
<file path=[Content_Types].xml><?xml version="1.0" encoding="utf-8"?>
<Types xmlns="http://schemas.openxmlformats.org/package/2006/content-types">
  <Default Extension="jpeg" ContentType="image/jpeg"/>
  <Default Extension="mp4" ContentType="video/mp4"/>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3.xml" ContentType="application/vnd.openxmlformats-officedocument.theme+xml"/>
  <Override PartName="/ppt/slideLayouts/slideLayout45.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66" r:id="rId2"/>
    <p:sldMasterId id="2147483682" r:id="rId3"/>
    <p:sldMasterId id="2147483696" r:id="rId4"/>
  </p:sldMasterIdLst>
  <p:notesMasterIdLst>
    <p:notesMasterId r:id="rId75"/>
  </p:notesMasterIdLst>
  <p:handoutMasterIdLst>
    <p:handoutMasterId r:id="rId76"/>
  </p:handoutMasterIdLst>
  <p:sldIdLst>
    <p:sldId id="4128" r:id="rId5"/>
    <p:sldId id="4092" r:id="rId6"/>
    <p:sldId id="4219" r:id="rId7"/>
    <p:sldId id="4200" r:id="rId8"/>
    <p:sldId id="4160" r:id="rId9"/>
    <p:sldId id="4094" r:id="rId10"/>
    <p:sldId id="4159" r:id="rId11"/>
    <p:sldId id="4114" r:id="rId12"/>
    <p:sldId id="4201" r:id="rId13"/>
    <p:sldId id="4207" r:id="rId14"/>
    <p:sldId id="4208" r:id="rId15"/>
    <p:sldId id="4202" r:id="rId16"/>
    <p:sldId id="4203" r:id="rId17"/>
    <p:sldId id="4204" r:id="rId18"/>
    <p:sldId id="4209" r:id="rId19"/>
    <p:sldId id="4210" r:id="rId20"/>
    <p:sldId id="4211" r:id="rId21"/>
    <p:sldId id="4212" r:id="rId22"/>
    <p:sldId id="4213" r:id="rId23"/>
    <p:sldId id="4214" r:id="rId24"/>
    <p:sldId id="4215" r:id="rId25"/>
    <p:sldId id="4218" r:id="rId26"/>
    <p:sldId id="4216" r:id="rId27"/>
    <p:sldId id="4217" r:id="rId28"/>
    <p:sldId id="4205" r:id="rId29"/>
    <p:sldId id="4206" r:id="rId30"/>
    <p:sldId id="4118" r:id="rId31"/>
    <p:sldId id="4126" r:id="rId32"/>
    <p:sldId id="4150" r:id="rId33"/>
    <p:sldId id="4151" r:id="rId34"/>
    <p:sldId id="4152" r:id="rId35"/>
    <p:sldId id="4153" r:id="rId36"/>
    <p:sldId id="4095" r:id="rId37"/>
    <p:sldId id="4131" r:id="rId38"/>
    <p:sldId id="4162" r:id="rId39"/>
    <p:sldId id="4164" r:id="rId40"/>
    <p:sldId id="4163" r:id="rId41"/>
    <p:sldId id="4165" r:id="rId42"/>
    <p:sldId id="4166" r:id="rId43"/>
    <p:sldId id="4167" r:id="rId44"/>
    <p:sldId id="4122" r:id="rId45"/>
    <p:sldId id="4134" r:id="rId46"/>
    <p:sldId id="4107" r:id="rId47"/>
    <p:sldId id="4180" r:id="rId48"/>
    <p:sldId id="4181" r:id="rId49"/>
    <p:sldId id="4182" r:id="rId50"/>
    <p:sldId id="4183" r:id="rId51"/>
    <p:sldId id="4097" r:id="rId52"/>
    <p:sldId id="4184" r:id="rId53"/>
    <p:sldId id="4186" r:id="rId54"/>
    <p:sldId id="4111" r:id="rId55"/>
    <p:sldId id="4113" r:id="rId56"/>
    <p:sldId id="4188" r:id="rId57"/>
    <p:sldId id="4189" r:id="rId58"/>
    <p:sldId id="266" r:id="rId59"/>
    <p:sldId id="271" r:id="rId60"/>
    <p:sldId id="267" r:id="rId61"/>
    <p:sldId id="268" r:id="rId62"/>
    <p:sldId id="4110" r:id="rId63"/>
    <p:sldId id="4108" r:id="rId64"/>
    <p:sldId id="4190" r:id="rId65"/>
    <p:sldId id="4197" r:id="rId66"/>
    <p:sldId id="4193" r:id="rId67"/>
    <p:sldId id="4191" r:id="rId68"/>
    <p:sldId id="278" r:id="rId69"/>
    <p:sldId id="4192" r:id="rId70"/>
    <p:sldId id="4123" r:id="rId71"/>
    <p:sldId id="4194" r:id="rId72"/>
    <p:sldId id="4156" r:id="rId73"/>
    <p:sldId id="4196" r:id="rId7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854"/>
    <p:restoredTop sz="86382"/>
  </p:normalViewPr>
  <p:slideViewPr>
    <p:cSldViewPr snapToGrid="0">
      <p:cViewPr varScale="1">
        <p:scale>
          <a:sx n="110" d="100"/>
          <a:sy n="110" d="100"/>
        </p:scale>
        <p:origin x="616" y="176"/>
      </p:cViewPr>
      <p:guideLst/>
    </p:cSldViewPr>
  </p:slideViewPr>
  <p:outlineViewPr>
    <p:cViewPr>
      <p:scale>
        <a:sx n="33" d="100"/>
        <a:sy n="33" d="100"/>
      </p:scale>
      <p:origin x="0" y="0"/>
    </p:cViewPr>
  </p:outlineViewPr>
  <p:notesTextViewPr>
    <p:cViewPr>
      <p:scale>
        <a:sx n="1" d="1"/>
        <a:sy n="1" d="1"/>
      </p:scale>
      <p:origin x="0" y="0"/>
    </p:cViewPr>
  </p:notesTextViewPr>
  <p:sorterViewPr>
    <p:cViewPr>
      <p:scale>
        <a:sx n="80" d="100"/>
        <a:sy n="80"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16" Type="http://schemas.openxmlformats.org/officeDocument/2006/relationships/slide" Target="slides/slide1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slide" Target="slides/slide54.xml"/><Relationship Id="rId66" Type="http://schemas.openxmlformats.org/officeDocument/2006/relationships/slide" Target="slides/slide62.xml"/><Relationship Id="rId74" Type="http://schemas.openxmlformats.org/officeDocument/2006/relationships/slide" Target="slides/slide70.xml"/><Relationship Id="rId79" Type="http://schemas.openxmlformats.org/officeDocument/2006/relationships/theme" Target="theme/theme1.xml"/><Relationship Id="rId5" Type="http://schemas.openxmlformats.org/officeDocument/2006/relationships/slide" Target="slides/slide1.xml"/><Relationship Id="rId61" Type="http://schemas.openxmlformats.org/officeDocument/2006/relationships/slide" Target="slides/slide57.xml"/><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slide" Target="slides/slide60.xml"/><Relationship Id="rId69" Type="http://schemas.openxmlformats.org/officeDocument/2006/relationships/slide" Target="slides/slide65.xml"/><Relationship Id="rId77" Type="http://schemas.openxmlformats.org/officeDocument/2006/relationships/presProps" Target="presProps.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handoutMaster" Target="handoutMasters/handoutMaster1.xml"/><Relationship Id="rId7" Type="http://schemas.openxmlformats.org/officeDocument/2006/relationships/slide" Target="slides/slide3.xml"/><Relationship Id="rId71" Type="http://schemas.openxmlformats.org/officeDocument/2006/relationships/slide" Target="slides/slide67.xml"/><Relationship Id="rId2" Type="http://schemas.openxmlformats.org/officeDocument/2006/relationships/slideMaster" Target="slideMasters/slideMaster2.xml"/><Relationship Id="rId29" Type="http://schemas.openxmlformats.org/officeDocument/2006/relationships/slide" Target="slides/slide25.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8D25FDA6-5395-BCD7-A189-7D37B156229D}"/>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3A60DC8D-38D7-1341-51CE-48DBDB5C10C5}"/>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CC82D982-F1C7-1446-BE76-1A7480BF255D}" type="datetimeFigureOut">
              <a:rPr lang="en-US" smtClean="0"/>
              <a:t>6/19/24</a:t>
            </a:fld>
            <a:endParaRPr lang="en-US"/>
          </a:p>
        </p:txBody>
      </p:sp>
      <p:sp>
        <p:nvSpPr>
          <p:cNvPr id="4" name="Footer Placeholder 3">
            <a:extLst>
              <a:ext uri="{FF2B5EF4-FFF2-40B4-BE49-F238E27FC236}">
                <a16:creationId xmlns:a16="http://schemas.microsoft.com/office/drawing/2014/main" id="{932C46B3-1129-C577-0AAD-74C7CF0829F3}"/>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83E0ED74-045E-BBD9-B638-0B030A860AA7}"/>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7D4CE1D4-2E4E-9C46-9D7E-242AD7FD2A9F}" type="slidenum">
              <a:rPr lang="en-US" smtClean="0"/>
              <a:t>‹#›</a:t>
            </a:fld>
            <a:endParaRPr lang="en-US"/>
          </a:p>
        </p:txBody>
      </p:sp>
    </p:spTree>
    <p:extLst>
      <p:ext uri="{BB962C8B-B14F-4D97-AF65-F5344CB8AC3E}">
        <p14:creationId xmlns:p14="http://schemas.microsoft.com/office/powerpoint/2010/main" val="1393793137"/>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EAA8A28-536D-234F-87CF-B4225C5691F8}" type="datetimeFigureOut">
              <a:rPr lang="en-US" smtClean="0"/>
              <a:t>6/19/24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383927C-6940-B449-9B52-3F7FE7498698}" type="slidenum">
              <a:rPr lang="en-US" smtClean="0"/>
              <a:t>‹#›</a:t>
            </a:fld>
            <a:endParaRPr lang="en-US"/>
          </a:p>
        </p:txBody>
      </p:sp>
    </p:spTree>
    <p:extLst>
      <p:ext uri="{BB962C8B-B14F-4D97-AF65-F5344CB8AC3E}">
        <p14:creationId xmlns:p14="http://schemas.microsoft.com/office/powerpoint/2010/main" val="303387011"/>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G"/>
          </a:p>
        </p:txBody>
      </p:sp>
      <p:sp>
        <p:nvSpPr>
          <p:cNvPr id="4" name="Slide Number Placeholder 3"/>
          <p:cNvSpPr>
            <a:spLocks noGrp="1"/>
          </p:cNvSpPr>
          <p:nvPr>
            <p:ph type="sldNum" sz="quarter" idx="5"/>
          </p:nvPr>
        </p:nvSpPr>
        <p:spPr/>
        <p:txBody>
          <a:bodyPr/>
          <a:lstStyle/>
          <a:p>
            <a:fld id="{8383927C-6940-B449-9B52-3F7FE7498698}" type="slidenum">
              <a:rPr lang="en-US" smtClean="0"/>
              <a:t>1</a:t>
            </a:fld>
            <a:endParaRPr lang="en-US"/>
          </a:p>
        </p:txBody>
      </p:sp>
    </p:spTree>
    <p:extLst>
      <p:ext uri="{BB962C8B-B14F-4D97-AF65-F5344CB8AC3E}">
        <p14:creationId xmlns:p14="http://schemas.microsoft.com/office/powerpoint/2010/main" val="313793980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G"/>
          </a:p>
        </p:txBody>
      </p:sp>
      <p:sp>
        <p:nvSpPr>
          <p:cNvPr id="4" name="Slide Number Placeholder 3"/>
          <p:cNvSpPr>
            <a:spLocks noGrp="1"/>
          </p:cNvSpPr>
          <p:nvPr>
            <p:ph type="sldNum" sz="quarter" idx="5"/>
          </p:nvPr>
        </p:nvSpPr>
        <p:spPr/>
        <p:txBody>
          <a:bodyPr/>
          <a:lstStyle/>
          <a:p>
            <a:fld id="{8383927C-6940-B449-9B52-3F7FE7498698}" type="slidenum">
              <a:rPr lang="en-US" smtClean="0"/>
              <a:t>2</a:t>
            </a:fld>
            <a:endParaRPr lang="en-US"/>
          </a:p>
        </p:txBody>
      </p:sp>
    </p:spTree>
    <p:extLst>
      <p:ext uri="{BB962C8B-B14F-4D97-AF65-F5344CB8AC3E}">
        <p14:creationId xmlns:p14="http://schemas.microsoft.com/office/powerpoint/2010/main" val="137203691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G"/>
          </a:p>
        </p:txBody>
      </p:sp>
      <p:sp>
        <p:nvSpPr>
          <p:cNvPr id="4" name="Slide Number Placeholder 3"/>
          <p:cNvSpPr>
            <a:spLocks noGrp="1"/>
          </p:cNvSpPr>
          <p:nvPr>
            <p:ph type="sldNum" sz="quarter" idx="5"/>
          </p:nvPr>
        </p:nvSpPr>
        <p:spPr/>
        <p:txBody>
          <a:bodyPr/>
          <a:lstStyle/>
          <a:p>
            <a:fld id="{8383927C-6940-B449-9B52-3F7FE7498698}" type="slidenum">
              <a:rPr lang="en-US" smtClean="0"/>
              <a:t>12</a:t>
            </a:fld>
            <a:endParaRPr lang="en-US"/>
          </a:p>
        </p:txBody>
      </p:sp>
    </p:spTree>
    <p:extLst>
      <p:ext uri="{BB962C8B-B14F-4D97-AF65-F5344CB8AC3E}">
        <p14:creationId xmlns:p14="http://schemas.microsoft.com/office/powerpoint/2010/main" val="151692064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G" dirty="0"/>
          </a:p>
        </p:txBody>
      </p:sp>
      <p:sp>
        <p:nvSpPr>
          <p:cNvPr id="4" name="Slide Number Placeholder 3"/>
          <p:cNvSpPr>
            <a:spLocks noGrp="1"/>
          </p:cNvSpPr>
          <p:nvPr>
            <p:ph type="sldNum" sz="quarter" idx="5"/>
          </p:nvPr>
        </p:nvSpPr>
        <p:spPr/>
        <p:txBody>
          <a:bodyPr/>
          <a:lstStyle/>
          <a:p>
            <a:fld id="{8383927C-6940-B449-9B52-3F7FE7498698}" type="slidenum">
              <a:rPr lang="en-US" smtClean="0"/>
              <a:t>18</a:t>
            </a:fld>
            <a:endParaRPr lang="en-US"/>
          </a:p>
        </p:txBody>
      </p:sp>
    </p:spTree>
    <p:extLst>
      <p:ext uri="{BB962C8B-B14F-4D97-AF65-F5344CB8AC3E}">
        <p14:creationId xmlns:p14="http://schemas.microsoft.com/office/powerpoint/2010/main" val="24045245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G"/>
          </a:p>
        </p:txBody>
      </p:sp>
      <p:sp>
        <p:nvSpPr>
          <p:cNvPr id="4" name="Slide Number Placeholder 3"/>
          <p:cNvSpPr>
            <a:spLocks noGrp="1"/>
          </p:cNvSpPr>
          <p:nvPr>
            <p:ph type="sldNum" sz="quarter" idx="5"/>
          </p:nvPr>
        </p:nvSpPr>
        <p:spPr/>
        <p:txBody>
          <a:bodyPr/>
          <a:lstStyle/>
          <a:p>
            <a:fld id="{8383927C-6940-B449-9B52-3F7FE7498698}" type="slidenum">
              <a:rPr lang="en-US" smtClean="0"/>
              <a:t>26</a:t>
            </a:fld>
            <a:endParaRPr lang="en-US"/>
          </a:p>
        </p:txBody>
      </p:sp>
    </p:spTree>
    <p:extLst>
      <p:ext uri="{BB962C8B-B14F-4D97-AF65-F5344CB8AC3E}">
        <p14:creationId xmlns:p14="http://schemas.microsoft.com/office/powerpoint/2010/main" val="126210040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0BBFE3-0322-92A7-2818-92354A9BCF6F}"/>
              </a:ext>
            </a:extLst>
          </p:cNvPr>
          <p:cNvSpPr>
            <a:spLocks noGrp="1"/>
          </p:cNvSpPr>
          <p:nvPr>
            <p:ph type="ctrTitle"/>
          </p:nvPr>
        </p:nvSpPr>
        <p:spPr>
          <a:xfrm>
            <a:off x="1524000" y="1122363"/>
            <a:ext cx="9144000" cy="2387600"/>
          </a:xfrm>
        </p:spPr>
        <p:txBody>
          <a:bodyPr anchor="b"/>
          <a:lstStyle>
            <a:lvl1pPr algn="ctr">
              <a:defRPr sz="6000"/>
            </a:lvl1pPr>
          </a:lstStyle>
          <a:p>
            <a:r>
              <a:rPr lang="en-GB"/>
              <a:t>Click to edit Master title style</a:t>
            </a:r>
            <a:endParaRPr lang="en-US"/>
          </a:p>
        </p:txBody>
      </p:sp>
      <p:sp>
        <p:nvSpPr>
          <p:cNvPr id="3" name="Subtitle 2">
            <a:extLst>
              <a:ext uri="{FF2B5EF4-FFF2-40B4-BE49-F238E27FC236}">
                <a16:creationId xmlns:a16="http://schemas.microsoft.com/office/drawing/2014/main" id="{A4F0EFE8-171D-5AB9-5B00-C72169EE8D3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a:p>
        </p:txBody>
      </p:sp>
      <p:sp>
        <p:nvSpPr>
          <p:cNvPr id="4" name="Date Placeholder 3">
            <a:extLst>
              <a:ext uri="{FF2B5EF4-FFF2-40B4-BE49-F238E27FC236}">
                <a16:creationId xmlns:a16="http://schemas.microsoft.com/office/drawing/2014/main" id="{C336D3F3-0D37-14AA-CF0B-A8E112A87AF9}"/>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DD0E51E3-2E8C-D4AA-A476-560D4FDA7B6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30FDEDA-EF20-D21F-FDBC-F9827BE3CDEA}"/>
              </a:ext>
            </a:extLst>
          </p:cNvPr>
          <p:cNvSpPr>
            <a:spLocks noGrp="1"/>
          </p:cNvSpPr>
          <p:nvPr>
            <p:ph type="sldNum" sz="quarter" idx="12"/>
          </p:nvPr>
        </p:nvSpPr>
        <p:spPr/>
        <p:txBody>
          <a:bodyPr/>
          <a:lstStyle/>
          <a:p>
            <a:fld id="{8DDBA57F-F0E0-0D41-8F75-D7908493C80B}" type="slidenum">
              <a:rPr lang="en-US" smtClean="0"/>
              <a:t>‹#›</a:t>
            </a:fld>
            <a:endParaRPr lang="en-US"/>
          </a:p>
        </p:txBody>
      </p:sp>
    </p:spTree>
    <p:extLst>
      <p:ext uri="{BB962C8B-B14F-4D97-AF65-F5344CB8AC3E}">
        <p14:creationId xmlns:p14="http://schemas.microsoft.com/office/powerpoint/2010/main" val="170515211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5A6026-750C-B9BD-19A3-00EC32030FD9}"/>
              </a:ext>
            </a:extLst>
          </p:cNvPr>
          <p:cNvSpPr>
            <a:spLocks noGrp="1"/>
          </p:cNvSpPr>
          <p:nvPr>
            <p:ph type="title"/>
          </p:nvPr>
        </p:nvSpPr>
        <p:spPr/>
        <p:txBody>
          <a:bodyPr/>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9984ABD4-F8C1-8AFC-48FA-E8909A58EC44}"/>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30E694CB-EAB4-D138-E27A-9B260862C921}"/>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ED2D235F-07D9-94A6-58D9-43E0D835D9E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447880D-23E7-81DB-8720-41F31577F9E9}"/>
              </a:ext>
            </a:extLst>
          </p:cNvPr>
          <p:cNvSpPr>
            <a:spLocks noGrp="1"/>
          </p:cNvSpPr>
          <p:nvPr>
            <p:ph type="sldNum" sz="quarter" idx="12"/>
          </p:nvPr>
        </p:nvSpPr>
        <p:spPr/>
        <p:txBody>
          <a:bodyPr/>
          <a:lstStyle/>
          <a:p>
            <a:fld id="{8DDBA57F-F0E0-0D41-8F75-D7908493C80B}" type="slidenum">
              <a:rPr lang="en-US" smtClean="0"/>
              <a:t>‹#›</a:t>
            </a:fld>
            <a:endParaRPr lang="en-US"/>
          </a:p>
        </p:txBody>
      </p:sp>
    </p:spTree>
    <p:extLst>
      <p:ext uri="{BB962C8B-B14F-4D97-AF65-F5344CB8AC3E}">
        <p14:creationId xmlns:p14="http://schemas.microsoft.com/office/powerpoint/2010/main" val="171445387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18898237-1E3E-3097-166F-7CDDD25CF179}"/>
              </a:ext>
            </a:extLst>
          </p:cNvPr>
          <p:cNvSpPr>
            <a:spLocks noGrp="1"/>
          </p:cNvSpPr>
          <p:nvPr>
            <p:ph type="title" orient="vert"/>
          </p:nvPr>
        </p:nvSpPr>
        <p:spPr>
          <a:xfrm>
            <a:off x="8724900" y="365125"/>
            <a:ext cx="2628900" cy="5811838"/>
          </a:xfrm>
        </p:spPr>
        <p:txBody>
          <a:bodyPr vert="eaVert"/>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33E00AB7-1120-3811-7572-6A04F9D63251}"/>
              </a:ext>
            </a:extLst>
          </p:cNvPr>
          <p:cNvSpPr>
            <a:spLocks noGrp="1"/>
          </p:cNvSpPr>
          <p:nvPr>
            <p:ph type="body" orient="vert" idx="1"/>
          </p:nvPr>
        </p:nvSpPr>
        <p:spPr>
          <a:xfrm>
            <a:off x="838200" y="365125"/>
            <a:ext cx="7734300" cy="5811838"/>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086387E3-8FA0-A245-1BBA-EA261D8F0616}"/>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053A5CD4-04CA-AF80-43AE-1DE8FF63580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064D7CE-6F39-2D8E-C263-35047B7466BE}"/>
              </a:ext>
            </a:extLst>
          </p:cNvPr>
          <p:cNvSpPr>
            <a:spLocks noGrp="1"/>
          </p:cNvSpPr>
          <p:nvPr>
            <p:ph type="sldNum" sz="quarter" idx="12"/>
          </p:nvPr>
        </p:nvSpPr>
        <p:spPr/>
        <p:txBody>
          <a:bodyPr/>
          <a:lstStyle/>
          <a:p>
            <a:fld id="{8DDBA57F-F0E0-0D41-8F75-D7908493C80B}" type="slidenum">
              <a:rPr lang="en-US" smtClean="0"/>
              <a:t>‹#›</a:t>
            </a:fld>
            <a:endParaRPr lang="en-US"/>
          </a:p>
        </p:txBody>
      </p:sp>
    </p:spTree>
    <p:extLst>
      <p:ext uri="{BB962C8B-B14F-4D97-AF65-F5344CB8AC3E}">
        <p14:creationId xmlns:p14="http://schemas.microsoft.com/office/powerpoint/2010/main" val="405663170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Cover Slide">
    <p:spTree>
      <p:nvGrpSpPr>
        <p:cNvPr id="1" name=""/>
        <p:cNvGrpSpPr/>
        <p:nvPr/>
      </p:nvGrpSpPr>
      <p:grpSpPr>
        <a:xfrm>
          <a:off x="0" y="0"/>
          <a:ext cx="0" cy="0"/>
          <a:chOff x="0" y="0"/>
          <a:chExt cx="0" cy="0"/>
        </a:xfrm>
      </p:grpSpPr>
      <p:sp>
        <p:nvSpPr>
          <p:cNvPr id="2" name="Picture Placeholder 44">
            <a:extLst>
              <a:ext uri="{FF2B5EF4-FFF2-40B4-BE49-F238E27FC236}">
                <a16:creationId xmlns:a16="http://schemas.microsoft.com/office/drawing/2014/main" id="{2C2FD3FF-0212-7708-8218-2A7BB7E57BEC}"/>
              </a:ext>
            </a:extLst>
          </p:cNvPr>
          <p:cNvSpPr>
            <a:spLocks noGrp="1"/>
          </p:cNvSpPr>
          <p:nvPr>
            <p:ph type="pic" sz="quarter" idx="26"/>
          </p:nvPr>
        </p:nvSpPr>
        <p:spPr>
          <a:xfrm>
            <a:off x="499291" y="768096"/>
            <a:ext cx="5397989" cy="4874614"/>
          </a:xfrm>
          <a:custGeom>
            <a:avLst/>
            <a:gdLst>
              <a:gd name="connsiteX0" fmla="*/ 1202717 w 4335953"/>
              <a:gd name="connsiteY0" fmla="*/ 238189 h 3916570"/>
              <a:gd name="connsiteX1" fmla="*/ 1895460 w 4335953"/>
              <a:gd name="connsiteY1" fmla="*/ 420029 h 3916570"/>
              <a:gd name="connsiteX2" fmla="*/ 2282948 w 4335953"/>
              <a:gd name="connsiteY2" fmla="*/ 978004 h 3916570"/>
              <a:gd name="connsiteX3" fmla="*/ 3619842 w 4335953"/>
              <a:gd name="connsiteY3" fmla="*/ 2024207 h 3916570"/>
              <a:gd name="connsiteX4" fmla="*/ 3649745 w 4335953"/>
              <a:gd name="connsiteY4" fmla="*/ 2651928 h 3916570"/>
              <a:gd name="connsiteX5" fmla="*/ 3251043 w 4335953"/>
              <a:gd name="connsiteY5" fmla="*/ 3566110 h 3916570"/>
              <a:gd name="connsiteX6" fmla="*/ 2133435 w 4335953"/>
              <a:gd name="connsiteY6" fmla="*/ 3904881 h 3916570"/>
              <a:gd name="connsiteX7" fmla="*/ 1019564 w 4335953"/>
              <a:gd name="connsiteY7" fmla="*/ 3461490 h 3916570"/>
              <a:gd name="connsiteX8" fmla="*/ 107535 w 4335953"/>
              <a:gd name="connsiteY8" fmla="*/ 2526135 h 3916570"/>
              <a:gd name="connsiteX9" fmla="*/ 133700 w 4335953"/>
              <a:gd name="connsiteY9" fmla="*/ 1139916 h 3916570"/>
              <a:gd name="connsiteX10" fmla="*/ 410300 w 4335953"/>
              <a:gd name="connsiteY10" fmla="*/ 559522 h 3916570"/>
              <a:gd name="connsiteX11" fmla="*/ 873789 w 4335953"/>
              <a:gd name="connsiteY11" fmla="*/ 310426 h 3916570"/>
              <a:gd name="connsiteX12" fmla="*/ 1202717 w 4335953"/>
              <a:gd name="connsiteY12" fmla="*/ 238189 h 3916570"/>
              <a:gd name="connsiteX13" fmla="*/ 3214048 w 4335953"/>
              <a:gd name="connsiteY13" fmla="*/ 196 h 3916570"/>
              <a:gd name="connsiteX14" fmla="*/ 3746316 w 4335953"/>
              <a:gd name="connsiteY14" fmla="*/ 111362 h 3916570"/>
              <a:gd name="connsiteX15" fmla="*/ 4329863 w 4335953"/>
              <a:gd name="connsiteY15" fmla="*/ 1101721 h 3916570"/>
              <a:gd name="connsiteX16" fmla="*/ 4293703 w 4335953"/>
              <a:gd name="connsiteY16" fmla="*/ 1242666 h 3916570"/>
              <a:gd name="connsiteX17" fmla="*/ 3897190 w 4335953"/>
              <a:gd name="connsiteY17" fmla="*/ 1694189 h 3916570"/>
              <a:gd name="connsiteX18" fmla="*/ 3311150 w 4335953"/>
              <a:gd name="connsiteY18" fmla="*/ 1426019 h 3916570"/>
              <a:gd name="connsiteX19" fmla="*/ 2763763 w 4335953"/>
              <a:gd name="connsiteY19" fmla="*/ 1034366 h 3916570"/>
              <a:gd name="connsiteX20" fmla="*/ 2489446 w 4335953"/>
              <a:gd name="connsiteY20" fmla="*/ 880948 h 3916570"/>
              <a:gd name="connsiteX21" fmla="*/ 2404657 w 4335953"/>
              <a:gd name="connsiteY21" fmla="*/ 605294 h 3916570"/>
              <a:gd name="connsiteX22" fmla="*/ 2488199 w 4335953"/>
              <a:gd name="connsiteY22" fmla="*/ 121341 h 3916570"/>
              <a:gd name="connsiteX23" fmla="*/ 2671493 w 4335953"/>
              <a:gd name="connsiteY23" fmla="*/ 52739 h 3916570"/>
              <a:gd name="connsiteX24" fmla="*/ 3214048 w 4335953"/>
              <a:gd name="connsiteY24" fmla="*/ 196 h 391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335953" h="3916570">
                <a:moveTo>
                  <a:pt x="1202717" y="238189"/>
                </a:moveTo>
                <a:cubicBezTo>
                  <a:pt x="1454397" y="234452"/>
                  <a:pt x="1708569" y="261853"/>
                  <a:pt x="1895460" y="420029"/>
                </a:cubicBezTo>
                <a:cubicBezTo>
                  <a:pt x="2066154" y="568241"/>
                  <a:pt x="2139665" y="801145"/>
                  <a:pt x="2282948" y="978004"/>
                </a:cubicBezTo>
                <a:cubicBezTo>
                  <a:pt x="2641779" y="1427622"/>
                  <a:pt x="3401802" y="1491141"/>
                  <a:pt x="3619842" y="2024207"/>
                </a:cubicBezTo>
                <a:cubicBezTo>
                  <a:pt x="3700828" y="2220992"/>
                  <a:pt x="3684631" y="2442688"/>
                  <a:pt x="3649745" y="2651928"/>
                </a:cubicBezTo>
                <a:cubicBezTo>
                  <a:pt x="3594923" y="2985717"/>
                  <a:pt x="3487772" y="3325733"/>
                  <a:pt x="3251043" y="3566110"/>
                </a:cubicBezTo>
                <a:cubicBezTo>
                  <a:pt x="2966969" y="3852571"/>
                  <a:pt x="2533382" y="3953455"/>
                  <a:pt x="2133435" y="3904881"/>
                </a:cubicBezTo>
                <a:cubicBezTo>
                  <a:pt x="1734734" y="3856307"/>
                  <a:pt x="1363443" y="3674467"/>
                  <a:pt x="1019564" y="3461490"/>
                </a:cubicBezTo>
                <a:cubicBezTo>
                  <a:pt x="643290" y="3228585"/>
                  <a:pt x="275737" y="2934652"/>
                  <a:pt x="107535" y="2526135"/>
                </a:cubicBezTo>
                <a:cubicBezTo>
                  <a:pt x="-73126" y="2090217"/>
                  <a:pt x="384" y="1592025"/>
                  <a:pt x="133700" y="1139916"/>
                </a:cubicBezTo>
                <a:cubicBezTo>
                  <a:pt x="194751" y="931921"/>
                  <a:pt x="270754" y="723926"/>
                  <a:pt x="410300" y="559522"/>
                </a:cubicBezTo>
                <a:cubicBezTo>
                  <a:pt x="501253" y="453657"/>
                  <a:pt x="833919" y="312917"/>
                  <a:pt x="873789" y="310426"/>
                </a:cubicBezTo>
                <a:cubicBezTo>
                  <a:pt x="908675" y="307935"/>
                  <a:pt x="1142912" y="239434"/>
                  <a:pt x="1202717" y="238189"/>
                </a:cubicBezTo>
                <a:close/>
                <a:moveTo>
                  <a:pt x="3214048" y="196"/>
                </a:moveTo>
                <a:cubicBezTo>
                  <a:pt x="3395627" y="2847"/>
                  <a:pt x="3575492" y="32782"/>
                  <a:pt x="3746316" y="111362"/>
                </a:cubicBezTo>
                <a:cubicBezTo>
                  <a:pt x="4089212" y="271017"/>
                  <a:pt x="4382232" y="682627"/>
                  <a:pt x="4329863" y="1101721"/>
                </a:cubicBezTo>
                <a:lnTo>
                  <a:pt x="4293703" y="1242666"/>
                </a:lnTo>
                <a:cubicBezTo>
                  <a:pt x="4316147" y="1489632"/>
                  <a:pt x="4106668" y="1685458"/>
                  <a:pt x="3897190" y="1694189"/>
                </a:cubicBezTo>
                <a:cubicBezTo>
                  <a:pt x="3687712" y="1700426"/>
                  <a:pt x="3488209" y="1570706"/>
                  <a:pt x="3311150" y="1426019"/>
                </a:cubicBezTo>
                <a:cubicBezTo>
                  <a:pt x="3135337" y="1281332"/>
                  <a:pt x="2965760" y="1115441"/>
                  <a:pt x="2763763" y="1034366"/>
                </a:cubicBezTo>
                <a:cubicBezTo>
                  <a:pt x="2666505" y="995700"/>
                  <a:pt x="2558025" y="972001"/>
                  <a:pt x="2489446" y="880948"/>
                </a:cubicBezTo>
                <a:cubicBezTo>
                  <a:pt x="2432089" y="806110"/>
                  <a:pt x="2417126" y="702584"/>
                  <a:pt x="2404657" y="605294"/>
                </a:cubicBezTo>
                <a:cubicBezTo>
                  <a:pt x="2382213" y="431919"/>
                  <a:pt x="2372238" y="223619"/>
                  <a:pt x="2488199" y="121341"/>
                </a:cubicBezTo>
                <a:cubicBezTo>
                  <a:pt x="2539322" y="76438"/>
                  <a:pt x="2606654" y="63965"/>
                  <a:pt x="2671493" y="52739"/>
                </a:cubicBezTo>
                <a:cubicBezTo>
                  <a:pt x="2849176" y="22180"/>
                  <a:pt x="3032469" y="-2454"/>
                  <a:pt x="3214048" y="196"/>
                </a:cubicBezTo>
                <a:close/>
              </a:path>
            </a:pathLst>
          </a:custGeom>
          <a:solidFill>
            <a:schemeClr val="bg2">
              <a:lumMod val="95000"/>
            </a:schemeClr>
          </a:solidFill>
        </p:spPr>
        <p:txBody>
          <a:bodyPr wrap="square" anchor="ctr">
            <a:noAutofit/>
          </a:bodyPr>
          <a:lstStyle>
            <a:lvl1pPr marL="0" indent="0" algn="ctr">
              <a:buNone/>
              <a:defRPr sz="1200"/>
            </a:lvl1pPr>
          </a:lstStyle>
          <a:p>
            <a:endParaRPr lang="en-US" dirty="0"/>
          </a:p>
        </p:txBody>
      </p:sp>
    </p:spTree>
    <p:extLst>
      <p:ext uri="{BB962C8B-B14F-4D97-AF65-F5344CB8AC3E}">
        <p14:creationId xmlns:p14="http://schemas.microsoft.com/office/powerpoint/2010/main" val="153988428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Default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5053848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Image Left + Text Right">
    <p:spTree>
      <p:nvGrpSpPr>
        <p:cNvPr id="1" name=""/>
        <p:cNvGrpSpPr/>
        <p:nvPr/>
      </p:nvGrpSpPr>
      <p:grpSpPr>
        <a:xfrm>
          <a:off x="0" y="0"/>
          <a:ext cx="0" cy="0"/>
          <a:chOff x="0" y="0"/>
          <a:chExt cx="0" cy="0"/>
        </a:xfrm>
      </p:grpSpPr>
      <p:sp>
        <p:nvSpPr>
          <p:cNvPr id="2" name="Picture Placeholder 36">
            <a:extLst>
              <a:ext uri="{FF2B5EF4-FFF2-40B4-BE49-F238E27FC236}">
                <a16:creationId xmlns:a16="http://schemas.microsoft.com/office/drawing/2014/main" id="{2F167E6F-BEBC-CA8D-1F1E-E5F4DE82C3C5}"/>
              </a:ext>
            </a:extLst>
          </p:cNvPr>
          <p:cNvSpPr>
            <a:spLocks noGrp="1"/>
          </p:cNvSpPr>
          <p:nvPr>
            <p:ph type="pic" sz="quarter" idx="24"/>
          </p:nvPr>
        </p:nvSpPr>
        <p:spPr>
          <a:xfrm>
            <a:off x="1318047" y="1449162"/>
            <a:ext cx="4148006" cy="4153595"/>
          </a:xfrm>
          <a:custGeom>
            <a:avLst/>
            <a:gdLst>
              <a:gd name="connsiteX0" fmla="*/ 1708383 w 3416765"/>
              <a:gd name="connsiteY0" fmla="*/ 0 h 3422260"/>
              <a:gd name="connsiteX1" fmla="*/ 3416765 w 3416765"/>
              <a:gd name="connsiteY1" fmla="*/ 1710507 h 3422260"/>
              <a:gd name="connsiteX2" fmla="*/ 1708383 w 3416765"/>
              <a:gd name="connsiteY2" fmla="*/ 3422260 h 3422260"/>
              <a:gd name="connsiteX3" fmla="*/ 0 w 3416765"/>
              <a:gd name="connsiteY3" fmla="*/ 1710507 h 3422260"/>
              <a:gd name="connsiteX4" fmla="*/ 1708383 w 3416765"/>
              <a:gd name="connsiteY4" fmla="*/ 0 h 3422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6765" h="3422260">
                <a:moveTo>
                  <a:pt x="1708383" y="0"/>
                </a:moveTo>
                <a:cubicBezTo>
                  <a:pt x="2652227" y="0"/>
                  <a:pt x="3416765" y="765489"/>
                  <a:pt x="3416765" y="1710507"/>
                </a:cubicBezTo>
                <a:cubicBezTo>
                  <a:pt x="3416765" y="2655524"/>
                  <a:pt x="2652227" y="3422260"/>
                  <a:pt x="1708383" y="3422260"/>
                </a:cubicBezTo>
                <a:cubicBezTo>
                  <a:pt x="764539" y="3422260"/>
                  <a:pt x="0" y="2655524"/>
                  <a:pt x="0" y="1710507"/>
                </a:cubicBezTo>
                <a:cubicBezTo>
                  <a:pt x="0" y="765489"/>
                  <a:pt x="764539" y="0"/>
                  <a:pt x="1708383" y="0"/>
                </a:cubicBezTo>
                <a:close/>
              </a:path>
            </a:pathLst>
          </a:custGeom>
          <a:solidFill>
            <a:schemeClr val="bg2">
              <a:lumMod val="95000"/>
            </a:schemeClr>
          </a:solidFill>
        </p:spPr>
        <p:txBody>
          <a:bodyPr wrap="square" anchor="ctr">
            <a:noAutofit/>
          </a:bodyPr>
          <a:lstStyle>
            <a:lvl1pPr marL="0" indent="0" algn="ctr">
              <a:buNone/>
              <a:defRPr sz="1200"/>
            </a:lvl1pPr>
          </a:lstStyle>
          <a:p>
            <a:endParaRPr lang="en-US" dirty="0"/>
          </a:p>
        </p:txBody>
      </p:sp>
    </p:spTree>
    <p:extLst>
      <p:ext uri="{BB962C8B-B14F-4D97-AF65-F5344CB8AC3E}">
        <p14:creationId xmlns:p14="http://schemas.microsoft.com/office/powerpoint/2010/main" val="54508859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Team">
    <p:spTree>
      <p:nvGrpSpPr>
        <p:cNvPr id="1" name=""/>
        <p:cNvGrpSpPr/>
        <p:nvPr/>
      </p:nvGrpSpPr>
      <p:grpSpPr>
        <a:xfrm>
          <a:off x="0" y="0"/>
          <a:ext cx="0" cy="0"/>
          <a:chOff x="0" y="0"/>
          <a:chExt cx="0" cy="0"/>
        </a:xfrm>
      </p:grpSpPr>
      <p:sp>
        <p:nvSpPr>
          <p:cNvPr id="2" name="Picture Placeholder 36">
            <a:extLst>
              <a:ext uri="{FF2B5EF4-FFF2-40B4-BE49-F238E27FC236}">
                <a16:creationId xmlns:a16="http://schemas.microsoft.com/office/drawing/2014/main" id="{CF35721D-EA07-505E-3B10-88C3C7F2F810}"/>
              </a:ext>
            </a:extLst>
          </p:cNvPr>
          <p:cNvSpPr>
            <a:spLocks noGrp="1"/>
          </p:cNvSpPr>
          <p:nvPr>
            <p:ph type="pic" sz="quarter" idx="24"/>
          </p:nvPr>
        </p:nvSpPr>
        <p:spPr>
          <a:xfrm>
            <a:off x="1195867" y="1705449"/>
            <a:ext cx="2287166" cy="2290248"/>
          </a:xfrm>
          <a:custGeom>
            <a:avLst/>
            <a:gdLst>
              <a:gd name="connsiteX0" fmla="*/ 1708383 w 3416765"/>
              <a:gd name="connsiteY0" fmla="*/ 0 h 3422260"/>
              <a:gd name="connsiteX1" fmla="*/ 3416765 w 3416765"/>
              <a:gd name="connsiteY1" fmla="*/ 1710507 h 3422260"/>
              <a:gd name="connsiteX2" fmla="*/ 1708383 w 3416765"/>
              <a:gd name="connsiteY2" fmla="*/ 3422260 h 3422260"/>
              <a:gd name="connsiteX3" fmla="*/ 0 w 3416765"/>
              <a:gd name="connsiteY3" fmla="*/ 1710507 h 3422260"/>
              <a:gd name="connsiteX4" fmla="*/ 1708383 w 3416765"/>
              <a:gd name="connsiteY4" fmla="*/ 0 h 3422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6765" h="3422260">
                <a:moveTo>
                  <a:pt x="1708383" y="0"/>
                </a:moveTo>
                <a:cubicBezTo>
                  <a:pt x="2652227" y="0"/>
                  <a:pt x="3416765" y="765489"/>
                  <a:pt x="3416765" y="1710507"/>
                </a:cubicBezTo>
                <a:cubicBezTo>
                  <a:pt x="3416765" y="2655524"/>
                  <a:pt x="2652227" y="3422260"/>
                  <a:pt x="1708383" y="3422260"/>
                </a:cubicBezTo>
                <a:cubicBezTo>
                  <a:pt x="764539" y="3422260"/>
                  <a:pt x="0" y="2655524"/>
                  <a:pt x="0" y="1710507"/>
                </a:cubicBezTo>
                <a:cubicBezTo>
                  <a:pt x="0" y="765489"/>
                  <a:pt x="764539" y="0"/>
                  <a:pt x="1708383" y="0"/>
                </a:cubicBezTo>
                <a:close/>
              </a:path>
            </a:pathLst>
          </a:custGeom>
          <a:solidFill>
            <a:schemeClr val="bg2">
              <a:lumMod val="95000"/>
            </a:schemeClr>
          </a:solidFill>
        </p:spPr>
        <p:txBody>
          <a:bodyPr wrap="square" anchor="ctr">
            <a:noAutofit/>
          </a:bodyPr>
          <a:lstStyle>
            <a:lvl1pPr marL="0" indent="0" algn="ctr">
              <a:buNone/>
              <a:defRPr sz="1200"/>
            </a:lvl1pPr>
          </a:lstStyle>
          <a:p>
            <a:endParaRPr lang="en-US" dirty="0"/>
          </a:p>
        </p:txBody>
      </p:sp>
      <p:sp>
        <p:nvSpPr>
          <p:cNvPr id="3" name="Picture Placeholder 36">
            <a:extLst>
              <a:ext uri="{FF2B5EF4-FFF2-40B4-BE49-F238E27FC236}">
                <a16:creationId xmlns:a16="http://schemas.microsoft.com/office/drawing/2014/main" id="{7FD2FE57-FD58-BD0F-1D79-A266E5327B98}"/>
              </a:ext>
            </a:extLst>
          </p:cNvPr>
          <p:cNvSpPr>
            <a:spLocks noGrp="1"/>
          </p:cNvSpPr>
          <p:nvPr>
            <p:ph type="pic" sz="quarter" idx="25"/>
          </p:nvPr>
        </p:nvSpPr>
        <p:spPr>
          <a:xfrm>
            <a:off x="4952417" y="3851418"/>
            <a:ext cx="2287166" cy="2290248"/>
          </a:xfrm>
          <a:custGeom>
            <a:avLst/>
            <a:gdLst>
              <a:gd name="connsiteX0" fmla="*/ 1708383 w 3416765"/>
              <a:gd name="connsiteY0" fmla="*/ 0 h 3422260"/>
              <a:gd name="connsiteX1" fmla="*/ 3416765 w 3416765"/>
              <a:gd name="connsiteY1" fmla="*/ 1710507 h 3422260"/>
              <a:gd name="connsiteX2" fmla="*/ 1708383 w 3416765"/>
              <a:gd name="connsiteY2" fmla="*/ 3422260 h 3422260"/>
              <a:gd name="connsiteX3" fmla="*/ 0 w 3416765"/>
              <a:gd name="connsiteY3" fmla="*/ 1710507 h 3422260"/>
              <a:gd name="connsiteX4" fmla="*/ 1708383 w 3416765"/>
              <a:gd name="connsiteY4" fmla="*/ 0 h 3422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6765" h="3422260">
                <a:moveTo>
                  <a:pt x="1708383" y="0"/>
                </a:moveTo>
                <a:cubicBezTo>
                  <a:pt x="2652227" y="0"/>
                  <a:pt x="3416765" y="765489"/>
                  <a:pt x="3416765" y="1710507"/>
                </a:cubicBezTo>
                <a:cubicBezTo>
                  <a:pt x="3416765" y="2655524"/>
                  <a:pt x="2652227" y="3422260"/>
                  <a:pt x="1708383" y="3422260"/>
                </a:cubicBezTo>
                <a:cubicBezTo>
                  <a:pt x="764539" y="3422260"/>
                  <a:pt x="0" y="2655524"/>
                  <a:pt x="0" y="1710507"/>
                </a:cubicBezTo>
                <a:cubicBezTo>
                  <a:pt x="0" y="765489"/>
                  <a:pt x="764539" y="0"/>
                  <a:pt x="1708383" y="0"/>
                </a:cubicBezTo>
                <a:close/>
              </a:path>
            </a:pathLst>
          </a:custGeom>
          <a:solidFill>
            <a:schemeClr val="bg2">
              <a:lumMod val="95000"/>
            </a:schemeClr>
          </a:solidFill>
        </p:spPr>
        <p:txBody>
          <a:bodyPr wrap="square" anchor="ctr">
            <a:noAutofit/>
          </a:bodyPr>
          <a:lstStyle>
            <a:lvl1pPr marL="0" indent="0" algn="ctr">
              <a:buNone/>
              <a:defRPr sz="1200"/>
            </a:lvl1pPr>
          </a:lstStyle>
          <a:p>
            <a:endParaRPr lang="en-US" dirty="0"/>
          </a:p>
        </p:txBody>
      </p:sp>
      <p:sp>
        <p:nvSpPr>
          <p:cNvPr id="4" name="Picture Placeholder 36">
            <a:extLst>
              <a:ext uri="{FF2B5EF4-FFF2-40B4-BE49-F238E27FC236}">
                <a16:creationId xmlns:a16="http://schemas.microsoft.com/office/drawing/2014/main" id="{EA7D0977-2FF1-F0D8-D709-C268D27004AD}"/>
              </a:ext>
            </a:extLst>
          </p:cNvPr>
          <p:cNvSpPr>
            <a:spLocks noGrp="1"/>
          </p:cNvSpPr>
          <p:nvPr>
            <p:ph type="pic" sz="quarter" idx="26"/>
          </p:nvPr>
        </p:nvSpPr>
        <p:spPr>
          <a:xfrm>
            <a:off x="8708967" y="1705449"/>
            <a:ext cx="2287166" cy="2290248"/>
          </a:xfrm>
          <a:custGeom>
            <a:avLst/>
            <a:gdLst>
              <a:gd name="connsiteX0" fmla="*/ 1708383 w 3416765"/>
              <a:gd name="connsiteY0" fmla="*/ 0 h 3422260"/>
              <a:gd name="connsiteX1" fmla="*/ 3416765 w 3416765"/>
              <a:gd name="connsiteY1" fmla="*/ 1710507 h 3422260"/>
              <a:gd name="connsiteX2" fmla="*/ 1708383 w 3416765"/>
              <a:gd name="connsiteY2" fmla="*/ 3422260 h 3422260"/>
              <a:gd name="connsiteX3" fmla="*/ 0 w 3416765"/>
              <a:gd name="connsiteY3" fmla="*/ 1710507 h 3422260"/>
              <a:gd name="connsiteX4" fmla="*/ 1708383 w 3416765"/>
              <a:gd name="connsiteY4" fmla="*/ 0 h 3422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6765" h="3422260">
                <a:moveTo>
                  <a:pt x="1708383" y="0"/>
                </a:moveTo>
                <a:cubicBezTo>
                  <a:pt x="2652227" y="0"/>
                  <a:pt x="3416765" y="765489"/>
                  <a:pt x="3416765" y="1710507"/>
                </a:cubicBezTo>
                <a:cubicBezTo>
                  <a:pt x="3416765" y="2655524"/>
                  <a:pt x="2652227" y="3422260"/>
                  <a:pt x="1708383" y="3422260"/>
                </a:cubicBezTo>
                <a:cubicBezTo>
                  <a:pt x="764539" y="3422260"/>
                  <a:pt x="0" y="2655524"/>
                  <a:pt x="0" y="1710507"/>
                </a:cubicBezTo>
                <a:cubicBezTo>
                  <a:pt x="0" y="765489"/>
                  <a:pt x="764539" y="0"/>
                  <a:pt x="1708383" y="0"/>
                </a:cubicBezTo>
                <a:close/>
              </a:path>
            </a:pathLst>
          </a:custGeom>
          <a:solidFill>
            <a:schemeClr val="bg2">
              <a:lumMod val="95000"/>
            </a:schemeClr>
          </a:solidFill>
        </p:spPr>
        <p:txBody>
          <a:bodyPr wrap="square" anchor="ctr">
            <a:noAutofit/>
          </a:bodyPr>
          <a:lstStyle>
            <a:lvl1pPr marL="0" indent="0" algn="ctr">
              <a:buNone/>
              <a:defRPr sz="1200"/>
            </a:lvl1pPr>
          </a:lstStyle>
          <a:p>
            <a:endParaRPr lang="en-US" dirty="0"/>
          </a:p>
        </p:txBody>
      </p:sp>
    </p:spTree>
    <p:extLst>
      <p:ext uri="{BB962C8B-B14F-4D97-AF65-F5344CB8AC3E}">
        <p14:creationId xmlns:p14="http://schemas.microsoft.com/office/powerpoint/2010/main" val="5069729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Image Right + Text Left">
    <p:spTree>
      <p:nvGrpSpPr>
        <p:cNvPr id="1" name=""/>
        <p:cNvGrpSpPr/>
        <p:nvPr/>
      </p:nvGrpSpPr>
      <p:grpSpPr>
        <a:xfrm>
          <a:off x="0" y="0"/>
          <a:ext cx="0" cy="0"/>
          <a:chOff x="0" y="0"/>
          <a:chExt cx="0" cy="0"/>
        </a:xfrm>
      </p:grpSpPr>
      <p:sp>
        <p:nvSpPr>
          <p:cNvPr id="2" name="Picture Placeholder 44">
            <a:extLst>
              <a:ext uri="{FF2B5EF4-FFF2-40B4-BE49-F238E27FC236}">
                <a16:creationId xmlns:a16="http://schemas.microsoft.com/office/drawing/2014/main" id="{28343AEF-7394-E28A-2797-1CA652CEA9AA}"/>
              </a:ext>
            </a:extLst>
          </p:cNvPr>
          <p:cNvSpPr>
            <a:spLocks noGrp="1"/>
          </p:cNvSpPr>
          <p:nvPr>
            <p:ph type="pic" sz="quarter" idx="26"/>
          </p:nvPr>
        </p:nvSpPr>
        <p:spPr>
          <a:xfrm>
            <a:off x="6817484" y="381000"/>
            <a:ext cx="6175488" cy="5576728"/>
          </a:xfrm>
          <a:custGeom>
            <a:avLst/>
            <a:gdLst>
              <a:gd name="connsiteX0" fmla="*/ 1202717 w 4335953"/>
              <a:gd name="connsiteY0" fmla="*/ 238189 h 3916570"/>
              <a:gd name="connsiteX1" fmla="*/ 1895460 w 4335953"/>
              <a:gd name="connsiteY1" fmla="*/ 420029 h 3916570"/>
              <a:gd name="connsiteX2" fmla="*/ 2282948 w 4335953"/>
              <a:gd name="connsiteY2" fmla="*/ 978004 h 3916570"/>
              <a:gd name="connsiteX3" fmla="*/ 3619842 w 4335953"/>
              <a:gd name="connsiteY3" fmla="*/ 2024207 h 3916570"/>
              <a:gd name="connsiteX4" fmla="*/ 3649745 w 4335953"/>
              <a:gd name="connsiteY4" fmla="*/ 2651928 h 3916570"/>
              <a:gd name="connsiteX5" fmla="*/ 3251043 w 4335953"/>
              <a:gd name="connsiteY5" fmla="*/ 3566110 h 3916570"/>
              <a:gd name="connsiteX6" fmla="*/ 2133435 w 4335953"/>
              <a:gd name="connsiteY6" fmla="*/ 3904881 h 3916570"/>
              <a:gd name="connsiteX7" fmla="*/ 1019564 w 4335953"/>
              <a:gd name="connsiteY7" fmla="*/ 3461490 h 3916570"/>
              <a:gd name="connsiteX8" fmla="*/ 107535 w 4335953"/>
              <a:gd name="connsiteY8" fmla="*/ 2526135 h 3916570"/>
              <a:gd name="connsiteX9" fmla="*/ 133700 w 4335953"/>
              <a:gd name="connsiteY9" fmla="*/ 1139916 h 3916570"/>
              <a:gd name="connsiteX10" fmla="*/ 410300 w 4335953"/>
              <a:gd name="connsiteY10" fmla="*/ 559522 h 3916570"/>
              <a:gd name="connsiteX11" fmla="*/ 873789 w 4335953"/>
              <a:gd name="connsiteY11" fmla="*/ 310426 h 3916570"/>
              <a:gd name="connsiteX12" fmla="*/ 1202717 w 4335953"/>
              <a:gd name="connsiteY12" fmla="*/ 238189 h 3916570"/>
              <a:gd name="connsiteX13" fmla="*/ 3214048 w 4335953"/>
              <a:gd name="connsiteY13" fmla="*/ 196 h 3916570"/>
              <a:gd name="connsiteX14" fmla="*/ 3746316 w 4335953"/>
              <a:gd name="connsiteY14" fmla="*/ 111362 h 3916570"/>
              <a:gd name="connsiteX15" fmla="*/ 4329863 w 4335953"/>
              <a:gd name="connsiteY15" fmla="*/ 1101721 h 3916570"/>
              <a:gd name="connsiteX16" fmla="*/ 4293703 w 4335953"/>
              <a:gd name="connsiteY16" fmla="*/ 1242666 h 3916570"/>
              <a:gd name="connsiteX17" fmla="*/ 3897190 w 4335953"/>
              <a:gd name="connsiteY17" fmla="*/ 1694189 h 3916570"/>
              <a:gd name="connsiteX18" fmla="*/ 3311150 w 4335953"/>
              <a:gd name="connsiteY18" fmla="*/ 1426019 h 3916570"/>
              <a:gd name="connsiteX19" fmla="*/ 2763763 w 4335953"/>
              <a:gd name="connsiteY19" fmla="*/ 1034366 h 3916570"/>
              <a:gd name="connsiteX20" fmla="*/ 2489446 w 4335953"/>
              <a:gd name="connsiteY20" fmla="*/ 880948 h 3916570"/>
              <a:gd name="connsiteX21" fmla="*/ 2404657 w 4335953"/>
              <a:gd name="connsiteY21" fmla="*/ 605294 h 3916570"/>
              <a:gd name="connsiteX22" fmla="*/ 2488199 w 4335953"/>
              <a:gd name="connsiteY22" fmla="*/ 121341 h 3916570"/>
              <a:gd name="connsiteX23" fmla="*/ 2671493 w 4335953"/>
              <a:gd name="connsiteY23" fmla="*/ 52739 h 3916570"/>
              <a:gd name="connsiteX24" fmla="*/ 3214048 w 4335953"/>
              <a:gd name="connsiteY24" fmla="*/ 196 h 391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335953" h="3916570">
                <a:moveTo>
                  <a:pt x="1202717" y="238189"/>
                </a:moveTo>
                <a:cubicBezTo>
                  <a:pt x="1454397" y="234452"/>
                  <a:pt x="1708569" y="261853"/>
                  <a:pt x="1895460" y="420029"/>
                </a:cubicBezTo>
                <a:cubicBezTo>
                  <a:pt x="2066154" y="568241"/>
                  <a:pt x="2139665" y="801145"/>
                  <a:pt x="2282948" y="978004"/>
                </a:cubicBezTo>
                <a:cubicBezTo>
                  <a:pt x="2641779" y="1427622"/>
                  <a:pt x="3401802" y="1491141"/>
                  <a:pt x="3619842" y="2024207"/>
                </a:cubicBezTo>
                <a:cubicBezTo>
                  <a:pt x="3700828" y="2220992"/>
                  <a:pt x="3684631" y="2442688"/>
                  <a:pt x="3649745" y="2651928"/>
                </a:cubicBezTo>
                <a:cubicBezTo>
                  <a:pt x="3594923" y="2985717"/>
                  <a:pt x="3487772" y="3325733"/>
                  <a:pt x="3251043" y="3566110"/>
                </a:cubicBezTo>
                <a:cubicBezTo>
                  <a:pt x="2966969" y="3852571"/>
                  <a:pt x="2533382" y="3953455"/>
                  <a:pt x="2133435" y="3904881"/>
                </a:cubicBezTo>
                <a:cubicBezTo>
                  <a:pt x="1734734" y="3856307"/>
                  <a:pt x="1363443" y="3674467"/>
                  <a:pt x="1019564" y="3461490"/>
                </a:cubicBezTo>
                <a:cubicBezTo>
                  <a:pt x="643290" y="3228585"/>
                  <a:pt x="275737" y="2934652"/>
                  <a:pt x="107535" y="2526135"/>
                </a:cubicBezTo>
                <a:cubicBezTo>
                  <a:pt x="-73126" y="2090217"/>
                  <a:pt x="384" y="1592025"/>
                  <a:pt x="133700" y="1139916"/>
                </a:cubicBezTo>
                <a:cubicBezTo>
                  <a:pt x="194751" y="931921"/>
                  <a:pt x="270754" y="723926"/>
                  <a:pt x="410300" y="559522"/>
                </a:cubicBezTo>
                <a:cubicBezTo>
                  <a:pt x="501253" y="453657"/>
                  <a:pt x="833919" y="312917"/>
                  <a:pt x="873789" y="310426"/>
                </a:cubicBezTo>
                <a:cubicBezTo>
                  <a:pt x="908675" y="307935"/>
                  <a:pt x="1142912" y="239434"/>
                  <a:pt x="1202717" y="238189"/>
                </a:cubicBezTo>
                <a:close/>
                <a:moveTo>
                  <a:pt x="3214048" y="196"/>
                </a:moveTo>
                <a:cubicBezTo>
                  <a:pt x="3395627" y="2847"/>
                  <a:pt x="3575492" y="32782"/>
                  <a:pt x="3746316" y="111362"/>
                </a:cubicBezTo>
                <a:cubicBezTo>
                  <a:pt x="4089212" y="271017"/>
                  <a:pt x="4382232" y="682627"/>
                  <a:pt x="4329863" y="1101721"/>
                </a:cubicBezTo>
                <a:lnTo>
                  <a:pt x="4293703" y="1242666"/>
                </a:lnTo>
                <a:cubicBezTo>
                  <a:pt x="4316147" y="1489632"/>
                  <a:pt x="4106668" y="1685458"/>
                  <a:pt x="3897190" y="1694189"/>
                </a:cubicBezTo>
                <a:cubicBezTo>
                  <a:pt x="3687712" y="1700426"/>
                  <a:pt x="3488209" y="1570706"/>
                  <a:pt x="3311150" y="1426019"/>
                </a:cubicBezTo>
                <a:cubicBezTo>
                  <a:pt x="3135337" y="1281332"/>
                  <a:pt x="2965760" y="1115441"/>
                  <a:pt x="2763763" y="1034366"/>
                </a:cubicBezTo>
                <a:cubicBezTo>
                  <a:pt x="2666505" y="995700"/>
                  <a:pt x="2558025" y="972001"/>
                  <a:pt x="2489446" y="880948"/>
                </a:cubicBezTo>
                <a:cubicBezTo>
                  <a:pt x="2432089" y="806110"/>
                  <a:pt x="2417126" y="702584"/>
                  <a:pt x="2404657" y="605294"/>
                </a:cubicBezTo>
                <a:cubicBezTo>
                  <a:pt x="2382213" y="431919"/>
                  <a:pt x="2372238" y="223619"/>
                  <a:pt x="2488199" y="121341"/>
                </a:cubicBezTo>
                <a:cubicBezTo>
                  <a:pt x="2539322" y="76438"/>
                  <a:pt x="2606654" y="63965"/>
                  <a:pt x="2671493" y="52739"/>
                </a:cubicBezTo>
                <a:cubicBezTo>
                  <a:pt x="2849176" y="22180"/>
                  <a:pt x="3032469" y="-2454"/>
                  <a:pt x="3214048" y="196"/>
                </a:cubicBezTo>
                <a:close/>
              </a:path>
            </a:pathLst>
          </a:custGeom>
          <a:solidFill>
            <a:schemeClr val="bg2">
              <a:lumMod val="95000"/>
            </a:schemeClr>
          </a:solidFill>
        </p:spPr>
        <p:txBody>
          <a:bodyPr wrap="square" anchor="ctr">
            <a:noAutofit/>
          </a:bodyPr>
          <a:lstStyle>
            <a:lvl1pPr marL="0" indent="0" algn="ctr">
              <a:buNone/>
              <a:defRPr sz="1200"/>
            </a:lvl1pPr>
          </a:lstStyle>
          <a:p>
            <a:endParaRPr lang="en-US" dirty="0"/>
          </a:p>
        </p:txBody>
      </p:sp>
    </p:spTree>
    <p:extLst>
      <p:ext uri="{BB962C8B-B14F-4D97-AF65-F5344CB8AC3E}">
        <p14:creationId xmlns:p14="http://schemas.microsoft.com/office/powerpoint/2010/main" val="238456561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Cover Slide">
    <p:spTree>
      <p:nvGrpSpPr>
        <p:cNvPr id="1" name=""/>
        <p:cNvGrpSpPr/>
        <p:nvPr/>
      </p:nvGrpSpPr>
      <p:grpSpPr>
        <a:xfrm>
          <a:off x="0" y="0"/>
          <a:ext cx="0" cy="0"/>
          <a:chOff x="0" y="0"/>
          <a:chExt cx="0" cy="0"/>
        </a:xfrm>
      </p:grpSpPr>
      <p:sp>
        <p:nvSpPr>
          <p:cNvPr id="3" name="Marcador de posición de imagen 2">
            <a:extLst>
              <a:ext uri="{FF2B5EF4-FFF2-40B4-BE49-F238E27FC236}">
                <a16:creationId xmlns:a16="http://schemas.microsoft.com/office/drawing/2014/main" id="{744FB115-5E6E-A855-3168-60218A5F73B6}"/>
              </a:ext>
            </a:extLst>
          </p:cNvPr>
          <p:cNvSpPr>
            <a:spLocks noGrp="1"/>
          </p:cNvSpPr>
          <p:nvPr>
            <p:ph type="pic" sz="quarter" idx="10"/>
          </p:nvPr>
        </p:nvSpPr>
        <p:spPr>
          <a:xfrm>
            <a:off x="0" y="-1"/>
            <a:ext cx="12192000" cy="3429001"/>
          </a:xfrm>
          <a:solidFill>
            <a:schemeClr val="bg2">
              <a:lumMod val="95000"/>
            </a:schemeClr>
          </a:solidFill>
        </p:spPr>
        <p:txBody>
          <a:bodyPr/>
          <a:lstStyle/>
          <a:p>
            <a:endParaRPr lang="es-SV"/>
          </a:p>
        </p:txBody>
      </p:sp>
    </p:spTree>
    <p:extLst>
      <p:ext uri="{BB962C8B-B14F-4D97-AF65-F5344CB8AC3E}">
        <p14:creationId xmlns:p14="http://schemas.microsoft.com/office/powerpoint/2010/main" val="71269228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Default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09596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ver Slide">
    <p:spTree>
      <p:nvGrpSpPr>
        <p:cNvPr id="1" name=""/>
        <p:cNvGrpSpPr/>
        <p:nvPr/>
      </p:nvGrpSpPr>
      <p:grpSpPr>
        <a:xfrm>
          <a:off x="0" y="0"/>
          <a:ext cx="0" cy="0"/>
          <a:chOff x="0" y="0"/>
          <a:chExt cx="0" cy="0"/>
        </a:xfrm>
      </p:grpSpPr>
      <p:sp>
        <p:nvSpPr>
          <p:cNvPr id="3" name="Marcador de posición de imagen 2">
            <a:extLst>
              <a:ext uri="{FF2B5EF4-FFF2-40B4-BE49-F238E27FC236}">
                <a16:creationId xmlns:a16="http://schemas.microsoft.com/office/drawing/2014/main" id="{744FB115-5E6E-A855-3168-60218A5F73B6}"/>
              </a:ext>
            </a:extLst>
          </p:cNvPr>
          <p:cNvSpPr>
            <a:spLocks noGrp="1"/>
          </p:cNvSpPr>
          <p:nvPr>
            <p:ph type="pic" sz="quarter" idx="10"/>
          </p:nvPr>
        </p:nvSpPr>
        <p:spPr>
          <a:xfrm>
            <a:off x="0" y="-1"/>
            <a:ext cx="12192000" cy="3429001"/>
          </a:xfrm>
          <a:solidFill>
            <a:schemeClr val="bg2">
              <a:lumMod val="95000"/>
            </a:schemeClr>
          </a:solidFill>
        </p:spPr>
        <p:txBody>
          <a:bodyPr/>
          <a:lstStyle/>
          <a:p>
            <a:endParaRPr lang="es-SV"/>
          </a:p>
        </p:txBody>
      </p:sp>
    </p:spTree>
    <p:extLst>
      <p:ext uri="{BB962C8B-B14F-4D97-AF65-F5344CB8AC3E}">
        <p14:creationId xmlns:p14="http://schemas.microsoft.com/office/powerpoint/2010/main" val="177703034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B62AC3-1A56-8DE5-7404-4488B0CF01EE}"/>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CB44A51A-166F-670F-3714-7D60A2EE2C6A}"/>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15DCF841-EE63-F26A-ED5A-1B4A3740553E}"/>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D0B01A47-AE48-B74C-C2E8-562ECF2EB37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672567E-9822-2EBA-3F22-F7316EA48BE9}"/>
              </a:ext>
            </a:extLst>
          </p:cNvPr>
          <p:cNvSpPr>
            <a:spLocks noGrp="1"/>
          </p:cNvSpPr>
          <p:nvPr>
            <p:ph type="sldNum" sz="quarter" idx="12"/>
          </p:nvPr>
        </p:nvSpPr>
        <p:spPr/>
        <p:txBody>
          <a:bodyPr/>
          <a:lstStyle/>
          <a:p>
            <a:fld id="{8DDBA57F-F0E0-0D41-8F75-D7908493C80B}" type="slidenum">
              <a:rPr lang="en-US" smtClean="0"/>
              <a:t>‹#›</a:t>
            </a:fld>
            <a:endParaRPr lang="en-US"/>
          </a:p>
        </p:txBody>
      </p:sp>
    </p:spTree>
    <p:extLst>
      <p:ext uri="{BB962C8B-B14F-4D97-AF65-F5344CB8AC3E}">
        <p14:creationId xmlns:p14="http://schemas.microsoft.com/office/powerpoint/2010/main" val="68126630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4" name="Marcador de posición de imagen 3">
            <a:extLst>
              <a:ext uri="{FF2B5EF4-FFF2-40B4-BE49-F238E27FC236}">
                <a16:creationId xmlns:a16="http://schemas.microsoft.com/office/drawing/2014/main" id="{F6F1F9D3-0771-AC6D-2C45-FA21F2A57690}"/>
              </a:ext>
            </a:extLst>
          </p:cNvPr>
          <p:cNvSpPr>
            <a:spLocks noGrp="1"/>
          </p:cNvSpPr>
          <p:nvPr>
            <p:ph type="pic" sz="quarter" idx="10"/>
          </p:nvPr>
        </p:nvSpPr>
        <p:spPr>
          <a:xfrm>
            <a:off x="6760369" y="-1"/>
            <a:ext cx="5431631" cy="3359427"/>
          </a:xfrm>
          <a:solidFill>
            <a:schemeClr val="bg2">
              <a:lumMod val="95000"/>
            </a:schemeClr>
          </a:solidFill>
        </p:spPr>
        <p:txBody>
          <a:bodyPr/>
          <a:lstStyle/>
          <a:p>
            <a:endParaRPr lang="es-SV"/>
          </a:p>
        </p:txBody>
      </p:sp>
      <p:sp>
        <p:nvSpPr>
          <p:cNvPr id="5" name="Marcador de posición de imagen 3">
            <a:extLst>
              <a:ext uri="{FF2B5EF4-FFF2-40B4-BE49-F238E27FC236}">
                <a16:creationId xmlns:a16="http://schemas.microsoft.com/office/drawing/2014/main" id="{F2969904-63B8-F8E3-9B5F-1F9DC5B48193}"/>
              </a:ext>
            </a:extLst>
          </p:cNvPr>
          <p:cNvSpPr>
            <a:spLocks noGrp="1"/>
          </p:cNvSpPr>
          <p:nvPr>
            <p:ph type="pic" sz="quarter" idx="11"/>
          </p:nvPr>
        </p:nvSpPr>
        <p:spPr>
          <a:xfrm>
            <a:off x="7873842" y="3498573"/>
            <a:ext cx="4318158" cy="3359427"/>
          </a:xfrm>
          <a:solidFill>
            <a:schemeClr val="bg2">
              <a:lumMod val="95000"/>
            </a:schemeClr>
          </a:solidFill>
        </p:spPr>
        <p:txBody>
          <a:bodyPr/>
          <a:lstStyle/>
          <a:p>
            <a:endParaRPr lang="es-SV"/>
          </a:p>
        </p:txBody>
      </p:sp>
    </p:spTree>
    <p:extLst>
      <p:ext uri="{BB962C8B-B14F-4D97-AF65-F5344CB8AC3E}">
        <p14:creationId xmlns:p14="http://schemas.microsoft.com/office/powerpoint/2010/main" val="55990884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Image Left + Text Right">
    <p:spTree>
      <p:nvGrpSpPr>
        <p:cNvPr id="1" name=""/>
        <p:cNvGrpSpPr/>
        <p:nvPr/>
      </p:nvGrpSpPr>
      <p:grpSpPr>
        <a:xfrm>
          <a:off x="0" y="0"/>
          <a:ext cx="0" cy="0"/>
          <a:chOff x="0" y="0"/>
          <a:chExt cx="0" cy="0"/>
        </a:xfrm>
      </p:grpSpPr>
      <p:sp>
        <p:nvSpPr>
          <p:cNvPr id="3" name="Marcador de posición de imagen 2">
            <a:extLst>
              <a:ext uri="{FF2B5EF4-FFF2-40B4-BE49-F238E27FC236}">
                <a16:creationId xmlns:a16="http://schemas.microsoft.com/office/drawing/2014/main" id="{884433B5-BBA0-1296-465F-19EA6377BE4C}"/>
              </a:ext>
            </a:extLst>
          </p:cNvPr>
          <p:cNvSpPr>
            <a:spLocks noGrp="1"/>
          </p:cNvSpPr>
          <p:nvPr>
            <p:ph type="pic" sz="quarter" idx="10"/>
          </p:nvPr>
        </p:nvSpPr>
        <p:spPr>
          <a:xfrm>
            <a:off x="0" y="0"/>
            <a:ext cx="7151169" cy="4530437"/>
          </a:xfrm>
          <a:solidFill>
            <a:schemeClr val="bg2">
              <a:lumMod val="95000"/>
            </a:schemeClr>
          </a:solidFill>
        </p:spPr>
        <p:txBody>
          <a:bodyPr/>
          <a:lstStyle/>
          <a:p>
            <a:endParaRPr lang="es-SV"/>
          </a:p>
        </p:txBody>
      </p:sp>
    </p:spTree>
    <p:extLst>
      <p:ext uri="{BB962C8B-B14F-4D97-AF65-F5344CB8AC3E}">
        <p14:creationId xmlns:p14="http://schemas.microsoft.com/office/powerpoint/2010/main" val="69719409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Image Right + Text Left">
    <p:spTree>
      <p:nvGrpSpPr>
        <p:cNvPr id="1" name=""/>
        <p:cNvGrpSpPr/>
        <p:nvPr/>
      </p:nvGrpSpPr>
      <p:grpSpPr>
        <a:xfrm>
          <a:off x="0" y="0"/>
          <a:ext cx="0" cy="0"/>
          <a:chOff x="0" y="0"/>
          <a:chExt cx="0" cy="0"/>
        </a:xfrm>
      </p:grpSpPr>
      <p:sp>
        <p:nvSpPr>
          <p:cNvPr id="3" name="Marcador de posición de imagen 2">
            <a:extLst>
              <a:ext uri="{FF2B5EF4-FFF2-40B4-BE49-F238E27FC236}">
                <a16:creationId xmlns:a16="http://schemas.microsoft.com/office/drawing/2014/main" id="{AE0D93E8-317E-819E-789E-A948A993E980}"/>
              </a:ext>
            </a:extLst>
          </p:cNvPr>
          <p:cNvSpPr>
            <a:spLocks noGrp="1"/>
          </p:cNvSpPr>
          <p:nvPr>
            <p:ph type="pic" sz="quarter" idx="10"/>
          </p:nvPr>
        </p:nvSpPr>
        <p:spPr>
          <a:xfrm>
            <a:off x="4742569" y="2336800"/>
            <a:ext cx="7449431" cy="4521200"/>
          </a:xfrm>
          <a:solidFill>
            <a:schemeClr val="bg2">
              <a:lumMod val="95000"/>
            </a:schemeClr>
          </a:solidFill>
        </p:spPr>
        <p:txBody>
          <a:bodyPr/>
          <a:lstStyle/>
          <a:p>
            <a:endParaRPr lang="es-SV"/>
          </a:p>
        </p:txBody>
      </p:sp>
    </p:spTree>
    <p:extLst>
      <p:ext uri="{BB962C8B-B14F-4D97-AF65-F5344CB8AC3E}">
        <p14:creationId xmlns:p14="http://schemas.microsoft.com/office/powerpoint/2010/main" val="374804109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Quotes">
    <p:spTree>
      <p:nvGrpSpPr>
        <p:cNvPr id="1" name=""/>
        <p:cNvGrpSpPr/>
        <p:nvPr/>
      </p:nvGrpSpPr>
      <p:grpSpPr>
        <a:xfrm>
          <a:off x="0" y="0"/>
          <a:ext cx="0" cy="0"/>
          <a:chOff x="0" y="0"/>
          <a:chExt cx="0" cy="0"/>
        </a:xfrm>
      </p:grpSpPr>
      <p:sp>
        <p:nvSpPr>
          <p:cNvPr id="6" name="Marcador de posición de imagen 5">
            <a:extLst>
              <a:ext uri="{FF2B5EF4-FFF2-40B4-BE49-F238E27FC236}">
                <a16:creationId xmlns:a16="http://schemas.microsoft.com/office/drawing/2014/main" id="{A840CA92-07C7-31AC-F994-85A94D069938}"/>
              </a:ext>
            </a:extLst>
          </p:cNvPr>
          <p:cNvSpPr>
            <a:spLocks noGrp="1"/>
          </p:cNvSpPr>
          <p:nvPr>
            <p:ph type="pic" sz="quarter" idx="10"/>
          </p:nvPr>
        </p:nvSpPr>
        <p:spPr>
          <a:xfrm>
            <a:off x="7774425" y="0"/>
            <a:ext cx="3109452" cy="6858000"/>
          </a:xfrm>
          <a:solidFill>
            <a:schemeClr val="bg2">
              <a:lumMod val="95000"/>
            </a:schemeClr>
          </a:solidFill>
        </p:spPr>
        <p:txBody>
          <a:bodyPr/>
          <a:lstStyle/>
          <a:p>
            <a:endParaRPr lang="es-SV"/>
          </a:p>
        </p:txBody>
      </p:sp>
    </p:spTree>
    <p:extLst>
      <p:ext uri="{BB962C8B-B14F-4D97-AF65-F5344CB8AC3E}">
        <p14:creationId xmlns:p14="http://schemas.microsoft.com/office/powerpoint/2010/main" val="424583033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Meet Our CEO">
    <p:spTree>
      <p:nvGrpSpPr>
        <p:cNvPr id="1" name=""/>
        <p:cNvGrpSpPr/>
        <p:nvPr/>
      </p:nvGrpSpPr>
      <p:grpSpPr>
        <a:xfrm>
          <a:off x="0" y="0"/>
          <a:ext cx="0" cy="0"/>
          <a:chOff x="0" y="0"/>
          <a:chExt cx="0" cy="0"/>
        </a:xfrm>
      </p:grpSpPr>
      <p:sp>
        <p:nvSpPr>
          <p:cNvPr id="4" name="Marcador de posición de imagen 3">
            <a:extLst>
              <a:ext uri="{FF2B5EF4-FFF2-40B4-BE49-F238E27FC236}">
                <a16:creationId xmlns:a16="http://schemas.microsoft.com/office/drawing/2014/main" id="{80C1FD0F-7314-1F3E-891F-D41752A8DA40}"/>
              </a:ext>
            </a:extLst>
          </p:cNvPr>
          <p:cNvSpPr>
            <a:spLocks noGrp="1"/>
          </p:cNvSpPr>
          <p:nvPr>
            <p:ph type="pic" sz="quarter" idx="10"/>
          </p:nvPr>
        </p:nvSpPr>
        <p:spPr>
          <a:xfrm>
            <a:off x="1564512" y="0"/>
            <a:ext cx="5391427" cy="6858000"/>
          </a:xfrm>
          <a:solidFill>
            <a:schemeClr val="bg2">
              <a:lumMod val="95000"/>
            </a:schemeClr>
          </a:solidFill>
        </p:spPr>
        <p:txBody>
          <a:bodyPr/>
          <a:lstStyle/>
          <a:p>
            <a:endParaRPr lang="es-SV"/>
          </a:p>
        </p:txBody>
      </p:sp>
    </p:spTree>
    <p:extLst>
      <p:ext uri="{BB962C8B-B14F-4D97-AF65-F5344CB8AC3E}">
        <p14:creationId xmlns:p14="http://schemas.microsoft.com/office/powerpoint/2010/main" val="215956252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eam">
    <p:spTree>
      <p:nvGrpSpPr>
        <p:cNvPr id="1" name=""/>
        <p:cNvGrpSpPr/>
        <p:nvPr/>
      </p:nvGrpSpPr>
      <p:grpSpPr>
        <a:xfrm>
          <a:off x="0" y="0"/>
          <a:ext cx="0" cy="0"/>
          <a:chOff x="0" y="0"/>
          <a:chExt cx="0" cy="0"/>
        </a:xfrm>
      </p:grpSpPr>
      <p:sp>
        <p:nvSpPr>
          <p:cNvPr id="3" name="Marcador de posición de imagen 2">
            <a:extLst>
              <a:ext uri="{FF2B5EF4-FFF2-40B4-BE49-F238E27FC236}">
                <a16:creationId xmlns:a16="http://schemas.microsoft.com/office/drawing/2014/main" id="{1E97B0A1-9483-FFC9-AC46-DD9A961E6616}"/>
              </a:ext>
            </a:extLst>
          </p:cNvPr>
          <p:cNvSpPr>
            <a:spLocks noGrp="1"/>
          </p:cNvSpPr>
          <p:nvPr>
            <p:ph type="pic" sz="quarter" idx="10"/>
          </p:nvPr>
        </p:nvSpPr>
        <p:spPr>
          <a:xfrm>
            <a:off x="2753272" y="1961536"/>
            <a:ext cx="2090488" cy="2654008"/>
          </a:xfrm>
          <a:solidFill>
            <a:schemeClr val="bg2">
              <a:lumMod val="95000"/>
            </a:schemeClr>
          </a:solidFill>
        </p:spPr>
        <p:txBody>
          <a:bodyPr/>
          <a:lstStyle/>
          <a:p>
            <a:endParaRPr lang="es-SV"/>
          </a:p>
        </p:txBody>
      </p:sp>
      <p:sp>
        <p:nvSpPr>
          <p:cNvPr id="4" name="Marcador de posición de imagen 2">
            <a:extLst>
              <a:ext uri="{FF2B5EF4-FFF2-40B4-BE49-F238E27FC236}">
                <a16:creationId xmlns:a16="http://schemas.microsoft.com/office/drawing/2014/main" id="{9DD11F5F-2336-E995-44E4-0B59B1BE5917}"/>
              </a:ext>
            </a:extLst>
          </p:cNvPr>
          <p:cNvSpPr>
            <a:spLocks noGrp="1"/>
          </p:cNvSpPr>
          <p:nvPr>
            <p:ph type="pic" sz="quarter" idx="11"/>
          </p:nvPr>
        </p:nvSpPr>
        <p:spPr>
          <a:xfrm>
            <a:off x="5050756" y="1961536"/>
            <a:ext cx="2090488" cy="2654008"/>
          </a:xfrm>
          <a:solidFill>
            <a:schemeClr val="bg2">
              <a:lumMod val="95000"/>
            </a:schemeClr>
          </a:solidFill>
        </p:spPr>
        <p:txBody>
          <a:bodyPr/>
          <a:lstStyle/>
          <a:p>
            <a:endParaRPr lang="es-SV" dirty="0"/>
          </a:p>
        </p:txBody>
      </p:sp>
      <p:sp>
        <p:nvSpPr>
          <p:cNvPr id="5" name="Marcador de posición de imagen 2">
            <a:extLst>
              <a:ext uri="{FF2B5EF4-FFF2-40B4-BE49-F238E27FC236}">
                <a16:creationId xmlns:a16="http://schemas.microsoft.com/office/drawing/2014/main" id="{1DABF7AD-C2F0-E2A1-2EB5-E84986B46010}"/>
              </a:ext>
            </a:extLst>
          </p:cNvPr>
          <p:cNvSpPr>
            <a:spLocks noGrp="1"/>
          </p:cNvSpPr>
          <p:nvPr>
            <p:ph type="pic" sz="quarter" idx="12"/>
          </p:nvPr>
        </p:nvSpPr>
        <p:spPr>
          <a:xfrm>
            <a:off x="7348240" y="1961536"/>
            <a:ext cx="2090488" cy="2654008"/>
          </a:xfrm>
          <a:solidFill>
            <a:schemeClr val="bg2">
              <a:lumMod val="95000"/>
            </a:schemeClr>
          </a:solidFill>
        </p:spPr>
        <p:txBody>
          <a:bodyPr/>
          <a:lstStyle/>
          <a:p>
            <a:endParaRPr lang="es-SV"/>
          </a:p>
        </p:txBody>
      </p:sp>
    </p:spTree>
    <p:extLst>
      <p:ext uri="{BB962C8B-B14F-4D97-AF65-F5344CB8AC3E}">
        <p14:creationId xmlns:p14="http://schemas.microsoft.com/office/powerpoint/2010/main" val="131574482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Bullet Points">
    <p:spTree>
      <p:nvGrpSpPr>
        <p:cNvPr id="1" name=""/>
        <p:cNvGrpSpPr/>
        <p:nvPr/>
      </p:nvGrpSpPr>
      <p:grpSpPr>
        <a:xfrm>
          <a:off x="0" y="0"/>
          <a:ext cx="0" cy="0"/>
          <a:chOff x="0" y="0"/>
          <a:chExt cx="0" cy="0"/>
        </a:xfrm>
      </p:grpSpPr>
      <p:sp>
        <p:nvSpPr>
          <p:cNvPr id="4" name="Marcador de posición de imagen 3">
            <a:extLst>
              <a:ext uri="{FF2B5EF4-FFF2-40B4-BE49-F238E27FC236}">
                <a16:creationId xmlns:a16="http://schemas.microsoft.com/office/drawing/2014/main" id="{9C3AC81F-0070-D1BA-5B67-6A569F1040EA}"/>
              </a:ext>
            </a:extLst>
          </p:cNvPr>
          <p:cNvSpPr>
            <a:spLocks noGrp="1"/>
          </p:cNvSpPr>
          <p:nvPr>
            <p:ph type="pic" sz="quarter" idx="10"/>
          </p:nvPr>
        </p:nvSpPr>
        <p:spPr>
          <a:xfrm>
            <a:off x="7414762" y="0"/>
            <a:ext cx="4777238" cy="6858000"/>
          </a:xfrm>
          <a:solidFill>
            <a:schemeClr val="bg2">
              <a:lumMod val="95000"/>
            </a:schemeClr>
          </a:solidFill>
        </p:spPr>
        <p:txBody>
          <a:bodyPr/>
          <a:lstStyle/>
          <a:p>
            <a:endParaRPr lang="es-SV"/>
          </a:p>
        </p:txBody>
      </p:sp>
    </p:spTree>
    <p:extLst>
      <p:ext uri="{BB962C8B-B14F-4D97-AF65-F5344CB8AC3E}">
        <p14:creationId xmlns:p14="http://schemas.microsoft.com/office/powerpoint/2010/main" val="14619722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7" name="Rectángulo 6">
            <a:extLst>
              <a:ext uri="{FF2B5EF4-FFF2-40B4-BE49-F238E27FC236}">
                <a16:creationId xmlns:a16="http://schemas.microsoft.com/office/drawing/2014/main" id="{6189575C-EBC3-BB95-1CD4-75CD32AB6D2B}"/>
              </a:ext>
            </a:extLst>
          </p:cNvPr>
          <p:cNvSpPr/>
          <p:nvPr userDrawn="1"/>
        </p:nvSpPr>
        <p:spPr>
          <a:xfrm>
            <a:off x="4679581" y="1638300"/>
            <a:ext cx="2832838" cy="4747260"/>
          </a:xfrm>
          <a:prstGeom prst="rect">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SV" sz="900" b="0" i="0" dirty="0">
              <a:latin typeface="Lexend Deca ExtraLight" pitchFamily="2" charset="0"/>
            </a:endParaRPr>
          </a:p>
        </p:txBody>
      </p:sp>
      <p:sp>
        <p:nvSpPr>
          <p:cNvPr id="5" name="Marcador de posición de imagen 3">
            <a:extLst>
              <a:ext uri="{FF2B5EF4-FFF2-40B4-BE49-F238E27FC236}">
                <a16:creationId xmlns:a16="http://schemas.microsoft.com/office/drawing/2014/main" id="{EE07D147-7854-EF1E-C33E-B8C29F911AD7}"/>
              </a:ext>
            </a:extLst>
          </p:cNvPr>
          <p:cNvSpPr>
            <a:spLocks noGrp="1"/>
          </p:cNvSpPr>
          <p:nvPr>
            <p:ph type="pic" sz="quarter" idx="11"/>
          </p:nvPr>
        </p:nvSpPr>
        <p:spPr>
          <a:xfrm>
            <a:off x="6432639" y="2969260"/>
            <a:ext cx="2159562" cy="3276600"/>
          </a:xfrm>
          <a:solidFill>
            <a:schemeClr val="bg2">
              <a:lumMod val="95000"/>
            </a:schemeClr>
          </a:solidFill>
        </p:spPr>
        <p:txBody>
          <a:bodyPr/>
          <a:lstStyle/>
          <a:p>
            <a:endParaRPr lang="es-SV"/>
          </a:p>
        </p:txBody>
      </p:sp>
      <p:sp>
        <p:nvSpPr>
          <p:cNvPr id="6" name="Marcador de posición de imagen 3">
            <a:extLst>
              <a:ext uri="{FF2B5EF4-FFF2-40B4-BE49-F238E27FC236}">
                <a16:creationId xmlns:a16="http://schemas.microsoft.com/office/drawing/2014/main" id="{6CEC25DB-2A2C-6050-CBF4-B89304A405A8}"/>
              </a:ext>
            </a:extLst>
          </p:cNvPr>
          <p:cNvSpPr>
            <a:spLocks noGrp="1"/>
          </p:cNvSpPr>
          <p:nvPr>
            <p:ph type="pic" sz="quarter" idx="12"/>
          </p:nvPr>
        </p:nvSpPr>
        <p:spPr>
          <a:xfrm>
            <a:off x="3599800" y="1943100"/>
            <a:ext cx="2159562" cy="3276600"/>
          </a:xfrm>
          <a:solidFill>
            <a:schemeClr val="bg2">
              <a:lumMod val="95000"/>
            </a:schemeClr>
          </a:solidFill>
        </p:spPr>
        <p:txBody>
          <a:bodyPr/>
          <a:lstStyle/>
          <a:p>
            <a:endParaRPr lang="es-SV"/>
          </a:p>
        </p:txBody>
      </p:sp>
    </p:spTree>
    <p:extLst>
      <p:ext uri="{BB962C8B-B14F-4D97-AF65-F5344CB8AC3E}">
        <p14:creationId xmlns:p14="http://schemas.microsoft.com/office/powerpoint/2010/main" val="378187642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hree Options">
    <p:spTree>
      <p:nvGrpSpPr>
        <p:cNvPr id="1" name=""/>
        <p:cNvGrpSpPr/>
        <p:nvPr/>
      </p:nvGrpSpPr>
      <p:grpSpPr>
        <a:xfrm>
          <a:off x="0" y="0"/>
          <a:ext cx="0" cy="0"/>
          <a:chOff x="0" y="0"/>
          <a:chExt cx="0" cy="0"/>
        </a:xfrm>
      </p:grpSpPr>
      <p:sp>
        <p:nvSpPr>
          <p:cNvPr id="3" name="Rectángulo 2">
            <a:extLst>
              <a:ext uri="{FF2B5EF4-FFF2-40B4-BE49-F238E27FC236}">
                <a16:creationId xmlns:a16="http://schemas.microsoft.com/office/drawing/2014/main" id="{AAA207B8-5842-4526-979E-8E2ED252C6D1}"/>
              </a:ext>
            </a:extLst>
          </p:cNvPr>
          <p:cNvSpPr/>
          <p:nvPr userDrawn="1"/>
        </p:nvSpPr>
        <p:spPr>
          <a:xfrm>
            <a:off x="1452961" y="4070195"/>
            <a:ext cx="9286080" cy="3334215"/>
          </a:xfrm>
          <a:prstGeom prst="rect">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SV" sz="900" b="0" i="0" dirty="0">
              <a:latin typeface="Lexend Deca ExtraLight" pitchFamily="2" charset="0"/>
            </a:endParaRPr>
          </a:p>
        </p:txBody>
      </p:sp>
      <p:sp>
        <p:nvSpPr>
          <p:cNvPr id="4" name="Marcador de posición de imagen 5">
            <a:extLst>
              <a:ext uri="{FF2B5EF4-FFF2-40B4-BE49-F238E27FC236}">
                <a16:creationId xmlns:a16="http://schemas.microsoft.com/office/drawing/2014/main" id="{A30D2354-2961-A08C-0FCB-FF33148D5CE1}"/>
              </a:ext>
            </a:extLst>
          </p:cNvPr>
          <p:cNvSpPr>
            <a:spLocks noGrp="1"/>
          </p:cNvSpPr>
          <p:nvPr>
            <p:ph type="pic" sz="quarter" idx="10"/>
          </p:nvPr>
        </p:nvSpPr>
        <p:spPr>
          <a:xfrm>
            <a:off x="2816939" y="3262184"/>
            <a:ext cx="1973777" cy="2321869"/>
          </a:xfrm>
          <a:solidFill>
            <a:schemeClr val="bg2">
              <a:lumMod val="95000"/>
            </a:schemeClr>
          </a:solidFill>
        </p:spPr>
        <p:txBody>
          <a:bodyPr/>
          <a:lstStyle/>
          <a:p>
            <a:endParaRPr lang="es-SV" dirty="0"/>
          </a:p>
        </p:txBody>
      </p:sp>
      <p:sp>
        <p:nvSpPr>
          <p:cNvPr id="5" name="Marcador de posición de imagen 5">
            <a:extLst>
              <a:ext uri="{FF2B5EF4-FFF2-40B4-BE49-F238E27FC236}">
                <a16:creationId xmlns:a16="http://schemas.microsoft.com/office/drawing/2014/main" id="{423264C8-AD6E-8997-E827-BD8AA7645B64}"/>
              </a:ext>
            </a:extLst>
          </p:cNvPr>
          <p:cNvSpPr>
            <a:spLocks noGrp="1"/>
          </p:cNvSpPr>
          <p:nvPr>
            <p:ph type="pic" sz="quarter" idx="11"/>
          </p:nvPr>
        </p:nvSpPr>
        <p:spPr>
          <a:xfrm>
            <a:off x="5109112" y="3262184"/>
            <a:ext cx="1973777" cy="2321869"/>
          </a:xfrm>
          <a:solidFill>
            <a:schemeClr val="bg2">
              <a:lumMod val="95000"/>
            </a:schemeClr>
          </a:solidFill>
        </p:spPr>
        <p:txBody>
          <a:bodyPr/>
          <a:lstStyle/>
          <a:p>
            <a:endParaRPr lang="es-SV"/>
          </a:p>
        </p:txBody>
      </p:sp>
      <p:sp>
        <p:nvSpPr>
          <p:cNvPr id="6" name="Marcador de posición de imagen 5">
            <a:extLst>
              <a:ext uri="{FF2B5EF4-FFF2-40B4-BE49-F238E27FC236}">
                <a16:creationId xmlns:a16="http://schemas.microsoft.com/office/drawing/2014/main" id="{CCCE6127-A043-872A-449B-54A1322C2C20}"/>
              </a:ext>
            </a:extLst>
          </p:cNvPr>
          <p:cNvSpPr>
            <a:spLocks noGrp="1"/>
          </p:cNvSpPr>
          <p:nvPr>
            <p:ph type="pic" sz="quarter" idx="12"/>
          </p:nvPr>
        </p:nvSpPr>
        <p:spPr>
          <a:xfrm>
            <a:off x="7401284" y="3262184"/>
            <a:ext cx="1973777" cy="2321869"/>
          </a:xfrm>
          <a:solidFill>
            <a:schemeClr val="bg2">
              <a:lumMod val="95000"/>
            </a:schemeClr>
          </a:solidFill>
        </p:spPr>
        <p:txBody>
          <a:bodyPr/>
          <a:lstStyle/>
          <a:p>
            <a:endParaRPr lang="es-SV"/>
          </a:p>
        </p:txBody>
      </p:sp>
    </p:spTree>
    <p:extLst>
      <p:ext uri="{BB962C8B-B14F-4D97-AF65-F5344CB8AC3E}">
        <p14:creationId xmlns:p14="http://schemas.microsoft.com/office/powerpoint/2010/main" val="218457003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Four Options">
    <p:spTree>
      <p:nvGrpSpPr>
        <p:cNvPr id="1" name=""/>
        <p:cNvGrpSpPr/>
        <p:nvPr/>
      </p:nvGrpSpPr>
      <p:grpSpPr>
        <a:xfrm>
          <a:off x="0" y="0"/>
          <a:ext cx="0" cy="0"/>
          <a:chOff x="0" y="0"/>
          <a:chExt cx="0" cy="0"/>
        </a:xfrm>
      </p:grpSpPr>
      <p:sp>
        <p:nvSpPr>
          <p:cNvPr id="3" name="Marcador de posición de imagen 9">
            <a:extLst>
              <a:ext uri="{FF2B5EF4-FFF2-40B4-BE49-F238E27FC236}">
                <a16:creationId xmlns:a16="http://schemas.microsoft.com/office/drawing/2014/main" id="{7DABF35E-9607-22F3-AD5C-CF9B9ADFCA34}"/>
              </a:ext>
            </a:extLst>
          </p:cNvPr>
          <p:cNvSpPr>
            <a:spLocks noGrp="1"/>
          </p:cNvSpPr>
          <p:nvPr>
            <p:ph type="pic" sz="quarter" idx="10"/>
          </p:nvPr>
        </p:nvSpPr>
        <p:spPr>
          <a:xfrm>
            <a:off x="760611" y="1166813"/>
            <a:ext cx="1439465" cy="4524375"/>
          </a:xfrm>
          <a:solidFill>
            <a:schemeClr val="bg2">
              <a:lumMod val="95000"/>
            </a:schemeClr>
          </a:solidFill>
        </p:spPr>
        <p:txBody>
          <a:bodyPr/>
          <a:lstStyle/>
          <a:p>
            <a:endParaRPr lang="es-SV"/>
          </a:p>
        </p:txBody>
      </p:sp>
      <p:sp>
        <p:nvSpPr>
          <p:cNvPr id="4" name="Marcador de posición de imagen 9">
            <a:extLst>
              <a:ext uri="{FF2B5EF4-FFF2-40B4-BE49-F238E27FC236}">
                <a16:creationId xmlns:a16="http://schemas.microsoft.com/office/drawing/2014/main" id="{5ED19913-9982-CBFF-7A78-E36B045AB847}"/>
              </a:ext>
            </a:extLst>
          </p:cNvPr>
          <p:cNvSpPr>
            <a:spLocks noGrp="1"/>
          </p:cNvSpPr>
          <p:nvPr>
            <p:ph type="pic" sz="quarter" idx="11"/>
          </p:nvPr>
        </p:nvSpPr>
        <p:spPr>
          <a:xfrm>
            <a:off x="2369096" y="1952625"/>
            <a:ext cx="1439465" cy="4524375"/>
          </a:xfrm>
          <a:solidFill>
            <a:schemeClr val="bg2">
              <a:lumMod val="95000"/>
            </a:schemeClr>
          </a:solidFill>
        </p:spPr>
        <p:txBody>
          <a:bodyPr/>
          <a:lstStyle/>
          <a:p>
            <a:endParaRPr lang="es-SV" dirty="0"/>
          </a:p>
        </p:txBody>
      </p:sp>
      <p:sp>
        <p:nvSpPr>
          <p:cNvPr id="5" name="Marcador de posición de imagen 9">
            <a:extLst>
              <a:ext uri="{FF2B5EF4-FFF2-40B4-BE49-F238E27FC236}">
                <a16:creationId xmlns:a16="http://schemas.microsoft.com/office/drawing/2014/main" id="{330F8EC9-9F85-B73D-7F21-1894F9859FF9}"/>
              </a:ext>
            </a:extLst>
          </p:cNvPr>
          <p:cNvSpPr>
            <a:spLocks noGrp="1"/>
          </p:cNvSpPr>
          <p:nvPr>
            <p:ph type="pic" sz="quarter" idx="12"/>
          </p:nvPr>
        </p:nvSpPr>
        <p:spPr>
          <a:xfrm>
            <a:off x="3977581" y="1166813"/>
            <a:ext cx="1439465" cy="4524375"/>
          </a:xfrm>
          <a:solidFill>
            <a:schemeClr val="bg2">
              <a:lumMod val="95000"/>
            </a:schemeClr>
          </a:solidFill>
        </p:spPr>
        <p:txBody>
          <a:bodyPr/>
          <a:lstStyle/>
          <a:p>
            <a:endParaRPr lang="es-SV" dirty="0"/>
          </a:p>
        </p:txBody>
      </p:sp>
      <p:sp>
        <p:nvSpPr>
          <p:cNvPr id="6" name="Marcador de posición de imagen 9">
            <a:extLst>
              <a:ext uri="{FF2B5EF4-FFF2-40B4-BE49-F238E27FC236}">
                <a16:creationId xmlns:a16="http://schemas.microsoft.com/office/drawing/2014/main" id="{36CCF883-4855-EF0D-9794-BFEE7DE2B0FC}"/>
              </a:ext>
            </a:extLst>
          </p:cNvPr>
          <p:cNvSpPr>
            <a:spLocks noGrp="1"/>
          </p:cNvSpPr>
          <p:nvPr>
            <p:ph type="pic" sz="quarter" idx="13"/>
          </p:nvPr>
        </p:nvSpPr>
        <p:spPr>
          <a:xfrm>
            <a:off x="5586067" y="1952625"/>
            <a:ext cx="1439465" cy="4524375"/>
          </a:xfrm>
          <a:solidFill>
            <a:schemeClr val="bg2">
              <a:lumMod val="95000"/>
            </a:schemeClr>
          </a:solidFill>
        </p:spPr>
        <p:txBody>
          <a:bodyPr/>
          <a:lstStyle/>
          <a:p>
            <a:endParaRPr lang="es-SV"/>
          </a:p>
        </p:txBody>
      </p:sp>
    </p:spTree>
    <p:extLst>
      <p:ext uri="{BB962C8B-B14F-4D97-AF65-F5344CB8AC3E}">
        <p14:creationId xmlns:p14="http://schemas.microsoft.com/office/powerpoint/2010/main" val="36242573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6583FA-DF90-47AF-B129-8B8C83E92C1E}"/>
              </a:ext>
            </a:extLst>
          </p:cNvPr>
          <p:cNvSpPr>
            <a:spLocks noGrp="1"/>
          </p:cNvSpPr>
          <p:nvPr>
            <p:ph type="title"/>
          </p:nvPr>
        </p:nvSpPr>
        <p:spPr>
          <a:xfrm>
            <a:off x="831850" y="1709738"/>
            <a:ext cx="10515600" cy="2852737"/>
          </a:xfrm>
        </p:spPr>
        <p:txBody>
          <a:bodyPr anchor="b"/>
          <a:lstStyle>
            <a:lvl1pPr>
              <a:defRPr sz="6000"/>
            </a:lvl1pPr>
          </a:lstStyle>
          <a:p>
            <a:r>
              <a:rPr lang="en-GB"/>
              <a:t>Click to edit Master title style</a:t>
            </a:r>
            <a:endParaRPr lang="en-US"/>
          </a:p>
        </p:txBody>
      </p:sp>
      <p:sp>
        <p:nvSpPr>
          <p:cNvPr id="3" name="Text Placeholder 2">
            <a:extLst>
              <a:ext uri="{FF2B5EF4-FFF2-40B4-BE49-F238E27FC236}">
                <a16:creationId xmlns:a16="http://schemas.microsoft.com/office/drawing/2014/main" id="{C82434E1-0972-0B01-F696-CC7B4CD208CB}"/>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5BF3A72C-77D1-B9A6-C50A-8CC7CA9485F8}"/>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11773EF0-1CED-C4A2-F0FF-EE2BF2804B2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ABB1D37-AC80-3E73-3637-43A91AC1FA3B}"/>
              </a:ext>
            </a:extLst>
          </p:cNvPr>
          <p:cNvSpPr>
            <a:spLocks noGrp="1"/>
          </p:cNvSpPr>
          <p:nvPr>
            <p:ph type="sldNum" sz="quarter" idx="12"/>
          </p:nvPr>
        </p:nvSpPr>
        <p:spPr/>
        <p:txBody>
          <a:bodyPr/>
          <a:lstStyle/>
          <a:p>
            <a:fld id="{8DDBA57F-F0E0-0D41-8F75-D7908493C80B}" type="slidenum">
              <a:rPr lang="en-US" smtClean="0"/>
              <a:t>‹#›</a:t>
            </a:fld>
            <a:endParaRPr lang="en-US"/>
          </a:p>
        </p:txBody>
      </p:sp>
    </p:spTree>
    <p:extLst>
      <p:ext uri="{BB962C8B-B14F-4D97-AF65-F5344CB8AC3E}">
        <p14:creationId xmlns:p14="http://schemas.microsoft.com/office/powerpoint/2010/main" val="393622415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Mobile Device Mockup">
    <p:spTree>
      <p:nvGrpSpPr>
        <p:cNvPr id="1" name=""/>
        <p:cNvGrpSpPr/>
        <p:nvPr/>
      </p:nvGrpSpPr>
      <p:grpSpPr>
        <a:xfrm>
          <a:off x="0" y="0"/>
          <a:ext cx="0" cy="0"/>
          <a:chOff x="0" y="0"/>
          <a:chExt cx="0" cy="0"/>
        </a:xfrm>
      </p:grpSpPr>
      <p:sp>
        <p:nvSpPr>
          <p:cNvPr id="29" name="Elipse 28">
            <a:extLst>
              <a:ext uri="{FF2B5EF4-FFF2-40B4-BE49-F238E27FC236}">
                <a16:creationId xmlns:a16="http://schemas.microsoft.com/office/drawing/2014/main" id="{8DAB55FF-CF5C-1358-1854-1A384579CABC}"/>
              </a:ext>
            </a:extLst>
          </p:cNvPr>
          <p:cNvSpPr/>
          <p:nvPr userDrawn="1"/>
        </p:nvSpPr>
        <p:spPr>
          <a:xfrm>
            <a:off x="-922648" y="-2252180"/>
            <a:ext cx="8004610" cy="8002525"/>
          </a:xfrm>
          <a:prstGeom prst="ellipse">
            <a:avLst/>
          </a:prstGeom>
          <a:gradFill flip="none" rotWithShape="1">
            <a:gsLst>
              <a:gs pos="0">
                <a:schemeClr val="accent1"/>
              </a:gs>
              <a:gs pos="73000">
                <a:schemeClr val="bg2">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SV" sz="900" b="0" i="0" dirty="0">
              <a:latin typeface="Lexend Deca ExtraLight" pitchFamily="2" charset="0"/>
            </a:endParaRPr>
          </a:p>
        </p:txBody>
      </p:sp>
      <p:grpSp>
        <p:nvGrpSpPr>
          <p:cNvPr id="4" name="Group 3">
            <a:extLst>
              <a:ext uri="{FF2B5EF4-FFF2-40B4-BE49-F238E27FC236}">
                <a16:creationId xmlns:a16="http://schemas.microsoft.com/office/drawing/2014/main" id="{EBB28AF1-2E2B-22D1-861B-44E96518D0DE}"/>
              </a:ext>
            </a:extLst>
          </p:cNvPr>
          <p:cNvGrpSpPr/>
          <p:nvPr userDrawn="1"/>
        </p:nvGrpSpPr>
        <p:grpSpPr>
          <a:xfrm>
            <a:off x="746320" y="381001"/>
            <a:ext cx="2163060" cy="4284668"/>
            <a:chOff x="19601840" y="3549898"/>
            <a:chExt cx="2357437" cy="4670913"/>
          </a:xfrm>
        </p:grpSpPr>
        <p:sp>
          <p:nvSpPr>
            <p:cNvPr id="5" name="Freeform 15">
              <a:extLst>
                <a:ext uri="{FF2B5EF4-FFF2-40B4-BE49-F238E27FC236}">
                  <a16:creationId xmlns:a16="http://schemas.microsoft.com/office/drawing/2014/main" id="{48C60144-D756-4772-2E61-C68A0058EB54}"/>
                </a:ext>
              </a:extLst>
            </p:cNvPr>
            <p:cNvSpPr>
              <a:spLocks noChangeArrowheads="1"/>
            </p:cNvSpPr>
            <p:nvPr/>
          </p:nvSpPr>
          <p:spPr bwMode="auto">
            <a:xfrm>
              <a:off x="19623821" y="3549898"/>
              <a:ext cx="2307981" cy="4670913"/>
            </a:xfrm>
            <a:custGeom>
              <a:avLst/>
              <a:gdLst>
                <a:gd name="T0" fmla="*/ 1830 w 1854"/>
                <a:gd name="T1" fmla="*/ 3460 h 3747"/>
                <a:gd name="T2" fmla="*/ 1830 w 1854"/>
                <a:gd name="T3" fmla="*/ 3460 h 3747"/>
                <a:gd name="T4" fmla="*/ 1568 w 1854"/>
                <a:gd name="T5" fmla="*/ 3723 h 3747"/>
                <a:gd name="T6" fmla="*/ 302 w 1854"/>
                <a:gd name="T7" fmla="*/ 3723 h 3747"/>
                <a:gd name="T8" fmla="*/ 302 w 1854"/>
                <a:gd name="T9" fmla="*/ 3723 h 3747"/>
                <a:gd name="T10" fmla="*/ 23 w 1854"/>
                <a:gd name="T11" fmla="*/ 3444 h 3747"/>
                <a:gd name="T12" fmla="*/ 23 w 1854"/>
                <a:gd name="T13" fmla="*/ 310 h 3747"/>
                <a:gd name="T14" fmla="*/ 23 w 1854"/>
                <a:gd name="T15" fmla="*/ 310 h 3747"/>
                <a:gd name="T16" fmla="*/ 310 w 1854"/>
                <a:gd name="T17" fmla="*/ 24 h 3747"/>
                <a:gd name="T18" fmla="*/ 1534 w 1854"/>
                <a:gd name="T19" fmla="*/ 24 h 3747"/>
                <a:gd name="T20" fmla="*/ 1534 w 1854"/>
                <a:gd name="T21" fmla="*/ 24 h 3747"/>
                <a:gd name="T22" fmla="*/ 1830 w 1854"/>
                <a:gd name="T23" fmla="*/ 320 h 3747"/>
                <a:gd name="T24" fmla="*/ 1830 w 1854"/>
                <a:gd name="T25" fmla="*/ 3460 h 3747"/>
                <a:gd name="T26" fmla="*/ 1534 w 1854"/>
                <a:gd name="T27" fmla="*/ 0 h 3747"/>
                <a:gd name="T28" fmla="*/ 310 w 1854"/>
                <a:gd name="T29" fmla="*/ 0 h 3747"/>
                <a:gd name="T30" fmla="*/ 310 w 1854"/>
                <a:gd name="T31" fmla="*/ 0 h 3747"/>
                <a:gd name="T32" fmla="*/ 0 w 1854"/>
                <a:gd name="T33" fmla="*/ 310 h 3747"/>
                <a:gd name="T34" fmla="*/ 0 w 1854"/>
                <a:gd name="T35" fmla="*/ 3444 h 3747"/>
                <a:gd name="T36" fmla="*/ 0 w 1854"/>
                <a:gd name="T37" fmla="*/ 3444 h 3747"/>
                <a:gd name="T38" fmla="*/ 302 w 1854"/>
                <a:gd name="T39" fmla="*/ 3746 h 3747"/>
                <a:gd name="T40" fmla="*/ 1568 w 1854"/>
                <a:gd name="T41" fmla="*/ 3746 h 3747"/>
                <a:gd name="T42" fmla="*/ 1568 w 1854"/>
                <a:gd name="T43" fmla="*/ 3746 h 3747"/>
                <a:gd name="T44" fmla="*/ 1853 w 1854"/>
                <a:gd name="T45" fmla="*/ 3460 h 3747"/>
                <a:gd name="T46" fmla="*/ 1853 w 1854"/>
                <a:gd name="T47" fmla="*/ 320 h 3747"/>
                <a:gd name="T48" fmla="*/ 1853 w 1854"/>
                <a:gd name="T49" fmla="*/ 320 h 3747"/>
                <a:gd name="T50" fmla="*/ 1534 w 1854"/>
                <a:gd name="T51" fmla="*/ 0 h 3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54" h="3747">
                  <a:moveTo>
                    <a:pt x="1830" y="3460"/>
                  </a:moveTo>
                  <a:lnTo>
                    <a:pt x="1830" y="3460"/>
                  </a:lnTo>
                  <a:cubicBezTo>
                    <a:pt x="1830" y="3605"/>
                    <a:pt x="1713" y="3723"/>
                    <a:pt x="1568" y="3723"/>
                  </a:cubicBezTo>
                  <a:lnTo>
                    <a:pt x="302" y="3723"/>
                  </a:lnTo>
                  <a:lnTo>
                    <a:pt x="302" y="3723"/>
                  </a:lnTo>
                  <a:cubicBezTo>
                    <a:pt x="148" y="3723"/>
                    <a:pt x="23" y="3598"/>
                    <a:pt x="23" y="3444"/>
                  </a:cubicBezTo>
                  <a:lnTo>
                    <a:pt x="23" y="310"/>
                  </a:lnTo>
                  <a:lnTo>
                    <a:pt x="23" y="310"/>
                  </a:lnTo>
                  <a:cubicBezTo>
                    <a:pt x="23" y="152"/>
                    <a:pt x="152" y="24"/>
                    <a:pt x="310" y="24"/>
                  </a:cubicBezTo>
                  <a:lnTo>
                    <a:pt x="1534" y="24"/>
                  </a:lnTo>
                  <a:lnTo>
                    <a:pt x="1534" y="24"/>
                  </a:lnTo>
                  <a:cubicBezTo>
                    <a:pt x="1697" y="24"/>
                    <a:pt x="1830" y="156"/>
                    <a:pt x="1830" y="320"/>
                  </a:cubicBezTo>
                  <a:lnTo>
                    <a:pt x="1830" y="3460"/>
                  </a:lnTo>
                  <a:close/>
                  <a:moveTo>
                    <a:pt x="1534" y="0"/>
                  </a:moveTo>
                  <a:lnTo>
                    <a:pt x="310" y="0"/>
                  </a:lnTo>
                  <a:lnTo>
                    <a:pt x="310" y="0"/>
                  </a:lnTo>
                  <a:cubicBezTo>
                    <a:pt x="139" y="0"/>
                    <a:pt x="0" y="140"/>
                    <a:pt x="0" y="310"/>
                  </a:cubicBezTo>
                  <a:lnTo>
                    <a:pt x="0" y="3444"/>
                  </a:lnTo>
                  <a:lnTo>
                    <a:pt x="0" y="3444"/>
                  </a:lnTo>
                  <a:cubicBezTo>
                    <a:pt x="0" y="3611"/>
                    <a:pt x="136" y="3746"/>
                    <a:pt x="302" y="3746"/>
                  </a:cubicBezTo>
                  <a:lnTo>
                    <a:pt x="1568" y="3746"/>
                  </a:lnTo>
                  <a:lnTo>
                    <a:pt x="1568" y="3746"/>
                  </a:lnTo>
                  <a:cubicBezTo>
                    <a:pt x="1726" y="3746"/>
                    <a:pt x="1853" y="3618"/>
                    <a:pt x="1853" y="3460"/>
                  </a:cubicBezTo>
                  <a:lnTo>
                    <a:pt x="1853" y="320"/>
                  </a:lnTo>
                  <a:lnTo>
                    <a:pt x="1853" y="320"/>
                  </a:lnTo>
                  <a:cubicBezTo>
                    <a:pt x="1853" y="144"/>
                    <a:pt x="1710" y="0"/>
                    <a:pt x="1534" y="0"/>
                  </a:cubicBezTo>
                  <a:close/>
                </a:path>
              </a:pathLst>
            </a:custGeom>
            <a:solidFill>
              <a:srgbClr val="ACAFB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Lexend Deca ExtraLight" pitchFamily="2" charset="0"/>
              </a:endParaRPr>
            </a:p>
          </p:txBody>
        </p:sp>
        <p:sp>
          <p:nvSpPr>
            <p:cNvPr id="6" name="Freeform 16">
              <a:extLst>
                <a:ext uri="{FF2B5EF4-FFF2-40B4-BE49-F238E27FC236}">
                  <a16:creationId xmlns:a16="http://schemas.microsoft.com/office/drawing/2014/main" id="{99C474E7-4764-AE2C-385C-B46D5915AD6D}"/>
                </a:ext>
              </a:extLst>
            </p:cNvPr>
            <p:cNvSpPr>
              <a:spLocks noChangeArrowheads="1"/>
            </p:cNvSpPr>
            <p:nvPr/>
          </p:nvSpPr>
          <p:spPr bwMode="auto">
            <a:xfrm>
              <a:off x="19651296" y="3577373"/>
              <a:ext cx="2253029" cy="4610465"/>
            </a:xfrm>
            <a:custGeom>
              <a:avLst/>
              <a:gdLst>
                <a:gd name="T0" fmla="*/ 1511 w 1808"/>
                <a:gd name="T1" fmla="*/ 0 h 3700"/>
                <a:gd name="T2" fmla="*/ 287 w 1808"/>
                <a:gd name="T3" fmla="*/ 0 h 3700"/>
                <a:gd name="T4" fmla="*/ 287 w 1808"/>
                <a:gd name="T5" fmla="*/ 0 h 3700"/>
                <a:gd name="T6" fmla="*/ 0 w 1808"/>
                <a:gd name="T7" fmla="*/ 286 h 3700"/>
                <a:gd name="T8" fmla="*/ 0 w 1808"/>
                <a:gd name="T9" fmla="*/ 3420 h 3700"/>
                <a:gd name="T10" fmla="*/ 0 w 1808"/>
                <a:gd name="T11" fmla="*/ 3420 h 3700"/>
                <a:gd name="T12" fmla="*/ 279 w 1808"/>
                <a:gd name="T13" fmla="*/ 3699 h 3700"/>
                <a:gd name="T14" fmla="*/ 1545 w 1808"/>
                <a:gd name="T15" fmla="*/ 3699 h 3700"/>
                <a:gd name="T16" fmla="*/ 1545 w 1808"/>
                <a:gd name="T17" fmla="*/ 3699 h 3700"/>
                <a:gd name="T18" fmla="*/ 1807 w 1808"/>
                <a:gd name="T19" fmla="*/ 3436 h 3700"/>
                <a:gd name="T20" fmla="*/ 1807 w 1808"/>
                <a:gd name="T21" fmla="*/ 296 h 3700"/>
                <a:gd name="T22" fmla="*/ 1807 w 1808"/>
                <a:gd name="T23" fmla="*/ 296 h 3700"/>
                <a:gd name="T24" fmla="*/ 1511 w 1808"/>
                <a:gd name="T25" fmla="*/ 0 h 3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08" h="3700">
                  <a:moveTo>
                    <a:pt x="1511" y="0"/>
                  </a:moveTo>
                  <a:lnTo>
                    <a:pt x="287" y="0"/>
                  </a:lnTo>
                  <a:lnTo>
                    <a:pt x="287" y="0"/>
                  </a:lnTo>
                  <a:cubicBezTo>
                    <a:pt x="129" y="0"/>
                    <a:pt x="0" y="128"/>
                    <a:pt x="0" y="286"/>
                  </a:cubicBezTo>
                  <a:lnTo>
                    <a:pt x="0" y="3420"/>
                  </a:lnTo>
                  <a:lnTo>
                    <a:pt x="0" y="3420"/>
                  </a:lnTo>
                  <a:cubicBezTo>
                    <a:pt x="0" y="3574"/>
                    <a:pt x="125" y="3699"/>
                    <a:pt x="279" y="3699"/>
                  </a:cubicBezTo>
                  <a:lnTo>
                    <a:pt x="1545" y="3699"/>
                  </a:lnTo>
                  <a:lnTo>
                    <a:pt x="1545" y="3699"/>
                  </a:lnTo>
                  <a:cubicBezTo>
                    <a:pt x="1690" y="3699"/>
                    <a:pt x="1807" y="3581"/>
                    <a:pt x="1807" y="3436"/>
                  </a:cubicBezTo>
                  <a:lnTo>
                    <a:pt x="1807" y="296"/>
                  </a:lnTo>
                  <a:lnTo>
                    <a:pt x="1807" y="296"/>
                  </a:lnTo>
                  <a:cubicBezTo>
                    <a:pt x="1807" y="132"/>
                    <a:pt x="1674" y="0"/>
                    <a:pt x="1511" y="0"/>
                  </a:cubicBezTo>
                </a:path>
              </a:pathLst>
            </a:custGeom>
            <a:solidFill>
              <a:srgbClr val="00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Lexend Deca ExtraLight" pitchFamily="2" charset="0"/>
              </a:endParaRPr>
            </a:p>
          </p:txBody>
        </p:sp>
        <p:sp>
          <p:nvSpPr>
            <p:cNvPr id="7" name="Freeform 17">
              <a:extLst>
                <a:ext uri="{FF2B5EF4-FFF2-40B4-BE49-F238E27FC236}">
                  <a16:creationId xmlns:a16="http://schemas.microsoft.com/office/drawing/2014/main" id="{C98AF5D7-97D7-47AB-0322-BE7CC847E448}"/>
                </a:ext>
              </a:extLst>
            </p:cNvPr>
            <p:cNvSpPr>
              <a:spLocks noChangeArrowheads="1"/>
            </p:cNvSpPr>
            <p:nvPr/>
          </p:nvSpPr>
          <p:spPr bwMode="auto">
            <a:xfrm>
              <a:off x="19755707" y="3670791"/>
              <a:ext cx="2049705" cy="4423631"/>
            </a:xfrm>
            <a:custGeom>
              <a:avLst/>
              <a:gdLst>
                <a:gd name="T0" fmla="*/ 1404 w 1646"/>
                <a:gd name="T1" fmla="*/ 0 h 3548"/>
                <a:gd name="T2" fmla="*/ 1189 w 1646"/>
                <a:gd name="T3" fmla="*/ 0 h 3548"/>
                <a:gd name="T4" fmla="*/ 1189 w 1646"/>
                <a:gd name="T5" fmla="*/ 0 h 3548"/>
                <a:gd name="T6" fmla="*/ 1160 w 1646"/>
                <a:gd name="T7" fmla="*/ 29 h 3548"/>
                <a:gd name="T8" fmla="*/ 1160 w 1646"/>
                <a:gd name="T9" fmla="*/ 87 h 3548"/>
                <a:gd name="T10" fmla="*/ 1160 w 1646"/>
                <a:gd name="T11" fmla="*/ 87 h 3548"/>
                <a:gd name="T12" fmla="*/ 1096 w 1646"/>
                <a:gd name="T13" fmla="*/ 151 h 3548"/>
                <a:gd name="T14" fmla="*/ 549 w 1646"/>
                <a:gd name="T15" fmla="*/ 151 h 3548"/>
                <a:gd name="T16" fmla="*/ 549 w 1646"/>
                <a:gd name="T17" fmla="*/ 151 h 3548"/>
                <a:gd name="T18" fmla="*/ 486 w 1646"/>
                <a:gd name="T19" fmla="*/ 87 h 3548"/>
                <a:gd name="T20" fmla="*/ 486 w 1646"/>
                <a:gd name="T21" fmla="*/ 23 h 3548"/>
                <a:gd name="T22" fmla="*/ 486 w 1646"/>
                <a:gd name="T23" fmla="*/ 23 h 3548"/>
                <a:gd name="T24" fmla="*/ 462 w 1646"/>
                <a:gd name="T25" fmla="*/ 0 h 3548"/>
                <a:gd name="T26" fmla="*/ 233 w 1646"/>
                <a:gd name="T27" fmla="*/ 0 h 3548"/>
                <a:gd name="T28" fmla="*/ 233 w 1646"/>
                <a:gd name="T29" fmla="*/ 0 h 3548"/>
                <a:gd name="T30" fmla="*/ 0 w 1646"/>
                <a:gd name="T31" fmla="*/ 232 h 3548"/>
                <a:gd name="T32" fmla="*/ 0 w 1646"/>
                <a:gd name="T33" fmla="*/ 3322 h 3548"/>
                <a:gd name="T34" fmla="*/ 0 w 1646"/>
                <a:gd name="T35" fmla="*/ 3322 h 3548"/>
                <a:gd name="T36" fmla="*/ 225 w 1646"/>
                <a:gd name="T37" fmla="*/ 3547 h 3548"/>
                <a:gd name="T38" fmla="*/ 1436 w 1646"/>
                <a:gd name="T39" fmla="*/ 3547 h 3548"/>
                <a:gd name="T40" fmla="*/ 1436 w 1646"/>
                <a:gd name="T41" fmla="*/ 3547 h 3548"/>
                <a:gd name="T42" fmla="*/ 1645 w 1646"/>
                <a:gd name="T43" fmla="*/ 3337 h 3548"/>
                <a:gd name="T44" fmla="*/ 1645 w 1646"/>
                <a:gd name="T45" fmla="*/ 240 h 3548"/>
                <a:gd name="T46" fmla="*/ 1645 w 1646"/>
                <a:gd name="T47" fmla="*/ 240 h 3548"/>
                <a:gd name="T48" fmla="*/ 1404 w 1646"/>
                <a:gd name="T49" fmla="*/ 0 h 3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46" h="3548">
                  <a:moveTo>
                    <a:pt x="1404" y="0"/>
                  </a:moveTo>
                  <a:lnTo>
                    <a:pt x="1189" y="0"/>
                  </a:lnTo>
                  <a:lnTo>
                    <a:pt x="1189" y="0"/>
                  </a:lnTo>
                  <a:cubicBezTo>
                    <a:pt x="1173" y="0"/>
                    <a:pt x="1160" y="13"/>
                    <a:pt x="1160" y="29"/>
                  </a:cubicBezTo>
                  <a:lnTo>
                    <a:pt x="1160" y="87"/>
                  </a:lnTo>
                  <a:lnTo>
                    <a:pt x="1160" y="87"/>
                  </a:lnTo>
                  <a:cubicBezTo>
                    <a:pt x="1160" y="122"/>
                    <a:pt x="1131" y="151"/>
                    <a:pt x="1096" y="151"/>
                  </a:cubicBezTo>
                  <a:lnTo>
                    <a:pt x="549" y="151"/>
                  </a:lnTo>
                  <a:lnTo>
                    <a:pt x="549" y="151"/>
                  </a:lnTo>
                  <a:cubicBezTo>
                    <a:pt x="515" y="151"/>
                    <a:pt x="486" y="122"/>
                    <a:pt x="486" y="87"/>
                  </a:cubicBezTo>
                  <a:lnTo>
                    <a:pt x="486" y="23"/>
                  </a:lnTo>
                  <a:lnTo>
                    <a:pt x="486" y="23"/>
                  </a:lnTo>
                  <a:cubicBezTo>
                    <a:pt x="486" y="10"/>
                    <a:pt x="476" y="0"/>
                    <a:pt x="462" y="0"/>
                  </a:cubicBezTo>
                  <a:lnTo>
                    <a:pt x="233" y="0"/>
                  </a:lnTo>
                  <a:lnTo>
                    <a:pt x="233" y="0"/>
                  </a:lnTo>
                  <a:cubicBezTo>
                    <a:pt x="104" y="0"/>
                    <a:pt x="0" y="104"/>
                    <a:pt x="0" y="232"/>
                  </a:cubicBezTo>
                  <a:lnTo>
                    <a:pt x="0" y="3322"/>
                  </a:lnTo>
                  <a:lnTo>
                    <a:pt x="0" y="3322"/>
                  </a:lnTo>
                  <a:cubicBezTo>
                    <a:pt x="0" y="3446"/>
                    <a:pt x="101" y="3547"/>
                    <a:pt x="225" y="3547"/>
                  </a:cubicBezTo>
                  <a:lnTo>
                    <a:pt x="1436" y="3547"/>
                  </a:lnTo>
                  <a:lnTo>
                    <a:pt x="1436" y="3547"/>
                  </a:lnTo>
                  <a:cubicBezTo>
                    <a:pt x="1551" y="3547"/>
                    <a:pt x="1645" y="3453"/>
                    <a:pt x="1645" y="3337"/>
                  </a:cubicBezTo>
                  <a:lnTo>
                    <a:pt x="1645" y="240"/>
                  </a:lnTo>
                  <a:lnTo>
                    <a:pt x="1645" y="240"/>
                  </a:lnTo>
                  <a:cubicBezTo>
                    <a:pt x="1645" y="108"/>
                    <a:pt x="1537" y="0"/>
                    <a:pt x="1404" y="0"/>
                  </a:cubicBezTo>
                </a:path>
              </a:pathLst>
            </a:custGeom>
            <a:solidFill>
              <a:srgbClr val="EBDD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Lexend Deca ExtraLight" pitchFamily="2" charset="0"/>
              </a:endParaRPr>
            </a:p>
          </p:txBody>
        </p:sp>
        <p:sp>
          <p:nvSpPr>
            <p:cNvPr id="9" name="Freeform 18">
              <a:extLst>
                <a:ext uri="{FF2B5EF4-FFF2-40B4-BE49-F238E27FC236}">
                  <a16:creationId xmlns:a16="http://schemas.microsoft.com/office/drawing/2014/main" id="{B0374869-0F27-C149-C4FD-BE0BBB6298F4}"/>
                </a:ext>
              </a:extLst>
            </p:cNvPr>
            <p:cNvSpPr>
              <a:spLocks noChangeArrowheads="1"/>
            </p:cNvSpPr>
            <p:nvPr/>
          </p:nvSpPr>
          <p:spPr bwMode="auto">
            <a:xfrm>
              <a:off x="19601840" y="4330216"/>
              <a:ext cx="27475" cy="346199"/>
            </a:xfrm>
            <a:custGeom>
              <a:avLst/>
              <a:gdLst>
                <a:gd name="T0" fmla="*/ 0 w 21"/>
                <a:gd name="T1" fmla="*/ 7 h 280"/>
                <a:gd name="T2" fmla="*/ 0 w 21"/>
                <a:gd name="T3" fmla="*/ 273 h 280"/>
                <a:gd name="T4" fmla="*/ 0 w 21"/>
                <a:gd name="T5" fmla="*/ 273 h 280"/>
                <a:gd name="T6" fmla="*/ 6 w 21"/>
                <a:gd name="T7" fmla="*/ 279 h 280"/>
                <a:gd name="T8" fmla="*/ 20 w 21"/>
                <a:gd name="T9" fmla="*/ 279 h 280"/>
                <a:gd name="T10" fmla="*/ 20 w 21"/>
                <a:gd name="T11" fmla="*/ 0 h 280"/>
                <a:gd name="T12" fmla="*/ 6 w 21"/>
                <a:gd name="T13" fmla="*/ 0 h 280"/>
                <a:gd name="T14" fmla="*/ 6 w 21"/>
                <a:gd name="T15" fmla="*/ 0 h 280"/>
                <a:gd name="T16" fmla="*/ 0 w 21"/>
                <a:gd name="T17" fmla="*/ 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80">
                  <a:moveTo>
                    <a:pt x="0" y="7"/>
                  </a:moveTo>
                  <a:lnTo>
                    <a:pt x="0" y="273"/>
                  </a:lnTo>
                  <a:lnTo>
                    <a:pt x="0" y="273"/>
                  </a:lnTo>
                  <a:cubicBezTo>
                    <a:pt x="0" y="277"/>
                    <a:pt x="3" y="279"/>
                    <a:pt x="6" y="279"/>
                  </a:cubicBezTo>
                  <a:lnTo>
                    <a:pt x="20" y="279"/>
                  </a:lnTo>
                  <a:lnTo>
                    <a:pt x="20" y="0"/>
                  </a:lnTo>
                  <a:lnTo>
                    <a:pt x="6" y="0"/>
                  </a:lnTo>
                  <a:lnTo>
                    <a:pt x="6" y="0"/>
                  </a:lnTo>
                  <a:cubicBezTo>
                    <a:pt x="3" y="0"/>
                    <a:pt x="0" y="3"/>
                    <a:pt x="0" y="7"/>
                  </a:cubicBezTo>
                </a:path>
              </a:pathLst>
            </a:custGeom>
            <a:solidFill>
              <a:srgbClr val="5C5B6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Lexend Deca ExtraLight" pitchFamily="2" charset="0"/>
              </a:endParaRPr>
            </a:p>
          </p:txBody>
        </p:sp>
        <p:sp>
          <p:nvSpPr>
            <p:cNvPr id="10" name="Freeform 19">
              <a:extLst>
                <a:ext uri="{FF2B5EF4-FFF2-40B4-BE49-F238E27FC236}">
                  <a16:creationId xmlns:a16="http://schemas.microsoft.com/office/drawing/2014/main" id="{DDE565CC-1D08-2A33-A809-44BDA6DE8AED}"/>
                </a:ext>
              </a:extLst>
            </p:cNvPr>
            <p:cNvSpPr>
              <a:spLocks noChangeArrowheads="1"/>
            </p:cNvSpPr>
            <p:nvPr/>
          </p:nvSpPr>
          <p:spPr bwMode="auto">
            <a:xfrm>
              <a:off x="19601840" y="5105038"/>
              <a:ext cx="27475" cy="274759"/>
            </a:xfrm>
            <a:custGeom>
              <a:avLst/>
              <a:gdLst>
                <a:gd name="T0" fmla="*/ 0 w 21"/>
                <a:gd name="T1" fmla="*/ 7 h 221"/>
                <a:gd name="T2" fmla="*/ 0 w 21"/>
                <a:gd name="T3" fmla="*/ 213 h 221"/>
                <a:gd name="T4" fmla="*/ 0 w 21"/>
                <a:gd name="T5" fmla="*/ 213 h 221"/>
                <a:gd name="T6" fmla="*/ 6 w 21"/>
                <a:gd name="T7" fmla="*/ 220 h 221"/>
                <a:gd name="T8" fmla="*/ 20 w 21"/>
                <a:gd name="T9" fmla="*/ 220 h 221"/>
                <a:gd name="T10" fmla="*/ 20 w 21"/>
                <a:gd name="T11" fmla="*/ 0 h 221"/>
                <a:gd name="T12" fmla="*/ 6 w 21"/>
                <a:gd name="T13" fmla="*/ 0 h 221"/>
                <a:gd name="T14" fmla="*/ 6 w 21"/>
                <a:gd name="T15" fmla="*/ 0 h 221"/>
                <a:gd name="T16" fmla="*/ 0 w 21"/>
                <a:gd name="T17" fmla="*/ 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1">
                  <a:moveTo>
                    <a:pt x="0" y="7"/>
                  </a:moveTo>
                  <a:lnTo>
                    <a:pt x="0" y="213"/>
                  </a:lnTo>
                  <a:lnTo>
                    <a:pt x="0" y="213"/>
                  </a:lnTo>
                  <a:cubicBezTo>
                    <a:pt x="0" y="217"/>
                    <a:pt x="3" y="220"/>
                    <a:pt x="6" y="220"/>
                  </a:cubicBezTo>
                  <a:lnTo>
                    <a:pt x="20" y="220"/>
                  </a:lnTo>
                  <a:lnTo>
                    <a:pt x="20" y="0"/>
                  </a:lnTo>
                  <a:lnTo>
                    <a:pt x="6" y="0"/>
                  </a:lnTo>
                  <a:lnTo>
                    <a:pt x="6" y="0"/>
                  </a:lnTo>
                  <a:cubicBezTo>
                    <a:pt x="3" y="0"/>
                    <a:pt x="0" y="3"/>
                    <a:pt x="0" y="7"/>
                  </a:cubicBezTo>
                </a:path>
              </a:pathLst>
            </a:custGeom>
            <a:solidFill>
              <a:srgbClr val="5C5B6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Lexend Deca ExtraLight" pitchFamily="2" charset="0"/>
              </a:endParaRPr>
            </a:p>
          </p:txBody>
        </p:sp>
        <p:sp>
          <p:nvSpPr>
            <p:cNvPr id="11" name="Freeform 20">
              <a:extLst>
                <a:ext uri="{FF2B5EF4-FFF2-40B4-BE49-F238E27FC236}">
                  <a16:creationId xmlns:a16="http://schemas.microsoft.com/office/drawing/2014/main" id="{78F38063-E610-FB38-40E9-C40110379ADA}"/>
                </a:ext>
              </a:extLst>
            </p:cNvPr>
            <p:cNvSpPr>
              <a:spLocks noChangeArrowheads="1"/>
            </p:cNvSpPr>
            <p:nvPr/>
          </p:nvSpPr>
          <p:spPr bwMode="auto">
            <a:xfrm>
              <a:off x="19601840" y="5451234"/>
              <a:ext cx="27475" cy="274759"/>
            </a:xfrm>
            <a:custGeom>
              <a:avLst/>
              <a:gdLst>
                <a:gd name="T0" fmla="*/ 0 w 21"/>
                <a:gd name="T1" fmla="*/ 5 h 219"/>
                <a:gd name="T2" fmla="*/ 0 w 21"/>
                <a:gd name="T3" fmla="*/ 212 h 219"/>
                <a:gd name="T4" fmla="*/ 0 w 21"/>
                <a:gd name="T5" fmla="*/ 212 h 219"/>
                <a:gd name="T6" fmla="*/ 6 w 21"/>
                <a:gd name="T7" fmla="*/ 218 h 219"/>
                <a:gd name="T8" fmla="*/ 20 w 21"/>
                <a:gd name="T9" fmla="*/ 218 h 219"/>
                <a:gd name="T10" fmla="*/ 20 w 21"/>
                <a:gd name="T11" fmla="*/ 0 h 219"/>
                <a:gd name="T12" fmla="*/ 6 w 21"/>
                <a:gd name="T13" fmla="*/ 0 h 219"/>
                <a:gd name="T14" fmla="*/ 6 w 21"/>
                <a:gd name="T15" fmla="*/ 0 h 219"/>
                <a:gd name="T16" fmla="*/ 0 w 21"/>
                <a:gd name="T17" fmla="*/ 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9">
                  <a:moveTo>
                    <a:pt x="0" y="5"/>
                  </a:moveTo>
                  <a:lnTo>
                    <a:pt x="0" y="212"/>
                  </a:lnTo>
                  <a:lnTo>
                    <a:pt x="0" y="212"/>
                  </a:lnTo>
                  <a:cubicBezTo>
                    <a:pt x="0" y="216"/>
                    <a:pt x="3" y="218"/>
                    <a:pt x="6" y="218"/>
                  </a:cubicBezTo>
                  <a:lnTo>
                    <a:pt x="20" y="218"/>
                  </a:lnTo>
                  <a:lnTo>
                    <a:pt x="20" y="0"/>
                  </a:lnTo>
                  <a:lnTo>
                    <a:pt x="6" y="0"/>
                  </a:lnTo>
                  <a:lnTo>
                    <a:pt x="6" y="0"/>
                  </a:lnTo>
                  <a:cubicBezTo>
                    <a:pt x="3" y="0"/>
                    <a:pt x="0" y="2"/>
                    <a:pt x="0" y="5"/>
                  </a:cubicBezTo>
                </a:path>
              </a:pathLst>
            </a:custGeom>
            <a:solidFill>
              <a:srgbClr val="5C5B6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Lexend Deca ExtraLight" pitchFamily="2" charset="0"/>
              </a:endParaRPr>
            </a:p>
          </p:txBody>
        </p:sp>
        <p:sp>
          <p:nvSpPr>
            <p:cNvPr id="12" name="Freeform 21">
              <a:extLst>
                <a:ext uri="{FF2B5EF4-FFF2-40B4-BE49-F238E27FC236}">
                  <a16:creationId xmlns:a16="http://schemas.microsoft.com/office/drawing/2014/main" id="{BFF3264F-7D4E-58EC-19F8-33FB5CCA205D}"/>
                </a:ext>
              </a:extLst>
            </p:cNvPr>
            <p:cNvSpPr>
              <a:spLocks noChangeArrowheads="1"/>
            </p:cNvSpPr>
            <p:nvPr/>
          </p:nvSpPr>
          <p:spPr bwMode="auto">
            <a:xfrm>
              <a:off x="21931802" y="4357693"/>
              <a:ext cx="27475" cy="626451"/>
            </a:xfrm>
            <a:custGeom>
              <a:avLst/>
              <a:gdLst>
                <a:gd name="T0" fmla="*/ 11 w 22"/>
                <a:gd name="T1" fmla="*/ 0 h 503"/>
                <a:gd name="T2" fmla="*/ 0 w 22"/>
                <a:gd name="T3" fmla="*/ 0 h 503"/>
                <a:gd name="T4" fmla="*/ 0 w 22"/>
                <a:gd name="T5" fmla="*/ 502 h 503"/>
                <a:gd name="T6" fmla="*/ 11 w 22"/>
                <a:gd name="T7" fmla="*/ 502 h 503"/>
                <a:gd name="T8" fmla="*/ 11 w 22"/>
                <a:gd name="T9" fmla="*/ 502 h 503"/>
                <a:gd name="T10" fmla="*/ 21 w 22"/>
                <a:gd name="T11" fmla="*/ 492 h 503"/>
                <a:gd name="T12" fmla="*/ 21 w 22"/>
                <a:gd name="T13" fmla="*/ 8 h 503"/>
                <a:gd name="T14" fmla="*/ 21 w 22"/>
                <a:gd name="T15" fmla="*/ 8 h 503"/>
                <a:gd name="T16" fmla="*/ 11 w 22"/>
                <a:gd name="T17" fmla="*/ 0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03">
                  <a:moveTo>
                    <a:pt x="11" y="0"/>
                  </a:moveTo>
                  <a:lnTo>
                    <a:pt x="0" y="0"/>
                  </a:lnTo>
                  <a:lnTo>
                    <a:pt x="0" y="502"/>
                  </a:lnTo>
                  <a:lnTo>
                    <a:pt x="11" y="502"/>
                  </a:lnTo>
                  <a:lnTo>
                    <a:pt x="11" y="502"/>
                  </a:lnTo>
                  <a:cubicBezTo>
                    <a:pt x="16" y="502"/>
                    <a:pt x="21" y="497"/>
                    <a:pt x="21" y="492"/>
                  </a:cubicBezTo>
                  <a:lnTo>
                    <a:pt x="21" y="8"/>
                  </a:lnTo>
                  <a:lnTo>
                    <a:pt x="21" y="8"/>
                  </a:lnTo>
                  <a:cubicBezTo>
                    <a:pt x="21" y="4"/>
                    <a:pt x="16" y="0"/>
                    <a:pt x="11" y="0"/>
                  </a:cubicBezTo>
                </a:path>
              </a:pathLst>
            </a:custGeom>
            <a:solidFill>
              <a:srgbClr val="5C5B6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Lexend Deca ExtraLight" pitchFamily="2" charset="0"/>
              </a:endParaRPr>
            </a:p>
          </p:txBody>
        </p:sp>
      </p:grpSp>
      <p:sp>
        <p:nvSpPr>
          <p:cNvPr id="13" name="Picture Placeholder 130">
            <a:extLst>
              <a:ext uri="{FF2B5EF4-FFF2-40B4-BE49-F238E27FC236}">
                <a16:creationId xmlns:a16="http://schemas.microsoft.com/office/drawing/2014/main" id="{C7973B5A-47EF-9524-8206-E5C99B4B17BE}"/>
              </a:ext>
            </a:extLst>
          </p:cNvPr>
          <p:cNvSpPr>
            <a:spLocks noGrp="1"/>
          </p:cNvSpPr>
          <p:nvPr>
            <p:ph type="pic" sz="quarter" idx="27"/>
          </p:nvPr>
        </p:nvSpPr>
        <p:spPr>
          <a:xfrm>
            <a:off x="884759" y="491897"/>
            <a:ext cx="1883443" cy="4057834"/>
          </a:xfrm>
          <a:custGeom>
            <a:avLst/>
            <a:gdLst>
              <a:gd name="connsiteX0" fmla="*/ 290146 w 2048458"/>
              <a:gd name="connsiteY0" fmla="*/ 0 h 4422384"/>
              <a:gd name="connsiteX1" fmla="*/ 575312 w 2048458"/>
              <a:gd name="connsiteY1" fmla="*/ 0 h 4422384"/>
              <a:gd name="connsiteX2" fmla="*/ 605198 w 2048458"/>
              <a:gd name="connsiteY2" fmla="*/ 28677 h 4422384"/>
              <a:gd name="connsiteX3" fmla="*/ 605198 w 2048458"/>
              <a:gd name="connsiteY3" fmla="*/ 108472 h 4422384"/>
              <a:gd name="connsiteX4" fmla="*/ 683650 w 2048458"/>
              <a:gd name="connsiteY4" fmla="*/ 188267 h 4422384"/>
              <a:gd name="connsiteX5" fmla="*/ 1364808 w 2048458"/>
              <a:gd name="connsiteY5" fmla="*/ 188267 h 4422384"/>
              <a:gd name="connsiteX6" fmla="*/ 1444506 w 2048458"/>
              <a:gd name="connsiteY6" fmla="*/ 108472 h 4422384"/>
              <a:gd name="connsiteX7" fmla="*/ 1444506 w 2048458"/>
              <a:gd name="connsiteY7" fmla="*/ 36157 h 4422384"/>
              <a:gd name="connsiteX8" fmla="*/ 1480618 w 2048458"/>
              <a:gd name="connsiteY8" fmla="*/ 0 h 4422384"/>
              <a:gd name="connsiteX9" fmla="*/ 1748350 w 2048458"/>
              <a:gd name="connsiteY9" fmla="*/ 0 h 4422384"/>
              <a:gd name="connsiteX10" fmla="*/ 2048458 w 2048458"/>
              <a:gd name="connsiteY10" fmla="*/ 299231 h 4422384"/>
              <a:gd name="connsiteX11" fmla="*/ 2048458 w 2048458"/>
              <a:gd name="connsiteY11" fmla="*/ 4160557 h 4422384"/>
              <a:gd name="connsiteX12" fmla="*/ 1788198 w 2048458"/>
              <a:gd name="connsiteY12" fmla="*/ 4422384 h 4422384"/>
              <a:gd name="connsiteX13" fmla="*/ 280184 w 2048458"/>
              <a:gd name="connsiteY13" fmla="*/ 4422384 h 4422384"/>
              <a:gd name="connsiteX14" fmla="*/ 0 w 2048458"/>
              <a:gd name="connsiteY14" fmla="*/ 4141855 h 4422384"/>
              <a:gd name="connsiteX15" fmla="*/ 0 w 2048458"/>
              <a:gd name="connsiteY15" fmla="*/ 289257 h 4422384"/>
              <a:gd name="connsiteX16" fmla="*/ 290146 w 2048458"/>
              <a:gd name="connsiteY16" fmla="*/ 0 h 442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48458" h="4422384">
                <a:moveTo>
                  <a:pt x="290146" y="0"/>
                </a:moveTo>
                <a:lnTo>
                  <a:pt x="575312" y="0"/>
                </a:lnTo>
                <a:cubicBezTo>
                  <a:pt x="592744" y="0"/>
                  <a:pt x="605198" y="12468"/>
                  <a:pt x="605198" y="28677"/>
                </a:cubicBezTo>
                <a:lnTo>
                  <a:pt x="605198" y="108472"/>
                </a:lnTo>
                <a:cubicBezTo>
                  <a:pt x="605198" y="152109"/>
                  <a:pt x="641310" y="188267"/>
                  <a:pt x="683650" y="188267"/>
                </a:cubicBezTo>
                <a:lnTo>
                  <a:pt x="1364808" y="188267"/>
                </a:lnTo>
                <a:cubicBezTo>
                  <a:pt x="1408392" y="188267"/>
                  <a:pt x="1444506" y="152109"/>
                  <a:pt x="1444506" y="108472"/>
                </a:cubicBezTo>
                <a:lnTo>
                  <a:pt x="1444506" y="36157"/>
                </a:lnTo>
                <a:cubicBezTo>
                  <a:pt x="1444506" y="16209"/>
                  <a:pt x="1460694" y="0"/>
                  <a:pt x="1480618" y="0"/>
                </a:cubicBezTo>
                <a:lnTo>
                  <a:pt x="1748350" y="0"/>
                </a:lnTo>
                <a:cubicBezTo>
                  <a:pt x="1913970" y="0"/>
                  <a:pt x="2048458" y="134654"/>
                  <a:pt x="2048458" y="299231"/>
                </a:cubicBezTo>
                <a:lnTo>
                  <a:pt x="2048458" y="4160557"/>
                </a:lnTo>
                <a:cubicBezTo>
                  <a:pt x="2048458" y="4305186"/>
                  <a:pt x="1931404" y="4422384"/>
                  <a:pt x="1788198" y="4422384"/>
                </a:cubicBezTo>
                <a:lnTo>
                  <a:pt x="280184" y="4422384"/>
                </a:lnTo>
                <a:cubicBezTo>
                  <a:pt x="125770" y="4422384"/>
                  <a:pt x="0" y="4296458"/>
                  <a:pt x="0" y="4141855"/>
                </a:cubicBezTo>
                <a:lnTo>
                  <a:pt x="0" y="289257"/>
                </a:lnTo>
                <a:cubicBezTo>
                  <a:pt x="0" y="129667"/>
                  <a:pt x="129506" y="0"/>
                  <a:pt x="290146" y="0"/>
                </a:cubicBezTo>
                <a:close/>
              </a:path>
            </a:pathLst>
          </a:custGeom>
          <a:solidFill>
            <a:schemeClr val="bg2">
              <a:lumMod val="95000"/>
            </a:schemeClr>
          </a:solidFill>
        </p:spPr>
        <p:txBody>
          <a:bodyPr wrap="square" anchor="ctr">
            <a:noAutofit/>
          </a:bodyPr>
          <a:lstStyle>
            <a:lvl1pPr marL="0" indent="0" algn="ctr">
              <a:buNone/>
              <a:defRPr sz="1200"/>
            </a:lvl1pPr>
          </a:lstStyle>
          <a:p>
            <a:endParaRPr lang="en-US"/>
          </a:p>
        </p:txBody>
      </p:sp>
      <p:grpSp>
        <p:nvGrpSpPr>
          <p:cNvPr id="2" name="Group 3">
            <a:extLst>
              <a:ext uri="{FF2B5EF4-FFF2-40B4-BE49-F238E27FC236}">
                <a16:creationId xmlns:a16="http://schemas.microsoft.com/office/drawing/2014/main" id="{C48346C4-CA65-D4CC-188E-3BD5D48CD49D}"/>
              </a:ext>
            </a:extLst>
          </p:cNvPr>
          <p:cNvGrpSpPr/>
          <p:nvPr userDrawn="1"/>
        </p:nvGrpSpPr>
        <p:grpSpPr>
          <a:xfrm>
            <a:off x="2997400" y="2224078"/>
            <a:ext cx="2163060" cy="4284668"/>
            <a:chOff x="19601840" y="3549898"/>
            <a:chExt cx="2357437" cy="4670913"/>
          </a:xfrm>
        </p:grpSpPr>
        <p:sp>
          <p:nvSpPr>
            <p:cNvPr id="3" name="Freeform 15">
              <a:extLst>
                <a:ext uri="{FF2B5EF4-FFF2-40B4-BE49-F238E27FC236}">
                  <a16:creationId xmlns:a16="http://schemas.microsoft.com/office/drawing/2014/main" id="{9916FA06-6495-4708-BFA2-58BCAA8389E6}"/>
                </a:ext>
              </a:extLst>
            </p:cNvPr>
            <p:cNvSpPr>
              <a:spLocks noChangeArrowheads="1"/>
            </p:cNvSpPr>
            <p:nvPr/>
          </p:nvSpPr>
          <p:spPr bwMode="auto">
            <a:xfrm>
              <a:off x="19623821" y="3549898"/>
              <a:ext cx="2307981" cy="4670913"/>
            </a:xfrm>
            <a:custGeom>
              <a:avLst/>
              <a:gdLst>
                <a:gd name="T0" fmla="*/ 1830 w 1854"/>
                <a:gd name="T1" fmla="*/ 3460 h 3747"/>
                <a:gd name="T2" fmla="*/ 1830 w 1854"/>
                <a:gd name="T3" fmla="*/ 3460 h 3747"/>
                <a:gd name="T4" fmla="*/ 1568 w 1854"/>
                <a:gd name="T5" fmla="*/ 3723 h 3747"/>
                <a:gd name="T6" fmla="*/ 302 w 1854"/>
                <a:gd name="T7" fmla="*/ 3723 h 3747"/>
                <a:gd name="T8" fmla="*/ 302 w 1854"/>
                <a:gd name="T9" fmla="*/ 3723 h 3747"/>
                <a:gd name="T10" fmla="*/ 23 w 1854"/>
                <a:gd name="T11" fmla="*/ 3444 h 3747"/>
                <a:gd name="T12" fmla="*/ 23 w 1854"/>
                <a:gd name="T13" fmla="*/ 310 h 3747"/>
                <a:gd name="T14" fmla="*/ 23 w 1854"/>
                <a:gd name="T15" fmla="*/ 310 h 3747"/>
                <a:gd name="T16" fmla="*/ 310 w 1854"/>
                <a:gd name="T17" fmla="*/ 24 h 3747"/>
                <a:gd name="T18" fmla="*/ 1534 w 1854"/>
                <a:gd name="T19" fmla="*/ 24 h 3747"/>
                <a:gd name="T20" fmla="*/ 1534 w 1854"/>
                <a:gd name="T21" fmla="*/ 24 h 3747"/>
                <a:gd name="T22" fmla="*/ 1830 w 1854"/>
                <a:gd name="T23" fmla="*/ 320 h 3747"/>
                <a:gd name="T24" fmla="*/ 1830 w 1854"/>
                <a:gd name="T25" fmla="*/ 3460 h 3747"/>
                <a:gd name="T26" fmla="*/ 1534 w 1854"/>
                <a:gd name="T27" fmla="*/ 0 h 3747"/>
                <a:gd name="T28" fmla="*/ 310 w 1854"/>
                <a:gd name="T29" fmla="*/ 0 h 3747"/>
                <a:gd name="T30" fmla="*/ 310 w 1854"/>
                <a:gd name="T31" fmla="*/ 0 h 3747"/>
                <a:gd name="T32" fmla="*/ 0 w 1854"/>
                <a:gd name="T33" fmla="*/ 310 h 3747"/>
                <a:gd name="T34" fmla="*/ 0 w 1854"/>
                <a:gd name="T35" fmla="*/ 3444 h 3747"/>
                <a:gd name="T36" fmla="*/ 0 w 1854"/>
                <a:gd name="T37" fmla="*/ 3444 h 3747"/>
                <a:gd name="T38" fmla="*/ 302 w 1854"/>
                <a:gd name="T39" fmla="*/ 3746 h 3747"/>
                <a:gd name="T40" fmla="*/ 1568 w 1854"/>
                <a:gd name="T41" fmla="*/ 3746 h 3747"/>
                <a:gd name="T42" fmla="*/ 1568 w 1854"/>
                <a:gd name="T43" fmla="*/ 3746 h 3747"/>
                <a:gd name="T44" fmla="*/ 1853 w 1854"/>
                <a:gd name="T45" fmla="*/ 3460 h 3747"/>
                <a:gd name="T46" fmla="*/ 1853 w 1854"/>
                <a:gd name="T47" fmla="*/ 320 h 3747"/>
                <a:gd name="T48" fmla="*/ 1853 w 1854"/>
                <a:gd name="T49" fmla="*/ 320 h 3747"/>
                <a:gd name="T50" fmla="*/ 1534 w 1854"/>
                <a:gd name="T51" fmla="*/ 0 h 3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54" h="3747">
                  <a:moveTo>
                    <a:pt x="1830" y="3460"/>
                  </a:moveTo>
                  <a:lnTo>
                    <a:pt x="1830" y="3460"/>
                  </a:lnTo>
                  <a:cubicBezTo>
                    <a:pt x="1830" y="3605"/>
                    <a:pt x="1713" y="3723"/>
                    <a:pt x="1568" y="3723"/>
                  </a:cubicBezTo>
                  <a:lnTo>
                    <a:pt x="302" y="3723"/>
                  </a:lnTo>
                  <a:lnTo>
                    <a:pt x="302" y="3723"/>
                  </a:lnTo>
                  <a:cubicBezTo>
                    <a:pt x="148" y="3723"/>
                    <a:pt x="23" y="3598"/>
                    <a:pt x="23" y="3444"/>
                  </a:cubicBezTo>
                  <a:lnTo>
                    <a:pt x="23" y="310"/>
                  </a:lnTo>
                  <a:lnTo>
                    <a:pt x="23" y="310"/>
                  </a:lnTo>
                  <a:cubicBezTo>
                    <a:pt x="23" y="152"/>
                    <a:pt x="152" y="24"/>
                    <a:pt x="310" y="24"/>
                  </a:cubicBezTo>
                  <a:lnTo>
                    <a:pt x="1534" y="24"/>
                  </a:lnTo>
                  <a:lnTo>
                    <a:pt x="1534" y="24"/>
                  </a:lnTo>
                  <a:cubicBezTo>
                    <a:pt x="1697" y="24"/>
                    <a:pt x="1830" y="156"/>
                    <a:pt x="1830" y="320"/>
                  </a:cubicBezTo>
                  <a:lnTo>
                    <a:pt x="1830" y="3460"/>
                  </a:lnTo>
                  <a:close/>
                  <a:moveTo>
                    <a:pt x="1534" y="0"/>
                  </a:moveTo>
                  <a:lnTo>
                    <a:pt x="310" y="0"/>
                  </a:lnTo>
                  <a:lnTo>
                    <a:pt x="310" y="0"/>
                  </a:lnTo>
                  <a:cubicBezTo>
                    <a:pt x="139" y="0"/>
                    <a:pt x="0" y="140"/>
                    <a:pt x="0" y="310"/>
                  </a:cubicBezTo>
                  <a:lnTo>
                    <a:pt x="0" y="3444"/>
                  </a:lnTo>
                  <a:lnTo>
                    <a:pt x="0" y="3444"/>
                  </a:lnTo>
                  <a:cubicBezTo>
                    <a:pt x="0" y="3611"/>
                    <a:pt x="136" y="3746"/>
                    <a:pt x="302" y="3746"/>
                  </a:cubicBezTo>
                  <a:lnTo>
                    <a:pt x="1568" y="3746"/>
                  </a:lnTo>
                  <a:lnTo>
                    <a:pt x="1568" y="3746"/>
                  </a:lnTo>
                  <a:cubicBezTo>
                    <a:pt x="1726" y="3746"/>
                    <a:pt x="1853" y="3618"/>
                    <a:pt x="1853" y="3460"/>
                  </a:cubicBezTo>
                  <a:lnTo>
                    <a:pt x="1853" y="320"/>
                  </a:lnTo>
                  <a:lnTo>
                    <a:pt x="1853" y="320"/>
                  </a:lnTo>
                  <a:cubicBezTo>
                    <a:pt x="1853" y="144"/>
                    <a:pt x="1710" y="0"/>
                    <a:pt x="1534" y="0"/>
                  </a:cubicBezTo>
                  <a:close/>
                </a:path>
              </a:pathLst>
            </a:custGeom>
            <a:solidFill>
              <a:srgbClr val="ACAFB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Lexend Deca ExtraLight" pitchFamily="2" charset="0"/>
              </a:endParaRPr>
            </a:p>
          </p:txBody>
        </p:sp>
        <p:sp>
          <p:nvSpPr>
            <p:cNvPr id="8" name="Freeform 16">
              <a:extLst>
                <a:ext uri="{FF2B5EF4-FFF2-40B4-BE49-F238E27FC236}">
                  <a16:creationId xmlns:a16="http://schemas.microsoft.com/office/drawing/2014/main" id="{5881F057-BE09-D174-39D6-1085D23C8A9C}"/>
                </a:ext>
              </a:extLst>
            </p:cNvPr>
            <p:cNvSpPr>
              <a:spLocks noChangeArrowheads="1"/>
            </p:cNvSpPr>
            <p:nvPr/>
          </p:nvSpPr>
          <p:spPr bwMode="auto">
            <a:xfrm>
              <a:off x="19651296" y="3577373"/>
              <a:ext cx="2253029" cy="4610465"/>
            </a:xfrm>
            <a:custGeom>
              <a:avLst/>
              <a:gdLst>
                <a:gd name="T0" fmla="*/ 1511 w 1808"/>
                <a:gd name="T1" fmla="*/ 0 h 3700"/>
                <a:gd name="T2" fmla="*/ 287 w 1808"/>
                <a:gd name="T3" fmla="*/ 0 h 3700"/>
                <a:gd name="T4" fmla="*/ 287 w 1808"/>
                <a:gd name="T5" fmla="*/ 0 h 3700"/>
                <a:gd name="T6" fmla="*/ 0 w 1808"/>
                <a:gd name="T7" fmla="*/ 286 h 3700"/>
                <a:gd name="T8" fmla="*/ 0 w 1808"/>
                <a:gd name="T9" fmla="*/ 3420 h 3700"/>
                <a:gd name="T10" fmla="*/ 0 w 1808"/>
                <a:gd name="T11" fmla="*/ 3420 h 3700"/>
                <a:gd name="T12" fmla="*/ 279 w 1808"/>
                <a:gd name="T13" fmla="*/ 3699 h 3700"/>
                <a:gd name="T14" fmla="*/ 1545 w 1808"/>
                <a:gd name="T15" fmla="*/ 3699 h 3700"/>
                <a:gd name="T16" fmla="*/ 1545 w 1808"/>
                <a:gd name="T17" fmla="*/ 3699 h 3700"/>
                <a:gd name="T18" fmla="*/ 1807 w 1808"/>
                <a:gd name="T19" fmla="*/ 3436 h 3700"/>
                <a:gd name="T20" fmla="*/ 1807 w 1808"/>
                <a:gd name="T21" fmla="*/ 296 h 3700"/>
                <a:gd name="T22" fmla="*/ 1807 w 1808"/>
                <a:gd name="T23" fmla="*/ 296 h 3700"/>
                <a:gd name="T24" fmla="*/ 1511 w 1808"/>
                <a:gd name="T25" fmla="*/ 0 h 3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08" h="3700">
                  <a:moveTo>
                    <a:pt x="1511" y="0"/>
                  </a:moveTo>
                  <a:lnTo>
                    <a:pt x="287" y="0"/>
                  </a:lnTo>
                  <a:lnTo>
                    <a:pt x="287" y="0"/>
                  </a:lnTo>
                  <a:cubicBezTo>
                    <a:pt x="129" y="0"/>
                    <a:pt x="0" y="128"/>
                    <a:pt x="0" y="286"/>
                  </a:cubicBezTo>
                  <a:lnTo>
                    <a:pt x="0" y="3420"/>
                  </a:lnTo>
                  <a:lnTo>
                    <a:pt x="0" y="3420"/>
                  </a:lnTo>
                  <a:cubicBezTo>
                    <a:pt x="0" y="3574"/>
                    <a:pt x="125" y="3699"/>
                    <a:pt x="279" y="3699"/>
                  </a:cubicBezTo>
                  <a:lnTo>
                    <a:pt x="1545" y="3699"/>
                  </a:lnTo>
                  <a:lnTo>
                    <a:pt x="1545" y="3699"/>
                  </a:lnTo>
                  <a:cubicBezTo>
                    <a:pt x="1690" y="3699"/>
                    <a:pt x="1807" y="3581"/>
                    <a:pt x="1807" y="3436"/>
                  </a:cubicBezTo>
                  <a:lnTo>
                    <a:pt x="1807" y="296"/>
                  </a:lnTo>
                  <a:lnTo>
                    <a:pt x="1807" y="296"/>
                  </a:lnTo>
                  <a:cubicBezTo>
                    <a:pt x="1807" y="132"/>
                    <a:pt x="1674" y="0"/>
                    <a:pt x="1511" y="0"/>
                  </a:cubicBezTo>
                </a:path>
              </a:pathLst>
            </a:custGeom>
            <a:solidFill>
              <a:srgbClr val="00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Lexend Deca ExtraLight" pitchFamily="2" charset="0"/>
              </a:endParaRPr>
            </a:p>
          </p:txBody>
        </p:sp>
        <p:sp>
          <p:nvSpPr>
            <p:cNvPr id="14" name="Freeform 17">
              <a:extLst>
                <a:ext uri="{FF2B5EF4-FFF2-40B4-BE49-F238E27FC236}">
                  <a16:creationId xmlns:a16="http://schemas.microsoft.com/office/drawing/2014/main" id="{0F29326F-0771-9BF4-C4E0-2A3736DCA34C}"/>
                </a:ext>
              </a:extLst>
            </p:cNvPr>
            <p:cNvSpPr>
              <a:spLocks noChangeArrowheads="1"/>
            </p:cNvSpPr>
            <p:nvPr/>
          </p:nvSpPr>
          <p:spPr bwMode="auto">
            <a:xfrm>
              <a:off x="19755707" y="3670791"/>
              <a:ext cx="2049705" cy="4423631"/>
            </a:xfrm>
            <a:custGeom>
              <a:avLst/>
              <a:gdLst>
                <a:gd name="T0" fmla="*/ 1404 w 1646"/>
                <a:gd name="T1" fmla="*/ 0 h 3548"/>
                <a:gd name="T2" fmla="*/ 1189 w 1646"/>
                <a:gd name="T3" fmla="*/ 0 h 3548"/>
                <a:gd name="T4" fmla="*/ 1189 w 1646"/>
                <a:gd name="T5" fmla="*/ 0 h 3548"/>
                <a:gd name="T6" fmla="*/ 1160 w 1646"/>
                <a:gd name="T7" fmla="*/ 29 h 3548"/>
                <a:gd name="T8" fmla="*/ 1160 w 1646"/>
                <a:gd name="T9" fmla="*/ 87 h 3548"/>
                <a:gd name="T10" fmla="*/ 1160 w 1646"/>
                <a:gd name="T11" fmla="*/ 87 h 3548"/>
                <a:gd name="T12" fmla="*/ 1096 w 1646"/>
                <a:gd name="T13" fmla="*/ 151 h 3548"/>
                <a:gd name="T14" fmla="*/ 549 w 1646"/>
                <a:gd name="T15" fmla="*/ 151 h 3548"/>
                <a:gd name="T16" fmla="*/ 549 w 1646"/>
                <a:gd name="T17" fmla="*/ 151 h 3548"/>
                <a:gd name="T18" fmla="*/ 486 w 1646"/>
                <a:gd name="T19" fmla="*/ 87 h 3548"/>
                <a:gd name="T20" fmla="*/ 486 w 1646"/>
                <a:gd name="T21" fmla="*/ 23 h 3548"/>
                <a:gd name="T22" fmla="*/ 486 w 1646"/>
                <a:gd name="T23" fmla="*/ 23 h 3548"/>
                <a:gd name="T24" fmla="*/ 462 w 1646"/>
                <a:gd name="T25" fmla="*/ 0 h 3548"/>
                <a:gd name="T26" fmla="*/ 233 w 1646"/>
                <a:gd name="T27" fmla="*/ 0 h 3548"/>
                <a:gd name="T28" fmla="*/ 233 w 1646"/>
                <a:gd name="T29" fmla="*/ 0 h 3548"/>
                <a:gd name="T30" fmla="*/ 0 w 1646"/>
                <a:gd name="T31" fmla="*/ 232 h 3548"/>
                <a:gd name="T32" fmla="*/ 0 w 1646"/>
                <a:gd name="T33" fmla="*/ 3322 h 3548"/>
                <a:gd name="T34" fmla="*/ 0 w 1646"/>
                <a:gd name="T35" fmla="*/ 3322 h 3548"/>
                <a:gd name="T36" fmla="*/ 225 w 1646"/>
                <a:gd name="T37" fmla="*/ 3547 h 3548"/>
                <a:gd name="T38" fmla="*/ 1436 w 1646"/>
                <a:gd name="T39" fmla="*/ 3547 h 3548"/>
                <a:gd name="T40" fmla="*/ 1436 w 1646"/>
                <a:gd name="T41" fmla="*/ 3547 h 3548"/>
                <a:gd name="T42" fmla="*/ 1645 w 1646"/>
                <a:gd name="T43" fmla="*/ 3337 h 3548"/>
                <a:gd name="T44" fmla="*/ 1645 w 1646"/>
                <a:gd name="T45" fmla="*/ 240 h 3548"/>
                <a:gd name="T46" fmla="*/ 1645 w 1646"/>
                <a:gd name="T47" fmla="*/ 240 h 3548"/>
                <a:gd name="T48" fmla="*/ 1404 w 1646"/>
                <a:gd name="T49" fmla="*/ 0 h 3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46" h="3548">
                  <a:moveTo>
                    <a:pt x="1404" y="0"/>
                  </a:moveTo>
                  <a:lnTo>
                    <a:pt x="1189" y="0"/>
                  </a:lnTo>
                  <a:lnTo>
                    <a:pt x="1189" y="0"/>
                  </a:lnTo>
                  <a:cubicBezTo>
                    <a:pt x="1173" y="0"/>
                    <a:pt x="1160" y="13"/>
                    <a:pt x="1160" y="29"/>
                  </a:cubicBezTo>
                  <a:lnTo>
                    <a:pt x="1160" y="87"/>
                  </a:lnTo>
                  <a:lnTo>
                    <a:pt x="1160" y="87"/>
                  </a:lnTo>
                  <a:cubicBezTo>
                    <a:pt x="1160" y="122"/>
                    <a:pt x="1131" y="151"/>
                    <a:pt x="1096" y="151"/>
                  </a:cubicBezTo>
                  <a:lnTo>
                    <a:pt x="549" y="151"/>
                  </a:lnTo>
                  <a:lnTo>
                    <a:pt x="549" y="151"/>
                  </a:lnTo>
                  <a:cubicBezTo>
                    <a:pt x="515" y="151"/>
                    <a:pt x="486" y="122"/>
                    <a:pt x="486" y="87"/>
                  </a:cubicBezTo>
                  <a:lnTo>
                    <a:pt x="486" y="23"/>
                  </a:lnTo>
                  <a:lnTo>
                    <a:pt x="486" y="23"/>
                  </a:lnTo>
                  <a:cubicBezTo>
                    <a:pt x="486" y="10"/>
                    <a:pt x="476" y="0"/>
                    <a:pt x="462" y="0"/>
                  </a:cubicBezTo>
                  <a:lnTo>
                    <a:pt x="233" y="0"/>
                  </a:lnTo>
                  <a:lnTo>
                    <a:pt x="233" y="0"/>
                  </a:lnTo>
                  <a:cubicBezTo>
                    <a:pt x="104" y="0"/>
                    <a:pt x="0" y="104"/>
                    <a:pt x="0" y="232"/>
                  </a:cubicBezTo>
                  <a:lnTo>
                    <a:pt x="0" y="3322"/>
                  </a:lnTo>
                  <a:lnTo>
                    <a:pt x="0" y="3322"/>
                  </a:lnTo>
                  <a:cubicBezTo>
                    <a:pt x="0" y="3446"/>
                    <a:pt x="101" y="3547"/>
                    <a:pt x="225" y="3547"/>
                  </a:cubicBezTo>
                  <a:lnTo>
                    <a:pt x="1436" y="3547"/>
                  </a:lnTo>
                  <a:lnTo>
                    <a:pt x="1436" y="3547"/>
                  </a:lnTo>
                  <a:cubicBezTo>
                    <a:pt x="1551" y="3547"/>
                    <a:pt x="1645" y="3453"/>
                    <a:pt x="1645" y="3337"/>
                  </a:cubicBezTo>
                  <a:lnTo>
                    <a:pt x="1645" y="240"/>
                  </a:lnTo>
                  <a:lnTo>
                    <a:pt x="1645" y="240"/>
                  </a:lnTo>
                  <a:cubicBezTo>
                    <a:pt x="1645" y="108"/>
                    <a:pt x="1537" y="0"/>
                    <a:pt x="1404" y="0"/>
                  </a:cubicBezTo>
                </a:path>
              </a:pathLst>
            </a:custGeom>
            <a:solidFill>
              <a:srgbClr val="EBDD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Lexend Deca ExtraLight" pitchFamily="2" charset="0"/>
              </a:endParaRPr>
            </a:p>
          </p:txBody>
        </p:sp>
        <p:sp>
          <p:nvSpPr>
            <p:cNvPr id="15" name="Freeform 18">
              <a:extLst>
                <a:ext uri="{FF2B5EF4-FFF2-40B4-BE49-F238E27FC236}">
                  <a16:creationId xmlns:a16="http://schemas.microsoft.com/office/drawing/2014/main" id="{B8F48472-6C26-2B73-86C7-8D6E7BF6E00F}"/>
                </a:ext>
              </a:extLst>
            </p:cNvPr>
            <p:cNvSpPr>
              <a:spLocks noChangeArrowheads="1"/>
            </p:cNvSpPr>
            <p:nvPr/>
          </p:nvSpPr>
          <p:spPr bwMode="auto">
            <a:xfrm>
              <a:off x="19601840" y="4330216"/>
              <a:ext cx="27475" cy="346199"/>
            </a:xfrm>
            <a:custGeom>
              <a:avLst/>
              <a:gdLst>
                <a:gd name="T0" fmla="*/ 0 w 21"/>
                <a:gd name="T1" fmla="*/ 7 h 280"/>
                <a:gd name="T2" fmla="*/ 0 w 21"/>
                <a:gd name="T3" fmla="*/ 273 h 280"/>
                <a:gd name="T4" fmla="*/ 0 w 21"/>
                <a:gd name="T5" fmla="*/ 273 h 280"/>
                <a:gd name="T6" fmla="*/ 6 w 21"/>
                <a:gd name="T7" fmla="*/ 279 h 280"/>
                <a:gd name="T8" fmla="*/ 20 w 21"/>
                <a:gd name="T9" fmla="*/ 279 h 280"/>
                <a:gd name="T10" fmla="*/ 20 w 21"/>
                <a:gd name="T11" fmla="*/ 0 h 280"/>
                <a:gd name="T12" fmla="*/ 6 w 21"/>
                <a:gd name="T13" fmla="*/ 0 h 280"/>
                <a:gd name="T14" fmla="*/ 6 w 21"/>
                <a:gd name="T15" fmla="*/ 0 h 280"/>
                <a:gd name="T16" fmla="*/ 0 w 21"/>
                <a:gd name="T17" fmla="*/ 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80">
                  <a:moveTo>
                    <a:pt x="0" y="7"/>
                  </a:moveTo>
                  <a:lnTo>
                    <a:pt x="0" y="273"/>
                  </a:lnTo>
                  <a:lnTo>
                    <a:pt x="0" y="273"/>
                  </a:lnTo>
                  <a:cubicBezTo>
                    <a:pt x="0" y="277"/>
                    <a:pt x="3" y="279"/>
                    <a:pt x="6" y="279"/>
                  </a:cubicBezTo>
                  <a:lnTo>
                    <a:pt x="20" y="279"/>
                  </a:lnTo>
                  <a:lnTo>
                    <a:pt x="20" y="0"/>
                  </a:lnTo>
                  <a:lnTo>
                    <a:pt x="6" y="0"/>
                  </a:lnTo>
                  <a:lnTo>
                    <a:pt x="6" y="0"/>
                  </a:lnTo>
                  <a:cubicBezTo>
                    <a:pt x="3" y="0"/>
                    <a:pt x="0" y="3"/>
                    <a:pt x="0" y="7"/>
                  </a:cubicBezTo>
                </a:path>
              </a:pathLst>
            </a:custGeom>
            <a:solidFill>
              <a:srgbClr val="5C5B6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Lexend Deca ExtraLight" pitchFamily="2" charset="0"/>
              </a:endParaRPr>
            </a:p>
          </p:txBody>
        </p:sp>
        <p:sp>
          <p:nvSpPr>
            <p:cNvPr id="16" name="Freeform 19">
              <a:extLst>
                <a:ext uri="{FF2B5EF4-FFF2-40B4-BE49-F238E27FC236}">
                  <a16:creationId xmlns:a16="http://schemas.microsoft.com/office/drawing/2014/main" id="{47422915-AD33-C59C-C933-2009F2EF7D8E}"/>
                </a:ext>
              </a:extLst>
            </p:cNvPr>
            <p:cNvSpPr>
              <a:spLocks noChangeArrowheads="1"/>
            </p:cNvSpPr>
            <p:nvPr/>
          </p:nvSpPr>
          <p:spPr bwMode="auto">
            <a:xfrm>
              <a:off x="19601840" y="5105038"/>
              <a:ext cx="27475" cy="274759"/>
            </a:xfrm>
            <a:custGeom>
              <a:avLst/>
              <a:gdLst>
                <a:gd name="T0" fmla="*/ 0 w 21"/>
                <a:gd name="T1" fmla="*/ 7 h 221"/>
                <a:gd name="T2" fmla="*/ 0 w 21"/>
                <a:gd name="T3" fmla="*/ 213 h 221"/>
                <a:gd name="T4" fmla="*/ 0 w 21"/>
                <a:gd name="T5" fmla="*/ 213 h 221"/>
                <a:gd name="T6" fmla="*/ 6 w 21"/>
                <a:gd name="T7" fmla="*/ 220 h 221"/>
                <a:gd name="T8" fmla="*/ 20 w 21"/>
                <a:gd name="T9" fmla="*/ 220 h 221"/>
                <a:gd name="T10" fmla="*/ 20 w 21"/>
                <a:gd name="T11" fmla="*/ 0 h 221"/>
                <a:gd name="T12" fmla="*/ 6 w 21"/>
                <a:gd name="T13" fmla="*/ 0 h 221"/>
                <a:gd name="T14" fmla="*/ 6 w 21"/>
                <a:gd name="T15" fmla="*/ 0 h 221"/>
                <a:gd name="T16" fmla="*/ 0 w 21"/>
                <a:gd name="T17" fmla="*/ 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1">
                  <a:moveTo>
                    <a:pt x="0" y="7"/>
                  </a:moveTo>
                  <a:lnTo>
                    <a:pt x="0" y="213"/>
                  </a:lnTo>
                  <a:lnTo>
                    <a:pt x="0" y="213"/>
                  </a:lnTo>
                  <a:cubicBezTo>
                    <a:pt x="0" y="217"/>
                    <a:pt x="3" y="220"/>
                    <a:pt x="6" y="220"/>
                  </a:cubicBezTo>
                  <a:lnTo>
                    <a:pt x="20" y="220"/>
                  </a:lnTo>
                  <a:lnTo>
                    <a:pt x="20" y="0"/>
                  </a:lnTo>
                  <a:lnTo>
                    <a:pt x="6" y="0"/>
                  </a:lnTo>
                  <a:lnTo>
                    <a:pt x="6" y="0"/>
                  </a:lnTo>
                  <a:cubicBezTo>
                    <a:pt x="3" y="0"/>
                    <a:pt x="0" y="3"/>
                    <a:pt x="0" y="7"/>
                  </a:cubicBezTo>
                </a:path>
              </a:pathLst>
            </a:custGeom>
            <a:solidFill>
              <a:srgbClr val="5C5B6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Lexend Deca ExtraLight" pitchFamily="2" charset="0"/>
              </a:endParaRPr>
            </a:p>
          </p:txBody>
        </p:sp>
        <p:sp>
          <p:nvSpPr>
            <p:cNvPr id="17" name="Freeform 20">
              <a:extLst>
                <a:ext uri="{FF2B5EF4-FFF2-40B4-BE49-F238E27FC236}">
                  <a16:creationId xmlns:a16="http://schemas.microsoft.com/office/drawing/2014/main" id="{A283CBA1-2A79-F4D1-8752-7D004FDF24AA}"/>
                </a:ext>
              </a:extLst>
            </p:cNvPr>
            <p:cNvSpPr>
              <a:spLocks noChangeArrowheads="1"/>
            </p:cNvSpPr>
            <p:nvPr/>
          </p:nvSpPr>
          <p:spPr bwMode="auto">
            <a:xfrm>
              <a:off x="19601840" y="5451234"/>
              <a:ext cx="27475" cy="274759"/>
            </a:xfrm>
            <a:custGeom>
              <a:avLst/>
              <a:gdLst>
                <a:gd name="T0" fmla="*/ 0 w 21"/>
                <a:gd name="T1" fmla="*/ 5 h 219"/>
                <a:gd name="T2" fmla="*/ 0 w 21"/>
                <a:gd name="T3" fmla="*/ 212 h 219"/>
                <a:gd name="T4" fmla="*/ 0 w 21"/>
                <a:gd name="T5" fmla="*/ 212 h 219"/>
                <a:gd name="T6" fmla="*/ 6 w 21"/>
                <a:gd name="T7" fmla="*/ 218 h 219"/>
                <a:gd name="T8" fmla="*/ 20 w 21"/>
                <a:gd name="T9" fmla="*/ 218 h 219"/>
                <a:gd name="T10" fmla="*/ 20 w 21"/>
                <a:gd name="T11" fmla="*/ 0 h 219"/>
                <a:gd name="T12" fmla="*/ 6 w 21"/>
                <a:gd name="T13" fmla="*/ 0 h 219"/>
                <a:gd name="T14" fmla="*/ 6 w 21"/>
                <a:gd name="T15" fmla="*/ 0 h 219"/>
                <a:gd name="T16" fmla="*/ 0 w 21"/>
                <a:gd name="T17" fmla="*/ 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9">
                  <a:moveTo>
                    <a:pt x="0" y="5"/>
                  </a:moveTo>
                  <a:lnTo>
                    <a:pt x="0" y="212"/>
                  </a:lnTo>
                  <a:lnTo>
                    <a:pt x="0" y="212"/>
                  </a:lnTo>
                  <a:cubicBezTo>
                    <a:pt x="0" y="216"/>
                    <a:pt x="3" y="218"/>
                    <a:pt x="6" y="218"/>
                  </a:cubicBezTo>
                  <a:lnTo>
                    <a:pt x="20" y="218"/>
                  </a:lnTo>
                  <a:lnTo>
                    <a:pt x="20" y="0"/>
                  </a:lnTo>
                  <a:lnTo>
                    <a:pt x="6" y="0"/>
                  </a:lnTo>
                  <a:lnTo>
                    <a:pt x="6" y="0"/>
                  </a:lnTo>
                  <a:cubicBezTo>
                    <a:pt x="3" y="0"/>
                    <a:pt x="0" y="2"/>
                    <a:pt x="0" y="5"/>
                  </a:cubicBezTo>
                </a:path>
              </a:pathLst>
            </a:custGeom>
            <a:solidFill>
              <a:srgbClr val="5C5B6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Lexend Deca ExtraLight" pitchFamily="2" charset="0"/>
              </a:endParaRPr>
            </a:p>
          </p:txBody>
        </p:sp>
        <p:sp>
          <p:nvSpPr>
            <p:cNvPr id="18" name="Freeform 21">
              <a:extLst>
                <a:ext uri="{FF2B5EF4-FFF2-40B4-BE49-F238E27FC236}">
                  <a16:creationId xmlns:a16="http://schemas.microsoft.com/office/drawing/2014/main" id="{A6198026-CE40-F5F0-49F8-59C98B200A4A}"/>
                </a:ext>
              </a:extLst>
            </p:cNvPr>
            <p:cNvSpPr>
              <a:spLocks noChangeArrowheads="1"/>
            </p:cNvSpPr>
            <p:nvPr/>
          </p:nvSpPr>
          <p:spPr bwMode="auto">
            <a:xfrm>
              <a:off x="21931802" y="4357693"/>
              <a:ext cx="27475" cy="626451"/>
            </a:xfrm>
            <a:custGeom>
              <a:avLst/>
              <a:gdLst>
                <a:gd name="T0" fmla="*/ 11 w 22"/>
                <a:gd name="T1" fmla="*/ 0 h 503"/>
                <a:gd name="T2" fmla="*/ 0 w 22"/>
                <a:gd name="T3" fmla="*/ 0 h 503"/>
                <a:gd name="T4" fmla="*/ 0 w 22"/>
                <a:gd name="T5" fmla="*/ 502 h 503"/>
                <a:gd name="T6" fmla="*/ 11 w 22"/>
                <a:gd name="T7" fmla="*/ 502 h 503"/>
                <a:gd name="T8" fmla="*/ 11 w 22"/>
                <a:gd name="T9" fmla="*/ 502 h 503"/>
                <a:gd name="T10" fmla="*/ 21 w 22"/>
                <a:gd name="T11" fmla="*/ 492 h 503"/>
                <a:gd name="T12" fmla="*/ 21 w 22"/>
                <a:gd name="T13" fmla="*/ 8 h 503"/>
                <a:gd name="T14" fmla="*/ 21 w 22"/>
                <a:gd name="T15" fmla="*/ 8 h 503"/>
                <a:gd name="T16" fmla="*/ 11 w 22"/>
                <a:gd name="T17" fmla="*/ 0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03">
                  <a:moveTo>
                    <a:pt x="11" y="0"/>
                  </a:moveTo>
                  <a:lnTo>
                    <a:pt x="0" y="0"/>
                  </a:lnTo>
                  <a:lnTo>
                    <a:pt x="0" y="502"/>
                  </a:lnTo>
                  <a:lnTo>
                    <a:pt x="11" y="502"/>
                  </a:lnTo>
                  <a:lnTo>
                    <a:pt x="11" y="502"/>
                  </a:lnTo>
                  <a:cubicBezTo>
                    <a:pt x="16" y="502"/>
                    <a:pt x="21" y="497"/>
                    <a:pt x="21" y="492"/>
                  </a:cubicBezTo>
                  <a:lnTo>
                    <a:pt x="21" y="8"/>
                  </a:lnTo>
                  <a:lnTo>
                    <a:pt x="21" y="8"/>
                  </a:lnTo>
                  <a:cubicBezTo>
                    <a:pt x="21" y="4"/>
                    <a:pt x="16" y="0"/>
                    <a:pt x="11" y="0"/>
                  </a:cubicBezTo>
                </a:path>
              </a:pathLst>
            </a:custGeom>
            <a:solidFill>
              <a:srgbClr val="5C5B6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Lexend Deca ExtraLight" pitchFamily="2" charset="0"/>
              </a:endParaRPr>
            </a:p>
          </p:txBody>
        </p:sp>
      </p:grpSp>
      <p:sp>
        <p:nvSpPr>
          <p:cNvPr id="19" name="Picture Placeholder 130">
            <a:extLst>
              <a:ext uri="{FF2B5EF4-FFF2-40B4-BE49-F238E27FC236}">
                <a16:creationId xmlns:a16="http://schemas.microsoft.com/office/drawing/2014/main" id="{2F0C1338-89F6-46F0-CF28-AC36F4BB8857}"/>
              </a:ext>
            </a:extLst>
          </p:cNvPr>
          <p:cNvSpPr>
            <a:spLocks noGrp="1"/>
          </p:cNvSpPr>
          <p:nvPr>
            <p:ph type="pic" sz="quarter" idx="28"/>
          </p:nvPr>
        </p:nvSpPr>
        <p:spPr>
          <a:xfrm>
            <a:off x="3138580" y="2334974"/>
            <a:ext cx="1879557" cy="4059595"/>
          </a:xfrm>
          <a:custGeom>
            <a:avLst/>
            <a:gdLst>
              <a:gd name="connsiteX0" fmla="*/ 290146 w 2048458"/>
              <a:gd name="connsiteY0" fmla="*/ 0 h 4422384"/>
              <a:gd name="connsiteX1" fmla="*/ 575312 w 2048458"/>
              <a:gd name="connsiteY1" fmla="*/ 0 h 4422384"/>
              <a:gd name="connsiteX2" fmla="*/ 605198 w 2048458"/>
              <a:gd name="connsiteY2" fmla="*/ 28677 h 4422384"/>
              <a:gd name="connsiteX3" fmla="*/ 605198 w 2048458"/>
              <a:gd name="connsiteY3" fmla="*/ 108472 h 4422384"/>
              <a:gd name="connsiteX4" fmla="*/ 683650 w 2048458"/>
              <a:gd name="connsiteY4" fmla="*/ 188267 h 4422384"/>
              <a:gd name="connsiteX5" fmla="*/ 1364808 w 2048458"/>
              <a:gd name="connsiteY5" fmla="*/ 188267 h 4422384"/>
              <a:gd name="connsiteX6" fmla="*/ 1444506 w 2048458"/>
              <a:gd name="connsiteY6" fmla="*/ 108472 h 4422384"/>
              <a:gd name="connsiteX7" fmla="*/ 1444506 w 2048458"/>
              <a:gd name="connsiteY7" fmla="*/ 36157 h 4422384"/>
              <a:gd name="connsiteX8" fmla="*/ 1480618 w 2048458"/>
              <a:gd name="connsiteY8" fmla="*/ 0 h 4422384"/>
              <a:gd name="connsiteX9" fmla="*/ 1748350 w 2048458"/>
              <a:gd name="connsiteY9" fmla="*/ 0 h 4422384"/>
              <a:gd name="connsiteX10" fmla="*/ 2048458 w 2048458"/>
              <a:gd name="connsiteY10" fmla="*/ 299231 h 4422384"/>
              <a:gd name="connsiteX11" fmla="*/ 2048458 w 2048458"/>
              <a:gd name="connsiteY11" fmla="*/ 4160557 h 4422384"/>
              <a:gd name="connsiteX12" fmla="*/ 1788198 w 2048458"/>
              <a:gd name="connsiteY12" fmla="*/ 4422384 h 4422384"/>
              <a:gd name="connsiteX13" fmla="*/ 280184 w 2048458"/>
              <a:gd name="connsiteY13" fmla="*/ 4422384 h 4422384"/>
              <a:gd name="connsiteX14" fmla="*/ 0 w 2048458"/>
              <a:gd name="connsiteY14" fmla="*/ 4141855 h 4422384"/>
              <a:gd name="connsiteX15" fmla="*/ 0 w 2048458"/>
              <a:gd name="connsiteY15" fmla="*/ 289257 h 4422384"/>
              <a:gd name="connsiteX16" fmla="*/ 290146 w 2048458"/>
              <a:gd name="connsiteY16" fmla="*/ 0 h 442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48458" h="4422384">
                <a:moveTo>
                  <a:pt x="290146" y="0"/>
                </a:moveTo>
                <a:lnTo>
                  <a:pt x="575312" y="0"/>
                </a:lnTo>
                <a:cubicBezTo>
                  <a:pt x="592744" y="0"/>
                  <a:pt x="605198" y="12468"/>
                  <a:pt x="605198" y="28677"/>
                </a:cubicBezTo>
                <a:lnTo>
                  <a:pt x="605198" y="108472"/>
                </a:lnTo>
                <a:cubicBezTo>
                  <a:pt x="605198" y="152109"/>
                  <a:pt x="641310" y="188267"/>
                  <a:pt x="683650" y="188267"/>
                </a:cubicBezTo>
                <a:lnTo>
                  <a:pt x="1364808" y="188267"/>
                </a:lnTo>
                <a:cubicBezTo>
                  <a:pt x="1408392" y="188267"/>
                  <a:pt x="1444506" y="152109"/>
                  <a:pt x="1444506" y="108472"/>
                </a:cubicBezTo>
                <a:lnTo>
                  <a:pt x="1444506" y="36157"/>
                </a:lnTo>
                <a:cubicBezTo>
                  <a:pt x="1444506" y="16209"/>
                  <a:pt x="1460694" y="0"/>
                  <a:pt x="1480618" y="0"/>
                </a:cubicBezTo>
                <a:lnTo>
                  <a:pt x="1748350" y="0"/>
                </a:lnTo>
                <a:cubicBezTo>
                  <a:pt x="1913970" y="0"/>
                  <a:pt x="2048458" y="134654"/>
                  <a:pt x="2048458" y="299231"/>
                </a:cubicBezTo>
                <a:lnTo>
                  <a:pt x="2048458" y="4160557"/>
                </a:lnTo>
                <a:cubicBezTo>
                  <a:pt x="2048458" y="4305186"/>
                  <a:pt x="1931404" y="4422384"/>
                  <a:pt x="1788198" y="4422384"/>
                </a:cubicBezTo>
                <a:lnTo>
                  <a:pt x="280184" y="4422384"/>
                </a:lnTo>
                <a:cubicBezTo>
                  <a:pt x="125770" y="4422384"/>
                  <a:pt x="0" y="4296458"/>
                  <a:pt x="0" y="4141855"/>
                </a:cubicBezTo>
                <a:lnTo>
                  <a:pt x="0" y="289257"/>
                </a:lnTo>
                <a:cubicBezTo>
                  <a:pt x="0" y="129667"/>
                  <a:pt x="129506" y="0"/>
                  <a:pt x="290146" y="0"/>
                </a:cubicBezTo>
                <a:close/>
              </a:path>
            </a:pathLst>
          </a:custGeom>
          <a:solidFill>
            <a:schemeClr val="bg2">
              <a:lumMod val="95000"/>
            </a:schemeClr>
          </a:solidFill>
        </p:spPr>
        <p:txBody>
          <a:bodyPr wrap="square" anchor="ctr">
            <a:noAutofit/>
          </a:bodyPr>
          <a:lstStyle>
            <a:lvl1pPr marL="0" indent="0" algn="ctr">
              <a:buNone/>
              <a:defRPr sz="1200"/>
            </a:lvl1pPr>
          </a:lstStyle>
          <a:p>
            <a:endParaRPr lang="en-US"/>
          </a:p>
        </p:txBody>
      </p:sp>
      <p:grpSp>
        <p:nvGrpSpPr>
          <p:cNvPr id="20" name="Group 3">
            <a:extLst>
              <a:ext uri="{FF2B5EF4-FFF2-40B4-BE49-F238E27FC236}">
                <a16:creationId xmlns:a16="http://schemas.microsoft.com/office/drawing/2014/main" id="{DD85513A-4BBD-96A7-D1A2-99A3D6AE65A3}"/>
              </a:ext>
            </a:extLst>
          </p:cNvPr>
          <p:cNvGrpSpPr/>
          <p:nvPr userDrawn="1"/>
        </p:nvGrpSpPr>
        <p:grpSpPr>
          <a:xfrm>
            <a:off x="9238481" y="1033291"/>
            <a:ext cx="2163060" cy="4284668"/>
            <a:chOff x="19601840" y="3549898"/>
            <a:chExt cx="2357437" cy="4670913"/>
          </a:xfrm>
        </p:grpSpPr>
        <p:sp>
          <p:nvSpPr>
            <p:cNvPr id="21" name="Freeform 15">
              <a:extLst>
                <a:ext uri="{FF2B5EF4-FFF2-40B4-BE49-F238E27FC236}">
                  <a16:creationId xmlns:a16="http://schemas.microsoft.com/office/drawing/2014/main" id="{9E089948-C843-CF10-C44D-7849AC88650A}"/>
                </a:ext>
              </a:extLst>
            </p:cNvPr>
            <p:cNvSpPr>
              <a:spLocks noChangeArrowheads="1"/>
            </p:cNvSpPr>
            <p:nvPr/>
          </p:nvSpPr>
          <p:spPr bwMode="auto">
            <a:xfrm>
              <a:off x="19623821" y="3549898"/>
              <a:ext cx="2307981" cy="4670913"/>
            </a:xfrm>
            <a:custGeom>
              <a:avLst/>
              <a:gdLst>
                <a:gd name="T0" fmla="*/ 1830 w 1854"/>
                <a:gd name="T1" fmla="*/ 3460 h 3747"/>
                <a:gd name="T2" fmla="*/ 1830 w 1854"/>
                <a:gd name="T3" fmla="*/ 3460 h 3747"/>
                <a:gd name="T4" fmla="*/ 1568 w 1854"/>
                <a:gd name="T5" fmla="*/ 3723 h 3747"/>
                <a:gd name="T6" fmla="*/ 302 w 1854"/>
                <a:gd name="T7" fmla="*/ 3723 h 3747"/>
                <a:gd name="T8" fmla="*/ 302 w 1854"/>
                <a:gd name="T9" fmla="*/ 3723 h 3747"/>
                <a:gd name="T10" fmla="*/ 23 w 1854"/>
                <a:gd name="T11" fmla="*/ 3444 h 3747"/>
                <a:gd name="T12" fmla="*/ 23 w 1854"/>
                <a:gd name="T13" fmla="*/ 310 h 3747"/>
                <a:gd name="T14" fmla="*/ 23 w 1854"/>
                <a:gd name="T15" fmla="*/ 310 h 3747"/>
                <a:gd name="T16" fmla="*/ 310 w 1854"/>
                <a:gd name="T17" fmla="*/ 24 h 3747"/>
                <a:gd name="T18" fmla="*/ 1534 w 1854"/>
                <a:gd name="T19" fmla="*/ 24 h 3747"/>
                <a:gd name="T20" fmla="*/ 1534 w 1854"/>
                <a:gd name="T21" fmla="*/ 24 h 3747"/>
                <a:gd name="T22" fmla="*/ 1830 w 1854"/>
                <a:gd name="T23" fmla="*/ 320 h 3747"/>
                <a:gd name="T24" fmla="*/ 1830 w 1854"/>
                <a:gd name="T25" fmla="*/ 3460 h 3747"/>
                <a:gd name="T26" fmla="*/ 1534 w 1854"/>
                <a:gd name="T27" fmla="*/ 0 h 3747"/>
                <a:gd name="T28" fmla="*/ 310 w 1854"/>
                <a:gd name="T29" fmla="*/ 0 h 3747"/>
                <a:gd name="T30" fmla="*/ 310 w 1854"/>
                <a:gd name="T31" fmla="*/ 0 h 3747"/>
                <a:gd name="T32" fmla="*/ 0 w 1854"/>
                <a:gd name="T33" fmla="*/ 310 h 3747"/>
                <a:gd name="T34" fmla="*/ 0 w 1854"/>
                <a:gd name="T35" fmla="*/ 3444 h 3747"/>
                <a:gd name="T36" fmla="*/ 0 w 1854"/>
                <a:gd name="T37" fmla="*/ 3444 h 3747"/>
                <a:gd name="T38" fmla="*/ 302 w 1854"/>
                <a:gd name="T39" fmla="*/ 3746 h 3747"/>
                <a:gd name="T40" fmla="*/ 1568 w 1854"/>
                <a:gd name="T41" fmla="*/ 3746 h 3747"/>
                <a:gd name="T42" fmla="*/ 1568 w 1854"/>
                <a:gd name="T43" fmla="*/ 3746 h 3747"/>
                <a:gd name="T44" fmla="*/ 1853 w 1854"/>
                <a:gd name="T45" fmla="*/ 3460 h 3747"/>
                <a:gd name="T46" fmla="*/ 1853 w 1854"/>
                <a:gd name="T47" fmla="*/ 320 h 3747"/>
                <a:gd name="T48" fmla="*/ 1853 w 1854"/>
                <a:gd name="T49" fmla="*/ 320 h 3747"/>
                <a:gd name="T50" fmla="*/ 1534 w 1854"/>
                <a:gd name="T51" fmla="*/ 0 h 3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54" h="3747">
                  <a:moveTo>
                    <a:pt x="1830" y="3460"/>
                  </a:moveTo>
                  <a:lnTo>
                    <a:pt x="1830" y="3460"/>
                  </a:lnTo>
                  <a:cubicBezTo>
                    <a:pt x="1830" y="3605"/>
                    <a:pt x="1713" y="3723"/>
                    <a:pt x="1568" y="3723"/>
                  </a:cubicBezTo>
                  <a:lnTo>
                    <a:pt x="302" y="3723"/>
                  </a:lnTo>
                  <a:lnTo>
                    <a:pt x="302" y="3723"/>
                  </a:lnTo>
                  <a:cubicBezTo>
                    <a:pt x="148" y="3723"/>
                    <a:pt x="23" y="3598"/>
                    <a:pt x="23" y="3444"/>
                  </a:cubicBezTo>
                  <a:lnTo>
                    <a:pt x="23" y="310"/>
                  </a:lnTo>
                  <a:lnTo>
                    <a:pt x="23" y="310"/>
                  </a:lnTo>
                  <a:cubicBezTo>
                    <a:pt x="23" y="152"/>
                    <a:pt x="152" y="24"/>
                    <a:pt x="310" y="24"/>
                  </a:cubicBezTo>
                  <a:lnTo>
                    <a:pt x="1534" y="24"/>
                  </a:lnTo>
                  <a:lnTo>
                    <a:pt x="1534" y="24"/>
                  </a:lnTo>
                  <a:cubicBezTo>
                    <a:pt x="1697" y="24"/>
                    <a:pt x="1830" y="156"/>
                    <a:pt x="1830" y="320"/>
                  </a:cubicBezTo>
                  <a:lnTo>
                    <a:pt x="1830" y="3460"/>
                  </a:lnTo>
                  <a:close/>
                  <a:moveTo>
                    <a:pt x="1534" y="0"/>
                  </a:moveTo>
                  <a:lnTo>
                    <a:pt x="310" y="0"/>
                  </a:lnTo>
                  <a:lnTo>
                    <a:pt x="310" y="0"/>
                  </a:lnTo>
                  <a:cubicBezTo>
                    <a:pt x="139" y="0"/>
                    <a:pt x="0" y="140"/>
                    <a:pt x="0" y="310"/>
                  </a:cubicBezTo>
                  <a:lnTo>
                    <a:pt x="0" y="3444"/>
                  </a:lnTo>
                  <a:lnTo>
                    <a:pt x="0" y="3444"/>
                  </a:lnTo>
                  <a:cubicBezTo>
                    <a:pt x="0" y="3611"/>
                    <a:pt x="136" y="3746"/>
                    <a:pt x="302" y="3746"/>
                  </a:cubicBezTo>
                  <a:lnTo>
                    <a:pt x="1568" y="3746"/>
                  </a:lnTo>
                  <a:lnTo>
                    <a:pt x="1568" y="3746"/>
                  </a:lnTo>
                  <a:cubicBezTo>
                    <a:pt x="1726" y="3746"/>
                    <a:pt x="1853" y="3618"/>
                    <a:pt x="1853" y="3460"/>
                  </a:cubicBezTo>
                  <a:lnTo>
                    <a:pt x="1853" y="320"/>
                  </a:lnTo>
                  <a:lnTo>
                    <a:pt x="1853" y="320"/>
                  </a:lnTo>
                  <a:cubicBezTo>
                    <a:pt x="1853" y="144"/>
                    <a:pt x="1710" y="0"/>
                    <a:pt x="1534" y="0"/>
                  </a:cubicBezTo>
                  <a:close/>
                </a:path>
              </a:pathLst>
            </a:custGeom>
            <a:solidFill>
              <a:srgbClr val="ACAFB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Lexend Deca ExtraLight" pitchFamily="2" charset="0"/>
              </a:endParaRPr>
            </a:p>
          </p:txBody>
        </p:sp>
        <p:sp>
          <p:nvSpPr>
            <p:cNvPr id="22" name="Freeform 16">
              <a:extLst>
                <a:ext uri="{FF2B5EF4-FFF2-40B4-BE49-F238E27FC236}">
                  <a16:creationId xmlns:a16="http://schemas.microsoft.com/office/drawing/2014/main" id="{AECACF2E-9A69-31E0-4F63-0F9762BBC4E7}"/>
                </a:ext>
              </a:extLst>
            </p:cNvPr>
            <p:cNvSpPr>
              <a:spLocks noChangeArrowheads="1"/>
            </p:cNvSpPr>
            <p:nvPr/>
          </p:nvSpPr>
          <p:spPr bwMode="auto">
            <a:xfrm>
              <a:off x="19651296" y="3577373"/>
              <a:ext cx="2253029" cy="4610465"/>
            </a:xfrm>
            <a:custGeom>
              <a:avLst/>
              <a:gdLst>
                <a:gd name="T0" fmla="*/ 1511 w 1808"/>
                <a:gd name="T1" fmla="*/ 0 h 3700"/>
                <a:gd name="T2" fmla="*/ 287 w 1808"/>
                <a:gd name="T3" fmla="*/ 0 h 3700"/>
                <a:gd name="T4" fmla="*/ 287 w 1808"/>
                <a:gd name="T5" fmla="*/ 0 h 3700"/>
                <a:gd name="T6" fmla="*/ 0 w 1808"/>
                <a:gd name="T7" fmla="*/ 286 h 3700"/>
                <a:gd name="T8" fmla="*/ 0 w 1808"/>
                <a:gd name="T9" fmla="*/ 3420 h 3700"/>
                <a:gd name="T10" fmla="*/ 0 w 1808"/>
                <a:gd name="T11" fmla="*/ 3420 h 3700"/>
                <a:gd name="T12" fmla="*/ 279 w 1808"/>
                <a:gd name="T13" fmla="*/ 3699 h 3700"/>
                <a:gd name="T14" fmla="*/ 1545 w 1808"/>
                <a:gd name="T15" fmla="*/ 3699 h 3700"/>
                <a:gd name="T16" fmla="*/ 1545 w 1808"/>
                <a:gd name="T17" fmla="*/ 3699 h 3700"/>
                <a:gd name="T18" fmla="*/ 1807 w 1808"/>
                <a:gd name="T19" fmla="*/ 3436 h 3700"/>
                <a:gd name="T20" fmla="*/ 1807 w 1808"/>
                <a:gd name="T21" fmla="*/ 296 h 3700"/>
                <a:gd name="T22" fmla="*/ 1807 w 1808"/>
                <a:gd name="T23" fmla="*/ 296 h 3700"/>
                <a:gd name="T24" fmla="*/ 1511 w 1808"/>
                <a:gd name="T25" fmla="*/ 0 h 3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08" h="3700">
                  <a:moveTo>
                    <a:pt x="1511" y="0"/>
                  </a:moveTo>
                  <a:lnTo>
                    <a:pt x="287" y="0"/>
                  </a:lnTo>
                  <a:lnTo>
                    <a:pt x="287" y="0"/>
                  </a:lnTo>
                  <a:cubicBezTo>
                    <a:pt x="129" y="0"/>
                    <a:pt x="0" y="128"/>
                    <a:pt x="0" y="286"/>
                  </a:cubicBezTo>
                  <a:lnTo>
                    <a:pt x="0" y="3420"/>
                  </a:lnTo>
                  <a:lnTo>
                    <a:pt x="0" y="3420"/>
                  </a:lnTo>
                  <a:cubicBezTo>
                    <a:pt x="0" y="3574"/>
                    <a:pt x="125" y="3699"/>
                    <a:pt x="279" y="3699"/>
                  </a:cubicBezTo>
                  <a:lnTo>
                    <a:pt x="1545" y="3699"/>
                  </a:lnTo>
                  <a:lnTo>
                    <a:pt x="1545" y="3699"/>
                  </a:lnTo>
                  <a:cubicBezTo>
                    <a:pt x="1690" y="3699"/>
                    <a:pt x="1807" y="3581"/>
                    <a:pt x="1807" y="3436"/>
                  </a:cubicBezTo>
                  <a:lnTo>
                    <a:pt x="1807" y="296"/>
                  </a:lnTo>
                  <a:lnTo>
                    <a:pt x="1807" y="296"/>
                  </a:lnTo>
                  <a:cubicBezTo>
                    <a:pt x="1807" y="132"/>
                    <a:pt x="1674" y="0"/>
                    <a:pt x="1511" y="0"/>
                  </a:cubicBezTo>
                </a:path>
              </a:pathLst>
            </a:custGeom>
            <a:solidFill>
              <a:srgbClr val="00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Lexend Deca ExtraLight" pitchFamily="2" charset="0"/>
              </a:endParaRPr>
            </a:p>
          </p:txBody>
        </p:sp>
        <p:sp>
          <p:nvSpPr>
            <p:cNvPr id="23" name="Freeform 17">
              <a:extLst>
                <a:ext uri="{FF2B5EF4-FFF2-40B4-BE49-F238E27FC236}">
                  <a16:creationId xmlns:a16="http://schemas.microsoft.com/office/drawing/2014/main" id="{68EF191F-515D-1D72-5D0C-EC162095A98A}"/>
                </a:ext>
              </a:extLst>
            </p:cNvPr>
            <p:cNvSpPr>
              <a:spLocks noChangeArrowheads="1"/>
            </p:cNvSpPr>
            <p:nvPr/>
          </p:nvSpPr>
          <p:spPr bwMode="auto">
            <a:xfrm>
              <a:off x="19755707" y="3670791"/>
              <a:ext cx="2049705" cy="4423631"/>
            </a:xfrm>
            <a:custGeom>
              <a:avLst/>
              <a:gdLst>
                <a:gd name="T0" fmla="*/ 1404 w 1646"/>
                <a:gd name="T1" fmla="*/ 0 h 3548"/>
                <a:gd name="T2" fmla="*/ 1189 w 1646"/>
                <a:gd name="T3" fmla="*/ 0 h 3548"/>
                <a:gd name="T4" fmla="*/ 1189 w 1646"/>
                <a:gd name="T5" fmla="*/ 0 h 3548"/>
                <a:gd name="T6" fmla="*/ 1160 w 1646"/>
                <a:gd name="T7" fmla="*/ 29 h 3548"/>
                <a:gd name="T8" fmla="*/ 1160 w 1646"/>
                <a:gd name="T9" fmla="*/ 87 h 3548"/>
                <a:gd name="T10" fmla="*/ 1160 w 1646"/>
                <a:gd name="T11" fmla="*/ 87 h 3548"/>
                <a:gd name="T12" fmla="*/ 1096 w 1646"/>
                <a:gd name="T13" fmla="*/ 151 h 3548"/>
                <a:gd name="T14" fmla="*/ 549 w 1646"/>
                <a:gd name="T15" fmla="*/ 151 h 3548"/>
                <a:gd name="T16" fmla="*/ 549 w 1646"/>
                <a:gd name="T17" fmla="*/ 151 h 3548"/>
                <a:gd name="T18" fmla="*/ 486 w 1646"/>
                <a:gd name="T19" fmla="*/ 87 h 3548"/>
                <a:gd name="T20" fmla="*/ 486 w 1646"/>
                <a:gd name="T21" fmla="*/ 23 h 3548"/>
                <a:gd name="T22" fmla="*/ 486 w 1646"/>
                <a:gd name="T23" fmla="*/ 23 h 3548"/>
                <a:gd name="T24" fmla="*/ 462 w 1646"/>
                <a:gd name="T25" fmla="*/ 0 h 3548"/>
                <a:gd name="T26" fmla="*/ 233 w 1646"/>
                <a:gd name="T27" fmla="*/ 0 h 3548"/>
                <a:gd name="T28" fmla="*/ 233 w 1646"/>
                <a:gd name="T29" fmla="*/ 0 h 3548"/>
                <a:gd name="T30" fmla="*/ 0 w 1646"/>
                <a:gd name="T31" fmla="*/ 232 h 3548"/>
                <a:gd name="T32" fmla="*/ 0 w 1646"/>
                <a:gd name="T33" fmla="*/ 3322 h 3548"/>
                <a:gd name="T34" fmla="*/ 0 w 1646"/>
                <a:gd name="T35" fmla="*/ 3322 h 3548"/>
                <a:gd name="T36" fmla="*/ 225 w 1646"/>
                <a:gd name="T37" fmla="*/ 3547 h 3548"/>
                <a:gd name="T38" fmla="*/ 1436 w 1646"/>
                <a:gd name="T39" fmla="*/ 3547 h 3548"/>
                <a:gd name="T40" fmla="*/ 1436 w 1646"/>
                <a:gd name="T41" fmla="*/ 3547 h 3548"/>
                <a:gd name="T42" fmla="*/ 1645 w 1646"/>
                <a:gd name="T43" fmla="*/ 3337 h 3548"/>
                <a:gd name="T44" fmla="*/ 1645 w 1646"/>
                <a:gd name="T45" fmla="*/ 240 h 3548"/>
                <a:gd name="T46" fmla="*/ 1645 w 1646"/>
                <a:gd name="T47" fmla="*/ 240 h 3548"/>
                <a:gd name="T48" fmla="*/ 1404 w 1646"/>
                <a:gd name="T49" fmla="*/ 0 h 3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46" h="3548">
                  <a:moveTo>
                    <a:pt x="1404" y="0"/>
                  </a:moveTo>
                  <a:lnTo>
                    <a:pt x="1189" y="0"/>
                  </a:lnTo>
                  <a:lnTo>
                    <a:pt x="1189" y="0"/>
                  </a:lnTo>
                  <a:cubicBezTo>
                    <a:pt x="1173" y="0"/>
                    <a:pt x="1160" y="13"/>
                    <a:pt x="1160" y="29"/>
                  </a:cubicBezTo>
                  <a:lnTo>
                    <a:pt x="1160" y="87"/>
                  </a:lnTo>
                  <a:lnTo>
                    <a:pt x="1160" y="87"/>
                  </a:lnTo>
                  <a:cubicBezTo>
                    <a:pt x="1160" y="122"/>
                    <a:pt x="1131" y="151"/>
                    <a:pt x="1096" y="151"/>
                  </a:cubicBezTo>
                  <a:lnTo>
                    <a:pt x="549" y="151"/>
                  </a:lnTo>
                  <a:lnTo>
                    <a:pt x="549" y="151"/>
                  </a:lnTo>
                  <a:cubicBezTo>
                    <a:pt x="515" y="151"/>
                    <a:pt x="486" y="122"/>
                    <a:pt x="486" y="87"/>
                  </a:cubicBezTo>
                  <a:lnTo>
                    <a:pt x="486" y="23"/>
                  </a:lnTo>
                  <a:lnTo>
                    <a:pt x="486" y="23"/>
                  </a:lnTo>
                  <a:cubicBezTo>
                    <a:pt x="486" y="10"/>
                    <a:pt x="476" y="0"/>
                    <a:pt x="462" y="0"/>
                  </a:cubicBezTo>
                  <a:lnTo>
                    <a:pt x="233" y="0"/>
                  </a:lnTo>
                  <a:lnTo>
                    <a:pt x="233" y="0"/>
                  </a:lnTo>
                  <a:cubicBezTo>
                    <a:pt x="104" y="0"/>
                    <a:pt x="0" y="104"/>
                    <a:pt x="0" y="232"/>
                  </a:cubicBezTo>
                  <a:lnTo>
                    <a:pt x="0" y="3322"/>
                  </a:lnTo>
                  <a:lnTo>
                    <a:pt x="0" y="3322"/>
                  </a:lnTo>
                  <a:cubicBezTo>
                    <a:pt x="0" y="3446"/>
                    <a:pt x="101" y="3547"/>
                    <a:pt x="225" y="3547"/>
                  </a:cubicBezTo>
                  <a:lnTo>
                    <a:pt x="1436" y="3547"/>
                  </a:lnTo>
                  <a:lnTo>
                    <a:pt x="1436" y="3547"/>
                  </a:lnTo>
                  <a:cubicBezTo>
                    <a:pt x="1551" y="3547"/>
                    <a:pt x="1645" y="3453"/>
                    <a:pt x="1645" y="3337"/>
                  </a:cubicBezTo>
                  <a:lnTo>
                    <a:pt x="1645" y="240"/>
                  </a:lnTo>
                  <a:lnTo>
                    <a:pt x="1645" y="240"/>
                  </a:lnTo>
                  <a:cubicBezTo>
                    <a:pt x="1645" y="108"/>
                    <a:pt x="1537" y="0"/>
                    <a:pt x="1404" y="0"/>
                  </a:cubicBezTo>
                </a:path>
              </a:pathLst>
            </a:custGeom>
            <a:solidFill>
              <a:srgbClr val="EBDD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Lexend Deca ExtraLight" pitchFamily="2" charset="0"/>
              </a:endParaRPr>
            </a:p>
          </p:txBody>
        </p:sp>
        <p:sp>
          <p:nvSpPr>
            <p:cNvPr id="24" name="Freeform 18">
              <a:extLst>
                <a:ext uri="{FF2B5EF4-FFF2-40B4-BE49-F238E27FC236}">
                  <a16:creationId xmlns:a16="http://schemas.microsoft.com/office/drawing/2014/main" id="{B81F11F0-E565-E556-5796-2186F23E8757}"/>
                </a:ext>
              </a:extLst>
            </p:cNvPr>
            <p:cNvSpPr>
              <a:spLocks noChangeArrowheads="1"/>
            </p:cNvSpPr>
            <p:nvPr/>
          </p:nvSpPr>
          <p:spPr bwMode="auto">
            <a:xfrm>
              <a:off x="19601840" y="4330216"/>
              <a:ext cx="27475" cy="346199"/>
            </a:xfrm>
            <a:custGeom>
              <a:avLst/>
              <a:gdLst>
                <a:gd name="T0" fmla="*/ 0 w 21"/>
                <a:gd name="T1" fmla="*/ 7 h 280"/>
                <a:gd name="T2" fmla="*/ 0 w 21"/>
                <a:gd name="T3" fmla="*/ 273 h 280"/>
                <a:gd name="T4" fmla="*/ 0 w 21"/>
                <a:gd name="T5" fmla="*/ 273 h 280"/>
                <a:gd name="T6" fmla="*/ 6 w 21"/>
                <a:gd name="T7" fmla="*/ 279 h 280"/>
                <a:gd name="T8" fmla="*/ 20 w 21"/>
                <a:gd name="T9" fmla="*/ 279 h 280"/>
                <a:gd name="T10" fmla="*/ 20 w 21"/>
                <a:gd name="T11" fmla="*/ 0 h 280"/>
                <a:gd name="T12" fmla="*/ 6 w 21"/>
                <a:gd name="T13" fmla="*/ 0 h 280"/>
                <a:gd name="T14" fmla="*/ 6 w 21"/>
                <a:gd name="T15" fmla="*/ 0 h 280"/>
                <a:gd name="T16" fmla="*/ 0 w 21"/>
                <a:gd name="T17" fmla="*/ 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80">
                  <a:moveTo>
                    <a:pt x="0" y="7"/>
                  </a:moveTo>
                  <a:lnTo>
                    <a:pt x="0" y="273"/>
                  </a:lnTo>
                  <a:lnTo>
                    <a:pt x="0" y="273"/>
                  </a:lnTo>
                  <a:cubicBezTo>
                    <a:pt x="0" y="277"/>
                    <a:pt x="3" y="279"/>
                    <a:pt x="6" y="279"/>
                  </a:cubicBezTo>
                  <a:lnTo>
                    <a:pt x="20" y="279"/>
                  </a:lnTo>
                  <a:lnTo>
                    <a:pt x="20" y="0"/>
                  </a:lnTo>
                  <a:lnTo>
                    <a:pt x="6" y="0"/>
                  </a:lnTo>
                  <a:lnTo>
                    <a:pt x="6" y="0"/>
                  </a:lnTo>
                  <a:cubicBezTo>
                    <a:pt x="3" y="0"/>
                    <a:pt x="0" y="3"/>
                    <a:pt x="0" y="7"/>
                  </a:cubicBezTo>
                </a:path>
              </a:pathLst>
            </a:custGeom>
            <a:solidFill>
              <a:srgbClr val="5C5B6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Lexend Deca ExtraLight" pitchFamily="2" charset="0"/>
              </a:endParaRPr>
            </a:p>
          </p:txBody>
        </p:sp>
        <p:sp>
          <p:nvSpPr>
            <p:cNvPr id="25" name="Freeform 19">
              <a:extLst>
                <a:ext uri="{FF2B5EF4-FFF2-40B4-BE49-F238E27FC236}">
                  <a16:creationId xmlns:a16="http://schemas.microsoft.com/office/drawing/2014/main" id="{92E133D2-DE43-9F46-F97F-A5FEBB8A1ADC}"/>
                </a:ext>
              </a:extLst>
            </p:cNvPr>
            <p:cNvSpPr>
              <a:spLocks noChangeArrowheads="1"/>
            </p:cNvSpPr>
            <p:nvPr/>
          </p:nvSpPr>
          <p:spPr bwMode="auto">
            <a:xfrm>
              <a:off x="19601840" y="5105038"/>
              <a:ext cx="27475" cy="274759"/>
            </a:xfrm>
            <a:custGeom>
              <a:avLst/>
              <a:gdLst>
                <a:gd name="T0" fmla="*/ 0 w 21"/>
                <a:gd name="T1" fmla="*/ 7 h 221"/>
                <a:gd name="T2" fmla="*/ 0 w 21"/>
                <a:gd name="T3" fmla="*/ 213 h 221"/>
                <a:gd name="T4" fmla="*/ 0 w 21"/>
                <a:gd name="T5" fmla="*/ 213 h 221"/>
                <a:gd name="T6" fmla="*/ 6 w 21"/>
                <a:gd name="T7" fmla="*/ 220 h 221"/>
                <a:gd name="T8" fmla="*/ 20 w 21"/>
                <a:gd name="T9" fmla="*/ 220 h 221"/>
                <a:gd name="T10" fmla="*/ 20 w 21"/>
                <a:gd name="T11" fmla="*/ 0 h 221"/>
                <a:gd name="T12" fmla="*/ 6 w 21"/>
                <a:gd name="T13" fmla="*/ 0 h 221"/>
                <a:gd name="T14" fmla="*/ 6 w 21"/>
                <a:gd name="T15" fmla="*/ 0 h 221"/>
                <a:gd name="T16" fmla="*/ 0 w 21"/>
                <a:gd name="T17" fmla="*/ 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1">
                  <a:moveTo>
                    <a:pt x="0" y="7"/>
                  </a:moveTo>
                  <a:lnTo>
                    <a:pt x="0" y="213"/>
                  </a:lnTo>
                  <a:lnTo>
                    <a:pt x="0" y="213"/>
                  </a:lnTo>
                  <a:cubicBezTo>
                    <a:pt x="0" y="217"/>
                    <a:pt x="3" y="220"/>
                    <a:pt x="6" y="220"/>
                  </a:cubicBezTo>
                  <a:lnTo>
                    <a:pt x="20" y="220"/>
                  </a:lnTo>
                  <a:lnTo>
                    <a:pt x="20" y="0"/>
                  </a:lnTo>
                  <a:lnTo>
                    <a:pt x="6" y="0"/>
                  </a:lnTo>
                  <a:lnTo>
                    <a:pt x="6" y="0"/>
                  </a:lnTo>
                  <a:cubicBezTo>
                    <a:pt x="3" y="0"/>
                    <a:pt x="0" y="3"/>
                    <a:pt x="0" y="7"/>
                  </a:cubicBezTo>
                </a:path>
              </a:pathLst>
            </a:custGeom>
            <a:solidFill>
              <a:srgbClr val="5C5B6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Lexend Deca ExtraLight" pitchFamily="2" charset="0"/>
              </a:endParaRPr>
            </a:p>
          </p:txBody>
        </p:sp>
        <p:sp>
          <p:nvSpPr>
            <p:cNvPr id="26" name="Freeform 20">
              <a:extLst>
                <a:ext uri="{FF2B5EF4-FFF2-40B4-BE49-F238E27FC236}">
                  <a16:creationId xmlns:a16="http://schemas.microsoft.com/office/drawing/2014/main" id="{A2911C9F-DCE6-310A-7FB9-721AA365FC53}"/>
                </a:ext>
              </a:extLst>
            </p:cNvPr>
            <p:cNvSpPr>
              <a:spLocks noChangeArrowheads="1"/>
            </p:cNvSpPr>
            <p:nvPr/>
          </p:nvSpPr>
          <p:spPr bwMode="auto">
            <a:xfrm>
              <a:off x="19601840" y="5451234"/>
              <a:ext cx="27475" cy="274759"/>
            </a:xfrm>
            <a:custGeom>
              <a:avLst/>
              <a:gdLst>
                <a:gd name="T0" fmla="*/ 0 w 21"/>
                <a:gd name="T1" fmla="*/ 5 h 219"/>
                <a:gd name="T2" fmla="*/ 0 w 21"/>
                <a:gd name="T3" fmla="*/ 212 h 219"/>
                <a:gd name="T4" fmla="*/ 0 w 21"/>
                <a:gd name="T5" fmla="*/ 212 h 219"/>
                <a:gd name="T6" fmla="*/ 6 w 21"/>
                <a:gd name="T7" fmla="*/ 218 h 219"/>
                <a:gd name="T8" fmla="*/ 20 w 21"/>
                <a:gd name="T9" fmla="*/ 218 h 219"/>
                <a:gd name="T10" fmla="*/ 20 w 21"/>
                <a:gd name="T11" fmla="*/ 0 h 219"/>
                <a:gd name="T12" fmla="*/ 6 w 21"/>
                <a:gd name="T13" fmla="*/ 0 h 219"/>
                <a:gd name="T14" fmla="*/ 6 w 21"/>
                <a:gd name="T15" fmla="*/ 0 h 219"/>
                <a:gd name="T16" fmla="*/ 0 w 21"/>
                <a:gd name="T17" fmla="*/ 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9">
                  <a:moveTo>
                    <a:pt x="0" y="5"/>
                  </a:moveTo>
                  <a:lnTo>
                    <a:pt x="0" y="212"/>
                  </a:lnTo>
                  <a:lnTo>
                    <a:pt x="0" y="212"/>
                  </a:lnTo>
                  <a:cubicBezTo>
                    <a:pt x="0" y="216"/>
                    <a:pt x="3" y="218"/>
                    <a:pt x="6" y="218"/>
                  </a:cubicBezTo>
                  <a:lnTo>
                    <a:pt x="20" y="218"/>
                  </a:lnTo>
                  <a:lnTo>
                    <a:pt x="20" y="0"/>
                  </a:lnTo>
                  <a:lnTo>
                    <a:pt x="6" y="0"/>
                  </a:lnTo>
                  <a:lnTo>
                    <a:pt x="6" y="0"/>
                  </a:lnTo>
                  <a:cubicBezTo>
                    <a:pt x="3" y="0"/>
                    <a:pt x="0" y="2"/>
                    <a:pt x="0" y="5"/>
                  </a:cubicBezTo>
                </a:path>
              </a:pathLst>
            </a:custGeom>
            <a:solidFill>
              <a:srgbClr val="5C5B6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Lexend Deca ExtraLight" pitchFamily="2" charset="0"/>
              </a:endParaRPr>
            </a:p>
          </p:txBody>
        </p:sp>
        <p:sp>
          <p:nvSpPr>
            <p:cNvPr id="27" name="Freeform 21">
              <a:extLst>
                <a:ext uri="{FF2B5EF4-FFF2-40B4-BE49-F238E27FC236}">
                  <a16:creationId xmlns:a16="http://schemas.microsoft.com/office/drawing/2014/main" id="{3F75C247-8019-A671-4C32-D529C6549C4D}"/>
                </a:ext>
              </a:extLst>
            </p:cNvPr>
            <p:cNvSpPr>
              <a:spLocks noChangeArrowheads="1"/>
            </p:cNvSpPr>
            <p:nvPr/>
          </p:nvSpPr>
          <p:spPr bwMode="auto">
            <a:xfrm>
              <a:off x="21931802" y="4357693"/>
              <a:ext cx="27475" cy="626451"/>
            </a:xfrm>
            <a:custGeom>
              <a:avLst/>
              <a:gdLst>
                <a:gd name="T0" fmla="*/ 11 w 22"/>
                <a:gd name="T1" fmla="*/ 0 h 503"/>
                <a:gd name="T2" fmla="*/ 0 w 22"/>
                <a:gd name="T3" fmla="*/ 0 h 503"/>
                <a:gd name="T4" fmla="*/ 0 w 22"/>
                <a:gd name="T5" fmla="*/ 502 h 503"/>
                <a:gd name="T6" fmla="*/ 11 w 22"/>
                <a:gd name="T7" fmla="*/ 502 h 503"/>
                <a:gd name="T8" fmla="*/ 11 w 22"/>
                <a:gd name="T9" fmla="*/ 502 h 503"/>
                <a:gd name="T10" fmla="*/ 21 w 22"/>
                <a:gd name="T11" fmla="*/ 492 h 503"/>
                <a:gd name="T12" fmla="*/ 21 w 22"/>
                <a:gd name="T13" fmla="*/ 8 h 503"/>
                <a:gd name="T14" fmla="*/ 21 w 22"/>
                <a:gd name="T15" fmla="*/ 8 h 503"/>
                <a:gd name="T16" fmla="*/ 11 w 22"/>
                <a:gd name="T17" fmla="*/ 0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03">
                  <a:moveTo>
                    <a:pt x="11" y="0"/>
                  </a:moveTo>
                  <a:lnTo>
                    <a:pt x="0" y="0"/>
                  </a:lnTo>
                  <a:lnTo>
                    <a:pt x="0" y="502"/>
                  </a:lnTo>
                  <a:lnTo>
                    <a:pt x="11" y="502"/>
                  </a:lnTo>
                  <a:lnTo>
                    <a:pt x="11" y="502"/>
                  </a:lnTo>
                  <a:cubicBezTo>
                    <a:pt x="16" y="502"/>
                    <a:pt x="21" y="497"/>
                    <a:pt x="21" y="492"/>
                  </a:cubicBezTo>
                  <a:lnTo>
                    <a:pt x="21" y="8"/>
                  </a:lnTo>
                  <a:lnTo>
                    <a:pt x="21" y="8"/>
                  </a:lnTo>
                  <a:cubicBezTo>
                    <a:pt x="21" y="4"/>
                    <a:pt x="16" y="0"/>
                    <a:pt x="11" y="0"/>
                  </a:cubicBezTo>
                </a:path>
              </a:pathLst>
            </a:custGeom>
            <a:solidFill>
              <a:srgbClr val="5C5B6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Lexend Deca ExtraLight" pitchFamily="2" charset="0"/>
              </a:endParaRPr>
            </a:p>
          </p:txBody>
        </p:sp>
      </p:grpSp>
      <p:sp>
        <p:nvSpPr>
          <p:cNvPr id="28" name="Picture Placeholder 130">
            <a:extLst>
              <a:ext uri="{FF2B5EF4-FFF2-40B4-BE49-F238E27FC236}">
                <a16:creationId xmlns:a16="http://schemas.microsoft.com/office/drawing/2014/main" id="{223BDE68-92BB-F85D-D616-CD452240B632}"/>
              </a:ext>
            </a:extLst>
          </p:cNvPr>
          <p:cNvSpPr>
            <a:spLocks noGrp="1"/>
          </p:cNvSpPr>
          <p:nvPr>
            <p:ph type="pic" sz="quarter" idx="29"/>
          </p:nvPr>
        </p:nvSpPr>
        <p:spPr>
          <a:xfrm>
            <a:off x="9379662" y="1144187"/>
            <a:ext cx="1880702" cy="4057834"/>
          </a:xfrm>
          <a:custGeom>
            <a:avLst/>
            <a:gdLst>
              <a:gd name="connsiteX0" fmla="*/ 290146 w 2048458"/>
              <a:gd name="connsiteY0" fmla="*/ 0 h 4422384"/>
              <a:gd name="connsiteX1" fmla="*/ 575312 w 2048458"/>
              <a:gd name="connsiteY1" fmla="*/ 0 h 4422384"/>
              <a:gd name="connsiteX2" fmla="*/ 605198 w 2048458"/>
              <a:gd name="connsiteY2" fmla="*/ 28677 h 4422384"/>
              <a:gd name="connsiteX3" fmla="*/ 605198 w 2048458"/>
              <a:gd name="connsiteY3" fmla="*/ 108472 h 4422384"/>
              <a:gd name="connsiteX4" fmla="*/ 683650 w 2048458"/>
              <a:gd name="connsiteY4" fmla="*/ 188267 h 4422384"/>
              <a:gd name="connsiteX5" fmla="*/ 1364808 w 2048458"/>
              <a:gd name="connsiteY5" fmla="*/ 188267 h 4422384"/>
              <a:gd name="connsiteX6" fmla="*/ 1444506 w 2048458"/>
              <a:gd name="connsiteY6" fmla="*/ 108472 h 4422384"/>
              <a:gd name="connsiteX7" fmla="*/ 1444506 w 2048458"/>
              <a:gd name="connsiteY7" fmla="*/ 36157 h 4422384"/>
              <a:gd name="connsiteX8" fmla="*/ 1480618 w 2048458"/>
              <a:gd name="connsiteY8" fmla="*/ 0 h 4422384"/>
              <a:gd name="connsiteX9" fmla="*/ 1748350 w 2048458"/>
              <a:gd name="connsiteY9" fmla="*/ 0 h 4422384"/>
              <a:gd name="connsiteX10" fmla="*/ 2048458 w 2048458"/>
              <a:gd name="connsiteY10" fmla="*/ 299231 h 4422384"/>
              <a:gd name="connsiteX11" fmla="*/ 2048458 w 2048458"/>
              <a:gd name="connsiteY11" fmla="*/ 4160557 h 4422384"/>
              <a:gd name="connsiteX12" fmla="*/ 1788198 w 2048458"/>
              <a:gd name="connsiteY12" fmla="*/ 4422384 h 4422384"/>
              <a:gd name="connsiteX13" fmla="*/ 280184 w 2048458"/>
              <a:gd name="connsiteY13" fmla="*/ 4422384 h 4422384"/>
              <a:gd name="connsiteX14" fmla="*/ 0 w 2048458"/>
              <a:gd name="connsiteY14" fmla="*/ 4141855 h 4422384"/>
              <a:gd name="connsiteX15" fmla="*/ 0 w 2048458"/>
              <a:gd name="connsiteY15" fmla="*/ 289257 h 4422384"/>
              <a:gd name="connsiteX16" fmla="*/ 290146 w 2048458"/>
              <a:gd name="connsiteY16" fmla="*/ 0 h 442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48458" h="4422384">
                <a:moveTo>
                  <a:pt x="290146" y="0"/>
                </a:moveTo>
                <a:lnTo>
                  <a:pt x="575312" y="0"/>
                </a:lnTo>
                <a:cubicBezTo>
                  <a:pt x="592744" y="0"/>
                  <a:pt x="605198" y="12468"/>
                  <a:pt x="605198" y="28677"/>
                </a:cubicBezTo>
                <a:lnTo>
                  <a:pt x="605198" y="108472"/>
                </a:lnTo>
                <a:cubicBezTo>
                  <a:pt x="605198" y="152109"/>
                  <a:pt x="641310" y="188267"/>
                  <a:pt x="683650" y="188267"/>
                </a:cubicBezTo>
                <a:lnTo>
                  <a:pt x="1364808" y="188267"/>
                </a:lnTo>
                <a:cubicBezTo>
                  <a:pt x="1408392" y="188267"/>
                  <a:pt x="1444506" y="152109"/>
                  <a:pt x="1444506" y="108472"/>
                </a:cubicBezTo>
                <a:lnTo>
                  <a:pt x="1444506" y="36157"/>
                </a:lnTo>
                <a:cubicBezTo>
                  <a:pt x="1444506" y="16209"/>
                  <a:pt x="1460694" y="0"/>
                  <a:pt x="1480618" y="0"/>
                </a:cubicBezTo>
                <a:lnTo>
                  <a:pt x="1748350" y="0"/>
                </a:lnTo>
                <a:cubicBezTo>
                  <a:pt x="1913970" y="0"/>
                  <a:pt x="2048458" y="134654"/>
                  <a:pt x="2048458" y="299231"/>
                </a:cubicBezTo>
                <a:lnTo>
                  <a:pt x="2048458" y="4160557"/>
                </a:lnTo>
                <a:cubicBezTo>
                  <a:pt x="2048458" y="4305186"/>
                  <a:pt x="1931404" y="4422384"/>
                  <a:pt x="1788198" y="4422384"/>
                </a:cubicBezTo>
                <a:lnTo>
                  <a:pt x="280184" y="4422384"/>
                </a:lnTo>
                <a:cubicBezTo>
                  <a:pt x="125770" y="4422384"/>
                  <a:pt x="0" y="4296458"/>
                  <a:pt x="0" y="4141855"/>
                </a:cubicBezTo>
                <a:lnTo>
                  <a:pt x="0" y="289257"/>
                </a:lnTo>
                <a:cubicBezTo>
                  <a:pt x="0" y="129667"/>
                  <a:pt x="129506" y="0"/>
                  <a:pt x="290146" y="0"/>
                </a:cubicBezTo>
                <a:close/>
              </a:path>
            </a:pathLst>
          </a:custGeom>
          <a:solidFill>
            <a:schemeClr val="bg2">
              <a:lumMod val="95000"/>
            </a:schemeClr>
          </a:solidFill>
        </p:spPr>
        <p:txBody>
          <a:bodyPr wrap="square" anchor="ctr">
            <a:noAutofit/>
          </a:bodyPr>
          <a:lstStyle>
            <a:lvl1pPr marL="0" indent="0" algn="ctr">
              <a:buNone/>
              <a:defRPr sz="1200"/>
            </a:lvl1pPr>
          </a:lstStyle>
          <a:p>
            <a:endParaRPr lang="en-US"/>
          </a:p>
        </p:txBody>
      </p:sp>
    </p:spTree>
    <p:extLst>
      <p:ext uri="{BB962C8B-B14F-4D97-AF65-F5344CB8AC3E}">
        <p14:creationId xmlns:p14="http://schemas.microsoft.com/office/powerpoint/2010/main" val="132533259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Desktop Device Mockup">
    <p:spTree>
      <p:nvGrpSpPr>
        <p:cNvPr id="1" name=""/>
        <p:cNvGrpSpPr/>
        <p:nvPr/>
      </p:nvGrpSpPr>
      <p:grpSpPr>
        <a:xfrm>
          <a:off x="0" y="0"/>
          <a:ext cx="0" cy="0"/>
          <a:chOff x="0" y="0"/>
          <a:chExt cx="0" cy="0"/>
        </a:xfrm>
      </p:grpSpPr>
      <p:sp>
        <p:nvSpPr>
          <p:cNvPr id="2" name="Rectángulo 1">
            <a:extLst>
              <a:ext uri="{FF2B5EF4-FFF2-40B4-BE49-F238E27FC236}">
                <a16:creationId xmlns:a16="http://schemas.microsoft.com/office/drawing/2014/main" id="{A86719AB-279C-5192-EAD6-1C714ADC6C88}"/>
              </a:ext>
            </a:extLst>
          </p:cNvPr>
          <p:cNvSpPr/>
          <p:nvPr userDrawn="1"/>
        </p:nvSpPr>
        <p:spPr>
          <a:xfrm>
            <a:off x="1868588" y="3429000"/>
            <a:ext cx="8454826" cy="3774688"/>
          </a:xfrm>
          <a:prstGeom prst="rect">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SV" sz="900" b="0" i="0" dirty="0">
              <a:latin typeface="Lexend Deca ExtraLight" pitchFamily="2" charset="0"/>
            </a:endParaRPr>
          </a:p>
        </p:txBody>
      </p:sp>
      <p:sp>
        <p:nvSpPr>
          <p:cNvPr id="8" name="Rectángulo 7">
            <a:extLst>
              <a:ext uri="{FF2B5EF4-FFF2-40B4-BE49-F238E27FC236}">
                <a16:creationId xmlns:a16="http://schemas.microsoft.com/office/drawing/2014/main" id="{873ADC65-D344-BFE5-6602-FA98CDC1F5E2}"/>
              </a:ext>
            </a:extLst>
          </p:cNvPr>
          <p:cNvSpPr/>
          <p:nvPr userDrawn="1"/>
        </p:nvSpPr>
        <p:spPr>
          <a:xfrm>
            <a:off x="760611" y="2828925"/>
            <a:ext cx="2254837" cy="24003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SV" sz="900" b="0" i="0" dirty="0">
              <a:latin typeface="Lexend Deca ExtraLight" pitchFamily="2" charset="0"/>
            </a:endParaRPr>
          </a:p>
        </p:txBody>
      </p:sp>
      <p:sp>
        <p:nvSpPr>
          <p:cNvPr id="13" name="Rectángulo 12">
            <a:extLst>
              <a:ext uri="{FF2B5EF4-FFF2-40B4-BE49-F238E27FC236}">
                <a16:creationId xmlns:a16="http://schemas.microsoft.com/office/drawing/2014/main" id="{15A146FF-10CF-7314-DC76-5358503B448E}"/>
              </a:ext>
            </a:extLst>
          </p:cNvPr>
          <p:cNvSpPr/>
          <p:nvPr userDrawn="1"/>
        </p:nvSpPr>
        <p:spPr>
          <a:xfrm>
            <a:off x="9317877" y="2828925"/>
            <a:ext cx="2115101" cy="24003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SV" sz="900" b="0" i="0" dirty="0">
              <a:latin typeface="Lexend Deca ExtraLight" pitchFamily="2" charset="0"/>
            </a:endParaRPr>
          </a:p>
        </p:txBody>
      </p:sp>
      <p:sp>
        <p:nvSpPr>
          <p:cNvPr id="3" name="Elipse 2">
            <a:extLst>
              <a:ext uri="{FF2B5EF4-FFF2-40B4-BE49-F238E27FC236}">
                <a16:creationId xmlns:a16="http://schemas.microsoft.com/office/drawing/2014/main" id="{A94FE973-283F-2783-2492-ABF9C8DF0460}"/>
              </a:ext>
            </a:extLst>
          </p:cNvPr>
          <p:cNvSpPr/>
          <p:nvPr userDrawn="1"/>
        </p:nvSpPr>
        <p:spPr>
          <a:xfrm>
            <a:off x="2093695" y="1511639"/>
            <a:ext cx="8004610" cy="8002525"/>
          </a:xfrm>
          <a:prstGeom prst="ellipse">
            <a:avLst/>
          </a:prstGeom>
          <a:gradFill flip="none" rotWithShape="1">
            <a:gsLst>
              <a:gs pos="0">
                <a:schemeClr val="accent1"/>
              </a:gs>
              <a:gs pos="73000">
                <a:schemeClr val="bg2">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SV" sz="900" b="0" i="0" dirty="0">
              <a:latin typeface="Lexend Deca ExtraLight" pitchFamily="2" charset="0"/>
            </a:endParaRPr>
          </a:p>
        </p:txBody>
      </p:sp>
      <p:grpSp>
        <p:nvGrpSpPr>
          <p:cNvPr id="4" name="Group 3">
            <a:extLst>
              <a:ext uri="{FF2B5EF4-FFF2-40B4-BE49-F238E27FC236}">
                <a16:creationId xmlns:a16="http://schemas.microsoft.com/office/drawing/2014/main" id="{E5731C36-5791-6E28-F11C-737B8C7CF93F}"/>
              </a:ext>
            </a:extLst>
          </p:cNvPr>
          <p:cNvGrpSpPr/>
          <p:nvPr userDrawn="1"/>
        </p:nvGrpSpPr>
        <p:grpSpPr>
          <a:xfrm>
            <a:off x="3323221" y="2088664"/>
            <a:ext cx="5545559" cy="4388337"/>
            <a:chOff x="18596217" y="9100042"/>
            <a:chExt cx="5061074" cy="4005995"/>
          </a:xfrm>
        </p:grpSpPr>
        <p:sp>
          <p:nvSpPr>
            <p:cNvPr id="5" name="Freeform 9">
              <a:extLst>
                <a:ext uri="{FF2B5EF4-FFF2-40B4-BE49-F238E27FC236}">
                  <a16:creationId xmlns:a16="http://schemas.microsoft.com/office/drawing/2014/main" id="{F8C7E756-DDD3-E5F1-F560-010A047DAC6C}"/>
                </a:ext>
              </a:extLst>
            </p:cNvPr>
            <p:cNvSpPr>
              <a:spLocks noChangeArrowheads="1"/>
            </p:cNvSpPr>
            <p:nvPr/>
          </p:nvSpPr>
          <p:spPr bwMode="auto">
            <a:xfrm>
              <a:off x="18596217" y="9100042"/>
              <a:ext cx="5061074" cy="3027854"/>
            </a:xfrm>
            <a:custGeom>
              <a:avLst/>
              <a:gdLst>
                <a:gd name="T0" fmla="*/ 3948 w 4060"/>
                <a:gd name="T1" fmla="*/ 0 h 2430"/>
                <a:gd name="T2" fmla="*/ 118 w 4060"/>
                <a:gd name="T3" fmla="*/ 0 h 2430"/>
                <a:gd name="T4" fmla="*/ 118 w 4060"/>
                <a:gd name="T5" fmla="*/ 0 h 2430"/>
                <a:gd name="T6" fmla="*/ 0 w 4060"/>
                <a:gd name="T7" fmla="*/ 118 h 2430"/>
                <a:gd name="T8" fmla="*/ 0 w 4060"/>
                <a:gd name="T9" fmla="*/ 2429 h 2430"/>
                <a:gd name="T10" fmla="*/ 4059 w 4060"/>
                <a:gd name="T11" fmla="*/ 2429 h 2430"/>
                <a:gd name="T12" fmla="*/ 4059 w 4060"/>
                <a:gd name="T13" fmla="*/ 111 h 2430"/>
                <a:gd name="T14" fmla="*/ 4059 w 4060"/>
                <a:gd name="T15" fmla="*/ 111 h 2430"/>
                <a:gd name="T16" fmla="*/ 3948 w 4060"/>
                <a:gd name="T17" fmla="*/ 0 h 2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60" h="2430">
                  <a:moveTo>
                    <a:pt x="3948" y="0"/>
                  </a:moveTo>
                  <a:lnTo>
                    <a:pt x="118" y="0"/>
                  </a:lnTo>
                  <a:lnTo>
                    <a:pt x="118" y="0"/>
                  </a:lnTo>
                  <a:cubicBezTo>
                    <a:pt x="53" y="0"/>
                    <a:pt x="0" y="54"/>
                    <a:pt x="0" y="118"/>
                  </a:cubicBezTo>
                  <a:lnTo>
                    <a:pt x="0" y="2429"/>
                  </a:lnTo>
                  <a:lnTo>
                    <a:pt x="4059" y="2429"/>
                  </a:lnTo>
                  <a:lnTo>
                    <a:pt x="4059" y="111"/>
                  </a:lnTo>
                  <a:lnTo>
                    <a:pt x="4059" y="111"/>
                  </a:lnTo>
                  <a:cubicBezTo>
                    <a:pt x="4059" y="50"/>
                    <a:pt x="4009" y="0"/>
                    <a:pt x="3948" y="0"/>
                  </a:cubicBezTo>
                </a:path>
              </a:pathLst>
            </a:custGeom>
            <a:solidFill>
              <a:srgbClr val="02020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Lexend Deca ExtraLight" pitchFamily="2" charset="0"/>
              </a:endParaRPr>
            </a:p>
          </p:txBody>
        </p:sp>
        <p:sp>
          <p:nvSpPr>
            <p:cNvPr id="6" name="Freeform 10">
              <a:extLst>
                <a:ext uri="{FF2B5EF4-FFF2-40B4-BE49-F238E27FC236}">
                  <a16:creationId xmlns:a16="http://schemas.microsoft.com/office/drawing/2014/main" id="{E6EB2F6C-F79A-026E-C7C2-0240724107F6}"/>
                </a:ext>
              </a:extLst>
            </p:cNvPr>
            <p:cNvSpPr>
              <a:spLocks noChangeArrowheads="1"/>
            </p:cNvSpPr>
            <p:nvPr/>
          </p:nvSpPr>
          <p:spPr bwMode="auto">
            <a:xfrm>
              <a:off x="18794046" y="9281385"/>
              <a:ext cx="4670914" cy="2560760"/>
            </a:xfrm>
            <a:custGeom>
              <a:avLst/>
              <a:gdLst>
                <a:gd name="T0" fmla="*/ 0 w 3747"/>
                <a:gd name="T1" fmla="*/ 2055 h 2056"/>
                <a:gd name="T2" fmla="*/ 3746 w 3747"/>
                <a:gd name="T3" fmla="*/ 2055 h 2056"/>
                <a:gd name="T4" fmla="*/ 3746 w 3747"/>
                <a:gd name="T5" fmla="*/ 0 h 2056"/>
                <a:gd name="T6" fmla="*/ 0 w 3747"/>
                <a:gd name="T7" fmla="*/ 0 h 2056"/>
                <a:gd name="T8" fmla="*/ 0 w 3747"/>
                <a:gd name="T9" fmla="*/ 2055 h 2056"/>
              </a:gdLst>
              <a:ahLst/>
              <a:cxnLst>
                <a:cxn ang="0">
                  <a:pos x="T0" y="T1"/>
                </a:cxn>
                <a:cxn ang="0">
                  <a:pos x="T2" y="T3"/>
                </a:cxn>
                <a:cxn ang="0">
                  <a:pos x="T4" y="T5"/>
                </a:cxn>
                <a:cxn ang="0">
                  <a:pos x="T6" y="T7"/>
                </a:cxn>
                <a:cxn ang="0">
                  <a:pos x="T8" y="T9"/>
                </a:cxn>
              </a:cxnLst>
              <a:rect l="0" t="0" r="r" b="b"/>
              <a:pathLst>
                <a:path w="3747" h="2056">
                  <a:moveTo>
                    <a:pt x="0" y="2055"/>
                  </a:moveTo>
                  <a:lnTo>
                    <a:pt x="3746" y="2055"/>
                  </a:lnTo>
                  <a:lnTo>
                    <a:pt x="3746" y="0"/>
                  </a:lnTo>
                  <a:lnTo>
                    <a:pt x="0" y="0"/>
                  </a:lnTo>
                  <a:lnTo>
                    <a:pt x="0" y="2055"/>
                  </a:lnTo>
                </a:path>
              </a:pathLst>
            </a:custGeom>
            <a:solidFill>
              <a:srgbClr val="EBDD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Lexend Deca ExtraLight" pitchFamily="2" charset="0"/>
              </a:endParaRPr>
            </a:p>
          </p:txBody>
        </p:sp>
        <p:sp>
          <p:nvSpPr>
            <p:cNvPr id="7" name="Freeform 11">
              <a:extLst>
                <a:ext uri="{FF2B5EF4-FFF2-40B4-BE49-F238E27FC236}">
                  <a16:creationId xmlns:a16="http://schemas.microsoft.com/office/drawing/2014/main" id="{9F81B749-DA08-B36D-3960-269B7E6418C1}"/>
                </a:ext>
              </a:extLst>
            </p:cNvPr>
            <p:cNvSpPr>
              <a:spLocks noChangeArrowheads="1"/>
            </p:cNvSpPr>
            <p:nvPr/>
          </p:nvSpPr>
          <p:spPr bwMode="auto">
            <a:xfrm>
              <a:off x="18596217" y="12127893"/>
              <a:ext cx="5061074" cy="461595"/>
            </a:xfrm>
            <a:custGeom>
              <a:avLst/>
              <a:gdLst>
                <a:gd name="T0" fmla="*/ 0 w 4060"/>
                <a:gd name="T1" fmla="*/ 0 h 371"/>
                <a:gd name="T2" fmla="*/ 0 w 4060"/>
                <a:gd name="T3" fmla="*/ 266 h 371"/>
                <a:gd name="T4" fmla="*/ 0 w 4060"/>
                <a:gd name="T5" fmla="*/ 266 h 371"/>
                <a:gd name="T6" fmla="*/ 104 w 4060"/>
                <a:gd name="T7" fmla="*/ 370 h 371"/>
                <a:gd name="T8" fmla="*/ 1554 w 4060"/>
                <a:gd name="T9" fmla="*/ 370 h 371"/>
                <a:gd name="T10" fmla="*/ 1568 w 4060"/>
                <a:gd name="T11" fmla="*/ 370 h 371"/>
                <a:gd name="T12" fmla="*/ 2486 w 4060"/>
                <a:gd name="T13" fmla="*/ 370 h 371"/>
                <a:gd name="T14" fmla="*/ 2570 w 4060"/>
                <a:gd name="T15" fmla="*/ 370 h 371"/>
                <a:gd name="T16" fmla="*/ 3952 w 4060"/>
                <a:gd name="T17" fmla="*/ 370 h 371"/>
                <a:gd name="T18" fmla="*/ 3952 w 4060"/>
                <a:gd name="T19" fmla="*/ 370 h 371"/>
                <a:gd name="T20" fmla="*/ 4059 w 4060"/>
                <a:gd name="T21" fmla="*/ 263 h 371"/>
                <a:gd name="T22" fmla="*/ 4059 w 4060"/>
                <a:gd name="T23" fmla="*/ 0 h 371"/>
                <a:gd name="T24" fmla="*/ 0 w 4060"/>
                <a:gd name="T25"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60" h="371">
                  <a:moveTo>
                    <a:pt x="0" y="0"/>
                  </a:moveTo>
                  <a:lnTo>
                    <a:pt x="0" y="266"/>
                  </a:lnTo>
                  <a:lnTo>
                    <a:pt x="0" y="266"/>
                  </a:lnTo>
                  <a:cubicBezTo>
                    <a:pt x="0" y="324"/>
                    <a:pt x="47" y="370"/>
                    <a:pt x="104" y="370"/>
                  </a:cubicBezTo>
                  <a:lnTo>
                    <a:pt x="1554" y="370"/>
                  </a:lnTo>
                  <a:lnTo>
                    <a:pt x="1568" y="370"/>
                  </a:lnTo>
                  <a:lnTo>
                    <a:pt x="2486" y="370"/>
                  </a:lnTo>
                  <a:lnTo>
                    <a:pt x="2570" y="370"/>
                  </a:lnTo>
                  <a:lnTo>
                    <a:pt x="3952" y="370"/>
                  </a:lnTo>
                  <a:lnTo>
                    <a:pt x="3952" y="370"/>
                  </a:lnTo>
                  <a:cubicBezTo>
                    <a:pt x="4011" y="370"/>
                    <a:pt x="4059" y="323"/>
                    <a:pt x="4059" y="263"/>
                  </a:cubicBezTo>
                  <a:lnTo>
                    <a:pt x="4059" y="0"/>
                  </a:lnTo>
                  <a:lnTo>
                    <a:pt x="0" y="0"/>
                  </a:lnTo>
                </a:path>
              </a:pathLst>
            </a:custGeom>
            <a:solidFill>
              <a:srgbClr val="ACAFB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Lexend Deca ExtraLight" pitchFamily="2" charset="0"/>
              </a:endParaRPr>
            </a:p>
          </p:txBody>
        </p:sp>
        <p:sp>
          <p:nvSpPr>
            <p:cNvPr id="9" name="Freeform 12">
              <a:extLst>
                <a:ext uri="{FF2B5EF4-FFF2-40B4-BE49-F238E27FC236}">
                  <a16:creationId xmlns:a16="http://schemas.microsoft.com/office/drawing/2014/main" id="{C2A4BE7D-E291-78F5-C98C-D6F6998826BE}"/>
                </a:ext>
              </a:extLst>
            </p:cNvPr>
            <p:cNvSpPr>
              <a:spLocks noChangeArrowheads="1"/>
            </p:cNvSpPr>
            <p:nvPr/>
          </p:nvSpPr>
          <p:spPr bwMode="auto">
            <a:xfrm>
              <a:off x="21058064" y="12292749"/>
              <a:ext cx="137381" cy="131884"/>
            </a:xfrm>
            <a:custGeom>
              <a:avLst/>
              <a:gdLst>
                <a:gd name="T0" fmla="*/ 55 w 109"/>
                <a:gd name="T1" fmla="*/ 0 h 108"/>
                <a:gd name="T2" fmla="*/ 55 w 109"/>
                <a:gd name="T3" fmla="*/ 0 h 108"/>
                <a:gd name="T4" fmla="*/ 0 w 109"/>
                <a:gd name="T5" fmla="*/ 54 h 108"/>
                <a:gd name="T6" fmla="*/ 0 w 109"/>
                <a:gd name="T7" fmla="*/ 54 h 108"/>
                <a:gd name="T8" fmla="*/ 55 w 109"/>
                <a:gd name="T9" fmla="*/ 107 h 108"/>
                <a:gd name="T10" fmla="*/ 55 w 109"/>
                <a:gd name="T11" fmla="*/ 107 h 108"/>
                <a:gd name="T12" fmla="*/ 108 w 109"/>
                <a:gd name="T13" fmla="*/ 54 h 108"/>
                <a:gd name="T14" fmla="*/ 108 w 109"/>
                <a:gd name="T15" fmla="*/ 54 h 108"/>
                <a:gd name="T16" fmla="*/ 55 w 109"/>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08">
                  <a:moveTo>
                    <a:pt x="55" y="0"/>
                  </a:moveTo>
                  <a:lnTo>
                    <a:pt x="55" y="0"/>
                  </a:lnTo>
                  <a:cubicBezTo>
                    <a:pt x="24" y="0"/>
                    <a:pt x="0" y="24"/>
                    <a:pt x="0" y="54"/>
                  </a:cubicBezTo>
                  <a:lnTo>
                    <a:pt x="0" y="54"/>
                  </a:lnTo>
                  <a:cubicBezTo>
                    <a:pt x="0" y="83"/>
                    <a:pt x="24" y="107"/>
                    <a:pt x="55" y="107"/>
                  </a:cubicBezTo>
                  <a:lnTo>
                    <a:pt x="55" y="107"/>
                  </a:lnTo>
                  <a:cubicBezTo>
                    <a:pt x="84" y="107"/>
                    <a:pt x="108" y="83"/>
                    <a:pt x="108" y="54"/>
                  </a:cubicBezTo>
                  <a:lnTo>
                    <a:pt x="108" y="54"/>
                  </a:lnTo>
                  <a:cubicBezTo>
                    <a:pt x="108" y="24"/>
                    <a:pt x="84" y="0"/>
                    <a:pt x="55" y="0"/>
                  </a:cubicBezTo>
                </a:path>
              </a:pathLst>
            </a:custGeom>
            <a:solidFill>
              <a:srgbClr val="02020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Lexend Deca ExtraLight" pitchFamily="2" charset="0"/>
              </a:endParaRPr>
            </a:p>
          </p:txBody>
        </p:sp>
        <p:sp>
          <p:nvSpPr>
            <p:cNvPr id="10" name="Freeform 13">
              <a:extLst>
                <a:ext uri="{FF2B5EF4-FFF2-40B4-BE49-F238E27FC236}">
                  <a16:creationId xmlns:a16="http://schemas.microsoft.com/office/drawing/2014/main" id="{C5CB5317-DB70-BD97-7042-31C4FFE43873}"/>
                </a:ext>
              </a:extLst>
            </p:cNvPr>
            <p:cNvSpPr>
              <a:spLocks noChangeArrowheads="1"/>
            </p:cNvSpPr>
            <p:nvPr/>
          </p:nvSpPr>
          <p:spPr bwMode="auto">
            <a:xfrm>
              <a:off x="20277747" y="12589490"/>
              <a:ext cx="1687026" cy="516547"/>
            </a:xfrm>
            <a:custGeom>
              <a:avLst/>
              <a:gdLst>
                <a:gd name="T0" fmla="*/ 728 w 1354"/>
                <a:gd name="T1" fmla="*/ 411 h 413"/>
                <a:gd name="T2" fmla="*/ 1353 w 1354"/>
                <a:gd name="T3" fmla="*/ 410 h 413"/>
                <a:gd name="T4" fmla="*/ 1353 w 1354"/>
                <a:gd name="T5" fmla="*/ 410 h 413"/>
                <a:gd name="T6" fmla="*/ 1353 w 1354"/>
                <a:gd name="T7" fmla="*/ 410 h 413"/>
                <a:gd name="T8" fmla="*/ 1320 w 1354"/>
                <a:gd name="T9" fmla="*/ 371 h 413"/>
                <a:gd name="T10" fmla="*/ 1320 w 1354"/>
                <a:gd name="T11" fmla="*/ 371 h 413"/>
                <a:gd name="T12" fmla="*/ 1247 w 1354"/>
                <a:gd name="T13" fmla="*/ 361 h 413"/>
                <a:gd name="T14" fmla="*/ 1247 w 1354"/>
                <a:gd name="T15" fmla="*/ 361 h 413"/>
                <a:gd name="T16" fmla="*/ 1218 w 1354"/>
                <a:gd name="T17" fmla="*/ 358 h 413"/>
                <a:gd name="T18" fmla="*/ 1218 w 1354"/>
                <a:gd name="T19" fmla="*/ 358 h 413"/>
                <a:gd name="T20" fmla="*/ 1195 w 1354"/>
                <a:gd name="T21" fmla="*/ 337 h 413"/>
                <a:gd name="T22" fmla="*/ 1140 w 1354"/>
                <a:gd name="T23" fmla="*/ 0 h 413"/>
                <a:gd name="T24" fmla="*/ 717 w 1354"/>
                <a:gd name="T25" fmla="*/ 0 h 413"/>
                <a:gd name="T26" fmla="*/ 636 w 1354"/>
                <a:gd name="T27" fmla="*/ 0 h 413"/>
                <a:gd name="T28" fmla="*/ 212 w 1354"/>
                <a:gd name="T29" fmla="*/ 0 h 413"/>
                <a:gd name="T30" fmla="*/ 158 w 1354"/>
                <a:gd name="T31" fmla="*/ 337 h 413"/>
                <a:gd name="T32" fmla="*/ 158 w 1354"/>
                <a:gd name="T33" fmla="*/ 337 h 413"/>
                <a:gd name="T34" fmla="*/ 134 w 1354"/>
                <a:gd name="T35" fmla="*/ 358 h 413"/>
                <a:gd name="T36" fmla="*/ 134 w 1354"/>
                <a:gd name="T37" fmla="*/ 358 h 413"/>
                <a:gd name="T38" fmla="*/ 105 w 1354"/>
                <a:gd name="T39" fmla="*/ 361 h 413"/>
                <a:gd name="T40" fmla="*/ 105 w 1354"/>
                <a:gd name="T41" fmla="*/ 361 h 413"/>
                <a:gd name="T42" fmla="*/ 33 w 1354"/>
                <a:gd name="T43" fmla="*/ 371 h 413"/>
                <a:gd name="T44" fmla="*/ 33 w 1354"/>
                <a:gd name="T45" fmla="*/ 371 h 413"/>
                <a:gd name="T46" fmla="*/ 0 w 1354"/>
                <a:gd name="T47" fmla="*/ 410 h 413"/>
                <a:gd name="T48" fmla="*/ 0 w 1354"/>
                <a:gd name="T49" fmla="*/ 410 h 413"/>
                <a:gd name="T50" fmla="*/ 625 w 1354"/>
                <a:gd name="T51" fmla="*/ 411 h 413"/>
                <a:gd name="T52" fmla="*/ 625 w 1354"/>
                <a:gd name="T53" fmla="*/ 412 h 413"/>
                <a:gd name="T54" fmla="*/ 676 w 1354"/>
                <a:gd name="T55" fmla="*/ 411 h 413"/>
                <a:gd name="T56" fmla="*/ 728 w 1354"/>
                <a:gd name="T57" fmla="*/ 412 h 413"/>
                <a:gd name="T58" fmla="*/ 728 w 1354"/>
                <a:gd name="T59" fmla="*/ 41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54" h="413">
                  <a:moveTo>
                    <a:pt x="728" y="411"/>
                  </a:moveTo>
                  <a:lnTo>
                    <a:pt x="1353" y="410"/>
                  </a:lnTo>
                  <a:lnTo>
                    <a:pt x="1353" y="410"/>
                  </a:lnTo>
                  <a:lnTo>
                    <a:pt x="1353" y="410"/>
                  </a:lnTo>
                  <a:cubicBezTo>
                    <a:pt x="1352" y="391"/>
                    <a:pt x="1338" y="376"/>
                    <a:pt x="1320" y="371"/>
                  </a:cubicBezTo>
                  <a:lnTo>
                    <a:pt x="1320" y="371"/>
                  </a:lnTo>
                  <a:cubicBezTo>
                    <a:pt x="1299" y="367"/>
                    <a:pt x="1271" y="363"/>
                    <a:pt x="1247" y="361"/>
                  </a:cubicBezTo>
                  <a:lnTo>
                    <a:pt x="1247" y="361"/>
                  </a:lnTo>
                  <a:cubicBezTo>
                    <a:pt x="1236" y="360"/>
                    <a:pt x="1227" y="359"/>
                    <a:pt x="1218" y="358"/>
                  </a:cubicBezTo>
                  <a:lnTo>
                    <a:pt x="1218" y="358"/>
                  </a:lnTo>
                  <a:cubicBezTo>
                    <a:pt x="1207" y="358"/>
                    <a:pt x="1197" y="348"/>
                    <a:pt x="1195" y="337"/>
                  </a:cubicBezTo>
                  <a:lnTo>
                    <a:pt x="1140" y="0"/>
                  </a:lnTo>
                  <a:lnTo>
                    <a:pt x="717" y="0"/>
                  </a:lnTo>
                  <a:lnTo>
                    <a:pt x="636" y="0"/>
                  </a:lnTo>
                  <a:lnTo>
                    <a:pt x="212" y="0"/>
                  </a:lnTo>
                  <a:lnTo>
                    <a:pt x="158" y="337"/>
                  </a:lnTo>
                  <a:lnTo>
                    <a:pt x="158" y="337"/>
                  </a:lnTo>
                  <a:cubicBezTo>
                    <a:pt x="156" y="348"/>
                    <a:pt x="146" y="358"/>
                    <a:pt x="134" y="358"/>
                  </a:cubicBezTo>
                  <a:lnTo>
                    <a:pt x="134" y="358"/>
                  </a:lnTo>
                  <a:cubicBezTo>
                    <a:pt x="126" y="359"/>
                    <a:pt x="116" y="360"/>
                    <a:pt x="105" y="361"/>
                  </a:cubicBezTo>
                  <a:lnTo>
                    <a:pt x="105" y="361"/>
                  </a:lnTo>
                  <a:cubicBezTo>
                    <a:pt x="81" y="363"/>
                    <a:pt x="54" y="367"/>
                    <a:pt x="33" y="371"/>
                  </a:cubicBezTo>
                  <a:lnTo>
                    <a:pt x="33" y="371"/>
                  </a:lnTo>
                  <a:cubicBezTo>
                    <a:pt x="15" y="376"/>
                    <a:pt x="1" y="391"/>
                    <a:pt x="0" y="410"/>
                  </a:cubicBezTo>
                  <a:lnTo>
                    <a:pt x="0" y="410"/>
                  </a:lnTo>
                  <a:lnTo>
                    <a:pt x="625" y="411"/>
                  </a:lnTo>
                  <a:lnTo>
                    <a:pt x="625" y="412"/>
                  </a:lnTo>
                  <a:lnTo>
                    <a:pt x="676" y="411"/>
                  </a:lnTo>
                  <a:lnTo>
                    <a:pt x="728" y="412"/>
                  </a:lnTo>
                  <a:lnTo>
                    <a:pt x="728" y="411"/>
                  </a:lnTo>
                </a:path>
              </a:pathLst>
            </a:custGeom>
            <a:solidFill>
              <a:srgbClr val="ACAFB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Lexend Deca ExtraLight" pitchFamily="2" charset="0"/>
              </a:endParaRPr>
            </a:p>
          </p:txBody>
        </p:sp>
        <p:sp>
          <p:nvSpPr>
            <p:cNvPr id="11" name="Freeform 14">
              <a:extLst>
                <a:ext uri="{FF2B5EF4-FFF2-40B4-BE49-F238E27FC236}">
                  <a16:creationId xmlns:a16="http://schemas.microsoft.com/office/drawing/2014/main" id="{384A56B0-9CD8-82DE-F998-0D3441D39CB9}"/>
                </a:ext>
              </a:extLst>
            </p:cNvPr>
            <p:cNvSpPr>
              <a:spLocks noChangeArrowheads="1"/>
            </p:cNvSpPr>
            <p:nvPr/>
          </p:nvSpPr>
          <p:spPr bwMode="auto">
            <a:xfrm>
              <a:off x="20541517" y="12589490"/>
              <a:ext cx="1225429" cy="401147"/>
            </a:xfrm>
            <a:custGeom>
              <a:avLst/>
              <a:gdLst>
                <a:gd name="T0" fmla="*/ 929 w 982"/>
                <a:gd name="T1" fmla="*/ 0 h 323"/>
                <a:gd name="T2" fmla="*/ 506 w 982"/>
                <a:gd name="T3" fmla="*/ 0 h 323"/>
                <a:gd name="T4" fmla="*/ 425 w 982"/>
                <a:gd name="T5" fmla="*/ 0 h 323"/>
                <a:gd name="T6" fmla="*/ 1 w 982"/>
                <a:gd name="T7" fmla="*/ 0 h 323"/>
                <a:gd name="T8" fmla="*/ 0 w 982"/>
                <a:gd name="T9" fmla="*/ 7 h 323"/>
                <a:gd name="T10" fmla="*/ 981 w 982"/>
                <a:gd name="T11" fmla="*/ 322 h 323"/>
                <a:gd name="T12" fmla="*/ 929 w 982"/>
                <a:gd name="T13" fmla="*/ 0 h 323"/>
              </a:gdLst>
              <a:ahLst/>
              <a:cxnLst>
                <a:cxn ang="0">
                  <a:pos x="T0" y="T1"/>
                </a:cxn>
                <a:cxn ang="0">
                  <a:pos x="T2" y="T3"/>
                </a:cxn>
                <a:cxn ang="0">
                  <a:pos x="T4" y="T5"/>
                </a:cxn>
                <a:cxn ang="0">
                  <a:pos x="T6" y="T7"/>
                </a:cxn>
                <a:cxn ang="0">
                  <a:pos x="T8" y="T9"/>
                </a:cxn>
                <a:cxn ang="0">
                  <a:pos x="T10" y="T11"/>
                </a:cxn>
                <a:cxn ang="0">
                  <a:pos x="T12" y="T13"/>
                </a:cxn>
              </a:cxnLst>
              <a:rect l="0" t="0" r="r" b="b"/>
              <a:pathLst>
                <a:path w="982" h="323">
                  <a:moveTo>
                    <a:pt x="929" y="0"/>
                  </a:moveTo>
                  <a:lnTo>
                    <a:pt x="506" y="0"/>
                  </a:lnTo>
                  <a:lnTo>
                    <a:pt x="425" y="0"/>
                  </a:lnTo>
                  <a:lnTo>
                    <a:pt x="1" y="0"/>
                  </a:lnTo>
                  <a:lnTo>
                    <a:pt x="0" y="7"/>
                  </a:lnTo>
                  <a:lnTo>
                    <a:pt x="981" y="322"/>
                  </a:lnTo>
                  <a:lnTo>
                    <a:pt x="929" y="0"/>
                  </a:lnTo>
                </a:path>
              </a:pathLst>
            </a:custGeom>
            <a:solidFill>
              <a:srgbClr val="5C5B6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Lexend Deca ExtraLight" pitchFamily="2" charset="0"/>
              </a:endParaRPr>
            </a:p>
          </p:txBody>
        </p:sp>
      </p:grpSp>
      <p:sp>
        <p:nvSpPr>
          <p:cNvPr id="12" name="Picture Placeholder 133">
            <a:extLst>
              <a:ext uri="{FF2B5EF4-FFF2-40B4-BE49-F238E27FC236}">
                <a16:creationId xmlns:a16="http://schemas.microsoft.com/office/drawing/2014/main" id="{48410FE3-6256-E72E-2475-D00389258460}"/>
              </a:ext>
            </a:extLst>
          </p:cNvPr>
          <p:cNvSpPr>
            <a:spLocks noGrp="1"/>
          </p:cNvSpPr>
          <p:nvPr>
            <p:ph type="pic" sz="quarter" idx="24"/>
          </p:nvPr>
        </p:nvSpPr>
        <p:spPr>
          <a:xfrm>
            <a:off x="3537658" y="2287311"/>
            <a:ext cx="5116684" cy="2805168"/>
          </a:xfrm>
          <a:custGeom>
            <a:avLst/>
            <a:gdLst>
              <a:gd name="connsiteX0" fmla="*/ 0 w 4669668"/>
              <a:gd name="connsiteY0" fmla="*/ 0 h 2559515"/>
              <a:gd name="connsiteX1" fmla="*/ 4669668 w 4669668"/>
              <a:gd name="connsiteY1" fmla="*/ 0 h 2559515"/>
              <a:gd name="connsiteX2" fmla="*/ 4669668 w 4669668"/>
              <a:gd name="connsiteY2" fmla="*/ 2559515 h 2559515"/>
              <a:gd name="connsiteX3" fmla="*/ 0 w 4669668"/>
              <a:gd name="connsiteY3" fmla="*/ 2559515 h 2559515"/>
            </a:gdLst>
            <a:ahLst/>
            <a:cxnLst>
              <a:cxn ang="0">
                <a:pos x="connsiteX0" y="connsiteY0"/>
              </a:cxn>
              <a:cxn ang="0">
                <a:pos x="connsiteX1" y="connsiteY1"/>
              </a:cxn>
              <a:cxn ang="0">
                <a:pos x="connsiteX2" y="connsiteY2"/>
              </a:cxn>
              <a:cxn ang="0">
                <a:pos x="connsiteX3" y="connsiteY3"/>
              </a:cxn>
            </a:cxnLst>
            <a:rect l="l" t="t" r="r" b="b"/>
            <a:pathLst>
              <a:path w="4669668" h="2559515">
                <a:moveTo>
                  <a:pt x="0" y="0"/>
                </a:moveTo>
                <a:lnTo>
                  <a:pt x="4669668" y="0"/>
                </a:lnTo>
                <a:lnTo>
                  <a:pt x="4669668" y="2559515"/>
                </a:lnTo>
                <a:lnTo>
                  <a:pt x="0" y="2559515"/>
                </a:lnTo>
                <a:close/>
              </a:path>
            </a:pathLst>
          </a:custGeom>
          <a:solidFill>
            <a:schemeClr val="bg2">
              <a:lumMod val="95000"/>
            </a:schemeClr>
          </a:solidFill>
        </p:spPr>
        <p:txBody>
          <a:bodyPr wrap="square" anchor="ctr">
            <a:noAutofit/>
          </a:bodyPr>
          <a:lstStyle>
            <a:lvl1pPr marL="0" indent="0" algn="ctr">
              <a:buNone/>
              <a:defRPr sz="1200"/>
            </a:lvl1pPr>
          </a:lstStyle>
          <a:p>
            <a:endParaRPr lang="en-US" dirty="0"/>
          </a:p>
        </p:txBody>
      </p:sp>
    </p:spTree>
    <p:extLst>
      <p:ext uri="{BB962C8B-B14F-4D97-AF65-F5344CB8AC3E}">
        <p14:creationId xmlns:p14="http://schemas.microsoft.com/office/powerpoint/2010/main" val="171489637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Contact Us">
    <p:spTree>
      <p:nvGrpSpPr>
        <p:cNvPr id="1" name=""/>
        <p:cNvGrpSpPr/>
        <p:nvPr/>
      </p:nvGrpSpPr>
      <p:grpSpPr>
        <a:xfrm>
          <a:off x="0" y="0"/>
          <a:ext cx="0" cy="0"/>
          <a:chOff x="0" y="0"/>
          <a:chExt cx="0" cy="0"/>
        </a:xfrm>
      </p:grpSpPr>
      <p:sp>
        <p:nvSpPr>
          <p:cNvPr id="3" name="Marcador de posición de imagen 2">
            <a:extLst>
              <a:ext uri="{FF2B5EF4-FFF2-40B4-BE49-F238E27FC236}">
                <a16:creationId xmlns:a16="http://schemas.microsoft.com/office/drawing/2014/main" id="{045A306F-850F-8DAE-9FE6-17B1FF6BA8BD}"/>
              </a:ext>
            </a:extLst>
          </p:cNvPr>
          <p:cNvSpPr>
            <a:spLocks noGrp="1"/>
          </p:cNvSpPr>
          <p:nvPr>
            <p:ph type="pic" sz="quarter" idx="10"/>
          </p:nvPr>
        </p:nvSpPr>
        <p:spPr>
          <a:xfrm>
            <a:off x="0" y="0"/>
            <a:ext cx="6373885" cy="6858000"/>
          </a:xfrm>
          <a:solidFill>
            <a:schemeClr val="bg2">
              <a:lumMod val="95000"/>
            </a:schemeClr>
          </a:solidFill>
        </p:spPr>
        <p:txBody>
          <a:bodyPr/>
          <a:lstStyle/>
          <a:p>
            <a:endParaRPr lang="es-SV"/>
          </a:p>
        </p:txBody>
      </p:sp>
    </p:spTree>
    <p:extLst>
      <p:ext uri="{BB962C8B-B14F-4D97-AF65-F5344CB8AC3E}">
        <p14:creationId xmlns:p14="http://schemas.microsoft.com/office/powerpoint/2010/main" val="414005673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Default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88617028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Cover Slide">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2CC6E6E-D8A6-EDBF-E49A-01A98B057ED4}"/>
              </a:ext>
            </a:extLst>
          </p:cNvPr>
          <p:cNvGrpSpPr/>
          <p:nvPr userDrawn="1"/>
        </p:nvGrpSpPr>
        <p:grpSpPr>
          <a:xfrm>
            <a:off x="0" y="0"/>
            <a:ext cx="12192000" cy="6858000"/>
            <a:chOff x="10885" y="0"/>
            <a:chExt cx="24377650" cy="13716000"/>
          </a:xfrm>
        </p:grpSpPr>
        <p:sp>
          <p:nvSpPr>
            <p:cNvPr id="4" name="Rectangle 3">
              <a:extLst>
                <a:ext uri="{FF2B5EF4-FFF2-40B4-BE49-F238E27FC236}">
                  <a16:creationId xmlns:a16="http://schemas.microsoft.com/office/drawing/2014/main" id="{5D508602-2321-C1CB-B76B-4A4D828FC1CA}"/>
                </a:ext>
              </a:extLst>
            </p:cNvPr>
            <p:cNvSpPr/>
            <p:nvPr/>
          </p:nvSpPr>
          <p:spPr>
            <a:xfrm>
              <a:off x="10885" y="762000"/>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5" name="Rectangle 4">
              <a:extLst>
                <a:ext uri="{FF2B5EF4-FFF2-40B4-BE49-F238E27FC236}">
                  <a16:creationId xmlns:a16="http://schemas.microsoft.com/office/drawing/2014/main" id="{BFEE8838-4FF2-8A96-ADDA-48252AB7E75A}"/>
                </a:ext>
              </a:extLst>
            </p:cNvPr>
            <p:cNvSpPr/>
            <p:nvPr/>
          </p:nvSpPr>
          <p:spPr>
            <a:xfrm>
              <a:off x="10885" y="1480457"/>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6" name="Rectangle 5">
              <a:extLst>
                <a:ext uri="{FF2B5EF4-FFF2-40B4-BE49-F238E27FC236}">
                  <a16:creationId xmlns:a16="http://schemas.microsoft.com/office/drawing/2014/main" id="{166BA31A-D160-ED89-041A-A4287A0CAF1F}"/>
                </a:ext>
              </a:extLst>
            </p:cNvPr>
            <p:cNvSpPr/>
            <p:nvPr/>
          </p:nvSpPr>
          <p:spPr>
            <a:xfrm>
              <a:off x="10885" y="2198914"/>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7" name="Rectangle 6">
              <a:extLst>
                <a:ext uri="{FF2B5EF4-FFF2-40B4-BE49-F238E27FC236}">
                  <a16:creationId xmlns:a16="http://schemas.microsoft.com/office/drawing/2014/main" id="{70D12604-2283-2069-4FA3-6831676F37E9}"/>
                </a:ext>
              </a:extLst>
            </p:cNvPr>
            <p:cNvSpPr/>
            <p:nvPr/>
          </p:nvSpPr>
          <p:spPr>
            <a:xfrm>
              <a:off x="10885" y="2917371"/>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8" name="Rectangle 7">
              <a:extLst>
                <a:ext uri="{FF2B5EF4-FFF2-40B4-BE49-F238E27FC236}">
                  <a16:creationId xmlns:a16="http://schemas.microsoft.com/office/drawing/2014/main" id="{994C5554-FD4D-6DBB-A5AF-DB7218CD5FE2}"/>
                </a:ext>
              </a:extLst>
            </p:cNvPr>
            <p:cNvSpPr/>
            <p:nvPr/>
          </p:nvSpPr>
          <p:spPr>
            <a:xfrm>
              <a:off x="10885" y="3635828"/>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0" name="Rectangle 9">
              <a:extLst>
                <a:ext uri="{FF2B5EF4-FFF2-40B4-BE49-F238E27FC236}">
                  <a16:creationId xmlns:a16="http://schemas.microsoft.com/office/drawing/2014/main" id="{B8E8E954-59EC-D24E-72CA-A4B6EAC77CCE}"/>
                </a:ext>
              </a:extLst>
            </p:cNvPr>
            <p:cNvSpPr/>
            <p:nvPr/>
          </p:nvSpPr>
          <p:spPr>
            <a:xfrm>
              <a:off x="10885" y="4354285"/>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1" name="Rectangle 10">
              <a:extLst>
                <a:ext uri="{FF2B5EF4-FFF2-40B4-BE49-F238E27FC236}">
                  <a16:creationId xmlns:a16="http://schemas.microsoft.com/office/drawing/2014/main" id="{1C626265-FC48-055C-5E18-2735EF70B0D5}"/>
                </a:ext>
              </a:extLst>
            </p:cNvPr>
            <p:cNvSpPr/>
            <p:nvPr/>
          </p:nvSpPr>
          <p:spPr>
            <a:xfrm>
              <a:off x="10885" y="5072742"/>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2" name="Rectangle 11">
              <a:extLst>
                <a:ext uri="{FF2B5EF4-FFF2-40B4-BE49-F238E27FC236}">
                  <a16:creationId xmlns:a16="http://schemas.microsoft.com/office/drawing/2014/main" id="{92C22DC3-BC92-2A34-80B4-90CDCF71E162}"/>
                </a:ext>
              </a:extLst>
            </p:cNvPr>
            <p:cNvSpPr/>
            <p:nvPr/>
          </p:nvSpPr>
          <p:spPr>
            <a:xfrm>
              <a:off x="10885" y="5791199"/>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3" name="Rectangle 12">
              <a:extLst>
                <a:ext uri="{FF2B5EF4-FFF2-40B4-BE49-F238E27FC236}">
                  <a16:creationId xmlns:a16="http://schemas.microsoft.com/office/drawing/2014/main" id="{E8BF0B49-AC5F-AE19-48F3-246A6763A5C6}"/>
                </a:ext>
              </a:extLst>
            </p:cNvPr>
            <p:cNvSpPr/>
            <p:nvPr/>
          </p:nvSpPr>
          <p:spPr>
            <a:xfrm>
              <a:off x="10885" y="6520543"/>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4" name="Rectangle 13">
              <a:extLst>
                <a:ext uri="{FF2B5EF4-FFF2-40B4-BE49-F238E27FC236}">
                  <a16:creationId xmlns:a16="http://schemas.microsoft.com/office/drawing/2014/main" id="{5DCE0F65-1EA0-9929-AFBB-30443AA2314D}"/>
                </a:ext>
              </a:extLst>
            </p:cNvPr>
            <p:cNvSpPr/>
            <p:nvPr/>
          </p:nvSpPr>
          <p:spPr>
            <a:xfrm>
              <a:off x="10885" y="7239000"/>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5" name="Rectangle 14">
              <a:extLst>
                <a:ext uri="{FF2B5EF4-FFF2-40B4-BE49-F238E27FC236}">
                  <a16:creationId xmlns:a16="http://schemas.microsoft.com/office/drawing/2014/main" id="{8B1303BE-8D8F-F770-E36D-F5AAF5E340E8}"/>
                </a:ext>
              </a:extLst>
            </p:cNvPr>
            <p:cNvSpPr/>
            <p:nvPr/>
          </p:nvSpPr>
          <p:spPr>
            <a:xfrm>
              <a:off x="10885" y="7957457"/>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6" name="Rectangle 15">
              <a:extLst>
                <a:ext uri="{FF2B5EF4-FFF2-40B4-BE49-F238E27FC236}">
                  <a16:creationId xmlns:a16="http://schemas.microsoft.com/office/drawing/2014/main" id="{698584CA-771D-0FE6-8F27-F16EFB19A888}"/>
                </a:ext>
              </a:extLst>
            </p:cNvPr>
            <p:cNvSpPr/>
            <p:nvPr/>
          </p:nvSpPr>
          <p:spPr>
            <a:xfrm>
              <a:off x="10885" y="8675914"/>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7" name="Rectangle 16">
              <a:extLst>
                <a:ext uri="{FF2B5EF4-FFF2-40B4-BE49-F238E27FC236}">
                  <a16:creationId xmlns:a16="http://schemas.microsoft.com/office/drawing/2014/main" id="{3D176BFB-5597-0DDA-E656-666681994C23}"/>
                </a:ext>
              </a:extLst>
            </p:cNvPr>
            <p:cNvSpPr/>
            <p:nvPr/>
          </p:nvSpPr>
          <p:spPr>
            <a:xfrm>
              <a:off x="10885" y="9394371"/>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8" name="Rectangle 17">
              <a:extLst>
                <a:ext uri="{FF2B5EF4-FFF2-40B4-BE49-F238E27FC236}">
                  <a16:creationId xmlns:a16="http://schemas.microsoft.com/office/drawing/2014/main" id="{4A272B4D-D074-D416-830D-9E65441B6A29}"/>
                </a:ext>
              </a:extLst>
            </p:cNvPr>
            <p:cNvSpPr/>
            <p:nvPr/>
          </p:nvSpPr>
          <p:spPr>
            <a:xfrm>
              <a:off x="10885" y="10112828"/>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9" name="Rectangle 18">
              <a:extLst>
                <a:ext uri="{FF2B5EF4-FFF2-40B4-BE49-F238E27FC236}">
                  <a16:creationId xmlns:a16="http://schemas.microsoft.com/office/drawing/2014/main" id="{99AA4679-CBDE-06DC-1DC9-8084C4784DDF}"/>
                </a:ext>
              </a:extLst>
            </p:cNvPr>
            <p:cNvSpPr/>
            <p:nvPr/>
          </p:nvSpPr>
          <p:spPr>
            <a:xfrm>
              <a:off x="10885" y="10831285"/>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20" name="Rectangle 19">
              <a:extLst>
                <a:ext uri="{FF2B5EF4-FFF2-40B4-BE49-F238E27FC236}">
                  <a16:creationId xmlns:a16="http://schemas.microsoft.com/office/drawing/2014/main" id="{01188C2A-3597-421F-0B28-1EB6A0672F6D}"/>
                </a:ext>
              </a:extLst>
            </p:cNvPr>
            <p:cNvSpPr/>
            <p:nvPr/>
          </p:nvSpPr>
          <p:spPr>
            <a:xfrm>
              <a:off x="10885" y="11549742"/>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21" name="Rectangle 20">
              <a:extLst>
                <a:ext uri="{FF2B5EF4-FFF2-40B4-BE49-F238E27FC236}">
                  <a16:creationId xmlns:a16="http://schemas.microsoft.com/office/drawing/2014/main" id="{38FF43B9-A229-B559-A301-57158F6B60A4}"/>
                </a:ext>
              </a:extLst>
            </p:cNvPr>
            <p:cNvSpPr/>
            <p:nvPr/>
          </p:nvSpPr>
          <p:spPr>
            <a:xfrm>
              <a:off x="10885" y="12289971"/>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22" name="Rectangle 21">
              <a:extLst>
                <a:ext uri="{FF2B5EF4-FFF2-40B4-BE49-F238E27FC236}">
                  <a16:creationId xmlns:a16="http://schemas.microsoft.com/office/drawing/2014/main" id="{A7FF6A0C-819E-20B3-3794-3C6F019FF9E2}"/>
                </a:ext>
              </a:extLst>
            </p:cNvPr>
            <p:cNvSpPr/>
            <p:nvPr/>
          </p:nvSpPr>
          <p:spPr>
            <a:xfrm>
              <a:off x="10885" y="13008428"/>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23" name="Rectangle 22">
              <a:extLst>
                <a:ext uri="{FF2B5EF4-FFF2-40B4-BE49-F238E27FC236}">
                  <a16:creationId xmlns:a16="http://schemas.microsoft.com/office/drawing/2014/main" id="{802A9DC6-ED4F-EFB0-1036-60426049D66A}"/>
                </a:ext>
              </a:extLst>
            </p:cNvPr>
            <p:cNvSpPr/>
            <p:nvPr/>
          </p:nvSpPr>
          <p:spPr>
            <a:xfrm flipH="1">
              <a:off x="1566544" y="0"/>
              <a:ext cx="109856" cy="1371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grpSp>
      <p:sp>
        <p:nvSpPr>
          <p:cNvPr id="2" name="Picture Placeholder 50">
            <a:extLst>
              <a:ext uri="{FF2B5EF4-FFF2-40B4-BE49-F238E27FC236}">
                <a16:creationId xmlns:a16="http://schemas.microsoft.com/office/drawing/2014/main" id="{56521A84-497A-57C1-C791-539CB3C40A5D}"/>
              </a:ext>
            </a:extLst>
          </p:cNvPr>
          <p:cNvSpPr>
            <a:spLocks noGrp="1"/>
          </p:cNvSpPr>
          <p:nvPr>
            <p:ph type="pic" sz="quarter" idx="19"/>
          </p:nvPr>
        </p:nvSpPr>
        <p:spPr>
          <a:xfrm>
            <a:off x="5697311" y="874939"/>
            <a:ext cx="5711213" cy="5108122"/>
          </a:xfrm>
          <a:custGeom>
            <a:avLst/>
            <a:gdLst>
              <a:gd name="connsiteX0" fmla="*/ 57311 w 4120150"/>
              <a:gd name="connsiteY0" fmla="*/ 0 h 3686031"/>
              <a:gd name="connsiteX1" fmla="*/ 189375 w 4120150"/>
              <a:gd name="connsiteY1" fmla="*/ 75962 h 3686031"/>
              <a:gd name="connsiteX2" fmla="*/ 265374 w 4120150"/>
              <a:gd name="connsiteY2" fmla="*/ 87170 h 3686031"/>
              <a:gd name="connsiteX3" fmla="*/ 446028 w 4120150"/>
              <a:gd name="connsiteY3" fmla="*/ 119547 h 3686031"/>
              <a:gd name="connsiteX4" fmla="*/ 579338 w 4120150"/>
              <a:gd name="connsiteY4" fmla="*/ 66000 h 3686031"/>
              <a:gd name="connsiteX5" fmla="*/ 615469 w 4120150"/>
              <a:gd name="connsiteY5" fmla="*/ 22415 h 3686031"/>
              <a:gd name="connsiteX6" fmla="*/ 636649 w 4120150"/>
              <a:gd name="connsiteY6" fmla="*/ 59774 h 3686031"/>
              <a:gd name="connsiteX7" fmla="*/ 710156 w 4120150"/>
              <a:gd name="connsiteY7" fmla="*/ 102113 h 3686031"/>
              <a:gd name="connsiteX8" fmla="*/ 887072 w 4120150"/>
              <a:gd name="connsiteY8" fmla="*/ 51057 h 3686031"/>
              <a:gd name="connsiteX9" fmla="*/ 889564 w 4120150"/>
              <a:gd name="connsiteY9" fmla="*/ 52303 h 3686031"/>
              <a:gd name="connsiteX10" fmla="*/ 911990 w 4120150"/>
              <a:gd name="connsiteY10" fmla="*/ 105849 h 3686031"/>
              <a:gd name="connsiteX11" fmla="*/ 979268 w 4120150"/>
              <a:gd name="connsiteY11" fmla="*/ 133245 h 3686031"/>
              <a:gd name="connsiteX12" fmla="*/ 1142479 w 4120150"/>
              <a:gd name="connsiteY12" fmla="*/ 165623 h 3686031"/>
              <a:gd name="connsiteX13" fmla="*/ 1214741 w 4120150"/>
              <a:gd name="connsiteY13" fmla="*/ 174340 h 3686031"/>
              <a:gd name="connsiteX14" fmla="*/ 1334346 w 4120150"/>
              <a:gd name="connsiteY14" fmla="*/ 99623 h 3686031"/>
              <a:gd name="connsiteX15" fmla="*/ 1343067 w 4120150"/>
              <a:gd name="connsiteY15" fmla="*/ 115811 h 3686031"/>
              <a:gd name="connsiteX16" fmla="*/ 1436509 w 4120150"/>
              <a:gd name="connsiteY16" fmla="*/ 128264 h 3686031"/>
              <a:gd name="connsiteX17" fmla="*/ 1440246 w 4120150"/>
              <a:gd name="connsiteY17" fmla="*/ 124528 h 3686031"/>
              <a:gd name="connsiteX18" fmla="*/ 1465164 w 4120150"/>
              <a:gd name="connsiteY18" fmla="*/ 122038 h 3686031"/>
              <a:gd name="connsiteX19" fmla="*/ 1538671 w 4120150"/>
              <a:gd name="connsiteY19" fmla="*/ 107094 h 3686031"/>
              <a:gd name="connsiteX20" fmla="*/ 1607195 w 4120150"/>
              <a:gd name="connsiteY20" fmla="*/ 70981 h 3686031"/>
              <a:gd name="connsiteX21" fmla="*/ 1622146 w 4120150"/>
              <a:gd name="connsiteY21" fmla="*/ 62264 h 3686031"/>
              <a:gd name="connsiteX22" fmla="*/ 1679456 w 4120150"/>
              <a:gd name="connsiteY22" fmla="*/ 22415 h 3686031"/>
              <a:gd name="connsiteX23" fmla="*/ 1695653 w 4120150"/>
              <a:gd name="connsiteY23" fmla="*/ 43586 h 3686031"/>
              <a:gd name="connsiteX24" fmla="*/ 1815258 w 4120150"/>
              <a:gd name="connsiteY24" fmla="*/ 102113 h 3686031"/>
              <a:gd name="connsiteX25" fmla="*/ 1888765 w 4120150"/>
              <a:gd name="connsiteY25" fmla="*/ 59774 h 3686031"/>
              <a:gd name="connsiteX26" fmla="*/ 1875061 w 4120150"/>
              <a:gd name="connsiteY26" fmla="*/ 3737 h 3686031"/>
              <a:gd name="connsiteX27" fmla="*/ 1919913 w 4120150"/>
              <a:gd name="connsiteY27" fmla="*/ 21171 h 3686031"/>
              <a:gd name="connsiteX28" fmla="*/ 2056960 w 4120150"/>
              <a:gd name="connsiteY28" fmla="*/ 148189 h 3686031"/>
              <a:gd name="connsiteX29" fmla="*/ 2344760 w 4120150"/>
              <a:gd name="connsiteY29" fmla="*/ 164377 h 3686031"/>
              <a:gd name="connsiteX30" fmla="*/ 2420759 w 4120150"/>
              <a:gd name="connsiteY30" fmla="*/ 58528 h 3686031"/>
              <a:gd name="connsiteX31" fmla="*/ 2496759 w 4120150"/>
              <a:gd name="connsiteY31" fmla="*/ 26152 h 3686031"/>
              <a:gd name="connsiteX32" fmla="*/ 2515447 w 4120150"/>
              <a:gd name="connsiteY32" fmla="*/ 70981 h 3686031"/>
              <a:gd name="connsiteX33" fmla="*/ 2757149 w 4120150"/>
              <a:gd name="connsiteY33" fmla="*/ 93396 h 3686031"/>
              <a:gd name="connsiteX34" fmla="*/ 2825673 w 4120150"/>
              <a:gd name="connsiteY34" fmla="*/ 107094 h 3686031"/>
              <a:gd name="connsiteX35" fmla="*/ 2910393 w 4120150"/>
              <a:gd name="connsiteY35" fmla="*/ 70981 h 3686031"/>
              <a:gd name="connsiteX36" fmla="*/ 2910393 w 4120150"/>
              <a:gd name="connsiteY36" fmla="*/ 75962 h 3686031"/>
              <a:gd name="connsiteX37" fmla="*/ 3010064 w 4120150"/>
              <a:gd name="connsiteY37" fmla="*/ 102113 h 3686031"/>
              <a:gd name="connsiteX38" fmla="*/ 3052424 w 4120150"/>
              <a:gd name="connsiteY38" fmla="*/ 59774 h 3686031"/>
              <a:gd name="connsiteX39" fmla="*/ 3275438 w 4120150"/>
              <a:gd name="connsiteY39" fmla="*/ 46076 h 3686031"/>
              <a:gd name="connsiteX40" fmla="*/ 3331503 w 4120150"/>
              <a:gd name="connsiteY40" fmla="*/ 88415 h 3686031"/>
              <a:gd name="connsiteX41" fmla="*/ 3338978 w 4120150"/>
              <a:gd name="connsiteY41" fmla="*/ 88415 h 3686031"/>
              <a:gd name="connsiteX42" fmla="*/ 3347699 w 4120150"/>
              <a:gd name="connsiteY42" fmla="*/ 123283 h 3686031"/>
              <a:gd name="connsiteX43" fmla="*/ 3412486 w 4120150"/>
              <a:gd name="connsiteY43" fmla="*/ 90906 h 3686031"/>
              <a:gd name="connsiteX44" fmla="*/ 3522124 w 4120150"/>
              <a:gd name="connsiteY44" fmla="*/ 127019 h 3686031"/>
              <a:gd name="connsiteX45" fmla="*/ 3603106 w 4120150"/>
              <a:gd name="connsiteY45" fmla="*/ 105849 h 3686031"/>
              <a:gd name="connsiteX46" fmla="*/ 3611827 w 4120150"/>
              <a:gd name="connsiteY46" fmla="*/ 90906 h 3686031"/>
              <a:gd name="connsiteX47" fmla="*/ 3758843 w 4120150"/>
              <a:gd name="connsiteY47" fmla="*/ 190528 h 3686031"/>
              <a:gd name="connsiteX48" fmla="*/ 3831104 w 4120150"/>
              <a:gd name="connsiteY48" fmla="*/ 181811 h 3686031"/>
              <a:gd name="connsiteX49" fmla="*/ 3917070 w 4120150"/>
              <a:gd name="connsiteY49" fmla="*/ 82189 h 3686031"/>
              <a:gd name="connsiteX50" fmla="*/ 3949463 w 4120150"/>
              <a:gd name="connsiteY50" fmla="*/ 92152 h 3686031"/>
              <a:gd name="connsiteX51" fmla="*/ 4042905 w 4120150"/>
              <a:gd name="connsiteY51" fmla="*/ 80944 h 3686031"/>
              <a:gd name="connsiteX52" fmla="*/ 4105199 w 4120150"/>
              <a:gd name="connsiteY52" fmla="*/ 17434 h 3686031"/>
              <a:gd name="connsiteX53" fmla="*/ 4120150 w 4120150"/>
              <a:gd name="connsiteY53" fmla="*/ 3672333 h 3686031"/>
              <a:gd name="connsiteX54" fmla="*/ 4013004 w 4120150"/>
              <a:gd name="connsiteY54" fmla="*/ 3686031 h 3686031"/>
              <a:gd name="connsiteX55" fmla="*/ 3970643 w 4120150"/>
              <a:gd name="connsiteY55" fmla="*/ 3641200 h 3686031"/>
              <a:gd name="connsiteX56" fmla="*/ 3969397 w 4120150"/>
              <a:gd name="connsiteY56" fmla="*/ 3641200 h 3686031"/>
              <a:gd name="connsiteX57" fmla="*/ 3878447 w 4120150"/>
              <a:gd name="connsiteY57" fmla="*/ 3629993 h 3686031"/>
              <a:gd name="connsiteX58" fmla="*/ 3832350 w 4120150"/>
              <a:gd name="connsiteY58" fmla="*/ 3686031 h 3686031"/>
              <a:gd name="connsiteX59" fmla="*/ 3788744 w 4120150"/>
              <a:gd name="connsiteY59" fmla="*/ 3672333 h 3686031"/>
              <a:gd name="connsiteX60" fmla="*/ 3772547 w 4120150"/>
              <a:gd name="connsiteY60" fmla="*/ 3652408 h 3686031"/>
              <a:gd name="connsiteX61" fmla="*/ 3674122 w 4120150"/>
              <a:gd name="connsiteY61" fmla="*/ 3617540 h 3686031"/>
              <a:gd name="connsiteX62" fmla="*/ 3613073 w 4120150"/>
              <a:gd name="connsiteY62" fmla="*/ 3573956 h 3686031"/>
              <a:gd name="connsiteX63" fmla="*/ 3540812 w 4120150"/>
              <a:gd name="connsiteY63" fmla="*/ 3582672 h 3686031"/>
              <a:gd name="connsiteX64" fmla="*/ 3513403 w 4120150"/>
              <a:gd name="connsiteY64" fmla="*/ 3606333 h 3686031"/>
              <a:gd name="connsiteX65" fmla="*/ 3405011 w 4120150"/>
              <a:gd name="connsiteY65" fmla="*/ 3532861 h 3686031"/>
              <a:gd name="connsiteX66" fmla="*/ 3281668 w 4120150"/>
              <a:gd name="connsiteY66" fmla="*/ 3576446 h 3686031"/>
              <a:gd name="connsiteX67" fmla="*/ 3250521 w 4120150"/>
              <a:gd name="connsiteY67" fmla="*/ 3593880 h 3686031"/>
              <a:gd name="connsiteX68" fmla="*/ 3157079 w 4120150"/>
              <a:gd name="connsiteY68" fmla="*/ 3577691 h 3686031"/>
              <a:gd name="connsiteX69" fmla="*/ 3039965 w 4120150"/>
              <a:gd name="connsiteY69" fmla="*/ 3652408 h 3686031"/>
              <a:gd name="connsiteX70" fmla="*/ 2997605 w 4120150"/>
              <a:gd name="connsiteY70" fmla="*/ 3636220 h 3686031"/>
              <a:gd name="connsiteX71" fmla="*/ 2917868 w 4120150"/>
              <a:gd name="connsiteY71" fmla="*/ 3658634 h 3686031"/>
              <a:gd name="connsiteX72" fmla="*/ 2748428 w 4120150"/>
              <a:gd name="connsiteY72" fmla="*/ 3647427 h 3686031"/>
              <a:gd name="connsiteX73" fmla="*/ 2709805 w 4120150"/>
              <a:gd name="connsiteY73" fmla="*/ 3659880 h 3686031"/>
              <a:gd name="connsiteX74" fmla="*/ 2683641 w 4120150"/>
              <a:gd name="connsiteY74" fmla="*/ 3625012 h 3686031"/>
              <a:gd name="connsiteX75" fmla="*/ 2509218 w 4120150"/>
              <a:gd name="connsiteY75" fmla="*/ 3607578 h 3686031"/>
              <a:gd name="connsiteX76" fmla="*/ 2383383 w 4120150"/>
              <a:gd name="connsiteY76" fmla="*/ 3535352 h 3686031"/>
              <a:gd name="connsiteX77" fmla="*/ 2316105 w 4120150"/>
              <a:gd name="connsiteY77" fmla="*/ 3562748 h 3686031"/>
              <a:gd name="connsiteX78" fmla="*/ 2316105 w 4120150"/>
              <a:gd name="connsiteY78" fmla="*/ 3566484 h 3686031"/>
              <a:gd name="connsiteX79" fmla="*/ 2084370 w 4120150"/>
              <a:gd name="connsiteY79" fmla="*/ 3608823 h 3686031"/>
              <a:gd name="connsiteX80" fmla="*/ 2061944 w 4120150"/>
              <a:gd name="connsiteY80" fmla="*/ 3608823 h 3686031"/>
              <a:gd name="connsiteX81" fmla="*/ 1999650 w 4120150"/>
              <a:gd name="connsiteY81" fmla="*/ 3546559 h 3686031"/>
              <a:gd name="connsiteX82" fmla="*/ 1883782 w 4120150"/>
              <a:gd name="connsiteY82" fmla="*/ 3546559 h 3686031"/>
              <a:gd name="connsiteX83" fmla="*/ 1881290 w 4120150"/>
              <a:gd name="connsiteY83" fmla="*/ 3566484 h 3686031"/>
              <a:gd name="connsiteX84" fmla="*/ 1629621 w 4120150"/>
              <a:gd name="connsiteY84" fmla="*/ 3539088 h 3686031"/>
              <a:gd name="connsiteX85" fmla="*/ 1578540 w 4120150"/>
              <a:gd name="connsiteY85" fmla="*/ 3540333 h 3686031"/>
              <a:gd name="connsiteX86" fmla="*/ 1451459 w 4120150"/>
              <a:gd name="connsiteY86" fmla="*/ 3470597 h 3686031"/>
              <a:gd name="connsiteX87" fmla="*/ 1440246 w 4120150"/>
              <a:gd name="connsiteY87" fmla="*/ 3451918 h 3686031"/>
              <a:gd name="connsiteX88" fmla="*/ 1338084 w 4120150"/>
              <a:gd name="connsiteY88" fmla="*/ 3451918 h 3686031"/>
              <a:gd name="connsiteX89" fmla="*/ 1301952 w 4120150"/>
              <a:gd name="connsiteY89" fmla="*/ 3494258 h 3686031"/>
              <a:gd name="connsiteX90" fmla="*/ 1274543 w 4120150"/>
              <a:gd name="connsiteY90" fmla="*/ 3515427 h 3686031"/>
              <a:gd name="connsiteX91" fmla="*/ 1237167 w 4120150"/>
              <a:gd name="connsiteY91" fmla="*/ 3526635 h 3686031"/>
              <a:gd name="connsiteX92" fmla="*/ 1194807 w 4120150"/>
              <a:gd name="connsiteY92" fmla="*/ 3561503 h 3686031"/>
              <a:gd name="connsiteX93" fmla="*/ 1139987 w 4120150"/>
              <a:gd name="connsiteY93" fmla="*/ 3582672 h 3686031"/>
              <a:gd name="connsiteX94" fmla="*/ 1122545 w 4120150"/>
              <a:gd name="connsiteY94" fmla="*/ 3583918 h 3686031"/>
              <a:gd name="connsiteX95" fmla="*/ 1093890 w 4120150"/>
              <a:gd name="connsiteY95" fmla="*/ 3547804 h 3686031"/>
              <a:gd name="connsiteX96" fmla="*/ 984251 w 4120150"/>
              <a:gd name="connsiteY96" fmla="*/ 3561503 h 3686031"/>
              <a:gd name="connsiteX97" fmla="*/ 973038 w 4120150"/>
              <a:gd name="connsiteY97" fmla="*/ 3591390 h 3686031"/>
              <a:gd name="connsiteX98" fmla="*/ 920711 w 4120150"/>
              <a:gd name="connsiteY98" fmla="*/ 3568974 h 3686031"/>
              <a:gd name="connsiteX99" fmla="*/ 853433 w 4120150"/>
              <a:gd name="connsiteY99" fmla="*/ 3542824 h 3686031"/>
              <a:gd name="connsiteX100" fmla="*/ 778680 w 4120150"/>
              <a:gd name="connsiteY100" fmla="*/ 3522899 h 3686031"/>
              <a:gd name="connsiteX101" fmla="*/ 636649 w 4120150"/>
              <a:gd name="connsiteY101" fmla="*/ 3535352 h 3686031"/>
              <a:gd name="connsiteX102" fmla="*/ 579338 w 4120150"/>
              <a:gd name="connsiteY102" fmla="*/ 3557767 h 3686031"/>
              <a:gd name="connsiteX103" fmla="*/ 522027 w 4120150"/>
              <a:gd name="connsiteY103" fmla="*/ 3559012 h 3686031"/>
              <a:gd name="connsiteX104" fmla="*/ 408652 w 4120150"/>
              <a:gd name="connsiteY104" fmla="*/ 3587654 h 3686031"/>
              <a:gd name="connsiteX105" fmla="*/ 341373 w 4120150"/>
              <a:gd name="connsiteY105" fmla="*/ 3615050 h 3686031"/>
              <a:gd name="connsiteX106" fmla="*/ 245440 w 4120150"/>
              <a:gd name="connsiteY106" fmla="*/ 3636220 h 3686031"/>
              <a:gd name="connsiteX107" fmla="*/ 67278 w 4120150"/>
              <a:gd name="connsiteY107" fmla="*/ 3606333 h 3686031"/>
              <a:gd name="connsiteX108" fmla="*/ 26164 w 4120150"/>
              <a:gd name="connsiteY108" fmla="*/ 3641200 h 3686031"/>
              <a:gd name="connsiteX109" fmla="*/ 0 w 4120150"/>
              <a:gd name="connsiteY109" fmla="*/ 3641200 h 3686031"/>
              <a:gd name="connsiteX110" fmla="*/ 0 w 4120150"/>
              <a:gd name="connsiteY110" fmla="*/ 24906 h 3686031"/>
              <a:gd name="connsiteX111" fmla="*/ 57311 w 4120150"/>
              <a:gd name="connsiteY111" fmla="*/ 0 h 3686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4120150" h="3686031">
                <a:moveTo>
                  <a:pt x="57311" y="0"/>
                </a:moveTo>
                <a:lnTo>
                  <a:pt x="189375" y="75962"/>
                </a:lnTo>
                <a:lnTo>
                  <a:pt x="265374" y="87170"/>
                </a:lnTo>
                <a:cubicBezTo>
                  <a:pt x="318948" y="115811"/>
                  <a:pt x="381242" y="127019"/>
                  <a:pt x="446028" y="119547"/>
                </a:cubicBezTo>
                <a:cubicBezTo>
                  <a:pt x="499601" y="113321"/>
                  <a:pt x="545699" y="108340"/>
                  <a:pt x="579338" y="66000"/>
                </a:cubicBezTo>
                <a:cubicBezTo>
                  <a:pt x="591797" y="51057"/>
                  <a:pt x="604256" y="37359"/>
                  <a:pt x="615469" y="22415"/>
                </a:cubicBezTo>
                <a:cubicBezTo>
                  <a:pt x="624190" y="34869"/>
                  <a:pt x="631665" y="46076"/>
                  <a:pt x="636649" y="59774"/>
                </a:cubicBezTo>
                <a:cubicBezTo>
                  <a:pt x="649108" y="87170"/>
                  <a:pt x="677763" y="114566"/>
                  <a:pt x="710156" y="102113"/>
                </a:cubicBezTo>
                <a:cubicBezTo>
                  <a:pt x="767467" y="79698"/>
                  <a:pt x="827270" y="64755"/>
                  <a:pt x="887072" y="51057"/>
                </a:cubicBezTo>
                <a:lnTo>
                  <a:pt x="889564" y="52303"/>
                </a:lnTo>
                <a:cubicBezTo>
                  <a:pt x="894547" y="69736"/>
                  <a:pt x="903269" y="88415"/>
                  <a:pt x="911990" y="105849"/>
                </a:cubicBezTo>
                <a:cubicBezTo>
                  <a:pt x="923203" y="129510"/>
                  <a:pt x="955596" y="140717"/>
                  <a:pt x="979268" y="133245"/>
                </a:cubicBezTo>
                <a:cubicBezTo>
                  <a:pt x="1041562" y="114566"/>
                  <a:pt x="1097627" y="110830"/>
                  <a:pt x="1142479" y="165623"/>
                </a:cubicBezTo>
                <a:cubicBezTo>
                  <a:pt x="1157430" y="183056"/>
                  <a:pt x="1194807" y="189283"/>
                  <a:pt x="1214741" y="174340"/>
                </a:cubicBezTo>
                <a:cubicBezTo>
                  <a:pt x="1252117" y="146944"/>
                  <a:pt x="1291985" y="122038"/>
                  <a:pt x="1334346" y="99623"/>
                </a:cubicBezTo>
                <a:cubicBezTo>
                  <a:pt x="1336838" y="104604"/>
                  <a:pt x="1339329" y="109585"/>
                  <a:pt x="1343067" y="115811"/>
                </a:cubicBezTo>
                <a:cubicBezTo>
                  <a:pt x="1360509" y="148189"/>
                  <a:pt x="1410345" y="155660"/>
                  <a:pt x="1436509" y="128264"/>
                </a:cubicBezTo>
                <a:cubicBezTo>
                  <a:pt x="1437755" y="127019"/>
                  <a:pt x="1439000" y="124528"/>
                  <a:pt x="1440246" y="124528"/>
                </a:cubicBezTo>
                <a:cubicBezTo>
                  <a:pt x="1448968" y="123283"/>
                  <a:pt x="1456443" y="123283"/>
                  <a:pt x="1465164" y="122038"/>
                </a:cubicBezTo>
                <a:cubicBezTo>
                  <a:pt x="1490082" y="122038"/>
                  <a:pt x="1514999" y="117057"/>
                  <a:pt x="1538671" y="107094"/>
                </a:cubicBezTo>
                <a:cubicBezTo>
                  <a:pt x="1568573" y="112076"/>
                  <a:pt x="1595982" y="93396"/>
                  <a:pt x="1607195" y="70981"/>
                </a:cubicBezTo>
                <a:cubicBezTo>
                  <a:pt x="1612179" y="67245"/>
                  <a:pt x="1617162" y="66000"/>
                  <a:pt x="1622146" y="62264"/>
                </a:cubicBezTo>
                <a:cubicBezTo>
                  <a:pt x="1638342" y="52303"/>
                  <a:pt x="1658276" y="36113"/>
                  <a:pt x="1679456" y="22415"/>
                </a:cubicBezTo>
                <a:cubicBezTo>
                  <a:pt x="1683194" y="29887"/>
                  <a:pt x="1689423" y="37359"/>
                  <a:pt x="1695653" y="43586"/>
                </a:cubicBezTo>
                <a:cubicBezTo>
                  <a:pt x="1725555" y="77208"/>
                  <a:pt x="1772898" y="93396"/>
                  <a:pt x="1815258" y="102113"/>
                </a:cubicBezTo>
                <a:cubicBezTo>
                  <a:pt x="1846406" y="108340"/>
                  <a:pt x="1880044" y="92152"/>
                  <a:pt x="1888765" y="59774"/>
                </a:cubicBezTo>
                <a:cubicBezTo>
                  <a:pt x="1893749" y="41095"/>
                  <a:pt x="1887520" y="18679"/>
                  <a:pt x="1875061" y="3737"/>
                </a:cubicBezTo>
                <a:cubicBezTo>
                  <a:pt x="1891257" y="8717"/>
                  <a:pt x="1906208" y="13698"/>
                  <a:pt x="1919913" y="21171"/>
                </a:cubicBezTo>
                <a:cubicBezTo>
                  <a:pt x="1974732" y="48566"/>
                  <a:pt x="2013354" y="108340"/>
                  <a:pt x="2056960" y="148189"/>
                </a:cubicBezTo>
                <a:cubicBezTo>
                  <a:pt x="2145418" y="230377"/>
                  <a:pt x="2253811" y="265245"/>
                  <a:pt x="2344760" y="164377"/>
                </a:cubicBezTo>
                <a:cubicBezTo>
                  <a:pt x="2373416" y="132000"/>
                  <a:pt x="2392104" y="90906"/>
                  <a:pt x="2420759" y="58528"/>
                </a:cubicBezTo>
                <a:cubicBezTo>
                  <a:pt x="2443185" y="32378"/>
                  <a:pt x="2469349" y="24906"/>
                  <a:pt x="2496759" y="26152"/>
                </a:cubicBezTo>
                <a:cubicBezTo>
                  <a:pt x="2495513" y="41095"/>
                  <a:pt x="2500496" y="57283"/>
                  <a:pt x="2515447" y="70981"/>
                </a:cubicBezTo>
                <a:cubicBezTo>
                  <a:pt x="2588954" y="139472"/>
                  <a:pt x="2674920" y="132000"/>
                  <a:pt x="2757149" y="93396"/>
                </a:cubicBezTo>
                <a:lnTo>
                  <a:pt x="2825673" y="107094"/>
                </a:lnTo>
                <a:lnTo>
                  <a:pt x="2910393" y="70981"/>
                </a:lnTo>
                <a:cubicBezTo>
                  <a:pt x="2910393" y="73472"/>
                  <a:pt x="2910393" y="74717"/>
                  <a:pt x="2910393" y="75962"/>
                </a:cubicBezTo>
                <a:cubicBezTo>
                  <a:pt x="2917868" y="118302"/>
                  <a:pt x="2982654" y="135736"/>
                  <a:pt x="3010064" y="102113"/>
                </a:cubicBezTo>
                <a:cubicBezTo>
                  <a:pt x="3022523" y="87170"/>
                  <a:pt x="3037474" y="72227"/>
                  <a:pt x="3052424" y="59774"/>
                </a:cubicBezTo>
                <a:cubicBezTo>
                  <a:pt x="3123439" y="89661"/>
                  <a:pt x="3210652" y="85925"/>
                  <a:pt x="3275438" y="46076"/>
                </a:cubicBezTo>
                <a:cubicBezTo>
                  <a:pt x="3281668" y="68491"/>
                  <a:pt x="3301602" y="88415"/>
                  <a:pt x="3331503" y="88415"/>
                </a:cubicBezTo>
                <a:lnTo>
                  <a:pt x="3338978" y="88415"/>
                </a:lnTo>
                <a:lnTo>
                  <a:pt x="3347699" y="123283"/>
                </a:lnTo>
                <a:lnTo>
                  <a:pt x="3412486" y="90906"/>
                </a:lnTo>
                <a:cubicBezTo>
                  <a:pt x="3451108" y="93396"/>
                  <a:pt x="3487239" y="103359"/>
                  <a:pt x="3522124" y="127019"/>
                </a:cubicBezTo>
                <a:cubicBezTo>
                  <a:pt x="3547042" y="145698"/>
                  <a:pt x="3589402" y="132000"/>
                  <a:pt x="3603106" y="105849"/>
                </a:cubicBezTo>
                <a:cubicBezTo>
                  <a:pt x="3605599" y="102113"/>
                  <a:pt x="3609336" y="97132"/>
                  <a:pt x="3611827" y="90906"/>
                </a:cubicBezTo>
                <a:cubicBezTo>
                  <a:pt x="3657926" y="128264"/>
                  <a:pt x="3710253" y="156906"/>
                  <a:pt x="3758843" y="190528"/>
                </a:cubicBezTo>
                <a:cubicBezTo>
                  <a:pt x="3780023" y="205472"/>
                  <a:pt x="3813662" y="199245"/>
                  <a:pt x="3831104" y="181811"/>
                </a:cubicBezTo>
                <a:cubicBezTo>
                  <a:pt x="3857267" y="154415"/>
                  <a:pt x="3885923" y="118302"/>
                  <a:pt x="3917070" y="82189"/>
                </a:cubicBezTo>
                <a:cubicBezTo>
                  <a:pt x="3925792" y="84679"/>
                  <a:pt x="3941988" y="87170"/>
                  <a:pt x="3949463" y="92152"/>
                </a:cubicBezTo>
                <a:cubicBezTo>
                  <a:pt x="3979364" y="117057"/>
                  <a:pt x="4020478" y="115811"/>
                  <a:pt x="4042905" y="80944"/>
                </a:cubicBezTo>
                <a:cubicBezTo>
                  <a:pt x="4059102" y="53547"/>
                  <a:pt x="4081527" y="34869"/>
                  <a:pt x="4105199" y="17434"/>
                </a:cubicBezTo>
                <a:lnTo>
                  <a:pt x="4120150" y="3672333"/>
                </a:lnTo>
                <a:lnTo>
                  <a:pt x="4013004" y="3686031"/>
                </a:lnTo>
                <a:cubicBezTo>
                  <a:pt x="4008020" y="3666106"/>
                  <a:pt x="3993069" y="3651163"/>
                  <a:pt x="3970643" y="3641200"/>
                </a:cubicBezTo>
                <a:cubicBezTo>
                  <a:pt x="3970643" y="3641200"/>
                  <a:pt x="3970643" y="3641200"/>
                  <a:pt x="3969397" y="3641200"/>
                </a:cubicBezTo>
                <a:cubicBezTo>
                  <a:pt x="3949463" y="3611314"/>
                  <a:pt x="3905857" y="3601352"/>
                  <a:pt x="3878447" y="3629993"/>
                </a:cubicBezTo>
                <a:cubicBezTo>
                  <a:pt x="3861005" y="3647427"/>
                  <a:pt x="3846055" y="3666106"/>
                  <a:pt x="3832350" y="3686031"/>
                </a:cubicBezTo>
                <a:lnTo>
                  <a:pt x="3788744" y="3672333"/>
                </a:lnTo>
                <a:cubicBezTo>
                  <a:pt x="3783760" y="3664861"/>
                  <a:pt x="3778777" y="3658634"/>
                  <a:pt x="3772547" y="3652408"/>
                </a:cubicBezTo>
                <a:cubicBezTo>
                  <a:pt x="3743892" y="3622522"/>
                  <a:pt x="3707761" y="3631238"/>
                  <a:pt x="3674122" y="3617540"/>
                </a:cubicBezTo>
                <a:cubicBezTo>
                  <a:pt x="3651696" y="3607578"/>
                  <a:pt x="3631761" y="3587654"/>
                  <a:pt x="3613073" y="3573956"/>
                </a:cubicBezTo>
                <a:cubicBezTo>
                  <a:pt x="3591894" y="3556522"/>
                  <a:pt x="3559501" y="3566484"/>
                  <a:pt x="3540812" y="3582672"/>
                </a:cubicBezTo>
                <a:cubicBezTo>
                  <a:pt x="3532091" y="3590144"/>
                  <a:pt x="3523370" y="3597616"/>
                  <a:pt x="3513403" y="3606333"/>
                </a:cubicBezTo>
                <a:cubicBezTo>
                  <a:pt x="3484747" y="3571465"/>
                  <a:pt x="3448617" y="3541578"/>
                  <a:pt x="3405011" y="3532861"/>
                </a:cubicBezTo>
                <a:cubicBezTo>
                  <a:pt x="3355175" y="3524144"/>
                  <a:pt x="3320290" y="3549050"/>
                  <a:pt x="3281668" y="3576446"/>
                </a:cubicBezTo>
                <a:cubicBezTo>
                  <a:pt x="3271701" y="3583918"/>
                  <a:pt x="3260488" y="3588899"/>
                  <a:pt x="3250521" y="3593880"/>
                </a:cubicBezTo>
                <a:lnTo>
                  <a:pt x="3157079" y="3577691"/>
                </a:lnTo>
                <a:lnTo>
                  <a:pt x="3039965" y="3652408"/>
                </a:lnTo>
                <a:cubicBezTo>
                  <a:pt x="3027507" y="3648672"/>
                  <a:pt x="3013802" y="3643691"/>
                  <a:pt x="2997605" y="3636220"/>
                </a:cubicBezTo>
                <a:cubicBezTo>
                  <a:pt x="2966458" y="3622522"/>
                  <a:pt x="2932819" y="3633729"/>
                  <a:pt x="2917868" y="3658634"/>
                </a:cubicBezTo>
                <a:cubicBezTo>
                  <a:pt x="2861804" y="3642446"/>
                  <a:pt x="2803247" y="3634974"/>
                  <a:pt x="2748428" y="3647427"/>
                </a:cubicBezTo>
                <a:cubicBezTo>
                  <a:pt x="2733477" y="3649918"/>
                  <a:pt x="2721018" y="3654899"/>
                  <a:pt x="2709805" y="3659880"/>
                </a:cubicBezTo>
                <a:lnTo>
                  <a:pt x="2683641" y="3625012"/>
                </a:lnTo>
                <a:lnTo>
                  <a:pt x="2509218" y="3607578"/>
                </a:lnTo>
                <a:cubicBezTo>
                  <a:pt x="2470595" y="3580182"/>
                  <a:pt x="2429480" y="3555276"/>
                  <a:pt x="2383383" y="3535352"/>
                </a:cubicBezTo>
                <a:cubicBezTo>
                  <a:pt x="2360957" y="3526635"/>
                  <a:pt x="2327318" y="3542824"/>
                  <a:pt x="2316105" y="3562748"/>
                </a:cubicBezTo>
                <a:cubicBezTo>
                  <a:pt x="2316105" y="3563993"/>
                  <a:pt x="2316105" y="3565238"/>
                  <a:pt x="2316105" y="3566484"/>
                </a:cubicBezTo>
                <a:cubicBezTo>
                  <a:pt x="2236368" y="3568974"/>
                  <a:pt x="2159123" y="3582672"/>
                  <a:pt x="2084370" y="3608823"/>
                </a:cubicBezTo>
                <a:lnTo>
                  <a:pt x="2061944" y="3608823"/>
                </a:lnTo>
                <a:cubicBezTo>
                  <a:pt x="2033288" y="3598861"/>
                  <a:pt x="2010862" y="3578936"/>
                  <a:pt x="1999650" y="3546559"/>
                </a:cubicBezTo>
                <a:cubicBezTo>
                  <a:pt x="1982207" y="3495503"/>
                  <a:pt x="1896241" y="3484295"/>
                  <a:pt x="1883782" y="3546559"/>
                </a:cubicBezTo>
                <a:cubicBezTo>
                  <a:pt x="1883782" y="3551540"/>
                  <a:pt x="1881290" y="3557767"/>
                  <a:pt x="1881290" y="3566484"/>
                </a:cubicBezTo>
                <a:cubicBezTo>
                  <a:pt x="1801553" y="3515427"/>
                  <a:pt x="1708112" y="3505465"/>
                  <a:pt x="1629621" y="3539088"/>
                </a:cubicBezTo>
                <a:cubicBezTo>
                  <a:pt x="1612179" y="3536597"/>
                  <a:pt x="1595982" y="3536597"/>
                  <a:pt x="1578540" y="3540333"/>
                </a:cubicBezTo>
                <a:cubicBezTo>
                  <a:pt x="1544900" y="3500484"/>
                  <a:pt x="1500049" y="3478069"/>
                  <a:pt x="1451459" y="3470597"/>
                </a:cubicBezTo>
                <a:cubicBezTo>
                  <a:pt x="1447722" y="3464371"/>
                  <a:pt x="1443984" y="3458144"/>
                  <a:pt x="1440246" y="3451918"/>
                </a:cubicBezTo>
                <a:cubicBezTo>
                  <a:pt x="1417820" y="3410824"/>
                  <a:pt x="1361755" y="3418296"/>
                  <a:pt x="1338084" y="3451918"/>
                </a:cubicBezTo>
                <a:cubicBezTo>
                  <a:pt x="1326871" y="3468106"/>
                  <a:pt x="1315658" y="3481805"/>
                  <a:pt x="1301952" y="3494258"/>
                </a:cubicBezTo>
                <a:cubicBezTo>
                  <a:pt x="1291985" y="3499238"/>
                  <a:pt x="1282018" y="3506710"/>
                  <a:pt x="1274543" y="3515427"/>
                </a:cubicBezTo>
                <a:cubicBezTo>
                  <a:pt x="1262084" y="3519163"/>
                  <a:pt x="1250871" y="3522899"/>
                  <a:pt x="1237167" y="3526635"/>
                </a:cubicBezTo>
                <a:cubicBezTo>
                  <a:pt x="1213495" y="3530371"/>
                  <a:pt x="1201036" y="3544069"/>
                  <a:pt x="1194807" y="3561503"/>
                </a:cubicBezTo>
                <a:cubicBezTo>
                  <a:pt x="1178610" y="3568974"/>
                  <a:pt x="1158675" y="3576446"/>
                  <a:pt x="1139987" y="3582672"/>
                </a:cubicBezTo>
                <a:lnTo>
                  <a:pt x="1122545" y="3583918"/>
                </a:lnTo>
                <a:cubicBezTo>
                  <a:pt x="1112578" y="3572710"/>
                  <a:pt x="1101365" y="3560257"/>
                  <a:pt x="1093890" y="3547804"/>
                </a:cubicBezTo>
                <a:cubicBezTo>
                  <a:pt x="1066480" y="3505465"/>
                  <a:pt x="997956" y="3511692"/>
                  <a:pt x="984251" y="3561503"/>
                </a:cubicBezTo>
                <a:cubicBezTo>
                  <a:pt x="981760" y="3573956"/>
                  <a:pt x="978022" y="3583918"/>
                  <a:pt x="973038" y="3591390"/>
                </a:cubicBezTo>
                <a:cubicBezTo>
                  <a:pt x="955596" y="3583918"/>
                  <a:pt x="938154" y="3576446"/>
                  <a:pt x="920711" y="3568974"/>
                </a:cubicBezTo>
                <a:cubicBezTo>
                  <a:pt x="897039" y="3557767"/>
                  <a:pt x="875859" y="3550295"/>
                  <a:pt x="853433" y="3542824"/>
                </a:cubicBezTo>
                <a:cubicBezTo>
                  <a:pt x="837237" y="3521654"/>
                  <a:pt x="802352" y="3511692"/>
                  <a:pt x="778680" y="3522899"/>
                </a:cubicBezTo>
                <a:cubicBezTo>
                  <a:pt x="733828" y="3515427"/>
                  <a:pt x="687730" y="3517918"/>
                  <a:pt x="636649" y="3535352"/>
                </a:cubicBezTo>
                <a:cubicBezTo>
                  <a:pt x="616715" y="3541578"/>
                  <a:pt x="598026" y="3549050"/>
                  <a:pt x="579338" y="3557767"/>
                </a:cubicBezTo>
                <a:cubicBezTo>
                  <a:pt x="564387" y="3549050"/>
                  <a:pt x="543207" y="3546559"/>
                  <a:pt x="522027" y="3559012"/>
                </a:cubicBezTo>
                <a:cubicBezTo>
                  <a:pt x="487142" y="3578936"/>
                  <a:pt x="449766" y="3597616"/>
                  <a:pt x="408652" y="3587654"/>
                </a:cubicBezTo>
                <a:cubicBezTo>
                  <a:pt x="379996" y="3581427"/>
                  <a:pt x="357570" y="3593880"/>
                  <a:pt x="341373" y="3615050"/>
                </a:cubicBezTo>
                <a:cubicBezTo>
                  <a:pt x="327669" y="3633729"/>
                  <a:pt x="280325" y="3633729"/>
                  <a:pt x="245440" y="3636220"/>
                </a:cubicBezTo>
                <a:cubicBezTo>
                  <a:pt x="189375" y="3608823"/>
                  <a:pt x="129573" y="3593880"/>
                  <a:pt x="67278" y="3606333"/>
                </a:cubicBezTo>
                <a:cubicBezTo>
                  <a:pt x="43607" y="3610068"/>
                  <a:pt x="31148" y="3623767"/>
                  <a:pt x="26164" y="3641200"/>
                </a:cubicBezTo>
                <a:lnTo>
                  <a:pt x="0" y="3641200"/>
                </a:lnTo>
                <a:lnTo>
                  <a:pt x="0" y="24906"/>
                </a:lnTo>
                <a:cubicBezTo>
                  <a:pt x="21181" y="21171"/>
                  <a:pt x="39869" y="12454"/>
                  <a:pt x="57311" y="0"/>
                </a:cubicBezTo>
                <a:close/>
              </a:path>
            </a:pathLst>
          </a:custGeom>
          <a:solidFill>
            <a:schemeClr val="bg2">
              <a:lumMod val="95000"/>
            </a:schemeClr>
          </a:solidFill>
        </p:spPr>
        <p:txBody>
          <a:bodyPr wrap="square" anchor="ctr">
            <a:noAutofit/>
          </a:bodyPr>
          <a:lstStyle>
            <a:lvl1pPr marL="0" indent="0" algn="ctr">
              <a:buNone/>
              <a:defRPr sz="1200"/>
            </a:lvl1pPr>
          </a:lstStyle>
          <a:p>
            <a:endParaRPr lang="en-US"/>
          </a:p>
        </p:txBody>
      </p:sp>
    </p:spTree>
    <p:extLst>
      <p:ext uri="{BB962C8B-B14F-4D97-AF65-F5344CB8AC3E}">
        <p14:creationId xmlns:p14="http://schemas.microsoft.com/office/powerpoint/2010/main" val="267306891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Big Title">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2CC6E6E-D8A6-EDBF-E49A-01A98B057ED4}"/>
              </a:ext>
            </a:extLst>
          </p:cNvPr>
          <p:cNvGrpSpPr/>
          <p:nvPr userDrawn="1"/>
        </p:nvGrpSpPr>
        <p:grpSpPr>
          <a:xfrm>
            <a:off x="0" y="0"/>
            <a:ext cx="12192000" cy="6858000"/>
            <a:chOff x="10885" y="0"/>
            <a:chExt cx="24377650" cy="13716000"/>
          </a:xfrm>
        </p:grpSpPr>
        <p:sp>
          <p:nvSpPr>
            <p:cNvPr id="4" name="Rectangle 3">
              <a:extLst>
                <a:ext uri="{FF2B5EF4-FFF2-40B4-BE49-F238E27FC236}">
                  <a16:creationId xmlns:a16="http://schemas.microsoft.com/office/drawing/2014/main" id="{5D508602-2321-C1CB-B76B-4A4D828FC1CA}"/>
                </a:ext>
              </a:extLst>
            </p:cNvPr>
            <p:cNvSpPr/>
            <p:nvPr/>
          </p:nvSpPr>
          <p:spPr>
            <a:xfrm>
              <a:off x="10885" y="762000"/>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5" name="Rectangle 4">
              <a:extLst>
                <a:ext uri="{FF2B5EF4-FFF2-40B4-BE49-F238E27FC236}">
                  <a16:creationId xmlns:a16="http://schemas.microsoft.com/office/drawing/2014/main" id="{BFEE8838-4FF2-8A96-ADDA-48252AB7E75A}"/>
                </a:ext>
              </a:extLst>
            </p:cNvPr>
            <p:cNvSpPr/>
            <p:nvPr/>
          </p:nvSpPr>
          <p:spPr>
            <a:xfrm>
              <a:off x="10885" y="1480457"/>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6" name="Rectangle 5">
              <a:extLst>
                <a:ext uri="{FF2B5EF4-FFF2-40B4-BE49-F238E27FC236}">
                  <a16:creationId xmlns:a16="http://schemas.microsoft.com/office/drawing/2014/main" id="{166BA31A-D160-ED89-041A-A4287A0CAF1F}"/>
                </a:ext>
              </a:extLst>
            </p:cNvPr>
            <p:cNvSpPr/>
            <p:nvPr/>
          </p:nvSpPr>
          <p:spPr>
            <a:xfrm>
              <a:off x="10885" y="2198914"/>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7" name="Rectangle 6">
              <a:extLst>
                <a:ext uri="{FF2B5EF4-FFF2-40B4-BE49-F238E27FC236}">
                  <a16:creationId xmlns:a16="http://schemas.microsoft.com/office/drawing/2014/main" id="{70D12604-2283-2069-4FA3-6831676F37E9}"/>
                </a:ext>
              </a:extLst>
            </p:cNvPr>
            <p:cNvSpPr/>
            <p:nvPr/>
          </p:nvSpPr>
          <p:spPr>
            <a:xfrm>
              <a:off x="10885" y="2917371"/>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8" name="Rectangle 7">
              <a:extLst>
                <a:ext uri="{FF2B5EF4-FFF2-40B4-BE49-F238E27FC236}">
                  <a16:creationId xmlns:a16="http://schemas.microsoft.com/office/drawing/2014/main" id="{994C5554-FD4D-6DBB-A5AF-DB7218CD5FE2}"/>
                </a:ext>
              </a:extLst>
            </p:cNvPr>
            <p:cNvSpPr/>
            <p:nvPr/>
          </p:nvSpPr>
          <p:spPr>
            <a:xfrm>
              <a:off x="10885" y="3635828"/>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0" name="Rectangle 9">
              <a:extLst>
                <a:ext uri="{FF2B5EF4-FFF2-40B4-BE49-F238E27FC236}">
                  <a16:creationId xmlns:a16="http://schemas.microsoft.com/office/drawing/2014/main" id="{B8E8E954-59EC-D24E-72CA-A4B6EAC77CCE}"/>
                </a:ext>
              </a:extLst>
            </p:cNvPr>
            <p:cNvSpPr/>
            <p:nvPr/>
          </p:nvSpPr>
          <p:spPr>
            <a:xfrm>
              <a:off x="10885" y="4354285"/>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1" name="Rectangle 10">
              <a:extLst>
                <a:ext uri="{FF2B5EF4-FFF2-40B4-BE49-F238E27FC236}">
                  <a16:creationId xmlns:a16="http://schemas.microsoft.com/office/drawing/2014/main" id="{1C626265-FC48-055C-5E18-2735EF70B0D5}"/>
                </a:ext>
              </a:extLst>
            </p:cNvPr>
            <p:cNvSpPr/>
            <p:nvPr/>
          </p:nvSpPr>
          <p:spPr>
            <a:xfrm>
              <a:off x="10885" y="5072742"/>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2" name="Rectangle 11">
              <a:extLst>
                <a:ext uri="{FF2B5EF4-FFF2-40B4-BE49-F238E27FC236}">
                  <a16:creationId xmlns:a16="http://schemas.microsoft.com/office/drawing/2014/main" id="{92C22DC3-BC92-2A34-80B4-90CDCF71E162}"/>
                </a:ext>
              </a:extLst>
            </p:cNvPr>
            <p:cNvSpPr/>
            <p:nvPr/>
          </p:nvSpPr>
          <p:spPr>
            <a:xfrm>
              <a:off x="10885" y="5791199"/>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3" name="Rectangle 12">
              <a:extLst>
                <a:ext uri="{FF2B5EF4-FFF2-40B4-BE49-F238E27FC236}">
                  <a16:creationId xmlns:a16="http://schemas.microsoft.com/office/drawing/2014/main" id="{E8BF0B49-AC5F-AE19-48F3-246A6763A5C6}"/>
                </a:ext>
              </a:extLst>
            </p:cNvPr>
            <p:cNvSpPr/>
            <p:nvPr/>
          </p:nvSpPr>
          <p:spPr>
            <a:xfrm>
              <a:off x="10885" y="6520543"/>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4" name="Rectangle 13">
              <a:extLst>
                <a:ext uri="{FF2B5EF4-FFF2-40B4-BE49-F238E27FC236}">
                  <a16:creationId xmlns:a16="http://schemas.microsoft.com/office/drawing/2014/main" id="{5DCE0F65-1EA0-9929-AFBB-30443AA2314D}"/>
                </a:ext>
              </a:extLst>
            </p:cNvPr>
            <p:cNvSpPr/>
            <p:nvPr/>
          </p:nvSpPr>
          <p:spPr>
            <a:xfrm>
              <a:off x="10885" y="7239000"/>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5" name="Rectangle 14">
              <a:extLst>
                <a:ext uri="{FF2B5EF4-FFF2-40B4-BE49-F238E27FC236}">
                  <a16:creationId xmlns:a16="http://schemas.microsoft.com/office/drawing/2014/main" id="{8B1303BE-8D8F-F770-E36D-F5AAF5E340E8}"/>
                </a:ext>
              </a:extLst>
            </p:cNvPr>
            <p:cNvSpPr/>
            <p:nvPr/>
          </p:nvSpPr>
          <p:spPr>
            <a:xfrm>
              <a:off x="10885" y="7957457"/>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6" name="Rectangle 15">
              <a:extLst>
                <a:ext uri="{FF2B5EF4-FFF2-40B4-BE49-F238E27FC236}">
                  <a16:creationId xmlns:a16="http://schemas.microsoft.com/office/drawing/2014/main" id="{698584CA-771D-0FE6-8F27-F16EFB19A888}"/>
                </a:ext>
              </a:extLst>
            </p:cNvPr>
            <p:cNvSpPr/>
            <p:nvPr/>
          </p:nvSpPr>
          <p:spPr>
            <a:xfrm>
              <a:off x="10885" y="8675914"/>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7" name="Rectangle 16">
              <a:extLst>
                <a:ext uri="{FF2B5EF4-FFF2-40B4-BE49-F238E27FC236}">
                  <a16:creationId xmlns:a16="http://schemas.microsoft.com/office/drawing/2014/main" id="{3D176BFB-5597-0DDA-E656-666681994C23}"/>
                </a:ext>
              </a:extLst>
            </p:cNvPr>
            <p:cNvSpPr/>
            <p:nvPr/>
          </p:nvSpPr>
          <p:spPr>
            <a:xfrm>
              <a:off x="10885" y="9394371"/>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8" name="Rectangle 17">
              <a:extLst>
                <a:ext uri="{FF2B5EF4-FFF2-40B4-BE49-F238E27FC236}">
                  <a16:creationId xmlns:a16="http://schemas.microsoft.com/office/drawing/2014/main" id="{4A272B4D-D074-D416-830D-9E65441B6A29}"/>
                </a:ext>
              </a:extLst>
            </p:cNvPr>
            <p:cNvSpPr/>
            <p:nvPr/>
          </p:nvSpPr>
          <p:spPr>
            <a:xfrm>
              <a:off x="10885" y="10112828"/>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9" name="Rectangle 18">
              <a:extLst>
                <a:ext uri="{FF2B5EF4-FFF2-40B4-BE49-F238E27FC236}">
                  <a16:creationId xmlns:a16="http://schemas.microsoft.com/office/drawing/2014/main" id="{99AA4679-CBDE-06DC-1DC9-8084C4784DDF}"/>
                </a:ext>
              </a:extLst>
            </p:cNvPr>
            <p:cNvSpPr/>
            <p:nvPr/>
          </p:nvSpPr>
          <p:spPr>
            <a:xfrm>
              <a:off x="10885" y="10831285"/>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20" name="Rectangle 19">
              <a:extLst>
                <a:ext uri="{FF2B5EF4-FFF2-40B4-BE49-F238E27FC236}">
                  <a16:creationId xmlns:a16="http://schemas.microsoft.com/office/drawing/2014/main" id="{01188C2A-3597-421F-0B28-1EB6A0672F6D}"/>
                </a:ext>
              </a:extLst>
            </p:cNvPr>
            <p:cNvSpPr/>
            <p:nvPr/>
          </p:nvSpPr>
          <p:spPr>
            <a:xfrm>
              <a:off x="10885" y="11549742"/>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21" name="Rectangle 20">
              <a:extLst>
                <a:ext uri="{FF2B5EF4-FFF2-40B4-BE49-F238E27FC236}">
                  <a16:creationId xmlns:a16="http://schemas.microsoft.com/office/drawing/2014/main" id="{38FF43B9-A229-B559-A301-57158F6B60A4}"/>
                </a:ext>
              </a:extLst>
            </p:cNvPr>
            <p:cNvSpPr/>
            <p:nvPr/>
          </p:nvSpPr>
          <p:spPr>
            <a:xfrm>
              <a:off x="10885" y="12289971"/>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22" name="Rectangle 21">
              <a:extLst>
                <a:ext uri="{FF2B5EF4-FFF2-40B4-BE49-F238E27FC236}">
                  <a16:creationId xmlns:a16="http://schemas.microsoft.com/office/drawing/2014/main" id="{A7FF6A0C-819E-20B3-3794-3C6F019FF9E2}"/>
                </a:ext>
              </a:extLst>
            </p:cNvPr>
            <p:cNvSpPr/>
            <p:nvPr/>
          </p:nvSpPr>
          <p:spPr>
            <a:xfrm>
              <a:off x="10885" y="13008428"/>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23" name="Rectangle 22">
              <a:extLst>
                <a:ext uri="{FF2B5EF4-FFF2-40B4-BE49-F238E27FC236}">
                  <a16:creationId xmlns:a16="http://schemas.microsoft.com/office/drawing/2014/main" id="{802A9DC6-ED4F-EFB0-1036-60426049D66A}"/>
                </a:ext>
              </a:extLst>
            </p:cNvPr>
            <p:cNvSpPr/>
            <p:nvPr/>
          </p:nvSpPr>
          <p:spPr>
            <a:xfrm flipH="1">
              <a:off x="1566544" y="0"/>
              <a:ext cx="109856" cy="1371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grpSp>
    </p:spTree>
    <p:extLst>
      <p:ext uri="{BB962C8B-B14F-4D97-AF65-F5344CB8AC3E}">
        <p14:creationId xmlns:p14="http://schemas.microsoft.com/office/powerpoint/2010/main" val="394622074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Image Left + Text Right">
    <p:spTree>
      <p:nvGrpSpPr>
        <p:cNvPr id="1" name=""/>
        <p:cNvGrpSpPr/>
        <p:nvPr/>
      </p:nvGrpSpPr>
      <p:grpSpPr>
        <a:xfrm>
          <a:off x="0" y="0"/>
          <a:ext cx="0" cy="0"/>
          <a:chOff x="0" y="0"/>
          <a:chExt cx="0" cy="0"/>
        </a:xfrm>
      </p:grpSpPr>
      <p:sp>
        <p:nvSpPr>
          <p:cNvPr id="2" name="Picture Placeholder 131">
            <a:extLst>
              <a:ext uri="{FF2B5EF4-FFF2-40B4-BE49-F238E27FC236}">
                <a16:creationId xmlns:a16="http://schemas.microsoft.com/office/drawing/2014/main" id="{B850AAC2-0C7A-9E46-4117-5C92CE9154E9}"/>
              </a:ext>
            </a:extLst>
          </p:cNvPr>
          <p:cNvSpPr>
            <a:spLocks noGrp="1"/>
          </p:cNvSpPr>
          <p:nvPr>
            <p:ph type="pic" sz="quarter" idx="26"/>
          </p:nvPr>
        </p:nvSpPr>
        <p:spPr>
          <a:xfrm>
            <a:off x="1442910" y="1000259"/>
            <a:ext cx="3451936" cy="4171683"/>
          </a:xfrm>
          <a:custGeom>
            <a:avLst/>
            <a:gdLst>
              <a:gd name="connsiteX0" fmla="*/ 0 w 4471842"/>
              <a:gd name="connsiteY0" fmla="*/ 0 h 2504561"/>
              <a:gd name="connsiteX1" fmla="*/ 4471842 w 4471842"/>
              <a:gd name="connsiteY1" fmla="*/ 0 h 2504561"/>
              <a:gd name="connsiteX2" fmla="*/ 4471842 w 4471842"/>
              <a:gd name="connsiteY2" fmla="*/ 2504561 h 2504561"/>
              <a:gd name="connsiteX3" fmla="*/ 0 w 4471842"/>
              <a:gd name="connsiteY3" fmla="*/ 2504561 h 2504561"/>
            </a:gdLst>
            <a:ahLst/>
            <a:cxnLst>
              <a:cxn ang="0">
                <a:pos x="connsiteX0" y="connsiteY0"/>
              </a:cxn>
              <a:cxn ang="0">
                <a:pos x="connsiteX1" y="connsiteY1"/>
              </a:cxn>
              <a:cxn ang="0">
                <a:pos x="connsiteX2" y="connsiteY2"/>
              </a:cxn>
              <a:cxn ang="0">
                <a:pos x="connsiteX3" y="connsiteY3"/>
              </a:cxn>
            </a:cxnLst>
            <a:rect l="l" t="t" r="r" b="b"/>
            <a:pathLst>
              <a:path w="4471842" h="2504561">
                <a:moveTo>
                  <a:pt x="0" y="0"/>
                </a:moveTo>
                <a:lnTo>
                  <a:pt x="4471842" y="0"/>
                </a:lnTo>
                <a:lnTo>
                  <a:pt x="4471842" y="2504561"/>
                </a:lnTo>
                <a:lnTo>
                  <a:pt x="0" y="2504561"/>
                </a:lnTo>
                <a:close/>
              </a:path>
            </a:pathLst>
          </a:custGeom>
          <a:solidFill>
            <a:schemeClr val="bg2">
              <a:lumMod val="95000"/>
            </a:schemeClr>
          </a:solidFill>
        </p:spPr>
        <p:txBody>
          <a:bodyPr wrap="square" anchor="ctr">
            <a:noAutofit/>
          </a:bodyPr>
          <a:lstStyle>
            <a:lvl1pPr marL="0" indent="0" algn="ctr">
              <a:buNone/>
              <a:defRPr sz="1200"/>
            </a:lvl1pPr>
          </a:lstStyle>
          <a:p>
            <a:endParaRPr lang="en-US"/>
          </a:p>
        </p:txBody>
      </p:sp>
    </p:spTree>
    <p:extLst>
      <p:ext uri="{BB962C8B-B14F-4D97-AF65-F5344CB8AC3E}">
        <p14:creationId xmlns:p14="http://schemas.microsoft.com/office/powerpoint/2010/main" val="99334447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Image Right + Text Left">
    <p:spTree>
      <p:nvGrpSpPr>
        <p:cNvPr id="1" name=""/>
        <p:cNvGrpSpPr/>
        <p:nvPr/>
      </p:nvGrpSpPr>
      <p:grpSpPr>
        <a:xfrm>
          <a:off x="0" y="0"/>
          <a:ext cx="0" cy="0"/>
          <a:chOff x="0" y="0"/>
          <a:chExt cx="0" cy="0"/>
        </a:xfrm>
      </p:grpSpPr>
      <p:sp>
        <p:nvSpPr>
          <p:cNvPr id="2" name="Picture Placeholder 131">
            <a:extLst>
              <a:ext uri="{FF2B5EF4-FFF2-40B4-BE49-F238E27FC236}">
                <a16:creationId xmlns:a16="http://schemas.microsoft.com/office/drawing/2014/main" id="{53BE9FC8-360E-BA80-A85E-A3FA151869E7}"/>
              </a:ext>
            </a:extLst>
          </p:cNvPr>
          <p:cNvSpPr>
            <a:spLocks noGrp="1"/>
          </p:cNvSpPr>
          <p:nvPr>
            <p:ph type="pic" sz="quarter" idx="26"/>
          </p:nvPr>
        </p:nvSpPr>
        <p:spPr>
          <a:xfrm>
            <a:off x="7329708" y="1343159"/>
            <a:ext cx="3451936" cy="4171683"/>
          </a:xfrm>
          <a:custGeom>
            <a:avLst/>
            <a:gdLst>
              <a:gd name="connsiteX0" fmla="*/ 0 w 4471842"/>
              <a:gd name="connsiteY0" fmla="*/ 0 h 2504561"/>
              <a:gd name="connsiteX1" fmla="*/ 4471842 w 4471842"/>
              <a:gd name="connsiteY1" fmla="*/ 0 h 2504561"/>
              <a:gd name="connsiteX2" fmla="*/ 4471842 w 4471842"/>
              <a:gd name="connsiteY2" fmla="*/ 2504561 h 2504561"/>
              <a:gd name="connsiteX3" fmla="*/ 0 w 4471842"/>
              <a:gd name="connsiteY3" fmla="*/ 2504561 h 2504561"/>
            </a:gdLst>
            <a:ahLst/>
            <a:cxnLst>
              <a:cxn ang="0">
                <a:pos x="connsiteX0" y="connsiteY0"/>
              </a:cxn>
              <a:cxn ang="0">
                <a:pos x="connsiteX1" y="connsiteY1"/>
              </a:cxn>
              <a:cxn ang="0">
                <a:pos x="connsiteX2" y="connsiteY2"/>
              </a:cxn>
              <a:cxn ang="0">
                <a:pos x="connsiteX3" y="connsiteY3"/>
              </a:cxn>
            </a:cxnLst>
            <a:rect l="l" t="t" r="r" b="b"/>
            <a:pathLst>
              <a:path w="4471842" h="2504561">
                <a:moveTo>
                  <a:pt x="0" y="0"/>
                </a:moveTo>
                <a:lnTo>
                  <a:pt x="4471842" y="0"/>
                </a:lnTo>
                <a:lnTo>
                  <a:pt x="4471842" y="2504561"/>
                </a:lnTo>
                <a:lnTo>
                  <a:pt x="0" y="2504561"/>
                </a:lnTo>
                <a:close/>
              </a:path>
            </a:pathLst>
          </a:custGeom>
          <a:solidFill>
            <a:schemeClr val="bg2">
              <a:lumMod val="95000"/>
            </a:schemeClr>
          </a:solidFill>
        </p:spPr>
        <p:txBody>
          <a:bodyPr wrap="square" anchor="ctr">
            <a:noAutofit/>
          </a:bodyPr>
          <a:lstStyle>
            <a:lvl1pPr marL="0" indent="0" algn="ctr">
              <a:buNone/>
              <a:defRPr sz="1200"/>
            </a:lvl1pPr>
          </a:lstStyle>
          <a:p>
            <a:endParaRPr lang="en-US"/>
          </a:p>
        </p:txBody>
      </p:sp>
    </p:spTree>
    <p:extLst>
      <p:ext uri="{BB962C8B-B14F-4D97-AF65-F5344CB8AC3E}">
        <p14:creationId xmlns:p14="http://schemas.microsoft.com/office/powerpoint/2010/main" val="301785031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Meet Our CEO">
    <p:spTree>
      <p:nvGrpSpPr>
        <p:cNvPr id="1" name=""/>
        <p:cNvGrpSpPr/>
        <p:nvPr/>
      </p:nvGrpSpPr>
      <p:grpSpPr>
        <a:xfrm>
          <a:off x="0" y="0"/>
          <a:ext cx="0" cy="0"/>
          <a:chOff x="0" y="0"/>
          <a:chExt cx="0" cy="0"/>
        </a:xfrm>
      </p:grpSpPr>
      <p:sp>
        <p:nvSpPr>
          <p:cNvPr id="2" name="Picture Placeholder 48">
            <a:extLst>
              <a:ext uri="{FF2B5EF4-FFF2-40B4-BE49-F238E27FC236}">
                <a16:creationId xmlns:a16="http://schemas.microsoft.com/office/drawing/2014/main" id="{EB42C58B-D6AA-84D9-EBC5-F393EA5E13A6}"/>
              </a:ext>
            </a:extLst>
          </p:cNvPr>
          <p:cNvSpPr>
            <a:spLocks noGrp="1"/>
          </p:cNvSpPr>
          <p:nvPr>
            <p:ph type="pic" sz="quarter" idx="11"/>
          </p:nvPr>
        </p:nvSpPr>
        <p:spPr>
          <a:xfrm>
            <a:off x="1054354" y="1300420"/>
            <a:ext cx="4766071" cy="4257161"/>
          </a:xfrm>
          <a:custGeom>
            <a:avLst/>
            <a:gdLst>
              <a:gd name="connsiteX0" fmla="*/ 142110 w 3990275"/>
              <a:gd name="connsiteY0" fmla="*/ 0 h 3565131"/>
              <a:gd name="connsiteX1" fmla="*/ 440039 w 3990275"/>
              <a:gd name="connsiteY1" fmla="*/ 109696 h 3565131"/>
              <a:gd name="connsiteX2" fmla="*/ 801545 w 3990275"/>
              <a:gd name="connsiteY2" fmla="*/ 93491 h 3565131"/>
              <a:gd name="connsiteX3" fmla="*/ 1084517 w 3990275"/>
              <a:gd name="connsiteY3" fmla="*/ 31164 h 3565131"/>
              <a:gd name="connsiteX4" fmla="*/ 1477188 w 3990275"/>
              <a:gd name="connsiteY4" fmla="*/ 157065 h 3565131"/>
              <a:gd name="connsiteX5" fmla="*/ 1775118 w 3990275"/>
              <a:gd name="connsiteY5" fmla="*/ 188229 h 3565131"/>
              <a:gd name="connsiteX6" fmla="*/ 2278733 w 3990275"/>
              <a:gd name="connsiteY6" fmla="*/ 47369 h 3565131"/>
              <a:gd name="connsiteX7" fmla="*/ 2591623 w 3990275"/>
              <a:gd name="connsiteY7" fmla="*/ 47369 h 3565131"/>
              <a:gd name="connsiteX8" fmla="*/ 2890800 w 3990275"/>
              <a:gd name="connsiteY8" fmla="*/ 250556 h 3565131"/>
              <a:gd name="connsiteX9" fmla="*/ 3157566 w 3990275"/>
              <a:gd name="connsiteY9" fmla="*/ 250556 h 3565131"/>
              <a:gd name="connsiteX10" fmla="*/ 3659934 w 3990275"/>
              <a:gd name="connsiteY10" fmla="*/ 235598 h 3565131"/>
              <a:gd name="connsiteX11" fmla="*/ 3942905 w 3990275"/>
              <a:gd name="connsiteY11" fmla="*/ 361499 h 3565131"/>
              <a:gd name="connsiteX12" fmla="*/ 3990275 w 3990275"/>
              <a:gd name="connsiteY12" fmla="*/ 2716231 h 3565131"/>
              <a:gd name="connsiteX13" fmla="*/ 3974070 w 3990275"/>
              <a:gd name="connsiteY13" fmla="*/ 3344491 h 3565131"/>
              <a:gd name="connsiteX14" fmla="*/ 3707304 w 3990275"/>
              <a:gd name="connsiteY14" fmla="*/ 3218590 h 3565131"/>
              <a:gd name="connsiteX15" fmla="*/ 3409372 w 3990275"/>
              <a:gd name="connsiteY15" fmla="*/ 3172468 h 3565131"/>
              <a:gd name="connsiteX16" fmla="*/ 3173770 w 3990275"/>
              <a:gd name="connsiteY16" fmla="*/ 3172468 h 3565131"/>
              <a:gd name="connsiteX17" fmla="*/ 2357267 w 3990275"/>
              <a:gd name="connsiteY17" fmla="*/ 3408065 h 3565131"/>
              <a:gd name="connsiteX18" fmla="*/ 2167788 w 3990275"/>
              <a:gd name="connsiteY18" fmla="*/ 3486598 h 3565131"/>
              <a:gd name="connsiteX19" fmla="*/ 1932186 w 3990275"/>
              <a:gd name="connsiteY19" fmla="*/ 3486598 h 3565131"/>
              <a:gd name="connsiteX20" fmla="*/ 1367488 w 3990275"/>
              <a:gd name="connsiteY20" fmla="*/ 3439229 h 3565131"/>
              <a:gd name="connsiteX21" fmla="*/ 1210421 w 3990275"/>
              <a:gd name="connsiteY21" fmla="*/ 3439229 h 3565131"/>
              <a:gd name="connsiteX22" fmla="*/ 880079 w 3990275"/>
              <a:gd name="connsiteY22" fmla="*/ 3565131 h 3565131"/>
              <a:gd name="connsiteX23" fmla="*/ 220644 w 3990275"/>
              <a:gd name="connsiteY23" fmla="*/ 3298369 h 3565131"/>
              <a:gd name="connsiteX24" fmla="*/ 16205 w 3990275"/>
              <a:gd name="connsiteY24" fmla="*/ 3298369 h 3565131"/>
              <a:gd name="connsiteX25" fmla="*/ 0 w 3990275"/>
              <a:gd name="connsiteY25" fmla="*/ 423827 h 3565131"/>
              <a:gd name="connsiteX26" fmla="*/ 0 w 3990275"/>
              <a:gd name="connsiteY26" fmla="*/ 125902 h 356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90275" h="3565131">
                <a:moveTo>
                  <a:pt x="142110" y="0"/>
                </a:moveTo>
                <a:lnTo>
                  <a:pt x="440039" y="109696"/>
                </a:lnTo>
                <a:lnTo>
                  <a:pt x="801545" y="93491"/>
                </a:lnTo>
                <a:lnTo>
                  <a:pt x="1084517" y="31164"/>
                </a:lnTo>
                <a:lnTo>
                  <a:pt x="1477188" y="157065"/>
                </a:lnTo>
                <a:lnTo>
                  <a:pt x="1775118" y="188229"/>
                </a:lnTo>
                <a:lnTo>
                  <a:pt x="2278733" y="47369"/>
                </a:lnTo>
                <a:lnTo>
                  <a:pt x="2591623" y="47369"/>
                </a:lnTo>
                <a:lnTo>
                  <a:pt x="2890800" y="250556"/>
                </a:lnTo>
                <a:lnTo>
                  <a:pt x="3157566" y="250556"/>
                </a:lnTo>
                <a:cubicBezTo>
                  <a:pt x="3219894" y="250556"/>
                  <a:pt x="3252304" y="157065"/>
                  <a:pt x="3659934" y="235598"/>
                </a:cubicBezTo>
                <a:cubicBezTo>
                  <a:pt x="4068810" y="314130"/>
                  <a:pt x="3942905" y="361499"/>
                  <a:pt x="3942905" y="361499"/>
                </a:cubicBezTo>
                <a:lnTo>
                  <a:pt x="3990275" y="2716231"/>
                </a:lnTo>
                <a:lnTo>
                  <a:pt x="3974070" y="3344491"/>
                </a:lnTo>
                <a:lnTo>
                  <a:pt x="3707304" y="3218590"/>
                </a:lnTo>
                <a:lnTo>
                  <a:pt x="3409372" y="3172468"/>
                </a:lnTo>
                <a:lnTo>
                  <a:pt x="3173770" y="3172468"/>
                </a:lnTo>
                <a:lnTo>
                  <a:pt x="2357267" y="3408065"/>
                </a:lnTo>
                <a:lnTo>
                  <a:pt x="2167788" y="3486598"/>
                </a:lnTo>
                <a:lnTo>
                  <a:pt x="1932186" y="3486598"/>
                </a:lnTo>
                <a:lnTo>
                  <a:pt x="1367488" y="3439229"/>
                </a:lnTo>
                <a:lnTo>
                  <a:pt x="1210421" y="3439229"/>
                </a:lnTo>
                <a:cubicBezTo>
                  <a:pt x="1210421" y="3439229"/>
                  <a:pt x="958613" y="3565131"/>
                  <a:pt x="880079" y="3565131"/>
                </a:cubicBezTo>
                <a:cubicBezTo>
                  <a:pt x="801545" y="3565131"/>
                  <a:pt x="503614" y="3282164"/>
                  <a:pt x="220644" y="3298369"/>
                </a:cubicBezTo>
                <a:cubicBezTo>
                  <a:pt x="-62329" y="3313328"/>
                  <a:pt x="16205" y="3298369"/>
                  <a:pt x="16205" y="3298369"/>
                </a:cubicBezTo>
                <a:lnTo>
                  <a:pt x="0" y="423827"/>
                </a:lnTo>
                <a:lnTo>
                  <a:pt x="0" y="125902"/>
                </a:lnTo>
                <a:close/>
              </a:path>
            </a:pathLst>
          </a:custGeom>
          <a:solidFill>
            <a:schemeClr val="bg2">
              <a:lumMod val="95000"/>
            </a:schemeClr>
          </a:solidFill>
        </p:spPr>
        <p:txBody>
          <a:bodyPr wrap="square" anchor="ctr">
            <a:noAutofit/>
          </a:bodyPr>
          <a:lstStyle>
            <a:lvl1pPr marL="0" indent="0" algn="ctr">
              <a:buNone/>
              <a:defRPr sz="1200"/>
            </a:lvl1pPr>
          </a:lstStyle>
          <a:p>
            <a:endParaRPr lang="en-US"/>
          </a:p>
        </p:txBody>
      </p:sp>
    </p:spTree>
    <p:extLst>
      <p:ext uri="{BB962C8B-B14F-4D97-AF65-F5344CB8AC3E}">
        <p14:creationId xmlns:p14="http://schemas.microsoft.com/office/powerpoint/2010/main" val="228306996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Team">
    <p:spTree>
      <p:nvGrpSpPr>
        <p:cNvPr id="1" name=""/>
        <p:cNvGrpSpPr/>
        <p:nvPr/>
      </p:nvGrpSpPr>
      <p:grpSpPr>
        <a:xfrm>
          <a:off x="0" y="0"/>
          <a:ext cx="0" cy="0"/>
          <a:chOff x="0" y="0"/>
          <a:chExt cx="0" cy="0"/>
        </a:xfrm>
      </p:grpSpPr>
      <p:sp>
        <p:nvSpPr>
          <p:cNvPr id="2" name="Picture Placeholder 77">
            <a:extLst>
              <a:ext uri="{FF2B5EF4-FFF2-40B4-BE49-F238E27FC236}">
                <a16:creationId xmlns:a16="http://schemas.microsoft.com/office/drawing/2014/main" id="{C1B85CE0-4397-93CB-4C5D-E3F081F8C3E8}"/>
              </a:ext>
            </a:extLst>
          </p:cNvPr>
          <p:cNvSpPr>
            <a:spLocks noGrp="1"/>
          </p:cNvSpPr>
          <p:nvPr>
            <p:ph type="pic" sz="quarter" idx="38"/>
          </p:nvPr>
        </p:nvSpPr>
        <p:spPr>
          <a:xfrm>
            <a:off x="1480270" y="1601977"/>
            <a:ext cx="2378344" cy="2405490"/>
          </a:xfrm>
          <a:custGeom>
            <a:avLst/>
            <a:gdLst>
              <a:gd name="connsiteX0" fmla="*/ 4235546 w 4235546"/>
              <a:gd name="connsiteY0" fmla="*/ 0 h 4285004"/>
              <a:gd name="connsiteX1" fmla="*/ 4052312 w 4235546"/>
              <a:gd name="connsiteY1" fmla="*/ 3947140 h 4285004"/>
              <a:gd name="connsiteX2" fmla="*/ 0 w 4235546"/>
              <a:gd name="connsiteY2" fmla="*/ 4285004 h 4285004"/>
              <a:gd name="connsiteX3" fmla="*/ 24930 w 4235546"/>
              <a:gd name="connsiteY3" fmla="*/ 336617 h 4285004"/>
            </a:gdLst>
            <a:ahLst/>
            <a:cxnLst>
              <a:cxn ang="0">
                <a:pos x="connsiteX0" y="connsiteY0"/>
              </a:cxn>
              <a:cxn ang="0">
                <a:pos x="connsiteX1" y="connsiteY1"/>
              </a:cxn>
              <a:cxn ang="0">
                <a:pos x="connsiteX2" y="connsiteY2"/>
              </a:cxn>
              <a:cxn ang="0">
                <a:pos x="connsiteX3" y="connsiteY3"/>
              </a:cxn>
            </a:cxnLst>
            <a:rect l="l" t="t" r="r" b="b"/>
            <a:pathLst>
              <a:path w="4235546" h="4285004">
                <a:moveTo>
                  <a:pt x="4235546" y="0"/>
                </a:moveTo>
                <a:lnTo>
                  <a:pt x="4052312" y="3947140"/>
                </a:lnTo>
                <a:lnTo>
                  <a:pt x="0" y="4285004"/>
                </a:lnTo>
                <a:lnTo>
                  <a:pt x="24930" y="336617"/>
                </a:lnTo>
                <a:close/>
              </a:path>
            </a:pathLst>
          </a:custGeom>
          <a:solidFill>
            <a:schemeClr val="bg2">
              <a:lumMod val="95000"/>
            </a:schemeClr>
          </a:solidFill>
        </p:spPr>
        <p:txBody>
          <a:bodyPr wrap="square" anchor="ctr">
            <a:noAutofit/>
          </a:bodyPr>
          <a:lstStyle>
            <a:lvl1pPr marL="0" indent="0" algn="ctr">
              <a:buNone/>
              <a:defRPr sz="1200"/>
            </a:lvl1pPr>
          </a:lstStyle>
          <a:p>
            <a:endParaRPr lang="en-US"/>
          </a:p>
        </p:txBody>
      </p:sp>
      <p:sp>
        <p:nvSpPr>
          <p:cNvPr id="3" name="Picture Placeholder 77">
            <a:extLst>
              <a:ext uri="{FF2B5EF4-FFF2-40B4-BE49-F238E27FC236}">
                <a16:creationId xmlns:a16="http://schemas.microsoft.com/office/drawing/2014/main" id="{BB3B9FD7-8777-2D7D-9F97-854168EE9501}"/>
              </a:ext>
            </a:extLst>
          </p:cNvPr>
          <p:cNvSpPr>
            <a:spLocks noGrp="1"/>
          </p:cNvSpPr>
          <p:nvPr>
            <p:ph type="pic" sz="quarter" idx="39"/>
          </p:nvPr>
        </p:nvSpPr>
        <p:spPr>
          <a:xfrm>
            <a:off x="4906828" y="1601977"/>
            <a:ext cx="2378344" cy="2405490"/>
          </a:xfrm>
          <a:custGeom>
            <a:avLst/>
            <a:gdLst>
              <a:gd name="connsiteX0" fmla="*/ 4235546 w 4235546"/>
              <a:gd name="connsiteY0" fmla="*/ 0 h 4285004"/>
              <a:gd name="connsiteX1" fmla="*/ 4052312 w 4235546"/>
              <a:gd name="connsiteY1" fmla="*/ 3947140 h 4285004"/>
              <a:gd name="connsiteX2" fmla="*/ 0 w 4235546"/>
              <a:gd name="connsiteY2" fmla="*/ 4285004 h 4285004"/>
              <a:gd name="connsiteX3" fmla="*/ 24930 w 4235546"/>
              <a:gd name="connsiteY3" fmla="*/ 336617 h 4285004"/>
            </a:gdLst>
            <a:ahLst/>
            <a:cxnLst>
              <a:cxn ang="0">
                <a:pos x="connsiteX0" y="connsiteY0"/>
              </a:cxn>
              <a:cxn ang="0">
                <a:pos x="connsiteX1" y="connsiteY1"/>
              </a:cxn>
              <a:cxn ang="0">
                <a:pos x="connsiteX2" y="connsiteY2"/>
              </a:cxn>
              <a:cxn ang="0">
                <a:pos x="connsiteX3" y="connsiteY3"/>
              </a:cxn>
            </a:cxnLst>
            <a:rect l="l" t="t" r="r" b="b"/>
            <a:pathLst>
              <a:path w="4235546" h="4285004">
                <a:moveTo>
                  <a:pt x="4235546" y="0"/>
                </a:moveTo>
                <a:lnTo>
                  <a:pt x="4052312" y="3947140"/>
                </a:lnTo>
                <a:lnTo>
                  <a:pt x="0" y="4285004"/>
                </a:lnTo>
                <a:lnTo>
                  <a:pt x="24930" y="336617"/>
                </a:lnTo>
                <a:close/>
              </a:path>
            </a:pathLst>
          </a:custGeom>
          <a:solidFill>
            <a:schemeClr val="bg2">
              <a:lumMod val="95000"/>
            </a:schemeClr>
          </a:solidFill>
        </p:spPr>
        <p:txBody>
          <a:bodyPr wrap="square" anchor="ctr">
            <a:noAutofit/>
          </a:bodyPr>
          <a:lstStyle>
            <a:lvl1pPr marL="0" indent="0" algn="ctr">
              <a:buNone/>
              <a:defRPr sz="1200"/>
            </a:lvl1pPr>
          </a:lstStyle>
          <a:p>
            <a:endParaRPr lang="en-US"/>
          </a:p>
        </p:txBody>
      </p:sp>
      <p:sp>
        <p:nvSpPr>
          <p:cNvPr id="4" name="Picture Placeholder 77">
            <a:extLst>
              <a:ext uri="{FF2B5EF4-FFF2-40B4-BE49-F238E27FC236}">
                <a16:creationId xmlns:a16="http://schemas.microsoft.com/office/drawing/2014/main" id="{6F4F532D-7C7C-3298-8596-CD6E54635074}"/>
              </a:ext>
            </a:extLst>
          </p:cNvPr>
          <p:cNvSpPr>
            <a:spLocks noGrp="1"/>
          </p:cNvSpPr>
          <p:nvPr>
            <p:ph type="pic" sz="quarter" idx="40"/>
          </p:nvPr>
        </p:nvSpPr>
        <p:spPr>
          <a:xfrm>
            <a:off x="8333386" y="1601977"/>
            <a:ext cx="2378344" cy="2405490"/>
          </a:xfrm>
          <a:custGeom>
            <a:avLst/>
            <a:gdLst>
              <a:gd name="connsiteX0" fmla="*/ 4235546 w 4235546"/>
              <a:gd name="connsiteY0" fmla="*/ 0 h 4285004"/>
              <a:gd name="connsiteX1" fmla="*/ 4052312 w 4235546"/>
              <a:gd name="connsiteY1" fmla="*/ 3947140 h 4285004"/>
              <a:gd name="connsiteX2" fmla="*/ 0 w 4235546"/>
              <a:gd name="connsiteY2" fmla="*/ 4285004 h 4285004"/>
              <a:gd name="connsiteX3" fmla="*/ 24930 w 4235546"/>
              <a:gd name="connsiteY3" fmla="*/ 336617 h 4285004"/>
            </a:gdLst>
            <a:ahLst/>
            <a:cxnLst>
              <a:cxn ang="0">
                <a:pos x="connsiteX0" y="connsiteY0"/>
              </a:cxn>
              <a:cxn ang="0">
                <a:pos x="connsiteX1" y="connsiteY1"/>
              </a:cxn>
              <a:cxn ang="0">
                <a:pos x="connsiteX2" y="connsiteY2"/>
              </a:cxn>
              <a:cxn ang="0">
                <a:pos x="connsiteX3" y="connsiteY3"/>
              </a:cxn>
            </a:cxnLst>
            <a:rect l="l" t="t" r="r" b="b"/>
            <a:pathLst>
              <a:path w="4235546" h="4285004">
                <a:moveTo>
                  <a:pt x="4235546" y="0"/>
                </a:moveTo>
                <a:lnTo>
                  <a:pt x="4052312" y="3947140"/>
                </a:lnTo>
                <a:lnTo>
                  <a:pt x="0" y="4285004"/>
                </a:lnTo>
                <a:lnTo>
                  <a:pt x="24930" y="336617"/>
                </a:lnTo>
                <a:close/>
              </a:path>
            </a:pathLst>
          </a:custGeom>
          <a:solidFill>
            <a:schemeClr val="bg2">
              <a:lumMod val="95000"/>
            </a:schemeClr>
          </a:solidFill>
        </p:spPr>
        <p:txBody>
          <a:bodyPr wrap="square" anchor="ctr">
            <a:noAutofit/>
          </a:bodyPr>
          <a:lstStyle>
            <a:lvl1pPr marL="0" indent="0" algn="ctr">
              <a:buNone/>
              <a:defRPr sz="1200"/>
            </a:lvl1pPr>
          </a:lstStyle>
          <a:p>
            <a:endParaRPr lang="en-US"/>
          </a:p>
        </p:txBody>
      </p:sp>
    </p:spTree>
    <p:extLst>
      <p:ext uri="{BB962C8B-B14F-4D97-AF65-F5344CB8AC3E}">
        <p14:creationId xmlns:p14="http://schemas.microsoft.com/office/powerpoint/2010/main" val="1367575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DEAD06-3E53-0CC2-5DEC-3E8E9B49D218}"/>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7399865C-C044-BB39-9B52-EE2B464DD210}"/>
              </a:ext>
            </a:extLst>
          </p:cNvPr>
          <p:cNvSpPr>
            <a:spLocks noGrp="1"/>
          </p:cNvSpPr>
          <p:nvPr>
            <p:ph sz="half" idx="1"/>
          </p:nvPr>
        </p:nvSpPr>
        <p:spPr>
          <a:xfrm>
            <a:off x="838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a:extLst>
              <a:ext uri="{FF2B5EF4-FFF2-40B4-BE49-F238E27FC236}">
                <a16:creationId xmlns:a16="http://schemas.microsoft.com/office/drawing/2014/main" id="{B39CB6F9-A234-915F-1FED-CC57387390F0}"/>
              </a:ext>
            </a:extLst>
          </p:cNvPr>
          <p:cNvSpPr>
            <a:spLocks noGrp="1"/>
          </p:cNvSpPr>
          <p:nvPr>
            <p:ph sz="half" idx="2"/>
          </p:nvPr>
        </p:nvSpPr>
        <p:spPr>
          <a:xfrm>
            <a:off x="6172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487A4F2B-13B1-247B-4B1C-396915E94460}"/>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6579F93C-9842-2945-3A90-AF3FBF3168C4}"/>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94D345F-08EB-8EB8-8E7B-1648E032FE25}"/>
              </a:ext>
            </a:extLst>
          </p:cNvPr>
          <p:cNvSpPr>
            <a:spLocks noGrp="1"/>
          </p:cNvSpPr>
          <p:nvPr>
            <p:ph type="sldNum" sz="quarter" idx="12"/>
          </p:nvPr>
        </p:nvSpPr>
        <p:spPr/>
        <p:txBody>
          <a:bodyPr/>
          <a:lstStyle/>
          <a:p>
            <a:fld id="{8DDBA57F-F0E0-0D41-8F75-D7908493C80B}" type="slidenum">
              <a:rPr lang="en-US" smtClean="0"/>
              <a:t>‹#›</a:t>
            </a:fld>
            <a:endParaRPr lang="en-US"/>
          </a:p>
        </p:txBody>
      </p:sp>
    </p:spTree>
    <p:extLst>
      <p:ext uri="{BB962C8B-B14F-4D97-AF65-F5344CB8AC3E}">
        <p14:creationId xmlns:p14="http://schemas.microsoft.com/office/powerpoint/2010/main" val="28319114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Bullet Points">
    <p:spTree>
      <p:nvGrpSpPr>
        <p:cNvPr id="1" name=""/>
        <p:cNvGrpSpPr/>
        <p:nvPr/>
      </p:nvGrpSpPr>
      <p:grpSpPr>
        <a:xfrm>
          <a:off x="0" y="0"/>
          <a:ext cx="0" cy="0"/>
          <a:chOff x="0" y="0"/>
          <a:chExt cx="0" cy="0"/>
        </a:xfrm>
      </p:grpSpPr>
      <p:sp>
        <p:nvSpPr>
          <p:cNvPr id="2" name="Picture Placeholder 48">
            <a:extLst>
              <a:ext uri="{FF2B5EF4-FFF2-40B4-BE49-F238E27FC236}">
                <a16:creationId xmlns:a16="http://schemas.microsoft.com/office/drawing/2014/main" id="{EB42C58B-D6AA-84D9-EBC5-F393EA5E13A6}"/>
              </a:ext>
            </a:extLst>
          </p:cNvPr>
          <p:cNvSpPr>
            <a:spLocks noGrp="1"/>
          </p:cNvSpPr>
          <p:nvPr>
            <p:ph type="pic" sz="quarter" idx="11"/>
          </p:nvPr>
        </p:nvSpPr>
        <p:spPr>
          <a:xfrm>
            <a:off x="6267276" y="1199178"/>
            <a:ext cx="5019698" cy="4483707"/>
          </a:xfrm>
          <a:custGeom>
            <a:avLst/>
            <a:gdLst>
              <a:gd name="connsiteX0" fmla="*/ 142110 w 3990275"/>
              <a:gd name="connsiteY0" fmla="*/ 0 h 3565131"/>
              <a:gd name="connsiteX1" fmla="*/ 440039 w 3990275"/>
              <a:gd name="connsiteY1" fmla="*/ 109696 h 3565131"/>
              <a:gd name="connsiteX2" fmla="*/ 801545 w 3990275"/>
              <a:gd name="connsiteY2" fmla="*/ 93491 h 3565131"/>
              <a:gd name="connsiteX3" fmla="*/ 1084517 w 3990275"/>
              <a:gd name="connsiteY3" fmla="*/ 31164 h 3565131"/>
              <a:gd name="connsiteX4" fmla="*/ 1477188 w 3990275"/>
              <a:gd name="connsiteY4" fmla="*/ 157065 h 3565131"/>
              <a:gd name="connsiteX5" fmla="*/ 1775118 w 3990275"/>
              <a:gd name="connsiteY5" fmla="*/ 188229 h 3565131"/>
              <a:gd name="connsiteX6" fmla="*/ 2278733 w 3990275"/>
              <a:gd name="connsiteY6" fmla="*/ 47369 h 3565131"/>
              <a:gd name="connsiteX7" fmla="*/ 2591623 w 3990275"/>
              <a:gd name="connsiteY7" fmla="*/ 47369 h 3565131"/>
              <a:gd name="connsiteX8" fmla="*/ 2890800 w 3990275"/>
              <a:gd name="connsiteY8" fmla="*/ 250556 h 3565131"/>
              <a:gd name="connsiteX9" fmla="*/ 3157566 w 3990275"/>
              <a:gd name="connsiteY9" fmla="*/ 250556 h 3565131"/>
              <a:gd name="connsiteX10" fmla="*/ 3659934 w 3990275"/>
              <a:gd name="connsiteY10" fmla="*/ 235598 h 3565131"/>
              <a:gd name="connsiteX11" fmla="*/ 3942905 w 3990275"/>
              <a:gd name="connsiteY11" fmla="*/ 361499 h 3565131"/>
              <a:gd name="connsiteX12" fmla="*/ 3990275 w 3990275"/>
              <a:gd name="connsiteY12" fmla="*/ 2716231 h 3565131"/>
              <a:gd name="connsiteX13" fmla="*/ 3974070 w 3990275"/>
              <a:gd name="connsiteY13" fmla="*/ 3344491 h 3565131"/>
              <a:gd name="connsiteX14" fmla="*/ 3707304 w 3990275"/>
              <a:gd name="connsiteY14" fmla="*/ 3218590 h 3565131"/>
              <a:gd name="connsiteX15" fmla="*/ 3409372 w 3990275"/>
              <a:gd name="connsiteY15" fmla="*/ 3172468 h 3565131"/>
              <a:gd name="connsiteX16" fmla="*/ 3173770 w 3990275"/>
              <a:gd name="connsiteY16" fmla="*/ 3172468 h 3565131"/>
              <a:gd name="connsiteX17" fmla="*/ 2357267 w 3990275"/>
              <a:gd name="connsiteY17" fmla="*/ 3408065 h 3565131"/>
              <a:gd name="connsiteX18" fmla="*/ 2167788 w 3990275"/>
              <a:gd name="connsiteY18" fmla="*/ 3486598 h 3565131"/>
              <a:gd name="connsiteX19" fmla="*/ 1932186 w 3990275"/>
              <a:gd name="connsiteY19" fmla="*/ 3486598 h 3565131"/>
              <a:gd name="connsiteX20" fmla="*/ 1367488 w 3990275"/>
              <a:gd name="connsiteY20" fmla="*/ 3439229 h 3565131"/>
              <a:gd name="connsiteX21" fmla="*/ 1210421 w 3990275"/>
              <a:gd name="connsiteY21" fmla="*/ 3439229 h 3565131"/>
              <a:gd name="connsiteX22" fmla="*/ 880079 w 3990275"/>
              <a:gd name="connsiteY22" fmla="*/ 3565131 h 3565131"/>
              <a:gd name="connsiteX23" fmla="*/ 220644 w 3990275"/>
              <a:gd name="connsiteY23" fmla="*/ 3298369 h 3565131"/>
              <a:gd name="connsiteX24" fmla="*/ 16205 w 3990275"/>
              <a:gd name="connsiteY24" fmla="*/ 3298369 h 3565131"/>
              <a:gd name="connsiteX25" fmla="*/ 0 w 3990275"/>
              <a:gd name="connsiteY25" fmla="*/ 423827 h 3565131"/>
              <a:gd name="connsiteX26" fmla="*/ 0 w 3990275"/>
              <a:gd name="connsiteY26" fmla="*/ 125902 h 356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90275" h="3565131">
                <a:moveTo>
                  <a:pt x="142110" y="0"/>
                </a:moveTo>
                <a:lnTo>
                  <a:pt x="440039" y="109696"/>
                </a:lnTo>
                <a:lnTo>
                  <a:pt x="801545" y="93491"/>
                </a:lnTo>
                <a:lnTo>
                  <a:pt x="1084517" y="31164"/>
                </a:lnTo>
                <a:lnTo>
                  <a:pt x="1477188" y="157065"/>
                </a:lnTo>
                <a:lnTo>
                  <a:pt x="1775118" y="188229"/>
                </a:lnTo>
                <a:lnTo>
                  <a:pt x="2278733" y="47369"/>
                </a:lnTo>
                <a:lnTo>
                  <a:pt x="2591623" y="47369"/>
                </a:lnTo>
                <a:lnTo>
                  <a:pt x="2890800" y="250556"/>
                </a:lnTo>
                <a:lnTo>
                  <a:pt x="3157566" y="250556"/>
                </a:lnTo>
                <a:cubicBezTo>
                  <a:pt x="3219894" y="250556"/>
                  <a:pt x="3252304" y="157065"/>
                  <a:pt x="3659934" y="235598"/>
                </a:cubicBezTo>
                <a:cubicBezTo>
                  <a:pt x="4068810" y="314130"/>
                  <a:pt x="3942905" y="361499"/>
                  <a:pt x="3942905" y="361499"/>
                </a:cubicBezTo>
                <a:lnTo>
                  <a:pt x="3990275" y="2716231"/>
                </a:lnTo>
                <a:lnTo>
                  <a:pt x="3974070" y="3344491"/>
                </a:lnTo>
                <a:lnTo>
                  <a:pt x="3707304" y="3218590"/>
                </a:lnTo>
                <a:lnTo>
                  <a:pt x="3409372" y="3172468"/>
                </a:lnTo>
                <a:lnTo>
                  <a:pt x="3173770" y="3172468"/>
                </a:lnTo>
                <a:lnTo>
                  <a:pt x="2357267" y="3408065"/>
                </a:lnTo>
                <a:lnTo>
                  <a:pt x="2167788" y="3486598"/>
                </a:lnTo>
                <a:lnTo>
                  <a:pt x="1932186" y="3486598"/>
                </a:lnTo>
                <a:lnTo>
                  <a:pt x="1367488" y="3439229"/>
                </a:lnTo>
                <a:lnTo>
                  <a:pt x="1210421" y="3439229"/>
                </a:lnTo>
                <a:cubicBezTo>
                  <a:pt x="1210421" y="3439229"/>
                  <a:pt x="958613" y="3565131"/>
                  <a:pt x="880079" y="3565131"/>
                </a:cubicBezTo>
                <a:cubicBezTo>
                  <a:pt x="801545" y="3565131"/>
                  <a:pt x="503614" y="3282164"/>
                  <a:pt x="220644" y="3298369"/>
                </a:cubicBezTo>
                <a:cubicBezTo>
                  <a:pt x="-62329" y="3313328"/>
                  <a:pt x="16205" y="3298369"/>
                  <a:pt x="16205" y="3298369"/>
                </a:cubicBezTo>
                <a:lnTo>
                  <a:pt x="0" y="423827"/>
                </a:lnTo>
                <a:lnTo>
                  <a:pt x="0" y="125902"/>
                </a:lnTo>
                <a:close/>
              </a:path>
            </a:pathLst>
          </a:custGeom>
          <a:solidFill>
            <a:schemeClr val="bg2">
              <a:lumMod val="95000"/>
            </a:schemeClr>
          </a:solidFill>
        </p:spPr>
        <p:txBody>
          <a:bodyPr wrap="square" anchor="ctr">
            <a:noAutofit/>
          </a:bodyPr>
          <a:lstStyle>
            <a:lvl1pPr marL="0" indent="0" algn="ctr">
              <a:buNone/>
              <a:defRPr sz="1200"/>
            </a:lvl1pPr>
          </a:lstStyle>
          <a:p>
            <a:endParaRPr lang="en-US"/>
          </a:p>
        </p:txBody>
      </p:sp>
    </p:spTree>
    <p:extLst>
      <p:ext uri="{BB962C8B-B14F-4D97-AF65-F5344CB8AC3E}">
        <p14:creationId xmlns:p14="http://schemas.microsoft.com/office/powerpoint/2010/main" val="200543761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Big Number">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2CC6E6E-D8A6-EDBF-E49A-01A98B057ED4}"/>
              </a:ext>
            </a:extLst>
          </p:cNvPr>
          <p:cNvGrpSpPr/>
          <p:nvPr userDrawn="1"/>
        </p:nvGrpSpPr>
        <p:grpSpPr>
          <a:xfrm>
            <a:off x="0" y="0"/>
            <a:ext cx="12192000" cy="6858000"/>
            <a:chOff x="10885" y="0"/>
            <a:chExt cx="24377650" cy="13716000"/>
          </a:xfrm>
        </p:grpSpPr>
        <p:sp>
          <p:nvSpPr>
            <p:cNvPr id="4" name="Rectangle 3">
              <a:extLst>
                <a:ext uri="{FF2B5EF4-FFF2-40B4-BE49-F238E27FC236}">
                  <a16:creationId xmlns:a16="http://schemas.microsoft.com/office/drawing/2014/main" id="{5D508602-2321-C1CB-B76B-4A4D828FC1CA}"/>
                </a:ext>
              </a:extLst>
            </p:cNvPr>
            <p:cNvSpPr/>
            <p:nvPr/>
          </p:nvSpPr>
          <p:spPr>
            <a:xfrm>
              <a:off x="10885" y="762000"/>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5" name="Rectangle 4">
              <a:extLst>
                <a:ext uri="{FF2B5EF4-FFF2-40B4-BE49-F238E27FC236}">
                  <a16:creationId xmlns:a16="http://schemas.microsoft.com/office/drawing/2014/main" id="{BFEE8838-4FF2-8A96-ADDA-48252AB7E75A}"/>
                </a:ext>
              </a:extLst>
            </p:cNvPr>
            <p:cNvSpPr/>
            <p:nvPr/>
          </p:nvSpPr>
          <p:spPr>
            <a:xfrm>
              <a:off x="10885" y="1480457"/>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6" name="Rectangle 5">
              <a:extLst>
                <a:ext uri="{FF2B5EF4-FFF2-40B4-BE49-F238E27FC236}">
                  <a16:creationId xmlns:a16="http://schemas.microsoft.com/office/drawing/2014/main" id="{166BA31A-D160-ED89-041A-A4287A0CAF1F}"/>
                </a:ext>
              </a:extLst>
            </p:cNvPr>
            <p:cNvSpPr/>
            <p:nvPr/>
          </p:nvSpPr>
          <p:spPr>
            <a:xfrm>
              <a:off x="10885" y="2198914"/>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7" name="Rectangle 6">
              <a:extLst>
                <a:ext uri="{FF2B5EF4-FFF2-40B4-BE49-F238E27FC236}">
                  <a16:creationId xmlns:a16="http://schemas.microsoft.com/office/drawing/2014/main" id="{70D12604-2283-2069-4FA3-6831676F37E9}"/>
                </a:ext>
              </a:extLst>
            </p:cNvPr>
            <p:cNvSpPr/>
            <p:nvPr/>
          </p:nvSpPr>
          <p:spPr>
            <a:xfrm>
              <a:off x="10885" y="2917371"/>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8" name="Rectangle 7">
              <a:extLst>
                <a:ext uri="{FF2B5EF4-FFF2-40B4-BE49-F238E27FC236}">
                  <a16:creationId xmlns:a16="http://schemas.microsoft.com/office/drawing/2014/main" id="{994C5554-FD4D-6DBB-A5AF-DB7218CD5FE2}"/>
                </a:ext>
              </a:extLst>
            </p:cNvPr>
            <p:cNvSpPr/>
            <p:nvPr/>
          </p:nvSpPr>
          <p:spPr>
            <a:xfrm>
              <a:off x="10885" y="3635828"/>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0" name="Rectangle 9">
              <a:extLst>
                <a:ext uri="{FF2B5EF4-FFF2-40B4-BE49-F238E27FC236}">
                  <a16:creationId xmlns:a16="http://schemas.microsoft.com/office/drawing/2014/main" id="{B8E8E954-59EC-D24E-72CA-A4B6EAC77CCE}"/>
                </a:ext>
              </a:extLst>
            </p:cNvPr>
            <p:cNvSpPr/>
            <p:nvPr/>
          </p:nvSpPr>
          <p:spPr>
            <a:xfrm>
              <a:off x="10885" y="4354285"/>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1" name="Rectangle 10">
              <a:extLst>
                <a:ext uri="{FF2B5EF4-FFF2-40B4-BE49-F238E27FC236}">
                  <a16:creationId xmlns:a16="http://schemas.microsoft.com/office/drawing/2014/main" id="{1C626265-FC48-055C-5E18-2735EF70B0D5}"/>
                </a:ext>
              </a:extLst>
            </p:cNvPr>
            <p:cNvSpPr/>
            <p:nvPr/>
          </p:nvSpPr>
          <p:spPr>
            <a:xfrm>
              <a:off x="10885" y="5072742"/>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2" name="Rectangle 11">
              <a:extLst>
                <a:ext uri="{FF2B5EF4-FFF2-40B4-BE49-F238E27FC236}">
                  <a16:creationId xmlns:a16="http://schemas.microsoft.com/office/drawing/2014/main" id="{92C22DC3-BC92-2A34-80B4-90CDCF71E162}"/>
                </a:ext>
              </a:extLst>
            </p:cNvPr>
            <p:cNvSpPr/>
            <p:nvPr/>
          </p:nvSpPr>
          <p:spPr>
            <a:xfrm>
              <a:off x="10885" y="5791199"/>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3" name="Rectangle 12">
              <a:extLst>
                <a:ext uri="{FF2B5EF4-FFF2-40B4-BE49-F238E27FC236}">
                  <a16:creationId xmlns:a16="http://schemas.microsoft.com/office/drawing/2014/main" id="{E8BF0B49-AC5F-AE19-48F3-246A6763A5C6}"/>
                </a:ext>
              </a:extLst>
            </p:cNvPr>
            <p:cNvSpPr/>
            <p:nvPr/>
          </p:nvSpPr>
          <p:spPr>
            <a:xfrm>
              <a:off x="10885" y="6520543"/>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4" name="Rectangle 13">
              <a:extLst>
                <a:ext uri="{FF2B5EF4-FFF2-40B4-BE49-F238E27FC236}">
                  <a16:creationId xmlns:a16="http://schemas.microsoft.com/office/drawing/2014/main" id="{5DCE0F65-1EA0-9929-AFBB-30443AA2314D}"/>
                </a:ext>
              </a:extLst>
            </p:cNvPr>
            <p:cNvSpPr/>
            <p:nvPr/>
          </p:nvSpPr>
          <p:spPr>
            <a:xfrm>
              <a:off x="10885" y="7239000"/>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5" name="Rectangle 14">
              <a:extLst>
                <a:ext uri="{FF2B5EF4-FFF2-40B4-BE49-F238E27FC236}">
                  <a16:creationId xmlns:a16="http://schemas.microsoft.com/office/drawing/2014/main" id="{8B1303BE-8D8F-F770-E36D-F5AAF5E340E8}"/>
                </a:ext>
              </a:extLst>
            </p:cNvPr>
            <p:cNvSpPr/>
            <p:nvPr/>
          </p:nvSpPr>
          <p:spPr>
            <a:xfrm>
              <a:off x="10885" y="7957457"/>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6" name="Rectangle 15">
              <a:extLst>
                <a:ext uri="{FF2B5EF4-FFF2-40B4-BE49-F238E27FC236}">
                  <a16:creationId xmlns:a16="http://schemas.microsoft.com/office/drawing/2014/main" id="{698584CA-771D-0FE6-8F27-F16EFB19A888}"/>
                </a:ext>
              </a:extLst>
            </p:cNvPr>
            <p:cNvSpPr/>
            <p:nvPr/>
          </p:nvSpPr>
          <p:spPr>
            <a:xfrm>
              <a:off x="10885" y="8675914"/>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7" name="Rectangle 16">
              <a:extLst>
                <a:ext uri="{FF2B5EF4-FFF2-40B4-BE49-F238E27FC236}">
                  <a16:creationId xmlns:a16="http://schemas.microsoft.com/office/drawing/2014/main" id="{3D176BFB-5597-0DDA-E656-666681994C23}"/>
                </a:ext>
              </a:extLst>
            </p:cNvPr>
            <p:cNvSpPr/>
            <p:nvPr/>
          </p:nvSpPr>
          <p:spPr>
            <a:xfrm>
              <a:off x="10885" y="9394371"/>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8" name="Rectangle 17">
              <a:extLst>
                <a:ext uri="{FF2B5EF4-FFF2-40B4-BE49-F238E27FC236}">
                  <a16:creationId xmlns:a16="http://schemas.microsoft.com/office/drawing/2014/main" id="{4A272B4D-D074-D416-830D-9E65441B6A29}"/>
                </a:ext>
              </a:extLst>
            </p:cNvPr>
            <p:cNvSpPr/>
            <p:nvPr/>
          </p:nvSpPr>
          <p:spPr>
            <a:xfrm>
              <a:off x="10885" y="10112828"/>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9" name="Rectangle 18">
              <a:extLst>
                <a:ext uri="{FF2B5EF4-FFF2-40B4-BE49-F238E27FC236}">
                  <a16:creationId xmlns:a16="http://schemas.microsoft.com/office/drawing/2014/main" id="{99AA4679-CBDE-06DC-1DC9-8084C4784DDF}"/>
                </a:ext>
              </a:extLst>
            </p:cNvPr>
            <p:cNvSpPr/>
            <p:nvPr/>
          </p:nvSpPr>
          <p:spPr>
            <a:xfrm>
              <a:off x="10885" y="10831285"/>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20" name="Rectangle 19">
              <a:extLst>
                <a:ext uri="{FF2B5EF4-FFF2-40B4-BE49-F238E27FC236}">
                  <a16:creationId xmlns:a16="http://schemas.microsoft.com/office/drawing/2014/main" id="{01188C2A-3597-421F-0B28-1EB6A0672F6D}"/>
                </a:ext>
              </a:extLst>
            </p:cNvPr>
            <p:cNvSpPr/>
            <p:nvPr/>
          </p:nvSpPr>
          <p:spPr>
            <a:xfrm>
              <a:off x="10885" y="11549742"/>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21" name="Rectangle 20">
              <a:extLst>
                <a:ext uri="{FF2B5EF4-FFF2-40B4-BE49-F238E27FC236}">
                  <a16:creationId xmlns:a16="http://schemas.microsoft.com/office/drawing/2014/main" id="{38FF43B9-A229-B559-A301-57158F6B60A4}"/>
                </a:ext>
              </a:extLst>
            </p:cNvPr>
            <p:cNvSpPr/>
            <p:nvPr/>
          </p:nvSpPr>
          <p:spPr>
            <a:xfrm>
              <a:off x="10885" y="12289971"/>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22" name="Rectangle 21">
              <a:extLst>
                <a:ext uri="{FF2B5EF4-FFF2-40B4-BE49-F238E27FC236}">
                  <a16:creationId xmlns:a16="http://schemas.microsoft.com/office/drawing/2014/main" id="{A7FF6A0C-819E-20B3-3794-3C6F019FF9E2}"/>
                </a:ext>
              </a:extLst>
            </p:cNvPr>
            <p:cNvSpPr/>
            <p:nvPr/>
          </p:nvSpPr>
          <p:spPr>
            <a:xfrm>
              <a:off x="10885" y="13008428"/>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23" name="Rectangle 22">
              <a:extLst>
                <a:ext uri="{FF2B5EF4-FFF2-40B4-BE49-F238E27FC236}">
                  <a16:creationId xmlns:a16="http://schemas.microsoft.com/office/drawing/2014/main" id="{802A9DC6-ED4F-EFB0-1036-60426049D66A}"/>
                </a:ext>
              </a:extLst>
            </p:cNvPr>
            <p:cNvSpPr/>
            <p:nvPr/>
          </p:nvSpPr>
          <p:spPr>
            <a:xfrm flipH="1">
              <a:off x="1566544" y="0"/>
              <a:ext cx="109856" cy="1371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grpSp>
    </p:spTree>
    <p:extLst>
      <p:ext uri="{BB962C8B-B14F-4D97-AF65-F5344CB8AC3E}">
        <p14:creationId xmlns:p14="http://schemas.microsoft.com/office/powerpoint/2010/main" val="25679150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Mobile Device Mockup">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10C5830-9A37-3DA8-0E26-D58B97F16279}"/>
              </a:ext>
            </a:extLst>
          </p:cNvPr>
          <p:cNvGrpSpPr/>
          <p:nvPr userDrawn="1"/>
        </p:nvGrpSpPr>
        <p:grpSpPr>
          <a:xfrm>
            <a:off x="0" y="0"/>
            <a:ext cx="12192000" cy="6858000"/>
            <a:chOff x="10885" y="0"/>
            <a:chExt cx="24377650" cy="13716000"/>
          </a:xfrm>
        </p:grpSpPr>
        <p:sp>
          <p:nvSpPr>
            <p:cNvPr id="3" name="Rectangle 2">
              <a:extLst>
                <a:ext uri="{FF2B5EF4-FFF2-40B4-BE49-F238E27FC236}">
                  <a16:creationId xmlns:a16="http://schemas.microsoft.com/office/drawing/2014/main" id="{92BCEC44-D8F3-87D8-1005-5D595B595E97}"/>
                </a:ext>
              </a:extLst>
            </p:cNvPr>
            <p:cNvSpPr/>
            <p:nvPr/>
          </p:nvSpPr>
          <p:spPr>
            <a:xfrm>
              <a:off x="10885" y="762000"/>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8" name="Rectangle 7">
              <a:extLst>
                <a:ext uri="{FF2B5EF4-FFF2-40B4-BE49-F238E27FC236}">
                  <a16:creationId xmlns:a16="http://schemas.microsoft.com/office/drawing/2014/main" id="{2724481F-B1BC-F2CB-2632-1711CB21F4D8}"/>
                </a:ext>
              </a:extLst>
            </p:cNvPr>
            <p:cNvSpPr/>
            <p:nvPr/>
          </p:nvSpPr>
          <p:spPr>
            <a:xfrm>
              <a:off x="10885" y="1480457"/>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4" name="Rectangle 13">
              <a:extLst>
                <a:ext uri="{FF2B5EF4-FFF2-40B4-BE49-F238E27FC236}">
                  <a16:creationId xmlns:a16="http://schemas.microsoft.com/office/drawing/2014/main" id="{DEC9B815-0C8E-7F52-2655-F5DDCD6042D2}"/>
                </a:ext>
              </a:extLst>
            </p:cNvPr>
            <p:cNvSpPr/>
            <p:nvPr/>
          </p:nvSpPr>
          <p:spPr>
            <a:xfrm>
              <a:off x="10885" y="2198914"/>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5" name="Rectangle 14">
              <a:extLst>
                <a:ext uri="{FF2B5EF4-FFF2-40B4-BE49-F238E27FC236}">
                  <a16:creationId xmlns:a16="http://schemas.microsoft.com/office/drawing/2014/main" id="{05F03EE0-8F86-6A0F-85A3-5F8CF75A7B25}"/>
                </a:ext>
              </a:extLst>
            </p:cNvPr>
            <p:cNvSpPr/>
            <p:nvPr/>
          </p:nvSpPr>
          <p:spPr>
            <a:xfrm>
              <a:off x="10885" y="2917371"/>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6" name="Rectangle 15">
              <a:extLst>
                <a:ext uri="{FF2B5EF4-FFF2-40B4-BE49-F238E27FC236}">
                  <a16:creationId xmlns:a16="http://schemas.microsoft.com/office/drawing/2014/main" id="{F5FC0A96-2ED1-652A-96C5-DE95E9E3FA3B}"/>
                </a:ext>
              </a:extLst>
            </p:cNvPr>
            <p:cNvSpPr/>
            <p:nvPr/>
          </p:nvSpPr>
          <p:spPr>
            <a:xfrm>
              <a:off x="10885" y="3635828"/>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7" name="Rectangle 16">
              <a:extLst>
                <a:ext uri="{FF2B5EF4-FFF2-40B4-BE49-F238E27FC236}">
                  <a16:creationId xmlns:a16="http://schemas.microsoft.com/office/drawing/2014/main" id="{E816BED3-694B-BA9F-F1A0-ECC77EC5C0BA}"/>
                </a:ext>
              </a:extLst>
            </p:cNvPr>
            <p:cNvSpPr/>
            <p:nvPr/>
          </p:nvSpPr>
          <p:spPr>
            <a:xfrm>
              <a:off x="10885" y="4354285"/>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8" name="Rectangle 17">
              <a:extLst>
                <a:ext uri="{FF2B5EF4-FFF2-40B4-BE49-F238E27FC236}">
                  <a16:creationId xmlns:a16="http://schemas.microsoft.com/office/drawing/2014/main" id="{2DFA4931-A5C8-F2F9-267D-56BB04D22835}"/>
                </a:ext>
              </a:extLst>
            </p:cNvPr>
            <p:cNvSpPr/>
            <p:nvPr/>
          </p:nvSpPr>
          <p:spPr>
            <a:xfrm>
              <a:off x="10885" y="5072742"/>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19" name="Rectangle 18">
              <a:extLst>
                <a:ext uri="{FF2B5EF4-FFF2-40B4-BE49-F238E27FC236}">
                  <a16:creationId xmlns:a16="http://schemas.microsoft.com/office/drawing/2014/main" id="{F64BDDFA-E874-EFDF-EE9E-59CF095B4019}"/>
                </a:ext>
              </a:extLst>
            </p:cNvPr>
            <p:cNvSpPr/>
            <p:nvPr/>
          </p:nvSpPr>
          <p:spPr>
            <a:xfrm>
              <a:off x="10885" y="5791199"/>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20" name="Rectangle 19">
              <a:extLst>
                <a:ext uri="{FF2B5EF4-FFF2-40B4-BE49-F238E27FC236}">
                  <a16:creationId xmlns:a16="http://schemas.microsoft.com/office/drawing/2014/main" id="{2CD88A06-80DC-A4D2-CB23-3C124A4F1F97}"/>
                </a:ext>
              </a:extLst>
            </p:cNvPr>
            <p:cNvSpPr/>
            <p:nvPr/>
          </p:nvSpPr>
          <p:spPr>
            <a:xfrm>
              <a:off x="10885" y="6520543"/>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21" name="Rectangle 20">
              <a:extLst>
                <a:ext uri="{FF2B5EF4-FFF2-40B4-BE49-F238E27FC236}">
                  <a16:creationId xmlns:a16="http://schemas.microsoft.com/office/drawing/2014/main" id="{84723C1C-4632-C7D2-7AFF-1C902331F1B0}"/>
                </a:ext>
              </a:extLst>
            </p:cNvPr>
            <p:cNvSpPr/>
            <p:nvPr/>
          </p:nvSpPr>
          <p:spPr>
            <a:xfrm>
              <a:off x="10885" y="7239000"/>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22" name="Rectangle 21">
              <a:extLst>
                <a:ext uri="{FF2B5EF4-FFF2-40B4-BE49-F238E27FC236}">
                  <a16:creationId xmlns:a16="http://schemas.microsoft.com/office/drawing/2014/main" id="{D30BB506-D8EA-225C-465F-A9CE0C92C8E2}"/>
                </a:ext>
              </a:extLst>
            </p:cNvPr>
            <p:cNvSpPr/>
            <p:nvPr/>
          </p:nvSpPr>
          <p:spPr>
            <a:xfrm>
              <a:off x="10885" y="7957457"/>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23" name="Rectangle 22">
              <a:extLst>
                <a:ext uri="{FF2B5EF4-FFF2-40B4-BE49-F238E27FC236}">
                  <a16:creationId xmlns:a16="http://schemas.microsoft.com/office/drawing/2014/main" id="{2A00FE3E-21D0-3442-90FE-01B9E4CCEB1E}"/>
                </a:ext>
              </a:extLst>
            </p:cNvPr>
            <p:cNvSpPr/>
            <p:nvPr/>
          </p:nvSpPr>
          <p:spPr>
            <a:xfrm>
              <a:off x="10885" y="8675914"/>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24" name="Rectangle 23">
              <a:extLst>
                <a:ext uri="{FF2B5EF4-FFF2-40B4-BE49-F238E27FC236}">
                  <a16:creationId xmlns:a16="http://schemas.microsoft.com/office/drawing/2014/main" id="{4DD4C21B-E4A7-5C50-3A88-A4EBA487B756}"/>
                </a:ext>
              </a:extLst>
            </p:cNvPr>
            <p:cNvSpPr/>
            <p:nvPr/>
          </p:nvSpPr>
          <p:spPr>
            <a:xfrm>
              <a:off x="10885" y="9394371"/>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25" name="Rectangle 24">
              <a:extLst>
                <a:ext uri="{FF2B5EF4-FFF2-40B4-BE49-F238E27FC236}">
                  <a16:creationId xmlns:a16="http://schemas.microsoft.com/office/drawing/2014/main" id="{6A724A7B-E901-DE36-A11F-4F8F0D583E7B}"/>
                </a:ext>
              </a:extLst>
            </p:cNvPr>
            <p:cNvSpPr/>
            <p:nvPr/>
          </p:nvSpPr>
          <p:spPr>
            <a:xfrm>
              <a:off x="10885" y="10112828"/>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26" name="Rectangle 25">
              <a:extLst>
                <a:ext uri="{FF2B5EF4-FFF2-40B4-BE49-F238E27FC236}">
                  <a16:creationId xmlns:a16="http://schemas.microsoft.com/office/drawing/2014/main" id="{1247A707-1DE4-9011-4277-0EAF10FD20A5}"/>
                </a:ext>
              </a:extLst>
            </p:cNvPr>
            <p:cNvSpPr/>
            <p:nvPr/>
          </p:nvSpPr>
          <p:spPr>
            <a:xfrm>
              <a:off x="10885" y="10831285"/>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27" name="Rectangle 26">
              <a:extLst>
                <a:ext uri="{FF2B5EF4-FFF2-40B4-BE49-F238E27FC236}">
                  <a16:creationId xmlns:a16="http://schemas.microsoft.com/office/drawing/2014/main" id="{B6824C59-58F8-4DD7-2560-B1EE4EB55BEB}"/>
                </a:ext>
              </a:extLst>
            </p:cNvPr>
            <p:cNvSpPr/>
            <p:nvPr/>
          </p:nvSpPr>
          <p:spPr>
            <a:xfrm>
              <a:off x="10885" y="11549742"/>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28" name="Rectangle 27">
              <a:extLst>
                <a:ext uri="{FF2B5EF4-FFF2-40B4-BE49-F238E27FC236}">
                  <a16:creationId xmlns:a16="http://schemas.microsoft.com/office/drawing/2014/main" id="{265DD738-6D3C-3507-DB06-C1ECFF5A10CB}"/>
                </a:ext>
              </a:extLst>
            </p:cNvPr>
            <p:cNvSpPr/>
            <p:nvPr/>
          </p:nvSpPr>
          <p:spPr>
            <a:xfrm>
              <a:off x="10885" y="12289971"/>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29" name="Rectangle 28">
              <a:extLst>
                <a:ext uri="{FF2B5EF4-FFF2-40B4-BE49-F238E27FC236}">
                  <a16:creationId xmlns:a16="http://schemas.microsoft.com/office/drawing/2014/main" id="{D03C6B0B-B79C-1F36-298F-EF9DDD59A082}"/>
                </a:ext>
              </a:extLst>
            </p:cNvPr>
            <p:cNvSpPr/>
            <p:nvPr/>
          </p:nvSpPr>
          <p:spPr>
            <a:xfrm>
              <a:off x="10885" y="13008428"/>
              <a:ext cx="24377650" cy="45719"/>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sp>
          <p:nvSpPr>
            <p:cNvPr id="30" name="Rectangle 29">
              <a:extLst>
                <a:ext uri="{FF2B5EF4-FFF2-40B4-BE49-F238E27FC236}">
                  <a16:creationId xmlns:a16="http://schemas.microsoft.com/office/drawing/2014/main" id="{886CA6D3-DC20-3ED2-4924-B8D460A645AC}"/>
                </a:ext>
              </a:extLst>
            </p:cNvPr>
            <p:cNvSpPr/>
            <p:nvPr/>
          </p:nvSpPr>
          <p:spPr>
            <a:xfrm flipH="1">
              <a:off x="1566544" y="0"/>
              <a:ext cx="109856" cy="1371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0" i="0" dirty="0">
                <a:latin typeface="Jura" pitchFamily="2" charset="0"/>
              </a:endParaRPr>
            </a:p>
          </p:txBody>
        </p:sp>
      </p:grpSp>
      <p:grpSp>
        <p:nvGrpSpPr>
          <p:cNvPr id="4" name="Group 3">
            <a:extLst>
              <a:ext uri="{FF2B5EF4-FFF2-40B4-BE49-F238E27FC236}">
                <a16:creationId xmlns:a16="http://schemas.microsoft.com/office/drawing/2014/main" id="{EBB28AF1-2E2B-22D1-861B-44E96518D0DE}"/>
              </a:ext>
            </a:extLst>
          </p:cNvPr>
          <p:cNvGrpSpPr/>
          <p:nvPr userDrawn="1"/>
        </p:nvGrpSpPr>
        <p:grpSpPr>
          <a:xfrm rot="20325119">
            <a:off x="2277657" y="909626"/>
            <a:ext cx="2656616" cy="5262322"/>
            <a:chOff x="19601840" y="3549898"/>
            <a:chExt cx="2357437" cy="4670913"/>
          </a:xfrm>
        </p:grpSpPr>
        <p:sp>
          <p:nvSpPr>
            <p:cNvPr id="5" name="Freeform 15">
              <a:extLst>
                <a:ext uri="{FF2B5EF4-FFF2-40B4-BE49-F238E27FC236}">
                  <a16:creationId xmlns:a16="http://schemas.microsoft.com/office/drawing/2014/main" id="{48C60144-D756-4772-2E61-C68A0058EB54}"/>
                </a:ext>
              </a:extLst>
            </p:cNvPr>
            <p:cNvSpPr>
              <a:spLocks noChangeArrowheads="1"/>
            </p:cNvSpPr>
            <p:nvPr/>
          </p:nvSpPr>
          <p:spPr bwMode="auto">
            <a:xfrm>
              <a:off x="19623821" y="3549898"/>
              <a:ext cx="2307981" cy="4670913"/>
            </a:xfrm>
            <a:custGeom>
              <a:avLst/>
              <a:gdLst>
                <a:gd name="T0" fmla="*/ 1830 w 1854"/>
                <a:gd name="T1" fmla="*/ 3460 h 3747"/>
                <a:gd name="T2" fmla="*/ 1830 w 1854"/>
                <a:gd name="T3" fmla="*/ 3460 h 3747"/>
                <a:gd name="T4" fmla="*/ 1568 w 1854"/>
                <a:gd name="T5" fmla="*/ 3723 h 3747"/>
                <a:gd name="T6" fmla="*/ 302 w 1854"/>
                <a:gd name="T7" fmla="*/ 3723 h 3747"/>
                <a:gd name="T8" fmla="*/ 302 w 1854"/>
                <a:gd name="T9" fmla="*/ 3723 h 3747"/>
                <a:gd name="T10" fmla="*/ 23 w 1854"/>
                <a:gd name="T11" fmla="*/ 3444 h 3747"/>
                <a:gd name="T12" fmla="*/ 23 w 1854"/>
                <a:gd name="T13" fmla="*/ 310 h 3747"/>
                <a:gd name="T14" fmla="*/ 23 w 1854"/>
                <a:gd name="T15" fmla="*/ 310 h 3747"/>
                <a:gd name="T16" fmla="*/ 310 w 1854"/>
                <a:gd name="T17" fmla="*/ 24 h 3747"/>
                <a:gd name="T18" fmla="*/ 1534 w 1854"/>
                <a:gd name="T19" fmla="*/ 24 h 3747"/>
                <a:gd name="T20" fmla="*/ 1534 w 1854"/>
                <a:gd name="T21" fmla="*/ 24 h 3747"/>
                <a:gd name="T22" fmla="*/ 1830 w 1854"/>
                <a:gd name="T23" fmla="*/ 320 h 3747"/>
                <a:gd name="T24" fmla="*/ 1830 w 1854"/>
                <a:gd name="T25" fmla="*/ 3460 h 3747"/>
                <a:gd name="T26" fmla="*/ 1534 w 1854"/>
                <a:gd name="T27" fmla="*/ 0 h 3747"/>
                <a:gd name="T28" fmla="*/ 310 w 1854"/>
                <a:gd name="T29" fmla="*/ 0 h 3747"/>
                <a:gd name="T30" fmla="*/ 310 w 1854"/>
                <a:gd name="T31" fmla="*/ 0 h 3747"/>
                <a:gd name="T32" fmla="*/ 0 w 1854"/>
                <a:gd name="T33" fmla="*/ 310 h 3747"/>
                <a:gd name="T34" fmla="*/ 0 w 1854"/>
                <a:gd name="T35" fmla="*/ 3444 h 3747"/>
                <a:gd name="T36" fmla="*/ 0 w 1854"/>
                <a:gd name="T37" fmla="*/ 3444 h 3747"/>
                <a:gd name="T38" fmla="*/ 302 w 1854"/>
                <a:gd name="T39" fmla="*/ 3746 h 3747"/>
                <a:gd name="T40" fmla="*/ 1568 w 1854"/>
                <a:gd name="T41" fmla="*/ 3746 h 3747"/>
                <a:gd name="T42" fmla="*/ 1568 w 1854"/>
                <a:gd name="T43" fmla="*/ 3746 h 3747"/>
                <a:gd name="T44" fmla="*/ 1853 w 1854"/>
                <a:gd name="T45" fmla="*/ 3460 h 3747"/>
                <a:gd name="T46" fmla="*/ 1853 w 1854"/>
                <a:gd name="T47" fmla="*/ 320 h 3747"/>
                <a:gd name="T48" fmla="*/ 1853 w 1854"/>
                <a:gd name="T49" fmla="*/ 320 h 3747"/>
                <a:gd name="T50" fmla="*/ 1534 w 1854"/>
                <a:gd name="T51" fmla="*/ 0 h 3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54" h="3747">
                  <a:moveTo>
                    <a:pt x="1830" y="3460"/>
                  </a:moveTo>
                  <a:lnTo>
                    <a:pt x="1830" y="3460"/>
                  </a:lnTo>
                  <a:cubicBezTo>
                    <a:pt x="1830" y="3605"/>
                    <a:pt x="1713" y="3723"/>
                    <a:pt x="1568" y="3723"/>
                  </a:cubicBezTo>
                  <a:lnTo>
                    <a:pt x="302" y="3723"/>
                  </a:lnTo>
                  <a:lnTo>
                    <a:pt x="302" y="3723"/>
                  </a:lnTo>
                  <a:cubicBezTo>
                    <a:pt x="148" y="3723"/>
                    <a:pt x="23" y="3598"/>
                    <a:pt x="23" y="3444"/>
                  </a:cubicBezTo>
                  <a:lnTo>
                    <a:pt x="23" y="310"/>
                  </a:lnTo>
                  <a:lnTo>
                    <a:pt x="23" y="310"/>
                  </a:lnTo>
                  <a:cubicBezTo>
                    <a:pt x="23" y="152"/>
                    <a:pt x="152" y="24"/>
                    <a:pt x="310" y="24"/>
                  </a:cubicBezTo>
                  <a:lnTo>
                    <a:pt x="1534" y="24"/>
                  </a:lnTo>
                  <a:lnTo>
                    <a:pt x="1534" y="24"/>
                  </a:lnTo>
                  <a:cubicBezTo>
                    <a:pt x="1697" y="24"/>
                    <a:pt x="1830" y="156"/>
                    <a:pt x="1830" y="320"/>
                  </a:cubicBezTo>
                  <a:lnTo>
                    <a:pt x="1830" y="3460"/>
                  </a:lnTo>
                  <a:close/>
                  <a:moveTo>
                    <a:pt x="1534" y="0"/>
                  </a:moveTo>
                  <a:lnTo>
                    <a:pt x="310" y="0"/>
                  </a:lnTo>
                  <a:lnTo>
                    <a:pt x="310" y="0"/>
                  </a:lnTo>
                  <a:cubicBezTo>
                    <a:pt x="139" y="0"/>
                    <a:pt x="0" y="140"/>
                    <a:pt x="0" y="310"/>
                  </a:cubicBezTo>
                  <a:lnTo>
                    <a:pt x="0" y="3444"/>
                  </a:lnTo>
                  <a:lnTo>
                    <a:pt x="0" y="3444"/>
                  </a:lnTo>
                  <a:cubicBezTo>
                    <a:pt x="0" y="3611"/>
                    <a:pt x="136" y="3746"/>
                    <a:pt x="302" y="3746"/>
                  </a:cubicBezTo>
                  <a:lnTo>
                    <a:pt x="1568" y="3746"/>
                  </a:lnTo>
                  <a:lnTo>
                    <a:pt x="1568" y="3746"/>
                  </a:lnTo>
                  <a:cubicBezTo>
                    <a:pt x="1726" y="3746"/>
                    <a:pt x="1853" y="3618"/>
                    <a:pt x="1853" y="3460"/>
                  </a:cubicBezTo>
                  <a:lnTo>
                    <a:pt x="1853" y="320"/>
                  </a:lnTo>
                  <a:lnTo>
                    <a:pt x="1853" y="320"/>
                  </a:lnTo>
                  <a:cubicBezTo>
                    <a:pt x="1853" y="144"/>
                    <a:pt x="1710" y="0"/>
                    <a:pt x="1534" y="0"/>
                  </a:cubicBezTo>
                  <a:close/>
                </a:path>
              </a:pathLst>
            </a:custGeom>
            <a:solidFill>
              <a:srgbClr val="ACAFB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Jura" pitchFamily="2" charset="0"/>
              </a:endParaRPr>
            </a:p>
          </p:txBody>
        </p:sp>
        <p:sp>
          <p:nvSpPr>
            <p:cNvPr id="6" name="Freeform 16">
              <a:extLst>
                <a:ext uri="{FF2B5EF4-FFF2-40B4-BE49-F238E27FC236}">
                  <a16:creationId xmlns:a16="http://schemas.microsoft.com/office/drawing/2014/main" id="{99C474E7-4764-AE2C-385C-B46D5915AD6D}"/>
                </a:ext>
              </a:extLst>
            </p:cNvPr>
            <p:cNvSpPr>
              <a:spLocks noChangeArrowheads="1"/>
            </p:cNvSpPr>
            <p:nvPr/>
          </p:nvSpPr>
          <p:spPr bwMode="auto">
            <a:xfrm>
              <a:off x="19651296" y="3577373"/>
              <a:ext cx="2253029" cy="4610465"/>
            </a:xfrm>
            <a:custGeom>
              <a:avLst/>
              <a:gdLst>
                <a:gd name="T0" fmla="*/ 1511 w 1808"/>
                <a:gd name="T1" fmla="*/ 0 h 3700"/>
                <a:gd name="T2" fmla="*/ 287 w 1808"/>
                <a:gd name="T3" fmla="*/ 0 h 3700"/>
                <a:gd name="T4" fmla="*/ 287 w 1808"/>
                <a:gd name="T5" fmla="*/ 0 h 3700"/>
                <a:gd name="T6" fmla="*/ 0 w 1808"/>
                <a:gd name="T7" fmla="*/ 286 h 3700"/>
                <a:gd name="T8" fmla="*/ 0 w 1808"/>
                <a:gd name="T9" fmla="*/ 3420 h 3700"/>
                <a:gd name="T10" fmla="*/ 0 w 1808"/>
                <a:gd name="T11" fmla="*/ 3420 h 3700"/>
                <a:gd name="T12" fmla="*/ 279 w 1808"/>
                <a:gd name="T13" fmla="*/ 3699 h 3700"/>
                <a:gd name="T14" fmla="*/ 1545 w 1808"/>
                <a:gd name="T15" fmla="*/ 3699 h 3700"/>
                <a:gd name="T16" fmla="*/ 1545 w 1808"/>
                <a:gd name="T17" fmla="*/ 3699 h 3700"/>
                <a:gd name="T18" fmla="*/ 1807 w 1808"/>
                <a:gd name="T19" fmla="*/ 3436 h 3700"/>
                <a:gd name="T20" fmla="*/ 1807 w 1808"/>
                <a:gd name="T21" fmla="*/ 296 h 3700"/>
                <a:gd name="T22" fmla="*/ 1807 w 1808"/>
                <a:gd name="T23" fmla="*/ 296 h 3700"/>
                <a:gd name="T24" fmla="*/ 1511 w 1808"/>
                <a:gd name="T25" fmla="*/ 0 h 3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08" h="3700">
                  <a:moveTo>
                    <a:pt x="1511" y="0"/>
                  </a:moveTo>
                  <a:lnTo>
                    <a:pt x="287" y="0"/>
                  </a:lnTo>
                  <a:lnTo>
                    <a:pt x="287" y="0"/>
                  </a:lnTo>
                  <a:cubicBezTo>
                    <a:pt x="129" y="0"/>
                    <a:pt x="0" y="128"/>
                    <a:pt x="0" y="286"/>
                  </a:cubicBezTo>
                  <a:lnTo>
                    <a:pt x="0" y="3420"/>
                  </a:lnTo>
                  <a:lnTo>
                    <a:pt x="0" y="3420"/>
                  </a:lnTo>
                  <a:cubicBezTo>
                    <a:pt x="0" y="3574"/>
                    <a:pt x="125" y="3699"/>
                    <a:pt x="279" y="3699"/>
                  </a:cubicBezTo>
                  <a:lnTo>
                    <a:pt x="1545" y="3699"/>
                  </a:lnTo>
                  <a:lnTo>
                    <a:pt x="1545" y="3699"/>
                  </a:lnTo>
                  <a:cubicBezTo>
                    <a:pt x="1690" y="3699"/>
                    <a:pt x="1807" y="3581"/>
                    <a:pt x="1807" y="3436"/>
                  </a:cubicBezTo>
                  <a:lnTo>
                    <a:pt x="1807" y="296"/>
                  </a:lnTo>
                  <a:lnTo>
                    <a:pt x="1807" y="296"/>
                  </a:lnTo>
                  <a:cubicBezTo>
                    <a:pt x="1807" y="132"/>
                    <a:pt x="1674" y="0"/>
                    <a:pt x="1511" y="0"/>
                  </a:cubicBezTo>
                </a:path>
              </a:pathLst>
            </a:custGeom>
            <a:solidFill>
              <a:srgbClr val="00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Jura" pitchFamily="2" charset="0"/>
              </a:endParaRPr>
            </a:p>
          </p:txBody>
        </p:sp>
        <p:sp>
          <p:nvSpPr>
            <p:cNvPr id="7" name="Freeform 17">
              <a:extLst>
                <a:ext uri="{FF2B5EF4-FFF2-40B4-BE49-F238E27FC236}">
                  <a16:creationId xmlns:a16="http://schemas.microsoft.com/office/drawing/2014/main" id="{C98AF5D7-97D7-47AB-0322-BE7CC847E448}"/>
                </a:ext>
              </a:extLst>
            </p:cNvPr>
            <p:cNvSpPr>
              <a:spLocks noChangeArrowheads="1"/>
            </p:cNvSpPr>
            <p:nvPr/>
          </p:nvSpPr>
          <p:spPr bwMode="auto">
            <a:xfrm>
              <a:off x="19755707" y="3670791"/>
              <a:ext cx="2049705" cy="4423631"/>
            </a:xfrm>
            <a:custGeom>
              <a:avLst/>
              <a:gdLst>
                <a:gd name="T0" fmla="*/ 1404 w 1646"/>
                <a:gd name="T1" fmla="*/ 0 h 3548"/>
                <a:gd name="T2" fmla="*/ 1189 w 1646"/>
                <a:gd name="T3" fmla="*/ 0 h 3548"/>
                <a:gd name="T4" fmla="*/ 1189 w 1646"/>
                <a:gd name="T5" fmla="*/ 0 h 3548"/>
                <a:gd name="T6" fmla="*/ 1160 w 1646"/>
                <a:gd name="T7" fmla="*/ 29 h 3548"/>
                <a:gd name="T8" fmla="*/ 1160 w 1646"/>
                <a:gd name="T9" fmla="*/ 87 h 3548"/>
                <a:gd name="T10" fmla="*/ 1160 w 1646"/>
                <a:gd name="T11" fmla="*/ 87 h 3548"/>
                <a:gd name="T12" fmla="*/ 1096 w 1646"/>
                <a:gd name="T13" fmla="*/ 151 h 3548"/>
                <a:gd name="T14" fmla="*/ 549 w 1646"/>
                <a:gd name="T15" fmla="*/ 151 h 3548"/>
                <a:gd name="T16" fmla="*/ 549 w 1646"/>
                <a:gd name="T17" fmla="*/ 151 h 3548"/>
                <a:gd name="T18" fmla="*/ 486 w 1646"/>
                <a:gd name="T19" fmla="*/ 87 h 3548"/>
                <a:gd name="T20" fmla="*/ 486 w 1646"/>
                <a:gd name="T21" fmla="*/ 23 h 3548"/>
                <a:gd name="T22" fmla="*/ 486 w 1646"/>
                <a:gd name="T23" fmla="*/ 23 h 3548"/>
                <a:gd name="T24" fmla="*/ 462 w 1646"/>
                <a:gd name="T25" fmla="*/ 0 h 3548"/>
                <a:gd name="T26" fmla="*/ 233 w 1646"/>
                <a:gd name="T27" fmla="*/ 0 h 3548"/>
                <a:gd name="T28" fmla="*/ 233 w 1646"/>
                <a:gd name="T29" fmla="*/ 0 h 3548"/>
                <a:gd name="T30" fmla="*/ 0 w 1646"/>
                <a:gd name="T31" fmla="*/ 232 h 3548"/>
                <a:gd name="T32" fmla="*/ 0 w 1646"/>
                <a:gd name="T33" fmla="*/ 3322 h 3548"/>
                <a:gd name="T34" fmla="*/ 0 w 1646"/>
                <a:gd name="T35" fmla="*/ 3322 h 3548"/>
                <a:gd name="T36" fmla="*/ 225 w 1646"/>
                <a:gd name="T37" fmla="*/ 3547 h 3548"/>
                <a:gd name="T38" fmla="*/ 1436 w 1646"/>
                <a:gd name="T39" fmla="*/ 3547 h 3548"/>
                <a:gd name="T40" fmla="*/ 1436 w 1646"/>
                <a:gd name="T41" fmla="*/ 3547 h 3548"/>
                <a:gd name="T42" fmla="*/ 1645 w 1646"/>
                <a:gd name="T43" fmla="*/ 3337 h 3548"/>
                <a:gd name="T44" fmla="*/ 1645 w 1646"/>
                <a:gd name="T45" fmla="*/ 240 h 3548"/>
                <a:gd name="T46" fmla="*/ 1645 w 1646"/>
                <a:gd name="T47" fmla="*/ 240 h 3548"/>
                <a:gd name="T48" fmla="*/ 1404 w 1646"/>
                <a:gd name="T49" fmla="*/ 0 h 3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46" h="3548">
                  <a:moveTo>
                    <a:pt x="1404" y="0"/>
                  </a:moveTo>
                  <a:lnTo>
                    <a:pt x="1189" y="0"/>
                  </a:lnTo>
                  <a:lnTo>
                    <a:pt x="1189" y="0"/>
                  </a:lnTo>
                  <a:cubicBezTo>
                    <a:pt x="1173" y="0"/>
                    <a:pt x="1160" y="13"/>
                    <a:pt x="1160" y="29"/>
                  </a:cubicBezTo>
                  <a:lnTo>
                    <a:pt x="1160" y="87"/>
                  </a:lnTo>
                  <a:lnTo>
                    <a:pt x="1160" y="87"/>
                  </a:lnTo>
                  <a:cubicBezTo>
                    <a:pt x="1160" y="122"/>
                    <a:pt x="1131" y="151"/>
                    <a:pt x="1096" y="151"/>
                  </a:cubicBezTo>
                  <a:lnTo>
                    <a:pt x="549" y="151"/>
                  </a:lnTo>
                  <a:lnTo>
                    <a:pt x="549" y="151"/>
                  </a:lnTo>
                  <a:cubicBezTo>
                    <a:pt x="515" y="151"/>
                    <a:pt x="486" y="122"/>
                    <a:pt x="486" y="87"/>
                  </a:cubicBezTo>
                  <a:lnTo>
                    <a:pt x="486" y="23"/>
                  </a:lnTo>
                  <a:lnTo>
                    <a:pt x="486" y="23"/>
                  </a:lnTo>
                  <a:cubicBezTo>
                    <a:pt x="486" y="10"/>
                    <a:pt x="476" y="0"/>
                    <a:pt x="462" y="0"/>
                  </a:cubicBezTo>
                  <a:lnTo>
                    <a:pt x="233" y="0"/>
                  </a:lnTo>
                  <a:lnTo>
                    <a:pt x="233" y="0"/>
                  </a:lnTo>
                  <a:cubicBezTo>
                    <a:pt x="104" y="0"/>
                    <a:pt x="0" y="104"/>
                    <a:pt x="0" y="232"/>
                  </a:cubicBezTo>
                  <a:lnTo>
                    <a:pt x="0" y="3322"/>
                  </a:lnTo>
                  <a:lnTo>
                    <a:pt x="0" y="3322"/>
                  </a:lnTo>
                  <a:cubicBezTo>
                    <a:pt x="0" y="3446"/>
                    <a:pt x="101" y="3547"/>
                    <a:pt x="225" y="3547"/>
                  </a:cubicBezTo>
                  <a:lnTo>
                    <a:pt x="1436" y="3547"/>
                  </a:lnTo>
                  <a:lnTo>
                    <a:pt x="1436" y="3547"/>
                  </a:lnTo>
                  <a:cubicBezTo>
                    <a:pt x="1551" y="3547"/>
                    <a:pt x="1645" y="3453"/>
                    <a:pt x="1645" y="3337"/>
                  </a:cubicBezTo>
                  <a:lnTo>
                    <a:pt x="1645" y="240"/>
                  </a:lnTo>
                  <a:lnTo>
                    <a:pt x="1645" y="240"/>
                  </a:lnTo>
                  <a:cubicBezTo>
                    <a:pt x="1645" y="108"/>
                    <a:pt x="1537" y="0"/>
                    <a:pt x="1404" y="0"/>
                  </a:cubicBezTo>
                </a:path>
              </a:pathLst>
            </a:custGeom>
            <a:solidFill>
              <a:srgbClr val="EBDD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Jura" pitchFamily="2" charset="0"/>
              </a:endParaRPr>
            </a:p>
          </p:txBody>
        </p:sp>
        <p:sp>
          <p:nvSpPr>
            <p:cNvPr id="9" name="Freeform 18">
              <a:extLst>
                <a:ext uri="{FF2B5EF4-FFF2-40B4-BE49-F238E27FC236}">
                  <a16:creationId xmlns:a16="http://schemas.microsoft.com/office/drawing/2014/main" id="{B0374869-0F27-C149-C4FD-BE0BBB6298F4}"/>
                </a:ext>
              </a:extLst>
            </p:cNvPr>
            <p:cNvSpPr>
              <a:spLocks noChangeArrowheads="1"/>
            </p:cNvSpPr>
            <p:nvPr/>
          </p:nvSpPr>
          <p:spPr bwMode="auto">
            <a:xfrm>
              <a:off x="19601840" y="4330216"/>
              <a:ext cx="27475" cy="346199"/>
            </a:xfrm>
            <a:custGeom>
              <a:avLst/>
              <a:gdLst>
                <a:gd name="T0" fmla="*/ 0 w 21"/>
                <a:gd name="T1" fmla="*/ 7 h 280"/>
                <a:gd name="T2" fmla="*/ 0 w 21"/>
                <a:gd name="T3" fmla="*/ 273 h 280"/>
                <a:gd name="T4" fmla="*/ 0 w 21"/>
                <a:gd name="T5" fmla="*/ 273 h 280"/>
                <a:gd name="T6" fmla="*/ 6 w 21"/>
                <a:gd name="T7" fmla="*/ 279 h 280"/>
                <a:gd name="T8" fmla="*/ 20 w 21"/>
                <a:gd name="T9" fmla="*/ 279 h 280"/>
                <a:gd name="T10" fmla="*/ 20 w 21"/>
                <a:gd name="T11" fmla="*/ 0 h 280"/>
                <a:gd name="T12" fmla="*/ 6 w 21"/>
                <a:gd name="T13" fmla="*/ 0 h 280"/>
                <a:gd name="T14" fmla="*/ 6 w 21"/>
                <a:gd name="T15" fmla="*/ 0 h 280"/>
                <a:gd name="T16" fmla="*/ 0 w 21"/>
                <a:gd name="T17" fmla="*/ 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80">
                  <a:moveTo>
                    <a:pt x="0" y="7"/>
                  </a:moveTo>
                  <a:lnTo>
                    <a:pt x="0" y="273"/>
                  </a:lnTo>
                  <a:lnTo>
                    <a:pt x="0" y="273"/>
                  </a:lnTo>
                  <a:cubicBezTo>
                    <a:pt x="0" y="277"/>
                    <a:pt x="3" y="279"/>
                    <a:pt x="6" y="279"/>
                  </a:cubicBezTo>
                  <a:lnTo>
                    <a:pt x="20" y="279"/>
                  </a:lnTo>
                  <a:lnTo>
                    <a:pt x="20" y="0"/>
                  </a:lnTo>
                  <a:lnTo>
                    <a:pt x="6" y="0"/>
                  </a:lnTo>
                  <a:lnTo>
                    <a:pt x="6" y="0"/>
                  </a:lnTo>
                  <a:cubicBezTo>
                    <a:pt x="3" y="0"/>
                    <a:pt x="0" y="3"/>
                    <a:pt x="0" y="7"/>
                  </a:cubicBezTo>
                </a:path>
              </a:pathLst>
            </a:custGeom>
            <a:solidFill>
              <a:srgbClr val="5C5B6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Jura" pitchFamily="2" charset="0"/>
              </a:endParaRPr>
            </a:p>
          </p:txBody>
        </p:sp>
        <p:sp>
          <p:nvSpPr>
            <p:cNvPr id="10" name="Freeform 19">
              <a:extLst>
                <a:ext uri="{FF2B5EF4-FFF2-40B4-BE49-F238E27FC236}">
                  <a16:creationId xmlns:a16="http://schemas.microsoft.com/office/drawing/2014/main" id="{DDE565CC-1D08-2A33-A809-44BDA6DE8AED}"/>
                </a:ext>
              </a:extLst>
            </p:cNvPr>
            <p:cNvSpPr>
              <a:spLocks noChangeArrowheads="1"/>
            </p:cNvSpPr>
            <p:nvPr/>
          </p:nvSpPr>
          <p:spPr bwMode="auto">
            <a:xfrm>
              <a:off x="19601840" y="5105038"/>
              <a:ext cx="27475" cy="274759"/>
            </a:xfrm>
            <a:custGeom>
              <a:avLst/>
              <a:gdLst>
                <a:gd name="T0" fmla="*/ 0 w 21"/>
                <a:gd name="T1" fmla="*/ 7 h 221"/>
                <a:gd name="T2" fmla="*/ 0 w 21"/>
                <a:gd name="T3" fmla="*/ 213 h 221"/>
                <a:gd name="T4" fmla="*/ 0 w 21"/>
                <a:gd name="T5" fmla="*/ 213 h 221"/>
                <a:gd name="T6" fmla="*/ 6 w 21"/>
                <a:gd name="T7" fmla="*/ 220 h 221"/>
                <a:gd name="T8" fmla="*/ 20 w 21"/>
                <a:gd name="T9" fmla="*/ 220 h 221"/>
                <a:gd name="T10" fmla="*/ 20 w 21"/>
                <a:gd name="T11" fmla="*/ 0 h 221"/>
                <a:gd name="T12" fmla="*/ 6 w 21"/>
                <a:gd name="T13" fmla="*/ 0 h 221"/>
                <a:gd name="T14" fmla="*/ 6 w 21"/>
                <a:gd name="T15" fmla="*/ 0 h 221"/>
                <a:gd name="T16" fmla="*/ 0 w 21"/>
                <a:gd name="T17" fmla="*/ 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1">
                  <a:moveTo>
                    <a:pt x="0" y="7"/>
                  </a:moveTo>
                  <a:lnTo>
                    <a:pt x="0" y="213"/>
                  </a:lnTo>
                  <a:lnTo>
                    <a:pt x="0" y="213"/>
                  </a:lnTo>
                  <a:cubicBezTo>
                    <a:pt x="0" y="217"/>
                    <a:pt x="3" y="220"/>
                    <a:pt x="6" y="220"/>
                  </a:cubicBezTo>
                  <a:lnTo>
                    <a:pt x="20" y="220"/>
                  </a:lnTo>
                  <a:lnTo>
                    <a:pt x="20" y="0"/>
                  </a:lnTo>
                  <a:lnTo>
                    <a:pt x="6" y="0"/>
                  </a:lnTo>
                  <a:lnTo>
                    <a:pt x="6" y="0"/>
                  </a:lnTo>
                  <a:cubicBezTo>
                    <a:pt x="3" y="0"/>
                    <a:pt x="0" y="3"/>
                    <a:pt x="0" y="7"/>
                  </a:cubicBezTo>
                </a:path>
              </a:pathLst>
            </a:custGeom>
            <a:solidFill>
              <a:srgbClr val="5C5B6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Jura" pitchFamily="2" charset="0"/>
              </a:endParaRPr>
            </a:p>
          </p:txBody>
        </p:sp>
        <p:sp>
          <p:nvSpPr>
            <p:cNvPr id="11" name="Freeform 20">
              <a:extLst>
                <a:ext uri="{FF2B5EF4-FFF2-40B4-BE49-F238E27FC236}">
                  <a16:creationId xmlns:a16="http://schemas.microsoft.com/office/drawing/2014/main" id="{78F38063-E610-FB38-40E9-C40110379ADA}"/>
                </a:ext>
              </a:extLst>
            </p:cNvPr>
            <p:cNvSpPr>
              <a:spLocks noChangeArrowheads="1"/>
            </p:cNvSpPr>
            <p:nvPr/>
          </p:nvSpPr>
          <p:spPr bwMode="auto">
            <a:xfrm>
              <a:off x="19601840" y="5451234"/>
              <a:ext cx="27475" cy="274759"/>
            </a:xfrm>
            <a:custGeom>
              <a:avLst/>
              <a:gdLst>
                <a:gd name="T0" fmla="*/ 0 w 21"/>
                <a:gd name="T1" fmla="*/ 5 h 219"/>
                <a:gd name="T2" fmla="*/ 0 w 21"/>
                <a:gd name="T3" fmla="*/ 212 h 219"/>
                <a:gd name="T4" fmla="*/ 0 w 21"/>
                <a:gd name="T5" fmla="*/ 212 h 219"/>
                <a:gd name="T6" fmla="*/ 6 w 21"/>
                <a:gd name="T7" fmla="*/ 218 h 219"/>
                <a:gd name="T8" fmla="*/ 20 w 21"/>
                <a:gd name="T9" fmla="*/ 218 h 219"/>
                <a:gd name="T10" fmla="*/ 20 w 21"/>
                <a:gd name="T11" fmla="*/ 0 h 219"/>
                <a:gd name="T12" fmla="*/ 6 w 21"/>
                <a:gd name="T13" fmla="*/ 0 h 219"/>
                <a:gd name="T14" fmla="*/ 6 w 21"/>
                <a:gd name="T15" fmla="*/ 0 h 219"/>
                <a:gd name="T16" fmla="*/ 0 w 21"/>
                <a:gd name="T17" fmla="*/ 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9">
                  <a:moveTo>
                    <a:pt x="0" y="5"/>
                  </a:moveTo>
                  <a:lnTo>
                    <a:pt x="0" y="212"/>
                  </a:lnTo>
                  <a:lnTo>
                    <a:pt x="0" y="212"/>
                  </a:lnTo>
                  <a:cubicBezTo>
                    <a:pt x="0" y="216"/>
                    <a:pt x="3" y="218"/>
                    <a:pt x="6" y="218"/>
                  </a:cubicBezTo>
                  <a:lnTo>
                    <a:pt x="20" y="218"/>
                  </a:lnTo>
                  <a:lnTo>
                    <a:pt x="20" y="0"/>
                  </a:lnTo>
                  <a:lnTo>
                    <a:pt x="6" y="0"/>
                  </a:lnTo>
                  <a:lnTo>
                    <a:pt x="6" y="0"/>
                  </a:lnTo>
                  <a:cubicBezTo>
                    <a:pt x="3" y="0"/>
                    <a:pt x="0" y="2"/>
                    <a:pt x="0" y="5"/>
                  </a:cubicBezTo>
                </a:path>
              </a:pathLst>
            </a:custGeom>
            <a:solidFill>
              <a:srgbClr val="5C5B6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Jura" pitchFamily="2" charset="0"/>
              </a:endParaRPr>
            </a:p>
          </p:txBody>
        </p:sp>
        <p:sp>
          <p:nvSpPr>
            <p:cNvPr id="12" name="Freeform 21">
              <a:extLst>
                <a:ext uri="{FF2B5EF4-FFF2-40B4-BE49-F238E27FC236}">
                  <a16:creationId xmlns:a16="http://schemas.microsoft.com/office/drawing/2014/main" id="{BFF3264F-7D4E-58EC-19F8-33FB5CCA205D}"/>
                </a:ext>
              </a:extLst>
            </p:cNvPr>
            <p:cNvSpPr>
              <a:spLocks noChangeArrowheads="1"/>
            </p:cNvSpPr>
            <p:nvPr/>
          </p:nvSpPr>
          <p:spPr bwMode="auto">
            <a:xfrm>
              <a:off x="21931802" y="4357693"/>
              <a:ext cx="27475" cy="626451"/>
            </a:xfrm>
            <a:custGeom>
              <a:avLst/>
              <a:gdLst>
                <a:gd name="T0" fmla="*/ 11 w 22"/>
                <a:gd name="T1" fmla="*/ 0 h 503"/>
                <a:gd name="T2" fmla="*/ 0 w 22"/>
                <a:gd name="T3" fmla="*/ 0 h 503"/>
                <a:gd name="T4" fmla="*/ 0 w 22"/>
                <a:gd name="T5" fmla="*/ 502 h 503"/>
                <a:gd name="T6" fmla="*/ 11 w 22"/>
                <a:gd name="T7" fmla="*/ 502 h 503"/>
                <a:gd name="T8" fmla="*/ 11 w 22"/>
                <a:gd name="T9" fmla="*/ 502 h 503"/>
                <a:gd name="T10" fmla="*/ 21 w 22"/>
                <a:gd name="T11" fmla="*/ 492 h 503"/>
                <a:gd name="T12" fmla="*/ 21 w 22"/>
                <a:gd name="T13" fmla="*/ 8 h 503"/>
                <a:gd name="T14" fmla="*/ 21 w 22"/>
                <a:gd name="T15" fmla="*/ 8 h 503"/>
                <a:gd name="T16" fmla="*/ 11 w 22"/>
                <a:gd name="T17" fmla="*/ 0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03">
                  <a:moveTo>
                    <a:pt x="11" y="0"/>
                  </a:moveTo>
                  <a:lnTo>
                    <a:pt x="0" y="0"/>
                  </a:lnTo>
                  <a:lnTo>
                    <a:pt x="0" y="502"/>
                  </a:lnTo>
                  <a:lnTo>
                    <a:pt x="11" y="502"/>
                  </a:lnTo>
                  <a:lnTo>
                    <a:pt x="11" y="502"/>
                  </a:lnTo>
                  <a:cubicBezTo>
                    <a:pt x="16" y="502"/>
                    <a:pt x="21" y="497"/>
                    <a:pt x="21" y="492"/>
                  </a:cubicBezTo>
                  <a:lnTo>
                    <a:pt x="21" y="8"/>
                  </a:lnTo>
                  <a:lnTo>
                    <a:pt x="21" y="8"/>
                  </a:lnTo>
                  <a:cubicBezTo>
                    <a:pt x="21" y="4"/>
                    <a:pt x="16" y="0"/>
                    <a:pt x="11" y="0"/>
                  </a:cubicBezTo>
                </a:path>
              </a:pathLst>
            </a:custGeom>
            <a:solidFill>
              <a:srgbClr val="5C5B6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Jura" pitchFamily="2" charset="0"/>
              </a:endParaRPr>
            </a:p>
          </p:txBody>
        </p:sp>
      </p:grpSp>
      <p:sp>
        <p:nvSpPr>
          <p:cNvPr id="13" name="Picture Placeholder 130">
            <a:extLst>
              <a:ext uri="{FF2B5EF4-FFF2-40B4-BE49-F238E27FC236}">
                <a16:creationId xmlns:a16="http://schemas.microsoft.com/office/drawing/2014/main" id="{C7973B5A-47EF-9524-8206-E5C99B4B17BE}"/>
              </a:ext>
            </a:extLst>
          </p:cNvPr>
          <p:cNvSpPr>
            <a:spLocks noGrp="1"/>
          </p:cNvSpPr>
          <p:nvPr>
            <p:ph type="pic" sz="quarter" idx="27"/>
          </p:nvPr>
        </p:nvSpPr>
        <p:spPr>
          <a:xfrm rot="20325119">
            <a:off x="2448176" y="1043860"/>
            <a:ext cx="2312165" cy="4986700"/>
          </a:xfrm>
          <a:custGeom>
            <a:avLst/>
            <a:gdLst>
              <a:gd name="connsiteX0" fmla="*/ 290146 w 2048458"/>
              <a:gd name="connsiteY0" fmla="*/ 0 h 4422384"/>
              <a:gd name="connsiteX1" fmla="*/ 575312 w 2048458"/>
              <a:gd name="connsiteY1" fmla="*/ 0 h 4422384"/>
              <a:gd name="connsiteX2" fmla="*/ 605198 w 2048458"/>
              <a:gd name="connsiteY2" fmla="*/ 28677 h 4422384"/>
              <a:gd name="connsiteX3" fmla="*/ 605198 w 2048458"/>
              <a:gd name="connsiteY3" fmla="*/ 108472 h 4422384"/>
              <a:gd name="connsiteX4" fmla="*/ 683650 w 2048458"/>
              <a:gd name="connsiteY4" fmla="*/ 188267 h 4422384"/>
              <a:gd name="connsiteX5" fmla="*/ 1364808 w 2048458"/>
              <a:gd name="connsiteY5" fmla="*/ 188267 h 4422384"/>
              <a:gd name="connsiteX6" fmla="*/ 1444506 w 2048458"/>
              <a:gd name="connsiteY6" fmla="*/ 108472 h 4422384"/>
              <a:gd name="connsiteX7" fmla="*/ 1444506 w 2048458"/>
              <a:gd name="connsiteY7" fmla="*/ 36157 h 4422384"/>
              <a:gd name="connsiteX8" fmla="*/ 1480618 w 2048458"/>
              <a:gd name="connsiteY8" fmla="*/ 0 h 4422384"/>
              <a:gd name="connsiteX9" fmla="*/ 1748350 w 2048458"/>
              <a:gd name="connsiteY9" fmla="*/ 0 h 4422384"/>
              <a:gd name="connsiteX10" fmla="*/ 2048458 w 2048458"/>
              <a:gd name="connsiteY10" fmla="*/ 299231 h 4422384"/>
              <a:gd name="connsiteX11" fmla="*/ 2048458 w 2048458"/>
              <a:gd name="connsiteY11" fmla="*/ 4160557 h 4422384"/>
              <a:gd name="connsiteX12" fmla="*/ 1788198 w 2048458"/>
              <a:gd name="connsiteY12" fmla="*/ 4422384 h 4422384"/>
              <a:gd name="connsiteX13" fmla="*/ 280184 w 2048458"/>
              <a:gd name="connsiteY13" fmla="*/ 4422384 h 4422384"/>
              <a:gd name="connsiteX14" fmla="*/ 0 w 2048458"/>
              <a:gd name="connsiteY14" fmla="*/ 4141855 h 4422384"/>
              <a:gd name="connsiteX15" fmla="*/ 0 w 2048458"/>
              <a:gd name="connsiteY15" fmla="*/ 289257 h 4422384"/>
              <a:gd name="connsiteX16" fmla="*/ 290146 w 2048458"/>
              <a:gd name="connsiteY16" fmla="*/ 0 h 442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48458" h="4422384">
                <a:moveTo>
                  <a:pt x="290146" y="0"/>
                </a:moveTo>
                <a:lnTo>
                  <a:pt x="575312" y="0"/>
                </a:lnTo>
                <a:cubicBezTo>
                  <a:pt x="592744" y="0"/>
                  <a:pt x="605198" y="12468"/>
                  <a:pt x="605198" y="28677"/>
                </a:cubicBezTo>
                <a:lnTo>
                  <a:pt x="605198" y="108472"/>
                </a:lnTo>
                <a:cubicBezTo>
                  <a:pt x="605198" y="152109"/>
                  <a:pt x="641310" y="188267"/>
                  <a:pt x="683650" y="188267"/>
                </a:cubicBezTo>
                <a:lnTo>
                  <a:pt x="1364808" y="188267"/>
                </a:lnTo>
                <a:cubicBezTo>
                  <a:pt x="1408392" y="188267"/>
                  <a:pt x="1444506" y="152109"/>
                  <a:pt x="1444506" y="108472"/>
                </a:cubicBezTo>
                <a:lnTo>
                  <a:pt x="1444506" y="36157"/>
                </a:lnTo>
                <a:cubicBezTo>
                  <a:pt x="1444506" y="16209"/>
                  <a:pt x="1460694" y="0"/>
                  <a:pt x="1480618" y="0"/>
                </a:cubicBezTo>
                <a:lnTo>
                  <a:pt x="1748350" y="0"/>
                </a:lnTo>
                <a:cubicBezTo>
                  <a:pt x="1913970" y="0"/>
                  <a:pt x="2048458" y="134654"/>
                  <a:pt x="2048458" y="299231"/>
                </a:cubicBezTo>
                <a:lnTo>
                  <a:pt x="2048458" y="4160557"/>
                </a:lnTo>
                <a:cubicBezTo>
                  <a:pt x="2048458" y="4305186"/>
                  <a:pt x="1931404" y="4422384"/>
                  <a:pt x="1788198" y="4422384"/>
                </a:cubicBezTo>
                <a:lnTo>
                  <a:pt x="280184" y="4422384"/>
                </a:lnTo>
                <a:cubicBezTo>
                  <a:pt x="125770" y="4422384"/>
                  <a:pt x="0" y="4296458"/>
                  <a:pt x="0" y="4141855"/>
                </a:cubicBezTo>
                <a:lnTo>
                  <a:pt x="0" y="289257"/>
                </a:lnTo>
                <a:cubicBezTo>
                  <a:pt x="0" y="129667"/>
                  <a:pt x="129506" y="0"/>
                  <a:pt x="290146" y="0"/>
                </a:cubicBezTo>
                <a:close/>
              </a:path>
            </a:pathLst>
          </a:custGeom>
          <a:solidFill>
            <a:schemeClr val="bg2">
              <a:lumMod val="95000"/>
            </a:schemeClr>
          </a:solidFill>
        </p:spPr>
        <p:txBody>
          <a:bodyPr wrap="square" anchor="ctr">
            <a:noAutofit/>
          </a:bodyPr>
          <a:lstStyle>
            <a:lvl1pPr marL="0" indent="0" algn="ctr">
              <a:buNone/>
              <a:defRPr sz="1200"/>
            </a:lvl1pPr>
          </a:lstStyle>
          <a:p>
            <a:endParaRPr lang="en-US"/>
          </a:p>
        </p:txBody>
      </p:sp>
    </p:spTree>
    <p:extLst>
      <p:ext uri="{BB962C8B-B14F-4D97-AF65-F5344CB8AC3E}">
        <p14:creationId xmlns:p14="http://schemas.microsoft.com/office/powerpoint/2010/main" val="62321485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Desktop Device Mockup">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B3466E84-51DE-787C-BDEF-AC894AD5A928}"/>
              </a:ext>
            </a:extLst>
          </p:cNvPr>
          <p:cNvGrpSpPr/>
          <p:nvPr userDrawn="1"/>
        </p:nvGrpSpPr>
        <p:grpSpPr>
          <a:xfrm>
            <a:off x="5861999" y="1756182"/>
            <a:ext cx="5679989" cy="3259883"/>
            <a:chOff x="12848246" y="3401528"/>
            <a:chExt cx="5934809" cy="3407018"/>
          </a:xfrm>
        </p:grpSpPr>
        <p:sp>
          <p:nvSpPr>
            <p:cNvPr id="3" name="Freeform 2">
              <a:extLst>
                <a:ext uri="{FF2B5EF4-FFF2-40B4-BE49-F238E27FC236}">
                  <a16:creationId xmlns:a16="http://schemas.microsoft.com/office/drawing/2014/main" id="{CEC90AF8-D303-19DA-2D7C-BA374958B57C}"/>
                </a:ext>
              </a:extLst>
            </p:cNvPr>
            <p:cNvSpPr>
              <a:spLocks noChangeArrowheads="1"/>
            </p:cNvSpPr>
            <p:nvPr/>
          </p:nvSpPr>
          <p:spPr bwMode="auto">
            <a:xfrm>
              <a:off x="13392272" y="3412520"/>
              <a:ext cx="4846761" cy="3264145"/>
            </a:xfrm>
            <a:custGeom>
              <a:avLst/>
              <a:gdLst>
                <a:gd name="T0" fmla="*/ 3883 w 3890"/>
                <a:gd name="T1" fmla="*/ 121 h 2620"/>
                <a:gd name="T2" fmla="*/ 3883 w 3890"/>
                <a:gd name="T3" fmla="*/ 121 h 2620"/>
                <a:gd name="T4" fmla="*/ 3763 w 3890"/>
                <a:gd name="T5" fmla="*/ 0 h 2620"/>
                <a:gd name="T6" fmla="*/ 126 w 3890"/>
                <a:gd name="T7" fmla="*/ 0 h 2620"/>
                <a:gd name="T8" fmla="*/ 126 w 3890"/>
                <a:gd name="T9" fmla="*/ 0 h 2620"/>
                <a:gd name="T10" fmla="*/ 4 w 3890"/>
                <a:gd name="T11" fmla="*/ 121 h 2620"/>
                <a:gd name="T12" fmla="*/ 4 w 3890"/>
                <a:gd name="T13" fmla="*/ 2619 h 2620"/>
                <a:gd name="T14" fmla="*/ 0 w 3890"/>
                <a:gd name="T15" fmla="*/ 2619 h 2620"/>
                <a:gd name="T16" fmla="*/ 0 w 3890"/>
                <a:gd name="T17" fmla="*/ 2619 h 2620"/>
                <a:gd name="T18" fmla="*/ 3889 w 3890"/>
                <a:gd name="T19" fmla="*/ 2619 h 2620"/>
                <a:gd name="T20" fmla="*/ 3889 w 3890"/>
                <a:gd name="T21" fmla="*/ 2619 h 2620"/>
                <a:gd name="T22" fmla="*/ 3883 w 3890"/>
                <a:gd name="T23" fmla="*/ 2619 h 2620"/>
                <a:gd name="T24" fmla="*/ 3883 w 3890"/>
                <a:gd name="T25" fmla="*/ 121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90" h="2620">
                  <a:moveTo>
                    <a:pt x="3883" y="121"/>
                  </a:moveTo>
                  <a:lnTo>
                    <a:pt x="3883" y="121"/>
                  </a:lnTo>
                  <a:cubicBezTo>
                    <a:pt x="3883" y="54"/>
                    <a:pt x="3829" y="0"/>
                    <a:pt x="3763" y="0"/>
                  </a:cubicBezTo>
                  <a:lnTo>
                    <a:pt x="126" y="0"/>
                  </a:lnTo>
                  <a:lnTo>
                    <a:pt x="126" y="0"/>
                  </a:lnTo>
                  <a:cubicBezTo>
                    <a:pt x="59" y="0"/>
                    <a:pt x="4" y="54"/>
                    <a:pt x="4" y="121"/>
                  </a:cubicBezTo>
                  <a:lnTo>
                    <a:pt x="4" y="2619"/>
                  </a:lnTo>
                  <a:lnTo>
                    <a:pt x="0" y="2619"/>
                  </a:lnTo>
                  <a:lnTo>
                    <a:pt x="0" y="2619"/>
                  </a:lnTo>
                  <a:lnTo>
                    <a:pt x="3889" y="2619"/>
                  </a:lnTo>
                  <a:lnTo>
                    <a:pt x="3889" y="2619"/>
                  </a:lnTo>
                  <a:lnTo>
                    <a:pt x="3883" y="2619"/>
                  </a:lnTo>
                  <a:lnTo>
                    <a:pt x="3883" y="121"/>
                  </a:lnTo>
                </a:path>
              </a:pathLst>
            </a:custGeom>
            <a:solidFill>
              <a:srgbClr val="02020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Jura" pitchFamily="2" charset="0"/>
              </a:endParaRPr>
            </a:p>
          </p:txBody>
        </p:sp>
        <p:sp>
          <p:nvSpPr>
            <p:cNvPr id="8" name="Freeform 3">
              <a:extLst>
                <a:ext uri="{FF2B5EF4-FFF2-40B4-BE49-F238E27FC236}">
                  <a16:creationId xmlns:a16="http://schemas.microsoft.com/office/drawing/2014/main" id="{CA0FC992-35AD-CC87-3B8B-82AC6221793D}"/>
                </a:ext>
              </a:extLst>
            </p:cNvPr>
            <p:cNvSpPr>
              <a:spLocks noChangeArrowheads="1"/>
            </p:cNvSpPr>
            <p:nvPr/>
          </p:nvSpPr>
          <p:spPr bwMode="auto">
            <a:xfrm>
              <a:off x="13386775" y="3401528"/>
              <a:ext cx="4857750" cy="3275134"/>
            </a:xfrm>
            <a:custGeom>
              <a:avLst/>
              <a:gdLst>
                <a:gd name="T0" fmla="*/ 3768 w 3900"/>
                <a:gd name="T1" fmla="*/ 0 h 2630"/>
                <a:gd name="T2" fmla="*/ 131 w 3900"/>
                <a:gd name="T3" fmla="*/ 0 h 2630"/>
                <a:gd name="T4" fmla="*/ 131 w 3900"/>
                <a:gd name="T5" fmla="*/ 0 h 2630"/>
                <a:gd name="T6" fmla="*/ 0 w 3900"/>
                <a:gd name="T7" fmla="*/ 131 h 2630"/>
                <a:gd name="T8" fmla="*/ 0 w 3900"/>
                <a:gd name="T9" fmla="*/ 2629 h 2630"/>
                <a:gd name="T10" fmla="*/ 5 w 3900"/>
                <a:gd name="T11" fmla="*/ 2629 h 2630"/>
                <a:gd name="T12" fmla="*/ 9 w 3900"/>
                <a:gd name="T13" fmla="*/ 2629 h 2630"/>
                <a:gd name="T14" fmla="*/ 9 w 3900"/>
                <a:gd name="T15" fmla="*/ 131 h 2630"/>
                <a:gd name="T16" fmla="*/ 9 w 3900"/>
                <a:gd name="T17" fmla="*/ 131 h 2630"/>
                <a:gd name="T18" fmla="*/ 131 w 3900"/>
                <a:gd name="T19" fmla="*/ 10 h 2630"/>
                <a:gd name="T20" fmla="*/ 3768 w 3900"/>
                <a:gd name="T21" fmla="*/ 10 h 2630"/>
                <a:gd name="T22" fmla="*/ 3768 w 3900"/>
                <a:gd name="T23" fmla="*/ 10 h 2630"/>
                <a:gd name="T24" fmla="*/ 3888 w 3900"/>
                <a:gd name="T25" fmla="*/ 131 h 2630"/>
                <a:gd name="T26" fmla="*/ 3888 w 3900"/>
                <a:gd name="T27" fmla="*/ 2629 h 2630"/>
                <a:gd name="T28" fmla="*/ 3894 w 3900"/>
                <a:gd name="T29" fmla="*/ 2629 h 2630"/>
                <a:gd name="T30" fmla="*/ 3899 w 3900"/>
                <a:gd name="T31" fmla="*/ 2629 h 2630"/>
                <a:gd name="T32" fmla="*/ 3899 w 3900"/>
                <a:gd name="T33" fmla="*/ 131 h 2630"/>
                <a:gd name="T34" fmla="*/ 3899 w 3900"/>
                <a:gd name="T35" fmla="*/ 131 h 2630"/>
                <a:gd name="T36" fmla="*/ 3768 w 3900"/>
                <a:gd name="T37" fmla="*/ 0 h 2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00" h="2630">
                  <a:moveTo>
                    <a:pt x="3768" y="0"/>
                  </a:moveTo>
                  <a:lnTo>
                    <a:pt x="131" y="0"/>
                  </a:lnTo>
                  <a:lnTo>
                    <a:pt x="131" y="0"/>
                  </a:lnTo>
                  <a:cubicBezTo>
                    <a:pt x="58" y="0"/>
                    <a:pt x="0" y="59"/>
                    <a:pt x="0" y="131"/>
                  </a:cubicBezTo>
                  <a:lnTo>
                    <a:pt x="0" y="2629"/>
                  </a:lnTo>
                  <a:lnTo>
                    <a:pt x="5" y="2629"/>
                  </a:lnTo>
                  <a:lnTo>
                    <a:pt x="9" y="2629"/>
                  </a:lnTo>
                  <a:lnTo>
                    <a:pt x="9" y="131"/>
                  </a:lnTo>
                  <a:lnTo>
                    <a:pt x="9" y="131"/>
                  </a:lnTo>
                  <a:cubicBezTo>
                    <a:pt x="9" y="64"/>
                    <a:pt x="64" y="10"/>
                    <a:pt x="131" y="10"/>
                  </a:cubicBezTo>
                  <a:lnTo>
                    <a:pt x="3768" y="10"/>
                  </a:lnTo>
                  <a:lnTo>
                    <a:pt x="3768" y="10"/>
                  </a:lnTo>
                  <a:cubicBezTo>
                    <a:pt x="3834" y="10"/>
                    <a:pt x="3888" y="64"/>
                    <a:pt x="3888" y="131"/>
                  </a:cubicBezTo>
                  <a:lnTo>
                    <a:pt x="3888" y="2629"/>
                  </a:lnTo>
                  <a:lnTo>
                    <a:pt x="3894" y="2629"/>
                  </a:lnTo>
                  <a:lnTo>
                    <a:pt x="3899" y="2629"/>
                  </a:lnTo>
                  <a:lnTo>
                    <a:pt x="3899" y="131"/>
                  </a:lnTo>
                  <a:lnTo>
                    <a:pt x="3899" y="131"/>
                  </a:lnTo>
                  <a:cubicBezTo>
                    <a:pt x="3899" y="59"/>
                    <a:pt x="3840" y="0"/>
                    <a:pt x="3768" y="0"/>
                  </a:cubicBezTo>
                </a:path>
              </a:pathLst>
            </a:custGeom>
            <a:solidFill>
              <a:srgbClr val="7F7F8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Jura" pitchFamily="2" charset="0"/>
              </a:endParaRPr>
            </a:p>
          </p:txBody>
        </p:sp>
        <p:sp>
          <p:nvSpPr>
            <p:cNvPr id="13" name="Freeform 4">
              <a:extLst>
                <a:ext uri="{FF2B5EF4-FFF2-40B4-BE49-F238E27FC236}">
                  <a16:creationId xmlns:a16="http://schemas.microsoft.com/office/drawing/2014/main" id="{B1F88EDD-7D49-6052-5EBF-A60FE1DC0828}"/>
                </a:ext>
              </a:extLst>
            </p:cNvPr>
            <p:cNvSpPr>
              <a:spLocks noChangeArrowheads="1"/>
            </p:cNvSpPr>
            <p:nvPr/>
          </p:nvSpPr>
          <p:spPr bwMode="auto">
            <a:xfrm>
              <a:off x="12848246" y="6676662"/>
              <a:ext cx="5934809" cy="131884"/>
            </a:xfrm>
            <a:custGeom>
              <a:avLst/>
              <a:gdLst>
                <a:gd name="T0" fmla="*/ 0 w 4762"/>
                <a:gd name="T1" fmla="*/ 0 h 105"/>
                <a:gd name="T2" fmla="*/ 0 w 4762"/>
                <a:gd name="T3" fmla="*/ 0 h 105"/>
                <a:gd name="T4" fmla="*/ 104 w 4762"/>
                <a:gd name="T5" fmla="*/ 104 h 105"/>
                <a:gd name="T6" fmla="*/ 4656 w 4762"/>
                <a:gd name="T7" fmla="*/ 104 h 105"/>
                <a:gd name="T8" fmla="*/ 4656 w 4762"/>
                <a:gd name="T9" fmla="*/ 104 h 105"/>
                <a:gd name="T10" fmla="*/ 4761 w 4762"/>
                <a:gd name="T11" fmla="*/ 0 h 105"/>
                <a:gd name="T12" fmla="*/ 0 w 4762"/>
                <a:gd name="T13" fmla="*/ 0 h 105"/>
              </a:gdLst>
              <a:ahLst/>
              <a:cxnLst>
                <a:cxn ang="0">
                  <a:pos x="T0" y="T1"/>
                </a:cxn>
                <a:cxn ang="0">
                  <a:pos x="T2" y="T3"/>
                </a:cxn>
                <a:cxn ang="0">
                  <a:pos x="T4" y="T5"/>
                </a:cxn>
                <a:cxn ang="0">
                  <a:pos x="T6" y="T7"/>
                </a:cxn>
                <a:cxn ang="0">
                  <a:pos x="T8" y="T9"/>
                </a:cxn>
                <a:cxn ang="0">
                  <a:pos x="T10" y="T11"/>
                </a:cxn>
                <a:cxn ang="0">
                  <a:pos x="T12" y="T13"/>
                </a:cxn>
              </a:cxnLst>
              <a:rect l="0" t="0" r="r" b="b"/>
              <a:pathLst>
                <a:path w="4762" h="105">
                  <a:moveTo>
                    <a:pt x="0" y="0"/>
                  </a:moveTo>
                  <a:lnTo>
                    <a:pt x="0" y="0"/>
                  </a:lnTo>
                  <a:cubicBezTo>
                    <a:pt x="0" y="58"/>
                    <a:pt x="46" y="104"/>
                    <a:pt x="104" y="104"/>
                  </a:cubicBezTo>
                  <a:lnTo>
                    <a:pt x="4656" y="104"/>
                  </a:lnTo>
                  <a:lnTo>
                    <a:pt x="4656" y="104"/>
                  </a:lnTo>
                  <a:cubicBezTo>
                    <a:pt x="4714" y="104"/>
                    <a:pt x="4761" y="58"/>
                    <a:pt x="4761" y="0"/>
                  </a:cubicBezTo>
                  <a:lnTo>
                    <a:pt x="0" y="0"/>
                  </a:lnTo>
                </a:path>
              </a:pathLst>
            </a:custGeom>
            <a:solidFill>
              <a:srgbClr val="ACAFB5"/>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Jura" pitchFamily="2" charset="0"/>
              </a:endParaRPr>
            </a:p>
          </p:txBody>
        </p:sp>
        <p:sp>
          <p:nvSpPr>
            <p:cNvPr id="14" name="Freeform 5">
              <a:extLst>
                <a:ext uri="{FF2B5EF4-FFF2-40B4-BE49-F238E27FC236}">
                  <a16:creationId xmlns:a16="http://schemas.microsoft.com/office/drawing/2014/main" id="{BF93A3CC-D041-B546-7F70-419FDA34B41B}"/>
                </a:ext>
              </a:extLst>
            </p:cNvPr>
            <p:cNvSpPr>
              <a:spLocks noChangeArrowheads="1"/>
            </p:cNvSpPr>
            <p:nvPr/>
          </p:nvSpPr>
          <p:spPr bwMode="auto">
            <a:xfrm>
              <a:off x="15310091" y="6676662"/>
              <a:ext cx="1016613" cy="60445"/>
            </a:xfrm>
            <a:custGeom>
              <a:avLst/>
              <a:gdLst>
                <a:gd name="T0" fmla="*/ 0 w 817"/>
                <a:gd name="T1" fmla="*/ 0 h 50"/>
                <a:gd name="T2" fmla="*/ 0 w 817"/>
                <a:gd name="T3" fmla="*/ 0 h 50"/>
                <a:gd name="T4" fmla="*/ 50 w 817"/>
                <a:gd name="T5" fmla="*/ 49 h 50"/>
                <a:gd name="T6" fmla="*/ 767 w 817"/>
                <a:gd name="T7" fmla="*/ 49 h 50"/>
                <a:gd name="T8" fmla="*/ 767 w 817"/>
                <a:gd name="T9" fmla="*/ 49 h 50"/>
                <a:gd name="T10" fmla="*/ 816 w 817"/>
                <a:gd name="T11" fmla="*/ 0 h 50"/>
                <a:gd name="T12" fmla="*/ 0 w 817"/>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817" h="50">
                  <a:moveTo>
                    <a:pt x="0" y="0"/>
                  </a:moveTo>
                  <a:lnTo>
                    <a:pt x="0" y="0"/>
                  </a:lnTo>
                  <a:cubicBezTo>
                    <a:pt x="0" y="28"/>
                    <a:pt x="22" y="49"/>
                    <a:pt x="50" y="49"/>
                  </a:cubicBezTo>
                  <a:lnTo>
                    <a:pt x="767" y="49"/>
                  </a:lnTo>
                  <a:lnTo>
                    <a:pt x="767" y="49"/>
                  </a:lnTo>
                  <a:cubicBezTo>
                    <a:pt x="794" y="49"/>
                    <a:pt x="816" y="28"/>
                    <a:pt x="816" y="0"/>
                  </a:cubicBezTo>
                  <a:lnTo>
                    <a:pt x="0" y="0"/>
                  </a:lnTo>
                </a:path>
              </a:pathLst>
            </a:custGeom>
            <a:solidFill>
              <a:srgbClr val="5C5B6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Jura" pitchFamily="2" charset="0"/>
              </a:endParaRPr>
            </a:p>
          </p:txBody>
        </p:sp>
        <p:sp>
          <p:nvSpPr>
            <p:cNvPr id="15" name="Freeform 6">
              <a:extLst>
                <a:ext uri="{FF2B5EF4-FFF2-40B4-BE49-F238E27FC236}">
                  <a16:creationId xmlns:a16="http://schemas.microsoft.com/office/drawing/2014/main" id="{AB615EF4-B1EA-954D-445E-577ABFB8CED9}"/>
                </a:ext>
              </a:extLst>
            </p:cNvPr>
            <p:cNvSpPr>
              <a:spLocks noChangeArrowheads="1"/>
            </p:cNvSpPr>
            <p:nvPr/>
          </p:nvSpPr>
          <p:spPr bwMode="auto">
            <a:xfrm>
              <a:off x="15782678" y="3467470"/>
              <a:ext cx="65943" cy="65943"/>
            </a:xfrm>
            <a:custGeom>
              <a:avLst/>
              <a:gdLst>
                <a:gd name="T0" fmla="*/ 26 w 54"/>
                <a:gd name="T1" fmla="*/ 0 h 54"/>
                <a:gd name="T2" fmla="*/ 26 w 54"/>
                <a:gd name="T3" fmla="*/ 0 h 54"/>
                <a:gd name="T4" fmla="*/ 0 w 54"/>
                <a:gd name="T5" fmla="*/ 27 h 54"/>
                <a:gd name="T6" fmla="*/ 0 w 54"/>
                <a:gd name="T7" fmla="*/ 27 h 54"/>
                <a:gd name="T8" fmla="*/ 26 w 54"/>
                <a:gd name="T9" fmla="*/ 53 h 54"/>
                <a:gd name="T10" fmla="*/ 26 w 54"/>
                <a:gd name="T11" fmla="*/ 53 h 54"/>
                <a:gd name="T12" fmla="*/ 53 w 54"/>
                <a:gd name="T13" fmla="*/ 27 h 54"/>
                <a:gd name="T14" fmla="*/ 53 w 54"/>
                <a:gd name="T15" fmla="*/ 27 h 54"/>
                <a:gd name="T16" fmla="*/ 26 w 54"/>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4">
                  <a:moveTo>
                    <a:pt x="26" y="0"/>
                  </a:moveTo>
                  <a:lnTo>
                    <a:pt x="26" y="0"/>
                  </a:lnTo>
                  <a:cubicBezTo>
                    <a:pt x="12" y="0"/>
                    <a:pt x="0" y="12"/>
                    <a:pt x="0" y="27"/>
                  </a:cubicBezTo>
                  <a:lnTo>
                    <a:pt x="0" y="27"/>
                  </a:lnTo>
                  <a:cubicBezTo>
                    <a:pt x="0" y="41"/>
                    <a:pt x="12" y="53"/>
                    <a:pt x="26" y="53"/>
                  </a:cubicBezTo>
                  <a:lnTo>
                    <a:pt x="26" y="53"/>
                  </a:lnTo>
                  <a:cubicBezTo>
                    <a:pt x="41" y="53"/>
                    <a:pt x="53" y="41"/>
                    <a:pt x="53" y="27"/>
                  </a:cubicBezTo>
                  <a:lnTo>
                    <a:pt x="53" y="27"/>
                  </a:lnTo>
                  <a:cubicBezTo>
                    <a:pt x="53" y="12"/>
                    <a:pt x="41" y="0"/>
                    <a:pt x="26" y="0"/>
                  </a:cubicBezTo>
                </a:path>
              </a:pathLst>
            </a:custGeom>
            <a:solidFill>
              <a:srgbClr val="5C5B6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Jura" pitchFamily="2" charset="0"/>
              </a:endParaRPr>
            </a:p>
          </p:txBody>
        </p:sp>
        <p:sp>
          <p:nvSpPr>
            <p:cNvPr id="16" name="Freeform 7">
              <a:extLst>
                <a:ext uri="{FF2B5EF4-FFF2-40B4-BE49-F238E27FC236}">
                  <a16:creationId xmlns:a16="http://schemas.microsoft.com/office/drawing/2014/main" id="{587A70E6-1CB1-7637-1D37-9DECDBFF4C46}"/>
                </a:ext>
              </a:extLst>
            </p:cNvPr>
            <p:cNvSpPr>
              <a:spLocks noChangeArrowheads="1"/>
            </p:cNvSpPr>
            <p:nvPr/>
          </p:nvSpPr>
          <p:spPr bwMode="auto">
            <a:xfrm>
              <a:off x="15799167" y="3483955"/>
              <a:ext cx="32972" cy="32972"/>
            </a:xfrm>
            <a:custGeom>
              <a:avLst/>
              <a:gdLst>
                <a:gd name="T0" fmla="*/ 12 w 27"/>
                <a:gd name="T1" fmla="*/ 0 h 28"/>
                <a:gd name="T2" fmla="*/ 12 w 27"/>
                <a:gd name="T3" fmla="*/ 0 h 28"/>
                <a:gd name="T4" fmla="*/ 0 w 27"/>
                <a:gd name="T5" fmla="*/ 14 h 28"/>
                <a:gd name="T6" fmla="*/ 0 w 27"/>
                <a:gd name="T7" fmla="*/ 14 h 28"/>
                <a:gd name="T8" fmla="*/ 12 w 27"/>
                <a:gd name="T9" fmla="*/ 27 h 28"/>
                <a:gd name="T10" fmla="*/ 12 w 27"/>
                <a:gd name="T11" fmla="*/ 27 h 28"/>
                <a:gd name="T12" fmla="*/ 26 w 27"/>
                <a:gd name="T13" fmla="*/ 14 h 28"/>
                <a:gd name="T14" fmla="*/ 26 w 27"/>
                <a:gd name="T15" fmla="*/ 14 h 28"/>
                <a:gd name="T16" fmla="*/ 12 w 27"/>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8">
                  <a:moveTo>
                    <a:pt x="12" y="0"/>
                  </a:moveTo>
                  <a:lnTo>
                    <a:pt x="12" y="0"/>
                  </a:lnTo>
                  <a:cubicBezTo>
                    <a:pt x="5" y="0"/>
                    <a:pt x="0" y="6"/>
                    <a:pt x="0" y="14"/>
                  </a:cubicBezTo>
                  <a:lnTo>
                    <a:pt x="0" y="14"/>
                  </a:lnTo>
                  <a:cubicBezTo>
                    <a:pt x="0" y="21"/>
                    <a:pt x="5" y="27"/>
                    <a:pt x="12" y="27"/>
                  </a:cubicBezTo>
                  <a:lnTo>
                    <a:pt x="12" y="27"/>
                  </a:lnTo>
                  <a:cubicBezTo>
                    <a:pt x="20" y="27"/>
                    <a:pt x="26" y="21"/>
                    <a:pt x="26" y="14"/>
                  </a:cubicBezTo>
                  <a:lnTo>
                    <a:pt x="26" y="14"/>
                  </a:lnTo>
                  <a:cubicBezTo>
                    <a:pt x="26" y="6"/>
                    <a:pt x="20" y="0"/>
                    <a:pt x="12" y="0"/>
                  </a:cubicBezTo>
                </a:path>
              </a:pathLst>
            </a:custGeom>
            <a:solidFill>
              <a:srgbClr val="ADACB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Jura" pitchFamily="2" charset="0"/>
              </a:endParaRPr>
            </a:p>
          </p:txBody>
        </p:sp>
        <p:sp>
          <p:nvSpPr>
            <p:cNvPr id="17" name="Freeform 8">
              <a:extLst>
                <a:ext uri="{FF2B5EF4-FFF2-40B4-BE49-F238E27FC236}">
                  <a16:creationId xmlns:a16="http://schemas.microsoft.com/office/drawing/2014/main" id="{B793B65F-3970-B3BA-BE4F-9ABEE61AD26B}"/>
                </a:ext>
              </a:extLst>
            </p:cNvPr>
            <p:cNvSpPr>
              <a:spLocks noChangeArrowheads="1"/>
            </p:cNvSpPr>
            <p:nvPr/>
          </p:nvSpPr>
          <p:spPr bwMode="auto">
            <a:xfrm>
              <a:off x="13524156" y="3610347"/>
              <a:ext cx="4588485" cy="2890471"/>
            </a:xfrm>
            <a:custGeom>
              <a:avLst/>
              <a:gdLst>
                <a:gd name="T0" fmla="*/ 0 w 3682"/>
                <a:gd name="T1" fmla="*/ 2317 h 2318"/>
                <a:gd name="T2" fmla="*/ 3681 w 3682"/>
                <a:gd name="T3" fmla="*/ 2317 h 2318"/>
                <a:gd name="T4" fmla="*/ 3681 w 3682"/>
                <a:gd name="T5" fmla="*/ 0 h 2318"/>
                <a:gd name="T6" fmla="*/ 0 w 3682"/>
                <a:gd name="T7" fmla="*/ 0 h 2318"/>
                <a:gd name="T8" fmla="*/ 0 w 3682"/>
                <a:gd name="T9" fmla="*/ 2317 h 2318"/>
              </a:gdLst>
              <a:ahLst/>
              <a:cxnLst>
                <a:cxn ang="0">
                  <a:pos x="T0" y="T1"/>
                </a:cxn>
                <a:cxn ang="0">
                  <a:pos x="T2" y="T3"/>
                </a:cxn>
                <a:cxn ang="0">
                  <a:pos x="T4" y="T5"/>
                </a:cxn>
                <a:cxn ang="0">
                  <a:pos x="T6" y="T7"/>
                </a:cxn>
                <a:cxn ang="0">
                  <a:pos x="T8" y="T9"/>
                </a:cxn>
              </a:cxnLst>
              <a:rect l="0" t="0" r="r" b="b"/>
              <a:pathLst>
                <a:path w="3682" h="2318">
                  <a:moveTo>
                    <a:pt x="0" y="2317"/>
                  </a:moveTo>
                  <a:lnTo>
                    <a:pt x="3681" y="2317"/>
                  </a:lnTo>
                  <a:lnTo>
                    <a:pt x="3681" y="0"/>
                  </a:lnTo>
                  <a:lnTo>
                    <a:pt x="0" y="0"/>
                  </a:lnTo>
                  <a:lnTo>
                    <a:pt x="0" y="2317"/>
                  </a:lnTo>
                </a:path>
              </a:pathLst>
            </a:custGeom>
            <a:solidFill>
              <a:srgbClr val="EBDD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b="0" i="0" dirty="0">
                <a:latin typeface="Jura" pitchFamily="2" charset="0"/>
              </a:endParaRPr>
            </a:p>
          </p:txBody>
        </p:sp>
      </p:grpSp>
      <p:sp>
        <p:nvSpPr>
          <p:cNvPr id="18" name="Picture Placeholder 129">
            <a:extLst>
              <a:ext uri="{FF2B5EF4-FFF2-40B4-BE49-F238E27FC236}">
                <a16:creationId xmlns:a16="http://schemas.microsoft.com/office/drawing/2014/main" id="{A0B5BFB6-26E7-C346-BAA9-C52B2241B556}"/>
              </a:ext>
            </a:extLst>
          </p:cNvPr>
          <p:cNvSpPr>
            <a:spLocks noGrp="1"/>
          </p:cNvSpPr>
          <p:nvPr>
            <p:ph type="pic" sz="quarter" idx="28"/>
          </p:nvPr>
        </p:nvSpPr>
        <p:spPr>
          <a:xfrm>
            <a:off x="6508888" y="1955981"/>
            <a:ext cx="4391471" cy="2765646"/>
          </a:xfrm>
          <a:custGeom>
            <a:avLst/>
            <a:gdLst>
              <a:gd name="connsiteX0" fmla="*/ 0 w 4587240"/>
              <a:gd name="connsiteY0" fmla="*/ 0 h 2889224"/>
              <a:gd name="connsiteX1" fmla="*/ 4587240 w 4587240"/>
              <a:gd name="connsiteY1" fmla="*/ 0 h 2889224"/>
              <a:gd name="connsiteX2" fmla="*/ 4587240 w 4587240"/>
              <a:gd name="connsiteY2" fmla="*/ 2889224 h 2889224"/>
              <a:gd name="connsiteX3" fmla="*/ 0 w 4587240"/>
              <a:gd name="connsiteY3" fmla="*/ 2889224 h 2889224"/>
            </a:gdLst>
            <a:ahLst/>
            <a:cxnLst>
              <a:cxn ang="0">
                <a:pos x="connsiteX0" y="connsiteY0"/>
              </a:cxn>
              <a:cxn ang="0">
                <a:pos x="connsiteX1" y="connsiteY1"/>
              </a:cxn>
              <a:cxn ang="0">
                <a:pos x="connsiteX2" y="connsiteY2"/>
              </a:cxn>
              <a:cxn ang="0">
                <a:pos x="connsiteX3" y="connsiteY3"/>
              </a:cxn>
            </a:cxnLst>
            <a:rect l="l" t="t" r="r" b="b"/>
            <a:pathLst>
              <a:path w="4587240" h="2889224">
                <a:moveTo>
                  <a:pt x="0" y="0"/>
                </a:moveTo>
                <a:lnTo>
                  <a:pt x="4587240" y="0"/>
                </a:lnTo>
                <a:lnTo>
                  <a:pt x="4587240" y="2889224"/>
                </a:lnTo>
                <a:lnTo>
                  <a:pt x="0" y="2889224"/>
                </a:lnTo>
                <a:close/>
              </a:path>
            </a:pathLst>
          </a:custGeom>
          <a:solidFill>
            <a:schemeClr val="bg2">
              <a:lumMod val="95000"/>
            </a:schemeClr>
          </a:solidFill>
        </p:spPr>
        <p:txBody>
          <a:bodyPr wrap="square" anchor="ctr">
            <a:noAutofit/>
          </a:bodyPr>
          <a:lstStyle>
            <a:lvl1pPr marL="0" indent="0" algn="ctr">
              <a:buNone/>
              <a:defRPr sz="1200"/>
            </a:lvl1pPr>
          </a:lstStyle>
          <a:p>
            <a:endParaRPr lang="en-US"/>
          </a:p>
        </p:txBody>
      </p:sp>
    </p:spTree>
    <p:extLst>
      <p:ext uri="{BB962C8B-B14F-4D97-AF65-F5344CB8AC3E}">
        <p14:creationId xmlns:p14="http://schemas.microsoft.com/office/powerpoint/2010/main" val="76272923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Contact Us">
    <p:spTree>
      <p:nvGrpSpPr>
        <p:cNvPr id="1" name=""/>
        <p:cNvGrpSpPr/>
        <p:nvPr/>
      </p:nvGrpSpPr>
      <p:grpSpPr>
        <a:xfrm>
          <a:off x="0" y="0"/>
          <a:ext cx="0" cy="0"/>
          <a:chOff x="0" y="0"/>
          <a:chExt cx="0" cy="0"/>
        </a:xfrm>
      </p:grpSpPr>
      <p:sp>
        <p:nvSpPr>
          <p:cNvPr id="2" name="Picture Placeholder 50">
            <a:extLst>
              <a:ext uri="{FF2B5EF4-FFF2-40B4-BE49-F238E27FC236}">
                <a16:creationId xmlns:a16="http://schemas.microsoft.com/office/drawing/2014/main" id="{5861EB7C-4336-1F5C-8B26-9C31FEEB88AB}"/>
              </a:ext>
            </a:extLst>
          </p:cNvPr>
          <p:cNvSpPr>
            <a:spLocks noGrp="1"/>
          </p:cNvSpPr>
          <p:nvPr>
            <p:ph type="pic" sz="quarter" idx="19"/>
          </p:nvPr>
        </p:nvSpPr>
        <p:spPr>
          <a:xfrm>
            <a:off x="968417" y="1049031"/>
            <a:ext cx="5711213" cy="5108122"/>
          </a:xfrm>
          <a:custGeom>
            <a:avLst/>
            <a:gdLst>
              <a:gd name="connsiteX0" fmla="*/ 57311 w 4120150"/>
              <a:gd name="connsiteY0" fmla="*/ 0 h 3686031"/>
              <a:gd name="connsiteX1" fmla="*/ 189375 w 4120150"/>
              <a:gd name="connsiteY1" fmla="*/ 75962 h 3686031"/>
              <a:gd name="connsiteX2" fmla="*/ 265374 w 4120150"/>
              <a:gd name="connsiteY2" fmla="*/ 87170 h 3686031"/>
              <a:gd name="connsiteX3" fmla="*/ 446028 w 4120150"/>
              <a:gd name="connsiteY3" fmla="*/ 119547 h 3686031"/>
              <a:gd name="connsiteX4" fmla="*/ 579338 w 4120150"/>
              <a:gd name="connsiteY4" fmla="*/ 66000 h 3686031"/>
              <a:gd name="connsiteX5" fmla="*/ 615469 w 4120150"/>
              <a:gd name="connsiteY5" fmla="*/ 22415 h 3686031"/>
              <a:gd name="connsiteX6" fmla="*/ 636649 w 4120150"/>
              <a:gd name="connsiteY6" fmla="*/ 59774 h 3686031"/>
              <a:gd name="connsiteX7" fmla="*/ 710156 w 4120150"/>
              <a:gd name="connsiteY7" fmla="*/ 102113 h 3686031"/>
              <a:gd name="connsiteX8" fmla="*/ 887072 w 4120150"/>
              <a:gd name="connsiteY8" fmla="*/ 51057 h 3686031"/>
              <a:gd name="connsiteX9" fmla="*/ 889564 w 4120150"/>
              <a:gd name="connsiteY9" fmla="*/ 52303 h 3686031"/>
              <a:gd name="connsiteX10" fmla="*/ 911990 w 4120150"/>
              <a:gd name="connsiteY10" fmla="*/ 105849 h 3686031"/>
              <a:gd name="connsiteX11" fmla="*/ 979268 w 4120150"/>
              <a:gd name="connsiteY11" fmla="*/ 133245 h 3686031"/>
              <a:gd name="connsiteX12" fmla="*/ 1142479 w 4120150"/>
              <a:gd name="connsiteY12" fmla="*/ 165623 h 3686031"/>
              <a:gd name="connsiteX13" fmla="*/ 1214741 w 4120150"/>
              <a:gd name="connsiteY13" fmla="*/ 174340 h 3686031"/>
              <a:gd name="connsiteX14" fmla="*/ 1334346 w 4120150"/>
              <a:gd name="connsiteY14" fmla="*/ 99623 h 3686031"/>
              <a:gd name="connsiteX15" fmla="*/ 1343067 w 4120150"/>
              <a:gd name="connsiteY15" fmla="*/ 115811 h 3686031"/>
              <a:gd name="connsiteX16" fmla="*/ 1436509 w 4120150"/>
              <a:gd name="connsiteY16" fmla="*/ 128264 h 3686031"/>
              <a:gd name="connsiteX17" fmla="*/ 1440246 w 4120150"/>
              <a:gd name="connsiteY17" fmla="*/ 124528 h 3686031"/>
              <a:gd name="connsiteX18" fmla="*/ 1465164 w 4120150"/>
              <a:gd name="connsiteY18" fmla="*/ 122038 h 3686031"/>
              <a:gd name="connsiteX19" fmla="*/ 1538671 w 4120150"/>
              <a:gd name="connsiteY19" fmla="*/ 107094 h 3686031"/>
              <a:gd name="connsiteX20" fmla="*/ 1607195 w 4120150"/>
              <a:gd name="connsiteY20" fmla="*/ 70981 h 3686031"/>
              <a:gd name="connsiteX21" fmla="*/ 1622146 w 4120150"/>
              <a:gd name="connsiteY21" fmla="*/ 62264 h 3686031"/>
              <a:gd name="connsiteX22" fmla="*/ 1679456 w 4120150"/>
              <a:gd name="connsiteY22" fmla="*/ 22415 h 3686031"/>
              <a:gd name="connsiteX23" fmla="*/ 1695653 w 4120150"/>
              <a:gd name="connsiteY23" fmla="*/ 43586 h 3686031"/>
              <a:gd name="connsiteX24" fmla="*/ 1815258 w 4120150"/>
              <a:gd name="connsiteY24" fmla="*/ 102113 h 3686031"/>
              <a:gd name="connsiteX25" fmla="*/ 1888765 w 4120150"/>
              <a:gd name="connsiteY25" fmla="*/ 59774 h 3686031"/>
              <a:gd name="connsiteX26" fmla="*/ 1875061 w 4120150"/>
              <a:gd name="connsiteY26" fmla="*/ 3737 h 3686031"/>
              <a:gd name="connsiteX27" fmla="*/ 1919913 w 4120150"/>
              <a:gd name="connsiteY27" fmla="*/ 21171 h 3686031"/>
              <a:gd name="connsiteX28" fmla="*/ 2056960 w 4120150"/>
              <a:gd name="connsiteY28" fmla="*/ 148189 h 3686031"/>
              <a:gd name="connsiteX29" fmla="*/ 2344760 w 4120150"/>
              <a:gd name="connsiteY29" fmla="*/ 164377 h 3686031"/>
              <a:gd name="connsiteX30" fmla="*/ 2420759 w 4120150"/>
              <a:gd name="connsiteY30" fmla="*/ 58528 h 3686031"/>
              <a:gd name="connsiteX31" fmla="*/ 2496759 w 4120150"/>
              <a:gd name="connsiteY31" fmla="*/ 26152 h 3686031"/>
              <a:gd name="connsiteX32" fmla="*/ 2515447 w 4120150"/>
              <a:gd name="connsiteY32" fmla="*/ 70981 h 3686031"/>
              <a:gd name="connsiteX33" fmla="*/ 2757149 w 4120150"/>
              <a:gd name="connsiteY33" fmla="*/ 93396 h 3686031"/>
              <a:gd name="connsiteX34" fmla="*/ 2825673 w 4120150"/>
              <a:gd name="connsiteY34" fmla="*/ 107094 h 3686031"/>
              <a:gd name="connsiteX35" fmla="*/ 2910393 w 4120150"/>
              <a:gd name="connsiteY35" fmla="*/ 70981 h 3686031"/>
              <a:gd name="connsiteX36" fmla="*/ 2910393 w 4120150"/>
              <a:gd name="connsiteY36" fmla="*/ 75962 h 3686031"/>
              <a:gd name="connsiteX37" fmla="*/ 3010064 w 4120150"/>
              <a:gd name="connsiteY37" fmla="*/ 102113 h 3686031"/>
              <a:gd name="connsiteX38" fmla="*/ 3052424 w 4120150"/>
              <a:gd name="connsiteY38" fmla="*/ 59774 h 3686031"/>
              <a:gd name="connsiteX39" fmla="*/ 3275438 w 4120150"/>
              <a:gd name="connsiteY39" fmla="*/ 46076 h 3686031"/>
              <a:gd name="connsiteX40" fmla="*/ 3331503 w 4120150"/>
              <a:gd name="connsiteY40" fmla="*/ 88415 h 3686031"/>
              <a:gd name="connsiteX41" fmla="*/ 3338978 w 4120150"/>
              <a:gd name="connsiteY41" fmla="*/ 88415 h 3686031"/>
              <a:gd name="connsiteX42" fmla="*/ 3347699 w 4120150"/>
              <a:gd name="connsiteY42" fmla="*/ 123283 h 3686031"/>
              <a:gd name="connsiteX43" fmla="*/ 3412486 w 4120150"/>
              <a:gd name="connsiteY43" fmla="*/ 90906 h 3686031"/>
              <a:gd name="connsiteX44" fmla="*/ 3522124 w 4120150"/>
              <a:gd name="connsiteY44" fmla="*/ 127019 h 3686031"/>
              <a:gd name="connsiteX45" fmla="*/ 3603106 w 4120150"/>
              <a:gd name="connsiteY45" fmla="*/ 105849 h 3686031"/>
              <a:gd name="connsiteX46" fmla="*/ 3611827 w 4120150"/>
              <a:gd name="connsiteY46" fmla="*/ 90906 h 3686031"/>
              <a:gd name="connsiteX47" fmla="*/ 3758843 w 4120150"/>
              <a:gd name="connsiteY47" fmla="*/ 190528 h 3686031"/>
              <a:gd name="connsiteX48" fmla="*/ 3831104 w 4120150"/>
              <a:gd name="connsiteY48" fmla="*/ 181811 h 3686031"/>
              <a:gd name="connsiteX49" fmla="*/ 3917070 w 4120150"/>
              <a:gd name="connsiteY49" fmla="*/ 82189 h 3686031"/>
              <a:gd name="connsiteX50" fmla="*/ 3949463 w 4120150"/>
              <a:gd name="connsiteY50" fmla="*/ 92152 h 3686031"/>
              <a:gd name="connsiteX51" fmla="*/ 4042905 w 4120150"/>
              <a:gd name="connsiteY51" fmla="*/ 80944 h 3686031"/>
              <a:gd name="connsiteX52" fmla="*/ 4105199 w 4120150"/>
              <a:gd name="connsiteY52" fmla="*/ 17434 h 3686031"/>
              <a:gd name="connsiteX53" fmla="*/ 4120150 w 4120150"/>
              <a:gd name="connsiteY53" fmla="*/ 3672333 h 3686031"/>
              <a:gd name="connsiteX54" fmla="*/ 4013004 w 4120150"/>
              <a:gd name="connsiteY54" fmla="*/ 3686031 h 3686031"/>
              <a:gd name="connsiteX55" fmla="*/ 3970643 w 4120150"/>
              <a:gd name="connsiteY55" fmla="*/ 3641200 h 3686031"/>
              <a:gd name="connsiteX56" fmla="*/ 3969397 w 4120150"/>
              <a:gd name="connsiteY56" fmla="*/ 3641200 h 3686031"/>
              <a:gd name="connsiteX57" fmla="*/ 3878447 w 4120150"/>
              <a:gd name="connsiteY57" fmla="*/ 3629993 h 3686031"/>
              <a:gd name="connsiteX58" fmla="*/ 3832350 w 4120150"/>
              <a:gd name="connsiteY58" fmla="*/ 3686031 h 3686031"/>
              <a:gd name="connsiteX59" fmla="*/ 3788744 w 4120150"/>
              <a:gd name="connsiteY59" fmla="*/ 3672333 h 3686031"/>
              <a:gd name="connsiteX60" fmla="*/ 3772547 w 4120150"/>
              <a:gd name="connsiteY60" fmla="*/ 3652408 h 3686031"/>
              <a:gd name="connsiteX61" fmla="*/ 3674122 w 4120150"/>
              <a:gd name="connsiteY61" fmla="*/ 3617540 h 3686031"/>
              <a:gd name="connsiteX62" fmla="*/ 3613073 w 4120150"/>
              <a:gd name="connsiteY62" fmla="*/ 3573956 h 3686031"/>
              <a:gd name="connsiteX63" fmla="*/ 3540812 w 4120150"/>
              <a:gd name="connsiteY63" fmla="*/ 3582672 h 3686031"/>
              <a:gd name="connsiteX64" fmla="*/ 3513403 w 4120150"/>
              <a:gd name="connsiteY64" fmla="*/ 3606333 h 3686031"/>
              <a:gd name="connsiteX65" fmla="*/ 3405011 w 4120150"/>
              <a:gd name="connsiteY65" fmla="*/ 3532861 h 3686031"/>
              <a:gd name="connsiteX66" fmla="*/ 3281668 w 4120150"/>
              <a:gd name="connsiteY66" fmla="*/ 3576446 h 3686031"/>
              <a:gd name="connsiteX67" fmla="*/ 3250521 w 4120150"/>
              <a:gd name="connsiteY67" fmla="*/ 3593880 h 3686031"/>
              <a:gd name="connsiteX68" fmla="*/ 3157079 w 4120150"/>
              <a:gd name="connsiteY68" fmla="*/ 3577691 h 3686031"/>
              <a:gd name="connsiteX69" fmla="*/ 3039965 w 4120150"/>
              <a:gd name="connsiteY69" fmla="*/ 3652408 h 3686031"/>
              <a:gd name="connsiteX70" fmla="*/ 2997605 w 4120150"/>
              <a:gd name="connsiteY70" fmla="*/ 3636220 h 3686031"/>
              <a:gd name="connsiteX71" fmla="*/ 2917868 w 4120150"/>
              <a:gd name="connsiteY71" fmla="*/ 3658634 h 3686031"/>
              <a:gd name="connsiteX72" fmla="*/ 2748428 w 4120150"/>
              <a:gd name="connsiteY72" fmla="*/ 3647427 h 3686031"/>
              <a:gd name="connsiteX73" fmla="*/ 2709805 w 4120150"/>
              <a:gd name="connsiteY73" fmla="*/ 3659880 h 3686031"/>
              <a:gd name="connsiteX74" fmla="*/ 2683641 w 4120150"/>
              <a:gd name="connsiteY74" fmla="*/ 3625012 h 3686031"/>
              <a:gd name="connsiteX75" fmla="*/ 2509218 w 4120150"/>
              <a:gd name="connsiteY75" fmla="*/ 3607578 h 3686031"/>
              <a:gd name="connsiteX76" fmla="*/ 2383383 w 4120150"/>
              <a:gd name="connsiteY76" fmla="*/ 3535352 h 3686031"/>
              <a:gd name="connsiteX77" fmla="*/ 2316105 w 4120150"/>
              <a:gd name="connsiteY77" fmla="*/ 3562748 h 3686031"/>
              <a:gd name="connsiteX78" fmla="*/ 2316105 w 4120150"/>
              <a:gd name="connsiteY78" fmla="*/ 3566484 h 3686031"/>
              <a:gd name="connsiteX79" fmla="*/ 2084370 w 4120150"/>
              <a:gd name="connsiteY79" fmla="*/ 3608823 h 3686031"/>
              <a:gd name="connsiteX80" fmla="*/ 2061944 w 4120150"/>
              <a:gd name="connsiteY80" fmla="*/ 3608823 h 3686031"/>
              <a:gd name="connsiteX81" fmla="*/ 1999650 w 4120150"/>
              <a:gd name="connsiteY81" fmla="*/ 3546559 h 3686031"/>
              <a:gd name="connsiteX82" fmla="*/ 1883782 w 4120150"/>
              <a:gd name="connsiteY82" fmla="*/ 3546559 h 3686031"/>
              <a:gd name="connsiteX83" fmla="*/ 1881290 w 4120150"/>
              <a:gd name="connsiteY83" fmla="*/ 3566484 h 3686031"/>
              <a:gd name="connsiteX84" fmla="*/ 1629621 w 4120150"/>
              <a:gd name="connsiteY84" fmla="*/ 3539088 h 3686031"/>
              <a:gd name="connsiteX85" fmla="*/ 1578540 w 4120150"/>
              <a:gd name="connsiteY85" fmla="*/ 3540333 h 3686031"/>
              <a:gd name="connsiteX86" fmla="*/ 1451459 w 4120150"/>
              <a:gd name="connsiteY86" fmla="*/ 3470597 h 3686031"/>
              <a:gd name="connsiteX87" fmla="*/ 1440246 w 4120150"/>
              <a:gd name="connsiteY87" fmla="*/ 3451918 h 3686031"/>
              <a:gd name="connsiteX88" fmla="*/ 1338084 w 4120150"/>
              <a:gd name="connsiteY88" fmla="*/ 3451918 h 3686031"/>
              <a:gd name="connsiteX89" fmla="*/ 1301952 w 4120150"/>
              <a:gd name="connsiteY89" fmla="*/ 3494258 h 3686031"/>
              <a:gd name="connsiteX90" fmla="*/ 1274543 w 4120150"/>
              <a:gd name="connsiteY90" fmla="*/ 3515427 h 3686031"/>
              <a:gd name="connsiteX91" fmla="*/ 1237167 w 4120150"/>
              <a:gd name="connsiteY91" fmla="*/ 3526635 h 3686031"/>
              <a:gd name="connsiteX92" fmla="*/ 1194807 w 4120150"/>
              <a:gd name="connsiteY92" fmla="*/ 3561503 h 3686031"/>
              <a:gd name="connsiteX93" fmla="*/ 1139987 w 4120150"/>
              <a:gd name="connsiteY93" fmla="*/ 3582672 h 3686031"/>
              <a:gd name="connsiteX94" fmla="*/ 1122545 w 4120150"/>
              <a:gd name="connsiteY94" fmla="*/ 3583918 h 3686031"/>
              <a:gd name="connsiteX95" fmla="*/ 1093890 w 4120150"/>
              <a:gd name="connsiteY95" fmla="*/ 3547804 h 3686031"/>
              <a:gd name="connsiteX96" fmla="*/ 984251 w 4120150"/>
              <a:gd name="connsiteY96" fmla="*/ 3561503 h 3686031"/>
              <a:gd name="connsiteX97" fmla="*/ 973038 w 4120150"/>
              <a:gd name="connsiteY97" fmla="*/ 3591390 h 3686031"/>
              <a:gd name="connsiteX98" fmla="*/ 920711 w 4120150"/>
              <a:gd name="connsiteY98" fmla="*/ 3568974 h 3686031"/>
              <a:gd name="connsiteX99" fmla="*/ 853433 w 4120150"/>
              <a:gd name="connsiteY99" fmla="*/ 3542824 h 3686031"/>
              <a:gd name="connsiteX100" fmla="*/ 778680 w 4120150"/>
              <a:gd name="connsiteY100" fmla="*/ 3522899 h 3686031"/>
              <a:gd name="connsiteX101" fmla="*/ 636649 w 4120150"/>
              <a:gd name="connsiteY101" fmla="*/ 3535352 h 3686031"/>
              <a:gd name="connsiteX102" fmla="*/ 579338 w 4120150"/>
              <a:gd name="connsiteY102" fmla="*/ 3557767 h 3686031"/>
              <a:gd name="connsiteX103" fmla="*/ 522027 w 4120150"/>
              <a:gd name="connsiteY103" fmla="*/ 3559012 h 3686031"/>
              <a:gd name="connsiteX104" fmla="*/ 408652 w 4120150"/>
              <a:gd name="connsiteY104" fmla="*/ 3587654 h 3686031"/>
              <a:gd name="connsiteX105" fmla="*/ 341373 w 4120150"/>
              <a:gd name="connsiteY105" fmla="*/ 3615050 h 3686031"/>
              <a:gd name="connsiteX106" fmla="*/ 245440 w 4120150"/>
              <a:gd name="connsiteY106" fmla="*/ 3636220 h 3686031"/>
              <a:gd name="connsiteX107" fmla="*/ 67278 w 4120150"/>
              <a:gd name="connsiteY107" fmla="*/ 3606333 h 3686031"/>
              <a:gd name="connsiteX108" fmla="*/ 26164 w 4120150"/>
              <a:gd name="connsiteY108" fmla="*/ 3641200 h 3686031"/>
              <a:gd name="connsiteX109" fmla="*/ 0 w 4120150"/>
              <a:gd name="connsiteY109" fmla="*/ 3641200 h 3686031"/>
              <a:gd name="connsiteX110" fmla="*/ 0 w 4120150"/>
              <a:gd name="connsiteY110" fmla="*/ 24906 h 3686031"/>
              <a:gd name="connsiteX111" fmla="*/ 57311 w 4120150"/>
              <a:gd name="connsiteY111" fmla="*/ 0 h 3686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4120150" h="3686031">
                <a:moveTo>
                  <a:pt x="57311" y="0"/>
                </a:moveTo>
                <a:lnTo>
                  <a:pt x="189375" y="75962"/>
                </a:lnTo>
                <a:lnTo>
                  <a:pt x="265374" y="87170"/>
                </a:lnTo>
                <a:cubicBezTo>
                  <a:pt x="318948" y="115811"/>
                  <a:pt x="381242" y="127019"/>
                  <a:pt x="446028" y="119547"/>
                </a:cubicBezTo>
                <a:cubicBezTo>
                  <a:pt x="499601" y="113321"/>
                  <a:pt x="545699" y="108340"/>
                  <a:pt x="579338" y="66000"/>
                </a:cubicBezTo>
                <a:cubicBezTo>
                  <a:pt x="591797" y="51057"/>
                  <a:pt x="604256" y="37359"/>
                  <a:pt x="615469" y="22415"/>
                </a:cubicBezTo>
                <a:cubicBezTo>
                  <a:pt x="624190" y="34869"/>
                  <a:pt x="631665" y="46076"/>
                  <a:pt x="636649" y="59774"/>
                </a:cubicBezTo>
                <a:cubicBezTo>
                  <a:pt x="649108" y="87170"/>
                  <a:pt x="677763" y="114566"/>
                  <a:pt x="710156" y="102113"/>
                </a:cubicBezTo>
                <a:cubicBezTo>
                  <a:pt x="767467" y="79698"/>
                  <a:pt x="827270" y="64755"/>
                  <a:pt x="887072" y="51057"/>
                </a:cubicBezTo>
                <a:lnTo>
                  <a:pt x="889564" y="52303"/>
                </a:lnTo>
                <a:cubicBezTo>
                  <a:pt x="894547" y="69736"/>
                  <a:pt x="903269" y="88415"/>
                  <a:pt x="911990" y="105849"/>
                </a:cubicBezTo>
                <a:cubicBezTo>
                  <a:pt x="923203" y="129510"/>
                  <a:pt x="955596" y="140717"/>
                  <a:pt x="979268" y="133245"/>
                </a:cubicBezTo>
                <a:cubicBezTo>
                  <a:pt x="1041562" y="114566"/>
                  <a:pt x="1097627" y="110830"/>
                  <a:pt x="1142479" y="165623"/>
                </a:cubicBezTo>
                <a:cubicBezTo>
                  <a:pt x="1157430" y="183056"/>
                  <a:pt x="1194807" y="189283"/>
                  <a:pt x="1214741" y="174340"/>
                </a:cubicBezTo>
                <a:cubicBezTo>
                  <a:pt x="1252117" y="146944"/>
                  <a:pt x="1291985" y="122038"/>
                  <a:pt x="1334346" y="99623"/>
                </a:cubicBezTo>
                <a:cubicBezTo>
                  <a:pt x="1336838" y="104604"/>
                  <a:pt x="1339329" y="109585"/>
                  <a:pt x="1343067" y="115811"/>
                </a:cubicBezTo>
                <a:cubicBezTo>
                  <a:pt x="1360509" y="148189"/>
                  <a:pt x="1410345" y="155660"/>
                  <a:pt x="1436509" y="128264"/>
                </a:cubicBezTo>
                <a:cubicBezTo>
                  <a:pt x="1437755" y="127019"/>
                  <a:pt x="1439000" y="124528"/>
                  <a:pt x="1440246" y="124528"/>
                </a:cubicBezTo>
                <a:cubicBezTo>
                  <a:pt x="1448968" y="123283"/>
                  <a:pt x="1456443" y="123283"/>
                  <a:pt x="1465164" y="122038"/>
                </a:cubicBezTo>
                <a:cubicBezTo>
                  <a:pt x="1490082" y="122038"/>
                  <a:pt x="1514999" y="117057"/>
                  <a:pt x="1538671" y="107094"/>
                </a:cubicBezTo>
                <a:cubicBezTo>
                  <a:pt x="1568573" y="112076"/>
                  <a:pt x="1595982" y="93396"/>
                  <a:pt x="1607195" y="70981"/>
                </a:cubicBezTo>
                <a:cubicBezTo>
                  <a:pt x="1612179" y="67245"/>
                  <a:pt x="1617162" y="66000"/>
                  <a:pt x="1622146" y="62264"/>
                </a:cubicBezTo>
                <a:cubicBezTo>
                  <a:pt x="1638342" y="52303"/>
                  <a:pt x="1658276" y="36113"/>
                  <a:pt x="1679456" y="22415"/>
                </a:cubicBezTo>
                <a:cubicBezTo>
                  <a:pt x="1683194" y="29887"/>
                  <a:pt x="1689423" y="37359"/>
                  <a:pt x="1695653" y="43586"/>
                </a:cubicBezTo>
                <a:cubicBezTo>
                  <a:pt x="1725555" y="77208"/>
                  <a:pt x="1772898" y="93396"/>
                  <a:pt x="1815258" y="102113"/>
                </a:cubicBezTo>
                <a:cubicBezTo>
                  <a:pt x="1846406" y="108340"/>
                  <a:pt x="1880044" y="92152"/>
                  <a:pt x="1888765" y="59774"/>
                </a:cubicBezTo>
                <a:cubicBezTo>
                  <a:pt x="1893749" y="41095"/>
                  <a:pt x="1887520" y="18679"/>
                  <a:pt x="1875061" y="3737"/>
                </a:cubicBezTo>
                <a:cubicBezTo>
                  <a:pt x="1891257" y="8717"/>
                  <a:pt x="1906208" y="13698"/>
                  <a:pt x="1919913" y="21171"/>
                </a:cubicBezTo>
                <a:cubicBezTo>
                  <a:pt x="1974732" y="48566"/>
                  <a:pt x="2013354" y="108340"/>
                  <a:pt x="2056960" y="148189"/>
                </a:cubicBezTo>
                <a:cubicBezTo>
                  <a:pt x="2145418" y="230377"/>
                  <a:pt x="2253811" y="265245"/>
                  <a:pt x="2344760" y="164377"/>
                </a:cubicBezTo>
                <a:cubicBezTo>
                  <a:pt x="2373416" y="132000"/>
                  <a:pt x="2392104" y="90906"/>
                  <a:pt x="2420759" y="58528"/>
                </a:cubicBezTo>
                <a:cubicBezTo>
                  <a:pt x="2443185" y="32378"/>
                  <a:pt x="2469349" y="24906"/>
                  <a:pt x="2496759" y="26152"/>
                </a:cubicBezTo>
                <a:cubicBezTo>
                  <a:pt x="2495513" y="41095"/>
                  <a:pt x="2500496" y="57283"/>
                  <a:pt x="2515447" y="70981"/>
                </a:cubicBezTo>
                <a:cubicBezTo>
                  <a:pt x="2588954" y="139472"/>
                  <a:pt x="2674920" y="132000"/>
                  <a:pt x="2757149" y="93396"/>
                </a:cubicBezTo>
                <a:lnTo>
                  <a:pt x="2825673" y="107094"/>
                </a:lnTo>
                <a:lnTo>
                  <a:pt x="2910393" y="70981"/>
                </a:lnTo>
                <a:cubicBezTo>
                  <a:pt x="2910393" y="73472"/>
                  <a:pt x="2910393" y="74717"/>
                  <a:pt x="2910393" y="75962"/>
                </a:cubicBezTo>
                <a:cubicBezTo>
                  <a:pt x="2917868" y="118302"/>
                  <a:pt x="2982654" y="135736"/>
                  <a:pt x="3010064" y="102113"/>
                </a:cubicBezTo>
                <a:cubicBezTo>
                  <a:pt x="3022523" y="87170"/>
                  <a:pt x="3037474" y="72227"/>
                  <a:pt x="3052424" y="59774"/>
                </a:cubicBezTo>
                <a:cubicBezTo>
                  <a:pt x="3123439" y="89661"/>
                  <a:pt x="3210652" y="85925"/>
                  <a:pt x="3275438" y="46076"/>
                </a:cubicBezTo>
                <a:cubicBezTo>
                  <a:pt x="3281668" y="68491"/>
                  <a:pt x="3301602" y="88415"/>
                  <a:pt x="3331503" y="88415"/>
                </a:cubicBezTo>
                <a:lnTo>
                  <a:pt x="3338978" y="88415"/>
                </a:lnTo>
                <a:lnTo>
                  <a:pt x="3347699" y="123283"/>
                </a:lnTo>
                <a:lnTo>
                  <a:pt x="3412486" y="90906"/>
                </a:lnTo>
                <a:cubicBezTo>
                  <a:pt x="3451108" y="93396"/>
                  <a:pt x="3487239" y="103359"/>
                  <a:pt x="3522124" y="127019"/>
                </a:cubicBezTo>
                <a:cubicBezTo>
                  <a:pt x="3547042" y="145698"/>
                  <a:pt x="3589402" y="132000"/>
                  <a:pt x="3603106" y="105849"/>
                </a:cubicBezTo>
                <a:cubicBezTo>
                  <a:pt x="3605599" y="102113"/>
                  <a:pt x="3609336" y="97132"/>
                  <a:pt x="3611827" y="90906"/>
                </a:cubicBezTo>
                <a:cubicBezTo>
                  <a:pt x="3657926" y="128264"/>
                  <a:pt x="3710253" y="156906"/>
                  <a:pt x="3758843" y="190528"/>
                </a:cubicBezTo>
                <a:cubicBezTo>
                  <a:pt x="3780023" y="205472"/>
                  <a:pt x="3813662" y="199245"/>
                  <a:pt x="3831104" y="181811"/>
                </a:cubicBezTo>
                <a:cubicBezTo>
                  <a:pt x="3857267" y="154415"/>
                  <a:pt x="3885923" y="118302"/>
                  <a:pt x="3917070" y="82189"/>
                </a:cubicBezTo>
                <a:cubicBezTo>
                  <a:pt x="3925792" y="84679"/>
                  <a:pt x="3941988" y="87170"/>
                  <a:pt x="3949463" y="92152"/>
                </a:cubicBezTo>
                <a:cubicBezTo>
                  <a:pt x="3979364" y="117057"/>
                  <a:pt x="4020478" y="115811"/>
                  <a:pt x="4042905" y="80944"/>
                </a:cubicBezTo>
                <a:cubicBezTo>
                  <a:pt x="4059102" y="53547"/>
                  <a:pt x="4081527" y="34869"/>
                  <a:pt x="4105199" y="17434"/>
                </a:cubicBezTo>
                <a:lnTo>
                  <a:pt x="4120150" y="3672333"/>
                </a:lnTo>
                <a:lnTo>
                  <a:pt x="4013004" y="3686031"/>
                </a:lnTo>
                <a:cubicBezTo>
                  <a:pt x="4008020" y="3666106"/>
                  <a:pt x="3993069" y="3651163"/>
                  <a:pt x="3970643" y="3641200"/>
                </a:cubicBezTo>
                <a:cubicBezTo>
                  <a:pt x="3970643" y="3641200"/>
                  <a:pt x="3970643" y="3641200"/>
                  <a:pt x="3969397" y="3641200"/>
                </a:cubicBezTo>
                <a:cubicBezTo>
                  <a:pt x="3949463" y="3611314"/>
                  <a:pt x="3905857" y="3601352"/>
                  <a:pt x="3878447" y="3629993"/>
                </a:cubicBezTo>
                <a:cubicBezTo>
                  <a:pt x="3861005" y="3647427"/>
                  <a:pt x="3846055" y="3666106"/>
                  <a:pt x="3832350" y="3686031"/>
                </a:cubicBezTo>
                <a:lnTo>
                  <a:pt x="3788744" y="3672333"/>
                </a:lnTo>
                <a:cubicBezTo>
                  <a:pt x="3783760" y="3664861"/>
                  <a:pt x="3778777" y="3658634"/>
                  <a:pt x="3772547" y="3652408"/>
                </a:cubicBezTo>
                <a:cubicBezTo>
                  <a:pt x="3743892" y="3622522"/>
                  <a:pt x="3707761" y="3631238"/>
                  <a:pt x="3674122" y="3617540"/>
                </a:cubicBezTo>
                <a:cubicBezTo>
                  <a:pt x="3651696" y="3607578"/>
                  <a:pt x="3631761" y="3587654"/>
                  <a:pt x="3613073" y="3573956"/>
                </a:cubicBezTo>
                <a:cubicBezTo>
                  <a:pt x="3591894" y="3556522"/>
                  <a:pt x="3559501" y="3566484"/>
                  <a:pt x="3540812" y="3582672"/>
                </a:cubicBezTo>
                <a:cubicBezTo>
                  <a:pt x="3532091" y="3590144"/>
                  <a:pt x="3523370" y="3597616"/>
                  <a:pt x="3513403" y="3606333"/>
                </a:cubicBezTo>
                <a:cubicBezTo>
                  <a:pt x="3484747" y="3571465"/>
                  <a:pt x="3448617" y="3541578"/>
                  <a:pt x="3405011" y="3532861"/>
                </a:cubicBezTo>
                <a:cubicBezTo>
                  <a:pt x="3355175" y="3524144"/>
                  <a:pt x="3320290" y="3549050"/>
                  <a:pt x="3281668" y="3576446"/>
                </a:cubicBezTo>
                <a:cubicBezTo>
                  <a:pt x="3271701" y="3583918"/>
                  <a:pt x="3260488" y="3588899"/>
                  <a:pt x="3250521" y="3593880"/>
                </a:cubicBezTo>
                <a:lnTo>
                  <a:pt x="3157079" y="3577691"/>
                </a:lnTo>
                <a:lnTo>
                  <a:pt x="3039965" y="3652408"/>
                </a:lnTo>
                <a:cubicBezTo>
                  <a:pt x="3027507" y="3648672"/>
                  <a:pt x="3013802" y="3643691"/>
                  <a:pt x="2997605" y="3636220"/>
                </a:cubicBezTo>
                <a:cubicBezTo>
                  <a:pt x="2966458" y="3622522"/>
                  <a:pt x="2932819" y="3633729"/>
                  <a:pt x="2917868" y="3658634"/>
                </a:cubicBezTo>
                <a:cubicBezTo>
                  <a:pt x="2861804" y="3642446"/>
                  <a:pt x="2803247" y="3634974"/>
                  <a:pt x="2748428" y="3647427"/>
                </a:cubicBezTo>
                <a:cubicBezTo>
                  <a:pt x="2733477" y="3649918"/>
                  <a:pt x="2721018" y="3654899"/>
                  <a:pt x="2709805" y="3659880"/>
                </a:cubicBezTo>
                <a:lnTo>
                  <a:pt x="2683641" y="3625012"/>
                </a:lnTo>
                <a:lnTo>
                  <a:pt x="2509218" y="3607578"/>
                </a:lnTo>
                <a:cubicBezTo>
                  <a:pt x="2470595" y="3580182"/>
                  <a:pt x="2429480" y="3555276"/>
                  <a:pt x="2383383" y="3535352"/>
                </a:cubicBezTo>
                <a:cubicBezTo>
                  <a:pt x="2360957" y="3526635"/>
                  <a:pt x="2327318" y="3542824"/>
                  <a:pt x="2316105" y="3562748"/>
                </a:cubicBezTo>
                <a:cubicBezTo>
                  <a:pt x="2316105" y="3563993"/>
                  <a:pt x="2316105" y="3565238"/>
                  <a:pt x="2316105" y="3566484"/>
                </a:cubicBezTo>
                <a:cubicBezTo>
                  <a:pt x="2236368" y="3568974"/>
                  <a:pt x="2159123" y="3582672"/>
                  <a:pt x="2084370" y="3608823"/>
                </a:cubicBezTo>
                <a:lnTo>
                  <a:pt x="2061944" y="3608823"/>
                </a:lnTo>
                <a:cubicBezTo>
                  <a:pt x="2033288" y="3598861"/>
                  <a:pt x="2010862" y="3578936"/>
                  <a:pt x="1999650" y="3546559"/>
                </a:cubicBezTo>
                <a:cubicBezTo>
                  <a:pt x="1982207" y="3495503"/>
                  <a:pt x="1896241" y="3484295"/>
                  <a:pt x="1883782" y="3546559"/>
                </a:cubicBezTo>
                <a:cubicBezTo>
                  <a:pt x="1883782" y="3551540"/>
                  <a:pt x="1881290" y="3557767"/>
                  <a:pt x="1881290" y="3566484"/>
                </a:cubicBezTo>
                <a:cubicBezTo>
                  <a:pt x="1801553" y="3515427"/>
                  <a:pt x="1708112" y="3505465"/>
                  <a:pt x="1629621" y="3539088"/>
                </a:cubicBezTo>
                <a:cubicBezTo>
                  <a:pt x="1612179" y="3536597"/>
                  <a:pt x="1595982" y="3536597"/>
                  <a:pt x="1578540" y="3540333"/>
                </a:cubicBezTo>
                <a:cubicBezTo>
                  <a:pt x="1544900" y="3500484"/>
                  <a:pt x="1500049" y="3478069"/>
                  <a:pt x="1451459" y="3470597"/>
                </a:cubicBezTo>
                <a:cubicBezTo>
                  <a:pt x="1447722" y="3464371"/>
                  <a:pt x="1443984" y="3458144"/>
                  <a:pt x="1440246" y="3451918"/>
                </a:cubicBezTo>
                <a:cubicBezTo>
                  <a:pt x="1417820" y="3410824"/>
                  <a:pt x="1361755" y="3418296"/>
                  <a:pt x="1338084" y="3451918"/>
                </a:cubicBezTo>
                <a:cubicBezTo>
                  <a:pt x="1326871" y="3468106"/>
                  <a:pt x="1315658" y="3481805"/>
                  <a:pt x="1301952" y="3494258"/>
                </a:cubicBezTo>
                <a:cubicBezTo>
                  <a:pt x="1291985" y="3499238"/>
                  <a:pt x="1282018" y="3506710"/>
                  <a:pt x="1274543" y="3515427"/>
                </a:cubicBezTo>
                <a:cubicBezTo>
                  <a:pt x="1262084" y="3519163"/>
                  <a:pt x="1250871" y="3522899"/>
                  <a:pt x="1237167" y="3526635"/>
                </a:cubicBezTo>
                <a:cubicBezTo>
                  <a:pt x="1213495" y="3530371"/>
                  <a:pt x="1201036" y="3544069"/>
                  <a:pt x="1194807" y="3561503"/>
                </a:cubicBezTo>
                <a:cubicBezTo>
                  <a:pt x="1178610" y="3568974"/>
                  <a:pt x="1158675" y="3576446"/>
                  <a:pt x="1139987" y="3582672"/>
                </a:cubicBezTo>
                <a:lnTo>
                  <a:pt x="1122545" y="3583918"/>
                </a:lnTo>
                <a:cubicBezTo>
                  <a:pt x="1112578" y="3572710"/>
                  <a:pt x="1101365" y="3560257"/>
                  <a:pt x="1093890" y="3547804"/>
                </a:cubicBezTo>
                <a:cubicBezTo>
                  <a:pt x="1066480" y="3505465"/>
                  <a:pt x="997956" y="3511692"/>
                  <a:pt x="984251" y="3561503"/>
                </a:cubicBezTo>
                <a:cubicBezTo>
                  <a:pt x="981760" y="3573956"/>
                  <a:pt x="978022" y="3583918"/>
                  <a:pt x="973038" y="3591390"/>
                </a:cubicBezTo>
                <a:cubicBezTo>
                  <a:pt x="955596" y="3583918"/>
                  <a:pt x="938154" y="3576446"/>
                  <a:pt x="920711" y="3568974"/>
                </a:cubicBezTo>
                <a:cubicBezTo>
                  <a:pt x="897039" y="3557767"/>
                  <a:pt x="875859" y="3550295"/>
                  <a:pt x="853433" y="3542824"/>
                </a:cubicBezTo>
                <a:cubicBezTo>
                  <a:pt x="837237" y="3521654"/>
                  <a:pt x="802352" y="3511692"/>
                  <a:pt x="778680" y="3522899"/>
                </a:cubicBezTo>
                <a:cubicBezTo>
                  <a:pt x="733828" y="3515427"/>
                  <a:pt x="687730" y="3517918"/>
                  <a:pt x="636649" y="3535352"/>
                </a:cubicBezTo>
                <a:cubicBezTo>
                  <a:pt x="616715" y="3541578"/>
                  <a:pt x="598026" y="3549050"/>
                  <a:pt x="579338" y="3557767"/>
                </a:cubicBezTo>
                <a:cubicBezTo>
                  <a:pt x="564387" y="3549050"/>
                  <a:pt x="543207" y="3546559"/>
                  <a:pt x="522027" y="3559012"/>
                </a:cubicBezTo>
                <a:cubicBezTo>
                  <a:pt x="487142" y="3578936"/>
                  <a:pt x="449766" y="3597616"/>
                  <a:pt x="408652" y="3587654"/>
                </a:cubicBezTo>
                <a:cubicBezTo>
                  <a:pt x="379996" y="3581427"/>
                  <a:pt x="357570" y="3593880"/>
                  <a:pt x="341373" y="3615050"/>
                </a:cubicBezTo>
                <a:cubicBezTo>
                  <a:pt x="327669" y="3633729"/>
                  <a:pt x="280325" y="3633729"/>
                  <a:pt x="245440" y="3636220"/>
                </a:cubicBezTo>
                <a:cubicBezTo>
                  <a:pt x="189375" y="3608823"/>
                  <a:pt x="129573" y="3593880"/>
                  <a:pt x="67278" y="3606333"/>
                </a:cubicBezTo>
                <a:cubicBezTo>
                  <a:pt x="43607" y="3610068"/>
                  <a:pt x="31148" y="3623767"/>
                  <a:pt x="26164" y="3641200"/>
                </a:cubicBezTo>
                <a:lnTo>
                  <a:pt x="0" y="3641200"/>
                </a:lnTo>
                <a:lnTo>
                  <a:pt x="0" y="24906"/>
                </a:lnTo>
                <a:cubicBezTo>
                  <a:pt x="21181" y="21171"/>
                  <a:pt x="39869" y="12454"/>
                  <a:pt x="57311" y="0"/>
                </a:cubicBezTo>
                <a:close/>
              </a:path>
            </a:pathLst>
          </a:custGeom>
          <a:solidFill>
            <a:schemeClr val="bg2">
              <a:lumMod val="95000"/>
            </a:schemeClr>
          </a:solidFill>
        </p:spPr>
        <p:txBody>
          <a:bodyPr wrap="square" anchor="ctr">
            <a:noAutofit/>
          </a:bodyPr>
          <a:lstStyle>
            <a:lvl1pPr marL="0" indent="0" algn="ctr">
              <a:buNone/>
              <a:defRPr sz="1200"/>
            </a:lvl1pPr>
          </a:lstStyle>
          <a:p>
            <a:endParaRPr lang="en-US"/>
          </a:p>
        </p:txBody>
      </p:sp>
    </p:spTree>
    <p:extLst>
      <p:ext uri="{BB962C8B-B14F-4D97-AF65-F5344CB8AC3E}">
        <p14:creationId xmlns:p14="http://schemas.microsoft.com/office/powerpoint/2010/main" val="401607324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Default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80345003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83DDEA-2678-123E-D99A-B40C6E181B16}"/>
              </a:ext>
            </a:extLst>
          </p:cNvPr>
          <p:cNvSpPr>
            <a:spLocks noGrp="1"/>
          </p:cNvSpPr>
          <p:nvPr>
            <p:ph type="title"/>
          </p:nvPr>
        </p:nvSpPr>
        <p:spPr>
          <a:xfrm>
            <a:off x="839788" y="365125"/>
            <a:ext cx="10515600" cy="1325563"/>
          </a:xfrm>
        </p:spPr>
        <p:txBody>
          <a:bodyPr/>
          <a:lstStyle/>
          <a:p>
            <a:r>
              <a:rPr lang="en-GB"/>
              <a:t>Click to edit Master title style</a:t>
            </a:r>
            <a:endParaRPr lang="en-US"/>
          </a:p>
        </p:txBody>
      </p:sp>
      <p:sp>
        <p:nvSpPr>
          <p:cNvPr id="3" name="Text Placeholder 2">
            <a:extLst>
              <a:ext uri="{FF2B5EF4-FFF2-40B4-BE49-F238E27FC236}">
                <a16:creationId xmlns:a16="http://schemas.microsoft.com/office/drawing/2014/main" id="{2C140EB2-5461-32C4-C47B-E4AF3F66EA9F}"/>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CA9AE966-322F-27D1-DE1F-332100FFD0EF}"/>
              </a:ext>
            </a:extLst>
          </p:cNvPr>
          <p:cNvSpPr>
            <a:spLocks noGrp="1"/>
          </p:cNvSpPr>
          <p:nvPr>
            <p:ph sz="half" idx="2"/>
          </p:nvPr>
        </p:nvSpPr>
        <p:spPr>
          <a:xfrm>
            <a:off x="839788" y="2505075"/>
            <a:ext cx="515778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a:extLst>
              <a:ext uri="{FF2B5EF4-FFF2-40B4-BE49-F238E27FC236}">
                <a16:creationId xmlns:a16="http://schemas.microsoft.com/office/drawing/2014/main" id="{CFAE14C7-FCDF-43F7-31B0-1894E9E431C9}"/>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CA1580C5-8567-DDE7-11F0-6EEB268EBE88}"/>
              </a:ext>
            </a:extLst>
          </p:cNvPr>
          <p:cNvSpPr>
            <a:spLocks noGrp="1"/>
          </p:cNvSpPr>
          <p:nvPr>
            <p:ph sz="quarter" idx="4"/>
          </p:nvPr>
        </p:nvSpPr>
        <p:spPr>
          <a:xfrm>
            <a:off x="6172200" y="2505075"/>
            <a:ext cx="51831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6">
            <a:extLst>
              <a:ext uri="{FF2B5EF4-FFF2-40B4-BE49-F238E27FC236}">
                <a16:creationId xmlns:a16="http://schemas.microsoft.com/office/drawing/2014/main" id="{AE6F7B99-6E1C-6553-DB12-7425AB6E51EF}"/>
              </a:ext>
            </a:extLst>
          </p:cNvPr>
          <p:cNvSpPr>
            <a:spLocks noGrp="1"/>
          </p:cNvSpPr>
          <p:nvPr>
            <p:ph type="dt" sz="half" idx="10"/>
          </p:nvPr>
        </p:nvSpPr>
        <p:spPr/>
        <p:txBody>
          <a:bodyPr/>
          <a:lstStyle/>
          <a:p>
            <a:endParaRPr lang="en-US"/>
          </a:p>
        </p:txBody>
      </p:sp>
      <p:sp>
        <p:nvSpPr>
          <p:cNvPr id="8" name="Footer Placeholder 7">
            <a:extLst>
              <a:ext uri="{FF2B5EF4-FFF2-40B4-BE49-F238E27FC236}">
                <a16:creationId xmlns:a16="http://schemas.microsoft.com/office/drawing/2014/main" id="{D6D35666-AFF2-D584-9ACB-199390FA73B5}"/>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3A62BA4-0458-B502-C655-4ECE5DF657F7}"/>
              </a:ext>
            </a:extLst>
          </p:cNvPr>
          <p:cNvSpPr>
            <a:spLocks noGrp="1"/>
          </p:cNvSpPr>
          <p:nvPr>
            <p:ph type="sldNum" sz="quarter" idx="12"/>
          </p:nvPr>
        </p:nvSpPr>
        <p:spPr/>
        <p:txBody>
          <a:bodyPr/>
          <a:lstStyle/>
          <a:p>
            <a:fld id="{8DDBA57F-F0E0-0D41-8F75-D7908493C80B}" type="slidenum">
              <a:rPr lang="en-US" smtClean="0"/>
              <a:t>‹#›</a:t>
            </a:fld>
            <a:endParaRPr lang="en-US"/>
          </a:p>
        </p:txBody>
      </p:sp>
    </p:spTree>
    <p:extLst>
      <p:ext uri="{BB962C8B-B14F-4D97-AF65-F5344CB8AC3E}">
        <p14:creationId xmlns:p14="http://schemas.microsoft.com/office/powerpoint/2010/main" val="21951650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C97E91-31C2-78DA-E8FF-A01F409A301A}"/>
              </a:ext>
            </a:extLst>
          </p:cNvPr>
          <p:cNvSpPr>
            <a:spLocks noGrp="1"/>
          </p:cNvSpPr>
          <p:nvPr>
            <p:ph type="title"/>
          </p:nvPr>
        </p:nvSpPr>
        <p:spPr/>
        <p:txBody>
          <a:bodyPr/>
          <a:lstStyle/>
          <a:p>
            <a:r>
              <a:rPr lang="en-GB"/>
              <a:t>Click to edit Master title style</a:t>
            </a:r>
            <a:endParaRPr lang="en-US"/>
          </a:p>
        </p:txBody>
      </p:sp>
      <p:sp>
        <p:nvSpPr>
          <p:cNvPr id="3" name="Date Placeholder 2">
            <a:extLst>
              <a:ext uri="{FF2B5EF4-FFF2-40B4-BE49-F238E27FC236}">
                <a16:creationId xmlns:a16="http://schemas.microsoft.com/office/drawing/2014/main" id="{5788C60C-E119-9C05-C43D-44AF761FDC15}"/>
              </a:ext>
            </a:extLst>
          </p:cNvPr>
          <p:cNvSpPr>
            <a:spLocks noGrp="1"/>
          </p:cNvSpPr>
          <p:nvPr>
            <p:ph type="dt" sz="half" idx="10"/>
          </p:nvPr>
        </p:nvSpPr>
        <p:spPr/>
        <p:txBody>
          <a:bodyPr/>
          <a:lstStyle/>
          <a:p>
            <a:endParaRPr lang="en-US"/>
          </a:p>
        </p:txBody>
      </p:sp>
      <p:sp>
        <p:nvSpPr>
          <p:cNvPr id="4" name="Footer Placeholder 3">
            <a:extLst>
              <a:ext uri="{FF2B5EF4-FFF2-40B4-BE49-F238E27FC236}">
                <a16:creationId xmlns:a16="http://schemas.microsoft.com/office/drawing/2014/main" id="{06DC1693-62DD-94CC-C7DA-DB0FCA4CAC93}"/>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CEA87A9E-EC11-8648-5A4C-A3607CEFC7B5}"/>
              </a:ext>
            </a:extLst>
          </p:cNvPr>
          <p:cNvSpPr>
            <a:spLocks noGrp="1"/>
          </p:cNvSpPr>
          <p:nvPr>
            <p:ph type="sldNum" sz="quarter" idx="12"/>
          </p:nvPr>
        </p:nvSpPr>
        <p:spPr/>
        <p:txBody>
          <a:bodyPr/>
          <a:lstStyle/>
          <a:p>
            <a:fld id="{8DDBA57F-F0E0-0D41-8F75-D7908493C80B}" type="slidenum">
              <a:rPr lang="en-US" smtClean="0"/>
              <a:t>‹#›</a:t>
            </a:fld>
            <a:endParaRPr lang="en-US"/>
          </a:p>
        </p:txBody>
      </p:sp>
    </p:spTree>
    <p:extLst>
      <p:ext uri="{BB962C8B-B14F-4D97-AF65-F5344CB8AC3E}">
        <p14:creationId xmlns:p14="http://schemas.microsoft.com/office/powerpoint/2010/main" val="61399806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D4FBD9E-86CA-939B-1565-92C6A8248317}"/>
              </a:ext>
            </a:extLst>
          </p:cNvPr>
          <p:cNvSpPr>
            <a:spLocks noGrp="1"/>
          </p:cNvSpPr>
          <p:nvPr>
            <p:ph type="dt" sz="half" idx="10"/>
          </p:nvPr>
        </p:nvSpPr>
        <p:spPr/>
        <p:txBody>
          <a:bodyPr/>
          <a:lstStyle/>
          <a:p>
            <a:endParaRPr lang="en-US"/>
          </a:p>
        </p:txBody>
      </p:sp>
      <p:sp>
        <p:nvSpPr>
          <p:cNvPr id="3" name="Footer Placeholder 2">
            <a:extLst>
              <a:ext uri="{FF2B5EF4-FFF2-40B4-BE49-F238E27FC236}">
                <a16:creationId xmlns:a16="http://schemas.microsoft.com/office/drawing/2014/main" id="{CB416FE1-FEDA-06DA-F2F7-CAE60BF1EF8F}"/>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6D132F92-B907-4F63-1141-CC1739BE11C9}"/>
              </a:ext>
            </a:extLst>
          </p:cNvPr>
          <p:cNvSpPr>
            <a:spLocks noGrp="1"/>
          </p:cNvSpPr>
          <p:nvPr>
            <p:ph type="sldNum" sz="quarter" idx="12"/>
          </p:nvPr>
        </p:nvSpPr>
        <p:spPr/>
        <p:txBody>
          <a:bodyPr/>
          <a:lstStyle/>
          <a:p>
            <a:fld id="{8DDBA57F-F0E0-0D41-8F75-D7908493C80B}" type="slidenum">
              <a:rPr lang="en-US" smtClean="0"/>
              <a:t>‹#›</a:t>
            </a:fld>
            <a:endParaRPr lang="en-US"/>
          </a:p>
        </p:txBody>
      </p:sp>
    </p:spTree>
    <p:extLst>
      <p:ext uri="{BB962C8B-B14F-4D97-AF65-F5344CB8AC3E}">
        <p14:creationId xmlns:p14="http://schemas.microsoft.com/office/powerpoint/2010/main" val="23420317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642133-4D81-6D22-DE86-1C17DA2282B3}"/>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C5121B65-A53C-6D7F-A867-E9B09DF6B1E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a:extLst>
              <a:ext uri="{FF2B5EF4-FFF2-40B4-BE49-F238E27FC236}">
                <a16:creationId xmlns:a16="http://schemas.microsoft.com/office/drawing/2014/main" id="{83815B05-304E-631E-C568-0F5D0AAA01D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57D4E636-D8CD-98FC-1B04-051C1C3EF637}"/>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94C7F842-349F-29F4-C09F-D97693385C6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B7B72BD-0AEA-6971-65EC-25CEEAC36A73}"/>
              </a:ext>
            </a:extLst>
          </p:cNvPr>
          <p:cNvSpPr>
            <a:spLocks noGrp="1"/>
          </p:cNvSpPr>
          <p:nvPr>
            <p:ph type="sldNum" sz="quarter" idx="12"/>
          </p:nvPr>
        </p:nvSpPr>
        <p:spPr/>
        <p:txBody>
          <a:bodyPr/>
          <a:lstStyle/>
          <a:p>
            <a:fld id="{8DDBA57F-F0E0-0D41-8F75-D7908493C80B}" type="slidenum">
              <a:rPr lang="en-US" smtClean="0"/>
              <a:t>‹#›</a:t>
            </a:fld>
            <a:endParaRPr lang="en-US"/>
          </a:p>
        </p:txBody>
      </p:sp>
    </p:spTree>
    <p:extLst>
      <p:ext uri="{BB962C8B-B14F-4D97-AF65-F5344CB8AC3E}">
        <p14:creationId xmlns:p14="http://schemas.microsoft.com/office/powerpoint/2010/main" val="238839064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D09193-222A-1F66-E22D-A948E87D70EA}"/>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endParaRPr lang="en-US"/>
          </a:p>
        </p:txBody>
      </p:sp>
      <p:sp>
        <p:nvSpPr>
          <p:cNvPr id="3" name="Picture Placeholder 2">
            <a:extLst>
              <a:ext uri="{FF2B5EF4-FFF2-40B4-BE49-F238E27FC236}">
                <a16:creationId xmlns:a16="http://schemas.microsoft.com/office/drawing/2014/main" id="{E134212F-5F02-A9C7-F434-3DF8AEDD328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364B186F-734B-BC35-3D34-11DB1F75CA4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B1C2000D-E334-1D8C-1A6F-5A159C75676B}"/>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26EC5235-4B8A-18D6-51BF-B22357B0776B}"/>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522880E-D7A4-D150-866E-CE849DDC953E}"/>
              </a:ext>
            </a:extLst>
          </p:cNvPr>
          <p:cNvSpPr>
            <a:spLocks noGrp="1"/>
          </p:cNvSpPr>
          <p:nvPr>
            <p:ph type="sldNum" sz="quarter" idx="12"/>
          </p:nvPr>
        </p:nvSpPr>
        <p:spPr/>
        <p:txBody>
          <a:bodyPr/>
          <a:lstStyle/>
          <a:p>
            <a:fld id="{8DDBA57F-F0E0-0D41-8F75-D7908493C80B}" type="slidenum">
              <a:rPr lang="en-US" smtClean="0"/>
              <a:t>‹#›</a:t>
            </a:fld>
            <a:endParaRPr lang="en-US"/>
          </a:p>
        </p:txBody>
      </p:sp>
    </p:spTree>
    <p:extLst>
      <p:ext uri="{BB962C8B-B14F-4D97-AF65-F5344CB8AC3E}">
        <p14:creationId xmlns:p14="http://schemas.microsoft.com/office/powerpoint/2010/main" val="254122056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5.xml"/><Relationship Id="rId13" Type="http://schemas.openxmlformats.org/officeDocument/2006/relationships/slideLayout" Target="../slideLayouts/slideLayout30.xml"/><Relationship Id="rId3" Type="http://schemas.openxmlformats.org/officeDocument/2006/relationships/slideLayout" Target="../slideLayouts/slideLayout20.xml"/><Relationship Id="rId7" Type="http://schemas.openxmlformats.org/officeDocument/2006/relationships/slideLayout" Target="../slideLayouts/slideLayout24.xml"/><Relationship Id="rId12" Type="http://schemas.openxmlformats.org/officeDocument/2006/relationships/slideLayout" Target="../slideLayouts/slideLayout29.xml"/><Relationship Id="rId2" Type="http://schemas.openxmlformats.org/officeDocument/2006/relationships/slideLayout" Target="../slideLayouts/slideLayout19.xml"/><Relationship Id="rId16" Type="http://schemas.openxmlformats.org/officeDocument/2006/relationships/theme" Target="../theme/theme2.xml"/><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slideLayout" Target="../slideLayouts/slideLayout28.xml"/><Relationship Id="rId5" Type="http://schemas.openxmlformats.org/officeDocument/2006/relationships/slideLayout" Target="../slideLayouts/slideLayout22.xml"/><Relationship Id="rId15" Type="http://schemas.openxmlformats.org/officeDocument/2006/relationships/slideLayout" Target="../slideLayouts/slideLayout32.xml"/><Relationship Id="rId10" Type="http://schemas.openxmlformats.org/officeDocument/2006/relationships/slideLayout" Target="../slideLayouts/slideLayout27.xml"/><Relationship Id="rId4" Type="http://schemas.openxmlformats.org/officeDocument/2006/relationships/slideLayout" Target="../slideLayouts/slideLayout21.xml"/><Relationship Id="rId9" Type="http://schemas.openxmlformats.org/officeDocument/2006/relationships/slideLayout" Target="../slideLayouts/slideLayout26.xml"/><Relationship Id="rId14" Type="http://schemas.openxmlformats.org/officeDocument/2006/relationships/slideLayout" Target="../slideLayouts/slideLayout3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0.xml"/><Relationship Id="rId13" Type="http://schemas.openxmlformats.org/officeDocument/2006/relationships/theme" Target="../theme/theme3.xml"/><Relationship Id="rId3" Type="http://schemas.openxmlformats.org/officeDocument/2006/relationships/slideLayout" Target="../slideLayouts/slideLayout35.xml"/><Relationship Id="rId7" Type="http://schemas.openxmlformats.org/officeDocument/2006/relationships/slideLayout" Target="../slideLayouts/slideLayout39.xml"/><Relationship Id="rId12" Type="http://schemas.openxmlformats.org/officeDocument/2006/relationships/slideLayout" Target="../slideLayouts/slideLayout44.xml"/><Relationship Id="rId2" Type="http://schemas.openxmlformats.org/officeDocument/2006/relationships/slideLayout" Target="../slideLayouts/slideLayout34.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5" Type="http://schemas.openxmlformats.org/officeDocument/2006/relationships/slideLayout" Target="../slideLayouts/slideLayout37.xml"/><Relationship Id="rId10" Type="http://schemas.openxmlformats.org/officeDocument/2006/relationships/slideLayout" Target="../slideLayouts/slideLayout42.xml"/><Relationship Id="rId4" Type="http://schemas.openxmlformats.org/officeDocument/2006/relationships/slideLayout" Target="../slideLayouts/slideLayout36.xml"/><Relationship Id="rId9" Type="http://schemas.openxmlformats.org/officeDocument/2006/relationships/slideLayout" Target="../slideLayouts/slideLayout41.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4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6D3973D7-48D1-F8D8-3E7C-81B448F31CA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GB"/>
              <a:t>Click to edit Master title style</a:t>
            </a:r>
            <a:endParaRPr lang="en-US"/>
          </a:p>
        </p:txBody>
      </p:sp>
      <p:sp>
        <p:nvSpPr>
          <p:cNvPr id="3" name="Text Placeholder 2">
            <a:extLst>
              <a:ext uri="{FF2B5EF4-FFF2-40B4-BE49-F238E27FC236}">
                <a16:creationId xmlns:a16="http://schemas.microsoft.com/office/drawing/2014/main" id="{32BD46A3-9F92-45C9-02C4-BA80D4634B2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ABF8CB2F-9FCE-8736-0906-6B16B9E8C8D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a:extLst>
              <a:ext uri="{FF2B5EF4-FFF2-40B4-BE49-F238E27FC236}">
                <a16:creationId xmlns:a16="http://schemas.microsoft.com/office/drawing/2014/main" id="{A62F9734-193A-D809-F075-B25CAE089D1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5E61159A-F477-4E20-7BDA-5130C2161AB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DDBA57F-F0E0-0D41-8F75-D7908493C80B}" type="slidenum">
              <a:rPr lang="en-US" smtClean="0"/>
              <a:t>‹#›</a:t>
            </a:fld>
            <a:endParaRPr lang="en-US"/>
          </a:p>
        </p:txBody>
      </p:sp>
    </p:spTree>
    <p:extLst>
      <p:ext uri="{BB962C8B-B14F-4D97-AF65-F5344CB8AC3E}">
        <p14:creationId xmlns:p14="http://schemas.microsoft.com/office/powerpoint/2010/main" val="335962403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98" r:id="rId17"/>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1" y="365129"/>
            <a:ext cx="10515600" cy="1325563"/>
          </a:xfrm>
          <a:prstGeom prst="rect">
            <a:avLst/>
          </a:prstGeom>
        </p:spPr>
        <p:txBody>
          <a:bodyPr vert="horz" lIns="182843" tIns="91422" rIns="182843" bIns="91422" rtlCol="0" anchor="ctr">
            <a:normAutofit/>
          </a:bodyPr>
          <a:lstStyle/>
          <a:p>
            <a:r>
              <a:rPr lang="en-US" dirty="0"/>
              <a:t>Click to edit Master title style</a:t>
            </a:r>
          </a:p>
        </p:txBody>
      </p:sp>
      <p:sp>
        <p:nvSpPr>
          <p:cNvPr id="3" name="Text Placeholder 2"/>
          <p:cNvSpPr>
            <a:spLocks noGrp="1"/>
          </p:cNvSpPr>
          <p:nvPr>
            <p:ph type="body" idx="1"/>
          </p:nvPr>
        </p:nvSpPr>
        <p:spPr>
          <a:xfrm>
            <a:off x="838201" y="1825625"/>
            <a:ext cx="10515600" cy="4351338"/>
          </a:xfrm>
          <a:prstGeom prst="rect">
            <a:avLst/>
          </a:prstGeom>
        </p:spPr>
        <p:txBody>
          <a:bodyPr vert="horz" lIns="182843" tIns="91422" rIns="182843" bIns="91422"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47221893"/>
      </p:ext>
    </p:extLst>
  </p:cSld>
  <p:clrMap bg1="lt1" tx1="dk1" bg2="lt2" tx2="dk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 id="2147483671" r:id="rId5"/>
    <p:sldLayoutId id="2147483672" r:id="rId6"/>
    <p:sldLayoutId id="2147483673" r:id="rId7"/>
    <p:sldLayoutId id="2147483674" r:id="rId8"/>
    <p:sldLayoutId id="2147483675" r:id="rId9"/>
    <p:sldLayoutId id="2147483676" r:id="rId10"/>
    <p:sldLayoutId id="2147483677" r:id="rId11"/>
    <p:sldLayoutId id="2147483678" r:id="rId12"/>
    <p:sldLayoutId id="2147483679" r:id="rId13"/>
    <p:sldLayoutId id="2147483680" r:id="rId14"/>
    <p:sldLayoutId id="2147483681" r:id="rId15"/>
  </p:sldLayoutIdLst>
  <p:hf sldNum="0" hdr="0" ftr="0" dt="0"/>
  <p:txStyles>
    <p:titleStyle>
      <a:lvl1pPr algn="ctr" defTabSz="914217" rtl="0" eaLnBrk="1" latinLnBrk="0" hangingPunct="1">
        <a:lnSpc>
          <a:spcPct val="90000"/>
        </a:lnSpc>
        <a:spcBef>
          <a:spcPct val="0"/>
        </a:spcBef>
        <a:buNone/>
        <a:defRPr lang="en-US" sz="4400" b="1" i="0" kern="1200">
          <a:solidFill>
            <a:schemeClr val="tx2"/>
          </a:solidFill>
          <a:latin typeface="Lexend Deca Black" pitchFamily="2" charset="0"/>
          <a:ea typeface="Arimo" panose="020B0604020202020204" pitchFamily="34" charset="0"/>
          <a:cs typeface="Arimo" panose="020B0604020202020204" pitchFamily="34" charset="0"/>
        </a:defRPr>
      </a:lvl1pPr>
    </p:titleStyle>
    <p:bodyStyle>
      <a:lvl1pPr marL="228555" indent="-228555" algn="l" defTabSz="914217" rtl="0" eaLnBrk="1" latinLnBrk="0" hangingPunct="1">
        <a:lnSpc>
          <a:spcPts val="2100"/>
        </a:lnSpc>
        <a:spcBef>
          <a:spcPts val="1000"/>
        </a:spcBef>
        <a:buFont typeface="Arial" panose="020B0604020202020204" pitchFamily="34" charset="0"/>
        <a:buChar char="•"/>
        <a:defRPr lang="en-US" sz="2000" b="0" i="0" kern="1200" dirty="0" smtClean="0">
          <a:solidFill>
            <a:schemeClr val="tx1"/>
          </a:solidFill>
          <a:effectLst/>
          <a:latin typeface="Lexend Deca ExtraLight" pitchFamily="2" charset="0"/>
          <a:ea typeface="Open Sans Light" panose="020B0306030504020204" pitchFamily="34" charset="0"/>
          <a:cs typeface="Open Sans" charset="0"/>
        </a:defRPr>
      </a:lvl1pPr>
      <a:lvl2pPr marL="685663" indent="-228555" algn="l" defTabSz="914217" rtl="0" eaLnBrk="1" latinLnBrk="0" hangingPunct="1">
        <a:lnSpc>
          <a:spcPts val="2100"/>
        </a:lnSpc>
        <a:spcBef>
          <a:spcPts val="500"/>
        </a:spcBef>
        <a:buFont typeface="Arial" panose="020B0604020202020204" pitchFamily="34" charset="0"/>
        <a:buChar char="•"/>
        <a:defRPr lang="en-US" sz="1600" b="0" i="0" kern="1200" dirty="0" smtClean="0">
          <a:solidFill>
            <a:schemeClr val="tx1"/>
          </a:solidFill>
          <a:effectLst/>
          <a:latin typeface="Lexend Deca ExtraLight" pitchFamily="2" charset="0"/>
          <a:ea typeface="Open Sans Light" panose="020B0306030504020204" pitchFamily="34" charset="0"/>
          <a:cs typeface="Open Sans" charset="0"/>
        </a:defRPr>
      </a:lvl2pPr>
      <a:lvl3pPr marL="1142772" indent="-228555" algn="l" defTabSz="914217" rtl="0" eaLnBrk="1" latinLnBrk="0" hangingPunct="1">
        <a:lnSpc>
          <a:spcPts val="2100"/>
        </a:lnSpc>
        <a:spcBef>
          <a:spcPts val="500"/>
        </a:spcBef>
        <a:buFont typeface="Arial" panose="020B0604020202020204" pitchFamily="34" charset="0"/>
        <a:buChar char="•"/>
        <a:defRPr lang="en-US" sz="1400" b="0" i="0" kern="1200" dirty="0" smtClean="0">
          <a:solidFill>
            <a:schemeClr val="tx1"/>
          </a:solidFill>
          <a:effectLst/>
          <a:latin typeface="Lexend Deca ExtraLight" pitchFamily="2" charset="0"/>
          <a:ea typeface="Open Sans Light" panose="020B0306030504020204" pitchFamily="34" charset="0"/>
          <a:cs typeface="Open Sans" charset="0"/>
        </a:defRPr>
      </a:lvl3pPr>
      <a:lvl4pPr marL="1599880" indent="-228555" algn="l" defTabSz="914217" rtl="0" eaLnBrk="1" latinLnBrk="0" hangingPunct="1">
        <a:lnSpc>
          <a:spcPts val="2100"/>
        </a:lnSpc>
        <a:spcBef>
          <a:spcPts val="500"/>
        </a:spcBef>
        <a:buFont typeface="Arial" panose="020B0604020202020204" pitchFamily="34" charset="0"/>
        <a:buChar char="•"/>
        <a:defRPr lang="en-US" sz="1200" b="0" i="0" kern="1200" dirty="0" smtClean="0">
          <a:solidFill>
            <a:schemeClr val="tx1"/>
          </a:solidFill>
          <a:effectLst/>
          <a:latin typeface="Lexend Deca ExtraLight" pitchFamily="2" charset="0"/>
          <a:ea typeface="Open Sans Light" panose="020B0306030504020204" pitchFamily="34" charset="0"/>
          <a:cs typeface="Open Sans" charset="0"/>
        </a:defRPr>
      </a:lvl4pPr>
      <a:lvl5pPr marL="2056989" indent="-228555" algn="l" defTabSz="914217" rtl="0" eaLnBrk="1" latinLnBrk="0" hangingPunct="1">
        <a:lnSpc>
          <a:spcPts val="2100"/>
        </a:lnSpc>
        <a:spcBef>
          <a:spcPts val="500"/>
        </a:spcBef>
        <a:buFont typeface="Arial" panose="020B0604020202020204" pitchFamily="34" charset="0"/>
        <a:buChar char="•"/>
        <a:defRPr lang="en-US" sz="1200" b="0" i="0" kern="1200" dirty="0">
          <a:solidFill>
            <a:schemeClr val="tx1"/>
          </a:solidFill>
          <a:effectLst/>
          <a:latin typeface="Lexend Deca ExtraLight" pitchFamily="2" charset="0"/>
          <a:ea typeface="Open Sans Light" panose="020B0306030504020204" pitchFamily="34" charset="0"/>
          <a:cs typeface="Open Sans" charset="0"/>
        </a:defRPr>
      </a:lvl5pPr>
      <a:lvl6pPr marL="2514097"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206"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314"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423"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217" rtl="0" eaLnBrk="1" latinLnBrk="0" hangingPunct="1">
        <a:defRPr sz="1800" kern="1200">
          <a:solidFill>
            <a:schemeClr val="tx1"/>
          </a:solidFill>
          <a:latin typeface="+mn-lt"/>
          <a:ea typeface="+mn-ea"/>
          <a:cs typeface="+mn-cs"/>
        </a:defRPr>
      </a:lvl1pPr>
      <a:lvl2pPr marL="457109" algn="l" defTabSz="914217" rtl="0" eaLnBrk="1" latinLnBrk="0" hangingPunct="1">
        <a:defRPr sz="1800" kern="1200">
          <a:solidFill>
            <a:schemeClr val="tx1"/>
          </a:solidFill>
          <a:latin typeface="+mn-lt"/>
          <a:ea typeface="+mn-ea"/>
          <a:cs typeface="+mn-cs"/>
        </a:defRPr>
      </a:lvl2pPr>
      <a:lvl3pPr marL="914217" algn="l" defTabSz="914217" rtl="0" eaLnBrk="1" latinLnBrk="0" hangingPunct="1">
        <a:defRPr sz="1800" kern="1200">
          <a:solidFill>
            <a:schemeClr val="tx1"/>
          </a:solidFill>
          <a:latin typeface="+mn-lt"/>
          <a:ea typeface="+mn-ea"/>
          <a:cs typeface="+mn-cs"/>
        </a:defRPr>
      </a:lvl3pPr>
      <a:lvl4pPr marL="1371326" algn="l" defTabSz="914217" rtl="0" eaLnBrk="1" latinLnBrk="0" hangingPunct="1">
        <a:defRPr sz="1800" kern="1200">
          <a:solidFill>
            <a:schemeClr val="tx1"/>
          </a:solidFill>
          <a:latin typeface="+mn-lt"/>
          <a:ea typeface="+mn-ea"/>
          <a:cs typeface="+mn-cs"/>
        </a:defRPr>
      </a:lvl4pPr>
      <a:lvl5pPr marL="1828434" algn="l" defTabSz="914217" rtl="0" eaLnBrk="1" latinLnBrk="0" hangingPunct="1">
        <a:defRPr sz="1800" kern="1200">
          <a:solidFill>
            <a:schemeClr val="tx1"/>
          </a:solidFill>
          <a:latin typeface="+mn-lt"/>
          <a:ea typeface="+mn-ea"/>
          <a:cs typeface="+mn-cs"/>
        </a:defRPr>
      </a:lvl5pPr>
      <a:lvl6pPr marL="2285543" algn="l" defTabSz="914217" rtl="0" eaLnBrk="1" latinLnBrk="0" hangingPunct="1">
        <a:defRPr sz="1800" kern="1200">
          <a:solidFill>
            <a:schemeClr val="tx1"/>
          </a:solidFill>
          <a:latin typeface="+mn-lt"/>
          <a:ea typeface="+mn-ea"/>
          <a:cs typeface="+mn-cs"/>
        </a:defRPr>
      </a:lvl6pPr>
      <a:lvl7pPr marL="2742652" algn="l" defTabSz="914217" rtl="0" eaLnBrk="1" latinLnBrk="0" hangingPunct="1">
        <a:defRPr sz="1800" kern="1200">
          <a:solidFill>
            <a:schemeClr val="tx1"/>
          </a:solidFill>
          <a:latin typeface="+mn-lt"/>
          <a:ea typeface="+mn-ea"/>
          <a:cs typeface="+mn-cs"/>
        </a:defRPr>
      </a:lvl7pPr>
      <a:lvl8pPr marL="3199760" algn="l" defTabSz="914217" rtl="0" eaLnBrk="1" latinLnBrk="0" hangingPunct="1">
        <a:defRPr sz="1800" kern="1200">
          <a:solidFill>
            <a:schemeClr val="tx1"/>
          </a:solidFill>
          <a:latin typeface="+mn-lt"/>
          <a:ea typeface="+mn-ea"/>
          <a:cs typeface="+mn-cs"/>
        </a:defRPr>
      </a:lvl8pPr>
      <a:lvl9pPr marL="3656869" algn="l" defTabSz="91421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320">
          <p15:clr>
            <a:srgbClr val="A4A3A4"/>
          </p15:clr>
        </p15:guide>
        <p15:guide id="2" pos="7678">
          <p15:clr>
            <a:srgbClr val="A4A3A4"/>
          </p15:clr>
        </p15:guide>
        <p15:guide id="3" pos="958">
          <p15:clr>
            <a:srgbClr val="A4A3A4"/>
          </p15:clr>
        </p15:guide>
        <p15:guide id="4" pos="14398">
          <p15:clr>
            <a:srgbClr val="A4A3A4"/>
          </p15:clr>
        </p15:guide>
        <p15:guide id="5" orient="horz" pos="8160">
          <p15:clr>
            <a:srgbClr val="A4A3A4"/>
          </p15:clr>
        </p15:guide>
        <p15:guide id="6" orient="horz" pos="480">
          <p15:clr>
            <a:srgbClr val="A4A3A4"/>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1" y="365129"/>
            <a:ext cx="10515600" cy="1325563"/>
          </a:xfrm>
          <a:prstGeom prst="rect">
            <a:avLst/>
          </a:prstGeom>
        </p:spPr>
        <p:txBody>
          <a:bodyPr vert="horz" lIns="182843" tIns="91422" rIns="182843" bIns="91422" rtlCol="0" anchor="ctr">
            <a:normAutofit/>
          </a:bodyPr>
          <a:lstStyle/>
          <a:p>
            <a:r>
              <a:rPr lang="en-US" dirty="0"/>
              <a:t>Click to edit Master title style</a:t>
            </a:r>
          </a:p>
        </p:txBody>
      </p:sp>
      <p:sp>
        <p:nvSpPr>
          <p:cNvPr id="3" name="Text Placeholder 2"/>
          <p:cNvSpPr>
            <a:spLocks noGrp="1"/>
          </p:cNvSpPr>
          <p:nvPr>
            <p:ph type="body" idx="1"/>
          </p:nvPr>
        </p:nvSpPr>
        <p:spPr>
          <a:xfrm>
            <a:off x="838201" y="1825625"/>
            <a:ext cx="10515600" cy="4351338"/>
          </a:xfrm>
          <a:prstGeom prst="rect">
            <a:avLst/>
          </a:prstGeom>
        </p:spPr>
        <p:txBody>
          <a:bodyPr vert="horz" lIns="182843" tIns="91422" rIns="182843" bIns="91422"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70340287"/>
      </p:ext>
    </p:extLst>
  </p:cSld>
  <p:clrMap bg1="lt1" tx1="dk1" bg2="lt2" tx2="dk2" accent1="accent1" accent2="accent2" accent3="accent3" accent4="accent4" accent5="accent5" accent6="accent6" hlink="hlink" folHlink="folHlink"/>
  <p:sldLayoutIdLst>
    <p:sldLayoutId id="2147483683" r:id="rId1"/>
    <p:sldLayoutId id="2147483684" r:id="rId2"/>
    <p:sldLayoutId id="2147483685" r:id="rId3"/>
    <p:sldLayoutId id="2147483686" r:id="rId4"/>
    <p:sldLayoutId id="2147483687" r:id="rId5"/>
    <p:sldLayoutId id="2147483688" r:id="rId6"/>
    <p:sldLayoutId id="2147483689" r:id="rId7"/>
    <p:sldLayoutId id="2147483690" r:id="rId8"/>
    <p:sldLayoutId id="2147483691" r:id="rId9"/>
    <p:sldLayoutId id="2147483692" r:id="rId10"/>
    <p:sldLayoutId id="2147483693" r:id="rId11"/>
    <p:sldLayoutId id="2147483694" r:id="rId12"/>
  </p:sldLayoutIdLst>
  <p:hf sldNum="0" hdr="0" ftr="0" dt="0"/>
  <p:txStyles>
    <p:titleStyle>
      <a:lvl1pPr algn="ctr" defTabSz="914217" rtl="0" eaLnBrk="1" latinLnBrk="0" hangingPunct="1">
        <a:lnSpc>
          <a:spcPct val="90000"/>
        </a:lnSpc>
        <a:spcBef>
          <a:spcPct val="0"/>
        </a:spcBef>
        <a:buNone/>
        <a:defRPr lang="en-US" sz="4400" b="0" i="0" kern="1200">
          <a:solidFill>
            <a:schemeClr val="tx2"/>
          </a:solidFill>
          <a:latin typeface="Jura" pitchFamily="2" charset="0"/>
          <a:ea typeface="Arimo" panose="020B0604020202020204" pitchFamily="34" charset="0"/>
          <a:cs typeface="Arimo" panose="020B0604020202020204" pitchFamily="34" charset="0"/>
        </a:defRPr>
      </a:lvl1pPr>
    </p:titleStyle>
    <p:bodyStyle>
      <a:lvl1pPr marL="228555" indent="-228555" algn="l" defTabSz="914217" rtl="0" eaLnBrk="1" latinLnBrk="0" hangingPunct="1">
        <a:lnSpc>
          <a:spcPts val="2100"/>
        </a:lnSpc>
        <a:spcBef>
          <a:spcPts val="1000"/>
        </a:spcBef>
        <a:buFont typeface="Arial" panose="020B0604020202020204" pitchFamily="34" charset="0"/>
        <a:buChar char="•"/>
        <a:defRPr lang="en-US" sz="2000" b="0" i="0" kern="1200" dirty="0" smtClean="0">
          <a:solidFill>
            <a:schemeClr val="tx1"/>
          </a:solidFill>
          <a:effectLst/>
          <a:latin typeface="Jura" pitchFamily="2" charset="0"/>
          <a:ea typeface="Open Sans Light" panose="020B0306030504020204" pitchFamily="34" charset="0"/>
          <a:cs typeface="Open Sans" charset="0"/>
        </a:defRPr>
      </a:lvl1pPr>
      <a:lvl2pPr marL="685663" indent="-228555" algn="l" defTabSz="914217" rtl="0" eaLnBrk="1" latinLnBrk="0" hangingPunct="1">
        <a:lnSpc>
          <a:spcPts val="2100"/>
        </a:lnSpc>
        <a:spcBef>
          <a:spcPts val="500"/>
        </a:spcBef>
        <a:buFont typeface="Arial" panose="020B0604020202020204" pitchFamily="34" charset="0"/>
        <a:buChar char="•"/>
        <a:defRPr lang="en-US" sz="1600" b="0" i="0" kern="1200" dirty="0" smtClean="0">
          <a:solidFill>
            <a:schemeClr val="tx1"/>
          </a:solidFill>
          <a:effectLst/>
          <a:latin typeface="Jura" pitchFamily="2" charset="0"/>
          <a:ea typeface="Open Sans Light" panose="020B0306030504020204" pitchFamily="34" charset="0"/>
          <a:cs typeface="Open Sans" charset="0"/>
        </a:defRPr>
      </a:lvl2pPr>
      <a:lvl3pPr marL="1142772" indent="-228555" algn="l" defTabSz="914217" rtl="0" eaLnBrk="1" latinLnBrk="0" hangingPunct="1">
        <a:lnSpc>
          <a:spcPts val="2100"/>
        </a:lnSpc>
        <a:spcBef>
          <a:spcPts val="500"/>
        </a:spcBef>
        <a:buFont typeface="Arial" panose="020B0604020202020204" pitchFamily="34" charset="0"/>
        <a:buChar char="•"/>
        <a:defRPr lang="en-US" sz="1400" b="0" i="0" kern="1200" dirty="0" smtClean="0">
          <a:solidFill>
            <a:schemeClr val="tx1"/>
          </a:solidFill>
          <a:effectLst/>
          <a:latin typeface="Jura" pitchFamily="2" charset="0"/>
          <a:ea typeface="Open Sans Light" panose="020B0306030504020204" pitchFamily="34" charset="0"/>
          <a:cs typeface="Open Sans" charset="0"/>
        </a:defRPr>
      </a:lvl3pPr>
      <a:lvl4pPr marL="1599880" indent="-228555" algn="l" defTabSz="914217" rtl="0" eaLnBrk="1" latinLnBrk="0" hangingPunct="1">
        <a:lnSpc>
          <a:spcPts val="2100"/>
        </a:lnSpc>
        <a:spcBef>
          <a:spcPts val="500"/>
        </a:spcBef>
        <a:buFont typeface="Arial" panose="020B0604020202020204" pitchFamily="34" charset="0"/>
        <a:buChar char="•"/>
        <a:defRPr lang="en-US" sz="1200" b="0" i="0" kern="1200" dirty="0" smtClean="0">
          <a:solidFill>
            <a:schemeClr val="tx1"/>
          </a:solidFill>
          <a:effectLst/>
          <a:latin typeface="Jura" pitchFamily="2" charset="0"/>
          <a:ea typeface="Open Sans Light" panose="020B0306030504020204" pitchFamily="34" charset="0"/>
          <a:cs typeface="Open Sans" charset="0"/>
        </a:defRPr>
      </a:lvl4pPr>
      <a:lvl5pPr marL="2056989" indent="-228555" algn="l" defTabSz="914217" rtl="0" eaLnBrk="1" latinLnBrk="0" hangingPunct="1">
        <a:lnSpc>
          <a:spcPts val="2100"/>
        </a:lnSpc>
        <a:spcBef>
          <a:spcPts val="500"/>
        </a:spcBef>
        <a:buFont typeface="Arial" panose="020B0604020202020204" pitchFamily="34" charset="0"/>
        <a:buChar char="•"/>
        <a:defRPr lang="en-US" sz="1200" b="0" i="0" kern="1200" dirty="0">
          <a:solidFill>
            <a:schemeClr val="tx1"/>
          </a:solidFill>
          <a:effectLst/>
          <a:latin typeface="Jura" pitchFamily="2" charset="0"/>
          <a:ea typeface="Open Sans Light" panose="020B0306030504020204" pitchFamily="34" charset="0"/>
          <a:cs typeface="Open Sans" charset="0"/>
        </a:defRPr>
      </a:lvl5pPr>
      <a:lvl6pPr marL="2514097"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206"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314"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423"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217" rtl="0" eaLnBrk="1" latinLnBrk="0" hangingPunct="1">
        <a:defRPr sz="1800" kern="1200">
          <a:solidFill>
            <a:schemeClr val="tx1"/>
          </a:solidFill>
          <a:latin typeface="+mn-lt"/>
          <a:ea typeface="+mn-ea"/>
          <a:cs typeface="+mn-cs"/>
        </a:defRPr>
      </a:lvl1pPr>
      <a:lvl2pPr marL="457109" algn="l" defTabSz="914217" rtl="0" eaLnBrk="1" latinLnBrk="0" hangingPunct="1">
        <a:defRPr sz="1800" kern="1200">
          <a:solidFill>
            <a:schemeClr val="tx1"/>
          </a:solidFill>
          <a:latin typeface="+mn-lt"/>
          <a:ea typeface="+mn-ea"/>
          <a:cs typeface="+mn-cs"/>
        </a:defRPr>
      </a:lvl2pPr>
      <a:lvl3pPr marL="914217" algn="l" defTabSz="914217" rtl="0" eaLnBrk="1" latinLnBrk="0" hangingPunct="1">
        <a:defRPr sz="1800" kern="1200">
          <a:solidFill>
            <a:schemeClr val="tx1"/>
          </a:solidFill>
          <a:latin typeface="+mn-lt"/>
          <a:ea typeface="+mn-ea"/>
          <a:cs typeface="+mn-cs"/>
        </a:defRPr>
      </a:lvl3pPr>
      <a:lvl4pPr marL="1371326" algn="l" defTabSz="914217" rtl="0" eaLnBrk="1" latinLnBrk="0" hangingPunct="1">
        <a:defRPr sz="1800" kern="1200">
          <a:solidFill>
            <a:schemeClr val="tx1"/>
          </a:solidFill>
          <a:latin typeface="+mn-lt"/>
          <a:ea typeface="+mn-ea"/>
          <a:cs typeface="+mn-cs"/>
        </a:defRPr>
      </a:lvl4pPr>
      <a:lvl5pPr marL="1828434" algn="l" defTabSz="914217" rtl="0" eaLnBrk="1" latinLnBrk="0" hangingPunct="1">
        <a:defRPr sz="1800" kern="1200">
          <a:solidFill>
            <a:schemeClr val="tx1"/>
          </a:solidFill>
          <a:latin typeface="+mn-lt"/>
          <a:ea typeface="+mn-ea"/>
          <a:cs typeface="+mn-cs"/>
        </a:defRPr>
      </a:lvl5pPr>
      <a:lvl6pPr marL="2285543" algn="l" defTabSz="914217" rtl="0" eaLnBrk="1" latinLnBrk="0" hangingPunct="1">
        <a:defRPr sz="1800" kern="1200">
          <a:solidFill>
            <a:schemeClr val="tx1"/>
          </a:solidFill>
          <a:latin typeface="+mn-lt"/>
          <a:ea typeface="+mn-ea"/>
          <a:cs typeface="+mn-cs"/>
        </a:defRPr>
      </a:lvl6pPr>
      <a:lvl7pPr marL="2742652" algn="l" defTabSz="914217" rtl="0" eaLnBrk="1" latinLnBrk="0" hangingPunct="1">
        <a:defRPr sz="1800" kern="1200">
          <a:solidFill>
            <a:schemeClr val="tx1"/>
          </a:solidFill>
          <a:latin typeface="+mn-lt"/>
          <a:ea typeface="+mn-ea"/>
          <a:cs typeface="+mn-cs"/>
        </a:defRPr>
      </a:lvl7pPr>
      <a:lvl8pPr marL="3199760" algn="l" defTabSz="914217" rtl="0" eaLnBrk="1" latinLnBrk="0" hangingPunct="1">
        <a:defRPr sz="1800" kern="1200">
          <a:solidFill>
            <a:schemeClr val="tx1"/>
          </a:solidFill>
          <a:latin typeface="+mn-lt"/>
          <a:ea typeface="+mn-ea"/>
          <a:cs typeface="+mn-cs"/>
        </a:defRPr>
      </a:lvl8pPr>
      <a:lvl9pPr marL="3656869" algn="l" defTabSz="91421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320">
          <p15:clr>
            <a:srgbClr val="A4A3A4"/>
          </p15:clr>
        </p15:guide>
        <p15:guide id="2" pos="7678">
          <p15:clr>
            <a:srgbClr val="A4A3A4"/>
          </p15:clr>
        </p15:guide>
        <p15:guide id="3" pos="958">
          <p15:clr>
            <a:srgbClr val="A4A3A4"/>
          </p15:clr>
        </p15:guide>
        <p15:guide id="4" pos="14398">
          <p15:clr>
            <a:srgbClr val="A4A3A4"/>
          </p15:clr>
        </p15:guide>
        <p15:guide id="5" orient="horz" pos="8160">
          <p15:clr>
            <a:srgbClr val="A4A3A4"/>
          </p15:clr>
        </p15:guide>
        <p15:guide id="6" orient="horz" pos="480">
          <p15:clr>
            <a:srgbClr val="A4A3A4"/>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1" y="365129"/>
            <a:ext cx="10515600" cy="1325563"/>
          </a:xfrm>
          <a:prstGeom prst="rect">
            <a:avLst/>
          </a:prstGeom>
        </p:spPr>
        <p:txBody>
          <a:bodyPr vert="horz" lIns="182843" tIns="91422" rIns="182843" bIns="91422" rtlCol="0" anchor="ctr">
            <a:normAutofit/>
          </a:bodyPr>
          <a:lstStyle/>
          <a:p>
            <a:r>
              <a:rPr lang="en-US" dirty="0"/>
              <a:t>Click to edit Master title style</a:t>
            </a:r>
          </a:p>
        </p:txBody>
      </p:sp>
      <p:sp>
        <p:nvSpPr>
          <p:cNvPr id="3" name="Text Placeholder 2"/>
          <p:cNvSpPr>
            <a:spLocks noGrp="1"/>
          </p:cNvSpPr>
          <p:nvPr>
            <p:ph type="body" idx="1"/>
          </p:nvPr>
        </p:nvSpPr>
        <p:spPr>
          <a:xfrm>
            <a:off x="838201" y="1825625"/>
            <a:ext cx="10515600" cy="4351338"/>
          </a:xfrm>
          <a:prstGeom prst="rect">
            <a:avLst/>
          </a:prstGeom>
        </p:spPr>
        <p:txBody>
          <a:bodyPr vert="horz" lIns="182843" tIns="91422" rIns="182843" bIns="91422"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10526496"/>
      </p:ext>
    </p:extLst>
  </p:cSld>
  <p:clrMap bg1="lt1" tx1="dk1" bg2="lt2" tx2="dk2" accent1="accent1" accent2="accent2" accent3="accent3" accent4="accent4" accent5="accent5" accent6="accent6" hlink="hlink" folHlink="folHlink"/>
  <p:sldLayoutIdLst>
    <p:sldLayoutId id="2147483697" r:id="rId1"/>
  </p:sldLayoutIdLst>
  <p:hf sldNum="0" hdr="0" ftr="0" dt="0"/>
  <p:txStyles>
    <p:titleStyle>
      <a:lvl1pPr algn="ctr" defTabSz="914217" rtl="0" eaLnBrk="1" latinLnBrk="0" hangingPunct="1">
        <a:lnSpc>
          <a:spcPct val="90000"/>
        </a:lnSpc>
        <a:spcBef>
          <a:spcPct val="0"/>
        </a:spcBef>
        <a:buNone/>
        <a:defRPr lang="en-US" sz="3700" b="1" i="0" kern="1200" spc="-145" baseline="0">
          <a:solidFill>
            <a:schemeClr val="tx2"/>
          </a:solidFill>
          <a:latin typeface="DM Sans" pitchFamily="2" charset="77"/>
          <a:ea typeface="Open Sans Light" panose="020B0306030504020204" pitchFamily="34" charset="0"/>
          <a:cs typeface="Poppins Light" pitchFamily="2" charset="77"/>
        </a:defRPr>
      </a:lvl1pPr>
    </p:titleStyle>
    <p:bodyStyle>
      <a:lvl1pPr marL="228555" indent="-228555" algn="l" defTabSz="914217" rtl="0" eaLnBrk="1" latinLnBrk="0" hangingPunct="1">
        <a:lnSpc>
          <a:spcPct val="90000"/>
        </a:lnSpc>
        <a:spcBef>
          <a:spcPts val="1000"/>
        </a:spcBef>
        <a:buFont typeface="Arial" panose="020B0604020202020204" pitchFamily="34" charset="0"/>
        <a:buChar char="•"/>
        <a:defRPr lang="en-US" sz="2000" b="0" i="0" kern="1200" spc="-15" baseline="0" dirty="0" smtClean="0">
          <a:solidFill>
            <a:schemeClr val="tx1"/>
          </a:solidFill>
          <a:effectLst/>
          <a:latin typeface="DM Sans" pitchFamily="2" charset="77"/>
          <a:ea typeface="Open Sans Light" panose="020B0306030504020204" pitchFamily="34" charset="0"/>
          <a:cs typeface="Open Sans" charset="0"/>
        </a:defRPr>
      </a:lvl1pPr>
      <a:lvl2pPr marL="685663" indent="-228555" algn="l" defTabSz="914217" rtl="0" eaLnBrk="1" latinLnBrk="0" hangingPunct="1">
        <a:lnSpc>
          <a:spcPct val="90000"/>
        </a:lnSpc>
        <a:spcBef>
          <a:spcPts val="500"/>
        </a:spcBef>
        <a:buFont typeface="Arial" panose="020B0604020202020204" pitchFamily="34" charset="0"/>
        <a:buChar char="•"/>
        <a:defRPr lang="en-US" sz="1600" b="0" i="0" kern="1200" spc="-15" baseline="0" dirty="0" smtClean="0">
          <a:solidFill>
            <a:schemeClr val="tx1"/>
          </a:solidFill>
          <a:effectLst/>
          <a:latin typeface="DM Sans" pitchFamily="2" charset="77"/>
          <a:ea typeface="Open Sans Light" panose="020B0306030504020204" pitchFamily="34" charset="0"/>
          <a:cs typeface="Open Sans" charset="0"/>
        </a:defRPr>
      </a:lvl2pPr>
      <a:lvl3pPr marL="1142772" indent="-228555" algn="l" defTabSz="914217" rtl="0" eaLnBrk="1" latinLnBrk="0" hangingPunct="1">
        <a:lnSpc>
          <a:spcPct val="90000"/>
        </a:lnSpc>
        <a:spcBef>
          <a:spcPts val="500"/>
        </a:spcBef>
        <a:buFont typeface="Arial" panose="020B0604020202020204" pitchFamily="34" charset="0"/>
        <a:buChar char="•"/>
        <a:defRPr lang="en-US" sz="1400" b="0" i="0" kern="1200" spc="-15" baseline="0" dirty="0" smtClean="0">
          <a:solidFill>
            <a:schemeClr val="tx1"/>
          </a:solidFill>
          <a:effectLst/>
          <a:latin typeface="DM Sans" pitchFamily="2" charset="77"/>
          <a:ea typeface="Open Sans Light" panose="020B0306030504020204" pitchFamily="34" charset="0"/>
          <a:cs typeface="Open Sans" charset="0"/>
        </a:defRPr>
      </a:lvl3pPr>
      <a:lvl4pPr marL="1599880" indent="-228555" algn="l" defTabSz="914217" rtl="0" eaLnBrk="1" latinLnBrk="0" hangingPunct="1">
        <a:lnSpc>
          <a:spcPct val="90000"/>
        </a:lnSpc>
        <a:spcBef>
          <a:spcPts val="500"/>
        </a:spcBef>
        <a:buFont typeface="Arial" panose="020B0604020202020204" pitchFamily="34" charset="0"/>
        <a:buChar char="•"/>
        <a:defRPr lang="en-US" sz="1200" b="0" i="0" kern="1200" spc="-15" baseline="0" dirty="0" smtClean="0">
          <a:solidFill>
            <a:schemeClr val="tx1"/>
          </a:solidFill>
          <a:effectLst/>
          <a:latin typeface="DM Sans" pitchFamily="2" charset="77"/>
          <a:ea typeface="Open Sans Light" panose="020B0306030504020204" pitchFamily="34" charset="0"/>
          <a:cs typeface="Open Sans" charset="0"/>
        </a:defRPr>
      </a:lvl4pPr>
      <a:lvl5pPr marL="2056989" indent="-228555" algn="l" defTabSz="914217" rtl="0" eaLnBrk="1" latinLnBrk="0" hangingPunct="1">
        <a:lnSpc>
          <a:spcPct val="90000"/>
        </a:lnSpc>
        <a:spcBef>
          <a:spcPts val="500"/>
        </a:spcBef>
        <a:buFont typeface="Arial" panose="020B0604020202020204" pitchFamily="34" charset="0"/>
        <a:buChar char="•"/>
        <a:defRPr lang="en-US" sz="1200" b="0" i="0" kern="1200" spc="-15" baseline="0" dirty="0">
          <a:solidFill>
            <a:schemeClr val="tx1"/>
          </a:solidFill>
          <a:effectLst/>
          <a:latin typeface="DM Sans" pitchFamily="2" charset="77"/>
          <a:ea typeface="Open Sans Light" panose="020B0306030504020204" pitchFamily="34" charset="0"/>
          <a:cs typeface="Open Sans" charset="0"/>
        </a:defRPr>
      </a:lvl5pPr>
      <a:lvl6pPr marL="2514097"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206"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314"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423"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217" rtl="0" eaLnBrk="1" latinLnBrk="0" hangingPunct="1">
        <a:defRPr sz="1800" kern="1200">
          <a:solidFill>
            <a:schemeClr val="tx1"/>
          </a:solidFill>
          <a:latin typeface="+mn-lt"/>
          <a:ea typeface="+mn-ea"/>
          <a:cs typeface="+mn-cs"/>
        </a:defRPr>
      </a:lvl1pPr>
      <a:lvl2pPr marL="457109" algn="l" defTabSz="914217" rtl="0" eaLnBrk="1" latinLnBrk="0" hangingPunct="1">
        <a:defRPr sz="1800" kern="1200">
          <a:solidFill>
            <a:schemeClr val="tx1"/>
          </a:solidFill>
          <a:latin typeface="+mn-lt"/>
          <a:ea typeface="+mn-ea"/>
          <a:cs typeface="+mn-cs"/>
        </a:defRPr>
      </a:lvl2pPr>
      <a:lvl3pPr marL="914217" algn="l" defTabSz="914217" rtl="0" eaLnBrk="1" latinLnBrk="0" hangingPunct="1">
        <a:defRPr sz="1800" kern="1200">
          <a:solidFill>
            <a:schemeClr val="tx1"/>
          </a:solidFill>
          <a:latin typeface="+mn-lt"/>
          <a:ea typeface="+mn-ea"/>
          <a:cs typeface="+mn-cs"/>
        </a:defRPr>
      </a:lvl3pPr>
      <a:lvl4pPr marL="1371326" algn="l" defTabSz="914217" rtl="0" eaLnBrk="1" latinLnBrk="0" hangingPunct="1">
        <a:defRPr sz="1800" kern="1200">
          <a:solidFill>
            <a:schemeClr val="tx1"/>
          </a:solidFill>
          <a:latin typeface="+mn-lt"/>
          <a:ea typeface="+mn-ea"/>
          <a:cs typeface="+mn-cs"/>
        </a:defRPr>
      </a:lvl4pPr>
      <a:lvl5pPr marL="1828434" algn="l" defTabSz="914217" rtl="0" eaLnBrk="1" latinLnBrk="0" hangingPunct="1">
        <a:defRPr sz="1800" kern="1200">
          <a:solidFill>
            <a:schemeClr val="tx1"/>
          </a:solidFill>
          <a:latin typeface="+mn-lt"/>
          <a:ea typeface="+mn-ea"/>
          <a:cs typeface="+mn-cs"/>
        </a:defRPr>
      </a:lvl5pPr>
      <a:lvl6pPr marL="2285543" algn="l" defTabSz="914217" rtl="0" eaLnBrk="1" latinLnBrk="0" hangingPunct="1">
        <a:defRPr sz="1800" kern="1200">
          <a:solidFill>
            <a:schemeClr val="tx1"/>
          </a:solidFill>
          <a:latin typeface="+mn-lt"/>
          <a:ea typeface="+mn-ea"/>
          <a:cs typeface="+mn-cs"/>
        </a:defRPr>
      </a:lvl6pPr>
      <a:lvl7pPr marL="2742652" algn="l" defTabSz="914217" rtl="0" eaLnBrk="1" latinLnBrk="0" hangingPunct="1">
        <a:defRPr sz="1800" kern="1200">
          <a:solidFill>
            <a:schemeClr val="tx1"/>
          </a:solidFill>
          <a:latin typeface="+mn-lt"/>
          <a:ea typeface="+mn-ea"/>
          <a:cs typeface="+mn-cs"/>
        </a:defRPr>
      </a:lvl7pPr>
      <a:lvl8pPr marL="3199760" algn="l" defTabSz="914217" rtl="0" eaLnBrk="1" latinLnBrk="0" hangingPunct="1">
        <a:defRPr sz="1800" kern="1200">
          <a:solidFill>
            <a:schemeClr val="tx1"/>
          </a:solidFill>
          <a:latin typeface="+mn-lt"/>
          <a:ea typeface="+mn-ea"/>
          <a:cs typeface="+mn-cs"/>
        </a:defRPr>
      </a:lvl8pPr>
      <a:lvl9pPr marL="3656869" algn="l" defTabSz="91421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19.xml"/><Relationship Id="rId6" Type="http://schemas.openxmlformats.org/officeDocument/2006/relationships/image" Target="../media/image1.png"/><Relationship Id="rId5" Type="http://schemas.openxmlformats.org/officeDocument/2006/relationships/image" Target="../media/image3.png"/><Relationship Id="rId4" Type="http://schemas.openxmlformats.org/officeDocument/2006/relationships/hyperlink" Target="http://www.ktaadvocates.com/" TargetMode="External"/></Relationships>
</file>

<file path=ppt/slides/_rels/slide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Layout" Target="../slideLayouts/slideLayout15.xml"/><Relationship Id="rId5" Type="http://schemas.openxmlformats.org/officeDocument/2006/relationships/image" Target="../media/image1.png"/><Relationship Id="rId4" Type="http://schemas.openxmlformats.org/officeDocument/2006/relationships/image" Target="../media/image11.jpeg"/></Relationships>
</file>

<file path=ppt/slides/_rels/slide28.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13.svg"/><Relationship Id="rId7" Type="http://schemas.openxmlformats.org/officeDocument/2006/relationships/image" Target="../media/image17.svg"/><Relationship Id="rId2" Type="http://schemas.openxmlformats.org/officeDocument/2006/relationships/image" Target="../media/image12.pn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5.svg"/><Relationship Id="rId10" Type="http://schemas.openxmlformats.org/officeDocument/2006/relationships/image" Target="../media/image1.png"/><Relationship Id="rId4" Type="http://schemas.openxmlformats.org/officeDocument/2006/relationships/image" Target="../media/image14.png"/><Relationship Id="rId9" Type="http://schemas.openxmlformats.org/officeDocument/2006/relationships/image" Target="../media/image19.svg"/></Relationships>
</file>

<file path=ppt/slides/_rels/slide29.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Layout" Target="../slideLayouts/slideLayout12.xml"/><Relationship Id="rId4" Type="http://schemas.openxmlformats.org/officeDocument/2006/relationships/image" Target="../media/image1.png"/></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8.xml"/></Relationships>
</file>

<file path=ppt/slides/_rels/slide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2.xml"/></Relationships>
</file>

<file path=ppt/slides/_rels/slide3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2.jpeg"/><Relationship Id="rId1" Type="http://schemas.openxmlformats.org/officeDocument/2006/relationships/slideLayout" Target="../slideLayouts/slideLayout16.xml"/></Relationships>
</file>

<file path=ppt/slides/_rels/slide3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23.jpeg"/><Relationship Id="rId1" Type="http://schemas.openxmlformats.org/officeDocument/2006/relationships/slideLayout" Target="../slideLayouts/slideLayout20.xml"/><Relationship Id="rId4" Type="http://schemas.openxmlformats.org/officeDocument/2006/relationships/image" Target="../media/image1.png"/></Relationships>
</file>

<file path=ppt/slides/_rels/slide3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4.jpeg"/><Relationship Id="rId1" Type="http://schemas.openxmlformats.org/officeDocument/2006/relationships/slideLayout" Target="../slideLayouts/slideLayout21.xml"/></Relationships>
</file>

<file path=ppt/slides/_rels/slide3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33.xml"/></Relationships>
</file>

<file path=ppt/slides/_rels/slide3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6.jpeg"/><Relationship Id="rId1" Type="http://schemas.openxmlformats.org/officeDocument/2006/relationships/slideLayout" Target="../slideLayouts/slideLayout22.xml"/></Relationships>
</file>

<file path=ppt/slides/_rels/slide3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6.jpeg"/><Relationship Id="rId1" Type="http://schemas.openxmlformats.org/officeDocument/2006/relationships/slideLayout" Target="../slideLayouts/slideLayout22.xml"/></Relationships>
</file>

<file path=ppt/slides/_rels/slide3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7.jpeg"/><Relationship Id="rId1" Type="http://schemas.openxmlformats.org/officeDocument/2006/relationships/slideLayout" Target="../slideLayouts/slideLayout26.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Layout" Target="../slideLayouts/slideLayout20.xml"/></Relationships>
</file>

<file path=ppt/slides/_rels/slide4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8.jpeg"/><Relationship Id="rId1" Type="http://schemas.openxmlformats.org/officeDocument/2006/relationships/slideLayout" Target="../slideLayouts/slideLayout32.xml"/></Relationships>
</file>

<file path=ppt/slides/_rels/slide41.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Layout" Target="../slideLayouts/slideLayout27.xml"/><Relationship Id="rId4" Type="http://schemas.openxmlformats.org/officeDocument/2006/relationships/image" Target="../media/image1.png"/></Relationships>
</file>

<file path=ppt/slides/_rels/slide4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1.jpeg"/><Relationship Id="rId1" Type="http://schemas.openxmlformats.org/officeDocument/2006/relationships/slideLayout" Target="../slideLayouts/slideLayout34.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4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5.png"/><Relationship Id="rId1" Type="http://schemas.openxmlformats.org/officeDocument/2006/relationships/slideLayout" Target="../slideLayouts/slideLayout33.xml"/></Relationships>
</file>

<file path=ppt/slides/_rels/slide4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5.png"/><Relationship Id="rId1" Type="http://schemas.openxmlformats.org/officeDocument/2006/relationships/slideLayout" Target="../slideLayouts/slideLayout33.xml"/></Relationships>
</file>

<file path=ppt/slides/_rels/slide4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2.jpeg"/><Relationship Id="rId1" Type="http://schemas.openxmlformats.org/officeDocument/2006/relationships/slideLayout" Target="../slideLayouts/slideLayout40.xml"/></Relationships>
</file>

<file path=ppt/slides/_rels/slide47.xml.rels><?xml version="1.0" encoding="UTF-8" standalone="yes"?>
<Relationships xmlns="http://schemas.openxmlformats.org/package/2006/relationships"><Relationship Id="rId3" Type="http://schemas.openxmlformats.org/officeDocument/2006/relationships/hyperlink" Target="https://ulii.org/ug/judgment/election-petitions/2015/1" TargetMode="External"/><Relationship Id="rId2" Type="http://schemas.openxmlformats.org/officeDocument/2006/relationships/image" Target="../media/image33.jpeg"/><Relationship Id="rId1" Type="http://schemas.openxmlformats.org/officeDocument/2006/relationships/slideLayout" Target="../slideLayouts/slideLayout23.xml"/><Relationship Id="rId4" Type="http://schemas.openxmlformats.org/officeDocument/2006/relationships/image" Target="../media/image1.png"/></Relationships>
</file>

<file path=ppt/slides/_rels/slide4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4.png"/><Relationship Id="rId1" Type="http://schemas.openxmlformats.org/officeDocument/2006/relationships/slideLayout" Target="../slideLayouts/slideLayout33.xml"/></Relationships>
</file>

<file path=ppt/slides/_rels/slide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3.xml"/></Relationships>
</file>

<file path=ppt/slides/_rels/slide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3.xml"/></Relationships>
</file>

<file path=ppt/slides/_rels/slide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xml"/></Relationships>
</file>

<file path=ppt/slides/_rels/slide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52.xml.rels><?xml version="1.0" encoding="UTF-8" standalone="yes"?>
<Relationships xmlns="http://schemas.openxmlformats.org/package/2006/relationships"><Relationship Id="rId3" Type="http://schemas.openxmlformats.org/officeDocument/2006/relationships/hyperlink" Target="https://ulii.org/ug/judgment/commercial-court/2012/10" TargetMode="External"/><Relationship Id="rId2" Type="http://schemas.openxmlformats.org/officeDocument/2006/relationships/image" Target="../media/image35.png"/><Relationship Id="rId1" Type="http://schemas.openxmlformats.org/officeDocument/2006/relationships/slideLayout" Target="../slideLayouts/slideLayout43.xml"/><Relationship Id="rId4" Type="http://schemas.openxmlformats.org/officeDocument/2006/relationships/image" Target="../media/image1.png"/></Relationships>
</file>

<file path=ppt/slides/_rels/slide5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6.png"/><Relationship Id="rId1" Type="http://schemas.openxmlformats.org/officeDocument/2006/relationships/slideLayout" Target="../slideLayouts/slideLayout42.xml"/></Relationships>
</file>

<file path=ppt/slides/_rels/slide54.xml.rels><?xml version="1.0" encoding="UTF-8" standalone="yes"?>
<Relationships xmlns="http://schemas.openxmlformats.org/package/2006/relationships"><Relationship Id="rId3" Type="http://schemas.openxmlformats.org/officeDocument/2006/relationships/hyperlink" Target="https://ulii.org/ug/judgment/commercial-court-uganda/2020/3" TargetMode="External"/><Relationship Id="rId2" Type="http://schemas.openxmlformats.org/officeDocument/2006/relationships/image" Target="../media/image37.jpeg"/><Relationship Id="rId1" Type="http://schemas.openxmlformats.org/officeDocument/2006/relationships/slideLayout" Target="../slideLayouts/slideLayout36.xml"/><Relationship Id="rId4" Type="http://schemas.openxmlformats.org/officeDocument/2006/relationships/image" Target="../media/image1.png"/></Relationships>
</file>

<file path=ppt/slides/_rels/slide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e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61.xml.rels><?xml version="1.0" encoding="UTF-8" standalone="yes"?>
<Relationships xmlns="http://schemas.openxmlformats.org/package/2006/relationships"><Relationship Id="rId3" Type="http://schemas.openxmlformats.org/officeDocument/2006/relationships/hyperlink" Target="https://ulii.org/ug/judgment/hc-civil-division/2016/63" TargetMode="External"/><Relationship Id="rId2" Type="http://schemas.openxmlformats.org/officeDocument/2006/relationships/image" Target="../media/image5.jpeg"/><Relationship Id="rId1" Type="http://schemas.openxmlformats.org/officeDocument/2006/relationships/slideLayout" Target="../slideLayouts/slideLayout20.xml"/><Relationship Id="rId4" Type="http://schemas.openxmlformats.org/officeDocument/2006/relationships/image" Target="../media/image1.png"/></Relationships>
</file>

<file path=ppt/slides/_rels/slide6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Layout" Target="../slideLayouts/slideLayout20.xml"/></Relationships>
</file>

<file path=ppt/slides/_rels/slide6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8.jpeg"/><Relationship Id="rId1" Type="http://schemas.openxmlformats.org/officeDocument/2006/relationships/slideLayout" Target="../slideLayouts/slideLayout37.xml"/></Relationships>
</file>

<file path=ppt/slides/_rels/slide6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9.jpeg"/><Relationship Id="rId1" Type="http://schemas.openxmlformats.org/officeDocument/2006/relationships/slideLayout" Target="../slideLayouts/slideLayout44.xml"/></Relationships>
</file>

<file path=ppt/slides/_rels/slide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2.jpeg"/><Relationship Id="rId1" Type="http://schemas.openxmlformats.org/officeDocument/2006/relationships/slideLayout" Target="../slideLayouts/slideLayout20.xml"/></Relationships>
</file>

<file path=ppt/slides/_rels/slide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3.xml"/></Relationships>
</file>

<file path=ppt/slides/_rels/slide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3.xml"/></Relationships>
</file>

<file path=ppt/slides/_rels/slide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1.png"/><Relationship Id="rId4" Type="http://schemas.openxmlformats.org/officeDocument/2006/relationships/image" Target="../media/image7.png"/></Relationships>
</file>

<file path=ppt/slides/_rels/slide7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40.png"/><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png"/><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Elipse 19">
            <a:extLst>
              <a:ext uri="{FF2B5EF4-FFF2-40B4-BE49-F238E27FC236}">
                <a16:creationId xmlns:a16="http://schemas.microsoft.com/office/drawing/2014/main" id="{C01C31A3-8038-B803-C8E9-91E8C00AFCDC}"/>
              </a:ext>
            </a:extLst>
          </p:cNvPr>
          <p:cNvSpPr/>
          <p:nvPr/>
        </p:nvSpPr>
        <p:spPr>
          <a:xfrm>
            <a:off x="-2836044" y="2876975"/>
            <a:ext cx="6145496" cy="6145496"/>
          </a:xfrm>
          <a:prstGeom prst="ellipse">
            <a:avLst/>
          </a:prstGeom>
          <a:gradFill flip="none" rotWithShape="1">
            <a:gsLst>
              <a:gs pos="0">
                <a:schemeClr val="accent1"/>
              </a:gs>
              <a:gs pos="73000">
                <a:schemeClr val="bg2">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cxnSp>
        <p:nvCxnSpPr>
          <p:cNvPr id="15" name="Conector recto 14">
            <a:extLst>
              <a:ext uri="{FF2B5EF4-FFF2-40B4-BE49-F238E27FC236}">
                <a16:creationId xmlns:a16="http://schemas.microsoft.com/office/drawing/2014/main" id="{5B6182DC-A6A6-0F39-83B9-6923C2440781}"/>
              </a:ext>
            </a:extLst>
          </p:cNvPr>
          <p:cNvCxnSpPr>
            <a:cxnSpLocks/>
          </p:cNvCxnSpPr>
          <p:nvPr/>
        </p:nvCxnSpPr>
        <p:spPr>
          <a:xfrm>
            <a:off x="805323" y="987972"/>
            <a:ext cx="0" cy="2165658"/>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8" name="Conector recto 17">
            <a:extLst>
              <a:ext uri="{FF2B5EF4-FFF2-40B4-BE49-F238E27FC236}">
                <a16:creationId xmlns:a16="http://schemas.microsoft.com/office/drawing/2014/main" id="{65ED9AF2-EC10-CF3D-EE69-12BF4C7D9ADB}"/>
              </a:ext>
            </a:extLst>
          </p:cNvPr>
          <p:cNvCxnSpPr>
            <a:cxnSpLocks/>
          </p:cNvCxnSpPr>
          <p:nvPr/>
        </p:nvCxnSpPr>
        <p:spPr>
          <a:xfrm>
            <a:off x="11430000" y="1880371"/>
            <a:ext cx="0" cy="497763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ángulo redondeado 20">
            <a:extLst>
              <a:ext uri="{FF2B5EF4-FFF2-40B4-BE49-F238E27FC236}">
                <a16:creationId xmlns:a16="http://schemas.microsoft.com/office/drawing/2014/main" id="{572B151A-1B73-B62B-B902-7E757D307C35}"/>
              </a:ext>
            </a:extLst>
          </p:cNvPr>
          <p:cNvSpPr/>
          <p:nvPr/>
        </p:nvSpPr>
        <p:spPr>
          <a:xfrm rot="3321794">
            <a:off x="10899089" y="1064133"/>
            <a:ext cx="358561" cy="133205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sp>
        <p:nvSpPr>
          <p:cNvPr id="22" name="Rectángulo redondeado 21">
            <a:extLst>
              <a:ext uri="{FF2B5EF4-FFF2-40B4-BE49-F238E27FC236}">
                <a16:creationId xmlns:a16="http://schemas.microsoft.com/office/drawing/2014/main" id="{FB2E4ED0-ED18-BAE6-46F6-F59A28D69F1A}"/>
              </a:ext>
            </a:extLst>
          </p:cNvPr>
          <p:cNvSpPr/>
          <p:nvPr/>
        </p:nvSpPr>
        <p:spPr>
          <a:xfrm rot="3321794">
            <a:off x="10748492" y="688284"/>
            <a:ext cx="358561" cy="1332057"/>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sp>
        <p:nvSpPr>
          <p:cNvPr id="13" name="TextBox 10">
            <a:extLst>
              <a:ext uri="{FF2B5EF4-FFF2-40B4-BE49-F238E27FC236}">
                <a16:creationId xmlns:a16="http://schemas.microsoft.com/office/drawing/2014/main" id="{9D886C8F-1BD8-FF9A-27D6-7A210EA2D780}"/>
              </a:ext>
            </a:extLst>
          </p:cNvPr>
          <p:cNvSpPr txBox="1"/>
          <p:nvPr/>
        </p:nvSpPr>
        <p:spPr>
          <a:xfrm>
            <a:off x="2718883" y="1503621"/>
            <a:ext cx="6068433" cy="923330"/>
          </a:xfrm>
          <a:prstGeom prst="rect">
            <a:avLst/>
          </a:prstGeom>
          <a:noFill/>
        </p:spPr>
        <p:txBody>
          <a:bodyPr wrap="square" rtlCol="0" anchor="ctr">
            <a:spAutoFit/>
          </a:bodyPr>
          <a:lstStyle>
            <a:defPPr>
              <a:defRPr lang="en-US"/>
            </a:defPPr>
            <a:lvl1pPr algn="r">
              <a:defRPr sz="7200">
                <a:solidFill>
                  <a:schemeClr val="tx2"/>
                </a:solidFill>
                <a:latin typeface="Heebo Medium" pitchFamily="2" charset="-79"/>
                <a:ea typeface="Arimo" panose="020B0604020202020204" pitchFamily="34" charset="0"/>
                <a:cs typeface="Arimo" panose="020B0604020202020204" pitchFamily="34" charset="0"/>
              </a:defRPr>
            </a:lvl1pPr>
          </a:lstStyle>
          <a:p>
            <a:pPr algn="ctr" defTabSz="914217">
              <a:lnSpc>
                <a:spcPct val="90000"/>
              </a:lnSpc>
            </a:pPr>
            <a:r>
              <a:rPr lang="en-US" sz="6000" u="sng" dirty="0">
                <a:solidFill>
                  <a:srgbClr val="131316"/>
                </a:solidFill>
                <a:latin typeface="Century Gothic" panose="020B0502020202020204" pitchFamily="34" charset="0"/>
                <a:cs typeface="Prompt Black" pitchFamily="2" charset="-34"/>
              </a:rPr>
              <a:t>Part 1</a:t>
            </a:r>
          </a:p>
        </p:txBody>
      </p:sp>
      <p:sp>
        <p:nvSpPr>
          <p:cNvPr id="2" name="TextBox 10">
            <a:extLst>
              <a:ext uri="{FF2B5EF4-FFF2-40B4-BE49-F238E27FC236}">
                <a16:creationId xmlns:a16="http://schemas.microsoft.com/office/drawing/2014/main" id="{848F8847-5B38-7C05-E901-5BFA7DA84B6C}"/>
              </a:ext>
            </a:extLst>
          </p:cNvPr>
          <p:cNvSpPr txBox="1"/>
          <p:nvPr/>
        </p:nvSpPr>
        <p:spPr>
          <a:xfrm>
            <a:off x="347675" y="3734162"/>
            <a:ext cx="10810850" cy="1089529"/>
          </a:xfrm>
          <a:prstGeom prst="rect">
            <a:avLst/>
          </a:prstGeom>
          <a:noFill/>
        </p:spPr>
        <p:txBody>
          <a:bodyPr wrap="square" rtlCol="0" anchor="ctr">
            <a:spAutoFit/>
          </a:bodyPr>
          <a:lstStyle>
            <a:defPPr>
              <a:defRPr lang="en-US"/>
            </a:defPPr>
            <a:lvl1pPr algn="r">
              <a:defRPr sz="7200">
                <a:solidFill>
                  <a:schemeClr val="tx2"/>
                </a:solidFill>
                <a:latin typeface="Heebo Medium" pitchFamily="2" charset="-79"/>
                <a:ea typeface="Arimo" panose="020B0604020202020204" pitchFamily="34" charset="0"/>
                <a:cs typeface="Arimo" panose="020B0604020202020204" pitchFamily="34" charset="0"/>
              </a:defRPr>
            </a:lvl1pPr>
          </a:lstStyle>
          <a:p>
            <a:pPr algn="ctr" defTabSz="914217">
              <a:lnSpc>
                <a:spcPct val="90000"/>
              </a:lnSpc>
            </a:pPr>
            <a:r>
              <a:rPr lang="en-US" sz="3600" b="1" dirty="0">
                <a:solidFill>
                  <a:srgbClr val="131316"/>
                </a:solidFill>
                <a:latin typeface="Century Gothic" panose="020B0502020202020204" pitchFamily="34" charset="0"/>
                <a:cs typeface="Prompt Black" pitchFamily="2" charset="-34"/>
              </a:rPr>
              <a:t>Legal Regime Governing Cyber Related Offences.</a:t>
            </a:r>
          </a:p>
        </p:txBody>
      </p:sp>
      <p:pic>
        <p:nvPicPr>
          <p:cNvPr id="4" name="Picture 3" descr="A black background with blue text&#10;&#10;Description automatically generated">
            <a:extLst>
              <a:ext uri="{FF2B5EF4-FFF2-40B4-BE49-F238E27FC236}">
                <a16:creationId xmlns:a16="http://schemas.microsoft.com/office/drawing/2014/main" id="{1543DA34-E74E-818B-3CEB-5DC4235FE03D}"/>
              </a:ext>
            </a:extLst>
          </p:cNvPr>
          <p:cNvPicPr>
            <a:picLocks noChangeAspect="1"/>
          </p:cNvPicPr>
          <p:nvPr/>
        </p:nvPicPr>
        <p:blipFill>
          <a:blip r:embed="rId3"/>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34927336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ontent Placeholder 2">
            <a:extLst>
              <a:ext uri="{FF2B5EF4-FFF2-40B4-BE49-F238E27FC236}">
                <a16:creationId xmlns:a16="http://schemas.microsoft.com/office/drawing/2014/main" id="{45F78323-E733-7D8D-57B5-811558E83CF1}"/>
              </a:ext>
            </a:extLst>
          </p:cNvPr>
          <p:cNvSpPr txBox="1">
            <a:spLocks/>
          </p:cNvSpPr>
          <p:nvPr/>
        </p:nvSpPr>
        <p:spPr>
          <a:xfrm>
            <a:off x="817249" y="1323466"/>
            <a:ext cx="10515600" cy="4964212"/>
          </a:xfrm>
          <a:prstGeom prst="rect">
            <a:avLst/>
          </a:prstGeom>
        </p:spPr>
        <p:txBody>
          <a:bodyPr>
            <a:normAutofit fontScale="325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endParaRPr lang="en-US" sz="2400" dirty="0">
              <a:solidFill>
                <a:schemeClr val="accent4"/>
              </a:solidFill>
              <a:latin typeface="Century Gothic" panose="020B0502020202020204" pitchFamily="34" charset="0"/>
            </a:endParaRPr>
          </a:p>
          <a:p>
            <a:pPr marL="0" indent="0">
              <a:buFont typeface="Arial" panose="020B0604020202020204" pitchFamily="34" charset="0"/>
              <a:buNone/>
            </a:pPr>
            <a:r>
              <a:rPr lang="en-US" sz="5500" dirty="0">
                <a:solidFill>
                  <a:schemeClr val="accent4"/>
                </a:solidFill>
                <a:latin typeface="Century Gothic" panose="020B0502020202020204" pitchFamily="34" charset="0"/>
              </a:rPr>
              <a:t>Uganda V Guster Nsubuga And 3 Others [HCT-00-AC-SC-0084-2012]) – illegally obtaining access to URA computer systems by use of a computer and </a:t>
            </a:r>
            <a:r>
              <a:rPr lang="en-US" sz="5500" dirty="0" err="1">
                <a:solidFill>
                  <a:schemeClr val="accent4"/>
                </a:solidFill>
                <a:latin typeface="Century Gothic" panose="020B0502020202020204" pitchFamily="34" charset="0"/>
              </a:rPr>
              <a:t>unauthorised</a:t>
            </a:r>
            <a:r>
              <a:rPr lang="en-US" sz="5500" dirty="0">
                <a:solidFill>
                  <a:schemeClr val="accent4"/>
                </a:solidFill>
                <a:latin typeface="Century Gothic" panose="020B0502020202020204" pitchFamily="34" charset="0"/>
              </a:rPr>
              <a:t> software. </a:t>
            </a:r>
          </a:p>
          <a:p>
            <a:pPr marL="0" indent="0" algn="just">
              <a:buFont typeface="Arial" panose="020B0604020202020204" pitchFamily="34" charset="0"/>
              <a:buNone/>
            </a:pPr>
            <a:endParaRPr lang="en-US" sz="5500" dirty="0">
              <a:latin typeface="Century Gothic" panose="020B0502020202020204" pitchFamily="34" charset="0"/>
            </a:endParaRPr>
          </a:p>
          <a:p>
            <a:pPr marL="0" indent="0" algn="just">
              <a:buFont typeface="Arial" panose="020B0604020202020204" pitchFamily="34" charset="0"/>
              <a:buNone/>
            </a:pPr>
            <a:r>
              <a:rPr lang="en-US" sz="5500" i="1" u="sng" dirty="0">
                <a:latin typeface="Century Gothic" panose="020B0502020202020204" pitchFamily="34" charset="0"/>
              </a:rPr>
              <a:t>Offences</a:t>
            </a:r>
          </a:p>
          <a:p>
            <a:pPr algn="just">
              <a:lnSpc>
                <a:spcPct val="170000"/>
              </a:lnSpc>
            </a:pPr>
            <a:r>
              <a:rPr lang="en-US" sz="5500" dirty="0">
                <a:latin typeface="Century Gothic" panose="020B0502020202020204" pitchFamily="34" charset="0"/>
              </a:rPr>
              <a:t>Unauthorized use and interception of computer services, contrary to sections 15(1) and 20 of the Computer Misuse Act; </a:t>
            </a:r>
          </a:p>
          <a:p>
            <a:pPr algn="just">
              <a:lnSpc>
                <a:spcPct val="170000"/>
              </a:lnSpc>
            </a:pPr>
            <a:r>
              <a:rPr lang="en-US" sz="5500" dirty="0">
                <a:latin typeface="Century Gothic" panose="020B0502020202020204" pitchFamily="34" charset="0"/>
              </a:rPr>
              <a:t>Electronic Fraud, contrary to section 19 of the Computer Misuse Act Deception is the main ingredient here, deliberately performed with the intention of securing an unfair or unlawful gain where part of a communication is sent through a computer network or any other communication and another part through the action of the victim of the offence or the action is performed through a computer network or both. </a:t>
            </a:r>
          </a:p>
          <a:p>
            <a:pPr algn="just">
              <a:lnSpc>
                <a:spcPct val="170000"/>
              </a:lnSpc>
            </a:pPr>
            <a:endParaRPr lang="en-US" sz="5600" dirty="0">
              <a:latin typeface="Century Gothic" panose="020B0502020202020204" pitchFamily="34" charset="0"/>
            </a:endParaRPr>
          </a:p>
          <a:p>
            <a:pPr marL="0" indent="0">
              <a:buFont typeface="Arial" panose="020B0604020202020204" pitchFamily="34" charset="0"/>
              <a:buNone/>
            </a:pPr>
            <a:endParaRPr lang="en-US" sz="2400" dirty="0">
              <a:solidFill>
                <a:schemeClr val="accent4"/>
              </a:solidFill>
              <a:latin typeface="Century Gothic" panose="020B0502020202020204" pitchFamily="34" charset="0"/>
            </a:endParaRPr>
          </a:p>
        </p:txBody>
      </p:sp>
      <p:grpSp>
        <p:nvGrpSpPr>
          <p:cNvPr id="13" name="Google Shape;12022;p92">
            <a:extLst>
              <a:ext uri="{FF2B5EF4-FFF2-40B4-BE49-F238E27FC236}">
                <a16:creationId xmlns:a16="http://schemas.microsoft.com/office/drawing/2014/main" id="{AB92217F-8532-92E0-8696-D722A5D8FF11}"/>
              </a:ext>
            </a:extLst>
          </p:cNvPr>
          <p:cNvGrpSpPr/>
          <p:nvPr/>
        </p:nvGrpSpPr>
        <p:grpSpPr>
          <a:xfrm rot="10800000">
            <a:off x="0" y="-361488"/>
            <a:ext cx="2499325" cy="1702685"/>
            <a:chOff x="4126815" y="2760704"/>
            <a:chExt cx="380393" cy="363118"/>
          </a:xfrm>
          <a:solidFill>
            <a:srgbClr val="FFC000"/>
          </a:solidFill>
        </p:grpSpPr>
        <p:sp>
          <p:nvSpPr>
            <p:cNvPr id="14" name="Google Shape;12023;p92">
              <a:extLst>
                <a:ext uri="{FF2B5EF4-FFF2-40B4-BE49-F238E27FC236}">
                  <a16:creationId xmlns:a16="http://schemas.microsoft.com/office/drawing/2014/main" id="{BC39D063-C0A8-7454-ED9E-91C90FE3C586}"/>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endParaRPr sz="2400" dirty="0"/>
            </a:p>
          </p:txBody>
        </p:sp>
        <p:sp>
          <p:nvSpPr>
            <p:cNvPr id="15" name="Google Shape;12024;p92">
              <a:extLst>
                <a:ext uri="{FF2B5EF4-FFF2-40B4-BE49-F238E27FC236}">
                  <a16:creationId xmlns:a16="http://schemas.microsoft.com/office/drawing/2014/main" id="{076D2602-A60A-99FB-2372-CE3CA49DC5FF}"/>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endParaRPr sz="2400"/>
            </a:p>
          </p:txBody>
        </p:sp>
        <p:sp>
          <p:nvSpPr>
            <p:cNvPr id="16" name="Google Shape;12025;p92">
              <a:extLst>
                <a:ext uri="{FF2B5EF4-FFF2-40B4-BE49-F238E27FC236}">
                  <a16:creationId xmlns:a16="http://schemas.microsoft.com/office/drawing/2014/main" id="{B20648A5-AD49-7BC7-73DC-2809D2C3FAD0}"/>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17" name="Google Shape;12026;p92">
              <a:extLst>
                <a:ext uri="{FF2B5EF4-FFF2-40B4-BE49-F238E27FC236}">
                  <a16:creationId xmlns:a16="http://schemas.microsoft.com/office/drawing/2014/main" id="{9BD099E4-158C-DC2A-7A3C-C02C64BC0C95}"/>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endParaRPr sz="2400" dirty="0"/>
            </a:p>
          </p:txBody>
        </p:sp>
      </p:grpSp>
      <p:sp>
        <p:nvSpPr>
          <p:cNvPr id="18" name="Freeform 9">
            <a:extLst>
              <a:ext uri="{FF2B5EF4-FFF2-40B4-BE49-F238E27FC236}">
                <a16:creationId xmlns:a16="http://schemas.microsoft.com/office/drawing/2014/main" id="{3EBE499B-F293-8AF6-ADE4-7E9F8CDBFF54}"/>
              </a:ext>
            </a:extLst>
          </p:cNvPr>
          <p:cNvSpPr/>
          <p:nvPr/>
        </p:nvSpPr>
        <p:spPr>
          <a:xfrm>
            <a:off x="4472169" y="489855"/>
            <a:ext cx="974120" cy="833611"/>
          </a:xfrm>
          <a:custGeom>
            <a:avLst/>
            <a:gdLst>
              <a:gd name="connsiteX0" fmla="*/ 560145 w 1948239"/>
              <a:gd name="connsiteY0" fmla="*/ 1648531 h 1667221"/>
              <a:gd name="connsiteX1" fmla="*/ 582677 w 1948239"/>
              <a:gd name="connsiteY1" fmla="*/ 1650706 h 1667221"/>
              <a:gd name="connsiteX2" fmla="*/ 575942 w 1948239"/>
              <a:gd name="connsiteY2" fmla="*/ 1650697 h 1667221"/>
              <a:gd name="connsiteX3" fmla="*/ 547629 w 1948239"/>
              <a:gd name="connsiteY3" fmla="*/ 1647322 h 1667221"/>
              <a:gd name="connsiteX4" fmla="*/ 558291 w 1948239"/>
              <a:gd name="connsiteY4" fmla="*/ 1648276 h 1667221"/>
              <a:gd name="connsiteX5" fmla="*/ 560145 w 1948239"/>
              <a:gd name="connsiteY5" fmla="*/ 1648531 h 1667221"/>
              <a:gd name="connsiteX6" fmla="*/ 1035048 w 1948239"/>
              <a:gd name="connsiteY6" fmla="*/ 1645899 h 1667221"/>
              <a:gd name="connsiteX7" fmla="*/ 1002074 w 1948239"/>
              <a:gd name="connsiteY7" fmla="*/ 1655848 h 1667221"/>
              <a:gd name="connsiteX8" fmla="*/ 959066 w 1948239"/>
              <a:gd name="connsiteY8" fmla="*/ 1665798 h 1667221"/>
              <a:gd name="connsiteX9" fmla="*/ 1035048 w 1948239"/>
              <a:gd name="connsiteY9" fmla="*/ 1645899 h 1667221"/>
              <a:gd name="connsiteX10" fmla="*/ 1139699 w 1948239"/>
              <a:gd name="connsiteY10" fmla="*/ 1628844 h 1667221"/>
              <a:gd name="connsiteX11" fmla="*/ 1137849 w 1948239"/>
              <a:gd name="connsiteY11" fmla="*/ 1630679 h 1667221"/>
              <a:gd name="connsiteX12" fmla="*/ 1135061 w 1948239"/>
              <a:gd name="connsiteY12" fmla="*/ 1629244 h 1667221"/>
              <a:gd name="connsiteX13" fmla="*/ 1057984 w 1948239"/>
              <a:gd name="connsiteY13" fmla="*/ 1590468 h 1667221"/>
              <a:gd name="connsiteX14" fmla="*/ 1000641 w 1948239"/>
              <a:gd name="connsiteY14" fmla="*/ 1600418 h 1667221"/>
              <a:gd name="connsiteX15" fmla="*/ 1090957 w 1948239"/>
              <a:gd name="connsiteY15" fmla="*/ 1596154 h 1667221"/>
              <a:gd name="connsiteX16" fmla="*/ 1059418 w 1948239"/>
              <a:gd name="connsiteY16" fmla="*/ 1597575 h 1667221"/>
              <a:gd name="connsiteX17" fmla="*/ 1066585 w 1948239"/>
              <a:gd name="connsiteY17" fmla="*/ 1596154 h 1667221"/>
              <a:gd name="connsiteX18" fmla="*/ 642245 w 1948239"/>
              <a:gd name="connsiteY18" fmla="*/ 1576256 h 1667221"/>
              <a:gd name="connsiteX19" fmla="*/ 666617 w 1948239"/>
              <a:gd name="connsiteY19" fmla="*/ 1591890 h 1667221"/>
              <a:gd name="connsiteX20" fmla="*/ 650846 w 1948239"/>
              <a:gd name="connsiteY20" fmla="*/ 1590468 h 1667221"/>
              <a:gd name="connsiteX21" fmla="*/ 695288 w 1948239"/>
              <a:gd name="connsiteY21" fmla="*/ 1606103 h 1667221"/>
              <a:gd name="connsiteX22" fmla="*/ 675218 w 1948239"/>
              <a:gd name="connsiteY22" fmla="*/ 1603261 h 1667221"/>
              <a:gd name="connsiteX23" fmla="*/ 683820 w 1948239"/>
              <a:gd name="connsiteY23" fmla="*/ 1587625 h 1667221"/>
              <a:gd name="connsiteX24" fmla="*/ 642245 w 1948239"/>
              <a:gd name="connsiteY24" fmla="*/ 1576256 h 1667221"/>
              <a:gd name="connsiteX25" fmla="*/ 718987 w 1948239"/>
              <a:gd name="connsiteY25" fmla="*/ 1574456 h 1667221"/>
              <a:gd name="connsiteX26" fmla="*/ 702455 w 1948239"/>
              <a:gd name="connsiteY26" fmla="*/ 1577676 h 1667221"/>
              <a:gd name="connsiteX27" fmla="*/ 754064 w 1948239"/>
              <a:gd name="connsiteY27" fmla="*/ 1589047 h 1667221"/>
              <a:gd name="connsiteX28" fmla="*/ 718987 w 1948239"/>
              <a:gd name="connsiteY28" fmla="*/ 1574456 h 1667221"/>
              <a:gd name="connsiteX29" fmla="*/ 381333 w 1948239"/>
              <a:gd name="connsiteY29" fmla="*/ 1556357 h 1667221"/>
              <a:gd name="connsiteX30" fmla="*/ 447278 w 1948239"/>
              <a:gd name="connsiteY30" fmla="*/ 1577676 h 1667221"/>
              <a:gd name="connsiteX31" fmla="*/ 381333 w 1948239"/>
              <a:gd name="connsiteY31" fmla="*/ 1556357 h 1667221"/>
              <a:gd name="connsiteX32" fmla="*/ 1409212 w 1948239"/>
              <a:gd name="connsiteY32" fmla="*/ 1519401 h 1667221"/>
              <a:gd name="connsiteX33" fmla="*/ 1384841 w 1948239"/>
              <a:gd name="connsiteY33" fmla="*/ 1533615 h 1667221"/>
              <a:gd name="connsiteX34" fmla="*/ 1402044 w 1948239"/>
              <a:gd name="connsiteY34" fmla="*/ 1532194 h 1667221"/>
              <a:gd name="connsiteX35" fmla="*/ 290257 w 1948239"/>
              <a:gd name="connsiteY35" fmla="*/ 1489287 h 1667221"/>
              <a:gd name="connsiteX36" fmla="*/ 288151 w 1948239"/>
              <a:gd name="connsiteY36" fmla="*/ 1495239 h 1667221"/>
              <a:gd name="connsiteX37" fmla="*/ 329724 w 1948239"/>
              <a:gd name="connsiteY37" fmla="*/ 1529351 h 1667221"/>
              <a:gd name="connsiteX38" fmla="*/ 346927 w 1948239"/>
              <a:gd name="connsiteY38" fmla="*/ 1525088 h 1667221"/>
              <a:gd name="connsiteX39" fmla="*/ 319690 w 1948239"/>
              <a:gd name="connsiteY39" fmla="*/ 1498082 h 1667221"/>
              <a:gd name="connsiteX40" fmla="*/ 290257 w 1948239"/>
              <a:gd name="connsiteY40" fmla="*/ 1489287 h 1667221"/>
              <a:gd name="connsiteX41" fmla="*/ 1306498 w 1948239"/>
              <a:gd name="connsiteY41" fmla="*/ 1488997 h 1667221"/>
              <a:gd name="connsiteX42" fmla="*/ 1287357 w 1948239"/>
              <a:gd name="connsiteY42" fmla="*/ 1493818 h 1667221"/>
              <a:gd name="connsiteX43" fmla="*/ 1284179 w 1948239"/>
              <a:gd name="connsiteY43" fmla="*/ 1494378 h 1667221"/>
              <a:gd name="connsiteX44" fmla="*/ 1285924 w 1948239"/>
              <a:gd name="connsiteY44" fmla="*/ 1492396 h 1667221"/>
              <a:gd name="connsiteX45" fmla="*/ 1437884 w 1948239"/>
              <a:gd name="connsiteY45" fmla="*/ 1485290 h 1667221"/>
              <a:gd name="connsiteX46" fmla="*/ 1400611 w 1948239"/>
              <a:gd name="connsiteY46" fmla="*/ 1506610 h 1667221"/>
              <a:gd name="connsiteX47" fmla="*/ 1361903 w 1948239"/>
              <a:gd name="connsiteY47" fmla="*/ 1516560 h 1667221"/>
              <a:gd name="connsiteX48" fmla="*/ 1437884 w 1948239"/>
              <a:gd name="connsiteY48" fmla="*/ 1485290 h 1667221"/>
              <a:gd name="connsiteX49" fmla="*/ 1389142 w 1948239"/>
              <a:gd name="connsiteY49" fmla="*/ 1442650 h 1667221"/>
              <a:gd name="connsiteX50" fmla="*/ 1388971 w 1948239"/>
              <a:gd name="connsiteY50" fmla="*/ 1442811 h 1667221"/>
              <a:gd name="connsiteX51" fmla="*/ 1376239 w 1948239"/>
              <a:gd name="connsiteY51" fmla="*/ 1451178 h 1667221"/>
              <a:gd name="connsiteX52" fmla="*/ 1375386 w 1948239"/>
              <a:gd name="connsiteY52" fmla="*/ 1449993 h 1667221"/>
              <a:gd name="connsiteX53" fmla="*/ 1493793 w 1948239"/>
              <a:gd name="connsiteY53" fmla="*/ 1441229 h 1667221"/>
              <a:gd name="connsiteX54" fmla="*/ 1467988 w 1948239"/>
              <a:gd name="connsiteY54" fmla="*/ 1455442 h 1667221"/>
              <a:gd name="connsiteX55" fmla="*/ 1447918 w 1948239"/>
              <a:gd name="connsiteY55" fmla="*/ 1461128 h 1667221"/>
              <a:gd name="connsiteX56" fmla="*/ 1435017 w 1948239"/>
              <a:gd name="connsiteY56" fmla="*/ 1468233 h 1667221"/>
              <a:gd name="connsiteX57" fmla="*/ 1449353 w 1948239"/>
              <a:gd name="connsiteY57" fmla="*/ 1461128 h 1667221"/>
              <a:gd name="connsiteX58" fmla="*/ 1493793 w 1948239"/>
              <a:gd name="connsiteY58" fmla="*/ 1441229 h 1667221"/>
              <a:gd name="connsiteX59" fmla="*/ 1386812 w 1948239"/>
              <a:gd name="connsiteY59" fmla="*/ 1428968 h 1667221"/>
              <a:gd name="connsiteX60" fmla="*/ 1392008 w 1948239"/>
              <a:gd name="connsiteY60" fmla="*/ 1432699 h 1667221"/>
              <a:gd name="connsiteX61" fmla="*/ 1371938 w 1948239"/>
              <a:gd name="connsiteY61" fmla="*/ 1432699 h 1667221"/>
              <a:gd name="connsiteX62" fmla="*/ 1386812 w 1948239"/>
              <a:gd name="connsiteY62" fmla="*/ 1428968 h 1667221"/>
              <a:gd name="connsiteX63" fmla="*/ 1629984 w 1948239"/>
              <a:gd name="connsiteY63" fmla="*/ 1402852 h 1667221"/>
              <a:gd name="connsiteX64" fmla="*/ 1624252 w 1948239"/>
              <a:gd name="connsiteY64" fmla="*/ 1405694 h 1667221"/>
              <a:gd name="connsiteX65" fmla="*/ 1627116 w 1948239"/>
              <a:gd name="connsiteY65" fmla="*/ 1404273 h 1667221"/>
              <a:gd name="connsiteX66" fmla="*/ 1629984 w 1948239"/>
              <a:gd name="connsiteY66" fmla="*/ 1402852 h 1667221"/>
              <a:gd name="connsiteX67" fmla="*/ 1506695 w 1948239"/>
              <a:gd name="connsiteY67" fmla="*/ 1361633 h 1667221"/>
              <a:gd name="connsiteX68" fmla="*/ 1506695 w 1948239"/>
              <a:gd name="connsiteY68" fmla="*/ 1367318 h 1667221"/>
              <a:gd name="connsiteX69" fmla="*/ 1506695 w 1948239"/>
              <a:gd name="connsiteY69" fmla="*/ 1361633 h 1667221"/>
              <a:gd name="connsiteX70" fmla="*/ 78422 w 1948239"/>
              <a:gd name="connsiteY70" fmla="*/ 1263629 h 1667221"/>
              <a:gd name="connsiteX71" fmla="*/ 75981 w 1948239"/>
              <a:gd name="connsiteY71" fmla="*/ 1266404 h 1667221"/>
              <a:gd name="connsiteX72" fmla="*/ 90316 w 1948239"/>
              <a:gd name="connsiteY72" fmla="*/ 1304781 h 1667221"/>
              <a:gd name="connsiteX73" fmla="*/ 110387 w 1948239"/>
              <a:gd name="connsiteY73" fmla="*/ 1326100 h 1667221"/>
              <a:gd name="connsiteX74" fmla="*/ 100351 w 1948239"/>
              <a:gd name="connsiteY74" fmla="*/ 1303360 h 1667221"/>
              <a:gd name="connsiteX75" fmla="*/ 94616 w 1948239"/>
              <a:gd name="connsiteY75" fmla="*/ 1291989 h 1667221"/>
              <a:gd name="connsiteX76" fmla="*/ 90316 w 1948239"/>
              <a:gd name="connsiteY76" fmla="*/ 1280618 h 1667221"/>
              <a:gd name="connsiteX77" fmla="*/ 78422 w 1948239"/>
              <a:gd name="connsiteY77" fmla="*/ 1263629 h 1667221"/>
              <a:gd name="connsiteX78" fmla="*/ 22938 w 1948239"/>
              <a:gd name="connsiteY78" fmla="*/ 1131378 h 1667221"/>
              <a:gd name="connsiteX79" fmla="*/ 31539 w 1948239"/>
              <a:gd name="connsiteY79" fmla="*/ 1193917 h 1667221"/>
              <a:gd name="connsiteX80" fmla="*/ 24372 w 1948239"/>
              <a:gd name="connsiteY80" fmla="*/ 1162647 h 1667221"/>
              <a:gd name="connsiteX81" fmla="*/ 22938 w 1948239"/>
              <a:gd name="connsiteY81" fmla="*/ 1131378 h 1667221"/>
              <a:gd name="connsiteX82" fmla="*/ 733993 w 1948239"/>
              <a:gd name="connsiteY82" fmla="*/ 1124271 h 1667221"/>
              <a:gd name="connsiteX83" fmla="*/ 733993 w 1948239"/>
              <a:gd name="connsiteY83" fmla="*/ 1125692 h 1667221"/>
              <a:gd name="connsiteX84" fmla="*/ 729693 w 1948239"/>
              <a:gd name="connsiteY84" fmla="*/ 1127115 h 1667221"/>
              <a:gd name="connsiteX85" fmla="*/ 733993 w 1948239"/>
              <a:gd name="connsiteY85" fmla="*/ 1124271 h 1667221"/>
              <a:gd name="connsiteX86" fmla="*/ 759799 w 1948239"/>
              <a:gd name="connsiteY86" fmla="*/ 1122850 h 1667221"/>
              <a:gd name="connsiteX87" fmla="*/ 759799 w 1948239"/>
              <a:gd name="connsiteY87" fmla="*/ 1125693 h 1667221"/>
              <a:gd name="connsiteX88" fmla="*/ 748331 w 1948239"/>
              <a:gd name="connsiteY88" fmla="*/ 1128536 h 1667221"/>
              <a:gd name="connsiteX89" fmla="*/ 746896 w 1948239"/>
              <a:gd name="connsiteY89" fmla="*/ 1128536 h 1667221"/>
              <a:gd name="connsiteX90" fmla="*/ 745781 w 1948239"/>
              <a:gd name="connsiteY90" fmla="*/ 1134856 h 1667221"/>
              <a:gd name="connsiteX91" fmla="*/ 745642 w 1948239"/>
              <a:gd name="connsiteY91" fmla="*/ 1135643 h 1667221"/>
              <a:gd name="connsiteX92" fmla="*/ 749763 w 1948239"/>
              <a:gd name="connsiteY92" fmla="*/ 1142749 h 1667221"/>
              <a:gd name="connsiteX93" fmla="*/ 749763 w 1948239"/>
              <a:gd name="connsiteY93" fmla="*/ 1139907 h 1667221"/>
              <a:gd name="connsiteX94" fmla="*/ 751198 w 1948239"/>
              <a:gd name="connsiteY94" fmla="*/ 1137064 h 1667221"/>
              <a:gd name="connsiteX95" fmla="*/ 751198 w 1948239"/>
              <a:gd name="connsiteY95" fmla="*/ 1138485 h 1667221"/>
              <a:gd name="connsiteX96" fmla="*/ 761232 w 1948239"/>
              <a:gd name="connsiteY96" fmla="*/ 1131378 h 1667221"/>
              <a:gd name="connsiteX97" fmla="*/ 758365 w 1948239"/>
              <a:gd name="connsiteY97" fmla="*/ 1138485 h 1667221"/>
              <a:gd name="connsiteX98" fmla="*/ 769834 w 1948239"/>
              <a:gd name="connsiteY98" fmla="*/ 1127114 h 1667221"/>
              <a:gd name="connsiteX99" fmla="*/ 759799 w 1948239"/>
              <a:gd name="connsiteY99" fmla="*/ 1122850 h 1667221"/>
              <a:gd name="connsiteX100" fmla="*/ 728261 w 1948239"/>
              <a:gd name="connsiteY100" fmla="*/ 1121429 h 1667221"/>
              <a:gd name="connsiteX101" fmla="*/ 725393 w 1948239"/>
              <a:gd name="connsiteY101" fmla="*/ 1128536 h 1667221"/>
              <a:gd name="connsiteX102" fmla="*/ 722526 w 1948239"/>
              <a:gd name="connsiteY102" fmla="*/ 1122850 h 1667221"/>
              <a:gd name="connsiteX103" fmla="*/ 711056 w 1948239"/>
              <a:gd name="connsiteY103" fmla="*/ 1118586 h 1667221"/>
              <a:gd name="connsiteX104" fmla="*/ 711056 w 1948239"/>
              <a:gd name="connsiteY104" fmla="*/ 1128537 h 1667221"/>
              <a:gd name="connsiteX105" fmla="*/ 711056 w 1948239"/>
              <a:gd name="connsiteY105" fmla="*/ 1128536 h 1667221"/>
              <a:gd name="connsiteX106" fmla="*/ 94616 w 1948239"/>
              <a:gd name="connsiteY106" fmla="*/ 1111480 h 1667221"/>
              <a:gd name="connsiteX107" fmla="*/ 101785 w 1948239"/>
              <a:gd name="connsiteY107" fmla="*/ 1149856 h 1667221"/>
              <a:gd name="connsiteX108" fmla="*/ 94616 w 1948239"/>
              <a:gd name="connsiteY108" fmla="*/ 1111480 h 1667221"/>
              <a:gd name="connsiteX109" fmla="*/ 787396 w 1948239"/>
              <a:gd name="connsiteY109" fmla="*/ 1107039 h 1667221"/>
              <a:gd name="connsiteX110" fmla="*/ 787685 w 1948239"/>
              <a:gd name="connsiteY110" fmla="*/ 1107095 h 1667221"/>
              <a:gd name="connsiteX111" fmla="*/ 787574 w 1948239"/>
              <a:gd name="connsiteY111" fmla="*/ 1107216 h 1667221"/>
              <a:gd name="connsiteX112" fmla="*/ 781302 w 1948239"/>
              <a:gd name="connsiteY112" fmla="*/ 1108638 h 1667221"/>
              <a:gd name="connsiteX113" fmla="*/ 787396 w 1948239"/>
              <a:gd name="connsiteY113" fmla="*/ 1107039 h 1667221"/>
              <a:gd name="connsiteX114" fmla="*/ 736862 w 1948239"/>
              <a:gd name="connsiteY114" fmla="*/ 1098688 h 1667221"/>
              <a:gd name="connsiteX115" fmla="*/ 732560 w 1948239"/>
              <a:gd name="connsiteY115" fmla="*/ 1118586 h 1667221"/>
              <a:gd name="connsiteX116" fmla="*/ 726826 w 1948239"/>
              <a:gd name="connsiteY116" fmla="*/ 1107215 h 1667221"/>
              <a:gd name="connsiteX117" fmla="*/ 736862 w 1948239"/>
              <a:gd name="connsiteY117" fmla="*/ 1098688 h 1667221"/>
              <a:gd name="connsiteX118" fmla="*/ 799940 w 1948239"/>
              <a:gd name="connsiteY118" fmla="*/ 1080212 h 1667221"/>
              <a:gd name="connsiteX119" fmla="*/ 797072 w 1948239"/>
              <a:gd name="connsiteY119" fmla="*/ 1084475 h 1667221"/>
              <a:gd name="connsiteX120" fmla="*/ 807107 w 1948239"/>
              <a:gd name="connsiteY120" fmla="*/ 1087317 h 1667221"/>
              <a:gd name="connsiteX121" fmla="*/ 766786 w 1948239"/>
              <a:gd name="connsiteY121" fmla="*/ 1077545 h 1667221"/>
              <a:gd name="connsiteX122" fmla="*/ 779867 w 1948239"/>
              <a:gd name="connsiteY122" fmla="*/ 1080209 h 1667221"/>
              <a:gd name="connsiteX123" fmla="*/ 772700 w 1948239"/>
              <a:gd name="connsiteY123" fmla="*/ 1085896 h 1667221"/>
              <a:gd name="connsiteX124" fmla="*/ 756930 w 1948239"/>
              <a:gd name="connsiteY124" fmla="*/ 1080209 h 1667221"/>
              <a:gd name="connsiteX125" fmla="*/ 766786 w 1948239"/>
              <a:gd name="connsiteY125" fmla="*/ 1077545 h 1667221"/>
              <a:gd name="connsiteX126" fmla="*/ 107519 w 1948239"/>
              <a:gd name="connsiteY126" fmla="*/ 1061734 h 1667221"/>
              <a:gd name="connsiteX127" fmla="*/ 101785 w 1948239"/>
              <a:gd name="connsiteY127" fmla="*/ 1114323 h 1667221"/>
              <a:gd name="connsiteX128" fmla="*/ 107519 w 1948239"/>
              <a:gd name="connsiteY128" fmla="*/ 1061734 h 1667221"/>
              <a:gd name="connsiteX129" fmla="*/ 1770474 w 1948239"/>
              <a:gd name="connsiteY129" fmla="*/ 1036149 h 1667221"/>
              <a:gd name="connsiteX130" fmla="*/ 1774776 w 1948239"/>
              <a:gd name="connsiteY130" fmla="*/ 1040413 h 1667221"/>
              <a:gd name="connsiteX131" fmla="*/ 1771907 w 1948239"/>
              <a:gd name="connsiteY131" fmla="*/ 1044677 h 1667221"/>
              <a:gd name="connsiteX132" fmla="*/ 1627116 w 1948239"/>
              <a:gd name="connsiteY132" fmla="*/ 1027621 h 1667221"/>
              <a:gd name="connsiteX133" fmla="*/ 1654355 w 1948239"/>
              <a:gd name="connsiteY133" fmla="*/ 1044676 h 1667221"/>
              <a:gd name="connsiteX134" fmla="*/ 1627116 w 1948239"/>
              <a:gd name="connsiteY134" fmla="*/ 1027621 h 1667221"/>
              <a:gd name="connsiteX135" fmla="*/ 1580704 w 1948239"/>
              <a:gd name="connsiteY135" fmla="*/ 1027620 h 1667221"/>
              <a:gd name="connsiteX136" fmla="*/ 1582676 w 1948239"/>
              <a:gd name="connsiteY136" fmla="*/ 1030462 h 1667221"/>
              <a:gd name="connsiteX137" fmla="*/ 1575507 w 1948239"/>
              <a:gd name="connsiteY137" fmla="*/ 1029042 h 1667221"/>
              <a:gd name="connsiteX138" fmla="*/ 1580704 w 1948239"/>
              <a:gd name="connsiteY138" fmla="*/ 1027620 h 1667221"/>
              <a:gd name="connsiteX139" fmla="*/ 822877 w 1948239"/>
              <a:gd name="connsiteY139" fmla="*/ 1024780 h 1667221"/>
              <a:gd name="connsiteX140" fmla="*/ 824310 w 1948239"/>
              <a:gd name="connsiteY140" fmla="*/ 1030464 h 1667221"/>
              <a:gd name="connsiteX141" fmla="*/ 827177 w 1948239"/>
              <a:gd name="connsiteY141" fmla="*/ 1029044 h 1667221"/>
              <a:gd name="connsiteX142" fmla="*/ 1625683 w 1948239"/>
              <a:gd name="connsiteY142" fmla="*/ 1014829 h 1667221"/>
              <a:gd name="connsiteX143" fmla="*/ 1631417 w 1948239"/>
              <a:gd name="connsiteY143" fmla="*/ 1016250 h 1667221"/>
              <a:gd name="connsiteX144" fmla="*/ 1628550 w 1948239"/>
              <a:gd name="connsiteY144" fmla="*/ 1021936 h 1667221"/>
              <a:gd name="connsiteX145" fmla="*/ 1577119 w 1948239"/>
              <a:gd name="connsiteY145" fmla="*/ 1012873 h 1667221"/>
              <a:gd name="connsiteX146" fmla="*/ 1584108 w 1948239"/>
              <a:gd name="connsiteY146" fmla="*/ 1017670 h 1667221"/>
              <a:gd name="connsiteX147" fmla="*/ 1571205 w 1948239"/>
              <a:gd name="connsiteY147" fmla="*/ 1013406 h 1667221"/>
              <a:gd name="connsiteX148" fmla="*/ 1577119 w 1948239"/>
              <a:gd name="connsiteY148" fmla="*/ 1012873 h 1667221"/>
              <a:gd name="connsiteX149" fmla="*/ 1632850 w 1948239"/>
              <a:gd name="connsiteY149" fmla="*/ 1002038 h 1667221"/>
              <a:gd name="connsiteX150" fmla="*/ 1641452 w 1948239"/>
              <a:gd name="connsiteY150" fmla="*/ 1010566 h 1667221"/>
              <a:gd name="connsiteX151" fmla="*/ 1632850 w 1948239"/>
              <a:gd name="connsiteY151" fmla="*/ 1002038 h 1667221"/>
              <a:gd name="connsiteX152" fmla="*/ 800835 w 1948239"/>
              <a:gd name="connsiteY152" fmla="*/ 993864 h 1667221"/>
              <a:gd name="connsiteX153" fmla="*/ 809974 w 1948239"/>
              <a:gd name="connsiteY153" fmla="*/ 996351 h 1667221"/>
              <a:gd name="connsiteX154" fmla="*/ 809975 w 1948239"/>
              <a:gd name="connsiteY154" fmla="*/ 996351 h 1667221"/>
              <a:gd name="connsiteX155" fmla="*/ 797071 w 1948239"/>
              <a:gd name="connsiteY155" fmla="*/ 997772 h 1667221"/>
              <a:gd name="connsiteX156" fmla="*/ 800835 w 1948239"/>
              <a:gd name="connsiteY156" fmla="*/ 993864 h 1667221"/>
              <a:gd name="connsiteX157" fmla="*/ 1500961 w 1948239"/>
              <a:gd name="connsiteY157" fmla="*/ 979296 h 1667221"/>
              <a:gd name="connsiteX158" fmla="*/ 1510997 w 1948239"/>
              <a:gd name="connsiteY158" fmla="*/ 986403 h 1667221"/>
              <a:gd name="connsiteX159" fmla="*/ 1508129 w 1948239"/>
              <a:gd name="connsiteY159" fmla="*/ 1003458 h 1667221"/>
              <a:gd name="connsiteX160" fmla="*/ 1500961 w 1948239"/>
              <a:gd name="connsiteY160" fmla="*/ 979296 h 1667221"/>
              <a:gd name="connsiteX161" fmla="*/ 851549 w 1948239"/>
              <a:gd name="connsiteY161" fmla="*/ 970769 h 1667221"/>
              <a:gd name="connsiteX162" fmla="*/ 847247 w 1948239"/>
              <a:gd name="connsiteY162" fmla="*/ 994931 h 1667221"/>
              <a:gd name="connsiteX163" fmla="*/ 865884 w 1948239"/>
              <a:gd name="connsiteY163" fmla="*/ 996352 h 1667221"/>
              <a:gd name="connsiteX164" fmla="*/ 864450 w 1948239"/>
              <a:gd name="connsiteY164" fmla="*/ 979296 h 1667221"/>
              <a:gd name="connsiteX165" fmla="*/ 855849 w 1948239"/>
              <a:gd name="connsiteY165" fmla="*/ 980717 h 1667221"/>
              <a:gd name="connsiteX166" fmla="*/ 857283 w 1948239"/>
              <a:gd name="connsiteY166" fmla="*/ 973612 h 1667221"/>
              <a:gd name="connsiteX167" fmla="*/ 851549 w 1948239"/>
              <a:gd name="connsiteY167" fmla="*/ 970769 h 1667221"/>
              <a:gd name="connsiteX168" fmla="*/ 907458 w 1948239"/>
              <a:gd name="connsiteY168" fmla="*/ 956554 h 1667221"/>
              <a:gd name="connsiteX169" fmla="*/ 907458 w 1948239"/>
              <a:gd name="connsiteY169" fmla="*/ 957975 h 1667221"/>
              <a:gd name="connsiteX170" fmla="*/ 906025 w 1948239"/>
              <a:gd name="connsiteY170" fmla="*/ 957975 h 1667221"/>
              <a:gd name="connsiteX171" fmla="*/ 1469422 w 1948239"/>
              <a:gd name="connsiteY171" fmla="*/ 953711 h 1667221"/>
              <a:gd name="connsiteX172" fmla="*/ 1482323 w 1948239"/>
              <a:gd name="connsiteY172" fmla="*/ 967925 h 1667221"/>
              <a:gd name="connsiteX173" fmla="*/ 1473722 w 1948239"/>
              <a:gd name="connsiteY173" fmla="*/ 970766 h 1667221"/>
              <a:gd name="connsiteX174" fmla="*/ 1469422 w 1948239"/>
              <a:gd name="connsiteY174" fmla="*/ 953711 h 1667221"/>
              <a:gd name="connsiteX175" fmla="*/ 1917416 w 1948239"/>
              <a:gd name="connsiteY175" fmla="*/ 950158 h 1667221"/>
              <a:gd name="connsiteX176" fmla="*/ 1922434 w 1948239"/>
              <a:gd name="connsiteY176" fmla="*/ 950868 h 1667221"/>
              <a:gd name="connsiteX177" fmla="*/ 1912398 w 1948239"/>
              <a:gd name="connsiteY177" fmla="*/ 953711 h 1667221"/>
              <a:gd name="connsiteX178" fmla="*/ 1917416 w 1948239"/>
              <a:gd name="connsiteY178" fmla="*/ 950158 h 1667221"/>
              <a:gd name="connsiteX179" fmla="*/ 1499528 w 1948239"/>
              <a:gd name="connsiteY179" fmla="*/ 948027 h 1667221"/>
              <a:gd name="connsiteX180" fmla="*/ 1492359 w 1948239"/>
              <a:gd name="connsiteY180" fmla="*/ 955134 h 1667221"/>
              <a:gd name="connsiteX181" fmla="*/ 1499528 w 1948239"/>
              <a:gd name="connsiteY181" fmla="*/ 959398 h 1667221"/>
              <a:gd name="connsiteX182" fmla="*/ 1379107 w 1948239"/>
              <a:gd name="connsiteY182" fmla="*/ 942342 h 1667221"/>
              <a:gd name="connsiteX183" fmla="*/ 1384842 w 1948239"/>
              <a:gd name="connsiteY183" fmla="*/ 956556 h 1667221"/>
              <a:gd name="connsiteX184" fmla="*/ 1379107 w 1948239"/>
              <a:gd name="connsiteY184" fmla="*/ 942342 h 1667221"/>
              <a:gd name="connsiteX185" fmla="*/ 1287177 w 1948239"/>
              <a:gd name="connsiteY185" fmla="*/ 930616 h 1667221"/>
              <a:gd name="connsiteX186" fmla="*/ 1291656 w 1948239"/>
              <a:gd name="connsiteY186" fmla="*/ 930971 h 1667221"/>
              <a:gd name="connsiteX187" fmla="*/ 1294525 w 1948239"/>
              <a:gd name="connsiteY187" fmla="*/ 936658 h 1667221"/>
              <a:gd name="connsiteX188" fmla="*/ 1285922 w 1948239"/>
              <a:gd name="connsiteY188" fmla="*/ 932392 h 1667221"/>
              <a:gd name="connsiteX189" fmla="*/ 1287177 w 1948239"/>
              <a:gd name="connsiteY189" fmla="*/ 930616 h 1667221"/>
              <a:gd name="connsiteX190" fmla="*/ 815708 w 1948239"/>
              <a:gd name="connsiteY190" fmla="*/ 929549 h 1667221"/>
              <a:gd name="connsiteX191" fmla="*/ 818575 w 1948239"/>
              <a:gd name="connsiteY191" fmla="*/ 935235 h 1667221"/>
              <a:gd name="connsiteX192" fmla="*/ 812841 w 1948239"/>
              <a:gd name="connsiteY192" fmla="*/ 935235 h 1667221"/>
              <a:gd name="connsiteX193" fmla="*/ 915163 w 1948239"/>
              <a:gd name="connsiteY193" fmla="*/ 926707 h 1667221"/>
              <a:gd name="connsiteX194" fmla="*/ 914626 w 1948239"/>
              <a:gd name="connsiteY194" fmla="*/ 930971 h 1667221"/>
              <a:gd name="connsiteX195" fmla="*/ 918926 w 1948239"/>
              <a:gd name="connsiteY195" fmla="*/ 930971 h 1667221"/>
              <a:gd name="connsiteX196" fmla="*/ 915163 w 1948239"/>
              <a:gd name="connsiteY196" fmla="*/ 926707 h 1667221"/>
              <a:gd name="connsiteX197" fmla="*/ 1414946 w 1948239"/>
              <a:gd name="connsiteY197" fmla="*/ 925285 h 1667221"/>
              <a:gd name="connsiteX198" fmla="*/ 1412079 w 1948239"/>
              <a:gd name="connsiteY198" fmla="*/ 929549 h 1667221"/>
              <a:gd name="connsiteX199" fmla="*/ 1419247 w 1948239"/>
              <a:gd name="connsiteY199" fmla="*/ 928128 h 1667221"/>
              <a:gd name="connsiteX200" fmla="*/ 1475156 w 1948239"/>
              <a:gd name="connsiteY200" fmla="*/ 913916 h 1667221"/>
              <a:gd name="connsiteX201" fmla="*/ 1475156 w 1948239"/>
              <a:gd name="connsiteY201" fmla="*/ 918180 h 1667221"/>
              <a:gd name="connsiteX202" fmla="*/ 1474695 w 1948239"/>
              <a:gd name="connsiteY202" fmla="*/ 917728 h 1667221"/>
              <a:gd name="connsiteX203" fmla="*/ 844380 w 1948239"/>
              <a:gd name="connsiteY203" fmla="*/ 913914 h 1667221"/>
              <a:gd name="connsiteX204" fmla="*/ 855848 w 1948239"/>
              <a:gd name="connsiteY204" fmla="*/ 921021 h 1667221"/>
              <a:gd name="connsiteX205" fmla="*/ 848681 w 1948239"/>
              <a:gd name="connsiteY205" fmla="*/ 922442 h 1667221"/>
              <a:gd name="connsiteX206" fmla="*/ 844380 w 1948239"/>
              <a:gd name="connsiteY206" fmla="*/ 913914 h 1667221"/>
              <a:gd name="connsiteX207" fmla="*/ 913192 w 1948239"/>
              <a:gd name="connsiteY207" fmla="*/ 912494 h 1667221"/>
              <a:gd name="connsiteX208" fmla="*/ 908892 w 1948239"/>
              <a:gd name="connsiteY208" fmla="*/ 923864 h 1667221"/>
              <a:gd name="connsiteX209" fmla="*/ 913192 w 1948239"/>
              <a:gd name="connsiteY209" fmla="*/ 912494 h 1667221"/>
              <a:gd name="connsiteX210" fmla="*/ 1227148 w 1948239"/>
              <a:gd name="connsiteY210" fmla="*/ 895438 h 1667221"/>
              <a:gd name="connsiteX211" fmla="*/ 1225713 w 1948239"/>
              <a:gd name="connsiteY211" fmla="*/ 911073 h 1667221"/>
              <a:gd name="connsiteX212" fmla="*/ 1227148 w 1948239"/>
              <a:gd name="connsiteY212" fmla="*/ 895438 h 1667221"/>
              <a:gd name="connsiteX213" fmla="*/ 888822 w 1948239"/>
              <a:gd name="connsiteY213" fmla="*/ 895438 h 1667221"/>
              <a:gd name="connsiteX214" fmla="*/ 900290 w 1948239"/>
              <a:gd name="connsiteY214" fmla="*/ 898281 h 1667221"/>
              <a:gd name="connsiteX215" fmla="*/ 888822 w 1948239"/>
              <a:gd name="connsiteY215" fmla="*/ 895438 h 1667221"/>
              <a:gd name="connsiteX216" fmla="*/ 1262986 w 1948239"/>
              <a:gd name="connsiteY216" fmla="*/ 889752 h 1667221"/>
              <a:gd name="connsiteX217" fmla="*/ 1267288 w 1948239"/>
              <a:gd name="connsiteY217" fmla="*/ 898280 h 1667221"/>
              <a:gd name="connsiteX218" fmla="*/ 1257252 w 1948239"/>
              <a:gd name="connsiteY218" fmla="*/ 902544 h 1667221"/>
              <a:gd name="connsiteX219" fmla="*/ 1185572 w 1948239"/>
              <a:gd name="connsiteY219" fmla="*/ 889752 h 1667221"/>
              <a:gd name="connsiteX220" fmla="*/ 1194174 w 1948239"/>
              <a:gd name="connsiteY220" fmla="*/ 892595 h 1667221"/>
              <a:gd name="connsiteX221" fmla="*/ 1197041 w 1948239"/>
              <a:gd name="connsiteY221" fmla="*/ 899703 h 1667221"/>
              <a:gd name="connsiteX222" fmla="*/ 832911 w 1948239"/>
              <a:gd name="connsiteY222" fmla="*/ 888331 h 1667221"/>
              <a:gd name="connsiteX223" fmla="*/ 848682 w 1948239"/>
              <a:gd name="connsiteY223" fmla="*/ 892595 h 1667221"/>
              <a:gd name="connsiteX224" fmla="*/ 876636 w 1948239"/>
              <a:gd name="connsiteY224" fmla="*/ 883357 h 1667221"/>
              <a:gd name="connsiteX225" fmla="*/ 871619 w 1948239"/>
              <a:gd name="connsiteY225" fmla="*/ 891174 h 1667221"/>
              <a:gd name="connsiteX226" fmla="*/ 890255 w 1948239"/>
              <a:gd name="connsiteY226" fmla="*/ 888331 h 1667221"/>
              <a:gd name="connsiteX227" fmla="*/ 881653 w 1948239"/>
              <a:gd name="connsiteY227" fmla="*/ 888331 h 1667221"/>
              <a:gd name="connsiteX228" fmla="*/ 890255 w 1948239"/>
              <a:gd name="connsiteY228" fmla="*/ 884067 h 1667221"/>
              <a:gd name="connsiteX229" fmla="*/ 876636 w 1948239"/>
              <a:gd name="connsiteY229" fmla="*/ 883357 h 1667221"/>
              <a:gd name="connsiteX230" fmla="*/ 1364771 w 1948239"/>
              <a:gd name="connsiteY230" fmla="*/ 881224 h 1667221"/>
              <a:gd name="connsiteX231" fmla="*/ 1341834 w 1948239"/>
              <a:gd name="connsiteY231" fmla="*/ 882646 h 1667221"/>
              <a:gd name="connsiteX232" fmla="*/ 1347568 w 1948239"/>
              <a:gd name="connsiteY232" fmla="*/ 892595 h 1667221"/>
              <a:gd name="connsiteX233" fmla="*/ 1336099 w 1948239"/>
              <a:gd name="connsiteY233" fmla="*/ 889752 h 1667221"/>
              <a:gd name="connsiteX234" fmla="*/ 1333232 w 1948239"/>
              <a:gd name="connsiteY234" fmla="*/ 896859 h 1667221"/>
              <a:gd name="connsiteX235" fmla="*/ 1367638 w 1948239"/>
              <a:gd name="connsiteY235" fmla="*/ 902545 h 1667221"/>
              <a:gd name="connsiteX236" fmla="*/ 1364771 w 1948239"/>
              <a:gd name="connsiteY236" fmla="*/ 881224 h 1667221"/>
              <a:gd name="connsiteX237" fmla="*/ 893122 w 1948239"/>
              <a:gd name="connsiteY237" fmla="*/ 869853 h 1667221"/>
              <a:gd name="connsiteX238" fmla="*/ 881653 w 1948239"/>
              <a:gd name="connsiteY238" fmla="*/ 881224 h 1667221"/>
              <a:gd name="connsiteX239" fmla="*/ 883087 w 1948239"/>
              <a:gd name="connsiteY239" fmla="*/ 881224 h 1667221"/>
              <a:gd name="connsiteX240" fmla="*/ 891689 w 1948239"/>
              <a:gd name="connsiteY240" fmla="*/ 882646 h 1667221"/>
              <a:gd name="connsiteX241" fmla="*/ 884520 w 1948239"/>
              <a:gd name="connsiteY241" fmla="*/ 879803 h 1667221"/>
              <a:gd name="connsiteX242" fmla="*/ 1154034 w 1948239"/>
              <a:gd name="connsiteY242" fmla="*/ 867010 h 1667221"/>
              <a:gd name="connsiteX243" fmla="*/ 1164068 w 1948239"/>
              <a:gd name="connsiteY243" fmla="*/ 871274 h 1667221"/>
              <a:gd name="connsiteX244" fmla="*/ 1161202 w 1948239"/>
              <a:gd name="connsiteY244" fmla="*/ 874117 h 1667221"/>
              <a:gd name="connsiteX245" fmla="*/ 918926 w 1948239"/>
              <a:gd name="connsiteY245" fmla="*/ 864169 h 1667221"/>
              <a:gd name="connsiteX246" fmla="*/ 917287 w 1948239"/>
              <a:gd name="connsiteY246" fmla="*/ 865793 h 1667221"/>
              <a:gd name="connsiteX247" fmla="*/ 910325 w 1948239"/>
              <a:gd name="connsiteY247" fmla="*/ 867012 h 1667221"/>
              <a:gd name="connsiteX248" fmla="*/ 918926 w 1948239"/>
              <a:gd name="connsiteY248" fmla="*/ 872696 h 1667221"/>
              <a:gd name="connsiteX249" fmla="*/ 915701 w 1948239"/>
              <a:gd name="connsiteY249" fmla="*/ 867366 h 1667221"/>
              <a:gd name="connsiteX250" fmla="*/ 917287 w 1948239"/>
              <a:gd name="connsiteY250" fmla="*/ 865793 h 1667221"/>
              <a:gd name="connsiteX251" fmla="*/ 921142 w 1948239"/>
              <a:gd name="connsiteY251" fmla="*/ 865119 h 1667221"/>
              <a:gd name="connsiteX252" fmla="*/ 932187 w 1948239"/>
              <a:gd name="connsiteY252" fmla="*/ 869854 h 1667221"/>
              <a:gd name="connsiteX253" fmla="*/ 938996 w 1948239"/>
              <a:gd name="connsiteY253" fmla="*/ 867012 h 1667221"/>
              <a:gd name="connsiteX254" fmla="*/ 922510 w 1948239"/>
              <a:gd name="connsiteY254" fmla="*/ 864879 h 1667221"/>
              <a:gd name="connsiteX255" fmla="*/ 921142 w 1948239"/>
              <a:gd name="connsiteY255" fmla="*/ 865119 h 1667221"/>
              <a:gd name="connsiteX256" fmla="*/ 851546 w 1948239"/>
              <a:gd name="connsiteY256" fmla="*/ 862746 h 1667221"/>
              <a:gd name="connsiteX257" fmla="*/ 848679 w 1948239"/>
              <a:gd name="connsiteY257" fmla="*/ 869853 h 1667221"/>
              <a:gd name="connsiteX258" fmla="*/ 842945 w 1948239"/>
              <a:gd name="connsiteY258" fmla="*/ 869853 h 1667221"/>
              <a:gd name="connsiteX259" fmla="*/ 940766 w 1948239"/>
              <a:gd name="connsiteY259" fmla="*/ 862525 h 1667221"/>
              <a:gd name="connsiteX260" fmla="*/ 949031 w 1948239"/>
              <a:gd name="connsiteY260" fmla="*/ 874117 h 1667221"/>
              <a:gd name="connsiteX261" fmla="*/ 947598 w 1948239"/>
              <a:gd name="connsiteY261" fmla="*/ 862748 h 1667221"/>
              <a:gd name="connsiteX262" fmla="*/ 940766 w 1948239"/>
              <a:gd name="connsiteY262" fmla="*/ 862525 h 1667221"/>
              <a:gd name="connsiteX263" fmla="*/ 1151636 w 1948239"/>
              <a:gd name="connsiteY263" fmla="*/ 862322 h 1667221"/>
              <a:gd name="connsiteX264" fmla="*/ 1156901 w 1948239"/>
              <a:gd name="connsiteY264" fmla="*/ 865589 h 1667221"/>
              <a:gd name="connsiteX265" fmla="*/ 1151525 w 1948239"/>
              <a:gd name="connsiteY265" fmla="*/ 862924 h 1667221"/>
              <a:gd name="connsiteX266" fmla="*/ 1204210 w 1948239"/>
              <a:gd name="connsiteY266" fmla="*/ 851377 h 1667221"/>
              <a:gd name="connsiteX267" fmla="*/ 1218546 w 1948239"/>
              <a:gd name="connsiteY267" fmla="*/ 871276 h 1667221"/>
              <a:gd name="connsiteX268" fmla="*/ 1209944 w 1948239"/>
              <a:gd name="connsiteY268" fmla="*/ 852798 h 1667221"/>
              <a:gd name="connsiteX269" fmla="*/ 1211377 w 1948239"/>
              <a:gd name="connsiteY269" fmla="*/ 861326 h 1667221"/>
              <a:gd name="connsiteX270" fmla="*/ 1184140 w 1948239"/>
              <a:gd name="connsiteY270" fmla="*/ 845691 h 1667221"/>
              <a:gd name="connsiteX271" fmla="*/ 1198476 w 1948239"/>
              <a:gd name="connsiteY271" fmla="*/ 857062 h 1667221"/>
              <a:gd name="connsiteX272" fmla="*/ 1198476 w 1948239"/>
              <a:gd name="connsiteY272" fmla="*/ 855641 h 1667221"/>
              <a:gd name="connsiteX273" fmla="*/ 871619 w 1948239"/>
              <a:gd name="connsiteY273" fmla="*/ 844270 h 1667221"/>
              <a:gd name="connsiteX274" fmla="*/ 867317 w 1948239"/>
              <a:gd name="connsiteY274" fmla="*/ 849955 h 1667221"/>
              <a:gd name="connsiteX275" fmla="*/ 864450 w 1948239"/>
              <a:gd name="connsiteY275" fmla="*/ 848534 h 1667221"/>
              <a:gd name="connsiteX276" fmla="*/ 1221413 w 1948239"/>
              <a:gd name="connsiteY276" fmla="*/ 841427 h 1667221"/>
              <a:gd name="connsiteX277" fmla="*/ 1221413 w 1948239"/>
              <a:gd name="connsiteY277" fmla="*/ 852798 h 1667221"/>
              <a:gd name="connsiteX278" fmla="*/ 1221413 w 1948239"/>
              <a:gd name="connsiteY278" fmla="*/ 841427 h 1667221"/>
              <a:gd name="connsiteX279" fmla="*/ 24103 w 1948239"/>
              <a:gd name="connsiteY279" fmla="*/ 830945 h 1667221"/>
              <a:gd name="connsiteX280" fmla="*/ 15770 w 1948239"/>
              <a:gd name="connsiteY280" fmla="*/ 844270 h 1667221"/>
              <a:gd name="connsiteX281" fmla="*/ 15770 w 1948239"/>
              <a:gd name="connsiteY281" fmla="*/ 872697 h 1667221"/>
              <a:gd name="connsiteX282" fmla="*/ 20070 w 1948239"/>
              <a:gd name="connsiteY282" fmla="*/ 859905 h 1667221"/>
              <a:gd name="connsiteX283" fmla="*/ 11469 w 1948239"/>
              <a:gd name="connsiteY283" fmla="*/ 911073 h 1667221"/>
              <a:gd name="connsiteX284" fmla="*/ 31539 w 1948239"/>
              <a:gd name="connsiteY284" fmla="*/ 875540 h 1667221"/>
              <a:gd name="connsiteX285" fmla="*/ 34406 w 1948239"/>
              <a:gd name="connsiteY285" fmla="*/ 898280 h 1667221"/>
              <a:gd name="connsiteX286" fmla="*/ 35840 w 1948239"/>
              <a:gd name="connsiteY286" fmla="*/ 915337 h 1667221"/>
              <a:gd name="connsiteX287" fmla="*/ 38707 w 1948239"/>
              <a:gd name="connsiteY287" fmla="*/ 912494 h 1667221"/>
              <a:gd name="connsiteX288" fmla="*/ 35840 w 1948239"/>
              <a:gd name="connsiteY288" fmla="*/ 898280 h 1667221"/>
              <a:gd name="connsiteX289" fmla="*/ 38707 w 1948239"/>
              <a:gd name="connsiteY289" fmla="*/ 884067 h 1667221"/>
              <a:gd name="connsiteX290" fmla="*/ 32973 w 1948239"/>
              <a:gd name="connsiteY290" fmla="*/ 874117 h 1667221"/>
              <a:gd name="connsiteX291" fmla="*/ 24103 w 1948239"/>
              <a:gd name="connsiteY291" fmla="*/ 830945 h 1667221"/>
              <a:gd name="connsiteX292" fmla="*/ 1246321 w 1948239"/>
              <a:gd name="connsiteY292" fmla="*/ 825793 h 1667221"/>
              <a:gd name="connsiteX293" fmla="*/ 1237182 w 1948239"/>
              <a:gd name="connsiteY293" fmla="*/ 827215 h 1667221"/>
              <a:gd name="connsiteX294" fmla="*/ 1254385 w 1948239"/>
              <a:gd name="connsiteY294" fmla="*/ 832899 h 1667221"/>
              <a:gd name="connsiteX295" fmla="*/ 1246321 w 1948239"/>
              <a:gd name="connsiteY295" fmla="*/ 825793 h 1667221"/>
              <a:gd name="connsiteX296" fmla="*/ 1260119 w 1948239"/>
              <a:gd name="connsiteY296" fmla="*/ 822951 h 1667221"/>
              <a:gd name="connsiteX297" fmla="*/ 1261553 w 1948239"/>
              <a:gd name="connsiteY297" fmla="*/ 828635 h 1667221"/>
              <a:gd name="connsiteX298" fmla="*/ 1166937 w 1948239"/>
              <a:gd name="connsiteY298" fmla="*/ 794523 h 1667221"/>
              <a:gd name="connsiteX299" fmla="*/ 1168370 w 1948239"/>
              <a:gd name="connsiteY299" fmla="*/ 812290 h 1667221"/>
              <a:gd name="connsiteX300" fmla="*/ 1170089 w 1948239"/>
              <a:gd name="connsiteY300" fmla="*/ 816337 h 1667221"/>
              <a:gd name="connsiteX301" fmla="*/ 1169804 w 1948239"/>
              <a:gd name="connsiteY301" fmla="*/ 817265 h 1667221"/>
              <a:gd name="connsiteX302" fmla="*/ 1170735 w 1948239"/>
              <a:gd name="connsiteY302" fmla="*/ 817858 h 1667221"/>
              <a:gd name="connsiteX303" fmla="*/ 1174104 w 1948239"/>
              <a:gd name="connsiteY303" fmla="*/ 825792 h 1667221"/>
              <a:gd name="connsiteX304" fmla="*/ 1179838 w 1948239"/>
              <a:gd name="connsiteY304" fmla="*/ 817265 h 1667221"/>
              <a:gd name="connsiteX305" fmla="*/ 1174821 w 1948239"/>
              <a:gd name="connsiteY305" fmla="*/ 820462 h 1667221"/>
              <a:gd name="connsiteX306" fmla="*/ 1170735 w 1948239"/>
              <a:gd name="connsiteY306" fmla="*/ 817858 h 1667221"/>
              <a:gd name="connsiteX307" fmla="*/ 1170089 w 1948239"/>
              <a:gd name="connsiteY307" fmla="*/ 816337 h 1667221"/>
              <a:gd name="connsiteX308" fmla="*/ 1174284 w 1948239"/>
              <a:gd name="connsiteY308" fmla="*/ 802696 h 1667221"/>
              <a:gd name="connsiteX309" fmla="*/ 1166937 w 1948239"/>
              <a:gd name="connsiteY309" fmla="*/ 794523 h 1667221"/>
              <a:gd name="connsiteX310" fmla="*/ 1159768 w 1948239"/>
              <a:gd name="connsiteY310" fmla="*/ 785995 h 1667221"/>
              <a:gd name="connsiteX311" fmla="*/ 1174104 w 1948239"/>
              <a:gd name="connsiteY311" fmla="*/ 785995 h 1667221"/>
              <a:gd name="connsiteX312" fmla="*/ 1013543 w 1948239"/>
              <a:gd name="connsiteY312" fmla="*/ 783152 h 1667221"/>
              <a:gd name="connsiteX313" fmla="*/ 1017844 w 1948239"/>
              <a:gd name="connsiteY313" fmla="*/ 791681 h 1667221"/>
              <a:gd name="connsiteX314" fmla="*/ 1019277 w 1948239"/>
              <a:gd name="connsiteY314" fmla="*/ 784574 h 1667221"/>
              <a:gd name="connsiteX315" fmla="*/ 914626 w 1948239"/>
              <a:gd name="connsiteY315" fmla="*/ 767519 h 1667221"/>
              <a:gd name="connsiteX316" fmla="*/ 911759 w 1948239"/>
              <a:gd name="connsiteY316" fmla="*/ 771782 h 1667221"/>
              <a:gd name="connsiteX317" fmla="*/ 914626 w 1948239"/>
              <a:gd name="connsiteY317" fmla="*/ 768940 h 1667221"/>
              <a:gd name="connsiteX318" fmla="*/ 914626 w 1948239"/>
              <a:gd name="connsiteY318" fmla="*/ 767519 h 1667221"/>
              <a:gd name="connsiteX319" fmla="*/ 1939639 w 1948239"/>
              <a:gd name="connsiteY319" fmla="*/ 766096 h 1667221"/>
              <a:gd name="connsiteX320" fmla="*/ 1935337 w 1948239"/>
              <a:gd name="connsiteY320" fmla="*/ 783151 h 1667221"/>
              <a:gd name="connsiteX321" fmla="*/ 1935337 w 1948239"/>
              <a:gd name="connsiteY321" fmla="*/ 781730 h 1667221"/>
              <a:gd name="connsiteX322" fmla="*/ 927528 w 1948239"/>
              <a:gd name="connsiteY322" fmla="*/ 740513 h 1667221"/>
              <a:gd name="connsiteX323" fmla="*/ 918926 w 1948239"/>
              <a:gd name="connsiteY323" fmla="*/ 750462 h 1667221"/>
              <a:gd name="connsiteX324" fmla="*/ 920359 w 1948239"/>
              <a:gd name="connsiteY324" fmla="*/ 756148 h 1667221"/>
              <a:gd name="connsiteX325" fmla="*/ 921793 w 1948239"/>
              <a:gd name="connsiteY325" fmla="*/ 756148 h 1667221"/>
              <a:gd name="connsiteX326" fmla="*/ 943298 w 1948239"/>
              <a:gd name="connsiteY326" fmla="*/ 757569 h 1667221"/>
              <a:gd name="connsiteX327" fmla="*/ 944731 w 1948239"/>
              <a:gd name="connsiteY327" fmla="*/ 750462 h 1667221"/>
              <a:gd name="connsiteX328" fmla="*/ 938996 w 1948239"/>
              <a:gd name="connsiteY328" fmla="*/ 744777 h 1667221"/>
              <a:gd name="connsiteX329" fmla="*/ 927528 w 1948239"/>
              <a:gd name="connsiteY329" fmla="*/ 740513 h 1667221"/>
              <a:gd name="connsiteX330" fmla="*/ 911759 w 1948239"/>
              <a:gd name="connsiteY330" fmla="*/ 737670 h 1667221"/>
              <a:gd name="connsiteX331" fmla="*/ 913192 w 1948239"/>
              <a:gd name="connsiteY331" fmla="*/ 744777 h 1667221"/>
              <a:gd name="connsiteX332" fmla="*/ 918926 w 1948239"/>
              <a:gd name="connsiteY332" fmla="*/ 739091 h 1667221"/>
              <a:gd name="connsiteX333" fmla="*/ 1092389 w 1948239"/>
              <a:gd name="connsiteY333" fmla="*/ 734827 h 1667221"/>
              <a:gd name="connsiteX334" fmla="*/ 1089522 w 1948239"/>
              <a:gd name="connsiteY334" fmla="*/ 740512 h 1667221"/>
              <a:gd name="connsiteX335" fmla="*/ 1088089 w 1948239"/>
              <a:gd name="connsiteY335" fmla="*/ 739091 h 1667221"/>
              <a:gd name="connsiteX336" fmla="*/ 1060852 w 1948239"/>
              <a:gd name="connsiteY336" fmla="*/ 726299 h 1667221"/>
              <a:gd name="connsiteX337" fmla="*/ 1059417 w 1948239"/>
              <a:gd name="connsiteY337" fmla="*/ 729142 h 1667221"/>
              <a:gd name="connsiteX338" fmla="*/ 1056550 w 1948239"/>
              <a:gd name="connsiteY338" fmla="*/ 727722 h 1667221"/>
              <a:gd name="connsiteX339" fmla="*/ 1055117 w 1948239"/>
              <a:gd name="connsiteY339" fmla="*/ 730563 h 1667221"/>
              <a:gd name="connsiteX340" fmla="*/ 1059417 w 1948239"/>
              <a:gd name="connsiteY340" fmla="*/ 731986 h 1667221"/>
              <a:gd name="connsiteX341" fmla="*/ 1060852 w 1948239"/>
              <a:gd name="connsiteY341" fmla="*/ 726299 h 1667221"/>
              <a:gd name="connsiteX342" fmla="*/ 850774 w 1948239"/>
              <a:gd name="connsiteY342" fmla="*/ 713968 h 1667221"/>
              <a:gd name="connsiteX343" fmla="*/ 851549 w 1948239"/>
              <a:gd name="connsiteY343" fmla="*/ 714929 h 1667221"/>
              <a:gd name="connsiteX344" fmla="*/ 850810 w 1948239"/>
              <a:gd name="connsiteY344" fmla="*/ 714342 h 1667221"/>
              <a:gd name="connsiteX345" fmla="*/ 920359 w 1948239"/>
              <a:gd name="connsiteY345" fmla="*/ 712087 h 1667221"/>
              <a:gd name="connsiteX346" fmla="*/ 927528 w 1948239"/>
              <a:gd name="connsiteY346" fmla="*/ 727722 h 1667221"/>
              <a:gd name="connsiteX347" fmla="*/ 927528 w 1948239"/>
              <a:gd name="connsiteY347" fmla="*/ 724879 h 1667221"/>
              <a:gd name="connsiteX348" fmla="*/ 920359 w 1948239"/>
              <a:gd name="connsiteY348" fmla="*/ 712087 h 1667221"/>
              <a:gd name="connsiteX349" fmla="*/ 1040781 w 1948239"/>
              <a:gd name="connsiteY349" fmla="*/ 697873 h 1667221"/>
              <a:gd name="connsiteX350" fmla="*/ 1039347 w 1948239"/>
              <a:gd name="connsiteY350" fmla="*/ 703558 h 1667221"/>
              <a:gd name="connsiteX351" fmla="*/ 1037914 w 1948239"/>
              <a:gd name="connsiteY351" fmla="*/ 707822 h 1667221"/>
              <a:gd name="connsiteX352" fmla="*/ 1037914 w 1948239"/>
              <a:gd name="connsiteY352" fmla="*/ 709244 h 1667221"/>
              <a:gd name="connsiteX353" fmla="*/ 1050816 w 1948239"/>
              <a:gd name="connsiteY353" fmla="*/ 704980 h 1667221"/>
              <a:gd name="connsiteX354" fmla="*/ 1049381 w 1948239"/>
              <a:gd name="connsiteY354" fmla="*/ 707822 h 1667221"/>
              <a:gd name="connsiteX355" fmla="*/ 1053683 w 1948239"/>
              <a:gd name="connsiteY355" fmla="*/ 707822 h 1667221"/>
              <a:gd name="connsiteX356" fmla="*/ 1050816 w 1948239"/>
              <a:gd name="connsiteY356" fmla="*/ 704980 h 1667221"/>
              <a:gd name="connsiteX357" fmla="*/ 1040781 w 1948239"/>
              <a:gd name="connsiteY357" fmla="*/ 702137 h 1667221"/>
              <a:gd name="connsiteX358" fmla="*/ 1043649 w 1948239"/>
              <a:gd name="connsiteY358" fmla="*/ 699294 h 1667221"/>
              <a:gd name="connsiteX359" fmla="*/ 1040781 w 1948239"/>
              <a:gd name="connsiteY359" fmla="*/ 697873 h 1667221"/>
              <a:gd name="connsiteX360" fmla="*/ 816784 w 1948239"/>
              <a:gd name="connsiteY360" fmla="*/ 697873 h 1667221"/>
              <a:gd name="connsiteX361" fmla="*/ 828612 w 1948239"/>
              <a:gd name="connsiteY361" fmla="*/ 700716 h 1667221"/>
              <a:gd name="connsiteX362" fmla="*/ 807107 w 1948239"/>
              <a:gd name="connsiteY362" fmla="*/ 703558 h 1667221"/>
              <a:gd name="connsiteX363" fmla="*/ 816784 w 1948239"/>
              <a:gd name="connsiteY363" fmla="*/ 697873 h 1667221"/>
              <a:gd name="connsiteX364" fmla="*/ 1866524 w 1948239"/>
              <a:gd name="connsiteY364" fmla="*/ 695030 h 1667221"/>
              <a:gd name="connsiteX365" fmla="*/ 1869391 w 1948239"/>
              <a:gd name="connsiteY365" fmla="*/ 746198 h 1667221"/>
              <a:gd name="connsiteX366" fmla="*/ 1866524 w 1948239"/>
              <a:gd name="connsiteY366" fmla="*/ 695030 h 1667221"/>
              <a:gd name="connsiteX367" fmla="*/ 993473 w 1948239"/>
              <a:gd name="connsiteY367" fmla="*/ 690766 h 1667221"/>
              <a:gd name="connsiteX368" fmla="*/ 989173 w 1948239"/>
              <a:gd name="connsiteY368" fmla="*/ 692188 h 1667221"/>
              <a:gd name="connsiteX369" fmla="*/ 989173 w 1948239"/>
              <a:gd name="connsiteY369" fmla="*/ 693609 h 1667221"/>
              <a:gd name="connsiteX370" fmla="*/ 993473 w 1948239"/>
              <a:gd name="connsiteY370" fmla="*/ 690766 h 1667221"/>
              <a:gd name="connsiteX371" fmla="*/ 711057 w 1948239"/>
              <a:gd name="connsiteY371" fmla="*/ 679395 h 1667221"/>
              <a:gd name="connsiteX372" fmla="*/ 718708 w 1948239"/>
              <a:gd name="connsiteY372" fmla="*/ 679495 h 1667221"/>
              <a:gd name="connsiteX373" fmla="*/ 718405 w 1948239"/>
              <a:gd name="connsiteY373" fmla="*/ 679574 h 1667221"/>
              <a:gd name="connsiteX374" fmla="*/ 711057 w 1948239"/>
              <a:gd name="connsiteY374" fmla="*/ 679395 h 1667221"/>
              <a:gd name="connsiteX375" fmla="*/ 70067 w 1948239"/>
              <a:gd name="connsiteY375" fmla="*/ 662384 h 1667221"/>
              <a:gd name="connsiteX376" fmla="*/ 58778 w 1948239"/>
              <a:gd name="connsiteY376" fmla="*/ 690766 h 1667221"/>
              <a:gd name="connsiteX377" fmla="*/ 68812 w 1948239"/>
              <a:gd name="connsiteY377" fmla="*/ 686502 h 1667221"/>
              <a:gd name="connsiteX378" fmla="*/ 73113 w 1948239"/>
              <a:gd name="connsiteY378" fmla="*/ 670868 h 1667221"/>
              <a:gd name="connsiteX379" fmla="*/ 70067 w 1948239"/>
              <a:gd name="connsiteY379" fmla="*/ 662384 h 1667221"/>
              <a:gd name="connsiteX380" fmla="*/ 926095 w 1948239"/>
              <a:gd name="connsiteY380" fmla="*/ 658076 h 1667221"/>
              <a:gd name="connsiteX381" fmla="*/ 923228 w 1948239"/>
              <a:gd name="connsiteY381" fmla="*/ 672288 h 1667221"/>
              <a:gd name="connsiteX382" fmla="*/ 918926 w 1948239"/>
              <a:gd name="connsiteY382" fmla="*/ 668024 h 1667221"/>
              <a:gd name="connsiteX383" fmla="*/ 931829 w 1948239"/>
              <a:gd name="connsiteY383" fmla="*/ 676554 h 1667221"/>
              <a:gd name="connsiteX384" fmla="*/ 926095 w 1948239"/>
              <a:gd name="connsiteY384" fmla="*/ 658076 h 1667221"/>
              <a:gd name="connsiteX385" fmla="*/ 841513 w 1948239"/>
              <a:gd name="connsiteY385" fmla="*/ 652390 h 1667221"/>
              <a:gd name="connsiteX386" fmla="*/ 858716 w 1948239"/>
              <a:gd name="connsiteY386" fmla="*/ 672288 h 1667221"/>
              <a:gd name="connsiteX387" fmla="*/ 852981 w 1948239"/>
              <a:gd name="connsiteY387" fmla="*/ 665183 h 1667221"/>
              <a:gd name="connsiteX388" fmla="*/ 854416 w 1948239"/>
              <a:gd name="connsiteY388" fmla="*/ 665183 h 1667221"/>
              <a:gd name="connsiteX389" fmla="*/ 855849 w 1948239"/>
              <a:gd name="connsiteY389" fmla="*/ 658076 h 1667221"/>
              <a:gd name="connsiteX390" fmla="*/ 841513 w 1948239"/>
              <a:gd name="connsiteY390" fmla="*/ 652390 h 1667221"/>
              <a:gd name="connsiteX391" fmla="*/ 1050816 w 1948239"/>
              <a:gd name="connsiteY391" fmla="*/ 643862 h 1667221"/>
              <a:gd name="connsiteX392" fmla="*/ 1033613 w 1948239"/>
              <a:gd name="connsiteY392" fmla="*/ 653812 h 1667221"/>
              <a:gd name="connsiteX393" fmla="*/ 1040781 w 1948239"/>
              <a:gd name="connsiteY393" fmla="*/ 650969 h 1667221"/>
              <a:gd name="connsiteX394" fmla="*/ 1040781 w 1948239"/>
              <a:gd name="connsiteY394" fmla="*/ 652390 h 1667221"/>
              <a:gd name="connsiteX395" fmla="*/ 1047949 w 1948239"/>
              <a:gd name="connsiteY395" fmla="*/ 653812 h 1667221"/>
              <a:gd name="connsiteX396" fmla="*/ 1050816 w 1948239"/>
              <a:gd name="connsiteY396" fmla="*/ 643862 h 1667221"/>
              <a:gd name="connsiteX397" fmla="*/ 994471 w 1948239"/>
              <a:gd name="connsiteY397" fmla="*/ 641699 h 1667221"/>
              <a:gd name="connsiteX398" fmla="*/ 995167 w 1948239"/>
              <a:gd name="connsiteY398" fmla="*/ 641769 h 1667221"/>
              <a:gd name="connsiteX399" fmla="*/ 993473 w 1948239"/>
              <a:gd name="connsiteY399" fmla="*/ 642441 h 1667221"/>
              <a:gd name="connsiteX400" fmla="*/ 676651 w 1948239"/>
              <a:gd name="connsiteY400" fmla="*/ 632491 h 1667221"/>
              <a:gd name="connsiteX401" fmla="*/ 695287 w 1948239"/>
              <a:gd name="connsiteY401" fmla="*/ 633913 h 1667221"/>
              <a:gd name="connsiteX402" fmla="*/ 676651 w 1948239"/>
              <a:gd name="connsiteY402" fmla="*/ 632491 h 1667221"/>
              <a:gd name="connsiteX403" fmla="*/ 1889462 w 1948239"/>
              <a:gd name="connsiteY403" fmla="*/ 626807 h 1667221"/>
              <a:gd name="connsiteX404" fmla="*/ 1895196 w 1948239"/>
              <a:gd name="connsiteY404" fmla="*/ 665182 h 1667221"/>
              <a:gd name="connsiteX405" fmla="*/ 1876560 w 1948239"/>
              <a:gd name="connsiteY405" fmla="*/ 712086 h 1667221"/>
              <a:gd name="connsiteX406" fmla="*/ 1900930 w 1948239"/>
              <a:gd name="connsiteY406" fmla="*/ 635334 h 1667221"/>
              <a:gd name="connsiteX407" fmla="*/ 1003402 w 1948239"/>
              <a:gd name="connsiteY407" fmla="*/ 616178 h 1667221"/>
              <a:gd name="connsiteX408" fmla="*/ 1005120 w 1948239"/>
              <a:gd name="connsiteY408" fmla="*/ 618811 h 1667221"/>
              <a:gd name="connsiteX409" fmla="*/ 1003508 w 1948239"/>
              <a:gd name="connsiteY409" fmla="*/ 626806 h 1667221"/>
              <a:gd name="connsiteX410" fmla="*/ 1001358 w 1948239"/>
              <a:gd name="connsiteY410" fmla="*/ 619345 h 1667221"/>
              <a:gd name="connsiteX411" fmla="*/ 999207 w 1948239"/>
              <a:gd name="connsiteY411" fmla="*/ 609751 h 1667221"/>
              <a:gd name="connsiteX412" fmla="*/ 1003508 w 1948239"/>
              <a:gd name="connsiteY412" fmla="*/ 616014 h 1667221"/>
              <a:gd name="connsiteX413" fmla="*/ 1003402 w 1948239"/>
              <a:gd name="connsiteY413" fmla="*/ 616178 h 1667221"/>
              <a:gd name="connsiteX414" fmla="*/ 666616 w 1948239"/>
              <a:gd name="connsiteY414" fmla="*/ 604065 h 1667221"/>
              <a:gd name="connsiteX415" fmla="*/ 655147 w 1948239"/>
              <a:gd name="connsiteY415" fmla="*/ 614015 h 1667221"/>
              <a:gd name="connsiteX416" fmla="*/ 663749 w 1948239"/>
              <a:gd name="connsiteY416" fmla="*/ 626806 h 1667221"/>
              <a:gd name="connsiteX417" fmla="*/ 670917 w 1948239"/>
              <a:gd name="connsiteY417" fmla="*/ 616858 h 1667221"/>
              <a:gd name="connsiteX418" fmla="*/ 666616 w 1948239"/>
              <a:gd name="connsiteY418" fmla="*/ 604065 h 1667221"/>
              <a:gd name="connsiteX419" fmla="*/ 1093823 w 1948239"/>
              <a:gd name="connsiteY419" fmla="*/ 602644 h 1667221"/>
              <a:gd name="connsiteX420" fmla="*/ 1085222 w 1948239"/>
              <a:gd name="connsiteY420" fmla="*/ 609751 h 1667221"/>
              <a:gd name="connsiteX421" fmla="*/ 1093823 w 1948239"/>
              <a:gd name="connsiteY421" fmla="*/ 602644 h 1667221"/>
              <a:gd name="connsiteX422" fmla="*/ 762666 w 1948239"/>
              <a:gd name="connsiteY422" fmla="*/ 602644 h 1667221"/>
              <a:gd name="connsiteX423" fmla="*/ 764099 w 1948239"/>
              <a:gd name="connsiteY423" fmla="*/ 615436 h 1667221"/>
              <a:gd name="connsiteX424" fmla="*/ 759799 w 1948239"/>
              <a:gd name="connsiteY424" fmla="*/ 615436 h 1667221"/>
              <a:gd name="connsiteX425" fmla="*/ 762487 w 1948239"/>
              <a:gd name="connsiteY425" fmla="*/ 622720 h 1667221"/>
              <a:gd name="connsiteX426" fmla="*/ 763428 w 1948239"/>
              <a:gd name="connsiteY426" fmla="*/ 623371 h 1667221"/>
              <a:gd name="connsiteX427" fmla="*/ 762666 w 1948239"/>
              <a:gd name="connsiteY427" fmla="*/ 625386 h 1667221"/>
              <a:gd name="connsiteX428" fmla="*/ 768401 w 1948239"/>
              <a:gd name="connsiteY428" fmla="*/ 626806 h 1667221"/>
              <a:gd name="connsiteX429" fmla="*/ 763428 w 1948239"/>
              <a:gd name="connsiteY429" fmla="*/ 623371 h 1667221"/>
              <a:gd name="connsiteX430" fmla="*/ 765354 w 1948239"/>
              <a:gd name="connsiteY430" fmla="*/ 618279 h 1667221"/>
              <a:gd name="connsiteX431" fmla="*/ 771268 w 1948239"/>
              <a:gd name="connsiteY431" fmla="*/ 611172 h 1667221"/>
              <a:gd name="connsiteX432" fmla="*/ 762666 w 1948239"/>
              <a:gd name="connsiteY432" fmla="*/ 602644 h 1667221"/>
              <a:gd name="connsiteX433" fmla="*/ 785469 w 1948239"/>
              <a:gd name="connsiteY433" fmla="*/ 599801 h 1667221"/>
              <a:gd name="connsiteX434" fmla="*/ 779869 w 1948239"/>
              <a:gd name="connsiteY434" fmla="*/ 602644 h 1667221"/>
              <a:gd name="connsiteX435" fmla="*/ 789904 w 1948239"/>
              <a:gd name="connsiteY435" fmla="*/ 612593 h 1667221"/>
              <a:gd name="connsiteX436" fmla="*/ 785469 w 1948239"/>
              <a:gd name="connsiteY436" fmla="*/ 599801 h 1667221"/>
              <a:gd name="connsiteX437" fmla="*/ 543327 w 1948239"/>
              <a:gd name="connsiteY437" fmla="*/ 599801 h 1667221"/>
              <a:gd name="connsiteX438" fmla="*/ 556228 w 1948239"/>
              <a:gd name="connsiteY438" fmla="*/ 606908 h 1667221"/>
              <a:gd name="connsiteX439" fmla="*/ 543327 w 1948239"/>
              <a:gd name="connsiteY439" fmla="*/ 599801 h 1667221"/>
              <a:gd name="connsiteX440" fmla="*/ 1943939 w 1948239"/>
              <a:gd name="connsiteY440" fmla="*/ 592694 h 1667221"/>
              <a:gd name="connsiteX441" fmla="*/ 1948239 w 1948239"/>
              <a:gd name="connsiteY441" fmla="*/ 598379 h 1667221"/>
              <a:gd name="connsiteX442" fmla="*/ 1948239 w 1948239"/>
              <a:gd name="connsiteY442" fmla="*/ 639599 h 1667221"/>
              <a:gd name="connsiteX443" fmla="*/ 1943939 w 1948239"/>
              <a:gd name="connsiteY443" fmla="*/ 592694 h 1667221"/>
              <a:gd name="connsiteX444" fmla="*/ 586335 w 1948239"/>
              <a:gd name="connsiteY444" fmla="*/ 589852 h 1667221"/>
              <a:gd name="connsiteX445" fmla="*/ 579168 w 1948239"/>
              <a:gd name="connsiteY445" fmla="*/ 594116 h 1667221"/>
              <a:gd name="connsiteX446" fmla="*/ 596371 w 1948239"/>
              <a:gd name="connsiteY446" fmla="*/ 598380 h 1667221"/>
              <a:gd name="connsiteX447" fmla="*/ 1069453 w 1948239"/>
              <a:gd name="connsiteY447" fmla="*/ 587009 h 1667221"/>
              <a:gd name="connsiteX448" fmla="*/ 1069453 w 1948239"/>
              <a:gd name="connsiteY448" fmla="*/ 591273 h 1667221"/>
              <a:gd name="connsiteX449" fmla="*/ 1071989 w 1948239"/>
              <a:gd name="connsiteY449" fmla="*/ 587972 h 1667221"/>
              <a:gd name="connsiteX450" fmla="*/ 1077875 w 1948239"/>
              <a:gd name="connsiteY450" fmla="*/ 590207 h 1667221"/>
              <a:gd name="connsiteX451" fmla="*/ 1085222 w 1948239"/>
              <a:gd name="connsiteY451" fmla="*/ 595537 h 1667221"/>
              <a:gd name="connsiteX452" fmla="*/ 1092389 w 1948239"/>
              <a:gd name="connsiteY452" fmla="*/ 589852 h 1667221"/>
              <a:gd name="connsiteX453" fmla="*/ 1079487 w 1948239"/>
              <a:gd name="connsiteY453" fmla="*/ 589852 h 1667221"/>
              <a:gd name="connsiteX454" fmla="*/ 1079487 w 1948239"/>
              <a:gd name="connsiteY454" fmla="*/ 587009 h 1667221"/>
              <a:gd name="connsiteX455" fmla="*/ 1072319 w 1948239"/>
              <a:gd name="connsiteY455" fmla="*/ 587542 h 1667221"/>
              <a:gd name="connsiteX456" fmla="*/ 1071989 w 1948239"/>
              <a:gd name="connsiteY456" fmla="*/ 587972 h 1667221"/>
              <a:gd name="connsiteX457" fmla="*/ 488851 w 1948239"/>
              <a:gd name="connsiteY457" fmla="*/ 569953 h 1667221"/>
              <a:gd name="connsiteX458" fmla="*/ 485984 w 1948239"/>
              <a:gd name="connsiteY458" fmla="*/ 575638 h 1667221"/>
              <a:gd name="connsiteX459" fmla="*/ 477383 w 1948239"/>
              <a:gd name="connsiteY459" fmla="*/ 594116 h 1667221"/>
              <a:gd name="connsiteX460" fmla="*/ 484551 w 1948239"/>
              <a:gd name="connsiteY460" fmla="*/ 592694 h 1667221"/>
              <a:gd name="connsiteX461" fmla="*/ 481683 w 1948239"/>
              <a:gd name="connsiteY461" fmla="*/ 588430 h 1667221"/>
              <a:gd name="connsiteX462" fmla="*/ 491719 w 1948239"/>
              <a:gd name="connsiteY462" fmla="*/ 595537 h 1667221"/>
              <a:gd name="connsiteX463" fmla="*/ 485984 w 1948239"/>
              <a:gd name="connsiteY463" fmla="*/ 575638 h 1667221"/>
              <a:gd name="connsiteX464" fmla="*/ 491719 w 1948239"/>
              <a:gd name="connsiteY464" fmla="*/ 574217 h 1667221"/>
              <a:gd name="connsiteX465" fmla="*/ 496019 w 1948239"/>
              <a:gd name="connsiteY465" fmla="*/ 572795 h 1667221"/>
              <a:gd name="connsiteX466" fmla="*/ 496019 w 1948239"/>
              <a:gd name="connsiteY466" fmla="*/ 569953 h 1667221"/>
              <a:gd name="connsiteX467" fmla="*/ 491719 w 1948239"/>
              <a:gd name="connsiteY467" fmla="*/ 572795 h 1667221"/>
              <a:gd name="connsiteX468" fmla="*/ 488851 w 1948239"/>
              <a:gd name="connsiteY468" fmla="*/ 569953 h 1667221"/>
              <a:gd name="connsiteX469" fmla="*/ 435810 w 1948239"/>
              <a:gd name="connsiteY469" fmla="*/ 548633 h 1667221"/>
              <a:gd name="connsiteX470" fmla="*/ 441544 w 1948239"/>
              <a:gd name="connsiteY470" fmla="*/ 560003 h 1667221"/>
              <a:gd name="connsiteX471" fmla="*/ 440110 w 1948239"/>
              <a:gd name="connsiteY471" fmla="*/ 551476 h 1667221"/>
              <a:gd name="connsiteX472" fmla="*/ 1016410 w 1948239"/>
              <a:gd name="connsiteY472" fmla="*/ 541526 h 1667221"/>
              <a:gd name="connsiteX473" fmla="*/ 1017325 w 1948239"/>
              <a:gd name="connsiteY473" fmla="*/ 547713 h 1667221"/>
              <a:gd name="connsiteX474" fmla="*/ 1016948 w 1948239"/>
              <a:gd name="connsiteY474" fmla="*/ 547389 h 1667221"/>
              <a:gd name="connsiteX475" fmla="*/ 1016410 w 1948239"/>
              <a:gd name="connsiteY475" fmla="*/ 541526 h 1667221"/>
              <a:gd name="connsiteX476" fmla="*/ 559098 w 1948239"/>
              <a:gd name="connsiteY476" fmla="*/ 530156 h 1667221"/>
              <a:gd name="connsiteX477" fmla="*/ 570566 w 1948239"/>
              <a:gd name="connsiteY477" fmla="*/ 531577 h 1667221"/>
              <a:gd name="connsiteX478" fmla="*/ 559098 w 1948239"/>
              <a:gd name="connsiteY478" fmla="*/ 530156 h 1667221"/>
              <a:gd name="connsiteX479" fmla="*/ 1055117 w 1948239"/>
              <a:gd name="connsiteY479" fmla="*/ 524470 h 1667221"/>
              <a:gd name="connsiteX480" fmla="*/ 1055117 w 1948239"/>
              <a:gd name="connsiteY480" fmla="*/ 537262 h 1667221"/>
              <a:gd name="connsiteX481" fmla="*/ 1055117 w 1948239"/>
              <a:gd name="connsiteY481" fmla="*/ 524470 h 1667221"/>
              <a:gd name="connsiteX482" fmla="*/ 1070886 w 1948239"/>
              <a:gd name="connsiteY482" fmla="*/ 508835 h 1667221"/>
              <a:gd name="connsiteX483" fmla="*/ 1059417 w 1948239"/>
              <a:gd name="connsiteY483" fmla="*/ 514522 h 1667221"/>
              <a:gd name="connsiteX484" fmla="*/ 1070886 w 1948239"/>
              <a:gd name="connsiteY484" fmla="*/ 521627 h 1667221"/>
              <a:gd name="connsiteX485" fmla="*/ 1082355 w 1948239"/>
              <a:gd name="connsiteY485" fmla="*/ 518785 h 1667221"/>
              <a:gd name="connsiteX486" fmla="*/ 1070886 w 1948239"/>
              <a:gd name="connsiteY486" fmla="*/ 508835 h 1667221"/>
              <a:gd name="connsiteX487" fmla="*/ 549062 w 1948239"/>
              <a:gd name="connsiteY487" fmla="*/ 508835 h 1667221"/>
              <a:gd name="connsiteX488" fmla="*/ 561965 w 1948239"/>
              <a:gd name="connsiteY488" fmla="*/ 523049 h 1667221"/>
              <a:gd name="connsiteX489" fmla="*/ 549062 w 1948239"/>
              <a:gd name="connsiteY489" fmla="*/ 508835 h 1667221"/>
              <a:gd name="connsiteX490" fmla="*/ 1893763 w 1948239"/>
              <a:gd name="connsiteY490" fmla="*/ 491780 h 1667221"/>
              <a:gd name="connsiteX491" fmla="*/ 1889462 w 1948239"/>
              <a:gd name="connsiteY491" fmla="*/ 507415 h 1667221"/>
              <a:gd name="connsiteX492" fmla="*/ 1895196 w 1948239"/>
              <a:gd name="connsiteY492" fmla="*/ 497465 h 1667221"/>
              <a:gd name="connsiteX493" fmla="*/ 1908099 w 1948239"/>
              <a:gd name="connsiteY493" fmla="*/ 565688 h 1667221"/>
              <a:gd name="connsiteX494" fmla="*/ 1896630 w 1948239"/>
              <a:gd name="connsiteY494" fmla="*/ 494622 h 1667221"/>
              <a:gd name="connsiteX495" fmla="*/ 1895196 w 1948239"/>
              <a:gd name="connsiteY495" fmla="*/ 497465 h 1667221"/>
              <a:gd name="connsiteX496" fmla="*/ 1083789 w 1948239"/>
              <a:gd name="connsiteY496" fmla="*/ 456247 h 1667221"/>
              <a:gd name="connsiteX497" fmla="*/ 1080922 w 1948239"/>
              <a:gd name="connsiteY497" fmla="*/ 467617 h 1667221"/>
              <a:gd name="connsiteX498" fmla="*/ 1089523 w 1948239"/>
              <a:gd name="connsiteY498" fmla="*/ 461931 h 1667221"/>
              <a:gd name="connsiteX499" fmla="*/ 1083789 w 1948239"/>
              <a:gd name="connsiteY499" fmla="*/ 456247 h 1667221"/>
              <a:gd name="connsiteX500" fmla="*/ 1146867 w 1948239"/>
              <a:gd name="connsiteY500" fmla="*/ 453404 h 1667221"/>
              <a:gd name="connsiteX501" fmla="*/ 1145432 w 1948239"/>
              <a:gd name="connsiteY501" fmla="*/ 460511 h 1667221"/>
              <a:gd name="connsiteX502" fmla="*/ 1146867 w 1948239"/>
              <a:gd name="connsiteY502" fmla="*/ 453404 h 1667221"/>
              <a:gd name="connsiteX503" fmla="*/ 1166937 w 1948239"/>
              <a:gd name="connsiteY503" fmla="*/ 451983 h 1667221"/>
              <a:gd name="connsiteX504" fmla="*/ 1154034 w 1948239"/>
              <a:gd name="connsiteY504" fmla="*/ 457667 h 1667221"/>
              <a:gd name="connsiteX505" fmla="*/ 1166937 w 1948239"/>
              <a:gd name="connsiteY505" fmla="*/ 451983 h 1667221"/>
              <a:gd name="connsiteX506" fmla="*/ 1079487 w 1948239"/>
              <a:gd name="connsiteY506" fmla="*/ 427820 h 1667221"/>
              <a:gd name="connsiteX507" fmla="*/ 1072320 w 1948239"/>
              <a:gd name="connsiteY507" fmla="*/ 436348 h 1667221"/>
              <a:gd name="connsiteX508" fmla="*/ 1079487 w 1948239"/>
              <a:gd name="connsiteY508" fmla="*/ 427820 h 1667221"/>
              <a:gd name="connsiteX509" fmla="*/ 1910965 w 1948239"/>
              <a:gd name="connsiteY509" fmla="*/ 420713 h 1667221"/>
              <a:gd name="connsiteX510" fmla="*/ 1928168 w 1948239"/>
              <a:gd name="connsiteY510" fmla="*/ 481830 h 1667221"/>
              <a:gd name="connsiteX511" fmla="*/ 1913832 w 1948239"/>
              <a:gd name="connsiteY511" fmla="*/ 440612 h 1667221"/>
              <a:gd name="connsiteX512" fmla="*/ 1910965 w 1948239"/>
              <a:gd name="connsiteY512" fmla="*/ 420713 h 1667221"/>
              <a:gd name="connsiteX513" fmla="*/ 1852189 w 1948239"/>
              <a:gd name="connsiteY513" fmla="*/ 412186 h 1667221"/>
              <a:gd name="connsiteX514" fmla="*/ 1857923 w 1948239"/>
              <a:gd name="connsiteY514" fmla="*/ 432084 h 1667221"/>
              <a:gd name="connsiteX515" fmla="*/ 1855056 w 1948239"/>
              <a:gd name="connsiteY515" fmla="*/ 450561 h 1667221"/>
              <a:gd name="connsiteX516" fmla="*/ 1857923 w 1948239"/>
              <a:gd name="connsiteY516" fmla="*/ 432084 h 1667221"/>
              <a:gd name="connsiteX517" fmla="*/ 1852189 w 1948239"/>
              <a:gd name="connsiteY517" fmla="*/ 412186 h 1667221"/>
              <a:gd name="connsiteX518" fmla="*/ 1862224 w 1948239"/>
              <a:gd name="connsiteY518" fmla="*/ 400815 h 1667221"/>
              <a:gd name="connsiteX519" fmla="*/ 1875126 w 1948239"/>
              <a:gd name="connsiteY519" fmla="*/ 464775 h 1667221"/>
              <a:gd name="connsiteX520" fmla="*/ 1875126 w 1948239"/>
              <a:gd name="connsiteY520" fmla="*/ 442033 h 1667221"/>
              <a:gd name="connsiteX521" fmla="*/ 1883727 w 1948239"/>
              <a:gd name="connsiteY521" fmla="*/ 484673 h 1667221"/>
              <a:gd name="connsiteX522" fmla="*/ 1885162 w 1948239"/>
              <a:gd name="connsiteY522" fmla="*/ 451983 h 1667221"/>
              <a:gd name="connsiteX523" fmla="*/ 1882294 w 1948239"/>
              <a:gd name="connsiteY523" fmla="*/ 439190 h 1667221"/>
              <a:gd name="connsiteX524" fmla="*/ 1876560 w 1948239"/>
              <a:gd name="connsiteY524" fmla="*/ 426398 h 1667221"/>
              <a:gd name="connsiteX525" fmla="*/ 1862224 w 1948239"/>
              <a:gd name="connsiteY525" fmla="*/ 400815 h 1667221"/>
              <a:gd name="connsiteX526" fmla="*/ 1092389 w 1948239"/>
              <a:gd name="connsiteY526" fmla="*/ 379495 h 1667221"/>
              <a:gd name="connsiteX527" fmla="*/ 1092389 w 1948239"/>
              <a:gd name="connsiteY527" fmla="*/ 385180 h 1667221"/>
              <a:gd name="connsiteX528" fmla="*/ 1096690 w 1948239"/>
              <a:gd name="connsiteY528" fmla="*/ 385180 h 1667221"/>
              <a:gd name="connsiteX529" fmla="*/ 1088089 w 1948239"/>
              <a:gd name="connsiteY529" fmla="*/ 390865 h 1667221"/>
              <a:gd name="connsiteX530" fmla="*/ 1108159 w 1948239"/>
              <a:gd name="connsiteY530" fmla="*/ 392287 h 1667221"/>
              <a:gd name="connsiteX531" fmla="*/ 1109593 w 1948239"/>
              <a:gd name="connsiteY531" fmla="*/ 397972 h 1667221"/>
              <a:gd name="connsiteX532" fmla="*/ 1109593 w 1948239"/>
              <a:gd name="connsiteY532" fmla="*/ 400815 h 1667221"/>
              <a:gd name="connsiteX533" fmla="*/ 1112461 w 1948239"/>
              <a:gd name="connsiteY533" fmla="*/ 400815 h 1667221"/>
              <a:gd name="connsiteX534" fmla="*/ 1109593 w 1948239"/>
              <a:gd name="connsiteY534" fmla="*/ 396551 h 1667221"/>
              <a:gd name="connsiteX535" fmla="*/ 1112461 w 1948239"/>
              <a:gd name="connsiteY535" fmla="*/ 395129 h 1667221"/>
              <a:gd name="connsiteX536" fmla="*/ 1108159 w 1948239"/>
              <a:gd name="connsiteY536" fmla="*/ 390865 h 1667221"/>
              <a:gd name="connsiteX537" fmla="*/ 1092389 w 1948239"/>
              <a:gd name="connsiteY537" fmla="*/ 379495 h 1667221"/>
              <a:gd name="connsiteX538" fmla="*/ 365563 w 1948239"/>
              <a:gd name="connsiteY538" fmla="*/ 379494 h 1667221"/>
              <a:gd name="connsiteX539" fmla="*/ 328290 w 1948239"/>
              <a:gd name="connsiteY539" fmla="*/ 403656 h 1667221"/>
              <a:gd name="connsiteX540" fmla="*/ 365563 w 1948239"/>
              <a:gd name="connsiteY540" fmla="*/ 379494 h 1667221"/>
              <a:gd name="connsiteX541" fmla="*/ 1879188 w 1948239"/>
              <a:gd name="connsiteY541" fmla="*/ 377955 h 1667221"/>
              <a:gd name="connsiteX542" fmla="*/ 1879427 w 1948239"/>
              <a:gd name="connsiteY542" fmla="*/ 378073 h 1667221"/>
              <a:gd name="connsiteX543" fmla="*/ 1879634 w 1948239"/>
              <a:gd name="connsiteY543" fmla="*/ 379503 h 1667221"/>
              <a:gd name="connsiteX544" fmla="*/ 1790545 w 1948239"/>
              <a:gd name="connsiteY544" fmla="*/ 370966 h 1667221"/>
              <a:gd name="connsiteX545" fmla="*/ 1806314 w 1948239"/>
              <a:gd name="connsiteY545" fmla="*/ 402236 h 1667221"/>
              <a:gd name="connsiteX546" fmla="*/ 1823517 w 1948239"/>
              <a:gd name="connsiteY546" fmla="*/ 426398 h 1667221"/>
              <a:gd name="connsiteX547" fmla="*/ 1813483 w 1948239"/>
              <a:gd name="connsiteY547" fmla="*/ 406500 h 1667221"/>
              <a:gd name="connsiteX548" fmla="*/ 1790545 w 1948239"/>
              <a:gd name="connsiteY548" fmla="*/ 370966 h 1667221"/>
              <a:gd name="connsiteX549" fmla="*/ 336892 w 1948239"/>
              <a:gd name="connsiteY549" fmla="*/ 370966 h 1667221"/>
              <a:gd name="connsiteX550" fmla="*/ 283848 w 1948239"/>
              <a:gd name="connsiteY550" fmla="*/ 419291 h 1667221"/>
              <a:gd name="connsiteX551" fmla="*/ 235106 w 1948239"/>
              <a:gd name="connsiteY551" fmla="*/ 449139 h 1667221"/>
              <a:gd name="connsiteX552" fmla="*/ 283848 w 1948239"/>
              <a:gd name="connsiteY552" fmla="*/ 407920 h 1667221"/>
              <a:gd name="connsiteX553" fmla="*/ 336892 w 1948239"/>
              <a:gd name="connsiteY553" fmla="*/ 370966 h 1667221"/>
              <a:gd name="connsiteX554" fmla="*/ 344956 w 1948239"/>
              <a:gd name="connsiteY554" fmla="*/ 363504 h 1667221"/>
              <a:gd name="connsiteX555" fmla="*/ 345493 w 1948239"/>
              <a:gd name="connsiteY555" fmla="*/ 363859 h 1667221"/>
              <a:gd name="connsiteX556" fmla="*/ 336891 w 1948239"/>
              <a:gd name="connsiteY556" fmla="*/ 369544 h 1667221"/>
              <a:gd name="connsiteX557" fmla="*/ 344956 w 1948239"/>
              <a:gd name="connsiteY557" fmla="*/ 363504 h 1667221"/>
              <a:gd name="connsiteX558" fmla="*/ 1134860 w 1948239"/>
              <a:gd name="connsiteY558" fmla="*/ 362794 h 1667221"/>
              <a:gd name="connsiteX559" fmla="*/ 1129664 w 1948239"/>
              <a:gd name="connsiteY559" fmla="*/ 365281 h 1667221"/>
              <a:gd name="connsiteX560" fmla="*/ 1138265 w 1948239"/>
              <a:gd name="connsiteY560" fmla="*/ 368125 h 1667221"/>
              <a:gd name="connsiteX561" fmla="*/ 1141132 w 1948239"/>
              <a:gd name="connsiteY561" fmla="*/ 366702 h 1667221"/>
              <a:gd name="connsiteX562" fmla="*/ 1134860 w 1948239"/>
              <a:gd name="connsiteY562" fmla="*/ 362794 h 1667221"/>
              <a:gd name="connsiteX563" fmla="*/ 364131 w 1948239"/>
              <a:gd name="connsiteY563" fmla="*/ 362438 h 1667221"/>
              <a:gd name="connsiteX564" fmla="*/ 344060 w 1948239"/>
              <a:gd name="connsiteY564" fmla="*/ 379493 h 1667221"/>
              <a:gd name="connsiteX565" fmla="*/ 342626 w 1948239"/>
              <a:gd name="connsiteY565" fmla="*/ 372388 h 1667221"/>
              <a:gd name="connsiteX566" fmla="*/ 1871519 w 1948239"/>
              <a:gd name="connsiteY566" fmla="*/ 361461 h 1667221"/>
              <a:gd name="connsiteX567" fmla="*/ 1875126 w 1948239"/>
              <a:gd name="connsiteY567" fmla="*/ 363859 h 1667221"/>
              <a:gd name="connsiteX568" fmla="*/ 1879188 w 1948239"/>
              <a:gd name="connsiteY568" fmla="*/ 377955 h 1667221"/>
              <a:gd name="connsiteX569" fmla="*/ 1876560 w 1948239"/>
              <a:gd name="connsiteY569" fmla="*/ 376653 h 1667221"/>
              <a:gd name="connsiteX570" fmla="*/ 1871519 w 1948239"/>
              <a:gd name="connsiteY570" fmla="*/ 361461 h 1667221"/>
              <a:gd name="connsiteX571" fmla="*/ 1769041 w 1948239"/>
              <a:gd name="connsiteY571" fmla="*/ 355332 h 1667221"/>
              <a:gd name="connsiteX572" fmla="*/ 1773342 w 1948239"/>
              <a:gd name="connsiteY572" fmla="*/ 368123 h 1667221"/>
              <a:gd name="connsiteX573" fmla="*/ 1777642 w 1948239"/>
              <a:gd name="connsiteY573" fmla="*/ 383758 h 1667221"/>
              <a:gd name="connsiteX574" fmla="*/ 1773342 w 1948239"/>
              <a:gd name="connsiteY574" fmla="*/ 368123 h 1667221"/>
              <a:gd name="connsiteX575" fmla="*/ 1781944 w 1948239"/>
              <a:gd name="connsiteY575" fmla="*/ 372389 h 1667221"/>
              <a:gd name="connsiteX576" fmla="*/ 1780509 w 1948239"/>
              <a:gd name="connsiteY576" fmla="*/ 368123 h 1667221"/>
              <a:gd name="connsiteX577" fmla="*/ 1769041 w 1948239"/>
              <a:gd name="connsiteY577" fmla="*/ 355332 h 1667221"/>
              <a:gd name="connsiteX578" fmla="*/ 1846455 w 1948239"/>
              <a:gd name="connsiteY578" fmla="*/ 302743 h 1667221"/>
              <a:gd name="connsiteX579" fmla="*/ 1852189 w 1948239"/>
              <a:gd name="connsiteY579" fmla="*/ 328326 h 1667221"/>
              <a:gd name="connsiteX580" fmla="*/ 1846455 w 1948239"/>
              <a:gd name="connsiteY580" fmla="*/ 331169 h 1667221"/>
              <a:gd name="connsiteX581" fmla="*/ 1846455 w 1948239"/>
              <a:gd name="connsiteY581" fmla="*/ 302743 h 1667221"/>
              <a:gd name="connsiteX582" fmla="*/ 434815 w 1948239"/>
              <a:gd name="connsiteY582" fmla="*/ 297805 h 1667221"/>
              <a:gd name="connsiteX583" fmla="*/ 420936 w 1948239"/>
              <a:gd name="connsiteY583" fmla="*/ 310205 h 1667221"/>
              <a:gd name="connsiteX584" fmla="*/ 410005 w 1948239"/>
              <a:gd name="connsiteY584" fmla="*/ 322642 h 1667221"/>
              <a:gd name="connsiteX585" fmla="*/ 408572 w 1948239"/>
              <a:gd name="connsiteY585" fmla="*/ 308428 h 1667221"/>
              <a:gd name="connsiteX586" fmla="*/ 422549 w 1948239"/>
              <a:gd name="connsiteY586" fmla="*/ 304697 h 1667221"/>
              <a:gd name="connsiteX587" fmla="*/ 1088089 w 1948239"/>
              <a:gd name="connsiteY587" fmla="*/ 294215 h 1667221"/>
              <a:gd name="connsiteX588" fmla="*/ 1105292 w 1948239"/>
              <a:gd name="connsiteY588" fmla="*/ 301322 h 1667221"/>
              <a:gd name="connsiteX589" fmla="*/ 1105292 w 1948239"/>
              <a:gd name="connsiteY589" fmla="*/ 309850 h 1667221"/>
              <a:gd name="connsiteX590" fmla="*/ 1122495 w 1948239"/>
              <a:gd name="connsiteY590" fmla="*/ 307006 h 1667221"/>
              <a:gd name="connsiteX591" fmla="*/ 1121061 w 1948239"/>
              <a:gd name="connsiteY591" fmla="*/ 312693 h 1667221"/>
              <a:gd name="connsiteX592" fmla="*/ 1123929 w 1948239"/>
              <a:gd name="connsiteY592" fmla="*/ 314113 h 1667221"/>
              <a:gd name="connsiteX593" fmla="*/ 1122495 w 1948239"/>
              <a:gd name="connsiteY593" fmla="*/ 318377 h 1667221"/>
              <a:gd name="connsiteX594" fmla="*/ 1151167 w 1948239"/>
              <a:gd name="connsiteY594" fmla="*/ 328327 h 1667221"/>
              <a:gd name="connsiteX595" fmla="*/ 1135396 w 1948239"/>
              <a:gd name="connsiteY595" fmla="*/ 331169 h 1667221"/>
              <a:gd name="connsiteX596" fmla="*/ 1141132 w 1948239"/>
              <a:gd name="connsiteY596" fmla="*/ 341119 h 1667221"/>
              <a:gd name="connsiteX597" fmla="*/ 1154034 w 1948239"/>
              <a:gd name="connsiteY597" fmla="*/ 338276 h 1667221"/>
              <a:gd name="connsiteX598" fmla="*/ 1168370 w 1948239"/>
              <a:gd name="connsiteY598" fmla="*/ 352490 h 1667221"/>
              <a:gd name="connsiteX599" fmla="*/ 1182705 w 1948239"/>
              <a:gd name="connsiteY599" fmla="*/ 383759 h 1667221"/>
              <a:gd name="connsiteX600" fmla="*/ 1164068 w 1948239"/>
              <a:gd name="connsiteY600" fmla="*/ 379495 h 1667221"/>
              <a:gd name="connsiteX601" fmla="*/ 1171237 w 1948239"/>
              <a:gd name="connsiteY601" fmla="*/ 389444 h 1667221"/>
              <a:gd name="connsiteX602" fmla="*/ 1156901 w 1948239"/>
              <a:gd name="connsiteY602" fmla="*/ 386601 h 1667221"/>
              <a:gd name="connsiteX603" fmla="*/ 1162635 w 1948239"/>
              <a:gd name="connsiteY603" fmla="*/ 393708 h 1667221"/>
              <a:gd name="connsiteX604" fmla="*/ 1179838 w 1948239"/>
              <a:gd name="connsiteY604" fmla="*/ 396551 h 1667221"/>
              <a:gd name="connsiteX605" fmla="*/ 1172671 w 1948239"/>
              <a:gd name="connsiteY605" fmla="*/ 405079 h 1667221"/>
              <a:gd name="connsiteX606" fmla="*/ 1179838 w 1948239"/>
              <a:gd name="connsiteY606" fmla="*/ 405079 h 1667221"/>
              <a:gd name="connsiteX607" fmla="*/ 1171237 w 1948239"/>
              <a:gd name="connsiteY607" fmla="*/ 444876 h 1667221"/>
              <a:gd name="connsiteX608" fmla="*/ 1178405 w 1948239"/>
              <a:gd name="connsiteY608" fmla="*/ 446297 h 1667221"/>
              <a:gd name="connsiteX609" fmla="*/ 1174104 w 1948239"/>
              <a:gd name="connsiteY609" fmla="*/ 450560 h 1667221"/>
              <a:gd name="connsiteX610" fmla="*/ 1178405 w 1948239"/>
              <a:gd name="connsiteY610" fmla="*/ 451983 h 1667221"/>
              <a:gd name="connsiteX611" fmla="*/ 1159768 w 1948239"/>
              <a:gd name="connsiteY611" fmla="*/ 477566 h 1667221"/>
              <a:gd name="connsiteX612" fmla="*/ 1169804 w 1948239"/>
              <a:gd name="connsiteY612" fmla="*/ 476145 h 1667221"/>
              <a:gd name="connsiteX613" fmla="*/ 1156901 w 1948239"/>
              <a:gd name="connsiteY613" fmla="*/ 481830 h 1667221"/>
              <a:gd name="connsiteX614" fmla="*/ 1169804 w 1948239"/>
              <a:gd name="connsiteY614" fmla="*/ 486094 h 1667221"/>
              <a:gd name="connsiteX615" fmla="*/ 1152601 w 1948239"/>
              <a:gd name="connsiteY615" fmla="*/ 504572 h 1667221"/>
              <a:gd name="connsiteX616" fmla="*/ 1159768 w 1948239"/>
              <a:gd name="connsiteY616" fmla="*/ 507415 h 1667221"/>
              <a:gd name="connsiteX617" fmla="*/ 1152601 w 1948239"/>
              <a:gd name="connsiteY617" fmla="*/ 510258 h 1667221"/>
              <a:gd name="connsiteX618" fmla="*/ 1158335 w 1948239"/>
              <a:gd name="connsiteY618" fmla="*/ 510258 h 1667221"/>
              <a:gd name="connsiteX619" fmla="*/ 1143999 w 1948239"/>
              <a:gd name="connsiteY619" fmla="*/ 524470 h 1667221"/>
              <a:gd name="connsiteX620" fmla="*/ 1161202 w 1948239"/>
              <a:gd name="connsiteY620" fmla="*/ 525892 h 1667221"/>
              <a:gd name="connsiteX621" fmla="*/ 1138265 w 1948239"/>
              <a:gd name="connsiteY621" fmla="*/ 537262 h 1667221"/>
              <a:gd name="connsiteX622" fmla="*/ 1149732 w 1948239"/>
              <a:gd name="connsiteY622" fmla="*/ 545791 h 1667221"/>
              <a:gd name="connsiteX623" fmla="*/ 1138265 w 1948239"/>
              <a:gd name="connsiteY623" fmla="*/ 548633 h 1667221"/>
              <a:gd name="connsiteX624" fmla="*/ 1143999 w 1948239"/>
              <a:gd name="connsiteY624" fmla="*/ 550055 h 1667221"/>
              <a:gd name="connsiteX625" fmla="*/ 1106725 w 1948239"/>
              <a:gd name="connsiteY625" fmla="*/ 616858 h 1667221"/>
              <a:gd name="connsiteX626" fmla="*/ 1109593 w 1948239"/>
              <a:gd name="connsiteY626" fmla="*/ 616858 h 1667221"/>
              <a:gd name="connsiteX627" fmla="*/ 1089523 w 1948239"/>
              <a:gd name="connsiteY627" fmla="*/ 625386 h 1667221"/>
              <a:gd name="connsiteX628" fmla="*/ 1102425 w 1948239"/>
              <a:gd name="connsiteY628" fmla="*/ 639598 h 1667221"/>
              <a:gd name="connsiteX629" fmla="*/ 1086656 w 1948239"/>
              <a:gd name="connsiteY629" fmla="*/ 645284 h 1667221"/>
              <a:gd name="connsiteX630" fmla="*/ 1099558 w 1948239"/>
              <a:gd name="connsiteY630" fmla="*/ 649548 h 1667221"/>
              <a:gd name="connsiteX631" fmla="*/ 1082355 w 1948239"/>
              <a:gd name="connsiteY631" fmla="*/ 687923 h 1667221"/>
              <a:gd name="connsiteX632" fmla="*/ 1076620 w 1948239"/>
              <a:gd name="connsiteY632" fmla="*/ 655233 h 1667221"/>
              <a:gd name="connsiteX633" fmla="*/ 1065152 w 1948239"/>
              <a:gd name="connsiteY633" fmla="*/ 682238 h 1667221"/>
              <a:gd name="connsiteX634" fmla="*/ 1072320 w 1948239"/>
              <a:gd name="connsiteY634" fmla="*/ 677974 h 1667221"/>
              <a:gd name="connsiteX635" fmla="*/ 1072320 w 1948239"/>
              <a:gd name="connsiteY635" fmla="*/ 703558 h 1667221"/>
              <a:gd name="connsiteX636" fmla="*/ 1046516 w 1948239"/>
              <a:gd name="connsiteY636" fmla="*/ 713508 h 1667221"/>
              <a:gd name="connsiteX637" fmla="*/ 1050816 w 1948239"/>
              <a:gd name="connsiteY637" fmla="*/ 720615 h 1667221"/>
              <a:gd name="connsiteX638" fmla="*/ 1060852 w 1948239"/>
              <a:gd name="connsiteY638" fmla="*/ 722035 h 1667221"/>
              <a:gd name="connsiteX639" fmla="*/ 1059417 w 1948239"/>
              <a:gd name="connsiteY639" fmla="*/ 724879 h 1667221"/>
              <a:gd name="connsiteX640" fmla="*/ 1086656 w 1948239"/>
              <a:gd name="connsiteY640" fmla="*/ 741934 h 1667221"/>
              <a:gd name="connsiteX641" fmla="*/ 1108159 w 1948239"/>
              <a:gd name="connsiteY641" fmla="*/ 758990 h 1667221"/>
              <a:gd name="connsiteX642" fmla="*/ 1112461 w 1948239"/>
              <a:gd name="connsiteY642" fmla="*/ 750462 h 1667221"/>
              <a:gd name="connsiteX643" fmla="*/ 1122495 w 1948239"/>
              <a:gd name="connsiteY643" fmla="*/ 760412 h 1667221"/>
              <a:gd name="connsiteX644" fmla="*/ 1122495 w 1948239"/>
              <a:gd name="connsiteY644" fmla="*/ 756148 h 1667221"/>
              <a:gd name="connsiteX645" fmla="*/ 1156901 w 1948239"/>
              <a:gd name="connsiteY645" fmla="*/ 777467 h 1667221"/>
              <a:gd name="connsiteX646" fmla="*/ 1154034 w 1948239"/>
              <a:gd name="connsiteY646" fmla="*/ 763253 h 1667221"/>
              <a:gd name="connsiteX647" fmla="*/ 1195608 w 1948239"/>
              <a:gd name="connsiteY647" fmla="*/ 790259 h 1667221"/>
              <a:gd name="connsiteX648" fmla="*/ 1197041 w 1948239"/>
              <a:gd name="connsiteY648" fmla="*/ 785995 h 1667221"/>
              <a:gd name="connsiteX649" fmla="*/ 1202776 w 1948239"/>
              <a:gd name="connsiteY649" fmla="*/ 797366 h 1667221"/>
              <a:gd name="connsiteX650" fmla="*/ 1205643 w 1948239"/>
              <a:gd name="connsiteY650" fmla="*/ 787417 h 1667221"/>
              <a:gd name="connsiteX651" fmla="*/ 1241483 w 1948239"/>
              <a:gd name="connsiteY651" fmla="*/ 821528 h 1667221"/>
              <a:gd name="connsiteX652" fmla="*/ 1247217 w 1948239"/>
              <a:gd name="connsiteY652" fmla="*/ 803052 h 1667221"/>
              <a:gd name="connsiteX653" fmla="*/ 1295959 w 1948239"/>
              <a:gd name="connsiteY653" fmla="*/ 838584 h 1667221"/>
              <a:gd name="connsiteX654" fmla="*/ 1301693 w 1948239"/>
              <a:gd name="connsiteY654" fmla="*/ 845691 h 1667221"/>
              <a:gd name="connsiteX655" fmla="*/ 1303126 w 1948239"/>
              <a:gd name="connsiteY655" fmla="*/ 844270 h 1667221"/>
              <a:gd name="connsiteX656" fmla="*/ 1298826 w 1948239"/>
              <a:gd name="connsiteY656" fmla="*/ 838584 h 1667221"/>
              <a:gd name="connsiteX657" fmla="*/ 1314595 w 1948239"/>
              <a:gd name="connsiteY657" fmla="*/ 855641 h 1667221"/>
              <a:gd name="connsiteX658" fmla="*/ 1327498 w 1948239"/>
              <a:gd name="connsiteY658" fmla="*/ 844270 h 1667221"/>
              <a:gd name="connsiteX659" fmla="*/ 1356170 w 1948239"/>
              <a:gd name="connsiteY659" fmla="*/ 859905 h 1667221"/>
              <a:gd name="connsiteX660" fmla="*/ 1357603 w 1948239"/>
              <a:gd name="connsiteY660" fmla="*/ 854219 h 1667221"/>
              <a:gd name="connsiteX661" fmla="*/ 1435016 w 1948239"/>
              <a:gd name="connsiteY661" fmla="*/ 895438 h 1667221"/>
              <a:gd name="connsiteX662" fmla="*/ 1460820 w 1948239"/>
              <a:gd name="connsiteY662" fmla="*/ 938078 h 1667221"/>
              <a:gd name="connsiteX663" fmla="*/ 1456520 w 1948239"/>
              <a:gd name="connsiteY663" fmla="*/ 916757 h 1667221"/>
              <a:gd name="connsiteX664" fmla="*/ 1469019 w 1948239"/>
              <a:gd name="connsiteY664" fmla="*/ 912161 h 1667221"/>
              <a:gd name="connsiteX665" fmla="*/ 1474695 w 1948239"/>
              <a:gd name="connsiteY665" fmla="*/ 917728 h 1667221"/>
              <a:gd name="connsiteX666" fmla="*/ 1474082 w 1948239"/>
              <a:gd name="connsiteY666" fmla="*/ 922799 h 1667221"/>
              <a:gd name="connsiteX667" fmla="*/ 1479458 w 1948239"/>
              <a:gd name="connsiteY667" fmla="*/ 929549 h 1667221"/>
              <a:gd name="connsiteX668" fmla="*/ 1483758 w 1948239"/>
              <a:gd name="connsiteY668" fmla="*/ 921021 h 1667221"/>
              <a:gd name="connsiteX669" fmla="*/ 1486625 w 1948239"/>
              <a:gd name="connsiteY669" fmla="*/ 935235 h 1667221"/>
              <a:gd name="connsiteX670" fmla="*/ 1558304 w 1948239"/>
              <a:gd name="connsiteY670" fmla="*/ 956555 h 1667221"/>
              <a:gd name="connsiteX671" fmla="*/ 1552570 w 1948239"/>
              <a:gd name="connsiteY671" fmla="*/ 965082 h 1667221"/>
              <a:gd name="connsiteX672" fmla="*/ 1582676 w 1948239"/>
              <a:gd name="connsiteY672" fmla="*/ 984981 h 1667221"/>
              <a:gd name="connsiteX673" fmla="*/ 1581241 w 1948239"/>
              <a:gd name="connsiteY673" fmla="*/ 980717 h 1667221"/>
              <a:gd name="connsiteX674" fmla="*/ 1614215 w 1948239"/>
              <a:gd name="connsiteY674" fmla="*/ 1011987 h 1667221"/>
              <a:gd name="connsiteX675" fmla="*/ 1595577 w 1948239"/>
              <a:gd name="connsiteY675" fmla="*/ 1009145 h 1667221"/>
              <a:gd name="connsiteX676" fmla="*/ 1611347 w 1948239"/>
              <a:gd name="connsiteY676" fmla="*/ 1016250 h 1667221"/>
              <a:gd name="connsiteX677" fmla="*/ 1604179 w 1948239"/>
              <a:gd name="connsiteY677" fmla="*/ 1027621 h 1667221"/>
              <a:gd name="connsiteX678" fmla="*/ 1591277 w 1948239"/>
              <a:gd name="connsiteY678" fmla="*/ 1010566 h 1667221"/>
              <a:gd name="connsiteX679" fmla="*/ 1591277 w 1948239"/>
              <a:gd name="connsiteY679" fmla="*/ 1017673 h 1667221"/>
              <a:gd name="connsiteX680" fmla="*/ 1574074 w 1948239"/>
              <a:gd name="connsiteY680" fmla="*/ 1002038 h 1667221"/>
              <a:gd name="connsiteX681" fmla="*/ 1585543 w 1948239"/>
              <a:gd name="connsiteY681" fmla="*/ 1006302 h 1667221"/>
              <a:gd name="connsiteX682" fmla="*/ 1565473 w 1948239"/>
              <a:gd name="connsiteY682" fmla="*/ 992088 h 1667221"/>
              <a:gd name="connsiteX683" fmla="*/ 1556871 w 1948239"/>
              <a:gd name="connsiteY683" fmla="*/ 1010566 h 1667221"/>
              <a:gd name="connsiteX684" fmla="*/ 1538234 w 1948239"/>
              <a:gd name="connsiteY684" fmla="*/ 976453 h 1667221"/>
              <a:gd name="connsiteX685" fmla="*/ 1542535 w 1948239"/>
              <a:gd name="connsiteY685" fmla="*/ 973612 h 1667221"/>
              <a:gd name="connsiteX686" fmla="*/ 1526765 w 1948239"/>
              <a:gd name="connsiteY686" fmla="*/ 960819 h 1667221"/>
              <a:gd name="connsiteX687" fmla="*/ 1531067 w 1948239"/>
              <a:gd name="connsiteY687" fmla="*/ 975032 h 1667221"/>
              <a:gd name="connsiteX688" fmla="*/ 1518164 w 1948239"/>
              <a:gd name="connsiteY688" fmla="*/ 962241 h 1667221"/>
              <a:gd name="connsiteX689" fmla="*/ 1539668 w 1948239"/>
              <a:gd name="connsiteY689" fmla="*/ 987824 h 1667221"/>
              <a:gd name="connsiteX690" fmla="*/ 1535367 w 1948239"/>
              <a:gd name="connsiteY690" fmla="*/ 999195 h 1667221"/>
              <a:gd name="connsiteX691" fmla="*/ 1459388 w 1948239"/>
              <a:gd name="connsiteY691" fmla="*/ 948027 h 1667221"/>
              <a:gd name="connsiteX692" fmla="*/ 1449352 w 1948239"/>
              <a:gd name="connsiteY692" fmla="*/ 962241 h 1667221"/>
              <a:gd name="connsiteX693" fmla="*/ 1433583 w 1948239"/>
              <a:gd name="connsiteY693" fmla="*/ 949449 h 1667221"/>
              <a:gd name="connsiteX694" fmla="*/ 1435016 w 1948239"/>
              <a:gd name="connsiteY694" fmla="*/ 969346 h 1667221"/>
              <a:gd name="connsiteX695" fmla="*/ 1392008 w 1948239"/>
              <a:gd name="connsiteY695" fmla="*/ 928128 h 1667221"/>
              <a:gd name="connsiteX696" fmla="*/ 1394876 w 1948239"/>
              <a:gd name="connsiteY696" fmla="*/ 938078 h 1667221"/>
              <a:gd name="connsiteX697" fmla="*/ 1364771 w 1948239"/>
              <a:gd name="connsiteY697" fmla="*/ 911073 h 1667221"/>
              <a:gd name="connsiteX698" fmla="*/ 1374805 w 1948239"/>
              <a:gd name="connsiteY698" fmla="*/ 938078 h 1667221"/>
              <a:gd name="connsiteX699" fmla="*/ 1366204 w 1948239"/>
              <a:gd name="connsiteY699" fmla="*/ 939499 h 1667221"/>
              <a:gd name="connsiteX700" fmla="*/ 1367638 w 1948239"/>
              <a:gd name="connsiteY700" fmla="*/ 949449 h 1667221"/>
              <a:gd name="connsiteX701" fmla="*/ 1360470 w 1948239"/>
              <a:gd name="connsiteY701" fmla="*/ 913916 h 1667221"/>
              <a:gd name="connsiteX702" fmla="*/ 1346134 w 1948239"/>
              <a:gd name="connsiteY702" fmla="*/ 921021 h 1667221"/>
              <a:gd name="connsiteX703" fmla="*/ 1311728 w 1948239"/>
              <a:gd name="connsiteY703" fmla="*/ 886910 h 1667221"/>
              <a:gd name="connsiteX704" fmla="*/ 1297392 w 1948239"/>
              <a:gd name="connsiteY704" fmla="*/ 892595 h 1667221"/>
              <a:gd name="connsiteX705" fmla="*/ 1314595 w 1948239"/>
              <a:gd name="connsiteY705" fmla="*/ 928128 h 1667221"/>
              <a:gd name="connsiteX706" fmla="*/ 1311728 w 1948239"/>
              <a:gd name="connsiteY706" fmla="*/ 913916 h 1667221"/>
              <a:gd name="connsiteX707" fmla="*/ 1334665 w 1948239"/>
              <a:gd name="connsiteY707" fmla="*/ 928128 h 1667221"/>
              <a:gd name="connsiteX708" fmla="*/ 1317462 w 1948239"/>
              <a:gd name="connsiteY708" fmla="*/ 919601 h 1667221"/>
              <a:gd name="connsiteX709" fmla="*/ 1324631 w 1948239"/>
              <a:gd name="connsiteY709" fmla="*/ 932392 h 1667221"/>
              <a:gd name="connsiteX710" fmla="*/ 1300259 w 1948239"/>
              <a:gd name="connsiteY710" fmla="*/ 928128 h 1667221"/>
              <a:gd name="connsiteX711" fmla="*/ 1301693 w 1948239"/>
              <a:gd name="connsiteY711" fmla="*/ 929549 h 1667221"/>
              <a:gd name="connsiteX712" fmla="*/ 1278756 w 1948239"/>
              <a:gd name="connsiteY712" fmla="*/ 912494 h 1667221"/>
              <a:gd name="connsiteX713" fmla="*/ 1295959 w 1948239"/>
              <a:gd name="connsiteY713" fmla="*/ 903966 h 1667221"/>
              <a:gd name="connsiteX714" fmla="*/ 1221413 w 1948239"/>
              <a:gd name="connsiteY714" fmla="*/ 868433 h 1667221"/>
              <a:gd name="connsiteX715" fmla="*/ 1230014 w 1948239"/>
              <a:gd name="connsiteY715" fmla="*/ 885488 h 1667221"/>
              <a:gd name="connsiteX716" fmla="*/ 1204210 w 1948239"/>
              <a:gd name="connsiteY716" fmla="*/ 882646 h 1667221"/>
              <a:gd name="connsiteX717" fmla="*/ 1211377 w 1948239"/>
              <a:gd name="connsiteY717" fmla="*/ 895438 h 1667221"/>
              <a:gd name="connsiteX718" fmla="*/ 1214244 w 1948239"/>
              <a:gd name="connsiteY718" fmla="*/ 898281 h 1667221"/>
              <a:gd name="connsiteX719" fmla="*/ 1214244 w 1948239"/>
              <a:gd name="connsiteY719" fmla="*/ 903966 h 1667221"/>
              <a:gd name="connsiteX720" fmla="*/ 1194174 w 1948239"/>
              <a:gd name="connsiteY720" fmla="*/ 874117 h 1667221"/>
              <a:gd name="connsiteX721" fmla="*/ 1184140 w 1948239"/>
              <a:gd name="connsiteY721" fmla="*/ 884067 h 1667221"/>
              <a:gd name="connsiteX722" fmla="*/ 1189874 w 1948239"/>
              <a:gd name="connsiteY722" fmla="*/ 871276 h 1667221"/>
              <a:gd name="connsiteX723" fmla="*/ 1175538 w 1948239"/>
              <a:gd name="connsiteY723" fmla="*/ 864169 h 1667221"/>
              <a:gd name="connsiteX724" fmla="*/ 1178405 w 1948239"/>
              <a:gd name="connsiteY724" fmla="*/ 882646 h 1667221"/>
              <a:gd name="connsiteX725" fmla="*/ 1159768 w 1948239"/>
              <a:gd name="connsiteY725" fmla="*/ 859905 h 1667221"/>
              <a:gd name="connsiteX726" fmla="*/ 1159768 w 1948239"/>
              <a:gd name="connsiteY726" fmla="*/ 862748 h 1667221"/>
              <a:gd name="connsiteX727" fmla="*/ 1152601 w 1948239"/>
              <a:gd name="connsiteY727" fmla="*/ 857062 h 1667221"/>
              <a:gd name="connsiteX728" fmla="*/ 1151636 w 1948239"/>
              <a:gd name="connsiteY728" fmla="*/ 862322 h 1667221"/>
              <a:gd name="connsiteX729" fmla="*/ 1144906 w 1948239"/>
              <a:gd name="connsiteY729" fmla="*/ 858145 h 1667221"/>
              <a:gd name="connsiteX730" fmla="*/ 1135935 w 1948239"/>
              <a:gd name="connsiteY730" fmla="*/ 846802 h 1667221"/>
              <a:gd name="connsiteX731" fmla="*/ 1125761 w 1948239"/>
              <a:gd name="connsiteY731" fmla="*/ 849836 h 1667221"/>
              <a:gd name="connsiteX732" fmla="*/ 1125362 w 1948239"/>
              <a:gd name="connsiteY732" fmla="*/ 849955 h 1667221"/>
              <a:gd name="connsiteX733" fmla="*/ 1121061 w 1948239"/>
              <a:gd name="connsiteY733" fmla="*/ 841427 h 1667221"/>
              <a:gd name="connsiteX734" fmla="*/ 1118195 w 1948239"/>
              <a:gd name="connsiteY734" fmla="*/ 845691 h 1667221"/>
              <a:gd name="connsiteX735" fmla="*/ 1113893 w 1948239"/>
              <a:gd name="connsiteY735" fmla="*/ 837163 h 1667221"/>
              <a:gd name="connsiteX736" fmla="*/ 1102806 w 1948239"/>
              <a:gd name="connsiteY736" fmla="*/ 845758 h 1667221"/>
              <a:gd name="connsiteX737" fmla="*/ 1101310 w 1948239"/>
              <a:gd name="connsiteY737" fmla="*/ 847690 h 1667221"/>
              <a:gd name="connsiteX738" fmla="*/ 1099558 w 1948239"/>
              <a:gd name="connsiteY738" fmla="*/ 849955 h 1667221"/>
              <a:gd name="connsiteX739" fmla="*/ 1090956 w 1948239"/>
              <a:gd name="connsiteY739" fmla="*/ 857062 h 1667221"/>
              <a:gd name="connsiteX740" fmla="*/ 1080922 w 1948239"/>
              <a:gd name="connsiteY740" fmla="*/ 842849 h 1667221"/>
              <a:gd name="connsiteX741" fmla="*/ 1070886 w 1948239"/>
              <a:gd name="connsiteY741" fmla="*/ 798787 h 1667221"/>
              <a:gd name="connsiteX742" fmla="*/ 1062284 w 1948239"/>
              <a:gd name="connsiteY742" fmla="*/ 804473 h 1667221"/>
              <a:gd name="connsiteX743" fmla="*/ 1043649 w 1948239"/>
              <a:gd name="connsiteY743" fmla="*/ 810158 h 1667221"/>
              <a:gd name="connsiteX744" fmla="*/ 1046516 w 1948239"/>
              <a:gd name="connsiteY744" fmla="*/ 815844 h 1667221"/>
              <a:gd name="connsiteX745" fmla="*/ 1040781 w 1948239"/>
              <a:gd name="connsiteY745" fmla="*/ 810158 h 1667221"/>
              <a:gd name="connsiteX746" fmla="*/ 1036480 w 1948239"/>
              <a:gd name="connsiteY746" fmla="*/ 817265 h 1667221"/>
              <a:gd name="connsiteX747" fmla="*/ 1027879 w 1948239"/>
              <a:gd name="connsiteY747" fmla="*/ 808737 h 1667221"/>
              <a:gd name="connsiteX748" fmla="*/ 1027879 w 1948239"/>
              <a:gd name="connsiteY748" fmla="*/ 822951 h 1667221"/>
              <a:gd name="connsiteX749" fmla="*/ 1017844 w 1948239"/>
              <a:gd name="connsiteY749" fmla="*/ 811580 h 1667221"/>
              <a:gd name="connsiteX750" fmla="*/ 1013543 w 1948239"/>
              <a:gd name="connsiteY750" fmla="*/ 820108 h 1667221"/>
              <a:gd name="connsiteX751" fmla="*/ 1003508 w 1948239"/>
              <a:gd name="connsiteY751" fmla="*/ 804473 h 1667221"/>
              <a:gd name="connsiteX752" fmla="*/ 1019277 w 1948239"/>
              <a:gd name="connsiteY752" fmla="*/ 801630 h 1667221"/>
              <a:gd name="connsiteX753" fmla="*/ 1013543 w 1948239"/>
              <a:gd name="connsiteY753" fmla="*/ 791681 h 1667221"/>
              <a:gd name="connsiteX754" fmla="*/ 990605 w 1948239"/>
              <a:gd name="connsiteY754" fmla="*/ 791681 h 1667221"/>
              <a:gd name="connsiteX755" fmla="*/ 992038 w 1948239"/>
              <a:gd name="connsiteY755" fmla="*/ 795945 h 1667221"/>
              <a:gd name="connsiteX756" fmla="*/ 997774 w 1948239"/>
              <a:gd name="connsiteY756" fmla="*/ 797366 h 1667221"/>
              <a:gd name="connsiteX757" fmla="*/ 983438 w 1948239"/>
              <a:gd name="connsiteY757" fmla="*/ 815844 h 1667221"/>
              <a:gd name="connsiteX758" fmla="*/ 969102 w 1948239"/>
              <a:gd name="connsiteY758" fmla="*/ 828635 h 1667221"/>
              <a:gd name="connsiteX759" fmla="*/ 977702 w 1948239"/>
              <a:gd name="connsiteY759" fmla="*/ 832899 h 1667221"/>
              <a:gd name="connsiteX760" fmla="*/ 969102 w 1948239"/>
              <a:gd name="connsiteY760" fmla="*/ 838584 h 1667221"/>
              <a:gd name="connsiteX761" fmla="*/ 973402 w 1948239"/>
              <a:gd name="connsiteY761" fmla="*/ 840006 h 1667221"/>
              <a:gd name="connsiteX762" fmla="*/ 954767 w 1948239"/>
              <a:gd name="connsiteY762" fmla="*/ 861326 h 1667221"/>
              <a:gd name="connsiteX763" fmla="*/ 969102 w 1948239"/>
              <a:gd name="connsiteY763" fmla="*/ 862748 h 1667221"/>
              <a:gd name="connsiteX764" fmla="*/ 944731 w 1948239"/>
              <a:gd name="connsiteY764" fmla="*/ 889752 h 1667221"/>
              <a:gd name="connsiteX765" fmla="*/ 949031 w 1948239"/>
              <a:gd name="connsiteY765" fmla="*/ 891174 h 1667221"/>
              <a:gd name="connsiteX766" fmla="*/ 938996 w 1948239"/>
              <a:gd name="connsiteY766" fmla="*/ 894017 h 1667221"/>
              <a:gd name="connsiteX767" fmla="*/ 949031 w 1948239"/>
              <a:gd name="connsiteY767" fmla="*/ 898281 h 1667221"/>
              <a:gd name="connsiteX768" fmla="*/ 917493 w 1948239"/>
              <a:gd name="connsiteY768" fmla="*/ 919601 h 1667221"/>
              <a:gd name="connsiteX769" fmla="*/ 934695 w 1948239"/>
              <a:gd name="connsiteY769" fmla="*/ 926708 h 1667221"/>
              <a:gd name="connsiteX770" fmla="*/ 903158 w 1948239"/>
              <a:gd name="connsiteY770" fmla="*/ 956555 h 1667221"/>
              <a:gd name="connsiteX771" fmla="*/ 895989 w 1948239"/>
              <a:gd name="connsiteY771" fmla="*/ 959398 h 1667221"/>
              <a:gd name="connsiteX772" fmla="*/ 897423 w 1948239"/>
              <a:gd name="connsiteY772" fmla="*/ 960819 h 1667221"/>
              <a:gd name="connsiteX773" fmla="*/ 901723 w 1948239"/>
              <a:gd name="connsiteY773" fmla="*/ 959398 h 1667221"/>
              <a:gd name="connsiteX774" fmla="*/ 885955 w 1948239"/>
              <a:gd name="connsiteY774" fmla="*/ 967925 h 1667221"/>
              <a:gd name="connsiteX775" fmla="*/ 897423 w 1948239"/>
              <a:gd name="connsiteY775" fmla="*/ 979296 h 1667221"/>
              <a:gd name="connsiteX776" fmla="*/ 884520 w 1948239"/>
              <a:gd name="connsiteY776" fmla="*/ 997774 h 1667221"/>
              <a:gd name="connsiteX777" fmla="*/ 890255 w 1948239"/>
              <a:gd name="connsiteY777" fmla="*/ 1000616 h 1667221"/>
              <a:gd name="connsiteX778" fmla="*/ 854416 w 1948239"/>
              <a:gd name="connsiteY778" fmla="*/ 1050363 h 1667221"/>
              <a:gd name="connsiteX779" fmla="*/ 815708 w 1948239"/>
              <a:gd name="connsiteY779" fmla="*/ 1061734 h 1667221"/>
              <a:gd name="connsiteX780" fmla="*/ 835778 w 1948239"/>
              <a:gd name="connsiteY780" fmla="*/ 1063155 h 1667221"/>
              <a:gd name="connsiteX781" fmla="*/ 834346 w 1948239"/>
              <a:gd name="connsiteY781" fmla="*/ 1075946 h 1667221"/>
              <a:gd name="connsiteX782" fmla="*/ 838646 w 1948239"/>
              <a:gd name="connsiteY782" fmla="*/ 1077368 h 1667221"/>
              <a:gd name="connsiteX783" fmla="*/ 824310 w 1948239"/>
              <a:gd name="connsiteY783" fmla="*/ 1077368 h 1667221"/>
              <a:gd name="connsiteX784" fmla="*/ 832911 w 1948239"/>
              <a:gd name="connsiteY784" fmla="*/ 1083053 h 1667221"/>
              <a:gd name="connsiteX785" fmla="*/ 818575 w 1948239"/>
              <a:gd name="connsiteY785" fmla="*/ 1081632 h 1667221"/>
              <a:gd name="connsiteX786" fmla="*/ 799940 w 1948239"/>
              <a:gd name="connsiteY786" fmla="*/ 1129957 h 1667221"/>
              <a:gd name="connsiteX787" fmla="*/ 792771 w 1948239"/>
              <a:gd name="connsiteY787" fmla="*/ 1124273 h 1667221"/>
              <a:gd name="connsiteX788" fmla="*/ 775568 w 1948239"/>
              <a:gd name="connsiteY788" fmla="*/ 1142749 h 1667221"/>
              <a:gd name="connsiteX789" fmla="*/ 779869 w 1948239"/>
              <a:gd name="connsiteY789" fmla="*/ 1142749 h 1667221"/>
              <a:gd name="connsiteX790" fmla="*/ 766966 w 1948239"/>
              <a:gd name="connsiteY790" fmla="*/ 1154120 h 1667221"/>
              <a:gd name="connsiteX791" fmla="*/ 738295 w 1948239"/>
              <a:gd name="connsiteY791" fmla="*/ 1161227 h 1667221"/>
              <a:gd name="connsiteX792" fmla="*/ 729693 w 1948239"/>
              <a:gd name="connsiteY792" fmla="*/ 1139907 h 1667221"/>
              <a:gd name="connsiteX793" fmla="*/ 735428 w 1948239"/>
              <a:gd name="connsiteY793" fmla="*/ 1147013 h 1667221"/>
              <a:gd name="connsiteX794" fmla="*/ 744029 w 1948239"/>
              <a:gd name="connsiteY794" fmla="*/ 1145592 h 1667221"/>
              <a:gd name="connsiteX795" fmla="*/ 733995 w 1948239"/>
              <a:gd name="connsiteY795" fmla="*/ 1135643 h 1667221"/>
              <a:gd name="connsiteX796" fmla="*/ 742596 w 1948239"/>
              <a:gd name="connsiteY796" fmla="*/ 1129957 h 1667221"/>
              <a:gd name="connsiteX797" fmla="*/ 732560 w 1948239"/>
              <a:gd name="connsiteY797" fmla="*/ 1132800 h 1667221"/>
              <a:gd name="connsiteX798" fmla="*/ 731128 w 1948239"/>
              <a:gd name="connsiteY798" fmla="*/ 1128536 h 1667221"/>
              <a:gd name="connsiteX799" fmla="*/ 754065 w 1948239"/>
              <a:gd name="connsiteY799" fmla="*/ 1122850 h 1667221"/>
              <a:gd name="connsiteX800" fmla="*/ 749763 w 1948239"/>
              <a:gd name="connsiteY800" fmla="*/ 1118586 h 1667221"/>
              <a:gd name="connsiteX801" fmla="*/ 781302 w 1948239"/>
              <a:gd name="connsiteY801" fmla="*/ 1112902 h 1667221"/>
              <a:gd name="connsiteX802" fmla="*/ 784169 w 1948239"/>
              <a:gd name="connsiteY802" fmla="*/ 1117166 h 1667221"/>
              <a:gd name="connsiteX803" fmla="*/ 795638 w 1948239"/>
              <a:gd name="connsiteY803" fmla="*/ 1108638 h 1667221"/>
              <a:gd name="connsiteX804" fmla="*/ 787685 w 1948239"/>
              <a:gd name="connsiteY804" fmla="*/ 1107095 h 1667221"/>
              <a:gd name="connsiteX805" fmla="*/ 792771 w 1948239"/>
              <a:gd name="connsiteY805" fmla="*/ 1101531 h 1667221"/>
              <a:gd name="connsiteX806" fmla="*/ 768401 w 1948239"/>
              <a:gd name="connsiteY806" fmla="*/ 1111479 h 1667221"/>
              <a:gd name="connsiteX807" fmla="*/ 758365 w 1948239"/>
              <a:gd name="connsiteY807" fmla="*/ 1105795 h 1667221"/>
              <a:gd name="connsiteX808" fmla="*/ 786679 w 1948239"/>
              <a:gd name="connsiteY808" fmla="*/ 1086252 h 1667221"/>
              <a:gd name="connsiteX809" fmla="*/ 801661 w 1948239"/>
              <a:gd name="connsiteY809" fmla="*/ 1064121 h 1667221"/>
              <a:gd name="connsiteX810" fmla="*/ 797967 w 1948239"/>
              <a:gd name="connsiteY810" fmla="*/ 1067241 h 1667221"/>
              <a:gd name="connsiteX811" fmla="*/ 789903 w 1948239"/>
              <a:gd name="connsiteY811" fmla="*/ 1070261 h 1667221"/>
              <a:gd name="connsiteX812" fmla="*/ 787036 w 1948239"/>
              <a:gd name="connsiteY812" fmla="*/ 1063155 h 1667221"/>
              <a:gd name="connsiteX813" fmla="*/ 802315 w 1948239"/>
              <a:gd name="connsiteY813" fmla="*/ 1063155 h 1667221"/>
              <a:gd name="connsiteX814" fmla="*/ 804240 w 1948239"/>
              <a:gd name="connsiteY814" fmla="*/ 1060311 h 1667221"/>
              <a:gd name="connsiteX815" fmla="*/ 791338 w 1948239"/>
              <a:gd name="connsiteY815" fmla="*/ 1050363 h 1667221"/>
              <a:gd name="connsiteX816" fmla="*/ 802807 w 1948239"/>
              <a:gd name="connsiteY816" fmla="*/ 1041835 h 1667221"/>
              <a:gd name="connsiteX817" fmla="*/ 784169 w 1948239"/>
              <a:gd name="connsiteY817" fmla="*/ 1038992 h 1667221"/>
              <a:gd name="connsiteX818" fmla="*/ 821443 w 1948239"/>
              <a:gd name="connsiteY818" fmla="*/ 1014830 h 1667221"/>
              <a:gd name="connsiteX819" fmla="*/ 812841 w 1948239"/>
              <a:gd name="connsiteY819" fmla="*/ 1014830 h 1667221"/>
              <a:gd name="connsiteX820" fmla="*/ 837213 w 1948239"/>
              <a:gd name="connsiteY820" fmla="*/ 997774 h 1667221"/>
              <a:gd name="connsiteX821" fmla="*/ 811408 w 1948239"/>
              <a:gd name="connsiteY821" fmla="*/ 999195 h 1667221"/>
              <a:gd name="connsiteX822" fmla="*/ 809974 w 1948239"/>
              <a:gd name="connsiteY822" fmla="*/ 992088 h 1667221"/>
              <a:gd name="connsiteX823" fmla="*/ 799940 w 1948239"/>
              <a:gd name="connsiteY823" fmla="*/ 990667 h 1667221"/>
              <a:gd name="connsiteX824" fmla="*/ 834346 w 1948239"/>
              <a:gd name="connsiteY824" fmla="*/ 992088 h 1667221"/>
              <a:gd name="connsiteX825" fmla="*/ 827177 w 1948239"/>
              <a:gd name="connsiteY825" fmla="*/ 980717 h 1667221"/>
              <a:gd name="connsiteX826" fmla="*/ 857283 w 1948239"/>
              <a:gd name="connsiteY826" fmla="*/ 960819 h 1667221"/>
              <a:gd name="connsiteX827" fmla="*/ 851549 w 1948239"/>
              <a:gd name="connsiteY827" fmla="*/ 948027 h 1667221"/>
              <a:gd name="connsiteX828" fmla="*/ 818575 w 1948239"/>
              <a:gd name="connsiteY828" fmla="*/ 953713 h 1667221"/>
              <a:gd name="connsiteX829" fmla="*/ 832911 w 1948239"/>
              <a:gd name="connsiteY829" fmla="*/ 955134 h 1667221"/>
              <a:gd name="connsiteX830" fmla="*/ 821443 w 1948239"/>
              <a:gd name="connsiteY830" fmla="*/ 969346 h 1667221"/>
              <a:gd name="connsiteX831" fmla="*/ 828611 w 1948239"/>
              <a:gd name="connsiteY831" fmla="*/ 957977 h 1667221"/>
              <a:gd name="connsiteX832" fmla="*/ 817143 w 1948239"/>
              <a:gd name="connsiteY832" fmla="*/ 960819 h 1667221"/>
              <a:gd name="connsiteX833" fmla="*/ 820010 w 1948239"/>
              <a:gd name="connsiteY833" fmla="*/ 943763 h 1667221"/>
              <a:gd name="connsiteX834" fmla="*/ 818575 w 1948239"/>
              <a:gd name="connsiteY834" fmla="*/ 943763 h 1667221"/>
              <a:gd name="connsiteX835" fmla="*/ 834346 w 1948239"/>
              <a:gd name="connsiteY835" fmla="*/ 929549 h 1667221"/>
              <a:gd name="connsiteX836" fmla="*/ 842947 w 1948239"/>
              <a:gd name="connsiteY836" fmla="*/ 943763 h 1667221"/>
              <a:gd name="connsiteX837" fmla="*/ 873052 w 1948239"/>
              <a:gd name="connsiteY837" fmla="*/ 894017 h 1667221"/>
              <a:gd name="connsiteX838" fmla="*/ 857283 w 1948239"/>
              <a:gd name="connsiteY838" fmla="*/ 896859 h 1667221"/>
              <a:gd name="connsiteX839" fmla="*/ 858716 w 1948239"/>
              <a:gd name="connsiteY839" fmla="*/ 878383 h 1667221"/>
              <a:gd name="connsiteX840" fmla="*/ 847247 w 1948239"/>
              <a:gd name="connsiteY840" fmla="*/ 881224 h 1667221"/>
              <a:gd name="connsiteX841" fmla="*/ 848681 w 1948239"/>
              <a:gd name="connsiteY841" fmla="*/ 881224 h 1667221"/>
              <a:gd name="connsiteX842" fmla="*/ 842947 w 1948239"/>
              <a:gd name="connsiteY842" fmla="*/ 879803 h 1667221"/>
              <a:gd name="connsiteX843" fmla="*/ 870184 w 1948239"/>
              <a:gd name="connsiteY843" fmla="*/ 871276 h 1667221"/>
              <a:gd name="connsiteX844" fmla="*/ 860150 w 1948239"/>
              <a:gd name="connsiteY844" fmla="*/ 862748 h 1667221"/>
              <a:gd name="connsiteX845" fmla="*/ 871619 w 1948239"/>
              <a:gd name="connsiteY845" fmla="*/ 869853 h 1667221"/>
              <a:gd name="connsiteX846" fmla="*/ 877353 w 1948239"/>
              <a:gd name="connsiteY846" fmla="*/ 861326 h 1667221"/>
              <a:gd name="connsiteX847" fmla="*/ 860150 w 1948239"/>
              <a:gd name="connsiteY847" fmla="*/ 859905 h 1667221"/>
              <a:gd name="connsiteX848" fmla="*/ 881653 w 1948239"/>
              <a:gd name="connsiteY848" fmla="*/ 849955 h 1667221"/>
              <a:gd name="connsiteX849" fmla="*/ 878786 w 1948239"/>
              <a:gd name="connsiteY849" fmla="*/ 849955 h 1667221"/>
              <a:gd name="connsiteX850" fmla="*/ 884520 w 1948239"/>
              <a:gd name="connsiteY850" fmla="*/ 845691 h 1667221"/>
              <a:gd name="connsiteX851" fmla="*/ 875919 w 1948239"/>
              <a:gd name="connsiteY851" fmla="*/ 847113 h 1667221"/>
              <a:gd name="connsiteX852" fmla="*/ 888822 w 1948239"/>
              <a:gd name="connsiteY852" fmla="*/ 825792 h 1667221"/>
              <a:gd name="connsiteX853" fmla="*/ 891689 w 1948239"/>
              <a:gd name="connsiteY853" fmla="*/ 821528 h 1667221"/>
              <a:gd name="connsiteX854" fmla="*/ 887387 w 1948239"/>
              <a:gd name="connsiteY854" fmla="*/ 818685 h 1667221"/>
              <a:gd name="connsiteX855" fmla="*/ 895989 w 1948239"/>
              <a:gd name="connsiteY855" fmla="*/ 817265 h 1667221"/>
              <a:gd name="connsiteX856" fmla="*/ 883087 w 1948239"/>
              <a:gd name="connsiteY856" fmla="*/ 804473 h 1667221"/>
              <a:gd name="connsiteX857" fmla="*/ 875919 w 1948239"/>
              <a:gd name="connsiteY857" fmla="*/ 797366 h 1667221"/>
              <a:gd name="connsiteX858" fmla="*/ 888822 w 1948239"/>
              <a:gd name="connsiteY858" fmla="*/ 791681 h 1667221"/>
              <a:gd name="connsiteX859" fmla="*/ 930395 w 1948239"/>
              <a:gd name="connsiteY859" fmla="*/ 791681 h 1667221"/>
              <a:gd name="connsiteX860" fmla="*/ 924661 w 1948239"/>
              <a:gd name="connsiteY860" fmla="*/ 784574 h 1667221"/>
              <a:gd name="connsiteX861" fmla="*/ 921793 w 1948239"/>
              <a:gd name="connsiteY861" fmla="*/ 778888 h 1667221"/>
              <a:gd name="connsiteX862" fmla="*/ 913192 w 1948239"/>
              <a:gd name="connsiteY862" fmla="*/ 778888 h 1667221"/>
              <a:gd name="connsiteX863" fmla="*/ 916059 w 1948239"/>
              <a:gd name="connsiteY863" fmla="*/ 776047 h 1667221"/>
              <a:gd name="connsiteX864" fmla="*/ 916059 w 1948239"/>
              <a:gd name="connsiteY864" fmla="*/ 773203 h 1667221"/>
              <a:gd name="connsiteX865" fmla="*/ 916059 w 1948239"/>
              <a:gd name="connsiteY865" fmla="*/ 770360 h 1667221"/>
              <a:gd name="connsiteX866" fmla="*/ 911759 w 1948239"/>
              <a:gd name="connsiteY866" fmla="*/ 771783 h 1667221"/>
              <a:gd name="connsiteX867" fmla="*/ 908892 w 1948239"/>
              <a:gd name="connsiteY867" fmla="*/ 776047 h 1667221"/>
              <a:gd name="connsiteX868" fmla="*/ 874486 w 1948239"/>
              <a:gd name="connsiteY868" fmla="*/ 749041 h 1667221"/>
              <a:gd name="connsiteX869" fmla="*/ 884520 w 1948239"/>
              <a:gd name="connsiteY869" fmla="*/ 760412 h 1667221"/>
              <a:gd name="connsiteX870" fmla="*/ 898856 w 1948239"/>
              <a:gd name="connsiteY870" fmla="*/ 736249 h 1667221"/>
              <a:gd name="connsiteX871" fmla="*/ 847247 w 1948239"/>
              <a:gd name="connsiteY871" fmla="*/ 700716 h 1667221"/>
              <a:gd name="connsiteX872" fmla="*/ 850473 w 1948239"/>
              <a:gd name="connsiteY872" fmla="*/ 710843 h 1667221"/>
              <a:gd name="connsiteX873" fmla="*/ 850774 w 1948239"/>
              <a:gd name="connsiteY873" fmla="*/ 713968 h 1667221"/>
              <a:gd name="connsiteX874" fmla="*/ 845814 w 1948239"/>
              <a:gd name="connsiteY874" fmla="*/ 707822 h 1667221"/>
              <a:gd name="connsiteX875" fmla="*/ 844380 w 1948239"/>
              <a:gd name="connsiteY875" fmla="*/ 709244 h 1667221"/>
              <a:gd name="connsiteX876" fmla="*/ 850810 w 1948239"/>
              <a:gd name="connsiteY876" fmla="*/ 714342 h 1667221"/>
              <a:gd name="connsiteX877" fmla="*/ 851549 w 1948239"/>
              <a:gd name="connsiteY877" fmla="*/ 722035 h 1667221"/>
              <a:gd name="connsiteX878" fmla="*/ 820010 w 1948239"/>
              <a:gd name="connsiteY878" fmla="*/ 677974 h 1667221"/>
              <a:gd name="connsiteX879" fmla="*/ 817143 w 1948239"/>
              <a:gd name="connsiteY879" fmla="*/ 692188 h 1667221"/>
              <a:gd name="connsiteX880" fmla="*/ 798505 w 1948239"/>
              <a:gd name="connsiteY880" fmla="*/ 685081 h 1667221"/>
              <a:gd name="connsiteX881" fmla="*/ 799940 w 1948239"/>
              <a:gd name="connsiteY881" fmla="*/ 679395 h 1667221"/>
              <a:gd name="connsiteX882" fmla="*/ 785604 w 1948239"/>
              <a:gd name="connsiteY882" fmla="*/ 689345 h 1667221"/>
              <a:gd name="connsiteX883" fmla="*/ 761232 w 1948239"/>
              <a:gd name="connsiteY883" fmla="*/ 682238 h 1667221"/>
              <a:gd name="connsiteX884" fmla="*/ 761232 w 1948239"/>
              <a:gd name="connsiteY884" fmla="*/ 686502 h 1667221"/>
              <a:gd name="connsiteX885" fmla="*/ 738295 w 1948239"/>
              <a:gd name="connsiteY885" fmla="*/ 679751 h 1667221"/>
              <a:gd name="connsiteX886" fmla="*/ 718708 w 1948239"/>
              <a:gd name="connsiteY886" fmla="*/ 679495 h 1667221"/>
              <a:gd name="connsiteX887" fmla="*/ 722951 w 1948239"/>
              <a:gd name="connsiteY887" fmla="*/ 678396 h 1667221"/>
              <a:gd name="connsiteX888" fmla="*/ 726826 w 1948239"/>
              <a:gd name="connsiteY888" fmla="*/ 672288 h 1667221"/>
              <a:gd name="connsiteX889" fmla="*/ 709623 w 1948239"/>
              <a:gd name="connsiteY889" fmla="*/ 660919 h 1667221"/>
              <a:gd name="connsiteX890" fmla="*/ 701022 w 1948239"/>
              <a:gd name="connsiteY890" fmla="*/ 669447 h 1667221"/>
              <a:gd name="connsiteX891" fmla="*/ 708190 w 1948239"/>
              <a:gd name="connsiteY891" fmla="*/ 670867 h 1667221"/>
              <a:gd name="connsiteX892" fmla="*/ 703889 w 1948239"/>
              <a:gd name="connsiteY892" fmla="*/ 675131 h 1667221"/>
              <a:gd name="connsiteX893" fmla="*/ 716792 w 1948239"/>
              <a:gd name="connsiteY893" fmla="*/ 646705 h 1667221"/>
              <a:gd name="connsiteX894" fmla="*/ 701022 w 1948239"/>
              <a:gd name="connsiteY894" fmla="*/ 632491 h 1667221"/>
              <a:gd name="connsiteX895" fmla="*/ 693855 w 1948239"/>
              <a:gd name="connsiteY895" fmla="*/ 658076 h 1667221"/>
              <a:gd name="connsiteX896" fmla="*/ 670917 w 1948239"/>
              <a:gd name="connsiteY896" fmla="*/ 632491 h 1667221"/>
              <a:gd name="connsiteX897" fmla="*/ 625043 w 1948239"/>
              <a:gd name="connsiteY897" fmla="*/ 643862 h 1667221"/>
              <a:gd name="connsiteX898" fmla="*/ 620741 w 1948239"/>
              <a:gd name="connsiteY898" fmla="*/ 635334 h 1667221"/>
              <a:gd name="connsiteX899" fmla="*/ 620741 w 1948239"/>
              <a:gd name="connsiteY899" fmla="*/ 641020 h 1667221"/>
              <a:gd name="connsiteX900" fmla="*/ 606405 w 1948239"/>
              <a:gd name="connsiteY900" fmla="*/ 619699 h 1667221"/>
              <a:gd name="connsiteX901" fmla="*/ 606405 w 1948239"/>
              <a:gd name="connsiteY901" fmla="*/ 631070 h 1667221"/>
              <a:gd name="connsiteX902" fmla="*/ 567698 w 1948239"/>
              <a:gd name="connsiteY902" fmla="*/ 604065 h 1667221"/>
              <a:gd name="connsiteX903" fmla="*/ 569132 w 1948239"/>
              <a:gd name="connsiteY903" fmla="*/ 608329 h 1667221"/>
              <a:gd name="connsiteX904" fmla="*/ 561965 w 1948239"/>
              <a:gd name="connsiteY904" fmla="*/ 602644 h 1667221"/>
              <a:gd name="connsiteX905" fmla="*/ 570566 w 1948239"/>
              <a:gd name="connsiteY905" fmla="*/ 596958 h 1667221"/>
              <a:gd name="connsiteX906" fmla="*/ 531859 w 1948239"/>
              <a:gd name="connsiteY906" fmla="*/ 589852 h 1667221"/>
              <a:gd name="connsiteX907" fmla="*/ 534726 w 1948239"/>
              <a:gd name="connsiteY907" fmla="*/ 602644 h 1667221"/>
              <a:gd name="connsiteX908" fmla="*/ 518957 w 1948239"/>
              <a:gd name="connsiteY908" fmla="*/ 584166 h 1667221"/>
              <a:gd name="connsiteX909" fmla="*/ 523257 w 1948239"/>
              <a:gd name="connsiteY909" fmla="*/ 604065 h 1667221"/>
              <a:gd name="connsiteX910" fmla="*/ 508922 w 1948239"/>
              <a:gd name="connsiteY910" fmla="*/ 599801 h 1667221"/>
              <a:gd name="connsiteX911" fmla="*/ 505236 w 1948239"/>
              <a:gd name="connsiteY911" fmla="*/ 605893 h 1667221"/>
              <a:gd name="connsiteX912" fmla="*/ 504622 w 1948239"/>
              <a:gd name="connsiteY912" fmla="*/ 606908 h 1667221"/>
              <a:gd name="connsiteX913" fmla="*/ 488851 w 1948239"/>
              <a:gd name="connsiteY913" fmla="*/ 604065 h 1667221"/>
              <a:gd name="connsiteX914" fmla="*/ 488851 w 1948239"/>
              <a:gd name="connsiteY914" fmla="*/ 608329 h 1667221"/>
              <a:gd name="connsiteX915" fmla="*/ 464481 w 1948239"/>
              <a:gd name="connsiteY915" fmla="*/ 602644 h 1667221"/>
              <a:gd name="connsiteX916" fmla="*/ 465914 w 1948239"/>
              <a:gd name="connsiteY916" fmla="*/ 609751 h 1667221"/>
              <a:gd name="connsiteX917" fmla="*/ 447278 w 1948239"/>
              <a:gd name="connsiteY917" fmla="*/ 606908 h 1667221"/>
              <a:gd name="connsiteX918" fmla="*/ 450145 w 1948239"/>
              <a:gd name="connsiteY918" fmla="*/ 615436 h 1667221"/>
              <a:gd name="connsiteX919" fmla="*/ 427208 w 1948239"/>
              <a:gd name="connsiteY919" fmla="*/ 608329 h 1667221"/>
              <a:gd name="connsiteX920" fmla="*/ 422907 w 1948239"/>
              <a:gd name="connsiteY920" fmla="*/ 625386 h 1667221"/>
              <a:gd name="connsiteX921" fmla="*/ 410005 w 1948239"/>
              <a:gd name="connsiteY921" fmla="*/ 622543 h 1667221"/>
              <a:gd name="connsiteX922" fmla="*/ 414305 w 1948239"/>
              <a:gd name="connsiteY922" fmla="*/ 626806 h 1667221"/>
              <a:gd name="connsiteX923" fmla="*/ 414305 w 1948239"/>
              <a:gd name="connsiteY923" fmla="*/ 622543 h 1667221"/>
              <a:gd name="connsiteX924" fmla="*/ 417172 w 1948239"/>
              <a:gd name="connsiteY924" fmla="*/ 628227 h 1667221"/>
              <a:gd name="connsiteX925" fmla="*/ 404271 w 1948239"/>
              <a:gd name="connsiteY925" fmla="*/ 626806 h 1667221"/>
              <a:gd name="connsiteX926" fmla="*/ 408571 w 1948239"/>
              <a:gd name="connsiteY926" fmla="*/ 639598 h 1667221"/>
              <a:gd name="connsiteX927" fmla="*/ 379899 w 1948239"/>
              <a:gd name="connsiteY927" fmla="*/ 628227 h 1667221"/>
              <a:gd name="connsiteX928" fmla="*/ 377032 w 1948239"/>
              <a:gd name="connsiteY928" fmla="*/ 611172 h 1667221"/>
              <a:gd name="connsiteX929" fmla="*/ 387068 w 1948239"/>
              <a:gd name="connsiteY929" fmla="*/ 606908 h 1667221"/>
              <a:gd name="connsiteX930" fmla="*/ 377032 w 1948239"/>
              <a:gd name="connsiteY930" fmla="*/ 589852 h 1667221"/>
              <a:gd name="connsiteX931" fmla="*/ 384201 w 1948239"/>
              <a:gd name="connsiteY931" fmla="*/ 587009 h 1667221"/>
              <a:gd name="connsiteX932" fmla="*/ 382766 w 1948239"/>
              <a:gd name="connsiteY932" fmla="*/ 584166 h 1667221"/>
              <a:gd name="connsiteX933" fmla="*/ 388501 w 1948239"/>
              <a:gd name="connsiteY933" fmla="*/ 584166 h 1667221"/>
              <a:gd name="connsiteX934" fmla="*/ 385633 w 1948239"/>
              <a:gd name="connsiteY934" fmla="*/ 568531 h 1667221"/>
              <a:gd name="connsiteX935" fmla="*/ 382766 w 1948239"/>
              <a:gd name="connsiteY935" fmla="*/ 554319 h 1667221"/>
              <a:gd name="connsiteX936" fmla="*/ 397102 w 1948239"/>
              <a:gd name="connsiteY936" fmla="*/ 565690 h 1667221"/>
              <a:gd name="connsiteX937" fmla="*/ 405704 w 1948239"/>
              <a:gd name="connsiteY937" fmla="*/ 557160 h 1667221"/>
              <a:gd name="connsiteX938" fmla="*/ 391368 w 1948239"/>
              <a:gd name="connsiteY938" fmla="*/ 548633 h 1667221"/>
              <a:gd name="connsiteX939" fmla="*/ 402836 w 1948239"/>
              <a:gd name="connsiteY939" fmla="*/ 528734 h 1667221"/>
              <a:gd name="connsiteX940" fmla="*/ 424341 w 1948239"/>
              <a:gd name="connsiteY940" fmla="*/ 517363 h 1667221"/>
              <a:gd name="connsiteX941" fmla="*/ 440110 w 1948239"/>
              <a:gd name="connsiteY941" fmla="*/ 501728 h 1667221"/>
              <a:gd name="connsiteX942" fmla="*/ 444411 w 1948239"/>
              <a:gd name="connsiteY942" fmla="*/ 520206 h 1667221"/>
              <a:gd name="connsiteX943" fmla="*/ 455880 w 1948239"/>
              <a:gd name="connsiteY943" fmla="*/ 510258 h 1667221"/>
              <a:gd name="connsiteX944" fmla="*/ 458747 w 1948239"/>
              <a:gd name="connsiteY944" fmla="*/ 524470 h 1667221"/>
              <a:gd name="connsiteX945" fmla="*/ 465914 w 1948239"/>
              <a:gd name="connsiteY945" fmla="*/ 517363 h 1667221"/>
              <a:gd name="connsiteX946" fmla="*/ 461614 w 1948239"/>
              <a:gd name="connsiteY946" fmla="*/ 500308 h 1667221"/>
              <a:gd name="connsiteX947" fmla="*/ 478817 w 1948239"/>
              <a:gd name="connsiteY947" fmla="*/ 504572 h 1667221"/>
              <a:gd name="connsiteX948" fmla="*/ 474516 w 1948239"/>
              <a:gd name="connsiteY948" fmla="*/ 497465 h 1667221"/>
              <a:gd name="connsiteX949" fmla="*/ 539026 w 1948239"/>
              <a:gd name="connsiteY949" fmla="*/ 501728 h 1667221"/>
              <a:gd name="connsiteX950" fmla="*/ 539026 w 1948239"/>
              <a:gd name="connsiteY950" fmla="*/ 494623 h 1667221"/>
              <a:gd name="connsiteX951" fmla="*/ 546195 w 1948239"/>
              <a:gd name="connsiteY951" fmla="*/ 498887 h 1667221"/>
              <a:gd name="connsiteX952" fmla="*/ 546195 w 1948239"/>
              <a:gd name="connsiteY952" fmla="*/ 493201 h 1667221"/>
              <a:gd name="connsiteX953" fmla="*/ 590637 w 1948239"/>
              <a:gd name="connsiteY953" fmla="*/ 513099 h 1667221"/>
              <a:gd name="connsiteX954" fmla="*/ 584902 w 1948239"/>
              <a:gd name="connsiteY954" fmla="*/ 501728 h 1667221"/>
              <a:gd name="connsiteX955" fmla="*/ 596371 w 1948239"/>
              <a:gd name="connsiteY955" fmla="*/ 515942 h 1667221"/>
              <a:gd name="connsiteX956" fmla="*/ 599238 w 1948239"/>
              <a:gd name="connsiteY956" fmla="*/ 503151 h 1667221"/>
              <a:gd name="connsiteX957" fmla="*/ 632210 w 1948239"/>
              <a:gd name="connsiteY957" fmla="*/ 523049 h 1667221"/>
              <a:gd name="connsiteX958" fmla="*/ 635077 w 1948239"/>
              <a:gd name="connsiteY958" fmla="*/ 515942 h 1667221"/>
              <a:gd name="connsiteX959" fmla="*/ 640811 w 1948239"/>
              <a:gd name="connsiteY959" fmla="*/ 523049 h 1667221"/>
              <a:gd name="connsiteX960" fmla="*/ 639378 w 1948239"/>
              <a:gd name="connsiteY960" fmla="*/ 517363 h 1667221"/>
              <a:gd name="connsiteX961" fmla="*/ 662316 w 1948239"/>
              <a:gd name="connsiteY961" fmla="*/ 534420 h 1667221"/>
              <a:gd name="connsiteX962" fmla="*/ 660881 w 1948239"/>
              <a:gd name="connsiteY962" fmla="*/ 517363 h 1667221"/>
              <a:gd name="connsiteX963" fmla="*/ 679519 w 1948239"/>
              <a:gd name="connsiteY963" fmla="*/ 540105 h 1667221"/>
              <a:gd name="connsiteX964" fmla="*/ 688120 w 1948239"/>
              <a:gd name="connsiteY964" fmla="*/ 528734 h 1667221"/>
              <a:gd name="connsiteX965" fmla="*/ 693855 w 1948239"/>
              <a:gd name="connsiteY965" fmla="*/ 541526 h 1667221"/>
              <a:gd name="connsiteX966" fmla="*/ 695287 w 1948239"/>
              <a:gd name="connsiteY966" fmla="*/ 535841 h 1667221"/>
              <a:gd name="connsiteX967" fmla="*/ 791338 w 1948239"/>
              <a:gd name="connsiteY967" fmla="*/ 584166 h 1667221"/>
              <a:gd name="connsiteX968" fmla="*/ 791338 w 1948239"/>
              <a:gd name="connsiteY968" fmla="*/ 581324 h 1667221"/>
              <a:gd name="connsiteX969" fmla="*/ 805674 w 1948239"/>
              <a:gd name="connsiteY969" fmla="*/ 604065 h 1667221"/>
              <a:gd name="connsiteX970" fmla="*/ 822877 w 1948239"/>
              <a:gd name="connsiteY970" fmla="*/ 592694 h 1667221"/>
              <a:gd name="connsiteX971" fmla="*/ 832911 w 1948239"/>
              <a:gd name="connsiteY971" fmla="*/ 609751 h 1667221"/>
              <a:gd name="connsiteX972" fmla="*/ 837213 w 1948239"/>
              <a:gd name="connsiteY972" fmla="*/ 596958 h 1667221"/>
              <a:gd name="connsiteX973" fmla="*/ 893122 w 1948239"/>
              <a:gd name="connsiteY973" fmla="*/ 621122 h 1667221"/>
              <a:gd name="connsiteX974" fmla="*/ 850114 w 1948239"/>
              <a:gd name="connsiteY974" fmla="*/ 623963 h 1667221"/>
              <a:gd name="connsiteX975" fmla="*/ 888822 w 1948239"/>
              <a:gd name="connsiteY975" fmla="*/ 639598 h 1667221"/>
              <a:gd name="connsiteX976" fmla="*/ 883087 w 1948239"/>
              <a:gd name="connsiteY976" fmla="*/ 631070 h 1667221"/>
              <a:gd name="connsiteX977" fmla="*/ 917493 w 1948239"/>
              <a:gd name="connsiteY977" fmla="*/ 635334 h 1667221"/>
              <a:gd name="connsiteX978" fmla="*/ 943298 w 1948239"/>
              <a:gd name="connsiteY978" fmla="*/ 668024 h 1667221"/>
              <a:gd name="connsiteX979" fmla="*/ 943298 w 1948239"/>
              <a:gd name="connsiteY979" fmla="*/ 649548 h 1667221"/>
              <a:gd name="connsiteX980" fmla="*/ 953332 w 1948239"/>
              <a:gd name="connsiteY980" fmla="*/ 653812 h 1667221"/>
              <a:gd name="connsiteX981" fmla="*/ 959067 w 1948239"/>
              <a:gd name="connsiteY981" fmla="*/ 653812 h 1667221"/>
              <a:gd name="connsiteX982" fmla="*/ 961934 w 1948239"/>
              <a:gd name="connsiteY982" fmla="*/ 653812 h 1667221"/>
              <a:gd name="connsiteX983" fmla="*/ 960501 w 1948239"/>
              <a:gd name="connsiteY983" fmla="*/ 660919 h 1667221"/>
              <a:gd name="connsiteX984" fmla="*/ 959067 w 1948239"/>
              <a:gd name="connsiteY984" fmla="*/ 665183 h 1667221"/>
              <a:gd name="connsiteX985" fmla="*/ 959067 w 1948239"/>
              <a:gd name="connsiteY985" fmla="*/ 662340 h 1667221"/>
              <a:gd name="connsiteX986" fmla="*/ 953332 w 1948239"/>
              <a:gd name="connsiteY986" fmla="*/ 660919 h 1667221"/>
              <a:gd name="connsiteX987" fmla="*/ 953332 w 1948239"/>
              <a:gd name="connsiteY987" fmla="*/ 662340 h 1667221"/>
              <a:gd name="connsiteX988" fmla="*/ 957634 w 1948239"/>
              <a:gd name="connsiteY988" fmla="*/ 666604 h 1667221"/>
              <a:gd name="connsiteX989" fmla="*/ 959067 w 1948239"/>
              <a:gd name="connsiteY989" fmla="*/ 665183 h 1667221"/>
              <a:gd name="connsiteX990" fmla="*/ 960501 w 1948239"/>
              <a:gd name="connsiteY990" fmla="*/ 668024 h 1667221"/>
              <a:gd name="connsiteX991" fmla="*/ 977702 w 1948239"/>
              <a:gd name="connsiteY991" fmla="*/ 675131 h 1667221"/>
              <a:gd name="connsiteX992" fmla="*/ 1007808 w 1948239"/>
              <a:gd name="connsiteY992" fmla="*/ 641020 h 1667221"/>
              <a:gd name="connsiteX993" fmla="*/ 998311 w 1948239"/>
              <a:gd name="connsiteY993" fmla="*/ 642086 h 1667221"/>
              <a:gd name="connsiteX994" fmla="*/ 995167 w 1948239"/>
              <a:gd name="connsiteY994" fmla="*/ 641769 h 1667221"/>
              <a:gd name="connsiteX995" fmla="*/ 1000641 w 1948239"/>
              <a:gd name="connsiteY995" fmla="*/ 639598 h 1667221"/>
              <a:gd name="connsiteX996" fmla="*/ 999207 w 1948239"/>
              <a:gd name="connsiteY996" fmla="*/ 638177 h 1667221"/>
              <a:gd name="connsiteX997" fmla="*/ 994471 w 1948239"/>
              <a:gd name="connsiteY997" fmla="*/ 641699 h 1667221"/>
              <a:gd name="connsiteX998" fmla="*/ 987738 w 1948239"/>
              <a:gd name="connsiteY998" fmla="*/ 641020 h 1667221"/>
              <a:gd name="connsiteX999" fmla="*/ 1026446 w 1948239"/>
              <a:gd name="connsiteY999" fmla="*/ 622543 h 1667221"/>
              <a:gd name="connsiteX1000" fmla="*/ 1013543 w 1948239"/>
              <a:gd name="connsiteY1000" fmla="*/ 618279 h 1667221"/>
              <a:gd name="connsiteX1001" fmla="*/ 1019277 w 1948239"/>
              <a:gd name="connsiteY1001" fmla="*/ 605487 h 1667221"/>
              <a:gd name="connsiteX1002" fmla="*/ 1025011 w 1948239"/>
              <a:gd name="connsiteY1002" fmla="*/ 608329 h 1667221"/>
              <a:gd name="connsiteX1003" fmla="*/ 1013543 w 1948239"/>
              <a:gd name="connsiteY1003" fmla="*/ 596958 h 1667221"/>
              <a:gd name="connsiteX1004" fmla="*/ 1019277 w 1948239"/>
              <a:gd name="connsiteY1004" fmla="*/ 579902 h 1667221"/>
              <a:gd name="connsiteX1005" fmla="*/ 1014977 w 1948239"/>
              <a:gd name="connsiteY1005" fmla="*/ 578481 h 1667221"/>
              <a:gd name="connsiteX1006" fmla="*/ 1019457 w 1948239"/>
              <a:gd name="connsiteY1006" fmla="*/ 562135 h 1667221"/>
              <a:gd name="connsiteX1007" fmla="*/ 1017325 w 1948239"/>
              <a:gd name="connsiteY1007" fmla="*/ 547713 h 1667221"/>
              <a:gd name="connsiteX1008" fmla="*/ 1025011 w 1948239"/>
              <a:gd name="connsiteY1008" fmla="*/ 554319 h 1667221"/>
              <a:gd name="connsiteX1009" fmla="*/ 1029313 w 1948239"/>
              <a:gd name="connsiteY1009" fmla="*/ 544369 h 1667221"/>
              <a:gd name="connsiteX1010" fmla="*/ 1020710 w 1948239"/>
              <a:gd name="connsiteY1010" fmla="*/ 537262 h 1667221"/>
              <a:gd name="connsiteX1011" fmla="*/ 1020710 w 1948239"/>
              <a:gd name="connsiteY1011" fmla="*/ 542948 h 1667221"/>
              <a:gd name="connsiteX1012" fmla="*/ 1014977 w 1948239"/>
              <a:gd name="connsiteY1012" fmla="*/ 538684 h 1667221"/>
              <a:gd name="connsiteX1013" fmla="*/ 1043649 w 1948239"/>
              <a:gd name="connsiteY1013" fmla="*/ 551476 h 1667221"/>
              <a:gd name="connsiteX1014" fmla="*/ 1056550 w 1948239"/>
              <a:gd name="connsiteY1014" fmla="*/ 541526 h 1667221"/>
              <a:gd name="connsiteX1015" fmla="*/ 1030746 w 1948239"/>
              <a:gd name="connsiteY1015" fmla="*/ 532998 h 1667221"/>
              <a:gd name="connsiteX1016" fmla="*/ 1053683 w 1948239"/>
              <a:gd name="connsiteY1016" fmla="*/ 518785 h 1667221"/>
              <a:gd name="connsiteX1017" fmla="*/ 1039347 w 1948239"/>
              <a:gd name="connsiteY1017" fmla="*/ 483252 h 1667221"/>
              <a:gd name="connsiteX1018" fmla="*/ 1046516 w 1948239"/>
              <a:gd name="connsiteY1018" fmla="*/ 480409 h 1667221"/>
              <a:gd name="connsiteX1019" fmla="*/ 1040781 w 1948239"/>
              <a:gd name="connsiteY1019" fmla="*/ 480409 h 1667221"/>
              <a:gd name="connsiteX1020" fmla="*/ 1060852 w 1948239"/>
              <a:gd name="connsiteY1020" fmla="*/ 471881 h 1667221"/>
              <a:gd name="connsiteX1021" fmla="*/ 1049381 w 1948239"/>
              <a:gd name="connsiteY1021" fmla="*/ 470459 h 1667221"/>
              <a:gd name="connsiteX1022" fmla="*/ 1075187 w 1948239"/>
              <a:gd name="connsiteY1022" fmla="*/ 446297 h 1667221"/>
              <a:gd name="connsiteX1023" fmla="*/ 1070886 w 1948239"/>
              <a:gd name="connsiteY1023" fmla="*/ 446297 h 1667221"/>
              <a:gd name="connsiteX1024" fmla="*/ 1076620 w 1948239"/>
              <a:gd name="connsiteY1024" fmla="*/ 442033 h 1667221"/>
              <a:gd name="connsiteX1025" fmla="*/ 1082355 w 1948239"/>
              <a:gd name="connsiteY1025" fmla="*/ 449140 h 1667221"/>
              <a:gd name="connsiteX1026" fmla="*/ 1089523 w 1948239"/>
              <a:gd name="connsiteY1026" fmla="*/ 422134 h 1667221"/>
              <a:gd name="connsiteX1027" fmla="*/ 1076620 w 1948239"/>
              <a:gd name="connsiteY1027" fmla="*/ 422134 h 1667221"/>
              <a:gd name="connsiteX1028" fmla="*/ 1095258 w 1948239"/>
              <a:gd name="connsiteY1028" fmla="*/ 415029 h 1667221"/>
              <a:gd name="connsiteX1029" fmla="*/ 1075187 w 1948239"/>
              <a:gd name="connsiteY1029" fmla="*/ 413606 h 1667221"/>
              <a:gd name="connsiteX1030" fmla="*/ 1079487 w 1948239"/>
              <a:gd name="connsiteY1030" fmla="*/ 403658 h 1667221"/>
              <a:gd name="connsiteX1031" fmla="*/ 1073753 w 1948239"/>
              <a:gd name="connsiteY1031" fmla="*/ 399394 h 1667221"/>
              <a:gd name="connsiteX1032" fmla="*/ 1078053 w 1948239"/>
              <a:gd name="connsiteY1032" fmla="*/ 388023 h 1667221"/>
              <a:gd name="connsiteX1033" fmla="*/ 1073753 w 1948239"/>
              <a:gd name="connsiteY1033" fmla="*/ 386601 h 1667221"/>
              <a:gd name="connsiteX1034" fmla="*/ 1083789 w 1948239"/>
              <a:gd name="connsiteY1034" fmla="*/ 369545 h 1667221"/>
              <a:gd name="connsiteX1035" fmla="*/ 1076620 w 1948239"/>
              <a:gd name="connsiteY1035" fmla="*/ 368125 h 1667221"/>
              <a:gd name="connsiteX1036" fmla="*/ 1083789 w 1948239"/>
              <a:gd name="connsiteY1036" fmla="*/ 353911 h 1667221"/>
              <a:gd name="connsiteX1037" fmla="*/ 1073753 w 1948239"/>
              <a:gd name="connsiteY1037" fmla="*/ 353911 h 1667221"/>
              <a:gd name="connsiteX1038" fmla="*/ 1086656 w 1948239"/>
              <a:gd name="connsiteY1038" fmla="*/ 338276 h 1667221"/>
              <a:gd name="connsiteX1039" fmla="*/ 1072320 w 1948239"/>
              <a:gd name="connsiteY1039" fmla="*/ 328327 h 1667221"/>
              <a:gd name="connsiteX1040" fmla="*/ 1079487 w 1948239"/>
              <a:gd name="connsiteY1040" fmla="*/ 319798 h 1667221"/>
              <a:gd name="connsiteX1041" fmla="*/ 1073753 w 1948239"/>
              <a:gd name="connsiteY1041" fmla="*/ 321220 h 1667221"/>
              <a:gd name="connsiteX1042" fmla="*/ 1078053 w 1948239"/>
              <a:gd name="connsiteY1042" fmla="*/ 322641 h 1667221"/>
              <a:gd name="connsiteX1043" fmla="*/ 1070886 w 1948239"/>
              <a:gd name="connsiteY1043" fmla="*/ 322641 h 1667221"/>
              <a:gd name="connsiteX1044" fmla="*/ 1076620 w 1948239"/>
              <a:gd name="connsiteY1044" fmla="*/ 312693 h 1667221"/>
              <a:gd name="connsiteX1045" fmla="*/ 1063717 w 1948239"/>
              <a:gd name="connsiteY1045" fmla="*/ 311270 h 1667221"/>
              <a:gd name="connsiteX1046" fmla="*/ 461537 w 1948239"/>
              <a:gd name="connsiteY1046" fmla="*/ 282944 h 1667221"/>
              <a:gd name="connsiteX1047" fmla="*/ 438676 w 1948239"/>
              <a:gd name="connsiteY1047" fmla="*/ 295636 h 1667221"/>
              <a:gd name="connsiteX1048" fmla="*/ 434815 w 1948239"/>
              <a:gd name="connsiteY1048" fmla="*/ 297805 h 1667221"/>
              <a:gd name="connsiteX1049" fmla="*/ 437243 w 1948239"/>
              <a:gd name="connsiteY1049" fmla="*/ 295636 h 1667221"/>
              <a:gd name="connsiteX1050" fmla="*/ 454446 w 1948239"/>
              <a:gd name="connsiteY1050" fmla="*/ 284799 h 1667221"/>
              <a:gd name="connsiteX1051" fmla="*/ 448532 w 1948239"/>
              <a:gd name="connsiteY1051" fmla="*/ 276980 h 1667221"/>
              <a:gd name="connsiteX1052" fmla="*/ 455879 w 1948239"/>
              <a:gd name="connsiteY1052" fmla="*/ 277157 h 1667221"/>
              <a:gd name="connsiteX1053" fmla="*/ 435808 w 1948239"/>
              <a:gd name="connsiteY1053" fmla="*/ 284264 h 1667221"/>
              <a:gd name="connsiteX1054" fmla="*/ 448532 w 1948239"/>
              <a:gd name="connsiteY1054" fmla="*/ 276980 h 1667221"/>
              <a:gd name="connsiteX1055" fmla="*/ 470216 w 1948239"/>
              <a:gd name="connsiteY1055" fmla="*/ 243047 h 1667221"/>
              <a:gd name="connsiteX1056" fmla="*/ 447278 w 1948239"/>
              <a:gd name="connsiteY1056" fmla="*/ 261524 h 1667221"/>
              <a:gd name="connsiteX1057" fmla="*/ 470216 w 1948239"/>
              <a:gd name="connsiteY1057" fmla="*/ 243047 h 1667221"/>
              <a:gd name="connsiteX1058" fmla="*/ 513221 w 1948239"/>
              <a:gd name="connsiteY1058" fmla="*/ 231676 h 1667221"/>
              <a:gd name="connsiteX1059" fmla="*/ 470214 w 1948239"/>
              <a:gd name="connsiteY1059" fmla="*/ 261524 h 1667221"/>
              <a:gd name="connsiteX1060" fmla="*/ 513221 w 1948239"/>
              <a:gd name="connsiteY1060" fmla="*/ 231676 h 1667221"/>
              <a:gd name="connsiteX1061" fmla="*/ 1733201 w 1948239"/>
              <a:gd name="connsiteY1061" fmla="*/ 220305 h 1667221"/>
              <a:gd name="connsiteX1062" fmla="*/ 1761873 w 1948239"/>
              <a:gd name="connsiteY1062" fmla="*/ 237360 h 1667221"/>
              <a:gd name="connsiteX1063" fmla="*/ 1750404 w 1948239"/>
              <a:gd name="connsiteY1063" fmla="*/ 245888 h 1667221"/>
              <a:gd name="connsiteX1064" fmla="*/ 1733201 w 1948239"/>
              <a:gd name="connsiteY1064" fmla="*/ 220305 h 1667221"/>
              <a:gd name="connsiteX1065" fmla="*/ 1609913 w 1948239"/>
              <a:gd name="connsiteY1065" fmla="*/ 98071 h 1667221"/>
              <a:gd name="connsiteX1066" fmla="*/ 1645752 w 1948239"/>
              <a:gd name="connsiteY1066" fmla="*/ 120812 h 1667221"/>
              <a:gd name="connsiteX1067" fmla="*/ 1624249 w 1948239"/>
              <a:gd name="connsiteY1067" fmla="*/ 113705 h 1667221"/>
              <a:gd name="connsiteX1068" fmla="*/ 1609913 w 1948239"/>
              <a:gd name="connsiteY1068" fmla="*/ 98071 h 1667221"/>
              <a:gd name="connsiteX1069" fmla="*/ 761232 w 1948239"/>
              <a:gd name="connsiteY1069" fmla="*/ 92384 h 1667221"/>
              <a:gd name="connsiteX1070" fmla="*/ 791339 w 1948239"/>
              <a:gd name="connsiteY1070" fmla="*/ 93806 h 1667221"/>
              <a:gd name="connsiteX1071" fmla="*/ 762667 w 1948239"/>
              <a:gd name="connsiteY1071" fmla="*/ 100913 h 1667221"/>
              <a:gd name="connsiteX1072" fmla="*/ 751198 w 1948239"/>
              <a:gd name="connsiteY1072" fmla="*/ 105177 h 1667221"/>
              <a:gd name="connsiteX1073" fmla="*/ 721092 w 1948239"/>
              <a:gd name="connsiteY1073" fmla="*/ 102334 h 1667221"/>
              <a:gd name="connsiteX1074" fmla="*/ 761232 w 1948239"/>
              <a:gd name="connsiteY1074" fmla="*/ 92384 h 1667221"/>
              <a:gd name="connsiteX1075" fmla="*/ 863017 w 1948239"/>
              <a:gd name="connsiteY1075" fmla="*/ 88122 h 1667221"/>
              <a:gd name="connsiteX1076" fmla="*/ 832912 w 1948239"/>
              <a:gd name="connsiteY1076" fmla="*/ 98071 h 1667221"/>
              <a:gd name="connsiteX1077" fmla="*/ 851548 w 1948239"/>
              <a:gd name="connsiteY1077" fmla="*/ 102335 h 1667221"/>
              <a:gd name="connsiteX1078" fmla="*/ 1396309 w 1948239"/>
              <a:gd name="connsiteY1078" fmla="*/ 69645 h 1667221"/>
              <a:gd name="connsiteX1079" fmla="*/ 1403478 w 1948239"/>
              <a:gd name="connsiteY1079" fmla="*/ 82436 h 1667221"/>
              <a:gd name="connsiteX1080" fmla="*/ 1430715 w 1948239"/>
              <a:gd name="connsiteY1080" fmla="*/ 100914 h 1667221"/>
              <a:gd name="connsiteX1081" fmla="*/ 1455087 w 1948239"/>
              <a:gd name="connsiteY1081" fmla="*/ 95229 h 1667221"/>
              <a:gd name="connsiteX1082" fmla="*/ 1467988 w 1948239"/>
              <a:gd name="connsiteY1082" fmla="*/ 102335 h 1667221"/>
              <a:gd name="connsiteX1083" fmla="*/ 1480891 w 1948239"/>
              <a:gd name="connsiteY1083" fmla="*/ 110863 h 1667221"/>
              <a:gd name="connsiteX1084" fmla="*/ 1506696 w 1948239"/>
              <a:gd name="connsiteY1084" fmla="*/ 120813 h 1667221"/>
              <a:gd name="connsiteX1085" fmla="*/ 1478024 w 1948239"/>
              <a:gd name="connsiteY1085" fmla="*/ 100914 h 1667221"/>
              <a:gd name="connsiteX1086" fmla="*/ 1518165 w 1948239"/>
              <a:gd name="connsiteY1086" fmla="*/ 116549 h 1667221"/>
              <a:gd name="connsiteX1087" fmla="*/ 1519597 w 1948239"/>
              <a:gd name="connsiteY1087" fmla="*/ 106599 h 1667221"/>
              <a:gd name="connsiteX1088" fmla="*/ 1460821 w 1948239"/>
              <a:gd name="connsiteY1088" fmla="*/ 89543 h 1667221"/>
              <a:gd name="connsiteX1089" fmla="*/ 1396309 w 1948239"/>
              <a:gd name="connsiteY1089" fmla="*/ 69645 h 1667221"/>
              <a:gd name="connsiteX1090" fmla="*/ 928245 w 1948239"/>
              <a:gd name="connsiteY1090" fmla="*/ 53654 h 1667221"/>
              <a:gd name="connsiteX1091" fmla="*/ 946166 w 1948239"/>
              <a:gd name="connsiteY1091" fmla="*/ 58273 h 1667221"/>
              <a:gd name="connsiteX1092" fmla="*/ 910325 w 1948239"/>
              <a:gd name="connsiteY1092" fmla="*/ 66801 h 1667221"/>
              <a:gd name="connsiteX1093" fmla="*/ 878786 w 1948239"/>
              <a:gd name="connsiteY1093" fmla="*/ 68223 h 1667221"/>
              <a:gd name="connsiteX1094" fmla="*/ 901723 w 1948239"/>
              <a:gd name="connsiteY1094" fmla="*/ 55430 h 1667221"/>
              <a:gd name="connsiteX1095" fmla="*/ 928245 w 1948239"/>
              <a:gd name="connsiteY1095" fmla="*/ 53654 h 1667221"/>
              <a:gd name="connsiteX1096" fmla="*/ 1191308 w 1948239"/>
              <a:gd name="connsiteY1096" fmla="*/ 31268 h 1667221"/>
              <a:gd name="connsiteX1097" fmla="*/ 1165503 w 1948239"/>
              <a:gd name="connsiteY1097" fmla="*/ 34111 h 1667221"/>
              <a:gd name="connsiteX1098" fmla="*/ 1184139 w 1948239"/>
              <a:gd name="connsiteY1098" fmla="*/ 35532 h 1667221"/>
              <a:gd name="connsiteX1099" fmla="*/ 1326065 w 1948239"/>
              <a:gd name="connsiteY1099" fmla="*/ 9949 h 1667221"/>
              <a:gd name="connsiteX1100" fmla="*/ 1376239 w 1948239"/>
              <a:gd name="connsiteY1100" fmla="*/ 31268 h 1667221"/>
              <a:gd name="connsiteX1101" fmla="*/ 1400611 w 1948239"/>
              <a:gd name="connsiteY1101" fmla="*/ 59696 h 1667221"/>
              <a:gd name="connsiteX1102" fmla="*/ 1420681 w 1948239"/>
              <a:gd name="connsiteY1102" fmla="*/ 59696 h 1667221"/>
              <a:gd name="connsiteX1103" fmla="*/ 1440751 w 1948239"/>
              <a:gd name="connsiteY1103" fmla="*/ 59696 h 1667221"/>
              <a:gd name="connsiteX1104" fmla="*/ 1490926 w 1948239"/>
              <a:gd name="connsiteY1104" fmla="*/ 75331 h 1667221"/>
              <a:gd name="connsiteX1105" fmla="*/ 1535367 w 1948239"/>
              <a:gd name="connsiteY1105" fmla="*/ 96650 h 1667221"/>
              <a:gd name="connsiteX1106" fmla="*/ 1571206 w 1948239"/>
              <a:gd name="connsiteY1106" fmla="*/ 123656 h 1667221"/>
              <a:gd name="connsiteX1107" fmla="*/ 1585542 w 1948239"/>
              <a:gd name="connsiteY1107" fmla="*/ 137868 h 1667221"/>
              <a:gd name="connsiteX1108" fmla="*/ 1597011 w 1948239"/>
              <a:gd name="connsiteY1108" fmla="*/ 152082 h 1667221"/>
              <a:gd name="connsiteX1109" fmla="*/ 1627117 w 1948239"/>
              <a:gd name="connsiteY1109" fmla="*/ 169138 h 1667221"/>
              <a:gd name="connsiteX1110" fmla="*/ 1640018 w 1948239"/>
              <a:gd name="connsiteY1110" fmla="*/ 166294 h 1667221"/>
              <a:gd name="connsiteX1111" fmla="*/ 1545402 w 1948239"/>
              <a:gd name="connsiteY1111" fmla="*/ 81015 h 1667221"/>
              <a:gd name="connsiteX1112" fmla="*/ 1568339 w 1948239"/>
              <a:gd name="connsiteY1112" fmla="*/ 108021 h 1667221"/>
              <a:gd name="connsiteX1113" fmla="*/ 1518165 w 1948239"/>
              <a:gd name="connsiteY1113" fmla="*/ 83859 h 1667221"/>
              <a:gd name="connsiteX1114" fmla="*/ 1472290 w 1948239"/>
              <a:gd name="connsiteY1114" fmla="*/ 59696 h 1667221"/>
              <a:gd name="connsiteX1115" fmla="*/ 1508129 w 1948239"/>
              <a:gd name="connsiteY1115" fmla="*/ 75331 h 1667221"/>
              <a:gd name="connsiteX1116" fmla="*/ 1543969 w 1948239"/>
              <a:gd name="connsiteY1116" fmla="*/ 92386 h 1667221"/>
              <a:gd name="connsiteX1117" fmla="*/ 1505261 w 1948239"/>
              <a:gd name="connsiteY1117" fmla="*/ 65381 h 1667221"/>
              <a:gd name="connsiteX1118" fmla="*/ 1548269 w 1948239"/>
              <a:gd name="connsiteY1118" fmla="*/ 78172 h 1667221"/>
              <a:gd name="connsiteX1119" fmla="*/ 1595578 w 1948239"/>
              <a:gd name="connsiteY1119" fmla="*/ 102335 h 1667221"/>
              <a:gd name="connsiteX1120" fmla="*/ 1591277 w 1948239"/>
              <a:gd name="connsiteY1120" fmla="*/ 99493 h 1667221"/>
              <a:gd name="connsiteX1121" fmla="*/ 1622815 w 1948239"/>
              <a:gd name="connsiteY1121" fmla="*/ 119392 h 1667221"/>
              <a:gd name="connsiteX1122" fmla="*/ 1641453 w 1948239"/>
              <a:gd name="connsiteY1122" fmla="*/ 132183 h 1667221"/>
              <a:gd name="connsiteX1123" fmla="*/ 1660088 w 1948239"/>
              <a:gd name="connsiteY1123" fmla="*/ 144975 h 1667221"/>
              <a:gd name="connsiteX1124" fmla="*/ 1687327 w 1948239"/>
              <a:gd name="connsiteY1124" fmla="*/ 169138 h 1667221"/>
              <a:gd name="connsiteX1125" fmla="*/ 1670124 w 1948239"/>
              <a:gd name="connsiteY1125" fmla="*/ 169138 h 1667221"/>
              <a:gd name="connsiteX1126" fmla="*/ 1637151 w 1948239"/>
              <a:gd name="connsiteY1126" fmla="*/ 150661 h 1667221"/>
              <a:gd name="connsiteX1127" fmla="*/ 1667257 w 1948239"/>
              <a:gd name="connsiteY1127" fmla="*/ 174824 h 1667221"/>
              <a:gd name="connsiteX1128" fmla="*/ 1697361 w 1948239"/>
              <a:gd name="connsiteY1128" fmla="*/ 201828 h 1667221"/>
              <a:gd name="connsiteX1129" fmla="*/ 1754705 w 1948239"/>
              <a:gd name="connsiteY1129" fmla="*/ 265789 h 1667221"/>
              <a:gd name="connsiteX1130" fmla="*/ 1807748 w 1948239"/>
              <a:gd name="connsiteY1130" fmla="*/ 334012 h 1667221"/>
              <a:gd name="connsiteX1131" fmla="*/ 1832118 w 1948239"/>
              <a:gd name="connsiteY1131" fmla="*/ 366703 h 1667221"/>
              <a:gd name="connsiteX1132" fmla="*/ 1857923 w 1948239"/>
              <a:gd name="connsiteY1132" fmla="*/ 396551 h 1667221"/>
              <a:gd name="connsiteX1133" fmla="*/ 1853623 w 1948239"/>
              <a:gd name="connsiteY1133" fmla="*/ 382337 h 1667221"/>
              <a:gd name="connsiteX1134" fmla="*/ 1847889 w 1948239"/>
              <a:gd name="connsiteY1134" fmla="*/ 368123 h 1667221"/>
              <a:gd name="connsiteX1135" fmla="*/ 1837853 w 1948239"/>
              <a:gd name="connsiteY1135" fmla="*/ 339697 h 1667221"/>
              <a:gd name="connsiteX1136" fmla="*/ 1867959 w 1948239"/>
              <a:gd name="connsiteY1136" fmla="*/ 397972 h 1667221"/>
              <a:gd name="connsiteX1137" fmla="*/ 1892329 w 1948239"/>
              <a:gd name="connsiteY1137" fmla="*/ 424978 h 1667221"/>
              <a:gd name="connsiteX1138" fmla="*/ 1881039 w 1948239"/>
              <a:gd name="connsiteY1138" fmla="*/ 389199 h 1667221"/>
              <a:gd name="connsiteX1139" fmla="*/ 1879634 w 1948239"/>
              <a:gd name="connsiteY1139" fmla="*/ 379503 h 1667221"/>
              <a:gd name="connsiteX1140" fmla="*/ 1892329 w 1948239"/>
              <a:gd name="connsiteY1140" fmla="*/ 423555 h 1667221"/>
              <a:gd name="connsiteX1141" fmla="*/ 1900930 w 1948239"/>
              <a:gd name="connsiteY1141" fmla="*/ 456247 h 1667221"/>
              <a:gd name="connsiteX1142" fmla="*/ 1906665 w 1948239"/>
              <a:gd name="connsiteY1142" fmla="*/ 486094 h 1667221"/>
              <a:gd name="connsiteX1143" fmla="*/ 1925302 w 1948239"/>
              <a:gd name="connsiteY1143" fmla="*/ 504572 h 1667221"/>
              <a:gd name="connsiteX1144" fmla="*/ 1910966 w 1948239"/>
              <a:gd name="connsiteY1144" fmla="*/ 505993 h 1667221"/>
              <a:gd name="connsiteX1145" fmla="*/ 1923868 w 1948239"/>
              <a:gd name="connsiteY1145" fmla="*/ 569952 h 1667221"/>
              <a:gd name="connsiteX1146" fmla="*/ 1931036 w 1948239"/>
              <a:gd name="connsiteY1146" fmla="*/ 561424 h 1667221"/>
              <a:gd name="connsiteX1147" fmla="*/ 1932469 w 1948239"/>
              <a:gd name="connsiteY1147" fmla="*/ 525891 h 1667221"/>
              <a:gd name="connsiteX1148" fmla="*/ 1933903 w 1948239"/>
              <a:gd name="connsiteY1148" fmla="*/ 633914 h 1667221"/>
              <a:gd name="connsiteX1149" fmla="*/ 1936771 w 1948239"/>
              <a:gd name="connsiteY1149" fmla="*/ 631071 h 1667221"/>
              <a:gd name="connsiteX1150" fmla="*/ 1935336 w 1948239"/>
              <a:gd name="connsiteY1150" fmla="*/ 666604 h 1667221"/>
              <a:gd name="connsiteX1151" fmla="*/ 1941071 w 1948239"/>
              <a:gd name="connsiteY1151" fmla="*/ 636755 h 1667221"/>
              <a:gd name="connsiteX1152" fmla="*/ 1933903 w 1948239"/>
              <a:gd name="connsiteY1152" fmla="*/ 713508 h 1667221"/>
              <a:gd name="connsiteX1153" fmla="*/ 1932469 w 1948239"/>
              <a:gd name="connsiteY1153" fmla="*/ 783152 h 1667221"/>
              <a:gd name="connsiteX1154" fmla="*/ 1922435 w 1948239"/>
              <a:gd name="connsiteY1154" fmla="*/ 813001 h 1667221"/>
              <a:gd name="connsiteX1155" fmla="*/ 1928169 w 1948239"/>
              <a:gd name="connsiteY1155" fmla="*/ 815844 h 1667221"/>
              <a:gd name="connsiteX1156" fmla="*/ 1916700 w 1948239"/>
              <a:gd name="connsiteY1156" fmla="*/ 844270 h 1667221"/>
              <a:gd name="connsiteX1157" fmla="*/ 1926735 w 1948239"/>
              <a:gd name="connsiteY1157" fmla="*/ 881224 h 1667221"/>
              <a:gd name="connsiteX1158" fmla="*/ 1926735 w 1948239"/>
              <a:gd name="connsiteY1158" fmla="*/ 878381 h 1667221"/>
              <a:gd name="connsiteX1159" fmla="*/ 1932469 w 1948239"/>
              <a:gd name="connsiteY1159" fmla="*/ 898280 h 1667221"/>
              <a:gd name="connsiteX1160" fmla="*/ 1908099 w 1948239"/>
              <a:gd name="connsiteY1160" fmla="*/ 955134 h 1667221"/>
              <a:gd name="connsiteX1161" fmla="*/ 1873693 w 1948239"/>
              <a:gd name="connsiteY1161" fmla="*/ 1010566 h 1667221"/>
              <a:gd name="connsiteX1162" fmla="*/ 1836420 w 1948239"/>
              <a:gd name="connsiteY1162" fmla="*/ 1044677 h 1667221"/>
              <a:gd name="connsiteX1163" fmla="*/ 1836420 w 1948239"/>
              <a:gd name="connsiteY1163" fmla="*/ 1067419 h 1667221"/>
              <a:gd name="connsiteX1164" fmla="*/ 1820650 w 1948239"/>
              <a:gd name="connsiteY1164" fmla="*/ 1127114 h 1667221"/>
              <a:gd name="connsiteX1165" fmla="*/ 1833553 w 1948239"/>
              <a:gd name="connsiteY1165" fmla="*/ 1112902 h 1667221"/>
              <a:gd name="connsiteX1166" fmla="*/ 1816350 w 1948239"/>
              <a:gd name="connsiteY1166" fmla="*/ 1137064 h 1667221"/>
              <a:gd name="connsiteX1167" fmla="*/ 1820650 w 1948239"/>
              <a:gd name="connsiteY1167" fmla="*/ 1145592 h 1667221"/>
              <a:gd name="connsiteX1168" fmla="*/ 1793412 w 1948239"/>
              <a:gd name="connsiteY1168" fmla="*/ 1182546 h 1667221"/>
              <a:gd name="connsiteX1169" fmla="*/ 1817783 w 1948239"/>
              <a:gd name="connsiteY1169" fmla="*/ 1168334 h 1667221"/>
              <a:gd name="connsiteX1170" fmla="*/ 1781944 w 1948239"/>
              <a:gd name="connsiteY1170" fmla="*/ 1213816 h 1667221"/>
              <a:gd name="connsiteX1171" fmla="*/ 1800579 w 1948239"/>
              <a:gd name="connsiteY1171" fmla="*/ 1202445 h 1667221"/>
              <a:gd name="connsiteX1172" fmla="*/ 1777642 w 1948239"/>
              <a:gd name="connsiteY1172" fmla="*/ 1220923 h 1667221"/>
              <a:gd name="connsiteX1173" fmla="*/ 1756139 w 1948239"/>
              <a:gd name="connsiteY1173" fmla="*/ 1249349 h 1667221"/>
              <a:gd name="connsiteX1174" fmla="*/ 1769041 w 1948239"/>
              <a:gd name="connsiteY1174" fmla="*/ 1225187 h 1667221"/>
              <a:gd name="connsiteX1175" fmla="*/ 1780509 w 1948239"/>
              <a:gd name="connsiteY1175" fmla="*/ 1201024 h 1667221"/>
              <a:gd name="connsiteX1176" fmla="*/ 1743236 w 1948239"/>
              <a:gd name="connsiteY1176" fmla="*/ 1233714 h 1667221"/>
              <a:gd name="connsiteX1177" fmla="*/ 1717432 w 1948239"/>
              <a:gd name="connsiteY1177" fmla="*/ 1240821 h 1667221"/>
              <a:gd name="connsiteX1178" fmla="*/ 1683026 w 1948239"/>
              <a:gd name="connsiteY1178" fmla="*/ 1276355 h 1667221"/>
              <a:gd name="connsiteX1179" fmla="*/ 1667257 w 1948239"/>
              <a:gd name="connsiteY1179" fmla="*/ 1296253 h 1667221"/>
              <a:gd name="connsiteX1180" fmla="*/ 1650054 w 1948239"/>
              <a:gd name="connsiteY1180" fmla="*/ 1314731 h 1667221"/>
              <a:gd name="connsiteX1181" fmla="*/ 1578375 w 1948239"/>
              <a:gd name="connsiteY1181" fmla="*/ 1367320 h 1667221"/>
              <a:gd name="connsiteX1182" fmla="*/ 1578375 w 1948239"/>
              <a:gd name="connsiteY1182" fmla="*/ 1392903 h 1667221"/>
              <a:gd name="connsiteX1183" fmla="*/ 1618515 w 1948239"/>
              <a:gd name="connsiteY1183" fmla="*/ 1365897 h 1667221"/>
              <a:gd name="connsiteX1184" fmla="*/ 1651487 w 1948239"/>
              <a:gd name="connsiteY1184" fmla="*/ 1353106 h 1667221"/>
              <a:gd name="connsiteX1185" fmla="*/ 1678726 w 1948239"/>
              <a:gd name="connsiteY1185" fmla="*/ 1310465 h 1667221"/>
              <a:gd name="connsiteX1186" fmla="*/ 1711697 w 1948239"/>
              <a:gd name="connsiteY1186" fmla="*/ 1264984 h 1667221"/>
              <a:gd name="connsiteX1187" fmla="*/ 1680159 w 1948239"/>
              <a:gd name="connsiteY1187" fmla="*/ 1311888 h 1667221"/>
              <a:gd name="connsiteX1188" fmla="*/ 1726033 w 1948239"/>
              <a:gd name="connsiteY1188" fmla="*/ 1289146 h 1667221"/>
              <a:gd name="connsiteX1189" fmla="*/ 1645596 w 1948239"/>
              <a:gd name="connsiteY1189" fmla="*/ 1383687 h 1667221"/>
              <a:gd name="connsiteX1190" fmla="*/ 1624252 w 1948239"/>
              <a:gd name="connsiteY1190" fmla="*/ 1405694 h 1667221"/>
              <a:gd name="connsiteX1191" fmla="*/ 1624250 w 1948239"/>
              <a:gd name="connsiteY1191" fmla="*/ 1405696 h 1667221"/>
              <a:gd name="connsiteX1192" fmla="*/ 1562605 w 1948239"/>
              <a:gd name="connsiteY1192" fmla="*/ 1445493 h 1667221"/>
              <a:gd name="connsiteX1193" fmla="*/ 1505261 w 1948239"/>
              <a:gd name="connsiteY1193" fmla="*/ 1454021 h 1667221"/>
              <a:gd name="connsiteX1194" fmla="*/ 1473723 w 1948239"/>
              <a:gd name="connsiteY1194" fmla="*/ 1483868 h 1667221"/>
              <a:gd name="connsiteX1195" fmla="*/ 1436449 w 1948239"/>
              <a:gd name="connsiteY1195" fmla="*/ 1502346 h 1667221"/>
              <a:gd name="connsiteX1196" fmla="*/ 1436449 w 1948239"/>
              <a:gd name="connsiteY1196" fmla="*/ 1526508 h 1667221"/>
              <a:gd name="connsiteX1197" fmla="*/ 1478024 w 1948239"/>
              <a:gd name="connsiteY1197" fmla="*/ 1502346 h 1667221"/>
              <a:gd name="connsiteX1198" fmla="*/ 1532500 w 1948239"/>
              <a:gd name="connsiteY1198" fmla="*/ 1482447 h 1667221"/>
              <a:gd name="connsiteX1199" fmla="*/ 1500961 w 1948239"/>
              <a:gd name="connsiteY1199" fmla="*/ 1508031 h 1667221"/>
              <a:gd name="connsiteX1200" fmla="*/ 1469423 w 1948239"/>
              <a:gd name="connsiteY1200" fmla="*/ 1532194 h 1667221"/>
              <a:gd name="connsiteX1201" fmla="*/ 1445051 w 1948239"/>
              <a:gd name="connsiteY1201" fmla="*/ 1530772 h 1667221"/>
              <a:gd name="connsiteX1202" fmla="*/ 1440751 w 1948239"/>
              <a:gd name="connsiteY1202" fmla="*/ 1544986 h 1667221"/>
              <a:gd name="connsiteX1203" fmla="*/ 1369072 w 1948239"/>
              <a:gd name="connsiteY1203" fmla="*/ 1577676 h 1667221"/>
              <a:gd name="connsiteX1204" fmla="*/ 1318896 w 1948239"/>
              <a:gd name="connsiteY1204" fmla="*/ 1604682 h 1667221"/>
              <a:gd name="connsiteX1205" fmla="*/ 1274455 w 1948239"/>
              <a:gd name="connsiteY1205" fmla="*/ 1610367 h 1667221"/>
              <a:gd name="connsiteX1206" fmla="*/ 1330365 w 1948239"/>
              <a:gd name="connsiteY1206" fmla="*/ 1594732 h 1667221"/>
              <a:gd name="connsiteX1207" fmla="*/ 1330365 w 1948239"/>
              <a:gd name="connsiteY1207" fmla="*/ 1563462 h 1667221"/>
              <a:gd name="connsiteX1208" fmla="*/ 1304560 w 1948239"/>
              <a:gd name="connsiteY1208" fmla="*/ 1571992 h 1667221"/>
              <a:gd name="connsiteX1209" fmla="*/ 1275888 w 1948239"/>
              <a:gd name="connsiteY1209" fmla="*/ 1581940 h 1667221"/>
              <a:gd name="connsiteX1210" fmla="*/ 1214245 w 1948239"/>
              <a:gd name="connsiteY1210" fmla="*/ 1604682 h 1667221"/>
              <a:gd name="connsiteX1211" fmla="*/ 1149733 w 1948239"/>
              <a:gd name="connsiteY1211" fmla="*/ 1621737 h 1667221"/>
              <a:gd name="connsiteX1212" fmla="*/ 1088090 w 1948239"/>
              <a:gd name="connsiteY1212" fmla="*/ 1627424 h 1667221"/>
              <a:gd name="connsiteX1213" fmla="*/ 1133853 w 1948239"/>
              <a:gd name="connsiteY1213" fmla="*/ 1628622 h 1667221"/>
              <a:gd name="connsiteX1214" fmla="*/ 1135061 w 1948239"/>
              <a:gd name="connsiteY1214" fmla="*/ 1629244 h 1667221"/>
              <a:gd name="connsiteX1215" fmla="*/ 1106726 w 1948239"/>
              <a:gd name="connsiteY1215" fmla="*/ 1631687 h 1667221"/>
              <a:gd name="connsiteX1216" fmla="*/ 1103859 w 1948239"/>
              <a:gd name="connsiteY1216" fmla="*/ 1634529 h 1667221"/>
              <a:gd name="connsiteX1217" fmla="*/ 1136832 w 1948239"/>
              <a:gd name="connsiteY1217" fmla="*/ 1631687 h 1667221"/>
              <a:gd name="connsiteX1218" fmla="*/ 1137849 w 1948239"/>
              <a:gd name="connsiteY1218" fmla="*/ 1630679 h 1667221"/>
              <a:gd name="connsiteX1219" fmla="*/ 1142566 w 1948239"/>
              <a:gd name="connsiteY1219" fmla="*/ 1633108 h 1667221"/>
              <a:gd name="connsiteX1220" fmla="*/ 953333 w 1948239"/>
              <a:gd name="connsiteY1220" fmla="*/ 1635951 h 1667221"/>
              <a:gd name="connsiteX1221" fmla="*/ 966235 w 1948239"/>
              <a:gd name="connsiteY1221" fmla="*/ 1648743 h 1667221"/>
              <a:gd name="connsiteX1222" fmla="*/ 927529 w 1948239"/>
              <a:gd name="connsiteY1222" fmla="*/ 1648743 h 1667221"/>
              <a:gd name="connsiteX1223" fmla="*/ 885954 w 1948239"/>
              <a:gd name="connsiteY1223" fmla="*/ 1653007 h 1667221"/>
              <a:gd name="connsiteX1224" fmla="*/ 883087 w 1948239"/>
              <a:gd name="connsiteY1224" fmla="*/ 1647322 h 1667221"/>
              <a:gd name="connsiteX1225" fmla="*/ 847248 w 1948239"/>
              <a:gd name="connsiteY1225" fmla="*/ 1662957 h 1667221"/>
              <a:gd name="connsiteX1226" fmla="*/ 742596 w 1948239"/>
              <a:gd name="connsiteY1226" fmla="*/ 1661535 h 1667221"/>
              <a:gd name="connsiteX1227" fmla="*/ 748330 w 1948239"/>
              <a:gd name="connsiteY1227" fmla="*/ 1667221 h 1667221"/>
              <a:gd name="connsiteX1228" fmla="*/ 650668 w 1948239"/>
              <a:gd name="connsiteY1228" fmla="*/ 1657271 h 1667221"/>
              <a:gd name="connsiteX1229" fmla="*/ 582677 w 1948239"/>
              <a:gd name="connsiteY1229" fmla="*/ 1650706 h 1667221"/>
              <a:gd name="connsiteX1230" fmla="*/ 591981 w 1948239"/>
              <a:gd name="connsiteY1230" fmla="*/ 1650719 h 1667221"/>
              <a:gd name="connsiteX1231" fmla="*/ 597805 w 1948239"/>
              <a:gd name="connsiteY1231" fmla="*/ 1644479 h 1667221"/>
              <a:gd name="connsiteX1232" fmla="*/ 559097 w 1948239"/>
              <a:gd name="connsiteY1232" fmla="*/ 1634529 h 1667221"/>
              <a:gd name="connsiteX1233" fmla="*/ 520391 w 1948239"/>
              <a:gd name="connsiteY1233" fmla="*/ 1621737 h 1667221"/>
              <a:gd name="connsiteX1234" fmla="*/ 500321 w 1948239"/>
              <a:gd name="connsiteY1234" fmla="*/ 1627424 h 1667221"/>
              <a:gd name="connsiteX1235" fmla="*/ 528993 w 1948239"/>
              <a:gd name="connsiteY1235" fmla="*/ 1634529 h 1667221"/>
              <a:gd name="connsiteX1236" fmla="*/ 517524 w 1948239"/>
              <a:gd name="connsiteY1236" fmla="*/ 1637372 h 1667221"/>
              <a:gd name="connsiteX1237" fmla="*/ 530425 w 1948239"/>
              <a:gd name="connsiteY1237" fmla="*/ 1608946 h 1667221"/>
              <a:gd name="connsiteX1238" fmla="*/ 488852 w 1948239"/>
              <a:gd name="connsiteY1238" fmla="*/ 1593311 h 1667221"/>
              <a:gd name="connsiteX1239" fmla="*/ 457314 w 1948239"/>
              <a:gd name="connsiteY1239" fmla="*/ 1576256 h 1667221"/>
              <a:gd name="connsiteX1240" fmla="*/ 464481 w 1948239"/>
              <a:gd name="connsiteY1240" fmla="*/ 1607525 h 1667221"/>
              <a:gd name="connsiteX1241" fmla="*/ 438676 w 1948239"/>
              <a:gd name="connsiteY1241" fmla="*/ 1600418 h 1667221"/>
              <a:gd name="connsiteX1242" fmla="*/ 405705 w 1948239"/>
              <a:gd name="connsiteY1242" fmla="*/ 1583361 h 1667221"/>
              <a:gd name="connsiteX1243" fmla="*/ 352661 w 1948239"/>
              <a:gd name="connsiteY1243" fmla="*/ 1542143 h 1667221"/>
              <a:gd name="connsiteX1244" fmla="*/ 265213 w 1948239"/>
              <a:gd name="connsiteY1244" fmla="*/ 1508031 h 1667221"/>
              <a:gd name="connsiteX1245" fmla="*/ 245143 w 1948239"/>
              <a:gd name="connsiteY1245" fmla="*/ 1493818 h 1667221"/>
              <a:gd name="connsiteX1246" fmla="*/ 227940 w 1948239"/>
              <a:gd name="connsiteY1246" fmla="*/ 1482447 h 1667221"/>
              <a:gd name="connsiteX1247" fmla="*/ 206436 w 1948239"/>
              <a:gd name="connsiteY1247" fmla="*/ 1476763 h 1667221"/>
              <a:gd name="connsiteX1248" fmla="*/ 187800 w 1948239"/>
              <a:gd name="connsiteY1248" fmla="*/ 1451178 h 1667221"/>
              <a:gd name="connsiteX1249" fmla="*/ 192100 w 1948239"/>
              <a:gd name="connsiteY1249" fmla="*/ 1462549 h 1667221"/>
              <a:gd name="connsiteX1250" fmla="*/ 156261 w 1948239"/>
              <a:gd name="connsiteY1250" fmla="*/ 1421329 h 1667221"/>
              <a:gd name="connsiteX1251" fmla="*/ 137624 w 1948239"/>
              <a:gd name="connsiteY1251" fmla="*/ 1387218 h 1667221"/>
              <a:gd name="connsiteX1252" fmla="*/ 140491 w 1948239"/>
              <a:gd name="connsiteY1252" fmla="*/ 1407117 h 1667221"/>
              <a:gd name="connsiteX1253" fmla="*/ 108952 w 1948239"/>
              <a:gd name="connsiteY1253" fmla="*/ 1364477 h 1667221"/>
              <a:gd name="connsiteX1254" fmla="*/ 98918 w 1948239"/>
              <a:gd name="connsiteY1254" fmla="*/ 1343157 h 1667221"/>
              <a:gd name="connsiteX1255" fmla="*/ 90316 w 1948239"/>
              <a:gd name="connsiteY1255" fmla="*/ 1321836 h 1667221"/>
              <a:gd name="connsiteX1256" fmla="*/ 80281 w 1948239"/>
              <a:gd name="connsiteY1256" fmla="*/ 1300517 h 1667221"/>
              <a:gd name="connsiteX1257" fmla="*/ 73113 w 1948239"/>
              <a:gd name="connsiteY1257" fmla="*/ 1279198 h 1667221"/>
              <a:gd name="connsiteX1258" fmla="*/ 63078 w 1948239"/>
              <a:gd name="connsiteY1258" fmla="*/ 1256456 h 1667221"/>
              <a:gd name="connsiteX1259" fmla="*/ 51609 w 1948239"/>
              <a:gd name="connsiteY1259" fmla="*/ 1232293 h 1667221"/>
              <a:gd name="connsiteX1260" fmla="*/ 53043 w 1948239"/>
              <a:gd name="connsiteY1260" fmla="*/ 1246506 h 1667221"/>
              <a:gd name="connsiteX1261" fmla="*/ 44442 w 1948239"/>
              <a:gd name="connsiteY1261" fmla="*/ 1212395 h 1667221"/>
              <a:gd name="connsiteX1262" fmla="*/ 60210 w 1948239"/>
              <a:gd name="connsiteY1262" fmla="*/ 1235135 h 1667221"/>
              <a:gd name="connsiteX1263" fmla="*/ 45875 w 1948239"/>
              <a:gd name="connsiteY1263" fmla="*/ 1162648 h 1667221"/>
              <a:gd name="connsiteX1264" fmla="*/ 27239 w 1948239"/>
              <a:gd name="connsiteY1264" fmla="*/ 1073105 h 1667221"/>
              <a:gd name="connsiteX1265" fmla="*/ 17203 w 1948239"/>
              <a:gd name="connsiteY1265" fmla="*/ 1101531 h 1667221"/>
              <a:gd name="connsiteX1266" fmla="*/ 28672 w 1948239"/>
              <a:gd name="connsiteY1266" fmla="*/ 1017673 h 1667221"/>
              <a:gd name="connsiteX1267" fmla="*/ 11469 w 1948239"/>
              <a:gd name="connsiteY1267" fmla="*/ 1053206 h 1667221"/>
              <a:gd name="connsiteX1268" fmla="*/ 11469 w 1948239"/>
              <a:gd name="connsiteY1268" fmla="*/ 989245 h 1667221"/>
              <a:gd name="connsiteX1269" fmla="*/ 4301 w 1948239"/>
              <a:gd name="connsiteY1269" fmla="*/ 976453 h 1667221"/>
              <a:gd name="connsiteX1270" fmla="*/ 5734 w 1948239"/>
              <a:gd name="connsiteY1270" fmla="*/ 903966 h 1667221"/>
              <a:gd name="connsiteX1271" fmla="*/ 0 w 1948239"/>
              <a:gd name="connsiteY1271" fmla="*/ 909651 h 1667221"/>
              <a:gd name="connsiteX1272" fmla="*/ 10036 w 1948239"/>
              <a:gd name="connsiteY1272" fmla="*/ 795945 h 1667221"/>
              <a:gd name="connsiteX1273" fmla="*/ 1434 w 1948239"/>
              <a:gd name="connsiteY1273" fmla="*/ 801630 h 1667221"/>
              <a:gd name="connsiteX1274" fmla="*/ 11469 w 1948239"/>
              <a:gd name="connsiteY1274" fmla="*/ 712086 h 1667221"/>
              <a:gd name="connsiteX1275" fmla="*/ 0 w 1948239"/>
              <a:gd name="connsiteY1275" fmla="*/ 730563 h 1667221"/>
              <a:gd name="connsiteX1276" fmla="*/ 20070 w 1948239"/>
              <a:gd name="connsiteY1276" fmla="*/ 622543 h 1667221"/>
              <a:gd name="connsiteX1277" fmla="*/ 5734 w 1948239"/>
              <a:gd name="connsiteY1277" fmla="*/ 599801 h 1667221"/>
              <a:gd name="connsiteX1278" fmla="*/ 20070 w 1948239"/>
              <a:gd name="connsiteY1278" fmla="*/ 540105 h 1667221"/>
              <a:gd name="connsiteX1279" fmla="*/ 11469 w 1948239"/>
              <a:gd name="connsiteY1279" fmla="*/ 557161 h 1667221"/>
              <a:gd name="connsiteX1280" fmla="*/ 15770 w 1948239"/>
              <a:gd name="connsiteY1280" fmla="*/ 557161 h 1667221"/>
              <a:gd name="connsiteX1281" fmla="*/ 7169 w 1948239"/>
              <a:gd name="connsiteY1281" fmla="*/ 572795 h 1667221"/>
              <a:gd name="connsiteX1282" fmla="*/ 22937 w 1948239"/>
              <a:gd name="connsiteY1282" fmla="*/ 504572 h 1667221"/>
              <a:gd name="connsiteX1283" fmla="*/ 7169 w 1948239"/>
              <a:gd name="connsiteY1283" fmla="*/ 521627 h 1667221"/>
              <a:gd name="connsiteX1284" fmla="*/ 55910 w 1948239"/>
              <a:gd name="connsiteY1284" fmla="*/ 379494 h 1667221"/>
              <a:gd name="connsiteX1285" fmla="*/ 73113 w 1948239"/>
              <a:gd name="connsiteY1285" fmla="*/ 386601 h 1667221"/>
              <a:gd name="connsiteX1286" fmla="*/ 63078 w 1948239"/>
              <a:gd name="connsiteY1286" fmla="*/ 436348 h 1667221"/>
              <a:gd name="connsiteX1287" fmla="*/ 88882 w 1948239"/>
              <a:gd name="connsiteY1287" fmla="*/ 393708 h 1667221"/>
              <a:gd name="connsiteX1288" fmla="*/ 81715 w 1948239"/>
              <a:gd name="connsiteY1288" fmla="*/ 427821 h 1667221"/>
              <a:gd name="connsiteX1289" fmla="*/ 84582 w 1948239"/>
              <a:gd name="connsiteY1289" fmla="*/ 426398 h 1667221"/>
              <a:gd name="connsiteX1290" fmla="*/ 78848 w 1948239"/>
              <a:gd name="connsiteY1290" fmla="*/ 451983 h 1667221"/>
              <a:gd name="connsiteX1291" fmla="*/ 110387 w 1948239"/>
              <a:gd name="connsiteY1291" fmla="*/ 454825 h 1667221"/>
              <a:gd name="connsiteX1292" fmla="*/ 86015 w 1948239"/>
              <a:gd name="connsiteY1292" fmla="*/ 500308 h 1667221"/>
              <a:gd name="connsiteX1293" fmla="*/ 86015 w 1948239"/>
              <a:gd name="connsiteY1293" fmla="*/ 540105 h 1667221"/>
              <a:gd name="connsiteX1294" fmla="*/ 106085 w 1948239"/>
              <a:gd name="connsiteY1294" fmla="*/ 496044 h 1667221"/>
              <a:gd name="connsiteX1295" fmla="*/ 114687 w 1948239"/>
              <a:gd name="connsiteY1295" fmla="*/ 547212 h 1667221"/>
              <a:gd name="connsiteX1296" fmla="*/ 117554 w 1948239"/>
              <a:gd name="connsiteY1296" fmla="*/ 683659 h 1667221"/>
              <a:gd name="connsiteX1297" fmla="*/ 97484 w 1948239"/>
              <a:gd name="connsiteY1297" fmla="*/ 696451 h 1667221"/>
              <a:gd name="connsiteX1298" fmla="*/ 101785 w 1948239"/>
              <a:gd name="connsiteY1298" fmla="*/ 737670 h 1667221"/>
              <a:gd name="connsiteX1299" fmla="*/ 86015 w 1948239"/>
              <a:gd name="connsiteY1299" fmla="*/ 751883 h 1667221"/>
              <a:gd name="connsiteX1300" fmla="*/ 91749 w 1948239"/>
              <a:gd name="connsiteY1300" fmla="*/ 777468 h 1667221"/>
              <a:gd name="connsiteX1301" fmla="*/ 110387 w 1948239"/>
              <a:gd name="connsiteY1301" fmla="*/ 760412 h 1667221"/>
              <a:gd name="connsiteX1302" fmla="*/ 101785 w 1948239"/>
              <a:gd name="connsiteY1302" fmla="*/ 818686 h 1667221"/>
              <a:gd name="connsiteX1303" fmla="*/ 108952 w 1948239"/>
              <a:gd name="connsiteY1303" fmla="*/ 803051 h 1667221"/>
              <a:gd name="connsiteX1304" fmla="*/ 107519 w 1948239"/>
              <a:gd name="connsiteY1304" fmla="*/ 915337 h 1667221"/>
              <a:gd name="connsiteX1305" fmla="*/ 111819 w 1948239"/>
              <a:gd name="connsiteY1305" fmla="*/ 1020514 h 1667221"/>
              <a:gd name="connsiteX1306" fmla="*/ 118988 w 1948239"/>
              <a:gd name="connsiteY1306" fmla="*/ 1011987 h 1667221"/>
              <a:gd name="connsiteX1307" fmla="*/ 117554 w 1948239"/>
              <a:gd name="connsiteY1307" fmla="*/ 1038992 h 1667221"/>
              <a:gd name="connsiteX1308" fmla="*/ 121855 w 1948239"/>
              <a:gd name="connsiteY1308" fmla="*/ 1033306 h 1667221"/>
              <a:gd name="connsiteX1309" fmla="*/ 120421 w 1948239"/>
              <a:gd name="connsiteY1309" fmla="*/ 1095845 h 1667221"/>
              <a:gd name="connsiteX1310" fmla="*/ 133324 w 1948239"/>
              <a:gd name="connsiteY1310" fmla="*/ 1186810 h 1667221"/>
              <a:gd name="connsiteX1311" fmla="*/ 136191 w 1948239"/>
              <a:gd name="connsiteY1311" fmla="*/ 1158384 h 1667221"/>
              <a:gd name="connsiteX1312" fmla="*/ 139058 w 1948239"/>
              <a:gd name="connsiteY1312" fmla="*/ 1206709 h 1667221"/>
              <a:gd name="connsiteX1313" fmla="*/ 149093 w 1948239"/>
              <a:gd name="connsiteY1313" fmla="*/ 1198181 h 1667221"/>
              <a:gd name="connsiteX1314" fmla="*/ 159128 w 1948239"/>
              <a:gd name="connsiteY1314" fmla="*/ 1243664 h 1667221"/>
              <a:gd name="connsiteX1315" fmla="*/ 166296 w 1948239"/>
              <a:gd name="connsiteY1315" fmla="*/ 1257877 h 1667221"/>
              <a:gd name="connsiteX1316" fmla="*/ 174897 w 1948239"/>
              <a:gd name="connsiteY1316" fmla="*/ 1272091 h 1667221"/>
              <a:gd name="connsiteX1317" fmla="*/ 183499 w 1948239"/>
              <a:gd name="connsiteY1317" fmla="*/ 1287725 h 1667221"/>
              <a:gd name="connsiteX1318" fmla="*/ 192100 w 1948239"/>
              <a:gd name="connsiteY1318" fmla="*/ 1301938 h 1667221"/>
              <a:gd name="connsiteX1319" fmla="*/ 199269 w 1948239"/>
              <a:gd name="connsiteY1319" fmla="*/ 1297674 h 1667221"/>
              <a:gd name="connsiteX1320" fmla="*/ 212170 w 1948239"/>
              <a:gd name="connsiteY1320" fmla="*/ 1321836 h 1667221"/>
              <a:gd name="connsiteX1321" fmla="*/ 210737 w 1948239"/>
              <a:gd name="connsiteY1321" fmla="*/ 1311888 h 1667221"/>
              <a:gd name="connsiteX1322" fmla="*/ 268081 w 1948239"/>
              <a:gd name="connsiteY1322" fmla="*/ 1382954 h 1667221"/>
              <a:gd name="connsiteX1323" fmla="*/ 262346 w 1948239"/>
              <a:gd name="connsiteY1323" fmla="*/ 1355949 h 1667221"/>
              <a:gd name="connsiteX1324" fmla="*/ 288151 w 1948239"/>
              <a:gd name="connsiteY1324" fmla="*/ 1388639 h 1667221"/>
              <a:gd name="connsiteX1325" fmla="*/ 316822 w 1948239"/>
              <a:gd name="connsiteY1325" fmla="*/ 1419908 h 1667221"/>
              <a:gd name="connsiteX1326" fmla="*/ 338325 w 1948239"/>
              <a:gd name="connsiteY1326" fmla="*/ 1419908 h 1667221"/>
              <a:gd name="connsiteX1327" fmla="*/ 345494 w 1948239"/>
              <a:gd name="connsiteY1327" fmla="*/ 1429858 h 1667221"/>
              <a:gd name="connsiteX1328" fmla="*/ 356963 w 1948239"/>
              <a:gd name="connsiteY1328" fmla="*/ 1442650 h 1667221"/>
              <a:gd name="connsiteX1329" fmla="*/ 358396 w 1948239"/>
              <a:gd name="connsiteY1329" fmla="*/ 1435543 h 1667221"/>
              <a:gd name="connsiteX1330" fmla="*/ 530425 w 1948239"/>
              <a:gd name="connsiteY1330" fmla="*/ 1523665 h 1667221"/>
              <a:gd name="connsiteX1331" fmla="*/ 725393 w 1948239"/>
              <a:gd name="connsiteY1331" fmla="*/ 1562042 h 1667221"/>
              <a:gd name="connsiteX1332" fmla="*/ 722525 w 1948239"/>
              <a:gd name="connsiteY1332" fmla="*/ 1559199 h 1667221"/>
              <a:gd name="connsiteX1333" fmla="*/ 802806 w 1948239"/>
              <a:gd name="connsiteY1333" fmla="*/ 1580519 h 1667221"/>
              <a:gd name="connsiteX1334" fmla="*/ 847248 w 1948239"/>
              <a:gd name="connsiteY1334" fmla="*/ 1564885 h 1667221"/>
              <a:gd name="connsiteX1335" fmla="*/ 868751 w 1948239"/>
              <a:gd name="connsiteY1335" fmla="*/ 1571992 h 1667221"/>
              <a:gd name="connsiteX1336" fmla="*/ 910326 w 1948239"/>
              <a:gd name="connsiteY1336" fmla="*/ 1576256 h 1667221"/>
              <a:gd name="connsiteX1337" fmla="*/ 904591 w 1948239"/>
              <a:gd name="connsiteY1337" fmla="*/ 1563462 h 1667221"/>
              <a:gd name="connsiteX1338" fmla="*/ 960500 w 1948239"/>
              <a:gd name="connsiteY1338" fmla="*/ 1556357 h 1667221"/>
              <a:gd name="connsiteX1339" fmla="*/ 1013543 w 1948239"/>
              <a:gd name="connsiteY1339" fmla="*/ 1552092 h 1667221"/>
              <a:gd name="connsiteX1340" fmla="*/ 1068020 w 1948239"/>
              <a:gd name="connsiteY1340" fmla="*/ 1546407 h 1667221"/>
              <a:gd name="connsiteX1341" fmla="*/ 1126796 w 1948239"/>
              <a:gd name="connsiteY1341" fmla="*/ 1532194 h 1667221"/>
              <a:gd name="connsiteX1342" fmla="*/ 1079488 w 1948239"/>
              <a:gd name="connsiteY1342" fmla="*/ 1552092 h 1667221"/>
              <a:gd name="connsiteX1343" fmla="*/ 1049382 w 1948239"/>
              <a:gd name="connsiteY1343" fmla="*/ 1562042 h 1667221"/>
              <a:gd name="connsiteX1344" fmla="*/ 1023578 w 1948239"/>
              <a:gd name="connsiteY1344" fmla="*/ 1569149 h 1667221"/>
              <a:gd name="connsiteX1345" fmla="*/ 989172 w 1948239"/>
              <a:gd name="connsiteY1345" fmla="*/ 1576256 h 1667221"/>
              <a:gd name="connsiteX1346" fmla="*/ 1065153 w 1948239"/>
              <a:gd name="connsiteY1346" fmla="*/ 1564885 h 1667221"/>
              <a:gd name="connsiteX1347" fmla="*/ 1098124 w 1948239"/>
              <a:gd name="connsiteY1347" fmla="*/ 1556357 h 1667221"/>
              <a:gd name="connsiteX1348" fmla="*/ 1142566 w 1948239"/>
              <a:gd name="connsiteY1348" fmla="*/ 1546407 h 1667221"/>
              <a:gd name="connsiteX1349" fmla="*/ 1106726 w 1948239"/>
              <a:gd name="connsiteY1349" fmla="*/ 1549250 h 1667221"/>
              <a:gd name="connsiteX1350" fmla="*/ 1175537 w 1948239"/>
              <a:gd name="connsiteY1350" fmla="*/ 1526508 h 1667221"/>
              <a:gd name="connsiteX1351" fmla="*/ 1222847 w 1948239"/>
              <a:gd name="connsiteY1351" fmla="*/ 1505189 h 1667221"/>
              <a:gd name="connsiteX1352" fmla="*/ 1284179 w 1948239"/>
              <a:gd name="connsiteY1352" fmla="*/ 1494378 h 1667221"/>
              <a:gd name="connsiteX1353" fmla="*/ 1281937 w 1948239"/>
              <a:gd name="connsiteY1353" fmla="*/ 1496927 h 1667221"/>
              <a:gd name="connsiteX1354" fmla="*/ 1301693 w 1948239"/>
              <a:gd name="connsiteY1354" fmla="*/ 1500925 h 1667221"/>
              <a:gd name="connsiteX1355" fmla="*/ 1280190 w 1948239"/>
              <a:gd name="connsiteY1355" fmla="*/ 1509453 h 1667221"/>
              <a:gd name="connsiteX1356" fmla="*/ 1333232 w 1948239"/>
              <a:gd name="connsiteY1356" fmla="*/ 1486711 h 1667221"/>
              <a:gd name="connsiteX1357" fmla="*/ 1312804 w 1948239"/>
              <a:gd name="connsiteY1357" fmla="*/ 1487955 h 1667221"/>
              <a:gd name="connsiteX1358" fmla="*/ 1306498 w 1948239"/>
              <a:gd name="connsiteY1358" fmla="*/ 1488997 h 1667221"/>
              <a:gd name="connsiteX1359" fmla="*/ 1320509 w 1948239"/>
              <a:gd name="connsiteY1359" fmla="*/ 1485468 h 1667221"/>
              <a:gd name="connsiteX1360" fmla="*/ 1354736 w 1948239"/>
              <a:gd name="connsiteY1360" fmla="*/ 1469656 h 1667221"/>
              <a:gd name="connsiteX1361" fmla="*/ 1326065 w 1948239"/>
              <a:gd name="connsiteY1361" fmla="*/ 1463969 h 1667221"/>
              <a:gd name="connsiteX1362" fmla="*/ 1369072 w 1948239"/>
              <a:gd name="connsiteY1362" fmla="*/ 1441229 h 1667221"/>
              <a:gd name="connsiteX1363" fmla="*/ 1375386 w 1948239"/>
              <a:gd name="connsiteY1363" fmla="*/ 1449993 h 1667221"/>
              <a:gd name="connsiteX1364" fmla="*/ 1370505 w 1948239"/>
              <a:gd name="connsiteY1364" fmla="*/ 1452599 h 1667221"/>
              <a:gd name="connsiteX1365" fmla="*/ 1378748 w 1948239"/>
              <a:gd name="connsiteY1365" fmla="*/ 1452422 h 1667221"/>
              <a:gd name="connsiteX1366" fmla="*/ 1388971 w 1948239"/>
              <a:gd name="connsiteY1366" fmla="*/ 1442811 h 1667221"/>
              <a:gd name="connsiteX1367" fmla="*/ 1389443 w 1948239"/>
              <a:gd name="connsiteY1367" fmla="*/ 1442501 h 1667221"/>
              <a:gd name="connsiteX1368" fmla="*/ 1391650 w 1948239"/>
              <a:gd name="connsiteY1368" fmla="*/ 1441051 h 1667221"/>
              <a:gd name="connsiteX1369" fmla="*/ 1396309 w 1948239"/>
              <a:gd name="connsiteY1369" fmla="*/ 1434122 h 1667221"/>
              <a:gd name="connsiteX1370" fmla="*/ 1423548 w 1948239"/>
              <a:gd name="connsiteY1370" fmla="*/ 1425595 h 1667221"/>
              <a:gd name="connsiteX1371" fmla="*/ 1450785 w 1948239"/>
              <a:gd name="connsiteY1371" fmla="*/ 1409960 h 1667221"/>
              <a:gd name="connsiteX1372" fmla="*/ 1510996 w 1948239"/>
              <a:gd name="connsiteY1372" fmla="*/ 1375847 h 1667221"/>
              <a:gd name="connsiteX1373" fmla="*/ 1510996 w 1948239"/>
              <a:gd name="connsiteY1373" fmla="*/ 1367320 h 1667221"/>
              <a:gd name="connsiteX1374" fmla="*/ 1521032 w 1948239"/>
              <a:gd name="connsiteY1374" fmla="*/ 1364477 h 1667221"/>
              <a:gd name="connsiteX1375" fmla="*/ 1546836 w 1948239"/>
              <a:gd name="connsiteY1375" fmla="*/ 1320416 h 1667221"/>
              <a:gd name="connsiteX1376" fmla="*/ 1510996 w 1948239"/>
              <a:gd name="connsiteY1376" fmla="*/ 1348842 h 1667221"/>
              <a:gd name="connsiteX1377" fmla="*/ 1515297 w 1948239"/>
              <a:gd name="connsiteY1377" fmla="*/ 1334629 h 1667221"/>
              <a:gd name="connsiteX1378" fmla="*/ 1539667 w 1948239"/>
              <a:gd name="connsiteY1378" fmla="*/ 1314731 h 1667221"/>
              <a:gd name="connsiteX1379" fmla="*/ 1558305 w 1948239"/>
              <a:gd name="connsiteY1379" fmla="*/ 1297674 h 1667221"/>
              <a:gd name="connsiteX1380" fmla="*/ 1581242 w 1948239"/>
              <a:gd name="connsiteY1380" fmla="*/ 1289146 h 1667221"/>
              <a:gd name="connsiteX1381" fmla="*/ 1574073 w 1948239"/>
              <a:gd name="connsiteY1381" fmla="*/ 1289146 h 1667221"/>
              <a:gd name="connsiteX1382" fmla="*/ 1614214 w 1948239"/>
              <a:gd name="connsiteY1382" fmla="*/ 1256456 h 1667221"/>
              <a:gd name="connsiteX1383" fmla="*/ 1637151 w 1948239"/>
              <a:gd name="connsiteY1383" fmla="*/ 1223766 h 1667221"/>
              <a:gd name="connsiteX1384" fmla="*/ 1651487 w 1948239"/>
              <a:gd name="connsiteY1384" fmla="*/ 1225187 h 1667221"/>
              <a:gd name="connsiteX1385" fmla="*/ 1660088 w 1948239"/>
              <a:gd name="connsiteY1385" fmla="*/ 1208131 h 1667221"/>
              <a:gd name="connsiteX1386" fmla="*/ 1667257 w 1948239"/>
              <a:gd name="connsiteY1386" fmla="*/ 1191074 h 1667221"/>
              <a:gd name="connsiteX1387" fmla="*/ 1693061 w 1948239"/>
              <a:gd name="connsiteY1387" fmla="*/ 1175439 h 1667221"/>
              <a:gd name="connsiteX1388" fmla="*/ 1718866 w 1948239"/>
              <a:gd name="connsiteY1388" fmla="*/ 1156963 h 1667221"/>
              <a:gd name="connsiteX1389" fmla="*/ 1714565 w 1948239"/>
              <a:gd name="connsiteY1389" fmla="*/ 1142749 h 1667221"/>
              <a:gd name="connsiteX1390" fmla="*/ 1754705 w 1948239"/>
              <a:gd name="connsiteY1390" fmla="*/ 1084474 h 1667221"/>
              <a:gd name="connsiteX1391" fmla="*/ 1777642 w 1948239"/>
              <a:gd name="connsiteY1391" fmla="*/ 1038992 h 1667221"/>
              <a:gd name="connsiteX1392" fmla="*/ 1803447 w 1948239"/>
              <a:gd name="connsiteY1392" fmla="*/ 993509 h 1667221"/>
              <a:gd name="connsiteX1393" fmla="*/ 1822084 w 1948239"/>
              <a:gd name="connsiteY1393" fmla="*/ 949448 h 1667221"/>
              <a:gd name="connsiteX1394" fmla="*/ 1813483 w 1948239"/>
              <a:gd name="connsiteY1394" fmla="*/ 943763 h 1667221"/>
              <a:gd name="connsiteX1395" fmla="*/ 1832118 w 1948239"/>
              <a:gd name="connsiteY1395" fmla="*/ 901123 h 1667221"/>
              <a:gd name="connsiteX1396" fmla="*/ 1826384 w 1948239"/>
              <a:gd name="connsiteY1396" fmla="*/ 905387 h 1667221"/>
              <a:gd name="connsiteX1397" fmla="*/ 1849321 w 1948239"/>
              <a:gd name="connsiteY1397" fmla="*/ 831479 h 1667221"/>
              <a:gd name="connsiteX1398" fmla="*/ 1855056 w 1948239"/>
              <a:gd name="connsiteY1398" fmla="*/ 795945 h 1667221"/>
              <a:gd name="connsiteX1399" fmla="*/ 1857923 w 1948239"/>
              <a:gd name="connsiteY1399" fmla="*/ 778888 h 1667221"/>
              <a:gd name="connsiteX1400" fmla="*/ 1859357 w 1948239"/>
              <a:gd name="connsiteY1400" fmla="*/ 761833 h 1667221"/>
              <a:gd name="connsiteX1401" fmla="*/ 1850756 w 1948239"/>
              <a:gd name="connsiteY1401" fmla="*/ 767518 h 1667221"/>
              <a:gd name="connsiteX1402" fmla="*/ 1843587 w 1948239"/>
              <a:gd name="connsiteY1402" fmla="*/ 790259 h 1667221"/>
              <a:gd name="connsiteX1403" fmla="*/ 1845021 w 1948239"/>
              <a:gd name="connsiteY1403" fmla="*/ 753305 h 1667221"/>
              <a:gd name="connsiteX1404" fmla="*/ 1852189 w 1948239"/>
              <a:gd name="connsiteY1404" fmla="*/ 709244 h 1667221"/>
              <a:gd name="connsiteX1405" fmla="*/ 1855056 w 1948239"/>
              <a:gd name="connsiteY1405" fmla="*/ 611172 h 1667221"/>
              <a:gd name="connsiteX1406" fmla="*/ 1850756 w 1948239"/>
              <a:gd name="connsiteY1406" fmla="*/ 616857 h 1667221"/>
              <a:gd name="connsiteX1407" fmla="*/ 1853623 w 1948239"/>
              <a:gd name="connsiteY1407" fmla="*/ 579902 h 1667221"/>
              <a:gd name="connsiteX1408" fmla="*/ 1843587 w 1948239"/>
              <a:gd name="connsiteY1408" fmla="*/ 584166 h 1667221"/>
              <a:gd name="connsiteX1409" fmla="*/ 1807748 w 1948239"/>
              <a:gd name="connsiteY1409" fmla="*/ 420714 h 1667221"/>
              <a:gd name="connsiteX1410" fmla="*/ 1793412 w 1948239"/>
              <a:gd name="connsiteY1410" fmla="*/ 433505 h 1667221"/>
              <a:gd name="connsiteX1411" fmla="*/ 1774775 w 1948239"/>
              <a:gd name="connsiteY1411" fmla="*/ 386601 h 1667221"/>
              <a:gd name="connsiteX1412" fmla="*/ 1761873 w 1948239"/>
              <a:gd name="connsiteY1412" fmla="*/ 363859 h 1667221"/>
              <a:gd name="connsiteX1413" fmla="*/ 1746103 w 1948239"/>
              <a:gd name="connsiteY1413" fmla="*/ 341119 h 1667221"/>
              <a:gd name="connsiteX1414" fmla="*/ 1728900 w 1948239"/>
              <a:gd name="connsiteY1414" fmla="*/ 318378 h 1667221"/>
              <a:gd name="connsiteX1415" fmla="*/ 1710265 w 1948239"/>
              <a:gd name="connsiteY1415" fmla="*/ 297058 h 1667221"/>
              <a:gd name="connsiteX1416" fmla="*/ 1691627 w 1948239"/>
              <a:gd name="connsiteY1416" fmla="*/ 277158 h 1667221"/>
              <a:gd name="connsiteX1417" fmla="*/ 1674423 w 1948239"/>
              <a:gd name="connsiteY1417" fmla="*/ 260101 h 1667221"/>
              <a:gd name="connsiteX1418" fmla="*/ 1672990 w 1948239"/>
              <a:gd name="connsiteY1418" fmla="*/ 260101 h 1667221"/>
              <a:gd name="connsiteX1419" fmla="*/ 1667256 w 1948239"/>
              <a:gd name="connsiteY1419" fmla="*/ 252995 h 1667221"/>
              <a:gd name="connsiteX1420" fmla="*/ 1672993 w 1948239"/>
              <a:gd name="connsiteY1420" fmla="*/ 258682 h 1667221"/>
              <a:gd name="connsiteX1421" fmla="*/ 1674424 w 1948239"/>
              <a:gd name="connsiteY1421" fmla="*/ 258682 h 1667221"/>
              <a:gd name="connsiteX1422" fmla="*/ 1655788 w 1948239"/>
              <a:gd name="connsiteY1422" fmla="*/ 235940 h 1667221"/>
              <a:gd name="connsiteX1423" fmla="*/ 1652921 w 1948239"/>
              <a:gd name="connsiteY1423" fmla="*/ 235940 h 1667221"/>
              <a:gd name="connsiteX1424" fmla="*/ 1667257 w 1948239"/>
              <a:gd name="connsiteY1424" fmla="*/ 251575 h 1667221"/>
              <a:gd name="connsiteX1425" fmla="*/ 1637151 w 1948239"/>
              <a:gd name="connsiteY1425" fmla="*/ 223149 h 1667221"/>
              <a:gd name="connsiteX1426" fmla="*/ 1611347 w 1948239"/>
              <a:gd name="connsiteY1426" fmla="*/ 196143 h 1667221"/>
              <a:gd name="connsiteX1427" fmla="*/ 1578375 w 1948239"/>
              <a:gd name="connsiteY1427" fmla="*/ 193300 h 1667221"/>
              <a:gd name="connsiteX1428" fmla="*/ 1538235 w 1948239"/>
              <a:gd name="connsiteY1428" fmla="*/ 169138 h 1667221"/>
              <a:gd name="connsiteX1429" fmla="*/ 1502394 w 1948239"/>
              <a:gd name="connsiteY1429" fmla="*/ 153503 h 1667221"/>
              <a:gd name="connsiteX1430" fmla="*/ 1473723 w 1948239"/>
              <a:gd name="connsiteY1430" fmla="*/ 136447 h 1667221"/>
              <a:gd name="connsiteX1431" fmla="*/ 1473723 w 1948239"/>
              <a:gd name="connsiteY1431" fmla="*/ 143554 h 1667221"/>
              <a:gd name="connsiteX1432" fmla="*/ 1406345 w 1948239"/>
              <a:gd name="connsiteY1432" fmla="*/ 115128 h 1667221"/>
              <a:gd name="connsiteX1433" fmla="*/ 1367638 w 1948239"/>
              <a:gd name="connsiteY1433" fmla="*/ 100914 h 1667221"/>
              <a:gd name="connsiteX1434" fmla="*/ 1327497 w 1948239"/>
              <a:gd name="connsiteY1434" fmla="*/ 88122 h 1667221"/>
              <a:gd name="connsiteX1435" fmla="*/ 1158335 w 1948239"/>
              <a:gd name="connsiteY1435" fmla="*/ 71065 h 1667221"/>
              <a:gd name="connsiteX1436" fmla="*/ 1098124 w 1948239"/>
              <a:gd name="connsiteY1436" fmla="*/ 55431 h 1667221"/>
              <a:gd name="connsiteX1437" fmla="*/ 1047949 w 1948239"/>
              <a:gd name="connsiteY1437" fmla="*/ 56853 h 1667221"/>
              <a:gd name="connsiteX1438" fmla="*/ 999208 w 1948239"/>
              <a:gd name="connsiteY1438" fmla="*/ 58274 h 1667221"/>
              <a:gd name="connsiteX1439" fmla="*/ 1050817 w 1948239"/>
              <a:gd name="connsiteY1439" fmla="*/ 68224 h 1667221"/>
              <a:gd name="connsiteX1440" fmla="*/ 993473 w 1948239"/>
              <a:gd name="connsiteY1440" fmla="*/ 83859 h 1667221"/>
              <a:gd name="connsiteX1441" fmla="*/ 1006375 w 1948239"/>
              <a:gd name="connsiteY1441" fmla="*/ 85279 h 1667221"/>
              <a:gd name="connsiteX1442" fmla="*/ 961935 w 1948239"/>
              <a:gd name="connsiteY1442" fmla="*/ 82436 h 1667221"/>
              <a:gd name="connsiteX1443" fmla="*/ 961935 w 1948239"/>
              <a:gd name="connsiteY1443" fmla="*/ 92386 h 1667221"/>
              <a:gd name="connsiteX1444" fmla="*/ 928961 w 1948239"/>
              <a:gd name="connsiteY1444" fmla="*/ 86700 h 1667221"/>
              <a:gd name="connsiteX1445" fmla="*/ 666617 w 1948239"/>
              <a:gd name="connsiteY1445" fmla="*/ 198986 h 1667221"/>
              <a:gd name="connsiteX1446" fmla="*/ 669484 w 1948239"/>
              <a:gd name="connsiteY1446" fmla="*/ 186195 h 1667221"/>
              <a:gd name="connsiteX1447" fmla="*/ 607839 w 1948239"/>
              <a:gd name="connsiteY1447" fmla="*/ 211778 h 1667221"/>
              <a:gd name="connsiteX1448" fmla="*/ 546196 w 1948239"/>
              <a:gd name="connsiteY1448" fmla="*/ 248732 h 1667221"/>
              <a:gd name="connsiteX1449" fmla="*/ 559097 w 1948239"/>
              <a:gd name="connsiteY1449" fmla="*/ 245890 h 1667221"/>
              <a:gd name="connsiteX1450" fmla="*/ 491719 w 1948239"/>
              <a:gd name="connsiteY1450" fmla="*/ 285687 h 1667221"/>
              <a:gd name="connsiteX1451" fmla="*/ 411439 w 1948239"/>
              <a:gd name="connsiteY1451" fmla="*/ 328326 h 1667221"/>
              <a:gd name="connsiteX1452" fmla="*/ 445845 w 1948239"/>
              <a:gd name="connsiteY1452" fmla="*/ 304164 h 1667221"/>
              <a:gd name="connsiteX1453" fmla="*/ 467348 w 1948239"/>
              <a:gd name="connsiteY1453" fmla="*/ 281424 h 1667221"/>
              <a:gd name="connsiteX1454" fmla="*/ 461537 w 1948239"/>
              <a:gd name="connsiteY1454" fmla="*/ 282944 h 1667221"/>
              <a:gd name="connsiteX1455" fmla="*/ 474517 w 1948239"/>
              <a:gd name="connsiteY1455" fmla="*/ 275737 h 1667221"/>
              <a:gd name="connsiteX1456" fmla="*/ 461614 w 1948239"/>
              <a:gd name="connsiteY1456" fmla="*/ 277158 h 1667221"/>
              <a:gd name="connsiteX1457" fmla="*/ 539027 w 1948239"/>
              <a:gd name="connsiteY1457" fmla="*/ 234519 h 1667221"/>
              <a:gd name="connsiteX1458" fmla="*/ 500321 w 1948239"/>
              <a:gd name="connsiteY1458" fmla="*/ 261525 h 1667221"/>
              <a:gd name="connsiteX1459" fmla="*/ 543329 w 1948239"/>
              <a:gd name="connsiteY1459" fmla="*/ 238783 h 1667221"/>
              <a:gd name="connsiteX1460" fmla="*/ 583469 w 1948239"/>
              <a:gd name="connsiteY1460" fmla="*/ 213199 h 1667221"/>
              <a:gd name="connsiteX1461" fmla="*/ 572000 w 1948239"/>
              <a:gd name="connsiteY1461" fmla="*/ 196143 h 1667221"/>
              <a:gd name="connsiteX1462" fmla="*/ 627909 w 1948239"/>
              <a:gd name="connsiteY1462" fmla="*/ 170560 h 1667221"/>
              <a:gd name="connsiteX1463" fmla="*/ 649414 w 1948239"/>
              <a:gd name="connsiteY1463" fmla="*/ 169138 h 1667221"/>
              <a:gd name="connsiteX1464" fmla="*/ 688120 w 1948239"/>
              <a:gd name="connsiteY1464" fmla="*/ 160610 h 1667221"/>
              <a:gd name="connsiteX1465" fmla="*/ 678085 w 1948239"/>
              <a:gd name="connsiteY1465" fmla="*/ 170560 h 1667221"/>
              <a:gd name="connsiteX1466" fmla="*/ 711057 w 1948239"/>
              <a:gd name="connsiteY1466" fmla="*/ 162031 h 1667221"/>
              <a:gd name="connsiteX1467" fmla="*/ 748330 w 1948239"/>
              <a:gd name="connsiteY1467" fmla="*/ 143554 h 1667221"/>
              <a:gd name="connsiteX1468" fmla="*/ 706757 w 1948239"/>
              <a:gd name="connsiteY1468" fmla="*/ 149239 h 1667221"/>
              <a:gd name="connsiteX1469" fmla="*/ 771267 w 1948239"/>
              <a:gd name="connsiteY1469" fmla="*/ 127920 h 1667221"/>
              <a:gd name="connsiteX1470" fmla="*/ 658015 w 1948239"/>
              <a:gd name="connsiteY1470" fmla="*/ 163453 h 1667221"/>
              <a:gd name="connsiteX1471" fmla="*/ 652281 w 1948239"/>
              <a:gd name="connsiteY1471" fmla="*/ 153503 h 1667221"/>
              <a:gd name="connsiteX1472" fmla="*/ 822876 w 1948239"/>
              <a:gd name="connsiteY1472" fmla="*/ 95229 h 1667221"/>
              <a:gd name="connsiteX1473" fmla="*/ 994906 w 1948239"/>
              <a:gd name="connsiteY1473" fmla="*/ 51167 h 1667221"/>
              <a:gd name="connsiteX1474" fmla="*/ 982005 w 1948239"/>
              <a:gd name="connsiteY1474" fmla="*/ 45482 h 1667221"/>
              <a:gd name="connsiteX1475" fmla="*/ 1003508 w 1948239"/>
              <a:gd name="connsiteY1475" fmla="*/ 32691 h 1667221"/>
              <a:gd name="connsiteX1476" fmla="*/ 1080921 w 1948239"/>
              <a:gd name="connsiteY1476" fmla="*/ 27004 h 1667221"/>
              <a:gd name="connsiteX1477" fmla="*/ 1055117 w 1948239"/>
              <a:gd name="connsiteY1477" fmla="*/ 18477 h 1667221"/>
              <a:gd name="connsiteX1478" fmla="*/ 1039348 w 1948239"/>
              <a:gd name="connsiteY1478" fmla="*/ 12792 h 1667221"/>
              <a:gd name="connsiteX1479" fmla="*/ 1089523 w 1948239"/>
              <a:gd name="connsiteY1479" fmla="*/ 12792 h 1667221"/>
              <a:gd name="connsiteX1480" fmla="*/ 1145433 w 1948239"/>
              <a:gd name="connsiteY1480" fmla="*/ 17056 h 1667221"/>
              <a:gd name="connsiteX1481" fmla="*/ 1174105 w 1948239"/>
              <a:gd name="connsiteY1481" fmla="*/ 19899 h 1667221"/>
              <a:gd name="connsiteX1482" fmla="*/ 1204209 w 1948239"/>
              <a:gd name="connsiteY1482" fmla="*/ 24163 h 1667221"/>
              <a:gd name="connsiteX1483" fmla="*/ 1234315 w 1948239"/>
              <a:gd name="connsiteY1483" fmla="*/ 27004 h 1667221"/>
              <a:gd name="connsiteX1484" fmla="*/ 1264420 w 1948239"/>
              <a:gd name="connsiteY1484" fmla="*/ 29847 h 1667221"/>
              <a:gd name="connsiteX1485" fmla="*/ 1238615 w 1948239"/>
              <a:gd name="connsiteY1485" fmla="*/ 18477 h 1667221"/>
              <a:gd name="connsiteX1486" fmla="*/ 1278755 w 1948239"/>
              <a:gd name="connsiteY1486" fmla="*/ 29847 h 1667221"/>
              <a:gd name="connsiteX1487" fmla="*/ 1298826 w 1948239"/>
              <a:gd name="connsiteY1487" fmla="*/ 36954 h 1667221"/>
              <a:gd name="connsiteX1488" fmla="*/ 1318896 w 1948239"/>
              <a:gd name="connsiteY1488" fmla="*/ 45482 h 1667221"/>
              <a:gd name="connsiteX1489" fmla="*/ 1356169 w 1948239"/>
              <a:gd name="connsiteY1489" fmla="*/ 56853 h 1667221"/>
              <a:gd name="connsiteX1490" fmla="*/ 1387708 w 1948239"/>
              <a:gd name="connsiteY1490" fmla="*/ 59696 h 1667221"/>
              <a:gd name="connsiteX1491" fmla="*/ 1351869 w 1948239"/>
              <a:gd name="connsiteY1491" fmla="*/ 39797 h 1667221"/>
              <a:gd name="connsiteX1492" fmla="*/ 1313161 w 1948239"/>
              <a:gd name="connsiteY1492" fmla="*/ 21320 h 1667221"/>
              <a:gd name="connsiteX1493" fmla="*/ 1343267 w 1948239"/>
              <a:gd name="connsiteY1493" fmla="*/ 22740 h 1667221"/>
              <a:gd name="connsiteX1494" fmla="*/ 1250083 w 1948239"/>
              <a:gd name="connsiteY1494" fmla="*/ 0 h 1667221"/>
              <a:gd name="connsiteX1495" fmla="*/ 1295958 w 1948239"/>
              <a:gd name="connsiteY1495" fmla="*/ 15634 h 1667221"/>
              <a:gd name="connsiteX1496" fmla="*/ 1250083 w 1948239"/>
              <a:gd name="connsiteY1496" fmla="*/ 0 h 166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Lst>
            <a:rect l="l" t="t" r="r" b="b"/>
            <a:pathLst>
              <a:path w="1948239" h="1667221">
                <a:moveTo>
                  <a:pt x="560145" y="1648531"/>
                </a:moveTo>
                <a:lnTo>
                  <a:pt x="582677" y="1650706"/>
                </a:lnTo>
                <a:lnTo>
                  <a:pt x="575942" y="1650697"/>
                </a:lnTo>
                <a:close/>
                <a:moveTo>
                  <a:pt x="547629" y="1647322"/>
                </a:moveTo>
                <a:cubicBezTo>
                  <a:pt x="549063" y="1646966"/>
                  <a:pt x="553094" y="1647499"/>
                  <a:pt x="558291" y="1648276"/>
                </a:cubicBezTo>
                <a:lnTo>
                  <a:pt x="560145" y="1648531"/>
                </a:lnTo>
                <a:close/>
                <a:moveTo>
                  <a:pt x="1035048" y="1645899"/>
                </a:moveTo>
                <a:cubicBezTo>
                  <a:pt x="1029313" y="1655848"/>
                  <a:pt x="1016410" y="1655848"/>
                  <a:pt x="1002074" y="1655848"/>
                </a:cubicBezTo>
                <a:cubicBezTo>
                  <a:pt x="987738" y="1655848"/>
                  <a:pt x="970535" y="1657270"/>
                  <a:pt x="959066" y="1665798"/>
                </a:cubicBezTo>
                <a:cubicBezTo>
                  <a:pt x="951899" y="1654427"/>
                  <a:pt x="1014977" y="1653006"/>
                  <a:pt x="1035048" y="1645899"/>
                </a:cubicBezTo>
                <a:close/>
                <a:moveTo>
                  <a:pt x="1139699" y="1628844"/>
                </a:moveTo>
                <a:lnTo>
                  <a:pt x="1137849" y="1630679"/>
                </a:lnTo>
                <a:lnTo>
                  <a:pt x="1135061" y="1629244"/>
                </a:lnTo>
                <a:close/>
                <a:moveTo>
                  <a:pt x="1057984" y="1590468"/>
                </a:moveTo>
                <a:cubicBezTo>
                  <a:pt x="1070887" y="1607525"/>
                  <a:pt x="1017843" y="1600418"/>
                  <a:pt x="1000641" y="1600418"/>
                </a:cubicBezTo>
                <a:cubicBezTo>
                  <a:pt x="1022145" y="1601839"/>
                  <a:pt x="1053684" y="1614630"/>
                  <a:pt x="1090957" y="1596154"/>
                </a:cubicBezTo>
                <a:cubicBezTo>
                  <a:pt x="1080921" y="1597575"/>
                  <a:pt x="1069453" y="1597575"/>
                  <a:pt x="1059418" y="1597575"/>
                </a:cubicBezTo>
                <a:lnTo>
                  <a:pt x="1066585" y="1596154"/>
                </a:lnTo>
                <a:close/>
                <a:moveTo>
                  <a:pt x="642245" y="1576256"/>
                </a:moveTo>
                <a:cubicBezTo>
                  <a:pt x="645112" y="1583361"/>
                  <a:pt x="679518" y="1586204"/>
                  <a:pt x="666617" y="1591890"/>
                </a:cubicBezTo>
                <a:lnTo>
                  <a:pt x="650846" y="1590468"/>
                </a:lnTo>
                <a:cubicBezTo>
                  <a:pt x="673784" y="1591890"/>
                  <a:pt x="660882" y="1608946"/>
                  <a:pt x="695288" y="1606103"/>
                </a:cubicBezTo>
                <a:cubicBezTo>
                  <a:pt x="688120" y="1604682"/>
                  <a:pt x="682385" y="1604682"/>
                  <a:pt x="675218" y="1603261"/>
                </a:cubicBezTo>
                <a:cubicBezTo>
                  <a:pt x="699588" y="1603261"/>
                  <a:pt x="645112" y="1586204"/>
                  <a:pt x="683820" y="1587625"/>
                </a:cubicBezTo>
                <a:cubicBezTo>
                  <a:pt x="699588" y="1589047"/>
                  <a:pt x="660882" y="1576256"/>
                  <a:pt x="642245" y="1576256"/>
                </a:cubicBezTo>
                <a:close/>
                <a:moveTo>
                  <a:pt x="718987" y="1574456"/>
                </a:moveTo>
                <a:cubicBezTo>
                  <a:pt x="714014" y="1574300"/>
                  <a:pt x="708548" y="1575189"/>
                  <a:pt x="702455" y="1577676"/>
                </a:cubicBezTo>
                <a:cubicBezTo>
                  <a:pt x="719658" y="1593311"/>
                  <a:pt x="731127" y="1580519"/>
                  <a:pt x="754064" y="1589047"/>
                </a:cubicBezTo>
                <a:cubicBezTo>
                  <a:pt x="744388" y="1584782"/>
                  <a:pt x="733905" y="1574922"/>
                  <a:pt x="718987" y="1574456"/>
                </a:cubicBezTo>
                <a:close/>
                <a:moveTo>
                  <a:pt x="381333" y="1556357"/>
                </a:moveTo>
                <a:cubicBezTo>
                  <a:pt x="388502"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7" y="1489287"/>
                </a:moveTo>
                <a:cubicBezTo>
                  <a:pt x="288868" y="1489909"/>
                  <a:pt x="288151" y="1491686"/>
                  <a:pt x="288151" y="1495239"/>
                </a:cubicBezTo>
                <a:cubicBezTo>
                  <a:pt x="292451" y="1499503"/>
                  <a:pt x="332591" y="1522244"/>
                  <a:pt x="329724" y="1529351"/>
                </a:cubicBezTo>
                <a:lnTo>
                  <a:pt x="346927" y="1525088"/>
                </a:lnTo>
                <a:cubicBezTo>
                  <a:pt x="323990" y="1516560"/>
                  <a:pt x="309654" y="1495239"/>
                  <a:pt x="319690" y="1498082"/>
                </a:cubicBezTo>
                <a:cubicBezTo>
                  <a:pt x="304637" y="1495950"/>
                  <a:pt x="294423" y="1487422"/>
                  <a:pt x="290257" y="1489287"/>
                </a:cubicBezTo>
                <a:close/>
                <a:moveTo>
                  <a:pt x="1306498" y="1488997"/>
                </a:moveTo>
                <a:lnTo>
                  <a:pt x="1287357" y="1493818"/>
                </a:lnTo>
                <a:lnTo>
                  <a:pt x="1284179" y="1494378"/>
                </a:lnTo>
                <a:lnTo>
                  <a:pt x="1285924" y="1492396"/>
                </a:lnTo>
                <a:close/>
                <a:moveTo>
                  <a:pt x="1437884" y="1485290"/>
                </a:moveTo>
                <a:cubicBezTo>
                  <a:pt x="1430715" y="1488132"/>
                  <a:pt x="1416379"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1" y="1442811"/>
                </a:lnTo>
                <a:lnTo>
                  <a:pt x="1376239" y="1451178"/>
                </a:lnTo>
                <a:lnTo>
                  <a:pt x="1375386" y="1449993"/>
                </a:lnTo>
                <a:close/>
                <a:moveTo>
                  <a:pt x="1493793" y="1441229"/>
                </a:moveTo>
                <a:cubicBezTo>
                  <a:pt x="1485191" y="1442650"/>
                  <a:pt x="1476590" y="1454021"/>
                  <a:pt x="1467988" y="1455442"/>
                </a:cubicBezTo>
                <a:cubicBezTo>
                  <a:pt x="1463688" y="1448335"/>
                  <a:pt x="1460821" y="1452599"/>
                  <a:pt x="1447918" y="1461128"/>
                </a:cubicBezTo>
                <a:cubicBezTo>
                  <a:pt x="1445051" y="1462549"/>
                  <a:pt x="1440751" y="1463969"/>
                  <a:pt x="1435017" y="1468233"/>
                </a:cubicBezTo>
                <a:cubicBezTo>
                  <a:pt x="1440751" y="1466813"/>
                  <a:pt x="1445051" y="1463969"/>
                  <a:pt x="1449353" y="1461128"/>
                </a:cubicBezTo>
                <a:cubicBezTo>
                  <a:pt x="1466555" y="1452599"/>
                  <a:pt x="1470855" y="1463969"/>
                  <a:pt x="1493793" y="1441229"/>
                </a:cubicBezTo>
                <a:close/>
                <a:moveTo>
                  <a:pt x="1386812" y="1428968"/>
                </a:moveTo>
                <a:cubicBezTo>
                  <a:pt x="1390216" y="1429146"/>
                  <a:pt x="1392008" y="1430567"/>
                  <a:pt x="1392008" y="1432699"/>
                </a:cubicBezTo>
                <a:cubicBezTo>
                  <a:pt x="1384841" y="1434122"/>
                  <a:pt x="1377672" y="1434122"/>
                  <a:pt x="1371938" y="1432699"/>
                </a:cubicBezTo>
                <a:cubicBezTo>
                  <a:pt x="1378390" y="1429857"/>
                  <a:pt x="1383407" y="1428791"/>
                  <a:pt x="1386812" y="1428968"/>
                </a:cubicBezTo>
                <a:close/>
                <a:moveTo>
                  <a:pt x="1629984" y="1402852"/>
                </a:moveTo>
                <a:lnTo>
                  <a:pt x="1624252" y="1405694"/>
                </a:lnTo>
                <a:lnTo>
                  <a:pt x="1627116" y="1404273"/>
                </a:lnTo>
                <a:cubicBezTo>
                  <a:pt x="1628549" y="1404273"/>
                  <a:pt x="1628549" y="1402852"/>
                  <a:pt x="1629984" y="1402852"/>
                </a:cubicBezTo>
                <a:close/>
                <a:moveTo>
                  <a:pt x="1506695" y="1361633"/>
                </a:moveTo>
                <a:lnTo>
                  <a:pt x="1506695" y="1367318"/>
                </a:lnTo>
                <a:cubicBezTo>
                  <a:pt x="1500960" y="1368740"/>
                  <a:pt x="1498093" y="1368740"/>
                  <a:pt x="1506695" y="1361633"/>
                </a:cubicBezTo>
                <a:close/>
                <a:moveTo>
                  <a:pt x="78422" y="1263629"/>
                </a:moveTo>
                <a:cubicBezTo>
                  <a:pt x="77504" y="1263207"/>
                  <a:pt x="76698" y="1263917"/>
                  <a:pt x="75981" y="1266404"/>
                </a:cubicBezTo>
                <a:cubicBezTo>
                  <a:pt x="81715" y="1277775"/>
                  <a:pt x="84582" y="1291989"/>
                  <a:pt x="90316" y="1304781"/>
                </a:cubicBezTo>
                <a:cubicBezTo>
                  <a:pt x="94616" y="1316152"/>
                  <a:pt x="100351" y="1326100"/>
                  <a:pt x="110387" y="1326100"/>
                </a:cubicBezTo>
                <a:lnTo>
                  <a:pt x="100351" y="1303360"/>
                </a:lnTo>
                <a:lnTo>
                  <a:pt x="94616" y="1291989"/>
                </a:lnTo>
                <a:lnTo>
                  <a:pt x="90316" y="1280618"/>
                </a:lnTo>
                <a:cubicBezTo>
                  <a:pt x="84940" y="1276354"/>
                  <a:pt x="81177" y="1264895"/>
                  <a:pt x="78422" y="1263629"/>
                </a:cubicBezTo>
                <a:close/>
                <a:moveTo>
                  <a:pt x="22938" y="1131378"/>
                </a:moveTo>
                <a:cubicBezTo>
                  <a:pt x="25805" y="1152697"/>
                  <a:pt x="27238" y="1172596"/>
                  <a:pt x="31539" y="1193917"/>
                </a:cubicBezTo>
                <a:cubicBezTo>
                  <a:pt x="24372" y="1169754"/>
                  <a:pt x="24372" y="1166911"/>
                  <a:pt x="24372" y="1162647"/>
                </a:cubicBezTo>
                <a:cubicBezTo>
                  <a:pt x="24372" y="1158384"/>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3"/>
                  <a:pt x="759799" y="1125693"/>
                  <a:pt x="759799" y="1125693"/>
                </a:cubicBezTo>
                <a:lnTo>
                  <a:pt x="748331" y="1128536"/>
                </a:lnTo>
                <a:lnTo>
                  <a:pt x="746896" y="1128536"/>
                </a:lnTo>
                <a:lnTo>
                  <a:pt x="745781" y="1134856"/>
                </a:lnTo>
                <a:lnTo>
                  <a:pt x="745642" y="1135643"/>
                </a:lnTo>
                <a:cubicBezTo>
                  <a:pt x="746538" y="1137775"/>
                  <a:pt x="748330" y="1139906"/>
                  <a:pt x="749763" y="1142749"/>
                </a:cubicBezTo>
                <a:cubicBezTo>
                  <a:pt x="748331" y="1142749"/>
                  <a:pt x="749763" y="1141328"/>
                  <a:pt x="749763"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3"/>
                  <a:pt x="762666"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lnTo>
                  <a:pt x="711056" y="1128536"/>
                </a:lnTo>
                <a:close/>
                <a:moveTo>
                  <a:pt x="94616" y="1111480"/>
                </a:moveTo>
                <a:cubicBezTo>
                  <a:pt x="93184" y="1125694"/>
                  <a:pt x="91749" y="1128537"/>
                  <a:pt x="101785" y="1149856"/>
                </a:cubicBezTo>
                <a:cubicBezTo>
                  <a:pt x="101785" y="1134221"/>
                  <a:pt x="98918" y="1115744"/>
                  <a:pt x="94616" y="1111480"/>
                </a:cubicBezTo>
                <a:close/>
                <a:moveTo>
                  <a:pt x="787396" y="1107039"/>
                </a:moveTo>
                <a:lnTo>
                  <a:pt x="787685" y="1107095"/>
                </a:lnTo>
                <a:lnTo>
                  <a:pt x="787574" y="1107216"/>
                </a:lnTo>
                <a:cubicBezTo>
                  <a:pt x="783811" y="1107571"/>
                  <a:pt x="779869" y="1107216"/>
                  <a:pt x="781302" y="1108638"/>
                </a:cubicBezTo>
                <a:cubicBezTo>
                  <a:pt x="783453" y="1108638"/>
                  <a:pt x="785245" y="1107572"/>
                  <a:pt x="787396" y="1107039"/>
                </a:cubicBezTo>
                <a:close/>
                <a:moveTo>
                  <a:pt x="736862" y="1098688"/>
                </a:moveTo>
                <a:cubicBezTo>
                  <a:pt x="735427" y="1102951"/>
                  <a:pt x="736862" y="1111479"/>
                  <a:pt x="732560" y="1118586"/>
                </a:cubicBezTo>
                <a:cubicBezTo>
                  <a:pt x="731126" y="1117165"/>
                  <a:pt x="726826" y="1112901"/>
                  <a:pt x="726826" y="1107215"/>
                </a:cubicBezTo>
                <a:cubicBezTo>
                  <a:pt x="726826" y="1101531"/>
                  <a:pt x="729693" y="1097267"/>
                  <a:pt x="736862" y="1098688"/>
                </a:cubicBezTo>
                <a:close/>
                <a:moveTo>
                  <a:pt x="799940" y="1080212"/>
                </a:moveTo>
                <a:lnTo>
                  <a:pt x="797072" y="1084475"/>
                </a:lnTo>
                <a:lnTo>
                  <a:pt x="807107" y="1087317"/>
                </a:lnTo>
                <a:close/>
                <a:moveTo>
                  <a:pt x="766786" y="1077545"/>
                </a:moveTo>
                <a:cubicBezTo>
                  <a:pt x="770549" y="1078078"/>
                  <a:pt x="774850" y="1079499"/>
                  <a:pt x="779867" y="1080209"/>
                </a:cubicBezTo>
                <a:cubicBezTo>
                  <a:pt x="772700" y="1078789"/>
                  <a:pt x="772700" y="1085896"/>
                  <a:pt x="772700" y="1085896"/>
                </a:cubicBezTo>
                <a:cubicBezTo>
                  <a:pt x="772700" y="1073102"/>
                  <a:pt x="761230" y="1083052"/>
                  <a:pt x="756930" y="1080209"/>
                </a:cubicBezTo>
                <a:cubicBezTo>
                  <a:pt x="759797" y="1077367"/>
                  <a:pt x="763023" y="1077012"/>
                  <a:pt x="766786" y="1077545"/>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3" y="1041835"/>
                  <a:pt x="1632850" y="1036149"/>
                  <a:pt x="1627116" y="1027621"/>
                </a:cubicBezTo>
                <a:close/>
                <a:moveTo>
                  <a:pt x="1580704" y="1027620"/>
                </a:moveTo>
                <a:cubicBezTo>
                  <a:pt x="1581959" y="1026910"/>
                  <a:pt x="1582676" y="1026910"/>
                  <a:pt x="1582676" y="1030462"/>
                </a:cubicBezTo>
                <a:cubicBezTo>
                  <a:pt x="1582676" y="1041833"/>
                  <a:pt x="1578374" y="1030462"/>
                  <a:pt x="1575507" y="1029042"/>
                </a:cubicBezTo>
                <a:cubicBezTo>
                  <a:pt x="1577657" y="1029752"/>
                  <a:pt x="1579449" y="1028331"/>
                  <a:pt x="1580704" y="1027620"/>
                </a:cubicBezTo>
                <a:close/>
                <a:moveTo>
                  <a:pt x="822877" y="1024780"/>
                </a:moveTo>
                <a:lnTo>
                  <a:pt x="824310" y="1030464"/>
                </a:lnTo>
                <a:lnTo>
                  <a:pt x="827177" y="1029044"/>
                </a:lnTo>
                <a:close/>
                <a:moveTo>
                  <a:pt x="1625683" y="1014829"/>
                </a:moveTo>
                <a:lnTo>
                  <a:pt x="1631417" y="1016250"/>
                </a:lnTo>
                <a:lnTo>
                  <a:pt x="1628550" y="1021936"/>
                </a:lnTo>
                <a:close/>
                <a:moveTo>
                  <a:pt x="1577119" y="1012873"/>
                </a:moveTo>
                <a:cubicBezTo>
                  <a:pt x="1579090" y="1013051"/>
                  <a:pt x="1581241" y="1014117"/>
                  <a:pt x="1584108" y="1017670"/>
                </a:cubicBezTo>
                <a:cubicBezTo>
                  <a:pt x="1578373" y="1017670"/>
                  <a:pt x="1574072" y="1016249"/>
                  <a:pt x="1571205" y="1013406"/>
                </a:cubicBezTo>
                <a:cubicBezTo>
                  <a:pt x="1573356" y="1013406"/>
                  <a:pt x="1575147" y="1012696"/>
                  <a:pt x="1577119" y="1012873"/>
                </a:cubicBezTo>
                <a:close/>
                <a:moveTo>
                  <a:pt x="1632850" y="1002038"/>
                </a:moveTo>
                <a:lnTo>
                  <a:pt x="1641452" y="1010566"/>
                </a:lnTo>
                <a:cubicBezTo>
                  <a:pt x="1634283" y="1011987"/>
                  <a:pt x="1638584" y="1004881"/>
                  <a:pt x="1632850" y="1002038"/>
                </a:cubicBezTo>
                <a:close/>
                <a:moveTo>
                  <a:pt x="800835" y="993864"/>
                </a:moveTo>
                <a:lnTo>
                  <a:pt x="809974" y="996351"/>
                </a:lnTo>
                <a:lnTo>
                  <a:pt x="809975" y="996351"/>
                </a:lnTo>
                <a:cubicBezTo>
                  <a:pt x="805673" y="996351"/>
                  <a:pt x="799938" y="997772"/>
                  <a:pt x="797071" y="997772"/>
                </a:cubicBezTo>
                <a:cubicBezTo>
                  <a:pt x="796355" y="994219"/>
                  <a:pt x="798147" y="993509"/>
                  <a:pt x="800835" y="993864"/>
                </a:cubicBezTo>
                <a:close/>
                <a:moveTo>
                  <a:pt x="1500961" y="979296"/>
                </a:moveTo>
                <a:cubicBezTo>
                  <a:pt x="1502395" y="986403"/>
                  <a:pt x="1510997" y="986403"/>
                  <a:pt x="1510997" y="986403"/>
                </a:cubicBezTo>
                <a:cubicBezTo>
                  <a:pt x="1492360" y="984981"/>
                  <a:pt x="1509562" y="999194"/>
                  <a:pt x="1508129" y="1003458"/>
                </a:cubicBezTo>
                <a:cubicBezTo>
                  <a:pt x="1499528" y="997774"/>
                  <a:pt x="1502395" y="990667"/>
                  <a:pt x="1500961" y="979296"/>
                </a:cubicBezTo>
                <a:close/>
                <a:moveTo>
                  <a:pt x="851549" y="970769"/>
                </a:moveTo>
                <a:cubicBezTo>
                  <a:pt x="854416" y="977876"/>
                  <a:pt x="851549" y="990667"/>
                  <a:pt x="847247" y="994931"/>
                </a:cubicBezTo>
                <a:cubicBezTo>
                  <a:pt x="851549" y="1000616"/>
                  <a:pt x="863017" y="997774"/>
                  <a:pt x="865884" y="996352"/>
                </a:cubicBezTo>
                <a:cubicBezTo>
                  <a:pt x="835778" y="983560"/>
                  <a:pt x="871619" y="989246"/>
                  <a:pt x="864450" y="979296"/>
                </a:cubicBezTo>
                <a:cubicBezTo>
                  <a:pt x="861583" y="977876"/>
                  <a:pt x="860150" y="982139"/>
                  <a:pt x="855849" y="980717"/>
                </a:cubicBezTo>
                <a:cubicBezTo>
                  <a:pt x="852981" y="977876"/>
                  <a:pt x="854416" y="975032"/>
                  <a:pt x="857283" y="973612"/>
                </a:cubicBezTo>
                <a:cubicBezTo>
                  <a:pt x="855849" y="973612"/>
                  <a:pt x="852981" y="972189"/>
                  <a:pt x="851549" y="970769"/>
                </a:cubicBezTo>
                <a:close/>
                <a:moveTo>
                  <a:pt x="907458" y="956554"/>
                </a:moveTo>
                <a:lnTo>
                  <a:pt x="907458" y="957975"/>
                </a:lnTo>
                <a:lnTo>
                  <a:pt x="906025" y="957975"/>
                </a:lnTo>
                <a:close/>
                <a:moveTo>
                  <a:pt x="1469422" y="953711"/>
                </a:moveTo>
                <a:cubicBezTo>
                  <a:pt x="1478023" y="950868"/>
                  <a:pt x="1478023" y="963661"/>
                  <a:pt x="1482323" y="967925"/>
                </a:cubicBezTo>
                <a:cubicBezTo>
                  <a:pt x="1478023" y="966502"/>
                  <a:pt x="1475156" y="963661"/>
                  <a:pt x="1473722" y="970766"/>
                </a:cubicBezTo>
                <a:cubicBezTo>
                  <a:pt x="1467987" y="967925"/>
                  <a:pt x="1469422" y="959397"/>
                  <a:pt x="1469422" y="953711"/>
                </a:cubicBezTo>
                <a:close/>
                <a:moveTo>
                  <a:pt x="1917416" y="950158"/>
                </a:moveTo>
                <a:cubicBezTo>
                  <a:pt x="1919208" y="949447"/>
                  <a:pt x="1921000" y="949447"/>
                  <a:pt x="1922434" y="950868"/>
                </a:cubicBezTo>
                <a:lnTo>
                  <a:pt x="1912398" y="953711"/>
                </a:lnTo>
                <a:cubicBezTo>
                  <a:pt x="1913832" y="952290"/>
                  <a:pt x="1915623" y="950868"/>
                  <a:pt x="1917416" y="950158"/>
                </a:cubicBezTo>
                <a:close/>
                <a:moveTo>
                  <a:pt x="1499528" y="948027"/>
                </a:moveTo>
                <a:lnTo>
                  <a:pt x="1492359" y="955134"/>
                </a:lnTo>
                <a:lnTo>
                  <a:pt x="1499528" y="959398"/>
                </a:lnTo>
                <a:close/>
                <a:moveTo>
                  <a:pt x="1379107" y="942342"/>
                </a:moveTo>
                <a:cubicBezTo>
                  <a:pt x="1380540" y="948027"/>
                  <a:pt x="1383407" y="953713"/>
                  <a:pt x="1384842" y="956556"/>
                </a:cubicBezTo>
                <a:cubicBezTo>
                  <a:pt x="1374806" y="956556"/>
                  <a:pt x="1377673" y="948027"/>
                  <a:pt x="1379107" y="942342"/>
                </a:cubicBezTo>
                <a:close/>
                <a:moveTo>
                  <a:pt x="1287177" y="930616"/>
                </a:moveTo>
                <a:cubicBezTo>
                  <a:pt x="1288790" y="930616"/>
                  <a:pt x="1290939" y="930971"/>
                  <a:pt x="1291656" y="930971"/>
                </a:cubicBezTo>
                <a:cubicBezTo>
                  <a:pt x="1293091" y="932392"/>
                  <a:pt x="1295958" y="932392"/>
                  <a:pt x="1294525" y="936658"/>
                </a:cubicBezTo>
                <a:lnTo>
                  <a:pt x="1285922" y="932392"/>
                </a:lnTo>
                <a:cubicBezTo>
                  <a:pt x="1284489" y="930971"/>
                  <a:pt x="1285564" y="930616"/>
                  <a:pt x="1287177" y="930616"/>
                </a:cubicBezTo>
                <a:close/>
                <a:moveTo>
                  <a:pt x="815708" y="929549"/>
                </a:moveTo>
                <a:cubicBezTo>
                  <a:pt x="820010" y="928128"/>
                  <a:pt x="818575" y="933813"/>
                  <a:pt x="818575" y="935235"/>
                </a:cubicBezTo>
                <a:cubicBezTo>
                  <a:pt x="817141" y="935235"/>
                  <a:pt x="815708" y="936656"/>
                  <a:pt x="812841" y="935235"/>
                </a:cubicBezTo>
                <a:close/>
                <a:moveTo>
                  <a:pt x="915163" y="926707"/>
                </a:moveTo>
                <a:cubicBezTo>
                  <a:pt x="914267" y="925997"/>
                  <a:pt x="913909" y="926707"/>
                  <a:pt x="914626" y="930971"/>
                </a:cubicBezTo>
                <a:lnTo>
                  <a:pt x="918926" y="930971"/>
                </a:lnTo>
                <a:cubicBezTo>
                  <a:pt x="917493" y="929550"/>
                  <a:pt x="916059" y="927418"/>
                  <a:pt x="915163" y="926707"/>
                </a:cubicBezTo>
                <a:close/>
                <a:moveTo>
                  <a:pt x="1414946" y="925285"/>
                </a:moveTo>
                <a:lnTo>
                  <a:pt x="1412079" y="929549"/>
                </a:lnTo>
                <a:lnTo>
                  <a:pt x="1419247" y="928128"/>
                </a:lnTo>
                <a:close/>
                <a:moveTo>
                  <a:pt x="1475156" y="913916"/>
                </a:moveTo>
                <a:cubicBezTo>
                  <a:pt x="1476591" y="915337"/>
                  <a:pt x="1475156" y="915337"/>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4"/>
                </a:moveTo>
                <a:cubicBezTo>
                  <a:pt x="913192" y="911073"/>
                  <a:pt x="910325" y="921021"/>
                  <a:pt x="908892" y="923864"/>
                </a:cubicBezTo>
                <a:cubicBezTo>
                  <a:pt x="913192" y="923864"/>
                  <a:pt x="918926" y="916757"/>
                  <a:pt x="913192" y="912494"/>
                </a:cubicBezTo>
                <a:close/>
                <a:moveTo>
                  <a:pt x="1227148" y="895438"/>
                </a:moveTo>
                <a:lnTo>
                  <a:pt x="1225713" y="911073"/>
                </a:lnTo>
                <a:cubicBezTo>
                  <a:pt x="1221412" y="905387"/>
                  <a:pt x="1225713" y="894017"/>
                  <a:pt x="1227148" y="895438"/>
                </a:cubicBezTo>
                <a:close/>
                <a:moveTo>
                  <a:pt x="888822" y="895438"/>
                </a:moveTo>
                <a:cubicBezTo>
                  <a:pt x="891689" y="896859"/>
                  <a:pt x="893122" y="901123"/>
                  <a:pt x="900290"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5" y="886909"/>
                  <a:pt x="848682" y="892595"/>
                  <a:pt x="848682" y="892595"/>
                </a:cubicBezTo>
                <a:close/>
                <a:moveTo>
                  <a:pt x="876636" y="883357"/>
                </a:moveTo>
                <a:cubicBezTo>
                  <a:pt x="872694" y="884423"/>
                  <a:pt x="870186" y="886910"/>
                  <a:pt x="871619" y="891174"/>
                </a:cubicBezTo>
                <a:lnTo>
                  <a:pt x="890255" y="888331"/>
                </a:lnTo>
                <a:lnTo>
                  <a:pt x="881653" y="888331"/>
                </a:lnTo>
                <a:lnTo>
                  <a:pt x="890255" y="884067"/>
                </a:lnTo>
                <a:cubicBezTo>
                  <a:pt x="885954" y="882646"/>
                  <a:pt x="880578" y="882290"/>
                  <a:pt x="876636" y="883357"/>
                </a:cubicBezTo>
                <a:close/>
                <a:moveTo>
                  <a:pt x="1364771" y="881224"/>
                </a:moveTo>
                <a:cubicBezTo>
                  <a:pt x="1356170" y="913916"/>
                  <a:pt x="1353303" y="875540"/>
                  <a:pt x="1341834" y="882646"/>
                </a:cubicBezTo>
                <a:cubicBezTo>
                  <a:pt x="1343267" y="886910"/>
                  <a:pt x="1347568" y="888331"/>
                  <a:pt x="1347568" y="892595"/>
                </a:cubicBezTo>
                <a:cubicBezTo>
                  <a:pt x="1343267" y="894017"/>
                  <a:pt x="1338967" y="892595"/>
                  <a:pt x="1336099" y="889752"/>
                </a:cubicBezTo>
                <a:cubicBezTo>
                  <a:pt x="1334665" y="892595"/>
                  <a:pt x="1334665" y="895438"/>
                  <a:pt x="1333232" y="896859"/>
                </a:cubicBezTo>
                <a:cubicBezTo>
                  <a:pt x="1341834" y="894017"/>
                  <a:pt x="1359037" y="896859"/>
                  <a:pt x="1367638" y="902545"/>
                </a:cubicBezTo>
                <a:cubicBezTo>
                  <a:pt x="1373373" y="898281"/>
                  <a:pt x="1366204" y="885488"/>
                  <a:pt x="1364771" y="881224"/>
                </a:cubicBezTo>
                <a:close/>
                <a:moveTo>
                  <a:pt x="893122" y="869853"/>
                </a:moveTo>
                <a:lnTo>
                  <a:pt x="881653" y="881224"/>
                </a:lnTo>
                <a:lnTo>
                  <a:pt x="883087" y="881224"/>
                </a:lnTo>
                <a:lnTo>
                  <a:pt x="891689" y="882646"/>
                </a:lnTo>
                <a:lnTo>
                  <a:pt x="884520" y="879803"/>
                </a:lnTo>
                <a:close/>
                <a:moveTo>
                  <a:pt x="1154034" y="867010"/>
                </a:moveTo>
                <a:lnTo>
                  <a:pt x="1164068" y="871274"/>
                </a:lnTo>
                <a:lnTo>
                  <a:pt x="1161202" y="874117"/>
                </a:lnTo>
                <a:close/>
                <a:moveTo>
                  <a:pt x="918926" y="864169"/>
                </a:moveTo>
                <a:lnTo>
                  <a:pt x="917287" y="865793"/>
                </a:lnTo>
                <a:lnTo>
                  <a:pt x="910325" y="867012"/>
                </a:lnTo>
                <a:lnTo>
                  <a:pt x="918926" y="872696"/>
                </a:lnTo>
                <a:cubicBezTo>
                  <a:pt x="918926" y="870565"/>
                  <a:pt x="916776" y="868788"/>
                  <a:pt x="915701" y="867366"/>
                </a:cubicBezTo>
                <a:lnTo>
                  <a:pt x="917287" y="865793"/>
                </a:lnTo>
                <a:lnTo>
                  <a:pt x="921142" y="865119"/>
                </a:lnTo>
                <a:lnTo>
                  <a:pt x="932187" y="869854"/>
                </a:lnTo>
                <a:cubicBezTo>
                  <a:pt x="936846" y="870920"/>
                  <a:pt x="940430" y="870564"/>
                  <a:pt x="938996" y="867012"/>
                </a:cubicBezTo>
                <a:cubicBezTo>
                  <a:pt x="931829" y="866301"/>
                  <a:pt x="926811" y="865235"/>
                  <a:pt x="922510" y="864879"/>
                </a:cubicBezTo>
                <a:lnTo>
                  <a:pt x="921142" y="865119"/>
                </a:lnTo>
                <a:close/>
                <a:moveTo>
                  <a:pt x="851546" y="862746"/>
                </a:moveTo>
                <a:lnTo>
                  <a:pt x="848679" y="869853"/>
                </a:lnTo>
                <a:lnTo>
                  <a:pt x="842945" y="869853"/>
                </a:lnTo>
                <a:close/>
                <a:moveTo>
                  <a:pt x="940766" y="862525"/>
                </a:moveTo>
                <a:cubicBezTo>
                  <a:pt x="938280" y="863991"/>
                  <a:pt x="946882" y="869854"/>
                  <a:pt x="949031" y="874117"/>
                </a:cubicBezTo>
                <a:lnTo>
                  <a:pt x="947598" y="862748"/>
                </a:lnTo>
                <a:cubicBezTo>
                  <a:pt x="943656" y="862037"/>
                  <a:pt x="941595" y="862037"/>
                  <a:pt x="940766" y="862525"/>
                </a:cubicBezTo>
                <a:close/>
                <a:moveTo>
                  <a:pt x="1151636" y="862322"/>
                </a:moveTo>
                <a:lnTo>
                  <a:pt x="1156901" y="865589"/>
                </a:lnTo>
                <a:cubicBezTo>
                  <a:pt x="1154751" y="865589"/>
                  <a:pt x="1152600" y="864523"/>
                  <a:pt x="1151525" y="862924"/>
                </a:cubicBezTo>
                <a:close/>
                <a:moveTo>
                  <a:pt x="1204210" y="851377"/>
                </a:moveTo>
                <a:cubicBezTo>
                  <a:pt x="1202776" y="859905"/>
                  <a:pt x="1208510" y="872696"/>
                  <a:pt x="1218546" y="871276"/>
                </a:cubicBezTo>
                <a:lnTo>
                  <a:pt x="1209944" y="852798"/>
                </a:lnTo>
                <a:lnTo>
                  <a:pt x="1211377" y="861326"/>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5"/>
                </a:moveTo>
                <a:cubicBezTo>
                  <a:pt x="22042" y="832011"/>
                  <a:pt x="19354" y="836097"/>
                  <a:pt x="15770" y="844270"/>
                </a:cubicBezTo>
                <a:lnTo>
                  <a:pt x="15770" y="872697"/>
                </a:lnTo>
                <a:cubicBezTo>
                  <a:pt x="15770" y="859905"/>
                  <a:pt x="17203" y="862747"/>
                  <a:pt x="20070" y="859905"/>
                </a:cubicBezTo>
                <a:cubicBezTo>
                  <a:pt x="24372" y="881224"/>
                  <a:pt x="15770" y="894016"/>
                  <a:pt x="11469" y="911073"/>
                </a:cubicBezTo>
                <a:cubicBezTo>
                  <a:pt x="15770" y="902544"/>
                  <a:pt x="22937" y="869854"/>
                  <a:pt x="31539" y="875540"/>
                </a:cubicBezTo>
                <a:cubicBezTo>
                  <a:pt x="32973" y="882645"/>
                  <a:pt x="32973" y="891174"/>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7"/>
                </a:cubicBezTo>
                <a:cubicBezTo>
                  <a:pt x="35840" y="876961"/>
                  <a:pt x="34406" y="875540"/>
                  <a:pt x="32973" y="874117"/>
                </a:cubicBezTo>
                <a:cubicBezTo>
                  <a:pt x="30823" y="851732"/>
                  <a:pt x="30285" y="827747"/>
                  <a:pt x="24103" y="830945"/>
                </a:cubicBezTo>
                <a:close/>
                <a:moveTo>
                  <a:pt x="1246321" y="825793"/>
                </a:moveTo>
                <a:cubicBezTo>
                  <a:pt x="1242916" y="824372"/>
                  <a:pt x="1239333" y="824372"/>
                  <a:pt x="1237182" y="827215"/>
                </a:cubicBezTo>
                <a:cubicBezTo>
                  <a:pt x="1234314" y="827215"/>
                  <a:pt x="1247217" y="831478"/>
                  <a:pt x="1254385" y="832899"/>
                </a:cubicBezTo>
                <a:cubicBezTo>
                  <a:pt x="1252951" y="830057"/>
                  <a:pt x="1249725" y="827214"/>
                  <a:pt x="1246321" y="825793"/>
                </a:cubicBezTo>
                <a:close/>
                <a:moveTo>
                  <a:pt x="1260119" y="822951"/>
                </a:moveTo>
                <a:cubicBezTo>
                  <a:pt x="1258686" y="825792"/>
                  <a:pt x="1251517" y="828635"/>
                  <a:pt x="1261553" y="828635"/>
                </a:cubicBezTo>
                <a:close/>
                <a:moveTo>
                  <a:pt x="1166937" y="794523"/>
                </a:moveTo>
                <a:cubicBezTo>
                  <a:pt x="1167654" y="802340"/>
                  <a:pt x="1167654" y="807670"/>
                  <a:pt x="1168370" y="812290"/>
                </a:cubicBezTo>
                <a:lnTo>
                  <a:pt x="1170089" y="816337"/>
                </a:lnTo>
                <a:lnTo>
                  <a:pt x="1169804" y="817265"/>
                </a:lnTo>
                <a:lnTo>
                  <a:pt x="1170735" y="817858"/>
                </a:lnTo>
                <a:lnTo>
                  <a:pt x="1174104" y="825792"/>
                </a:lnTo>
                <a:lnTo>
                  <a:pt x="1179838" y="817265"/>
                </a:lnTo>
                <a:cubicBezTo>
                  <a:pt x="1177688" y="817265"/>
                  <a:pt x="1176254" y="819397"/>
                  <a:pt x="1174821" y="820462"/>
                </a:cubicBezTo>
                <a:lnTo>
                  <a:pt x="1170735" y="817858"/>
                </a:lnTo>
                <a:lnTo>
                  <a:pt x="1170089" y="816337"/>
                </a:lnTo>
                <a:lnTo>
                  <a:pt x="1174284"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914626" y="767519"/>
                </a:moveTo>
                <a:lnTo>
                  <a:pt x="911759" y="771782"/>
                </a:lnTo>
                <a:lnTo>
                  <a:pt x="914626" y="768940"/>
                </a:lnTo>
                <a:cubicBezTo>
                  <a:pt x="914626" y="768940"/>
                  <a:pt x="914626" y="767519"/>
                  <a:pt x="914626" y="767519"/>
                </a:cubicBezTo>
                <a:close/>
                <a:moveTo>
                  <a:pt x="1939639" y="766096"/>
                </a:moveTo>
                <a:cubicBezTo>
                  <a:pt x="1939639" y="774624"/>
                  <a:pt x="1939639" y="780310"/>
                  <a:pt x="1935337" y="783151"/>
                </a:cubicBezTo>
                <a:cubicBezTo>
                  <a:pt x="1935337" y="783151"/>
                  <a:pt x="1935337" y="781730"/>
                  <a:pt x="1935337" y="781730"/>
                </a:cubicBezTo>
                <a:close/>
                <a:moveTo>
                  <a:pt x="927528" y="740513"/>
                </a:moveTo>
                <a:cubicBezTo>
                  <a:pt x="927528" y="749041"/>
                  <a:pt x="923228" y="749041"/>
                  <a:pt x="918926" y="750462"/>
                </a:cubicBezTo>
                <a:lnTo>
                  <a:pt x="920359" y="756148"/>
                </a:lnTo>
                <a:cubicBezTo>
                  <a:pt x="921793" y="756148"/>
                  <a:pt x="921793" y="756148"/>
                  <a:pt x="921793" y="756148"/>
                </a:cubicBezTo>
                <a:cubicBezTo>
                  <a:pt x="927528" y="751884"/>
                  <a:pt x="936129" y="754726"/>
                  <a:pt x="943298" y="757569"/>
                </a:cubicBezTo>
                <a:cubicBezTo>
                  <a:pt x="943298" y="754726"/>
                  <a:pt x="943298" y="753305"/>
                  <a:pt x="944731" y="750462"/>
                </a:cubicBezTo>
                <a:cubicBezTo>
                  <a:pt x="941863" y="747620"/>
                  <a:pt x="940431" y="746198"/>
                  <a:pt x="938996"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0"/>
                  <a:pt x="1090956" y="739091"/>
                  <a:pt x="1089522" y="740512"/>
                </a:cubicBezTo>
                <a:cubicBezTo>
                  <a:pt x="1088089" y="740512"/>
                  <a:pt x="1088089" y="739091"/>
                  <a:pt x="1088089" y="739091"/>
                </a:cubicBezTo>
                <a:close/>
                <a:moveTo>
                  <a:pt x="1060852" y="726299"/>
                </a:moveTo>
                <a:lnTo>
                  <a:pt x="1059417" y="729142"/>
                </a:lnTo>
                <a:lnTo>
                  <a:pt x="1056550" y="727722"/>
                </a:lnTo>
                <a:cubicBezTo>
                  <a:pt x="1055117" y="727722"/>
                  <a:pt x="1055117" y="729142"/>
                  <a:pt x="1055117" y="730563"/>
                </a:cubicBezTo>
                <a:cubicBezTo>
                  <a:pt x="1056550" y="731986"/>
                  <a:pt x="1057985" y="731986"/>
                  <a:pt x="1059417" y="731986"/>
                </a:cubicBezTo>
                <a:cubicBezTo>
                  <a:pt x="1060852" y="731986"/>
                  <a:pt x="1060852" y="729142"/>
                  <a:pt x="1060852" y="726299"/>
                </a:cubicBezTo>
                <a:close/>
                <a:moveTo>
                  <a:pt x="850774" y="713968"/>
                </a:moveTo>
                <a:lnTo>
                  <a:pt x="851549" y="714929"/>
                </a:lnTo>
                <a:lnTo>
                  <a:pt x="850810" y="714342"/>
                </a:lnTo>
                <a:close/>
                <a:moveTo>
                  <a:pt x="920359" y="712087"/>
                </a:moveTo>
                <a:cubicBezTo>
                  <a:pt x="911759" y="723456"/>
                  <a:pt x="918926" y="727722"/>
                  <a:pt x="927528" y="727722"/>
                </a:cubicBezTo>
                <a:cubicBezTo>
                  <a:pt x="927528" y="727722"/>
                  <a:pt x="927528" y="726299"/>
                  <a:pt x="927528" y="724879"/>
                </a:cubicBezTo>
                <a:cubicBezTo>
                  <a:pt x="923228" y="723456"/>
                  <a:pt x="917493" y="720615"/>
                  <a:pt x="920359" y="712087"/>
                </a:cubicBezTo>
                <a:close/>
                <a:moveTo>
                  <a:pt x="1040781" y="697873"/>
                </a:moveTo>
                <a:lnTo>
                  <a:pt x="1039347" y="703558"/>
                </a:lnTo>
                <a:cubicBezTo>
                  <a:pt x="1039347" y="704980"/>
                  <a:pt x="1039347" y="706401"/>
                  <a:pt x="1037914" y="707822"/>
                </a:cubicBezTo>
                <a:lnTo>
                  <a:pt x="1037914" y="709244"/>
                </a:lnTo>
                <a:lnTo>
                  <a:pt x="1050816" y="704980"/>
                </a:lnTo>
                <a:cubicBezTo>
                  <a:pt x="1049381" y="706401"/>
                  <a:pt x="1049381" y="706401"/>
                  <a:pt x="1049381" y="707822"/>
                </a:cubicBezTo>
                <a:cubicBezTo>
                  <a:pt x="1050816" y="706401"/>
                  <a:pt x="1052250" y="706401"/>
                  <a:pt x="1053683" y="707822"/>
                </a:cubicBezTo>
                <a:cubicBezTo>
                  <a:pt x="1053683" y="706401"/>
                  <a:pt x="1052250" y="704980"/>
                  <a:pt x="1050816" y="704980"/>
                </a:cubicBezTo>
                <a:cubicBezTo>
                  <a:pt x="1047949" y="703558"/>
                  <a:pt x="1043649" y="703558"/>
                  <a:pt x="1040781" y="702137"/>
                </a:cubicBezTo>
                <a:cubicBezTo>
                  <a:pt x="1040781" y="700716"/>
                  <a:pt x="1040781" y="700716"/>
                  <a:pt x="1043649" y="699294"/>
                </a:cubicBezTo>
                <a:cubicBezTo>
                  <a:pt x="1042214" y="697873"/>
                  <a:pt x="1042214" y="697873"/>
                  <a:pt x="1040781" y="697873"/>
                </a:cubicBezTo>
                <a:close/>
                <a:moveTo>
                  <a:pt x="816784" y="697873"/>
                </a:moveTo>
                <a:cubicBezTo>
                  <a:pt x="821085" y="698939"/>
                  <a:pt x="825745" y="701427"/>
                  <a:pt x="828612" y="700716"/>
                </a:cubicBezTo>
                <a:cubicBezTo>
                  <a:pt x="818576" y="714928"/>
                  <a:pt x="818576" y="690766"/>
                  <a:pt x="807107" y="703558"/>
                </a:cubicBezTo>
                <a:cubicBezTo>
                  <a:pt x="808541" y="697162"/>
                  <a:pt x="812483" y="696807"/>
                  <a:pt x="816784" y="697873"/>
                </a:cubicBezTo>
                <a:close/>
                <a:moveTo>
                  <a:pt x="1866524" y="695030"/>
                </a:moveTo>
                <a:cubicBezTo>
                  <a:pt x="1867959" y="712086"/>
                  <a:pt x="1869391" y="729143"/>
                  <a:pt x="1869391" y="746198"/>
                </a:cubicBezTo>
                <a:cubicBezTo>
                  <a:pt x="1888029" y="720615"/>
                  <a:pt x="1870826" y="714929"/>
                  <a:pt x="1866524" y="695030"/>
                </a:cubicBezTo>
                <a:close/>
                <a:moveTo>
                  <a:pt x="993473" y="690766"/>
                </a:moveTo>
                <a:cubicBezTo>
                  <a:pt x="992038" y="690766"/>
                  <a:pt x="990605" y="690766"/>
                  <a:pt x="989173" y="692188"/>
                </a:cubicBezTo>
                <a:cubicBezTo>
                  <a:pt x="989173" y="692188"/>
                  <a:pt x="989173" y="693609"/>
                  <a:pt x="989173" y="693609"/>
                </a:cubicBezTo>
                <a:cubicBezTo>
                  <a:pt x="990605" y="692188"/>
                  <a:pt x="992038" y="690766"/>
                  <a:pt x="993473" y="690766"/>
                </a:cubicBezTo>
                <a:close/>
                <a:moveTo>
                  <a:pt x="711057" y="679395"/>
                </a:moveTo>
                <a:lnTo>
                  <a:pt x="718708" y="679495"/>
                </a:lnTo>
                <a:lnTo>
                  <a:pt x="718405" y="679574"/>
                </a:lnTo>
                <a:cubicBezTo>
                  <a:pt x="715358" y="679396"/>
                  <a:pt x="712491" y="677974"/>
                  <a:pt x="711057" y="679395"/>
                </a:cubicBezTo>
                <a:close/>
                <a:moveTo>
                  <a:pt x="70067" y="662384"/>
                </a:moveTo>
                <a:cubicBezTo>
                  <a:pt x="66304" y="660652"/>
                  <a:pt x="60928" y="676908"/>
                  <a:pt x="58778" y="690766"/>
                </a:cubicBezTo>
                <a:cubicBezTo>
                  <a:pt x="61645" y="687923"/>
                  <a:pt x="64512" y="693609"/>
                  <a:pt x="68812" y="686502"/>
                </a:cubicBezTo>
                <a:lnTo>
                  <a:pt x="73113" y="670868"/>
                </a:lnTo>
                <a:cubicBezTo>
                  <a:pt x="72396" y="665538"/>
                  <a:pt x="71321" y="662962"/>
                  <a:pt x="70067" y="662384"/>
                </a:cubicBezTo>
                <a:close/>
                <a:moveTo>
                  <a:pt x="926095" y="658076"/>
                </a:moveTo>
                <a:cubicBezTo>
                  <a:pt x="921793" y="658076"/>
                  <a:pt x="923228" y="668024"/>
                  <a:pt x="923228" y="672288"/>
                </a:cubicBezTo>
                <a:cubicBezTo>
                  <a:pt x="921793" y="672288"/>
                  <a:pt x="920359" y="670867"/>
                  <a:pt x="918926" y="668024"/>
                </a:cubicBezTo>
                <a:cubicBezTo>
                  <a:pt x="914626" y="683659"/>
                  <a:pt x="928962" y="665183"/>
                  <a:pt x="931829" y="676554"/>
                </a:cubicBezTo>
                <a:cubicBezTo>
                  <a:pt x="934695" y="669447"/>
                  <a:pt x="926095" y="663761"/>
                  <a:pt x="926095" y="658076"/>
                </a:cubicBezTo>
                <a:close/>
                <a:moveTo>
                  <a:pt x="841513" y="652390"/>
                </a:moveTo>
                <a:cubicBezTo>
                  <a:pt x="845814" y="658076"/>
                  <a:pt x="845814" y="676554"/>
                  <a:pt x="858716" y="672288"/>
                </a:cubicBezTo>
                <a:lnTo>
                  <a:pt x="852981" y="665183"/>
                </a:lnTo>
                <a:lnTo>
                  <a:pt x="854416" y="665183"/>
                </a:lnTo>
                <a:lnTo>
                  <a:pt x="855849" y="658076"/>
                </a:lnTo>
                <a:cubicBezTo>
                  <a:pt x="850114" y="676554"/>
                  <a:pt x="845814" y="655233"/>
                  <a:pt x="841513" y="652390"/>
                </a:cubicBezTo>
                <a:close/>
                <a:moveTo>
                  <a:pt x="1050816" y="643862"/>
                </a:moveTo>
                <a:cubicBezTo>
                  <a:pt x="1046516" y="645284"/>
                  <a:pt x="1027879" y="642441"/>
                  <a:pt x="1033613" y="653812"/>
                </a:cubicBezTo>
                <a:lnTo>
                  <a:pt x="1040781" y="650969"/>
                </a:lnTo>
                <a:lnTo>
                  <a:pt x="1040781" y="652390"/>
                </a:lnTo>
                <a:lnTo>
                  <a:pt x="1047949" y="653812"/>
                </a:lnTo>
                <a:cubicBezTo>
                  <a:pt x="1029313" y="646705"/>
                  <a:pt x="1049381" y="646705"/>
                  <a:pt x="1050816" y="643862"/>
                </a:cubicBezTo>
                <a:close/>
                <a:moveTo>
                  <a:pt x="994471" y="641699"/>
                </a:moveTo>
                <a:lnTo>
                  <a:pt x="995167" y="641769"/>
                </a:lnTo>
                <a:lnTo>
                  <a:pt x="993473" y="642441"/>
                </a:lnTo>
                <a:close/>
                <a:moveTo>
                  <a:pt x="676651" y="632491"/>
                </a:moveTo>
                <a:cubicBezTo>
                  <a:pt x="675217" y="645284"/>
                  <a:pt x="693855" y="639598"/>
                  <a:pt x="695287" y="633913"/>
                </a:cubicBezTo>
                <a:cubicBezTo>
                  <a:pt x="692420" y="638177"/>
                  <a:pt x="685253" y="633913"/>
                  <a:pt x="676651" y="632491"/>
                </a:cubicBezTo>
                <a:close/>
                <a:moveTo>
                  <a:pt x="1889462" y="626807"/>
                </a:moveTo>
                <a:cubicBezTo>
                  <a:pt x="1890896" y="642441"/>
                  <a:pt x="1900930" y="636755"/>
                  <a:pt x="1895196" y="665182"/>
                </a:cubicBezTo>
                <a:cubicBezTo>
                  <a:pt x="1888029" y="660918"/>
                  <a:pt x="1872259" y="672289"/>
                  <a:pt x="1876560" y="712086"/>
                </a:cubicBezTo>
                <a:cubicBezTo>
                  <a:pt x="1890896" y="680816"/>
                  <a:pt x="1898063" y="677975"/>
                  <a:pt x="1900930" y="635334"/>
                </a:cubicBezTo>
                <a:close/>
                <a:moveTo>
                  <a:pt x="1003402" y="616178"/>
                </a:moveTo>
                <a:lnTo>
                  <a:pt x="1005120" y="618811"/>
                </a:lnTo>
                <a:cubicBezTo>
                  <a:pt x="1004583" y="621832"/>
                  <a:pt x="1002791" y="624674"/>
                  <a:pt x="1003508" y="626806"/>
                </a:cubicBezTo>
                <a:cubicBezTo>
                  <a:pt x="997057" y="622542"/>
                  <a:pt x="999207" y="621121"/>
                  <a:pt x="1001358" y="619345"/>
                </a:cubicBezTo>
                <a:close/>
                <a:moveTo>
                  <a:pt x="999207" y="609751"/>
                </a:moveTo>
                <a:cubicBezTo>
                  <a:pt x="1002433" y="612594"/>
                  <a:pt x="1003508" y="614548"/>
                  <a:pt x="1003508" y="616014"/>
                </a:cubicBezTo>
                <a:lnTo>
                  <a:pt x="1003402" y="616178"/>
                </a:lnTo>
                <a:close/>
                <a:moveTo>
                  <a:pt x="666616" y="604065"/>
                </a:moveTo>
                <a:cubicBezTo>
                  <a:pt x="659449" y="609751"/>
                  <a:pt x="658014" y="604065"/>
                  <a:pt x="655147" y="614015"/>
                </a:cubicBezTo>
                <a:cubicBezTo>
                  <a:pt x="655147" y="615436"/>
                  <a:pt x="666616" y="619699"/>
                  <a:pt x="663749" y="626806"/>
                </a:cubicBezTo>
                <a:lnTo>
                  <a:pt x="670917" y="616858"/>
                </a:lnTo>
                <a:cubicBezTo>
                  <a:pt x="665183" y="616858"/>
                  <a:pt x="663749" y="605487"/>
                  <a:pt x="666616" y="604065"/>
                </a:cubicBezTo>
                <a:close/>
                <a:moveTo>
                  <a:pt x="1093823" y="602644"/>
                </a:moveTo>
                <a:cubicBezTo>
                  <a:pt x="1079487" y="601223"/>
                  <a:pt x="1092389" y="608329"/>
                  <a:pt x="1085222" y="609751"/>
                </a:cubicBezTo>
                <a:cubicBezTo>
                  <a:pt x="1090956" y="609751"/>
                  <a:pt x="1103859" y="612593"/>
                  <a:pt x="1093823" y="602644"/>
                </a:cubicBezTo>
                <a:close/>
                <a:moveTo>
                  <a:pt x="762666" y="602644"/>
                </a:moveTo>
                <a:cubicBezTo>
                  <a:pt x="759799" y="608329"/>
                  <a:pt x="769834" y="609751"/>
                  <a:pt x="764099" y="615436"/>
                </a:cubicBezTo>
                <a:lnTo>
                  <a:pt x="759799" y="615436"/>
                </a:lnTo>
                <a:cubicBezTo>
                  <a:pt x="763383" y="615436"/>
                  <a:pt x="762666" y="619344"/>
                  <a:pt x="762487" y="622720"/>
                </a:cubicBezTo>
                <a:lnTo>
                  <a:pt x="763428" y="623371"/>
                </a:lnTo>
                <a:lnTo>
                  <a:pt x="762666" y="625386"/>
                </a:lnTo>
                <a:lnTo>
                  <a:pt x="768401" y="626806"/>
                </a:lnTo>
                <a:lnTo>
                  <a:pt x="763428" y="623371"/>
                </a:lnTo>
                <a:lnTo>
                  <a:pt x="765354" y="618279"/>
                </a:lnTo>
                <a:cubicBezTo>
                  <a:pt x="765175" y="614725"/>
                  <a:pt x="765534" y="611172"/>
                  <a:pt x="771268" y="611172"/>
                </a:cubicBezTo>
                <a:cubicBezTo>
                  <a:pt x="775568" y="611172"/>
                  <a:pt x="768401" y="601223"/>
                  <a:pt x="762666" y="602644"/>
                </a:cubicBezTo>
                <a:close/>
                <a:moveTo>
                  <a:pt x="785469" y="599801"/>
                </a:moveTo>
                <a:cubicBezTo>
                  <a:pt x="784170" y="599712"/>
                  <a:pt x="782378" y="600512"/>
                  <a:pt x="779869" y="602644"/>
                </a:cubicBezTo>
                <a:cubicBezTo>
                  <a:pt x="778435" y="616858"/>
                  <a:pt x="787037" y="605487"/>
                  <a:pt x="789904" y="612593"/>
                </a:cubicBezTo>
                <a:cubicBezTo>
                  <a:pt x="788829" y="608329"/>
                  <a:pt x="789367" y="600068"/>
                  <a:pt x="785469" y="599801"/>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9"/>
                </a:lnTo>
                <a:cubicBezTo>
                  <a:pt x="1948239" y="611172"/>
                  <a:pt x="1948239" y="625385"/>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6" y="591273"/>
                  <a:pt x="1085222" y="595537"/>
                </a:cubicBezTo>
                <a:cubicBezTo>
                  <a:pt x="1085222" y="598380"/>
                  <a:pt x="1093823" y="594116"/>
                  <a:pt x="1092389" y="589852"/>
                </a:cubicBezTo>
                <a:cubicBezTo>
                  <a:pt x="1086656" y="588430"/>
                  <a:pt x="1086656" y="595537"/>
                  <a:pt x="1079487" y="589852"/>
                </a:cubicBezTo>
                <a:lnTo>
                  <a:pt x="1079487" y="587009"/>
                </a:lnTo>
                <a:cubicBezTo>
                  <a:pt x="1079487" y="589141"/>
                  <a:pt x="1075545" y="588075"/>
                  <a:pt x="1072319" y="587542"/>
                </a:cubicBezTo>
                <a:lnTo>
                  <a:pt x="1071989" y="587972"/>
                </a:lnTo>
                <a:close/>
                <a:moveTo>
                  <a:pt x="488851" y="569953"/>
                </a:moveTo>
                <a:cubicBezTo>
                  <a:pt x="487419" y="572795"/>
                  <a:pt x="485984" y="574217"/>
                  <a:pt x="485984" y="575638"/>
                </a:cubicBezTo>
                <a:cubicBezTo>
                  <a:pt x="477383" y="577059"/>
                  <a:pt x="470216" y="579902"/>
                  <a:pt x="477383" y="594116"/>
                </a:cubicBezTo>
                <a:lnTo>
                  <a:pt x="484551" y="592694"/>
                </a:lnTo>
                <a:cubicBezTo>
                  <a:pt x="481683" y="592694"/>
                  <a:pt x="481683" y="591273"/>
                  <a:pt x="481683" y="588430"/>
                </a:cubicBezTo>
                <a:cubicBezTo>
                  <a:pt x="485984" y="584166"/>
                  <a:pt x="488851" y="592694"/>
                  <a:pt x="491719" y="595537"/>
                </a:cubicBezTo>
                <a:cubicBezTo>
                  <a:pt x="490286" y="589852"/>
                  <a:pt x="483117" y="584166"/>
                  <a:pt x="485984" y="575638"/>
                </a:cubicBezTo>
                <a:cubicBezTo>
                  <a:pt x="487419" y="574217"/>
                  <a:pt x="490286" y="572795"/>
                  <a:pt x="491719" y="574217"/>
                </a:cubicBezTo>
                <a:cubicBezTo>
                  <a:pt x="493153" y="575638"/>
                  <a:pt x="493153" y="577059"/>
                  <a:pt x="496019" y="572795"/>
                </a:cubicBezTo>
                <a:lnTo>
                  <a:pt x="496019" y="569953"/>
                </a:lnTo>
                <a:cubicBezTo>
                  <a:pt x="494586" y="571374"/>
                  <a:pt x="493153" y="571374"/>
                  <a:pt x="491719" y="572795"/>
                </a:cubicBezTo>
                <a:cubicBezTo>
                  <a:pt x="491719" y="571374"/>
                  <a:pt x="490286" y="568531"/>
                  <a:pt x="488851" y="569953"/>
                </a:cubicBezTo>
                <a:close/>
                <a:moveTo>
                  <a:pt x="435810" y="548633"/>
                </a:moveTo>
                <a:cubicBezTo>
                  <a:pt x="430075" y="554319"/>
                  <a:pt x="437242" y="560003"/>
                  <a:pt x="441544" y="560003"/>
                </a:cubicBezTo>
                <a:cubicBezTo>
                  <a:pt x="440110" y="558583"/>
                  <a:pt x="441544" y="554319"/>
                  <a:pt x="440110" y="551476"/>
                </a:cubicBezTo>
                <a:close/>
                <a:moveTo>
                  <a:pt x="1016410" y="541526"/>
                </a:moveTo>
                <a:lnTo>
                  <a:pt x="1017325" y="547713"/>
                </a:lnTo>
                <a:lnTo>
                  <a:pt x="1016948" y="547389"/>
                </a:lnTo>
                <a:cubicBezTo>
                  <a:pt x="1016768" y="545079"/>
                  <a:pt x="1017843" y="542947"/>
                  <a:pt x="1016410" y="541526"/>
                </a:cubicBezTo>
                <a:close/>
                <a:moveTo>
                  <a:pt x="559098" y="530156"/>
                </a:moveTo>
                <a:cubicBezTo>
                  <a:pt x="563398" y="534420"/>
                  <a:pt x="563398" y="535841"/>
                  <a:pt x="570566" y="531577"/>
                </a:cubicBezTo>
                <a:cubicBezTo>
                  <a:pt x="566265" y="527313"/>
                  <a:pt x="560531" y="527313"/>
                  <a:pt x="559098" y="530156"/>
                </a:cubicBezTo>
                <a:close/>
                <a:moveTo>
                  <a:pt x="1055117" y="524470"/>
                </a:moveTo>
                <a:cubicBezTo>
                  <a:pt x="1042214" y="521627"/>
                  <a:pt x="1049381" y="534420"/>
                  <a:pt x="1055117" y="537262"/>
                </a:cubicBezTo>
                <a:cubicBezTo>
                  <a:pt x="1052250" y="534420"/>
                  <a:pt x="1055117" y="530156"/>
                  <a:pt x="1055117" y="524470"/>
                </a:cubicBezTo>
                <a:close/>
                <a:moveTo>
                  <a:pt x="1070886" y="508835"/>
                </a:moveTo>
                <a:cubicBezTo>
                  <a:pt x="1069453" y="510258"/>
                  <a:pt x="1066586" y="517363"/>
                  <a:pt x="1059417" y="514522"/>
                </a:cubicBezTo>
                <a:lnTo>
                  <a:pt x="1070886" y="521627"/>
                </a:lnTo>
                <a:cubicBezTo>
                  <a:pt x="1070886" y="515942"/>
                  <a:pt x="1080922" y="515942"/>
                  <a:pt x="1082355" y="518785"/>
                </a:cubicBezTo>
                <a:cubicBezTo>
                  <a:pt x="1076620" y="513099"/>
                  <a:pt x="1082355" y="511679"/>
                  <a:pt x="1070886" y="508835"/>
                </a:cubicBezTo>
                <a:close/>
                <a:moveTo>
                  <a:pt x="549062" y="508835"/>
                </a:moveTo>
                <a:cubicBezTo>
                  <a:pt x="556231" y="511679"/>
                  <a:pt x="549062" y="528734"/>
                  <a:pt x="561965" y="523049"/>
                </a:cubicBezTo>
                <a:cubicBezTo>
                  <a:pt x="554796" y="518785"/>
                  <a:pt x="560531" y="504572"/>
                  <a:pt x="549062" y="508835"/>
                </a:cubicBezTo>
                <a:close/>
                <a:moveTo>
                  <a:pt x="1893763" y="491780"/>
                </a:moveTo>
                <a:cubicBezTo>
                  <a:pt x="1892329" y="497465"/>
                  <a:pt x="1890896" y="501729"/>
                  <a:pt x="1889462" y="507415"/>
                </a:cubicBezTo>
                <a:cubicBezTo>
                  <a:pt x="1892329" y="504572"/>
                  <a:pt x="1893763" y="500308"/>
                  <a:pt x="1895196" y="497465"/>
                </a:cubicBezTo>
                <a:cubicBezTo>
                  <a:pt x="1900930" y="520207"/>
                  <a:pt x="1905232" y="542948"/>
                  <a:pt x="1908099" y="565688"/>
                </a:cubicBezTo>
                <a:cubicBezTo>
                  <a:pt x="1905232" y="541526"/>
                  <a:pt x="1902365" y="517363"/>
                  <a:pt x="1896630" y="494622"/>
                </a:cubicBezTo>
                <a:lnTo>
                  <a:pt x="1895196" y="497465"/>
                </a:lnTo>
                <a:close/>
                <a:moveTo>
                  <a:pt x="1083789" y="456247"/>
                </a:moveTo>
                <a:cubicBezTo>
                  <a:pt x="1085222" y="460511"/>
                  <a:pt x="1068019" y="460511"/>
                  <a:pt x="1080922" y="467617"/>
                </a:cubicBezTo>
                <a:lnTo>
                  <a:pt x="1089523" y="461931"/>
                </a:lnTo>
                <a:cubicBezTo>
                  <a:pt x="1085222" y="459090"/>
                  <a:pt x="1090956" y="457667"/>
                  <a:pt x="1083789" y="456247"/>
                </a:cubicBezTo>
                <a:close/>
                <a:moveTo>
                  <a:pt x="1146867" y="453404"/>
                </a:moveTo>
                <a:cubicBezTo>
                  <a:pt x="1143999" y="454826"/>
                  <a:pt x="1141132" y="454826"/>
                  <a:pt x="1145432" y="460511"/>
                </a:cubicBezTo>
                <a:cubicBezTo>
                  <a:pt x="1148299" y="459090"/>
                  <a:pt x="1149732" y="454826"/>
                  <a:pt x="1146867" y="453404"/>
                </a:cubicBezTo>
                <a:close/>
                <a:moveTo>
                  <a:pt x="1166937" y="451983"/>
                </a:moveTo>
                <a:cubicBezTo>
                  <a:pt x="1164068" y="454826"/>
                  <a:pt x="1148299" y="447719"/>
                  <a:pt x="1154034" y="457667"/>
                </a:cubicBezTo>
                <a:cubicBezTo>
                  <a:pt x="1158335" y="453404"/>
                  <a:pt x="1171237" y="460511"/>
                  <a:pt x="1166937" y="451983"/>
                </a:cubicBezTo>
                <a:close/>
                <a:moveTo>
                  <a:pt x="1079487" y="427820"/>
                </a:moveTo>
                <a:lnTo>
                  <a:pt x="1072320" y="436348"/>
                </a:lnTo>
                <a:cubicBezTo>
                  <a:pt x="1070885" y="426399"/>
                  <a:pt x="1073753" y="434927"/>
                  <a:pt x="1079487" y="427820"/>
                </a:cubicBezTo>
                <a:close/>
                <a:moveTo>
                  <a:pt x="1910965" y="420713"/>
                </a:moveTo>
                <a:cubicBezTo>
                  <a:pt x="1918133" y="440612"/>
                  <a:pt x="1922433" y="461931"/>
                  <a:pt x="1928168" y="481830"/>
                </a:cubicBezTo>
                <a:lnTo>
                  <a:pt x="1913832" y="440612"/>
                </a:lnTo>
                <a:cubicBezTo>
                  <a:pt x="1912398" y="434927"/>
                  <a:pt x="1912398" y="427820"/>
                  <a:pt x="1910965" y="420713"/>
                </a:cubicBezTo>
                <a:close/>
                <a:moveTo>
                  <a:pt x="1852189" y="412186"/>
                </a:moveTo>
                <a:cubicBezTo>
                  <a:pt x="1853623" y="417871"/>
                  <a:pt x="1856490" y="424978"/>
                  <a:pt x="1857923" y="432084"/>
                </a:cubicBezTo>
                <a:cubicBezTo>
                  <a:pt x="1857923" y="439190"/>
                  <a:pt x="1847889" y="424978"/>
                  <a:pt x="1855056" y="450561"/>
                </a:cubicBezTo>
                <a:cubicBezTo>
                  <a:pt x="1860790" y="450561"/>
                  <a:pt x="1860790" y="442033"/>
                  <a:pt x="1857923" y="432084"/>
                </a:cubicBezTo>
                <a:cubicBezTo>
                  <a:pt x="1857923" y="429241"/>
                  <a:pt x="1856490" y="423555"/>
                  <a:pt x="1852189" y="412186"/>
                </a:cubicBezTo>
                <a:close/>
                <a:moveTo>
                  <a:pt x="1862224" y="400815"/>
                </a:moveTo>
                <a:cubicBezTo>
                  <a:pt x="1867959" y="422134"/>
                  <a:pt x="1873693" y="443455"/>
                  <a:pt x="1875126" y="464775"/>
                </a:cubicBezTo>
                <a:lnTo>
                  <a:pt x="1875126" y="442033"/>
                </a:lnTo>
                <a:lnTo>
                  <a:pt x="1883727" y="484673"/>
                </a:lnTo>
                <a:cubicBezTo>
                  <a:pt x="1886594" y="481830"/>
                  <a:pt x="1888029" y="469039"/>
                  <a:pt x="1885162" y="451983"/>
                </a:cubicBezTo>
                <a:cubicBezTo>
                  <a:pt x="1883727" y="447719"/>
                  <a:pt x="1883727" y="443455"/>
                  <a:pt x="1882294" y="439190"/>
                </a:cubicBezTo>
                <a:cubicBezTo>
                  <a:pt x="1880860" y="434926"/>
                  <a:pt x="1877993" y="430662"/>
                  <a:pt x="1876560" y="426398"/>
                </a:cubicBezTo>
                <a:cubicBezTo>
                  <a:pt x="1873693" y="417871"/>
                  <a:pt x="1867959" y="409343"/>
                  <a:pt x="1862224" y="400815"/>
                </a:cubicBezTo>
                <a:close/>
                <a:moveTo>
                  <a:pt x="1092389" y="379495"/>
                </a:moveTo>
                <a:lnTo>
                  <a:pt x="1092389" y="385180"/>
                </a:lnTo>
                <a:cubicBezTo>
                  <a:pt x="1092389" y="383759"/>
                  <a:pt x="1093823" y="385180"/>
                  <a:pt x="1096690" y="385180"/>
                </a:cubicBezTo>
                <a:cubicBezTo>
                  <a:pt x="1099558" y="389444"/>
                  <a:pt x="1090956" y="389444"/>
                  <a:pt x="1088089" y="390865"/>
                </a:cubicBezTo>
                <a:cubicBezTo>
                  <a:pt x="1093823" y="390865"/>
                  <a:pt x="1100992" y="388023"/>
                  <a:pt x="1108159" y="392287"/>
                </a:cubicBezTo>
                <a:cubicBezTo>
                  <a:pt x="1108159" y="395129"/>
                  <a:pt x="1108159" y="396551"/>
                  <a:pt x="1109593" y="397972"/>
                </a:cubicBezTo>
                <a:cubicBezTo>
                  <a:pt x="1106725" y="397972"/>
                  <a:pt x="1106725" y="397972"/>
                  <a:pt x="1109593" y="400815"/>
                </a:cubicBezTo>
                <a:lnTo>
                  <a:pt x="1112461" y="400815"/>
                </a:lnTo>
                <a:cubicBezTo>
                  <a:pt x="1111026" y="399394"/>
                  <a:pt x="1109593" y="397972"/>
                  <a:pt x="1109593" y="396551"/>
                </a:cubicBezTo>
                <a:cubicBezTo>
                  <a:pt x="1111026" y="396551"/>
                  <a:pt x="1113893" y="396551"/>
                  <a:pt x="1112461" y="395129"/>
                </a:cubicBezTo>
                <a:cubicBezTo>
                  <a:pt x="1111026" y="392287"/>
                  <a:pt x="1109593" y="392287"/>
                  <a:pt x="1108159" y="390865"/>
                </a:cubicBezTo>
                <a:cubicBezTo>
                  <a:pt x="1106725" y="385180"/>
                  <a:pt x="1105292" y="378073"/>
                  <a:pt x="1092389" y="379495"/>
                </a:cubicBezTo>
                <a:close/>
                <a:moveTo>
                  <a:pt x="365563" y="379494"/>
                </a:moveTo>
                <a:cubicBezTo>
                  <a:pt x="352662" y="386601"/>
                  <a:pt x="341191" y="395128"/>
                  <a:pt x="328290" y="403656"/>
                </a:cubicBezTo>
                <a:cubicBezTo>
                  <a:pt x="345493" y="385178"/>
                  <a:pt x="346927" y="393708"/>
                  <a:pt x="365563" y="379494"/>
                </a:cubicBezTo>
                <a:close/>
                <a:moveTo>
                  <a:pt x="1879188" y="377955"/>
                </a:moveTo>
                <a:lnTo>
                  <a:pt x="1879427" y="378073"/>
                </a:lnTo>
                <a:lnTo>
                  <a:pt x="1879634" y="379503"/>
                </a:lnTo>
                <a:close/>
                <a:moveTo>
                  <a:pt x="1790545" y="370966"/>
                </a:moveTo>
                <a:cubicBezTo>
                  <a:pt x="1791978" y="376653"/>
                  <a:pt x="1799147" y="390865"/>
                  <a:pt x="1806314" y="402236"/>
                </a:cubicBezTo>
                <a:cubicBezTo>
                  <a:pt x="1813483" y="415027"/>
                  <a:pt x="1819217" y="426398"/>
                  <a:pt x="1823517" y="426398"/>
                </a:cubicBezTo>
                <a:cubicBezTo>
                  <a:pt x="1824951" y="429241"/>
                  <a:pt x="1819217" y="419291"/>
                  <a:pt x="1813483" y="406500"/>
                </a:cubicBezTo>
                <a:cubicBezTo>
                  <a:pt x="1806314" y="393708"/>
                  <a:pt x="1796279" y="379494"/>
                  <a:pt x="1790545" y="370966"/>
                </a:cubicBezTo>
                <a:close/>
                <a:moveTo>
                  <a:pt x="336892" y="370966"/>
                </a:moveTo>
                <a:cubicBezTo>
                  <a:pt x="325423" y="380916"/>
                  <a:pt x="303918" y="402235"/>
                  <a:pt x="283848" y="419291"/>
                </a:cubicBezTo>
                <a:cubicBezTo>
                  <a:pt x="263778" y="436348"/>
                  <a:pt x="243708" y="451981"/>
                  <a:pt x="235106" y="449139"/>
                </a:cubicBezTo>
                <a:cubicBezTo>
                  <a:pt x="248008" y="437768"/>
                  <a:pt x="265212" y="422134"/>
                  <a:pt x="283848" y="407920"/>
                </a:cubicBezTo>
                <a:cubicBezTo>
                  <a:pt x="302485" y="393707"/>
                  <a:pt x="321121" y="379494"/>
                  <a:pt x="336892" y="370966"/>
                </a:cubicBezTo>
                <a:close/>
                <a:moveTo>
                  <a:pt x="344956" y="363504"/>
                </a:moveTo>
                <a:cubicBezTo>
                  <a:pt x="346568" y="362438"/>
                  <a:pt x="346927" y="362438"/>
                  <a:pt x="345493" y="363859"/>
                </a:cubicBezTo>
                <a:cubicBezTo>
                  <a:pt x="344060" y="365280"/>
                  <a:pt x="339758" y="368123"/>
                  <a:pt x="336891" y="369544"/>
                </a:cubicBezTo>
                <a:cubicBezTo>
                  <a:pt x="340476" y="366702"/>
                  <a:pt x="343343" y="364570"/>
                  <a:pt x="344956" y="363504"/>
                </a:cubicBezTo>
                <a:close/>
                <a:moveTo>
                  <a:pt x="1134860" y="362794"/>
                </a:moveTo>
                <a:cubicBezTo>
                  <a:pt x="1132530" y="362794"/>
                  <a:pt x="1130380" y="363860"/>
                  <a:pt x="1129664" y="365281"/>
                </a:cubicBezTo>
                <a:cubicBezTo>
                  <a:pt x="1132531" y="366702"/>
                  <a:pt x="1135396" y="368125"/>
                  <a:pt x="1138265" y="368125"/>
                </a:cubicBezTo>
                <a:lnTo>
                  <a:pt x="1141132" y="366702"/>
                </a:lnTo>
                <a:cubicBezTo>
                  <a:pt x="1139699" y="363860"/>
                  <a:pt x="1137190" y="362794"/>
                  <a:pt x="1134860" y="362794"/>
                </a:cubicBezTo>
                <a:close/>
                <a:moveTo>
                  <a:pt x="364131" y="362438"/>
                </a:moveTo>
                <a:lnTo>
                  <a:pt x="344060" y="379493"/>
                </a:lnTo>
                <a:lnTo>
                  <a:pt x="342626" y="372388"/>
                </a:lnTo>
                <a:close/>
                <a:moveTo>
                  <a:pt x="1871519" y="361461"/>
                </a:moveTo>
                <a:cubicBezTo>
                  <a:pt x="1871900" y="361106"/>
                  <a:pt x="1872976" y="361727"/>
                  <a:pt x="1875126" y="363859"/>
                </a:cubicBezTo>
                <a:lnTo>
                  <a:pt x="1879188" y="377955"/>
                </a:lnTo>
                <a:lnTo>
                  <a:pt x="1876560" y="376653"/>
                </a:lnTo>
                <a:cubicBezTo>
                  <a:pt x="1875485" y="372388"/>
                  <a:pt x="1870377" y="362527"/>
                  <a:pt x="1871519" y="361461"/>
                </a:cubicBezTo>
                <a:close/>
                <a:moveTo>
                  <a:pt x="1769041" y="355332"/>
                </a:moveTo>
                <a:cubicBezTo>
                  <a:pt x="1770475" y="359596"/>
                  <a:pt x="1771908" y="363859"/>
                  <a:pt x="1773342" y="368123"/>
                </a:cubicBezTo>
                <a:cubicBezTo>
                  <a:pt x="1770475" y="368123"/>
                  <a:pt x="1770475" y="369546"/>
                  <a:pt x="1777642" y="383758"/>
                </a:cubicBezTo>
                <a:lnTo>
                  <a:pt x="1773342" y="368123"/>
                </a:lnTo>
                <a:cubicBezTo>
                  <a:pt x="1776209" y="369546"/>
                  <a:pt x="1780509" y="372389"/>
                  <a:pt x="1781944" y="372389"/>
                </a:cubicBezTo>
                <a:cubicBezTo>
                  <a:pt x="1783377" y="372389"/>
                  <a:pt x="1783377" y="372389"/>
                  <a:pt x="1780509" y="368123"/>
                </a:cubicBezTo>
                <a:cubicBezTo>
                  <a:pt x="1779077" y="365282"/>
                  <a:pt x="1776209" y="361018"/>
                  <a:pt x="1769041" y="355332"/>
                </a:cubicBezTo>
                <a:close/>
                <a:moveTo>
                  <a:pt x="1846455" y="302743"/>
                </a:moveTo>
                <a:cubicBezTo>
                  <a:pt x="1853623" y="315534"/>
                  <a:pt x="1853623" y="324062"/>
                  <a:pt x="1852189" y="328326"/>
                </a:cubicBezTo>
                <a:cubicBezTo>
                  <a:pt x="1850756" y="332591"/>
                  <a:pt x="1847888" y="334012"/>
                  <a:pt x="1846455" y="331169"/>
                </a:cubicBezTo>
                <a:cubicBezTo>
                  <a:pt x="1846455" y="322641"/>
                  <a:pt x="1846455" y="312693"/>
                  <a:pt x="1846455" y="302743"/>
                </a:cubicBezTo>
                <a:close/>
                <a:moveTo>
                  <a:pt x="434815" y="297805"/>
                </a:moveTo>
                <a:lnTo>
                  <a:pt x="420936" y="310205"/>
                </a:lnTo>
                <a:cubicBezTo>
                  <a:pt x="416098" y="314824"/>
                  <a:pt x="412156" y="319088"/>
                  <a:pt x="410005" y="322642"/>
                </a:cubicBezTo>
                <a:lnTo>
                  <a:pt x="408572" y="308428"/>
                </a:lnTo>
                <a:cubicBezTo>
                  <a:pt x="412873" y="308428"/>
                  <a:pt x="417532" y="307006"/>
                  <a:pt x="422549" y="304697"/>
                </a:cubicBezTo>
                <a:close/>
                <a:moveTo>
                  <a:pt x="1088089" y="294215"/>
                </a:moveTo>
                <a:cubicBezTo>
                  <a:pt x="1095258" y="297058"/>
                  <a:pt x="1096690" y="299900"/>
                  <a:pt x="1105292" y="301322"/>
                </a:cubicBezTo>
                <a:lnTo>
                  <a:pt x="1105292" y="309850"/>
                </a:lnTo>
                <a:cubicBezTo>
                  <a:pt x="1113893" y="316957"/>
                  <a:pt x="1118195" y="309850"/>
                  <a:pt x="1122495" y="307006"/>
                </a:cubicBezTo>
                <a:lnTo>
                  <a:pt x="1121061" y="312693"/>
                </a:lnTo>
                <a:cubicBezTo>
                  <a:pt x="1122495" y="314113"/>
                  <a:pt x="1122495" y="314113"/>
                  <a:pt x="1123929" y="314113"/>
                </a:cubicBezTo>
                <a:lnTo>
                  <a:pt x="1122495" y="318377"/>
                </a:lnTo>
                <a:cubicBezTo>
                  <a:pt x="1139698" y="311270"/>
                  <a:pt x="1136831" y="336855"/>
                  <a:pt x="1151167" y="328327"/>
                </a:cubicBezTo>
                <a:cubicBezTo>
                  <a:pt x="1149732" y="331169"/>
                  <a:pt x="1141132" y="331169"/>
                  <a:pt x="1135396" y="331169"/>
                </a:cubicBezTo>
                <a:cubicBezTo>
                  <a:pt x="1131096" y="336855"/>
                  <a:pt x="1138265" y="336855"/>
                  <a:pt x="1141132" y="341119"/>
                </a:cubicBezTo>
                <a:lnTo>
                  <a:pt x="1154034" y="338276"/>
                </a:lnTo>
                <a:cubicBezTo>
                  <a:pt x="1145432" y="349647"/>
                  <a:pt x="1165502" y="341119"/>
                  <a:pt x="1168370" y="352490"/>
                </a:cubicBezTo>
                <a:cubicBezTo>
                  <a:pt x="1155468" y="359597"/>
                  <a:pt x="1184140" y="378073"/>
                  <a:pt x="1182705" y="383759"/>
                </a:cubicBezTo>
                <a:cubicBezTo>
                  <a:pt x="1175538" y="393708"/>
                  <a:pt x="1172671" y="375230"/>
                  <a:pt x="1164068" y="379495"/>
                </a:cubicBezTo>
                <a:cubicBezTo>
                  <a:pt x="1161202" y="385180"/>
                  <a:pt x="1169804" y="385180"/>
                  <a:pt x="1171237" y="389444"/>
                </a:cubicBezTo>
                <a:lnTo>
                  <a:pt x="1156901" y="386601"/>
                </a:lnTo>
                <a:cubicBezTo>
                  <a:pt x="1151167" y="392287"/>
                  <a:pt x="1169804" y="392287"/>
                  <a:pt x="1162635" y="393708"/>
                </a:cubicBezTo>
                <a:cubicBezTo>
                  <a:pt x="1168370" y="402236"/>
                  <a:pt x="1168370" y="393708"/>
                  <a:pt x="1179838" y="396551"/>
                </a:cubicBezTo>
                <a:cubicBezTo>
                  <a:pt x="1175538" y="396551"/>
                  <a:pt x="1168370" y="400815"/>
                  <a:pt x="1172671" y="405079"/>
                </a:cubicBezTo>
                <a:cubicBezTo>
                  <a:pt x="1176971" y="406499"/>
                  <a:pt x="1179838" y="399394"/>
                  <a:pt x="1179838" y="405079"/>
                </a:cubicBezTo>
                <a:cubicBezTo>
                  <a:pt x="1165502" y="419293"/>
                  <a:pt x="1179838" y="430662"/>
                  <a:pt x="1171237" y="444876"/>
                </a:cubicBezTo>
                <a:lnTo>
                  <a:pt x="1178405" y="446297"/>
                </a:lnTo>
                <a:cubicBezTo>
                  <a:pt x="1175538" y="447719"/>
                  <a:pt x="1172671" y="447719"/>
                  <a:pt x="1174104" y="450560"/>
                </a:cubicBezTo>
                <a:lnTo>
                  <a:pt x="1178405" y="451983"/>
                </a:lnTo>
                <a:cubicBezTo>
                  <a:pt x="1176971" y="454826"/>
                  <a:pt x="1161202" y="466195"/>
                  <a:pt x="1159768" y="477566"/>
                </a:cubicBezTo>
                <a:lnTo>
                  <a:pt x="1169804" y="476145"/>
                </a:lnTo>
                <a:lnTo>
                  <a:pt x="1156901" y="481830"/>
                </a:lnTo>
                <a:lnTo>
                  <a:pt x="1169804" y="486094"/>
                </a:lnTo>
                <a:cubicBezTo>
                  <a:pt x="1156901" y="483252"/>
                  <a:pt x="1159768" y="497465"/>
                  <a:pt x="1152601" y="504572"/>
                </a:cubicBezTo>
                <a:lnTo>
                  <a:pt x="1159768" y="507415"/>
                </a:lnTo>
                <a:lnTo>
                  <a:pt x="1152601" y="510258"/>
                </a:lnTo>
                <a:lnTo>
                  <a:pt x="1158335" y="510258"/>
                </a:lnTo>
                <a:cubicBezTo>
                  <a:pt x="1155468" y="514522"/>
                  <a:pt x="1141132" y="515942"/>
                  <a:pt x="1143999" y="524470"/>
                </a:cubicBezTo>
                <a:cubicBezTo>
                  <a:pt x="1143999" y="518785"/>
                  <a:pt x="1155468" y="523049"/>
                  <a:pt x="1161202" y="525892"/>
                </a:cubicBezTo>
                <a:lnTo>
                  <a:pt x="1138265" y="537262"/>
                </a:lnTo>
                <a:cubicBezTo>
                  <a:pt x="1142565" y="540105"/>
                  <a:pt x="1141132" y="548633"/>
                  <a:pt x="1149732" y="545791"/>
                </a:cubicBezTo>
                <a:lnTo>
                  <a:pt x="1138265" y="548633"/>
                </a:lnTo>
                <a:lnTo>
                  <a:pt x="1143999" y="550055"/>
                </a:lnTo>
                <a:cubicBezTo>
                  <a:pt x="1143999" y="579902"/>
                  <a:pt x="1090956" y="581324"/>
                  <a:pt x="1106725" y="616858"/>
                </a:cubicBezTo>
                <a:lnTo>
                  <a:pt x="1109593" y="616858"/>
                </a:lnTo>
                <a:lnTo>
                  <a:pt x="1089523" y="625386"/>
                </a:lnTo>
                <a:cubicBezTo>
                  <a:pt x="1090956" y="628227"/>
                  <a:pt x="1100992" y="633913"/>
                  <a:pt x="1102425" y="639598"/>
                </a:cubicBezTo>
                <a:cubicBezTo>
                  <a:pt x="1092389" y="632491"/>
                  <a:pt x="1096690" y="646705"/>
                  <a:pt x="1086656" y="645284"/>
                </a:cubicBezTo>
                <a:cubicBezTo>
                  <a:pt x="1090956" y="650969"/>
                  <a:pt x="1095258" y="648126"/>
                  <a:pt x="1099558" y="649548"/>
                </a:cubicBezTo>
                <a:cubicBezTo>
                  <a:pt x="1105292" y="668024"/>
                  <a:pt x="1080922" y="669447"/>
                  <a:pt x="1082355" y="687923"/>
                </a:cubicBezTo>
                <a:cubicBezTo>
                  <a:pt x="1073753" y="666604"/>
                  <a:pt x="1078053" y="668024"/>
                  <a:pt x="1076620" y="655233"/>
                </a:cubicBezTo>
                <a:cubicBezTo>
                  <a:pt x="1063717" y="663761"/>
                  <a:pt x="1073753" y="670867"/>
                  <a:pt x="1065152" y="682238"/>
                </a:cubicBezTo>
                <a:lnTo>
                  <a:pt x="1072320" y="677974"/>
                </a:lnTo>
                <a:cubicBezTo>
                  <a:pt x="1086656" y="692188"/>
                  <a:pt x="1055117" y="693609"/>
                  <a:pt x="1072320" y="703558"/>
                </a:cubicBezTo>
                <a:cubicBezTo>
                  <a:pt x="1066586" y="707822"/>
                  <a:pt x="1052250" y="707822"/>
                  <a:pt x="1046516" y="713508"/>
                </a:cubicBezTo>
                <a:cubicBezTo>
                  <a:pt x="1046516" y="717772"/>
                  <a:pt x="1047949" y="719192"/>
                  <a:pt x="1050816" y="720615"/>
                </a:cubicBezTo>
                <a:lnTo>
                  <a:pt x="1060852" y="722035"/>
                </a:lnTo>
                <a:lnTo>
                  <a:pt x="1059417" y="724879"/>
                </a:lnTo>
                <a:cubicBezTo>
                  <a:pt x="1070886" y="724879"/>
                  <a:pt x="1079487" y="750462"/>
                  <a:pt x="1086656" y="741934"/>
                </a:cubicBezTo>
                <a:cubicBezTo>
                  <a:pt x="1092389" y="751884"/>
                  <a:pt x="1102425" y="751884"/>
                  <a:pt x="1108159" y="758990"/>
                </a:cubicBezTo>
                <a:lnTo>
                  <a:pt x="1112461" y="750462"/>
                </a:lnTo>
                <a:cubicBezTo>
                  <a:pt x="1115328" y="754726"/>
                  <a:pt x="1118195" y="760412"/>
                  <a:pt x="1122495" y="760412"/>
                </a:cubicBezTo>
                <a:cubicBezTo>
                  <a:pt x="1122495" y="758990"/>
                  <a:pt x="1122495" y="757569"/>
                  <a:pt x="1122495" y="756148"/>
                </a:cubicBezTo>
                <a:cubicBezTo>
                  <a:pt x="1133964" y="767519"/>
                  <a:pt x="1145432" y="771783"/>
                  <a:pt x="1156901" y="777467"/>
                </a:cubicBezTo>
                <a:cubicBezTo>
                  <a:pt x="1158335" y="771783"/>
                  <a:pt x="1159768" y="767519"/>
                  <a:pt x="1154034" y="763253"/>
                </a:cubicBezTo>
                <a:cubicBezTo>
                  <a:pt x="1168370" y="758990"/>
                  <a:pt x="1178405" y="785995"/>
                  <a:pt x="1195608"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1"/>
                  <a:pt x="1247217" y="803052"/>
                </a:cubicBezTo>
                <a:cubicBezTo>
                  <a:pt x="1258686" y="821528"/>
                  <a:pt x="1280189" y="827215"/>
                  <a:pt x="1295959" y="838584"/>
                </a:cubicBezTo>
                <a:lnTo>
                  <a:pt x="1301693" y="845691"/>
                </a:lnTo>
                <a:lnTo>
                  <a:pt x="1303126" y="844270"/>
                </a:lnTo>
                <a:lnTo>
                  <a:pt x="1298826" y="838584"/>
                </a:lnTo>
                <a:cubicBezTo>
                  <a:pt x="1305993" y="842849"/>
                  <a:pt x="1311728" y="848534"/>
                  <a:pt x="1314595" y="855641"/>
                </a:cubicBezTo>
                <a:cubicBezTo>
                  <a:pt x="1316029" y="852798"/>
                  <a:pt x="1321764" y="845691"/>
                  <a:pt x="1327498" y="844270"/>
                </a:cubicBezTo>
                <a:cubicBezTo>
                  <a:pt x="1323197" y="855641"/>
                  <a:pt x="1353303" y="844270"/>
                  <a:pt x="1356170" y="859905"/>
                </a:cubicBezTo>
                <a:cubicBezTo>
                  <a:pt x="1357603" y="858484"/>
                  <a:pt x="1353303" y="857062"/>
                  <a:pt x="1357603" y="854219"/>
                </a:cubicBezTo>
                <a:cubicBezTo>
                  <a:pt x="1379107" y="865589"/>
                  <a:pt x="1404911" y="892595"/>
                  <a:pt x="1435016" y="895438"/>
                </a:cubicBezTo>
                <a:cubicBezTo>
                  <a:pt x="1426414" y="918180"/>
                  <a:pt x="1450786" y="922444"/>
                  <a:pt x="1460820" y="938078"/>
                </a:cubicBezTo>
                <a:cubicBezTo>
                  <a:pt x="1470856" y="926708"/>
                  <a:pt x="1456520" y="928128"/>
                  <a:pt x="1456520" y="916757"/>
                </a:cubicBezTo>
                <a:cubicBezTo>
                  <a:pt x="1461896" y="921022"/>
                  <a:pt x="1464047" y="910895"/>
                  <a:pt x="1469019" y="912161"/>
                </a:cubicBezTo>
                <a:lnTo>
                  <a:pt x="1474695" y="917728"/>
                </a:lnTo>
                <a:lnTo>
                  <a:pt x="1474082" y="922799"/>
                </a:lnTo>
                <a:cubicBezTo>
                  <a:pt x="1473007" y="925996"/>
                  <a:pt x="1473007" y="928839"/>
                  <a:pt x="1479458" y="929549"/>
                </a:cubicBezTo>
                <a:lnTo>
                  <a:pt x="1483758" y="921021"/>
                </a:lnTo>
                <a:lnTo>
                  <a:pt x="1486625" y="935235"/>
                </a:lnTo>
                <a:cubicBezTo>
                  <a:pt x="1513864" y="940920"/>
                  <a:pt x="1532499" y="956555"/>
                  <a:pt x="1558304" y="956555"/>
                </a:cubicBezTo>
                <a:cubicBezTo>
                  <a:pt x="1558304" y="959398"/>
                  <a:pt x="1556871" y="963662"/>
                  <a:pt x="1552570" y="965082"/>
                </a:cubicBezTo>
                <a:cubicBezTo>
                  <a:pt x="1562605" y="969346"/>
                  <a:pt x="1566905" y="989246"/>
                  <a:pt x="1582676" y="984981"/>
                </a:cubicBezTo>
                <a:lnTo>
                  <a:pt x="1581241" y="980717"/>
                </a:lnTo>
                <a:cubicBezTo>
                  <a:pt x="1602746" y="980717"/>
                  <a:pt x="1594144" y="999195"/>
                  <a:pt x="1614215" y="1011987"/>
                </a:cubicBezTo>
                <a:cubicBezTo>
                  <a:pt x="1609913" y="1010566"/>
                  <a:pt x="1601311" y="999195"/>
                  <a:pt x="1595577" y="1009145"/>
                </a:cubicBezTo>
                <a:cubicBezTo>
                  <a:pt x="1594144" y="1016250"/>
                  <a:pt x="1605613" y="1020514"/>
                  <a:pt x="1611347" y="1016250"/>
                </a:cubicBezTo>
                <a:lnTo>
                  <a:pt x="1604179" y="1027621"/>
                </a:lnTo>
                <a:cubicBezTo>
                  <a:pt x="1604179" y="1019093"/>
                  <a:pt x="1595577" y="1016250"/>
                  <a:pt x="1591277" y="1010566"/>
                </a:cubicBezTo>
                <a:cubicBezTo>
                  <a:pt x="1592710" y="1011987"/>
                  <a:pt x="1591277" y="1014830"/>
                  <a:pt x="1591277" y="1017673"/>
                </a:cubicBezTo>
                <a:cubicBezTo>
                  <a:pt x="1586976" y="1011987"/>
                  <a:pt x="1579809" y="1009145"/>
                  <a:pt x="1574074" y="1002038"/>
                </a:cubicBezTo>
                <a:lnTo>
                  <a:pt x="1585543" y="1006302"/>
                </a:lnTo>
                <a:cubicBezTo>
                  <a:pt x="1586976" y="992088"/>
                  <a:pt x="1568340" y="997774"/>
                  <a:pt x="1565473" y="992088"/>
                </a:cubicBezTo>
                <a:cubicBezTo>
                  <a:pt x="1559738" y="1003459"/>
                  <a:pt x="1566905" y="1004880"/>
                  <a:pt x="1556871" y="1010566"/>
                </a:cubicBezTo>
                <a:cubicBezTo>
                  <a:pt x="1536801" y="1006302"/>
                  <a:pt x="1551137" y="993510"/>
                  <a:pt x="1538234" y="976453"/>
                </a:cubicBezTo>
                <a:lnTo>
                  <a:pt x="1542535" y="973612"/>
                </a:lnTo>
                <a:cubicBezTo>
                  <a:pt x="1536801" y="969346"/>
                  <a:pt x="1538234" y="956555"/>
                  <a:pt x="1526765" y="960819"/>
                </a:cubicBezTo>
                <a:cubicBezTo>
                  <a:pt x="1523898" y="967925"/>
                  <a:pt x="1529632" y="970769"/>
                  <a:pt x="1531067" y="975032"/>
                </a:cubicBezTo>
                <a:cubicBezTo>
                  <a:pt x="1528199" y="977876"/>
                  <a:pt x="1526765" y="957977"/>
                  <a:pt x="1518164" y="962241"/>
                </a:cubicBezTo>
                <a:cubicBezTo>
                  <a:pt x="1519598" y="973612"/>
                  <a:pt x="1531067" y="983560"/>
                  <a:pt x="1539668" y="987824"/>
                </a:cubicBezTo>
                <a:cubicBezTo>
                  <a:pt x="1538234" y="990667"/>
                  <a:pt x="1535367" y="993510"/>
                  <a:pt x="1535367" y="999195"/>
                </a:cubicBezTo>
                <a:cubicBezTo>
                  <a:pt x="1512429" y="979296"/>
                  <a:pt x="1488059" y="953713"/>
                  <a:pt x="1459388" y="948027"/>
                </a:cubicBezTo>
                <a:cubicBezTo>
                  <a:pt x="1466555" y="967925"/>
                  <a:pt x="1452219" y="946606"/>
                  <a:pt x="1449352" y="962241"/>
                </a:cubicBezTo>
                <a:cubicBezTo>
                  <a:pt x="1452219" y="950870"/>
                  <a:pt x="1439317" y="956555"/>
                  <a:pt x="1433583" y="949449"/>
                </a:cubicBezTo>
                <a:cubicBezTo>
                  <a:pt x="1424982" y="959398"/>
                  <a:pt x="1443617" y="965082"/>
                  <a:pt x="1435016" y="969346"/>
                </a:cubicBezTo>
                <a:cubicBezTo>
                  <a:pt x="1422114" y="960819"/>
                  <a:pt x="1412079" y="932392"/>
                  <a:pt x="1392008" y="928128"/>
                </a:cubicBezTo>
                <a:cubicBezTo>
                  <a:pt x="1390576" y="933814"/>
                  <a:pt x="1394876" y="935235"/>
                  <a:pt x="1394876" y="938078"/>
                </a:cubicBezTo>
                <a:cubicBezTo>
                  <a:pt x="1384841" y="929549"/>
                  <a:pt x="1380540" y="896859"/>
                  <a:pt x="1364771" y="911073"/>
                </a:cubicBezTo>
                <a:cubicBezTo>
                  <a:pt x="1367638" y="919601"/>
                  <a:pt x="1371938" y="929549"/>
                  <a:pt x="1374805" y="938078"/>
                </a:cubicBezTo>
                <a:cubicBezTo>
                  <a:pt x="1373373" y="938078"/>
                  <a:pt x="1370505" y="938078"/>
                  <a:pt x="1366204" y="939499"/>
                </a:cubicBezTo>
                <a:lnTo>
                  <a:pt x="1367638"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1"/>
                  <a:pt x="1298826" y="921021"/>
                  <a:pt x="1314595" y="928128"/>
                </a:cubicBezTo>
                <a:cubicBezTo>
                  <a:pt x="1320329" y="919601"/>
                  <a:pt x="1305993" y="912494"/>
                  <a:pt x="1311728" y="913916"/>
                </a:cubicBezTo>
                <a:cubicBezTo>
                  <a:pt x="1317462" y="919601"/>
                  <a:pt x="1333232" y="916757"/>
                  <a:pt x="1334665" y="928128"/>
                </a:cubicBezTo>
                <a:lnTo>
                  <a:pt x="1317462" y="919601"/>
                </a:lnTo>
                <a:cubicBezTo>
                  <a:pt x="1311728" y="935235"/>
                  <a:pt x="1324631" y="923864"/>
                  <a:pt x="1324631" y="932392"/>
                </a:cubicBezTo>
                <a:cubicBezTo>
                  <a:pt x="1314595" y="942342"/>
                  <a:pt x="1310295" y="923864"/>
                  <a:pt x="1300259" y="928128"/>
                </a:cubicBezTo>
                <a:lnTo>
                  <a:pt x="1301693" y="929549"/>
                </a:lnTo>
                <a:cubicBezTo>
                  <a:pt x="1288791" y="921021"/>
                  <a:pt x="1290225" y="925285"/>
                  <a:pt x="1278756" y="912494"/>
                </a:cubicBezTo>
                <a:cubicBezTo>
                  <a:pt x="1283056" y="899702"/>
                  <a:pt x="1287358" y="906809"/>
                  <a:pt x="1295959" y="903966"/>
                </a:cubicBezTo>
                <a:cubicBezTo>
                  <a:pt x="1274455" y="892595"/>
                  <a:pt x="1254385" y="854219"/>
                  <a:pt x="1221413" y="868433"/>
                </a:cubicBezTo>
                <a:lnTo>
                  <a:pt x="1230014" y="885488"/>
                </a:lnTo>
                <a:cubicBezTo>
                  <a:pt x="1219979" y="884067"/>
                  <a:pt x="1211377" y="865589"/>
                  <a:pt x="1204210" y="882646"/>
                </a:cubicBezTo>
                <a:cubicBezTo>
                  <a:pt x="1217111" y="881224"/>
                  <a:pt x="1207077" y="891174"/>
                  <a:pt x="1211377" y="895438"/>
                </a:cubicBezTo>
                <a:lnTo>
                  <a:pt x="1214244" y="898281"/>
                </a:lnTo>
                <a:cubicBezTo>
                  <a:pt x="1214244" y="898281"/>
                  <a:pt x="1217111" y="902545"/>
                  <a:pt x="1214244" y="903966"/>
                </a:cubicBezTo>
                <a:cubicBezTo>
                  <a:pt x="1209944" y="891174"/>
                  <a:pt x="1199908" y="882646"/>
                  <a:pt x="1194174" y="874117"/>
                </a:cubicBezTo>
                <a:cubicBezTo>
                  <a:pt x="1195608" y="879803"/>
                  <a:pt x="1185573" y="882646"/>
                  <a:pt x="1184140" y="884067"/>
                </a:cubicBezTo>
                <a:cubicBezTo>
                  <a:pt x="1176971" y="876960"/>
                  <a:pt x="1187007" y="875540"/>
                  <a:pt x="1189874" y="871276"/>
                </a:cubicBezTo>
                <a:cubicBezTo>
                  <a:pt x="1185573" y="868433"/>
                  <a:pt x="1182705" y="857062"/>
                  <a:pt x="1175538" y="864169"/>
                </a:cubicBezTo>
                <a:cubicBezTo>
                  <a:pt x="1166937" y="868433"/>
                  <a:pt x="1179838" y="875540"/>
                  <a:pt x="1178405" y="882646"/>
                </a:cubicBezTo>
                <a:lnTo>
                  <a:pt x="1159768" y="859905"/>
                </a:lnTo>
                <a:lnTo>
                  <a:pt x="1159768" y="862748"/>
                </a:lnTo>
                <a:cubicBezTo>
                  <a:pt x="1158335" y="859905"/>
                  <a:pt x="1155468" y="855641"/>
                  <a:pt x="1152601" y="857062"/>
                </a:cubicBezTo>
                <a:lnTo>
                  <a:pt x="1151636" y="862322"/>
                </a:lnTo>
                <a:lnTo>
                  <a:pt x="1144906" y="858145"/>
                </a:lnTo>
                <a:cubicBezTo>
                  <a:pt x="1142117" y="853564"/>
                  <a:pt x="1139833" y="848334"/>
                  <a:pt x="1135935" y="846802"/>
                </a:cubicBezTo>
                <a:lnTo>
                  <a:pt x="1125761" y="849836"/>
                </a:lnTo>
                <a:lnTo>
                  <a:pt x="1125362" y="849955"/>
                </a:lnTo>
                <a:lnTo>
                  <a:pt x="1121061" y="841427"/>
                </a:lnTo>
                <a:cubicBezTo>
                  <a:pt x="1119628" y="841427"/>
                  <a:pt x="1116761" y="844270"/>
                  <a:pt x="1118195" y="845691"/>
                </a:cubicBezTo>
                <a:lnTo>
                  <a:pt x="1113893" y="837163"/>
                </a:lnTo>
                <a:cubicBezTo>
                  <a:pt x="1106368" y="828635"/>
                  <a:pt x="1105292" y="839295"/>
                  <a:pt x="1102806" y="845758"/>
                </a:cubicBezTo>
                <a:lnTo>
                  <a:pt x="1101310" y="847690"/>
                </a:lnTo>
                <a:lnTo>
                  <a:pt x="1099558" y="849955"/>
                </a:lnTo>
                <a:cubicBezTo>
                  <a:pt x="1093823" y="849955"/>
                  <a:pt x="1089523" y="854219"/>
                  <a:pt x="1090956" y="857062"/>
                </a:cubicBezTo>
                <a:lnTo>
                  <a:pt x="1080922" y="842849"/>
                </a:lnTo>
                <a:cubicBezTo>
                  <a:pt x="1080922" y="828635"/>
                  <a:pt x="1062284" y="818685"/>
                  <a:pt x="1070886" y="798787"/>
                </a:cubicBezTo>
                <a:cubicBezTo>
                  <a:pt x="1066586" y="798787"/>
                  <a:pt x="1062284" y="800209"/>
                  <a:pt x="1062284" y="804473"/>
                </a:cubicBezTo>
                <a:cubicBezTo>
                  <a:pt x="1053683" y="798787"/>
                  <a:pt x="1057985" y="820108"/>
                  <a:pt x="1043649" y="810158"/>
                </a:cubicBezTo>
                <a:cubicBezTo>
                  <a:pt x="1042214" y="813001"/>
                  <a:pt x="1045081" y="813001"/>
                  <a:pt x="1046516" y="815844"/>
                </a:cubicBezTo>
                <a:cubicBezTo>
                  <a:pt x="1042214" y="814421"/>
                  <a:pt x="1040781" y="813001"/>
                  <a:pt x="1040781" y="810158"/>
                </a:cubicBezTo>
                <a:cubicBezTo>
                  <a:pt x="1040781" y="813001"/>
                  <a:pt x="1039347" y="814421"/>
                  <a:pt x="1036480" y="817265"/>
                </a:cubicBezTo>
                <a:cubicBezTo>
                  <a:pt x="1039347" y="810158"/>
                  <a:pt x="1032180" y="808737"/>
                  <a:pt x="1027879" y="808737"/>
                </a:cubicBezTo>
                <a:lnTo>
                  <a:pt x="1027879" y="822951"/>
                </a:lnTo>
                <a:cubicBezTo>
                  <a:pt x="1026446" y="815844"/>
                  <a:pt x="1025011" y="813001"/>
                  <a:pt x="1017844" y="811580"/>
                </a:cubicBezTo>
                <a:lnTo>
                  <a:pt x="1013543" y="820108"/>
                </a:lnTo>
                <a:cubicBezTo>
                  <a:pt x="1003508" y="813001"/>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5"/>
                  <a:pt x="974837" y="825792"/>
                  <a:pt x="969102" y="828635"/>
                </a:cubicBezTo>
                <a:lnTo>
                  <a:pt x="977702" y="832899"/>
                </a:lnTo>
                <a:cubicBezTo>
                  <a:pt x="974837" y="834320"/>
                  <a:pt x="969102" y="835742"/>
                  <a:pt x="969102" y="838584"/>
                </a:cubicBezTo>
                <a:cubicBezTo>
                  <a:pt x="970535" y="840006"/>
                  <a:pt x="971969" y="840006"/>
                  <a:pt x="973402" y="840006"/>
                </a:cubicBezTo>
                <a:cubicBezTo>
                  <a:pt x="963367" y="845691"/>
                  <a:pt x="959067" y="854219"/>
                  <a:pt x="954767" y="861326"/>
                </a:cubicBezTo>
                <a:cubicBezTo>
                  <a:pt x="960501" y="864169"/>
                  <a:pt x="964801" y="865589"/>
                  <a:pt x="969102" y="862748"/>
                </a:cubicBezTo>
                <a:cubicBezTo>
                  <a:pt x="973402" y="874117"/>
                  <a:pt x="947598" y="876960"/>
                  <a:pt x="944731" y="889752"/>
                </a:cubicBezTo>
                <a:lnTo>
                  <a:pt x="949031" y="891174"/>
                </a:lnTo>
                <a:lnTo>
                  <a:pt x="938996" y="894017"/>
                </a:lnTo>
                <a:cubicBezTo>
                  <a:pt x="943298" y="894017"/>
                  <a:pt x="944731" y="896859"/>
                  <a:pt x="949031" y="898281"/>
                </a:cubicBezTo>
                <a:cubicBezTo>
                  <a:pt x="944731" y="909651"/>
                  <a:pt x="937564" y="922444"/>
                  <a:pt x="917493" y="919601"/>
                </a:cubicBezTo>
                <a:cubicBezTo>
                  <a:pt x="923228" y="918180"/>
                  <a:pt x="924661" y="929549"/>
                  <a:pt x="934695" y="926708"/>
                </a:cubicBezTo>
                <a:cubicBezTo>
                  <a:pt x="917493" y="930971"/>
                  <a:pt x="913192" y="946606"/>
                  <a:pt x="903158" y="956555"/>
                </a:cubicBezTo>
                <a:lnTo>
                  <a:pt x="895989" y="959398"/>
                </a:lnTo>
                <a:lnTo>
                  <a:pt x="897423" y="960819"/>
                </a:lnTo>
                <a:lnTo>
                  <a:pt x="901723" y="959398"/>
                </a:lnTo>
                <a:cubicBezTo>
                  <a:pt x="897423" y="963662"/>
                  <a:pt x="893122" y="966505"/>
                  <a:pt x="885955" y="967925"/>
                </a:cubicBezTo>
                <a:cubicBezTo>
                  <a:pt x="888822" y="969346"/>
                  <a:pt x="895989" y="975032"/>
                  <a:pt x="897423" y="979296"/>
                </a:cubicBezTo>
                <a:cubicBezTo>
                  <a:pt x="887387" y="973612"/>
                  <a:pt x="900290" y="997774"/>
                  <a:pt x="884520" y="997774"/>
                </a:cubicBezTo>
                <a:cubicBezTo>
                  <a:pt x="887387" y="1000616"/>
                  <a:pt x="887387" y="996352"/>
                  <a:pt x="890255" y="1000616"/>
                </a:cubicBezTo>
                <a:cubicBezTo>
                  <a:pt x="881653" y="1014830"/>
                  <a:pt x="855849" y="1029044"/>
                  <a:pt x="854416" y="1050363"/>
                </a:cubicBezTo>
                <a:cubicBezTo>
                  <a:pt x="832911" y="1040413"/>
                  <a:pt x="830044" y="1057470"/>
                  <a:pt x="815708" y="1061734"/>
                </a:cubicBezTo>
                <a:cubicBezTo>
                  <a:pt x="827177" y="1071682"/>
                  <a:pt x="825744" y="1060311"/>
                  <a:pt x="835778" y="1063155"/>
                </a:cubicBezTo>
                <a:cubicBezTo>
                  <a:pt x="830044" y="1065998"/>
                  <a:pt x="848681" y="1071682"/>
                  <a:pt x="834346" y="1075946"/>
                </a:cubicBezTo>
                <a:cubicBezTo>
                  <a:pt x="837213" y="1077368"/>
                  <a:pt x="837213" y="1077368"/>
                  <a:pt x="838646" y="1077368"/>
                </a:cubicBezTo>
                <a:cubicBezTo>
                  <a:pt x="834346" y="1080212"/>
                  <a:pt x="825744" y="1068841"/>
                  <a:pt x="824310" y="1077368"/>
                </a:cubicBezTo>
                <a:lnTo>
                  <a:pt x="832911" y="1083053"/>
                </a:lnTo>
                <a:lnTo>
                  <a:pt x="818575" y="1081632"/>
                </a:lnTo>
                <a:cubicBezTo>
                  <a:pt x="814275" y="1100110"/>
                  <a:pt x="799940" y="1110059"/>
                  <a:pt x="799940" y="1129957"/>
                </a:cubicBezTo>
                <a:cubicBezTo>
                  <a:pt x="798505" y="1129957"/>
                  <a:pt x="794205" y="1127114"/>
                  <a:pt x="792771" y="1124273"/>
                </a:cubicBezTo>
                <a:cubicBezTo>
                  <a:pt x="789904" y="1131378"/>
                  <a:pt x="771268" y="1129957"/>
                  <a:pt x="775568" y="1142749"/>
                </a:cubicBezTo>
                <a:lnTo>
                  <a:pt x="779869" y="1142749"/>
                </a:lnTo>
                <a:cubicBezTo>
                  <a:pt x="779869" y="1152699"/>
                  <a:pt x="774135" y="1152699"/>
                  <a:pt x="766966" y="1154120"/>
                </a:cubicBezTo>
                <a:lnTo>
                  <a:pt x="738295" y="1161227"/>
                </a:lnTo>
                <a:cubicBezTo>
                  <a:pt x="735428" y="1154120"/>
                  <a:pt x="733995" y="1147013"/>
                  <a:pt x="729693" y="1139907"/>
                </a:cubicBezTo>
                <a:cubicBezTo>
                  <a:pt x="731128" y="1141328"/>
                  <a:pt x="732560"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0" y="1132800"/>
                </a:lnTo>
                <a:cubicBezTo>
                  <a:pt x="732560" y="1131378"/>
                  <a:pt x="731128" y="1129957"/>
                  <a:pt x="731128" y="1128536"/>
                </a:cubicBezTo>
                <a:lnTo>
                  <a:pt x="754065" y="1122850"/>
                </a:lnTo>
                <a:cubicBezTo>
                  <a:pt x="752631" y="1122850"/>
                  <a:pt x="751198" y="1121429"/>
                  <a:pt x="749763" y="1118586"/>
                </a:cubicBezTo>
                <a:cubicBezTo>
                  <a:pt x="752631" y="1104374"/>
                  <a:pt x="765534" y="1118586"/>
                  <a:pt x="781302" y="1112902"/>
                </a:cubicBezTo>
                <a:lnTo>
                  <a:pt x="784169" y="1117166"/>
                </a:lnTo>
                <a:cubicBezTo>
                  <a:pt x="787037" y="1114323"/>
                  <a:pt x="799940" y="1118586"/>
                  <a:pt x="795638" y="1108638"/>
                </a:cubicBezTo>
                <a:lnTo>
                  <a:pt x="787685" y="1107095"/>
                </a:lnTo>
                <a:lnTo>
                  <a:pt x="792771" y="1101531"/>
                </a:lnTo>
                <a:cubicBezTo>
                  <a:pt x="781302" y="1098688"/>
                  <a:pt x="771268" y="1105795"/>
                  <a:pt x="768401" y="1111479"/>
                </a:cubicBezTo>
                <a:cubicBezTo>
                  <a:pt x="766966" y="1110059"/>
                  <a:pt x="762666" y="1107216"/>
                  <a:pt x="758365" y="1105795"/>
                </a:cubicBezTo>
                <a:cubicBezTo>
                  <a:pt x="767684" y="1099399"/>
                  <a:pt x="778077" y="1093358"/>
                  <a:pt x="786679" y="1086252"/>
                </a:cubicBezTo>
                <a:lnTo>
                  <a:pt x="801661" y="1064121"/>
                </a:lnTo>
                <a:lnTo>
                  <a:pt x="797967" y="1067241"/>
                </a:lnTo>
                <a:cubicBezTo>
                  <a:pt x="794921" y="1067774"/>
                  <a:pt x="791337" y="1068129"/>
                  <a:pt x="789903" y="1070261"/>
                </a:cubicBezTo>
                <a:cubicBezTo>
                  <a:pt x="791336" y="1067420"/>
                  <a:pt x="794205" y="1065997"/>
                  <a:pt x="787036" y="1063155"/>
                </a:cubicBezTo>
                <a:lnTo>
                  <a:pt x="802315" y="1063155"/>
                </a:lnTo>
                <a:lnTo>
                  <a:pt x="804240" y="1060311"/>
                </a:lnTo>
                <a:cubicBezTo>
                  <a:pt x="785604" y="1061734"/>
                  <a:pt x="807107" y="1056048"/>
                  <a:pt x="791338" y="1050363"/>
                </a:cubicBezTo>
                <a:cubicBezTo>
                  <a:pt x="801372" y="1054627"/>
                  <a:pt x="795638" y="1044678"/>
                  <a:pt x="802807" y="1041835"/>
                </a:cubicBezTo>
                <a:cubicBezTo>
                  <a:pt x="792771" y="1034728"/>
                  <a:pt x="788471" y="1047520"/>
                  <a:pt x="784169" y="1038992"/>
                </a:cubicBezTo>
                <a:cubicBezTo>
                  <a:pt x="792771" y="1030464"/>
                  <a:pt x="818575" y="1029044"/>
                  <a:pt x="821443" y="1014830"/>
                </a:cubicBezTo>
                <a:cubicBezTo>
                  <a:pt x="817143" y="1013409"/>
                  <a:pt x="815708" y="1016250"/>
                  <a:pt x="812841" y="1014830"/>
                </a:cubicBezTo>
                <a:cubicBezTo>
                  <a:pt x="820010" y="1009145"/>
                  <a:pt x="850114" y="1011987"/>
                  <a:pt x="837213" y="997774"/>
                </a:cubicBezTo>
                <a:cubicBezTo>
                  <a:pt x="828611" y="997774"/>
                  <a:pt x="820010" y="997774"/>
                  <a:pt x="811408" y="999195"/>
                </a:cubicBezTo>
                <a:cubicBezTo>
                  <a:pt x="811408" y="997774"/>
                  <a:pt x="811408" y="996352"/>
                  <a:pt x="809974" y="992088"/>
                </a:cubicBezTo>
                <a:lnTo>
                  <a:pt x="799940" y="990667"/>
                </a:lnTo>
                <a:cubicBezTo>
                  <a:pt x="804240" y="979296"/>
                  <a:pt x="821443" y="992088"/>
                  <a:pt x="834346" y="992088"/>
                </a:cubicBezTo>
                <a:lnTo>
                  <a:pt x="827177" y="980717"/>
                </a:lnTo>
                <a:cubicBezTo>
                  <a:pt x="825744" y="966505"/>
                  <a:pt x="838646" y="959398"/>
                  <a:pt x="857283" y="960819"/>
                </a:cubicBezTo>
                <a:cubicBezTo>
                  <a:pt x="858716" y="957977"/>
                  <a:pt x="863017" y="949449"/>
                  <a:pt x="851549" y="948027"/>
                </a:cubicBezTo>
                <a:cubicBezTo>
                  <a:pt x="835778" y="945184"/>
                  <a:pt x="824310" y="943763"/>
                  <a:pt x="818575" y="953713"/>
                </a:cubicBezTo>
                <a:cubicBezTo>
                  <a:pt x="827177" y="960819"/>
                  <a:pt x="834346" y="950870"/>
                  <a:pt x="832911" y="955134"/>
                </a:cubicBezTo>
                <a:cubicBezTo>
                  <a:pt x="828611" y="957977"/>
                  <a:pt x="831478" y="970769"/>
                  <a:pt x="821443" y="969346"/>
                </a:cubicBezTo>
                <a:lnTo>
                  <a:pt x="828611" y="957977"/>
                </a:lnTo>
                <a:cubicBezTo>
                  <a:pt x="814275" y="950870"/>
                  <a:pt x="825744" y="962241"/>
                  <a:pt x="817143" y="960819"/>
                </a:cubicBezTo>
                <a:cubicBezTo>
                  <a:pt x="807107" y="952291"/>
                  <a:pt x="824310" y="952291"/>
                  <a:pt x="820010" y="943763"/>
                </a:cubicBezTo>
                <a:lnTo>
                  <a:pt x="818575" y="943763"/>
                </a:lnTo>
                <a:cubicBezTo>
                  <a:pt x="827177" y="935235"/>
                  <a:pt x="822877" y="935235"/>
                  <a:pt x="834346" y="929549"/>
                </a:cubicBezTo>
                <a:cubicBezTo>
                  <a:pt x="847247" y="935235"/>
                  <a:pt x="840080" y="936656"/>
                  <a:pt x="842947" y="943763"/>
                </a:cubicBezTo>
                <a:cubicBezTo>
                  <a:pt x="851549" y="928128"/>
                  <a:pt x="887387" y="921021"/>
                  <a:pt x="873052" y="894017"/>
                </a:cubicBezTo>
                <a:lnTo>
                  <a:pt x="857283" y="896859"/>
                </a:lnTo>
                <a:cubicBezTo>
                  <a:pt x="858716" y="889752"/>
                  <a:pt x="875919" y="886910"/>
                  <a:pt x="858716" y="878383"/>
                </a:cubicBezTo>
                <a:cubicBezTo>
                  <a:pt x="860150" y="886910"/>
                  <a:pt x="851549" y="879803"/>
                  <a:pt x="847247" y="881224"/>
                </a:cubicBezTo>
                <a:lnTo>
                  <a:pt x="848681" y="881224"/>
                </a:lnTo>
                <a:cubicBezTo>
                  <a:pt x="847247" y="881224"/>
                  <a:pt x="844380" y="882646"/>
                  <a:pt x="842947" y="879803"/>
                </a:cubicBezTo>
                <a:cubicBezTo>
                  <a:pt x="854416" y="879803"/>
                  <a:pt x="861583" y="874117"/>
                  <a:pt x="870184" y="871276"/>
                </a:cubicBezTo>
                <a:cubicBezTo>
                  <a:pt x="864450" y="872696"/>
                  <a:pt x="861583" y="864169"/>
                  <a:pt x="860150" y="862748"/>
                </a:cubicBezTo>
                <a:cubicBezTo>
                  <a:pt x="864450" y="859905"/>
                  <a:pt x="867317" y="867012"/>
                  <a:pt x="871619" y="869853"/>
                </a:cubicBezTo>
                <a:cubicBezTo>
                  <a:pt x="873052" y="868433"/>
                  <a:pt x="884520" y="868433"/>
                  <a:pt x="877353" y="861326"/>
                </a:cubicBezTo>
                <a:cubicBezTo>
                  <a:pt x="873052" y="852798"/>
                  <a:pt x="867317" y="861326"/>
                  <a:pt x="860150" y="859905"/>
                </a:cubicBezTo>
                <a:lnTo>
                  <a:pt x="881653" y="849955"/>
                </a:lnTo>
                <a:lnTo>
                  <a:pt x="878786" y="849955"/>
                </a:lnTo>
                <a:cubicBezTo>
                  <a:pt x="883087"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7" y="818685"/>
                </a:cubicBezTo>
                <a:lnTo>
                  <a:pt x="895989" y="817265"/>
                </a:lnTo>
                <a:cubicBezTo>
                  <a:pt x="906025" y="811580"/>
                  <a:pt x="884520" y="808737"/>
                  <a:pt x="883087" y="804473"/>
                </a:cubicBezTo>
                <a:cubicBezTo>
                  <a:pt x="883087" y="801630"/>
                  <a:pt x="878786" y="795945"/>
                  <a:pt x="875919" y="797366"/>
                </a:cubicBezTo>
                <a:lnTo>
                  <a:pt x="888822" y="791681"/>
                </a:lnTo>
                <a:cubicBezTo>
                  <a:pt x="901723" y="794523"/>
                  <a:pt x="911759" y="781731"/>
                  <a:pt x="930395" y="791681"/>
                </a:cubicBezTo>
                <a:cubicBezTo>
                  <a:pt x="930395" y="788838"/>
                  <a:pt x="927528" y="784574"/>
                  <a:pt x="924661" y="784574"/>
                </a:cubicBezTo>
                <a:cubicBezTo>
                  <a:pt x="927528" y="781731"/>
                  <a:pt x="924661" y="780310"/>
                  <a:pt x="921793" y="778888"/>
                </a:cubicBezTo>
                <a:lnTo>
                  <a:pt x="913192" y="778888"/>
                </a:lnTo>
                <a:cubicBezTo>
                  <a:pt x="914626" y="778888"/>
                  <a:pt x="916059" y="777467"/>
                  <a:pt x="916059" y="776047"/>
                </a:cubicBezTo>
                <a:cubicBezTo>
                  <a:pt x="916059" y="776047"/>
                  <a:pt x="916059" y="774624"/>
                  <a:pt x="916059" y="773203"/>
                </a:cubicBezTo>
                <a:cubicBezTo>
                  <a:pt x="916059" y="771783"/>
                  <a:pt x="916059" y="771783"/>
                  <a:pt x="916059" y="770360"/>
                </a:cubicBezTo>
                <a:lnTo>
                  <a:pt x="911759" y="771783"/>
                </a:lnTo>
                <a:lnTo>
                  <a:pt x="908892" y="776047"/>
                </a:lnTo>
                <a:cubicBezTo>
                  <a:pt x="917493" y="751884"/>
                  <a:pt x="871619" y="780310"/>
                  <a:pt x="874486" y="749041"/>
                </a:cubicBezTo>
                <a:cubicBezTo>
                  <a:pt x="878786" y="753305"/>
                  <a:pt x="887387" y="746198"/>
                  <a:pt x="884520" y="760412"/>
                </a:cubicBezTo>
                <a:cubicBezTo>
                  <a:pt x="897423" y="758990"/>
                  <a:pt x="890255" y="741934"/>
                  <a:pt x="898856" y="736249"/>
                </a:cubicBezTo>
                <a:cubicBezTo>
                  <a:pt x="887387" y="720615"/>
                  <a:pt x="857283" y="724879"/>
                  <a:pt x="847247" y="700716"/>
                </a:cubicBezTo>
                <a:cubicBezTo>
                  <a:pt x="847247" y="704980"/>
                  <a:pt x="849039" y="707823"/>
                  <a:pt x="850473" y="710843"/>
                </a:cubicBezTo>
                <a:lnTo>
                  <a:pt x="850774" y="713968"/>
                </a:lnTo>
                <a:lnTo>
                  <a:pt x="845814" y="707822"/>
                </a:lnTo>
                <a:lnTo>
                  <a:pt x="844380" y="709244"/>
                </a:lnTo>
                <a:lnTo>
                  <a:pt x="850810" y="714342"/>
                </a:lnTo>
                <a:lnTo>
                  <a:pt x="851549" y="722035"/>
                </a:lnTo>
                <a:cubicBezTo>
                  <a:pt x="837213" y="720615"/>
                  <a:pt x="831478" y="692188"/>
                  <a:pt x="820010" y="677974"/>
                </a:cubicBezTo>
                <a:lnTo>
                  <a:pt x="817143" y="692188"/>
                </a:lnTo>
                <a:cubicBezTo>
                  <a:pt x="809974" y="676554"/>
                  <a:pt x="809974" y="695030"/>
                  <a:pt x="798505" y="685081"/>
                </a:cubicBezTo>
                <a:cubicBezTo>
                  <a:pt x="799940" y="683659"/>
                  <a:pt x="802807" y="680818"/>
                  <a:pt x="799940" y="679395"/>
                </a:cubicBezTo>
                <a:cubicBezTo>
                  <a:pt x="788471" y="675131"/>
                  <a:pt x="794205" y="689345"/>
                  <a:pt x="785604" y="689345"/>
                </a:cubicBezTo>
                <a:cubicBezTo>
                  <a:pt x="781302" y="665183"/>
                  <a:pt x="774135" y="699294"/>
                  <a:pt x="761232" y="682238"/>
                </a:cubicBezTo>
                <a:lnTo>
                  <a:pt x="761232" y="686502"/>
                </a:lnTo>
                <a:cubicBezTo>
                  <a:pt x="756215" y="680106"/>
                  <a:pt x="747614" y="679396"/>
                  <a:pt x="738295" y="679751"/>
                </a:cubicBezTo>
                <a:lnTo>
                  <a:pt x="718708" y="679495"/>
                </a:lnTo>
                <a:lnTo>
                  <a:pt x="722951" y="678396"/>
                </a:lnTo>
                <a:cubicBezTo>
                  <a:pt x="724407" y="677352"/>
                  <a:pt x="725751" y="675486"/>
                  <a:pt x="726826" y="672288"/>
                </a:cubicBezTo>
                <a:lnTo>
                  <a:pt x="709623" y="660919"/>
                </a:lnTo>
                <a:cubicBezTo>
                  <a:pt x="706756" y="663761"/>
                  <a:pt x="699589" y="660919"/>
                  <a:pt x="701022" y="669447"/>
                </a:cubicBezTo>
                <a:cubicBezTo>
                  <a:pt x="702456" y="672288"/>
                  <a:pt x="706756" y="670867"/>
                  <a:pt x="708190" y="670867"/>
                </a:cubicBezTo>
                <a:lnTo>
                  <a:pt x="703889" y="675131"/>
                </a:lnTo>
                <a:cubicBezTo>
                  <a:pt x="689553" y="660919"/>
                  <a:pt x="712490" y="658076"/>
                  <a:pt x="716792" y="646705"/>
                </a:cubicBezTo>
                <a:cubicBezTo>
                  <a:pt x="705323" y="646705"/>
                  <a:pt x="706756" y="635334"/>
                  <a:pt x="701022" y="632491"/>
                </a:cubicBezTo>
                <a:cubicBezTo>
                  <a:pt x="692420" y="642441"/>
                  <a:pt x="706756" y="649548"/>
                  <a:pt x="693855"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2" y="645284"/>
                  <a:pt x="616441" y="618279"/>
                  <a:pt x="606405" y="619699"/>
                </a:cubicBezTo>
                <a:cubicBezTo>
                  <a:pt x="604972" y="623963"/>
                  <a:pt x="606405" y="626806"/>
                  <a:pt x="606405" y="631070"/>
                </a:cubicBezTo>
                <a:cubicBezTo>
                  <a:pt x="587769" y="631070"/>
                  <a:pt x="589202" y="596958"/>
                  <a:pt x="567698" y="604065"/>
                </a:cubicBezTo>
                <a:cubicBezTo>
                  <a:pt x="567698" y="605487"/>
                  <a:pt x="567698" y="608329"/>
                  <a:pt x="569132" y="608329"/>
                </a:cubicBezTo>
                <a:cubicBezTo>
                  <a:pt x="569132" y="611172"/>
                  <a:pt x="566265" y="609751"/>
                  <a:pt x="561965" y="602644"/>
                </a:cubicBezTo>
                <a:lnTo>
                  <a:pt x="570566" y="596958"/>
                </a:lnTo>
                <a:cubicBezTo>
                  <a:pt x="569132" y="569953"/>
                  <a:pt x="543328" y="599801"/>
                  <a:pt x="531859" y="589852"/>
                </a:cubicBezTo>
                <a:cubicBezTo>
                  <a:pt x="531859" y="594116"/>
                  <a:pt x="541895" y="598380"/>
                  <a:pt x="534726" y="602644"/>
                </a:cubicBezTo>
                <a:cubicBezTo>
                  <a:pt x="526125" y="599801"/>
                  <a:pt x="533293" y="574217"/>
                  <a:pt x="518957" y="584166"/>
                </a:cubicBezTo>
                <a:cubicBezTo>
                  <a:pt x="523257" y="588430"/>
                  <a:pt x="518957" y="599801"/>
                  <a:pt x="523257" y="604065"/>
                </a:cubicBezTo>
                <a:cubicBezTo>
                  <a:pt x="516090" y="604065"/>
                  <a:pt x="508922" y="609751"/>
                  <a:pt x="508922" y="599801"/>
                </a:cubicBezTo>
                <a:lnTo>
                  <a:pt x="505236" y="605893"/>
                </a:lnTo>
                <a:lnTo>
                  <a:pt x="504622" y="606908"/>
                </a:lnTo>
                <a:cubicBezTo>
                  <a:pt x="501754" y="598380"/>
                  <a:pt x="493153" y="602644"/>
                  <a:pt x="488851" y="604065"/>
                </a:cubicBezTo>
                <a:lnTo>
                  <a:pt x="488851" y="608329"/>
                </a:lnTo>
                <a:cubicBezTo>
                  <a:pt x="484551" y="582745"/>
                  <a:pt x="474516" y="605487"/>
                  <a:pt x="464481" y="602644"/>
                </a:cubicBezTo>
                <a:lnTo>
                  <a:pt x="465914" y="609751"/>
                </a:lnTo>
                <a:cubicBezTo>
                  <a:pt x="463047" y="606908"/>
                  <a:pt x="455880" y="596958"/>
                  <a:pt x="447278" y="606908"/>
                </a:cubicBezTo>
                <a:lnTo>
                  <a:pt x="450145" y="615436"/>
                </a:lnTo>
                <a:cubicBezTo>
                  <a:pt x="444411" y="608329"/>
                  <a:pt x="432942" y="621122"/>
                  <a:pt x="427208" y="608329"/>
                </a:cubicBezTo>
                <a:cubicBezTo>
                  <a:pt x="424341" y="611172"/>
                  <a:pt x="432942" y="623963"/>
                  <a:pt x="422907" y="625386"/>
                </a:cubicBezTo>
                <a:cubicBezTo>
                  <a:pt x="420039" y="619699"/>
                  <a:pt x="411438" y="614015"/>
                  <a:pt x="410005" y="622543"/>
                </a:cubicBezTo>
                <a:cubicBezTo>
                  <a:pt x="410005" y="626806"/>
                  <a:pt x="411438" y="631070"/>
                  <a:pt x="414305" y="626806"/>
                </a:cubicBezTo>
                <a:cubicBezTo>
                  <a:pt x="415739" y="625386"/>
                  <a:pt x="415739" y="625386"/>
                  <a:pt x="414305" y="622543"/>
                </a:cubicBezTo>
                <a:lnTo>
                  <a:pt x="417172" y="628227"/>
                </a:lnTo>
                <a:cubicBezTo>
                  <a:pt x="411438" y="633913"/>
                  <a:pt x="411438" y="622543"/>
                  <a:pt x="404271" y="626806"/>
                </a:cubicBezTo>
                <a:cubicBezTo>
                  <a:pt x="402836" y="632491"/>
                  <a:pt x="407138" y="635334"/>
                  <a:pt x="408571" y="639598"/>
                </a:cubicBezTo>
                <a:cubicBezTo>
                  <a:pt x="399969" y="635334"/>
                  <a:pt x="389935" y="631070"/>
                  <a:pt x="379899" y="628227"/>
                </a:cubicBezTo>
                <a:cubicBezTo>
                  <a:pt x="378466" y="622543"/>
                  <a:pt x="381333"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7"/>
                  <a:pt x="385633" y="568531"/>
                </a:cubicBezTo>
                <a:cubicBezTo>
                  <a:pt x="388501" y="562847"/>
                  <a:pt x="392802" y="558583"/>
                  <a:pt x="382766" y="554319"/>
                </a:cubicBezTo>
                <a:cubicBezTo>
                  <a:pt x="387068" y="554319"/>
                  <a:pt x="394235" y="560003"/>
                  <a:pt x="397102" y="565690"/>
                </a:cubicBezTo>
                <a:cubicBezTo>
                  <a:pt x="405704" y="568531"/>
                  <a:pt x="402836" y="561424"/>
                  <a:pt x="405704" y="557160"/>
                </a:cubicBezTo>
                <a:lnTo>
                  <a:pt x="391368" y="548633"/>
                </a:lnTo>
                <a:cubicBezTo>
                  <a:pt x="412872" y="550055"/>
                  <a:pt x="388501" y="537262"/>
                  <a:pt x="402836" y="528734"/>
                </a:cubicBezTo>
                <a:cubicBezTo>
                  <a:pt x="411438" y="530156"/>
                  <a:pt x="418607" y="524470"/>
                  <a:pt x="424341" y="517363"/>
                </a:cubicBezTo>
                <a:cubicBezTo>
                  <a:pt x="430075" y="510258"/>
                  <a:pt x="435810" y="501728"/>
                  <a:pt x="440110" y="501728"/>
                </a:cubicBezTo>
                <a:cubicBezTo>
                  <a:pt x="460180" y="504572"/>
                  <a:pt x="432942" y="513099"/>
                  <a:pt x="444411" y="520206"/>
                </a:cubicBezTo>
                <a:cubicBezTo>
                  <a:pt x="454445" y="521627"/>
                  <a:pt x="448711" y="513099"/>
                  <a:pt x="455880" y="510258"/>
                </a:cubicBezTo>
                <a:lnTo>
                  <a:pt x="458747" y="524470"/>
                </a:lnTo>
                <a:cubicBezTo>
                  <a:pt x="468781" y="528734"/>
                  <a:pt x="460180" y="511679"/>
                  <a:pt x="465914" y="517363"/>
                </a:cubicBezTo>
                <a:cubicBezTo>
                  <a:pt x="475950" y="508835"/>
                  <a:pt x="463047" y="511679"/>
                  <a:pt x="461614" y="500308"/>
                </a:cubicBezTo>
                <a:cubicBezTo>
                  <a:pt x="464481" y="503151"/>
                  <a:pt x="474516" y="510258"/>
                  <a:pt x="478817" y="504572"/>
                </a:cubicBezTo>
                <a:cubicBezTo>
                  <a:pt x="478817" y="500308"/>
                  <a:pt x="465914" y="498887"/>
                  <a:pt x="474516" y="497465"/>
                </a:cubicBezTo>
                <a:cubicBezTo>
                  <a:pt x="503187" y="508835"/>
                  <a:pt x="513223" y="494623"/>
                  <a:pt x="539026" y="501728"/>
                </a:cubicBezTo>
                <a:lnTo>
                  <a:pt x="539026" y="494623"/>
                </a:lnTo>
                <a:cubicBezTo>
                  <a:pt x="541895" y="497465"/>
                  <a:pt x="543328" y="500308"/>
                  <a:pt x="546195" y="498887"/>
                </a:cubicBezTo>
                <a:lnTo>
                  <a:pt x="546195" y="493201"/>
                </a:lnTo>
                <a:cubicBezTo>
                  <a:pt x="550496" y="494623"/>
                  <a:pt x="573434" y="510258"/>
                  <a:pt x="590637" y="513099"/>
                </a:cubicBezTo>
                <a:lnTo>
                  <a:pt x="584902" y="501728"/>
                </a:lnTo>
                <a:lnTo>
                  <a:pt x="596371" y="515942"/>
                </a:lnTo>
                <a:lnTo>
                  <a:pt x="599238" y="503151"/>
                </a:lnTo>
                <a:cubicBezTo>
                  <a:pt x="600671" y="517363"/>
                  <a:pt x="620741" y="514522"/>
                  <a:pt x="632210" y="523049"/>
                </a:cubicBezTo>
                <a:lnTo>
                  <a:pt x="635077" y="515942"/>
                </a:lnTo>
                <a:lnTo>
                  <a:pt x="640811" y="523049"/>
                </a:lnTo>
                <a:lnTo>
                  <a:pt x="639378" y="517363"/>
                </a:lnTo>
                <a:cubicBezTo>
                  <a:pt x="646546" y="521627"/>
                  <a:pt x="650847" y="537262"/>
                  <a:pt x="662316" y="534420"/>
                </a:cubicBezTo>
                <a:cubicBezTo>
                  <a:pt x="655147" y="534420"/>
                  <a:pt x="658014" y="523049"/>
                  <a:pt x="660881" y="517363"/>
                </a:cubicBezTo>
                <a:cubicBezTo>
                  <a:pt x="668050" y="525892"/>
                  <a:pt x="673784" y="532998"/>
                  <a:pt x="679519" y="540105"/>
                </a:cubicBezTo>
                <a:cubicBezTo>
                  <a:pt x="682386" y="534420"/>
                  <a:pt x="692420" y="537262"/>
                  <a:pt x="688120" y="528734"/>
                </a:cubicBezTo>
                <a:lnTo>
                  <a:pt x="693855" y="541526"/>
                </a:lnTo>
                <a:lnTo>
                  <a:pt x="695287" y="535841"/>
                </a:lnTo>
                <a:cubicBezTo>
                  <a:pt x="735428" y="540105"/>
                  <a:pt x="745463" y="595537"/>
                  <a:pt x="791338" y="584166"/>
                </a:cubicBezTo>
                <a:lnTo>
                  <a:pt x="791338" y="581324"/>
                </a:lnTo>
                <a:lnTo>
                  <a:pt x="805674" y="604065"/>
                </a:lnTo>
                <a:cubicBezTo>
                  <a:pt x="809974" y="604065"/>
                  <a:pt x="815708" y="594116"/>
                  <a:pt x="822877" y="592694"/>
                </a:cubicBezTo>
                <a:cubicBezTo>
                  <a:pt x="814275" y="602644"/>
                  <a:pt x="832911" y="598380"/>
                  <a:pt x="832911" y="609751"/>
                </a:cubicBezTo>
                <a:cubicBezTo>
                  <a:pt x="840080" y="606908"/>
                  <a:pt x="837213" y="601223"/>
                  <a:pt x="837213" y="596958"/>
                </a:cubicBezTo>
                <a:cubicBezTo>
                  <a:pt x="861583" y="595537"/>
                  <a:pt x="868752" y="619699"/>
                  <a:pt x="893122" y="621122"/>
                </a:cubicBezTo>
                <a:cubicBezTo>
                  <a:pt x="865884" y="628227"/>
                  <a:pt x="867317" y="623963"/>
                  <a:pt x="850114" y="623963"/>
                </a:cubicBezTo>
                <a:cubicBezTo>
                  <a:pt x="864450" y="638177"/>
                  <a:pt x="871619" y="628227"/>
                  <a:pt x="888822" y="639598"/>
                </a:cubicBezTo>
                <a:lnTo>
                  <a:pt x="883087" y="631070"/>
                </a:lnTo>
                <a:cubicBezTo>
                  <a:pt x="898856" y="619699"/>
                  <a:pt x="906025" y="652390"/>
                  <a:pt x="917493" y="635334"/>
                </a:cubicBezTo>
                <a:cubicBezTo>
                  <a:pt x="927528" y="643862"/>
                  <a:pt x="928962" y="665183"/>
                  <a:pt x="943298" y="668024"/>
                </a:cubicBezTo>
                <a:lnTo>
                  <a:pt x="943298" y="649548"/>
                </a:lnTo>
                <a:lnTo>
                  <a:pt x="953332" y="653812"/>
                </a:lnTo>
                <a:cubicBezTo>
                  <a:pt x="954767" y="653812"/>
                  <a:pt x="956199" y="653812"/>
                  <a:pt x="959067" y="653812"/>
                </a:cubicBezTo>
                <a:cubicBezTo>
                  <a:pt x="960501" y="653812"/>
                  <a:pt x="960501" y="653812"/>
                  <a:pt x="961934" y="653812"/>
                </a:cubicBezTo>
                <a:cubicBezTo>
                  <a:pt x="960501" y="656655"/>
                  <a:pt x="961934" y="659497"/>
                  <a:pt x="960501" y="660919"/>
                </a:cubicBezTo>
                <a:cubicBezTo>
                  <a:pt x="960501" y="662340"/>
                  <a:pt x="959067" y="663761"/>
                  <a:pt x="959067" y="665183"/>
                </a:cubicBezTo>
                <a:cubicBezTo>
                  <a:pt x="959067" y="663761"/>
                  <a:pt x="959067" y="663761"/>
                  <a:pt x="959067" y="662340"/>
                </a:cubicBezTo>
                <a:cubicBezTo>
                  <a:pt x="957634" y="662340"/>
                  <a:pt x="956199" y="662340"/>
                  <a:pt x="953332" y="660919"/>
                </a:cubicBezTo>
                <a:lnTo>
                  <a:pt x="953332" y="662340"/>
                </a:lnTo>
                <a:cubicBezTo>
                  <a:pt x="953332" y="663761"/>
                  <a:pt x="956199" y="665183"/>
                  <a:pt x="957634" y="666604"/>
                </a:cubicBezTo>
                <a:cubicBezTo>
                  <a:pt x="957634" y="666604"/>
                  <a:pt x="959067" y="665183"/>
                  <a:pt x="959067" y="665183"/>
                </a:cubicBezTo>
                <a:cubicBezTo>
                  <a:pt x="960501" y="666604"/>
                  <a:pt x="960501" y="666604"/>
                  <a:pt x="960501" y="668024"/>
                </a:cubicBezTo>
                <a:cubicBezTo>
                  <a:pt x="966235" y="670867"/>
                  <a:pt x="973402" y="670867"/>
                  <a:pt x="977702" y="675131"/>
                </a:cubicBezTo>
                <a:cubicBezTo>
                  <a:pt x="992038" y="668024"/>
                  <a:pt x="984871" y="645284"/>
                  <a:pt x="1007808" y="641020"/>
                </a:cubicBezTo>
                <a:cubicBezTo>
                  <a:pt x="1003507" y="640309"/>
                  <a:pt x="1000999" y="641375"/>
                  <a:pt x="998311" y="642086"/>
                </a:cubicBezTo>
                <a:lnTo>
                  <a:pt x="995167" y="641769"/>
                </a:lnTo>
                <a:lnTo>
                  <a:pt x="1000641" y="639598"/>
                </a:lnTo>
                <a:lnTo>
                  <a:pt x="999207" y="638177"/>
                </a:lnTo>
                <a:lnTo>
                  <a:pt x="994471" y="641699"/>
                </a:lnTo>
                <a:lnTo>
                  <a:pt x="987738" y="641020"/>
                </a:lnTo>
                <a:cubicBezTo>
                  <a:pt x="986305" y="629650"/>
                  <a:pt x="1013543" y="628227"/>
                  <a:pt x="1026446" y="622543"/>
                </a:cubicBezTo>
                <a:lnTo>
                  <a:pt x="1013543" y="618279"/>
                </a:lnTo>
                <a:cubicBezTo>
                  <a:pt x="1029313" y="614015"/>
                  <a:pt x="1010675" y="612593"/>
                  <a:pt x="1019277" y="605487"/>
                </a:cubicBezTo>
                <a:cubicBezTo>
                  <a:pt x="1020710" y="606908"/>
                  <a:pt x="1023579" y="611172"/>
                  <a:pt x="1025011" y="608329"/>
                </a:cubicBezTo>
                <a:cubicBezTo>
                  <a:pt x="1026446" y="601223"/>
                  <a:pt x="1014977" y="602644"/>
                  <a:pt x="1013543" y="596958"/>
                </a:cubicBezTo>
                <a:cubicBezTo>
                  <a:pt x="1037914" y="596958"/>
                  <a:pt x="1003508" y="587009"/>
                  <a:pt x="1019277" y="579902"/>
                </a:cubicBezTo>
                <a:lnTo>
                  <a:pt x="1014977" y="578481"/>
                </a:lnTo>
                <a:cubicBezTo>
                  <a:pt x="1020712" y="575638"/>
                  <a:pt x="1020712" y="569242"/>
                  <a:pt x="1019457" y="562135"/>
                </a:cubicBezTo>
                <a:lnTo>
                  <a:pt x="1017325" y="547713"/>
                </a:lnTo>
                <a:lnTo>
                  <a:pt x="1025011" y="554319"/>
                </a:lnTo>
                <a:lnTo>
                  <a:pt x="1029313" y="544369"/>
                </a:lnTo>
                <a:cubicBezTo>
                  <a:pt x="1027879"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1" y="542948"/>
                  <a:pt x="1030746" y="532998"/>
                </a:cubicBezTo>
                <a:cubicBezTo>
                  <a:pt x="1026446" y="527313"/>
                  <a:pt x="1040781" y="518785"/>
                  <a:pt x="1053683" y="518785"/>
                </a:cubicBezTo>
                <a:cubicBezTo>
                  <a:pt x="1030746" y="501728"/>
                  <a:pt x="1059417" y="491780"/>
                  <a:pt x="1039347" y="483252"/>
                </a:cubicBezTo>
                <a:cubicBezTo>
                  <a:pt x="1039347" y="483252"/>
                  <a:pt x="1047949" y="484673"/>
                  <a:pt x="1046516" y="480409"/>
                </a:cubicBezTo>
                <a:lnTo>
                  <a:pt x="1040781" y="480409"/>
                </a:lnTo>
                <a:cubicBezTo>
                  <a:pt x="1035046" y="467617"/>
                  <a:pt x="1063717" y="478988"/>
                  <a:pt x="1060852" y="471881"/>
                </a:cubicBezTo>
                <a:cubicBezTo>
                  <a:pt x="1056550" y="470459"/>
                  <a:pt x="1053683" y="471881"/>
                  <a:pt x="1049381" y="470459"/>
                </a:cubicBezTo>
                <a:cubicBezTo>
                  <a:pt x="1050816" y="457667"/>
                  <a:pt x="1082355" y="463354"/>
                  <a:pt x="1075187" y="446297"/>
                </a:cubicBezTo>
                <a:cubicBezTo>
                  <a:pt x="1073753" y="444876"/>
                  <a:pt x="1070886" y="444876"/>
                  <a:pt x="1070886" y="446297"/>
                </a:cubicBezTo>
                <a:cubicBezTo>
                  <a:pt x="1069453" y="446297"/>
                  <a:pt x="1069453" y="443455"/>
                  <a:pt x="1076620" y="442033"/>
                </a:cubicBezTo>
                <a:lnTo>
                  <a:pt x="1082355" y="449140"/>
                </a:lnTo>
                <a:cubicBezTo>
                  <a:pt x="1108159" y="453404"/>
                  <a:pt x="1079487" y="429241"/>
                  <a:pt x="1089523" y="422134"/>
                </a:cubicBezTo>
                <a:cubicBezTo>
                  <a:pt x="1085222" y="422134"/>
                  <a:pt x="1080922" y="427820"/>
                  <a:pt x="1076620" y="422134"/>
                </a:cubicBezTo>
                <a:cubicBezTo>
                  <a:pt x="1079487" y="416449"/>
                  <a:pt x="1103859" y="427820"/>
                  <a:pt x="1095258" y="415029"/>
                </a:cubicBezTo>
                <a:cubicBezTo>
                  <a:pt x="1090956" y="417870"/>
                  <a:pt x="1079487" y="410763"/>
                  <a:pt x="1075187" y="413606"/>
                </a:cubicBezTo>
                <a:cubicBezTo>
                  <a:pt x="1075187" y="407922"/>
                  <a:pt x="1069453" y="402236"/>
                  <a:pt x="1079487" y="403658"/>
                </a:cubicBezTo>
                <a:cubicBezTo>
                  <a:pt x="1079487" y="402236"/>
                  <a:pt x="1076620" y="400815"/>
                  <a:pt x="1073753" y="399394"/>
                </a:cubicBezTo>
                <a:cubicBezTo>
                  <a:pt x="1082355" y="399394"/>
                  <a:pt x="1079487" y="392287"/>
                  <a:pt x="1078053" y="388023"/>
                </a:cubicBezTo>
                <a:lnTo>
                  <a:pt x="1073753" y="386601"/>
                </a:lnTo>
                <a:cubicBezTo>
                  <a:pt x="1099558" y="389444"/>
                  <a:pt x="1079487" y="376652"/>
                  <a:pt x="1083789" y="369545"/>
                </a:cubicBezTo>
                <a:lnTo>
                  <a:pt x="1076620" y="368125"/>
                </a:lnTo>
                <a:cubicBezTo>
                  <a:pt x="1080922" y="365281"/>
                  <a:pt x="1090956" y="363861"/>
                  <a:pt x="1083789" y="353911"/>
                </a:cubicBezTo>
                <a:lnTo>
                  <a:pt x="1073753" y="353911"/>
                </a:lnTo>
                <a:cubicBezTo>
                  <a:pt x="1082355" y="351068"/>
                  <a:pt x="1072320" y="336855"/>
                  <a:pt x="1086656" y="338276"/>
                </a:cubicBezTo>
                <a:cubicBezTo>
                  <a:pt x="1085222" y="335433"/>
                  <a:pt x="1070886" y="336855"/>
                  <a:pt x="1072320" y="328327"/>
                </a:cubicBezTo>
                <a:cubicBezTo>
                  <a:pt x="1079487" y="328327"/>
                  <a:pt x="1086656" y="325484"/>
                  <a:pt x="1079487" y="319798"/>
                </a:cubicBezTo>
                <a:cubicBezTo>
                  <a:pt x="1075187" y="318377"/>
                  <a:pt x="1070886" y="316957"/>
                  <a:pt x="1073753" y="321220"/>
                </a:cubicBezTo>
                <a:cubicBezTo>
                  <a:pt x="1075187" y="322641"/>
                  <a:pt x="1075187" y="322641"/>
                  <a:pt x="1078053" y="322641"/>
                </a:cubicBezTo>
                <a:lnTo>
                  <a:pt x="1070886" y="322641"/>
                </a:lnTo>
                <a:cubicBezTo>
                  <a:pt x="1066586" y="314113"/>
                  <a:pt x="1078053" y="319798"/>
                  <a:pt x="1076620" y="312693"/>
                </a:cubicBezTo>
                <a:cubicBezTo>
                  <a:pt x="1072320" y="309850"/>
                  <a:pt x="1068019" y="312693"/>
                  <a:pt x="1063717" y="311270"/>
                </a:cubicBezTo>
                <a:close/>
                <a:moveTo>
                  <a:pt x="461537" y="282944"/>
                </a:moveTo>
                <a:lnTo>
                  <a:pt x="438676" y="295636"/>
                </a:lnTo>
                <a:lnTo>
                  <a:pt x="434815" y="297805"/>
                </a:lnTo>
                <a:lnTo>
                  <a:pt x="437243" y="295636"/>
                </a:lnTo>
                <a:cubicBezTo>
                  <a:pt x="442978" y="291372"/>
                  <a:pt x="449070" y="287464"/>
                  <a:pt x="454446" y="284799"/>
                </a:cubicBezTo>
                <a:close/>
                <a:moveTo>
                  <a:pt x="448532" y="276980"/>
                </a:moveTo>
                <a:cubicBezTo>
                  <a:pt x="451578" y="276092"/>
                  <a:pt x="453729" y="276447"/>
                  <a:pt x="455879" y="277157"/>
                </a:cubicBezTo>
                <a:cubicBezTo>
                  <a:pt x="448710" y="281421"/>
                  <a:pt x="441542" y="282844"/>
                  <a:pt x="435808" y="284264"/>
                </a:cubicBezTo>
                <a:cubicBezTo>
                  <a:pt x="441543" y="280000"/>
                  <a:pt x="445485" y="277868"/>
                  <a:pt x="448532" y="276980"/>
                </a:cubicBezTo>
                <a:close/>
                <a:moveTo>
                  <a:pt x="470216" y="243047"/>
                </a:moveTo>
                <a:cubicBezTo>
                  <a:pt x="458747" y="251575"/>
                  <a:pt x="458747" y="260102"/>
                  <a:pt x="447278" y="261524"/>
                </a:cubicBezTo>
                <a:cubicBezTo>
                  <a:pt x="428641" y="262945"/>
                  <a:pt x="460180" y="251575"/>
                  <a:pt x="470216" y="243047"/>
                </a:cubicBezTo>
                <a:close/>
                <a:moveTo>
                  <a:pt x="513221" y="231676"/>
                </a:moveTo>
                <a:cubicBezTo>
                  <a:pt x="501752" y="238783"/>
                  <a:pt x="494585" y="248731"/>
                  <a:pt x="470214" y="261524"/>
                </a:cubicBezTo>
                <a:cubicBezTo>
                  <a:pt x="485984" y="248731"/>
                  <a:pt x="500320" y="238783"/>
                  <a:pt x="513221" y="231676"/>
                </a:cubicBezTo>
                <a:close/>
                <a:moveTo>
                  <a:pt x="1733201" y="220305"/>
                </a:moveTo>
                <a:cubicBezTo>
                  <a:pt x="1757571" y="243046"/>
                  <a:pt x="1751837" y="223148"/>
                  <a:pt x="1761873" y="237360"/>
                </a:cubicBezTo>
                <a:lnTo>
                  <a:pt x="1750404" y="245888"/>
                </a:lnTo>
                <a:cubicBezTo>
                  <a:pt x="1744670" y="235939"/>
                  <a:pt x="1738935" y="228833"/>
                  <a:pt x="1733201" y="220305"/>
                </a:cubicBezTo>
                <a:close/>
                <a:moveTo>
                  <a:pt x="1609913" y="98071"/>
                </a:moveTo>
                <a:lnTo>
                  <a:pt x="1645752" y="120812"/>
                </a:lnTo>
                <a:cubicBezTo>
                  <a:pt x="1658655" y="132183"/>
                  <a:pt x="1631416" y="117969"/>
                  <a:pt x="1624249" y="113705"/>
                </a:cubicBezTo>
                <a:cubicBezTo>
                  <a:pt x="1619948" y="109442"/>
                  <a:pt x="1608479" y="102335"/>
                  <a:pt x="1609913" y="98071"/>
                </a:cubicBezTo>
                <a:close/>
                <a:moveTo>
                  <a:pt x="761232" y="92384"/>
                </a:moveTo>
                <a:cubicBezTo>
                  <a:pt x="771268" y="92384"/>
                  <a:pt x="778435" y="93806"/>
                  <a:pt x="791339" y="93806"/>
                </a:cubicBezTo>
                <a:cubicBezTo>
                  <a:pt x="782735" y="93806"/>
                  <a:pt x="771268" y="96650"/>
                  <a:pt x="762667" y="100913"/>
                </a:cubicBezTo>
                <a:cubicBezTo>
                  <a:pt x="758365" y="102334"/>
                  <a:pt x="754064" y="103755"/>
                  <a:pt x="751198" y="105177"/>
                </a:cubicBezTo>
                <a:cubicBezTo>
                  <a:pt x="802807" y="78171"/>
                  <a:pt x="728261" y="100913"/>
                  <a:pt x="721092" y="102334"/>
                </a:cubicBezTo>
                <a:cubicBezTo>
                  <a:pt x="741162" y="93806"/>
                  <a:pt x="752631" y="92384"/>
                  <a:pt x="761232" y="92384"/>
                </a:cubicBezTo>
                <a:close/>
                <a:moveTo>
                  <a:pt x="863017" y="88122"/>
                </a:moveTo>
                <a:lnTo>
                  <a:pt x="832912" y="98071"/>
                </a:lnTo>
                <a:lnTo>
                  <a:pt x="851548" y="102335"/>
                </a:lnTo>
                <a:close/>
                <a:moveTo>
                  <a:pt x="1396309" y="69645"/>
                </a:moveTo>
                <a:cubicBezTo>
                  <a:pt x="1387708" y="71065"/>
                  <a:pt x="1393442" y="76752"/>
                  <a:pt x="1403478" y="82436"/>
                </a:cubicBezTo>
                <a:cubicBezTo>
                  <a:pt x="1413512" y="88122"/>
                  <a:pt x="1424981" y="96650"/>
                  <a:pt x="1430715" y="100914"/>
                </a:cubicBezTo>
                <a:cubicBezTo>
                  <a:pt x="1427848" y="82436"/>
                  <a:pt x="1439317" y="86700"/>
                  <a:pt x="1455087" y="95229"/>
                </a:cubicBezTo>
                <a:cubicBezTo>
                  <a:pt x="1459387" y="96650"/>
                  <a:pt x="1463688" y="99493"/>
                  <a:pt x="1467988" y="102335"/>
                </a:cubicBezTo>
                <a:cubicBezTo>
                  <a:pt x="1472290" y="105178"/>
                  <a:pt x="1476590" y="108021"/>
                  <a:pt x="1480891" y="110863"/>
                </a:cubicBezTo>
                <a:cubicBezTo>
                  <a:pt x="1489493" y="116549"/>
                  <a:pt x="1498094" y="120813"/>
                  <a:pt x="1506696" y="120813"/>
                </a:cubicBezTo>
                <a:cubicBezTo>
                  <a:pt x="1500961" y="115128"/>
                  <a:pt x="1480891" y="108021"/>
                  <a:pt x="1478024" y="100914"/>
                </a:cubicBezTo>
                <a:cubicBezTo>
                  <a:pt x="1488059" y="102335"/>
                  <a:pt x="1506696" y="109442"/>
                  <a:pt x="1518165" y="116549"/>
                </a:cubicBezTo>
                <a:cubicBezTo>
                  <a:pt x="1516730" y="113706"/>
                  <a:pt x="1516730" y="110863"/>
                  <a:pt x="1519597" y="106599"/>
                </a:cubicBezTo>
                <a:cubicBezTo>
                  <a:pt x="1506696" y="105178"/>
                  <a:pt x="1483759" y="96650"/>
                  <a:pt x="1460821" y="89543"/>
                </a:cubicBezTo>
                <a:cubicBezTo>
                  <a:pt x="1436449" y="83859"/>
                  <a:pt x="1413512" y="73908"/>
                  <a:pt x="1396309" y="69645"/>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3"/>
                </a:cubicBezTo>
                <a:cubicBezTo>
                  <a:pt x="894556" y="63958"/>
                  <a:pt x="910325" y="59694"/>
                  <a:pt x="901723" y="55430"/>
                </a:cubicBezTo>
                <a:cubicBezTo>
                  <a:pt x="913192" y="52588"/>
                  <a:pt x="921435" y="52588"/>
                  <a:pt x="928245" y="53654"/>
                </a:cubicBezTo>
                <a:close/>
                <a:moveTo>
                  <a:pt x="1191308" y="31268"/>
                </a:moveTo>
                <a:cubicBezTo>
                  <a:pt x="1182706" y="32691"/>
                  <a:pt x="1174105" y="32691"/>
                  <a:pt x="1165503" y="34111"/>
                </a:cubicBezTo>
                <a:cubicBezTo>
                  <a:pt x="1172670" y="34111"/>
                  <a:pt x="1178405" y="35532"/>
                  <a:pt x="1184139" y="35532"/>
                </a:cubicBezTo>
                <a:close/>
                <a:moveTo>
                  <a:pt x="1326065" y="9949"/>
                </a:moveTo>
                <a:cubicBezTo>
                  <a:pt x="1359036" y="15634"/>
                  <a:pt x="1369072" y="22740"/>
                  <a:pt x="1376239" y="31268"/>
                </a:cubicBezTo>
                <a:cubicBezTo>
                  <a:pt x="1381973" y="39797"/>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5"/>
                  <a:pt x="1521032" y="89543"/>
                  <a:pt x="1535367"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8"/>
                </a:cubicBezTo>
                <a:cubicBezTo>
                  <a:pt x="1637151" y="174824"/>
                  <a:pt x="1645753" y="177665"/>
                  <a:pt x="1640018" y="166294"/>
                </a:cubicBezTo>
                <a:cubicBezTo>
                  <a:pt x="1618515" y="135027"/>
                  <a:pt x="1611347" y="115128"/>
                  <a:pt x="1545402" y="81015"/>
                </a:cubicBezTo>
                <a:cubicBezTo>
                  <a:pt x="1531066" y="85279"/>
                  <a:pt x="1588409" y="117970"/>
                  <a:pt x="1568339" y="108021"/>
                </a:cubicBezTo>
                <a:cubicBezTo>
                  <a:pt x="1555438" y="99493"/>
                  <a:pt x="1536800" y="90964"/>
                  <a:pt x="1518165" y="83859"/>
                </a:cubicBezTo>
                <a:cubicBezTo>
                  <a:pt x="1499527" y="76752"/>
                  <a:pt x="1482324" y="68224"/>
                  <a:pt x="1472290" y="59696"/>
                </a:cubicBezTo>
                <a:cubicBezTo>
                  <a:pt x="1485191" y="63960"/>
                  <a:pt x="1496660" y="69645"/>
                  <a:pt x="1508129" y="75331"/>
                </a:cubicBezTo>
                <a:cubicBezTo>
                  <a:pt x="1521032" y="81015"/>
                  <a:pt x="1532500" y="86700"/>
                  <a:pt x="1543969" y="92386"/>
                </a:cubicBezTo>
                <a:cubicBezTo>
                  <a:pt x="1551136" y="76752"/>
                  <a:pt x="1515297" y="78172"/>
                  <a:pt x="1505261" y="65381"/>
                </a:cubicBezTo>
                <a:cubicBezTo>
                  <a:pt x="1516730" y="62538"/>
                  <a:pt x="1532500" y="69645"/>
                  <a:pt x="1548269" y="78172"/>
                </a:cubicBezTo>
                <a:cubicBezTo>
                  <a:pt x="1562605" y="86700"/>
                  <a:pt x="1579808" y="98071"/>
                  <a:pt x="1595578" y="102335"/>
                </a:cubicBezTo>
                <a:lnTo>
                  <a:pt x="1591277" y="99493"/>
                </a:lnTo>
                <a:cubicBezTo>
                  <a:pt x="1605612" y="106599"/>
                  <a:pt x="1614214" y="113706"/>
                  <a:pt x="1622815" y="119392"/>
                </a:cubicBezTo>
                <a:cubicBezTo>
                  <a:pt x="1629984" y="125076"/>
                  <a:pt x="1635718" y="127920"/>
                  <a:pt x="1641453" y="132183"/>
                </a:cubicBezTo>
                <a:cubicBezTo>
                  <a:pt x="1647187" y="135027"/>
                  <a:pt x="1652921" y="139290"/>
                  <a:pt x="1660088" y="144975"/>
                </a:cubicBezTo>
                <a:cubicBezTo>
                  <a:pt x="1667257" y="150661"/>
                  <a:pt x="1675859" y="157767"/>
                  <a:pt x="1687327" y="169138"/>
                </a:cubicBezTo>
                <a:cubicBezTo>
                  <a:pt x="1684460" y="174824"/>
                  <a:pt x="1678726" y="173401"/>
                  <a:pt x="1670124" y="169138"/>
                </a:cubicBezTo>
                <a:cubicBezTo>
                  <a:pt x="1661523" y="164874"/>
                  <a:pt x="1651487" y="156346"/>
                  <a:pt x="1637151" y="150661"/>
                </a:cubicBezTo>
                <a:cubicBezTo>
                  <a:pt x="1647187" y="157767"/>
                  <a:pt x="1657221" y="166294"/>
                  <a:pt x="1667257" y="174824"/>
                </a:cubicBezTo>
                <a:cubicBezTo>
                  <a:pt x="1677291" y="183351"/>
                  <a:pt x="1687327" y="191879"/>
                  <a:pt x="1697361" y="201828"/>
                </a:cubicBezTo>
                <a:cubicBezTo>
                  <a:pt x="1715999" y="221726"/>
                  <a:pt x="1737502" y="243047"/>
                  <a:pt x="1754705" y="265789"/>
                </a:cubicBezTo>
                <a:cubicBezTo>
                  <a:pt x="1774775" y="288529"/>
                  <a:pt x="1790545" y="312691"/>
                  <a:pt x="1807748" y="334012"/>
                </a:cubicBezTo>
                <a:cubicBezTo>
                  <a:pt x="1816350" y="345383"/>
                  <a:pt x="1823517" y="356754"/>
                  <a:pt x="1832118" y="366703"/>
                </a:cubicBezTo>
                <a:cubicBezTo>
                  <a:pt x="1840720" y="376653"/>
                  <a:pt x="1850756" y="386601"/>
                  <a:pt x="1857923" y="396551"/>
                </a:cubicBezTo>
                <a:lnTo>
                  <a:pt x="1853623" y="382337"/>
                </a:lnTo>
                <a:lnTo>
                  <a:pt x="1847889" y="368123"/>
                </a:lnTo>
                <a:lnTo>
                  <a:pt x="1837853" y="339697"/>
                </a:lnTo>
                <a:cubicBezTo>
                  <a:pt x="1847889" y="355332"/>
                  <a:pt x="1860790" y="378073"/>
                  <a:pt x="1867959" y="397972"/>
                </a:cubicBezTo>
                <a:cubicBezTo>
                  <a:pt x="1876560" y="416450"/>
                  <a:pt x="1885162" y="430662"/>
                  <a:pt x="1892329" y="424978"/>
                </a:cubicBezTo>
                <a:cubicBezTo>
                  <a:pt x="1874052" y="397261"/>
                  <a:pt x="1879964" y="396728"/>
                  <a:pt x="1881039" y="389199"/>
                </a:cubicBezTo>
                <a:lnTo>
                  <a:pt x="1879634" y="379503"/>
                </a:lnTo>
                <a:lnTo>
                  <a:pt x="1892329" y="423555"/>
                </a:lnTo>
                <a:cubicBezTo>
                  <a:pt x="1896630" y="434926"/>
                  <a:pt x="1898063" y="446297"/>
                  <a:pt x="1900930" y="456247"/>
                </a:cubicBezTo>
                <a:cubicBezTo>
                  <a:pt x="1902365" y="466195"/>
                  <a:pt x="1905232" y="477566"/>
                  <a:pt x="1906665" y="486094"/>
                </a:cubicBezTo>
                <a:cubicBezTo>
                  <a:pt x="1905232" y="470459"/>
                  <a:pt x="1922435" y="500308"/>
                  <a:pt x="1925302" y="504572"/>
                </a:cubicBezTo>
                <a:cubicBezTo>
                  <a:pt x="1931036" y="540105"/>
                  <a:pt x="1916700" y="507415"/>
                  <a:pt x="1910966" y="505993"/>
                </a:cubicBezTo>
                <a:cubicBezTo>
                  <a:pt x="1916700" y="524470"/>
                  <a:pt x="1912399" y="555740"/>
                  <a:pt x="1923868" y="569952"/>
                </a:cubicBezTo>
                <a:cubicBezTo>
                  <a:pt x="1929602" y="582745"/>
                  <a:pt x="1931036" y="574218"/>
                  <a:pt x="1931036" y="561424"/>
                </a:cubicBezTo>
                <a:cubicBezTo>
                  <a:pt x="1931036" y="548633"/>
                  <a:pt x="1929602" y="531577"/>
                  <a:pt x="1932469" y="525891"/>
                </a:cubicBezTo>
                <a:cubicBezTo>
                  <a:pt x="1935336" y="562847"/>
                  <a:pt x="1935336" y="598380"/>
                  <a:pt x="1933903" y="633914"/>
                </a:cubicBezTo>
                <a:lnTo>
                  <a:pt x="1936771" y="631071"/>
                </a:lnTo>
                <a:cubicBezTo>
                  <a:pt x="1933903" y="639598"/>
                  <a:pt x="1932469" y="655233"/>
                  <a:pt x="1935336" y="666604"/>
                </a:cubicBezTo>
                <a:cubicBezTo>
                  <a:pt x="1942505" y="677975"/>
                  <a:pt x="1943938" y="652390"/>
                  <a:pt x="1941071" y="636755"/>
                </a:cubicBezTo>
                <a:cubicBezTo>
                  <a:pt x="1948239" y="665182"/>
                  <a:pt x="1942505" y="689346"/>
                  <a:pt x="1933903" y="713508"/>
                </a:cubicBezTo>
                <a:cubicBezTo>
                  <a:pt x="1929602" y="737670"/>
                  <a:pt x="1923868" y="758990"/>
                  <a:pt x="1932469" y="783152"/>
                </a:cubicBezTo>
                <a:cubicBezTo>
                  <a:pt x="1929602" y="793102"/>
                  <a:pt x="1925302" y="803051"/>
                  <a:pt x="1922435" y="813001"/>
                </a:cubicBezTo>
                <a:cubicBezTo>
                  <a:pt x="1923868" y="815844"/>
                  <a:pt x="1926735" y="821529"/>
                  <a:pt x="1928169" y="815844"/>
                </a:cubicBezTo>
                <a:lnTo>
                  <a:pt x="1916700" y="844270"/>
                </a:lnTo>
                <a:cubicBezTo>
                  <a:pt x="1899497" y="898280"/>
                  <a:pt x="1928169" y="861326"/>
                  <a:pt x="1926735" y="881224"/>
                </a:cubicBezTo>
                <a:lnTo>
                  <a:pt x="1926735" y="878381"/>
                </a:lnTo>
                <a:cubicBezTo>
                  <a:pt x="1925302" y="895438"/>
                  <a:pt x="1928169" y="909651"/>
                  <a:pt x="1932469" y="898280"/>
                </a:cubicBezTo>
                <a:cubicBezTo>
                  <a:pt x="1925302" y="918178"/>
                  <a:pt x="1916700" y="936656"/>
                  <a:pt x="1908099" y="955134"/>
                </a:cubicBezTo>
                <a:cubicBezTo>
                  <a:pt x="1899497" y="963662"/>
                  <a:pt x="1886594" y="989245"/>
                  <a:pt x="1873693" y="1010566"/>
                </a:cubicBezTo>
                <a:cubicBezTo>
                  <a:pt x="1860790" y="1031885"/>
                  <a:pt x="1846454" y="1048941"/>
                  <a:pt x="1836420" y="1044677"/>
                </a:cubicBezTo>
                <a:cubicBezTo>
                  <a:pt x="1832118" y="1060312"/>
                  <a:pt x="1830685" y="1071683"/>
                  <a:pt x="1836420" y="1067419"/>
                </a:cubicBezTo>
                <a:cubicBezTo>
                  <a:pt x="1814915" y="1105795"/>
                  <a:pt x="1856490" y="1064576"/>
                  <a:pt x="1820650" y="1127114"/>
                </a:cubicBezTo>
                <a:cubicBezTo>
                  <a:pt x="1823517" y="1129957"/>
                  <a:pt x="1827818" y="1121430"/>
                  <a:pt x="1833553" y="1112902"/>
                </a:cubicBezTo>
                <a:cubicBezTo>
                  <a:pt x="1824951" y="1129957"/>
                  <a:pt x="1819217" y="1135642"/>
                  <a:pt x="1816350" y="1137064"/>
                </a:cubicBezTo>
                <a:cubicBezTo>
                  <a:pt x="1817783" y="1138485"/>
                  <a:pt x="1819217" y="1139906"/>
                  <a:pt x="1820650" y="1145592"/>
                </a:cubicBezTo>
                <a:cubicBezTo>
                  <a:pt x="1813483" y="1141328"/>
                  <a:pt x="1800579" y="1168334"/>
                  <a:pt x="1793412" y="1182546"/>
                </a:cubicBezTo>
                <a:cubicBezTo>
                  <a:pt x="1802014" y="1178282"/>
                  <a:pt x="1809181" y="1174019"/>
                  <a:pt x="1817783" y="1168334"/>
                </a:cubicBezTo>
                <a:cubicBezTo>
                  <a:pt x="1804881" y="1179703"/>
                  <a:pt x="1796279" y="1188232"/>
                  <a:pt x="1781944" y="1213816"/>
                </a:cubicBezTo>
                <a:lnTo>
                  <a:pt x="1800579" y="1202445"/>
                </a:lnTo>
                <a:cubicBezTo>
                  <a:pt x="1786244" y="1222343"/>
                  <a:pt x="1781944" y="1220923"/>
                  <a:pt x="1777642" y="1220923"/>
                </a:cubicBezTo>
                <a:cubicBezTo>
                  <a:pt x="1773342" y="1220923"/>
                  <a:pt x="1770475" y="1223766"/>
                  <a:pt x="1756139" y="1249349"/>
                </a:cubicBezTo>
                <a:lnTo>
                  <a:pt x="1769041" y="1225187"/>
                </a:lnTo>
                <a:lnTo>
                  <a:pt x="1780509" y="1201024"/>
                </a:lnTo>
                <a:cubicBezTo>
                  <a:pt x="1761873" y="1226607"/>
                  <a:pt x="1751838" y="1232293"/>
                  <a:pt x="1743236" y="1233714"/>
                </a:cubicBezTo>
                <a:cubicBezTo>
                  <a:pt x="1734635" y="1235135"/>
                  <a:pt x="1728900" y="1232293"/>
                  <a:pt x="1717432" y="1240821"/>
                </a:cubicBezTo>
                <a:cubicBezTo>
                  <a:pt x="1705963" y="1250770"/>
                  <a:pt x="1693061" y="1263563"/>
                  <a:pt x="1683026" y="1276355"/>
                </a:cubicBezTo>
                <a:lnTo>
                  <a:pt x="1667257" y="1296253"/>
                </a:lnTo>
                <a:cubicBezTo>
                  <a:pt x="1661523" y="1301938"/>
                  <a:pt x="1655788" y="1309045"/>
                  <a:pt x="1650054" y="1314731"/>
                </a:cubicBezTo>
                <a:cubicBezTo>
                  <a:pt x="1628550" y="1340314"/>
                  <a:pt x="1604179" y="1360213"/>
                  <a:pt x="1578375" y="1367320"/>
                </a:cubicBezTo>
                <a:cubicBezTo>
                  <a:pt x="1578375" y="1378690"/>
                  <a:pt x="1586977" y="1375847"/>
                  <a:pt x="1578375" y="1392903"/>
                </a:cubicBezTo>
                <a:cubicBezTo>
                  <a:pt x="1595578" y="1382954"/>
                  <a:pt x="1607047" y="1373004"/>
                  <a:pt x="1618515" y="1365897"/>
                </a:cubicBezTo>
                <a:cubicBezTo>
                  <a:pt x="1629984" y="1360213"/>
                  <a:pt x="1640018" y="1355949"/>
                  <a:pt x="1651487" y="1353106"/>
                </a:cubicBezTo>
                <a:cubicBezTo>
                  <a:pt x="1683026" y="1328943"/>
                  <a:pt x="1680159" y="1318995"/>
                  <a:pt x="1678726" y="1310465"/>
                </a:cubicBezTo>
                <a:cubicBezTo>
                  <a:pt x="1677291" y="1300517"/>
                  <a:pt x="1675859" y="1291989"/>
                  <a:pt x="1711697" y="1264984"/>
                </a:cubicBezTo>
                <a:cubicBezTo>
                  <a:pt x="1717432" y="1276355"/>
                  <a:pt x="1700229" y="1297674"/>
                  <a:pt x="1680159" y="1311888"/>
                </a:cubicBezTo>
                <a:cubicBezTo>
                  <a:pt x="1685893" y="1320416"/>
                  <a:pt x="1710265" y="1300517"/>
                  <a:pt x="1726033" y="1289146"/>
                </a:cubicBezTo>
                <a:cubicBezTo>
                  <a:pt x="1700229" y="1316862"/>
                  <a:pt x="1669586" y="1356570"/>
                  <a:pt x="1645596" y="1383687"/>
                </a:cubicBezTo>
                <a:lnTo>
                  <a:pt x="1624252" y="1405694"/>
                </a:lnTo>
                <a:lnTo>
                  <a:pt x="1624250" y="1405696"/>
                </a:lnTo>
                <a:cubicBezTo>
                  <a:pt x="1609914" y="1411381"/>
                  <a:pt x="1574073" y="1432700"/>
                  <a:pt x="1562605" y="1445493"/>
                </a:cubicBezTo>
                <a:cubicBezTo>
                  <a:pt x="1559738" y="1438386"/>
                  <a:pt x="1495227" y="1481026"/>
                  <a:pt x="1505261" y="1454021"/>
                </a:cubicBezTo>
                <a:cubicBezTo>
                  <a:pt x="1482324" y="1466813"/>
                  <a:pt x="1478024" y="1476763"/>
                  <a:pt x="1473723" y="1483868"/>
                </a:cubicBezTo>
                <a:cubicBezTo>
                  <a:pt x="1469423" y="1490975"/>
                  <a:pt x="1463688" y="1496661"/>
                  <a:pt x="1436449" y="1502346"/>
                </a:cubicBezTo>
                <a:cubicBezTo>
                  <a:pt x="1460821" y="1503767"/>
                  <a:pt x="1412079" y="1527929"/>
                  <a:pt x="1436449" y="1526508"/>
                </a:cubicBezTo>
                <a:cubicBezTo>
                  <a:pt x="1440751" y="1517981"/>
                  <a:pt x="1459387" y="1509453"/>
                  <a:pt x="1478024" y="1502346"/>
                </a:cubicBezTo>
                <a:cubicBezTo>
                  <a:pt x="1496660" y="1493818"/>
                  <a:pt x="1519597" y="1488132"/>
                  <a:pt x="1532500" y="1482447"/>
                </a:cubicBezTo>
                <a:cubicBezTo>
                  <a:pt x="1522465" y="1490975"/>
                  <a:pt x="1510996" y="1499503"/>
                  <a:pt x="1500961" y="1508031"/>
                </a:cubicBezTo>
                <a:cubicBezTo>
                  <a:pt x="1490926" y="1516560"/>
                  <a:pt x="1480891" y="1525088"/>
                  <a:pt x="1469423" y="1532194"/>
                </a:cubicBezTo>
                <a:cubicBezTo>
                  <a:pt x="1483759" y="1519401"/>
                  <a:pt x="1455087" y="1526508"/>
                  <a:pt x="1445051" y="1530772"/>
                </a:cubicBezTo>
                <a:lnTo>
                  <a:pt x="1440751" y="1544986"/>
                </a:lnTo>
                <a:cubicBezTo>
                  <a:pt x="1429282" y="1536458"/>
                  <a:pt x="1402044" y="1556357"/>
                  <a:pt x="1369072" y="1577676"/>
                </a:cubicBezTo>
                <a:cubicBezTo>
                  <a:pt x="1353302" y="1587625"/>
                  <a:pt x="1334666" y="1597575"/>
                  <a:pt x="1318896" y="1604682"/>
                </a:cubicBezTo>
                <a:cubicBezTo>
                  <a:pt x="1301693" y="1610367"/>
                  <a:pt x="1285924" y="1613210"/>
                  <a:pt x="1274455" y="1610367"/>
                </a:cubicBezTo>
                <a:cubicBezTo>
                  <a:pt x="1297393" y="1603261"/>
                  <a:pt x="1314596" y="1587625"/>
                  <a:pt x="1330365" y="1594732"/>
                </a:cubicBezTo>
                <a:cubicBezTo>
                  <a:pt x="1369072" y="1569149"/>
                  <a:pt x="1314596" y="1580519"/>
                  <a:pt x="1330365" y="1563462"/>
                </a:cubicBezTo>
                <a:cubicBezTo>
                  <a:pt x="1323197" y="1564885"/>
                  <a:pt x="1313161" y="1569149"/>
                  <a:pt x="1304560" y="1571992"/>
                </a:cubicBezTo>
                <a:cubicBezTo>
                  <a:pt x="1294526" y="1574833"/>
                  <a:pt x="1285924" y="1577676"/>
                  <a:pt x="1275888" y="1581940"/>
                </a:cubicBezTo>
                <a:cubicBezTo>
                  <a:pt x="1255818" y="1590468"/>
                  <a:pt x="1235748" y="1597575"/>
                  <a:pt x="1214245" y="1604682"/>
                </a:cubicBezTo>
                <a:cubicBezTo>
                  <a:pt x="1192741" y="1611789"/>
                  <a:pt x="1171238" y="1617473"/>
                  <a:pt x="1149733" y="1621737"/>
                </a:cubicBezTo>
                <a:cubicBezTo>
                  <a:pt x="1128230" y="1626001"/>
                  <a:pt x="1106726" y="1627424"/>
                  <a:pt x="1088090" y="1627424"/>
                </a:cubicBezTo>
                <a:cubicBezTo>
                  <a:pt x="1099917" y="1630621"/>
                  <a:pt x="1121421" y="1626623"/>
                  <a:pt x="1133853" y="1628622"/>
                </a:cubicBezTo>
                <a:lnTo>
                  <a:pt x="1135061" y="1629244"/>
                </a:lnTo>
                <a:lnTo>
                  <a:pt x="1106726" y="1631687"/>
                </a:lnTo>
                <a:lnTo>
                  <a:pt x="1103859" y="1634529"/>
                </a:lnTo>
                <a:lnTo>
                  <a:pt x="1136832" y="1631687"/>
                </a:lnTo>
                <a:lnTo>
                  <a:pt x="1137849" y="1630679"/>
                </a:lnTo>
                <a:lnTo>
                  <a:pt x="1142566" y="1633108"/>
                </a:lnTo>
                <a:cubicBezTo>
                  <a:pt x="1088090" y="1651586"/>
                  <a:pt x="1016411" y="1640215"/>
                  <a:pt x="953333" y="1635951"/>
                </a:cubicBezTo>
                <a:lnTo>
                  <a:pt x="966235" y="1648743"/>
                </a:lnTo>
                <a:cubicBezTo>
                  <a:pt x="938997" y="1644479"/>
                  <a:pt x="933263" y="1645900"/>
                  <a:pt x="927529" y="1648743"/>
                </a:cubicBezTo>
                <a:cubicBezTo>
                  <a:pt x="921794" y="1650164"/>
                  <a:pt x="914626" y="1654428"/>
                  <a:pt x="885954" y="1653007"/>
                </a:cubicBezTo>
                <a:cubicBezTo>
                  <a:pt x="888821" y="1651586"/>
                  <a:pt x="895990" y="1647322"/>
                  <a:pt x="883087" y="1647322"/>
                </a:cubicBezTo>
                <a:cubicBezTo>
                  <a:pt x="835779" y="1650164"/>
                  <a:pt x="878787" y="1658691"/>
                  <a:pt x="847248" y="1662957"/>
                </a:cubicBezTo>
                <a:cubicBezTo>
                  <a:pt x="787037" y="1641636"/>
                  <a:pt x="817142" y="1677169"/>
                  <a:pt x="742596" y="1661535"/>
                </a:cubicBezTo>
                <a:lnTo>
                  <a:pt x="748330" y="1667221"/>
                </a:lnTo>
                <a:cubicBezTo>
                  <a:pt x="719659" y="1660824"/>
                  <a:pt x="685611" y="1659047"/>
                  <a:pt x="650668" y="1657271"/>
                </a:cubicBezTo>
                <a:lnTo>
                  <a:pt x="582677" y="1650706"/>
                </a:lnTo>
                <a:lnTo>
                  <a:pt x="591981" y="1650719"/>
                </a:lnTo>
                <a:cubicBezTo>
                  <a:pt x="596103" y="1649898"/>
                  <a:pt x="598522" y="1648032"/>
                  <a:pt x="597805" y="1644479"/>
                </a:cubicBezTo>
                <a:cubicBezTo>
                  <a:pt x="584902" y="1641636"/>
                  <a:pt x="572000" y="1638793"/>
                  <a:pt x="559097" y="1634529"/>
                </a:cubicBezTo>
                <a:lnTo>
                  <a:pt x="520391" y="1621737"/>
                </a:lnTo>
                <a:cubicBezTo>
                  <a:pt x="514657" y="1623158"/>
                  <a:pt x="481684" y="1614630"/>
                  <a:pt x="500321" y="1627424"/>
                </a:cubicBezTo>
                <a:cubicBezTo>
                  <a:pt x="510355" y="1633108"/>
                  <a:pt x="520391" y="1633108"/>
                  <a:pt x="528993" y="1634529"/>
                </a:cubicBezTo>
                <a:cubicBezTo>
                  <a:pt x="526125" y="1634529"/>
                  <a:pt x="521824" y="1635951"/>
                  <a:pt x="517524" y="1637372"/>
                </a:cubicBezTo>
                <a:cubicBezTo>
                  <a:pt x="447278" y="1608946"/>
                  <a:pt x="527558" y="1620317"/>
                  <a:pt x="530425" y="1608946"/>
                </a:cubicBezTo>
                <a:cubicBezTo>
                  <a:pt x="511790" y="1604682"/>
                  <a:pt x="498887" y="1598996"/>
                  <a:pt x="488852" y="1593311"/>
                </a:cubicBezTo>
                <a:cubicBezTo>
                  <a:pt x="478817" y="1586204"/>
                  <a:pt x="470215" y="1580519"/>
                  <a:pt x="457314" y="1576256"/>
                </a:cubicBezTo>
                <a:cubicBezTo>
                  <a:pt x="441543" y="1583361"/>
                  <a:pt x="500321" y="1606103"/>
                  <a:pt x="464481" y="1607525"/>
                </a:cubicBezTo>
                <a:cubicBezTo>
                  <a:pt x="458746" y="1607525"/>
                  <a:pt x="448712" y="1604682"/>
                  <a:pt x="438676" y="1600418"/>
                </a:cubicBezTo>
                <a:cubicBezTo>
                  <a:pt x="428642" y="1596154"/>
                  <a:pt x="417173" y="1589047"/>
                  <a:pt x="405705" y="1583361"/>
                </a:cubicBezTo>
                <a:cubicBezTo>
                  <a:pt x="382767" y="1570569"/>
                  <a:pt x="361263" y="1553514"/>
                  <a:pt x="352661" y="1542143"/>
                </a:cubicBezTo>
                <a:cubicBezTo>
                  <a:pt x="329724" y="1544986"/>
                  <a:pt x="293885" y="1527929"/>
                  <a:pt x="265213" y="1508031"/>
                </a:cubicBezTo>
                <a:cubicBezTo>
                  <a:pt x="258045" y="1502346"/>
                  <a:pt x="250878" y="1498082"/>
                  <a:pt x="245143" y="1493818"/>
                </a:cubicBezTo>
                <a:cubicBezTo>
                  <a:pt x="239409" y="1489554"/>
                  <a:pt x="233675" y="1485290"/>
                  <a:pt x="227940" y="1482447"/>
                </a:cubicBezTo>
                <a:cubicBezTo>
                  <a:pt x="217905" y="1475340"/>
                  <a:pt x="210737" y="1472497"/>
                  <a:pt x="206436" y="1476763"/>
                </a:cubicBezTo>
                <a:cubicBezTo>
                  <a:pt x="209303" y="1476763"/>
                  <a:pt x="203569" y="1461128"/>
                  <a:pt x="187800" y="1451178"/>
                </a:cubicBezTo>
                <a:lnTo>
                  <a:pt x="192100" y="1462549"/>
                </a:lnTo>
                <a:cubicBezTo>
                  <a:pt x="166296" y="1448335"/>
                  <a:pt x="160561" y="1432700"/>
                  <a:pt x="156261" y="1421329"/>
                </a:cubicBezTo>
                <a:cubicBezTo>
                  <a:pt x="151960" y="1409960"/>
                  <a:pt x="150527" y="1398589"/>
                  <a:pt x="137624" y="1387218"/>
                </a:cubicBezTo>
                <a:cubicBezTo>
                  <a:pt x="134757" y="1390061"/>
                  <a:pt x="140491" y="1400010"/>
                  <a:pt x="140491" y="1407117"/>
                </a:cubicBezTo>
                <a:cubicBezTo>
                  <a:pt x="127590" y="1392903"/>
                  <a:pt x="116121" y="1378690"/>
                  <a:pt x="108952" y="1364477"/>
                </a:cubicBezTo>
                <a:cubicBezTo>
                  <a:pt x="106085" y="1357370"/>
                  <a:pt x="101785" y="1350264"/>
                  <a:pt x="98918" y="1343157"/>
                </a:cubicBezTo>
                <a:cubicBezTo>
                  <a:pt x="94616" y="1336050"/>
                  <a:pt x="93184" y="1328943"/>
                  <a:pt x="90316" y="1321836"/>
                </a:cubicBezTo>
                <a:cubicBezTo>
                  <a:pt x="87449" y="1314731"/>
                  <a:pt x="86015" y="1307624"/>
                  <a:pt x="80281" y="1300517"/>
                </a:cubicBezTo>
                <a:cubicBezTo>
                  <a:pt x="78848" y="1293410"/>
                  <a:pt x="75981" y="1286303"/>
                  <a:pt x="73113" y="1279198"/>
                </a:cubicBezTo>
                <a:cubicBezTo>
                  <a:pt x="70246" y="1272091"/>
                  <a:pt x="65945" y="1263563"/>
                  <a:pt x="63078"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30"/>
                  <a:pt x="60210" y="1235135"/>
                </a:cubicBezTo>
                <a:cubicBezTo>
                  <a:pt x="64512" y="1213816"/>
                  <a:pt x="55910" y="1189653"/>
                  <a:pt x="45875" y="1162648"/>
                </a:cubicBezTo>
                <a:cubicBezTo>
                  <a:pt x="35840" y="1135642"/>
                  <a:pt x="25804" y="1104373"/>
                  <a:pt x="27239" y="1073105"/>
                </a:cubicBezTo>
                <a:cubicBezTo>
                  <a:pt x="22937" y="1078789"/>
                  <a:pt x="25804" y="1124271"/>
                  <a:pt x="17203" y="1101531"/>
                </a:cubicBezTo>
                <a:cubicBezTo>
                  <a:pt x="14336" y="1060312"/>
                  <a:pt x="43007" y="1064576"/>
                  <a:pt x="28672" y="1017673"/>
                </a:cubicBezTo>
                <a:cubicBezTo>
                  <a:pt x="25804" y="1038992"/>
                  <a:pt x="12903" y="1033306"/>
                  <a:pt x="11469" y="1053206"/>
                </a:cubicBezTo>
                <a:cubicBezTo>
                  <a:pt x="8601" y="1021937"/>
                  <a:pt x="1434" y="1000616"/>
                  <a:pt x="11469" y="989245"/>
                </a:cubicBezTo>
                <a:cubicBezTo>
                  <a:pt x="11469" y="980717"/>
                  <a:pt x="7169" y="976453"/>
                  <a:pt x="4301" y="976453"/>
                </a:cubicBezTo>
                <a:cubicBezTo>
                  <a:pt x="11469" y="956555"/>
                  <a:pt x="7169" y="925285"/>
                  <a:pt x="5734" y="903966"/>
                </a:cubicBezTo>
                <a:lnTo>
                  <a:pt x="0" y="909651"/>
                </a:lnTo>
                <a:cubicBezTo>
                  <a:pt x="27239" y="872697"/>
                  <a:pt x="4301" y="845691"/>
                  <a:pt x="10036" y="795945"/>
                </a:cubicBezTo>
                <a:lnTo>
                  <a:pt x="1434" y="801630"/>
                </a:lnTo>
                <a:cubicBezTo>
                  <a:pt x="5734" y="780311"/>
                  <a:pt x="17203" y="749041"/>
                  <a:pt x="11469" y="712086"/>
                </a:cubicBezTo>
                <a:lnTo>
                  <a:pt x="0" y="730563"/>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5"/>
                </a:lnTo>
                <a:cubicBezTo>
                  <a:pt x="8601" y="534419"/>
                  <a:pt x="18637" y="544369"/>
                  <a:pt x="22937" y="504572"/>
                </a:cubicBezTo>
                <a:cubicBezTo>
                  <a:pt x="20070" y="496044"/>
                  <a:pt x="12903" y="517363"/>
                  <a:pt x="7169" y="521627"/>
                </a:cubicBezTo>
                <a:cubicBezTo>
                  <a:pt x="22937" y="473302"/>
                  <a:pt x="38707" y="426398"/>
                  <a:pt x="55910" y="379494"/>
                </a:cubicBezTo>
                <a:cubicBezTo>
                  <a:pt x="63078" y="379494"/>
                  <a:pt x="61645" y="397972"/>
                  <a:pt x="73113" y="386601"/>
                </a:cubicBezTo>
                <a:cubicBezTo>
                  <a:pt x="68812" y="403657"/>
                  <a:pt x="65945" y="419291"/>
                  <a:pt x="63078" y="436348"/>
                </a:cubicBezTo>
                <a:cubicBezTo>
                  <a:pt x="67379" y="461932"/>
                  <a:pt x="80281" y="413607"/>
                  <a:pt x="88882" y="393708"/>
                </a:cubicBezTo>
                <a:lnTo>
                  <a:pt x="81715" y="427821"/>
                </a:lnTo>
                <a:cubicBezTo>
                  <a:pt x="81715" y="429241"/>
                  <a:pt x="83148" y="429241"/>
                  <a:pt x="84582" y="426398"/>
                </a:cubicBezTo>
                <a:lnTo>
                  <a:pt x="78848" y="451983"/>
                </a:lnTo>
                <a:cubicBezTo>
                  <a:pt x="108952" y="388022"/>
                  <a:pt x="83148" y="524470"/>
                  <a:pt x="110387" y="454825"/>
                </a:cubicBezTo>
                <a:cubicBezTo>
                  <a:pt x="104652" y="471882"/>
                  <a:pt x="93184" y="490358"/>
                  <a:pt x="86015" y="500308"/>
                </a:cubicBezTo>
                <a:cubicBezTo>
                  <a:pt x="75981" y="532998"/>
                  <a:pt x="84582" y="527314"/>
                  <a:pt x="86015" y="540105"/>
                </a:cubicBezTo>
                <a:cubicBezTo>
                  <a:pt x="91749" y="524470"/>
                  <a:pt x="98918" y="508836"/>
                  <a:pt x="106085" y="496044"/>
                </a:cubicBezTo>
                <a:cubicBezTo>
                  <a:pt x="86015" y="571375"/>
                  <a:pt x="118988" y="490358"/>
                  <a:pt x="114687" y="547212"/>
                </a:cubicBezTo>
                <a:cubicBezTo>
                  <a:pt x="94616" y="609751"/>
                  <a:pt x="121855" y="650969"/>
                  <a:pt x="117554" y="683659"/>
                </a:cubicBezTo>
                <a:cubicBezTo>
                  <a:pt x="107519" y="749041"/>
                  <a:pt x="108952" y="656654"/>
                  <a:pt x="97484" y="696451"/>
                </a:cubicBezTo>
                <a:cubicBezTo>
                  <a:pt x="90316" y="731984"/>
                  <a:pt x="101785" y="714929"/>
                  <a:pt x="101785" y="737670"/>
                </a:cubicBezTo>
                <a:lnTo>
                  <a:pt x="86015" y="751883"/>
                </a:lnTo>
                <a:cubicBezTo>
                  <a:pt x="80281" y="793102"/>
                  <a:pt x="100351" y="754726"/>
                  <a:pt x="91749" y="777468"/>
                </a:cubicBezTo>
                <a:cubicBezTo>
                  <a:pt x="97484" y="810158"/>
                  <a:pt x="97484" y="767518"/>
                  <a:pt x="110387" y="760412"/>
                </a:cubicBezTo>
                <a:cubicBezTo>
                  <a:pt x="106085" y="767518"/>
                  <a:pt x="97484" y="803051"/>
                  <a:pt x="101785" y="818686"/>
                </a:cubicBezTo>
                <a:cubicBezTo>
                  <a:pt x="104652" y="818686"/>
                  <a:pt x="108952" y="774625"/>
                  <a:pt x="108952" y="803051"/>
                </a:cubicBezTo>
                <a:cubicBezTo>
                  <a:pt x="100351" y="852798"/>
                  <a:pt x="101785" y="885488"/>
                  <a:pt x="107519" y="915337"/>
                </a:cubicBezTo>
                <a:cubicBezTo>
                  <a:pt x="108952" y="946606"/>
                  <a:pt x="113254" y="975033"/>
                  <a:pt x="111819" y="1020514"/>
                </a:cubicBezTo>
                <a:lnTo>
                  <a:pt x="118988" y="1011987"/>
                </a:lnTo>
                <a:cubicBezTo>
                  <a:pt x="117554" y="1021937"/>
                  <a:pt x="114687"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2"/>
                  <a:pt x="134757" y="1168334"/>
                  <a:pt x="136191" y="1158384"/>
                </a:cubicBezTo>
                <a:cubicBezTo>
                  <a:pt x="136191" y="1175439"/>
                  <a:pt x="136191" y="1191074"/>
                  <a:pt x="139058" y="1206709"/>
                </a:cubicBezTo>
                <a:lnTo>
                  <a:pt x="149093" y="1198181"/>
                </a:lnTo>
                <a:cubicBezTo>
                  <a:pt x="146225" y="1206709"/>
                  <a:pt x="149093" y="1225187"/>
                  <a:pt x="159128" y="1243664"/>
                </a:cubicBezTo>
                <a:cubicBezTo>
                  <a:pt x="161996" y="1247928"/>
                  <a:pt x="163428" y="1252192"/>
                  <a:pt x="166296" y="1257877"/>
                </a:cubicBezTo>
                <a:cubicBezTo>
                  <a:pt x="169163" y="1262141"/>
                  <a:pt x="172030" y="1266404"/>
                  <a:pt x="174897" y="1272091"/>
                </a:cubicBezTo>
                <a:cubicBezTo>
                  <a:pt x="177764" y="1277775"/>
                  <a:pt x="180631" y="1282039"/>
                  <a:pt x="183499" y="1287725"/>
                </a:cubicBezTo>
                <a:cubicBezTo>
                  <a:pt x="186366" y="1291989"/>
                  <a:pt x="189233" y="1297674"/>
                  <a:pt x="192100" y="1301938"/>
                </a:cubicBezTo>
                <a:lnTo>
                  <a:pt x="199269" y="1297674"/>
                </a:lnTo>
                <a:cubicBezTo>
                  <a:pt x="203569" y="1306202"/>
                  <a:pt x="207870" y="1314731"/>
                  <a:pt x="212170" y="1321836"/>
                </a:cubicBezTo>
                <a:lnTo>
                  <a:pt x="210737" y="1311888"/>
                </a:lnTo>
                <a:cubicBezTo>
                  <a:pt x="227940" y="1333207"/>
                  <a:pt x="237975" y="1367320"/>
                  <a:pt x="268081" y="1382954"/>
                </a:cubicBezTo>
                <a:cubicBezTo>
                  <a:pt x="250878" y="1371584"/>
                  <a:pt x="256612" y="1358792"/>
                  <a:pt x="262346" y="1355949"/>
                </a:cubicBezTo>
                <a:cubicBezTo>
                  <a:pt x="270948" y="1367320"/>
                  <a:pt x="279549" y="1377268"/>
                  <a:pt x="288151" y="1388639"/>
                </a:cubicBezTo>
                <a:cubicBezTo>
                  <a:pt x="296752" y="1398589"/>
                  <a:pt x="306787" y="1409960"/>
                  <a:pt x="316822" y="1419908"/>
                </a:cubicBezTo>
                <a:cubicBezTo>
                  <a:pt x="321122" y="1417065"/>
                  <a:pt x="348361" y="1432700"/>
                  <a:pt x="338325" y="1419908"/>
                </a:cubicBezTo>
                <a:lnTo>
                  <a:pt x="345494" y="1429858"/>
                </a:lnTo>
                <a:lnTo>
                  <a:pt x="356963" y="1442650"/>
                </a:lnTo>
                <a:lnTo>
                  <a:pt x="358396" y="1435543"/>
                </a:lnTo>
                <a:cubicBezTo>
                  <a:pt x="417173" y="1465392"/>
                  <a:pt x="471649" y="1498082"/>
                  <a:pt x="530425" y="1523665"/>
                </a:cubicBezTo>
                <a:cubicBezTo>
                  <a:pt x="589203" y="1549250"/>
                  <a:pt x="655148" y="1567726"/>
                  <a:pt x="725393" y="1562042"/>
                </a:cubicBezTo>
                <a:lnTo>
                  <a:pt x="722525" y="1559199"/>
                </a:lnTo>
                <a:cubicBezTo>
                  <a:pt x="748330" y="1567726"/>
                  <a:pt x="775569" y="1573412"/>
                  <a:pt x="802806" y="1580519"/>
                </a:cubicBezTo>
                <a:cubicBezTo>
                  <a:pt x="818576" y="1580519"/>
                  <a:pt x="822876" y="1567726"/>
                  <a:pt x="847248" y="1564885"/>
                </a:cubicBezTo>
                <a:cubicBezTo>
                  <a:pt x="841514" y="1570569"/>
                  <a:pt x="852982" y="1571992"/>
                  <a:pt x="868751" y="1571992"/>
                </a:cubicBezTo>
                <a:cubicBezTo>
                  <a:pt x="884521" y="1571992"/>
                  <a:pt x="901724" y="1570569"/>
                  <a:pt x="910326" y="1576256"/>
                </a:cubicBezTo>
                <a:cubicBezTo>
                  <a:pt x="930396" y="1570569"/>
                  <a:pt x="910326" y="1567726"/>
                  <a:pt x="904591" y="1563462"/>
                </a:cubicBezTo>
                <a:cubicBezTo>
                  <a:pt x="924661" y="1560621"/>
                  <a:pt x="941864" y="1557778"/>
                  <a:pt x="960500" y="1556357"/>
                </a:cubicBezTo>
                <a:cubicBezTo>
                  <a:pt x="977703" y="1554935"/>
                  <a:pt x="994906" y="1553514"/>
                  <a:pt x="1013543" y="1552092"/>
                </a:cubicBezTo>
                <a:cubicBezTo>
                  <a:pt x="1030747" y="1550671"/>
                  <a:pt x="1049382" y="1549250"/>
                  <a:pt x="1068020" y="1546407"/>
                </a:cubicBezTo>
                <a:cubicBezTo>
                  <a:pt x="1086655" y="1543564"/>
                  <a:pt x="1106726" y="1539300"/>
                  <a:pt x="1126796" y="1532194"/>
                </a:cubicBezTo>
                <a:cubicBezTo>
                  <a:pt x="1106726" y="1540722"/>
                  <a:pt x="1092390" y="1547828"/>
                  <a:pt x="1079488" y="1552092"/>
                </a:cubicBezTo>
                <a:cubicBezTo>
                  <a:pt x="1068020" y="1556357"/>
                  <a:pt x="1057984" y="1559199"/>
                  <a:pt x="1049382" y="1562042"/>
                </a:cubicBezTo>
                <a:cubicBezTo>
                  <a:pt x="1040781" y="1564885"/>
                  <a:pt x="1033614" y="1566305"/>
                  <a:pt x="1023578" y="1569149"/>
                </a:cubicBezTo>
                <a:cubicBezTo>
                  <a:pt x="1014976" y="1570569"/>
                  <a:pt x="1003508" y="1573412"/>
                  <a:pt x="989172" y="1576256"/>
                </a:cubicBezTo>
                <a:cubicBezTo>
                  <a:pt x="1025012" y="1574833"/>
                  <a:pt x="1045082" y="1570569"/>
                  <a:pt x="1065153" y="1564885"/>
                </a:cubicBezTo>
                <a:cubicBezTo>
                  <a:pt x="1075187" y="1563462"/>
                  <a:pt x="1085223" y="1559199"/>
                  <a:pt x="1098124" y="1556357"/>
                </a:cubicBezTo>
                <a:cubicBezTo>
                  <a:pt x="1109593" y="1553514"/>
                  <a:pt x="1123929" y="1550671"/>
                  <a:pt x="1142566" y="1546407"/>
                </a:cubicBezTo>
                <a:cubicBezTo>
                  <a:pt x="1129663" y="1547828"/>
                  <a:pt x="1118194" y="1547828"/>
                  <a:pt x="1106726" y="1549250"/>
                </a:cubicBezTo>
                <a:cubicBezTo>
                  <a:pt x="1123929" y="1536458"/>
                  <a:pt x="1151167" y="1530772"/>
                  <a:pt x="1175537" y="1526508"/>
                </a:cubicBezTo>
                <a:cubicBezTo>
                  <a:pt x="1199909" y="1522244"/>
                  <a:pt x="1221412" y="1516560"/>
                  <a:pt x="1222847" y="1505189"/>
                </a:cubicBezTo>
                <a:lnTo>
                  <a:pt x="1284179" y="1494378"/>
                </a:lnTo>
                <a:lnTo>
                  <a:pt x="1281937" y="1496927"/>
                </a:lnTo>
                <a:cubicBezTo>
                  <a:pt x="1282877" y="1499859"/>
                  <a:pt x="1296318" y="1498793"/>
                  <a:pt x="1301693" y="1500925"/>
                </a:cubicBezTo>
                <a:cubicBezTo>
                  <a:pt x="1294526" y="1505189"/>
                  <a:pt x="1290224" y="1506610"/>
                  <a:pt x="1280190" y="1509453"/>
                </a:cubicBezTo>
                <a:cubicBezTo>
                  <a:pt x="1293091" y="1523665"/>
                  <a:pt x="1303127" y="1493818"/>
                  <a:pt x="1333232" y="1486711"/>
                </a:cubicBezTo>
                <a:cubicBezTo>
                  <a:pt x="1331799" y="1483869"/>
                  <a:pt x="1322839" y="1485645"/>
                  <a:pt x="1312804" y="1487955"/>
                </a:cubicBezTo>
                <a:lnTo>
                  <a:pt x="1306498" y="1488997"/>
                </a:lnTo>
                <a:lnTo>
                  <a:pt x="1320509" y="1485468"/>
                </a:lnTo>
                <a:cubicBezTo>
                  <a:pt x="1331799" y="1481737"/>
                  <a:pt x="1343268" y="1476762"/>
                  <a:pt x="1354736" y="1469656"/>
                </a:cubicBezTo>
                <a:lnTo>
                  <a:pt x="1326065" y="1463969"/>
                </a:lnTo>
                <a:lnTo>
                  <a:pt x="1369072" y="1441229"/>
                </a:lnTo>
                <a:lnTo>
                  <a:pt x="1375386" y="1449993"/>
                </a:lnTo>
                <a:lnTo>
                  <a:pt x="1370505" y="1452599"/>
                </a:lnTo>
                <a:cubicBezTo>
                  <a:pt x="1373372" y="1455442"/>
                  <a:pt x="1375881" y="1454731"/>
                  <a:pt x="1378748" y="1452422"/>
                </a:cubicBezTo>
                <a:lnTo>
                  <a:pt x="1388971" y="1442811"/>
                </a:lnTo>
                <a:lnTo>
                  <a:pt x="1389443" y="1442501"/>
                </a:lnTo>
                <a:lnTo>
                  <a:pt x="1391650" y="1441051"/>
                </a:lnTo>
                <a:cubicBezTo>
                  <a:pt x="1394876" y="1438030"/>
                  <a:pt x="1396309" y="1435543"/>
                  <a:pt x="1396309" y="1434122"/>
                </a:cubicBezTo>
                <a:cubicBezTo>
                  <a:pt x="1404911" y="1432700"/>
                  <a:pt x="1414947" y="1429858"/>
                  <a:pt x="1423548" y="1425595"/>
                </a:cubicBezTo>
                <a:cubicBezTo>
                  <a:pt x="1432149" y="1421329"/>
                  <a:pt x="1440751" y="1415645"/>
                  <a:pt x="1450785" y="1409960"/>
                </a:cubicBezTo>
                <a:cubicBezTo>
                  <a:pt x="1470855" y="1400010"/>
                  <a:pt x="1489493" y="1385797"/>
                  <a:pt x="1510996" y="1375847"/>
                </a:cubicBezTo>
                <a:lnTo>
                  <a:pt x="1510996" y="1367320"/>
                </a:lnTo>
                <a:cubicBezTo>
                  <a:pt x="1515297" y="1365897"/>
                  <a:pt x="1519597" y="1364477"/>
                  <a:pt x="1521032" y="1364477"/>
                </a:cubicBezTo>
                <a:cubicBezTo>
                  <a:pt x="1521032" y="1350264"/>
                  <a:pt x="1552571" y="1328943"/>
                  <a:pt x="1546836" y="1320416"/>
                </a:cubicBezTo>
                <a:cubicBezTo>
                  <a:pt x="1533933" y="1327522"/>
                  <a:pt x="1505261" y="1345999"/>
                  <a:pt x="1510996" y="1348842"/>
                </a:cubicBezTo>
                <a:cubicBezTo>
                  <a:pt x="1493793" y="1355949"/>
                  <a:pt x="1500961" y="1347421"/>
                  <a:pt x="1515297" y="1334629"/>
                </a:cubicBezTo>
                <a:cubicBezTo>
                  <a:pt x="1522465" y="1328943"/>
                  <a:pt x="1531066" y="1321836"/>
                  <a:pt x="1539667" y="1314731"/>
                </a:cubicBezTo>
                <a:cubicBezTo>
                  <a:pt x="1546836" y="1309045"/>
                  <a:pt x="1554003" y="1301938"/>
                  <a:pt x="1558305" y="1297674"/>
                </a:cubicBezTo>
                <a:cubicBezTo>
                  <a:pt x="1543969" y="1320416"/>
                  <a:pt x="1568339" y="1297674"/>
                  <a:pt x="1581242" y="1289146"/>
                </a:cubicBezTo>
                <a:cubicBezTo>
                  <a:pt x="1581242" y="1286303"/>
                  <a:pt x="1576941" y="1289146"/>
                  <a:pt x="1574073" y="1289146"/>
                </a:cubicBezTo>
                <a:cubicBezTo>
                  <a:pt x="1586977" y="1270668"/>
                  <a:pt x="1601312" y="1263563"/>
                  <a:pt x="1614214" y="1256456"/>
                </a:cubicBezTo>
                <a:cubicBezTo>
                  <a:pt x="1625682" y="1250770"/>
                  <a:pt x="1635718" y="1242242"/>
                  <a:pt x="1637151" y="1223766"/>
                </a:cubicBezTo>
                <a:lnTo>
                  <a:pt x="1651487" y="1225187"/>
                </a:lnTo>
                <a:lnTo>
                  <a:pt x="1660088" y="1208131"/>
                </a:lnTo>
                <a:lnTo>
                  <a:pt x="1667257" y="1191074"/>
                </a:lnTo>
                <a:cubicBezTo>
                  <a:pt x="1677291" y="1195338"/>
                  <a:pt x="1684460" y="1185389"/>
                  <a:pt x="1693061" y="1175439"/>
                </a:cubicBezTo>
                <a:cubicBezTo>
                  <a:pt x="1701663" y="1165491"/>
                  <a:pt x="1708830" y="1154120"/>
                  <a:pt x="1718866" y="1156963"/>
                </a:cubicBezTo>
                <a:cubicBezTo>
                  <a:pt x="1741803" y="1121430"/>
                  <a:pt x="1704530" y="1154120"/>
                  <a:pt x="1714565" y="1142749"/>
                </a:cubicBezTo>
                <a:cubicBezTo>
                  <a:pt x="1723166" y="1125694"/>
                  <a:pt x="1740369" y="1102952"/>
                  <a:pt x="1754705" y="1084474"/>
                </a:cubicBezTo>
                <a:cubicBezTo>
                  <a:pt x="1767608" y="1064576"/>
                  <a:pt x="1779077" y="1047520"/>
                  <a:pt x="1777642" y="1038992"/>
                </a:cubicBezTo>
                <a:cubicBezTo>
                  <a:pt x="1789111" y="1024778"/>
                  <a:pt x="1796279" y="1009144"/>
                  <a:pt x="1803447" y="993509"/>
                </a:cubicBezTo>
                <a:cubicBezTo>
                  <a:pt x="1810615" y="977876"/>
                  <a:pt x="1814915" y="962241"/>
                  <a:pt x="1822084" y="949448"/>
                </a:cubicBezTo>
                <a:lnTo>
                  <a:pt x="1813483" y="943763"/>
                </a:lnTo>
                <a:cubicBezTo>
                  <a:pt x="1820650" y="930972"/>
                  <a:pt x="1829251" y="915337"/>
                  <a:pt x="1832118" y="901123"/>
                </a:cubicBezTo>
                <a:cubicBezTo>
                  <a:pt x="1830685" y="901123"/>
                  <a:pt x="1827818" y="902544"/>
                  <a:pt x="1826384" y="905387"/>
                </a:cubicBezTo>
                <a:cubicBezTo>
                  <a:pt x="1837853" y="879804"/>
                  <a:pt x="1843587" y="854219"/>
                  <a:pt x="1849321" y="831479"/>
                </a:cubicBezTo>
                <a:cubicBezTo>
                  <a:pt x="1850756" y="818686"/>
                  <a:pt x="1853623" y="807315"/>
                  <a:pt x="1855056" y="795945"/>
                </a:cubicBezTo>
                <a:lnTo>
                  <a:pt x="1857923" y="778888"/>
                </a:lnTo>
                <a:cubicBezTo>
                  <a:pt x="1857923" y="773204"/>
                  <a:pt x="1859357" y="767518"/>
                  <a:pt x="1859357" y="761833"/>
                </a:cubicBezTo>
                <a:cubicBezTo>
                  <a:pt x="1856490" y="763254"/>
                  <a:pt x="1853623" y="764676"/>
                  <a:pt x="1850756" y="767518"/>
                </a:cubicBezTo>
                <a:cubicBezTo>
                  <a:pt x="1849321" y="770361"/>
                  <a:pt x="1846454" y="777468"/>
                  <a:pt x="1843587" y="790259"/>
                </a:cubicBezTo>
                <a:cubicBezTo>
                  <a:pt x="1842154" y="778888"/>
                  <a:pt x="1843587" y="767518"/>
                  <a:pt x="1845021" y="753305"/>
                </a:cubicBezTo>
                <a:cubicBezTo>
                  <a:pt x="1846454" y="739091"/>
                  <a:pt x="1849321" y="724879"/>
                  <a:pt x="1852189" y="709244"/>
                </a:cubicBezTo>
                <a:cubicBezTo>
                  <a:pt x="1856490" y="677975"/>
                  <a:pt x="1860790" y="643862"/>
                  <a:pt x="1855056" y="611172"/>
                </a:cubicBezTo>
                <a:lnTo>
                  <a:pt x="1850756" y="616857"/>
                </a:lnTo>
                <a:cubicBezTo>
                  <a:pt x="1852189" y="604065"/>
                  <a:pt x="1852189" y="592694"/>
                  <a:pt x="1853623" y="579902"/>
                </a:cubicBezTo>
                <a:cubicBezTo>
                  <a:pt x="1852189" y="587009"/>
                  <a:pt x="1847889" y="582745"/>
                  <a:pt x="1843587" y="584166"/>
                </a:cubicBezTo>
                <a:cubicBezTo>
                  <a:pt x="1833553" y="524470"/>
                  <a:pt x="1807748" y="459089"/>
                  <a:pt x="1807748" y="420714"/>
                </a:cubicBezTo>
                <a:cubicBezTo>
                  <a:pt x="1806314" y="429241"/>
                  <a:pt x="1786244" y="400815"/>
                  <a:pt x="1793412" y="433505"/>
                </a:cubicBezTo>
                <a:cubicBezTo>
                  <a:pt x="1790545" y="416450"/>
                  <a:pt x="1781944" y="402236"/>
                  <a:pt x="1774775" y="386601"/>
                </a:cubicBezTo>
                <a:cubicBezTo>
                  <a:pt x="1770475" y="379494"/>
                  <a:pt x="1767608" y="370966"/>
                  <a:pt x="1761873" y="363859"/>
                </a:cubicBezTo>
                <a:cubicBezTo>
                  <a:pt x="1756139" y="356754"/>
                  <a:pt x="1751838" y="348225"/>
                  <a:pt x="1746103" y="341119"/>
                </a:cubicBezTo>
                <a:cubicBezTo>
                  <a:pt x="1740369" y="332590"/>
                  <a:pt x="1734635" y="325485"/>
                  <a:pt x="1728900" y="318378"/>
                </a:cubicBezTo>
                <a:cubicBezTo>
                  <a:pt x="1723166" y="311271"/>
                  <a:pt x="1715999" y="304164"/>
                  <a:pt x="1710265" y="297058"/>
                </a:cubicBezTo>
                <a:cubicBezTo>
                  <a:pt x="1704530" y="291372"/>
                  <a:pt x="1698796" y="282844"/>
                  <a:pt x="1691627" y="277158"/>
                </a:cubicBezTo>
                <a:lnTo>
                  <a:pt x="1674423" y="260101"/>
                </a:lnTo>
                <a:lnTo>
                  <a:pt x="1672990" y="260101"/>
                </a:lnTo>
                <a:lnTo>
                  <a:pt x="1667256" y="252995"/>
                </a:lnTo>
                <a:lnTo>
                  <a:pt x="1672993" y="258682"/>
                </a:lnTo>
                <a:lnTo>
                  <a:pt x="1674424" y="258682"/>
                </a:lnTo>
                <a:cubicBezTo>
                  <a:pt x="1668690" y="251575"/>
                  <a:pt x="1662956" y="243047"/>
                  <a:pt x="1655788" y="235940"/>
                </a:cubicBezTo>
                <a:lnTo>
                  <a:pt x="1652921" y="235940"/>
                </a:lnTo>
                <a:cubicBezTo>
                  <a:pt x="1658656" y="240204"/>
                  <a:pt x="1662956" y="245890"/>
                  <a:pt x="1667257" y="251575"/>
                </a:cubicBezTo>
                <a:cubicBezTo>
                  <a:pt x="1657221" y="241626"/>
                  <a:pt x="1647187" y="233097"/>
                  <a:pt x="1637151" y="223149"/>
                </a:cubicBezTo>
                <a:cubicBezTo>
                  <a:pt x="1627117" y="214621"/>
                  <a:pt x="1619948" y="204671"/>
                  <a:pt x="1611347" y="196143"/>
                </a:cubicBezTo>
                <a:cubicBezTo>
                  <a:pt x="1605612" y="196143"/>
                  <a:pt x="1594144" y="198986"/>
                  <a:pt x="1578375" y="193300"/>
                </a:cubicBezTo>
                <a:cubicBezTo>
                  <a:pt x="1581242" y="187615"/>
                  <a:pt x="1562605" y="177665"/>
                  <a:pt x="1538235" y="169138"/>
                </a:cubicBezTo>
                <a:cubicBezTo>
                  <a:pt x="1526766" y="164874"/>
                  <a:pt x="1513863" y="159189"/>
                  <a:pt x="1502394" y="153503"/>
                </a:cubicBezTo>
                <a:cubicBezTo>
                  <a:pt x="1490926" y="149239"/>
                  <a:pt x="1480891" y="143554"/>
                  <a:pt x="1473723" y="136447"/>
                </a:cubicBezTo>
                <a:cubicBezTo>
                  <a:pt x="1467988" y="137868"/>
                  <a:pt x="1486626" y="144975"/>
                  <a:pt x="1473723" y="143554"/>
                </a:cubicBezTo>
                <a:cubicBezTo>
                  <a:pt x="1453653" y="133604"/>
                  <a:pt x="1430715" y="125076"/>
                  <a:pt x="1406345" y="115128"/>
                </a:cubicBezTo>
                <a:cubicBezTo>
                  <a:pt x="1393442" y="109442"/>
                  <a:pt x="1380541" y="105178"/>
                  <a:pt x="1367638" y="100914"/>
                </a:cubicBezTo>
                <a:cubicBezTo>
                  <a:pt x="1354736" y="95229"/>
                  <a:pt x="1341833" y="90964"/>
                  <a:pt x="1327497" y="88122"/>
                </a:cubicBezTo>
                <a:cubicBezTo>
                  <a:pt x="1271588" y="72488"/>
                  <a:pt x="1211378" y="66802"/>
                  <a:pt x="1158335" y="71065"/>
                </a:cubicBezTo>
                <a:cubicBezTo>
                  <a:pt x="1154035" y="61117"/>
                  <a:pt x="1129663" y="55431"/>
                  <a:pt x="1098124" y="55431"/>
                </a:cubicBezTo>
                <a:cubicBezTo>
                  <a:pt x="1082355" y="55431"/>
                  <a:pt x="1065153" y="56853"/>
                  <a:pt x="1047949" y="56853"/>
                </a:cubicBezTo>
                <a:cubicBezTo>
                  <a:pt x="1030747" y="58274"/>
                  <a:pt x="1014976" y="58274"/>
                  <a:pt x="999208" y="58274"/>
                </a:cubicBezTo>
                <a:cubicBezTo>
                  <a:pt x="987739" y="73908"/>
                  <a:pt x="1033614" y="61117"/>
                  <a:pt x="1050817" y="68224"/>
                </a:cubicBezTo>
                <a:cubicBezTo>
                  <a:pt x="1017843" y="71065"/>
                  <a:pt x="1046515" y="85279"/>
                  <a:pt x="993473" y="83859"/>
                </a:cubicBezTo>
                <a:cubicBezTo>
                  <a:pt x="996341" y="85279"/>
                  <a:pt x="994906" y="86700"/>
                  <a:pt x="1006375" y="85279"/>
                </a:cubicBezTo>
                <a:cubicBezTo>
                  <a:pt x="974836" y="92386"/>
                  <a:pt x="1010676" y="68224"/>
                  <a:pt x="961935" y="82436"/>
                </a:cubicBezTo>
                <a:lnTo>
                  <a:pt x="961935" y="92386"/>
                </a:lnTo>
                <a:cubicBezTo>
                  <a:pt x="951899" y="89543"/>
                  <a:pt x="940430" y="88122"/>
                  <a:pt x="928961" y="86700"/>
                </a:cubicBezTo>
                <a:cubicBezTo>
                  <a:pt x="830045" y="119392"/>
                  <a:pt x="744030" y="147818"/>
                  <a:pt x="666617" y="198986"/>
                </a:cubicBezTo>
                <a:cubicBezTo>
                  <a:pt x="660882" y="198986"/>
                  <a:pt x="660882" y="193300"/>
                  <a:pt x="669484" y="186195"/>
                </a:cubicBezTo>
                <a:cubicBezTo>
                  <a:pt x="650846" y="194722"/>
                  <a:pt x="629343" y="203250"/>
                  <a:pt x="607839" y="211778"/>
                </a:cubicBezTo>
                <a:cubicBezTo>
                  <a:pt x="586336" y="220306"/>
                  <a:pt x="563399" y="231676"/>
                  <a:pt x="546196" y="248732"/>
                </a:cubicBezTo>
                <a:cubicBezTo>
                  <a:pt x="550496" y="248732"/>
                  <a:pt x="554797" y="247311"/>
                  <a:pt x="559097" y="245890"/>
                </a:cubicBezTo>
                <a:cubicBezTo>
                  <a:pt x="528993" y="270053"/>
                  <a:pt x="511790" y="277158"/>
                  <a:pt x="491719" y="285687"/>
                </a:cubicBezTo>
                <a:cubicBezTo>
                  <a:pt x="471649" y="294215"/>
                  <a:pt x="448712" y="302743"/>
                  <a:pt x="411439" y="328326"/>
                </a:cubicBezTo>
                <a:cubicBezTo>
                  <a:pt x="418606" y="321221"/>
                  <a:pt x="432942" y="312691"/>
                  <a:pt x="445845" y="304164"/>
                </a:cubicBezTo>
                <a:cubicBezTo>
                  <a:pt x="458746" y="295636"/>
                  <a:pt x="468782" y="287108"/>
                  <a:pt x="467348" y="281424"/>
                </a:cubicBezTo>
                <a:lnTo>
                  <a:pt x="461537" y="282944"/>
                </a:lnTo>
                <a:lnTo>
                  <a:pt x="474517" y="275737"/>
                </a:lnTo>
                <a:cubicBezTo>
                  <a:pt x="468782" y="278580"/>
                  <a:pt x="464481" y="278580"/>
                  <a:pt x="461614" y="277158"/>
                </a:cubicBezTo>
                <a:cubicBezTo>
                  <a:pt x="483118" y="267210"/>
                  <a:pt x="508923" y="250154"/>
                  <a:pt x="539027" y="234519"/>
                </a:cubicBezTo>
                <a:lnTo>
                  <a:pt x="500321" y="261525"/>
                </a:lnTo>
                <a:cubicBezTo>
                  <a:pt x="511790" y="261525"/>
                  <a:pt x="527558" y="250154"/>
                  <a:pt x="543329" y="238783"/>
                </a:cubicBezTo>
                <a:cubicBezTo>
                  <a:pt x="559097" y="227412"/>
                  <a:pt x="574867" y="216042"/>
                  <a:pt x="583469" y="213199"/>
                </a:cubicBezTo>
                <a:cubicBezTo>
                  <a:pt x="576300" y="203250"/>
                  <a:pt x="551930" y="218885"/>
                  <a:pt x="572000" y="196143"/>
                </a:cubicBezTo>
                <a:cubicBezTo>
                  <a:pt x="603539" y="173401"/>
                  <a:pt x="616440" y="171981"/>
                  <a:pt x="627909" y="170560"/>
                </a:cubicBezTo>
                <a:cubicBezTo>
                  <a:pt x="635078" y="170560"/>
                  <a:pt x="640812" y="170560"/>
                  <a:pt x="649414" y="169138"/>
                </a:cubicBezTo>
                <a:cubicBezTo>
                  <a:pt x="658015" y="169138"/>
                  <a:pt x="670917" y="166294"/>
                  <a:pt x="688120" y="160610"/>
                </a:cubicBezTo>
                <a:lnTo>
                  <a:pt x="678085" y="170560"/>
                </a:lnTo>
                <a:cubicBezTo>
                  <a:pt x="688120" y="166294"/>
                  <a:pt x="699588" y="164874"/>
                  <a:pt x="711057" y="162031"/>
                </a:cubicBezTo>
                <a:cubicBezTo>
                  <a:pt x="722525" y="159189"/>
                  <a:pt x="735429" y="154925"/>
                  <a:pt x="748330" y="143554"/>
                </a:cubicBezTo>
                <a:cubicBezTo>
                  <a:pt x="744030" y="136447"/>
                  <a:pt x="721093" y="147818"/>
                  <a:pt x="706757" y="149239"/>
                </a:cubicBezTo>
                <a:cubicBezTo>
                  <a:pt x="711057" y="142132"/>
                  <a:pt x="751197" y="144975"/>
                  <a:pt x="771267" y="127920"/>
                </a:cubicBezTo>
                <a:cubicBezTo>
                  <a:pt x="746897" y="125076"/>
                  <a:pt x="692421" y="144975"/>
                  <a:pt x="658015" y="163453"/>
                </a:cubicBezTo>
                <a:cubicBezTo>
                  <a:pt x="660882" y="159189"/>
                  <a:pt x="659448" y="154925"/>
                  <a:pt x="652281" y="153503"/>
                </a:cubicBezTo>
                <a:cubicBezTo>
                  <a:pt x="706757" y="130763"/>
                  <a:pt x="765533" y="112285"/>
                  <a:pt x="822876" y="95229"/>
                </a:cubicBezTo>
                <a:cubicBezTo>
                  <a:pt x="881654" y="79595"/>
                  <a:pt x="938997" y="65381"/>
                  <a:pt x="994906" y="51167"/>
                </a:cubicBezTo>
                <a:cubicBezTo>
                  <a:pt x="963367" y="49746"/>
                  <a:pt x="970536" y="48325"/>
                  <a:pt x="982005" y="45482"/>
                </a:cubicBezTo>
                <a:cubicBezTo>
                  <a:pt x="993473" y="42639"/>
                  <a:pt x="1012109" y="39797"/>
                  <a:pt x="1003508" y="32691"/>
                </a:cubicBezTo>
                <a:cubicBezTo>
                  <a:pt x="1014976" y="42639"/>
                  <a:pt x="1047949" y="24163"/>
                  <a:pt x="1080921" y="27004"/>
                </a:cubicBezTo>
                <a:cubicBezTo>
                  <a:pt x="1086655" y="19899"/>
                  <a:pt x="1069453" y="18477"/>
                  <a:pt x="1055117" y="18477"/>
                </a:cubicBezTo>
                <a:cubicBezTo>
                  <a:pt x="1039348" y="18477"/>
                  <a:pt x="1026445" y="18477"/>
                  <a:pt x="1039348" y="12792"/>
                </a:cubicBezTo>
                <a:cubicBezTo>
                  <a:pt x="1055117" y="11370"/>
                  <a:pt x="1072320" y="12792"/>
                  <a:pt x="1089523" y="12792"/>
                </a:cubicBezTo>
                <a:cubicBezTo>
                  <a:pt x="1106726" y="12792"/>
                  <a:pt x="1126796" y="14213"/>
                  <a:pt x="1145433" y="17056"/>
                </a:cubicBezTo>
                <a:cubicBezTo>
                  <a:pt x="1154035" y="18477"/>
                  <a:pt x="1164069" y="18477"/>
                  <a:pt x="1174105" y="19899"/>
                </a:cubicBezTo>
                <a:cubicBezTo>
                  <a:pt x="1184139" y="21320"/>
                  <a:pt x="1194175" y="22740"/>
                  <a:pt x="1204209" y="24163"/>
                </a:cubicBezTo>
                <a:cubicBezTo>
                  <a:pt x="1214245" y="25584"/>
                  <a:pt x="1224279" y="27004"/>
                  <a:pt x="1234315" y="27004"/>
                </a:cubicBezTo>
                <a:cubicBezTo>
                  <a:pt x="1244349" y="28427"/>
                  <a:pt x="1254385" y="29847"/>
                  <a:pt x="1264420" y="29847"/>
                </a:cubicBezTo>
                <a:cubicBezTo>
                  <a:pt x="1260120" y="24163"/>
                  <a:pt x="1241482" y="21320"/>
                  <a:pt x="1238615" y="18477"/>
                </a:cubicBezTo>
                <a:cubicBezTo>
                  <a:pt x="1251518" y="21320"/>
                  <a:pt x="1264420" y="25584"/>
                  <a:pt x="1278755" y="29847"/>
                </a:cubicBezTo>
                <a:cubicBezTo>
                  <a:pt x="1284490" y="32691"/>
                  <a:pt x="1291659" y="34111"/>
                  <a:pt x="1298826" y="36954"/>
                </a:cubicBezTo>
                <a:cubicBezTo>
                  <a:pt x="1305994" y="39797"/>
                  <a:pt x="1311729" y="42639"/>
                  <a:pt x="1318896" y="45482"/>
                </a:cubicBezTo>
                <a:cubicBezTo>
                  <a:pt x="1331799" y="49746"/>
                  <a:pt x="1344700" y="54010"/>
                  <a:pt x="1356169" y="56853"/>
                </a:cubicBezTo>
                <a:cubicBezTo>
                  <a:pt x="1367638" y="61117"/>
                  <a:pt x="1377673" y="62538"/>
                  <a:pt x="1387708" y="59696"/>
                </a:cubicBezTo>
                <a:cubicBezTo>
                  <a:pt x="1376239" y="54010"/>
                  <a:pt x="1364770" y="45482"/>
                  <a:pt x="1351869" y="39797"/>
                </a:cubicBezTo>
                <a:cubicBezTo>
                  <a:pt x="1338966" y="34111"/>
                  <a:pt x="1326065" y="27004"/>
                  <a:pt x="1313161" y="21320"/>
                </a:cubicBezTo>
                <a:cubicBezTo>
                  <a:pt x="1318896" y="22740"/>
                  <a:pt x="1328932" y="22740"/>
                  <a:pt x="1343267" y="22740"/>
                </a:cubicBezTo>
                <a:close/>
                <a:moveTo>
                  <a:pt x="1250083" y="0"/>
                </a:moveTo>
                <a:cubicBezTo>
                  <a:pt x="1285924" y="0"/>
                  <a:pt x="1287356" y="9950"/>
                  <a:pt x="1295958" y="15634"/>
                </a:cubicBezTo>
                <a:cubicBezTo>
                  <a:pt x="1278755" y="9950"/>
                  <a:pt x="1262986" y="4264"/>
                  <a:pt x="1250083" y="0"/>
                </a:cubicBezTo>
                <a:close/>
              </a:path>
            </a:pathLst>
          </a:custGeom>
          <a:solidFill>
            <a:srgbClr val="F7B204"/>
          </a:solidFill>
          <a:ln w="9525" cap="flat">
            <a:noFill/>
            <a:prstDash val="solid"/>
            <a:miter/>
          </a:ln>
        </p:spPr>
        <p:txBody>
          <a:bodyPr wrap="square" rtlCol="0" anchor="ctr">
            <a:noAutofit/>
          </a:bodyPr>
          <a:lstStyle/>
          <a:p>
            <a:pPr marL="0" marR="0" lvl="0" indent="0" defTabSz="91421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73A4A"/>
              </a:solidFill>
              <a:effectLst/>
              <a:uLnTx/>
              <a:uFillTx/>
              <a:latin typeface="Jura" pitchFamily="2" charset="0"/>
            </a:endParaRPr>
          </a:p>
        </p:txBody>
      </p:sp>
      <p:sp>
        <p:nvSpPr>
          <p:cNvPr id="19" name="TextBox 18">
            <a:extLst>
              <a:ext uri="{FF2B5EF4-FFF2-40B4-BE49-F238E27FC236}">
                <a16:creationId xmlns:a16="http://schemas.microsoft.com/office/drawing/2014/main" id="{FFF62BA1-A3B5-D83C-A16E-89AE41C6159A}"/>
              </a:ext>
            </a:extLst>
          </p:cNvPr>
          <p:cNvSpPr txBox="1"/>
          <p:nvPr/>
        </p:nvSpPr>
        <p:spPr>
          <a:xfrm>
            <a:off x="5470938" y="654667"/>
            <a:ext cx="3607074" cy="461665"/>
          </a:xfrm>
          <a:prstGeom prst="rect">
            <a:avLst/>
          </a:prstGeom>
          <a:noFill/>
        </p:spPr>
        <p:txBody>
          <a:bodyPr wrap="square" rtlCol="0">
            <a:spAutoFit/>
          </a:bodyPr>
          <a:lstStyle/>
          <a:p>
            <a:r>
              <a:rPr lang="en-US" sz="2400" b="1" dirty="0">
                <a:latin typeface="Century Gothic" panose="020B0502020202020204" pitchFamily="34" charset="0"/>
              </a:rPr>
              <a:t>Hacking explained:</a:t>
            </a:r>
          </a:p>
        </p:txBody>
      </p:sp>
      <p:pic>
        <p:nvPicPr>
          <p:cNvPr id="20" name="Picture 19" descr="A black background with blue text&#10;&#10;Description automatically generated">
            <a:extLst>
              <a:ext uri="{FF2B5EF4-FFF2-40B4-BE49-F238E27FC236}">
                <a16:creationId xmlns:a16="http://schemas.microsoft.com/office/drawing/2014/main" id="{7A80CC7C-A9D2-FF95-E43B-54CA18707662}"/>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322646982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ontent Placeholder 2">
            <a:extLst>
              <a:ext uri="{FF2B5EF4-FFF2-40B4-BE49-F238E27FC236}">
                <a16:creationId xmlns:a16="http://schemas.microsoft.com/office/drawing/2014/main" id="{45F78323-E733-7D8D-57B5-811558E83CF1}"/>
              </a:ext>
            </a:extLst>
          </p:cNvPr>
          <p:cNvSpPr txBox="1">
            <a:spLocks/>
          </p:cNvSpPr>
          <p:nvPr/>
        </p:nvSpPr>
        <p:spPr>
          <a:xfrm>
            <a:off x="817249" y="1323466"/>
            <a:ext cx="10515600" cy="4964212"/>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endParaRPr lang="en-US" sz="2400" dirty="0">
              <a:solidFill>
                <a:schemeClr val="accent4"/>
              </a:solidFill>
              <a:latin typeface="Century Gothic" panose="020B0502020202020204" pitchFamily="34" charset="0"/>
            </a:endParaRPr>
          </a:p>
          <a:p>
            <a:pPr marL="0" indent="0">
              <a:buFont typeface="Arial" panose="020B0604020202020204" pitchFamily="34" charset="0"/>
              <a:buNone/>
            </a:pPr>
            <a:r>
              <a:rPr lang="en-US" sz="6400" dirty="0">
                <a:solidFill>
                  <a:schemeClr val="accent4"/>
                </a:solidFill>
                <a:latin typeface="Century Gothic" panose="020B0502020202020204" pitchFamily="34" charset="0"/>
              </a:rPr>
              <a:t>. </a:t>
            </a:r>
          </a:p>
          <a:p>
            <a:pPr marL="0" indent="0">
              <a:buFont typeface="Arial" panose="020B0604020202020204" pitchFamily="34" charset="0"/>
              <a:buNone/>
            </a:pPr>
            <a:endParaRPr lang="en-US" sz="6400" dirty="0">
              <a:solidFill>
                <a:schemeClr val="accent4"/>
              </a:solidFill>
              <a:latin typeface="Century Gothic" panose="020B0502020202020204" pitchFamily="34" charset="0"/>
            </a:endParaRPr>
          </a:p>
          <a:p>
            <a:pPr marL="0" indent="0" algn="just">
              <a:buFont typeface="Arial" panose="020B0604020202020204" pitchFamily="34" charset="0"/>
              <a:buNone/>
            </a:pPr>
            <a:endParaRPr lang="en-US" sz="6400" dirty="0">
              <a:latin typeface="Century Gothic" panose="020B0502020202020204" pitchFamily="34" charset="0"/>
            </a:endParaRPr>
          </a:p>
          <a:p>
            <a:pPr algn="just">
              <a:lnSpc>
                <a:spcPct val="170000"/>
              </a:lnSpc>
            </a:pPr>
            <a:endParaRPr lang="en-US" sz="5600" dirty="0">
              <a:latin typeface="Century Gothic" panose="020B0502020202020204" pitchFamily="34" charset="0"/>
            </a:endParaRPr>
          </a:p>
          <a:p>
            <a:pPr marL="0" indent="0">
              <a:buFont typeface="Arial" panose="020B0604020202020204" pitchFamily="34" charset="0"/>
              <a:buNone/>
            </a:pPr>
            <a:endParaRPr lang="en-US" sz="2400" dirty="0">
              <a:solidFill>
                <a:schemeClr val="accent4"/>
              </a:solidFill>
              <a:latin typeface="Century Gothic" panose="020B0502020202020204" pitchFamily="34" charset="0"/>
            </a:endParaRPr>
          </a:p>
        </p:txBody>
      </p:sp>
      <p:grpSp>
        <p:nvGrpSpPr>
          <p:cNvPr id="13" name="Google Shape;12022;p92">
            <a:extLst>
              <a:ext uri="{FF2B5EF4-FFF2-40B4-BE49-F238E27FC236}">
                <a16:creationId xmlns:a16="http://schemas.microsoft.com/office/drawing/2014/main" id="{AB92217F-8532-92E0-8696-D722A5D8FF11}"/>
              </a:ext>
            </a:extLst>
          </p:cNvPr>
          <p:cNvGrpSpPr/>
          <p:nvPr/>
        </p:nvGrpSpPr>
        <p:grpSpPr>
          <a:xfrm rot="10800000">
            <a:off x="0" y="-361488"/>
            <a:ext cx="2499325" cy="1702685"/>
            <a:chOff x="4126815" y="2760704"/>
            <a:chExt cx="380393" cy="363118"/>
          </a:xfrm>
          <a:solidFill>
            <a:srgbClr val="FFC000"/>
          </a:solidFill>
        </p:grpSpPr>
        <p:sp>
          <p:nvSpPr>
            <p:cNvPr id="14" name="Google Shape;12023;p92">
              <a:extLst>
                <a:ext uri="{FF2B5EF4-FFF2-40B4-BE49-F238E27FC236}">
                  <a16:creationId xmlns:a16="http://schemas.microsoft.com/office/drawing/2014/main" id="{BC39D063-C0A8-7454-ED9E-91C90FE3C586}"/>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endParaRPr sz="2400" dirty="0"/>
            </a:p>
          </p:txBody>
        </p:sp>
        <p:sp>
          <p:nvSpPr>
            <p:cNvPr id="15" name="Google Shape;12024;p92">
              <a:extLst>
                <a:ext uri="{FF2B5EF4-FFF2-40B4-BE49-F238E27FC236}">
                  <a16:creationId xmlns:a16="http://schemas.microsoft.com/office/drawing/2014/main" id="{076D2602-A60A-99FB-2372-CE3CA49DC5FF}"/>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endParaRPr sz="2400"/>
            </a:p>
          </p:txBody>
        </p:sp>
        <p:sp>
          <p:nvSpPr>
            <p:cNvPr id="16" name="Google Shape;12025;p92">
              <a:extLst>
                <a:ext uri="{FF2B5EF4-FFF2-40B4-BE49-F238E27FC236}">
                  <a16:creationId xmlns:a16="http://schemas.microsoft.com/office/drawing/2014/main" id="{B20648A5-AD49-7BC7-73DC-2809D2C3FAD0}"/>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17" name="Google Shape;12026;p92">
              <a:extLst>
                <a:ext uri="{FF2B5EF4-FFF2-40B4-BE49-F238E27FC236}">
                  <a16:creationId xmlns:a16="http://schemas.microsoft.com/office/drawing/2014/main" id="{9BD099E4-158C-DC2A-7A3C-C02C64BC0C95}"/>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endParaRPr sz="2400" dirty="0"/>
            </a:p>
          </p:txBody>
        </p:sp>
      </p:grpSp>
      <p:sp>
        <p:nvSpPr>
          <p:cNvPr id="18" name="Freeform 9">
            <a:extLst>
              <a:ext uri="{FF2B5EF4-FFF2-40B4-BE49-F238E27FC236}">
                <a16:creationId xmlns:a16="http://schemas.microsoft.com/office/drawing/2014/main" id="{3EBE499B-F293-8AF6-ADE4-7E9F8CDBFF54}"/>
              </a:ext>
            </a:extLst>
          </p:cNvPr>
          <p:cNvSpPr/>
          <p:nvPr/>
        </p:nvSpPr>
        <p:spPr>
          <a:xfrm>
            <a:off x="4472169" y="489855"/>
            <a:ext cx="974120" cy="833611"/>
          </a:xfrm>
          <a:custGeom>
            <a:avLst/>
            <a:gdLst>
              <a:gd name="connsiteX0" fmla="*/ 560145 w 1948239"/>
              <a:gd name="connsiteY0" fmla="*/ 1648531 h 1667221"/>
              <a:gd name="connsiteX1" fmla="*/ 582677 w 1948239"/>
              <a:gd name="connsiteY1" fmla="*/ 1650706 h 1667221"/>
              <a:gd name="connsiteX2" fmla="*/ 575942 w 1948239"/>
              <a:gd name="connsiteY2" fmla="*/ 1650697 h 1667221"/>
              <a:gd name="connsiteX3" fmla="*/ 547629 w 1948239"/>
              <a:gd name="connsiteY3" fmla="*/ 1647322 h 1667221"/>
              <a:gd name="connsiteX4" fmla="*/ 558291 w 1948239"/>
              <a:gd name="connsiteY4" fmla="*/ 1648276 h 1667221"/>
              <a:gd name="connsiteX5" fmla="*/ 560145 w 1948239"/>
              <a:gd name="connsiteY5" fmla="*/ 1648531 h 1667221"/>
              <a:gd name="connsiteX6" fmla="*/ 1035048 w 1948239"/>
              <a:gd name="connsiteY6" fmla="*/ 1645899 h 1667221"/>
              <a:gd name="connsiteX7" fmla="*/ 1002074 w 1948239"/>
              <a:gd name="connsiteY7" fmla="*/ 1655848 h 1667221"/>
              <a:gd name="connsiteX8" fmla="*/ 959066 w 1948239"/>
              <a:gd name="connsiteY8" fmla="*/ 1665798 h 1667221"/>
              <a:gd name="connsiteX9" fmla="*/ 1035048 w 1948239"/>
              <a:gd name="connsiteY9" fmla="*/ 1645899 h 1667221"/>
              <a:gd name="connsiteX10" fmla="*/ 1139699 w 1948239"/>
              <a:gd name="connsiteY10" fmla="*/ 1628844 h 1667221"/>
              <a:gd name="connsiteX11" fmla="*/ 1137849 w 1948239"/>
              <a:gd name="connsiteY11" fmla="*/ 1630679 h 1667221"/>
              <a:gd name="connsiteX12" fmla="*/ 1135061 w 1948239"/>
              <a:gd name="connsiteY12" fmla="*/ 1629244 h 1667221"/>
              <a:gd name="connsiteX13" fmla="*/ 1057984 w 1948239"/>
              <a:gd name="connsiteY13" fmla="*/ 1590468 h 1667221"/>
              <a:gd name="connsiteX14" fmla="*/ 1000641 w 1948239"/>
              <a:gd name="connsiteY14" fmla="*/ 1600418 h 1667221"/>
              <a:gd name="connsiteX15" fmla="*/ 1090957 w 1948239"/>
              <a:gd name="connsiteY15" fmla="*/ 1596154 h 1667221"/>
              <a:gd name="connsiteX16" fmla="*/ 1059418 w 1948239"/>
              <a:gd name="connsiteY16" fmla="*/ 1597575 h 1667221"/>
              <a:gd name="connsiteX17" fmla="*/ 1066585 w 1948239"/>
              <a:gd name="connsiteY17" fmla="*/ 1596154 h 1667221"/>
              <a:gd name="connsiteX18" fmla="*/ 642245 w 1948239"/>
              <a:gd name="connsiteY18" fmla="*/ 1576256 h 1667221"/>
              <a:gd name="connsiteX19" fmla="*/ 666617 w 1948239"/>
              <a:gd name="connsiteY19" fmla="*/ 1591890 h 1667221"/>
              <a:gd name="connsiteX20" fmla="*/ 650846 w 1948239"/>
              <a:gd name="connsiteY20" fmla="*/ 1590468 h 1667221"/>
              <a:gd name="connsiteX21" fmla="*/ 695288 w 1948239"/>
              <a:gd name="connsiteY21" fmla="*/ 1606103 h 1667221"/>
              <a:gd name="connsiteX22" fmla="*/ 675218 w 1948239"/>
              <a:gd name="connsiteY22" fmla="*/ 1603261 h 1667221"/>
              <a:gd name="connsiteX23" fmla="*/ 683820 w 1948239"/>
              <a:gd name="connsiteY23" fmla="*/ 1587625 h 1667221"/>
              <a:gd name="connsiteX24" fmla="*/ 642245 w 1948239"/>
              <a:gd name="connsiteY24" fmla="*/ 1576256 h 1667221"/>
              <a:gd name="connsiteX25" fmla="*/ 718987 w 1948239"/>
              <a:gd name="connsiteY25" fmla="*/ 1574456 h 1667221"/>
              <a:gd name="connsiteX26" fmla="*/ 702455 w 1948239"/>
              <a:gd name="connsiteY26" fmla="*/ 1577676 h 1667221"/>
              <a:gd name="connsiteX27" fmla="*/ 754064 w 1948239"/>
              <a:gd name="connsiteY27" fmla="*/ 1589047 h 1667221"/>
              <a:gd name="connsiteX28" fmla="*/ 718987 w 1948239"/>
              <a:gd name="connsiteY28" fmla="*/ 1574456 h 1667221"/>
              <a:gd name="connsiteX29" fmla="*/ 381333 w 1948239"/>
              <a:gd name="connsiteY29" fmla="*/ 1556357 h 1667221"/>
              <a:gd name="connsiteX30" fmla="*/ 447278 w 1948239"/>
              <a:gd name="connsiteY30" fmla="*/ 1577676 h 1667221"/>
              <a:gd name="connsiteX31" fmla="*/ 381333 w 1948239"/>
              <a:gd name="connsiteY31" fmla="*/ 1556357 h 1667221"/>
              <a:gd name="connsiteX32" fmla="*/ 1409212 w 1948239"/>
              <a:gd name="connsiteY32" fmla="*/ 1519401 h 1667221"/>
              <a:gd name="connsiteX33" fmla="*/ 1384841 w 1948239"/>
              <a:gd name="connsiteY33" fmla="*/ 1533615 h 1667221"/>
              <a:gd name="connsiteX34" fmla="*/ 1402044 w 1948239"/>
              <a:gd name="connsiteY34" fmla="*/ 1532194 h 1667221"/>
              <a:gd name="connsiteX35" fmla="*/ 290257 w 1948239"/>
              <a:gd name="connsiteY35" fmla="*/ 1489287 h 1667221"/>
              <a:gd name="connsiteX36" fmla="*/ 288151 w 1948239"/>
              <a:gd name="connsiteY36" fmla="*/ 1495239 h 1667221"/>
              <a:gd name="connsiteX37" fmla="*/ 329724 w 1948239"/>
              <a:gd name="connsiteY37" fmla="*/ 1529351 h 1667221"/>
              <a:gd name="connsiteX38" fmla="*/ 346927 w 1948239"/>
              <a:gd name="connsiteY38" fmla="*/ 1525088 h 1667221"/>
              <a:gd name="connsiteX39" fmla="*/ 319690 w 1948239"/>
              <a:gd name="connsiteY39" fmla="*/ 1498082 h 1667221"/>
              <a:gd name="connsiteX40" fmla="*/ 290257 w 1948239"/>
              <a:gd name="connsiteY40" fmla="*/ 1489287 h 1667221"/>
              <a:gd name="connsiteX41" fmla="*/ 1306498 w 1948239"/>
              <a:gd name="connsiteY41" fmla="*/ 1488997 h 1667221"/>
              <a:gd name="connsiteX42" fmla="*/ 1287357 w 1948239"/>
              <a:gd name="connsiteY42" fmla="*/ 1493818 h 1667221"/>
              <a:gd name="connsiteX43" fmla="*/ 1284179 w 1948239"/>
              <a:gd name="connsiteY43" fmla="*/ 1494378 h 1667221"/>
              <a:gd name="connsiteX44" fmla="*/ 1285924 w 1948239"/>
              <a:gd name="connsiteY44" fmla="*/ 1492396 h 1667221"/>
              <a:gd name="connsiteX45" fmla="*/ 1437884 w 1948239"/>
              <a:gd name="connsiteY45" fmla="*/ 1485290 h 1667221"/>
              <a:gd name="connsiteX46" fmla="*/ 1400611 w 1948239"/>
              <a:gd name="connsiteY46" fmla="*/ 1506610 h 1667221"/>
              <a:gd name="connsiteX47" fmla="*/ 1361903 w 1948239"/>
              <a:gd name="connsiteY47" fmla="*/ 1516560 h 1667221"/>
              <a:gd name="connsiteX48" fmla="*/ 1437884 w 1948239"/>
              <a:gd name="connsiteY48" fmla="*/ 1485290 h 1667221"/>
              <a:gd name="connsiteX49" fmla="*/ 1389142 w 1948239"/>
              <a:gd name="connsiteY49" fmla="*/ 1442650 h 1667221"/>
              <a:gd name="connsiteX50" fmla="*/ 1388971 w 1948239"/>
              <a:gd name="connsiteY50" fmla="*/ 1442811 h 1667221"/>
              <a:gd name="connsiteX51" fmla="*/ 1376239 w 1948239"/>
              <a:gd name="connsiteY51" fmla="*/ 1451178 h 1667221"/>
              <a:gd name="connsiteX52" fmla="*/ 1375386 w 1948239"/>
              <a:gd name="connsiteY52" fmla="*/ 1449993 h 1667221"/>
              <a:gd name="connsiteX53" fmla="*/ 1493793 w 1948239"/>
              <a:gd name="connsiteY53" fmla="*/ 1441229 h 1667221"/>
              <a:gd name="connsiteX54" fmla="*/ 1467988 w 1948239"/>
              <a:gd name="connsiteY54" fmla="*/ 1455442 h 1667221"/>
              <a:gd name="connsiteX55" fmla="*/ 1447918 w 1948239"/>
              <a:gd name="connsiteY55" fmla="*/ 1461128 h 1667221"/>
              <a:gd name="connsiteX56" fmla="*/ 1435017 w 1948239"/>
              <a:gd name="connsiteY56" fmla="*/ 1468233 h 1667221"/>
              <a:gd name="connsiteX57" fmla="*/ 1449353 w 1948239"/>
              <a:gd name="connsiteY57" fmla="*/ 1461128 h 1667221"/>
              <a:gd name="connsiteX58" fmla="*/ 1493793 w 1948239"/>
              <a:gd name="connsiteY58" fmla="*/ 1441229 h 1667221"/>
              <a:gd name="connsiteX59" fmla="*/ 1386812 w 1948239"/>
              <a:gd name="connsiteY59" fmla="*/ 1428968 h 1667221"/>
              <a:gd name="connsiteX60" fmla="*/ 1392008 w 1948239"/>
              <a:gd name="connsiteY60" fmla="*/ 1432699 h 1667221"/>
              <a:gd name="connsiteX61" fmla="*/ 1371938 w 1948239"/>
              <a:gd name="connsiteY61" fmla="*/ 1432699 h 1667221"/>
              <a:gd name="connsiteX62" fmla="*/ 1386812 w 1948239"/>
              <a:gd name="connsiteY62" fmla="*/ 1428968 h 1667221"/>
              <a:gd name="connsiteX63" fmla="*/ 1629984 w 1948239"/>
              <a:gd name="connsiteY63" fmla="*/ 1402852 h 1667221"/>
              <a:gd name="connsiteX64" fmla="*/ 1624252 w 1948239"/>
              <a:gd name="connsiteY64" fmla="*/ 1405694 h 1667221"/>
              <a:gd name="connsiteX65" fmla="*/ 1627116 w 1948239"/>
              <a:gd name="connsiteY65" fmla="*/ 1404273 h 1667221"/>
              <a:gd name="connsiteX66" fmla="*/ 1629984 w 1948239"/>
              <a:gd name="connsiteY66" fmla="*/ 1402852 h 1667221"/>
              <a:gd name="connsiteX67" fmla="*/ 1506695 w 1948239"/>
              <a:gd name="connsiteY67" fmla="*/ 1361633 h 1667221"/>
              <a:gd name="connsiteX68" fmla="*/ 1506695 w 1948239"/>
              <a:gd name="connsiteY68" fmla="*/ 1367318 h 1667221"/>
              <a:gd name="connsiteX69" fmla="*/ 1506695 w 1948239"/>
              <a:gd name="connsiteY69" fmla="*/ 1361633 h 1667221"/>
              <a:gd name="connsiteX70" fmla="*/ 78422 w 1948239"/>
              <a:gd name="connsiteY70" fmla="*/ 1263629 h 1667221"/>
              <a:gd name="connsiteX71" fmla="*/ 75981 w 1948239"/>
              <a:gd name="connsiteY71" fmla="*/ 1266404 h 1667221"/>
              <a:gd name="connsiteX72" fmla="*/ 90316 w 1948239"/>
              <a:gd name="connsiteY72" fmla="*/ 1304781 h 1667221"/>
              <a:gd name="connsiteX73" fmla="*/ 110387 w 1948239"/>
              <a:gd name="connsiteY73" fmla="*/ 1326100 h 1667221"/>
              <a:gd name="connsiteX74" fmla="*/ 100351 w 1948239"/>
              <a:gd name="connsiteY74" fmla="*/ 1303360 h 1667221"/>
              <a:gd name="connsiteX75" fmla="*/ 94616 w 1948239"/>
              <a:gd name="connsiteY75" fmla="*/ 1291989 h 1667221"/>
              <a:gd name="connsiteX76" fmla="*/ 90316 w 1948239"/>
              <a:gd name="connsiteY76" fmla="*/ 1280618 h 1667221"/>
              <a:gd name="connsiteX77" fmla="*/ 78422 w 1948239"/>
              <a:gd name="connsiteY77" fmla="*/ 1263629 h 1667221"/>
              <a:gd name="connsiteX78" fmla="*/ 22938 w 1948239"/>
              <a:gd name="connsiteY78" fmla="*/ 1131378 h 1667221"/>
              <a:gd name="connsiteX79" fmla="*/ 31539 w 1948239"/>
              <a:gd name="connsiteY79" fmla="*/ 1193917 h 1667221"/>
              <a:gd name="connsiteX80" fmla="*/ 24372 w 1948239"/>
              <a:gd name="connsiteY80" fmla="*/ 1162647 h 1667221"/>
              <a:gd name="connsiteX81" fmla="*/ 22938 w 1948239"/>
              <a:gd name="connsiteY81" fmla="*/ 1131378 h 1667221"/>
              <a:gd name="connsiteX82" fmla="*/ 733993 w 1948239"/>
              <a:gd name="connsiteY82" fmla="*/ 1124271 h 1667221"/>
              <a:gd name="connsiteX83" fmla="*/ 733993 w 1948239"/>
              <a:gd name="connsiteY83" fmla="*/ 1125692 h 1667221"/>
              <a:gd name="connsiteX84" fmla="*/ 729693 w 1948239"/>
              <a:gd name="connsiteY84" fmla="*/ 1127115 h 1667221"/>
              <a:gd name="connsiteX85" fmla="*/ 733993 w 1948239"/>
              <a:gd name="connsiteY85" fmla="*/ 1124271 h 1667221"/>
              <a:gd name="connsiteX86" fmla="*/ 759799 w 1948239"/>
              <a:gd name="connsiteY86" fmla="*/ 1122850 h 1667221"/>
              <a:gd name="connsiteX87" fmla="*/ 759799 w 1948239"/>
              <a:gd name="connsiteY87" fmla="*/ 1125693 h 1667221"/>
              <a:gd name="connsiteX88" fmla="*/ 748331 w 1948239"/>
              <a:gd name="connsiteY88" fmla="*/ 1128536 h 1667221"/>
              <a:gd name="connsiteX89" fmla="*/ 746896 w 1948239"/>
              <a:gd name="connsiteY89" fmla="*/ 1128536 h 1667221"/>
              <a:gd name="connsiteX90" fmla="*/ 745781 w 1948239"/>
              <a:gd name="connsiteY90" fmla="*/ 1134856 h 1667221"/>
              <a:gd name="connsiteX91" fmla="*/ 745642 w 1948239"/>
              <a:gd name="connsiteY91" fmla="*/ 1135643 h 1667221"/>
              <a:gd name="connsiteX92" fmla="*/ 749763 w 1948239"/>
              <a:gd name="connsiteY92" fmla="*/ 1142749 h 1667221"/>
              <a:gd name="connsiteX93" fmla="*/ 749763 w 1948239"/>
              <a:gd name="connsiteY93" fmla="*/ 1139907 h 1667221"/>
              <a:gd name="connsiteX94" fmla="*/ 751198 w 1948239"/>
              <a:gd name="connsiteY94" fmla="*/ 1137064 h 1667221"/>
              <a:gd name="connsiteX95" fmla="*/ 751198 w 1948239"/>
              <a:gd name="connsiteY95" fmla="*/ 1138485 h 1667221"/>
              <a:gd name="connsiteX96" fmla="*/ 761232 w 1948239"/>
              <a:gd name="connsiteY96" fmla="*/ 1131378 h 1667221"/>
              <a:gd name="connsiteX97" fmla="*/ 758365 w 1948239"/>
              <a:gd name="connsiteY97" fmla="*/ 1138485 h 1667221"/>
              <a:gd name="connsiteX98" fmla="*/ 769834 w 1948239"/>
              <a:gd name="connsiteY98" fmla="*/ 1127114 h 1667221"/>
              <a:gd name="connsiteX99" fmla="*/ 759799 w 1948239"/>
              <a:gd name="connsiteY99" fmla="*/ 1122850 h 1667221"/>
              <a:gd name="connsiteX100" fmla="*/ 728261 w 1948239"/>
              <a:gd name="connsiteY100" fmla="*/ 1121429 h 1667221"/>
              <a:gd name="connsiteX101" fmla="*/ 725393 w 1948239"/>
              <a:gd name="connsiteY101" fmla="*/ 1128536 h 1667221"/>
              <a:gd name="connsiteX102" fmla="*/ 722526 w 1948239"/>
              <a:gd name="connsiteY102" fmla="*/ 1122850 h 1667221"/>
              <a:gd name="connsiteX103" fmla="*/ 711056 w 1948239"/>
              <a:gd name="connsiteY103" fmla="*/ 1118586 h 1667221"/>
              <a:gd name="connsiteX104" fmla="*/ 711056 w 1948239"/>
              <a:gd name="connsiteY104" fmla="*/ 1128537 h 1667221"/>
              <a:gd name="connsiteX105" fmla="*/ 711056 w 1948239"/>
              <a:gd name="connsiteY105" fmla="*/ 1128536 h 1667221"/>
              <a:gd name="connsiteX106" fmla="*/ 94616 w 1948239"/>
              <a:gd name="connsiteY106" fmla="*/ 1111480 h 1667221"/>
              <a:gd name="connsiteX107" fmla="*/ 101785 w 1948239"/>
              <a:gd name="connsiteY107" fmla="*/ 1149856 h 1667221"/>
              <a:gd name="connsiteX108" fmla="*/ 94616 w 1948239"/>
              <a:gd name="connsiteY108" fmla="*/ 1111480 h 1667221"/>
              <a:gd name="connsiteX109" fmla="*/ 787396 w 1948239"/>
              <a:gd name="connsiteY109" fmla="*/ 1107039 h 1667221"/>
              <a:gd name="connsiteX110" fmla="*/ 787685 w 1948239"/>
              <a:gd name="connsiteY110" fmla="*/ 1107095 h 1667221"/>
              <a:gd name="connsiteX111" fmla="*/ 787574 w 1948239"/>
              <a:gd name="connsiteY111" fmla="*/ 1107216 h 1667221"/>
              <a:gd name="connsiteX112" fmla="*/ 781302 w 1948239"/>
              <a:gd name="connsiteY112" fmla="*/ 1108638 h 1667221"/>
              <a:gd name="connsiteX113" fmla="*/ 787396 w 1948239"/>
              <a:gd name="connsiteY113" fmla="*/ 1107039 h 1667221"/>
              <a:gd name="connsiteX114" fmla="*/ 736862 w 1948239"/>
              <a:gd name="connsiteY114" fmla="*/ 1098688 h 1667221"/>
              <a:gd name="connsiteX115" fmla="*/ 732560 w 1948239"/>
              <a:gd name="connsiteY115" fmla="*/ 1118586 h 1667221"/>
              <a:gd name="connsiteX116" fmla="*/ 726826 w 1948239"/>
              <a:gd name="connsiteY116" fmla="*/ 1107215 h 1667221"/>
              <a:gd name="connsiteX117" fmla="*/ 736862 w 1948239"/>
              <a:gd name="connsiteY117" fmla="*/ 1098688 h 1667221"/>
              <a:gd name="connsiteX118" fmla="*/ 799940 w 1948239"/>
              <a:gd name="connsiteY118" fmla="*/ 1080212 h 1667221"/>
              <a:gd name="connsiteX119" fmla="*/ 797072 w 1948239"/>
              <a:gd name="connsiteY119" fmla="*/ 1084475 h 1667221"/>
              <a:gd name="connsiteX120" fmla="*/ 807107 w 1948239"/>
              <a:gd name="connsiteY120" fmla="*/ 1087317 h 1667221"/>
              <a:gd name="connsiteX121" fmla="*/ 766786 w 1948239"/>
              <a:gd name="connsiteY121" fmla="*/ 1077545 h 1667221"/>
              <a:gd name="connsiteX122" fmla="*/ 779867 w 1948239"/>
              <a:gd name="connsiteY122" fmla="*/ 1080209 h 1667221"/>
              <a:gd name="connsiteX123" fmla="*/ 772700 w 1948239"/>
              <a:gd name="connsiteY123" fmla="*/ 1085896 h 1667221"/>
              <a:gd name="connsiteX124" fmla="*/ 756930 w 1948239"/>
              <a:gd name="connsiteY124" fmla="*/ 1080209 h 1667221"/>
              <a:gd name="connsiteX125" fmla="*/ 766786 w 1948239"/>
              <a:gd name="connsiteY125" fmla="*/ 1077545 h 1667221"/>
              <a:gd name="connsiteX126" fmla="*/ 107519 w 1948239"/>
              <a:gd name="connsiteY126" fmla="*/ 1061734 h 1667221"/>
              <a:gd name="connsiteX127" fmla="*/ 101785 w 1948239"/>
              <a:gd name="connsiteY127" fmla="*/ 1114323 h 1667221"/>
              <a:gd name="connsiteX128" fmla="*/ 107519 w 1948239"/>
              <a:gd name="connsiteY128" fmla="*/ 1061734 h 1667221"/>
              <a:gd name="connsiteX129" fmla="*/ 1770474 w 1948239"/>
              <a:gd name="connsiteY129" fmla="*/ 1036149 h 1667221"/>
              <a:gd name="connsiteX130" fmla="*/ 1774776 w 1948239"/>
              <a:gd name="connsiteY130" fmla="*/ 1040413 h 1667221"/>
              <a:gd name="connsiteX131" fmla="*/ 1771907 w 1948239"/>
              <a:gd name="connsiteY131" fmla="*/ 1044677 h 1667221"/>
              <a:gd name="connsiteX132" fmla="*/ 1627116 w 1948239"/>
              <a:gd name="connsiteY132" fmla="*/ 1027621 h 1667221"/>
              <a:gd name="connsiteX133" fmla="*/ 1654355 w 1948239"/>
              <a:gd name="connsiteY133" fmla="*/ 1044676 h 1667221"/>
              <a:gd name="connsiteX134" fmla="*/ 1627116 w 1948239"/>
              <a:gd name="connsiteY134" fmla="*/ 1027621 h 1667221"/>
              <a:gd name="connsiteX135" fmla="*/ 1580704 w 1948239"/>
              <a:gd name="connsiteY135" fmla="*/ 1027620 h 1667221"/>
              <a:gd name="connsiteX136" fmla="*/ 1582676 w 1948239"/>
              <a:gd name="connsiteY136" fmla="*/ 1030462 h 1667221"/>
              <a:gd name="connsiteX137" fmla="*/ 1575507 w 1948239"/>
              <a:gd name="connsiteY137" fmla="*/ 1029042 h 1667221"/>
              <a:gd name="connsiteX138" fmla="*/ 1580704 w 1948239"/>
              <a:gd name="connsiteY138" fmla="*/ 1027620 h 1667221"/>
              <a:gd name="connsiteX139" fmla="*/ 822877 w 1948239"/>
              <a:gd name="connsiteY139" fmla="*/ 1024780 h 1667221"/>
              <a:gd name="connsiteX140" fmla="*/ 824310 w 1948239"/>
              <a:gd name="connsiteY140" fmla="*/ 1030464 h 1667221"/>
              <a:gd name="connsiteX141" fmla="*/ 827177 w 1948239"/>
              <a:gd name="connsiteY141" fmla="*/ 1029044 h 1667221"/>
              <a:gd name="connsiteX142" fmla="*/ 1625683 w 1948239"/>
              <a:gd name="connsiteY142" fmla="*/ 1014829 h 1667221"/>
              <a:gd name="connsiteX143" fmla="*/ 1631417 w 1948239"/>
              <a:gd name="connsiteY143" fmla="*/ 1016250 h 1667221"/>
              <a:gd name="connsiteX144" fmla="*/ 1628550 w 1948239"/>
              <a:gd name="connsiteY144" fmla="*/ 1021936 h 1667221"/>
              <a:gd name="connsiteX145" fmla="*/ 1577119 w 1948239"/>
              <a:gd name="connsiteY145" fmla="*/ 1012873 h 1667221"/>
              <a:gd name="connsiteX146" fmla="*/ 1584108 w 1948239"/>
              <a:gd name="connsiteY146" fmla="*/ 1017670 h 1667221"/>
              <a:gd name="connsiteX147" fmla="*/ 1571205 w 1948239"/>
              <a:gd name="connsiteY147" fmla="*/ 1013406 h 1667221"/>
              <a:gd name="connsiteX148" fmla="*/ 1577119 w 1948239"/>
              <a:gd name="connsiteY148" fmla="*/ 1012873 h 1667221"/>
              <a:gd name="connsiteX149" fmla="*/ 1632850 w 1948239"/>
              <a:gd name="connsiteY149" fmla="*/ 1002038 h 1667221"/>
              <a:gd name="connsiteX150" fmla="*/ 1641452 w 1948239"/>
              <a:gd name="connsiteY150" fmla="*/ 1010566 h 1667221"/>
              <a:gd name="connsiteX151" fmla="*/ 1632850 w 1948239"/>
              <a:gd name="connsiteY151" fmla="*/ 1002038 h 1667221"/>
              <a:gd name="connsiteX152" fmla="*/ 800835 w 1948239"/>
              <a:gd name="connsiteY152" fmla="*/ 993864 h 1667221"/>
              <a:gd name="connsiteX153" fmla="*/ 809974 w 1948239"/>
              <a:gd name="connsiteY153" fmla="*/ 996351 h 1667221"/>
              <a:gd name="connsiteX154" fmla="*/ 809975 w 1948239"/>
              <a:gd name="connsiteY154" fmla="*/ 996351 h 1667221"/>
              <a:gd name="connsiteX155" fmla="*/ 797071 w 1948239"/>
              <a:gd name="connsiteY155" fmla="*/ 997772 h 1667221"/>
              <a:gd name="connsiteX156" fmla="*/ 800835 w 1948239"/>
              <a:gd name="connsiteY156" fmla="*/ 993864 h 1667221"/>
              <a:gd name="connsiteX157" fmla="*/ 1500961 w 1948239"/>
              <a:gd name="connsiteY157" fmla="*/ 979296 h 1667221"/>
              <a:gd name="connsiteX158" fmla="*/ 1510997 w 1948239"/>
              <a:gd name="connsiteY158" fmla="*/ 986403 h 1667221"/>
              <a:gd name="connsiteX159" fmla="*/ 1508129 w 1948239"/>
              <a:gd name="connsiteY159" fmla="*/ 1003458 h 1667221"/>
              <a:gd name="connsiteX160" fmla="*/ 1500961 w 1948239"/>
              <a:gd name="connsiteY160" fmla="*/ 979296 h 1667221"/>
              <a:gd name="connsiteX161" fmla="*/ 851549 w 1948239"/>
              <a:gd name="connsiteY161" fmla="*/ 970769 h 1667221"/>
              <a:gd name="connsiteX162" fmla="*/ 847247 w 1948239"/>
              <a:gd name="connsiteY162" fmla="*/ 994931 h 1667221"/>
              <a:gd name="connsiteX163" fmla="*/ 865884 w 1948239"/>
              <a:gd name="connsiteY163" fmla="*/ 996352 h 1667221"/>
              <a:gd name="connsiteX164" fmla="*/ 864450 w 1948239"/>
              <a:gd name="connsiteY164" fmla="*/ 979296 h 1667221"/>
              <a:gd name="connsiteX165" fmla="*/ 855849 w 1948239"/>
              <a:gd name="connsiteY165" fmla="*/ 980717 h 1667221"/>
              <a:gd name="connsiteX166" fmla="*/ 857283 w 1948239"/>
              <a:gd name="connsiteY166" fmla="*/ 973612 h 1667221"/>
              <a:gd name="connsiteX167" fmla="*/ 851549 w 1948239"/>
              <a:gd name="connsiteY167" fmla="*/ 970769 h 1667221"/>
              <a:gd name="connsiteX168" fmla="*/ 907458 w 1948239"/>
              <a:gd name="connsiteY168" fmla="*/ 956554 h 1667221"/>
              <a:gd name="connsiteX169" fmla="*/ 907458 w 1948239"/>
              <a:gd name="connsiteY169" fmla="*/ 957975 h 1667221"/>
              <a:gd name="connsiteX170" fmla="*/ 906025 w 1948239"/>
              <a:gd name="connsiteY170" fmla="*/ 957975 h 1667221"/>
              <a:gd name="connsiteX171" fmla="*/ 1469422 w 1948239"/>
              <a:gd name="connsiteY171" fmla="*/ 953711 h 1667221"/>
              <a:gd name="connsiteX172" fmla="*/ 1482323 w 1948239"/>
              <a:gd name="connsiteY172" fmla="*/ 967925 h 1667221"/>
              <a:gd name="connsiteX173" fmla="*/ 1473722 w 1948239"/>
              <a:gd name="connsiteY173" fmla="*/ 970766 h 1667221"/>
              <a:gd name="connsiteX174" fmla="*/ 1469422 w 1948239"/>
              <a:gd name="connsiteY174" fmla="*/ 953711 h 1667221"/>
              <a:gd name="connsiteX175" fmla="*/ 1917416 w 1948239"/>
              <a:gd name="connsiteY175" fmla="*/ 950158 h 1667221"/>
              <a:gd name="connsiteX176" fmla="*/ 1922434 w 1948239"/>
              <a:gd name="connsiteY176" fmla="*/ 950868 h 1667221"/>
              <a:gd name="connsiteX177" fmla="*/ 1912398 w 1948239"/>
              <a:gd name="connsiteY177" fmla="*/ 953711 h 1667221"/>
              <a:gd name="connsiteX178" fmla="*/ 1917416 w 1948239"/>
              <a:gd name="connsiteY178" fmla="*/ 950158 h 1667221"/>
              <a:gd name="connsiteX179" fmla="*/ 1499528 w 1948239"/>
              <a:gd name="connsiteY179" fmla="*/ 948027 h 1667221"/>
              <a:gd name="connsiteX180" fmla="*/ 1492359 w 1948239"/>
              <a:gd name="connsiteY180" fmla="*/ 955134 h 1667221"/>
              <a:gd name="connsiteX181" fmla="*/ 1499528 w 1948239"/>
              <a:gd name="connsiteY181" fmla="*/ 959398 h 1667221"/>
              <a:gd name="connsiteX182" fmla="*/ 1379107 w 1948239"/>
              <a:gd name="connsiteY182" fmla="*/ 942342 h 1667221"/>
              <a:gd name="connsiteX183" fmla="*/ 1384842 w 1948239"/>
              <a:gd name="connsiteY183" fmla="*/ 956556 h 1667221"/>
              <a:gd name="connsiteX184" fmla="*/ 1379107 w 1948239"/>
              <a:gd name="connsiteY184" fmla="*/ 942342 h 1667221"/>
              <a:gd name="connsiteX185" fmla="*/ 1287177 w 1948239"/>
              <a:gd name="connsiteY185" fmla="*/ 930616 h 1667221"/>
              <a:gd name="connsiteX186" fmla="*/ 1291656 w 1948239"/>
              <a:gd name="connsiteY186" fmla="*/ 930971 h 1667221"/>
              <a:gd name="connsiteX187" fmla="*/ 1294525 w 1948239"/>
              <a:gd name="connsiteY187" fmla="*/ 936658 h 1667221"/>
              <a:gd name="connsiteX188" fmla="*/ 1285922 w 1948239"/>
              <a:gd name="connsiteY188" fmla="*/ 932392 h 1667221"/>
              <a:gd name="connsiteX189" fmla="*/ 1287177 w 1948239"/>
              <a:gd name="connsiteY189" fmla="*/ 930616 h 1667221"/>
              <a:gd name="connsiteX190" fmla="*/ 815708 w 1948239"/>
              <a:gd name="connsiteY190" fmla="*/ 929549 h 1667221"/>
              <a:gd name="connsiteX191" fmla="*/ 818575 w 1948239"/>
              <a:gd name="connsiteY191" fmla="*/ 935235 h 1667221"/>
              <a:gd name="connsiteX192" fmla="*/ 812841 w 1948239"/>
              <a:gd name="connsiteY192" fmla="*/ 935235 h 1667221"/>
              <a:gd name="connsiteX193" fmla="*/ 915163 w 1948239"/>
              <a:gd name="connsiteY193" fmla="*/ 926707 h 1667221"/>
              <a:gd name="connsiteX194" fmla="*/ 914626 w 1948239"/>
              <a:gd name="connsiteY194" fmla="*/ 930971 h 1667221"/>
              <a:gd name="connsiteX195" fmla="*/ 918926 w 1948239"/>
              <a:gd name="connsiteY195" fmla="*/ 930971 h 1667221"/>
              <a:gd name="connsiteX196" fmla="*/ 915163 w 1948239"/>
              <a:gd name="connsiteY196" fmla="*/ 926707 h 1667221"/>
              <a:gd name="connsiteX197" fmla="*/ 1414946 w 1948239"/>
              <a:gd name="connsiteY197" fmla="*/ 925285 h 1667221"/>
              <a:gd name="connsiteX198" fmla="*/ 1412079 w 1948239"/>
              <a:gd name="connsiteY198" fmla="*/ 929549 h 1667221"/>
              <a:gd name="connsiteX199" fmla="*/ 1419247 w 1948239"/>
              <a:gd name="connsiteY199" fmla="*/ 928128 h 1667221"/>
              <a:gd name="connsiteX200" fmla="*/ 1475156 w 1948239"/>
              <a:gd name="connsiteY200" fmla="*/ 913916 h 1667221"/>
              <a:gd name="connsiteX201" fmla="*/ 1475156 w 1948239"/>
              <a:gd name="connsiteY201" fmla="*/ 918180 h 1667221"/>
              <a:gd name="connsiteX202" fmla="*/ 1474695 w 1948239"/>
              <a:gd name="connsiteY202" fmla="*/ 917728 h 1667221"/>
              <a:gd name="connsiteX203" fmla="*/ 844380 w 1948239"/>
              <a:gd name="connsiteY203" fmla="*/ 913914 h 1667221"/>
              <a:gd name="connsiteX204" fmla="*/ 855848 w 1948239"/>
              <a:gd name="connsiteY204" fmla="*/ 921021 h 1667221"/>
              <a:gd name="connsiteX205" fmla="*/ 848681 w 1948239"/>
              <a:gd name="connsiteY205" fmla="*/ 922442 h 1667221"/>
              <a:gd name="connsiteX206" fmla="*/ 844380 w 1948239"/>
              <a:gd name="connsiteY206" fmla="*/ 913914 h 1667221"/>
              <a:gd name="connsiteX207" fmla="*/ 913192 w 1948239"/>
              <a:gd name="connsiteY207" fmla="*/ 912494 h 1667221"/>
              <a:gd name="connsiteX208" fmla="*/ 908892 w 1948239"/>
              <a:gd name="connsiteY208" fmla="*/ 923864 h 1667221"/>
              <a:gd name="connsiteX209" fmla="*/ 913192 w 1948239"/>
              <a:gd name="connsiteY209" fmla="*/ 912494 h 1667221"/>
              <a:gd name="connsiteX210" fmla="*/ 1227148 w 1948239"/>
              <a:gd name="connsiteY210" fmla="*/ 895438 h 1667221"/>
              <a:gd name="connsiteX211" fmla="*/ 1225713 w 1948239"/>
              <a:gd name="connsiteY211" fmla="*/ 911073 h 1667221"/>
              <a:gd name="connsiteX212" fmla="*/ 1227148 w 1948239"/>
              <a:gd name="connsiteY212" fmla="*/ 895438 h 1667221"/>
              <a:gd name="connsiteX213" fmla="*/ 888822 w 1948239"/>
              <a:gd name="connsiteY213" fmla="*/ 895438 h 1667221"/>
              <a:gd name="connsiteX214" fmla="*/ 900290 w 1948239"/>
              <a:gd name="connsiteY214" fmla="*/ 898281 h 1667221"/>
              <a:gd name="connsiteX215" fmla="*/ 888822 w 1948239"/>
              <a:gd name="connsiteY215" fmla="*/ 895438 h 1667221"/>
              <a:gd name="connsiteX216" fmla="*/ 1262986 w 1948239"/>
              <a:gd name="connsiteY216" fmla="*/ 889752 h 1667221"/>
              <a:gd name="connsiteX217" fmla="*/ 1267288 w 1948239"/>
              <a:gd name="connsiteY217" fmla="*/ 898280 h 1667221"/>
              <a:gd name="connsiteX218" fmla="*/ 1257252 w 1948239"/>
              <a:gd name="connsiteY218" fmla="*/ 902544 h 1667221"/>
              <a:gd name="connsiteX219" fmla="*/ 1185572 w 1948239"/>
              <a:gd name="connsiteY219" fmla="*/ 889752 h 1667221"/>
              <a:gd name="connsiteX220" fmla="*/ 1194174 w 1948239"/>
              <a:gd name="connsiteY220" fmla="*/ 892595 h 1667221"/>
              <a:gd name="connsiteX221" fmla="*/ 1197041 w 1948239"/>
              <a:gd name="connsiteY221" fmla="*/ 899703 h 1667221"/>
              <a:gd name="connsiteX222" fmla="*/ 832911 w 1948239"/>
              <a:gd name="connsiteY222" fmla="*/ 888331 h 1667221"/>
              <a:gd name="connsiteX223" fmla="*/ 848682 w 1948239"/>
              <a:gd name="connsiteY223" fmla="*/ 892595 h 1667221"/>
              <a:gd name="connsiteX224" fmla="*/ 876636 w 1948239"/>
              <a:gd name="connsiteY224" fmla="*/ 883357 h 1667221"/>
              <a:gd name="connsiteX225" fmla="*/ 871619 w 1948239"/>
              <a:gd name="connsiteY225" fmla="*/ 891174 h 1667221"/>
              <a:gd name="connsiteX226" fmla="*/ 890255 w 1948239"/>
              <a:gd name="connsiteY226" fmla="*/ 888331 h 1667221"/>
              <a:gd name="connsiteX227" fmla="*/ 881653 w 1948239"/>
              <a:gd name="connsiteY227" fmla="*/ 888331 h 1667221"/>
              <a:gd name="connsiteX228" fmla="*/ 890255 w 1948239"/>
              <a:gd name="connsiteY228" fmla="*/ 884067 h 1667221"/>
              <a:gd name="connsiteX229" fmla="*/ 876636 w 1948239"/>
              <a:gd name="connsiteY229" fmla="*/ 883357 h 1667221"/>
              <a:gd name="connsiteX230" fmla="*/ 1364771 w 1948239"/>
              <a:gd name="connsiteY230" fmla="*/ 881224 h 1667221"/>
              <a:gd name="connsiteX231" fmla="*/ 1341834 w 1948239"/>
              <a:gd name="connsiteY231" fmla="*/ 882646 h 1667221"/>
              <a:gd name="connsiteX232" fmla="*/ 1347568 w 1948239"/>
              <a:gd name="connsiteY232" fmla="*/ 892595 h 1667221"/>
              <a:gd name="connsiteX233" fmla="*/ 1336099 w 1948239"/>
              <a:gd name="connsiteY233" fmla="*/ 889752 h 1667221"/>
              <a:gd name="connsiteX234" fmla="*/ 1333232 w 1948239"/>
              <a:gd name="connsiteY234" fmla="*/ 896859 h 1667221"/>
              <a:gd name="connsiteX235" fmla="*/ 1367638 w 1948239"/>
              <a:gd name="connsiteY235" fmla="*/ 902545 h 1667221"/>
              <a:gd name="connsiteX236" fmla="*/ 1364771 w 1948239"/>
              <a:gd name="connsiteY236" fmla="*/ 881224 h 1667221"/>
              <a:gd name="connsiteX237" fmla="*/ 893122 w 1948239"/>
              <a:gd name="connsiteY237" fmla="*/ 869853 h 1667221"/>
              <a:gd name="connsiteX238" fmla="*/ 881653 w 1948239"/>
              <a:gd name="connsiteY238" fmla="*/ 881224 h 1667221"/>
              <a:gd name="connsiteX239" fmla="*/ 883087 w 1948239"/>
              <a:gd name="connsiteY239" fmla="*/ 881224 h 1667221"/>
              <a:gd name="connsiteX240" fmla="*/ 891689 w 1948239"/>
              <a:gd name="connsiteY240" fmla="*/ 882646 h 1667221"/>
              <a:gd name="connsiteX241" fmla="*/ 884520 w 1948239"/>
              <a:gd name="connsiteY241" fmla="*/ 879803 h 1667221"/>
              <a:gd name="connsiteX242" fmla="*/ 1154034 w 1948239"/>
              <a:gd name="connsiteY242" fmla="*/ 867010 h 1667221"/>
              <a:gd name="connsiteX243" fmla="*/ 1164068 w 1948239"/>
              <a:gd name="connsiteY243" fmla="*/ 871274 h 1667221"/>
              <a:gd name="connsiteX244" fmla="*/ 1161202 w 1948239"/>
              <a:gd name="connsiteY244" fmla="*/ 874117 h 1667221"/>
              <a:gd name="connsiteX245" fmla="*/ 918926 w 1948239"/>
              <a:gd name="connsiteY245" fmla="*/ 864169 h 1667221"/>
              <a:gd name="connsiteX246" fmla="*/ 917287 w 1948239"/>
              <a:gd name="connsiteY246" fmla="*/ 865793 h 1667221"/>
              <a:gd name="connsiteX247" fmla="*/ 910325 w 1948239"/>
              <a:gd name="connsiteY247" fmla="*/ 867012 h 1667221"/>
              <a:gd name="connsiteX248" fmla="*/ 918926 w 1948239"/>
              <a:gd name="connsiteY248" fmla="*/ 872696 h 1667221"/>
              <a:gd name="connsiteX249" fmla="*/ 915701 w 1948239"/>
              <a:gd name="connsiteY249" fmla="*/ 867366 h 1667221"/>
              <a:gd name="connsiteX250" fmla="*/ 917287 w 1948239"/>
              <a:gd name="connsiteY250" fmla="*/ 865793 h 1667221"/>
              <a:gd name="connsiteX251" fmla="*/ 921142 w 1948239"/>
              <a:gd name="connsiteY251" fmla="*/ 865119 h 1667221"/>
              <a:gd name="connsiteX252" fmla="*/ 932187 w 1948239"/>
              <a:gd name="connsiteY252" fmla="*/ 869854 h 1667221"/>
              <a:gd name="connsiteX253" fmla="*/ 938996 w 1948239"/>
              <a:gd name="connsiteY253" fmla="*/ 867012 h 1667221"/>
              <a:gd name="connsiteX254" fmla="*/ 922510 w 1948239"/>
              <a:gd name="connsiteY254" fmla="*/ 864879 h 1667221"/>
              <a:gd name="connsiteX255" fmla="*/ 921142 w 1948239"/>
              <a:gd name="connsiteY255" fmla="*/ 865119 h 1667221"/>
              <a:gd name="connsiteX256" fmla="*/ 851546 w 1948239"/>
              <a:gd name="connsiteY256" fmla="*/ 862746 h 1667221"/>
              <a:gd name="connsiteX257" fmla="*/ 848679 w 1948239"/>
              <a:gd name="connsiteY257" fmla="*/ 869853 h 1667221"/>
              <a:gd name="connsiteX258" fmla="*/ 842945 w 1948239"/>
              <a:gd name="connsiteY258" fmla="*/ 869853 h 1667221"/>
              <a:gd name="connsiteX259" fmla="*/ 940766 w 1948239"/>
              <a:gd name="connsiteY259" fmla="*/ 862525 h 1667221"/>
              <a:gd name="connsiteX260" fmla="*/ 949031 w 1948239"/>
              <a:gd name="connsiteY260" fmla="*/ 874117 h 1667221"/>
              <a:gd name="connsiteX261" fmla="*/ 947598 w 1948239"/>
              <a:gd name="connsiteY261" fmla="*/ 862748 h 1667221"/>
              <a:gd name="connsiteX262" fmla="*/ 940766 w 1948239"/>
              <a:gd name="connsiteY262" fmla="*/ 862525 h 1667221"/>
              <a:gd name="connsiteX263" fmla="*/ 1151636 w 1948239"/>
              <a:gd name="connsiteY263" fmla="*/ 862322 h 1667221"/>
              <a:gd name="connsiteX264" fmla="*/ 1156901 w 1948239"/>
              <a:gd name="connsiteY264" fmla="*/ 865589 h 1667221"/>
              <a:gd name="connsiteX265" fmla="*/ 1151525 w 1948239"/>
              <a:gd name="connsiteY265" fmla="*/ 862924 h 1667221"/>
              <a:gd name="connsiteX266" fmla="*/ 1204210 w 1948239"/>
              <a:gd name="connsiteY266" fmla="*/ 851377 h 1667221"/>
              <a:gd name="connsiteX267" fmla="*/ 1218546 w 1948239"/>
              <a:gd name="connsiteY267" fmla="*/ 871276 h 1667221"/>
              <a:gd name="connsiteX268" fmla="*/ 1209944 w 1948239"/>
              <a:gd name="connsiteY268" fmla="*/ 852798 h 1667221"/>
              <a:gd name="connsiteX269" fmla="*/ 1211377 w 1948239"/>
              <a:gd name="connsiteY269" fmla="*/ 861326 h 1667221"/>
              <a:gd name="connsiteX270" fmla="*/ 1184140 w 1948239"/>
              <a:gd name="connsiteY270" fmla="*/ 845691 h 1667221"/>
              <a:gd name="connsiteX271" fmla="*/ 1198476 w 1948239"/>
              <a:gd name="connsiteY271" fmla="*/ 857062 h 1667221"/>
              <a:gd name="connsiteX272" fmla="*/ 1198476 w 1948239"/>
              <a:gd name="connsiteY272" fmla="*/ 855641 h 1667221"/>
              <a:gd name="connsiteX273" fmla="*/ 871619 w 1948239"/>
              <a:gd name="connsiteY273" fmla="*/ 844270 h 1667221"/>
              <a:gd name="connsiteX274" fmla="*/ 867317 w 1948239"/>
              <a:gd name="connsiteY274" fmla="*/ 849955 h 1667221"/>
              <a:gd name="connsiteX275" fmla="*/ 864450 w 1948239"/>
              <a:gd name="connsiteY275" fmla="*/ 848534 h 1667221"/>
              <a:gd name="connsiteX276" fmla="*/ 1221413 w 1948239"/>
              <a:gd name="connsiteY276" fmla="*/ 841427 h 1667221"/>
              <a:gd name="connsiteX277" fmla="*/ 1221413 w 1948239"/>
              <a:gd name="connsiteY277" fmla="*/ 852798 h 1667221"/>
              <a:gd name="connsiteX278" fmla="*/ 1221413 w 1948239"/>
              <a:gd name="connsiteY278" fmla="*/ 841427 h 1667221"/>
              <a:gd name="connsiteX279" fmla="*/ 24103 w 1948239"/>
              <a:gd name="connsiteY279" fmla="*/ 830945 h 1667221"/>
              <a:gd name="connsiteX280" fmla="*/ 15770 w 1948239"/>
              <a:gd name="connsiteY280" fmla="*/ 844270 h 1667221"/>
              <a:gd name="connsiteX281" fmla="*/ 15770 w 1948239"/>
              <a:gd name="connsiteY281" fmla="*/ 872697 h 1667221"/>
              <a:gd name="connsiteX282" fmla="*/ 20070 w 1948239"/>
              <a:gd name="connsiteY282" fmla="*/ 859905 h 1667221"/>
              <a:gd name="connsiteX283" fmla="*/ 11469 w 1948239"/>
              <a:gd name="connsiteY283" fmla="*/ 911073 h 1667221"/>
              <a:gd name="connsiteX284" fmla="*/ 31539 w 1948239"/>
              <a:gd name="connsiteY284" fmla="*/ 875540 h 1667221"/>
              <a:gd name="connsiteX285" fmla="*/ 34406 w 1948239"/>
              <a:gd name="connsiteY285" fmla="*/ 898280 h 1667221"/>
              <a:gd name="connsiteX286" fmla="*/ 35840 w 1948239"/>
              <a:gd name="connsiteY286" fmla="*/ 915337 h 1667221"/>
              <a:gd name="connsiteX287" fmla="*/ 38707 w 1948239"/>
              <a:gd name="connsiteY287" fmla="*/ 912494 h 1667221"/>
              <a:gd name="connsiteX288" fmla="*/ 35840 w 1948239"/>
              <a:gd name="connsiteY288" fmla="*/ 898280 h 1667221"/>
              <a:gd name="connsiteX289" fmla="*/ 38707 w 1948239"/>
              <a:gd name="connsiteY289" fmla="*/ 884067 h 1667221"/>
              <a:gd name="connsiteX290" fmla="*/ 32973 w 1948239"/>
              <a:gd name="connsiteY290" fmla="*/ 874117 h 1667221"/>
              <a:gd name="connsiteX291" fmla="*/ 24103 w 1948239"/>
              <a:gd name="connsiteY291" fmla="*/ 830945 h 1667221"/>
              <a:gd name="connsiteX292" fmla="*/ 1246321 w 1948239"/>
              <a:gd name="connsiteY292" fmla="*/ 825793 h 1667221"/>
              <a:gd name="connsiteX293" fmla="*/ 1237182 w 1948239"/>
              <a:gd name="connsiteY293" fmla="*/ 827215 h 1667221"/>
              <a:gd name="connsiteX294" fmla="*/ 1254385 w 1948239"/>
              <a:gd name="connsiteY294" fmla="*/ 832899 h 1667221"/>
              <a:gd name="connsiteX295" fmla="*/ 1246321 w 1948239"/>
              <a:gd name="connsiteY295" fmla="*/ 825793 h 1667221"/>
              <a:gd name="connsiteX296" fmla="*/ 1260119 w 1948239"/>
              <a:gd name="connsiteY296" fmla="*/ 822951 h 1667221"/>
              <a:gd name="connsiteX297" fmla="*/ 1261553 w 1948239"/>
              <a:gd name="connsiteY297" fmla="*/ 828635 h 1667221"/>
              <a:gd name="connsiteX298" fmla="*/ 1166937 w 1948239"/>
              <a:gd name="connsiteY298" fmla="*/ 794523 h 1667221"/>
              <a:gd name="connsiteX299" fmla="*/ 1168370 w 1948239"/>
              <a:gd name="connsiteY299" fmla="*/ 812290 h 1667221"/>
              <a:gd name="connsiteX300" fmla="*/ 1170089 w 1948239"/>
              <a:gd name="connsiteY300" fmla="*/ 816337 h 1667221"/>
              <a:gd name="connsiteX301" fmla="*/ 1169804 w 1948239"/>
              <a:gd name="connsiteY301" fmla="*/ 817265 h 1667221"/>
              <a:gd name="connsiteX302" fmla="*/ 1170735 w 1948239"/>
              <a:gd name="connsiteY302" fmla="*/ 817858 h 1667221"/>
              <a:gd name="connsiteX303" fmla="*/ 1174104 w 1948239"/>
              <a:gd name="connsiteY303" fmla="*/ 825792 h 1667221"/>
              <a:gd name="connsiteX304" fmla="*/ 1179838 w 1948239"/>
              <a:gd name="connsiteY304" fmla="*/ 817265 h 1667221"/>
              <a:gd name="connsiteX305" fmla="*/ 1174821 w 1948239"/>
              <a:gd name="connsiteY305" fmla="*/ 820462 h 1667221"/>
              <a:gd name="connsiteX306" fmla="*/ 1170735 w 1948239"/>
              <a:gd name="connsiteY306" fmla="*/ 817858 h 1667221"/>
              <a:gd name="connsiteX307" fmla="*/ 1170089 w 1948239"/>
              <a:gd name="connsiteY307" fmla="*/ 816337 h 1667221"/>
              <a:gd name="connsiteX308" fmla="*/ 1174284 w 1948239"/>
              <a:gd name="connsiteY308" fmla="*/ 802696 h 1667221"/>
              <a:gd name="connsiteX309" fmla="*/ 1166937 w 1948239"/>
              <a:gd name="connsiteY309" fmla="*/ 794523 h 1667221"/>
              <a:gd name="connsiteX310" fmla="*/ 1159768 w 1948239"/>
              <a:gd name="connsiteY310" fmla="*/ 785995 h 1667221"/>
              <a:gd name="connsiteX311" fmla="*/ 1174104 w 1948239"/>
              <a:gd name="connsiteY311" fmla="*/ 785995 h 1667221"/>
              <a:gd name="connsiteX312" fmla="*/ 1013543 w 1948239"/>
              <a:gd name="connsiteY312" fmla="*/ 783152 h 1667221"/>
              <a:gd name="connsiteX313" fmla="*/ 1017844 w 1948239"/>
              <a:gd name="connsiteY313" fmla="*/ 791681 h 1667221"/>
              <a:gd name="connsiteX314" fmla="*/ 1019277 w 1948239"/>
              <a:gd name="connsiteY314" fmla="*/ 784574 h 1667221"/>
              <a:gd name="connsiteX315" fmla="*/ 914626 w 1948239"/>
              <a:gd name="connsiteY315" fmla="*/ 767519 h 1667221"/>
              <a:gd name="connsiteX316" fmla="*/ 911759 w 1948239"/>
              <a:gd name="connsiteY316" fmla="*/ 771782 h 1667221"/>
              <a:gd name="connsiteX317" fmla="*/ 914626 w 1948239"/>
              <a:gd name="connsiteY317" fmla="*/ 768940 h 1667221"/>
              <a:gd name="connsiteX318" fmla="*/ 914626 w 1948239"/>
              <a:gd name="connsiteY318" fmla="*/ 767519 h 1667221"/>
              <a:gd name="connsiteX319" fmla="*/ 1939639 w 1948239"/>
              <a:gd name="connsiteY319" fmla="*/ 766096 h 1667221"/>
              <a:gd name="connsiteX320" fmla="*/ 1935337 w 1948239"/>
              <a:gd name="connsiteY320" fmla="*/ 783151 h 1667221"/>
              <a:gd name="connsiteX321" fmla="*/ 1935337 w 1948239"/>
              <a:gd name="connsiteY321" fmla="*/ 781730 h 1667221"/>
              <a:gd name="connsiteX322" fmla="*/ 927528 w 1948239"/>
              <a:gd name="connsiteY322" fmla="*/ 740513 h 1667221"/>
              <a:gd name="connsiteX323" fmla="*/ 918926 w 1948239"/>
              <a:gd name="connsiteY323" fmla="*/ 750462 h 1667221"/>
              <a:gd name="connsiteX324" fmla="*/ 920359 w 1948239"/>
              <a:gd name="connsiteY324" fmla="*/ 756148 h 1667221"/>
              <a:gd name="connsiteX325" fmla="*/ 921793 w 1948239"/>
              <a:gd name="connsiteY325" fmla="*/ 756148 h 1667221"/>
              <a:gd name="connsiteX326" fmla="*/ 943298 w 1948239"/>
              <a:gd name="connsiteY326" fmla="*/ 757569 h 1667221"/>
              <a:gd name="connsiteX327" fmla="*/ 944731 w 1948239"/>
              <a:gd name="connsiteY327" fmla="*/ 750462 h 1667221"/>
              <a:gd name="connsiteX328" fmla="*/ 938996 w 1948239"/>
              <a:gd name="connsiteY328" fmla="*/ 744777 h 1667221"/>
              <a:gd name="connsiteX329" fmla="*/ 927528 w 1948239"/>
              <a:gd name="connsiteY329" fmla="*/ 740513 h 1667221"/>
              <a:gd name="connsiteX330" fmla="*/ 911759 w 1948239"/>
              <a:gd name="connsiteY330" fmla="*/ 737670 h 1667221"/>
              <a:gd name="connsiteX331" fmla="*/ 913192 w 1948239"/>
              <a:gd name="connsiteY331" fmla="*/ 744777 h 1667221"/>
              <a:gd name="connsiteX332" fmla="*/ 918926 w 1948239"/>
              <a:gd name="connsiteY332" fmla="*/ 739091 h 1667221"/>
              <a:gd name="connsiteX333" fmla="*/ 1092389 w 1948239"/>
              <a:gd name="connsiteY333" fmla="*/ 734827 h 1667221"/>
              <a:gd name="connsiteX334" fmla="*/ 1089522 w 1948239"/>
              <a:gd name="connsiteY334" fmla="*/ 740512 h 1667221"/>
              <a:gd name="connsiteX335" fmla="*/ 1088089 w 1948239"/>
              <a:gd name="connsiteY335" fmla="*/ 739091 h 1667221"/>
              <a:gd name="connsiteX336" fmla="*/ 1060852 w 1948239"/>
              <a:gd name="connsiteY336" fmla="*/ 726299 h 1667221"/>
              <a:gd name="connsiteX337" fmla="*/ 1059417 w 1948239"/>
              <a:gd name="connsiteY337" fmla="*/ 729142 h 1667221"/>
              <a:gd name="connsiteX338" fmla="*/ 1056550 w 1948239"/>
              <a:gd name="connsiteY338" fmla="*/ 727722 h 1667221"/>
              <a:gd name="connsiteX339" fmla="*/ 1055117 w 1948239"/>
              <a:gd name="connsiteY339" fmla="*/ 730563 h 1667221"/>
              <a:gd name="connsiteX340" fmla="*/ 1059417 w 1948239"/>
              <a:gd name="connsiteY340" fmla="*/ 731986 h 1667221"/>
              <a:gd name="connsiteX341" fmla="*/ 1060852 w 1948239"/>
              <a:gd name="connsiteY341" fmla="*/ 726299 h 1667221"/>
              <a:gd name="connsiteX342" fmla="*/ 850774 w 1948239"/>
              <a:gd name="connsiteY342" fmla="*/ 713968 h 1667221"/>
              <a:gd name="connsiteX343" fmla="*/ 851549 w 1948239"/>
              <a:gd name="connsiteY343" fmla="*/ 714929 h 1667221"/>
              <a:gd name="connsiteX344" fmla="*/ 850810 w 1948239"/>
              <a:gd name="connsiteY344" fmla="*/ 714342 h 1667221"/>
              <a:gd name="connsiteX345" fmla="*/ 920359 w 1948239"/>
              <a:gd name="connsiteY345" fmla="*/ 712087 h 1667221"/>
              <a:gd name="connsiteX346" fmla="*/ 927528 w 1948239"/>
              <a:gd name="connsiteY346" fmla="*/ 727722 h 1667221"/>
              <a:gd name="connsiteX347" fmla="*/ 927528 w 1948239"/>
              <a:gd name="connsiteY347" fmla="*/ 724879 h 1667221"/>
              <a:gd name="connsiteX348" fmla="*/ 920359 w 1948239"/>
              <a:gd name="connsiteY348" fmla="*/ 712087 h 1667221"/>
              <a:gd name="connsiteX349" fmla="*/ 1040781 w 1948239"/>
              <a:gd name="connsiteY349" fmla="*/ 697873 h 1667221"/>
              <a:gd name="connsiteX350" fmla="*/ 1039347 w 1948239"/>
              <a:gd name="connsiteY350" fmla="*/ 703558 h 1667221"/>
              <a:gd name="connsiteX351" fmla="*/ 1037914 w 1948239"/>
              <a:gd name="connsiteY351" fmla="*/ 707822 h 1667221"/>
              <a:gd name="connsiteX352" fmla="*/ 1037914 w 1948239"/>
              <a:gd name="connsiteY352" fmla="*/ 709244 h 1667221"/>
              <a:gd name="connsiteX353" fmla="*/ 1050816 w 1948239"/>
              <a:gd name="connsiteY353" fmla="*/ 704980 h 1667221"/>
              <a:gd name="connsiteX354" fmla="*/ 1049381 w 1948239"/>
              <a:gd name="connsiteY354" fmla="*/ 707822 h 1667221"/>
              <a:gd name="connsiteX355" fmla="*/ 1053683 w 1948239"/>
              <a:gd name="connsiteY355" fmla="*/ 707822 h 1667221"/>
              <a:gd name="connsiteX356" fmla="*/ 1050816 w 1948239"/>
              <a:gd name="connsiteY356" fmla="*/ 704980 h 1667221"/>
              <a:gd name="connsiteX357" fmla="*/ 1040781 w 1948239"/>
              <a:gd name="connsiteY357" fmla="*/ 702137 h 1667221"/>
              <a:gd name="connsiteX358" fmla="*/ 1043649 w 1948239"/>
              <a:gd name="connsiteY358" fmla="*/ 699294 h 1667221"/>
              <a:gd name="connsiteX359" fmla="*/ 1040781 w 1948239"/>
              <a:gd name="connsiteY359" fmla="*/ 697873 h 1667221"/>
              <a:gd name="connsiteX360" fmla="*/ 816784 w 1948239"/>
              <a:gd name="connsiteY360" fmla="*/ 697873 h 1667221"/>
              <a:gd name="connsiteX361" fmla="*/ 828612 w 1948239"/>
              <a:gd name="connsiteY361" fmla="*/ 700716 h 1667221"/>
              <a:gd name="connsiteX362" fmla="*/ 807107 w 1948239"/>
              <a:gd name="connsiteY362" fmla="*/ 703558 h 1667221"/>
              <a:gd name="connsiteX363" fmla="*/ 816784 w 1948239"/>
              <a:gd name="connsiteY363" fmla="*/ 697873 h 1667221"/>
              <a:gd name="connsiteX364" fmla="*/ 1866524 w 1948239"/>
              <a:gd name="connsiteY364" fmla="*/ 695030 h 1667221"/>
              <a:gd name="connsiteX365" fmla="*/ 1869391 w 1948239"/>
              <a:gd name="connsiteY365" fmla="*/ 746198 h 1667221"/>
              <a:gd name="connsiteX366" fmla="*/ 1866524 w 1948239"/>
              <a:gd name="connsiteY366" fmla="*/ 695030 h 1667221"/>
              <a:gd name="connsiteX367" fmla="*/ 993473 w 1948239"/>
              <a:gd name="connsiteY367" fmla="*/ 690766 h 1667221"/>
              <a:gd name="connsiteX368" fmla="*/ 989173 w 1948239"/>
              <a:gd name="connsiteY368" fmla="*/ 692188 h 1667221"/>
              <a:gd name="connsiteX369" fmla="*/ 989173 w 1948239"/>
              <a:gd name="connsiteY369" fmla="*/ 693609 h 1667221"/>
              <a:gd name="connsiteX370" fmla="*/ 993473 w 1948239"/>
              <a:gd name="connsiteY370" fmla="*/ 690766 h 1667221"/>
              <a:gd name="connsiteX371" fmla="*/ 711057 w 1948239"/>
              <a:gd name="connsiteY371" fmla="*/ 679395 h 1667221"/>
              <a:gd name="connsiteX372" fmla="*/ 718708 w 1948239"/>
              <a:gd name="connsiteY372" fmla="*/ 679495 h 1667221"/>
              <a:gd name="connsiteX373" fmla="*/ 718405 w 1948239"/>
              <a:gd name="connsiteY373" fmla="*/ 679574 h 1667221"/>
              <a:gd name="connsiteX374" fmla="*/ 711057 w 1948239"/>
              <a:gd name="connsiteY374" fmla="*/ 679395 h 1667221"/>
              <a:gd name="connsiteX375" fmla="*/ 70067 w 1948239"/>
              <a:gd name="connsiteY375" fmla="*/ 662384 h 1667221"/>
              <a:gd name="connsiteX376" fmla="*/ 58778 w 1948239"/>
              <a:gd name="connsiteY376" fmla="*/ 690766 h 1667221"/>
              <a:gd name="connsiteX377" fmla="*/ 68812 w 1948239"/>
              <a:gd name="connsiteY377" fmla="*/ 686502 h 1667221"/>
              <a:gd name="connsiteX378" fmla="*/ 73113 w 1948239"/>
              <a:gd name="connsiteY378" fmla="*/ 670868 h 1667221"/>
              <a:gd name="connsiteX379" fmla="*/ 70067 w 1948239"/>
              <a:gd name="connsiteY379" fmla="*/ 662384 h 1667221"/>
              <a:gd name="connsiteX380" fmla="*/ 926095 w 1948239"/>
              <a:gd name="connsiteY380" fmla="*/ 658076 h 1667221"/>
              <a:gd name="connsiteX381" fmla="*/ 923228 w 1948239"/>
              <a:gd name="connsiteY381" fmla="*/ 672288 h 1667221"/>
              <a:gd name="connsiteX382" fmla="*/ 918926 w 1948239"/>
              <a:gd name="connsiteY382" fmla="*/ 668024 h 1667221"/>
              <a:gd name="connsiteX383" fmla="*/ 931829 w 1948239"/>
              <a:gd name="connsiteY383" fmla="*/ 676554 h 1667221"/>
              <a:gd name="connsiteX384" fmla="*/ 926095 w 1948239"/>
              <a:gd name="connsiteY384" fmla="*/ 658076 h 1667221"/>
              <a:gd name="connsiteX385" fmla="*/ 841513 w 1948239"/>
              <a:gd name="connsiteY385" fmla="*/ 652390 h 1667221"/>
              <a:gd name="connsiteX386" fmla="*/ 858716 w 1948239"/>
              <a:gd name="connsiteY386" fmla="*/ 672288 h 1667221"/>
              <a:gd name="connsiteX387" fmla="*/ 852981 w 1948239"/>
              <a:gd name="connsiteY387" fmla="*/ 665183 h 1667221"/>
              <a:gd name="connsiteX388" fmla="*/ 854416 w 1948239"/>
              <a:gd name="connsiteY388" fmla="*/ 665183 h 1667221"/>
              <a:gd name="connsiteX389" fmla="*/ 855849 w 1948239"/>
              <a:gd name="connsiteY389" fmla="*/ 658076 h 1667221"/>
              <a:gd name="connsiteX390" fmla="*/ 841513 w 1948239"/>
              <a:gd name="connsiteY390" fmla="*/ 652390 h 1667221"/>
              <a:gd name="connsiteX391" fmla="*/ 1050816 w 1948239"/>
              <a:gd name="connsiteY391" fmla="*/ 643862 h 1667221"/>
              <a:gd name="connsiteX392" fmla="*/ 1033613 w 1948239"/>
              <a:gd name="connsiteY392" fmla="*/ 653812 h 1667221"/>
              <a:gd name="connsiteX393" fmla="*/ 1040781 w 1948239"/>
              <a:gd name="connsiteY393" fmla="*/ 650969 h 1667221"/>
              <a:gd name="connsiteX394" fmla="*/ 1040781 w 1948239"/>
              <a:gd name="connsiteY394" fmla="*/ 652390 h 1667221"/>
              <a:gd name="connsiteX395" fmla="*/ 1047949 w 1948239"/>
              <a:gd name="connsiteY395" fmla="*/ 653812 h 1667221"/>
              <a:gd name="connsiteX396" fmla="*/ 1050816 w 1948239"/>
              <a:gd name="connsiteY396" fmla="*/ 643862 h 1667221"/>
              <a:gd name="connsiteX397" fmla="*/ 994471 w 1948239"/>
              <a:gd name="connsiteY397" fmla="*/ 641699 h 1667221"/>
              <a:gd name="connsiteX398" fmla="*/ 995167 w 1948239"/>
              <a:gd name="connsiteY398" fmla="*/ 641769 h 1667221"/>
              <a:gd name="connsiteX399" fmla="*/ 993473 w 1948239"/>
              <a:gd name="connsiteY399" fmla="*/ 642441 h 1667221"/>
              <a:gd name="connsiteX400" fmla="*/ 676651 w 1948239"/>
              <a:gd name="connsiteY400" fmla="*/ 632491 h 1667221"/>
              <a:gd name="connsiteX401" fmla="*/ 695287 w 1948239"/>
              <a:gd name="connsiteY401" fmla="*/ 633913 h 1667221"/>
              <a:gd name="connsiteX402" fmla="*/ 676651 w 1948239"/>
              <a:gd name="connsiteY402" fmla="*/ 632491 h 1667221"/>
              <a:gd name="connsiteX403" fmla="*/ 1889462 w 1948239"/>
              <a:gd name="connsiteY403" fmla="*/ 626807 h 1667221"/>
              <a:gd name="connsiteX404" fmla="*/ 1895196 w 1948239"/>
              <a:gd name="connsiteY404" fmla="*/ 665182 h 1667221"/>
              <a:gd name="connsiteX405" fmla="*/ 1876560 w 1948239"/>
              <a:gd name="connsiteY405" fmla="*/ 712086 h 1667221"/>
              <a:gd name="connsiteX406" fmla="*/ 1900930 w 1948239"/>
              <a:gd name="connsiteY406" fmla="*/ 635334 h 1667221"/>
              <a:gd name="connsiteX407" fmla="*/ 1003402 w 1948239"/>
              <a:gd name="connsiteY407" fmla="*/ 616178 h 1667221"/>
              <a:gd name="connsiteX408" fmla="*/ 1005120 w 1948239"/>
              <a:gd name="connsiteY408" fmla="*/ 618811 h 1667221"/>
              <a:gd name="connsiteX409" fmla="*/ 1003508 w 1948239"/>
              <a:gd name="connsiteY409" fmla="*/ 626806 h 1667221"/>
              <a:gd name="connsiteX410" fmla="*/ 1001358 w 1948239"/>
              <a:gd name="connsiteY410" fmla="*/ 619345 h 1667221"/>
              <a:gd name="connsiteX411" fmla="*/ 999207 w 1948239"/>
              <a:gd name="connsiteY411" fmla="*/ 609751 h 1667221"/>
              <a:gd name="connsiteX412" fmla="*/ 1003508 w 1948239"/>
              <a:gd name="connsiteY412" fmla="*/ 616014 h 1667221"/>
              <a:gd name="connsiteX413" fmla="*/ 1003402 w 1948239"/>
              <a:gd name="connsiteY413" fmla="*/ 616178 h 1667221"/>
              <a:gd name="connsiteX414" fmla="*/ 666616 w 1948239"/>
              <a:gd name="connsiteY414" fmla="*/ 604065 h 1667221"/>
              <a:gd name="connsiteX415" fmla="*/ 655147 w 1948239"/>
              <a:gd name="connsiteY415" fmla="*/ 614015 h 1667221"/>
              <a:gd name="connsiteX416" fmla="*/ 663749 w 1948239"/>
              <a:gd name="connsiteY416" fmla="*/ 626806 h 1667221"/>
              <a:gd name="connsiteX417" fmla="*/ 670917 w 1948239"/>
              <a:gd name="connsiteY417" fmla="*/ 616858 h 1667221"/>
              <a:gd name="connsiteX418" fmla="*/ 666616 w 1948239"/>
              <a:gd name="connsiteY418" fmla="*/ 604065 h 1667221"/>
              <a:gd name="connsiteX419" fmla="*/ 1093823 w 1948239"/>
              <a:gd name="connsiteY419" fmla="*/ 602644 h 1667221"/>
              <a:gd name="connsiteX420" fmla="*/ 1085222 w 1948239"/>
              <a:gd name="connsiteY420" fmla="*/ 609751 h 1667221"/>
              <a:gd name="connsiteX421" fmla="*/ 1093823 w 1948239"/>
              <a:gd name="connsiteY421" fmla="*/ 602644 h 1667221"/>
              <a:gd name="connsiteX422" fmla="*/ 762666 w 1948239"/>
              <a:gd name="connsiteY422" fmla="*/ 602644 h 1667221"/>
              <a:gd name="connsiteX423" fmla="*/ 764099 w 1948239"/>
              <a:gd name="connsiteY423" fmla="*/ 615436 h 1667221"/>
              <a:gd name="connsiteX424" fmla="*/ 759799 w 1948239"/>
              <a:gd name="connsiteY424" fmla="*/ 615436 h 1667221"/>
              <a:gd name="connsiteX425" fmla="*/ 762487 w 1948239"/>
              <a:gd name="connsiteY425" fmla="*/ 622720 h 1667221"/>
              <a:gd name="connsiteX426" fmla="*/ 763428 w 1948239"/>
              <a:gd name="connsiteY426" fmla="*/ 623371 h 1667221"/>
              <a:gd name="connsiteX427" fmla="*/ 762666 w 1948239"/>
              <a:gd name="connsiteY427" fmla="*/ 625386 h 1667221"/>
              <a:gd name="connsiteX428" fmla="*/ 768401 w 1948239"/>
              <a:gd name="connsiteY428" fmla="*/ 626806 h 1667221"/>
              <a:gd name="connsiteX429" fmla="*/ 763428 w 1948239"/>
              <a:gd name="connsiteY429" fmla="*/ 623371 h 1667221"/>
              <a:gd name="connsiteX430" fmla="*/ 765354 w 1948239"/>
              <a:gd name="connsiteY430" fmla="*/ 618279 h 1667221"/>
              <a:gd name="connsiteX431" fmla="*/ 771268 w 1948239"/>
              <a:gd name="connsiteY431" fmla="*/ 611172 h 1667221"/>
              <a:gd name="connsiteX432" fmla="*/ 762666 w 1948239"/>
              <a:gd name="connsiteY432" fmla="*/ 602644 h 1667221"/>
              <a:gd name="connsiteX433" fmla="*/ 785469 w 1948239"/>
              <a:gd name="connsiteY433" fmla="*/ 599801 h 1667221"/>
              <a:gd name="connsiteX434" fmla="*/ 779869 w 1948239"/>
              <a:gd name="connsiteY434" fmla="*/ 602644 h 1667221"/>
              <a:gd name="connsiteX435" fmla="*/ 789904 w 1948239"/>
              <a:gd name="connsiteY435" fmla="*/ 612593 h 1667221"/>
              <a:gd name="connsiteX436" fmla="*/ 785469 w 1948239"/>
              <a:gd name="connsiteY436" fmla="*/ 599801 h 1667221"/>
              <a:gd name="connsiteX437" fmla="*/ 543327 w 1948239"/>
              <a:gd name="connsiteY437" fmla="*/ 599801 h 1667221"/>
              <a:gd name="connsiteX438" fmla="*/ 556228 w 1948239"/>
              <a:gd name="connsiteY438" fmla="*/ 606908 h 1667221"/>
              <a:gd name="connsiteX439" fmla="*/ 543327 w 1948239"/>
              <a:gd name="connsiteY439" fmla="*/ 599801 h 1667221"/>
              <a:gd name="connsiteX440" fmla="*/ 1943939 w 1948239"/>
              <a:gd name="connsiteY440" fmla="*/ 592694 h 1667221"/>
              <a:gd name="connsiteX441" fmla="*/ 1948239 w 1948239"/>
              <a:gd name="connsiteY441" fmla="*/ 598379 h 1667221"/>
              <a:gd name="connsiteX442" fmla="*/ 1948239 w 1948239"/>
              <a:gd name="connsiteY442" fmla="*/ 639599 h 1667221"/>
              <a:gd name="connsiteX443" fmla="*/ 1943939 w 1948239"/>
              <a:gd name="connsiteY443" fmla="*/ 592694 h 1667221"/>
              <a:gd name="connsiteX444" fmla="*/ 586335 w 1948239"/>
              <a:gd name="connsiteY444" fmla="*/ 589852 h 1667221"/>
              <a:gd name="connsiteX445" fmla="*/ 579168 w 1948239"/>
              <a:gd name="connsiteY445" fmla="*/ 594116 h 1667221"/>
              <a:gd name="connsiteX446" fmla="*/ 596371 w 1948239"/>
              <a:gd name="connsiteY446" fmla="*/ 598380 h 1667221"/>
              <a:gd name="connsiteX447" fmla="*/ 1069453 w 1948239"/>
              <a:gd name="connsiteY447" fmla="*/ 587009 h 1667221"/>
              <a:gd name="connsiteX448" fmla="*/ 1069453 w 1948239"/>
              <a:gd name="connsiteY448" fmla="*/ 591273 h 1667221"/>
              <a:gd name="connsiteX449" fmla="*/ 1071989 w 1948239"/>
              <a:gd name="connsiteY449" fmla="*/ 587972 h 1667221"/>
              <a:gd name="connsiteX450" fmla="*/ 1077875 w 1948239"/>
              <a:gd name="connsiteY450" fmla="*/ 590207 h 1667221"/>
              <a:gd name="connsiteX451" fmla="*/ 1085222 w 1948239"/>
              <a:gd name="connsiteY451" fmla="*/ 595537 h 1667221"/>
              <a:gd name="connsiteX452" fmla="*/ 1092389 w 1948239"/>
              <a:gd name="connsiteY452" fmla="*/ 589852 h 1667221"/>
              <a:gd name="connsiteX453" fmla="*/ 1079487 w 1948239"/>
              <a:gd name="connsiteY453" fmla="*/ 589852 h 1667221"/>
              <a:gd name="connsiteX454" fmla="*/ 1079487 w 1948239"/>
              <a:gd name="connsiteY454" fmla="*/ 587009 h 1667221"/>
              <a:gd name="connsiteX455" fmla="*/ 1072319 w 1948239"/>
              <a:gd name="connsiteY455" fmla="*/ 587542 h 1667221"/>
              <a:gd name="connsiteX456" fmla="*/ 1071989 w 1948239"/>
              <a:gd name="connsiteY456" fmla="*/ 587972 h 1667221"/>
              <a:gd name="connsiteX457" fmla="*/ 488851 w 1948239"/>
              <a:gd name="connsiteY457" fmla="*/ 569953 h 1667221"/>
              <a:gd name="connsiteX458" fmla="*/ 485984 w 1948239"/>
              <a:gd name="connsiteY458" fmla="*/ 575638 h 1667221"/>
              <a:gd name="connsiteX459" fmla="*/ 477383 w 1948239"/>
              <a:gd name="connsiteY459" fmla="*/ 594116 h 1667221"/>
              <a:gd name="connsiteX460" fmla="*/ 484551 w 1948239"/>
              <a:gd name="connsiteY460" fmla="*/ 592694 h 1667221"/>
              <a:gd name="connsiteX461" fmla="*/ 481683 w 1948239"/>
              <a:gd name="connsiteY461" fmla="*/ 588430 h 1667221"/>
              <a:gd name="connsiteX462" fmla="*/ 491719 w 1948239"/>
              <a:gd name="connsiteY462" fmla="*/ 595537 h 1667221"/>
              <a:gd name="connsiteX463" fmla="*/ 485984 w 1948239"/>
              <a:gd name="connsiteY463" fmla="*/ 575638 h 1667221"/>
              <a:gd name="connsiteX464" fmla="*/ 491719 w 1948239"/>
              <a:gd name="connsiteY464" fmla="*/ 574217 h 1667221"/>
              <a:gd name="connsiteX465" fmla="*/ 496019 w 1948239"/>
              <a:gd name="connsiteY465" fmla="*/ 572795 h 1667221"/>
              <a:gd name="connsiteX466" fmla="*/ 496019 w 1948239"/>
              <a:gd name="connsiteY466" fmla="*/ 569953 h 1667221"/>
              <a:gd name="connsiteX467" fmla="*/ 491719 w 1948239"/>
              <a:gd name="connsiteY467" fmla="*/ 572795 h 1667221"/>
              <a:gd name="connsiteX468" fmla="*/ 488851 w 1948239"/>
              <a:gd name="connsiteY468" fmla="*/ 569953 h 1667221"/>
              <a:gd name="connsiteX469" fmla="*/ 435810 w 1948239"/>
              <a:gd name="connsiteY469" fmla="*/ 548633 h 1667221"/>
              <a:gd name="connsiteX470" fmla="*/ 441544 w 1948239"/>
              <a:gd name="connsiteY470" fmla="*/ 560003 h 1667221"/>
              <a:gd name="connsiteX471" fmla="*/ 440110 w 1948239"/>
              <a:gd name="connsiteY471" fmla="*/ 551476 h 1667221"/>
              <a:gd name="connsiteX472" fmla="*/ 1016410 w 1948239"/>
              <a:gd name="connsiteY472" fmla="*/ 541526 h 1667221"/>
              <a:gd name="connsiteX473" fmla="*/ 1017325 w 1948239"/>
              <a:gd name="connsiteY473" fmla="*/ 547713 h 1667221"/>
              <a:gd name="connsiteX474" fmla="*/ 1016948 w 1948239"/>
              <a:gd name="connsiteY474" fmla="*/ 547389 h 1667221"/>
              <a:gd name="connsiteX475" fmla="*/ 1016410 w 1948239"/>
              <a:gd name="connsiteY475" fmla="*/ 541526 h 1667221"/>
              <a:gd name="connsiteX476" fmla="*/ 559098 w 1948239"/>
              <a:gd name="connsiteY476" fmla="*/ 530156 h 1667221"/>
              <a:gd name="connsiteX477" fmla="*/ 570566 w 1948239"/>
              <a:gd name="connsiteY477" fmla="*/ 531577 h 1667221"/>
              <a:gd name="connsiteX478" fmla="*/ 559098 w 1948239"/>
              <a:gd name="connsiteY478" fmla="*/ 530156 h 1667221"/>
              <a:gd name="connsiteX479" fmla="*/ 1055117 w 1948239"/>
              <a:gd name="connsiteY479" fmla="*/ 524470 h 1667221"/>
              <a:gd name="connsiteX480" fmla="*/ 1055117 w 1948239"/>
              <a:gd name="connsiteY480" fmla="*/ 537262 h 1667221"/>
              <a:gd name="connsiteX481" fmla="*/ 1055117 w 1948239"/>
              <a:gd name="connsiteY481" fmla="*/ 524470 h 1667221"/>
              <a:gd name="connsiteX482" fmla="*/ 1070886 w 1948239"/>
              <a:gd name="connsiteY482" fmla="*/ 508835 h 1667221"/>
              <a:gd name="connsiteX483" fmla="*/ 1059417 w 1948239"/>
              <a:gd name="connsiteY483" fmla="*/ 514522 h 1667221"/>
              <a:gd name="connsiteX484" fmla="*/ 1070886 w 1948239"/>
              <a:gd name="connsiteY484" fmla="*/ 521627 h 1667221"/>
              <a:gd name="connsiteX485" fmla="*/ 1082355 w 1948239"/>
              <a:gd name="connsiteY485" fmla="*/ 518785 h 1667221"/>
              <a:gd name="connsiteX486" fmla="*/ 1070886 w 1948239"/>
              <a:gd name="connsiteY486" fmla="*/ 508835 h 1667221"/>
              <a:gd name="connsiteX487" fmla="*/ 549062 w 1948239"/>
              <a:gd name="connsiteY487" fmla="*/ 508835 h 1667221"/>
              <a:gd name="connsiteX488" fmla="*/ 561965 w 1948239"/>
              <a:gd name="connsiteY488" fmla="*/ 523049 h 1667221"/>
              <a:gd name="connsiteX489" fmla="*/ 549062 w 1948239"/>
              <a:gd name="connsiteY489" fmla="*/ 508835 h 1667221"/>
              <a:gd name="connsiteX490" fmla="*/ 1893763 w 1948239"/>
              <a:gd name="connsiteY490" fmla="*/ 491780 h 1667221"/>
              <a:gd name="connsiteX491" fmla="*/ 1889462 w 1948239"/>
              <a:gd name="connsiteY491" fmla="*/ 507415 h 1667221"/>
              <a:gd name="connsiteX492" fmla="*/ 1895196 w 1948239"/>
              <a:gd name="connsiteY492" fmla="*/ 497465 h 1667221"/>
              <a:gd name="connsiteX493" fmla="*/ 1908099 w 1948239"/>
              <a:gd name="connsiteY493" fmla="*/ 565688 h 1667221"/>
              <a:gd name="connsiteX494" fmla="*/ 1896630 w 1948239"/>
              <a:gd name="connsiteY494" fmla="*/ 494622 h 1667221"/>
              <a:gd name="connsiteX495" fmla="*/ 1895196 w 1948239"/>
              <a:gd name="connsiteY495" fmla="*/ 497465 h 1667221"/>
              <a:gd name="connsiteX496" fmla="*/ 1083789 w 1948239"/>
              <a:gd name="connsiteY496" fmla="*/ 456247 h 1667221"/>
              <a:gd name="connsiteX497" fmla="*/ 1080922 w 1948239"/>
              <a:gd name="connsiteY497" fmla="*/ 467617 h 1667221"/>
              <a:gd name="connsiteX498" fmla="*/ 1089523 w 1948239"/>
              <a:gd name="connsiteY498" fmla="*/ 461931 h 1667221"/>
              <a:gd name="connsiteX499" fmla="*/ 1083789 w 1948239"/>
              <a:gd name="connsiteY499" fmla="*/ 456247 h 1667221"/>
              <a:gd name="connsiteX500" fmla="*/ 1146867 w 1948239"/>
              <a:gd name="connsiteY500" fmla="*/ 453404 h 1667221"/>
              <a:gd name="connsiteX501" fmla="*/ 1145432 w 1948239"/>
              <a:gd name="connsiteY501" fmla="*/ 460511 h 1667221"/>
              <a:gd name="connsiteX502" fmla="*/ 1146867 w 1948239"/>
              <a:gd name="connsiteY502" fmla="*/ 453404 h 1667221"/>
              <a:gd name="connsiteX503" fmla="*/ 1166937 w 1948239"/>
              <a:gd name="connsiteY503" fmla="*/ 451983 h 1667221"/>
              <a:gd name="connsiteX504" fmla="*/ 1154034 w 1948239"/>
              <a:gd name="connsiteY504" fmla="*/ 457667 h 1667221"/>
              <a:gd name="connsiteX505" fmla="*/ 1166937 w 1948239"/>
              <a:gd name="connsiteY505" fmla="*/ 451983 h 1667221"/>
              <a:gd name="connsiteX506" fmla="*/ 1079487 w 1948239"/>
              <a:gd name="connsiteY506" fmla="*/ 427820 h 1667221"/>
              <a:gd name="connsiteX507" fmla="*/ 1072320 w 1948239"/>
              <a:gd name="connsiteY507" fmla="*/ 436348 h 1667221"/>
              <a:gd name="connsiteX508" fmla="*/ 1079487 w 1948239"/>
              <a:gd name="connsiteY508" fmla="*/ 427820 h 1667221"/>
              <a:gd name="connsiteX509" fmla="*/ 1910965 w 1948239"/>
              <a:gd name="connsiteY509" fmla="*/ 420713 h 1667221"/>
              <a:gd name="connsiteX510" fmla="*/ 1928168 w 1948239"/>
              <a:gd name="connsiteY510" fmla="*/ 481830 h 1667221"/>
              <a:gd name="connsiteX511" fmla="*/ 1913832 w 1948239"/>
              <a:gd name="connsiteY511" fmla="*/ 440612 h 1667221"/>
              <a:gd name="connsiteX512" fmla="*/ 1910965 w 1948239"/>
              <a:gd name="connsiteY512" fmla="*/ 420713 h 1667221"/>
              <a:gd name="connsiteX513" fmla="*/ 1852189 w 1948239"/>
              <a:gd name="connsiteY513" fmla="*/ 412186 h 1667221"/>
              <a:gd name="connsiteX514" fmla="*/ 1857923 w 1948239"/>
              <a:gd name="connsiteY514" fmla="*/ 432084 h 1667221"/>
              <a:gd name="connsiteX515" fmla="*/ 1855056 w 1948239"/>
              <a:gd name="connsiteY515" fmla="*/ 450561 h 1667221"/>
              <a:gd name="connsiteX516" fmla="*/ 1857923 w 1948239"/>
              <a:gd name="connsiteY516" fmla="*/ 432084 h 1667221"/>
              <a:gd name="connsiteX517" fmla="*/ 1852189 w 1948239"/>
              <a:gd name="connsiteY517" fmla="*/ 412186 h 1667221"/>
              <a:gd name="connsiteX518" fmla="*/ 1862224 w 1948239"/>
              <a:gd name="connsiteY518" fmla="*/ 400815 h 1667221"/>
              <a:gd name="connsiteX519" fmla="*/ 1875126 w 1948239"/>
              <a:gd name="connsiteY519" fmla="*/ 464775 h 1667221"/>
              <a:gd name="connsiteX520" fmla="*/ 1875126 w 1948239"/>
              <a:gd name="connsiteY520" fmla="*/ 442033 h 1667221"/>
              <a:gd name="connsiteX521" fmla="*/ 1883727 w 1948239"/>
              <a:gd name="connsiteY521" fmla="*/ 484673 h 1667221"/>
              <a:gd name="connsiteX522" fmla="*/ 1885162 w 1948239"/>
              <a:gd name="connsiteY522" fmla="*/ 451983 h 1667221"/>
              <a:gd name="connsiteX523" fmla="*/ 1882294 w 1948239"/>
              <a:gd name="connsiteY523" fmla="*/ 439190 h 1667221"/>
              <a:gd name="connsiteX524" fmla="*/ 1876560 w 1948239"/>
              <a:gd name="connsiteY524" fmla="*/ 426398 h 1667221"/>
              <a:gd name="connsiteX525" fmla="*/ 1862224 w 1948239"/>
              <a:gd name="connsiteY525" fmla="*/ 400815 h 1667221"/>
              <a:gd name="connsiteX526" fmla="*/ 1092389 w 1948239"/>
              <a:gd name="connsiteY526" fmla="*/ 379495 h 1667221"/>
              <a:gd name="connsiteX527" fmla="*/ 1092389 w 1948239"/>
              <a:gd name="connsiteY527" fmla="*/ 385180 h 1667221"/>
              <a:gd name="connsiteX528" fmla="*/ 1096690 w 1948239"/>
              <a:gd name="connsiteY528" fmla="*/ 385180 h 1667221"/>
              <a:gd name="connsiteX529" fmla="*/ 1088089 w 1948239"/>
              <a:gd name="connsiteY529" fmla="*/ 390865 h 1667221"/>
              <a:gd name="connsiteX530" fmla="*/ 1108159 w 1948239"/>
              <a:gd name="connsiteY530" fmla="*/ 392287 h 1667221"/>
              <a:gd name="connsiteX531" fmla="*/ 1109593 w 1948239"/>
              <a:gd name="connsiteY531" fmla="*/ 397972 h 1667221"/>
              <a:gd name="connsiteX532" fmla="*/ 1109593 w 1948239"/>
              <a:gd name="connsiteY532" fmla="*/ 400815 h 1667221"/>
              <a:gd name="connsiteX533" fmla="*/ 1112461 w 1948239"/>
              <a:gd name="connsiteY533" fmla="*/ 400815 h 1667221"/>
              <a:gd name="connsiteX534" fmla="*/ 1109593 w 1948239"/>
              <a:gd name="connsiteY534" fmla="*/ 396551 h 1667221"/>
              <a:gd name="connsiteX535" fmla="*/ 1112461 w 1948239"/>
              <a:gd name="connsiteY535" fmla="*/ 395129 h 1667221"/>
              <a:gd name="connsiteX536" fmla="*/ 1108159 w 1948239"/>
              <a:gd name="connsiteY536" fmla="*/ 390865 h 1667221"/>
              <a:gd name="connsiteX537" fmla="*/ 1092389 w 1948239"/>
              <a:gd name="connsiteY537" fmla="*/ 379495 h 1667221"/>
              <a:gd name="connsiteX538" fmla="*/ 365563 w 1948239"/>
              <a:gd name="connsiteY538" fmla="*/ 379494 h 1667221"/>
              <a:gd name="connsiteX539" fmla="*/ 328290 w 1948239"/>
              <a:gd name="connsiteY539" fmla="*/ 403656 h 1667221"/>
              <a:gd name="connsiteX540" fmla="*/ 365563 w 1948239"/>
              <a:gd name="connsiteY540" fmla="*/ 379494 h 1667221"/>
              <a:gd name="connsiteX541" fmla="*/ 1879188 w 1948239"/>
              <a:gd name="connsiteY541" fmla="*/ 377955 h 1667221"/>
              <a:gd name="connsiteX542" fmla="*/ 1879427 w 1948239"/>
              <a:gd name="connsiteY542" fmla="*/ 378073 h 1667221"/>
              <a:gd name="connsiteX543" fmla="*/ 1879634 w 1948239"/>
              <a:gd name="connsiteY543" fmla="*/ 379503 h 1667221"/>
              <a:gd name="connsiteX544" fmla="*/ 1790545 w 1948239"/>
              <a:gd name="connsiteY544" fmla="*/ 370966 h 1667221"/>
              <a:gd name="connsiteX545" fmla="*/ 1806314 w 1948239"/>
              <a:gd name="connsiteY545" fmla="*/ 402236 h 1667221"/>
              <a:gd name="connsiteX546" fmla="*/ 1823517 w 1948239"/>
              <a:gd name="connsiteY546" fmla="*/ 426398 h 1667221"/>
              <a:gd name="connsiteX547" fmla="*/ 1813483 w 1948239"/>
              <a:gd name="connsiteY547" fmla="*/ 406500 h 1667221"/>
              <a:gd name="connsiteX548" fmla="*/ 1790545 w 1948239"/>
              <a:gd name="connsiteY548" fmla="*/ 370966 h 1667221"/>
              <a:gd name="connsiteX549" fmla="*/ 336892 w 1948239"/>
              <a:gd name="connsiteY549" fmla="*/ 370966 h 1667221"/>
              <a:gd name="connsiteX550" fmla="*/ 283848 w 1948239"/>
              <a:gd name="connsiteY550" fmla="*/ 419291 h 1667221"/>
              <a:gd name="connsiteX551" fmla="*/ 235106 w 1948239"/>
              <a:gd name="connsiteY551" fmla="*/ 449139 h 1667221"/>
              <a:gd name="connsiteX552" fmla="*/ 283848 w 1948239"/>
              <a:gd name="connsiteY552" fmla="*/ 407920 h 1667221"/>
              <a:gd name="connsiteX553" fmla="*/ 336892 w 1948239"/>
              <a:gd name="connsiteY553" fmla="*/ 370966 h 1667221"/>
              <a:gd name="connsiteX554" fmla="*/ 344956 w 1948239"/>
              <a:gd name="connsiteY554" fmla="*/ 363504 h 1667221"/>
              <a:gd name="connsiteX555" fmla="*/ 345493 w 1948239"/>
              <a:gd name="connsiteY555" fmla="*/ 363859 h 1667221"/>
              <a:gd name="connsiteX556" fmla="*/ 336891 w 1948239"/>
              <a:gd name="connsiteY556" fmla="*/ 369544 h 1667221"/>
              <a:gd name="connsiteX557" fmla="*/ 344956 w 1948239"/>
              <a:gd name="connsiteY557" fmla="*/ 363504 h 1667221"/>
              <a:gd name="connsiteX558" fmla="*/ 1134860 w 1948239"/>
              <a:gd name="connsiteY558" fmla="*/ 362794 h 1667221"/>
              <a:gd name="connsiteX559" fmla="*/ 1129664 w 1948239"/>
              <a:gd name="connsiteY559" fmla="*/ 365281 h 1667221"/>
              <a:gd name="connsiteX560" fmla="*/ 1138265 w 1948239"/>
              <a:gd name="connsiteY560" fmla="*/ 368125 h 1667221"/>
              <a:gd name="connsiteX561" fmla="*/ 1141132 w 1948239"/>
              <a:gd name="connsiteY561" fmla="*/ 366702 h 1667221"/>
              <a:gd name="connsiteX562" fmla="*/ 1134860 w 1948239"/>
              <a:gd name="connsiteY562" fmla="*/ 362794 h 1667221"/>
              <a:gd name="connsiteX563" fmla="*/ 364131 w 1948239"/>
              <a:gd name="connsiteY563" fmla="*/ 362438 h 1667221"/>
              <a:gd name="connsiteX564" fmla="*/ 344060 w 1948239"/>
              <a:gd name="connsiteY564" fmla="*/ 379493 h 1667221"/>
              <a:gd name="connsiteX565" fmla="*/ 342626 w 1948239"/>
              <a:gd name="connsiteY565" fmla="*/ 372388 h 1667221"/>
              <a:gd name="connsiteX566" fmla="*/ 1871519 w 1948239"/>
              <a:gd name="connsiteY566" fmla="*/ 361461 h 1667221"/>
              <a:gd name="connsiteX567" fmla="*/ 1875126 w 1948239"/>
              <a:gd name="connsiteY567" fmla="*/ 363859 h 1667221"/>
              <a:gd name="connsiteX568" fmla="*/ 1879188 w 1948239"/>
              <a:gd name="connsiteY568" fmla="*/ 377955 h 1667221"/>
              <a:gd name="connsiteX569" fmla="*/ 1876560 w 1948239"/>
              <a:gd name="connsiteY569" fmla="*/ 376653 h 1667221"/>
              <a:gd name="connsiteX570" fmla="*/ 1871519 w 1948239"/>
              <a:gd name="connsiteY570" fmla="*/ 361461 h 1667221"/>
              <a:gd name="connsiteX571" fmla="*/ 1769041 w 1948239"/>
              <a:gd name="connsiteY571" fmla="*/ 355332 h 1667221"/>
              <a:gd name="connsiteX572" fmla="*/ 1773342 w 1948239"/>
              <a:gd name="connsiteY572" fmla="*/ 368123 h 1667221"/>
              <a:gd name="connsiteX573" fmla="*/ 1777642 w 1948239"/>
              <a:gd name="connsiteY573" fmla="*/ 383758 h 1667221"/>
              <a:gd name="connsiteX574" fmla="*/ 1773342 w 1948239"/>
              <a:gd name="connsiteY574" fmla="*/ 368123 h 1667221"/>
              <a:gd name="connsiteX575" fmla="*/ 1781944 w 1948239"/>
              <a:gd name="connsiteY575" fmla="*/ 372389 h 1667221"/>
              <a:gd name="connsiteX576" fmla="*/ 1780509 w 1948239"/>
              <a:gd name="connsiteY576" fmla="*/ 368123 h 1667221"/>
              <a:gd name="connsiteX577" fmla="*/ 1769041 w 1948239"/>
              <a:gd name="connsiteY577" fmla="*/ 355332 h 1667221"/>
              <a:gd name="connsiteX578" fmla="*/ 1846455 w 1948239"/>
              <a:gd name="connsiteY578" fmla="*/ 302743 h 1667221"/>
              <a:gd name="connsiteX579" fmla="*/ 1852189 w 1948239"/>
              <a:gd name="connsiteY579" fmla="*/ 328326 h 1667221"/>
              <a:gd name="connsiteX580" fmla="*/ 1846455 w 1948239"/>
              <a:gd name="connsiteY580" fmla="*/ 331169 h 1667221"/>
              <a:gd name="connsiteX581" fmla="*/ 1846455 w 1948239"/>
              <a:gd name="connsiteY581" fmla="*/ 302743 h 1667221"/>
              <a:gd name="connsiteX582" fmla="*/ 434815 w 1948239"/>
              <a:gd name="connsiteY582" fmla="*/ 297805 h 1667221"/>
              <a:gd name="connsiteX583" fmla="*/ 420936 w 1948239"/>
              <a:gd name="connsiteY583" fmla="*/ 310205 h 1667221"/>
              <a:gd name="connsiteX584" fmla="*/ 410005 w 1948239"/>
              <a:gd name="connsiteY584" fmla="*/ 322642 h 1667221"/>
              <a:gd name="connsiteX585" fmla="*/ 408572 w 1948239"/>
              <a:gd name="connsiteY585" fmla="*/ 308428 h 1667221"/>
              <a:gd name="connsiteX586" fmla="*/ 422549 w 1948239"/>
              <a:gd name="connsiteY586" fmla="*/ 304697 h 1667221"/>
              <a:gd name="connsiteX587" fmla="*/ 1088089 w 1948239"/>
              <a:gd name="connsiteY587" fmla="*/ 294215 h 1667221"/>
              <a:gd name="connsiteX588" fmla="*/ 1105292 w 1948239"/>
              <a:gd name="connsiteY588" fmla="*/ 301322 h 1667221"/>
              <a:gd name="connsiteX589" fmla="*/ 1105292 w 1948239"/>
              <a:gd name="connsiteY589" fmla="*/ 309850 h 1667221"/>
              <a:gd name="connsiteX590" fmla="*/ 1122495 w 1948239"/>
              <a:gd name="connsiteY590" fmla="*/ 307006 h 1667221"/>
              <a:gd name="connsiteX591" fmla="*/ 1121061 w 1948239"/>
              <a:gd name="connsiteY591" fmla="*/ 312693 h 1667221"/>
              <a:gd name="connsiteX592" fmla="*/ 1123929 w 1948239"/>
              <a:gd name="connsiteY592" fmla="*/ 314113 h 1667221"/>
              <a:gd name="connsiteX593" fmla="*/ 1122495 w 1948239"/>
              <a:gd name="connsiteY593" fmla="*/ 318377 h 1667221"/>
              <a:gd name="connsiteX594" fmla="*/ 1151167 w 1948239"/>
              <a:gd name="connsiteY594" fmla="*/ 328327 h 1667221"/>
              <a:gd name="connsiteX595" fmla="*/ 1135396 w 1948239"/>
              <a:gd name="connsiteY595" fmla="*/ 331169 h 1667221"/>
              <a:gd name="connsiteX596" fmla="*/ 1141132 w 1948239"/>
              <a:gd name="connsiteY596" fmla="*/ 341119 h 1667221"/>
              <a:gd name="connsiteX597" fmla="*/ 1154034 w 1948239"/>
              <a:gd name="connsiteY597" fmla="*/ 338276 h 1667221"/>
              <a:gd name="connsiteX598" fmla="*/ 1168370 w 1948239"/>
              <a:gd name="connsiteY598" fmla="*/ 352490 h 1667221"/>
              <a:gd name="connsiteX599" fmla="*/ 1182705 w 1948239"/>
              <a:gd name="connsiteY599" fmla="*/ 383759 h 1667221"/>
              <a:gd name="connsiteX600" fmla="*/ 1164068 w 1948239"/>
              <a:gd name="connsiteY600" fmla="*/ 379495 h 1667221"/>
              <a:gd name="connsiteX601" fmla="*/ 1171237 w 1948239"/>
              <a:gd name="connsiteY601" fmla="*/ 389444 h 1667221"/>
              <a:gd name="connsiteX602" fmla="*/ 1156901 w 1948239"/>
              <a:gd name="connsiteY602" fmla="*/ 386601 h 1667221"/>
              <a:gd name="connsiteX603" fmla="*/ 1162635 w 1948239"/>
              <a:gd name="connsiteY603" fmla="*/ 393708 h 1667221"/>
              <a:gd name="connsiteX604" fmla="*/ 1179838 w 1948239"/>
              <a:gd name="connsiteY604" fmla="*/ 396551 h 1667221"/>
              <a:gd name="connsiteX605" fmla="*/ 1172671 w 1948239"/>
              <a:gd name="connsiteY605" fmla="*/ 405079 h 1667221"/>
              <a:gd name="connsiteX606" fmla="*/ 1179838 w 1948239"/>
              <a:gd name="connsiteY606" fmla="*/ 405079 h 1667221"/>
              <a:gd name="connsiteX607" fmla="*/ 1171237 w 1948239"/>
              <a:gd name="connsiteY607" fmla="*/ 444876 h 1667221"/>
              <a:gd name="connsiteX608" fmla="*/ 1178405 w 1948239"/>
              <a:gd name="connsiteY608" fmla="*/ 446297 h 1667221"/>
              <a:gd name="connsiteX609" fmla="*/ 1174104 w 1948239"/>
              <a:gd name="connsiteY609" fmla="*/ 450560 h 1667221"/>
              <a:gd name="connsiteX610" fmla="*/ 1178405 w 1948239"/>
              <a:gd name="connsiteY610" fmla="*/ 451983 h 1667221"/>
              <a:gd name="connsiteX611" fmla="*/ 1159768 w 1948239"/>
              <a:gd name="connsiteY611" fmla="*/ 477566 h 1667221"/>
              <a:gd name="connsiteX612" fmla="*/ 1169804 w 1948239"/>
              <a:gd name="connsiteY612" fmla="*/ 476145 h 1667221"/>
              <a:gd name="connsiteX613" fmla="*/ 1156901 w 1948239"/>
              <a:gd name="connsiteY613" fmla="*/ 481830 h 1667221"/>
              <a:gd name="connsiteX614" fmla="*/ 1169804 w 1948239"/>
              <a:gd name="connsiteY614" fmla="*/ 486094 h 1667221"/>
              <a:gd name="connsiteX615" fmla="*/ 1152601 w 1948239"/>
              <a:gd name="connsiteY615" fmla="*/ 504572 h 1667221"/>
              <a:gd name="connsiteX616" fmla="*/ 1159768 w 1948239"/>
              <a:gd name="connsiteY616" fmla="*/ 507415 h 1667221"/>
              <a:gd name="connsiteX617" fmla="*/ 1152601 w 1948239"/>
              <a:gd name="connsiteY617" fmla="*/ 510258 h 1667221"/>
              <a:gd name="connsiteX618" fmla="*/ 1158335 w 1948239"/>
              <a:gd name="connsiteY618" fmla="*/ 510258 h 1667221"/>
              <a:gd name="connsiteX619" fmla="*/ 1143999 w 1948239"/>
              <a:gd name="connsiteY619" fmla="*/ 524470 h 1667221"/>
              <a:gd name="connsiteX620" fmla="*/ 1161202 w 1948239"/>
              <a:gd name="connsiteY620" fmla="*/ 525892 h 1667221"/>
              <a:gd name="connsiteX621" fmla="*/ 1138265 w 1948239"/>
              <a:gd name="connsiteY621" fmla="*/ 537262 h 1667221"/>
              <a:gd name="connsiteX622" fmla="*/ 1149732 w 1948239"/>
              <a:gd name="connsiteY622" fmla="*/ 545791 h 1667221"/>
              <a:gd name="connsiteX623" fmla="*/ 1138265 w 1948239"/>
              <a:gd name="connsiteY623" fmla="*/ 548633 h 1667221"/>
              <a:gd name="connsiteX624" fmla="*/ 1143999 w 1948239"/>
              <a:gd name="connsiteY624" fmla="*/ 550055 h 1667221"/>
              <a:gd name="connsiteX625" fmla="*/ 1106725 w 1948239"/>
              <a:gd name="connsiteY625" fmla="*/ 616858 h 1667221"/>
              <a:gd name="connsiteX626" fmla="*/ 1109593 w 1948239"/>
              <a:gd name="connsiteY626" fmla="*/ 616858 h 1667221"/>
              <a:gd name="connsiteX627" fmla="*/ 1089523 w 1948239"/>
              <a:gd name="connsiteY627" fmla="*/ 625386 h 1667221"/>
              <a:gd name="connsiteX628" fmla="*/ 1102425 w 1948239"/>
              <a:gd name="connsiteY628" fmla="*/ 639598 h 1667221"/>
              <a:gd name="connsiteX629" fmla="*/ 1086656 w 1948239"/>
              <a:gd name="connsiteY629" fmla="*/ 645284 h 1667221"/>
              <a:gd name="connsiteX630" fmla="*/ 1099558 w 1948239"/>
              <a:gd name="connsiteY630" fmla="*/ 649548 h 1667221"/>
              <a:gd name="connsiteX631" fmla="*/ 1082355 w 1948239"/>
              <a:gd name="connsiteY631" fmla="*/ 687923 h 1667221"/>
              <a:gd name="connsiteX632" fmla="*/ 1076620 w 1948239"/>
              <a:gd name="connsiteY632" fmla="*/ 655233 h 1667221"/>
              <a:gd name="connsiteX633" fmla="*/ 1065152 w 1948239"/>
              <a:gd name="connsiteY633" fmla="*/ 682238 h 1667221"/>
              <a:gd name="connsiteX634" fmla="*/ 1072320 w 1948239"/>
              <a:gd name="connsiteY634" fmla="*/ 677974 h 1667221"/>
              <a:gd name="connsiteX635" fmla="*/ 1072320 w 1948239"/>
              <a:gd name="connsiteY635" fmla="*/ 703558 h 1667221"/>
              <a:gd name="connsiteX636" fmla="*/ 1046516 w 1948239"/>
              <a:gd name="connsiteY636" fmla="*/ 713508 h 1667221"/>
              <a:gd name="connsiteX637" fmla="*/ 1050816 w 1948239"/>
              <a:gd name="connsiteY637" fmla="*/ 720615 h 1667221"/>
              <a:gd name="connsiteX638" fmla="*/ 1060852 w 1948239"/>
              <a:gd name="connsiteY638" fmla="*/ 722035 h 1667221"/>
              <a:gd name="connsiteX639" fmla="*/ 1059417 w 1948239"/>
              <a:gd name="connsiteY639" fmla="*/ 724879 h 1667221"/>
              <a:gd name="connsiteX640" fmla="*/ 1086656 w 1948239"/>
              <a:gd name="connsiteY640" fmla="*/ 741934 h 1667221"/>
              <a:gd name="connsiteX641" fmla="*/ 1108159 w 1948239"/>
              <a:gd name="connsiteY641" fmla="*/ 758990 h 1667221"/>
              <a:gd name="connsiteX642" fmla="*/ 1112461 w 1948239"/>
              <a:gd name="connsiteY642" fmla="*/ 750462 h 1667221"/>
              <a:gd name="connsiteX643" fmla="*/ 1122495 w 1948239"/>
              <a:gd name="connsiteY643" fmla="*/ 760412 h 1667221"/>
              <a:gd name="connsiteX644" fmla="*/ 1122495 w 1948239"/>
              <a:gd name="connsiteY644" fmla="*/ 756148 h 1667221"/>
              <a:gd name="connsiteX645" fmla="*/ 1156901 w 1948239"/>
              <a:gd name="connsiteY645" fmla="*/ 777467 h 1667221"/>
              <a:gd name="connsiteX646" fmla="*/ 1154034 w 1948239"/>
              <a:gd name="connsiteY646" fmla="*/ 763253 h 1667221"/>
              <a:gd name="connsiteX647" fmla="*/ 1195608 w 1948239"/>
              <a:gd name="connsiteY647" fmla="*/ 790259 h 1667221"/>
              <a:gd name="connsiteX648" fmla="*/ 1197041 w 1948239"/>
              <a:gd name="connsiteY648" fmla="*/ 785995 h 1667221"/>
              <a:gd name="connsiteX649" fmla="*/ 1202776 w 1948239"/>
              <a:gd name="connsiteY649" fmla="*/ 797366 h 1667221"/>
              <a:gd name="connsiteX650" fmla="*/ 1205643 w 1948239"/>
              <a:gd name="connsiteY650" fmla="*/ 787417 h 1667221"/>
              <a:gd name="connsiteX651" fmla="*/ 1241483 w 1948239"/>
              <a:gd name="connsiteY651" fmla="*/ 821528 h 1667221"/>
              <a:gd name="connsiteX652" fmla="*/ 1247217 w 1948239"/>
              <a:gd name="connsiteY652" fmla="*/ 803052 h 1667221"/>
              <a:gd name="connsiteX653" fmla="*/ 1295959 w 1948239"/>
              <a:gd name="connsiteY653" fmla="*/ 838584 h 1667221"/>
              <a:gd name="connsiteX654" fmla="*/ 1301693 w 1948239"/>
              <a:gd name="connsiteY654" fmla="*/ 845691 h 1667221"/>
              <a:gd name="connsiteX655" fmla="*/ 1303126 w 1948239"/>
              <a:gd name="connsiteY655" fmla="*/ 844270 h 1667221"/>
              <a:gd name="connsiteX656" fmla="*/ 1298826 w 1948239"/>
              <a:gd name="connsiteY656" fmla="*/ 838584 h 1667221"/>
              <a:gd name="connsiteX657" fmla="*/ 1314595 w 1948239"/>
              <a:gd name="connsiteY657" fmla="*/ 855641 h 1667221"/>
              <a:gd name="connsiteX658" fmla="*/ 1327498 w 1948239"/>
              <a:gd name="connsiteY658" fmla="*/ 844270 h 1667221"/>
              <a:gd name="connsiteX659" fmla="*/ 1356170 w 1948239"/>
              <a:gd name="connsiteY659" fmla="*/ 859905 h 1667221"/>
              <a:gd name="connsiteX660" fmla="*/ 1357603 w 1948239"/>
              <a:gd name="connsiteY660" fmla="*/ 854219 h 1667221"/>
              <a:gd name="connsiteX661" fmla="*/ 1435016 w 1948239"/>
              <a:gd name="connsiteY661" fmla="*/ 895438 h 1667221"/>
              <a:gd name="connsiteX662" fmla="*/ 1460820 w 1948239"/>
              <a:gd name="connsiteY662" fmla="*/ 938078 h 1667221"/>
              <a:gd name="connsiteX663" fmla="*/ 1456520 w 1948239"/>
              <a:gd name="connsiteY663" fmla="*/ 916757 h 1667221"/>
              <a:gd name="connsiteX664" fmla="*/ 1469019 w 1948239"/>
              <a:gd name="connsiteY664" fmla="*/ 912161 h 1667221"/>
              <a:gd name="connsiteX665" fmla="*/ 1474695 w 1948239"/>
              <a:gd name="connsiteY665" fmla="*/ 917728 h 1667221"/>
              <a:gd name="connsiteX666" fmla="*/ 1474082 w 1948239"/>
              <a:gd name="connsiteY666" fmla="*/ 922799 h 1667221"/>
              <a:gd name="connsiteX667" fmla="*/ 1479458 w 1948239"/>
              <a:gd name="connsiteY667" fmla="*/ 929549 h 1667221"/>
              <a:gd name="connsiteX668" fmla="*/ 1483758 w 1948239"/>
              <a:gd name="connsiteY668" fmla="*/ 921021 h 1667221"/>
              <a:gd name="connsiteX669" fmla="*/ 1486625 w 1948239"/>
              <a:gd name="connsiteY669" fmla="*/ 935235 h 1667221"/>
              <a:gd name="connsiteX670" fmla="*/ 1558304 w 1948239"/>
              <a:gd name="connsiteY670" fmla="*/ 956555 h 1667221"/>
              <a:gd name="connsiteX671" fmla="*/ 1552570 w 1948239"/>
              <a:gd name="connsiteY671" fmla="*/ 965082 h 1667221"/>
              <a:gd name="connsiteX672" fmla="*/ 1582676 w 1948239"/>
              <a:gd name="connsiteY672" fmla="*/ 984981 h 1667221"/>
              <a:gd name="connsiteX673" fmla="*/ 1581241 w 1948239"/>
              <a:gd name="connsiteY673" fmla="*/ 980717 h 1667221"/>
              <a:gd name="connsiteX674" fmla="*/ 1614215 w 1948239"/>
              <a:gd name="connsiteY674" fmla="*/ 1011987 h 1667221"/>
              <a:gd name="connsiteX675" fmla="*/ 1595577 w 1948239"/>
              <a:gd name="connsiteY675" fmla="*/ 1009145 h 1667221"/>
              <a:gd name="connsiteX676" fmla="*/ 1611347 w 1948239"/>
              <a:gd name="connsiteY676" fmla="*/ 1016250 h 1667221"/>
              <a:gd name="connsiteX677" fmla="*/ 1604179 w 1948239"/>
              <a:gd name="connsiteY677" fmla="*/ 1027621 h 1667221"/>
              <a:gd name="connsiteX678" fmla="*/ 1591277 w 1948239"/>
              <a:gd name="connsiteY678" fmla="*/ 1010566 h 1667221"/>
              <a:gd name="connsiteX679" fmla="*/ 1591277 w 1948239"/>
              <a:gd name="connsiteY679" fmla="*/ 1017673 h 1667221"/>
              <a:gd name="connsiteX680" fmla="*/ 1574074 w 1948239"/>
              <a:gd name="connsiteY680" fmla="*/ 1002038 h 1667221"/>
              <a:gd name="connsiteX681" fmla="*/ 1585543 w 1948239"/>
              <a:gd name="connsiteY681" fmla="*/ 1006302 h 1667221"/>
              <a:gd name="connsiteX682" fmla="*/ 1565473 w 1948239"/>
              <a:gd name="connsiteY682" fmla="*/ 992088 h 1667221"/>
              <a:gd name="connsiteX683" fmla="*/ 1556871 w 1948239"/>
              <a:gd name="connsiteY683" fmla="*/ 1010566 h 1667221"/>
              <a:gd name="connsiteX684" fmla="*/ 1538234 w 1948239"/>
              <a:gd name="connsiteY684" fmla="*/ 976453 h 1667221"/>
              <a:gd name="connsiteX685" fmla="*/ 1542535 w 1948239"/>
              <a:gd name="connsiteY685" fmla="*/ 973612 h 1667221"/>
              <a:gd name="connsiteX686" fmla="*/ 1526765 w 1948239"/>
              <a:gd name="connsiteY686" fmla="*/ 960819 h 1667221"/>
              <a:gd name="connsiteX687" fmla="*/ 1531067 w 1948239"/>
              <a:gd name="connsiteY687" fmla="*/ 975032 h 1667221"/>
              <a:gd name="connsiteX688" fmla="*/ 1518164 w 1948239"/>
              <a:gd name="connsiteY688" fmla="*/ 962241 h 1667221"/>
              <a:gd name="connsiteX689" fmla="*/ 1539668 w 1948239"/>
              <a:gd name="connsiteY689" fmla="*/ 987824 h 1667221"/>
              <a:gd name="connsiteX690" fmla="*/ 1535367 w 1948239"/>
              <a:gd name="connsiteY690" fmla="*/ 999195 h 1667221"/>
              <a:gd name="connsiteX691" fmla="*/ 1459388 w 1948239"/>
              <a:gd name="connsiteY691" fmla="*/ 948027 h 1667221"/>
              <a:gd name="connsiteX692" fmla="*/ 1449352 w 1948239"/>
              <a:gd name="connsiteY692" fmla="*/ 962241 h 1667221"/>
              <a:gd name="connsiteX693" fmla="*/ 1433583 w 1948239"/>
              <a:gd name="connsiteY693" fmla="*/ 949449 h 1667221"/>
              <a:gd name="connsiteX694" fmla="*/ 1435016 w 1948239"/>
              <a:gd name="connsiteY694" fmla="*/ 969346 h 1667221"/>
              <a:gd name="connsiteX695" fmla="*/ 1392008 w 1948239"/>
              <a:gd name="connsiteY695" fmla="*/ 928128 h 1667221"/>
              <a:gd name="connsiteX696" fmla="*/ 1394876 w 1948239"/>
              <a:gd name="connsiteY696" fmla="*/ 938078 h 1667221"/>
              <a:gd name="connsiteX697" fmla="*/ 1364771 w 1948239"/>
              <a:gd name="connsiteY697" fmla="*/ 911073 h 1667221"/>
              <a:gd name="connsiteX698" fmla="*/ 1374805 w 1948239"/>
              <a:gd name="connsiteY698" fmla="*/ 938078 h 1667221"/>
              <a:gd name="connsiteX699" fmla="*/ 1366204 w 1948239"/>
              <a:gd name="connsiteY699" fmla="*/ 939499 h 1667221"/>
              <a:gd name="connsiteX700" fmla="*/ 1367638 w 1948239"/>
              <a:gd name="connsiteY700" fmla="*/ 949449 h 1667221"/>
              <a:gd name="connsiteX701" fmla="*/ 1360470 w 1948239"/>
              <a:gd name="connsiteY701" fmla="*/ 913916 h 1667221"/>
              <a:gd name="connsiteX702" fmla="*/ 1346134 w 1948239"/>
              <a:gd name="connsiteY702" fmla="*/ 921021 h 1667221"/>
              <a:gd name="connsiteX703" fmla="*/ 1311728 w 1948239"/>
              <a:gd name="connsiteY703" fmla="*/ 886910 h 1667221"/>
              <a:gd name="connsiteX704" fmla="*/ 1297392 w 1948239"/>
              <a:gd name="connsiteY704" fmla="*/ 892595 h 1667221"/>
              <a:gd name="connsiteX705" fmla="*/ 1314595 w 1948239"/>
              <a:gd name="connsiteY705" fmla="*/ 928128 h 1667221"/>
              <a:gd name="connsiteX706" fmla="*/ 1311728 w 1948239"/>
              <a:gd name="connsiteY706" fmla="*/ 913916 h 1667221"/>
              <a:gd name="connsiteX707" fmla="*/ 1334665 w 1948239"/>
              <a:gd name="connsiteY707" fmla="*/ 928128 h 1667221"/>
              <a:gd name="connsiteX708" fmla="*/ 1317462 w 1948239"/>
              <a:gd name="connsiteY708" fmla="*/ 919601 h 1667221"/>
              <a:gd name="connsiteX709" fmla="*/ 1324631 w 1948239"/>
              <a:gd name="connsiteY709" fmla="*/ 932392 h 1667221"/>
              <a:gd name="connsiteX710" fmla="*/ 1300259 w 1948239"/>
              <a:gd name="connsiteY710" fmla="*/ 928128 h 1667221"/>
              <a:gd name="connsiteX711" fmla="*/ 1301693 w 1948239"/>
              <a:gd name="connsiteY711" fmla="*/ 929549 h 1667221"/>
              <a:gd name="connsiteX712" fmla="*/ 1278756 w 1948239"/>
              <a:gd name="connsiteY712" fmla="*/ 912494 h 1667221"/>
              <a:gd name="connsiteX713" fmla="*/ 1295959 w 1948239"/>
              <a:gd name="connsiteY713" fmla="*/ 903966 h 1667221"/>
              <a:gd name="connsiteX714" fmla="*/ 1221413 w 1948239"/>
              <a:gd name="connsiteY714" fmla="*/ 868433 h 1667221"/>
              <a:gd name="connsiteX715" fmla="*/ 1230014 w 1948239"/>
              <a:gd name="connsiteY715" fmla="*/ 885488 h 1667221"/>
              <a:gd name="connsiteX716" fmla="*/ 1204210 w 1948239"/>
              <a:gd name="connsiteY716" fmla="*/ 882646 h 1667221"/>
              <a:gd name="connsiteX717" fmla="*/ 1211377 w 1948239"/>
              <a:gd name="connsiteY717" fmla="*/ 895438 h 1667221"/>
              <a:gd name="connsiteX718" fmla="*/ 1214244 w 1948239"/>
              <a:gd name="connsiteY718" fmla="*/ 898281 h 1667221"/>
              <a:gd name="connsiteX719" fmla="*/ 1214244 w 1948239"/>
              <a:gd name="connsiteY719" fmla="*/ 903966 h 1667221"/>
              <a:gd name="connsiteX720" fmla="*/ 1194174 w 1948239"/>
              <a:gd name="connsiteY720" fmla="*/ 874117 h 1667221"/>
              <a:gd name="connsiteX721" fmla="*/ 1184140 w 1948239"/>
              <a:gd name="connsiteY721" fmla="*/ 884067 h 1667221"/>
              <a:gd name="connsiteX722" fmla="*/ 1189874 w 1948239"/>
              <a:gd name="connsiteY722" fmla="*/ 871276 h 1667221"/>
              <a:gd name="connsiteX723" fmla="*/ 1175538 w 1948239"/>
              <a:gd name="connsiteY723" fmla="*/ 864169 h 1667221"/>
              <a:gd name="connsiteX724" fmla="*/ 1178405 w 1948239"/>
              <a:gd name="connsiteY724" fmla="*/ 882646 h 1667221"/>
              <a:gd name="connsiteX725" fmla="*/ 1159768 w 1948239"/>
              <a:gd name="connsiteY725" fmla="*/ 859905 h 1667221"/>
              <a:gd name="connsiteX726" fmla="*/ 1159768 w 1948239"/>
              <a:gd name="connsiteY726" fmla="*/ 862748 h 1667221"/>
              <a:gd name="connsiteX727" fmla="*/ 1152601 w 1948239"/>
              <a:gd name="connsiteY727" fmla="*/ 857062 h 1667221"/>
              <a:gd name="connsiteX728" fmla="*/ 1151636 w 1948239"/>
              <a:gd name="connsiteY728" fmla="*/ 862322 h 1667221"/>
              <a:gd name="connsiteX729" fmla="*/ 1144906 w 1948239"/>
              <a:gd name="connsiteY729" fmla="*/ 858145 h 1667221"/>
              <a:gd name="connsiteX730" fmla="*/ 1135935 w 1948239"/>
              <a:gd name="connsiteY730" fmla="*/ 846802 h 1667221"/>
              <a:gd name="connsiteX731" fmla="*/ 1125761 w 1948239"/>
              <a:gd name="connsiteY731" fmla="*/ 849836 h 1667221"/>
              <a:gd name="connsiteX732" fmla="*/ 1125362 w 1948239"/>
              <a:gd name="connsiteY732" fmla="*/ 849955 h 1667221"/>
              <a:gd name="connsiteX733" fmla="*/ 1121061 w 1948239"/>
              <a:gd name="connsiteY733" fmla="*/ 841427 h 1667221"/>
              <a:gd name="connsiteX734" fmla="*/ 1118195 w 1948239"/>
              <a:gd name="connsiteY734" fmla="*/ 845691 h 1667221"/>
              <a:gd name="connsiteX735" fmla="*/ 1113893 w 1948239"/>
              <a:gd name="connsiteY735" fmla="*/ 837163 h 1667221"/>
              <a:gd name="connsiteX736" fmla="*/ 1102806 w 1948239"/>
              <a:gd name="connsiteY736" fmla="*/ 845758 h 1667221"/>
              <a:gd name="connsiteX737" fmla="*/ 1101310 w 1948239"/>
              <a:gd name="connsiteY737" fmla="*/ 847690 h 1667221"/>
              <a:gd name="connsiteX738" fmla="*/ 1099558 w 1948239"/>
              <a:gd name="connsiteY738" fmla="*/ 849955 h 1667221"/>
              <a:gd name="connsiteX739" fmla="*/ 1090956 w 1948239"/>
              <a:gd name="connsiteY739" fmla="*/ 857062 h 1667221"/>
              <a:gd name="connsiteX740" fmla="*/ 1080922 w 1948239"/>
              <a:gd name="connsiteY740" fmla="*/ 842849 h 1667221"/>
              <a:gd name="connsiteX741" fmla="*/ 1070886 w 1948239"/>
              <a:gd name="connsiteY741" fmla="*/ 798787 h 1667221"/>
              <a:gd name="connsiteX742" fmla="*/ 1062284 w 1948239"/>
              <a:gd name="connsiteY742" fmla="*/ 804473 h 1667221"/>
              <a:gd name="connsiteX743" fmla="*/ 1043649 w 1948239"/>
              <a:gd name="connsiteY743" fmla="*/ 810158 h 1667221"/>
              <a:gd name="connsiteX744" fmla="*/ 1046516 w 1948239"/>
              <a:gd name="connsiteY744" fmla="*/ 815844 h 1667221"/>
              <a:gd name="connsiteX745" fmla="*/ 1040781 w 1948239"/>
              <a:gd name="connsiteY745" fmla="*/ 810158 h 1667221"/>
              <a:gd name="connsiteX746" fmla="*/ 1036480 w 1948239"/>
              <a:gd name="connsiteY746" fmla="*/ 817265 h 1667221"/>
              <a:gd name="connsiteX747" fmla="*/ 1027879 w 1948239"/>
              <a:gd name="connsiteY747" fmla="*/ 808737 h 1667221"/>
              <a:gd name="connsiteX748" fmla="*/ 1027879 w 1948239"/>
              <a:gd name="connsiteY748" fmla="*/ 822951 h 1667221"/>
              <a:gd name="connsiteX749" fmla="*/ 1017844 w 1948239"/>
              <a:gd name="connsiteY749" fmla="*/ 811580 h 1667221"/>
              <a:gd name="connsiteX750" fmla="*/ 1013543 w 1948239"/>
              <a:gd name="connsiteY750" fmla="*/ 820108 h 1667221"/>
              <a:gd name="connsiteX751" fmla="*/ 1003508 w 1948239"/>
              <a:gd name="connsiteY751" fmla="*/ 804473 h 1667221"/>
              <a:gd name="connsiteX752" fmla="*/ 1019277 w 1948239"/>
              <a:gd name="connsiteY752" fmla="*/ 801630 h 1667221"/>
              <a:gd name="connsiteX753" fmla="*/ 1013543 w 1948239"/>
              <a:gd name="connsiteY753" fmla="*/ 791681 h 1667221"/>
              <a:gd name="connsiteX754" fmla="*/ 990605 w 1948239"/>
              <a:gd name="connsiteY754" fmla="*/ 791681 h 1667221"/>
              <a:gd name="connsiteX755" fmla="*/ 992038 w 1948239"/>
              <a:gd name="connsiteY755" fmla="*/ 795945 h 1667221"/>
              <a:gd name="connsiteX756" fmla="*/ 997774 w 1948239"/>
              <a:gd name="connsiteY756" fmla="*/ 797366 h 1667221"/>
              <a:gd name="connsiteX757" fmla="*/ 983438 w 1948239"/>
              <a:gd name="connsiteY757" fmla="*/ 815844 h 1667221"/>
              <a:gd name="connsiteX758" fmla="*/ 969102 w 1948239"/>
              <a:gd name="connsiteY758" fmla="*/ 828635 h 1667221"/>
              <a:gd name="connsiteX759" fmla="*/ 977702 w 1948239"/>
              <a:gd name="connsiteY759" fmla="*/ 832899 h 1667221"/>
              <a:gd name="connsiteX760" fmla="*/ 969102 w 1948239"/>
              <a:gd name="connsiteY760" fmla="*/ 838584 h 1667221"/>
              <a:gd name="connsiteX761" fmla="*/ 973402 w 1948239"/>
              <a:gd name="connsiteY761" fmla="*/ 840006 h 1667221"/>
              <a:gd name="connsiteX762" fmla="*/ 954767 w 1948239"/>
              <a:gd name="connsiteY762" fmla="*/ 861326 h 1667221"/>
              <a:gd name="connsiteX763" fmla="*/ 969102 w 1948239"/>
              <a:gd name="connsiteY763" fmla="*/ 862748 h 1667221"/>
              <a:gd name="connsiteX764" fmla="*/ 944731 w 1948239"/>
              <a:gd name="connsiteY764" fmla="*/ 889752 h 1667221"/>
              <a:gd name="connsiteX765" fmla="*/ 949031 w 1948239"/>
              <a:gd name="connsiteY765" fmla="*/ 891174 h 1667221"/>
              <a:gd name="connsiteX766" fmla="*/ 938996 w 1948239"/>
              <a:gd name="connsiteY766" fmla="*/ 894017 h 1667221"/>
              <a:gd name="connsiteX767" fmla="*/ 949031 w 1948239"/>
              <a:gd name="connsiteY767" fmla="*/ 898281 h 1667221"/>
              <a:gd name="connsiteX768" fmla="*/ 917493 w 1948239"/>
              <a:gd name="connsiteY768" fmla="*/ 919601 h 1667221"/>
              <a:gd name="connsiteX769" fmla="*/ 934695 w 1948239"/>
              <a:gd name="connsiteY769" fmla="*/ 926708 h 1667221"/>
              <a:gd name="connsiteX770" fmla="*/ 903158 w 1948239"/>
              <a:gd name="connsiteY770" fmla="*/ 956555 h 1667221"/>
              <a:gd name="connsiteX771" fmla="*/ 895989 w 1948239"/>
              <a:gd name="connsiteY771" fmla="*/ 959398 h 1667221"/>
              <a:gd name="connsiteX772" fmla="*/ 897423 w 1948239"/>
              <a:gd name="connsiteY772" fmla="*/ 960819 h 1667221"/>
              <a:gd name="connsiteX773" fmla="*/ 901723 w 1948239"/>
              <a:gd name="connsiteY773" fmla="*/ 959398 h 1667221"/>
              <a:gd name="connsiteX774" fmla="*/ 885955 w 1948239"/>
              <a:gd name="connsiteY774" fmla="*/ 967925 h 1667221"/>
              <a:gd name="connsiteX775" fmla="*/ 897423 w 1948239"/>
              <a:gd name="connsiteY775" fmla="*/ 979296 h 1667221"/>
              <a:gd name="connsiteX776" fmla="*/ 884520 w 1948239"/>
              <a:gd name="connsiteY776" fmla="*/ 997774 h 1667221"/>
              <a:gd name="connsiteX777" fmla="*/ 890255 w 1948239"/>
              <a:gd name="connsiteY777" fmla="*/ 1000616 h 1667221"/>
              <a:gd name="connsiteX778" fmla="*/ 854416 w 1948239"/>
              <a:gd name="connsiteY778" fmla="*/ 1050363 h 1667221"/>
              <a:gd name="connsiteX779" fmla="*/ 815708 w 1948239"/>
              <a:gd name="connsiteY779" fmla="*/ 1061734 h 1667221"/>
              <a:gd name="connsiteX780" fmla="*/ 835778 w 1948239"/>
              <a:gd name="connsiteY780" fmla="*/ 1063155 h 1667221"/>
              <a:gd name="connsiteX781" fmla="*/ 834346 w 1948239"/>
              <a:gd name="connsiteY781" fmla="*/ 1075946 h 1667221"/>
              <a:gd name="connsiteX782" fmla="*/ 838646 w 1948239"/>
              <a:gd name="connsiteY782" fmla="*/ 1077368 h 1667221"/>
              <a:gd name="connsiteX783" fmla="*/ 824310 w 1948239"/>
              <a:gd name="connsiteY783" fmla="*/ 1077368 h 1667221"/>
              <a:gd name="connsiteX784" fmla="*/ 832911 w 1948239"/>
              <a:gd name="connsiteY784" fmla="*/ 1083053 h 1667221"/>
              <a:gd name="connsiteX785" fmla="*/ 818575 w 1948239"/>
              <a:gd name="connsiteY785" fmla="*/ 1081632 h 1667221"/>
              <a:gd name="connsiteX786" fmla="*/ 799940 w 1948239"/>
              <a:gd name="connsiteY786" fmla="*/ 1129957 h 1667221"/>
              <a:gd name="connsiteX787" fmla="*/ 792771 w 1948239"/>
              <a:gd name="connsiteY787" fmla="*/ 1124273 h 1667221"/>
              <a:gd name="connsiteX788" fmla="*/ 775568 w 1948239"/>
              <a:gd name="connsiteY788" fmla="*/ 1142749 h 1667221"/>
              <a:gd name="connsiteX789" fmla="*/ 779869 w 1948239"/>
              <a:gd name="connsiteY789" fmla="*/ 1142749 h 1667221"/>
              <a:gd name="connsiteX790" fmla="*/ 766966 w 1948239"/>
              <a:gd name="connsiteY790" fmla="*/ 1154120 h 1667221"/>
              <a:gd name="connsiteX791" fmla="*/ 738295 w 1948239"/>
              <a:gd name="connsiteY791" fmla="*/ 1161227 h 1667221"/>
              <a:gd name="connsiteX792" fmla="*/ 729693 w 1948239"/>
              <a:gd name="connsiteY792" fmla="*/ 1139907 h 1667221"/>
              <a:gd name="connsiteX793" fmla="*/ 735428 w 1948239"/>
              <a:gd name="connsiteY793" fmla="*/ 1147013 h 1667221"/>
              <a:gd name="connsiteX794" fmla="*/ 744029 w 1948239"/>
              <a:gd name="connsiteY794" fmla="*/ 1145592 h 1667221"/>
              <a:gd name="connsiteX795" fmla="*/ 733995 w 1948239"/>
              <a:gd name="connsiteY795" fmla="*/ 1135643 h 1667221"/>
              <a:gd name="connsiteX796" fmla="*/ 742596 w 1948239"/>
              <a:gd name="connsiteY796" fmla="*/ 1129957 h 1667221"/>
              <a:gd name="connsiteX797" fmla="*/ 732560 w 1948239"/>
              <a:gd name="connsiteY797" fmla="*/ 1132800 h 1667221"/>
              <a:gd name="connsiteX798" fmla="*/ 731128 w 1948239"/>
              <a:gd name="connsiteY798" fmla="*/ 1128536 h 1667221"/>
              <a:gd name="connsiteX799" fmla="*/ 754065 w 1948239"/>
              <a:gd name="connsiteY799" fmla="*/ 1122850 h 1667221"/>
              <a:gd name="connsiteX800" fmla="*/ 749763 w 1948239"/>
              <a:gd name="connsiteY800" fmla="*/ 1118586 h 1667221"/>
              <a:gd name="connsiteX801" fmla="*/ 781302 w 1948239"/>
              <a:gd name="connsiteY801" fmla="*/ 1112902 h 1667221"/>
              <a:gd name="connsiteX802" fmla="*/ 784169 w 1948239"/>
              <a:gd name="connsiteY802" fmla="*/ 1117166 h 1667221"/>
              <a:gd name="connsiteX803" fmla="*/ 795638 w 1948239"/>
              <a:gd name="connsiteY803" fmla="*/ 1108638 h 1667221"/>
              <a:gd name="connsiteX804" fmla="*/ 787685 w 1948239"/>
              <a:gd name="connsiteY804" fmla="*/ 1107095 h 1667221"/>
              <a:gd name="connsiteX805" fmla="*/ 792771 w 1948239"/>
              <a:gd name="connsiteY805" fmla="*/ 1101531 h 1667221"/>
              <a:gd name="connsiteX806" fmla="*/ 768401 w 1948239"/>
              <a:gd name="connsiteY806" fmla="*/ 1111479 h 1667221"/>
              <a:gd name="connsiteX807" fmla="*/ 758365 w 1948239"/>
              <a:gd name="connsiteY807" fmla="*/ 1105795 h 1667221"/>
              <a:gd name="connsiteX808" fmla="*/ 786679 w 1948239"/>
              <a:gd name="connsiteY808" fmla="*/ 1086252 h 1667221"/>
              <a:gd name="connsiteX809" fmla="*/ 801661 w 1948239"/>
              <a:gd name="connsiteY809" fmla="*/ 1064121 h 1667221"/>
              <a:gd name="connsiteX810" fmla="*/ 797967 w 1948239"/>
              <a:gd name="connsiteY810" fmla="*/ 1067241 h 1667221"/>
              <a:gd name="connsiteX811" fmla="*/ 789903 w 1948239"/>
              <a:gd name="connsiteY811" fmla="*/ 1070261 h 1667221"/>
              <a:gd name="connsiteX812" fmla="*/ 787036 w 1948239"/>
              <a:gd name="connsiteY812" fmla="*/ 1063155 h 1667221"/>
              <a:gd name="connsiteX813" fmla="*/ 802315 w 1948239"/>
              <a:gd name="connsiteY813" fmla="*/ 1063155 h 1667221"/>
              <a:gd name="connsiteX814" fmla="*/ 804240 w 1948239"/>
              <a:gd name="connsiteY814" fmla="*/ 1060311 h 1667221"/>
              <a:gd name="connsiteX815" fmla="*/ 791338 w 1948239"/>
              <a:gd name="connsiteY815" fmla="*/ 1050363 h 1667221"/>
              <a:gd name="connsiteX816" fmla="*/ 802807 w 1948239"/>
              <a:gd name="connsiteY816" fmla="*/ 1041835 h 1667221"/>
              <a:gd name="connsiteX817" fmla="*/ 784169 w 1948239"/>
              <a:gd name="connsiteY817" fmla="*/ 1038992 h 1667221"/>
              <a:gd name="connsiteX818" fmla="*/ 821443 w 1948239"/>
              <a:gd name="connsiteY818" fmla="*/ 1014830 h 1667221"/>
              <a:gd name="connsiteX819" fmla="*/ 812841 w 1948239"/>
              <a:gd name="connsiteY819" fmla="*/ 1014830 h 1667221"/>
              <a:gd name="connsiteX820" fmla="*/ 837213 w 1948239"/>
              <a:gd name="connsiteY820" fmla="*/ 997774 h 1667221"/>
              <a:gd name="connsiteX821" fmla="*/ 811408 w 1948239"/>
              <a:gd name="connsiteY821" fmla="*/ 999195 h 1667221"/>
              <a:gd name="connsiteX822" fmla="*/ 809974 w 1948239"/>
              <a:gd name="connsiteY822" fmla="*/ 992088 h 1667221"/>
              <a:gd name="connsiteX823" fmla="*/ 799940 w 1948239"/>
              <a:gd name="connsiteY823" fmla="*/ 990667 h 1667221"/>
              <a:gd name="connsiteX824" fmla="*/ 834346 w 1948239"/>
              <a:gd name="connsiteY824" fmla="*/ 992088 h 1667221"/>
              <a:gd name="connsiteX825" fmla="*/ 827177 w 1948239"/>
              <a:gd name="connsiteY825" fmla="*/ 980717 h 1667221"/>
              <a:gd name="connsiteX826" fmla="*/ 857283 w 1948239"/>
              <a:gd name="connsiteY826" fmla="*/ 960819 h 1667221"/>
              <a:gd name="connsiteX827" fmla="*/ 851549 w 1948239"/>
              <a:gd name="connsiteY827" fmla="*/ 948027 h 1667221"/>
              <a:gd name="connsiteX828" fmla="*/ 818575 w 1948239"/>
              <a:gd name="connsiteY828" fmla="*/ 953713 h 1667221"/>
              <a:gd name="connsiteX829" fmla="*/ 832911 w 1948239"/>
              <a:gd name="connsiteY829" fmla="*/ 955134 h 1667221"/>
              <a:gd name="connsiteX830" fmla="*/ 821443 w 1948239"/>
              <a:gd name="connsiteY830" fmla="*/ 969346 h 1667221"/>
              <a:gd name="connsiteX831" fmla="*/ 828611 w 1948239"/>
              <a:gd name="connsiteY831" fmla="*/ 957977 h 1667221"/>
              <a:gd name="connsiteX832" fmla="*/ 817143 w 1948239"/>
              <a:gd name="connsiteY832" fmla="*/ 960819 h 1667221"/>
              <a:gd name="connsiteX833" fmla="*/ 820010 w 1948239"/>
              <a:gd name="connsiteY833" fmla="*/ 943763 h 1667221"/>
              <a:gd name="connsiteX834" fmla="*/ 818575 w 1948239"/>
              <a:gd name="connsiteY834" fmla="*/ 943763 h 1667221"/>
              <a:gd name="connsiteX835" fmla="*/ 834346 w 1948239"/>
              <a:gd name="connsiteY835" fmla="*/ 929549 h 1667221"/>
              <a:gd name="connsiteX836" fmla="*/ 842947 w 1948239"/>
              <a:gd name="connsiteY836" fmla="*/ 943763 h 1667221"/>
              <a:gd name="connsiteX837" fmla="*/ 873052 w 1948239"/>
              <a:gd name="connsiteY837" fmla="*/ 894017 h 1667221"/>
              <a:gd name="connsiteX838" fmla="*/ 857283 w 1948239"/>
              <a:gd name="connsiteY838" fmla="*/ 896859 h 1667221"/>
              <a:gd name="connsiteX839" fmla="*/ 858716 w 1948239"/>
              <a:gd name="connsiteY839" fmla="*/ 878383 h 1667221"/>
              <a:gd name="connsiteX840" fmla="*/ 847247 w 1948239"/>
              <a:gd name="connsiteY840" fmla="*/ 881224 h 1667221"/>
              <a:gd name="connsiteX841" fmla="*/ 848681 w 1948239"/>
              <a:gd name="connsiteY841" fmla="*/ 881224 h 1667221"/>
              <a:gd name="connsiteX842" fmla="*/ 842947 w 1948239"/>
              <a:gd name="connsiteY842" fmla="*/ 879803 h 1667221"/>
              <a:gd name="connsiteX843" fmla="*/ 870184 w 1948239"/>
              <a:gd name="connsiteY843" fmla="*/ 871276 h 1667221"/>
              <a:gd name="connsiteX844" fmla="*/ 860150 w 1948239"/>
              <a:gd name="connsiteY844" fmla="*/ 862748 h 1667221"/>
              <a:gd name="connsiteX845" fmla="*/ 871619 w 1948239"/>
              <a:gd name="connsiteY845" fmla="*/ 869853 h 1667221"/>
              <a:gd name="connsiteX846" fmla="*/ 877353 w 1948239"/>
              <a:gd name="connsiteY846" fmla="*/ 861326 h 1667221"/>
              <a:gd name="connsiteX847" fmla="*/ 860150 w 1948239"/>
              <a:gd name="connsiteY847" fmla="*/ 859905 h 1667221"/>
              <a:gd name="connsiteX848" fmla="*/ 881653 w 1948239"/>
              <a:gd name="connsiteY848" fmla="*/ 849955 h 1667221"/>
              <a:gd name="connsiteX849" fmla="*/ 878786 w 1948239"/>
              <a:gd name="connsiteY849" fmla="*/ 849955 h 1667221"/>
              <a:gd name="connsiteX850" fmla="*/ 884520 w 1948239"/>
              <a:gd name="connsiteY850" fmla="*/ 845691 h 1667221"/>
              <a:gd name="connsiteX851" fmla="*/ 875919 w 1948239"/>
              <a:gd name="connsiteY851" fmla="*/ 847113 h 1667221"/>
              <a:gd name="connsiteX852" fmla="*/ 888822 w 1948239"/>
              <a:gd name="connsiteY852" fmla="*/ 825792 h 1667221"/>
              <a:gd name="connsiteX853" fmla="*/ 891689 w 1948239"/>
              <a:gd name="connsiteY853" fmla="*/ 821528 h 1667221"/>
              <a:gd name="connsiteX854" fmla="*/ 887387 w 1948239"/>
              <a:gd name="connsiteY854" fmla="*/ 818685 h 1667221"/>
              <a:gd name="connsiteX855" fmla="*/ 895989 w 1948239"/>
              <a:gd name="connsiteY855" fmla="*/ 817265 h 1667221"/>
              <a:gd name="connsiteX856" fmla="*/ 883087 w 1948239"/>
              <a:gd name="connsiteY856" fmla="*/ 804473 h 1667221"/>
              <a:gd name="connsiteX857" fmla="*/ 875919 w 1948239"/>
              <a:gd name="connsiteY857" fmla="*/ 797366 h 1667221"/>
              <a:gd name="connsiteX858" fmla="*/ 888822 w 1948239"/>
              <a:gd name="connsiteY858" fmla="*/ 791681 h 1667221"/>
              <a:gd name="connsiteX859" fmla="*/ 930395 w 1948239"/>
              <a:gd name="connsiteY859" fmla="*/ 791681 h 1667221"/>
              <a:gd name="connsiteX860" fmla="*/ 924661 w 1948239"/>
              <a:gd name="connsiteY860" fmla="*/ 784574 h 1667221"/>
              <a:gd name="connsiteX861" fmla="*/ 921793 w 1948239"/>
              <a:gd name="connsiteY861" fmla="*/ 778888 h 1667221"/>
              <a:gd name="connsiteX862" fmla="*/ 913192 w 1948239"/>
              <a:gd name="connsiteY862" fmla="*/ 778888 h 1667221"/>
              <a:gd name="connsiteX863" fmla="*/ 916059 w 1948239"/>
              <a:gd name="connsiteY863" fmla="*/ 776047 h 1667221"/>
              <a:gd name="connsiteX864" fmla="*/ 916059 w 1948239"/>
              <a:gd name="connsiteY864" fmla="*/ 773203 h 1667221"/>
              <a:gd name="connsiteX865" fmla="*/ 916059 w 1948239"/>
              <a:gd name="connsiteY865" fmla="*/ 770360 h 1667221"/>
              <a:gd name="connsiteX866" fmla="*/ 911759 w 1948239"/>
              <a:gd name="connsiteY866" fmla="*/ 771783 h 1667221"/>
              <a:gd name="connsiteX867" fmla="*/ 908892 w 1948239"/>
              <a:gd name="connsiteY867" fmla="*/ 776047 h 1667221"/>
              <a:gd name="connsiteX868" fmla="*/ 874486 w 1948239"/>
              <a:gd name="connsiteY868" fmla="*/ 749041 h 1667221"/>
              <a:gd name="connsiteX869" fmla="*/ 884520 w 1948239"/>
              <a:gd name="connsiteY869" fmla="*/ 760412 h 1667221"/>
              <a:gd name="connsiteX870" fmla="*/ 898856 w 1948239"/>
              <a:gd name="connsiteY870" fmla="*/ 736249 h 1667221"/>
              <a:gd name="connsiteX871" fmla="*/ 847247 w 1948239"/>
              <a:gd name="connsiteY871" fmla="*/ 700716 h 1667221"/>
              <a:gd name="connsiteX872" fmla="*/ 850473 w 1948239"/>
              <a:gd name="connsiteY872" fmla="*/ 710843 h 1667221"/>
              <a:gd name="connsiteX873" fmla="*/ 850774 w 1948239"/>
              <a:gd name="connsiteY873" fmla="*/ 713968 h 1667221"/>
              <a:gd name="connsiteX874" fmla="*/ 845814 w 1948239"/>
              <a:gd name="connsiteY874" fmla="*/ 707822 h 1667221"/>
              <a:gd name="connsiteX875" fmla="*/ 844380 w 1948239"/>
              <a:gd name="connsiteY875" fmla="*/ 709244 h 1667221"/>
              <a:gd name="connsiteX876" fmla="*/ 850810 w 1948239"/>
              <a:gd name="connsiteY876" fmla="*/ 714342 h 1667221"/>
              <a:gd name="connsiteX877" fmla="*/ 851549 w 1948239"/>
              <a:gd name="connsiteY877" fmla="*/ 722035 h 1667221"/>
              <a:gd name="connsiteX878" fmla="*/ 820010 w 1948239"/>
              <a:gd name="connsiteY878" fmla="*/ 677974 h 1667221"/>
              <a:gd name="connsiteX879" fmla="*/ 817143 w 1948239"/>
              <a:gd name="connsiteY879" fmla="*/ 692188 h 1667221"/>
              <a:gd name="connsiteX880" fmla="*/ 798505 w 1948239"/>
              <a:gd name="connsiteY880" fmla="*/ 685081 h 1667221"/>
              <a:gd name="connsiteX881" fmla="*/ 799940 w 1948239"/>
              <a:gd name="connsiteY881" fmla="*/ 679395 h 1667221"/>
              <a:gd name="connsiteX882" fmla="*/ 785604 w 1948239"/>
              <a:gd name="connsiteY882" fmla="*/ 689345 h 1667221"/>
              <a:gd name="connsiteX883" fmla="*/ 761232 w 1948239"/>
              <a:gd name="connsiteY883" fmla="*/ 682238 h 1667221"/>
              <a:gd name="connsiteX884" fmla="*/ 761232 w 1948239"/>
              <a:gd name="connsiteY884" fmla="*/ 686502 h 1667221"/>
              <a:gd name="connsiteX885" fmla="*/ 738295 w 1948239"/>
              <a:gd name="connsiteY885" fmla="*/ 679751 h 1667221"/>
              <a:gd name="connsiteX886" fmla="*/ 718708 w 1948239"/>
              <a:gd name="connsiteY886" fmla="*/ 679495 h 1667221"/>
              <a:gd name="connsiteX887" fmla="*/ 722951 w 1948239"/>
              <a:gd name="connsiteY887" fmla="*/ 678396 h 1667221"/>
              <a:gd name="connsiteX888" fmla="*/ 726826 w 1948239"/>
              <a:gd name="connsiteY888" fmla="*/ 672288 h 1667221"/>
              <a:gd name="connsiteX889" fmla="*/ 709623 w 1948239"/>
              <a:gd name="connsiteY889" fmla="*/ 660919 h 1667221"/>
              <a:gd name="connsiteX890" fmla="*/ 701022 w 1948239"/>
              <a:gd name="connsiteY890" fmla="*/ 669447 h 1667221"/>
              <a:gd name="connsiteX891" fmla="*/ 708190 w 1948239"/>
              <a:gd name="connsiteY891" fmla="*/ 670867 h 1667221"/>
              <a:gd name="connsiteX892" fmla="*/ 703889 w 1948239"/>
              <a:gd name="connsiteY892" fmla="*/ 675131 h 1667221"/>
              <a:gd name="connsiteX893" fmla="*/ 716792 w 1948239"/>
              <a:gd name="connsiteY893" fmla="*/ 646705 h 1667221"/>
              <a:gd name="connsiteX894" fmla="*/ 701022 w 1948239"/>
              <a:gd name="connsiteY894" fmla="*/ 632491 h 1667221"/>
              <a:gd name="connsiteX895" fmla="*/ 693855 w 1948239"/>
              <a:gd name="connsiteY895" fmla="*/ 658076 h 1667221"/>
              <a:gd name="connsiteX896" fmla="*/ 670917 w 1948239"/>
              <a:gd name="connsiteY896" fmla="*/ 632491 h 1667221"/>
              <a:gd name="connsiteX897" fmla="*/ 625043 w 1948239"/>
              <a:gd name="connsiteY897" fmla="*/ 643862 h 1667221"/>
              <a:gd name="connsiteX898" fmla="*/ 620741 w 1948239"/>
              <a:gd name="connsiteY898" fmla="*/ 635334 h 1667221"/>
              <a:gd name="connsiteX899" fmla="*/ 620741 w 1948239"/>
              <a:gd name="connsiteY899" fmla="*/ 641020 h 1667221"/>
              <a:gd name="connsiteX900" fmla="*/ 606405 w 1948239"/>
              <a:gd name="connsiteY900" fmla="*/ 619699 h 1667221"/>
              <a:gd name="connsiteX901" fmla="*/ 606405 w 1948239"/>
              <a:gd name="connsiteY901" fmla="*/ 631070 h 1667221"/>
              <a:gd name="connsiteX902" fmla="*/ 567698 w 1948239"/>
              <a:gd name="connsiteY902" fmla="*/ 604065 h 1667221"/>
              <a:gd name="connsiteX903" fmla="*/ 569132 w 1948239"/>
              <a:gd name="connsiteY903" fmla="*/ 608329 h 1667221"/>
              <a:gd name="connsiteX904" fmla="*/ 561965 w 1948239"/>
              <a:gd name="connsiteY904" fmla="*/ 602644 h 1667221"/>
              <a:gd name="connsiteX905" fmla="*/ 570566 w 1948239"/>
              <a:gd name="connsiteY905" fmla="*/ 596958 h 1667221"/>
              <a:gd name="connsiteX906" fmla="*/ 531859 w 1948239"/>
              <a:gd name="connsiteY906" fmla="*/ 589852 h 1667221"/>
              <a:gd name="connsiteX907" fmla="*/ 534726 w 1948239"/>
              <a:gd name="connsiteY907" fmla="*/ 602644 h 1667221"/>
              <a:gd name="connsiteX908" fmla="*/ 518957 w 1948239"/>
              <a:gd name="connsiteY908" fmla="*/ 584166 h 1667221"/>
              <a:gd name="connsiteX909" fmla="*/ 523257 w 1948239"/>
              <a:gd name="connsiteY909" fmla="*/ 604065 h 1667221"/>
              <a:gd name="connsiteX910" fmla="*/ 508922 w 1948239"/>
              <a:gd name="connsiteY910" fmla="*/ 599801 h 1667221"/>
              <a:gd name="connsiteX911" fmla="*/ 505236 w 1948239"/>
              <a:gd name="connsiteY911" fmla="*/ 605893 h 1667221"/>
              <a:gd name="connsiteX912" fmla="*/ 504622 w 1948239"/>
              <a:gd name="connsiteY912" fmla="*/ 606908 h 1667221"/>
              <a:gd name="connsiteX913" fmla="*/ 488851 w 1948239"/>
              <a:gd name="connsiteY913" fmla="*/ 604065 h 1667221"/>
              <a:gd name="connsiteX914" fmla="*/ 488851 w 1948239"/>
              <a:gd name="connsiteY914" fmla="*/ 608329 h 1667221"/>
              <a:gd name="connsiteX915" fmla="*/ 464481 w 1948239"/>
              <a:gd name="connsiteY915" fmla="*/ 602644 h 1667221"/>
              <a:gd name="connsiteX916" fmla="*/ 465914 w 1948239"/>
              <a:gd name="connsiteY916" fmla="*/ 609751 h 1667221"/>
              <a:gd name="connsiteX917" fmla="*/ 447278 w 1948239"/>
              <a:gd name="connsiteY917" fmla="*/ 606908 h 1667221"/>
              <a:gd name="connsiteX918" fmla="*/ 450145 w 1948239"/>
              <a:gd name="connsiteY918" fmla="*/ 615436 h 1667221"/>
              <a:gd name="connsiteX919" fmla="*/ 427208 w 1948239"/>
              <a:gd name="connsiteY919" fmla="*/ 608329 h 1667221"/>
              <a:gd name="connsiteX920" fmla="*/ 422907 w 1948239"/>
              <a:gd name="connsiteY920" fmla="*/ 625386 h 1667221"/>
              <a:gd name="connsiteX921" fmla="*/ 410005 w 1948239"/>
              <a:gd name="connsiteY921" fmla="*/ 622543 h 1667221"/>
              <a:gd name="connsiteX922" fmla="*/ 414305 w 1948239"/>
              <a:gd name="connsiteY922" fmla="*/ 626806 h 1667221"/>
              <a:gd name="connsiteX923" fmla="*/ 414305 w 1948239"/>
              <a:gd name="connsiteY923" fmla="*/ 622543 h 1667221"/>
              <a:gd name="connsiteX924" fmla="*/ 417172 w 1948239"/>
              <a:gd name="connsiteY924" fmla="*/ 628227 h 1667221"/>
              <a:gd name="connsiteX925" fmla="*/ 404271 w 1948239"/>
              <a:gd name="connsiteY925" fmla="*/ 626806 h 1667221"/>
              <a:gd name="connsiteX926" fmla="*/ 408571 w 1948239"/>
              <a:gd name="connsiteY926" fmla="*/ 639598 h 1667221"/>
              <a:gd name="connsiteX927" fmla="*/ 379899 w 1948239"/>
              <a:gd name="connsiteY927" fmla="*/ 628227 h 1667221"/>
              <a:gd name="connsiteX928" fmla="*/ 377032 w 1948239"/>
              <a:gd name="connsiteY928" fmla="*/ 611172 h 1667221"/>
              <a:gd name="connsiteX929" fmla="*/ 387068 w 1948239"/>
              <a:gd name="connsiteY929" fmla="*/ 606908 h 1667221"/>
              <a:gd name="connsiteX930" fmla="*/ 377032 w 1948239"/>
              <a:gd name="connsiteY930" fmla="*/ 589852 h 1667221"/>
              <a:gd name="connsiteX931" fmla="*/ 384201 w 1948239"/>
              <a:gd name="connsiteY931" fmla="*/ 587009 h 1667221"/>
              <a:gd name="connsiteX932" fmla="*/ 382766 w 1948239"/>
              <a:gd name="connsiteY932" fmla="*/ 584166 h 1667221"/>
              <a:gd name="connsiteX933" fmla="*/ 388501 w 1948239"/>
              <a:gd name="connsiteY933" fmla="*/ 584166 h 1667221"/>
              <a:gd name="connsiteX934" fmla="*/ 385633 w 1948239"/>
              <a:gd name="connsiteY934" fmla="*/ 568531 h 1667221"/>
              <a:gd name="connsiteX935" fmla="*/ 382766 w 1948239"/>
              <a:gd name="connsiteY935" fmla="*/ 554319 h 1667221"/>
              <a:gd name="connsiteX936" fmla="*/ 397102 w 1948239"/>
              <a:gd name="connsiteY936" fmla="*/ 565690 h 1667221"/>
              <a:gd name="connsiteX937" fmla="*/ 405704 w 1948239"/>
              <a:gd name="connsiteY937" fmla="*/ 557160 h 1667221"/>
              <a:gd name="connsiteX938" fmla="*/ 391368 w 1948239"/>
              <a:gd name="connsiteY938" fmla="*/ 548633 h 1667221"/>
              <a:gd name="connsiteX939" fmla="*/ 402836 w 1948239"/>
              <a:gd name="connsiteY939" fmla="*/ 528734 h 1667221"/>
              <a:gd name="connsiteX940" fmla="*/ 424341 w 1948239"/>
              <a:gd name="connsiteY940" fmla="*/ 517363 h 1667221"/>
              <a:gd name="connsiteX941" fmla="*/ 440110 w 1948239"/>
              <a:gd name="connsiteY941" fmla="*/ 501728 h 1667221"/>
              <a:gd name="connsiteX942" fmla="*/ 444411 w 1948239"/>
              <a:gd name="connsiteY942" fmla="*/ 520206 h 1667221"/>
              <a:gd name="connsiteX943" fmla="*/ 455880 w 1948239"/>
              <a:gd name="connsiteY943" fmla="*/ 510258 h 1667221"/>
              <a:gd name="connsiteX944" fmla="*/ 458747 w 1948239"/>
              <a:gd name="connsiteY944" fmla="*/ 524470 h 1667221"/>
              <a:gd name="connsiteX945" fmla="*/ 465914 w 1948239"/>
              <a:gd name="connsiteY945" fmla="*/ 517363 h 1667221"/>
              <a:gd name="connsiteX946" fmla="*/ 461614 w 1948239"/>
              <a:gd name="connsiteY946" fmla="*/ 500308 h 1667221"/>
              <a:gd name="connsiteX947" fmla="*/ 478817 w 1948239"/>
              <a:gd name="connsiteY947" fmla="*/ 504572 h 1667221"/>
              <a:gd name="connsiteX948" fmla="*/ 474516 w 1948239"/>
              <a:gd name="connsiteY948" fmla="*/ 497465 h 1667221"/>
              <a:gd name="connsiteX949" fmla="*/ 539026 w 1948239"/>
              <a:gd name="connsiteY949" fmla="*/ 501728 h 1667221"/>
              <a:gd name="connsiteX950" fmla="*/ 539026 w 1948239"/>
              <a:gd name="connsiteY950" fmla="*/ 494623 h 1667221"/>
              <a:gd name="connsiteX951" fmla="*/ 546195 w 1948239"/>
              <a:gd name="connsiteY951" fmla="*/ 498887 h 1667221"/>
              <a:gd name="connsiteX952" fmla="*/ 546195 w 1948239"/>
              <a:gd name="connsiteY952" fmla="*/ 493201 h 1667221"/>
              <a:gd name="connsiteX953" fmla="*/ 590637 w 1948239"/>
              <a:gd name="connsiteY953" fmla="*/ 513099 h 1667221"/>
              <a:gd name="connsiteX954" fmla="*/ 584902 w 1948239"/>
              <a:gd name="connsiteY954" fmla="*/ 501728 h 1667221"/>
              <a:gd name="connsiteX955" fmla="*/ 596371 w 1948239"/>
              <a:gd name="connsiteY955" fmla="*/ 515942 h 1667221"/>
              <a:gd name="connsiteX956" fmla="*/ 599238 w 1948239"/>
              <a:gd name="connsiteY956" fmla="*/ 503151 h 1667221"/>
              <a:gd name="connsiteX957" fmla="*/ 632210 w 1948239"/>
              <a:gd name="connsiteY957" fmla="*/ 523049 h 1667221"/>
              <a:gd name="connsiteX958" fmla="*/ 635077 w 1948239"/>
              <a:gd name="connsiteY958" fmla="*/ 515942 h 1667221"/>
              <a:gd name="connsiteX959" fmla="*/ 640811 w 1948239"/>
              <a:gd name="connsiteY959" fmla="*/ 523049 h 1667221"/>
              <a:gd name="connsiteX960" fmla="*/ 639378 w 1948239"/>
              <a:gd name="connsiteY960" fmla="*/ 517363 h 1667221"/>
              <a:gd name="connsiteX961" fmla="*/ 662316 w 1948239"/>
              <a:gd name="connsiteY961" fmla="*/ 534420 h 1667221"/>
              <a:gd name="connsiteX962" fmla="*/ 660881 w 1948239"/>
              <a:gd name="connsiteY962" fmla="*/ 517363 h 1667221"/>
              <a:gd name="connsiteX963" fmla="*/ 679519 w 1948239"/>
              <a:gd name="connsiteY963" fmla="*/ 540105 h 1667221"/>
              <a:gd name="connsiteX964" fmla="*/ 688120 w 1948239"/>
              <a:gd name="connsiteY964" fmla="*/ 528734 h 1667221"/>
              <a:gd name="connsiteX965" fmla="*/ 693855 w 1948239"/>
              <a:gd name="connsiteY965" fmla="*/ 541526 h 1667221"/>
              <a:gd name="connsiteX966" fmla="*/ 695287 w 1948239"/>
              <a:gd name="connsiteY966" fmla="*/ 535841 h 1667221"/>
              <a:gd name="connsiteX967" fmla="*/ 791338 w 1948239"/>
              <a:gd name="connsiteY967" fmla="*/ 584166 h 1667221"/>
              <a:gd name="connsiteX968" fmla="*/ 791338 w 1948239"/>
              <a:gd name="connsiteY968" fmla="*/ 581324 h 1667221"/>
              <a:gd name="connsiteX969" fmla="*/ 805674 w 1948239"/>
              <a:gd name="connsiteY969" fmla="*/ 604065 h 1667221"/>
              <a:gd name="connsiteX970" fmla="*/ 822877 w 1948239"/>
              <a:gd name="connsiteY970" fmla="*/ 592694 h 1667221"/>
              <a:gd name="connsiteX971" fmla="*/ 832911 w 1948239"/>
              <a:gd name="connsiteY971" fmla="*/ 609751 h 1667221"/>
              <a:gd name="connsiteX972" fmla="*/ 837213 w 1948239"/>
              <a:gd name="connsiteY972" fmla="*/ 596958 h 1667221"/>
              <a:gd name="connsiteX973" fmla="*/ 893122 w 1948239"/>
              <a:gd name="connsiteY973" fmla="*/ 621122 h 1667221"/>
              <a:gd name="connsiteX974" fmla="*/ 850114 w 1948239"/>
              <a:gd name="connsiteY974" fmla="*/ 623963 h 1667221"/>
              <a:gd name="connsiteX975" fmla="*/ 888822 w 1948239"/>
              <a:gd name="connsiteY975" fmla="*/ 639598 h 1667221"/>
              <a:gd name="connsiteX976" fmla="*/ 883087 w 1948239"/>
              <a:gd name="connsiteY976" fmla="*/ 631070 h 1667221"/>
              <a:gd name="connsiteX977" fmla="*/ 917493 w 1948239"/>
              <a:gd name="connsiteY977" fmla="*/ 635334 h 1667221"/>
              <a:gd name="connsiteX978" fmla="*/ 943298 w 1948239"/>
              <a:gd name="connsiteY978" fmla="*/ 668024 h 1667221"/>
              <a:gd name="connsiteX979" fmla="*/ 943298 w 1948239"/>
              <a:gd name="connsiteY979" fmla="*/ 649548 h 1667221"/>
              <a:gd name="connsiteX980" fmla="*/ 953332 w 1948239"/>
              <a:gd name="connsiteY980" fmla="*/ 653812 h 1667221"/>
              <a:gd name="connsiteX981" fmla="*/ 959067 w 1948239"/>
              <a:gd name="connsiteY981" fmla="*/ 653812 h 1667221"/>
              <a:gd name="connsiteX982" fmla="*/ 961934 w 1948239"/>
              <a:gd name="connsiteY982" fmla="*/ 653812 h 1667221"/>
              <a:gd name="connsiteX983" fmla="*/ 960501 w 1948239"/>
              <a:gd name="connsiteY983" fmla="*/ 660919 h 1667221"/>
              <a:gd name="connsiteX984" fmla="*/ 959067 w 1948239"/>
              <a:gd name="connsiteY984" fmla="*/ 665183 h 1667221"/>
              <a:gd name="connsiteX985" fmla="*/ 959067 w 1948239"/>
              <a:gd name="connsiteY985" fmla="*/ 662340 h 1667221"/>
              <a:gd name="connsiteX986" fmla="*/ 953332 w 1948239"/>
              <a:gd name="connsiteY986" fmla="*/ 660919 h 1667221"/>
              <a:gd name="connsiteX987" fmla="*/ 953332 w 1948239"/>
              <a:gd name="connsiteY987" fmla="*/ 662340 h 1667221"/>
              <a:gd name="connsiteX988" fmla="*/ 957634 w 1948239"/>
              <a:gd name="connsiteY988" fmla="*/ 666604 h 1667221"/>
              <a:gd name="connsiteX989" fmla="*/ 959067 w 1948239"/>
              <a:gd name="connsiteY989" fmla="*/ 665183 h 1667221"/>
              <a:gd name="connsiteX990" fmla="*/ 960501 w 1948239"/>
              <a:gd name="connsiteY990" fmla="*/ 668024 h 1667221"/>
              <a:gd name="connsiteX991" fmla="*/ 977702 w 1948239"/>
              <a:gd name="connsiteY991" fmla="*/ 675131 h 1667221"/>
              <a:gd name="connsiteX992" fmla="*/ 1007808 w 1948239"/>
              <a:gd name="connsiteY992" fmla="*/ 641020 h 1667221"/>
              <a:gd name="connsiteX993" fmla="*/ 998311 w 1948239"/>
              <a:gd name="connsiteY993" fmla="*/ 642086 h 1667221"/>
              <a:gd name="connsiteX994" fmla="*/ 995167 w 1948239"/>
              <a:gd name="connsiteY994" fmla="*/ 641769 h 1667221"/>
              <a:gd name="connsiteX995" fmla="*/ 1000641 w 1948239"/>
              <a:gd name="connsiteY995" fmla="*/ 639598 h 1667221"/>
              <a:gd name="connsiteX996" fmla="*/ 999207 w 1948239"/>
              <a:gd name="connsiteY996" fmla="*/ 638177 h 1667221"/>
              <a:gd name="connsiteX997" fmla="*/ 994471 w 1948239"/>
              <a:gd name="connsiteY997" fmla="*/ 641699 h 1667221"/>
              <a:gd name="connsiteX998" fmla="*/ 987738 w 1948239"/>
              <a:gd name="connsiteY998" fmla="*/ 641020 h 1667221"/>
              <a:gd name="connsiteX999" fmla="*/ 1026446 w 1948239"/>
              <a:gd name="connsiteY999" fmla="*/ 622543 h 1667221"/>
              <a:gd name="connsiteX1000" fmla="*/ 1013543 w 1948239"/>
              <a:gd name="connsiteY1000" fmla="*/ 618279 h 1667221"/>
              <a:gd name="connsiteX1001" fmla="*/ 1019277 w 1948239"/>
              <a:gd name="connsiteY1001" fmla="*/ 605487 h 1667221"/>
              <a:gd name="connsiteX1002" fmla="*/ 1025011 w 1948239"/>
              <a:gd name="connsiteY1002" fmla="*/ 608329 h 1667221"/>
              <a:gd name="connsiteX1003" fmla="*/ 1013543 w 1948239"/>
              <a:gd name="connsiteY1003" fmla="*/ 596958 h 1667221"/>
              <a:gd name="connsiteX1004" fmla="*/ 1019277 w 1948239"/>
              <a:gd name="connsiteY1004" fmla="*/ 579902 h 1667221"/>
              <a:gd name="connsiteX1005" fmla="*/ 1014977 w 1948239"/>
              <a:gd name="connsiteY1005" fmla="*/ 578481 h 1667221"/>
              <a:gd name="connsiteX1006" fmla="*/ 1019457 w 1948239"/>
              <a:gd name="connsiteY1006" fmla="*/ 562135 h 1667221"/>
              <a:gd name="connsiteX1007" fmla="*/ 1017325 w 1948239"/>
              <a:gd name="connsiteY1007" fmla="*/ 547713 h 1667221"/>
              <a:gd name="connsiteX1008" fmla="*/ 1025011 w 1948239"/>
              <a:gd name="connsiteY1008" fmla="*/ 554319 h 1667221"/>
              <a:gd name="connsiteX1009" fmla="*/ 1029313 w 1948239"/>
              <a:gd name="connsiteY1009" fmla="*/ 544369 h 1667221"/>
              <a:gd name="connsiteX1010" fmla="*/ 1020710 w 1948239"/>
              <a:gd name="connsiteY1010" fmla="*/ 537262 h 1667221"/>
              <a:gd name="connsiteX1011" fmla="*/ 1020710 w 1948239"/>
              <a:gd name="connsiteY1011" fmla="*/ 542948 h 1667221"/>
              <a:gd name="connsiteX1012" fmla="*/ 1014977 w 1948239"/>
              <a:gd name="connsiteY1012" fmla="*/ 538684 h 1667221"/>
              <a:gd name="connsiteX1013" fmla="*/ 1043649 w 1948239"/>
              <a:gd name="connsiteY1013" fmla="*/ 551476 h 1667221"/>
              <a:gd name="connsiteX1014" fmla="*/ 1056550 w 1948239"/>
              <a:gd name="connsiteY1014" fmla="*/ 541526 h 1667221"/>
              <a:gd name="connsiteX1015" fmla="*/ 1030746 w 1948239"/>
              <a:gd name="connsiteY1015" fmla="*/ 532998 h 1667221"/>
              <a:gd name="connsiteX1016" fmla="*/ 1053683 w 1948239"/>
              <a:gd name="connsiteY1016" fmla="*/ 518785 h 1667221"/>
              <a:gd name="connsiteX1017" fmla="*/ 1039347 w 1948239"/>
              <a:gd name="connsiteY1017" fmla="*/ 483252 h 1667221"/>
              <a:gd name="connsiteX1018" fmla="*/ 1046516 w 1948239"/>
              <a:gd name="connsiteY1018" fmla="*/ 480409 h 1667221"/>
              <a:gd name="connsiteX1019" fmla="*/ 1040781 w 1948239"/>
              <a:gd name="connsiteY1019" fmla="*/ 480409 h 1667221"/>
              <a:gd name="connsiteX1020" fmla="*/ 1060852 w 1948239"/>
              <a:gd name="connsiteY1020" fmla="*/ 471881 h 1667221"/>
              <a:gd name="connsiteX1021" fmla="*/ 1049381 w 1948239"/>
              <a:gd name="connsiteY1021" fmla="*/ 470459 h 1667221"/>
              <a:gd name="connsiteX1022" fmla="*/ 1075187 w 1948239"/>
              <a:gd name="connsiteY1022" fmla="*/ 446297 h 1667221"/>
              <a:gd name="connsiteX1023" fmla="*/ 1070886 w 1948239"/>
              <a:gd name="connsiteY1023" fmla="*/ 446297 h 1667221"/>
              <a:gd name="connsiteX1024" fmla="*/ 1076620 w 1948239"/>
              <a:gd name="connsiteY1024" fmla="*/ 442033 h 1667221"/>
              <a:gd name="connsiteX1025" fmla="*/ 1082355 w 1948239"/>
              <a:gd name="connsiteY1025" fmla="*/ 449140 h 1667221"/>
              <a:gd name="connsiteX1026" fmla="*/ 1089523 w 1948239"/>
              <a:gd name="connsiteY1026" fmla="*/ 422134 h 1667221"/>
              <a:gd name="connsiteX1027" fmla="*/ 1076620 w 1948239"/>
              <a:gd name="connsiteY1027" fmla="*/ 422134 h 1667221"/>
              <a:gd name="connsiteX1028" fmla="*/ 1095258 w 1948239"/>
              <a:gd name="connsiteY1028" fmla="*/ 415029 h 1667221"/>
              <a:gd name="connsiteX1029" fmla="*/ 1075187 w 1948239"/>
              <a:gd name="connsiteY1029" fmla="*/ 413606 h 1667221"/>
              <a:gd name="connsiteX1030" fmla="*/ 1079487 w 1948239"/>
              <a:gd name="connsiteY1030" fmla="*/ 403658 h 1667221"/>
              <a:gd name="connsiteX1031" fmla="*/ 1073753 w 1948239"/>
              <a:gd name="connsiteY1031" fmla="*/ 399394 h 1667221"/>
              <a:gd name="connsiteX1032" fmla="*/ 1078053 w 1948239"/>
              <a:gd name="connsiteY1032" fmla="*/ 388023 h 1667221"/>
              <a:gd name="connsiteX1033" fmla="*/ 1073753 w 1948239"/>
              <a:gd name="connsiteY1033" fmla="*/ 386601 h 1667221"/>
              <a:gd name="connsiteX1034" fmla="*/ 1083789 w 1948239"/>
              <a:gd name="connsiteY1034" fmla="*/ 369545 h 1667221"/>
              <a:gd name="connsiteX1035" fmla="*/ 1076620 w 1948239"/>
              <a:gd name="connsiteY1035" fmla="*/ 368125 h 1667221"/>
              <a:gd name="connsiteX1036" fmla="*/ 1083789 w 1948239"/>
              <a:gd name="connsiteY1036" fmla="*/ 353911 h 1667221"/>
              <a:gd name="connsiteX1037" fmla="*/ 1073753 w 1948239"/>
              <a:gd name="connsiteY1037" fmla="*/ 353911 h 1667221"/>
              <a:gd name="connsiteX1038" fmla="*/ 1086656 w 1948239"/>
              <a:gd name="connsiteY1038" fmla="*/ 338276 h 1667221"/>
              <a:gd name="connsiteX1039" fmla="*/ 1072320 w 1948239"/>
              <a:gd name="connsiteY1039" fmla="*/ 328327 h 1667221"/>
              <a:gd name="connsiteX1040" fmla="*/ 1079487 w 1948239"/>
              <a:gd name="connsiteY1040" fmla="*/ 319798 h 1667221"/>
              <a:gd name="connsiteX1041" fmla="*/ 1073753 w 1948239"/>
              <a:gd name="connsiteY1041" fmla="*/ 321220 h 1667221"/>
              <a:gd name="connsiteX1042" fmla="*/ 1078053 w 1948239"/>
              <a:gd name="connsiteY1042" fmla="*/ 322641 h 1667221"/>
              <a:gd name="connsiteX1043" fmla="*/ 1070886 w 1948239"/>
              <a:gd name="connsiteY1043" fmla="*/ 322641 h 1667221"/>
              <a:gd name="connsiteX1044" fmla="*/ 1076620 w 1948239"/>
              <a:gd name="connsiteY1044" fmla="*/ 312693 h 1667221"/>
              <a:gd name="connsiteX1045" fmla="*/ 1063717 w 1948239"/>
              <a:gd name="connsiteY1045" fmla="*/ 311270 h 1667221"/>
              <a:gd name="connsiteX1046" fmla="*/ 461537 w 1948239"/>
              <a:gd name="connsiteY1046" fmla="*/ 282944 h 1667221"/>
              <a:gd name="connsiteX1047" fmla="*/ 438676 w 1948239"/>
              <a:gd name="connsiteY1047" fmla="*/ 295636 h 1667221"/>
              <a:gd name="connsiteX1048" fmla="*/ 434815 w 1948239"/>
              <a:gd name="connsiteY1048" fmla="*/ 297805 h 1667221"/>
              <a:gd name="connsiteX1049" fmla="*/ 437243 w 1948239"/>
              <a:gd name="connsiteY1049" fmla="*/ 295636 h 1667221"/>
              <a:gd name="connsiteX1050" fmla="*/ 454446 w 1948239"/>
              <a:gd name="connsiteY1050" fmla="*/ 284799 h 1667221"/>
              <a:gd name="connsiteX1051" fmla="*/ 448532 w 1948239"/>
              <a:gd name="connsiteY1051" fmla="*/ 276980 h 1667221"/>
              <a:gd name="connsiteX1052" fmla="*/ 455879 w 1948239"/>
              <a:gd name="connsiteY1052" fmla="*/ 277157 h 1667221"/>
              <a:gd name="connsiteX1053" fmla="*/ 435808 w 1948239"/>
              <a:gd name="connsiteY1053" fmla="*/ 284264 h 1667221"/>
              <a:gd name="connsiteX1054" fmla="*/ 448532 w 1948239"/>
              <a:gd name="connsiteY1054" fmla="*/ 276980 h 1667221"/>
              <a:gd name="connsiteX1055" fmla="*/ 470216 w 1948239"/>
              <a:gd name="connsiteY1055" fmla="*/ 243047 h 1667221"/>
              <a:gd name="connsiteX1056" fmla="*/ 447278 w 1948239"/>
              <a:gd name="connsiteY1056" fmla="*/ 261524 h 1667221"/>
              <a:gd name="connsiteX1057" fmla="*/ 470216 w 1948239"/>
              <a:gd name="connsiteY1057" fmla="*/ 243047 h 1667221"/>
              <a:gd name="connsiteX1058" fmla="*/ 513221 w 1948239"/>
              <a:gd name="connsiteY1058" fmla="*/ 231676 h 1667221"/>
              <a:gd name="connsiteX1059" fmla="*/ 470214 w 1948239"/>
              <a:gd name="connsiteY1059" fmla="*/ 261524 h 1667221"/>
              <a:gd name="connsiteX1060" fmla="*/ 513221 w 1948239"/>
              <a:gd name="connsiteY1060" fmla="*/ 231676 h 1667221"/>
              <a:gd name="connsiteX1061" fmla="*/ 1733201 w 1948239"/>
              <a:gd name="connsiteY1061" fmla="*/ 220305 h 1667221"/>
              <a:gd name="connsiteX1062" fmla="*/ 1761873 w 1948239"/>
              <a:gd name="connsiteY1062" fmla="*/ 237360 h 1667221"/>
              <a:gd name="connsiteX1063" fmla="*/ 1750404 w 1948239"/>
              <a:gd name="connsiteY1063" fmla="*/ 245888 h 1667221"/>
              <a:gd name="connsiteX1064" fmla="*/ 1733201 w 1948239"/>
              <a:gd name="connsiteY1064" fmla="*/ 220305 h 1667221"/>
              <a:gd name="connsiteX1065" fmla="*/ 1609913 w 1948239"/>
              <a:gd name="connsiteY1065" fmla="*/ 98071 h 1667221"/>
              <a:gd name="connsiteX1066" fmla="*/ 1645752 w 1948239"/>
              <a:gd name="connsiteY1066" fmla="*/ 120812 h 1667221"/>
              <a:gd name="connsiteX1067" fmla="*/ 1624249 w 1948239"/>
              <a:gd name="connsiteY1067" fmla="*/ 113705 h 1667221"/>
              <a:gd name="connsiteX1068" fmla="*/ 1609913 w 1948239"/>
              <a:gd name="connsiteY1068" fmla="*/ 98071 h 1667221"/>
              <a:gd name="connsiteX1069" fmla="*/ 761232 w 1948239"/>
              <a:gd name="connsiteY1069" fmla="*/ 92384 h 1667221"/>
              <a:gd name="connsiteX1070" fmla="*/ 791339 w 1948239"/>
              <a:gd name="connsiteY1070" fmla="*/ 93806 h 1667221"/>
              <a:gd name="connsiteX1071" fmla="*/ 762667 w 1948239"/>
              <a:gd name="connsiteY1071" fmla="*/ 100913 h 1667221"/>
              <a:gd name="connsiteX1072" fmla="*/ 751198 w 1948239"/>
              <a:gd name="connsiteY1072" fmla="*/ 105177 h 1667221"/>
              <a:gd name="connsiteX1073" fmla="*/ 721092 w 1948239"/>
              <a:gd name="connsiteY1073" fmla="*/ 102334 h 1667221"/>
              <a:gd name="connsiteX1074" fmla="*/ 761232 w 1948239"/>
              <a:gd name="connsiteY1074" fmla="*/ 92384 h 1667221"/>
              <a:gd name="connsiteX1075" fmla="*/ 863017 w 1948239"/>
              <a:gd name="connsiteY1075" fmla="*/ 88122 h 1667221"/>
              <a:gd name="connsiteX1076" fmla="*/ 832912 w 1948239"/>
              <a:gd name="connsiteY1076" fmla="*/ 98071 h 1667221"/>
              <a:gd name="connsiteX1077" fmla="*/ 851548 w 1948239"/>
              <a:gd name="connsiteY1077" fmla="*/ 102335 h 1667221"/>
              <a:gd name="connsiteX1078" fmla="*/ 1396309 w 1948239"/>
              <a:gd name="connsiteY1078" fmla="*/ 69645 h 1667221"/>
              <a:gd name="connsiteX1079" fmla="*/ 1403478 w 1948239"/>
              <a:gd name="connsiteY1079" fmla="*/ 82436 h 1667221"/>
              <a:gd name="connsiteX1080" fmla="*/ 1430715 w 1948239"/>
              <a:gd name="connsiteY1080" fmla="*/ 100914 h 1667221"/>
              <a:gd name="connsiteX1081" fmla="*/ 1455087 w 1948239"/>
              <a:gd name="connsiteY1081" fmla="*/ 95229 h 1667221"/>
              <a:gd name="connsiteX1082" fmla="*/ 1467988 w 1948239"/>
              <a:gd name="connsiteY1082" fmla="*/ 102335 h 1667221"/>
              <a:gd name="connsiteX1083" fmla="*/ 1480891 w 1948239"/>
              <a:gd name="connsiteY1083" fmla="*/ 110863 h 1667221"/>
              <a:gd name="connsiteX1084" fmla="*/ 1506696 w 1948239"/>
              <a:gd name="connsiteY1084" fmla="*/ 120813 h 1667221"/>
              <a:gd name="connsiteX1085" fmla="*/ 1478024 w 1948239"/>
              <a:gd name="connsiteY1085" fmla="*/ 100914 h 1667221"/>
              <a:gd name="connsiteX1086" fmla="*/ 1518165 w 1948239"/>
              <a:gd name="connsiteY1086" fmla="*/ 116549 h 1667221"/>
              <a:gd name="connsiteX1087" fmla="*/ 1519597 w 1948239"/>
              <a:gd name="connsiteY1087" fmla="*/ 106599 h 1667221"/>
              <a:gd name="connsiteX1088" fmla="*/ 1460821 w 1948239"/>
              <a:gd name="connsiteY1088" fmla="*/ 89543 h 1667221"/>
              <a:gd name="connsiteX1089" fmla="*/ 1396309 w 1948239"/>
              <a:gd name="connsiteY1089" fmla="*/ 69645 h 1667221"/>
              <a:gd name="connsiteX1090" fmla="*/ 928245 w 1948239"/>
              <a:gd name="connsiteY1090" fmla="*/ 53654 h 1667221"/>
              <a:gd name="connsiteX1091" fmla="*/ 946166 w 1948239"/>
              <a:gd name="connsiteY1091" fmla="*/ 58273 h 1667221"/>
              <a:gd name="connsiteX1092" fmla="*/ 910325 w 1948239"/>
              <a:gd name="connsiteY1092" fmla="*/ 66801 h 1667221"/>
              <a:gd name="connsiteX1093" fmla="*/ 878786 w 1948239"/>
              <a:gd name="connsiteY1093" fmla="*/ 68223 h 1667221"/>
              <a:gd name="connsiteX1094" fmla="*/ 901723 w 1948239"/>
              <a:gd name="connsiteY1094" fmla="*/ 55430 h 1667221"/>
              <a:gd name="connsiteX1095" fmla="*/ 928245 w 1948239"/>
              <a:gd name="connsiteY1095" fmla="*/ 53654 h 1667221"/>
              <a:gd name="connsiteX1096" fmla="*/ 1191308 w 1948239"/>
              <a:gd name="connsiteY1096" fmla="*/ 31268 h 1667221"/>
              <a:gd name="connsiteX1097" fmla="*/ 1165503 w 1948239"/>
              <a:gd name="connsiteY1097" fmla="*/ 34111 h 1667221"/>
              <a:gd name="connsiteX1098" fmla="*/ 1184139 w 1948239"/>
              <a:gd name="connsiteY1098" fmla="*/ 35532 h 1667221"/>
              <a:gd name="connsiteX1099" fmla="*/ 1326065 w 1948239"/>
              <a:gd name="connsiteY1099" fmla="*/ 9949 h 1667221"/>
              <a:gd name="connsiteX1100" fmla="*/ 1376239 w 1948239"/>
              <a:gd name="connsiteY1100" fmla="*/ 31268 h 1667221"/>
              <a:gd name="connsiteX1101" fmla="*/ 1400611 w 1948239"/>
              <a:gd name="connsiteY1101" fmla="*/ 59696 h 1667221"/>
              <a:gd name="connsiteX1102" fmla="*/ 1420681 w 1948239"/>
              <a:gd name="connsiteY1102" fmla="*/ 59696 h 1667221"/>
              <a:gd name="connsiteX1103" fmla="*/ 1440751 w 1948239"/>
              <a:gd name="connsiteY1103" fmla="*/ 59696 h 1667221"/>
              <a:gd name="connsiteX1104" fmla="*/ 1490926 w 1948239"/>
              <a:gd name="connsiteY1104" fmla="*/ 75331 h 1667221"/>
              <a:gd name="connsiteX1105" fmla="*/ 1535367 w 1948239"/>
              <a:gd name="connsiteY1105" fmla="*/ 96650 h 1667221"/>
              <a:gd name="connsiteX1106" fmla="*/ 1571206 w 1948239"/>
              <a:gd name="connsiteY1106" fmla="*/ 123656 h 1667221"/>
              <a:gd name="connsiteX1107" fmla="*/ 1585542 w 1948239"/>
              <a:gd name="connsiteY1107" fmla="*/ 137868 h 1667221"/>
              <a:gd name="connsiteX1108" fmla="*/ 1597011 w 1948239"/>
              <a:gd name="connsiteY1108" fmla="*/ 152082 h 1667221"/>
              <a:gd name="connsiteX1109" fmla="*/ 1627117 w 1948239"/>
              <a:gd name="connsiteY1109" fmla="*/ 169138 h 1667221"/>
              <a:gd name="connsiteX1110" fmla="*/ 1640018 w 1948239"/>
              <a:gd name="connsiteY1110" fmla="*/ 166294 h 1667221"/>
              <a:gd name="connsiteX1111" fmla="*/ 1545402 w 1948239"/>
              <a:gd name="connsiteY1111" fmla="*/ 81015 h 1667221"/>
              <a:gd name="connsiteX1112" fmla="*/ 1568339 w 1948239"/>
              <a:gd name="connsiteY1112" fmla="*/ 108021 h 1667221"/>
              <a:gd name="connsiteX1113" fmla="*/ 1518165 w 1948239"/>
              <a:gd name="connsiteY1113" fmla="*/ 83859 h 1667221"/>
              <a:gd name="connsiteX1114" fmla="*/ 1472290 w 1948239"/>
              <a:gd name="connsiteY1114" fmla="*/ 59696 h 1667221"/>
              <a:gd name="connsiteX1115" fmla="*/ 1508129 w 1948239"/>
              <a:gd name="connsiteY1115" fmla="*/ 75331 h 1667221"/>
              <a:gd name="connsiteX1116" fmla="*/ 1543969 w 1948239"/>
              <a:gd name="connsiteY1116" fmla="*/ 92386 h 1667221"/>
              <a:gd name="connsiteX1117" fmla="*/ 1505261 w 1948239"/>
              <a:gd name="connsiteY1117" fmla="*/ 65381 h 1667221"/>
              <a:gd name="connsiteX1118" fmla="*/ 1548269 w 1948239"/>
              <a:gd name="connsiteY1118" fmla="*/ 78172 h 1667221"/>
              <a:gd name="connsiteX1119" fmla="*/ 1595578 w 1948239"/>
              <a:gd name="connsiteY1119" fmla="*/ 102335 h 1667221"/>
              <a:gd name="connsiteX1120" fmla="*/ 1591277 w 1948239"/>
              <a:gd name="connsiteY1120" fmla="*/ 99493 h 1667221"/>
              <a:gd name="connsiteX1121" fmla="*/ 1622815 w 1948239"/>
              <a:gd name="connsiteY1121" fmla="*/ 119392 h 1667221"/>
              <a:gd name="connsiteX1122" fmla="*/ 1641453 w 1948239"/>
              <a:gd name="connsiteY1122" fmla="*/ 132183 h 1667221"/>
              <a:gd name="connsiteX1123" fmla="*/ 1660088 w 1948239"/>
              <a:gd name="connsiteY1123" fmla="*/ 144975 h 1667221"/>
              <a:gd name="connsiteX1124" fmla="*/ 1687327 w 1948239"/>
              <a:gd name="connsiteY1124" fmla="*/ 169138 h 1667221"/>
              <a:gd name="connsiteX1125" fmla="*/ 1670124 w 1948239"/>
              <a:gd name="connsiteY1125" fmla="*/ 169138 h 1667221"/>
              <a:gd name="connsiteX1126" fmla="*/ 1637151 w 1948239"/>
              <a:gd name="connsiteY1126" fmla="*/ 150661 h 1667221"/>
              <a:gd name="connsiteX1127" fmla="*/ 1667257 w 1948239"/>
              <a:gd name="connsiteY1127" fmla="*/ 174824 h 1667221"/>
              <a:gd name="connsiteX1128" fmla="*/ 1697361 w 1948239"/>
              <a:gd name="connsiteY1128" fmla="*/ 201828 h 1667221"/>
              <a:gd name="connsiteX1129" fmla="*/ 1754705 w 1948239"/>
              <a:gd name="connsiteY1129" fmla="*/ 265789 h 1667221"/>
              <a:gd name="connsiteX1130" fmla="*/ 1807748 w 1948239"/>
              <a:gd name="connsiteY1130" fmla="*/ 334012 h 1667221"/>
              <a:gd name="connsiteX1131" fmla="*/ 1832118 w 1948239"/>
              <a:gd name="connsiteY1131" fmla="*/ 366703 h 1667221"/>
              <a:gd name="connsiteX1132" fmla="*/ 1857923 w 1948239"/>
              <a:gd name="connsiteY1132" fmla="*/ 396551 h 1667221"/>
              <a:gd name="connsiteX1133" fmla="*/ 1853623 w 1948239"/>
              <a:gd name="connsiteY1133" fmla="*/ 382337 h 1667221"/>
              <a:gd name="connsiteX1134" fmla="*/ 1847889 w 1948239"/>
              <a:gd name="connsiteY1134" fmla="*/ 368123 h 1667221"/>
              <a:gd name="connsiteX1135" fmla="*/ 1837853 w 1948239"/>
              <a:gd name="connsiteY1135" fmla="*/ 339697 h 1667221"/>
              <a:gd name="connsiteX1136" fmla="*/ 1867959 w 1948239"/>
              <a:gd name="connsiteY1136" fmla="*/ 397972 h 1667221"/>
              <a:gd name="connsiteX1137" fmla="*/ 1892329 w 1948239"/>
              <a:gd name="connsiteY1137" fmla="*/ 424978 h 1667221"/>
              <a:gd name="connsiteX1138" fmla="*/ 1881039 w 1948239"/>
              <a:gd name="connsiteY1138" fmla="*/ 389199 h 1667221"/>
              <a:gd name="connsiteX1139" fmla="*/ 1879634 w 1948239"/>
              <a:gd name="connsiteY1139" fmla="*/ 379503 h 1667221"/>
              <a:gd name="connsiteX1140" fmla="*/ 1892329 w 1948239"/>
              <a:gd name="connsiteY1140" fmla="*/ 423555 h 1667221"/>
              <a:gd name="connsiteX1141" fmla="*/ 1900930 w 1948239"/>
              <a:gd name="connsiteY1141" fmla="*/ 456247 h 1667221"/>
              <a:gd name="connsiteX1142" fmla="*/ 1906665 w 1948239"/>
              <a:gd name="connsiteY1142" fmla="*/ 486094 h 1667221"/>
              <a:gd name="connsiteX1143" fmla="*/ 1925302 w 1948239"/>
              <a:gd name="connsiteY1143" fmla="*/ 504572 h 1667221"/>
              <a:gd name="connsiteX1144" fmla="*/ 1910966 w 1948239"/>
              <a:gd name="connsiteY1144" fmla="*/ 505993 h 1667221"/>
              <a:gd name="connsiteX1145" fmla="*/ 1923868 w 1948239"/>
              <a:gd name="connsiteY1145" fmla="*/ 569952 h 1667221"/>
              <a:gd name="connsiteX1146" fmla="*/ 1931036 w 1948239"/>
              <a:gd name="connsiteY1146" fmla="*/ 561424 h 1667221"/>
              <a:gd name="connsiteX1147" fmla="*/ 1932469 w 1948239"/>
              <a:gd name="connsiteY1147" fmla="*/ 525891 h 1667221"/>
              <a:gd name="connsiteX1148" fmla="*/ 1933903 w 1948239"/>
              <a:gd name="connsiteY1148" fmla="*/ 633914 h 1667221"/>
              <a:gd name="connsiteX1149" fmla="*/ 1936771 w 1948239"/>
              <a:gd name="connsiteY1149" fmla="*/ 631071 h 1667221"/>
              <a:gd name="connsiteX1150" fmla="*/ 1935336 w 1948239"/>
              <a:gd name="connsiteY1150" fmla="*/ 666604 h 1667221"/>
              <a:gd name="connsiteX1151" fmla="*/ 1941071 w 1948239"/>
              <a:gd name="connsiteY1151" fmla="*/ 636755 h 1667221"/>
              <a:gd name="connsiteX1152" fmla="*/ 1933903 w 1948239"/>
              <a:gd name="connsiteY1152" fmla="*/ 713508 h 1667221"/>
              <a:gd name="connsiteX1153" fmla="*/ 1932469 w 1948239"/>
              <a:gd name="connsiteY1153" fmla="*/ 783152 h 1667221"/>
              <a:gd name="connsiteX1154" fmla="*/ 1922435 w 1948239"/>
              <a:gd name="connsiteY1154" fmla="*/ 813001 h 1667221"/>
              <a:gd name="connsiteX1155" fmla="*/ 1928169 w 1948239"/>
              <a:gd name="connsiteY1155" fmla="*/ 815844 h 1667221"/>
              <a:gd name="connsiteX1156" fmla="*/ 1916700 w 1948239"/>
              <a:gd name="connsiteY1156" fmla="*/ 844270 h 1667221"/>
              <a:gd name="connsiteX1157" fmla="*/ 1926735 w 1948239"/>
              <a:gd name="connsiteY1157" fmla="*/ 881224 h 1667221"/>
              <a:gd name="connsiteX1158" fmla="*/ 1926735 w 1948239"/>
              <a:gd name="connsiteY1158" fmla="*/ 878381 h 1667221"/>
              <a:gd name="connsiteX1159" fmla="*/ 1932469 w 1948239"/>
              <a:gd name="connsiteY1159" fmla="*/ 898280 h 1667221"/>
              <a:gd name="connsiteX1160" fmla="*/ 1908099 w 1948239"/>
              <a:gd name="connsiteY1160" fmla="*/ 955134 h 1667221"/>
              <a:gd name="connsiteX1161" fmla="*/ 1873693 w 1948239"/>
              <a:gd name="connsiteY1161" fmla="*/ 1010566 h 1667221"/>
              <a:gd name="connsiteX1162" fmla="*/ 1836420 w 1948239"/>
              <a:gd name="connsiteY1162" fmla="*/ 1044677 h 1667221"/>
              <a:gd name="connsiteX1163" fmla="*/ 1836420 w 1948239"/>
              <a:gd name="connsiteY1163" fmla="*/ 1067419 h 1667221"/>
              <a:gd name="connsiteX1164" fmla="*/ 1820650 w 1948239"/>
              <a:gd name="connsiteY1164" fmla="*/ 1127114 h 1667221"/>
              <a:gd name="connsiteX1165" fmla="*/ 1833553 w 1948239"/>
              <a:gd name="connsiteY1165" fmla="*/ 1112902 h 1667221"/>
              <a:gd name="connsiteX1166" fmla="*/ 1816350 w 1948239"/>
              <a:gd name="connsiteY1166" fmla="*/ 1137064 h 1667221"/>
              <a:gd name="connsiteX1167" fmla="*/ 1820650 w 1948239"/>
              <a:gd name="connsiteY1167" fmla="*/ 1145592 h 1667221"/>
              <a:gd name="connsiteX1168" fmla="*/ 1793412 w 1948239"/>
              <a:gd name="connsiteY1168" fmla="*/ 1182546 h 1667221"/>
              <a:gd name="connsiteX1169" fmla="*/ 1817783 w 1948239"/>
              <a:gd name="connsiteY1169" fmla="*/ 1168334 h 1667221"/>
              <a:gd name="connsiteX1170" fmla="*/ 1781944 w 1948239"/>
              <a:gd name="connsiteY1170" fmla="*/ 1213816 h 1667221"/>
              <a:gd name="connsiteX1171" fmla="*/ 1800579 w 1948239"/>
              <a:gd name="connsiteY1171" fmla="*/ 1202445 h 1667221"/>
              <a:gd name="connsiteX1172" fmla="*/ 1777642 w 1948239"/>
              <a:gd name="connsiteY1172" fmla="*/ 1220923 h 1667221"/>
              <a:gd name="connsiteX1173" fmla="*/ 1756139 w 1948239"/>
              <a:gd name="connsiteY1173" fmla="*/ 1249349 h 1667221"/>
              <a:gd name="connsiteX1174" fmla="*/ 1769041 w 1948239"/>
              <a:gd name="connsiteY1174" fmla="*/ 1225187 h 1667221"/>
              <a:gd name="connsiteX1175" fmla="*/ 1780509 w 1948239"/>
              <a:gd name="connsiteY1175" fmla="*/ 1201024 h 1667221"/>
              <a:gd name="connsiteX1176" fmla="*/ 1743236 w 1948239"/>
              <a:gd name="connsiteY1176" fmla="*/ 1233714 h 1667221"/>
              <a:gd name="connsiteX1177" fmla="*/ 1717432 w 1948239"/>
              <a:gd name="connsiteY1177" fmla="*/ 1240821 h 1667221"/>
              <a:gd name="connsiteX1178" fmla="*/ 1683026 w 1948239"/>
              <a:gd name="connsiteY1178" fmla="*/ 1276355 h 1667221"/>
              <a:gd name="connsiteX1179" fmla="*/ 1667257 w 1948239"/>
              <a:gd name="connsiteY1179" fmla="*/ 1296253 h 1667221"/>
              <a:gd name="connsiteX1180" fmla="*/ 1650054 w 1948239"/>
              <a:gd name="connsiteY1180" fmla="*/ 1314731 h 1667221"/>
              <a:gd name="connsiteX1181" fmla="*/ 1578375 w 1948239"/>
              <a:gd name="connsiteY1181" fmla="*/ 1367320 h 1667221"/>
              <a:gd name="connsiteX1182" fmla="*/ 1578375 w 1948239"/>
              <a:gd name="connsiteY1182" fmla="*/ 1392903 h 1667221"/>
              <a:gd name="connsiteX1183" fmla="*/ 1618515 w 1948239"/>
              <a:gd name="connsiteY1183" fmla="*/ 1365897 h 1667221"/>
              <a:gd name="connsiteX1184" fmla="*/ 1651487 w 1948239"/>
              <a:gd name="connsiteY1184" fmla="*/ 1353106 h 1667221"/>
              <a:gd name="connsiteX1185" fmla="*/ 1678726 w 1948239"/>
              <a:gd name="connsiteY1185" fmla="*/ 1310465 h 1667221"/>
              <a:gd name="connsiteX1186" fmla="*/ 1711697 w 1948239"/>
              <a:gd name="connsiteY1186" fmla="*/ 1264984 h 1667221"/>
              <a:gd name="connsiteX1187" fmla="*/ 1680159 w 1948239"/>
              <a:gd name="connsiteY1187" fmla="*/ 1311888 h 1667221"/>
              <a:gd name="connsiteX1188" fmla="*/ 1726033 w 1948239"/>
              <a:gd name="connsiteY1188" fmla="*/ 1289146 h 1667221"/>
              <a:gd name="connsiteX1189" fmla="*/ 1645596 w 1948239"/>
              <a:gd name="connsiteY1189" fmla="*/ 1383687 h 1667221"/>
              <a:gd name="connsiteX1190" fmla="*/ 1624252 w 1948239"/>
              <a:gd name="connsiteY1190" fmla="*/ 1405694 h 1667221"/>
              <a:gd name="connsiteX1191" fmla="*/ 1624250 w 1948239"/>
              <a:gd name="connsiteY1191" fmla="*/ 1405696 h 1667221"/>
              <a:gd name="connsiteX1192" fmla="*/ 1562605 w 1948239"/>
              <a:gd name="connsiteY1192" fmla="*/ 1445493 h 1667221"/>
              <a:gd name="connsiteX1193" fmla="*/ 1505261 w 1948239"/>
              <a:gd name="connsiteY1193" fmla="*/ 1454021 h 1667221"/>
              <a:gd name="connsiteX1194" fmla="*/ 1473723 w 1948239"/>
              <a:gd name="connsiteY1194" fmla="*/ 1483868 h 1667221"/>
              <a:gd name="connsiteX1195" fmla="*/ 1436449 w 1948239"/>
              <a:gd name="connsiteY1195" fmla="*/ 1502346 h 1667221"/>
              <a:gd name="connsiteX1196" fmla="*/ 1436449 w 1948239"/>
              <a:gd name="connsiteY1196" fmla="*/ 1526508 h 1667221"/>
              <a:gd name="connsiteX1197" fmla="*/ 1478024 w 1948239"/>
              <a:gd name="connsiteY1197" fmla="*/ 1502346 h 1667221"/>
              <a:gd name="connsiteX1198" fmla="*/ 1532500 w 1948239"/>
              <a:gd name="connsiteY1198" fmla="*/ 1482447 h 1667221"/>
              <a:gd name="connsiteX1199" fmla="*/ 1500961 w 1948239"/>
              <a:gd name="connsiteY1199" fmla="*/ 1508031 h 1667221"/>
              <a:gd name="connsiteX1200" fmla="*/ 1469423 w 1948239"/>
              <a:gd name="connsiteY1200" fmla="*/ 1532194 h 1667221"/>
              <a:gd name="connsiteX1201" fmla="*/ 1445051 w 1948239"/>
              <a:gd name="connsiteY1201" fmla="*/ 1530772 h 1667221"/>
              <a:gd name="connsiteX1202" fmla="*/ 1440751 w 1948239"/>
              <a:gd name="connsiteY1202" fmla="*/ 1544986 h 1667221"/>
              <a:gd name="connsiteX1203" fmla="*/ 1369072 w 1948239"/>
              <a:gd name="connsiteY1203" fmla="*/ 1577676 h 1667221"/>
              <a:gd name="connsiteX1204" fmla="*/ 1318896 w 1948239"/>
              <a:gd name="connsiteY1204" fmla="*/ 1604682 h 1667221"/>
              <a:gd name="connsiteX1205" fmla="*/ 1274455 w 1948239"/>
              <a:gd name="connsiteY1205" fmla="*/ 1610367 h 1667221"/>
              <a:gd name="connsiteX1206" fmla="*/ 1330365 w 1948239"/>
              <a:gd name="connsiteY1206" fmla="*/ 1594732 h 1667221"/>
              <a:gd name="connsiteX1207" fmla="*/ 1330365 w 1948239"/>
              <a:gd name="connsiteY1207" fmla="*/ 1563462 h 1667221"/>
              <a:gd name="connsiteX1208" fmla="*/ 1304560 w 1948239"/>
              <a:gd name="connsiteY1208" fmla="*/ 1571992 h 1667221"/>
              <a:gd name="connsiteX1209" fmla="*/ 1275888 w 1948239"/>
              <a:gd name="connsiteY1209" fmla="*/ 1581940 h 1667221"/>
              <a:gd name="connsiteX1210" fmla="*/ 1214245 w 1948239"/>
              <a:gd name="connsiteY1210" fmla="*/ 1604682 h 1667221"/>
              <a:gd name="connsiteX1211" fmla="*/ 1149733 w 1948239"/>
              <a:gd name="connsiteY1211" fmla="*/ 1621737 h 1667221"/>
              <a:gd name="connsiteX1212" fmla="*/ 1088090 w 1948239"/>
              <a:gd name="connsiteY1212" fmla="*/ 1627424 h 1667221"/>
              <a:gd name="connsiteX1213" fmla="*/ 1133853 w 1948239"/>
              <a:gd name="connsiteY1213" fmla="*/ 1628622 h 1667221"/>
              <a:gd name="connsiteX1214" fmla="*/ 1135061 w 1948239"/>
              <a:gd name="connsiteY1214" fmla="*/ 1629244 h 1667221"/>
              <a:gd name="connsiteX1215" fmla="*/ 1106726 w 1948239"/>
              <a:gd name="connsiteY1215" fmla="*/ 1631687 h 1667221"/>
              <a:gd name="connsiteX1216" fmla="*/ 1103859 w 1948239"/>
              <a:gd name="connsiteY1216" fmla="*/ 1634529 h 1667221"/>
              <a:gd name="connsiteX1217" fmla="*/ 1136832 w 1948239"/>
              <a:gd name="connsiteY1217" fmla="*/ 1631687 h 1667221"/>
              <a:gd name="connsiteX1218" fmla="*/ 1137849 w 1948239"/>
              <a:gd name="connsiteY1218" fmla="*/ 1630679 h 1667221"/>
              <a:gd name="connsiteX1219" fmla="*/ 1142566 w 1948239"/>
              <a:gd name="connsiteY1219" fmla="*/ 1633108 h 1667221"/>
              <a:gd name="connsiteX1220" fmla="*/ 953333 w 1948239"/>
              <a:gd name="connsiteY1220" fmla="*/ 1635951 h 1667221"/>
              <a:gd name="connsiteX1221" fmla="*/ 966235 w 1948239"/>
              <a:gd name="connsiteY1221" fmla="*/ 1648743 h 1667221"/>
              <a:gd name="connsiteX1222" fmla="*/ 927529 w 1948239"/>
              <a:gd name="connsiteY1222" fmla="*/ 1648743 h 1667221"/>
              <a:gd name="connsiteX1223" fmla="*/ 885954 w 1948239"/>
              <a:gd name="connsiteY1223" fmla="*/ 1653007 h 1667221"/>
              <a:gd name="connsiteX1224" fmla="*/ 883087 w 1948239"/>
              <a:gd name="connsiteY1224" fmla="*/ 1647322 h 1667221"/>
              <a:gd name="connsiteX1225" fmla="*/ 847248 w 1948239"/>
              <a:gd name="connsiteY1225" fmla="*/ 1662957 h 1667221"/>
              <a:gd name="connsiteX1226" fmla="*/ 742596 w 1948239"/>
              <a:gd name="connsiteY1226" fmla="*/ 1661535 h 1667221"/>
              <a:gd name="connsiteX1227" fmla="*/ 748330 w 1948239"/>
              <a:gd name="connsiteY1227" fmla="*/ 1667221 h 1667221"/>
              <a:gd name="connsiteX1228" fmla="*/ 650668 w 1948239"/>
              <a:gd name="connsiteY1228" fmla="*/ 1657271 h 1667221"/>
              <a:gd name="connsiteX1229" fmla="*/ 582677 w 1948239"/>
              <a:gd name="connsiteY1229" fmla="*/ 1650706 h 1667221"/>
              <a:gd name="connsiteX1230" fmla="*/ 591981 w 1948239"/>
              <a:gd name="connsiteY1230" fmla="*/ 1650719 h 1667221"/>
              <a:gd name="connsiteX1231" fmla="*/ 597805 w 1948239"/>
              <a:gd name="connsiteY1231" fmla="*/ 1644479 h 1667221"/>
              <a:gd name="connsiteX1232" fmla="*/ 559097 w 1948239"/>
              <a:gd name="connsiteY1232" fmla="*/ 1634529 h 1667221"/>
              <a:gd name="connsiteX1233" fmla="*/ 520391 w 1948239"/>
              <a:gd name="connsiteY1233" fmla="*/ 1621737 h 1667221"/>
              <a:gd name="connsiteX1234" fmla="*/ 500321 w 1948239"/>
              <a:gd name="connsiteY1234" fmla="*/ 1627424 h 1667221"/>
              <a:gd name="connsiteX1235" fmla="*/ 528993 w 1948239"/>
              <a:gd name="connsiteY1235" fmla="*/ 1634529 h 1667221"/>
              <a:gd name="connsiteX1236" fmla="*/ 517524 w 1948239"/>
              <a:gd name="connsiteY1236" fmla="*/ 1637372 h 1667221"/>
              <a:gd name="connsiteX1237" fmla="*/ 530425 w 1948239"/>
              <a:gd name="connsiteY1237" fmla="*/ 1608946 h 1667221"/>
              <a:gd name="connsiteX1238" fmla="*/ 488852 w 1948239"/>
              <a:gd name="connsiteY1238" fmla="*/ 1593311 h 1667221"/>
              <a:gd name="connsiteX1239" fmla="*/ 457314 w 1948239"/>
              <a:gd name="connsiteY1239" fmla="*/ 1576256 h 1667221"/>
              <a:gd name="connsiteX1240" fmla="*/ 464481 w 1948239"/>
              <a:gd name="connsiteY1240" fmla="*/ 1607525 h 1667221"/>
              <a:gd name="connsiteX1241" fmla="*/ 438676 w 1948239"/>
              <a:gd name="connsiteY1241" fmla="*/ 1600418 h 1667221"/>
              <a:gd name="connsiteX1242" fmla="*/ 405705 w 1948239"/>
              <a:gd name="connsiteY1242" fmla="*/ 1583361 h 1667221"/>
              <a:gd name="connsiteX1243" fmla="*/ 352661 w 1948239"/>
              <a:gd name="connsiteY1243" fmla="*/ 1542143 h 1667221"/>
              <a:gd name="connsiteX1244" fmla="*/ 265213 w 1948239"/>
              <a:gd name="connsiteY1244" fmla="*/ 1508031 h 1667221"/>
              <a:gd name="connsiteX1245" fmla="*/ 245143 w 1948239"/>
              <a:gd name="connsiteY1245" fmla="*/ 1493818 h 1667221"/>
              <a:gd name="connsiteX1246" fmla="*/ 227940 w 1948239"/>
              <a:gd name="connsiteY1246" fmla="*/ 1482447 h 1667221"/>
              <a:gd name="connsiteX1247" fmla="*/ 206436 w 1948239"/>
              <a:gd name="connsiteY1247" fmla="*/ 1476763 h 1667221"/>
              <a:gd name="connsiteX1248" fmla="*/ 187800 w 1948239"/>
              <a:gd name="connsiteY1248" fmla="*/ 1451178 h 1667221"/>
              <a:gd name="connsiteX1249" fmla="*/ 192100 w 1948239"/>
              <a:gd name="connsiteY1249" fmla="*/ 1462549 h 1667221"/>
              <a:gd name="connsiteX1250" fmla="*/ 156261 w 1948239"/>
              <a:gd name="connsiteY1250" fmla="*/ 1421329 h 1667221"/>
              <a:gd name="connsiteX1251" fmla="*/ 137624 w 1948239"/>
              <a:gd name="connsiteY1251" fmla="*/ 1387218 h 1667221"/>
              <a:gd name="connsiteX1252" fmla="*/ 140491 w 1948239"/>
              <a:gd name="connsiteY1252" fmla="*/ 1407117 h 1667221"/>
              <a:gd name="connsiteX1253" fmla="*/ 108952 w 1948239"/>
              <a:gd name="connsiteY1253" fmla="*/ 1364477 h 1667221"/>
              <a:gd name="connsiteX1254" fmla="*/ 98918 w 1948239"/>
              <a:gd name="connsiteY1254" fmla="*/ 1343157 h 1667221"/>
              <a:gd name="connsiteX1255" fmla="*/ 90316 w 1948239"/>
              <a:gd name="connsiteY1255" fmla="*/ 1321836 h 1667221"/>
              <a:gd name="connsiteX1256" fmla="*/ 80281 w 1948239"/>
              <a:gd name="connsiteY1256" fmla="*/ 1300517 h 1667221"/>
              <a:gd name="connsiteX1257" fmla="*/ 73113 w 1948239"/>
              <a:gd name="connsiteY1257" fmla="*/ 1279198 h 1667221"/>
              <a:gd name="connsiteX1258" fmla="*/ 63078 w 1948239"/>
              <a:gd name="connsiteY1258" fmla="*/ 1256456 h 1667221"/>
              <a:gd name="connsiteX1259" fmla="*/ 51609 w 1948239"/>
              <a:gd name="connsiteY1259" fmla="*/ 1232293 h 1667221"/>
              <a:gd name="connsiteX1260" fmla="*/ 53043 w 1948239"/>
              <a:gd name="connsiteY1260" fmla="*/ 1246506 h 1667221"/>
              <a:gd name="connsiteX1261" fmla="*/ 44442 w 1948239"/>
              <a:gd name="connsiteY1261" fmla="*/ 1212395 h 1667221"/>
              <a:gd name="connsiteX1262" fmla="*/ 60210 w 1948239"/>
              <a:gd name="connsiteY1262" fmla="*/ 1235135 h 1667221"/>
              <a:gd name="connsiteX1263" fmla="*/ 45875 w 1948239"/>
              <a:gd name="connsiteY1263" fmla="*/ 1162648 h 1667221"/>
              <a:gd name="connsiteX1264" fmla="*/ 27239 w 1948239"/>
              <a:gd name="connsiteY1264" fmla="*/ 1073105 h 1667221"/>
              <a:gd name="connsiteX1265" fmla="*/ 17203 w 1948239"/>
              <a:gd name="connsiteY1265" fmla="*/ 1101531 h 1667221"/>
              <a:gd name="connsiteX1266" fmla="*/ 28672 w 1948239"/>
              <a:gd name="connsiteY1266" fmla="*/ 1017673 h 1667221"/>
              <a:gd name="connsiteX1267" fmla="*/ 11469 w 1948239"/>
              <a:gd name="connsiteY1267" fmla="*/ 1053206 h 1667221"/>
              <a:gd name="connsiteX1268" fmla="*/ 11469 w 1948239"/>
              <a:gd name="connsiteY1268" fmla="*/ 989245 h 1667221"/>
              <a:gd name="connsiteX1269" fmla="*/ 4301 w 1948239"/>
              <a:gd name="connsiteY1269" fmla="*/ 976453 h 1667221"/>
              <a:gd name="connsiteX1270" fmla="*/ 5734 w 1948239"/>
              <a:gd name="connsiteY1270" fmla="*/ 903966 h 1667221"/>
              <a:gd name="connsiteX1271" fmla="*/ 0 w 1948239"/>
              <a:gd name="connsiteY1271" fmla="*/ 909651 h 1667221"/>
              <a:gd name="connsiteX1272" fmla="*/ 10036 w 1948239"/>
              <a:gd name="connsiteY1272" fmla="*/ 795945 h 1667221"/>
              <a:gd name="connsiteX1273" fmla="*/ 1434 w 1948239"/>
              <a:gd name="connsiteY1273" fmla="*/ 801630 h 1667221"/>
              <a:gd name="connsiteX1274" fmla="*/ 11469 w 1948239"/>
              <a:gd name="connsiteY1274" fmla="*/ 712086 h 1667221"/>
              <a:gd name="connsiteX1275" fmla="*/ 0 w 1948239"/>
              <a:gd name="connsiteY1275" fmla="*/ 730563 h 1667221"/>
              <a:gd name="connsiteX1276" fmla="*/ 20070 w 1948239"/>
              <a:gd name="connsiteY1276" fmla="*/ 622543 h 1667221"/>
              <a:gd name="connsiteX1277" fmla="*/ 5734 w 1948239"/>
              <a:gd name="connsiteY1277" fmla="*/ 599801 h 1667221"/>
              <a:gd name="connsiteX1278" fmla="*/ 20070 w 1948239"/>
              <a:gd name="connsiteY1278" fmla="*/ 540105 h 1667221"/>
              <a:gd name="connsiteX1279" fmla="*/ 11469 w 1948239"/>
              <a:gd name="connsiteY1279" fmla="*/ 557161 h 1667221"/>
              <a:gd name="connsiteX1280" fmla="*/ 15770 w 1948239"/>
              <a:gd name="connsiteY1280" fmla="*/ 557161 h 1667221"/>
              <a:gd name="connsiteX1281" fmla="*/ 7169 w 1948239"/>
              <a:gd name="connsiteY1281" fmla="*/ 572795 h 1667221"/>
              <a:gd name="connsiteX1282" fmla="*/ 22937 w 1948239"/>
              <a:gd name="connsiteY1282" fmla="*/ 504572 h 1667221"/>
              <a:gd name="connsiteX1283" fmla="*/ 7169 w 1948239"/>
              <a:gd name="connsiteY1283" fmla="*/ 521627 h 1667221"/>
              <a:gd name="connsiteX1284" fmla="*/ 55910 w 1948239"/>
              <a:gd name="connsiteY1284" fmla="*/ 379494 h 1667221"/>
              <a:gd name="connsiteX1285" fmla="*/ 73113 w 1948239"/>
              <a:gd name="connsiteY1285" fmla="*/ 386601 h 1667221"/>
              <a:gd name="connsiteX1286" fmla="*/ 63078 w 1948239"/>
              <a:gd name="connsiteY1286" fmla="*/ 436348 h 1667221"/>
              <a:gd name="connsiteX1287" fmla="*/ 88882 w 1948239"/>
              <a:gd name="connsiteY1287" fmla="*/ 393708 h 1667221"/>
              <a:gd name="connsiteX1288" fmla="*/ 81715 w 1948239"/>
              <a:gd name="connsiteY1288" fmla="*/ 427821 h 1667221"/>
              <a:gd name="connsiteX1289" fmla="*/ 84582 w 1948239"/>
              <a:gd name="connsiteY1289" fmla="*/ 426398 h 1667221"/>
              <a:gd name="connsiteX1290" fmla="*/ 78848 w 1948239"/>
              <a:gd name="connsiteY1290" fmla="*/ 451983 h 1667221"/>
              <a:gd name="connsiteX1291" fmla="*/ 110387 w 1948239"/>
              <a:gd name="connsiteY1291" fmla="*/ 454825 h 1667221"/>
              <a:gd name="connsiteX1292" fmla="*/ 86015 w 1948239"/>
              <a:gd name="connsiteY1292" fmla="*/ 500308 h 1667221"/>
              <a:gd name="connsiteX1293" fmla="*/ 86015 w 1948239"/>
              <a:gd name="connsiteY1293" fmla="*/ 540105 h 1667221"/>
              <a:gd name="connsiteX1294" fmla="*/ 106085 w 1948239"/>
              <a:gd name="connsiteY1294" fmla="*/ 496044 h 1667221"/>
              <a:gd name="connsiteX1295" fmla="*/ 114687 w 1948239"/>
              <a:gd name="connsiteY1295" fmla="*/ 547212 h 1667221"/>
              <a:gd name="connsiteX1296" fmla="*/ 117554 w 1948239"/>
              <a:gd name="connsiteY1296" fmla="*/ 683659 h 1667221"/>
              <a:gd name="connsiteX1297" fmla="*/ 97484 w 1948239"/>
              <a:gd name="connsiteY1297" fmla="*/ 696451 h 1667221"/>
              <a:gd name="connsiteX1298" fmla="*/ 101785 w 1948239"/>
              <a:gd name="connsiteY1298" fmla="*/ 737670 h 1667221"/>
              <a:gd name="connsiteX1299" fmla="*/ 86015 w 1948239"/>
              <a:gd name="connsiteY1299" fmla="*/ 751883 h 1667221"/>
              <a:gd name="connsiteX1300" fmla="*/ 91749 w 1948239"/>
              <a:gd name="connsiteY1300" fmla="*/ 777468 h 1667221"/>
              <a:gd name="connsiteX1301" fmla="*/ 110387 w 1948239"/>
              <a:gd name="connsiteY1301" fmla="*/ 760412 h 1667221"/>
              <a:gd name="connsiteX1302" fmla="*/ 101785 w 1948239"/>
              <a:gd name="connsiteY1302" fmla="*/ 818686 h 1667221"/>
              <a:gd name="connsiteX1303" fmla="*/ 108952 w 1948239"/>
              <a:gd name="connsiteY1303" fmla="*/ 803051 h 1667221"/>
              <a:gd name="connsiteX1304" fmla="*/ 107519 w 1948239"/>
              <a:gd name="connsiteY1304" fmla="*/ 915337 h 1667221"/>
              <a:gd name="connsiteX1305" fmla="*/ 111819 w 1948239"/>
              <a:gd name="connsiteY1305" fmla="*/ 1020514 h 1667221"/>
              <a:gd name="connsiteX1306" fmla="*/ 118988 w 1948239"/>
              <a:gd name="connsiteY1306" fmla="*/ 1011987 h 1667221"/>
              <a:gd name="connsiteX1307" fmla="*/ 117554 w 1948239"/>
              <a:gd name="connsiteY1307" fmla="*/ 1038992 h 1667221"/>
              <a:gd name="connsiteX1308" fmla="*/ 121855 w 1948239"/>
              <a:gd name="connsiteY1308" fmla="*/ 1033306 h 1667221"/>
              <a:gd name="connsiteX1309" fmla="*/ 120421 w 1948239"/>
              <a:gd name="connsiteY1309" fmla="*/ 1095845 h 1667221"/>
              <a:gd name="connsiteX1310" fmla="*/ 133324 w 1948239"/>
              <a:gd name="connsiteY1310" fmla="*/ 1186810 h 1667221"/>
              <a:gd name="connsiteX1311" fmla="*/ 136191 w 1948239"/>
              <a:gd name="connsiteY1311" fmla="*/ 1158384 h 1667221"/>
              <a:gd name="connsiteX1312" fmla="*/ 139058 w 1948239"/>
              <a:gd name="connsiteY1312" fmla="*/ 1206709 h 1667221"/>
              <a:gd name="connsiteX1313" fmla="*/ 149093 w 1948239"/>
              <a:gd name="connsiteY1313" fmla="*/ 1198181 h 1667221"/>
              <a:gd name="connsiteX1314" fmla="*/ 159128 w 1948239"/>
              <a:gd name="connsiteY1314" fmla="*/ 1243664 h 1667221"/>
              <a:gd name="connsiteX1315" fmla="*/ 166296 w 1948239"/>
              <a:gd name="connsiteY1315" fmla="*/ 1257877 h 1667221"/>
              <a:gd name="connsiteX1316" fmla="*/ 174897 w 1948239"/>
              <a:gd name="connsiteY1316" fmla="*/ 1272091 h 1667221"/>
              <a:gd name="connsiteX1317" fmla="*/ 183499 w 1948239"/>
              <a:gd name="connsiteY1317" fmla="*/ 1287725 h 1667221"/>
              <a:gd name="connsiteX1318" fmla="*/ 192100 w 1948239"/>
              <a:gd name="connsiteY1318" fmla="*/ 1301938 h 1667221"/>
              <a:gd name="connsiteX1319" fmla="*/ 199269 w 1948239"/>
              <a:gd name="connsiteY1319" fmla="*/ 1297674 h 1667221"/>
              <a:gd name="connsiteX1320" fmla="*/ 212170 w 1948239"/>
              <a:gd name="connsiteY1320" fmla="*/ 1321836 h 1667221"/>
              <a:gd name="connsiteX1321" fmla="*/ 210737 w 1948239"/>
              <a:gd name="connsiteY1321" fmla="*/ 1311888 h 1667221"/>
              <a:gd name="connsiteX1322" fmla="*/ 268081 w 1948239"/>
              <a:gd name="connsiteY1322" fmla="*/ 1382954 h 1667221"/>
              <a:gd name="connsiteX1323" fmla="*/ 262346 w 1948239"/>
              <a:gd name="connsiteY1323" fmla="*/ 1355949 h 1667221"/>
              <a:gd name="connsiteX1324" fmla="*/ 288151 w 1948239"/>
              <a:gd name="connsiteY1324" fmla="*/ 1388639 h 1667221"/>
              <a:gd name="connsiteX1325" fmla="*/ 316822 w 1948239"/>
              <a:gd name="connsiteY1325" fmla="*/ 1419908 h 1667221"/>
              <a:gd name="connsiteX1326" fmla="*/ 338325 w 1948239"/>
              <a:gd name="connsiteY1326" fmla="*/ 1419908 h 1667221"/>
              <a:gd name="connsiteX1327" fmla="*/ 345494 w 1948239"/>
              <a:gd name="connsiteY1327" fmla="*/ 1429858 h 1667221"/>
              <a:gd name="connsiteX1328" fmla="*/ 356963 w 1948239"/>
              <a:gd name="connsiteY1328" fmla="*/ 1442650 h 1667221"/>
              <a:gd name="connsiteX1329" fmla="*/ 358396 w 1948239"/>
              <a:gd name="connsiteY1329" fmla="*/ 1435543 h 1667221"/>
              <a:gd name="connsiteX1330" fmla="*/ 530425 w 1948239"/>
              <a:gd name="connsiteY1330" fmla="*/ 1523665 h 1667221"/>
              <a:gd name="connsiteX1331" fmla="*/ 725393 w 1948239"/>
              <a:gd name="connsiteY1331" fmla="*/ 1562042 h 1667221"/>
              <a:gd name="connsiteX1332" fmla="*/ 722525 w 1948239"/>
              <a:gd name="connsiteY1332" fmla="*/ 1559199 h 1667221"/>
              <a:gd name="connsiteX1333" fmla="*/ 802806 w 1948239"/>
              <a:gd name="connsiteY1333" fmla="*/ 1580519 h 1667221"/>
              <a:gd name="connsiteX1334" fmla="*/ 847248 w 1948239"/>
              <a:gd name="connsiteY1334" fmla="*/ 1564885 h 1667221"/>
              <a:gd name="connsiteX1335" fmla="*/ 868751 w 1948239"/>
              <a:gd name="connsiteY1335" fmla="*/ 1571992 h 1667221"/>
              <a:gd name="connsiteX1336" fmla="*/ 910326 w 1948239"/>
              <a:gd name="connsiteY1336" fmla="*/ 1576256 h 1667221"/>
              <a:gd name="connsiteX1337" fmla="*/ 904591 w 1948239"/>
              <a:gd name="connsiteY1337" fmla="*/ 1563462 h 1667221"/>
              <a:gd name="connsiteX1338" fmla="*/ 960500 w 1948239"/>
              <a:gd name="connsiteY1338" fmla="*/ 1556357 h 1667221"/>
              <a:gd name="connsiteX1339" fmla="*/ 1013543 w 1948239"/>
              <a:gd name="connsiteY1339" fmla="*/ 1552092 h 1667221"/>
              <a:gd name="connsiteX1340" fmla="*/ 1068020 w 1948239"/>
              <a:gd name="connsiteY1340" fmla="*/ 1546407 h 1667221"/>
              <a:gd name="connsiteX1341" fmla="*/ 1126796 w 1948239"/>
              <a:gd name="connsiteY1341" fmla="*/ 1532194 h 1667221"/>
              <a:gd name="connsiteX1342" fmla="*/ 1079488 w 1948239"/>
              <a:gd name="connsiteY1342" fmla="*/ 1552092 h 1667221"/>
              <a:gd name="connsiteX1343" fmla="*/ 1049382 w 1948239"/>
              <a:gd name="connsiteY1343" fmla="*/ 1562042 h 1667221"/>
              <a:gd name="connsiteX1344" fmla="*/ 1023578 w 1948239"/>
              <a:gd name="connsiteY1344" fmla="*/ 1569149 h 1667221"/>
              <a:gd name="connsiteX1345" fmla="*/ 989172 w 1948239"/>
              <a:gd name="connsiteY1345" fmla="*/ 1576256 h 1667221"/>
              <a:gd name="connsiteX1346" fmla="*/ 1065153 w 1948239"/>
              <a:gd name="connsiteY1346" fmla="*/ 1564885 h 1667221"/>
              <a:gd name="connsiteX1347" fmla="*/ 1098124 w 1948239"/>
              <a:gd name="connsiteY1347" fmla="*/ 1556357 h 1667221"/>
              <a:gd name="connsiteX1348" fmla="*/ 1142566 w 1948239"/>
              <a:gd name="connsiteY1348" fmla="*/ 1546407 h 1667221"/>
              <a:gd name="connsiteX1349" fmla="*/ 1106726 w 1948239"/>
              <a:gd name="connsiteY1349" fmla="*/ 1549250 h 1667221"/>
              <a:gd name="connsiteX1350" fmla="*/ 1175537 w 1948239"/>
              <a:gd name="connsiteY1350" fmla="*/ 1526508 h 1667221"/>
              <a:gd name="connsiteX1351" fmla="*/ 1222847 w 1948239"/>
              <a:gd name="connsiteY1351" fmla="*/ 1505189 h 1667221"/>
              <a:gd name="connsiteX1352" fmla="*/ 1284179 w 1948239"/>
              <a:gd name="connsiteY1352" fmla="*/ 1494378 h 1667221"/>
              <a:gd name="connsiteX1353" fmla="*/ 1281937 w 1948239"/>
              <a:gd name="connsiteY1353" fmla="*/ 1496927 h 1667221"/>
              <a:gd name="connsiteX1354" fmla="*/ 1301693 w 1948239"/>
              <a:gd name="connsiteY1354" fmla="*/ 1500925 h 1667221"/>
              <a:gd name="connsiteX1355" fmla="*/ 1280190 w 1948239"/>
              <a:gd name="connsiteY1355" fmla="*/ 1509453 h 1667221"/>
              <a:gd name="connsiteX1356" fmla="*/ 1333232 w 1948239"/>
              <a:gd name="connsiteY1356" fmla="*/ 1486711 h 1667221"/>
              <a:gd name="connsiteX1357" fmla="*/ 1312804 w 1948239"/>
              <a:gd name="connsiteY1357" fmla="*/ 1487955 h 1667221"/>
              <a:gd name="connsiteX1358" fmla="*/ 1306498 w 1948239"/>
              <a:gd name="connsiteY1358" fmla="*/ 1488997 h 1667221"/>
              <a:gd name="connsiteX1359" fmla="*/ 1320509 w 1948239"/>
              <a:gd name="connsiteY1359" fmla="*/ 1485468 h 1667221"/>
              <a:gd name="connsiteX1360" fmla="*/ 1354736 w 1948239"/>
              <a:gd name="connsiteY1360" fmla="*/ 1469656 h 1667221"/>
              <a:gd name="connsiteX1361" fmla="*/ 1326065 w 1948239"/>
              <a:gd name="connsiteY1361" fmla="*/ 1463969 h 1667221"/>
              <a:gd name="connsiteX1362" fmla="*/ 1369072 w 1948239"/>
              <a:gd name="connsiteY1362" fmla="*/ 1441229 h 1667221"/>
              <a:gd name="connsiteX1363" fmla="*/ 1375386 w 1948239"/>
              <a:gd name="connsiteY1363" fmla="*/ 1449993 h 1667221"/>
              <a:gd name="connsiteX1364" fmla="*/ 1370505 w 1948239"/>
              <a:gd name="connsiteY1364" fmla="*/ 1452599 h 1667221"/>
              <a:gd name="connsiteX1365" fmla="*/ 1378748 w 1948239"/>
              <a:gd name="connsiteY1365" fmla="*/ 1452422 h 1667221"/>
              <a:gd name="connsiteX1366" fmla="*/ 1388971 w 1948239"/>
              <a:gd name="connsiteY1366" fmla="*/ 1442811 h 1667221"/>
              <a:gd name="connsiteX1367" fmla="*/ 1389443 w 1948239"/>
              <a:gd name="connsiteY1367" fmla="*/ 1442501 h 1667221"/>
              <a:gd name="connsiteX1368" fmla="*/ 1391650 w 1948239"/>
              <a:gd name="connsiteY1368" fmla="*/ 1441051 h 1667221"/>
              <a:gd name="connsiteX1369" fmla="*/ 1396309 w 1948239"/>
              <a:gd name="connsiteY1369" fmla="*/ 1434122 h 1667221"/>
              <a:gd name="connsiteX1370" fmla="*/ 1423548 w 1948239"/>
              <a:gd name="connsiteY1370" fmla="*/ 1425595 h 1667221"/>
              <a:gd name="connsiteX1371" fmla="*/ 1450785 w 1948239"/>
              <a:gd name="connsiteY1371" fmla="*/ 1409960 h 1667221"/>
              <a:gd name="connsiteX1372" fmla="*/ 1510996 w 1948239"/>
              <a:gd name="connsiteY1372" fmla="*/ 1375847 h 1667221"/>
              <a:gd name="connsiteX1373" fmla="*/ 1510996 w 1948239"/>
              <a:gd name="connsiteY1373" fmla="*/ 1367320 h 1667221"/>
              <a:gd name="connsiteX1374" fmla="*/ 1521032 w 1948239"/>
              <a:gd name="connsiteY1374" fmla="*/ 1364477 h 1667221"/>
              <a:gd name="connsiteX1375" fmla="*/ 1546836 w 1948239"/>
              <a:gd name="connsiteY1375" fmla="*/ 1320416 h 1667221"/>
              <a:gd name="connsiteX1376" fmla="*/ 1510996 w 1948239"/>
              <a:gd name="connsiteY1376" fmla="*/ 1348842 h 1667221"/>
              <a:gd name="connsiteX1377" fmla="*/ 1515297 w 1948239"/>
              <a:gd name="connsiteY1377" fmla="*/ 1334629 h 1667221"/>
              <a:gd name="connsiteX1378" fmla="*/ 1539667 w 1948239"/>
              <a:gd name="connsiteY1378" fmla="*/ 1314731 h 1667221"/>
              <a:gd name="connsiteX1379" fmla="*/ 1558305 w 1948239"/>
              <a:gd name="connsiteY1379" fmla="*/ 1297674 h 1667221"/>
              <a:gd name="connsiteX1380" fmla="*/ 1581242 w 1948239"/>
              <a:gd name="connsiteY1380" fmla="*/ 1289146 h 1667221"/>
              <a:gd name="connsiteX1381" fmla="*/ 1574073 w 1948239"/>
              <a:gd name="connsiteY1381" fmla="*/ 1289146 h 1667221"/>
              <a:gd name="connsiteX1382" fmla="*/ 1614214 w 1948239"/>
              <a:gd name="connsiteY1382" fmla="*/ 1256456 h 1667221"/>
              <a:gd name="connsiteX1383" fmla="*/ 1637151 w 1948239"/>
              <a:gd name="connsiteY1383" fmla="*/ 1223766 h 1667221"/>
              <a:gd name="connsiteX1384" fmla="*/ 1651487 w 1948239"/>
              <a:gd name="connsiteY1384" fmla="*/ 1225187 h 1667221"/>
              <a:gd name="connsiteX1385" fmla="*/ 1660088 w 1948239"/>
              <a:gd name="connsiteY1385" fmla="*/ 1208131 h 1667221"/>
              <a:gd name="connsiteX1386" fmla="*/ 1667257 w 1948239"/>
              <a:gd name="connsiteY1386" fmla="*/ 1191074 h 1667221"/>
              <a:gd name="connsiteX1387" fmla="*/ 1693061 w 1948239"/>
              <a:gd name="connsiteY1387" fmla="*/ 1175439 h 1667221"/>
              <a:gd name="connsiteX1388" fmla="*/ 1718866 w 1948239"/>
              <a:gd name="connsiteY1388" fmla="*/ 1156963 h 1667221"/>
              <a:gd name="connsiteX1389" fmla="*/ 1714565 w 1948239"/>
              <a:gd name="connsiteY1389" fmla="*/ 1142749 h 1667221"/>
              <a:gd name="connsiteX1390" fmla="*/ 1754705 w 1948239"/>
              <a:gd name="connsiteY1390" fmla="*/ 1084474 h 1667221"/>
              <a:gd name="connsiteX1391" fmla="*/ 1777642 w 1948239"/>
              <a:gd name="connsiteY1391" fmla="*/ 1038992 h 1667221"/>
              <a:gd name="connsiteX1392" fmla="*/ 1803447 w 1948239"/>
              <a:gd name="connsiteY1392" fmla="*/ 993509 h 1667221"/>
              <a:gd name="connsiteX1393" fmla="*/ 1822084 w 1948239"/>
              <a:gd name="connsiteY1393" fmla="*/ 949448 h 1667221"/>
              <a:gd name="connsiteX1394" fmla="*/ 1813483 w 1948239"/>
              <a:gd name="connsiteY1394" fmla="*/ 943763 h 1667221"/>
              <a:gd name="connsiteX1395" fmla="*/ 1832118 w 1948239"/>
              <a:gd name="connsiteY1395" fmla="*/ 901123 h 1667221"/>
              <a:gd name="connsiteX1396" fmla="*/ 1826384 w 1948239"/>
              <a:gd name="connsiteY1396" fmla="*/ 905387 h 1667221"/>
              <a:gd name="connsiteX1397" fmla="*/ 1849321 w 1948239"/>
              <a:gd name="connsiteY1397" fmla="*/ 831479 h 1667221"/>
              <a:gd name="connsiteX1398" fmla="*/ 1855056 w 1948239"/>
              <a:gd name="connsiteY1398" fmla="*/ 795945 h 1667221"/>
              <a:gd name="connsiteX1399" fmla="*/ 1857923 w 1948239"/>
              <a:gd name="connsiteY1399" fmla="*/ 778888 h 1667221"/>
              <a:gd name="connsiteX1400" fmla="*/ 1859357 w 1948239"/>
              <a:gd name="connsiteY1400" fmla="*/ 761833 h 1667221"/>
              <a:gd name="connsiteX1401" fmla="*/ 1850756 w 1948239"/>
              <a:gd name="connsiteY1401" fmla="*/ 767518 h 1667221"/>
              <a:gd name="connsiteX1402" fmla="*/ 1843587 w 1948239"/>
              <a:gd name="connsiteY1402" fmla="*/ 790259 h 1667221"/>
              <a:gd name="connsiteX1403" fmla="*/ 1845021 w 1948239"/>
              <a:gd name="connsiteY1403" fmla="*/ 753305 h 1667221"/>
              <a:gd name="connsiteX1404" fmla="*/ 1852189 w 1948239"/>
              <a:gd name="connsiteY1404" fmla="*/ 709244 h 1667221"/>
              <a:gd name="connsiteX1405" fmla="*/ 1855056 w 1948239"/>
              <a:gd name="connsiteY1405" fmla="*/ 611172 h 1667221"/>
              <a:gd name="connsiteX1406" fmla="*/ 1850756 w 1948239"/>
              <a:gd name="connsiteY1406" fmla="*/ 616857 h 1667221"/>
              <a:gd name="connsiteX1407" fmla="*/ 1853623 w 1948239"/>
              <a:gd name="connsiteY1407" fmla="*/ 579902 h 1667221"/>
              <a:gd name="connsiteX1408" fmla="*/ 1843587 w 1948239"/>
              <a:gd name="connsiteY1408" fmla="*/ 584166 h 1667221"/>
              <a:gd name="connsiteX1409" fmla="*/ 1807748 w 1948239"/>
              <a:gd name="connsiteY1409" fmla="*/ 420714 h 1667221"/>
              <a:gd name="connsiteX1410" fmla="*/ 1793412 w 1948239"/>
              <a:gd name="connsiteY1410" fmla="*/ 433505 h 1667221"/>
              <a:gd name="connsiteX1411" fmla="*/ 1774775 w 1948239"/>
              <a:gd name="connsiteY1411" fmla="*/ 386601 h 1667221"/>
              <a:gd name="connsiteX1412" fmla="*/ 1761873 w 1948239"/>
              <a:gd name="connsiteY1412" fmla="*/ 363859 h 1667221"/>
              <a:gd name="connsiteX1413" fmla="*/ 1746103 w 1948239"/>
              <a:gd name="connsiteY1413" fmla="*/ 341119 h 1667221"/>
              <a:gd name="connsiteX1414" fmla="*/ 1728900 w 1948239"/>
              <a:gd name="connsiteY1414" fmla="*/ 318378 h 1667221"/>
              <a:gd name="connsiteX1415" fmla="*/ 1710265 w 1948239"/>
              <a:gd name="connsiteY1415" fmla="*/ 297058 h 1667221"/>
              <a:gd name="connsiteX1416" fmla="*/ 1691627 w 1948239"/>
              <a:gd name="connsiteY1416" fmla="*/ 277158 h 1667221"/>
              <a:gd name="connsiteX1417" fmla="*/ 1674423 w 1948239"/>
              <a:gd name="connsiteY1417" fmla="*/ 260101 h 1667221"/>
              <a:gd name="connsiteX1418" fmla="*/ 1672990 w 1948239"/>
              <a:gd name="connsiteY1418" fmla="*/ 260101 h 1667221"/>
              <a:gd name="connsiteX1419" fmla="*/ 1667256 w 1948239"/>
              <a:gd name="connsiteY1419" fmla="*/ 252995 h 1667221"/>
              <a:gd name="connsiteX1420" fmla="*/ 1672993 w 1948239"/>
              <a:gd name="connsiteY1420" fmla="*/ 258682 h 1667221"/>
              <a:gd name="connsiteX1421" fmla="*/ 1674424 w 1948239"/>
              <a:gd name="connsiteY1421" fmla="*/ 258682 h 1667221"/>
              <a:gd name="connsiteX1422" fmla="*/ 1655788 w 1948239"/>
              <a:gd name="connsiteY1422" fmla="*/ 235940 h 1667221"/>
              <a:gd name="connsiteX1423" fmla="*/ 1652921 w 1948239"/>
              <a:gd name="connsiteY1423" fmla="*/ 235940 h 1667221"/>
              <a:gd name="connsiteX1424" fmla="*/ 1667257 w 1948239"/>
              <a:gd name="connsiteY1424" fmla="*/ 251575 h 1667221"/>
              <a:gd name="connsiteX1425" fmla="*/ 1637151 w 1948239"/>
              <a:gd name="connsiteY1425" fmla="*/ 223149 h 1667221"/>
              <a:gd name="connsiteX1426" fmla="*/ 1611347 w 1948239"/>
              <a:gd name="connsiteY1426" fmla="*/ 196143 h 1667221"/>
              <a:gd name="connsiteX1427" fmla="*/ 1578375 w 1948239"/>
              <a:gd name="connsiteY1427" fmla="*/ 193300 h 1667221"/>
              <a:gd name="connsiteX1428" fmla="*/ 1538235 w 1948239"/>
              <a:gd name="connsiteY1428" fmla="*/ 169138 h 1667221"/>
              <a:gd name="connsiteX1429" fmla="*/ 1502394 w 1948239"/>
              <a:gd name="connsiteY1429" fmla="*/ 153503 h 1667221"/>
              <a:gd name="connsiteX1430" fmla="*/ 1473723 w 1948239"/>
              <a:gd name="connsiteY1430" fmla="*/ 136447 h 1667221"/>
              <a:gd name="connsiteX1431" fmla="*/ 1473723 w 1948239"/>
              <a:gd name="connsiteY1431" fmla="*/ 143554 h 1667221"/>
              <a:gd name="connsiteX1432" fmla="*/ 1406345 w 1948239"/>
              <a:gd name="connsiteY1432" fmla="*/ 115128 h 1667221"/>
              <a:gd name="connsiteX1433" fmla="*/ 1367638 w 1948239"/>
              <a:gd name="connsiteY1433" fmla="*/ 100914 h 1667221"/>
              <a:gd name="connsiteX1434" fmla="*/ 1327497 w 1948239"/>
              <a:gd name="connsiteY1434" fmla="*/ 88122 h 1667221"/>
              <a:gd name="connsiteX1435" fmla="*/ 1158335 w 1948239"/>
              <a:gd name="connsiteY1435" fmla="*/ 71065 h 1667221"/>
              <a:gd name="connsiteX1436" fmla="*/ 1098124 w 1948239"/>
              <a:gd name="connsiteY1436" fmla="*/ 55431 h 1667221"/>
              <a:gd name="connsiteX1437" fmla="*/ 1047949 w 1948239"/>
              <a:gd name="connsiteY1437" fmla="*/ 56853 h 1667221"/>
              <a:gd name="connsiteX1438" fmla="*/ 999208 w 1948239"/>
              <a:gd name="connsiteY1438" fmla="*/ 58274 h 1667221"/>
              <a:gd name="connsiteX1439" fmla="*/ 1050817 w 1948239"/>
              <a:gd name="connsiteY1439" fmla="*/ 68224 h 1667221"/>
              <a:gd name="connsiteX1440" fmla="*/ 993473 w 1948239"/>
              <a:gd name="connsiteY1440" fmla="*/ 83859 h 1667221"/>
              <a:gd name="connsiteX1441" fmla="*/ 1006375 w 1948239"/>
              <a:gd name="connsiteY1441" fmla="*/ 85279 h 1667221"/>
              <a:gd name="connsiteX1442" fmla="*/ 961935 w 1948239"/>
              <a:gd name="connsiteY1442" fmla="*/ 82436 h 1667221"/>
              <a:gd name="connsiteX1443" fmla="*/ 961935 w 1948239"/>
              <a:gd name="connsiteY1443" fmla="*/ 92386 h 1667221"/>
              <a:gd name="connsiteX1444" fmla="*/ 928961 w 1948239"/>
              <a:gd name="connsiteY1444" fmla="*/ 86700 h 1667221"/>
              <a:gd name="connsiteX1445" fmla="*/ 666617 w 1948239"/>
              <a:gd name="connsiteY1445" fmla="*/ 198986 h 1667221"/>
              <a:gd name="connsiteX1446" fmla="*/ 669484 w 1948239"/>
              <a:gd name="connsiteY1446" fmla="*/ 186195 h 1667221"/>
              <a:gd name="connsiteX1447" fmla="*/ 607839 w 1948239"/>
              <a:gd name="connsiteY1447" fmla="*/ 211778 h 1667221"/>
              <a:gd name="connsiteX1448" fmla="*/ 546196 w 1948239"/>
              <a:gd name="connsiteY1448" fmla="*/ 248732 h 1667221"/>
              <a:gd name="connsiteX1449" fmla="*/ 559097 w 1948239"/>
              <a:gd name="connsiteY1449" fmla="*/ 245890 h 1667221"/>
              <a:gd name="connsiteX1450" fmla="*/ 491719 w 1948239"/>
              <a:gd name="connsiteY1450" fmla="*/ 285687 h 1667221"/>
              <a:gd name="connsiteX1451" fmla="*/ 411439 w 1948239"/>
              <a:gd name="connsiteY1451" fmla="*/ 328326 h 1667221"/>
              <a:gd name="connsiteX1452" fmla="*/ 445845 w 1948239"/>
              <a:gd name="connsiteY1452" fmla="*/ 304164 h 1667221"/>
              <a:gd name="connsiteX1453" fmla="*/ 467348 w 1948239"/>
              <a:gd name="connsiteY1453" fmla="*/ 281424 h 1667221"/>
              <a:gd name="connsiteX1454" fmla="*/ 461537 w 1948239"/>
              <a:gd name="connsiteY1454" fmla="*/ 282944 h 1667221"/>
              <a:gd name="connsiteX1455" fmla="*/ 474517 w 1948239"/>
              <a:gd name="connsiteY1455" fmla="*/ 275737 h 1667221"/>
              <a:gd name="connsiteX1456" fmla="*/ 461614 w 1948239"/>
              <a:gd name="connsiteY1456" fmla="*/ 277158 h 1667221"/>
              <a:gd name="connsiteX1457" fmla="*/ 539027 w 1948239"/>
              <a:gd name="connsiteY1457" fmla="*/ 234519 h 1667221"/>
              <a:gd name="connsiteX1458" fmla="*/ 500321 w 1948239"/>
              <a:gd name="connsiteY1458" fmla="*/ 261525 h 1667221"/>
              <a:gd name="connsiteX1459" fmla="*/ 543329 w 1948239"/>
              <a:gd name="connsiteY1459" fmla="*/ 238783 h 1667221"/>
              <a:gd name="connsiteX1460" fmla="*/ 583469 w 1948239"/>
              <a:gd name="connsiteY1460" fmla="*/ 213199 h 1667221"/>
              <a:gd name="connsiteX1461" fmla="*/ 572000 w 1948239"/>
              <a:gd name="connsiteY1461" fmla="*/ 196143 h 1667221"/>
              <a:gd name="connsiteX1462" fmla="*/ 627909 w 1948239"/>
              <a:gd name="connsiteY1462" fmla="*/ 170560 h 1667221"/>
              <a:gd name="connsiteX1463" fmla="*/ 649414 w 1948239"/>
              <a:gd name="connsiteY1463" fmla="*/ 169138 h 1667221"/>
              <a:gd name="connsiteX1464" fmla="*/ 688120 w 1948239"/>
              <a:gd name="connsiteY1464" fmla="*/ 160610 h 1667221"/>
              <a:gd name="connsiteX1465" fmla="*/ 678085 w 1948239"/>
              <a:gd name="connsiteY1465" fmla="*/ 170560 h 1667221"/>
              <a:gd name="connsiteX1466" fmla="*/ 711057 w 1948239"/>
              <a:gd name="connsiteY1466" fmla="*/ 162031 h 1667221"/>
              <a:gd name="connsiteX1467" fmla="*/ 748330 w 1948239"/>
              <a:gd name="connsiteY1467" fmla="*/ 143554 h 1667221"/>
              <a:gd name="connsiteX1468" fmla="*/ 706757 w 1948239"/>
              <a:gd name="connsiteY1468" fmla="*/ 149239 h 1667221"/>
              <a:gd name="connsiteX1469" fmla="*/ 771267 w 1948239"/>
              <a:gd name="connsiteY1469" fmla="*/ 127920 h 1667221"/>
              <a:gd name="connsiteX1470" fmla="*/ 658015 w 1948239"/>
              <a:gd name="connsiteY1470" fmla="*/ 163453 h 1667221"/>
              <a:gd name="connsiteX1471" fmla="*/ 652281 w 1948239"/>
              <a:gd name="connsiteY1471" fmla="*/ 153503 h 1667221"/>
              <a:gd name="connsiteX1472" fmla="*/ 822876 w 1948239"/>
              <a:gd name="connsiteY1472" fmla="*/ 95229 h 1667221"/>
              <a:gd name="connsiteX1473" fmla="*/ 994906 w 1948239"/>
              <a:gd name="connsiteY1473" fmla="*/ 51167 h 1667221"/>
              <a:gd name="connsiteX1474" fmla="*/ 982005 w 1948239"/>
              <a:gd name="connsiteY1474" fmla="*/ 45482 h 1667221"/>
              <a:gd name="connsiteX1475" fmla="*/ 1003508 w 1948239"/>
              <a:gd name="connsiteY1475" fmla="*/ 32691 h 1667221"/>
              <a:gd name="connsiteX1476" fmla="*/ 1080921 w 1948239"/>
              <a:gd name="connsiteY1476" fmla="*/ 27004 h 1667221"/>
              <a:gd name="connsiteX1477" fmla="*/ 1055117 w 1948239"/>
              <a:gd name="connsiteY1477" fmla="*/ 18477 h 1667221"/>
              <a:gd name="connsiteX1478" fmla="*/ 1039348 w 1948239"/>
              <a:gd name="connsiteY1478" fmla="*/ 12792 h 1667221"/>
              <a:gd name="connsiteX1479" fmla="*/ 1089523 w 1948239"/>
              <a:gd name="connsiteY1479" fmla="*/ 12792 h 1667221"/>
              <a:gd name="connsiteX1480" fmla="*/ 1145433 w 1948239"/>
              <a:gd name="connsiteY1480" fmla="*/ 17056 h 1667221"/>
              <a:gd name="connsiteX1481" fmla="*/ 1174105 w 1948239"/>
              <a:gd name="connsiteY1481" fmla="*/ 19899 h 1667221"/>
              <a:gd name="connsiteX1482" fmla="*/ 1204209 w 1948239"/>
              <a:gd name="connsiteY1482" fmla="*/ 24163 h 1667221"/>
              <a:gd name="connsiteX1483" fmla="*/ 1234315 w 1948239"/>
              <a:gd name="connsiteY1483" fmla="*/ 27004 h 1667221"/>
              <a:gd name="connsiteX1484" fmla="*/ 1264420 w 1948239"/>
              <a:gd name="connsiteY1484" fmla="*/ 29847 h 1667221"/>
              <a:gd name="connsiteX1485" fmla="*/ 1238615 w 1948239"/>
              <a:gd name="connsiteY1485" fmla="*/ 18477 h 1667221"/>
              <a:gd name="connsiteX1486" fmla="*/ 1278755 w 1948239"/>
              <a:gd name="connsiteY1486" fmla="*/ 29847 h 1667221"/>
              <a:gd name="connsiteX1487" fmla="*/ 1298826 w 1948239"/>
              <a:gd name="connsiteY1487" fmla="*/ 36954 h 1667221"/>
              <a:gd name="connsiteX1488" fmla="*/ 1318896 w 1948239"/>
              <a:gd name="connsiteY1488" fmla="*/ 45482 h 1667221"/>
              <a:gd name="connsiteX1489" fmla="*/ 1356169 w 1948239"/>
              <a:gd name="connsiteY1489" fmla="*/ 56853 h 1667221"/>
              <a:gd name="connsiteX1490" fmla="*/ 1387708 w 1948239"/>
              <a:gd name="connsiteY1490" fmla="*/ 59696 h 1667221"/>
              <a:gd name="connsiteX1491" fmla="*/ 1351869 w 1948239"/>
              <a:gd name="connsiteY1491" fmla="*/ 39797 h 1667221"/>
              <a:gd name="connsiteX1492" fmla="*/ 1313161 w 1948239"/>
              <a:gd name="connsiteY1492" fmla="*/ 21320 h 1667221"/>
              <a:gd name="connsiteX1493" fmla="*/ 1343267 w 1948239"/>
              <a:gd name="connsiteY1493" fmla="*/ 22740 h 1667221"/>
              <a:gd name="connsiteX1494" fmla="*/ 1250083 w 1948239"/>
              <a:gd name="connsiteY1494" fmla="*/ 0 h 1667221"/>
              <a:gd name="connsiteX1495" fmla="*/ 1295958 w 1948239"/>
              <a:gd name="connsiteY1495" fmla="*/ 15634 h 1667221"/>
              <a:gd name="connsiteX1496" fmla="*/ 1250083 w 1948239"/>
              <a:gd name="connsiteY1496" fmla="*/ 0 h 166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Lst>
            <a:rect l="l" t="t" r="r" b="b"/>
            <a:pathLst>
              <a:path w="1948239" h="1667221">
                <a:moveTo>
                  <a:pt x="560145" y="1648531"/>
                </a:moveTo>
                <a:lnTo>
                  <a:pt x="582677" y="1650706"/>
                </a:lnTo>
                <a:lnTo>
                  <a:pt x="575942" y="1650697"/>
                </a:lnTo>
                <a:close/>
                <a:moveTo>
                  <a:pt x="547629" y="1647322"/>
                </a:moveTo>
                <a:cubicBezTo>
                  <a:pt x="549063" y="1646966"/>
                  <a:pt x="553094" y="1647499"/>
                  <a:pt x="558291" y="1648276"/>
                </a:cubicBezTo>
                <a:lnTo>
                  <a:pt x="560145" y="1648531"/>
                </a:lnTo>
                <a:close/>
                <a:moveTo>
                  <a:pt x="1035048" y="1645899"/>
                </a:moveTo>
                <a:cubicBezTo>
                  <a:pt x="1029313" y="1655848"/>
                  <a:pt x="1016410" y="1655848"/>
                  <a:pt x="1002074" y="1655848"/>
                </a:cubicBezTo>
                <a:cubicBezTo>
                  <a:pt x="987738" y="1655848"/>
                  <a:pt x="970535" y="1657270"/>
                  <a:pt x="959066" y="1665798"/>
                </a:cubicBezTo>
                <a:cubicBezTo>
                  <a:pt x="951899" y="1654427"/>
                  <a:pt x="1014977" y="1653006"/>
                  <a:pt x="1035048" y="1645899"/>
                </a:cubicBezTo>
                <a:close/>
                <a:moveTo>
                  <a:pt x="1139699" y="1628844"/>
                </a:moveTo>
                <a:lnTo>
                  <a:pt x="1137849" y="1630679"/>
                </a:lnTo>
                <a:lnTo>
                  <a:pt x="1135061" y="1629244"/>
                </a:lnTo>
                <a:close/>
                <a:moveTo>
                  <a:pt x="1057984" y="1590468"/>
                </a:moveTo>
                <a:cubicBezTo>
                  <a:pt x="1070887" y="1607525"/>
                  <a:pt x="1017843" y="1600418"/>
                  <a:pt x="1000641" y="1600418"/>
                </a:cubicBezTo>
                <a:cubicBezTo>
                  <a:pt x="1022145" y="1601839"/>
                  <a:pt x="1053684" y="1614630"/>
                  <a:pt x="1090957" y="1596154"/>
                </a:cubicBezTo>
                <a:cubicBezTo>
                  <a:pt x="1080921" y="1597575"/>
                  <a:pt x="1069453" y="1597575"/>
                  <a:pt x="1059418" y="1597575"/>
                </a:cubicBezTo>
                <a:lnTo>
                  <a:pt x="1066585" y="1596154"/>
                </a:lnTo>
                <a:close/>
                <a:moveTo>
                  <a:pt x="642245" y="1576256"/>
                </a:moveTo>
                <a:cubicBezTo>
                  <a:pt x="645112" y="1583361"/>
                  <a:pt x="679518" y="1586204"/>
                  <a:pt x="666617" y="1591890"/>
                </a:cubicBezTo>
                <a:lnTo>
                  <a:pt x="650846" y="1590468"/>
                </a:lnTo>
                <a:cubicBezTo>
                  <a:pt x="673784" y="1591890"/>
                  <a:pt x="660882" y="1608946"/>
                  <a:pt x="695288" y="1606103"/>
                </a:cubicBezTo>
                <a:cubicBezTo>
                  <a:pt x="688120" y="1604682"/>
                  <a:pt x="682385" y="1604682"/>
                  <a:pt x="675218" y="1603261"/>
                </a:cubicBezTo>
                <a:cubicBezTo>
                  <a:pt x="699588" y="1603261"/>
                  <a:pt x="645112" y="1586204"/>
                  <a:pt x="683820" y="1587625"/>
                </a:cubicBezTo>
                <a:cubicBezTo>
                  <a:pt x="699588" y="1589047"/>
                  <a:pt x="660882" y="1576256"/>
                  <a:pt x="642245" y="1576256"/>
                </a:cubicBezTo>
                <a:close/>
                <a:moveTo>
                  <a:pt x="718987" y="1574456"/>
                </a:moveTo>
                <a:cubicBezTo>
                  <a:pt x="714014" y="1574300"/>
                  <a:pt x="708548" y="1575189"/>
                  <a:pt x="702455" y="1577676"/>
                </a:cubicBezTo>
                <a:cubicBezTo>
                  <a:pt x="719658" y="1593311"/>
                  <a:pt x="731127" y="1580519"/>
                  <a:pt x="754064" y="1589047"/>
                </a:cubicBezTo>
                <a:cubicBezTo>
                  <a:pt x="744388" y="1584782"/>
                  <a:pt x="733905" y="1574922"/>
                  <a:pt x="718987" y="1574456"/>
                </a:cubicBezTo>
                <a:close/>
                <a:moveTo>
                  <a:pt x="381333" y="1556357"/>
                </a:moveTo>
                <a:cubicBezTo>
                  <a:pt x="388502"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7" y="1489287"/>
                </a:moveTo>
                <a:cubicBezTo>
                  <a:pt x="288868" y="1489909"/>
                  <a:pt x="288151" y="1491686"/>
                  <a:pt x="288151" y="1495239"/>
                </a:cubicBezTo>
                <a:cubicBezTo>
                  <a:pt x="292451" y="1499503"/>
                  <a:pt x="332591" y="1522244"/>
                  <a:pt x="329724" y="1529351"/>
                </a:cubicBezTo>
                <a:lnTo>
                  <a:pt x="346927" y="1525088"/>
                </a:lnTo>
                <a:cubicBezTo>
                  <a:pt x="323990" y="1516560"/>
                  <a:pt x="309654" y="1495239"/>
                  <a:pt x="319690" y="1498082"/>
                </a:cubicBezTo>
                <a:cubicBezTo>
                  <a:pt x="304637" y="1495950"/>
                  <a:pt x="294423" y="1487422"/>
                  <a:pt x="290257" y="1489287"/>
                </a:cubicBezTo>
                <a:close/>
                <a:moveTo>
                  <a:pt x="1306498" y="1488997"/>
                </a:moveTo>
                <a:lnTo>
                  <a:pt x="1287357" y="1493818"/>
                </a:lnTo>
                <a:lnTo>
                  <a:pt x="1284179" y="1494378"/>
                </a:lnTo>
                <a:lnTo>
                  <a:pt x="1285924" y="1492396"/>
                </a:lnTo>
                <a:close/>
                <a:moveTo>
                  <a:pt x="1437884" y="1485290"/>
                </a:moveTo>
                <a:cubicBezTo>
                  <a:pt x="1430715" y="1488132"/>
                  <a:pt x="1416379"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1" y="1442811"/>
                </a:lnTo>
                <a:lnTo>
                  <a:pt x="1376239" y="1451178"/>
                </a:lnTo>
                <a:lnTo>
                  <a:pt x="1375386" y="1449993"/>
                </a:lnTo>
                <a:close/>
                <a:moveTo>
                  <a:pt x="1493793" y="1441229"/>
                </a:moveTo>
                <a:cubicBezTo>
                  <a:pt x="1485191" y="1442650"/>
                  <a:pt x="1476590" y="1454021"/>
                  <a:pt x="1467988" y="1455442"/>
                </a:cubicBezTo>
                <a:cubicBezTo>
                  <a:pt x="1463688" y="1448335"/>
                  <a:pt x="1460821" y="1452599"/>
                  <a:pt x="1447918" y="1461128"/>
                </a:cubicBezTo>
                <a:cubicBezTo>
                  <a:pt x="1445051" y="1462549"/>
                  <a:pt x="1440751" y="1463969"/>
                  <a:pt x="1435017" y="1468233"/>
                </a:cubicBezTo>
                <a:cubicBezTo>
                  <a:pt x="1440751" y="1466813"/>
                  <a:pt x="1445051" y="1463969"/>
                  <a:pt x="1449353" y="1461128"/>
                </a:cubicBezTo>
                <a:cubicBezTo>
                  <a:pt x="1466555" y="1452599"/>
                  <a:pt x="1470855" y="1463969"/>
                  <a:pt x="1493793" y="1441229"/>
                </a:cubicBezTo>
                <a:close/>
                <a:moveTo>
                  <a:pt x="1386812" y="1428968"/>
                </a:moveTo>
                <a:cubicBezTo>
                  <a:pt x="1390216" y="1429146"/>
                  <a:pt x="1392008" y="1430567"/>
                  <a:pt x="1392008" y="1432699"/>
                </a:cubicBezTo>
                <a:cubicBezTo>
                  <a:pt x="1384841" y="1434122"/>
                  <a:pt x="1377672" y="1434122"/>
                  <a:pt x="1371938" y="1432699"/>
                </a:cubicBezTo>
                <a:cubicBezTo>
                  <a:pt x="1378390" y="1429857"/>
                  <a:pt x="1383407" y="1428791"/>
                  <a:pt x="1386812" y="1428968"/>
                </a:cubicBezTo>
                <a:close/>
                <a:moveTo>
                  <a:pt x="1629984" y="1402852"/>
                </a:moveTo>
                <a:lnTo>
                  <a:pt x="1624252" y="1405694"/>
                </a:lnTo>
                <a:lnTo>
                  <a:pt x="1627116" y="1404273"/>
                </a:lnTo>
                <a:cubicBezTo>
                  <a:pt x="1628549" y="1404273"/>
                  <a:pt x="1628549" y="1402852"/>
                  <a:pt x="1629984" y="1402852"/>
                </a:cubicBezTo>
                <a:close/>
                <a:moveTo>
                  <a:pt x="1506695" y="1361633"/>
                </a:moveTo>
                <a:lnTo>
                  <a:pt x="1506695" y="1367318"/>
                </a:lnTo>
                <a:cubicBezTo>
                  <a:pt x="1500960" y="1368740"/>
                  <a:pt x="1498093" y="1368740"/>
                  <a:pt x="1506695" y="1361633"/>
                </a:cubicBezTo>
                <a:close/>
                <a:moveTo>
                  <a:pt x="78422" y="1263629"/>
                </a:moveTo>
                <a:cubicBezTo>
                  <a:pt x="77504" y="1263207"/>
                  <a:pt x="76698" y="1263917"/>
                  <a:pt x="75981" y="1266404"/>
                </a:cubicBezTo>
                <a:cubicBezTo>
                  <a:pt x="81715" y="1277775"/>
                  <a:pt x="84582" y="1291989"/>
                  <a:pt x="90316" y="1304781"/>
                </a:cubicBezTo>
                <a:cubicBezTo>
                  <a:pt x="94616" y="1316152"/>
                  <a:pt x="100351" y="1326100"/>
                  <a:pt x="110387" y="1326100"/>
                </a:cubicBezTo>
                <a:lnTo>
                  <a:pt x="100351" y="1303360"/>
                </a:lnTo>
                <a:lnTo>
                  <a:pt x="94616" y="1291989"/>
                </a:lnTo>
                <a:lnTo>
                  <a:pt x="90316" y="1280618"/>
                </a:lnTo>
                <a:cubicBezTo>
                  <a:pt x="84940" y="1276354"/>
                  <a:pt x="81177" y="1264895"/>
                  <a:pt x="78422" y="1263629"/>
                </a:cubicBezTo>
                <a:close/>
                <a:moveTo>
                  <a:pt x="22938" y="1131378"/>
                </a:moveTo>
                <a:cubicBezTo>
                  <a:pt x="25805" y="1152697"/>
                  <a:pt x="27238" y="1172596"/>
                  <a:pt x="31539" y="1193917"/>
                </a:cubicBezTo>
                <a:cubicBezTo>
                  <a:pt x="24372" y="1169754"/>
                  <a:pt x="24372" y="1166911"/>
                  <a:pt x="24372" y="1162647"/>
                </a:cubicBezTo>
                <a:cubicBezTo>
                  <a:pt x="24372" y="1158384"/>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3"/>
                  <a:pt x="759799" y="1125693"/>
                  <a:pt x="759799" y="1125693"/>
                </a:cubicBezTo>
                <a:lnTo>
                  <a:pt x="748331" y="1128536"/>
                </a:lnTo>
                <a:lnTo>
                  <a:pt x="746896" y="1128536"/>
                </a:lnTo>
                <a:lnTo>
                  <a:pt x="745781" y="1134856"/>
                </a:lnTo>
                <a:lnTo>
                  <a:pt x="745642" y="1135643"/>
                </a:lnTo>
                <a:cubicBezTo>
                  <a:pt x="746538" y="1137775"/>
                  <a:pt x="748330" y="1139906"/>
                  <a:pt x="749763" y="1142749"/>
                </a:cubicBezTo>
                <a:cubicBezTo>
                  <a:pt x="748331" y="1142749"/>
                  <a:pt x="749763" y="1141328"/>
                  <a:pt x="749763"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3"/>
                  <a:pt x="762666"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lnTo>
                  <a:pt x="711056" y="1128536"/>
                </a:lnTo>
                <a:close/>
                <a:moveTo>
                  <a:pt x="94616" y="1111480"/>
                </a:moveTo>
                <a:cubicBezTo>
                  <a:pt x="93184" y="1125694"/>
                  <a:pt x="91749" y="1128537"/>
                  <a:pt x="101785" y="1149856"/>
                </a:cubicBezTo>
                <a:cubicBezTo>
                  <a:pt x="101785" y="1134221"/>
                  <a:pt x="98918" y="1115744"/>
                  <a:pt x="94616" y="1111480"/>
                </a:cubicBezTo>
                <a:close/>
                <a:moveTo>
                  <a:pt x="787396" y="1107039"/>
                </a:moveTo>
                <a:lnTo>
                  <a:pt x="787685" y="1107095"/>
                </a:lnTo>
                <a:lnTo>
                  <a:pt x="787574" y="1107216"/>
                </a:lnTo>
                <a:cubicBezTo>
                  <a:pt x="783811" y="1107571"/>
                  <a:pt x="779869" y="1107216"/>
                  <a:pt x="781302" y="1108638"/>
                </a:cubicBezTo>
                <a:cubicBezTo>
                  <a:pt x="783453" y="1108638"/>
                  <a:pt x="785245" y="1107572"/>
                  <a:pt x="787396" y="1107039"/>
                </a:cubicBezTo>
                <a:close/>
                <a:moveTo>
                  <a:pt x="736862" y="1098688"/>
                </a:moveTo>
                <a:cubicBezTo>
                  <a:pt x="735427" y="1102951"/>
                  <a:pt x="736862" y="1111479"/>
                  <a:pt x="732560" y="1118586"/>
                </a:cubicBezTo>
                <a:cubicBezTo>
                  <a:pt x="731126" y="1117165"/>
                  <a:pt x="726826" y="1112901"/>
                  <a:pt x="726826" y="1107215"/>
                </a:cubicBezTo>
                <a:cubicBezTo>
                  <a:pt x="726826" y="1101531"/>
                  <a:pt x="729693" y="1097267"/>
                  <a:pt x="736862" y="1098688"/>
                </a:cubicBezTo>
                <a:close/>
                <a:moveTo>
                  <a:pt x="799940" y="1080212"/>
                </a:moveTo>
                <a:lnTo>
                  <a:pt x="797072" y="1084475"/>
                </a:lnTo>
                <a:lnTo>
                  <a:pt x="807107" y="1087317"/>
                </a:lnTo>
                <a:close/>
                <a:moveTo>
                  <a:pt x="766786" y="1077545"/>
                </a:moveTo>
                <a:cubicBezTo>
                  <a:pt x="770549" y="1078078"/>
                  <a:pt x="774850" y="1079499"/>
                  <a:pt x="779867" y="1080209"/>
                </a:cubicBezTo>
                <a:cubicBezTo>
                  <a:pt x="772700" y="1078789"/>
                  <a:pt x="772700" y="1085896"/>
                  <a:pt x="772700" y="1085896"/>
                </a:cubicBezTo>
                <a:cubicBezTo>
                  <a:pt x="772700" y="1073102"/>
                  <a:pt x="761230" y="1083052"/>
                  <a:pt x="756930" y="1080209"/>
                </a:cubicBezTo>
                <a:cubicBezTo>
                  <a:pt x="759797" y="1077367"/>
                  <a:pt x="763023" y="1077012"/>
                  <a:pt x="766786" y="1077545"/>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3" y="1041835"/>
                  <a:pt x="1632850" y="1036149"/>
                  <a:pt x="1627116" y="1027621"/>
                </a:cubicBezTo>
                <a:close/>
                <a:moveTo>
                  <a:pt x="1580704" y="1027620"/>
                </a:moveTo>
                <a:cubicBezTo>
                  <a:pt x="1581959" y="1026910"/>
                  <a:pt x="1582676" y="1026910"/>
                  <a:pt x="1582676" y="1030462"/>
                </a:cubicBezTo>
                <a:cubicBezTo>
                  <a:pt x="1582676" y="1041833"/>
                  <a:pt x="1578374" y="1030462"/>
                  <a:pt x="1575507" y="1029042"/>
                </a:cubicBezTo>
                <a:cubicBezTo>
                  <a:pt x="1577657" y="1029752"/>
                  <a:pt x="1579449" y="1028331"/>
                  <a:pt x="1580704" y="1027620"/>
                </a:cubicBezTo>
                <a:close/>
                <a:moveTo>
                  <a:pt x="822877" y="1024780"/>
                </a:moveTo>
                <a:lnTo>
                  <a:pt x="824310" y="1030464"/>
                </a:lnTo>
                <a:lnTo>
                  <a:pt x="827177" y="1029044"/>
                </a:lnTo>
                <a:close/>
                <a:moveTo>
                  <a:pt x="1625683" y="1014829"/>
                </a:moveTo>
                <a:lnTo>
                  <a:pt x="1631417" y="1016250"/>
                </a:lnTo>
                <a:lnTo>
                  <a:pt x="1628550" y="1021936"/>
                </a:lnTo>
                <a:close/>
                <a:moveTo>
                  <a:pt x="1577119" y="1012873"/>
                </a:moveTo>
                <a:cubicBezTo>
                  <a:pt x="1579090" y="1013051"/>
                  <a:pt x="1581241" y="1014117"/>
                  <a:pt x="1584108" y="1017670"/>
                </a:cubicBezTo>
                <a:cubicBezTo>
                  <a:pt x="1578373" y="1017670"/>
                  <a:pt x="1574072" y="1016249"/>
                  <a:pt x="1571205" y="1013406"/>
                </a:cubicBezTo>
                <a:cubicBezTo>
                  <a:pt x="1573356" y="1013406"/>
                  <a:pt x="1575147" y="1012696"/>
                  <a:pt x="1577119" y="1012873"/>
                </a:cubicBezTo>
                <a:close/>
                <a:moveTo>
                  <a:pt x="1632850" y="1002038"/>
                </a:moveTo>
                <a:lnTo>
                  <a:pt x="1641452" y="1010566"/>
                </a:lnTo>
                <a:cubicBezTo>
                  <a:pt x="1634283" y="1011987"/>
                  <a:pt x="1638584" y="1004881"/>
                  <a:pt x="1632850" y="1002038"/>
                </a:cubicBezTo>
                <a:close/>
                <a:moveTo>
                  <a:pt x="800835" y="993864"/>
                </a:moveTo>
                <a:lnTo>
                  <a:pt x="809974" y="996351"/>
                </a:lnTo>
                <a:lnTo>
                  <a:pt x="809975" y="996351"/>
                </a:lnTo>
                <a:cubicBezTo>
                  <a:pt x="805673" y="996351"/>
                  <a:pt x="799938" y="997772"/>
                  <a:pt x="797071" y="997772"/>
                </a:cubicBezTo>
                <a:cubicBezTo>
                  <a:pt x="796355" y="994219"/>
                  <a:pt x="798147" y="993509"/>
                  <a:pt x="800835" y="993864"/>
                </a:cubicBezTo>
                <a:close/>
                <a:moveTo>
                  <a:pt x="1500961" y="979296"/>
                </a:moveTo>
                <a:cubicBezTo>
                  <a:pt x="1502395" y="986403"/>
                  <a:pt x="1510997" y="986403"/>
                  <a:pt x="1510997" y="986403"/>
                </a:cubicBezTo>
                <a:cubicBezTo>
                  <a:pt x="1492360" y="984981"/>
                  <a:pt x="1509562" y="999194"/>
                  <a:pt x="1508129" y="1003458"/>
                </a:cubicBezTo>
                <a:cubicBezTo>
                  <a:pt x="1499528" y="997774"/>
                  <a:pt x="1502395" y="990667"/>
                  <a:pt x="1500961" y="979296"/>
                </a:cubicBezTo>
                <a:close/>
                <a:moveTo>
                  <a:pt x="851549" y="970769"/>
                </a:moveTo>
                <a:cubicBezTo>
                  <a:pt x="854416" y="977876"/>
                  <a:pt x="851549" y="990667"/>
                  <a:pt x="847247" y="994931"/>
                </a:cubicBezTo>
                <a:cubicBezTo>
                  <a:pt x="851549" y="1000616"/>
                  <a:pt x="863017" y="997774"/>
                  <a:pt x="865884" y="996352"/>
                </a:cubicBezTo>
                <a:cubicBezTo>
                  <a:pt x="835778" y="983560"/>
                  <a:pt x="871619" y="989246"/>
                  <a:pt x="864450" y="979296"/>
                </a:cubicBezTo>
                <a:cubicBezTo>
                  <a:pt x="861583" y="977876"/>
                  <a:pt x="860150" y="982139"/>
                  <a:pt x="855849" y="980717"/>
                </a:cubicBezTo>
                <a:cubicBezTo>
                  <a:pt x="852981" y="977876"/>
                  <a:pt x="854416" y="975032"/>
                  <a:pt x="857283" y="973612"/>
                </a:cubicBezTo>
                <a:cubicBezTo>
                  <a:pt x="855849" y="973612"/>
                  <a:pt x="852981" y="972189"/>
                  <a:pt x="851549" y="970769"/>
                </a:cubicBezTo>
                <a:close/>
                <a:moveTo>
                  <a:pt x="907458" y="956554"/>
                </a:moveTo>
                <a:lnTo>
                  <a:pt x="907458" y="957975"/>
                </a:lnTo>
                <a:lnTo>
                  <a:pt x="906025" y="957975"/>
                </a:lnTo>
                <a:close/>
                <a:moveTo>
                  <a:pt x="1469422" y="953711"/>
                </a:moveTo>
                <a:cubicBezTo>
                  <a:pt x="1478023" y="950868"/>
                  <a:pt x="1478023" y="963661"/>
                  <a:pt x="1482323" y="967925"/>
                </a:cubicBezTo>
                <a:cubicBezTo>
                  <a:pt x="1478023" y="966502"/>
                  <a:pt x="1475156" y="963661"/>
                  <a:pt x="1473722" y="970766"/>
                </a:cubicBezTo>
                <a:cubicBezTo>
                  <a:pt x="1467987" y="967925"/>
                  <a:pt x="1469422" y="959397"/>
                  <a:pt x="1469422" y="953711"/>
                </a:cubicBezTo>
                <a:close/>
                <a:moveTo>
                  <a:pt x="1917416" y="950158"/>
                </a:moveTo>
                <a:cubicBezTo>
                  <a:pt x="1919208" y="949447"/>
                  <a:pt x="1921000" y="949447"/>
                  <a:pt x="1922434" y="950868"/>
                </a:cubicBezTo>
                <a:lnTo>
                  <a:pt x="1912398" y="953711"/>
                </a:lnTo>
                <a:cubicBezTo>
                  <a:pt x="1913832" y="952290"/>
                  <a:pt x="1915623" y="950868"/>
                  <a:pt x="1917416" y="950158"/>
                </a:cubicBezTo>
                <a:close/>
                <a:moveTo>
                  <a:pt x="1499528" y="948027"/>
                </a:moveTo>
                <a:lnTo>
                  <a:pt x="1492359" y="955134"/>
                </a:lnTo>
                <a:lnTo>
                  <a:pt x="1499528" y="959398"/>
                </a:lnTo>
                <a:close/>
                <a:moveTo>
                  <a:pt x="1379107" y="942342"/>
                </a:moveTo>
                <a:cubicBezTo>
                  <a:pt x="1380540" y="948027"/>
                  <a:pt x="1383407" y="953713"/>
                  <a:pt x="1384842" y="956556"/>
                </a:cubicBezTo>
                <a:cubicBezTo>
                  <a:pt x="1374806" y="956556"/>
                  <a:pt x="1377673" y="948027"/>
                  <a:pt x="1379107" y="942342"/>
                </a:cubicBezTo>
                <a:close/>
                <a:moveTo>
                  <a:pt x="1287177" y="930616"/>
                </a:moveTo>
                <a:cubicBezTo>
                  <a:pt x="1288790" y="930616"/>
                  <a:pt x="1290939" y="930971"/>
                  <a:pt x="1291656" y="930971"/>
                </a:cubicBezTo>
                <a:cubicBezTo>
                  <a:pt x="1293091" y="932392"/>
                  <a:pt x="1295958" y="932392"/>
                  <a:pt x="1294525" y="936658"/>
                </a:cubicBezTo>
                <a:lnTo>
                  <a:pt x="1285922" y="932392"/>
                </a:lnTo>
                <a:cubicBezTo>
                  <a:pt x="1284489" y="930971"/>
                  <a:pt x="1285564" y="930616"/>
                  <a:pt x="1287177" y="930616"/>
                </a:cubicBezTo>
                <a:close/>
                <a:moveTo>
                  <a:pt x="815708" y="929549"/>
                </a:moveTo>
                <a:cubicBezTo>
                  <a:pt x="820010" y="928128"/>
                  <a:pt x="818575" y="933813"/>
                  <a:pt x="818575" y="935235"/>
                </a:cubicBezTo>
                <a:cubicBezTo>
                  <a:pt x="817141" y="935235"/>
                  <a:pt x="815708" y="936656"/>
                  <a:pt x="812841" y="935235"/>
                </a:cubicBezTo>
                <a:close/>
                <a:moveTo>
                  <a:pt x="915163" y="926707"/>
                </a:moveTo>
                <a:cubicBezTo>
                  <a:pt x="914267" y="925997"/>
                  <a:pt x="913909" y="926707"/>
                  <a:pt x="914626" y="930971"/>
                </a:cubicBezTo>
                <a:lnTo>
                  <a:pt x="918926" y="930971"/>
                </a:lnTo>
                <a:cubicBezTo>
                  <a:pt x="917493" y="929550"/>
                  <a:pt x="916059" y="927418"/>
                  <a:pt x="915163" y="926707"/>
                </a:cubicBezTo>
                <a:close/>
                <a:moveTo>
                  <a:pt x="1414946" y="925285"/>
                </a:moveTo>
                <a:lnTo>
                  <a:pt x="1412079" y="929549"/>
                </a:lnTo>
                <a:lnTo>
                  <a:pt x="1419247" y="928128"/>
                </a:lnTo>
                <a:close/>
                <a:moveTo>
                  <a:pt x="1475156" y="913916"/>
                </a:moveTo>
                <a:cubicBezTo>
                  <a:pt x="1476591" y="915337"/>
                  <a:pt x="1475156" y="915337"/>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4"/>
                </a:moveTo>
                <a:cubicBezTo>
                  <a:pt x="913192" y="911073"/>
                  <a:pt x="910325" y="921021"/>
                  <a:pt x="908892" y="923864"/>
                </a:cubicBezTo>
                <a:cubicBezTo>
                  <a:pt x="913192" y="923864"/>
                  <a:pt x="918926" y="916757"/>
                  <a:pt x="913192" y="912494"/>
                </a:cubicBezTo>
                <a:close/>
                <a:moveTo>
                  <a:pt x="1227148" y="895438"/>
                </a:moveTo>
                <a:lnTo>
                  <a:pt x="1225713" y="911073"/>
                </a:lnTo>
                <a:cubicBezTo>
                  <a:pt x="1221412" y="905387"/>
                  <a:pt x="1225713" y="894017"/>
                  <a:pt x="1227148" y="895438"/>
                </a:cubicBezTo>
                <a:close/>
                <a:moveTo>
                  <a:pt x="888822" y="895438"/>
                </a:moveTo>
                <a:cubicBezTo>
                  <a:pt x="891689" y="896859"/>
                  <a:pt x="893122" y="901123"/>
                  <a:pt x="900290"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5" y="886909"/>
                  <a:pt x="848682" y="892595"/>
                  <a:pt x="848682" y="892595"/>
                </a:cubicBezTo>
                <a:close/>
                <a:moveTo>
                  <a:pt x="876636" y="883357"/>
                </a:moveTo>
                <a:cubicBezTo>
                  <a:pt x="872694" y="884423"/>
                  <a:pt x="870186" y="886910"/>
                  <a:pt x="871619" y="891174"/>
                </a:cubicBezTo>
                <a:lnTo>
                  <a:pt x="890255" y="888331"/>
                </a:lnTo>
                <a:lnTo>
                  <a:pt x="881653" y="888331"/>
                </a:lnTo>
                <a:lnTo>
                  <a:pt x="890255" y="884067"/>
                </a:lnTo>
                <a:cubicBezTo>
                  <a:pt x="885954" y="882646"/>
                  <a:pt x="880578" y="882290"/>
                  <a:pt x="876636" y="883357"/>
                </a:cubicBezTo>
                <a:close/>
                <a:moveTo>
                  <a:pt x="1364771" y="881224"/>
                </a:moveTo>
                <a:cubicBezTo>
                  <a:pt x="1356170" y="913916"/>
                  <a:pt x="1353303" y="875540"/>
                  <a:pt x="1341834" y="882646"/>
                </a:cubicBezTo>
                <a:cubicBezTo>
                  <a:pt x="1343267" y="886910"/>
                  <a:pt x="1347568" y="888331"/>
                  <a:pt x="1347568" y="892595"/>
                </a:cubicBezTo>
                <a:cubicBezTo>
                  <a:pt x="1343267" y="894017"/>
                  <a:pt x="1338967" y="892595"/>
                  <a:pt x="1336099" y="889752"/>
                </a:cubicBezTo>
                <a:cubicBezTo>
                  <a:pt x="1334665" y="892595"/>
                  <a:pt x="1334665" y="895438"/>
                  <a:pt x="1333232" y="896859"/>
                </a:cubicBezTo>
                <a:cubicBezTo>
                  <a:pt x="1341834" y="894017"/>
                  <a:pt x="1359037" y="896859"/>
                  <a:pt x="1367638" y="902545"/>
                </a:cubicBezTo>
                <a:cubicBezTo>
                  <a:pt x="1373373" y="898281"/>
                  <a:pt x="1366204" y="885488"/>
                  <a:pt x="1364771" y="881224"/>
                </a:cubicBezTo>
                <a:close/>
                <a:moveTo>
                  <a:pt x="893122" y="869853"/>
                </a:moveTo>
                <a:lnTo>
                  <a:pt x="881653" y="881224"/>
                </a:lnTo>
                <a:lnTo>
                  <a:pt x="883087" y="881224"/>
                </a:lnTo>
                <a:lnTo>
                  <a:pt x="891689" y="882646"/>
                </a:lnTo>
                <a:lnTo>
                  <a:pt x="884520" y="879803"/>
                </a:lnTo>
                <a:close/>
                <a:moveTo>
                  <a:pt x="1154034" y="867010"/>
                </a:moveTo>
                <a:lnTo>
                  <a:pt x="1164068" y="871274"/>
                </a:lnTo>
                <a:lnTo>
                  <a:pt x="1161202" y="874117"/>
                </a:lnTo>
                <a:close/>
                <a:moveTo>
                  <a:pt x="918926" y="864169"/>
                </a:moveTo>
                <a:lnTo>
                  <a:pt x="917287" y="865793"/>
                </a:lnTo>
                <a:lnTo>
                  <a:pt x="910325" y="867012"/>
                </a:lnTo>
                <a:lnTo>
                  <a:pt x="918926" y="872696"/>
                </a:lnTo>
                <a:cubicBezTo>
                  <a:pt x="918926" y="870565"/>
                  <a:pt x="916776" y="868788"/>
                  <a:pt x="915701" y="867366"/>
                </a:cubicBezTo>
                <a:lnTo>
                  <a:pt x="917287" y="865793"/>
                </a:lnTo>
                <a:lnTo>
                  <a:pt x="921142" y="865119"/>
                </a:lnTo>
                <a:lnTo>
                  <a:pt x="932187" y="869854"/>
                </a:lnTo>
                <a:cubicBezTo>
                  <a:pt x="936846" y="870920"/>
                  <a:pt x="940430" y="870564"/>
                  <a:pt x="938996" y="867012"/>
                </a:cubicBezTo>
                <a:cubicBezTo>
                  <a:pt x="931829" y="866301"/>
                  <a:pt x="926811" y="865235"/>
                  <a:pt x="922510" y="864879"/>
                </a:cubicBezTo>
                <a:lnTo>
                  <a:pt x="921142" y="865119"/>
                </a:lnTo>
                <a:close/>
                <a:moveTo>
                  <a:pt x="851546" y="862746"/>
                </a:moveTo>
                <a:lnTo>
                  <a:pt x="848679" y="869853"/>
                </a:lnTo>
                <a:lnTo>
                  <a:pt x="842945" y="869853"/>
                </a:lnTo>
                <a:close/>
                <a:moveTo>
                  <a:pt x="940766" y="862525"/>
                </a:moveTo>
                <a:cubicBezTo>
                  <a:pt x="938280" y="863991"/>
                  <a:pt x="946882" y="869854"/>
                  <a:pt x="949031" y="874117"/>
                </a:cubicBezTo>
                <a:lnTo>
                  <a:pt x="947598" y="862748"/>
                </a:lnTo>
                <a:cubicBezTo>
                  <a:pt x="943656" y="862037"/>
                  <a:pt x="941595" y="862037"/>
                  <a:pt x="940766" y="862525"/>
                </a:cubicBezTo>
                <a:close/>
                <a:moveTo>
                  <a:pt x="1151636" y="862322"/>
                </a:moveTo>
                <a:lnTo>
                  <a:pt x="1156901" y="865589"/>
                </a:lnTo>
                <a:cubicBezTo>
                  <a:pt x="1154751" y="865589"/>
                  <a:pt x="1152600" y="864523"/>
                  <a:pt x="1151525" y="862924"/>
                </a:cubicBezTo>
                <a:close/>
                <a:moveTo>
                  <a:pt x="1204210" y="851377"/>
                </a:moveTo>
                <a:cubicBezTo>
                  <a:pt x="1202776" y="859905"/>
                  <a:pt x="1208510" y="872696"/>
                  <a:pt x="1218546" y="871276"/>
                </a:cubicBezTo>
                <a:lnTo>
                  <a:pt x="1209944" y="852798"/>
                </a:lnTo>
                <a:lnTo>
                  <a:pt x="1211377" y="861326"/>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5"/>
                </a:moveTo>
                <a:cubicBezTo>
                  <a:pt x="22042" y="832011"/>
                  <a:pt x="19354" y="836097"/>
                  <a:pt x="15770" y="844270"/>
                </a:cubicBezTo>
                <a:lnTo>
                  <a:pt x="15770" y="872697"/>
                </a:lnTo>
                <a:cubicBezTo>
                  <a:pt x="15770" y="859905"/>
                  <a:pt x="17203" y="862747"/>
                  <a:pt x="20070" y="859905"/>
                </a:cubicBezTo>
                <a:cubicBezTo>
                  <a:pt x="24372" y="881224"/>
                  <a:pt x="15770" y="894016"/>
                  <a:pt x="11469" y="911073"/>
                </a:cubicBezTo>
                <a:cubicBezTo>
                  <a:pt x="15770" y="902544"/>
                  <a:pt x="22937" y="869854"/>
                  <a:pt x="31539" y="875540"/>
                </a:cubicBezTo>
                <a:cubicBezTo>
                  <a:pt x="32973" y="882645"/>
                  <a:pt x="32973" y="891174"/>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7"/>
                </a:cubicBezTo>
                <a:cubicBezTo>
                  <a:pt x="35840" y="876961"/>
                  <a:pt x="34406" y="875540"/>
                  <a:pt x="32973" y="874117"/>
                </a:cubicBezTo>
                <a:cubicBezTo>
                  <a:pt x="30823" y="851732"/>
                  <a:pt x="30285" y="827747"/>
                  <a:pt x="24103" y="830945"/>
                </a:cubicBezTo>
                <a:close/>
                <a:moveTo>
                  <a:pt x="1246321" y="825793"/>
                </a:moveTo>
                <a:cubicBezTo>
                  <a:pt x="1242916" y="824372"/>
                  <a:pt x="1239333" y="824372"/>
                  <a:pt x="1237182" y="827215"/>
                </a:cubicBezTo>
                <a:cubicBezTo>
                  <a:pt x="1234314" y="827215"/>
                  <a:pt x="1247217" y="831478"/>
                  <a:pt x="1254385" y="832899"/>
                </a:cubicBezTo>
                <a:cubicBezTo>
                  <a:pt x="1252951" y="830057"/>
                  <a:pt x="1249725" y="827214"/>
                  <a:pt x="1246321" y="825793"/>
                </a:cubicBezTo>
                <a:close/>
                <a:moveTo>
                  <a:pt x="1260119" y="822951"/>
                </a:moveTo>
                <a:cubicBezTo>
                  <a:pt x="1258686" y="825792"/>
                  <a:pt x="1251517" y="828635"/>
                  <a:pt x="1261553" y="828635"/>
                </a:cubicBezTo>
                <a:close/>
                <a:moveTo>
                  <a:pt x="1166937" y="794523"/>
                </a:moveTo>
                <a:cubicBezTo>
                  <a:pt x="1167654" y="802340"/>
                  <a:pt x="1167654" y="807670"/>
                  <a:pt x="1168370" y="812290"/>
                </a:cubicBezTo>
                <a:lnTo>
                  <a:pt x="1170089" y="816337"/>
                </a:lnTo>
                <a:lnTo>
                  <a:pt x="1169804" y="817265"/>
                </a:lnTo>
                <a:lnTo>
                  <a:pt x="1170735" y="817858"/>
                </a:lnTo>
                <a:lnTo>
                  <a:pt x="1174104" y="825792"/>
                </a:lnTo>
                <a:lnTo>
                  <a:pt x="1179838" y="817265"/>
                </a:lnTo>
                <a:cubicBezTo>
                  <a:pt x="1177688" y="817265"/>
                  <a:pt x="1176254" y="819397"/>
                  <a:pt x="1174821" y="820462"/>
                </a:cubicBezTo>
                <a:lnTo>
                  <a:pt x="1170735" y="817858"/>
                </a:lnTo>
                <a:lnTo>
                  <a:pt x="1170089" y="816337"/>
                </a:lnTo>
                <a:lnTo>
                  <a:pt x="1174284"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914626" y="767519"/>
                </a:moveTo>
                <a:lnTo>
                  <a:pt x="911759" y="771782"/>
                </a:lnTo>
                <a:lnTo>
                  <a:pt x="914626" y="768940"/>
                </a:lnTo>
                <a:cubicBezTo>
                  <a:pt x="914626" y="768940"/>
                  <a:pt x="914626" y="767519"/>
                  <a:pt x="914626" y="767519"/>
                </a:cubicBezTo>
                <a:close/>
                <a:moveTo>
                  <a:pt x="1939639" y="766096"/>
                </a:moveTo>
                <a:cubicBezTo>
                  <a:pt x="1939639" y="774624"/>
                  <a:pt x="1939639" y="780310"/>
                  <a:pt x="1935337" y="783151"/>
                </a:cubicBezTo>
                <a:cubicBezTo>
                  <a:pt x="1935337" y="783151"/>
                  <a:pt x="1935337" y="781730"/>
                  <a:pt x="1935337" y="781730"/>
                </a:cubicBezTo>
                <a:close/>
                <a:moveTo>
                  <a:pt x="927528" y="740513"/>
                </a:moveTo>
                <a:cubicBezTo>
                  <a:pt x="927528" y="749041"/>
                  <a:pt x="923228" y="749041"/>
                  <a:pt x="918926" y="750462"/>
                </a:cubicBezTo>
                <a:lnTo>
                  <a:pt x="920359" y="756148"/>
                </a:lnTo>
                <a:cubicBezTo>
                  <a:pt x="921793" y="756148"/>
                  <a:pt x="921793" y="756148"/>
                  <a:pt x="921793" y="756148"/>
                </a:cubicBezTo>
                <a:cubicBezTo>
                  <a:pt x="927528" y="751884"/>
                  <a:pt x="936129" y="754726"/>
                  <a:pt x="943298" y="757569"/>
                </a:cubicBezTo>
                <a:cubicBezTo>
                  <a:pt x="943298" y="754726"/>
                  <a:pt x="943298" y="753305"/>
                  <a:pt x="944731" y="750462"/>
                </a:cubicBezTo>
                <a:cubicBezTo>
                  <a:pt x="941863" y="747620"/>
                  <a:pt x="940431" y="746198"/>
                  <a:pt x="938996"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0"/>
                  <a:pt x="1090956" y="739091"/>
                  <a:pt x="1089522" y="740512"/>
                </a:cubicBezTo>
                <a:cubicBezTo>
                  <a:pt x="1088089" y="740512"/>
                  <a:pt x="1088089" y="739091"/>
                  <a:pt x="1088089" y="739091"/>
                </a:cubicBezTo>
                <a:close/>
                <a:moveTo>
                  <a:pt x="1060852" y="726299"/>
                </a:moveTo>
                <a:lnTo>
                  <a:pt x="1059417" y="729142"/>
                </a:lnTo>
                <a:lnTo>
                  <a:pt x="1056550" y="727722"/>
                </a:lnTo>
                <a:cubicBezTo>
                  <a:pt x="1055117" y="727722"/>
                  <a:pt x="1055117" y="729142"/>
                  <a:pt x="1055117" y="730563"/>
                </a:cubicBezTo>
                <a:cubicBezTo>
                  <a:pt x="1056550" y="731986"/>
                  <a:pt x="1057985" y="731986"/>
                  <a:pt x="1059417" y="731986"/>
                </a:cubicBezTo>
                <a:cubicBezTo>
                  <a:pt x="1060852" y="731986"/>
                  <a:pt x="1060852" y="729142"/>
                  <a:pt x="1060852" y="726299"/>
                </a:cubicBezTo>
                <a:close/>
                <a:moveTo>
                  <a:pt x="850774" y="713968"/>
                </a:moveTo>
                <a:lnTo>
                  <a:pt x="851549" y="714929"/>
                </a:lnTo>
                <a:lnTo>
                  <a:pt x="850810" y="714342"/>
                </a:lnTo>
                <a:close/>
                <a:moveTo>
                  <a:pt x="920359" y="712087"/>
                </a:moveTo>
                <a:cubicBezTo>
                  <a:pt x="911759" y="723456"/>
                  <a:pt x="918926" y="727722"/>
                  <a:pt x="927528" y="727722"/>
                </a:cubicBezTo>
                <a:cubicBezTo>
                  <a:pt x="927528" y="727722"/>
                  <a:pt x="927528" y="726299"/>
                  <a:pt x="927528" y="724879"/>
                </a:cubicBezTo>
                <a:cubicBezTo>
                  <a:pt x="923228" y="723456"/>
                  <a:pt x="917493" y="720615"/>
                  <a:pt x="920359" y="712087"/>
                </a:cubicBezTo>
                <a:close/>
                <a:moveTo>
                  <a:pt x="1040781" y="697873"/>
                </a:moveTo>
                <a:lnTo>
                  <a:pt x="1039347" y="703558"/>
                </a:lnTo>
                <a:cubicBezTo>
                  <a:pt x="1039347" y="704980"/>
                  <a:pt x="1039347" y="706401"/>
                  <a:pt x="1037914" y="707822"/>
                </a:cubicBezTo>
                <a:lnTo>
                  <a:pt x="1037914" y="709244"/>
                </a:lnTo>
                <a:lnTo>
                  <a:pt x="1050816" y="704980"/>
                </a:lnTo>
                <a:cubicBezTo>
                  <a:pt x="1049381" y="706401"/>
                  <a:pt x="1049381" y="706401"/>
                  <a:pt x="1049381" y="707822"/>
                </a:cubicBezTo>
                <a:cubicBezTo>
                  <a:pt x="1050816" y="706401"/>
                  <a:pt x="1052250" y="706401"/>
                  <a:pt x="1053683" y="707822"/>
                </a:cubicBezTo>
                <a:cubicBezTo>
                  <a:pt x="1053683" y="706401"/>
                  <a:pt x="1052250" y="704980"/>
                  <a:pt x="1050816" y="704980"/>
                </a:cubicBezTo>
                <a:cubicBezTo>
                  <a:pt x="1047949" y="703558"/>
                  <a:pt x="1043649" y="703558"/>
                  <a:pt x="1040781" y="702137"/>
                </a:cubicBezTo>
                <a:cubicBezTo>
                  <a:pt x="1040781" y="700716"/>
                  <a:pt x="1040781" y="700716"/>
                  <a:pt x="1043649" y="699294"/>
                </a:cubicBezTo>
                <a:cubicBezTo>
                  <a:pt x="1042214" y="697873"/>
                  <a:pt x="1042214" y="697873"/>
                  <a:pt x="1040781" y="697873"/>
                </a:cubicBezTo>
                <a:close/>
                <a:moveTo>
                  <a:pt x="816784" y="697873"/>
                </a:moveTo>
                <a:cubicBezTo>
                  <a:pt x="821085" y="698939"/>
                  <a:pt x="825745" y="701427"/>
                  <a:pt x="828612" y="700716"/>
                </a:cubicBezTo>
                <a:cubicBezTo>
                  <a:pt x="818576" y="714928"/>
                  <a:pt x="818576" y="690766"/>
                  <a:pt x="807107" y="703558"/>
                </a:cubicBezTo>
                <a:cubicBezTo>
                  <a:pt x="808541" y="697162"/>
                  <a:pt x="812483" y="696807"/>
                  <a:pt x="816784" y="697873"/>
                </a:cubicBezTo>
                <a:close/>
                <a:moveTo>
                  <a:pt x="1866524" y="695030"/>
                </a:moveTo>
                <a:cubicBezTo>
                  <a:pt x="1867959" y="712086"/>
                  <a:pt x="1869391" y="729143"/>
                  <a:pt x="1869391" y="746198"/>
                </a:cubicBezTo>
                <a:cubicBezTo>
                  <a:pt x="1888029" y="720615"/>
                  <a:pt x="1870826" y="714929"/>
                  <a:pt x="1866524" y="695030"/>
                </a:cubicBezTo>
                <a:close/>
                <a:moveTo>
                  <a:pt x="993473" y="690766"/>
                </a:moveTo>
                <a:cubicBezTo>
                  <a:pt x="992038" y="690766"/>
                  <a:pt x="990605" y="690766"/>
                  <a:pt x="989173" y="692188"/>
                </a:cubicBezTo>
                <a:cubicBezTo>
                  <a:pt x="989173" y="692188"/>
                  <a:pt x="989173" y="693609"/>
                  <a:pt x="989173" y="693609"/>
                </a:cubicBezTo>
                <a:cubicBezTo>
                  <a:pt x="990605" y="692188"/>
                  <a:pt x="992038" y="690766"/>
                  <a:pt x="993473" y="690766"/>
                </a:cubicBezTo>
                <a:close/>
                <a:moveTo>
                  <a:pt x="711057" y="679395"/>
                </a:moveTo>
                <a:lnTo>
                  <a:pt x="718708" y="679495"/>
                </a:lnTo>
                <a:lnTo>
                  <a:pt x="718405" y="679574"/>
                </a:lnTo>
                <a:cubicBezTo>
                  <a:pt x="715358" y="679396"/>
                  <a:pt x="712491" y="677974"/>
                  <a:pt x="711057" y="679395"/>
                </a:cubicBezTo>
                <a:close/>
                <a:moveTo>
                  <a:pt x="70067" y="662384"/>
                </a:moveTo>
                <a:cubicBezTo>
                  <a:pt x="66304" y="660652"/>
                  <a:pt x="60928" y="676908"/>
                  <a:pt x="58778" y="690766"/>
                </a:cubicBezTo>
                <a:cubicBezTo>
                  <a:pt x="61645" y="687923"/>
                  <a:pt x="64512" y="693609"/>
                  <a:pt x="68812" y="686502"/>
                </a:cubicBezTo>
                <a:lnTo>
                  <a:pt x="73113" y="670868"/>
                </a:lnTo>
                <a:cubicBezTo>
                  <a:pt x="72396" y="665538"/>
                  <a:pt x="71321" y="662962"/>
                  <a:pt x="70067" y="662384"/>
                </a:cubicBezTo>
                <a:close/>
                <a:moveTo>
                  <a:pt x="926095" y="658076"/>
                </a:moveTo>
                <a:cubicBezTo>
                  <a:pt x="921793" y="658076"/>
                  <a:pt x="923228" y="668024"/>
                  <a:pt x="923228" y="672288"/>
                </a:cubicBezTo>
                <a:cubicBezTo>
                  <a:pt x="921793" y="672288"/>
                  <a:pt x="920359" y="670867"/>
                  <a:pt x="918926" y="668024"/>
                </a:cubicBezTo>
                <a:cubicBezTo>
                  <a:pt x="914626" y="683659"/>
                  <a:pt x="928962" y="665183"/>
                  <a:pt x="931829" y="676554"/>
                </a:cubicBezTo>
                <a:cubicBezTo>
                  <a:pt x="934695" y="669447"/>
                  <a:pt x="926095" y="663761"/>
                  <a:pt x="926095" y="658076"/>
                </a:cubicBezTo>
                <a:close/>
                <a:moveTo>
                  <a:pt x="841513" y="652390"/>
                </a:moveTo>
                <a:cubicBezTo>
                  <a:pt x="845814" y="658076"/>
                  <a:pt x="845814" y="676554"/>
                  <a:pt x="858716" y="672288"/>
                </a:cubicBezTo>
                <a:lnTo>
                  <a:pt x="852981" y="665183"/>
                </a:lnTo>
                <a:lnTo>
                  <a:pt x="854416" y="665183"/>
                </a:lnTo>
                <a:lnTo>
                  <a:pt x="855849" y="658076"/>
                </a:lnTo>
                <a:cubicBezTo>
                  <a:pt x="850114" y="676554"/>
                  <a:pt x="845814" y="655233"/>
                  <a:pt x="841513" y="652390"/>
                </a:cubicBezTo>
                <a:close/>
                <a:moveTo>
                  <a:pt x="1050816" y="643862"/>
                </a:moveTo>
                <a:cubicBezTo>
                  <a:pt x="1046516" y="645284"/>
                  <a:pt x="1027879" y="642441"/>
                  <a:pt x="1033613" y="653812"/>
                </a:cubicBezTo>
                <a:lnTo>
                  <a:pt x="1040781" y="650969"/>
                </a:lnTo>
                <a:lnTo>
                  <a:pt x="1040781" y="652390"/>
                </a:lnTo>
                <a:lnTo>
                  <a:pt x="1047949" y="653812"/>
                </a:lnTo>
                <a:cubicBezTo>
                  <a:pt x="1029313" y="646705"/>
                  <a:pt x="1049381" y="646705"/>
                  <a:pt x="1050816" y="643862"/>
                </a:cubicBezTo>
                <a:close/>
                <a:moveTo>
                  <a:pt x="994471" y="641699"/>
                </a:moveTo>
                <a:lnTo>
                  <a:pt x="995167" y="641769"/>
                </a:lnTo>
                <a:lnTo>
                  <a:pt x="993473" y="642441"/>
                </a:lnTo>
                <a:close/>
                <a:moveTo>
                  <a:pt x="676651" y="632491"/>
                </a:moveTo>
                <a:cubicBezTo>
                  <a:pt x="675217" y="645284"/>
                  <a:pt x="693855" y="639598"/>
                  <a:pt x="695287" y="633913"/>
                </a:cubicBezTo>
                <a:cubicBezTo>
                  <a:pt x="692420" y="638177"/>
                  <a:pt x="685253" y="633913"/>
                  <a:pt x="676651" y="632491"/>
                </a:cubicBezTo>
                <a:close/>
                <a:moveTo>
                  <a:pt x="1889462" y="626807"/>
                </a:moveTo>
                <a:cubicBezTo>
                  <a:pt x="1890896" y="642441"/>
                  <a:pt x="1900930" y="636755"/>
                  <a:pt x="1895196" y="665182"/>
                </a:cubicBezTo>
                <a:cubicBezTo>
                  <a:pt x="1888029" y="660918"/>
                  <a:pt x="1872259" y="672289"/>
                  <a:pt x="1876560" y="712086"/>
                </a:cubicBezTo>
                <a:cubicBezTo>
                  <a:pt x="1890896" y="680816"/>
                  <a:pt x="1898063" y="677975"/>
                  <a:pt x="1900930" y="635334"/>
                </a:cubicBezTo>
                <a:close/>
                <a:moveTo>
                  <a:pt x="1003402" y="616178"/>
                </a:moveTo>
                <a:lnTo>
                  <a:pt x="1005120" y="618811"/>
                </a:lnTo>
                <a:cubicBezTo>
                  <a:pt x="1004583" y="621832"/>
                  <a:pt x="1002791" y="624674"/>
                  <a:pt x="1003508" y="626806"/>
                </a:cubicBezTo>
                <a:cubicBezTo>
                  <a:pt x="997057" y="622542"/>
                  <a:pt x="999207" y="621121"/>
                  <a:pt x="1001358" y="619345"/>
                </a:cubicBezTo>
                <a:close/>
                <a:moveTo>
                  <a:pt x="999207" y="609751"/>
                </a:moveTo>
                <a:cubicBezTo>
                  <a:pt x="1002433" y="612594"/>
                  <a:pt x="1003508" y="614548"/>
                  <a:pt x="1003508" y="616014"/>
                </a:cubicBezTo>
                <a:lnTo>
                  <a:pt x="1003402" y="616178"/>
                </a:lnTo>
                <a:close/>
                <a:moveTo>
                  <a:pt x="666616" y="604065"/>
                </a:moveTo>
                <a:cubicBezTo>
                  <a:pt x="659449" y="609751"/>
                  <a:pt x="658014" y="604065"/>
                  <a:pt x="655147" y="614015"/>
                </a:cubicBezTo>
                <a:cubicBezTo>
                  <a:pt x="655147" y="615436"/>
                  <a:pt x="666616" y="619699"/>
                  <a:pt x="663749" y="626806"/>
                </a:cubicBezTo>
                <a:lnTo>
                  <a:pt x="670917" y="616858"/>
                </a:lnTo>
                <a:cubicBezTo>
                  <a:pt x="665183" y="616858"/>
                  <a:pt x="663749" y="605487"/>
                  <a:pt x="666616" y="604065"/>
                </a:cubicBezTo>
                <a:close/>
                <a:moveTo>
                  <a:pt x="1093823" y="602644"/>
                </a:moveTo>
                <a:cubicBezTo>
                  <a:pt x="1079487" y="601223"/>
                  <a:pt x="1092389" y="608329"/>
                  <a:pt x="1085222" y="609751"/>
                </a:cubicBezTo>
                <a:cubicBezTo>
                  <a:pt x="1090956" y="609751"/>
                  <a:pt x="1103859" y="612593"/>
                  <a:pt x="1093823" y="602644"/>
                </a:cubicBezTo>
                <a:close/>
                <a:moveTo>
                  <a:pt x="762666" y="602644"/>
                </a:moveTo>
                <a:cubicBezTo>
                  <a:pt x="759799" y="608329"/>
                  <a:pt x="769834" y="609751"/>
                  <a:pt x="764099" y="615436"/>
                </a:cubicBezTo>
                <a:lnTo>
                  <a:pt x="759799" y="615436"/>
                </a:lnTo>
                <a:cubicBezTo>
                  <a:pt x="763383" y="615436"/>
                  <a:pt x="762666" y="619344"/>
                  <a:pt x="762487" y="622720"/>
                </a:cubicBezTo>
                <a:lnTo>
                  <a:pt x="763428" y="623371"/>
                </a:lnTo>
                <a:lnTo>
                  <a:pt x="762666" y="625386"/>
                </a:lnTo>
                <a:lnTo>
                  <a:pt x="768401" y="626806"/>
                </a:lnTo>
                <a:lnTo>
                  <a:pt x="763428" y="623371"/>
                </a:lnTo>
                <a:lnTo>
                  <a:pt x="765354" y="618279"/>
                </a:lnTo>
                <a:cubicBezTo>
                  <a:pt x="765175" y="614725"/>
                  <a:pt x="765534" y="611172"/>
                  <a:pt x="771268" y="611172"/>
                </a:cubicBezTo>
                <a:cubicBezTo>
                  <a:pt x="775568" y="611172"/>
                  <a:pt x="768401" y="601223"/>
                  <a:pt x="762666" y="602644"/>
                </a:cubicBezTo>
                <a:close/>
                <a:moveTo>
                  <a:pt x="785469" y="599801"/>
                </a:moveTo>
                <a:cubicBezTo>
                  <a:pt x="784170" y="599712"/>
                  <a:pt x="782378" y="600512"/>
                  <a:pt x="779869" y="602644"/>
                </a:cubicBezTo>
                <a:cubicBezTo>
                  <a:pt x="778435" y="616858"/>
                  <a:pt x="787037" y="605487"/>
                  <a:pt x="789904" y="612593"/>
                </a:cubicBezTo>
                <a:cubicBezTo>
                  <a:pt x="788829" y="608329"/>
                  <a:pt x="789367" y="600068"/>
                  <a:pt x="785469" y="599801"/>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9"/>
                </a:lnTo>
                <a:cubicBezTo>
                  <a:pt x="1948239" y="611172"/>
                  <a:pt x="1948239" y="625385"/>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6" y="591273"/>
                  <a:pt x="1085222" y="595537"/>
                </a:cubicBezTo>
                <a:cubicBezTo>
                  <a:pt x="1085222" y="598380"/>
                  <a:pt x="1093823" y="594116"/>
                  <a:pt x="1092389" y="589852"/>
                </a:cubicBezTo>
                <a:cubicBezTo>
                  <a:pt x="1086656" y="588430"/>
                  <a:pt x="1086656" y="595537"/>
                  <a:pt x="1079487" y="589852"/>
                </a:cubicBezTo>
                <a:lnTo>
                  <a:pt x="1079487" y="587009"/>
                </a:lnTo>
                <a:cubicBezTo>
                  <a:pt x="1079487" y="589141"/>
                  <a:pt x="1075545" y="588075"/>
                  <a:pt x="1072319" y="587542"/>
                </a:cubicBezTo>
                <a:lnTo>
                  <a:pt x="1071989" y="587972"/>
                </a:lnTo>
                <a:close/>
                <a:moveTo>
                  <a:pt x="488851" y="569953"/>
                </a:moveTo>
                <a:cubicBezTo>
                  <a:pt x="487419" y="572795"/>
                  <a:pt x="485984" y="574217"/>
                  <a:pt x="485984" y="575638"/>
                </a:cubicBezTo>
                <a:cubicBezTo>
                  <a:pt x="477383" y="577059"/>
                  <a:pt x="470216" y="579902"/>
                  <a:pt x="477383" y="594116"/>
                </a:cubicBezTo>
                <a:lnTo>
                  <a:pt x="484551" y="592694"/>
                </a:lnTo>
                <a:cubicBezTo>
                  <a:pt x="481683" y="592694"/>
                  <a:pt x="481683" y="591273"/>
                  <a:pt x="481683" y="588430"/>
                </a:cubicBezTo>
                <a:cubicBezTo>
                  <a:pt x="485984" y="584166"/>
                  <a:pt x="488851" y="592694"/>
                  <a:pt x="491719" y="595537"/>
                </a:cubicBezTo>
                <a:cubicBezTo>
                  <a:pt x="490286" y="589852"/>
                  <a:pt x="483117" y="584166"/>
                  <a:pt x="485984" y="575638"/>
                </a:cubicBezTo>
                <a:cubicBezTo>
                  <a:pt x="487419" y="574217"/>
                  <a:pt x="490286" y="572795"/>
                  <a:pt x="491719" y="574217"/>
                </a:cubicBezTo>
                <a:cubicBezTo>
                  <a:pt x="493153" y="575638"/>
                  <a:pt x="493153" y="577059"/>
                  <a:pt x="496019" y="572795"/>
                </a:cubicBezTo>
                <a:lnTo>
                  <a:pt x="496019" y="569953"/>
                </a:lnTo>
                <a:cubicBezTo>
                  <a:pt x="494586" y="571374"/>
                  <a:pt x="493153" y="571374"/>
                  <a:pt x="491719" y="572795"/>
                </a:cubicBezTo>
                <a:cubicBezTo>
                  <a:pt x="491719" y="571374"/>
                  <a:pt x="490286" y="568531"/>
                  <a:pt x="488851" y="569953"/>
                </a:cubicBezTo>
                <a:close/>
                <a:moveTo>
                  <a:pt x="435810" y="548633"/>
                </a:moveTo>
                <a:cubicBezTo>
                  <a:pt x="430075" y="554319"/>
                  <a:pt x="437242" y="560003"/>
                  <a:pt x="441544" y="560003"/>
                </a:cubicBezTo>
                <a:cubicBezTo>
                  <a:pt x="440110" y="558583"/>
                  <a:pt x="441544" y="554319"/>
                  <a:pt x="440110" y="551476"/>
                </a:cubicBezTo>
                <a:close/>
                <a:moveTo>
                  <a:pt x="1016410" y="541526"/>
                </a:moveTo>
                <a:lnTo>
                  <a:pt x="1017325" y="547713"/>
                </a:lnTo>
                <a:lnTo>
                  <a:pt x="1016948" y="547389"/>
                </a:lnTo>
                <a:cubicBezTo>
                  <a:pt x="1016768" y="545079"/>
                  <a:pt x="1017843" y="542947"/>
                  <a:pt x="1016410" y="541526"/>
                </a:cubicBezTo>
                <a:close/>
                <a:moveTo>
                  <a:pt x="559098" y="530156"/>
                </a:moveTo>
                <a:cubicBezTo>
                  <a:pt x="563398" y="534420"/>
                  <a:pt x="563398" y="535841"/>
                  <a:pt x="570566" y="531577"/>
                </a:cubicBezTo>
                <a:cubicBezTo>
                  <a:pt x="566265" y="527313"/>
                  <a:pt x="560531" y="527313"/>
                  <a:pt x="559098" y="530156"/>
                </a:cubicBezTo>
                <a:close/>
                <a:moveTo>
                  <a:pt x="1055117" y="524470"/>
                </a:moveTo>
                <a:cubicBezTo>
                  <a:pt x="1042214" y="521627"/>
                  <a:pt x="1049381" y="534420"/>
                  <a:pt x="1055117" y="537262"/>
                </a:cubicBezTo>
                <a:cubicBezTo>
                  <a:pt x="1052250" y="534420"/>
                  <a:pt x="1055117" y="530156"/>
                  <a:pt x="1055117" y="524470"/>
                </a:cubicBezTo>
                <a:close/>
                <a:moveTo>
                  <a:pt x="1070886" y="508835"/>
                </a:moveTo>
                <a:cubicBezTo>
                  <a:pt x="1069453" y="510258"/>
                  <a:pt x="1066586" y="517363"/>
                  <a:pt x="1059417" y="514522"/>
                </a:cubicBezTo>
                <a:lnTo>
                  <a:pt x="1070886" y="521627"/>
                </a:lnTo>
                <a:cubicBezTo>
                  <a:pt x="1070886" y="515942"/>
                  <a:pt x="1080922" y="515942"/>
                  <a:pt x="1082355" y="518785"/>
                </a:cubicBezTo>
                <a:cubicBezTo>
                  <a:pt x="1076620" y="513099"/>
                  <a:pt x="1082355" y="511679"/>
                  <a:pt x="1070886" y="508835"/>
                </a:cubicBezTo>
                <a:close/>
                <a:moveTo>
                  <a:pt x="549062" y="508835"/>
                </a:moveTo>
                <a:cubicBezTo>
                  <a:pt x="556231" y="511679"/>
                  <a:pt x="549062" y="528734"/>
                  <a:pt x="561965" y="523049"/>
                </a:cubicBezTo>
                <a:cubicBezTo>
                  <a:pt x="554796" y="518785"/>
                  <a:pt x="560531" y="504572"/>
                  <a:pt x="549062" y="508835"/>
                </a:cubicBezTo>
                <a:close/>
                <a:moveTo>
                  <a:pt x="1893763" y="491780"/>
                </a:moveTo>
                <a:cubicBezTo>
                  <a:pt x="1892329" y="497465"/>
                  <a:pt x="1890896" y="501729"/>
                  <a:pt x="1889462" y="507415"/>
                </a:cubicBezTo>
                <a:cubicBezTo>
                  <a:pt x="1892329" y="504572"/>
                  <a:pt x="1893763" y="500308"/>
                  <a:pt x="1895196" y="497465"/>
                </a:cubicBezTo>
                <a:cubicBezTo>
                  <a:pt x="1900930" y="520207"/>
                  <a:pt x="1905232" y="542948"/>
                  <a:pt x="1908099" y="565688"/>
                </a:cubicBezTo>
                <a:cubicBezTo>
                  <a:pt x="1905232" y="541526"/>
                  <a:pt x="1902365" y="517363"/>
                  <a:pt x="1896630" y="494622"/>
                </a:cubicBezTo>
                <a:lnTo>
                  <a:pt x="1895196" y="497465"/>
                </a:lnTo>
                <a:close/>
                <a:moveTo>
                  <a:pt x="1083789" y="456247"/>
                </a:moveTo>
                <a:cubicBezTo>
                  <a:pt x="1085222" y="460511"/>
                  <a:pt x="1068019" y="460511"/>
                  <a:pt x="1080922" y="467617"/>
                </a:cubicBezTo>
                <a:lnTo>
                  <a:pt x="1089523" y="461931"/>
                </a:lnTo>
                <a:cubicBezTo>
                  <a:pt x="1085222" y="459090"/>
                  <a:pt x="1090956" y="457667"/>
                  <a:pt x="1083789" y="456247"/>
                </a:cubicBezTo>
                <a:close/>
                <a:moveTo>
                  <a:pt x="1146867" y="453404"/>
                </a:moveTo>
                <a:cubicBezTo>
                  <a:pt x="1143999" y="454826"/>
                  <a:pt x="1141132" y="454826"/>
                  <a:pt x="1145432" y="460511"/>
                </a:cubicBezTo>
                <a:cubicBezTo>
                  <a:pt x="1148299" y="459090"/>
                  <a:pt x="1149732" y="454826"/>
                  <a:pt x="1146867" y="453404"/>
                </a:cubicBezTo>
                <a:close/>
                <a:moveTo>
                  <a:pt x="1166937" y="451983"/>
                </a:moveTo>
                <a:cubicBezTo>
                  <a:pt x="1164068" y="454826"/>
                  <a:pt x="1148299" y="447719"/>
                  <a:pt x="1154034" y="457667"/>
                </a:cubicBezTo>
                <a:cubicBezTo>
                  <a:pt x="1158335" y="453404"/>
                  <a:pt x="1171237" y="460511"/>
                  <a:pt x="1166937" y="451983"/>
                </a:cubicBezTo>
                <a:close/>
                <a:moveTo>
                  <a:pt x="1079487" y="427820"/>
                </a:moveTo>
                <a:lnTo>
                  <a:pt x="1072320" y="436348"/>
                </a:lnTo>
                <a:cubicBezTo>
                  <a:pt x="1070885" y="426399"/>
                  <a:pt x="1073753" y="434927"/>
                  <a:pt x="1079487" y="427820"/>
                </a:cubicBezTo>
                <a:close/>
                <a:moveTo>
                  <a:pt x="1910965" y="420713"/>
                </a:moveTo>
                <a:cubicBezTo>
                  <a:pt x="1918133" y="440612"/>
                  <a:pt x="1922433" y="461931"/>
                  <a:pt x="1928168" y="481830"/>
                </a:cubicBezTo>
                <a:lnTo>
                  <a:pt x="1913832" y="440612"/>
                </a:lnTo>
                <a:cubicBezTo>
                  <a:pt x="1912398" y="434927"/>
                  <a:pt x="1912398" y="427820"/>
                  <a:pt x="1910965" y="420713"/>
                </a:cubicBezTo>
                <a:close/>
                <a:moveTo>
                  <a:pt x="1852189" y="412186"/>
                </a:moveTo>
                <a:cubicBezTo>
                  <a:pt x="1853623" y="417871"/>
                  <a:pt x="1856490" y="424978"/>
                  <a:pt x="1857923" y="432084"/>
                </a:cubicBezTo>
                <a:cubicBezTo>
                  <a:pt x="1857923" y="439190"/>
                  <a:pt x="1847889" y="424978"/>
                  <a:pt x="1855056" y="450561"/>
                </a:cubicBezTo>
                <a:cubicBezTo>
                  <a:pt x="1860790" y="450561"/>
                  <a:pt x="1860790" y="442033"/>
                  <a:pt x="1857923" y="432084"/>
                </a:cubicBezTo>
                <a:cubicBezTo>
                  <a:pt x="1857923" y="429241"/>
                  <a:pt x="1856490" y="423555"/>
                  <a:pt x="1852189" y="412186"/>
                </a:cubicBezTo>
                <a:close/>
                <a:moveTo>
                  <a:pt x="1862224" y="400815"/>
                </a:moveTo>
                <a:cubicBezTo>
                  <a:pt x="1867959" y="422134"/>
                  <a:pt x="1873693" y="443455"/>
                  <a:pt x="1875126" y="464775"/>
                </a:cubicBezTo>
                <a:lnTo>
                  <a:pt x="1875126" y="442033"/>
                </a:lnTo>
                <a:lnTo>
                  <a:pt x="1883727" y="484673"/>
                </a:lnTo>
                <a:cubicBezTo>
                  <a:pt x="1886594" y="481830"/>
                  <a:pt x="1888029" y="469039"/>
                  <a:pt x="1885162" y="451983"/>
                </a:cubicBezTo>
                <a:cubicBezTo>
                  <a:pt x="1883727" y="447719"/>
                  <a:pt x="1883727" y="443455"/>
                  <a:pt x="1882294" y="439190"/>
                </a:cubicBezTo>
                <a:cubicBezTo>
                  <a:pt x="1880860" y="434926"/>
                  <a:pt x="1877993" y="430662"/>
                  <a:pt x="1876560" y="426398"/>
                </a:cubicBezTo>
                <a:cubicBezTo>
                  <a:pt x="1873693" y="417871"/>
                  <a:pt x="1867959" y="409343"/>
                  <a:pt x="1862224" y="400815"/>
                </a:cubicBezTo>
                <a:close/>
                <a:moveTo>
                  <a:pt x="1092389" y="379495"/>
                </a:moveTo>
                <a:lnTo>
                  <a:pt x="1092389" y="385180"/>
                </a:lnTo>
                <a:cubicBezTo>
                  <a:pt x="1092389" y="383759"/>
                  <a:pt x="1093823" y="385180"/>
                  <a:pt x="1096690" y="385180"/>
                </a:cubicBezTo>
                <a:cubicBezTo>
                  <a:pt x="1099558" y="389444"/>
                  <a:pt x="1090956" y="389444"/>
                  <a:pt x="1088089" y="390865"/>
                </a:cubicBezTo>
                <a:cubicBezTo>
                  <a:pt x="1093823" y="390865"/>
                  <a:pt x="1100992" y="388023"/>
                  <a:pt x="1108159" y="392287"/>
                </a:cubicBezTo>
                <a:cubicBezTo>
                  <a:pt x="1108159" y="395129"/>
                  <a:pt x="1108159" y="396551"/>
                  <a:pt x="1109593" y="397972"/>
                </a:cubicBezTo>
                <a:cubicBezTo>
                  <a:pt x="1106725" y="397972"/>
                  <a:pt x="1106725" y="397972"/>
                  <a:pt x="1109593" y="400815"/>
                </a:cubicBezTo>
                <a:lnTo>
                  <a:pt x="1112461" y="400815"/>
                </a:lnTo>
                <a:cubicBezTo>
                  <a:pt x="1111026" y="399394"/>
                  <a:pt x="1109593" y="397972"/>
                  <a:pt x="1109593" y="396551"/>
                </a:cubicBezTo>
                <a:cubicBezTo>
                  <a:pt x="1111026" y="396551"/>
                  <a:pt x="1113893" y="396551"/>
                  <a:pt x="1112461" y="395129"/>
                </a:cubicBezTo>
                <a:cubicBezTo>
                  <a:pt x="1111026" y="392287"/>
                  <a:pt x="1109593" y="392287"/>
                  <a:pt x="1108159" y="390865"/>
                </a:cubicBezTo>
                <a:cubicBezTo>
                  <a:pt x="1106725" y="385180"/>
                  <a:pt x="1105292" y="378073"/>
                  <a:pt x="1092389" y="379495"/>
                </a:cubicBezTo>
                <a:close/>
                <a:moveTo>
                  <a:pt x="365563" y="379494"/>
                </a:moveTo>
                <a:cubicBezTo>
                  <a:pt x="352662" y="386601"/>
                  <a:pt x="341191" y="395128"/>
                  <a:pt x="328290" y="403656"/>
                </a:cubicBezTo>
                <a:cubicBezTo>
                  <a:pt x="345493" y="385178"/>
                  <a:pt x="346927" y="393708"/>
                  <a:pt x="365563" y="379494"/>
                </a:cubicBezTo>
                <a:close/>
                <a:moveTo>
                  <a:pt x="1879188" y="377955"/>
                </a:moveTo>
                <a:lnTo>
                  <a:pt x="1879427" y="378073"/>
                </a:lnTo>
                <a:lnTo>
                  <a:pt x="1879634" y="379503"/>
                </a:lnTo>
                <a:close/>
                <a:moveTo>
                  <a:pt x="1790545" y="370966"/>
                </a:moveTo>
                <a:cubicBezTo>
                  <a:pt x="1791978" y="376653"/>
                  <a:pt x="1799147" y="390865"/>
                  <a:pt x="1806314" y="402236"/>
                </a:cubicBezTo>
                <a:cubicBezTo>
                  <a:pt x="1813483" y="415027"/>
                  <a:pt x="1819217" y="426398"/>
                  <a:pt x="1823517" y="426398"/>
                </a:cubicBezTo>
                <a:cubicBezTo>
                  <a:pt x="1824951" y="429241"/>
                  <a:pt x="1819217" y="419291"/>
                  <a:pt x="1813483" y="406500"/>
                </a:cubicBezTo>
                <a:cubicBezTo>
                  <a:pt x="1806314" y="393708"/>
                  <a:pt x="1796279" y="379494"/>
                  <a:pt x="1790545" y="370966"/>
                </a:cubicBezTo>
                <a:close/>
                <a:moveTo>
                  <a:pt x="336892" y="370966"/>
                </a:moveTo>
                <a:cubicBezTo>
                  <a:pt x="325423" y="380916"/>
                  <a:pt x="303918" y="402235"/>
                  <a:pt x="283848" y="419291"/>
                </a:cubicBezTo>
                <a:cubicBezTo>
                  <a:pt x="263778" y="436348"/>
                  <a:pt x="243708" y="451981"/>
                  <a:pt x="235106" y="449139"/>
                </a:cubicBezTo>
                <a:cubicBezTo>
                  <a:pt x="248008" y="437768"/>
                  <a:pt x="265212" y="422134"/>
                  <a:pt x="283848" y="407920"/>
                </a:cubicBezTo>
                <a:cubicBezTo>
                  <a:pt x="302485" y="393707"/>
                  <a:pt x="321121" y="379494"/>
                  <a:pt x="336892" y="370966"/>
                </a:cubicBezTo>
                <a:close/>
                <a:moveTo>
                  <a:pt x="344956" y="363504"/>
                </a:moveTo>
                <a:cubicBezTo>
                  <a:pt x="346568" y="362438"/>
                  <a:pt x="346927" y="362438"/>
                  <a:pt x="345493" y="363859"/>
                </a:cubicBezTo>
                <a:cubicBezTo>
                  <a:pt x="344060" y="365280"/>
                  <a:pt x="339758" y="368123"/>
                  <a:pt x="336891" y="369544"/>
                </a:cubicBezTo>
                <a:cubicBezTo>
                  <a:pt x="340476" y="366702"/>
                  <a:pt x="343343" y="364570"/>
                  <a:pt x="344956" y="363504"/>
                </a:cubicBezTo>
                <a:close/>
                <a:moveTo>
                  <a:pt x="1134860" y="362794"/>
                </a:moveTo>
                <a:cubicBezTo>
                  <a:pt x="1132530" y="362794"/>
                  <a:pt x="1130380" y="363860"/>
                  <a:pt x="1129664" y="365281"/>
                </a:cubicBezTo>
                <a:cubicBezTo>
                  <a:pt x="1132531" y="366702"/>
                  <a:pt x="1135396" y="368125"/>
                  <a:pt x="1138265" y="368125"/>
                </a:cubicBezTo>
                <a:lnTo>
                  <a:pt x="1141132" y="366702"/>
                </a:lnTo>
                <a:cubicBezTo>
                  <a:pt x="1139699" y="363860"/>
                  <a:pt x="1137190" y="362794"/>
                  <a:pt x="1134860" y="362794"/>
                </a:cubicBezTo>
                <a:close/>
                <a:moveTo>
                  <a:pt x="364131" y="362438"/>
                </a:moveTo>
                <a:lnTo>
                  <a:pt x="344060" y="379493"/>
                </a:lnTo>
                <a:lnTo>
                  <a:pt x="342626" y="372388"/>
                </a:lnTo>
                <a:close/>
                <a:moveTo>
                  <a:pt x="1871519" y="361461"/>
                </a:moveTo>
                <a:cubicBezTo>
                  <a:pt x="1871900" y="361106"/>
                  <a:pt x="1872976" y="361727"/>
                  <a:pt x="1875126" y="363859"/>
                </a:cubicBezTo>
                <a:lnTo>
                  <a:pt x="1879188" y="377955"/>
                </a:lnTo>
                <a:lnTo>
                  <a:pt x="1876560" y="376653"/>
                </a:lnTo>
                <a:cubicBezTo>
                  <a:pt x="1875485" y="372388"/>
                  <a:pt x="1870377" y="362527"/>
                  <a:pt x="1871519" y="361461"/>
                </a:cubicBezTo>
                <a:close/>
                <a:moveTo>
                  <a:pt x="1769041" y="355332"/>
                </a:moveTo>
                <a:cubicBezTo>
                  <a:pt x="1770475" y="359596"/>
                  <a:pt x="1771908" y="363859"/>
                  <a:pt x="1773342" y="368123"/>
                </a:cubicBezTo>
                <a:cubicBezTo>
                  <a:pt x="1770475" y="368123"/>
                  <a:pt x="1770475" y="369546"/>
                  <a:pt x="1777642" y="383758"/>
                </a:cubicBezTo>
                <a:lnTo>
                  <a:pt x="1773342" y="368123"/>
                </a:lnTo>
                <a:cubicBezTo>
                  <a:pt x="1776209" y="369546"/>
                  <a:pt x="1780509" y="372389"/>
                  <a:pt x="1781944" y="372389"/>
                </a:cubicBezTo>
                <a:cubicBezTo>
                  <a:pt x="1783377" y="372389"/>
                  <a:pt x="1783377" y="372389"/>
                  <a:pt x="1780509" y="368123"/>
                </a:cubicBezTo>
                <a:cubicBezTo>
                  <a:pt x="1779077" y="365282"/>
                  <a:pt x="1776209" y="361018"/>
                  <a:pt x="1769041" y="355332"/>
                </a:cubicBezTo>
                <a:close/>
                <a:moveTo>
                  <a:pt x="1846455" y="302743"/>
                </a:moveTo>
                <a:cubicBezTo>
                  <a:pt x="1853623" y="315534"/>
                  <a:pt x="1853623" y="324062"/>
                  <a:pt x="1852189" y="328326"/>
                </a:cubicBezTo>
                <a:cubicBezTo>
                  <a:pt x="1850756" y="332591"/>
                  <a:pt x="1847888" y="334012"/>
                  <a:pt x="1846455" y="331169"/>
                </a:cubicBezTo>
                <a:cubicBezTo>
                  <a:pt x="1846455" y="322641"/>
                  <a:pt x="1846455" y="312693"/>
                  <a:pt x="1846455" y="302743"/>
                </a:cubicBezTo>
                <a:close/>
                <a:moveTo>
                  <a:pt x="434815" y="297805"/>
                </a:moveTo>
                <a:lnTo>
                  <a:pt x="420936" y="310205"/>
                </a:lnTo>
                <a:cubicBezTo>
                  <a:pt x="416098" y="314824"/>
                  <a:pt x="412156" y="319088"/>
                  <a:pt x="410005" y="322642"/>
                </a:cubicBezTo>
                <a:lnTo>
                  <a:pt x="408572" y="308428"/>
                </a:lnTo>
                <a:cubicBezTo>
                  <a:pt x="412873" y="308428"/>
                  <a:pt x="417532" y="307006"/>
                  <a:pt x="422549" y="304697"/>
                </a:cubicBezTo>
                <a:close/>
                <a:moveTo>
                  <a:pt x="1088089" y="294215"/>
                </a:moveTo>
                <a:cubicBezTo>
                  <a:pt x="1095258" y="297058"/>
                  <a:pt x="1096690" y="299900"/>
                  <a:pt x="1105292" y="301322"/>
                </a:cubicBezTo>
                <a:lnTo>
                  <a:pt x="1105292" y="309850"/>
                </a:lnTo>
                <a:cubicBezTo>
                  <a:pt x="1113893" y="316957"/>
                  <a:pt x="1118195" y="309850"/>
                  <a:pt x="1122495" y="307006"/>
                </a:cubicBezTo>
                <a:lnTo>
                  <a:pt x="1121061" y="312693"/>
                </a:lnTo>
                <a:cubicBezTo>
                  <a:pt x="1122495" y="314113"/>
                  <a:pt x="1122495" y="314113"/>
                  <a:pt x="1123929" y="314113"/>
                </a:cubicBezTo>
                <a:lnTo>
                  <a:pt x="1122495" y="318377"/>
                </a:lnTo>
                <a:cubicBezTo>
                  <a:pt x="1139698" y="311270"/>
                  <a:pt x="1136831" y="336855"/>
                  <a:pt x="1151167" y="328327"/>
                </a:cubicBezTo>
                <a:cubicBezTo>
                  <a:pt x="1149732" y="331169"/>
                  <a:pt x="1141132" y="331169"/>
                  <a:pt x="1135396" y="331169"/>
                </a:cubicBezTo>
                <a:cubicBezTo>
                  <a:pt x="1131096" y="336855"/>
                  <a:pt x="1138265" y="336855"/>
                  <a:pt x="1141132" y="341119"/>
                </a:cubicBezTo>
                <a:lnTo>
                  <a:pt x="1154034" y="338276"/>
                </a:lnTo>
                <a:cubicBezTo>
                  <a:pt x="1145432" y="349647"/>
                  <a:pt x="1165502" y="341119"/>
                  <a:pt x="1168370" y="352490"/>
                </a:cubicBezTo>
                <a:cubicBezTo>
                  <a:pt x="1155468" y="359597"/>
                  <a:pt x="1184140" y="378073"/>
                  <a:pt x="1182705" y="383759"/>
                </a:cubicBezTo>
                <a:cubicBezTo>
                  <a:pt x="1175538" y="393708"/>
                  <a:pt x="1172671" y="375230"/>
                  <a:pt x="1164068" y="379495"/>
                </a:cubicBezTo>
                <a:cubicBezTo>
                  <a:pt x="1161202" y="385180"/>
                  <a:pt x="1169804" y="385180"/>
                  <a:pt x="1171237" y="389444"/>
                </a:cubicBezTo>
                <a:lnTo>
                  <a:pt x="1156901" y="386601"/>
                </a:lnTo>
                <a:cubicBezTo>
                  <a:pt x="1151167" y="392287"/>
                  <a:pt x="1169804" y="392287"/>
                  <a:pt x="1162635" y="393708"/>
                </a:cubicBezTo>
                <a:cubicBezTo>
                  <a:pt x="1168370" y="402236"/>
                  <a:pt x="1168370" y="393708"/>
                  <a:pt x="1179838" y="396551"/>
                </a:cubicBezTo>
                <a:cubicBezTo>
                  <a:pt x="1175538" y="396551"/>
                  <a:pt x="1168370" y="400815"/>
                  <a:pt x="1172671" y="405079"/>
                </a:cubicBezTo>
                <a:cubicBezTo>
                  <a:pt x="1176971" y="406499"/>
                  <a:pt x="1179838" y="399394"/>
                  <a:pt x="1179838" y="405079"/>
                </a:cubicBezTo>
                <a:cubicBezTo>
                  <a:pt x="1165502" y="419293"/>
                  <a:pt x="1179838" y="430662"/>
                  <a:pt x="1171237" y="444876"/>
                </a:cubicBezTo>
                <a:lnTo>
                  <a:pt x="1178405" y="446297"/>
                </a:lnTo>
                <a:cubicBezTo>
                  <a:pt x="1175538" y="447719"/>
                  <a:pt x="1172671" y="447719"/>
                  <a:pt x="1174104" y="450560"/>
                </a:cubicBezTo>
                <a:lnTo>
                  <a:pt x="1178405" y="451983"/>
                </a:lnTo>
                <a:cubicBezTo>
                  <a:pt x="1176971" y="454826"/>
                  <a:pt x="1161202" y="466195"/>
                  <a:pt x="1159768" y="477566"/>
                </a:cubicBezTo>
                <a:lnTo>
                  <a:pt x="1169804" y="476145"/>
                </a:lnTo>
                <a:lnTo>
                  <a:pt x="1156901" y="481830"/>
                </a:lnTo>
                <a:lnTo>
                  <a:pt x="1169804" y="486094"/>
                </a:lnTo>
                <a:cubicBezTo>
                  <a:pt x="1156901" y="483252"/>
                  <a:pt x="1159768" y="497465"/>
                  <a:pt x="1152601" y="504572"/>
                </a:cubicBezTo>
                <a:lnTo>
                  <a:pt x="1159768" y="507415"/>
                </a:lnTo>
                <a:lnTo>
                  <a:pt x="1152601" y="510258"/>
                </a:lnTo>
                <a:lnTo>
                  <a:pt x="1158335" y="510258"/>
                </a:lnTo>
                <a:cubicBezTo>
                  <a:pt x="1155468" y="514522"/>
                  <a:pt x="1141132" y="515942"/>
                  <a:pt x="1143999" y="524470"/>
                </a:cubicBezTo>
                <a:cubicBezTo>
                  <a:pt x="1143999" y="518785"/>
                  <a:pt x="1155468" y="523049"/>
                  <a:pt x="1161202" y="525892"/>
                </a:cubicBezTo>
                <a:lnTo>
                  <a:pt x="1138265" y="537262"/>
                </a:lnTo>
                <a:cubicBezTo>
                  <a:pt x="1142565" y="540105"/>
                  <a:pt x="1141132" y="548633"/>
                  <a:pt x="1149732" y="545791"/>
                </a:cubicBezTo>
                <a:lnTo>
                  <a:pt x="1138265" y="548633"/>
                </a:lnTo>
                <a:lnTo>
                  <a:pt x="1143999" y="550055"/>
                </a:lnTo>
                <a:cubicBezTo>
                  <a:pt x="1143999" y="579902"/>
                  <a:pt x="1090956" y="581324"/>
                  <a:pt x="1106725" y="616858"/>
                </a:cubicBezTo>
                <a:lnTo>
                  <a:pt x="1109593" y="616858"/>
                </a:lnTo>
                <a:lnTo>
                  <a:pt x="1089523" y="625386"/>
                </a:lnTo>
                <a:cubicBezTo>
                  <a:pt x="1090956" y="628227"/>
                  <a:pt x="1100992" y="633913"/>
                  <a:pt x="1102425" y="639598"/>
                </a:cubicBezTo>
                <a:cubicBezTo>
                  <a:pt x="1092389" y="632491"/>
                  <a:pt x="1096690" y="646705"/>
                  <a:pt x="1086656" y="645284"/>
                </a:cubicBezTo>
                <a:cubicBezTo>
                  <a:pt x="1090956" y="650969"/>
                  <a:pt x="1095258" y="648126"/>
                  <a:pt x="1099558" y="649548"/>
                </a:cubicBezTo>
                <a:cubicBezTo>
                  <a:pt x="1105292" y="668024"/>
                  <a:pt x="1080922" y="669447"/>
                  <a:pt x="1082355" y="687923"/>
                </a:cubicBezTo>
                <a:cubicBezTo>
                  <a:pt x="1073753" y="666604"/>
                  <a:pt x="1078053" y="668024"/>
                  <a:pt x="1076620" y="655233"/>
                </a:cubicBezTo>
                <a:cubicBezTo>
                  <a:pt x="1063717" y="663761"/>
                  <a:pt x="1073753" y="670867"/>
                  <a:pt x="1065152" y="682238"/>
                </a:cubicBezTo>
                <a:lnTo>
                  <a:pt x="1072320" y="677974"/>
                </a:lnTo>
                <a:cubicBezTo>
                  <a:pt x="1086656" y="692188"/>
                  <a:pt x="1055117" y="693609"/>
                  <a:pt x="1072320" y="703558"/>
                </a:cubicBezTo>
                <a:cubicBezTo>
                  <a:pt x="1066586" y="707822"/>
                  <a:pt x="1052250" y="707822"/>
                  <a:pt x="1046516" y="713508"/>
                </a:cubicBezTo>
                <a:cubicBezTo>
                  <a:pt x="1046516" y="717772"/>
                  <a:pt x="1047949" y="719192"/>
                  <a:pt x="1050816" y="720615"/>
                </a:cubicBezTo>
                <a:lnTo>
                  <a:pt x="1060852" y="722035"/>
                </a:lnTo>
                <a:lnTo>
                  <a:pt x="1059417" y="724879"/>
                </a:lnTo>
                <a:cubicBezTo>
                  <a:pt x="1070886" y="724879"/>
                  <a:pt x="1079487" y="750462"/>
                  <a:pt x="1086656" y="741934"/>
                </a:cubicBezTo>
                <a:cubicBezTo>
                  <a:pt x="1092389" y="751884"/>
                  <a:pt x="1102425" y="751884"/>
                  <a:pt x="1108159" y="758990"/>
                </a:cubicBezTo>
                <a:lnTo>
                  <a:pt x="1112461" y="750462"/>
                </a:lnTo>
                <a:cubicBezTo>
                  <a:pt x="1115328" y="754726"/>
                  <a:pt x="1118195" y="760412"/>
                  <a:pt x="1122495" y="760412"/>
                </a:cubicBezTo>
                <a:cubicBezTo>
                  <a:pt x="1122495" y="758990"/>
                  <a:pt x="1122495" y="757569"/>
                  <a:pt x="1122495" y="756148"/>
                </a:cubicBezTo>
                <a:cubicBezTo>
                  <a:pt x="1133964" y="767519"/>
                  <a:pt x="1145432" y="771783"/>
                  <a:pt x="1156901" y="777467"/>
                </a:cubicBezTo>
                <a:cubicBezTo>
                  <a:pt x="1158335" y="771783"/>
                  <a:pt x="1159768" y="767519"/>
                  <a:pt x="1154034" y="763253"/>
                </a:cubicBezTo>
                <a:cubicBezTo>
                  <a:pt x="1168370" y="758990"/>
                  <a:pt x="1178405" y="785995"/>
                  <a:pt x="1195608"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1"/>
                  <a:pt x="1247217" y="803052"/>
                </a:cubicBezTo>
                <a:cubicBezTo>
                  <a:pt x="1258686" y="821528"/>
                  <a:pt x="1280189" y="827215"/>
                  <a:pt x="1295959" y="838584"/>
                </a:cubicBezTo>
                <a:lnTo>
                  <a:pt x="1301693" y="845691"/>
                </a:lnTo>
                <a:lnTo>
                  <a:pt x="1303126" y="844270"/>
                </a:lnTo>
                <a:lnTo>
                  <a:pt x="1298826" y="838584"/>
                </a:lnTo>
                <a:cubicBezTo>
                  <a:pt x="1305993" y="842849"/>
                  <a:pt x="1311728" y="848534"/>
                  <a:pt x="1314595" y="855641"/>
                </a:cubicBezTo>
                <a:cubicBezTo>
                  <a:pt x="1316029" y="852798"/>
                  <a:pt x="1321764" y="845691"/>
                  <a:pt x="1327498" y="844270"/>
                </a:cubicBezTo>
                <a:cubicBezTo>
                  <a:pt x="1323197" y="855641"/>
                  <a:pt x="1353303" y="844270"/>
                  <a:pt x="1356170" y="859905"/>
                </a:cubicBezTo>
                <a:cubicBezTo>
                  <a:pt x="1357603" y="858484"/>
                  <a:pt x="1353303" y="857062"/>
                  <a:pt x="1357603" y="854219"/>
                </a:cubicBezTo>
                <a:cubicBezTo>
                  <a:pt x="1379107" y="865589"/>
                  <a:pt x="1404911" y="892595"/>
                  <a:pt x="1435016" y="895438"/>
                </a:cubicBezTo>
                <a:cubicBezTo>
                  <a:pt x="1426414" y="918180"/>
                  <a:pt x="1450786" y="922444"/>
                  <a:pt x="1460820" y="938078"/>
                </a:cubicBezTo>
                <a:cubicBezTo>
                  <a:pt x="1470856" y="926708"/>
                  <a:pt x="1456520" y="928128"/>
                  <a:pt x="1456520" y="916757"/>
                </a:cubicBezTo>
                <a:cubicBezTo>
                  <a:pt x="1461896" y="921022"/>
                  <a:pt x="1464047" y="910895"/>
                  <a:pt x="1469019" y="912161"/>
                </a:cubicBezTo>
                <a:lnTo>
                  <a:pt x="1474695" y="917728"/>
                </a:lnTo>
                <a:lnTo>
                  <a:pt x="1474082" y="922799"/>
                </a:lnTo>
                <a:cubicBezTo>
                  <a:pt x="1473007" y="925996"/>
                  <a:pt x="1473007" y="928839"/>
                  <a:pt x="1479458" y="929549"/>
                </a:cubicBezTo>
                <a:lnTo>
                  <a:pt x="1483758" y="921021"/>
                </a:lnTo>
                <a:lnTo>
                  <a:pt x="1486625" y="935235"/>
                </a:lnTo>
                <a:cubicBezTo>
                  <a:pt x="1513864" y="940920"/>
                  <a:pt x="1532499" y="956555"/>
                  <a:pt x="1558304" y="956555"/>
                </a:cubicBezTo>
                <a:cubicBezTo>
                  <a:pt x="1558304" y="959398"/>
                  <a:pt x="1556871" y="963662"/>
                  <a:pt x="1552570" y="965082"/>
                </a:cubicBezTo>
                <a:cubicBezTo>
                  <a:pt x="1562605" y="969346"/>
                  <a:pt x="1566905" y="989246"/>
                  <a:pt x="1582676" y="984981"/>
                </a:cubicBezTo>
                <a:lnTo>
                  <a:pt x="1581241" y="980717"/>
                </a:lnTo>
                <a:cubicBezTo>
                  <a:pt x="1602746" y="980717"/>
                  <a:pt x="1594144" y="999195"/>
                  <a:pt x="1614215" y="1011987"/>
                </a:cubicBezTo>
                <a:cubicBezTo>
                  <a:pt x="1609913" y="1010566"/>
                  <a:pt x="1601311" y="999195"/>
                  <a:pt x="1595577" y="1009145"/>
                </a:cubicBezTo>
                <a:cubicBezTo>
                  <a:pt x="1594144" y="1016250"/>
                  <a:pt x="1605613" y="1020514"/>
                  <a:pt x="1611347" y="1016250"/>
                </a:cubicBezTo>
                <a:lnTo>
                  <a:pt x="1604179" y="1027621"/>
                </a:lnTo>
                <a:cubicBezTo>
                  <a:pt x="1604179" y="1019093"/>
                  <a:pt x="1595577" y="1016250"/>
                  <a:pt x="1591277" y="1010566"/>
                </a:cubicBezTo>
                <a:cubicBezTo>
                  <a:pt x="1592710" y="1011987"/>
                  <a:pt x="1591277" y="1014830"/>
                  <a:pt x="1591277" y="1017673"/>
                </a:cubicBezTo>
                <a:cubicBezTo>
                  <a:pt x="1586976" y="1011987"/>
                  <a:pt x="1579809" y="1009145"/>
                  <a:pt x="1574074" y="1002038"/>
                </a:cubicBezTo>
                <a:lnTo>
                  <a:pt x="1585543" y="1006302"/>
                </a:lnTo>
                <a:cubicBezTo>
                  <a:pt x="1586976" y="992088"/>
                  <a:pt x="1568340" y="997774"/>
                  <a:pt x="1565473" y="992088"/>
                </a:cubicBezTo>
                <a:cubicBezTo>
                  <a:pt x="1559738" y="1003459"/>
                  <a:pt x="1566905" y="1004880"/>
                  <a:pt x="1556871" y="1010566"/>
                </a:cubicBezTo>
                <a:cubicBezTo>
                  <a:pt x="1536801" y="1006302"/>
                  <a:pt x="1551137" y="993510"/>
                  <a:pt x="1538234" y="976453"/>
                </a:cubicBezTo>
                <a:lnTo>
                  <a:pt x="1542535" y="973612"/>
                </a:lnTo>
                <a:cubicBezTo>
                  <a:pt x="1536801" y="969346"/>
                  <a:pt x="1538234" y="956555"/>
                  <a:pt x="1526765" y="960819"/>
                </a:cubicBezTo>
                <a:cubicBezTo>
                  <a:pt x="1523898" y="967925"/>
                  <a:pt x="1529632" y="970769"/>
                  <a:pt x="1531067" y="975032"/>
                </a:cubicBezTo>
                <a:cubicBezTo>
                  <a:pt x="1528199" y="977876"/>
                  <a:pt x="1526765" y="957977"/>
                  <a:pt x="1518164" y="962241"/>
                </a:cubicBezTo>
                <a:cubicBezTo>
                  <a:pt x="1519598" y="973612"/>
                  <a:pt x="1531067" y="983560"/>
                  <a:pt x="1539668" y="987824"/>
                </a:cubicBezTo>
                <a:cubicBezTo>
                  <a:pt x="1538234" y="990667"/>
                  <a:pt x="1535367" y="993510"/>
                  <a:pt x="1535367" y="999195"/>
                </a:cubicBezTo>
                <a:cubicBezTo>
                  <a:pt x="1512429" y="979296"/>
                  <a:pt x="1488059" y="953713"/>
                  <a:pt x="1459388" y="948027"/>
                </a:cubicBezTo>
                <a:cubicBezTo>
                  <a:pt x="1466555" y="967925"/>
                  <a:pt x="1452219" y="946606"/>
                  <a:pt x="1449352" y="962241"/>
                </a:cubicBezTo>
                <a:cubicBezTo>
                  <a:pt x="1452219" y="950870"/>
                  <a:pt x="1439317" y="956555"/>
                  <a:pt x="1433583" y="949449"/>
                </a:cubicBezTo>
                <a:cubicBezTo>
                  <a:pt x="1424982" y="959398"/>
                  <a:pt x="1443617" y="965082"/>
                  <a:pt x="1435016" y="969346"/>
                </a:cubicBezTo>
                <a:cubicBezTo>
                  <a:pt x="1422114" y="960819"/>
                  <a:pt x="1412079" y="932392"/>
                  <a:pt x="1392008" y="928128"/>
                </a:cubicBezTo>
                <a:cubicBezTo>
                  <a:pt x="1390576" y="933814"/>
                  <a:pt x="1394876" y="935235"/>
                  <a:pt x="1394876" y="938078"/>
                </a:cubicBezTo>
                <a:cubicBezTo>
                  <a:pt x="1384841" y="929549"/>
                  <a:pt x="1380540" y="896859"/>
                  <a:pt x="1364771" y="911073"/>
                </a:cubicBezTo>
                <a:cubicBezTo>
                  <a:pt x="1367638" y="919601"/>
                  <a:pt x="1371938" y="929549"/>
                  <a:pt x="1374805" y="938078"/>
                </a:cubicBezTo>
                <a:cubicBezTo>
                  <a:pt x="1373373" y="938078"/>
                  <a:pt x="1370505" y="938078"/>
                  <a:pt x="1366204" y="939499"/>
                </a:cubicBezTo>
                <a:lnTo>
                  <a:pt x="1367638"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1"/>
                  <a:pt x="1298826" y="921021"/>
                  <a:pt x="1314595" y="928128"/>
                </a:cubicBezTo>
                <a:cubicBezTo>
                  <a:pt x="1320329" y="919601"/>
                  <a:pt x="1305993" y="912494"/>
                  <a:pt x="1311728" y="913916"/>
                </a:cubicBezTo>
                <a:cubicBezTo>
                  <a:pt x="1317462" y="919601"/>
                  <a:pt x="1333232" y="916757"/>
                  <a:pt x="1334665" y="928128"/>
                </a:cubicBezTo>
                <a:lnTo>
                  <a:pt x="1317462" y="919601"/>
                </a:lnTo>
                <a:cubicBezTo>
                  <a:pt x="1311728" y="935235"/>
                  <a:pt x="1324631" y="923864"/>
                  <a:pt x="1324631" y="932392"/>
                </a:cubicBezTo>
                <a:cubicBezTo>
                  <a:pt x="1314595" y="942342"/>
                  <a:pt x="1310295" y="923864"/>
                  <a:pt x="1300259" y="928128"/>
                </a:cubicBezTo>
                <a:lnTo>
                  <a:pt x="1301693" y="929549"/>
                </a:lnTo>
                <a:cubicBezTo>
                  <a:pt x="1288791" y="921021"/>
                  <a:pt x="1290225" y="925285"/>
                  <a:pt x="1278756" y="912494"/>
                </a:cubicBezTo>
                <a:cubicBezTo>
                  <a:pt x="1283056" y="899702"/>
                  <a:pt x="1287358" y="906809"/>
                  <a:pt x="1295959" y="903966"/>
                </a:cubicBezTo>
                <a:cubicBezTo>
                  <a:pt x="1274455" y="892595"/>
                  <a:pt x="1254385" y="854219"/>
                  <a:pt x="1221413" y="868433"/>
                </a:cubicBezTo>
                <a:lnTo>
                  <a:pt x="1230014" y="885488"/>
                </a:lnTo>
                <a:cubicBezTo>
                  <a:pt x="1219979" y="884067"/>
                  <a:pt x="1211377" y="865589"/>
                  <a:pt x="1204210" y="882646"/>
                </a:cubicBezTo>
                <a:cubicBezTo>
                  <a:pt x="1217111" y="881224"/>
                  <a:pt x="1207077" y="891174"/>
                  <a:pt x="1211377" y="895438"/>
                </a:cubicBezTo>
                <a:lnTo>
                  <a:pt x="1214244" y="898281"/>
                </a:lnTo>
                <a:cubicBezTo>
                  <a:pt x="1214244" y="898281"/>
                  <a:pt x="1217111" y="902545"/>
                  <a:pt x="1214244" y="903966"/>
                </a:cubicBezTo>
                <a:cubicBezTo>
                  <a:pt x="1209944" y="891174"/>
                  <a:pt x="1199908" y="882646"/>
                  <a:pt x="1194174" y="874117"/>
                </a:cubicBezTo>
                <a:cubicBezTo>
                  <a:pt x="1195608" y="879803"/>
                  <a:pt x="1185573" y="882646"/>
                  <a:pt x="1184140" y="884067"/>
                </a:cubicBezTo>
                <a:cubicBezTo>
                  <a:pt x="1176971" y="876960"/>
                  <a:pt x="1187007" y="875540"/>
                  <a:pt x="1189874" y="871276"/>
                </a:cubicBezTo>
                <a:cubicBezTo>
                  <a:pt x="1185573" y="868433"/>
                  <a:pt x="1182705" y="857062"/>
                  <a:pt x="1175538" y="864169"/>
                </a:cubicBezTo>
                <a:cubicBezTo>
                  <a:pt x="1166937" y="868433"/>
                  <a:pt x="1179838" y="875540"/>
                  <a:pt x="1178405" y="882646"/>
                </a:cubicBezTo>
                <a:lnTo>
                  <a:pt x="1159768" y="859905"/>
                </a:lnTo>
                <a:lnTo>
                  <a:pt x="1159768" y="862748"/>
                </a:lnTo>
                <a:cubicBezTo>
                  <a:pt x="1158335" y="859905"/>
                  <a:pt x="1155468" y="855641"/>
                  <a:pt x="1152601" y="857062"/>
                </a:cubicBezTo>
                <a:lnTo>
                  <a:pt x="1151636" y="862322"/>
                </a:lnTo>
                <a:lnTo>
                  <a:pt x="1144906" y="858145"/>
                </a:lnTo>
                <a:cubicBezTo>
                  <a:pt x="1142117" y="853564"/>
                  <a:pt x="1139833" y="848334"/>
                  <a:pt x="1135935" y="846802"/>
                </a:cubicBezTo>
                <a:lnTo>
                  <a:pt x="1125761" y="849836"/>
                </a:lnTo>
                <a:lnTo>
                  <a:pt x="1125362" y="849955"/>
                </a:lnTo>
                <a:lnTo>
                  <a:pt x="1121061" y="841427"/>
                </a:lnTo>
                <a:cubicBezTo>
                  <a:pt x="1119628" y="841427"/>
                  <a:pt x="1116761" y="844270"/>
                  <a:pt x="1118195" y="845691"/>
                </a:cubicBezTo>
                <a:lnTo>
                  <a:pt x="1113893" y="837163"/>
                </a:lnTo>
                <a:cubicBezTo>
                  <a:pt x="1106368" y="828635"/>
                  <a:pt x="1105292" y="839295"/>
                  <a:pt x="1102806" y="845758"/>
                </a:cubicBezTo>
                <a:lnTo>
                  <a:pt x="1101310" y="847690"/>
                </a:lnTo>
                <a:lnTo>
                  <a:pt x="1099558" y="849955"/>
                </a:lnTo>
                <a:cubicBezTo>
                  <a:pt x="1093823" y="849955"/>
                  <a:pt x="1089523" y="854219"/>
                  <a:pt x="1090956" y="857062"/>
                </a:cubicBezTo>
                <a:lnTo>
                  <a:pt x="1080922" y="842849"/>
                </a:lnTo>
                <a:cubicBezTo>
                  <a:pt x="1080922" y="828635"/>
                  <a:pt x="1062284" y="818685"/>
                  <a:pt x="1070886" y="798787"/>
                </a:cubicBezTo>
                <a:cubicBezTo>
                  <a:pt x="1066586" y="798787"/>
                  <a:pt x="1062284" y="800209"/>
                  <a:pt x="1062284" y="804473"/>
                </a:cubicBezTo>
                <a:cubicBezTo>
                  <a:pt x="1053683" y="798787"/>
                  <a:pt x="1057985" y="820108"/>
                  <a:pt x="1043649" y="810158"/>
                </a:cubicBezTo>
                <a:cubicBezTo>
                  <a:pt x="1042214" y="813001"/>
                  <a:pt x="1045081" y="813001"/>
                  <a:pt x="1046516" y="815844"/>
                </a:cubicBezTo>
                <a:cubicBezTo>
                  <a:pt x="1042214" y="814421"/>
                  <a:pt x="1040781" y="813001"/>
                  <a:pt x="1040781" y="810158"/>
                </a:cubicBezTo>
                <a:cubicBezTo>
                  <a:pt x="1040781" y="813001"/>
                  <a:pt x="1039347" y="814421"/>
                  <a:pt x="1036480" y="817265"/>
                </a:cubicBezTo>
                <a:cubicBezTo>
                  <a:pt x="1039347" y="810158"/>
                  <a:pt x="1032180" y="808737"/>
                  <a:pt x="1027879" y="808737"/>
                </a:cubicBezTo>
                <a:lnTo>
                  <a:pt x="1027879" y="822951"/>
                </a:lnTo>
                <a:cubicBezTo>
                  <a:pt x="1026446" y="815844"/>
                  <a:pt x="1025011" y="813001"/>
                  <a:pt x="1017844" y="811580"/>
                </a:cubicBezTo>
                <a:lnTo>
                  <a:pt x="1013543" y="820108"/>
                </a:lnTo>
                <a:cubicBezTo>
                  <a:pt x="1003508" y="813001"/>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5"/>
                  <a:pt x="974837" y="825792"/>
                  <a:pt x="969102" y="828635"/>
                </a:cubicBezTo>
                <a:lnTo>
                  <a:pt x="977702" y="832899"/>
                </a:lnTo>
                <a:cubicBezTo>
                  <a:pt x="974837" y="834320"/>
                  <a:pt x="969102" y="835742"/>
                  <a:pt x="969102" y="838584"/>
                </a:cubicBezTo>
                <a:cubicBezTo>
                  <a:pt x="970535" y="840006"/>
                  <a:pt x="971969" y="840006"/>
                  <a:pt x="973402" y="840006"/>
                </a:cubicBezTo>
                <a:cubicBezTo>
                  <a:pt x="963367" y="845691"/>
                  <a:pt x="959067" y="854219"/>
                  <a:pt x="954767" y="861326"/>
                </a:cubicBezTo>
                <a:cubicBezTo>
                  <a:pt x="960501" y="864169"/>
                  <a:pt x="964801" y="865589"/>
                  <a:pt x="969102" y="862748"/>
                </a:cubicBezTo>
                <a:cubicBezTo>
                  <a:pt x="973402" y="874117"/>
                  <a:pt x="947598" y="876960"/>
                  <a:pt x="944731" y="889752"/>
                </a:cubicBezTo>
                <a:lnTo>
                  <a:pt x="949031" y="891174"/>
                </a:lnTo>
                <a:lnTo>
                  <a:pt x="938996" y="894017"/>
                </a:lnTo>
                <a:cubicBezTo>
                  <a:pt x="943298" y="894017"/>
                  <a:pt x="944731" y="896859"/>
                  <a:pt x="949031" y="898281"/>
                </a:cubicBezTo>
                <a:cubicBezTo>
                  <a:pt x="944731" y="909651"/>
                  <a:pt x="937564" y="922444"/>
                  <a:pt x="917493" y="919601"/>
                </a:cubicBezTo>
                <a:cubicBezTo>
                  <a:pt x="923228" y="918180"/>
                  <a:pt x="924661" y="929549"/>
                  <a:pt x="934695" y="926708"/>
                </a:cubicBezTo>
                <a:cubicBezTo>
                  <a:pt x="917493" y="930971"/>
                  <a:pt x="913192" y="946606"/>
                  <a:pt x="903158" y="956555"/>
                </a:cubicBezTo>
                <a:lnTo>
                  <a:pt x="895989" y="959398"/>
                </a:lnTo>
                <a:lnTo>
                  <a:pt x="897423" y="960819"/>
                </a:lnTo>
                <a:lnTo>
                  <a:pt x="901723" y="959398"/>
                </a:lnTo>
                <a:cubicBezTo>
                  <a:pt x="897423" y="963662"/>
                  <a:pt x="893122" y="966505"/>
                  <a:pt x="885955" y="967925"/>
                </a:cubicBezTo>
                <a:cubicBezTo>
                  <a:pt x="888822" y="969346"/>
                  <a:pt x="895989" y="975032"/>
                  <a:pt x="897423" y="979296"/>
                </a:cubicBezTo>
                <a:cubicBezTo>
                  <a:pt x="887387" y="973612"/>
                  <a:pt x="900290" y="997774"/>
                  <a:pt x="884520" y="997774"/>
                </a:cubicBezTo>
                <a:cubicBezTo>
                  <a:pt x="887387" y="1000616"/>
                  <a:pt x="887387" y="996352"/>
                  <a:pt x="890255" y="1000616"/>
                </a:cubicBezTo>
                <a:cubicBezTo>
                  <a:pt x="881653" y="1014830"/>
                  <a:pt x="855849" y="1029044"/>
                  <a:pt x="854416" y="1050363"/>
                </a:cubicBezTo>
                <a:cubicBezTo>
                  <a:pt x="832911" y="1040413"/>
                  <a:pt x="830044" y="1057470"/>
                  <a:pt x="815708" y="1061734"/>
                </a:cubicBezTo>
                <a:cubicBezTo>
                  <a:pt x="827177" y="1071682"/>
                  <a:pt x="825744" y="1060311"/>
                  <a:pt x="835778" y="1063155"/>
                </a:cubicBezTo>
                <a:cubicBezTo>
                  <a:pt x="830044" y="1065998"/>
                  <a:pt x="848681" y="1071682"/>
                  <a:pt x="834346" y="1075946"/>
                </a:cubicBezTo>
                <a:cubicBezTo>
                  <a:pt x="837213" y="1077368"/>
                  <a:pt x="837213" y="1077368"/>
                  <a:pt x="838646" y="1077368"/>
                </a:cubicBezTo>
                <a:cubicBezTo>
                  <a:pt x="834346" y="1080212"/>
                  <a:pt x="825744" y="1068841"/>
                  <a:pt x="824310" y="1077368"/>
                </a:cubicBezTo>
                <a:lnTo>
                  <a:pt x="832911" y="1083053"/>
                </a:lnTo>
                <a:lnTo>
                  <a:pt x="818575" y="1081632"/>
                </a:lnTo>
                <a:cubicBezTo>
                  <a:pt x="814275" y="1100110"/>
                  <a:pt x="799940" y="1110059"/>
                  <a:pt x="799940" y="1129957"/>
                </a:cubicBezTo>
                <a:cubicBezTo>
                  <a:pt x="798505" y="1129957"/>
                  <a:pt x="794205" y="1127114"/>
                  <a:pt x="792771" y="1124273"/>
                </a:cubicBezTo>
                <a:cubicBezTo>
                  <a:pt x="789904" y="1131378"/>
                  <a:pt x="771268" y="1129957"/>
                  <a:pt x="775568" y="1142749"/>
                </a:cubicBezTo>
                <a:lnTo>
                  <a:pt x="779869" y="1142749"/>
                </a:lnTo>
                <a:cubicBezTo>
                  <a:pt x="779869" y="1152699"/>
                  <a:pt x="774135" y="1152699"/>
                  <a:pt x="766966" y="1154120"/>
                </a:cubicBezTo>
                <a:lnTo>
                  <a:pt x="738295" y="1161227"/>
                </a:lnTo>
                <a:cubicBezTo>
                  <a:pt x="735428" y="1154120"/>
                  <a:pt x="733995" y="1147013"/>
                  <a:pt x="729693" y="1139907"/>
                </a:cubicBezTo>
                <a:cubicBezTo>
                  <a:pt x="731128" y="1141328"/>
                  <a:pt x="732560"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0" y="1132800"/>
                </a:lnTo>
                <a:cubicBezTo>
                  <a:pt x="732560" y="1131378"/>
                  <a:pt x="731128" y="1129957"/>
                  <a:pt x="731128" y="1128536"/>
                </a:cubicBezTo>
                <a:lnTo>
                  <a:pt x="754065" y="1122850"/>
                </a:lnTo>
                <a:cubicBezTo>
                  <a:pt x="752631" y="1122850"/>
                  <a:pt x="751198" y="1121429"/>
                  <a:pt x="749763" y="1118586"/>
                </a:cubicBezTo>
                <a:cubicBezTo>
                  <a:pt x="752631" y="1104374"/>
                  <a:pt x="765534" y="1118586"/>
                  <a:pt x="781302" y="1112902"/>
                </a:cubicBezTo>
                <a:lnTo>
                  <a:pt x="784169" y="1117166"/>
                </a:lnTo>
                <a:cubicBezTo>
                  <a:pt x="787037" y="1114323"/>
                  <a:pt x="799940" y="1118586"/>
                  <a:pt x="795638" y="1108638"/>
                </a:cubicBezTo>
                <a:lnTo>
                  <a:pt x="787685" y="1107095"/>
                </a:lnTo>
                <a:lnTo>
                  <a:pt x="792771" y="1101531"/>
                </a:lnTo>
                <a:cubicBezTo>
                  <a:pt x="781302" y="1098688"/>
                  <a:pt x="771268" y="1105795"/>
                  <a:pt x="768401" y="1111479"/>
                </a:cubicBezTo>
                <a:cubicBezTo>
                  <a:pt x="766966" y="1110059"/>
                  <a:pt x="762666" y="1107216"/>
                  <a:pt x="758365" y="1105795"/>
                </a:cubicBezTo>
                <a:cubicBezTo>
                  <a:pt x="767684" y="1099399"/>
                  <a:pt x="778077" y="1093358"/>
                  <a:pt x="786679" y="1086252"/>
                </a:cubicBezTo>
                <a:lnTo>
                  <a:pt x="801661" y="1064121"/>
                </a:lnTo>
                <a:lnTo>
                  <a:pt x="797967" y="1067241"/>
                </a:lnTo>
                <a:cubicBezTo>
                  <a:pt x="794921" y="1067774"/>
                  <a:pt x="791337" y="1068129"/>
                  <a:pt x="789903" y="1070261"/>
                </a:cubicBezTo>
                <a:cubicBezTo>
                  <a:pt x="791336" y="1067420"/>
                  <a:pt x="794205" y="1065997"/>
                  <a:pt x="787036" y="1063155"/>
                </a:cubicBezTo>
                <a:lnTo>
                  <a:pt x="802315" y="1063155"/>
                </a:lnTo>
                <a:lnTo>
                  <a:pt x="804240" y="1060311"/>
                </a:lnTo>
                <a:cubicBezTo>
                  <a:pt x="785604" y="1061734"/>
                  <a:pt x="807107" y="1056048"/>
                  <a:pt x="791338" y="1050363"/>
                </a:cubicBezTo>
                <a:cubicBezTo>
                  <a:pt x="801372" y="1054627"/>
                  <a:pt x="795638" y="1044678"/>
                  <a:pt x="802807" y="1041835"/>
                </a:cubicBezTo>
                <a:cubicBezTo>
                  <a:pt x="792771" y="1034728"/>
                  <a:pt x="788471" y="1047520"/>
                  <a:pt x="784169" y="1038992"/>
                </a:cubicBezTo>
                <a:cubicBezTo>
                  <a:pt x="792771" y="1030464"/>
                  <a:pt x="818575" y="1029044"/>
                  <a:pt x="821443" y="1014830"/>
                </a:cubicBezTo>
                <a:cubicBezTo>
                  <a:pt x="817143" y="1013409"/>
                  <a:pt x="815708" y="1016250"/>
                  <a:pt x="812841" y="1014830"/>
                </a:cubicBezTo>
                <a:cubicBezTo>
                  <a:pt x="820010" y="1009145"/>
                  <a:pt x="850114" y="1011987"/>
                  <a:pt x="837213" y="997774"/>
                </a:cubicBezTo>
                <a:cubicBezTo>
                  <a:pt x="828611" y="997774"/>
                  <a:pt x="820010" y="997774"/>
                  <a:pt x="811408" y="999195"/>
                </a:cubicBezTo>
                <a:cubicBezTo>
                  <a:pt x="811408" y="997774"/>
                  <a:pt x="811408" y="996352"/>
                  <a:pt x="809974" y="992088"/>
                </a:cubicBezTo>
                <a:lnTo>
                  <a:pt x="799940" y="990667"/>
                </a:lnTo>
                <a:cubicBezTo>
                  <a:pt x="804240" y="979296"/>
                  <a:pt x="821443" y="992088"/>
                  <a:pt x="834346" y="992088"/>
                </a:cubicBezTo>
                <a:lnTo>
                  <a:pt x="827177" y="980717"/>
                </a:lnTo>
                <a:cubicBezTo>
                  <a:pt x="825744" y="966505"/>
                  <a:pt x="838646" y="959398"/>
                  <a:pt x="857283" y="960819"/>
                </a:cubicBezTo>
                <a:cubicBezTo>
                  <a:pt x="858716" y="957977"/>
                  <a:pt x="863017" y="949449"/>
                  <a:pt x="851549" y="948027"/>
                </a:cubicBezTo>
                <a:cubicBezTo>
                  <a:pt x="835778" y="945184"/>
                  <a:pt x="824310" y="943763"/>
                  <a:pt x="818575" y="953713"/>
                </a:cubicBezTo>
                <a:cubicBezTo>
                  <a:pt x="827177" y="960819"/>
                  <a:pt x="834346" y="950870"/>
                  <a:pt x="832911" y="955134"/>
                </a:cubicBezTo>
                <a:cubicBezTo>
                  <a:pt x="828611" y="957977"/>
                  <a:pt x="831478" y="970769"/>
                  <a:pt x="821443" y="969346"/>
                </a:cubicBezTo>
                <a:lnTo>
                  <a:pt x="828611" y="957977"/>
                </a:lnTo>
                <a:cubicBezTo>
                  <a:pt x="814275" y="950870"/>
                  <a:pt x="825744" y="962241"/>
                  <a:pt x="817143" y="960819"/>
                </a:cubicBezTo>
                <a:cubicBezTo>
                  <a:pt x="807107" y="952291"/>
                  <a:pt x="824310" y="952291"/>
                  <a:pt x="820010" y="943763"/>
                </a:cubicBezTo>
                <a:lnTo>
                  <a:pt x="818575" y="943763"/>
                </a:lnTo>
                <a:cubicBezTo>
                  <a:pt x="827177" y="935235"/>
                  <a:pt x="822877" y="935235"/>
                  <a:pt x="834346" y="929549"/>
                </a:cubicBezTo>
                <a:cubicBezTo>
                  <a:pt x="847247" y="935235"/>
                  <a:pt x="840080" y="936656"/>
                  <a:pt x="842947" y="943763"/>
                </a:cubicBezTo>
                <a:cubicBezTo>
                  <a:pt x="851549" y="928128"/>
                  <a:pt x="887387" y="921021"/>
                  <a:pt x="873052" y="894017"/>
                </a:cubicBezTo>
                <a:lnTo>
                  <a:pt x="857283" y="896859"/>
                </a:lnTo>
                <a:cubicBezTo>
                  <a:pt x="858716" y="889752"/>
                  <a:pt x="875919" y="886910"/>
                  <a:pt x="858716" y="878383"/>
                </a:cubicBezTo>
                <a:cubicBezTo>
                  <a:pt x="860150" y="886910"/>
                  <a:pt x="851549" y="879803"/>
                  <a:pt x="847247" y="881224"/>
                </a:cubicBezTo>
                <a:lnTo>
                  <a:pt x="848681" y="881224"/>
                </a:lnTo>
                <a:cubicBezTo>
                  <a:pt x="847247" y="881224"/>
                  <a:pt x="844380" y="882646"/>
                  <a:pt x="842947" y="879803"/>
                </a:cubicBezTo>
                <a:cubicBezTo>
                  <a:pt x="854416" y="879803"/>
                  <a:pt x="861583" y="874117"/>
                  <a:pt x="870184" y="871276"/>
                </a:cubicBezTo>
                <a:cubicBezTo>
                  <a:pt x="864450" y="872696"/>
                  <a:pt x="861583" y="864169"/>
                  <a:pt x="860150" y="862748"/>
                </a:cubicBezTo>
                <a:cubicBezTo>
                  <a:pt x="864450" y="859905"/>
                  <a:pt x="867317" y="867012"/>
                  <a:pt x="871619" y="869853"/>
                </a:cubicBezTo>
                <a:cubicBezTo>
                  <a:pt x="873052" y="868433"/>
                  <a:pt x="884520" y="868433"/>
                  <a:pt x="877353" y="861326"/>
                </a:cubicBezTo>
                <a:cubicBezTo>
                  <a:pt x="873052" y="852798"/>
                  <a:pt x="867317" y="861326"/>
                  <a:pt x="860150" y="859905"/>
                </a:cubicBezTo>
                <a:lnTo>
                  <a:pt x="881653" y="849955"/>
                </a:lnTo>
                <a:lnTo>
                  <a:pt x="878786" y="849955"/>
                </a:lnTo>
                <a:cubicBezTo>
                  <a:pt x="883087"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7" y="818685"/>
                </a:cubicBezTo>
                <a:lnTo>
                  <a:pt x="895989" y="817265"/>
                </a:lnTo>
                <a:cubicBezTo>
                  <a:pt x="906025" y="811580"/>
                  <a:pt x="884520" y="808737"/>
                  <a:pt x="883087" y="804473"/>
                </a:cubicBezTo>
                <a:cubicBezTo>
                  <a:pt x="883087" y="801630"/>
                  <a:pt x="878786" y="795945"/>
                  <a:pt x="875919" y="797366"/>
                </a:cubicBezTo>
                <a:lnTo>
                  <a:pt x="888822" y="791681"/>
                </a:lnTo>
                <a:cubicBezTo>
                  <a:pt x="901723" y="794523"/>
                  <a:pt x="911759" y="781731"/>
                  <a:pt x="930395" y="791681"/>
                </a:cubicBezTo>
                <a:cubicBezTo>
                  <a:pt x="930395" y="788838"/>
                  <a:pt x="927528" y="784574"/>
                  <a:pt x="924661" y="784574"/>
                </a:cubicBezTo>
                <a:cubicBezTo>
                  <a:pt x="927528" y="781731"/>
                  <a:pt x="924661" y="780310"/>
                  <a:pt x="921793" y="778888"/>
                </a:cubicBezTo>
                <a:lnTo>
                  <a:pt x="913192" y="778888"/>
                </a:lnTo>
                <a:cubicBezTo>
                  <a:pt x="914626" y="778888"/>
                  <a:pt x="916059" y="777467"/>
                  <a:pt x="916059" y="776047"/>
                </a:cubicBezTo>
                <a:cubicBezTo>
                  <a:pt x="916059" y="776047"/>
                  <a:pt x="916059" y="774624"/>
                  <a:pt x="916059" y="773203"/>
                </a:cubicBezTo>
                <a:cubicBezTo>
                  <a:pt x="916059" y="771783"/>
                  <a:pt x="916059" y="771783"/>
                  <a:pt x="916059" y="770360"/>
                </a:cubicBezTo>
                <a:lnTo>
                  <a:pt x="911759" y="771783"/>
                </a:lnTo>
                <a:lnTo>
                  <a:pt x="908892" y="776047"/>
                </a:lnTo>
                <a:cubicBezTo>
                  <a:pt x="917493" y="751884"/>
                  <a:pt x="871619" y="780310"/>
                  <a:pt x="874486" y="749041"/>
                </a:cubicBezTo>
                <a:cubicBezTo>
                  <a:pt x="878786" y="753305"/>
                  <a:pt x="887387" y="746198"/>
                  <a:pt x="884520" y="760412"/>
                </a:cubicBezTo>
                <a:cubicBezTo>
                  <a:pt x="897423" y="758990"/>
                  <a:pt x="890255" y="741934"/>
                  <a:pt x="898856" y="736249"/>
                </a:cubicBezTo>
                <a:cubicBezTo>
                  <a:pt x="887387" y="720615"/>
                  <a:pt x="857283" y="724879"/>
                  <a:pt x="847247" y="700716"/>
                </a:cubicBezTo>
                <a:cubicBezTo>
                  <a:pt x="847247" y="704980"/>
                  <a:pt x="849039" y="707823"/>
                  <a:pt x="850473" y="710843"/>
                </a:cubicBezTo>
                <a:lnTo>
                  <a:pt x="850774" y="713968"/>
                </a:lnTo>
                <a:lnTo>
                  <a:pt x="845814" y="707822"/>
                </a:lnTo>
                <a:lnTo>
                  <a:pt x="844380" y="709244"/>
                </a:lnTo>
                <a:lnTo>
                  <a:pt x="850810" y="714342"/>
                </a:lnTo>
                <a:lnTo>
                  <a:pt x="851549" y="722035"/>
                </a:lnTo>
                <a:cubicBezTo>
                  <a:pt x="837213" y="720615"/>
                  <a:pt x="831478" y="692188"/>
                  <a:pt x="820010" y="677974"/>
                </a:cubicBezTo>
                <a:lnTo>
                  <a:pt x="817143" y="692188"/>
                </a:lnTo>
                <a:cubicBezTo>
                  <a:pt x="809974" y="676554"/>
                  <a:pt x="809974" y="695030"/>
                  <a:pt x="798505" y="685081"/>
                </a:cubicBezTo>
                <a:cubicBezTo>
                  <a:pt x="799940" y="683659"/>
                  <a:pt x="802807" y="680818"/>
                  <a:pt x="799940" y="679395"/>
                </a:cubicBezTo>
                <a:cubicBezTo>
                  <a:pt x="788471" y="675131"/>
                  <a:pt x="794205" y="689345"/>
                  <a:pt x="785604" y="689345"/>
                </a:cubicBezTo>
                <a:cubicBezTo>
                  <a:pt x="781302" y="665183"/>
                  <a:pt x="774135" y="699294"/>
                  <a:pt x="761232" y="682238"/>
                </a:cubicBezTo>
                <a:lnTo>
                  <a:pt x="761232" y="686502"/>
                </a:lnTo>
                <a:cubicBezTo>
                  <a:pt x="756215" y="680106"/>
                  <a:pt x="747614" y="679396"/>
                  <a:pt x="738295" y="679751"/>
                </a:cubicBezTo>
                <a:lnTo>
                  <a:pt x="718708" y="679495"/>
                </a:lnTo>
                <a:lnTo>
                  <a:pt x="722951" y="678396"/>
                </a:lnTo>
                <a:cubicBezTo>
                  <a:pt x="724407" y="677352"/>
                  <a:pt x="725751" y="675486"/>
                  <a:pt x="726826" y="672288"/>
                </a:cubicBezTo>
                <a:lnTo>
                  <a:pt x="709623" y="660919"/>
                </a:lnTo>
                <a:cubicBezTo>
                  <a:pt x="706756" y="663761"/>
                  <a:pt x="699589" y="660919"/>
                  <a:pt x="701022" y="669447"/>
                </a:cubicBezTo>
                <a:cubicBezTo>
                  <a:pt x="702456" y="672288"/>
                  <a:pt x="706756" y="670867"/>
                  <a:pt x="708190" y="670867"/>
                </a:cubicBezTo>
                <a:lnTo>
                  <a:pt x="703889" y="675131"/>
                </a:lnTo>
                <a:cubicBezTo>
                  <a:pt x="689553" y="660919"/>
                  <a:pt x="712490" y="658076"/>
                  <a:pt x="716792" y="646705"/>
                </a:cubicBezTo>
                <a:cubicBezTo>
                  <a:pt x="705323" y="646705"/>
                  <a:pt x="706756" y="635334"/>
                  <a:pt x="701022" y="632491"/>
                </a:cubicBezTo>
                <a:cubicBezTo>
                  <a:pt x="692420" y="642441"/>
                  <a:pt x="706756" y="649548"/>
                  <a:pt x="693855"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2" y="645284"/>
                  <a:pt x="616441" y="618279"/>
                  <a:pt x="606405" y="619699"/>
                </a:cubicBezTo>
                <a:cubicBezTo>
                  <a:pt x="604972" y="623963"/>
                  <a:pt x="606405" y="626806"/>
                  <a:pt x="606405" y="631070"/>
                </a:cubicBezTo>
                <a:cubicBezTo>
                  <a:pt x="587769" y="631070"/>
                  <a:pt x="589202" y="596958"/>
                  <a:pt x="567698" y="604065"/>
                </a:cubicBezTo>
                <a:cubicBezTo>
                  <a:pt x="567698" y="605487"/>
                  <a:pt x="567698" y="608329"/>
                  <a:pt x="569132" y="608329"/>
                </a:cubicBezTo>
                <a:cubicBezTo>
                  <a:pt x="569132" y="611172"/>
                  <a:pt x="566265" y="609751"/>
                  <a:pt x="561965" y="602644"/>
                </a:cubicBezTo>
                <a:lnTo>
                  <a:pt x="570566" y="596958"/>
                </a:lnTo>
                <a:cubicBezTo>
                  <a:pt x="569132" y="569953"/>
                  <a:pt x="543328" y="599801"/>
                  <a:pt x="531859" y="589852"/>
                </a:cubicBezTo>
                <a:cubicBezTo>
                  <a:pt x="531859" y="594116"/>
                  <a:pt x="541895" y="598380"/>
                  <a:pt x="534726" y="602644"/>
                </a:cubicBezTo>
                <a:cubicBezTo>
                  <a:pt x="526125" y="599801"/>
                  <a:pt x="533293" y="574217"/>
                  <a:pt x="518957" y="584166"/>
                </a:cubicBezTo>
                <a:cubicBezTo>
                  <a:pt x="523257" y="588430"/>
                  <a:pt x="518957" y="599801"/>
                  <a:pt x="523257" y="604065"/>
                </a:cubicBezTo>
                <a:cubicBezTo>
                  <a:pt x="516090" y="604065"/>
                  <a:pt x="508922" y="609751"/>
                  <a:pt x="508922" y="599801"/>
                </a:cubicBezTo>
                <a:lnTo>
                  <a:pt x="505236" y="605893"/>
                </a:lnTo>
                <a:lnTo>
                  <a:pt x="504622" y="606908"/>
                </a:lnTo>
                <a:cubicBezTo>
                  <a:pt x="501754" y="598380"/>
                  <a:pt x="493153" y="602644"/>
                  <a:pt x="488851" y="604065"/>
                </a:cubicBezTo>
                <a:lnTo>
                  <a:pt x="488851" y="608329"/>
                </a:lnTo>
                <a:cubicBezTo>
                  <a:pt x="484551" y="582745"/>
                  <a:pt x="474516" y="605487"/>
                  <a:pt x="464481" y="602644"/>
                </a:cubicBezTo>
                <a:lnTo>
                  <a:pt x="465914" y="609751"/>
                </a:lnTo>
                <a:cubicBezTo>
                  <a:pt x="463047" y="606908"/>
                  <a:pt x="455880" y="596958"/>
                  <a:pt x="447278" y="606908"/>
                </a:cubicBezTo>
                <a:lnTo>
                  <a:pt x="450145" y="615436"/>
                </a:lnTo>
                <a:cubicBezTo>
                  <a:pt x="444411" y="608329"/>
                  <a:pt x="432942" y="621122"/>
                  <a:pt x="427208" y="608329"/>
                </a:cubicBezTo>
                <a:cubicBezTo>
                  <a:pt x="424341" y="611172"/>
                  <a:pt x="432942" y="623963"/>
                  <a:pt x="422907" y="625386"/>
                </a:cubicBezTo>
                <a:cubicBezTo>
                  <a:pt x="420039" y="619699"/>
                  <a:pt x="411438" y="614015"/>
                  <a:pt x="410005" y="622543"/>
                </a:cubicBezTo>
                <a:cubicBezTo>
                  <a:pt x="410005" y="626806"/>
                  <a:pt x="411438" y="631070"/>
                  <a:pt x="414305" y="626806"/>
                </a:cubicBezTo>
                <a:cubicBezTo>
                  <a:pt x="415739" y="625386"/>
                  <a:pt x="415739" y="625386"/>
                  <a:pt x="414305" y="622543"/>
                </a:cubicBezTo>
                <a:lnTo>
                  <a:pt x="417172" y="628227"/>
                </a:lnTo>
                <a:cubicBezTo>
                  <a:pt x="411438" y="633913"/>
                  <a:pt x="411438" y="622543"/>
                  <a:pt x="404271" y="626806"/>
                </a:cubicBezTo>
                <a:cubicBezTo>
                  <a:pt x="402836" y="632491"/>
                  <a:pt x="407138" y="635334"/>
                  <a:pt x="408571" y="639598"/>
                </a:cubicBezTo>
                <a:cubicBezTo>
                  <a:pt x="399969" y="635334"/>
                  <a:pt x="389935" y="631070"/>
                  <a:pt x="379899" y="628227"/>
                </a:cubicBezTo>
                <a:cubicBezTo>
                  <a:pt x="378466" y="622543"/>
                  <a:pt x="381333"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7"/>
                  <a:pt x="385633" y="568531"/>
                </a:cubicBezTo>
                <a:cubicBezTo>
                  <a:pt x="388501" y="562847"/>
                  <a:pt x="392802" y="558583"/>
                  <a:pt x="382766" y="554319"/>
                </a:cubicBezTo>
                <a:cubicBezTo>
                  <a:pt x="387068" y="554319"/>
                  <a:pt x="394235" y="560003"/>
                  <a:pt x="397102" y="565690"/>
                </a:cubicBezTo>
                <a:cubicBezTo>
                  <a:pt x="405704" y="568531"/>
                  <a:pt x="402836" y="561424"/>
                  <a:pt x="405704" y="557160"/>
                </a:cubicBezTo>
                <a:lnTo>
                  <a:pt x="391368" y="548633"/>
                </a:lnTo>
                <a:cubicBezTo>
                  <a:pt x="412872" y="550055"/>
                  <a:pt x="388501" y="537262"/>
                  <a:pt x="402836" y="528734"/>
                </a:cubicBezTo>
                <a:cubicBezTo>
                  <a:pt x="411438" y="530156"/>
                  <a:pt x="418607" y="524470"/>
                  <a:pt x="424341" y="517363"/>
                </a:cubicBezTo>
                <a:cubicBezTo>
                  <a:pt x="430075" y="510258"/>
                  <a:pt x="435810" y="501728"/>
                  <a:pt x="440110" y="501728"/>
                </a:cubicBezTo>
                <a:cubicBezTo>
                  <a:pt x="460180" y="504572"/>
                  <a:pt x="432942" y="513099"/>
                  <a:pt x="444411" y="520206"/>
                </a:cubicBezTo>
                <a:cubicBezTo>
                  <a:pt x="454445" y="521627"/>
                  <a:pt x="448711" y="513099"/>
                  <a:pt x="455880" y="510258"/>
                </a:cubicBezTo>
                <a:lnTo>
                  <a:pt x="458747" y="524470"/>
                </a:lnTo>
                <a:cubicBezTo>
                  <a:pt x="468781" y="528734"/>
                  <a:pt x="460180" y="511679"/>
                  <a:pt x="465914" y="517363"/>
                </a:cubicBezTo>
                <a:cubicBezTo>
                  <a:pt x="475950" y="508835"/>
                  <a:pt x="463047" y="511679"/>
                  <a:pt x="461614" y="500308"/>
                </a:cubicBezTo>
                <a:cubicBezTo>
                  <a:pt x="464481" y="503151"/>
                  <a:pt x="474516" y="510258"/>
                  <a:pt x="478817" y="504572"/>
                </a:cubicBezTo>
                <a:cubicBezTo>
                  <a:pt x="478817" y="500308"/>
                  <a:pt x="465914" y="498887"/>
                  <a:pt x="474516" y="497465"/>
                </a:cubicBezTo>
                <a:cubicBezTo>
                  <a:pt x="503187" y="508835"/>
                  <a:pt x="513223" y="494623"/>
                  <a:pt x="539026" y="501728"/>
                </a:cubicBezTo>
                <a:lnTo>
                  <a:pt x="539026" y="494623"/>
                </a:lnTo>
                <a:cubicBezTo>
                  <a:pt x="541895" y="497465"/>
                  <a:pt x="543328" y="500308"/>
                  <a:pt x="546195" y="498887"/>
                </a:cubicBezTo>
                <a:lnTo>
                  <a:pt x="546195" y="493201"/>
                </a:lnTo>
                <a:cubicBezTo>
                  <a:pt x="550496" y="494623"/>
                  <a:pt x="573434" y="510258"/>
                  <a:pt x="590637" y="513099"/>
                </a:cubicBezTo>
                <a:lnTo>
                  <a:pt x="584902" y="501728"/>
                </a:lnTo>
                <a:lnTo>
                  <a:pt x="596371" y="515942"/>
                </a:lnTo>
                <a:lnTo>
                  <a:pt x="599238" y="503151"/>
                </a:lnTo>
                <a:cubicBezTo>
                  <a:pt x="600671" y="517363"/>
                  <a:pt x="620741" y="514522"/>
                  <a:pt x="632210" y="523049"/>
                </a:cubicBezTo>
                <a:lnTo>
                  <a:pt x="635077" y="515942"/>
                </a:lnTo>
                <a:lnTo>
                  <a:pt x="640811" y="523049"/>
                </a:lnTo>
                <a:lnTo>
                  <a:pt x="639378" y="517363"/>
                </a:lnTo>
                <a:cubicBezTo>
                  <a:pt x="646546" y="521627"/>
                  <a:pt x="650847" y="537262"/>
                  <a:pt x="662316" y="534420"/>
                </a:cubicBezTo>
                <a:cubicBezTo>
                  <a:pt x="655147" y="534420"/>
                  <a:pt x="658014" y="523049"/>
                  <a:pt x="660881" y="517363"/>
                </a:cubicBezTo>
                <a:cubicBezTo>
                  <a:pt x="668050" y="525892"/>
                  <a:pt x="673784" y="532998"/>
                  <a:pt x="679519" y="540105"/>
                </a:cubicBezTo>
                <a:cubicBezTo>
                  <a:pt x="682386" y="534420"/>
                  <a:pt x="692420" y="537262"/>
                  <a:pt x="688120" y="528734"/>
                </a:cubicBezTo>
                <a:lnTo>
                  <a:pt x="693855" y="541526"/>
                </a:lnTo>
                <a:lnTo>
                  <a:pt x="695287" y="535841"/>
                </a:lnTo>
                <a:cubicBezTo>
                  <a:pt x="735428" y="540105"/>
                  <a:pt x="745463" y="595537"/>
                  <a:pt x="791338" y="584166"/>
                </a:cubicBezTo>
                <a:lnTo>
                  <a:pt x="791338" y="581324"/>
                </a:lnTo>
                <a:lnTo>
                  <a:pt x="805674" y="604065"/>
                </a:lnTo>
                <a:cubicBezTo>
                  <a:pt x="809974" y="604065"/>
                  <a:pt x="815708" y="594116"/>
                  <a:pt x="822877" y="592694"/>
                </a:cubicBezTo>
                <a:cubicBezTo>
                  <a:pt x="814275" y="602644"/>
                  <a:pt x="832911" y="598380"/>
                  <a:pt x="832911" y="609751"/>
                </a:cubicBezTo>
                <a:cubicBezTo>
                  <a:pt x="840080" y="606908"/>
                  <a:pt x="837213" y="601223"/>
                  <a:pt x="837213" y="596958"/>
                </a:cubicBezTo>
                <a:cubicBezTo>
                  <a:pt x="861583" y="595537"/>
                  <a:pt x="868752" y="619699"/>
                  <a:pt x="893122" y="621122"/>
                </a:cubicBezTo>
                <a:cubicBezTo>
                  <a:pt x="865884" y="628227"/>
                  <a:pt x="867317" y="623963"/>
                  <a:pt x="850114" y="623963"/>
                </a:cubicBezTo>
                <a:cubicBezTo>
                  <a:pt x="864450" y="638177"/>
                  <a:pt x="871619" y="628227"/>
                  <a:pt x="888822" y="639598"/>
                </a:cubicBezTo>
                <a:lnTo>
                  <a:pt x="883087" y="631070"/>
                </a:lnTo>
                <a:cubicBezTo>
                  <a:pt x="898856" y="619699"/>
                  <a:pt x="906025" y="652390"/>
                  <a:pt x="917493" y="635334"/>
                </a:cubicBezTo>
                <a:cubicBezTo>
                  <a:pt x="927528" y="643862"/>
                  <a:pt x="928962" y="665183"/>
                  <a:pt x="943298" y="668024"/>
                </a:cubicBezTo>
                <a:lnTo>
                  <a:pt x="943298" y="649548"/>
                </a:lnTo>
                <a:lnTo>
                  <a:pt x="953332" y="653812"/>
                </a:lnTo>
                <a:cubicBezTo>
                  <a:pt x="954767" y="653812"/>
                  <a:pt x="956199" y="653812"/>
                  <a:pt x="959067" y="653812"/>
                </a:cubicBezTo>
                <a:cubicBezTo>
                  <a:pt x="960501" y="653812"/>
                  <a:pt x="960501" y="653812"/>
                  <a:pt x="961934" y="653812"/>
                </a:cubicBezTo>
                <a:cubicBezTo>
                  <a:pt x="960501" y="656655"/>
                  <a:pt x="961934" y="659497"/>
                  <a:pt x="960501" y="660919"/>
                </a:cubicBezTo>
                <a:cubicBezTo>
                  <a:pt x="960501" y="662340"/>
                  <a:pt x="959067" y="663761"/>
                  <a:pt x="959067" y="665183"/>
                </a:cubicBezTo>
                <a:cubicBezTo>
                  <a:pt x="959067" y="663761"/>
                  <a:pt x="959067" y="663761"/>
                  <a:pt x="959067" y="662340"/>
                </a:cubicBezTo>
                <a:cubicBezTo>
                  <a:pt x="957634" y="662340"/>
                  <a:pt x="956199" y="662340"/>
                  <a:pt x="953332" y="660919"/>
                </a:cubicBezTo>
                <a:lnTo>
                  <a:pt x="953332" y="662340"/>
                </a:lnTo>
                <a:cubicBezTo>
                  <a:pt x="953332" y="663761"/>
                  <a:pt x="956199" y="665183"/>
                  <a:pt x="957634" y="666604"/>
                </a:cubicBezTo>
                <a:cubicBezTo>
                  <a:pt x="957634" y="666604"/>
                  <a:pt x="959067" y="665183"/>
                  <a:pt x="959067" y="665183"/>
                </a:cubicBezTo>
                <a:cubicBezTo>
                  <a:pt x="960501" y="666604"/>
                  <a:pt x="960501" y="666604"/>
                  <a:pt x="960501" y="668024"/>
                </a:cubicBezTo>
                <a:cubicBezTo>
                  <a:pt x="966235" y="670867"/>
                  <a:pt x="973402" y="670867"/>
                  <a:pt x="977702" y="675131"/>
                </a:cubicBezTo>
                <a:cubicBezTo>
                  <a:pt x="992038" y="668024"/>
                  <a:pt x="984871" y="645284"/>
                  <a:pt x="1007808" y="641020"/>
                </a:cubicBezTo>
                <a:cubicBezTo>
                  <a:pt x="1003507" y="640309"/>
                  <a:pt x="1000999" y="641375"/>
                  <a:pt x="998311" y="642086"/>
                </a:cubicBezTo>
                <a:lnTo>
                  <a:pt x="995167" y="641769"/>
                </a:lnTo>
                <a:lnTo>
                  <a:pt x="1000641" y="639598"/>
                </a:lnTo>
                <a:lnTo>
                  <a:pt x="999207" y="638177"/>
                </a:lnTo>
                <a:lnTo>
                  <a:pt x="994471" y="641699"/>
                </a:lnTo>
                <a:lnTo>
                  <a:pt x="987738" y="641020"/>
                </a:lnTo>
                <a:cubicBezTo>
                  <a:pt x="986305" y="629650"/>
                  <a:pt x="1013543" y="628227"/>
                  <a:pt x="1026446" y="622543"/>
                </a:cubicBezTo>
                <a:lnTo>
                  <a:pt x="1013543" y="618279"/>
                </a:lnTo>
                <a:cubicBezTo>
                  <a:pt x="1029313" y="614015"/>
                  <a:pt x="1010675" y="612593"/>
                  <a:pt x="1019277" y="605487"/>
                </a:cubicBezTo>
                <a:cubicBezTo>
                  <a:pt x="1020710" y="606908"/>
                  <a:pt x="1023579" y="611172"/>
                  <a:pt x="1025011" y="608329"/>
                </a:cubicBezTo>
                <a:cubicBezTo>
                  <a:pt x="1026446" y="601223"/>
                  <a:pt x="1014977" y="602644"/>
                  <a:pt x="1013543" y="596958"/>
                </a:cubicBezTo>
                <a:cubicBezTo>
                  <a:pt x="1037914" y="596958"/>
                  <a:pt x="1003508" y="587009"/>
                  <a:pt x="1019277" y="579902"/>
                </a:cubicBezTo>
                <a:lnTo>
                  <a:pt x="1014977" y="578481"/>
                </a:lnTo>
                <a:cubicBezTo>
                  <a:pt x="1020712" y="575638"/>
                  <a:pt x="1020712" y="569242"/>
                  <a:pt x="1019457" y="562135"/>
                </a:cubicBezTo>
                <a:lnTo>
                  <a:pt x="1017325" y="547713"/>
                </a:lnTo>
                <a:lnTo>
                  <a:pt x="1025011" y="554319"/>
                </a:lnTo>
                <a:lnTo>
                  <a:pt x="1029313" y="544369"/>
                </a:lnTo>
                <a:cubicBezTo>
                  <a:pt x="1027879"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1" y="542948"/>
                  <a:pt x="1030746" y="532998"/>
                </a:cubicBezTo>
                <a:cubicBezTo>
                  <a:pt x="1026446" y="527313"/>
                  <a:pt x="1040781" y="518785"/>
                  <a:pt x="1053683" y="518785"/>
                </a:cubicBezTo>
                <a:cubicBezTo>
                  <a:pt x="1030746" y="501728"/>
                  <a:pt x="1059417" y="491780"/>
                  <a:pt x="1039347" y="483252"/>
                </a:cubicBezTo>
                <a:cubicBezTo>
                  <a:pt x="1039347" y="483252"/>
                  <a:pt x="1047949" y="484673"/>
                  <a:pt x="1046516" y="480409"/>
                </a:cubicBezTo>
                <a:lnTo>
                  <a:pt x="1040781" y="480409"/>
                </a:lnTo>
                <a:cubicBezTo>
                  <a:pt x="1035046" y="467617"/>
                  <a:pt x="1063717" y="478988"/>
                  <a:pt x="1060852" y="471881"/>
                </a:cubicBezTo>
                <a:cubicBezTo>
                  <a:pt x="1056550" y="470459"/>
                  <a:pt x="1053683" y="471881"/>
                  <a:pt x="1049381" y="470459"/>
                </a:cubicBezTo>
                <a:cubicBezTo>
                  <a:pt x="1050816" y="457667"/>
                  <a:pt x="1082355" y="463354"/>
                  <a:pt x="1075187" y="446297"/>
                </a:cubicBezTo>
                <a:cubicBezTo>
                  <a:pt x="1073753" y="444876"/>
                  <a:pt x="1070886" y="444876"/>
                  <a:pt x="1070886" y="446297"/>
                </a:cubicBezTo>
                <a:cubicBezTo>
                  <a:pt x="1069453" y="446297"/>
                  <a:pt x="1069453" y="443455"/>
                  <a:pt x="1076620" y="442033"/>
                </a:cubicBezTo>
                <a:lnTo>
                  <a:pt x="1082355" y="449140"/>
                </a:lnTo>
                <a:cubicBezTo>
                  <a:pt x="1108159" y="453404"/>
                  <a:pt x="1079487" y="429241"/>
                  <a:pt x="1089523" y="422134"/>
                </a:cubicBezTo>
                <a:cubicBezTo>
                  <a:pt x="1085222" y="422134"/>
                  <a:pt x="1080922" y="427820"/>
                  <a:pt x="1076620" y="422134"/>
                </a:cubicBezTo>
                <a:cubicBezTo>
                  <a:pt x="1079487" y="416449"/>
                  <a:pt x="1103859" y="427820"/>
                  <a:pt x="1095258" y="415029"/>
                </a:cubicBezTo>
                <a:cubicBezTo>
                  <a:pt x="1090956" y="417870"/>
                  <a:pt x="1079487" y="410763"/>
                  <a:pt x="1075187" y="413606"/>
                </a:cubicBezTo>
                <a:cubicBezTo>
                  <a:pt x="1075187" y="407922"/>
                  <a:pt x="1069453" y="402236"/>
                  <a:pt x="1079487" y="403658"/>
                </a:cubicBezTo>
                <a:cubicBezTo>
                  <a:pt x="1079487" y="402236"/>
                  <a:pt x="1076620" y="400815"/>
                  <a:pt x="1073753" y="399394"/>
                </a:cubicBezTo>
                <a:cubicBezTo>
                  <a:pt x="1082355" y="399394"/>
                  <a:pt x="1079487" y="392287"/>
                  <a:pt x="1078053" y="388023"/>
                </a:cubicBezTo>
                <a:lnTo>
                  <a:pt x="1073753" y="386601"/>
                </a:lnTo>
                <a:cubicBezTo>
                  <a:pt x="1099558" y="389444"/>
                  <a:pt x="1079487" y="376652"/>
                  <a:pt x="1083789" y="369545"/>
                </a:cubicBezTo>
                <a:lnTo>
                  <a:pt x="1076620" y="368125"/>
                </a:lnTo>
                <a:cubicBezTo>
                  <a:pt x="1080922" y="365281"/>
                  <a:pt x="1090956" y="363861"/>
                  <a:pt x="1083789" y="353911"/>
                </a:cubicBezTo>
                <a:lnTo>
                  <a:pt x="1073753" y="353911"/>
                </a:lnTo>
                <a:cubicBezTo>
                  <a:pt x="1082355" y="351068"/>
                  <a:pt x="1072320" y="336855"/>
                  <a:pt x="1086656" y="338276"/>
                </a:cubicBezTo>
                <a:cubicBezTo>
                  <a:pt x="1085222" y="335433"/>
                  <a:pt x="1070886" y="336855"/>
                  <a:pt x="1072320" y="328327"/>
                </a:cubicBezTo>
                <a:cubicBezTo>
                  <a:pt x="1079487" y="328327"/>
                  <a:pt x="1086656" y="325484"/>
                  <a:pt x="1079487" y="319798"/>
                </a:cubicBezTo>
                <a:cubicBezTo>
                  <a:pt x="1075187" y="318377"/>
                  <a:pt x="1070886" y="316957"/>
                  <a:pt x="1073753" y="321220"/>
                </a:cubicBezTo>
                <a:cubicBezTo>
                  <a:pt x="1075187" y="322641"/>
                  <a:pt x="1075187" y="322641"/>
                  <a:pt x="1078053" y="322641"/>
                </a:cubicBezTo>
                <a:lnTo>
                  <a:pt x="1070886" y="322641"/>
                </a:lnTo>
                <a:cubicBezTo>
                  <a:pt x="1066586" y="314113"/>
                  <a:pt x="1078053" y="319798"/>
                  <a:pt x="1076620" y="312693"/>
                </a:cubicBezTo>
                <a:cubicBezTo>
                  <a:pt x="1072320" y="309850"/>
                  <a:pt x="1068019" y="312693"/>
                  <a:pt x="1063717" y="311270"/>
                </a:cubicBezTo>
                <a:close/>
                <a:moveTo>
                  <a:pt x="461537" y="282944"/>
                </a:moveTo>
                <a:lnTo>
                  <a:pt x="438676" y="295636"/>
                </a:lnTo>
                <a:lnTo>
                  <a:pt x="434815" y="297805"/>
                </a:lnTo>
                <a:lnTo>
                  <a:pt x="437243" y="295636"/>
                </a:lnTo>
                <a:cubicBezTo>
                  <a:pt x="442978" y="291372"/>
                  <a:pt x="449070" y="287464"/>
                  <a:pt x="454446" y="284799"/>
                </a:cubicBezTo>
                <a:close/>
                <a:moveTo>
                  <a:pt x="448532" y="276980"/>
                </a:moveTo>
                <a:cubicBezTo>
                  <a:pt x="451578" y="276092"/>
                  <a:pt x="453729" y="276447"/>
                  <a:pt x="455879" y="277157"/>
                </a:cubicBezTo>
                <a:cubicBezTo>
                  <a:pt x="448710" y="281421"/>
                  <a:pt x="441542" y="282844"/>
                  <a:pt x="435808" y="284264"/>
                </a:cubicBezTo>
                <a:cubicBezTo>
                  <a:pt x="441543" y="280000"/>
                  <a:pt x="445485" y="277868"/>
                  <a:pt x="448532" y="276980"/>
                </a:cubicBezTo>
                <a:close/>
                <a:moveTo>
                  <a:pt x="470216" y="243047"/>
                </a:moveTo>
                <a:cubicBezTo>
                  <a:pt x="458747" y="251575"/>
                  <a:pt x="458747" y="260102"/>
                  <a:pt x="447278" y="261524"/>
                </a:cubicBezTo>
                <a:cubicBezTo>
                  <a:pt x="428641" y="262945"/>
                  <a:pt x="460180" y="251575"/>
                  <a:pt x="470216" y="243047"/>
                </a:cubicBezTo>
                <a:close/>
                <a:moveTo>
                  <a:pt x="513221" y="231676"/>
                </a:moveTo>
                <a:cubicBezTo>
                  <a:pt x="501752" y="238783"/>
                  <a:pt x="494585" y="248731"/>
                  <a:pt x="470214" y="261524"/>
                </a:cubicBezTo>
                <a:cubicBezTo>
                  <a:pt x="485984" y="248731"/>
                  <a:pt x="500320" y="238783"/>
                  <a:pt x="513221" y="231676"/>
                </a:cubicBezTo>
                <a:close/>
                <a:moveTo>
                  <a:pt x="1733201" y="220305"/>
                </a:moveTo>
                <a:cubicBezTo>
                  <a:pt x="1757571" y="243046"/>
                  <a:pt x="1751837" y="223148"/>
                  <a:pt x="1761873" y="237360"/>
                </a:cubicBezTo>
                <a:lnTo>
                  <a:pt x="1750404" y="245888"/>
                </a:lnTo>
                <a:cubicBezTo>
                  <a:pt x="1744670" y="235939"/>
                  <a:pt x="1738935" y="228833"/>
                  <a:pt x="1733201" y="220305"/>
                </a:cubicBezTo>
                <a:close/>
                <a:moveTo>
                  <a:pt x="1609913" y="98071"/>
                </a:moveTo>
                <a:lnTo>
                  <a:pt x="1645752" y="120812"/>
                </a:lnTo>
                <a:cubicBezTo>
                  <a:pt x="1658655" y="132183"/>
                  <a:pt x="1631416" y="117969"/>
                  <a:pt x="1624249" y="113705"/>
                </a:cubicBezTo>
                <a:cubicBezTo>
                  <a:pt x="1619948" y="109442"/>
                  <a:pt x="1608479" y="102335"/>
                  <a:pt x="1609913" y="98071"/>
                </a:cubicBezTo>
                <a:close/>
                <a:moveTo>
                  <a:pt x="761232" y="92384"/>
                </a:moveTo>
                <a:cubicBezTo>
                  <a:pt x="771268" y="92384"/>
                  <a:pt x="778435" y="93806"/>
                  <a:pt x="791339" y="93806"/>
                </a:cubicBezTo>
                <a:cubicBezTo>
                  <a:pt x="782735" y="93806"/>
                  <a:pt x="771268" y="96650"/>
                  <a:pt x="762667" y="100913"/>
                </a:cubicBezTo>
                <a:cubicBezTo>
                  <a:pt x="758365" y="102334"/>
                  <a:pt x="754064" y="103755"/>
                  <a:pt x="751198" y="105177"/>
                </a:cubicBezTo>
                <a:cubicBezTo>
                  <a:pt x="802807" y="78171"/>
                  <a:pt x="728261" y="100913"/>
                  <a:pt x="721092" y="102334"/>
                </a:cubicBezTo>
                <a:cubicBezTo>
                  <a:pt x="741162" y="93806"/>
                  <a:pt x="752631" y="92384"/>
                  <a:pt x="761232" y="92384"/>
                </a:cubicBezTo>
                <a:close/>
                <a:moveTo>
                  <a:pt x="863017" y="88122"/>
                </a:moveTo>
                <a:lnTo>
                  <a:pt x="832912" y="98071"/>
                </a:lnTo>
                <a:lnTo>
                  <a:pt x="851548" y="102335"/>
                </a:lnTo>
                <a:close/>
                <a:moveTo>
                  <a:pt x="1396309" y="69645"/>
                </a:moveTo>
                <a:cubicBezTo>
                  <a:pt x="1387708" y="71065"/>
                  <a:pt x="1393442" y="76752"/>
                  <a:pt x="1403478" y="82436"/>
                </a:cubicBezTo>
                <a:cubicBezTo>
                  <a:pt x="1413512" y="88122"/>
                  <a:pt x="1424981" y="96650"/>
                  <a:pt x="1430715" y="100914"/>
                </a:cubicBezTo>
                <a:cubicBezTo>
                  <a:pt x="1427848" y="82436"/>
                  <a:pt x="1439317" y="86700"/>
                  <a:pt x="1455087" y="95229"/>
                </a:cubicBezTo>
                <a:cubicBezTo>
                  <a:pt x="1459387" y="96650"/>
                  <a:pt x="1463688" y="99493"/>
                  <a:pt x="1467988" y="102335"/>
                </a:cubicBezTo>
                <a:cubicBezTo>
                  <a:pt x="1472290" y="105178"/>
                  <a:pt x="1476590" y="108021"/>
                  <a:pt x="1480891" y="110863"/>
                </a:cubicBezTo>
                <a:cubicBezTo>
                  <a:pt x="1489493" y="116549"/>
                  <a:pt x="1498094" y="120813"/>
                  <a:pt x="1506696" y="120813"/>
                </a:cubicBezTo>
                <a:cubicBezTo>
                  <a:pt x="1500961" y="115128"/>
                  <a:pt x="1480891" y="108021"/>
                  <a:pt x="1478024" y="100914"/>
                </a:cubicBezTo>
                <a:cubicBezTo>
                  <a:pt x="1488059" y="102335"/>
                  <a:pt x="1506696" y="109442"/>
                  <a:pt x="1518165" y="116549"/>
                </a:cubicBezTo>
                <a:cubicBezTo>
                  <a:pt x="1516730" y="113706"/>
                  <a:pt x="1516730" y="110863"/>
                  <a:pt x="1519597" y="106599"/>
                </a:cubicBezTo>
                <a:cubicBezTo>
                  <a:pt x="1506696" y="105178"/>
                  <a:pt x="1483759" y="96650"/>
                  <a:pt x="1460821" y="89543"/>
                </a:cubicBezTo>
                <a:cubicBezTo>
                  <a:pt x="1436449" y="83859"/>
                  <a:pt x="1413512" y="73908"/>
                  <a:pt x="1396309" y="69645"/>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3"/>
                </a:cubicBezTo>
                <a:cubicBezTo>
                  <a:pt x="894556" y="63958"/>
                  <a:pt x="910325" y="59694"/>
                  <a:pt x="901723" y="55430"/>
                </a:cubicBezTo>
                <a:cubicBezTo>
                  <a:pt x="913192" y="52588"/>
                  <a:pt x="921435" y="52588"/>
                  <a:pt x="928245" y="53654"/>
                </a:cubicBezTo>
                <a:close/>
                <a:moveTo>
                  <a:pt x="1191308" y="31268"/>
                </a:moveTo>
                <a:cubicBezTo>
                  <a:pt x="1182706" y="32691"/>
                  <a:pt x="1174105" y="32691"/>
                  <a:pt x="1165503" y="34111"/>
                </a:cubicBezTo>
                <a:cubicBezTo>
                  <a:pt x="1172670" y="34111"/>
                  <a:pt x="1178405" y="35532"/>
                  <a:pt x="1184139" y="35532"/>
                </a:cubicBezTo>
                <a:close/>
                <a:moveTo>
                  <a:pt x="1326065" y="9949"/>
                </a:moveTo>
                <a:cubicBezTo>
                  <a:pt x="1359036" y="15634"/>
                  <a:pt x="1369072" y="22740"/>
                  <a:pt x="1376239" y="31268"/>
                </a:cubicBezTo>
                <a:cubicBezTo>
                  <a:pt x="1381973" y="39797"/>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5"/>
                  <a:pt x="1521032" y="89543"/>
                  <a:pt x="1535367"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8"/>
                </a:cubicBezTo>
                <a:cubicBezTo>
                  <a:pt x="1637151" y="174824"/>
                  <a:pt x="1645753" y="177665"/>
                  <a:pt x="1640018" y="166294"/>
                </a:cubicBezTo>
                <a:cubicBezTo>
                  <a:pt x="1618515" y="135027"/>
                  <a:pt x="1611347" y="115128"/>
                  <a:pt x="1545402" y="81015"/>
                </a:cubicBezTo>
                <a:cubicBezTo>
                  <a:pt x="1531066" y="85279"/>
                  <a:pt x="1588409" y="117970"/>
                  <a:pt x="1568339" y="108021"/>
                </a:cubicBezTo>
                <a:cubicBezTo>
                  <a:pt x="1555438" y="99493"/>
                  <a:pt x="1536800" y="90964"/>
                  <a:pt x="1518165" y="83859"/>
                </a:cubicBezTo>
                <a:cubicBezTo>
                  <a:pt x="1499527" y="76752"/>
                  <a:pt x="1482324" y="68224"/>
                  <a:pt x="1472290" y="59696"/>
                </a:cubicBezTo>
                <a:cubicBezTo>
                  <a:pt x="1485191" y="63960"/>
                  <a:pt x="1496660" y="69645"/>
                  <a:pt x="1508129" y="75331"/>
                </a:cubicBezTo>
                <a:cubicBezTo>
                  <a:pt x="1521032" y="81015"/>
                  <a:pt x="1532500" y="86700"/>
                  <a:pt x="1543969" y="92386"/>
                </a:cubicBezTo>
                <a:cubicBezTo>
                  <a:pt x="1551136" y="76752"/>
                  <a:pt x="1515297" y="78172"/>
                  <a:pt x="1505261" y="65381"/>
                </a:cubicBezTo>
                <a:cubicBezTo>
                  <a:pt x="1516730" y="62538"/>
                  <a:pt x="1532500" y="69645"/>
                  <a:pt x="1548269" y="78172"/>
                </a:cubicBezTo>
                <a:cubicBezTo>
                  <a:pt x="1562605" y="86700"/>
                  <a:pt x="1579808" y="98071"/>
                  <a:pt x="1595578" y="102335"/>
                </a:cubicBezTo>
                <a:lnTo>
                  <a:pt x="1591277" y="99493"/>
                </a:lnTo>
                <a:cubicBezTo>
                  <a:pt x="1605612" y="106599"/>
                  <a:pt x="1614214" y="113706"/>
                  <a:pt x="1622815" y="119392"/>
                </a:cubicBezTo>
                <a:cubicBezTo>
                  <a:pt x="1629984" y="125076"/>
                  <a:pt x="1635718" y="127920"/>
                  <a:pt x="1641453" y="132183"/>
                </a:cubicBezTo>
                <a:cubicBezTo>
                  <a:pt x="1647187" y="135027"/>
                  <a:pt x="1652921" y="139290"/>
                  <a:pt x="1660088" y="144975"/>
                </a:cubicBezTo>
                <a:cubicBezTo>
                  <a:pt x="1667257" y="150661"/>
                  <a:pt x="1675859" y="157767"/>
                  <a:pt x="1687327" y="169138"/>
                </a:cubicBezTo>
                <a:cubicBezTo>
                  <a:pt x="1684460" y="174824"/>
                  <a:pt x="1678726" y="173401"/>
                  <a:pt x="1670124" y="169138"/>
                </a:cubicBezTo>
                <a:cubicBezTo>
                  <a:pt x="1661523" y="164874"/>
                  <a:pt x="1651487" y="156346"/>
                  <a:pt x="1637151" y="150661"/>
                </a:cubicBezTo>
                <a:cubicBezTo>
                  <a:pt x="1647187" y="157767"/>
                  <a:pt x="1657221" y="166294"/>
                  <a:pt x="1667257" y="174824"/>
                </a:cubicBezTo>
                <a:cubicBezTo>
                  <a:pt x="1677291" y="183351"/>
                  <a:pt x="1687327" y="191879"/>
                  <a:pt x="1697361" y="201828"/>
                </a:cubicBezTo>
                <a:cubicBezTo>
                  <a:pt x="1715999" y="221726"/>
                  <a:pt x="1737502" y="243047"/>
                  <a:pt x="1754705" y="265789"/>
                </a:cubicBezTo>
                <a:cubicBezTo>
                  <a:pt x="1774775" y="288529"/>
                  <a:pt x="1790545" y="312691"/>
                  <a:pt x="1807748" y="334012"/>
                </a:cubicBezTo>
                <a:cubicBezTo>
                  <a:pt x="1816350" y="345383"/>
                  <a:pt x="1823517" y="356754"/>
                  <a:pt x="1832118" y="366703"/>
                </a:cubicBezTo>
                <a:cubicBezTo>
                  <a:pt x="1840720" y="376653"/>
                  <a:pt x="1850756" y="386601"/>
                  <a:pt x="1857923" y="396551"/>
                </a:cubicBezTo>
                <a:lnTo>
                  <a:pt x="1853623" y="382337"/>
                </a:lnTo>
                <a:lnTo>
                  <a:pt x="1847889" y="368123"/>
                </a:lnTo>
                <a:lnTo>
                  <a:pt x="1837853" y="339697"/>
                </a:lnTo>
                <a:cubicBezTo>
                  <a:pt x="1847889" y="355332"/>
                  <a:pt x="1860790" y="378073"/>
                  <a:pt x="1867959" y="397972"/>
                </a:cubicBezTo>
                <a:cubicBezTo>
                  <a:pt x="1876560" y="416450"/>
                  <a:pt x="1885162" y="430662"/>
                  <a:pt x="1892329" y="424978"/>
                </a:cubicBezTo>
                <a:cubicBezTo>
                  <a:pt x="1874052" y="397261"/>
                  <a:pt x="1879964" y="396728"/>
                  <a:pt x="1881039" y="389199"/>
                </a:cubicBezTo>
                <a:lnTo>
                  <a:pt x="1879634" y="379503"/>
                </a:lnTo>
                <a:lnTo>
                  <a:pt x="1892329" y="423555"/>
                </a:lnTo>
                <a:cubicBezTo>
                  <a:pt x="1896630" y="434926"/>
                  <a:pt x="1898063" y="446297"/>
                  <a:pt x="1900930" y="456247"/>
                </a:cubicBezTo>
                <a:cubicBezTo>
                  <a:pt x="1902365" y="466195"/>
                  <a:pt x="1905232" y="477566"/>
                  <a:pt x="1906665" y="486094"/>
                </a:cubicBezTo>
                <a:cubicBezTo>
                  <a:pt x="1905232" y="470459"/>
                  <a:pt x="1922435" y="500308"/>
                  <a:pt x="1925302" y="504572"/>
                </a:cubicBezTo>
                <a:cubicBezTo>
                  <a:pt x="1931036" y="540105"/>
                  <a:pt x="1916700" y="507415"/>
                  <a:pt x="1910966" y="505993"/>
                </a:cubicBezTo>
                <a:cubicBezTo>
                  <a:pt x="1916700" y="524470"/>
                  <a:pt x="1912399" y="555740"/>
                  <a:pt x="1923868" y="569952"/>
                </a:cubicBezTo>
                <a:cubicBezTo>
                  <a:pt x="1929602" y="582745"/>
                  <a:pt x="1931036" y="574218"/>
                  <a:pt x="1931036" y="561424"/>
                </a:cubicBezTo>
                <a:cubicBezTo>
                  <a:pt x="1931036" y="548633"/>
                  <a:pt x="1929602" y="531577"/>
                  <a:pt x="1932469" y="525891"/>
                </a:cubicBezTo>
                <a:cubicBezTo>
                  <a:pt x="1935336" y="562847"/>
                  <a:pt x="1935336" y="598380"/>
                  <a:pt x="1933903" y="633914"/>
                </a:cubicBezTo>
                <a:lnTo>
                  <a:pt x="1936771" y="631071"/>
                </a:lnTo>
                <a:cubicBezTo>
                  <a:pt x="1933903" y="639598"/>
                  <a:pt x="1932469" y="655233"/>
                  <a:pt x="1935336" y="666604"/>
                </a:cubicBezTo>
                <a:cubicBezTo>
                  <a:pt x="1942505" y="677975"/>
                  <a:pt x="1943938" y="652390"/>
                  <a:pt x="1941071" y="636755"/>
                </a:cubicBezTo>
                <a:cubicBezTo>
                  <a:pt x="1948239" y="665182"/>
                  <a:pt x="1942505" y="689346"/>
                  <a:pt x="1933903" y="713508"/>
                </a:cubicBezTo>
                <a:cubicBezTo>
                  <a:pt x="1929602" y="737670"/>
                  <a:pt x="1923868" y="758990"/>
                  <a:pt x="1932469" y="783152"/>
                </a:cubicBezTo>
                <a:cubicBezTo>
                  <a:pt x="1929602" y="793102"/>
                  <a:pt x="1925302" y="803051"/>
                  <a:pt x="1922435" y="813001"/>
                </a:cubicBezTo>
                <a:cubicBezTo>
                  <a:pt x="1923868" y="815844"/>
                  <a:pt x="1926735" y="821529"/>
                  <a:pt x="1928169" y="815844"/>
                </a:cubicBezTo>
                <a:lnTo>
                  <a:pt x="1916700" y="844270"/>
                </a:lnTo>
                <a:cubicBezTo>
                  <a:pt x="1899497" y="898280"/>
                  <a:pt x="1928169" y="861326"/>
                  <a:pt x="1926735" y="881224"/>
                </a:cubicBezTo>
                <a:lnTo>
                  <a:pt x="1926735" y="878381"/>
                </a:lnTo>
                <a:cubicBezTo>
                  <a:pt x="1925302" y="895438"/>
                  <a:pt x="1928169" y="909651"/>
                  <a:pt x="1932469" y="898280"/>
                </a:cubicBezTo>
                <a:cubicBezTo>
                  <a:pt x="1925302" y="918178"/>
                  <a:pt x="1916700" y="936656"/>
                  <a:pt x="1908099" y="955134"/>
                </a:cubicBezTo>
                <a:cubicBezTo>
                  <a:pt x="1899497" y="963662"/>
                  <a:pt x="1886594" y="989245"/>
                  <a:pt x="1873693" y="1010566"/>
                </a:cubicBezTo>
                <a:cubicBezTo>
                  <a:pt x="1860790" y="1031885"/>
                  <a:pt x="1846454" y="1048941"/>
                  <a:pt x="1836420" y="1044677"/>
                </a:cubicBezTo>
                <a:cubicBezTo>
                  <a:pt x="1832118" y="1060312"/>
                  <a:pt x="1830685" y="1071683"/>
                  <a:pt x="1836420" y="1067419"/>
                </a:cubicBezTo>
                <a:cubicBezTo>
                  <a:pt x="1814915" y="1105795"/>
                  <a:pt x="1856490" y="1064576"/>
                  <a:pt x="1820650" y="1127114"/>
                </a:cubicBezTo>
                <a:cubicBezTo>
                  <a:pt x="1823517" y="1129957"/>
                  <a:pt x="1827818" y="1121430"/>
                  <a:pt x="1833553" y="1112902"/>
                </a:cubicBezTo>
                <a:cubicBezTo>
                  <a:pt x="1824951" y="1129957"/>
                  <a:pt x="1819217" y="1135642"/>
                  <a:pt x="1816350" y="1137064"/>
                </a:cubicBezTo>
                <a:cubicBezTo>
                  <a:pt x="1817783" y="1138485"/>
                  <a:pt x="1819217" y="1139906"/>
                  <a:pt x="1820650" y="1145592"/>
                </a:cubicBezTo>
                <a:cubicBezTo>
                  <a:pt x="1813483" y="1141328"/>
                  <a:pt x="1800579" y="1168334"/>
                  <a:pt x="1793412" y="1182546"/>
                </a:cubicBezTo>
                <a:cubicBezTo>
                  <a:pt x="1802014" y="1178282"/>
                  <a:pt x="1809181" y="1174019"/>
                  <a:pt x="1817783" y="1168334"/>
                </a:cubicBezTo>
                <a:cubicBezTo>
                  <a:pt x="1804881" y="1179703"/>
                  <a:pt x="1796279" y="1188232"/>
                  <a:pt x="1781944" y="1213816"/>
                </a:cubicBezTo>
                <a:lnTo>
                  <a:pt x="1800579" y="1202445"/>
                </a:lnTo>
                <a:cubicBezTo>
                  <a:pt x="1786244" y="1222343"/>
                  <a:pt x="1781944" y="1220923"/>
                  <a:pt x="1777642" y="1220923"/>
                </a:cubicBezTo>
                <a:cubicBezTo>
                  <a:pt x="1773342" y="1220923"/>
                  <a:pt x="1770475" y="1223766"/>
                  <a:pt x="1756139" y="1249349"/>
                </a:cubicBezTo>
                <a:lnTo>
                  <a:pt x="1769041" y="1225187"/>
                </a:lnTo>
                <a:lnTo>
                  <a:pt x="1780509" y="1201024"/>
                </a:lnTo>
                <a:cubicBezTo>
                  <a:pt x="1761873" y="1226607"/>
                  <a:pt x="1751838" y="1232293"/>
                  <a:pt x="1743236" y="1233714"/>
                </a:cubicBezTo>
                <a:cubicBezTo>
                  <a:pt x="1734635" y="1235135"/>
                  <a:pt x="1728900" y="1232293"/>
                  <a:pt x="1717432" y="1240821"/>
                </a:cubicBezTo>
                <a:cubicBezTo>
                  <a:pt x="1705963" y="1250770"/>
                  <a:pt x="1693061" y="1263563"/>
                  <a:pt x="1683026" y="1276355"/>
                </a:cubicBezTo>
                <a:lnTo>
                  <a:pt x="1667257" y="1296253"/>
                </a:lnTo>
                <a:cubicBezTo>
                  <a:pt x="1661523" y="1301938"/>
                  <a:pt x="1655788" y="1309045"/>
                  <a:pt x="1650054" y="1314731"/>
                </a:cubicBezTo>
                <a:cubicBezTo>
                  <a:pt x="1628550" y="1340314"/>
                  <a:pt x="1604179" y="1360213"/>
                  <a:pt x="1578375" y="1367320"/>
                </a:cubicBezTo>
                <a:cubicBezTo>
                  <a:pt x="1578375" y="1378690"/>
                  <a:pt x="1586977" y="1375847"/>
                  <a:pt x="1578375" y="1392903"/>
                </a:cubicBezTo>
                <a:cubicBezTo>
                  <a:pt x="1595578" y="1382954"/>
                  <a:pt x="1607047" y="1373004"/>
                  <a:pt x="1618515" y="1365897"/>
                </a:cubicBezTo>
                <a:cubicBezTo>
                  <a:pt x="1629984" y="1360213"/>
                  <a:pt x="1640018" y="1355949"/>
                  <a:pt x="1651487" y="1353106"/>
                </a:cubicBezTo>
                <a:cubicBezTo>
                  <a:pt x="1683026" y="1328943"/>
                  <a:pt x="1680159" y="1318995"/>
                  <a:pt x="1678726" y="1310465"/>
                </a:cubicBezTo>
                <a:cubicBezTo>
                  <a:pt x="1677291" y="1300517"/>
                  <a:pt x="1675859" y="1291989"/>
                  <a:pt x="1711697" y="1264984"/>
                </a:cubicBezTo>
                <a:cubicBezTo>
                  <a:pt x="1717432" y="1276355"/>
                  <a:pt x="1700229" y="1297674"/>
                  <a:pt x="1680159" y="1311888"/>
                </a:cubicBezTo>
                <a:cubicBezTo>
                  <a:pt x="1685893" y="1320416"/>
                  <a:pt x="1710265" y="1300517"/>
                  <a:pt x="1726033" y="1289146"/>
                </a:cubicBezTo>
                <a:cubicBezTo>
                  <a:pt x="1700229" y="1316862"/>
                  <a:pt x="1669586" y="1356570"/>
                  <a:pt x="1645596" y="1383687"/>
                </a:cubicBezTo>
                <a:lnTo>
                  <a:pt x="1624252" y="1405694"/>
                </a:lnTo>
                <a:lnTo>
                  <a:pt x="1624250" y="1405696"/>
                </a:lnTo>
                <a:cubicBezTo>
                  <a:pt x="1609914" y="1411381"/>
                  <a:pt x="1574073" y="1432700"/>
                  <a:pt x="1562605" y="1445493"/>
                </a:cubicBezTo>
                <a:cubicBezTo>
                  <a:pt x="1559738" y="1438386"/>
                  <a:pt x="1495227" y="1481026"/>
                  <a:pt x="1505261" y="1454021"/>
                </a:cubicBezTo>
                <a:cubicBezTo>
                  <a:pt x="1482324" y="1466813"/>
                  <a:pt x="1478024" y="1476763"/>
                  <a:pt x="1473723" y="1483868"/>
                </a:cubicBezTo>
                <a:cubicBezTo>
                  <a:pt x="1469423" y="1490975"/>
                  <a:pt x="1463688" y="1496661"/>
                  <a:pt x="1436449" y="1502346"/>
                </a:cubicBezTo>
                <a:cubicBezTo>
                  <a:pt x="1460821" y="1503767"/>
                  <a:pt x="1412079" y="1527929"/>
                  <a:pt x="1436449" y="1526508"/>
                </a:cubicBezTo>
                <a:cubicBezTo>
                  <a:pt x="1440751" y="1517981"/>
                  <a:pt x="1459387" y="1509453"/>
                  <a:pt x="1478024" y="1502346"/>
                </a:cubicBezTo>
                <a:cubicBezTo>
                  <a:pt x="1496660" y="1493818"/>
                  <a:pt x="1519597" y="1488132"/>
                  <a:pt x="1532500" y="1482447"/>
                </a:cubicBezTo>
                <a:cubicBezTo>
                  <a:pt x="1522465" y="1490975"/>
                  <a:pt x="1510996" y="1499503"/>
                  <a:pt x="1500961" y="1508031"/>
                </a:cubicBezTo>
                <a:cubicBezTo>
                  <a:pt x="1490926" y="1516560"/>
                  <a:pt x="1480891" y="1525088"/>
                  <a:pt x="1469423" y="1532194"/>
                </a:cubicBezTo>
                <a:cubicBezTo>
                  <a:pt x="1483759" y="1519401"/>
                  <a:pt x="1455087" y="1526508"/>
                  <a:pt x="1445051" y="1530772"/>
                </a:cubicBezTo>
                <a:lnTo>
                  <a:pt x="1440751" y="1544986"/>
                </a:lnTo>
                <a:cubicBezTo>
                  <a:pt x="1429282" y="1536458"/>
                  <a:pt x="1402044" y="1556357"/>
                  <a:pt x="1369072" y="1577676"/>
                </a:cubicBezTo>
                <a:cubicBezTo>
                  <a:pt x="1353302" y="1587625"/>
                  <a:pt x="1334666" y="1597575"/>
                  <a:pt x="1318896" y="1604682"/>
                </a:cubicBezTo>
                <a:cubicBezTo>
                  <a:pt x="1301693" y="1610367"/>
                  <a:pt x="1285924" y="1613210"/>
                  <a:pt x="1274455" y="1610367"/>
                </a:cubicBezTo>
                <a:cubicBezTo>
                  <a:pt x="1297393" y="1603261"/>
                  <a:pt x="1314596" y="1587625"/>
                  <a:pt x="1330365" y="1594732"/>
                </a:cubicBezTo>
                <a:cubicBezTo>
                  <a:pt x="1369072" y="1569149"/>
                  <a:pt x="1314596" y="1580519"/>
                  <a:pt x="1330365" y="1563462"/>
                </a:cubicBezTo>
                <a:cubicBezTo>
                  <a:pt x="1323197" y="1564885"/>
                  <a:pt x="1313161" y="1569149"/>
                  <a:pt x="1304560" y="1571992"/>
                </a:cubicBezTo>
                <a:cubicBezTo>
                  <a:pt x="1294526" y="1574833"/>
                  <a:pt x="1285924" y="1577676"/>
                  <a:pt x="1275888" y="1581940"/>
                </a:cubicBezTo>
                <a:cubicBezTo>
                  <a:pt x="1255818" y="1590468"/>
                  <a:pt x="1235748" y="1597575"/>
                  <a:pt x="1214245" y="1604682"/>
                </a:cubicBezTo>
                <a:cubicBezTo>
                  <a:pt x="1192741" y="1611789"/>
                  <a:pt x="1171238" y="1617473"/>
                  <a:pt x="1149733" y="1621737"/>
                </a:cubicBezTo>
                <a:cubicBezTo>
                  <a:pt x="1128230" y="1626001"/>
                  <a:pt x="1106726" y="1627424"/>
                  <a:pt x="1088090" y="1627424"/>
                </a:cubicBezTo>
                <a:cubicBezTo>
                  <a:pt x="1099917" y="1630621"/>
                  <a:pt x="1121421" y="1626623"/>
                  <a:pt x="1133853" y="1628622"/>
                </a:cubicBezTo>
                <a:lnTo>
                  <a:pt x="1135061" y="1629244"/>
                </a:lnTo>
                <a:lnTo>
                  <a:pt x="1106726" y="1631687"/>
                </a:lnTo>
                <a:lnTo>
                  <a:pt x="1103859" y="1634529"/>
                </a:lnTo>
                <a:lnTo>
                  <a:pt x="1136832" y="1631687"/>
                </a:lnTo>
                <a:lnTo>
                  <a:pt x="1137849" y="1630679"/>
                </a:lnTo>
                <a:lnTo>
                  <a:pt x="1142566" y="1633108"/>
                </a:lnTo>
                <a:cubicBezTo>
                  <a:pt x="1088090" y="1651586"/>
                  <a:pt x="1016411" y="1640215"/>
                  <a:pt x="953333" y="1635951"/>
                </a:cubicBezTo>
                <a:lnTo>
                  <a:pt x="966235" y="1648743"/>
                </a:lnTo>
                <a:cubicBezTo>
                  <a:pt x="938997" y="1644479"/>
                  <a:pt x="933263" y="1645900"/>
                  <a:pt x="927529" y="1648743"/>
                </a:cubicBezTo>
                <a:cubicBezTo>
                  <a:pt x="921794" y="1650164"/>
                  <a:pt x="914626" y="1654428"/>
                  <a:pt x="885954" y="1653007"/>
                </a:cubicBezTo>
                <a:cubicBezTo>
                  <a:pt x="888821" y="1651586"/>
                  <a:pt x="895990" y="1647322"/>
                  <a:pt x="883087" y="1647322"/>
                </a:cubicBezTo>
                <a:cubicBezTo>
                  <a:pt x="835779" y="1650164"/>
                  <a:pt x="878787" y="1658691"/>
                  <a:pt x="847248" y="1662957"/>
                </a:cubicBezTo>
                <a:cubicBezTo>
                  <a:pt x="787037" y="1641636"/>
                  <a:pt x="817142" y="1677169"/>
                  <a:pt x="742596" y="1661535"/>
                </a:cubicBezTo>
                <a:lnTo>
                  <a:pt x="748330" y="1667221"/>
                </a:lnTo>
                <a:cubicBezTo>
                  <a:pt x="719659" y="1660824"/>
                  <a:pt x="685611" y="1659047"/>
                  <a:pt x="650668" y="1657271"/>
                </a:cubicBezTo>
                <a:lnTo>
                  <a:pt x="582677" y="1650706"/>
                </a:lnTo>
                <a:lnTo>
                  <a:pt x="591981" y="1650719"/>
                </a:lnTo>
                <a:cubicBezTo>
                  <a:pt x="596103" y="1649898"/>
                  <a:pt x="598522" y="1648032"/>
                  <a:pt x="597805" y="1644479"/>
                </a:cubicBezTo>
                <a:cubicBezTo>
                  <a:pt x="584902" y="1641636"/>
                  <a:pt x="572000" y="1638793"/>
                  <a:pt x="559097" y="1634529"/>
                </a:cubicBezTo>
                <a:lnTo>
                  <a:pt x="520391" y="1621737"/>
                </a:lnTo>
                <a:cubicBezTo>
                  <a:pt x="514657" y="1623158"/>
                  <a:pt x="481684" y="1614630"/>
                  <a:pt x="500321" y="1627424"/>
                </a:cubicBezTo>
                <a:cubicBezTo>
                  <a:pt x="510355" y="1633108"/>
                  <a:pt x="520391" y="1633108"/>
                  <a:pt x="528993" y="1634529"/>
                </a:cubicBezTo>
                <a:cubicBezTo>
                  <a:pt x="526125" y="1634529"/>
                  <a:pt x="521824" y="1635951"/>
                  <a:pt x="517524" y="1637372"/>
                </a:cubicBezTo>
                <a:cubicBezTo>
                  <a:pt x="447278" y="1608946"/>
                  <a:pt x="527558" y="1620317"/>
                  <a:pt x="530425" y="1608946"/>
                </a:cubicBezTo>
                <a:cubicBezTo>
                  <a:pt x="511790" y="1604682"/>
                  <a:pt x="498887" y="1598996"/>
                  <a:pt x="488852" y="1593311"/>
                </a:cubicBezTo>
                <a:cubicBezTo>
                  <a:pt x="478817" y="1586204"/>
                  <a:pt x="470215" y="1580519"/>
                  <a:pt x="457314" y="1576256"/>
                </a:cubicBezTo>
                <a:cubicBezTo>
                  <a:pt x="441543" y="1583361"/>
                  <a:pt x="500321" y="1606103"/>
                  <a:pt x="464481" y="1607525"/>
                </a:cubicBezTo>
                <a:cubicBezTo>
                  <a:pt x="458746" y="1607525"/>
                  <a:pt x="448712" y="1604682"/>
                  <a:pt x="438676" y="1600418"/>
                </a:cubicBezTo>
                <a:cubicBezTo>
                  <a:pt x="428642" y="1596154"/>
                  <a:pt x="417173" y="1589047"/>
                  <a:pt x="405705" y="1583361"/>
                </a:cubicBezTo>
                <a:cubicBezTo>
                  <a:pt x="382767" y="1570569"/>
                  <a:pt x="361263" y="1553514"/>
                  <a:pt x="352661" y="1542143"/>
                </a:cubicBezTo>
                <a:cubicBezTo>
                  <a:pt x="329724" y="1544986"/>
                  <a:pt x="293885" y="1527929"/>
                  <a:pt x="265213" y="1508031"/>
                </a:cubicBezTo>
                <a:cubicBezTo>
                  <a:pt x="258045" y="1502346"/>
                  <a:pt x="250878" y="1498082"/>
                  <a:pt x="245143" y="1493818"/>
                </a:cubicBezTo>
                <a:cubicBezTo>
                  <a:pt x="239409" y="1489554"/>
                  <a:pt x="233675" y="1485290"/>
                  <a:pt x="227940" y="1482447"/>
                </a:cubicBezTo>
                <a:cubicBezTo>
                  <a:pt x="217905" y="1475340"/>
                  <a:pt x="210737" y="1472497"/>
                  <a:pt x="206436" y="1476763"/>
                </a:cubicBezTo>
                <a:cubicBezTo>
                  <a:pt x="209303" y="1476763"/>
                  <a:pt x="203569" y="1461128"/>
                  <a:pt x="187800" y="1451178"/>
                </a:cubicBezTo>
                <a:lnTo>
                  <a:pt x="192100" y="1462549"/>
                </a:lnTo>
                <a:cubicBezTo>
                  <a:pt x="166296" y="1448335"/>
                  <a:pt x="160561" y="1432700"/>
                  <a:pt x="156261" y="1421329"/>
                </a:cubicBezTo>
                <a:cubicBezTo>
                  <a:pt x="151960" y="1409960"/>
                  <a:pt x="150527" y="1398589"/>
                  <a:pt x="137624" y="1387218"/>
                </a:cubicBezTo>
                <a:cubicBezTo>
                  <a:pt x="134757" y="1390061"/>
                  <a:pt x="140491" y="1400010"/>
                  <a:pt x="140491" y="1407117"/>
                </a:cubicBezTo>
                <a:cubicBezTo>
                  <a:pt x="127590" y="1392903"/>
                  <a:pt x="116121" y="1378690"/>
                  <a:pt x="108952" y="1364477"/>
                </a:cubicBezTo>
                <a:cubicBezTo>
                  <a:pt x="106085" y="1357370"/>
                  <a:pt x="101785" y="1350264"/>
                  <a:pt x="98918" y="1343157"/>
                </a:cubicBezTo>
                <a:cubicBezTo>
                  <a:pt x="94616" y="1336050"/>
                  <a:pt x="93184" y="1328943"/>
                  <a:pt x="90316" y="1321836"/>
                </a:cubicBezTo>
                <a:cubicBezTo>
                  <a:pt x="87449" y="1314731"/>
                  <a:pt x="86015" y="1307624"/>
                  <a:pt x="80281" y="1300517"/>
                </a:cubicBezTo>
                <a:cubicBezTo>
                  <a:pt x="78848" y="1293410"/>
                  <a:pt x="75981" y="1286303"/>
                  <a:pt x="73113" y="1279198"/>
                </a:cubicBezTo>
                <a:cubicBezTo>
                  <a:pt x="70246" y="1272091"/>
                  <a:pt x="65945" y="1263563"/>
                  <a:pt x="63078"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30"/>
                  <a:pt x="60210" y="1235135"/>
                </a:cubicBezTo>
                <a:cubicBezTo>
                  <a:pt x="64512" y="1213816"/>
                  <a:pt x="55910" y="1189653"/>
                  <a:pt x="45875" y="1162648"/>
                </a:cubicBezTo>
                <a:cubicBezTo>
                  <a:pt x="35840" y="1135642"/>
                  <a:pt x="25804" y="1104373"/>
                  <a:pt x="27239" y="1073105"/>
                </a:cubicBezTo>
                <a:cubicBezTo>
                  <a:pt x="22937" y="1078789"/>
                  <a:pt x="25804" y="1124271"/>
                  <a:pt x="17203" y="1101531"/>
                </a:cubicBezTo>
                <a:cubicBezTo>
                  <a:pt x="14336" y="1060312"/>
                  <a:pt x="43007" y="1064576"/>
                  <a:pt x="28672" y="1017673"/>
                </a:cubicBezTo>
                <a:cubicBezTo>
                  <a:pt x="25804" y="1038992"/>
                  <a:pt x="12903" y="1033306"/>
                  <a:pt x="11469" y="1053206"/>
                </a:cubicBezTo>
                <a:cubicBezTo>
                  <a:pt x="8601" y="1021937"/>
                  <a:pt x="1434" y="1000616"/>
                  <a:pt x="11469" y="989245"/>
                </a:cubicBezTo>
                <a:cubicBezTo>
                  <a:pt x="11469" y="980717"/>
                  <a:pt x="7169" y="976453"/>
                  <a:pt x="4301" y="976453"/>
                </a:cubicBezTo>
                <a:cubicBezTo>
                  <a:pt x="11469" y="956555"/>
                  <a:pt x="7169" y="925285"/>
                  <a:pt x="5734" y="903966"/>
                </a:cubicBezTo>
                <a:lnTo>
                  <a:pt x="0" y="909651"/>
                </a:lnTo>
                <a:cubicBezTo>
                  <a:pt x="27239" y="872697"/>
                  <a:pt x="4301" y="845691"/>
                  <a:pt x="10036" y="795945"/>
                </a:cubicBezTo>
                <a:lnTo>
                  <a:pt x="1434" y="801630"/>
                </a:lnTo>
                <a:cubicBezTo>
                  <a:pt x="5734" y="780311"/>
                  <a:pt x="17203" y="749041"/>
                  <a:pt x="11469" y="712086"/>
                </a:cubicBezTo>
                <a:lnTo>
                  <a:pt x="0" y="730563"/>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5"/>
                </a:lnTo>
                <a:cubicBezTo>
                  <a:pt x="8601" y="534419"/>
                  <a:pt x="18637" y="544369"/>
                  <a:pt x="22937" y="504572"/>
                </a:cubicBezTo>
                <a:cubicBezTo>
                  <a:pt x="20070" y="496044"/>
                  <a:pt x="12903" y="517363"/>
                  <a:pt x="7169" y="521627"/>
                </a:cubicBezTo>
                <a:cubicBezTo>
                  <a:pt x="22937" y="473302"/>
                  <a:pt x="38707" y="426398"/>
                  <a:pt x="55910" y="379494"/>
                </a:cubicBezTo>
                <a:cubicBezTo>
                  <a:pt x="63078" y="379494"/>
                  <a:pt x="61645" y="397972"/>
                  <a:pt x="73113" y="386601"/>
                </a:cubicBezTo>
                <a:cubicBezTo>
                  <a:pt x="68812" y="403657"/>
                  <a:pt x="65945" y="419291"/>
                  <a:pt x="63078" y="436348"/>
                </a:cubicBezTo>
                <a:cubicBezTo>
                  <a:pt x="67379" y="461932"/>
                  <a:pt x="80281" y="413607"/>
                  <a:pt x="88882" y="393708"/>
                </a:cubicBezTo>
                <a:lnTo>
                  <a:pt x="81715" y="427821"/>
                </a:lnTo>
                <a:cubicBezTo>
                  <a:pt x="81715" y="429241"/>
                  <a:pt x="83148" y="429241"/>
                  <a:pt x="84582" y="426398"/>
                </a:cubicBezTo>
                <a:lnTo>
                  <a:pt x="78848" y="451983"/>
                </a:lnTo>
                <a:cubicBezTo>
                  <a:pt x="108952" y="388022"/>
                  <a:pt x="83148" y="524470"/>
                  <a:pt x="110387" y="454825"/>
                </a:cubicBezTo>
                <a:cubicBezTo>
                  <a:pt x="104652" y="471882"/>
                  <a:pt x="93184" y="490358"/>
                  <a:pt x="86015" y="500308"/>
                </a:cubicBezTo>
                <a:cubicBezTo>
                  <a:pt x="75981" y="532998"/>
                  <a:pt x="84582" y="527314"/>
                  <a:pt x="86015" y="540105"/>
                </a:cubicBezTo>
                <a:cubicBezTo>
                  <a:pt x="91749" y="524470"/>
                  <a:pt x="98918" y="508836"/>
                  <a:pt x="106085" y="496044"/>
                </a:cubicBezTo>
                <a:cubicBezTo>
                  <a:pt x="86015" y="571375"/>
                  <a:pt x="118988" y="490358"/>
                  <a:pt x="114687" y="547212"/>
                </a:cubicBezTo>
                <a:cubicBezTo>
                  <a:pt x="94616" y="609751"/>
                  <a:pt x="121855" y="650969"/>
                  <a:pt x="117554" y="683659"/>
                </a:cubicBezTo>
                <a:cubicBezTo>
                  <a:pt x="107519" y="749041"/>
                  <a:pt x="108952" y="656654"/>
                  <a:pt x="97484" y="696451"/>
                </a:cubicBezTo>
                <a:cubicBezTo>
                  <a:pt x="90316" y="731984"/>
                  <a:pt x="101785" y="714929"/>
                  <a:pt x="101785" y="737670"/>
                </a:cubicBezTo>
                <a:lnTo>
                  <a:pt x="86015" y="751883"/>
                </a:lnTo>
                <a:cubicBezTo>
                  <a:pt x="80281" y="793102"/>
                  <a:pt x="100351" y="754726"/>
                  <a:pt x="91749" y="777468"/>
                </a:cubicBezTo>
                <a:cubicBezTo>
                  <a:pt x="97484" y="810158"/>
                  <a:pt x="97484" y="767518"/>
                  <a:pt x="110387" y="760412"/>
                </a:cubicBezTo>
                <a:cubicBezTo>
                  <a:pt x="106085" y="767518"/>
                  <a:pt x="97484" y="803051"/>
                  <a:pt x="101785" y="818686"/>
                </a:cubicBezTo>
                <a:cubicBezTo>
                  <a:pt x="104652" y="818686"/>
                  <a:pt x="108952" y="774625"/>
                  <a:pt x="108952" y="803051"/>
                </a:cubicBezTo>
                <a:cubicBezTo>
                  <a:pt x="100351" y="852798"/>
                  <a:pt x="101785" y="885488"/>
                  <a:pt x="107519" y="915337"/>
                </a:cubicBezTo>
                <a:cubicBezTo>
                  <a:pt x="108952" y="946606"/>
                  <a:pt x="113254" y="975033"/>
                  <a:pt x="111819" y="1020514"/>
                </a:cubicBezTo>
                <a:lnTo>
                  <a:pt x="118988" y="1011987"/>
                </a:lnTo>
                <a:cubicBezTo>
                  <a:pt x="117554" y="1021937"/>
                  <a:pt x="114687"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2"/>
                  <a:pt x="134757" y="1168334"/>
                  <a:pt x="136191" y="1158384"/>
                </a:cubicBezTo>
                <a:cubicBezTo>
                  <a:pt x="136191" y="1175439"/>
                  <a:pt x="136191" y="1191074"/>
                  <a:pt x="139058" y="1206709"/>
                </a:cubicBezTo>
                <a:lnTo>
                  <a:pt x="149093" y="1198181"/>
                </a:lnTo>
                <a:cubicBezTo>
                  <a:pt x="146225" y="1206709"/>
                  <a:pt x="149093" y="1225187"/>
                  <a:pt x="159128" y="1243664"/>
                </a:cubicBezTo>
                <a:cubicBezTo>
                  <a:pt x="161996" y="1247928"/>
                  <a:pt x="163428" y="1252192"/>
                  <a:pt x="166296" y="1257877"/>
                </a:cubicBezTo>
                <a:cubicBezTo>
                  <a:pt x="169163" y="1262141"/>
                  <a:pt x="172030" y="1266404"/>
                  <a:pt x="174897" y="1272091"/>
                </a:cubicBezTo>
                <a:cubicBezTo>
                  <a:pt x="177764" y="1277775"/>
                  <a:pt x="180631" y="1282039"/>
                  <a:pt x="183499" y="1287725"/>
                </a:cubicBezTo>
                <a:cubicBezTo>
                  <a:pt x="186366" y="1291989"/>
                  <a:pt x="189233" y="1297674"/>
                  <a:pt x="192100" y="1301938"/>
                </a:cubicBezTo>
                <a:lnTo>
                  <a:pt x="199269" y="1297674"/>
                </a:lnTo>
                <a:cubicBezTo>
                  <a:pt x="203569" y="1306202"/>
                  <a:pt x="207870" y="1314731"/>
                  <a:pt x="212170" y="1321836"/>
                </a:cubicBezTo>
                <a:lnTo>
                  <a:pt x="210737" y="1311888"/>
                </a:lnTo>
                <a:cubicBezTo>
                  <a:pt x="227940" y="1333207"/>
                  <a:pt x="237975" y="1367320"/>
                  <a:pt x="268081" y="1382954"/>
                </a:cubicBezTo>
                <a:cubicBezTo>
                  <a:pt x="250878" y="1371584"/>
                  <a:pt x="256612" y="1358792"/>
                  <a:pt x="262346" y="1355949"/>
                </a:cubicBezTo>
                <a:cubicBezTo>
                  <a:pt x="270948" y="1367320"/>
                  <a:pt x="279549" y="1377268"/>
                  <a:pt x="288151" y="1388639"/>
                </a:cubicBezTo>
                <a:cubicBezTo>
                  <a:pt x="296752" y="1398589"/>
                  <a:pt x="306787" y="1409960"/>
                  <a:pt x="316822" y="1419908"/>
                </a:cubicBezTo>
                <a:cubicBezTo>
                  <a:pt x="321122" y="1417065"/>
                  <a:pt x="348361" y="1432700"/>
                  <a:pt x="338325" y="1419908"/>
                </a:cubicBezTo>
                <a:lnTo>
                  <a:pt x="345494" y="1429858"/>
                </a:lnTo>
                <a:lnTo>
                  <a:pt x="356963" y="1442650"/>
                </a:lnTo>
                <a:lnTo>
                  <a:pt x="358396" y="1435543"/>
                </a:lnTo>
                <a:cubicBezTo>
                  <a:pt x="417173" y="1465392"/>
                  <a:pt x="471649" y="1498082"/>
                  <a:pt x="530425" y="1523665"/>
                </a:cubicBezTo>
                <a:cubicBezTo>
                  <a:pt x="589203" y="1549250"/>
                  <a:pt x="655148" y="1567726"/>
                  <a:pt x="725393" y="1562042"/>
                </a:cubicBezTo>
                <a:lnTo>
                  <a:pt x="722525" y="1559199"/>
                </a:lnTo>
                <a:cubicBezTo>
                  <a:pt x="748330" y="1567726"/>
                  <a:pt x="775569" y="1573412"/>
                  <a:pt x="802806" y="1580519"/>
                </a:cubicBezTo>
                <a:cubicBezTo>
                  <a:pt x="818576" y="1580519"/>
                  <a:pt x="822876" y="1567726"/>
                  <a:pt x="847248" y="1564885"/>
                </a:cubicBezTo>
                <a:cubicBezTo>
                  <a:pt x="841514" y="1570569"/>
                  <a:pt x="852982" y="1571992"/>
                  <a:pt x="868751" y="1571992"/>
                </a:cubicBezTo>
                <a:cubicBezTo>
                  <a:pt x="884521" y="1571992"/>
                  <a:pt x="901724" y="1570569"/>
                  <a:pt x="910326" y="1576256"/>
                </a:cubicBezTo>
                <a:cubicBezTo>
                  <a:pt x="930396" y="1570569"/>
                  <a:pt x="910326" y="1567726"/>
                  <a:pt x="904591" y="1563462"/>
                </a:cubicBezTo>
                <a:cubicBezTo>
                  <a:pt x="924661" y="1560621"/>
                  <a:pt x="941864" y="1557778"/>
                  <a:pt x="960500" y="1556357"/>
                </a:cubicBezTo>
                <a:cubicBezTo>
                  <a:pt x="977703" y="1554935"/>
                  <a:pt x="994906" y="1553514"/>
                  <a:pt x="1013543" y="1552092"/>
                </a:cubicBezTo>
                <a:cubicBezTo>
                  <a:pt x="1030747" y="1550671"/>
                  <a:pt x="1049382" y="1549250"/>
                  <a:pt x="1068020" y="1546407"/>
                </a:cubicBezTo>
                <a:cubicBezTo>
                  <a:pt x="1086655" y="1543564"/>
                  <a:pt x="1106726" y="1539300"/>
                  <a:pt x="1126796" y="1532194"/>
                </a:cubicBezTo>
                <a:cubicBezTo>
                  <a:pt x="1106726" y="1540722"/>
                  <a:pt x="1092390" y="1547828"/>
                  <a:pt x="1079488" y="1552092"/>
                </a:cubicBezTo>
                <a:cubicBezTo>
                  <a:pt x="1068020" y="1556357"/>
                  <a:pt x="1057984" y="1559199"/>
                  <a:pt x="1049382" y="1562042"/>
                </a:cubicBezTo>
                <a:cubicBezTo>
                  <a:pt x="1040781" y="1564885"/>
                  <a:pt x="1033614" y="1566305"/>
                  <a:pt x="1023578" y="1569149"/>
                </a:cubicBezTo>
                <a:cubicBezTo>
                  <a:pt x="1014976" y="1570569"/>
                  <a:pt x="1003508" y="1573412"/>
                  <a:pt x="989172" y="1576256"/>
                </a:cubicBezTo>
                <a:cubicBezTo>
                  <a:pt x="1025012" y="1574833"/>
                  <a:pt x="1045082" y="1570569"/>
                  <a:pt x="1065153" y="1564885"/>
                </a:cubicBezTo>
                <a:cubicBezTo>
                  <a:pt x="1075187" y="1563462"/>
                  <a:pt x="1085223" y="1559199"/>
                  <a:pt x="1098124" y="1556357"/>
                </a:cubicBezTo>
                <a:cubicBezTo>
                  <a:pt x="1109593" y="1553514"/>
                  <a:pt x="1123929" y="1550671"/>
                  <a:pt x="1142566" y="1546407"/>
                </a:cubicBezTo>
                <a:cubicBezTo>
                  <a:pt x="1129663" y="1547828"/>
                  <a:pt x="1118194" y="1547828"/>
                  <a:pt x="1106726" y="1549250"/>
                </a:cubicBezTo>
                <a:cubicBezTo>
                  <a:pt x="1123929" y="1536458"/>
                  <a:pt x="1151167" y="1530772"/>
                  <a:pt x="1175537" y="1526508"/>
                </a:cubicBezTo>
                <a:cubicBezTo>
                  <a:pt x="1199909" y="1522244"/>
                  <a:pt x="1221412" y="1516560"/>
                  <a:pt x="1222847" y="1505189"/>
                </a:cubicBezTo>
                <a:lnTo>
                  <a:pt x="1284179" y="1494378"/>
                </a:lnTo>
                <a:lnTo>
                  <a:pt x="1281937" y="1496927"/>
                </a:lnTo>
                <a:cubicBezTo>
                  <a:pt x="1282877" y="1499859"/>
                  <a:pt x="1296318" y="1498793"/>
                  <a:pt x="1301693" y="1500925"/>
                </a:cubicBezTo>
                <a:cubicBezTo>
                  <a:pt x="1294526" y="1505189"/>
                  <a:pt x="1290224" y="1506610"/>
                  <a:pt x="1280190" y="1509453"/>
                </a:cubicBezTo>
                <a:cubicBezTo>
                  <a:pt x="1293091" y="1523665"/>
                  <a:pt x="1303127" y="1493818"/>
                  <a:pt x="1333232" y="1486711"/>
                </a:cubicBezTo>
                <a:cubicBezTo>
                  <a:pt x="1331799" y="1483869"/>
                  <a:pt x="1322839" y="1485645"/>
                  <a:pt x="1312804" y="1487955"/>
                </a:cubicBezTo>
                <a:lnTo>
                  <a:pt x="1306498" y="1488997"/>
                </a:lnTo>
                <a:lnTo>
                  <a:pt x="1320509" y="1485468"/>
                </a:lnTo>
                <a:cubicBezTo>
                  <a:pt x="1331799" y="1481737"/>
                  <a:pt x="1343268" y="1476762"/>
                  <a:pt x="1354736" y="1469656"/>
                </a:cubicBezTo>
                <a:lnTo>
                  <a:pt x="1326065" y="1463969"/>
                </a:lnTo>
                <a:lnTo>
                  <a:pt x="1369072" y="1441229"/>
                </a:lnTo>
                <a:lnTo>
                  <a:pt x="1375386" y="1449993"/>
                </a:lnTo>
                <a:lnTo>
                  <a:pt x="1370505" y="1452599"/>
                </a:lnTo>
                <a:cubicBezTo>
                  <a:pt x="1373372" y="1455442"/>
                  <a:pt x="1375881" y="1454731"/>
                  <a:pt x="1378748" y="1452422"/>
                </a:cubicBezTo>
                <a:lnTo>
                  <a:pt x="1388971" y="1442811"/>
                </a:lnTo>
                <a:lnTo>
                  <a:pt x="1389443" y="1442501"/>
                </a:lnTo>
                <a:lnTo>
                  <a:pt x="1391650" y="1441051"/>
                </a:lnTo>
                <a:cubicBezTo>
                  <a:pt x="1394876" y="1438030"/>
                  <a:pt x="1396309" y="1435543"/>
                  <a:pt x="1396309" y="1434122"/>
                </a:cubicBezTo>
                <a:cubicBezTo>
                  <a:pt x="1404911" y="1432700"/>
                  <a:pt x="1414947" y="1429858"/>
                  <a:pt x="1423548" y="1425595"/>
                </a:cubicBezTo>
                <a:cubicBezTo>
                  <a:pt x="1432149" y="1421329"/>
                  <a:pt x="1440751" y="1415645"/>
                  <a:pt x="1450785" y="1409960"/>
                </a:cubicBezTo>
                <a:cubicBezTo>
                  <a:pt x="1470855" y="1400010"/>
                  <a:pt x="1489493" y="1385797"/>
                  <a:pt x="1510996" y="1375847"/>
                </a:cubicBezTo>
                <a:lnTo>
                  <a:pt x="1510996" y="1367320"/>
                </a:lnTo>
                <a:cubicBezTo>
                  <a:pt x="1515297" y="1365897"/>
                  <a:pt x="1519597" y="1364477"/>
                  <a:pt x="1521032" y="1364477"/>
                </a:cubicBezTo>
                <a:cubicBezTo>
                  <a:pt x="1521032" y="1350264"/>
                  <a:pt x="1552571" y="1328943"/>
                  <a:pt x="1546836" y="1320416"/>
                </a:cubicBezTo>
                <a:cubicBezTo>
                  <a:pt x="1533933" y="1327522"/>
                  <a:pt x="1505261" y="1345999"/>
                  <a:pt x="1510996" y="1348842"/>
                </a:cubicBezTo>
                <a:cubicBezTo>
                  <a:pt x="1493793" y="1355949"/>
                  <a:pt x="1500961" y="1347421"/>
                  <a:pt x="1515297" y="1334629"/>
                </a:cubicBezTo>
                <a:cubicBezTo>
                  <a:pt x="1522465" y="1328943"/>
                  <a:pt x="1531066" y="1321836"/>
                  <a:pt x="1539667" y="1314731"/>
                </a:cubicBezTo>
                <a:cubicBezTo>
                  <a:pt x="1546836" y="1309045"/>
                  <a:pt x="1554003" y="1301938"/>
                  <a:pt x="1558305" y="1297674"/>
                </a:cubicBezTo>
                <a:cubicBezTo>
                  <a:pt x="1543969" y="1320416"/>
                  <a:pt x="1568339" y="1297674"/>
                  <a:pt x="1581242" y="1289146"/>
                </a:cubicBezTo>
                <a:cubicBezTo>
                  <a:pt x="1581242" y="1286303"/>
                  <a:pt x="1576941" y="1289146"/>
                  <a:pt x="1574073" y="1289146"/>
                </a:cubicBezTo>
                <a:cubicBezTo>
                  <a:pt x="1586977" y="1270668"/>
                  <a:pt x="1601312" y="1263563"/>
                  <a:pt x="1614214" y="1256456"/>
                </a:cubicBezTo>
                <a:cubicBezTo>
                  <a:pt x="1625682" y="1250770"/>
                  <a:pt x="1635718" y="1242242"/>
                  <a:pt x="1637151" y="1223766"/>
                </a:cubicBezTo>
                <a:lnTo>
                  <a:pt x="1651487" y="1225187"/>
                </a:lnTo>
                <a:lnTo>
                  <a:pt x="1660088" y="1208131"/>
                </a:lnTo>
                <a:lnTo>
                  <a:pt x="1667257" y="1191074"/>
                </a:lnTo>
                <a:cubicBezTo>
                  <a:pt x="1677291" y="1195338"/>
                  <a:pt x="1684460" y="1185389"/>
                  <a:pt x="1693061" y="1175439"/>
                </a:cubicBezTo>
                <a:cubicBezTo>
                  <a:pt x="1701663" y="1165491"/>
                  <a:pt x="1708830" y="1154120"/>
                  <a:pt x="1718866" y="1156963"/>
                </a:cubicBezTo>
                <a:cubicBezTo>
                  <a:pt x="1741803" y="1121430"/>
                  <a:pt x="1704530" y="1154120"/>
                  <a:pt x="1714565" y="1142749"/>
                </a:cubicBezTo>
                <a:cubicBezTo>
                  <a:pt x="1723166" y="1125694"/>
                  <a:pt x="1740369" y="1102952"/>
                  <a:pt x="1754705" y="1084474"/>
                </a:cubicBezTo>
                <a:cubicBezTo>
                  <a:pt x="1767608" y="1064576"/>
                  <a:pt x="1779077" y="1047520"/>
                  <a:pt x="1777642" y="1038992"/>
                </a:cubicBezTo>
                <a:cubicBezTo>
                  <a:pt x="1789111" y="1024778"/>
                  <a:pt x="1796279" y="1009144"/>
                  <a:pt x="1803447" y="993509"/>
                </a:cubicBezTo>
                <a:cubicBezTo>
                  <a:pt x="1810615" y="977876"/>
                  <a:pt x="1814915" y="962241"/>
                  <a:pt x="1822084" y="949448"/>
                </a:cubicBezTo>
                <a:lnTo>
                  <a:pt x="1813483" y="943763"/>
                </a:lnTo>
                <a:cubicBezTo>
                  <a:pt x="1820650" y="930972"/>
                  <a:pt x="1829251" y="915337"/>
                  <a:pt x="1832118" y="901123"/>
                </a:cubicBezTo>
                <a:cubicBezTo>
                  <a:pt x="1830685" y="901123"/>
                  <a:pt x="1827818" y="902544"/>
                  <a:pt x="1826384" y="905387"/>
                </a:cubicBezTo>
                <a:cubicBezTo>
                  <a:pt x="1837853" y="879804"/>
                  <a:pt x="1843587" y="854219"/>
                  <a:pt x="1849321" y="831479"/>
                </a:cubicBezTo>
                <a:cubicBezTo>
                  <a:pt x="1850756" y="818686"/>
                  <a:pt x="1853623" y="807315"/>
                  <a:pt x="1855056" y="795945"/>
                </a:cubicBezTo>
                <a:lnTo>
                  <a:pt x="1857923" y="778888"/>
                </a:lnTo>
                <a:cubicBezTo>
                  <a:pt x="1857923" y="773204"/>
                  <a:pt x="1859357" y="767518"/>
                  <a:pt x="1859357" y="761833"/>
                </a:cubicBezTo>
                <a:cubicBezTo>
                  <a:pt x="1856490" y="763254"/>
                  <a:pt x="1853623" y="764676"/>
                  <a:pt x="1850756" y="767518"/>
                </a:cubicBezTo>
                <a:cubicBezTo>
                  <a:pt x="1849321" y="770361"/>
                  <a:pt x="1846454" y="777468"/>
                  <a:pt x="1843587" y="790259"/>
                </a:cubicBezTo>
                <a:cubicBezTo>
                  <a:pt x="1842154" y="778888"/>
                  <a:pt x="1843587" y="767518"/>
                  <a:pt x="1845021" y="753305"/>
                </a:cubicBezTo>
                <a:cubicBezTo>
                  <a:pt x="1846454" y="739091"/>
                  <a:pt x="1849321" y="724879"/>
                  <a:pt x="1852189" y="709244"/>
                </a:cubicBezTo>
                <a:cubicBezTo>
                  <a:pt x="1856490" y="677975"/>
                  <a:pt x="1860790" y="643862"/>
                  <a:pt x="1855056" y="611172"/>
                </a:cubicBezTo>
                <a:lnTo>
                  <a:pt x="1850756" y="616857"/>
                </a:lnTo>
                <a:cubicBezTo>
                  <a:pt x="1852189" y="604065"/>
                  <a:pt x="1852189" y="592694"/>
                  <a:pt x="1853623" y="579902"/>
                </a:cubicBezTo>
                <a:cubicBezTo>
                  <a:pt x="1852189" y="587009"/>
                  <a:pt x="1847889" y="582745"/>
                  <a:pt x="1843587" y="584166"/>
                </a:cubicBezTo>
                <a:cubicBezTo>
                  <a:pt x="1833553" y="524470"/>
                  <a:pt x="1807748" y="459089"/>
                  <a:pt x="1807748" y="420714"/>
                </a:cubicBezTo>
                <a:cubicBezTo>
                  <a:pt x="1806314" y="429241"/>
                  <a:pt x="1786244" y="400815"/>
                  <a:pt x="1793412" y="433505"/>
                </a:cubicBezTo>
                <a:cubicBezTo>
                  <a:pt x="1790545" y="416450"/>
                  <a:pt x="1781944" y="402236"/>
                  <a:pt x="1774775" y="386601"/>
                </a:cubicBezTo>
                <a:cubicBezTo>
                  <a:pt x="1770475" y="379494"/>
                  <a:pt x="1767608" y="370966"/>
                  <a:pt x="1761873" y="363859"/>
                </a:cubicBezTo>
                <a:cubicBezTo>
                  <a:pt x="1756139" y="356754"/>
                  <a:pt x="1751838" y="348225"/>
                  <a:pt x="1746103" y="341119"/>
                </a:cubicBezTo>
                <a:cubicBezTo>
                  <a:pt x="1740369" y="332590"/>
                  <a:pt x="1734635" y="325485"/>
                  <a:pt x="1728900" y="318378"/>
                </a:cubicBezTo>
                <a:cubicBezTo>
                  <a:pt x="1723166" y="311271"/>
                  <a:pt x="1715999" y="304164"/>
                  <a:pt x="1710265" y="297058"/>
                </a:cubicBezTo>
                <a:cubicBezTo>
                  <a:pt x="1704530" y="291372"/>
                  <a:pt x="1698796" y="282844"/>
                  <a:pt x="1691627" y="277158"/>
                </a:cubicBezTo>
                <a:lnTo>
                  <a:pt x="1674423" y="260101"/>
                </a:lnTo>
                <a:lnTo>
                  <a:pt x="1672990" y="260101"/>
                </a:lnTo>
                <a:lnTo>
                  <a:pt x="1667256" y="252995"/>
                </a:lnTo>
                <a:lnTo>
                  <a:pt x="1672993" y="258682"/>
                </a:lnTo>
                <a:lnTo>
                  <a:pt x="1674424" y="258682"/>
                </a:lnTo>
                <a:cubicBezTo>
                  <a:pt x="1668690" y="251575"/>
                  <a:pt x="1662956" y="243047"/>
                  <a:pt x="1655788" y="235940"/>
                </a:cubicBezTo>
                <a:lnTo>
                  <a:pt x="1652921" y="235940"/>
                </a:lnTo>
                <a:cubicBezTo>
                  <a:pt x="1658656" y="240204"/>
                  <a:pt x="1662956" y="245890"/>
                  <a:pt x="1667257" y="251575"/>
                </a:cubicBezTo>
                <a:cubicBezTo>
                  <a:pt x="1657221" y="241626"/>
                  <a:pt x="1647187" y="233097"/>
                  <a:pt x="1637151" y="223149"/>
                </a:cubicBezTo>
                <a:cubicBezTo>
                  <a:pt x="1627117" y="214621"/>
                  <a:pt x="1619948" y="204671"/>
                  <a:pt x="1611347" y="196143"/>
                </a:cubicBezTo>
                <a:cubicBezTo>
                  <a:pt x="1605612" y="196143"/>
                  <a:pt x="1594144" y="198986"/>
                  <a:pt x="1578375" y="193300"/>
                </a:cubicBezTo>
                <a:cubicBezTo>
                  <a:pt x="1581242" y="187615"/>
                  <a:pt x="1562605" y="177665"/>
                  <a:pt x="1538235" y="169138"/>
                </a:cubicBezTo>
                <a:cubicBezTo>
                  <a:pt x="1526766" y="164874"/>
                  <a:pt x="1513863" y="159189"/>
                  <a:pt x="1502394" y="153503"/>
                </a:cubicBezTo>
                <a:cubicBezTo>
                  <a:pt x="1490926" y="149239"/>
                  <a:pt x="1480891" y="143554"/>
                  <a:pt x="1473723" y="136447"/>
                </a:cubicBezTo>
                <a:cubicBezTo>
                  <a:pt x="1467988" y="137868"/>
                  <a:pt x="1486626" y="144975"/>
                  <a:pt x="1473723" y="143554"/>
                </a:cubicBezTo>
                <a:cubicBezTo>
                  <a:pt x="1453653" y="133604"/>
                  <a:pt x="1430715" y="125076"/>
                  <a:pt x="1406345" y="115128"/>
                </a:cubicBezTo>
                <a:cubicBezTo>
                  <a:pt x="1393442" y="109442"/>
                  <a:pt x="1380541" y="105178"/>
                  <a:pt x="1367638" y="100914"/>
                </a:cubicBezTo>
                <a:cubicBezTo>
                  <a:pt x="1354736" y="95229"/>
                  <a:pt x="1341833" y="90964"/>
                  <a:pt x="1327497" y="88122"/>
                </a:cubicBezTo>
                <a:cubicBezTo>
                  <a:pt x="1271588" y="72488"/>
                  <a:pt x="1211378" y="66802"/>
                  <a:pt x="1158335" y="71065"/>
                </a:cubicBezTo>
                <a:cubicBezTo>
                  <a:pt x="1154035" y="61117"/>
                  <a:pt x="1129663" y="55431"/>
                  <a:pt x="1098124" y="55431"/>
                </a:cubicBezTo>
                <a:cubicBezTo>
                  <a:pt x="1082355" y="55431"/>
                  <a:pt x="1065153" y="56853"/>
                  <a:pt x="1047949" y="56853"/>
                </a:cubicBezTo>
                <a:cubicBezTo>
                  <a:pt x="1030747" y="58274"/>
                  <a:pt x="1014976" y="58274"/>
                  <a:pt x="999208" y="58274"/>
                </a:cubicBezTo>
                <a:cubicBezTo>
                  <a:pt x="987739" y="73908"/>
                  <a:pt x="1033614" y="61117"/>
                  <a:pt x="1050817" y="68224"/>
                </a:cubicBezTo>
                <a:cubicBezTo>
                  <a:pt x="1017843" y="71065"/>
                  <a:pt x="1046515" y="85279"/>
                  <a:pt x="993473" y="83859"/>
                </a:cubicBezTo>
                <a:cubicBezTo>
                  <a:pt x="996341" y="85279"/>
                  <a:pt x="994906" y="86700"/>
                  <a:pt x="1006375" y="85279"/>
                </a:cubicBezTo>
                <a:cubicBezTo>
                  <a:pt x="974836" y="92386"/>
                  <a:pt x="1010676" y="68224"/>
                  <a:pt x="961935" y="82436"/>
                </a:cubicBezTo>
                <a:lnTo>
                  <a:pt x="961935" y="92386"/>
                </a:lnTo>
                <a:cubicBezTo>
                  <a:pt x="951899" y="89543"/>
                  <a:pt x="940430" y="88122"/>
                  <a:pt x="928961" y="86700"/>
                </a:cubicBezTo>
                <a:cubicBezTo>
                  <a:pt x="830045" y="119392"/>
                  <a:pt x="744030" y="147818"/>
                  <a:pt x="666617" y="198986"/>
                </a:cubicBezTo>
                <a:cubicBezTo>
                  <a:pt x="660882" y="198986"/>
                  <a:pt x="660882" y="193300"/>
                  <a:pt x="669484" y="186195"/>
                </a:cubicBezTo>
                <a:cubicBezTo>
                  <a:pt x="650846" y="194722"/>
                  <a:pt x="629343" y="203250"/>
                  <a:pt x="607839" y="211778"/>
                </a:cubicBezTo>
                <a:cubicBezTo>
                  <a:pt x="586336" y="220306"/>
                  <a:pt x="563399" y="231676"/>
                  <a:pt x="546196" y="248732"/>
                </a:cubicBezTo>
                <a:cubicBezTo>
                  <a:pt x="550496" y="248732"/>
                  <a:pt x="554797" y="247311"/>
                  <a:pt x="559097" y="245890"/>
                </a:cubicBezTo>
                <a:cubicBezTo>
                  <a:pt x="528993" y="270053"/>
                  <a:pt x="511790" y="277158"/>
                  <a:pt x="491719" y="285687"/>
                </a:cubicBezTo>
                <a:cubicBezTo>
                  <a:pt x="471649" y="294215"/>
                  <a:pt x="448712" y="302743"/>
                  <a:pt x="411439" y="328326"/>
                </a:cubicBezTo>
                <a:cubicBezTo>
                  <a:pt x="418606" y="321221"/>
                  <a:pt x="432942" y="312691"/>
                  <a:pt x="445845" y="304164"/>
                </a:cubicBezTo>
                <a:cubicBezTo>
                  <a:pt x="458746" y="295636"/>
                  <a:pt x="468782" y="287108"/>
                  <a:pt x="467348" y="281424"/>
                </a:cubicBezTo>
                <a:lnTo>
                  <a:pt x="461537" y="282944"/>
                </a:lnTo>
                <a:lnTo>
                  <a:pt x="474517" y="275737"/>
                </a:lnTo>
                <a:cubicBezTo>
                  <a:pt x="468782" y="278580"/>
                  <a:pt x="464481" y="278580"/>
                  <a:pt x="461614" y="277158"/>
                </a:cubicBezTo>
                <a:cubicBezTo>
                  <a:pt x="483118" y="267210"/>
                  <a:pt x="508923" y="250154"/>
                  <a:pt x="539027" y="234519"/>
                </a:cubicBezTo>
                <a:lnTo>
                  <a:pt x="500321" y="261525"/>
                </a:lnTo>
                <a:cubicBezTo>
                  <a:pt x="511790" y="261525"/>
                  <a:pt x="527558" y="250154"/>
                  <a:pt x="543329" y="238783"/>
                </a:cubicBezTo>
                <a:cubicBezTo>
                  <a:pt x="559097" y="227412"/>
                  <a:pt x="574867" y="216042"/>
                  <a:pt x="583469" y="213199"/>
                </a:cubicBezTo>
                <a:cubicBezTo>
                  <a:pt x="576300" y="203250"/>
                  <a:pt x="551930" y="218885"/>
                  <a:pt x="572000" y="196143"/>
                </a:cubicBezTo>
                <a:cubicBezTo>
                  <a:pt x="603539" y="173401"/>
                  <a:pt x="616440" y="171981"/>
                  <a:pt x="627909" y="170560"/>
                </a:cubicBezTo>
                <a:cubicBezTo>
                  <a:pt x="635078" y="170560"/>
                  <a:pt x="640812" y="170560"/>
                  <a:pt x="649414" y="169138"/>
                </a:cubicBezTo>
                <a:cubicBezTo>
                  <a:pt x="658015" y="169138"/>
                  <a:pt x="670917" y="166294"/>
                  <a:pt x="688120" y="160610"/>
                </a:cubicBezTo>
                <a:lnTo>
                  <a:pt x="678085" y="170560"/>
                </a:lnTo>
                <a:cubicBezTo>
                  <a:pt x="688120" y="166294"/>
                  <a:pt x="699588" y="164874"/>
                  <a:pt x="711057" y="162031"/>
                </a:cubicBezTo>
                <a:cubicBezTo>
                  <a:pt x="722525" y="159189"/>
                  <a:pt x="735429" y="154925"/>
                  <a:pt x="748330" y="143554"/>
                </a:cubicBezTo>
                <a:cubicBezTo>
                  <a:pt x="744030" y="136447"/>
                  <a:pt x="721093" y="147818"/>
                  <a:pt x="706757" y="149239"/>
                </a:cubicBezTo>
                <a:cubicBezTo>
                  <a:pt x="711057" y="142132"/>
                  <a:pt x="751197" y="144975"/>
                  <a:pt x="771267" y="127920"/>
                </a:cubicBezTo>
                <a:cubicBezTo>
                  <a:pt x="746897" y="125076"/>
                  <a:pt x="692421" y="144975"/>
                  <a:pt x="658015" y="163453"/>
                </a:cubicBezTo>
                <a:cubicBezTo>
                  <a:pt x="660882" y="159189"/>
                  <a:pt x="659448" y="154925"/>
                  <a:pt x="652281" y="153503"/>
                </a:cubicBezTo>
                <a:cubicBezTo>
                  <a:pt x="706757" y="130763"/>
                  <a:pt x="765533" y="112285"/>
                  <a:pt x="822876" y="95229"/>
                </a:cubicBezTo>
                <a:cubicBezTo>
                  <a:pt x="881654" y="79595"/>
                  <a:pt x="938997" y="65381"/>
                  <a:pt x="994906" y="51167"/>
                </a:cubicBezTo>
                <a:cubicBezTo>
                  <a:pt x="963367" y="49746"/>
                  <a:pt x="970536" y="48325"/>
                  <a:pt x="982005" y="45482"/>
                </a:cubicBezTo>
                <a:cubicBezTo>
                  <a:pt x="993473" y="42639"/>
                  <a:pt x="1012109" y="39797"/>
                  <a:pt x="1003508" y="32691"/>
                </a:cubicBezTo>
                <a:cubicBezTo>
                  <a:pt x="1014976" y="42639"/>
                  <a:pt x="1047949" y="24163"/>
                  <a:pt x="1080921" y="27004"/>
                </a:cubicBezTo>
                <a:cubicBezTo>
                  <a:pt x="1086655" y="19899"/>
                  <a:pt x="1069453" y="18477"/>
                  <a:pt x="1055117" y="18477"/>
                </a:cubicBezTo>
                <a:cubicBezTo>
                  <a:pt x="1039348" y="18477"/>
                  <a:pt x="1026445" y="18477"/>
                  <a:pt x="1039348" y="12792"/>
                </a:cubicBezTo>
                <a:cubicBezTo>
                  <a:pt x="1055117" y="11370"/>
                  <a:pt x="1072320" y="12792"/>
                  <a:pt x="1089523" y="12792"/>
                </a:cubicBezTo>
                <a:cubicBezTo>
                  <a:pt x="1106726" y="12792"/>
                  <a:pt x="1126796" y="14213"/>
                  <a:pt x="1145433" y="17056"/>
                </a:cubicBezTo>
                <a:cubicBezTo>
                  <a:pt x="1154035" y="18477"/>
                  <a:pt x="1164069" y="18477"/>
                  <a:pt x="1174105" y="19899"/>
                </a:cubicBezTo>
                <a:cubicBezTo>
                  <a:pt x="1184139" y="21320"/>
                  <a:pt x="1194175" y="22740"/>
                  <a:pt x="1204209" y="24163"/>
                </a:cubicBezTo>
                <a:cubicBezTo>
                  <a:pt x="1214245" y="25584"/>
                  <a:pt x="1224279" y="27004"/>
                  <a:pt x="1234315" y="27004"/>
                </a:cubicBezTo>
                <a:cubicBezTo>
                  <a:pt x="1244349" y="28427"/>
                  <a:pt x="1254385" y="29847"/>
                  <a:pt x="1264420" y="29847"/>
                </a:cubicBezTo>
                <a:cubicBezTo>
                  <a:pt x="1260120" y="24163"/>
                  <a:pt x="1241482" y="21320"/>
                  <a:pt x="1238615" y="18477"/>
                </a:cubicBezTo>
                <a:cubicBezTo>
                  <a:pt x="1251518" y="21320"/>
                  <a:pt x="1264420" y="25584"/>
                  <a:pt x="1278755" y="29847"/>
                </a:cubicBezTo>
                <a:cubicBezTo>
                  <a:pt x="1284490" y="32691"/>
                  <a:pt x="1291659" y="34111"/>
                  <a:pt x="1298826" y="36954"/>
                </a:cubicBezTo>
                <a:cubicBezTo>
                  <a:pt x="1305994" y="39797"/>
                  <a:pt x="1311729" y="42639"/>
                  <a:pt x="1318896" y="45482"/>
                </a:cubicBezTo>
                <a:cubicBezTo>
                  <a:pt x="1331799" y="49746"/>
                  <a:pt x="1344700" y="54010"/>
                  <a:pt x="1356169" y="56853"/>
                </a:cubicBezTo>
                <a:cubicBezTo>
                  <a:pt x="1367638" y="61117"/>
                  <a:pt x="1377673" y="62538"/>
                  <a:pt x="1387708" y="59696"/>
                </a:cubicBezTo>
                <a:cubicBezTo>
                  <a:pt x="1376239" y="54010"/>
                  <a:pt x="1364770" y="45482"/>
                  <a:pt x="1351869" y="39797"/>
                </a:cubicBezTo>
                <a:cubicBezTo>
                  <a:pt x="1338966" y="34111"/>
                  <a:pt x="1326065" y="27004"/>
                  <a:pt x="1313161" y="21320"/>
                </a:cubicBezTo>
                <a:cubicBezTo>
                  <a:pt x="1318896" y="22740"/>
                  <a:pt x="1328932" y="22740"/>
                  <a:pt x="1343267" y="22740"/>
                </a:cubicBezTo>
                <a:close/>
                <a:moveTo>
                  <a:pt x="1250083" y="0"/>
                </a:moveTo>
                <a:cubicBezTo>
                  <a:pt x="1285924" y="0"/>
                  <a:pt x="1287356" y="9950"/>
                  <a:pt x="1295958" y="15634"/>
                </a:cubicBezTo>
                <a:cubicBezTo>
                  <a:pt x="1278755" y="9950"/>
                  <a:pt x="1262986" y="4264"/>
                  <a:pt x="1250083" y="0"/>
                </a:cubicBezTo>
                <a:close/>
              </a:path>
            </a:pathLst>
          </a:custGeom>
          <a:solidFill>
            <a:srgbClr val="F7B204"/>
          </a:solidFill>
          <a:ln w="9525" cap="flat">
            <a:noFill/>
            <a:prstDash val="solid"/>
            <a:miter/>
          </a:ln>
        </p:spPr>
        <p:txBody>
          <a:bodyPr wrap="square" rtlCol="0" anchor="ctr">
            <a:noAutofit/>
          </a:bodyPr>
          <a:lstStyle/>
          <a:p>
            <a:pPr marL="0" marR="0" lvl="0" indent="0" defTabSz="91421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73A4A"/>
              </a:solidFill>
              <a:effectLst/>
              <a:uLnTx/>
              <a:uFillTx/>
              <a:latin typeface="Jura" pitchFamily="2" charset="0"/>
            </a:endParaRPr>
          </a:p>
        </p:txBody>
      </p:sp>
      <p:sp>
        <p:nvSpPr>
          <p:cNvPr id="19" name="TextBox 18">
            <a:extLst>
              <a:ext uri="{FF2B5EF4-FFF2-40B4-BE49-F238E27FC236}">
                <a16:creationId xmlns:a16="http://schemas.microsoft.com/office/drawing/2014/main" id="{FFF62BA1-A3B5-D83C-A16E-89AE41C6159A}"/>
              </a:ext>
            </a:extLst>
          </p:cNvPr>
          <p:cNvSpPr txBox="1"/>
          <p:nvPr/>
        </p:nvSpPr>
        <p:spPr>
          <a:xfrm>
            <a:off x="5470938" y="654667"/>
            <a:ext cx="3607074" cy="461665"/>
          </a:xfrm>
          <a:prstGeom prst="rect">
            <a:avLst/>
          </a:prstGeom>
          <a:noFill/>
        </p:spPr>
        <p:txBody>
          <a:bodyPr wrap="square" rtlCol="0">
            <a:spAutoFit/>
          </a:bodyPr>
          <a:lstStyle/>
          <a:p>
            <a:r>
              <a:rPr lang="en-US" sz="2400" b="1" dirty="0">
                <a:latin typeface="Century Gothic" panose="020B0502020202020204" pitchFamily="34" charset="0"/>
              </a:rPr>
              <a:t>Hacking explained:</a:t>
            </a:r>
          </a:p>
        </p:txBody>
      </p:sp>
      <p:pic>
        <p:nvPicPr>
          <p:cNvPr id="20" name="Picture 19" descr="A black background with blue text&#10;&#10;Description automatically generated">
            <a:extLst>
              <a:ext uri="{FF2B5EF4-FFF2-40B4-BE49-F238E27FC236}">
                <a16:creationId xmlns:a16="http://schemas.microsoft.com/office/drawing/2014/main" id="{7A80CC7C-A9D2-FF95-E43B-54CA18707662}"/>
              </a:ext>
            </a:extLst>
          </p:cNvPr>
          <p:cNvPicPr>
            <a:picLocks noChangeAspect="1"/>
          </p:cNvPicPr>
          <p:nvPr/>
        </p:nvPicPr>
        <p:blipFill>
          <a:blip r:embed="rId2"/>
          <a:stretch>
            <a:fillRect/>
          </a:stretch>
        </p:blipFill>
        <p:spPr>
          <a:xfrm>
            <a:off x="9599024" y="242205"/>
            <a:ext cx="2590800" cy="495300"/>
          </a:xfrm>
          <a:prstGeom prst="rect">
            <a:avLst/>
          </a:prstGeom>
        </p:spPr>
      </p:pic>
      <p:sp>
        <p:nvSpPr>
          <p:cNvPr id="3" name="TextBox 2">
            <a:extLst>
              <a:ext uri="{FF2B5EF4-FFF2-40B4-BE49-F238E27FC236}">
                <a16:creationId xmlns:a16="http://schemas.microsoft.com/office/drawing/2014/main" id="{C80D9D32-315C-A0A0-757C-798543880F83}"/>
              </a:ext>
            </a:extLst>
          </p:cNvPr>
          <p:cNvSpPr txBox="1"/>
          <p:nvPr/>
        </p:nvSpPr>
        <p:spPr>
          <a:xfrm>
            <a:off x="875268" y="1197361"/>
            <a:ext cx="10515600" cy="4204164"/>
          </a:xfrm>
          <a:prstGeom prst="rect">
            <a:avLst/>
          </a:prstGeom>
          <a:noFill/>
        </p:spPr>
        <p:txBody>
          <a:bodyPr wrap="square">
            <a:spAutoFit/>
          </a:bodyPr>
          <a:lstStyle/>
          <a:p>
            <a:pPr marL="285750" indent="-285750" algn="just">
              <a:lnSpc>
                <a:spcPct val="170000"/>
              </a:lnSpc>
              <a:buFont typeface="Arial" panose="020B0604020202020204" pitchFamily="34" charset="0"/>
              <a:buChar char="•"/>
            </a:pPr>
            <a:r>
              <a:rPr lang="en-US" sz="2000" dirty="0">
                <a:latin typeface="Century Gothic" panose="020B0502020202020204" pitchFamily="34" charset="0"/>
              </a:rPr>
              <a:t>Unauthorized access to data, contrary to sections 12(2) and 20 of the Computer Misuse Act. </a:t>
            </a:r>
          </a:p>
          <a:p>
            <a:pPr marL="285750" indent="-285750" algn="just">
              <a:lnSpc>
                <a:spcPct val="170000"/>
              </a:lnSpc>
              <a:buFont typeface="Arial" panose="020B0604020202020204" pitchFamily="34" charset="0"/>
              <a:buChar char="•"/>
            </a:pPr>
            <a:r>
              <a:rPr lang="en-US" sz="2000" dirty="0">
                <a:latin typeface="Century Gothic" panose="020B0502020202020204" pitchFamily="34" charset="0"/>
              </a:rPr>
              <a:t>Producing, selling or procuring, designing and being in possession of devices, computers, computer </a:t>
            </a:r>
            <a:r>
              <a:rPr lang="en-US" sz="2000" dirty="0" err="1">
                <a:latin typeface="Century Gothic" panose="020B0502020202020204" pitchFamily="34" charset="0"/>
              </a:rPr>
              <a:t>programmes</a:t>
            </a:r>
            <a:r>
              <a:rPr lang="en-US" sz="2000" dirty="0">
                <a:latin typeface="Century Gothic" panose="020B0502020202020204" pitchFamily="34" charset="0"/>
              </a:rPr>
              <a:t> designed to overcome security measures for protection of data, contrary to sections 12(3) and 20 of the Computer Misuse Act. </a:t>
            </a:r>
          </a:p>
          <a:p>
            <a:pPr marL="285750" indent="-285750" algn="just">
              <a:lnSpc>
                <a:spcPct val="170000"/>
              </a:lnSpc>
              <a:buFont typeface="Arial" panose="020B0604020202020204" pitchFamily="34" charset="0"/>
              <a:buChar char="•"/>
            </a:pPr>
            <a:r>
              <a:rPr lang="en-US" sz="2000" dirty="0">
                <a:latin typeface="Century Gothic" panose="020B0502020202020204" pitchFamily="34" charset="0"/>
              </a:rPr>
              <a:t>Unauthorized access to a customs computerized system, contrary to section 191(1) (a) of the East African Community Customs Management Act 2004</a:t>
            </a:r>
          </a:p>
          <a:p>
            <a:pPr marL="0" indent="0" algn="just">
              <a:lnSpc>
                <a:spcPct val="170000"/>
              </a:lnSpc>
              <a:buNone/>
            </a:pPr>
            <a:r>
              <a:rPr lang="en-US" sz="2000" dirty="0">
                <a:latin typeface="Century Gothic" panose="020B0502020202020204" pitchFamily="34" charset="0"/>
              </a:rPr>
              <a:t>All  resulted in the loss of shs.2, 461,447,275 and 78 cents. </a:t>
            </a:r>
          </a:p>
        </p:txBody>
      </p:sp>
    </p:spTree>
    <p:extLst>
      <p:ext uri="{BB962C8B-B14F-4D97-AF65-F5344CB8AC3E}">
        <p14:creationId xmlns:p14="http://schemas.microsoft.com/office/powerpoint/2010/main" val="346339950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2">
            <a:extLst>
              <a:ext uri="{FF2B5EF4-FFF2-40B4-BE49-F238E27FC236}">
                <a16:creationId xmlns:a16="http://schemas.microsoft.com/office/drawing/2014/main" id="{A19D79A6-DD08-2C4C-5E0E-C40428AA6FCB}"/>
              </a:ext>
            </a:extLst>
          </p:cNvPr>
          <p:cNvSpPr txBox="1">
            <a:spLocks/>
          </p:cNvSpPr>
          <p:nvPr/>
        </p:nvSpPr>
        <p:spPr>
          <a:xfrm>
            <a:off x="817249" y="1323466"/>
            <a:ext cx="10515600" cy="4964212"/>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2400" dirty="0">
                <a:latin typeface="Century Gothic" panose="020B0502020202020204" pitchFamily="34" charset="0"/>
              </a:rPr>
              <a:t>Section 15 of the Computer Misuse Act</a:t>
            </a:r>
          </a:p>
          <a:p>
            <a:r>
              <a:rPr lang="en-US" sz="2400" dirty="0">
                <a:latin typeface="Century Gothic" panose="020B0502020202020204" pitchFamily="34" charset="0"/>
              </a:rPr>
              <a:t>Knowingly securing access to any computer without authority for the purpose of obtaining, directly or indirectly, any computer data;</a:t>
            </a:r>
          </a:p>
          <a:p>
            <a:r>
              <a:rPr lang="en-US" sz="2400" dirty="0">
                <a:latin typeface="Century Gothic" panose="020B0502020202020204" pitchFamily="34" charset="0"/>
              </a:rPr>
              <a:t>Interception without authority, directly or indirectly, any function of a computer.</a:t>
            </a:r>
            <a:endParaRPr lang="en-US" sz="2400" dirty="0">
              <a:solidFill>
                <a:schemeClr val="accent4"/>
              </a:solidFill>
              <a:latin typeface="Century Gothic" panose="020B0502020202020204" pitchFamily="34" charset="0"/>
            </a:endParaRPr>
          </a:p>
          <a:p>
            <a:r>
              <a:rPr lang="en-US" sz="2400" dirty="0">
                <a:latin typeface="Century Gothic" panose="020B0502020202020204" pitchFamily="34" charset="0"/>
              </a:rPr>
              <a:t>Using or causes to be used, directly or indirectly, a computer or any other device for the purpose securing access to any computer data or interception of any function of a computer without authority.</a:t>
            </a:r>
          </a:p>
          <a:p>
            <a:pPr>
              <a:buFont typeface="Wingdings" panose="05000000000000000000" pitchFamily="2" charset="2"/>
              <a:buChar char="v"/>
            </a:pPr>
            <a:r>
              <a:rPr lang="en-US" sz="2400" dirty="0">
                <a:latin typeface="Century Gothic" panose="020B0502020202020204" pitchFamily="34" charset="0"/>
              </a:rPr>
              <a:t> </a:t>
            </a:r>
            <a:r>
              <a:rPr lang="en-US" sz="2400" dirty="0">
                <a:solidFill>
                  <a:schemeClr val="accent4"/>
                </a:solidFill>
                <a:latin typeface="Century Gothic" panose="020B0502020202020204" pitchFamily="34" charset="0"/>
              </a:rPr>
              <a:t>Uganda v Sserunkuma &amp; 8 </a:t>
            </a:r>
            <a:r>
              <a:rPr lang="en-US" sz="2400" dirty="0" err="1">
                <a:solidFill>
                  <a:schemeClr val="accent4"/>
                </a:solidFill>
                <a:latin typeface="Century Gothic" panose="020B0502020202020204" pitchFamily="34" charset="0"/>
              </a:rPr>
              <a:t>Ors</a:t>
            </a:r>
            <a:r>
              <a:rPr lang="en-US" sz="2400" dirty="0">
                <a:solidFill>
                  <a:schemeClr val="accent4"/>
                </a:solidFill>
                <a:latin typeface="Century Gothic" panose="020B0502020202020204" pitchFamily="34" charset="0"/>
              </a:rPr>
              <a:t> (HCT-00-CR-SC 15 of 2013) [2015] UGHCACD 4 (27 April 2015). – use of a keylogger software to fraudulently obtain logon details of a computer system used for MTN mobile money transfers.</a:t>
            </a:r>
          </a:p>
        </p:txBody>
      </p:sp>
      <p:grpSp>
        <p:nvGrpSpPr>
          <p:cNvPr id="3" name="Google Shape;12022;p92">
            <a:extLst>
              <a:ext uri="{FF2B5EF4-FFF2-40B4-BE49-F238E27FC236}">
                <a16:creationId xmlns:a16="http://schemas.microsoft.com/office/drawing/2014/main" id="{1ACCE4FB-A8FA-E4EC-0BCF-223251BFCAB3}"/>
              </a:ext>
            </a:extLst>
          </p:cNvPr>
          <p:cNvGrpSpPr/>
          <p:nvPr/>
        </p:nvGrpSpPr>
        <p:grpSpPr>
          <a:xfrm rot="10800000">
            <a:off x="0" y="-361488"/>
            <a:ext cx="2499325" cy="1702685"/>
            <a:chOff x="4126815" y="2760704"/>
            <a:chExt cx="380393" cy="363118"/>
          </a:xfrm>
          <a:solidFill>
            <a:srgbClr val="FFC000"/>
          </a:solidFill>
        </p:grpSpPr>
        <p:sp>
          <p:nvSpPr>
            <p:cNvPr id="4" name="Google Shape;12023;p92">
              <a:extLst>
                <a:ext uri="{FF2B5EF4-FFF2-40B4-BE49-F238E27FC236}">
                  <a16:creationId xmlns:a16="http://schemas.microsoft.com/office/drawing/2014/main" id="{5A7E8722-7C7D-430A-3504-10BCC7B80852}"/>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endParaRPr sz="2400" dirty="0"/>
            </a:p>
          </p:txBody>
        </p:sp>
        <p:sp>
          <p:nvSpPr>
            <p:cNvPr id="5" name="Google Shape;12024;p92">
              <a:extLst>
                <a:ext uri="{FF2B5EF4-FFF2-40B4-BE49-F238E27FC236}">
                  <a16:creationId xmlns:a16="http://schemas.microsoft.com/office/drawing/2014/main" id="{C204FE4D-5D62-E79E-A7D2-A50673C769D9}"/>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endParaRPr sz="2400"/>
            </a:p>
          </p:txBody>
        </p:sp>
        <p:sp>
          <p:nvSpPr>
            <p:cNvPr id="6" name="Google Shape;12025;p92">
              <a:extLst>
                <a:ext uri="{FF2B5EF4-FFF2-40B4-BE49-F238E27FC236}">
                  <a16:creationId xmlns:a16="http://schemas.microsoft.com/office/drawing/2014/main" id="{26484A6B-09A9-0BEC-C731-B40F17E4D9B1}"/>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7" name="Google Shape;12026;p92">
              <a:extLst>
                <a:ext uri="{FF2B5EF4-FFF2-40B4-BE49-F238E27FC236}">
                  <a16:creationId xmlns:a16="http://schemas.microsoft.com/office/drawing/2014/main" id="{CCB8B773-0B65-F1C1-22C6-B62B352F2517}"/>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endParaRPr sz="2400" dirty="0"/>
            </a:p>
          </p:txBody>
        </p:sp>
      </p:grpSp>
      <p:sp>
        <p:nvSpPr>
          <p:cNvPr id="8" name="Freeform 9">
            <a:extLst>
              <a:ext uri="{FF2B5EF4-FFF2-40B4-BE49-F238E27FC236}">
                <a16:creationId xmlns:a16="http://schemas.microsoft.com/office/drawing/2014/main" id="{7ACC09E0-C2C8-AAF8-916F-A1DCDF70A90E}"/>
              </a:ext>
            </a:extLst>
          </p:cNvPr>
          <p:cNvSpPr/>
          <p:nvPr/>
        </p:nvSpPr>
        <p:spPr>
          <a:xfrm>
            <a:off x="4472169" y="489855"/>
            <a:ext cx="974120" cy="833611"/>
          </a:xfrm>
          <a:custGeom>
            <a:avLst/>
            <a:gdLst>
              <a:gd name="connsiteX0" fmla="*/ 560145 w 1948239"/>
              <a:gd name="connsiteY0" fmla="*/ 1648531 h 1667221"/>
              <a:gd name="connsiteX1" fmla="*/ 582677 w 1948239"/>
              <a:gd name="connsiteY1" fmla="*/ 1650706 h 1667221"/>
              <a:gd name="connsiteX2" fmla="*/ 575942 w 1948239"/>
              <a:gd name="connsiteY2" fmla="*/ 1650697 h 1667221"/>
              <a:gd name="connsiteX3" fmla="*/ 547629 w 1948239"/>
              <a:gd name="connsiteY3" fmla="*/ 1647322 h 1667221"/>
              <a:gd name="connsiteX4" fmla="*/ 558291 w 1948239"/>
              <a:gd name="connsiteY4" fmla="*/ 1648276 h 1667221"/>
              <a:gd name="connsiteX5" fmla="*/ 560145 w 1948239"/>
              <a:gd name="connsiteY5" fmla="*/ 1648531 h 1667221"/>
              <a:gd name="connsiteX6" fmla="*/ 1035048 w 1948239"/>
              <a:gd name="connsiteY6" fmla="*/ 1645899 h 1667221"/>
              <a:gd name="connsiteX7" fmla="*/ 1002074 w 1948239"/>
              <a:gd name="connsiteY7" fmla="*/ 1655848 h 1667221"/>
              <a:gd name="connsiteX8" fmla="*/ 959066 w 1948239"/>
              <a:gd name="connsiteY8" fmla="*/ 1665798 h 1667221"/>
              <a:gd name="connsiteX9" fmla="*/ 1035048 w 1948239"/>
              <a:gd name="connsiteY9" fmla="*/ 1645899 h 1667221"/>
              <a:gd name="connsiteX10" fmla="*/ 1139699 w 1948239"/>
              <a:gd name="connsiteY10" fmla="*/ 1628844 h 1667221"/>
              <a:gd name="connsiteX11" fmla="*/ 1137849 w 1948239"/>
              <a:gd name="connsiteY11" fmla="*/ 1630679 h 1667221"/>
              <a:gd name="connsiteX12" fmla="*/ 1135061 w 1948239"/>
              <a:gd name="connsiteY12" fmla="*/ 1629244 h 1667221"/>
              <a:gd name="connsiteX13" fmla="*/ 1057984 w 1948239"/>
              <a:gd name="connsiteY13" fmla="*/ 1590468 h 1667221"/>
              <a:gd name="connsiteX14" fmla="*/ 1000641 w 1948239"/>
              <a:gd name="connsiteY14" fmla="*/ 1600418 h 1667221"/>
              <a:gd name="connsiteX15" fmla="*/ 1090957 w 1948239"/>
              <a:gd name="connsiteY15" fmla="*/ 1596154 h 1667221"/>
              <a:gd name="connsiteX16" fmla="*/ 1059418 w 1948239"/>
              <a:gd name="connsiteY16" fmla="*/ 1597575 h 1667221"/>
              <a:gd name="connsiteX17" fmla="*/ 1066585 w 1948239"/>
              <a:gd name="connsiteY17" fmla="*/ 1596154 h 1667221"/>
              <a:gd name="connsiteX18" fmla="*/ 642245 w 1948239"/>
              <a:gd name="connsiteY18" fmla="*/ 1576256 h 1667221"/>
              <a:gd name="connsiteX19" fmla="*/ 666617 w 1948239"/>
              <a:gd name="connsiteY19" fmla="*/ 1591890 h 1667221"/>
              <a:gd name="connsiteX20" fmla="*/ 650846 w 1948239"/>
              <a:gd name="connsiteY20" fmla="*/ 1590468 h 1667221"/>
              <a:gd name="connsiteX21" fmla="*/ 695288 w 1948239"/>
              <a:gd name="connsiteY21" fmla="*/ 1606103 h 1667221"/>
              <a:gd name="connsiteX22" fmla="*/ 675218 w 1948239"/>
              <a:gd name="connsiteY22" fmla="*/ 1603261 h 1667221"/>
              <a:gd name="connsiteX23" fmla="*/ 683820 w 1948239"/>
              <a:gd name="connsiteY23" fmla="*/ 1587625 h 1667221"/>
              <a:gd name="connsiteX24" fmla="*/ 642245 w 1948239"/>
              <a:gd name="connsiteY24" fmla="*/ 1576256 h 1667221"/>
              <a:gd name="connsiteX25" fmla="*/ 718987 w 1948239"/>
              <a:gd name="connsiteY25" fmla="*/ 1574456 h 1667221"/>
              <a:gd name="connsiteX26" fmla="*/ 702455 w 1948239"/>
              <a:gd name="connsiteY26" fmla="*/ 1577676 h 1667221"/>
              <a:gd name="connsiteX27" fmla="*/ 754064 w 1948239"/>
              <a:gd name="connsiteY27" fmla="*/ 1589047 h 1667221"/>
              <a:gd name="connsiteX28" fmla="*/ 718987 w 1948239"/>
              <a:gd name="connsiteY28" fmla="*/ 1574456 h 1667221"/>
              <a:gd name="connsiteX29" fmla="*/ 381333 w 1948239"/>
              <a:gd name="connsiteY29" fmla="*/ 1556357 h 1667221"/>
              <a:gd name="connsiteX30" fmla="*/ 447278 w 1948239"/>
              <a:gd name="connsiteY30" fmla="*/ 1577676 h 1667221"/>
              <a:gd name="connsiteX31" fmla="*/ 381333 w 1948239"/>
              <a:gd name="connsiteY31" fmla="*/ 1556357 h 1667221"/>
              <a:gd name="connsiteX32" fmla="*/ 1409212 w 1948239"/>
              <a:gd name="connsiteY32" fmla="*/ 1519401 h 1667221"/>
              <a:gd name="connsiteX33" fmla="*/ 1384841 w 1948239"/>
              <a:gd name="connsiteY33" fmla="*/ 1533615 h 1667221"/>
              <a:gd name="connsiteX34" fmla="*/ 1402044 w 1948239"/>
              <a:gd name="connsiteY34" fmla="*/ 1532194 h 1667221"/>
              <a:gd name="connsiteX35" fmla="*/ 290257 w 1948239"/>
              <a:gd name="connsiteY35" fmla="*/ 1489287 h 1667221"/>
              <a:gd name="connsiteX36" fmla="*/ 288151 w 1948239"/>
              <a:gd name="connsiteY36" fmla="*/ 1495239 h 1667221"/>
              <a:gd name="connsiteX37" fmla="*/ 329724 w 1948239"/>
              <a:gd name="connsiteY37" fmla="*/ 1529351 h 1667221"/>
              <a:gd name="connsiteX38" fmla="*/ 346927 w 1948239"/>
              <a:gd name="connsiteY38" fmla="*/ 1525088 h 1667221"/>
              <a:gd name="connsiteX39" fmla="*/ 319690 w 1948239"/>
              <a:gd name="connsiteY39" fmla="*/ 1498082 h 1667221"/>
              <a:gd name="connsiteX40" fmla="*/ 290257 w 1948239"/>
              <a:gd name="connsiteY40" fmla="*/ 1489287 h 1667221"/>
              <a:gd name="connsiteX41" fmla="*/ 1306498 w 1948239"/>
              <a:gd name="connsiteY41" fmla="*/ 1488997 h 1667221"/>
              <a:gd name="connsiteX42" fmla="*/ 1287357 w 1948239"/>
              <a:gd name="connsiteY42" fmla="*/ 1493818 h 1667221"/>
              <a:gd name="connsiteX43" fmla="*/ 1284179 w 1948239"/>
              <a:gd name="connsiteY43" fmla="*/ 1494378 h 1667221"/>
              <a:gd name="connsiteX44" fmla="*/ 1285924 w 1948239"/>
              <a:gd name="connsiteY44" fmla="*/ 1492396 h 1667221"/>
              <a:gd name="connsiteX45" fmla="*/ 1437884 w 1948239"/>
              <a:gd name="connsiteY45" fmla="*/ 1485290 h 1667221"/>
              <a:gd name="connsiteX46" fmla="*/ 1400611 w 1948239"/>
              <a:gd name="connsiteY46" fmla="*/ 1506610 h 1667221"/>
              <a:gd name="connsiteX47" fmla="*/ 1361903 w 1948239"/>
              <a:gd name="connsiteY47" fmla="*/ 1516560 h 1667221"/>
              <a:gd name="connsiteX48" fmla="*/ 1437884 w 1948239"/>
              <a:gd name="connsiteY48" fmla="*/ 1485290 h 1667221"/>
              <a:gd name="connsiteX49" fmla="*/ 1389142 w 1948239"/>
              <a:gd name="connsiteY49" fmla="*/ 1442650 h 1667221"/>
              <a:gd name="connsiteX50" fmla="*/ 1388971 w 1948239"/>
              <a:gd name="connsiteY50" fmla="*/ 1442811 h 1667221"/>
              <a:gd name="connsiteX51" fmla="*/ 1376239 w 1948239"/>
              <a:gd name="connsiteY51" fmla="*/ 1451178 h 1667221"/>
              <a:gd name="connsiteX52" fmla="*/ 1375386 w 1948239"/>
              <a:gd name="connsiteY52" fmla="*/ 1449993 h 1667221"/>
              <a:gd name="connsiteX53" fmla="*/ 1493793 w 1948239"/>
              <a:gd name="connsiteY53" fmla="*/ 1441229 h 1667221"/>
              <a:gd name="connsiteX54" fmla="*/ 1467988 w 1948239"/>
              <a:gd name="connsiteY54" fmla="*/ 1455442 h 1667221"/>
              <a:gd name="connsiteX55" fmla="*/ 1447918 w 1948239"/>
              <a:gd name="connsiteY55" fmla="*/ 1461128 h 1667221"/>
              <a:gd name="connsiteX56" fmla="*/ 1435017 w 1948239"/>
              <a:gd name="connsiteY56" fmla="*/ 1468233 h 1667221"/>
              <a:gd name="connsiteX57" fmla="*/ 1449353 w 1948239"/>
              <a:gd name="connsiteY57" fmla="*/ 1461128 h 1667221"/>
              <a:gd name="connsiteX58" fmla="*/ 1493793 w 1948239"/>
              <a:gd name="connsiteY58" fmla="*/ 1441229 h 1667221"/>
              <a:gd name="connsiteX59" fmla="*/ 1386812 w 1948239"/>
              <a:gd name="connsiteY59" fmla="*/ 1428968 h 1667221"/>
              <a:gd name="connsiteX60" fmla="*/ 1392008 w 1948239"/>
              <a:gd name="connsiteY60" fmla="*/ 1432699 h 1667221"/>
              <a:gd name="connsiteX61" fmla="*/ 1371938 w 1948239"/>
              <a:gd name="connsiteY61" fmla="*/ 1432699 h 1667221"/>
              <a:gd name="connsiteX62" fmla="*/ 1386812 w 1948239"/>
              <a:gd name="connsiteY62" fmla="*/ 1428968 h 1667221"/>
              <a:gd name="connsiteX63" fmla="*/ 1629984 w 1948239"/>
              <a:gd name="connsiteY63" fmla="*/ 1402852 h 1667221"/>
              <a:gd name="connsiteX64" fmla="*/ 1624252 w 1948239"/>
              <a:gd name="connsiteY64" fmla="*/ 1405694 h 1667221"/>
              <a:gd name="connsiteX65" fmla="*/ 1627116 w 1948239"/>
              <a:gd name="connsiteY65" fmla="*/ 1404273 h 1667221"/>
              <a:gd name="connsiteX66" fmla="*/ 1629984 w 1948239"/>
              <a:gd name="connsiteY66" fmla="*/ 1402852 h 1667221"/>
              <a:gd name="connsiteX67" fmla="*/ 1506695 w 1948239"/>
              <a:gd name="connsiteY67" fmla="*/ 1361633 h 1667221"/>
              <a:gd name="connsiteX68" fmla="*/ 1506695 w 1948239"/>
              <a:gd name="connsiteY68" fmla="*/ 1367318 h 1667221"/>
              <a:gd name="connsiteX69" fmla="*/ 1506695 w 1948239"/>
              <a:gd name="connsiteY69" fmla="*/ 1361633 h 1667221"/>
              <a:gd name="connsiteX70" fmla="*/ 78422 w 1948239"/>
              <a:gd name="connsiteY70" fmla="*/ 1263629 h 1667221"/>
              <a:gd name="connsiteX71" fmla="*/ 75981 w 1948239"/>
              <a:gd name="connsiteY71" fmla="*/ 1266404 h 1667221"/>
              <a:gd name="connsiteX72" fmla="*/ 90316 w 1948239"/>
              <a:gd name="connsiteY72" fmla="*/ 1304781 h 1667221"/>
              <a:gd name="connsiteX73" fmla="*/ 110387 w 1948239"/>
              <a:gd name="connsiteY73" fmla="*/ 1326100 h 1667221"/>
              <a:gd name="connsiteX74" fmla="*/ 100351 w 1948239"/>
              <a:gd name="connsiteY74" fmla="*/ 1303360 h 1667221"/>
              <a:gd name="connsiteX75" fmla="*/ 94616 w 1948239"/>
              <a:gd name="connsiteY75" fmla="*/ 1291989 h 1667221"/>
              <a:gd name="connsiteX76" fmla="*/ 90316 w 1948239"/>
              <a:gd name="connsiteY76" fmla="*/ 1280618 h 1667221"/>
              <a:gd name="connsiteX77" fmla="*/ 78422 w 1948239"/>
              <a:gd name="connsiteY77" fmla="*/ 1263629 h 1667221"/>
              <a:gd name="connsiteX78" fmla="*/ 22938 w 1948239"/>
              <a:gd name="connsiteY78" fmla="*/ 1131378 h 1667221"/>
              <a:gd name="connsiteX79" fmla="*/ 31539 w 1948239"/>
              <a:gd name="connsiteY79" fmla="*/ 1193917 h 1667221"/>
              <a:gd name="connsiteX80" fmla="*/ 24372 w 1948239"/>
              <a:gd name="connsiteY80" fmla="*/ 1162647 h 1667221"/>
              <a:gd name="connsiteX81" fmla="*/ 22938 w 1948239"/>
              <a:gd name="connsiteY81" fmla="*/ 1131378 h 1667221"/>
              <a:gd name="connsiteX82" fmla="*/ 733993 w 1948239"/>
              <a:gd name="connsiteY82" fmla="*/ 1124271 h 1667221"/>
              <a:gd name="connsiteX83" fmla="*/ 733993 w 1948239"/>
              <a:gd name="connsiteY83" fmla="*/ 1125692 h 1667221"/>
              <a:gd name="connsiteX84" fmla="*/ 729693 w 1948239"/>
              <a:gd name="connsiteY84" fmla="*/ 1127115 h 1667221"/>
              <a:gd name="connsiteX85" fmla="*/ 733993 w 1948239"/>
              <a:gd name="connsiteY85" fmla="*/ 1124271 h 1667221"/>
              <a:gd name="connsiteX86" fmla="*/ 759799 w 1948239"/>
              <a:gd name="connsiteY86" fmla="*/ 1122850 h 1667221"/>
              <a:gd name="connsiteX87" fmla="*/ 759799 w 1948239"/>
              <a:gd name="connsiteY87" fmla="*/ 1125693 h 1667221"/>
              <a:gd name="connsiteX88" fmla="*/ 748331 w 1948239"/>
              <a:gd name="connsiteY88" fmla="*/ 1128536 h 1667221"/>
              <a:gd name="connsiteX89" fmla="*/ 746896 w 1948239"/>
              <a:gd name="connsiteY89" fmla="*/ 1128536 h 1667221"/>
              <a:gd name="connsiteX90" fmla="*/ 745781 w 1948239"/>
              <a:gd name="connsiteY90" fmla="*/ 1134856 h 1667221"/>
              <a:gd name="connsiteX91" fmla="*/ 745642 w 1948239"/>
              <a:gd name="connsiteY91" fmla="*/ 1135643 h 1667221"/>
              <a:gd name="connsiteX92" fmla="*/ 749763 w 1948239"/>
              <a:gd name="connsiteY92" fmla="*/ 1142749 h 1667221"/>
              <a:gd name="connsiteX93" fmla="*/ 749763 w 1948239"/>
              <a:gd name="connsiteY93" fmla="*/ 1139907 h 1667221"/>
              <a:gd name="connsiteX94" fmla="*/ 751198 w 1948239"/>
              <a:gd name="connsiteY94" fmla="*/ 1137064 h 1667221"/>
              <a:gd name="connsiteX95" fmla="*/ 751198 w 1948239"/>
              <a:gd name="connsiteY95" fmla="*/ 1138485 h 1667221"/>
              <a:gd name="connsiteX96" fmla="*/ 761232 w 1948239"/>
              <a:gd name="connsiteY96" fmla="*/ 1131378 h 1667221"/>
              <a:gd name="connsiteX97" fmla="*/ 758365 w 1948239"/>
              <a:gd name="connsiteY97" fmla="*/ 1138485 h 1667221"/>
              <a:gd name="connsiteX98" fmla="*/ 769834 w 1948239"/>
              <a:gd name="connsiteY98" fmla="*/ 1127114 h 1667221"/>
              <a:gd name="connsiteX99" fmla="*/ 759799 w 1948239"/>
              <a:gd name="connsiteY99" fmla="*/ 1122850 h 1667221"/>
              <a:gd name="connsiteX100" fmla="*/ 728261 w 1948239"/>
              <a:gd name="connsiteY100" fmla="*/ 1121429 h 1667221"/>
              <a:gd name="connsiteX101" fmla="*/ 725393 w 1948239"/>
              <a:gd name="connsiteY101" fmla="*/ 1128536 h 1667221"/>
              <a:gd name="connsiteX102" fmla="*/ 722526 w 1948239"/>
              <a:gd name="connsiteY102" fmla="*/ 1122850 h 1667221"/>
              <a:gd name="connsiteX103" fmla="*/ 711056 w 1948239"/>
              <a:gd name="connsiteY103" fmla="*/ 1118586 h 1667221"/>
              <a:gd name="connsiteX104" fmla="*/ 711056 w 1948239"/>
              <a:gd name="connsiteY104" fmla="*/ 1128537 h 1667221"/>
              <a:gd name="connsiteX105" fmla="*/ 711056 w 1948239"/>
              <a:gd name="connsiteY105" fmla="*/ 1128536 h 1667221"/>
              <a:gd name="connsiteX106" fmla="*/ 94616 w 1948239"/>
              <a:gd name="connsiteY106" fmla="*/ 1111480 h 1667221"/>
              <a:gd name="connsiteX107" fmla="*/ 101785 w 1948239"/>
              <a:gd name="connsiteY107" fmla="*/ 1149856 h 1667221"/>
              <a:gd name="connsiteX108" fmla="*/ 94616 w 1948239"/>
              <a:gd name="connsiteY108" fmla="*/ 1111480 h 1667221"/>
              <a:gd name="connsiteX109" fmla="*/ 787396 w 1948239"/>
              <a:gd name="connsiteY109" fmla="*/ 1107039 h 1667221"/>
              <a:gd name="connsiteX110" fmla="*/ 787685 w 1948239"/>
              <a:gd name="connsiteY110" fmla="*/ 1107095 h 1667221"/>
              <a:gd name="connsiteX111" fmla="*/ 787574 w 1948239"/>
              <a:gd name="connsiteY111" fmla="*/ 1107216 h 1667221"/>
              <a:gd name="connsiteX112" fmla="*/ 781302 w 1948239"/>
              <a:gd name="connsiteY112" fmla="*/ 1108638 h 1667221"/>
              <a:gd name="connsiteX113" fmla="*/ 787396 w 1948239"/>
              <a:gd name="connsiteY113" fmla="*/ 1107039 h 1667221"/>
              <a:gd name="connsiteX114" fmla="*/ 736862 w 1948239"/>
              <a:gd name="connsiteY114" fmla="*/ 1098688 h 1667221"/>
              <a:gd name="connsiteX115" fmla="*/ 732560 w 1948239"/>
              <a:gd name="connsiteY115" fmla="*/ 1118586 h 1667221"/>
              <a:gd name="connsiteX116" fmla="*/ 726826 w 1948239"/>
              <a:gd name="connsiteY116" fmla="*/ 1107215 h 1667221"/>
              <a:gd name="connsiteX117" fmla="*/ 736862 w 1948239"/>
              <a:gd name="connsiteY117" fmla="*/ 1098688 h 1667221"/>
              <a:gd name="connsiteX118" fmla="*/ 799940 w 1948239"/>
              <a:gd name="connsiteY118" fmla="*/ 1080212 h 1667221"/>
              <a:gd name="connsiteX119" fmla="*/ 797072 w 1948239"/>
              <a:gd name="connsiteY119" fmla="*/ 1084475 h 1667221"/>
              <a:gd name="connsiteX120" fmla="*/ 807107 w 1948239"/>
              <a:gd name="connsiteY120" fmla="*/ 1087317 h 1667221"/>
              <a:gd name="connsiteX121" fmla="*/ 766786 w 1948239"/>
              <a:gd name="connsiteY121" fmla="*/ 1077545 h 1667221"/>
              <a:gd name="connsiteX122" fmla="*/ 779867 w 1948239"/>
              <a:gd name="connsiteY122" fmla="*/ 1080209 h 1667221"/>
              <a:gd name="connsiteX123" fmla="*/ 772700 w 1948239"/>
              <a:gd name="connsiteY123" fmla="*/ 1085896 h 1667221"/>
              <a:gd name="connsiteX124" fmla="*/ 756930 w 1948239"/>
              <a:gd name="connsiteY124" fmla="*/ 1080209 h 1667221"/>
              <a:gd name="connsiteX125" fmla="*/ 766786 w 1948239"/>
              <a:gd name="connsiteY125" fmla="*/ 1077545 h 1667221"/>
              <a:gd name="connsiteX126" fmla="*/ 107519 w 1948239"/>
              <a:gd name="connsiteY126" fmla="*/ 1061734 h 1667221"/>
              <a:gd name="connsiteX127" fmla="*/ 101785 w 1948239"/>
              <a:gd name="connsiteY127" fmla="*/ 1114323 h 1667221"/>
              <a:gd name="connsiteX128" fmla="*/ 107519 w 1948239"/>
              <a:gd name="connsiteY128" fmla="*/ 1061734 h 1667221"/>
              <a:gd name="connsiteX129" fmla="*/ 1770474 w 1948239"/>
              <a:gd name="connsiteY129" fmla="*/ 1036149 h 1667221"/>
              <a:gd name="connsiteX130" fmla="*/ 1774776 w 1948239"/>
              <a:gd name="connsiteY130" fmla="*/ 1040413 h 1667221"/>
              <a:gd name="connsiteX131" fmla="*/ 1771907 w 1948239"/>
              <a:gd name="connsiteY131" fmla="*/ 1044677 h 1667221"/>
              <a:gd name="connsiteX132" fmla="*/ 1627116 w 1948239"/>
              <a:gd name="connsiteY132" fmla="*/ 1027621 h 1667221"/>
              <a:gd name="connsiteX133" fmla="*/ 1654355 w 1948239"/>
              <a:gd name="connsiteY133" fmla="*/ 1044676 h 1667221"/>
              <a:gd name="connsiteX134" fmla="*/ 1627116 w 1948239"/>
              <a:gd name="connsiteY134" fmla="*/ 1027621 h 1667221"/>
              <a:gd name="connsiteX135" fmla="*/ 1580704 w 1948239"/>
              <a:gd name="connsiteY135" fmla="*/ 1027620 h 1667221"/>
              <a:gd name="connsiteX136" fmla="*/ 1582676 w 1948239"/>
              <a:gd name="connsiteY136" fmla="*/ 1030462 h 1667221"/>
              <a:gd name="connsiteX137" fmla="*/ 1575507 w 1948239"/>
              <a:gd name="connsiteY137" fmla="*/ 1029042 h 1667221"/>
              <a:gd name="connsiteX138" fmla="*/ 1580704 w 1948239"/>
              <a:gd name="connsiteY138" fmla="*/ 1027620 h 1667221"/>
              <a:gd name="connsiteX139" fmla="*/ 822877 w 1948239"/>
              <a:gd name="connsiteY139" fmla="*/ 1024780 h 1667221"/>
              <a:gd name="connsiteX140" fmla="*/ 824310 w 1948239"/>
              <a:gd name="connsiteY140" fmla="*/ 1030464 h 1667221"/>
              <a:gd name="connsiteX141" fmla="*/ 827177 w 1948239"/>
              <a:gd name="connsiteY141" fmla="*/ 1029044 h 1667221"/>
              <a:gd name="connsiteX142" fmla="*/ 1625683 w 1948239"/>
              <a:gd name="connsiteY142" fmla="*/ 1014829 h 1667221"/>
              <a:gd name="connsiteX143" fmla="*/ 1631417 w 1948239"/>
              <a:gd name="connsiteY143" fmla="*/ 1016250 h 1667221"/>
              <a:gd name="connsiteX144" fmla="*/ 1628550 w 1948239"/>
              <a:gd name="connsiteY144" fmla="*/ 1021936 h 1667221"/>
              <a:gd name="connsiteX145" fmla="*/ 1577119 w 1948239"/>
              <a:gd name="connsiteY145" fmla="*/ 1012873 h 1667221"/>
              <a:gd name="connsiteX146" fmla="*/ 1584108 w 1948239"/>
              <a:gd name="connsiteY146" fmla="*/ 1017670 h 1667221"/>
              <a:gd name="connsiteX147" fmla="*/ 1571205 w 1948239"/>
              <a:gd name="connsiteY147" fmla="*/ 1013406 h 1667221"/>
              <a:gd name="connsiteX148" fmla="*/ 1577119 w 1948239"/>
              <a:gd name="connsiteY148" fmla="*/ 1012873 h 1667221"/>
              <a:gd name="connsiteX149" fmla="*/ 1632850 w 1948239"/>
              <a:gd name="connsiteY149" fmla="*/ 1002038 h 1667221"/>
              <a:gd name="connsiteX150" fmla="*/ 1641452 w 1948239"/>
              <a:gd name="connsiteY150" fmla="*/ 1010566 h 1667221"/>
              <a:gd name="connsiteX151" fmla="*/ 1632850 w 1948239"/>
              <a:gd name="connsiteY151" fmla="*/ 1002038 h 1667221"/>
              <a:gd name="connsiteX152" fmla="*/ 800835 w 1948239"/>
              <a:gd name="connsiteY152" fmla="*/ 993864 h 1667221"/>
              <a:gd name="connsiteX153" fmla="*/ 809974 w 1948239"/>
              <a:gd name="connsiteY153" fmla="*/ 996351 h 1667221"/>
              <a:gd name="connsiteX154" fmla="*/ 809975 w 1948239"/>
              <a:gd name="connsiteY154" fmla="*/ 996351 h 1667221"/>
              <a:gd name="connsiteX155" fmla="*/ 797071 w 1948239"/>
              <a:gd name="connsiteY155" fmla="*/ 997772 h 1667221"/>
              <a:gd name="connsiteX156" fmla="*/ 800835 w 1948239"/>
              <a:gd name="connsiteY156" fmla="*/ 993864 h 1667221"/>
              <a:gd name="connsiteX157" fmla="*/ 1500961 w 1948239"/>
              <a:gd name="connsiteY157" fmla="*/ 979296 h 1667221"/>
              <a:gd name="connsiteX158" fmla="*/ 1510997 w 1948239"/>
              <a:gd name="connsiteY158" fmla="*/ 986403 h 1667221"/>
              <a:gd name="connsiteX159" fmla="*/ 1508129 w 1948239"/>
              <a:gd name="connsiteY159" fmla="*/ 1003458 h 1667221"/>
              <a:gd name="connsiteX160" fmla="*/ 1500961 w 1948239"/>
              <a:gd name="connsiteY160" fmla="*/ 979296 h 1667221"/>
              <a:gd name="connsiteX161" fmla="*/ 851549 w 1948239"/>
              <a:gd name="connsiteY161" fmla="*/ 970769 h 1667221"/>
              <a:gd name="connsiteX162" fmla="*/ 847247 w 1948239"/>
              <a:gd name="connsiteY162" fmla="*/ 994931 h 1667221"/>
              <a:gd name="connsiteX163" fmla="*/ 865884 w 1948239"/>
              <a:gd name="connsiteY163" fmla="*/ 996352 h 1667221"/>
              <a:gd name="connsiteX164" fmla="*/ 864450 w 1948239"/>
              <a:gd name="connsiteY164" fmla="*/ 979296 h 1667221"/>
              <a:gd name="connsiteX165" fmla="*/ 855849 w 1948239"/>
              <a:gd name="connsiteY165" fmla="*/ 980717 h 1667221"/>
              <a:gd name="connsiteX166" fmla="*/ 857283 w 1948239"/>
              <a:gd name="connsiteY166" fmla="*/ 973612 h 1667221"/>
              <a:gd name="connsiteX167" fmla="*/ 851549 w 1948239"/>
              <a:gd name="connsiteY167" fmla="*/ 970769 h 1667221"/>
              <a:gd name="connsiteX168" fmla="*/ 907458 w 1948239"/>
              <a:gd name="connsiteY168" fmla="*/ 956554 h 1667221"/>
              <a:gd name="connsiteX169" fmla="*/ 907458 w 1948239"/>
              <a:gd name="connsiteY169" fmla="*/ 957975 h 1667221"/>
              <a:gd name="connsiteX170" fmla="*/ 906025 w 1948239"/>
              <a:gd name="connsiteY170" fmla="*/ 957975 h 1667221"/>
              <a:gd name="connsiteX171" fmla="*/ 1469422 w 1948239"/>
              <a:gd name="connsiteY171" fmla="*/ 953711 h 1667221"/>
              <a:gd name="connsiteX172" fmla="*/ 1482323 w 1948239"/>
              <a:gd name="connsiteY172" fmla="*/ 967925 h 1667221"/>
              <a:gd name="connsiteX173" fmla="*/ 1473722 w 1948239"/>
              <a:gd name="connsiteY173" fmla="*/ 970766 h 1667221"/>
              <a:gd name="connsiteX174" fmla="*/ 1469422 w 1948239"/>
              <a:gd name="connsiteY174" fmla="*/ 953711 h 1667221"/>
              <a:gd name="connsiteX175" fmla="*/ 1917416 w 1948239"/>
              <a:gd name="connsiteY175" fmla="*/ 950158 h 1667221"/>
              <a:gd name="connsiteX176" fmla="*/ 1922434 w 1948239"/>
              <a:gd name="connsiteY176" fmla="*/ 950868 h 1667221"/>
              <a:gd name="connsiteX177" fmla="*/ 1912398 w 1948239"/>
              <a:gd name="connsiteY177" fmla="*/ 953711 h 1667221"/>
              <a:gd name="connsiteX178" fmla="*/ 1917416 w 1948239"/>
              <a:gd name="connsiteY178" fmla="*/ 950158 h 1667221"/>
              <a:gd name="connsiteX179" fmla="*/ 1499528 w 1948239"/>
              <a:gd name="connsiteY179" fmla="*/ 948027 h 1667221"/>
              <a:gd name="connsiteX180" fmla="*/ 1492359 w 1948239"/>
              <a:gd name="connsiteY180" fmla="*/ 955134 h 1667221"/>
              <a:gd name="connsiteX181" fmla="*/ 1499528 w 1948239"/>
              <a:gd name="connsiteY181" fmla="*/ 959398 h 1667221"/>
              <a:gd name="connsiteX182" fmla="*/ 1379107 w 1948239"/>
              <a:gd name="connsiteY182" fmla="*/ 942342 h 1667221"/>
              <a:gd name="connsiteX183" fmla="*/ 1384842 w 1948239"/>
              <a:gd name="connsiteY183" fmla="*/ 956556 h 1667221"/>
              <a:gd name="connsiteX184" fmla="*/ 1379107 w 1948239"/>
              <a:gd name="connsiteY184" fmla="*/ 942342 h 1667221"/>
              <a:gd name="connsiteX185" fmla="*/ 1287177 w 1948239"/>
              <a:gd name="connsiteY185" fmla="*/ 930616 h 1667221"/>
              <a:gd name="connsiteX186" fmla="*/ 1291656 w 1948239"/>
              <a:gd name="connsiteY186" fmla="*/ 930971 h 1667221"/>
              <a:gd name="connsiteX187" fmla="*/ 1294525 w 1948239"/>
              <a:gd name="connsiteY187" fmla="*/ 936658 h 1667221"/>
              <a:gd name="connsiteX188" fmla="*/ 1285922 w 1948239"/>
              <a:gd name="connsiteY188" fmla="*/ 932392 h 1667221"/>
              <a:gd name="connsiteX189" fmla="*/ 1287177 w 1948239"/>
              <a:gd name="connsiteY189" fmla="*/ 930616 h 1667221"/>
              <a:gd name="connsiteX190" fmla="*/ 815708 w 1948239"/>
              <a:gd name="connsiteY190" fmla="*/ 929549 h 1667221"/>
              <a:gd name="connsiteX191" fmla="*/ 818575 w 1948239"/>
              <a:gd name="connsiteY191" fmla="*/ 935235 h 1667221"/>
              <a:gd name="connsiteX192" fmla="*/ 812841 w 1948239"/>
              <a:gd name="connsiteY192" fmla="*/ 935235 h 1667221"/>
              <a:gd name="connsiteX193" fmla="*/ 915163 w 1948239"/>
              <a:gd name="connsiteY193" fmla="*/ 926707 h 1667221"/>
              <a:gd name="connsiteX194" fmla="*/ 914626 w 1948239"/>
              <a:gd name="connsiteY194" fmla="*/ 930971 h 1667221"/>
              <a:gd name="connsiteX195" fmla="*/ 918926 w 1948239"/>
              <a:gd name="connsiteY195" fmla="*/ 930971 h 1667221"/>
              <a:gd name="connsiteX196" fmla="*/ 915163 w 1948239"/>
              <a:gd name="connsiteY196" fmla="*/ 926707 h 1667221"/>
              <a:gd name="connsiteX197" fmla="*/ 1414946 w 1948239"/>
              <a:gd name="connsiteY197" fmla="*/ 925285 h 1667221"/>
              <a:gd name="connsiteX198" fmla="*/ 1412079 w 1948239"/>
              <a:gd name="connsiteY198" fmla="*/ 929549 h 1667221"/>
              <a:gd name="connsiteX199" fmla="*/ 1419247 w 1948239"/>
              <a:gd name="connsiteY199" fmla="*/ 928128 h 1667221"/>
              <a:gd name="connsiteX200" fmla="*/ 1475156 w 1948239"/>
              <a:gd name="connsiteY200" fmla="*/ 913916 h 1667221"/>
              <a:gd name="connsiteX201" fmla="*/ 1475156 w 1948239"/>
              <a:gd name="connsiteY201" fmla="*/ 918180 h 1667221"/>
              <a:gd name="connsiteX202" fmla="*/ 1474695 w 1948239"/>
              <a:gd name="connsiteY202" fmla="*/ 917728 h 1667221"/>
              <a:gd name="connsiteX203" fmla="*/ 844380 w 1948239"/>
              <a:gd name="connsiteY203" fmla="*/ 913914 h 1667221"/>
              <a:gd name="connsiteX204" fmla="*/ 855848 w 1948239"/>
              <a:gd name="connsiteY204" fmla="*/ 921021 h 1667221"/>
              <a:gd name="connsiteX205" fmla="*/ 848681 w 1948239"/>
              <a:gd name="connsiteY205" fmla="*/ 922442 h 1667221"/>
              <a:gd name="connsiteX206" fmla="*/ 844380 w 1948239"/>
              <a:gd name="connsiteY206" fmla="*/ 913914 h 1667221"/>
              <a:gd name="connsiteX207" fmla="*/ 913192 w 1948239"/>
              <a:gd name="connsiteY207" fmla="*/ 912494 h 1667221"/>
              <a:gd name="connsiteX208" fmla="*/ 908892 w 1948239"/>
              <a:gd name="connsiteY208" fmla="*/ 923864 h 1667221"/>
              <a:gd name="connsiteX209" fmla="*/ 913192 w 1948239"/>
              <a:gd name="connsiteY209" fmla="*/ 912494 h 1667221"/>
              <a:gd name="connsiteX210" fmla="*/ 1227148 w 1948239"/>
              <a:gd name="connsiteY210" fmla="*/ 895438 h 1667221"/>
              <a:gd name="connsiteX211" fmla="*/ 1225713 w 1948239"/>
              <a:gd name="connsiteY211" fmla="*/ 911073 h 1667221"/>
              <a:gd name="connsiteX212" fmla="*/ 1227148 w 1948239"/>
              <a:gd name="connsiteY212" fmla="*/ 895438 h 1667221"/>
              <a:gd name="connsiteX213" fmla="*/ 888822 w 1948239"/>
              <a:gd name="connsiteY213" fmla="*/ 895438 h 1667221"/>
              <a:gd name="connsiteX214" fmla="*/ 900290 w 1948239"/>
              <a:gd name="connsiteY214" fmla="*/ 898281 h 1667221"/>
              <a:gd name="connsiteX215" fmla="*/ 888822 w 1948239"/>
              <a:gd name="connsiteY215" fmla="*/ 895438 h 1667221"/>
              <a:gd name="connsiteX216" fmla="*/ 1262986 w 1948239"/>
              <a:gd name="connsiteY216" fmla="*/ 889752 h 1667221"/>
              <a:gd name="connsiteX217" fmla="*/ 1267288 w 1948239"/>
              <a:gd name="connsiteY217" fmla="*/ 898280 h 1667221"/>
              <a:gd name="connsiteX218" fmla="*/ 1257252 w 1948239"/>
              <a:gd name="connsiteY218" fmla="*/ 902544 h 1667221"/>
              <a:gd name="connsiteX219" fmla="*/ 1185572 w 1948239"/>
              <a:gd name="connsiteY219" fmla="*/ 889752 h 1667221"/>
              <a:gd name="connsiteX220" fmla="*/ 1194174 w 1948239"/>
              <a:gd name="connsiteY220" fmla="*/ 892595 h 1667221"/>
              <a:gd name="connsiteX221" fmla="*/ 1197041 w 1948239"/>
              <a:gd name="connsiteY221" fmla="*/ 899703 h 1667221"/>
              <a:gd name="connsiteX222" fmla="*/ 832911 w 1948239"/>
              <a:gd name="connsiteY222" fmla="*/ 888331 h 1667221"/>
              <a:gd name="connsiteX223" fmla="*/ 848682 w 1948239"/>
              <a:gd name="connsiteY223" fmla="*/ 892595 h 1667221"/>
              <a:gd name="connsiteX224" fmla="*/ 876636 w 1948239"/>
              <a:gd name="connsiteY224" fmla="*/ 883357 h 1667221"/>
              <a:gd name="connsiteX225" fmla="*/ 871619 w 1948239"/>
              <a:gd name="connsiteY225" fmla="*/ 891174 h 1667221"/>
              <a:gd name="connsiteX226" fmla="*/ 890255 w 1948239"/>
              <a:gd name="connsiteY226" fmla="*/ 888331 h 1667221"/>
              <a:gd name="connsiteX227" fmla="*/ 881653 w 1948239"/>
              <a:gd name="connsiteY227" fmla="*/ 888331 h 1667221"/>
              <a:gd name="connsiteX228" fmla="*/ 890255 w 1948239"/>
              <a:gd name="connsiteY228" fmla="*/ 884067 h 1667221"/>
              <a:gd name="connsiteX229" fmla="*/ 876636 w 1948239"/>
              <a:gd name="connsiteY229" fmla="*/ 883357 h 1667221"/>
              <a:gd name="connsiteX230" fmla="*/ 1364771 w 1948239"/>
              <a:gd name="connsiteY230" fmla="*/ 881224 h 1667221"/>
              <a:gd name="connsiteX231" fmla="*/ 1341834 w 1948239"/>
              <a:gd name="connsiteY231" fmla="*/ 882646 h 1667221"/>
              <a:gd name="connsiteX232" fmla="*/ 1347568 w 1948239"/>
              <a:gd name="connsiteY232" fmla="*/ 892595 h 1667221"/>
              <a:gd name="connsiteX233" fmla="*/ 1336099 w 1948239"/>
              <a:gd name="connsiteY233" fmla="*/ 889752 h 1667221"/>
              <a:gd name="connsiteX234" fmla="*/ 1333232 w 1948239"/>
              <a:gd name="connsiteY234" fmla="*/ 896859 h 1667221"/>
              <a:gd name="connsiteX235" fmla="*/ 1367638 w 1948239"/>
              <a:gd name="connsiteY235" fmla="*/ 902545 h 1667221"/>
              <a:gd name="connsiteX236" fmla="*/ 1364771 w 1948239"/>
              <a:gd name="connsiteY236" fmla="*/ 881224 h 1667221"/>
              <a:gd name="connsiteX237" fmla="*/ 893122 w 1948239"/>
              <a:gd name="connsiteY237" fmla="*/ 869853 h 1667221"/>
              <a:gd name="connsiteX238" fmla="*/ 881653 w 1948239"/>
              <a:gd name="connsiteY238" fmla="*/ 881224 h 1667221"/>
              <a:gd name="connsiteX239" fmla="*/ 883087 w 1948239"/>
              <a:gd name="connsiteY239" fmla="*/ 881224 h 1667221"/>
              <a:gd name="connsiteX240" fmla="*/ 891689 w 1948239"/>
              <a:gd name="connsiteY240" fmla="*/ 882646 h 1667221"/>
              <a:gd name="connsiteX241" fmla="*/ 884520 w 1948239"/>
              <a:gd name="connsiteY241" fmla="*/ 879803 h 1667221"/>
              <a:gd name="connsiteX242" fmla="*/ 1154034 w 1948239"/>
              <a:gd name="connsiteY242" fmla="*/ 867010 h 1667221"/>
              <a:gd name="connsiteX243" fmla="*/ 1164068 w 1948239"/>
              <a:gd name="connsiteY243" fmla="*/ 871274 h 1667221"/>
              <a:gd name="connsiteX244" fmla="*/ 1161202 w 1948239"/>
              <a:gd name="connsiteY244" fmla="*/ 874117 h 1667221"/>
              <a:gd name="connsiteX245" fmla="*/ 918926 w 1948239"/>
              <a:gd name="connsiteY245" fmla="*/ 864169 h 1667221"/>
              <a:gd name="connsiteX246" fmla="*/ 917287 w 1948239"/>
              <a:gd name="connsiteY246" fmla="*/ 865793 h 1667221"/>
              <a:gd name="connsiteX247" fmla="*/ 910325 w 1948239"/>
              <a:gd name="connsiteY247" fmla="*/ 867012 h 1667221"/>
              <a:gd name="connsiteX248" fmla="*/ 918926 w 1948239"/>
              <a:gd name="connsiteY248" fmla="*/ 872696 h 1667221"/>
              <a:gd name="connsiteX249" fmla="*/ 915701 w 1948239"/>
              <a:gd name="connsiteY249" fmla="*/ 867366 h 1667221"/>
              <a:gd name="connsiteX250" fmla="*/ 917287 w 1948239"/>
              <a:gd name="connsiteY250" fmla="*/ 865793 h 1667221"/>
              <a:gd name="connsiteX251" fmla="*/ 921142 w 1948239"/>
              <a:gd name="connsiteY251" fmla="*/ 865119 h 1667221"/>
              <a:gd name="connsiteX252" fmla="*/ 932187 w 1948239"/>
              <a:gd name="connsiteY252" fmla="*/ 869854 h 1667221"/>
              <a:gd name="connsiteX253" fmla="*/ 938996 w 1948239"/>
              <a:gd name="connsiteY253" fmla="*/ 867012 h 1667221"/>
              <a:gd name="connsiteX254" fmla="*/ 922510 w 1948239"/>
              <a:gd name="connsiteY254" fmla="*/ 864879 h 1667221"/>
              <a:gd name="connsiteX255" fmla="*/ 921142 w 1948239"/>
              <a:gd name="connsiteY255" fmla="*/ 865119 h 1667221"/>
              <a:gd name="connsiteX256" fmla="*/ 851546 w 1948239"/>
              <a:gd name="connsiteY256" fmla="*/ 862746 h 1667221"/>
              <a:gd name="connsiteX257" fmla="*/ 848679 w 1948239"/>
              <a:gd name="connsiteY257" fmla="*/ 869853 h 1667221"/>
              <a:gd name="connsiteX258" fmla="*/ 842945 w 1948239"/>
              <a:gd name="connsiteY258" fmla="*/ 869853 h 1667221"/>
              <a:gd name="connsiteX259" fmla="*/ 940766 w 1948239"/>
              <a:gd name="connsiteY259" fmla="*/ 862525 h 1667221"/>
              <a:gd name="connsiteX260" fmla="*/ 949031 w 1948239"/>
              <a:gd name="connsiteY260" fmla="*/ 874117 h 1667221"/>
              <a:gd name="connsiteX261" fmla="*/ 947598 w 1948239"/>
              <a:gd name="connsiteY261" fmla="*/ 862748 h 1667221"/>
              <a:gd name="connsiteX262" fmla="*/ 940766 w 1948239"/>
              <a:gd name="connsiteY262" fmla="*/ 862525 h 1667221"/>
              <a:gd name="connsiteX263" fmla="*/ 1151636 w 1948239"/>
              <a:gd name="connsiteY263" fmla="*/ 862322 h 1667221"/>
              <a:gd name="connsiteX264" fmla="*/ 1156901 w 1948239"/>
              <a:gd name="connsiteY264" fmla="*/ 865589 h 1667221"/>
              <a:gd name="connsiteX265" fmla="*/ 1151525 w 1948239"/>
              <a:gd name="connsiteY265" fmla="*/ 862924 h 1667221"/>
              <a:gd name="connsiteX266" fmla="*/ 1204210 w 1948239"/>
              <a:gd name="connsiteY266" fmla="*/ 851377 h 1667221"/>
              <a:gd name="connsiteX267" fmla="*/ 1218546 w 1948239"/>
              <a:gd name="connsiteY267" fmla="*/ 871276 h 1667221"/>
              <a:gd name="connsiteX268" fmla="*/ 1209944 w 1948239"/>
              <a:gd name="connsiteY268" fmla="*/ 852798 h 1667221"/>
              <a:gd name="connsiteX269" fmla="*/ 1211377 w 1948239"/>
              <a:gd name="connsiteY269" fmla="*/ 861326 h 1667221"/>
              <a:gd name="connsiteX270" fmla="*/ 1184140 w 1948239"/>
              <a:gd name="connsiteY270" fmla="*/ 845691 h 1667221"/>
              <a:gd name="connsiteX271" fmla="*/ 1198476 w 1948239"/>
              <a:gd name="connsiteY271" fmla="*/ 857062 h 1667221"/>
              <a:gd name="connsiteX272" fmla="*/ 1198476 w 1948239"/>
              <a:gd name="connsiteY272" fmla="*/ 855641 h 1667221"/>
              <a:gd name="connsiteX273" fmla="*/ 871619 w 1948239"/>
              <a:gd name="connsiteY273" fmla="*/ 844270 h 1667221"/>
              <a:gd name="connsiteX274" fmla="*/ 867317 w 1948239"/>
              <a:gd name="connsiteY274" fmla="*/ 849955 h 1667221"/>
              <a:gd name="connsiteX275" fmla="*/ 864450 w 1948239"/>
              <a:gd name="connsiteY275" fmla="*/ 848534 h 1667221"/>
              <a:gd name="connsiteX276" fmla="*/ 1221413 w 1948239"/>
              <a:gd name="connsiteY276" fmla="*/ 841427 h 1667221"/>
              <a:gd name="connsiteX277" fmla="*/ 1221413 w 1948239"/>
              <a:gd name="connsiteY277" fmla="*/ 852798 h 1667221"/>
              <a:gd name="connsiteX278" fmla="*/ 1221413 w 1948239"/>
              <a:gd name="connsiteY278" fmla="*/ 841427 h 1667221"/>
              <a:gd name="connsiteX279" fmla="*/ 24103 w 1948239"/>
              <a:gd name="connsiteY279" fmla="*/ 830945 h 1667221"/>
              <a:gd name="connsiteX280" fmla="*/ 15770 w 1948239"/>
              <a:gd name="connsiteY280" fmla="*/ 844270 h 1667221"/>
              <a:gd name="connsiteX281" fmla="*/ 15770 w 1948239"/>
              <a:gd name="connsiteY281" fmla="*/ 872697 h 1667221"/>
              <a:gd name="connsiteX282" fmla="*/ 20070 w 1948239"/>
              <a:gd name="connsiteY282" fmla="*/ 859905 h 1667221"/>
              <a:gd name="connsiteX283" fmla="*/ 11469 w 1948239"/>
              <a:gd name="connsiteY283" fmla="*/ 911073 h 1667221"/>
              <a:gd name="connsiteX284" fmla="*/ 31539 w 1948239"/>
              <a:gd name="connsiteY284" fmla="*/ 875540 h 1667221"/>
              <a:gd name="connsiteX285" fmla="*/ 34406 w 1948239"/>
              <a:gd name="connsiteY285" fmla="*/ 898280 h 1667221"/>
              <a:gd name="connsiteX286" fmla="*/ 35840 w 1948239"/>
              <a:gd name="connsiteY286" fmla="*/ 915337 h 1667221"/>
              <a:gd name="connsiteX287" fmla="*/ 38707 w 1948239"/>
              <a:gd name="connsiteY287" fmla="*/ 912494 h 1667221"/>
              <a:gd name="connsiteX288" fmla="*/ 35840 w 1948239"/>
              <a:gd name="connsiteY288" fmla="*/ 898280 h 1667221"/>
              <a:gd name="connsiteX289" fmla="*/ 38707 w 1948239"/>
              <a:gd name="connsiteY289" fmla="*/ 884067 h 1667221"/>
              <a:gd name="connsiteX290" fmla="*/ 32973 w 1948239"/>
              <a:gd name="connsiteY290" fmla="*/ 874117 h 1667221"/>
              <a:gd name="connsiteX291" fmla="*/ 24103 w 1948239"/>
              <a:gd name="connsiteY291" fmla="*/ 830945 h 1667221"/>
              <a:gd name="connsiteX292" fmla="*/ 1246321 w 1948239"/>
              <a:gd name="connsiteY292" fmla="*/ 825793 h 1667221"/>
              <a:gd name="connsiteX293" fmla="*/ 1237182 w 1948239"/>
              <a:gd name="connsiteY293" fmla="*/ 827215 h 1667221"/>
              <a:gd name="connsiteX294" fmla="*/ 1254385 w 1948239"/>
              <a:gd name="connsiteY294" fmla="*/ 832899 h 1667221"/>
              <a:gd name="connsiteX295" fmla="*/ 1246321 w 1948239"/>
              <a:gd name="connsiteY295" fmla="*/ 825793 h 1667221"/>
              <a:gd name="connsiteX296" fmla="*/ 1260119 w 1948239"/>
              <a:gd name="connsiteY296" fmla="*/ 822951 h 1667221"/>
              <a:gd name="connsiteX297" fmla="*/ 1261553 w 1948239"/>
              <a:gd name="connsiteY297" fmla="*/ 828635 h 1667221"/>
              <a:gd name="connsiteX298" fmla="*/ 1166937 w 1948239"/>
              <a:gd name="connsiteY298" fmla="*/ 794523 h 1667221"/>
              <a:gd name="connsiteX299" fmla="*/ 1168370 w 1948239"/>
              <a:gd name="connsiteY299" fmla="*/ 812290 h 1667221"/>
              <a:gd name="connsiteX300" fmla="*/ 1170089 w 1948239"/>
              <a:gd name="connsiteY300" fmla="*/ 816337 h 1667221"/>
              <a:gd name="connsiteX301" fmla="*/ 1169804 w 1948239"/>
              <a:gd name="connsiteY301" fmla="*/ 817265 h 1667221"/>
              <a:gd name="connsiteX302" fmla="*/ 1170735 w 1948239"/>
              <a:gd name="connsiteY302" fmla="*/ 817858 h 1667221"/>
              <a:gd name="connsiteX303" fmla="*/ 1174104 w 1948239"/>
              <a:gd name="connsiteY303" fmla="*/ 825792 h 1667221"/>
              <a:gd name="connsiteX304" fmla="*/ 1179838 w 1948239"/>
              <a:gd name="connsiteY304" fmla="*/ 817265 h 1667221"/>
              <a:gd name="connsiteX305" fmla="*/ 1174821 w 1948239"/>
              <a:gd name="connsiteY305" fmla="*/ 820462 h 1667221"/>
              <a:gd name="connsiteX306" fmla="*/ 1170735 w 1948239"/>
              <a:gd name="connsiteY306" fmla="*/ 817858 h 1667221"/>
              <a:gd name="connsiteX307" fmla="*/ 1170089 w 1948239"/>
              <a:gd name="connsiteY307" fmla="*/ 816337 h 1667221"/>
              <a:gd name="connsiteX308" fmla="*/ 1174284 w 1948239"/>
              <a:gd name="connsiteY308" fmla="*/ 802696 h 1667221"/>
              <a:gd name="connsiteX309" fmla="*/ 1166937 w 1948239"/>
              <a:gd name="connsiteY309" fmla="*/ 794523 h 1667221"/>
              <a:gd name="connsiteX310" fmla="*/ 1159768 w 1948239"/>
              <a:gd name="connsiteY310" fmla="*/ 785995 h 1667221"/>
              <a:gd name="connsiteX311" fmla="*/ 1174104 w 1948239"/>
              <a:gd name="connsiteY311" fmla="*/ 785995 h 1667221"/>
              <a:gd name="connsiteX312" fmla="*/ 1013543 w 1948239"/>
              <a:gd name="connsiteY312" fmla="*/ 783152 h 1667221"/>
              <a:gd name="connsiteX313" fmla="*/ 1017844 w 1948239"/>
              <a:gd name="connsiteY313" fmla="*/ 791681 h 1667221"/>
              <a:gd name="connsiteX314" fmla="*/ 1019277 w 1948239"/>
              <a:gd name="connsiteY314" fmla="*/ 784574 h 1667221"/>
              <a:gd name="connsiteX315" fmla="*/ 914626 w 1948239"/>
              <a:gd name="connsiteY315" fmla="*/ 767519 h 1667221"/>
              <a:gd name="connsiteX316" fmla="*/ 911759 w 1948239"/>
              <a:gd name="connsiteY316" fmla="*/ 771782 h 1667221"/>
              <a:gd name="connsiteX317" fmla="*/ 914626 w 1948239"/>
              <a:gd name="connsiteY317" fmla="*/ 768940 h 1667221"/>
              <a:gd name="connsiteX318" fmla="*/ 914626 w 1948239"/>
              <a:gd name="connsiteY318" fmla="*/ 767519 h 1667221"/>
              <a:gd name="connsiteX319" fmla="*/ 1939639 w 1948239"/>
              <a:gd name="connsiteY319" fmla="*/ 766096 h 1667221"/>
              <a:gd name="connsiteX320" fmla="*/ 1935337 w 1948239"/>
              <a:gd name="connsiteY320" fmla="*/ 783151 h 1667221"/>
              <a:gd name="connsiteX321" fmla="*/ 1935337 w 1948239"/>
              <a:gd name="connsiteY321" fmla="*/ 781730 h 1667221"/>
              <a:gd name="connsiteX322" fmla="*/ 927528 w 1948239"/>
              <a:gd name="connsiteY322" fmla="*/ 740513 h 1667221"/>
              <a:gd name="connsiteX323" fmla="*/ 918926 w 1948239"/>
              <a:gd name="connsiteY323" fmla="*/ 750462 h 1667221"/>
              <a:gd name="connsiteX324" fmla="*/ 920359 w 1948239"/>
              <a:gd name="connsiteY324" fmla="*/ 756148 h 1667221"/>
              <a:gd name="connsiteX325" fmla="*/ 921793 w 1948239"/>
              <a:gd name="connsiteY325" fmla="*/ 756148 h 1667221"/>
              <a:gd name="connsiteX326" fmla="*/ 943298 w 1948239"/>
              <a:gd name="connsiteY326" fmla="*/ 757569 h 1667221"/>
              <a:gd name="connsiteX327" fmla="*/ 944731 w 1948239"/>
              <a:gd name="connsiteY327" fmla="*/ 750462 h 1667221"/>
              <a:gd name="connsiteX328" fmla="*/ 938996 w 1948239"/>
              <a:gd name="connsiteY328" fmla="*/ 744777 h 1667221"/>
              <a:gd name="connsiteX329" fmla="*/ 927528 w 1948239"/>
              <a:gd name="connsiteY329" fmla="*/ 740513 h 1667221"/>
              <a:gd name="connsiteX330" fmla="*/ 911759 w 1948239"/>
              <a:gd name="connsiteY330" fmla="*/ 737670 h 1667221"/>
              <a:gd name="connsiteX331" fmla="*/ 913192 w 1948239"/>
              <a:gd name="connsiteY331" fmla="*/ 744777 h 1667221"/>
              <a:gd name="connsiteX332" fmla="*/ 918926 w 1948239"/>
              <a:gd name="connsiteY332" fmla="*/ 739091 h 1667221"/>
              <a:gd name="connsiteX333" fmla="*/ 1092389 w 1948239"/>
              <a:gd name="connsiteY333" fmla="*/ 734827 h 1667221"/>
              <a:gd name="connsiteX334" fmla="*/ 1089522 w 1948239"/>
              <a:gd name="connsiteY334" fmla="*/ 740512 h 1667221"/>
              <a:gd name="connsiteX335" fmla="*/ 1088089 w 1948239"/>
              <a:gd name="connsiteY335" fmla="*/ 739091 h 1667221"/>
              <a:gd name="connsiteX336" fmla="*/ 1060852 w 1948239"/>
              <a:gd name="connsiteY336" fmla="*/ 726299 h 1667221"/>
              <a:gd name="connsiteX337" fmla="*/ 1059417 w 1948239"/>
              <a:gd name="connsiteY337" fmla="*/ 729142 h 1667221"/>
              <a:gd name="connsiteX338" fmla="*/ 1056550 w 1948239"/>
              <a:gd name="connsiteY338" fmla="*/ 727722 h 1667221"/>
              <a:gd name="connsiteX339" fmla="*/ 1055117 w 1948239"/>
              <a:gd name="connsiteY339" fmla="*/ 730563 h 1667221"/>
              <a:gd name="connsiteX340" fmla="*/ 1059417 w 1948239"/>
              <a:gd name="connsiteY340" fmla="*/ 731986 h 1667221"/>
              <a:gd name="connsiteX341" fmla="*/ 1060852 w 1948239"/>
              <a:gd name="connsiteY341" fmla="*/ 726299 h 1667221"/>
              <a:gd name="connsiteX342" fmla="*/ 850774 w 1948239"/>
              <a:gd name="connsiteY342" fmla="*/ 713968 h 1667221"/>
              <a:gd name="connsiteX343" fmla="*/ 851549 w 1948239"/>
              <a:gd name="connsiteY343" fmla="*/ 714929 h 1667221"/>
              <a:gd name="connsiteX344" fmla="*/ 850810 w 1948239"/>
              <a:gd name="connsiteY344" fmla="*/ 714342 h 1667221"/>
              <a:gd name="connsiteX345" fmla="*/ 920359 w 1948239"/>
              <a:gd name="connsiteY345" fmla="*/ 712087 h 1667221"/>
              <a:gd name="connsiteX346" fmla="*/ 927528 w 1948239"/>
              <a:gd name="connsiteY346" fmla="*/ 727722 h 1667221"/>
              <a:gd name="connsiteX347" fmla="*/ 927528 w 1948239"/>
              <a:gd name="connsiteY347" fmla="*/ 724879 h 1667221"/>
              <a:gd name="connsiteX348" fmla="*/ 920359 w 1948239"/>
              <a:gd name="connsiteY348" fmla="*/ 712087 h 1667221"/>
              <a:gd name="connsiteX349" fmla="*/ 1040781 w 1948239"/>
              <a:gd name="connsiteY349" fmla="*/ 697873 h 1667221"/>
              <a:gd name="connsiteX350" fmla="*/ 1039347 w 1948239"/>
              <a:gd name="connsiteY350" fmla="*/ 703558 h 1667221"/>
              <a:gd name="connsiteX351" fmla="*/ 1037914 w 1948239"/>
              <a:gd name="connsiteY351" fmla="*/ 707822 h 1667221"/>
              <a:gd name="connsiteX352" fmla="*/ 1037914 w 1948239"/>
              <a:gd name="connsiteY352" fmla="*/ 709244 h 1667221"/>
              <a:gd name="connsiteX353" fmla="*/ 1050816 w 1948239"/>
              <a:gd name="connsiteY353" fmla="*/ 704980 h 1667221"/>
              <a:gd name="connsiteX354" fmla="*/ 1049381 w 1948239"/>
              <a:gd name="connsiteY354" fmla="*/ 707822 h 1667221"/>
              <a:gd name="connsiteX355" fmla="*/ 1053683 w 1948239"/>
              <a:gd name="connsiteY355" fmla="*/ 707822 h 1667221"/>
              <a:gd name="connsiteX356" fmla="*/ 1050816 w 1948239"/>
              <a:gd name="connsiteY356" fmla="*/ 704980 h 1667221"/>
              <a:gd name="connsiteX357" fmla="*/ 1040781 w 1948239"/>
              <a:gd name="connsiteY357" fmla="*/ 702137 h 1667221"/>
              <a:gd name="connsiteX358" fmla="*/ 1043649 w 1948239"/>
              <a:gd name="connsiteY358" fmla="*/ 699294 h 1667221"/>
              <a:gd name="connsiteX359" fmla="*/ 1040781 w 1948239"/>
              <a:gd name="connsiteY359" fmla="*/ 697873 h 1667221"/>
              <a:gd name="connsiteX360" fmla="*/ 816784 w 1948239"/>
              <a:gd name="connsiteY360" fmla="*/ 697873 h 1667221"/>
              <a:gd name="connsiteX361" fmla="*/ 828612 w 1948239"/>
              <a:gd name="connsiteY361" fmla="*/ 700716 h 1667221"/>
              <a:gd name="connsiteX362" fmla="*/ 807107 w 1948239"/>
              <a:gd name="connsiteY362" fmla="*/ 703558 h 1667221"/>
              <a:gd name="connsiteX363" fmla="*/ 816784 w 1948239"/>
              <a:gd name="connsiteY363" fmla="*/ 697873 h 1667221"/>
              <a:gd name="connsiteX364" fmla="*/ 1866524 w 1948239"/>
              <a:gd name="connsiteY364" fmla="*/ 695030 h 1667221"/>
              <a:gd name="connsiteX365" fmla="*/ 1869391 w 1948239"/>
              <a:gd name="connsiteY365" fmla="*/ 746198 h 1667221"/>
              <a:gd name="connsiteX366" fmla="*/ 1866524 w 1948239"/>
              <a:gd name="connsiteY366" fmla="*/ 695030 h 1667221"/>
              <a:gd name="connsiteX367" fmla="*/ 993473 w 1948239"/>
              <a:gd name="connsiteY367" fmla="*/ 690766 h 1667221"/>
              <a:gd name="connsiteX368" fmla="*/ 989173 w 1948239"/>
              <a:gd name="connsiteY368" fmla="*/ 692188 h 1667221"/>
              <a:gd name="connsiteX369" fmla="*/ 989173 w 1948239"/>
              <a:gd name="connsiteY369" fmla="*/ 693609 h 1667221"/>
              <a:gd name="connsiteX370" fmla="*/ 993473 w 1948239"/>
              <a:gd name="connsiteY370" fmla="*/ 690766 h 1667221"/>
              <a:gd name="connsiteX371" fmla="*/ 711057 w 1948239"/>
              <a:gd name="connsiteY371" fmla="*/ 679395 h 1667221"/>
              <a:gd name="connsiteX372" fmla="*/ 718708 w 1948239"/>
              <a:gd name="connsiteY372" fmla="*/ 679495 h 1667221"/>
              <a:gd name="connsiteX373" fmla="*/ 718405 w 1948239"/>
              <a:gd name="connsiteY373" fmla="*/ 679574 h 1667221"/>
              <a:gd name="connsiteX374" fmla="*/ 711057 w 1948239"/>
              <a:gd name="connsiteY374" fmla="*/ 679395 h 1667221"/>
              <a:gd name="connsiteX375" fmla="*/ 70067 w 1948239"/>
              <a:gd name="connsiteY375" fmla="*/ 662384 h 1667221"/>
              <a:gd name="connsiteX376" fmla="*/ 58778 w 1948239"/>
              <a:gd name="connsiteY376" fmla="*/ 690766 h 1667221"/>
              <a:gd name="connsiteX377" fmla="*/ 68812 w 1948239"/>
              <a:gd name="connsiteY377" fmla="*/ 686502 h 1667221"/>
              <a:gd name="connsiteX378" fmla="*/ 73113 w 1948239"/>
              <a:gd name="connsiteY378" fmla="*/ 670868 h 1667221"/>
              <a:gd name="connsiteX379" fmla="*/ 70067 w 1948239"/>
              <a:gd name="connsiteY379" fmla="*/ 662384 h 1667221"/>
              <a:gd name="connsiteX380" fmla="*/ 926095 w 1948239"/>
              <a:gd name="connsiteY380" fmla="*/ 658076 h 1667221"/>
              <a:gd name="connsiteX381" fmla="*/ 923228 w 1948239"/>
              <a:gd name="connsiteY381" fmla="*/ 672288 h 1667221"/>
              <a:gd name="connsiteX382" fmla="*/ 918926 w 1948239"/>
              <a:gd name="connsiteY382" fmla="*/ 668024 h 1667221"/>
              <a:gd name="connsiteX383" fmla="*/ 931829 w 1948239"/>
              <a:gd name="connsiteY383" fmla="*/ 676554 h 1667221"/>
              <a:gd name="connsiteX384" fmla="*/ 926095 w 1948239"/>
              <a:gd name="connsiteY384" fmla="*/ 658076 h 1667221"/>
              <a:gd name="connsiteX385" fmla="*/ 841513 w 1948239"/>
              <a:gd name="connsiteY385" fmla="*/ 652390 h 1667221"/>
              <a:gd name="connsiteX386" fmla="*/ 858716 w 1948239"/>
              <a:gd name="connsiteY386" fmla="*/ 672288 h 1667221"/>
              <a:gd name="connsiteX387" fmla="*/ 852981 w 1948239"/>
              <a:gd name="connsiteY387" fmla="*/ 665183 h 1667221"/>
              <a:gd name="connsiteX388" fmla="*/ 854416 w 1948239"/>
              <a:gd name="connsiteY388" fmla="*/ 665183 h 1667221"/>
              <a:gd name="connsiteX389" fmla="*/ 855849 w 1948239"/>
              <a:gd name="connsiteY389" fmla="*/ 658076 h 1667221"/>
              <a:gd name="connsiteX390" fmla="*/ 841513 w 1948239"/>
              <a:gd name="connsiteY390" fmla="*/ 652390 h 1667221"/>
              <a:gd name="connsiteX391" fmla="*/ 1050816 w 1948239"/>
              <a:gd name="connsiteY391" fmla="*/ 643862 h 1667221"/>
              <a:gd name="connsiteX392" fmla="*/ 1033613 w 1948239"/>
              <a:gd name="connsiteY392" fmla="*/ 653812 h 1667221"/>
              <a:gd name="connsiteX393" fmla="*/ 1040781 w 1948239"/>
              <a:gd name="connsiteY393" fmla="*/ 650969 h 1667221"/>
              <a:gd name="connsiteX394" fmla="*/ 1040781 w 1948239"/>
              <a:gd name="connsiteY394" fmla="*/ 652390 h 1667221"/>
              <a:gd name="connsiteX395" fmla="*/ 1047949 w 1948239"/>
              <a:gd name="connsiteY395" fmla="*/ 653812 h 1667221"/>
              <a:gd name="connsiteX396" fmla="*/ 1050816 w 1948239"/>
              <a:gd name="connsiteY396" fmla="*/ 643862 h 1667221"/>
              <a:gd name="connsiteX397" fmla="*/ 994471 w 1948239"/>
              <a:gd name="connsiteY397" fmla="*/ 641699 h 1667221"/>
              <a:gd name="connsiteX398" fmla="*/ 995167 w 1948239"/>
              <a:gd name="connsiteY398" fmla="*/ 641769 h 1667221"/>
              <a:gd name="connsiteX399" fmla="*/ 993473 w 1948239"/>
              <a:gd name="connsiteY399" fmla="*/ 642441 h 1667221"/>
              <a:gd name="connsiteX400" fmla="*/ 676651 w 1948239"/>
              <a:gd name="connsiteY400" fmla="*/ 632491 h 1667221"/>
              <a:gd name="connsiteX401" fmla="*/ 695287 w 1948239"/>
              <a:gd name="connsiteY401" fmla="*/ 633913 h 1667221"/>
              <a:gd name="connsiteX402" fmla="*/ 676651 w 1948239"/>
              <a:gd name="connsiteY402" fmla="*/ 632491 h 1667221"/>
              <a:gd name="connsiteX403" fmla="*/ 1889462 w 1948239"/>
              <a:gd name="connsiteY403" fmla="*/ 626807 h 1667221"/>
              <a:gd name="connsiteX404" fmla="*/ 1895196 w 1948239"/>
              <a:gd name="connsiteY404" fmla="*/ 665182 h 1667221"/>
              <a:gd name="connsiteX405" fmla="*/ 1876560 w 1948239"/>
              <a:gd name="connsiteY405" fmla="*/ 712086 h 1667221"/>
              <a:gd name="connsiteX406" fmla="*/ 1900930 w 1948239"/>
              <a:gd name="connsiteY406" fmla="*/ 635334 h 1667221"/>
              <a:gd name="connsiteX407" fmla="*/ 1003402 w 1948239"/>
              <a:gd name="connsiteY407" fmla="*/ 616178 h 1667221"/>
              <a:gd name="connsiteX408" fmla="*/ 1005120 w 1948239"/>
              <a:gd name="connsiteY408" fmla="*/ 618811 h 1667221"/>
              <a:gd name="connsiteX409" fmla="*/ 1003508 w 1948239"/>
              <a:gd name="connsiteY409" fmla="*/ 626806 h 1667221"/>
              <a:gd name="connsiteX410" fmla="*/ 1001358 w 1948239"/>
              <a:gd name="connsiteY410" fmla="*/ 619345 h 1667221"/>
              <a:gd name="connsiteX411" fmla="*/ 999207 w 1948239"/>
              <a:gd name="connsiteY411" fmla="*/ 609751 h 1667221"/>
              <a:gd name="connsiteX412" fmla="*/ 1003508 w 1948239"/>
              <a:gd name="connsiteY412" fmla="*/ 616014 h 1667221"/>
              <a:gd name="connsiteX413" fmla="*/ 1003402 w 1948239"/>
              <a:gd name="connsiteY413" fmla="*/ 616178 h 1667221"/>
              <a:gd name="connsiteX414" fmla="*/ 666616 w 1948239"/>
              <a:gd name="connsiteY414" fmla="*/ 604065 h 1667221"/>
              <a:gd name="connsiteX415" fmla="*/ 655147 w 1948239"/>
              <a:gd name="connsiteY415" fmla="*/ 614015 h 1667221"/>
              <a:gd name="connsiteX416" fmla="*/ 663749 w 1948239"/>
              <a:gd name="connsiteY416" fmla="*/ 626806 h 1667221"/>
              <a:gd name="connsiteX417" fmla="*/ 670917 w 1948239"/>
              <a:gd name="connsiteY417" fmla="*/ 616858 h 1667221"/>
              <a:gd name="connsiteX418" fmla="*/ 666616 w 1948239"/>
              <a:gd name="connsiteY418" fmla="*/ 604065 h 1667221"/>
              <a:gd name="connsiteX419" fmla="*/ 1093823 w 1948239"/>
              <a:gd name="connsiteY419" fmla="*/ 602644 h 1667221"/>
              <a:gd name="connsiteX420" fmla="*/ 1085222 w 1948239"/>
              <a:gd name="connsiteY420" fmla="*/ 609751 h 1667221"/>
              <a:gd name="connsiteX421" fmla="*/ 1093823 w 1948239"/>
              <a:gd name="connsiteY421" fmla="*/ 602644 h 1667221"/>
              <a:gd name="connsiteX422" fmla="*/ 762666 w 1948239"/>
              <a:gd name="connsiteY422" fmla="*/ 602644 h 1667221"/>
              <a:gd name="connsiteX423" fmla="*/ 764099 w 1948239"/>
              <a:gd name="connsiteY423" fmla="*/ 615436 h 1667221"/>
              <a:gd name="connsiteX424" fmla="*/ 759799 w 1948239"/>
              <a:gd name="connsiteY424" fmla="*/ 615436 h 1667221"/>
              <a:gd name="connsiteX425" fmla="*/ 762487 w 1948239"/>
              <a:gd name="connsiteY425" fmla="*/ 622720 h 1667221"/>
              <a:gd name="connsiteX426" fmla="*/ 763428 w 1948239"/>
              <a:gd name="connsiteY426" fmla="*/ 623371 h 1667221"/>
              <a:gd name="connsiteX427" fmla="*/ 762666 w 1948239"/>
              <a:gd name="connsiteY427" fmla="*/ 625386 h 1667221"/>
              <a:gd name="connsiteX428" fmla="*/ 768401 w 1948239"/>
              <a:gd name="connsiteY428" fmla="*/ 626806 h 1667221"/>
              <a:gd name="connsiteX429" fmla="*/ 763428 w 1948239"/>
              <a:gd name="connsiteY429" fmla="*/ 623371 h 1667221"/>
              <a:gd name="connsiteX430" fmla="*/ 765354 w 1948239"/>
              <a:gd name="connsiteY430" fmla="*/ 618279 h 1667221"/>
              <a:gd name="connsiteX431" fmla="*/ 771268 w 1948239"/>
              <a:gd name="connsiteY431" fmla="*/ 611172 h 1667221"/>
              <a:gd name="connsiteX432" fmla="*/ 762666 w 1948239"/>
              <a:gd name="connsiteY432" fmla="*/ 602644 h 1667221"/>
              <a:gd name="connsiteX433" fmla="*/ 785469 w 1948239"/>
              <a:gd name="connsiteY433" fmla="*/ 599801 h 1667221"/>
              <a:gd name="connsiteX434" fmla="*/ 779869 w 1948239"/>
              <a:gd name="connsiteY434" fmla="*/ 602644 h 1667221"/>
              <a:gd name="connsiteX435" fmla="*/ 789904 w 1948239"/>
              <a:gd name="connsiteY435" fmla="*/ 612593 h 1667221"/>
              <a:gd name="connsiteX436" fmla="*/ 785469 w 1948239"/>
              <a:gd name="connsiteY436" fmla="*/ 599801 h 1667221"/>
              <a:gd name="connsiteX437" fmla="*/ 543327 w 1948239"/>
              <a:gd name="connsiteY437" fmla="*/ 599801 h 1667221"/>
              <a:gd name="connsiteX438" fmla="*/ 556228 w 1948239"/>
              <a:gd name="connsiteY438" fmla="*/ 606908 h 1667221"/>
              <a:gd name="connsiteX439" fmla="*/ 543327 w 1948239"/>
              <a:gd name="connsiteY439" fmla="*/ 599801 h 1667221"/>
              <a:gd name="connsiteX440" fmla="*/ 1943939 w 1948239"/>
              <a:gd name="connsiteY440" fmla="*/ 592694 h 1667221"/>
              <a:gd name="connsiteX441" fmla="*/ 1948239 w 1948239"/>
              <a:gd name="connsiteY441" fmla="*/ 598379 h 1667221"/>
              <a:gd name="connsiteX442" fmla="*/ 1948239 w 1948239"/>
              <a:gd name="connsiteY442" fmla="*/ 639599 h 1667221"/>
              <a:gd name="connsiteX443" fmla="*/ 1943939 w 1948239"/>
              <a:gd name="connsiteY443" fmla="*/ 592694 h 1667221"/>
              <a:gd name="connsiteX444" fmla="*/ 586335 w 1948239"/>
              <a:gd name="connsiteY444" fmla="*/ 589852 h 1667221"/>
              <a:gd name="connsiteX445" fmla="*/ 579168 w 1948239"/>
              <a:gd name="connsiteY445" fmla="*/ 594116 h 1667221"/>
              <a:gd name="connsiteX446" fmla="*/ 596371 w 1948239"/>
              <a:gd name="connsiteY446" fmla="*/ 598380 h 1667221"/>
              <a:gd name="connsiteX447" fmla="*/ 1069453 w 1948239"/>
              <a:gd name="connsiteY447" fmla="*/ 587009 h 1667221"/>
              <a:gd name="connsiteX448" fmla="*/ 1069453 w 1948239"/>
              <a:gd name="connsiteY448" fmla="*/ 591273 h 1667221"/>
              <a:gd name="connsiteX449" fmla="*/ 1071989 w 1948239"/>
              <a:gd name="connsiteY449" fmla="*/ 587972 h 1667221"/>
              <a:gd name="connsiteX450" fmla="*/ 1077875 w 1948239"/>
              <a:gd name="connsiteY450" fmla="*/ 590207 h 1667221"/>
              <a:gd name="connsiteX451" fmla="*/ 1085222 w 1948239"/>
              <a:gd name="connsiteY451" fmla="*/ 595537 h 1667221"/>
              <a:gd name="connsiteX452" fmla="*/ 1092389 w 1948239"/>
              <a:gd name="connsiteY452" fmla="*/ 589852 h 1667221"/>
              <a:gd name="connsiteX453" fmla="*/ 1079487 w 1948239"/>
              <a:gd name="connsiteY453" fmla="*/ 589852 h 1667221"/>
              <a:gd name="connsiteX454" fmla="*/ 1079487 w 1948239"/>
              <a:gd name="connsiteY454" fmla="*/ 587009 h 1667221"/>
              <a:gd name="connsiteX455" fmla="*/ 1072319 w 1948239"/>
              <a:gd name="connsiteY455" fmla="*/ 587542 h 1667221"/>
              <a:gd name="connsiteX456" fmla="*/ 1071989 w 1948239"/>
              <a:gd name="connsiteY456" fmla="*/ 587972 h 1667221"/>
              <a:gd name="connsiteX457" fmla="*/ 488851 w 1948239"/>
              <a:gd name="connsiteY457" fmla="*/ 569953 h 1667221"/>
              <a:gd name="connsiteX458" fmla="*/ 485984 w 1948239"/>
              <a:gd name="connsiteY458" fmla="*/ 575638 h 1667221"/>
              <a:gd name="connsiteX459" fmla="*/ 477383 w 1948239"/>
              <a:gd name="connsiteY459" fmla="*/ 594116 h 1667221"/>
              <a:gd name="connsiteX460" fmla="*/ 484551 w 1948239"/>
              <a:gd name="connsiteY460" fmla="*/ 592694 h 1667221"/>
              <a:gd name="connsiteX461" fmla="*/ 481683 w 1948239"/>
              <a:gd name="connsiteY461" fmla="*/ 588430 h 1667221"/>
              <a:gd name="connsiteX462" fmla="*/ 491719 w 1948239"/>
              <a:gd name="connsiteY462" fmla="*/ 595537 h 1667221"/>
              <a:gd name="connsiteX463" fmla="*/ 485984 w 1948239"/>
              <a:gd name="connsiteY463" fmla="*/ 575638 h 1667221"/>
              <a:gd name="connsiteX464" fmla="*/ 491719 w 1948239"/>
              <a:gd name="connsiteY464" fmla="*/ 574217 h 1667221"/>
              <a:gd name="connsiteX465" fmla="*/ 496019 w 1948239"/>
              <a:gd name="connsiteY465" fmla="*/ 572795 h 1667221"/>
              <a:gd name="connsiteX466" fmla="*/ 496019 w 1948239"/>
              <a:gd name="connsiteY466" fmla="*/ 569953 h 1667221"/>
              <a:gd name="connsiteX467" fmla="*/ 491719 w 1948239"/>
              <a:gd name="connsiteY467" fmla="*/ 572795 h 1667221"/>
              <a:gd name="connsiteX468" fmla="*/ 488851 w 1948239"/>
              <a:gd name="connsiteY468" fmla="*/ 569953 h 1667221"/>
              <a:gd name="connsiteX469" fmla="*/ 435810 w 1948239"/>
              <a:gd name="connsiteY469" fmla="*/ 548633 h 1667221"/>
              <a:gd name="connsiteX470" fmla="*/ 441544 w 1948239"/>
              <a:gd name="connsiteY470" fmla="*/ 560003 h 1667221"/>
              <a:gd name="connsiteX471" fmla="*/ 440110 w 1948239"/>
              <a:gd name="connsiteY471" fmla="*/ 551476 h 1667221"/>
              <a:gd name="connsiteX472" fmla="*/ 1016410 w 1948239"/>
              <a:gd name="connsiteY472" fmla="*/ 541526 h 1667221"/>
              <a:gd name="connsiteX473" fmla="*/ 1017325 w 1948239"/>
              <a:gd name="connsiteY473" fmla="*/ 547713 h 1667221"/>
              <a:gd name="connsiteX474" fmla="*/ 1016948 w 1948239"/>
              <a:gd name="connsiteY474" fmla="*/ 547389 h 1667221"/>
              <a:gd name="connsiteX475" fmla="*/ 1016410 w 1948239"/>
              <a:gd name="connsiteY475" fmla="*/ 541526 h 1667221"/>
              <a:gd name="connsiteX476" fmla="*/ 559098 w 1948239"/>
              <a:gd name="connsiteY476" fmla="*/ 530156 h 1667221"/>
              <a:gd name="connsiteX477" fmla="*/ 570566 w 1948239"/>
              <a:gd name="connsiteY477" fmla="*/ 531577 h 1667221"/>
              <a:gd name="connsiteX478" fmla="*/ 559098 w 1948239"/>
              <a:gd name="connsiteY478" fmla="*/ 530156 h 1667221"/>
              <a:gd name="connsiteX479" fmla="*/ 1055117 w 1948239"/>
              <a:gd name="connsiteY479" fmla="*/ 524470 h 1667221"/>
              <a:gd name="connsiteX480" fmla="*/ 1055117 w 1948239"/>
              <a:gd name="connsiteY480" fmla="*/ 537262 h 1667221"/>
              <a:gd name="connsiteX481" fmla="*/ 1055117 w 1948239"/>
              <a:gd name="connsiteY481" fmla="*/ 524470 h 1667221"/>
              <a:gd name="connsiteX482" fmla="*/ 1070886 w 1948239"/>
              <a:gd name="connsiteY482" fmla="*/ 508835 h 1667221"/>
              <a:gd name="connsiteX483" fmla="*/ 1059417 w 1948239"/>
              <a:gd name="connsiteY483" fmla="*/ 514522 h 1667221"/>
              <a:gd name="connsiteX484" fmla="*/ 1070886 w 1948239"/>
              <a:gd name="connsiteY484" fmla="*/ 521627 h 1667221"/>
              <a:gd name="connsiteX485" fmla="*/ 1082355 w 1948239"/>
              <a:gd name="connsiteY485" fmla="*/ 518785 h 1667221"/>
              <a:gd name="connsiteX486" fmla="*/ 1070886 w 1948239"/>
              <a:gd name="connsiteY486" fmla="*/ 508835 h 1667221"/>
              <a:gd name="connsiteX487" fmla="*/ 549062 w 1948239"/>
              <a:gd name="connsiteY487" fmla="*/ 508835 h 1667221"/>
              <a:gd name="connsiteX488" fmla="*/ 561965 w 1948239"/>
              <a:gd name="connsiteY488" fmla="*/ 523049 h 1667221"/>
              <a:gd name="connsiteX489" fmla="*/ 549062 w 1948239"/>
              <a:gd name="connsiteY489" fmla="*/ 508835 h 1667221"/>
              <a:gd name="connsiteX490" fmla="*/ 1893763 w 1948239"/>
              <a:gd name="connsiteY490" fmla="*/ 491780 h 1667221"/>
              <a:gd name="connsiteX491" fmla="*/ 1889462 w 1948239"/>
              <a:gd name="connsiteY491" fmla="*/ 507415 h 1667221"/>
              <a:gd name="connsiteX492" fmla="*/ 1895196 w 1948239"/>
              <a:gd name="connsiteY492" fmla="*/ 497465 h 1667221"/>
              <a:gd name="connsiteX493" fmla="*/ 1908099 w 1948239"/>
              <a:gd name="connsiteY493" fmla="*/ 565688 h 1667221"/>
              <a:gd name="connsiteX494" fmla="*/ 1896630 w 1948239"/>
              <a:gd name="connsiteY494" fmla="*/ 494622 h 1667221"/>
              <a:gd name="connsiteX495" fmla="*/ 1895196 w 1948239"/>
              <a:gd name="connsiteY495" fmla="*/ 497465 h 1667221"/>
              <a:gd name="connsiteX496" fmla="*/ 1083789 w 1948239"/>
              <a:gd name="connsiteY496" fmla="*/ 456247 h 1667221"/>
              <a:gd name="connsiteX497" fmla="*/ 1080922 w 1948239"/>
              <a:gd name="connsiteY497" fmla="*/ 467617 h 1667221"/>
              <a:gd name="connsiteX498" fmla="*/ 1089523 w 1948239"/>
              <a:gd name="connsiteY498" fmla="*/ 461931 h 1667221"/>
              <a:gd name="connsiteX499" fmla="*/ 1083789 w 1948239"/>
              <a:gd name="connsiteY499" fmla="*/ 456247 h 1667221"/>
              <a:gd name="connsiteX500" fmla="*/ 1146867 w 1948239"/>
              <a:gd name="connsiteY500" fmla="*/ 453404 h 1667221"/>
              <a:gd name="connsiteX501" fmla="*/ 1145432 w 1948239"/>
              <a:gd name="connsiteY501" fmla="*/ 460511 h 1667221"/>
              <a:gd name="connsiteX502" fmla="*/ 1146867 w 1948239"/>
              <a:gd name="connsiteY502" fmla="*/ 453404 h 1667221"/>
              <a:gd name="connsiteX503" fmla="*/ 1166937 w 1948239"/>
              <a:gd name="connsiteY503" fmla="*/ 451983 h 1667221"/>
              <a:gd name="connsiteX504" fmla="*/ 1154034 w 1948239"/>
              <a:gd name="connsiteY504" fmla="*/ 457667 h 1667221"/>
              <a:gd name="connsiteX505" fmla="*/ 1166937 w 1948239"/>
              <a:gd name="connsiteY505" fmla="*/ 451983 h 1667221"/>
              <a:gd name="connsiteX506" fmla="*/ 1079487 w 1948239"/>
              <a:gd name="connsiteY506" fmla="*/ 427820 h 1667221"/>
              <a:gd name="connsiteX507" fmla="*/ 1072320 w 1948239"/>
              <a:gd name="connsiteY507" fmla="*/ 436348 h 1667221"/>
              <a:gd name="connsiteX508" fmla="*/ 1079487 w 1948239"/>
              <a:gd name="connsiteY508" fmla="*/ 427820 h 1667221"/>
              <a:gd name="connsiteX509" fmla="*/ 1910965 w 1948239"/>
              <a:gd name="connsiteY509" fmla="*/ 420713 h 1667221"/>
              <a:gd name="connsiteX510" fmla="*/ 1928168 w 1948239"/>
              <a:gd name="connsiteY510" fmla="*/ 481830 h 1667221"/>
              <a:gd name="connsiteX511" fmla="*/ 1913832 w 1948239"/>
              <a:gd name="connsiteY511" fmla="*/ 440612 h 1667221"/>
              <a:gd name="connsiteX512" fmla="*/ 1910965 w 1948239"/>
              <a:gd name="connsiteY512" fmla="*/ 420713 h 1667221"/>
              <a:gd name="connsiteX513" fmla="*/ 1852189 w 1948239"/>
              <a:gd name="connsiteY513" fmla="*/ 412186 h 1667221"/>
              <a:gd name="connsiteX514" fmla="*/ 1857923 w 1948239"/>
              <a:gd name="connsiteY514" fmla="*/ 432084 h 1667221"/>
              <a:gd name="connsiteX515" fmla="*/ 1855056 w 1948239"/>
              <a:gd name="connsiteY515" fmla="*/ 450561 h 1667221"/>
              <a:gd name="connsiteX516" fmla="*/ 1857923 w 1948239"/>
              <a:gd name="connsiteY516" fmla="*/ 432084 h 1667221"/>
              <a:gd name="connsiteX517" fmla="*/ 1852189 w 1948239"/>
              <a:gd name="connsiteY517" fmla="*/ 412186 h 1667221"/>
              <a:gd name="connsiteX518" fmla="*/ 1862224 w 1948239"/>
              <a:gd name="connsiteY518" fmla="*/ 400815 h 1667221"/>
              <a:gd name="connsiteX519" fmla="*/ 1875126 w 1948239"/>
              <a:gd name="connsiteY519" fmla="*/ 464775 h 1667221"/>
              <a:gd name="connsiteX520" fmla="*/ 1875126 w 1948239"/>
              <a:gd name="connsiteY520" fmla="*/ 442033 h 1667221"/>
              <a:gd name="connsiteX521" fmla="*/ 1883727 w 1948239"/>
              <a:gd name="connsiteY521" fmla="*/ 484673 h 1667221"/>
              <a:gd name="connsiteX522" fmla="*/ 1885162 w 1948239"/>
              <a:gd name="connsiteY522" fmla="*/ 451983 h 1667221"/>
              <a:gd name="connsiteX523" fmla="*/ 1882294 w 1948239"/>
              <a:gd name="connsiteY523" fmla="*/ 439190 h 1667221"/>
              <a:gd name="connsiteX524" fmla="*/ 1876560 w 1948239"/>
              <a:gd name="connsiteY524" fmla="*/ 426398 h 1667221"/>
              <a:gd name="connsiteX525" fmla="*/ 1862224 w 1948239"/>
              <a:gd name="connsiteY525" fmla="*/ 400815 h 1667221"/>
              <a:gd name="connsiteX526" fmla="*/ 1092389 w 1948239"/>
              <a:gd name="connsiteY526" fmla="*/ 379495 h 1667221"/>
              <a:gd name="connsiteX527" fmla="*/ 1092389 w 1948239"/>
              <a:gd name="connsiteY527" fmla="*/ 385180 h 1667221"/>
              <a:gd name="connsiteX528" fmla="*/ 1096690 w 1948239"/>
              <a:gd name="connsiteY528" fmla="*/ 385180 h 1667221"/>
              <a:gd name="connsiteX529" fmla="*/ 1088089 w 1948239"/>
              <a:gd name="connsiteY529" fmla="*/ 390865 h 1667221"/>
              <a:gd name="connsiteX530" fmla="*/ 1108159 w 1948239"/>
              <a:gd name="connsiteY530" fmla="*/ 392287 h 1667221"/>
              <a:gd name="connsiteX531" fmla="*/ 1109593 w 1948239"/>
              <a:gd name="connsiteY531" fmla="*/ 397972 h 1667221"/>
              <a:gd name="connsiteX532" fmla="*/ 1109593 w 1948239"/>
              <a:gd name="connsiteY532" fmla="*/ 400815 h 1667221"/>
              <a:gd name="connsiteX533" fmla="*/ 1112461 w 1948239"/>
              <a:gd name="connsiteY533" fmla="*/ 400815 h 1667221"/>
              <a:gd name="connsiteX534" fmla="*/ 1109593 w 1948239"/>
              <a:gd name="connsiteY534" fmla="*/ 396551 h 1667221"/>
              <a:gd name="connsiteX535" fmla="*/ 1112461 w 1948239"/>
              <a:gd name="connsiteY535" fmla="*/ 395129 h 1667221"/>
              <a:gd name="connsiteX536" fmla="*/ 1108159 w 1948239"/>
              <a:gd name="connsiteY536" fmla="*/ 390865 h 1667221"/>
              <a:gd name="connsiteX537" fmla="*/ 1092389 w 1948239"/>
              <a:gd name="connsiteY537" fmla="*/ 379495 h 1667221"/>
              <a:gd name="connsiteX538" fmla="*/ 365563 w 1948239"/>
              <a:gd name="connsiteY538" fmla="*/ 379494 h 1667221"/>
              <a:gd name="connsiteX539" fmla="*/ 328290 w 1948239"/>
              <a:gd name="connsiteY539" fmla="*/ 403656 h 1667221"/>
              <a:gd name="connsiteX540" fmla="*/ 365563 w 1948239"/>
              <a:gd name="connsiteY540" fmla="*/ 379494 h 1667221"/>
              <a:gd name="connsiteX541" fmla="*/ 1879188 w 1948239"/>
              <a:gd name="connsiteY541" fmla="*/ 377955 h 1667221"/>
              <a:gd name="connsiteX542" fmla="*/ 1879427 w 1948239"/>
              <a:gd name="connsiteY542" fmla="*/ 378073 h 1667221"/>
              <a:gd name="connsiteX543" fmla="*/ 1879634 w 1948239"/>
              <a:gd name="connsiteY543" fmla="*/ 379503 h 1667221"/>
              <a:gd name="connsiteX544" fmla="*/ 1790545 w 1948239"/>
              <a:gd name="connsiteY544" fmla="*/ 370966 h 1667221"/>
              <a:gd name="connsiteX545" fmla="*/ 1806314 w 1948239"/>
              <a:gd name="connsiteY545" fmla="*/ 402236 h 1667221"/>
              <a:gd name="connsiteX546" fmla="*/ 1823517 w 1948239"/>
              <a:gd name="connsiteY546" fmla="*/ 426398 h 1667221"/>
              <a:gd name="connsiteX547" fmla="*/ 1813483 w 1948239"/>
              <a:gd name="connsiteY547" fmla="*/ 406500 h 1667221"/>
              <a:gd name="connsiteX548" fmla="*/ 1790545 w 1948239"/>
              <a:gd name="connsiteY548" fmla="*/ 370966 h 1667221"/>
              <a:gd name="connsiteX549" fmla="*/ 336892 w 1948239"/>
              <a:gd name="connsiteY549" fmla="*/ 370966 h 1667221"/>
              <a:gd name="connsiteX550" fmla="*/ 283848 w 1948239"/>
              <a:gd name="connsiteY550" fmla="*/ 419291 h 1667221"/>
              <a:gd name="connsiteX551" fmla="*/ 235106 w 1948239"/>
              <a:gd name="connsiteY551" fmla="*/ 449139 h 1667221"/>
              <a:gd name="connsiteX552" fmla="*/ 283848 w 1948239"/>
              <a:gd name="connsiteY552" fmla="*/ 407920 h 1667221"/>
              <a:gd name="connsiteX553" fmla="*/ 336892 w 1948239"/>
              <a:gd name="connsiteY553" fmla="*/ 370966 h 1667221"/>
              <a:gd name="connsiteX554" fmla="*/ 344956 w 1948239"/>
              <a:gd name="connsiteY554" fmla="*/ 363504 h 1667221"/>
              <a:gd name="connsiteX555" fmla="*/ 345493 w 1948239"/>
              <a:gd name="connsiteY555" fmla="*/ 363859 h 1667221"/>
              <a:gd name="connsiteX556" fmla="*/ 336891 w 1948239"/>
              <a:gd name="connsiteY556" fmla="*/ 369544 h 1667221"/>
              <a:gd name="connsiteX557" fmla="*/ 344956 w 1948239"/>
              <a:gd name="connsiteY557" fmla="*/ 363504 h 1667221"/>
              <a:gd name="connsiteX558" fmla="*/ 1134860 w 1948239"/>
              <a:gd name="connsiteY558" fmla="*/ 362794 h 1667221"/>
              <a:gd name="connsiteX559" fmla="*/ 1129664 w 1948239"/>
              <a:gd name="connsiteY559" fmla="*/ 365281 h 1667221"/>
              <a:gd name="connsiteX560" fmla="*/ 1138265 w 1948239"/>
              <a:gd name="connsiteY560" fmla="*/ 368125 h 1667221"/>
              <a:gd name="connsiteX561" fmla="*/ 1141132 w 1948239"/>
              <a:gd name="connsiteY561" fmla="*/ 366702 h 1667221"/>
              <a:gd name="connsiteX562" fmla="*/ 1134860 w 1948239"/>
              <a:gd name="connsiteY562" fmla="*/ 362794 h 1667221"/>
              <a:gd name="connsiteX563" fmla="*/ 364131 w 1948239"/>
              <a:gd name="connsiteY563" fmla="*/ 362438 h 1667221"/>
              <a:gd name="connsiteX564" fmla="*/ 344060 w 1948239"/>
              <a:gd name="connsiteY564" fmla="*/ 379493 h 1667221"/>
              <a:gd name="connsiteX565" fmla="*/ 342626 w 1948239"/>
              <a:gd name="connsiteY565" fmla="*/ 372388 h 1667221"/>
              <a:gd name="connsiteX566" fmla="*/ 1871519 w 1948239"/>
              <a:gd name="connsiteY566" fmla="*/ 361461 h 1667221"/>
              <a:gd name="connsiteX567" fmla="*/ 1875126 w 1948239"/>
              <a:gd name="connsiteY567" fmla="*/ 363859 h 1667221"/>
              <a:gd name="connsiteX568" fmla="*/ 1879188 w 1948239"/>
              <a:gd name="connsiteY568" fmla="*/ 377955 h 1667221"/>
              <a:gd name="connsiteX569" fmla="*/ 1876560 w 1948239"/>
              <a:gd name="connsiteY569" fmla="*/ 376653 h 1667221"/>
              <a:gd name="connsiteX570" fmla="*/ 1871519 w 1948239"/>
              <a:gd name="connsiteY570" fmla="*/ 361461 h 1667221"/>
              <a:gd name="connsiteX571" fmla="*/ 1769041 w 1948239"/>
              <a:gd name="connsiteY571" fmla="*/ 355332 h 1667221"/>
              <a:gd name="connsiteX572" fmla="*/ 1773342 w 1948239"/>
              <a:gd name="connsiteY572" fmla="*/ 368123 h 1667221"/>
              <a:gd name="connsiteX573" fmla="*/ 1777642 w 1948239"/>
              <a:gd name="connsiteY573" fmla="*/ 383758 h 1667221"/>
              <a:gd name="connsiteX574" fmla="*/ 1773342 w 1948239"/>
              <a:gd name="connsiteY574" fmla="*/ 368123 h 1667221"/>
              <a:gd name="connsiteX575" fmla="*/ 1781944 w 1948239"/>
              <a:gd name="connsiteY575" fmla="*/ 372389 h 1667221"/>
              <a:gd name="connsiteX576" fmla="*/ 1780509 w 1948239"/>
              <a:gd name="connsiteY576" fmla="*/ 368123 h 1667221"/>
              <a:gd name="connsiteX577" fmla="*/ 1769041 w 1948239"/>
              <a:gd name="connsiteY577" fmla="*/ 355332 h 1667221"/>
              <a:gd name="connsiteX578" fmla="*/ 1846455 w 1948239"/>
              <a:gd name="connsiteY578" fmla="*/ 302743 h 1667221"/>
              <a:gd name="connsiteX579" fmla="*/ 1852189 w 1948239"/>
              <a:gd name="connsiteY579" fmla="*/ 328326 h 1667221"/>
              <a:gd name="connsiteX580" fmla="*/ 1846455 w 1948239"/>
              <a:gd name="connsiteY580" fmla="*/ 331169 h 1667221"/>
              <a:gd name="connsiteX581" fmla="*/ 1846455 w 1948239"/>
              <a:gd name="connsiteY581" fmla="*/ 302743 h 1667221"/>
              <a:gd name="connsiteX582" fmla="*/ 434815 w 1948239"/>
              <a:gd name="connsiteY582" fmla="*/ 297805 h 1667221"/>
              <a:gd name="connsiteX583" fmla="*/ 420936 w 1948239"/>
              <a:gd name="connsiteY583" fmla="*/ 310205 h 1667221"/>
              <a:gd name="connsiteX584" fmla="*/ 410005 w 1948239"/>
              <a:gd name="connsiteY584" fmla="*/ 322642 h 1667221"/>
              <a:gd name="connsiteX585" fmla="*/ 408572 w 1948239"/>
              <a:gd name="connsiteY585" fmla="*/ 308428 h 1667221"/>
              <a:gd name="connsiteX586" fmla="*/ 422549 w 1948239"/>
              <a:gd name="connsiteY586" fmla="*/ 304697 h 1667221"/>
              <a:gd name="connsiteX587" fmla="*/ 1088089 w 1948239"/>
              <a:gd name="connsiteY587" fmla="*/ 294215 h 1667221"/>
              <a:gd name="connsiteX588" fmla="*/ 1105292 w 1948239"/>
              <a:gd name="connsiteY588" fmla="*/ 301322 h 1667221"/>
              <a:gd name="connsiteX589" fmla="*/ 1105292 w 1948239"/>
              <a:gd name="connsiteY589" fmla="*/ 309850 h 1667221"/>
              <a:gd name="connsiteX590" fmla="*/ 1122495 w 1948239"/>
              <a:gd name="connsiteY590" fmla="*/ 307006 h 1667221"/>
              <a:gd name="connsiteX591" fmla="*/ 1121061 w 1948239"/>
              <a:gd name="connsiteY591" fmla="*/ 312693 h 1667221"/>
              <a:gd name="connsiteX592" fmla="*/ 1123929 w 1948239"/>
              <a:gd name="connsiteY592" fmla="*/ 314113 h 1667221"/>
              <a:gd name="connsiteX593" fmla="*/ 1122495 w 1948239"/>
              <a:gd name="connsiteY593" fmla="*/ 318377 h 1667221"/>
              <a:gd name="connsiteX594" fmla="*/ 1151167 w 1948239"/>
              <a:gd name="connsiteY594" fmla="*/ 328327 h 1667221"/>
              <a:gd name="connsiteX595" fmla="*/ 1135396 w 1948239"/>
              <a:gd name="connsiteY595" fmla="*/ 331169 h 1667221"/>
              <a:gd name="connsiteX596" fmla="*/ 1141132 w 1948239"/>
              <a:gd name="connsiteY596" fmla="*/ 341119 h 1667221"/>
              <a:gd name="connsiteX597" fmla="*/ 1154034 w 1948239"/>
              <a:gd name="connsiteY597" fmla="*/ 338276 h 1667221"/>
              <a:gd name="connsiteX598" fmla="*/ 1168370 w 1948239"/>
              <a:gd name="connsiteY598" fmla="*/ 352490 h 1667221"/>
              <a:gd name="connsiteX599" fmla="*/ 1182705 w 1948239"/>
              <a:gd name="connsiteY599" fmla="*/ 383759 h 1667221"/>
              <a:gd name="connsiteX600" fmla="*/ 1164068 w 1948239"/>
              <a:gd name="connsiteY600" fmla="*/ 379495 h 1667221"/>
              <a:gd name="connsiteX601" fmla="*/ 1171237 w 1948239"/>
              <a:gd name="connsiteY601" fmla="*/ 389444 h 1667221"/>
              <a:gd name="connsiteX602" fmla="*/ 1156901 w 1948239"/>
              <a:gd name="connsiteY602" fmla="*/ 386601 h 1667221"/>
              <a:gd name="connsiteX603" fmla="*/ 1162635 w 1948239"/>
              <a:gd name="connsiteY603" fmla="*/ 393708 h 1667221"/>
              <a:gd name="connsiteX604" fmla="*/ 1179838 w 1948239"/>
              <a:gd name="connsiteY604" fmla="*/ 396551 h 1667221"/>
              <a:gd name="connsiteX605" fmla="*/ 1172671 w 1948239"/>
              <a:gd name="connsiteY605" fmla="*/ 405079 h 1667221"/>
              <a:gd name="connsiteX606" fmla="*/ 1179838 w 1948239"/>
              <a:gd name="connsiteY606" fmla="*/ 405079 h 1667221"/>
              <a:gd name="connsiteX607" fmla="*/ 1171237 w 1948239"/>
              <a:gd name="connsiteY607" fmla="*/ 444876 h 1667221"/>
              <a:gd name="connsiteX608" fmla="*/ 1178405 w 1948239"/>
              <a:gd name="connsiteY608" fmla="*/ 446297 h 1667221"/>
              <a:gd name="connsiteX609" fmla="*/ 1174104 w 1948239"/>
              <a:gd name="connsiteY609" fmla="*/ 450560 h 1667221"/>
              <a:gd name="connsiteX610" fmla="*/ 1178405 w 1948239"/>
              <a:gd name="connsiteY610" fmla="*/ 451983 h 1667221"/>
              <a:gd name="connsiteX611" fmla="*/ 1159768 w 1948239"/>
              <a:gd name="connsiteY611" fmla="*/ 477566 h 1667221"/>
              <a:gd name="connsiteX612" fmla="*/ 1169804 w 1948239"/>
              <a:gd name="connsiteY612" fmla="*/ 476145 h 1667221"/>
              <a:gd name="connsiteX613" fmla="*/ 1156901 w 1948239"/>
              <a:gd name="connsiteY613" fmla="*/ 481830 h 1667221"/>
              <a:gd name="connsiteX614" fmla="*/ 1169804 w 1948239"/>
              <a:gd name="connsiteY614" fmla="*/ 486094 h 1667221"/>
              <a:gd name="connsiteX615" fmla="*/ 1152601 w 1948239"/>
              <a:gd name="connsiteY615" fmla="*/ 504572 h 1667221"/>
              <a:gd name="connsiteX616" fmla="*/ 1159768 w 1948239"/>
              <a:gd name="connsiteY616" fmla="*/ 507415 h 1667221"/>
              <a:gd name="connsiteX617" fmla="*/ 1152601 w 1948239"/>
              <a:gd name="connsiteY617" fmla="*/ 510258 h 1667221"/>
              <a:gd name="connsiteX618" fmla="*/ 1158335 w 1948239"/>
              <a:gd name="connsiteY618" fmla="*/ 510258 h 1667221"/>
              <a:gd name="connsiteX619" fmla="*/ 1143999 w 1948239"/>
              <a:gd name="connsiteY619" fmla="*/ 524470 h 1667221"/>
              <a:gd name="connsiteX620" fmla="*/ 1161202 w 1948239"/>
              <a:gd name="connsiteY620" fmla="*/ 525892 h 1667221"/>
              <a:gd name="connsiteX621" fmla="*/ 1138265 w 1948239"/>
              <a:gd name="connsiteY621" fmla="*/ 537262 h 1667221"/>
              <a:gd name="connsiteX622" fmla="*/ 1149732 w 1948239"/>
              <a:gd name="connsiteY622" fmla="*/ 545791 h 1667221"/>
              <a:gd name="connsiteX623" fmla="*/ 1138265 w 1948239"/>
              <a:gd name="connsiteY623" fmla="*/ 548633 h 1667221"/>
              <a:gd name="connsiteX624" fmla="*/ 1143999 w 1948239"/>
              <a:gd name="connsiteY624" fmla="*/ 550055 h 1667221"/>
              <a:gd name="connsiteX625" fmla="*/ 1106725 w 1948239"/>
              <a:gd name="connsiteY625" fmla="*/ 616858 h 1667221"/>
              <a:gd name="connsiteX626" fmla="*/ 1109593 w 1948239"/>
              <a:gd name="connsiteY626" fmla="*/ 616858 h 1667221"/>
              <a:gd name="connsiteX627" fmla="*/ 1089523 w 1948239"/>
              <a:gd name="connsiteY627" fmla="*/ 625386 h 1667221"/>
              <a:gd name="connsiteX628" fmla="*/ 1102425 w 1948239"/>
              <a:gd name="connsiteY628" fmla="*/ 639598 h 1667221"/>
              <a:gd name="connsiteX629" fmla="*/ 1086656 w 1948239"/>
              <a:gd name="connsiteY629" fmla="*/ 645284 h 1667221"/>
              <a:gd name="connsiteX630" fmla="*/ 1099558 w 1948239"/>
              <a:gd name="connsiteY630" fmla="*/ 649548 h 1667221"/>
              <a:gd name="connsiteX631" fmla="*/ 1082355 w 1948239"/>
              <a:gd name="connsiteY631" fmla="*/ 687923 h 1667221"/>
              <a:gd name="connsiteX632" fmla="*/ 1076620 w 1948239"/>
              <a:gd name="connsiteY632" fmla="*/ 655233 h 1667221"/>
              <a:gd name="connsiteX633" fmla="*/ 1065152 w 1948239"/>
              <a:gd name="connsiteY633" fmla="*/ 682238 h 1667221"/>
              <a:gd name="connsiteX634" fmla="*/ 1072320 w 1948239"/>
              <a:gd name="connsiteY634" fmla="*/ 677974 h 1667221"/>
              <a:gd name="connsiteX635" fmla="*/ 1072320 w 1948239"/>
              <a:gd name="connsiteY635" fmla="*/ 703558 h 1667221"/>
              <a:gd name="connsiteX636" fmla="*/ 1046516 w 1948239"/>
              <a:gd name="connsiteY636" fmla="*/ 713508 h 1667221"/>
              <a:gd name="connsiteX637" fmla="*/ 1050816 w 1948239"/>
              <a:gd name="connsiteY637" fmla="*/ 720615 h 1667221"/>
              <a:gd name="connsiteX638" fmla="*/ 1060852 w 1948239"/>
              <a:gd name="connsiteY638" fmla="*/ 722035 h 1667221"/>
              <a:gd name="connsiteX639" fmla="*/ 1059417 w 1948239"/>
              <a:gd name="connsiteY639" fmla="*/ 724879 h 1667221"/>
              <a:gd name="connsiteX640" fmla="*/ 1086656 w 1948239"/>
              <a:gd name="connsiteY640" fmla="*/ 741934 h 1667221"/>
              <a:gd name="connsiteX641" fmla="*/ 1108159 w 1948239"/>
              <a:gd name="connsiteY641" fmla="*/ 758990 h 1667221"/>
              <a:gd name="connsiteX642" fmla="*/ 1112461 w 1948239"/>
              <a:gd name="connsiteY642" fmla="*/ 750462 h 1667221"/>
              <a:gd name="connsiteX643" fmla="*/ 1122495 w 1948239"/>
              <a:gd name="connsiteY643" fmla="*/ 760412 h 1667221"/>
              <a:gd name="connsiteX644" fmla="*/ 1122495 w 1948239"/>
              <a:gd name="connsiteY644" fmla="*/ 756148 h 1667221"/>
              <a:gd name="connsiteX645" fmla="*/ 1156901 w 1948239"/>
              <a:gd name="connsiteY645" fmla="*/ 777467 h 1667221"/>
              <a:gd name="connsiteX646" fmla="*/ 1154034 w 1948239"/>
              <a:gd name="connsiteY646" fmla="*/ 763253 h 1667221"/>
              <a:gd name="connsiteX647" fmla="*/ 1195608 w 1948239"/>
              <a:gd name="connsiteY647" fmla="*/ 790259 h 1667221"/>
              <a:gd name="connsiteX648" fmla="*/ 1197041 w 1948239"/>
              <a:gd name="connsiteY648" fmla="*/ 785995 h 1667221"/>
              <a:gd name="connsiteX649" fmla="*/ 1202776 w 1948239"/>
              <a:gd name="connsiteY649" fmla="*/ 797366 h 1667221"/>
              <a:gd name="connsiteX650" fmla="*/ 1205643 w 1948239"/>
              <a:gd name="connsiteY650" fmla="*/ 787417 h 1667221"/>
              <a:gd name="connsiteX651" fmla="*/ 1241483 w 1948239"/>
              <a:gd name="connsiteY651" fmla="*/ 821528 h 1667221"/>
              <a:gd name="connsiteX652" fmla="*/ 1247217 w 1948239"/>
              <a:gd name="connsiteY652" fmla="*/ 803052 h 1667221"/>
              <a:gd name="connsiteX653" fmla="*/ 1295959 w 1948239"/>
              <a:gd name="connsiteY653" fmla="*/ 838584 h 1667221"/>
              <a:gd name="connsiteX654" fmla="*/ 1301693 w 1948239"/>
              <a:gd name="connsiteY654" fmla="*/ 845691 h 1667221"/>
              <a:gd name="connsiteX655" fmla="*/ 1303126 w 1948239"/>
              <a:gd name="connsiteY655" fmla="*/ 844270 h 1667221"/>
              <a:gd name="connsiteX656" fmla="*/ 1298826 w 1948239"/>
              <a:gd name="connsiteY656" fmla="*/ 838584 h 1667221"/>
              <a:gd name="connsiteX657" fmla="*/ 1314595 w 1948239"/>
              <a:gd name="connsiteY657" fmla="*/ 855641 h 1667221"/>
              <a:gd name="connsiteX658" fmla="*/ 1327498 w 1948239"/>
              <a:gd name="connsiteY658" fmla="*/ 844270 h 1667221"/>
              <a:gd name="connsiteX659" fmla="*/ 1356170 w 1948239"/>
              <a:gd name="connsiteY659" fmla="*/ 859905 h 1667221"/>
              <a:gd name="connsiteX660" fmla="*/ 1357603 w 1948239"/>
              <a:gd name="connsiteY660" fmla="*/ 854219 h 1667221"/>
              <a:gd name="connsiteX661" fmla="*/ 1435016 w 1948239"/>
              <a:gd name="connsiteY661" fmla="*/ 895438 h 1667221"/>
              <a:gd name="connsiteX662" fmla="*/ 1460820 w 1948239"/>
              <a:gd name="connsiteY662" fmla="*/ 938078 h 1667221"/>
              <a:gd name="connsiteX663" fmla="*/ 1456520 w 1948239"/>
              <a:gd name="connsiteY663" fmla="*/ 916757 h 1667221"/>
              <a:gd name="connsiteX664" fmla="*/ 1469019 w 1948239"/>
              <a:gd name="connsiteY664" fmla="*/ 912161 h 1667221"/>
              <a:gd name="connsiteX665" fmla="*/ 1474695 w 1948239"/>
              <a:gd name="connsiteY665" fmla="*/ 917728 h 1667221"/>
              <a:gd name="connsiteX666" fmla="*/ 1474082 w 1948239"/>
              <a:gd name="connsiteY666" fmla="*/ 922799 h 1667221"/>
              <a:gd name="connsiteX667" fmla="*/ 1479458 w 1948239"/>
              <a:gd name="connsiteY667" fmla="*/ 929549 h 1667221"/>
              <a:gd name="connsiteX668" fmla="*/ 1483758 w 1948239"/>
              <a:gd name="connsiteY668" fmla="*/ 921021 h 1667221"/>
              <a:gd name="connsiteX669" fmla="*/ 1486625 w 1948239"/>
              <a:gd name="connsiteY669" fmla="*/ 935235 h 1667221"/>
              <a:gd name="connsiteX670" fmla="*/ 1558304 w 1948239"/>
              <a:gd name="connsiteY670" fmla="*/ 956555 h 1667221"/>
              <a:gd name="connsiteX671" fmla="*/ 1552570 w 1948239"/>
              <a:gd name="connsiteY671" fmla="*/ 965082 h 1667221"/>
              <a:gd name="connsiteX672" fmla="*/ 1582676 w 1948239"/>
              <a:gd name="connsiteY672" fmla="*/ 984981 h 1667221"/>
              <a:gd name="connsiteX673" fmla="*/ 1581241 w 1948239"/>
              <a:gd name="connsiteY673" fmla="*/ 980717 h 1667221"/>
              <a:gd name="connsiteX674" fmla="*/ 1614215 w 1948239"/>
              <a:gd name="connsiteY674" fmla="*/ 1011987 h 1667221"/>
              <a:gd name="connsiteX675" fmla="*/ 1595577 w 1948239"/>
              <a:gd name="connsiteY675" fmla="*/ 1009145 h 1667221"/>
              <a:gd name="connsiteX676" fmla="*/ 1611347 w 1948239"/>
              <a:gd name="connsiteY676" fmla="*/ 1016250 h 1667221"/>
              <a:gd name="connsiteX677" fmla="*/ 1604179 w 1948239"/>
              <a:gd name="connsiteY677" fmla="*/ 1027621 h 1667221"/>
              <a:gd name="connsiteX678" fmla="*/ 1591277 w 1948239"/>
              <a:gd name="connsiteY678" fmla="*/ 1010566 h 1667221"/>
              <a:gd name="connsiteX679" fmla="*/ 1591277 w 1948239"/>
              <a:gd name="connsiteY679" fmla="*/ 1017673 h 1667221"/>
              <a:gd name="connsiteX680" fmla="*/ 1574074 w 1948239"/>
              <a:gd name="connsiteY680" fmla="*/ 1002038 h 1667221"/>
              <a:gd name="connsiteX681" fmla="*/ 1585543 w 1948239"/>
              <a:gd name="connsiteY681" fmla="*/ 1006302 h 1667221"/>
              <a:gd name="connsiteX682" fmla="*/ 1565473 w 1948239"/>
              <a:gd name="connsiteY682" fmla="*/ 992088 h 1667221"/>
              <a:gd name="connsiteX683" fmla="*/ 1556871 w 1948239"/>
              <a:gd name="connsiteY683" fmla="*/ 1010566 h 1667221"/>
              <a:gd name="connsiteX684" fmla="*/ 1538234 w 1948239"/>
              <a:gd name="connsiteY684" fmla="*/ 976453 h 1667221"/>
              <a:gd name="connsiteX685" fmla="*/ 1542535 w 1948239"/>
              <a:gd name="connsiteY685" fmla="*/ 973612 h 1667221"/>
              <a:gd name="connsiteX686" fmla="*/ 1526765 w 1948239"/>
              <a:gd name="connsiteY686" fmla="*/ 960819 h 1667221"/>
              <a:gd name="connsiteX687" fmla="*/ 1531067 w 1948239"/>
              <a:gd name="connsiteY687" fmla="*/ 975032 h 1667221"/>
              <a:gd name="connsiteX688" fmla="*/ 1518164 w 1948239"/>
              <a:gd name="connsiteY688" fmla="*/ 962241 h 1667221"/>
              <a:gd name="connsiteX689" fmla="*/ 1539668 w 1948239"/>
              <a:gd name="connsiteY689" fmla="*/ 987824 h 1667221"/>
              <a:gd name="connsiteX690" fmla="*/ 1535367 w 1948239"/>
              <a:gd name="connsiteY690" fmla="*/ 999195 h 1667221"/>
              <a:gd name="connsiteX691" fmla="*/ 1459388 w 1948239"/>
              <a:gd name="connsiteY691" fmla="*/ 948027 h 1667221"/>
              <a:gd name="connsiteX692" fmla="*/ 1449352 w 1948239"/>
              <a:gd name="connsiteY692" fmla="*/ 962241 h 1667221"/>
              <a:gd name="connsiteX693" fmla="*/ 1433583 w 1948239"/>
              <a:gd name="connsiteY693" fmla="*/ 949449 h 1667221"/>
              <a:gd name="connsiteX694" fmla="*/ 1435016 w 1948239"/>
              <a:gd name="connsiteY694" fmla="*/ 969346 h 1667221"/>
              <a:gd name="connsiteX695" fmla="*/ 1392008 w 1948239"/>
              <a:gd name="connsiteY695" fmla="*/ 928128 h 1667221"/>
              <a:gd name="connsiteX696" fmla="*/ 1394876 w 1948239"/>
              <a:gd name="connsiteY696" fmla="*/ 938078 h 1667221"/>
              <a:gd name="connsiteX697" fmla="*/ 1364771 w 1948239"/>
              <a:gd name="connsiteY697" fmla="*/ 911073 h 1667221"/>
              <a:gd name="connsiteX698" fmla="*/ 1374805 w 1948239"/>
              <a:gd name="connsiteY698" fmla="*/ 938078 h 1667221"/>
              <a:gd name="connsiteX699" fmla="*/ 1366204 w 1948239"/>
              <a:gd name="connsiteY699" fmla="*/ 939499 h 1667221"/>
              <a:gd name="connsiteX700" fmla="*/ 1367638 w 1948239"/>
              <a:gd name="connsiteY700" fmla="*/ 949449 h 1667221"/>
              <a:gd name="connsiteX701" fmla="*/ 1360470 w 1948239"/>
              <a:gd name="connsiteY701" fmla="*/ 913916 h 1667221"/>
              <a:gd name="connsiteX702" fmla="*/ 1346134 w 1948239"/>
              <a:gd name="connsiteY702" fmla="*/ 921021 h 1667221"/>
              <a:gd name="connsiteX703" fmla="*/ 1311728 w 1948239"/>
              <a:gd name="connsiteY703" fmla="*/ 886910 h 1667221"/>
              <a:gd name="connsiteX704" fmla="*/ 1297392 w 1948239"/>
              <a:gd name="connsiteY704" fmla="*/ 892595 h 1667221"/>
              <a:gd name="connsiteX705" fmla="*/ 1314595 w 1948239"/>
              <a:gd name="connsiteY705" fmla="*/ 928128 h 1667221"/>
              <a:gd name="connsiteX706" fmla="*/ 1311728 w 1948239"/>
              <a:gd name="connsiteY706" fmla="*/ 913916 h 1667221"/>
              <a:gd name="connsiteX707" fmla="*/ 1334665 w 1948239"/>
              <a:gd name="connsiteY707" fmla="*/ 928128 h 1667221"/>
              <a:gd name="connsiteX708" fmla="*/ 1317462 w 1948239"/>
              <a:gd name="connsiteY708" fmla="*/ 919601 h 1667221"/>
              <a:gd name="connsiteX709" fmla="*/ 1324631 w 1948239"/>
              <a:gd name="connsiteY709" fmla="*/ 932392 h 1667221"/>
              <a:gd name="connsiteX710" fmla="*/ 1300259 w 1948239"/>
              <a:gd name="connsiteY710" fmla="*/ 928128 h 1667221"/>
              <a:gd name="connsiteX711" fmla="*/ 1301693 w 1948239"/>
              <a:gd name="connsiteY711" fmla="*/ 929549 h 1667221"/>
              <a:gd name="connsiteX712" fmla="*/ 1278756 w 1948239"/>
              <a:gd name="connsiteY712" fmla="*/ 912494 h 1667221"/>
              <a:gd name="connsiteX713" fmla="*/ 1295959 w 1948239"/>
              <a:gd name="connsiteY713" fmla="*/ 903966 h 1667221"/>
              <a:gd name="connsiteX714" fmla="*/ 1221413 w 1948239"/>
              <a:gd name="connsiteY714" fmla="*/ 868433 h 1667221"/>
              <a:gd name="connsiteX715" fmla="*/ 1230014 w 1948239"/>
              <a:gd name="connsiteY715" fmla="*/ 885488 h 1667221"/>
              <a:gd name="connsiteX716" fmla="*/ 1204210 w 1948239"/>
              <a:gd name="connsiteY716" fmla="*/ 882646 h 1667221"/>
              <a:gd name="connsiteX717" fmla="*/ 1211377 w 1948239"/>
              <a:gd name="connsiteY717" fmla="*/ 895438 h 1667221"/>
              <a:gd name="connsiteX718" fmla="*/ 1214244 w 1948239"/>
              <a:gd name="connsiteY718" fmla="*/ 898281 h 1667221"/>
              <a:gd name="connsiteX719" fmla="*/ 1214244 w 1948239"/>
              <a:gd name="connsiteY719" fmla="*/ 903966 h 1667221"/>
              <a:gd name="connsiteX720" fmla="*/ 1194174 w 1948239"/>
              <a:gd name="connsiteY720" fmla="*/ 874117 h 1667221"/>
              <a:gd name="connsiteX721" fmla="*/ 1184140 w 1948239"/>
              <a:gd name="connsiteY721" fmla="*/ 884067 h 1667221"/>
              <a:gd name="connsiteX722" fmla="*/ 1189874 w 1948239"/>
              <a:gd name="connsiteY722" fmla="*/ 871276 h 1667221"/>
              <a:gd name="connsiteX723" fmla="*/ 1175538 w 1948239"/>
              <a:gd name="connsiteY723" fmla="*/ 864169 h 1667221"/>
              <a:gd name="connsiteX724" fmla="*/ 1178405 w 1948239"/>
              <a:gd name="connsiteY724" fmla="*/ 882646 h 1667221"/>
              <a:gd name="connsiteX725" fmla="*/ 1159768 w 1948239"/>
              <a:gd name="connsiteY725" fmla="*/ 859905 h 1667221"/>
              <a:gd name="connsiteX726" fmla="*/ 1159768 w 1948239"/>
              <a:gd name="connsiteY726" fmla="*/ 862748 h 1667221"/>
              <a:gd name="connsiteX727" fmla="*/ 1152601 w 1948239"/>
              <a:gd name="connsiteY727" fmla="*/ 857062 h 1667221"/>
              <a:gd name="connsiteX728" fmla="*/ 1151636 w 1948239"/>
              <a:gd name="connsiteY728" fmla="*/ 862322 h 1667221"/>
              <a:gd name="connsiteX729" fmla="*/ 1144906 w 1948239"/>
              <a:gd name="connsiteY729" fmla="*/ 858145 h 1667221"/>
              <a:gd name="connsiteX730" fmla="*/ 1135935 w 1948239"/>
              <a:gd name="connsiteY730" fmla="*/ 846802 h 1667221"/>
              <a:gd name="connsiteX731" fmla="*/ 1125761 w 1948239"/>
              <a:gd name="connsiteY731" fmla="*/ 849836 h 1667221"/>
              <a:gd name="connsiteX732" fmla="*/ 1125362 w 1948239"/>
              <a:gd name="connsiteY732" fmla="*/ 849955 h 1667221"/>
              <a:gd name="connsiteX733" fmla="*/ 1121061 w 1948239"/>
              <a:gd name="connsiteY733" fmla="*/ 841427 h 1667221"/>
              <a:gd name="connsiteX734" fmla="*/ 1118195 w 1948239"/>
              <a:gd name="connsiteY734" fmla="*/ 845691 h 1667221"/>
              <a:gd name="connsiteX735" fmla="*/ 1113893 w 1948239"/>
              <a:gd name="connsiteY735" fmla="*/ 837163 h 1667221"/>
              <a:gd name="connsiteX736" fmla="*/ 1102806 w 1948239"/>
              <a:gd name="connsiteY736" fmla="*/ 845758 h 1667221"/>
              <a:gd name="connsiteX737" fmla="*/ 1101310 w 1948239"/>
              <a:gd name="connsiteY737" fmla="*/ 847690 h 1667221"/>
              <a:gd name="connsiteX738" fmla="*/ 1099558 w 1948239"/>
              <a:gd name="connsiteY738" fmla="*/ 849955 h 1667221"/>
              <a:gd name="connsiteX739" fmla="*/ 1090956 w 1948239"/>
              <a:gd name="connsiteY739" fmla="*/ 857062 h 1667221"/>
              <a:gd name="connsiteX740" fmla="*/ 1080922 w 1948239"/>
              <a:gd name="connsiteY740" fmla="*/ 842849 h 1667221"/>
              <a:gd name="connsiteX741" fmla="*/ 1070886 w 1948239"/>
              <a:gd name="connsiteY741" fmla="*/ 798787 h 1667221"/>
              <a:gd name="connsiteX742" fmla="*/ 1062284 w 1948239"/>
              <a:gd name="connsiteY742" fmla="*/ 804473 h 1667221"/>
              <a:gd name="connsiteX743" fmla="*/ 1043649 w 1948239"/>
              <a:gd name="connsiteY743" fmla="*/ 810158 h 1667221"/>
              <a:gd name="connsiteX744" fmla="*/ 1046516 w 1948239"/>
              <a:gd name="connsiteY744" fmla="*/ 815844 h 1667221"/>
              <a:gd name="connsiteX745" fmla="*/ 1040781 w 1948239"/>
              <a:gd name="connsiteY745" fmla="*/ 810158 h 1667221"/>
              <a:gd name="connsiteX746" fmla="*/ 1036480 w 1948239"/>
              <a:gd name="connsiteY746" fmla="*/ 817265 h 1667221"/>
              <a:gd name="connsiteX747" fmla="*/ 1027879 w 1948239"/>
              <a:gd name="connsiteY747" fmla="*/ 808737 h 1667221"/>
              <a:gd name="connsiteX748" fmla="*/ 1027879 w 1948239"/>
              <a:gd name="connsiteY748" fmla="*/ 822951 h 1667221"/>
              <a:gd name="connsiteX749" fmla="*/ 1017844 w 1948239"/>
              <a:gd name="connsiteY749" fmla="*/ 811580 h 1667221"/>
              <a:gd name="connsiteX750" fmla="*/ 1013543 w 1948239"/>
              <a:gd name="connsiteY750" fmla="*/ 820108 h 1667221"/>
              <a:gd name="connsiteX751" fmla="*/ 1003508 w 1948239"/>
              <a:gd name="connsiteY751" fmla="*/ 804473 h 1667221"/>
              <a:gd name="connsiteX752" fmla="*/ 1019277 w 1948239"/>
              <a:gd name="connsiteY752" fmla="*/ 801630 h 1667221"/>
              <a:gd name="connsiteX753" fmla="*/ 1013543 w 1948239"/>
              <a:gd name="connsiteY753" fmla="*/ 791681 h 1667221"/>
              <a:gd name="connsiteX754" fmla="*/ 990605 w 1948239"/>
              <a:gd name="connsiteY754" fmla="*/ 791681 h 1667221"/>
              <a:gd name="connsiteX755" fmla="*/ 992038 w 1948239"/>
              <a:gd name="connsiteY755" fmla="*/ 795945 h 1667221"/>
              <a:gd name="connsiteX756" fmla="*/ 997774 w 1948239"/>
              <a:gd name="connsiteY756" fmla="*/ 797366 h 1667221"/>
              <a:gd name="connsiteX757" fmla="*/ 983438 w 1948239"/>
              <a:gd name="connsiteY757" fmla="*/ 815844 h 1667221"/>
              <a:gd name="connsiteX758" fmla="*/ 969102 w 1948239"/>
              <a:gd name="connsiteY758" fmla="*/ 828635 h 1667221"/>
              <a:gd name="connsiteX759" fmla="*/ 977702 w 1948239"/>
              <a:gd name="connsiteY759" fmla="*/ 832899 h 1667221"/>
              <a:gd name="connsiteX760" fmla="*/ 969102 w 1948239"/>
              <a:gd name="connsiteY760" fmla="*/ 838584 h 1667221"/>
              <a:gd name="connsiteX761" fmla="*/ 973402 w 1948239"/>
              <a:gd name="connsiteY761" fmla="*/ 840006 h 1667221"/>
              <a:gd name="connsiteX762" fmla="*/ 954767 w 1948239"/>
              <a:gd name="connsiteY762" fmla="*/ 861326 h 1667221"/>
              <a:gd name="connsiteX763" fmla="*/ 969102 w 1948239"/>
              <a:gd name="connsiteY763" fmla="*/ 862748 h 1667221"/>
              <a:gd name="connsiteX764" fmla="*/ 944731 w 1948239"/>
              <a:gd name="connsiteY764" fmla="*/ 889752 h 1667221"/>
              <a:gd name="connsiteX765" fmla="*/ 949031 w 1948239"/>
              <a:gd name="connsiteY765" fmla="*/ 891174 h 1667221"/>
              <a:gd name="connsiteX766" fmla="*/ 938996 w 1948239"/>
              <a:gd name="connsiteY766" fmla="*/ 894017 h 1667221"/>
              <a:gd name="connsiteX767" fmla="*/ 949031 w 1948239"/>
              <a:gd name="connsiteY767" fmla="*/ 898281 h 1667221"/>
              <a:gd name="connsiteX768" fmla="*/ 917493 w 1948239"/>
              <a:gd name="connsiteY768" fmla="*/ 919601 h 1667221"/>
              <a:gd name="connsiteX769" fmla="*/ 934695 w 1948239"/>
              <a:gd name="connsiteY769" fmla="*/ 926708 h 1667221"/>
              <a:gd name="connsiteX770" fmla="*/ 903158 w 1948239"/>
              <a:gd name="connsiteY770" fmla="*/ 956555 h 1667221"/>
              <a:gd name="connsiteX771" fmla="*/ 895989 w 1948239"/>
              <a:gd name="connsiteY771" fmla="*/ 959398 h 1667221"/>
              <a:gd name="connsiteX772" fmla="*/ 897423 w 1948239"/>
              <a:gd name="connsiteY772" fmla="*/ 960819 h 1667221"/>
              <a:gd name="connsiteX773" fmla="*/ 901723 w 1948239"/>
              <a:gd name="connsiteY773" fmla="*/ 959398 h 1667221"/>
              <a:gd name="connsiteX774" fmla="*/ 885955 w 1948239"/>
              <a:gd name="connsiteY774" fmla="*/ 967925 h 1667221"/>
              <a:gd name="connsiteX775" fmla="*/ 897423 w 1948239"/>
              <a:gd name="connsiteY775" fmla="*/ 979296 h 1667221"/>
              <a:gd name="connsiteX776" fmla="*/ 884520 w 1948239"/>
              <a:gd name="connsiteY776" fmla="*/ 997774 h 1667221"/>
              <a:gd name="connsiteX777" fmla="*/ 890255 w 1948239"/>
              <a:gd name="connsiteY777" fmla="*/ 1000616 h 1667221"/>
              <a:gd name="connsiteX778" fmla="*/ 854416 w 1948239"/>
              <a:gd name="connsiteY778" fmla="*/ 1050363 h 1667221"/>
              <a:gd name="connsiteX779" fmla="*/ 815708 w 1948239"/>
              <a:gd name="connsiteY779" fmla="*/ 1061734 h 1667221"/>
              <a:gd name="connsiteX780" fmla="*/ 835778 w 1948239"/>
              <a:gd name="connsiteY780" fmla="*/ 1063155 h 1667221"/>
              <a:gd name="connsiteX781" fmla="*/ 834346 w 1948239"/>
              <a:gd name="connsiteY781" fmla="*/ 1075946 h 1667221"/>
              <a:gd name="connsiteX782" fmla="*/ 838646 w 1948239"/>
              <a:gd name="connsiteY782" fmla="*/ 1077368 h 1667221"/>
              <a:gd name="connsiteX783" fmla="*/ 824310 w 1948239"/>
              <a:gd name="connsiteY783" fmla="*/ 1077368 h 1667221"/>
              <a:gd name="connsiteX784" fmla="*/ 832911 w 1948239"/>
              <a:gd name="connsiteY784" fmla="*/ 1083053 h 1667221"/>
              <a:gd name="connsiteX785" fmla="*/ 818575 w 1948239"/>
              <a:gd name="connsiteY785" fmla="*/ 1081632 h 1667221"/>
              <a:gd name="connsiteX786" fmla="*/ 799940 w 1948239"/>
              <a:gd name="connsiteY786" fmla="*/ 1129957 h 1667221"/>
              <a:gd name="connsiteX787" fmla="*/ 792771 w 1948239"/>
              <a:gd name="connsiteY787" fmla="*/ 1124273 h 1667221"/>
              <a:gd name="connsiteX788" fmla="*/ 775568 w 1948239"/>
              <a:gd name="connsiteY788" fmla="*/ 1142749 h 1667221"/>
              <a:gd name="connsiteX789" fmla="*/ 779869 w 1948239"/>
              <a:gd name="connsiteY789" fmla="*/ 1142749 h 1667221"/>
              <a:gd name="connsiteX790" fmla="*/ 766966 w 1948239"/>
              <a:gd name="connsiteY790" fmla="*/ 1154120 h 1667221"/>
              <a:gd name="connsiteX791" fmla="*/ 738295 w 1948239"/>
              <a:gd name="connsiteY791" fmla="*/ 1161227 h 1667221"/>
              <a:gd name="connsiteX792" fmla="*/ 729693 w 1948239"/>
              <a:gd name="connsiteY792" fmla="*/ 1139907 h 1667221"/>
              <a:gd name="connsiteX793" fmla="*/ 735428 w 1948239"/>
              <a:gd name="connsiteY793" fmla="*/ 1147013 h 1667221"/>
              <a:gd name="connsiteX794" fmla="*/ 744029 w 1948239"/>
              <a:gd name="connsiteY794" fmla="*/ 1145592 h 1667221"/>
              <a:gd name="connsiteX795" fmla="*/ 733995 w 1948239"/>
              <a:gd name="connsiteY795" fmla="*/ 1135643 h 1667221"/>
              <a:gd name="connsiteX796" fmla="*/ 742596 w 1948239"/>
              <a:gd name="connsiteY796" fmla="*/ 1129957 h 1667221"/>
              <a:gd name="connsiteX797" fmla="*/ 732560 w 1948239"/>
              <a:gd name="connsiteY797" fmla="*/ 1132800 h 1667221"/>
              <a:gd name="connsiteX798" fmla="*/ 731128 w 1948239"/>
              <a:gd name="connsiteY798" fmla="*/ 1128536 h 1667221"/>
              <a:gd name="connsiteX799" fmla="*/ 754065 w 1948239"/>
              <a:gd name="connsiteY799" fmla="*/ 1122850 h 1667221"/>
              <a:gd name="connsiteX800" fmla="*/ 749763 w 1948239"/>
              <a:gd name="connsiteY800" fmla="*/ 1118586 h 1667221"/>
              <a:gd name="connsiteX801" fmla="*/ 781302 w 1948239"/>
              <a:gd name="connsiteY801" fmla="*/ 1112902 h 1667221"/>
              <a:gd name="connsiteX802" fmla="*/ 784169 w 1948239"/>
              <a:gd name="connsiteY802" fmla="*/ 1117166 h 1667221"/>
              <a:gd name="connsiteX803" fmla="*/ 795638 w 1948239"/>
              <a:gd name="connsiteY803" fmla="*/ 1108638 h 1667221"/>
              <a:gd name="connsiteX804" fmla="*/ 787685 w 1948239"/>
              <a:gd name="connsiteY804" fmla="*/ 1107095 h 1667221"/>
              <a:gd name="connsiteX805" fmla="*/ 792771 w 1948239"/>
              <a:gd name="connsiteY805" fmla="*/ 1101531 h 1667221"/>
              <a:gd name="connsiteX806" fmla="*/ 768401 w 1948239"/>
              <a:gd name="connsiteY806" fmla="*/ 1111479 h 1667221"/>
              <a:gd name="connsiteX807" fmla="*/ 758365 w 1948239"/>
              <a:gd name="connsiteY807" fmla="*/ 1105795 h 1667221"/>
              <a:gd name="connsiteX808" fmla="*/ 786679 w 1948239"/>
              <a:gd name="connsiteY808" fmla="*/ 1086252 h 1667221"/>
              <a:gd name="connsiteX809" fmla="*/ 801661 w 1948239"/>
              <a:gd name="connsiteY809" fmla="*/ 1064121 h 1667221"/>
              <a:gd name="connsiteX810" fmla="*/ 797967 w 1948239"/>
              <a:gd name="connsiteY810" fmla="*/ 1067241 h 1667221"/>
              <a:gd name="connsiteX811" fmla="*/ 789903 w 1948239"/>
              <a:gd name="connsiteY811" fmla="*/ 1070261 h 1667221"/>
              <a:gd name="connsiteX812" fmla="*/ 787036 w 1948239"/>
              <a:gd name="connsiteY812" fmla="*/ 1063155 h 1667221"/>
              <a:gd name="connsiteX813" fmla="*/ 802315 w 1948239"/>
              <a:gd name="connsiteY813" fmla="*/ 1063155 h 1667221"/>
              <a:gd name="connsiteX814" fmla="*/ 804240 w 1948239"/>
              <a:gd name="connsiteY814" fmla="*/ 1060311 h 1667221"/>
              <a:gd name="connsiteX815" fmla="*/ 791338 w 1948239"/>
              <a:gd name="connsiteY815" fmla="*/ 1050363 h 1667221"/>
              <a:gd name="connsiteX816" fmla="*/ 802807 w 1948239"/>
              <a:gd name="connsiteY816" fmla="*/ 1041835 h 1667221"/>
              <a:gd name="connsiteX817" fmla="*/ 784169 w 1948239"/>
              <a:gd name="connsiteY817" fmla="*/ 1038992 h 1667221"/>
              <a:gd name="connsiteX818" fmla="*/ 821443 w 1948239"/>
              <a:gd name="connsiteY818" fmla="*/ 1014830 h 1667221"/>
              <a:gd name="connsiteX819" fmla="*/ 812841 w 1948239"/>
              <a:gd name="connsiteY819" fmla="*/ 1014830 h 1667221"/>
              <a:gd name="connsiteX820" fmla="*/ 837213 w 1948239"/>
              <a:gd name="connsiteY820" fmla="*/ 997774 h 1667221"/>
              <a:gd name="connsiteX821" fmla="*/ 811408 w 1948239"/>
              <a:gd name="connsiteY821" fmla="*/ 999195 h 1667221"/>
              <a:gd name="connsiteX822" fmla="*/ 809974 w 1948239"/>
              <a:gd name="connsiteY822" fmla="*/ 992088 h 1667221"/>
              <a:gd name="connsiteX823" fmla="*/ 799940 w 1948239"/>
              <a:gd name="connsiteY823" fmla="*/ 990667 h 1667221"/>
              <a:gd name="connsiteX824" fmla="*/ 834346 w 1948239"/>
              <a:gd name="connsiteY824" fmla="*/ 992088 h 1667221"/>
              <a:gd name="connsiteX825" fmla="*/ 827177 w 1948239"/>
              <a:gd name="connsiteY825" fmla="*/ 980717 h 1667221"/>
              <a:gd name="connsiteX826" fmla="*/ 857283 w 1948239"/>
              <a:gd name="connsiteY826" fmla="*/ 960819 h 1667221"/>
              <a:gd name="connsiteX827" fmla="*/ 851549 w 1948239"/>
              <a:gd name="connsiteY827" fmla="*/ 948027 h 1667221"/>
              <a:gd name="connsiteX828" fmla="*/ 818575 w 1948239"/>
              <a:gd name="connsiteY828" fmla="*/ 953713 h 1667221"/>
              <a:gd name="connsiteX829" fmla="*/ 832911 w 1948239"/>
              <a:gd name="connsiteY829" fmla="*/ 955134 h 1667221"/>
              <a:gd name="connsiteX830" fmla="*/ 821443 w 1948239"/>
              <a:gd name="connsiteY830" fmla="*/ 969346 h 1667221"/>
              <a:gd name="connsiteX831" fmla="*/ 828611 w 1948239"/>
              <a:gd name="connsiteY831" fmla="*/ 957977 h 1667221"/>
              <a:gd name="connsiteX832" fmla="*/ 817143 w 1948239"/>
              <a:gd name="connsiteY832" fmla="*/ 960819 h 1667221"/>
              <a:gd name="connsiteX833" fmla="*/ 820010 w 1948239"/>
              <a:gd name="connsiteY833" fmla="*/ 943763 h 1667221"/>
              <a:gd name="connsiteX834" fmla="*/ 818575 w 1948239"/>
              <a:gd name="connsiteY834" fmla="*/ 943763 h 1667221"/>
              <a:gd name="connsiteX835" fmla="*/ 834346 w 1948239"/>
              <a:gd name="connsiteY835" fmla="*/ 929549 h 1667221"/>
              <a:gd name="connsiteX836" fmla="*/ 842947 w 1948239"/>
              <a:gd name="connsiteY836" fmla="*/ 943763 h 1667221"/>
              <a:gd name="connsiteX837" fmla="*/ 873052 w 1948239"/>
              <a:gd name="connsiteY837" fmla="*/ 894017 h 1667221"/>
              <a:gd name="connsiteX838" fmla="*/ 857283 w 1948239"/>
              <a:gd name="connsiteY838" fmla="*/ 896859 h 1667221"/>
              <a:gd name="connsiteX839" fmla="*/ 858716 w 1948239"/>
              <a:gd name="connsiteY839" fmla="*/ 878383 h 1667221"/>
              <a:gd name="connsiteX840" fmla="*/ 847247 w 1948239"/>
              <a:gd name="connsiteY840" fmla="*/ 881224 h 1667221"/>
              <a:gd name="connsiteX841" fmla="*/ 848681 w 1948239"/>
              <a:gd name="connsiteY841" fmla="*/ 881224 h 1667221"/>
              <a:gd name="connsiteX842" fmla="*/ 842947 w 1948239"/>
              <a:gd name="connsiteY842" fmla="*/ 879803 h 1667221"/>
              <a:gd name="connsiteX843" fmla="*/ 870184 w 1948239"/>
              <a:gd name="connsiteY843" fmla="*/ 871276 h 1667221"/>
              <a:gd name="connsiteX844" fmla="*/ 860150 w 1948239"/>
              <a:gd name="connsiteY844" fmla="*/ 862748 h 1667221"/>
              <a:gd name="connsiteX845" fmla="*/ 871619 w 1948239"/>
              <a:gd name="connsiteY845" fmla="*/ 869853 h 1667221"/>
              <a:gd name="connsiteX846" fmla="*/ 877353 w 1948239"/>
              <a:gd name="connsiteY846" fmla="*/ 861326 h 1667221"/>
              <a:gd name="connsiteX847" fmla="*/ 860150 w 1948239"/>
              <a:gd name="connsiteY847" fmla="*/ 859905 h 1667221"/>
              <a:gd name="connsiteX848" fmla="*/ 881653 w 1948239"/>
              <a:gd name="connsiteY848" fmla="*/ 849955 h 1667221"/>
              <a:gd name="connsiteX849" fmla="*/ 878786 w 1948239"/>
              <a:gd name="connsiteY849" fmla="*/ 849955 h 1667221"/>
              <a:gd name="connsiteX850" fmla="*/ 884520 w 1948239"/>
              <a:gd name="connsiteY850" fmla="*/ 845691 h 1667221"/>
              <a:gd name="connsiteX851" fmla="*/ 875919 w 1948239"/>
              <a:gd name="connsiteY851" fmla="*/ 847113 h 1667221"/>
              <a:gd name="connsiteX852" fmla="*/ 888822 w 1948239"/>
              <a:gd name="connsiteY852" fmla="*/ 825792 h 1667221"/>
              <a:gd name="connsiteX853" fmla="*/ 891689 w 1948239"/>
              <a:gd name="connsiteY853" fmla="*/ 821528 h 1667221"/>
              <a:gd name="connsiteX854" fmla="*/ 887387 w 1948239"/>
              <a:gd name="connsiteY854" fmla="*/ 818685 h 1667221"/>
              <a:gd name="connsiteX855" fmla="*/ 895989 w 1948239"/>
              <a:gd name="connsiteY855" fmla="*/ 817265 h 1667221"/>
              <a:gd name="connsiteX856" fmla="*/ 883087 w 1948239"/>
              <a:gd name="connsiteY856" fmla="*/ 804473 h 1667221"/>
              <a:gd name="connsiteX857" fmla="*/ 875919 w 1948239"/>
              <a:gd name="connsiteY857" fmla="*/ 797366 h 1667221"/>
              <a:gd name="connsiteX858" fmla="*/ 888822 w 1948239"/>
              <a:gd name="connsiteY858" fmla="*/ 791681 h 1667221"/>
              <a:gd name="connsiteX859" fmla="*/ 930395 w 1948239"/>
              <a:gd name="connsiteY859" fmla="*/ 791681 h 1667221"/>
              <a:gd name="connsiteX860" fmla="*/ 924661 w 1948239"/>
              <a:gd name="connsiteY860" fmla="*/ 784574 h 1667221"/>
              <a:gd name="connsiteX861" fmla="*/ 921793 w 1948239"/>
              <a:gd name="connsiteY861" fmla="*/ 778888 h 1667221"/>
              <a:gd name="connsiteX862" fmla="*/ 913192 w 1948239"/>
              <a:gd name="connsiteY862" fmla="*/ 778888 h 1667221"/>
              <a:gd name="connsiteX863" fmla="*/ 916059 w 1948239"/>
              <a:gd name="connsiteY863" fmla="*/ 776047 h 1667221"/>
              <a:gd name="connsiteX864" fmla="*/ 916059 w 1948239"/>
              <a:gd name="connsiteY864" fmla="*/ 773203 h 1667221"/>
              <a:gd name="connsiteX865" fmla="*/ 916059 w 1948239"/>
              <a:gd name="connsiteY865" fmla="*/ 770360 h 1667221"/>
              <a:gd name="connsiteX866" fmla="*/ 911759 w 1948239"/>
              <a:gd name="connsiteY866" fmla="*/ 771783 h 1667221"/>
              <a:gd name="connsiteX867" fmla="*/ 908892 w 1948239"/>
              <a:gd name="connsiteY867" fmla="*/ 776047 h 1667221"/>
              <a:gd name="connsiteX868" fmla="*/ 874486 w 1948239"/>
              <a:gd name="connsiteY868" fmla="*/ 749041 h 1667221"/>
              <a:gd name="connsiteX869" fmla="*/ 884520 w 1948239"/>
              <a:gd name="connsiteY869" fmla="*/ 760412 h 1667221"/>
              <a:gd name="connsiteX870" fmla="*/ 898856 w 1948239"/>
              <a:gd name="connsiteY870" fmla="*/ 736249 h 1667221"/>
              <a:gd name="connsiteX871" fmla="*/ 847247 w 1948239"/>
              <a:gd name="connsiteY871" fmla="*/ 700716 h 1667221"/>
              <a:gd name="connsiteX872" fmla="*/ 850473 w 1948239"/>
              <a:gd name="connsiteY872" fmla="*/ 710843 h 1667221"/>
              <a:gd name="connsiteX873" fmla="*/ 850774 w 1948239"/>
              <a:gd name="connsiteY873" fmla="*/ 713968 h 1667221"/>
              <a:gd name="connsiteX874" fmla="*/ 845814 w 1948239"/>
              <a:gd name="connsiteY874" fmla="*/ 707822 h 1667221"/>
              <a:gd name="connsiteX875" fmla="*/ 844380 w 1948239"/>
              <a:gd name="connsiteY875" fmla="*/ 709244 h 1667221"/>
              <a:gd name="connsiteX876" fmla="*/ 850810 w 1948239"/>
              <a:gd name="connsiteY876" fmla="*/ 714342 h 1667221"/>
              <a:gd name="connsiteX877" fmla="*/ 851549 w 1948239"/>
              <a:gd name="connsiteY877" fmla="*/ 722035 h 1667221"/>
              <a:gd name="connsiteX878" fmla="*/ 820010 w 1948239"/>
              <a:gd name="connsiteY878" fmla="*/ 677974 h 1667221"/>
              <a:gd name="connsiteX879" fmla="*/ 817143 w 1948239"/>
              <a:gd name="connsiteY879" fmla="*/ 692188 h 1667221"/>
              <a:gd name="connsiteX880" fmla="*/ 798505 w 1948239"/>
              <a:gd name="connsiteY880" fmla="*/ 685081 h 1667221"/>
              <a:gd name="connsiteX881" fmla="*/ 799940 w 1948239"/>
              <a:gd name="connsiteY881" fmla="*/ 679395 h 1667221"/>
              <a:gd name="connsiteX882" fmla="*/ 785604 w 1948239"/>
              <a:gd name="connsiteY882" fmla="*/ 689345 h 1667221"/>
              <a:gd name="connsiteX883" fmla="*/ 761232 w 1948239"/>
              <a:gd name="connsiteY883" fmla="*/ 682238 h 1667221"/>
              <a:gd name="connsiteX884" fmla="*/ 761232 w 1948239"/>
              <a:gd name="connsiteY884" fmla="*/ 686502 h 1667221"/>
              <a:gd name="connsiteX885" fmla="*/ 738295 w 1948239"/>
              <a:gd name="connsiteY885" fmla="*/ 679751 h 1667221"/>
              <a:gd name="connsiteX886" fmla="*/ 718708 w 1948239"/>
              <a:gd name="connsiteY886" fmla="*/ 679495 h 1667221"/>
              <a:gd name="connsiteX887" fmla="*/ 722951 w 1948239"/>
              <a:gd name="connsiteY887" fmla="*/ 678396 h 1667221"/>
              <a:gd name="connsiteX888" fmla="*/ 726826 w 1948239"/>
              <a:gd name="connsiteY888" fmla="*/ 672288 h 1667221"/>
              <a:gd name="connsiteX889" fmla="*/ 709623 w 1948239"/>
              <a:gd name="connsiteY889" fmla="*/ 660919 h 1667221"/>
              <a:gd name="connsiteX890" fmla="*/ 701022 w 1948239"/>
              <a:gd name="connsiteY890" fmla="*/ 669447 h 1667221"/>
              <a:gd name="connsiteX891" fmla="*/ 708190 w 1948239"/>
              <a:gd name="connsiteY891" fmla="*/ 670867 h 1667221"/>
              <a:gd name="connsiteX892" fmla="*/ 703889 w 1948239"/>
              <a:gd name="connsiteY892" fmla="*/ 675131 h 1667221"/>
              <a:gd name="connsiteX893" fmla="*/ 716792 w 1948239"/>
              <a:gd name="connsiteY893" fmla="*/ 646705 h 1667221"/>
              <a:gd name="connsiteX894" fmla="*/ 701022 w 1948239"/>
              <a:gd name="connsiteY894" fmla="*/ 632491 h 1667221"/>
              <a:gd name="connsiteX895" fmla="*/ 693855 w 1948239"/>
              <a:gd name="connsiteY895" fmla="*/ 658076 h 1667221"/>
              <a:gd name="connsiteX896" fmla="*/ 670917 w 1948239"/>
              <a:gd name="connsiteY896" fmla="*/ 632491 h 1667221"/>
              <a:gd name="connsiteX897" fmla="*/ 625043 w 1948239"/>
              <a:gd name="connsiteY897" fmla="*/ 643862 h 1667221"/>
              <a:gd name="connsiteX898" fmla="*/ 620741 w 1948239"/>
              <a:gd name="connsiteY898" fmla="*/ 635334 h 1667221"/>
              <a:gd name="connsiteX899" fmla="*/ 620741 w 1948239"/>
              <a:gd name="connsiteY899" fmla="*/ 641020 h 1667221"/>
              <a:gd name="connsiteX900" fmla="*/ 606405 w 1948239"/>
              <a:gd name="connsiteY900" fmla="*/ 619699 h 1667221"/>
              <a:gd name="connsiteX901" fmla="*/ 606405 w 1948239"/>
              <a:gd name="connsiteY901" fmla="*/ 631070 h 1667221"/>
              <a:gd name="connsiteX902" fmla="*/ 567698 w 1948239"/>
              <a:gd name="connsiteY902" fmla="*/ 604065 h 1667221"/>
              <a:gd name="connsiteX903" fmla="*/ 569132 w 1948239"/>
              <a:gd name="connsiteY903" fmla="*/ 608329 h 1667221"/>
              <a:gd name="connsiteX904" fmla="*/ 561965 w 1948239"/>
              <a:gd name="connsiteY904" fmla="*/ 602644 h 1667221"/>
              <a:gd name="connsiteX905" fmla="*/ 570566 w 1948239"/>
              <a:gd name="connsiteY905" fmla="*/ 596958 h 1667221"/>
              <a:gd name="connsiteX906" fmla="*/ 531859 w 1948239"/>
              <a:gd name="connsiteY906" fmla="*/ 589852 h 1667221"/>
              <a:gd name="connsiteX907" fmla="*/ 534726 w 1948239"/>
              <a:gd name="connsiteY907" fmla="*/ 602644 h 1667221"/>
              <a:gd name="connsiteX908" fmla="*/ 518957 w 1948239"/>
              <a:gd name="connsiteY908" fmla="*/ 584166 h 1667221"/>
              <a:gd name="connsiteX909" fmla="*/ 523257 w 1948239"/>
              <a:gd name="connsiteY909" fmla="*/ 604065 h 1667221"/>
              <a:gd name="connsiteX910" fmla="*/ 508922 w 1948239"/>
              <a:gd name="connsiteY910" fmla="*/ 599801 h 1667221"/>
              <a:gd name="connsiteX911" fmla="*/ 505236 w 1948239"/>
              <a:gd name="connsiteY911" fmla="*/ 605893 h 1667221"/>
              <a:gd name="connsiteX912" fmla="*/ 504622 w 1948239"/>
              <a:gd name="connsiteY912" fmla="*/ 606908 h 1667221"/>
              <a:gd name="connsiteX913" fmla="*/ 488851 w 1948239"/>
              <a:gd name="connsiteY913" fmla="*/ 604065 h 1667221"/>
              <a:gd name="connsiteX914" fmla="*/ 488851 w 1948239"/>
              <a:gd name="connsiteY914" fmla="*/ 608329 h 1667221"/>
              <a:gd name="connsiteX915" fmla="*/ 464481 w 1948239"/>
              <a:gd name="connsiteY915" fmla="*/ 602644 h 1667221"/>
              <a:gd name="connsiteX916" fmla="*/ 465914 w 1948239"/>
              <a:gd name="connsiteY916" fmla="*/ 609751 h 1667221"/>
              <a:gd name="connsiteX917" fmla="*/ 447278 w 1948239"/>
              <a:gd name="connsiteY917" fmla="*/ 606908 h 1667221"/>
              <a:gd name="connsiteX918" fmla="*/ 450145 w 1948239"/>
              <a:gd name="connsiteY918" fmla="*/ 615436 h 1667221"/>
              <a:gd name="connsiteX919" fmla="*/ 427208 w 1948239"/>
              <a:gd name="connsiteY919" fmla="*/ 608329 h 1667221"/>
              <a:gd name="connsiteX920" fmla="*/ 422907 w 1948239"/>
              <a:gd name="connsiteY920" fmla="*/ 625386 h 1667221"/>
              <a:gd name="connsiteX921" fmla="*/ 410005 w 1948239"/>
              <a:gd name="connsiteY921" fmla="*/ 622543 h 1667221"/>
              <a:gd name="connsiteX922" fmla="*/ 414305 w 1948239"/>
              <a:gd name="connsiteY922" fmla="*/ 626806 h 1667221"/>
              <a:gd name="connsiteX923" fmla="*/ 414305 w 1948239"/>
              <a:gd name="connsiteY923" fmla="*/ 622543 h 1667221"/>
              <a:gd name="connsiteX924" fmla="*/ 417172 w 1948239"/>
              <a:gd name="connsiteY924" fmla="*/ 628227 h 1667221"/>
              <a:gd name="connsiteX925" fmla="*/ 404271 w 1948239"/>
              <a:gd name="connsiteY925" fmla="*/ 626806 h 1667221"/>
              <a:gd name="connsiteX926" fmla="*/ 408571 w 1948239"/>
              <a:gd name="connsiteY926" fmla="*/ 639598 h 1667221"/>
              <a:gd name="connsiteX927" fmla="*/ 379899 w 1948239"/>
              <a:gd name="connsiteY927" fmla="*/ 628227 h 1667221"/>
              <a:gd name="connsiteX928" fmla="*/ 377032 w 1948239"/>
              <a:gd name="connsiteY928" fmla="*/ 611172 h 1667221"/>
              <a:gd name="connsiteX929" fmla="*/ 387068 w 1948239"/>
              <a:gd name="connsiteY929" fmla="*/ 606908 h 1667221"/>
              <a:gd name="connsiteX930" fmla="*/ 377032 w 1948239"/>
              <a:gd name="connsiteY930" fmla="*/ 589852 h 1667221"/>
              <a:gd name="connsiteX931" fmla="*/ 384201 w 1948239"/>
              <a:gd name="connsiteY931" fmla="*/ 587009 h 1667221"/>
              <a:gd name="connsiteX932" fmla="*/ 382766 w 1948239"/>
              <a:gd name="connsiteY932" fmla="*/ 584166 h 1667221"/>
              <a:gd name="connsiteX933" fmla="*/ 388501 w 1948239"/>
              <a:gd name="connsiteY933" fmla="*/ 584166 h 1667221"/>
              <a:gd name="connsiteX934" fmla="*/ 385633 w 1948239"/>
              <a:gd name="connsiteY934" fmla="*/ 568531 h 1667221"/>
              <a:gd name="connsiteX935" fmla="*/ 382766 w 1948239"/>
              <a:gd name="connsiteY935" fmla="*/ 554319 h 1667221"/>
              <a:gd name="connsiteX936" fmla="*/ 397102 w 1948239"/>
              <a:gd name="connsiteY936" fmla="*/ 565690 h 1667221"/>
              <a:gd name="connsiteX937" fmla="*/ 405704 w 1948239"/>
              <a:gd name="connsiteY937" fmla="*/ 557160 h 1667221"/>
              <a:gd name="connsiteX938" fmla="*/ 391368 w 1948239"/>
              <a:gd name="connsiteY938" fmla="*/ 548633 h 1667221"/>
              <a:gd name="connsiteX939" fmla="*/ 402836 w 1948239"/>
              <a:gd name="connsiteY939" fmla="*/ 528734 h 1667221"/>
              <a:gd name="connsiteX940" fmla="*/ 424341 w 1948239"/>
              <a:gd name="connsiteY940" fmla="*/ 517363 h 1667221"/>
              <a:gd name="connsiteX941" fmla="*/ 440110 w 1948239"/>
              <a:gd name="connsiteY941" fmla="*/ 501728 h 1667221"/>
              <a:gd name="connsiteX942" fmla="*/ 444411 w 1948239"/>
              <a:gd name="connsiteY942" fmla="*/ 520206 h 1667221"/>
              <a:gd name="connsiteX943" fmla="*/ 455880 w 1948239"/>
              <a:gd name="connsiteY943" fmla="*/ 510258 h 1667221"/>
              <a:gd name="connsiteX944" fmla="*/ 458747 w 1948239"/>
              <a:gd name="connsiteY944" fmla="*/ 524470 h 1667221"/>
              <a:gd name="connsiteX945" fmla="*/ 465914 w 1948239"/>
              <a:gd name="connsiteY945" fmla="*/ 517363 h 1667221"/>
              <a:gd name="connsiteX946" fmla="*/ 461614 w 1948239"/>
              <a:gd name="connsiteY946" fmla="*/ 500308 h 1667221"/>
              <a:gd name="connsiteX947" fmla="*/ 478817 w 1948239"/>
              <a:gd name="connsiteY947" fmla="*/ 504572 h 1667221"/>
              <a:gd name="connsiteX948" fmla="*/ 474516 w 1948239"/>
              <a:gd name="connsiteY948" fmla="*/ 497465 h 1667221"/>
              <a:gd name="connsiteX949" fmla="*/ 539026 w 1948239"/>
              <a:gd name="connsiteY949" fmla="*/ 501728 h 1667221"/>
              <a:gd name="connsiteX950" fmla="*/ 539026 w 1948239"/>
              <a:gd name="connsiteY950" fmla="*/ 494623 h 1667221"/>
              <a:gd name="connsiteX951" fmla="*/ 546195 w 1948239"/>
              <a:gd name="connsiteY951" fmla="*/ 498887 h 1667221"/>
              <a:gd name="connsiteX952" fmla="*/ 546195 w 1948239"/>
              <a:gd name="connsiteY952" fmla="*/ 493201 h 1667221"/>
              <a:gd name="connsiteX953" fmla="*/ 590637 w 1948239"/>
              <a:gd name="connsiteY953" fmla="*/ 513099 h 1667221"/>
              <a:gd name="connsiteX954" fmla="*/ 584902 w 1948239"/>
              <a:gd name="connsiteY954" fmla="*/ 501728 h 1667221"/>
              <a:gd name="connsiteX955" fmla="*/ 596371 w 1948239"/>
              <a:gd name="connsiteY955" fmla="*/ 515942 h 1667221"/>
              <a:gd name="connsiteX956" fmla="*/ 599238 w 1948239"/>
              <a:gd name="connsiteY956" fmla="*/ 503151 h 1667221"/>
              <a:gd name="connsiteX957" fmla="*/ 632210 w 1948239"/>
              <a:gd name="connsiteY957" fmla="*/ 523049 h 1667221"/>
              <a:gd name="connsiteX958" fmla="*/ 635077 w 1948239"/>
              <a:gd name="connsiteY958" fmla="*/ 515942 h 1667221"/>
              <a:gd name="connsiteX959" fmla="*/ 640811 w 1948239"/>
              <a:gd name="connsiteY959" fmla="*/ 523049 h 1667221"/>
              <a:gd name="connsiteX960" fmla="*/ 639378 w 1948239"/>
              <a:gd name="connsiteY960" fmla="*/ 517363 h 1667221"/>
              <a:gd name="connsiteX961" fmla="*/ 662316 w 1948239"/>
              <a:gd name="connsiteY961" fmla="*/ 534420 h 1667221"/>
              <a:gd name="connsiteX962" fmla="*/ 660881 w 1948239"/>
              <a:gd name="connsiteY962" fmla="*/ 517363 h 1667221"/>
              <a:gd name="connsiteX963" fmla="*/ 679519 w 1948239"/>
              <a:gd name="connsiteY963" fmla="*/ 540105 h 1667221"/>
              <a:gd name="connsiteX964" fmla="*/ 688120 w 1948239"/>
              <a:gd name="connsiteY964" fmla="*/ 528734 h 1667221"/>
              <a:gd name="connsiteX965" fmla="*/ 693855 w 1948239"/>
              <a:gd name="connsiteY965" fmla="*/ 541526 h 1667221"/>
              <a:gd name="connsiteX966" fmla="*/ 695287 w 1948239"/>
              <a:gd name="connsiteY966" fmla="*/ 535841 h 1667221"/>
              <a:gd name="connsiteX967" fmla="*/ 791338 w 1948239"/>
              <a:gd name="connsiteY967" fmla="*/ 584166 h 1667221"/>
              <a:gd name="connsiteX968" fmla="*/ 791338 w 1948239"/>
              <a:gd name="connsiteY968" fmla="*/ 581324 h 1667221"/>
              <a:gd name="connsiteX969" fmla="*/ 805674 w 1948239"/>
              <a:gd name="connsiteY969" fmla="*/ 604065 h 1667221"/>
              <a:gd name="connsiteX970" fmla="*/ 822877 w 1948239"/>
              <a:gd name="connsiteY970" fmla="*/ 592694 h 1667221"/>
              <a:gd name="connsiteX971" fmla="*/ 832911 w 1948239"/>
              <a:gd name="connsiteY971" fmla="*/ 609751 h 1667221"/>
              <a:gd name="connsiteX972" fmla="*/ 837213 w 1948239"/>
              <a:gd name="connsiteY972" fmla="*/ 596958 h 1667221"/>
              <a:gd name="connsiteX973" fmla="*/ 893122 w 1948239"/>
              <a:gd name="connsiteY973" fmla="*/ 621122 h 1667221"/>
              <a:gd name="connsiteX974" fmla="*/ 850114 w 1948239"/>
              <a:gd name="connsiteY974" fmla="*/ 623963 h 1667221"/>
              <a:gd name="connsiteX975" fmla="*/ 888822 w 1948239"/>
              <a:gd name="connsiteY975" fmla="*/ 639598 h 1667221"/>
              <a:gd name="connsiteX976" fmla="*/ 883087 w 1948239"/>
              <a:gd name="connsiteY976" fmla="*/ 631070 h 1667221"/>
              <a:gd name="connsiteX977" fmla="*/ 917493 w 1948239"/>
              <a:gd name="connsiteY977" fmla="*/ 635334 h 1667221"/>
              <a:gd name="connsiteX978" fmla="*/ 943298 w 1948239"/>
              <a:gd name="connsiteY978" fmla="*/ 668024 h 1667221"/>
              <a:gd name="connsiteX979" fmla="*/ 943298 w 1948239"/>
              <a:gd name="connsiteY979" fmla="*/ 649548 h 1667221"/>
              <a:gd name="connsiteX980" fmla="*/ 953332 w 1948239"/>
              <a:gd name="connsiteY980" fmla="*/ 653812 h 1667221"/>
              <a:gd name="connsiteX981" fmla="*/ 959067 w 1948239"/>
              <a:gd name="connsiteY981" fmla="*/ 653812 h 1667221"/>
              <a:gd name="connsiteX982" fmla="*/ 961934 w 1948239"/>
              <a:gd name="connsiteY982" fmla="*/ 653812 h 1667221"/>
              <a:gd name="connsiteX983" fmla="*/ 960501 w 1948239"/>
              <a:gd name="connsiteY983" fmla="*/ 660919 h 1667221"/>
              <a:gd name="connsiteX984" fmla="*/ 959067 w 1948239"/>
              <a:gd name="connsiteY984" fmla="*/ 665183 h 1667221"/>
              <a:gd name="connsiteX985" fmla="*/ 959067 w 1948239"/>
              <a:gd name="connsiteY985" fmla="*/ 662340 h 1667221"/>
              <a:gd name="connsiteX986" fmla="*/ 953332 w 1948239"/>
              <a:gd name="connsiteY986" fmla="*/ 660919 h 1667221"/>
              <a:gd name="connsiteX987" fmla="*/ 953332 w 1948239"/>
              <a:gd name="connsiteY987" fmla="*/ 662340 h 1667221"/>
              <a:gd name="connsiteX988" fmla="*/ 957634 w 1948239"/>
              <a:gd name="connsiteY988" fmla="*/ 666604 h 1667221"/>
              <a:gd name="connsiteX989" fmla="*/ 959067 w 1948239"/>
              <a:gd name="connsiteY989" fmla="*/ 665183 h 1667221"/>
              <a:gd name="connsiteX990" fmla="*/ 960501 w 1948239"/>
              <a:gd name="connsiteY990" fmla="*/ 668024 h 1667221"/>
              <a:gd name="connsiteX991" fmla="*/ 977702 w 1948239"/>
              <a:gd name="connsiteY991" fmla="*/ 675131 h 1667221"/>
              <a:gd name="connsiteX992" fmla="*/ 1007808 w 1948239"/>
              <a:gd name="connsiteY992" fmla="*/ 641020 h 1667221"/>
              <a:gd name="connsiteX993" fmla="*/ 998311 w 1948239"/>
              <a:gd name="connsiteY993" fmla="*/ 642086 h 1667221"/>
              <a:gd name="connsiteX994" fmla="*/ 995167 w 1948239"/>
              <a:gd name="connsiteY994" fmla="*/ 641769 h 1667221"/>
              <a:gd name="connsiteX995" fmla="*/ 1000641 w 1948239"/>
              <a:gd name="connsiteY995" fmla="*/ 639598 h 1667221"/>
              <a:gd name="connsiteX996" fmla="*/ 999207 w 1948239"/>
              <a:gd name="connsiteY996" fmla="*/ 638177 h 1667221"/>
              <a:gd name="connsiteX997" fmla="*/ 994471 w 1948239"/>
              <a:gd name="connsiteY997" fmla="*/ 641699 h 1667221"/>
              <a:gd name="connsiteX998" fmla="*/ 987738 w 1948239"/>
              <a:gd name="connsiteY998" fmla="*/ 641020 h 1667221"/>
              <a:gd name="connsiteX999" fmla="*/ 1026446 w 1948239"/>
              <a:gd name="connsiteY999" fmla="*/ 622543 h 1667221"/>
              <a:gd name="connsiteX1000" fmla="*/ 1013543 w 1948239"/>
              <a:gd name="connsiteY1000" fmla="*/ 618279 h 1667221"/>
              <a:gd name="connsiteX1001" fmla="*/ 1019277 w 1948239"/>
              <a:gd name="connsiteY1001" fmla="*/ 605487 h 1667221"/>
              <a:gd name="connsiteX1002" fmla="*/ 1025011 w 1948239"/>
              <a:gd name="connsiteY1002" fmla="*/ 608329 h 1667221"/>
              <a:gd name="connsiteX1003" fmla="*/ 1013543 w 1948239"/>
              <a:gd name="connsiteY1003" fmla="*/ 596958 h 1667221"/>
              <a:gd name="connsiteX1004" fmla="*/ 1019277 w 1948239"/>
              <a:gd name="connsiteY1004" fmla="*/ 579902 h 1667221"/>
              <a:gd name="connsiteX1005" fmla="*/ 1014977 w 1948239"/>
              <a:gd name="connsiteY1005" fmla="*/ 578481 h 1667221"/>
              <a:gd name="connsiteX1006" fmla="*/ 1019457 w 1948239"/>
              <a:gd name="connsiteY1006" fmla="*/ 562135 h 1667221"/>
              <a:gd name="connsiteX1007" fmla="*/ 1017325 w 1948239"/>
              <a:gd name="connsiteY1007" fmla="*/ 547713 h 1667221"/>
              <a:gd name="connsiteX1008" fmla="*/ 1025011 w 1948239"/>
              <a:gd name="connsiteY1008" fmla="*/ 554319 h 1667221"/>
              <a:gd name="connsiteX1009" fmla="*/ 1029313 w 1948239"/>
              <a:gd name="connsiteY1009" fmla="*/ 544369 h 1667221"/>
              <a:gd name="connsiteX1010" fmla="*/ 1020710 w 1948239"/>
              <a:gd name="connsiteY1010" fmla="*/ 537262 h 1667221"/>
              <a:gd name="connsiteX1011" fmla="*/ 1020710 w 1948239"/>
              <a:gd name="connsiteY1011" fmla="*/ 542948 h 1667221"/>
              <a:gd name="connsiteX1012" fmla="*/ 1014977 w 1948239"/>
              <a:gd name="connsiteY1012" fmla="*/ 538684 h 1667221"/>
              <a:gd name="connsiteX1013" fmla="*/ 1043649 w 1948239"/>
              <a:gd name="connsiteY1013" fmla="*/ 551476 h 1667221"/>
              <a:gd name="connsiteX1014" fmla="*/ 1056550 w 1948239"/>
              <a:gd name="connsiteY1014" fmla="*/ 541526 h 1667221"/>
              <a:gd name="connsiteX1015" fmla="*/ 1030746 w 1948239"/>
              <a:gd name="connsiteY1015" fmla="*/ 532998 h 1667221"/>
              <a:gd name="connsiteX1016" fmla="*/ 1053683 w 1948239"/>
              <a:gd name="connsiteY1016" fmla="*/ 518785 h 1667221"/>
              <a:gd name="connsiteX1017" fmla="*/ 1039347 w 1948239"/>
              <a:gd name="connsiteY1017" fmla="*/ 483252 h 1667221"/>
              <a:gd name="connsiteX1018" fmla="*/ 1046516 w 1948239"/>
              <a:gd name="connsiteY1018" fmla="*/ 480409 h 1667221"/>
              <a:gd name="connsiteX1019" fmla="*/ 1040781 w 1948239"/>
              <a:gd name="connsiteY1019" fmla="*/ 480409 h 1667221"/>
              <a:gd name="connsiteX1020" fmla="*/ 1060852 w 1948239"/>
              <a:gd name="connsiteY1020" fmla="*/ 471881 h 1667221"/>
              <a:gd name="connsiteX1021" fmla="*/ 1049381 w 1948239"/>
              <a:gd name="connsiteY1021" fmla="*/ 470459 h 1667221"/>
              <a:gd name="connsiteX1022" fmla="*/ 1075187 w 1948239"/>
              <a:gd name="connsiteY1022" fmla="*/ 446297 h 1667221"/>
              <a:gd name="connsiteX1023" fmla="*/ 1070886 w 1948239"/>
              <a:gd name="connsiteY1023" fmla="*/ 446297 h 1667221"/>
              <a:gd name="connsiteX1024" fmla="*/ 1076620 w 1948239"/>
              <a:gd name="connsiteY1024" fmla="*/ 442033 h 1667221"/>
              <a:gd name="connsiteX1025" fmla="*/ 1082355 w 1948239"/>
              <a:gd name="connsiteY1025" fmla="*/ 449140 h 1667221"/>
              <a:gd name="connsiteX1026" fmla="*/ 1089523 w 1948239"/>
              <a:gd name="connsiteY1026" fmla="*/ 422134 h 1667221"/>
              <a:gd name="connsiteX1027" fmla="*/ 1076620 w 1948239"/>
              <a:gd name="connsiteY1027" fmla="*/ 422134 h 1667221"/>
              <a:gd name="connsiteX1028" fmla="*/ 1095258 w 1948239"/>
              <a:gd name="connsiteY1028" fmla="*/ 415029 h 1667221"/>
              <a:gd name="connsiteX1029" fmla="*/ 1075187 w 1948239"/>
              <a:gd name="connsiteY1029" fmla="*/ 413606 h 1667221"/>
              <a:gd name="connsiteX1030" fmla="*/ 1079487 w 1948239"/>
              <a:gd name="connsiteY1030" fmla="*/ 403658 h 1667221"/>
              <a:gd name="connsiteX1031" fmla="*/ 1073753 w 1948239"/>
              <a:gd name="connsiteY1031" fmla="*/ 399394 h 1667221"/>
              <a:gd name="connsiteX1032" fmla="*/ 1078053 w 1948239"/>
              <a:gd name="connsiteY1032" fmla="*/ 388023 h 1667221"/>
              <a:gd name="connsiteX1033" fmla="*/ 1073753 w 1948239"/>
              <a:gd name="connsiteY1033" fmla="*/ 386601 h 1667221"/>
              <a:gd name="connsiteX1034" fmla="*/ 1083789 w 1948239"/>
              <a:gd name="connsiteY1034" fmla="*/ 369545 h 1667221"/>
              <a:gd name="connsiteX1035" fmla="*/ 1076620 w 1948239"/>
              <a:gd name="connsiteY1035" fmla="*/ 368125 h 1667221"/>
              <a:gd name="connsiteX1036" fmla="*/ 1083789 w 1948239"/>
              <a:gd name="connsiteY1036" fmla="*/ 353911 h 1667221"/>
              <a:gd name="connsiteX1037" fmla="*/ 1073753 w 1948239"/>
              <a:gd name="connsiteY1037" fmla="*/ 353911 h 1667221"/>
              <a:gd name="connsiteX1038" fmla="*/ 1086656 w 1948239"/>
              <a:gd name="connsiteY1038" fmla="*/ 338276 h 1667221"/>
              <a:gd name="connsiteX1039" fmla="*/ 1072320 w 1948239"/>
              <a:gd name="connsiteY1039" fmla="*/ 328327 h 1667221"/>
              <a:gd name="connsiteX1040" fmla="*/ 1079487 w 1948239"/>
              <a:gd name="connsiteY1040" fmla="*/ 319798 h 1667221"/>
              <a:gd name="connsiteX1041" fmla="*/ 1073753 w 1948239"/>
              <a:gd name="connsiteY1041" fmla="*/ 321220 h 1667221"/>
              <a:gd name="connsiteX1042" fmla="*/ 1078053 w 1948239"/>
              <a:gd name="connsiteY1042" fmla="*/ 322641 h 1667221"/>
              <a:gd name="connsiteX1043" fmla="*/ 1070886 w 1948239"/>
              <a:gd name="connsiteY1043" fmla="*/ 322641 h 1667221"/>
              <a:gd name="connsiteX1044" fmla="*/ 1076620 w 1948239"/>
              <a:gd name="connsiteY1044" fmla="*/ 312693 h 1667221"/>
              <a:gd name="connsiteX1045" fmla="*/ 1063717 w 1948239"/>
              <a:gd name="connsiteY1045" fmla="*/ 311270 h 1667221"/>
              <a:gd name="connsiteX1046" fmla="*/ 461537 w 1948239"/>
              <a:gd name="connsiteY1046" fmla="*/ 282944 h 1667221"/>
              <a:gd name="connsiteX1047" fmla="*/ 438676 w 1948239"/>
              <a:gd name="connsiteY1047" fmla="*/ 295636 h 1667221"/>
              <a:gd name="connsiteX1048" fmla="*/ 434815 w 1948239"/>
              <a:gd name="connsiteY1048" fmla="*/ 297805 h 1667221"/>
              <a:gd name="connsiteX1049" fmla="*/ 437243 w 1948239"/>
              <a:gd name="connsiteY1049" fmla="*/ 295636 h 1667221"/>
              <a:gd name="connsiteX1050" fmla="*/ 454446 w 1948239"/>
              <a:gd name="connsiteY1050" fmla="*/ 284799 h 1667221"/>
              <a:gd name="connsiteX1051" fmla="*/ 448532 w 1948239"/>
              <a:gd name="connsiteY1051" fmla="*/ 276980 h 1667221"/>
              <a:gd name="connsiteX1052" fmla="*/ 455879 w 1948239"/>
              <a:gd name="connsiteY1052" fmla="*/ 277157 h 1667221"/>
              <a:gd name="connsiteX1053" fmla="*/ 435808 w 1948239"/>
              <a:gd name="connsiteY1053" fmla="*/ 284264 h 1667221"/>
              <a:gd name="connsiteX1054" fmla="*/ 448532 w 1948239"/>
              <a:gd name="connsiteY1054" fmla="*/ 276980 h 1667221"/>
              <a:gd name="connsiteX1055" fmla="*/ 470216 w 1948239"/>
              <a:gd name="connsiteY1055" fmla="*/ 243047 h 1667221"/>
              <a:gd name="connsiteX1056" fmla="*/ 447278 w 1948239"/>
              <a:gd name="connsiteY1056" fmla="*/ 261524 h 1667221"/>
              <a:gd name="connsiteX1057" fmla="*/ 470216 w 1948239"/>
              <a:gd name="connsiteY1057" fmla="*/ 243047 h 1667221"/>
              <a:gd name="connsiteX1058" fmla="*/ 513221 w 1948239"/>
              <a:gd name="connsiteY1058" fmla="*/ 231676 h 1667221"/>
              <a:gd name="connsiteX1059" fmla="*/ 470214 w 1948239"/>
              <a:gd name="connsiteY1059" fmla="*/ 261524 h 1667221"/>
              <a:gd name="connsiteX1060" fmla="*/ 513221 w 1948239"/>
              <a:gd name="connsiteY1060" fmla="*/ 231676 h 1667221"/>
              <a:gd name="connsiteX1061" fmla="*/ 1733201 w 1948239"/>
              <a:gd name="connsiteY1061" fmla="*/ 220305 h 1667221"/>
              <a:gd name="connsiteX1062" fmla="*/ 1761873 w 1948239"/>
              <a:gd name="connsiteY1062" fmla="*/ 237360 h 1667221"/>
              <a:gd name="connsiteX1063" fmla="*/ 1750404 w 1948239"/>
              <a:gd name="connsiteY1063" fmla="*/ 245888 h 1667221"/>
              <a:gd name="connsiteX1064" fmla="*/ 1733201 w 1948239"/>
              <a:gd name="connsiteY1064" fmla="*/ 220305 h 1667221"/>
              <a:gd name="connsiteX1065" fmla="*/ 1609913 w 1948239"/>
              <a:gd name="connsiteY1065" fmla="*/ 98071 h 1667221"/>
              <a:gd name="connsiteX1066" fmla="*/ 1645752 w 1948239"/>
              <a:gd name="connsiteY1066" fmla="*/ 120812 h 1667221"/>
              <a:gd name="connsiteX1067" fmla="*/ 1624249 w 1948239"/>
              <a:gd name="connsiteY1067" fmla="*/ 113705 h 1667221"/>
              <a:gd name="connsiteX1068" fmla="*/ 1609913 w 1948239"/>
              <a:gd name="connsiteY1068" fmla="*/ 98071 h 1667221"/>
              <a:gd name="connsiteX1069" fmla="*/ 761232 w 1948239"/>
              <a:gd name="connsiteY1069" fmla="*/ 92384 h 1667221"/>
              <a:gd name="connsiteX1070" fmla="*/ 791339 w 1948239"/>
              <a:gd name="connsiteY1070" fmla="*/ 93806 h 1667221"/>
              <a:gd name="connsiteX1071" fmla="*/ 762667 w 1948239"/>
              <a:gd name="connsiteY1071" fmla="*/ 100913 h 1667221"/>
              <a:gd name="connsiteX1072" fmla="*/ 751198 w 1948239"/>
              <a:gd name="connsiteY1072" fmla="*/ 105177 h 1667221"/>
              <a:gd name="connsiteX1073" fmla="*/ 721092 w 1948239"/>
              <a:gd name="connsiteY1073" fmla="*/ 102334 h 1667221"/>
              <a:gd name="connsiteX1074" fmla="*/ 761232 w 1948239"/>
              <a:gd name="connsiteY1074" fmla="*/ 92384 h 1667221"/>
              <a:gd name="connsiteX1075" fmla="*/ 863017 w 1948239"/>
              <a:gd name="connsiteY1075" fmla="*/ 88122 h 1667221"/>
              <a:gd name="connsiteX1076" fmla="*/ 832912 w 1948239"/>
              <a:gd name="connsiteY1076" fmla="*/ 98071 h 1667221"/>
              <a:gd name="connsiteX1077" fmla="*/ 851548 w 1948239"/>
              <a:gd name="connsiteY1077" fmla="*/ 102335 h 1667221"/>
              <a:gd name="connsiteX1078" fmla="*/ 1396309 w 1948239"/>
              <a:gd name="connsiteY1078" fmla="*/ 69645 h 1667221"/>
              <a:gd name="connsiteX1079" fmla="*/ 1403478 w 1948239"/>
              <a:gd name="connsiteY1079" fmla="*/ 82436 h 1667221"/>
              <a:gd name="connsiteX1080" fmla="*/ 1430715 w 1948239"/>
              <a:gd name="connsiteY1080" fmla="*/ 100914 h 1667221"/>
              <a:gd name="connsiteX1081" fmla="*/ 1455087 w 1948239"/>
              <a:gd name="connsiteY1081" fmla="*/ 95229 h 1667221"/>
              <a:gd name="connsiteX1082" fmla="*/ 1467988 w 1948239"/>
              <a:gd name="connsiteY1082" fmla="*/ 102335 h 1667221"/>
              <a:gd name="connsiteX1083" fmla="*/ 1480891 w 1948239"/>
              <a:gd name="connsiteY1083" fmla="*/ 110863 h 1667221"/>
              <a:gd name="connsiteX1084" fmla="*/ 1506696 w 1948239"/>
              <a:gd name="connsiteY1084" fmla="*/ 120813 h 1667221"/>
              <a:gd name="connsiteX1085" fmla="*/ 1478024 w 1948239"/>
              <a:gd name="connsiteY1085" fmla="*/ 100914 h 1667221"/>
              <a:gd name="connsiteX1086" fmla="*/ 1518165 w 1948239"/>
              <a:gd name="connsiteY1086" fmla="*/ 116549 h 1667221"/>
              <a:gd name="connsiteX1087" fmla="*/ 1519597 w 1948239"/>
              <a:gd name="connsiteY1087" fmla="*/ 106599 h 1667221"/>
              <a:gd name="connsiteX1088" fmla="*/ 1460821 w 1948239"/>
              <a:gd name="connsiteY1088" fmla="*/ 89543 h 1667221"/>
              <a:gd name="connsiteX1089" fmla="*/ 1396309 w 1948239"/>
              <a:gd name="connsiteY1089" fmla="*/ 69645 h 1667221"/>
              <a:gd name="connsiteX1090" fmla="*/ 928245 w 1948239"/>
              <a:gd name="connsiteY1090" fmla="*/ 53654 h 1667221"/>
              <a:gd name="connsiteX1091" fmla="*/ 946166 w 1948239"/>
              <a:gd name="connsiteY1091" fmla="*/ 58273 h 1667221"/>
              <a:gd name="connsiteX1092" fmla="*/ 910325 w 1948239"/>
              <a:gd name="connsiteY1092" fmla="*/ 66801 h 1667221"/>
              <a:gd name="connsiteX1093" fmla="*/ 878786 w 1948239"/>
              <a:gd name="connsiteY1093" fmla="*/ 68223 h 1667221"/>
              <a:gd name="connsiteX1094" fmla="*/ 901723 w 1948239"/>
              <a:gd name="connsiteY1094" fmla="*/ 55430 h 1667221"/>
              <a:gd name="connsiteX1095" fmla="*/ 928245 w 1948239"/>
              <a:gd name="connsiteY1095" fmla="*/ 53654 h 1667221"/>
              <a:gd name="connsiteX1096" fmla="*/ 1191308 w 1948239"/>
              <a:gd name="connsiteY1096" fmla="*/ 31268 h 1667221"/>
              <a:gd name="connsiteX1097" fmla="*/ 1165503 w 1948239"/>
              <a:gd name="connsiteY1097" fmla="*/ 34111 h 1667221"/>
              <a:gd name="connsiteX1098" fmla="*/ 1184139 w 1948239"/>
              <a:gd name="connsiteY1098" fmla="*/ 35532 h 1667221"/>
              <a:gd name="connsiteX1099" fmla="*/ 1326065 w 1948239"/>
              <a:gd name="connsiteY1099" fmla="*/ 9949 h 1667221"/>
              <a:gd name="connsiteX1100" fmla="*/ 1376239 w 1948239"/>
              <a:gd name="connsiteY1100" fmla="*/ 31268 h 1667221"/>
              <a:gd name="connsiteX1101" fmla="*/ 1400611 w 1948239"/>
              <a:gd name="connsiteY1101" fmla="*/ 59696 h 1667221"/>
              <a:gd name="connsiteX1102" fmla="*/ 1420681 w 1948239"/>
              <a:gd name="connsiteY1102" fmla="*/ 59696 h 1667221"/>
              <a:gd name="connsiteX1103" fmla="*/ 1440751 w 1948239"/>
              <a:gd name="connsiteY1103" fmla="*/ 59696 h 1667221"/>
              <a:gd name="connsiteX1104" fmla="*/ 1490926 w 1948239"/>
              <a:gd name="connsiteY1104" fmla="*/ 75331 h 1667221"/>
              <a:gd name="connsiteX1105" fmla="*/ 1535367 w 1948239"/>
              <a:gd name="connsiteY1105" fmla="*/ 96650 h 1667221"/>
              <a:gd name="connsiteX1106" fmla="*/ 1571206 w 1948239"/>
              <a:gd name="connsiteY1106" fmla="*/ 123656 h 1667221"/>
              <a:gd name="connsiteX1107" fmla="*/ 1585542 w 1948239"/>
              <a:gd name="connsiteY1107" fmla="*/ 137868 h 1667221"/>
              <a:gd name="connsiteX1108" fmla="*/ 1597011 w 1948239"/>
              <a:gd name="connsiteY1108" fmla="*/ 152082 h 1667221"/>
              <a:gd name="connsiteX1109" fmla="*/ 1627117 w 1948239"/>
              <a:gd name="connsiteY1109" fmla="*/ 169138 h 1667221"/>
              <a:gd name="connsiteX1110" fmla="*/ 1640018 w 1948239"/>
              <a:gd name="connsiteY1110" fmla="*/ 166294 h 1667221"/>
              <a:gd name="connsiteX1111" fmla="*/ 1545402 w 1948239"/>
              <a:gd name="connsiteY1111" fmla="*/ 81015 h 1667221"/>
              <a:gd name="connsiteX1112" fmla="*/ 1568339 w 1948239"/>
              <a:gd name="connsiteY1112" fmla="*/ 108021 h 1667221"/>
              <a:gd name="connsiteX1113" fmla="*/ 1518165 w 1948239"/>
              <a:gd name="connsiteY1113" fmla="*/ 83859 h 1667221"/>
              <a:gd name="connsiteX1114" fmla="*/ 1472290 w 1948239"/>
              <a:gd name="connsiteY1114" fmla="*/ 59696 h 1667221"/>
              <a:gd name="connsiteX1115" fmla="*/ 1508129 w 1948239"/>
              <a:gd name="connsiteY1115" fmla="*/ 75331 h 1667221"/>
              <a:gd name="connsiteX1116" fmla="*/ 1543969 w 1948239"/>
              <a:gd name="connsiteY1116" fmla="*/ 92386 h 1667221"/>
              <a:gd name="connsiteX1117" fmla="*/ 1505261 w 1948239"/>
              <a:gd name="connsiteY1117" fmla="*/ 65381 h 1667221"/>
              <a:gd name="connsiteX1118" fmla="*/ 1548269 w 1948239"/>
              <a:gd name="connsiteY1118" fmla="*/ 78172 h 1667221"/>
              <a:gd name="connsiteX1119" fmla="*/ 1595578 w 1948239"/>
              <a:gd name="connsiteY1119" fmla="*/ 102335 h 1667221"/>
              <a:gd name="connsiteX1120" fmla="*/ 1591277 w 1948239"/>
              <a:gd name="connsiteY1120" fmla="*/ 99493 h 1667221"/>
              <a:gd name="connsiteX1121" fmla="*/ 1622815 w 1948239"/>
              <a:gd name="connsiteY1121" fmla="*/ 119392 h 1667221"/>
              <a:gd name="connsiteX1122" fmla="*/ 1641453 w 1948239"/>
              <a:gd name="connsiteY1122" fmla="*/ 132183 h 1667221"/>
              <a:gd name="connsiteX1123" fmla="*/ 1660088 w 1948239"/>
              <a:gd name="connsiteY1123" fmla="*/ 144975 h 1667221"/>
              <a:gd name="connsiteX1124" fmla="*/ 1687327 w 1948239"/>
              <a:gd name="connsiteY1124" fmla="*/ 169138 h 1667221"/>
              <a:gd name="connsiteX1125" fmla="*/ 1670124 w 1948239"/>
              <a:gd name="connsiteY1125" fmla="*/ 169138 h 1667221"/>
              <a:gd name="connsiteX1126" fmla="*/ 1637151 w 1948239"/>
              <a:gd name="connsiteY1126" fmla="*/ 150661 h 1667221"/>
              <a:gd name="connsiteX1127" fmla="*/ 1667257 w 1948239"/>
              <a:gd name="connsiteY1127" fmla="*/ 174824 h 1667221"/>
              <a:gd name="connsiteX1128" fmla="*/ 1697361 w 1948239"/>
              <a:gd name="connsiteY1128" fmla="*/ 201828 h 1667221"/>
              <a:gd name="connsiteX1129" fmla="*/ 1754705 w 1948239"/>
              <a:gd name="connsiteY1129" fmla="*/ 265789 h 1667221"/>
              <a:gd name="connsiteX1130" fmla="*/ 1807748 w 1948239"/>
              <a:gd name="connsiteY1130" fmla="*/ 334012 h 1667221"/>
              <a:gd name="connsiteX1131" fmla="*/ 1832118 w 1948239"/>
              <a:gd name="connsiteY1131" fmla="*/ 366703 h 1667221"/>
              <a:gd name="connsiteX1132" fmla="*/ 1857923 w 1948239"/>
              <a:gd name="connsiteY1132" fmla="*/ 396551 h 1667221"/>
              <a:gd name="connsiteX1133" fmla="*/ 1853623 w 1948239"/>
              <a:gd name="connsiteY1133" fmla="*/ 382337 h 1667221"/>
              <a:gd name="connsiteX1134" fmla="*/ 1847889 w 1948239"/>
              <a:gd name="connsiteY1134" fmla="*/ 368123 h 1667221"/>
              <a:gd name="connsiteX1135" fmla="*/ 1837853 w 1948239"/>
              <a:gd name="connsiteY1135" fmla="*/ 339697 h 1667221"/>
              <a:gd name="connsiteX1136" fmla="*/ 1867959 w 1948239"/>
              <a:gd name="connsiteY1136" fmla="*/ 397972 h 1667221"/>
              <a:gd name="connsiteX1137" fmla="*/ 1892329 w 1948239"/>
              <a:gd name="connsiteY1137" fmla="*/ 424978 h 1667221"/>
              <a:gd name="connsiteX1138" fmla="*/ 1881039 w 1948239"/>
              <a:gd name="connsiteY1138" fmla="*/ 389199 h 1667221"/>
              <a:gd name="connsiteX1139" fmla="*/ 1879634 w 1948239"/>
              <a:gd name="connsiteY1139" fmla="*/ 379503 h 1667221"/>
              <a:gd name="connsiteX1140" fmla="*/ 1892329 w 1948239"/>
              <a:gd name="connsiteY1140" fmla="*/ 423555 h 1667221"/>
              <a:gd name="connsiteX1141" fmla="*/ 1900930 w 1948239"/>
              <a:gd name="connsiteY1141" fmla="*/ 456247 h 1667221"/>
              <a:gd name="connsiteX1142" fmla="*/ 1906665 w 1948239"/>
              <a:gd name="connsiteY1142" fmla="*/ 486094 h 1667221"/>
              <a:gd name="connsiteX1143" fmla="*/ 1925302 w 1948239"/>
              <a:gd name="connsiteY1143" fmla="*/ 504572 h 1667221"/>
              <a:gd name="connsiteX1144" fmla="*/ 1910966 w 1948239"/>
              <a:gd name="connsiteY1144" fmla="*/ 505993 h 1667221"/>
              <a:gd name="connsiteX1145" fmla="*/ 1923868 w 1948239"/>
              <a:gd name="connsiteY1145" fmla="*/ 569952 h 1667221"/>
              <a:gd name="connsiteX1146" fmla="*/ 1931036 w 1948239"/>
              <a:gd name="connsiteY1146" fmla="*/ 561424 h 1667221"/>
              <a:gd name="connsiteX1147" fmla="*/ 1932469 w 1948239"/>
              <a:gd name="connsiteY1147" fmla="*/ 525891 h 1667221"/>
              <a:gd name="connsiteX1148" fmla="*/ 1933903 w 1948239"/>
              <a:gd name="connsiteY1148" fmla="*/ 633914 h 1667221"/>
              <a:gd name="connsiteX1149" fmla="*/ 1936771 w 1948239"/>
              <a:gd name="connsiteY1149" fmla="*/ 631071 h 1667221"/>
              <a:gd name="connsiteX1150" fmla="*/ 1935336 w 1948239"/>
              <a:gd name="connsiteY1150" fmla="*/ 666604 h 1667221"/>
              <a:gd name="connsiteX1151" fmla="*/ 1941071 w 1948239"/>
              <a:gd name="connsiteY1151" fmla="*/ 636755 h 1667221"/>
              <a:gd name="connsiteX1152" fmla="*/ 1933903 w 1948239"/>
              <a:gd name="connsiteY1152" fmla="*/ 713508 h 1667221"/>
              <a:gd name="connsiteX1153" fmla="*/ 1932469 w 1948239"/>
              <a:gd name="connsiteY1153" fmla="*/ 783152 h 1667221"/>
              <a:gd name="connsiteX1154" fmla="*/ 1922435 w 1948239"/>
              <a:gd name="connsiteY1154" fmla="*/ 813001 h 1667221"/>
              <a:gd name="connsiteX1155" fmla="*/ 1928169 w 1948239"/>
              <a:gd name="connsiteY1155" fmla="*/ 815844 h 1667221"/>
              <a:gd name="connsiteX1156" fmla="*/ 1916700 w 1948239"/>
              <a:gd name="connsiteY1156" fmla="*/ 844270 h 1667221"/>
              <a:gd name="connsiteX1157" fmla="*/ 1926735 w 1948239"/>
              <a:gd name="connsiteY1157" fmla="*/ 881224 h 1667221"/>
              <a:gd name="connsiteX1158" fmla="*/ 1926735 w 1948239"/>
              <a:gd name="connsiteY1158" fmla="*/ 878381 h 1667221"/>
              <a:gd name="connsiteX1159" fmla="*/ 1932469 w 1948239"/>
              <a:gd name="connsiteY1159" fmla="*/ 898280 h 1667221"/>
              <a:gd name="connsiteX1160" fmla="*/ 1908099 w 1948239"/>
              <a:gd name="connsiteY1160" fmla="*/ 955134 h 1667221"/>
              <a:gd name="connsiteX1161" fmla="*/ 1873693 w 1948239"/>
              <a:gd name="connsiteY1161" fmla="*/ 1010566 h 1667221"/>
              <a:gd name="connsiteX1162" fmla="*/ 1836420 w 1948239"/>
              <a:gd name="connsiteY1162" fmla="*/ 1044677 h 1667221"/>
              <a:gd name="connsiteX1163" fmla="*/ 1836420 w 1948239"/>
              <a:gd name="connsiteY1163" fmla="*/ 1067419 h 1667221"/>
              <a:gd name="connsiteX1164" fmla="*/ 1820650 w 1948239"/>
              <a:gd name="connsiteY1164" fmla="*/ 1127114 h 1667221"/>
              <a:gd name="connsiteX1165" fmla="*/ 1833553 w 1948239"/>
              <a:gd name="connsiteY1165" fmla="*/ 1112902 h 1667221"/>
              <a:gd name="connsiteX1166" fmla="*/ 1816350 w 1948239"/>
              <a:gd name="connsiteY1166" fmla="*/ 1137064 h 1667221"/>
              <a:gd name="connsiteX1167" fmla="*/ 1820650 w 1948239"/>
              <a:gd name="connsiteY1167" fmla="*/ 1145592 h 1667221"/>
              <a:gd name="connsiteX1168" fmla="*/ 1793412 w 1948239"/>
              <a:gd name="connsiteY1168" fmla="*/ 1182546 h 1667221"/>
              <a:gd name="connsiteX1169" fmla="*/ 1817783 w 1948239"/>
              <a:gd name="connsiteY1169" fmla="*/ 1168334 h 1667221"/>
              <a:gd name="connsiteX1170" fmla="*/ 1781944 w 1948239"/>
              <a:gd name="connsiteY1170" fmla="*/ 1213816 h 1667221"/>
              <a:gd name="connsiteX1171" fmla="*/ 1800579 w 1948239"/>
              <a:gd name="connsiteY1171" fmla="*/ 1202445 h 1667221"/>
              <a:gd name="connsiteX1172" fmla="*/ 1777642 w 1948239"/>
              <a:gd name="connsiteY1172" fmla="*/ 1220923 h 1667221"/>
              <a:gd name="connsiteX1173" fmla="*/ 1756139 w 1948239"/>
              <a:gd name="connsiteY1173" fmla="*/ 1249349 h 1667221"/>
              <a:gd name="connsiteX1174" fmla="*/ 1769041 w 1948239"/>
              <a:gd name="connsiteY1174" fmla="*/ 1225187 h 1667221"/>
              <a:gd name="connsiteX1175" fmla="*/ 1780509 w 1948239"/>
              <a:gd name="connsiteY1175" fmla="*/ 1201024 h 1667221"/>
              <a:gd name="connsiteX1176" fmla="*/ 1743236 w 1948239"/>
              <a:gd name="connsiteY1176" fmla="*/ 1233714 h 1667221"/>
              <a:gd name="connsiteX1177" fmla="*/ 1717432 w 1948239"/>
              <a:gd name="connsiteY1177" fmla="*/ 1240821 h 1667221"/>
              <a:gd name="connsiteX1178" fmla="*/ 1683026 w 1948239"/>
              <a:gd name="connsiteY1178" fmla="*/ 1276355 h 1667221"/>
              <a:gd name="connsiteX1179" fmla="*/ 1667257 w 1948239"/>
              <a:gd name="connsiteY1179" fmla="*/ 1296253 h 1667221"/>
              <a:gd name="connsiteX1180" fmla="*/ 1650054 w 1948239"/>
              <a:gd name="connsiteY1180" fmla="*/ 1314731 h 1667221"/>
              <a:gd name="connsiteX1181" fmla="*/ 1578375 w 1948239"/>
              <a:gd name="connsiteY1181" fmla="*/ 1367320 h 1667221"/>
              <a:gd name="connsiteX1182" fmla="*/ 1578375 w 1948239"/>
              <a:gd name="connsiteY1182" fmla="*/ 1392903 h 1667221"/>
              <a:gd name="connsiteX1183" fmla="*/ 1618515 w 1948239"/>
              <a:gd name="connsiteY1183" fmla="*/ 1365897 h 1667221"/>
              <a:gd name="connsiteX1184" fmla="*/ 1651487 w 1948239"/>
              <a:gd name="connsiteY1184" fmla="*/ 1353106 h 1667221"/>
              <a:gd name="connsiteX1185" fmla="*/ 1678726 w 1948239"/>
              <a:gd name="connsiteY1185" fmla="*/ 1310465 h 1667221"/>
              <a:gd name="connsiteX1186" fmla="*/ 1711697 w 1948239"/>
              <a:gd name="connsiteY1186" fmla="*/ 1264984 h 1667221"/>
              <a:gd name="connsiteX1187" fmla="*/ 1680159 w 1948239"/>
              <a:gd name="connsiteY1187" fmla="*/ 1311888 h 1667221"/>
              <a:gd name="connsiteX1188" fmla="*/ 1726033 w 1948239"/>
              <a:gd name="connsiteY1188" fmla="*/ 1289146 h 1667221"/>
              <a:gd name="connsiteX1189" fmla="*/ 1645596 w 1948239"/>
              <a:gd name="connsiteY1189" fmla="*/ 1383687 h 1667221"/>
              <a:gd name="connsiteX1190" fmla="*/ 1624252 w 1948239"/>
              <a:gd name="connsiteY1190" fmla="*/ 1405694 h 1667221"/>
              <a:gd name="connsiteX1191" fmla="*/ 1624250 w 1948239"/>
              <a:gd name="connsiteY1191" fmla="*/ 1405696 h 1667221"/>
              <a:gd name="connsiteX1192" fmla="*/ 1562605 w 1948239"/>
              <a:gd name="connsiteY1192" fmla="*/ 1445493 h 1667221"/>
              <a:gd name="connsiteX1193" fmla="*/ 1505261 w 1948239"/>
              <a:gd name="connsiteY1193" fmla="*/ 1454021 h 1667221"/>
              <a:gd name="connsiteX1194" fmla="*/ 1473723 w 1948239"/>
              <a:gd name="connsiteY1194" fmla="*/ 1483868 h 1667221"/>
              <a:gd name="connsiteX1195" fmla="*/ 1436449 w 1948239"/>
              <a:gd name="connsiteY1195" fmla="*/ 1502346 h 1667221"/>
              <a:gd name="connsiteX1196" fmla="*/ 1436449 w 1948239"/>
              <a:gd name="connsiteY1196" fmla="*/ 1526508 h 1667221"/>
              <a:gd name="connsiteX1197" fmla="*/ 1478024 w 1948239"/>
              <a:gd name="connsiteY1197" fmla="*/ 1502346 h 1667221"/>
              <a:gd name="connsiteX1198" fmla="*/ 1532500 w 1948239"/>
              <a:gd name="connsiteY1198" fmla="*/ 1482447 h 1667221"/>
              <a:gd name="connsiteX1199" fmla="*/ 1500961 w 1948239"/>
              <a:gd name="connsiteY1199" fmla="*/ 1508031 h 1667221"/>
              <a:gd name="connsiteX1200" fmla="*/ 1469423 w 1948239"/>
              <a:gd name="connsiteY1200" fmla="*/ 1532194 h 1667221"/>
              <a:gd name="connsiteX1201" fmla="*/ 1445051 w 1948239"/>
              <a:gd name="connsiteY1201" fmla="*/ 1530772 h 1667221"/>
              <a:gd name="connsiteX1202" fmla="*/ 1440751 w 1948239"/>
              <a:gd name="connsiteY1202" fmla="*/ 1544986 h 1667221"/>
              <a:gd name="connsiteX1203" fmla="*/ 1369072 w 1948239"/>
              <a:gd name="connsiteY1203" fmla="*/ 1577676 h 1667221"/>
              <a:gd name="connsiteX1204" fmla="*/ 1318896 w 1948239"/>
              <a:gd name="connsiteY1204" fmla="*/ 1604682 h 1667221"/>
              <a:gd name="connsiteX1205" fmla="*/ 1274455 w 1948239"/>
              <a:gd name="connsiteY1205" fmla="*/ 1610367 h 1667221"/>
              <a:gd name="connsiteX1206" fmla="*/ 1330365 w 1948239"/>
              <a:gd name="connsiteY1206" fmla="*/ 1594732 h 1667221"/>
              <a:gd name="connsiteX1207" fmla="*/ 1330365 w 1948239"/>
              <a:gd name="connsiteY1207" fmla="*/ 1563462 h 1667221"/>
              <a:gd name="connsiteX1208" fmla="*/ 1304560 w 1948239"/>
              <a:gd name="connsiteY1208" fmla="*/ 1571992 h 1667221"/>
              <a:gd name="connsiteX1209" fmla="*/ 1275888 w 1948239"/>
              <a:gd name="connsiteY1209" fmla="*/ 1581940 h 1667221"/>
              <a:gd name="connsiteX1210" fmla="*/ 1214245 w 1948239"/>
              <a:gd name="connsiteY1210" fmla="*/ 1604682 h 1667221"/>
              <a:gd name="connsiteX1211" fmla="*/ 1149733 w 1948239"/>
              <a:gd name="connsiteY1211" fmla="*/ 1621737 h 1667221"/>
              <a:gd name="connsiteX1212" fmla="*/ 1088090 w 1948239"/>
              <a:gd name="connsiteY1212" fmla="*/ 1627424 h 1667221"/>
              <a:gd name="connsiteX1213" fmla="*/ 1133853 w 1948239"/>
              <a:gd name="connsiteY1213" fmla="*/ 1628622 h 1667221"/>
              <a:gd name="connsiteX1214" fmla="*/ 1135061 w 1948239"/>
              <a:gd name="connsiteY1214" fmla="*/ 1629244 h 1667221"/>
              <a:gd name="connsiteX1215" fmla="*/ 1106726 w 1948239"/>
              <a:gd name="connsiteY1215" fmla="*/ 1631687 h 1667221"/>
              <a:gd name="connsiteX1216" fmla="*/ 1103859 w 1948239"/>
              <a:gd name="connsiteY1216" fmla="*/ 1634529 h 1667221"/>
              <a:gd name="connsiteX1217" fmla="*/ 1136832 w 1948239"/>
              <a:gd name="connsiteY1217" fmla="*/ 1631687 h 1667221"/>
              <a:gd name="connsiteX1218" fmla="*/ 1137849 w 1948239"/>
              <a:gd name="connsiteY1218" fmla="*/ 1630679 h 1667221"/>
              <a:gd name="connsiteX1219" fmla="*/ 1142566 w 1948239"/>
              <a:gd name="connsiteY1219" fmla="*/ 1633108 h 1667221"/>
              <a:gd name="connsiteX1220" fmla="*/ 953333 w 1948239"/>
              <a:gd name="connsiteY1220" fmla="*/ 1635951 h 1667221"/>
              <a:gd name="connsiteX1221" fmla="*/ 966235 w 1948239"/>
              <a:gd name="connsiteY1221" fmla="*/ 1648743 h 1667221"/>
              <a:gd name="connsiteX1222" fmla="*/ 927529 w 1948239"/>
              <a:gd name="connsiteY1222" fmla="*/ 1648743 h 1667221"/>
              <a:gd name="connsiteX1223" fmla="*/ 885954 w 1948239"/>
              <a:gd name="connsiteY1223" fmla="*/ 1653007 h 1667221"/>
              <a:gd name="connsiteX1224" fmla="*/ 883087 w 1948239"/>
              <a:gd name="connsiteY1224" fmla="*/ 1647322 h 1667221"/>
              <a:gd name="connsiteX1225" fmla="*/ 847248 w 1948239"/>
              <a:gd name="connsiteY1225" fmla="*/ 1662957 h 1667221"/>
              <a:gd name="connsiteX1226" fmla="*/ 742596 w 1948239"/>
              <a:gd name="connsiteY1226" fmla="*/ 1661535 h 1667221"/>
              <a:gd name="connsiteX1227" fmla="*/ 748330 w 1948239"/>
              <a:gd name="connsiteY1227" fmla="*/ 1667221 h 1667221"/>
              <a:gd name="connsiteX1228" fmla="*/ 650668 w 1948239"/>
              <a:gd name="connsiteY1228" fmla="*/ 1657271 h 1667221"/>
              <a:gd name="connsiteX1229" fmla="*/ 582677 w 1948239"/>
              <a:gd name="connsiteY1229" fmla="*/ 1650706 h 1667221"/>
              <a:gd name="connsiteX1230" fmla="*/ 591981 w 1948239"/>
              <a:gd name="connsiteY1230" fmla="*/ 1650719 h 1667221"/>
              <a:gd name="connsiteX1231" fmla="*/ 597805 w 1948239"/>
              <a:gd name="connsiteY1231" fmla="*/ 1644479 h 1667221"/>
              <a:gd name="connsiteX1232" fmla="*/ 559097 w 1948239"/>
              <a:gd name="connsiteY1232" fmla="*/ 1634529 h 1667221"/>
              <a:gd name="connsiteX1233" fmla="*/ 520391 w 1948239"/>
              <a:gd name="connsiteY1233" fmla="*/ 1621737 h 1667221"/>
              <a:gd name="connsiteX1234" fmla="*/ 500321 w 1948239"/>
              <a:gd name="connsiteY1234" fmla="*/ 1627424 h 1667221"/>
              <a:gd name="connsiteX1235" fmla="*/ 528993 w 1948239"/>
              <a:gd name="connsiteY1235" fmla="*/ 1634529 h 1667221"/>
              <a:gd name="connsiteX1236" fmla="*/ 517524 w 1948239"/>
              <a:gd name="connsiteY1236" fmla="*/ 1637372 h 1667221"/>
              <a:gd name="connsiteX1237" fmla="*/ 530425 w 1948239"/>
              <a:gd name="connsiteY1237" fmla="*/ 1608946 h 1667221"/>
              <a:gd name="connsiteX1238" fmla="*/ 488852 w 1948239"/>
              <a:gd name="connsiteY1238" fmla="*/ 1593311 h 1667221"/>
              <a:gd name="connsiteX1239" fmla="*/ 457314 w 1948239"/>
              <a:gd name="connsiteY1239" fmla="*/ 1576256 h 1667221"/>
              <a:gd name="connsiteX1240" fmla="*/ 464481 w 1948239"/>
              <a:gd name="connsiteY1240" fmla="*/ 1607525 h 1667221"/>
              <a:gd name="connsiteX1241" fmla="*/ 438676 w 1948239"/>
              <a:gd name="connsiteY1241" fmla="*/ 1600418 h 1667221"/>
              <a:gd name="connsiteX1242" fmla="*/ 405705 w 1948239"/>
              <a:gd name="connsiteY1242" fmla="*/ 1583361 h 1667221"/>
              <a:gd name="connsiteX1243" fmla="*/ 352661 w 1948239"/>
              <a:gd name="connsiteY1243" fmla="*/ 1542143 h 1667221"/>
              <a:gd name="connsiteX1244" fmla="*/ 265213 w 1948239"/>
              <a:gd name="connsiteY1244" fmla="*/ 1508031 h 1667221"/>
              <a:gd name="connsiteX1245" fmla="*/ 245143 w 1948239"/>
              <a:gd name="connsiteY1245" fmla="*/ 1493818 h 1667221"/>
              <a:gd name="connsiteX1246" fmla="*/ 227940 w 1948239"/>
              <a:gd name="connsiteY1246" fmla="*/ 1482447 h 1667221"/>
              <a:gd name="connsiteX1247" fmla="*/ 206436 w 1948239"/>
              <a:gd name="connsiteY1247" fmla="*/ 1476763 h 1667221"/>
              <a:gd name="connsiteX1248" fmla="*/ 187800 w 1948239"/>
              <a:gd name="connsiteY1248" fmla="*/ 1451178 h 1667221"/>
              <a:gd name="connsiteX1249" fmla="*/ 192100 w 1948239"/>
              <a:gd name="connsiteY1249" fmla="*/ 1462549 h 1667221"/>
              <a:gd name="connsiteX1250" fmla="*/ 156261 w 1948239"/>
              <a:gd name="connsiteY1250" fmla="*/ 1421329 h 1667221"/>
              <a:gd name="connsiteX1251" fmla="*/ 137624 w 1948239"/>
              <a:gd name="connsiteY1251" fmla="*/ 1387218 h 1667221"/>
              <a:gd name="connsiteX1252" fmla="*/ 140491 w 1948239"/>
              <a:gd name="connsiteY1252" fmla="*/ 1407117 h 1667221"/>
              <a:gd name="connsiteX1253" fmla="*/ 108952 w 1948239"/>
              <a:gd name="connsiteY1253" fmla="*/ 1364477 h 1667221"/>
              <a:gd name="connsiteX1254" fmla="*/ 98918 w 1948239"/>
              <a:gd name="connsiteY1254" fmla="*/ 1343157 h 1667221"/>
              <a:gd name="connsiteX1255" fmla="*/ 90316 w 1948239"/>
              <a:gd name="connsiteY1255" fmla="*/ 1321836 h 1667221"/>
              <a:gd name="connsiteX1256" fmla="*/ 80281 w 1948239"/>
              <a:gd name="connsiteY1256" fmla="*/ 1300517 h 1667221"/>
              <a:gd name="connsiteX1257" fmla="*/ 73113 w 1948239"/>
              <a:gd name="connsiteY1257" fmla="*/ 1279198 h 1667221"/>
              <a:gd name="connsiteX1258" fmla="*/ 63078 w 1948239"/>
              <a:gd name="connsiteY1258" fmla="*/ 1256456 h 1667221"/>
              <a:gd name="connsiteX1259" fmla="*/ 51609 w 1948239"/>
              <a:gd name="connsiteY1259" fmla="*/ 1232293 h 1667221"/>
              <a:gd name="connsiteX1260" fmla="*/ 53043 w 1948239"/>
              <a:gd name="connsiteY1260" fmla="*/ 1246506 h 1667221"/>
              <a:gd name="connsiteX1261" fmla="*/ 44442 w 1948239"/>
              <a:gd name="connsiteY1261" fmla="*/ 1212395 h 1667221"/>
              <a:gd name="connsiteX1262" fmla="*/ 60210 w 1948239"/>
              <a:gd name="connsiteY1262" fmla="*/ 1235135 h 1667221"/>
              <a:gd name="connsiteX1263" fmla="*/ 45875 w 1948239"/>
              <a:gd name="connsiteY1263" fmla="*/ 1162648 h 1667221"/>
              <a:gd name="connsiteX1264" fmla="*/ 27239 w 1948239"/>
              <a:gd name="connsiteY1264" fmla="*/ 1073105 h 1667221"/>
              <a:gd name="connsiteX1265" fmla="*/ 17203 w 1948239"/>
              <a:gd name="connsiteY1265" fmla="*/ 1101531 h 1667221"/>
              <a:gd name="connsiteX1266" fmla="*/ 28672 w 1948239"/>
              <a:gd name="connsiteY1266" fmla="*/ 1017673 h 1667221"/>
              <a:gd name="connsiteX1267" fmla="*/ 11469 w 1948239"/>
              <a:gd name="connsiteY1267" fmla="*/ 1053206 h 1667221"/>
              <a:gd name="connsiteX1268" fmla="*/ 11469 w 1948239"/>
              <a:gd name="connsiteY1268" fmla="*/ 989245 h 1667221"/>
              <a:gd name="connsiteX1269" fmla="*/ 4301 w 1948239"/>
              <a:gd name="connsiteY1269" fmla="*/ 976453 h 1667221"/>
              <a:gd name="connsiteX1270" fmla="*/ 5734 w 1948239"/>
              <a:gd name="connsiteY1270" fmla="*/ 903966 h 1667221"/>
              <a:gd name="connsiteX1271" fmla="*/ 0 w 1948239"/>
              <a:gd name="connsiteY1271" fmla="*/ 909651 h 1667221"/>
              <a:gd name="connsiteX1272" fmla="*/ 10036 w 1948239"/>
              <a:gd name="connsiteY1272" fmla="*/ 795945 h 1667221"/>
              <a:gd name="connsiteX1273" fmla="*/ 1434 w 1948239"/>
              <a:gd name="connsiteY1273" fmla="*/ 801630 h 1667221"/>
              <a:gd name="connsiteX1274" fmla="*/ 11469 w 1948239"/>
              <a:gd name="connsiteY1274" fmla="*/ 712086 h 1667221"/>
              <a:gd name="connsiteX1275" fmla="*/ 0 w 1948239"/>
              <a:gd name="connsiteY1275" fmla="*/ 730563 h 1667221"/>
              <a:gd name="connsiteX1276" fmla="*/ 20070 w 1948239"/>
              <a:gd name="connsiteY1276" fmla="*/ 622543 h 1667221"/>
              <a:gd name="connsiteX1277" fmla="*/ 5734 w 1948239"/>
              <a:gd name="connsiteY1277" fmla="*/ 599801 h 1667221"/>
              <a:gd name="connsiteX1278" fmla="*/ 20070 w 1948239"/>
              <a:gd name="connsiteY1278" fmla="*/ 540105 h 1667221"/>
              <a:gd name="connsiteX1279" fmla="*/ 11469 w 1948239"/>
              <a:gd name="connsiteY1279" fmla="*/ 557161 h 1667221"/>
              <a:gd name="connsiteX1280" fmla="*/ 15770 w 1948239"/>
              <a:gd name="connsiteY1280" fmla="*/ 557161 h 1667221"/>
              <a:gd name="connsiteX1281" fmla="*/ 7169 w 1948239"/>
              <a:gd name="connsiteY1281" fmla="*/ 572795 h 1667221"/>
              <a:gd name="connsiteX1282" fmla="*/ 22937 w 1948239"/>
              <a:gd name="connsiteY1282" fmla="*/ 504572 h 1667221"/>
              <a:gd name="connsiteX1283" fmla="*/ 7169 w 1948239"/>
              <a:gd name="connsiteY1283" fmla="*/ 521627 h 1667221"/>
              <a:gd name="connsiteX1284" fmla="*/ 55910 w 1948239"/>
              <a:gd name="connsiteY1284" fmla="*/ 379494 h 1667221"/>
              <a:gd name="connsiteX1285" fmla="*/ 73113 w 1948239"/>
              <a:gd name="connsiteY1285" fmla="*/ 386601 h 1667221"/>
              <a:gd name="connsiteX1286" fmla="*/ 63078 w 1948239"/>
              <a:gd name="connsiteY1286" fmla="*/ 436348 h 1667221"/>
              <a:gd name="connsiteX1287" fmla="*/ 88882 w 1948239"/>
              <a:gd name="connsiteY1287" fmla="*/ 393708 h 1667221"/>
              <a:gd name="connsiteX1288" fmla="*/ 81715 w 1948239"/>
              <a:gd name="connsiteY1288" fmla="*/ 427821 h 1667221"/>
              <a:gd name="connsiteX1289" fmla="*/ 84582 w 1948239"/>
              <a:gd name="connsiteY1289" fmla="*/ 426398 h 1667221"/>
              <a:gd name="connsiteX1290" fmla="*/ 78848 w 1948239"/>
              <a:gd name="connsiteY1290" fmla="*/ 451983 h 1667221"/>
              <a:gd name="connsiteX1291" fmla="*/ 110387 w 1948239"/>
              <a:gd name="connsiteY1291" fmla="*/ 454825 h 1667221"/>
              <a:gd name="connsiteX1292" fmla="*/ 86015 w 1948239"/>
              <a:gd name="connsiteY1292" fmla="*/ 500308 h 1667221"/>
              <a:gd name="connsiteX1293" fmla="*/ 86015 w 1948239"/>
              <a:gd name="connsiteY1293" fmla="*/ 540105 h 1667221"/>
              <a:gd name="connsiteX1294" fmla="*/ 106085 w 1948239"/>
              <a:gd name="connsiteY1294" fmla="*/ 496044 h 1667221"/>
              <a:gd name="connsiteX1295" fmla="*/ 114687 w 1948239"/>
              <a:gd name="connsiteY1295" fmla="*/ 547212 h 1667221"/>
              <a:gd name="connsiteX1296" fmla="*/ 117554 w 1948239"/>
              <a:gd name="connsiteY1296" fmla="*/ 683659 h 1667221"/>
              <a:gd name="connsiteX1297" fmla="*/ 97484 w 1948239"/>
              <a:gd name="connsiteY1297" fmla="*/ 696451 h 1667221"/>
              <a:gd name="connsiteX1298" fmla="*/ 101785 w 1948239"/>
              <a:gd name="connsiteY1298" fmla="*/ 737670 h 1667221"/>
              <a:gd name="connsiteX1299" fmla="*/ 86015 w 1948239"/>
              <a:gd name="connsiteY1299" fmla="*/ 751883 h 1667221"/>
              <a:gd name="connsiteX1300" fmla="*/ 91749 w 1948239"/>
              <a:gd name="connsiteY1300" fmla="*/ 777468 h 1667221"/>
              <a:gd name="connsiteX1301" fmla="*/ 110387 w 1948239"/>
              <a:gd name="connsiteY1301" fmla="*/ 760412 h 1667221"/>
              <a:gd name="connsiteX1302" fmla="*/ 101785 w 1948239"/>
              <a:gd name="connsiteY1302" fmla="*/ 818686 h 1667221"/>
              <a:gd name="connsiteX1303" fmla="*/ 108952 w 1948239"/>
              <a:gd name="connsiteY1303" fmla="*/ 803051 h 1667221"/>
              <a:gd name="connsiteX1304" fmla="*/ 107519 w 1948239"/>
              <a:gd name="connsiteY1304" fmla="*/ 915337 h 1667221"/>
              <a:gd name="connsiteX1305" fmla="*/ 111819 w 1948239"/>
              <a:gd name="connsiteY1305" fmla="*/ 1020514 h 1667221"/>
              <a:gd name="connsiteX1306" fmla="*/ 118988 w 1948239"/>
              <a:gd name="connsiteY1306" fmla="*/ 1011987 h 1667221"/>
              <a:gd name="connsiteX1307" fmla="*/ 117554 w 1948239"/>
              <a:gd name="connsiteY1307" fmla="*/ 1038992 h 1667221"/>
              <a:gd name="connsiteX1308" fmla="*/ 121855 w 1948239"/>
              <a:gd name="connsiteY1308" fmla="*/ 1033306 h 1667221"/>
              <a:gd name="connsiteX1309" fmla="*/ 120421 w 1948239"/>
              <a:gd name="connsiteY1309" fmla="*/ 1095845 h 1667221"/>
              <a:gd name="connsiteX1310" fmla="*/ 133324 w 1948239"/>
              <a:gd name="connsiteY1310" fmla="*/ 1186810 h 1667221"/>
              <a:gd name="connsiteX1311" fmla="*/ 136191 w 1948239"/>
              <a:gd name="connsiteY1311" fmla="*/ 1158384 h 1667221"/>
              <a:gd name="connsiteX1312" fmla="*/ 139058 w 1948239"/>
              <a:gd name="connsiteY1312" fmla="*/ 1206709 h 1667221"/>
              <a:gd name="connsiteX1313" fmla="*/ 149093 w 1948239"/>
              <a:gd name="connsiteY1313" fmla="*/ 1198181 h 1667221"/>
              <a:gd name="connsiteX1314" fmla="*/ 159128 w 1948239"/>
              <a:gd name="connsiteY1314" fmla="*/ 1243664 h 1667221"/>
              <a:gd name="connsiteX1315" fmla="*/ 166296 w 1948239"/>
              <a:gd name="connsiteY1315" fmla="*/ 1257877 h 1667221"/>
              <a:gd name="connsiteX1316" fmla="*/ 174897 w 1948239"/>
              <a:gd name="connsiteY1316" fmla="*/ 1272091 h 1667221"/>
              <a:gd name="connsiteX1317" fmla="*/ 183499 w 1948239"/>
              <a:gd name="connsiteY1317" fmla="*/ 1287725 h 1667221"/>
              <a:gd name="connsiteX1318" fmla="*/ 192100 w 1948239"/>
              <a:gd name="connsiteY1318" fmla="*/ 1301938 h 1667221"/>
              <a:gd name="connsiteX1319" fmla="*/ 199269 w 1948239"/>
              <a:gd name="connsiteY1319" fmla="*/ 1297674 h 1667221"/>
              <a:gd name="connsiteX1320" fmla="*/ 212170 w 1948239"/>
              <a:gd name="connsiteY1320" fmla="*/ 1321836 h 1667221"/>
              <a:gd name="connsiteX1321" fmla="*/ 210737 w 1948239"/>
              <a:gd name="connsiteY1321" fmla="*/ 1311888 h 1667221"/>
              <a:gd name="connsiteX1322" fmla="*/ 268081 w 1948239"/>
              <a:gd name="connsiteY1322" fmla="*/ 1382954 h 1667221"/>
              <a:gd name="connsiteX1323" fmla="*/ 262346 w 1948239"/>
              <a:gd name="connsiteY1323" fmla="*/ 1355949 h 1667221"/>
              <a:gd name="connsiteX1324" fmla="*/ 288151 w 1948239"/>
              <a:gd name="connsiteY1324" fmla="*/ 1388639 h 1667221"/>
              <a:gd name="connsiteX1325" fmla="*/ 316822 w 1948239"/>
              <a:gd name="connsiteY1325" fmla="*/ 1419908 h 1667221"/>
              <a:gd name="connsiteX1326" fmla="*/ 338325 w 1948239"/>
              <a:gd name="connsiteY1326" fmla="*/ 1419908 h 1667221"/>
              <a:gd name="connsiteX1327" fmla="*/ 345494 w 1948239"/>
              <a:gd name="connsiteY1327" fmla="*/ 1429858 h 1667221"/>
              <a:gd name="connsiteX1328" fmla="*/ 356963 w 1948239"/>
              <a:gd name="connsiteY1328" fmla="*/ 1442650 h 1667221"/>
              <a:gd name="connsiteX1329" fmla="*/ 358396 w 1948239"/>
              <a:gd name="connsiteY1329" fmla="*/ 1435543 h 1667221"/>
              <a:gd name="connsiteX1330" fmla="*/ 530425 w 1948239"/>
              <a:gd name="connsiteY1330" fmla="*/ 1523665 h 1667221"/>
              <a:gd name="connsiteX1331" fmla="*/ 725393 w 1948239"/>
              <a:gd name="connsiteY1331" fmla="*/ 1562042 h 1667221"/>
              <a:gd name="connsiteX1332" fmla="*/ 722525 w 1948239"/>
              <a:gd name="connsiteY1332" fmla="*/ 1559199 h 1667221"/>
              <a:gd name="connsiteX1333" fmla="*/ 802806 w 1948239"/>
              <a:gd name="connsiteY1333" fmla="*/ 1580519 h 1667221"/>
              <a:gd name="connsiteX1334" fmla="*/ 847248 w 1948239"/>
              <a:gd name="connsiteY1334" fmla="*/ 1564885 h 1667221"/>
              <a:gd name="connsiteX1335" fmla="*/ 868751 w 1948239"/>
              <a:gd name="connsiteY1335" fmla="*/ 1571992 h 1667221"/>
              <a:gd name="connsiteX1336" fmla="*/ 910326 w 1948239"/>
              <a:gd name="connsiteY1336" fmla="*/ 1576256 h 1667221"/>
              <a:gd name="connsiteX1337" fmla="*/ 904591 w 1948239"/>
              <a:gd name="connsiteY1337" fmla="*/ 1563462 h 1667221"/>
              <a:gd name="connsiteX1338" fmla="*/ 960500 w 1948239"/>
              <a:gd name="connsiteY1338" fmla="*/ 1556357 h 1667221"/>
              <a:gd name="connsiteX1339" fmla="*/ 1013543 w 1948239"/>
              <a:gd name="connsiteY1339" fmla="*/ 1552092 h 1667221"/>
              <a:gd name="connsiteX1340" fmla="*/ 1068020 w 1948239"/>
              <a:gd name="connsiteY1340" fmla="*/ 1546407 h 1667221"/>
              <a:gd name="connsiteX1341" fmla="*/ 1126796 w 1948239"/>
              <a:gd name="connsiteY1341" fmla="*/ 1532194 h 1667221"/>
              <a:gd name="connsiteX1342" fmla="*/ 1079488 w 1948239"/>
              <a:gd name="connsiteY1342" fmla="*/ 1552092 h 1667221"/>
              <a:gd name="connsiteX1343" fmla="*/ 1049382 w 1948239"/>
              <a:gd name="connsiteY1343" fmla="*/ 1562042 h 1667221"/>
              <a:gd name="connsiteX1344" fmla="*/ 1023578 w 1948239"/>
              <a:gd name="connsiteY1344" fmla="*/ 1569149 h 1667221"/>
              <a:gd name="connsiteX1345" fmla="*/ 989172 w 1948239"/>
              <a:gd name="connsiteY1345" fmla="*/ 1576256 h 1667221"/>
              <a:gd name="connsiteX1346" fmla="*/ 1065153 w 1948239"/>
              <a:gd name="connsiteY1346" fmla="*/ 1564885 h 1667221"/>
              <a:gd name="connsiteX1347" fmla="*/ 1098124 w 1948239"/>
              <a:gd name="connsiteY1347" fmla="*/ 1556357 h 1667221"/>
              <a:gd name="connsiteX1348" fmla="*/ 1142566 w 1948239"/>
              <a:gd name="connsiteY1348" fmla="*/ 1546407 h 1667221"/>
              <a:gd name="connsiteX1349" fmla="*/ 1106726 w 1948239"/>
              <a:gd name="connsiteY1349" fmla="*/ 1549250 h 1667221"/>
              <a:gd name="connsiteX1350" fmla="*/ 1175537 w 1948239"/>
              <a:gd name="connsiteY1350" fmla="*/ 1526508 h 1667221"/>
              <a:gd name="connsiteX1351" fmla="*/ 1222847 w 1948239"/>
              <a:gd name="connsiteY1351" fmla="*/ 1505189 h 1667221"/>
              <a:gd name="connsiteX1352" fmla="*/ 1284179 w 1948239"/>
              <a:gd name="connsiteY1352" fmla="*/ 1494378 h 1667221"/>
              <a:gd name="connsiteX1353" fmla="*/ 1281937 w 1948239"/>
              <a:gd name="connsiteY1353" fmla="*/ 1496927 h 1667221"/>
              <a:gd name="connsiteX1354" fmla="*/ 1301693 w 1948239"/>
              <a:gd name="connsiteY1354" fmla="*/ 1500925 h 1667221"/>
              <a:gd name="connsiteX1355" fmla="*/ 1280190 w 1948239"/>
              <a:gd name="connsiteY1355" fmla="*/ 1509453 h 1667221"/>
              <a:gd name="connsiteX1356" fmla="*/ 1333232 w 1948239"/>
              <a:gd name="connsiteY1356" fmla="*/ 1486711 h 1667221"/>
              <a:gd name="connsiteX1357" fmla="*/ 1312804 w 1948239"/>
              <a:gd name="connsiteY1357" fmla="*/ 1487955 h 1667221"/>
              <a:gd name="connsiteX1358" fmla="*/ 1306498 w 1948239"/>
              <a:gd name="connsiteY1358" fmla="*/ 1488997 h 1667221"/>
              <a:gd name="connsiteX1359" fmla="*/ 1320509 w 1948239"/>
              <a:gd name="connsiteY1359" fmla="*/ 1485468 h 1667221"/>
              <a:gd name="connsiteX1360" fmla="*/ 1354736 w 1948239"/>
              <a:gd name="connsiteY1360" fmla="*/ 1469656 h 1667221"/>
              <a:gd name="connsiteX1361" fmla="*/ 1326065 w 1948239"/>
              <a:gd name="connsiteY1361" fmla="*/ 1463969 h 1667221"/>
              <a:gd name="connsiteX1362" fmla="*/ 1369072 w 1948239"/>
              <a:gd name="connsiteY1362" fmla="*/ 1441229 h 1667221"/>
              <a:gd name="connsiteX1363" fmla="*/ 1375386 w 1948239"/>
              <a:gd name="connsiteY1363" fmla="*/ 1449993 h 1667221"/>
              <a:gd name="connsiteX1364" fmla="*/ 1370505 w 1948239"/>
              <a:gd name="connsiteY1364" fmla="*/ 1452599 h 1667221"/>
              <a:gd name="connsiteX1365" fmla="*/ 1378748 w 1948239"/>
              <a:gd name="connsiteY1365" fmla="*/ 1452422 h 1667221"/>
              <a:gd name="connsiteX1366" fmla="*/ 1388971 w 1948239"/>
              <a:gd name="connsiteY1366" fmla="*/ 1442811 h 1667221"/>
              <a:gd name="connsiteX1367" fmla="*/ 1389443 w 1948239"/>
              <a:gd name="connsiteY1367" fmla="*/ 1442501 h 1667221"/>
              <a:gd name="connsiteX1368" fmla="*/ 1391650 w 1948239"/>
              <a:gd name="connsiteY1368" fmla="*/ 1441051 h 1667221"/>
              <a:gd name="connsiteX1369" fmla="*/ 1396309 w 1948239"/>
              <a:gd name="connsiteY1369" fmla="*/ 1434122 h 1667221"/>
              <a:gd name="connsiteX1370" fmla="*/ 1423548 w 1948239"/>
              <a:gd name="connsiteY1370" fmla="*/ 1425595 h 1667221"/>
              <a:gd name="connsiteX1371" fmla="*/ 1450785 w 1948239"/>
              <a:gd name="connsiteY1371" fmla="*/ 1409960 h 1667221"/>
              <a:gd name="connsiteX1372" fmla="*/ 1510996 w 1948239"/>
              <a:gd name="connsiteY1372" fmla="*/ 1375847 h 1667221"/>
              <a:gd name="connsiteX1373" fmla="*/ 1510996 w 1948239"/>
              <a:gd name="connsiteY1373" fmla="*/ 1367320 h 1667221"/>
              <a:gd name="connsiteX1374" fmla="*/ 1521032 w 1948239"/>
              <a:gd name="connsiteY1374" fmla="*/ 1364477 h 1667221"/>
              <a:gd name="connsiteX1375" fmla="*/ 1546836 w 1948239"/>
              <a:gd name="connsiteY1375" fmla="*/ 1320416 h 1667221"/>
              <a:gd name="connsiteX1376" fmla="*/ 1510996 w 1948239"/>
              <a:gd name="connsiteY1376" fmla="*/ 1348842 h 1667221"/>
              <a:gd name="connsiteX1377" fmla="*/ 1515297 w 1948239"/>
              <a:gd name="connsiteY1377" fmla="*/ 1334629 h 1667221"/>
              <a:gd name="connsiteX1378" fmla="*/ 1539667 w 1948239"/>
              <a:gd name="connsiteY1378" fmla="*/ 1314731 h 1667221"/>
              <a:gd name="connsiteX1379" fmla="*/ 1558305 w 1948239"/>
              <a:gd name="connsiteY1379" fmla="*/ 1297674 h 1667221"/>
              <a:gd name="connsiteX1380" fmla="*/ 1581242 w 1948239"/>
              <a:gd name="connsiteY1380" fmla="*/ 1289146 h 1667221"/>
              <a:gd name="connsiteX1381" fmla="*/ 1574073 w 1948239"/>
              <a:gd name="connsiteY1381" fmla="*/ 1289146 h 1667221"/>
              <a:gd name="connsiteX1382" fmla="*/ 1614214 w 1948239"/>
              <a:gd name="connsiteY1382" fmla="*/ 1256456 h 1667221"/>
              <a:gd name="connsiteX1383" fmla="*/ 1637151 w 1948239"/>
              <a:gd name="connsiteY1383" fmla="*/ 1223766 h 1667221"/>
              <a:gd name="connsiteX1384" fmla="*/ 1651487 w 1948239"/>
              <a:gd name="connsiteY1384" fmla="*/ 1225187 h 1667221"/>
              <a:gd name="connsiteX1385" fmla="*/ 1660088 w 1948239"/>
              <a:gd name="connsiteY1385" fmla="*/ 1208131 h 1667221"/>
              <a:gd name="connsiteX1386" fmla="*/ 1667257 w 1948239"/>
              <a:gd name="connsiteY1386" fmla="*/ 1191074 h 1667221"/>
              <a:gd name="connsiteX1387" fmla="*/ 1693061 w 1948239"/>
              <a:gd name="connsiteY1387" fmla="*/ 1175439 h 1667221"/>
              <a:gd name="connsiteX1388" fmla="*/ 1718866 w 1948239"/>
              <a:gd name="connsiteY1388" fmla="*/ 1156963 h 1667221"/>
              <a:gd name="connsiteX1389" fmla="*/ 1714565 w 1948239"/>
              <a:gd name="connsiteY1389" fmla="*/ 1142749 h 1667221"/>
              <a:gd name="connsiteX1390" fmla="*/ 1754705 w 1948239"/>
              <a:gd name="connsiteY1390" fmla="*/ 1084474 h 1667221"/>
              <a:gd name="connsiteX1391" fmla="*/ 1777642 w 1948239"/>
              <a:gd name="connsiteY1391" fmla="*/ 1038992 h 1667221"/>
              <a:gd name="connsiteX1392" fmla="*/ 1803447 w 1948239"/>
              <a:gd name="connsiteY1392" fmla="*/ 993509 h 1667221"/>
              <a:gd name="connsiteX1393" fmla="*/ 1822084 w 1948239"/>
              <a:gd name="connsiteY1393" fmla="*/ 949448 h 1667221"/>
              <a:gd name="connsiteX1394" fmla="*/ 1813483 w 1948239"/>
              <a:gd name="connsiteY1394" fmla="*/ 943763 h 1667221"/>
              <a:gd name="connsiteX1395" fmla="*/ 1832118 w 1948239"/>
              <a:gd name="connsiteY1395" fmla="*/ 901123 h 1667221"/>
              <a:gd name="connsiteX1396" fmla="*/ 1826384 w 1948239"/>
              <a:gd name="connsiteY1396" fmla="*/ 905387 h 1667221"/>
              <a:gd name="connsiteX1397" fmla="*/ 1849321 w 1948239"/>
              <a:gd name="connsiteY1397" fmla="*/ 831479 h 1667221"/>
              <a:gd name="connsiteX1398" fmla="*/ 1855056 w 1948239"/>
              <a:gd name="connsiteY1398" fmla="*/ 795945 h 1667221"/>
              <a:gd name="connsiteX1399" fmla="*/ 1857923 w 1948239"/>
              <a:gd name="connsiteY1399" fmla="*/ 778888 h 1667221"/>
              <a:gd name="connsiteX1400" fmla="*/ 1859357 w 1948239"/>
              <a:gd name="connsiteY1400" fmla="*/ 761833 h 1667221"/>
              <a:gd name="connsiteX1401" fmla="*/ 1850756 w 1948239"/>
              <a:gd name="connsiteY1401" fmla="*/ 767518 h 1667221"/>
              <a:gd name="connsiteX1402" fmla="*/ 1843587 w 1948239"/>
              <a:gd name="connsiteY1402" fmla="*/ 790259 h 1667221"/>
              <a:gd name="connsiteX1403" fmla="*/ 1845021 w 1948239"/>
              <a:gd name="connsiteY1403" fmla="*/ 753305 h 1667221"/>
              <a:gd name="connsiteX1404" fmla="*/ 1852189 w 1948239"/>
              <a:gd name="connsiteY1404" fmla="*/ 709244 h 1667221"/>
              <a:gd name="connsiteX1405" fmla="*/ 1855056 w 1948239"/>
              <a:gd name="connsiteY1405" fmla="*/ 611172 h 1667221"/>
              <a:gd name="connsiteX1406" fmla="*/ 1850756 w 1948239"/>
              <a:gd name="connsiteY1406" fmla="*/ 616857 h 1667221"/>
              <a:gd name="connsiteX1407" fmla="*/ 1853623 w 1948239"/>
              <a:gd name="connsiteY1407" fmla="*/ 579902 h 1667221"/>
              <a:gd name="connsiteX1408" fmla="*/ 1843587 w 1948239"/>
              <a:gd name="connsiteY1408" fmla="*/ 584166 h 1667221"/>
              <a:gd name="connsiteX1409" fmla="*/ 1807748 w 1948239"/>
              <a:gd name="connsiteY1409" fmla="*/ 420714 h 1667221"/>
              <a:gd name="connsiteX1410" fmla="*/ 1793412 w 1948239"/>
              <a:gd name="connsiteY1410" fmla="*/ 433505 h 1667221"/>
              <a:gd name="connsiteX1411" fmla="*/ 1774775 w 1948239"/>
              <a:gd name="connsiteY1411" fmla="*/ 386601 h 1667221"/>
              <a:gd name="connsiteX1412" fmla="*/ 1761873 w 1948239"/>
              <a:gd name="connsiteY1412" fmla="*/ 363859 h 1667221"/>
              <a:gd name="connsiteX1413" fmla="*/ 1746103 w 1948239"/>
              <a:gd name="connsiteY1413" fmla="*/ 341119 h 1667221"/>
              <a:gd name="connsiteX1414" fmla="*/ 1728900 w 1948239"/>
              <a:gd name="connsiteY1414" fmla="*/ 318378 h 1667221"/>
              <a:gd name="connsiteX1415" fmla="*/ 1710265 w 1948239"/>
              <a:gd name="connsiteY1415" fmla="*/ 297058 h 1667221"/>
              <a:gd name="connsiteX1416" fmla="*/ 1691627 w 1948239"/>
              <a:gd name="connsiteY1416" fmla="*/ 277158 h 1667221"/>
              <a:gd name="connsiteX1417" fmla="*/ 1674423 w 1948239"/>
              <a:gd name="connsiteY1417" fmla="*/ 260101 h 1667221"/>
              <a:gd name="connsiteX1418" fmla="*/ 1672990 w 1948239"/>
              <a:gd name="connsiteY1418" fmla="*/ 260101 h 1667221"/>
              <a:gd name="connsiteX1419" fmla="*/ 1667256 w 1948239"/>
              <a:gd name="connsiteY1419" fmla="*/ 252995 h 1667221"/>
              <a:gd name="connsiteX1420" fmla="*/ 1672993 w 1948239"/>
              <a:gd name="connsiteY1420" fmla="*/ 258682 h 1667221"/>
              <a:gd name="connsiteX1421" fmla="*/ 1674424 w 1948239"/>
              <a:gd name="connsiteY1421" fmla="*/ 258682 h 1667221"/>
              <a:gd name="connsiteX1422" fmla="*/ 1655788 w 1948239"/>
              <a:gd name="connsiteY1422" fmla="*/ 235940 h 1667221"/>
              <a:gd name="connsiteX1423" fmla="*/ 1652921 w 1948239"/>
              <a:gd name="connsiteY1423" fmla="*/ 235940 h 1667221"/>
              <a:gd name="connsiteX1424" fmla="*/ 1667257 w 1948239"/>
              <a:gd name="connsiteY1424" fmla="*/ 251575 h 1667221"/>
              <a:gd name="connsiteX1425" fmla="*/ 1637151 w 1948239"/>
              <a:gd name="connsiteY1425" fmla="*/ 223149 h 1667221"/>
              <a:gd name="connsiteX1426" fmla="*/ 1611347 w 1948239"/>
              <a:gd name="connsiteY1426" fmla="*/ 196143 h 1667221"/>
              <a:gd name="connsiteX1427" fmla="*/ 1578375 w 1948239"/>
              <a:gd name="connsiteY1427" fmla="*/ 193300 h 1667221"/>
              <a:gd name="connsiteX1428" fmla="*/ 1538235 w 1948239"/>
              <a:gd name="connsiteY1428" fmla="*/ 169138 h 1667221"/>
              <a:gd name="connsiteX1429" fmla="*/ 1502394 w 1948239"/>
              <a:gd name="connsiteY1429" fmla="*/ 153503 h 1667221"/>
              <a:gd name="connsiteX1430" fmla="*/ 1473723 w 1948239"/>
              <a:gd name="connsiteY1430" fmla="*/ 136447 h 1667221"/>
              <a:gd name="connsiteX1431" fmla="*/ 1473723 w 1948239"/>
              <a:gd name="connsiteY1431" fmla="*/ 143554 h 1667221"/>
              <a:gd name="connsiteX1432" fmla="*/ 1406345 w 1948239"/>
              <a:gd name="connsiteY1432" fmla="*/ 115128 h 1667221"/>
              <a:gd name="connsiteX1433" fmla="*/ 1367638 w 1948239"/>
              <a:gd name="connsiteY1433" fmla="*/ 100914 h 1667221"/>
              <a:gd name="connsiteX1434" fmla="*/ 1327497 w 1948239"/>
              <a:gd name="connsiteY1434" fmla="*/ 88122 h 1667221"/>
              <a:gd name="connsiteX1435" fmla="*/ 1158335 w 1948239"/>
              <a:gd name="connsiteY1435" fmla="*/ 71065 h 1667221"/>
              <a:gd name="connsiteX1436" fmla="*/ 1098124 w 1948239"/>
              <a:gd name="connsiteY1436" fmla="*/ 55431 h 1667221"/>
              <a:gd name="connsiteX1437" fmla="*/ 1047949 w 1948239"/>
              <a:gd name="connsiteY1437" fmla="*/ 56853 h 1667221"/>
              <a:gd name="connsiteX1438" fmla="*/ 999208 w 1948239"/>
              <a:gd name="connsiteY1438" fmla="*/ 58274 h 1667221"/>
              <a:gd name="connsiteX1439" fmla="*/ 1050817 w 1948239"/>
              <a:gd name="connsiteY1439" fmla="*/ 68224 h 1667221"/>
              <a:gd name="connsiteX1440" fmla="*/ 993473 w 1948239"/>
              <a:gd name="connsiteY1440" fmla="*/ 83859 h 1667221"/>
              <a:gd name="connsiteX1441" fmla="*/ 1006375 w 1948239"/>
              <a:gd name="connsiteY1441" fmla="*/ 85279 h 1667221"/>
              <a:gd name="connsiteX1442" fmla="*/ 961935 w 1948239"/>
              <a:gd name="connsiteY1442" fmla="*/ 82436 h 1667221"/>
              <a:gd name="connsiteX1443" fmla="*/ 961935 w 1948239"/>
              <a:gd name="connsiteY1443" fmla="*/ 92386 h 1667221"/>
              <a:gd name="connsiteX1444" fmla="*/ 928961 w 1948239"/>
              <a:gd name="connsiteY1444" fmla="*/ 86700 h 1667221"/>
              <a:gd name="connsiteX1445" fmla="*/ 666617 w 1948239"/>
              <a:gd name="connsiteY1445" fmla="*/ 198986 h 1667221"/>
              <a:gd name="connsiteX1446" fmla="*/ 669484 w 1948239"/>
              <a:gd name="connsiteY1446" fmla="*/ 186195 h 1667221"/>
              <a:gd name="connsiteX1447" fmla="*/ 607839 w 1948239"/>
              <a:gd name="connsiteY1447" fmla="*/ 211778 h 1667221"/>
              <a:gd name="connsiteX1448" fmla="*/ 546196 w 1948239"/>
              <a:gd name="connsiteY1448" fmla="*/ 248732 h 1667221"/>
              <a:gd name="connsiteX1449" fmla="*/ 559097 w 1948239"/>
              <a:gd name="connsiteY1449" fmla="*/ 245890 h 1667221"/>
              <a:gd name="connsiteX1450" fmla="*/ 491719 w 1948239"/>
              <a:gd name="connsiteY1450" fmla="*/ 285687 h 1667221"/>
              <a:gd name="connsiteX1451" fmla="*/ 411439 w 1948239"/>
              <a:gd name="connsiteY1451" fmla="*/ 328326 h 1667221"/>
              <a:gd name="connsiteX1452" fmla="*/ 445845 w 1948239"/>
              <a:gd name="connsiteY1452" fmla="*/ 304164 h 1667221"/>
              <a:gd name="connsiteX1453" fmla="*/ 467348 w 1948239"/>
              <a:gd name="connsiteY1453" fmla="*/ 281424 h 1667221"/>
              <a:gd name="connsiteX1454" fmla="*/ 461537 w 1948239"/>
              <a:gd name="connsiteY1454" fmla="*/ 282944 h 1667221"/>
              <a:gd name="connsiteX1455" fmla="*/ 474517 w 1948239"/>
              <a:gd name="connsiteY1455" fmla="*/ 275737 h 1667221"/>
              <a:gd name="connsiteX1456" fmla="*/ 461614 w 1948239"/>
              <a:gd name="connsiteY1456" fmla="*/ 277158 h 1667221"/>
              <a:gd name="connsiteX1457" fmla="*/ 539027 w 1948239"/>
              <a:gd name="connsiteY1457" fmla="*/ 234519 h 1667221"/>
              <a:gd name="connsiteX1458" fmla="*/ 500321 w 1948239"/>
              <a:gd name="connsiteY1458" fmla="*/ 261525 h 1667221"/>
              <a:gd name="connsiteX1459" fmla="*/ 543329 w 1948239"/>
              <a:gd name="connsiteY1459" fmla="*/ 238783 h 1667221"/>
              <a:gd name="connsiteX1460" fmla="*/ 583469 w 1948239"/>
              <a:gd name="connsiteY1460" fmla="*/ 213199 h 1667221"/>
              <a:gd name="connsiteX1461" fmla="*/ 572000 w 1948239"/>
              <a:gd name="connsiteY1461" fmla="*/ 196143 h 1667221"/>
              <a:gd name="connsiteX1462" fmla="*/ 627909 w 1948239"/>
              <a:gd name="connsiteY1462" fmla="*/ 170560 h 1667221"/>
              <a:gd name="connsiteX1463" fmla="*/ 649414 w 1948239"/>
              <a:gd name="connsiteY1463" fmla="*/ 169138 h 1667221"/>
              <a:gd name="connsiteX1464" fmla="*/ 688120 w 1948239"/>
              <a:gd name="connsiteY1464" fmla="*/ 160610 h 1667221"/>
              <a:gd name="connsiteX1465" fmla="*/ 678085 w 1948239"/>
              <a:gd name="connsiteY1465" fmla="*/ 170560 h 1667221"/>
              <a:gd name="connsiteX1466" fmla="*/ 711057 w 1948239"/>
              <a:gd name="connsiteY1466" fmla="*/ 162031 h 1667221"/>
              <a:gd name="connsiteX1467" fmla="*/ 748330 w 1948239"/>
              <a:gd name="connsiteY1467" fmla="*/ 143554 h 1667221"/>
              <a:gd name="connsiteX1468" fmla="*/ 706757 w 1948239"/>
              <a:gd name="connsiteY1468" fmla="*/ 149239 h 1667221"/>
              <a:gd name="connsiteX1469" fmla="*/ 771267 w 1948239"/>
              <a:gd name="connsiteY1469" fmla="*/ 127920 h 1667221"/>
              <a:gd name="connsiteX1470" fmla="*/ 658015 w 1948239"/>
              <a:gd name="connsiteY1470" fmla="*/ 163453 h 1667221"/>
              <a:gd name="connsiteX1471" fmla="*/ 652281 w 1948239"/>
              <a:gd name="connsiteY1471" fmla="*/ 153503 h 1667221"/>
              <a:gd name="connsiteX1472" fmla="*/ 822876 w 1948239"/>
              <a:gd name="connsiteY1472" fmla="*/ 95229 h 1667221"/>
              <a:gd name="connsiteX1473" fmla="*/ 994906 w 1948239"/>
              <a:gd name="connsiteY1473" fmla="*/ 51167 h 1667221"/>
              <a:gd name="connsiteX1474" fmla="*/ 982005 w 1948239"/>
              <a:gd name="connsiteY1474" fmla="*/ 45482 h 1667221"/>
              <a:gd name="connsiteX1475" fmla="*/ 1003508 w 1948239"/>
              <a:gd name="connsiteY1475" fmla="*/ 32691 h 1667221"/>
              <a:gd name="connsiteX1476" fmla="*/ 1080921 w 1948239"/>
              <a:gd name="connsiteY1476" fmla="*/ 27004 h 1667221"/>
              <a:gd name="connsiteX1477" fmla="*/ 1055117 w 1948239"/>
              <a:gd name="connsiteY1477" fmla="*/ 18477 h 1667221"/>
              <a:gd name="connsiteX1478" fmla="*/ 1039348 w 1948239"/>
              <a:gd name="connsiteY1478" fmla="*/ 12792 h 1667221"/>
              <a:gd name="connsiteX1479" fmla="*/ 1089523 w 1948239"/>
              <a:gd name="connsiteY1479" fmla="*/ 12792 h 1667221"/>
              <a:gd name="connsiteX1480" fmla="*/ 1145433 w 1948239"/>
              <a:gd name="connsiteY1480" fmla="*/ 17056 h 1667221"/>
              <a:gd name="connsiteX1481" fmla="*/ 1174105 w 1948239"/>
              <a:gd name="connsiteY1481" fmla="*/ 19899 h 1667221"/>
              <a:gd name="connsiteX1482" fmla="*/ 1204209 w 1948239"/>
              <a:gd name="connsiteY1482" fmla="*/ 24163 h 1667221"/>
              <a:gd name="connsiteX1483" fmla="*/ 1234315 w 1948239"/>
              <a:gd name="connsiteY1483" fmla="*/ 27004 h 1667221"/>
              <a:gd name="connsiteX1484" fmla="*/ 1264420 w 1948239"/>
              <a:gd name="connsiteY1484" fmla="*/ 29847 h 1667221"/>
              <a:gd name="connsiteX1485" fmla="*/ 1238615 w 1948239"/>
              <a:gd name="connsiteY1485" fmla="*/ 18477 h 1667221"/>
              <a:gd name="connsiteX1486" fmla="*/ 1278755 w 1948239"/>
              <a:gd name="connsiteY1486" fmla="*/ 29847 h 1667221"/>
              <a:gd name="connsiteX1487" fmla="*/ 1298826 w 1948239"/>
              <a:gd name="connsiteY1487" fmla="*/ 36954 h 1667221"/>
              <a:gd name="connsiteX1488" fmla="*/ 1318896 w 1948239"/>
              <a:gd name="connsiteY1488" fmla="*/ 45482 h 1667221"/>
              <a:gd name="connsiteX1489" fmla="*/ 1356169 w 1948239"/>
              <a:gd name="connsiteY1489" fmla="*/ 56853 h 1667221"/>
              <a:gd name="connsiteX1490" fmla="*/ 1387708 w 1948239"/>
              <a:gd name="connsiteY1490" fmla="*/ 59696 h 1667221"/>
              <a:gd name="connsiteX1491" fmla="*/ 1351869 w 1948239"/>
              <a:gd name="connsiteY1491" fmla="*/ 39797 h 1667221"/>
              <a:gd name="connsiteX1492" fmla="*/ 1313161 w 1948239"/>
              <a:gd name="connsiteY1492" fmla="*/ 21320 h 1667221"/>
              <a:gd name="connsiteX1493" fmla="*/ 1343267 w 1948239"/>
              <a:gd name="connsiteY1493" fmla="*/ 22740 h 1667221"/>
              <a:gd name="connsiteX1494" fmla="*/ 1250083 w 1948239"/>
              <a:gd name="connsiteY1494" fmla="*/ 0 h 1667221"/>
              <a:gd name="connsiteX1495" fmla="*/ 1295958 w 1948239"/>
              <a:gd name="connsiteY1495" fmla="*/ 15634 h 1667221"/>
              <a:gd name="connsiteX1496" fmla="*/ 1250083 w 1948239"/>
              <a:gd name="connsiteY1496" fmla="*/ 0 h 166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Lst>
            <a:rect l="l" t="t" r="r" b="b"/>
            <a:pathLst>
              <a:path w="1948239" h="1667221">
                <a:moveTo>
                  <a:pt x="560145" y="1648531"/>
                </a:moveTo>
                <a:lnTo>
                  <a:pt x="582677" y="1650706"/>
                </a:lnTo>
                <a:lnTo>
                  <a:pt x="575942" y="1650697"/>
                </a:lnTo>
                <a:close/>
                <a:moveTo>
                  <a:pt x="547629" y="1647322"/>
                </a:moveTo>
                <a:cubicBezTo>
                  <a:pt x="549063" y="1646966"/>
                  <a:pt x="553094" y="1647499"/>
                  <a:pt x="558291" y="1648276"/>
                </a:cubicBezTo>
                <a:lnTo>
                  <a:pt x="560145" y="1648531"/>
                </a:lnTo>
                <a:close/>
                <a:moveTo>
                  <a:pt x="1035048" y="1645899"/>
                </a:moveTo>
                <a:cubicBezTo>
                  <a:pt x="1029313" y="1655848"/>
                  <a:pt x="1016410" y="1655848"/>
                  <a:pt x="1002074" y="1655848"/>
                </a:cubicBezTo>
                <a:cubicBezTo>
                  <a:pt x="987738" y="1655848"/>
                  <a:pt x="970535" y="1657270"/>
                  <a:pt x="959066" y="1665798"/>
                </a:cubicBezTo>
                <a:cubicBezTo>
                  <a:pt x="951899" y="1654427"/>
                  <a:pt x="1014977" y="1653006"/>
                  <a:pt x="1035048" y="1645899"/>
                </a:cubicBezTo>
                <a:close/>
                <a:moveTo>
                  <a:pt x="1139699" y="1628844"/>
                </a:moveTo>
                <a:lnTo>
                  <a:pt x="1137849" y="1630679"/>
                </a:lnTo>
                <a:lnTo>
                  <a:pt x="1135061" y="1629244"/>
                </a:lnTo>
                <a:close/>
                <a:moveTo>
                  <a:pt x="1057984" y="1590468"/>
                </a:moveTo>
                <a:cubicBezTo>
                  <a:pt x="1070887" y="1607525"/>
                  <a:pt x="1017843" y="1600418"/>
                  <a:pt x="1000641" y="1600418"/>
                </a:cubicBezTo>
                <a:cubicBezTo>
                  <a:pt x="1022145" y="1601839"/>
                  <a:pt x="1053684" y="1614630"/>
                  <a:pt x="1090957" y="1596154"/>
                </a:cubicBezTo>
                <a:cubicBezTo>
                  <a:pt x="1080921" y="1597575"/>
                  <a:pt x="1069453" y="1597575"/>
                  <a:pt x="1059418" y="1597575"/>
                </a:cubicBezTo>
                <a:lnTo>
                  <a:pt x="1066585" y="1596154"/>
                </a:lnTo>
                <a:close/>
                <a:moveTo>
                  <a:pt x="642245" y="1576256"/>
                </a:moveTo>
                <a:cubicBezTo>
                  <a:pt x="645112" y="1583361"/>
                  <a:pt x="679518" y="1586204"/>
                  <a:pt x="666617" y="1591890"/>
                </a:cubicBezTo>
                <a:lnTo>
                  <a:pt x="650846" y="1590468"/>
                </a:lnTo>
                <a:cubicBezTo>
                  <a:pt x="673784" y="1591890"/>
                  <a:pt x="660882" y="1608946"/>
                  <a:pt x="695288" y="1606103"/>
                </a:cubicBezTo>
                <a:cubicBezTo>
                  <a:pt x="688120" y="1604682"/>
                  <a:pt x="682385" y="1604682"/>
                  <a:pt x="675218" y="1603261"/>
                </a:cubicBezTo>
                <a:cubicBezTo>
                  <a:pt x="699588" y="1603261"/>
                  <a:pt x="645112" y="1586204"/>
                  <a:pt x="683820" y="1587625"/>
                </a:cubicBezTo>
                <a:cubicBezTo>
                  <a:pt x="699588" y="1589047"/>
                  <a:pt x="660882" y="1576256"/>
                  <a:pt x="642245" y="1576256"/>
                </a:cubicBezTo>
                <a:close/>
                <a:moveTo>
                  <a:pt x="718987" y="1574456"/>
                </a:moveTo>
                <a:cubicBezTo>
                  <a:pt x="714014" y="1574300"/>
                  <a:pt x="708548" y="1575189"/>
                  <a:pt x="702455" y="1577676"/>
                </a:cubicBezTo>
                <a:cubicBezTo>
                  <a:pt x="719658" y="1593311"/>
                  <a:pt x="731127" y="1580519"/>
                  <a:pt x="754064" y="1589047"/>
                </a:cubicBezTo>
                <a:cubicBezTo>
                  <a:pt x="744388" y="1584782"/>
                  <a:pt x="733905" y="1574922"/>
                  <a:pt x="718987" y="1574456"/>
                </a:cubicBezTo>
                <a:close/>
                <a:moveTo>
                  <a:pt x="381333" y="1556357"/>
                </a:moveTo>
                <a:cubicBezTo>
                  <a:pt x="388502"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7" y="1489287"/>
                </a:moveTo>
                <a:cubicBezTo>
                  <a:pt x="288868" y="1489909"/>
                  <a:pt x="288151" y="1491686"/>
                  <a:pt x="288151" y="1495239"/>
                </a:cubicBezTo>
                <a:cubicBezTo>
                  <a:pt x="292451" y="1499503"/>
                  <a:pt x="332591" y="1522244"/>
                  <a:pt x="329724" y="1529351"/>
                </a:cubicBezTo>
                <a:lnTo>
                  <a:pt x="346927" y="1525088"/>
                </a:lnTo>
                <a:cubicBezTo>
                  <a:pt x="323990" y="1516560"/>
                  <a:pt x="309654" y="1495239"/>
                  <a:pt x="319690" y="1498082"/>
                </a:cubicBezTo>
                <a:cubicBezTo>
                  <a:pt x="304637" y="1495950"/>
                  <a:pt x="294423" y="1487422"/>
                  <a:pt x="290257" y="1489287"/>
                </a:cubicBezTo>
                <a:close/>
                <a:moveTo>
                  <a:pt x="1306498" y="1488997"/>
                </a:moveTo>
                <a:lnTo>
                  <a:pt x="1287357" y="1493818"/>
                </a:lnTo>
                <a:lnTo>
                  <a:pt x="1284179" y="1494378"/>
                </a:lnTo>
                <a:lnTo>
                  <a:pt x="1285924" y="1492396"/>
                </a:lnTo>
                <a:close/>
                <a:moveTo>
                  <a:pt x="1437884" y="1485290"/>
                </a:moveTo>
                <a:cubicBezTo>
                  <a:pt x="1430715" y="1488132"/>
                  <a:pt x="1416379"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1" y="1442811"/>
                </a:lnTo>
                <a:lnTo>
                  <a:pt x="1376239" y="1451178"/>
                </a:lnTo>
                <a:lnTo>
                  <a:pt x="1375386" y="1449993"/>
                </a:lnTo>
                <a:close/>
                <a:moveTo>
                  <a:pt x="1493793" y="1441229"/>
                </a:moveTo>
                <a:cubicBezTo>
                  <a:pt x="1485191" y="1442650"/>
                  <a:pt x="1476590" y="1454021"/>
                  <a:pt x="1467988" y="1455442"/>
                </a:cubicBezTo>
                <a:cubicBezTo>
                  <a:pt x="1463688" y="1448335"/>
                  <a:pt x="1460821" y="1452599"/>
                  <a:pt x="1447918" y="1461128"/>
                </a:cubicBezTo>
                <a:cubicBezTo>
                  <a:pt x="1445051" y="1462549"/>
                  <a:pt x="1440751" y="1463969"/>
                  <a:pt x="1435017" y="1468233"/>
                </a:cubicBezTo>
                <a:cubicBezTo>
                  <a:pt x="1440751" y="1466813"/>
                  <a:pt x="1445051" y="1463969"/>
                  <a:pt x="1449353" y="1461128"/>
                </a:cubicBezTo>
                <a:cubicBezTo>
                  <a:pt x="1466555" y="1452599"/>
                  <a:pt x="1470855" y="1463969"/>
                  <a:pt x="1493793" y="1441229"/>
                </a:cubicBezTo>
                <a:close/>
                <a:moveTo>
                  <a:pt x="1386812" y="1428968"/>
                </a:moveTo>
                <a:cubicBezTo>
                  <a:pt x="1390216" y="1429146"/>
                  <a:pt x="1392008" y="1430567"/>
                  <a:pt x="1392008" y="1432699"/>
                </a:cubicBezTo>
                <a:cubicBezTo>
                  <a:pt x="1384841" y="1434122"/>
                  <a:pt x="1377672" y="1434122"/>
                  <a:pt x="1371938" y="1432699"/>
                </a:cubicBezTo>
                <a:cubicBezTo>
                  <a:pt x="1378390" y="1429857"/>
                  <a:pt x="1383407" y="1428791"/>
                  <a:pt x="1386812" y="1428968"/>
                </a:cubicBezTo>
                <a:close/>
                <a:moveTo>
                  <a:pt x="1629984" y="1402852"/>
                </a:moveTo>
                <a:lnTo>
                  <a:pt x="1624252" y="1405694"/>
                </a:lnTo>
                <a:lnTo>
                  <a:pt x="1627116" y="1404273"/>
                </a:lnTo>
                <a:cubicBezTo>
                  <a:pt x="1628549" y="1404273"/>
                  <a:pt x="1628549" y="1402852"/>
                  <a:pt x="1629984" y="1402852"/>
                </a:cubicBezTo>
                <a:close/>
                <a:moveTo>
                  <a:pt x="1506695" y="1361633"/>
                </a:moveTo>
                <a:lnTo>
                  <a:pt x="1506695" y="1367318"/>
                </a:lnTo>
                <a:cubicBezTo>
                  <a:pt x="1500960" y="1368740"/>
                  <a:pt x="1498093" y="1368740"/>
                  <a:pt x="1506695" y="1361633"/>
                </a:cubicBezTo>
                <a:close/>
                <a:moveTo>
                  <a:pt x="78422" y="1263629"/>
                </a:moveTo>
                <a:cubicBezTo>
                  <a:pt x="77504" y="1263207"/>
                  <a:pt x="76698" y="1263917"/>
                  <a:pt x="75981" y="1266404"/>
                </a:cubicBezTo>
                <a:cubicBezTo>
                  <a:pt x="81715" y="1277775"/>
                  <a:pt x="84582" y="1291989"/>
                  <a:pt x="90316" y="1304781"/>
                </a:cubicBezTo>
                <a:cubicBezTo>
                  <a:pt x="94616" y="1316152"/>
                  <a:pt x="100351" y="1326100"/>
                  <a:pt x="110387" y="1326100"/>
                </a:cubicBezTo>
                <a:lnTo>
                  <a:pt x="100351" y="1303360"/>
                </a:lnTo>
                <a:lnTo>
                  <a:pt x="94616" y="1291989"/>
                </a:lnTo>
                <a:lnTo>
                  <a:pt x="90316" y="1280618"/>
                </a:lnTo>
                <a:cubicBezTo>
                  <a:pt x="84940" y="1276354"/>
                  <a:pt x="81177" y="1264895"/>
                  <a:pt x="78422" y="1263629"/>
                </a:cubicBezTo>
                <a:close/>
                <a:moveTo>
                  <a:pt x="22938" y="1131378"/>
                </a:moveTo>
                <a:cubicBezTo>
                  <a:pt x="25805" y="1152697"/>
                  <a:pt x="27238" y="1172596"/>
                  <a:pt x="31539" y="1193917"/>
                </a:cubicBezTo>
                <a:cubicBezTo>
                  <a:pt x="24372" y="1169754"/>
                  <a:pt x="24372" y="1166911"/>
                  <a:pt x="24372" y="1162647"/>
                </a:cubicBezTo>
                <a:cubicBezTo>
                  <a:pt x="24372" y="1158384"/>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3"/>
                  <a:pt x="759799" y="1125693"/>
                  <a:pt x="759799" y="1125693"/>
                </a:cubicBezTo>
                <a:lnTo>
                  <a:pt x="748331" y="1128536"/>
                </a:lnTo>
                <a:lnTo>
                  <a:pt x="746896" y="1128536"/>
                </a:lnTo>
                <a:lnTo>
                  <a:pt x="745781" y="1134856"/>
                </a:lnTo>
                <a:lnTo>
                  <a:pt x="745642" y="1135643"/>
                </a:lnTo>
                <a:cubicBezTo>
                  <a:pt x="746538" y="1137775"/>
                  <a:pt x="748330" y="1139906"/>
                  <a:pt x="749763" y="1142749"/>
                </a:cubicBezTo>
                <a:cubicBezTo>
                  <a:pt x="748331" y="1142749"/>
                  <a:pt x="749763" y="1141328"/>
                  <a:pt x="749763"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3"/>
                  <a:pt x="762666"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lnTo>
                  <a:pt x="711056" y="1128536"/>
                </a:lnTo>
                <a:close/>
                <a:moveTo>
                  <a:pt x="94616" y="1111480"/>
                </a:moveTo>
                <a:cubicBezTo>
                  <a:pt x="93184" y="1125694"/>
                  <a:pt x="91749" y="1128537"/>
                  <a:pt x="101785" y="1149856"/>
                </a:cubicBezTo>
                <a:cubicBezTo>
                  <a:pt x="101785" y="1134221"/>
                  <a:pt x="98918" y="1115744"/>
                  <a:pt x="94616" y="1111480"/>
                </a:cubicBezTo>
                <a:close/>
                <a:moveTo>
                  <a:pt x="787396" y="1107039"/>
                </a:moveTo>
                <a:lnTo>
                  <a:pt x="787685" y="1107095"/>
                </a:lnTo>
                <a:lnTo>
                  <a:pt x="787574" y="1107216"/>
                </a:lnTo>
                <a:cubicBezTo>
                  <a:pt x="783811" y="1107571"/>
                  <a:pt x="779869" y="1107216"/>
                  <a:pt x="781302" y="1108638"/>
                </a:cubicBezTo>
                <a:cubicBezTo>
                  <a:pt x="783453" y="1108638"/>
                  <a:pt x="785245" y="1107572"/>
                  <a:pt x="787396" y="1107039"/>
                </a:cubicBezTo>
                <a:close/>
                <a:moveTo>
                  <a:pt x="736862" y="1098688"/>
                </a:moveTo>
                <a:cubicBezTo>
                  <a:pt x="735427" y="1102951"/>
                  <a:pt x="736862" y="1111479"/>
                  <a:pt x="732560" y="1118586"/>
                </a:cubicBezTo>
                <a:cubicBezTo>
                  <a:pt x="731126" y="1117165"/>
                  <a:pt x="726826" y="1112901"/>
                  <a:pt x="726826" y="1107215"/>
                </a:cubicBezTo>
                <a:cubicBezTo>
                  <a:pt x="726826" y="1101531"/>
                  <a:pt x="729693" y="1097267"/>
                  <a:pt x="736862" y="1098688"/>
                </a:cubicBezTo>
                <a:close/>
                <a:moveTo>
                  <a:pt x="799940" y="1080212"/>
                </a:moveTo>
                <a:lnTo>
                  <a:pt x="797072" y="1084475"/>
                </a:lnTo>
                <a:lnTo>
                  <a:pt x="807107" y="1087317"/>
                </a:lnTo>
                <a:close/>
                <a:moveTo>
                  <a:pt x="766786" y="1077545"/>
                </a:moveTo>
                <a:cubicBezTo>
                  <a:pt x="770549" y="1078078"/>
                  <a:pt x="774850" y="1079499"/>
                  <a:pt x="779867" y="1080209"/>
                </a:cubicBezTo>
                <a:cubicBezTo>
                  <a:pt x="772700" y="1078789"/>
                  <a:pt x="772700" y="1085896"/>
                  <a:pt x="772700" y="1085896"/>
                </a:cubicBezTo>
                <a:cubicBezTo>
                  <a:pt x="772700" y="1073102"/>
                  <a:pt x="761230" y="1083052"/>
                  <a:pt x="756930" y="1080209"/>
                </a:cubicBezTo>
                <a:cubicBezTo>
                  <a:pt x="759797" y="1077367"/>
                  <a:pt x="763023" y="1077012"/>
                  <a:pt x="766786" y="1077545"/>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3" y="1041835"/>
                  <a:pt x="1632850" y="1036149"/>
                  <a:pt x="1627116" y="1027621"/>
                </a:cubicBezTo>
                <a:close/>
                <a:moveTo>
                  <a:pt x="1580704" y="1027620"/>
                </a:moveTo>
                <a:cubicBezTo>
                  <a:pt x="1581959" y="1026910"/>
                  <a:pt x="1582676" y="1026910"/>
                  <a:pt x="1582676" y="1030462"/>
                </a:cubicBezTo>
                <a:cubicBezTo>
                  <a:pt x="1582676" y="1041833"/>
                  <a:pt x="1578374" y="1030462"/>
                  <a:pt x="1575507" y="1029042"/>
                </a:cubicBezTo>
                <a:cubicBezTo>
                  <a:pt x="1577657" y="1029752"/>
                  <a:pt x="1579449" y="1028331"/>
                  <a:pt x="1580704" y="1027620"/>
                </a:cubicBezTo>
                <a:close/>
                <a:moveTo>
                  <a:pt x="822877" y="1024780"/>
                </a:moveTo>
                <a:lnTo>
                  <a:pt x="824310" y="1030464"/>
                </a:lnTo>
                <a:lnTo>
                  <a:pt x="827177" y="1029044"/>
                </a:lnTo>
                <a:close/>
                <a:moveTo>
                  <a:pt x="1625683" y="1014829"/>
                </a:moveTo>
                <a:lnTo>
                  <a:pt x="1631417" y="1016250"/>
                </a:lnTo>
                <a:lnTo>
                  <a:pt x="1628550" y="1021936"/>
                </a:lnTo>
                <a:close/>
                <a:moveTo>
                  <a:pt x="1577119" y="1012873"/>
                </a:moveTo>
                <a:cubicBezTo>
                  <a:pt x="1579090" y="1013051"/>
                  <a:pt x="1581241" y="1014117"/>
                  <a:pt x="1584108" y="1017670"/>
                </a:cubicBezTo>
                <a:cubicBezTo>
                  <a:pt x="1578373" y="1017670"/>
                  <a:pt x="1574072" y="1016249"/>
                  <a:pt x="1571205" y="1013406"/>
                </a:cubicBezTo>
                <a:cubicBezTo>
                  <a:pt x="1573356" y="1013406"/>
                  <a:pt x="1575147" y="1012696"/>
                  <a:pt x="1577119" y="1012873"/>
                </a:cubicBezTo>
                <a:close/>
                <a:moveTo>
                  <a:pt x="1632850" y="1002038"/>
                </a:moveTo>
                <a:lnTo>
                  <a:pt x="1641452" y="1010566"/>
                </a:lnTo>
                <a:cubicBezTo>
                  <a:pt x="1634283" y="1011987"/>
                  <a:pt x="1638584" y="1004881"/>
                  <a:pt x="1632850" y="1002038"/>
                </a:cubicBezTo>
                <a:close/>
                <a:moveTo>
                  <a:pt x="800835" y="993864"/>
                </a:moveTo>
                <a:lnTo>
                  <a:pt x="809974" y="996351"/>
                </a:lnTo>
                <a:lnTo>
                  <a:pt x="809975" y="996351"/>
                </a:lnTo>
                <a:cubicBezTo>
                  <a:pt x="805673" y="996351"/>
                  <a:pt x="799938" y="997772"/>
                  <a:pt x="797071" y="997772"/>
                </a:cubicBezTo>
                <a:cubicBezTo>
                  <a:pt x="796355" y="994219"/>
                  <a:pt x="798147" y="993509"/>
                  <a:pt x="800835" y="993864"/>
                </a:cubicBezTo>
                <a:close/>
                <a:moveTo>
                  <a:pt x="1500961" y="979296"/>
                </a:moveTo>
                <a:cubicBezTo>
                  <a:pt x="1502395" y="986403"/>
                  <a:pt x="1510997" y="986403"/>
                  <a:pt x="1510997" y="986403"/>
                </a:cubicBezTo>
                <a:cubicBezTo>
                  <a:pt x="1492360" y="984981"/>
                  <a:pt x="1509562" y="999194"/>
                  <a:pt x="1508129" y="1003458"/>
                </a:cubicBezTo>
                <a:cubicBezTo>
                  <a:pt x="1499528" y="997774"/>
                  <a:pt x="1502395" y="990667"/>
                  <a:pt x="1500961" y="979296"/>
                </a:cubicBezTo>
                <a:close/>
                <a:moveTo>
                  <a:pt x="851549" y="970769"/>
                </a:moveTo>
                <a:cubicBezTo>
                  <a:pt x="854416" y="977876"/>
                  <a:pt x="851549" y="990667"/>
                  <a:pt x="847247" y="994931"/>
                </a:cubicBezTo>
                <a:cubicBezTo>
                  <a:pt x="851549" y="1000616"/>
                  <a:pt x="863017" y="997774"/>
                  <a:pt x="865884" y="996352"/>
                </a:cubicBezTo>
                <a:cubicBezTo>
                  <a:pt x="835778" y="983560"/>
                  <a:pt x="871619" y="989246"/>
                  <a:pt x="864450" y="979296"/>
                </a:cubicBezTo>
                <a:cubicBezTo>
                  <a:pt x="861583" y="977876"/>
                  <a:pt x="860150" y="982139"/>
                  <a:pt x="855849" y="980717"/>
                </a:cubicBezTo>
                <a:cubicBezTo>
                  <a:pt x="852981" y="977876"/>
                  <a:pt x="854416" y="975032"/>
                  <a:pt x="857283" y="973612"/>
                </a:cubicBezTo>
                <a:cubicBezTo>
                  <a:pt x="855849" y="973612"/>
                  <a:pt x="852981" y="972189"/>
                  <a:pt x="851549" y="970769"/>
                </a:cubicBezTo>
                <a:close/>
                <a:moveTo>
                  <a:pt x="907458" y="956554"/>
                </a:moveTo>
                <a:lnTo>
                  <a:pt x="907458" y="957975"/>
                </a:lnTo>
                <a:lnTo>
                  <a:pt x="906025" y="957975"/>
                </a:lnTo>
                <a:close/>
                <a:moveTo>
                  <a:pt x="1469422" y="953711"/>
                </a:moveTo>
                <a:cubicBezTo>
                  <a:pt x="1478023" y="950868"/>
                  <a:pt x="1478023" y="963661"/>
                  <a:pt x="1482323" y="967925"/>
                </a:cubicBezTo>
                <a:cubicBezTo>
                  <a:pt x="1478023" y="966502"/>
                  <a:pt x="1475156" y="963661"/>
                  <a:pt x="1473722" y="970766"/>
                </a:cubicBezTo>
                <a:cubicBezTo>
                  <a:pt x="1467987" y="967925"/>
                  <a:pt x="1469422" y="959397"/>
                  <a:pt x="1469422" y="953711"/>
                </a:cubicBezTo>
                <a:close/>
                <a:moveTo>
                  <a:pt x="1917416" y="950158"/>
                </a:moveTo>
                <a:cubicBezTo>
                  <a:pt x="1919208" y="949447"/>
                  <a:pt x="1921000" y="949447"/>
                  <a:pt x="1922434" y="950868"/>
                </a:cubicBezTo>
                <a:lnTo>
                  <a:pt x="1912398" y="953711"/>
                </a:lnTo>
                <a:cubicBezTo>
                  <a:pt x="1913832" y="952290"/>
                  <a:pt x="1915623" y="950868"/>
                  <a:pt x="1917416" y="950158"/>
                </a:cubicBezTo>
                <a:close/>
                <a:moveTo>
                  <a:pt x="1499528" y="948027"/>
                </a:moveTo>
                <a:lnTo>
                  <a:pt x="1492359" y="955134"/>
                </a:lnTo>
                <a:lnTo>
                  <a:pt x="1499528" y="959398"/>
                </a:lnTo>
                <a:close/>
                <a:moveTo>
                  <a:pt x="1379107" y="942342"/>
                </a:moveTo>
                <a:cubicBezTo>
                  <a:pt x="1380540" y="948027"/>
                  <a:pt x="1383407" y="953713"/>
                  <a:pt x="1384842" y="956556"/>
                </a:cubicBezTo>
                <a:cubicBezTo>
                  <a:pt x="1374806" y="956556"/>
                  <a:pt x="1377673" y="948027"/>
                  <a:pt x="1379107" y="942342"/>
                </a:cubicBezTo>
                <a:close/>
                <a:moveTo>
                  <a:pt x="1287177" y="930616"/>
                </a:moveTo>
                <a:cubicBezTo>
                  <a:pt x="1288790" y="930616"/>
                  <a:pt x="1290939" y="930971"/>
                  <a:pt x="1291656" y="930971"/>
                </a:cubicBezTo>
                <a:cubicBezTo>
                  <a:pt x="1293091" y="932392"/>
                  <a:pt x="1295958" y="932392"/>
                  <a:pt x="1294525" y="936658"/>
                </a:cubicBezTo>
                <a:lnTo>
                  <a:pt x="1285922" y="932392"/>
                </a:lnTo>
                <a:cubicBezTo>
                  <a:pt x="1284489" y="930971"/>
                  <a:pt x="1285564" y="930616"/>
                  <a:pt x="1287177" y="930616"/>
                </a:cubicBezTo>
                <a:close/>
                <a:moveTo>
                  <a:pt x="815708" y="929549"/>
                </a:moveTo>
                <a:cubicBezTo>
                  <a:pt x="820010" y="928128"/>
                  <a:pt x="818575" y="933813"/>
                  <a:pt x="818575" y="935235"/>
                </a:cubicBezTo>
                <a:cubicBezTo>
                  <a:pt x="817141" y="935235"/>
                  <a:pt x="815708" y="936656"/>
                  <a:pt x="812841" y="935235"/>
                </a:cubicBezTo>
                <a:close/>
                <a:moveTo>
                  <a:pt x="915163" y="926707"/>
                </a:moveTo>
                <a:cubicBezTo>
                  <a:pt x="914267" y="925997"/>
                  <a:pt x="913909" y="926707"/>
                  <a:pt x="914626" y="930971"/>
                </a:cubicBezTo>
                <a:lnTo>
                  <a:pt x="918926" y="930971"/>
                </a:lnTo>
                <a:cubicBezTo>
                  <a:pt x="917493" y="929550"/>
                  <a:pt x="916059" y="927418"/>
                  <a:pt x="915163" y="926707"/>
                </a:cubicBezTo>
                <a:close/>
                <a:moveTo>
                  <a:pt x="1414946" y="925285"/>
                </a:moveTo>
                <a:lnTo>
                  <a:pt x="1412079" y="929549"/>
                </a:lnTo>
                <a:lnTo>
                  <a:pt x="1419247" y="928128"/>
                </a:lnTo>
                <a:close/>
                <a:moveTo>
                  <a:pt x="1475156" y="913916"/>
                </a:moveTo>
                <a:cubicBezTo>
                  <a:pt x="1476591" y="915337"/>
                  <a:pt x="1475156" y="915337"/>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4"/>
                </a:moveTo>
                <a:cubicBezTo>
                  <a:pt x="913192" y="911073"/>
                  <a:pt x="910325" y="921021"/>
                  <a:pt x="908892" y="923864"/>
                </a:cubicBezTo>
                <a:cubicBezTo>
                  <a:pt x="913192" y="923864"/>
                  <a:pt x="918926" y="916757"/>
                  <a:pt x="913192" y="912494"/>
                </a:cubicBezTo>
                <a:close/>
                <a:moveTo>
                  <a:pt x="1227148" y="895438"/>
                </a:moveTo>
                <a:lnTo>
                  <a:pt x="1225713" y="911073"/>
                </a:lnTo>
                <a:cubicBezTo>
                  <a:pt x="1221412" y="905387"/>
                  <a:pt x="1225713" y="894017"/>
                  <a:pt x="1227148" y="895438"/>
                </a:cubicBezTo>
                <a:close/>
                <a:moveTo>
                  <a:pt x="888822" y="895438"/>
                </a:moveTo>
                <a:cubicBezTo>
                  <a:pt x="891689" y="896859"/>
                  <a:pt x="893122" y="901123"/>
                  <a:pt x="900290"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5" y="886909"/>
                  <a:pt x="848682" y="892595"/>
                  <a:pt x="848682" y="892595"/>
                </a:cubicBezTo>
                <a:close/>
                <a:moveTo>
                  <a:pt x="876636" y="883357"/>
                </a:moveTo>
                <a:cubicBezTo>
                  <a:pt x="872694" y="884423"/>
                  <a:pt x="870186" y="886910"/>
                  <a:pt x="871619" y="891174"/>
                </a:cubicBezTo>
                <a:lnTo>
                  <a:pt x="890255" y="888331"/>
                </a:lnTo>
                <a:lnTo>
                  <a:pt x="881653" y="888331"/>
                </a:lnTo>
                <a:lnTo>
                  <a:pt x="890255" y="884067"/>
                </a:lnTo>
                <a:cubicBezTo>
                  <a:pt x="885954" y="882646"/>
                  <a:pt x="880578" y="882290"/>
                  <a:pt x="876636" y="883357"/>
                </a:cubicBezTo>
                <a:close/>
                <a:moveTo>
                  <a:pt x="1364771" y="881224"/>
                </a:moveTo>
                <a:cubicBezTo>
                  <a:pt x="1356170" y="913916"/>
                  <a:pt x="1353303" y="875540"/>
                  <a:pt x="1341834" y="882646"/>
                </a:cubicBezTo>
                <a:cubicBezTo>
                  <a:pt x="1343267" y="886910"/>
                  <a:pt x="1347568" y="888331"/>
                  <a:pt x="1347568" y="892595"/>
                </a:cubicBezTo>
                <a:cubicBezTo>
                  <a:pt x="1343267" y="894017"/>
                  <a:pt x="1338967" y="892595"/>
                  <a:pt x="1336099" y="889752"/>
                </a:cubicBezTo>
                <a:cubicBezTo>
                  <a:pt x="1334665" y="892595"/>
                  <a:pt x="1334665" y="895438"/>
                  <a:pt x="1333232" y="896859"/>
                </a:cubicBezTo>
                <a:cubicBezTo>
                  <a:pt x="1341834" y="894017"/>
                  <a:pt x="1359037" y="896859"/>
                  <a:pt x="1367638" y="902545"/>
                </a:cubicBezTo>
                <a:cubicBezTo>
                  <a:pt x="1373373" y="898281"/>
                  <a:pt x="1366204" y="885488"/>
                  <a:pt x="1364771" y="881224"/>
                </a:cubicBezTo>
                <a:close/>
                <a:moveTo>
                  <a:pt x="893122" y="869853"/>
                </a:moveTo>
                <a:lnTo>
                  <a:pt x="881653" y="881224"/>
                </a:lnTo>
                <a:lnTo>
                  <a:pt x="883087" y="881224"/>
                </a:lnTo>
                <a:lnTo>
                  <a:pt x="891689" y="882646"/>
                </a:lnTo>
                <a:lnTo>
                  <a:pt x="884520" y="879803"/>
                </a:lnTo>
                <a:close/>
                <a:moveTo>
                  <a:pt x="1154034" y="867010"/>
                </a:moveTo>
                <a:lnTo>
                  <a:pt x="1164068" y="871274"/>
                </a:lnTo>
                <a:lnTo>
                  <a:pt x="1161202" y="874117"/>
                </a:lnTo>
                <a:close/>
                <a:moveTo>
                  <a:pt x="918926" y="864169"/>
                </a:moveTo>
                <a:lnTo>
                  <a:pt x="917287" y="865793"/>
                </a:lnTo>
                <a:lnTo>
                  <a:pt x="910325" y="867012"/>
                </a:lnTo>
                <a:lnTo>
                  <a:pt x="918926" y="872696"/>
                </a:lnTo>
                <a:cubicBezTo>
                  <a:pt x="918926" y="870565"/>
                  <a:pt x="916776" y="868788"/>
                  <a:pt x="915701" y="867366"/>
                </a:cubicBezTo>
                <a:lnTo>
                  <a:pt x="917287" y="865793"/>
                </a:lnTo>
                <a:lnTo>
                  <a:pt x="921142" y="865119"/>
                </a:lnTo>
                <a:lnTo>
                  <a:pt x="932187" y="869854"/>
                </a:lnTo>
                <a:cubicBezTo>
                  <a:pt x="936846" y="870920"/>
                  <a:pt x="940430" y="870564"/>
                  <a:pt x="938996" y="867012"/>
                </a:cubicBezTo>
                <a:cubicBezTo>
                  <a:pt x="931829" y="866301"/>
                  <a:pt x="926811" y="865235"/>
                  <a:pt x="922510" y="864879"/>
                </a:cubicBezTo>
                <a:lnTo>
                  <a:pt x="921142" y="865119"/>
                </a:lnTo>
                <a:close/>
                <a:moveTo>
                  <a:pt x="851546" y="862746"/>
                </a:moveTo>
                <a:lnTo>
                  <a:pt x="848679" y="869853"/>
                </a:lnTo>
                <a:lnTo>
                  <a:pt x="842945" y="869853"/>
                </a:lnTo>
                <a:close/>
                <a:moveTo>
                  <a:pt x="940766" y="862525"/>
                </a:moveTo>
                <a:cubicBezTo>
                  <a:pt x="938280" y="863991"/>
                  <a:pt x="946882" y="869854"/>
                  <a:pt x="949031" y="874117"/>
                </a:cubicBezTo>
                <a:lnTo>
                  <a:pt x="947598" y="862748"/>
                </a:lnTo>
                <a:cubicBezTo>
                  <a:pt x="943656" y="862037"/>
                  <a:pt x="941595" y="862037"/>
                  <a:pt x="940766" y="862525"/>
                </a:cubicBezTo>
                <a:close/>
                <a:moveTo>
                  <a:pt x="1151636" y="862322"/>
                </a:moveTo>
                <a:lnTo>
                  <a:pt x="1156901" y="865589"/>
                </a:lnTo>
                <a:cubicBezTo>
                  <a:pt x="1154751" y="865589"/>
                  <a:pt x="1152600" y="864523"/>
                  <a:pt x="1151525" y="862924"/>
                </a:cubicBezTo>
                <a:close/>
                <a:moveTo>
                  <a:pt x="1204210" y="851377"/>
                </a:moveTo>
                <a:cubicBezTo>
                  <a:pt x="1202776" y="859905"/>
                  <a:pt x="1208510" y="872696"/>
                  <a:pt x="1218546" y="871276"/>
                </a:cubicBezTo>
                <a:lnTo>
                  <a:pt x="1209944" y="852798"/>
                </a:lnTo>
                <a:lnTo>
                  <a:pt x="1211377" y="861326"/>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5"/>
                </a:moveTo>
                <a:cubicBezTo>
                  <a:pt x="22042" y="832011"/>
                  <a:pt x="19354" y="836097"/>
                  <a:pt x="15770" y="844270"/>
                </a:cubicBezTo>
                <a:lnTo>
                  <a:pt x="15770" y="872697"/>
                </a:lnTo>
                <a:cubicBezTo>
                  <a:pt x="15770" y="859905"/>
                  <a:pt x="17203" y="862747"/>
                  <a:pt x="20070" y="859905"/>
                </a:cubicBezTo>
                <a:cubicBezTo>
                  <a:pt x="24372" y="881224"/>
                  <a:pt x="15770" y="894016"/>
                  <a:pt x="11469" y="911073"/>
                </a:cubicBezTo>
                <a:cubicBezTo>
                  <a:pt x="15770" y="902544"/>
                  <a:pt x="22937" y="869854"/>
                  <a:pt x="31539" y="875540"/>
                </a:cubicBezTo>
                <a:cubicBezTo>
                  <a:pt x="32973" y="882645"/>
                  <a:pt x="32973" y="891174"/>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7"/>
                </a:cubicBezTo>
                <a:cubicBezTo>
                  <a:pt x="35840" y="876961"/>
                  <a:pt x="34406" y="875540"/>
                  <a:pt x="32973" y="874117"/>
                </a:cubicBezTo>
                <a:cubicBezTo>
                  <a:pt x="30823" y="851732"/>
                  <a:pt x="30285" y="827747"/>
                  <a:pt x="24103" y="830945"/>
                </a:cubicBezTo>
                <a:close/>
                <a:moveTo>
                  <a:pt x="1246321" y="825793"/>
                </a:moveTo>
                <a:cubicBezTo>
                  <a:pt x="1242916" y="824372"/>
                  <a:pt x="1239333" y="824372"/>
                  <a:pt x="1237182" y="827215"/>
                </a:cubicBezTo>
                <a:cubicBezTo>
                  <a:pt x="1234314" y="827215"/>
                  <a:pt x="1247217" y="831478"/>
                  <a:pt x="1254385" y="832899"/>
                </a:cubicBezTo>
                <a:cubicBezTo>
                  <a:pt x="1252951" y="830057"/>
                  <a:pt x="1249725" y="827214"/>
                  <a:pt x="1246321" y="825793"/>
                </a:cubicBezTo>
                <a:close/>
                <a:moveTo>
                  <a:pt x="1260119" y="822951"/>
                </a:moveTo>
                <a:cubicBezTo>
                  <a:pt x="1258686" y="825792"/>
                  <a:pt x="1251517" y="828635"/>
                  <a:pt x="1261553" y="828635"/>
                </a:cubicBezTo>
                <a:close/>
                <a:moveTo>
                  <a:pt x="1166937" y="794523"/>
                </a:moveTo>
                <a:cubicBezTo>
                  <a:pt x="1167654" y="802340"/>
                  <a:pt x="1167654" y="807670"/>
                  <a:pt x="1168370" y="812290"/>
                </a:cubicBezTo>
                <a:lnTo>
                  <a:pt x="1170089" y="816337"/>
                </a:lnTo>
                <a:lnTo>
                  <a:pt x="1169804" y="817265"/>
                </a:lnTo>
                <a:lnTo>
                  <a:pt x="1170735" y="817858"/>
                </a:lnTo>
                <a:lnTo>
                  <a:pt x="1174104" y="825792"/>
                </a:lnTo>
                <a:lnTo>
                  <a:pt x="1179838" y="817265"/>
                </a:lnTo>
                <a:cubicBezTo>
                  <a:pt x="1177688" y="817265"/>
                  <a:pt x="1176254" y="819397"/>
                  <a:pt x="1174821" y="820462"/>
                </a:cubicBezTo>
                <a:lnTo>
                  <a:pt x="1170735" y="817858"/>
                </a:lnTo>
                <a:lnTo>
                  <a:pt x="1170089" y="816337"/>
                </a:lnTo>
                <a:lnTo>
                  <a:pt x="1174284"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914626" y="767519"/>
                </a:moveTo>
                <a:lnTo>
                  <a:pt x="911759" y="771782"/>
                </a:lnTo>
                <a:lnTo>
                  <a:pt x="914626" y="768940"/>
                </a:lnTo>
                <a:cubicBezTo>
                  <a:pt x="914626" y="768940"/>
                  <a:pt x="914626" y="767519"/>
                  <a:pt x="914626" y="767519"/>
                </a:cubicBezTo>
                <a:close/>
                <a:moveTo>
                  <a:pt x="1939639" y="766096"/>
                </a:moveTo>
                <a:cubicBezTo>
                  <a:pt x="1939639" y="774624"/>
                  <a:pt x="1939639" y="780310"/>
                  <a:pt x="1935337" y="783151"/>
                </a:cubicBezTo>
                <a:cubicBezTo>
                  <a:pt x="1935337" y="783151"/>
                  <a:pt x="1935337" y="781730"/>
                  <a:pt x="1935337" y="781730"/>
                </a:cubicBezTo>
                <a:close/>
                <a:moveTo>
                  <a:pt x="927528" y="740513"/>
                </a:moveTo>
                <a:cubicBezTo>
                  <a:pt x="927528" y="749041"/>
                  <a:pt x="923228" y="749041"/>
                  <a:pt x="918926" y="750462"/>
                </a:cubicBezTo>
                <a:lnTo>
                  <a:pt x="920359" y="756148"/>
                </a:lnTo>
                <a:cubicBezTo>
                  <a:pt x="921793" y="756148"/>
                  <a:pt x="921793" y="756148"/>
                  <a:pt x="921793" y="756148"/>
                </a:cubicBezTo>
                <a:cubicBezTo>
                  <a:pt x="927528" y="751884"/>
                  <a:pt x="936129" y="754726"/>
                  <a:pt x="943298" y="757569"/>
                </a:cubicBezTo>
                <a:cubicBezTo>
                  <a:pt x="943298" y="754726"/>
                  <a:pt x="943298" y="753305"/>
                  <a:pt x="944731" y="750462"/>
                </a:cubicBezTo>
                <a:cubicBezTo>
                  <a:pt x="941863" y="747620"/>
                  <a:pt x="940431" y="746198"/>
                  <a:pt x="938996"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0"/>
                  <a:pt x="1090956" y="739091"/>
                  <a:pt x="1089522" y="740512"/>
                </a:cubicBezTo>
                <a:cubicBezTo>
                  <a:pt x="1088089" y="740512"/>
                  <a:pt x="1088089" y="739091"/>
                  <a:pt x="1088089" y="739091"/>
                </a:cubicBezTo>
                <a:close/>
                <a:moveTo>
                  <a:pt x="1060852" y="726299"/>
                </a:moveTo>
                <a:lnTo>
                  <a:pt x="1059417" y="729142"/>
                </a:lnTo>
                <a:lnTo>
                  <a:pt x="1056550" y="727722"/>
                </a:lnTo>
                <a:cubicBezTo>
                  <a:pt x="1055117" y="727722"/>
                  <a:pt x="1055117" y="729142"/>
                  <a:pt x="1055117" y="730563"/>
                </a:cubicBezTo>
                <a:cubicBezTo>
                  <a:pt x="1056550" y="731986"/>
                  <a:pt x="1057985" y="731986"/>
                  <a:pt x="1059417" y="731986"/>
                </a:cubicBezTo>
                <a:cubicBezTo>
                  <a:pt x="1060852" y="731986"/>
                  <a:pt x="1060852" y="729142"/>
                  <a:pt x="1060852" y="726299"/>
                </a:cubicBezTo>
                <a:close/>
                <a:moveTo>
                  <a:pt x="850774" y="713968"/>
                </a:moveTo>
                <a:lnTo>
                  <a:pt x="851549" y="714929"/>
                </a:lnTo>
                <a:lnTo>
                  <a:pt x="850810" y="714342"/>
                </a:lnTo>
                <a:close/>
                <a:moveTo>
                  <a:pt x="920359" y="712087"/>
                </a:moveTo>
                <a:cubicBezTo>
                  <a:pt x="911759" y="723456"/>
                  <a:pt x="918926" y="727722"/>
                  <a:pt x="927528" y="727722"/>
                </a:cubicBezTo>
                <a:cubicBezTo>
                  <a:pt x="927528" y="727722"/>
                  <a:pt x="927528" y="726299"/>
                  <a:pt x="927528" y="724879"/>
                </a:cubicBezTo>
                <a:cubicBezTo>
                  <a:pt x="923228" y="723456"/>
                  <a:pt x="917493" y="720615"/>
                  <a:pt x="920359" y="712087"/>
                </a:cubicBezTo>
                <a:close/>
                <a:moveTo>
                  <a:pt x="1040781" y="697873"/>
                </a:moveTo>
                <a:lnTo>
                  <a:pt x="1039347" y="703558"/>
                </a:lnTo>
                <a:cubicBezTo>
                  <a:pt x="1039347" y="704980"/>
                  <a:pt x="1039347" y="706401"/>
                  <a:pt x="1037914" y="707822"/>
                </a:cubicBezTo>
                <a:lnTo>
                  <a:pt x="1037914" y="709244"/>
                </a:lnTo>
                <a:lnTo>
                  <a:pt x="1050816" y="704980"/>
                </a:lnTo>
                <a:cubicBezTo>
                  <a:pt x="1049381" y="706401"/>
                  <a:pt x="1049381" y="706401"/>
                  <a:pt x="1049381" y="707822"/>
                </a:cubicBezTo>
                <a:cubicBezTo>
                  <a:pt x="1050816" y="706401"/>
                  <a:pt x="1052250" y="706401"/>
                  <a:pt x="1053683" y="707822"/>
                </a:cubicBezTo>
                <a:cubicBezTo>
                  <a:pt x="1053683" y="706401"/>
                  <a:pt x="1052250" y="704980"/>
                  <a:pt x="1050816" y="704980"/>
                </a:cubicBezTo>
                <a:cubicBezTo>
                  <a:pt x="1047949" y="703558"/>
                  <a:pt x="1043649" y="703558"/>
                  <a:pt x="1040781" y="702137"/>
                </a:cubicBezTo>
                <a:cubicBezTo>
                  <a:pt x="1040781" y="700716"/>
                  <a:pt x="1040781" y="700716"/>
                  <a:pt x="1043649" y="699294"/>
                </a:cubicBezTo>
                <a:cubicBezTo>
                  <a:pt x="1042214" y="697873"/>
                  <a:pt x="1042214" y="697873"/>
                  <a:pt x="1040781" y="697873"/>
                </a:cubicBezTo>
                <a:close/>
                <a:moveTo>
                  <a:pt x="816784" y="697873"/>
                </a:moveTo>
                <a:cubicBezTo>
                  <a:pt x="821085" y="698939"/>
                  <a:pt x="825745" y="701427"/>
                  <a:pt x="828612" y="700716"/>
                </a:cubicBezTo>
                <a:cubicBezTo>
                  <a:pt x="818576" y="714928"/>
                  <a:pt x="818576" y="690766"/>
                  <a:pt x="807107" y="703558"/>
                </a:cubicBezTo>
                <a:cubicBezTo>
                  <a:pt x="808541" y="697162"/>
                  <a:pt x="812483" y="696807"/>
                  <a:pt x="816784" y="697873"/>
                </a:cubicBezTo>
                <a:close/>
                <a:moveTo>
                  <a:pt x="1866524" y="695030"/>
                </a:moveTo>
                <a:cubicBezTo>
                  <a:pt x="1867959" y="712086"/>
                  <a:pt x="1869391" y="729143"/>
                  <a:pt x="1869391" y="746198"/>
                </a:cubicBezTo>
                <a:cubicBezTo>
                  <a:pt x="1888029" y="720615"/>
                  <a:pt x="1870826" y="714929"/>
                  <a:pt x="1866524" y="695030"/>
                </a:cubicBezTo>
                <a:close/>
                <a:moveTo>
                  <a:pt x="993473" y="690766"/>
                </a:moveTo>
                <a:cubicBezTo>
                  <a:pt x="992038" y="690766"/>
                  <a:pt x="990605" y="690766"/>
                  <a:pt x="989173" y="692188"/>
                </a:cubicBezTo>
                <a:cubicBezTo>
                  <a:pt x="989173" y="692188"/>
                  <a:pt x="989173" y="693609"/>
                  <a:pt x="989173" y="693609"/>
                </a:cubicBezTo>
                <a:cubicBezTo>
                  <a:pt x="990605" y="692188"/>
                  <a:pt x="992038" y="690766"/>
                  <a:pt x="993473" y="690766"/>
                </a:cubicBezTo>
                <a:close/>
                <a:moveTo>
                  <a:pt x="711057" y="679395"/>
                </a:moveTo>
                <a:lnTo>
                  <a:pt x="718708" y="679495"/>
                </a:lnTo>
                <a:lnTo>
                  <a:pt x="718405" y="679574"/>
                </a:lnTo>
                <a:cubicBezTo>
                  <a:pt x="715358" y="679396"/>
                  <a:pt x="712491" y="677974"/>
                  <a:pt x="711057" y="679395"/>
                </a:cubicBezTo>
                <a:close/>
                <a:moveTo>
                  <a:pt x="70067" y="662384"/>
                </a:moveTo>
                <a:cubicBezTo>
                  <a:pt x="66304" y="660652"/>
                  <a:pt x="60928" y="676908"/>
                  <a:pt x="58778" y="690766"/>
                </a:cubicBezTo>
                <a:cubicBezTo>
                  <a:pt x="61645" y="687923"/>
                  <a:pt x="64512" y="693609"/>
                  <a:pt x="68812" y="686502"/>
                </a:cubicBezTo>
                <a:lnTo>
                  <a:pt x="73113" y="670868"/>
                </a:lnTo>
                <a:cubicBezTo>
                  <a:pt x="72396" y="665538"/>
                  <a:pt x="71321" y="662962"/>
                  <a:pt x="70067" y="662384"/>
                </a:cubicBezTo>
                <a:close/>
                <a:moveTo>
                  <a:pt x="926095" y="658076"/>
                </a:moveTo>
                <a:cubicBezTo>
                  <a:pt x="921793" y="658076"/>
                  <a:pt x="923228" y="668024"/>
                  <a:pt x="923228" y="672288"/>
                </a:cubicBezTo>
                <a:cubicBezTo>
                  <a:pt x="921793" y="672288"/>
                  <a:pt x="920359" y="670867"/>
                  <a:pt x="918926" y="668024"/>
                </a:cubicBezTo>
                <a:cubicBezTo>
                  <a:pt x="914626" y="683659"/>
                  <a:pt x="928962" y="665183"/>
                  <a:pt x="931829" y="676554"/>
                </a:cubicBezTo>
                <a:cubicBezTo>
                  <a:pt x="934695" y="669447"/>
                  <a:pt x="926095" y="663761"/>
                  <a:pt x="926095" y="658076"/>
                </a:cubicBezTo>
                <a:close/>
                <a:moveTo>
                  <a:pt x="841513" y="652390"/>
                </a:moveTo>
                <a:cubicBezTo>
                  <a:pt x="845814" y="658076"/>
                  <a:pt x="845814" y="676554"/>
                  <a:pt x="858716" y="672288"/>
                </a:cubicBezTo>
                <a:lnTo>
                  <a:pt x="852981" y="665183"/>
                </a:lnTo>
                <a:lnTo>
                  <a:pt x="854416" y="665183"/>
                </a:lnTo>
                <a:lnTo>
                  <a:pt x="855849" y="658076"/>
                </a:lnTo>
                <a:cubicBezTo>
                  <a:pt x="850114" y="676554"/>
                  <a:pt x="845814" y="655233"/>
                  <a:pt x="841513" y="652390"/>
                </a:cubicBezTo>
                <a:close/>
                <a:moveTo>
                  <a:pt x="1050816" y="643862"/>
                </a:moveTo>
                <a:cubicBezTo>
                  <a:pt x="1046516" y="645284"/>
                  <a:pt x="1027879" y="642441"/>
                  <a:pt x="1033613" y="653812"/>
                </a:cubicBezTo>
                <a:lnTo>
                  <a:pt x="1040781" y="650969"/>
                </a:lnTo>
                <a:lnTo>
                  <a:pt x="1040781" y="652390"/>
                </a:lnTo>
                <a:lnTo>
                  <a:pt x="1047949" y="653812"/>
                </a:lnTo>
                <a:cubicBezTo>
                  <a:pt x="1029313" y="646705"/>
                  <a:pt x="1049381" y="646705"/>
                  <a:pt x="1050816" y="643862"/>
                </a:cubicBezTo>
                <a:close/>
                <a:moveTo>
                  <a:pt x="994471" y="641699"/>
                </a:moveTo>
                <a:lnTo>
                  <a:pt x="995167" y="641769"/>
                </a:lnTo>
                <a:lnTo>
                  <a:pt x="993473" y="642441"/>
                </a:lnTo>
                <a:close/>
                <a:moveTo>
                  <a:pt x="676651" y="632491"/>
                </a:moveTo>
                <a:cubicBezTo>
                  <a:pt x="675217" y="645284"/>
                  <a:pt x="693855" y="639598"/>
                  <a:pt x="695287" y="633913"/>
                </a:cubicBezTo>
                <a:cubicBezTo>
                  <a:pt x="692420" y="638177"/>
                  <a:pt x="685253" y="633913"/>
                  <a:pt x="676651" y="632491"/>
                </a:cubicBezTo>
                <a:close/>
                <a:moveTo>
                  <a:pt x="1889462" y="626807"/>
                </a:moveTo>
                <a:cubicBezTo>
                  <a:pt x="1890896" y="642441"/>
                  <a:pt x="1900930" y="636755"/>
                  <a:pt x="1895196" y="665182"/>
                </a:cubicBezTo>
                <a:cubicBezTo>
                  <a:pt x="1888029" y="660918"/>
                  <a:pt x="1872259" y="672289"/>
                  <a:pt x="1876560" y="712086"/>
                </a:cubicBezTo>
                <a:cubicBezTo>
                  <a:pt x="1890896" y="680816"/>
                  <a:pt x="1898063" y="677975"/>
                  <a:pt x="1900930" y="635334"/>
                </a:cubicBezTo>
                <a:close/>
                <a:moveTo>
                  <a:pt x="1003402" y="616178"/>
                </a:moveTo>
                <a:lnTo>
                  <a:pt x="1005120" y="618811"/>
                </a:lnTo>
                <a:cubicBezTo>
                  <a:pt x="1004583" y="621832"/>
                  <a:pt x="1002791" y="624674"/>
                  <a:pt x="1003508" y="626806"/>
                </a:cubicBezTo>
                <a:cubicBezTo>
                  <a:pt x="997057" y="622542"/>
                  <a:pt x="999207" y="621121"/>
                  <a:pt x="1001358" y="619345"/>
                </a:cubicBezTo>
                <a:close/>
                <a:moveTo>
                  <a:pt x="999207" y="609751"/>
                </a:moveTo>
                <a:cubicBezTo>
                  <a:pt x="1002433" y="612594"/>
                  <a:pt x="1003508" y="614548"/>
                  <a:pt x="1003508" y="616014"/>
                </a:cubicBezTo>
                <a:lnTo>
                  <a:pt x="1003402" y="616178"/>
                </a:lnTo>
                <a:close/>
                <a:moveTo>
                  <a:pt x="666616" y="604065"/>
                </a:moveTo>
                <a:cubicBezTo>
                  <a:pt x="659449" y="609751"/>
                  <a:pt x="658014" y="604065"/>
                  <a:pt x="655147" y="614015"/>
                </a:cubicBezTo>
                <a:cubicBezTo>
                  <a:pt x="655147" y="615436"/>
                  <a:pt x="666616" y="619699"/>
                  <a:pt x="663749" y="626806"/>
                </a:cubicBezTo>
                <a:lnTo>
                  <a:pt x="670917" y="616858"/>
                </a:lnTo>
                <a:cubicBezTo>
                  <a:pt x="665183" y="616858"/>
                  <a:pt x="663749" y="605487"/>
                  <a:pt x="666616" y="604065"/>
                </a:cubicBezTo>
                <a:close/>
                <a:moveTo>
                  <a:pt x="1093823" y="602644"/>
                </a:moveTo>
                <a:cubicBezTo>
                  <a:pt x="1079487" y="601223"/>
                  <a:pt x="1092389" y="608329"/>
                  <a:pt x="1085222" y="609751"/>
                </a:cubicBezTo>
                <a:cubicBezTo>
                  <a:pt x="1090956" y="609751"/>
                  <a:pt x="1103859" y="612593"/>
                  <a:pt x="1093823" y="602644"/>
                </a:cubicBezTo>
                <a:close/>
                <a:moveTo>
                  <a:pt x="762666" y="602644"/>
                </a:moveTo>
                <a:cubicBezTo>
                  <a:pt x="759799" y="608329"/>
                  <a:pt x="769834" y="609751"/>
                  <a:pt x="764099" y="615436"/>
                </a:cubicBezTo>
                <a:lnTo>
                  <a:pt x="759799" y="615436"/>
                </a:lnTo>
                <a:cubicBezTo>
                  <a:pt x="763383" y="615436"/>
                  <a:pt x="762666" y="619344"/>
                  <a:pt x="762487" y="622720"/>
                </a:cubicBezTo>
                <a:lnTo>
                  <a:pt x="763428" y="623371"/>
                </a:lnTo>
                <a:lnTo>
                  <a:pt x="762666" y="625386"/>
                </a:lnTo>
                <a:lnTo>
                  <a:pt x="768401" y="626806"/>
                </a:lnTo>
                <a:lnTo>
                  <a:pt x="763428" y="623371"/>
                </a:lnTo>
                <a:lnTo>
                  <a:pt x="765354" y="618279"/>
                </a:lnTo>
                <a:cubicBezTo>
                  <a:pt x="765175" y="614725"/>
                  <a:pt x="765534" y="611172"/>
                  <a:pt x="771268" y="611172"/>
                </a:cubicBezTo>
                <a:cubicBezTo>
                  <a:pt x="775568" y="611172"/>
                  <a:pt x="768401" y="601223"/>
                  <a:pt x="762666" y="602644"/>
                </a:cubicBezTo>
                <a:close/>
                <a:moveTo>
                  <a:pt x="785469" y="599801"/>
                </a:moveTo>
                <a:cubicBezTo>
                  <a:pt x="784170" y="599712"/>
                  <a:pt x="782378" y="600512"/>
                  <a:pt x="779869" y="602644"/>
                </a:cubicBezTo>
                <a:cubicBezTo>
                  <a:pt x="778435" y="616858"/>
                  <a:pt x="787037" y="605487"/>
                  <a:pt x="789904" y="612593"/>
                </a:cubicBezTo>
                <a:cubicBezTo>
                  <a:pt x="788829" y="608329"/>
                  <a:pt x="789367" y="600068"/>
                  <a:pt x="785469" y="599801"/>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9"/>
                </a:lnTo>
                <a:cubicBezTo>
                  <a:pt x="1948239" y="611172"/>
                  <a:pt x="1948239" y="625385"/>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6" y="591273"/>
                  <a:pt x="1085222" y="595537"/>
                </a:cubicBezTo>
                <a:cubicBezTo>
                  <a:pt x="1085222" y="598380"/>
                  <a:pt x="1093823" y="594116"/>
                  <a:pt x="1092389" y="589852"/>
                </a:cubicBezTo>
                <a:cubicBezTo>
                  <a:pt x="1086656" y="588430"/>
                  <a:pt x="1086656" y="595537"/>
                  <a:pt x="1079487" y="589852"/>
                </a:cubicBezTo>
                <a:lnTo>
                  <a:pt x="1079487" y="587009"/>
                </a:lnTo>
                <a:cubicBezTo>
                  <a:pt x="1079487" y="589141"/>
                  <a:pt x="1075545" y="588075"/>
                  <a:pt x="1072319" y="587542"/>
                </a:cubicBezTo>
                <a:lnTo>
                  <a:pt x="1071989" y="587972"/>
                </a:lnTo>
                <a:close/>
                <a:moveTo>
                  <a:pt x="488851" y="569953"/>
                </a:moveTo>
                <a:cubicBezTo>
                  <a:pt x="487419" y="572795"/>
                  <a:pt x="485984" y="574217"/>
                  <a:pt x="485984" y="575638"/>
                </a:cubicBezTo>
                <a:cubicBezTo>
                  <a:pt x="477383" y="577059"/>
                  <a:pt x="470216" y="579902"/>
                  <a:pt x="477383" y="594116"/>
                </a:cubicBezTo>
                <a:lnTo>
                  <a:pt x="484551" y="592694"/>
                </a:lnTo>
                <a:cubicBezTo>
                  <a:pt x="481683" y="592694"/>
                  <a:pt x="481683" y="591273"/>
                  <a:pt x="481683" y="588430"/>
                </a:cubicBezTo>
                <a:cubicBezTo>
                  <a:pt x="485984" y="584166"/>
                  <a:pt x="488851" y="592694"/>
                  <a:pt x="491719" y="595537"/>
                </a:cubicBezTo>
                <a:cubicBezTo>
                  <a:pt x="490286" y="589852"/>
                  <a:pt x="483117" y="584166"/>
                  <a:pt x="485984" y="575638"/>
                </a:cubicBezTo>
                <a:cubicBezTo>
                  <a:pt x="487419" y="574217"/>
                  <a:pt x="490286" y="572795"/>
                  <a:pt x="491719" y="574217"/>
                </a:cubicBezTo>
                <a:cubicBezTo>
                  <a:pt x="493153" y="575638"/>
                  <a:pt x="493153" y="577059"/>
                  <a:pt x="496019" y="572795"/>
                </a:cubicBezTo>
                <a:lnTo>
                  <a:pt x="496019" y="569953"/>
                </a:lnTo>
                <a:cubicBezTo>
                  <a:pt x="494586" y="571374"/>
                  <a:pt x="493153" y="571374"/>
                  <a:pt x="491719" y="572795"/>
                </a:cubicBezTo>
                <a:cubicBezTo>
                  <a:pt x="491719" y="571374"/>
                  <a:pt x="490286" y="568531"/>
                  <a:pt x="488851" y="569953"/>
                </a:cubicBezTo>
                <a:close/>
                <a:moveTo>
                  <a:pt x="435810" y="548633"/>
                </a:moveTo>
                <a:cubicBezTo>
                  <a:pt x="430075" y="554319"/>
                  <a:pt x="437242" y="560003"/>
                  <a:pt x="441544" y="560003"/>
                </a:cubicBezTo>
                <a:cubicBezTo>
                  <a:pt x="440110" y="558583"/>
                  <a:pt x="441544" y="554319"/>
                  <a:pt x="440110" y="551476"/>
                </a:cubicBezTo>
                <a:close/>
                <a:moveTo>
                  <a:pt x="1016410" y="541526"/>
                </a:moveTo>
                <a:lnTo>
                  <a:pt x="1017325" y="547713"/>
                </a:lnTo>
                <a:lnTo>
                  <a:pt x="1016948" y="547389"/>
                </a:lnTo>
                <a:cubicBezTo>
                  <a:pt x="1016768" y="545079"/>
                  <a:pt x="1017843" y="542947"/>
                  <a:pt x="1016410" y="541526"/>
                </a:cubicBezTo>
                <a:close/>
                <a:moveTo>
                  <a:pt x="559098" y="530156"/>
                </a:moveTo>
                <a:cubicBezTo>
                  <a:pt x="563398" y="534420"/>
                  <a:pt x="563398" y="535841"/>
                  <a:pt x="570566" y="531577"/>
                </a:cubicBezTo>
                <a:cubicBezTo>
                  <a:pt x="566265" y="527313"/>
                  <a:pt x="560531" y="527313"/>
                  <a:pt x="559098" y="530156"/>
                </a:cubicBezTo>
                <a:close/>
                <a:moveTo>
                  <a:pt x="1055117" y="524470"/>
                </a:moveTo>
                <a:cubicBezTo>
                  <a:pt x="1042214" y="521627"/>
                  <a:pt x="1049381" y="534420"/>
                  <a:pt x="1055117" y="537262"/>
                </a:cubicBezTo>
                <a:cubicBezTo>
                  <a:pt x="1052250" y="534420"/>
                  <a:pt x="1055117" y="530156"/>
                  <a:pt x="1055117" y="524470"/>
                </a:cubicBezTo>
                <a:close/>
                <a:moveTo>
                  <a:pt x="1070886" y="508835"/>
                </a:moveTo>
                <a:cubicBezTo>
                  <a:pt x="1069453" y="510258"/>
                  <a:pt x="1066586" y="517363"/>
                  <a:pt x="1059417" y="514522"/>
                </a:cubicBezTo>
                <a:lnTo>
                  <a:pt x="1070886" y="521627"/>
                </a:lnTo>
                <a:cubicBezTo>
                  <a:pt x="1070886" y="515942"/>
                  <a:pt x="1080922" y="515942"/>
                  <a:pt x="1082355" y="518785"/>
                </a:cubicBezTo>
                <a:cubicBezTo>
                  <a:pt x="1076620" y="513099"/>
                  <a:pt x="1082355" y="511679"/>
                  <a:pt x="1070886" y="508835"/>
                </a:cubicBezTo>
                <a:close/>
                <a:moveTo>
                  <a:pt x="549062" y="508835"/>
                </a:moveTo>
                <a:cubicBezTo>
                  <a:pt x="556231" y="511679"/>
                  <a:pt x="549062" y="528734"/>
                  <a:pt x="561965" y="523049"/>
                </a:cubicBezTo>
                <a:cubicBezTo>
                  <a:pt x="554796" y="518785"/>
                  <a:pt x="560531" y="504572"/>
                  <a:pt x="549062" y="508835"/>
                </a:cubicBezTo>
                <a:close/>
                <a:moveTo>
                  <a:pt x="1893763" y="491780"/>
                </a:moveTo>
                <a:cubicBezTo>
                  <a:pt x="1892329" y="497465"/>
                  <a:pt x="1890896" y="501729"/>
                  <a:pt x="1889462" y="507415"/>
                </a:cubicBezTo>
                <a:cubicBezTo>
                  <a:pt x="1892329" y="504572"/>
                  <a:pt x="1893763" y="500308"/>
                  <a:pt x="1895196" y="497465"/>
                </a:cubicBezTo>
                <a:cubicBezTo>
                  <a:pt x="1900930" y="520207"/>
                  <a:pt x="1905232" y="542948"/>
                  <a:pt x="1908099" y="565688"/>
                </a:cubicBezTo>
                <a:cubicBezTo>
                  <a:pt x="1905232" y="541526"/>
                  <a:pt x="1902365" y="517363"/>
                  <a:pt x="1896630" y="494622"/>
                </a:cubicBezTo>
                <a:lnTo>
                  <a:pt x="1895196" y="497465"/>
                </a:lnTo>
                <a:close/>
                <a:moveTo>
                  <a:pt x="1083789" y="456247"/>
                </a:moveTo>
                <a:cubicBezTo>
                  <a:pt x="1085222" y="460511"/>
                  <a:pt x="1068019" y="460511"/>
                  <a:pt x="1080922" y="467617"/>
                </a:cubicBezTo>
                <a:lnTo>
                  <a:pt x="1089523" y="461931"/>
                </a:lnTo>
                <a:cubicBezTo>
                  <a:pt x="1085222" y="459090"/>
                  <a:pt x="1090956" y="457667"/>
                  <a:pt x="1083789" y="456247"/>
                </a:cubicBezTo>
                <a:close/>
                <a:moveTo>
                  <a:pt x="1146867" y="453404"/>
                </a:moveTo>
                <a:cubicBezTo>
                  <a:pt x="1143999" y="454826"/>
                  <a:pt x="1141132" y="454826"/>
                  <a:pt x="1145432" y="460511"/>
                </a:cubicBezTo>
                <a:cubicBezTo>
                  <a:pt x="1148299" y="459090"/>
                  <a:pt x="1149732" y="454826"/>
                  <a:pt x="1146867" y="453404"/>
                </a:cubicBezTo>
                <a:close/>
                <a:moveTo>
                  <a:pt x="1166937" y="451983"/>
                </a:moveTo>
                <a:cubicBezTo>
                  <a:pt x="1164068" y="454826"/>
                  <a:pt x="1148299" y="447719"/>
                  <a:pt x="1154034" y="457667"/>
                </a:cubicBezTo>
                <a:cubicBezTo>
                  <a:pt x="1158335" y="453404"/>
                  <a:pt x="1171237" y="460511"/>
                  <a:pt x="1166937" y="451983"/>
                </a:cubicBezTo>
                <a:close/>
                <a:moveTo>
                  <a:pt x="1079487" y="427820"/>
                </a:moveTo>
                <a:lnTo>
                  <a:pt x="1072320" y="436348"/>
                </a:lnTo>
                <a:cubicBezTo>
                  <a:pt x="1070885" y="426399"/>
                  <a:pt x="1073753" y="434927"/>
                  <a:pt x="1079487" y="427820"/>
                </a:cubicBezTo>
                <a:close/>
                <a:moveTo>
                  <a:pt x="1910965" y="420713"/>
                </a:moveTo>
                <a:cubicBezTo>
                  <a:pt x="1918133" y="440612"/>
                  <a:pt x="1922433" y="461931"/>
                  <a:pt x="1928168" y="481830"/>
                </a:cubicBezTo>
                <a:lnTo>
                  <a:pt x="1913832" y="440612"/>
                </a:lnTo>
                <a:cubicBezTo>
                  <a:pt x="1912398" y="434927"/>
                  <a:pt x="1912398" y="427820"/>
                  <a:pt x="1910965" y="420713"/>
                </a:cubicBezTo>
                <a:close/>
                <a:moveTo>
                  <a:pt x="1852189" y="412186"/>
                </a:moveTo>
                <a:cubicBezTo>
                  <a:pt x="1853623" y="417871"/>
                  <a:pt x="1856490" y="424978"/>
                  <a:pt x="1857923" y="432084"/>
                </a:cubicBezTo>
                <a:cubicBezTo>
                  <a:pt x="1857923" y="439190"/>
                  <a:pt x="1847889" y="424978"/>
                  <a:pt x="1855056" y="450561"/>
                </a:cubicBezTo>
                <a:cubicBezTo>
                  <a:pt x="1860790" y="450561"/>
                  <a:pt x="1860790" y="442033"/>
                  <a:pt x="1857923" y="432084"/>
                </a:cubicBezTo>
                <a:cubicBezTo>
                  <a:pt x="1857923" y="429241"/>
                  <a:pt x="1856490" y="423555"/>
                  <a:pt x="1852189" y="412186"/>
                </a:cubicBezTo>
                <a:close/>
                <a:moveTo>
                  <a:pt x="1862224" y="400815"/>
                </a:moveTo>
                <a:cubicBezTo>
                  <a:pt x="1867959" y="422134"/>
                  <a:pt x="1873693" y="443455"/>
                  <a:pt x="1875126" y="464775"/>
                </a:cubicBezTo>
                <a:lnTo>
                  <a:pt x="1875126" y="442033"/>
                </a:lnTo>
                <a:lnTo>
                  <a:pt x="1883727" y="484673"/>
                </a:lnTo>
                <a:cubicBezTo>
                  <a:pt x="1886594" y="481830"/>
                  <a:pt x="1888029" y="469039"/>
                  <a:pt x="1885162" y="451983"/>
                </a:cubicBezTo>
                <a:cubicBezTo>
                  <a:pt x="1883727" y="447719"/>
                  <a:pt x="1883727" y="443455"/>
                  <a:pt x="1882294" y="439190"/>
                </a:cubicBezTo>
                <a:cubicBezTo>
                  <a:pt x="1880860" y="434926"/>
                  <a:pt x="1877993" y="430662"/>
                  <a:pt x="1876560" y="426398"/>
                </a:cubicBezTo>
                <a:cubicBezTo>
                  <a:pt x="1873693" y="417871"/>
                  <a:pt x="1867959" y="409343"/>
                  <a:pt x="1862224" y="400815"/>
                </a:cubicBezTo>
                <a:close/>
                <a:moveTo>
                  <a:pt x="1092389" y="379495"/>
                </a:moveTo>
                <a:lnTo>
                  <a:pt x="1092389" y="385180"/>
                </a:lnTo>
                <a:cubicBezTo>
                  <a:pt x="1092389" y="383759"/>
                  <a:pt x="1093823" y="385180"/>
                  <a:pt x="1096690" y="385180"/>
                </a:cubicBezTo>
                <a:cubicBezTo>
                  <a:pt x="1099558" y="389444"/>
                  <a:pt x="1090956" y="389444"/>
                  <a:pt x="1088089" y="390865"/>
                </a:cubicBezTo>
                <a:cubicBezTo>
                  <a:pt x="1093823" y="390865"/>
                  <a:pt x="1100992" y="388023"/>
                  <a:pt x="1108159" y="392287"/>
                </a:cubicBezTo>
                <a:cubicBezTo>
                  <a:pt x="1108159" y="395129"/>
                  <a:pt x="1108159" y="396551"/>
                  <a:pt x="1109593" y="397972"/>
                </a:cubicBezTo>
                <a:cubicBezTo>
                  <a:pt x="1106725" y="397972"/>
                  <a:pt x="1106725" y="397972"/>
                  <a:pt x="1109593" y="400815"/>
                </a:cubicBezTo>
                <a:lnTo>
                  <a:pt x="1112461" y="400815"/>
                </a:lnTo>
                <a:cubicBezTo>
                  <a:pt x="1111026" y="399394"/>
                  <a:pt x="1109593" y="397972"/>
                  <a:pt x="1109593" y="396551"/>
                </a:cubicBezTo>
                <a:cubicBezTo>
                  <a:pt x="1111026" y="396551"/>
                  <a:pt x="1113893" y="396551"/>
                  <a:pt x="1112461" y="395129"/>
                </a:cubicBezTo>
                <a:cubicBezTo>
                  <a:pt x="1111026" y="392287"/>
                  <a:pt x="1109593" y="392287"/>
                  <a:pt x="1108159" y="390865"/>
                </a:cubicBezTo>
                <a:cubicBezTo>
                  <a:pt x="1106725" y="385180"/>
                  <a:pt x="1105292" y="378073"/>
                  <a:pt x="1092389" y="379495"/>
                </a:cubicBezTo>
                <a:close/>
                <a:moveTo>
                  <a:pt x="365563" y="379494"/>
                </a:moveTo>
                <a:cubicBezTo>
                  <a:pt x="352662" y="386601"/>
                  <a:pt x="341191" y="395128"/>
                  <a:pt x="328290" y="403656"/>
                </a:cubicBezTo>
                <a:cubicBezTo>
                  <a:pt x="345493" y="385178"/>
                  <a:pt x="346927" y="393708"/>
                  <a:pt x="365563" y="379494"/>
                </a:cubicBezTo>
                <a:close/>
                <a:moveTo>
                  <a:pt x="1879188" y="377955"/>
                </a:moveTo>
                <a:lnTo>
                  <a:pt x="1879427" y="378073"/>
                </a:lnTo>
                <a:lnTo>
                  <a:pt x="1879634" y="379503"/>
                </a:lnTo>
                <a:close/>
                <a:moveTo>
                  <a:pt x="1790545" y="370966"/>
                </a:moveTo>
                <a:cubicBezTo>
                  <a:pt x="1791978" y="376653"/>
                  <a:pt x="1799147" y="390865"/>
                  <a:pt x="1806314" y="402236"/>
                </a:cubicBezTo>
                <a:cubicBezTo>
                  <a:pt x="1813483" y="415027"/>
                  <a:pt x="1819217" y="426398"/>
                  <a:pt x="1823517" y="426398"/>
                </a:cubicBezTo>
                <a:cubicBezTo>
                  <a:pt x="1824951" y="429241"/>
                  <a:pt x="1819217" y="419291"/>
                  <a:pt x="1813483" y="406500"/>
                </a:cubicBezTo>
                <a:cubicBezTo>
                  <a:pt x="1806314" y="393708"/>
                  <a:pt x="1796279" y="379494"/>
                  <a:pt x="1790545" y="370966"/>
                </a:cubicBezTo>
                <a:close/>
                <a:moveTo>
                  <a:pt x="336892" y="370966"/>
                </a:moveTo>
                <a:cubicBezTo>
                  <a:pt x="325423" y="380916"/>
                  <a:pt x="303918" y="402235"/>
                  <a:pt x="283848" y="419291"/>
                </a:cubicBezTo>
                <a:cubicBezTo>
                  <a:pt x="263778" y="436348"/>
                  <a:pt x="243708" y="451981"/>
                  <a:pt x="235106" y="449139"/>
                </a:cubicBezTo>
                <a:cubicBezTo>
                  <a:pt x="248008" y="437768"/>
                  <a:pt x="265212" y="422134"/>
                  <a:pt x="283848" y="407920"/>
                </a:cubicBezTo>
                <a:cubicBezTo>
                  <a:pt x="302485" y="393707"/>
                  <a:pt x="321121" y="379494"/>
                  <a:pt x="336892" y="370966"/>
                </a:cubicBezTo>
                <a:close/>
                <a:moveTo>
                  <a:pt x="344956" y="363504"/>
                </a:moveTo>
                <a:cubicBezTo>
                  <a:pt x="346568" y="362438"/>
                  <a:pt x="346927" y="362438"/>
                  <a:pt x="345493" y="363859"/>
                </a:cubicBezTo>
                <a:cubicBezTo>
                  <a:pt x="344060" y="365280"/>
                  <a:pt x="339758" y="368123"/>
                  <a:pt x="336891" y="369544"/>
                </a:cubicBezTo>
                <a:cubicBezTo>
                  <a:pt x="340476" y="366702"/>
                  <a:pt x="343343" y="364570"/>
                  <a:pt x="344956" y="363504"/>
                </a:cubicBezTo>
                <a:close/>
                <a:moveTo>
                  <a:pt x="1134860" y="362794"/>
                </a:moveTo>
                <a:cubicBezTo>
                  <a:pt x="1132530" y="362794"/>
                  <a:pt x="1130380" y="363860"/>
                  <a:pt x="1129664" y="365281"/>
                </a:cubicBezTo>
                <a:cubicBezTo>
                  <a:pt x="1132531" y="366702"/>
                  <a:pt x="1135396" y="368125"/>
                  <a:pt x="1138265" y="368125"/>
                </a:cubicBezTo>
                <a:lnTo>
                  <a:pt x="1141132" y="366702"/>
                </a:lnTo>
                <a:cubicBezTo>
                  <a:pt x="1139699" y="363860"/>
                  <a:pt x="1137190" y="362794"/>
                  <a:pt x="1134860" y="362794"/>
                </a:cubicBezTo>
                <a:close/>
                <a:moveTo>
                  <a:pt x="364131" y="362438"/>
                </a:moveTo>
                <a:lnTo>
                  <a:pt x="344060" y="379493"/>
                </a:lnTo>
                <a:lnTo>
                  <a:pt x="342626" y="372388"/>
                </a:lnTo>
                <a:close/>
                <a:moveTo>
                  <a:pt x="1871519" y="361461"/>
                </a:moveTo>
                <a:cubicBezTo>
                  <a:pt x="1871900" y="361106"/>
                  <a:pt x="1872976" y="361727"/>
                  <a:pt x="1875126" y="363859"/>
                </a:cubicBezTo>
                <a:lnTo>
                  <a:pt x="1879188" y="377955"/>
                </a:lnTo>
                <a:lnTo>
                  <a:pt x="1876560" y="376653"/>
                </a:lnTo>
                <a:cubicBezTo>
                  <a:pt x="1875485" y="372388"/>
                  <a:pt x="1870377" y="362527"/>
                  <a:pt x="1871519" y="361461"/>
                </a:cubicBezTo>
                <a:close/>
                <a:moveTo>
                  <a:pt x="1769041" y="355332"/>
                </a:moveTo>
                <a:cubicBezTo>
                  <a:pt x="1770475" y="359596"/>
                  <a:pt x="1771908" y="363859"/>
                  <a:pt x="1773342" y="368123"/>
                </a:cubicBezTo>
                <a:cubicBezTo>
                  <a:pt x="1770475" y="368123"/>
                  <a:pt x="1770475" y="369546"/>
                  <a:pt x="1777642" y="383758"/>
                </a:cubicBezTo>
                <a:lnTo>
                  <a:pt x="1773342" y="368123"/>
                </a:lnTo>
                <a:cubicBezTo>
                  <a:pt x="1776209" y="369546"/>
                  <a:pt x="1780509" y="372389"/>
                  <a:pt x="1781944" y="372389"/>
                </a:cubicBezTo>
                <a:cubicBezTo>
                  <a:pt x="1783377" y="372389"/>
                  <a:pt x="1783377" y="372389"/>
                  <a:pt x="1780509" y="368123"/>
                </a:cubicBezTo>
                <a:cubicBezTo>
                  <a:pt x="1779077" y="365282"/>
                  <a:pt x="1776209" y="361018"/>
                  <a:pt x="1769041" y="355332"/>
                </a:cubicBezTo>
                <a:close/>
                <a:moveTo>
                  <a:pt x="1846455" y="302743"/>
                </a:moveTo>
                <a:cubicBezTo>
                  <a:pt x="1853623" y="315534"/>
                  <a:pt x="1853623" y="324062"/>
                  <a:pt x="1852189" y="328326"/>
                </a:cubicBezTo>
                <a:cubicBezTo>
                  <a:pt x="1850756" y="332591"/>
                  <a:pt x="1847888" y="334012"/>
                  <a:pt x="1846455" y="331169"/>
                </a:cubicBezTo>
                <a:cubicBezTo>
                  <a:pt x="1846455" y="322641"/>
                  <a:pt x="1846455" y="312693"/>
                  <a:pt x="1846455" y="302743"/>
                </a:cubicBezTo>
                <a:close/>
                <a:moveTo>
                  <a:pt x="434815" y="297805"/>
                </a:moveTo>
                <a:lnTo>
                  <a:pt x="420936" y="310205"/>
                </a:lnTo>
                <a:cubicBezTo>
                  <a:pt x="416098" y="314824"/>
                  <a:pt x="412156" y="319088"/>
                  <a:pt x="410005" y="322642"/>
                </a:cubicBezTo>
                <a:lnTo>
                  <a:pt x="408572" y="308428"/>
                </a:lnTo>
                <a:cubicBezTo>
                  <a:pt x="412873" y="308428"/>
                  <a:pt x="417532" y="307006"/>
                  <a:pt x="422549" y="304697"/>
                </a:cubicBezTo>
                <a:close/>
                <a:moveTo>
                  <a:pt x="1088089" y="294215"/>
                </a:moveTo>
                <a:cubicBezTo>
                  <a:pt x="1095258" y="297058"/>
                  <a:pt x="1096690" y="299900"/>
                  <a:pt x="1105292" y="301322"/>
                </a:cubicBezTo>
                <a:lnTo>
                  <a:pt x="1105292" y="309850"/>
                </a:lnTo>
                <a:cubicBezTo>
                  <a:pt x="1113893" y="316957"/>
                  <a:pt x="1118195" y="309850"/>
                  <a:pt x="1122495" y="307006"/>
                </a:cubicBezTo>
                <a:lnTo>
                  <a:pt x="1121061" y="312693"/>
                </a:lnTo>
                <a:cubicBezTo>
                  <a:pt x="1122495" y="314113"/>
                  <a:pt x="1122495" y="314113"/>
                  <a:pt x="1123929" y="314113"/>
                </a:cubicBezTo>
                <a:lnTo>
                  <a:pt x="1122495" y="318377"/>
                </a:lnTo>
                <a:cubicBezTo>
                  <a:pt x="1139698" y="311270"/>
                  <a:pt x="1136831" y="336855"/>
                  <a:pt x="1151167" y="328327"/>
                </a:cubicBezTo>
                <a:cubicBezTo>
                  <a:pt x="1149732" y="331169"/>
                  <a:pt x="1141132" y="331169"/>
                  <a:pt x="1135396" y="331169"/>
                </a:cubicBezTo>
                <a:cubicBezTo>
                  <a:pt x="1131096" y="336855"/>
                  <a:pt x="1138265" y="336855"/>
                  <a:pt x="1141132" y="341119"/>
                </a:cubicBezTo>
                <a:lnTo>
                  <a:pt x="1154034" y="338276"/>
                </a:lnTo>
                <a:cubicBezTo>
                  <a:pt x="1145432" y="349647"/>
                  <a:pt x="1165502" y="341119"/>
                  <a:pt x="1168370" y="352490"/>
                </a:cubicBezTo>
                <a:cubicBezTo>
                  <a:pt x="1155468" y="359597"/>
                  <a:pt x="1184140" y="378073"/>
                  <a:pt x="1182705" y="383759"/>
                </a:cubicBezTo>
                <a:cubicBezTo>
                  <a:pt x="1175538" y="393708"/>
                  <a:pt x="1172671" y="375230"/>
                  <a:pt x="1164068" y="379495"/>
                </a:cubicBezTo>
                <a:cubicBezTo>
                  <a:pt x="1161202" y="385180"/>
                  <a:pt x="1169804" y="385180"/>
                  <a:pt x="1171237" y="389444"/>
                </a:cubicBezTo>
                <a:lnTo>
                  <a:pt x="1156901" y="386601"/>
                </a:lnTo>
                <a:cubicBezTo>
                  <a:pt x="1151167" y="392287"/>
                  <a:pt x="1169804" y="392287"/>
                  <a:pt x="1162635" y="393708"/>
                </a:cubicBezTo>
                <a:cubicBezTo>
                  <a:pt x="1168370" y="402236"/>
                  <a:pt x="1168370" y="393708"/>
                  <a:pt x="1179838" y="396551"/>
                </a:cubicBezTo>
                <a:cubicBezTo>
                  <a:pt x="1175538" y="396551"/>
                  <a:pt x="1168370" y="400815"/>
                  <a:pt x="1172671" y="405079"/>
                </a:cubicBezTo>
                <a:cubicBezTo>
                  <a:pt x="1176971" y="406499"/>
                  <a:pt x="1179838" y="399394"/>
                  <a:pt x="1179838" y="405079"/>
                </a:cubicBezTo>
                <a:cubicBezTo>
                  <a:pt x="1165502" y="419293"/>
                  <a:pt x="1179838" y="430662"/>
                  <a:pt x="1171237" y="444876"/>
                </a:cubicBezTo>
                <a:lnTo>
                  <a:pt x="1178405" y="446297"/>
                </a:lnTo>
                <a:cubicBezTo>
                  <a:pt x="1175538" y="447719"/>
                  <a:pt x="1172671" y="447719"/>
                  <a:pt x="1174104" y="450560"/>
                </a:cubicBezTo>
                <a:lnTo>
                  <a:pt x="1178405" y="451983"/>
                </a:lnTo>
                <a:cubicBezTo>
                  <a:pt x="1176971" y="454826"/>
                  <a:pt x="1161202" y="466195"/>
                  <a:pt x="1159768" y="477566"/>
                </a:cubicBezTo>
                <a:lnTo>
                  <a:pt x="1169804" y="476145"/>
                </a:lnTo>
                <a:lnTo>
                  <a:pt x="1156901" y="481830"/>
                </a:lnTo>
                <a:lnTo>
                  <a:pt x="1169804" y="486094"/>
                </a:lnTo>
                <a:cubicBezTo>
                  <a:pt x="1156901" y="483252"/>
                  <a:pt x="1159768" y="497465"/>
                  <a:pt x="1152601" y="504572"/>
                </a:cubicBezTo>
                <a:lnTo>
                  <a:pt x="1159768" y="507415"/>
                </a:lnTo>
                <a:lnTo>
                  <a:pt x="1152601" y="510258"/>
                </a:lnTo>
                <a:lnTo>
                  <a:pt x="1158335" y="510258"/>
                </a:lnTo>
                <a:cubicBezTo>
                  <a:pt x="1155468" y="514522"/>
                  <a:pt x="1141132" y="515942"/>
                  <a:pt x="1143999" y="524470"/>
                </a:cubicBezTo>
                <a:cubicBezTo>
                  <a:pt x="1143999" y="518785"/>
                  <a:pt x="1155468" y="523049"/>
                  <a:pt x="1161202" y="525892"/>
                </a:cubicBezTo>
                <a:lnTo>
                  <a:pt x="1138265" y="537262"/>
                </a:lnTo>
                <a:cubicBezTo>
                  <a:pt x="1142565" y="540105"/>
                  <a:pt x="1141132" y="548633"/>
                  <a:pt x="1149732" y="545791"/>
                </a:cubicBezTo>
                <a:lnTo>
                  <a:pt x="1138265" y="548633"/>
                </a:lnTo>
                <a:lnTo>
                  <a:pt x="1143999" y="550055"/>
                </a:lnTo>
                <a:cubicBezTo>
                  <a:pt x="1143999" y="579902"/>
                  <a:pt x="1090956" y="581324"/>
                  <a:pt x="1106725" y="616858"/>
                </a:cubicBezTo>
                <a:lnTo>
                  <a:pt x="1109593" y="616858"/>
                </a:lnTo>
                <a:lnTo>
                  <a:pt x="1089523" y="625386"/>
                </a:lnTo>
                <a:cubicBezTo>
                  <a:pt x="1090956" y="628227"/>
                  <a:pt x="1100992" y="633913"/>
                  <a:pt x="1102425" y="639598"/>
                </a:cubicBezTo>
                <a:cubicBezTo>
                  <a:pt x="1092389" y="632491"/>
                  <a:pt x="1096690" y="646705"/>
                  <a:pt x="1086656" y="645284"/>
                </a:cubicBezTo>
                <a:cubicBezTo>
                  <a:pt x="1090956" y="650969"/>
                  <a:pt x="1095258" y="648126"/>
                  <a:pt x="1099558" y="649548"/>
                </a:cubicBezTo>
                <a:cubicBezTo>
                  <a:pt x="1105292" y="668024"/>
                  <a:pt x="1080922" y="669447"/>
                  <a:pt x="1082355" y="687923"/>
                </a:cubicBezTo>
                <a:cubicBezTo>
                  <a:pt x="1073753" y="666604"/>
                  <a:pt x="1078053" y="668024"/>
                  <a:pt x="1076620" y="655233"/>
                </a:cubicBezTo>
                <a:cubicBezTo>
                  <a:pt x="1063717" y="663761"/>
                  <a:pt x="1073753" y="670867"/>
                  <a:pt x="1065152" y="682238"/>
                </a:cubicBezTo>
                <a:lnTo>
                  <a:pt x="1072320" y="677974"/>
                </a:lnTo>
                <a:cubicBezTo>
                  <a:pt x="1086656" y="692188"/>
                  <a:pt x="1055117" y="693609"/>
                  <a:pt x="1072320" y="703558"/>
                </a:cubicBezTo>
                <a:cubicBezTo>
                  <a:pt x="1066586" y="707822"/>
                  <a:pt x="1052250" y="707822"/>
                  <a:pt x="1046516" y="713508"/>
                </a:cubicBezTo>
                <a:cubicBezTo>
                  <a:pt x="1046516" y="717772"/>
                  <a:pt x="1047949" y="719192"/>
                  <a:pt x="1050816" y="720615"/>
                </a:cubicBezTo>
                <a:lnTo>
                  <a:pt x="1060852" y="722035"/>
                </a:lnTo>
                <a:lnTo>
                  <a:pt x="1059417" y="724879"/>
                </a:lnTo>
                <a:cubicBezTo>
                  <a:pt x="1070886" y="724879"/>
                  <a:pt x="1079487" y="750462"/>
                  <a:pt x="1086656" y="741934"/>
                </a:cubicBezTo>
                <a:cubicBezTo>
                  <a:pt x="1092389" y="751884"/>
                  <a:pt x="1102425" y="751884"/>
                  <a:pt x="1108159" y="758990"/>
                </a:cubicBezTo>
                <a:lnTo>
                  <a:pt x="1112461" y="750462"/>
                </a:lnTo>
                <a:cubicBezTo>
                  <a:pt x="1115328" y="754726"/>
                  <a:pt x="1118195" y="760412"/>
                  <a:pt x="1122495" y="760412"/>
                </a:cubicBezTo>
                <a:cubicBezTo>
                  <a:pt x="1122495" y="758990"/>
                  <a:pt x="1122495" y="757569"/>
                  <a:pt x="1122495" y="756148"/>
                </a:cubicBezTo>
                <a:cubicBezTo>
                  <a:pt x="1133964" y="767519"/>
                  <a:pt x="1145432" y="771783"/>
                  <a:pt x="1156901" y="777467"/>
                </a:cubicBezTo>
                <a:cubicBezTo>
                  <a:pt x="1158335" y="771783"/>
                  <a:pt x="1159768" y="767519"/>
                  <a:pt x="1154034" y="763253"/>
                </a:cubicBezTo>
                <a:cubicBezTo>
                  <a:pt x="1168370" y="758990"/>
                  <a:pt x="1178405" y="785995"/>
                  <a:pt x="1195608"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1"/>
                  <a:pt x="1247217" y="803052"/>
                </a:cubicBezTo>
                <a:cubicBezTo>
                  <a:pt x="1258686" y="821528"/>
                  <a:pt x="1280189" y="827215"/>
                  <a:pt x="1295959" y="838584"/>
                </a:cubicBezTo>
                <a:lnTo>
                  <a:pt x="1301693" y="845691"/>
                </a:lnTo>
                <a:lnTo>
                  <a:pt x="1303126" y="844270"/>
                </a:lnTo>
                <a:lnTo>
                  <a:pt x="1298826" y="838584"/>
                </a:lnTo>
                <a:cubicBezTo>
                  <a:pt x="1305993" y="842849"/>
                  <a:pt x="1311728" y="848534"/>
                  <a:pt x="1314595" y="855641"/>
                </a:cubicBezTo>
                <a:cubicBezTo>
                  <a:pt x="1316029" y="852798"/>
                  <a:pt x="1321764" y="845691"/>
                  <a:pt x="1327498" y="844270"/>
                </a:cubicBezTo>
                <a:cubicBezTo>
                  <a:pt x="1323197" y="855641"/>
                  <a:pt x="1353303" y="844270"/>
                  <a:pt x="1356170" y="859905"/>
                </a:cubicBezTo>
                <a:cubicBezTo>
                  <a:pt x="1357603" y="858484"/>
                  <a:pt x="1353303" y="857062"/>
                  <a:pt x="1357603" y="854219"/>
                </a:cubicBezTo>
                <a:cubicBezTo>
                  <a:pt x="1379107" y="865589"/>
                  <a:pt x="1404911" y="892595"/>
                  <a:pt x="1435016" y="895438"/>
                </a:cubicBezTo>
                <a:cubicBezTo>
                  <a:pt x="1426414" y="918180"/>
                  <a:pt x="1450786" y="922444"/>
                  <a:pt x="1460820" y="938078"/>
                </a:cubicBezTo>
                <a:cubicBezTo>
                  <a:pt x="1470856" y="926708"/>
                  <a:pt x="1456520" y="928128"/>
                  <a:pt x="1456520" y="916757"/>
                </a:cubicBezTo>
                <a:cubicBezTo>
                  <a:pt x="1461896" y="921022"/>
                  <a:pt x="1464047" y="910895"/>
                  <a:pt x="1469019" y="912161"/>
                </a:cubicBezTo>
                <a:lnTo>
                  <a:pt x="1474695" y="917728"/>
                </a:lnTo>
                <a:lnTo>
                  <a:pt x="1474082" y="922799"/>
                </a:lnTo>
                <a:cubicBezTo>
                  <a:pt x="1473007" y="925996"/>
                  <a:pt x="1473007" y="928839"/>
                  <a:pt x="1479458" y="929549"/>
                </a:cubicBezTo>
                <a:lnTo>
                  <a:pt x="1483758" y="921021"/>
                </a:lnTo>
                <a:lnTo>
                  <a:pt x="1486625" y="935235"/>
                </a:lnTo>
                <a:cubicBezTo>
                  <a:pt x="1513864" y="940920"/>
                  <a:pt x="1532499" y="956555"/>
                  <a:pt x="1558304" y="956555"/>
                </a:cubicBezTo>
                <a:cubicBezTo>
                  <a:pt x="1558304" y="959398"/>
                  <a:pt x="1556871" y="963662"/>
                  <a:pt x="1552570" y="965082"/>
                </a:cubicBezTo>
                <a:cubicBezTo>
                  <a:pt x="1562605" y="969346"/>
                  <a:pt x="1566905" y="989246"/>
                  <a:pt x="1582676" y="984981"/>
                </a:cubicBezTo>
                <a:lnTo>
                  <a:pt x="1581241" y="980717"/>
                </a:lnTo>
                <a:cubicBezTo>
                  <a:pt x="1602746" y="980717"/>
                  <a:pt x="1594144" y="999195"/>
                  <a:pt x="1614215" y="1011987"/>
                </a:cubicBezTo>
                <a:cubicBezTo>
                  <a:pt x="1609913" y="1010566"/>
                  <a:pt x="1601311" y="999195"/>
                  <a:pt x="1595577" y="1009145"/>
                </a:cubicBezTo>
                <a:cubicBezTo>
                  <a:pt x="1594144" y="1016250"/>
                  <a:pt x="1605613" y="1020514"/>
                  <a:pt x="1611347" y="1016250"/>
                </a:cubicBezTo>
                <a:lnTo>
                  <a:pt x="1604179" y="1027621"/>
                </a:lnTo>
                <a:cubicBezTo>
                  <a:pt x="1604179" y="1019093"/>
                  <a:pt x="1595577" y="1016250"/>
                  <a:pt x="1591277" y="1010566"/>
                </a:cubicBezTo>
                <a:cubicBezTo>
                  <a:pt x="1592710" y="1011987"/>
                  <a:pt x="1591277" y="1014830"/>
                  <a:pt x="1591277" y="1017673"/>
                </a:cubicBezTo>
                <a:cubicBezTo>
                  <a:pt x="1586976" y="1011987"/>
                  <a:pt x="1579809" y="1009145"/>
                  <a:pt x="1574074" y="1002038"/>
                </a:cubicBezTo>
                <a:lnTo>
                  <a:pt x="1585543" y="1006302"/>
                </a:lnTo>
                <a:cubicBezTo>
                  <a:pt x="1586976" y="992088"/>
                  <a:pt x="1568340" y="997774"/>
                  <a:pt x="1565473" y="992088"/>
                </a:cubicBezTo>
                <a:cubicBezTo>
                  <a:pt x="1559738" y="1003459"/>
                  <a:pt x="1566905" y="1004880"/>
                  <a:pt x="1556871" y="1010566"/>
                </a:cubicBezTo>
                <a:cubicBezTo>
                  <a:pt x="1536801" y="1006302"/>
                  <a:pt x="1551137" y="993510"/>
                  <a:pt x="1538234" y="976453"/>
                </a:cubicBezTo>
                <a:lnTo>
                  <a:pt x="1542535" y="973612"/>
                </a:lnTo>
                <a:cubicBezTo>
                  <a:pt x="1536801" y="969346"/>
                  <a:pt x="1538234" y="956555"/>
                  <a:pt x="1526765" y="960819"/>
                </a:cubicBezTo>
                <a:cubicBezTo>
                  <a:pt x="1523898" y="967925"/>
                  <a:pt x="1529632" y="970769"/>
                  <a:pt x="1531067" y="975032"/>
                </a:cubicBezTo>
                <a:cubicBezTo>
                  <a:pt x="1528199" y="977876"/>
                  <a:pt x="1526765" y="957977"/>
                  <a:pt x="1518164" y="962241"/>
                </a:cubicBezTo>
                <a:cubicBezTo>
                  <a:pt x="1519598" y="973612"/>
                  <a:pt x="1531067" y="983560"/>
                  <a:pt x="1539668" y="987824"/>
                </a:cubicBezTo>
                <a:cubicBezTo>
                  <a:pt x="1538234" y="990667"/>
                  <a:pt x="1535367" y="993510"/>
                  <a:pt x="1535367" y="999195"/>
                </a:cubicBezTo>
                <a:cubicBezTo>
                  <a:pt x="1512429" y="979296"/>
                  <a:pt x="1488059" y="953713"/>
                  <a:pt x="1459388" y="948027"/>
                </a:cubicBezTo>
                <a:cubicBezTo>
                  <a:pt x="1466555" y="967925"/>
                  <a:pt x="1452219" y="946606"/>
                  <a:pt x="1449352" y="962241"/>
                </a:cubicBezTo>
                <a:cubicBezTo>
                  <a:pt x="1452219" y="950870"/>
                  <a:pt x="1439317" y="956555"/>
                  <a:pt x="1433583" y="949449"/>
                </a:cubicBezTo>
                <a:cubicBezTo>
                  <a:pt x="1424982" y="959398"/>
                  <a:pt x="1443617" y="965082"/>
                  <a:pt x="1435016" y="969346"/>
                </a:cubicBezTo>
                <a:cubicBezTo>
                  <a:pt x="1422114" y="960819"/>
                  <a:pt x="1412079" y="932392"/>
                  <a:pt x="1392008" y="928128"/>
                </a:cubicBezTo>
                <a:cubicBezTo>
                  <a:pt x="1390576" y="933814"/>
                  <a:pt x="1394876" y="935235"/>
                  <a:pt x="1394876" y="938078"/>
                </a:cubicBezTo>
                <a:cubicBezTo>
                  <a:pt x="1384841" y="929549"/>
                  <a:pt x="1380540" y="896859"/>
                  <a:pt x="1364771" y="911073"/>
                </a:cubicBezTo>
                <a:cubicBezTo>
                  <a:pt x="1367638" y="919601"/>
                  <a:pt x="1371938" y="929549"/>
                  <a:pt x="1374805" y="938078"/>
                </a:cubicBezTo>
                <a:cubicBezTo>
                  <a:pt x="1373373" y="938078"/>
                  <a:pt x="1370505" y="938078"/>
                  <a:pt x="1366204" y="939499"/>
                </a:cubicBezTo>
                <a:lnTo>
                  <a:pt x="1367638"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1"/>
                  <a:pt x="1298826" y="921021"/>
                  <a:pt x="1314595" y="928128"/>
                </a:cubicBezTo>
                <a:cubicBezTo>
                  <a:pt x="1320329" y="919601"/>
                  <a:pt x="1305993" y="912494"/>
                  <a:pt x="1311728" y="913916"/>
                </a:cubicBezTo>
                <a:cubicBezTo>
                  <a:pt x="1317462" y="919601"/>
                  <a:pt x="1333232" y="916757"/>
                  <a:pt x="1334665" y="928128"/>
                </a:cubicBezTo>
                <a:lnTo>
                  <a:pt x="1317462" y="919601"/>
                </a:lnTo>
                <a:cubicBezTo>
                  <a:pt x="1311728" y="935235"/>
                  <a:pt x="1324631" y="923864"/>
                  <a:pt x="1324631" y="932392"/>
                </a:cubicBezTo>
                <a:cubicBezTo>
                  <a:pt x="1314595" y="942342"/>
                  <a:pt x="1310295" y="923864"/>
                  <a:pt x="1300259" y="928128"/>
                </a:cubicBezTo>
                <a:lnTo>
                  <a:pt x="1301693" y="929549"/>
                </a:lnTo>
                <a:cubicBezTo>
                  <a:pt x="1288791" y="921021"/>
                  <a:pt x="1290225" y="925285"/>
                  <a:pt x="1278756" y="912494"/>
                </a:cubicBezTo>
                <a:cubicBezTo>
                  <a:pt x="1283056" y="899702"/>
                  <a:pt x="1287358" y="906809"/>
                  <a:pt x="1295959" y="903966"/>
                </a:cubicBezTo>
                <a:cubicBezTo>
                  <a:pt x="1274455" y="892595"/>
                  <a:pt x="1254385" y="854219"/>
                  <a:pt x="1221413" y="868433"/>
                </a:cubicBezTo>
                <a:lnTo>
                  <a:pt x="1230014" y="885488"/>
                </a:lnTo>
                <a:cubicBezTo>
                  <a:pt x="1219979" y="884067"/>
                  <a:pt x="1211377" y="865589"/>
                  <a:pt x="1204210" y="882646"/>
                </a:cubicBezTo>
                <a:cubicBezTo>
                  <a:pt x="1217111" y="881224"/>
                  <a:pt x="1207077" y="891174"/>
                  <a:pt x="1211377" y="895438"/>
                </a:cubicBezTo>
                <a:lnTo>
                  <a:pt x="1214244" y="898281"/>
                </a:lnTo>
                <a:cubicBezTo>
                  <a:pt x="1214244" y="898281"/>
                  <a:pt x="1217111" y="902545"/>
                  <a:pt x="1214244" y="903966"/>
                </a:cubicBezTo>
                <a:cubicBezTo>
                  <a:pt x="1209944" y="891174"/>
                  <a:pt x="1199908" y="882646"/>
                  <a:pt x="1194174" y="874117"/>
                </a:cubicBezTo>
                <a:cubicBezTo>
                  <a:pt x="1195608" y="879803"/>
                  <a:pt x="1185573" y="882646"/>
                  <a:pt x="1184140" y="884067"/>
                </a:cubicBezTo>
                <a:cubicBezTo>
                  <a:pt x="1176971" y="876960"/>
                  <a:pt x="1187007" y="875540"/>
                  <a:pt x="1189874" y="871276"/>
                </a:cubicBezTo>
                <a:cubicBezTo>
                  <a:pt x="1185573" y="868433"/>
                  <a:pt x="1182705" y="857062"/>
                  <a:pt x="1175538" y="864169"/>
                </a:cubicBezTo>
                <a:cubicBezTo>
                  <a:pt x="1166937" y="868433"/>
                  <a:pt x="1179838" y="875540"/>
                  <a:pt x="1178405" y="882646"/>
                </a:cubicBezTo>
                <a:lnTo>
                  <a:pt x="1159768" y="859905"/>
                </a:lnTo>
                <a:lnTo>
                  <a:pt x="1159768" y="862748"/>
                </a:lnTo>
                <a:cubicBezTo>
                  <a:pt x="1158335" y="859905"/>
                  <a:pt x="1155468" y="855641"/>
                  <a:pt x="1152601" y="857062"/>
                </a:cubicBezTo>
                <a:lnTo>
                  <a:pt x="1151636" y="862322"/>
                </a:lnTo>
                <a:lnTo>
                  <a:pt x="1144906" y="858145"/>
                </a:lnTo>
                <a:cubicBezTo>
                  <a:pt x="1142117" y="853564"/>
                  <a:pt x="1139833" y="848334"/>
                  <a:pt x="1135935" y="846802"/>
                </a:cubicBezTo>
                <a:lnTo>
                  <a:pt x="1125761" y="849836"/>
                </a:lnTo>
                <a:lnTo>
                  <a:pt x="1125362" y="849955"/>
                </a:lnTo>
                <a:lnTo>
                  <a:pt x="1121061" y="841427"/>
                </a:lnTo>
                <a:cubicBezTo>
                  <a:pt x="1119628" y="841427"/>
                  <a:pt x="1116761" y="844270"/>
                  <a:pt x="1118195" y="845691"/>
                </a:cubicBezTo>
                <a:lnTo>
                  <a:pt x="1113893" y="837163"/>
                </a:lnTo>
                <a:cubicBezTo>
                  <a:pt x="1106368" y="828635"/>
                  <a:pt x="1105292" y="839295"/>
                  <a:pt x="1102806" y="845758"/>
                </a:cubicBezTo>
                <a:lnTo>
                  <a:pt x="1101310" y="847690"/>
                </a:lnTo>
                <a:lnTo>
                  <a:pt x="1099558" y="849955"/>
                </a:lnTo>
                <a:cubicBezTo>
                  <a:pt x="1093823" y="849955"/>
                  <a:pt x="1089523" y="854219"/>
                  <a:pt x="1090956" y="857062"/>
                </a:cubicBezTo>
                <a:lnTo>
                  <a:pt x="1080922" y="842849"/>
                </a:lnTo>
                <a:cubicBezTo>
                  <a:pt x="1080922" y="828635"/>
                  <a:pt x="1062284" y="818685"/>
                  <a:pt x="1070886" y="798787"/>
                </a:cubicBezTo>
                <a:cubicBezTo>
                  <a:pt x="1066586" y="798787"/>
                  <a:pt x="1062284" y="800209"/>
                  <a:pt x="1062284" y="804473"/>
                </a:cubicBezTo>
                <a:cubicBezTo>
                  <a:pt x="1053683" y="798787"/>
                  <a:pt x="1057985" y="820108"/>
                  <a:pt x="1043649" y="810158"/>
                </a:cubicBezTo>
                <a:cubicBezTo>
                  <a:pt x="1042214" y="813001"/>
                  <a:pt x="1045081" y="813001"/>
                  <a:pt x="1046516" y="815844"/>
                </a:cubicBezTo>
                <a:cubicBezTo>
                  <a:pt x="1042214" y="814421"/>
                  <a:pt x="1040781" y="813001"/>
                  <a:pt x="1040781" y="810158"/>
                </a:cubicBezTo>
                <a:cubicBezTo>
                  <a:pt x="1040781" y="813001"/>
                  <a:pt x="1039347" y="814421"/>
                  <a:pt x="1036480" y="817265"/>
                </a:cubicBezTo>
                <a:cubicBezTo>
                  <a:pt x="1039347" y="810158"/>
                  <a:pt x="1032180" y="808737"/>
                  <a:pt x="1027879" y="808737"/>
                </a:cubicBezTo>
                <a:lnTo>
                  <a:pt x="1027879" y="822951"/>
                </a:lnTo>
                <a:cubicBezTo>
                  <a:pt x="1026446" y="815844"/>
                  <a:pt x="1025011" y="813001"/>
                  <a:pt x="1017844" y="811580"/>
                </a:cubicBezTo>
                <a:lnTo>
                  <a:pt x="1013543" y="820108"/>
                </a:lnTo>
                <a:cubicBezTo>
                  <a:pt x="1003508" y="813001"/>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5"/>
                  <a:pt x="974837" y="825792"/>
                  <a:pt x="969102" y="828635"/>
                </a:cubicBezTo>
                <a:lnTo>
                  <a:pt x="977702" y="832899"/>
                </a:lnTo>
                <a:cubicBezTo>
                  <a:pt x="974837" y="834320"/>
                  <a:pt x="969102" y="835742"/>
                  <a:pt x="969102" y="838584"/>
                </a:cubicBezTo>
                <a:cubicBezTo>
                  <a:pt x="970535" y="840006"/>
                  <a:pt x="971969" y="840006"/>
                  <a:pt x="973402" y="840006"/>
                </a:cubicBezTo>
                <a:cubicBezTo>
                  <a:pt x="963367" y="845691"/>
                  <a:pt x="959067" y="854219"/>
                  <a:pt x="954767" y="861326"/>
                </a:cubicBezTo>
                <a:cubicBezTo>
                  <a:pt x="960501" y="864169"/>
                  <a:pt x="964801" y="865589"/>
                  <a:pt x="969102" y="862748"/>
                </a:cubicBezTo>
                <a:cubicBezTo>
                  <a:pt x="973402" y="874117"/>
                  <a:pt x="947598" y="876960"/>
                  <a:pt x="944731" y="889752"/>
                </a:cubicBezTo>
                <a:lnTo>
                  <a:pt x="949031" y="891174"/>
                </a:lnTo>
                <a:lnTo>
                  <a:pt x="938996" y="894017"/>
                </a:lnTo>
                <a:cubicBezTo>
                  <a:pt x="943298" y="894017"/>
                  <a:pt x="944731" y="896859"/>
                  <a:pt x="949031" y="898281"/>
                </a:cubicBezTo>
                <a:cubicBezTo>
                  <a:pt x="944731" y="909651"/>
                  <a:pt x="937564" y="922444"/>
                  <a:pt x="917493" y="919601"/>
                </a:cubicBezTo>
                <a:cubicBezTo>
                  <a:pt x="923228" y="918180"/>
                  <a:pt x="924661" y="929549"/>
                  <a:pt x="934695" y="926708"/>
                </a:cubicBezTo>
                <a:cubicBezTo>
                  <a:pt x="917493" y="930971"/>
                  <a:pt x="913192" y="946606"/>
                  <a:pt x="903158" y="956555"/>
                </a:cubicBezTo>
                <a:lnTo>
                  <a:pt x="895989" y="959398"/>
                </a:lnTo>
                <a:lnTo>
                  <a:pt x="897423" y="960819"/>
                </a:lnTo>
                <a:lnTo>
                  <a:pt x="901723" y="959398"/>
                </a:lnTo>
                <a:cubicBezTo>
                  <a:pt x="897423" y="963662"/>
                  <a:pt x="893122" y="966505"/>
                  <a:pt x="885955" y="967925"/>
                </a:cubicBezTo>
                <a:cubicBezTo>
                  <a:pt x="888822" y="969346"/>
                  <a:pt x="895989" y="975032"/>
                  <a:pt x="897423" y="979296"/>
                </a:cubicBezTo>
                <a:cubicBezTo>
                  <a:pt x="887387" y="973612"/>
                  <a:pt x="900290" y="997774"/>
                  <a:pt x="884520" y="997774"/>
                </a:cubicBezTo>
                <a:cubicBezTo>
                  <a:pt x="887387" y="1000616"/>
                  <a:pt x="887387" y="996352"/>
                  <a:pt x="890255" y="1000616"/>
                </a:cubicBezTo>
                <a:cubicBezTo>
                  <a:pt x="881653" y="1014830"/>
                  <a:pt x="855849" y="1029044"/>
                  <a:pt x="854416" y="1050363"/>
                </a:cubicBezTo>
                <a:cubicBezTo>
                  <a:pt x="832911" y="1040413"/>
                  <a:pt x="830044" y="1057470"/>
                  <a:pt x="815708" y="1061734"/>
                </a:cubicBezTo>
                <a:cubicBezTo>
                  <a:pt x="827177" y="1071682"/>
                  <a:pt x="825744" y="1060311"/>
                  <a:pt x="835778" y="1063155"/>
                </a:cubicBezTo>
                <a:cubicBezTo>
                  <a:pt x="830044" y="1065998"/>
                  <a:pt x="848681" y="1071682"/>
                  <a:pt x="834346" y="1075946"/>
                </a:cubicBezTo>
                <a:cubicBezTo>
                  <a:pt x="837213" y="1077368"/>
                  <a:pt x="837213" y="1077368"/>
                  <a:pt x="838646" y="1077368"/>
                </a:cubicBezTo>
                <a:cubicBezTo>
                  <a:pt x="834346" y="1080212"/>
                  <a:pt x="825744" y="1068841"/>
                  <a:pt x="824310" y="1077368"/>
                </a:cubicBezTo>
                <a:lnTo>
                  <a:pt x="832911" y="1083053"/>
                </a:lnTo>
                <a:lnTo>
                  <a:pt x="818575" y="1081632"/>
                </a:lnTo>
                <a:cubicBezTo>
                  <a:pt x="814275" y="1100110"/>
                  <a:pt x="799940" y="1110059"/>
                  <a:pt x="799940" y="1129957"/>
                </a:cubicBezTo>
                <a:cubicBezTo>
                  <a:pt x="798505" y="1129957"/>
                  <a:pt x="794205" y="1127114"/>
                  <a:pt x="792771" y="1124273"/>
                </a:cubicBezTo>
                <a:cubicBezTo>
                  <a:pt x="789904" y="1131378"/>
                  <a:pt x="771268" y="1129957"/>
                  <a:pt x="775568" y="1142749"/>
                </a:cubicBezTo>
                <a:lnTo>
                  <a:pt x="779869" y="1142749"/>
                </a:lnTo>
                <a:cubicBezTo>
                  <a:pt x="779869" y="1152699"/>
                  <a:pt x="774135" y="1152699"/>
                  <a:pt x="766966" y="1154120"/>
                </a:cubicBezTo>
                <a:lnTo>
                  <a:pt x="738295" y="1161227"/>
                </a:lnTo>
                <a:cubicBezTo>
                  <a:pt x="735428" y="1154120"/>
                  <a:pt x="733995" y="1147013"/>
                  <a:pt x="729693" y="1139907"/>
                </a:cubicBezTo>
                <a:cubicBezTo>
                  <a:pt x="731128" y="1141328"/>
                  <a:pt x="732560"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0" y="1132800"/>
                </a:lnTo>
                <a:cubicBezTo>
                  <a:pt x="732560" y="1131378"/>
                  <a:pt x="731128" y="1129957"/>
                  <a:pt x="731128" y="1128536"/>
                </a:cubicBezTo>
                <a:lnTo>
                  <a:pt x="754065" y="1122850"/>
                </a:lnTo>
                <a:cubicBezTo>
                  <a:pt x="752631" y="1122850"/>
                  <a:pt x="751198" y="1121429"/>
                  <a:pt x="749763" y="1118586"/>
                </a:cubicBezTo>
                <a:cubicBezTo>
                  <a:pt x="752631" y="1104374"/>
                  <a:pt x="765534" y="1118586"/>
                  <a:pt x="781302" y="1112902"/>
                </a:cubicBezTo>
                <a:lnTo>
                  <a:pt x="784169" y="1117166"/>
                </a:lnTo>
                <a:cubicBezTo>
                  <a:pt x="787037" y="1114323"/>
                  <a:pt x="799940" y="1118586"/>
                  <a:pt x="795638" y="1108638"/>
                </a:cubicBezTo>
                <a:lnTo>
                  <a:pt x="787685" y="1107095"/>
                </a:lnTo>
                <a:lnTo>
                  <a:pt x="792771" y="1101531"/>
                </a:lnTo>
                <a:cubicBezTo>
                  <a:pt x="781302" y="1098688"/>
                  <a:pt x="771268" y="1105795"/>
                  <a:pt x="768401" y="1111479"/>
                </a:cubicBezTo>
                <a:cubicBezTo>
                  <a:pt x="766966" y="1110059"/>
                  <a:pt x="762666" y="1107216"/>
                  <a:pt x="758365" y="1105795"/>
                </a:cubicBezTo>
                <a:cubicBezTo>
                  <a:pt x="767684" y="1099399"/>
                  <a:pt x="778077" y="1093358"/>
                  <a:pt x="786679" y="1086252"/>
                </a:cubicBezTo>
                <a:lnTo>
                  <a:pt x="801661" y="1064121"/>
                </a:lnTo>
                <a:lnTo>
                  <a:pt x="797967" y="1067241"/>
                </a:lnTo>
                <a:cubicBezTo>
                  <a:pt x="794921" y="1067774"/>
                  <a:pt x="791337" y="1068129"/>
                  <a:pt x="789903" y="1070261"/>
                </a:cubicBezTo>
                <a:cubicBezTo>
                  <a:pt x="791336" y="1067420"/>
                  <a:pt x="794205" y="1065997"/>
                  <a:pt x="787036" y="1063155"/>
                </a:cubicBezTo>
                <a:lnTo>
                  <a:pt x="802315" y="1063155"/>
                </a:lnTo>
                <a:lnTo>
                  <a:pt x="804240" y="1060311"/>
                </a:lnTo>
                <a:cubicBezTo>
                  <a:pt x="785604" y="1061734"/>
                  <a:pt x="807107" y="1056048"/>
                  <a:pt x="791338" y="1050363"/>
                </a:cubicBezTo>
                <a:cubicBezTo>
                  <a:pt x="801372" y="1054627"/>
                  <a:pt x="795638" y="1044678"/>
                  <a:pt x="802807" y="1041835"/>
                </a:cubicBezTo>
                <a:cubicBezTo>
                  <a:pt x="792771" y="1034728"/>
                  <a:pt x="788471" y="1047520"/>
                  <a:pt x="784169" y="1038992"/>
                </a:cubicBezTo>
                <a:cubicBezTo>
                  <a:pt x="792771" y="1030464"/>
                  <a:pt x="818575" y="1029044"/>
                  <a:pt x="821443" y="1014830"/>
                </a:cubicBezTo>
                <a:cubicBezTo>
                  <a:pt x="817143" y="1013409"/>
                  <a:pt x="815708" y="1016250"/>
                  <a:pt x="812841" y="1014830"/>
                </a:cubicBezTo>
                <a:cubicBezTo>
                  <a:pt x="820010" y="1009145"/>
                  <a:pt x="850114" y="1011987"/>
                  <a:pt x="837213" y="997774"/>
                </a:cubicBezTo>
                <a:cubicBezTo>
                  <a:pt x="828611" y="997774"/>
                  <a:pt x="820010" y="997774"/>
                  <a:pt x="811408" y="999195"/>
                </a:cubicBezTo>
                <a:cubicBezTo>
                  <a:pt x="811408" y="997774"/>
                  <a:pt x="811408" y="996352"/>
                  <a:pt x="809974" y="992088"/>
                </a:cubicBezTo>
                <a:lnTo>
                  <a:pt x="799940" y="990667"/>
                </a:lnTo>
                <a:cubicBezTo>
                  <a:pt x="804240" y="979296"/>
                  <a:pt x="821443" y="992088"/>
                  <a:pt x="834346" y="992088"/>
                </a:cubicBezTo>
                <a:lnTo>
                  <a:pt x="827177" y="980717"/>
                </a:lnTo>
                <a:cubicBezTo>
                  <a:pt x="825744" y="966505"/>
                  <a:pt x="838646" y="959398"/>
                  <a:pt x="857283" y="960819"/>
                </a:cubicBezTo>
                <a:cubicBezTo>
                  <a:pt x="858716" y="957977"/>
                  <a:pt x="863017" y="949449"/>
                  <a:pt x="851549" y="948027"/>
                </a:cubicBezTo>
                <a:cubicBezTo>
                  <a:pt x="835778" y="945184"/>
                  <a:pt x="824310" y="943763"/>
                  <a:pt x="818575" y="953713"/>
                </a:cubicBezTo>
                <a:cubicBezTo>
                  <a:pt x="827177" y="960819"/>
                  <a:pt x="834346" y="950870"/>
                  <a:pt x="832911" y="955134"/>
                </a:cubicBezTo>
                <a:cubicBezTo>
                  <a:pt x="828611" y="957977"/>
                  <a:pt x="831478" y="970769"/>
                  <a:pt x="821443" y="969346"/>
                </a:cubicBezTo>
                <a:lnTo>
                  <a:pt x="828611" y="957977"/>
                </a:lnTo>
                <a:cubicBezTo>
                  <a:pt x="814275" y="950870"/>
                  <a:pt x="825744" y="962241"/>
                  <a:pt x="817143" y="960819"/>
                </a:cubicBezTo>
                <a:cubicBezTo>
                  <a:pt x="807107" y="952291"/>
                  <a:pt x="824310" y="952291"/>
                  <a:pt x="820010" y="943763"/>
                </a:cubicBezTo>
                <a:lnTo>
                  <a:pt x="818575" y="943763"/>
                </a:lnTo>
                <a:cubicBezTo>
                  <a:pt x="827177" y="935235"/>
                  <a:pt x="822877" y="935235"/>
                  <a:pt x="834346" y="929549"/>
                </a:cubicBezTo>
                <a:cubicBezTo>
                  <a:pt x="847247" y="935235"/>
                  <a:pt x="840080" y="936656"/>
                  <a:pt x="842947" y="943763"/>
                </a:cubicBezTo>
                <a:cubicBezTo>
                  <a:pt x="851549" y="928128"/>
                  <a:pt x="887387" y="921021"/>
                  <a:pt x="873052" y="894017"/>
                </a:cubicBezTo>
                <a:lnTo>
                  <a:pt x="857283" y="896859"/>
                </a:lnTo>
                <a:cubicBezTo>
                  <a:pt x="858716" y="889752"/>
                  <a:pt x="875919" y="886910"/>
                  <a:pt x="858716" y="878383"/>
                </a:cubicBezTo>
                <a:cubicBezTo>
                  <a:pt x="860150" y="886910"/>
                  <a:pt x="851549" y="879803"/>
                  <a:pt x="847247" y="881224"/>
                </a:cubicBezTo>
                <a:lnTo>
                  <a:pt x="848681" y="881224"/>
                </a:lnTo>
                <a:cubicBezTo>
                  <a:pt x="847247" y="881224"/>
                  <a:pt x="844380" y="882646"/>
                  <a:pt x="842947" y="879803"/>
                </a:cubicBezTo>
                <a:cubicBezTo>
                  <a:pt x="854416" y="879803"/>
                  <a:pt x="861583" y="874117"/>
                  <a:pt x="870184" y="871276"/>
                </a:cubicBezTo>
                <a:cubicBezTo>
                  <a:pt x="864450" y="872696"/>
                  <a:pt x="861583" y="864169"/>
                  <a:pt x="860150" y="862748"/>
                </a:cubicBezTo>
                <a:cubicBezTo>
                  <a:pt x="864450" y="859905"/>
                  <a:pt x="867317" y="867012"/>
                  <a:pt x="871619" y="869853"/>
                </a:cubicBezTo>
                <a:cubicBezTo>
                  <a:pt x="873052" y="868433"/>
                  <a:pt x="884520" y="868433"/>
                  <a:pt x="877353" y="861326"/>
                </a:cubicBezTo>
                <a:cubicBezTo>
                  <a:pt x="873052" y="852798"/>
                  <a:pt x="867317" y="861326"/>
                  <a:pt x="860150" y="859905"/>
                </a:cubicBezTo>
                <a:lnTo>
                  <a:pt x="881653" y="849955"/>
                </a:lnTo>
                <a:lnTo>
                  <a:pt x="878786" y="849955"/>
                </a:lnTo>
                <a:cubicBezTo>
                  <a:pt x="883087"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7" y="818685"/>
                </a:cubicBezTo>
                <a:lnTo>
                  <a:pt x="895989" y="817265"/>
                </a:lnTo>
                <a:cubicBezTo>
                  <a:pt x="906025" y="811580"/>
                  <a:pt x="884520" y="808737"/>
                  <a:pt x="883087" y="804473"/>
                </a:cubicBezTo>
                <a:cubicBezTo>
                  <a:pt x="883087" y="801630"/>
                  <a:pt x="878786" y="795945"/>
                  <a:pt x="875919" y="797366"/>
                </a:cubicBezTo>
                <a:lnTo>
                  <a:pt x="888822" y="791681"/>
                </a:lnTo>
                <a:cubicBezTo>
                  <a:pt x="901723" y="794523"/>
                  <a:pt x="911759" y="781731"/>
                  <a:pt x="930395" y="791681"/>
                </a:cubicBezTo>
                <a:cubicBezTo>
                  <a:pt x="930395" y="788838"/>
                  <a:pt x="927528" y="784574"/>
                  <a:pt x="924661" y="784574"/>
                </a:cubicBezTo>
                <a:cubicBezTo>
                  <a:pt x="927528" y="781731"/>
                  <a:pt x="924661" y="780310"/>
                  <a:pt x="921793" y="778888"/>
                </a:cubicBezTo>
                <a:lnTo>
                  <a:pt x="913192" y="778888"/>
                </a:lnTo>
                <a:cubicBezTo>
                  <a:pt x="914626" y="778888"/>
                  <a:pt x="916059" y="777467"/>
                  <a:pt x="916059" y="776047"/>
                </a:cubicBezTo>
                <a:cubicBezTo>
                  <a:pt x="916059" y="776047"/>
                  <a:pt x="916059" y="774624"/>
                  <a:pt x="916059" y="773203"/>
                </a:cubicBezTo>
                <a:cubicBezTo>
                  <a:pt x="916059" y="771783"/>
                  <a:pt x="916059" y="771783"/>
                  <a:pt x="916059" y="770360"/>
                </a:cubicBezTo>
                <a:lnTo>
                  <a:pt x="911759" y="771783"/>
                </a:lnTo>
                <a:lnTo>
                  <a:pt x="908892" y="776047"/>
                </a:lnTo>
                <a:cubicBezTo>
                  <a:pt x="917493" y="751884"/>
                  <a:pt x="871619" y="780310"/>
                  <a:pt x="874486" y="749041"/>
                </a:cubicBezTo>
                <a:cubicBezTo>
                  <a:pt x="878786" y="753305"/>
                  <a:pt x="887387" y="746198"/>
                  <a:pt x="884520" y="760412"/>
                </a:cubicBezTo>
                <a:cubicBezTo>
                  <a:pt x="897423" y="758990"/>
                  <a:pt x="890255" y="741934"/>
                  <a:pt x="898856" y="736249"/>
                </a:cubicBezTo>
                <a:cubicBezTo>
                  <a:pt x="887387" y="720615"/>
                  <a:pt x="857283" y="724879"/>
                  <a:pt x="847247" y="700716"/>
                </a:cubicBezTo>
                <a:cubicBezTo>
                  <a:pt x="847247" y="704980"/>
                  <a:pt x="849039" y="707823"/>
                  <a:pt x="850473" y="710843"/>
                </a:cubicBezTo>
                <a:lnTo>
                  <a:pt x="850774" y="713968"/>
                </a:lnTo>
                <a:lnTo>
                  <a:pt x="845814" y="707822"/>
                </a:lnTo>
                <a:lnTo>
                  <a:pt x="844380" y="709244"/>
                </a:lnTo>
                <a:lnTo>
                  <a:pt x="850810" y="714342"/>
                </a:lnTo>
                <a:lnTo>
                  <a:pt x="851549" y="722035"/>
                </a:lnTo>
                <a:cubicBezTo>
                  <a:pt x="837213" y="720615"/>
                  <a:pt x="831478" y="692188"/>
                  <a:pt x="820010" y="677974"/>
                </a:cubicBezTo>
                <a:lnTo>
                  <a:pt x="817143" y="692188"/>
                </a:lnTo>
                <a:cubicBezTo>
                  <a:pt x="809974" y="676554"/>
                  <a:pt x="809974" y="695030"/>
                  <a:pt x="798505" y="685081"/>
                </a:cubicBezTo>
                <a:cubicBezTo>
                  <a:pt x="799940" y="683659"/>
                  <a:pt x="802807" y="680818"/>
                  <a:pt x="799940" y="679395"/>
                </a:cubicBezTo>
                <a:cubicBezTo>
                  <a:pt x="788471" y="675131"/>
                  <a:pt x="794205" y="689345"/>
                  <a:pt x="785604" y="689345"/>
                </a:cubicBezTo>
                <a:cubicBezTo>
                  <a:pt x="781302" y="665183"/>
                  <a:pt x="774135" y="699294"/>
                  <a:pt x="761232" y="682238"/>
                </a:cubicBezTo>
                <a:lnTo>
                  <a:pt x="761232" y="686502"/>
                </a:lnTo>
                <a:cubicBezTo>
                  <a:pt x="756215" y="680106"/>
                  <a:pt x="747614" y="679396"/>
                  <a:pt x="738295" y="679751"/>
                </a:cubicBezTo>
                <a:lnTo>
                  <a:pt x="718708" y="679495"/>
                </a:lnTo>
                <a:lnTo>
                  <a:pt x="722951" y="678396"/>
                </a:lnTo>
                <a:cubicBezTo>
                  <a:pt x="724407" y="677352"/>
                  <a:pt x="725751" y="675486"/>
                  <a:pt x="726826" y="672288"/>
                </a:cubicBezTo>
                <a:lnTo>
                  <a:pt x="709623" y="660919"/>
                </a:lnTo>
                <a:cubicBezTo>
                  <a:pt x="706756" y="663761"/>
                  <a:pt x="699589" y="660919"/>
                  <a:pt x="701022" y="669447"/>
                </a:cubicBezTo>
                <a:cubicBezTo>
                  <a:pt x="702456" y="672288"/>
                  <a:pt x="706756" y="670867"/>
                  <a:pt x="708190" y="670867"/>
                </a:cubicBezTo>
                <a:lnTo>
                  <a:pt x="703889" y="675131"/>
                </a:lnTo>
                <a:cubicBezTo>
                  <a:pt x="689553" y="660919"/>
                  <a:pt x="712490" y="658076"/>
                  <a:pt x="716792" y="646705"/>
                </a:cubicBezTo>
                <a:cubicBezTo>
                  <a:pt x="705323" y="646705"/>
                  <a:pt x="706756" y="635334"/>
                  <a:pt x="701022" y="632491"/>
                </a:cubicBezTo>
                <a:cubicBezTo>
                  <a:pt x="692420" y="642441"/>
                  <a:pt x="706756" y="649548"/>
                  <a:pt x="693855"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2" y="645284"/>
                  <a:pt x="616441" y="618279"/>
                  <a:pt x="606405" y="619699"/>
                </a:cubicBezTo>
                <a:cubicBezTo>
                  <a:pt x="604972" y="623963"/>
                  <a:pt x="606405" y="626806"/>
                  <a:pt x="606405" y="631070"/>
                </a:cubicBezTo>
                <a:cubicBezTo>
                  <a:pt x="587769" y="631070"/>
                  <a:pt x="589202" y="596958"/>
                  <a:pt x="567698" y="604065"/>
                </a:cubicBezTo>
                <a:cubicBezTo>
                  <a:pt x="567698" y="605487"/>
                  <a:pt x="567698" y="608329"/>
                  <a:pt x="569132" y="608329"/>
                </a:cubicBezTo>
                <a:cubicBezTo>
                  <a:pt x="569132" y="611172"/>
                  <a:pt x="566265" y="609751"/>
                  <a:pt x="561965" y="602644"/>
                </a:cubicBezTo>
                <a:lnTo>
                  <a:pt x="570566" y="596958"/>
                </a:lnTo>
                <a:cubicBezTo>
                  <a:pt x="569132" y="569953"/>
                  <a:pt x="543328" y="599801"/>
                  <a:pt x="531859" y="589852"/>
                </a:cubicBezTo>
                <a:cubicBezTo>
                  <a:pt x="531859" y="594116"/>
                  <a:pt x="541895" y="598380"/>
                  <a:pt x="534726" y="602644"/>
                </a:cubicBezTo>
                <a:cubicBezTo>
                  <a:pt x="526125" y="599801"/>
                  <a:pt x="533293" y="574217"/>
                  <a:pt x="518957" y="584166"/>
                </a:cubicBezTo>
                <a:cubicBezTo>
                  <a:pt x="523257" y="588430"/>
                  <a:pt x="518957" y="599801"/>
                  <a:pt x="523257" y="604065"/>
                </a:cubicBezTo>
                <a:cubicBezTo>
                  <a:pt x="516090" y="604065"/>
                  <a:pt x="508922" y="609751"/>
                  <a:pt x="508922" y="599801"/>
                </a:cubicBezTo>
                <a:lnTo>
                  <a:pt x="505236" y="605893"/>
                </a:lnTo>
                <a:lnTo>
                  <a:pt x="504622" y="606908"/>
                </a:lnTo>
                <a:cubicBezTo>
                  <a:pt x="501754" y="598380"/>
                  <a:pt x="493153" y="602644"/>
                  <a:pt x="488851" y="604065"/>
                </a:cubicBezTo>
                <a:lnTo>
                  <a:pt x="488851" y="608329"/>
                </a:lnTo>
                <a:cubicBezTo>
                  <a:pt x="484551" y="582745"/>
                  <a:pt x="474516" y="605487"/>
                  <a:pt x="464481" y="602644"/>
                </a:cubicBezTo>
                <a:lnTo>
                  <a:pt x="465914" y="609751"/>
                </a:lnTo>
                <a:cubicBezTo>
                  <a:pt x="463047" y="606908"/>
                  <a:pt x="455880" y="596958"/>
                  <a:pt x="447278" y="606908"/>
                </a:cubicBezTo>
                <a:lnTo>
                  <a:pt x="450145" y="615436"/>
                </a:lnTo>
                <a:cubicBezTo>
                  <a:pt x="444411" y="608329"/>
                  <a:pt x="432942" y="621122"/>
                  <a:pt x="427208" y="608329"/>
                </a:cubicBezTo>
                <a:cubicBezTo>
                  <a:pt x="424341" y="611172"/>
                  <a:pt x="432942" y="623963"/>
                  <a:pt x="422907" y="625386"/>
                </a:cubicBezTo>
                <a:cubicBezTo>
                  <a:pt x="420039" y="619699"/>
                  <a:pt x="411438" y="614015"/>
                  <a:pt x="410005" y="622543"/>
                </a:cubicBezTo>
                <a:cubicBezTo>
                  <a:pt x="410005" y="626806"/>
                  <a:pt x="411438" y="631070"/>
                  <a:pt x="414305" y="626806"/>
                </a:cubicBezTo>
                <a:cubicBezTo>
                  <a:pt x="415739" y="625386"/>
                  <a:pt x="415739" y="625386"/>
                  <a:pt x="414305" y="622543"/>
                </a:cubicBezTo>
                <a:lnTo>
                  <a:pt x="417172" y="628227"/>
                </a:lnTo>
                <a:cubicBezTo>
                  <a:pt x="411438" y="633913"/>
                  <a:pt x="411438" y="622543"/>
                  <a:pt x="404271" y="626806"/>
                </a:cubicBezTo>
                <a:cubicBezTo>
                  <a:pt x="402836" y="632491"/>
                  <a:pt x="407138" y="635334"/>
                  <a:pt x="408571" y="639598"/>
                </a:cubicBezTo>
                <a:cubicBezTo>
                  <a:pt x="399969" y="635334"/>
                  <a:pt x="389935" y="631070"/>
                  <a:pt x="379899" y="628227"/>
                </a:cubicBezTo>
                <a:cubicBezTo>
                  <a:pt x="378466" y="622543"/>
                  <a:pt x="381333"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7"/>
                  <a:pt x="385633" y="568531"/>
                </a:cubicBezTo>
                <a:cubicBezTo>
                  <a:pt x="388501" y="562847"/>
                  <a:pt x="392802" y="558583"/>
                  <a:pt x="382766" y="554319"/>
                </a:cubicBezTo>
                <a:cubicBezTo>
                  <a:pt x="387068" y="554319"/>
                  <a:pt x="394235" y="560003"/>
                  <a:pt x="397102" y="565690"/>
                </a:cubicBezTo>
                <a:cubicBezTo>
                  <a:pt x="405704" y="568531"/>
                  <a:pt x="402836" y="561424"/>
                  <a:pt x="405704" y="557160"/>
                </a:cubicBezTo>
                <a:lnTo>
                  <a:pt x="391368" y="548633"/>
                </a:lnTo>
                <a:cubicBezTo>
                  <a:pt x="412872" y="550055"/>
                  <a:pt x="388501" y="537262"/>
                  <a:pt x="402836" y="528734"/>
                </a:cubicBezTo>
                <a:cubicBezTo>
                  <a:pt x="411438" y="530156"/>
                  <a:pt x="418607" y="524470"/>
                  <a:pt x="424341" y="517363"/>
                </a:cubicBezTo>
                <a:cubicBezTo>
                  <a:pt x="430075" y="510258"/>
                  <a:pt x="435810" y="501728"/>
                  <a:pt x="440110" y="501728"/>
                </a:cubicBezTo>
                <a:cubicBezTo>
                  <a:pt x="460180" y="504572"/>
                  <a:pt x="432942" y="513099"/>
                  <a:pt x="444411" y="520206"/>
                </a:cubicBezTo>
                <a:cubicBezTo>
                  <a:pt x="454445" y="521627"/>
                  <a:pt x="448711" y="513099"/>
                  <a:pt x="455880" y="510258"/>
                </a:cubicBezTo>
                <a:lnTo>
                  <a:pt x="458747" y="524470"/>
                </a:lnTo>
                <a:cubicBezTo>
                  <a:pt x="468781" y="528734"/>
                  <a:pt x="460180" y="511679"/>
                  <a:pt x="465914" y="517363"/>
                </a:cubicBezTo>
                <a:cubicBezTo>
                  <a:pt x="475950" y="508835"/>
                  <a:pt x="463047" y="511679"/>
                  <a:pt x="461614" y="500308"/>
                </a:cubicBezTo>
                <a:cubicBezTo>
                  <a:pt x="464481" y="503151"/>
                  <a:pt x="474516" y="510258"/>
                  <a:pt x="478817" y="504572"/>
                </a:cubicBezTo>
                <a:cubicBezTo>
                  <a:pt x="478817" y="500308"/>
                  <a:pt x="465914" y="498887"/>
                  <a:pt x="474516" y="497465"/>
                </a:cubicBezTo>
                <a:cubicBezTo>
                  <a:pt x="503187" y="508835"/>
                  <a:pt x="513223" y="494623"/>
                  <a:pt x="539026" y="501728"/>
                </a:cubicBezTo>
                <a:lnTo>
                  <a:pt x="539026" y="494623"/>
                </a:lnTo>
                <a:cubicBezTo>
                  <a:pt x="541895" y="497465"/>
                  <a:pt x="543328" y="500308"/>
                  <a:pt x="546195" y="498887"/>
                </a:cubicBezTo>
                <a:lnTo>
                  <a:pt x="546195" y="493201"/>
                </a:lnTo>
                <a:cubicBezTo>
                  <a:pt x="550496" y="494623"/>
                  <a:pt x="573434" y="510258"/>
                  <a:pt x="590637" y="513099"/>
                </a:cubicBezTo>
                <a:lnTo>
                  <a:pt x="584902" y="501728"/>
                </a:lnTo>
                <a:lnTo>
                  <a:pt x="596371" y="515942"/>
                </a:lnTo>
                <a:lnTo>
                  <a:pt x="599238" y="503151"/>
                </a:lnTo>
                <a:cubicBezTo>
                  <a:pt x="600671" y="517363"/>
                  <a:pt x="620741" y="514522"/>
                  <a:pt x="632210" y="523049"/>
                </a:cubicBezTo>
                <a:lnTo>
                  <a:pt x="635077" y="515942"/>
                </a:lnTo>
                <a:lnTo>
                  <a:pt x="640811" y="523049"/>
                </a:lnTo>
                <a:lnTo>
                  <a:pt x="639378" y="517363"/>
                </a:lnTo>
                <a:cubicBezTo>
                  <a:pt x="646546" y="521627"/>
                  <a:pt x="650847" y="537262"/>
                  <a:pt x="662316" y="534420"/>
                </a:cubicBezTo>
                <a:cubicBezTo>
                  <a:pt x="655147" y="534420"/>
                  <a:pt x="658014" y="523049"/>
                  <a:pt x="660881" y="517363"/>
                </a:cubicBezTo>
                <a:cubicBezTo>
                  <a:pt x="668050" y="525892"/>
                  <a:pt x="673784" y="532998"/>
                  <a:pt x="679519" y="540105"/>
                </a:cubicBezTo>
                <a:cubicBezTo>
                  <a:pt x="682386" y="534420"/>
                  <a:pt x="692420" y="537262"/>
                  <a:pt x="688120" y="528734"/>
                </a:cubicBezTo>
                <a:lnTo>
                  <a:pt x="693855" y="541526"/>
                </a:lnTo>
                <a:lnTo>
                  <a:pt x="695287" y="535841"/>
                </a:lnTo>
                <a:cubicBezTo>
                  <a:pt x="735428" y="540105"/>
                  <a:pt x="745463" y="595537"/>
                  <a:pt x="791338" y="584166"/>
                </a:cubicBezTo>
                <a:lnTo>
                  <a:pt x="791338" y="581324"/>
                </a:lnTo>
                <a:lnTo>
                  <a:pt x="805674" y="604065"/>
                </a:lnTo>
                <a:cubicBezTo>
                  <a:pt x="809974" y="604065"/>
                  <a:pt x="815708" y="594116"/>
                  <a:pt x="822877" y="592694"/>
                </a:cubicBezTo>
                <a:cubicBezTo>
                  <a:pt x="814275" y="602644"/>
                  <a:pt x="832911" y="598380"/>
                  <a:pt x="832911" y="609751"/>
                </a:cubicBezTo>
                <a:cubicBezTo>
                  <a:pt x="840080" y="606908"/>
                  <a:pt x="837213" y="601223"/>
                  <a:pt x="837213" y="596958"/>
                </a:cubicBezTo>
                <a:cubicBezTo>
                  <a:pt x="861583" y="595537"/>
                  <a:pt x="868752" y="619699"/>
                  <a:pt x="893122" y="621122"/>
                </a:cubicBezTo>
                <a:cubicBezTo>
                  <a:pt x="865884" y="628227"/>
                  <a:pt x="867317" y="623963"/>
                  <a:pt x="850114" y="623963"/>
                </a:cubicBezTo>
                <a:cubicBezTo>
                  <a:pt x="864450" y="638177"/>
                  <a:pt x="871619" y="628227"/>
                  <a:pt x="888822" y="639598"/>
                </a:cubicBezTo>
                <a:lnTo>
                  <a:pt x="883087" y="631070"/>
                </a:lnTo>
                <a:cubicBezTo>
                  <a:pt x="898856" y="619699"/>
                  <a:pt x="906025" y="652390"/>
                  <a:pt x="917493" y="635334"/>
                </a:cubicBezTo>
                <a:cubicBezTo>
                  <a:pt x="927528" y="643862"/>
                  <a:pt x="928962" y="665183"/>
                  <a:pt x="943298" y="668024"/>
                </a:cubicBezTo>
                <a:lnTo>
                  <a:pt x="943298" y="649548"/>
                </a:lnTo>
                <a:lnTo>
                  <a:pt x="953332" y="653812"/>
                </a:lnTo>
                <a:cubicBezTo>
                  <a:pt x="954767" y="653812"/>
                  <a:pt x="956199" y="653812"/>
                  <a:pt x="959067" y="653812"/>
                </a:cubicBezTo>
                <a:cubicBezTo>
                  <a:pt x="960501" y="653812"/>
                  <a:pt x="960501" y="653812"/>
                  <a:pt x="961934" y="653812"/>
                </a:cubicBezTo>
                <a:cubicBezTo>
                  <a:pt x="960501" y="656655"/>
                  <a:pt x="961934" y="659497"/>
                  <a:pt x="960501" y="660919"/>
                </a:cubicBezTo>
                <a:cubicBezTo>
                  <a:pt x="960501" y="662340"/>
                  <a:pt x="959067" y="663761"/>
                  <a:pt x="959067" y="665183"/>
                </a:cubicBezTo>
                <a:cubicBezTo>
                  <a:pt x="959067" y="663761"/>
                  <a:pt x="959067" y="663761"/>
                  <a:pt x="959067" y="662340"/>
                </a:cubicBezTo>
                <a:cubicBezTo>
                  <a:pt x="957634" y="662340"/>
                  <a:pt x="956199" y="662340"/>
                  <a:pt x="953332" y="660919"/>
                </a:cubicBezTo>
                <a:lnTo>
                  <a:pt x="953332" y="662340"/>
                </a:lnTo>
                <a:cubicBezTo>
                  <a:pt x="953332" y="663761"/>
                  <a:pt x="956199" y="665183"/>
                  <a:pt x="957634" y="666604"/>
                </a:cubicBezTo>
                <a:cubicBezTo>
                  <a:pt x="957634" y="666604"/>
                  <a:pt x="959067" y="665183"/>
                  <a:pt x="959067" y="665183"/>
                </a:cubicBezTo>
                <a:cubicBezTo>
                  <a:pt x="960501" y="666604"/>
                  <a:pt x="960501" y="666604"/>
                  <a:pt x="960501" y="668024"/>
                </a:cubicBezTo>
                <a:cubicBezTo>
                  <a:pt x="966235" y="670867"/>
                  <a:pt x="973402" y="670867"/>
                  <a:pt x="977702" y="675131"/>
                </a:cubicBezTo>
                <a:cubicBezTo>
                  <a:pt x="992038" y="668024"/>
                  <a:pt x="984871" y="645284"/>
                  <a:pt x="1007808" y="641020"/>
                </a:cubicBezTo>
                <a:cubicBezTo>
                  <a:pt x="1003507" y="640309"/>
                  <a:pt x="1000999" y="641375"/>
                  <a:pt x="998311" y="642086"/>
                </a:cubicBezTo>
                <a:lnTo>
                  <a:pt x="995167" y="641769"/>
                </a:lnTo>
                <a:lnTo>
                  <a:pt x="1000641" y="639598"/>
                </a:lnTo>
                <a:lnTo>
                  <a:pt x="999207" y="638177"/>
                </a:lnTo>
                <a:lnTo>
                  <a:pt x="994471" y="641699"/>
                </a:lnTo>
                <a:lnTo>
                  <a:pt x="987738" y="641020"/>
                </a:lnTo>
                <a:cubicBezTo>
                  <a:pt x="986305" y="629650"/>
                  <a:pt x="1013543" y="628227"/>
                  <a:pt x="1026446" y="622543"/>
                </a:cubicBezTo>
                <a:lnTo>
                  <a:pt x="1013543" y="618279"/>
                </a:lnTo>
                <a:cubicBezTo>
                  <a:pt x="1029313" y="614015"/>
                  <a:pt x="1010675" y="612593"/>
                  <a:pt x="1019277" y="605487"/>
                </a:cubicBezTo>
                <a:cubicBezTo>
                  <a:pt x="1020710" y="606908"/>
                  <a:pt x="1023579" y="611172"/>
                  <a:pt x="1025011" y="608329"/>
                </a:cubicBezTo>
                <a:cubicBezTo>
                  <a:pt x="1026446" y="601223"/>
                  <a:pt x="1014977" y="602644"/>
                  <a:pt x="1013543" y="596958"/>
                </a:cubicBezTo>
                <a:cubicBezTo>
                  <a:pt x="1037914" y="596958"/>
                  <a:pt x="1003508" y="587009"/>
                  <a:pt x="1019277" y="579902"/>
                </a:cubicBezTo>
                <a:lnTo>
                  <a:pt x="1014977" y="578481"/>
                </a:lnTo>
                <a:cubicBezTo>
                  <a:pt x="1020712" y="575638"/>
                  <a:pt x="1020712" y="569242"/>
                  <a:pt x="1019457" y="562135"/>
                </a:cubicBezTo>
                <a:lnTo>
                  <a:pt x="1017325" y="547713"/>
                </a:lnTo>
                <a:lnTo>
                  <a:pt x="1025011" y="554319"/>
                </a:lnTo>
                <a:lnTo>
                  <a:pt x="1029313" y="544369"/>
                </a:lnTo>
                <a:cubicBezTo>
                  <a:pt x="1027879"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1" y="542948"/>
                  <a:pt x="1030746" y="532998"/>
                </a:cubicBezTo>
                <a:cubicBezTo>
                  <a:pt x="1026446" y="527313"/>
                  <a:pt x="1040781" y="518785"/>
                  <a:pt x="1053683" y="518785"/>
                </a:cubicBezTo>
                <a:cubicBezTo>
                  <a:pt x="1030746" y="501728"/>
                  <a:pt x="1059417" y="491780"/>
                  <a:pt x="1039347" y="483252"/>
                </a:cubicBezTo>
                <a:cubicBezTo>
                  <a:pt x="1039347" y="483252"/>
                  <a:pt x="1047949" y="484673"/>
                  <a:pt x="1046516" y="480409"/>
                </a:cubicBezTo>
                <a:lnTo>
                  <a:pt x="1040781" y="480409"/>
                </a:lnTo>
                <a:cubicBezTo>
                  <a:pt x="1035046" y="467617"/>
                  <a:pt x="1063717" y="478988"/>
                  <a:pt x="1060852" y="471881"/>
                </a:cubicBezTo>
                <a:cubicBezTo>
                  <a:pt x="1056550" y="470459"/>
                  <a:pt x="1053683" y="471881"/>
                  <a:pt x="1049381" y="470459"/>
                </a:cubicBezTo>
                <a:cubicBezTo>
                  <a:pt x="1050816" y="457667"/>
                  <a:pt x="1082355" y="463354"/>
                  <a:pt x="1075187" y="446297"/>
                </a:cubicBezTo>
                <a:cubicBezTo>
                  <a:pt x="1073753" y="444876"/>
                  <a:pt x="1070886" y="444876"/>
                  <a:pt x="1070886" y="446297"/>
                </a:cubicBezTo>
                <a:cubicBezTo>
                  <a:pt x="1069453" y="446297"/>
                  <a:pt x="1069453" y="443455"/>
                  <a:pt x="1076620" y="442033"/>
                </a:cubicBezTo>
                <a:lnTo>
                  <a:pt x="1082355" y="449140"/>
                </a:lnTo>
                <a:cubicBezTo>
                  <a:pt x="1108159" y="453404"/>
                  <a:pt x="1079487" y="429241"/>
                  <a:pt x="1089523" y="422134"/>
                </a:cubicBezTo>
                <a:cubicBezTo>
                  <a:pt x="1085222" y="422134"/>
                  <a:pt x="1080922" y="427820"/>
                  <a:pt x="1076620" y="422134"/>
                </a:cubicBezTo>
                <a:cubicBezTo>
                  <a:pt x="1079487" y="416449"/>
                  <a:pt x="1103859" y="427820"/>
                  <a:pt x="1095258" y="415029"/>
                </a:cubicBezTo>
                <a:cubicBezTo>
                  <a:pt x="1090956" y="417870"/>
                  <a:pt x="1079487" y="410763"/>
                  <a:pt x="1075187" y="413606"/>
                </a:cubicBezTo>
                <a:cubicBezTo>
                  <a:pt x="1075187" y="407922"/>
                  <a:pt x="1069453" y="402236"/>
                  <a:pt x="1079487" y="403658"/>
                </a:cubicBezTo>
                <a:cubicBezTo>
                  <a:pt x="1079487" y="402236"/>
                  <a:pt x="1076620" y="400815"/>
                  <a:pt x="1073753" y="399394"/>
                </a:cubicBezTo>
                <a:cubicBezTo>
                  <a:pt x="1082355" y="399394"/>
                  <a:pt x="1079487" y="392287"/>
                  <a:pt x="1078053" y="388023"/>
                </a:cubicBezTo>
                <a:lnTo>
                  <a:pt x="1073753" y="386601"/>
                </a:lnTo>
                <a:cubicBezTo>
                  <a:pt x="1099558" y="389444"/>
                  <a:pt x="1079487" y="376652"/>
                  <a:pt x="1083789" y="369545"/>
                </a:cubicBezTo>
                <a:lnTo>
                  <a:pt x="1076620" y="368125"/>
                </a:lnTo>
                <a:cubicBezTo>
                  <a:pt x="1080922" y="365281"/>
                  <a:pt x="1090956" y="363861"/>
                  <a:pt x="1083789" y="353911"/>
                </a:cubicBezTo>
                <a:lnTo>
                  <a:pt x="1073753" y="353911"/>
                </a:lnTo>
                <a:cubicBezTo>
                  <a:pt x="1082355" y="351068"/>
                  <a:pt x="1072320" y="336855"/>
                  <a:pt x="1086656" y="338276"/>
                </a:cubicBezTo>
                <a:cubicBezTo>
                  <a:pt x="1085222" y="335433"/>
                  <a:pt x="1070886" y="336855"/>
                  <a:pt x="1072320" y="328327"/>
                </a:cubicBezTo>
                <a:cubicBezTo>
                  <a:pt x="1079487" y="328327"/>
                  <a:pt x="1086656" y="325484"/>
                  <a:pt x="1079487" y="319798"/>
                </a:cubicBezTo>
                <a:cubicBezTo>
                  <a:pt x="1075187" y="318377"/>
                  <a:pt x="1070886" y="316957"/>
                  <a:pt x="1073753" y="321220"/>
                </a:cubicBezTo>
                <a:cubicBezTo>
                  <a:pt x="1075187" y="322641"/>
                  <a:pt x="1075187" y="322641"/>
                  <a:pt x="1078053" y="322641"/>
                </a:cubicBezTo>
                <a:lnTo>
                  <a:pt x="1070886" y="322641"/>
                </a:lnTo>
                <a:cubicBezTo>
                  <a:pt x="1066586" y="314113"/>
                  <a:pt x="1078053" y="319798"/>
                  <a:pt x="1076620" y="312693"/>
                </a:cubicBezTo>
                <a:cubicBezTo>
                  <a:pt x="1072320" y="309850"/>
                  <a:pt x="1068019" y="312693"/>
                  <a:pt x="1063717" y="311270"/>
                </a:cubicBezTo>
                <a:close/>
                <a:moveTo>
                  <a:pt x="461537" y="282944"/>
                </a:moveTo>
                <a:lnTo>
                  <a:pt x="438676" y="295636"/>
                </a:lnTo>
                <a:lnTo>
                  <a:pt x="434815" y="297805"/>
                </a:lnTo>
                <a:lnTo>
                  <a:pt x="437243" y="295636"/>
                </a:lnTo>
                <a:cubicBezTo>
                  <a:pt x="442978" y="291372"/>
                  <a:pt x="449070" y="287464"/>
                  <a:pt x="454446" y="284799"/>
                </a:cubicBezTo>
                <a:close/>
                <a:moveTo>
                  <a:pt x="448532" y="276980"/>
                </a:moveTo>
                <a:cubicBezTo>
                  <a:pt x="451578" y="276092"/>
                  <a:pt x="453729" y="276447"/>
                  <a:pt x="455879" y="277157"/>
                </a:cubicBezTo>
                <a:cubicBezTo>
                  <a:pt x="448710" y="281421"/>
                  <a:pt x="441542" y="282844"/>
                  <a:pt x="435808" y="284264"/>
                </a:cubicBezTo>
                <a:cubicBezTo>
                  <a:pt x="441543" y="280000"/>
                  <a:pt x="445485" y="277868"/>
                  <a:pt x="448532" y="276980"/>
                </a:cubicBezTo>
                <a:close/>
                <a:moveTo>
                  <a:pt x="470216" y="243047"/>
                </a:moveTo>
                <a:cubicBezTo>
                  <a:pt x="458747" y="251575"/>
                  <a:pt x="458747" y="260102"/>
                  <a:pt x="447278" y="261524"/>
                </a:cubicBezTo>
                <a:cubicBezTo>
                  <a:pt x="428641" y="262945"/>
                  <a:pt x="460180" y="251575"/>
                  <a:pt x="470216" y="243047"/>
                </a:cubicBezTo>
                <a:close/>
                <a:moveTo>
                  <a:pt x="513221" y="231676"/>
                </a:moveTo>
                <a:cubicBezTo>
                  <a:pt x="501752" y="238783"/>
                  <a:pt x="494585" y="248731"/>
                  <a:pt x="470214" y="261524"/>
                </a:cubicBezTo>
                <a:cubicBezTo>
                  <a:pt x="485984" y="248731"/>
                  <a:pt x="500320" y="238783"/>
                  <a:pt x="513221" y="231676"/>
                </a:cubicBezTo>
                <a:close/>
                <a:moveTo>
                  <a:pt x="1733201" y="220305"/>
                </a:moveTo>
                <a:cubicBezTo>
                  <a:pt x="1757571" y="243046"/>
                  <a:pt x="1751837" y="223148"/>
                  <a:pt x="1761873" y="237360"/>
                </a:cubicBezTo>
                <a:lnTo>
                  <a:pt x="1750404" y="245888"/>
                </a:lnTo>
                <a:cubicBezTo>
                  <a:pt x="1744670" y="235939"/>
                  <a:pt x="1738935" y="228833"/>
                  <a:pt x="1733201" y="220305"/>
                </a:cubicBezTo>
                <a:close/>
                <a:moveTo>
                  <a:pt x="1609913" y="98071"/>
                </a:moveTo>
                <a:lnTo>
                  <a:pt x="1645752" y="120812"/>
                </a:lnTo>
                <a:cubicBezTo>
                  <a:pt x="1658655" y="132183"/>
                  <a:pt x="1631416" y="117969"/>
                  <a:pt x="1624249" y="113705"/>
                </a:cubicBezTo>
                <a:cubicBezTo>
                  <a:pt x="1619948" y="109442"/>
                  <a:pt x="1608479" y="102335"/>
                  <a:pt x="1609913" y="98071"/>
                </a:cubicBezTo>
                <a:close/>
                <a:moveTo>
                  <a:pt x="761232" y="92384"/>
                </a:moveTo>
                <a:cubicBezTo>
                  <a:pt x="771268" y="92384"/>
                  <a:pt x="778435" y="93806"/>
                  <a:pt x="791339" y="93806"/>
                </a:cubicBezTo>
                <a:cubicBezTo>
                  <a:pt x="782735" y="93806"/>
                  <a:pt x="771268" y="96650"/>
                  <a:pt x="762667" y="100913"/>
                </a:cubicBezTo>
                <a:cubicBezTo>
                  <a:pt x="758365" y="102334"/>
                  <a:pt x="754064" y="103755"/>
                  <a:pt x="751198" y="105177"/>
                </a:cubicBezTo>
                <a:cubicBezTo>
                  <a:pt x="802807" y="78171"/>
                  <a:pt x="728261" y="100913"/>
                  <a:pt x="721092" y="102334"/>
                </a:cubicBezTo>
                <a:cubicBezTo>
                  <a:pt x="741162" y="93806"/>
                  <a:pt x="752631" y="92384"/>
                  <a:pt x="761232" y="92384"/>
                </a:cubicBezTo>
                <a:close/>
                <a:moveTo>
                  <a:pt x="863017" y="88122"/>
                </a:moveTo>
                <a:lnTo>
                  <a:pt x="832912" y="98071"/>
                </a:lnTo>
                <a:lnTo>
                  <a:pt x="851548" y="102335"/>
                </a:lnTo>
                <a:close/>
                <a:moveTo>
                  <a:pt x="1396309" y="69645"/>
                </a:moveTo>
                <a:cubicBezTo>
                  <a:pt x="1387708" y="71065"/>
                  <a:pt x="1393442" y="76752"/>
                  <a:pt x="1403478" y="82436"/>
                </a:cubicBezTo>
                <a:cubicBezTo>
                  <a:pt x="1413512" y="88122"/>
                  <a:pt x="1424981" y="96650"/>
                  <a:pt x="1430715" y="100914"/>
                </a:cubicBezTo>
                <a:cubicBezTo>
                  <a:pt x="1427848" y="82436"/>
                  <a:pt x="1439317" y="86700"/>
                  <a:pt x="1455087" y="95229"/>
                </a:cubicBezTo>
                <a:cubicBezTo>
                  <a:pt x="1459387" y="96650"/>
                  <a:pt x="1463688" y="99493"/>
                  <a:pt x="1467988" y="102335"/>
                </a:cubicBezTo>
                <a:cubicBezTo>
                  <a:pt x="1472290" y="105178"/>
                  <a:pt x="1476590" y="108021"/>
                  <a:pt x="1480891" y="110863"/>
                </a:cubicBezTo>
                <a:cubicBezTo>
                  <a:pt x="1489493" y="116549"/>
                  <a:pt x="1498094" y="120813"/>
                  <a:pt x="1506696" y="120813"/>
                </a:cubicBezTo>
                <a:cubicBezTo>
                  <a:pt x="1500961" y="115128"/>
                  <a:pt x="1480891" y="108021"/>
                  <a:pt x="1478024" y="100914"/>
                </a:cubicBezTo>
                <a:cubicBezTo>
                  <a:pt x="1488059" y="102335"/>
                  <a:pt x="1506696" y="109442"/>
                  <a:pt x="1518165" y="116549"/>
                </a:cubicBezTo>
                <a:cubicBezTo>
                  <a:pt x="1516730" y="113706"/>
                  <a:pt x="1516730" y="110863"/>
                  <a:pt x="1519597" y="106599"/>
                </a:cubicBezTo>
                <a:cubicBezTo>
                  <a:pt x="1506696" y="105178"/>
                  <a:pt x="1483759" y="96650"/>
                  <a:pt x="1460821" y="89543"/>
                </a:cubicBezTo>
                <a:cubicBezTo>
                  <a:pt x="1436449" y="83859"/>
                  <a:pt x="1413512" y="73908"/>
                  <a:pt x="1396309" y="69645"/>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3"/>
                </a:cubicBezTo>
                <a:cubicBezTo>
                  <a:pt x="894556" y="63958"/>
                  <a:pt x="910325" y="59694"/>
                  <a:pt x="901723" y="55430"/>
                </a:cubicBezTo>
                <a:cubicBezTo>
                  <a:pt x="913192" y="52588"/>
                  <a:pt x="921435" y="52588"/>
                  <a:pt x="928245" y="53654"/>
                </a:cubicBezTo>
                <a:close/>
                <a:moveTo>
                  <a:pt x="1191308" y="31268"/>
                </a:moveTo>
                <a:cubicBezTo>
                  <a:pt x="1182706" y="32691"/>
                  <a:pt x="1174105" y="32691"/>
                  <a:pt x="1165503" y="34111"/>
                </a:cubicBezTo>
                <a:cubicBezTo>
                  <a:pt x="1172670" y="34111"/>
                  <a:pt x="1178405" y="35532"/>
                  <a:pt x="1184139" y="35532"/>
                </a:cubicBezTo>
                <a:close/>
                <a:moveTo>
                  <a:pt x="1326065" y="9949"/>
                </a:moveTo>
                <a:cubicBezTo>
                  <a:pt x="1359036" y="15634"/>
                  <a:pt x="1369072" y="22740"/>
                  <a:pt x="1376239" y="31268"/>
                </a:cubicBezTo>
                <a:cubicBezTo>
                  <a:pt x="1381973" y="39797"/>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5"/>
                  <a:pt x="1521032" y="89543"/>
                  <a:pt x="1535367"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8"/>
                </a:cubicBezTo>
                <a:cubicBezTo>
                  <a:pt x="1637151" y="174824"/>
                  <a:pt x="1645753" y="177665"/>
                  <a:pt x="1640018" y="166294"/>
                </a:cubicBezTo>
                <a:cubicBezTo>
                  <a:pt x="1618515" y="135027"/>
                  <a:pt x="1611347" y="115128"/>
                  <a:pt x="1545402" y="81015"/>
                </a:cubicBezTo>
                <a:cubicBezTo>
                  <a:pt x="1531066" y="85279"/>
                  <a:pt x="1588409" y="117970"/>
                  <a:pt x="1568339" y="108021"/>
                </a:cubicBezTo>
                <a:cubicBezTo>
                  <a:pt x="1555438" y="99493"/>
                  <a:pt x="1536800" y="90964"/>
                  <a:pt x="1518165" y="83859"/>
                </a:cubicBezTo>
                <a:cubicBezTo>
                  <a:pt x="1499527" y="76752"/>
                  <a:pt x="1482324" y="68224"/>
                  <a:pt x="1472290" y="59696"/>
                </a:cubicBezTo>
                <a:cubicBezTo>
                  <a:pt x="1485191" y="63960"/>
                  <a:pt x="1496660" y="69645"/>
                  <a:pt x="1508129" y="75331"/>
                </a:cubicBezTo>
                <a:cubicBezTo>
                  <a:pt x="1521032" y="81015"/>
                  <a:pt x="1532500" y="86700"/>
                  <a:pt x="1543969" y="92386"/>
                </a:cubicBezTo>
                <a:cubicBezTo>
                  <a:pt x="1551136" y="76752"/>
                  <a:pt x="1515297" y="78172"/>
                  <a:pt x="1505261" y="65381"/>
                </a:cubicBezTo>
                <a:cubicBezTo>
                  <a:pt x="1516730" y="62538"/>
                  <a:pt x="1532500" y="69645"/>
                  <a:pt x="1548269" y="78172"/>
                </a:cubicBezTo>
                <a:cubicBezTo>
                  <a:pt x="1562605" y="86700"/>
                  <a:pt x="1579808" y="98071"/>
                  <a:pt x="1595578" y="102335"/>
                </a:cubicBezTo>
                <a:lnTo>
                  <a:pt x="1591277" y="99493"/>
                </a:lnTo>
                <a:cubicBezTo>
                  <a:pt x="1605612" y="106599"/>
                  <a:pt x="1614214" y="113706"/>
                  <a:pt x="1622815" y="119392"/>
                </a:cubicBezTo>
                <a:cubicBezTo>
                  <a:pt x="1629984" y="125076"/>
                  <a:pt x="1635718" y="127920"/>
                  <a:pt x="1641453" y="132183"/>
                </a:cubicBezTo>
                <a:cubicBezTo>
                  <a:pt x="1647187" y="135027"/>
                  <a:pt x="1652921" y="139290"/>
                  <a:pt x="1660088" y="144975"/>
                </a:cubicBezTo>
                <a:cubicBezTo>
                  <a:pt x="1667257" y="150661"/>
                  <a:pt x="1675859" y="157767"/>
                  <a:pt x="1687327" y="169138"/>
                </a:cubicBezTo>
                <a:cubicBezTo>
                  <a:pt x="1684460" y="174824"/>
                  <a:pt x="1678726" y="173401"/>
                  <a:pt x="1670124" y="169138"/>
                </a:cubicBezTo>
                <a:cubicBezTo>
                  <a:pt x="1661523" y="164874"/>
                  <a:pt x="1651487" y="156346"/>
                  <a:pt x="1637151" y="150661"/>
                </a:cubicBezTo>
                <a:cubicBezTo>
                  <a:pt x="1647187" y="157767"/>
                  <a:pt x="1657221" y="166294"/>
                  <a:pt x="1667257" y="174824"/>
                </a:cubicBezTo>
                <a:cubicBezTo>
                  <a:pt x="1677291" y="183351"/>
                  <a:pt x="1687327" y="191879"/>
                  <a:pt x="1697361" y="201828"/>
                </a:cubicBezTo>
                <a:cubicBezTo>
                  <a:pt x="1715999" y="221726"/>
                  <a:pt x="1737502" y="243047"/>
                  <a:pt x="1754705" y="265789"/>
                </a:cubicBezTo>
                <a:cubicBezTo>
                  <a:pt x="1774775" y="288529"/>
                  <a:pt x="1790545" y="312691"/>
                  <a:pt x="1807748" y="334012"/>
                </a:cubicBezTo>
                <a:cubicBezTo>
                  <a:pt x="1816350" y="345383"/>
                  <a:pt x="1823517" y="356754"/>
                  <a:pt x="1832118" y="366703"/>
                </a:cubicBezTo>
                <a:cubicBezTo>
                  <a:pt x="1840720" y="376653"/>
                  <a:pt x="1850756" y="386601"/>
                  <a:pt x="1857923" y="396551"/>
                </a:cubicBezTo>
                <a:lnTo>
                  <a:pt x="1853623" y="382337"/>
                </a:lnTo>
                <a:lnTo>
                  <a:pt x="1847889" y="368123"/>
                </a:lnTo>
                <a:lnTo>
                  <a:pt x="1837853" y="339697"/>
                </a:lnTo>
                <a:cubicBezTo>
                  <a:pt x="1847889" y="355332"/>
                  <a:pt x="1860790" y="378073"/>
                  <a:pt x="1867959" y="397972"/>
                </a:cubicBezTo>
                <a:cubicBezTo>
                  <a:pt x="1876560" y="416450"/>
                  <a:pt x="1885162" y="430662"/>
                  <a:pt x="1892329" y="424978"/>
                </a:cubicBezTo>
                <a:cubicBezTo>
                  <a:pt x="1874052" y="397261"/>
                  <a:pt x="1879964" y="396728"/>
                  <a:pt x="1881039" y="389199"/>
                </a:cubicBezTo>
                <a:lnTo>
                  <a:pt x="1879634" y="379503"/>
                </a:lnTo>
                <a:lnTo>
                  <a:pt x="1892329" y="423555"/>
                </a:lnTo>
                <a:cubicBezTo>
                  <a:pt x="1896630" y="434926"/>
                  <a:pt x="1898063" y="446297"/>
                  <a:pt x="1900930" y="456247"/>
                </a:cubicBezTo>
                <a:cubicBezTo>
                  <a:pt x="1902365" y="466195"/>
                  <a:pt x="1905232" y="477566"/>
                  <a:pt x="1906665" y="486094"/>
                </a:cubicBezTo>
                <a:cubicBezTo>
                  <a:pt x="1905232" y="470459"/>
                  <a:pt x="1922435" y="500308"/>
                  <a:pt x="1925302" y="504572"/>
                </a:cubicBezTo>
                <a:cubicBezTo>
                  <a:pt x="1931036" y="540105"/>
                  <a:pt x="1916700" y="507415"/>
                  <a:pt x="1910966" y="505993"/>
                </a:cubicBezTo>
                <a:cubicBezTo>
                  <a:pt x="1916700" y="524470"/>
                  <a:pt x="1912399" y="555740"/>
                  <a:pt x="1923868" y="569952"/>
                </a:cubicBezTo>
                <a:cubicBezTo>
                  <a:pt x="1929602" y="582745"/>
                  <a:pt x="1931036" y="574218"/>
                  <a:pt x="1931036" y="561424"/>
                </a:cubicBezTo>
                <a:cubicBezTo>
                  <a:pt x="1931036" y="548633"/>
                  <a:pt x="1929602" y="531577"/>
                  <a:pt x="1932469" y="525891"/>
                </a:cubicBezTo>
                <a:cubicBezTo>
                  <a:pt x="1935336" y="562847"/>
                  <a:pt x="1935336" y="598380"/>
                  <a:pt x="1933903" y="633914"/>
                </a:cubicBezTo>
                <a:lnTo>
                  <a:pt x="1936771" y="631071"/>
                </a:lnTo>
                <a:cubicBezTo>
                  <a:pt x="1933903" y="639598"/>
                  <a:pt x="1932469" y="655233"/>
                  <a:pt x="1935336" y="666604"/>
                </a:cubicBezTo>
                <a:cubicBezTo>
                  <a:pt x="1942505" y="677975"/>
                  <a:pt x="1943938" y="652390"/>
                  <a:pt x="1941071" y="636755"/>
                </a:cubicBezTo>
                <a:cubicBezTo>
                  <a:pt x="1948239" y="665182"/>
                  <a:pt x="1942505" y="689346"/>
                  <a:pt x="1933903" y="713508"/>
                </a:cubicBezTo>
                <a:cubicBezTo>
                  <a:pt x="1929602" y="737670"/>
                  <a:pt x="1923868" y="758990"/>
                  <a:pt x="1932469" y="783152"/>
                </a:cubicBezTo>
                <a:cubicBezTo>
                  <a:pt x="1929602" y="793102"/>
                  <a:pt x="1925302" y="803051"/>
                  <a:pt x="1922435" y="813001"/>
                </a:cubicBezTo>
                <a:cubicBezTo>
                  <a:pt x="1923868" y="815844"/>
                  <a:pt x="1926735" y="821529"/>
                  <a:pt x="1928169" y="815844"/>
                </a:cubicBezTo>
                <a:lnTo>
                  <a:pt x="1916700" y="844270"/>
                </a:lnTo>
                <a:cubicBezTo>
                  <a:pt x="1899497" y="898280"/>
                  <a:pt x="1928169" y="861326"/>
                  <a:pt x="1926735" y="881224"/>
                </a:cubicBezTo>
                <a:lnTo>
                  <a:pt x="1926735" y="878381"/>
                </a:lnTo>
                <a:cubicBezTo>
                  <a:pt x="1925302" y="895438"/>
                  <a:pt x="1928169" y="909651"/>
                  <a:pt x="1932469" y="898280"/>
                </a:cubicBezTo>
                <a:cubicBezTo>
                  <a:pt x="1925302" y="918178"/>
                  <a:pt x="1916700" y="936656"/>
                  <a:pt x="1908099" y="955134"/>
                </a:cubicBezTo>
                <a:cubicBezTo>
                  <a:pt x="1899497" y="963662"/>
                  <a:pt x="1886594" y="989245"/>
                  <a:pt x="1873693" y="1010566"/>
                </a:cubicBezTo>
                <a:cubicBezTo>
                  <a:pt x="1860790" y="1031885"/>
                  <a:pt x="1846454" y="1048941"/>
                  <a:pt x="1836420" y="1044677"/>
                </a:cubicBezTo>
                <a:cubicBezTo>
                  <a:pt x="1832118" y="1060312"/>
                  <a:pt x="1830685" y="1071683"/>
                  <a:pt x="1836420" y="1067419"/>
                </a:cubicBezTo>
                <a:cubicBezTo>
                  <a:pt x="1814915" y="1105795"/>
                  <a:pt x="1856490" y="1064576"/>
                  <a:pt x="1820650" y="1127114"/>
                </a:cubicBezTo>
                <a:cubicBezTo>
                  <a:pt x="1823517" y="1129957"/>
                  <a:pt x="1827818" y="1121430"/>
                  <a:pt x="1833553" y="1112902"/>
                </a:cubicBezTo>
                <a:cubicBezTo>
                  <a:pt x="1824951" y="1129957"/>
                  <a:pt x="1819217" y="1135642"/>
                  <a:pt x="1816350" y="1137064"/>
                </a:cubicBezTo>
                <a:cubicBezTo>
                  <a:pt x="1817783" y="1138485"/>
                  <a:pt x="1819217" y="1139906"/>
                  <a:pt x="1820650" y="1145592"/>
                </a:cubicBezTo>
                <a:cubicBezTo>
                  <a:pt x="1813483" y="1141328"/>
                  <a:pt x="1800579" y="1168334"/>
                  <a:pt x="1793412" y="1182546"/>
                </a:cubicBezTo>
                <a:cubicBezTo>
                  <a:pt x="1802014" y="1178282"/>
                  <a:pt x="1809181" y="1174019"/>
                  <a:pt x="1817783" y="1168334"/>
                </a:cubicBezTo>
                <a:cubicBezTo>
                  <a:pt x="1804881" y="1179703"/>
                  <a:pt x="1796279" y="1188232"/>
                  <a:pt x="1781944" y="1213816"/>
                </a:cubicBezTo>
                <a:lnTo>
                  <a:pt x="1800579" y="1202445"/>
                </a:lnTo>
                <a:cubicBezTo>
                  <a:pt x="1786244" y="1222343"/>
                  <a:pt x="1781944" y="1220923"/>
                  <a:pt x="1777642" y="1220923"/>
                </a:cubicBezTo>
                <a:cubicBezTo>
                  <a:pt x="1773342" y="1220923"/>
                  <a:pt x="1770475" y="1223766"/>
                  <a:pt x="1756139" y="1249349"/>
                </a:cubicBezTo>
                <a:lnTo>
                  <a:pt x="1769041" y="1225187"/>
                </a:lnTo>
                <a:lnTo>
                  <a:pt x="1780509" y="1201024"/>
                </a:lnTo>
                <a:cubicBezTo>
                  <a:pt x="1761873" y="1226607"/>
                  <a:pt x="1751838" y="1232293"/>
                  <a:pt x="1743236" y="1233714"/>
                </a:cubicBezTo>
                <a:cubicBezTo>
                  <a:pt x="1734635" y="1235135"/>
                  <a:pt x="1728900" y="1232293"/>
                  <a:pt x="1717432" y="1240821"/>
                </a:cubicBezTo>
                <a:cubicBezTo>
                  <a:pt x="1705963" y="1250770"/>
                  <a:pt x="1693061" y="1263563"/>
                  <a:pt x="1683026" y="1276355"/>
                </a:cubicBezTo>
                <a:lnTo>
                  <a:pt x="1667257" y="1296253"/>
                </a:lnTo>
                <a:cubicBezTo>
                  <a:pt x="1661523" y="1301938"/>
                  <a:pt x="1655788" y="1309045"/>
                  <a:pt x="1650054" y="1314731"/>
                </a:cubicBezTo>
                <a:cubicBezTo>
                  <a:pt x="1628550" y="1340314"/>
                  <a:pt x="1604179" y="1360213"/>
                  <a:pt x="1578375" y="1367320"/>
                </a:cubicBezTo>
                <a:cubicBezTo>
                  <a:pt x="1578375" y="1378690"/>
                  <a:pt x="1586977" y="1375847"/>
                  <a:pt x="1578375" y="1392903"/>
                </a:cubicBezTo>
                <a:cubicBezTo>
                  <a:pt x="1595578" y="1382954"/>
                  <a:pt x="1607047" y="1373004"/>
                  <a:pt x="1618515" y="1365897"/>
                </a:cubicBezTo>
                <a:cubicBezTo>
                  <a:pt x="1629984" y="1360213"/>
                  <a:pt x="1640018" y="1355949"/>
                  <a:pt x="1651487" y="1353106"/>
                </a:cubicBezTo>
                <a:cubicBezTo>
                  <a:pt x="1683026" y="1328943"/>
                  <a:pt x="1680159" y="1318995"/>
                  <a:pt x="1678726" y="1310465"/>
                </a:cubicBezTo>
                <a:cubicBezTo>
                  <a:pt x="1677291" y="1300517"/>
                  <a:pt x="1675859" y="1291989"/>
                  <a:pt x="1711697" y="1264984"/>
                </a:cubicBezTo>
                <a:cubicBezTo>
                  <a:pt x="1717432" y="1276355"/>
                  <a:pt x="1700229" y="1297674"/>
                  <a:pt x="1680159" y="1311888"/>
                </a:cubicBezTo>
                <a:cubicBezTo>
                  <a:pt x="1685893" y="1320416"/>
                  <a:pt x="1710265" y="1300517"/>
                  <a:pt x="1726033" y="1289146"/>
                </a:cubicBezTo>
                <a:cubicBezTo>
                  <a:pt x="1700229" y="1316862"/>
                  <a:pt x="1669586" y="1356570"/>
                  <a:pt x="1645596" y="1383687"/>
                </a:cubicBezTo>
                <a:lnTo>
                  <a:pt x="1624252" y="1405694"/>
                </a:lnTo>
                <a:lnTo>
                  <a:pt x="1624250" y="1405696"/>
                </a:lnTo>
                <a:cubicBezTo>
                  <a:pt x="1609914" y="1411381"/>
                  <a:pt x="1574073" y="1432700"/>
                  <a:pt x="1562605" y="1445493"/>
                </a:cubicBezTo>
                <a:cubicBezTo>
                  <a:pt x="1559738" y="1438386"/>
                  <a:pt x="1495227" y="1481026"/>
                  <a:pt x="1505261" y="1454021"/>
                </a:cubicBezTo>
                <a:cubicBezTo>
                  <a:pt x="1482324" y="1466813"/>
                  <a:pt x="1478024" y="1476763"/>
                  <a:pt x="1473723" y="1483868"/>
                </a:cubicBezTo>
                <a:cubicBezTo>
                  <a:pt x="1469423" y="1490975"/>
                  <a:pt x="1463688" y="1496661"/>
                  <a:pt x="1436449" y="1502346"/>
                </a:cubicBezTo>
                <a:cubicBezTo>
                  <a:pt x="1460821" y="1503767"/>
                  <a:pt x="1412079" y="1527929"/>
                  <a:pt x="1436449" y="1526508"/>
                </a:cubicBezTo>
                <a:cubicBezTo>
                  <a:pt x="1440751" y="1517981"/>
                  <a:pt x="1459387" y="1509453"/>
                  <a:pt x="1478024" y="1502346"/>
                </a:cubicBezTo>
                <a:cubicBezTo>
                  <a:pt x="1496660" y="1493818"/>
                  <a:pt x="1519597" y="1488132"/>
                  <a:pt x="1532500" y="1482447"/>
                </a:cubicBezTo>
                <a:cubicBezTo>
                  <a:pt x="1522465" y="1490975"/>
                  <a:pt x="1510996" y="1499503"/>
                  <a:pt x="1500961" y="1508031"/>
                </a:cubicBezTo>
                <a:cubicBezTo>
                  <a:pt x="1490926" y="1516560"/>
                  <a:pt x="1480891" y="1525088"/>
                  <a:pt x="1469423" y="1532194"/>
                </a:cubicBezTo>
                <a:cubicBezTo>
                  <a:pt x="1483759" y="1519401"/>
                  <a:pt x="1455087" y="1526508"/>
                  <a:pt x="1445051" y="1530772"/>
                </a:cubicBezTo>
                <a:lnTo>
                  <a:pt x="1440751" y="1544986"/>
                </a:lnTo>
                <a:cubicBezTo>
                  <a:pt x="1429282" y="1536458"/>
                  <a:pt x="1402044" y="1556357"/>
                  <a:pt x="1369072" y="1577676"/>
                </a:cubicBezTo>
                <a:cubicBezTo>
                  <a:pt x="1353302" y="1587625"/>
                  <a:pt x="1334666" y="1597575"/>
                  <a:pt x="1318896" y="1604682"/>
                </a:cubicBezTo>
                <a:cubicBezTo>
                  <a:pt x="1301693" y="1610367"/>
                  <a:pt x="1285924" y="1613210"/>
                  <a:pt x="1274455" y="1610367"/>
                </a:cubicBezTo>
                <a:cubicBezTo>
                  <a:pt x="1297393" y="1603261"/>
                  <a:pt x="1314596" y="1587625"/>
                  <a:pt x="1330365" y="1594732"/>
                </a:cubicBezTo>
                <a:cubicBezTo>
                  <a:pt x="1369072" y="1569149"/>
                  <a:pt x="1314596" y="1580519"/>
                  <a:pt x="1330365" y="1563462"/>
                </a:cubicBezTo>
                <a:cubicBezTo>
                  <a:pt x="1323197" y="1564885"/>
                  <a:pt x="1313161" y="1569149"/>
                  <a:pt x="1304560" y="1571992"/>
                </a:cubicBezTo>
                <a:cubicBezTo>
                  <a:pt x="1294526" y="1574833"/>
                  <a:pt x="1285924" y="1577676"/>
                  <a:pt x="1275888" y="1581940"/>
                </a:cubicBezTo>
                <a:cubicBezTo>
                  <a:pt x="1255818" y="1590468"/>
                  <a:pt x="1235748" y="1597575"/>
                  <a:pt x="1214245" y="1604682"/>
                </a:cubicBezTo>
                <a:cubicBezTo>
                  <a:pt x="1192741" y="1611789"/>
                  <a:pt x="1171238" y="1617473"/>
                  <a:pt x="1149733" y="1621737"/>
                </a:cubicBezTo>
                <a:cubicBezTo>
                  <a:pt x="1128230" y="1626001"/>
                  <a:pt x="1106726" y="1627424"/>
                  <a:pt x="1088090" y="1627424"/>
                </a:cubicBezTo>
                <a:cubicBezTo>
                  <a:pt x="1099917" y="1630621"/>
                  <a:pt x="1121421" y="1626623"/>
                  <a:pt x="1133853" y="1628622"/>
                </a:cubicBezTo>
                <a:lnTo>
                  <a:pt x="1135061" y="1629244"/>
                </a:lnTo>
                <a:lnTo>
                  <a:pt x="1106726" y="1631687"/>
                </a:lnTo>
                <a:lnTo>
                  <a:pt x="1103859" y="1634529"/>
                </a:lnTo>
                <a:lnTo>
                  <a:pt x="1136832" y="1631687"/>
                </a:lnTo>
                <a:lnTo>
                  <a:pt x="1137849" y="1630679"/>
                </a:lnTo>
                <a:lnTo>
                  <a:pt x="1142566" y="1633108"/>
                </a:lnTo>
                <a:cubicBezTo>
                  <a:pt x="1088090" y="1651586"/>
                  <a:pt x="1016411" y="1640215"/>
                  <a:pt x="953333" y="1635951"/>
                </a:cubicBezTo>
                <a:lnTo>
                  <a:pt x="966235" y="1648743"/>
                </a:lnTo>
                <a:cubicBezTo>
                  <a:pt x="938997" y="1644479"/>
                  <a:pt x="933263" y="1645900"/>
                  <a:pt x="927529" y="1648743"/>
                </a:cubicBezTo>
                <a:cubicBezTo>
                  <a:pt x="921794" y="1650164"/>
                  <a:pt x="914626" y="1654428"/>
                  <a:pt x="885954" y="1653007"/>
                </a:cubicBezTo>
                <a:cubicBezTo>
                  <a:pt x="888821" y="1651586"/>
                  <a:pt x="895990" y="1647322"/>
                  <a:pt x="883087" y="1647322"/>
                </a:cubicBezTo>
                <a:cubicBezTo>
                  <a:pt x="835779" y="1650164"/>
                  <a:pt x="878787" y="1658691"/>
                  <a:pt x="847248" y="1662957"/>
                </a:cubicBezTo>
                <a:cubicBezTo>
                  <a:pt x="787037" y="1641636"/>
                  <a:pt x="817142" y="1677169"/>
                  <a:pt x="742596" y="1661535"/>
                </a:cubicBezTo>
                <a:lnTo>
                  <a:pt x="748330" y="1667221"/>
                </a:lnTo>
                <a:cubicBezTo>
                  <a:pt x="719659" y="1660824"/>
                  <a:pt x="685611" y="1659047"/>
                  <a:pt x="650668" y="1657271"/>
                </a:cubicBezTo>
                <a:lnTo>
                  <a:pt x="582677" y="1650706"/>
                </a:lnTo>
                <a:lnTo>
                  <a:pt x="591981" y="1650719"/>
                </a:lnTo>
                <a:cubicBezTo>
                  <a:pt x="596103" y="1649898"/>
                  <a:pt x="598522" y="1648032"/>
                  <a:pt x="597805" y="1644479"/>
                </a:cubicBezTo>
                <a:cubicBezTo>
                  <a:pt x="584902" y="1641636"/>
                  <a:pt x="572000" y="1638793"/>
                  <a:pt x="559097" y="1634529"/>
                </a:cubicBezTo>
                <a:lnTo>
                  <a:pt x="520391" y="1621737"/>
                </a:lnTo>
                <a:cubicBezTo>
                  <a:pt x="514657" y="1623158"/>
                  <a:pt x="481684" y="1614630"/>
                  <a:pt x="500321" y="1627424"/>
                </a:cubicBezTo>
                <a:cubicBezTo>
                  <a:pt x="510355" y="1633108"/>
                  <a:pt x="520391" y="1633108"/>
                  <a:pt x="528993" y="1634529"/>
                </a:cubicBezTo>
                <a:cubicBezTo>
                  <a:pt x="526125" y="1634529"/>
                  <a:pt x="521824" y="1635951"/>
                  <a:pt x="517524" y="1637372"/>
                </a:cubicBezTo>
                <a:cubicBezTo>
                  <a:pt x="447278" y="1608946"/>
                  <a:pt x="527558" y="1620317"/>
                  <a:pt x="530425" y="1608946"/>
                </a:cubicBezTo>
                <a:cubicBezTo>
                  <a:pt x="511790" y="1604682"/>
                  <a:pt x="498887" y="1598996"/>
                  <a:pt x="488852" y="1593311"/>
                </a:cubicBezTo>
                <a:cubicBezTo>
                  <a:pt x="478817" y="1586204"/>
                  <a:pt x="470215" y="1580519"/>
                  <a:pt x="457314" y="1576256"/>
                </a:cubicBezTo>
                <a:cubicBezTo>
                  <a:pt x="441543" y="1583361"/>
                  <a:pt x="500321" y="1606103"/>
                  <a:pt x="464481" y="1607525"/>
                </a:cubicBezTo>
                <a:cubicBezTo>
                  <a:pt x="458746" y="1607525"/>
                  <a:pt x="448712" y="1604682"/>
                  <a:pt x="438676" y="1600418"/>
                </a:cubicBezTo>
                <a:cubicBezTo>
                  <a:pt x="428642" y="1596154"/>
                  <a:pt x="417173" y="1589047"/>
                  <a:pt x="405705" y="1583361"/>
                </a:cubicBezTo>
                <a:cubicBezTo>
                  <a:pt x="382767" y="1570569"/>
                  <a:pt x="361263" y="1553514"/>
                  <a:pt x="352661" y="1542143"/>
                </a:cubicBezTo>
                <a:cubicBezTo>
                  <a:pt x="329724" y="1544986"/>
                  <a:pt x="293885" y="1527929"/>
                  <a:pt x="265213" y="1508031"/>
                </a:cubicBezTo>
                <a:cubicBezTo>
                  <a:pt x="258045" y="1502346"/>
                  <a:pt x="250878" y="1498082"/>
                  <a:pt x="245143" y="1493818"/>
                </a:cubicBezTo>
                <a:cubicBezTo>
                  <a:pt x="239409" y="1489554"/>
                  <a:pt x="233675" y="1485290"/>
                  <a:pt x="227940" y="1482447"/>
                </a:cubicBezTo>
                <a:cubicBezTo>
                  <a:pt x="217905" y="1475340"/>
                  <a:pt x="210737" y="1472497"/>
                  <a:pt x="206436" y="1476763"/>
                </a:cubicBezTo>
                <a:cubicBezTo>
                  <a:pt x="209303" y="1476763"/>
                  <a:pt x="203569" y="1461128"/>
                  <a:pt x="187800" y="1451178"/>
                </a:cubicBezTo>
                <a:lnTo>
                  <a:pt x="192100" y="1462549"/>
                </a:lnTo>
                <a:cubicBezTo>
                  <a:pt x="166296" y="1448335"/>
                  <a:pt x="160561" y="1432700"/>
                  <a:pt x="156261" y="1421329"/>
                </a:cubicBezTo>
                <a:cubicBezTo>
                  <a:pt x="151960" y="1409960"/>
                  <a:pt x="150527" y="1398589"/>
                  <a:pt x="137624" y="1387218"/>
                </a:cubicBezTo>
                <a:cubicBezTo>
                  <a:pt x="134757" y="1390061"/>
                  <a:pt x="140491" y="1400010"/>
                  <a:pt x="140491" y="1407117"/>
                </a:cubicBezTo>
                <a:cubicBezTo>
                  <a:pt x="127590" y="1392903"/>
                  <a:pt x="116121" y="1378690"/>
                  <a:pt x="108952" y="1364477"/>
                </a:cubicBezTo>
                <a:cubicBezTo>
                  <a:pt x="106085" y="1357370"/>
                  <a:pt x="101785" y="1350264"/>
                  <a:pt x="98918" y="1343157"/>
                </a:cubicBezTo>
                <a:cubicBezTo>
                  <a:pt x="94616" y="1336050"/>
                  <a:pt x="93184" y="1328943"/>
                  <a:pt x="90316" y="1321836"/>
                </a:cubicBezTo>
                <a:cubicBezTo>
                  <a:pt x="87449" y="1314731"/>
                  <a:pt x="86015" y="1307624"/>
                  <a:pt x="80281" y="1300517"/>
                </a:cubicBezTo>
                <a:cubicBezTo>
                  <a:pt x="78848" y="1293410"/>
                  <a:pt x="75981" y="1286303"/>
                  <a:pt x="73113" y="1279198"/>
                </a:cubicBezTo>
                <a:cubicBezTo>
                  <a:pt x="70246" y="1272091"/>
                  <a:pt x="65945" y="1263563"/>
                  <a:pt x="63078"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30"/>
                  <a:pt x="60210" y="1235135"/>
                </a:cubicBezTo>
                <a:cubicBezTo>
                  <a:pt x="64512" y="1213816"/>
                  <a:pt x="55910" y="1189653"/>
                  <a:pt x="45875" y="1162648"/>
                </a:cubicBezTo>
                <a:cubicBezTo>
                  <a:pt x="35840" y="1135642"/>
                  <a:pt x="25804" y="1104373"/>
                  <a:pt x="27239" y="1073105"/>
                </a:cubicBezTo>
                <a:cubicBezTo>
                  <a:pt x="22937" y="1078789"/>
                  <a:pt x="25804" y="1124271"/>
                  <a:pt x="17203" y="1101531"/>
                </a:cubicBezTo>
                <a:cubicBezTo>
                  <a:pt x="14336" y="1060312"/>
                  <a:pt x="43007" y="1064576"/>
                  <a:pt x="28672" y="1017673"/>
                </a:cubicBezTo>
                <a:cubicBezTo>
                  <a:pt x="25804" y="1038992"/>
                  <a:pt x="12903" y="1033306"/>
                  <a:pt x="11469" y="1053206"/>
                </a:cubicBezTo>
                <a:cubicBezTo>
                  <a:pt x="8601" y="1021937"/>
                  <a:pt x="1434" y="1000616"/>
                  <a:pt x="11469" y="989245"/>
                </a:cubicBezTo>
                <a:cubicBezTo>
                  <a:pt x="11469" y="980717"/>
                  <a:pt x="7169" y="976453"/>
                  <a:pt x="4301" y="976453"/>
                </a:cubicBezTo>
                <a:cubicBezTo>
                  <a:pt x="11469" y="956555"/>
                  <a:pt x="7169" y="925285"/>
                  <a:pt x="5734" y="903966"/>
                </a:cubicBezTo>
                <a:lnTo>
                  <a:pt x="0" y="909651"/>
                </a:lnTo>
                <a:cubicBezTo>
                  <a:pt x="27239" y="872697"/>
                  <a:pt x="4301" y="845691"/>
                  <a:pt x="10036" y="795945"/>
                </a:cubicBezTo>
                <a:lnTo>
                  <a:pt x="1434" y="801630"/>
                </a:lnTo>
                <a:cubicBezTo>
                  <a:pt x="5734" y="780311"/>
                  <a:pt x="17203" y="749041"/>
                  <a:pt x="11469" y="712086"/>
                </a:cubicBezTo>
                <a:lnTo>
                  <a:pt x="0" y="730563"/>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5"/>
                </a:lnTo>
                <a:cubicBezTo>
                  <a:pt x="8601" y="534419"/>
                  <a:pt x="18637" y="544369"/>
                  <a:pt x="22937" y="504572"/>
                </a:cubicBezTo>
                <a:cubicBezTo>
                  <a:pt x="20070" y="496044"/>
                  <a:pt x="12903" y="517363"/>
                  <a:pt x="7169" y="521627"/>
                </a:cubicBezTo>
                <a:cubicBezTo>
                  <a:pt x="22937" y="473302"/>
                  <a:pt x="38707" y="426398"/>
                  <a:pt x="55910" y="379494"/>
                </a:cubicBezTo>
                <a:cubicBezTo>
                  <a:pt x="63078" y="379494"/>
                  <a:pt x="61645" y="397972"/>
                  <a:pt x="73113" y="386601"/>
                </a:cubicBezTo>
                <a:cubicBezTo>
                  <a:pt x="68812" y="403657"/>
                  <a:pt x="65945" y="419291"/>
                  <a:pt x="63078" y="436348"/>
                </a:cubicBezTo>
                <a:cubicBezTo>
                  <a:pt x="67379" y="461932"/>
                  <a:pt x="80281" y="413607"/>
                  <a:pt x="88882" y="393708"/>
                </a:cubicBezTo>
                <a:lnTo>
                  <a:pt x="81715" y="427821"/>
                </a:lnTo>
                <a:cubicBezTo>
                  <a:pt x="81715" y="429241"/>
                  <a:pt x="83148" y="429241"/>
                  <a:pt x="84582" y="426398"/>
                </a:cubicBezTo>
                <a:lnTo>
                  <a:pt x="78848" y="451983"/>
                </a:lnTo>
                <a:cubicBezTo>
                  <a:pt x="108952" y="388022"/>
                  <a:pt x="83148" y="524470"/>
                  <a:pt x="110387" y="454825"/>
                </a:cubicBezTo>
                <a:cubicBezTo>
                  <a:pt x="104652" y="471882"/>
                  <a:pt x="93184" y="490358"/>
                  <a:pt x="86015" y="500308"/>
                </a:cubicBezTo>
                <a:cubicBezTo>
                  <a:pt x="75981" y="532998"/>
                  <a:pt x="84582" y="527314"/>
                  <a:pt x="86015" y="540105"/>
                </a:cubicBezTo>
                <a:cubicBezTo>
                  <a:pt x="91749" y="524470"/>
                  <a:pt x="98918" y="508836"/>
                  <a:pt x="106085" y="496044"/>
                </a:cubicBezTo>
                <a:cubicBezTo>
                  <a:pt x="86015" y="571375"/>
                  <a:pt x="118988" y="490358"/>
                  <a:pt x="114687" y="547212"/>
                </a:cubicBezTo>
                <a:cubicBezTo>
                  <a:pt x="94616" y="609751"/>
                  <a:pt x="121855" y="650969"/>
                  <a:pt x="117554" y="683659"/>
                </a:cubicBezTo>
                <a:cubicBezTo>
                  <a:pt x="107519" y="749041"/>
                  <a:pt x="108952" y="656654"/>
                  <a:pt x="97484" y="696451"/>
                </a:cubicBezTo>
                <a:cubicBezTo>
                  <a:pt x="90316" y="731984"/>
                  <a:pt x="101785" y="714929"/>
                  <a:pt x="101785" y="737670"/>
                </a:cubicBezTo>
                <a:lnTo>
                  <a:pt x="86015" y="751883"/>
                </a:lnTo>
                <a:cubicBezTo>
                  <a:pt x="80281" y="793102"/>
                  <a:pt x="100351" y="754726"/>
                  <a:pt x="91749" y="777468"/>
                </a:cubicBezTo>
                <a:cubicBezTo>
                  <a:pt x="97484" y="810158"/>
                  <a:pt x="97484" y="767518"/>
                  <a:pt x="110387" y="760412"/>
                </a:cubicBezTo>
                <a:cubicBezTo>
                  <a:pt x="106085" y="767518"/>
                  <a:pt x="97484" y="803051"/>
                  <a:pt x="101785" y="818686"/>
                </a:cubicBezTo>
                <a:cubicBezTo>
                  <a:pt x="104652" y="818686"/>
                  <a:pt x="108952" y="774625"/>
                  <a:pt x="108952" y="803051"/>
                </a:cubicBezTo>
                <a:cubicBezTo>
                  <a:pt x="100351" y="852798"/>
                  <a:pt x="101785" y="885488"/>
                  <a:pt x="107519" y="915337"/>
                </a:cubicBezTo>
                <a:cubicBezTo>
                  <a:pt x="108952" y="946606"/>
                  <a:pt x="113254" y="975033"/>
                  <a:pt x="111819" y="1020514"/>
                </a:cubicBezTo>
                <a:lnTo>
                  <a:pt x="118988" y="1011987"/>
                </a:lnTo>
                <a:cubicBezTo>
                  <a:pt x="117554" y="1021937"/>
                  <a:pt x="114687"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2"/>
                  <a:pt x="134757" y="1168334"/>
                  <a:pt x="136191" y="1158384"/>
                </a:cubicBezTo>
                <a:cubicBezTo>
                  <a:pt x="136191" y="1175439"/>
                  <a:pt x="136191" y="1191074"/>
                  <a:pt x="139058" y="1206709"/>
                </a:cubicBezTo>
                <a:lnTo>
                  <a:pt x="149093" y="1198181"/>
                </a:lnTo>
                <a:cubicBezTo>
                  <a:pt x="146225" y="1206709"/>
                  <a:pt x="149093" y="1225187"/>
                  <a:pt x="159128" y="1243664"/>
                </a:cubicBezTo>
                <a:cubicBezTo>
                  <a:pt x="161996" y="1247928"/>
                  <a:pt x="163428" y="1252192"/>
                  <a:pt x="166296" y="1257877"/>
                </a:cubicBezTo>
                <a:cubicBezTo>
                  <a:pt x="169163" y="1262141"/>
                  <a:pt x="172030" y="1266404"/>
                  <a:pt x="174897" y="1272091"/>
                </a:cubicBezTo>
                <a:cubicBezTo>
                  <a:pt x="177764" y="1277775"/>
                  <a:pt x="180631" y="1282039"/>
                  <a:pt x="183499" y="1287725"/>
                </a:cubicBezTo>
                <a:cubicBezTo>
                  <a:pt x="186366" y="1291989"/>
                  <a:pt x="189233" y="1297674"/>
                  <a:pt x="192100" y="1301938"/>
                </a:cubicBezTo>
                <a:lnTo>
                  <a:pt x="199269" y="1297674"/>
                </a:lnTo>
                <a:cubicBezTo>
                  <a:pt x="203569" y="1306202"/>
                  <a:pt x="207870" y="1314731"/>
                  <a:pt x="212170" y="1321836"/>
                </a:cubicBezTo>
                <a:lnTo>
                  <a:pt x="210737" y="1311888"/>
                </a:lnTo>
                <a:cubicBezTo>
                  <a:pt x="227940" y="1333207"/>
                  <a:pt x="237975" y="1367320"/>
                  <a:pt x="268081" y="1382954"/>
                </a:cubicBezTo>
                <a:cubicBezTo>
                  <a:pt x="250878" y="1371584"/>
                  <a:pt x="256612" y="1358792"/>
                  <a:pt x="262346" y="1355949"/>
                </a:cubicBezTo>
                <a:cubicBezTo>
                  <a:pt x="270948" y="1367320"/>
                  <a:pt x="279549" y="1377268"/>
                  <a:pt x="288151" y="1388639"/>
                </a:cubicBezTo>
                <a:cubicBezTo>
                  <a:pt x="296752" y="1398589"/>
                  <a:pt x="306787" y="1409960"/>
                  <a:pt x="316822" y="1419908"/>
                </a:cubicBezTo>
                <a:cubicBezTo>
                  <a:pt x="321122" y="1417065"/>
                  <a:pt x="348361" y="1432700"/>
                  <a:pt x="338325" y="1419908"/>
                </a:cubicBezTo>
                <a:lnTo>
                  <a:pt x="345494" y="1429858"/>
                </a:lnTo>
                <a:lnTo>
                  <a:pt x="356963" y="1442650"/>
                </a:lnTo>
                <a:lnTo>
                  <a:pt x="358396" y="1435543"/>
                </a:lnTo>
                <a:cubicBezTo>
                  <a:pt x="417173" y="1465392"/>
                  <a:pt x="471649" y="1498082"/>
                  <a:pt x="530425" y="1523665"/>
                </a:cubicBezTo>
                <a:cubicBezTo>
                  <a:pt x="589203" y="1549250"/>
                  <a:pt x="655148" y="1567726"/>
                  <a:pt x="725393" y="1562042"/>
                </a:cubicBezTo>
                <a:lnTo>
                  <a:pt x="722525" y="1559199"/>
                </a:lnTo>
                <a:cubicBezTo>
                  <a:pt x="748330" y="1567726"/>
                  <a:pt x="775569" y="1573412"/>
                  <a:pt x="802806" y="1580519"/>
                </a:cubicBezTo>
                <a:cubicBezTo>
                  <a:pt x="818576" y="1580519"/>
                  <a:pt x="822876" y="1567726"/>
                  <a:pt x="847248" y="1564885"/>
                </a:cubicBezTo>
                <a:cubicBezTo>
                  <a:pt x="841514" y="1570569"/>
                  <a:pt x="852982" y="1571992"/>
                  <a:pt x="868751" y="1571992"/>
                </a:cubicBezTo>
                <a:cubicBezTo>
                  <a:pt x="884521" y="1571992"/>
                  <a:pt x="901724" y="1570569"/>
                  <a:pt x="910326" y="1576256"/>
                </a:cubicBezTo>
                <a:cubicBezTo>
                  <a:pt x="930396" y="1570569"/>
                  <a:pt x="910326" y="1567726"/>
                  <a:pt x="904591" y="1563462"/>
                </a:cubicBezTo>
                <a:cubicBezTo>
                  <a:pt x="924661" y="1560621"/>
                  <a:pt x="941864" y="1557778"/>
                  <a:pt x="960500" y="1556357"/>
                </a:cubicBezTo>
                <a:cubicBezTo>
                  <a:pt x="977703" y="1554935"/>
                  <a:pt x="994906" y="1553514"/>
                  <a:pt x="1013543" y="1552092"/>
                </a:cubicBezTo>
                <a:cubicBezTo>
                  <a:pt x="1030747" y="1550671"/>
                  <a:pt x="1049382" y="1549250"/>
                  <a:pt x="1068020" y="1546407"/>
                </a:cubicBezTo>
                <a:cubicBezTo>
                  <a:pt x="1086655" y="1543564"/>
                  <a:pt x="1106726" y="1539300"/>
                  <a:pt x="1126796" y="1532194"/>
                </a:cubicBezTo>
                <a:cubicBezTo>
                  <a:pt x="1106726" y="1540722"/>
                  <a:pt x="1092390" y="1547828"/>
                  <a:pt x="1079488" y="1552092"/>
                </a:cubicBezTo>
                <a:cubicBezTo>
                  <a:pt x="1068020" y="1556357"/>
                  <a:pt x="1057984" y="1559199"/>
                  <a:pt x="1049382" y="1562042"/>
                </a:cubicBezTo>
                <a:cubicBezTo>
                  <a:pt x="1040781" y="1564885"/>
                  <a:pt x="1033614" y="1566305"/>
                  <a:pt x="1023578" y="1569149"/>
                </a:cubicBezTo>
                <a:cubicBezTo>
                  <a:pt x="1014976" y="1570569"/>
                  <a:pt x="1003508" y="1573412"/>
                  <a:pt x="989172" y="1576256"/>
                </a:cubicBezTo>
                <a:cubicBezTo>
                  <a:pt x="1025012" y="1574833"/>
                  <a:pt x="1045082" y="1570569"/>
                  <a:pt x="1065153" y="1564885"/>
                </a:cubicBezTo>
                <a:cubicBezTo>
                  <a:pt x="1075187" y="1563462"/>
                  <a:pt x="1085223" y="1559199"/>
                  <a:pt x="1098124" y="1556357"/>
                </a:cubicBezTo>
                <a:cubicBezTo>
                  <a:pt x="1109593" y="1553514"/>
                  <a:pt x="1123929" y="1550671"/>
                  <a:pt x="1142566" y="1546407"/>
                </a:cubicBezTo>
                <a:cubicBezTo>
                  <a:pt x="1129663" y="1547828"/>
                  <a:pt x="1118194" y="1547828"/>
                  <a:pt x="1106726" y="1549250"/>
                </a:cubicBezTo>
                <a:cubicBezTo>
                  <a:pt x="1123929" y="1536458"/>
                  <a:pt x="1151167" y="1530772"/>
                  <a:pt x="1175537" y="1526508"/>
                </a:cubicBezTo>
                <a:cubicBezTo>
                  <a:pt x="1199909" y="1522244"/>
                  <a:pt x="1221412" y="1516560"/>
                  <a:pt x="1222847" y="1505189"/>
                </a:cubicBezTo>
                <a:lnTo>
                  <a:pt x="1284179" y="1494378"/>
                </a:lnTo>
                <a:lnTo>
                  <a:pt x="1281937" y="1496927"/>
                </a:lnTo>
                <a:cubicBezTo>
                  <a:pt x="1282877" y="1499859"/>
                  <a:pt x="1296318" y="1498793"/>
                  <a:pt x="1301693" y="1500925"/>
                </a:cubicBezTo>
                <a:cubicBezTo>
                  <a:pt x="1294526" y="1505189"/>
                  <a:pt x="1290224" y="1506610"/>
                  <a:pt x="1280190" y="1509453"/>
                </a:cubicBezTo>
                <a:cubicBezTo>
                  <a:pt x="1293091" y="1523665"/>
                  <a:pt x="1303127" y="1493818"/>
                  <a:pt x="1333232" y="1486711"/>
                </a:cubicBezTo>
                <a:cubicBezTo>
                  <a:pt x="1331799" y="1483869"/>
                  <a:pt x="1322839" y="1485645"/>
                  <a:pt x="1312804" y="1487955"/>
                </a:cubicBezTo>
                <a:lnTo>
                  <a:pt x="1306498" y="1488997"/>
                </a:lnTo>
                <a:lnTo>
                  <a:pt x="1320509" y="1485468"/>
                </a:lnTo>
                <a:cubicBezTo>
                  <a:pt x="1331799" y="1481737"/>
                  <a:pt x="1343268" y="1476762"/>
                  <a:pt x="1354736" y="1469656"/>
                </a:cubicBezTo>
                <a:lnTo>
                  <a:pt x="1326065" y="1463969"/>
                </a:lnTo>
                <a:lnTo>
                  <a:pt x="1369072" y="1441229"/>
                </a:lnTo>
                <a:lnTo>
                  <a:pt x="1375386" y="1449993"/>
                </a:lnTo>
                <a:lnTo>
                  <a:pt x="1370505" y="1452599"/>
                </a:lnTo>
                <a:cubicBezTo>
                  <a:pt x="1373372" y="1455442"/>
                  <a:pt x="1375881" y="1454731"/>
                  <a:pt x="1378748" y="1452422"/>
                </a:cubicBezTo>
                <a:lnTo>
                  <a:pt x="1388971" y="1442811"/>
                </a:lnTo>
                <a:lnTo>
                  <a:pt x="1389443" y="1442501"/>
                </a:lnTo>
                <a:lnTo>
                  <a:pt x="1391650" y="1441051"/>
                </a:lnTo>
                <a:cubicBezTo>
                  <a:pt x="1394876" y="1438030"/>
                  <a:pt x="1396309" y="1435543"/>
                  <a:pt x="1396309" y="1434122"/>
                </a:cubicBezTo>
                <a:cubicBezTo>
                  <a:pt x="1404911" y="1432700"/>
                  <a:pt x="1414947" y="1429858"/>
                  <a:pt x="1423548" y="1425595"/>
                </a:cubicBezTo>
                <a:cubicBezTo>
                  <a:pt x="1432149" y="1421329"/>
                  <a:pt x="1440751" y="1415645"/>
                  <a:pt x="1450785" y="1409960"/>
                </a:cubicBezTo>
                <a:cubicBezTo>
                  <a:pt x="1470855" y="1400010"/>
                  <a:pt x="1489493" y="1385797"/>
                  <a:pt x="1510996" y="1375847"/>
                </a:cubicBezTo>
                <a:lnTo>
                  <a:pt x="1510996" y="1367320"/>
                </a:lnTo>
                <a:cubicBezTo>
                  <a:pt x="1515297" y="1365897"/>
                  <a:pt x="1519597" y="1364477"/>
                  <a:pt x="1521032" y="1364477"/>
                </a:cubicBezTo>
                <a:cubicBezTo>
                  <a:pt x="1521032" y="1350264"/>
                  <a:pt x="1552571" y="1328943"/>
                  <a:pt x="1546836" y="1320416"/>
                </a:cubicBezTo>
                <a:cubicBezTo>
                  <a:pt x="1533933" y="1327522"/>
                  <a:pt x="1505261" y="1345999"/>
                  <a:pt x="1510996" y="1348842"/>
                </a:cubicBezTo>
                <a:cubicBezTo>
                  <a:pt x="1493793" y="1355949"/>
                  <a:pt x="1500961" y="1347421"/>
                  <a:pt x="1515297" y="1334629"/>
                </a:cubicBezTo>
                <a:cubicBezTo>
                  <a:pt x="1522465" y="1328943"/>
                  <a:pt x="1531066" y="1321836"/>
                  <a:pt x="1539667" y="1314731"/>
                </a:cubicBezTo>
                <a:cubicBezTo>
                  <a:pt x="1546836" y="1309045"/>
                  <a:pt x="1554003" y="1301938"/>
                  <a:pt x="1558305" y="1297674"/>
                </a:cubicBezTo>
                <a:cubicBezTo>
                  <a:pt x="1543969" y="1320416"/>
                  <a:pt x="1568339" y="1297674"/>
                  <a:pt x="1581242" y="1289146"/>
                </a:cubicBezTo>
                <a:cubicBezTo>
                  <a:pt x="1581242" y="1286303"/>
                  <a:pt x="1576941" y="1289146"/>
                  <a:pt x="1574073" y="1289146"/>
                </a:cubicBezTo>
                <a:cubicBezTo>
                  <a:pt x="1586977" y="1270668"/>
                  <a:pt x="1601312" y="1263563"/>
                  <a:pt x="1614214" y="1256456"/>
                </a:cubicBezTo>
                <a:cubicBezTo>
                  <a:pt x="1625682" y="1250770"/>
                  <a:pt x="1635718" y="1242242"/>
                  <a:pt x="1637151" y="1223766"/>
                </a:cubicBezTo>
                <a:lnTo>
                  <a:pt x="1651487" y="1225187"/>
                </a:lnTo>
                <a:lnTo>
                  <a:pt x="1660088" y="1208131"/>
                </a:lnTo>
                <a:lnTo>
                  <a:pt x="1667257" y="1191074"/>
                </a:lnTo>
                <a:cubicBezTo>
                  <a:pt x="1677291" y="1195338"/>
                  <a:pt x="1684460" y="1185389"/>
                  <a:pt x="1693061" y="1175439"/>
                </a:cubicBezTo>
                <a:cubicBezTo>
                  <a:pt x="1701663" y="1165491"/>
                  <a:pt x="1708830" y="1154120"/>
                  <a:pt x="1718866" y="1156963"/>
                </a:cubicBezTo>
                <a:cubicBezTo>
                  <a:pt x="1741803" y="1121430"/>
                  <a:pt x="1704530" y="1154120"/>
                  <a:pt x="1714565" y="1142749"/>
                </a:cubicBezTo>
                <a:cubicBezTo>
                  <a:pt x="1723166" y="1125694"/>
                  <a:pt x="1740369" y="1102952"/>
                  <a:pt x="1754705" y="1084474"/>
                </a:cubicBezTo>
                <a:cubicBezTo>
                  <a:pt x="1767608" y="1064576"/>
                  <a:pt x="1779077" y="1047520"/>
                  <a:pt x="1777642" y="1038992"/>
                </a:cubicBezTo>
                <a:cubicBezTo>
                  <a:pt x="1789111" y="1024778"/>
                  <a:pt x="1796279" y="1009144"/>
                  <a:pt x="1803447" y="993509"/>
                </a:cubicBezTo>
                <a:cubicBezTo>
                  <a:pt x="1810615" y="977876"/>
                  <a:pt x="1814915" y="962241"/>
                  <a:pt x="1822084" y="949448"/>
                </a:cubicBezTo>
                <a:lnTo>
                  <a:pt x="1813483" y="943763"/>
                </a:lnTo>
                <a:cubicBezTo>
                  <a:pt x="1820650" y="930972"/>
                  <a:pt x="1829251" y="915337"/>
                  <a:pt x="1832118" y="901123"/>
                </a:cubicBezTo>
                <a:cubicBezTo>
                  <a:pt x="1830685" y="901123"/>
                  <a:pt x="1827818" y="902544"/>
                  <a:pt x="1826384" y="905387"/>
                </a:cubicBezTo>
                <a:cubicBezTo>
                  <a:pt x="1837853" y="879804"/>
                  <a:pt x="1843587" y="854219"/>
                  <a:pt x="1849321" y="831479"/>
                </a:cubicBezTo>
                <a:cubicBezTo>
                  <a:pt x="1850756" y="818686"/>
                  <a:pt x="1853623" y="807315"/>
                  <a:pt x="1855056" y="795945"/>
                </a:cubicBezTo>
                <a:lnTo>
                  <a:pt x="1857923" y="778888"/>
                </a:lnTo>
                <a:cubicBezTo>
                  <a:pt x="1857923" y="773204"/>
                  <a:pt x="1859357" y="767518"/>
                  <a:pt x="1859357" y="761833"/>
                </a:cubicBezTo>
                <a:cubicBezTo>
                  <a:pt x="1856490" y="763254"/>
                  <a:pt x="1853623" y="764676"/>
                  <a:pt x="1850756" y="767518"/>
                </a:cubicBezTo>
                <a:cubicBezTo>
                  <a:pt x="1849321" y="770361"/>
                  <a:pt x="1846454" y="777468"/>
                  <a:pt x="1843587" y="790259"/>
                </a:cubicBezTo>
                <a:cubicBezTo>
                  <a:pt x="1842154" y="778888"/>
                  <a:pt x="1843587" y="767518"/>
                  <a:pt x="1845021" y="753305"/>
                </a:cubicBezTo>
                <a:cubicBezTo>
                  <a:pt x="1846454" y="739091"/>
                  <a:pt x="1849321" y="724879"/>
                  <a:pt x="1852189" y="709244"/>
                </a:cubicBezTo>
                <a:cubicBezTo>
                  <a:pt x="1856490" y="677975"/>
                  <a:pt x="1860790" y="643862"/>
                  <a:pt x="1855056" y="611172"/>
                </a:cubicBezTo>
                <a:lnTo>
                  <a:pt x="1850756" y="616857"/>
                </a:lnTo>
                <a:cubicBezTo>
                  <a:pt x="1852189" y="604065"/>
                  <a:pt x="1852189" y="592694"/>
                  <a:pt x="1853623" y="579902"/>
                </a:cubicBezTo>
                <a:cubicBezTo>
                  <a:pt x="1852189" y="587009"/>
                  <a:pt x="1847889" y="582745"/>
                  <a:pt x="1843587" y="584166"/>
                </a:cubicBezTo>
                <a:cubicBezTo>
                  <a:pt x="1833553" y="524470"/>
                  <a:pt x="1807748" y="459089"/>
                  <a:pt x="1807748" y="420714"/>
                </a:cubicBezTo>
                <a:cubicBezTo>
                  <a:pt x="1806314" y="429241"/>
                  <a:pt x="1786244" y="400815"/>
                  <a:pt x="1793412" y="433505"/>
                </a:cubicBezTo>
                <a:cubicBezTo>
                  <a:pt x="1790545" y="416450"/>
                  <a:pt x="1781944" y="402236"/>
                  <a:pt x="1774775" y="386601"/>
                </a:cubicBezTo>
                <a:cubicBezTo>
                  <a:pt x="1770475" y="379494"/>
                  <a:pt x="1767608" y="370966"/>
                  <a:pt x="1761873" y="363859"/>
                </a:cubicBezTo>
                <a:cubicBezTo>
                  <a:pt x="1756139" y="356754"/>
                  <a:pt x="1751838" y="348225"/>
                  <a:pt x="1746103" y="341119"/>
                </a:cubicBezTo>
                <a:cubicBezTo>
                  <a:pt x="1740369" y="332590"/>
                  <a:pt x="1734635" y="325485"/>
                  <a:pt x="1728900" y="318378"/>
                </a:cubicBezTo>
                <a:cubicBezTo>
                  <a:pt x="1723166" y="311271"/>
                  <a:pt x="1715999" y="304164"/>
                  <a:pt x="1710265" y="297058"/>
                </a:cubicBezTo>
                <a:cubicBezTo>
                  <a:pt x="1704530" y="291372"/>
                  <a:pt x="1698796" y="282844"/>
                  <a:pt x="1691627" y="277158"/>
                </a:cubicBezTo>
                <a:lnTo>
                  <a:pt x="1674423" y="260101"/>
                </a:lnTo>
                <a:lnTo>
                  <a:pt x="1672990" y="260101"/>
                </a:lnTo>
                <a:lnTo>
                  <a:pt x="1667256" y="252995"/>
                </a:lnTo>
                <a:lnTo>
                  <a:pt x="1672993" y="258682"/>
                </a:lnTo>
                <a:lnTo>
                  <a:pt x="1674424" y="258682"/>
                </a:lnTo>
                <a:cubicBezTo>
                  <a:pt x="1668690" y="251575"/>
                  <a:pt x="1662956" y="243047"/>
                  <a:pt x="1655788" y="235940"/>
                </a:cubicBezTo>
                <a:lnTo>
                  <a:pt x="1652921" y="235940"/>
                </a:lnTo>
                <a:cubicBezTo>
                  <a:pt x="1658656" y="240204"/>
                  <a:pt x="1662956" y="245890"/>
                  <a:pt x="1667257" y="251575"/>
                </a:cubicBezTo>
                <a:cubicBezTo>
                  <a:pt x="1657221" y="241626"/>
                  <a:pt x="1647187" y="233097"/>
                  <a:pt x="1637151" y="223149"/>
                </a:cubicBezTo>
                <a:cubicBezTo>
                  <a:pt x="1627117" y="214621"/>
                  <a:pt x="1619948" y="204671"/>
                  <a:pt x="1611347" y="196143"/>
                </a:cubicBezTo>
                <a:cubicBezTo>
                  <a:pt x="1605612" y="196143"/>
                  <a:pt x="1594144" y="198986"/>
                  <a:pt x="1578375" y="193300"/>
                </a:cubicBezTo>
                <a:cubicBezTo>
                  <a:pt x="1581242" y="187615"/>
                  <a:pt x="1562605" y="177665"/>
                  <a:pt x="1538235" y="169138"/>
                </a:cubicBezTo>
                <a:cubicBezTo>
                  <a:pt x="1526766" y="164874"/>
                  <a:pt x="1513863" y="159189"/>
                  <a:pt x="1502394" y="153503"/>
                </a:cubicBezTo>
                <a:cubicBezTo>
                  <a:pt x="1490926" y="149239"/>
                  <a:pt x="1480891" y="143554"/>
                  <a:pt x="1473723" y="136447"/>
                </a:cubicBezTo>
                <a:cubicBezTo>
                  <a:pt x="1467988" y="137868"/>
                  <a:pt x="1486626" y="144975"/>
                  <a:pt x="1473723" y="143554"/>
                </a:cubicBezTo>
                <a:cubicBezTo>
                  <a:pt x="1453653" y="133604"/>
                  <a:pt x="1430715" y="125076"/>
                  <a:pt x="1406345" y="115128"/>
                </a:cubicBezTo>
                <a:cubicBezTo>
                  <a:pt x="1393442" y="109442"/>
                  <a:pt x="1380541" y="105178"/>
                  <a:pt x="1367638" y="100914"/>
                </a:cubicBezTo>
                <a:cubicBezTo>
                  <a:pt x="1354736" y="95229"/>
                  <a:pt x="1341833" y="90964"/>
                  <a:pt x="1327497" y="88122"/>
                </a:cubicBezTo>
                <a:cubicBezTo>
                  <a:pt x="1271588" y="72488"/>
                  <a:pt x="1211378" y="66802"/>
                  <a:pt x="1158335" y="71065"/>
                </a:cubicBezTo>
                <a:cubicBezTo>
                  <a:pt x="1154035" y="61117"/>
                  <a:pt x="1129663" y="55431"/>
                  <a:pt x="1098124" y="55431"/>
                </a:cubicBezTo>
                <a:cubicBezTo>
                  <a:pt x="1082355" y="55431"/>
                  <a:pt x="1065153" y="56853"/>
                  <a:pt x="1047949" y="56853"/>
                </a:cubicBezTo>
                <a:cubicBezTo>
                  <a:pt x="1030747" y="58274"/>
                  <a:pt x="1014976" y="58274"/>
                  <a:pt x="999208" y="58274"/>
                </a:cubicBezTo>
                <a:cubicBezTo>
                  <a:pt x="987739" y="73908"/>
                  <a:pt x="1033614" y="61117"/>
                  <a:pt x="1050817" y="68224"/>
                </a:cubicBezTo>
                <a:cubicBezTo>
                  <a:pt x="1017843" y="71065"/>
                  <a:pt x="1046515" y="85279"/>
                  <a:pt x="993473" y="83859"/>
                </a:cubicBezTo>
                <a:cubicBezTo>
                  <a:pt x="996341" y="85279"/>
                  <a:pt x="994906" y="86700"/>
                  <a:pt x="1006375" y="85279"/>
                </a:cubicBezTo>
                <a:cubicBezTo>
                  <a:pt x="974836" y="92386"/>
                  <a:pt x="1010676" y="68224"/>
                  <a:pt x="961935" y="82436"/>
                </a:cubicBezTo>
                <a:lnTo>
                  <a:pt x="961935" y="92386"/>
                </a:lnTo>
                <a:cubicBezTo>
                  <a:pt x="951899" y="89543"/>
                  <a:pt x="940430" y="88122"/>
                  <a:pt x="928961" y="86700"/>
                </a:cubicBezTo>
                <a:cubicBezTo>
                  <a:pt x="830045" y="119392"/>
                  <a:pt x="744030" y="147818"/>
                  <a:pt x="666617" y="198986"/>
                </a:cubicBezTo>
                <a:cubicBezTo>
                  <a:pt x="660882" y="198986"/>
                  <a:pt x="660882" y="193300"/>
                  <a:pt x="669484" y="186195"/>
                </a:cubicBezTo>
                <a:cubicBezTo>
                  <a:pt x="650846" y="194722"/>
                  <a:pt x="629343" y="203250"/>
                  <a:pt x="607839" y="211778"/>
                </a:cubicBezTo>
                <a:cubicBezTo>
                  <a:pt x="586336" y="220306"/>
                  <a:pt x="563399" y="231676"/>
                  <a:pt x="546196" y="248732"/>
                </a:cubicBezTo>
                <a:cubicBezTo>
                  <a:pt x="550496" y="248732"/>
                  <a:pt x="554797" y="247311"/>
                  <a:pt x="559097" y="245890"/>
                </a:cubicBezTo>
                <a:cubicBezTo>
                  <a:pt x="528993" y="270053"/>
                  <a:pt x="511790" y="277158"/>
                  <a:pt x="491719" y="285687"/>
                </a:cubicBezTo>
                <a:cubicBezTo>
                  <a:pt x="471649" y="294215"/>
                  <a:pt x="448712" y="302743"/>
                  <a:pt x="411439" y="328326"/>
                </a:cubicBezTo>
                <a:cubicBezTo>
                  <a:pt x="418606" y="321221"/>
                  <a:pt x="432942" y="312691"/>
                  <a:pt x="445845" y="304164"/>
                </a:cubicBezTo>
                <a:cubicBezTo>
                  <a:pt x="458746" y="295636"/>
                  <a:pt x="468782" y="287108"/>
                  <a:pt x="467348" y="281424"/>
                </a:cubicBezTo>
                <a:lnTo>
                  <a:pt x="461537" y="282944"/>
                </a:lnTo>
                <a:lnTo>
                  <a:pt x="474517" y="275737"/>
                </a:lnTo>
                <a:cubicBezTo>
                  <a:pt x="468782" y="278580"/>
                  <a:pt x="464481" y="278580"/>
                  <a:pt x="461614" y="277158"/>
                </a:cubicBezTo>
                <a:cubicBezTo>
                  <a:pt x="483118" y="267210"/>
                  <a:pt x="508923" y="250154"/>
                  <a:pt x="539027" y="234519"/>
                </a:cubicBezTo>
                <a:lnTo>
                  <a:pt x="500321" y="261525"/>
                </a:lnTo>
                <a:cubicBezTo>
                  <a:pt x="511790" y="261525"/>
                  <a:pt x="527558" y="250154"/>
                  <a:pt x="543329" y="238783"/>
                </a:cubicBezTo>
                <a:cubicBezTo>
                  <a:pt x="559097" y="227412"/>
                  <a:pt x="574867" y="216042"/>
                  <a:pt x="583469" y="213199"/>
                </a:cubicBezTo>
                <a:cubicBezTo>
                  <a:pt x="576300" y="203250"/>
                  <a:pt x="551930" y="218885"/>
                  <a:pt x="572000" y="196143"/>
                </a:cubicBezTo>
                <a:cubicBezTo>
                  <a:pt x="603539" y="173401"/>
                  <a:pt x="616440" y="171981"/>
                  <a:pt x="627909" y="170560"/>
                </a:cubicBezTo>
                <a:cubicBezTo>
                  <a:pt x="635078" y="170560"/>
                  <a:pt x="640812" y="170560"/>
                  <a:pt x="649414" y="169138"/>
                </a:cubicBezTo>
                <a:cubicBezTo>
                  <a:pt x="658015" y="169138"/>
                  <a:pt x="670917" y="166294"/>
                  <a:pt x="688120" y="160610"/>
                </a:cubicBezTo>
                <a:lnTo>
                  <a:pt x="678085" y="170560"/>
                </a:lnTo>
                <a:cubicBezTo>
                  <a:pt x="688120" y="166294"/>
                  <a:pt x="699588" y="164874"/>
                  <a:pt x="711057" y="162031"/>
                </a:cubicBezTo>
                <a:cubicBezTo>
                  <a:pt x="722525" y="159189"/>
                  <a:pt x="735429" y="154925"/>
                  <a:pt x="748330" y="143554"/>
                </a:cubicBezTo>
                <a:cubicBezTo>
                  <a:pt x="744030" y="136447"/>
                  <a:pt x="721093" y="147818"/>
                  <a:pt x="706757" y="149239"/>
                </a:cubicBezTo>
                <a:cubicBezTo>
                  <a:pt x="711057" y="142132"/>
                  <a:pt x="751197" y="144975"/>
                  <a:pt x="771267" y="127920"/>
                </a:cubicBezTo>
                <a:cubicBezTo>
                  <a:pt x="746897" y="125076"/>
                  <a:pt x="692421" y="144975"/>
                  <a:pt x="658015" y="163453"/>
                </a:cubicBezTo>
                <a:cubicBezTo>
                  <a:pt x="660882" y="159189"/>
                  <a:pt x="659448" y="154925"/>
                  <a:pt x="652281" y="153503"/>
                </a:cubicBezTo>
                <a:cubicBezTo>
                  <a:pt x="706757" y="130763"/>
                  <a:pt x="765533" y="112285"/>
                  <a:pt x="822876" y="95229"/>
                </a:cubicBezTo>
                <a:cubicBezTo>
                  <a:pt x="881654" y="79595"/>
                  <a:pt x="938997" y="65381"/>
                  <a:pt x="994906" y="51167"/>
                </a:cubicBezTo>
                <a:cubicBezTo>
                  <a:pt x="963367" y="49746"/>
                  <a:pt x="970536" y="48325"/>
                  <a:pt x="982005" y="45482"/>
                </a:cubicBezTo>
                <a:cubicBezTo>
                  <a:pt x="993473" y="42639"/>
                  <a:pt x="1012109" y="39797"/>
                  <a:pt x="1003508" y="32691"/>
                </a:cubicBezTo>
                <a:cubicBezTo>
                  <a:pt x="1014976" y="42639"/>
                  <a:pt x="1047949" y="24163"/>
                  <a:pt x="1080921" y="27004"/>
                </a:cubicBezTo>
                <a:cubicBezTo>
                  <a:pt x="1086655" y="19899"/>
                  <a:pt x="1069453" y="18477"/>
                  <a:pt x="1055117" y="18477"/>
                </a:cubicBezTo>
                <a:cubicBezTo>
                  <a:pt x="1039348" y="18477"/>
                  <a:pt x="1026445" y="18477"/>
                  <a:pt x="1039348" y="12792"/>
                </a:cubicBezTo>
                <a:cubicBezTo>
                  <a:pt x="1055117" y="11370"/>
                  <a:pt x="1072320" y="12792"/>
                  <a:pt x="1089523" y="12792"/>
                </a:cubicBezTo>
                <a:cubicBezTo>
                  <a:pt x="1106726" y="12792"/>
                  <a:pt x="1126796" y="14213"/>
                  <a:pt x="1145433" y="17056"/>
                </a:cubicBezTo>
                <a:cubicBezTo>
                  <a:pt x="1154035" y="18477"/>
                  <a:pt x="1164069" y="18477"/>
                  <a:pt x="1174105" y="19899"/>
                </a:cubicBezTo>
                <a:cubicBezTo>
                  <a:pt x="1184139" y="21320"/>
                  <a:pt x="1194175" y="22740"/>
                  <a:pt x="1204209" y="24163"/>
                </a:cubicBezTo>
                <a:cubicBezTo>
                  <a:pt x="1214245" y="25584"/>
                  <a:pt x="1224279" y="27004"/>
                  <a:pt x="1234315" y="27004"/>
                </a:cubicBezTo>
                <a:cubicBezTo>
                  <a:pt x="1244349" y="28427"/>
                  <a:pt x="1254385" y="29847"/>
                  <a:pt x="1264420" y="29847"/>
                </a:cubicBezTo>
                <a:cubicBezTo>
                  <a:pt x="1260120" y="24163"/>
                  <a:pt x="1241482" y="21320"/>
                  <a:pt x="1238615" y="18477"/>
                </a:cubicBezTo>
                <a:cubicBezTo>
                  <a:pt x="1251518" y="21320"/>
                  <a:pt x="1264420" y="25584"/>
                  <a:pt x="1278755" y="29847"/>
                </a:cubicBezTo>
                <a:cubicBezTo>
                  <a:pt x="1284490" y="32691"/>
                  <a:pt x="1291659" y="34111"/>
                  <a:pt x="1298826" y="36954"/>
                </a:cubicBezTo>
                <a:cubicBezTo>
                  <a:pt x="1305994" y="39797"/>
                  <a:pt x="1311729" y="42639"/>
                  <a:pt x="1318896" y="45482"/>
                </a:cubicBezTo>
                <a:cubicBezTo>
                  <a:pt x="1331799" y="49746"/>
                  <a:pt x="1344700" y="54010"/>
                  <a:pt x="1356169" y="56853"/>
                </a:cubicBezTo>
                <a:cubicBezTo>
                  <a:pt x="1367638" y="61117"/>
                  <a:pt x="1377673" y="62538"/>
                  <a:pt x="1387708" y="59696"/>
                </a:cubicBezTo>
                <a:cubicBezTo>
                  <a:pt x="1376239" y="54010"/>
                  <a:pt x="1364770" y="45482"/>
                  <a:pt x="1351869" y="39797"/>
                </a:cubicBezTo>
                <a:cubicBezTo>
                  <a:pt x="1338966" y="34111"/>
                  <a:pt x="1326065" y="27004"/>
                  <a:pt x="1313161" y="21320"/>
                </a:cubicBezTo>
                <a:cubicBezTo>
                  <a:pt x="1318896" y="22740"/>
                  <a:pt x="1328932" y="22740"/>
                  <a:pt x="1343267" y="22740"/>
                </a:cubicBezTo>
                <a:close/>
                <a:moveTo>
                  <a:pt x="1250083" y="0"/>
                </a:moveTo>
                <a:cubicBezTo>
                  <a:pt x="1285924" y="0"/>
                  <a:pt x="1287356" y="9950"/>
                  <a:pt x="1295958" y="15634"/>
                </a:cubicBezTo>
                <a:cubicBezTo>
                  <a:pt x="1278755" y="9950"/>
                  <a:pt x="1262986" y="4264"/>
                  <a:pt x="1250083" y="0"/>
                </a:cubicBezTo>
                <a:close/>
              </a:path>
            </a:pathLst>
          </a:custGeom>
          <a:solidFill>
            <a:srgbClr val="F7B204"/>
          </a:solidFill>
          <a:ln w="9525" cap="flat">
            <a:noFill/>
            <a:prstDash val="solid"/>
            <a:miter/>
          </a:ln>
        </p:spPr>
        <p:txBody>
          <a:bodyPr wrap="square" rtlCol="0" anchor="ctr">
            <a:noAutofit/>
          </a:bodyPr>
          <a:lstStyle/>
          <a:p>
            <a:pPr marL="0" marR="0" lvl="0" indent="0" defTabSz="91421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73A4A"/>
              </a:solidFill>
              <a:effectLst/>
              <a:uLnTx/>
              <a:uFillTx/>
              <a:latin typeface="Jura" pitchFamily="2" charset="0"/>
            </a:endParaRPr>
          </a:p>
        </p:txBody>
      </p:sp>
      <p:sp>
        <p:nvSpPr>
          <p:cNvPr id="9" name="TextBox 8">
            <a:extLst>
              <a:ext uri="{FF2B5EF4-FFF2-40B4-BE49-F238E27FC236}">
                <a16:creationId xmlns:a16="http://schemas.microsoft.com/office/drawing/2014/main" id="{3FC671EA-0A34-53D5-1D91-BB88A8162BBC}"/>
              </a:ext>
            </a:extLst>
          </p:cNvPr>
          <p:cNvSpPr txBox="1"/>
          <p:nvPr/>
        </p:nvSpPr>
        <p:spPr>
          <a:xfrm>
            <a:off x="5470938" y="654667"/>
            <a:ext cx="3607074" cy="461665"/>
          </a:xfrm>
          <a:prstGeom prst="rect">
            <a:avLst/>
          </a:prstGeom>
          <a:noFill/>
        </p:spPr>
        <p:txBody>
          <a:bodyPr wrap="square" rtlCol="0">
            <a:spAutoFit/>
          </a:bodyPr>
          <a:lstStyle/>
          <a:p>
            <a:r>
              <a:rPr lang="en-US" sz="2400" b="1" dirty="0">
                <a:latin typeface="Century Gothic" panose="020B0502020202020204" pitchFamily="34" charset="0"/>
              </a:rPr>
              <a:t>Hacking continued</a:t>
            </a:r>
          </a:p>
        </p:txBody>
      </p:sp>
      <p:pic>
        <p:nvPicPr>
          <p:cNvPr id="10" name="Picture 9" descr="A black background with blue text&#10;&#10;Description automatically generated">
            <a:extLst>
              <a:ext uri="{FF2B5EF4-FFF2-40B4-BE49-F238E27FC236}">
                <a16:creationId xmlns:a16="http://schemas.microsoft.com/office/drawing/2014/main" id="{CA7CDAFC-EFA7-FF2F-1A68-6ACB3B4AE571}"/>
              </a:ext>
            </a:extLst>
          </p:cNvPr>
          <p:cNvPicPr>
            <a:picLocks noChangeAspect="1"/>
          </p:cNvPicPr>
          <p:nvPr/>
        </p:nvPicPr>
        <p:blipFill>
          <a:blip r:embed="rId3"/>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75886222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2">
            <a:extLst>
              <a:ext uri="{FF2B5EF4-FFF2-40B4-BE49-F238E27FC236}">
                <a16:creationId xmlns:a16="http://schemas.microsoft.com/office/drawing/2014/main" id="{5E60BE1C-A706-5099-B16E-3055CE104046}"/>
              </a:ext>
            </a:extLst>
          </p:cNvPr>
          <p:cNvSpPr txBox="1">
            <a:spLocks/>
          </p:cNvSpPr>
          <p:nvPr/>
        </p:nvSpPr>
        <p:spPr>
          <a:xfrm>
            <a:off x="817249" y="1323466"/>
            <a:ext cx="10515600" cy="4964212"/>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2400" dirty="0">
                <a:latin typeface="Century Gothic" panose="020B0502020202020204" pitchFamily="34" charset="0"/>
              </a:rPr>
              <a:t>Section 12 (3) of the Computer Misuse Act</a:t>
            </a:r>
          </a:p>
          <a:p>
            <a:r>
              <a:rPr lang="en-US" sz="2400" dirty="0">
                <a:latin typeface="Century Gothic" panose="020B0502020202020204" pitchFamily="34" charset="0"/>
              </a:rPr>
              <a:t>Unlawful production, sale, designing, adaptation for use, distribution or possession of any device, including a computer program or a component which is designed primarily to overcome security measures for the protection of data.</a:t>
            </a:r>
          </a:p>
          <a:p>
            <a:pPr>
              <a:buFont typeface="Wingdings" panose="05000000000000000000" pitchFamily="2" charset="2"/>
              <a:buChar char="v"/>
            </a:pPr>
            <a:r>
              <a:rPr lang="en-US" sz="2400" dirty="0">
                <a:solidFill>
                  <a:schemeClr val="accent4"/>
                </a:solidFill>
                <a:latin typeface="Century Gothic" panose="020B0502020202020204" pitchFamily="34" charset="0"/>
              </a:rPr>
              <a:t>Uganda V Guster Nsubuga And 3 Others [HCT-00-AC-SC-0084-2012]). – installation of </a:t>
            </a:r>
            <a:r>
              <a:rPr lang="en-US" sz="2400" dirty="0" err="1">
                <a:solidFill>
                  <a:schemeClr val="accent4"/>
                </a:solidFill>
                <a:latin typeface="Century Gothic" panose="020B0502020202020204" pitchFamily="34" charset="0"/>
              </a:rPr>
              <a:t>unauthorised</a:t>
            </a:r>
            <a:r>
              <a:rPr lang="en-US" sz="2400" dirty="0">
                <a:solidFill>
                  <a:schemeClr val="accent4"/>
                </a:solidFill>
                <a:latin typeface="Century Gothic" panose="020B0502020202020204" pitchFamily="34" charset="0"/>
              </a:rPr>
              <a:t> software (malware) on the URA computer systems to gain </a:t>
            </a:r>
            <a:r>
              <a:rPr lang="en-US" sz="2400" dirty="0" err="1">
                <a:solidFill>
                  <a:schemeClr val="accent4"/>
                </a:solidFill>
                <a:latin typeface="Century Gothic" panose="020B0502020202020204" pitchFamily="34" charset="0"/>
              </a:rPr>
              <a:t>unauthorised</a:t>
            </a:r>
            <a:r>
              <a:rPr lang="en-US" sz="2400" dirty="0">
                <a:solidFill>
                  <a:schemeClr val="accent4"/>
                </a:solidFill>
                <a:latin typeface="Century Gothic" panose="020B0502020202020204" pitchFamily="34" charset="0"/>
              </a:rPr>
              <a:t> access to the same URA systems.</a:t>
            </a:r>
          </a:p>
          <a:p>
            <a:pPr>
              <a:buFont typeface="Wingdings" panose="05000000000000000000" pitchFamily="2" charset="2"/>
              <a:buChar char="v"/>
            </a:pPr>
            <a:r>
              <a:rPr lang="en-US" sz="2400" dirty="0">
                <a:solidFill>
                  <a:schemeClr val="accent4"/>
                </a:solidFill>
                <a:latin typeface="Century Gothic" panose="020B0502020202020204" pitchFamily="34" charset="0"/>
              </a:rPr>
              <a:t>Uganda v Sserunkuma &amp; 8 </a:t>
            </a:r>
            <a:r>
              <a:rPr lang="en-US" sz="2400" dirty="0" err="1">
                <a:solidFill>
                  <a:schemeClr val="accent4"/>
                </a:solidFill>
                <a:latin typeface="Century Gothic" panose="020B0502020202020204" pitchFamily="34" charset="0"/>
              </a:rPr>
              <a:t>Ors</a:t>
            </a:r>
            <a:r>
              <a:rPr lang="en-US" sz="2400" dirty="0">
                <a:solidFill>
                  <a:schemeClr val="accent4"/>
                </a:solidFill>
                <a:latin typeface="Century Gothic" panose="020B0502020202020204" pitchFamily="34" charset="0"/>
              </a:rPr>
              <a:t> (HCT-00-CR-SC 15 of 2013) [2015] UGHCACD 4 (27 April 2015). – use of keylogger software to fraudulently obtain logon credentials in order to commit electronic fraud.</a:t>
            </a:r>
          </a:p>
        </p:txBody>
      </p:sp>
      <p:grpSp>
        <p:nvGrpSpPr>
          <p:cNvPr id="7" name="Google Shape;12022;p92">
            <a:extLst>
              <a:ext uri="{FF2B5EF4-FFF2-40B4-BE49-F238E27FC236}">
                <a16:creationId xmlns:a16="http://schemas.microsoft.com/office/drawing/2014/main" id="{6031AA3E-D96D-B8FE-81B5-6182AD90B018}"/>
              </a:ext>
            </a:extLst>
          </p:cNvPr>
          <p:cNvGrpSpPr/>
          <p:nvPr/>
        </p:nvGrpSpPr>
        <p:grpSpPr>
          <a:xfrm rot="10800000">
            <a:off x="0" y="-361488"/>
            <a:ext cx="2499325" cy="1702685"/>
            <a:chOff x="4126815" y="2760704"/>
            <a:chExt cx="380393" cy="363118"/>
          </a:xfrm>
          <a:solidFill>
            <a:srgbClr val="FFC000"/>
          </a:solidFill>
        </p:grpSpPr>
        <p:sp>
          <p:nvSpPr>
            <p:cNvPr id="8" name="Google Shape;12023;p92">
              <a:extLst>
                <a:ext uri="{FF2B5EF4-FFF2-40B4-BE49-F238E27FC236}">
                  <a16:creationId xmlns:a16="http://schemas.microsoft.com/office/drawing/2014/main" id="{F5D2C5E5-B18A-29E9-1B3F-3607BCE74AFB}"/>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endParaRPr sz="2400" dirty="0"/>
            </a:p>
          </p:txBody>
        </p:sp>
        <p:sp>
          <p:nvSpPr>
            <p:cNvPr id="9" name="Google Shape;12024;p92">
              <a:extLst>
                <a:ext uri="{FF2B5EF4-FFF2-40B4-BE49-F238E27FC236}">
                  <a16:creationId xmlns:a16="http://schemas.microsoft.com/office/drawing/2014/main" id="{C7A52D34-AD68-B002-51D6-151CBD9F7308}"/>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endParaRPr sz="2400"/>
            </a:p>
          </p:txBody>
        </p:sp>
        <p:sp>
          <p:nvSpPr>
            <p:cNvPr id="10" name="Google Shape;12025;p92">
              <a:extLst>
                <a:ext uri="{FF2B5EF4-FFF2-40B4-BE49-F238E27FC236}">
                  <a16:creationId xmlns:a16="http://schemas.microsoft.com/office/drawing/2014/main" id="{E296E80F-6532-3907-D8DB-D19470F10979}"/>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11" name="Google Shape;12026;p92">
              <a:extLst>
                <a:ext uri="{FF2B5EF4-FFF2-40B4-BE49-F238E27FC236}">
                  <a16:creationId xmlns:a16="http://schemas.microsoft.com/office/drawing/2014/main" id="{3F3269C5-3C0B-8B65-3FF2-2D09DBA8A9DA}"/>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endParaRPr sz="2400" dirty="0"/>
            </a:p>
          </p:txBody>
        </p:sp>
      </p:grpSp>
      <p:sp>
        <p:nvSpPr>
          <p:cNvPr id="12" name="Freeform 9">
            <a:extLst>
              <a:ext uri="{FF2B5EF4-FFF2-40B4-BE49-F238E27FC236}">
                <a16:creationId xmlns:a16="http://schemas.microsoft.com/office/drawing/2014/main" id="{BB38C723-CBD8-68AC-AA22-65DEAD9505F7}"/>
              </a:ext>
            </a:extLst>
          </p:cNvPr>
          <p:cNvSpPr/>
          <p:nvPr/>
        </p:nvSpPr>
        <p:spPr>
          <a:xfrm>
            <a:off x="4472169" y="489855"/>
            <a:ext cx="974120" cy="833611"/>
          </a:xfrm>
          <a:custGeom>
            <a:avLst/>
            <a:gdLst>
              <a:gd name="connsiteX0" fmla="*/ 560145 w 1948239"/>
              <a:gd name="connsiteY0" fmla="*/ 1648531 h 1667221"/>
              <a:gd name="connsiteX1" fmla="*/ 582677 w 1948239"/>
              <a:gd name="connsiteY1" fmla="*/ 1650706 h 1667221"/>
              <a:gd name="connsiteX2" fmla="*/ 575942 w 1948239"/>
              <a:gd name="connsiteY2" fmla="*/ 1650697 h 1667221"/>
              <a:gd name="connsiteX3" fmla="*/ 547629 w 1948239"/>
              <a:gd name="connsiteY3" fmla="*/ 1647322 h 1667221"/>
              <a:gd name="connsiteX4" fmla="*/ 558291 w 1948239"/>
              <a:gd name="connsiteY4" fmla="*/ 1648276 h 1667221"/>
              <a:gd name="connsiteX5" fmla="*/ 560145 w 1948239"/>
              <a:gd name="connsiteY5" fmla="*/ 1648531 h 1667221"/>
              <a:gd name="connsiteX6" fmla="*/ 1035048 w 1948239"/>
              <a:gd name="connsiteY6" fmla="*/ 1645899 h 1667221"/>
              <a:gd name="connsiteX7" fmla="*/ 1002074 w 1948239"/>
              <a:gd name="connsiteY7" fmla="*/ 1655848 h 1667221"/>
              <a:gd name="connsiteX8" fmla="*/ 959066 w 1948239"/>
              <a:gd name="connsiteY8" fmla="*/ 1665798 h 1667221"/>
              <a:gd name="connsiteX9" fmla="*/ 1035048 w 1948239"/>
              <a:gd name="connsiteY9" fmla="*/ 1645899 h 1667221"/>
              <a:gd name="connsiteX10" fmla="*/ 1139699 w 1948239"/>
              <a:gd name="connsiteY10" fmla="*/ 1628844 h 1667221"/>
              <a:gd name="connsiteX11" fmla="*/ 1137849 w 1948239"/>
              <a:gd name="connsiteY11" fmla="*/ 1630679 h 1667221"/>
              <a:gd name="connsiteX12" fmla="*/ 1135061 w 1948239"/>
              <a:gd name="connsiteY12" fmla="*/ 1629244 h 1667221"/>
              <a:gd name="connsiteX13" fmla="*/ 1057984 w 1948239"/>
              <a:gd name="connsiteY13" fmla="*/ 1590468 h 1667221"/>
              <a:gd name="connsiteX14" fmla="*/ 1000641 w 1948239"/>
              <a:gd name="connsiteY14" fmla="*/ 1600418 h 1667221"/>
              <a:gd name="connsiteX15" fmla="*/ 1090957 w 1948239"/>
              <a:gd name="connsiteY15" fmla="*/ 1596154 h 1667221"/>
              <a:gd name="connsiteX16" fmla="*/ 1059418 w 1948239"/>
              <a:gd name="connsiteY16" fmla="*/ 1597575 h 1667221"/>
              <a:gd name="connsiteX17" fmla="*/ 1066585 w 1948239"/>
              <a:gd name="connsiteY17" fmla="*/ 1596154 h 1667221"/>
              <a:gd name="connsiteX18" fmla="*/ 642245 w 1948239"/>
              <a:gd name="connsiteY18" fmla="*/ 1576256 h 1667221"/>
              <a:gd name="connsiteX19" fmla="*/ 666617 w 1948239"/>
              <a:gd name="connsiteY19" fmla="*/ 1591890 h 1667221"/>
              <a:gd name="connsiteX20" fmla="*/ 650846 w 1948239"/>
              <a:gd name="connsiteY20" fmla="*/ 1590468 h 1667221"/>
              <a:gd name="connsiteX21" fmla="*/ 695288 w 1948239"/>
              <a:gd name="connsiteY21" fmla="*/ 1606103 h 1667221"/>
              <a:gd name="connsiteX22" fmla="*/ 675218 w 1948239"/>
              <a:gd name="connsiteY22" fmla="*/ 1603261 h 1667221"/>
              <a:gd name="connsiteX23" fmla="*/ 683820 w 1948239"/>
              <a:gd name="connsiteY23" fmla="*/ 1587625 h 1667221"/>
              <a:gd name="connsiteX24" fmla="*/ 642245 w 1948239"/>
              <a:gd name="connsiteY24" fmla="*/ 1576256 h 1667221"/>
              <a:gd name="connsiteX25" fmla="*/ 718987 w 1948239"/>
              <a:gd name="connsiteY25" fmla="*/ 1574456 h 1667221"/>
              <a:gd name="connsiteX26" fmla="*/ 702455 w 1948239"/>
              <a:gd name="connsiteY26" fmla="*/ 1577676 h 1667221"/>
              <a:gd name="connsiteX27" fmla="*/ 754064 w 1948239"/>
              <a:gd name="connsiteY27" fmla="*/ 1589047 h 1667221"/>
              <a:gd name="connsiteX28" fmla="*/ 718987 w 1948239"/>
              <a:gd name="connsiteY28" fmla="*/ 1574456 h 1667221"/>
              <a:gd name="connsiteX29" fmla="*/ 381333 w 1948239"/>
              <a:gd name="connsiteY29" fmla="*/ 1556357 h 1667221"/>
              <a:gd name="connsiteX30" fmla="*/ 447278 w 1948239"/>
              <a:gd name="connsiteY30" fmla="*/ 1577676 h 1667221"/>
              <a:gd name="connsiteX31" fmla="*/ 381333 w 1948239"/>
              <a:gd name="connsiteY31" fmla="*/ 1556357 h 1667221"/>
              <a:gd name="connsiteX32" fmla="*/ 1409212 w 1948239"/>
              <a:gd name="connsiteY32" fmla="*/ 1519401 h 1667221"/>
              <a:gd name="connsiteX33" fmla="*/ 1384841 w 1948239"/>
              <a:gd name="connsiteY33" fmla="*/ 1533615 h 1667221"/>
              <a:gd name="connsiteX34" fmla="*/ 1402044 w 1948239"/>
              <a:gd name="connsiteY34" fmla="*/ 1532194 h 1667221"/>
              <a:gd name="connsiteX35" fmla="*/ 290257 w 1948239"/>
              <a:gd name="connsiteY35" fmla="*/ 1489287 h 1667221"/>
              <a:gd name="connsiteX36" fmla="*/ 288151 w 1948239"/>
              <a:gd name="connsiteY36" fmla="*/ 1495239 h 1667221"/>
              <a:gd name="connsiteX37" fmla="*/ 329724 w 1948239"/>
              <a:gd name="connsiteY37" fmla="*/ 1529351 h 1667221"/>
              <a:gd name="connsiteX38" fmla="*/ 346927 w 1948239"/>
              <a:gd name="connsiteY38" fmla="*/ 1525088 h 1667221"/>
              <a:gd name="connsiteX39" fmla="*/ 319690 w 1948239"/>
              <a:gd name="connsiteY39" fmla="*/ 1498082 h 1667221"/>
              <a:gd name="connsiteX40" fmla="*/ 290257 w 1948239"/>
              <a:gd name="connsiteY40" fmla="*/ 1489287 h 1667221"/>
              <a:gd name="connsiteX41" fmla="*/ 1306498 w 1948239"/>
              <a:gd name="connsiteY41" fmla="*/ 1488997 h 1667221"/>
              <a:gd name="connsiteX42" fmla="*/ 1287357 w 1948239"/>
              <a:gd name="connsiteY42" fmla="*/ 1493818 h 1667221"/>
              <a:gd name="connsiteX43" fmla="*/ 1284179 w 1948239"/>
              <a:gd name="connsiteY43" fmla="*/ 1494378 h 1667221"/>
              <a:gd name="connsiteX44" fmla="*/ 1285924 w 1948239"/>
              <a:gd name="connsiteY44" fmla="*/ 1492396 h 1667221"/>
              <a:gd name="connsiteX45" fmla="*/ 1437884 w 1948239"/>
              <a:gd name="connsiteY45" fmla="*/ 1485290 h 1667221"/>
              <a:gd name="connsiteX46" fmla="*/ 1400611 w 1948239"/>
              <a:gd name="connsiteY46" fmla="*/ 1506610 h 1667221"/>
              <a:gd name="connsiteX47" fmla="*/ 1361903 w 1948239"/>
              <a:gd name="connsiteY47" fmla="*/ 1516560 h 1667221"/>
              <a:gd name="connsiteX48" fmla="*/ 1437884 w 1948239"/>
              <a:gd name="connsiteY48" fmla="*/ 1485290 h 1667221"/>
              <a:gd name="connsiteX49" fmla="*/ 1389142 w 1948239"/>
              <a:gd name="connsiteY49" fmla="*/ 1442650 h 1667221"/>
              <a:gd name="connsiteX50" fmla="*/ 1388971 w 1948239"/>
              <a:gd name="connsiteY50" fmla="*/ 1442811 h 1667221"/>
              <a:gd name="connsiteX51" fmla="*/ 1376239 w 1948239"/>
              <a:gd name="connsiteY51" fmla="*/ 1451178 h 1667221"/>
              <a:gd name="connsiteX52" fmla="*/ 1375386 w 1948239"/>
              <a:gd name="connsiteY52" fmla="*/ 1449993 h 1667221"/>
              <a:gd name="connsiteX53" fmla="*/ 1493793 w 1948239"/>
              <a:gd name="connsiteY53" fmla="*/ 1441229 h 1667221"/>
              <a:gd name="connsiteX54" fmla="*/ 1467988 w 1948239"/>
              <a:gd name="connsiteY54" fmla="*/ 1455442 h 1667221"/>
              <a:gd name="connsiteX55" fmla="*/ 1447918 w 1948239"/>
              <a:gd name="connsiteY55" fmla="*/ 1461128 h 1667221"/>
              <a:gd name="connsiteX56" fmla="*/ 1435017 w 1948239"/>
              <a:gd name="connsiteY56" fmla="*/ 1468233 h 1667221"/>
              <a:gd name="connsiteX57" fmla="*/ 1449353 w 1948239"/>
              <a:gd name="connsiteY57" fmla="*/ 1461128 h 1667221"/>
              <a:gd name="connsiteX58" fmla="*/ 1493793 w 1948239"/>
              <a:gd name="connsiteY58" fmla="*/ 1441229 h 1667221"/>
              <a:gd name="connsiteX59" fmla="*/ 1386812 w 1948239"/>
              <a:gd name="connsiteY59" fmla="*/ 1428968 h 1667221"/>
              <a:gd name="connsiteX60" fmla="*/ 1392008 w 1948239"/>
              <a:gd name="connsiteY60" fmla="*/ 1432699 h 1667221"/>
              <a:gd name="connsiteX61" fmla="*/ 1371938 w 1948239"/>
              <a:gd name="connsiteY61" fmla="*/ 1432699 h 1667221"/>
              <a:gd name="connsiteX62" fmla="*/ 1386812 w 1948239"/>
              <a:gd name="connsiteY62" fmla="*/ 1428968 h 1667221"/>
              <a:gd name="connsiteX63" fmla="*/ 1629984 w 1948239"/>
              <a:gd name="connsiteY63" fmla="*/ 1402852 h 1667221"/>
              <a:gd name="connsiteX64" fmla="*/ 1624252 w 1948239"/>
              <a:gd name="connsiteY64" fmla="*/ 1405694 h 1667221"/>
              <a:gd name="connsiteX65" fmla="*/ 1627116 w 1948239"/>
              <a:gd name="connsiteY65" fmla="*/ 1404273 h 1667221"/>
              <a:gd name="connsiteX66" fmla="*/ 1629984 w 1948239"/>
              <a:gd name="connsiteY66" fmla="*/ 1402852 h 1667221"/>
              <a:gd name="connsiteX67" fmla="*/ 1506695 w 1948239"/>
              <a:gd name="connsiteY67" fmla="*/ 1361633 h 1667221"/>
              <a:gd name="connsiteX68" fmla="*/ 1506695 w 1948239"/>
              <a:gd name="connsiteY68" fmla="*/ 1367318 h 1667221"/>
              <a:gd name="connsiteX69" fmla="*/ 1506695 w 1948239"/>
              <a:gd name="connsiteY69" fmla="*/ 1361633 h 1667221"/>
              <a:gd name="connsiteX70" fmla="*/ 78422 w 1948239"/>
              <a:gd name="connsiteY70" fmla="*/ 1263629 h 1667221"/>
              <a:gd name="connsiteX71" fmla="*/ 75981 w 1948239"/>
              <a:gd name="connsiteY71" fmla="*/ 1266404 h 1667221"/>
              <a:gd name="connsiteX72" fmla="*/ 90316 w 1948239"/>
              <a:gd name="connsiteY72" fmla="*/ 1304781 h 1667221"/>
              <a:gd name="connsiteX73" fmla="*/ 110387 w 1948239"/>
              <a:gd name="connsiteY73" fmla="*/ 1326100 h 1667221"/>
              <a:gd name="connsiteX74" fmla="*/ 100351 w 1948239"/>
              <a:gd name="connsiteY74" fmla="*/ 1303360 h 1667221"/>
              <a:gd name="connsiteX75" fmla="*/ 94616 w 1948239"/>
              <a:gd name="connsiteY75" fmla="*/ 1291989 h 1667221"/>
              <a:gd name="connsiteX76" fmla="*/ 90316 w 1948239"/>
              <a:gd name="connsiteY76" fmla="*/ 1280618 h 1667221"/>
              <a:gd name="connsiteX77" fmla="*/ 78422 w 1948239"/>
              <a:gd name="connsiteY77" fmla="*/ 1263629 h 1667221"/>
              <a:gd name="connsiteX78" fmla="*/ 22938 w 1948239"/>
              <a:gd name="connsiteY78" fmla="*/ 1131378 h 1667221"/>
              <a:gd name="connsiteX79" fmla="*/ 31539 w 1948239"/>
              <a:gd name="connsiteY79" fmla="*/ 1193917 h 1667221"/>
              <a:gd name="connsiteX80" fmla="*/ 24372 w 1948239"/>
              <a:gd name="connsiteY80" fmla="*/ 1162647 h 1667221"/>
              <a:gd name="connsiteX81" fmla="*/ 22938 w 1948239"/>
              <a:gd name="connsiteY81" fmla="*/ 1131378 h 1667221"/>
              <a:gd name="connsiteX82" fmla="*/ 733993 w 1948239"/>
              <a:gd name="connsiteY82" fmla="*/ 1124271 h 1667221"/>
              <a:gd name="connsiteX83" fmla="*/ 733993 w 1948239"/>
              <a:gd name="connsiteY83" fmla="*/ 1125692 h 1667221"/>
              <a:gd name="connsiteX84" fmla="*/ 729693 w 1948239"/>
              <a:gd name="connsiteY84" fmla="*/ 1127115 h 1667221"/>
              <a:gd name="connsiteX85" fmla="*/ 733993 w 1948239"/>
              <a:gd name="connsiteY85" fmla="*/ 1124271 h 1667221"/>
              <a:gd name="connsiteX86" fmla="*/ 759799 w 1948239"/>
              <a:gd name="connsiteY86" fmla="*/ 1122850 h 1667221"/>
              <a:gd name="connsiteX87" fmla="*/ 759799 w 1948239"/>
              <a:gd name="connsiteY87" fmla="*/ 1125693 h 1667221"/>
              <a:gd name="connsiteX88" fmla="*/ 748331 w 1948239"/>
              <a:gd name="connsiteY88" fmla="*/ 1128536 h 1667221"/>
              <a:gd name="connsiteX89" fmla="*/ 746896 w 1948239"/>
              <a:gd name="connsiteY89" fmla="*/ 1128536 h 1667221"/>
              <a:gd name="connsiteX90" fmla="*/ 745781 w 1948239"/>
              <a:gd name="connsiteY90" fmla="*/ 1134856 h 1667221"/>
              <a:gd name="connsiteX91" fmla="*/ 745642 w 1948239"/>
              <a:gd name="connsiteY91" fmla="*/ 1135643 h 1667221"/>
              <a:gd name="connsiteX92" fmla="*/ 749763 w 1948239"/>
              <a:gd name="connsiteY92" fmla="*/ 1142749 h 1667221"/>
              <a:gd name="connsiteX93" fmla="*/ 749763 w 1948239"/>
              <a:gd name="connsiteY93" fmla="*/ 1139907 h 1667221"/>
              <a:gd name="connsiteX94" fmla="*/ 751198 w 1948239"/>
              <a:gd name="connsiteY94" fmla="*/ 1137064 h 1667221"/>
              <a:gd name="connsiteX95" fmla="*/ 751198 w 1948239"/>
              <a:gd name="connsiteY95" fmla="*/ 1138485 h 1667221"/>
              <a:gd name="connsiteX96" fmla="*/ 761232 w 1948239"/>
              <a:gd name="connsiteY96" fmla="*/ 1131378 h 1667221"/>
              <a:gd name="connsiteX97" fmla="*/ 758365 w 1948239"/>
              <a:gd name="connsiteY97" fmla="*/ 1138485 h 1667221"/>
              <a:gd name="connsiteX98" fmla="*/ 769834 w 1948239"/>
              <a:gd name="connsiteY98" fmla="*/ 1127114 h 1667221"/>
              <a:gd name="connsiteX99" fmla="*/ 759799 w 1948239"/>
              <a:gd name="connsiteY99" fmla="*/ 1122850 h 1667221"/>
              <a:gd name="connsiteX100" fmla="*/ 728261 w 1948239"/>
              <a:gd name="connsiteY100" fmla="*/ 1121429 h 1667221"/>
              <a:gd name="connsiteX101" fmla="*/ 725393 w 1948239"/>
              <a:gd name="connsiteY101" fmla="*/ 1128536 h 1667221"/>
              <a:gd name="connsiteX102" fmla="*/ 722526 w 1948239"/>
              <a:gd name="connsiteY102" fmla="*/ 1122850 h 1667221"/>
              <a:gd name="connsiteX103" fmla="*/ 711056 w 1948239"/>
              <a:gd name="connsiteY103" fmla="*/ 1118586 h 1667221"/>
              <a:gd name="connsiteX104" fmla="*/ 711056 w 1948239"/>
              <a:gd name="connsiteY104" fmla="*/ 1128537 h 1667221"/>
              <a:gd name="connsiteX105" fmla="*/ 711056 w 1948239"/>
              <a:gd name="connsiteY105" fmla="*/ 1128536 h 1667221"/>
              <a:gd name="connsiteX106" fmla="*/ 94616 w 1948239"/>
              <a:gd name="connsiteY106" fmla="*/ 1111480 h 1667221"/>
              <a:gd name="connsiteX107" fmla="*/ 101785 w 1948239"/>
              <a:gd name="connsiteY107" fmla="*/ 1149856 h 1667221"/>
              <a:gd name="connsiteX108" fmla="*/ 94616 w 1948239"/>
              <a:gd name="connsiteY108" fmla="*/ 1111480 h 1667221"/>
              <a:gd name="connsiteX109" fmla="*/ 787396 w 1948239"/>
              <a:gd name="connsiteY109" fmla="*/ 1107039 h 1667221"/>
              <a:gd name="connsiteX110" fmla="*/ 787685 w 1948239"/>
              <a:gd name="connsiteY110" fmla="*/ 1107095 h 1667221"/>
              <a:gd name="connsiteX111" fmla="*/ 787574 w 1948239"/>
              <a:gd name="connsiteY111" fmla="*/ 1107216 h 1667221"/>
              <a:gd name="connsiteX112" fmla="*/ 781302 w 1948239"/>
              <a:gd name="connsiteY112" fmla="*/ 1108638 h 1667221"/>
              <a:gd name="connsiteX113" fmla="*/ 787396 w 1948239"/>
              <a:gd name="connsiteY113" fmla="*/ 1107039 h 1667221"/>
              <a:gd name="connsiteX114" fmla="*/ 736862 w 1948239"/>
              <a:gd name="connsiteY114" fmla="*/ 1098688 h 1667221"/>
              <a:gd name="connsiteX115" fmla="*/ 732560 w 1948239"/>
              <a:gd name="connsiteY115" fmla="*/ 1118586 h 1667221"/>
              <a:gd name="connsiteX116" fmla="*/ 726826 w 1948239"/>
              <a:gd name="connsiteY116" fmla="*/ 1107215 h 1667221"/>
              <a:gd name="connsiteX117" fmla="*/ 736862 w 1948239"/>
              <a:gd name="connsiteY117" fmla="*/ 1098688 h 1667221"/>
              <a:gd name="connsiteX118" fmla="*/ 799940 w 1948239"/>
              <a:gd name="connsiteY118" fmla="*/ 1080212 h 1667221"/>
              <a:gd name="connsiteX119" fmla="*/ 797072 w 1948239"/>
              <a:gd name="connsiteY119" fmla="*/ 1084475 h 1667221"/>
              <a:gd name="connsiteX120" fmla="*/ 807107 w 1948239"/>
              <a:gd name="connsiteY120" fmla="*/ 1087317 h 1667221"/>
              <a:gd name="connsiteX121" fmla="*/ 766786 w 1948239"/>
              <a:gd name="connsiteY121" fmla="*/ 1077545 h 1667221"/>
              <a:gd name="connsiteX122" fmla="*/ 779867 w 1948239"/>
              <a:gd name="connsiteY122" fmla="*/ 1080209 h 1667221"/>
              <a:gd name="connsiteX123" fmla="*/ 772700 w 1948239"/>
              <a:gd name="connsiteY123" fmla="*/ 1085896 h 1667221"/>
              <a:gd name="connsiteX124" fmla="*/ 756930 w 1948239"/>
              <a:gd name="connsiteY124" fmla="*/ 1080209 h 1667221"/>
              <a:gd name="connsiteX125" fmla="*/ 766786 w 1948239"/>
              <a:gd name="connsiteY125" fmla="*/ 1077545 h 1667221"/>
              <a:gd name="connsiteX126" fmla="*/ 107519 w 1948239"/>
              <a:gd name="connsiteY126" fmla="*/ 1061734 h 1667221"/>
              <a:gd name="connsiteX127" fmla="*/ 101785 w 1948239"/>
              <a:gd name="connsiteY127" fmla="*/ 1114323 h 1667221"/>
              <a:gd name="connsiteX128" fmla="*/ 107519 w 1948239"/>
              <a:gd name="connsiteY128" fmla="*/ 1061734 h 1667221"/>
              <a:gd name="connsiteX129" fmla="*/ 1770474 w 1948239"/>
              <a:gd name="connsiteY129" fmla="*/ 1036149 h 1667221"/>
              <a:gd name="connsiteX130" fmla="*/ 1774776 w 1948239"/>
              <a:gd name="connsiteY130" fmla="*/ 1040413 h 1667221"/>
              <a:gd name="connsiteX131" fmla="*/ 1771907 w 1948239"/>
              <a:gd name="connsiteY131" fmla="*/ 1044677 h 1667221"/>
              <a:gd name="connsiteX132" fmla="*/ 1627116 w 1948239"/>
              <a:gd name="connsiteY132" fmla="*/ 1027621 h 1667221"/>
              <a:gd name="connsiteX133" fmla="*/ 1654355 w 1948239"/>
              <a:gd name="connsiteY133" fmla="*/ 1044676 h 1667221"/>
              <a:gd name="connsiteX134" fmla="*/ 1627116 w 1948239"/>
              <a:gd name="connsiteY134" fmla="*/ 1027621 h 1667221"/>
              <a:gd name="connsiteX135" fmla="*/ 1580704 w 1948239"/>
              <a:gd name="connsiteY135" fmla="*/ 1027620 h 1667221"/>
              <a:gd name="connsiteX136" fmla="*/ 1582676 w 1948239"/>
              <a:gd name="connsiteY136" fmla="*/ 1030462 h 1667221"/>
              <a:gd name="connsiteX137" fmla="*/ 1575507 w 1948239"/>
              <a:gd name="connsiteY137" fmla="*/ 1029042 h 1667221"/>
              <a:gd name="connsiteX138" fmla="*/ 1580704 w 1948239"/>
              <a:gd name="connsiteY138" fmla="*/ 1027620 h 1667221"/>
              <a:gd name="connsiteX139" fmla="*/ 822877 w 1948239"/>
              <a:gd name="connsiteY139" fmla="*/ 1024780 h 1667221"/>
              <a:gd name="connsiteX140" fmla="*/ 824310 w 1948239"/>
              <a:gd name="connsiteY140" fmla="*/ 1030464 h 1667221"/>
              <a:gd name="connsiteX141" fmla="*/ 827177 w 1948239"/>
              <a:gd name="connsiteY141" fmla="*/ 1029044 h 1667221"/>
              <a:gd name="connsiteX142" fmla="*/ 1625683 w 1948239"/>
              <a:gd name="connsiteY142" fmla="*/ 1014829 h 1667221"/>
              <a:gd name="connsiteX143" fmla="*/ 1631417 w 1948239"/>
              <a:gd name="connsiteY143" fmla="*/ 1016250 h 1667221"/>
              <a:gd name="connsiteX144" fmla="*/ 1628550 w 1948239"/>
              <a:gd name="connsiteY144" fmla="*/ 1021936 h 1667221"/>
              <a:gd name="connsiteX145" fmla="*/ 1577119 w 1948239"/>
              <a:gd name="connsiteY145" fmla="*/ 1012873 h 1667221"/>
              <a:gd name="connsiteX146" fmla="*/ 1584108 w 1948239"/>
              <a:gd name="connsiteY146" fmla="*/ 1017670 h 1667221"/>
              <a:gd name="connsiteX147" fmla="*/ 1571205 w 1948239"/>
              <a:gd name="connsiteY147" fmla="*/ 1013406 h 1667221"/>
              <a:gd name="connsiteX148" fmla="*/ 1577119 w 1948239"/>
              <a:gd name="connsiteY148" fmla="*/ 1012873 h 1667221"/>
              <a:gd name="connsiteX149" fmla="*/ 1632850 w 1948239"/>
              <a:gd name="connsiteY149" fmla="*/ 1002038 h 1667221"/>
              <a:gd name="connsiteX150" fmla="*/ 1641452 w 1948239"/>
              <a:gd name="connsiteY150" fmla="*/ 1010566 h 1667221"/>
              <a:gd name="connsiteX151" fmla="*/ 1632850 w 1948239"/>
              <a:gd name="connsiteY151" fmla="*/ 1002038 h 1667221"/>
              <a:gd name="connsiteX152" fmla="*/ 800835 w 1948239"/>
              <a:gd name="connsiteY152" fmla="*/ 993864 h 1667221"/>
              <a:gd name="connsiteX153" fmla="*/ 809974 w 1948239"/>
              <a:gd name="connsiteY153" fmla="*/ 996351 h 1667221"/>
              <a:gd name="connsiteX154" fmla="*/ 809975 w 1948239"/>
              <a:gd name="connsiteY154" fmla="*/ 996351 h 1667221"/>
              <a:gd name="connsiteX155" fmla="*/ 797071 w 1948239"/>
              <a:gd name="connsiteY155" fmla="*/ 997772 h 1667221"/>
              <a:gd name="connsiteX156" fmla="*/ 800835 w 1948239"/>
              <a:gd name="connsiteY156" fmla="*/ 993864 h 1667221"/>
              <a:gd name="connsiteX157" fmla="*/ 1500961 w 1948239"/>
              <a:gd name="connsiteY157" fmla="*/ 979296 h 1667221"/>
              <a:gd name="connsiteX158" fmla="*/ 1510997 w 1948239"/>
              <a:gd name="connsiteY158" fmla="*/ 986403 h 1667221"/>
              <a:gd name="connsiteX159" fmla="*/ 1508129 w 1948239"/>
              <a:gd name="connsiteY159" fmla="*/ 1003458 h 1667221"/>
              <a:gd name="connsiteX160" fmla="*/ 1500961 w 1948239"/>
              <a:gd name="connsiteY160" fmla="*/ 979296 h 1667221"/>
              <a:gd name="connsiteX161" fmla="*/ 851549 w 1948239"/>
              <a:gd name="connsiteY161" fmla="*/ 970769 h 1667221"/>
              <a:gd name="connsiteX162" fmla="*/ 847247 w 1948239"/>
              <a:gd name="connsiteY162" fmla="*/ 994931 h 1667221"/>
              <a:gd name="connsiteX163" fmla="*/ 865884 w 1948239"/>
              <a:gd name="connsiteY163" fmla="*/ 996352 h 1667221"/>
              <a:gd name="connsiteX164" fmla="*/ 864450 w 1948239"/>
              <a:gd name="connsiteY164" fmla="*/ 979296 h 1667221"/>
              <a:gd name="connsiteX165" fmla="*/ 855849 w 1948239"/>
              <a:gd name="connsiteY165" fmla="*/ 980717 h 1667221"/>
              <a:gd name="connsiteX166" fmla="*/ 857283 w 1948239"/>
              <a:gd name="connsiteY166" fmla="*/ 973612 h 1667221"/>
              <a:gd name="connsiteX167" fmla="*/ 851549 w 1948239"/>
              <a:gd name="connsiteY167" fmla="*/ 970769 h 1667221"/>
              <a:gd name="connsiteX168" fmla="*/ 907458 w 1948239"/>
              <a:gd name="connsiteY168" fmla="*/ 956554 h 1667221"/>
              <a:gd name="connsiteX169" fmla="*/ 907458 w 1948239"/>
              <a:gd name="connsiteY169" fmla="*/ 957975 h 1667221"/>
              <a:gd name="connsiteX170" fmla="*/ 906025 w 1948239"/>
              <a:gd name="connsiteY170" fmla="*/ 957975 h 1667221"/>
              <a:gd name="connsiteX171" fmla="*/ 1469422 w 1948239"/>
              <a:gd name="connsiteY171" fmla="*/ 953711 h 1667221"/>
              <a:gd name="connsiteX172" fmla="*/ 1482323 w 1948239"/>
              <a:gd name="connsiteY172" fmla="*/ 967925 h 1667221"/>
              <a:gd name="connsiteX173" fmla="*/ 1473722 w 1948239"/>
              <a:gd name="connsiteY173" fmla="*/ 970766 h 1667221"/>
              <a:gd name="connsiteX174" fmla="*/ 1469422 w 1948239"/>
              <a:gd name="connsiteY174" fmla="*/ 953711 h 1667221"/>
              <a:gd name="connsiteX175" fmla="*/ 1917416 w 1948239"/>
              <a:gd name="connsiteY175" fmla="*/ 950158 h 1667221"/>
              <a:gd name="connsiteX176" fmla="*/ 1922434 w 1948239"/>
              <a:gd name="connsiteY176" fmla="*/ 950868 h 1667221"/>
              <a:gd name="connsiteX177" fmla="*/ 1912398 w 1948239"/>
              <a:gd name="connsiteY177" fmla="*/ 953711 h 1667221"/>
              <a:gd name="connsiteX178" fmla="*/ 1917416 w 1948239"/>
              <a:gd name="connsiteY178" fmla="*/ 950158 h 1667221"/>
              <a:gd name="connsiteX179" fmla="*/ 1499528 w 1948239"/>
              <a:gd name="connsiteY179" fmla="*/ 948027 h 1667221"/>
              <a:gd name="connsiteX180" fmla="*/ 1492359 w 1948239"/>
              <a:gd name="connsiteY180" fmla="*/ 955134 h 1667221"/>
              <a:gd name="connsiteX181" fmla="*/ 1499528 w 1948239"/>
              <a:gd name="connsiteY181" fmla="*/ 959398 h 1667221"/>
              <a:gd name="connsiteX182" fmla="*/ 1379107 w 1948239"/>
              <a:gd name="connsiteY182" fmla="*/ 942342 h 1667221"/>
              <a:gd name="connsiteX183" fmla="*/ 1384842 w 1948239"/>
              <a:gd name="connsiteY183" fmla="*/ 956556 h 1667221"/>
              <a:gd name="connsiteX184" fmla="*/ 1379107 w 1948239"/>
              <a:gd name="connsiteY184" fmla="*/ 942342 h 1667221"/>
              <a:gd name="connsiteX185" fmla="*/ 1287177 w 1948239"/>
              <a:gd name="connsiteY185" fmla="*/ 930616 h 1667221"/>
              <a:gd name="connsiteX186" fmla="*/ 1291656 w 1948239"/>
              <a:gd name="connsiteY186" fmla="*/ 930971 h 1667221"/>
              <a:gd name="connsiteX187" fmla="*/ 1294525 w 1948239"/>
              <a:gd name="connsiteY187" fmla="*/ 936658 h 1667221"/>
              <a:gd name="connsiteX188" fmla="*/ 1285922 w 1948239"/>
              <a:gd name="connsiteY188" fmla="*/ 932392 h 1667221"/>
              <a:gd name="connsiteX189" fmla="*/ 1287177 w 1948239"/>
              <a:gd name="connsiteY189" fmla="*/ 930616 h 1667221"/>
              <a:gd name="connsiteX190" fmla="*/ 815708 w 1948239"/>
              <a:gd name="connsiteY190" fmla="*/ 929549 h 1667221"/>
              <a:gd name="connsiteX191" fmla="*/ 818575 w 1948239"/>
              <a:gd name="connsiteY191" fmla="*/ 935235 h 1667221"/>
              <a:gd name="connsiteX192" fmla="*/ 812841 w 1948239"/>
              <a:gd name="connsiteY192" fmla="*/ 935235 h 1667221"/>
              <a:gd name="connsiteX193" fmla="*/ 915163 w 1948239"/>
              <a:gd name="connsiteY193" fmla="*/ 926707 h 1667221"/>
              <a:gd name="connsiteX194" fmla="*/ 914626 w 1948239"/>
              <a:gd name="connsiteY194" fmla="*/ 930971 h 1667221"/>
              <a:gd name="connsiteX195" fmla="*/ 918926 w 1948239"/>
              <a:gd name="connsiteY195" fmla="*/ 930971 h 1667221"/>
              <a:gd name="connsiteX196" fmla="*/ 915163 w 1948239"/>
              <a:gd name="connsiteY196" fmla="*/ 926707 h 1667221"/>
              <a:gd name="connsiteX197" fmla="*/ 1414946 w 1948239"/>
              <a:gd name="connsiteY197" fmla="*/ 925285 h 1667221"/>
              <a:gd name="connsiteX198" fmla="*/ 1412079 w 1948239"/>
              <a:gd name="connsiteY198" fmla="*/ 929549 h 1667221"/>
              <a:gd name="connsiteX199" fmla="*/ 1419247 w 1948239"/>
              <a:gd name="connsiteY199" fmla="*/ 928128 h 1667221"/>
              <a:gd name="connsiteX200" fmla="*/ 1475156 w 1948239"/>
              <a:gd name="connsiteY200" fmla="*/ 913916 h 1667221"/>
              <a:gd name="connsiteX201" fmla="*/ 1475156 w 1948239"/>
              <a:gd name="connsiteY201" fmla="*/ 918180 h 1667221"/>
              <a:gd name="connsiteX202" fmla="*/ 1474695 w 1948239"/>
              <a:gd name="connsiteY202" fmla="*/ 917728 h 1667221"/>
              <a:gd name="connsiteX203" fmla="*/ 844380 w 1948239"/>
              <a:gd name="connsiteY203" fmla="*/ 913914 h 1667221"/>
              <a:gd name="connsiteX204" fmla="*/ 855848 w 1948239"/>
              <a:gd name="connsiteY204" fmla="*/ 921021 h 1667221"/>
              <a:gd name="connsiteX205" fmla="*/ 848681 w 1948239"/>
              <a:gd name="connsiteY205" fmla="*/ 922442 h 1667221"/>
              <a:gd name="connsiteX206" fmla="*/ 844380 w 1948239"/>
              <a:gd name="connsiteY206" fmla="*/ 913914 h 1667221"/>
              <a:gd name="connsiteX207" fmla="*/ 913192 w 1948239"/>
              <a:gd name="connsiteY207" fmla="*/ 912494 h 1667221"/>
              <a:gd name="connsiteX208" fmla="*/ 908892 w 1948239"/>
              <a:gd name="connsiteY208" fmla="*/ 923864 h 1667221"/>
              <a:gd name="connsiteX209" fmla="*/ 913192 w 1948239"/>
              <a:gd name="connsiteY209" fmla="*/ 912494 h 1667221"/>
              <a:gd name="connsiteX210" fmla="*/ 1227148 w 1948239"/>
              <a:gd name="connsiteY210" fmla="*/ 895438 h 1667221"/>
              <a:gd name="connsiteX211" fmla="*/ 1225713 w 1948239"/>
              <a:gd name="connsiteY211" fmla="*/ 911073 h 1667221"/>
              <a:gd name="connsiteX212" fmla="*/ 1227148 w 1948239"/>
              <a:gd name="connsiteY212" fmla="*/ 895438 h 1667221"/>
              <a:gd name="connsiteX213" fmla="*/ 888822 w 1948239"/>
              <a:gd name="connsiteY213" fmla="*/ 895438 h 1667221"/>
              <a:gd name="connsiteX214" fmla="*/ 900290 w 1948239"/>
              <a:gd name="connsiteY214" fmla="*/ 898281 h 1667221"/>
              <a:gd name="connsiteX215" fmla="*/ 888822 w 1948239"/>
              <a:gd name="connsiteY215" fmla="*/ 895438 h 1667221"/>
              <a:gd name="connsiteX216" fmla="*/ 1262986 w 1948239"/>
              <a:gd name="connsiteY216" fmla="*/ 889752 h 1667221"/>
              <a:gd name="connsiteX217" fmla="*/ 1267288 w 1948239"/>
              <a:gd name="connsiteY217" fmla="*/ 898280 h 1667221"/>
              <a:gd name="connsiteX218" fmla="*/ 1257252 w 1948239"/>
              <a:gd name="connsiteY218" fmla="*/ 902544 h 1667221"/>
              <a:gd name="connsiteX219" fmla="*/ 1185572 w 1948239"/>
              <a:gd name="connsiteY219" fmla="*/ 889752 h 1667221"/>
              <a:gd name="connsiteX220" fmla="*/ 1194174 w 1948239"/>
              <a:gd name="connsiteY220" fmla="*/ 892595 h 1667221"/>
              <a:gd name="connsiteX221" fmla="*/ 1197041 w 1948239"/>
              <a:gd name="connsiteY221" fmla="*/ 899703 h 1667221"/>
              <a:gd name="connsiteX222" fmla="*/ 832911 w 1948239"/>
              <a:gd name="connsiteY222" fmla="*/ 888331 h 1667221"/>
              <a:gd name="connsiteX223" fmla="*/ 848682 w 1948239"/>
              <a:gd name="connsiteY223" fmla="*/ 892595 h 1667221"/>
              <a:gd name="connsiteX224" fmla="*/ 876636 w 1948239"/>
              <a:gd name="connsiteY224" fmla="*/ 883357 h 1667221"/>
              <a:gd name="connsiteX225" fmla="*/ 871619 w 1948239"/>
              <a:gd name="connsiteY225" fmla="*/ 891174 h 1667221"/>
              <a:gd name="connsiteX226" fmla="*/ 890255 w 1948239"/>
              <a:gd name="connsiteY226" fmla="*/ 888331 h 1667221"/>
              <a:gd name="connsiteX227" fmla="*/ 881653 w 1948239"/>
              <a:gd name="connsiteY227" fmla="*/ 888331 h 1667221"/>
              <a:gd name="connsiteX228" fmla="*/ 890255 w 1948239"/>
              <a:gd name="connsiteY228" fmla="*/ 884067 h 1667221"/>
              <a:gd name="connsiteX229" fmla="*/ 876636 w 1948239"/>
              <a:gd name="connsiteY229" fmla="*/ 883357 h 1667221"/>
              <a:gd name="connsiteX230" fmla="*/ 1364771 w 1948239"/>
              <a:gd name="connsiteY230" fmla="*/ 881224 h 1667221"/>
              <a:gd name="connsiteX231" fmla="*/ 1341834 w 1948239"/>
              <a:gd name="connsiteY231" fmla="*/ 882646 h 1667221"/>
              <a:gd name="connsiteX232" fmla="*/ 1347568 w 1948239"/>
              <a:gd name="connsiteY232" fmla="*/ 892595 h 1667221"/>
              <a:gd name="connsiteX233" fmla="*/ 1336099 w 1948239"/>
              <a:gd name="connsiteY233" fmla="*/ 889752 h 1667221"/>
              <a:gd name="connsiteX234" fmla="*/ 1333232 w 1948239"/>
              <a:gd name="connsiteY234" fmla="*/ 896859 h 1667221"/>
              <a:gd name="connsiteX235" fmla="*/ 1367638 w 1948239"/>
              <a:gd name="connsiteY235" fmla="*/ 902545 h 1667221"/>
              <a:gd name="connsiteX236" fmla="*/ 1364771 w 1948239"/>
              <a:gd name="connsiteY236" fmla="*/ 881224 h 1667221"/>
              <a:gd name="connsiteX237" fmla="*/ 893122 w 1948239"/>
              <a:gd name="connsiteY237" fmla="*/ 869853 h 1667221"/>
              <a:gd name="connsiteX238" fmla="*/ 881653 w 1948239"/>
              <a:gd name="connsiteY238" fmla="*/ 881224 h 1667221"/>
              <a:gd name="connsiteX239" fmla="*/ 883087 w 1948239"/>
              <a:gd name="connsiteY239" fmla="*/ 881224 h 1667221"/>
              <a:gd name="connsiteX240" fmla="*/ 891689 w 1948239"/>
              <a:gd name="connsiteY240" fmla="*/ 882646 h 1667221"/>
              <a:gd name="connsiteX241" fmla="*/ 884520 w 1948239"/>
              <a:gd name="connsiteY241" fmla="*/ 879803 h 1667221"/>
              <a:gd name="connsiteX242" fmla="*/ 1154034 w 1948239"/>
              <a:gd name="connsiteY242" fmla="*/ 867010 h 1667221"/>
              <a:gd name="connsiteX243" fmla="*/ 1164068 w 1948239"/>
              <a:gd name="connsiteY243" fmla="*/ 871274 h 1667221"/>
              <a:gd name="connsiteX244" fmla="*/ 1161202 w 1948239"/>
              <a:gd name="connsiteY244" fmla="*/ 874117 h 1667221"/>
              <a:gd name="connsiteX245" fmla="*/ 918926 w 1948239"/>
              <a:gd name="connsiteY245" fmla="*/ 864169 h 1667221"/>
              <a:gd name="connsiteX246" fmla="*/ 917287 w 1948239"/>
              <a:gd name="connsiteY246" fmla="*/ 865793 h 1667221"/>
              <a:gd name="connsiteX247" fmla="*/ 910325 w 1948239"/>
              <a:gd name="connsiteY247" fmla="*/ 867012 h 1667221"/>
              <a:gd name="connsiteX248" fmla="*/ 918926 w 1948239"/>
              <a:gd name="connsiteY248" fmla="*/ 872696 h 1667221"/>
              <a:gd name="connsiteX249" fmla="*/ 915701 w 1948239"/>
              <a:gd name="connsiteY249" fmla="*/ 867366 h 1667221"/>
              <a:gd name="connsiteX250" fmla="*/ 917287 w 1948239"/>
              <a:gd name="connsiteY250" fmla="*/ 865793 h 1667221"/>
              <a:gd name="connsiteX251" fmla="*/ 921142 w 1948239"/>
              <a:gd name="connsiteY251" fmla="*/ 865119 h 1667221"/>
              <a:gd name="connsiteX252" fmla="*/ 932187 w 1948239"/>
              <a:gd name="connsiteY252" fmla="*/ 869854 h 1667221"/>
              <a:gd name="connsiteX253" fmla="*/ 938996 w 1948239"/>
              <a:gd name="connsiteY253" fmla="*/ 867012 h 1667221"/>
              <a:gd name="connsiteX254" fmla="*/ 922510 w 1948239"/>
              <a:gd name="connsiteY254" fmla="*/ 864879 h 1667221"/>
              <a:gd name="connsiteX255" fmla="*/ 921142 w 1948239"/>
              <a:gd name="connsiteY255" fmla="*/ 865119 h 1667221"/>
              <a:gd name="connsiteX256" fmla="*/ 851546 w 1948239"/>
              <a:gd name="connsiteY256" fmla="*/ 862746 h 1667221"/>
              <a:gd name="connsiteX257" fmla="*/ 848679 w 1948239"/>
              <a:gd name="connsiteY257" fmla="*/ 869853 h 1667221"/>
              <a:gd name="connsiteX258" fmla="*/ 842945 w 1948239"/>
              <a:gd name="connsiteY258" fmla="*/ 869853 h 1667221"/>
              <a:gd name="connsiteX259" fmla="*/ 940766 w 1948239"/>
              <a:gd name="connsiteY259" fmla="*/ 862525 h 1667221"/>
              <a:gd name="connsiteX260" fmla="*/ 949031 w 1948239"/>
              <a:gd name="connsiteY260" fmla="*/ 874117 h 1667221"/>
              <a:gd name="connsiteX261" fmla="*/ 947598 w 1948239"/>
              <a:gd name="connsiteY261" fmla="*/ 862748 h 1667221"/>
              <a:gd name="connsiteX262" fmla="*/ 940766 w 1948239"/>
              <a:gd name="connsiteY262" fmla="*/ 862525 h 1667221"/>
              <a:gd name="connsiteX263" fmla="*/ 1151636 w 1948239"/>
              <a:gd name="connsiteY263" fmla="*/ 862322 h 1667221"/>
              <a:gd name="connsiteX264" fmla="*/ 1156901 w 1948239"/>
              <a:gd name="connsiteY264" fmla="*/ 865589 h 1667221"/>
              <a:gd name="connsiteX265" fmla="*/ 1151525 w 1948239"/>
              <a:gd name="connsiteY265" fmla="*/ 862924 h 1667221"/>
              <a:gd name="connsiteX266" fmla="*/ 1204210 w 1948239"/>
              <a:gd name="connsiteY266" fmla="*/ 851377 h 1667221"/>
              <a:gd name="connsiteX267" fmla="*/ 1218546 w 1948239"/>
              <a:gd name="connsiteY267" fmla="*/ 871276 h 1667221"/>
              <a:gd name="connsiteX268" fmla="*/ 1209944 w 1948239"/>
              <a:gd name="connsiteY268" fmla="*/ 852798 h 1667221"/>
              <a:gd name="connsiteX269" fmla="*/ 1211377 w 1948239"/>
              <a:gd name="connsiteY269" fmla="*/ 861326 h 1667221"/>
              <a:gd name="connsiteX270" fmla="*/ 1184140 w 1948239"/>
              <a:gd name="connsiteY270" fmla="*/ 845691 h 1667221"/>
              <a:gd name="connsiteX271" fmla="*/ 1198476 w 1948239"/>
              <a:gd name="connsiteY271" fmla="*/ 857062 h 1667221"/>
              <a:gd name="connsiteX272" fmla="*/ 1198476 w 1948239"/>
              <a:gd name="connsiteY272" fmla="*/ 855641 h 1667221"/>
              <a:gd name="connsiteX273" fmla="*/ 871619 w 1948239"/>
              <a:gd name="connsiteY273" fmla="*/ 844270 h 1667221"/>
              <a:gd name="connsiteX274" fmla="*/ 867317 w 1948239"/>
              <a:gd name="connsiteY274" fmla="*/ 849955 h 1667221"/>
              <a:gd name="connsiteX275" fmla="*/ 864450 w 1948239"/>
              <a:gd name="connsiteY275" fmla="*/ 848534 h 1667221"/>
              <a:gd name="connsiteX276" fmla="*/ 1221413 w 1948239"/>
              <a:gd name="connsiteY276" fmla="*/ 841427 h 1667221"/>
              <a:gd name="connsiteX277" fmla="*/ 1221413 w 1948239"/>
              <a:gd name="connsiteY277" fmla="*/ 852798 h 1667221"/>
              <a:gd name="connsiteX278" fmla="*/ 1221413 w 1948239"/>
              <a:gd name="connsiteY278" fmla="*/ 841427 h 1667221"/>
              <a:gd name="connsiteX279" fmla="*/ 24103 w 1948239"/>
              <a:gd name="connsiteY279" fmla="*/ 830945 h 1667221"/>
              <a:gd name="connsiteX280" fmla="*/ 15770 w 1948239"/>
              <a:gd name="connsiteY280" fmla="*/ 844270 h 1667221"/>
              <a:gd name="connsiteX281" fmla="*/ 15770 w 1948239"/>
              <a:gd name="connsiteY281" fmla="*/ 872697 h 1667221"/>
              <a:gd name="connsiteX282" fmla="*/ 20070 w 1948239"/>
              <a:gd name="connsiteY282" fmla="*/ 859905 h 1667221"/>
              <a:gd name="connsiteX283" fmla="*/ 11469 w 1948239"/>
              <a:gd name="connsiteY283" fmla="*/ 911073 h 1667221"/>
              <a:gd name="connsiteX284" fmla="*/ 31539 w 1948239"/>
              <a:gd name="connsiteY284" fmla="*/ 875540 h 1667221"/>
              <a:gd name="connsiteX285" fmla="*/ 34406 w 1948239"/>
              <a:gd name="connsiteY285" fmla="*/ 898280 h 1667221"/>
              <a:gd name="connsiteX286" fmla="*/ 35840 w 1948239"/>
              <a:gd name="connsiteY286" fmla="*/ 915337 h 1667221"/>
              <a:gd name="connsiteX287" fmla="*/ 38707 w 1948239"/>
              <a:gd name="connsiteY287" fmla="*/ 912494 h 1667221"/>
              <a:gd name="connsiteX288" fmla="*/ 35840 w 1948239"/>
              <a:gd name="connsiteY288" fmla="*/ 898280 h 1667221"/>
              <a:gd name="connsiteX289" fmla="*/ 38707 w 1948239"/>
              <a:gd name="connsiteY289" fmla="*/ 884067 h 1667221"/>
              <a:gd name="connsiteX290" fmla="*/ 32973 w 1948239"/>
              <a:gd name="connsiteY290" fmla="*/ 874117 h 1667221"/>
              <a:gd name="connsiteX291" fmla="*/ 24103 w 1948239"/>
              <a:gd name="connsiteY291" fmla="*/ 830945 h 1667221"/>
              <a:gd name="connsiteX292" fmla="*/ 1246321 w 1948239"/>
              <a:gd name="connsiteY292" fmla="*/ 825793 h 1667221"/>
              <a:gd name="connsiteX293" fmla="*/ 1237182 w 1948239"/>
              <a:gd name="connsiteY293" fmla="*/ 827215 h 1667221"/>
              <a:gd name="connsiteX294" fmla="*/ 1254385 w 1948239"/>
              <a:gd name="connsiteY294" fmla="*/ 832899 h 1667221"/>
              <a:gd name="connsiteX295" fmla="*/ 1246321 w 1948239"/>
              <a:gd name="connsiteY295" fmla="*/ 825793 h 1667221"/>
              <a:gd name="connsiteX296" fmla="*/ 1260119 w 1948239"/>
              <a:gd name="connsiteY296" fmla="*/ 822951 h 1667221"/>
              <a:gd name="connsiteX297" fmla="*/ 1261553 w 1948239"/>
              <a:gd name="connsiteY297" fmla="*/ 828635 h 1667221"/>
              <a:gd name="connsiteX298" fmla="*/ 1166937 w 1948239"/>
              <a:gd name="connsiteY298" fmla="*/ 794523 h 1667221"/>
              <a:gd name="connsiteX299" fmla="*/ 1168370 w 1948239"/>
              <a:gd name="connsiteY299" fmla="*/ 812290 h 1667221"/>
              <a:gd name="connsiteX300" fmla="*/ 1170089 w 1948239"/>
              <a:gd name="connsiteY300" fmla="*/ 816337 h 1667221"/>
              <a:gd name="connsiteX301" fmla="*/ 1169804 w 1948239"/>
              <a:gd name="connsiteY301" fmla="*/ 817265 h 1667221"/>
              <a:gd name="connsiteX302" fmla="*/ 1170735 w 1948239"/>
              <a:gd name="connsiteY302" fmla="*/ 817858 h 1667221"/>
              <a:gd name="connsiteX303" fmla="*/ 1174104 w 1948239"/>
              <a:gd name="connsiteY303" fmla="*/ 825792 h 1667221"/>
              <a:gd name="connsiteX304" fmla="*/ 1179838 w 1948239"/>
              <a:gd name="connsiteY304" fmla="*/ 817265 h 1667221"/>
              <a:gd name="connsiteX305" fmla="*/ 1174821 w 1948239"/>
              <a:gd name="connsiteY305" fmla="*/ 820462 h 1667221"/>
              <a:gd name="connsiteX306" fmla="*/ 1170735 w 1948239"/>
              <a:gd name="connsiteY306" fmla="*/ 817858 h 1667221"/>
              <a:gd name="connsiteX307" fmla="*/ 1170089 w 1948239"/>
              <a:gd name="connsiteY307" fmla="*/ 816337 h 1667221"/>
              <a:gd name="connsiteX308" fmla="*/ 1174284 w 1948239"/>
              <a:gd name="connsiteY308" fmla="*/ 802696 h 1667221"/>
              <a:gd name="connsiteX309" fmla="*/ 1166937 w 1948239"/>
              <a:gd name="connsiteY309" fmla="*/ 794523 h 1667221"/>
              <a:gd name="connsiteX310" fmla="*/ 1159768 w 1948239"/>
              <a:gd name="connsiteY310" fmla="*/ 785995 h 1667221"/>
              <a:gd name="connsiteX311" fmla="*/ 1174104 w 1948239"/>
              <a:gd name="connsiteY311" fmla="*/ 785995 h 1667221"/>
              <a:gd name="connsiteX312" fmla="*/ 1013543 w 1948239"/>
              <a:gd name="connsiteY312" fmla="*/ 783152 h 1667221"/>
              <a:gd name="connsiteX313" fmla="*/ 1017844 w 1948239"/>
              <a:gd name="connsiteY313" fmla="*/ 791681 h 1667221"/>
              <a:gd name="connsiteX314" fmla="*/ 1019277 w 1948239"/>
              <a:gd name="connsiteY314" fmla="*/ 784574 h 1667221"/>
              <a:gd name="connsiteX315" fmla="*/ 914626 w 1948239"/>
              <a:gd name="connsiteY315" fmla="*/ 767519 h 1667221"/>
              <a:gd name="connsiteX316" fmla="*/ 911759 w 1948239"/>
              <a:gd name="connsiteY316" fmla="*/ 771782 h 1667221"/>
              <a:gd name="connsiteX317" fmla="*/ 914626 w 1948239"/>
              <a:gd name="connsiteY317" fmla="*/ 768940 h 1667221"/>
              <a:gd name="connsiteX318" fmla="*/ 914626 w 1948239"/>
              <a:gd name="connsiteY318" fmla="*/ 767519 h 1667221"/>
              <a:gd name="connsiteX319" fmla="*/ 1939639 w 1948239"/>
              <a:gd name="connsiteY319" fmla="*/ 766096 h 1667221"/>
              <a:gd name="connsiteX320" fmla="*/ 1935337 w 1948239"/>
              <a:gd name="connsiteY320" fmla="*/ 783151 h 1667221"/>
              <a:gd name="connsiteX321" fmla="*/ 1935337 w 1948239"/>
              <a:gd name="connsiteY321" fmla="*/ 781730 h 1667221"/>
              <a:gd name="connsiteX322" fmla="*/ 927528 w 1948239"/>
              <a:gd name="connsiteY322" fmla="*/ 740513 h 1667221"/>
              <a:gd name="connsiteX323" fmla="*/ 918926 w 1948239"/>
              <a:gd name="connsiteY323" fmla="*/ 750462 h 1667221"/>
              <a:gd name="connsiteX324" fmla="*/ 920359 w 1948239"/>
              <a:gd name="connsiteY324" fmla="*/ 756148 h 1667221"/>
              <a:gd name="connsiteX325" fmla="*/ 921793 w 1948239"/>
              <a:gd name="connsiteY325" fmla="*/ 756148 h 1667221"/>
              <a:gd name="connsiteX326" fmla="*/ 943298 w 1948239"/>
              <a:gd name="connsiteY326" fmla="*/ 757569 h 1667221"/>
              <a:gd name="connsiteX327" fmla="*/ 944731 w 1948239"/>
              <a:gd name="connsiteY327" fmla="*/ 750462 h 1667221"/>
              <a:gd name="connsiteX328" fmla="*/ 938996 w 1948239"/>
              <a:gd name="connsiteY328" fmla="*/ 744777 h 1667221"/>
              <a:gd name="connsiteX329" fmla="*/ 927528 w 1948239"/>
              <a:gd name="connsiteY329" fmla="*/ 740513 h 1667221"/>
              <a:gd name="connsiteX330" fmla="*/ 911759 w 1948239"/>
              <a:gd name="connsiteY330" fmla="*/ 737670 h 1667221"/>
              <a:gd name="connsiteX331" fmla="*/ 913192 w 1948239"/>
              <a:gd name="connsiteY331" fmla="*/ 744777 h 1667221"/>
              <a:gd name="connsiteX332" fmla="*/ 918926 w 1948239"/>
              <a:gd name="connsiteY332" fmla="*/ 739091 h 1667221"/>
              <a:gd name="connsiteX333" fmla="*/ 1092389 w 1948239"/>
              <a:gd name="connsiteY333" fmla="*/ 734827 h 1667221"/>
              <a:gd name="connsiteX334" fmla="*/ 1089522 w 1948239"/>
              <a:gd name="connsiteY334" fmla="*/ 740512 h 1667221"/>
              <a:gd name="connsiteX335" fmla="*/ 1088089 w 1948239"/>
              <a:gd name="connsiteY335" fmla="*/ 739091 h 1667221"/>
              <a:gd name="connsiteX336" fmla="*/ 1060852 w 1948239"/>
              <a:gd name="connsiteY336" fmla="*/ 726299 h 1667221"/>
              <a:gd name="connsiteX337" fmla="*/ 1059417 w 1948239"/>
              <a:gd name="connsiteY337" fmla="*/ 729142 h 1667221"/>
              <a:gd name="connsiteX338" fmla="*/ 1056550 w 1948239"/>
              <a:gd name="connsiteY338" fmla="*/ 727722 h 1667221"/>
              <a:gd name="connsiteX339" fmla="*/ 1055117 w 1948239"/>
              <a:gd name="connsiteY339" fmla="*/ 730563 h 1667221"/>
              <a:gd name="connsiteX340" fmla="*/ 1059417 w 1948239"/>
              <a:gd name="connsiteY340" fmla="*/ 731986 h 1667221"/>
              <a:gd name="connsiteX341" fmla="*/ 1060852 w 1948239"/>
              <a:gd name="connsiteY341" fmla="*/ 726299 h 1667221"/>
              <a:gd name="connsiteX342" fmla="*/ 850774 w 1948239"/>
              <a:gd name="connsiteY342" fmla="*/ 713968 h 1667221"/>
              <a:gd name="connsiteX343" fmla="*/ 851549 w 1948239"/>
              <a:gd name="connsiteY343" fmla="*/ 714929 h 1667221"/>
              <a:gd name="connsiteX344" fmla="*/ 850810 w 1948239"/>
              <a:gd name="connsiteY344" fmla="*/ 714342 h 1667221"/>
              <a:gd name="connsiteX345" fmla="*/ 920359 w 1948239"/>
              <a:gd name="connsiteY345" fmla="*/ 712087 h 1667221"/>
              <a:gd name="connsiteX346" fmla="*/ 927528 w 1948239"/>
              <a:gd name="connsiteY346" fmla="*/ 727722 h 1667221"/>
              <a:gd name="connsiteX347" fmla="*/ 927528 w 1948239"/>
              <a:gd name="connsiteY347" fmla="*/ 724879 h 1667221"/>
              <a:gd name="connsiteX348" fmla="*/ 920359 w 1948239"/>
              <a:gd name="connsiteY348" fmla="*/ 712087 h 1667221"/>
              <a:gd name="connsiteX349" fmla="*/ 1040781 w 1948239"/>
              <a:gd name="connsiteY349" fmla="*/ 697873 h 1667221"/>
              <a:gd name="connsiteX350" fmla="*/ 1039347 w 1948239"/>
              <a:gd name="connsiteY350" fmla="*/ 703558 h 1667221"/>
              <a:gd name="connsiteX351" fmla="*/ 1037914 w 1948239"/>
              <a:gd name="connsiteY351" fmla="*/ 707822 h 1667221"/>
              <a:gd name="connsiteX352" fmla="*/ 1037914 w 1948239"/>
              <a:gd name="connsiteY352" fmla="*/ 709244 h 1667221"/>
              <a:gd name="connsiteX353" fmla="*/ 1050816 w 1948239"/>
              <a:gd name="connsiteY353" fmla="*/ 704980 h 1667221"/>
              <a:gd name="connsiteX354" fmla="*/ 1049381 w 1948239"/>
              <a:gd name="connsiteY354" fmla="*/ 707822 h 1667221"/>
              <a:gd name="connsiteX355" fmla="*/ 1053683 w 1948239"/>
              <a:gd name="connsiteY355" fmla="*/ 707822 h 1667221"/>
              <a:gd name="connsiteX356" fmla="*/ 1050816 w 1948239"/>
              <a:gd name="connsiteY356" fmla="*/ 704980 h 1667221"/>
              <a:gd name="connsiteX357" fmla="*/ 1040781 w 1948239"/>
              <a:gd name="connsiteY357" fmla="*/ 702137 h 1667221"/>
              <a:gd name="connsiteX358" fmla="*/ 1043649 w 1948239"/>
              <a:gd name="connsiteY358" fmla="*/ 699294 h 1667221"/>
              <a:gd name="connsiteX359" fmla="*/ 1040781 w 1948239"/>
              <a:gd name="connsiteY359" fmla="*/ 697873 h 1667221"/>
              <a:gd name="connsiteX360" fmla="*/ 816784 w 1948239"/>
              <a:gd name="connsiteY360" fmla="*/ 697873 h 1667221"/>
              <a:gd name="connsiteX361" fmla="*/ 828612 w 1948239"/>
              <a:gd name="connsiteY361" fmla="*/ 700716 h 1667221"/>
              <a:gd name="connsiteX362" fmla="*/ 807107 w 1948239"/>
              <a:gd name="connsiteY362" fmla="*/ 703558 h 1667221"/>
              <a:gd name="connsiteX363" fmla="*/ 816784 w 1948239"/>
              <a:gd name="connsiteY363" fmla="*/ 697873 h 1667221"/>
              <a:gd name="connsiteX364" fmla="*/ 1866524 w 1948239"/>
              <a:gd name="connsiteY364" fmla="*/ 695030 h 1667221"/>
              <a:gd name="connsiteX365" fmla="*/ 1869391 w 1948239"/>
              <a:gd name="connsiteY365" fmla="*/ 746198 h 1667221"/>
              <a:gd name="connsiteX366" fmla="*/ 1866524 w 1948239"/>
              <a:gd name="connsiteY366" fmla="*/ 695030 h 1667221"/>
              <a:gd name="connsiteX367" fmla="*/ 993473 w 1948239"/>
              <a:gd name="connsiteY367" fmla="*/ 690766 h 1667221"/>
              <a:gd name="connsiteX368" fmla="*/ 989173 w 1948239"/>
              <a:gd name="connsiteY368" fmla="*/ 692188 h 1667221"/>
              <a:gd name="connsiteX369" fmla="*/ 989173 w 1948239"/>
              <a:gd name="connsiteY369" fmla="*/ 693609 h 1667221"/>
              <a:gd name="connsiteX370" fmla="*/ 993473 w 1948239"/>
              <a:gd name="connsiteY370" fmla="*/ 690766 h 1667221"/>
              <a:gd name="connsiteX371" fmla="*/ 711057 w 1948239"/>
              <a:gd name="connsiteY371" fmla="*/ 679395 h 1667221"/>
              <a:gd name="connsiteX372" fmla="*/ 718708 w 1948239"/>
              <a:gd name="connsiteY372" fmla="*/ 679495 h 1667221"/>
              <a:gd name="connsiteX373" fmla="*/ 718405 w 1948239"/>
              <a:gd name="connsiteY373" fmla="*/ 679574 h 1667221"/>
              <a:gd name="connsiteX374" fmla="*/ 711057 w 1948239"/>
              <a:gd name="connsiteY374" fmla="*/ 679395 h 1667221"/>
              <a:gd name="connsiteX375" fmla="*/ 70067 w 1948239"/>
              <a:gd name="connsiteY375" fmla="*/ 662384 h 1667221"/>
              <a:gd name="connsiteX376" fmla="*/ 58778 w 1948239"/>
              <a:gd name="connsiteY376" fmla="*/ 690766 h 1667221"/>
              <a:gd name="connsiteX377" fmla="*/ 68812 w 1948239"/>
              <a:gd name="connsiteY377" fmla="*/ 686502 h 1667221"/>
              <a:gd name="connsiteX378" fmla="*/ 73113 w 1948239"/>
              <a:gd name="connsiteY378" fmla="*/ 670868 h 1667221"/>
              <a:gd name="connsiteX379" fmla="*/ 70067 w 1948239"/>
              <a:gd name="connsiteY379" fmla="*/ 662384 h 1667221"/>
              <a:gd name="connsiteX380" fmla="*/ 926095 w 1948239"/>
              <a:gd name="connsiteY380" fmla="*/ 658076 h 1667221"/>
              <a:gd name="connsiteX381" fmla="*/ 923228 w 1948239"/>
              <a:gd name="connsiteY381" fmla="*/ 672288 h 1667221"/>
              <a:gd name="connsiteX382" fmla="*/ 918926 w 1948239"/>
              <a:gd name="connsiteY382" fmla="*/ 668024 h 1667221"/>
              <a:gd name="connsiteX383" fmla="*/ 931829 w 1948239"/>
              <a:gd name="connsiteY383" fmla="*/ 676554 h 1667221"/>
              <a:gd name="connsiteX384" fmla="*/ 926095 w 1948239"/>
              <a:gd name="connsiteY384" fmla="*/ 658076 h 1667221"/>
              <a:gd name="connsiteX385" fmla="*/ 841513 w 1948239"/>
              <a:gd name="connsiteY385" fmla="*/ 652390 h 1667221"/>
              <a:gd name="connsiteX386" fmla="*/ 858716 w 1948239"/>
              <a:gd name="connsiteY386" fmla="*/ 672288 h 1667221"/>
              <a:gd name="connsiteX387" fmla="*/ 852981 w 1948239"/>
              <a:gd name="connsiteY387" fmla="*/ 665183 h 1667221"/>
              <a:gd name="connsiteX388" fmla="*/ 854416 w 1948239"/>
              <a:gd name="connsiteY388" fmla="*/ 665183 h 1667221"/>
              <a:gd name="connsiteX389" fmla="*/ 855849 w 1948239"/>
              <a:gd name="connsiteY389" fmla="*/ 658076 h 1667221"/>
              <a:gd name="connsiteX390" fmla="*/ 841513 w 1948239"/>
              <a:gd name="connsiteY390" fmla="*/ 652390 h 1667221"/>
              <a:gd name="connsiteX391" fmla="*/ 1050816 w 1948239"/>
              <a:gd name="connsiteY391" fmla="*/ 643862 h 1667221"/>
              <a:gd name="connsiteX392" fmla="*/ 1033613 w 1948239"/>
              <a:gd name="connsiteY392" fmla="*/ 653812 h 1667221"/>
              <a:gd name="connsiteX393" fmla="*/ 1040781 w 1948239"/>
              <a:gd name="connsiteY393" fmla="*/ 650969 h 1667221"/>
              <a:gd name="connsiteX394" fmla="*/ 1040781 w 1948239"/>
              <a:gd name="connsiteY394" fmla="*/ 652390 h 1667221"/>
              <a:gd name="connsiteX395" fmla="*/ 1047949 w 1948239"/>
              <a:gd name="connsiteY395" fmla="*/ 653812 h 1667221"/>
              <a:gd name="connsiteX396" fmla="*/ 1050816 w 1948239"/>
              <a:gd name="connsiteY396" fmla="*/ 643862 h 1667221"/>
              <a:gd name="connsiteX397" fmla="*/ 994471 w 1948239"/>
              <a:gd name="connsiteY397" fmla="*/ 641699 h 1667221"/>
              <a:gd name="connsiteX398" fmla="*/ 995167 w 1948239"/>
              <a:gd name="connsiteY398" fmla="*/ 641769 h 1667221"/>
              <a:gd name="connsiteX399" fmla="*/ 993473 w 1948239"/>
              <a:gd name="connsiteY399" fmla="*/ 642441 h 1667221"/>
              <a:gd name="connsiteX400" fmla="*/ 676651 w 1948239"/>
              <a:gd name="connsiteY400" fmla="*/ 632491 h 1667221"/>
              <a:gd name="connsiteX401" fmla="*/ 695287 w 1948239"/>
              <a:gd name="connsiteY401" fmla="*/ 633913 h 1667221"/>
              <a:gd name="connsiteX402" fmla="*/ 676651 w 1948239"/>
              <a:gd name="connsiteY402" fmla="*/ 632491 h 1667221"/>
              <a:gd name="connsiteX403" fmla="*/ 1889462 w 1948239"/>
              <a:gd name="connsiteY403" fmla="*/ 626807 h 1667221"/>
              <a:gd name="connsiteX404" fmla="*/ 1895196 w 1948239"/>
              <a:gd name="connsiteY404" fmla="*/ 665182 h 1667221"/>
              <a:gd name="connsiteX405" fmla="*/ 1876560 w 1948239"/>
              <a:gd name="connsiteY405" fmla="*/ 712086 h 1667221"/>
              <a:gd name="connsiteX406" fmla="*/ 1900930 w 1948239"/>
              <a:gd name="connsiteY406" fmla="*/ 635334 h 1667221"/>
              <a:gd name="connsiteX407" fmla="*/ 1003402 w 1948239"/>
              <a:gd name="connsiteY407" fmla="*/ 616178 h 1667221"/>
              <a:gd name="connsiteX408" fmla="*/ 1005120 w 1948239"/>
              <a:gd name="connsiteY408" fmla="*/ 618811 h 1667221"/>
              <a:gd name="connsiteX409" fmla="*/ 1003508 w 1948239"/>
              <a:gd name="connsiteY409" fmla="*/ 626806 h 1667221"/>
              <a:gd name="connsiteX410" fmla="*/ 1001358 w 1948239"/>
              <a:gd name="connsiteY410" fmla="*/ 619345 h 1667221"/>
              <a:gd name="connsiteX411" fmla="*/ 999207 w 1948239"/>
              <a:gd name="connsiteY411" fmla="*/ 609751 h 1667221"/>
              <a:gd name="connsiteX412" fmla="*/ 1003508 w 1948239"/>
              <a:gd name="connsiteY412" fmla="*/ 616014 h 1667221"/>
              <a:gd name="connsiteX413" fmla="*/ 1003402 w 1948239"/>
              <a:gd name="connsiteY413" fmla="*/ 616178 h 1667221"/>
              <a:gd name="connsiteX414" fmla="*/ 666616 w 1948239"/>
              <a:gd name="connsiteY414" fmla="*/ 604065 h 1667221"/>
              <a:gd name="connsiteX415" fmla="*/ 655147 w 1948239"/>
              <a:gd name="connsiteY415" fmla="*/ 614015 h 1667221"/>
              <a:gd name="connsiteX416" fmla="*/ 663749 w 1948239"/>
              <a:gd name="connsiteY416" fmla="*/ 626806 h 1667221"/>
              <a:gd name="connsiteX417" fmla="*/ 670917 w 1948239"/>
              <a:gd name="connsiteY417" fmla="*/ 616858 h 1667221"/>
              <a:gd name="connsiteX418" fmla="*/ 666616 w 1948239"/>
              <a:gd name="connsiteY418" fmla="*/ 604065 h 1667221"/>
              <a:gd name="connsiteX419" fmla="*/ 1093823 w 1948239"/>
              <a:gd name="connsiteY419" fmla="*/ 602644 h 1667221"/>
              <a:gd name="connsiteX420" fmla="*/ 1085222 w 1948239"/>
              <a:gd name="connsiteY420" fmla="*/ 609751 h 1667221"/>
              <a:gd name="connsiteX421" fmla="*/ 1093823 w 1948239"/>
              <a:gd name="connsiteY421" fmla="*/ 602644 h 1667221"/>
              <a:gd name="connsiteX422" fmla="*/ 762666 w 1948239"/>
              <a:gd name="connsiteY422" fmla="*/ 602644 h 1667221"/>
              <a:gd name="connsiteX423" fmla="*/ 764099 w 1948239"/>
              <a:gd name="connsiteY423" fmla="*/ 615436 h 1667221"/>
              <a:gd name="connsiteX424" fmla="*/ 759799 w 1948239"/>
              <a:gd name="connsiteY424" fmla="*/ 615436 h 1667221"/>
              <a:gd name="connsiteX425" fmla="*/ 762487 w 1948239"/>
              <a:gd name="connsiteY425" fmla="*/ 622720 h 1667221"/>
              <a:gd name="connsiteX426" fmla="*/ 763428 w 1948239"/>
              <a:gd name="connsiteY426" fmla="*/ 623371 h 1667221"/>
              <a:gd name="connsiteX427" fmla="*/ 762666 w 1948239"/>
              <a:gd name="connsiteY427" fmla="*/ 625386 h 1667221"/>
              <a:gd name="connsiteX428" fmla="*/ 768401 w 1948239"/>
              <a:gd name="connsiteY428" fmla="*/ 626806 h 1667221"/>
              <a:gd name="connsiteX429" fmla="*/ 763428 w 1948239"/>
              <a:gd name="connsiteY429" fmla="*/ 623371 h 1667221"/>
              <a:gd name="connsiteX430" fmla="*/ 765354 w 1948239"/>
              <a:gd name="connsiteY430" fmla="*/ 618279 h 1667221"/>
              <a:gd name="connsiteX431" fmla="*/ 771268 w 1948239"/>
              <a:gd name="connsiteY431" fmla="*/ 611172 h 1667221"/>
              <a:gd name="connsiteX432" fmla="*/ 762666 w 1948239"/>
              <a:gd name="connsiteY432" fmla="*/ 602644 h 1667221"/>
              <a:gd name="connsiteX433" fmla="*/ 785469 w 1948239"/>
              <a:gd name="connsiteY433" fmla="*/ 599801 h 1667221"/>
              <a:gd name="connsiteX434" fmla="*/ 779869 w 1948239"/>
              <a:gd name="connsiteY434" fmla="*/ 602644 h 1667221"/>
              <a:gd name="connsiteX435" fmla="*/ 789904 w 1948239"/>
              <a:gd name="connsiteY435" fmla="*/ 612593 h 1667221"/>
              <a:gd name="connsiteX436" fmla="*/ 785469 w 1948239"/>
              <a:gd name="connsiteY436" fmla="*/ 599801 h 1667221"/>
              <a:gd name="connsiteX437" fmla="*/ 543327 w 1948239"/>
              <a:gd name="connsiteY437" fmla="*/ 599801 h 1667221"/>
              <a:gd name="connsiteX438" fmla="*/ 556228 w 1948239"/>
              <a:gd name="connsiteY438" fmla="*/ 606908 h 1667221"/>
              <a:gd name="connsiteX439" fmla="*/ 543327 w 1948239"/>
              <a:gd name="connsiteY439" fmla="*/ 599801 h 1667221"/>
              <a:gd name="connsiteX440" fmla="*/ 1943939 w 1948239"/>
              <a:gd name="connsiteY440" fmla="*/ 592694 h 1667221"/>
              <a:gd name="connsiteX441" fmla="*/ 1948239 w 1948239"/>
              <a:gd name="connsiteY441" fmla="*/ 598379 h 1667221"/>
              <a:gd name="connsiteX442" fmla="*/ 1948239 w 1948239"/>
              <a:gd name="connsiteY442" fmla="*/ 639599 h 1667221"/>
              <a:gd name="connsiteX443" fmla="*/ 1943939 w 1948239"/>
              <a:gd name="connsiteY443" fmla="*/ 592694 h 1667221"/>
              <a:gd name="connsiteX444" fmla="*/ 586335 w 1948239"/>
              <a:gd name="connsiteY444" fmla="*/ 589852 h 1667221"/>
              <a:gd name="connsiteX445" fmla="*/ 579168 w 1948239"/>
              <a:gd name="connsiteY445" fmla="*/ 594116 h 1667221"/>
              <a:gd name="connsiteX446" fmla="*/ 596371 w 1948239"/>
              <a:gd name="connsiteY446" fmla="*/ 598380 h 1667221"/>
              <a:gd name="connsiteX447" fmla="*/ 1069453 w 1948239"/>
              <a:gd name="connsiteY447" fmla="*/ 587009 h 1667221"/>
              <a:gd name="connsiteX448" fmla="*/ 1069453 w 1948239"/>
              <a:gd name="connsiteY448" fmla="*/ 591273 h 1667221"/>
              <a:gd name="connsiteX449" fmla="*/ 1071989 w 1948239"/>
              <a:gd name="connsiteY449" fmla="*/ 587972 h 1667221"/>
              <a:gd name="connsiteX450" fmla="*/ 1077875 w 1948239"/>
              <a:gd name="connsiteY450" fmla="*/ 590207 h 1667221"/>
              <a:gd name="connsiteX451" fmla="*/ 1085222 w 1948239"/>
              <a:gd name="connsiteY451" fmla="*/ 595537 h 1667221"/>
              <a:gd name="connsiteX452" fmla="*/ 1092389 w 1948239"/>
              <a:gd name="connsiteY452" fmla="*/ 589852 h 1667221"/>
              <a:gd name="connsiteX453" fmla="*/ 1079487 w 1948239"/>
              <a:gd name="connsiteY453" fmla="*/ 589852 h 1667221"/>
              <a:gd name="connsiteX454" fmla="*/ 1079487 w 1948239"/>
              <a:gd name="connsiteY454" fmla="*/ 587009 h 1667221"/>
              <a:gd name="connsiteX455" fmla="*/ 1072319 w 1948239"/>
              <a:gd name="connsiteY455" fmla="*/ 587542 h 1667221"/>
              <a:gd name="connsiteX456" fmla="*/ 1071989 w 1948239"/>
              <a:gd name="connsiteY456" fmla="*/ 587972 h 1667221"/>
              <a:gd name="connsiteX457" fmla="*/ 488851 w 1948239"/>
              <a:gd name="connsiteY457" fmla="*/ 569953 h 1667221"/>
              <a:gd name="connsiteX458" fmla="*/ 485984 w 1948239"/>
              <a:gd name="connsiteY458" fmla="*/ 575638 h 1667221"/>
              <a:gd name="connsiteX459" fmla="*/ 477383 w 1948239"/>
              <a:gd name="connsiteY459" fmla="*/ 594116 h 1667221"/>
              <a:gd name="connsiteX460" fmla="*/ 484551 w 1948239"/>
              <a:gd name="connsiteY460" fmla="*/ 592694 h 1667221"/>
              <a:gd name="connsiteX461" fmla="*/ 481683 w 1948239"/>
              <a:gd name="connsiteY461" fmla="*/ 588430 h 1667221"/>
              <a:gd name="connsiteX462" fmla="*/ 491719 w 1948239"/>
              <a:gd name="connsiteY462" fmla="*/ 595537 h 1667221"/>
              <a:gd name="connsiteX463" fmla="*/ 485984 w 1948239"/>
              <a:gd name="connsiteY463" fmla="*/ 575638 h 1667221"/>
              <a:gd name="connsiteX464" fmla="*/ 491719 w 1948239"/>
              <a:gd name="connsiteY464" fmla="*/ 574217 h 1667221"/>
              <a:gd name="connsiteX465" fmla="*/ 496019 w 1948239"/>
              <a:gd name="connsiteY465" fmla="*/ 572795 h 1667221"/>
              <a:gd name="connsiteX466" fmla="*/ 496019 w 1948239"/>
              <a:gd name="connsiteY466" fmla="*/ 569953 h 1667221"/>
              <a:gd name="connsiteX467" fmla="*/ 491719 w 1948239"/>
              <a:gd name="connsiteY467" fmla="*/ 572795 h 1667221"/>
              <a:gd name="connsiteX468" fmla="*/ 488851 w 1948239"/>
              <a:gd name="connsiteY468" fmla="*/ 569953 h 1667221"/>
              <a:gd name="connsiteX469" fmla="*/ 435810 w 1948239"/>
              <a:gd name="connsiteY469" fmla="*/ 548633 h 1667221"/>
              <a:gd name="connsiteX470" fmla="*/ 441544 w 1948239"/>
              <a:gd name="connsiteY470" fmla="*/ 560003 h 1667221"/>
              <a:gd name="connsiteX471" fmla="*/ 440110 w 1948239"/>
              <a:gd name="connsiteY471" fmla="*/ 551476 h 1667221"/>
              <a:gd name="connsiteX472" fmla="*/ 1016410 w 1948239"/>
              <a:gd name="connsiteY472" fmla="*/ 541526 h 1667221"/>
              <a:gd name="connsiteX473" fmla="*/ 1017325 w 1948239"/>
              <a:gd name="connsiteY473" fmla="*/ 547713 h 1667221"/>
              <a:gd name="connsiteX474" fmla="*/ 1016948 w 1948239"/>
              <a:gd name="connsiteY474" fmla="*/ 547389 h 1667221"/>
              <a:gd name="connsiteX475" fmla="*/ 1016410 w 1948239"/>
              <a:gd name="connsiteY475" fmla="*/ 541526 h 1667221"/>
              <a:gd name="connsiteX476" fmla="*/ 559098 w 1948239"/>
              <a:gd name="connsiteY476" fmla="*/ 530156 h 1667221"/>
              <a:gd name="connsiteX477" fmla="*/ 570566 w 1948239"/>
              <a:gd name="connsiteY477" fmla="*/ 531577 h 1667221"/>
              <a:gd name="connsiteX478" fmla="*/ 559098 w 1948239"/>
              <a:gd name="connsiteY478" fmla="*/ 530156 h 1667221"/>
              <a:gd name="connsiteX479" fmla="*/ 1055117 w 1948239"/>
              <a:gd name="connsiteY479" fmla="*/ 524470 h 1667221"/>
              <a:gd name="connsiteX480" fmla="*/ 1055117 w 1948239"/>
              <a:gd name="connsiteY480" fmla="*/ 537262 h 1667221"/>
              <a:gd name="connsiteX481" fmla="*/ 1055117 w 1948239"/>
              <a:gd name="connsiteY481" fmla="*/ 524470 h 1667221"/>
              <a:gd name="connsiteX482" fmla="*/ 1070886 w 1948239"/>
              <a:gd name="connsiteY482" fmla="*/ 508835 h 1667221"/>
              <a:gd name="connsiteX483" fmla="*/ 1059417 w 1948239"/>
              <a:gd name="connsiteY483" fmla="*/ 514522 h 1667221"/>
              <a:gd name="connsiteX484" fmla="*/ 1070886 w 1948239"/>
              <a:gd name="connsiteY484" fmla="*/ 521627 h 1667221"/>
              <a:gd name="connsiteX485" fmla="*/ 1082355 w 1948239"/>
              <a:gd name="connsiteY485" fmla="*/ 518785 h 1667221"/>
              <a:gd name="connsiteX486" fmla="*/ 1070886 w 1948239"/>
              <a:gd name="connsiteY486" fmla="*/ 508835 h 1667221"/>
              <a:gd name="connsiteX487" fmla="*/ 549062 w 1948239"/>
              <a:gd name="connsiteY487" fmla="*/ 508835 h 1667221"/>
              <a:gd name="connsiteX488" fmla="*/ 561965 w 1948239"/>
              <a:gd name="connsiteY488" fmla="*/ 523049 h 1667221"/>
              <a:gd name="connsiteX489" fmla="*/ 549062 w 1948239"/>
              <a:gd name="connsiteY489" fmla="*/ 508835 h 1667221"/>
              <a:gd name="connsiteX490" fmla="*/ 1893763 w 1948239"/>
              <a:gd name="connsiteY490" fmla="*/ 491780 h 1667221"/>
              <a:gd name="connsiteX491" fmla="*/ 1889462 w 1948239"/>
              <a:gd name="connsiteY491" fmla="*/ 507415 h 1667221"/>
              <a:gd name="connsiteX492" fmla="*/ 1895196 w 1948239"/>
              <a:gd name="connsiteY492" fmla="*/ 497465 h 1667221"/>
              <a:gd name="connsiteX493" fmla="*/ 1908099 w 1948239"/>
              <a:gd name="connsiteY493" fmla="*/ 565688 h 1667221"/>
              <a:gd name="connsiteX494" fmla="*/ 1896630 w 1948239"/>
              <a:gd name="connsiteY494" fmla="*/ 494622 h 1667221"/>
              <a:gd name="connsiteX495" fmla="*/ 1895196 w 1948239"/>
              <a:gd name="connsiteY495" fmla="*/ 497465 h 1667221"/>
              <a:gd name="connsiteX496" fmla="*/ 1083789 w 1948239"/>
              <a:gd name="connsiteY496" fmla="*/ 456247 h 1667221"/>
              <a:gd name="connsiteX497" fmla="*/ 1080922 w 1948239"/>
              <a:gd name="connsiteY497" fmla="*/ 467617 h 1667221"/>
              <a:gd name="connsiteX498" fmla="*/ 1089523 w 1948239"/>
              <a:gd name="connsiteY498" fmla="*/ 461931 h 1667221"/>
              <a:gd name="connsiteX499" fmla="*/ 1083789 w 1948239"/>
              <a:gd name="connsiteY499" fmla="*/ 456247 h 1667221"/>
              <a:gd name="connsiteX500" fmla="*/ 1146867 w 1948239"/>
              <a:gd name="connsiteY500" fmla="*/ 453404 h 1667221"/>
              <a:gd name="connsiteX501" fmla="*/ 1145432 w 1948239"/>
              <a:gd name="connsiteY501" fmla="*/ 460511 h 1667221"/>
              <a:gd name="connsiteX502" fmla="*/ 1146867 w 1948239"/>
              <a:gd name="connsiteY502" fmla="*/ 453404 h 1667221"/>
              <a:gd name="connsiteX503" fmla="*/ 1166937 w 1948239"/>
              <a:gd name="connsiteY503" fmla="*/ 451983 h 1667221"/>
              <a:gd name="connsiteX504" fmla="*/ 1154034 w 1948239"/>
              <a:gd name="connsiteY504" fmla="*/ 457667 h 1667221"/>
              <a:gd name="connsiteX505" fmla="*/ 1166937 w 1948239"/>
              <a:gd name="connsiteY505" fmla="*/ 451983 h 1667221"/>
              <a:gd name="connsiteX506" fmla="*/ 1079487 w 1948239"/>
              <a:gd name="connsiteY506" fmla="*/ 427820 h 1667221"/>
              <a:gd name="connsiteX507" fmla="*/ 1072320 w 1948239"/>
              <a:gd name="connsiteY507" fmla="*/ 436348 h 1667221"/>
              <a:gd name="connsiteX508" fmla="*/ 1079487 w 1948239"/>
              <a:gd name="connsiteY508" fmla="*/ 427820 h 1667221"/>
              <a:gd name="connsiteX509" fmla="*/ 1910965 w 1948239"/>
              <a:gd name="connsiteY509" fmla="*/ 420713 h 1667221"/>
              <a:gd name="connsiteX510" fmla="*/ 1928168 w 1948239"/>
              <a:gd name="connsiteY510" fmla="*/ 481830 h 1667221"/>
              <a:gd name="connsiteX511" fmla="*/ 1913832 w 1948239"/>
              <a:gd name="connsiteY511" fmla="*/ 440612 h 1667221"/>
              <a:gd name="connsiteX512" fmla="*/ 1910965 w 1948239"/>
              <a:gd name="connsiteY512" fmla="*/ 420713 h 1667221"/>
              <a:gd name="connsiteX513" fmla="*/ 1852189 w 1948239"/>
              <a:gd name="connsiteY513" fmla="*/ 412186 h 1667221"/>
              <a:gd name="connsiteX514" fmla="*/ 1857923 w 1948239"/>
              <a:gd name="connsiteY514" fmla="*/ 432084 h 1667221"/>
              <a:gd name="connsiteX515" fmla="*/ 1855056 w 1948239"/>
              <a:gd name="connsiteY515" fmla="*/ 450561 h 1667221"/>
              <a:gd name="connsiteX516" fmla="*/ 1857923 w 1948239"/>
              <a:gd name="connsiteY516" fmla="*/ 432084 h 1667221"/>
              <a:gd name="connsiteX517" fmla="*/ 1852189 w 1948239"/>
              <a:gd name="connsiteY517" fmla="*/ 412186 h 1667221"/>
              <a:gd name="connsiteX518" fmla="*/ 1862224 w 1948239"/>
              <a:gd name="connsiteY518" fmla="*/ 400815 h 1667221"/>
              <a:gd name="connsiteX519" fmla="*/ 1875126 w 1948239"/>
              <a:gd name="connsiteY519" fmla="*/ 464775 h 1667221"/>
              <a:gd name="connsiteX520" fmla="*/ 1875126 w 1948239"/>
              <a:gd name="connsiteY520" fmla="*/ 442033 h 1667221"/>
              <a:gd name="connsiteX521" fmla="*/ 1883727 w 1948239"/>
              <a:gd name="connsiteY521" fmla="*/ 484673 h 1667221"/>
              <a:gd name="connsiteX522" fmla="*/ 1885162 w 1948239"/>
              <a:gd name="connsiteY522" fmla="*/ 451983 h 1667221"/>
              <a:gd name="connsiteX523" fmla="*/ 1882294 w 1948239"/>
              <a:gd name="connsiteY523" fmla="*/ 439190 h 1667221"/>
              <a:gd name="connsiteX524" fmla="*/ 1876560 w 1948239"/>
              <a:gd name="connsiteY524" fmla="*/ 426398 h 1667221"/>
              <a:gd name="connsiteX525" fmla="*/ 1862224 w 1948239"/>
              <a:gd name="connsiteY525" fmla="*/ 400815 h 1667221"/>
              <a:gd name="connsiteX526" fmla="*/ 1092389 w 1948239"/>
              <a:gd name="connsiteY526" fmla="*/ 379495 h 1667221"/>
              <a:gd name="connsiteX527" fmla="*/ 1092389 w 1948239"/>
              <a:gd name="connsiteY527" fmla="*/ 385180 h 1667221"/>
              <a:gd name="connsiteX528" fmla="*/ 1096690 w 1948239"/>
              <a:gd name="connsiteY528" fmla="*/ 385180 h 1667221"/>
              <a:gd name="connsiteX529" fmla="*/ 1088089 w 1948239"/>
              <a:gd name="connsiteY529" fmla="*/ 390865 h 1667221"/>
              <a:gd name="connsiteX530" fmla="*/ 1108159 w 1948239"/>
              <a:gd name="connsiteY530" fmla="*/ 392287 h 1667221"/>
              <a:gd name="connsiteX531" fmla="*/ 1109593 w 1948239"/>
              <a:gd name="connsiteY531" fmla="*/ 397972 h 1667221"/>
              <a:gd name="connsiteX532" fmla="*/ 1109593 w 1948239"/>
              <a:gd name="connsiteY532" fmla="*/ 400815 h 1667221"/>
              <a:gd name="connsiteX533" fmla="*/ 1112461 w 1948239"/>
              <a:gd name="connsiteY533" fmla="*/ 400815 h 1667221"/>
              <a:gd name="connsiteX534" fmla="*/ 1109593 w 1948239"/>
              <a:gd name="connsiteY534" fmla="*/ 396551 h 1667221"/>
              <a:gd name="connsiteX535" fmla="*/ 1112461 w 1948239"/>
              <a:gd name="connsiteY535" fmla="*/ 395129 h 1667221"/>
              <a:gd name="connsiteX536" fmla="*/ 1108159 w 1948239"/>
              <a:gd name="connsiteY536" fmla="*/ 390865 h 1667221"/>
              <a:gd name="connsiteX537" fmla="*/ 1092389 w 1948239"/>
              <a:gd name="connsiteY537" fmla="*/ 379495 h 1667221"/>
              <a:gd name="connsiteX538" fmla="*/ 365563 w 1948239"/>
              <a:gd name="connsiteY538" fmla="*/ 379494 h 1667221"/>
              <a:gd name="connsiteX539" fmla="*/ 328290 w 1948239"/>
              <a:gd name="connsiteY539" fmla="*/ 403656 h 1667221"/>
              <a:gd name="connsiteX540" fmla="*/ 365563 w 1948239"/>
              <a:gd name="connsiteY540" fmla="*/ 379494 h 1667221"/>
              <a:gd name="connsiteX541" fmla="*/ 1879188 w 1948239"/>
              <a:gd name="connsiteY541" fmla="*/ 377955 h 1667221"/>
              <a:gd name="connsiteX542" fmla="*/ 1879427 w 1948239"/>
              <a:gd name="connsiteY542" fmla="*/ 378073 h 1667221"/>
              <a:gd name="connsiteX543" fmla="*/ 1879634 w 1948239"/>
              <a:gd name="connsiteY543" fmla="*/ 379503 h 1667221"/>
              <a:gd name="connsiteX544" fmla="*/ 1790545 w 1948239"/>
              <a:gd name="connsiteY544" fmla="*/ 370966 h 1667221"/>
              <a:gd name="connsiteX545" fmla="*/ 1806314 w 1948239"/>
              <a:gd name="connsiteY545" fmla="*/ 402236 h 1667221"/>
              <a:gd name="connsiteX546" fmla="*/ 1823517 w 1948239"/>
              <a:gd name="connsiteY546" fmla="*/ 426398 h 1667221"/>
              <a:gd name="connsiteX547" fmla="*/ 1813483 w 1948239"/>
              <a:gd name="connsiteY547" fmla="*/ 406500 h 1667221"/>
              <a:gd name="connsiteX548" fmla="*/ 1790545 w 1948239"/>
              <a:gd name="connsiteY548" fmla="*/ 370966 h 1667221"/>
              <a:gd name="connsiteX549" fmla="*/ 336892 w 1948239"/>
              <a:gd name="connsiteY549" fmla="*/ 370966 h 1667221"/>
              <a:gd name="connsiteX550" fmla="*/ 283848 w 1948239"/>
              <a:gd name="connsiteY550" fmla="*/ 419291 h 1667221"/>
              <a:gd name="connsiteX551" fmla="*/ 235106 w 1948239"/>
              <a:gd name="connsiteY551" fmla="*/ 449139 h 1667221"/>
              <a:gd name="connsiteX552" fmla="*/ 283848 w 1948239"/>
              <a:gd name="connsiteY552" fmla="*/ 407920 h 1667221"/>
              <a:gd name="connsiteX553" fmla="*/ 336892 w 1948239"/>
              <a:gd name="connsiteY553" fmla="*/ 370966 h 1667221"/>
              <a:gd name="connsiteX554" fmla="*/ 344956 w 1948239"/>
              <a:gd name="connsiteY554" fmla="*/ 363504 h 1667221"/>
              <a:gd name="connsiteX555" fmla="*/ 345493 w 1948239"/>
              <a:gd name="connsiteY555" fmla="*/ 363859 h 1667221"/>
              <a:gd name="connsiteX556" fmla="*/ 336891 w 1948239"/>
              <a:gd name="connsiteY556" fmla="*/ 369544 h 1667221"/>
              <a:gd name="connsiteX557" fmla="*/ 344956 w 1948239"/>
              <a:gd name="connsiteY557" fmla="*/ 363504 h 1667221"/>
              <a:gd name="connsiteX558" fmla="*/ 1134860 w 1948239"/>
              <a:gd name="connsiteY558" fmla="*/ 362794 h 1667221"/>
              <a:gd name="connsiteX559" fmla="*/ 1129664 w 1948239"/>
              <a:gd name="connsiteY559" fmla="*/ 365281 h 1667221"/>
              <a:gd name="connsiteX560" fmla="*/ 1138265 w 1948239"/>
              <a:gd name="connsiteY560" fmla="*/ 368125 h 1667221"/>
              <a:gd name="connsiteX561" fmla="*/ 1141132 w 1948239"/>
              <a:gd name="connsiteY561" fmla="*/ 366702 h 1667221"/>
              <a:gd name="connsiteX562" fmla="*/ 1134860 w 1948239"/>
              <a:gd name="connsiteY562" fmla="*/ 362794 h 1667221"/>
              <a:gd name="connsiteX563" fmla="*/ 364131 w 1948239"/>
              <a:gd name="connsiteY563" fmla="*/ 362438 h 1667221"/>
              <a:gd name="connsiteX564" fmla="*/ 344060 w 1948239"/>
              <a:gd name="connsiteY564" fmla="*/ 379493 h 1667221"/>
              <a:gd name="connsiteX565" fmla="*/ 342626 w 1948239"/>
              <a:gd name="connsiteY565" fmla="*/ 372388 h 1667221"/>
              <a:gd name="connsiteX566" fmla="*/ 1871519 w 1948239"/>
              <a:gd name="connsiteY566" fmla="*/ 361461 h 1667221"/>
              <a:gd name="connsiteX567" fmla="*/ 1875126 w 1948239"/>
              <a:gd name="connsiteY567" fmla="*/ 363859 h 1667221"/>
              <a:gd name="connsiteX568" fmla="*/ 1879188 w 1948239"/>
              <a:gd name="connsiteY568" fmla="*/ 377955 h 1667221"/>
              <a:gd name="connsiteX569" fmla="*/ 1876560 w 1948239"/>
              <a:gd name="connsiteY569" fmla="*/ 376653 h 1667221"/>
              <a:gd name="connsiteX570" fmla="*/ 1871519 w 1948239"/>
              <a:gd name="connsiteY570" fmla="*/ 361461 h 1667221"/>
              <a:gd name="connsiteX571" fmla="*/ 1769041 w 1948239"/>
              <a:gd name="connsiteY571" fmla="*/ 355332 h 1667221"/>
              <a:gd name="connsiteX572" fmla="*/ 1773342 w 1948239"/>
              <a:gd name="connsiteY572" fmla="*/ 368123 h 1667221"/>
              <a:gd name="connsiteX573" fmla="*/ 1777642 w 1948239"/>
              <a:gd name="connsiteY573" fmla="*/ 383758 h 1667221"/>
              <a:gd name="connsiteX574" fmla="*/ 1773342 w 1948239"/>
              <a:gd name="connsiteY574" fmla="*/ 368123 h 1667221"/>
              <a:gd name="connsiteX575" fmla="*/ 1781944 w 1948239"/>
              <a:gd name="connsiteY575" fmla="*/ 372389 h 1667221"/>
              <a:gd name="connsiteX576" fmla="*/ 1780509 w 1948239"/>
              <a:gd name="connsiteY576" fmla="*/ 368123 h 1667221"/>
              <a:gd name="connsiteX577" fmla="*/ 1769041 w 1948239"/>
              <a:gd name="connsiteY577" fmla="*/ 355332 h 1667221"/>
              <a:gd name="connsiteX578" fmla="*/ 1846455 w 1948239"/>
              <a:gd name="connsiteY578" fmla="*/ 302743 h 1667221"/>
              <a:gd name="connsiteX579" fmla="*/ 1852189 w 1948239"/>
              <a:gd name="connsiteY579" fmla="*/ 328326 h 1667221"/>
              <a:gd name="connsiteX580" fmla="*/ 1846455 w 1948239"/>
              <a:gd name="connsiteY580" fmla="*/ 331169 h 1667221"/>
              <a:gd name="connsiteX581" fmla="*/ 1846455 w 1948239"/>
              <a:gd name="connsiteY581" fmla="*/ 302743 h 1667221"/>
              <a:gd name="connsiteX582" fmla="*/ 434815 w 1948239"/>
              <a:gd name="connsiteY582" fmla="*/ 297805 h 1667221"/>
              <a:gd name="connsiteX583" fmla="*/ 420936 w 1948239"/>
              <a:gd name="connsiteY583" fmla="*/ 310205 h 1667221"/>
              <a:gd name="connsiteX584" fmla="*/ 410005 w 1948239"/>
              <a:gd name="connsiteY584" fmla="*/ 322642 h 1667221"/>
              <a:gd name="connsiteX585" fmla="*/ 408572 w 1948239"/>
              <a:gd name="connsiteY585" fmla="*/ 308428 h 1667221"/>
              <a:gd name="connsiteX586" fmla="*/ 422549 w 1948239"/>
              <a:gd name="connsiteY586" fmla="*/ 304697 h 1667221"/>
              <a:gd name="connsiteX587" fmla="*/ 1088089 w 1948239"/>
              <a:gd name="connsiteY587" fmla="*/ 294215 h 1667221"/>
              <a:gd name="connsiteX588" fmla="*/ 1105292 w 1948239"/>
              <a:gd name="connsiteY588" fmla="*/ 301322 h 1667221"/>
              <a:gd name="connsiteX589" fmla="*/ 1105292 w 1948239"/>
              <a:gd name="connsiteY589" fmla="*/ 309850 h 1667221"/>
              <a:gd name="connsiteX590" fmla="*/ 1122495 w 1948239"/>
              <a:gd name="connsiteY590" fmla="*/ 307006 h 1667221"/>
              <a:gd name="connsiteX591" fmla="*/ 1121061 w 1948239"/>
              <a:gd name="connsiteY591" fmla="*/ 312693 h 1667221"/>
              <a:gd name="connsiteX592" fmla="*/ 1123929 w 1948239"/>
              <a:gd name="connsiteY592" fmla="*/ 314113 h 1667221"/>
              <a:gd name="connsiteX593" fmla="*/ 1122495 w 1948239"/>
              <a:gd name="connsiteY593" fmla="*/ 318377 h 1667221"/>
              <a:gd name="connsiteX594" fmla="*/ 1151167 w 1948239"/>
              <a:gd name="connsiteY594" fmla="*/ 328327 h 1667221"/>
              <a:gd name="connsiteX595" fmla="*/ 1135396 w 1948239"/>
              <a:gd name="connsiteY595" fmla="*/ 331169 h 1667221"/>
              <a:gd name="connsiteX596" fmla="*/ 1141132 w 1948239"/>
              <a:gd name="connsiteY596" fmla="*/ 341119 h 1667221"/>
              <a:gd name="connsiteX597" fmla="*/ 1154034 w 1948239"/>
              <a:gd name="connsiteY597" fmla="*/ 338276 h 1667221"/>
              <a:gd name="connsiteX598" fmla="*/ 1168370 w 1948239"/>
              <a:gd name="connsiteY598" fmla="*/ 352490 h 1667221"/>
              <a:gd name="connsiteX599" fmla="*/ 1182705 w 1948239"/>
              <a:gd name="connsiteY599" fmla="*/ 383759 h 1667221"/>
              <a:gd name="connsiteX600" fmla="*/ 1164068 w 1948239"/>
              <a:gd name="connsiteY600" fmla="*/ 379495 h 1667221"/>
              <a:gd name="connsiteX601" fmla="*/ 1171237 w 1948239"/>
              <a:gd name="connsiteY601" fmla="*/ 389444 h 1667221"/>
              <a:gd name="connsiteX602" fmla="*/ 1156901 w 1948239"/>
              <a:gd name="connsiteY602" fmla="*/ 386601 h 1667221"/>
              <a:gd name="connsiteX603" fmla="*/ 1162635 w 1948239"/>
              <a:gd name="connsiteY603" fmla="*/ 393708 h 1667221"/>
              <a:gd name="connsiteX604" fmla="*/ 1179838 w 1948239"/>
              <a:gd name="connsiteY604" fmla="*/ 396551 h 1667221"/>
              <a:gd name="connsiteX605" fmla="*/ 1172671 w 1948239"/>
              <a:gd name="connsiteY605" fmla="*/ 405079 h 1667221"/>
              <a:gd name="connsiteX606" fmla="*/ 1179838 w 1948239"/>
              <a:gd name="connsiteY606" fmla="*/ 405079 h 1667221"/>
              <a:gd name="connsiteX607" fmla="*/ 1171237 w 1948239"/>
              <a:gd name="connsiteY607" fmla="*/ 444876 h 1667221"/>
              <a:gd name="connsiteX608" fmla="*/ 1178405 w 1948239"/>
              <a:gd name="connsiteY608" fmla="*/ 446297 h 1667221"/>
              <a:gd name="connsiteX609" fmla="*/ 1174104 w 1948239"/>
              <a:gd name="connsiteY609" fmla="*/ 450560 h 1667221"/>
              <a:gd name="connsiteX610" fmla="*/ 1178405 w 1948239"/>
              <a:gd name="connsiteY610" fmla="*/ 451983 h 1667221"/>
              <a:gd name="connsiteX611" fmla="*/ 1159768 w 1948239"/>
              <a:gd name="connsiteY611" fmla="*/ 477566 h 1667221"/>
              <a:gd name="connsiteX612" fmla="*/ 1169804 w 1948239"/>
              <a:gd name="connsiteY612" fmla="*/ 476145 h 1667221"/>
              <a:gd name="connsiteX613" fmla="*/ 1156901 w 1948239"/>
              <a:gd name="connsiteY613" fmla="*/ 481830 h 1667221"/>
              <a:gd name="connsiteX614" fmla="*/ 1169804 w 1948239"/>
              <a:gd name="connsiteY614" fmla="*/ 486094 h 1667221"/>
              <a:gd name="connsiteX615" fmla="*/ 1152601 w 1948239"/>
              <a:gd name="connsiteY615" fmla="*/ 504572 h 1667221"/>
              <a:gd name="connsiteX616" fmla="*/ 1159768 w 1948239"/>
              <a:gd name="connsiteY616" fmla="*/ 507415 h 1667221"/>
              <a:gd name="connsiteX617" fmla="*/ 1152601 w 1948239"/>
              <a:gd name="connsiteY617" fmla="*/ 510258 h 1667221"/>
              <a:gd name="connsiteX618" fmla="*/ 1158335 w 1948239"/>
              <a:gd name="connsiteY618" fmla="*/ 510258 h 1667221"/>
              <a:gd name="connsiteX619" fmla="*/ 1143999 w 1948239"/>
              <a:gd name="connsiteY619" fmla="*/ 524470 h 1667221"/>
              <a:gd name="connsiteX620" fmla="*/ 1161202 w 1948239"/>
              <a:gd name="connsiteY620" fmla="*/ 525892 h 1667221"/>
              <a:gd name="connsiteX621" fmla="*/ 1138265 w 1948239"/>
              <a:gd name="connsiteY621" fmla="*/ 537262 h 1667221"/>
              <a:gd name="connsiteX622" fmla="*/ 1149732 w 1948239"/>
              <a:gd name="connsiteY622" fmla="*/ 545791 h 1667221"/>
              <a:gd name="connsiteX623" fmla="*/ 1138265 w 1948239"/>
              <a:gd name="connsiteY623" fmla="*/ 548633 h 1667221"/>
              <a:gd name="connsiteX624" fmla="*/ 1143999 w 1948239"/>
              <a:gd name="connsiteY624" fmla="*/ 550055 h 1667221"/>
              <a:gd name="connsiteX625" fmla="*/ 1106725 w 1948239"/>
              <a:gd name="connsiteY625" fmla="*/ 616858 h 1667221"/>
              <a:gd name="connsiteX626" fmla="*/ 1109593 w 1948239"/>
              <a:gd name="connsiteY626" fmla="*/ 616858 h 1667221"/>
              <a:gd name="connsiteX627" fmla="*/ 1089523 w 1948239"/>
              <a:gd name="connsiteY627" fmla="*/ 625386 h 1667221"/>
              <a:gd name="connsiteX628" fmla="*/ 1102425 w 1948239"/>
              <a:gd name="connsiteY628" fmla="*/ 639598 h 1667221"/>
              <a:gd name="connsiteX629" fmla="*/ 1086656 w 1948239"/>
              <a:gd name="connsiteY629" fmla="*/ 645284 h 1667221"/>
              <a:gd name="connsiteX630" fmla="*/ 1099558 w 1948239"/>
              <a:gd name="connsiteY630" fmla="*/ 649548 h 1667221"/>
              <a:gd name="connsiteX631" fmla="*/ 1082355 w 1948239"/>
              <a:gd name="connsiteY631" fmla="*/ 687923 h 1667221"/>
              <a:gd name="connsiteX632" fmla="*/ 1076620 w 1948239"/>
              <a:gd name="connsiteY632" fmla="*/ 655233 h 1667221"/>
              <a:gd name="connsiteX633" fmla="*/ 1065152 w 1948239"/>
              <a:gd name="connsiteY633" fmla="*/ 682238 h 1667221"/>
              <a:gd name="connsiteX634" fmla="*/ 1072320 w 1948239"/>
              <a:gd name="connsiteY634" fmla="*/ 677974 h 1667221"/>
              <a:gd name="connsiteX635" fmla="*/ 1072320 w 1948239"/>
              <a:gd name="connsiteY635" fmla="*/ 703558 h 1667221"/>
              <a:gd name="connsiteX636" fmla="*/ 1046516 w 1948239"/>
              <a:gd name="connsiteY636" fmla="*/ 713508 h 1667221"/>
              <a:gd name="connsiteX637" fmla="*/ 1050816 w 1948239"/>
              <a:gd name="connsiteY637" fmla="*/ 720615 h 1667221"/>
              <a:gd name="connsiteX638" fmla="*/ 1060852 w 1948239"/>
              <a:gd name="connsiteY638" fmla="*/ 722035 h 1667221"/>
              <a:gd name="connsiteX639" fmla="*/ 1059417 w 1948239"/>
              <a:gd name="connsiteY639" fmla="*/ 724879 h 1667221"/>
              <a:gd name="connsiteX640" fmla="*/ 1086656 w 1948239"/>
              <a:gd name="connsiteY640" fmla="*/ 741934 h 1667221"/>
              <a:gd name="connsiteX641" fmla="*/ 1108159 w 1948239"/>
              <a:gd name="connsiteY641" fmla="*/ 758990 h 1667221"/>
              <a:gd name="connsiteX642" fmla="*/ 1112461 w 1948239"/>
              <a:gd name="connsiteY642" fmla="*/ 750462 h 1667221"/>
              <a:gd name="connsiteX643" fmla="*/ 1122495 w 1948239"/>
              <a:gd name="connsiteY643" fmla="*/ 760412 h 1667221"/>
              <a:gd name="connsiteX644" fmla="*/ 1122495 w 1948239"/>
              <a:gd name="connsiteY644" fmla="*/ 756148 h 1667221"/>
              <a:gd name="connsiteX645" fmla="*/ 1156901 w 1948239"/>
              <a:gd name="connsiteY645" fmla="*/ 777467 h 1667221"/>
              <a:gd name="connsiteX646" fmla="*/ 1154034 w 1948239"/>
              <a:gd name="connsiteY646" fmla="*/ 763253 h 1667221"/>
              <a:gd name="connsiteX647" fmla="*/ 1195608 w 1948239"/>
              <a:gd name="connsiteY647" fmla="*/ 790259 h 1667221"/>
              <a:gd name="connsiteX648" fmla="*/ 1197041 w 1948239"/>
              <a:gd name="connsiteY648" fmla="*/ 785995 h 1667221"/>
              <a:gd name="connsiteX649" fmla="*/ 1202776 w 1948239"/>
              <a:gd name="connsiteY649" fmla="*/ 797366 h 1667221"/>
              <a:gd name="connsiteX650" fmla="*/ 1205643 w 1948239"/>
              <a:gd name="connsiteY650" fmla="*/ 787417 h 1667221"/>
              <a:gd name="connsiteX651" fmla="*/ 1241483 w 1948239"/>
              <a:gd name="connsiteY651" fmla="*/ 821528 h 1667221"/>
              <a:gd name="connsiteX652" fmla="*/ 1247217 w 1948239"/>
              <a:gd name="connsiteY652" fmla="*/ 803052 h 1667221"/>
              <a:gd name="connsiteX653" fmla="*/ 1295959 w 1948239"/>
              <a:gd name="connsiteY653" fmla="*/ 838584 h 1667221"/>
              <a:gd name="connsiteX654" fmla="*/ 1301693 w 1948239"/>
              <a:gd name="connsiteY654" fmla="*/ 845691 h 1667221"/>
              <a:gd name="connsiteX655" fmla="*/ 1303126 w 1948239"/>
              <a:gd name="connsiteY655" fmla="*/ 844270 h 1667221"/>
              <a:gd name="connsiteX656" fmla="*/ 1298826 w 1948239"/>
              <a:gd name="connsiteY656" fmla="*/ 838584 h 1667221"/>
              <a:gd name="connsiteX657" fmla="*/ 1314595 w 1948239"/>
              <a:gd name="connsiteY657" fmla="*/ 855641 h 1667221"/>
              <a:gd name="connsiteX658" fmla="*/ 1327498 w 1948239"/>
              <a:gd name="connsiteY658" fmla="*/ 844270 h 1667221"/>
              <a:gd name="connsiteX659" fmla="*/ 1356170 w 1948239"/>
              <a:gd name="connsiteY659" fmla="*/ 859905 h 1667221"/>
              <a:gd name="connsiteX660" fmla="*/ 1357603 w 1948239"/>
              <a:gd name="connsiteY660" fmla="*/ 854219 h 1667221"/>
              <a:gd name="connsiteX661" fmla="*/ 1435016 w 1948239"/>
              <a:gd name="connsiteY661" fmla="*/ 895438 h 1667221"/>
              <a:gd name="connsiteX662" fmla="*/ 1460820 w 1948239"/>
              <a:gd name="connsiteY662" fmla="*/ 938078 h 1667221"/>
              <a:gd name="connsiteX663" fmla="*/ 1456520 w 1948239"/>
              <a:gd name="connsiteY663" fmla="*/ 916757 h 1667221"/>
              <a:gd name="connsiteX664" fmla="*/ 1469019 w 1948239"/>
              <a:gd name="connsiteY664" fmla="*/ 912161 h 1667221"/>
              <a:gd name="connsiteX665" fmla="*/ 1474695 w 1948239"/>
              <a:gd name="connsiteY665" fmla="*/ 917728 h 1667221"/>
              <a:gd name="connsiteX666" fmla="*/ 1474082 w 1948239"/>
              <a:gd name="connsiteY666" fmla="*/ 922799 h 1667221"/>
              <a:gd name="connsiteX667" fmla="*/ 1479458 w 1948239"/>
              <a:gd name="connsiteY667" fmla="*/ 929549 h 1667221"/>
              <a:gd name="connsiteX668" fmla="*/ 1483758 w 1948239"/>
              <a:gd name="connsiteY668" fmla="*/ 921021 h 1667221"/>
              <a:gd name="connsiteX669" fmla="*/ 1486625 w 1948239"/>
              <a:gd name="connsiteY669" fmla="*/ 935235 h 1667221"/>
              <a:gd name="connsiteX670" fmla="*/ 1558304 w 1948239"/>
              <a:gd name="connsiteY670" fmla="*/ 956555 h 1667221"/>
              <a:gd name="connsiteX671" fmla="*/ 1552570 w 1948239"/>
              <a:gd name="connsiteY671" fmla="*/ 965082 h 1667221"/>
              <a:gd name="connsiteX672" fmla="*/ 1582676 w 1948239"/>
              <a:gd name="connsiteY672" fmla="*/ 984981 h 1667221"/>
              <a:gd name="connsiteX673" fmla="*/ 1581241 w 1948239"/>
              <a:gd name="connsiteY673" fmla="*/ 980717 h 1667221"/>
              <a:gd name="connsiteX674" fmla="*/ 1614215 w 1948239"/>
              <a:gd name="connsiteY674" fmla="*/ 1011987 h 1667221"/>
              <a:gd name="connsiteX675" fmla="*/ 1595577 w 1948239"/>
              <a:gd name="connsiteY675" fmla="*/ 1009145 h 1667221"/>
              <a:gd name="connsiteX676" fmla="*/ 1611347 w 1948239"/>
              <a:gd name="connsiteY676" fmla="*/ 1016250 h 1667221"/>
              <a:gd name="connsiteX677" fmla="*/ 1604179 w 1948239"/>
              <a:gd name="connsiteY677" fmla="*/ 1027621 h 1667221"/>
              <a:gd name="connsiteX678" fmla="*/ 1591277 w 1948239"/>
              <a:gd name="connsiteY678" fmla="*/ 1010566 h 1667221"/>
              <a:gd name="connsiteX679" fmla="*/ 1591277 w 1948239"/>
              <a:gd name="connsiteY679" fmla="*/ 1017673 h 1667221"/>
              <a:gd name="connsiteX680" fmla="*/ 1574074 w 1948239"/>
              <a:gd name="connsiteY680" fmla="*/ 1002038 h 1667221"/>
              <a:gd name="connsiteX681" fmla="*/ 1585543 w 1948239"/>
              <a:gd name="connsiteY681" fmla="*/ 1006302 h 1667221"/>
              <a:gd name="connsiteX682" fmla="*/ 1565473 w 1948239"/>
              <a:gd name="connsiteY682" fmla="*/ 992088 h 1667221"/>
              <a:gd name="connsiteX683" fmla="*/ 1556871 w 1948239"/>
              <a:gd name="connsiteY683" fmla="*/ 1010566 h 1667221"/>
              <a:gd name="connsiteX684" fmla="*/ 1538234 w 1948239"/>
              <a:gd name="connsiteY684" fmla="*/ 976453 h 1667221"/>
              <a:gd name="connsiteX685" fmla="*/ 1542535 w 1948239"/>
              <a:gd name="connsiteY685" fmla="*/ 973612 h 1667221"/>
              <a:gd name="connsiteX686" fmla="*/ 1526765 w 1948239"/>
              <a:gd name="connsiteY686" fmla="*/ 960819 h 1667221"/>
              <a:gd name="connsiteX687" fmla="*/ 1531067 w 1948239"/>
              <a:gd name="connsiteY687" fmla="*/ 975032 h 1667221"/>
              <a:gd name="connsiteX688" fmla="*/ 1518164 w 1948239"/>
              <a:gd name="connsiteY688" fmla="*/ 962241 h 1667221"/>
              <a:gd name="connsiteX689" fmla="*/ 1539668 w 1948239"/>
              <a:gd name="connsiteY689" fmla="*/ 987824 h 1667221"/>
              <a:gd name="connsiteX690" fmla="*/ 1535367 w 1948239"/>
              <a:gd name="connsiteY690" fmla="*/ 999195 h 1667221"/>
              <a:gd name="connsiteX691" fmla="*/ 1459388 w 1948239"/>
              <a:gd name="connsiteY691" fmla="*/ 948027 h 1667221"/>
              <a:gd name="connsiteX692" fmla="*/ 1449352 w 1948239"/>
              <a:gd name="connsiteY692" fmla="*/ 962241 h 1667221"/>
              <a:gd name="connsiteX693" fmla="*/ 1433583 w 1948239"/>
              <a:gd name="connsiteY693" fmla="*/ 949449 h 1667221"/>
              <a:gd name="connsiteX694" fmla="*/ 1435016 w 1948239"/>
              <a:gd name="connsiteY694" fmla="*/ 969346 h 1667221"/>
              <a:gd name="connsiteX695" fmla="*/ 1392008 w 1948239"/>
              <a:gd name="connsiteY695" fmla="*/ 928128 h 1667221"/>
              <a:gd name="connsiteX696" fmla="*/ 1394876 w 1948239"/>
              <a:gd name="connsiteY696" fmla="*/ 938078 h 1667221"/>
              <a:gd name="connsiteX697" fmla="*/ 1364771 w 1948239"/>
              <a:gd name="connsiteY697" fmla="*/ 911073 h 1667221"/>
              <a:gd name="connsiteX698" fmla="*/ 1374805 w 1948239"/>
              <a:gd name="connsiteY698" fmla="*/ 938078 h 1667221"/>
              <a:gd name="connsiteX699" fmla="*/ 1366204 w 1948239"/>
              <a:gd name="connsiteY699" fmla="*/ 939499 h 1667221"/>
              <a:gd name="connsiteX700" fmla="*/ 1367638 w 1948239"/>
              <a:gd name="connsiteY700" fmla="*/ 949449 h 1667221"/>
              <a:gd name="connsiteX701" fmla="*/ 1360470 w 1948239"/>
              <a:gd name="connsiteY701" fmla="*/ 913916 h 1667221"/>
              <a:gd name="connsiteX702" fmla="*/ 1346134 w 1948239"/>
              <a:gd name="connsiteY702" fmla="*/ 921021 h 1667221"/>
              <a:gd name="connsiteX703" fmla="*/ 1311728 w 1948239"/>
              <a:gd name="connsiteY703" fmla="*/ 886910 h 1667221"/>
              <a:gd name="connsiteX704" fmla="*/ 1297392 w 1948239"/>
              <a:gd name="connsiteY704" fmla="*/ 892595 h 1667221"/>
              <a:gd name="connsiteX705" fmla="*/ 1314595 w 1948239"/>
              <a:gd name="connsiteY705" fmla="*/ 928128 h 1667221"/>
              <a:gd name="connsiteX706" fmla="*/ 1311728 w 1948239"/>
              <a:gd name="connsiteY706" fmla="*/ 913916 h 1667221"/>
              <a:gd name="connsiteX707" fmla="*/ 1334665 w 1948239"/>
              <a:gd name="connsiteY707" fmla="*/ 928128 h 1667221"/>
              <a:gd name="connsiteX708" fmla="*/ 1317462 w 1948239"/>
              <a:gd name="connsiteY708" fmla="*/ 919601 h 1667221"/>
              <a:gd name="connsiteX709" fmla="*/ 1324631 w 1948239"/>
              <a:gd name="connsiteY709" fmla="*/ 932392 h 1667221"/>
              <a:gd name="connsiteX710" fmla="*/ 1300259 w 1948239"/>
              <a:gd name="connsiteY710" fmla="*/ 928128 h 1667221"/>
              <a:gd name="connsiteX711" fmla="*/ 1301693 w 1948239"/>
              <a:gd name="connsiteY711" fmla="*/ 929549 h 1667221"/>
              <a:gd name="connsiteX712" fmla="*/ 1278756 w 1948239"/>
              <a:gd name="connsiteY712" fmla="*/ 912494 h 1667221"/>
              <a:gd name="connsiteX713" fmla="*/ 1295959 w 1948239"/>
              <a:gd name="connsiteY713" fmla="*/ 903966 h 1667221"/>
              <a:gd name="connsiteX714" fmla="*/ 1221413 w 1948239"/>
              <a:gd name="connsiteY714" fmla="*/ 868433 h 1667221"/>
              <a:gd name="connsiteX715" fmla="*/ 1230014 w 1948239"/>
              <a:gd name="connsiteY715" fmla="*/ 885488 h 1667221"/>
              <a:gd name="connsiteX716" fmla="*/ 1204210 w 1948239"/>
              <a:gd name="connsiteY716" fmla="*/ 882646 h 1667221"/>
              <a:gd name="connsiteX717" fmla="*/ 1211377 w 1948239"/>
              <a:gd name="connsiteY717" fmla="*/ 895438 h 1667221"/>
              <a:gd name="connsiteX718" fmla="*/ 1214244 w 1948239"/>
              <a:gd name="connsiteY718" fmla="*/ 898281 h 1667221"/>
              <a:gd name="connsiteX719" fmla="*/ 1214244 w 1948239"/>
              <a:gd name="connsiteY719" fmla="*/ 903966 h 1667221"/>
              <a:gd name="connsiteX720" fmla="*/ 1194174 w 1948239"/>
              <a:gd name="connsiteY720" fmla="*/ 874117 h 1667221"/>
              <a:gd name="connsiteX721" fmla="*/ 1184140 w 1948239"/>
              <a:gd name="connsiteY721" fmla="*/ 884067 h 1667221"/>
              <a:gd name="connsiteX722" fmla="*/ 1189874 w 1948239"/>
              <a:gd name="connsiteY722" fmla="*/ 871276 h 1667221"/>
              <a:gd name="connsiteX723" fmla="*/ 1175538 w 1948239"/>
              <a:gd name="connsiteY723" fmla="*/ 864169 h 1667221"/>
              <a:gd name="connsiteX724" fmla="*/ 1178405 w 1948239"/>
              <a:gd name="connsiteY724" fmla="*/ 882646 h 1667221"/>
              <a:gd name="connsiteX725" fmla="*/ 1159768 w 1948239"/>
              <a:gd name="connsiteY725" fmla="*/ 859905 h 1667221"/>
              <a:gd name="connsiteX726" fmla="*/ 1159768 w 1948239"/>
              <a:gd name="connsiteY726" fmla="*/ 862748 h 1667221"/>
              <a:gd name="connsiteX727" fmla="*/ 1152601 w 1948239"/>
              <a:gd name="connsiteY727" fmla="*/ 857062 h 1667221"/>
              <a:gd name="connsiteX728" fmla="*/ 1151636 w 1948239"/>
              <a:gd name="connsiteY728" fmla="*/ 862322 h 1667221"/>
              <a:gd name="connsiteX729" fmla="*/ 1144906 w 1948239"/>
              <a:gd name="connsiteY729" fmla="*/ 858145 h 1667221"/>
              <a:gd name="connsiteX730" fmla="*/ 1135935 w 1948239"/>
              <a:gd name="connsiteY730" fmla="*/ 846802 h 1667221"/>
              <a:gd name="connsiteX731" fmla="*/ 1125761 w 1948239"/>
              <a:gd name="connsiteY731" fmla="*/ 849836 h 1667221"/>
              <a:gd name="connsiteX732" fmla="*/ 1125362 w 1948239"/>
              <a:gd name="connsiteY732" fmla="*/ 849955 h 1667221"/>
              <a:gd name="connsiteX733" fmla="*/ 1121061 w 1948239"/>
              <a:gd name="connsiteY733" fmla="*/ 841427 h 1667221"/>
              <a:gd name="connsiteX734" fmla="*/ 1118195 w 1948239"/>
              <a:gd name="connsiteY734" fmla="*/ 845691 h 1667221"/>
              <a:gd name="connsiteX735" fmla="*/ 1113893 w 1948239"/>
              <a:gd name="connsiteY735" fmla="*/ 837163 h 1667221"/>
              <a:gd name="connsiteX736" fmla="*/ 1102806 w 1948239"/>
              <a:gd name="connsiteY736" fmla="*/ 845758 h 1667221"/>
              <a:gd name="connsiteX737" fmla="*/ 1101310 w 1948239"/>
              <a:gd name="connsiteY737" fmla="*/ 847690 h 1667221"/>
              <a:gd name="connsiteX738" fmla="*/ 1099558 w 1948239"/>
              <a:gd name="connsiteY738" fmla="*/ 849955 h 1667221"/>
              <a:gd name="connsiteX739" fmla="*/ 1090956 w 1948239"/>
              <a:gd name="connsiteY739" fmla="*/ 857062 h 1667221"/>
              <a:gd name="connsiteX740" fmla="*/ 1080922 w 1948239"/>
              <a:gd name="connsiteY740" fmla="*/ 842849 h 1667221"/>
              <a:gd name="connsiteX741" fmla="*/ 1070886 w 1948239"/>
              <a:gd name="connsiteY741" fmla="*/ 798787 h 1667221"/>
              <a:gd name="connsiteX742" fmla="*/ 1062284 w 1948239"/>
              <a:gd name="connsiteY742" fmla="*/ 804473 h 1667221"/>
              <a:gd name="connsiteX743" fmla="*/ 1043649 w 1948239"/>
              <a:gd name="connsiteY743" fmla="*/ 810158 h 1667221"/>
              <a:gd name="connsiteX744" fmla="*/ 1046516 w 1948239"/>
              <a:gd name="connsiteY744" fmla="*/ 815844 h 1667221"/>
              <a:gd name="connsiteX745" fmla="*/ 1040781 w 1948239"/>
              <a:gd name="connsiteY745" fmla="*/ 810158 h 1667221"/>
              <a:gd name="connsiteX746" fmla="*/ 1036480 w 1948239"/>
              <a:gd name="connsiteY746" fmla="*/ 817265 h 1667221"/>
              <a:gd name="connsiteX747" fmla="*/ 1027879 w 1948239"/>
              <a:gd name="connsiteY747" fmla="*/ 808737 h 1667221"/>
              <a:gd name="connsiteX748" fmla="*/ 1027879 w 1948239"/>
              <a:gd name="connsiteY748" fmla="*/ 822951 h 1667221"/>
              <a:gd name="connsiteX749" fmla="*/ 1017844 w 1948239"/>
              <a:gd name="connsiteY749" fmla="*/ 811580 h 1667221"/>
              <a:gd name="connsiteX750" fmla="*/ 1013543 w 1948239"/>
              <a:gd name="connsiteY750" fmla="*/ 820108 h 1667221"/>
              <a:gd name="connsiteX751" fmla="*/ 1003508 w 1948239"/>
              <a:gd name="connsiteY751" fmla="*/ 804473 h 1667221"/>
              <a:gd name="connsiteX752" fmla="*/ 1019277 w 1948239"/>
              <a:gd name="connsiteY752" fmla="*/ 801630 h 1667221"/>
              <a:gd name="connsiteX753" fmla="*/ 1013543 w 1948239"/>
              <a:gd name="connsiteY753" fmla="*/ 791681 h 1667221"/>
              <a:gd name="connsiteX754" fmla="*/ 990605 w 1948239"/>
              <a:gd name="connsiteY754" fmla="*/ 791681 h 1667221"/>
              <a:gd name="connsiteX755" fmla="*/ 992038 w 1948239"/>
              <a:gd name="connsiteY755" fmla="*/ 795945 h 1667221"/>
              <a:gd name="connsiteX756" fmla="*/ 997774 w 1948239"/>
              <a:gd name="connsiteY756" fmla="*/ 797366 h 1667221"/>
              <a:gd name="connsiteX757" fmla="*/ 983438 w 1948239"/>
              <a:gd name="connsiteY757" fmla="*/ 815844 h 1667221"/>
              <a:gd name="connsiteX758" fmla="*/ 969102 w 1948239"/>
              <a:gd name="connsiteY758" fmla="*/ 828635 h 1667221"/>
              <a:gd name="connsiteX759" fmla="*/ 977702 w 1948239"/>
              <a:gd name="connsiteY759" fmla="*/ 832899 h 1667221"/>
              <a:gd name="connsiteX760" fmla="*/ 969102 w 1948239"/>
              <a:gd name="connsiteY760" fmla="*/ 838584 h 1667221"/>
              <a:gd name="connsiteX761" fmla="*/ 973402 w 1948239"/>
              <a:gd name="connsiteY761" fmla="*/ 840006 h 1667221"/>
              <a:gd name="connsiteX762" fmla="*/ 954767 w 1948239"/>
              <a:gd name="connsiteY762" fmla="*/ 861326 h 1667221"/>
              <a:gd name="connsiteX763" fmla="*/ 969102 w 1948239"/>
              <a:gd name="connsiteY763" fmla="*/ 862748 h 1667221"/>
              <a:gd name="connsiteX764" fmla="*/ 944731 w 1948239"/>
              <a:gd name="connsiteY764" fmla="*/ 889752 h 1667221"/>
              <a:gd name="connsiteX765" fmla="*/ 949031 w 1948239"/>
              <a:gd name="connsiteY765" fmla="*/ 891174 h 1667221"/>
              <a:gd name="connsiteX766" fmla="*/ 938996 w 1948239"/>
              <a:gd name="connsiteY766" fmla="*/ 894017 h 1667221"/>
              <a:gd name="connsiteX767" fmla="*/ 949031 w 1948239"/>
              <a:gd name="connsiteY767" fmla="*/ 898281 h 1667221"/>
              <a:gd name="connsiteX768" fmla="*/ 917493 w 1948239"/>
              <a:gd name="connsiteY768" fmla="*/ 919601 h 1667221"/>
              <a:gd name="connsiteX769" fmla="*/ 934695 w 1948239"/>
              <a:gd name="connsiteY769" fmla="*/ 926708 h 1667221"/>
              <a:gd name="connsiteX770" fmla="*/ 903158 w 1948239"/>
              <a:gd name="connsiteY770" fmla="*/ 956555 h 1667221"/>
              <a:gd name="connsiteX771" fmla="*/ 895989 w 1948239"/>
              <a:gd name="connsiteY771" fmla="*/ 959398 h 1667221"/>
              <a:gd name="connsiteX772" fmla="*/ 897423 w 1948239"/>
              <a:gd name="connsiteY772" fmla="*/ 960819 h 1667221"/>
              <a:gd name="connsiteX773" fmla="*/ 901723 w 1948239"/>
              <a:gd name="connsiteY773" fmla="*/ 959398 h 1667221"/>
              <a:gd name="connsiteX774" fmla="*/ 885955 w 1948239"/>
              <a:gd name="connsiteY774" fmla="*/ 967925 h 1667221"/>
              <a:gd name="connsiteX775" fmla="*/ 897423 w 1948239"/>
              <a:gd name="connsiteY775" fmla="*/ 979296 h 1667221"/>
              <a:gd name="connsiteX776" fmla="*/ 884520 w 1948239"/>
              <a:gd name="connsiteY776" fmla="*/ 997774 h 1667221"/>
              <a:gd name="connsiteX777" fmla="*/ 890255 w 1948239"/>
              <a:gd name="connsiteY777" fmla="*/ 1000616 h 1667221"/>
              <a:gd name="connsiteX778" fmla="*/ 854416 w 1948239"/>
              <a:gd name="connsiteY778" fmla="*/ 1050363 h 1667221"/>
              <a:gd name="connsiteX779" fmla="*/ 815708 w 1948239"/>
              <a:gd name="connsiteY779" fmla="*/ 1061734 h 1667221"/>
              <a:gd name="connsiteX780" fmla="*/ 835778 w 1948239"/>
              <a:gd name="connsiteY780" fmla="*/ 1063155 h 1667221"/>
              <a:gd name="connsiteX781" fmla="*/ 834346 w 1948239"/>
              <a:gd name="connsiteY781" fmla="*/ 1075946 h 1667221"/>
              <a:gd name="connsiteX782" fmla="*/ 838646 w 1948239"/>
              <a:gd name="connsiteY782" fmla="*/ 1077368 h 1667221"/>
              <a:gd name="connsiteX783" fmla="*/ 824310 w 1948239"/>
              <a:gd name="connsiteY783" fmla="*/ 1077368 h 1667221"/>
              <a:gd name="connsiteX784" fmla="*/ 832911 w 1948239"/>
              <a:gd name="connsiteY784" fmla="*/ 1083053 h 1667221"/>
              <a:gd name="connsiteX785" fmla="*/ 818575 w 1948239"/>
              <a:gd name="connsiteY785" fmla="*/ 1081632 h 1667221"/>
              <a:gd name="connsiteX786" fmla="*/ 799940 w 1948239"/>
              <a:gd name="connsiteY786" fmla="*/ 1129957 h 1667221"/>
              <a:gd name="connsiteX787" fmla="*/ 792771 w 1948239"/>
              <a:gd name="connsiteY787" fmla="*/ 1124273 h 1667221"/>
              <a:gd name="connsiteX788" fmla="*/ 775568 w 1948239"/>
              <a:gd name="connsiteY788" fmla="*/ 1142749 h 1667221"/>
              <a:gd name="connsiteX789" fmla="*/ 779869 w 1948239"/>
              <a:gd name="connsiteY789" fmla="*/ 1142749 h 1667221"/>
              <a:gd name="connsiteX790" fmla="*/ 766966 w 1948239"/>
              <a:gd name="connsiteY790" fmla="*/ 1154120 h 1667221"/>
              <a:gd name="connsiteX791" fmla="*/ 738295 w 1948239"/>
              <a:gd name="connsiteY791" fmla="*/ 1161227 h 1667221"/>
              <a:gd name="connsiteX792" fmla="*/ 729693 w 1948239"/>
              <a:gd name="connsiteY792" fmla="*/ 1139907 h 1667221"/>
              <a:gd name="connsiteX793" fmla="*/ 735428 w 1948239"/>
              <a:gd name="connsiteY793" fmla="*/ 1147013 h 1667221"/>
              <a:gd name="connsiteX794" fmla="*/ 744029 w 1948239"/>
              <a:gd name="connsiteY794" fmla="*/ 1145592 h 1667221"/>
              <a:gd name="connsiteX795" fmla="*/ 733995 w 1948239"/>
              <a:gd name="connsiteY795" fmla="*/ 1135643 h 1667221"/>
              <a:gd name="connsiteX796" fmla="*/ 742596 w 1948239"/>
              <a:gd name="connsiteY796" fmla="*/ 1129957 h 1667221"/>
              <a:gd name="connsiteX797" fmla="*/ 732560 w 1948239"/>
              <a:gd name="connsiteY797" fmla="*/ 1132800 h 1667221"/>
              <a:gd name="connsiteX798" fmla="*/ 731128 w 1948239"/>
              <a:gd name="connsiteY798" fmla="*/ 1128536 h 1667221"/>
              <a:gd name="connsiteX799" fmla="*/ 754065 w 1948239"/>
              <a:gd name="connsiteY799" fmla="*/ 1122850 h 1667221"/>
              <a:gd name="connsiteX800" fmla="*/ 749763 w 1948239"/>
              <a:gd name="connsiteY800" fmla="*/ 1118586 h 1667221"/>
              <a:gd name="connsiteX801" fmla="*/ 781302 w 1948239"/>
              <a:gd name="connsiteY801" fmla="*/ 1112902 h 1667221"/>
              <a:gd name="connsiteX802" fmla="*/ 784169 w 1948239"/>
              <a:gd name="connsiteY802" fmla="*/ 1117166 h 1667221"/>
              <a:gd name="connsiteX803" fmla="*/ 795638 w 1948239"/>
              <a:gd name="connsiteY803" fmla="*/ 1108638 h 1667221"/>
              <a:gd name="connsiteX804" fmla="*/ 787685 w 1948239"/>
              <a:gd name="connsiteY804" fmla="*/ 1107095 h 1667221"/>
              <a:gd name="connsiteX805" fmla="*/ 792771 w 1948239"/>
              <a:gd name="connsiteY805" fmla="*/ 1101531 h 1667221"/>
              <a:gd name="connsiteX806" fmla="*/ 768401 w 1948239"/>
              <a:gd name="connsiteY806" fmla="*/ 1111479 h 1667221"/>
              <a:gd name="connsiteX807" fmla="*/ 758365 w 1948239"/>
              <a:gd name="connsiteY807" fmla="*/ 1105795 h 1667221"/>
              <a:gd name="connsiteX808" fmla="*/ 786679 w 1948239"/>
              <a:gd name="connsiteY808" fmla="*/ 1086252 h 1667221"/>
              <a:gd name="connsiteX809" fmla="*/ 801661 w 1948239"/>
              <a:gd name="connsiteY809" fmla="*/ 1064121 h 1667221"/>
              <a:gd name="connsiteX810" fmla="*/ 797967 w 1948239"/>
              <a:gd name="connsiteY810" fmla="*/ 1067241 h 1667221"/>
              <a:gd name="connsiteX811" fmla="*/ 789903 w 1948239"/>
              <a:gd name="connsiteY811" fmla="*/ 1070261 h 1667221"/>
              <a:gd name="connsiteX812" fmla="*/ 787036 w 1948239"/>
              <a:gd name="connsiteY812" fmla="*/ 1063155 h 1667221"/>
              <a:gd name="connsiteX813" fmla="*/ 802315 w 1948239"/>
              <a:gd name="connsiteY813" fmla="*/ 1063155 h 1667221"/>
              <a:gd name="connsiteX814" fmla="*/ 804240 w 1948239"/>
              <a:gd name="connsiteY814" fmla="*/ 1060311 h 1667221"/>
              <a:gd name="connsiteX815" fmla="*/ 791338 w 1948239"/>
              <a:gd name="connsiteY815" fmla="*/ 1050363 h 1667221"/>
              <a:gd name="connsiteX816" fmla="*/ 802807 w 1948239"/>
              <a:gd name="connsiteY816" fmla="*/ 1041835 h 1667221"/>
              <a:gd name="connsiteX817" fmla="*/ 784169 w 1948239"/>
              <a:gd name="connsiteY817" fmla="*/ 1038992 h 1667221"/>
              <a:gd name="connsiteX818" fmla="*/ 821443 w 1948239"/>
              <a:gd name="connsiteY818" fmla="*/ 1014830 h 1667221"/>
              <a:gd name="connsiteX819" fmla="*/ 812841 w 1948239"/>
              <a:gd name="connsiteY819" fmla="*/ 1014830 h 1667221"/>
              <a:gd name="connsiteX820" fmla="*/ 837213 w 1948239"/>
              <a:gd name="connsiteY820" fmla="*/ 997774 h 1667221"/>
              <a:gd name="connsiteX821" fmla="*/ 811408 w 1948239"/>
              <a:gd name="connsiteY821" fmla="*/ 999195 h 1667221"/>
              <a:gd name="connsiteX822" fmla="*/ 809974 w 1948239"/>
              <a:gd name="connsiteY822" fmla="*/ 992088 h 1667221"/>
              <a:gd name="connsiteX823" fmla="*/ 799940 w 1948239"/>
              <a:gd name="connsiteY823" fmla="*/ 990667 h 1667221"/>
              <a:gd name="connsiteX824" fmla="*/ 834346 w 1948239"/>
              <a:gd name="connsiteY824" fmla="*/ 992088 h 1667221"/>
              <a:gd name="connsiteX825" fmla="*/ 827177 w 1948239"/>
              <a:gd name="connsiteY825" fmla="*/ 980717 h 1667221"/>
              <a:gd name="connsiteX826" fmla="*/ 857283 w 1948239"/>
              <a:gd name="connsiteY826" fmla="*/ 960819 h 1667221"/>
              <a:gd name="connsiteX827" fmla="*/ 851549 w 1948239"/>
              <a:gd name="connsiteY827" fmla="*/ 948027 h 1667221"/>
              <a:gd name="connsiteX828" fmla="*/ 818575 w 1948239"/>
              <a:gd name="connsiteY828" fmla="*/ 953713 h 1667221"/>
              <a:gd name="connsiteX829" fmla="*/ 832911 w 1948239"/>
              <a:gd name="connsiteY829" fmla="*/ 955134 h 1667221"/>
              <a:gd name="connsiteX830" fmla="*/ 821443 w 1948239"/>
              <a:gd name="connsiteY830" fmla="*/ 969346 h 1667221"/>
              <a:gd name="connsiteX831" fmla="*/ 828611 w 1948239"/>
              <a:gd name="connsiteY831" fmla="*/ 957977 h 1667221"/>
              <a:gd name="connsiteX832" fmla="*/ 817143 w 1948239"/>
              <a:gd name="connsiteY832" fmla="*/ 960819 h 1667221"/>
              <a:gd name="connsiteX833" fmla="*/ 820010 w 1948239"/>
              <a:gd name="connsiteY833" fmla="*/ 943763 h 1667221"/>
              <a:gd name="connsiteX834" fmla="*/ 818575 w 1948239"/>
              <a:gd name="connsiteY834" fmla="*/ 943763 h 1667221"/>
              <a:gd name="connsiteX835" fmla="*/ 834346 w 1948239"/>
              <a:gd name="connsiteY835" fmla="*/ 929549 h 1667221"/>
              <a:gd name="connsiteX836" fmla="*/ 842947 w 1948239"/>
              <a:gd name="connsiteY836" fmla="*/ 943763 h 1667221"/>
              <a:gd name="connsiteX837" fmla="*/ 873052 w 1948239"/>
              <a:gd name="connsiteY837" fmla="*/ 894017 h 1667221"/>
              <a:gd name="connsiteX838" fmla="*/ 857283 w 1948239"/>
              <a:gd name="connsiteY838" fmla="*/ 896859 h 1667221"/>
              <a:gd name="connsiteX839" fmla="*/ 858716 w 1948239"/>
              <a:gd name="connsiteY839" fmla="*/ 878383 h 1667221"/>
              <a:gd name="connsiteX840" fmla="*/ 847247 w 1948239"/>
              <a:gd name="connsiteY840" fmla="*/ 881224 h 1667221"/>
              <a:gd name="connsiteX841" fmla="*/ 848681 w 1948239"/>
              <a:gd name="connsiteY841" fmla="*/ 881224 h 1667221"/>
              <a:gd name="connsiteX842" fmla="*/ 842947 w 1948239"/>
              <a:gd name="connsiteY842" fmla="*/ 879803 h 1667221"/>
              <a:gd name="connsiteX843" fmla="*/ 870184 w 1948239"/>
              <a:gd name="connsiteY843" fmla="*/ 871276 h 1667221"/>
              <a:gd name="connsiteX844" fmla="*/ 860150 w 1948239"/>
              <a:gd name="connsiteY844" fmla="*/ 862748 h 1667221"/>
              <a:gd name="connsiteX845" fmla="*/ 871619 w 1948239"/>
              <a:gd name="connsiteY845" fmla="*/ 869853 h 1667221"/>
              <a:gd name="connsiteX846" fmla="*/ 877353 w 1948239"/>
              <a:gd name="connsiteY846" fmla="*/ 861326 h 1667221"/>
              <a:gd name="connsiteX847" fmla="*/ 860150 w 1948239"/>
              <a:gd name="connsiteY847" fmla="*/ 859905 h 1667221"/>
              <a:gd name="connsiteX848" fmla="*/ 881653 w 1948239"/>
              <a:gd name="connsiteY848" fmla="*/ 849955 h 1667221"/>
              <a:gd name="connsiteX849" fmla="*/ 878786 w 1948239"/>
              <a:gd name="connsiteY849" fmla="*/ 849955 h 1667221"/>
              <a:gd name="connsiteX850" fmla="*/ 884520 w 1948239"/>
              <a:gd name="connsiteY850" fmla="*/ 845691 h 1667221"/>
              <a:gd name="connsiteX851" fmla="*/ 875919 w 1948239"/>
              <a:gd name="connsiteY851" fmla="*/ 847113 h 1667221"/>
              <a:gd name="connsiteX852" fmla="*/ 888822 w 1948239"/>
              <a:gd name="connsiteY852" fmla="*/ 825792 h 1667221"/>
              <a:gd name="connsiteX853" fmla="*/ 891689 w 1948239"/>
              <a:gd name="connsiteY853" fmla="*/ 821528 h 1667221"/>
              <a:gd name="connsiteX854" fmla="*/ 887387 w 1948239"/>
              <a:gd name="connsiteY854" fmla="*/ 818685 h 1667221"/>
              <a:gd name="connsiteX855" fmla="*/ 895989 w 1948239"/>
              <a:gd name="connsiteY855" fmla="*/ 817265 h 1667221"/>
              <a:gd name="connsiteX856" fmla="*/ 883087 w 1948239"/>
              <a:gd name="connsiteY856" fmla="*/ 804473 h 1667221"/>
              <a:gd name="connsiteX857" fmla="*/ 875919 w 1948239"/>
              <a:gd name="connsiteY857" fmla="*/ 797366 h 1667221"/>
              <a:gd name="connsiteX858" fmla="*/ 888822 w 1948239"/>
              <a:gd name="connsiteY858" fmla="*/ 791681 h 1667221"/>
              <a:gd name="connsiteX859" fmla="*/ 930395 w 1948239"/>
              <a:gd name="connsiteY859" fmla="*/ 791681 h 1667221"/>
              <a:gd name="connsiteX860" fmla="*/ 924661 w 1948239"/>
              <a:gd name="connsiteY860" fmla="*/ 784574 h 1667221"/>
              <a:gd name="connsiteX861" fmla="*/ 921793 w 1948239"/>
              <a:gd name="connsiteY861" fmla="*/ 778888 h 1667221"/>
              <a:gd name="connsiteX862" fmla="*/ 913192 w 1948239"/>
              <a:gd name="connsiteY862" fmla="*/ 778888 h 1667221"/>
              <a:gd name="connsiteX863" fmla="*/ 916059 w 1948239"/>
              <a:gd name="connsiteY863" fmla="*/ 776047 h 1667221"/>
              <a:gd name="connsiteX864" fmla="*/ 916059 w 1948239"/>
              <a:gd name="connsiteY864" fmla="*/ 773203 h 1667221"/>
              <a:gd name="connsiteX865" fmla="*/ 916059 w 1948239"/>
              <a:gd name="connsiteY865" fmla="*/ 770360 h 1667221"/>
              <a:gd name="connsiteX866" fmla="*/ 911759 w 1948239"/>
              <a:gd name="connsiteY866" fmla="*/ 771783 h 1667221"/>
              <a:gd name="connsiteX867" fmla="*/ 908892 w 1948239"/>
              <a:gd name="connsiteY867" fmla="*/ 776047 h 1667221"/>
              <a:gd name="connsiteX868" fmla="*/ 874486 w 1948239"/>
              <a:gd name="connsiteY868" fmla="*/ 749041 h 1667221"/>
              <a:gd name="connsiteX869" fmla="*/ 884520 w 1948239"/>
              <a:gd name="connsiteY869" fmla="*/ 760412 h 1667221"/>
              <a:gd name="connsiteX870" fmla="*/ 898856 w 1948239"/>
              <a:gd name="connsiteY870" fmla="*/ 736249 h 1667221"/>
              <a:gd name="connsiteX871" fmla="*/ 847247 w 1948239"/>
              <a:gd name="connsiteY871" fmla="*/ 700716 h 1667221"/>
              <a:gd name="connsiteX872" fmla="*/ 850473 w 1948239"/>
              <a:gd name="connsiteY872" fmla="*/ 710843 h 1667221"/>
              <a:gd name="connsiteX873" fmla="*/ 850774 w 1948239"/>
              <a:gd name="connsiteY873" fmla="*/ 713968 h 1667221"/>
              <a:gd name="connsiteX874" fmla="*/ 845814 w 1948239"/>
              <a:gd name="connsiteY874" fmla="*/ 707822 h 1667221"/>
              <a:gd name="connsiteX875" fmla="*/ 844380 w 1948239"/>
              <a:gd name="connsiteY875" fmla="*/ 709244 h 1667221"/>
              <a:gd name="connsiteX876" fmla="*/ 850810 w 1948239"/>
              <a:gd name="connsiteY876" fmla="*/ 714342 h 1667221"/>
              <a:gd name="connsiteX877" fmla="*/ 851549 w 1948239"/>
              <a:gd name="connsiteY877" fmla="*/ 722035 h 1667221"/>
              <a:gd name="connsiteX878" fmla="*/ 820010 w 1948239"/>
              <a:gd name="connsiteY878" fmla="*/ 677974 h 1667221"/>
              <a:gd name="connsiteX879" fmla="*/ 817143 w 1948239"/>
              <a:gd name="connsiteY879" fmla="*/ 692188 h 1667221"/>
              <a:gd name="connsiteX880" fmla="*/ 798505 w 1948239"/>
              <a:gd name="connsiteY880" fmla="*/ 685081 h 1667221"/>
              <a:gd name="connsiteX881" fmla="*/ 799940 w 1948239"/>
              <a:gd name="connsiteY881" fmla="*/ 679395 h 1667221"/>
              <a:gd name="connsiteX882" fmla="*/ 785604 w 1948239"/>
              <a:gd name="connsiteY882" fmla="*/ 689345 h 1667221"/>
              <a:gd name="connsiteX883" fmla="*/ 761232 w 1948239"/>
              <a:gd name="connsiteY883" fmla="*/ 682238 h 1667221"/>
              <a:gd name="connsiteX884" fmla="*/ 761232 w 1948239"/>
              <a:gd name="connsiteY884" fmla="*/ 686502 h 1667221"/>
              <a:gd name="connsiteX885" fmla="*/ 738295 w 1948239"/>
              <a:gd name="connsiteY885" fmla="*/ 679751 h 1667221"/>
              <a:gd name="connsiteX886" fmla="*/ 718708 w 1948239"/>
              <a:gd name="connsiteY886" fmla="*/ 679495 h 1667221"/>
              <a:gd name="connsiteX887" fmla="*/ 722951 w 1948239"/>
              <a:gd name="connsiteY887" fmla="*/ 678396 h 1667221"/>
              <a:gd name="connsiteX888" fmla="*/ 726826 w 1948239"/>
              <a:gd name="connsiteY888" fmla="*/ 672288 h 1667221"/>
              <a:gd name="connsiteX889" fmla="*/ 709623 w 1948239"/>
              <a:gd name="connsiteY889" fmla="*/ 660919 h 1667221"/>
              <a:gd name="connsiteX890" fmla="*/ 701022 w 1948239"/>
              <a:gd name="connsiteY890" fmla="*/ 669447 h 1667221"/>
              <a:gd name="connsiteX891" fmla="*/ 708190 w 1948239"/>
              <a:gd name="connsiteY891" fmla="*/ 670867 h 1667221"/>
              <a:gd name="connsiteX892" fmla="*/ 703889 w 1948239"/>
              <a:gd name="connsiteY892" fmla="*/ 675131 h 1667221"/>
              <a:gd name="connsiteX893" fmla="*/ 716792 w 1948239"/>
              <a:gd name="connsiteY893" fmla="*/ 646705 h 1667221"/>
              <a:gd name="connsiteX894" fmla="*/ 701022 w 1948239"/>
              <a:gd name="connsiteY894" fmla="*/ 632491 h 1667221"/>
              <a:gd name="connsiteX895" fmla="*/ 693855 w 1948239"/>
              <a:gd name="connsiteY895" fmla="*/ 658076 h 1667221"/>
              <a:gd name="connsiteX896" fmla="*/ 670917 w 1948239"/>
              <a:gd name="connsiteY896" fmla="*/ 632491 h 1667221"/>
              <a:gd name="connsiteX897" fmla="*/ 625043 w 1948239"/>
              <a:gd name="connsiteY897" fmla="*/ 643862 h 1667221"/>
              <a:gd name="connsiteX898" fmla="*/ 620741 w 1948239"/>
              <a:gd name="connsiteY898" fmla="*/ 635334 h 1667221"/>
              <a:gd name="connsiteX899" fmla="*/ 620741 w 1948239"/>
              <a:gd name="connsiteY899" fmla="*/ 641020 h 1667221"/>
              <a:gd name="connsiteX900" fmla="*/ 606405 w 1948239"/>
              <a:gd name="connsiteY900" fmla="*/ 619699 h 1667221"/>
              <a:gd name="connsiteX901" fmla="*/ 606405 w 1948239"/>
              <a:gd name="connsiteY901" fmla="*/ 631070 h 1667221"/>
              <a:gd name="connsiteX902" fmla="*/ 567698 w 1948239"/>
              <a:gd name="connsiteY902" fmla="*/ 604065 h 1667221"/>
              <a:gd name="connsiteX903" fmla="*/ 569132 w 1948239"/>
              <a:gd name="connsiteY903" fmla="*/ 608329 h 1667221"/>
              <a:gd name="connsiteX904" fmla="*/ 561965 w 1948239"/>
              <a:gd name="connsiteY904" fmla="*/ 602644 h 1667221"/>
              <a:gd name="connsiteX905" fmla="*/ 570566 w 1948239"/>
              <a:gd name="connsiteY905" fmla="*/ 596958 h 1667221"/>
              <a:gd name="connsiteX906" fmla="*/ 531859 w 1948239"/>
              <a:gd name="connsiteY906" fmla="*/ 589852 h 1667221"/>
              <a:gd name="connsiteX907" fmla="*/ 534726 w 1948239"/>
              <a:gd name="connsiteY907" fmla="*/ 602644 h 1667221"/>
              <a:gd name="connsiteX908" fmla="*/ 518957 w 1948239"/>
              <a:gd name="connsiteY908" fmla="*/ 584166 h 1667221"/>
              <a:gd name="connsiteX909" fmla="*/ 523257 w 1948239"/>
              <a:gd name="connsiteY909" fmla="*/ 604065 h 1667221"/>
              <a:gd name="connsiteX910" fmla="*/ 508922 w 1948239"/>
              <a:gd name="connsiteY910" fmla="*/ 599801 h 1667221"/>
              <a:gd name="connsiteX911" fmla="*/ 505236 w 1948239"/>
              <a:gd name="connsiteY911" fmla="*/ 605893 h 1667221"/>
              <a:gd name="connsiteX912" fmla="*/ 504622 w 1948239"/>
              <a:gd name="connsiteY912" fmla="*/ 606908 h 1667221"/>
              <a:gd name="connsiteX913" fmla="*/ 488851 w 1948239"/>
              <a:gd name="connsiteY913" fmla="*/ 604065 h 1667221"/>
              <a:gd name="connsiteX914" fmla="*/ 488851 w 1948239"/>
              <a:gd name="connsiteY914" fmla="*/ 608329 h 1667221"/>
              <a:gd name="connsiteX915" fmla="*/ 464481 w 1948239"/>
              <a:gd name="connsiteY915" fmla="*/ 602644 h 1667221"/>
              <a:gd name="connsiteX916" fmla="*/ 465914 w 1948239"/>
              <a:gd name="connsiteY916" fmla="*/ 609751 h 1667221"/>
              <a:gd name="connsiteX917" fmla="*/ 447278 w 1948239"/>
              <a:gd name="connsiteY917" fmla="*/ 606908 h 1667221"/>
              <a:gd name="connsiteX918" fmla="*/ 450145 w 1948239"/>
              <a:gd name="connsiteY918" fmla="*/ 615436 h 1667221"/>
              <a:gd name="connsiteX919" fmla="*/ 427208 w 1948239"/>
              <a:gd name="connsiteY919" fmla="*/ 608329 h 1667221"/>
              <a:gd name="connsiteX920" fmla="*/ 422907 w 1948239"/>
              <a:gd name="connsiteY920" fmla="*/ 625386 h 1667221"/>
              <a:gd name="connsiteX921" fmla="*/ 410005 w 1948239"/>
              <a:gd name="connsiteY921" fmla="*/ 622543 h 1667221"/>
              <a:gd name="connsiteX922" fmla="*/ 414305 w 1948239"/>
              <a:gd name="connsiteY922" fmla="*/ 626806 h 1667221"/>
              <a:gd name="connsiteX923" fmla="*/ 414305 w 1948239"/>
              <a:gd name="connsiteY923" fmla="*/ 622543 h 1667221"/>
              <a:gd name="connsiteX924" fmla="*/ 417172 w 1948239"/>
              <a:gd name="connsiteY924" fmla="*/ 628227 h 1667221"/>
              <a:gd name="connsiteX925" fmla="*/ 404271 w 1948239"/>
              <a:gd name="connsiteY925" fmla="*/ 626806 h 1667221"/>
              <a:gd name="connsiteX926" fmla="*/ 408571 w 1948239"/>
              <a:gd name="connsiteY926" fmla="*/ 639598 h 1667221"/>
              <a:gd name="connsiteX927" fmla="*/ 379899 w 1948239"/>
              <a:gd name="connsiteY927" fmla="*/ 628227 h 1667221"/>
              <a:gd name="connsiteX928" fmla="*/ 377032 w 1948239"/>
              <a:gd name="connsiteY928" fmla="*/ 611172 h 1667221"/>
              <a:gd name="connsiteX929" fmla="*/ 387068 w 1948239"/>
              <a:gd name="connsiteY929" fmla="*/ 606908 h 1667221"/>
              <a:gd name="connsiteX930" fmla="*/ 377032 w 1948239"/>
              <a:gd name="connsiteY930" fmla="*/ 589852 h 1667221"/>
              <a:gd name="connsiteX931" fmla="*/ 384201 w 1948239"/>
              <a:gd name="connsiteY931" fmla="*/ 587009 h 1667221"/>
              <a:gd name="connsiteX932" fmla="*/ 382766 w 1948239"/>
              <a:gd name="connsiteY932" fmla="*/ 584166 h 1667221"/>
              <a:gd name="connsiteX933" fmla="*/ 388501 w 1948239"/>
              <a:gd name="connsiteY933" fmla="*/ 584166 h 1667221"/>
              <a:gd name="connsiteX934" fmla="*/ 385633 w 1948239"/>
              <a:gd name="connsiteY934" fmla="*/ 568531 h 1667221"/>
              <a:gd name="connsiteX935" fmla="*/ 382766 w 1948239"/>
              <a:gd name="connsiteY935" fmla="*/ 554319 h 1667221"/>
              <a:gd name="connsiteX936" fmla="*/ 397102 w 1948239"/>
              <a:gd name="connsiteY936" fmla="*/ 565690 h 1667221"/>
              <a:gd name="connsiteX937" fmla="*/ 405704 w 1948239"/>
              <a:gd name="connsiteY937" fmla="*/ 557160 h 1667221"/>
              <a:gd name="connsiteX938" fmla="*/ 391368 w 1948239"/>
              <a:gd name="connsiteY938" fmla="*/ 548633 h 1667221"/>
              <a:gd name="connsiteX939" fmla="*/ 402836 w 1948239"/>
              <a:gd name="connsiteY939" fmla="*/ 528734 h 1667221"/>
              <a:gd name="connsiteX940" fmla="*/ 424341 w 1948239"/>
              <a:gd name="connsiteY940" fmla="*/ 517363 h 1667221"/>
              <a:gd name="connsiteX941" fmla="*/ 440110 w 1948239"/>
              <a:gd name="connsiteY941" fmla="*/ 501728 h 1667221"/>
              <a:gd name="connsiteX942" fmla="*/ 444411 w 1948239"/>
              <a:gd name="connsiteY942" fmla="*/ 520206 h 1667221"/>
              <a:gd name="connsiteX943" fmla="*/ 455880 w 1948239"/>
              <a:gd name="connsiteY943" fmla="*/ 510258 h 1667221"/>
              <a:gd name="connsiteX944" fmla="*/ 458747 w 1948239"/>
              <a:gd name="connsiteY944" fmla="*/ 524470 h 1667221"/>
              <a:gd name="connsiteX945" fmla="*/ 465914 w 1948239"/>
              <a:gd name="connsiteY945" fmla="*/ 517363 h 1667221"/>
              <a:gd name="connsiteX946" fmla="*/ 461614 w 1948239"/>
              <a:gd name="connsiteY946" fmla="*/ 500308 h 1667221"/>
              <a:gd name="connsiteX947" fmla="*/ 478817 w 1948239"/>
              <a:gd name="connsiteY947" fmla="*/ 504572 h 1667221"/>
              <a:gd name="connsiteX948" fmla="*/ 474516 w 1948239"/>
              <a:gd name="connsiteY948" fmla="*/ 497465 h 1667221"/>
              <a:gd name="connsiteX949" fmla="*/ 539026 w 1948239"/>
              <a:gd name="connsiteY949" fmla="*/ 501728 h 1667221"/>
              <a:gd name="connsiteX950" fmla="*/ 539026 w 1948239"/>
              <a:gd name="connsiteY950" fmla="*/ 494623 h 1667221"/>
              <a:gd name="connsiteX951" fmla="*/ 546195 w 1948239"/>
              <a:gd name="connsiteY951" fmla="*/ 498887 h 1667221"/>
              <a:gd name="connsiteX952" fmla="*/ 546195 w 1948239"/>
              <a:gd name="connsiteY952" fmla="*/ 493201 h 1667221"/>
              <a:gd name="connsiteX953" fmla="*/ 590637 w 1948239"/>
              <a:gd name="connsiteY953" fmla="*/ 513099 h 1667221"/>
              <a:gd name="connsiteX954" fmla="*/ 584902 w 1948239"/>
              <a:gd name="connsiteY954" fmla="*/ 501728 h 1667221"/>
              <a:gd name="connsiteX955" fmla="*/ 596371 w 1948239"/>
              <a:gd name="connsiteY955" fmla="*/ 515942 h 1667221"/>
              <a:gd name="connsiteX956" fmla="*/ 599238 w 1948239"/>
              <a:gd name="connsiteY956" fmla="*/ 503151 h 1667221"/>
              <a:gd name="connsiteX957" fmla="*/ 632210 w 1948239"/>
              <a:gd name="connsiteY957" fmla="*/ 523049 h 1667221"/>
              <a:gd name="connsiteX958" fmla="*/ 635077 w 1948239"/>
              <a:gd name="connsiteY958" fmla="*/ 515942 h 1667221"/>
              <a:gd name="connsiteX959" fmla="*/ 640811 w 1948239"/>
              <a:gd name="connsiteY959" fmla="*/ 523049 h 1667221"/>
              <a:gd name="connsiteX960" fmla="*/ 639378 w 1948239"/>
              <a:gd name="connsiteY960" fmla="*/ 517363 h 1667221"/>
              <a:gd name="connsiteX961" fmla="*/ 662316 w 1948239"/>
              <a:gd name="connsiteY961" fmla="*/ 534420 h 1667221"/>
              <a:gd name="connsiteX962" fmla="*/ 660881 w 1948239"/>
              <a:gd name="connsiteY962" fmla="*/ 517363 h 1667221"/>
              <a:gd name="connsiteX963" fmla="*/ 679519 w 1948239"/>
              <a:gd name="connsiteY963" fmla="*/ 540105 h 1667221"/>
              <a:gd name="connsiteX964" fmla="*/ 688120 w 1948239"/>
              <a:gd name="connsiteY964" fmla="*/ 528734 h 1667221"/>
              <a:gd name="connsiteX965" fmla="*/ 693855 w 1948239"/>
              <a:gd name="connsiteY965" fmla="*/ 541526 h 1667221"/>
              <a:gd name="connsiteX966" fmla="*/ 695287 w 1948239"/>
              <a:gd name="connsiteY966" fmla="*/ 535841 h 1667221"/>
              <a:gd name="connsiteX967" fmla="*/ 791338 w 1948239"/>
              <a:gd name="connsiteY967" fmla="*/ 584166 h 1667221"/>
              <a:gd name="connsiteX968" fmla="*/ 791338 w 1948239"/>
              <a:gd name="connsiteY968" fmla="*/ 581324 h 1667221"/>
              <a:gd name="connsiteX969" fmla="*/ 805674 w 1948239"/>
              <a:gd name="connsiteY969" fmla="*/ 604065 h 1667221"/>
              <a:gd name="connsiteX970" fmla="*/ 822877 w 1948239"/>
              <a:gd name="connsiteY970" fmla="*/ 592694 h 1667221"/>
              <a:gd name="connsiteX971" fmla="*/ 832911 w 1948239"/>
              <a:gd name="connsiteY971" fmla="*/ 609751 h 1667221"/>
              <a:gd name="connsiteX972" fmla="*/ 837213 w 1948239"/>
              <a:gd name="connsiteY972" fmla="*/ 596958 h 1667221"/>
              <a:gd name="connsiteX973" fmla="*/ 893122 w 1948239"/>
              <a:gd name="connsiteY973" fmla="*/ 621122 h 1667221"/>
              <a:gd name="connsiteX974" fmla="*/ 850114 w 1948239"/>
              <a:gd name="connsiteY974" fmla="*/ 623963 h 1667221"/>
              <a:gd name="connsiteX975" fmla="*/ 888822 w 1948239"/>
              <a:gd name="connsiteY975" fmla="*/ 639598 h 1667221"/>
              <a:gd name="connsiteX976" fmla="*/ 883087 w 1948239"/>
              <a:gd name="connsiteY976" fmla="*/ 631070 h 1667221"/>
              <a:gd name="connsiteX977" fmla="*/ 917493 w 1948239"/>
              <a:gd name="connsiteY977" fmla="*/ 635334 h 1667221"/>
              <a:gd name="connsiteX978" fmla="*/ 943298 w 1948239"/>
              <a:gd name="connsiteY978" fmla="*/ 668024 h 1667221"/>
              <a:gd name="connsiteX979" fmla="*/ 943298 w 1948239"/>
              <a:gd name="connsiteY979" fmla="*/ 649548 h 1667221"/>
              <a:gd name="connsiteX980" fmla="*/ 953332 w 1948239"/>
              <a:gd name="connsiteY980" fmla="*/ 653812 h 1667221"/>
              <a:gd name="connsiteX981" fmla="*/ 959067 w 1948239"/>
              <a:gd name="connsiteY981" fmla="*/ 653812 h 1667221"/>
              <a:gd name="connsiteX982" fmla="*/ 961934 w 1948239"/>
              <a:gd name="connsiteY982" fmla="*/ 653812 h 1667221"/>
              <a:gd name="connsiteX983" fmla="*/ 960501 w 1948239"/>
              <a:gd name="connsiteY983" fmla="*/ 660919 h 1667221"/>
              <a:gd name="connsiteX984" fmla="*/ 959067 w 1948239"/>
              <a:gd name="connsiteY984" fmla="*/ 665183 h 1667221"/>
              <a:gd name="connsiteX985" fmla="*/ 959067 w 1948239"/>
              <a:gd name="connsiteY985" fmla="*/ 662340 h 1667221"/>
              <a:gd name="connsiteX986" fmla="*/ 953332 w 1948239"/>
              <a:gd name="connsiteY986" fmla="*/ 660919 h 1667221"/>
              <a:gd name="connsiteX987" fmla="*/ 953332 w 1948239"/>
              <a:gd name="connsiteY987" fmla="*/ 662340 h 1667221"/>
              <a:gd name="connsiteX988" fmla="*/ 957634 w 1948239"/>
              <a:gd name="connsiteY988" fmla="*/ 666604 h 1667221"/>
              <a:gd name="connsiteX989" fmla="*/ 959067 w 1948239"/>
              <a:gd name="connsiteY989" fmla="*/ 665183 h 1667221"/>
              <a:gd name="connsiteX990" fmla="*/ 960501 w 1948239"/>
              <a:gd name="connsiteY990" fmla="*/ 668024 h 1667221"/>
              <a:gd name="connsiteX991" fmla="*/ 977702 w 1948239"/>
              <a:gd name="connsiteY991" fmla="*/ 675131 h 1667221"/>
              <a:gd name="connsiteX992" fmla="*/ 1007808 w 1948239"/>
              <a:gd name="connsiteY992" fmla="*/ 641020 h 1667221"/>
              <a:gd name="connsiteX993" fmla="*/ 998311 w 1948239"/>
              <a:gd name="connsiteY993" fmla="*/ 642086 h 1667221"/>
              <a:gd name="connsiteX994" fmla="*/ 995167 w 1948239"/>
              <a:gd name="connsiteY994" fmla="*/ 641769 h 1667221"/>
              <a:gd name="connsiteX995" fmla="*/ 1000641 w 1948239"/>
              <a:gd name="connsiteY995" fmla="*/ 639598 h 1667221"/>
              <a:gd name="connsiteX996" fmla="*/ 999207 w 1948239"/>
              <a:gd name="connsiteY996" fmla="*/ 638177 h 1667221"/>
              <a:gd name="connsiteX997" fmla="*/ 994471 w 1948239"/>
              <a:gd name="connsiteY997" fmla="*/ 641699 h 1667221"/>
              <a:gd name="connsiteX998" fmla="*/ 987738 w 1948239"/>
              <a:gd name="connsiteY998" fmla="*/ 641020 h 1667221"/>
              <a:gd name="connsiteX999" fmla="*/ 1026446 w 1948239"/>
              <a:gd name="connsiteY999" fmla="*/ 622543 h 1667221"/>
              <a:gd name="connsiteX1000" fmla="*/ 1013543 w 1948239"/>
              <a:gd name="connsiteY1000" fmla="*/ 618279 h 1667221"/>
              <a:gd name="connsiteX1001" fmla="*/ 1019277 w 1948239"/>
              <a:gd name="connsiteY1001" fmla="*/ 605487 h 1667221"/>
              <a:gd name="connsiteX1002" fmla="*/ 1025011 w 1948239"/>
              <a:gd name="connsiteY1002" fmla="*/ 608329 h 1667221"/>
              <a:gd name="connsiteX1003" fmla="*/ 1013543 w 1948239"/>
              <a:gd name="connsiteY1003" fmla="*/ 596958 h 1667221"/>
              <a:gd name="connsiteX1004" fmla="*/ 1019277 w 1948239"/>
              <a:gd name="connsiteY1004" fmla="*/ 579902 h 1667221"/>
              <a:gd name="connsiteX1005" fmla="*/ 1014977 w 1948239"/>
              <a:gd name="connsiteY1005" fmla="*/ 578481 h 1667221"/>
              <a:gd name="connsiteX1006" fmla="*/ 1019457 w 1948239"/>
              <a:gd name="connsiteY1006" fmla="*/ 562135 h 1667221"/>
              <a:gd name="connsiteX1007" fmla="*/ 1017325 w 1948239"/>
              <a:gd name="connsiteY1007" fmla="*/ 547713 h 1667221"/>
              <a:gd name="connsiteX1008" fmla="*/ 1025011 w 1948239"/>
              <a:gd name="connsiteY1008" fmla="*/ 554319 h 1667221"/>
              <a:gd name="connsiteX1009" fmla="*/ 1029313 w 1948239"/>
              <a:gd name="connsiteY1009" fmla="*/ 544369 h 1667221"/>
              <a:gd name="connsiteX1010" fmla="*/ 1020710 w 1948239"/>
              <a:gd name="connsiteY1010" fmla="*/ 537262 h 1667221"/>
              <a:gd name="connsiteX1011" fmla="*/ 1020710 w 1948239"/>
              <a:gd name="connsiteY1011" fmla="*/ 542948 h 1667221"/>
              <a:gd name="connsiteX1012" fmla="*/ 1014977 w 1948239"/>
              <a:gd name="connsiteY1012" fmla="*/ 538684 h 1667221"/>
              <a:gd name="connsiteX1013" fmla="*/ 1043649 w 1948239"/>
              <a:gd name="connsiteY1013" fmla="*/ 551476 h 1667221"/>
              <a:gd name="connsiteX1014" fmla="*/ 1056550 w 1948239"/>
              <a:gd name="connsiteY1014" fmla="*/ 541526 h 1667221"/>
              <a:gd name="connsiteX1015" fmla="*/ 1030746 w 1948239"/>
              <a:gd name="connsiteY1015" fmla="*/ 532998 h 1667221"/>
              <a:gd name="connsiteX1016" fmla="*/ 1053683 w 1948239"/>
              <a:gd name="connsiteY1016" fmla="*/ 518785 h 1667221"/>
              <a:gd name="connsiteX1017" fmla="*/ 1039347 w 1948239"/>
              <a:gd name="connsiteY1017" fmla="*/ 483252 h 1667221"/>
              <a:gd name="connsiteX1018" fmla="*/ 1046516 w 1948239"/>
              <a:gd name="connsiteY1018" fmla="*/ 480409 h 1667221"/>
              <a:gd name="connsiteX1019" fmla="*/ 1040781 w 1948239"/>
              <a:gd name="connsiteY1019" fmla="*/ 480409 h 1667221"/>
              <a:gd name="connsiteX1020" fmla="*/ 1060852 w 1948239"/>
              <a:gd name="connsiteY1020" fmla="*/ 471881 h 1667221"/>
              <a:gd name="connsiteX1021" fmla="*/ 1049381 w 1948239"/>
              <a:gd name="connsiteY1021" fmla="*/ 470459 h 1667221"/>
              <a:gd name="connsiteX1022" fmla="*/ 1075187 w 1948239"/>
              <a:gd name="connsiteY1022" fmla="*/ 446297 h 1667221"/>
              <a:gd name="connsiteX1023" fmla="*/ 1070886 w 1948239"/>
              <a:gd name="connsiteY1023" fmla="*/ 446297 h 1667221"/>
              <a:gd name="connsiteX1024" fmla="*/ 1076620 w 1948239"/>
              <a:gd name="connsiteY1024" fmla="*/ 442033 h 1667221"/>
              <a:gd name="connsiteX1025" fmla="*/ 1082355 w 1948239"/>
              <a:gd name="connsiteY1025" fmla="*/ 449140 h 1667221"/>
              <a:gd name="connsiteX1026" fmla="*/ 1089523 w 1948239"/>
              <a:gd name="connsiteY1026" fmla="*/ 422134 h 1667221"/>
              <a:gd name="connsiteX1027" fmla="*/ 1076620 w 1948239"/>
              <a:gd name="connsiteY1027" fmla="*/ 422134 h 1667221"/>
              <a:gd name="connsiteX1028" fmla="*/ 1095258 w 1948239"/>
              <a:gd name="connsiteY1028" fmla="*/ 415029 h 1667221"/>
              <a:gd name="connsiteX1029" fmla="*/ 1075187 w 1948239"/>
              <a:gd name="connsiteY1029" fmla="*/ 413606 h 1667221"/>
              <a:gd name="connsiteX1030" fmla="*/ 1079487 w 1948239"/>
              <a:gd name="connsiteY1030" fmla="*/ 403658 h 1667221"/>
              <a:gd name="connsiteX1031" fmla="*/ 1073753 w 1948239"/>
              <a:gd name="connsiteY1031" fmla="*/ 399394 h 1667221"/>
              <a:gd name="connsiteX1032" fmla="*/ 1078053 w 1948239"/>
              <a:gd name="connsiteY1032" fmla="*/ 388023 h 1667221"/>
              <a:gd name="connsiteX1033" fmla="*/ 1073753 w 1948239"/>
              <a:gd name="connsiteY1033" fmla="*/ 386601 h 1667221"/>
              <a:gd name="connsiteX1034" fmla="*/ 1083789 w 1948239"/>
              <a:gd name="connsiteY1034" fmla="*/ 369545 h 1667221"/>
              <a:gd name="connsiteX1035" fmla="*/ 1076620 w 1948239"/>
              <a:gd name="connsiteY1035" fmla="*/ 368125 h 1667221"/>
              <a:gd name="connsiteX1036" fmla="*/ 1083789 w 1948239"/>
              <a:gd name="connsiteY1036" fmla="*/ 353911 h 1667221"/>
              <a:gd name="connsiteX1037" fmla="*/ 1073753 w 1948239"/>
              <a:gd name="connsiteY1037" fmla="*/ 353911 h 1667221"/>
              <a:gd name="connsiteX1038" fmla="*/ 1086656 w 1948239"/>
              <a:gd name="connsiteY1038" fmla="*/ 338276 h 1667221"/>
              <a:gd name="connsiteX1039" fmla="*/ 1072320 w 1948239"/>
              <a:gd name="connsiteY1039" fmla="*/ 328327 h 1667221"/>
              <a:gd name="connsiteX1040" fmla="*/ 1079487 w 1948239"/>
              <a:gd name="connsiteY1040" fmla="*/ 319798 h 1667221"/>
              <a:gd name="connsiteX1041" fmla="*/ 1073753 w 1948239"/>
              <a:gd name="connsiteY1041" fmla="*/ 321220 h 1667221"/>
              <a:gd name="connsiteX1042" fmla="*/ 1078053 w 1948239"/>
              <a:gd name="connsiteY1042" fmla="*/ 322641 h 1667221"/>
              <a:gd name="connsiteX1043" fmla="*/ 1070886 w 1948239"/>
              <a:gd name="connsiteY1043" fmla="*/ 322641 h 1667221"/>
              <a:gd name="connsiteX1044" fmla="*/ 1076620 w 1948239"/>
              <a:gd name="connsiteY1044" fmla="*/ 312693 h 1667221"/>
              <a:gd name="connsiteX1045" fmla="*/ 1063717 w 1948239"/>
              <a:gd name="connsiteY1045" fmla="*/ 311270 h 1667221"/>
              <a:gd name="connsiteX1046" fmla="*/ 461537 w 1948239"/>
              <a:gd name="connsiteY1046" fmla="*/ 282944 h 1667221"/>
              <a:gd name="connsiteX1047" fmla="*/ 438676 w 1948239"/>
              <a:gd name="connsiteY1047" fmla="*/ 295636 h 1667221"/>
              <a:gd name="connsiteX1048" fmla="*/ 434815 w 1948239"/>
              <a:gd name="connsiteY1048" fmla="*/ 297805 h 1667221"/>
              <a:gd name="connsiteX1049" fmla="*/ 437243 w 1948239"/>
              <a:gd name="connsiteY1049" fmla="*/ 295636 h 1667221"/>
              <a:gd name="connsiteX1050" fmla="*/ 454446 w 1948239"/>
              <a:gd name="connsiteY1050" fmla="*/ 284799 h 1667221"/>
              <a:gd name="connsiteX1051" fmla="*/ 448532 w 1948239"/>
              <a:gd name="connsiteY1051" fmla="*/ 276980 h 1667221"/>
              <a:gd name="connsiteX1052" fmla="*/ 455879 w 1948239"/>
              <a:gd name="connsiteY1052" fmla="*/ 277157 h 1667221"/>
              <a:gd name="connsiteX1053" fmla="*/ 435808 w 1948239"/>
              <a:gd name="connsiteY1053" fmla="*/ 284264 h 1667221"/>
              <a:gd name="connsiteX1054" fmla="*/ 448532 w 1948239"/>
              <a:gd name="connsiteY1054" fmla="*/ 276980 h 1667221"/>
              <a:gd name="connsiteX1055" fmla="*/ 470216 w 1948239"/>
              <a:gd name="connsiteY1055" fmla="*/ 243047 h 1667221"/>
              <a:gd name="connsiteX1056" fmla="*/ 447278 w 1948239"/>
              <a:gd name="connsiteY1056" fmla="*/ 261524 h 1667221"/>
              <a:gd name="connsiteX1057" fmla="*/ 470216 w 1948239"/>
              <a:gd name="connsiteY1057" fmla="*/ 243047 h 1667221"/>
              <a:gd name="connsiteX1058" fmla="*/ 513221 w 1948239"/>
              <a:gd name="connsiteY1058" fmla="*/ 231676 h 1667221"/>
              <a:gd name="connsiteX1059" fmla="*/ 470214 w 1948239"/>
              <a:gd name="connsiteY1059" fmla="*/ 261524 h 1667221"/>
              <a:gd name="connsiteX1060" fmla="*/ 513221 w 1948239"/>
              <a:gd name="connsiteY1060" fmla="*/ 231676 h 1667221"/>
              <a:gd name="connsiteX1061" fmla="*/ 1733201 w 1948239"/>
              <a:gd name="connsiteY1061" fmla="*/ 220305 h 1667221"/>
              <a:gd name="connsiteX1062" fmla="*/ 1761873 w 1948239"/>
              <a:gd name="connsiteY1062" fmla="*/ 237360 h 1667221"/>
              <a:gd name="connsiteX1063" fmla="*/ 1750404 w 1948239"/>
              <a:gd name="connsiteY1063" fmla="*/ 245888 h 1667221"/>
              <a:gd name="connsiteX1064" fmla="*/ 1733201 w 1948239"/>
              <a:gd name="connsiteY1064" fmla="*/ 220305 h 1667221"/>
              <a:gd name="connsiteX1065" fmla="*/ 1609913 w 1948239"/>
              <a:gd name="connsiteY1065" fmla="*/ 98071 h 1667221"/>
              <a:gd name="connsiteX1066" fmla="*/ 1645752 w 1948239"/>
              <a:gd name="connsiteY1066" fmla="*/ 120812 h 1667221"/>
              <a:gd name="connsiteX1067" fmla="*/ 1624249 w 1948239"/>
              <a:gd name="connsiteY1067" fmla="*/ 113705 h 1667221"/>
              <a:gd name="connsiteX1068" fmla="*/ 1609913 w 1948239"/>
              <a:gd name="connsiteY1068" fmla="*/ 98071 h 1667221"/>
              <a:gd name="connsiteX1069" fmla="*/ 761232 w 1948239"/>
              <a:gd name="connsiteY1069" fmla="*/ 92384 h 1667221"/>
              <a:gd name="connsiteX1070" fmla="*/ 791339 w 1948239"/>
              <a:gd name="connsiteY1070" fmla="*/ 93806 h 1667221"/>
              <a:gd name="connsiteX1071" fmla="*/ 762667 w 1948239"/>
              <a:gd name="connsiteY1071" fmla="*/ 100913 h 1667221"/>
              <a:gd name="connsiteX1072" fmla="*/ 751198 w 1948239"/>
              <a:gd name="connsiteY1072" fmla="*/ 105177 h 1667221"/>
              <a:gd name="connsiteX1073" fmla="*/ 721092 w 1948239"/>
              <a:gd name="connsiteY1073" fmla="*/ 102334 h 1667221"/>
              <a:gd name="connsiteX1074" fmla="*/ 761232 w 1948239"/>
              <a:gd name="connsiteY1074" fmla="*/ 92384 h 1667221"/>
              <a:gd name="connsiteX1075" fmla="*/ 863017 w 1948239"/>
              <a:gd name="connsiteY1075" fmla="*/ 88122 h 1667221"/>
              <a:gd name="connsiteX1076" fmla="*/ 832912 w 1948239"/>
              <a:gd name="connsiteY1076" fmla="*/ 98071 h 1667221"/>
              <a:gd name="connsiteX1077" fmla="*/ 851548 w 1948239"/>
              <a:gd name="connsiteY1077" fmla="*/ 102335 h 1667221"/>
              <a:gd name="connsiteX1078" fmla="*/ 1396309 w 1948239"/>
              <a:gd name="connsiteY1078" fmla="*/ 69645 h 1667221"/>
              <a:gd name="connsiteX1079" fmla="*/ 1403478 w 1948239"/>
              <a:gd name="connsiteY1079" fmla="*/ 82436 h 1667221"/>
              <a:gd name="connsiteX1080" fmla="*/ 1430715 w 1948239"/>
              <a:gd name="connsiteY1080" fmla="*/ 100914 h 1667221"/>
              <a:gd name="connsiteX1081" fmla="*/ 1455087 w 1948239"/>
              <a:gd name="connsiteY1081" fmla="*/ 95229 h 1667221"/>
              <a:gd name="connsiteX1082" fmla="*/ 1467988 w 1948239"/>
              <a:gd name="connsiteY1082" fmla="*/ 102335 h 1667221"/>
              <a:gd name="connsiteX1083" fmla="*/ 1480891 w 1948239"/>
              <a:gd name="connsiteY1083" fmla="*/ 110863 h 1667221"/>
              <a:gd name="connsiteX1084" fmla="*/ 1506696 w 1948239"/>
              <a:gd name="connsiteY1084" fmla="*/ 120813 h 1667221"/>
              <a:gd name="connsiteX1085" fmla="*/ 1478024 w 1948239"/>
              <a:gd name="connsiteY1085" fmla="*/ 100914 h 1667221"/>
              <a:gd name="connsiteX1086" fmla="*/ 1518165 w 1948239"/>
              <a:gd name="connsiteY1086" fmla="*/ 116549 h 1667221"/>
              <a:gd name="connsiteX1087" fmla="*/ 1519597 w 1948239"/>
              <a:gd name="connsiteY1087" fmla="*/ 106599 h 1667221"/>
              <a:gd name="connsiteX1088" fmla="*/ 1460821 w 1948239"/>
              <a:gd name="connsiteY1088" fmla="*/ 89543 h 1667221"/>
              <a:gd name="connsiteX1089" fmla="*/ 1396309 w 1948239"/>
              <a:gd name="connsiteY1089" fmla="*/ 69645 h 1667221"/>
              <a:gd name="connsiteX1090" fmla="*/ 928245 w 1948239"/>
              <a:gd name="connsiteY1090" fmla="*/ 53654 h 1667221"/>
              <a:gd name="connsiteX1091" fmla="*/ 946166 w 1948239"/>
              <a:gd name="connsiteY1091" fmla="*/ 58273 h 1667221"/>
              <a:gd name="connsiteX1092" fmla="*/ 910325 w 1948239"/>
              <a:gd name="connsiteY1092" fmla="*/ 66801 h 1667221"/>
              <a:gd name="connsiteX1093" fmla="*/ 878786 w 1948239"/>
              <a:gd name="connsiteY1093" fmla="*/ 68223 h 1667221"/>
              <a:gd name="connsiteX1094" fmla="*/ 901723 w 1948239"/>
              <a:gd name="connsiteY1094" fmla="*/ 55430 h 1667221"/>
              <a:gd name="connsiteX1095" fmla="*/ 928245 w 1948239"/>
              <a:gd name="connsiteY1095" fmla="*/ 53654 h 1667221"/>
              <a:gd name="connsiteX1096" fmla="*/ 1191308 w 1948239"/>
              <a:gd name="connsiteY1096" fmla="*/ 31268 h 1667221"/>
              <a:gd name="connsiteX1097" fmla="*/ 1165503 w 1948239"/>
              <a:gd name="connsiteY1097" fmla="*/ 34111 h 1667221"/>
              <a:gd name="connsiteX1098" fmla="*/ 1184139 w 1948239"/>
              <a:gd name="connsiteY1098" fmla="*/ 35532 h 1667221"/>
              <a:gd name="connsiteX1099" fmla="*/ 1326065 w 1948239"/>
              <a:gd name="connsiteY1099" fmla="*/ 9949 h 1667221"/>
              <a:gd name="connsiteX1100" fmla="*/ 1376239 w 1948239"/>
              <a:gd name="connsiteY1100" fmla="*/ 31268 h 1667221"/>
              <a:gd name="connsiteX1101" fmla="*/ 1400611 w 1948239"/>
              <a:gd name="connsiteY1101" fmla="*/ 59696 h 1667221"/>
              <a:gd name="connsiteX1102" fmla="*/ 1420681 w 1948239"/>
              <a:gd name="connsiteY1102" fmla="*/ 59696 h 1667221"/>
              <a:gd name="connsiteX1103" fmla="*/ 1440751 w 1948239"/>
              <a:gd name="connsiteY1103" fmla="*/ 59696 h 1667221"/>
              <a:gd name="connsiteX1104" fmla="*/ 1490926 w 1948239"/>
              <a:gd name="connsiteY1104" fmla="*/ 75331 h 1667221"/>
              <a:gd name="connsiteX1105" fmla="*/ 1535367 w 1948239"/>
              <a:gd name="connsiteY1105" fmla="*/ 96650 h 1667221"/>
              <a:gd name="connsiteX1106" fmla="*/ 1571206 w 1948239"/>
              <a:gd name="connsiteY1106" fmla="*/ 123656 h 1667221"/>
              <a:gd name="connsiteX1107" fmla="*/ 1585542 w 1948239"/>
              <a:gd name="connsiteY1107" fmla="*/ 137868 h 1667221"/>
              <a:gd name="connsiteX1108" fmla="*/ 1597011 w 1948239"/>
              <a:gd name="connsiteY1108" fmla="*/ 152082 h 1667221"/>
              <a:gd name="connsiteX1109" fmla="*/ 1627117 w 1948239"/>
              <a:gd name="connsiteY1109" fmla="*/ 169138 h 1667221"/>
              <a:gd name="connsiteX1110" fmla="*/ 1640018 w 1948239"/>
              <a:gd name="connsiteY1110" fmla="*/ 166294 h 1667221"/>
              <a:gd name="connsiteX1111" fmla="*/ 1545402 w 1948239"/>
              <a:gd name="connsiteY1111" fmla="*/ 81015 h 1667221"/>
              <a:gd name="connsiteX1112" fmla="*/ 1568339 w 1948239"/>
              <a:gd name="connsiteY1112" fmla="*/ 108021 h 1667221"/>
              <a:gd name="connsiteX1113" fmla="*/ 1518165 w 1948239"/>
              <a:gd name="connsiteY1113" fmla="*/ 83859 h 1667221"/>
              <a:gd name="connsiteX1114" fmla="*/ 1472290 w 1948239"/>
              <a:gd name="connsiteY1114" fmla="*/ 59696 h 1667221"/>
              <a:gd name="connsiteX1115" fmla="*/ 1508129 w 1948239"/>
              <a:gd name="connsiteY1115" fmla="*/ 75331 h 1667221"/>
              <a:gd name="connsiteX1116" fmla="*/ 1543969 w 1948239"/>
              <a:gd name="connsiteY1116" fmla="*/ 92386 h 1667221"/>
              <a:gd name="connsiteX1117" fmla="*/ 1505261 w 1948239"/>
              <a:gd name="connsiteY1117" fmla="*/ 65381 h 1667221"/>
              <a:gd name="connsiteX1118" fmla="*/ 1548269 w 1948239"/>
              <a:gd name="connsiteY1118" fmla="*/ 78172 h 1667221"/>
              <a:gd name="connsiteX1119" fmla="*/ 1595578 w 1948239"/>
              <a:gd name="connsiteY1119" fmla="*/ 102335 h 1667221"/>
              <a:gd name="connsiteX1120" fmla="*/ 1591277 w 1948239"/>
              <a:gd name="connsiteY1120" fmla="*/ 99493 h 1667221"/>
              <a:gd name="connsiteX1121" fmla="*/ 1622815 w 1948239"/>
              <a:gd name="connsiteY1121" fmla="*/ 119392 h 1667221"/>
              <a:gd name="connsiteX1122" fmla="*/ 1641453 w 1948239"/>
              <a:gd name="connsiteY1122" fmla="*/ 132183 h 1667221"/>
              <a:gd name="connsiteX1123" fmla="*/ 1660088 w 1948239"/>
              <a:gd name="connsiteY1123" fmla="*/ 144975 h 1667221"/>
              <a:gd name="connsiteX1124" fmla="*/ 1687327 w 1948239"/>
              <a:gd name="connsiteY1124" fmla="*/ 169138 h 1667221"/>
              <a:gd name="connsiteX1125" fmla="*/ 1670124 w 1948239"/>
              <a:gd name="connsiteY1125" fmla="*/ 169138 h 1667221"/>
              <a:gd name="connsiteX1126" fmla="*/ 1637151 w 1948239"/>
              <a:gd name="connsiteY1126" fmla="*/ 150661 h 1667221"/>
              <a:gd name="connsiteX1127" fmla="*/ 1667257 w 1948239"/>
              <a:gd name="connsiteY1127" fmla="*/ 174824 h 1667221"/>
              <a:gd name="connsiteX1128" fmla="*/ 1697361 w 1948239"/>
              <a:gd name="connsiteY1128" fmla="*/ 201828 h 1667221"/>
              <a:gd name="connsiteX1129" fmla="*/ 1754705 w 1948239"/>
              <a:gd name="connsiteY1129" fmla="*/ 265789 h 1667221"/>
              <a:gd name="connsiteX1130" fmla="*/ 1807748 w 1948239"/>
              <a:gd name="connsiteY1130" fmla="*/ 334012 h 1667221"/>
              <a:gd name="connsiteX1131" fmla="*/ 1832118 w 1948239"/>
              <a:gd name="connsiteY1131" fmla="*/ 366703 h 1667221"/>
              <a:gd name="connsiteX1132" fmla="*/ 1857923 w 1948239"/>
              <a:gd name="connsiteY1132" fmla="*/ 396551 h 1667221"/>
              <a:gd name="connsiteX1133" fmla="*/ 1853623 w 1948239"/>
              <a:gd name="connsiteY1133" fmla="*/ 382337 h 1667221"/>
              <a:gd name="connsiteX1134" fmla="*/ 1847889 w 1948239"/>
              <a:gd name="connsiteY1134" fmla="*/ 368123 h 1667221"/>
              <a:gd name="connsiteX1135" fmla="*/ 1837853 w 1948239"/>
              <a:gd name="connsiteY1135" fmla="*/ 339697 h 1667221"/>
              <a:gd name="connsiteX1136" fmla="*/ 1867959 w 1948239"/>
              <a:gd name="connsiteY1136" fmla="*/ 397972 h 1667221"/>
              <a:gd name="connsiteX1137" fmla="*/ 1892329 w 1948239"/>
              <a:gd name="connsiteY1137" fmla="*/ 424978 h 1667221"/>
              <a:gd name="connsiteX1138" fmla="*/ 1881039 w 1948239"/>
              <a:gd name="connsiteY1138" fmla="*/ 389199 h 1667221"/>
              <a:gd name="connsiteX1139" fmla="*/ 1879634 w 1948239"/>
              <a:gd name="connsiteY1139" fmla="*/ 379503 h 1667221"/>
              <a:gd name="connsiteX1140" fmla="*/ 1892329 w 1948239"/>
              <a:gd name="connsiteY1140" fmla="*/ 423555 h 1667221"/>
              <a:gd name="connsiteX1141" fmla="*/ 1900930 w 1948239"/>
              <a:gd name="connsiteY1141" fmla="*/ 456247 h 1667221"/>
              <a:gd name="connsiteX1142" fmla="*/ 1906665 w 1948239"/>
              <a:gd name="connsiteY1142" fmla="*/ 486094 h 1667221"/>
              <a:gd name="connsiteX1143" fmla="*/ 1925302 w 1948239"/>
              <a:gd name="connsiteY1143" fmla="*/ 504572 h 1667221"/>
              <a:gd name="connsiteX1144" fmla="*/ 1910966 w 1948239"/>
              <a:gd name="connsiteY1144" fmla="*/ 505993 h 1667221"/>
              <a:gd name="connsiteX1145" fmla="*/ 1923868 w 1948239"/>
              <a:gd name="connsiteY1145" fmla="*/ 569952 h 1667221"/>
              <a:gd name="connsiteX1146" fmla="*/ 1931036 w 1948239"/>
              <a:gd name="connsiteY1146" fmla="*/ 561424 h 1667221"/>
              <a:gd name="connsiteX1147" fmla="*/ 1932469 w 1948239"/>
              <a:gd name="connsiteY1147" fmla="*/ 525891 h 1667221"/>
              <a:gd name="connsiteX1148" fmla="*/ 1933903 w 1948239"/>
              <a:gd name="connsiteY1148" fmla="*/ 633914 h 1667221"/>
              <a:gd name="connsiteX1149" fmla="*/ 1936771 w 1948239"/>
              <a:gd name="connsiteY1149" fmla="*/ 631071 h 1667221"/>
              <a:gd name="connsiteX1150" fmla="*/ 1935336 w 1948239"/>
              <a:gd name="connsiteY1150" fmla="*/ 666604 h 1667221"/>
              <a:gd name="connsiteX1151" fmla="*/ 1941071 w 1948239"/>
              <a:gd name="connsiteY1151" fmla="*/ 636755 h 1667221"/>
              <a:gd name="connsiteX1152" fmla="*/ 1933903 w 1948239"/>
              <a:gd name="connsiteY1152" fmla="*/ 713508 h 1667221"/>
              <a:gd name="connsiteX1153" fmla="*/ 1932469 w 1948239"/>
              <a:gd name="connsiteY1153" fmla="*/ 783152 h 1667221"/>
              <a:gd name="connsiteX1154" fmla="*/ 1922435 w 1948239"/>
              <a:gd name="connsiteY1154" fmla="*/ 813001 h 1667221"/>
              <a:gd name="connsiteX1155" fmla="*/ 1928169 w 1948239"/>
              <a:gd name="connsiteY1155" fmla="*/ 815844 h 1667221"/>
              <a:gd name="connsiteX1156" fmla="*/ 1916700 w 1948239"/>
              <a:gd name="connsiteY1156" fmla="*/ 844270 h 1667221"/>
              <a:gd name="connsiteX1157" fmla="*/ 1926735 w 1948239"/>
              <a:gd name="connsiteY1157" fmla="*/ 881224 h 1667221"/>
              <a:gd name="connsiteX1158" fmla="*/ 1926735 w 1948239"/>
              <a:gd name="connsiteY1158" fmla="*/ 878381 h 1667221"/>
              <a:gd name="connsiteX1159" fmla="*/ 1932469 w 1948239"/>
              <a:gd name="connsiteY1159" fmla="*/ 898280 h 1667221"/>
              <a:gd name="connsiteX1160" fmla="*/ 1908099 w 1948239"/>
              <a:gd name="connsiteY1160" fmla="*/ 955134 h 1667221"/>
              <a:gd name="connsiteX1161" fmla="*/ 1873693 w 1948239"/>
              <a:gd name="connsiteY1161" fmla="*/ 1010566 h 1667221"/>
              <a:gd name="connsiteX1162" fmla="*/ 1836420 w 1948239"/>
              <a:gd name="connsiteY1162" fmla="*/ 1044677 h 1667221"/>
              <a:gd name="connsiteX1163" fmla="*/ 1836420 w 1948239"/>
              <a:gd name="connsiteY1163" fmla="*/ 1067419 h 1667221"/>
              <a:gd name="connsiteX1164" fmla="*/ 1820650 w 1948239"/>
              <a:gd name="connsiteY1164" fmla="*/ 1127114 h 1667221"/>
              <a:gd name="connsiteX1165" fmla="*/ 1833553 w 1948239"/>
              <a:gd name="connsiteY1165" fmla="*/ 1112902 h 1667221"/>
              <a:gd name="connsiteX1166" fmla="*/ 1816350 w 1948239"/>
              <a:gd name="connsiteY1166" fmla="*/ 1137064 h 1667221"/>
              <a:gd name="connsiteX1167" fmla="*/ 1820650 w 1948239"/>
              <a:gd name="connsiteY1167" fmla="*/ 1145592 h 1667221"/>
              <a:gd name="connsiteX1168" fmla="*/ 1793412 w 1948239"/>
              <a:gd name="connsiteY1168" fmla="*/ 1182546 h 1667221"/>
              <a:gd name="connsiteX1169" fmla="*/ 1817783 w 1948239"/>
              <a:gd name="connsiteY1169" fmla="*/ 1168334 h 1667221"/>
              <a:gd name="connsiteX1170" fmla="*/ 1781944 w 1948239"/>
              <a:gd name="connsiteY1170" fmla="*/ 1213816 h 1667221"/>
              <a:gd name="connsiteX1171" fmla="*/ 1800579 w 1948239"/>
              <a:gd name="connsiteY1171" fmla="*/ 1202445 h 1667221"/>
              <a:gd name="connsiteX1172" fmla="*/ 1777642 w 1948239"/>
              <a:gd name="connsiteY1172" fmla="*/ 1220923 h 1667221"/>
              <a:gd name="connsiteX1173" fmla="*/ 1756139 w 1948239"/>
              <a:gd name="connsiteY1173" fmla="*/ 1249349 h 1667221"/>
              <a:gd name="connsiteX1174" fmla="*/ 1769041 w 1948239"/>
              <a:gd name="connsiteY1174" fmla="*/ 1225187 h 1667221"/>
              <a:gd name="connsiteX1175" fmla="*/ 1780509 w 1948239"/>
              <a:gd name="connsiteY1175" fmla="*/ 1201024 h 1667221"/>
              <a:gd name="connsiteX1176" fmla="*/ 1743236 w 1948239"/>
              <a:gd name="connsiteY1176" fmla="*/ 1233714 h 1667221"/>
              <a:gd name="connsiteX1177" fmla="*/ 1717432 w 1948239"/>
              <a:gd name="connsiteY1177" fmla="*/ 1240821 h 1667221"/>
              <a:gd name="connsiteX1178" fmla="*/ 1683026 w 1948239"/>
              <a:gd name="connsiteY1178" fmla="*/ 1276355 h 1667221"/>
              <a:gd name="connsiteX1179" fmla="*/ 1667257 w 1948239"/>
              <a:gd name="connsiteY1179" fmla="*/ 1296253 h 1667221"/>
              <a:gd name="connsiteX1180" fmla="*/ 1650054 w 1948239"/>
              <a:gd name="connsiteY1180" fmla="*/ 1314731 h 1667221"/>
              <a:gd name="connsiteX1181" fmla="*/ 1578375 w 1948239"/>
              <a:gd name="connsiteY1181" fmla="*/ 1367320 h 1667221"/>
              <a:gd name="connsiteX1182" fmla="*/ 1578375 w 1948239"/>
              <a:gd name="connsiteY1182" fmla="*/ 1392903 h 1667221"/>
              <a:gd name="connsiteX1183" fmla="*/ 1618515 w 1948239"/>
              <a:gd name="connsiteY1183" fmla="*/ 1365897 h 1667221"/>
              <a:gd name="connsiteX1184" fmla="*/ 1651487 w 1948239"/>
              <a:gd name="connsiteY1184" fmla="*/ 1353106 h 1667221"/>
              <a:gd name="connsiteX1185" fmla="*/ 1678726 w 1948239"/>
              <a:gd name="connsiteY1185" fmla="*/ 1310465 h 1667221"/>
              <a:gd name="connsiteX1186" fmla="*/ 1711697 w 1948239"/>
              <a:gd name="connsiteY1186" fmla="*/ 1264984 h 1667221"/>
              <a:gd name="connsiteX1187" fmla="*/ 1680159 w 1948239"/>
              <a:gd name="connsiteY1187" fmla="*/ 1311888 h 1667221"/>
              <a:gd name="connsiteX1188" fmla="*/ 1726033 w 1948239"/>
              <a:gd name="connsiteY1188" fmla="*/ 1289146 h 1667221"/>
              <a:gd name="connsiteX1189" fmla="*/ 1645596 w 1948239"/>
              <a:gd name="connsiteY1189" fmla="*/ 1383687 h 1667221"/>
              <a:gd name="connsiteX1190" fmla="*/ 1624252 w 1948239"/>
              <a:gd name="connsiteY1190" fmla="*/ 1405694 h 1667221"/>
              <a:gd name="connsiteX1191" fmla="*/ 1624250 w 1948239"/>
              <a:gd name="connsiteY1191" fmla="*/ 1405696 h 1667221"/>
              <a:gd name="connsiteX1192" fmla="*/ 1562605 w 1948239"/>
              <a:gd name="connsiteY1192" fmla="*/ 1445493 h 1667221"/>
              <a:gd name="connsiteX1193" fmla="*/ 1505261 w 1948239"/>
              <a:gd name="connsiteY1193" fmla="*/ 1454021 h 1667221"/>
              <a:gd name="connsiteX1194" fmla="*/ 1473723 w 1948239"/>
              <a:gd name="connsiteY1194" fmla="*/ 1483868 h 1667221"/>
              <a:gd name="connsiteX1195" fmla="*/ 1436449 w 1948239"/>
              <a:gd name="connsiteY1195" fmla="*/ 1502346 h 1667221"/>
              <a:gd name="connsiteX1196" fmla="*/ 1436449 w 1948239"/>
              <a:gd name="connsiteY1196" fmla="*/ 1526508 h 1667221"/>
              <a:gd name="connsiteX1197" fmla="*/ 1478024 w 1948239"/>
              <a:gd name="connsiteY1197" fmla="*/ 1502346 h 1667221"/>
              <a:gd name="connsiteX1198" fmla="*/ 1532500 w 1948239"/>
              <a:gd name="connsiteY1198" fmla="*/ 1482447 h 1667221"/>
              <a:gd name="connsiteX1199" fmla="*/ 1500961 w 1948239"/>
              <a:gd name="connsiteY1199" fmla="*/ 1508031 h 1667221"/>
              <a:gd name="connsiteX1200" fmla="*/ 1469423 w 1948239"/>
              <a:gd name="connsiteY1200" fmla="*/ 1532194 h 1667221"/>
              <a:gd name="connsiteX1201" fmla="*/ 1445051 w 1948239"/>
              <a:gd name="connsiteY1201" fmla="*/ 1530772 h 1667221"/>
              <a:gd name="connsiteX1202" fmla="*/ 1440751 w 1948239"/>
              <a:gd name="connsiteY1202" fmla="*/ 1544986 h 1667221"/>
              <a:gd name="connsiteX1203" fmla="*/ 1369072 w 1948239"/>
              <a:gd name="connsiteY1203" fmla="*/ 1577676 h 1667221"/>
              <a:gd name="connsiteX1204" fmla="*/ 1318896 w 1948239"/>
              <a:gd name="connsiteY1204" fmla="*/ 1604682 h 1667221"/>
              <a:gd name="connsiteX1205" fmla="*/ 1274455 w 1948239"/>
              <a:gd name="connsiteY1205" fmla="*/ 1610367 h 1667221"/>
              <a:gd name="connsiteX1206" fmla="*/ 1330365 w 1948239"/>
              <a:gd name="connsiteY1206" fmla="*/ 1594732 h 1667221"/>
              <a:gd name="connsiteX1207" fmla="*/ 1330365 w 1948239"/>
              <a:gd name="connsiteY1207" fmla="*/ 1563462 h 1667221"/>
              <a:gd name="connsiteX1208" fmla="*/ 1304560 w 1948239"/>
              <a:gd name="connsiteY1208" fmla="*/ 1571992 h 1667221"/>
              <a:gd name="connsiteX1209" fmla="*/ 1275888 w 1948239"/>
              <a:gd name="connsiteY1209" fmla="*/ 1581940 h 1667221"/>
              <a:gd name="connsiteX1210" fmla="*/ 1214245 w 1948239"/>
              <a:gd name="connsiteY1210" fmla="*/ 1604682 h 1667221"/>
              <a:gd name="connsiteX1211" fmla="*/ 1149733 w 1948239"/>
              <a:gd name="connsiteY1211" fmla="*/ 1621737 h 1667221"/>
              <a:gd name="connsiteX1212" fmla="*/ 1088090 w 1948239"/>
              <a:gd name="connsiteY1212" fmla="*/ 1627424 h 1667221"/>
              <a:gd name="connsiteX1213" fmla="*/ 1133853 w 1948239"/>
              <a:gd name="connsiteY1213" fmla="*/ 1628622 h 1667221"/>
              <a:gd name="connsiteX1214" fmla="*/ 1135061 w 1948239"/>
              <a:gd name="connsiteY1214" fmla="*/ 1629244 h 1667221"/>
              <a:gd name="connsiteX1215" fmla="*/ 1106726 w 1948239"/>
              <a:gd name="connsiteY1215" fmla="*/ 1631687 h 1667221"/>
              <a:gd name="connsiteX1216" fmla="*/ 1103859 w 1948239"/>
              <a:gd name="connsiteY1216" fmla="*/ 1634529 h 1667221"/>
              <a:gd name="connsiteX1217" fmla="*/ 1136832 w 1948239"/>
              <a:gd name="connsiteY1217" fmla="*/ 1631687 h 1667221"/>
              <a:gd name="connsiteX1218" fmla="*/ 1137849 w 1948239"/>
              <a:gd name="connsiteY1218" fmla="*/ 1630679 h 1667221"/>
              <a:gd name="connsiteX1219" fmla="*/ 1142566 w 1948239"/>
              <a:gd name="connsiteY1219" fmla="*/ 1633108 h 1667221"/>
              <a:gd name="connsiteX1220" fmla="*/ 953333 w 1948239"/>
              <a:gd name="connsiteY1220" fmla="*/ 1635951 h 1667221"/>
              <a:gd name="connsiteX1221" fmla="*/ 966235 w 1948239"/>
              <a:gd name="connsiteY1221" fmla="*/ 1648743 h 1667221"/>
              <a:gd name="connsiteX1222" fmla="*/ 927529 w 1948239"/>
              <a:gd name="connsiteY1222" fmla="*/ 1648743 h 1667221"/>
              <a:gd name="connsiteX1223" fmla="*/ 885954 w 1948239"/>
              <a:gd name="connsiteY1223" fmla="*/ 1653007 h 1667221"/>
              <a:gd name="connsiteX1224" fmla="*/ 883087 w 1948239"/>
              <a:gd name="connsiteY1224" fmla="*/ 1647322 h 1667221"/>
              <a:gd name="connsiteX1225" fmla="*/ 847248 w 1948239"/>
              <a:gd name="connsiteY1225" fmla="*/ 1662957 h 1667221"/>
              <a:gd name="connsiteX1226" fmla="*/ 742596 w 1948239"/>
              <a:gd name="connsiteY1226" fmla="*/ 1661535 h 1667221"/>
              <a:gd name="connsiteX1227" fmla="*/ 748330 w 1948239"/>
              <a:gd name="connsiteY1227" fmla="*/ 1667221 h 1667221"/>
              <a:gd name="connsiteX1228" fmla="*/ 650668 w 1948239"/>
              <a:gd name="connsiteY1228" fmla="*/ 1657271 h 1667221"/>
              <a:gd name="connsiteX1229" fmla="*/ 582677 w 1948239"/>
              <a:gd name="connsiteY1229" fmla="*/ 1650706 h 1667221"/>
              <a:gd name="connsiteX1230" fmla="*/ 591981 w 1948239"/>
              <a:gd name="connsiteY1230" fmla="*/ 1650719 h 1667221"/>
              <a:gd name="connsiteX1231" fmla="*/ 597805 w 1948239"/>
              <a:gd name="connsiteY1231" fmla="*/ 1644479 h 1667221"/>
              <a:gd name="connsiteX1232" fmla="*/ 559097 w 1948239"/>
              <a:gd name="connsiteY1232" fmla="*/ 1634529 h 1667221"/>
              <a:gd name="connsiteX1233" fmla="*/ 520391 w 1948239"/>
              <a:gd name="connsiteY1233" fmla="*/ 1621737 h 1667221"/>
              <a:gd name="connsiteX1234" fmla="*/ 500321 w 1948239"/>
              <a:gd name="connsiteY1234" fmla="*/ 1627424 h 1667221"/>
              <a:gd name="connsiteX1235" fmla="*/ 528993 w 1948239"/>
              <a:gd name="connsiteY1235" fmla="*/ 1634529 h 1667221"/>
              <a:gd name="connsiteX1236" fmla="*/ 517524 w 1948239"/>
              <a:gd name="connsiteY1236" fmla="*/ 1637372 h 1667221"/>
              <a:gd name="connsiteX1237" fmla="*/ 530425 w 1948239"/>
              <a:gd name="connsiteY1237" fmla="*/ 1608946 h 1667221"/>
              <a:gd name="connsiteX1238" fmla="*/ 488852 w 1948239"/>
              <a:gd name="connsiteY1238" fmla="*/ 1593311 h 1667221"/>
              <a:gd name="connsiteX1239" fmla="*/ 457314 w 1948239"/>
              <a:gd name="connsiteY1239" fmla="*/ 1576256 h 1667221"/>
              <a:gd name="connsiteX1240" fmla="*/ 464481 w 1948239"/>
              <a:gd name="connsiteY1240" fmla="*/ 1607525 h 1667221"/>
              <a:gd name="connsiteX1241" fmla="*/ 438676 w 1948239"/>
              <a:gd name="connsiteY1241" fmla="*/ 1600418 h 1667221"/>
              <a:gd name="connsiteX1242" fmla="*/ 405705 w 1948239"/>
              <a:gd name="connsiteY1242" fmla="*/ 1583361 h 1667221"/>
              <a:gd name="connsiteX1243" fmla="*/ 352661 w 1948239"/>
              <a:gd name="connsiteY1243" fmla="*/ 1542143 h 1667221"/>
              <a:gd name="connsiteX1244" fmla="*/ 265213 w 1948239"/>
              <a:gd name="connsiteY1244" fmla="*/ 1508031 h 1667221"/>
              <a:gd name="connsiteX1245" fmla="*/ 245143 w 1948239"/>
              <a:gd name="connsiteY1245" fmla="*/ 1493818 h 1667221"/>
              <a:gd name="connsiteX1246" fmla="*/ 227940 w 1948239"/>
              <a:gd name="connsiteY1246" fmla="*/ 1482447 h 1667221"/>
              <a:gd name="connsiteX1247" fmla="*/ 206436 w 1948239"/>
              <a:gd name="connsiteY1247" fmla="*/ 1476763 h 1667221"/>
              <a:gd name="connsiteX1248" fmla="*/ 187800 w 1948239"/>
              <a:gd name="connsiteY1248" fmla="*/ 1451178 h 1667221"/>
              <a:gd name="connsiteX1249" fmla="*/ 192100 w 1948239"/>
              <a:gd name="connsiteY1249" fmla="*/ 1462549 h 1667221"/>
              <a:gd name="connsiteX1250" fmla="*/ 156261 w 1948239"/>
              <a:gd name="connsiteY1250" fmla="*/ 1421329 h 1667221"/>
              <a:gd name="connsiteX1251" fmla="*/ 137624 w 1948239"/>
              <a:gd name="connsiteY1251" fmla="*/ 1387218 h 1667221"/>
              <a:gd name="connsiteX1252" fmla="*/ 140491 w 1948239"/>
              <a:gd name="connsiteY1252" fmla="*/ 1407117 h 1667221"/>
              <a:gd name="connsiteX1253" fmla="*/ 108952 w 1948239"/>
              <a:gd name="connsiteY1253" fmla="*/ 1364477 h 1667221"/>
              <a:gd name="connsiteX1254" fmla="*/ 98918 w 1948239"/>
              <a:gd name="connsiteY1254" fmla="*/ 1343157 h 1667221"/>
              <a:gd name="connsiteX1255" fmla="*/ 90316 w 1948239"/>
              <a:gd name="connsiteY1255" fmla="*/ 1321836 h 1667221"/>
              <a:gd name="connsiteX1256" fmla="*/ 80281 w 1948239"/>
              <a:gd name="connsiteY1256" fmla="*/ 1300517 h 1667221"/>
              <a:gd name="connsiteX1257" fmla="*/ 73113 w 1948239"/>
              <a:gd name="connsiteY1257" fmla="*/ 1279198 h 1667221"/>
              <a:gd name="connsiteX1258" fmla="*/ 63078 w 1948239"/>
              <a:gd name="connsiteY1258" fmla="*/ 1256456 h 1667221"/>
              <a:gd name="connsiteX1259" fmla="*/ 51609 w 1948239"/>
              <a:gd name="connsiteY1259" fmla="*/ 1232293 h 1667221"/>
              <a:gd name="connsiteX1260" fmla="*/ 53043 w 1948239"/>
              <a:gd name="connsiteY1260" fmla="*/ 1246506 h 1667221"/>
              <a:gd name="connsiteX1261" fmla="*/ 44442 w 1948239"/>
              <a:gd name="connsiteY1261" fmla="*/ 1212395 h 1667221"/>
              <a:gd name="connsiteX1262" fmla="*/ 60210 w 1948239"/>
              <a:gd name="connsiteY1262" fmla="*/ 1235135 h 1667221"/>
              <a:gd name="connsiteX1263" fmla="*/ 45875 w 1948239"/>
              <a:gd name="connsiteY1263" fmla="*/ 1162648 h 1667221"/>
              <a:gd name="connsiteX1264" fmla="*/ 27239 w 1948239"/>
              <a:gd name="connsiteY1264" fmla="*/ 1073105 h 1667221"/>
              <a:gd name="connsiteX1265" fmla="*/ 17203 w 1948239"/>
              <a:gd name="connsiteY1265" fmla="*/ 1101531 h 1667221"/>
              <a:gd name="connsiteX1266" fmla="*/ 28672 w 1948239"/>
              <a:gd name="connsiteY1266" fmla="*/ 1017673 h 1667221"/>
              <a:gd name="connsiteX1267" fmla="*/ 11469 w 1948239"/>
              <a:gd name="connsiteY1267" fmla="*/ 1053206 h 1667221"/>
              <a:gd name="connsiteX1268" fmla="*/ 11469 w 1948239"/>
              <a:gd name="connsiteY1268" fmla="*/ 989245 h 1667221"/>
              <a:gd name="connsiteX1269" fmla="*/ 4301 w 1948239"/>
              <a:gd name="connsiteY1269" fmla="*/ 976453 h 1667221"/>
              <a:gd name="connsiteX1270" fmla="*/ 5734 w 1948239"/>
              <a:gd name="connsiteY1270" fmla="*/ 903966 h 1667221"/>
              <a:gd name="connsiteX1271" fmla="*/ 0 w 1948239"/>
              <a:gd name="connsiteY1271" fmla="*/ 909651 h 1667221"/>
              <a:gd name="connsiteX1272" fmla="*/ 10036 w 1948239"/>
              <a:gd name="connsiteY1272" fmla="*/ 795945 h 1667221"/>
              <a:gd name="connsiteX1273" fmla="*/ 1434 w 1948239"/>
              <a:gd name="connsiteY1273" fmla="*/ 801630 h 1667221"/>
              <a:gd name="connsiteX1274" fmla="*/ 11469 w 1948239"/>
              <a:gd name="connsiteY1274" fmla="*/ 712086 h 1667221"/>
              <a:gd name="connsiteX1275" fmla="*/ 0 w 1948239"/>
              <a:gd name="connsiteY1275" fmla="*/ 730563 h 1667221"/>
              <a:gd name="connsiteX1276" fmla="*/ 20070 w 1948239"/>
              <a:gd name="connsiteY1276" fmla="*/ 622543 h 1667221"/>
              <a:gd name="connsiteX1277" fmla="*/ 5734 w 1948239"/>
              <a:gd name="connsiteY1277" fmla="*/ 599801 h 1667221"/>
              <a:gd name="connsiteX1278" fmla="*/ 20070 w 1948239"/>
              <a:gd name="connsiteY1278" fmla="*/ 540105 h 1667221"/>
              <a:gd name="connsiteX1279" fmla="*/ 11469 w 1948239"/>
              <a:gd name="connsiteY1279" fmla="*/ 557161 h 1667221"/>
              <a:gd name="connsiteX1280" fmla="*/ 15770 w 1948239"/>
              <a:gd name="connsiteY1280" fmla="*/ 557161 h 1667221"/>
              <a:gd name="connsiteX1281" fmla="*/ 7169 w 1948239"/>
              <a:gd name="connsiteY1281" fmla="*/ 572795 h 1667221"/>
              <a:gd name="connsiteX1282" fmla="*/ 22937 w 1948239"/>
              <a:gd name="connsiteY1282" fmla="*/ 504572 h 1667221"/>
              <a:gd name="connsiteX1283" fmla="*/ 7169 w 1948239"/>
              <a:gd name="connsiteY1283" fmla="*/ 521627 h 1667221"/>
              <a:gd name="connsiteX1284" fmla="*/ 55910 w 1948239"/>
              <a:gd name="connsiteY1284" fmla="*/ 379494 h 1667221"/>
              <a:gd name="connsiteX1285" fmla="*/ 73113 w 1948239"/>
              <a:gd name="connsiteY1285" fmla="*/ 386601 h 1667221"/>
              <a:gd name="connsiteX1286" fmla="*/ 63078 w 1948239"/>
              <a:gd name="connsiteY1286" fmla="*/ 436348 h 1667221"/>
              <a:gd name="connsiteX1287" fmla="*/ 88882 w 1948239"/>
              <a:gd name="connsiteY1287" fmla="*/ 393708 h 1667221"/>
              <a:gd name="connsiteX1288" fmla="*/ 81715 w 1948239"/>
              <a:gd name="connsiteY1288" fmla="*/ 427821 h 1667221"/>
              <a:gd name="connsiteX1289" fmla="*/ 84582 w 1948239"/>
              <a:gd name="connsiteY1289" fmla="*/ 426398 h 1667221"/>
              <a:gd name="connsiteX1290" fmla="*/ 78848 w 1948239"/>
              <a:gd name="connsiteY1290" fmla="*/ 451983 h 1667221"/>
              <a:gd name="connsiteX1291" fmla="*/ 110387 w 1948239"/>
              <a:gd name="connsiteY1291" fmla="*/ 454825 h 1667221"/>
              <a:gd name="connsiteX1292" fmla="*/ 86015 w 1948239"/>
              <a:gd name="connsiteY1292" fmla="*/ 500308 h 1667221"/>
              <a:gd name="connsiteX1293" fmla="*/ 86015 w 1948239"/>
              <a:gd name="connsiteY1293" fmla="*/ 540105 h 1667221"/>
              <a:gd name="connsiteX1294" fmla="*/ 106085 w 1948239"/>
              <a:gd name="connsiteY1294" fmla="*/ 496044 h 1667221"/>
              <a:gd name="connsiteX1295" fmla="*/ 114687 w 1948239"/>
              <a:gd name="connsiteY1295" fmla="*/ 547212 h 1667221"/>
              <a:gd name="connsiteX1296" fmla="*/ 117554 w 1948239"/>
              <a:gd name="connsiteY1296" fmla="*/ 683659 h 1667221"/>
              <a:gd name="connsiteX1297" fmla="*/ 97484 w 1948239"/>
              <a:gd name="connsiteY1297" fmla="*/ 696451 h 1667221"/>
              <a:gd name="connsiteX1298" fmla="*/ 101785 w 1948239"/>
              <a:gd name="connsiteY1298" fmla="*/ 737670 h 1667221"/>
              <a:gd name="connsiteX1299" fmla="*/ 86015 w 1948239"/>
              <a:gd name="connsiteY1299" fmla="*/ 751883 h 1667221"/>
              <a:gd name="connsiteX1300" fmla="*/ 91749 w 1948239"/>
              <a:gd name="connsiteY1300" fmla="*/ 777468 h 1667221"/>
              <a:gd name="connsiteX1301" fmla="*/ 110387 w 1948239"/>
              <a:gd name="connsiteY1301" fmla="*/ 760412 h 1667221"/>
              <a:gd name="connsiteX1302" fmla="*/ 101785 w 1948239"/>
              <a:gd name="connsiteY1302" fmla="*/ 818686 h 1667221"/>
              <a:gd name="connsiteX1303" fmla="*/ 108952 w 1948239"/>
              <a:gd name="connsiteY1303" fmla="*/ 803051 h 1667221"/>
              <a:gd name="connsiteX1304" fmla="*/ 107519 w 1948239"/>
              <a:gd name="connsiteY1304" fmla="*/ 915337 h 1667221"/>
              <a:gd name="connsiteX1305" fmla="*/ 111819 w 1948239"/>
              <a:gd name="connsiteY1305" fmla="*/ 1020514 h 1667221"/>
              <a:gd name="connsiteX1306" fmla="*/ 118988 w 1948239"/>
              <a:gd name="connsiteY1306" fmla="*/ 1011987 h 1667221"/>
              <a:gd name="connsiteX1307" fmla="*/ 117554 w 1948239"/>
              <a:gd name="connsiteY1307" fmla="*/ 1038992 h 1667221"/>
              <a:gd name="connsiteX1308" fmla="*/ 121855 w 1948239"/>
              <a:gd name="connsiteY1308" fmla="*/ 1033306 h 1667221"/>
              <a:gd name="connsiteX1309" fmla="*/ 120421 w 1948239"/>
              <a:gd name="connsiteY1309" fmla="*/ 1095845 h 1667221"/>
              <a:gd name="connsiteX1310" fmla="*/ 133324 w 1948239"/>
              <a:gd name="connsiteY1310" fmla="*/ 1186810 h 1667221"/>
              <a:gd name="connsiteX1311" fmla="*/ 136191 w 1948239"/>
              <a:gd name="connsiteY1311" fmla="*/ 1158384 h 1667221"/>
              <a:gd name="connsiteX1312" fmla="*/ 139058 w 1948239"/>
              <a:gd name="connsiteY1312" fmla="*/ 1206709 h 1667221"/>
              <a:gd name="connsiteX1313" fmla="*/ 149093 w 1948239"/>
              <a:gd name="connsiteY1313" fmla="*/ 1198181 h 1667221"/>
              <a:gd name="connsiteX1314" fmla="*/ 159128 w 1948239"/>
              <a:gd name="connsiteY1314" fmla="*/ 1243664 h 1667221"/>
              <a:gd name="connsiteX1315" fmla="*/ 166296 w 1948239"/>
              <a:gd name="connsiteY1315" fmla="*/ 1257877 h 1667221"/>
              <a:gd name="connsiteX1316" fmla="*/ 174897 w 1948239"/>
              <a:gd name="connsiteY1316" fmla="*/ 1272091 h 1667221"/>
              <a:gd name="connsiteX1317" fmla="*/ 183499 w 1948239"/>
              <a:gd name="connsiteY1317" fmla="*/ 1287725 h 1667221"/>
              <a:gd name="connsiteX1318" fmla="*/ 192100 w 1948239"/>
              <a:gd name="connsiteY1318" fmla="*/ 1301938 h 1667221"/>
              <a:gd name="connsiteX1319" fmla="*/ 199269 w 1948239"/>
              <a:gd name="connsiteY1319" fmla="*/ 1297674 h 1667221"/>
              <a:gd name="connsiteX1320" fmla="*/ 212170 w 1948239"/>
              <a:gd name="connsiteY1320" fmla="*/ 1321836 h 1667221"/>
              <a:gd name="connsiteX1321" fmla="*/ 210737 w 1948239"/>
              <a:gd name="connsiteY1321" fmla="*/ 1311888 h 1667221"/>
              <a:gd name="connsiteX1322" fmla="*/ 268081 w 1948239"/>
              <a:gd name="connsiteY1322" fmla="*/ 1382954 h 1667221"/>
              <a:gd name="connsiteX1323" fmla="*/ 262346 w 1948239"/>
              <a:gd name="connsiteY1323" fmla="*/ 1355949 h 1667221"/>
              <a:gd name="connsiteX1324" fmla="*/ 288151 w 1948239"/>
              <a:gd name="connsiteY1324" fmla="*/ 1388639 h 1667221"/>
              <a:gd name="connsiteX1325" fmla="*/ 316822 w 1948239"/>
              <a:gd name="connsiteY1325" fmla="*/ 1419908 h 1667221"/>
              <a:gd name="connsiteX1326" fmla="*/ 338325 w 1948239"/>
              <a:gd name="connsiteY1326" fmla="*/ 1419908 h 1667221"/>
              <a:gd name="connsiteX1327" fmla="*/ 345494 w 1948239"/>
              <a:gd name="connsiteY1327" fmla="*/ 1429858 h 1667221"/>
              <a:gd name="connsiteX1328" fmla="*/ 356963 w 1948239"/>
              <a:gd name="connsiteY1328" fmla="*/ 1442650 h 1667221"/>
              <a:gd name="connsiteX1329" fmla="*/ 358396 w 1948239"/>
              <a:gd name="connsiteY1329" fmla="*/ 1435543 h 1667221"/>
              <a:gd name="connsiteX1330" fmla="*/ 530425 w 1948239"/>
              <a:gd name="connsiteY1330" fmla="*/ 1523665 h 1667221"/>
              <a:gd name="connsiteX1331" fmla="*/ 725393 w 1948239"/>
              <a:gd name="connsiteY1331" fmla="*/ 1562042 h 1667221"/>
              <a:gd name="connsiteX1332" fmla="*/ 722525 w 1948239"/>
              <a:gd name="connsiteY1332" fmla="*/ 1559199 h 1667221"/>
              <a:gd name="connsiteX1333" fmla="*/ 802806 w 1948239"/>
              <a:gd name="connsiteY1333" fmla="*/ 1580519 h 1667221"/>
              <a:gd name="connsiteX1334" fmla="*/ 847248 w 1948239"/>
              <a:gd name="connsiteY1334" fmla="*/ 1564885 h 1667221"/>
              <a:gd name="connsiteX1335" fmla="*/ 868751 w 1948239"/>
              <a:gd name="connsiteY1335" fmla="*/ 1571992 h 1667221"/>
              <a:gd name="connsiteX1336" fmla="*/ 910326 w 1948239"/>
              <a:gd name="connsiteY1336" fmla="*/ 1576256 h 1667221"/>
              <a:gd name="connsiteX1337" fmla="*/ 904591 w 1948239"/>
              <a:gd name="connsiteY1337" fmla="*/ 1563462 h 1667221"/>
              <a:gd name="connsiteX1338" fmla="*/ 960500 w 1948239"/>
              <a:gd name="connsiteY1338" fmla="*/ 1556357 h 1667221"/>
              <a:gd name="connsiteX1339" fmla="*/ 1013543 w 1948239"/>
              <a:gd name="connsiteY1339" fmla="*/ 1552092 h 1667221"/>
              <a:gd name="connsiteX1340" fmla="*/ 1068020 w 1948239"/>
              <a:gd name="connsiteY1340" fmla="*/ 1546407 h 1667221"/>
              <a:gd name="connsiteX1341" fmla="*/ 1126796 w 1948239"/>
              <a:gd name="connsiteY1341" fmla="*/ 1532194 h 1667221"/>
              <a:gd name="connsiteX1342" fmla="*/ 1079488 w 1948239"/>
              <a:gd name="connsiteY1342" fmla="*/ 1552092 h 1667221"/>
              <a:gd name="connsiteX1343" fmla="*/ 1049382 w 1948239"/>
              <a:gd name="connsiteY1343" fmla="*/ 1562042 h 1667221"/>
              <a:gd name="connsiteX1344" fmla="*/ 1023578 w 1948239"/>
              <a:gd name="connsiteY1344" fmla="*/ 1569149 h 1667221"/>
              <a:gd name="connsiteX1345" fmla="*/ 989172 w 1948239"/>
              <a:gd name="connsiteY1345" fmla="*/ 1576256 h 1667221"/>
              <a:gd name="connsiteX1346" fmla="*/ 1065153 w 1948239"/>
              <a:gd name="connsiteY1346" fmla="*/ 1564885 h 1667221"/>
              <a:gd name="connsiteX1347" fmla="*/ 1098124 w 1948239"/>
              <a:gd name="connsiteY1347" fmla="*/ 1556357 h 1667221"/>
              <a:gd name="connsiteX1348" fmla="*/ 1142566 w 1948239"/>
              <a:gd name="connsiteY1348" fmla="*/ 1546407 h 1667221"/>
              <a:gd name="connsiteX1349" fmla="*/ 1106726 w 1948239"/>
              <a:gd name="connsiteY1349" fmla="*/ 1549250 h 1667221"/>
              <a:gd name="connsiteX1350" fmla="*/ 1175537 w 1948239"/>
              <a:gd name="connsiteY1350" fmla="*/ 1526508 h 1667221"/>
              <a:gd name="connsiteX1351" fmla="*/ 1222847 w 1948239"/>
              <a:gd name="connsiteY1351" fmla="*/ 1505189 h 1667221"/>
              <a:gd name="connsiteX1352" fmla="*/ 1284179 w 1948239"/>
              <a:gd name="connsiteY1352" fmla="*/ 1494378 h 1667221"/>
              <a:gd name="connsiteX1353" fmla="*/ 1281937 w 1948239"/>
              <a:gd name="connsiteY1353" fmla="*/ 1496927 h 1667221"/>
              <a:gd name="connsiteX1354" fmla="*/ 1301693 w 1948239"/>
              <a:gd name="connsiteY1354" fmla="*/ 1500925 h 1667221"/>
              <a:gd name="connsiteX1355" fmla="*/ 1280190 w 1948239"/>
              <a:gd name="connsiteY1355" fmla="*/ 1509453 h 1667221"/>
              <a:gd name="connsiteX1356" fmla="*/ 1333232 w 1948239"/>
              <a:gd name="connsiteY1356" fmla="*/ 1486711 h 1667221"/>
              <a:gd name="connsiteX1357" fmla="*/ 1312804 w 1948239"/>
              <a:gd name="connsiteY1357" fmla="*/ 1487955 h 1667221"/>
              <a:gd name="connsiteX1358" fmla="*/ 1306498 w 1948239"/>
              <a:gd name="connsiteY1358" fmla="*/ 1488997 h 1667221"/>
              <a:gd name="connsiteX1359" fmla="*/ 1320509 w 1948239"/>
              <a:gd name="connsiteY1359" fmla="*/ 1485468 h 1667221"/>
              <a:gd name="connsiteX1360" fmla="*/ 1354736 w 1948239"/>
              <a:gd name="connsiteY1360" fmla="*/ 1469656 h 1667221"/>
              <a:gd name="connsiteX1361" fmla="*/ 1326065 w 1948239"/>
              <a:gd name="connsiteY1361" fmla="*/ 1463969 h 1667221"/>
              <a:gd name="connsiteX1362" fmla="*/ 1369072 w 1948239"/>
              <a:gd name="connsiteY1362" fmla="*/ 1441229 h 1667221"/>
              <a:gd name="connsiteX1363" fmla="*/ 1375386 w 1948239"/>
              <a:gd name="connsiteY1363" fmla="*/ 1449993 h 1667221"/>
              <a:gd name="connsiteX1364" fmla="*/ 1370505 w 1948239"/>
              <a:gd name="connsiteY1364" fmla="*/ 1452599 h 1667221"/>
              <a:gd name="connsiteX1365" fmla="*/ 1378748 w 1948239"/>
              <a:gd name="connsiteY1365" fmla="*/ 1452422 h 1667221"/>
              <a:gd name="connsiteX1366" fmla="*/ 1388971 w 1948239"/>
              <a:gd name="connsiteY1366" fmla="*/ 1442811 h 1667221"/>
              <a:gd name="connsiteX1367" fmla="*/ 1389443 w 1948239"/>
              <a:gd name="connsiteY1367" fmla="*/ 1442501 h 1667221"/>
              <a:gd name="connsiteX1368" fmla="*/ 1391650 w 1948239"/>
              <a:gd name="connsiteY1368" fmla="*/ 1441051 h 1667221"/>
              <a:gd name="connsiteX1369" fmla="*/ 1396309 w 1948239"/>
              <a:gd name="connsiteY1369" fmla="*/ 1434122 h 1667221"/>
              <a:gd name="connsiteX1370" fmla="*/ 1423548 w 1948239"/>
              <a:gd name="connsiteY1370" fmla="*/ 1425595 h 1667221"/>
              <a:gd name="connsiteX1371" fmla="*/ 1450785 w 1948239"/>
              <a:gd name="connsiteY1371" fmla="*/ 1409960 h 1667221"/>
              <a:gd name="connsiteX1372" fmla="*/ 1510996 w 1948239"/>
              <a:gd name="connsiteY1372" fmla="*/ 1375847 h 1667221"/>
              <a:gd name="connsiteX1373" fmla="*/ 1510996 w 1948239"/>
              <a:gd name="connsiteY1373" fmla="*/ 1367320 h 1667221"/>
              <a:gd name="connsiteX1374" fmla="*/ 1521032 w 1948239"/>
              <a:gd name="connsiteY1374" fmla="*/ 1364477 h 1667221"/>
              <a:gd name="connsiteX1375" fmla="*/ 1546836 w 1948239"/>
              <a:gd name="connsiteY1375" fmla="*/ 1320416 h 1667221"/>
              <a:gd name="connsiteX1376" fmla="*/ 1510996 w 1948239"/>
              <a:gd name="connsiteY1376" fmla="*/ 1348842 h 1667221"/>
              <a:gd name="connsiteX1377" fmla="*/ 1515297 w 1948239"/>
              <a:gd name="connsiteY1377" fmla="*/ 1334629 h 1667221"/>
              <a:gd name="connsiteX1378" fmla="*/ 1539667 w 1948239"/>
              <a:gd name="connsiteY1378" fmla="*/ 1314731 h 1667221"/>
              <a:gd name="connsiteX1379" fmla="*/ 1558305 w 1948239"/>
              <a:gd name="connsiteY1379" fmla="*/ 1297674 h 1667221"/>
              <a:gd name="connsiteX1380" fmla="*/ 1581242 w 1948239"/>
              <a:gd name="connsiteY1380" fmla="*/ 1289146 h 1667221"/>
              <a:gd name="connsiteX1381" fmla="*/ 1574073 w 1948239"/>
              <a:gd name="connsiteY1381" fmla="*/ 1289146 h 1667221"/>
              <a:gd name="connsiteX1382" fmla="*/ 1614214 w 1948239"/>
              <a:gd name="connsiteY1382" fmla="*/ 1256456 h 1667221"/>
              <a:gd name="connsiteX1383" fmla="*/ 1637151 w 1948239"/>
              <a:gd name="connsiteY1383" fmla="*/ 1223766 h 1667221"/>
              <a:gd name="connsiteX1384" fmla="*/ 1651487 w 1948239"/>
              <a:gd name="connsiteY1384" fmla="*/ 1225187 h 1667221"/>
              <a:gd name="connsiteX1385" fmla="*/ 1660088 w 1948239"/>
              <a:gd name="connsiteY1385" fmla="*/ 1208131 h 1667221"/>
              <a:gd name="connsiteX1386" fmla="*/ 1667257 w 1948239"/>
              <a:gd name="connsiteY1386" fmla="*/ 1191074 h 1667221"/>
              <a:gd name="connsiteX1387" fmla="*/ 1693061 w 1948239"/>
              <a:gd name="connsiteY1387" fmla="*/ 1175439 h 1667221"/>
              <a:gd name="connsiteX1388" fmla="*/ 1718866 w 1948239"/>
              <a:gd name="connsiteY1388" fmla="*/ 1156963 h 1667221"/>
              <a:gd name="connsiteX1389" fmla="*/ 1714565 w 1948239"/>
              <a:gd name="connsiteY1389" fmla="*/ 1142749 h 1667221"/>
              <a:gd name="connsiteX1390" fmla="*/ 1754705 w 1948239"/>
              <a:gd name="connsiteY1390" fmla="*/ 1084474 h 1667221"/>
              <a:gd name="connsiteX1391" fmla="*/ 1777642 w 1948239"/>
              <a:gd name="connsiteY1391" fmla="*/ 1038992 h 1667221"/>
              <a:gd name="connsiteX1392" fmla="*/ 1803447 w 1948239"/>
              <a:gd name="connsiteY1392" fmla="*/ 993509 h 1667221"/>
              <a:gd name="connsiteX1393" fmla="*/ 1822084 w 1948239"/>
              <a:gd name="connsiteY1393" fmla="*/ 949448 h 1667221"/>
              <a:gd name="connsiteX1394" fmla="*/ 1813483 w 1948239"/>
              <a:gd name="connsiteY1394" fmla="*/ 943763 h 1667221"/>
              <a:gd name="connsiteX1395" fmla="*/ 1832118 w 1948239"/>
              <a:gd name="connsiteY1395" fmla="*/ 901123 h 1667221"/>
              <a:gd name="connsiteX1396" fmla="*/ 1826384 w 1948239"/>
              <a:gd name="connsiteY1396" fmla="*/ 905387 h 1667221"/>
              <a:gd name="connsiteX1397" fmla="*/ 1849321 w 1948239"/>
              <a:gd name="connsiteY1397" fmla="*/ 831479 h 1667221"/>
              <a:gd name="connsiteX1398" fmla="*/ 1855056 w 1948239"/>
              <a:gd name="connsiteY1398" fmla="*/ 795945 h 1667221"/>
              <a:gd name="connsiteX1399" fmla="*/ 1857923 w 1948239"/>
              <a:gd name="connsiteY1399" fmla="*/ 778888 h 1667221"/>
              <a:gd name="connsiteX1400" fmla="*/ 1859357 w 1948239"/>
              <a:gd name="connsiteY1400" fmla="*/ 761833 h 1667221"/>
              <a:gd name="connsiteX1401" fmla="*/ 1850756 w 1948239"/>
              <a:gd name="connsiteY1401" fmla="*/ 767518 h 1667221"/>
              <a:gd name="connsiteX1402" fmla="*/ 1843587 w 1948239"/>
              <a:gd name="connsiteY1402" fmla="*/ 790259 h 1667221"/>
              <a:gd name="connsiteX1403" fmla="*/ 1845021 w 1948239"/>
              <a:gd name="connsiteY1403" fmla="*/ 753305 h 1667221"/>
              <a:gd name="connsiteX1404" fmla="*/ 1852189 w 1948239"/>
              <a:gd name="connsiteY1404" fmla="*/ 709244 h 1667221"/>
              <a:gd name="connsiteX1405" fmla="*/ 1855056 w 1948239"/>
              <a:gd name="connsiteY1405" fmla="*/ 611172 h 1667221"/>
              <a:gd name="connsiteX1406" fmla="*/ 1850756 w 1948239"/>
              <a:gd name="connsiteY1406" fmla="*/ 616857 h 1667221"/>
              <a:gd name="connsiteX1407" fmla="*/ 1853623 w 1948239"/>
              <a:gd name="connsiteY1407" fmla="*/ 579902 h 1667221"/>
              <a:gd name="connsiteX1408" fmla="*/ 1843587 w 1948239"/>
              <a:gd name="connsiteY1408" fmla="*/ 584166 h 1667221"/>
              <a:gd name="connsiteX1409" fmla="*/ 1807748 w 1948239"/>
              <a:gd name="connsiteY1409" fmla="*/ 420714 h 1667221"/>
              <a:gd name="connsiteX1410" fmla="*/ 1793412 w 1948239"/>
              <a:gd name="connsiteY1410" fmla="*/ 433505 h 1667221"/>
              <a:gd name="connsiteX1411" fmla="*/ 1774775 w 1948239"/>
              <a:gd name="connsiteY1411" fmla="*/ 386601 h 1667221"/>
              <a:gd name="connsiteX1412" fmla="*/ 1761873 w 1948239"/>
              <a:gd name="connsiteY1412" fmla="*/ 363859 h 1667221"/>
              <a:gd name="connsiteX1413" fmla="*/ 1746103 w 1948239"/>
              <a:gd name="connsiteY1413" fmla="*/ 341119 h 1667221"/>
              <a:gd name="connsiteX1414" fmla="*/ 1728900 w 1948239"/>
              <a:gd name="connsiteY1414" fmla="*/ 318378 h 1667221"/>
              <a:gd name="connsiteX1415" fmla="*/ 1710265 w 1948239"/>
              <a:gd name="connsiteY1415" fmla="*/ 297058 h 1667221"/>
              <a:gd name="connsiteX1416" fmla="*/ 1691627 w 1948239"/>
              <a:gd name="connsiteY1416" fmla="*/ 277158 h 1667221"/>
              <a:gd name="connsiteX1417" fmla="*/ 1674423 w 1948239"/>
              <a:gd name="connsiteY1417" fmla="*/ 260101 h 1667221"/>
              <a:gd name="connsiteX1418" fmla="*/ 1672990 w 1948239"/>
              <a:gd name="connsiteY1418" fmla="*/ 260101 h 1667221"/>
              <a:gd name="connsiteX1419" fmla="*/ 1667256 w 1948239"/>
              <a:gd name="connsiteY1419" fmla="*/ 252995 h 1667221"/>
              <a:gd name="connsiteX1420" fmla="*/ 1672993 w 1948239"/>
              <a:gd name="connsiteY1420" fmla="*/ 258682 h 1667221"/>
              <a:gd name="connsiteX1421" fmla="*/ 1674424 w 1948239"/>
              <a:gd name="connsiteY1421" fmla="*/ 258682 h 1667221"/>
              <a:gd name="connsiteX1422" fmla="*/ 1655788 w 1948239"/>
              <a:gd name="connsiteY1422" fmla="*/ 235940 h 1667221"/>
              <a:gd name="connsiteX1423" fmla="*/ 1652921 w 1948239"/>
              <a:gd name="connsiteY1423" fmla="*/ 235940 h 1667221"/>
              <a:gd name="connsiteX1424" fmla="*/ 1667257 w 1948239"/>
              <a:gd name="connsiteY1424" fmla="*/ 251575 h 1667221"/>
              <a:gd name="connsiteX1425" fmla="*/ 1637151 w 1948239"/>
              <a:gd name="connsiteY1425" fmla="*/ 223149 h 1667221"/>
              <a:gd name="connsiteX1426" fmla="*/ 1611347 w 1948239"/>
              <a:gd name="connsiteY1426" fmla="*/ 196143 h 1667221"/>
              <a:gd name="connsiteX1427" fmla="*/ 1578375 w 1948239"/>
              <a:gd name="connsiteY1427" fmla="*/ 193300 h 1667221"/>
              <a:gd name="connsiteX1428" fmla="*/ 1538235 w 1948239"/>
              <a:gd name="connsiteY1428" fmla="*/ 169138 h 1667221"/>
              <a:gd name="connsiteX1429" fmla="*/ 1502394 w 1948239"/>
              <a:gd name="connsiteY1429" fmla="*/ 153503 h 1667221"/>
              <a:gd name="connsiteX1430" fmla="*/ 1473723 w 1948239"/>
              <a:gd name="connsiteY1430" fmla="*/ 136447 h 1667221"/>
              <a:gd name="connsiteX1431" fmla="*/ 1473723 w 1948239"/>
              <a:gd name="connsiteY1431" fmla="*/ 143554 h 1667221"/>
              <a:gd name="connsiteX1432" fmla="*/ 1406345 w 1948239"/>
              <a:gd name="connsiteY1432" fmla="*/ 115128 h 1667221"/>
              <a:gd name="connsiteX1433" fmla="*/ 1367638 w 1948239"/>
              <a:gd name="connsiteY1433" fmla="*/ 100914 h 1667221"/>
              <a:gd name="connsiteX1434" fmla="*/ 1327497 w 1948239"/>
              <a:gd name="connsiteY1434" fmla="*/ 88122 h 1667221"/>
              <a:gd name="connsiteX1435" fmla="*/ 1158335 w 1948239"/>
              <a:gd name="connsiteY1435" fmla="*/ 71065 h 1667221"/>
              <a:gd name="connsiteX1436" fmla="*/ 1098124 w 1948239"/>
              <a:gd name="connsiteY1436" fmla="*/ 55431 h 1667221"/>
              <a:gd name="connsiteX1437" fmla="*/ 1047949 w 1948239"/>
              <a:gd name="connsiteY1437" fmla="*/ 56853 h 1667221"/>
              <a:gd name="connsiteX1438" fmla="*/ 999208 w 1948239"/>
              <a:gd name="connsiteY1438" fmla="*/ 58274 h 1667221"/>
              <a:gd name="connsiteX1439" fmla="*/ 1050817 w 1948239"/>
              <a:gd name="connsiteY1439" fmla="*/ 68224 h 1667221"/>
              <a:gd name="connsiteX1440" fmla="*/ 993473 w 1948239"/>
              <a:gd name="connsiteY1440" fmla="*/ 83859 h 1667221"/>
              <a:gd name="connsiteX1441" fmla="*/ 1006375 w 1948239"/>
              <a:gd name="connsiteY1441" fmla="*/ 85279 h 1667221"/>
              <a:gd name="connsiteX1442" fmla="*/ 961935 w 1948239"/>
              <a:gd name="connsiteY1442" fmla="*/ 82436 h 1667221"/>
              <a:gd name="connsiteX1443" fmla="*/ 961935 w 1948239"/>
              <a:gd name="connsiteY1443" fmla="*/ 92386 h 1667221"/>
              <a:gd name="connsiteX1444" fmla="*/ 928961 w 1948239"/>
              <a:gd name="connsiteY1444" fmla="*/ 86700 h 1667221"/>
              <a:gd name="connsiteX1445" fmla="*/ 666617 w 1948239"/>
              <a:gd name="connsiteY1445" fmla="*/ 198986 h 1667221"/>
              <a:gd name="connsiteX1446" fmla="*/ 669484 w 1948239"/>
              <a:gd name="connsiteY1446" fmla="*/ 186195 h 1667221"/>
              <a:gd name="connsiteX1447" fmla="*/ 607839 w 1948239"/>
              <a:gd name="connsiteY1447" fmla="*/ 211778 h 1667221"/>
              <a:gd name="connsiteX1448" fmla="*/ 546196 w 1948239"/>
              <a:gd name="connsiteY1448" fmla="*/ 248732 h 1667221"/>
              <a:gd name="connsiteX1449" fmla="*/ 559097 w 1948239"/>
              <a:gd name="connsiteY1449" fmla="*/ 245890 h 1667221"/>
              <a:gd name="connsiteX1450" fmla="*/ 491719 w 1948239"/>
              <a:gd name="connsiteY1450" fmla="*/ 285687 h 1667221"/>
              <a:gd name="connsiteX1451" fmla="*/ 411439 w 1948239"/>
              <a:gd name="connsiteY1451" fmla="*/ 328326 h 1667221"/>
              <a:gd name="connsiteX1452" fmla="*/ 445845 w 1948239"/>
              <a:gd name="connsiteY1452" fmla="*/ 304164 h 1667221"/>
              <a:gd name="connsiteX1453" fmla="*/ 467348 w 1948239"/>
              <a:gd name="connsiteY1453" fmla="*/ 281424 h 1667221"/>
              <a:gd name="connsiteX1454" fmla="*/ 461537 w 1948239"/>
              <a:gd name="connsiteY1454" fmla="*/ 282944 h 1667221"/>
              <a:gd name="connsiteX1455" fmla="*/ 474517 w 1948239"/>
              <a:gd name="connsiteY1455" fmla="*/ 275737 h 1667221"/>
              <a:gd name="connsiteX1456" fmla="*/ 461614 w 1948239"/>
              <a:gd name="connsiteY1456" fmla="*/ 277158 h 1667221"/>
              <a:gd name="connsiteX1457" fmla="*/ 539027 w 1948239"/>
              <a:gd name="connsiteY1457" fmla="*/ 234519 h 1667221"/>
              <a:gd name="connsiteX1458" fmla="*/ 500321 w 1948239"/>
              <a:gd name="connsiteY1458" fmla="*/ 261525 h 1667221"/>
              <a:gd name="connsiteX1459" fmla="*/ 543329 w 1948239"/>
              <a:gd name="connsiteY1459" fmla="*/ 238783 h 1667221"/>
              <a:gd name="connsiteX1460" fmla="*/ 583469 w 1948239"/>
              <a:gd name="connsiteY1460" fmla="*/ 213199 h 1667221"/>
              <a:gd name="connsiteX1461" fmla="*/ 572000 w 1948239"/>
              <a:gd name="connsiteY1461" fmla="*/ 196143 h 1667221"/>
              <a:gd name="connsiteX1462" fmla="*/ 627909 w 1948239"/>
              <a:gd name="connsiteY1462" fmla="*/ 170560 h 1667221"/>
              <a:gd name="connsiteX1463" fmla="*/ 649414 w 1948239"/>
              <a:gd name="connsiteY1463" fmla="*/ 169138 h 1667221"/>
              <a:gd name="connsiteX1464" fmla="*/ 688120 w 1948239"/>
              <a:gd name="connsiteY1464" fmla="*/ 160610 h 1667221"/>
              <a:gd name="connsiteX1465" fmla="*/ 678085 w 1948239"/>
              <a:gd name="connsiteY1465" fmla="*/ 170560 h 1667221"/>
              <a:gd name="connsiteX1466" fmla="*/ 711057 w 1948239"/>
              <a:gd name="connsiteY1466" fmla="*/ 162031 h 1667221"/>
              <a:gd name="connsiteX1467" fmla="*/ 748330 w 1948239"/>
              <a:gd name="connsiteY1467" fmla="*/ 143554 h 1667221"/>
              <a:gd name="connsiteX1468" fmla="*/ 706757 w 1948239"/>
              <a:gd name="connsiteY1468" fmla="*/ 149239 h 1667221"/>
              <a:gd name="connsiteX1469" fmla="*/ 771267 w 1948239"/>
              <a:gd name="connsiteY1469" fmla="*/ 127920 h 1667221"/>
              <a:gd name="connsiteX1470" fmla="*/ 658015 w 1948239"/>
              <a:gd name="connsiteY1470" fmla="*/ 163453 h 1667221"/>
              <a:gd name="connsiteX1471" fmla="*/ 652281 w 1948239"/>
              <a:gd name="connsiteY1471" fmla="*/ 153503 h 1667221"/>
              <a:gd name="connsiteX1472" fmla="*/ 822876 w 1948239"/>
              <a:gd name="connsiteY1472" fmla="*/ 95229 h 1667221"/>
              <a:gd name="connsiteX1473" fmla="*/ 994906 w 1948239"/>
              <a:gd name="connsiteY1473" fmla="*/ 51167 h 1667221"/>
              <a:gd name="connsiteX1474" fmla="*/ 982005 w 1948239"/>
              <a:gd name="connsiteY1474" fmla="*/ 45482 h 1667221"/>
              <a:gd name="connsiteX1475" fmla="*/ 1003508 w 1948239"/>
              <a:gd name="connsiteY1475" fmla="*/ 32691 h 1667221"/>
              <a:gd name="connsiteX1476" fmla="*/ 1080921 w 1948239"/>
              <a:gd name="connsiteY1476" fmla="*/ 27004 h 1667221"/>
              <a:gd name="connsiteX1477" fmla="*/ 1055117 w 1948239"/>
              <a:gd name="connsiteY1477" fmla="*/ 18477 h 1667221"/>
              <a:gd name="connsiteX1478" fmla="*/ 1039348 w 1948239"/>
              <a:gd name="connsiteY1478" fmla="*/ 12792 h 1667221"/>
              <a:gd name="connsiteX1479" fmla="*/ 1089523 w 1948239"/>
              <a:gd name="connsiteY1479" fmla="*/ 12792 h 1667221"/>
              <a:gd name="connsiteX1480" fmla="*/ 1145433 w 1948239"/>
              <a:gd name="connsiteY1480" fmla="*/ 17056 h 1667221"/>
              <a:gd name="connsiteX1481" fmla="*/ 1174105 w 1948239"/>
              <a:gd name="connsiteY1481" fmla="*/ 19899 h 1667221"/>
              <a:gd name="connsiteX1482" fmla="*/ 1204209 w 1948239"/>
              <a:gd name="connsiteY1482" fmla="*/ 24163 h 1667221"/>
              <a:gd name="connsiteX1483" fmla="*/ 1234315 w 1948239"/>
              <a:gd name="connsiteY1483" fmla="*/ 27004 h 1667221"/>
              <a:gd name="connsiteX1484" fmla="*/ 1264420 w 1948239"/>
              <a:gd name="connsiteY1484" fmla="*/ 29847 h 1667221"/>
              <a:gd name="connsiteX1485" fmla="*/ 1238615 w 1948239"/>
              <a:gd name="connsiteY1485" fmla="*/ 18477 h 1667221"/>
              <a:gd name="connsiteX1486" fmla="*/ 1278755 w 1948239"/>
              <a:gd name="connsiteY1486" fmla="*/ 29847 h 1667221"/>
              <a:gd name="connsiteX1487" fmla="*/ 1298826 w 1948239"/>
              <a:gd name="connsiteY1487" fmla="*/ 36954 h 1667221"/>
              <a:gd name="connsiteX1488" fmla="*/ 1318896 w 1948239"/>
              <a:gd name="connsiteY1488" fmla="*/ 45482 h 1667221"/>
              <a:gd name="connsiteX1489" fmla="*/ 1356169 w 1948239"/>
              <a:gd name="connsiteY1489" fmla="*/ 56853 h 1667221"/>
              <a:gd name="connsiteX1490" fmla="*/ 1387708 w 1948239"/>
              <a:gd name="connsiteY1490" fmla="*/ 59696 h 1667221"/>
              <a:gd name="connsiteX1491" fmla="*/ 1351869 w 1948239"/>
              <a:gd name="connsiteY1491" fmla="*/ 39797 h 1667221"/>
              <a:gd name="connsiteX1492" fmla="*/ 1313161 w 1948239"/>
              <a:gd name="connsiteY1492" fmla="*/ 21320 h 1667221"/>
              <a:gd name="connsiteX1493" fmla="*/ 1343267 w 1948239"/>
              <a:gd name="connsiteY1493" fmla="*/ 22740 h 1667221"/>
              <a:gd name="connsiteX1494" fmla="*/ 1250083 w 1948239"/>
              <a:gd name="connsiteY1494" fmla="*/ 0 h 1667221"/>
              <a:gd name="connsiteX1495" fmla="*/ 1295958 w 1948239"/>
              <a:gd name="connsiteY1495" fmla="*/ 15634 h 1667221"/>
              <a:gd name="connsiteX1496" fmla="*/ 1250083 w 1948239"/>
              <a:gd name="connsiteY1496" fmla="*/ 0 h 166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Lst>
            <a:rect l="l" t="t" r="r" b="b"/>
            <a:pathLst>
              <a:path w="1948239" h="1667221">
                <a:moveTo>
                  <a:pt x="560145" y="1648531"/>
                </a:moveTo>
                <a:lnTo>
                  <a:pt x="582677" y="1650706"/>
                </a:lnTo>
                <a:lnTo>
                  <a:pt x="575942" y="1650697"/>
                </a:lnTo>
                <a:close/>
                <a:moveTo>
                  <a:pt x="547629" y="1647322"/>
                </a:moveTo>
                <a:cubicBezTo>
                  <a:pt x="549063" y="1646966"/>
                  <a:pt x="553094" y="1647499"/>
                  <a:pt x="558291" y="1648276"/>
                </a:cubicBezTo>
                <a:lnTo>
                  <a:pt x="560145" y="1648531"/>
                </a:lnTo>
                <a:close/>
                <a:moveTo>
                  <a:pt x="1035048" y="1645899"/>
                </a:moveTo>
                <a:cubicBezTo>
                  <a:pt x="1029313" y="1655848"/>
                  <a:pt x="1016410" y="1655848"/>
                  <a:pt x="1002074" y="1655848"/>
                </a:cubicBezTo>
                <a:cubicBezTo>
                  <a:pt x="987738" y="1655848"/>
                  <a:pt x="970535" y="1657270"/>
                  <a:pt x="959066" y="1665798"/>
                </a:cubicBezTo>
                <a:cubicBezTo>
                  <a:pt x="951899" y="1654427"/>
                  <a:pt x="1014977" y="1653006"/>
                  <a:pt x="1035048" y="1645899"/>
                </a:cubicBezTo>
                <a:close/>
                <a:moveTo>
                  <a:pt x="1139699" y="1628844"/>
                </a:moveTo>
                <a:lnTo>
                  <a:pt x="1137849" y="1630679"/>
                </a:lnTo>
                <a:lnTo>
                  <a:pt x="1135061" y="1629244"/>
                </a:lnTo>
                <a:close/>
                <a:moveTo>
                  <a:pt x="1057984" y="1590468"/>
                </a:moveTo>
                <a:cubicBezTo>
                  <a:pt x="1070887" y="1607525"/>
                  <a:pt x="1017843" y="1600418"/>
                  <a:pt x="1000641" y="1600418"/>
                </a:cubicBezTo>
                <a:cubicBezTo>
                  <a:pt x="1022145" y="1601839"/>
                  <a:pt x="1053684" y="1614630"/>
                  <a:pt x="1090957" y="1596154"/>
                </a:cubicBezTo>
                <a:cubicBezTo>
                  <a:pt x="1080921" y="1597575"/>
                  <a:pt x="1069453" y="1597575"/>
                  <a:pt x="1059418" y="1597575"/>
                </a:cubicBezTo>
                <a:lnTo>
                  <a:pt x="1066585" y="1596154"/>
                </a:lnTo>
                <a:close/>
                <a:moveTo>
                  <a:pt x="642245" y="1576256"/>
                </a:moveTo>
                <a:cubicBezTo>
                  <a:pt x="645112" y="1583361"/>
                  <a:pt x="679518" y="1586204"/>
                  <a:pt x="666617" y="1591890"/>
                </a:cubicBezTo>
                <a:lnTo>
                  <a:pt x="650846" y="1590468"/>
                </a:lnTo>
                <a:cubicBezTo>
                  <a:pt x="673784" y="1591890"/>
                  <a:pt x="660882" y="1608946"/>
                  <a:pt x="695288" y="1606103"/>
                </a:cubicBezTo>
                <a:cubicBezTo>
                  <a:pt x="688120" y="1604682"/>
                  <a:pt x="682385" y="1604682"/>
                  <a:pt x="675218" y="1603261"/>
                </a:cubicBezTo>
                <a:cubicBezTo>
                  <a:pt x="699588" y="1603261"/>
                  <a:pt x="645112" y="1586204"/>
                  <a:pt x="683820" y="1587625"/>
                </a:cubicBezTo>
                <a:cubicBezTo>
                  <a:pt x="699588" y="1589047"/>
                  <a:pt x="660882" y="1576256"/>
                  <a:pt x="642245" y="1576256"/>
                </a:cubicBezTo>
                <a:close/>
                <a:moveTo>
                  <a:pt x="718987" y="1574456"/>
                </a:moveTo>
                <a:cubicBezTo>
                  <a:pt x="714014" y="1574300"/>
                  <a:pt x="708548" y="1575189"/>
                  <a:pt x="702455" y="1577676"/>
                </a:cubicBezTo>
                <a:cubicBezTo>
                  <a:pt x="719658" y="1593311"/>
                  <a:pt x="731127" y="1580519"/>
                  <a:pt x="754064" y="1589047"/>
                </a:cubicBezTo>
                <a:cubicBezTo>
                  <a:pt x="744388" y="1584782"/>
                  <a:pt x="733905" y="1574922"/>
                  <a:pt x="718987" y="1574456"/>
                </a:cubicBezTo>
                <a:close/>
                <a:moveTo>
                  <a:pt x="381333" y="1556357"/>
                </a:moveTo>
                <a:cubicBezTo>
                  <a:pt x="388502"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7" y="1489287"/>
                </a:moveTo>
                <a:cubicBezTo>
                  <a:pt x="288868" y="1489909"/>
                  <a:pt x="288151" y="1491686"/>
                  <a:pt x="288151" y="1495239"/>
                </a:cubicBezTo>
                <a:cubicBezTo>
                  <a:pt x="292451" y="1499503"/>
                  <a:pt x="332591" y="1522244"/>
                  <a:pt x="329724" y="1529351"/>
                </a:cubicBezTo>
                <a:lnTo>
                  <a:pt x="346927" y="1525088"/>
                </a:lnTo>
                <a:cubicBezTo>
                  <a:pt x="323990" y="1516560"/>
                  <a:pt x="309654" y="1495239"/>
                  <a:pt x="319690" y="1498082"/>
                </a:cubicBezTo>
                <a:cubicBezTo>
                  <a:pt x="304637" y="1495950"/>
                  <a:pt x="294423" y="1487422"/>
                  <a:pt x="290257" y="1489287"/>
                </a:cubicBezTo>
                <a:close/>
                <a:moveTo>
                  <a:pt x="1306498" y="1488997"/>
                </a:moveTo>
                <a:lnTo>
                  <a:pt x="1287357" y="1493818"/>
                </a:lnTo>
                <a:lnTo>
                  <a:pt x="1284179" y="1494378"/>
                </a:lnTo>
                <a:lnTo>
                  <a:pt x="1285924" y="1492396"/>
                </a:lnTo>
                <a:close/>
                <a:moveTo>
                  <a:pt x="1437884" y="1485290"/>
                </a:moveTo>
                <a:cubicBezTo>
                  <a:pt x="1430715" y="1488132"/>
                  <a:pt x="1416379"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1" y="1442811"/>
                </a:lnTo>
                <a:lnTo>
                  <a:pt x="1376239" y="1451178"/>
                </a:lnTo>
                <a:lnTo>
                  <a:pt x="1375386" y="1449993"/>
                </a:lnTo>
                <a:close/>
                <a:moveTo>
                  <a:pt x="1493793" y="1441229"/>
                </a:moveTo>
                <a:cubicBezTo>
                  <a:pt x="1485191" y="1442650"/>
                  <a:pt x="1476590" y="1454021"/>
                  <a:pt x="1467988" y="1455442"/>
                </a:cubicBezTo>
                <a:cubicBezTo>
                  <a:pt x="1463688" y="1448335"/>
                  <a:pt x="1460821" y="1452599"/>
                  <a:pt x="1447918" y="1461128"/>
                </a:cubicBezTo>
                <a:cubicBezTo>
                  <a:pt x="1445051" y="1462549"/>
                  <a:pt x="1440751" y="1463969"/>
                  <a:pt x="1435017" y="1468233"/>
                </a:cubicBezTo>
                <a:cubicBezTo>
                  <a:pt x="1440751" y="1466813"/>
                  <a:pt x="1445051" y="1463969"/>
                  <a:pt x="1449353" y="1461128"/>
                </a:cubicBezTo>
                <a:cubicBezTo>
                  <a:pt x="1466555" y="1452599"/>
                  <a:pt x="1470855" y="1463969"/>
                  <a:pt x="1493793" y="1441229"/>
                </a:cubicBezTo>
                <a:close/>
                <a:moveTo>
                  <a:pt x="1386812" y="1428968"/>
                </a:moveTo>
                <a:cubicBezTo>
                  <a:pt x="1390216" y="1429146"/>
                  <a:pt x="1392008" y="1430567"/>
                  <a:pt x="1392008" y="1432699"/>
                </a:cubicBezTo>
                <a:cubicBezTo>
                  <a:pt x="1384841" y="1434122"/>
                  <a:pt x="1377672" y="1434122"/>
                  <a:pt x="1371938" y="1432699"/>
                </a:cubicBezTo>
                <a:cubicBezTo>
                  <a:pt x="1378390" y="1429857"/>
                  <a:pt x="1383407" y="1428791"/>
                  <a:pt x="1386812" y="1428968"/>
                </a:cubicBezTo>
                <a:close/>
                <a:moveTo>
                  <a:pt x="1629984" y="1402852"/>
                </a:moveTo>
                <a:lnTo>
                  <a:pt x="1624252" y="1405694"/>
                </a:lnTo>
                <a:lnTo>
                  <a:pt x="1627116" y="1404273"/>
                </a:lnTo>
                <a:cubicBezTo>
                  <a:pt x="1628549" y="1404273"/>
                  <a:pt x="1628549" y="1402852"/>
                  <a:pt x="1629984" y="1402852"/>
                </a:cubicBezTo>
                <a:close/>
                <a:moveTo>
                  <a:pt x="1506695" y="1361633"/>
                </a:moveTo>
                <a:lnTo>
                  <a:pt x="1506695" y="1367318"/>
                </a:lnTo>
                <a:cubicBezTo>
                  <a:pt x="1500960" y="1368740"/>
                  <a:pt x="1498093" y="1368740"/>
                  <a:pt x="1506695" y="1361633"/>
                </a:cubicBezTo>
                <a:close/>
                <a:moveTo>
                  <a:pt x="78422" y="1263629"/>
                </a:moveTo>
                <a:cubicBezTo>
                  <a:pt x="77504" y="1263207"/>
                  <a:pt x="76698" y="1263917"/>
                  <a:pt x="75981" y="1266404"/>
                </a:cubicBezTo>
                <a:cubicBezTo>
                  <a:pt x="81715" y="1277775"/>
                  <a:pt x="84582" y="1291989"/>
                  <a:pt x="90316" y="1304781"/>
                </a:cubicBezTo>
                <a:cubicBezTo>
                  <a:pt x="94616" y="1316152"/>
                  <a:pt x="100351" y="1326100"/>
                  <a:pt x="110387" y="1326100"/>
                </a:cubicBezTo>
                <a:lnTo>
                  <a:pt x="100351" y="1303360"/>
                </a:lnTo>
                <a:lnTo>
                  <a:pt x="94616" y="1291989"/>
                </a:lnTo>
                <a:lnTo>
                  <a:pt x="90316" y="1280618"/>
                </a:lnTo>
                <a:cubicBezTo>
                  <a:pt x="84940" y="1276354"/>
                  <a:pt x="81177" y="1264895"/>
                  <a:pt x="78422" y="1263629"/>
                </a:cubicBezTo>
                <a:close/>
                <a:moveTo>
                  <a:pt x="22938" y="1131378"/>
                </a:moveTo>
                <a:cubicBezTo>
                  <a:pt x="25805" y="1152697"/>
                  <a:pt x="27238" y="1172596"/>
                  <a:pt x="31539" y="1193917"/>
                </a:cubicBezTo>
                <a:cubicBezTo>
                  <a:pt x="24372" y="1169754"/>
                  <a:pt x="24372" y="1166911"/>
                  <a:pt x="24372" y="1162647"/>
                </a:cubicBezTo>
                <a:cubicBezTo>
                  <a:pt x="24372" y="1158384"/>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3"/>
                  <a:pt x="759799" y="1125693"/>
                  <a:pt x="759799" y="1125693"/>
                </a:cubicBezTo>
                <a:lnTo>
                  <a:pt x="748331" y="1128536"/>
                </a:lnTo>
                <a:lnTo>
                  <a:pt x="746896" y="1128536"/>
                </a:lnTo>
                <a:lnTo>
                  <a:pt x="745781" y="1134856"/>
                </a:lnTo>
                <a:lnTo>
                  <a:pt x="745642" y="1135643"/>
                </a:lnTo>
                <a:cubicBezTo>
                  <a:pt x="746538" y="1137775"/>
                  <a:pt x="748330" y="1139906"/>
                  <a:pt x="749763" y="1142749"/>
                </a:cubicBezTo>
                <a:cubicBezTo>
                  <a:pt x="748331" y="1142749"/>
                  <a:pt x="749763" y="1141328"/>
                  <a:pt x="749763"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3"/>
                  <a:pt x="762666"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lnTo>
                  <a:pt x="711056" y="1128536"/>
                </a:lnTo>
                <a:close/>
                <a:moveTo>
                  <a:pt x="94616" y="1111480"/>
                </a:moveTo>
                <a:cubicBezTo>
                  <a:pt x="93184" y="1125694"/>
                  <a:pt x="91749" y="1128537"/>
                  <a:pt x="101785" y="1149856"/>
                </a:cubicBezTo>
                <a:cubicBezTo>
                  <a:pt x="101785" y="1134221"/>
                  <a:pt x="98918" y="1115744"/>
                  <a:pt x="94616" y="1111480"/>
                </a:cubicBezTo>
                <a:close/>
                <a:moveTo>
                  <a:pt x="787396" y="1107039"/>
                </a:moveTo>
                <a:lnTo>
                  <a:pt x="787685" y="1107095"/>
                </a:lnTo>
                <a:lnTo>
                  <a:pt x="787574" y="1107216"/>
                </a:lnTo>
                <a:cubicBezTo>
                  <a:pt x="783811" y="1107571"/>
                  <a:pt x="779869" y="1107216"/>
                  <a:pt x="781302" y="1108638"/>
                </a:cubicBezTo>
                <a:cubicBezTo>
                  <a:pt x="783453" y="1108638"/>
                  <a:pt x="785245" y="1107572"/>
                  <a:pt x="787396" y="1107039"/>
                </a:cubicBezTo>
                <a:close/>
                <a:moveTo>
                  <a:pt x="736862" y="1098688"/>
                </a:moveTo>
                <a:cubicBezTo>
                  <a:pt x="735427" y="1102951"/>
                  <a:pt x="736862" y="1111479"/>
                  <a:pt x="732560" y="1118586"/>
                </a:cubicBezTo>
                <a:cubicBezTo>
                  <a:pt x="731126" y="1117165"/>
                  <a:pt x="726826" y="1112901"/>
                  <a:pt x="726826" y="1107215"/>
                </a:cubicBezTo>
                <a:cubicBezTo>
                  <a:pt x="726826" y="1101531"/>
                  <a:pt x="729693" y="1097267"/>
                  <a:pt x="736862" y="1098688"/>
                </a:cubicBezTo>
                <a:close/>
                <a:moveTo>
                  <a:pt x="799940" y="1080212"/>
                </a:moveTo>
                <a:lnTo>
                  <a:pt x="797072" y="1084475"/>
                </a:lnTo>
                <a:lnTo>
                  <a:pt x="807107" y="1087317"/>
                </a:lnTo>
                <a:close/>
                <a:moveTo>
                  <a:pt x="766786" y="1077545"/>
                </a:moveTo>
                <a:cubicBezTo>
                  <a:pt x="770549" y="1078078"/>
                  <a:pt x="774850" y="1079499"/>
                  <a:pt x="779867" y="1080209"/>
                </a:cubicBezTo>
                <a:cubicBezTo>
                  <a:pt x="772700" y="1078789"/>
                  <a:pt x="772700" y="1085896"/>
                  <a:pt x="772700" y="1085896"/>
                </a:cubicBezTo>
                <a:cubicBezTo>
                  <a:pt x="772700" y="1073102"/>
                  <a:pt x="761230" y="1083052"/>
                  <a:pt x="756930" y="1080209"/>
                </a:cubicBezTo>
                <a:cubicBezTo>
                  <a:pt x="759797" y="1077367"/>
                  <a:pt x="763023" y="1077012"/>
                  <a:pt x="766786" y="1077545"/>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3" y="1041835"/>
                  <a:pt x="1632850" y="1036149"/>
                  <a:pt x="1627116" y="1027621"/>
                </a:cubicBezTo>
                <a:close/>
                <a:moveTo>
                  <a:pt x="1580704" y="1027620"/>
                </a:moveTo>
                <a:cubicBezTo>
                  <a:pt x="1581959" y="1026910"/>
                  <a:pt x="1582676" y="1026910"/>
                  <a:pt x="1582676" y="1030462"/>
                </a:cubicBezTo>
                <a:cubicBezTo>
                  <a:pt x="1582676" y="1041833"/>
                  <a:pt x="1578374" y="1030462"/>
                  <a:pt x="1575507" y="1029042"/>
                </a:cubicBezTo>
                <a:cubicBezTo>
                  <a:pt x="1577657" y="1029752"/>
                  <a:pt x="1579449" y="1028331"/>
                  <a:pt x="1580704" y="1027620"/>
                </a:cubicBezTo>
                <a:close/>
                <a:moveTo>
                  <a:pt x="822877" y="1024780"/>
                </a:moveTo>
                <a:lnTo>
                  <a:pt x="824310" y="1030464"/>
                </a:lnTo>
                <a:lnTo>
                  <a:pt x="827177" y="1029044"/>
                </a:lnTo>
                <a:close/>
                <a:moveTo>
                  <a:pt x="1625683" y="1014829"/>
                </a:moveTo>
                <a:lnTo>
                  <a:pt x="1631417" y="1016250"/>
                </a:lnTo>
                <a:lnTo>
                  <a:pt x="1628550" y="1021936"/>
                </a:lnTo>
                <a:close/>
                <a:moveTo>
                  <a:pt x="1577119" y="1012873"/>
                </a:moveTo>
                <a:cubicBezTo>
                  <a:pt x="1579090" y="1013051"/>
                  <a:pt x="1581241" y="1014117"/>
                  <a:pt x="1584108" y="1017670"/>
                </a:cubicBezTo>
                <a:cubicBezTo>
                  <a:pt x="1578373" y="1017670"/>
                  <a:pt x="1574072" y="1016249"/>
                  <a:pt x="1571205" y="1013406"/>
                </a:cubicBezTo>
                <a:cubicBezTo>
                  <a:pt x="1573356" y="1013406"/>
                  <a:pt x="1575147" y="1012696"/>
                  <a:pt x="1577119" y="1012873"/>
                </a:cubicBezTo>
                <a:close/>
                <a:moveTo>
                  <a:pt x="1632850" y="1002038"/>
                </a:moveTo>
                <a:lnTo>
                  <a:pt x="1641452" y="1010566"/>
                </a:lnTo>
                <a:cubicBezTo>
                  <a:pt x="1634283" y="1011987"/>
                  <a:pt x="1638584" y="1004881"/>
                  <a:pt x="1632850" y="1002038"/>
                </a:cubicBezTo>
                <a:close/>
                <a:moveTo>
                  <a:pt x="800835" y="993864"/>
                </a:moveTo>
                <a:lnTo>
                  <a:pt x="809974" y="996351"/>
                </a:lnTo>
                <a:lnTo>
                  <a:pt x="809975" y="996351"/>
                </a:lnTo>
                <a:cubicBezTo>
                  <a:pt x="805673" y="996351"/>
                  <a:pt x="799938" y="997772"/>
                  <a:pt x="797071" y="997772"/>
                </a:cubicBezTo>
                <a:cubicBezTo>
                  <a:pt x="796355" y="994219"/>
                  <a:pt x="798147" y="993509"/>
                  <a:pt x="800835" y="993864"/>
                </a:cubicBezTo>
                <a:close/>
                <a:moveTo>
                  <a:pt x="1500961" y="979296"/>
                </a:moveTo>
                <a:cubicBezTo>
                  <a:pt x="1502395" y="986403"/>
                  <a:pt x="1510997" y="986403"/>
                  <a:pt x="1510997" y="986403"/>
                </a:cubicBezTo>
                <a:cubicBezTo>
                  <a:pt x="1492360" y="984981"/>
                  <a:pt x="1509562" y="999194"/>
                  <a:pt x="1508129" y="1003458"/>
                </a:cubicBezTo>
                <a:cubicBezTo>
                  <a:pt x="1499528" y="997774"/>
                  <a:pt x="1502395" y="990667"/>
                  <a:pt x="1500961" y="979296"/>
                </a:cubicBezTo>
                <a:close/>
                <a:moveTo>
                  <a:pt x="851549" y="970769"/>
                </a:moveTo>
                <a:cubicBezTo>
                  <a:pt x="854416" y="977876"/>
                  <a:pt x="851549" y="990667"/>
                  <a:pt x="847247" y="994931"/>
                </a:cubicBezTo>
                <a:cubicBezTo>
                  <a:pt x="851549" y="1000616"/>
                  <a:pt x="863017" y="997774"/>
                  <a:pt x="865884" y="996352"/>
                </a:cubicBezTo>
                <a:cubicBezTo>
                  <a:pt x="835778" y="983560"/>
                  <a:pt x="871619" y="989246"/>
                  <a:pt x="864450" y="979296"/>
                </a:cubicBezTo>
                <a:cubicBezTo>
                  <a:pt x="861583" y="977876"/>
                  <a:pt x="860150" y="982139"/>
                  <a:pt x="855849" y="980717"/>
                </a:cubicBezTo>
                <a:cubicBezTo>
                  <a:pt x="852981" y="977876"/>
                  <a:pt x="854416" y="975032"/>
                  <a:pt x="857283" y="973612"/>
                </a:cubicBezTo>
                <a:cubicBezTo>
                  <a:pt x="855849" y="973612"/>
                  <a:pt x="852981" y="972189"/>
                  <a:pt x="851549" y="970769"/>
                </a:cubicBezTo>
                <a:close/>
                <a:moveTo>
                  <a:pt x="907458" y="956554"/>
                </a:moveTo>
                <a:lnTo>
                  <a:pt x="907458" y="957975"/>
                </a:lnTo>
                <a:lnTo>
                  <a:pt x="906025" y="957975"/>
                </a:lnTo>
                <a:close/>
                <a:moveTo>
                  <a:pt x="1469422" y="953711"/>
                </a:moveTo>
                <a:cubicBezTo>
                  <a:pt x="1478023" y="950868"/>
                  <a:pt x="1478023" y="963661"/>
                  <a:pt x="1482323" y="967925"/>
                </a:cubicBezTo>
                <a:cubicBezTo>
                  <a:pt x="1478023" y="966502"/>
                  <a:pt x="1475156" y="963661"/>
                  <a:pt x="1473722" y="970766"/>
                </a:cubicBezTo>
                <a:cubicBezTo>
                  <a:pt x="1467987" y="967925"/>
                  <a:pt x="1469422" y="959397"/>
                  <a:pt x="1469422" y="953711"/>
                </a:cubicBezTo>
                <a:close/>
                <a:moveTo>
                  <a:pt x="1917416" y="950158"/>
                </a:moveTo>
                <a:cubicBezTo>
                  <a:pt x="1919208" y="949447"/>
                  <a:pt x="1921000" y="949447"/>
                  <a:pt x="1922434" y="950868"/>
                </a:cubicBezTo>
                <a:lnTo>
                  <a:pt x="1912398" y="953711"/>
                </a:lnTo>
                <a:cubicBezTo>
                  <a:pt x="1913832" y="952290"/>
                  <a:pt x="1915623" y="950868"/>
                  <a:pt x="1917416" y="950158"/>
                </a:cubicBezTo>
                <a:close/>
                <a:moveTo>
                  <a:pt x="1499528" y="948027"/>
                </a:moveTo>
                <a:lnTo>
                  <a:pt x="1492359" y="955134"/>
                </a:lnTo>
                <a:lnTo>
                  <a:pt x="1499528" y="959398"/>
                </a:lnTo>
                <a:close/>
                <a:moveTo>
                  <a:pt x="1379107" y="942342"/>
                </a:moveTo>
                <a:cubicBezTo>
                  <a:pt x="1380540" y="948027"/>
                  <a:pt x="1383407" y="953713"/>
                  <a:pt x="1384842" y="956556"/>
                </a:cubicBezTo>
                <a:cubicBezTo>
                  <a:pt x="1374806" y="956556"/>
                  <a:pt x="1377673" y="948027"/>
                  <a:pt x="1379107" y="942342"/>
                </a:cubicBezTo>
                <a:close/>
                <a:moveTo>
                  <a:pt x="1287177" y="930616"/>
                </a:moveTo>
                <a:cubicBezTo>
                  <a:pt x="1288790" y="930616"/>
                  <a:pt x="1290939" y="930971"/>
                  <a:pt x="1291656" y="930971"/>
                </a:cubicBezTo>
                <a:cubicBezTo>
                  <a:pt x="1293091" y="932392"/>
                  <a:pt x="1295958" y="932392"/>
                  <a:pt x="1294525" y="936658"/>
                </a:cubicBezTo>
                <a:lnTo>
                  <a:pt x="1285922" y="932392"/>
                </a:lnTo>
                <a:cubicBezTo>
                  <a:pt x="1284489" y="930971"/>
                  <a:pt x="1285564" y="930616"/>
                  <a:pt x="1287177" y="930616"/>
                </a:cubicBezTo>
                <a:close/>
                <a:moveTo>
                  <a:pt x="815708" y="929549"/>
                </a:moveTo>
                <a:cubicBezTo>
                  <a:pt x="820010" y="928128"/>
                  <a:pt x="818575" y="933813"/>
                  <a:pt x="818575" y="935235"/>
                </a:cubicBezTo>
                <a:cubicBezTo>
                  <a:pt x="817141" y="935235"/>
                  <a:pt x="815708" y="936656"/>
                  <a:pt x="812841" y="935235"/>
                </a:cubicBezTo>
                <a:close/>
                <a:moveTo>
                  <a:pt x="915163" y="926707"/>
                </a:moveTo>
                <a:cubicBezTo>
                  <a:pt x="914267" y="925997"/>
                  <a:pt x="913909" y="926707"/>
                  <a:pt x="914626" y="930971"/>
                </a:cubicBezTo>
                <a:lnTo>
                  <a:pt x="918926" y="930971"/>
                </a:lnTo>
                <a:cubicBezTo>
                  <a:pt x="917493" y="929550"/>
                  <a:pt x="916059" y="927418"/>
                  <a:pt x="915163" y="926707"/>
                </a:cubicBezTo>
                <a:close/>
                <a:moveTo>
                  <a:pt x="1414946" y="925285"/>
                </a:moveTo>
                <a:lnTo>
                  <a:pt x="1412079" y="929549"/>
                </a:lnTo>
                <a:lnTo>
                  <a:pt x="1419247" y="928128"/>
                </a:lnTo>
                <a:close/>
                <a:moveTo>
                  <a:pt x="1475156" y="913916"/>
                </a:moveTo>
                <a:cubicBezTo>
                  <a:pt x="1476591" y="915337"/>
                  <a:pt x="1475156" y="915337"/>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4"/>
                </a:moveTo>
                <a:cubicBezTo>
                  <a:pt x="913192" y="911073"/>
                  <a:pt x="910325" y="921021"/>
                  <a:pt x="908892" y="923864"/>
                </a:cubicBezTo>
                <a:cubicBezTo>
                  <a:pt x="913192" y="923864"/>
                  <a:pt x="918926" y="916757"/>
                  <a:pt x="913192" y="912494"/>
                </a:cubicBezTo>
                <a:close/>
                <a:moveTo>
                  <a:pt x="1227148" y="895438"/>
                </a:moveTo>
                <a:lnTo>
                  <a:pt x="1225713" y="911073"/>
                </a:lnTo>
                <a:cubicBezTo>
                  <a:pt x="1221412" y="905387"/>
                  <a:pt x="1225713" y="894017"/>
                  <a:pt x="1227148" y="895438"/>
                </a:cubicBezTo>
                <a:close/>
                <a:moveTo>
                  <a:pt x="888822" y="895438"/>
                </a:moveTo>
                <a:cubicBezTo>
                  <a:pt x="891689" y="896859"/>
                  <a:pt x="893122" y="901123"/>
                  <a:pt x="900290"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5" y="886909"/>
                  <a:pt x="848682" y="892595"/>
                  <a:pt x="848682" y="892595"/>
                </a:cubicBezTo>
                <a:close/>
                <a:moveTo>
                  <a:pt x="876636" y="883357"/>
                </a:moveTo>
                <a:cubicBezTo>
                  <a:pt x="872694" y="884423"/>
                  <a:pt x="870186" y="886910"/>
                  <a:pt x="871619" y="891174"/>
                </a:cubicBezTo>
                <a:lnTo>
                  <a:pt x="890255" y="888331"/>
                </a:lnTo>
                <a:lnTo>
                  <a:pt x="881653" y="888331"/>
                </a:lnTo>
                <a:lnTo>
                  <a:pt x="890255" y="884067"/>
                </a:lnTo>
                <a:cubicBezTo>
                  <a:pt x="885954" y="882646"/>
                  <a:pt x="880578" y="882290"/>
                  <a:pt x="876636" y="883357"/>
                </a:cubicBezTo>
                <a:close/>
                <a:moveTo>
                  <a:pt x="1364771" y="881224"/>
                </a:moveTo>
                <a:cubicBezTo>
                  <a:pt x="1356170" y="913916"/>
                  <a:pt x="1353303" y="875540"/>
                  <a:pt x="1341834" y="882646"/>
                </a:cubicBezTo>
                <a:cubicBezTo>
                  <a:pt x="1343267" y="886910"/>
                  <a:pt x="1347568" y="888331"/>
                  <a:pt x="1347568" y="892595"/>
                </a:cubicBezTo>
                <a:cubicBezTo>
                  <a:pt x="1343267" y="894017"/>
                  <a:pt x="1338967" y="892595"/>
                  <a:pt x="1336099" y="889752"/>
                </a:cubicBezTo>
                <a:cubicBezTo>
                  <a:pt x="1334665" y="892595"/>
                  <a:pt x="1334665" y="895438"/>
                  <a:pt x="1333232" y="896859"/>
                </a:cubicBezTo>
                <a:cubicBezTo>
                  <a:pt x="1341834" y="894017"/>
                  <a:pt x="1359037" y="896859"/>
                  <a:pt x="1367638" y="902545"/>
                </a:cubicBezTo>
                <a:cubicBezTo>
                  <a:pt x="1373373" y="898281"/>
                  <a:pt x="1366204" y="885488"/>
                  <a:pt x="1364771" y="881224"/>
                </a:cubicBezTo>
                <a:close/>
                <a:moveTo>
                  <a:pt x="893122" y="869853"/>
                </a:moveTo>
                <a:lnTo>
                  <a:pt x="881653" y="881224"/>
                </a:lnTo>
                <a:lnTo>
                  <a:pt x="883087" y="881224"/>
                </a:lnTo>
                <a:lnTo>
                  <a:pt x="891689" y="882646"/>
                </a:lnTo>
                <a:lnTo>
                  <a:pt x="884520" y="879803"/>
                </a:lnTo>
                <a:close/>
                <a:moveTo>
                  <a:pt x="1154034" y="867010"/>
                </a:moveTo>
                <a:lnTo>
                  <a:pt x="1164068" y="871274"/>
                </a:lnTo>
                <a:lnTo>
                  <a:pt x="1161202" y="874117"/>
                </a:lnTo>
                <a:close/>
                <a:moveTo>
                  <a:pt x="918926" y="864169"/>
                </a:moveTo>
                <a:lnTo>
                  <a:pt x="917287" y="865793"/>
                </a:lnTo>
                <a:lnTo>
                  <a:pt x="910325" y="867012"/>
                </a:lnTo>
                <a:lnTo>
                  <a:pt x="918926" y="872696"/>
                </a:lnTo>
                <a:cubicBezTo>
                  <a:pt x="918926" y="870565"/>
                  <a:pt x="916776" y="868788"/>
                  <a:pt x="915701" y="867366"/>
                </a:cubicBezTo>
                <a:lnTo>
                  <a:pt x="917287" y="865793"/>
                </a:lnTo>
                <a:lnTo>
                  <a:pt x="921142" y="865119"/>
                </a:lnTo>
                <a:lnTo>
                  <a:pt x="932187" y="869854"/>
                </a:lnTo>
                <a:cubicBezTo>
                  <a:pt x="936846" y="870920"/>
                  <a:pt x="940430" y="870564"/>
                  <a:pt x="938996" y="867012"/>
                </a:cubicBezTo>
                <a:cubicBezTo>
                  <a:pt x="931829" y="866301"/>
                  <a:pt x="926811" y="865235"/>
                  <a:pt x="922510" y="864879"/>
                </a:cubicBezTo>
                <a:lnTo>
                  <a:pt x="921142" y="865119"/>
                </a:lnTo>
                <a:close/>
                <a:moveTo>
                  <a:pt x="851546" y="862746"/>
                </a:moveTo>
                <a:lnTo>
                  <a:pt x="848679" y="869853"/>
                </a:lnTo>
                <a:lnTo>
                  <a:pt x="842945" y="869853"/>
                </a:lnTo>
                <a:close/>
                <a:moveTo>
                  <a:pt x="940766" y="862525"/>
                </a:moveTo>
                <a:cubicBezTo>
                  <a:pt x="938280" y="863991"/>
                  <a:pt x="946882" y="869854"/>
                  <a:pt x="949031" y="874117"/>
                </a:cubicBezTo>
                <a:lnTo>
                  <a:pt x="947598" y="862748"/>
                </a:lnTo>
                <a:cubicBezTo>
                  <a:pt x="943656" y="862037"/>
                  <a:pt x="941595" y="862037"/>
                  <a:pt x="940766" y="862525"/>
                </a:cubicBezTo>
                <a:close/>
                <a:moveTo>
                  <a:pt x="1151636" y="862322"/>
                </a:moveTo>
                <a:lnTo>
                  <a:pt x="1156901" y="865589"/>
                </a:lnTo>
                <a:cubicBezTo>
                  <a:pt x="1154751" y="865589"/>
                  <a:pt x="1152600" y="864523"/>
                  <a:pt x="1151525" y="862924"/>
                </a:cubicBezTo>
                <a:close/>
                <a:moveTo>
                  <a:pt x="1204210" y="851377"/>
                </a:moveTo>
                <a:cubicBezTo>
                  <a:pt x="1202776" y="859905"/>
                  <a:pt x="1208510" y="872696"/>
                  <a:pt x="1218546" y="871276"/>
                </a:cubicBezTo>
                <a:lnTo>
                  <a:pt x="1209944" y="852798"/>
                </a:lnTo>
                <a:lnTo>
                  <a:pt x="1211377" y="861326"/>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5"/>
                </a:moveTo>
                <a:cubicBezTo>
                  <a:pt x="22042" y="832011"/>
                  <a:pt x="19354" y="836097"/>
                  <a:pt x="15770" y="844270"/>
                </a:cubicBezTo>
                <a:lnTo>
                  <a:pt x="15770" y="872697"/>
                </a:lnTo>
                <a:cubicBezTo>
                  <a:pt x="15770" y="859905"/>
                  <a:pt x="17203" y="862747"/>
                  <a:pt x="20070" y="859905"/>
                </a:cubicBezTo>
                <a:cubicBezTo>
                  <a:pt x="24372" y="881224"/>
                  <a:pt x="15770" y="894016"/>
                  <a:pt x="11469" y="911073"/>
                </a:cubicBezTo>
                <a:cubicBezTo>
                  <a:pt x="15770" y="902544"/>
                  <a:pt x="22937" y="869854"/>
                  <a:pt x="31539" y="875540"/>
                </a:cubicBezTo>
                <a:cubicBezTo>
                  <a:pt x="32973" y="882645"/>
                  <a:pt x="32973" y="891174"/>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7"/>
                </a:cubicBezTo>
                <a:cubicBezTo>
                  <a:pt x="35840" y="876961"/>
                  <a:pt x="34406" y="875540"/>
                  <a:pt x="32973" y="874117"/>
                </a:cubicBezTo>
                <a:cubicBezTo>
                  <a:pt x="30823" y="851732"/>
                  <a:pt x="30285" y="827747"/>
                  <a:pt x="24103" y="830945"/>
                </a:cubicBezTo>
                <a:close/>
                <a:moveTo>
                  <a:pt x="1246321" y="825793"/>
                </a:moveTo>
                <a:cubicBezTo>
                  <a:pt x="1242916" y="824372"/>
                  <a:pt x="1239333" y="824372"/>
                  <a:pt x="1237182" y="827215"/>
                </a:cubicBezTo>
                <a:cubicBezTo>
                  <a:pt x="1234314" y="827215"/>
                  <a:pt x="1247217" y="831478"/>
                  <a:pt x="1254385" y="832899"/>
                </a:cubicBezTo>
                <a:cubicBezTo>
                  <a:pt x="1252951" y="830057"/>
                  <a:pt x="1249725" y="827214"/>
                  <a:pt x="1246321" y="825793"/>
                </a:cubicBezTo>
                <a:close/>
                <a:moveTo>
                  <a:pt x="1260119" y="822951"/>
                </a:moveTo>
                <a:cubicBezTo>
                  <a:pt x="1258686" y="825792"/>
                  <a:pt x="1251517" y="828635"/>
                  <a:pt x="1261553" y="828635"/>
                </a:cubicBezTo>
                <a:close/>
                <a:moveTo>
                  <a:pt x="1166937" y="794523"/>
                </a:moveTo>
                <a:cubicBezTo>
                  <a:pt x="1167654" y="802340"/>
                  <a:pt x="1167654" y="807670"/>
                  <a:pt x="1168370" y="812290"/>
                </a:cubicBezTo>
                <a:lnTo>
                  <a:pt x="1170089" y="816337"/>
                </a:lnTo>
                <a:lnTo>
                  <a:pt x="1169804" y="817265"/>
                </a:lnTo>
                <a:lnTo>
                  <a:pt x="1170735" y="817858"/>
                </a:lnTo>
                <a:lnTo>
                  <a:pt x="1174104" y="825792"/>
                </a:lnTo>
                <a:lnTo>
                  <a:pt x="1179838" y="817265"/>
                </a:lnTo>
                <a:cubicBezTo>
                  <a:pt x="1177688" y="817265"/>
                  <a:pt x="1176254" y="819397"/>
                  <a:pt x="1174821" y="820462"/>
                </a:cubicBezTo>
                <a:lnTo>
                  <a:pt x="1170735" y="817858"/>
                </a:lnTo>
                <a:lnTo>
                  <a:pt x="1170089" y="816337"/>
                </a:lnTo>
                <a:lnTo>
                  <a:pt x="1174284"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914626" y="767519"/>
                </a:moveTo>
                <a:lnTo>
                  <a:pt x="911759" y="771782"/>
                </a:lnTo>
                <a:lnTo>
                  <a:pt x="914626" y="768940"/>
                </a:lnTo>
                <a:cubicBezTo>
                  <a:pt x="914626" y="768940"/>
                  <a:pt x="914626" y="767519"/>
                  <a:pt x="914626" y="767519"/>
                </a:cubicBezTo>
                <a:close/>
                <a:moveTo>
                  <a:pt x="1939639" y="766096"/>
                </a:moveTo>
                <a:cubicBezTo>
                  <a:pt x="1939639" y="774624"/>
                  <a:pt x="1939639" y="780310"/>
                  <a:pt x="1935337" y="783151"/>
                </a:cubicBezTo>
                <a:cubicBezTo>
                  <a:pt x="1935337" y="783151"/>
                  <a:pt x="1935337" y="781730"/>
                  <a:pt x="1935337" y="781730"/>
                </a:cubicBezTo>
                <a:close/>
                <a:moveTo>
                  <a:pt x="927528" y="740513"/>
                </a:moveTo>
                <a:cubicBezTo>
                  <a:pt x="927528" y="749041"/>
                  <a:pt x="923228" y="749041"/>
                  <a:pt x="918926" y="750462"/>
                </a:cubicBezTo>
                <a:lnTo>
                  <a:pt x="920359" y="756148"/>
                </a:lnTo>
                <a:cubicBezTo>
                  <a:pt x="921793" y="756148"/>
                  <a:pt x="921793" y="756148"/>
                  <a:pt x="921793" y="756148"/>
                </a:cubicBezTo>
                <a:cubicBezTo>
                  <a:pt x="927528" y="751884"/>
                  <a:pt x="936129" y="754726"/>
                  <a:pt x="943298" y="757569"/>
                </a:cubicBezTo>
                <a:cubicBezTo>
                  <a:pt x="943298" y="754726"/>
                  <a:pt x="943298" y="753305"/>
                  <a:pt x="944731" y="750462"/>
                </a:cubicBezTo>
                <a:cubicBezTo>
                  <a:pt x="941863" y="747620"/>
                  <a:pt x="940431" y="746198"/>
                  <a:pt x="938996"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0"/>
                  <a:pt x="1090956" y="739091"/>
                  <a:pt x="1089522" y="740512"/>
                </a:cubicBezTo>
                <a:cubicBezTo>
                  <a:pt x="1088089" y="740512"/>
                  <a:pt x="1088089" y="739091"/>
                  <a:pt x="1088089" y="739091"/>
                </a:cubicBezTo>
                <a:close/>
                <a:moveTo>
                  <a:pt x="1060852" y="726299"/>
                </a:moveTo>
                <a:lnTo>
                  <a:pt x="1059417" y="729142"/>
                </a:lnTo>
                <a:lnTo>
                  <a:pt x="1056550" y="727722"/>
                </a:lnTo>
                <a:cubicBezTo>
                  <a:pt x="1055117" y="727722"/>
                  <a:pt x="1055117" y="729142"/>
                  <a:pt x="1055117" y="730563"/>
                </a:cubicBezTo>
                <a:cubicBezTo>
                  <a:pt x="1056550" y="731986"/>
                  <a:pt x="1057985" y="731986"/>
                  <a:pt x="1059417" y="731986"/>
                </a:cubicBezTo>
                <a:cubicBezTo>
                  <a:pt x="1060852" y="731986"/>
                  <a:pt x="1060852" y="729142"/>
                  <a:pt x="1060852" y="726299"/>
                </a:cubicBezTo>
                <a:close/>
                <a:moveTo>
                  <a:pt x="850774" y="713968"/>
                </a:moveTo>
                <a:lnTo>
                  <a:pt x="851549" y="714929"/>
                </a:lnTo>
                <a:lnTo>
                  <a:pt x="850810" y="714342"/>
                </a:lnTo>
                <a:close/>
                <a:moveTo>
                  <a:pt x="920359" y="712087"/>
                </a:moveTo>
                <a:cubicBezTo>
                  <a:pt x="911759" y="723456"/>
                  <a:pt x="918926" y="727722"/>
                  <a:pt x="927528" y="727722"/>
                </a:cubicBezTo>
                <a:cubicBezTo>
                  <a:pt x="927528" y="727722"/>
                  <a:pt x="927528" y="726299"/>
                  <a:pt x="927528" y="724879"/>
                </a:cubicBezTo>
                <a:cubicBezTo>
                  <a:pt x="923228" y="723456"/>
                  <a:pt x="917493" y="720615"/>
                  <a:pt x="920359" y="712087"/>
                </a:cubicBezTo>
                <a:close/>
                <a:moveTo>
                  <a:pt x="1040781" y="697873"/>
                </a:moveTo>
                <a:lnTo>
                  <a:pt x="1039347" y="703558"/>
                </a:lnTo>
                <a:cubicBezTo>
                  <a:pt x="1039347" y="704980"/>
                  <a:pt x="1039347" y="706401"/>
                  <a:pt x="1037914" y="707822"/>
                </a:cubicBezTo>
                <a:lnTo>
                  <a:pt x="1037914" y="709244"/>
                </a:lnTo>
                <a:lnTo>
                  <a:pt x="1050816" y="704980"/>
                </a:lnTo>
                <a:cubicBezTo>
                  <a:pt x="1049381" y="706401"/>
                  <a:pt x="1049381" y="706401"/>
                  <a:pt x="1049381" y="707822"/>
                </a:cubicBezTo>
                <a:cubicBezTo>
                  <a:pt x="1050816" y="706401"/>
                  <a:pt x="1052250" y="706401"/>
                  <a:pt x="1053683" y="707822"/>
                </a:cubicBezTo>
                <a:cubicBezTo>
                  <a:pt x="1053683" y="706401"/>
                  <a:pt x="1052250" y="704980"/>
                  <a:pt x="1050816" y="704980"/>
                </a:cubicBezTo>
                <a:cubicBezTo>
                  <a:pt x="1047949" y="703558"/>
                  <a:pt x="1043649" y="703558"/>
                  <a:pt x="1040781" y="702137"/>
                </a:cubicBezTo>
                <a:cubicBezTo>
                  <a:pt x="1040781" y="700716"/>
                  <a:pt x="1040781" y="700716"/>
                  <a:pt x="1043649" y="699294"/>
                </a:cubicBezTo>
                <a:cubicBezTo>
                  <a:pt x="1042214" y="697873"/>
                  <a:pt x="1042214" y="697873"/>
                  <a:pt x="1040781" y="697873"/>
                </a:cubicBezTo>
                <a:close/>
                <a:moveTo>
                  <a:pt x="816784" y="697873"/>
                </a:moveTo>
                <a:cubicBezTo>
                  <a:pt x="821085" y="698939"/>
                  <a:pt x="825745" y="701427"/>
                  <a:pt x="828612" y="700716"/>
                </a:cubicBezTo>
                <a:cubicBezTo>
                  <a:pt x="818576" y="714928"/>
                  <a:pt x="818576" y="690766"/>
                  <a:pt x="807107" y="703558"/>
                </a:cubicBezTo>
                <a:cubicBezTo>
                  <a:pt x="808541" y="697162"/>
                  <a:pt x="812483" y="696807"/>
                  <a:pt x="816784" y="697873"/>
                </a:cubicBezTo>
                <a:close/>
                <a:moveTo>
                  <a:pt x="1866524" y="695030"/>
                </a:moveTo>
                <a:cubicBezTo>
                  <a:pt x="1867959" y="712086"/>
                  <a:pt x="1869391" y="729143"/>
                  <a:pt x="1869391" y="746198"/>
                </a:cubicBezTo>
                <a:cubicBezTo>
                  <a:pt x="1888029" y="720615"/>
                  <a:pt x="1870826" y="714929"/>
                  <a:pt x="1866524" y="695030"/>
                </a:cubicBezTo>
                <a:close/>
                <a:moveTo>
                  <a:pt x="993473" y="690766"/>
                </a:moveTo>
                <a:cubicBezTo>
                  <a:pt x="992038" y="690766"/>
                  <a:pt x="990605" y="690766"/>
                  <a:pt x="989173" y="692188"/>
                </a:cubicBezTo>
                <a:cubicBezTo>
                  <a:pt x="989173" y="692188"/>
                  <a:pt x="989173" y="693609"/>
                  <a:pt x="989173" y="693609"/>
                </a:cubicBezTo>
                <a:cubicBezTo>
                  <a:pt x="990605" y="692188"/>
                  <a:pt x="992038" y="690766"/>
                  <a:pt x="993473" y="690766"/>
                </a:cubicBezTo>
                <a:close/>
                <a:moveTo>
                  <a:pt x="711057" y="679395"/>
                </a:moveTo>
                <a:lnTo>
                  <a:pt x="718708" y="679495"/>
                </a:lnTo>
                <a:lnTo>
                  <a:pt x="718405" y="679574"/>
                </a:lnTo>
                <a:cubicBezTo>
                  <a:pt x="715358" y="679396"/>
                  <a:pt x="712491" y="677974"/>
                  <a:pt x="711057" y="679395"/>
                </a:cubicBezTo>
                <a:close/>
                <a:moveTo>
                  <a:pt x="70067" y="662384"/>
                </a:moveTo>
                <a:cubicBezTo>
                  <a:pt x="66304" y="660652"/>
                  <a:pt x="60928" y="676908"/>
                  <a:pt x="58778" y="690766"/>
                </a:cubicBezTo>
                <a:cubicBezTo>
                  <a:pt x="61645" y="687923"/>
                  <a:pt x="64512" y="693609"/>
                  <a:pt x="68812" y="686502"/>
                </a:cubicBezTo>
                <a:lnTo>
                  <a:pt x="73113" y="670868"/>
                </a:lnTo>
                <a:cubicBezTo>
                  <a:pt x="72396" y="665538"/>
                  <a:pt x="71321" y="662962"/>
                  <a:pt x="70067" y="662384"/>
                </a:cubicBezTo>
                <a:close/>
                <a:moveTo>
                  <a:pt x="926095" y="658076"/>
                </a:moveTo>
                <a:cubicBezTo>
                  <a:pt x="921793" y="658076"/>
                  <a:pt x="923228" y="668024"/>
                  <a:pt x="923228" y="672288"/>
                </a:cubicBezTo>
                <a:cubicBezTo>
                  <a:pt x="921793" y="672288"/>
                  <a:pt x="920359" y="670867"/>
                  <a:pt x="918926" y="668024"/>
                </a:cubicBezTo>
                <a:cubicBezTo>
                  <a:pt x="914626" y="683659"/>
                  <a:pt x="928962" y="665183"/>
                  <a:pt x="931829" y="676554"/>
                </a:cubicBezTo>
                <a:cubicBezTo>
                  <a:pt x="934695" y="669447"/>
                  <a:pt x="926095" y="663761"/>
                  <a:pt x="926095" y="658076"/>
                </a:cubicBezTo>
                <a:close/>
                <a:moveTo>
                  <a:pt x="841513" y="652390"/>
                </a:moveTo>
                <a:cubicBezTo>
                  <a:pt x="845814" y="658076"/>
                  <a:pt x="845814" y="676554"/>
                  <a:pt x="858716" y="672288"/>
                </a:cubicBezTo>
                <a:lnTo>
                  <a:pt x="852981" y="665183"/>
                </a:lnTo>
                <a:lnTo>
                  <a:pt x="854416" y="665183"/>
                </a:lnTo>
                <a:lnTo>
                  <a:pt x="855849" y="658076"/>
                </a:lnTo>
                <a:cubicBezTo>
                  <a:pt x="850114" y="676554"/>
                  <a:pt x="845814" y="655233"/>
                  <a:pt x="841513" y="652390"/>
                </a:cubicBezTo>
                <a:close/>
                <a:moveTo>
                  <a:pt x="1050816" y="643862"/>
                </a:moveTo>
                <a:cubicBezTo>
                  <a:pt x="1046516" y="645284"/>
                  <a:pt x="1027879" y="642441"/>
                  <a:pt x="1033613" y="653812"/>
                </a:cubicBezTo>
                <a:lnTo>
                  <a:pt x="1040781" y="650969"/>
                </a:lnTo>
                <a:lnTo>
                  <a:pt x="1040781" y="652390"/>
                </a:lnTo>
                <a:lnTo>
                  <a:pt x="1047949" y="653812"/>
                </a:lnTo>
                <a:cubicBezTo>
                  <a:pt x="1029313" y="646705"/>
                  <a:pt x="1049381" y="646705"/>
                  <a:pt x="1050816" y="643862"/>
                </a:cubicBezTo>
                <a:close/>
                <a:moveTo>
                  <a:pt x="994471" y="641699"/>
                </a:moveTo>
                <a:lnTo>
                  <a:pt x="995167" y="641769"/>
                </a:lnTo>
                <a:lnTo>
                  <a:pt x="993473" y="642441"/>
                </a:lnTo>
                <a:close/>
                <a:moveTo>
                  <a:pt x="676651" y="632491"/>
                </a:moveTo>
                <a:cubicBezTo>
                  <a:pt x="675217" y="645284"/>
                  <a:pt x="693855" y="639598"/>
                  <a:pt x="695287" y="633913"/>
                </a:cubicBezTo>
                <a:cubicBezTo>
                  <a:pt x="692420" y="638177"/>
                  <a:pt x="685253" y="633913"/>
                  <a:pt x="676651" y="632491"/>
                </a:cubicBezTo>
                <a:close/>
                <a:moveTo>
                  <a:pt x="1889462" y="626807"/>
                </a:moveTo>
                <a:cubicBezTo>
                  <a:pt x="1890896" y="642441"/>
                  <a:pt x="1900930" y="636755"/>
                  <a:pt x="1895196" y="665182"/>
                </a:cubicBezTo>
                <a:cubicBezTo>
                  <a:pt x="1888029" y="660918"/>
                  <a:pt x="1872259" y="672289"/>
                  <a:pt x="1876560" y="712086"/>
                </a:cubicBezTo>
                <a:cubicBezTo>
                  <a:pt x="1890896" y="680816"/>
                  <a:pt x="1898063" y="677975"/>
                  <a:pt x="1900930" y="635334"/>
                </a:cubicBezTo>
                <a:close/>
                <a:moveTo>
                  <a:pt x="1003402" y="616178"/>
                </a:moveTo>
                <a:lnTo>
                  <a:pt x="1005120" y="618811"/>
                </a:lnTo>
                <a:cubicBezTo>
                  <a:pt x="1004583" y="621832"/>
                  <a:pt x="1002791" y="624674"/>
                  <a:pt x="1003508" y="626806"/>
                </a:cubicBezTo>
                <a:cubicBezTo>
                  <a:pt x="997057" y="622542"/>
                  <a:pt x="999207" y="621121"/>
                  <a:pt x="1001358" y="619345"/>
                </a:cubicBezTo>
                <a:close/>
                <a:moveTo>
                  <a:pt x="999207" y="609751"/>
                </a:moveTo>
                <a:cubicBezTo>
                  <a:pt x="1002433" y="612594"/>
                  <a:pt x="1003508" y="614548"/>
                  <a:pt x="1003508" y="616014"/>
                </a:cubicBezTo>
                <a:lnTo>
                  <a:pt x="1003402" y="616178"/>
                </a:lnTo>
                <a:close/>
                <a:moveTo>
                  <a:pt x="666616" y="604065"/>
                </a:moveTo>
                <a:cubicBezTo>
                  <a:pt x="659449" y="609751"/>
                  <a:pt x="658014" y="604065"/>
                  <a:pt x="655147" y="614015"/>
                </a:cubicBezTo>
                <a:cubicBezTo>
                  <a:pt x="655147" y="615436"/>
                  <a:pt x="666616" y="619699"/>
                  <a:pt x="663749" y="626806"/>
                </a:cubicBezTo>
                <a:lnTo>
                  <a:pt x="670917" y="616858"/>
                </a:lnTo>
                <a:cubicBezTo>
                  <a:pt x="665183" y="616858"/>
                  <a:pt x="663749" y="605487"/>
                  <a:pt x="666616" y="604065"/>
                </a:cubicBezTo>
                <a:close/>
                <a:moveTo>
                  <a:pt x="1093823" y="602644"/>
                </a:moveTo>
                <a:cubicBezTo>
                  <a:pt x="1079487" y="601223"/>
                  <a:pt x="1092389" y="608329"/>
                  <a:pt x="1085222" y="609751"/>
                </a:cubicBezTo>
                <a:cubicBezTo>
                  <a:pt x="1090956" y="609751"/>
                  <a:pt x="1103859" y="612593"/>
                  <a:pt x="1093823" y="602644"/>
                </a:cubicBezTo>
                <a:close/>
                <a:moveTo>
                  <a:pt x="762666" y="602644"/>
                </a:moveTo>
                <a:cubicBezTo>
                  <a:pt x="759799" y="608329"/>
                  <a:pt x="769834" y="609751"/>
                  <a:pt x="764099" y="615436"/>
                </a:cubicBezTo>
                <a:lnTo>
                  <a:pt x="759799" y="615436"/>
                </a:lnTo>
                <a:cubicBezTo>
                  <a:pt x="763383" y="615436"/>
                  <a:pt x="762666" y="619344"/>
                  <a:pt x="762487" y="622720"/>
                </a:cubicBezTo>
                <a:lnTo>
                  <a:pt x="763428" y="623371"/>
                </a:lnTo>
                <a:lnTo>
                  <a:pt x="762666" y="625386"/>
                </a:lnTo>
                <a:lnTo>
                  <a:pt x="768401" y="626806"/>
                </a:lnTo>
                <a:lnTo>
                  <a:pt x="763428" y="623371"/>
                </a:lnTo>
                <a:lnTo>
                  <a:pt x="765354" y="618279"/>
                </a:lnTo>
                <a:cubicBezTo>
                  <a:pt x="765175" y="614725"/>
                  <a:pt x="765534" y="611172"/>
                  <a:pt x="771268" y="611172"/>
                </a:cubicBezTo>
                <a:cubicBezTo>
                  <a:pt x="775568" y="611172"/>
                  <a:pt x="768401" y="601223"/>
                  <a:pt x="762666" y="602644"/>
                </a:cubicBezTo>
                <a:close/>
                <a:moveTo>
                  <a:pt x="785469" y="599801"/>
                </a:moveTo>
                <a:cubicBezTo>
                  <a:pt x="784170" y="599712"/>
                  <a:pt x="782378" y="600512"/>
                  <a:pt x="779869" y="602644"/>
                </a:cubicBezTo>
                <a:cubicBezTo>
                  <a:pt x="778435" y="616858"/>
                  <a:pt x="787037" y="605487"/>
                  <a:pt x="789904" y="612593"/>
                </a:cubicBezTo>
                <a:cubicBezTo>
                  <a:pt x="788829" y="608329"/>
                  <a:pt x="789367" y="600068"/>
                  <a:pt x="785469" y="599801"/>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9"/>
                </a:lnTo>
                <a:cubicBezTo>
                  <a:pt x="1948239" y="611172"/>
                  <a:pt x="1948239" y="625385"/>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6" y="591273"/>
                  <a:pt x="1085222" y="595537"/>
                </a:cubicBezTo>
                <a:cubicBezTo>
                  <a:pt x="1085222" y="598380"/>
                  <a:pt x="1093823" y="594116"/>
                  <a:pt x="1092389" y="589852"/>
                </a:cubicBezTo>
                <a:cubicBezTo>
                  <a:pt x="1086656" y="588430"/>
                  <a:pt x="1086656" y="595537"/>
                  <a:pt x="1079487" y="589852"/>
                </a:cubicBezTo>
                <a:lnTo>
                  <a:pt x="1079487" y="587009"/>
                </a:lnTo>
                <a:cubicBezTo>
                  <a:pt x="1079487" y="589141"/>
                  <a:pt x="1075545" y="588075"/>
                  <a:pt x="1072319" y="587542"/>
                </a:cubicBezTo>
                <a:lnTo>
                  <a:pt x="1071989" y="587972"/>
                </a:lnTo>
                <a:close/>
                <a:moveTo>
                  <a:pt x="488851" y="569953"/>
                </a:moveTo>
                <a:cubicBezTo>
                  <a:pt x="487419" y="572795"/>
                  <a:pt x="485984" y="574217"/>
                  <a:pt x="485984" y="575638"/>
                </a:cubicBezTo>
                <a:cubicBezTo>
                  <a:pt x="477383" y="577059"/>
                  <a:pt x="470216" y="579902"/>
                  <a:pt x="477383" y="594116"/>
                </a:cubicBezTo>
                <a:lnTo>
                  <a:pt x="484551" y="592694"/>
                </a:lnTo>
                <a:cubicBezTo>
                  <a:pt x="481683" y="592694"/>
                  <a:pt x="481683" y="591273"/>
                  <a:pt x="481683" y="588430"/>
                </a:cubicBezTo>
                <a:cubicBezTo>
                  <a:pt x="485984" y="584166"/>
                  <a:pt x="488851" y="592694"/>
                  <a:pt x="491719" y="595537"/>
                </a:cubicBezTo>
                <a:cubicBezTo>
                  <a:pt x="490286" y="589852"/>
                  <a:pt x="483117" y="584166"/>
                  <a:pt x="485984" y="575638"/>
                </a:cubicBezTo>
                <a:cubicBezTo>
                  <a:pt x="487419" y="574217"/>
                  <a:pt x="490286" y="572795"/>
                  <a:pt x="491719" y="574217"/>
                </a:cubicBezTo>
                <a:cubicBezTo>
                  <a:pt x="493153" y="575638"/>
                  <a:pt x="493153" y="577059"/>
                  <a:pt x="496019" y="572795"/>
                </a:cubicBezTo>
                <a:lnTo>
                  <a:pt x="496019" y="569953"/>
                </a:lnTo>
                <a:cubicBezTo>
                  <a:pt x="494586" y="571374"/>
                  <a:pt x="493153" y="571374"/>
                  <a:pt x="491719" y="572795"/>
                </a:cubicBezTo>
                <a:cubicBezTo>
                  <a:pt x="491719" y="571374"/>
                  <a:pt x="490286" y="568531"/>
                  <a:pt x="488851" y="569953"/>
                </a:cubicBezTo>
                <a:close/>
                <a:moveTo>
                  <a:pt x="435810" y="548633"/>
                </a:moveTo>
                <a:cubicBezTo>
                  <a:pt x="430075" y="554319"/>
                  <a:pt x="437242" y="560003"/>
                  <a:pt x="441544" y="560003"/>
                </a:cubicBezTo>
                <a:cubicBezTo>
                  <a:pt x="440110" y="558583"/>
                  <a:pt x="441544" y="554319"/>
                  <a:pt x="440110" y="551476"/>
                </a:cubicBezTo>
                <a:close/>
                <a:moveTo>
                  <a:pt x="1016410" y="541526"/>
                </a:moveTo>
                <a:lnTo>
                  <a:pt x="1017325" y="547713"/>
                </a:lnTo>
                <a:lnTo>
                  <a:pt x="1016948" y="547389"/>
                </a:lnTo>
                <a:cubicBezTo>
                  <a:pt x="1016768" y="545079"/>
                  <a:pt x="1017843" y="542947"/>
                  <a:pt x="1016410" y="541526"/>
                </a:cubicBezTo>
                <a:close/>
                <a:moveTo>
                  <a:pt x="559098" y="530156"/>
                </a:moveTo>
                <a:cubicBezTo>
                  <a:pt x="563398" y="534420"/>
                  <a:pt x="563398" y="535841"/>
                  <a:pt x="570566" y="531577"/>
                </a:cubicBezTo>
                <a:cubicBezTo>
                  <a:pt x="566265" y="527313"/>
                  <a:pt x="560531" y="527313"/>
                  <a:pt x="559098" y="530156"/>
                </a:cubicBezTo>
                <a:close/>
                <a:moveTo>
                  <a:pt x="1055117" y="524470"/>
                </a:moveTo>
                <a:cubicBezTo>
                  <a:pt x="1042214" y="521627"/>
                  <a:pt x="1049381" y="534420"/>
                  <a:pt x="1055117" y="537262"/>
                </a:cubicBezTo>
                <a:cubicBezTo>
                  <a:pt x="1052250" y="534420"/>
                  <a:pt x="1055117" y="530156"/>
                  <a:pt x="1055117" y="524470"/>
                </a:cubicBezTo>
                <a:close/>
                <a:moveTo>
                  <a:pt x="1070886" y="508835"/>
                </a:moveTo>
                <a:cubicBezTo>
                  <a:pt x="1069453" y="510258"/>
                  <a:pt x="1066586" y="517363"/>
                  <a:pt x="1059417" y="514522"/>
                </a:cubicBezTo>
                <a:lnTo>
                  <a:pt x="1070886" y="521627"/>
                </a:lnTo>
                <a:cubicBezTo>
                  <a:pt x="1070886" y="515942"/>
                  <a:pt x="1080922" y="515942"/>
                  <a:pt x="1082355" y="518785"/>
                </a:cubicBezTo>
                <a:cubicBezTo>
                  <a:pt x="1076620" y="513099"/>
                  <a:pt x="1082355" y="511679"/>
                  <a:pt x="1070886" y="508835"/>
                </a:cubicBezTo>
                <a:close/>
                <a:moveTo>
                  <a:pt x="549062" y="508835"/>
                </a:moveTo>
                <a:cubicBezTo>
                  <a:pt x="556231" y="511679"/>
                  <a:pt x="549062" y="528734"/>
                  <a:pt x="561965" y="523049"/>
                </a:cubicBezTo>
                <a:cubicBezTo>
                  <a:pt x="554796" y="518785"/>
                  <a:pt x="560531" y="504572"/>
                  <a:pt x="549062" y="508835"/>
                </a:cubicBezTo>
                <a:close/>
                <a:moveTo>
                  <a:pt x="1893763" y="491780"/>
                </a:moveTo>
                <a:cubicBezTo>
                  <a:pt x="1892329" y="497465"/>
                  <a:pt x="1890896" y="501729"/>
                  <a:pt x="1889462" y="507415"/>
                </a:cubicBezTo>
                <a:cubicBezTo>
                  <a:pt x="1892329" y="504572"/>
                  <a:pt x="1893763" y="500308"/>
                  <a:pt x="1895196" y="497465"/>
                </a:cubicBezTo>
                <a:cubicBezTo>
                  <a:pt x="1900930" y="520207"/>
                  <a:pt x="1905232" y="542948"/>
                  <a:pt x="1908099" y="565688"/>
                </a:cubicBezTo>
                <a:cubicBezTo>
                  <a:pt x="1905232" y="541526"/>
                  <a:pt x="1902365" y="517363"/>
                  <a:pt x="1896630" y="494622"/>
                </a:cubicBezTo>
                <a:lnTo>
                  <a:pt x="1895196" y="497465"/>
                </a:lnTo>
                <a:close/>
                <a:moveTo>
                  <a:pt x="1083789" y="456247"/>
                </a:moveTo>
                <a:cubicBezTo>
                  <a:pt x="1085222" y="460511"/>
                  <a:pt x="1068019" y="460511"/>
                  <a:pt x="1080922" y="467617"/>
                </a:cubicBezTo>
                <a:lnTo>
                  <a:pt x="1089523" y="461931"/>
                </a:lnTo>
                <a:cubicBezTo>
                  <a:pt x="1085222" y="459090"/>
                  <a:pt x="1090956" y="457667"/>
                  <a:pt x="1083789" y="456247"/>
                </a:cubicBezTo>
                <a:close/>
                <a:moveTo>
                  <a:pt x="1146867" y="453404"/>
                </a:moveTo>
                <a:cubicBezTo>
                  <a:pt x="1143999" y="454826"/>
                  <a:pt x="1141132" y="454826"/>
                  <a:pt x="1145432" y="460511"/>
                </a:cubicBezTo>
                <a:cubicBezTo>
                  <a:pt x="1148299" y="459090"/>
                  <a:pt x="1149732" y="454826"/>
                  <a:pt x="1146867" y="453404"/>
                </a:cubicBezTo>
                <a:close/>
                <a:moveTo>
                  <a:pt x="1166937" y="451983"/>
                </a:moveTo>
                <a:cubicBezTo>
                  <a:pt x="1164068" y="454826"/>
                  <a:pt x="1148299" y="447719"/>
                  <a:pt x="1154034" y="457667"/>
                </a:cubicBezTo>
                <a:cubicBezTo>
                  <a:pt x="1158335" y="453404"/>
                  <a:pt x="1171237" y="460511"/>
                  <a:pt x="1166937" y="451983"/>
                </a:cubicBezTo>
                <a:close/>
                <a:moveTo>
                  <a:pt x="1079487" y="427820"/>
                </a:moveTo>
                <a:lnTo>
                  <a:pt x="1072320" y="436348"/>
                </a:lnTo>
                <a:cubicBezTo>
                  <a:pt x="1070885" y="426399"/>
                  <a:pt x="1073753" y="434927"/>
                  <a:pt x="1079487" y="427820"/>
                </a:cubicBezTo>
                <a:close/>
                <a:moveTo>
                  <a:pt x="1910965" y="420713"/>
                </a:moveTo>
                <a:cubicBezTo>
                  <a:pt x="1918133" y="440612"/>
                  <a:pt x="1922433" y="461931"/>
                  <a:pt x="1928168" y="481830"/>
                </a:cubicBezTo>
                <a:lnTo>
                  <a:pt x="1913832" y="440612"/>
                </a:lnTo>
                <a:cubicBezTo>
                  <a:pt x="1912398" y="434927"/>
                  <a:pt x="1912398" y="427820"/>
                  <a:pt x="1910965" y="420713"/>
                </a:cubicBezTo>
                <a:close/>
                <a:moveTo>
                  <a:pt x="1852189" y="412186"/>
                </a:moveTo>
                <a:cubicBezTo>
                  <a:pt x="1853623" y="417871"/>
                  <a:pt x="1856490" y="424978"/>
                  <a:pt x="1857923" y="432084"/>
                </a:cubicBezTo>
                <a:cubicBezTo>
                  <a:pt x="1857923" y="439190"/>
                  <a:pt x="1847889" y="424978"/>
                  <a:pt x="1855056" y="450561"/>
                </a:cubicBezTo>
                <a:cubicBezTo>
                  <a:pt x="1860790" y="450561"/>
                  <a:pt x="1860790" y="442033"/>
                  <a:pt x="1857923" y="432084"/>
                </a:cubicBezTo>
                <a:cubicBezTo>
                  <a:pt x="1857923" y="429241"/>
                  <a:pt x="1856490" y="423555"/>
                  <a:pt x="1852189" y="412186"/>
                </a:cubicBezTo>
                <a:close/>
                <a:moveTo>
                  <a:pt x="1862224" y="400815"/>
                </a:moveTo>
                <a:cubicBezTo>
                  <a:pt x="1867959" y="422134"/>
                  <a:pt x="1873693" y="443455"/>
                  <a:pt x="1875126" y="464775"/>
                </a:cubicBezTo>
                <a:lnTo>
                  <a:pt x="1875126" y="442033"/>
                </a:lnTo>
                <a:lnTo>
                  <a:pt x="1883727" y="484673"/>
                </a:lnTo>
                <a:cubicBezTo>
                  <a:pt x="1886594" y="481830"/>
                  <a:pt x="1888029" y="469039"/>
                  <a:pt x="1885162" y="451983"/>
                </a:cubicBezTo>
                <a:cubicBezTo>
                  <a:pt x="1883727" y="447719"/>
                  <a:pt x="1883727" y="443455"/>
                  <a:pt x="1882294" y="439190"/>
                </a:cubicBezTo>
                <a:cubicBezTo>
                  <a:pt x="1880860" y="434926"/>
                  <a:pt x="1877993" y="430662"/>
                  <a:pt x="1876560" y="426398"/>
                </a:cubicBezTo>
                <a:cubicBezTo>
                  <a:pt x="1873693" y="417871"/>
                  <a:pt x="1867959" y="409343"/>
                  <a:pt x="1862224" y="400815"/>
                </a:cubicBezTo>
                <a:close/>
                <a:moveTo>
                  <a:pt x="1092389" y="379495"/>
                </a:moveTo>
                <a:lnTo>
                  <a:pt x="1092389" y="385180"/>
                </a:lnTo>
                <a:cubicBezTo>
                  <a:pt x="1092389" y="383759"/>
                  <a:pt x="1093823" y="385180"/>
                  <a:pt x="1096690" y="385180"/>
                </a:cubicBezTo>
                <a:cubicBezTo>
                  <a:pt x="1099558" y="389444"/>
                  <a:pt x="1090956" y="389444"/>
                  <a:pt x="1088089" y="390865"/>
                </a:cubicBezTo>
                <a:cubicBezTo>
                  <a:pt x="1093823" y="390865"/>
                  <a:pt x="1100992" y="388023"/>
                  <a:pt x="1108159" y="392287"/>
                </a:cubicBezTo>
                <a:cubicBezTo>
                  <a:pt x="1108159" y="395129"/>
                  <a:pt x="1108159" y="396551"/>
                  <a:pt x="1109593" y="397972"/>
                </a:cubicBezTo>
                <a:cubicBezTo>
                  <a:pt x="1106725" y="397972"/>
                  <a:pt x="1106725" y="397972"/>
                  <a:pt x="1109593" y="400815"/>
                </a:cubicBezTo>
                <a:lnTo>
                  <a:pt x="1112461" y="400815"/>
                </a:lnTo>
                <a:cubicBezTo>
                  <a:pt x="1111026" y="399394"/>
                  <a:pt x="1109593" y="397972"/>
                  <a:pt x="1109593" y="396551"/>
                </a:cubicBezTo>
                <a:cubicBezTo>
                  <a:pt x="1111026" y="396551"/>
                  <a:pt x="1113893" y="396551"/>
                  <a:pt x="1112461" y="395129"/>
                </a:cubicBezTo>
                <a:cubicBezTo>
                  <a:pt x="1111026" y="392287"/>
                  <a:pt x="1109593" y="392287"/>
                  <a:pt x="1108159" y="390865"/>
                </a:cubicBezTo>
                <a:cubicBezTo>
                  <a:pt x="1106725" y="385180"/>
                  <a:pt x="1105292" y="378073"/>
                  <a:pt x="1092389" y="379495"/>
                </a:cubicBezTo>
                <a:close/>
                <a:moveTo>
                  <a:pt x="365563" y="379494"/>
                </a:moveTo>
                <a:cubicBezTo>
                  <a:pt x="352662" y="386601"/>
                  <a:pt x="341191" y="395128"/>
                  <a:pt x="328290" y="403656"/>
                </a:cubicBezTo>
                <a:cubicBezTo>
                  <a:pt x="345493" y="385178"/>
                  <a:pt x="346927" y="393708"/>
                  <a:pt x="365563" y="379494"/>
                </a:cubicBezTo>
                <a:close/>
                <a:moveTo>
                  <a:pt x="1879188" y="377955"/>
                </a:moveTo>
                <a:lnTo>
                  <a:pt x="1879427" y="378073"/>
                </a:lnTo>
                <a:lnTo>
                  <a:pt x="1879634" y="379503"/>
                </a:lnTo>
                <a:close/>
                <a:moveTo>
                  <a:pt x="1790545" y="370966"/>
                </a:moveTo>
                <a:cubicBezTo>
                  <a:pt x="1791978" y="376653"/>
                  <a:pt x="1799147" y="390865"/>
                  <a:pt x="1806314" y="402236"/>
                </a:cubicBezTo>
                <a:cubicBezTo>
                  <a:pt x="1813483" y="415027"/>
                  <a:pt x="1819217" y="426398"/>
                  <a:pt x="1823517" y="426398"/>
                </a:cubicBezTo>
                <a:cubicBezTo>
                  <a:pt x="1824951" y="429241"/>
                  <a:pt x="1819217" y="419291"/>
                  <a:pt x="1813483" y="406500"/>
                </a:cubicBezTo>
                <a:cubicBezTo>
                  <a:pt x="1806314" y="393708"/>
                  <a:pt x="1796279" y="379494"/>
                  <a:pt x="1790545" y="370966"/>
                </a:cubicBezTo>
                <a:close/>
                <a:moveTo>
                  <a:pt x="336892" y="370966"/>
                </a:moveTo>
                <a:cubicBezTo>
                  <a:pt x="325423" y="380916"/>
                  <a:pt x="303918" y="402235"/>
                  <a:pt x="283848" y="419291"/>
                </a:cubicBezTo>
                <a:cubicBezTo>
                  <a:pt x="263778" y="436348"/>
                  <a:pt x="243708" y="451981"/>
                  <a:pt x="235106" y="449139"/>
                </a:cubicBezTo>
                <a:cubicBezTo>
                  <a:pt x="248008" y="437768"/>
                  <a:pt x="265212" y="422134"/>
                  <a:pt x="283848" y="407920"/>
                </a:cubicBezTo>
                <a:cubicBezTo>
                  <a:pt x="302485" y="393707"/>
                  <a:pt x="321121" y="379494"/>
                  <a:pt x="336892" y="370966"/>
                </a:cubicBezTo>
                <a:close/>
                <a:moveTo>
                  <a:pt x="344956" y="363504"/>
                </a:moveTo>
                <a:cubicBezTo>
                  <a:pt x="346568" y="362438"/>
                  <a:pt x="346927" y="362438"/>
                  <a:pt x="345493" y="363859"/>
                </a:cubicBezTo>
                <a:cubicBezTo>
                  <a:pt x="344060" y="365280"/>
                  <a:pt x="339758" y="368123"/>
                  <a:pt x="336891" y="369544"/>
                </a:cubicBezTo>
                <a:cubicBezTo>
                  <a:pt x="340476" y="366702"/>
                  <a:pt x="343343" y="364570"/>
                  <a:pt x="344956" y="363504"/>
                </a:cubicBezTo>
                <a:close/>
                <a:moveTo>
                  <a:pt x="1134860" y="362794"/>
                </a:moveTo>
                <a:cubicBezTo>
                  <a:pt x="1132530" y="362794"/>
                  <a:pt x="1130380" y="363860"/>
                  <a:pt x="1129664" y="365281"/>
                </a:cubicBezTo>
                <a:cubicBezTo>
                  <a:pt x="1132531" y="366702"/>
                  <a:pt x="1135396" y="368125"/>
                  <a:pt x="1138265" y="368125"/>
                </a:cubicBezTo>
                <a:lnTo>
                  <a:pt x="1141132" y="366702"/>
                </a:lnTo>
                <a:cubicBezTo>
                  <a:pt x="1139699" y="363860"/>
                  <a:pt x="1137190" y="362794"/>
                  <a:pt x="1134860" y="362794"/>
                </a:cubicBezTo>
                <a:close/>
                <a:moveTo>
                  <a:pt x="364131" y="362438"/>
                </a:moveTo>
                <a:lnTo>
                  <a:pt x="344060" y="379493"/>
                </a:lnTo>
                <a:lnTo>
                  <a:pt x="342626" y="372388"/>
                </a:lnTo>
                <a:close/>
                <a:moveTo>
                  <a:pt x="1871519" y="361461"/>
                </a:moveTo>
                <a:cubicBezTo>
                  <a:pt x="1871900" y="361106"/>
                  <a:pt x="1872976" y="361727"/>
                  <a:pt x="1875126" y="363859"/>
                </a:cubicBezTo>
                <a:lnTo>
                  <a:pt x="1879188" y="377955"/>
                </a:lnTo>
                <a:lnTo>
                  <a:pt x="1876560" y="376653"/>
                </a:lnTo>
                <a:cubicBezTo>
                  <a:pt x="1875485" y="372388"/>
                  <a:pt x="1870377" y="362527"/>
                  <a:pt x="1871519" y="361461"/>
                </a:cubicBezTo>
                <a:close/>
                <a:moveTo>
                  <a:pt x="1769041" y="355332"/>
                </a:moveTo>
                <a:cubicBezTo>
                  <a:pt x="1770475" y="359596"/>
                  <a:pt x="1771908" y="363859"/>
                  <a:pt x="1773342" y="368123"/>
                </a:cubicBezTo>
                <a:cubicBezTo>
                  <a:pt x="1770475" y="368123"/>
                  <a:pt x="1770475" y="369546"/>
                  <a:pt x="1777642" y="383758"/>
                </a:cubicBezTo>
                <a:lnTo>
                  <a:pt x="1773342" y="368123"/>
                </a:lnTo>
                <a:cubicBezTo>
                  <a:pt x="1776209" y="369546"/>
                  <a:pt x="1780509" y="372389"/>
                  <a:pt x="1781944" y="372389"/>
                </a:cubicBezTo>
                <a:cubicBezTo>
                  <a:pt x="1783377" y="372389"/>
                  <a:pt x="1783377" y="372389"/>
                  <a:pt x="1780509" y="368123"/>
                </a:cubicBezTo>
                <a:cubicBezTo>
                  <a:pt x="1779077" y="365282"/>
                  <a:pt x="1776209" y="361018"/>
                  <a:pt x="1769041" y="355332"/>
                </a:cubicBezTo>
                <a:close/>
                <a:moveTo>
                  <a:pt x="1846455" y="302743"/>
                </a:moveTo>
                <a:cubicBezTo>
                  <a:pt x="1853623" y="315534"/>
                  <a:pt x="1853623" y="324062"/>
                  <a:pt x="1852189" y="328326"/>
                </a:cubicBezTo>
                <a:cubicBezTo>
                  <a:pt x="1850756" y="332591"/>
                  <a:pt x="1847888" y="334012"/>
                  <a:pt x="1846455" y="331169"/>
                </a:cubicBezTo>
                <a:cubicBezTo>
                  <a:pt x="1846455" y="322641"/>
                  <a:pt x="1846455" y="312693"/>
                  <a:pt x="1846455" y="302743"/>
                </a:cubicBezTo>
                <a:close/>
                <a:moveTo>
                  <a:pt x="434815" y="297805"/>
                </a:moveTo>
                <a:lnTo>
                  <a:pt x="420936" y="310205"/>
                </a:lnTo>
                <a:cubicBezTo>
                  <a:pt x="416098" y="314824"/>
                  <a:pt x="412156" y="319088"/>
                  <a:pt x="410005" y="322642"/>
                </a:cubicBezTo>
                <a:lnTo>
                  <a:pt x="408572" y="308428"/>
                </a:lnTo>
                <a:cubicBezTo>
                  <a:pt x="412873" y="308428"/>
                  <a:pt x="417532" y="307006"/>
                  <a:pt x="422549" y="304697"/>
                </a:cubicBezTo>
                <a:close/>
                <a:moveTo>
                  <a:pt x="1088089" y="294215"/>
                </a:moveTo>
                <a:cubicBezTo>
                  <a:pt x="1095258" y="297058"/>
                  <a:pt x="1096690" y="299900"/>
                  <a:pt x="1105292" y="301322"/>
                </a:cubicBezTo>
                <a:lnTo>
                  <a:pt x="1105292" y="309850"/>
                </a:lnTo>
                <a:cubicBezTo>
                  <a:pt x="1113893" y="316957"/>
                  <a:pt x="1118195" y="309850"/>
                  <a:pt x="1122495" y="307006"/>
                </a:cubicBezTo>
                <a:lnTo>
                  <a:pt x="1121061" y="312693"/>
                </a:lnTo>
                <a:cubicBezTo>
                  <a:pt x="1122495" y="314113"/>
                  <a:pt x="1122495" y="314113"/>
                  <a:pt x="1123929" y="314113"/>
                </a:cubicBezTo>
                <a:lnTo>
                  <a:pt x="1122495" y="318377"/>
                </a:lnTo>
                <a:cubicBezTo>
                  <a:pt x="1139698" y="311270"/>
                  <a:pt x="1136831" y="336855"/>
                  <a:pt x="1151167" y="328327"/>
                </a:cubicBezTo>
                <a:cubicBezTo>
                  <a:pt x="1149732" y="331169"/>
                  <a:pt x="1141132" y="331169"/>
                  <a:pt x="1135396" y="331169"/>
                </a:cubicBezTo>
                <a:cubicBezTo>
                  <a:pt x="1131096" y="336855"/>
                  <a:pt x="1138265" y="336855"/>
                  <a:pt x="1141132" y="341119"/>
                </a:cubicBezTo>
                <a:lnTo>
                  <a:pt x="1154034" y="338276"/>
                </a:lnTo>
                <a:cubicBezTo>
                  <a:pt x="1145432" y="349647"/>
                  <a:pt x="1165502" y="341119"/>
                  <a:pt x="1168370" y="352490"/>
                </a:cubicBezTo>
                <a:cubicBezTo>
                  <a:pt x="1155468" y="359597"/>
                  <a:pt x="1184140" y="378073"/>
                  <a:pt x="1182705" y="383759"/>
                </a:cubicBezTo>
                <a:cubicBezTo>
                  <a:pt x="1175538" y="393708"/>
                  <a:pt x="1172671" y="375230"/>
                  <a:pt x="1164068" y="379495"/>
                </a:cubicBezTo>
                <a:cubicBezTo>
                  <a:pt x="1161202" y="385180"/>
                  <a:pt x="1169804" y="385180"/>
                  <a:pt x="1171237" y="389444"/>
                </a:cubicBezTo>
                <a:lnTo>
                  <a:pt x="1156901" y="386601"/>
                </a:lnTo>
                <a:cubicBezTo>
                  <a:pt x="1151167" y="392287"/>
                  <a:pt x="1169804" y="392287"/>
                  <a:pt x="1162635" y="393708"/>
                </a:cubicBezTo>
                <a:cubicBezTo>
                  <a:pt x="1168370" y="402236"/>
                  <a:pt x="1168370" y="393708"/>
                  <a:pt x="1179838" y="396551"/>
                </a:cubicBezTo>
                <a:cubicBezTo>
                  <a:pt x="1175538" y="396551"/>
                  <a:pt x="1168370" y="400815"/>
                  <a:pt x="1172671" y="405079"/>
                </a:cubicBezTo>
                <a:cubicBezTo>
                  <a:pt x="1176971" y="406499"/>
                  <a:pt x="1179838" y="399394"/>
                  <a:pt x="1179838" y="405079"/>
                </a:cubicBezTo>
                <a:cubicBezTo>
                  <a:pt x="1165502" y="419293"/>
                  <a:pt x="1179838" y="430662"/>
                  <a:pt x="1171237" y="444876"/>
                </a:cubicBezTo>
                <a:lnTo>
                  <a:pt x="1178405" y="446297"/>
                </a:lnTo>
                <a:cubicBezTo>
                  <a:pt x="1175538" y="447719"/>
                  <a:pt x="1172671" y="447719"/>
                  <a:pt x="1174104" y="450560"/>
                </a:cubicBezTo>
                <a:lnTo>
                  <a:pt x="1178405" y="451983"/>
                </a:lnTo>
                <a:cubicBezTo>
                  <a:pt x="1176971" y="454826"/>
                  <a:pt x="1161202" y="466195"/>
                  <a:pt x="1159768" y="477566"/>
                </a:cubicBezTo>
                <a:lnTo>
                  <a:pt x="1169804" y="476145"/>
                </a:lnTo>
                <a:lnTo>
                  <a:pt x="1156901" y="481830"/>
                </a:lnTo>
                <a:lnTo>
                  <a:pt x="1169804" y="486094"/>
                </a:lnTo>
                <a:cubicBezTo>
                  <a:pt x="1156901" y="483252"/>
                  <a:pt x="1159768" y="497465"/>
                  <a:pt x="1152601" y="504572"/>
                </a:cubicBezTo>
                <a:lnTo>
                  <a:pt x="1159768" y="507415"/>
                </a:lnTo>
                <a:lnTo>
                  <a:pt x="1152601" y="510258"/>
                </a:lnTo>
                <a:lnTo>
                  <a:pt x="1158335" y="510258"/>
                </a:lnTo>
                <a:cubicBezTo>
                  <a:pt x="1155468" y="514522"/>
                  <a:pt x="1141132" y="515942"/>
                  <a:pt x="1143999" y="524470"/>
                </a:cubicBezTo>
                <a:cubicBezTo>
                  <a:pt x="1143999" y="518785"/>
                  <a:pt x="1155468" y="523049"/>
                  <a:pt x="1161202" y="525892"/>
                </a:cubicBezTo>
                <a:lnTo>
                  <a:pt x="1138265" y="537262"/>
                </a:lnTo>
                <a:cubicBezTo>
                  <a:pt x="1142565" y="540105"/>
                  <a:pt x="1141132" y="548633"/>
                  <a:pt x="1149732" y="545791"/>
                </a:cubicBezTo>
                <a:lnTo>
                  <a:pt x="1138265" y="548633"/>
                </a:lnTo>
                <a:lnTo>
                  <a:pt x="1143999" y="550055"/>
                </a:lnTo>
                <a:cubicBezTo>
                  <a:pt x="1143999" y="579902"/>
                  <a:pt x="1090956" y="581324"/>
                  <a:pt x="1106725" y="616858"/>
                </a:cubicBezTo>
                <a:lnTo>
                  <a:pt x="1109593" y="616858"/>
                </a:lnTo>
                <a:lnTo>
                  <a:pt x="1089523" y="625386"/>
                </a:lnTo>
                <a:cubicBezTo>
                  <a:pt x="1090956" y="628227"/>
                  <a:pt x="1100992" y="633913"/>
                  <a:pt x="1102425" y="639598"/>
                </a:cubicBezTo>
                <a:cubicBezTo>
                  <a:pt x="1092389" y="632491"/>
                  <a:pt x="1096690" y="646705"/>
                  <a:pt x="1086656" y="645284"/>
                </a:cubicBezTo>
                <a:cubicBezTo>
                  <a:pt x="1090956" y="650969"/>
                  <a:pt x="1095258" y="648126"/>
                  <a:pt x="1099558" y="649548"/>
                </a:cubicBezTo>
                <a:cubicBezTo>
                  <a:pt x="1105292" y="668024"/>
                  <a:pt x="1080922" y="669447"/>
                  <a:pt x="1082355" y="687923"/>
                </a:cubicBezTo>
                <a:cubicBezTo>
                  <a:pt x="1073753" y="666604"/>
                  <a:pt x="1078053" y="668024"/>
                  <a:pt x="1076620" y="655233"/>
                </a:cubicBezTo>
                <a:cubicBezTo>
                  <a:pt x="1063717" y="663761"/>
                  <a:pt x="1073753" y="670867"/>
                  <a:pt x="1065152" y="682238"/>
                </a:cubicBezTo>
                <a:lnTo>
                  <a:pt x="1072320" y="677974"/>
                </a:lnTo>
                <a:cubicBezTo>
                  <a:pt x="1086656" y="692188"/>
                  <a:pt x="1055117" y="693609"/>
                  <a:pt x="1072320" y="703558"/>
                </a:cubicBezTo>
                <a:cubicBezTo>
                  <a:pt x="1066586" y="707822"/>
                  <a:pt x="1052250" y="707822"/>
                  <a:pt x="1046516" y="713508"/>
                </a:cubicBezTo>
                <a:cubicBezTo>
                  <a:pt x="1046516" y="717772"/>
                  <a:pt x="1047949" y="719192"/>
                  <a:pt x="1050816" y="720615"/>
                </a:cubicBezTo>
                <a:lnTo>
                  <a:pt x="1060852" y="722035"/>
                </a:lnTo>
                <a:lnTo>
                  <a:pt x="1059417" y="724879"/>
                </a:lnTo>
                <a:cubicBezTo>
                  <a:pt x="1070886" y="724879"/>
                  <a:pt x="1079487" y="750462"/>
                  <a:pt x="1086656" y="741934"/>
                </a:cubicBezTo>
                <a:cubicBezTo>
                  <a:pt x="1092389" y="751884"/>
                  <a:pt x="1102425" y="751884"/>
                  <a:pt x="1108159" y="758990"/>
                </a:cubicBezTo>
                <a:lnTo>
                  <a:pt x="1112461" y="750462"/>
                </a:lnTo>
                <a:cubicBezTo>
                  <a:pt x="1115328" y="754726"/>
                  <a:pt x="1118195" y="760412"/>
                  <a:pt x="1122495" y="760412"/>
                </a:cubicBezTo>
                <a:cubicBezTo>
                  <a:pt x="1122495" y="758990"/>
                  <a:pt x="1122495" y="757569"/>
                  <a:pt x="1122495" y="756148"/>
                </a:cubicBezTo>
                <a:cubicBezTo>
                  <a:pt x="1133964" y="767519"/>
                  <a:pt x="1145432" y="771783"/>
                  <a:pt x="1156901" y="777467"/>
                </a:cubicBezTo>
                <a:cubicBezTo>
                  <a:pt x="1158335" y="771783"/>
                  <a:pt x="1159768" y="767519"/>
                  <a:pt x="1154034" y="763253"/>
                </a:cubicBezTo>
                <a:cubicBezTo>
                  <a:pt x="1168370" y="758990"/>
                  <a:pt x="1178405" y="785995"/>
                  <a:pt x="1195608"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1"/>
                  <a:pt x="1247217" y="803052"/>
                </a:cubicBezTo>
                <a:cubicBezTo>
                  <a:pt x="1258686" y="821528"/>
                  <a:pt x="1280189" y="827215"/>
                  <a:pt x="1295959" y="838584"/>
                </a:cubicBezTo>
                <a:lnTo>
                  <a:pt x="1301693" y="845691"/>
                </a:lnTo>
                <a:lnTo>
                  <a:pt x="1303126" y="844270"/>
                </a:lnTo>
                <a:lnTo>
                  <a:pt x="1298826" y="838584"/>
                </a:lnTo>
                <a:cubicBezTo>
                  <a:pt x="1305993" y="842849"/>
                  <a:pt x="1311728" y="848534"/>
                  <a:pt x="1314595" y="855641"/>
                </a:cubicBezTo>
                <a:cubicBezTo>
                  <a:pt x="1316029" y="852798"/>
                  <a:pt x="1321764" y="845691"/>
                  <a:pt x="1327498" y="844270"/>
                </a:cubicBezTo>
                <a:cubicBezTo>
                  <a:pt x="1323197" y="855641"/>
                  <a:pt x="1353303" y="844270"/>
                  <a:pt x="1356170" y="859905"/>
                </a:cubicBezTo>
                <a:cubicBezTo>
                  <a:pt x="1357603" y="858484"/>
                  <a:pt x="1353303" y="857062"/>
                  <a:pt x="1357603" y="854219"/>
                </a:cubicBezTo>
                <a:cubicBezTo>
                  <a:pt x="1379107" y="865589"/>
                  <a:pt x="1404911" y="892595"/>
                  <a:pt x="1435016" y="895438"/>
                </a:cubicBezTo>
                <a:cubicBezTo>
                  <a:pt x="1426414" y="918180"/>
                  <a:pt x="1450786" y="922444"/>
                  <a:pt x="1460820" y="938078"/>
                </a:cubicBezTo>
                <a:cubicBezTo>
                  <a:pt x="1470856" y="926708"/>
                  <a:pt x="1456520" y="928128"/>
                  <a:pt x="1456520" y="916757"/>
                </a:cubicBezTo>
                <a:cubicBezTo>
                  <a:pt x="1461896" y="921022"/>
                  <a:pt x="1464047" y="910895"/>
                  <a:pt x="1469019" y="912161"/>
                </a:cubicBezTo>
                <a:lnTo>
                  <a:pt x="1474695" y="917728"/>
                </a:lnTo>
                <a:lnTo>
                  <a:pt x="1474082" y="922799"/>
                </a:lnTo>
                <a:cubicBezTo>
                  <a:pt x="1473007" y="925996"/>
                  <a:pt x="1473007" y="928839"/>
                  <a:pt x="1479458" y="929549"/>
                </a:cubicBezTo>
                <a:lnTo>
                  <a:pt x="1483758" y="921021"/>
                </a:lnTo>
                <a:lnTo>
                  <a:pt x="1486625" y="935235"/>
                </a:lnTo>
                <a:cubicBezTo>
                  <a:pt x="1513864" y="940920"/>
                  <a:pt x="1532499" y="956555"/>
                  <a:pt x="1558304" y="956555"/>
                </a:cubicBezTo>
                <a:cubicBezTo>
                  <a:pt x="1558304" y="959398"/>
                  <a:pt x="1556871" y="963662"/>
                  <a:pt x="1552570" y="965082"/>
                </a:cubicBezTo>
                <a:cubicBezTo>
                  <a:pt x="1562605" y="969346"/>
                  <a:pt x="1566905" y="989246"/>
                  <a:pt x="1582676" y="984981"/>
                </a:cubicBezTo>
                <a:lnTo>
                  <a:pt x="1581241" y="980717"/>
                </a:lnTo>
                <a:cubicBezTo>
                  <a:pt x="1602746" y="980717"/>
                  <a:pt x="1594144" y="999195"/>
                  <a:pt x="1614215" y="1011987"/>
                </a:cubicBezTo>
                <a:cubicBezTo>
                  <a:pt x="1609913" y="1010566"/>
                  <a:pt x="1601311" y="999195"/>
                  <a:pt x="1595577" y="1009145"/>
                </a:cubicBezTo>
                <a:cubicBezTo>
                  <a:pt x="1594144" y="1016250"/>
                  <a:pt x="1605613" y="1020514"/>
                  <a:pt x="1611347" y="1016250"/>
                </a:cubicBezTo>
                <a:lnTo>
                  <a:pt x="1604179" y="1027621"/>
                </a:lnTo>
                <a:cubicBezTo>
                  <a:pt x="1604179" y="1019093"/>
                  <a:pt x="1595577" y="1016250"/>
                  <a:pt x="1591277" y="1010566"/>
                </a:cubicBezTo>
                <a:cubicBezTo>
                  <a:pt x="1592710" y="1011987"/>
                  <a:pt x="1591277" y="1014830"/>
                  <a:pt x="1591277" y="1017673"/>
                </a:cubicBezTo>
                <a:cubicBezTo>
                  <a:pt x="1586976" y="1011987"/>
                  <a:pt x="1579809" y="1009145"/>
                  <a:pt x="1574074" y="1002038"/>
                </a:cubicBezTo>
                <a:lnTo>
                  <a:pt x="1585543" y="1006302"/>
                </a:lnTo>
                <a:cubicBezTo>
                  <a:pt x="1586976" y="992088"/>
                  <a:pt x="1568340" y="997774"/>
                  <a:pt x="1565473" y="992088"/>
                </a:cubicBezTo>
                <a:cubicBezTo>
                  <a:pt x="1559738" y="1003459"/>
                  <a:pt x="1566905" y="1004880"/>
                  <a:pt x="1556871" y="1010566"/>
                </a:cubicBezTo>
                <a:cubicBezTo>
                  <a:pt x="1536801" y="1006302"/>
                  <a:pt x="1551137" y="993510"/>
                  <a:pt x="1538234" y="976453"/>
                </a:cubicBezTo>
                <a:lnTo>
                  <a:pt x="1542535" y="973612"/>
                </a:lnTo>
                <a:cubicBezTo>
                  <a:pt x="1536801" y="969346"/>
                  <a:pt x="1538234" y="956555"/>
                  <a:pt x="1526765" y="960819"/>
                </a:cubicBezTo>
                <a:cubicBezTo>
                  <a:pt x="1523898" y="967925"/>
                  <a:pt x="1529632" y="970769"/>
                  <a:pt x="1531067" y="975032"/>
                </a:cubicBezTo>
                <a:cubicBezTo>
                  <a:pt x="1528199" y="977876"/>
                  <a:pt x="1526765" y="957977"/>
                  <a:pt x="1518164" y="962241"/>
                </a:cubicBezTo>
                <a:cubicBezTo>
                  <a:pt x="1519598" y="973612"/>
                  <a:pt x="1531067" y="983560"/>
                  <a:pt x="1539668" y="987824"/>
                </a:cubicBezTo>
                <a:cubicBezTo>
                  <a:pt x="1538234" y="990667"/>
                  <a:pt x="1535367" y="993510"/>
                  <a:pt x="1535367" y="999195"/>
                </a:cubicBezTo>
                <a:cubicBezTo>
                  <a:pt x="1512429" y="979296"/>
                  <a:pt x="1488059" y="953713"/>
                  <a:pt x="1459388" y="948027"/>
                </a:cubicBezTo>
                <a:cubicBezTo>
                  <a:pt x="1466555" y="967925"/>
                  <a:pt x="1452219" y="946606"/>
                  <a:pt x="1449352" y="962241"/>
                </a:cubicBezTo>
                <a:cubicBezTo>
                  <a:pt x="1452219" y="950870"/>
                  <a:pt x="1439317" y="956555"/>
                  <a:pt x="1433583" y="949449"/>
                </a:cubicBezTo>
                <a:cubicBezTo>
                  <a:pt x="1424982" y="959398"/>
                  <a:pt x="1443617" y="965082"/>
                  <a:pt x="1435016" y="969346"/>
                </a:cubicBezTo>
                <a:cubicBezTo>
                  <a:pt x="1422114" y="960819"/>
                  <a:pt x="1412079" y="932392"/>
                  <a:pt x="1392008" y="928128"/>
                </a:cubicBezTo>
                <a:cubicBezTo>
                  <a:pt x="1390576" y="933814"/>
                  <a:pt x="1394876" y="935235"/>
                  <a:pt x="1394876" y="938078"/>
                </a:cubicBezTo>
                <a:cubicBezTo>
                  <a:pt x="1384841" y="929549"/>
                  <a:pt x="1380540" y="896859"/>
                  <a:pt x="1364771" y="911073"/>
                </a:cubicBezTo>
                <a:cubicBezTo>
                  <a:pt x="1367638" y="919601"/>
                  <a:pt x="1371938" y="929549"/>
                  <a:pt x="1374805" y="938078"/>
                </a:cubicBezTo>
                <a:cubicBezTo>
                  <a:pt x="1373373" y="938078"/>
                  <a:pt x="1370505" y="938078"/>
                  <a:pt x="1366204" y="939499"/>
                </a:cubicBezTo>
                <a:lnTo>
                  <a:pt x="1367638"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1"/>
                  <a:pt x="1298826" y="921021"/>
                  <a:pt x="1314595" y="928128"/>
                </a:cubicBezTo>
                <a:cubicBezTo>
                  <a:pt x="1320329" y="919601"/>
                  <a:pt x="1305993" y="912494"/>
                  <a:pt x="1311728" y="913916"/>
                </a:cubicBezTo>
                <a:cubicBezTo>
                  <a:pt x="1317462" y="919601"/>
                  <a:pt x="1333232" y="916757"/>
                  <a:pt x="1334665" y="928128"/>
                </a:cubicBezTo>
                <a:lnTo>
                  <a:pt x="1317462" y="919601"/>
                </a:lnTo>
                <a:cubicBezTo>
                  <a:pt x="1311728" y="935235"/>
                  <a:pt x="1324631" y="923864"/>
                  <a:pt x="1324631" y="932392"/>
                </a:cubicBezTo>
                <a:cubicBezTo>
                  <a:pt x="1314595" y="942342"/>
                  <a:pt x="1310295" y="923864"/>
                  <a:pt x="1300259" y="928128"/>
                </a:cubicBezTo>
                <a:lnTo>
                  <a:pt x="1301693" y="929549"/>
                </a:lnTo>
                <a:cubicBezTo>
                  <a:pt x="1288791" y="921021"/>
                  <a:pt x="1290225" y="925285"/>
                  <a:pt x="1278756" y="912494"/>
                </a:cubicBezTo>
                <a:cubicBezTo>
                  <a:pt x="1283056" y="899702"/>
                  <a:pt x="1287358" y="906809"/>
                  <a:pt x="1295959" y="903966"/>
                </a:cubicBezTo>
                <a:cubicBezTo>
                  <a:pt x="1274455" y="892595"/>
                  <a:pt x="1254385" y="854219"/>
                  <a:pt x="1221413" y="868433"/>
                </a:cubicBezTo>
                <a:lnTo>
                  <a:pt x="1230014" y="885488"/>
                </a:lnTo>
                <a:cubicBezTo>
                  <a:pt x="1219979" y="884067"/>
                  <a:pt x="1211377" y="865589"/>
                  <a:pt x="1204210" y="882646"/>
                </a:cubicBezTo>
                <a:cubicBezTo>
                  <a:pt x="1217111" y="881224"/>
                  <a:pt x="1207077" y="891174"/>
                  <a:pt x="1211377" y="895438"/>
                </a:cubicBezTo>
                <a:lnTo>
                  <a:pt x="1214244" y="898281"/>
                </a:lnTo>
                <a:cubicBezTo>
                  <a:pt x="1214244" y="898281"/>
                  <a:pt x="1217111" y="902545"/>
                  <a:pt x="1214244" y="903966"/>
                </a:cubicBezTo>
                <a:cubicBezTo>
                  <a:pt x="1209944" y="891174"/>
                  <a:pt x="1199908" y="882646"/>
                  <a:pt x="1194174" y="874117"/>
                </a:cubicBezTo>
                <a:cubicBezTo>
                  <a:pt x="1195608" y="879803"/>
                  <a:pt x="1185573" y="882646"/>
                  <a:pt x="1184140" y="884067"/>
                </a:cubicBezTo>
                <a:cubicBezTo>
                  <a:pt x="1176971" y="876960"/>
                  <a:pt x="1187007" y="875540"/>
                  <a:pt x="1189874" y="871276"/>
                </a:cubicBezTo>
                <a:cubicBezTo>
                  <a:pt x="1185573" y="868433"/>
                  <a:pt x="1182705" y="857062"/>
                  <a:pt x="1175538" y="864169"/>
                </a:cubicBezTo>
                <a:cubicBezTo>
                  <a:pt x="1166937" y="868433"/>
                  <a:pt x="1179838" y="875540"/>
                  <a:pt x="1178405" y="882646"/>
                </a:cubicBezTo>
                <a:lnTo>
                  <a:pt x="1159768" y="859905"/>
                </a:lnTo>
                <a:lnTo>
                  <a:pt x="1159768" y="862748"/>
                </a:lnTo>
                <a:cubicBezTo>
                  <a:pt x="1158335" y="859905"/>
                  <a:pt x="1155468" y="855641"/>
                  <a:pt x="1152601" y="857062"/>
                </a:cubicBezTo>
                <a:lnTo>
                  <a:pt x="1151636" y="862322"/>
                </a:lnTo>
                <a:lnTo>
                  <a:pt x="1144906" y="858145"/>
                </a:lnTo>
                <a:cubicBezTo>
                  <a:pt x="1142117" y="853564"/>
                  <a:pt x="1139833" y="848334"/>
                  <a:pt x="1135935" y="846802"/>
                </a:cubicBezTo>
                <a:lnTo>
                  <a:pt x="1125761" y="849836"/>
                </a:lnTo>
                <a:lnTo>
                  <a:pt x="1125362" y="849955"/>
                </a:lnTo>
                <a:lnTo>
                  <a:pt x="1121061" y="841427"/>
                </a:lnTo>
                <a:cubicBezTo>
                  <a:pt x="1119628" y="841427"/>
                  <a:pt x="1116761" y="844270"/>
                  <a:pt x="1118195" y="845691"/>
                </a:cubicBezTo>
                <a:lnTo>
                  <a:pt x="1113893" y="837163"/>
                </a:lnTo>
                <a:cubicBezTo>
                  <a:pt x="1106368" y="828635"/>
                  <a:pt x="1105292" y="839295"/>
                  <a:pt x="1102806" y="845758"/>
                </a:cubicBezTo>
                <a:lnTo>
                  <a:pt x="1101310" y="847690"/>
                </a:lnTo>
                <a:lnTo>
                  <a:pt x="1099558" y="849955"/>
                </a:lnTo>
                <a:cubicBezTo>
                  <a:pt x="1093823" y="849955"/>
                  <a:pt x="1089523" y="854219"/>
                  <a:pt x="1090956" y="857062"/>
                </a:cubicBezTo>
                <a:lnTo>
                  <a:pt x="1080922" y="842849"/>
                </a:lnTo>
                <a:cubicBezTo>
                  <a:pt x="1080922" y="828635"/>
                  <a:pt x="1062284" y="818685"/>
                  <a:pt x="1070886" y="798787"/>
                </a:cubicBezTo>
                <a:cubicBezTo>
                  <a:pt x="1066586" y="798787"/>
                  <a:pt x="1062284" y="800209"/>
                  <a:pt x="1062284" y="804473"/>
                </a:cubicBezTo>
                <a:cubicBezTo>
                  <a:pt x="1053683" y="798787"/>
                  <a:pt x="1057985" y="820108"/>
                  <a:pt x="1043649" y="810158"/>
                </a:cubicBezTo>
                <a:cubicBezTo>
                  <a:pt x="1042214" y="813001"/>
                  <a:pt x="1045081" y="813001"/>
                  <a:pt x="1046516" y="815844"/>
                </a:cubicBezTo>
                <a:cubicBezTo>
                  <a:pt x="1042214" y="814421"/>
                  <a:pt x="1040781" y="813001"/>
                  <a:pt x="1040781" y="810158"/>
                </a:cubicBezTo>
                <a:cubicBezTo>
                  <a:pt x="1040781" y="813001"/>
                  <a:pt x="1039347" y="814421"/>
                  <a:pt x="1036480" y="817265"/>
                </a:cubicBezTo>
                <a:cubicBezTo>
                  <a:pt x="1039347" y="810158"/>
                  <a:pt x="1032180" y="808737"/>
                  <a:pt x="1027879" y="808737"/>
                </a:cubicBezTo>
                <a:lnTo>
                  <a:pt x="1027879" y="822951"/>
                </a:lnTo>
                <a:cubicBezTo>
                  <a:pt x="1026446" y="815844"/>
                  <a:pt x="1025011" y="813001"/>
                  <a:pt x="1017844" y="811580"/>
                </a:cubicBezTo>
                <a:lnTo>
                  <a:pt x="1013543" y="820108"/>
                </a:lnTo>
                <a:cubicBezTo>
                  <a:pt x="1003508" y="813001"/>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5"/>
                  <a:pt x="974837" y="825792"/>
                  <a:pt x="969102" y="828635"/>
                </a:cubicBezTo>
                <a:lnTo>
                  <a:pt x="977702" y="832899"/>
                </a:lnTo>
                <a:cubicBezTo>
                  <a:pt x="974837" y="834320"/>
                  <a:pt x="969102" y="835742"/>
                  <a:pt x="969102" y="838584"/>
                </a:cubicBezTo>
                <a:cubicBezTo>
                  <a:pt x="970535" y="840006"/>
                  <a:pt x="971969" y="840006"/>
                  <a:pt x="973402" y="840006"/>
                </a:cubicBezTo>
                <a:cubicBezTo>
                  <a:pt x="963367" y="845691"/>
                  <a:pt x="959067" y="854219"/>
                  <a:pt x="954767" y="861326"/>
                </a:cubicBezTo>
                <a:cubicBezTo>
                  <a:pt x="960501" y="864169"/>
                  <a:pt x="964801" y="865589"/>
                  <a:pt x="969102" y="862748"/>
                </a:cubicBezTo>
                <a:cubicBezTo>
                  <a:pt x="973402" y="874117"/>
                  <a:pt x="947598" y="876960"/>
                  <a:pt x="944731" y="889752"/>
                </a:cubicBezTo>
                <a:lnTo>
                  <a:pt x="949031" y="891174"/>
                </a:lnTo>
                <a:lnTo>
                  <a:pt x="938996" y="894017"/>
                </a:lnTo>
                <a:cubicBezTo>
                  <a:pt x="943298" y="894017"/>
                  <a:pt x="944731" y="896859"/>
                  <a:pt x="949031" y="898281"/>
                </a:cubicBezTo>
                <a:cubicBezTo>
                  <a:pt x="944731" y="909651"/>
                  <a:pt x="937564" y="922444"/>
                  <a:pt x="917493" y="919601"/>
                </a:cubicBezTo>
                <a:cubicBezTo>
                  <a:pt x="923228" y="918180"/>
                  <a:pt x="924661" y="929549"/>
                  <a:pt x="934695" y="926708"/>
                </a:cubicBezTo>
                <a:cubicBezTo>
                  <a:pt x="917493" y="930971"/>
                  <a:pt x="913192" y="946606"/>
                  <a:pt x="903158" y="956555"/>
                </a:cubicBezTo>
                <a:lnTo>
                  <a:pt x="895989" y="959398"/>
                </a:lnTo>
                <a:lnTo>
                  <a:pt x="897423" y="960819"/>
                </a:lnTo>
                <a:lnTo>
                  <a:pt x="901723" y="959398"/>
                </a:lnTo>
                <a:cubicBezTo>
                  <a:pt x="897423" y="963662"/>
                  <a:pt x="893122" y="966505"/>
                  <a:pt x="885955" y="967925"/>
                </a:cubicBezTo>
                <a:cubicBezTo>
                  <a:pt x="888822" y="969346"/>
                  <a:pt x="895989" y="975032"/>
                  <a:pt x="897423" y="979296"/>
                </a:cubicBezTo>
                <a:cubicBezTo>
                  <a:pt x="887387" y="973612"/>
                  <a:pt x="900290" y="997774"/>
                  <a:pt x="884520" y="997774"/>
                </a:cubicBezTo>
                <a:cubicBezTo>
                  <a:pt x="887387" y="1000616"/>
                  <a:pt x="887387" y="996352"/>
                  <a:pt x="890255" y="1000616"/>
                </a:cubicBezTo>
                <a:cubicBezTo>
                  <a:pt x="881653" y="1014830"/>
                  <a:pt x="855849" y="1029044"/>
                  <a:pt x="854416" y="1050363"/>
                </a:cubicBezTo>
                <a:cubicBezTo>
                  <a:pt x="832911" y="1040413"/>
                  <a:pt x="830044" y="1057470"/>
                  <a:pt x="815708" y="1061734"/>
                </a:cubicBezTo>
                <a:cubicBezTo>
                  <a:pt x="827177" y="1071682"/>
                  <a:pt x="825744" y="1060311"/>
                  <a:pt x="835778" y="1063155"/>
                </a:cubicBezTo>
                <a:cubicBezTo>
                  <a:pt x="830044" y="1065998"/>
                  <a:pt x="848681" y="1071682"/>
                  <a:pt x="834346" y="1075946"/>
                </a:cubicBezTo>
                <a:cubicBezTo>
                  <a:pt x="837213" y="1077368"/>
                  <a:pt x="837213" y="1077368"/>
                  <a:pt x="838646" y="1077368"/>
                </a:cubicBezTo>
                <a:cubicBezTo>
                  <a:pt x="834346" y="1080212"/>
                  <a:pt x="825744" y="1068841"/>
                  <a:pt x="824310" y="1077368"/>
                </a:cubicBezTo>
                <a:lnTo>
                  <a:pt x="832911" y="1083053"/>
                </a:lnTo>
                <a:lnTo>
                  <a:pt x="818575" y="1081632"/>
                </a:lnTo>
                <a:cubicBezTo>
                  <a:pt x="814275" y="1100110"/>
                  <a:pt x="799940" y="1110059"/>
                  <a:pt x="799940" y="1129957"/>
                </a:cubicBezTo>
                <a:cubicBezTo>
                  <a:pt x="798505" y="1129957"/>
                  <a:pt x="794205" y="1127114"/>
                  <a:pt x="792771" y="1124273"/>
                </a:cubicBezTo>
                <a:cubicBezTo>
                  <a:pt x="789904" y="1131378"/>
                  <a:pt x="771268" y="1129957"/>
                  <a:pt x="775568" y="1142749"/>
                </a:cubicBezTo>
                <a:lnTo>
                  <a:pt x="779869" y="1142749"/>
                </a:lnTo>
                <a:cubicBezTo>
                  <a:pt x="779869" y="1152699"/>
                  <a:pt x="774135" y="1152699"/>
                  <a:pt x="766966" y="1154120"/>
                </a:cubicBezTo>
                <a:lnTo>
                  <a:pt x="738295" y="1161227"/>
                </a:lnTo>
                <a:cubicBezTo>
                  <a:pt x="735428" y="1154120"/>
                  <a:pt x="733995" y="1147013"/>
                  <a:pt x="729693" y="1139907"/>
                </a:cubicBezTo>
                <a:cubicBezTo>
                  <a:pt x="731128" y="1141328"/>
                  <a:pt x="732560"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0" y="1132800"/>
                </a:lnTo>
                <a:cubicBezTo>
                  <a:pt x="732560" y="1131378"/>
                  <a:pt x="731128" y="1129957"/>
                  <a:pt x="731128" y="1128536"/>
                </a:cubicBezTo>
                <a:lnTo>
                  <a:pt x="754065" y="1122850"/>
                </a:lnTo>
                <a:cubicBezTo>
                  <a:pt x="752631" y="1122850"/>
                  <a:pt x="751198" y="1121429"/>
                  <a:pt x="749763" y="1118586"/>
                </a:cubicBezTo>
                <a:cubicBezTo>
                  <a:pt x="752631" y="1104374"/>
                  <a:pt x="765534" y="1118586"/>
                  <a:pt x="781302" y="1112902"/>
                </a:cubicBezTo>
                <a:lnTo>
                  <a:pt x="784169" y="1117166"/>
                </a:lnTo>
                <a:cubicBezTo>
                  <a:pt x="787037" y="1114323"/>
                  <a:pt x="799940" y="1118586"/>
                  <a:pt x="795638" y="1108638"/>
                </a:cubicBezTo>
                <a:lnTo>
                  <a:pt x="787685" y="1107095"/>
                </a:lnTo>
                <a:lnTo>
                  <a:pt x="792771" y="1101531"/>
                </a:lnTo>
                <a:cubicBezTo>
                  <a:pt x="781302" y="1098688"/>
                  <a:pt x="771268" y="1105795"/>
                  <a:pt x="768401" y="1111479"/>
                </a:cubicBezTo>
                <a:cubicBezTo>
                  <a:pt x="766966" y="1110059"/>
                  <a:pt x="762666" y="1107216"/>
                  <a:pt x="758365" y="1105795"/>
                </a:cubicBezTo>
                <a:cubicBezTo>
                  <a:pt x="767684" y="1099399"/>
                  <a:pt x="778077" y="1093358"/>
                  <a:pt x="786679" y="1086252"/>
                </a:cubicBezTo>
                <a:lnTo>
                  <a:pt x="801661" y="1064121"/>
                </a:lnTo>
                <a:lnTo>
                  <a:pt x="797967" y="1067241"/>
                </a:lnTo>
                <a:cubicBezTo>
                  <a:pt x="794921" y="1067774"/>
                  <a:pt x="791337" y="1068129"/>
                  <a:pt x="789903" y="1070261"/>
                </a:cubicBezTo>
                <a:cubicBezTo>
                  <a:pt x="791336" y="1067420"/>
                  <a:pt x="794205" y="1065997"/>
                  <a:pt x="787036" y="1063155"/>
                </a:cubicBezTo>
                <a:lnTo>
                  <a:pt x="802315" y="1063155"/>
                </a:lnTo>
                <a:lnTo>
                  <a:pt x="804240" y="1060311"/>
                </a:lnTo>
                <a:cubicBezTo>
                  <a:pt x="785604" y="1061734"/>
                  <a:pt x="807107" y="1056048"/>
                  <a:pt x="791338" y="1050363"/>
                </a:cubicBezTo>
                <a:cubicBezTo>
                  <a:pt x="801372" y="1054627"/>
                  <a:pt x="795638" y="1044678"/>
                  <a:pt x="802807" y="1041835"/>
                </a:cubicBezTo>
                <a:cubicBezTo>
                  <a:pt x="792771" y="1034728"/>
                  <a:pt x="788471" y="1047520"/>
                  <a:pt x="784169" y="1038992"/>
                </a:cubicBezTo>
                <a:cubicBezTo>
                  <a:pt x="792771" y="1030464"/>
                  <a:pt x="818575" y="1029044"/>
                  <a:pt x="821443" y="1014830"/>
                </a:cubicBezTo>
                <a:cubicBezTo>
                  <a:pt x="817143" y="1013409"/>
                  <a:pt x="815708" y="1016250"/>
                  <a:pt x="812841" y="1014830"/>
                </a:cubicBezTo>
                <a:cubicBezTo>
                  <a:pt x="820010" y="1009145"/>
                  <a:pt x="850114" y="1011987"/>
                  <a:pt x="837213" y="997774"/>
                </a:cubicBezTo>
                <a:cubicBezTo>
                  <a:pt x="828611" y="997774"/>
                  <a:pt x="820010" y="997774"/>
                  <a:pt x="811408" y="999195"/>
                </a:cubicBezTo>
                <a:cubicBezTo>
                  <a:pt x="811408" y="997774"/>
                  <a:pt x="811408" y="996352"/>
                  <a:pt x="809974" y="992088"/>
                </a:cubicBezTo>
                <a:lnTo>
                  <a:pt x="799940" y="990667"/>
                </a:lnTo>
                <a:cubicBezTo>
                  <a:pt x="804240" y="979296"/>
                  <a:pt x="821443" y="992088"/>
                  <a:pt x="834346" y="992088"/>
                </a:cubicBezTo>
                <a:lnTo>
                  <a:pt x="827177" y="980717"/>
                </a:lnTo>
                <a:cubicBezTo>
                  <a:pt x="825744" y="966505"/>
                  <a:pt x="838646" y="959398"/>
                  <a:pt x="857283" y="960819"/>
                </a:cubicBezTo>
                <a:cubicBezTo>
                  <a:pt x="858716" y="957977"/>
                  <a:pt x="863017" y="949449"/>
                  <a:pt x="851549" y="948027"/>
                </a:cubicBezTo>
                <a:cubicBezTo>
                  <a:pt x="835778" y="945184"/>
                  <a:pt x="824310" y="943763"/>
                  <a:pt x="818575" y="953713"/>
                </a:cubicBezTo>
                <a:cubicBezTo>
                  <a:pt x="827177" y="960819"/>
                  <a:pt x="834346" y="950870"/>
                  <a:pt x="832911" y="955134"/>
                </a:cubicBezTo>
                <a:cubicBezTo>
                  <a:pt x="828611" y="957977"/>
                  <a:pt x="831478" y="970769"/>
                  <a:pt x="821443" y="969346"/>
                </a:cubicBezTo>
                <a:lnTo>
                  <a:pt x="828611" y="957977"/>
                </a:lnTo>
                <a:cubicBezTo>
                  <a:pt x="814275" y="950870"/>
                  <a:pt x="825744" y="962241"/>
                  <a:pt x="817143" y="960819"/>
                </a:cubicBezTo>
                <a:cubicBezTo>
                  <a:pt x="807107" y="952291"/>
                  <a:pt x="824310" y="952291"/>
                  <a:pt x="820010" y="943763"/>
                </a:cubicBezTo>
                <a:lnTo>
                  <a:pt x="818575" y="943763"/>
                </a:lnTo>
                <a:cubicBezTo>
                  <a:pt x="827177" y="935235"/>
                  <a:pt x="822877" y="935235"/>
                  <a:pt x="834346" y="929549"/>
                </a:cubicBezTo>
                <a:cubicBezTo>
                  <a:pt x="847247" y="935235"/>
                  <a:pt x="840080" y="936656"/>
                  <a:pt x="842947" y="943763"/>
                </a:cubicBezTo>
                <a:cubicBezTo>
                  <a:pt x="851549" y="928128"/>
                  <a:pt x="887387" y="921021"/>
                  <a:pt x="873052" y="894017"/>
                </a:cubicBezTo>
                <a:lnTo>
                  <a:pt x="857283" y="896859"/>
                </a:lnTo>
                <a:cubicBezTo>
                  <a:pt x="858716" y="889752"/>
                  <a:pt x="875919" y="886910"/>
                  <a:pt x="858716" y="878383"/>
                </a:cubicBezTo>
                <a:cubicBezTo>
                  <a:pt x="860150" y="886910"/>
                  <a:pt x="851549" y="879803"/>
                  <a:pt x="847247" y="881224"/>
                </a:cubicBezTo>
                <a:lnTo>
                  <a:pt x="848681" y="881224"/>
                </a:lnTo>
                <a:cubicBezTo>
                  <a:pt x="847247" y="881224"/>
                  <a:pt x="844380" y="882646"/>
                  <a:pt x="842947" y="879803"/>
                </a:cubicBezTo>
                <a:cubicBezTo>
                  <a:pt x="854416" y="879803"/>
                  <a:pt x="861583" y="874117"/>
                  <a:pt x="870184" y="871276"/>
                </a:cubicBezTo>
                <a:cubicBezTo>
                  <a:pt x="864450" y="872696"/>
                  <a:pt x="861583" y="864169"/>
                  <a:pt x="860150" y="862748"/>
                </a:cubicBezTo>
                <a:cubicBezTo>
                  <a:pt x="864450" y="859905"/>
                  <a:pt x="867317" y="867012"/>
                  <a:pt x="871619" y="869853"/>
                </a:cubicBezTo>
                <a:cubicBezTo>
                  <a:pt x="873052" y="868433"/>
                  <a:pt x="884520" y="868433"/>
                  <a:pt x="877353" y="861326"/>
                </a:cubicBezTo>
                <a:cubicBezTo>
                  <a:pt x="873052" y="852798"/>
                  <a:pt x="867317" y="861326"/>
                  <a:pt x="860150" y="859905"/>
                </a:cubicBezTo>
                <a:lnTo>
                  <a:pt x="881653" y="849955"/>
                </a:lnTo>
                <a:lnTo>
                  <a:pt x="878786" y="849955"/>
                </a:lnTo>
                <a:cubicBezTo>
                  <a:pt x="883087"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7" y="818685"/>
                </a:cubicBezTo>
                <a:lnTo>
                  <a:pt x="895989" y="817265"/>
                </a:lnTo>
                <a:cubicBezTo>
                  <a:pt x="906025" y="811580"/>
                  <a:pt x="884520" y="808737"/>
                  <a:pt x="883087" y="804473"/>
                </a:cubicBezTo>
                <a:cubicBezTo>
                  <a:pt x="883087" y="801630"/>
                  <a:pt x="878786" y="795945"/>
                  <a:pt x="875919" y="797366"/>
                </a:cubicBezTo>
                <a:lnTo>
                  <a:pt x="888822" y="791681"/>
                </a:lnTo>
                <a:cubicBezTo>
                  <a:pt x="901723" y="794523"/>
                  <a:pt x="911759" y="781731"/>
                  <a:pt x="930395" y="791681"/>
                </a:cubicBezTo>
                <a:cubicBezTo>
                  <a:pt x="930395" y="788838"/>
                  <a:pt x="927528" y="784574"/>
                  <a:pt x="924661" y="784574"/>
                </a:cubicBezTo>
                <a:cubicBezTo>
                  <a:pt x="927528" y="781731"/>
                  <a:pt x="924661" y="780310"/>
                  <a:pt x="921793" y="778888"/>
                </a:cubicBezTo>
                <a:lnTo>
                  <a:pt x="913192" y="778888"/>
                </a:lnTo>
                <a:cubicBezTo>
                  <a:pt x="914626" y="778888"/>
                  <a:pt x="916059" y="777467"/>
                  <a:pt x="916059" y="776047"/>
                </a:cubicBezTo>
                <a:cubicBezTo>
                  <a:pt x="916059" y="776047"/>
                  <a:pt x="916059" y="774624"/>
                  <a:pt x="916059" y="773203"/>
                </a:cubicBezTo>
                <a:cubicBezTo>
                  <a:pt x="916059" y="771783"/>
                  <a:pt x="916059" y="771783"/>
                  <a:pt x="916059" y="770360"/>
                </a:cubicBezTo>
                <a:lnTo>
                  <a:pt x="911759" y="771783"/>
                </a:lnTo>
                <a:lnTo>
                  <a:pt x="908892" y="776047"/>
                </a:lnTo>
                <a:cubicBezTo>
                  <a:pt x="917493" y="751884"/>
                  <a:pt x="871619" y="780310"/>
                  <a:pt x="874486" y="749041"/>
                </a:cubicBezTo>
                <a:cubicBezTo>
                  <a:pt x="878786" y="753305"/>
                  <a:pt x="887387" y="746198"/>
                  <a:pt x="884520" y="760412"/>
                </a:cubicBezTo>
                <a:cubicBezTo>
                  <a:pt x="897423" y="758990"/>
                  <a:pt x="890255" y="741934"/>
                  <a:pt x="898856" y="736249"/>
                </a:cubicBezTo>
                <a:cubicBezTo>
                  <a:pt x="887387" y="720615"/>
                  <a:pt x="857283" y="724879"/>
                  <a:pt x="847247" y="700716"/>
                </a:cubicBezTo>
                <a:cubicBezTo>
                  <a:pt x="847247" y="704980"/>
                  <a:pt x="849039" y="707823"/>
                  <a:pt x="850473" y="710843"/>
                </a:cubicBezTo>
                <a:lnTo>
                  <a:pt x="850774" y="713968"/>
                </a:lnTo>
                <a:lnTo>
                  <a:pt x="845814" y="707822"/>
                </a:lnTo>
                <a:lnTo>
                  <a:pt x="844380" y="709244"/>
                </a:lnTo>
                <a:lnTo>
                  <a:pt x="850810" y="714342"/>
                </a:lnTo>
                <a:lnTo>
                  <a:pt x="851549" y="722035"/>
                </a:lnTo>
                <a:cubicBezTo>
                  <a:pt x="837213" y="720615"/>
                  <a:pt x="831478" y="692188"/>
                  <a:pt x="820010" y="677974"/>
                </a:cubicBezTo>
                <a:lnTo>
                  <a:pt x="817143" y="692188"/>
                </a:lnTo>
                <a:cubicBezTo>
                  <a:pt x="809974" y="676554"/>
                  <a:pt x="809974" y="695030"/>
                  <a:pt x="798505" y="685081"/>
                </a:cubicBezTo>
                <a:cubicBezTo>
                  <a:pt x="799940" y="683659"/>
                  <a:pt x="802807" y="680818"/>
                  <a:pt x="799940" y="679395"/>
                </a:cubicBezTo>
                <a:cubicBezTo>
                  <a:pt x="788471" y="675131"/>
                  <a:pt x="794205" y="689345"/>
                  <a:pt x="785604" y="689345"/>
                </a:cubicBezTo>
                <a:cubicBezTo>
                  <a:pt x="781302" y="665183"/>
                  <a:pt x="774135" y="699294"/>
                  <a:pt x="761232" y="682238"/>
                </a:cubicBezTo>
                <a:lnTo>
                  <a:pt x="761232" y="686502"/>
                </a:lnTo>
                <a:cubicBezTo>
                  <a:pt x="756215" y="680106"/>
                  <a:pt x="747614" y="679396"/>
                  <a:pt x="738295" y="679751"/>
                </a:cubicBezTo>
                <a:lnTo>
                  <a:pt x="718708" y="679495"/>
                </a:lnTo>
                <a:lnTo>
                  <a:pt x="722951" y="678396"/>
                </a:lnTo>
                <a:cubicBezTo>
                  <a:pt x="724407" y="677352"/>
                  <a:pt x="725751" y="675486"/>
                  <a:pt x="726826" y="672288"/>
                </a:cubicBezTo>
                <a:lnTo>
                  <a:pt x="709623" y="660919"/>
                </a:lnTo>
                <a:cubicBezTo>
                  <a:pt x="706756" y="663761"/>
                  <a:pt x="699589" y="660919"/>
                  <a:pt x="701022" y="669447"/>
                </a:cubicBezTo>
                <a:cubicBezTo>
                  <a:pt x="702456" y="672288"/>
                  <a:pt x="706756" y="670867"/>
                  <a:pt x="708190" y="670867"/>
                </a:cubicBezTo>
                <a:lnTo>
                  <a:pt x="703889" y="675131"/>
                </a:lnTo>
                <a:cubicBezTo>
                  <a:pt x="689553" y="660919"/>
                  <a:pt x="712490" y="658076"/>
                  <a:pt x="716792" y="646705"/>
                </a:cubicBezTo>
                <a:cubicBezTo>
                  <a:pt x="705323" y="646705"/>
                  <a:pt x="706756" y="635334"/>
                  <a:pt x="701022" y="632491"/>
                </a:cubicBezTo>
                <a:cubicBezTo>
                  <a:pt x="692420" y="642441"/>
                  <a:pt x="706756" y="649548"/>
                  <a:pt x="693855"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2" y="645284"/>
                  <a:pt x="616441" y="618279"/>
                  <a:pt x="606405" y="619699"/>
                </a:cubicBezTo>
                <a:cubicBezTo>
                  <a:pt x="604972" y="623963"/>
                  <a:pt x="606405" y="626806"/>
                  <a:pt x="606405" y="631070"/>
                </a:cubicBezTo>
                <a:cubicBezTo>
                  <a:pt x="587769" y="631070"/>
                  <a:pt x="589202" y="596958"/>
                  <a:pt x="567698" y="604065"/>
                </a:cubicBezTo>
                <a:cubicBezTo>
                  <a:pt x="567698" y="605487"/>
                  <a:pt x="567698" y="608329"/>
                  <a:pt x="569132" y="608329"/>
                </a:cubicBezTo>
                <a:cubicBezTo>
                  <a:pt x="569132" y="611172"/>
                  <a:pt x="566265" y="609751"/>
                  <a:pt x="561965" y="602644"/>
                </a:cubicBezTo>
                <a:lnTo>
                  <a:pt x="570566" y="596958"/>
                </a:lnTo>
                <a:cubicBezTo>
                  <a:pt x="569132" y="569953"/>
                  <a:pt x="543328" y="599801"/>
                  <a:pt x="531859" y="589852"/>
                </a:cubicBezTo>
                <a:cubicBezTo>
                  <a:pt x="531859" y="594116"/>
                  <a:pt x="541895" y="598380"/>
                  <a:pt x="534726" y="602644"/>
                </a:cubicBezTo>
                <a:cubicBezTo>
                  <a:pt x="526125" y="599801"/>
                  <a:pt x="533293" y="574217"/>
                  <a:pt x="518957" y="584166"/>
                </a:cubicBezTo>
                <a:cubicBezTo>
                  <a:pt x="523257" y="588430"/>
                  <a:pt x="518957" y="599801"/>
                  <a:pt x="523257" y="604065"/>
                </a:cubicBezTo>
                <a:cubicBezTo>
                  <a:pt x="516090" y="604065"/>
                  <a:pt x="508922" y="609751"/>
                  <a:pt x="508922" y="599801"/>
                </a:cubicBezTo>
                <a:lnTo>
                  <a:pt x="505236" y="605893"/>
                </a:lnTo>
                <a:lnTo>
                  <a:pt x="504622" y="606908"/>
                </a:lnTo>
                <a:cubicBezTo>
                  <a:pt x="501754" y="598380"/>
                  <a:pt x="493153" y="602644"/>
                  <a:pt x="488851" y="604065"/>
                </a:cubicBezTo>
                <a:lnTo>
                  <a:pt x="488851" y="608329"/>
                </a:lnTo>
                <a:cubicBezTo>
                  <a:pt x="484551" y="582745"/>
                  <a:pt x="474516" y="605487"/>
                  <a:pt x="464481" y="602644"/>
                </a:cubicBezTo>
                <a:lnTo>
                  <a:pt x="465914" y="609751"/>
                </a:lnTo>
                <a:cubicBezTo>
                  <a:pt x="463047" y="606908"/>
                  <a:pt x="455880" y="596958"/>
                  <a:pt x="447278" y="606908"/>
                </a:cubicBezTo>
                <a:lnTo>
                  <a:pt x="450145" y="615436"/>
                </a:lnTo>
                <a:cubicBezTo>
                  <a:pt x="444411" y="608329"/>
                  <a:pt x="432942" y="621122"/>
                  <a:pt x="427208" y="608329"/>
                </a:cubicBezTo>
                <a:cubicBezTo>
                  <a:pt x="424341" y="611172"/>
                  <a:pt x="432942" y="623963"/>
                  <a:pt x="422907" y="625386"/>
                </a:cubicBezTo>
                <a:cubicBezTo>
                  <a:pt x="420039" y="619699"/>
                  <a:pt x="411438" y="614015"/>
                  <a:pt x="410005" y="622543"/>
                </a:cubicBezTo>
                <a:cubicBezTo>
                  <a:pt x="410005" y="626806"/>
                  <a:pt x="411438" y="631070"/>
                  <a:pt x="414305" y="626806"/>
                </a:cubicBezTo>
                <a:cubicBezTo>
                  <a:pt x="415739" y="625386"/>
                  <a:pt x="415739" y="625386"/>
                  <a:pt x="414305" y="622543"/>
                </a:cubicBezTo>
                <a:lnTo>
                  <a:pt x="417172" y="628227"/>
                </a:lnTo>
                <a:cubicBezTo>
                  <a:pt x="411438" y="633913"/>
                  <a:pt x="411438" y="622543"/>
                  <a:pt x="404271" y="626806"/>
                </a:cubicBezTo>
                <a:cubicBezTo>
                  <a:pt x="402836" y="632491"/>
                  <a:pt x="407138" y="635334"/>
                  <a:pt x="408571" y="639598"/>
                </a:cubicBezTo>
                <a:cubicBezTo>
                  <a:pt x="399969" y="635334"/>
                  <a:pt x="389935" y="631070"/>
                  <a:pt x="379899" y="628227"/>
                </a:cubicBezTo>
                <a:cubicBezTo>
                  <a:pt x="378466" y="622543"/>
                  <a:pt x="381333"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7"/>
                  <a:pt x="385633" y="568531"/>
                </a:cubicBezTo>
                <a:cubicBezTo>
                  <a:pt x="388501" y="562847"/>
                  <a:pt x="392802" y="558583"/>
                  <a:pt x="382766" y="554319"/>
                </a:cubicBezTo>
                <a:cubicBezTo>
                  <a:pt x="387068" y="554319"/>
                  <a:pt x="394235" y="560003"/>
                  <a:pt x="397102" y="565690"/>
                </a:cubicBezTo>
                <a:cubicBezTo>
                  <a:pt x="405704" y="568531"/>
                  <a:pt x="402836" y="561424"/>
                  <a:pt x="405704" y="557160"/>
                </a:cubicBezTo>
                <a:lnTo>
                  <a:pt x="391368" y="548633"/>
                </a:lnTo>
                <a:cubicBezTo>
                  <a:pt x="412872" y="550055"/>
                  <a:pt x="388501" y="537262"/>
                  <a:pt x="402836" y="528734"/>
                </a:cubicBezTo>
                <a:cubicBezTo>
                  <a:pt x="411438" y="530156"/>
                  <a:pt x="418607" y="524470"/>
                  <a:pt x="424341" y="517363"/>
                </a:cubicBezTo>
                <a:cubicBezTo>
                  <a:pt x="430075" y="510258"/>
                  <a:pt x="435810" y="501728"/>
                  <a:pt x="440110" y="501728"/>
                </a:cubicBezTo>
                <a:cubicBezTo>
                  <a:pt x="460180" y="504572"/>
                  <a:pt x="432942" y="513099"/>
                  <a:pt x="444411" y="520206"/>
                </a:cubicBezTo>
                <a:cubicBezTo>
                  <a:pt x="454445" y="521627"/>
                  <a:pt x="448711" y="513099"/>
                  <a:pt x="455880" y="510258"/>
                </a:cubicBezTo>
                <a:lnTo>
                  <a:pt x="458747" y="524470"/>
                </a:lnTo>
                <a:cubicBezTo>
                  <a:pt x="468781" y="528734"/>
                  <a:pt x="460180" y="511679"/>
                  <a:pt x="465914" y="517363"/>
                </a:cubicBezTo>
                <a:cubicBezTo>
                  <a:pt x="475950" y="508835"/>
                  <a:pt x="463047" y="511679"/>
                  <a:pt x="461614" y="500308"/>
                </a:cubicBezTo>
                <a:cubicBezTo>
                  <a:pt x="464481" y="503151"/>
                  <a:pt x="474516" y="510258"/>
                  <a:pt x="478817" y="504572"/>
                </a:cubicBezTo>
                <a:cubicBezTo>
                  <a:pt x="478817" y="500308"/>
                  <a:pt x="465914" y="498887"/>
                  <a:pt x="474516" y="497465"/>
                </a:cubicBezTo>
                <a:cubicBezTo>
                  <a:pt x="503187" y="508835"/>
                  <a:pt x="513223" y="494623"/>
                  <a:pt x="539026" y="501728"/>
                </a:cubicBezTo>
                <a:lnTo>
                  <a:pt x="539026" y="494623"/>
                </a:lnTo>
                <a:cubicBezTo>
                  <a:pt x="541895" y="497465"/>
                  <a:pt x="543328" y="500308"/>
                  <a:pt x="546195" y="498887"/>
                </a:cubicBezTo>
                <a:lnTo>
                  <a:pt x="546195" y="493201"/>
                </a:lnTo>
                <a:cubicBezTo>
                  <a:pt x="550496" y="494623"/>
                  <a:pt x="573434" y="510258"/>
                  <a:pt x="590637" y="513099"/>
                </a:cubicBezTo>
                <a:lnTo>
                  <a:pt x="584902" y="501728"/>
                </a:lnTo>
                <a:lnTo>
                  <a:pt x="596371" y="515942"/>
                </a:lnTo>
                <a:lnTo>
                  <a:pt x="599238" y="503151"/>
                </a:lnTo>
                <a:cubicBezTo>
                  <a:pt x="600671" y="517363"/>
                  <a:pt x="620741" y="514522"/>
                  <a:pt x="632210" y="523049"/>
                </a:cubicBezTo>
                <a:lnTo>
                  <a:pt x="635077" y="515942"/>
                </a:lnTo>
                <a:lnTo>
                  <a:pt x="640811" y="523049"/>
                </a:lnTo>
                <a:lnTo>
                  <a:pt x="639378" y="517363"/>
                </a:lnTo>
                <a:cubicBezTo>
                  <a:pt x="646546" y="521627"/>
                  <a:pt x="650847" y="537262"/>
                  <a:pt x="662316" y="534420"/>
                </a:cubicBezTo>
                <a:cubicBezTo>
                  <a:pt x="655147" y="534420"/>
                  <a:pt x="658014" y="523049"/>
                  <a:pt x="660881" y="517363"/>
                </a:cubicBezTo>
                <a:cubicBezTo>
                  <a:pt x="668050" y="525892"/>
                  <a:pt x="673784" y="532998"/>
                  <a:pt x="679519" y="540105"/>
                </a:cubicBezTo>
                <a:cubicBezTo>
                  <a:pt x="682386" y="534420"/>
                  <a:pt x="692420" y="537262"/>
                  <a:pt x="688120" y="528734"/>
                </a:cubicBezTo>
                <a:lnTo>
                  <a:pt x="693855" y="541526"/>
                </a:lnTo>
                <a:lnTo>
                  <a:pt x="695287" y="535841"/>
                </a:lnTo>
                <a:cubicBezTo>
                  <a:pt x="735428" y="540105"/>
                  <a:pt x="745463" y="595537"/>
                  <a:pt x="791338" y="584166"/>
                </a:cubicBezTo>
                <a:lnTo>
                  <a:pt x="791338" y="581324"/>
                </a:lnTo>
                <a:lnTo>
                  <a:pt x="805674" y="604065"/>
                </a:lnTo>
                <a:cubicBezTo>
                  <a:pt x="809974" y="604065"/>
                  <a:pt x="815708" y="594116"/>
                  <a:pt x="822877" y="592694"/>
                </a:cubicBezTo>
                <a:cubicBezTo>
                  <a:pt x="814275" y="602644"/>
                  <a:pt x="832911" y="598380"/>
                  <a:pt x="832911" y="609751"/>
                </a:cubicBezTo>
                <a:cubicBezTo>
                  <a:pt x="840080" y="606908"/>
                  <a:pt x="837213" y="601223"/>
                  <a:pt x="837213" y="596958"/>
                </a:cubicBezTo>
                <a:cubicBezTo>
                  <a:pt x="861583" y="595537"/>
                  <a:pt x="868752" y="619699"/>
                  <a:pt x="893122" y="621122"/>
                </a:cubicBezTo>
                <a:cubicBezTo>
                  <a:pt x="865884" y="628227"/>
                  <a:pt x="867317" y="623963"/>
                  <a:pt x="850114" y="623963"/>
                </a:cubicBezTo>
                <a:cubicBezTo>
                  <a:pt x="864450" y="638177"/>
                  <a:pt x="871619" y="628227"/>
                  <a:pt x="888822" y="639598"/>
                </a:cubicBezTo>
                <a:lnTo>
                  <a:pt x="883087" y="631070"/>
                </a:lnTo>
                <a:cubicBezTo>
                  <a:pt x="898856" y="619699"/>
                  <a:pt x="906025" y="652390"/>
                  <a:pt x="917493" y="635334"/>
                </a:cubicBezTo>
                <a:cubicBezTo>
                  <a:pt x="927528" y="643862"/>
                  <a:pt x="928962" y="665183"/>
                  <a:pt x="943298" y="668024"/>
                </a:cubicBezTo>
                <a:lnTo>
                  <a:pt x="943298" y="649548"/>
                </a:lnTo>
                <a:lnTo>
                  <a:pt x="953332" y="653812"/>
                </a:lnTo>
                <a:cubicBezTo>
                  <a:pt x="954767" y="653812"/>
                  <a:pt x="956199" y="653812"/>
                  <a:pt x="959067" y="653812"/>
                </a:cubicBezTo>
                <a:cubicBezTo>
                  <a:pt x="960501" y="653812"/>
                  <a:pt x="960501" y="653812"/>
                  <a:pt x="961934" y="653812"/>
                </a:cubicBezTo>
                <a:cubicBezTo>
                  <a:pt x="960501" y="656655"/>
                  <a:pt x="961934" y="659497"/>
                  <a:pt x="960501" y="660919"/>
                </a:cubicBezTo>
                <a:cubicBezTo>
                  <a:pt x="960501" y="662340"/>
                  <a:pt x="959067" y="663761"/>
                  <a:pt x="959067" y="665183"/>
                </a:cubicBezTo>
                <a:cubicBezTo>
                  <a:pt x="959067" y="663761"/>
                  <a:pt x="959067" y="663761"/>
                  <a:pt x="959067" y="662340"/>
                </a:cubicBezTo>
                <a:cubicBezTo>
                  <a:pt x="957634" y="662340"/>
                  <a:pt x="956199" y="662340"/>
                  <a:pt x="953332" y="660919"/>
                </a:cubicBezTo>
                <a:lnTo>
                  <a:pt x="953332" y="662340"/>
                </a:lnTo>
                <a:cubicBezTo>
                  <a:pt x="953332" y="663761"/>
                  <a:pt x="956199" y="665183"/>
                  <a:pt x="957634" y="666604"/>
                </a:cubicBezTo>
                <a:cubicBezTo>
                  <a:pt x="957634" y="666604"/>
                  <a:pt x="959067" y="665183"/>
                  <a:pt x="959067" y="665183"/>
                </a:cubicBezTo>
                <a:cubicBezTo>
                  <a:pt x="960501" y="666604"/>
                  <a:pt x="960501" y="666604"/>
                  <a:pt x="960501" y="668024"/>
                </a:cubicBezTo>
                <a:cubicBezTo>
                  <a:pt x="966235" y="670867"/>
                  <a:pt x="973402" y="670867"/>
                  <a:pt x="977702" y="675131"/>
                </a:cubicBezTo>
                <a:cubicBezTo>
                  <a:pt x="992038" y="668024"/>
                  <a:pt x="984871" y="645284"/>
                  <a:pt x="1007808" y="641020"/>
                </a:cubicBezTo>
                <a:cubicBezTo>
                  <a:pt x="1003507" y="640309"/>
                  <a:pt x="1000999" y="641375"/>
                  <a:pt x="998311" y="642086"/>
                </a:cubicBezTo>
                <a:lnTo>
                  <a:pt x="995167" y="641769"/>
                </a:lnTo>
                <a:lnTo>
                  <a:pt x="1000641" y="639598"/>
                </a:lnTo>
                <a:lnTo>
                  <a:pt x="999207" y="638177"/>
                </a:lnTo>
                <a:lnTo>
                  <a:pt x="994471" y="641699"/>
                </a:lnTo>
                <a:lnTo>
                  <a:pt x="987738" y="641020"/>
                </a:lnTo>
                <a:cubicBezTo>
                  <a:pt x="986305" y="629650"/>
                  <a:pt x="1013543" y="628227"/>
                  <a:pt x="1026446" y="622543"/>
                </a:cubicBezTo>
                <a:lnTo>
                  <a:pt x="1013543" y="618279"/>
                </a:lnTo>
                <a:cubicBezTo>
                  <a:pt x="1029313" y="614015"/>
                  <a:pt x="1010675" y="612593"/>
                  <a:pt x="1019277" y="605487"/>
                </a:cubicBezTo>
                <a:cubicBezTo>
                  <a:pt x="1020710" y="606908"/>
                  <a:pt x="1023579" y="611172"/>
                  <a:pt x="1025011" y="608329"/>
                </a:cubicBezTo>
                <a:cubicBezTo>
                  <a:pt x="1026446" y="601223"/>
                  <a:pt x="1014977" y="602644"/>
                  <a:pt x="1013543" y="596958"/>
                </a:cubicBezTo>
                <a:cubicBezTo>
                  <a:pt x="1037914" y="596958"/>
                  <a:pt x="1003508" y="587009"/>
                  <a:pt x="1019277" y="579902"/>
                </a:cubicBezTo>
                <a:lnTo>
                  <a:pt x="1014977" y="578481"/>
                </a:lnTo>
                <a:cubicBezTo>
                  <a:pt x="1020712" y="575638"/>
                  <a:pt x="1020712" y="569242"/>
                  <a:pt x="1019457" y="562135"/>
                </a:cubicBezTo>
                <a:lnTo>
                  <a:pt x="1017325" y="547713"/>
                </a:lnTo>
                <a:lnTo>
                  <a:pt x="1025011" y="554319"/>
                </a:lnTo>
                <a:lnTo>
                  <a:pt x="1029313" y="544369"/>
                </a:lnTo>
                <a:cubicBezTo>
                  <a:pt x="1027879"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1" y="542948"/>
                  <a:pt x="1030746" y="532998"/>
                </a:cubicBezTo>
                <a:cubicBezTo>
                  <a:pt x="1026446" y="527313"/>
                  <a:pt x="1040781" y="518785"/>
                  <a:pt x="1053683" y="518785"/>
                </a:cubicBezTo>
                <a:cubicBezTo>
                  <a:pt x="1030746" y="501728"/>
                  <a:pt x="1059417" y="491780"/>
                  <a:pt x="1039347" y="483252"/>
                </a:cubicBezTo>
                <a:cubicBezTo>
                  <a:pt x="1039347" y="483252"/>
                  <a:pt x="1047949" y="484673"/>
                  <a:pt x="1046516" y="480409"/>
                </a:cubicBezTo>
                <a:lnTo>
                  <a:pt x="1040781" y="480409"/>
                </a:lnTo>
                <a:cubicBezTo>
                  <a:pt x="1035046" y="467617"/>
                  <a:pt x="1063717" y="478988"/>
                  <a:pt x="1060852" y="471881"/>
                </a:cubicBezTo>
                <a:cubicBezTo>
                  <a:pt x="1056550" y="470459"/>
                  <a:pt x="1053683" y="471881"/>
                  <a:pt x="1049381" y="470459"/>
                </a:cubicBezTo>
                <a:cubicBezTo>
                  <a:pt x="1050816" y="457667"/>
                  <a:pt x="1082355" y="463354"/>
                  <a:pt x="1075187" y="446297"/>
                </a:cubicBezTo>
                <a:cubicBezTo>
                  <a:pt x="1073753" y="444876"/>
                  <a:pt x="1070886" y="444876"/>
                  <a:pt x="1070886" y="446297"/>
                </a:cubicBezTo>
                <a:cubicBezTo>
                  <a:pt x="1069453" y="446297"/>
                  <a:pt x="1069453" y="443455"/>
                  <a:pt x="1076620" y="442033"/>
                </a:cubicBezTo>
                <a:lnTo>
                  <a:pt x="1082355" y="449140"/>
                </a:lnTo>
                <a:cubicBezTo>
                  <a:pt x="1108159" y="453404"/>
                  <a:pt x="1079487" y="429241"/>
                  <a:pt x="1089523" y="422134"/>
                </a:cubicBezTo>
                <a:cubicBezTo>
                  <a:pt x="1085222" y="422134"/>
                  <a:pt x="1080922" y="427820"/>
                  <a:pt x="1076620" y="422134"/>
                </a:cubicBezTo>
                <a:cubicBezTo>
                  <a:pt x="1079487" y="416449"/>
                  <a:pt x="1103859" y="427820"/>
                  <a:pt x="1095258" y="415029"/>
                </a:cubicBezTo>
                <a:cubicBezTo>
                  <a:pt x="1090956" y="417870"/>
                  <a:pt x="1079487" y="410763"/>
                  <a:pt x="1075187" y="413606"/>
                </a:cubicBezTo>
                <a:cubicBezTo>
                  <a:pt x="1075187" y="407922"/>
                  <a:pt x="1069453" y="402236"/>
                  <a:pt x="1079487" y="403658"/>
                </a:cubicBezTo>
                <a:cubicBezTo>
                  <a:pt x="1079487" y="402236"/>
                  <a:pt x="1076620" y="400815"/>
                  <a:pt x="1073753" y="399394"/>
                </a:cubicBezTo>
                <a:cubicBezTo>
                  <a:pt x="1082355" y="399394"/>
                  <a:pt x="1079487" y="392287"/>
                  <a:pt x="1078053" y="388023"/>
                </a:cubicBezTo>
                <a:lnTo>
                  <a:pt x="1073753" y="386601"/>
                </a:lnTo>
                <a:cubicBezTo>
                  <a:pt x="1099558" y="389444"/>
                  <a:pt x="1079487" y="376652"/>
                  <a:pt x="1083789" y="369545"/>
                </a:cubicBezTo>
                <a:lnTo>
                  <a:pt x="1076620" y="368125"/>
                </a:lnTo>
                <a:cubicBezTo>
                  <a:pt x="1080922" y="365281"/>
                  <a:pt x="1090956" y="363861"/>
                  <a:pt x="1083789" y="353911"/>
                </a:cubicBezTo>
                <a:lnTo>
                  <a:pt x="1073753" y="353911"/>
                </a:lnTo>
                <a:cubicBezTo>
                  <a:pt x="1082355" y="351068"/>
                  <a:pt x="1072320" y="336855"/>
                  <a:pt x="1086656" y="338276"/>
                </a:cubicBezTo>
                <a:cubicBezTo>
                  <a:pt x="1085222" y="335433"/>
                  <a:pt x="1070886" y="336855"/>
                  <a:pt x="1072320" y="328327"/>
                </a:cubicBezTo>
                <a:cubicBezTo>
                  <a:pt x="1079487" y="328327"/>
                  <a:pt x="1086656" y="325484"/>
                  <a:pt x="1079487" y="319798"/>
                </a:cubicBezTo>
                <a:cubicBezTo>
                  <a:pt x="1075187" y="318377"/>
                  <a:pt x="1070886" y="316957"/>
                  <a:pt x="1073753" y="321220"/>
                </a:cubicBezTo>
                <a:cubicBezTo>
                  <a:pt x="1075187" y="322641"/>
                  <a:pt x="1075187" y="322641"/>
                  <a:pt x="1078053" y="322641"/>
                </a:cubicBezTo>
                <a:lnTo>
                  <a:pt x="1070886" y="322641"/>
                </a:lnTo>
                <a:cubicBezTo>
                  <a:pt x="1066586" y="314113"/>
                  <a:pt x="1078053" y="319798"/>
                  <a:pt x="1076620" y="312693"/>
                </a:cubicBezTo>
                <a:cubicBezTo>
                  <a:pt x="1072320" y="309850"/>
                  <a:pt x="1068019" y="312693"/>
                  <a:pt x="1063717" y="311270"/>
                </a:cubicBezTo>
                <a:close/>
                <a:moveTo>
                  <a:pt x="461537" y="282944"/>
                </a:moveTo>
                <a:lnTo>
                  <a:pt x="438676" y="295636"/>
                </a:lnTo>
                <a:lnTo>
                  <a:pt x="434815" y="297805"/>
                </a:lnTo>
                <a:lnTo>
                  <a:pt x="437243" y="295636"/>
                </a:lnTo>
                <a:cubicBezTo>
                  <a:pt x="442978" y="291372"/>
                  <a:pt x="449070" y="287464"/>
                  <a:pt x="454446" y="284799"/>
                </a:cubicBezTo>
                <a:close/>
                <a:moveTo>
                  <a:pt x="448532" y="276980"/>
                </a:moveTo>
                <a:cubicBezTo>
                  <a:pt x="451578" y="276092"/>
                  <a:pt x="453729" y="276447"/>
                  <a:pt x="455879" y="277157"/>
                </a:cubicBezTo>
                <a:cubicBezTo>
                  <a:pt x="448710" y="281421"/>
                  <a:pt x="441542" y="282844"/>
                  <a:pt x="435808" y="284264"/>
                </a:cubicBezTo>
                <a:cubicBezTo>
                  <a:pt x="441543" y="280000"/>
                  <a:pt x="445485" y="277868"/>
                  <a:pt x="448532" y="276980"/>
                </a:cubicBezTo>
                <a:close/>
                <a:moveTo>
                  <a:pt x="470216" y="243047"/>
                </a:moveTo>
                <a:cubicBezTo>
                  <a:pt x="458747" y="251575"/>
                  <a:pt x="458747" y="260102"/>
                  <a:pt x="447278" y="261524"/>
                </a:cubicBezTo>
                <a:cubicBezTo>
                  <a:pt x="428641" y="262945"/>
                  <a:pt x="460180" y="251575"/>
                  <a:pt x="470216" y="243047"/>
                </a:cubicBezTo>
                <a:close/>
                <a:moveTo>
                  <a:pt x="513221" y="231676"/>
                </a:moveTo>
                <a:cubicBezTo>
                  <a:pt x="501752" y="238783"/>
                  <a:pt x="494585" y="248731"/>
                  <a:pt x="470214" y="261524"/>
                </a:cubicBezTo>
                <a:cubicBezTo>
                  <a:pt x="485984" y="248731"/>
                  <a:pt x="500320" y="238783"/>
                  <a:pt x="513221" y="231676"/>
                </a:cubicBezTo>
                <a:close/>
                <a:moveTo>
                  <a:pt x="1733201" y="220305"/>
                </a:moveTo>
                <a:cubicBezTo>
                  <a:pt x="1757571" y="243046"/>
                  <a:pt x="1751837" y="223148"/>
                  <a:pt x="1761873" y="237360"/>
                </a:cubicBezTo>
                <a:lnTo>
                  <a:pt x="1750404" y="245888"/>
                </a:lnTo>
                <a:cubicBezTo>
                  <a:pt x="1744670" y="235939"/>
                  <a:pt x="1738935" y="228833"/>
                  <a:pt x="1733201" y="220305"/>
                </a:cubicBezTo>
                <a:close/>
                <a:moveTo>
                  <a:pt x="1609913" y="98071"/>
                </a:moveTo>
                <a:lnTo>
                  <a:pt x="1645752" y="120812"/>
                </a:lnTo>
                <a:cubicBezTo>
                  <a:pt x="1658655" y="132183"/>
                  <a:pt x="1631416" y="117969"/>
                  <a:pt x="1624249" y="113705"/>
                </a:cubicBezTo>
                <a:cubicBezTo>
                  <a:pt x="1619948" y="109442"/>
                  <a:pt x="1608479" y="102335"/>
                  <a:pt x="1609913" y="98071"/>
                </a:cubicBezTo>
                <a:close/>
                <a:moveTo>
                  <a:pt x="761232" y="92384"/>
                </a:moveTo>
                <a:cubicBezTo>
                  <a:pt x="771268" y="92384"/>
                  <a:pt x="778435" y="93806"/>
                  <a:pt x="791339" y="93806"/>
                </a:cubicBezTo>
                <a:cubicBezTo>
                  <a:pt x="782735" y="93806"/>
                  <a:pt x="771268" y="96650"/>
                  <a:pt x="762667" y="100913"/>
                </a:cubicBezTo>
                <a:cubicBezTo>
                  <a:pt x="758365" y="102334"/>
                  <a:pt x="754064" y="103755"/>
                  <a:pt x="751198" y="105177"/>
                </a:cubicBezTo>
                <a:cubicBezTo>
                  <a:pt x="802807" y="78171"/>
                  <a:pt x="728261" y="100913"/>
                  <a:pt x="721092" y="102334"/>
                </a:cubicBezTo>
                <a:cubicBezTo>
                  <a:pt x="741162" y="93806"/>
                  <a:pt x="752631" y="92384"/>
                  <a:pt x="761232" y="92384"/>
                </a:cubicBezTo>
                <a:close/>
                <a:moveTo>
                  <a:pt x="863017" y="88122"/>
                </a:moveTo>
                <a:lnTo>
                  <a:pt x="832912" y="98071"/>
                </a:lnTo>
                <a:lnTo>
                  <a:pt x="851548" y="102335"/>
                </a:lnTo>
                <a:close/>
                <a:moveTo>
                  <a:pt x="1396309" y="69645"/>
                </a:moveTo>
                <a:cubicBezTo>
                  <a:pt x="1387708" y="71065"/>
                  <a:pt x="1393442" y="76752"/>
                  <a:pt x="1403478" y="82436"/>
                </a:cubicBezTo>
                <a:cubicBezTo>
                  <a:pt x="1413512" y="88122"/>
                  <a:pt x="1424981" y="96650"/>
                  <a:pt x="1430715" y="100914"/>
                </a:cubicBezTo>
                <a:cubicBezTo>
                  <a:pt x="1427848" y="82436"/>
                  <a:pt x="1439317" y="86700"/>
                  <a:pt x="1455087" y="95229"/>
                </a:cubicBezTo>
                <a:cubicBezTo>
                  <a:pt x="1459387" y="96650"/>
                  <a:pt x="1463688" y="99493"/>
                  <a:pt x="1467988" y="102335"/>
                </a:cubicBezTo>
                <a:cubicBezTo>
                  <a:pt x="1472290" y="105178"/>
                  <a:pt x="1476590" y="108021"/>
                  <a:pt x="1480891" y="110863"/>
                </a:cubicBezTo>
                <a:cubicBezTo>
                  <a:pt x="1489493" y="116549"/>
                  <a:pt x="1498094" y="120813"/>
                  <a:pt x="1506696" y="120813"/>
                </a:cubicBezTo>
                <a:cubicBezTo>
                  <a:pt x="1500961" y="115128"/>
                  <a:pt x="1480891" y="108021"/>
                  <a:pt x="1478024" y="100914"/>
                </a:cubicBezTo>
                <a:cubicBezTo>
                  <a:pt x="1488059" y="102335"/>
                  <a:pt x="1506696" y="109442"/>
                  <a:pt x="1518165" y="116549"/>
                </a:cubicBezTo>
                <a:cubicBezTo>
                  <a:pt x="1516730" y="113706"/>
                  <a:pt x="1516730" y="110863"/>
                  <a:pt x="1519597" y="106599"/>
                </a:cubicBezTo>
                <a:cubicBezTo>
                  <a:pt x="1506696" y="105178"/>
                  <a:pt x="1483759" y="96650"/>
                  <a:pt x="1460821" y="89543"/>
                </a:cubicBezTo>
                <a:cubicBezTo>
                  <a:pt x="1436449" y="83859"/>
                  <a:pt x="1413512" y="73908"/>
                  <a:pt x="1396309" y="69645"/>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3"/>
                </a:cubicBezTo>
                <a:cubicBezTo>
                  <a:pt x="894556" y="63958"/>
                  <a:pt x="910325" y="59694"/>
                  <a:pt x="901723" y="55430"/>
                </a:cubicBezTo>
                <a:cubicBezTo>
                  <a:pt x="913192" y="52588"/>
                  <a:pt x="921435" y="52588"/>
                  <a:pt x="928245" y="53654"/>
                </a:cubicBezTo>
                <a:close/>
                <a:moveTo>
                  <a:pt x="1191308" y="31268"/>
                </a:moveTo>
                <a:cubicBezTo>
                  <a:pt x="1182706" y="32691"/>
                  <a:pt x="1174105" y="32691"/>
                  <a:pt x="1165503" y="34111"/>
                </a:cubicBezTo>
                <a:cubicBezTo>
                  <a:pt x="1172670" y="34111"/>
                  <a:pt x="1178405" y="35532"/>
                  <a:pt x="1184139" y="35532"/>
                </a:cubicBezTo>
                <a:close/>
                <a:moveTo>
                  <a:pt x="1326065" y="9949"/>
                </a:moveTo>
                <a:cubicBezTo>
                  <a:pt x="1359036" y="15634"/>
                  <a:pt x="1369072" y="22740"/>
                  <a:pt x="1376239" y="31268"/>
                </a:cubicBezTo>
                <a:cubicBezTo>
                  <a:pt x="1381973" y="39797"/>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5"/>
                  <a:pt x="1521032" y="89543"/>
                  <a:pt x="1535367"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8"/>
                </a:cubicBezTo>
                <a:cubicBezTo>
                  <a:pt x="1637151" y="174824"/>
                  <a:pt x="1645753" y="177665"/>
                  <a:pt x="1640018" y="166294"/>
                </a:cubicBezTo>
                <a:cubicBezTo>
                  <a:pt x="1618515" y="135027"/>
                  <a:pt x="1611347" y="115128"/>
                  <a:pt x="1545402" y="81015"/>
                </a:cubicBezTo>
                <a:cubicBezTo>
                  <a:pt x="1531066" y="85279"/>
                  <a:pt x="1588409" y="117970"/>
                  <a:pt x="1568339" y="108021"/>
                </a:cubicBezTo>
                <a:cubicBezTo>
                  <a:pt x="1555438" y="99493"/>
                  <a:pt x="1536800" y="90964"/>
                  <a:pt x="1518165" y="83859"/>
                </a:cubicBezTo>
                <a:cubicBezTo>
                  <a:pt x="1499527" y="76752"/>
                  <a:pt x="1482324" y="68224"/>
                  <a:pt x="1472290" y="59696"/>
                </a:cubicBezTo>
                <a:cubicBezTo>
                  <a:pt x="1485191" y="63960"/>
                  <a:pt x="1496660" y="69645"/>
                  <a:pt x="1508129" y="75331"/>
                </a:cubicBezTo>
                <a:cubicBezTo>
                  <a:pt x="1521032" y="81015"/>
                  <a:pt x="1532500" y="86700"/>
                  <a:pt x="1543969" y="92386"/>
                </a:cubicBezTo>
                <a:cubicBezTo>
                  <a:pt x="1551136" y="76752"/>
                  <a:pt x="1515297" y="78172"/>
                  <a:pt x="1505261" y="65381"/>
                </a:cubicBezTo>
                <a:cubicBezTo>
                  <a:pt x="1516730" y="62538"/>
                  <a:pt x="1532500" y="69645"/>
                  <a:pt x="1548269" y="78172"/>
                </a:cubicBezTo>
                <a:cubicBezTo>
                  <a:pt x="1562605" y="86700"/>
                  <a:pt x="1579808" y="98071"/>
                  <a:pt x="1595578" y="102335"/>
                </a:cubicBezTo>
                <a:lnTo>
                  <a:pt x="1591277" y="99493"/>
                </a:lnTo>
                <a:cubicBezTo>
                  <a:pt x="1605612" y="106599"/>
                  <a:pt x="1614214" y="113706"/>
                  <a:pt x="1622815" y="119392"/>
                </a:cubicBezTo>
                <a:cubicBezTo>
                  <a:pt x="1629984" y="125076"/>
                  <a:pt x="1635718" y="127920"/>
                  <a:pt x="1641453" y="132183"/>
                </a:cubicBezTo>
                <a:cubicBezTo>
                  <a:pt x="1647187" y="135027"/>
                  <a:pt x="1652921" y="139290"/>
                  <a:pt x="1660088" y="144975"/>
                </a:cubicBezTo>
                <a:cubicBezTo>
                  <a:pt x="1667257" y="150661"/>
                  <a:pt x="1675859" y="157767"/>
                  <a:pt x="1687327" y="169138"/>
                </a:cubicBezTo>
                <a:cubicBezTo>
                  <a:pt x="1684460" y="174824"/>
                  <a:pt x="1678726" y="173401"/>
                  <a:pt x="1670124" y="169138"/>
                </a:cubicBezTo>
                <a:cubicBezTo>
                  <a:pt x="1661523" y="164874"/>
                  <a:pt x="1651487" y="156346"/>
                  <a:pt x="1637151" y="150661"/>
                </a:cubicBezTo>
                <a:cubicBezTo>
                  <a:pt x="1647187" y="157767"/>
                  <a:pt x="1657221" y="166294"/>
                  <a:pt x="1667257" y="174824"/>
                </a:cubicBezTo>
                <a:cubicBezTo>
                  <a:pt x="1677291" y="183351"/>
                  <a:pt x="1687327" y="191879"/>
                  <a:pt x="1697361" y="201828"/>
                </a:cubicBezTo>
                <a:cubicBezTo>
                  <a:pt x="1715999" y="221726"/>
                  <a:pt x="1737502" y="243047"/>
                  <a:pt x="1754705" y="265789"/>
                </a:cubicBezTo>
                <a:cubicBezTo>
                  <a:pt x="1774775" y="288529"/>
                  <a:pt x="1790545" y="312691"/>
                  <a:pt x="1807748" y="334012"/>
                </a:cubicBezTo>
                <a:cubicBezTo>
                  <a:pt x="1816350" y="345383"/>
                  <a:pt x="1823517" y="356754"/>
                  <a:pt x="1832118" y="366703"/>
                </a:cubicBezTo>
                <a:cubicBezTo>
                  <a:pt x="1840720" y="376653"/>
                  <a:pt x="1850756" y="386601"/>
                  <a:pt x="1857923" y="396551"/>
                </a:cubicBezTo>
                <a:lnTo>
                  <a:pt x="1853623" y="382337"/>
                </a:lnTo>
                <a:lnTo>
                  <a:pt x="1847889" y="368123"/>
                </a:lnTo>
                <a:lnTo>
                  <a:pt x="1837853" y="339697"/>
                </a:lnTo>
                <a:cubicBezTo>
                  <a:pt x="1847889" y="355332"/>
                  <a:pt x="1860790" y="378073"/>
                  <a:pt x="1867959" y="397972"/>
                </a:cubicBezTo>
                <a:cubicBezTo>
                  <a:pt x="1876560" y="416450"/>
                  <a:pt x="1885162" y="430662"/>
                  <a:pt x="1892329" y="424978"/>
                </a:cubicBezTo>
                <a:cubicBezTo>
                  <a:pt x="1874052" y="397261"/>
                  <a:pt x="1879964" y="396728"/>
                  <a:pt x="1881039" y="389199"/>
                </a:cubicBezTo>
                <a:lnTo>
                  <a:pt x="1879634" y="379503"/>
                </a:lnTo>
                <a:lnTo>
                  <a:pt x="1892329" y="423555"/>
                </a:lnTo>
                <a:cubicBezTo>
                  <a:pt x="1896630" y="434926"/>
                  <a:pt x="1898063" y="446297"/>
                  <a:pt x="1900930" y="456247"/>
                </a:cubicBezTo>
                <a:cubicBezTo>
                  <a:pt x="1902365" y="466195"/>
                  <a:pt x="1905232" y="477566"/>
                  <a:pt x="1906665" y="486094"/>
                </a:cubicBezTo>
                <a:cubicBezTo>
                  <a:pt x="1905232" y="470459"/>
                  <a:pt x="1922435" y="500308"/>
                  <a:pt x="1925302" y="504572"/>
                </a:cubicBezTo>
                <a:cubicBezTo>
                  <a:pt x="1931036" y="540105"/>
                  <a:pt x="1916700" y="507415"/>
                  <a:pt x="1910966" y="505993"/>
                </a:cubicBezTo>
                <a:cubicBezTo>
                  <a:pt x="1916700" y="524470"/>
                  <a:pt x="1912399" y="555740"/>
                  <a:pt x="1923868" y="569952"/>
                </a:cubicBezTo>
                <a:cubicBezTo>
                  <a:pt x="1929602" y="582745"/>
                  <a:pt x="1931036" y="574218"/>
                  <a:pt x="1931036" y="561424"/>
                </a:cubicBezTo>
                <a:cubicBezTo>
                  <a:pt x="1931036" y="548633"/>
                  <a:pt x="1929602" y="531577"/>
                  <a:pt x="1932469" y="525891"/>
                </a:cubicBezTo>
                <a:cubicBezTo>
                  <a:pt x="1935336" y="562847"/>
                  <a:pt x="1935336" y="598380"/>
                  <a:pt x="1933903" y="633914"/>
                </a:cubicBezTo>
                <a:lnTo>
                  <a:pt x="1936771" y="631071"/>
                </a:lnTo>
                <a:cubicBezTo>
                  <a:pt x="1933903" y="639598"/>
                  <a:pt x="1932469" y="655233"/>
                  <a:pt x="1935336" y="666604"/>
                </a:cubicBezTo>
                <a:cubicBezTo>
                  <a:pt x="1942505" y="677975"/>
                  <a:pt x="1943938" y="652390"/>
                  <a:pt x="1941071" y="636755"/>
                </a:cubicBezTo>
                <a:cubicBezTo>
                  <a:pt x="1948239" y="665182"/>
                  <a:pt x="1942505" y="689346"/>
                  <a:pt x="1933903" y="713508"/>
                </a:cubicBezTo>
                <a:cubicBezTo>
                  <a:pt x="1929602" y="737670"/>
                  <a:pt x="1923868" y="758990"/>
                  <a:pt x="1932469" y="783152"/>
                </a:cubicBezTo>
                <a:cubicBezTo>
                  <a:pt x="1929602" y="793102"/>
                  <a:pt x="1925302" y="803051"/>
                  <a:pt x="1922435" y="813001"/>
                </a:cubicBezTo>
                <a:cubicBezTo>
                  <a:pt x="1923868" y="815844"/>
                  <a:pt x="1926735" y="821529"/>
                  <a:pt x="1928169" y="815844"/>
                </a:cubicBezTo>
                <a:lnTo>
                  <a:pt x="1916700" y="844270"/>
                </a:lnTo>
                <a:cubicBezTo>
                  <a:pt x="1899497" y="898280"/>
                  <a:pt x="1928169" y="861326"/>
                  <a:pt x="1926735" y="881224"/>
                </a:cubicBezTo>
                <a:lnTo>
                  <a:pt x="1926735" y="878381"/>
                </a:lnTo>
                <a:cubicBezTo>
                  <a:pt x="1925302" y="895438"/>
                  <a:pt x="1928169" y="909651"/>
                  <a:pt x="1932469" y="898280"/>
                </a:cubicBezTo>
                <a:cubicBezTo>
                  <a:pt x="1925302" y="918178"/>
                  <a:pt x="1916700" y="936656"/>
                  <a:pt x="1908099" y="955134"/>
                </a:cubicBezTo>
                <a:cubicBezTo>
                  <a:pt x="1899497" y="963662"/>
                  <a:pt x="1886594" y="989245"/>
                  <a:pt x="1873693" y="1010566"/>
                </a:cubicBezTo>
                <a:cubicBezTo>
                  <a:pt x="1860790" y="1031885"/>
                  <a:pt x="1846454" y="1048941"/>
                  <a:pt x="1836420" y="1044677"/>
                </a:cubicBezTo>
                <a:cubicBezTo>
                  <a:pt x="1832118" y="1060312"/>
                  <a:pt x="1830685" y="1071683"/>
                  <a:pt x="1836420" y="1067419"/>
                </a:cubicBezTo>
                <a:cubicBezTo>
                  <a:pt x="1814915" y="1105795"/>
                  <a:pt x="1856490" y="1064576"/>
                  <a:pt x="1820650" y="1127114"/>
                </a:cubicBezTo>
                <a:cubicBezTo>
                  <a:pt x="1823517" y="1129957"/>
                  <a:pt x="1827818" y="1121430"/>
                  <a:pt x="1833553" y="1112902"/>
                </a:cubicBezTo>
                <a:cubicBezTo>
                  <a:pt x="1824951" y="1129957"/>
                  <a:pt x="1819217" y="1135642"/>
                  <a:pt x="1816350" y="1137064"/>
                </a:cubicBezTo>
                <a:cubicBezTo>
                  <a:pt x="1817783" y="1138485"/>
                  <a:pt x="1819217" y="1139906"/>
                  <a:pt x="1820650" y="1145592"/>
                </a:cubicBezTo>
                <a:cubicBezTo>
                  <a:pt x="1813483" y="1141328"/>
                  <a:pt x="1800579" y="1168334"/>
                  <a:pt x="1793412" y="1182546"/>
                </a:cubicBezTo>
                <a:cubicBezTo>
                  <a:pt x="1802014" y="1178282"/>
                  <a:pt x="1809181" y="1174019"/>
                  <a:pt x="1817783" y="1168334"/>
                </a:cubicBezTo>
                <a:cubicBezTo>
                  <a:pt x="1804881" y="1179703"/>
                  <a:pt x="1796279" y="1188232"/>
                  <a:pt x="1781944" y="1213816"/>
                </a:cubicBezTo>
                <a:lnTo>
                  <a:pt x="1800579" y="1202445"/>
                </a:lnTo>
                <a:cubicBezTo>
                  <a:pt x="1786244" y="1222343"/>
                  <a:pt x="1781944" y="1220923"/>
                  <a:pt x="1777642" y="1220923"/>
                </a:cubicBezTo>
                <a:cubicBezTo>
                  <a:pt x="1773342" y="1220923"/>
                  <a:pt x="1770475" y="1223766"/>
                  <a:pt x="1756139" y="1249349"/>
                </a:cubicBezTo>
                <a:lnTo>
                  <a:pt x="1769041" y="1225187"/>
                </a:lnTo>
                <a:lnTo>
                  <a:pt x="1780509" y="1201024"/>
                </a:lnTo>
                <a:cubicBezTo>
                  <a:pt x="1761873" y="1226607"/>
                  <a:pt x="1751838" y="1232293"/>
                  <a:pt x="1743236" y="1233714"/>
                </a:cubicBezTo>
                <a:cubicBezTo>
                  <a:pt x="1734635" y="1235135"/>
                  <a:pt x="1728900" y="1232293"/>
                  <a:pt x="1717432" y="1240821"/>
                </a:cubicBezTo>
                <a:cubicBezTo>
                  <a:pt x="1705963" y="1250770"/>
                  <a:pt x="1693061" y="1263563"/>
                  <a:pt x="1683026" y="1276355"/>
                </a:cubicBezTo>
                <a:lnTo>
                  <a:pt x="1667257" y="1296253"/>
                </a:lnTo>
                <a:cubicBezTo>
                  <a:pt x="1661523" y="1301938"/>
                  <a:pt x="1655788" y="1309045"/>
                  <a:pt x="1650054" y="1314731"/>
                </a:cubicBezTo>
                <a:cubicBezTo>
                  <a:pt x="1628550" y="1340314"/>
                  <a:pt x="1604179" y="1360213"/>
                  <a:pt x="1578375" y="1367320"/>
                </a:cubicBezTo>
                <a:cubicBezTo>
                  <a:pt x="1578375" y="1378690"/>
                  <a:pt x="1586977" y="1375847"/>
                  <a:pt x="1578375" y="1392903"/>
                </a:cubicBezTo>
                <a:cubicBezTo>
                  <a:pt x="1595578" y="1382954"/>
                  <a:pt x="1607047" y="1373004"/>
                  <a:pt x="1618515" y="1365897"/>
                </a:cubicBezTo>
                <a:cubicBezTo>
                  <a:pt x="1629984" y="1360213"/>
                  <a:pt x="1640018" y="1355949"/>
                  <a:pt x="1651487" y="1353106"/>
                </a:cubicBezTo>
                <a:cubicBezTo>
                  <a:pt x="1683026" y="1328943"/>
                  <a:pt x="1680159" y="1318995"/>
                  <a:pt x="1678726" y="1310465"/>
                </a:cubicBezTo>
                <a:cubicBezTo>
                  <a:pt x="1677291" y="1300517"/>
                  <a:pt x="1675859" y="1291989"/>
                  <a:pt x="1711697" y="1264984"/>
                </a:cubicBezTo>
                <a:cubicBezTo>
                  <a:pt x="1717432" y="1276355"/>
                  <a:pt x="1700229" y="1297674"/>
                  <a:pt x="1680159" y="1311888"/>
                </a:cubicBezTo>
                <a:cubicBezTo>
                  <a:pt x="1685893" y="1320416"/>
                  <a:pt x="1710265" y="1300517"/>
                  <a:pt x="1726033" y="1289146"/>
                </a:cubicBezTo>
                <a:cubicBezTo>
                  <a:pt x="1700229" y="1316862"/>
                  <a:pt x="1669586" y="1356570"/>
                  <a:pt x="1645596" y="1383687"/>
                </a:cubicBezTo>
                <a:lnTo>
                  <a:pt x="1624252" y="1405694"/>
                </a:lnTo>
                <a:lnTo>
                  <a:pt x="1624250" y="1405696"/>
                </a:lnTo>
                <a:cubicBezTo>
                  <a:pt x="1609914" y="1411381"/>
                  <a:pt x="1574073" y="1432700"/>
                  <a:pt x="1562605" y="1445493"/>
                </a:cubicBezTo>
                <a:cubicBezTo>
                  <a:pt x="1559738" y="1438386"/>
                  <a:pt x="1495227" y="1481026"/>
                  <a:pt x="1505261" y="1454021"/>
                </a:cubicBezTo>
                <a:cubicBezTo>
                  <a:pt x="1482324" y="1466813"/>
                  <a:pt x="1478024" y="1476763"/>
                  <a:pt x="1473723" y="1483868"/>
                </a:cubicBezTo>
                <a:cubicBezTo>
                  <a:pt x="1469423" y="1490975"/>
                  <a:pt x="1463688" y="1496661"/>
                  <a:pt x="1436449" y="1502346"/>
                </a:cubicBezTo>
                <a:cubicBezTo>
                  <a:pt x="1460821" y="1503767"/>
                  <a:pt x="1412079" y="1527929"/>
                  <a:pt x="1436449" y="1526508"/>
                </a:cubicBezTo>
                <a:cubicBezTo>
                  <a:pt x="1440751" y="1517981"/>
                  <a:pt x="1459387" y="1509453"/>
                  <a:pt x="1478024" y="1502346"/>
                </a:cubicBezTo>
                <a:cubicBezTo>
                  <a:pt x="1496660" y="1493818"/>
                  <a:pt x="1519597" y="1488132"/>
                  <a:pt x="1532500" y="1482447"/>
                </a:cubicBezTo>
                <a:cubicBezTo>
                  <a:pt x="1522465" y="1490975"/>
                  <a:pt x="1510996" y="1499503"/>
                  <a:pt x="1500961" y="1508031"/>
                </a:cubicBezTo>
                <a:cubicBezTo>
                  <a:pt x="1490926" y="1516560"/>
                  <a:pt x="1480891" y="1525088"/>
                  <a:pt x="1469423" y="1532194"/>
                </a:cubicBezTo>
                <a:cubicBezTo>
                  <a:pt x="1483759" y="1519401"/>
                  <a:pt x="1455087" y="1526508"/>
                  <a:pt x="1445051" y="1530772"/>
                </a:cubicBezTo>
                <a:lnTo>
                  <a:pt x="1440751" y="1544986"/>
                </a:lnTo>
                <a:cubicBezTo>
                  <a:pt x="1429282" y="1536458"/>
                  <a:pt x="1402044" y="1556357"/>
                  <a:pt x="1369072" y="1577676"/>
                </a:cubicBezTo>
                <a:cubicBezTo>
                  <a:pt x="1353302" y="1587625"/>
                  <a:pt x="1334666" y="1597575"/>
                  <a:pt x="1318896" y="1604682"/>
                </a:cubicBezTo>
                <a:cubicBezTo>
                  <a:pt x="1301693" y="1610367"/>
                  <a:pt x="1285924" y="1613210"/>
                  <a:pt x="1274455" y="1610367"/>
                </a:cubicBezTo>
                <a:cubicBezTo>
                  <a:pt x="1297393" y="1603261"/>
                  <a:pt x="1314596" y="1587625"/>
                  <a:pt x="1330365" y="1594732"/>
                </a:cubicBezTo>
                <a:cubicBezTo>
                  <a:pt x="1369072" y="1569149"/>
                  <a:pt x="1314596" y="1580519"/>
                  <a:pt x="1330365" y="1563462"/>
                </a:cubicBezTo>
                <a:cubicBezTo>
                  <a:pt x="1323197" y="1564885"/>
                  <a:pt x="1313161" y="1569149"/>
                  <a:pt x="1304560" y="1571992"/>
                </a:cubicBezTo>
                <a:cubicBezTo>
                  <a:pt x="1294526" y="1574833"/>
                  <a:pt x="1285924" y="1577676"/>
                  <a:pt x="1275888" y="1581940"/>
                </a:cubicBezTo>
                <a:cubicBezTo>
                  <a:pt x="1255818" y="1590468"/>
                  <a:pt x="1235748" y="1597575"/>
                  <a:pt x="1214245" y="1604682"/>
                </a:cubicBezTo>
                <a:cubicBezTo>
                  <a:pt x="1192741" y="1611789"/>
                  <a:pt x="1171238" y="1617473"/>
                  <a:pt x="1149733" y="1621737"/>
                </a:cubicBezTo>
                <a:cubicBezTo>
                  <a:pt x="1128230" y="1626001"/>
                  <a:pt x="1106726" y="1627424"/>
                  <a:pt x="1088090" y="1627424"/>
                </a:cubicBezTo>
                <a:cubicBezTo>
                  <a:pt x="1099917" y="1630621"/>
                  <a:pt x="1121421" y="1626623"/>
                  <a:pt x="1133853" y="1628622"/>
                </a:cubicBezTo>
                <a:lnTo>
                  <a:pt x="1135061" y="1629244"/>
                </a:lnTo>
                <a:lnTo>
                  <a:pt x="1106726" y="1631687"/>
                </a:lnTo>
                <a:lnTo>
                  <a:pt x="1103859" y="1634529"/>
                </a:lnTo>
                <a:lnTo>
                  <a:pt x="1136832" y="1631687"/>
                </a:lnTo>
                <a:lnTo>
                  <a:pt x="1137849" y="1630679"/>
                </a:lnTo>
                <a:lnTo>
                  <a:pt x="1142566" y="1633108"/>
                </a:lnTo>
                <a:cubicBezTo>
                  <a:pt x="1088090" y="1651586"/>
                  <a:pt x="1016411" y="1640215"/>
                  <a:pt x="953333" y="1635951"/>
                </a:cubicBezTo>
                <a:lnTo>
                  <a:pt x="966235" y="1648743"/>
                </a:lnTo>
                <a:cubicBezTo>
                  <a:pt x="938997" y="1644479"/>
                  <a:pt x="933263" y="1645900"/>
                  <a:pt x="927529" y="1648743"/>
                </a:cubicBezTo>
                <a:cubicBezTo>
                  <a:pt x="921794" y="1650164"/>
                  <a:pt x="914626" y="1654428"/>
                  <a:pt x="885954" y="1653007"/>
                </a:cubicBezTo>
                <a:cubicBezTo>
                  <a:pt x="888821" y="1651586"/>
                  <a:pt x="895990" y="1647322"/>
                  <a:pt x="883087" y="1647322"/>
                </a:cubicBezTo>
                <a:cubicBezTo>
                  <a:pt x="835779" y="1650164"/>
                  <a:pt x="878787" y="1658691"/>
                  <a:pt x="847248" y="1662957"/>
                </a:cubicBezTo>
                <a:cubicBezTo>
                  <a:pt x="787037" y="1641636"/>
                  <a:pt x="817142" y="1677169"/>
                  <a:pt x="742596" y="1661535"/>
                </a:cubicBezTo>
                <a:lnTo>
                  <a:pt x="748330" y="1667221"/>
                </a:lnTo>
                <a:cubicBezTo>
                  <a:pt x="719659" y="1660824"/>
                  <a:pt x="685611" y="1659047"/>
                  <a:pt x="650668" y="1657271"/>
                </a:cubicBezTo>
                <a:lnTo>
                  <a:pt x="582677" y="1650706"/>
                </a:lnTo>
                <a:lnTo>
                  <a:pt x="591981" y="1650719"/>
                </a:lnTo>
                <a:cubicBezTo>
                  <a:pt x="596103" y="1649898"/>
                  <a:pt x="598522" y="1648032"/>
                  <a:pt x="597805" y="1644479"/>
                </a:cubicBezTo>
                <a:cubicBezTo>
                  <a:pt x="584902" y="1641636"/>
                  <a:pt x="572000" y="1638793"/>
                  <a:pt x="559097" y="1634529"/>
                </a:cubicBezTo>
                <a:lnTo>
                  <a:pt x="520391" y="1621737"/>
                </a:lnTo>
                <a:cubicBezTo>
                  <a:pt x="514657" y="1623158"/>
                  <a:pt x="481684" y="1614630"/>
                  <a:pt x="500321" y="1627424"/>
                </a:cubicBezTo>
                <a:cubicBezTo>
                  <a:pt x="510355" y="1633108"/>
                  <a:pt x="520391" y="1633108"/>
                  <a:pt x="528993" y="1634529"/>
                </a:cubicBezTo>
                <a:cubicBezTo>
                  <a:pt x="526125" y="1634529"/>
                  <a:pt x="521824" y="1635951"/>
                  <a:pt x="517524" y="1637372"/>
                </a:cubicBezTo>
                <a:cubicBezTo>
                  <a:pt x="447278" y="1608946"/>
                  <a:pt x="527558" y="1620317"/>
                  <a:pt x="530425" y="1608946"/>
                </a:cubicBezTo>
                <a:cubicBezTo>
                  <a:pt x="511790" y="1604682"/>
                  <a:pt x="498887" y="1598996"/>
                  <a:pt x="488852" y="1593311"/>
                </a:cubicBezTo>
                <a:cubicBezTo>
                  <a:pt x="478817" y="1586204"/>
                  <a:pt x="470215" y="1580519"/>
                  <a:pt x="457314" y="1576256"/>
                </a:cubicBezTo>
                <a:cubicBezTo>
                  <a:pt x="441543" y="1583361"/>
                  <a:pt x="500321" y="1606103"/>
                  <a:pt x="464481" y="1607525"/>
                </a:cubicBezTo>
                <a:cubicBezTo>
                  <a:pt x="458746" y="1607525"/>
                  <a:pt x="448712" y="1604682"/>
                  <a:pt x="438676" y="1600418"/>
                </a:cubicBezTo>
                <a:cubicBezTo>
                  <a:pt x="428642" y="1596154"/>
                  <a:pt x="417173" y="1589047"/>
                  <a:pt x="405705" y="1583361"/>
                </a:cubicBezTo>
                <a:cubicBezTo>
                  <a:pt x="382767" y="1570569"/>
                  <a:pt x="361263" y="1553514"/>
                  <a:pt x="352661" y="1542143"/>
                </a:cubicBezTo>
                <a:cubicBezTo>
                  <a:pt x="329724" y="1544986"/>
                  <a:pt x="293885" y="1527929"/>
                  <a:pt x="265213" y="1508031"/>
                </a:cubicBezTo>
                <a:cubicBezTo>
                  <a:pt x="258045" y="1502346"/>
                  <a:pt x="250878" y="1498082"/>
                  <a:pt x="245143" y="1493818"/>
                </a:cubicBezTo>
                <a:cubicBezTo>
                  <a:pt x="239409" y="1489554"/>
                  <a:pt x="233675" y="1485290"/>
                  <a:pt x="227940" y="1482447"/>
                </a:cubicBezTo>
                <a:cubicBezTo>
                  <a:pt x="217905" y="1475340"/>
                  <a:pt x="210737" y="1472497"/>
                  <a:pt x="206436" y="1476763"/>
                </a:cubicBezTo>
                <a:cubicBezTo>
                  <a:pt x="209303" y="1476763"/>
                  <a:pt x="203569" y="1461128"/>
                  <a:pt x="187800" y="1451178"/>
                </a:cubicBezTo>
                <a:lnTo>
                  <a:pt x="192100" y="1462549"/>
                </a:lnTo>
                <a:cubicBezTo>
                  <a:pt x="166296" y="1448335"/>
                  <a:pt x="160561" y="1432700"/>
                  <a:pt x="156261" y="1421329"/>
                </a:cubicBezTo>
                <a:cubicBezTo>
                  <a:pt x="151960" y="1409960"/>
                  <a:pt x="150527" y="1398589"/>
                  <a:pt x="137624" y="1387218"/>
                </a:cubicBezTo>
                <a:cubicBezTo>
                  <a:pt x="134757" y="1390061"/>
                  <a:pt x="140491" y="1400010"/>
                  <a:pt x="140491" y="1407117"/>
                </a:cubicBezTo>
                <a:cubicBezTo>
                  <a:pt x="127590" y="1392903"/>
                  <a:pt x="116121" y="1378690"/>
                  <a:pt x="108952" y="1364477"/>
                </a:cubicBezTo>
                <a:cubicBezTo>
                  <a:pt x="106085" y="1357370"/>
                  <a:pt x="101785" y="1350264"/>
                  <a:pt x="98918" y="1343157"/>
                </a:cubicBezTo>
                <a:cubicBezTo>
                  <a:pt x="94616" y="1336050"/>
                  <a:pt x="93184" y="1328943"/>
                  <a:pt x="90316" y="1321836"/>
                </a:cubicBezTo>
                <a:cubicBezTo>
                  <a:pt x="87449" y="1314731"/>
                  <a:pt x="86015" y="1307624"/>
                  <a:pt x="80281" y="1300517"/>
                </a:cubicBezTo>
                <a:cubicBezTo>
                  <a:pt x="78848" y="1293410"/>
                  <a:pt x="75981" y="1286303"/>
                  <a:pt x="73113" y="1279198"/>
                </a:cubicBezTo>
                <a:cubicBezTo>
                  <a:pt x="70246" y="1272091"/>
                  <a:pt x="65945" y="1263563"/>
                  <a:pt x="63078"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30"/>
                  <a:pt x="60210" y="1235135"/>
                </a:cubicBezTo>
                <a:cubicBezTo>
                  <a:pt x="64512" y="1213816"/>
                  <a:pt x="55910" y="1189653"/>
                  <a:pt x="45875" y="1162648"/>
                </a:cubicBezTo>
                <a:cubicBezTo>
                  <a:pt x="35840" y="1135642"/>
                  <a:pt x="25804" y="1104373"/>
                  <a:pt x="27239" y="1073105"/>
                </a:cubicBezTo>
                <a:cubicBezTo>
                  <a:pt x="22937" y="1078789"/>
                  <a:pt x="25804" y="1124271"/>
                  <a:pt x="17203" y="1101531"/>
                </a:cubicBezTo>
                <a:cubicBezTo>
                  <a:pt x="14336" y="1060312"/>
                  <a:pt x="43007" y="1064576"/>
                  <a:pt x="28672" y="1017673"/>
                </a:cubicBezTo>
                <a:cubicBezTo>
                  <a:pt x="25804" y="1038992"/>
                  <a:pt x="12903" y="1033306"/>
                  <a:pt x="11469" y="1053206"/>
                </a:cubicBezTo>
                <a:cubicBezTo>
                  <a:pt x="8601" y="1021937"/>
                  <a:pt x="1434" y="1000616"/>
                  <a:pt x="11469" y="989245"/>
                </a:cubicBezTo>
                <a:cubicBezTo>
                  <a:pt x="11469" y="980717"/>
                  <a:pt x="7169" y="976453"/>
                  <a:pt x="4301" y="976453"/>
                </a:cubicBezTo>
                <a:cubicBezTo>
                  <a:pt x="11469" y="956555"/>
                  <a:pt x="7169" y="925285"/>
                  <a:pt x="5734" y="903966"/>
                </a:cubicBezTo>
                <a:lnTo>
                  <a:pt x="0" y="909651"/>
                </a:lnTo>
                <a:cubicBezTo>
                  <a:pt x="27239" y="872697"/>
                  <a:pt x="4301" y="845691"/>
                  <a:pt x="10036" y="795945"/>
                </a:cubicBezTo>
                <a:lnTo>
                  <a:pt x="1434" y="801630"/>
                </a:lnTo>
                <a:cubicBezTo>
                  <a:pt x="5734" y="780311"/>
                  <a:pt x="17203" y="749041"/>
                  <a:pt x="11469" y="712086"/>
                </a:cubicBezTo>
                <a:lnTo>
                  <a:pt x="0" y="730563"/>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5"/>
                </a:lnTo>
                <a:cubicBezTo>
                  <a:pt x="8601" y="534419"/>
                  <a:pt x="18637" y="544369"/>
                  <a:pt x="22937" y="504572"/>
                </a:cubicBezTo>
                <a:cubicBezTo>
                  <a:pt x="20070" y="496044"/>
                  <a:pt x="12903" y="517363"/>
                  <a:pt x="7169" y="521627"/>
                </a:cubicBezTo>
                <a:cubicBezTo>
                  <a:pt x="22937" y="473302"/>
                  <a:pt x="38707" y="426398"/>
                  <a:pt x="55910" y="379494"/>
                </a:cubicBezTo>
                <a:cubicBezTo>
                  <a:pt x="63078" y="379494"/>
                  <a:pt x="61645" y="397972"/>
                  <a:pt x="73113" y="386601"/>
                </a:cubicBezTo>
                <a:cubicBezTo>
                  <a:pt x="68812" y="403657"/>
                  <a:pt x="65945" y="419291"/>
                  <a:pt x="63078" y="436348"/>
                </a:cubicBezTo>
                <a:cubicBezTo>
                  <a:pt x="67379" y="461932"/>
                  <a:pt x="80281" y="413607"/>
                  <a:pt x="88882" y="393708"/>
                </a:cubicBezTo>
                <a:lnTo>
                  <a:pt x="81715" y="427821"/>
                </a:lnTo>
                <a:cubicBezTo>
                  <a:pt x="81715" y="429241"/>
                  <a:pt x="83148" y="429241"/>
                  <a:pt x="84582" y="426398"/>
                </a:cubicBezTo>
                <a:lnTo>
                  <a:pt x="78848" y="451983"/>
                </a:lnTo>
                <a:cubicBezTo>
                  <a:pt x="108952" y="388022"/>
                  <a:pt x="83148" y="524470"/>
                  <a:pt x="110387" y="454825"/>
                </a:cubicBezTo>
                <a:cubicBezTo>
                  <a:pt x="104652" y="471882"/>
                  <a:pt x="93184" y="490358"/>
                  <a:pt x="86015" y="500308"/>
                </a:cubicBezTo>
                <a:cubicBezTo>
                  <a:pt x="75981" y="532998"/>
                  <a:pt x="84582" y="527314"/>
                  <a:pt x="86015" y="540105"/>
                </a:cubicBezTo>
                <a:cubicBezTo>
                  <a:pt x="91749" y="524470"/>
                  <a:pt x="98918" y="508836"/>
                  <a:pt x="106085" y="496044"/>
                </a:cubicBezTo>
                <a:cubicBezTo>
                  <a:pt x="86015" y="571375"/>
                  <a:pt x="118988" y="490358"/>
                  <a:pt x="114687" y="547212"/>
                </a:cubicBezTo>
                <a:cubicBezTo>
                  <a:pt x="94616" y="609751"/>
                  <a:pt x="121855" y="650969"/>
                  <a:pt x="117554" y="683659"/>
                </a:cubicBezTo>
                <a:cubicBezTo>
                  <a:pt x="107519" y="749041"/>
                  <a:pt x="108952" y="656654"/>
                  <a:pt x="97484" y="696451"/>
                </a:cubicBezTo>
                <a:cubicBezTo>
                  <a:pt x="90316" y="731984"/>
                  <a:pt x="101785" y="714929"/>
                  <a:pt x="101785" y="737670"/>
                </a:cubicBezTo>
                <a:lnTo>
                  <a:pt x="86015" y="751883"/>
                </a:lnTo>
                <a:cubicBezTo>
                  <a:pt x="80281" y="793102"/>
                  <a:pt x="100351" y="754726"/>
                  <a:pt x="91749" y="777468"/>
                </a:cubicBezTo>
                <a:cubicBezTo>
                  <a:pt x="97484" y="810158"/>
                  <a:pt x="97484" y="767518"/>
                  <a:pt x="110387" y="760412"/>
                </a:cubicBezTo>
                <a:cubicBezTo>
                  <a:pt x="106085" y="767518"/>
                  <a:pt x="97484" y="803051"/>
                  <a:pt x="101785" y="818686"/>
                </a:cubicBezTo>
                <a:cubicBezTo>
                  <a:pt x="104652" y="818686"/>
                  <a:pt x="108952" y="774625"/>
                  <a:pt x="108952" y="803051"/>
                </a:cubicBezTo>
                <a:cubicBezTo>
                  <a:pt x="100351" y="852798"/>
                  <a:pt x="101785" y="885488"/>
                  <a:pt x="107519" y="915337"/>
                </a:cubicBezTo>
                <a:cubicBezTo>
                  <a:pt x="108952" y="946606"/>
                  <a:pt x="113254" y="975033"/>
                  <a:pt x="111819" y="1020514"/>
                </a:cubicBezTo>
                <a:lnTo>
                  <a:pt x="118988" y="1011987"/>
                </a:lnTo>
                <a:cubicBezTo>
                  <a:pt x="117554" y="1021937"/>
                  <a:pt x="114687"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2"/>
                  <a:pt x="134757" y="1168334"/>
                  <a:pt x="136191" y="1158384"/>
                </a:cubicBezTo>
                <a:cubicBezTo>
                  <a:pt x="136191" y="1175439"/>
                  <a:pt x="136191" y="1191074"/>
                  <a:pt x="139058" y="1206709"/>
                </a:cubicBezTo>
                <a:lnTo>
                  <a:pt x="149093" y="1198181"/>
                </a:lnTo>
                <a:cubicBezTo>
                  <a:pt x="146225" y="1206709"/>
                  <a:pt x="149093" y="1225187"/>
                  <a:pt x="159128" y="1243664"/>
                </a:cubicBezTo>
                <a:cubicBezTo>
                  <a:pt x="161996" y="1247928"/>
                  <a:pt x="163428" y="1252192"/>
                  <a:pt x="166296" y="1257877"/>
                </a:cubicBezTo>
                <a:cubicBezTo>
                  <a:pt x="169163" y="1262141"/>
                  <a:pt x="172030" y="1266404"/>
                  <a:pt x="174897" y="1272091"/>
                </a:cubicBezTo>
                <a:cubicBezTo>
                  <a:pt x="177764" y="1277775"/>
                  <a:pt x="180631" y="1282039"/>
                  <a:pt x="183499" y="1287725"/>
                </a:cubicBezTo>
                <a:cubicBezTo>
                  <a:pt x="186366" y="1291989"/>
                  <a:pt x="189233" y="1297674"/>
                  <a:pt x="192100" y="1301938"/>
                </a:cubicBezTo>
                <a:lnTo>
                  <a:pt x="199269" y="1297674"/>
                </a:lnTo>
                <a:cubicBezTo>
                  <a:pt x="203569" y="1306202"/>
                  <a:pt x="207870" y="1314731"/>
                  <a:pt x="212170" y="1321836"/>
                </a:cubicBezTo>
                <a:lnTo>
                  <a:pt x="210737" y="1311888"/>
                </a:lnTo>
                <a:cubicBezTo>
                  <a:pt x="227940" y="1333207"/>
                  <a:pt x="237975" y="1367320"/>
                  <a:pt x="268081" y="1382954"/>
                </a:cubicBezTo>
                <a:cubicBezTo>
                  <a:pt x="250878" y="1371584"/>
                  <a:pt x="256612" y="1358792"/>
                  <a:pt x="262346" y="1355949"/>
                </a:cubicBezTo>
                <a:cubicBezTo>
                  <a:pt x="270948" y="1367320"/>
                  <a:pt x="279549" y="1377268"/>
                  <a:pt x="288151" y="1388639"/>
                </a:cubicBezTo>
                <a:cubicBezTo>
                  <a:pt x="296752" y="1398589"/>
                  <a:pt x="306787" y="1409960"/>
                  <a:pt x="316822" y="1419908"/>
                </a:cubicBezTo>
                <a:cubicBezTo>
                  <a:pt x="321122" y="1417065"/>
                  <a:pt x="348361" y="1432700"/>
                  <a:pt x="338325" y="1419908"/>
                </a:cubicBezTo>
                <a:lnTo>
                  <a:pt x="345494" y="1429858"/>
                </a:lnTo>
                <a:lnTo>
                  <a:pt x="356963" y="1442650"/>
                </a:lnTo>
                <a:lnTo>
                  <a:pt x="358396" y="1435543"/>
                </a:lnTo>
                <a:cubicBezTo>
                  <a:pt x="417173" y="1465392"/>
                  <a:pt x="471649" y="1498082"/>
                  <a:pt x="530425" y="1523665"/>
                </a:cubicBezTo>
                <a:cubicBezTo>
                  <a:pt x="589203" y="1549250"/>
                  <a:pt x="655148" y="1567726"/>
                  <a:pt x="725393" y="1562042"/>
                </a:cubicBezTo>
                <a:lnTo>
                  <a:pt x="722525" y="1559199"/>
                </a:lnTo>
                <a:cubicBezTo>
                  <a:pt x="748330" y="1567726"/>
                  <a:pt x="775569" y="1573412"/>
                  <a:pt x="802806" y="1580519"/>
                </a:cubicBezTo>
                <a:cubicBezTo>
                  <a:pt x="818576" y="1580519"/>
                  <a:pt x="822876" y="1567726"/>
                  <a:pt x="847248" y="1564885"/>
                </a:cubicBezTo>
                <a:cubicBezTo>
                  <a:pt x="841514" y="1570569"/>
                  <a:pt x="852982" y="1571992"/>
                  <a:pt x="868751" y="1571992"/>
                </a:cubicBezTo>
                <a:cubicBezTo>
                  <a:pt x="884521" y="1571992"/>
                  <a:pt x="901724" y="1570569"/>
                  <a:pt x="910326" y="1576256"/>
                </a:cubicBezTo>
                <a:cubicBezTo>
                  <a:pt x="930396" y="1570569"/>
                  <a:pt x="910326" y="1567726"/>
                  <a:pt x="904591" y="1563462"/>
                </a:cubicBezTo>
                <a:cubicBezTo>
                  <a:pt x="924661" y="1560621"/>
                  <a:pt x="941864" y="1557778"/>
                  <a:pt x="960500" y="1556357"/>
                </a:cubicBezTo>
                <a:cubicBezTo>
                  <a:pt x="977703" y="1554935"/>
                  <a:pt x="994906" y="1553514"/>
                  <a:pt x="1013543" y="1552092"/>
                </a:cubicBezTo>
                <a:cubicBezTo>
                  <a:pt x="1030747" y="1550671"/>
                  <a:pt x="1049382" y="1549250"/>
                  <a:pt x="1068020" y="1546407"/>
                </a:cubicBezTo>
                <a:cubicBezTo>
                  <a:pt x="1086655" y="1543564"/>
                  <a:pt x="1106726" y="1539300"/>
                  <a:pt x="1126796" y="1532194"/>
                </a:cubicBezTo>
                <a:cubicBezTo>
                  <a:pt x="1106726" y="1540722"/>
                  <a:pt x="1092390" y="1547828"/>
                  <a:pt x="1079488" y="1552092"/>
                </a:cubicBezTo>
                <a:cubicBezTo>
                  <a:pt x="1068020" y="1556357"/>
                  <a:pt x="1057984" y="1559199"/>
                  <a:pt x="1049382" y="1562042"/>
                </a:cubicBezTo>
                <a:cubicBezTo>
                  <a:pt x="1040781" y="1564885"/>
                  <a:pt x="1033614" y="1566305"/>
                  <a:pt x="1023578" y="1569149"/>
                </a:cubicBezTo>
                <a:cubicBezTo>
                  <a:pt x="1014976" y="1570569"/>
                  <a:pt x="1003508" y="1573412"/>
                  <a:pt x="989172" y="1576256"/>
                </a:cubicBezTo>
                <a:cubicBezTo>
                  <a:pt x="1025012" y="1574833"/>
                  <a:pt x="1045082" y="1570569"/>
                  <a:pt x="1065153" y="1564885"/>
                </a:cubicBezTo>
                <a:cubicBezTo>
                  <a:pt x="1075187" y="1563462"/>
                  <a:pt x="1085223" y="1559199"/>
                  <a:pt x="1098124" y="1556357"/>
                </a:cubicBezTo>
                <a:cubicBezTo>
                  <a:pt x="1109593" y="1553514"/>
                  <a:pt x="1123929" y="1550671"/>
                  <a:pt x="1142566" y="1546407"/>
                </a:cubicBezTo>
                <a:cubicBezTo>
                  <a:pt x="1129663" y="1547828"/>
                  <a:pt x="1118194" y="1547828"/>
                  <a:pt x="1106726" y="1549250"/>
                </a:cubicBezTo>
                <a:cubicBezTo>
                  <a:pt x="1123929" y="1536458"/>
                  <a:pt x="1151167" y="1530772"/>
                  <a:pt x="1175537" y="1526508"/>
                </a:cubicBezTo>
                <a:cubicBezTo>
                  <a:pt x="1199909" y="1522244"/>
                  <a:pt x="1221412" y="1516560"/>
                  <a:pt x="1222847" y="1505189"/>
                </a:cubicBezTo>
                <a:lnTo>
                  <a:pt x="1284179" y="1494378"/>
                </a:lnTo>
                <a:lnTo>
                  <a:pt x="1281937" y="1496927"/>
                </a:lnTo>
                <a:cubicBezTo>
                  <a:pt x="1282877" y="1499859"/>
                  <a:pt x="1296318" y="1498793"/>
                  <a:pt x="1301693" y="1500925"/>
                </a:cubicBezTo>
                <a:cubicBezTo>
                  <a:pt x="1294526" y="1505189"/>
                  <a:pt x="1290224" y="1506610"/>
                  <a:pt x="1280190" y="1509453"/>
                </a:cubicBezTo>
                <a:cubicBezTo>
                  <a:pt x="1293091" y="1523665"/>
                  <a:pt x="1303127" y="1493818"/>
                  <a:pt x="1333232" y="1486711"/>
                </a:cubicBezTo>
                <a:cubicBezTo>
                  <a:pt x="1331799" y="1483869"/>
                  <a:pt x="1322839" y="1485645"/>
                  <a:pt x="1312804" y="1487955"/>
                </a:cubicBezTo>
                <a:lnTo>
                  <a:pt x="1306498" y="1488997"/>
                </a:lnTo>
                <a:lnTo>
                  <a:pt x="1320509" y="1485468"/>
                </a:lnTo>
                <a:cubicBezTo>
                  <a:pt x="1331799" y="1481737"/>
                  <a:pt x="1343268" y="1476762"/>
                  <a:pt x="1354736" y="1469656"/>
                </a:cubicBezTo>
                <a:lnTo>
                  <a:pt x="1326065" y="1463969"/>
                </a:lnTo>
                <a:lnTo>
                  <a:pt x="1369072" y="1441229"/>
                </a:lnTo>
                <a:lnTo>
                  <a:pt x="1375386" y="1449993"/>
                </a:lnTo>
                <a:lnTo>
                  <a:pt x="1370505" y="1452599"/>
                </a:lnTo>
                <a:cubicBezTo>
                  <a:pt x="1373372" y="1455442"/>
                  <a:pt x="1375881" y="1454731"/>
                  <a:pt x="1378748" y="1452422"/>
                </a:cubicBezTo>
                <a:lnTo>
                  <a:pt x="1388971" y="1442811"/>
                </a:lnTo>
                <a:lnTo>
                  <a:pt x="1389443" y="1442501"/>
                </a:lnTo>
                <a:lnTo>
                  <a:pt x="1391650" y="1441051"/>
                </a:lnTo>
                <a:cubicBezTo>
                  <a:pt x="1394876" y="1438030"/>
                  <a:pt x="1396309" y="1435543"/>
                  <a:pt x="1396309" y="1434122"/>
                </a:cubicBezTo>
                <a:cubicBezTo>
                  <a:pt x="1404911" y="1432700"/>
                  <a:pt x="1414947" y="1429858"/>
                  <a:pt x="1423548" y="1425595"/>
                </a:cubicBezTo>
                <a:cubicBezTo>
                  <a:pt x="1432149" y="1421329"/>
                  <a:pt x="1440751" y="1415645"/>
                  <a:pt x="1450785" y="1409960"/>
                </a:cubicBezTo>
                <a:cubicBezTo>
                  <a:pt x="1470855" y="1400010"/>
                  <a:pt x="1489493" y="1385797"/>
                  <a:pt x="1510996" y="1375847"/>
                </a:cubicBezTo>
                <a:lnTo>
                  <a:pt x="1510996" y="1367320"/>
                </a:lnTo>
                <a:cubicBezTo>
                  <a:pt x="1515297" y="1365897"/>
                  <a:pt x="1519597" y="1364477"/>
                  <a:pt x="1521032" y="1364477"/>
                </a:cubicBezTo>
                <a:cubicBezTo>
                  <a:pt x="1521032" y="1350264"/>
                  <a:pt x="1552571" y="1328943"/>
                  <a:pt x="1546836" y="1320416"/>
                </a:cubicBezTo>
                <a:cubicBezTo>
                  <a:pt x="1533933" y="1327522"/>
                  <a:pt x="1505261" y="1345999"/>
                  <a:pt x="1510996" y="1348842"/>
                </a:cubicBezTo>
                <a:cubicBezTo>
                  <a:pt x="1493793" y="1355949"/>
                  <a:pt x="1500961" y="1347421"/>
                  <a:pt x="1515297" y="1334629"/>
                </a:cubicBezTo>
                <a:cubicBezTo>
                  <a:pt x="1522465" y="1328943"/>
                  <a:pt x="1531066" y="1321836"/>
                  <a:pt x="1539667" y="1314731"/>
                </a:cubicBezTo>
                <a:cubicBezTo>
                  <a:pt x="1546836" y="1309045"/>
                  <a:pt x="1554003" y="1301938"/>
                  <a:pt x="1558305" y="1297674"/>
                </a:cubicBezTo>
                <a:cubicBezTo>
                  <a:pt x="1543969" y="1320416"/>
                  <a:pt x="1568339" y="1297674"/>
                  <a:pt x="1581242" y="1289146"/>
                </a:cubicBezTo>
                <a:cubicBezTo>
                  <a:pt x="1581242" y="1286303"/>
                  <a:pt x="1576941" y="1289146"/>
                  <a:pt x="1574073" y="1289146"/>
                </a:cubicBezTo>
                <a:cubicBezTo>
                  <a:pt x="1586977" y="1270668"/>
                  <a:pt x="1601312" y="1263563"/>
                  <a:pt x="1614214" y="1256456"/>
                </a:cubicBezTo>
                <a:cubicBezTo>
                  <a:pt x="1625682" y="1250770"/>
                  <a:pt x="1635718" y="1242242"/>
                  <a:pt x="1637151" y="1223766"/>
                </a:cubicBezTo>
                <a:lnTo>
                  <a:pt x="1651487" y="1225187"/>
                </a:lnTo>
                <a:lnTo>
                  <a:pt x="1660088" y="1208131"/>
                </a:lnTo>
                <a:lnTo>
                  <a:pt x="1667257" y="1191074"/>
                </a:lnTo>
                <a:cubicBezTo>
                  <a:pt x="1677291" y="1195338"/>
                  <a:pt x="1684460" y="1185389"/>
                  <a:pt x="1693061" y="1175439"/>
                </a:cubicBezTo>
                <a:cubicBezTo>
                  <a:pt x="1701663" y="1165491"/>
                  <a:pt x="1708830" y="1154120"/>
                  <a:pt x="1718866" y="1156963"/>
                </a:cubicBezTo>
                <a:cubicBezTo>
                  <a:pt x="1741803" y="1121430"/>
                  <a:pt x="1704530" y="1154120"/>
                  <a:pt x="1714565" y="1142749"/>
                </a:cubicBezTo>
                <a:cubicBezTo>
                  <a:pt x="1723166" y="1125694"/>
                  <a:pt x="1740369" y="1102952"/>
                  <a:pt x="1754705" y="1084474"/>
                </a:cubicBezTo>
                <a:cubicBezTo>
                  <a:pt x="1767608" y="1064576"/>
                  <a:pt x="1779077" y="1047520"/>
                  <a:pt x="1777642" y="1038992"/>
                </a:cubicBezTo>
                <a:cubicBezTo>
                  <a:pt x="1789111" y="1024778"/>
                  <a:pt x="1796279" y="1009144"/>
                  <a:pt x="1803447" y="993509"/>
                </a:cubicBezTo>
                <a:cubicBezTo>
                  <a:pt x="1810615" y="977876"/>
                  <a:pt x="1814915" y="962241"/>
                  <a:pt x="1822084" y="949448"/>
                </a:cubicBezTo>
                <a:lnTo>
                  <a:pt x="1813483" y="943763"/>
                </a:lnTo>
                <a:cubicBezTo>
                  <a:pt x="1820650" y="930972"/>
                  <a:pt x="1829251" y="915337"/>
                  <a:pt x="1832118" y="901123"/>
                </a:cubicBezTo>
                <a:cubicBezTo>
                  <a:pt x="1830685" y="901123"/>
                  <a:pt x="1827818" y="902544"/>
                  <a:pt x="1826384" y="905387"/>
                </a:cubicBezTo>
                <a:cubicBezTo>
                  <a:pt x="1837853" y="879804"/>
                  <a:pt x="1843587" y="854219"/>
                  <a:pt x="1849321" y="831479"/>
                </a:cubicBezTo>
                <a:cubicBezTo>
                  <a:pt x="1850756" y="818686"/>
                  <a:pt x="1853623" y="807315"/>
                  <a:pt x="1855056" y="795945"/>
                </a:cubicBezTo>
                <a:lnTo>
                  <a:pt x="1857923" y="778888"/>
                </a:lnTo>
                <a:cubicBezTo>
                  <a:pt x="1857923" y="773204"/>
                  <a:pt x="1859357" y="767518"/>
                  <a:pt x="1859357" y="761833"/>
                </a:cubicBezTo>
                <a:cubicBezTo>
                  <a:pt x="1856490" y="763254"/>
                  <a:pt x="1853623" y="764676"/>
                  <a:pt x="1850756" y="767518"/>
                </a:cubicBezTo>
                <a:cubicBezTo>
                  <a:pt x="1849321" y="770361"/>
                  <a:pt x="1846454" y="777468"/>
                  <a:pt x="1843587" y="790259"/>
                </a:cubicBezTo>
                <a:cubicBezTo>
                  <a:pt x="1842154" y="778888"/>
                  <a:pt x="1843587" y="767518"/>
                  <a:pt x="1845021" y="753305"/>
                </a:cubicBezTo>
                <a:cubicBezTo>
                  <a:pt x="1846454" y="739091"/>
                  <a:pt x="1849321" y="724879"/>
                  <a:pt x="1852189" y="709244"/>
                </a:cubicBezTo>
                <a:cubicBezTo>
                  <a:pt x="1856490" y="677975"/>
                  <a:pt x="1860790" y="643862"/>
                  <a:pt x="1855056" y="611172"/>
                </a:cubicBezTo>
                <a:lnTo>
                  <a:pt x="1850756" y="616857"/>
                </a:lnTo>
                <a:cubicBezTo>
                  <a:pt x="1852189" y="604065"/>
                  <a:pt x="1852189" y="592694"/>
                  <a:pt x="1853623" y="579902"/>
                </a:cubicBezTo>
                <a:cubicBezTo>
                  <a:pt x="1852189" y="587009"/>
                  <a:pt x="1847889" y="582745"/>
                  <a:pt x="1843587" y="584166"/>
                </a:cubicBezTo>
                <a:cubicBezTo>
                  <a:pt x="1833553" y="524470"/>
                  <a:pt x="1807748" y="459089"/>
                  <a:pt x="1807748" y="420714"/>
                </a:cubicBezTo>
                <a:cubicBezTo>
                  <a:pt x="1806314" y="429241"/>
                  <a:pt x="1786244" y="400815"/>
                  <a:pt x="1793412" y="433505"/>
                </a:cubicBezTo>
                <a:cubicBezTo>
                  <a:pt x="1790545" y="416450"/>
                  <a:pt x="1781944" y="402236"/>
                  <a:pt x="1774775" y="386601"/>
                </a:cubicBezTo>
                <a:cubicBezTo>
                  <a:pt x="1770475" y="379494"/>
                  <a:pt x="1767608" y="370966"/>
                  <a:pt x="1761873" y="363859"/>
                </a:cubicBezTo>
                <a:cubicBezTo>
                  <a:pt x="1756139" y="356754"/>
                  <a:pt x="1751838" y="348225"/>
                  <a:pt x="1746103" y="341119"/>
                </a:cubicBezTo>
                <a:cubicBezTo>
                  <a:pt x="1740369" y="332590"/>
                  <a:pt x="1734635" y="325485"/>
                  <a:pt x="1728900" y="318378"/>
                </a:cubicBezTo>
                <a:cubicBezTo>
                  <a:pt x="1723166" y="311271"/>
                  <a:pt x="1715999" y="304164"/>
                  <a:pt x="1710265" y="297058"/>
                </a:cubicBezTo>
                <a:cubicBezTo>
                  <a:pt x="1704530" y="291372"/>
                  <a:pt x="1698796" y="282844"/>
                  <a:pt x="1691627" y="277158"/>
                </a:cubicBezTo>
                <a:lnTo>
                  <a:pt x="1674423" y="260101"/>
                </a:lnTo>
                <a:lnTo>
                  <a:pt x="1672990" y="260101"/>
                </a:lnTo>
                <a:lnTo>
                  <a:pt x="1667256" y="252995"/>
                </a:lnTo>
                <a:lnTo>
                  <a:pt x="1672993" y="258682"/>
                </a:lnTo>
                <a:lnTo>
                  <a:pt x="1674424" y="258682"/>
                </a:lnTo>
                <a:cubicBezTo>
                  <a:pt x="1668690" y="251575"/>
                  <a:pt x="1662956" y="243047"/>
                  <a:pt x="1655788" y="235940"/>
                </a:cubicBezTo>
                <a:lnTo>
                  <a:pt x="1652921" y="235940"/>
                </a:lnTo>
                <a:cubicBezTo>
                  <a:pt x="1658656" y="240204"/>
                  <a:pt x="1662956" y="245890"/>
                  <a:pt x="1667257" y="251575"/>
                </a:cubicBezTo>
                <a:cubicBezTo>
                  <a:pt x="1657221" y="241626"/>
                  <a:pt x="1647187" y="233097"/>
                  <a:pt x="1637151" y="223149"/>
                </a:cubicBezTo>
                <a:cubicBezTo>
                  <a:pt x="1627117" y="214621"/>
                  <a:pt x="1619948" y="204671"/>
                  <a:pt x="1611347" y="196143"/>
                </a:cubicBezTo>
                <a:cubicBezTo>
                  <a:pt x="1605612" y="196143"/>
                  <a:pt x="1594144" y="198986"/>
                  <a:pt x="1578375" y="193300"/>
                </a:cubicBezTo>
                <a:cubicBezTo>
                  <a:pt x="1581242" y="187615"/>
                  <a:pt x="1562605" y="177665"/>
                  <a:pt x="1538235" y="169138"/>
                </a:cubicBezTo>
                <a:cubicBezTo>
                  <a:pt x="1526766" y="164874"/>
                  <a:pt x="1513863" y="159189"/>
                  <a:pt x="1502394" y="153503"/>
                </a:cubicBezTo>
                <a:cubicBezTo>
                  <a:pt x="1490926" y="149239"/>
                  <a:pt x="1480891" y="143554"/>
                  <a:pt x="1473723" y="136447"/>
                </a:cubicBezTo>
                <a:cubicBezTo>
                  <a:pt x="1467988" y="137868"/>
                  <a:pt x="1486626" y="144975"/>
                  <a:pt x="1473723" y="143554"/>
                </a:cubicBezTo>
                <a:cubicBezTo>
                  <a:pt x="1453653" y="133604"/>
                  <a:pt x="1430715" y="125076"/>
                  <a:pt x="1406345" y="115128"/>
                </a:cubicBezTo>
                <a:cubicBezTo>
                  <a:pt x="1393442" y="109442"/>
                  <a:pt x="1380541" y="105178"/>
                  <a:pt x="1367638" y="100914"/>
                </a:cubicBezTo>
                <a:cubicBezTo>
                  <a:pt x="1354736" y="95229"/>
                  <a:pt x="1341833" y="90964"/>
                  <a:pt x="1327497" y="88122"/>
                </a:cubicBezTo>
                <a:cubicBezTo>
                  <a:pt x="1271588" y="72488"/>
                  <a:pt x="1211378" y="66802"/>
                  <a:pt x="1158335" y="71065"/>
                </a:cubicBezTo>
                <a:cubicBezTo>
                  <a:pt x="1154035" y="61117"/>
                  <a:pt x="1129663" y="55431"/>
                  <a:pt x="1098124" y="55431"/>
                </a:cubicBezTo>
                <a:cubicBezTo>
                  <a:pt x="1082355" y="55431"/>
                  <a:pt x="1065153" y="56853"/>
                  <a:pt x="1047949" y="56853"/>
                </a:cubicBezTo>
                <a:cubicBezTo>
                  <a:pt x="1030747" y="58274"/>
                  <a:pt x="1014976" y="58274"/>
                  <a:pt x="999208" y="58274"/>
                </a:cubicBezTo>
                <a:cubicBezTo>
                  <a:pt x="987739" y="73908"/>
                  <a:pt x="1033614" y="61117"/>
                  <a:pt x="1050817" y="68224"/>
                </a:cubicBezTo>
                <a:cubicBezTo>
                  <a:pt x="1017843" y="71065"/>
                  <a:pt x="1046515" y="85279"/>
                  <a:pt x="993473" y="83859"/>
                </a:cubicBezTo>
                <a:cubicBezTo>
                  <a:pt x="996341" y="85279"/>
                  <a:pt x="994906" y="86700"/>
                  <a:pt x="1006375" y="85279"/>
                </a:cubicBezTo>
                <a:cubicBezTo>
                  <a:pt x="974836" y="92386"/>
                  <a:pt x="1010676" y="68224"/>
                  <a:pt x="961935" y="82436"/>
                </a:cubicBezTo>
                <a:lnTo>
                  <a:pt x="961935" y="92386"/>
                </a:lnTo>
                <a:cubicBezTo>
                  <a:pt x="951899" y="89543"/>
                  <a:pt x="940430" y="88122"/>
                  <a:pt x="928961" y="86700"/>
                </a:cubicBezTo>
                <a:cubicBezTo>
                  <a:pt x="830045" y="119392"/>
                  <a:pt x="744030" y="147818"/>
                  <a:pt x="666617" y="198986"/>
                </a:cubicBezTo>
                <a:cubicBezTo>
                  <a:pt x="660882" y="198986"/>
                  <a:pt x="660882" y="193300"/>
                  <a:pt x="669484" y="186195"/>
                </a:cubicBezTo>
                <a:cubicBezTo>
                  <a:pt x="650846" y="194722"/>
                  <a:pt x="629343" y="203250"/>
                  <a:pt x="607839" y="211778"/>
                </a:cubicBezTo>
                <a:cubicBezTo>
                  <a:pt x="586336" y="220306"/>
                  <a:pt x="563399" y="231676"/>
                  <a:pt x="546196" y="248732"/>
                </a:cubicBezTo>
                <a:cubicBezTo>
                  <a:pt x="550496" y="248732"/>
                  <a:pt x="554797" y="247311"/>
                  <a:pt x="559097" y="245890"/>
                </a:cubicBezTo>
                <a:cubicBezTo>
                  <a:pt x="528993" y="270053"/>
                  <a:pt x="511790" y="277158"/>
                  <a:pt x="491719" y="285687"/>
                </a:cubicBezTo>
                <a:cubicBezTo>
                  <a:pt x="471649" y="294215"/>
                  <a:pt x="448712" y="302743"/>
                  <a:pt x="411439" y="328326"/>
                </a:cubicBezTo>
                <a:cubicBezTo>
                  <a:pt x="418606" y="321221"/>
                  <a:pt x="432942" y="312691"/>
                  <a:pt x="445845" y="304164"/>
                </a:cubicBezTo>
                <a:cubicBezTo>
                  <a:pt x="458746" y="295636"/>
                  <a:pt x="468782" y="287108"/>
                  <a:pt x="467348" y="281424"/>
                </a:cubicBezTo>
                <a:lnTo>
                  <a:pt x="461537" y="282944"/>
                </a:lnTo>
                <a:lnTo>
                  <a:pt x="474517" y="275737"/>
                </a:lnTo>
                <a:cubicBezTo>
                  <a:pt x="468782" y="278580"/>
                  <a:pt x="464481" y="278580"/>
                  <a:pt x="461614" y="277158"/>
                </a:cubicBezTo>
                <a:cubicBezTo>
                  <a:pt x="483118" y="267210"/>
                  <a:pt x="508923" y="250154"/>
                  <a:pt x="539027" y="234519"/>
                </a:cubicBezTo>
                <a:lnTo>
                  <a:pt x="500321" y="261525"/>
                </a:lnTo>
                <a:cubicBezTo>
                  <a:pt x="511790" y="261525"/>
                  <a:pt x="527558" y="250154"/>
                  <a:pt x="543329" y="238783"/>
                </a:cubicBezTo>
                <a:cubicBezTo>
                  <a:pt x="559097" y="227412"/>
                  <a:pt x="574867" y="216042"/>
                  <a:pt x="583469" y="213199"/>
                </a:cubicBezTo>
                <a:cubicBezTo>
                  <a:pt x="576300" y="203250"/>
                  <a:pt x="551930" y="218885"/>
                  <a:pt x="572000" y="196143"/>
                </a:cubicBezTo>
                <a:cubicBezTo>
                  <a:pt x="603539" y="173401"/>
                  <a:pt x="616440" y="171981"/>
                  <a:pt x="627909" y="170560"/>
                </a:cubicBezTo>
                <a:cubicBezTo>
                  <a:pt x="635078" y="170560"/>
                  <a:pt x="640812" y="170560"/>
                  <a:pt x="649414" y="169138"/>
                </a:cubicBezTo>
                <a:cubicBezTo>
                  <a:pt x="658015" y="169138"/>
                  <a:pt x="670917" y="166294"/>
                  <a:pt x="688120" y="160610"/>
                </a:cubicBezTo>
                <a:lnTo>
                  <a:pt x="678085" y="170560"/>
                </a:lnTo>
                <a:cubicBezTo>
                  <a:pt x="688120" y="166294"/>
                  <a:pt x="699588" y="164874"/>
                  <a:pt x="711057" y="162031"/>
                </a:cubicBezTo>
                <a:cubicBezTo>
                  <a:pt x="722525" y="159189"/>
                  <a:pt x="735429" y="154925"/>
                  <a:pt x="748330" y="143554"/>
                </a:cubicBezTo>
                <a:cubicBezTo>
                  <a:pt x="744030" y="136447"/>
                  <a:pt x="721093" y="147818"/>
                  <a:pt x="706757" y="149239"/>
                </a:cubicBezTo>
                <a:cubicBezTo>
                  <a:pt x="711057" y="142132"/>
                  <a:pt x="751197" y="144975"/>
                  <a:pt x="771267" y="127920"/>
                </a:cubicBezTo>
                <a:cubicBezTo>
                  <a:pt x="746897" y="125076"/>
                  <a:pt x="692421" y="144975"/>
                  <a:pt x="658015" y="163453"/>
                </a:cubicBezTo>
                <a:cubicBezTo>
                  <a:pt x="660882" y="159189"/>
                  <a:pt x="659448" y="154925"/>
                  <a:pt x="652281" y="153503"/>
                </a:cubicBezTo>
                <a:cubicBezTo>
                  <a:pt x="706757" y="130763"/>
                  <a:pt x="765533" y="112285"/>
                  <a:pt x="822876" y="95229"/>
                </a:cubicBezTo>
                <a:cubicBezTo>
                  <a:pt x="881654" y="79595"/>
                  <a:pt x="938997" y="65381"/>
                  <a:pt x="994906" y="51167"/>
                </a:cubicBezTo>
                <a:cubicBezTo>
                  <a:pt x="963367" y="49746"/>
                  <a:pt x="970536" y="48325"/>
                  <a:pt x="982005" y="45482"/>
                </a:cubicBezTo>
                <a:cubicBezTo>
                  <a:pt x="993473" y="42639"/>
                  <a:pt x="1012109" y="39797"/>
                  <a:pt x="1003508" y="32691"/>
                </a:cubicBezTo>
                <a:cubicBezTo>
                  <a:pt x="1014976" y="42639"/>
                  <a:pt x="1047949" y="24163"/>
                  <a:pt x="1080921" y="27004"/>
                </a:cubicBezTo>
                <a:cubicBezTo>
                  <a:pt x="1086655" y="19899"/>
                  <a:pt x="1069453" y="18477"/>
                  <a:pt x="1055117" y="18477"/>
                </a:cubicBezTo>
                <a:cubicBezTo>
                  <a:pt x="1039348" y="18477"/>
                  <a:pt x="1026445" y="18477"/>
                  <a:pt x="1039348" y="12792"/>
                </a:cubicBezTo>
                <a:cubicBezTo>
                  <a:pt x="1055117" y="11370"/>
                  <a:pt x="1072320" y="12792"/>
                  <a:pt x="1089523" y="12792"/>
                </a:cubicBezTo>
                <a:cubicBezTo>
                  <a:pt x="1106726" y="12792"/>
                  <a:pt x="1126796" y="14213"/>
                  <a:pt x="1145433" y="17056"/>
                </a:cubicBezTo>
                <a:cubicBezTo>
                  <a:pt x="1154035" y="18477"/>
                  <a:pt x="1164069" y="18477"/>
                  <a:pt x="1174105" y="19899"/>
                </a:cubicBezTo>
                <a:cubicBezTo>
                  <a:pt x="1184139" y="21320"/>
                  <a:pt x="1194175" y="22740"/>
                  <a:pt x="1204209" y="24163"/>
                </a:cubicBezTo>
                <a:cubicBezTo>
                  <a:pt x="1214245" y="25584"/>
                  <a:pt x="1224279" y="27004"/>
                  <a:pt x="1234315" y="27004"/>
                </a:cubicBezTo>
                <a:cubicBezTo>
                  <a:pt x="1244349" y="28427"/>
                  <a:pt x="1254385" y="29847"/>
                  <a:pt x="1264420" y="29847"/>
                </a:cubicBezTo>
                <a:cubicBezTo>
                  <a:pt x="1260120" y="24163"/>
                  <a:pt x="1241482" y="21320"/>
                  <a:pt x="1238615" y="18477"/>
                </a:cubicBezTo>
                <a:cubicBezTo>
                  <a:pt x="1251518" y="21320"/>
                  <a:pt x="1264420" y="25584"/>
                  <a:pt x="1278755" y="29847"/>
                </a:cubicBezTo>
                <a:cubicBezTo>
                  <a:pt x="1284490" y="32691"/>
                  <a:pt x="1291659" y="34111"/>
                  <a:pt x="1298826" y="36954"/>
                </a:cubicBezTo>
                <a:cubicBezTo>
                  <a:pt x="1305994" y="39797"/>
                  <a:pt x="1311729" y="42639"/>
                  <a:pt x="1318896" y="45482"/>
                </a:cubicBezTo>
                <a:cubicBezTo>
                  <a:pt x="1331799" y="49746"/>
                  <a:pt x="1344700" y="54010"/>
                  <a:pt x="1356169" y="56853"/>
                </a:cubicBezTo>
                <a:cubicBezTo>
                  <a:pt x="1367638" y="61117"/>
                  <a:pt x="1377673" y="62538"/>
                  <a:pt x="1387708" y="59696"/>
                </a:cubicBezTo>
                <a:cubicBezTo>
                  <a:pt x="1376239" y="54010"/>
                  <a:pt x="1364770" y="45482"/>
                  <a:pt x="1351869" y="39797"/>
                </a:cubicBezTo>
                <a:cubicBezTo>
                  <a:pt x="1338966" y="34111"/>
                  <a:pt x="1326065" y="27004"/>
                  <a:pt x="1313161" y="21320"/>
                </a:cubicBezTo>
                <a:cubicBezTo>
                  <a:pt x="1318896" y="22740"/>
                  <a:pt x="1328932" y="22740"/>
                  <a:pt x="1343267" y="22740"/>
                </a:cubicBezTo>
                <a:close/>
                <a:moveTo>
                  <a:pt x="1250083" y="0"/>
                </a:moveTo>
                <a:cubicBezTo>
                  <a:pt x="1285924" y="0"/>
                  <a:pt x="1287356" y="9950"/>
                  <a:pt x="1295958" y="15634"/>
                </a:cubicBezTo>
                <a:cubicBezTo>
                  <a:pt x="1278755" y="9950"/>
                  <a:pt x="1262986" y="4264"/>
                  <a:pt x="1250083" y="0"/>
                </a:cubicBezTo>
                <a:close/>
              </a:path>
            </a:pathLst>
          </a:custGeom>
          <a:solidFill>
            <a:srgbClr val="F7B204"/>
          </a:solidFill>
          <a:ln w="9525" cap="flat">
            <a:noFill/>
            <a:prstDash val="solid"/>
            <a:miter/>
          </a:ln>
        </p:spPr>
        <p:txBody>
          <a:bodyPr wrap="square" rtlCol="0" anchor="ctr">
            <a:noAutofit/>
          </a:bodyPr>
          <a:lstStyle/>
          <a:p>
            <a:pPr marL="0" marR="0" lvl="0" indent="0" defTabSz="91421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73A4A"/>
              </a:solidFill>
              <a:effectLst/>
              <a:uLnTx/>
              <a:uFillTx/>
              <a:latin typeface="Jura" pitchFamily="2" charset="0"/>
            </a:endParaRPr>
          </a:p>
        </p:txBody>
      </p:sp>
      <p:sp>
        <p:nvSpPr>
          <p:cNvPr id="13" name="TextBox 12">
            <a:extLst>
              <a:ext uri="{FF2B5EF4-FFF2-40B4-BE49-F238E27FC236}">
                <a16:creationId xmlns:a16="http://schemas.microsoft.com/office/drawing/2014/main" id="{FECAF151-7A02-129B-B670-5838489B5653}"/>
              </a:ext>
            </a:extLst>
          </p:cNvPr>
          <p:cNvSpPr txBox="1"/>
          <p:nvPr/>
        </p:nvSpPr>
        <p:spPr>
          <a:xfrm>
            <a:off x="5470938" y="654667"/>
            <a:ext cx="3607074" cy="461665"/>
          </a:xfrm>
          <a:prstGeom prst="rect">
            <a:avLst/>
          </a:prstGeom>
          <a:noFill/>
        </p:spPr>
        <p:txBody>
          <a:bodyPr wrap="square" rtlCol="0">
            <a:spAutoFit/>
          </a:bodyPr>
          <a:lstStyle/>
          <a:p>
            <a:r>
              <a:rPr lang="en-US" sz="2400" b="1" dirty="0">
                <a:latin typeface="Century Gothic" panose="020B0502020202020204" pitchFamily="34" charset="0"/>
              </a:rPr>
              <a:t>Malware explained:</a:t>
            </a:r>
          </a:p>
        </p:txBody>
      </p:sp>
      <p:pic>
        <p:nvPicPr>
          <p:cNvPr id="14" name="Picture 13" descr="A black background with blue text&#10;&#10;Description automatically generated">
            <a:extLst>
              <a:ext uri="{FF2B5EF4-FFF2-40B4-BE49-F238E27FC236}">
                <a16:creationId xmlns:a16="http://schemas.microsoft.com/office/drawing/2014/main" id="{B2E40B4A-1F76-8AD7-74D5-A222D9C3E3F5}"/>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163517328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2">
            <a:extLst>
              <a:ext uri="{FF2B5EF4-FFF2-40B4-BE49-F238E27FC236}">
                <a16:creationId xmlns:a16="http://schemas.microsoft.com/office/drawing/2014/main" id="{3B79C6A2-218D-C984-3532-DFA4160908C8}"/>
              </a:ext>
            </a:extLst>
          </p:cNvPr>
          <p:cNvSpPr txBox="1">
            <a:spLocks/>
          </p:cNvSpPr>
          <p:nvPr/>
        </p:nvSpPr>
        <p:spPr>
          <a:xfrm>
            <a:off x="817249" y="1485664"/>
            <a:ext cx="10515600" cy="4964212"/>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2400" dirty="0">
                <a:latin typeface="Century Gothic" panose="020B0502020202020204" pitchFamily="34" charset="0"/>
              </a:rPr>
              <a:t>Section 19(2) of the Computer Misuse Act</a:t>
            </a:r>
          </a:p>
          <a:p>
            <a:pPr algn="just"/>
            <a:r>
              <a:rPr lang="en-US" sz="2400" dirty="0">
                <a:latin typeface="Century Gothic" panose="020B0502020202020204" pitchFamily="34" charset="0"/>
              </a:rPr>
              <a:t>Deception, deliberately performed by accused with the intention of securing an unfair or unlawful gain where part of a communication is sent through a computer network or any other communication and another part through the action of the victim of the offence or the action is performed through a computer network or both.</a:t>
            </a:r>
            <a:r>
              <a:rPr lang="en-GB" sz="1800" dirty="0">
                <a:effectLst/>
                <a:latin typeface="LiberationSerif"/>
              </a:rPr>
              <a:t> </a:t>
            </a:r>
            <a:endParaRPr lang="en-GB" sz="1800" dirty="0">
              <a:latin typeface="Century Gothic" panose="020B0502020202020204" pitchFamily="34" charset="0"/>
            </a:endParaRPr>
          </a:p>
          <a:p>
            <a:pPr algn="just"/>
            <a:r>
              <a:rPr lang="en-US" sz="2400" dirty="0">
                <a:solidFill>
                  <a:schemeClr val="accent4"/>
                </a:solidFill>
                <a:latin typeface="Century Gothic" panose="020B0502020202020204" pitchFamily="34" charset="0"/>
              </a:rPr>
              <a:t>Stanbic Bank Uganda Limited v </a:t>
            </a:r>
            <a:r>
              <a:rPr lang="en-US" sz="2400" dirty="0" err="1">
                <a:solidFill>
                  <a:schemeClr val="accent4"/>
                </a:solidFill>
                <a:latin typeface="Century Gothic" panose="020B0502020202020204" pitchFamily="34" charset="0"/>
              </a:rPr>
              <a:t>Gabigogo</a:t>
            </a:r>
            <a:r>
              <a:rPr lang="en-US" sz="2400" dirty="0">
                <a:solidFill>
                  <a:schemeClr val="accent4"/>
                </a:solidFill>
                <a:latin typeface="Century Gothic" panose="020B0502020202020204" pitchFamily="34" charset="0"/>
              </a:rPr>
              <a:t> (Civil Appeal 28 of 2023) [2024] </a:t>
            </a:r>
            <a:r>
              <a:rPr lang="en-US" sz="2400" dirty="0" err="1">
                <a:solidFill>
                  <a:schemeClr val="accent4"/>
                </a:solidFill>
                <a:latin typeface="Century Gothic" panose="020B0502020202020204" pitchFamily="34" charset="0"/>
              </a:rPr>
              <a:t>UGCommC</a:t>
            </a:r>
            <a:r>
              <a:rPr lang="en-US" sz="2400" dirty="0">
                <a:solidFill>
                  <a:schemeClr val="accent4"/>
                </a:solidFill>
                <a:latin typeface="Century Gothic" panose="020B0502020202020204" pitchFamily="34" charset="0"/>
              </a:rPr>
              <a:t> 23 – card swapping at ATM </a:t>
            </a:r>
          </a:p>
          <a:p>
            <a:pPr>
              <a:buFont typeface="Wingdings" panose="05000000000000000000" pitchFamily="2" charset="2"/>
              <a:buChar char="v"/>
            </a:pPr>
            <a:r>
              <a:rPr lang="en-US" sz="2400" dirty="0">
                <a:solidFill>
                  <a:schemeClr val="accent4"/>
                </a:solidFill>
                <a:latin typeface="Century Gothic" panose="020B0502020202020204" pitchFamily="34" charset="0"/>
              </a:rPr>
              <a:t>Atiku v Centenary Rural Development Bank Limited (Civil Suit 754 of 2020) – use of the CenteMoney platform to withdraw money from Atiku’s account without her consent. </a:t>
            </a:r>
          </a:p>
          <a:p>
            <a:pPr>
              <a:buFont typeface="Wingdings" panose="05000000000000000000" pitchFamily="2" charset="2"/>
              <a:buChar char="v"/>
            </a:pPr>
            <a:endParaRPr lang="en-US" sz="2400" dirty="0">
              <a:solidFill>
                <a:schemeClr val="accent4"/>
              </a:solidFill>
              <a:latin typeface="Century Gothic" panose="020B0502020202020204" pitchFamily="34" charset="0"/>
            </a:endParaRPr>
          </a:p>
          <a:p>
            <a:pPr>
              <a:buFont typeface="Wingdings" panose="05000000000000000000" pitchFamily="2" charset="2"/>
              <a:buChar char="v"/>
            </a:pPr>
            <a:endParaRPr lang="en-US" sz="2400" dirty="0">
              <a:latin typeface="Century Gothic" panose="020B0502020202020204" pitchFamily="34" charset="0"/>
            </a:endParaRPr>
          </a:p>
        </p:txBody>
      </p:sp>
      <p:grpSp>
        <p:nvGrpSpPr>
          <p:cNvPr id="3" name="Google Shape;12022;p92">
            <a:extLst>
              <a:ext uri="{FF2B5EF4-FFF2-40B4-BE49-F238E27FC236}">
                <a16:creationId xmlns:a16="http://schemas.microsoft.com/office/drawing/2014/main" id="{C77B8241-C286-BEB3-E901-36ECAF4324C7}"/>
              </a:ext>
            </a:extLst>
          </p:cNvPr>
          <p:cNvGrpSpPr/>
          <p:nvPr/>
        </p:nvGrpSpPr>
        <p:grpSpPr>
          <a:xfrm rot="10800000">
            <a:off x="0" y="-361488"/>
            <a:ext cx="2499325" cy="1702685"/>
            <a:chOff x="4126815" y="2760704"/>
            <a:chExt cx="380393" cy="363118"/>
          </a:xfrm>
          <a:solidFill>
            <a:srgbClr val="FFC000"/>
          </a:solidFill>
        </p:grpSpPr>
        <p:sp>
          <p:nvSpPr>
            <p:cNvPr id="4" name="Google Shape;12023;p92">
              <a:extLst>
                <a:ext uri="{FF2B5EF4-FFF2-40B4-BE49-F238E27FC236}">
                  <a16:creationId xmlns:a16="http://schemas.microsoft.com/office/drawing/2014/main" id="{F39C51C9-339B-FE8A-C673-59C0F6CC23AF}"/>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endParaRPr sz="2400" dirty="0"/>
            </a:p>
          </p:txBody>
        </p:sp>
        <p:sp>
          <p:nvSpPr>
            <p:cNvPr id="5" name="Google Shape;12024;p92">
              <a:extLst>
                <a:ext uri="{FF2B5EF4-FFF2-40B4-BE49-F238E27FC236}">
                  <a16:creationId xmlns:a16="http://schemas.microsoft.com/office/drawing/2014/main" id="{643ACC49-20C1-CB2B-D50B-35A6170D4E93}"/>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endParaRPr sz="2400"/>
            </a:p>
          </p:txBody>
        </p:sp>
        <p:sp>
          <p:nvSpPr>
            <p:cNvPr id="6" name="Google Shape;12025;p92">
              <a:extLst>
                <a:ext uri="{FF2B5EF4-FFF2-40B4-BE49-F238E27FC236}">
                  <a16:creationId xmlns:a16="http://schemas.microsoft.com/office/drawing/2014/main" id="{40B1F382-19A3-78AC-4926-86C97F36A414}"/>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7" name="Google Shape;12026;p92">
              <a:extLst>
                <a:ext uri="{FF2B5EF4-FFF2-40B4-BE49-F238E27FC236}">
                  <a16:creationId xmlns:a16="http://schemas.microsoft.com/office/drawing/2014/main" id="{F2B1EA6E-B9C4-F528-63ED-BB4DF8A12F93}"/>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endParaRPr sz="2400" dirty="0"/>
            </a:p>
          </p:txBody>
        </p:sp>
      </p:grpSp>
      <p:sp>
        <p:nvSpPr>
          <p:cNvPr id="8" name="Freeform 9">
            <a:extLst>
              <a:ext uri="{FF2B5EF4-FFF2-40B4-BE49-F238E27FC236}">
                <a16:creationId xmlns:a16="http://schemas.microsoft.com/office/drawing/2014/main" id="{A0DDCC1F-FDB2-BB93-F68B-754F68272930}"/>
              </a:ext>
            </a:extLst>
          </p:cNvPr>
          <p:cNvSpPr/>
          <p:nvPr/>
        </p:nvSpPr>
        <p:spPr>
          <a:xfrm>
            <a:off x="4472169" y="489855"/>
            <a:ext cx="974120" cy="833611"/>
          </a:xfrm>
          <a:custGeom>
            <a:avLst/>
            <a:gdLst>
              <a:gd name="connsiteX0" fmla="*/ 560145 w 1948239"/>
              <a:gd name="connsiteY0" fmla="*/ 1648531 h 1667221"/>
              <a:gd name="connsiteX1" fmla="*/ 582677 w 1948239"/>
              <a:gd name="connsiteY1" fmla="*/ 1650706 h 1667221"/>
              <a:gd name="connsiteX2" fmla="*/ 575942 w 1948239"/>
              <a:gd name="connsiteY2" fmla="*/ 1650697 h 1667221"/>
              <a:gd name="connsiteX3" fmla="*/ 547629 w 1948239"/>
              <a:gd name="connsiteY3" fmla="*/ 1647322 h 1667221"/>
              <a:gd name="connsiteX4" fmla="*/ 558291 w 1948239"/>
              <a:gd name="connsiteY4" fmla="*/ 1648276 h 1667221"/>
              <a:gd name="connsiteX5" fmla="*/ 560145 w 1948239"/>
              <a:gd name="connsiteY5" fmla="*/ 1648531 h 1667221"/>
              <a:gd name="connsiteX6" fmla="*/ 1035048 w 1948239"/>
              <a:gd name="connsiteY6" fmla="*/ 1645899 h 1667221"/>
              <a:gd name="connsiteX7" fmla="*/ 1002074 w 1948239"/>
              <a:gd name="connsiteY7" fmla="*/ 1655848 h 1667221"/>
              <a:gd name="connsiteX8" fmla="*/ 959066 w 1948239"/>
              <a:gd name="connsiteY8" fmla="*/ 1665798 h 1667221"/>
              <a:gd name="connsiteX9" fmla="*/ 1035048 w 1948239"/>
              <a:gd name="connsiteY9" fmla="*/ 1645899 h 1667221"/>
              <a:gd name="connsiteX10" fmla="*/ 1139699 w 1948239"/>
              <a:gd name="connsiteY10" fmla="*/ 1628844 h 1667221"/>
              <a:gd name="connsiteX11" fmla="*/ 1137849 w 1948239"/>
              <a:gd name="connsiteY11" fmla="*/ 1630679 h 1667221"/>
              <a:gd name="connsiteX12" fmla="*/ 1135061 w 1948239"/>
              <a:gd name="connsiteY12" fmla="*/ 1629244 h 1667221"/>
              <a:gd name="connsiteX13" fmla="*/ 1057984 w 1948239"/>
              <a:gd name="connsiteY13" fmla="*/ 1590468 h 1667221"/>
              <a:gd name="connsiteX14" fmla="*/ 1000641 w 1948239"/>
              <a:gd name="connsiteY14" fmla="*/ 1600418 h 1667221"/>
              <a:gd name="connsiteX15" fmla="*/ 1090957 w 1948239"/>
              <a:gd name="connsiteY15" fmla="*/ 1596154 h 1667221"/>
              <a:gd name="connsiteX16" fmla="*/ 1059418 w 1948239"/>
              <a:gd name="connsiteY16" fmla="*/ 1597575 h 1667221"/>
              <a:gd name="connsiteX17" fmla="*/ 1066585 w 1948239"/>
              <a:gd name="connsiteY17" fmla="*/ 1596154 h 1667221"/>
              <a:gd name="connsiteX18" fmla="*/ 642245 w 1948239"/>
              <a:gd name="connsiteY18" fmla="*/ 1576256 h 1667221"/>
              <a:gd name="connsiteX19" fmla="*/ 666617 w 1948239"/>
              <a:gd name="connsiteY19" fmla="*/ 1591890 h 1667221"/>
              <a:gd name="connsiteX20" fmla="*/ 650846 w 1948239"/>
              <a:gd name="connsiteY20" fmla="*/ 1590468 h 1667221"/>
              <a:gd name="connsiteX21" fmla="*/ 695288 w 1948239"/>
              <a:gd name="connsiteY21" fmla="*/ 1606103 h 1667221"/>
              <a:gd name="connsiteX22" fmla="*/ 675218 w 1948239"/>
              <a:gd name="connsiteY22" fmla="*/ 1603261 h 1667221"/>
              <a:gd name="connsiteX23" fmla="*/ 683820 w 1948239"/>
              <a:gd name="connsiteY23" fmla="*/ 1587625 h 1667221"/>
              <a:gd name="connsiteX24" fmla="*/ 642245 w 1948239"/>
              <a:gd name="connsiteY24" fmla="*/ 1576256 h 1667221"/>
              <a:gd name="connsiteX25" fmla="*/ 718987 w 1948239"/>
              <a:gd name="connsiteY25" fmla="*/ 1574456 h 1667221"/>
              <a:gd name="connsiteX26" fmla="*/ 702455 w 1948239"/>
              <a:gd name="connsiteY26" fmla="*/ 1577676 h 1667221"/>
              <a:gd name="connsiteX27" fmla="*/ 754064 w 1948239"/>
              <a:gd name="connsiteY27" fmla="*/ 1589047 h 1667221"/>
              <a:gd name="connsiteX28" fmla="*/ 718987 w 1948239"/>
              <a:gd name="connsiteY28" fmla="*/ 1574456 h 1667221"/>
              <a:gd name="connsiteX29" fmla="*/ 381333 w 1948239"/>
              <a:gd name="connsiteY29" fmla="*/ 1556357 h 1667221"/>
              <a:gd name="connsiteX30" fmla="*/ 447278 w 1948239"/>
              <a:gd name="connsiteY30" fmla="*/ 1577676 h 1667221"/>
              <a:gd name="connsiteX31" fmla="*/ 381333 w 1948239"/>
              <a:gd name="connsiteY31" fmla="*/ 1556357 h 1667221"/>
              <a:gd name="connsiteX32" fmla="*/ 1409212 w 1948239"/>
              <a:gd name="connsiteY32" fmla="*/ 1519401 h 1667221"/>
              <a:gd name="connsiteX33" fmla="*/ 1384841 w 1948239"/>
              <a:gd name="connsiteY33" fmla="*/ 1533615 h 1667221"/>
              <a:gd name="connsiteX34" fmla="*/ 1402044 w 1948239"/>
              <a:gd name="connsiteY34" fmla="*/ 1532194 h 1667221"/>
              <a:gd name="connsiteX35" fmla="*/ 290257 w 1948239"/>
              <a:gd name="connsiteY35" fmla="*/ 1489287 h 1667221"/>
              <a:gd name="connsiteX36" fmla="*/ 288151 w 1948239"/>
              <a:gd name="connsiteY36" fmla="*/ 1495239 h 1667221"/>
              <a:gd name="connsiteX37" fmla="*/ 329724 w 1948239"/>
              <a:gd name="connsiteY37" fmla="*/ 1529351 h 1667221"/>
              <a:gd name="connsiteX38" fmla="*/ 346927 w 1948239"/>
              <a:gd name="connsiteY38" fmla="*/ 1525088 h 1667221"/>
              <a:gd name="connsiteX39" fmla="*/ 319690 w 1948239"/>
              <a:gd name="connsiteY39" fmla="*/ 1498082 h 1667221"/>
              <a:gd name="connsiteX40" fmla="*/ 290257 w 1948239"/>
              <a:gd name="connsiteY40" fmla="*/ 1489287 h 1667221"/>
              <a:gd name="connsiteX41" fmla="*/ 1306498 w 1948239"/>
              <a:gd name="connsiteY41" fmla="*/ 1488997 h 1667221"/>
              <a:gd name="connsiteX42" fmla="*/ 1287357 w 1948239"/>
              <a:gd name="connsiteY42" fmla="*/ 1493818 h 1667221"/>
              <a:gd name="connsiteX43" fmla="*/ 1284179 w 1948239"/>
              <a:gd name="connsiteY43" fmla="*/ 1494378 h 1667221"/>
              <a:gd name="connsiteX44" fmla="*/ 1285924 w 1948239"/>
              <a:gd name="connsiteY44" fmla="*/ 1492396 h 1667221"/>
              <a:gd name="connsiteX45" fmla="*/ 1437884 w 1948239"/>
              <a:gd name="connsiteY45" fmla="*/ 1485290 h 1667221"/>
              <a:gd name="connsiteX46" fmla="*/ 1400611 w 1948239"/>
              <a:gd name="connsiteY46" fmla="*/ 1506610 h 1667221"/>
              <a:gd name="connsiteX47" fmla="*/ 1361903 w 1948239"/>
              <a:gd name="connsiteY47" fmla="*/ 1516560 h 1667221"/>
              <a:gd name="connsiteX48" fmla="*/ 1437884 w 1948239"/>
              <a:gd name="connsiteY48" fmla="*/ 1485290 h 1667221"/>
              <a:gd name="connsiteX49" fmla="*/ 1389142 w 1948239"/>
              <a:gd name="connsiteY49" fmla="*/ 1442650 h 1667221"/>
              <a:gd name="connsiteX50" fmla="*/ 1388971 w 1948239"/>
              <a:gd name="connsiteY50" fmla="*/ 1442811 h 1667221"/>
              <a:gd name="connsiteX51" fmla="*/ 1376239 w 1948239"/>
              <a:gd name="connsiteY51" fmla="*/ 1451178 h 1667221"/>
              <a:gd name="connsiteX52" fmla="*/ 1375386 w 1948239"/>
              <a:gd name="connsiteY52" fmla="*/ 1449993 h 1667221"/>
              <a:gd name="connsiteX53" fmla="*/ 1493793 w 1948239"/>
              <a:gd name="connsiteY53" fmla="*/ 1441229 h 1667221"/>
              <a:gd name="connsiteX54" fmla="*/ 1467988 w 1948239"/>
              <a:gd name="connsiteY54" fmla="*/ 1455442 h 1667221"/>
              <a:gd name="connsiteX55" fmla="*/ 1447918 w 1948239"/>
              <a:gd name="connsiteY55" fmla="*/ 1461128 h 1667221"/>
              <a:gd name="connsiteX56" fmla="*/ 1435017 w 1948239"/>
              <a:gd name="connsiteY56" fmla="*/ 1468233 h 1667221"/>
              <a:gd name="connsiteX57" fmla="*/ 1449353 w 1948239"/>
              <a:gd name="connsiteY57" fmla="*/ 1461128 h 1667221"/>
              <a:gd name="connsiteX58" fmla="*/ 1493793 w 1948239"/>
              <a:gd name="connsiteY58" fmla="*/ 1441229 h 1667221"/>
              <a:gd name="connsiteX59" fmla="*/ 1386812 w 1948239"/>
              <a:gd name="connsiteY59" fmla="*/ 1428968 h 1667221"/>
              <a:gd name="connsiteX60" fmla="*/ 1392008 w 1948239"/>
              <a:gd name="connsiteY60" fmla="*/ 1432699 h 1667221"/>
              <a:gd name="connsiteX61" fmla="*/ 1371938 w 1948239"/>
              <a:gd name="connsiteY61" fmla="*/ 1432699 h 1667221"/>
              <a:gd name="connsiteX62" fmla="*/ 1386812 w 1948239"/>
              <a:gd name="connsiteY62" fmla="*/ 1428968 h 1667221"/>
              <a:gd name="connsiteX63" fmla="*/ 1629984 w 1948239"/>
              <a:gd name="connsiteY63" fmla="*/ 1402852 h 1667221"/>
              <a:gd name="connsiteX64" fmla="*/ 1624252 w 1948239"/>
              <a:gd name="connsiteY64" fmla="*/ 1405694 h 1667221"/>
              <a:gd name="connsiteX65" fmla="*/ 1627116 w 1948239"/>
              <a:gd name="connsiteY65" fmla="*/ 1404273 h 1667221"/>
              <a:gd name="connsiteX66" fmla="*/ 1629984 w 1948239"/>
              <a:gd name="connsiteY66" fmla="*/ 1402852 h 1667221"/>
              <a:gd name="connsiteX67" fmla="*/ 1506695 w 1948239"/>
              <a:gd name="connsiteY67" fmla="*/ 1361633 h 1667221"/>
              <a:gd name="connsiteX68" fmla="*/ 1506695 w 1948239"/>
              <a:gd name="connsiteY68" fmla="*/ 1367318 h 1667221"/>
              <a:gd name="connsiteX69" fmla="*/ 1506695 w 1948239"/>
              <a:gd name="connsiteY69" fmla="*/ 1361633 h 1667221"/>
              <a:gd name="connsiteX70" fmla="*/ 78422 w 1948239"/>
              <a:gd name="connsiteY70" fmla="*/ 1263629 h 1667221"/>
              <a:gd name="connsiteX71" fmla="*/ 75981 w 1948239"/>
              <a:gd name="connsiteY71" fmla="*/ 1266404 h 1667221"/>
              <a:gd name="connsiteX72" fmla="*/ 90316 w 1948239"/>
              <a:gd name="connsiteY72" fmla="*/ 1304781 h 1667221"/>
              <a:gd name="connsiteX73" fmla="*/ 110387 w 1948239"/>
              <a:gd name="connsiteY73" fmla="*/ 1326100 h 1667221"/>
              <a:gd name="connsiteX74" fmla="*/ 100351 w 1948239"/>
              <a:gd name="connsiteY74" fmla="*/ 1303360 h 1667221"/>
              <a:gd name="connsiteX75" fmla="*/ 94616 w 1948239"/>
              <a:gd name="connsiteY75" fmla="*/ 1291989 h 1667221"/>
              <a:gd name="connsiteX76" fmla="*/ 90316 w 1948239"/>
              <a:gd name="connsiteY76" fmla="*/ 1280618 h 1667221"/>
              <a:gd name="connsiteX77" fmla="*/ 78422 w 1948239"/>
              <a:gd name="connsiteY77" fmla="*/ 1263629 h 1667221"/>
              <a:gd name="connsiteX78" fmla="*/ 22938 w 1948239"/>
              <a:gd name="connsiteY78" fmla="*/ 1131378 h 1667221"/>
              <a:gd name="connsiteX79" fmla="*/ 31539 w 1948239"/>
              <a:gd name="connsiteY79" fmla="*/ 1193917 h 1667221"/>
              <a:gd name="connsiteX80" fmla="*/ 24372 w 1948239"/>
              <a:gd name="connsiteY80" fmla="*/ 1162647 h 1667221"/>
              <a:gd name="connsiteX81" fmla="*/ 22938 w 1948239"/>
              <a:gd name="connsiteY81" fmla="*/ 1131378 h 1667221"/>
              <a:gd name="connsiteX82" fmla="*/ 733993 w 1948239"/>
              <a:gd name="connsiteY82" fmla="*/ 1124271 h 1667221"/>
              <a:gd name="connsiteX83" fmla="*/ 733993 w 1948239"/>
              <a:gd name="connsiteY83" fmla="*/ 1125692 h 1667221"/>
              <a:gd name="connsiteX84" fmla="*/ 729693 w 1948239"/>
              <a:gd name="connsiteY84" fmla="*/ 1127115 h 1667221"/>
              <a:gd name="connsiteX85" fmla="*/ 733993 w 1948239"/>
              <a:gd name="connsiteY85" fmla="*/ 1124271 h 1667221"/>
              <a:gd name="connsiteX86" fmla="*/ 759799 w 1948239"/>
              <a:gd name="connsiteY86" fmla="*/ 1122850 h 1667221"/>
              <a:gd name="connsiteX87" fmla="*/ 759799 w 1948239"/>
              <a:gd name="connsiteY87" fmla="*/ 1125693 h 1667221"/>
              <a:gd name="connsiteX88" fmla="*/ 748331 w 1948239"/>
              <a:gd name="connsiteY88" fmla="*/ 1128536 h 1667221"/>
              <a:gd name="connsiteX89" fmla="*/ 746896 w 1948239"/>
              <a:gd name="connsiteY89" fmla="*/ 1128536 h 1667221"/>
              <a:gd name="connsiteX90" fmla="*/ 745781 w 1948239"/>
              <a:gd name="connsiteY90" fmla="*/ 1134856 h 1667221"/>
              <a:gd name="connsiteX91" fmla="*/ 745642 w 1948239"/>
              <a:gd name="connsiteY91" fmla="*/ 1135643 h 1667221"/>
              <a:gd name="connsiteX92" fmla="*/ 749763 w 1948239"/>
              <a:gd name="connsiteY92" fmla="*/ 1142749 h 1667221"/>
              <a:gd name="connsiteX93" fmla="*/ 749763 w 1948239"/>
              <a:gd name="connsiteY93" fmla="*/ 1139907 h 1667221"/>
              <a:gd name="connsiteX94" fmla="*/ 751198 w 1948239"/>
              <a:gd name="connsiteY94" fmla="*/ 1137064 h 1667221"/>
              <a:gd name="connsiteX95" fmla="*/ 751198 w 1948239"/>
              <a:gd name="connsiteY95" fmla="*/ 1138485 h 1667221"/>
              <a:gd name="connsiteX96" fmla="*/ 761232 w 1948239"/>
              <a:gd name="connsiteY96" fmla="*/ 1131378 h 1667221"/>
              <a:gd name="connsiteX97" fmla="*/ 758365 w 1948239"/>
              <a:gd name="connsiteY97" fmla="*/ 1138485 h 1667221"/>
              <a:gd name="connsiteX98" fmla="*/ 769834 w 1948239"/>
              <a:gd name="connsiteY98" fmla="*/ 1127114 h 1667221"/>
              <a:gd name="connsiteX99" fmla="*/ 759799 w 1948239"/>
              <a:gd name="connsiteY99" fmla="*/ 1122850 h 1667221"/>
              <a:gd name="connsiteX100" fmla="*/ 728261 w 1948239"/>
              <a:gd name="connsiteY100" fmla="*/ 1121429 h 1667221"/>
              <a:gd name="connsiteX101" fmla="*/ 725393 w 1948239"/>
              <a:gd name="connsiteY101" fmla="*/ 1128536 h 1667221"/>
              <a:gd name="connsiteX102" fmla="*/ 722526 w 1948239"/>
              <a:gd name="connsiteY102" fmla="*/ 1122850 h 1667221"/>
              <a:gd name="connsiteX103" fmla="*/ 711056 w 1948239"/>
              <a:gd name="connsiteY103" fmla="*/ 1118586 h 1667221"/>
              <a:gd name="connsiteX104" fmla="*/ 711056 w 1948239"/>
              <a:gd name="connsiteY104" fmla="*/ 1128537 h 1667221"/>
              <a:gd name="connsiteX105" fmla="*/ 711056 w 1948239"/>
              <a:gd name="connsiteY105" fmla="*/ 1128536 h 1667221"/>
              <a:gd name="connsiteX106" fmla="*/ 94616 w 1948239"/>
              <a:gd name="connsiteY106" fmla="*/ 1111480 h 1667221"/>
              <a:gd name="connsiteX107" fmla="*/ 101785 w 1948239"/>
              <a:gd name="connsiteY107" fmla="*/ 1149856 h 1667221"/>
              <a:gd name="connsiteX108" fmla="*/ 94616 w 1948239"/>
              <a:gd name="connsiteY108" fmla="*/ 1111480 h 1667221"/>
              <a:gd name="connsiteX109" fmla="*/ 787396 w 1948239"/>
              <a:gd name="connsiteY109" fmla="*/ 1107039 h 1667221"/>
              <a:gd name="connsiteX110" fmla="*/ 787685 w 1948239"/>
              <a:gd name="connsiteY110" fmla="*/ 1107095 h 1667221"/>
              <a:gd name="connsiteX111" fmla="*/ 787574 w 1948239"/>
              <a:gd name="connsiteY111" fmla="*/ 1107216 h 1667221"/>
              <a:gd name="connsiteX112" fmla="*/ 781302 w 1948239"/>
              <a:gd name="connsiteY112" fmla="*/ 1108638 h 1667221"/>
              <a:gd name="connsiteX113" fmla="*/ 787396 w 1948239"/>
              <a:gd name="connsiteY113" fmla="*/ 1107039 h 1667221"/>
              <a:gd name="connsiteX114" fmla="*/ 736862 w 1948239"/>
              <a:gd name="connsiteY114" fmla="*/ 1098688 h 1667221"/>
              <a:gd name="connsiteX115" fmla="*/ 732560 w 1948239"/>
              <a:gd name="connsiteY115" fmla="*/ 1118586 h 1667221"/>
              <a:gd name="connsiteX116" fmla="*/ 726826 w 1948239"/>
              <a:gd name="connsiteY116" fmla="*/ 1107215 h 1667221"/>
              <a:gd name="connsiteX117" fmla="*/ 736862 w 1948239"/>
              <a:gd name="connsiteY117" fmla="*/ 1098688 h 1667221"/>
              <a:gd name="connsiteX118" fmla="*/ 799940 w 1948239"/>
              <a:gd name="connsiteY118" fmla="*/ 1080212 h 1667221"/>
              <a:gd name="connsiteX119" fmla="*/ 797072 w 1948239"/>
              <a:gd name="connsiteY119" fmla="*/ 1084475 h 1667221"/>
              <a:gd name="connsiteX120" fmla="*/ 807107 w 1948239"/>
              <a:gd name="connsiteY120" fmla="*/ 1087317 h 1667221"/>
              <a:gd name="connsiteX121" fmla="*/ 766786 w 1948239"/>
              <a:gd name="connsiteY121" fmla="*/ 1077545 h 1667221"/>
              <a:gd name="connsiteX122" fmla="*/ 779867 w 1948239"/>
              <a:gd name="connsiteY122" fmla="*/ 1080209 h 1667221"/>
              <a:gd name="connsiteX123" fmla="*/ 772700 w 1948239"/>
              <a:gd name="connsiteY123" fmla="*/ 1085896 h 1667221"/>
              <a:gd name="connsiteX124" fmla="*/ 756930 w 1948239"/>
              <a:gd name="connsiteY124" fmla="*/ 1080209 h 1667221"/>
              <a:gd name="connsiteX125" fmla="*/ 766786 w 1948239"/>
              <a:gd name="connsiteY125" fmla="*/ 1077545 h 1667221"/>
              <a:gd name="connsiteX126" fmla="*/ 107519 w 1948239"/>
              <a:gd name="connsiteY126" fmla="*/ 1061734 h 1667221"/>
              <a:gd name="connsiteX127" fmla="*/ 101785 w 1948239"/>
              <a:gd name="connsiteY127" fmla="*/ 1114323 h 1667221"/>
              <a:gd name="connsiteX128" fmla="*/ 107519 w 1948239"/>
              <a:gd name="connsiteY128" fmla="*/ 1061734 h 1667221"/>
              <a:gd name="connsiteX129" fmla="*/ 1770474 w 1948239"/>
              <a:gd name="connsiteY129" fmla="*/ 1036149 h 1667221"/>
              <a:gd name="connsiteX130" fmla="*/ 1774776 w 1948239"/>
              <a:gd name="connsiteY130" fmla="*/ 1040413 h 1667221"/>
              <a:gd name="connsiteX131" fmla="*/ 1771907 w 1948239"/>
              <a:gd name="connsiteY131" fmla="*/ 1044677 h 1667221"/>
              <a:gd name="connsiteX132" fmla="*/ 1627116 w 1948239"/>
              <a:gd name="connsiteY132" fmla="*/ 1027621 h 1667221"/>
              <a:gd name="connsiteX133" fmla="*/ 1654355 w 1948239"/>
              <a:gd name="connsiteY133" fmla="*/ 1044676 h 1667221"/>
              <a:gd name="connsiteX134" fmla="*/ 1627116 w 1948239"/>
              <a:gd name="connsiteY134" fmla="*/ 1027621 h 1667221"/>
              <a:gd name="connsiteX135" fmla="*/ 1580704 w 1948239"/>
              <a:gd name="connsiteY135" fmla="*/ 1027620 h 1667221"/>
              <a:gd name="connsiteX136" fmla="*/ 1582676 w 1948239"/>
              <a:gd name="connsiteY136" fmla="*/ 1030462 h 1667221"/>
              <a:gd name="connsiteX137" fmla="*/ 1575507 w 1948239"/>
              <a:gd name="connsiteY137" fmla="*/ 1029042 h 1667221"/>
              <a:gd name="connsiteX138" fmla="*/ 1580704 w 1948239"/>
              <a:gd name="connsiteY138" fmla="*/ 1027620 h 1667221"/>
              <a:gd name="connsiteX139" fmla="*/ 822877 w 1948239"/>
              <a:gd name="connsiteY139" fmla="*/ 1024780 h 1667221"/>
              <a:gd name="connsiteX140" fmla="*/ 824310 w 1948239"/>
              <a:gd name="connsiteY140" fmla="*/ 1030464 h 1667221"/>
              <a:gd name="connsiteX141" fmla="*/ 827177 w 1948239"/>
              <a:gd name="connsiteY141" fmla="*/ 1029044 h 1667221"/>
              <a:gd name="connsiteX142" fmla="*/ 1625683 w 1948239"/>
              <a:gd name="connsiteY142" fmla="*/ 1014829 h 1667221"/>
              <a:gd name="connsiteX143" fmla="*/ 1631417 w 1948239"/>
              <a:gd name="connsiteY143" fmla="*/ 1016250 h 1667221"/>
              <a:gd name="connsiteX144" fmla="*/ 1628550 w 1948239"/>
              <a:gd name="connsiteY144" fmla="*/ 1021936 h 1667221"/>
              <a:gd name="connsiteX145" fmla="*/ 1577119 w 1948239"/>
              <a:gd name="connsiteY145" fmla="*/ 1012873 h 1667221"/>
              <a:gd name="connsiteX146" fmla="*/ 1584108 w 1948239"/>
              <a:gd name="connsiteY146" fmla="*/ 1017670 h 1667221"/>
              <a:gd name="connsiteX147" fmla="*/ 1571205 w 1948239"/>
              <a:gd name="connsiteY147" fmla="*/ 1013406 h 1667221"/>
              <a:gd name="connsiteX148" fmla="*/ 1577119 w 1948239"/>
              <a:gd name="connsiteY148" fmla="*/ 1012873 h 1667221"/>
              <a:gd name="connsiteX149" fmla="*/ 1632850 w 1948239"/>
              <a:gd name="connsiteY149" fmla="*/ 1002038 h 1667221"/>
              <a:gd name="connsiteX150" fmla="*/ 1641452 w 1948239"/>
              <a:gd name="connsiteY150" fmla="*/ 1010566 h 1667221"/>
              <a:gd name="connsiteX151" fmla="*/ 1632850 w 1948239"/>
              <a:gd name="connsiteY151" fmla="*/ 1002038 h 1667221"/>
              <a:gd name="connsiteX152" fmla="*/ 800835 w 1948239"/>
              <a:gd name="connsiteY152" fmla="*/ 993864 h 1667221"/>
              <a:gd name="connsiteX153" fmla="*/ 809974 w 1948239"/>
              <a:gd name="connsiteY153" fmla="*/ 996351 h 1667221"/>
              <a:gd name="connsiteX154" fmla="*/ 809975 w 1948239"/>
              <a:gd name="connsiteY154" fmla="*/ 996351 h 1667221"/>
              <a:gd name="connsiteX155" fmla="*/ 797071 w 1948239"/>
              <a:gd name="connsiteY155" fmla="*/ 997772 h 1667221"/>
              <a:gd name="connsiteX156" fmla="*/ 800835 w 1948239"/>
              <a:gd name="connsiteY156" fmla="*/ 993864 h 1667221"/>
              <a:gd name="connsiteX157" fmla="*/ 1500961 w 1948239"/>
              <a:gd name="connsiteY157" fmla="*/ 979296 h 1667221"/>
              <a:gd name="connsiteX158" fmla="*/ 1510997 w 1948239"/>
              <a:gd name="connsiteY158" fmla="*/ 986403 h 1667221"/>
              <a:gd name="connsiteX159" fmla="*/ 1508129 w 1948239"/>
              <a:gd name="connsiteY159" fmla="*/ 1003458 h 1667221"/>
              <a:gd name="connsiteX160" fmla="*/ 1500961 w 1948239"/>
              <a:gd name="connsiteY160" fmla="*/ 979296 h 1667221"/>
              <a:gd name="connsiteX161" fmla="*/ 851549 w 1948239"/>
              <a:gd name="connsiteY161" fmla="*/ 970769 h 1667221"/>
              <a:gd name="connsiteX162" fmla="*/ 847247 w 1948239"/>
              <a:gd name="connsiteY162" fmla="*/ 994931 h 1667221"/>
              <a:gd name="connsiteX163" fmla="*/ 865884 w 1948239"/>
              <a:gd name="connsiteY163" fmla="*/ 996352 h 1667221"/>
              <a:gd name="connsiteX164" fmla="*/ 864450 w 1948239"/>
              <a:gd name="connsiteY164" fmla="*/ 979296 h 1667221"/>
              <a:gd name="connsiteX165" fmla="*/ 855849 w 1948239"/>
              <a:gd name="connsiteY165" fmla="*/ 980717 h 1667221"/>
              <a:gd name="connsiteX166" fmla="*/ 857283 w 1948239"/>
              <a:gd name="connsiteY166" fmla="*/ 973612 h 1667221"/>
              <a:gd name="connsiteX167" fmla="*/ 851549 w 1948239"/>
              <a:gd name="connsiteY167" fmla="*/ 970769 h 1667221"/>
              <a:gd name="connsiteX168" fmla="*/ 907458 w 1948239"/>
              <a:gd name="connsiteY168" fmla="*/ 956554 h 1667221"/>
              <a:gd name="connsiteX169" fmla="*/ 907458 w 1948239"/>
              <a:gd name="connsiteY169" fmla="*/ 957975 h 1667221"/>
              <a:gd name="connsiteX170" fmla="*/ 906025 w 1948239"/>
              <a:gd name="connsiteY170" fmla="*/ 957975 h 1667221"/>
              <a:gd name="connsiteX171" fmla="*/ 1469422 w 1948239"/>
              <a:gd name="connsiteY171" fmla="*/ 953711 h 1667221"/>
              <a:gd name="connsiteX172" fmla="*/ 1482323 w 1948239"/>
              <a:gd name="connsiteY172" fmla="*/ 967925 h 1667221"/>
              <a:gd name="connsiteX173" fmla="*/ 1473722 w 1948239"/>
              <a:gd name="connsiteY173" fmla="*/ 970766 h 1667221"/>
              <a:gd name="connsiteX174" fmla="*/ 1469422 w 1948239"/>
              <a:gd name="connsiteY174" fmla="*/ 953711 h 1667221"/>
              <a:gd name="connsiteX175" fmla="*/ 1917416 w 1948239"/>
              <a:gd name="connsiteY175" fmla="*/ 950158 h 1667221"/>
              <a:gd name="connsiteX176" fmla="*/ 1922434 w 1948239"/>
              <a:gd name="connsiteY176" fmla="*/ 950868 h 1667221"/>
              <a:gd name="connsiteX177" fmla="*/ 1912398 w 1948239"/>
              <a:gd name="connsiteY177" fmla="*/ 953711 h 1667221"/>
              <a:gd name="connsiteX178" fmla="*/ 1917416 w 1948239"/>
              <a:gd name="connsiteY178" fmla="*/ 950158 h 1667221"/>
              <a:gd name="connsiteX179" fmla="*/ 1499528 w 1948239"/>
              <a:gd name="connsiteY179" fmla="*/ 948027 h 1667221"/>
              <a:gd name="connsiteX180" fmla="*/ 1492359 w 1948239"/>
              <a:gd name="connsiteY180" fmla="*/ 955134 h 1667221"/>
              <a:gd name="connsiteX181" fmla="*/ 1499528 w 1948239"/>
              <a:gd name="connsiteY181" fmla="*/ 959398 h 1667221"/>
              <a:gd name="connsiteX182" fmla="*/ 1379107 w 1948239"/>
              <a:gd name="connsiteY182" fmla="*/ 942342 h 1667221"/>
              <a:gd name="connsiteX183" fmla="*/ 1384842 w 1948239"/>
              <a:gd name="connsiteY183" fmla="*/ 956556 h 1667221"/>
              <a:gd name="connsiteX184" fmla="*/ 1379107 w 1948239"/>
              <a:gd name="connsiteY184" fmla="*/ 942342 h 1667221"/>
              <a:gd name="connsiteX185" fmla="*/ 1287177 w 1948239"/>
              <a:gd name="connsiteY185" fmla="*/ 930616 h 1667221"/>
              <a:gd name="connsiteX186" fmla="*/ 1291656 w 1948239"/>
              <a:gd name="connsiteY186" fmla="*/ 930971 h 1667221"/>
              <a:gd name="connsiteX187" fmla="*/ 1294525 w 1948239"/>
              <a:gd name="connsiteY187" fmla="*/ 936658 h 1667221"/>
              <a:gd name="connsiteX188" fmla="*/ 1285922 w 1948239"/>
              <a:gd name="connsiteY188" fmla="*/ 932392 h 1667221"/>
              <a:gd name="connsiteX189" fmla="*/ 1287177 w 1948239"/>
              <a:gd name="connsiteY189" fmla="*/ 930616 h 1667221"/>
              <a:gd name="connsiteX190" fmla="*/ 815708 w 1948239"/>
              <a:gd name="connsiteY190" fmla="*/ 929549 h 1667221"/>
              <a:gd name="connsiteX191" fmla="*/ 818575 w 1948239"/>
              <a:gd name="connsiteY191" fmla="*/ 935235 h 1667221"/>
              <a:gd name="connsiteX192" fmla="*/ 812841 w 1948239"/>
              <a:gd name="connsiteY192" fmla="*/ 935235 h 1667221"/>
              <a:gd name="connsiteX193" fmla="*/ 915163 w 1948239"/>
              <a:gd name="connsiteY193" fmla="*/ 926707 h 1667221"/>
              <a:gd name="connsiteX194" fmla="*/ 914626 w 1948239"/>
              <a:gd name="connsiteY194" fmla="*/ 930971 h 1667221"/>
              <a:gd name="connsiteX195" fmla="*/ 918926 w 1948239"/>
              <a:gd name="connsiteY195" fmla="*/ 930971 h 1667221"/>
              <a:gd name="connsiteX196" fmla="*/ 915163 w 1948239"/>
              <a:gd name="connsiteY196" fmla="*/ 926707 h 1667221"/>
              <a:gd name="connsiteX197" fmla="*/ 1414946 w 1948239"/>
              <a:gd name="connsiteY197" fmla="*/ 925285 h 1667221"/>
              <a:gd name="connsiteX198" fmla="*/ 1412079 w 1948239"/>
              <a:gd name="connsiteY198" fmla="*/ 929549 h 1667221"/>
              <a:gd name="connsiteX199" fmla="*/ 1419247 w 1948239"/>
              <a:gd name="connsiteY199" fmla="*/ 928128 h 1667221"/>
              <a:gd name="connsiteX200" fmla="*/ 1475156 w 1948239"/>
              <a:gd name="connsiteY200" fmla="*/ 913916 h 1667221"/>
              <a:gd name="connsiteX201" fmla="*/ 1475156 w 1948239"/>
              <a:gd name="connsiteY201" fmla="*/ 918180 h 1667221"/>
              <a:gd name="connsiteX202" fmla="*/ 1474695 w 1948239"/>
              <a:gd name="connsiteY202" fmla="*/ 917728 h 1667221"/>
              <a:gd name="connsiteX203" fmla="*/ 844380 w 1948239"/>
              <a:gd name="connsiteY203" fmla="*/ 913914 h 1667221"/>
              <a:gd name="connsiteX204" fmla="*/ 855848 w 1948239"/>
              <a:gd name="connsiteY204" fmla="*/ 921021 h 1667221"/>
              <a:gd name="connsiteX205" fmla="*/ 848681 w 1948239"/>
              <a:gd name="connsiteY205" fmla="*/ 922442 h 1667221"/>
              <a:gd name="connsiteX206" fmla="*/ 844380 w 1948239"/>
              <a:gd name="connsiteY206" fmla="*/ 913914 h 1667221"/>
              <a:gd name="connsiteX207" fmla="*/ 913192 w 1948239"/>
              <a:gd name="connsiteY207" fmla="*/ 912494 h 1667221"/>
              <a:gd name="connsiteX208" fmla="*/ 908892 w 1948239"/>
              <a:gd name="connsiteY208" fmla="*/ 923864 h 1667221"/>
              <a:gd name="connsiteX209" fmla="*/ 913192 w 1948239"/>
              <a:gd name="connsiteY209" fmla="*/ 912494 h 1667221"/>
              <a:gd name="connsiteX210" fmla="*/ 1227148 w 1948239"/>
              <a:gd name="connsiteY210" fmla="*/ 895438 h 1667221"/>
              <a:gd name="connsiteX211" fmla="*/ 1225713 w 1948239"/>
              <a:gd name="connsiteY211" fmla="*/ 911073 h 1667221"/>
              <a:gd name="connsiteX212" fmla="*/ 1227148 w 1948239"/>
              <a:gd name="connsiteY212" fmla="*/ 895438 h 1667221"/>
              <a:gd name="connsiteX213" fmla="*/ 888822 w 1948239"/>
              <a:gd name="connsiteY213" fmla="*/ 895438 h 1667221"/>
              <a:gd name="connsiteX214" fmla="*/ 900290 w 1948239"/>
              <a:gd name="connsiteY214" fmla="*/ 898281 h 1667221"/>
              <a:gd name="connsiteX215" fmla="*/ 888822 w 1948239"/>
              <a:gd name="connsiteY215" fmla="*/ 895438 h 1667221"/>
              <a:gd name="connsiteX216" fmla="*/ 1262986 w 1948239"/>
              <a:gd name="connsiteY216" fmla="*/ 889752 h 1667221"/>
              <a:gd name="connsiteX217" fmla="*/ 1267288 w 1948239"/>
              <a:gd name="connsiteY217" fmla="*/ 898280 h 1667221"/>
              <a:gd name="connsiteX218" fmla="*/ 1257252 w 1948239"/>
              <a:gd name="connsiteY218" fmla="*/ 902544 h 1667221"/>
              <a:gd name="connsiteX219" fmla="*/ 1185572 w 1948239"/>
              <a:gd name="connsiteY219" fmla="*/ 889752 h 1667221"/>
              <a:gd name="connsiteX220" fmla="*/ 1194174 w 1948239"/>
              <a:gd name="connsiteY220" fmla="*/ 892595 h 1667221"/>
              <a:gd name="connsiteX221" fmla="*/ 1197041 w 1948239"/>
              <a:gd name="connsiteY221" fmla="*/ 899703 h 1667221"/>
              <a:gd name="connsiteX222" fmla="*/ 832911 w 1948239"/>
              <a:gd name="connsiteY222" fmla="*/ 888331 h 1667221"/>
              <a:gd name="connsiteX223" fmla="*/ 848682 w 1948239"/>
              <a:gd name="connsiteY223" fmla="*/ 892595 h 1667221"/>
              <a:gd name="connsiteX224" fmla="*/ 876636 w 1948239"/>
              <a:gd name="connsiteY224" fmla="*/ 883357 h 1667221"/>
              <a:gd name="connsiteX225" fmla="*/ 871619 w 1948239"/>
              <a:gd name="connsiteY225" fmla="*/ 891174 h 1667221"/>
              <a:gd name="connsiteX226" fmla="*/ 890255 w 1948239"/>
              <a:gd name="connsiteY226" fmla="*/ 888331 h 1667221"/>
              <a:gd name="connsiteX227" fmla="*/ 881653 w 1948239"/>
              <a:gd name="connsiteY227" fmla="*/ 888331 h 1667221"/>
              <a:gd name="connsiteX228" fmla="*/ 890255 w 1948239"/>
              <a:gd name="connsiteY228" fmla="*/ 884067 h 1667221"/>
              <a:gd name="connsiteX229" fmla="*/ 876636 w 1948239"/>
              <a:gd name="connsiteY229" fmla="*/ 883357 h 1667221"/>
              <a:gd name="connsiteX230" fmla="*/ 1364771 w 1948239"/>
              <a:gd name="connsiteY230" fmla="*/ 881224 h 1667221"/>
              <a:gd name="connsiteX231" fmla="*/ 1341834 w 1948239"/>
              <a:gd name="connsiteY231" fmla="*/ 882646 h 1667221"/>
              <a:gd name="connsiteX232" fmla="*/ 1347568 w 1948239"/>
              <a:gd name="connsiteY232" fmla="*/ 892595 h 1667221"/>
              <a:gd name="connsiteX233" fmla="*/ 1336099 w 1948239"/>
              <a:gd name="connsiteY233" fmla="*/ 889752 h 1667221"/>
              <a:gd name="connsiteX234" fmla="*/ 1333232 w 1948239"/>
              <a:gd name="connsiteY234" fmla="*/ 896859 h 1667221"/>
              <a:gd name="connsiteX235" fmla="*/ 1367638 w 1948239"/>
              <a:gd name="connsiteY235" fmla="*/ 902545 h 1667221"/>
              <a:gd name="connsiteX236" fmla="*/ 1364771 w 1948239"/>
              <a:gd name="connsiteY236" fmla="*/ 881224 h 1667221"/>
              <a:gd name="connsiteX237" fmla="*/ 893122 w 1948239"/>
              <a:gd name="connsiteY237" fmla="*/ 869853 h 1667221"/>
              <a:gd name="connsiteX238" fmla="*/ 881653 w 1948239"/>
              <a:gd name="connsiteY238" fmla="*/ 881224 h 1667221"/>
              <a:gd name="connsiteX239" fmla="*/ 883087 w 1948239"/>
              <a:gd name="connsiteY239" fmla="*/ 881224 h 1667221"/>
              <a:gd name="connsiteX240" fmla="*/ 891689 w 1948239"/>
              <a:gd name="connsiteY240" fmla="*/ 882646 h 1667221"/>
              <a:gd name="connsiteX241" fmla="*/ 884520 w 1948239"/>
              <a:gd name="connsiteY241" fmla="*/ 879803 h 1667221"/>
              <a:gd name="connsiteX242" fmla="*/ 1154034 w 1948239"/>
              <a:gd name="connsiteY242" fmla="*/ 867010 h 1667221"/>
              <a:gd name="connsiteX243" fmla="*/ 1164068 w 1948239"/>
              <a:gd name="connsiteY243" fmla="*/ 871274 h 1667221"/>
              <a:gd name="connsiteX244" fmla="*/ 1161202 w 1948239"/>
              <a:gd name="connsiteY244" fmla="*/ 874117 h 1667221"/>
              <a:gd name="connsiteX245" fmla="*/ 918926 w 1948239"/>
              <a:gd name="connsiteY245" fmla="*/ 864169 h 1667221"/>
              <a:gd name="connsiteX246" fmla="*/ 917287 w 1948239"/>
              <a:gd name="connsiteY246" fmla="*/ 865793 h 1667221"/>
              <a:gd name="connsiteX247" fmla="*/ 910325 w 1948239"/>
              <a:gd name="connsiteY247" fmla="*/ 867012 h 1667221"/>
              <a:gd name="connsiteX248" fmla="*/ 918926 w 1948239"/>
              <a:gd name="connsiteY248" fmla="*/ 872696 h 1667221"/>
              <a:gd name="connsiteX249" fmla="*/ 915701 w 1948239"/>
              <a:gd name="connsiteY249" fmla="*/ 867366 h 1667221"/>
              <a:gd name="connsiteX250" fmla="*/ 917287 w 1948239"/>
              <a:gd name="connsiteY250" fmla="*/ 865793 h 1667221"/>
              <a:gd name="connsiteX251" fmla="*/ 921142 w 1948239"/>
              <a:gd name="connsiteY251" fmla="*/ 865119 h 1667221"/>
              <a:gd name="connsiteX252" fmla="*/ 932187 w 1948239"/>
              <a:gd name="connsiteY252" fmla="*/ 869854 h 1667221"/>
              <a:gd name="connsiteX253" fmla="*/ 938996 w 1948239"/>
              <a:gd name="connsiteY253" fmla="*/ 867012 h 1667221"/>
              <a:gd name="connsiteX254" fmla="*/ 922510 w 1948239"/>
              <a:gd name="connsiteY254" fmla="*/ 864879 h 1667221"/>
              <a:gd name="connsiteX255" fmla="*/ 921142 w 1948239"/>
              <a:gd name="connsiteY255" fmla="*/ 865119 h 1667221"/>
              <a:gd name="connsiteX256" fmla="*/ 851546 w 1948239"/>
              <a:gd name="connsiteY256" fmla="*/ 862746 h 1667221"/>
              <a:gd name="connsiteX257" fmla="*/ 848679 w 1948239"/>
              <a:gd name="connsiteY257" fmla="*/ 869853 h 1667221"/>
              <a:gd name="connsiteX258" fmla="*/ 842945 w 1948239"/>
              <a:gd name="connsiteY258" fmla="*/ 869853 h 1667221"/>
              <a:gd name="connsiteX259" fmla="*/ 940766 w 1948239"/>
              <a:gd name="connsiteY259" fmla="*/ 862525 h 1667221"/>
              <a:gd name="connsiteX260" fmla="*/ 949031 w 1948239"/>
              <a:gd name="connsiteY260" fmla="*/ 874117 h 1667221"/>
              <a:gd name="connsiteX261" fmla="*/ 947598 w 1948239"/>
              <a:gd name="connsiteY261" fmla="*/ 862748 h 1667221"/>
              <a:gd name="connsiteX262" fmla="*/ 940766 w 1948239"/>
              <a:gd name="connsiteY262" fmla="*/ 862525 h 1667221"/>
              <a:gd name="connsiteX263" fmla="*/ 1151636 w 1948239"/>
              <a:gd name="connsiteY263" fmla="*/ 862322 h 1667221"/>
              <a:gd name="connsiteX264" fmla="*/ 1156901 w 1948239"/>
              <a:gd name="connsiteY264" fmla="*/ 865589 h 1667221"/>
              <a:gd name="connsiteX265" fmla="*/ 1151525 w 1948239"/>
              <a:gd name="connsiteY265" fmla="*/ 862924 h 1667221"/>
              <a:gd name="connsiteX266" fmla="*/ 1204210 w 1948239"/>
              <a:gd name="connsiteY266" fmla="*/ 851377 h 1667221"/>
              <a:gd name="connsiteX267" fmla="*/ 1218546 w 1948239"/>
              <a:gd name="connsiteY267" fmla="*/ 871276 h 1667221"/>
              <a:gd name="connsiteX268" fmla="*/ 1209944 w 1948239"/>
              <a:gd name="connsiteY268" fmla="*/ 852798 h 1667221"/>
              <a:gd name="connsiteX269" fmla="*/ 1211377 w 1948239"/>
              <a:gd name="connsiteY269" fmla="*/ 861326 h 1667221"/>
              <a:gd name="connsiteX270" fmla="*/ 1184140 w 1948239"/>
              <a:gd name="connsiteY270" fmla="*/ 845691 h 1667221"/>
              <a:gd name="connsiteX271" fmla="*/ 1198476 w 1948239"/>
              <a:gd name="connsiteY271" fmla="*/ 857062 h 1667221"/>
              <a:gd name="connsiteX272" fmla="*/ 1198476 w 1948239"/>
              <a:gd name="connsiteY272" fmla="*/ 855641 h 1667221"/>
              <a:gd name="connsiteX273" fmla="*/ 871619 w 1948239"/>
              <a:gd name="connsiteY273" fmla="*/ 844270 h 1667221"/>
              <a:gd name="connsiteX274" fmla="*/ 867317 w 1948239"/>
              <a:gd name="connsiteY274" fmla="*/ 849955 h 1667221"/>
              <a:gd name="connsiteX275" fmla="*/ 864450 w 1948239"/>
              <a:gd name="connsiteY275" fmla="*/ 848534 h 1667221"/>
              <a:gd name="connsiteX276" fmla="*/ 1221413 w 1948239"/>
              <a:gd name="connsiteY276" fmla="*/ 841427 h 1667221"/>
              <a:gd name="connsiteX277" fmla="*/ 1221413 w 1948239"/>
              <a:gd name="connsiteY277" fmla="*/ 852798 h 1667221"/>
              <a:gd name="connsiteX278" fmla="*/ 1221413 w 1948239"/>
              <a:gd name="connsiteY278" fmla="*/ 841427 h 1667221"/>
              <a:gd name="connsiteX279" fmla="*/ 24103 w 1948239"/>
              <a:gd name="connsiteY279" fmla="*/ 830945 h 1667221"/>
              <a:gd name="connsiteX280" fmla="*/ 15770 w 1948239"/>
              <a:gd name="connsiteY280" fmla="*/ 844270 h 1667221"/>
              <a:gd name="connsiteX281" fmla="*/ 15770 w 1948239"/>
              <a:gd name="connsiteY281" fmla="*/ 872697 h 1667221"/>
              <a:gd name="connsiteX282" fmla="*/ 20070 w 1948239"/>
              <a:gd name="connsiteY282" fmla="*/ 859905 h 1667221"/>
              <a:gd name="connsiteX283" fmla="*/ 11469 w 1948239"/>
              <a:gd name="connsiteY283" fmla="*/ 911073 h 1667221"/>
              <a:gd name="connsiteX284" fmla="*/ 31539 w 1948239"/>
              <a:gd name="connsiteY284" fmla="*/ 875540 h 1667221"/>
              <a:gd name="connsiteX285" fmla="*/ 34406 w 1948239"/>
              <a:gd name="connsiteY285" fmla="*/ 898280 h 1667221"/>
              <a:gd name="connsiteX286" fmla="*/ 35840 w 1948239"/>
              <a:gd name="connsiteY286" fmla="*/ 915337 h 1667221"/>
              <a:gd name="connsiteX287" fmla="*/ 38707 w 1948239"/>
              <a:gd name="connsiteY287" fmla="*/ 912494 h 1667221"/>
              <a:gd name="connsiteX288" fmla="*/ 35840 w 1948239"/>
              <a:gd name="connsiteY288" fmla="*/ 898280 h 1667221"/>
              <a:gd name="connsiteX289" fmla="*/ 38707 w 1948239"/>
              <a:gd name="connsiteY289" fmla="*/ 884067 h 1667221"/>
              <a:gd name="connsiteX290" fmla="*/ 32973 w 1948239"/>
              <a:gd name="connsiteY290" fmla="*/ 874117 h 1667221"/>
              <a:gd name="connsiteX291" fmla="*/ 24103 w 1948239"/>
              <a:gd name="connsiteY291" fmla="*/ 830945 h 1667221"/>
              <a:gd name="connsiteX292" fmla="*/ 1246321 w 1948239"/>
              <a:gd name="connsiteY292" fmla="*/ 825793 h 1667221"/>
              <a:gd name="connsiteX293" fmla="*/ 1237182 w 1948239"/>
              <a:gd name="connsiteY293" fmla="*/ 827215 h 1667221"/>
              <a:gd name="connsiteX294" fmla="*/ 1254385 w 1948239"/>
              <a:gd name="connsiteY294" fmla="*/ 832899 h 1667221"/>
              <a:gd name="connsiteX295" fmla="*/ 1246321 w 1948239"/>
              <a:gd name="connsiteY295" fmla="*/ 825793 h 1667221"/>
              <a:gd name="connsiteX296" fmla="*/ 1260119 w 1948239"/>
              <a:gd name="connsiteY296" fmla="*/ 822951 h 1667221"/>
              <a:gd name="connsiteX297" fmla="*/ 1261553 w 1948239"/>
              <a:gd name="connsiteY297" fmla="*/ 828635 h 1667221"/>
              <a:gd name="connsiteX298" fmla="*/ 1166937 w 1948239"/>
              <a:gd name="connsiteY298" fmla="*/ 794523 h 1667221"/>
              <a:gd name="connsiteX299" fmla="*/ 1168370 w 1948239"/>
              <a:gd name="connsiteY299" fmla="*/ 812290 h 1667221"/>
              <a:gd name="connsiteX300" fmla="*/ 1170089 w 1948239"/>
              <a:gd name="connsiteY300" fmla="*/ 816337 h 1667221"/>
              <a:gd name="connsiteX301" fmla="*/ 1169804 w 1948239"/>
              <a:gd name="connsiteY301" fmla="*/ 817265 h 1667221"/>
              <a:gd name="connsiteX302" fmla="*/ 1170735 w 1948239"/>
              <a:gd name="connsiteY302" fmla="*/ 817858 h 1667221"/>
              <a:gd name="connsiteX303" fmla="*/ 1174104 w 1948239"/>
              <a:gd name="connsiteY303" fmla="*/ 825792 h 1667221"/>
              <a:gd name="connsiteX304" fmla="*/ 1179838 w 1948239"/>
              <a:gd name="connsiteY304" fmla="*/ 817265 h 1667221"/>
              <a:gd name="connsiteX305" fmla="*/ 1174821 w 1948239"/>
              <a:gd name="connsiteY305" fmla="*/ 820462 h 1667221"/>
              <a:gd name="connsiteX306" fmla="*/ 1170735 w 1948239"/>
              <a:gd name="connsiteY306" fmla="*/ 817858 h 1667221"/>
              <a:gd name="connsiteX307" fmla="*/ 1170089 w 1948239"/>
              <a:gd name="connsiteY307" fmla="*/ 816337 h 1667221"/>
              <a:gd name="connsiteX308" fmla="*/ 1174284 w 1948239"/>
              <a:gd name="connsiteY308" fmla="*/ 802696 h 1667221"/>
              <a:gd name="connsiteX309" fmla="*/ 1166937 w 1948239"/>
              <a:gd name="connsiteY309" fmla="*/ 794523 h 1667221"/>
              <a:gd name="connsiteX310" fmla="*/ 1159768 w 1948239"/>
              <a:gd name="connsiteY310" fmla="*/ 785995 h 1667221"/>
              <a:gd name="connsiteX311" fmla="*/ 1174104 w 1948239"/>
              <a:gd name="connsiteY311" fmla="*/ 785995 h 1667221"/>
              <a:gd name="connsiteX312" fmla="*/ 1013543 w 1948239"/>
              <a:gd name="connsiteY312" fmla="*/ 783152 h 1667221"/>
              <a:gd name="connsiteX313" fmla="*/ 1017844 w 1948239"/>
              <a:gd name="connsiteY313" fmla="*/ 791681 h 1667221"/>
              <a:gd name="connsiteX314" fmla="*/ 1019277 w 1948239"/>
              <a:gd name="connsiteY314" fmla="*/ 784574 h 1667221"/>
              <a:gd name="connsiteX315" fmla="*/ 914626 w 1948239"/>
              <a:gd name="connsiteY315" fmla="*/ 767519 h 1667221"/>
              <a:gd name="connsiteX316" fmla="*/ 911759 w 1948239"/>
              <a:gd name="connsiteY316" fmla="*/ 771782 h 1667221"/>
              <a:gd name="connsiteX317" fmla="*/ 914626 w 1948239"/>
              <a:gd name="connsiteY317" fmla="*/ 768940 h 1667221"/>
              <a:gd name="connsiteX318" fmla="*/ 914626 w 1948239"/>
              <a:gd name="connsiteY318" fmla="*/ 767519 h 1667221"/>
              <a:gd name="connsiteX319" fmla="*/ 1939639 w 1948239"/>
              <a:gd name="connsiteY319" fmla="*/ 766096 h 1667221"/>
              <a:gd name="connsiteX320" fmla="*/ 1935337 w 1948239"/>
              <a:gd name="connsiteY320" fmla="*/ 783151 h 1667221"/>
              <a:gd name="connsiteX321" fmla="*/ 1935337 w 1948239"/>
              <a:gd name="connsiteY321" fmla="*/ 781730 h 1667221"/>
              <a:gd name="connsiteX322" fmla="*/ 927528 w 1948239"/>
              <a:gd name="connsiteY322" fmla="*/ 740513 h 1667221"/>
              <a:gd name="connsiteX323" fmla="*/ 918926 w 1948239"/>
              <a:gd name="connsiteY323" fmla="*/ 750462 h 1667221"/>
              <a:gd name="connsiteX324" fmla="*/ 920359 w 1948239"/>
              <a:gd name="connsiteY324" fmla="*/ 756148 h 1667221"/>
              <a:gd name="connsiteX325" fmla="*/ 921793 w 1948239"/>
              <a:gd name="connsiteY325" fmla="*/ 756148 h 1667221"/>
              <a:gd name="connsiteX326" fmla="*/ 943298 w 1948239"/>
              <a:gd name="connsiteY326" fmla="*/ 757569 h 1667221"/>
              <a:gd name="connsiteX327" fmla="*/ 944731 w 1948239"/>
              <a:gd name="connsiteY327" fmla="*/ 750462 h 1667221"/>
              <a:gd name="connsiteX328" fmla="*/ 938996 w 1948239"/>
              <a:gd name="connsiteY328" fmla="*/ 744777 h 1667221"/>
              <a:gd name="connsiteX329" fmla="*/ 927528 w 1948239"/>
              <a:gd name="connsiteY329" fmla="*/ 740513 h 1667221"/>
              <a:gd name="connsiteX330" fmla="*/ 911759 w 1948239"/>
              <a:gd name="connsiteY330" fmla="*/ 737670 h 1667221"/>
              <a:gd name="connsiteX331" fmla="*/ 913192 w 1948239"/>
              <a:gd name="connsiteY331" fmla="*/ 744777 h 1667221"/>
              <a:gd name="connsiteX332" fmla="*/ 918926 w 1948239"/>
              <a:gd name="connsiteY332" fmla="*/ 739091 h 1667221"/>
              <a:gd name="connsiteX333" fmla="*/ 1092389 w 1948239"/>
              <a:gd name="connsiteY333" fmla="*/ 734827 h 1667221"/>
              <a:gd name="connsiteX334" fmla="*/ 1089522 w 1948239"/>
              <a:gd name="connsiteY334" fmla="*/ 740512 h 1667221"/>
              <a:gd name="connsiteX335" fmla="*/ 1088089 w 1948239"/>
              <a:gd name="connsiteY335" fmla="*/ 739091 h 1667221"/>
              <a:gd name="connsiteX336" fmla="*/ 1060852 w 1948239"/>
              <a:gd name="connsiteY336" fmla="*/ 726299 h 1667221"/>
              <a:gd name="connsiteX337" fmla="*/ 1059417 w 1948239"/>
              <a:gd name="connsiteY337" fmla="*/ 729142 h 1667221"/>
              <a:gd name="connsiteX338" fmla="*/ 1056550 w 1948239"/>
              <a:gd name="connsiteY338" fmla="*/ 727722 h 1667221"/>
              <a:gd name="connsiteX339" fmla="*/ 1055117 w 1948239"/>
              <a:gd name="connsiteY339" fmla="*/ 730563 h 1667221"/>
              <a:gd name="connsiteX340" fmla="*/ 1059417 w 1948239"/>
              <a:gd name="connsiteY340" fmla="*/ 731986 h 1667221"/>
              <a:gd name="connsiteX341" fmla="*/ 1060852 w 1948239"/>
              <a:gd name="connsiteY341" fmla="*/ 726299 h 1667221"/>
              <a:gd name="connsiteX342" fmla="*/ 850774 w 1948239"/>
              <a:gd name="connsiteY342" fmla="*/ 713968 h 1667221"/>
              <a:gd name="connsiteX343" fmla="*/ 851549 w 1948239"/>
              <a:gd name="connsiteY343" fmla="*/ 714929 h 1667221"/>
              <a:gd name="connsiteX344" fmla="*/ 850810 w 1948239"/>
              <a:gd name="connsiteY344" fmla="*/ 714342 h 1667221"/>
              <a:gd name="connsiteX345" fmla="*/ 920359 w 1948239"/>
              <a:gd name="connsiteY345" fmla="*/ 712087 h 1667221"/>
              <a:gd name="connsiteX346" fmla="*/ 927528 w 1948239"/>
              <a:gd name="connsiteY346" fmla="*/ 727722 h 1667221"/>
              <a:gd name="connsiteX347" fmla="*/ 927528 w 1948239"/>
              <a:gd name="connsiteY347" fmla="*/ 724879 h 1667221"/>
              <a:gd name="connsiteX348" fmla="*/ 920359 w 1948239"/>
              <a:gd name="connsiteY348" fmla="*/ 712087 h 1667221"/>
              <a:gd name="connsiteX349" fmla="*/ 1040781 w 1948239"/>
              <a:gd name="connsiteY349" fmla="*/ 697873 h 1667221"/>
              <a:gd name="connsiteX350" fmla="*/ 1039347 w 1948239"/>
              <a:gd name="connsiteY350" fmla="*/ 703558 h 1667221"/>
              <a:gd name="connsiteX351" fmla="*/ 1037914 w 1948239"/>
              <a:gd name="connsiteY351" fmla="*/ 707822 h 1667221"/>
              <a:gd name="connsiteX352" fmla="*/ 1037914 w 1948239"/>
              <a:gd name="connsiteY352" fmla="*/ 709244 h 1667221"/>
              <a:gd name="connsiteX353" fmla="*/ 1050816 w 1948239"/>
              <a:gd name="connsiteY353" fmla="*/ 704980 h 1667221"/>
              <a:gd name="connsiteX354" fmla="*/ 1049381 w 1948239"/>
              <a:gd name="connsiteY354" fmla="*/ 707822 h 1667221"/>
              <a:gd name="connsiteX355" fmla="*/ 1053683 w 1948239"/>
              <a:gd name="connsiteY355" fmla="*/ 707822 h 1667221"/>
              <a:gd name="connsiteX356" fmla="*/ 1050816 w 1948239"/>
              <a:gd name="connsiteY356" fmla="*/ 704980 h 1667221"/>
              <a:gd name="connsiteX357" fmla="*/ 1040781 w 1948239"/>
              <a:gd name="connsiteY357" fmla="*/ 702137 h 1667221"/>
              <a:gd name="connsiteX358" fmla="*/ 1043649 w 1948239"/>
              <a:gd name="connsiteY358" fmla="*/ 699294 h 1667221"/>
              <a:gd name="connsiteX359" fmla="*/ 1040781 w 1948239"/>
              <a:gd name="connsiteY359" fmla="*/ 697873 h 1667221"/>
              <a:gd name="connsiteX360" fmla="*/ 816784 w 1948239"/>
              <a:gd name="connsiteY360" fmla="*/ 697873 h 1667221"/>
              <a:gd name="connsiteX361" fmla="*/ 828612 w 1948239"/>
              <a:gd name="connsiteY361" fmla="*/ 700716 h 1667221"/>
              <a:gd name="connsiteX362" fmla="*/ 807107 w 1948239"/>
              <a:gd name="connsiteY362" fmla="*/ 703558 h 1667221"/>
              <a:gd name="connsiteX363" fmla="*/ 816784 w 1948239"/>
              <a:gd name="connsiteY363" fmla="*/ 697873 h 1667221"/>
              <a:gd name="connsiteX364" fmla="*/ 1866524 w 1948239"/>
              <a:gd name="connsiteY364" fmla="*/ 695030 h 1667221"/>
              <a:gd name="connsiteX365" fmla="*/ 1869391 w 1948239"/>
              <a:gd name="connsiteY365" fmla="*/ 746198 h 1667221"/>
              <a:gd name="connsiteX366" fmla="*/ 1866524 w 1948239"/>
              <a:gd name="connsiteY366" fmla="*/ 695030 h 1667221"/>
              <a:gd name="connsiteX367" fmla="*/ 993473 w 1948239"/>
              <a:gd name="connsiteY367" fmla="*/ 690766 h 1667221"/>
              <a:gd name="connsiteX368" fmla="*/ 989173 w 1948239"/>
              <a:gd name="connsiteY368" fmla="*/ 692188 h 1667221"/>
              <a:gd name="connsiteX369" fmla="*/ 989173 w 1948239"/>
              <a:gd name="connsiteY369" fmla="*/ 693609 h 1667221"/>
              <a:gd name="connsiteX370" fmla="*/ 993473 w 1948239"/>
              <a:gd name="connsiteY370" fmla="*/ 690766 h 1667221"/>
              <a:gd name="connsiteX371" fmla="*/ 711057 w 1948239"/>
              <a:gd name="connsiteY371" fmla="*/ 679395 h 1667221"/>
              <a:gd name="connsiteX372" fmla="*/ 718708 w 1948239"/>
              <a:gd name="connsiteY372" fmla="*/ 679495 h 1667221"/>
              <a:gd name="connsiteX373" fmla="*/ 718405 w 1948239"/>
              <a:gd name="connsiteY373" fmla="*/ 679574 h 1667221"/>
              <a:gd name="connsiteX374" fmla="*/ 711057 w 1948239"/>
              <a:gd name="connsiteY374" fmla="*/ 679395 h 1667221"/>
              <a:gd name="connsiteX375" fmla="*/ 70067 w 1948239"/>
              <a:gd name="connsiteY375" fmla="*/ 662384 h 1667221"/>
              <a:gd name="connsiteX376" fmla="*/ 58778 w 1948239"/>
              <a:gd name="connsiteY376" fmla="*/ 690766 h 1667221"/>
              <a:gd name="connsiteX377" fmla="*/ 68812 w 1948239"/>
              <a:gd name="connsiteY377" fmla="*/ 686502 h 1667221"/>
              <a:gd name="connsiteX378" fmla="*/ 73113 w 1948239"/>
              <a:gd name="connsiteY378" fmla="*/ 670868 h 1667221"/>
              <a:gd name="connsiteX379" fmla="*/ 70067 w 1948239"/>
              <a:gd name="connsiteY379" fmla="*/ 662384 h 1667221"/>
              <a:gd name="connsiteX380" fmla="*/ 926095 w 1948239"/>
              <a:gd name="connsiteY380" fmla="*/ 658076 h 1667221"/>
              <a:gd name="connsiteX381" fmla="*/ 923228 w 1948239"/>
              <a:gd name="connsiteY381" fmla="*/ 672288 h 1667221"/>
              <a:gd name="connsiteX382" fmla="*/ 918926 w 1948239"/>
              <a:gd name="connsiteY382" fmla="*/ 668024 h 1667221"/>
              <a:gd name="connsiteX383" fmla="*/ 931829 w 1948239"/>
              <a:gd name="connsiteY383" fmla="*/ 676554 h 1667221"/>
              <a:gd name="connsiteX384" fmla="*/ 926095 w 1948239"/>
              <a:gd name="connsiteY384" fmla="*/ 658076 h 1667221"/>
              <a:gd name="connsiteX385" fmla="*/ 841513 w 1948239"/>
              <a:gd name="connsiteY385" fmla="*/ 652390 h 1667221"/>
              <a:gd name="connsiteX386" fmla="*/ 858716 w 1948239"/>
              <a:gd name="connsiteY386" fmla="*/ 672288 h 1667221"/>
              <a:gd name="connsiteX387" fmla="*/ 852981 w 1948239"/>
              <a:gd name="connsiteY387" fmla="*/ 665183 h 1667221"/>
              <a:gd name="connsiteX388" fmla="*/ 854416 w 1948239"/>
              <a:gd name="connsiteY388" fmla="*/ 665183 h 1667221"/>
              <a:gd name="connsiteX389" fmla="*/ 855849 w 1948239"/>
              <a:gd name="connsiteY389" fmla="*/ 658076 h 1667221"/>
              <a:gd name="connsiteX390" fmla="*/ 841513 w 1948239"/>
              <a:gd name="connsiteY390" fmla="*/ 652390 h 1667221"/>
              <a:gd name="connsiteX391" fmla="*/ 1050816 w 1948239"/>
              <a:gd name="connsiteY391" fmla="*/ 643862 h 1667221"/>
              <a:gd name="connsiteX392" fmla="*/ 1033613 w 1948239"/>
              <a:gd name="connsiteY392" fmla="*/ 653812 h 1667221"/>
              <a:gd name="connsiteX393" fmla="*/ 1040781 w 1948239"/>
              <a:gd name="connsiteY393" fmla="*/ 650969 h 1667221"/>
              <a:gd name="connsiteX394" fmla="*/ 1040781 w 1948239"/>
              <a:gd name="connsiteY394" fmla="*/ 652390 h 1667221"/>
              <a:gd name="connsiteX395" fmla="*/ 1047949 w 1948239"/>
              <a:gd name="connsiteY395" fmla="*/ 653812 h 1667221"/>
              <a:gd name="connsiteX396" fmla="*/ 1050816 w 1948239"/>
              <a:gd name="connsiteY396" fmla="*/ 643862 h 1667221"/>
              <a:gd name="connsiteX397" fmla="*/ 994471 w 1948239"/>
              <a:gd name="connsiteY397" fmla="*/ 641699 h 1667221"/>
              <a:gd name="connsiteX398" fmla="*/ 995167 w 1948239"/>
              <a:gd name="connsiteY398" fmla="*/ 641769 h 1667221"/>
              <a:gd name="connsiteX399" fmla="*/ 993473 w 1948239"/>
              <a:gd name="connsiteY399" fmla="*/ 642441 h 1667221"/>
              <a:gd name="connsiteX400" fmla="*/ 676651 w 1948239"/>
              <a:gd name="connsiteY400" fmla="*/ 632491 h 1667221"/>
              <a:gd name="connsiteX401" fmla="*/ 695287 w 1948239"/>
              <a:gd name="connsiteY401" fmla="*/ 633913 h 1667221"/>
              <a:gd name="connsiteX402" fmla="*/ 676651 w 1948239"/>
              <a:gd name="connsiteY402" fmla="*/ 632491 h 1667221"/>
              <a:gd name="connsiteX403" fmla="*/ 1889462 w 1948239"/>
              <a:gd name="connsiteY403" fmla="*/ 626807 h 1667221"/>
              <a:gd name="connsiteX404" fmla="*/ 1895196 w 1948239"/>
              <a:gd name="connsiteY404" fmla="*/ 665182 h 1667221"/>
              <a:gd name="connsiteX405" fmla="*/ 1876560 w 1948239"/>
              <a:gd name="connsiteY405" fmla="*/ 712086 h 1667221"/>
              <a:gd name="connsiteX406" fmla="*/ 1900930 w 1948239"/>
              <a:gd name="connsiteY406" fmla="*/ 635334 h 1667221"/>
              <a:gd name="connsiteX407" fmla="*/ 1003402 w 1948239"/>
              <a:gd name="connsiteY407" fmla="*/ 616178 h 1667221"/>
              <a:gd name="connsiteX408" fmla="*/ 1005120 w 1948239"/>
              <a:gd name="connsiteY408" fmla="*/ 618811 h 1667221"/>
              <a:gd name="connsiteX409" fmla="*/ 1003508 w 1948239"/>
              <a:gd name="connsiteY409" fmla="*/ 626806 h 1667221"/>
              <a:gd name="connsiteX410" fmla="*/ 1001358 w 1948239"/>
              <a:gd name="connsiteY410" fmla="*/ 619345 h 1667221"/>
              <a:gd name="connsiteX411" fmla="*/ 999207 w 1948239"/>
              <a:gd name="connsiteY411" fmla="*/ 609751 h 1667221"/>
              <a:gd name="connsiteX412" fmla="*/ 1003508 w 1948239"/>
              <a:gd name="connsiteY412" fmla="*/ 616014 h 1667221"/>
              <a:gd name="connsiteX413" fmla="*/ 1003402 w 1948239"/>
              <a:gd name="connsiteY413" fmla="*/ 616178 h 1667221"/>
              <a:gd name="connsiteX414" fmla="*/ 666616 w 1948239"/>
              <a:gd name="connsiteY414" fmla="*/ 604065 h 1667221"/>
              <a:gd name="connsiteX415" fmla="*/ 655147 w 1948239"/>
              <a:gd name="connsiteY415" fmla="*/ 614015 h 1667221"/>
              <a:gd name="connsiteX416" fmla="*/ 663749 w 1948239"/>
              <a:gd name="connsiteY416" fmla="*/ 626806 h 1667221"/>
              <a:gd name="connsiteX417" fmla="*/ 670917 w 1948239"/>
              <a:gd name="connsiteY417" fmla="*/ 616858 h 1667221"/>
              <a:gd name="connsiteX418" fmla="*/ 666616 w 1948239"/>
              <a:gd name="connsiteY418" fmla="*/ 604065 h 1667221"/>
              <a:gd name="connsiteX419" fmla="*/ 1093823 w 1948239"/>
              <a:gd name="connsiteY419" fmla="*/ 602644 h 1667221"/>
              <a:gd name="connsiteX420" fmla="*/ 1085222 w 1948239"/>
              <a:gd name="connsiteY420" fmla="*/ 609751 h 1667221"/>
              <a:gd name="connsiteX421" fmla="*/ 1093823 w 1948239"/>
              <a:gd name="connsiteY421" fmla="*/ 602644 h 1667221"/>
              <a:gd name="connsiteX422" fmla="*/ 762666 w 1948239"/>
              <a:gd name="connsiteY422" fmla="*/ 602644 h 1667221"/>
              <a:gd name="connsiteX423" fmla="*/ 764099 w 1948239"/>
              <a:gd name="connsiteY423" fmla="*/ 615436 h 1667221"/>
              <a:gd name="connsiteX424" fmla="*/ 759799 w 1948239"/>
              <a:gd name="connsiteY424" fmla="*/ 615436 h 1667221"/>
              <a:gd name="connsiteX425" fmla="*/ 762487 w 1948239"/>
              <a:gd name="connsiteY425" fmla="*/ 622720 h 1667221"/>
              <a:gd name="connsiteX426" fmla="*/ 763428 w 1948239"/>
              <a:gd name="connsiteY426" fmla="*/ 623371 h 1667221"/>
              <a:gd name="connsiteX427" fmla="*/ 762666 w 1948239"/>
              <a:gd name="connsiteY427" fmla="*/ 625386 h 1667221"/>
              <a:gd name="connsiteX428" fmla="*/ 768401 w 1948239"/>
              <a:gd name="connsiteY428" fmla="*/ 626806 h 1667221"/>
              <a:gd name="connsiteX429" fmla="*/ 763428 w 1948239"/>
              <a:gd name="connsiteY429" fmla="*/ 623371 h 1667221"/>
              <a:gd name="connsiteX430" fmla="*/ 765354 w 1948239"/>
              <a:gd name="connsiteY430" fmla="*/ 618279 h 1667221"/>
              <a:gd name="connsiteX431" fmla="*/ 771268 w 1948239"/>
              <a:gd name="connsiteY431" fmla="*/ 611172 h 1667221"/>
              <a:gd name="connsiteX432" fmla="*/ 762666 w 1948239"/>
              <a:gd name="connsiteY432" fmla="*/ 602644 h 1667221"/>
              <a:gd name="connsiteX433" fmla="*/ 785469 w 1948239"/>
              <a:gd name="connsiteY433" fmla="*/ 599801 h 1667221"/>
              <a:gd name="connsiteX434" fmla="*/ 779869 w 1948239"/>
              <a:gd name="connsiteY434" fmla="*/ 602644 h 1667221"/>
              <a:gd name="connsiteX435" fmla="*/ 789904 w 1948239"/>
              <a:gd name="connsiteY435" fmla="*/ 612593 h 1667221"/>
              <a:gd name="connsiteX436" fmla="*/ 785469 w 1948239"/>
              <a:gd name="connsiteY436" fmla="*/ 599801 h 1667221"/>
              <a:gd name="connsiteX437" fmla="*/ 543327 w 1948239"/>
              <a:gd name="connsiteY437" fmla="*/ 599801 h 1667221"/>
              <a:gd name="connsiteX438" fmla="*/ 556228 w 1948239"/>
              <a:gd name="connsiteY438" fmla="*/ 606908 h 1667221"/>
              <a:gd name="connsiteX439" fmla="*/ 543327 w 1948239"/>
              <a:gd name="connsiteY439" fmla="*/ 599801 h 1667221"/>
              <a:gd name="connsiteX440" fmla="*/ 1943939 w 1948239"/>
              <a:gd name="connsiteY440" fmla="*/ 592694 h 1667221"/>
              <a:gd name="connsiteX441" fmla="*/ 1948239 w 1948239"/>
              <a:gd name="connsiteY441" fmla="*/ 598379 h 1667221"/>
              <a:gd name="connsiteX442" fmla="*/ 1948239 w 1948239"/>
              <a:gd name="connsiteY442" fmla="*/ 639599 h 1667221"/>
              <a:gd name="connsiteX443" fmla="*/ 1943939 w 1948239"/>
              <a:gd name="connsiteY443" fmla="*/ 592694 h 1667221"/>
              <a:gd name="connsiteX444" fmla="*/ 586335 w 1948239"/>
              <a:gd name="connsiteY444" fmla="*/ 589852 h 1667221"/>
              <a:gd name="connsiteX445" fmla="*/ 579168 w 1948239"/>
              <a:gd name="connsiteY445" fmla="*/ 594116 h 1667221"/>
              <a:gd name="connsiteX446" fmla="*/ 596371 w 1948239"/>
              <a:gd name="connsiteY446" fmla="*/ 598380 h 1667221"/>
              <a:gd name="connsiteX447" fmla="*/ 1069453 w 1948239"/>
              <a:gd name="connsiteY447" fmla="*/ 587009 h 1667221"/>
              <a:gd name="connsiteX448" fmla="*/ 1069453 w 1948239"/>
              <a:gd name="connsiteY448" fmla="*/ 591273 h 1667221"/>
              <a:gd name="connsiteX449" fmla="*/ 1071989 w 1948239"/>
              <a:gd name="connsiteY449" fmla="*/ 587972 h 1667221"/>
              <a:gd name="connsiteX450" fmla="*/ 1077875 w 1948239"/>
              <a:gd name="connsiteY450" fmla="*/ 590207 h 1667221"/>
              <a:gd name="connsiteX451" fmla="*/ 1085222 w 1948239"/>
              <a:gd name="connsiteY451" fmla="*/ 595537 h 1667221"/>
              <a:gd name="connsiteX452" fmla="*/ 1092389 w 1948239"/>
              <a:gd name="connsiteY452" fmla="*/ 589852 h 1667221"/>
              <a:gd name="connsiteX453" fmla="*/ 1079487 w 1948239"/>
              <a:gd name="connsiteY453" fmla="*/ 589852 h 1667221"/>
              <a:gd name="connsiteX454" fmla="*/ 1079487 w 1948239"/>
              <a:gd name="connsiteY454" fmla="*/ 587009 h 1667221"/>
              <a:gd name="connsiteX455" fmla="*/ 1072319 w 1948239"/>
              <a:gd name="connsiteY455" fmla="*/ 587542 h 1667221"/>
              <a:gd name="connsiteX456" fmla="*/ 1071989 w 1948239"/>
              <a:gd name="connsiteY456" fmla="*/ 587972 h 1667221"/>
              <a:gd name="connsiteX457" fmla="*/ 488851 w 1948239"/>
              <a:gd name="connsiteY457" fmla="*/ 569953 h 1667221"/>
              <a:gd name="connsiteX458" fmla="*/ 485984 w 1948239"/>
              <a:gd name="connsiteY458" fmla="*/ 575638 h 1667221"/>
              <a:gd name="connsiteX459" fmla="*/ 477383 w 1948239"/>
              <a:gd name="connsiteY459" fmla="*/ 594116 h 1667221"/>
              <a:gd name="connsiteX460" fmla="*/ 484551 w 1948239"/>
              <a:gd name="connsiteY460" fmla="*/ 592694 h 1667221"/>
              <a:gd name="connsiteX461" fmla="*/ 481683 w 1948239"/>
              <a:gd name="connsiteY461" fmla="*/ 588430 h 1667221"/>
              <a:gd name="connsiteX462" fmla="*/ 491719 w 1948239"/>
              <a:gd name="connsiteY462" fmla="*/ 595537 h 1667221"/>
              <a:gd name="connsiteX463" fmla="*/ 485984 w 1948239"/>
              <a:gd name="connsiteY463" fmla="*/ 575638 h 1667221"/>
              <a:gd name="connsiteX464" fmla="*/ 491719 w 1948239"/>
              <a:gd name="connsiteY464" fmla="*/ 574217 h 1667221"/>
              <a:gd name="connsiteX465" fmla="*/ 496019 w 1948239"/>
              <a:gd name="connsiteY465" fmla="*/ 572795 h 1667221"/>
              <a:gd name="connsiteX466" fmla="*/ 496019 w 1948239"/>
              <a:gd name="connsiteY466" fmla="*/ 569953 h 1667221"/>
              <a:gd name="connsiteX467" fmla="*/ 491719 w 1948239"/>
              <a:gd name="connsiteY467" fmla="*/ 572795 h 1667221"/>
              <a:gd name="connsiteX468" fmla="*/ 488851 w 1948239"/>
              <a:gd name="connsiteY468" fmla="*/ 569953 h 1667221"/>
              <a:gd name="connsiteX469" fmla="*/ 435810 w 1948239"/>
              <a:gd name="connsiteY469" fmla="*/ 548633 h 1667221"/>
              <a:gd name="connsiteX470" fmla="*/ 441544 w 1948239"/>
              <a:gd name="connsiteY470" fmla="*/ 560003 h 1667221"/>
              <a:gd name="connsiteX471" fmla="*/ 440110 w 1948239"/>
              <a:gd name="connsiteY471" fmla="*/ 551476 h 1667221"/>
              <a:gd name="connsiteX472" fmla="*/ 1016410 w 1948239"/>
              <a:gd name="connsiteY472" fmla="*/ 541526 h 1667221"/>
              <a:gd name="connsiteX473" fmla="*/ 1017325 w 1948239"/>
              <a:gd name="connsiteY473" fmla="*/ 547713 h 1667221"/>
              <a:gd name="connsiteX474" fmla="*/ 1016948 w 1948239"/>
              <a:gd name="connsiteY474" fmla="*/ 547389 h 1667221"/>
              <a:gd name="connsiteX475" fmla="*/ 1016410 w 1948239"/>
              <a:gd name="connsiteY475" fmla="*/ 541526 h 1667221"/>
              <a:gd name="connsiteX476" fmla="*/ 559098 w 1948239"/>
              <a:gd name="connsiteY476" fmla="*/ 530156 h 1667221"/>
              <a:gd name="connsiteX477" fmla="*/ 570566 w 1948239"/>
              <a:gd name="connsiteY477" fmla="*/ 531577 h 1667221"/>
              <a:gd name="connsiteX478" fmla="*/ 559098 w 1948239"/>
              <a:gd name="connsiteY478" fmla="*/ 530156 h 1667221"/>
              <a:gd name="connsiteX479" fmla="*/ 1055117 w 1948239"/>
              <a:gd name="connsiteY479" fmla="*/ 524470 h 1667221"/>
              <a:gd name="connsiteX480" fmla="*/ 1055117 w 1948239"/>
              <a:gd name="connsiteY480" fmla="*/ 537262 h 1667221"/>
              <a:gd name="connsiteX481" fmla="*/ 1055117 w 1948239"/>
              <a:gd name="connsiteY481" fmla="*/ 524470 h 1667221"/>
              <a:gd name="connsiteX482" fmla="*/ 1070886 w 1948239"/>
              <a:gd name="connsiteY482" fmla="*/ 508835 h 1667221"/>
              <a:gd name="connsiteX483" fmla="*/ 1059417 w 1948239"/>
              <a:gd name="connsiteY483" fmla="*/ 514522 h 1667221"/>
              <a:gd name="connsiteX484" fmla="*/ 1070886 w 1948239"/>
              <a:gd name="connsiteY484" fmla="*/ 521627 h 1667221"/>
              <a:gd name="connsiteX485" fmla="*/ 1082355 w 1948239"/>
              <a:gd name="connsiteY485" fmla="*/ 518785 h 1667221"/>
              <a:gd name="connsiteX486" fmla="*/ 1070886 w 1948239"/>
              <a:gd name="connsiteY486" fmla="*/ 508835 h 1667221"/>
              <a:gd name="connsiteX487" fmla="*/ 549062 w 1948239"/>
              <a:gd name="connsiteY487" fmla="*/ 508835 h 1667221"/>
              <a:gd name="connsiteX488" fmla="*/ 561965 w 1948239"/>
              <a:gd name="connsiteY488" fmla="*/ 523049 h 1667221"/>
              <a:gd name="connsiteX489" fmla="*/ 549062 w 1948239"/>
              <a:gd name="connsiteY489" fmla="*/ 508835 h 1667221"/>
              <a:gd name="connsiteX490" fmla="*/ 1893763 w 1948239"/>
              <a:gd name="connsiteY490" fmla="*/ 491780 h 1667221"/>
              <a:gd name="connsiteX491" fmla="*/ 1889462 w 1948239"/>
              <a:gd name="connsiteY491" fmla="*/ 507415 h 1667221"/>
              <a:gd name="connsiteX492" fmla="*/ 1895196 w 1948239"/>
              <a:gd name="connsiteY492" fmla="*/ 497465 h 1667221"/>
              <a:gd name="connsiteX493" fmla="*/ 1908099 w 1948239"/>
              <a:gd name="connsiteY493" fmla="*/ 565688 h 1667221"/>
              <a:gd name="connsiteX494" fmla="*/ 1896630 w 1948239"/>
              <a:gd name="connsiteY494" fmla="*/ 494622 h 1667221"/>
              <a:gd name="connsiteX495" fmla="*/ 1895196 w 1948239"/>
              <a:gd name="connsiteY495" fmla="*/ 497465 h 1667221"/>
              <a:gd name="connsiteX496" fmla="*/ 1083789 w 1948239"/>
              <a:gd name="connsiteY496" fmla="*/ 456247 h 1667221"/>
              <a:gd name="connsiteX497" fmla="*/ 1080922 w 1948239"/>
              <a:gd name="connsiteY497" fmla="*/ 467617 h 1667221"/>
              <a:gd name="connsiteX498" fmla="*/ 1089523 w 1948239"/>
              <a:gd name="connsiteY498" fmla="*/ 461931 h 1667221"/>
              <a:gd name="connsiteX499" fmla="*/ 1083789 w 1948239"/>
              <a:gd name="connsiteY499" fmla="*/ 456247 h 1667221"/>
              <a:gd name="connsiteX500" fmla="*/ 1146867 w 1948239"/>
              <a:gd name="connsiteY500" fmla="*/ 453404 h 1667221"/>
              <a:gd name="connsiteX501" fmla="*/ 1145432 w 1948239"/>
              <a:gd name="connsiteY501" fmla="*/ 460511 h 1667221"/>
              <a:gd name="connsiteX502" fmla="*/ 1146867 w 1948239"/>
              <a:gd name="connsiteY502" fmla="*/ 453404 h 1667221"/>
              <a:gd name="connsiteX503" fmla="*/ 1166937 w 1948239"/>
              <a:gd name="connsiteY503" fmla="*/ 451983 h 1667221"/>
              <a:gd name="connsiteX504" fmla="*/ 1154034 w 1948239"/>
              <a:gd name="connsiteY504" fmla="*/ 457667 h 1667221"/>
              <a:gd name="connsiteX505" fmla="*/ 1166937 w 1948239"/>
              <a:gd name="connsiteY505" fmla="*/ 451983 h 1667221"/>
              <a:gd name="connsiteX506" fmla="*/ 1079487 w 1948239"/>
              <a:gd name="connsiteY506" fmla="*/ 427820 h 1667221"/>
              <a:gd name="connsiteX507" fmla="*/ 1072320 w 1948239"/>
              <a:gd name="connsiteY507" fmla="*/ 436348 h 1667221"/>
              <a:gd name="connsiteX508" fmla="*/ 1079487 w 1948239"/>
              <a:gd name="connsiteY508" fmla="*/ 427820 h 1667221"/>
              <a:gd name="connsiteX509" fmla="*/ 1910965 w 1948239"/>
              <a:gd name="connsiteY509" fmla="*/ 420713 h 1667221"/>
              <a:gd name="connsiteX510" fmla="*/ 1928168 w 1948239"/>
              <a:gd name="connsiteY510" fmla="*/ 481830 h 1667221"/>
              <a:gd name="connsiteX511" fmla="*/ 1913832 w 1948239"/>
              <a:gd name="connsiteY511" fmla="*/ 440612 h 1667221"/>
              <a:gd name="connsiteX512" fmla="*/ 1910965 w 1948239"/>
              <a:gd name="connsiteY512" fmla="*/ 420713 h 1667221"/>
              <a:gd name="connsiteX513" fmla="*/ 1852189 w 1948239"/>
              <a:gd name="connsiteY513" fmla="*/ 412186 h 1667221"/>
              <a:gd name="connsiteX514" fmla="*/ 1857923 w 1948239"/>
              <a:gd name="connsiteY514" fmla="*/ 432084 h 1667221"/>
              <a:gd name="connsiteX515" fmla="*/ 1855056 w 1948239"/>
              <a:gd name="connsiteY515" fmla="*/ 450561 h 1667221"/>
              <a:gd name="connsiteX516" fmla="*/ 1857923 w 1948239"/>
              <a:gd name="connsiteY516" fmla="*/ 432084 h 1667221"/>
              <a:gd name="connsiteX517" fmla="*/ 1852189 w 1948239"/>
              <a:gd name="connsiteY517" fmla="*/ 412186 h 1667221"/>
              <a:gd name="connsiteX518" fmla="*/ 1862224 w 1948239"/>
              <a:gd name="connsiteY518" fmla="*/ 400815 h 1667221"/>
              <a:gd name="connsiteX519" fmla="*/ 1875126 w 1948239"/>
              <a:gd name="connsiteY519" fmla="*/ 464775 h 1667221"/>
              <a:gd name="connsiteX520" fmla="*/ 1875126 w 1948239"/>
              <a:gd name="connsiteY520" fmla="*/ 442033 h 1667221"/>
              <a:gd name="connsiteX521" fmla="*/ 1883727 w 1948239"/>
              <a:gd name="connsiteY521" fmla="*/ 484673 h 1667221"/>
              <a:gd name="connsiteX522" fmla="*/ 1885162 w 1948239"/>
              <a:gd name="connsiteY522" fmla="*/ 451983 h 1667221"/>
              <a:gd name="connsiteX523" fmla="*/ 1882294 w 1948239"/>
              <a:gd name="connsiteY523" fmla="*/ 439190 h 1667221"/>
              <a:gd name="connsiteX524" fmla="*/ 1876560 w 1948239"/>
              <a:gd name="connsiteY524" fmla="*/ 426398 h 1667221"/>
              <a:gd name="connsiteX525" fmla="*/ 1862224 w 1948239"/>
              <a:gd name="connsiteY525" fmla="*/ 400815 h 1667221"/>
              <a:gd name="connsiteX526" fmla="*/ 1092389 w 1948239"/>
              <a:gd name="connsiteY526" fmla="*/ 379495 h 1667221"/>
              <a:gd name="connsiteX527" fmla="*/ 1092389 w 1948239"/>
              <a:gd name="connsiteY527" fmla="*/ 385180 h 1667221"/>
              <a:gd name="connsiteX528" fmla="*/ 1096690 w 1948239"/>
              <a:gd name="connsiteY528" fmla="*/ 385180 h 1667221"/>
              <a:gd name="connsiteX529" fmla="*/ 1088089 w 1948239"/>
              <a:gd name="connsiteY529" fmla="*/ 390865 h 1667221"/>
              <a:gd name="connsiteX530" fmla="*/ 1108159 w 1948239"/>
              <a:gd name="connsiteY530" fmla="*/ 392287 h 1667221"/>
              <a:gd name="connsiteX531" fmla="*/ 1109593 w 1948239"/>
              <a:gd name="connsiteY531" fmla="*/ 397972 h 1667221"/>
              <a:gd name="connsiteX532" fmla="*/ 1109593 w 1948239"/>
              <a:gd name="connsiteY532" fmla="*/ 400815 h 1667221"/>
              <a:gd name="connsiteX533" fmla="*/ 1112461 w 1948239"/>
              <a:gd name="connsiteY533" fmla="*/ 400815 h 1667221"/>
              <a:gd name="connsiteX534" fmla="*/ 1109593 w 1948239"/>
              <a:gd name="connsiteY534" fmla="*/ 396551 h 1667221"/>
              <a:gd name="connsiteX535" fmla="*/ 1112461 w 1948239"/>
              <a:gd name="connsiteY535" fmla="*/ 395129 h 1667221"/>
              <a:gd name="connsiteX536" fmla="*/ 1108159 w 1948239"/>
              <a:gd name="connsiteY536" fmla="*/ 390865 h 1667221"/>
              <a:gd name="connsiteX537" fmla="*/ 1092389 w 1948239"/>
              <a:gd name="connsiteY537" fmla="*/ 379495 h 1667221"/>
              <a:gd name="connsiteX538" fmla="*/ 365563 w 1948239"/>
              <a:gd name="connsiteY538" fmla="*/ 379494 h 1667221"/>
              <a:gd name="connsiteX539" fmla="*/ 328290 w 1948239"/>
              <a:gd name="connsiteY539" fmla="*/ 403656 h 1667221"/>
              <a:gd name="connsiteX540" fmla="*/ 365563 w 1948239"/>
              <a:gd name="connsiteY540" fmla="*/ 379494 h 1667221"/>
              <a:gd name="connsiteX541" fmla="*/ 1879188 w 1948239"/>
              <a:gd name="connsiteY541" fmla="*/ 377955 h 1667221"/>
              <a:gd name="connsiteX542" fmla="*/ 1879427 w 1948239"/>
              <a:gd name="connsiteY542" fmla="*/ 378073 h 1667221"/>
              <a:gd name="connsiteX543" fmla="*/ 1879634 w 1948239"/>
              <a:gd name="connsiteY543" fmla="*/ 379503 h 1667221"/>
              <a:gd name="connsiteX544" fmla="*/ 1790545 w 1948239"/>
              <a:gd name="connsiteY544" fmla="*/ 370966 h 1667221"/>
              <a:gd name="connsiteX545" fmla="*/ 1806314 w 1948239"/>
              <a:gd name="connsiteY545" fmla="*/ 402236 h 1667221"/>
              <a:gd name="connsiteX546" fmla="*/ 1823517 w 1948239"/>
              <a:gd name="connsiteY546" fmla="*/ 426398 h 1667221"/>
              <a:gd name="connsiteX547" fmla="*/ 1813483 w 1948239"/>
              <a:gd name="connsiteY547" fmla="*/ 406500 h 1667221"/>
              <a:gd name="connsiteX548" fmla="*/ 1790545 w 1948239"/>
              <a:gd name="connsiteY548" fmla="*/ 370966 h 1667221"/>
              <a:gd name="connsiteX549" fmla="*/ 336892 w 1948239"/>
              <a:gd name="connsiteY549" fmla="*/ 370966 h 1667221"/>
              <a:gd name="connsiteX550" fmla="*/ 283848 w 1948239"/>
              <a:gd name="connsiteY550" fmla="*/ 419291 h 1667221"/>
              <a:gd name="connsiteX551" fmla="*/ 235106 w 1948239"/>
              <a:gd name="connsiteY551" fmla="*/ 449139 h 1667221"/>
              <a:gd name="connsiteX552" fmla="*/ 283848 w 1948239"/>
              <a:gd name="connsiteY552" fmla="*/ 407920 h 1667221"/>
              <a:gd name="connsiteX553" fmla="*/ 336892 w 1948239"/>
              <a:gd name="connsiteY553" fmla="*/ 370966 h 1667221"/>
              <a:gd name="connsiteX554" fmla="*/ 344956 w 1948239"/>
              <a:gd name="connsiteY554" fmla="*/ 363504 h 1667221"/>
              <a:gd name="connsiteX555" fmla="*/ 345493 w 1948239"/>
              <a:gd name="connsiteY555" fmla="*/ 363859 h 1667221"/>
              <a:gd name="connsiteX556" fmla="*/ 336891 w 1948239"/>
              <a:gd name="connsiteY556" fmla="*/ 369544 h 1667221"/>
              <a:gd name="connsiteX557" fmla="*/ 344956 w 1948239"/>
              <a:gd name="connsiteY557" fmla="*/ 363504 h 1667221"/>
              <a:gd name="connsiteX558" fmla="*/ 1134860 w 1948239"/>
              <a:gd name="connsiteY558" fmla="*/ 362794 h 1667221"/>
              <a:gd name="connsiteX559" fmla="*/ 1129664 w 1948239"/>
              <a:gd name="connsiteY559" fmla="*/ 365281 h 1667221"/>
              <a:gd name="connsiteX560" fmla="*/ 1138265 w 1948239"/>
              <a:gd name="connsiteY560" fmla="*/ 368125 h 1667221"/>
              <a:gd name="connsiteX561" fmla="*/ 1141132 w 1948239"/>
              <a:gd name="connsiteY561" fmla="*/ 366702 h 1667221"/>
              <a:gd name="connsiteX562" fmla="*/ 1134860 w 1948239"/>
              <a:gd name="connsiteY562" fmla="*/ 362794 h 1667221"/>
              <a:gd name="connsiteX563" fmla="*/ 364131 w 1948239"/>
              <a:gd name="connsiteY563" fmla="*/ 362438 h 1667221"/>
              <a:gd name="connsiteX564" fmla="*/ 344060 w 1948239"/>
              <a:gd name="connsiteY564" fmla="*/ 379493 h 1667221"/>
              <a:gd name="connsiteX565" fmla="*/ 342626 w 1948239"/>
              <a:gd name="connsiteY565" fmla="*/ 372388 h 1667221"/>
              <a:gd name="connsiteX566" fmla="*/ 1871519 w 1948239"/>
              <a:gd name="connsiteY566" fmla="*/ 361461 h 1667221"/>
              <a:gd name="connsiteX567" fmla="*/ 1875126 w 1948239"/>
              <a:gd name="connsiteY567" fmla="*/ 363859 h 1667221"/>
              <a:gd name="connsiteX568" fmla="*/ 1879188 w 1948239"/>
              <a:gd name="connsiteY568" fmla="*/ 377955 h 1667221"/>
              <a:gd name="connsiteX569" fmla="*/ 1876560 w 1948239"/>
              <a:gd name="connsiteY569" fmla="*/ 376653 h 1667221"/>
              <a:gd name="connsiteX570" fmla="*/ 1871519 w 1948239"/>
              <a:gd name="connsiteY570" fmla="*/ 361461 h 1667221"/>
              <a:gd name="connsiteX571" fmla="*/ 1769041 w 1948239"/>
              <a:gd name="connsiteY571" fmla="*/ 355332 h 1667221"/>
              <a:gd name="connsiteX572" fmla="*/ 1773342 w 1948239"/>
              <a:gd name="connsiteY572" fmla="*/ 368123 h 1667221"/>
              <a:gd name="connsiteX573" fmla="*/ 1777642 w 1948239"/>
              <a:gd name="connsiteY573" fmla="*/ 383758 h 1667221"/>
              <a:gd name="connsiteX574" fmla="*/ 1773342 w 1948239"/>
              <a:gd name="connsiteY574" fmla="*/ 368123 h 1667221"/>
              <a:gd name="connsiteX575" fmla="*/ 1781944 w 1948239"/>
              <a:gd name="connsiteY575" fmla="*/ 372389 h 1667221"/>
              <a:gd name="connsiteX576" fmla="*/ 1780509 w 1948239"/>
              <a:gd name="connsiteY576" fmla="*/ 368123 h 1667221"/>
              <a:gd name="connsiteX577" fmla="*/ 1769041 w 1948239"/>
              <a:gd name="connsiteY577" fmla="*/ 355332 h 1667221"/>
              <a:gd name="connsiteX578" fmla="*/ 1846455 w 1948239"/>
              <a:gd name="connsiteY578" fmla="*/ 302743 h 1667221"/>
              <a:gd name="connsiteX579" fmla="*/ 1852189 w 1948239"/>
              <a:gd name="connsiteY579" fmla="*/ 328326 h 1667221"/>
              <a:gd name="connsiteX580" fmla="*/ 1846455 w 1948239"/>
              <a:gd name="connsiteY580" fmla="*/ 331169 h 1667221"/>
              <a:gd name="connsiteX581" fmla="*/ 1846455 w 1948239"/>
              <a:gd name="connsiteY581" fmla="*/ 302743 h 1667221"/>
              <a:gd name="connsiteX582" fmla="*/ 434815 w 1948239"/>
              <a:gd name="connsiteY582" fmla="*/ 297805 h 1667221"/>
              <a:gd name="connsiteX583" fmla="*/ 420936 w 1948239"/>
              <a:gd name="connsiteY583" fmla="*/ 310205 h 1667221"/>
              <a:gd name="connsiteX584" fmla="*/ 410005 w 1948239"/>
              <a:gd name="connsiteY584" fmla="*/ 322642 h 1667221"/>
              <a:gd name="connsiteX585" fmla="*/ 408572 w 1948239"/>
              <a:gd name="connsiteY585" fmla="*/ 308428 h 1667221"/>
              <a:gd name="connsiteX586" fmla="*/ 422549 w 1948239"/>
              <a:gd name="connsiteY586" fmla="*/ 304697 h 1667221"/>
              <a:gd name="connsiteX587" fmla="*/ 1088089 w 1948239"/>
              <a:gd name="connsiteY587" fmla="*/ 294215 h 1667221"/>
              <a:gd name="connsiteX588" fmla="*/ 1105292 w 1948239"/>
              <a:gd name="connsiteY588" fmla="*/ 301322 h 1667221"/>
              <a:gd name="connsiteX589" fmla="*/ 1105292 w 1948239"/>
              <a:gd name="connsiteY589" fmla="*/ 309850 h 1667221"/>
              <a:gd name="connsiteX590" fmla="*/ 1122495 w 1948239"/>
              <a:gd name="connsiteY590" fmla="*/ 307006 h 1667221"/>
              <a:gd name="connsiteX591" fmla="*/ 1121061 w 1948239"/>
              <a:gd name="connsiteY591" fmla="*/ 312693 h 1667221"/>
              <a:gd name="connsiteX592" fmla="*/ 1123929 w 1948239"/>
              <a:gd name="connsiteY592" fmla="*/ 314113 h 1667221"/>
              <a:gd name="connsiteX593" fmla="*/ 1122495 w 1948239"/>
              <a:gd name="connsiteY593" fmla="*/ 318377 h 1667221"/>
              <a:gd name="connsiteX594" fmla="*/ 1151167 w 1948239"/>
              <a:gd name="connsiteY594" fmla="*/ 328327 h 1667221"/>
              <a:gd name="connsiteX595" fmla="*/ 1135396 w 1948239"/>
              <a:gd name="connsiteY595" fmla="*/ 331169 h 1667221"/>
              <a:gd name="connsiteX596" fmla="*/ 1141132 w 1948239"/>
              <a:gd name="connsiteY596" fmla="*/ 341119 h 1667221"/>
              <a:gd name="connsiteX597" fmla="*/ 1154034 w 1948239"/>
              <a:gd name="connsiteY597" fmla="*/ 338276 h 1667221"/>
              <a:gd name="connsiteX598" fmla="*/ 1168370 w 1948239"/>
              <a:gd name="connsiteY598" fmla="*/ 352490 h 1667221"/>
              <a:gd name="connsiteX599" fmla="*/ 1182705 w 1948239"/>
              <a:gd name="connsiteY599" fmla="*/ 383759 h 1667221"/>
              <a:gd name="connsiteX600" fmla="*/ 1164068 w 1948239"/>
              <a:gd name="connsiteY600" fmla="*/ 379495 h 1667221"/>
              <a:gd name="connsiteX601" fmla="*/ 1171237 w 1948239"/>
              <a:gd name="connsiteY601" fmla="*/ 389444 h 1667221"/>
              <a:gd name="connsiteX602" fmla="*/ 1156901 w 1948239"/>
              <a:gd name="connsiteY602" fmla="*/ 386601 h 1667221"/>
              <a:gd name="connsiteX603" fmla="*/ 1162635 w 1948239"/>
              <a:gd name="connsiteY603" fmla="*/ 393708 h 1667221"/>
              <a:gd name="connsiteX604" fmla="*/ 1179838 w 1948239"/>
              <a:gd name="connsiteY604" fmla="*/ 396551 h 1667221"/>
              <a:gd name="connsiteX605" fmla="*/ 1172671 w 1948239"/>
              <a:gd name="connsiteY605" fmla="*/ 405079 h 1667221"/>
              <a:gd name="connsiteX606" fmla="*/ 1179838 w 1948239"/>
              <a:gd name="connsiteY606" fmla="*/ 405079 h 1667221"/>
              <a:gd name="connsiteX607" fmla="*/ 1171237 w 1948239"/>
              <a:gd name="connsiteY607" fmla="*/ 444876 h 1667221"/>
              <a:gd name="connsiteX608" fmla="*/ 1178405 w 1948239"/>
              <a:gd name="connsiteY608" fmla="*/ 446297 h 1667221"/>
              <a:gd name="connsiteX609" fmla="*/ 1174104 w 1948239"/>
              <a:gd name="connsiteY609" fmla="*/ 450560 h 1667221"/>
              <a:gd name="connsiteX610" fmla="*/ 1178405 w 1948239"/>
              <a:gd name="connsiteY610" fmla="*/ 451983 h 1667221"/>
              <a:gd name="connsiteX611" fmla="*/ 1159768 w 1948239"/>
              <a:gd name="connsiteY611" fmla="*/ 477566 h 1667221"/>
              <a:gd name="connsiteX612" fmla="*/ 1169804 w 1948239"/>
              <a:gd name="connsiteY612" fmla="*/ 476145 h 1667221"/>
              <a:gd name="connsiteX613" fmla="*/ 1156901 w 1948239"/>
              <a:gd name="connsiteY613" fmla="*/ 481830 h 1667221"/>
              <a:gd name="connsiteX614" fmla="*/ 1169804 w 1948239"/>
              <a:gd name="connsiteY614" fmla="*/ 486094 h 1667221"/>
              <a:gd name="connsiteX615" fmla="*/ 1152601 w 1948239"/>
              <a:gd name="connsiteY615" fmla="*/ 504572 h 1667221"/>
              <a:gd name="connsiteX616" fmla="*/ 1159768 w 1948239"/>
              <a:gd name="connsiteY616" fmla="*/ 507415 h 1667221"/>
              <a:gd name="connsiteX617" fmla="*/ 1152601 w 1948239"/>
              <a:gd name="connsiteY617" fmla="*/ 510258 h 1667221"/>
              <a:gd name="connsiteX618" fmla="*/ 1158335 w 1948239"/>
              <a:gd name="connsiteY618" fmla="*/ 510258 h 1667221"/>
              <a:gd name="connsiteX619" fmla="*/ 1143999 w 1948239"/>
              <a:gd name="connsiteY619" fmla="*/ 524470 h 1667221"/>
              <a:gd name="connsiteX620" fmla="*/ 1161202 w 1948239"/>
              <a:gd name="connsiteY620" fmla="*/ 525892 h 1667221"/>
              <a:gd name="connsiteX621" fmla="*/ 1138265 w 1948239"/>
              <a:gd name="connsiteY621" fmla="*/ 537262 h 1667221"/>
              <a:gd name="connsiteX622" fmla="*/ 1149732 w 1948239"/>
              <a:gd name="connsiteY622" fmla="*/ 545791 h 1667221"/>
              <a:gd name="connsiteX623" fmla="*/ 1138265 w 1948239"/>
              <a:gd name="connsiteY623" fmla="*/ 548633 h 1667221"/>
              <a:gd name="connsiteX624" fmla="*/ 1143999 w 1948239"/>
              <a:gd name="connsiteY624" fmla="*/ 550055 h 1667221"/>
              <a:gd name="connsiteX625" fmla="*/ 1106725 w 1948239"/>
              <a:gd name="connsiteY625" fmla="*/ 616858 h 1667221"/>
              <a:gd name="connsiteX626" fmla="*/ 1109593 w 1948239"/>
              <a:gd name="connsiteY626" fmla="*/ 616858 h 1667221"/>
              <a:gd name="connsiteX627" fmla="*/ 1089523 w 1948239"/>
              <a:gd name="connsiteY627" fmla="*/ 625386 h 1667221"/>
              <a:gd name="connsiteX628" fmla="*/ 1102425 w 1948239"/>
              <a:gd name="connsiteY628" fmla="*/ 639598 h 1667221"/>
              <a:gd name="connsiteX629" fmla="*/ 1086656 w 1948239"/>
              <a:gd name="connsiteY629" fmla="*/ 645284 h 1667221"/>
              <a:gd name="connsiteX630" fmla="*/ 1099558 w 1948239"/>
              <a:gd name="connsiteY630" fmla="*/ 649548 h 1667221"/>
              <a:gd name="connsiteX631" fmla="*/ 1082355 w 1948239"/>
              <a:gd name="connsiteY631" fmla="*/ 687923 h 1667221"/>
              <a:gd name="connsiteX632" fmla="*/ 1076620 w 1948239"/>
              <a:gd name="connsiteY632" fmla="*/ 655233 h 1667221"/>
              <a:gd name="connsiteX633" fmla="*/ 1065152 w 1948239"/>
              <a:gd name="connsiteY633" fmla="*/ 682238 h 1667221"/>
              <a:gd name="connsiteX634" fmla="*/ 1072320 w 1948239"/>
              <a:gd name="connsiteY634" fmla="*/ 677974 h 1667221"/>
              <a:gd name="connsiteX635" fmla="*/ 1072320 w 1948239"/>
              <a:gd name="connsiteY635" fmla="*/ 703558 h 1667221"/>
              <a:gd name="connsiteX636" fmla="*/ 1046516 w 1948239"/>
              <a:gd name="connsiteY636" fmla="*/ 713508 h 1667221"/>
              <a:gd name="connsiteX637" fmla="*/ 1050816 w 1948239"/>
              <a:gd name="connsiteY637" fmla="*/ 720615 h 1667221"/>
              <a:gd name="connsiteX638" fmla="*/ 1060852 w 1948239"/>
              <a:gd name="connsiteY638" fmla="*/ 722035 h 1667221"/>
              <a:gd name="connsiteX639" fmla="*/ 1059417 w 1948239"/>
              <a:gd name="connsiteY639" fmla="*/ 724879 h 1667221"/>
              <a:gd name="connsiteX640" fmla="*/ 1086656 w 1948239"/>
              <a:gd name="connsiteY640" fmla="*/ 741934 h 1667221"/>
              <a:gd name="connsiteX641" fmla="*/ 1108159 w 1948239"/>
              <a:gd name="connsiteY641" fmla="*/ 758990 h 1667221"/>
              <a:gd name="connsiteX642" fmla="*/ 1112461 w 1948239"/>
              <a:gd name="connsiteY642" fmla="*/ 750462 h 1667221"/>
              <a:gd name="connsiteX643" fmla="*/ 1122495 w 1948239"/>
              <a:gd name="connsiteY643" fmla="*/ 760412 h 1667221"/>
              <a:gd name="connsiteX644" fmla="*/ 1122495 w 1948239"/>
              <a:gd name="connsiteY644" fmla="*/ 756148 h 1667221"/>
              <a:gd name="connsiteX645" fmla="*/ 1156901 w 1948239"/>
              <a:gd name="connsiteY645" fmla="*/ 777467 h 1667221"/>
              <a:gd name="connsiteX646" fmla="*/ 1154034 w 1948239"/>
              <a:gd name="connsiteY646" fmla="*/ 763253 h 1667221"/>
              <a:gd name="connsiteX647" fmla="*/ 1195608 w 1948239"/>
              <a:gd name="connsiteY647" fmla="*/ 790259 h 1667221"/>
              <a:gd name="connsiteX648" fmla="*/ 1197041 w 1948239"/>
              <a:gd name="connsiteY648" fmla="*/ 785995 h 1667221"/>
              <a:gd name="connsiteX649" fmla="*/ 1202776 w 1948239"/>
              <a:gd name="connsiteY649" fmla="*/ 797366 h 1667221"/>
              <a:gd name="connsiteX650" fmla="*/ 1205643 w 1948239"/>
              <a:gd name="connsiteY650" fmla="*/ 787417 h 1667221"/>
              <a:gd name="connsiteX651" fmla="*/ 1241483 w 1948239"/>
              <a:gd name="connsiteY651" fmla="*/ 821528 h 1667221"/>
              <a:gd name="connsiteX652" fmla="*/ 1247217 w 1948239"/>
              <a:gd name="connsiteY652" fmla="*/ 803052 h 1667221"/>
              <a:gd name="connsiteX653" fmla="*/ 1295959 w 1948239"/>
              <a:gd name="connsiteY653" fmla="*/ 838584 h 1667221"/>
              <a:gd name="connsiteX654" fmla="*/ 1301693 w 1948239"/>
              <a:gd name="connsiteY654" fmla="*/ 845691 h 1667221"/>
              <a:gd name="connsiteX655" fmla="*/ 1303126 w 1948239"/>
              <a:gd name="connsiteY655" fmla="*/ 844270 h 1667221"/>
              <a:gd name="connsiteX656" fmla="*/ 1298826 w 1948239"/>
              <a:gd name="connsiteY656" fmla="*/ 838584 h 1667221"/>
              <a:gd name="connsiteX657" fmla="*/ 1314595 w 1948239"/>
              <a:gd name="connsiteY657" fmla="*/ 855641 h 1667221"/>
              <a:gd name="connsiteX658" fmla="*/ 1327498 w 1948239"/>
              <a:gd name="connsiteY658" fmla="*/ 844270 h 1667221"/>
              <a:gd name="connsiteX659" fmla="*/ 1356170 w 1948239"/>
              <a:gd name="connsiteY659" fmla="*/ 859905 h 1667221"/>
              <a:gd name="connsiteX660" fmla="*/ 1357603 w 1948239"/>
              <a:gd name="connsiteY660" fmla="*/ 854219 h 1667221"/>
              <a:gd name="connsiteX661" fmla="*/ 1435016 w 1948239"/>
              <a:gd name="connsiteY661" fmla="*/ 895438 h 1667221"/>
              <a:gd name="connsiteX662" fmla="*/ 1460820 w 1948239"/>
              <a:gd name="connsiteY662" fmla="*/ 938078 h 1667221"/>
              <a:gd name="connsiteX663" fmla="*/ 1456520 w 1948239"/>
              <a:gd name="connsiteY663" fmla="*/ 916757 h 1667221"/>
              <a:gd name="connsiteX664" fmla="*/ 1469019 w 1948239"/>
              <a:gd name="connsiteY664" fmla="*/ 912161 h 1667221"/>
              <a:gd name="connsiteX665" fmla="*/ 1474695 w 1948239"/>
              <a:gd name="connsiteY665" fmla="*/ 917728 h 1667221"/>
              <a:gd name="connsiteX666" fmla="*/ 1474082 w 1948239"/>
              <a:gd name="connsiteY666" fmla="*/ 922799 h 1667221"/>
              <a:gd name="connsiteX667" fmla="*/ 1479458 w 1948239"/>
              <a:gd name="connsiteY667" fmla="*/ 929549 h 1667221"/>
              <a:gd name="connsiteX668" fmla="*/ 1483758 w 1948239"/>
              <a:gd name="connsiteY668" fmla="*/ 921021 h 1667221"/>
              <a:gd name="connsiteX669" fmla="*/ 1486625 w 1948239"/>
              <a:gd name="connsiteY669" fmla="*/ 935235 h 1667221"/>
              <a:gd name="connsiteX670" fmla="*/ 1558304 w 1948239"/>
              <a:gd name="connsiteY670" fmla="*/ 956555 h 1667221"/>
              <a:gd name="connsiteX671" fmla="*/ 1552570 w 1948239"/>
              <a:gd name="connsiteY671" fmla="*/ 965082 h 1667221"/>
              <a:gd name="connsiteX672" fmla="*/ 1582676 w 1948239"/>
              <a:gd name="connsiteY672" fmla="*/ 984981 h 1667221"/>
              <a:gd name="connsiteX673" fmla="*/ 1581241 w 1948239"/>
              <a:gd name="connsiteY673" fmla="*/ 980717 h 1667221"/>
              <a:gd name="connsiteX674" fmla="*/ 1614215 w 1948239"/>
              <a:gd name="connsiteY674" fmla="*/ 1011987 h 1667221"/>
              <a:gd name="connsiteX675" fmla="*/ 1595577 w 1948239"/>
              <a:gd name="connsiteY675" fmla="*/ 1009145 h 1667221"/>
              <a:gd name="connsiteX676" fmla="*/ 1611347 w 1948239"/>
              <a:gd name="connsiteY676" fmla="*/ 1016250 h 1667221"/>
              <a:gd name="connsiteX677" fmla="*/ 1604179 w 1948239"/>
              <a:gd name="connsiteY677" fmla="*/ 1027621 h 1667221"/>
              <a:gd name="connsiteX678" fmla="*/ 1591277 w 1948239"/>
              <a:gd name="connsiteY678" fmla="*/ 1010566 h 1667221"/>
              <a:gd name="connsiteX679" fmla="*/ 1591277 w 1948239"/>
              <a:gd name="connsiteY679" fmla="*/ 1017673 h 1667221"/>
              <a:gd name="connsiteX680" fmla="*/ 1574074 w 1948239"/>
              <a:gd name="connsiteY680" fmla="*/ 1002038 h 1667221"/>
              <a:gd name="connsiteX681" fmla="*/ 1585543 w 1948239"/>
              <a:gd name="connsiteY681" fmla="*/ 1006302 h 1667221"/>
              <a:gd name="connsiteX682" fmla="*/ 1565473 w 1948239"/>
              <a:gd name="connsiteY682" fmla="*/ 992088 h 1667221"/>
              <a:gd name="connsiteX683" fmla="*/ 1556871 w 1948239"/>
              <a:gd name="connsiteY683" fmla="*/ 1010566 h 1667221"/>
              <a:gd name="connsiteX684" fmla="*/ 1538234 w 1948239"/>
              <a:gd name="connsiteY684" fmla="*/ 976453 h 1667221"/>
              <a:gd name="connsiteX685" fmla="*/ 1542535 w 1948239"/>
              <a:gd name="connsiteY685" fmla="*/ 973612 h 1667221"/>
              <a:gd name="connsiteX686" fmla="*/ 1526765 w 1948239"/>
              <a:gd name="connsiteY686" fmla="*/ 960819 h 1667221"/>
              <a:gd name="connsiteX687" fmla="*/ 1531067 w 1948239"/>
              <a:gd name="connsiteY687" fmla="*/ 975032 h 1667221"/>
              <a:gd name="connsiteX688" fmla="*/ 1518164 w 1948239"/>
              <a:gd name="connsiteY688" fmla="*/ 962241 h 1667221"/>
              <a:gd name="connsiteX689" fmla="*/ 1539668 w 1948239"/>
              <a:gd name="connsiteY689" fmla="*/ 987824 h 1667221"/>
              <a:gd name="connsiteX690" fmla="*/ 1535367 w 1948239"/>
              <a:gd name="connsiteY690" fmla="*/ 999195 h 1667221"/>
              <a:gd name="connsiteX691" fmla="*/ 1459388 w 1948239"/>
              <a:gd name="connsiteY691" fmla="*/ 948027 h 1667221"/>
              <a:gd name="connsiteX692" fmla="*/ 1449352 w 1948239"/>
              <a:gd name="connsiteY692" fmla="*/ 962241 h 1667221"/>
              <a:gd name="connsiteX693" fmla="*/ 1433583 w 1948239"/>
              <a:gd name="connsiteY693" fmla="*/ 949449 h 1667221"/>
              <a:gd name="connsiteX694" fmla="*/ 1435016 w 1948239"/>
              <a:gd name="connsiteY694" fmla="*/ 969346 h 1667221"/>
              <a:gd name="connsiteX695" fmla="*/ 1392008 w 1948239"/>
              <a:gd name="connsiteY695" fmla="*/ 928128 h 1667221"/>
              <a:gd name="connsiteX696" fmla="*/ 1394876 w 1948239"/>
              <a:gd name="connsiteY696" fmla="*/ 938078 h 1667221"/>
              <a:gd name="connsiteX697" fmla="*/ 1364771 w 1948239"/>
              <a:gd name="connsiteY697" fmla="*/ 911073 h 1667221"/>
              <a:gd name="connsiteX698" fmla="*/ 1374805 w 1948239"/>
              <a:gd name="connsiteY698" fmla="*/ 938078 h 1667221"/>
              <a:gd name="connsiteX699" fmla="*/ 1366204 w 1948239"/>
              <a:gd name="connsiteY699" fmla="*/ 939499 h 1667221"/>
              <a:gd name="connsiteX700" fmla="*/ 1367638 w 1948239"/>
              <a:gd name="connsiteY700" fmla="*/ 949449 h 1667221"/>
              <a:gd name="connsiteX701" fmla="*/ 1360470 w 1948239"/>
              <a:gd name="connsiteY701" fmla="*/ 913916 h 1667221"/>
              <a:gd name="connsiteX702" fmla="*/ 1346134 w 1948239"/>
              <a:gd name="connsiteY702" fmla="*/ 921021 h 1667221"/>
              <a:gd name="connsiteX703" fmla="*/ 1311728 w 1948239"/>
              <a:gd name="connsiteY703" fmla="*/ 886910 h 1667221"/>
              <a:gd name="connsiteX704" fmla="*/ 1297392 w 1948239"/>
              <a:gd name="connsiteY704" fmla="*/ 892595 h 1667221"/>
              <a:gd name="connsiteX705" fmla="*/ 1314595 w 1948239"/>
              <a:gd name="connsiteY705" fmla="*/ 928128 h 1667221"/>
              <a:gd name="connsiteX706" fmla="*/ 1311728 w 1948239"/>
              <a:gd name="connsiteY706" fmla="*/ 913916 h 1667221"/>
              <a:gd name="connsiteX707" fmla="*/ 1334665 w 1948239"/>
              <a:gd name="connsiteY707" fmla="*/ 928128 h 1667221"/>
              <a:gd name="connsiteX708" fmla="*/ 1317462 w 1948239"/>
              <a:gd name="connsiteY708" fmla="*/ 919601 h 1667221"/>
              <a:gd name="connsiteX709" fmla="*/ 1324631 w 1948239"/>
              <a:gd name="connsiteY709" fmla="*/ 932392 h 1667221"/>
              <a:gd name="connsiteX710" fmla="*/ 1300259 w 1948239"/>
              <a:gd name="connsiteY710" fmla="*/ 928128 h 1667221"/>
              <a:gd name="connsiteX711" fmla="*/ 1301693 w 1948239"/>
              <a:gd name="connsiteY711" fmla="*/ 929549 h 1667221"/>
              <a:gd name="connsiteX712" fmla="*/ 1278756 w 1948239"/>
              <a:gd name="connsiteY712" fmla="*/ 912494 h 1667221"/>
              <a:gd name="connsiteX713" fmla="*/ 1295959 w 1948239"/>
              <a:gd name="connsiteY713" fmla="*/ 903966 h 1667221"/>
              <a:gd name="connsiteX714" fmla="*/ 1221413 w 1948239"/>
              <a:gd name="connsiteY714" fmla="*/ 868433 h 1667221"/>
              <a:gd name="connsiteX715" fmla="*/ 1230014 w 1948239"/>
              <a:gd name="connsiteY715" fmla="*/ 885488 h 1667221"/>
              <a:gd name="connsiteX716" fmla="*/ 1204210 w 1948239"/>
              <a:gd name="connsiteY716" fmla="*/ 882646 h 1667221"/>
              <a:gd name="connsiteX717" fmla="*/ 1211377 w 1948239"/>
              <a:gd name="connsiteY717" fmla="*/ 895438 h 1667221"/>
              <a:gd name="connsiteX718" fmla="*/ 1214244 w 1948239"/>
              <a:gd name="connsiteY718" fmla="*/ 898281 h 1667221"/>
              <a:gd name="connsiteX719" fmla="*/ 1214244 w 1948239"/>
              <a:gd name="connsiteY719" fmla="*/ 903966 h 1667221"/>
              <a:gd name="connsiteX720" fmla="*/ 1194174 w 1948239"/>
              <a:gd name="connsiteY720" fmla="*/ 874117 h 1667221"/>
              <a:gd name="connsiteX721" fmla="*/ 1184140 w 1948239"/>
              <a:gd name="connsiteY721" fmla="*/ 884067 h 1667221"/>
              <a:gd name="connsiteX722" fmla="*/ 1189874 w 1948239"/>
              <a:gd name="connsiteY722" fmla="*/ 871276 h 1667221"/>
              <a:gd name="connsiteX723" fmla="*/ 1175538 w 1948239"/>
              <a:gd name="connsiteY723" fmla="*/ 864169 h 1667221"/>
              <a:gd name="connsiteX724" fmla="*/ 1178405 w 1948239"/>
              <a:gd name="connsiteY724" fmla="*/ 882646 h 1667221"/>
              <a:gd name="connsiteX725" fmla="*/ 1159768 w 1948239"/>
              <a:gd name="connsiteY725" fmla="*/ 859905 h 1667221"/>
              <a:gd name="connsiteX726" fmla="*/ 1159768 w 1948239"/>
              <a:gd name="connsiteY726" fmla="*/ 862748 h 1667221"/>
              <a:gd name="connsiteX727" fmla="*/ 1152601 w 1948239"/>
              <a:gd name="connsiteY727" fmla="*/ 857062 h 1667221"/>
              <a:gd name="connsiteX728" fmla="*/ 1151636 w 1948239"/>
              <a:gd name="connsiteY728" fmla="*/ 862322 h 1667221"/>
              <a:gd name="connsiteX729" fmla="*/ 1144906 w 1948239"/>
              <a:gd name="connsiteY729" fmla="*/ 858145 h 1667221"/>
              <a:gd name="connsiteX730" fmla="*/ 1135935 w 1948239"/>
              <a:gd name="connsiteY730" fmla="*/ 846802 h 1667221"/>
              <a:gd name="connsiteX731" fmla="*/ 1125761 w 1948239"/>
              <a:gd name="connsiteY731" fmla="*/ 849836 h 1667221"/>
              <a:gd name="connsiteX732" fmla="*/ 1125362 w 1948239"/>
              <a:gd name="connsiteY732" fmla="*/ 849955 h 1667221"/>
              <a:gd name="connsiteX733" fmla="*/ 1121061 w 1948239"/>
              <a:gd name="connsiteY733" fmla="*/ 841427 h 1667221"/>
              <a:gd name="connsiteX734" fmla="*/ 1118195 w 1948239"/>
              <a:gd name="connsiteY734" fmla="*/ 845691 h 1667221"/>
              <a:gd name="connsiteX735" fmla="*/ 1113893 w 1948239"/>
              <a:gd name="connsiteY735" fmla="*/ 837163 h 1667221"/>
              <a:gd name="connsiteX736" fmla="*/ 1102806 w 1948239"/>
              <a:gd name="connsiteY736" fmla="*/ 845758 h 1667221"/>
              <a:gd name="connsiteX737" fmla="*/ 1101310 w 1948239"/>
              <a:gd name="connsiteY737" fmla="*/ 847690 h 1667221"/>
              <a:gd name="connsiteX738" fmla="*/ 1099558 w 1948239"/>
              <a:gd name="connsiteY738" fmla="*/ 849955 h 1667221"/>
              <a:gd name="connsiteX739" fmla="*/ 1090956 w 1948239"/>
              <a:gd name="connsiteY739" fmla="*/ 857062 h 1667221"/>
              <a:gd name="connsiteX740" fmla="*/ 1080922 w 1948239"/>
              <a:gd name="connsiteY740" fmla="*/ 842849 h 1667221"/>
              <a:gd name="connsiteX741" fmla="*/ 1070886 w 1948239"/>
              <a:gd name="connsiteY741" fmla="*/ 798787 h 1667221"/>
              <a:gd name="connsiteX742" fmla="*/ 1062284 w 1948239"/>
              <a:gd name="connsiteY742" fmla="*/ 804473 h 1667221"/>
              <a:gd name="connsiteX743" fmla="*/ 1043649 w 1948239"/>
              <a:gd name="connsiteY743" fmla="*/ 810158 h 1667221"/>
              <a:gd name="connsiteX744" fmla="*/ 1046516 w 1948239"/>
              <a:gd name="connsiteY744" fmla="*/ 815844 h 1667221"/>
              <a:gd name="connsiteX745" fmla="*/ 1040781 w 1948239"/>
              <a:gd name="connsiteY745" fmla="*/ 810158 h 1667221"/>
              <a:gd name="connsiteX746" fmla="*/ 1036480 w 1948239"/>
              <a:gd name="connsiteY746" fmla="*/ 817265 h 1667221"/>
              <a:gd name="connsiteX747" fmla="*/ 1027879 w 1948239"/>
              <a:gd name="connsiteY747" fmla="*/ 808737 h 1667221"/>
              <a:gd name="connsiteX748" fmla="*/ 1027879 w 1948239"/>
              <a:gd name="connsiteY748" fmla="*/ 822951 h 1667221"/>
              <a:gd name="connsiteX749" fmla="*/ 1017844 w 1948239"/>
              <a:gd name="connsiteY749" fmla="*/ 811580 h 1667221"/>
              <a:gd name="connsiteX750" fmla="*/ 1013543 w 1948239"/>
              <a:gd name="connsiteY750" fmla="*/ 820108 h 1667221"/>
              <a:gd name="connsiteX751" fmla="*/ 1003508 w 1948239"/>
              <a:gd name="connsiteY751" fmla="*/ 804473 h 1667221"/>
              <a:gd name="connsiteX752" fmla="*/ 1019277 w 1948239"/>
              <a:gd name="connsiteY752" fmla="*/ 801630 h 1667221"/>
              <a:gd name="connsiteX753" fmla="*/ 1013543 w 1948239"/>
              <a:gd name="connsiteY753" fmla="*/ 791681 h 1667221"/>
              <a:gd name="connsiteX754" fmla="*/ 990605 w 1948239"/>
              <a:gd name="connsiteY754" fmla="*/ 791681 h 1667221"/>
              <a:gd name="connsiteX755" fmla="*/ 992038 w 1948239"/>
              <a:gd name="connsiteY755" fmla="*/ 795945 h 1667221"/>
              <a:gd name="connsiteX756" fmla="*/ 997774 w 1948239"/>
              <a:gd name="connsiteY756" fmla="*/ 797366 h 1667221"/>
              <a:gd name="connsiteX757" fmla="*/ 983438 w 1948239"/>
              <a:gd name="connsiteY757" fmla="*/ 815844 h 1667221"/>
              <a:gd name="connsiteX758" fmla="*/ 969102 w 1948239"/>
              <a:gd name="connsiteY758" fmla="*/ 828635 h 1667221"/>
              <a:gd name="connsiteX759" fmla="*/ 977702 w 1948239"/>
              <a:gd name="connsiteY759" fmla="*/ 832899 h 1667221"/>
              <a:gd name="connsiteX760" fmla="*/ 969102 w 1948239"/>
              <a:gd name="connsiteY760" fmla="*/ 838584 h 1667221"/>
              <a:gd name="connsiteX761" fmla="*/ 973402 w 1948239"/>
              <a:gd name="connsiteY761" fmla="*/ 840006 h 1667221"/>
              <a:gd name="connsiteX762" fmla="*/ 954767 w 1948239"/>
              <a:gd name="connsiteY762" fmla="*/ 861326 h 1667221"/>
              <a:gd name="connsiteX763" fmla="*/ 969102 w 1948239"/>
              <a:gd name="connsiteY763" fmla="*/ 862748 h 1667221"/>
              <a:gd name="connsiteX764" fmla="*/ 944731 w 1948239"/>
              <a:gd name="connsiteY764" fmla="*/ 889752 h 1667221"/>
              <a:gd name="connsiteX765" fmla="*/ 949031 w 1948239"/>
              <a:gd name="connsiteY765" fmla="*/ 891174 h 1667221"/>
              <a:gd name="connsiteX766" fmla="*/ 938996 w 1948239"/>
              <a:gd name="connsiteY766" fmla="*/ 894017 h 1667221"/>
              <a:gd name="connsiteX767" fmla="*/ 949031 w 1948239"/>
              <a:gd name="connsiteY767" fmla="*/ 898281 h 1667221"/>
              <a:gd name="connsiteX768" fmla="*/ 917493 w 1948239"/>
              <a:gd name="connsiteY768" fmla="*/ 919601 h 1667221"/>
              <a:gd name="connsiteX769" fmla="*/ 934695 w 1948239"/>
              <a:gd name="connsiteY769" fmla="*/ 926708 h 1667221"/>
              <a:gd name="connsiteX770" fmla="*/ 903158 w 1948239"/>
              <a:gd name="connsiteY770" fmla="*/ 956555 h 1667221"/>
              <a:gd name="connsiteX771" fmla="*/ 895989 w 1948239"/>
              <a:gd name="connsiteY771" fmla="*/ 959398 h 1667221"/>
              <a:gd name="connsiteX772" fmla="*/ 897423 w 1948239"/>
              <a:gd name="connsiteY772" fmla="*/ 960819 h 1667221"/>
              <a:gd name="connsiteX773" fmla="*/ 901723 w 1948239"/>
              <a:gd name="connsiteY773" fmla="*/ 959398 h 1667221"/>
              <a:gd name="connsiteX774" fmla="*/ 885955 w 1948239"/>
              <a:gd name="connsiteY774" fmla="*/ 967925 h 1667221"/>
              <a:gd name="connsiteX775" fmla="*/ 897423 w 1948239"/>
              <a:gd name="connsiteY775" fmla="*/ 979296 h 1667221"/>
              <a:gd name="connsiteX776" fmla="*/ 884520 w 1948239"/>
              <a:gd name="connsiteY776" fmla="*/ 997774 h 1667221"/>
              <a:gd name="connsiteX777" fmla="*/ 890255 w 1948239"/>
              <a:gd name="connsiteY777" fmla="*/ 1000616 h 1667221"/>
              <a:gd name="connsiteX778" fmla="*/ 854416 w 1948239"/>
              <a:gd name="connsiteY778" fmla="*/ 1050363 h 1667221"/>
              <a:gd name="connsiteX779" fmla="*/ 815708 w 1948239"/>
              <a:gd name="connsiteY779" fmla="*/ 1061734 h 1667221"/>
              <a:gd name="connsiteX780" fmla="*/ 835778 w 1948239"/>
              <a:gd name="connsiteY780" fmla="*/ 1063155 h 1667221"/>
              <a:gd name="connsiteX781" fmla="*/ 834346 w 1948239"/>
              <a:gd name="connsiteY781" fmla="*/ 1075946 h 1667221"/>
              <a:gd name="connsiteX782" fmla="*/ 838646 w 1948239"/>
              <a:gd name="connsiteY782" fmla="*/ 1077368 h 1667221"/>
              <a:gd name="connsiteX783" fmla="*/ 824310 w 1948239"/>
              <a:gd name="connsiteY783" fmla="*/ 1077368 h 1667221"/>
              <a:gd name="connsiteX784" fmla="*/ 832911 w 1948239"/>
              <a:gd name="connsiteY784" fmla="*/ 1083053 h 1667221"/>
              <a:gd name="connsiteX785" fmla="*/ 818575 w 1948239"/>
              <a:gd name="connsiteY785" fmla="*/ 1081632 h 1667221"/>
              <a:gd name="connsiteX786" fmla="*/ 799940 w 1948239"/>
              <a:gd name="connsiteY786" fmla="*/ 1129957 h 1667221"/>
              <a:gd name="connsiteX787" fmla="*/ 792771 w 1948239"/>
              <a:gd name="connsiteY787" fmla="*/ 1124273 h 1667221"/>
              <a:gd name="connsiteX788" fmla="*/ 775568 w 1948239"/>
              <a:gd name="connsiteY788" fmla="*/ 1142749 h 1667221"/>
              <a:gd name="connsiteX789" fmla="*/ 779869 w 1948239"/>
              <a:gd name="connsiteY789" fmla="*/ 1142749 h 1667221"/>
              <a:gd name="connsiteX790" fmla="*/ 766966 w 1948239"/>
              <a:gd name="connsiteY790" fmla="*/ 1154120 h 1667221"/>
              <a:gd name="connsiteX791" fmla="*/ 738295 w 1948239"/>
              <a:gd name="connsiteY791" fmla="*/ 1161227 h 1667221"/>
              <a:gd name="connsiteX792" fmla="*/ 729693 w 1948239"/>
              <a:gd name="connsiteY792" fmla="*/ 1139907 h 1667221"/>
              <a:gd name="connsiteX793" fmla="*/ 735428 w 1948239"/>
              <a:gd name="connsiteY793" fmla="*/ 1147013 h 1667221"/>
              <a:gd name="connsiteX794" fmla="*/ 744029 w 1948239"/>
              <a:gd name="connsiteY794" fmla="*/ 1145592 h 1667221"/>
              <a:gd name="connsiteX795" fmla="*/ 733995 w 1948239"/>
              <a:gd name="connsiteY795" fmla="*/ 1135643 h 1667221"/>
              <a:gd name="connsiteX796" fmla="*/ 742596 w 1948239"/>
              <a:gd name="connsiteY796" fmla="*/ 1129957 h 1667221"/>
              <a:gd name="connsiteX797" fmla="*/ 732560 w 1948239"/>
              <a:gd name="connsiteY797" fmla="*/ 1132800 h 1667221"/>
              <a:gd name="connsiteX798" fmla="*/ 731128 w 1948239"/>
              <a:gd name="connsiteY798" fmla="*/ 1128536 h 1667221"/>
              <a:gd name="connsiteX799" fmla="*/ 754065 w 1948239"/>
              <a:gd name="connsiteY799" fmla="*/ 1122850 h 1667221"/>
              <a:gd name="connsiteX800" fmla="*/ 749763 w 1948239"/>
              <a:gd name="connsiteY800" fmla="*/ 1118586 h 1667221"/>
              <a:gd name="connsiteX801" fmla="*/ 781302 w 1948239"/>
              <a:gd name="connsiteY801" fmla="*/ 1112902 h 1667221"/>
              <a:gd name="connsiteX802" fmla="*/ 784169 w 1948239"/>
              <a:gd name="connsiteY802" fmla="*/ 1117166 h 1667221"/>
              <a:gd name="connsiteX803" fmla="*/ 795638 w 1948239"/>
              <a:gd name="connsiteY803" fmla="*/ 1108638 h 1667221"/>
              <a:gd name="connsiteX804" fmla="*/ 787685 w 1948239"/>
              <a:gd name="connsiteY804" fmla="*/ 1107095 h 1667221"/>
              <a:gd name="connsiteX805" fmla="*/ 792771 w 1948239"/>
              <a:gd name="connsiteY805" fmla="*/ 1101531 h 1667221"/>
              <a:gd name="connsiteX806" fmla="*/ 768401 w 1948239"/>
              <a:gd name="connsiteY806" fmla="*/ 1111479 h 1667221"/>
              <a:gd name="connsiteX807" fmla="*/ 758365 w 1948239"/>
              <a:gd name="connsiteY807" fmla="*/ 1105795 h 1667221"/>
              <a:gd name="connsiteX808" fmla="*/ 786679 w 1948239"/>
              <a:gd name="connsiteY808" fmla="*/ 1086252 h 1667221"/>
              <a:gd name="connsiteX809" fmla="*/ 801661 w 1948239"/>
              <a:gd name="connsiteY809" fmla="*/ 1064121 h 1667221"/>
              <a:gd name="connsiteX810" fmla="*/ 797967 w 1948239"/>
              <a:gd name="connsiteY810" fmla="*/ 1067241 h 1667221"/>
              <a:gd name="connsiteX811" fmla="*/ 789903 w 1948239"/>
              <a:gd name="connsiteY811" fmla="*/ 1070261 h 1667221"/>
              <a:gd name="connsiteX812" fmla="*/ 787036 w 1948239"/>
              <a:gd name="connsiteY812" fmla="*/ 1063155 h 1667221"/>
              <a:gd name="connsiteX813" fmla="*/ 802315 w 1948239"/>
              <a:gd name="connsiteY813" fmla="*/ 1063155 h 1667221"/>
              <a:gd name="connsiteX814" fmla="*/ 804240 w 1948239"/>
              <a:gd name="connsiteY814" fmla="*/ 1060311 h 1667221"/>
              <a:gd name="connsiteX815" fmla="*/ 791338 w 1948239"/>
              <a:gd name="connsiteY815" fmla="*/ 1050363 h 1667221"/>
              <a:gd name="connsiteX816" fmla="*/ 802807 w 1948239"/>
              <a:gd name="connsiteY816" fmla="*/ 1041835 h 1667221"/>
              <a:gd name="connsiteX817" fmla="*/ 784169 w 1948239"/>
              <a:gd name="connsiteY817" fmla="*/ 1038992 h 1667221"/>
              <a:gd name="connsiteX818" fmla="*/ 821443 w 1948239"/>
              <a:gd name="connsiteY818" fmla="*/ 1014830 h 1667221"/>
              <a:gd name="connsiteX819" fmla="*/ 812841 w 1948239"/>
              <a:gd name="connsiteY819" fmla="*/ 1014830 h 1667221"/>
              <a:gd name="connsiteX820" fmla="*/ 837213 w 1948239"/>
              <a:gd name="connsiteY820" fmla="*/ 997774 h 1667221"/>
              <a:gd name="connsiteX821" fmla="*/ 811408 w 1948239"/>
              <a:gd name="connsiteY821" fmla="*/ 999195 h 1667221"/>
              <a:gd name="connsiteX822" fmla="*/ 809974 w 1948239"/>
              <a:gd name="connsiteY822" fmla="*/ 992088 h 1667221"/>
              <a:gd name="connsiteX823" fmla="*/ 799940 w 1948239"/>
              <a:gd name="connsiteY823" fmla="*/ 990667 h 1667221"/>
              <a:gd name="connsiteX824" fmla="*/ 834346 w 1948239"/>
              <a:gd name="connsiteY824" fmla="*/ 992088 h 1667221"/>
              <a:gd name="connsiteX825" fmla="*/ 827177 w 1948239"/>
              <a:gd name="connsiteY825" fmla="*/ 980717 h 1667221"/>
              <a:gd name="connsiteX826" fmla="*/ 857283 w 1948239"/>
              <a:gd name="connsiteY826" fmla="*/ 960819 h 1667221"/>
              <a:gd name="connsiteX827" fmla="*/ 851549 w 1948239"/>
              <a:gd name="connsiteY827" fmla="*/ 948027 h 1667221"/>
              <a:gd name="connsiteX828" fmla="*/ 818575 w 1948239"/>
              <a:gd name="connsiteY828" fmla="*/ 953713 h 1667221"/>
              <a:gd name="connsiteX829" fmla="*/ 832911 w 1948239"/>
              <a:gd name="connsiteY829" fmla="*/ 955134 h 1667221"/>
              <a:gd name="connsiteX830" fmla="*/ 821443 w 1948239"/>
              <a:gd name="connsiteY830" fmla="*/ 969346 h 1667221"/>
              <a:gd name="connsiteX831" fmla="*/ 828611 w 1948239"/>
              <a:gd name="connsiteY831" fmla="*/ 957977 h 1667221"/>
              <a:gd name="connsiteX832" fmla="*/ 817143 w 1948239"/>
              <a:gd name="connsiteY832" fmla="*/ 960819 h 1667221"/>
              <a:gd name="connsiteX833" fmla="*/ 820010 w 1948239"/>
              <a:gd name="connsiteY833" fmla="*/ 943763 h 1667221"/>
              <a:gd name="connsiteX834" fmla="*/ 818575 w 1948239"/>
              <a:gd name="connsiteY834" fmla="*/ 943763 h 1667221"/>
              <a:gd name="connsiteX835" fmla="*/ 834346 w 1948239"/>
              <a:gd name="connsiteY835" fmla="*/ 929549 h 1667221"/>
              <a:gd name="connsiteX836" fmla="*/ 842947 w 1948239"/>
              <a:gd name="connsiteY836" fmla="*/ 943763 h 1667221"/>
              <a:gd name="connsiteX837" fmla="*/ 873052 w 1948239"/>
              <a:gd name="connsiteY837" fmla="*/ 894017 h 1667221"/>
              <a:gd name="connsiteX838" fmla="*/ 857283 w 1948239"/>
              <a:gd name="connsiteY838" fmla="*/ 896859 h 1667221"/>
              <a:gd name="connsiteX839" fmla="*/ 858716 w 1948239"/>
              <a:gd name="connsiteY839" fmla="*/ 878383 h 1667221"/>
              <a:gd name="connsiteX840" fmla="*/ 847247 w 1948239"/>
              <a:gd name="connsiteY840" fmla="*/ 881224 h 1667221"/>
              <a:gd name="connsiteX841" fmla="*/ 848681 w 1948239"/>
              <a:gd name="connsiteY841" fmla="*/ 881224 h 1667221"/>
              <a:gd name="connsiteX842" fmla="*/ 842947 w 1948239"/>
              <a:gd name="connsiteY842" fmla="*/ 879803 h 1667221"/>
              <a:gd name="connsiteX843" fmla="*/ 870184 w 1948239"/>
              <a:gd name="connsiteY843" fmla="*/ 871276 h 1667221"/>
              <a:gd name="connsiteX844" fmla="*/ 860150 w 1948239"/>
              <a:gd name="connsiteY844" fmla="*/ 862748 h 1667221"/>
              <a:gd name="connsiteX845" fmla="*/ 871619 w 1948239"/>
              <a:gd name="connsiteY845" fmla="*/ 869853 h 1667221"/>
              <a:gd name="connsiteX846" fmla="*/ 877353 w 1948239"/>
              <a:gd name="connsiteY846" fmla="*/ 861326 h 1667221"/>
              <a:gd name="connsiteX847" fmla="*/ 860150 w 1948239"/>
              <a:gd name="connsiteY847" fmla="*/ 859905 h 1667221"/>
              <a:gd name="connsiteX848" fmla="*/ 881653 w 1948239"/>
              <a:gd name="connsiteY848" fmla="*/ 849955 h 1667221"/>
              <a:gd name="connsiteX849" fmla="*/ 878786 w 1948239"/>
              <a:gd name="connsiteY849" fmla="*/ 849955 h 1667221"/>
              <a:gd name="connsiteX850" fmla="*/ 884520 w 1948239"/>
              <a:gd name="connsiteY850" fmla="*/ 845691 h 1667221"/>
              <a:gd name="connsiteX851" fmla="*/ 875919 w 1948239"/>
              <a:gd name="connsiteY851" fmla="*/ 847113 h 1667221"/>
              <a:gd name="connsiteX852" fmla="*/ 888822 w 1948239"/>
              <a:gd name="connsiteY852" fmla="*/ 825792 h 1667221"/>
              <a:gd name="connsiteX853" fmla="*/ 891689 w 1948239"/>
              <a:gd name="connsiteY853" fmla="*/ 821528 h 1667221"/>
              <a:gd name="connsiteX854" fmla="*/ 887387 w 1948239"/>
              <a:gd name="connsiteY854" fmla="*/ 818685 h 1667221"/>
              <a:gd name="connsiteX855" fmla="*/ 895989 w 1948239"/>
              <a:gd name="connsiteY855" fmla="*/ 817265 h 1667221"/>
              <a:gd name="connsiteX856" fmla="*/ 883087 w 1948239"/>
              <a:gd name="connsiteY856" fmla="*/ 804473 h 1667221"/>
              <a:gd name="connsiteX857" fmla="*/ 875919 w 1948239"/>
              <a:gd name="connsiteY857" fmla="*/ 797366 h 1667221"/>
              <a:gd name="connsiteX858" fmla="*/ 888822 w 1948239"/>
              <a:gd name="connsiteY858" fmla="*/ 791681 h 1667221"/>
              <a:gd name="connsiteX859" fmla="*/ 930395 w 1948239"/>
              <a:gd name="connsiteY859" fmla="*/ 791681 h 1667221"/>
              <a:gd name="connsiteX860" fmla="*/ 924661 w 1948239"/>
              <a:gd name="connsiteY860" fmla="*/ 784574 h 1667221"/>
              <a:gd name="connsiteX861" fmla="*/ 921793 w 1948239"/>
              <a:gd name="connsiteY861" fmla="*/ 778888 h 1667221"/>
              <a:gd name="connsiteX862" fmla="*/ 913192 w 1948239"/>
              <a:gd name="connsiteY862" fmla="*/ 778888 h 1667221"/>
              <a:gd name="connsiteX863" fmla="*/ 916059 w 1948239"/>
              <a:gd name="connsiteY863" fmla="*/ 776047 h 1667221"/>
              <a:gd name="connsiteX864" fmla="*/ 916059 w 1948239"/>
              <a:gd name="connsiteY864" fmla="*/ 773203 h 1667221"/>
              <a:gd name="connsiteX865" fmla="*/ 916059 w 1948239"/>
              <a:gd name="connsiteY865" fmla="*/ 770360 h 1667221"/>
              <a:gd name="connsiteX866" fmla="*/ 911759 w 1948239"/>
              <a:gd name="connsiteY866" fmla="*/ 771783 h 1667221"/>
              <a:gd name="connsiteX867" fmla="*/ 908892 w 1948239"/>
              <a:gd name="connsiteY867" fmla="*/ 776047 h 1667221"/>
              <a:gd name="connsiteX868" fmla="*/ 874486 w 1948239"/>
              <a:gd name="connsiteY868" fmla="*/ 749041 h 1667221"/>
              <a:gd name="connsiteX869" fmla="*/ 884520 w 1948239"/>
              <a:gd name="connsiteY869" fmla="*/ 760412 h 1667221"/>
              <a:gd name="connsiteX870" fmla="*/ 898856 w 1948239"/>
              <a:gd name="connsiteY870" fmla="*/ 736249 h 1667221"/>
              <a:gd name="connsiteX871" fmla="*/ 847247 w 1948239"/>
              <a:gd name="connsiteY871" fmla="*/ 700716 h 1667221"/>
              <a:gd name="connsiteX872" fmla="*/ 850473 w 1948239"/>
              <a:gd name="connsiteY872" fmla="*/ 710843 h 1667221"/>
              <a:gd name="connsiteX873" fmla="*/ 850774 w 1948239"/>
              <a:gd name="connsiteY873" fmla="*/ 713968 h 1667221"/>
              <a:gd name="connsiteX874" fmla="*/ 845814 w 1948239"/>
              <a:gd name="connsiteY874" fmla="*/ 707822 h 1667221"/>
              <a:gd name="connsiteX875" fmla="*/ 844380 w 1948239"/>
              <a:gd name="connsiteY875" fmla="*/ 709244 h 1667221"/>
              <a:gd name="connsiteX876" fmla="*/ 850810 w 1948239"/>
              <a:gd name="connsiteY876" fmla="*/ 714342 h 1667221"/>
              <a:gd name="connsiteX877" fmla="*/ 851549 w 1948239"/>
              <a:gd name="connsiteY877" fmla="*/ 722035 h 1667221"/>
              <a:gd name="connsiteX878" fmla="*/ 820010 w 1948239"/>
              <a:gd name="connsiteY878" fmla="*/ 677974 h 1667221"/>
              <a:gd name="connsiteX879" fmla="*/ 817143 w 1948239"/>
              <a:gd name="connsiteY879" fmla="*/ 692188 h 1667221"/>
              <a:gd name="connsiteX880" fmla="*/ 798505 w 1948239"/>
              <a:gd name="connsiteY880" fmla="*/ 685081 h 1667221"/>
              <a:gd name="connsiteX881" fmla="*/ 799940 w 1948239"/>
              <a:gd name="connsiteY881" fmla="*/ 679395 h 1667221"/>
              <a:gd name="connsiteX882" fmla="*/ 785604 w 1948239"/>
              <a:gd name="connsiteY882" fmla="*/ 689345 h 1667221"/>
              <a:gd name="connsiteX883" fmla="*/ 761232 w 1948239"/>
              <a:gd name="connsiteY883" fmla="*/ 682238 h 1667221"/>
              <a:gd name="connsiteX884" fmla="*/ 761232 w 1948239"/>
              <a:gd name="connsiteY884" fmla="*/ 686502 h 1667221"/>
              <a:gd name="connsiteX885" fmla="*/ 738295 w 1948239"/>
              <a:gd name="connsiteY885" fmla="*/ 679751 h 1667221"/>
              <a:gd name="connsiteX886" fmla="*/ 718708 w 1948239"/>
              <a:gd name="connsiteY886" fmla="*/ 679495 h 1667221"/>
              <a:gd name="connsiteX887" fmla="*/ 722951 w 1948239"/>
              <a:gd name="connsiteY887" fmla="*/ 678396 h 1667221"/>
              <a:gd name="connsiteX888" fmla="*/ 726826 w 1948239"/>
              <a:gd name="connsiteY888" fmla="*/ 672288 h 1667221"/>
              <a:gd name="connsiteX889" fmla="*/ 709623 w 1948239"/>
              <a:gd name="connsiteY889" fmla="*/ 660919 h 1667221"/>
              <a:gd name="connsiteX890" fmla="*/ 701022 w 1948239"/>
              <a:gd name="connsiteY890" fmla="*/ 669447 h 1667221"/>
              <a:gd name="connsiteX891" fmla="*/ 708190 w 1948239"/>
              <a:gd name="connsiteY891" fmla="*/ 670867 h 1667221"/>
              <a:gd name="connsiteX892" fmla="*/ 703889 w 1948239"/>
              <a:gd name="connsiteY892" fmla="*/ 675131 h 1667221"/>
              <a:gd name="connsiteX893" fmla="*/ 716792 w 1948239"/>
              <a:gd name="connsiteY893" fmla="*/ 646705 h 1667221"/>
              <a:gd name="connsiteX894" fmla="*/ 701022 w 1948239"/>
              <a:gd name="connsiteY894" fmla="*/ 632491 h 1667221"/>
              <a:gd name="connsiteX895" fmla="*/ 693855 w 1948239"/>
              <a:gd name="connsiteY895" fmla="*/ 658076 h 1667221"/>
              <a:gd name="connsiteX896" fmla="*/ 670917 w 1948239"/>
              <a:gd name="connsiteY896" fmla="*/ 632491 h 1667221"/>
              <a:gd name="connsiteX897" fmla="*/ 625043 w 1948239"/>
              <a:gd name="connsiteY897" fmla="*/ 643862 h 1667221"/>
              <a:gd name="connsiteX898" fmla="*/ 620741 w 1948239"/>
              <a:gd name="connsiteY898" fmla="*/ 635334 h 1667221"/>
              <a:gd name="connsiteX899" fmla="*/ 620741 w 1948239"/>
              <a:gd name="connsiteY899" fmla="*/ 641020 h 1667221"/>
              <a:gd name="connsiteX900" fmla="*/ 606405 w 1948239"/>
              <a:gd name="connsiteY900" fmla="*/ 619699 h 1667221"/>
              <a:gd name="connsiteX901" fmla="*/ 606405 w 1948239"/>
              <a:gd name="connsiteY901" fmla="*/ 631070 h 1667221"/>
              <a:gd name="connsiteX902" fmla="*/ 567698 w 1948239"/>
              <a:gd name="connsiteY902" fmla="*/ 604065 h 1667221"/>
              <a:gd name="connsiteX903" fmla="*/ 569132 w 1948239"/>
              <a:gd name="connsiteY903" fmla="*/ 608329 h 1667221"/>
              <a:gd name="connsiteX904" fmla="*/ 561965 w 1948239"/>
              <a:gd name="connsiteY904" fmla="*/ 602644 h 1667221"/>
              <a:gd name="connsiteX905" fmla="*/ 570566 w 1948239"/>
              <a:gd name="connsiteY905" fmla="*/ 596958 h 1667221"/>
              <a:gd name="connsiteX906" fmla="*/ 531859 w 1948239"/>
              <a:gd name="connsiteY906" fmla="*/ 589852 h 1667221"/>
              <a:gd name="connsiteX907" fmla="*/ 534726 w 1948239"/>
              <a:gd name="connsiteY907" fmla="*/ 602644 h 1667221"/>
              <a:gd name="connsiteX908" fmla="*/ 518957 w 1948239"/>
              <a:gd name="connsiteY908" fmla="*/ 584166 h 1667221"/>
              <a:gd name="connsiteX909" fmla="*/ 523257 w 1948239"/>
              <a:gd name="connsiteY909" fmla="*/ 604065 h 1667221"/>
              <a:gd name="connsiteX910" fmla="*/ 508922 w 1948239"/>
              <a:gd name="connsiteY910" fmla="*/ 599801 h 1667221"/>
              <a:gd name="connsiteX911" fmla="*/ 505236 w 1948239"/>
              <a:gd name="connsiteY911" fmla="*/ 605893 h 1667221"/>
              <a:gd name="connsiteX912" fmla="*/ 504622 w 1948239"/>
              <a:gd name="connsiteY912" fmla="*/ 606908 h 1667221"/>
              <a:gd name="connsiteX913" fmla="*/ 488851 w 1948239"/>
              <a:gd name="connsiteY913" fmla="*/ 604065 h 1667221"/>
              <a:gd name="connsiteX914" fmla="*/ 488851 w 1948239"/>
              <a:gd name="connsiteY914" fmla="*/ 608329 h 1667221"/>
              <a:gd name="connsiteX915" fmla="*/ 464481 w 1948239"/>
              <a:gd name="connsiteY915" fmla="*/ 602644 h 1667221"/>
              <a:gd name="connsiteX916" fmla="*/ 465914 w 1948239"/>
              <a:gd name="connsiteY916" fmla="*/ 609751 h 1667221"/>
              <a:gd name="connsiteX917" fmla="*/ 447278 w 1948239"/>
              <a:gd name="connsiteY917" fmla="*/ 606908 h 1667221"/>
              <a:gd name="connsiteX918" fmla="*/ 450145 w 1948239"/>
              <a:gd name="connsiteY918" fmla="*/ 615436 h 1667221"/>
              <a:gd name="connsiteX919" fmla="*/ 427208 w 1948239"/>
              <a:gd name="connsiteY919" fmla="*/ 608329 h 1667221"/>
              <a:gd name="connsiteX920" fmla="*/ 422907 w 1948239"/>
              <a:gd name="connsiteY920" fmla="*/ 625386 h 1667221"/>
              <a:gd name="connsiteX921" fmla="*/ 410005 w 1948239"/>
              <a:gd name="connsiteY921" fmla="*/ 622543 h 1667221"/>
              <a:gd name="connsiteX922" fmla="*/ 414305 w 1948239"/>
              <a:gd name="connsiteY922" fmla="*/ 626806 h 1667221"/>
              <a:gd name="connsiteX923" fmla="*/ 414305 w 1948239"/>
              <a:gd name="connsiteY923" fmla="*/ 622543 h 1667221"/>
              <a:gd name="connsiteX924" fmla="*/ 417172 w 1948239"/>
              <a:gd name="connsiteY924" fmla="*/ 628227 h 1667221"/>
              <a:gd name="connsiteX925" fmla="*/ 404271 w 1948239"/>
              <a:gd name="connsiteY925" fmla="*/ 626806 h 1667221"/>
              <a:gd name="connsiteX926" fmla="*/ 408571 w 1948239"/>
              <a:gd name="connsiteY926" fmla="*/ 639598 h 1667221"/>
              <a:gd name="connsiteX927" fmla="*/ 379899 w 1948239"/>
              <a:gd name="connsiteY927" fmla="*/ 628227 h 1667221"/>
              <a:gd name="connsiteX928" fmla="*/ 377032 w 1948239"/>
              <a:gd name="connsiteY928" fmla="*/ 611172 h 1667221"/>
              <a:gd name="connsiteX929" fmla="*/ 387068 w 1948239"/>
              <a:gd name="connsiteY929" fmla="*/ 606908 h 1667221"/>
              <a:gd name="connsiteX930" fmla="*/ 377032 w 1948239"/>
              <a:gd name="connsiteY930" fmla="*/ 589852 h 1667221"/>
              <a:gd name="connsiteX931" fmla="*/ 384201 w 1948239"/>
              <a:gd name="connsiteY931" fmla="*/ 587009 h 1667221"/>
              <a:gd name="connsiteX932" fmla="*/ 382766 w 1948239"/>
              <a:gd name="connsiteY932" fmla="*/ 584166 h 1667221"/>
              <a:gd name="connsiteX933" fmla="*/ 388501 w 1948239"/>
              <a:gd name="connsiteY933" fmla="*/ 584166 h 1667221"/>
              <a:gd name="connsiteX934" fmla="*/ 385633 w 1948239"/>
              <a:gd name="connsiteY934" fmla="*/ 568531 h 1667221"/>
              <a:gd name="connsiteX935" fmla="*/ 382766 w 1948239"/>
              <a:gd name="connsiteY935" fmla="*/ 554319 h 1667221"/>
              <a:gd name="connsiteX936" fmla="*/ 397102 w 1948239"/>
              <a:gd name="connsiteY936" fmla="*/ 565690 h 1667221"/>
              <a:gd name="connsiteX937" fmla="*/ 405704 w 1948239"/>
              <a:gd name="connsiteY937" fmla="*/ 557160 h 1667221"/>
              <a:gd name="connsiteX938" fmla="*/ 391368 w 1948239"/>
              <a:gd name="connsiteY938" fmla="*/ 548633 h 1667221"/>
              <a:gd name="connsiteX939" fmla="*/ 402836 w 1948239"/>
              <a:gd name="connsiteY939" fmla="*/ 528734 h 1667221"/>
              <a:gd name="connsiteX940" fmla="*/ 424341 w 1948239"/>
              <a:gd name="connsiteY940" fmla="*/ 517363 h 1667221"/>
              <a:gd name="connsiteX941" fmla="*/ 440110 w 1948239"/>
              <a:gd name="connsiteY941" fmla="*/ 501728 h 1667221"/>
              <a:gd name="connsiteX942" fmla="*/ 444411 w 1948239"/>
              <a:gd name="connsiteY942" fmla="*/ 520206 h 1667221"/>
              <a:gd name="connsiteX943" fmla="*/ 455880 w 1948239"/>
              <a:gd name="connsiteY943" fmla="*/ 510258 h 1667221"/>
              <a:gd name="connsiteX944" fmla="*/ 458747 w 1948239"/>
              <a:gd name="connsiteY944" fmla="*/ 524470 h 1667221"/>
              <a:gd name="connsiteX945" fmla="*/ 465914 w 1948239"/>
              <a:gd name="connsiteY945" fmla="*/ 517363 h 1667221"/>
              <a:gd name="connsiteX946" fmla="*/ 461614 w 1948239"/>
              <a:gd name="connsiteY946" fmla="*/ 500308 h 1667221"/>
              <a:gd name="connsiteX947" fmla="*/ 478817 w 1948239"/>
              <a:gd name="connsiteY947" fmla="*/ 504572 h 1667221"/>
              <a:gd name="connsiteX948" fmla="*/ 474516 w 1948239"/>
              <a:gd name="connsiteY948" fmla="*/ 497465 h 1667221"/>
              <a:gd name="connsiteX949" fmla="*/ 539026 w 1948239"/>
              <a:gd name="connsiteY949" fmla="*/ 501728 h 1667221"/>
              <a:gd name="connsiteX950" fmla="*/ 539026 w 1948239"/>
              <a:gd name="connsiteY950" fmla="*/ 494623 h 1667221"/>
              <a:gd name="connsiteX951" fmla="*/ 546195 w 1948239"/>
              <a:gd name="connsiteY951" fmla="*/ 498887 h 1667221"/>
              <a:gd name="connsiteX952" fmla="*/ 546195 w 1948239"/>
              <a:gd name="connsiteY952" fmla="*/ 493201 h 1667221"/>
              <a:gd name="connsiteX953" fmla="*/ 590637 w 1948239"/>
              <a:gd name="connsiteY953" fmla="*/ 513099 h 1667221"/>
              <a:gd name="connsiteX954" fmla="*/ 584902 w 1948239"/>
              <a:gd name="connsiteY954" fmla="*/ 501728 h 1667221"/>
              <a:gd name="connsiteX955" fmla="*/ 596371 w 1948239"/>
              <a:gd name="connsiteY955" fmla="*/ 515942 h 1667221"/>
              <a:gd name="connsiteX956" fmla="*/ 599238 w 1948239"/>
              <a:gd name="connsiteY956" fmla="*/ 503151 h 1667221"/>
              <a:gd name="connsiteX957" fmla="*/ 632210 w 1948239"/>
              <a:gd name="connsiteY957" fmla="*/ 523049 h 1667221"/>
              <a:gd name="connsiteX958" fmla="*/ 635077 w 1948239"/>
              <a:gd name="connsiteY958" fmla="*/ 515942 h 1667221"/>
              <a:gd name="connsiteX959" fmla="*/ 640811 w 1948239"/>
              <a:gd name="connsiteY959" fmla="*/ 523049 h 1667221"/>
              <a:gd name="connsiteX960" fmla="*/ 639378 w 1948239"/>
              <a:gd name="connsiteY960" fmla="*/ 517363 h 1667221"/>
              <a:gd name="connsiteX961" fmla="*/ 662316 w 1948239"/>
              <a:gd name="connsiteY961" fmla="*/ 534420 h 1667221"/>
              <a:gd name="connsiteX962" fmla="*/ 660881 w 1948239"/>
              <a:gd name="connsiteY962" fmla="*/ 517363 h 1667221"/>
              <a:gd name="connsiteX963" fmla="*/ 679519 w 1948239"/>
              <a:gd name="connsiteY963" fmla="*/ 540105 h 1667221"/>
              <a:gd name="connsiteX964" fmla="*/ 688120 w 1948239"/>
              <a:gd name="connsiteY964" fmla="*/ 528734 h 1667221"/>
              <a:gd name="connsiteX965" fmla="*/ 693855 w 1948239"/>
              <a:gd name="connsiteY965" fmla="*/ 541526 h 1667221"/>
              <a:gd name="connsiteX966" fmla="*/ 695287 w 1948239"/>
              <a:gd name="connsiteY966" fmla="*/ 535841 h 1667221"/>
              <a:gd name="connsiteX967" fmla="*/ 791338 w 1948239"/>
              <a:gd name="connsiteY967" fmla="*/ 584166 h 1667221"/>
              <a:gd name="connsiteX968" fmla="*/ 791338 w 1948239"/>
              <a:gd name="connsiteY968" fmla="*/ 581324 h 1667221"/>
              <a:gd name="connsiteX969" fmla="*/ 805674 w 1948239"/>
              <a:gd name="connsiteY969" fmla="*/ 604065 h 1667221"/>
              <a:gd name="connsiteX970" fmla="*/ 822877 w 1948239"/>
              <a:gd name="connsiteY970" fmla="*/ 592694 h 1667221"/>
              <a:gd name="connsiteX971" fmla="*/ 832911 w 1948239"/>
              <a:gd name="connsiteY971" fmla="*/ 609751 h 1667221"/>
              <a:gd name="connsiteX972" fmla="*/ 837213 w 1948239"/>
              <a:gd name="connsiteY972" fmla="*/ 596958 h 1667221"/>
              <a:gd name="connsiteX973" fmla="*/ 893122 w 1948239"/>
              <a:gd name="connsiteY973" fmla="*/ 621122 h 1667221"/>
              <a:gd name="connsiteX974" fmla="*/ 850114 w 1948239"/>
              <a:gd name="connsiteY974" fmla="*/ 623963 h 1667221"/>
              <a:gd name="connsiteX975" fmla="*/ 888822 w 1948239"/>
              <a:gd name="connsiteY975" fmla="*/ 639598 h 1667221"/>
              <a:gd name="connsiteX976" fmla="*/ 883087 w 1948239"/>
              <a:gd name="connsiteY976" fmla="*/ 631070 h 1667221"/>
              <a:gd name="connsiteX977" fmla="*/ 917493 w 1948239"/>
              <a:gd name="connsiteY977" fmla="*/ 635334 h 1667221"/>
              <a:gd name="connsiteX978" fmla="*/ 943298 w 1948239"/>
              <a:gd name="connsiteY978" fmla="*/ 668024 h 1667221"/>
              <a:gd name="connsiteX979" fmla="*/ 943298 w 1948239"/>
              <a:gd name="connsiteY979" fmla="*/ 649548 h 1667221"/>
              <a:gd name="connsiteX980" fmla="*/ 953332 w 1948239"/>
              <a:gd name="connsiteY980" fmla="*/ 653812 h 1667221"/>
              <a:gd name="connsiteX981" fmla="*/ 959067 w 1948239"/>
              <a:gd name="connsiteY981" fmla="*/ 653812 h 1667221"/>
              <a:gd name="connsiteX982" fmla="*/ 961934 w 1948239"/>
              <a:gd name="connsiteY982" fmla="*/ 653812 h 1667221"/>
              <a:gd name="connsiteX983" fmla="*/ 960501 w 1948239"/>
              <a:gd name="connsiteY983" fmla="*/ 660919 h 1667221"/>
              <a:gd name="connsiteX984" fmla="*/ 959067 w 1948239"/>
              <a:gd name="connsiteY984" fmla="*/ 665183 h 1667221"/>
              <a:gd name="connsiteX985" fmla="*/ 959067 w 1948239"/>
              <a:gd name="connsiteY985" fmla="*/ 662340 h 1667221"/>
              <a:gd name="connsiteX986" fmla="*/ 953332 w 1948239"/>
              <a:gd name="connsiteY986" fmla="*/ 660919 h 1667221"/>
              <a:gd name="connsiteX987" fmla="*/ 953332 w 1948239"/>
              <a:gd name="connsiteY987" fmla="*/ 662340 h 1667221"/>
              <a:gd name="connsiteX988" fmla="*/ 957634 w 1948239"/>
              <a:gd name="connsiteY988" fmla="*/ 666604 h 1667221"/>
              <a:gd name="connsiteX989" fmla="*/ 959067 w 1948239"/>
              <a:gd name="connsiteY989" fmla="*/ 665183 h 1667221"/>
              <a:gd name="connsiteX990" fmla="*/ 960501 w 1948239"/>
              <a:gd name="connsiteY990" fmla="*/ 668024 h 1667221"/>
              <a:gd name="connsiteX991" fmla="*/ 977702 w 1948239"/>
              <a:gd name="connsiteY991" fmla="*/ 675131 h 1667221"/>
              <a:gd name="connsiteX992" fmla="*/ 1007808 w 1948239"/>
              <a:gd name="connsiteY992" fmla="*/ 641020 h 1667221"/>
              <a:gd name="connsiteX993" fmla="*/ 998311 w 1948239"/>
              <a:gd name="connsiteY993" fmla="*/ 642086 h 1667221"/>
              <a:gd name="connsiteX994" fmla="*/ 995167 w 1948239"/>
              <a:gd name="connsiteY994" fmla="*/ 641769 h 1667221"/>
              <a:gd name="connsiteX995" fmla="*/ 1000641 w 1948239"/>
              <a:gd name="connsiteY995" fmla="*/ 639598 h 1667221"/>
              <a:gd name="connsiteX996" fmla="*/ 999207 w 1948239"/>
              <a:gd name="connsiteY996" fmla="*/ 638177 h 1667221"/>
              <a:gd name="connsiteX997" fmla="*/ 994471 w 1948239"/>
              <a:gd name="connsiteY997" fmla="*/ 641699 h 1667221"/>
              <a:gd name="connsiteX998" fmla="*/ 987738 w 1948239"/>
              <a:gd name="connsiteY998" fmla="*/ 641020 h 1667221"/>
              <a:gd name="connsiteX999" fmla="*/ 1026446 w 1948239"/>
              <a:gd name="connsiteY999" fmla="*/ 622543 h 1667221"/>
              <a:gd name="connsiteX1000" fmla="*/ 1013543 w 1948239"/>
              <a:gd name="connsiteY1000" fmla="*/ 618279 h 1667221"/>
              <a:gd name="connsiteX1001" fmla="*/ 1019277 w 1948239"/>
              <a:gd name="connsiteY1001" fmla="*/ 605487 h 1667221"/>
              <a:gd name="connsiteX1002" fmla="*/ 1025011 w 1948239"/>
              <a:gd name="connsiteY1002" fmla="*/ 608329 h 1667221"/>
              <a:gd name="connsiteX1003" fmla="*/ 1013543 w 1948239"/>
              <a:gd name="connsiteY1003" fmla="*/ 596958 h 1667221"/>
              <a:gd name="connsiteX1004" fmla="*/ 1019277 w 1948239"/>
              <a:gd name="connsiteY1004" fmla="*/ 579902 h 1667221"/>
              <a:gd name="connsiteX1005" fmla="*/ 1014977 w 1948239"/>
              <a:gd name="connsiteY1005" fmla="*/ 578481 h 1667221"/>
              <a:gd name="connsiteX1006" fmla="*/ 1019457 w 1948239"/>
              <a:gd name="connsiteY1006" fmla="*/ 562135 h 1667221"/>
              <a:gd name="connsiteX1007" fmla="*/ 1017325 w 1948239"/>
              <a:gd name="connsiteY1007" fmla="*/ 547713 h 1667221"/>
              <a:gd name="connsiteX1008" fmla="*/ 1025011 w 1948239"/>
              <a:gd name="connsiteY1008" fmla="*/ 554319 h 1667221"/>
              <a:gd name="connsiteX1009" fmla="*/ 1029313 w 1948239"/>
              <a:gd name="connsiteY1009" fmla="*/ 544369 h 1667221"/>
              <a:gd name="connsiteX1010" fmla="*/ 1020710 w 1948239"/>
              <a:gd name="connsiteY1010" fmla="*/ 537262 h 1667221"/>
              <a:gd name="connsiteX1011" fmla="*/ 1020710 w 1948239"/>
              <a:gd name="connsiteY1011" fmla="*/ 542948 h 1667221"/>
              <a:gd name="connsiteX1012" fmla="*/ 1014977 w 1948239"/>
              <a:gd name="connsiteY1012" fmla="*/ 538684 h 1667221"/>
              <a:gd name="connsiteX1013" fmla="*/ 1043649 w 1948239"/>
              <a:gd name="connsiteY1013" fmla="*/ 551476 h 1667221"/>
              <a:gd name="connsiteX1014" fmla="*/ 1056550 w 1948239"/>
              <a:gd name="connsiteY1014" fmla="*/ 541526 h 1667221"/>
              <a:gd name="connsiteX1015" fmla="*/ 1030746 w 1948239"/>
              <a:gd name="connsiteY1015" fmla="*/ 532998 h 1667221"/>
              <a:gd name="connsiteX1016" fmla="*/ 1053683 w 1948239"/>
              <a:gd name="connsiteY1016" fmla="*/ 518785 h 1667221"/>
              <a:gd name="connsiteX1017" fmla="*/ 1039347 w 1948239"/>
              <a:gd name="connsiteY1017" fmla="*/ 483252 h 1667221"/>
              <a:gd name="connsiteX1018" fmla="*/ 1046516 w 1948239"/>
              <a:gd name="connsiteY1018" fmla="*/ 480409 h 1667221"/>
              <a:gd name="connsiteX1019" fmla="*/ 1040781 w 1948239"/>
              <a:gd name="connsiteY1019" fmla="*/ 480409 h 1667221"/>
              <a:gd name="connsiteX1020" fmla="*/ 1060852 w 1948239"/>
              <a:gd name="connsiteY1020" fmla="*/ 471881 h 1667221"/>
              <a:gd name="connsiteX1021" fmla="*/ 1049381 w 1948239"/>
              <a:gd name="connsiteY1021" fmla="*/ 470459 h 1667221"/>
              <a:gd name="connsiteX1022" fmla="*/ 1075187 w 1948239"/>
              <a:gd name="connsiteY1022" fmla="*/ 446297 h 1667221"/>
              <a:gd name="connsiteX1023" fmla="*/ 1070886 w 1948239"/>
              <a:gd name="connsiteY1023" fmla="*/ 446297 h 1667221"/>
              <a:gd name="connsiteX1024" fmla="*/ 1076620 w 1948239"/>
              <a:gd name="connsiteY1024" fmla="*/ 442033 h 1667221"/>
              <a:gd name="connsiteX1025" fmla="*/ 1082355 w 1948239"/>
              <a:gd name="connsiteY1025" fmla="*/ 449140 h 1667221"/>
              <a:gd name="connsiteX1026" fmla="*/ 1089523 w 1948239"/>
              <a:gd name="connsiteY1026" fmla="*/ 422134 h 1667221"/>
              <a:gd name="connsiteX1027" fmla="*/ 1076620 w 1948239"/>
              <a:gd name="connsiteY1027" fmla="*/ 422134 h 1667221"/>
              <a:gd name="connsiteX1028" fmla="*/ 1095258 w 1948239"/>
              <a:gd name="connsiteY1028" fmla="*/ 415029 h 1667221"/>
              <a:gd name="connsiteX1029" fmla="*/ 1075187 w 1948239"/>
              <a:gd name="connsiteY1029" fmla="*/ 413606 h 1667221"/>
              <a:gd name="connsiteX1030" fmla="*/ 1079487 w 1948239"/>
              <a:gd name="connsiteY1030" fmla="*/ 403658 h 1667221"/>
              <a:gd name="connsiteX1031" fmla="*/ 1073753 w 1948239"/>
              <a:gd name="connsiteY1031" fmla="*/ 399394 h 1667221"/>
              <a:gd name="connsiteX1032" fmla="*/ 1078053 w 1948239"/>
              <a:gd name="connsiteY1032" fmla="*/ 388023 h 1667221"/>
              <a:gd name="connsiteX1033" fmla="*/ 1073753 w 1948239"/>
              <a:gd name="connsiteY1033" fmla="*/ 386601 h 1667221"/>
              <a:gd name="connsiteX1034" fmla="*/ 1083789 w 1948239"/>
              <a:gd name="connsiteY1034" fmla="*/ 369545 h 1667221"/>
              <a:gd name="connsiteX1035" fmla="*/ 1076620 w 1948239"/>
              <a:gd name="connsiteY1035" fmla="*/ 368125 h 1667221"/>
              <a:gd name="connsiteX1036" fmla="*/ 1083789 w 1948239"/>
              <a:gd name="connsiteY1036" fmla="*/ 353911 h 1667221"/>
              <a:gd name="connsiteX1037" fmla="*/ 1073753 w 1948239"/>
              <a:gd name="connsiteY1037" fmla="*/ 353911 h 1667221"/>
              <a:gd name="connsiteX1038" fmla="*/ 1086656 w 1948239"/>
              <a:gd name="connsiteY1038" fmla="*/ 338276 h 1667221"/>
              <a:gd name="connsiteX1039" fmla="*/ 1072320 w 1948239"/>
              <a:gd name="connsiteY1039" fmla="*/ 328327 h 1667221"/>
              <a:gd name="connsiteX1040" fmla="*/ 1079487 w 1948239"/>
              <a:gd name="connsiteY1040" fmla="*/ 319798 h 1667221"/>
              <a:gd name="connsiteX1041" fmla="*/ 1073753 w 1948239"/>
              <a:gd name="connsiteY1041" fmla="*/ 321220 h 1667221"/>
              <a:gd name="connsiteX1042" fmla="*/ 1078053 w 1948239"/>
              <a:gd name="connsiteY1042" fmla="*/ 322641 h 1667221"/>
              <a:gd name="connsiteX1043" fmla="*/ 1070886 w 1948239"/>
              <a:gd name="connsiteY1043" fmla="*/ 322641 h 1667221"/>
              <a:gd name="connsiteX1044" fmla="*/ 1076620 w 1948239"/>
              <a:gd name="connsiteY1044" fmla="*/ 312693 h 1667221"/>
              <a:gd name="connsiteX1045" fmla="*/ 1063717 w 1948239"/>
              <a:gd name="connsiteY1045" fmla="*/ 311270 h 1667221"/>
              <a:gd name="connsiteX1046" fmla="*/ 461537 w 1948239"/>
              <a:gd name="connsiteY1046" fmla="*/ 282944 h 1667221"/>
              <a:gd name="connsiteX1047" fmla="*/ 438676 w 1948239"/>
              <a:gd name="connsiteY1047" fmla="*/ 295636 h 1667221"/>
              <a:gd name="connsiteX1048" fmla="*/ 434815 w 1948239"/>
              <a:gd name="connsiteY1048" fmla="*/ 297805 h 1667221"/>
              <a:gd name="connsiteX1049" fmla="*/ 437243 w 1948239"/>
              <a:gd name="connsiteY1049" fmla="*/ 295636 h 1667221"/>
              <a:gd name="connsiteX1050" fmla="*/ 454446 w 1948239"/>
              <a:gd name="connsiteY1050" fmla="*/ 284799 h 1667221"/>
              <a:gd name="connsiteX1051" fmla="*/ 448532 w 1948239"/>
              <a:gd name="connsiteY1051" fmla="*/ 276980 h 1667221"/>
              <a:gd name="connsiteX1052" fmla="*/ 455879 w 1948239"/>
              <a:gd name="connsiteY1052" fmla="*/ 277157 h 1667221"/>
              <a:gd name="connsiteX1053" fmla="*/ 435808 w 1948239"/>
              <a:gd name="connsiteY1053" fmla="*/ 284264 h 1667221"/>
              <a:gd name="connsiteX1054" fmla="*/ 448532 w 1948239"/>
              <a:gd name="connsiteY1054" fmla="*/ 276980 h 1667221"/>
              <a:gd name="connsiteX1055" fmla="*/ 470216 w 1948239"/>
              <a:gd name="connsiteY1055" fmla="*/ 243047 h 1667221"/>
              <a:gd name="connsiteX1056" fmla="*/ 447278 w 1948239"/>
              <a:gd name="connsiteY1056" fmla="*/ 261524 h 1667221"/>
              <a:gd name="connsiteX1057" fmla="*/ 470216 w 1948239"/>
              <a:gd name="connsiteY1057" fmla="*/ 243047 h 1667221"/>
              <a:gd name="connsiteX1058" fmla="*/ 513221 w 1948239"/>
              <a:gd name="connsiteY1058" fmla="*/ 231676 h 1667221"/>
              <a:gd name="connsiteX1059" fmla="*/ 470214 w 1948239"/>
              <a:gd name="connsiteY1059" fmla="*/ 261524 h 1667221"/>
              <a:gd name="connsiteX1060" fmla="*/ 513221 w 1948239"/>
              <a:gd name="connsiteY1060" fmla="*/ 231676 h 1667221"/>
              <a:gd name="connsiteX1061" fmla="*/ 1733201 w 1948239"/>
              <a:gd name="connsiteY1061" fmla="*/ 220305 h 1667221"/>
              <a:gd name="connsiteX1062" fmla="*/ 1761873 w 1948239"/>
              <a:gd name="connsiteY1062" fmla="*/ 237360 h 1667221"/>
              <a:gd name="connsiteX1063" fmla="*/ 1750404 w 1948239"/>
              <a:gd name="connsiteY1063" fmla="*/ 245888 h 1667221"/>
              <a:gd name="connsiteX1064" fmla="*/ 1733201 w 1948239"/>
              <a:gd name="connsiteY1064" fmla="*/ 220305 h 1667221"/>
              <a:gd name="connsiteX1065" fmla="*/ 1609913 w 1948239"/>
              <a:gd name="connsiteY1065" fmla="*/ 98071 h 1667221"/>
              <a:gd name="connsiteX1066" fmla="*/ 1645752 w 1948239"/>
              <a:gd name="connsiteY1066" fmla="*/ 120812 h 1667221"/>
              <a:gd name="connsiteX1067" fmla="*/ 1624249 w 1948239"/>
              <a:gd name="connsiteY1067" fmla="*/ 113705 h 1667221"/>
              <a:gd name="connsiteX1068" fmla="*/ 1609913 w 1948239"/>
              <a:gd name="connsiteY1068" fmla="*/ 98071 h 1667221"/>
              <a:gd name="connsiteX1069" fmla="*/ 761232 w 1948239"/>
              <a:gd name="connsiteY1069" fmla="*/ 92384 h 1667221"/>
              <a:gd name="connsiteX1070" fmla="*/ 791339 w 1948239"/>
              <a:gd name="connsiteY1070" fmla="*/ 93806 h 1667221"/>
              <a:gd name="connsiteX1071" fmla="*/ 762667 w 1948239"/>
              <a:gd name="connsiteY1071" fmla="*/ 100913 h 1667221"/>
              <a:gd name="connsiteX1072" fmla="*/ 751198 w 1948239"/>
              <a:gd name="connsiteY1072" fmla="*/ 105177 h 1667221"/>
              <a:gd name="connsiteX1073" fmla="*/ 721092 w 1948239"/>
              <a:gd name="connsiteY1073" fmla="*/ 102334 h 1667221"/>
              <a:gd name="connsiteX1074" fmla="*/ 761232 w 1948239"/>
              <a:gd name="connsiteY1074" fmla="*/ 92384 h 1667221"/>
              <a:gd name="connsiteX1075" fmla="*/ 863017 w 1948239"/>
              <a:gd name="connsiteY1075" fmla="*/ 88122 h 1667221"/>
              <a:gd name="connsiteX1076" fmla="*/ 832912 w 1948239"/>
              <a:gd name="connsiteY1076" fmla="*/ 98071 h 1667221"/>
              <a:gd name="connsiteX1077" fmla="*/ 851548 w 1948239"/>
              <a:gd name="connsiteY1077" fmla="*/ 102335 h 1667221"/>
              <a:gd name="connsiteX1078" fmla="*/ 1396309 w 1948239"/>
              <a:gd name="connsiteY1078" fmla="*/ 69645 h 1667221"/>
              <a:gd name="connsiteX1079" fmla="*/ 1403478 w 1948239"/>
              <a:gd name="connsiteY1079" fmla="*/ 82436 h 1667221"/>
              <a:gd name="connsiteX1080" fmla="*/ 1430715 w 1948239"/>
              <a:gd name="connsiteY1080" fmla="*/ 100914 h 1667221"/>
              <a:gd name="connsiteX1081" fmla="*/ 1455087 w 1948239"/>
              <a:gd name="connsiteY1081" fmla="*/ 95229 h 1667221"/>
              <a:gd name="connsiteX1082" fmla="*/ 1467988 w 1948239"/>
              <a:gd name="connsiteY1082" fmla="*/ 102335 h 1667221"/>
              <a:gd name="connsiteX1083" fmla="*/ 1480891 w 1948239"/>
              <a:gd name="connsiteY1083" fmla="*/ 110863 h 1667221"/>
              <a:gd name="connsiteX1084" fmla="*/ 1506696 w 1948239"/>
              <a:gd name="connsiteY1084" fmla="*/ 120813 h 1667221"/>
              <a:gd name="connsiteX1085" fmla="*/ 1478024 w 1948239"/>
              <a:gd name="connsiteY1085" fmla="*/ 100914 h 1667221"/>
              <a:gd name="connsiteX1086" fmla="*/ 1518165 w 1948239"/>
              <a:gd name="connsiteY1086" fmla="*/ 116549 h 1667221"/>
              <a:gd name="connsiteX1087" fmla="*/ 1519597 w 1948239"/>
              <a:gd name="connsiteY1087" fmla="*/ 106599 h 1667221"/>
              <a:gd name="connsiteX1088" fmla="*/ 1460821 w 1948239"/>
              <a:gd name="connsiteY1088" fmla="*/ 89543 h 1667221"/>
              <a:gd name="connsiteX1089" fmla="*/ 1396309 w 1948239"/>
              <a:gd name="connsiteY1089" fmla="*/ 69645 h 1667221"/>
              <a:gd name="connsiteX1090" fmla="*/ 928245 w 1948239"/>
              <a:gd name="connsiteY1090" fmla="*/ 53654 h 1667221"/>
              <a:gd name="connsiteX1091" fmla="*/ 946166 w 1948239"/>
              <a:gd name="connsiteY1091" fmla="*/ 58273 h 1667221"/>
              <a:gd name="connsiteX1092" fmla="*/ 910325 w 1948239"/>
              <a:gd name="connsiteY1092" fmla="*/ 66801 h 1667221"/>
              <a:gd name="connsiteX1093" fmla="*/ 878786 w 1948239"/>
              <a:gd name="connsiteY1093" fmla="*/ 68223 h 1667221"/>
              <a:gd name="connsiteX1094" fmla="*/ 901723 w 1948239"/>
              <a:gd name="connsiteY1094" fmla="*/ 55430 h 1667221"/>
              <a:gd name="connsiteX1095" fmla="*/ 928245 w 1948239"/>
              <a:gd name="connsiteY1095" fmla="*/ 53654 h 1667221"/>
              <a:gd name="connsiteX1096" fmla="*/ 1191308 w 1948239"/>
              <a:gd name="connsiteY1096" fmla="*/ 31268 h 1667221"/>
              <a:gd name="connsiteX1097" fmla="*/ 1165503 w 1948239"/>
              <a:gd name="connsiteY1097" fmla="*/ 34111 h 1667221"/>
              <a:gd name="connsiteX1098" fmla="*/ 1184139 w 1948239"/>
              <a:gd name="connsiteY1098" fmla="*/ 35532 h 1667221"/>
              <a:gd name="connsiteX1099" fmla="*/ 1326065 w 1948239"/>
              <a:gd name="connsiteY1099" fmla="*/ 9949 h 1667221"/>
              <a:gd name="connsiteX1100" fmla="*/ 1376239 w 1948239"/>
              <a:gd name="connsiteY1100" fmla="*/ 31268 h 1667221"/>
              <a:gd name="connsiteX1101" fmla="*/ 1400611 w 1948239"/>
              <a:gd name="connsiteY1101" fmla="*/ 59696 h 1667221"/>
              <a:gd name="connsiteX1102" fmla="*/ 1420681 w 1948239"/>
              <a:gd name="connsiteY1102" fmla="*/ 59696 h 1667221"/>
              <a:gd name="connsiteX1103" fmla="*/ 1440751 w 1948239"/>
              <a:gd name="connsiteY1103" fmla="*/ 59696 h 1667221"/>
              <a:gd name="connsiteX1104" fmla="*/ 1490926 w 1948239"/>
              <a:gd name="connsiteY1104" fmla="*/ 75331 h 1667221"/>
              <a:gd name="connsiteX1105" fmla="*/ 1535367 w 1948239"/>
              <a:gd name="connsiteY1105" fmla="*/ 96650 h 1667221"/>
              <a:gd name="connsiteX1106" fmla="*/ 1571206 w 1948239"/>
              <a:gd name="connsiteY1106" fmla="*/ 123656 h 1667221"/>
              <a:gd name="connsiteX1107" fmla="*/ 1585542 w 1948239"/>
              <a:gd name="connsiteY1107" fmla="*/ 137868 h 1667221"/>
              <a:gd name="connsiteX1108" fmla="*/ 1597011 w 1948239"/>
              <a:gd name="connsiteY1108" fmla="*/ 152082 h 1667221"/>
              <a:gd name="connsiteX1109" fmla="*/ 1627117 w 1948239"/>
              <a:gd name="connsiteY1109" fmla="*/ 169138 h 1667221"/>
              <a:gd name="connsiteX1110" fmla="*/ 1640018 w 1948239"/>
              <a:gd name="connsiteY1110" fmla="*/ 166294 h 1667221"/>
              <a:gd name="connsiteX1111" fmla="*/ 1545402 w 1948239"/>
              <a:gd name="connsiteY1111" fmla="*/ 81015 h 1667221"/>
              <a:gd name="connsiteX1112" fmla="*/ 1568339 w 1948239"/>
              <a:gd name="connsiteY1112" fmla="*/ 108021 h 1667221"/>
              <a:gd name="connsiteX1113" fmla="*/ 1518165 w 1948239"/>
              <a:gd name="connsiteY1113" fmla="*/ 83859 h 1667221"/>
              <a:gd name="connsiteX1114" fmla="*/ 1472290 w 1948239"/>
              <a:gd name="connsiteY1114" fmla="*/ 59696 h 1667221"/>
              <a:gd name="connsiteX1115" fmla="*/ 1508129 w 1948239"/>
              <a:gd name="connsiteY1115" fmla="*/ 75331 h 1667221"/>
              <a:gd name="connsiteX1116" fmla="*/ 1543969 w 1948239"/>
              <a:gd name="connsiteY1116" fmla="*/ 92386 h 1667221"/>
              <a:gd name="connsiteX1117" fmla="*/ 1505261 w 1948239"/>
              <a:gd name="connsiteY1117" fmla="*/ 65381 h 1667221"/>
              <a:gd name="connsiteX1118" fmla="*/ 1548269 w 1948239"/>
              <a:gd name="connsiteY1118" fmla="*/ 78172 h 1667221"/>
              <a:gd name="connsiteX1119" fmla="*/ 1595578 w 1948239"/>
              <a:gd name="connsiteY1119" fmla="*/ 102335 h 1667221"/>
              <a:gd name="connsiteX1120" fmla="*/ 1591277 w 1948239"/>
              <a:gd name="connsiteY1120" fmla="*/ 99493 h 1667221"/>
              <a:gd name="connsiteX1121" fmla="*/ 1622815 w 1948239"/>
              <a:gd name="connsiteY1121" fmla="*/ 119392 h 1667221"/>
              <a:gd name="connsiteX1122" fmla="*/ 1641453 w 1948239"/>
              <a:gd name="connsiteY1122" fmla="*/ 132183 h 1667221"/>
              <a:gd name="connsiteX1123" fmla="*/ 1660088 w 1948239"/>
              <a:gd name="connsiteY1123" fmla="*/ 144975 h 1667221"/>
              <a:gd name="connsiteX1124" fmla="*/ 1687327 w 1948239"/>
              <a:gd name="connsiteY1124" fmla="*/ 169138 h 1667221"/>
              <a:gd name="connsiteX1125" fmla="*/ 1670124 w 1948239"/>
              <a:gd name="connsiteY1125" fmla="*/ 169138 h 1667221"/>
              <a:gd name="connsiteX1126" fmla="*/ 1637151 w 1948239"/>
              <a:gd name="connsiteY1126" fmla="*/ 150661 h 1667221"/>
              <a:gd name="connsiteX1127" fmla="*/ 1667257 w 1948239"/>
              <a:gd name="connsiteY1127" fmla="*/ 174824 h 1667221"/>
              <a:gd name="connsiteX1128" fmla="*/ 1697361 w 1948239"/>
              <a:gd name="connsiteY1128" fmla="*/ 201828 h 1667221"/>
              <a:gd name="connsiteX1129" fmla="*/ 1754705 w 1948239"/>
              <a:gd name="connsiteY1129" fmla="*/ 265789 h 1667221"/>
              <a:gd name="connsiteX1130" fmla="*/ 1807748 w 1948239"/>
              <a:gd name="connsiteY1130" fmla="*/ 334012 h 1667221"/>
              <a:gd name="connsiteX1131" fmla="*/ 1832118 w 1948239"/>
              <a:gd name="connsiteY1131" fmla="*/ 366703 h 1667221"/>
              <a:gd name="connsiteX1132" fmla="*/ 1857923 w 1948239"/>
              <a:gd name="connsiteY1132" fmla="*/ 396551 h 1667221"/>
              <a:gd name="connsiteX1133" fmla="*/ 1853623 w 1948239"/>
              <a:gd name="connsiteY1133" fmla="*/ 382337 h 1667221"/>
              <a:gd name="connsiteX1134" fmla="*/ 1847889 w 1948239"/>
              <a:gd name="connsiteY1134" fmla="*/ 368123 h 1667221"/>
              <a:gd name="connsiteX1135" fmla="*/ 1837853 w 1948239"/>
              <a:gd name="connsiteY1135" fmla="*/ 339697 h 1667221"/>
              <a:gd name="connsiteX1136" fmla="*/ 1867959 w 1948239"/>
              <a:gd name="connsiteY1136" fmla="*/ 397972 h 1667221"/>
              <a:gd name="connsiteX1137" fmla="*/ 1892329 w 1948239"/>
              <a:gd name="connsiteY1137" fmla="*/ 424978 h 1667221"/>
              <a:gd name="connsiteX1138" fmla="*/ 1881039 w 1948239"/>
              <a:gd name="connsiteY1138" fmla="*/ 389199 h 1667221"/>
              <a:gd name="connsiteX1139" fmla="*/ 1879634 w 1948239"/>
              <a:gd name="connsiteY1139" fmla="*/ 379503 h 1667221"/>
              <a:gd name="connsiteX1140" fmla="*/ 1892329 w 1948239"/>
              <a:gd name="connsiteY1140" fmla="*/ 423555 h 1667221"/>
              <a:gd name="connsiteX1141" fmla="*/ 1900930 w 1948239"/>
              <a:gd name="connsiteY1141" fmla="*/ 456247 h 1667221"/>
              <a:gd name="connsiteX1142" fmla="*/ 1906665 w 1948239"/>
              <a:gd name="connsiteY1142" fmla="*/ 486094 h 1667221"/>
              <a:gd name="connsiteX1143" fmla="*/ 1925302 w 1948239"/>
              <a:gd name="connsiteY1143" fmla="*/ 504572 h 1667221"/>
              <a:gd name="connsiteX1144" fmla="*/ 1910966 w 1948239"/>
              <a:gd name="connsiteY1144" fmla="*/ 505993 h 1667221"/>
              <a:gd name="connsiteX1145" fmla="*/ 1923868 w 1948239"/>
              <a:gd name="connsiteY1145" fmla="*/ 569952 h 1667221"/>
              <a:gd name="connsiteX1146" fmla="*/ 1931036 w 1948239"/>
              <a:gd name="connsiteY1146" fmla="*/ 561424 h 1667221"/>
              <a:gd name="connsiteX1147" fmla="*/ 1932469 w 1948239"/>
              <a:gd name="connsiteY1147" fmla="*/ 525891 h 1667221"/>
              <a:gd name="connsiteX1148" fmla="*/ 1933903 w 1948239"/>
              <a:gd name="connsiteY1148" fmla="*/ 633914 h 1667221"/>
              <a:gd name="connsiteX1149" fmla="*/ 1936771 w 1948239"/>
              <a:gd name="connsiteY1149" fmla="*/ 631071 h 1667221"/>
              <a:gd name="connsiteX1150" fmla="*/ 1935336 w 1948239"/>
              <a:gd name="connsiteY1150" fmla="*/ 666604 h 1667221"/>
              <a:gd name="connsiteX1151" fmla="*/ 1941071 w 1948239"/>
              <a:gd name="connsiteY1151" fmla="*/ 636755 h 1667221"/>
              <a:gd name="connsiteX1152" fmla="*/ 1933903 w 1948239"/>
              <a:gd name="connsiteY1152" fmla="*/ 713508 h 1667221"/>
              <a:gd name="connsiteX1153" fmla="*/ 1932469 w 1948239"/>
              <a:gd name="connsiteY1153" fmla="*/ 783152 h 1667221"/>
              <a:gd name="connsiteX1154" fmla="*/ 1922435 w 1948239"/>
              <a:gd name="connsiteY1154" fmla="*/ 813001 h 1667221"/>
              <a:gd name="connsiteX1155" fmla="*/ 1928169 w 1948239"/>
              <a:gd name="connsiteY1155" fmla="*/ 815844 h 1667221"/>
              <a:gd name="connsiteX1156" fmla="*/ 1916700 w 1948239"/>
              <a:gd name="connsiteY1156" fmla="*/ 844270 h 1667221"/>
              <a:gd name="connsiteX1157" fmla="*/ 1926735 w 1948239"/>
              <a:gd name="connsiteY1157" fmla="*/ 881224 h 1667221"/>
              <a:gd name="connsiteX1158" fmla="*/ 1926735 w 1948239"/>
              <a:gd name="connsiteY1158" fmla="*/ 878381 h 1667221"/>
              <a:gd name="connsiteX1159" fmla="*/ 1932469 w 1948239"/>
              <a:gd name="connsiteY1159" fmla="*/ 898280 h 1667221"/>
              <a:gd name="connsiteX1160" fmla="*/ 1908099 w 1948239"/>
              <a:gd name="connsiteY1160" fmla="*/ 955134 h 1667221"/>
              <a:gd name="connsiteX1161" fmla="*/ 1873693 w 1948239"/>
              <a:gd name="connsiteY1161" fmla="*/ 1010566 h 1667221"/>
              <a:gd name="connsiteX1162" fmla="*/ 1836420 w 1948239"/>
              <a:gd name="connsiteY1162" fmla="*/ 1044677 h 1667221"/>
              <a:gd name="connsiteX1163" fmla="*/ 1836420 w 1948239"/>
              <a:gd name="connsiteY1163" fmla="*/ 1067419 h 1667221"/>
              <a:gd name="connsiteX1164" fmla="*/ 1820650 w 1948239"/>
              <a:gd name="connsiteY1164" fmla="*/ 1127114 h 1667221"/>
              <a:gd name="connsiteX1165" fmla="*/ 1833553 w 1948239"/>
              <a:gd name="connsiteY1165" fmla="*/ 1112902 h 1667221"/>
              <a:gd name="connsiteX1166" fmla="*/ 1816350 w 1948239"/>
              <a:gd name="connsiteY1166" fmla="*/ 1137064 h 1667221"/>
              <a:gd name="connsiteX1167" fmla="*/ 1820650 w 1948239"/>
              <a:gd name="connsiteY1167" fmla="*/ 1145592 h 1667221"/>
              <a:gd name="connsiteX1168" fmla="*/ 1793412 w 1948239"/>
              <a:gd name="connsiteY1168" fmla="*/ 1182546 h 1667221"/>
              <a:gd name="connsiteX1169" fmla="*/ 1817783 w 1948239"/>
              <a:gd name="connsiteY1169" fmla="*/ 1168334 h 1667221"/>
              <a:gd name="connsiteX1170" fmla="*/ 1781944 w 1948239"/>
              <a:gd name="connsiteY1170" fmla="*/ 1213816 h 1667221"/>
              <a:gd name="connsiteX1171" fmla="*/ 1800579 w 1948239"/>
              <a:gd name="connsiteY1171" fmla="*/ 1202445 h 1667221"/>
              <a:gd name="connsiteX1172" fmla="*/ 1777642 w 1948239"/>
              <a:gd name="connsiteY1172" fmla="*/ 1220923 h 1667221"/>
              <a:gd name="connsiteX1173" fmla="*/ 1756139 w 1948239"/>
              <a:gd name="connsiteY1173" fmla="*/ 1249349 h 1667221"/>
              <a:gd name="connsiteX1174" fmla="*/ 1769041 w 1948239"/>
              <a:gd name="connsiteY1174" fmla="*/ 1225187 h 1667221"/>
              <a:gd name="connsiteX1175" fmla="*/ 1780509 w 1948239"/>
              <a:gd name="connsiteY1175" fmla="*/ 1201024 h 1667221"/>
              <a:gd name="connsiteX1176" fmla="*/ 1743236 w 1948239"/>
              <a:gd name="connsiteY1176" fmla="*/ 1233714 h 1667221"/>
              <a:gd name="connsiteX1177" fmla="*/ 1717432 w 1948239"/>
              <a:gd name="connsiteY1177" fmla="*/ 1240821 h 1667221"/>
              <a:gd name="connsiteX1178" fmla="*/ 1683026 w 1948239"/>
              <a:gd name="connsiteY1178" fmla="*/ 1276355 h 1667221"/>
              <a:gd name="connsiteX1179" fmla="*/ 1667257 w 1948239"/>
              <a:gd name="connsiteY1179" fmla="*/ 1296253 h 1667221"/>
              <a:gd name="connsiteX1180" fmla="*/ 1650054 w 1948239"/>
              <a:gd name="connsiteY1180" fmla="*/ 1314731 h 1667221"/>
              <a:gd name="connsiteX1181" fmla="*/ 1578375 w 1948239"/>
              <a:gd name="connsiteY1181" fmla="*/ 1367320 h 1667221"/>
              <a:gd name="connsiteX1182" fmla="*/ 1578375 w 1948239"/>
              <a:gd name="connsiteY1182" fmla="*/ 1392903 h 1667221"/>
              <a:gd name="connsiteX1183" fmla="*/ 1618515 w 1948239"/>
              <a:gd name="connsiteY1183" fmla="*/ 1365897 h 1667221"/>
              <a:gd name="connsiteX1184" fmla="*/ 1651487 w 1948239"/>
              <a:gd name="connsiteY1184" fmla="*/ 1353106 h 1667221"/>
              <a:gd name="connsiteX1185" fmla="*/ 1678726 w 1948239"/>
              <a:gd name="connsiteY1185" fmla="*/ 1310465 h 1667221"/>
              <a:gd name="connsiteX1186" fmla="*/ 1711697 w 1948239"/>
              <a:gd name="connsiteY1186" fmla="*/ 1264984 h 1667221"/>
              <a:gd name="connsiteX1187" fmla="*/ 1680159 w 1948239"/>
              <a:gd name="connsiteY1187" fmla="*/ 1311888 h 1667221"/>
              <a:gd name="connsiteX1188" fmla="*/ 1726033 w 1948239"/>
              <a:gd name="connsiteY1188" fmla="*/ 1289146 h 1667221"/>
              <a:gd name="connsiteX1189" fmla="*/ 1645596 w 1948239"/>
              <a:gd name="connsiteY1189" fmla="*/ 1383687 h 1667221"/>
              <a:gd name="connsiteX1190" fmla="*/ 1624252 w 1948239"/>
              <a:gd name="connsiteY1190" fmla="*/ 1405694 h 1667221"/>
              <a:gd name="connsiteX1191" fmla="*/ 1624250 w 1948239"/>
              <a:gd name="connsiteY1191" fmla="*/ 1405696 h 1667221"/>
              <a:gd name="connsiteX1192" fmla="*/ 1562605 w 1948239"/>
              <a:gd name="connsiteY1192" fmla="*/ 1445493 h 1667221"/>
              <a:gd name="connsiteX1193" fmla="*/ 1505261 w 1948239"/>
              <a:gd name="connsiteY1193" fmla="*/ 1454021 h 1667221"/>
              <a:gd name="connsiteX1194" fmla="*/ 1473723 w 1948239"/>
              <a:gd name="connsiteY1194" fmla="*/ 1483868 h 1667221"/>
              <a:gd name="connsiteX1195" fmla="*/ 1436449 w 1948239"/>
              <a:gd name="connsiteY1195" fmla="*/ 1502346 h 1667221"/>
              <a:gd name="connsiteX1196" fmla="*/ 1436449 w 1948239"/>
              <a:gd name="connsiteY1196" fmla="*/ 1526508 h 1667221"/>
              <a:gd name="connsiteX1197" fmla="*/ 1478024 w 1948239"/>
              <a:gd name="connsiteY1197" fmla="*/ 1502346 h 1667221"/>
              <a:gd name="connsiteX1198" fmla="*/ 1532500 w 1948239"/>
              <a:gd name="connsiteY1198" fmla="*/ 1482447 h 1667221"/>
              <a:gd name="connsiteX1199" fmla="*/ 1500961 w 1948239"/>
              <a:gd name="connsiteY1199" fmla="*/ 1508031 h 1667221"/>
              <a:gd name="connsiteX1200" fmla="*/ 1469423 w 1948239"/>
              <a:gd name="connsiteY1200" fmla="*/ 1532194 h 1667221"/>
              <a:gd name="connsiteX1201" fmla="*/ 1445051 w 1948239"/>
              <a:gd name="connsiteY1201" fmla="*/ 1530772 h 1667221"/>
              <a:gd name="connsiteX1202" fmla="*/ 1440751 w 1948239"/>
              <a:gd name="connsiteY1202" fmla="*/ 1544986 h 1667221"/>
              <a:gd name="connsiteX1203" fmla="*/ 1369072 w 1948239"/>
              <a:gd name="connsiteY1203" fmla="*/ 1577676 h 1667221"/>
              <a:gd name="connsiteX1204" fmla="*/ 1318896 w 1948239"/>
              <a:gd name="connsiteY1204" fmla="*/ 1604682 h 1667221"/>
              <a:gd name="connsiteX1205" fmla="*/ 1274455 w 1948239"/>
              <a:gd name="connsiteY1205" fmla="*/ 1610367 h 1667221"/>
              <a:gd name="connsiteX1206" fmla="*/ 1330365 w 1948239"/>
              <a:gd name="connsiteY1206" fmla="*/ 1594732 h 1667221"/>
              <a:gd name="connsiteX1207" fmla="*/ 1330365 w 1948239"/>
              <a:gd name="connsiteY1207" fmla="*/ 1563462 h 1667221"/>
              <a:gd name="connsiteX1208" fmla="*/ 1304560 w 1948239"/>
              <a:gd name="connsiteY1208" fmla="*/ 1571992 h 1667221"/>
              <a:gd name="connsiteX1209" fmla="*/ 1275888 w 1948239"/>
              <a:gd name="connsiteY1209" fmla="*/ 1581940 h 1667221"/>
              <a:gd name="connsiteX1210" fmla="*/ 1214245 w 1948239"/>
              <a:gd name="connsiteY1210" fmla="*/ 1604682 h 1667221"/>
              <a:gd name="connsiteX1211" fmla="*/ 1149733 w 1948239"/>
              <a:gd name="connsiteY1211" fmla="*/ 1621737 h 1667221"/>
              <a:gd name="connsiteX1212" fmla="*/ 1088090 w 1948239"/>
              <a:gd name="connsiteY1212" fmla="*/ 1627424 h 1667221"/>
              <a:gd name="connsiteX1213" fmla="*/ 1133853 w 1948239"/>
              <a:gd name="connsiteY1213" fmla="*/ 1628622 h 1667221"/>
              <a:gd name="connsiteX1214" fmla="*/ 1135061 w 1948239"/>
              <a:gd name="connsiteY1214" fmla="*/ 1629244 h 1667221"/>
              <a:gd name="connsiteX1215" fmla="*/ 1106726 w 1948239"/>
              <a:gd name="connsiteY1215" fmla="*/ 1631687 h 1667221"/>
              <a:gd name="connsiteX1216" fmla="*/ 1103859 w 1948239"/>
              <a:gd name="connsiteY1216" fmla="*/ 1634529 h 1667221"/>
              <a:gd name="connsiteX1217" fmla="*/ 1136832 w 1948239"/>
              <a:gd name="connsiteY1217" fmla="*/ 1631687 h 1667221"/>
              <a:gd name="connsiteX1218" fmla="*/ 1137849 w 1948239"/>
              <a:gd name="connsiteY1218" fmla="*/ 1630679 h 1667221"/>
              <a:gd name="connsiteX1219" fmla="*/ 1142566 w 1948239"/>
              <a:gd name="connsiteY1219" fmla="*/ 1633108 h 1667221"/>
              <a:gd name="connsiteX1220" fmla="*/ 953333 w 1948239"/>
              <a:gd name="connsiteY1220" fmla="*/ 1635951 h 1667221"/>
              <a:gd name="connsiteX1221" fmla="*/ 966235 w 1948239"/>
              <a:gd name="connsiteY1221" fmla="*/ 1648743 h 1667221"/>
              <a:gd name="connsiteX1222" fmla="*/ 927529 w 1948239"/>
              <a:gd name="connsiteY1222" fmla="*/ 1648743 h 1667221"/>
              <a:gd name="connsiteX1223" fmla="*/ 885954 w 1948239"/>
              <a:gd name="connsiteY1223" fmla="*/ 1653007 h 1667221"/>
              <a:gd name="connsiteX1224" fmla="*/ 883087 w 1948239"/>
              <a:gd name="connsiteY1224" fmla="*/ 1647322 h 1667221"/>
              <a:gd name="connsiteX1225" fmla="*/ 847248 w 1948239"/>
              <a:gd name="connsiteY1225" fmla="*/ 1662957 h 1667221"/>
              <a:gd name="connsiteX1226" fmla="*/ 742596 w 1948239"/>
              <a:gd name="connsiteY1226" fmla="*/ 1661535 h 1667221"/>
              <a:gd name="connsiteX1227" fmla="*/ 748330 w 1948239"/>
              <a:gd name="connsiteY1227" fmla="*/ 1667221 h 1667221"/>
              <a:gd name="connsiteX1228" fmla="*/ 650668 w 1948239"/>
              <a:gd name="connsiteY1228" fmla="*/ 1657271 h 1667221"/>
              <a:gd name="connsiteX1229" fmla="*/ 582677 w 1948239"/>
              <a:gd name="connsiteY1229" fmla="*/ 1650706 h 1667221"/>
              <a:gd name="connsiteX1230" fmla="*/ 591981 w 1948239"/>
              <a:gd name="connsiteY1230" fmla="*/ 1650719 h 1667221"/>
              <a:gd name="connsiteX1231" fmla="*/ 597805 w 1948239"/>
              <a:gd name="connsiteY1231" fmla="*/ 1644479 h 1667221"/>
              <a:gd name="connsiteX1232" fmla="*/ 559097 w 1948239"/>
              <a:gd name="connsiteY1232" fmla="*/ 1634529 h 1667221"/>
              <a:gd name="connsiteX1233" fmla="*/ 520391 w 1948239"/>
              <a:gd name="connsiteY1233" fmla="*/ 1621737 h 1667221"/>
              <a:gd name="connsiteX1234" fmla="*/ 500321 w 1948239"/>
              <a:gd name="connsiteY1234" fmla="*/ 1627424 h 1667221"/>
              <a:gd name="connsiteX1235" fmla="*/ 528993 w 1948239"/>
              <a:gd name="connsiteY1235" fmla="*/ 1634529 h 1667221"/>
              <a:gd name="connsiteX1236" fmla="*/ 517524 w 1948239"/>
              <a:gd name="connsiteY1236" fmla="*/ 1637372 h 1667221"/>
              <a:gd name="connsiteX1237" fmla="*/ 530425 w 1948239"/>
              <a:gd name="connsiteY1237" fmla="*/ 1608946 h 1667221"/>
              <a:gd name="connsiteX1238" fmla="*/ 488852 w 1948239"/>
              <a:gd name="connsiteY1238" fmla="*/ 1593311 h 1667221"/>
              <a:gd name="connsiteX1239" fmla="*/ 457314 w 1948239"/>
              <a:gd name="connsiteY1239" fmla="*/ 1576256 h 1667221"/>
              <a:gd name="connsiteX1240" fmla="*/ 464481 w 1948239"/>
              <a:gd name="connsiteY1240" fmla="*/ 1607525 h 1667221"/>
              <a:gd name="connsiteX1241" fmla="*/ 438676 w 1948239"/>
              <a:gd name="connsiteY1241" fmla="*/ 1600418 h 1667221"/>
              <a:gd name="connsiteX1242" fmla="*/ 405705 w 1948239"/>
              <a:gd name="connsiteY1242" fmla="*/ 1583361 h 1667221"/>
              <a:gd name="connsiteX1243" fmla="*/ 352661 w 1948239"/>
              <a:gd name="connsiteY1243" fmla="*/ 1542143 h 1667221"/>
              <a:gd name="connsiteX1244" fmla="*/ 265213 w 1948239"/>
              <a:gd name="connsiteY1244" fmla="*/ 1508031 h 1667221"/>
              <a:gd name="connsiteX1245" fmla="*/ 245143 w 1948239"/>
              <a:gd name="connsiteY1245" fmla="*/ 1493818 h 1667221"/>
              <a:gd name="connsiteX1246" fmla="*/ 227940 w 1948239"/>
              <a:gd name="connsiteY1246" fmla="*/ 1482447 h 1667221"/>
              <a:gd name="connsiteX1247" fmla="*/ 206436 w 1948239"/>
              <a:gd name="connsiteY1247" fmla="*/ 1476763 h 1667221"/>
              <a:gd name="connsiteX1248" fmla="*/ 187800 w 1948239"/>
              <a:gd name="connsiteY1248" fmla="*/ 1451178 h 1667221"/>
              <a:gd name="connsiteX1249" fmla="*/ 192100 w 1948239"/>
              <a:gd name="connsiteY1249" fmla="*/ 1462549 h 1667221"/>
              <a:gd name="connsiteX1250" fmla="*/ 156261 w 1948239"/>
              <a:gd name="connsiteY1250" fmla="*/ 1421329 h 1667221"/>
              <a:gd name="connsiteX1251" fmla="*/ 137624 w 1948239"/>
              <a:gd name="connsiteY1251" fmla="*/ 1387218 h 1667221"/>
              <a:gd name="connsiteX1252" fmla="*/ 140491 w 1948239"/>
              <a:gd name="connsiteY1252" fmla="*/ 1407117 h 1667221"/>
              <a:gd name="connsiteX1253" fmla="*/ 108952 w 1948239"/>
              <a:gd name="connsiteY1253" fmla="*/ 1364477 h 1667221"/>
              <a:gd name="connsiteX1254" fmla="*/ 98918 w 1948239"/>
              <a:gd name="connsiteY1254" fmla="*/ 1343157 h 1667221"/>
              <a:gd name="connsiteX1255" fmla="*/ 90316 w 1948239"/>
              <a:gd name="connsiteY1255" fmla="*/ 1321836 h 1667221"/>
              <a:gd name="connsiteX1256" fmla="*/ 80281 w 1948239"/>
              <a:gd name="connsiteY1256" fmla="*/ 1300517 h 1667221"/>
              <a:gd name="connsiteX1257" fmla="*/ 73113 w 1948239"/>
              <a:gd name="connsiteY1257" fmla="*/ 1279198 h 1667221"/>
              <a:gd name="connsiteX1258" fmla="*/ 63078 w 1948239"/>
              <a:gd name="connsiteY1258" fmla="*/ 1256456 h 1667221"/>
              <a:gd name="connsiteX1259" fmla="*/ 51609 w 1948239"/>
              <a:gd name="connsiteY1259" fmla="*/ 1232293 h 1667221"/>
              <a:gd name="connsiteX1260" fmla="*/ 53043 w 1948239"/>
              <a:gd name="connsiteY1260" fmla="*/ 1246506 h 1667221"/>
              <a:gd name="connsiteX1261" fmla="*/ 44442 w 1948239"/>
              <a:gd name="connsiteY1261" fmla="*/ 1212395 h 1667221"/>
              <a:gd name="connsiteX1262" fmla="*/ 60210 w 1948239"/>
              <a:gd name="connsiteY1262" fmla="*/ 1235135 h 1667221"/>
              <a:gd name="connsiteX1263" fmla="*/ 45875 w 1948239"/>
              <a:gd name="connsiteY1263" fmla="*/ 1162648 h 1667221"/>
              <a:gd name="connsiteX1264" fmla="*/ 27239 w 1948239"/>
              <a:gd name="connsiteY1264" fmla="*/ 1073105 h 1667221"/>
              <a:gd name="connsiteX1265" fmla="*/ 17203 w 1948239"/>
              <a:gd name="connsiteY1265" fmla="*/ 1101531 h 1667221"/>
              <a:gd name="connsiteX1266" fmla="*/ 28672 w 1948239"/>
              <a:gd name="connsiteY1266" fmla="*/ 1017673 h 1667221"/>
              <a:gd name="connsiteX1267" fmla="*/ 11469 w 1948239"/>
              <a:gd name="connsiteY1267" fmla="*/ 1053206 h 1667221"/>
              <a:gd name="connsiteX1268" fmla="*/ 11469 w 1948239"/>
              <a:gd name="connsiteY1268" fmla="*/ 989245 h 1667221"/>
              <a:gd name="connsiteX1269" fmla="*/ 4301 w 1948239"/>
              <a:gd name="connsiteY1269" fmla="*/ 976453 h 1667221"/>
              <a:gd name="connsiteX1270" fmla="*/ 5734 w 1948239"/>
              <a:gd name="connsiteY1270" fmla="*/ 903966 h 1667221"/>
              <a:gd name="connsiteX1271" fmla="*/ 0 w 1948239"/>
              <a:gd name="connsiteY1271" fmla="*/ 909651 h 1667221"/>
              <a:gd name="connsiteX1272" fmla="*/ 10036 w 1948239"/>
              <a:gd name="connsiteY1272" fmla="*/ 795945 h 1667221"/>
              <a:gd name="connsiteX1273" fmla="*/ 1434 w 1948239"/>
              <a:gd name="connsiteY1273" fmla="*/ 801630 h 1667221"/>
              <a:gd name="connsiteX1274" fmla="*/ 11469 w 1948239"/>
              <a:gd name="connsiteY1274" fmla="*/ 712086 h 1667221"/>
              <a:gd name="connsiteX1275" fmla="*/ 0 w 1948239"/>
              <a:gd name="connsiteY1275" fmla="*/ 730563 h 1667221"/>
              <a:gd name="connsiteX1276" fmla="*/ 20070 w 1948239"/>
              <a:gd name="connsiteY1276" fmla="*/ 622543 h 1667221"/>
              <a:gd name="connsiteX1277" fmla="*/ 5734 w 1948239"/>
              <a:gd name="connsiteY1277" fmla="*/ 599801 h 1667221"/>
              <a:gd name="connsiteX1278" fmla="*/ 20070 w 1948239"/>
              <a:gd name="connsiteY1278" fmla="*/ 540105 h 1667221"/>
              <a:gd name="connsiteX1279" fmla="*/ 11469 w 1948239"/>
              <a:gd name="connsiteY1279" fmla="*/ 557161 h 1667221"/>
              <a:gd name="connsiteX1280" fmla="*/ 15770 w 1948239"/>
              <a:gd name="connsiteY1280" fmla="*/ 557161 h 1667221"/>
              <a:gd name="connsiteX1281" fmla="*/ 7169 w 1948239"/>
              <a:gd name="connsiteY1281" fmla="*/ 572795 h 1667221"/>
              <a:gd name="connsiteX1282" fmla="*/ 22937 w 1948239"/>
              <a:gd name="connsiteY1282" fmla="*/ 504572 h 1667221"/>
              <a:gd name="connsiteX1283" fmla="*/ 7169 w 1948239"/>
              <a:gd name="connsiteY1283" fmla="*/ 521627 h 1667221"/>
              <a:gd name="connsiteX1284" fmla="*/ 55910 w 1948239"/>
              <a:gd name="connsiteY1284" fmla="*/ 379494 h 1667221"/>
              <a:gd name="connsiteX1285" fmla="*/ 73113 w 1948239"/>
              <a:gd name="connsiteY1285" fmla="*/ 386601 h 1667221"/>
              <a:gd name="connsiteX1286" fmla="*/ 63078 w 1948239"/>
              <a:gd name="connsiteY1286" fmla="*/ 436348 h 1667221"/>
              <a:gd name="connsiteX1287" fmla="*/ 88882 w 1948239"/>
              <a:gd name="connsiteY1287" fmla="*/ 393708 h 1667221"/>
              <a:gd name="connsiteX1288" fmla="*/ 81715 w 1948239"/>
              <a:gd name="connsiteY1288" fmla="*/ 427821 h 1667221"/>
              <a:gd name="connsiteX1289" fmla="*/ 84582 w 1948239"/>
              <a:gd name="connsiteY1289" fmla="*/ 426398 h 1667221"/>
              <a:gd name="connsiteX1290" fmla="*/ 78848 w 1948239"/>
              <a:gd name="connsiteY1290" fmla="*/ 451983 h 1667221"/>
              <a:gd name="connsiteX1291" fmla="*/ 110387 w 1948239"/>
              <a:gd name="connsiteY1291" fmla="*/ 454825 h 1667221"/>
              <a:gd name="connsiteX1292" fmla="*/ 86015 w 1948239"/>
              <a:gd name="connsiteY1292" fmla="*/ 500308 h 1667221"/>
              <a:gd name="connsiteX1293" fmla="*/ 86015 w 1948239"/>
              <a:gd name="connsiteY1293" fmla="*/ 540105 h 1667221"/>
              <a:gd name="connsiteX1294" fmla="*/ 106085 w 1948239"/>
              <a:gd name="connsiteY1294" fmla="*/ 496044 h 1667221"/>
              <a:gd name="connsiteX1295" fmla="*/ 114687 w 1948239"/>
              <a:gd name="connsiteY1295" fmla="*/ 547212 h 1667221"/>
              <a:gd name="connsiteX1296" fmla="*/ 117554 w 1948239"/>
              <a:gd name="connsiteY1296" fmla="*/ 683659 h 1667221"/>
              <a:gd name="connsiteX1297" fmla="*/ 97484 w 1948239"/>
              <a:gd name="connsiteY1297" fmla="*/ 696451 h 1667221"/>
              <a:gd name="connsiteX1298" fmla="*/ 101785 w 1948239"/>
              <a:gd name="connsiteY1298" fmla="*/ 737670 h 1667221"/>
              <a:gd name="connsiteX1299" fmla="*/ 86015 w 1948239"/>
              <a:gd name="connsiteY1299" fmla="*/ 751883 h 1667221"/>
              <a:gd name="connsiteX1300" fmla="*/ 91749 w 1948239"/>
              <a:gd name="connsiteY1300" fmla="*/ 777468 h 1667221"/>
              <a:gd name="connsiteX1301" fmla="*/ 110387 w 1948239"/>
              <a:gd name="connsiteY1301" fmla="*/ 760412 h 1667221"/>
              <a:gd name="connsiteX1302" fmla="*/ 101785 w 1948239"/>
              <a:gd name="connsiteY1302" fmla="*/ 818686 h 1667221"/>
              <a:gd name="connsiteX1303" fmla="*/ 108952 w 1948239"/>
              <a:gd name="connsiteY1303" fmla="*/ 803051 h 1667221"/>
              <a:gd name="connsiteX1304" fmla="*/ 107519 w 1948239"/>
              <a:gd name="connsiteY1304" fmla="*/ 915337 h 1667221"/>
              <a:gd name="connsiteX1305" fmla="*/ 111819 w 1948239"/>
              <a:gd name="connsiteY1305" fmla="*/ 1020514 h 1667221"/>
              <a:gd name="connsiteX1306" fmla="*/ 118988 w 1948239"/>
              <a:gd name="connsiteY1306" fmla="*/ 1011987 h 1667221"/>
              <a:gd name="connsiteX1307" fmla="*/ 117554 w 1948239"/>
              <a:gd name="connsiteY1307" fmla="*/ 1038992 h 1667221"/>
              <a:gd name="connsiteX1308" fmla="*/ 121855 w 1948239"/>
              <a:gd name="connsiteY1308" fmla="*/ 1033306 h 1667221"/>
              <a:gd name="connsiteX1309" fmla="*/ 120421 w 1948239"/>
              <a:gd name="connsiteY1309" fmla="*/ 1095845 h 1667221"/>
              <a:gd name="connsiteX1310" fmla="*/ 133324 w 1948239"/>
              <a:gd name="connsiteY1310" fmla="*/ 1186810 h 1667221"/>
              <a:gd name="connsiteX1311" fmla="*/ 136191 w 1948239"/>
              <a:gd name="connsiteY1311" fmla="*/ 1158384 h 1667221"/>
              <a:gd name="connsiteX1312" fmla="*/ 139058 w 1948239"/>
              <a:gd name="connsiteY1312" fmla="*/ 1206709 h 1667221"/>
              <a:gd name="connsiteX1313" fmla="*/ 149093 w 1948239"/>
              <a:gd name="connsiteY1313" fmla="*/ 1198181 h 1667221"/>
              <a:gd name="connsiteX1314" fmla="*/ 159128 w 1948239"/>
              <a:gd name="connsiteY1314" fmla="*/ 1243664 h 1667221"/>
              <a:gd name="connsiteX1315" fmla="*/ 166296 w 1948239"/>
              <a:gd name="connsiteY1315" fmla="*/ 1257877 h 1667221"/>
              <a:gd name="connsiteX1316" fmla="*/ 174897 w 1948239"/>
              <a:gd name="connsiteY1316" fmla="*/ 1272091 h 1667221"/>
              <a:gd name="connsiteX1317" fmla="*/ 183499 w 1948239"/>
              <a:gd name="connsiteY1317" fmla="*/ 1287725 h 1667221"/>
              <a:gd name="connsiteX1318" fmla="*/ 192100 w 1948239"/>
              <a:gd name="connsiteY1318" fmla="*/ 1301938 h 1667221"/>
              <a:gd name="connsiteX1319" fmla="*/ 199269 w 1948239"/>
              <a:gd name="connsiteY1319" fmla="*/ 1297674 h 1667221"/>
              <a:gd name="connsiteX1320" fmla="*/ 212170 w 1948239"/>
              <a:gd name="connsiteY1320" fmla="*/ 1321836 h 1667221"/>
              <a:gd name="connsiteX1321" fmla="*/ 210737 w 1948239"/>
              <a:gd name="connsiteY1321" fmla="*/ 1311888 h 1667221"/>
              <a:gd name="connsiteX1322" fmla="*/ 268081 w 1948239"/>
              <a:gd name="connsiteY1322" fmla="*/ 1382954 h 1667221"/>
              <a:gd name="connsiteX1323" fmla="*/ 262346 w 1948239"/>
              <a:gd name="connsiteY1323" fmla="*/ 1355949 h 1667221"/>
              <a:gd name="connsiteX1324" fmla="*/ 288151 w 1948239"/>
              <a:gd name="connsiteY1324" fmla="*/ 1388639 h 1667221"/>
              <a:gd name="connsiteX1325" fmla="*/ 316822 w 1948239"/>
              <a:gd name="connsiteY1325" fmla="*/ 1419908 h 1667221"/>
              <a:gd name="connsiteX1326" fmla="*/ 338325 w 1948239"/>
              <a:gd name="connsiteY1326" fmla="*/ 1419908 h 1667221"/>
              <a:gd name="connsiteX1327" fmla="*/ 345494 w 1948239"/>
              <a:gd name="connsiteY1327" fmla="*/ 1429858 h 1667221"/>
              <a:gd name="connsiteX1328" fmla="*/ 356963 w 1948239"/>
              <a:gd name="connsiteY1328" fmla="*/ 1442650 h 1667221"/>
              <a:gd name="connsiteX1329" fmla="*/ 358396 w 1948239"/>
              <a:gd name="connsiteY1329" fmla="*/ 1435543 h 1667221"/>
              <a:gd name="connsiteX1330" fmla="*/ 530425 w 1948239"/>
              <a:gd name="connsiteY1330" fmla="*/ 1523665 h 1667221"/>
              <a:gd name="connsiteX1331" fmla="*/ 725393 w 1948239"/>
              <a:gd name="connsiteY1331" fmla="*/ 1562042 h 1667221"/>
              <a:gd name="connsiteX1332" fmla="*/ 722525 w 1948239"/>
              <a:gd name="connsiteY1332" fmla="*/ 1559199 h 1667221"/>
              <a:gd name="connsiteX1333" fmla="*/ 802806 w 1948239"/>
              <a:gd name="connsiteY1333" fmla="*/ 1580519 h 1667221"/>
              <a:gd name="connsiteX1334" fmla="*/ 847248 w 1948239"/>
              <a:gd name="connsiteY1334" fmla="*/ 1564885 h 1667221"/>
              <a:gd name="connsiteX1335" fmla="*/ 868751 w 1948239"/>
              <a:gd name="connsiteY1335" fmla="*/ 1571992 h 1667221"/>
              <a:gd name="connsiteX1336" fmla="*/ 910326 w 1948239"/>
              <a:gd name="connsiteY1336" fmla="*/ 1576256 h 1667221"/>
              <a:gd name="connsiteX1337" fmla="*/ 904591 w 1948239"/>
              <a:gd name="connsiteY1337" fmla="*/ 1563462 h 1667221"/>
              <a:gd name="connsiteX1338" fmla="*/ 960500 w 1948239"/>
              <a:gd name="connsiteY1338" fmla="*/ 1556357 h 1667221"/>
              <a:gd name="connsiteX1339" fmla="*/ 1013543 w 1948239"/>
              <a:gd name="connsiteY1339" fmla="*/ 1552092 h 1667221"/>
              <a:gd name="connsiteX1340" fmla="*/ 1068020 w 1948239"/>
              <a:gd name="connsiteY1340" fmla="*/ 1546407 h 1667221"/>
              <a:gd name="connsiteX1341" fmla="*/ 1126796 w 1948239"/>
              <a:gd name="connsiteY1341" fmla="*/ 1532194 h 1667221"/>
              <a:gd name="connsiteX1342" fmla="*/ 1079488 w 1948239"/>
              <a:gd name="connsiteY1342" fmla="*/ 1552092 h 1667221"/>
              <a:gd name="connsiteX1343" fmla="*/ 1049382 w 1948239"/>
              <a:gd name="connsiteY1343" fmla="*/ 1562042 h 1667221"/>
              <a:gd name="connsiteX1344" fmla="*/ 1023578 w 1948239"/>
              <a:gd name="connsiteY1344" fmla="*/ 1569149 h 1667221"/>
              <a:gd name="connsiteX1345" fmla="*/ 989172 w 1948239"/>
              <a:gd name="connsiteY1345" fmla="*/ 1576256 h 1667221"/>
              <a:gd name="connsiteX1346" fmla="*/ 1065153 w 1948239"/>
              <a:gd name="connsiteY1346" fmla="*/ 1564885 h 1667221"/>
              <a:gd name="connsiteX1347" fmla="*/ 1098124 w 1948239"/>
              <a:gd name="connsiteY1347" fmla="*/ 1556357 h 1667221"/>
              <a:gd name="connsiteX1348" fmla="*/ 1142566 w 1948239"/>
              <a:gd name="connsiteY1348" fmla="*/ 1546407 h 1667221"/>
              <a:gd name="connsiteX1349" fmla="*/ 1106726 w 1948239"/>
              <a:gd name="connsiteY1349" fmla="*/ 1549250 h 1667221"/>
              <a:gd name="connsiteX1350" fmla="*/ 1175537 w 1948239"/>
              <a:gd name="connsiteY1350" fmla="*/ 1526508 h 1667221"/>
              <a:gd name="connsiteX1351" fmla="*/ 1222847 w 1948239"/>
              <a:gd name="connsiteY1351" fmla="*/ 1505189 h 1667221"/>
              <a:gd name="connsiteX1352" fmla="*/ 1284179 w 1948239"/>
              <a:gd name="connsiteY1352" fmla="*/ 1494378 h 1667221"/>
              <a:gd name="connsiteX1353" fmla="*/ 1281937 w 1948239"/>
              <a:gd name="connsiteY1353" fmla="*/ 1496927 h 1667221"/>
              <a:gd name="connsiteX1354" fmla="*/ 1301693 w 1948239"/>
              <a:gd name="connsiteY1354" fmla="*/ 1500925 h 1667221"/>
              <a:gd name="connsiteX1355" fmla="*/ 1280190 w 1948239"/>
              <a:gd name="connsiteY1355" fmla="*/ 1509453 h 1667221"/>
              <a:gd name="connsiteX1356" fmla="*/ 1333232 w 1948239"/>
              <a:gd name="connsiteY1356" fmla="*/ 1486711 h 1667221"/>
              <a:gd name="connsiteX1357" fmla="*/ 1312804 w 1948239"/>
              <a:gd name="connsiteY1357" fmla="*/ 1487955 h 1667221"/>
              <a:gd name="connsiteX1358" fmla="*/ 1306498 w 1948239"/>
              <a:gd name="connsiteY1358" fmla="*/ 1488997 h 1667221"/>
              <a:gd name="connsiteX1359" fmla="*/ 1320509 w 1948239"/>
              <a:gd name="connsiteY1359" fmla="*/ 1485468 h 1667221"/>
              <a:gd name="connsiteX1360" fmla="*/ 1354736 w 1948239"/>
              <a:gd name="connsiteY1360" fmla="*/ 1469656 h 1667221"/>
              <a:gd name="connsiteX1361" fmla="*/ 1326065 w 1948239"/>
              <a:gd name="connsiteY1361" fmla="*/ 1463969 h 1667221"/>
              <a:gd name="connsiteX1362" fmla="*/ 1369072 w 1948239"/>
              <a:gd name="connsiteY1362" fmla="*/ 1441229 h 1667221"/>
              <a:gd name="connsiteX1363" fmla="*/ 1375386 w 1948239"/>
              <a:gd name="connsiteY1363" fmla="*/ 1449993 h 1667221"/>
              <a:gd name="connsiteX1364" fmla="*/ 1370505 w 1948239"/>
              <a:gd name="connsiteY1364" fmla="*/ 1452599 h 1667221"/>
              <a:gd name="connsiteX1365" fmla="*/ 1378748 w 1948239"/>
              <a:gd name="connsiteY1365" fmla="*/ 1452422 h 1667221"/>
              <a:gd name="connsiteX1366" fmla="*/ 1388971 w 1948239"/>
              <a:gd name="connsiteY1366" fmla="*/ 1442811 h 1667221"/>
              <a:gd name="connsiteX1367" fmla="*/ 1389443 w 1948239"/>
              <a:gd name="connsiteY1367" fmla="*/ 1442501 h 1667221"/>
              <a:gd name="connsiteX1368" fmla="*/ 1391650 w 1948239"/>
              <a:gd name="connsiteY1368" fmla="*/ 1441051 h 1667221"/>
              <a:gd name="connsiteX1369" fmla="*/ 1396309 w 1948239"/>
              <a:gd name="connsiteY1369" fmla="*/ 1434122 h 1667221"/>
              <a:gd name="connsiteX1370" fmla="*/ 1423548 w 1948239"/>
              <a:gd name="connsiteY1370" fmla="*/ 1425595 h 1667221"/>
              <a:gd name="connsiteX1371" fmla="*/ 1450785 w 1948239"/>
              <a:gd name="connsiteY1371" fmla="*/ 1409960 h 1667221"/>
              <a:gd name="connsiteX1372" fmla="*/ 1510996 w 1948239"/>
              <a:gd name="connsiteY1372" fmla="*/ 1375847 h 1667221"/>
              <a:gd name="connsiteX1373" fmla="*/ 1510996 w 1948239"/>
              <a:gd name="connsiteY1373" fmla="*/ 1367320 h 1667221"/>
              <a:gd name="connsiteX1374" fmla="*/ 1521032 w 1948239"/>
              <a:gd name="connsiteY1374" fmla="*/ 1364477 h 1667221"/>
              <a:gd name="connsiteX1375" fmla="*/ 1546836 w 1948239"/>
              <a:gd name="connsiteY1375" fmla="*/ 1320416 h 1667221"/>
              <a:gd name="connsiteX1376" fmla="*/ 1510996 w 1948239"/>
              <a:gd name="connsiteY1376" fmla="*/ 1348842 h 1667221"/>
              <a:gd name="connsiteX1377" fmla="*/ 1515297 w 1948239"/>
              <a:gd name="connsiteY1377" fmla="*/ 1334629 h 1667221"/>
              <a:gd name="connsiteX1378" fmla="*/ 1539667 w 1948239"/>
              <a:gd name="connsiteY1378" fmla="*/ 1314731 h 1667221"/>
              <a:gd name="connsiteX1379" fmla="*/ 1558305 w 1948239"/>
              <a:gd name="connsiteY1379" fmla="*/ 1297674 h 1667221"/>
              <a:gd name="connsiteX1380" fmla="*/ 1581242 w 1948239"/>
              <a:gd name="connsiteY1380" fmla="*/ 1289146 h 1667221"/>
              <a:gd name="connsiteX1381" fmla="*/ 1574073 w 1948239"/>
              <a:gd name="connsiteY1381" fmla="*/ 1289146 h 1667221"/>
              <a:gd name="connsiteX1382" fmla="*/ 1614214 w 1948239"/>
              <a:gd name="connsiteY1382" fmla="*/ 1256456 h 1667221"/>
              <a:gd name="connsiteX1383" fmla="*/ 1637151 w 1948239"/>
              <a:gd name="connsiteY1383" fmla="*/ 1223766 h 1667221"/>
              <a:gd name="connsiteX1384" fmla="*/ 1651487 w 1948239"/>
              <a:gd name="connsiteY1384" fmla="*/ 1225187 h 1667221"/>
              <a:gd name="connsiteX1385" fmla="*/ 1660088 w 1948239"/>
              <a:gd name="connsiteY1385" fmla="*/ 1208131 h 1667221"/>
              <a:gd name="connsiteX1386" fmla="*/ 1667257 w 1948239"/>
              <a:gd name="connsiteY1386" fmla="*/ 1191074 h 1667221"/>
              <a:gd name="connsiteX1387" fmla="*/ 1693061 w 1948239"/>
              <a:gd name="connsiteY1387" fmla="*/ 1175439 h 1667221"/>
              <a:gd name="connsiteX1388" fmla="*/ 1718866 w 1948239"/>
              <a:gd name="connsiteY1388" fmla="*/ 1156963 h 1667221"/>
              <a:gd name="connsiteX1389" fmla="*/ 1714565 w 1948239"/>
              <a:gd name="connsiteY1389" fmla="*/ 1142749 h 1667221"/>
              <a:gd name="connsiteX1390" fmla="*/ 1754705 w 1948239"/>
              <a:gd name="connsiteY1390" fmla="*/ 1084474 h 1667221"/>
              <a:gd name="connsiteX1391" fmla="*/ 1777642 w 1948239"/>
              <a:gd name="connsiteY1391" fmla="*/ 1038992 h 1667221"/>
              <a:gd name="connsiteX1392" fmla="*/ 1803447 w 1948239"/>
              <a:gd name="connsiteY1392" fmla="*/ 993509 h 1667221"/>
              <a:gd name="connsiteX1393" fmla="*/ 1822084 w 1948239"/>
              <a:gd name="connsiteY1393" fmla="*/ 949448 h 1667221"/>
              <a:gd name="connsiteX1394" fmla="*/ 1813483 w 1948239"/>
              <a:gd name="connsiteY1394" fmla="*/ 943763 h 1667221"/>
              <a:gd name="connsiteX1395" fmla="*/ 1832118 w 1948239"/>
              <a:gd name="connsiteY1395" fmla="*/ 901123 h 1667221"/>
              <a:gd name="connsiteX1396" fmla="*/ 1826384 w 1948239"/>
              <a:gd name="connsiteY1396" fmla="*/ 905387 h 1667221"/>
              <a:gd name="connsiteX1397" fmla="*/ 1849321 w 1948239"/>
              <a:gd name="connsiteY1397" fmla="*/ 831479 h 1667221"/>
              <a:gd name="connsiteX1398" fmla="*/ 1855056 w 1948239"/>
              <a:gd name="connsiteY1398" fmla="*/ 795945 h 1667221"/>
              <a:gd name="connsiteX1399" fmla="*/ 1857923 w 1948239"/>
              <a:gd name="connsiteY1399" fmla="*/ 778888 h 1667221"/>
              <a:gd name="connsiteX1400" fmla="*/ 1859357 w 1948239"/>
              <a:gd name="connsiteY1400" fmla="*/ 761833 h 1667221"/>
              <a:gd name="connsiteX1401" fmla="*/ 1850756 w 1948239"/>
              <a:gd name="connsiteY1401" fmla="*/ 767518 h 1667221"/>
              <a:gd name="connsiteX1402" fmla="*/ 1843587 w 1948239"/>
              <a:gd name="connsiteY1402" fmla="*/ 790259 h 1667221"/>
              <a:gd name="connsiteX1403" fmla="*/ 1845021 w 1948239"/>
              <a:gd name="connsiteY1403" fmla="*/ 753305 h 1667221"/>
              <a:gd name="connsiteX1404" fmla="*/ 1852189 w 1948239"/>
              <a:gd name="connsiteY1404" fmla="*/ 709244 h 1667221"/>
              <a:gd name="connsiteX1405" fmla="*/ 1855056 w 1948239"/>
              <a:gd name="connsiteY1405" fmla="*/ 611172 h 1667221"/>
              <a:gd name="connsiteX1406" fmla="*/ 1850756 w 1948239"/>
              <a:gd name="connsiteY1406" fmla="*/ 616857 h 1667221"/>
              <a:gd name="connsiteX1407" fmla="*/ 1853623 w 1948239"/>
              <a:gd name="connsiteY1407" fmla="*/ 579902 h 1667221"/>
              <a:gd name="connsiteX1408" fmla="*/ 1843587 w 1948239"/>
              <a:gd name="connsiteY1408" fmla="*/ 584166 h 1667221"/>
              <a:gd name="connsiteX1409" fmla="*/ 1807748 w 1948239"/>
              <a:gd name="connsiteY1409" fmla="*/ 420714 h 1667221"/>
              <a:gd name="connsiteX1410" fmla="*/ 1793412 w 1948239"/>
              <a:gd name="connsiteY1410" fmla="*/ 433505 h 1667221"/>
              <a:gd name="connsiteX1411" fmla="*/ 1774775 w 1948239"/>
              <a:gd name="connsiteY1411" fmla="*/ 386601 h 1667221"/>
              <a:gd name="connsiteX1412" fmla="*/ 1761873 w 1948239"/>
              <a:gd name="connsiteY1412" fmla="*/ 363859 h 1667221"/>
              <a:gd name="connsiteX1413" fmla="*/ 1746103 w 1948239"/>
              <a:gd name="connsiteY1413" fmla="*/ 341119 h 1667221"/>
              <a:gd name="connsiteX1414" fmla="*/ 1728900 w 1948239"/>
              <a:gd name="connsiteY1414" fmla="*/ 318378 h 1667221"/>
              <a:gd name="connsiteX1415" fmla="*/ 1710265 w 1948239"/>
              <a:gd name="connsiteY1415" fmla="*/ 297058 h 1667221"/>
              <a:gd name="connsiteX1416" fmla="*/ 1691627 w 1948239"/>
              <a:gd name="connsiteY1416" fmla="*/ 277158 h 1667221"/>
              <a:gd name="connsiteX1417" fmla="*/ 1674423 w 1948239"/>
              <a:gd name="connsiteY1417" fmla="*/ 260101 h 1667221"/>
              <a:gd name="connsiteX1418" fmla="*/ 1672990 w 1948239"/>
              <a:gd name="connsiteY1418" fmla="*/ 260101 h 1667221"/>
              <a:gd name="connsiteX1419" fmla="*/ 1667256 w 1948239"/>
              <a:gd name="connsiteY1419" fmla="*/ 252995 h 1667221"/>
              <a:gd name="connsiteX1420" fmla="*/ 1672993 w 1948239"/>
              <a:gd name="connsiteY1420" fmla="*/ 258682 h 1667221"/>
              <a:gd name="connsiteX1421" fmla="*/ 1674424 w 1948239"/>
              <a:gd name="connsiteY1421" fmla="*/ 258682 h 1667221"/>
              <a:gd name="connsiteX1422" fmla="*/ 1655788 w 1948239"/>
              <a:gd name="connsiteY1422" fmla="*/ 235940 h 1667221"/>
              <a:gd name="connsiteX1423" fmla="*/ 1652921 w 1948239"/>
              <a:gd name="connsiteY1423" fmla="*/ 235940 h 1667221"/>
              <a:gd name="connsiteX1424" fmla="*/ 1667257 w 1948239"/>
              <a:gd name="connsiteY1424" fmla="*/ 251575 h 1667221"/>
              <a:gd name="connsiteX1425" fmla="*/ 1637151 w 1948239"/>
              <a:gd name="connsiteY1425" fmla="*/ 223149 h 1667221"/>
              <a:gd name="connsiteX1426" fmla="*/ 1611347 w 1948239"/>
              <a:gd name="connsiteY1426" fmla="*/ 196143 h 1667221"/>
              <a:gd name="connsiteX1427" fmla="*/ 1578375 w 1948239"/>
              <a:gd name="connsiteY1427" fmla="*/ 193300 h 1667221"/>
              <a:gd name="connsiteX1428" fmla="*/ 1538235 w 1948239"/>
              <a:gd name="connsiteY1428" fmla="*/ 169138 h 1667221"/>
              <a:gd name="connsiteX1429" fmla="*/ 1502394 w 1948239"/>
              <a:gd name="connsiteY1429" fmla="*/ 153503 h 1667221"/>
              <a:gd name="connsiteX1430" fmla="*/ 1473723 w 1948239"/>
              <a:gd name="connsiteY1430" fmla="*/ 136447 h 1667221"/>
              <a:gd name="connsiteX1431" fmla="*/ 1473723 w 1948239"/>
              <a:gd name="connsiteY1431" fmla="*/ 143554 h 1667221"/>
              <a:gd name="connsiteX1432" fmla="*/ 1406345 w 1948239"/>
              <a:gd name="connsiteY1432" fmla="*/ 115128 h 1667221"/>
              <a:gd name="connsiteX1433" fmla="*/ 1367638 w 1948239"/>
              <a:gd name="connsiteY1433" fmla="*/ 100914 h 1667221"/>
              <a:gd name="connsiteX1434" fmla="*/ 1327497 w 1948239"/>
              <a:gd name="connsiteY1434" fmla="*/ 88122 h 1667221"/>
              <a:gd name="connsiteX1435" fmla="*/ 1158335 w 1948239"/>
              <a:gd name="connsiteY1435" fmla="*/ 71065 h 1667221"/>
              <a:gd name="connsiteX1436" fmla="*/ 1098124 w 1948239"/>
              <a:gd name="connsiteY1436" fmla="*/ 55431 h 1667221"/>
              <a:gd name="connsiteX1437" fmla="*/ 1047949 w 1948239"/>
              <a:gd name="connsiteY1437" fmla="*/ 56853 h 1667221"/>
              <a:gd name="connsiteX1438" fmla="*/ 999208 w 1948239"/>
              <a:gd name="connsiteY1438" fmla="*/ 58274 h 1667221"/>
              <a:gd name="connsiteX1439" fmla="*/ 1050817 w 1948239"/>
              <a:gd name="connsiteY1439" fmla="*/ 68224 h 1667221"/>
              <a:gd name="connsiteX1440" fmla="*/ 993473 w 1948239"/>
              <a:gd name="connsiteY1440" fmla="*/ 83859 h 1667221"/>
              <a:gd name="connsiteX1441" fmla="*/ 1006375 w 1948239"/>
              <a:gd name="connsiteY1441" fmla="*/ 85279 h 1667221"/>
              <a:gd name="connsiteX1442" fmla="*/ 961935 w 1948239"/>
              <a:gd name="connsiteY1442" fmla="*/ 82436 h 1667221"/>
              <a:gd name="connsiteX1443" fmla="*/ 961935 w 1948239"/>
              <a:gd name="connsiteY1443" fmla="*/ 92386 h 1667221"/>
              <a:gd name="connsiteX1444" fmla="*/ 928961 w 1948239"/>
              <a:gd name="connsiteY1444" fmla="*/ 86700 h 1667221"/>
              <a:gd name="connsiteX1445" fmla="*/ 666617 w 1948239"/>
              <a:gd name="connsiteY1445" fmla="*/ 198986 h 1667221"/>
              <a:gd name="connsiteX1446" fmla="*/ 669484 w 1948239"/>
              <a:gd name="connsiteY1446" fmla="*/ 186195 h 1667221"/>
              <a:gd name="connsiteX1447" fmla="*/ 607839 w 1948239"/>
              <a:gd name="connsiteY1447" fmla="*/ 211778 h 1667221"/>
              <a:gd name="connsiteX1448" fmla="*/ 546196 w 1948239"/>
              <a:gd name="connsiteY1448" fmla="*/ 248732 h 1667221"/>
              <a:gd name="connsiteX1449" fmla="*/ 559097 w 1948239"/>
              <a:gd name="connsiteY1449" fmla="*/ 245890 h 1667221"/>
              <a:gd name="connsiteX1450" fmla="*/ 491719 w 1948239"/>
              <a:gd name="connsiteY1450" fmla="*/ 285687 h 1667221"/>
              <a:gd name="connsiteX1451" fmla="*/ 411439 w 1948239"/>
              <a:gd name="connsiteY1451" fmla="*/ 328326 h 1667221"/>
              <a:gd name="connsiteX1452" fmla="*/ 445845 w 1948239"/>
              <a:gd name="connsiteY1452" fmla="*/ 304164 h 1667221"/>
              <a:gd name="connsiteX1453" fmla="*/ 467348 w 1948239"/>
              <a:gd name="connsiteY1453" fmla="*/ 281424 h 1667221"/>
              <a:gd name="connsiteX1454" fmla="*/ 461537 w 1948239"/>
              <a:gd name="connsiteY1454" fmla="*/ 282944 h 1667221"/>
              <a:gd name="connsiteX1455" fmla="*/ 474517 w 1948239"/>
              <a:gd name="connsiteY1455" fmla="*/ 275737 h 1667221"/>
              <a:gd name="connsiteX1456" fmla="*/ 461614 w 1948239"/>
              <a:gd name="connsiteY1456" fmla="*/ 277158 h 1667221"/>
              <a:gd name="connsiteX1457" fmla="*/ 539027 w 1948239"/>
              <a:gd name="connsiteY1457" fmla="*/ 234519 h 1667221"/>
              <a:gd name="connsiteX1458" fmla="*/ 500321 w 1948239"/>
              <a:gd name="connsiteY1458" fmla="*/ 261525 h 1667221"/>
              <a:gd name="connsiteX1459" fmla="*/ 543329 w 1948239"/>
              <a:gd name="connsiteY1459" fmla="*/ 238783 h 1667221"/>
              <a:gd name="connsiteX1460" fmla="*/ 583469 w 1948239"/>
              <a:gd name="connsiteY1460" fmla="*/ 213199 h 1667221"/>
              <a:gd name="connsiteX1461" fmla="*/ 572000 w 1948239"/>
              <a:gd name="connsiteY1461" fmla="*/ 196143 h 1667221"/>
              <a:gd name="connsiteX1462" fmla="*/ 627909 w 1948239"/>
              <a:gd name="connsiteY1462" fmla="*/ 170560 h 1667221"/>
              <a:gd name="connsiteX1463" fmla="*/ 649414 w 1948239"/>
              <a:gd name="connsiteY1463" fmla="*/ 169138 h 1667221"/>
              <a:gd name="connsiteX1464" fmla="*/ 688120 w 1948239"/>
              <a:gd name="connsiteY1464" fmla="*/ 160610 h 1667221"/>
              <a:gd name="connsiteX1465" fmla="*/ 678085 w 1948239"/>
              <a:gd name="connsiteY1465" fmla="*/ 170560 h 1667221"/>
              <a:gd name="connsiteX1466" fmla="*/ 711057 w 1948239"/>
              <a:gd name="connsiteY1466" fmla="*/ 162031 h 1667221"/>
              <a:gd name="connsiteX1467" fmla="*/ 748330 w 1948239"/>
              <a:gd name="connsiteY1467" fmla="*/ 143554 h 1667221"/>
              <a:gd name="connsiteX1468" fmla="*/ 706757 w 1948239"/>
              <a:gd name="connsiteY1468" fmla="*/ 149239 h 1667221"/>
              <a:gd name="connsiteX1469" fmla="*/ 771267 w 1948239"/>
              <a:gd name="connsiteY1469" fmla="*/ 127920 h 1667221"/>
              <a:gd name="connsiteX1470" fmla="*/ 658015 w 1948239"/>
              <a:gd name="connsiteY1470" fmla="*/ 163453 h 1667221"/>
              <a:gd name="connsiteX1471" fmla="*/ 652281 w 1948239"/>
              <a:gd name="connsiteY1471" fmla="*/ 153503 h 1667221"/>
              <a:gd name="connsiteX1472" fmla="*/ 822876 w 1948239"/>
              <a:gd name="connsiteY1472" fmla="*/ 95229 h 1667221"/>
              <a:gd name="connsiteX1473" fmla="*/ 994906 w 1948239"/>
              <a:gd name="connsiteY1473" fmla="*/ 51167 h 1667221"/>
              <a:gd name="connsiteX1474" fmla="*/ 982005 w 1948239"/>
              <a:gd name="connsiteY1474" fmla="*/ 45482 h 1667221"/>
              <a:gd name="connsiteX1475" fmla="*/ 1003508 w 1948239"/>
              <a:gd name="connsiteY1475" fmla="*/ 32691 h 1667221"/>
              <a:gd name="connsiteX1476" fmla="*/ 1080921 w 1948239"/>
              <a:gd name="connsiteY1476" fmla="*/ 27004 h 1667221"/>
              <a:gd name="connsiteX1477" fmla="*/ 1055117 w 1948239"/>
              <a:gd name="connsiteY1477" fmla="*/ 18477 h 1667221"/>
              <a:gd name="connsiteX1478" fmla="*/ 1039348 w 1948239"/>
              <a:gd name="connsiteY1478" fmla="*/ 12792 h 1667221"/>
              <a:gd name="connsiteX1479" fmla="*/ 1089523 w 1948239"/>
              <a:gd name="connsiteY1479" fmla="*/ 12792 h 1667221"/>
              <a:gd name="connsiteX1480" fmla="*/ 1145433 w 1948239"/>
              <a:gd name="connsiteY1480" fmla="*/ 17056 h 1667221"/>
              <a:gd name="connsiteX1481" fmla="*/ 1174105 w 1948239"/>
              <a:gd name="connsiteY1481" fmla="*/ 19899 h 1667221"/>
              <a:gd name="connsiteX1482" fmla="*/ 1204209 w 1948239"/>
              <a:gd name="connsiteY1482" fmla="*/ 24163 h 1667221"/>
              <a:gd name="connsiteX1483" fmla="*/ 1234315 w 1948239"/>
              <a:gd name="connsiteY1483" fmla="*/ 27004 h 1667221"/>
              <a:gd name="connsiteX1484" fmla="*/ 1264420 w 1948239"/>
              <a:gd name="connsiteY1484" fmla="*/ 29847 h 1667221"/>
              <a:gd name="connsiteX1485" fmla="*/ 1238615 w 1948239"/>
              <a:gd name="connsiteY1485" fmla="*/ 18477 h 1667221"/>
              <a:gd name="connsiteX1486" fmla="*/ 1278755 w 1948239"/>
              <a:gd name="connsiteY1486" fmla="*/ 29847 h 1667221"/>
              <a:gd name="connsiteX1487" fmla="*/ 1298826 w 1948239"/>
              <a:gd name="connsiteY1487" fmla="*/ 36954 h 1667221"/>
              <a:gd name="connsiteX1488" fmla="*/ 1318896 w 1948239"/>
              <a:gd name="connsiteY1488" fmla="*/ 45482 h 1667221"/>
              <a:gd name="connsiteX1489" fmla="*/ 1356169 w 1948239"/>
              <a:gd name="connsiteY1489" fmla="*/ 56853 h 1667221"/>
              <a:gd name="connsiteX1490" fmla="*/ 1387708 w 1948239"/>
              <a:gd name="connsiteY1490" fmla="*/ 59696 h 1667221"/>
              <a:gd name="connsiteX1491" fmla="*/ 1351869 w 1948239"/>
              <a:gd name="connsiteY1491" fmla="*/ 39797 h 1667221"/>
              <a:gd name="connsiteX1492" fmla="*/ 1313161 w 1948239"/>
              <a:gd name="connsiteY1492" fmla="*/ 21320 h 1667221"/>
              <a:gd name="connsiteX1493" fmla="*/ 1343267 w 1948239"/>
              <a:gd name="connsiteY1493" fmla="*/ 22740 h 1667221"/>
              <a:gd name="connsiteX1494" fmla="*/ 1250083 w 1948239"/>
              <a:gd name="connsiteY1494" fmla="*/ 0 h 1667221"/>
              <a:gd name="connsiteX1495" fmla="*/ 1295958 w 1948239"/>
              <a:gd name="connsiteY1495" fmla="*/ 15634 h 1667221"/>
              <a:gd name="connsiteX1496" fmla="*/ 1250083 w 1948239"/>
              <a:gd name="connsiteY1496" fmla="*/ 0 h 166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Lst>
            <a:rect l="l" t="t" r="r" b="b"/>
            <a:pathLst>
              <a:path w="1948239" h="1667221">
                <a:moveTo>
                  <a:pt x="560145" y="1648531"/>
                </a:moveTo>
                <a:lnTo>
                  <a:pt x="582677" y="1650706"/>
                </a:lnTo>
                <a:lnTo>
                  <a:pt x="575942" y="1650697"/>
                </a:lnTo>
                <a:close/>
                <a:moveTo>
                  <a:pt x="547629" y="1647322"/>
                </a:moveTo>
                <a:cubicBezTo>
                  <a:pt x="549063" y="1646966"/>
                  <a:pt x="553094" y="1647499"/>
                  <a:pt x="558291" y="1648276"/>
                </a:cubicBezTo>
                <a:lnTo>
                  <a:pt x="560145" y="1648531"/>
                </a:lnTo>
                <a:close/>
                <a:moveTo>
                  <a:pt x="1035048" y="1645899"/>
                </a:moveTo>
                <a:cubicBezTo>
                  <a:pt x="1029313" y="1655848"/>
                  <a:pt x="1016410" y="1655848"/>
                  <a:pt x="1002074" y="1655848"/>
                </a:cubicBezTo>
                <a:cubicBezTo>
                  <a:pt x="987738" y="1655848"/>
                  <a:pt x="970535" y="1657270"/>
                  <a:pt x="959066" y="1665798"/>
                </a:cubicBezTo>
                <a:cubicBezTo>
                  <a:pt x="951899" y="1654427"/>
                  <a:pt x="1014977" y="1653006"/>
                  <a:pt x="1035048" y="1645899"/>
                </a:cubicBezTo>
                <a:close/>
                <a:moveTo>
                  <a:pt x="1139699" y="1628844"/>
                </a:moveTo>
                <a:lnTo>
                  <a:pt x="1137849" y="1630679"/>
                </a:lnTo>
                <a:lnTo>
                  <a:pt x="1135061" y="1629244"/>
                </a:lnTo>
                <a:close/>
                <a:moveTo>
                  <a:pt x="1057984" y="1590468"/>
                </a:moveTo>
                <a:cubicBezTo>
                  <a:pt x="1070887" y="1607525"/>
                  <a:pt x="1017843" y="1600418"/>
                  <a:pt x="1000641" y="1600418"/>
                </a:cubicBezTo>
                <a:cubicBezTo>
                  <a:pt x="1022145" y="1601839"/>
                  <a:pt x="1053684" y="1614630"/>
                  <a:pt x="1090957" y="1596154"/>
                </a:cubicBezTo>
                <a:cubicBezTo>
                  <a:pt x="1080921" y="1597575"/>
                  <a:pt x="1069453" y="1597575"/>
                  <a:pt x="1059418" y="1597575"/>
                </a:cubicBezTo>
                <a:lnTo>
                  <a:pt x="1066585" y="1596154"/>
                </a:lnTo>
                <a:close/>
                <a:moveTo>
                  <a:pt x="642245" y="1576256"/>
                </a:moveTo>
                <a:cubicBezTo>
                  <a:pt x="645112" y="1583361"/>
                  <a:pt x="679518" y="1586204"/>
                  <a:pt x="666617" y="1591890"/>
                </a:cubicBezTo>
                <a:lnTo>
                  <a:pt x="650846" y="1590468"/>
                </a:lnTo>
                <a:cubicBezTo>
                  <a:pt x="673784" y="1591890"/>
                  <a:pt x="660882" y="1608946"/>
                  <a:pt x="695288" y="1606103"/>
                </a:cubicBezTo>
                <a:cubicBezTo>
                  <a:pt x="688120" y="1604682"/>
                  <a:pt x="682385" y="1604682"/>
                  <a:pt x="675218" y="1603261"/>
                </a:cubicBezTo>
                <a:cubicBezTo>
                  <a:pt x="699588" y="1603261"/>
                  <a:pt x="645112" y="1586204"/>
                  <a:pt x="683820" y="1587625"/>
                </a:cubicBezTo>
                <a:cubicBezTo>
                  <a:pt x="699588" y="1589047"/>
                  <a:pt x="660882" y="1576256"/>
                  <a:pt x="642245" y="1576256"/>
                </a:cubicBezTo>
                <a:close/>
                <a:moveTo>
                  <a:pt x="718987" y="1574456"/>
                </a:moveTo>
                <a:cubicBezTo>
                  <a:pt x="714014" y="1574300"/>
                  <a:pt x="708548" y="1575189"/>
                  <a:pt x="702455" y="1577676"/>
                </a:cubicBezTo>
                <a:cubicBezTo>
                  <a:pt x="719658" y="1593311"/>
                  <a:pt x="731127" y="1580519"/>
                  <a:pt x="754064" y="1589047"/>
                </a:cubicBezTo>
                <a:cubicBezTo>
                  <a:pt x="744388" y="1584782"/>
                  <a:pt x="733905" y="1574922"/>
                  <a:pt x="718987" y="1574456"/>
                </a:cubicBezTo>
                <a:close/>
                <a:moveTo>
                  <a:pt x="381333" y="1556357"/>
                </a:moveTo>
                <a:cubicBezTo>
                  <a:pt x="388502"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7" y="1489287"/>
                </a:moveTo>
                <a:cubicBezTo>
                  <a:pt x="288868" y="1489909"/>
                  <a:pt x="288151" y="1491686"/>
                  <a:pt x="288151" y="1495239"/>
                </a:cubicBezTo>
                <a:cubicBezTo>
                  <a:pt x="292451" y="1499503"/>
                  <a:pt x="332591" y="1522244"/>
                  <a:pt x="329724" y="1529351"/>
                </a:cubicBezTo>
                <a:lnTo>
                  <a:pt x="346927" y="1525088"/>
                </a:lnTo>
                <a:cubicBezTo>
                  <a:pt x="323990" y="1516560"/>
                  <a:pt x="309654" y="1495239"/>
                  <a:pt x="319690" y="1498082"/>
                </a:cubicBezTo>
                <a:cubicBezTo>
                  <a:pt x="304637" y="1495950"/>
                  <a:pt x="294423" y="1487422"/>
                  <a:pt x="290257" y="1489287"/>
                </a:cubicBezTo>
                <a:close/>
                <a:moveTo>
                  <a:pt x="1306498" y="1488997"/>
                </a:moveTo>
                <a:lnTo>
                  <a:pt x="1287357" y="1493818"/>
                </a:lnTo>
                <a:lnTo>
                  <a:pt x="1284179" y="1494378"/>
                </a:lnTo>
                <a:lnTo>
                  <a:pt x="1285924" y="1492396"/>
                </a:lnTo>
                <a:close/>
                <a:moveTo>
                  <a:pt x="1437884" y="1485290"/>
                </a:moveTo>
                <a:cubicBezTo>
                  <a:pt x="1430715" y="1488132"/>
                  <a:pt x="1416379"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1" y="1442811"/>
                </a:lnTo>
                <a:lnTo>
                  <a:pt x="1376239" y="1451178"/>
                </a:lnTo>
                <a:lnTo>
                  <a:pt x="1375386" y="1449993"/>
                </a:lnTo>
                <a:close/>
                <a:moveTo>
                  <a:pt x="1493793" y="1441229"/>
                </a:moveTo>
                <a:cubicBezTo>
                  <a:pt x="1485191" y="1442650"/>
                  <a:pt x="1476590" y="1454021"/>
                  <a:pt x="1467988" y="1455442"/>
                </a:cubicBezTo>
                <a:cubicBezTo>
                  <a:pt x="1463688" y="1448335"/>
                  <a:pt x="1460821" y="1452599"/>
                  <a:pt x="1447918" y="1461128"/>
                </a:cubicBezTo>
                <a:cubicBezTo>
                  <a:pt x="1445051" y="1462549"/>
                  <a:pt x="1440751" y="1463969"/>
                  <a:pt x="1435017" y="1468233"/>
                </a:cubicBezTo>
                <a:cubicBezTo>
                  <a:pt x="1440751" y="1466813"/>
                  <a:pt x="1445051" y="1463969"/>
                  <a:pt x="1449353" y="1461128"/>
                </a:cubicBezTo>
                <a:cubicBezTo>
                  <a:pt x="1466555" y="1452599"/>
                  <a:pt x="1470855" y="1463969"/>
                  <a:pt x="1493793" y="1441229"/>
                </a:cubicBezTo>
                <a:close/>
                <a:moveTo>
                  <a:pt x="1386812" y="1428968"/>
                </a:moveTo>
                <a:cubicBezTo>
                  <a:pt x="1390216" y="1429146"/>
                  <a:pt x="1392008" y="1430567"/>
                  <a:pt x="1392008" y="1432699"/>
                </a:cubicBezTo>
                <a:cubicBezTo>
                  <a:pt x="1384841" y="1434122"/>
                  <a:pt x="1377672" y="1434122"/>
                  <a:pt x="1371938" y="1432699"/>
                </a:cubicBezTo>
                <a:cubicBezTo>
                  <a:pt x="1378390" y="1429857"/>
                  <a:pt x="1383407" y="1428791"/>
                  <a:pt x="1386812" y="1428968"/>
                </a:cubicBezTo>
                <a:close/>
                <a:moveTo>
                  <a:pt x="1629984" y="1402852"/>
                </a:moveTo>
                <a:lnTo>
                  <a:pt x="1624252" y="1405694"/>
                </a:lnTo>
                <a:lnTo>
                  <a:pt x="1627116" y="1404273"/>
                </a:lnTo>
                <a:cubicBezTo>
                  <a:pt x="1628549" y="1404273"/>
                  <a:pt x="1628549" y="1402852"/>
                  <a:pt x="1629984" y="1402852"/>
                </a:cubicBezTo>
                <a:close/>
                <a:moveTo>
                  <a:pt x="1506695" y="1361633"/>
                </a:moveTo>
                <a:lnTo>
                  <a:pt x="1506695" y="1367318"/>
                </a:lnTo>
                <a:cubicBezTo>
                  <a:pt x="1500960" y="1368740"/>
                  <a:pt x="1498093" y="1368740"/>
                  <a:pt x="1506695" y="1361633"/>
                </a:cubicBezTo>
                <a:close/>
                <a:moveTo>
                  <a:pt x="78422" y="1263629"/>
                </a:moveTo>
                <a:cubicBezTo>
                  <a:pt x="77504" y="1263207"/>
                  <a:pt x="76698" y="1263917"/>
                  <a:pt x="75981" y="1266404"/>
                </a:cubicBezTo>
                <a:cubicBezTo>
                  <a:pt x="81715" y="1277775"/>
                  <a:pt x="84582" y="1291989"/>
                  <a:pt x="90316" y="1304781"/>
                </a:cubicBezTo>
                <a:cubicBezTo>
                  <a:pt x="94616" y="1316152"/>
                  <a:pt x="100351" y="1326100"/>
                  <a:pt x="110387" y="1326100"/>
                </a:cubicBezTo>
                <a:lnTo>
                  <a:pt x="100351" y="1303360"/>
                </a:lnTo>
                <a:lnTo>
                  <a:pt x="94616" y="1291989"/>
                </a:lnTo>
                <a:lnTo>
                  <a:pt x="90316" y="1280618"/>
                </a:lnTo>
                <a:cubicBezTo>
                  <a:pt x="84940" y="1276354"/>
                  <a:pt x="81177" y="1264895"/>
                  <a:pt x="78422" y="1263629"/>
                </a:cubicBezTo>
                <a:close/>
                <a:moveTo>
                  <a:pt x="22938" y="1131378"/>
                </a:moveTo>
                <a:cubicBezTo>
                  <a:pt x="25805" y="1152697"/>
                  <a:pt x="27238" y="1172596"/>
                  <a:pt x="31539" y="1193917"/>
                </a:cubicBezTo>
                <a:cubicBezTo>
                  <a:pt x="24372" y="1169754"/>
                  <a:pt x="24372" y="1166911"/>
                  <a:pt x="24372" y="1162647"/>
                </a:cubicBezTo>
                <a:cubicBezTo>
                  <a:pt x="24372" y="1158384"/>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3"/>
                  <a:pt x="759799" y="1125693"/>
                  <a:pt x="759799" y="1125693"/>
                </a:cubicBezTo>
                <a:lnTo>
                  <a:pt x="748331" y="1128536"/>
                </a:lnTo>
                <a:lnTo>
                  <a:pt x="746896" y="1128536"/>
                </a:lnTo>
                <a:lnTo>
                  <a:pt x="745781" y="1134856"/>
                </a:lnTo>
                <a:lnTo>
                  <a:pt x="745642" y="1135643"/>
                </a:lnTo>
                <a:cubicBezTo>
                  <a:pt x="746538" y="1137775"/>
                  <a:pt x="748330" y="1139906"/>
                  <a:pt x="749763" y="1142749"/>
                </a:cubicBezTo>
                <a:cubicBezTo>
                  <a:pt x="748331" y="1142749"/>
                  <a:pt x="749763" y="1141328"/>
                  <a:pt x="749763"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3"/>
                  <a:pt x="762666"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lnTo>
                  <a:pt x="711056" y="1128536"/>
                </a:lnTo>
                <a:close/>
                <a:moveTo>
                  <a:pt x="94616" y="1111480"/>
                </a:moveTo>
                <a:cubicBezTo>
                  <a:pt x="93184" y="1125694"/>
                  <a:pt x="91749" y="1128537"/>
                  <a:pt x="101785" y="1149856"/>
                </a:cubicBezTo>
                <a:cubicBezTo>
                  <a:pt x="101785" y="1134221"/>
                  <a:pt x="98918" y="1115744"/>
                  <a:pt x="94616" y="1111480"/>
                </a:cubicBezTo>
                <a:close/>
                <a:moveTo>
                  <a:pt x="787396" y="1107039"/>
                </a:moveTo>
                <a:lnTo>
                  <a:pt x="787685" y="1107095"/>
                </a:lnTo>
                <a:lnTo>
                  <a:pt x="787574" y="1107216"/>
                </a:lnTo>
                <a:cubicBezTo>
                  <a:pt x="783811" y="1107571"/>
                  <a:pt x="779869" y="1107216"/>
                  <a:pt x="781302" y="1108638"/>
                </a:cubicBezTo>
                <a:cubicBezTo>
                  <a:pt x="783453" y="1108638"/>
                  <a:pt x="785245" y="1107572"/>
                  <a:pt x="787396" y="1107039"/>
                </a:cubicBezTo>
                <a:close/>
                <a:moveTo>
                  <a:pt x="736862" y="1098688"/>
                </a:moveTo>
                <a:cubicBezTo>
                  <a:pt x="735427" y="1102951"/>
                  <a:pt x="736862" y="1111479"/>
                  <a:pt x="732560" y="1118586"/>
                </a:cubicBezTo>
                <a:cubicBezTo>
                  <a:pt x="731126" y="1117165"/>
                  <a:pt x="726826" y="1112901"/>
                  <a:pt x="726826" y="1107215"/>
                </a:cubicBezTo>
                <a:cubicBezTo>
                  <a:pt x="726826" y="1101531"/>
                  <a:pt x="729693" y="1097267"/>
                  <a:pt x="736862" y="1098688"/>
                </a:cubicBezTo>
                <a:close/>
                <a:moveTo>
                  <a:pt x="799940" y="1080212"/>
                </a:moveTo>
                <a:lnTo>
                  <a:pt x="797072" y="1084475"/>
                </a:lnTo>
                <a:lnTo>
                  <a:pt x="807107" y="1087317"/>
                </a:lnTo>
                <a:close/>
                <a:moveTo>
                  <a:pt x="766786" y="1077545"/>
                </a:moveTo>
                <a:cubicBezTo>
                  <a:pt x="770549" y="1078078"/>
                  <a:pt x="774850" y="1079499"/>
                  <a:pt x="779867" y="1080209"/>
                </a:cubicBezTo>
                <a:cubicBezTo>
                  <a:pt x="772700" y="1078789"/>
                  <a:pt x="772700" y="1085896"/>
                  <a:pt x="772700" y="1085896"/>
                </a:cubicBezTo>
                <a:cubicBezTo>
                  <a:pt x="772700" y="1073102"/>
                  <a:pt x="761230" y="1083052"/>
                  <a:pt x="756930" y="1080209"/>
                </a:cubicBezTo>
                <a:cubicBezTo>
                  <a:pt x="759797" y="1077367"/>
                  <a:pt x="763023" y="1077012"/>
                  <a:pt x="766786" y="1077545"/>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3" y="1041835"/>
                  <a:pt x="1632850" y="1036149"/>
                  <a:pt x="1627116" y="1027621"/>
                </a:cubicBezTo>
                <a:close/>
                <a:moveTo>
                  <a:pt x="1580704" y="1027620"/>
                </a:moveTo>
                <a:cubicBezTo>
                  <a:pt x="1581959" y="1026910"/>
                  <a:pt x="1582676" y="1026910"/>
                  <a:pt x="1582676" y="1030462"/>
                </a:cubicBezTo>
                <a:cubicBezTo>
                  <a:pt x="1582676" y="1041833"/>
                  <a:pt x="1578374" y="1030462"/>
                  <a:pt x="1575507" y="1029042"/>
                </a:cubicBezTo>
                <a:cubicBezTo>
                  <a:pt x="1577657" y="1029752"/>
                  <a:pt x="1579449" y="1028331"/>
                  <a:pt x="1580704" y="1027620"/>
                </a:cubicBezTo>
                <a:close/>
                <a:moveTo>
                  <a:pt x="822877" y="1024780"/>
                </a:moveTo>
                <a:lnTo>
                  <a:pt x="824310" y="1030464"/>
                </a:lnTo>
                <a:lnTo>
                  <a:pt x="827177" y="1029044"/>
                </a:lnTo>
                <a:close/>
                <a:moveTo>
                  <a:pt x="1625683" y="1014829"/>
                </a:moveTo>
                <a:lnTo>
                  <a:pt x="1631417" y="1016250"/>
                </a:lnTo>
                <a:lnTo>
                  <a:pt x="1628550" y="1021936"/>
                </a:lnTo>
                <a:close/>
                <a:moveTo>
                  <a:pt x="1577119" y="1012873"/>
                </a:moveTo>
                <a:cubicBezTo>
                  <a:pt x="1579090" y="1013051"/>
                  <a:pt x="1581241" y="1014117"/>
                  <a:pt x="1584108" y="1017670"/>
                </a:cubicBezTo>
                <a:cubicBezTo>
                  <a:pt x="1578373" y="1017670"/>
                  <a:pt x="1574072" y="1016249"/>
                  <a:pt x="1571205" y="1013406"/>
                </a:cubicBezTo>
                <a:cubicBezTo>
                  <a:pt x="1573356" y="1013406"/>
                  <a:pt x="1575147" y="1012696"/>
                  <a:pt x="1577119" y="1012873"/>
                </a:cubicBezTo>
                <a:close/>
                <a:moveTo>
                  <a:pt x="1632850" y="1002038"/>
                </a:moveTo>
                <a:lnTo>
                  <a:pt x="1641452" y="1010566"/>
                </a:lnTo>
                <a:cubicBezTo>
                  <a:pt x="1634283" y="1011987"/>
                  <a:pt x="1638584" y="1004881"/>
                  <a:pt x="1632850" y="1002038"/>
                </a:cubicBezTo>
                <a:close/>
                <a:moveTo>
                  <a:pt x="800835" y="993864"/>
                </a:moveTo>
                <a:lnTo>
                  <a:pt x="809974" y="996351"/>
                </a:lnTo>
                <a:lnTo>
                  <a:pt x="809975" y="996351"/>
                </a:lnTo>
                <a:cubicBezTo>
                  <a:pt x="805673" y="996351"/>
                  <a:pt x="799938" y="997772"/>
                  <a:pt x="797071" y="997772"/>
                </a:cubicBezTo>
                <a:cubicBezTo>
                  <a:pt x="796355" y="994219"/>
                  <a:pt x="798147" y="993509"/>
                  <a:pt x="800835" y="993864"/>
                </a:cubicBezTo>
                <a:close/>
                <a:moveTo>
                  <a:pt x="1500961" y="979296"/>
                </a:moveTo>
                <a:cubicBezTo>
                  <a:pt x="1502395" y="986403"/>
                  <a:pt x="1510997" y="986403"/>
                  <a:pt x="1510997" y="986403"/>
                </a:cubicBezTo>
                <a:cubicBezTo>
                  <a:pt x="1492360" y="984981"/>
                  <a:pt x="1509562" y="999194"/>
                  <a:pt x="1508129" y="1003458"/>
                </a:cubicBezTo>
                <a:cubicBezTo>
                  <a:pt x="1499528" y="997774"/>
                  <a:pt x="1502395" y="990667"/>
                  <a:pt x="1500961" y="979296"/>
                </a:cubicBezTo>
                <a:close/>
                <a:moveTo>
                  <a:pt x="851549" y="970769"/>
                </a:moveTo>
                <a:cubicBezTo>
                  <a:pt x="854416" y="977876"/>
                  <a:pt x="851549" y="990667"/>
                  <a:pt x="847247" y="994931"/>
                </a:cubicBezTo>
                <a:cubicBezTo>
                  <a:pt x="851549" y="1000616"/>
                  <a:pt x="863017" y="997774"/>
                  <a:pt x="865884" y="996352"/>
                </a:cubicBezTo>
                <a:cubicBezTo>
                  <a:pt x="835778" y="983560"/>
                  <a:pt x="871619" y="989246"/>
                  <a:pt x="864450" y="979296"/>
                </a:cubicBezTo>
                <a:cubicBezTo>
                  <a:pt x="861583" y="977876"/>
                  <a:pt x="860150" y="982139"/>
                  <a:pt x="855849" y="980717"/>
                </a:cubicBezTo>
                <a:cubicBezTo>
                  <a:pt x="852981" y="977876"/>
                  <a:pt x="854416" y="975032"/>
                  <a:pt x="857283" y="973612"/>
                </a:cubicBezTo>
                <a:cubicBezTo>
                  <a:pt x="855849" y="973612"/>
                  <a:pt x="852981" y="972189"/>
                  <a:pt x="851549" y="970769"/>
                </a:cubicBezTo>
                <a:close/>
                <a:moveTo>
                  <a:pt x="907458" y="956554"/>
                </a:moveTo>
                <a:lnTo>
                  <a:pt x="907458" y="957975"/>
                </a:lnTo>
                <a:lnTo>
                  <a:pt x="906025" y="957975"/>
                </a:lnTo>
                <a:close/>
                <a:moveTo>
                  <a:pt x="1469422" y="953711"/>
                </a:moveTo>
                <a:cubicBezTo>
                  <a:pt x="1478023" y="950868"/>
                  <a:pt x="1478023" y="963661"/>
                  <a:pt x="1482323" y="967925"/>
                </a:cubicBezTo>
                <a:cubicBezTo>
                  <a:pt x="1478023" y="966502"/>
                  <a:pt x="1475156" y="963661"/>
                  <a:pt x="1473722" y="970766"/>
                </a:cubicBezTo>
                <a:cubicBezTo>
                  <a:pt x="1467987" y="967925"/>
                  <a:pt x="1469422" y="959397"/>
                  <a:pt x="1469422" y="953711"/>
                </a:cubicBezTo>
                <a:close/>
                <a:moveTo>
                  <a:pt x="1917416" y="950158"/>
                </a:moveTo>
                <a:cubicBezTo>
                  <a:pt x="1919208" y="949447"/>
                  <a:pt x="1921000" y="949447"/>
                  <a:pt x="1922434" y="950868"/>
                </a:cubicBezTo>
                <a:lnTo>
                  <a:pt x="1912398" y="953711"/>
                </a:lnTo>
                <a:cubicBezTo>
                  <a:pt x="1913832" y="952290"/>
                  <a:pt x="1915623" y="950868"/>
                  <a:pt x="1917416" y="950158"/>
                </a:cubicBezTo>
                <a:close/>
                <a:moveTo>
                  <a:pt x="1499528" y="948027"/>
                </a:moveTo>
                <a:lnTo>
                  <a:pt x="1492359" y="955134"/>
                </a:lnTo>
                <a:lnTo>
                  <a:pt x="1499528" y="959398"/>
                </a:lnTo>
                <a:close/>
                <a:moveTo>
                  <a:pt x="1379107" y="942342"/>
                </a:moveTo>
                <a:cubicBezTo>
                  <a:pt x="1380540" y="948027"/>
                  <a:pt x="1383407" y="953713"/>
                  <a:pt x="1384842" y="956556"/>
                </a:cubicBezTo>
                <a:cubicBezTo>
                  <a:pt x="1374806" y="956556"/>
                  <a:pt x="1377673" y="948027"/>
                  <a:pt x="1379107" y="942342"/>
                </a:cubicBezTo>
                <a:close/>
                <a:moveTo>
                  <a:pt x="1287177" y="930616"/>
                </a:moveTo>
                <a:cubicBezTo>
                  <a:pt x="1288790" y="930616"/>
                  <a:pt x="1290939" y="930971"/>
                  <a:pt x="1291656" y="930971"/>
                </a:cubicBezTo>
                <a:cubicBezTo>
                  <a:pt x="1293091" y="932392"/>
                  <a:pt x="1295958" y="932392"/>
                  <a:pt x="1294525" y="936658"/>
                </a:cubicBezTo>
                <a:lnTo>
                  <a:pt x="1285922" y="932392"/>
                </a:lnTo>
                <a:cubicBezTo>
                  <a:pt x="1284489" y="930971"/>
                  <a:pt x="1285564" y="930616"/>
                  <a:pt x="1287177" y="930616"/>
                </a:cubicBezTo>
                <a:close/>
                <a:moveTo>
                  <a:pt x="815708" y="929549"/>
                </a:moveTo>
                <a:cubicBezTo>
                  <a:pt x="820010" y="928128"/>
                  <a:pt x="818575" y="933813"/>
                  <a:pt x="818575" y="935235"/>
                </a:cubicBezTo>
                <a:cubicBezTo>
                  <a:pt x="817141" y="935235"/>
                  <a:pt x="815708" y="936656"/>
                  <a:pt x="812841" y="935235"/>
                </a:cubicBezTo>
                <a:close/>
                <a:moveTo>
                  <a:pt x="915163" y="926707"/>
                </a:moveTo>
                <a:cubicBezTo>
                  <a:pt x="914267" y="925997"/>
                  <a:pt x="913909" y="926707"/>
                  <a:pt x="914626" y="930971"/>
                </a:cubicBezTo>
                <a:lnTo>
                  <a:pt x="918926" y="930971"/>
                </a:lnTo>
                <a:cubicBezTo>
                  <a:pt x="917493" y="929550"/>
                  <a:pt x="916059" y="927418"/>
                  <a:pt x="915163" y="926707"/>
                </a:cubicBezTo>
                <a:close/>
                <a:moveTo>
                  <a:pt x="1414946" y="925285"/>
                </a:moveTo>
                <a:lnTo>
                  <a:pt x="1412079" y="929549"/>
                </a:lnTo>
                <a:lnTo>
                  <a:pt x="1419247" y="928128"/>
                </a:lnTo>
                <a:close/>
                <a:moveTo>
                  <a:pt x="1475156" y="913916"/>
                </a:moveTo>
                <a:cubicBezTo>
                  <a:pt x="1476591" y="915337"/>
                  <a:pt x="1475156" y="915337"/>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4"/>
                </a:moveTo>
                <a:cubicBezTo>
                  <a:pt x="913192" y="911073"/>
                  <a:pt x="910325" y="921021"/>
                  <a:pt x="908892" y="923864"/>
                </a:cubicBezTo>
                <a:cubicBezTo>
                  <a:pt x="913192" y="923864"/>
                  <a:pt x="918926" y="916757"/>
                  <a:pt x="913192" y="912494"/>
                </a:cubicBezTo>
                <a:close/>
                <a:moveTo>
                  <a:pt x="1227148" y="895438"/>
                </a:moveTo>
                <a:lnTo>
                  <a:pt x="1225713" y="911073"/>
                </a:lnTo>
                <a:cubicBezTo>
                  <a:pt x="1221412" y="905387"/>
                  <a:pt x="1225713" y="894017"/>
                  <a:pt x="1227148" y="895438"/>
                </a:cubicBezTo>
                <a:close/>
                <a:moveTo>
                  <a:pt x="888822" y="895438"/>
                </a:moveTo>
                <a:cubicBezTo>
                  <a:pt x="891689" y="896859"/>
                  <a:pt x="893122" y="901123"/>
                  <a:pt x="900290"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5" y="886909"/>
                  <a:pt x="848682" y="892595"/>
                  <a:pt x="848682" y="892595"/>
                </a:cubicBezTo>
                <a:close/>
                <a:moveTo>
                  <a:pt x="876636" y="883357"/>
                </a:moveTo>
                <a:cubicBezTo>
                  <a:pt x="872694" y="884423"/>
                  <a:pt x="870186" y="886910"/>
                  <a:pt x="871619" y="891174"/>
                </a:cubicBezTo>
                <a:lnTo>
                  <a:pt x="890255" y="888331"/>
                </a:lnTo>
                <a:lnTo>
                  <a:pt x="881653" y="888331"/>
                </a:lnTo>
                <a:lnTo>
                  <a:pt x="890255" y="884067"/>
                </a:lnTo>
                <a:cubicBezTo>
                  <a:pt x="885954" y="882646"/>
                  <a:pt x="880578" y="882290"/>
                  <a:pt x="876636" y="883357"/>
                </a:cubicBezTo>
                <a:close/>
                <a:moveTo>
                  <a:pt x="1364771" y="881224"/>
                </a:moveTo>
                <a:cubicBezTo>
                  <a:pt x="1356170" y="913916"/>
                  <a:pt x="1353303" y="875540"/>
                  <a:pt x="1341834" y="882646"/>
                </a:cubicBezTo>
                <a:cubicBezTo>
                  <a:pt x="1343267" y="886910"/>
                  <a:pt x="1347568" y="888331"/>
                  <a:pt x="1347568" y="892595"/>
                </a:cubicBezTo>
                <a:cubicBezTo>
                  <a:pt x="1343267" y="894017"/>
                  <a:pt x="1338967" y="892595"/>
                  <a:pt x="1336099" y="889752"/>
                </a:cubicBezTo>
                <a:cubicBezTo>
                  <a:pt x="1334665" y="892595"/>
                  <a:pt x="1334665" y="895438"/>
                  <a:pt x="1333232" y="896859"/>
                </a:cubicBezTo>
                <a:cubicBezTo>
                  <a:pt x="1341834" y="894017"/>
                  <a:pt x="1359037" y="896859"/>
                  <a:pt x="1367638" y="902545"/>
                </a:cubicBezTo>
                <a:cubicBezTo>
                  <a:pt x="1373373" y="898281"/>
                  <a:pt x="1366204" y="885488"/>
                  <a:pt x="1364771" y="881224"/>
                </a:cubicBezTo>
                <a:close/>
                <a:moveTo>
                  <a:pt x="893122" y="869853"/>
                </a:moveTo>
                <a:lnTo>
                  <a:pt x="881653" y="881224"/>
                </a:lnTo>
                <a:lnTo>
                  <a:pt x="883087" y="881224"/>
                </a:lnTo>
                <a:lnTo>
                  <a:pt x="891689" y="882646"/>
                </a:lnTo>
                <a:lnTo>
                  <a:pt x="884520" y="879803"/>
                </a:lnTo>
                <a:close/>
                <a:moveTo>
                  <a:pt x="1154034" y="867010"/>
                </a:moveTo>
                <a:lnTo>
                  <a:pt x="1164068" y="871274"/>
                </a:lnTo>
                <a:lnTo>
                  <a:pt x="1161202" y="874117"/>
                </a:lnTo>
                <a:close/>
                <a:moveTo>
                  <a:pt x="918926" y="864169"/>
                </a:moveTo>
                <a:lnTo>
                  <a:pt x="917287" y="865793"/>
                </a:lnTo>
                <a:lnTo>
                  <a:pt x="910325" y="867012"/>
                </a:lnTo>
                <a:lnTo>
                  <a:pt x="918926" y="872696"/>
                </a:lnTo>
                <a:cubicBezTo>
                  <a:pt x="918926" y="870565"/>
                  <a:pt x="916776" y="868788"/>
                  <a:pt x="915701" y="867366"/>
                </a:cubicBezTo>
                <a:lnTo>
                  <a:pt x="917287" y="865793"/>
                </a:lnTo>
                <a:lnTo>
                  <a:pt x="921142" y="865119"/>
                </a:lnTo>
                <a:lnTo>
                  <a:pt x="932187" y="869854"/>
                </a:lnTo>
                <a:cubicBezTo>
                  <a:pt x="936846" y="870920"/>
                  <a:pt x="940430" y="870564"/>
                  <a:pt x="938996" y="867012"/>
                </a:cubicBezTo>
                <a:cubicBezTo>
                  <a:pt x="931829" y="866301"/>
                  <a:pt x="926811" y="865235"/>
                  <a:pt x="922510" y="864879"/>
                </a:cubicBezTo>
                <a:lnTo>
                  <a:pt x="921142" y="865119"/>
                </a:lnTo>
                <a:close/>
                <a:moveTo>
                  <a:pt x="851546" y="862746"/>
                </a:moveTo>
                <a:lnTo>
                  <a:pt x="848679" y="869853"/>
                </a:lnTo>
                <a:lnTo>
                  <a:pt x="842945" y="869853"/>
                </a:lnTo>
                <a:close/>
                <a:moveTo>
                  <a:pt x="940766" y="862525"/>
                </a:moveTo>
                <a:cubicBezTo>
                  <a:pt x="938280" y="863991"/>
                  <a:pt x="946882" y="869854"/>
                  <a:pt x="949031" y="874117"/>
                </a:cubicBezTo>
                <a:lnTo>
                  <a:pt x="947598" y="862748"/>
                </a:lnTo>
                <a:cubicBezTo>
                  <a:pt x="943656" y="862037"/>
                  <a:pt x="941595" y="862037"/>
                  <a:pt x="940766" y="862525"/>
                </a:cubicBezTo>
                <a:close/>
                <a:moveTo>
                  <a:pt x="1151636" y="862322"/>
                </a:moveTo>
                <a:lnTo>
                  <a:pt x="1156901" y="865589"/>
                </a:lnTo>
                <a:cubicBezTo>
                  <a:pt x="1154751" y="865589"/>
                  <a:pt x="1152600" y="864523"/>
                  <a:pt x="1151525" y="862924"/>
                </a:cubicBezTo>
                <a:close/>
                <a:moveTo>
                  <a:pt x="1204210" y="851377"/>
                </a:moveTo>
                <a:cubicBezTo>
                  <a:pt x="1202776" y="859905"/>
                  <a:pt x="1208510" y="872696"/>
                  <a:pt x="1218546" y="871276"/>
                </a:cubicBezTo>
                <a:lnTo>
                  <a:pt x="1209944" y="852798"/>
                </a:lnTo>
                <a:lnTo>
                  <a:pt x="1211377" y="861326"/>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5"/>
                </a:moveTo>
                <a:cubicBezTo>
                  <a:pt x="22042" y="832011"/>
                  <a:pt x="19354" y="836097"/>
                  <a:pt x="15770" y="844270"/>
                </a:cubicBezTo>
                <a:lnTo>
                  <a:pt x="15770" y="872697"/>
                </a:lnTo>
                <a:cubicBezTo>
                  <a:pt x="15770" y="859905"/>
                  <a:pt x="17203" y="862747"/>
                  <a:pt x="20070" y="859905"/>
                </a:cubicBezTo>
                <a:cubicBezTo>
                  <a:pt x="24372" y="881224"/>
                  <a:pt x="15770" y="894016"/>
                  <a:pt x="11469" y="911073"/>
                </a:cubicBezTo>
                <a:cubicBezTo>
                  <a:pt x="15770" y="902544"/>
                  <a:pt x="22937" y="869854"/>
                  <a:pt x="31539" y="875540"/>
                </a:cubicBezTo>
                <a:cubicBezTo>
                  <a:pt x="32973" y="882645"/>
                  <a:pt x="32973" y="891174"/>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7"/>
                </a:cubicBezTo>
                <a:cubicBezTo>
                  <a:pt x="35840" y="876961"/>
                  <a:pt x="34406" y="875540"/>
                  <a:pt x="32973" y="874117"/>
                </a:cubicBezTo>
                <a:cubicBezTo>
                  <a:pt x="30823" y="851732"/>
                  <a:pt x="30285" y="827747"/>
                  <a:pt x="24103" y="830945"/>
                </a:cubicBezTo>
                <a:close/>
                <a:moveTo>
                  <a:pt x="1246321" y="825793"/>
                </a:moveTo>
                <a:cubicBezTo>
                  <a:pt x="1242916" y="824372"/>
                  <a:pt x="1239333" y="824372"/>
                  <a:pt x="1237182" y="827215"/>
                </a:cubicBezTo>
                <a:cubicBezTo>
                  <a:pt x="1234314" y="827215"/>
                  <a:pt x="1247217" y="831478"/>
                  <a:pt x="1254385" y="832899"/>
                </a:cubicBezTo>
                <a:cubicBezTo>
                  <a:pt x="1252951" y="830057"/>
                  <a:pt x="1249725" y="827214"/>
                  <a:pt x="1246321" y="825793"/>
                </a:cubicBezTo>
                <a:close/>
                <a:moveTo>
                  <a:pt x="1260119" y="822951"/>
                </a:moveTo>
                <a:cubicBezTo>
                  <a:pt x="1258686" y="825792"/>
                  <a:pt x="1251517" y="828635"/>
                  <a:pt x="1261553" y="828635"/>
                </a:cubicBezTo>
                <a:close/>
                <a:moveTo>
                  <a:pt x="1166937" y="794523"/>
                </a:moveTo>
                <a:cubicBezTo>
                  <a:pt x="1167654" y="802340"/>
                  <a:pt x="1167654" y="807670"/>
                  <a:pt x="1168370" y="812290"/>
                </a:cubicBezTo>
                <a:lnTo>
                  <a:pt x="1170089" y="816337"/>
                </a:lnTo>
                <a:lnTo>
                  <a:pt x="1169804" y="817265"/>
                </a:lnTo>
                <a:lnTo>
                  <a:pt x="1170735" y="817858"/>
                </a:lnTo>
                <a:lnTo>
                  <a:pt x="1174104" y="825792"/>
                </a:lnTo>
                <a:lnTo>
                  <a:pt x="1179838" y="817265"/>
                </a:lnTo>
                <a:cubicBezTo>
                  <a:pt x="1177688" y="817265"/>
                  <a:pt x="1176254" y="819397"/>
                  <a:pt x="1174821" y="820462"/>
                </a:cubicBezTo>
                <a:lnTo>
                  <a:pt x="1170735" y="817858"/>
                </a:lnTo>
                <a:lnTo>
                  <a:pt x="1170089" y="816337"/>
                </a:lnTo>
                <a:lnTo>
                  <a:pt x="1174284"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914626" y="767519"/>
                </a:moveTo>
                <a:lnTo>
                  <a:pt x="911759" y="771782"/>
                </a:lnTo>
                <a:lnTo>
                  <a:pt x="914626" y="768940"/>
                </a:lnTo>
                <a:cubicBezTo>
                  <a:pt x="914626" y="768940"/>
                  <a:pt x="914626" y="767519"/>
                  <a:pt x="914626" y="767519"/>
                </a:cubicBezTo>
                <a:close/>
                <a:moveTo>
                  <a:pt x="1939639" y="766096"/>
                </a:moveTo>
                <a:cubicBezTo>
                  <a:pt x="1939639" y="774624"/>
                  <a:pt x="1939639" y="780310"/>
                  <a:pt x="1935337" y="783151"/>
                </a:cubicBezTo>
                <a:cubicBezTo>
                  <a:pt x="1935337" y="783151"/>
                  <a:pt x="1935337" y="781730"/>
                  <a:pt x="1935337" y="781730"/>
                </a:cubicBezTo>
                <a:close/>
                <a:moveTo>
                  <a:pt x="927528" y="740513"/>
                </a:moveTo>
                <a:cubicBezTo>
                  <a:pt x="927528" y="749041"/>
                  <a:pt x="923228" y="749041"/>
                  <a:pt x="918926" y="750462"/>
                </a:cubicBezTo>
                <a:lnTo>
                  <a:pt x="920359" y="756148"/>
                </a:lnTo>
                <a:cubicBezTo>
                  <a:pt x="921793" y="756148"/>
                  <a:pt x="921793" y="756148"/>
                  <a:pt x="921793" y="756148"/>
                </a:cubicBezTo>
                <a:cubicBezTo>
                  <a:pt x="927528" y="751884"/>
                  <a:pt x="936129" y="754726"/>
                  <a:pt x="943298" y="757569"/>
                </a:cubicBezTo>
                <a:cubicBezTo>
                  <a:pt x="943298" y="754726"/>
                  <a:pt x="943298" y="753305"/>
                  <a:pt x="944731" y="750462"/>
                </a:cubicBezTo>
                <a:cubicBezTo>
                  <a:pt x="941863" y="747620"/>
                  <a:pt x="940431" y="746198"/>
                  <a:pt x="938996"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0"/>
                  <a:pt x="1090956" y="739091"/>
                  <a:pt x="1089522" y="740512"/>
                </a:cubicBezTo>
                <a:cubicBezTo>
                  <a:pt x="1088089" y="740512"/>
                  <a:pt x="1088089" y="739091"/>
                  <a:pt x="1088089" y="739091"/>
                </a:cubicBezTo>
                <a:close/>
                <a:moveTo>
                  <a:pt x="1060852" y="726299"/>
                </a:moveTo>
                <a:lnTo>
                  <a:pt x="1059417" y="729142"/>
                </a:lnTo>
                <a:lnTo>
                  <a:pt x="1056550" y="727722"/>
                </a:lnTo>
                <a:cubicBezTo>
                  <a:pt x="1055117" y="727722"/>
                  <a:pt x="1055117" y="729142"/>
                  <a:pt x="1055117" y="730563"/>
                </a:cubicBezTo>
                <a:cubicBezTo>
                  <a:pt x="1056550" y="731986"/>
                  <a:pt x="1057985" y="731986"/>
                  <a:pt x="1059417" y="731986"/>
                </a:cubicBezTo>
                <a:cubicBezTo>
                  <a:pt x="1060852" y="731986"/>
                  <a:pt x="1060852" y="729142"/>
                  <a:pt x="1060852" y="726299"/>
                </a:cubicBezTo>
                <a:close/>
                <a:moveTo>
                  <a:pt x="850774" y="713968"/>
                </a:moveTo>
                <a:lnTo>
                  <a:pt x="851549" y="714929"/>
                </a:lnTo>
                <a:lnTo>
                  <a:pt x="850810" y="714342"/>
                </a:lnTo>
                <a:close/>
                <a:moveTo>
                  <a:pt x="920359" y="712087"/>
                </a:moveTo>
                <a:cubicBezTo>
                  <a:pt x="911759" y="723456"/>
                  <a:pt x="918926" y="727722"/>
                  <a:pt x="927528" y="727722"/>
                </a:cubicBezTo>
                <a:cubicBezTo>
                  <a:pt x="927528" y="727722"/>
                  <a:pt x="927528" y="726299"/>
                  <a:pt x="927528" y="724879"/>
                </a:cubicBezTo>
                <a:cubicBezTo>
                  <a:pt x="923228" y="723456"/>
                  <a:pt x="917493" y="720615"/>
                  <a:pt x="920359" y="712087"/>
                </a:cubicBezTo>
                <a:close/>
                <a:moveTo>
                  <a:pt x="1040781" y="697873"/>
                </a:moveTo>
                <a:lnTo>
                  <a:pt x="1039347" y="703558"/>
                </a:lnTo>
                <a:cubicBezTo>
                  <a:pt x="1039347" y="704980"/>
                  <a:pt x="1039347" y="706401"/>
                  <a:pt x="1037914" y="707822"/>
                </a:cubicBezTo>
                <a:lnTo>
                  <a:pt x="1037914" y="709244"/>
                </a:lnTo>
                <a:lnTo>
                  <a:pt x="1050816" y="704980"/>
                </a:lnTo>
                <a:cubicBezTo>
                  <a:pt x="1049381" y="706401"/>
                  <a:pt x="1049381" y="706401"/>
                  <a:pt x="1049381" y="707822"/>
                </a:cubicBezTo>
                <a:cubicBezTo>
                  <a:pt x="1050816" y="706401"/>
                  <a:pt x="1052250" y="706401"/>
                  <a:pt x="1053683" y="707822"/>
                </a:cubicBezTo>
                <a:cubicBezTo>
                  <a:pt x="1053683" y="706401"/>
                  <a:pt x="1052250" y="704980"/>
                  <a:pt x="1050816" y="704980"/>
                </a:cubicBezTo>
                <a:cubicBezTo>
                  <a:pt x="1047949" y="703558"/>
                  <a:pt x="1043649" y="703558"/>
                  <a:pt x="1040781" y="702137"/>
                </a:cubicBezTo>
                <a:cubicBezTo>
                  <a:pt x="1040781" y="700716"/>
                  <a:pt x="1040781" y="700716"/>
                  <a:pt x="1043649" y="699294"/>
                </a:cubicBezTo>
                <a:cubicBezTo>
                  <a:pt x="1042214" y="697873"/>
                  <a:pt x="1042214" y="697873"/>
                  <a:pt x="1040781" y="697873"/>
                </a:cubicBezTo>
                <a:close/>
                <a:moveTo>
                  <a:pt x="816784" y="697873"/>
                </a:moveTo>
                <a:cubicBezTo>
                  <a:pt x="821085" y="698939"/>
                  <a:pt x="825745" y="701427"/>
                  <a:pt x="828612" y="700716"/>
                </a:cubicBezTo>
                <a:cubicBezTo>
                  <a:pt x="818576" y="714928"/>
                  <a:pt x="818576" y="690766"/>
                  <a:pt x="807107" y="703558"/>
                </a:cubicBezTo>
                <a:cubicBezTo>
                  <a:pt x="808541" y="697162"/>
                  <a:pt x="812483" y="696807"/>
                  <a:pt x="816784" y="697873"/>
                </a:cubicBezTo>
                <a:close/>
                <a:moveTo>
                  <a:pt x="1866524" y="695030"/>
                </a:moveTo>
                <a:cubicBezTo>
                  <a:pt x="1867959" y="712086"/>
                  <a:pt x="1869391" y="729143"/>
                  <a:pt x="1869391" y="746198"/>
                </a:cubicBezTo>
                <a:cubicBezTo>
                  <a:pt x="1888029" y="720615"/>
                  <a:pt x="1870826" y="714929"/>
                  <a:pt x="1866524" y="695030"/>
                </a:cubicBezTo>
                <a:close/>
                <a:moveTo>
                  <a:pt x="993473" y="690766"/>
                </a:moveTo>
                <a:cubicBezTo>
                  <a:pt x="992038" y="690766"/>
                  <a:pt x="990605" y="690766"/>
                  <a:pt x="989173" y="692188"/>
                </a:cubicBezTo>
                <a:cubicBezTo>
                  <a:pt x="989173" y="692188"/>
                  <a:pt x="989173" y="693609"/>
                  <a:pt x="989173" y="693609"/>
                </a:cubicBezTo>
                <a:cubicBezTo>
                  <a:pt x="990605" y="692188"/>
                  <a:pt x="992038" y="690766"/>
                  <a:pt x="993473" y="690766"/>
                </a:cubicBezTo>
                <a:close/>
                <a:moveTo>
                  <a:pt x="711057" y="679395"/>
                </a:moveTo>
                <a:lnTo>
                  <a:pt x="718708" y="679495"/>
                </a:lnTo>
                <a:lnTo>
                  <a:pt x="718405" y="679574"/>
                </a:lnTo>
                <a:cubicBezTo>
                  <a:pt x="715358" y="679396"/>
                  <a:pt x="712491" y="677974"/>
                  <a:pt x="711057" y="679395"/>
                </a:cubicBezTo>
                <a:close/>
                <a:moveTo>
                  <a:pt x="70067" y="662384"/>
                </a:moveTo>
                <a:cubicBezTo>
                  <a:pt x="66304" y="660652"/>
                  <a:pt x="60928" y="676908"/>
                  <a:pt x="58778" y="690766"/>
                </a:cubicBezTo>
                <a:cubicBezTo>
                  <a:pt x="61645" y="687923"/>
                  <a:pt x="64512" y="693609"/>
                  <a:pt x="68812" y="686502"/>
                </a:cubicBezTo>
                <a:lnTo>
                  <a:pt x="73113" y="670868"/>
                </a:lnTo>
                <a:cubicBezTo>
                  <a:pt x="72396" y="665538"/>
                  <a:pt x="71321" y="662962"/>
                  <a:pt x="70067" y="662384"/>
                </a:cubicBezTo>
                <a:close/>
                <a:moveTo>
                  <a:pt x="926095" y="658076"/>
                </a:moveTo>
                <a:cubicBezTo>
                  <a:pt x="921793" y="658076"/>
                  <a:pt x="923228" y="668024"/>
                  <a:pt x="923228" y="672288"/>
                </a:cubicBezTo>
                <a:cubicBezTo>
                  <a:pt x="921793" y="672288"/>
                  <a:pt x="920359" y="670867"/>
                  <a:pt x="918926" y="668024"/>
                </a:cubicBezTo>
                <a:cubicBezTo>
                  <a:pt x="914626" y="683659"/>
                  <a:pt x="928962" y="665183"/>
                  <a:pt x="931829" y="676554"/>
                </a:cubicBezTo>
                <a:cubicBezTo>
                  <a:pt x="934695" y="669447"/>
                  <a:pt x="926095" y="663761"/>
                  <a:pt x="926095" y="658076"/>
                </a:cubicBezTo>
                <a:close/>
                <a:moveTo>
                  <a:pt x="841513" y="652390"/>
                </a:moveTo>
                <a:cubicBezTo>
                  <a:pt x="845814" y="658076"/>
                  <a:pt x="845814" y="676554"/>
                  <a:pt x="858716" y="672288"/>
                </a:cubicBezTo>
                <a:lnTo>
                  <a:pt x="852981" y="665183"/>
                </a:lnTo>
                <a:lnTo>
                  <a:pt x="854416" y="665183"/>
                </a:lnTo>
                <a:lnTo>
                  <a:pt x="855849" y="658076"/>
                </a:lnTo>
                <a:cubicBezTo>
                  <a:pt x="850114" y="676554"/>
                  <a:pt x="845814" y="655233"/>
                  <a:pt x="841513" y="652390"/>
                </a:cubicBezTo>
                <a:close/>
                <a:moveTo>
                  <a:pt x="1050816" y="643862"/>
                </a:moveTo>
                <a:cubicBezTo>
                  <a:pt x="1046516" y="645284"/>
                  <a:pt x="1027879" y="642441"/>
                  <a:pt x="1033613" y="653812"/>
                </a:cubicBezTo>
                <a:lnTo>
                  <a:pt x="1040781" y="650969"/>
                </a:lnTo>
                <a:lnTo>
                  <a:pt x="1040781" y="652390"/>
                </a:lnTo>
                <a:lnTo>
                  <a:pt x="1047949" y="653812"/>
                </a:lnTo>
                <a:cubicBezTo>
                  <a:pt x="1029313" y="646705"/>
                  <a:pt x="1049381" y="646705"/>
                  <a:pt x="1050816" y="643862"/>
                </a:cubicBezTo>
                <a:close/>
                <a:moveTo>
                  <a:pt x="994471" y="641699"/>
                </a:moveTo>
                <a:lnTo>
                  <a:pt x="995167" y="641769"/>
                </a:lnTo>
                <a:lnTo>
                  <a:pt x="993473" y="642441"/>
                </a:lnTo>
                <a:close/>
                <a:moveTo>
                  <a:pt x="676651" y="632491"/>
                </a:moveTo>
                <a:cubicBezTo>
                  <a:pt x="675217" y="645284"/>
                  <a:pt x="693855" y="639598"/>
                  <a:pt x="695287" y="633913"/>
                </a:cubicBezTo>
                <a:cubicBezTo>
                  <a:pt x="692420" y="638177"/>
                  <a:pt x="685253" y="633913"/>
                  <a:pt x="676651" y="632491"/>
                </a:cubicBezTo>
                <a:close/>
                <a:moveTo>
                  <a:pt x="1889462" y="626807"/>
                </a:moveTo>
                <a:cubicBezTo>
                  <a:pt x="1890896" y="642441"/>
                  <a:pt x="1900930" y="636755"/>
                  <a:pt x="1895196" y="665182"/>
                </a:cubicBezTo>
                <a:cubicBezTo>
                  <a:pt x="1888029" y="660918"/>
                  <a:pt x="1872259" y="672289"/>
                  <a:pt x="1876560" y="712086"/>
                </a:cubicBezTo>
                <a:cubicBezTo>
                  <a:pt x="1890896" y="680816"/>
                  <a:pt x="1898063" y="677975"/>
                  <a:pt x="1900930" y="635334"/>
                </a:cubicBezTo>
                <a:close/>
                <a:moveTo>
                  <a:pt x="1003402" y="616178"/>
                </a:moveTo>
                <a:lnTo>
                  <a:pt x="1005120" y="618811"/>
                </a:lnTo>
                <a:cubicBezTo>
                  <a:pt x="1004583" y="621832"/>
                  <a:pt x="1002791" y="624674"/>
                  <a:pt x="1003508" y="626806"/>
                </a:cubicBezTo>
                <a:cubicBezTo>
                  <a:pt x="997057" y="622542"/>
                  <a:pt x="999207" y="621121"/>
                  <a:pt x="1001358" y="619345"/>
                </a:cubicBezTo>
                <a:close/>
                <a:moveTo>
                  <a:pt x="999207" y="609751"/>
                </a:moveTo>
                <a:cubicBezTo>
                  <a:pt x="1002433" y="612594"/>
                  <a:pt x="1003508" y="614548"/>
                  <a:pt x="1003508" y="616014"/>
                </a:cubicBezTo>
                <a:lnTo>
                  <a:pt x="1003402" y="616178"/>
                </a:lnTo>
                <a:close/>
                <a:moveTo>
                  <a:pt x="666616" y="604065"/>
                </a:moveTo>
                <a:cubicBezTo>
                  <a:pt x="659449" y="609751"/>
                  <a:pt x="658014" y="604065"/>
                  <a:pt x="655147" y="614015"/>
                </a:cubicBezTo>
                <a:cubicBezTo>
                  <a:pt x="655147" y="615436"/>
                  <a:pt x="666616" y="619699"/>
                  <a:pt x="663749" y="626806"/>
                </a:cubicBezTo>
                <a:lnTo>
                  <a:pt x="670917" y="616858"/>
                </a:lnTo>
                <a:cubicBezTo>
                  <a:pt x="665183" y="616858"/>
                  <a:pt x="663749" y="605487"/>
                  <a:pt x="666616" y="604065"/>
                </a:cubicBezTo>
                <a:close/>
                <a:moveTo>
                  <a:pt x="1093823" y="602644"/>
                </a:moveTo>
                <a:cubicBezTo>
                  <a:pt x="1079487" y="601223"/>
                  <a:pt x="1092389" y="608329"/>
                  <a:pt x="1085222" y="609751"/>
                </a:cubicBezTo>
                <a:cubicBezTo>
                  <a:pt x="1090956" y="609751"/>
                  <a:pt x="1103859" y="612593"/>
                  <a:pt x="1093823" y="602644"/>
                </a:cubicBezTo>
                <a:close/>
                <a:moveTo>
                  <a:pt x="762666" y="602644"/>
                </a:moveTo>
                <a:cubicBezTo>
                  <a:pt x="759799" y="608329"/>
                  <a:pt x="769834" y="609751"/>
                  <a:pt x="764099" y="615436"/>
                </a:cubicBezTo>
                <a:lnTo>
                  <a:pt x="759799" y="615436"/>
                </a:lnTo>
                <a:cubicBezTo>
                  <a:pt x="763383" y="615436"/>
                  <a:pt x="762666" y="619344"/>
                  <a:pt x="762487" y="622720"/>
                </a:cubicBezTo>
                <a:lnTo>
                  <a:pt x="763428" y="623371"/>
                </a:lnTo>
                <a:lnTo>
                  <a:pt x="762666" y="625386"/>
                </a:lnTo>
                <a:lnTo>
                  <a:pt x="768401" y="626806"/>
                </a:lnTo>
                <a:lnTo>
                  <a:pt x="763428" y="623371"/>
                </a:lnTo>
                <a:lnTo>
                  <a:pt x="765354" y="618279"/>
                </a:lnTo>
                <a:cubicBezTo>
                  <a:pt x="765175" y="614725"/>
                  <a:pt x="765534" y="611172"/>
                  <a:pt x="771268" y="611172"/>
                </a:cubicBezTo>
                <a:cubicBezTo>
                  <a:pt x="775568" y="611172"/>
                  <a:pt x="768401" y="601223"/>
                  <a:pt x="762666" y="602644"/>
                </a:cubicBezTo>
                <a:close/>
                <a:moveTo>
                  <a:pt x="785469" y="599801"/>
                </a:moveTo>
                <a:cubicBezTo>
                  <a:pt x="784170" y="599712"/>
                  <a:pt x="782378" y="600512"/>
                  <a:pt x="779869" y="602644"/>
                </a:cubicBezTo>
                <a:cubicBezTo>
                  <a:pt x="778435" y="616858"/>
                  <a:pt x="787037" y="605487"/>
                  <a:pt x="789904" y="612593"/>
                </a:cubicBezTo>
                <a:cubicBezTo>
                  <a:pt x="788829" y="608329"/>
                  <a:pt x="789367" y="600068"/>
                  <a:pt x="785469" y="599801"/>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9"/>
                </a:lnTo>
                <a:cubicBezTo>
                  <a:pt x="1948239" y="611172"/>
                  <a:pt x="1948239" y="625385"/>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6" y="591273"/>
                  <a:pt x="1085222" y="595537"/>
                </a:cubicBezTo>
                <a:cubicBezTo>
                  <a:pt x="1085222" y="598380"/>
                  <a:pt x="1093823" y="594116"/>
                  <a:pt x="1092389" y="589852"/>
                </a:cubicBezTo>
                <a:cubicBezTo>
                  <a:pt x="1086656" y="588430"/>
                  <a:pt x="1086656" y="595537"/>
                  <a:pt x="1079487" y="589852"/>
                </a:cubicBezTo>
                <a:lnTo>
                  <a:pt x="1079487" y="587009"/>
                </a:lnTo>
                <a:cubicBezTo>
                  <a:pt x="1079487" y="589141"/>
                  <a:pt x="1075545" y="588075"/>
                  <a:pt x="1072319" y="587542"/>
                </a:cubicBezTo>
                <a:lnTo>
                  <a:pt x="1071989" y="587972"/>
                </a:lnTo>
                <a:close/>
                <a:moveTo>
                  <a:pt x="488851" y="569953"/>
                </a:moveTo>
                <a:cubicBezTo>
                  <a:pt x="487419" y="572795"/>
                  <a:pt x="485984" y="574217"/>
                  <a:pt x="485984" y="575638"/>
                </a:cubicBezTo>
                <a:cubicBezTo>
                  <a:pt x="477383" y="577059"/>
                  <a:pt x="470216" y="579902"/>
                  <a:pt x="477383" y="594116"/>
                </a:cubicBezTo>
                <a:lnTo>
                  <a:pt x="484551" y="592694"/>
                </a:lnTo>
                <a:cubicBezTo>
                  <a:pt x="481683" y="592694"/>
                  <a:pt x="481683" y="591273"/>
                  <a:pt x="481683" y="588430"/>
                </a:cubicBezTo>
                <a:cubicBezTo>
                  <a:pt x="485984" y="584166"/>
                  <a:pt x="488851" y="592694"/>
                  <a:pt x="491719" y="595537"/>
                </a:cubicBezTo>
                <a:cubicBezTo>
                  <a:pt x="490286" y="589852"/>
                  <a:pt x="483117" y="584166"/>
                  <a:pt x="485984" y="575638"/>
                </a:cubicBezTo>
                <a:cubicBezTo>
                  <a:pt x="487419" y="574217"/>
                  <a:pt x="490286" y="572795"/>
                  <a:pt x="491719" y="574217"/>
                </a:cubicBezTo>
                <a:cubicBezTo>
                  <a:pt x="493153" y="575638"/>
                  <a:pt x="493153" y="577059"/>
                  <a:pt x="496019" y="572795"/>
                </a:cubicBezTo>
                <a:lnTo>
                  <a:pt x="496019" y="569953"/>
                </a:lnTo>
                <a:cubicBezTo>
                  <a:pt x="494586" y="571374"/>
                  <a:pt x="493153" y="571374"/>
                  <a:pt x="491719" y="572795"/>
                </a:cubicBezTo>
                <a:cubicBezTo>
                  <a:pt x="491719" y="571374"/>
                  <a:pt x="490286" y="568531"/>
                  <a:pt x="488851" y="569953"/>
                </a:cubicBezTo>
                <a:close/>
                <a:moveTo>
                  <a:pt x="435810" y="548633"/>
                </a:moveTo>
                <a:cubicBezTo>
                  <a:pt x="430075" y="554319"/>
                  <a:pt x="437242" y="560003"/>
                  <a:pt x="441544" y="560003"/>
                </a:cubicBezTo>
                <a:cubicBezTo>
                  <a:pt x="440110" y="558583"/>
                  <a:pt x="441544" y="554319"/>
                  <a:pt x="440110" y="551476"/>
                </a:cubicBezTo>
                <a:close/>
                <a:moveTo>
                  <a:pt x="1016410" y="541526"/>
                </a:moveTo>
                <a:lnTo>
                  <a:pt x="1017325" y="547713"/>
                </a:lnTo>
                <a:lnTo>
                  <a:pt x="1016948" y="547389"/>
                </a:lnTo>
                <a:cubicBezTo>
                  <a:pt x="1016768" y="545079"/>
                  <a:pt x="1017843" y="542947"/>
                  <a:pt x="1016410" y="541526"/>
                </a:cubicBezTo>
                <a:close/>
                <a:moveTo>
                  <a:pt x="559098" y="530156"/>
                </a:moveTo>
                <a:cubicBezTo>
                  <a:pt x="563398" y="534420"/>
                  <a:pt x="563398" y="535841"/>
                  <a:pt x="570566" y="531577"/>
                </a:cubicBezTo>
                <a:cubicBezTo>
                  <a:pt x="566265" y="527313"/>
                  <a:pt x="560531" y="527313"/>
                  <a:pt x="559098" y="530156"/>
                </a:cubicBezTo>
                <a:close/>
                <a:moveTo>
                  <a:pt x="1055117" y="524470"/>
                </a:moveTo>
                <a:cubicBezTo>
                  <a:pt x="1042214" y="521627"/>
                  <a:pt x="1049381" y="534420"/>
                  <a:pt x="1055117" y="537262"/>
                </a:cubicBezTo>
                <a:cubicBezTo>
                  <a:pt x="1052250" y="534420"/>
                  <a:pt x="1055117" y="530156"/>
                  <a:pt x="1055117" y="524470"/>
                </a:cubicBezTo>
                <a:close/>
                <a:moveTo>
                  <a:pt x="1070886" y="508835"/>
                </a:moveTo>
                <a:cubicBezTo>
                  <a:pt x="1069453" y="510258"/>
                  <a:pt x="1066586" y="517363"/>
                  <a:pt x="1059417" y="514522"/>
                </a:cubicBezTo>
                <a:lnTo>
                  <a:pt x="1070886" y="521627"/>
                </a:lnTo>
                <a:cubicBezTo>
                  <a:pt x="1070886" y="515942"/>
                  <a:pt x="1080922" y="515942"/>
                  <a:pt x="1082355" y="518785"/>
                </a:cubicBezTo>
                <a:cubicBezTo>
                  <a:pt x="1076620" y="513099"/>
                  <a:pt x="1082355" y="511679"/>
                  <a:pt x="1070886" y="508835"/>
                </a:cubicBezTo>
                <a:close/>
                <a:moveTo>
                  <a:pt x="549062" y="508835"/>
                </a:moveTo>
                <a:cubicBezTo>
                  <a:pt x="556231" y="511679"/>
                  <a:pt x="549062" y="528734"/>
                  <a:pt x="561965" y="523049"/>
                </a:cubicBezTo>
                <a:cubicBezTo>
                  <a:pt x="554796" y="518785"/>
                  <a:pt x="560531" y="504572"/>
                  <a:pt x="549062" y="508835"/>
                </a:cubicBezTo>
                <a:close/>
                <a:moveTo>
                  <a:pt x="1893763" y="491780"/>
                </a:moveTo>
                <a:cubicBezTo>
                  <a:pt x="1892329" y="497465"/>
                  <a:pt x="1890896" y="501729"/>
                  <a:pt x="1889462" y="507415"/>
                </a:cubicBezTo>
                <a:cubicBezTo>
                  <a:pt x="1892329" y="504572"/>
                  <a:pt x="1893763" y="500308"/>
                  <a:pt x="1895196" y="497465"/>
                </a:cubicBezTo>
                <a:cubicBezTo>
                  <a:pt x="1900930" y="520207"/>
                  <a:pt x="1905232" y="542948"/>
                  <a:pt x="1908099" y="565688"/>
                </a:cubicBezTo>
                <a:cubicBezTo>
                  <a:pt x="1905232" y="541526"/>
                  <a:pt x="1902365" y="517363"/>
                  <a:pt x="1896630" y="494622"/>
                </a:cubicBezTo>
                <a:lnTo>
                  <a:pt x="1895196" y="497465"/>
                </a:lnTo>
                <a:close/>
                <a:moveTo>
                  <a:pt x="1083789" y="456247"/>
                </a:moveTo>
                <a:cubicBezTo>
                  <a:pt x="1085222" y="460511"/>
                  <a:pt x="1068019" y="460511"/>
                  <a:pt x="1080922" y="467617"/>
                </a:cubicBezTo>
                <a:lnTo>
                  <a:pt x="1089523" y="461931"/>
                </a:lnTo>
                <a:cubicBezTo>
                  <a:pt x="1085222" y="459090"/>
                  <a:pt x="1090956" y="457667"/>
                  <a:pt x="1083789" y="456247"/>
                </a:cubicBezTo>
                <a:close/>
                <a:moveTo>
                  <a:pt x="1146867" y="453404"/>
                </a:moveTo>
                <a:cubicBezTo>
                  <a:pt x="1143999" y="454826"/>
                  <a:pt x="1141132" y="454826"/>
                  <a:pt x="1145432" y="460511"/>
                </a:cubicBezTo>
                <a:cubicBezTo>
                  <a:pt x="1148299" y="459090"/>
                  <a:pt x="1149732" y="454826"/>
                  <a:pt x="1146867" y="453404"/>
                </a:cubicBezTo>
                <a:close/>
                <a:moveTo>
                  <a:pt x="1166937" y="451983"/>
                </a:moveTo>
                <a:cubicBezTo>
                  <a:pt x="1164068" y="454826"/>
                  <a:pt x="1148299" y="447719"/>
                  <a:pt x="1154034" y="457667"/>
                </a:cubicBezTo>
                <a:cubicBezTo>
                  <a:pt x="1158335" y="453404"/>
                  <a:pt x="1171237" y="460511"/>
                  <a:pt x="1166937" y="451983"/>
                </a:cubicBezTo>
                <a:close/>
                <a:moveTo>
                  <a:pt x="1079487" y="427820"/>
                </a:moveTo>
                <a:lnTo>
                  <a:pt x="1072320" y="436348"/>
                </a:lnTo>
                <a:cubicBezTo>
                  <a:pt x="1070885" y="426399"/>
                  <a:pt x="1073753" y="434927"/>
                  <a:pt x="1079487" y="427820"/>
                </a:cubicBezTo>
                <a:close/>
                <a:moveTo>
                  <a:pt x="1910965" y="420713"/>
                </a:moveTo>
                <a:cubicBezTo>
                  <a:pt x="1918133" y="440612"/>
                  <a:pt x="1922433" y="461931"/>
                  <a:pt x="1928168" y="481830"/>
                </a:cubicBezTo>
                <a:lnTo>
                  <a:pt x="1913832" y="440612"/>
                </a:lnTo>
                <a:cubicBezTo>
                  <a:pt x="1912398" y="434927"/>
                  <a:pt x="1912398" y="427820"/>
                  <a:pt x="1910965" y="420713"/>
                </a:cubicBezTo>
                <a:close/>
                <a:moveTo>
                  <a:pt x="1852189" y="412186"/>
                </a:moveTo>
                <a:cubicBezTo>
                  <a:pt x="1853623" y="417871"/>
                  <a:pt x="1856490" y="424978"/>
                  <a:pt x="1857923" y="432084"/>
                </a:cubicBezTo>
                <a:cubicBezTo>
                  <a:pt x="1857923" y="439190"/>
                  <a:pt x="1847889" y="424978"/>
                  <a:pt x="1855056" y="450561"/>
                </a:cubicBezTo>
                <a:cubicBezTo>
                  <a:pt x="1860790" y="450561"/>
                  <a:pt x="1860790" y="442033"/>
                  <a:pt x="1857923" y="432084"/>
                </a:cubicBezTo>
                <a:cubicBezTo>
                  <a:pt x="1857923" y="429241"/>
                  <a:pt x="1856490" y="423555"/>
                  <a:pt x="1852189" y="412186"/>
                </a:cubicBezTo>
                <a:close/>
                <a:moveTo>
                  <a:pt x="1862224" y="400815"/>
                </a:moveTo>
                <a:cubicBezTo>
                  <a:pt x="1867959" y="422134"/>
                  <a:pt x="1873693" y="443455"/>
                  <a:pt x="1875126" y="464775"/>
                </a:cubicBezTo>
                <a:lnTo>
                  <a:pt x="1875126" y="442033"/>
                </a:lnTo>
                <a:lnTo>
                  <a:pt x="1883727" y="484673"/>
                </a:lnTo>
                <a:cubicBezTo>
                  <a:pt x="1886594" y="481830"/>
                  <a:pt x="1888029" y="469039"/>
                  <a:pt x="1885162" y="451983"/>
                </a:cubicBezTo>
                <a:cubicBezTo>
                  <a:pt x="1883727" y="447719"/>
                  <a:pt x="1883727" y="443455"/>
                  <a:pt x="1882294" y="439190"/>
                </a:cubicBezTo>
                <a:cubicBezTo>
                  <a:pt x="1880860" y="434926"/>
                  <a:pt x="1877993" y="430662"/>
                  <a:pt x="1876560" y="426398"/>
                </a:cubicBezTo>
                <a:cubicBezTo>
                  <a:pt x="1873693" y="417871"/>
                  <a:pt x="1867959" y="409343"/>
                  <a:pt x="1862224" y="400815"/>
                </a:cubicBezTo>
                <a:close/>
                <a:moveTo>
                  <a:pt x="1092389" y="379495"/>
                </a:moveTo>
                <a:lnTo>
                  <a:pt x="1092389" y="385180"/>
                </a:lnTo>
                <a:cubicBezTo>
                  <a:pt x="1092389" y="383759"/>
                  <a:pt x="1093823" y="385180"/>
                  <a:pt x="1096690" y="385180"/>
                </a:cubicBezTo>
                <a:cubicBezTo>
                  <a:pt x="1099558" y="389444"/>
                  <a:pt x="1090956" y="389444"/>
                  <a:pt x="1088089" y="390865"/>
                </a:cubicBezTo>
                <a:cubicBezTo>
                  <a:pt x="1093823" y="390865"/>
                  <a:pt x="1100992" y="388023"/>
                  <a:pt x="1108159" y="392287"/>
                </a:cubicBezTo>
                <a:cubicBezTo>
                  <a:pt x="1108159" y="395129"/>
                  <a:pt x="1108159" y="396551"/>
                  <a:pt x="1109593" y="397972"/>
                </a:cubicBezTo>
                <a:cubicBezTo>
                  <a:pt x="1106725" y="397972"/>
                  <a:pt x="1106725" y="397972"/>
                  <a:pt x="1109593" y="400815"/>
                </a:cubicBezTo>
                <a:lnTo>
                  <a:pt x="1112461" y="400815"/>
                </a:lnTo>
                <a:cubicBezTo>
                  <a:pt x="1111026" y="399394"/>
                  <a:pt x="1109593" y="397972"/>
                  <a:pt x="1109593" y="396551"/>
                </a:cubicBezTo>
                <a:cubicBezTo>
                  <a:pt x="1111026" y="396551"/>
                  <a:pt x="1113893" y="396551"/>
                  <a:pt x="1112461" y="395129"/>
                </a:cubicBezTo>
                <a:cubicBezTo>
                  <a:pt x="1111026" y="392287"/>
                  <a:pt x="1109593" y="392287"/>
                  <a:pt x="1108159" y="390865"/>
                </a:cubicBezTo>
                <a:cubicBezTo>
                  <a:pt x="1106725" y="385180"/>
                  <a:pt x="1105292" y="378073"/>
                  <a:pt x="1092389" y="379495"/>
                </a:cubicBezTo>
                <a:close/>
                <a:moveTo>
                  <a:pt x="365563" y="379494"/>
                </a:moveTo>
                <a:cubicBezTo>
                  <a:pt x="352662" y="386601"/>
                  <a:pt x="341191" y="395128"/>
                  <a:pt x="328290" y="403656"/>
                </a:cubicBezTo>
                <a:cubicBezTo>
                  <a:pt x="345493" y="385178"/>
                  <a:pt x="346927" y="393708"/>
                  <a:pt x="365563" y="379494"/>
                </a:cubicBezTo>
                <a:close/>
                <a:moveTo>
                  <a:pt x="1879188" y="377955"/>
                </a:moveTo>
                <a:lnTo>
                  <a:pt x="1879427" y="378073"/>
                </a:lnTo>
                <a:lnTo>
                  <a:pt x="1879634" y="379503"/>
                </a:lnTo>
                <a:close/>
                <a:moveTo>
                  <a:pt x="1790545" y="370966"/>
                </a:moveTo>
                <a:cubicBezTo>
                  <a:pt x="1791978" y="376653"/>
                  <a:pt x="1799147" y="390865"/>
                  <a:pt x="1806314" y="402236"/>
                </a:cubicBezTo>
                <a:cubicBezTo>
                  <a:pt x="1813483" y="415027"/>
                  <a:pt x="1819217" y="426398"/>
                  <a:pt x="1823517" y="426398"/>
                </a:cubicBezTo>
                <a:cubicBezTo>
                  <a:pt x="1824951" y="429241"/>
                  <a:pt x="1819217" y="419291"/>
                  <a:pt x="1813483" y="406500"/>
                </a:cubicBezTo>
                <a:cubicBezTo>
                  <a:pt x="1806314" y="393708"/>
                  <a:pt x="1796279" y="379494"/>
                  <a:pt x="1790545" y="370966"/>
                </a:cubicBezTo>
                <a:close/>
                <a:moveTo>
                  <a:pt x="336892" y="370966"/>
                </a:moveTo>
                <a:cubicBezTo>
                  <a:pt x="325423" y="380916"/>
                  <a:pt x="303918" y="402235"/>
                  <a:pt x="283848" y="419291"/>
                </a:cubicBezTo>
                <a:cubicBezTo>
                  <a:pt x="263778" y="436348"/>
                  <a:pt x="243708" y="451981"/>
                  <a:pt x="235106" y="449139"/>
                </a:cubicBezTo>
                <a:cubicBezTo>
                  <a:pt x="248008" y="437768"/>
                  <a:pt x="265212" y="422134"/>
                  <a:pt x="283848" y="407920"/>
                </a:cubicBezTo>
                <a:cubicBezTo>
                  <a:pt x="302485" y="393707"/>
                  <a:pt x="321121" y="379494"/>
                  <a:pt x="336892" y="370966"/>
                </a:cubicBezTo>
                <a:close/>
                <a:moveTo>
                  <a:pt x="344956" y="363504"/>
                </a:moveTo>
                <a:cubicBezTo>
                  <a:pt x="346568" y="362438"/>
                  <a:pt x="346927" y="362438"/>
                  <a:pt x="345493" y="363859"/>
                </a:cubicBezTo>
                <a:cubicBezTo>
                  <a:pt x="344060" y="365280"/>
                  <a:pt x="339758" y="368123"/>
                  <a:pt x="336891" y="369544"/>
                </a:cubicBezTo>
                <a:cubicBezTo>
                  <a:pt x="340476" y="366702"/>
                  <a:pt x="343343" y="364570"/>
                  <a:pt x="344956" y="363504"/>
                </a:cubicBezTo>
                <a:close/>
                <a:moveTo>
                  <a:pt x="1134860" y="362794"/>
                </a:moveTo>
                <a:cubicBezTo>
                  <a:pt x="1132530" y="362794"/>
                  <a:pt x="1130380" y="363860"/>
                  <a:pt x="1129664" y="365281"/>
                </a:cubicBezTo>
                <a:cubicBezTo>
                  <a:pt x="1132531" y="366702"/>
                  <a:pt x="1135396" y="368125"/>
                  <a:pt x="1138265" y="368125"/>
                </a:cubicBezTo>
                <a:lnTo>
                  <a:pt x="1141132" y="366702"/>
                </a:lnTo>
                <a:cubicBezTo>
                  <a:pt x="1139699" y="363860"/>
                  <a:pt x="1137190" y="362794"/>
                  <a:pt x="1134860" y="362794"/>
                </a:cubicBezTo>
                <a:close/>
                <a:moveTo>
                  <a:pt x="364131" y="362438"/>
                </a:moveTo>
                <a:lnTo>
                  <a:pt x="344060" y="379493"/>
                </a:lnTo>
                <a:lnTo>
                  <a:pt x="342626" y="372388"/>
                </a:lnTo>
                <a:close/>
                <a:moveTo>
                  <a:pt x="1871519" y="361461"/>
                </a:moveTo>
                <a:cubicBezTo>
                  <a:pt x="1871900" y="361106"/>
                  <a:pt x="1872976" y="361727"/>
                  <a:pt x="1875126" y="363859"/>
                </a:cubicBezTo>
                <a:lnTo>
                  <a:pt x="1879188" y="377955"/>
                </a:lnTo>
                <a:lnTo>
                  <a:pt x="1876560" y="376653"/>
                </a:lnTo>
                <a:cubicBezTo>
                  <a:pt x="1875485" y="372388"/>
                  <a:pt x="1870377" y="362527"/>
                  <a:pt x="1871519" y="361461"/>
                </a:cubicBezTo>
                <a:close/>
                <a:moveTo>
                  <a:pt x="1769041" y="355332"/>
                </a:moveTo>
                <a:cubicBezTo>
                  <a:pt x="1770475" y="359596"/>
                  <a:pt x="1771908" y="363859"/>
                  <a:pt x="1773342" y="368123"/>
                </a:cubicBezTo>
                <a:cubicBezTo>
                  <a:pt x="1770475" y="368123"/>
                  <a:pt x="1770475" y="369546"/>
                  <a:pt x="1777642" y="383758"/>
                </a:cubicBezTo>
                <a:lnTo>
                  <a:pt x="1773342" y="368123"/>
                </a:lnTo>
                <a:cubicBezTo>
                  <a:pt x="1776209" y="369546"/>
                  <a:pt x="1780509" y="372389"/>
                  <a:pt x="1781944" y="372389"/>
                </a:cubicBezTo>
                <a:cubicBezTo>
                  <a:pt x="1783377" y="372389"/>
                  <a:pt x="1783377" y="372389"/>
                  <a:pt x="1780509" y="368123"/>
                </a:cubicBezTo>
                <a:cubicBezTo>
                  <a:pt x="1779077" y="365282"/>
                  <a:pt x="1776209" y="361018"/>
                  <a:pt x="1769041" y="355332"/>
                </a:cubicBezTo>
                <a:close/>
                <a:moveTo>
                  <a:pt x="1846455" y="302743"/>
                </a:moveTo>
                <a:cubicBezTo>
                  <a:pt x="1853623" y="315534"/>
                  <a:pt x="1853623" y="324062"/>
                  <a:pt x="1852189" y="328326"/>
                </a:cubicBezTo>
                <a:cubicBezTo>
                  <a:pt x="1850756" y="332591"/>
                  <a:pt x="1847888" y="334012"/>
                  <a:pt x="1846455" y="331169"/>
                </a:cubicBezTo>
                <a:cubicBezTo>
                  <a:pt x="1846455" y="322641"/>
                  <a:pt x="1846455" y="312693"/>
                  <a:pt x="1846455" y="302743"/>
                </a:cubicBezTo>
                <a:close/>
                <a:moveTo>
                  <a:pt x="434815" y="297805"/>
                </a:moveTo>
                <a:lnTo>
                  <a:pt x="420936" y="310205"/>
                </a:lnTo>
                <a:cubicBezTo>
                  <a:pt x="416098" y="314824"/>
                  <a:pt x="412156" y="319088"/>
                  <a:pt x="410005" y="322642"/>
                </a:cubicBezTo>
                <a:lnTo>
                  <a:pt x="408572" y="308428"/>
                </a:lnTo>
                <a:cubicBezTo>
                  <a:pt x="412873" y="308428"/>
                  <a:pt x="417532" y="307006"/>
                  <a:pt x="422549" y="304697"/>
                </a:cubicBezTo>
                <a:close/>
                <a:moveTo>
                  <a:pt x="1088089" y="294215"/>
                </a:moveTo>
                <a:cubicBezTo>
                  <a:pt x="1095258" y="297058"/>
                  <a:pt x="1096690" y="299900"/>
                  <a:pt x="1105292" y="301322"/>
                </a:cubicBezTo>
                <a:lnTo>
                  <a:pt x="1105292" y="309850"/>
                </a:lnTo>
                <a:cubicBezTo>
                  <a:pt x="1113893" y="316957"/>
                  <a:pt x="1118195" y="309850"/>
                  <a:pt x="1122495" y="307006"/>
                </a:cubicBezTo>
                <a:lnTo>
                  <a:pt x="1121061" y="312693"/>
                </a:lnTo>
                <a:cubicBezTo>
                  <a:pt x="1122495" y="314113"/>
                  <a:pt x="1122495" y="314113"/>
                  <a:pt x="1123929" y="314113"/>
                </a:cubicBezTo>
                <a:lnTo>
                  <a:pt x="1122495" y="318377"/>
                </a:lnTo>
                <a:cubicBezTo>
                  <a:pt x="1139698" y="311270"/>
                  <a:pt x="1136831" y="336855"/>
                  <a:pt x="1151167" y="328327"/>
                </a:cubicBezTo>
                <a:cubicBezTo>
                  <a:pt x="1149732" y="331169"/>
                  <a:pt x="1141132" y="331169"/>
                  <a:pt x="1135396" y="331169"/>
                </a:cubicBezTo>
                <a:cubicBezTo>
                  <a:pt x="1131096" y="336855"/>
                  <a:pt x="1138265" y="336855"/>
                  <a:pt x="1141132" y="341119"/>
                </a:cubicBezTo>
                <a:lnTo>
                  <a:pt x="1154034" y="338276"/>
                </a:lnTo>
                <a:cubicBezTo>
                  <a:pt x="1145432" y="349647"/>
                  <a:pt x="1165502" y="341119"/>
                  <a:pt x="1168370" y="352490"/>
                </a:cubicBezTo>
                <a:cubicBezTo>
                  <a:pt x="1155468" y="359597"/>
                  <a:pt x="1184140" y="378073"/>
                  <a:pt x="1182705" y="383759"/>
                </a:cubicBezTo>
                <a:cubicBezTo>
                  <a:pt x="1175538" y="393708"/>
                  <a:pt x="1172671" y="375230"/>
                  <a:pt x="1164068" y="379495"/>
                </a:cubicBezTo>
                <a:cubicBezTo>
                  <a:pt x="1161202" y="385180"/>
                  <a:pt x="1169804" y="385180"/>
                  <a:pt x="1171237" y="389444"/>
                </a:cubicBezTo>
                <a:lnTo>
                  <a:pt x="1156901" y="386601"/>
                </a:lnTo>
                <a:cubicBezTo>
                  <a:pt x="1151167" y="392287"/>
                  <a:pt x="1169804" y="392287"/>
                  <a:pt x="1162635" y="393708"/>
                </a:cubicBezTo>
                <a:cubicBezTo>
                  <a:pt x="1168370" y="402236"/>
                  <a:pt x="1168370" y="393708"/>
                  <a:pt x="1179838" y="396551"/>
                </a:cubicBezTo>
                <a:cubicBezTo>
                  <a:pt x="1175538" y="396551"/>
                  <a:pt x="1168370" y="400815"/>
                  <a:pt x="1172671" y="405079"/>
                </a:cubicBezTo>
                <a:cubicBezTo>
                  <a:pt x="1176971" y="406499"/>
                  <a:pt x="1179838" y="399394"/>
                  <a:pt x="1179838" y="405079"/>
                </a:cubicBezTo>
                <a:cubicBezTo>
                  <a:pt x="1165502" y="419293"/>
                  <a:pt x="1179838" y="430662"/>
                  <a:pt x="1171237" y="444876"/>
                </a:cubicBezTo>
                <a:lnTo>
                  <a:pt x="1178405" y="446297"/>
                </a:lnTo>
                <a:cubicBezTo>
                  <a:pt x="1175538" y="447719"/>
                  <a:pt x="1172671" y="447719"/>
                  <a:pt x="1174104" y="450560"/>
                </a:cubicBezTo>
                <a:lnTo>
                  <a:pt x="1178405" y="451983"/>
                </a:lnTo>
                <a:cubicBezTo>
                  <a:pt x="1176971" y="454826"/>
                  <a:pt x="1161202" y="466195"/>
                  <a:pt x="1159768" y="477566"/>
                </a:cubicBezTo>
                <a:lnTo>
                  <a:pt x="1169804" y="476145"/>
                </a:lnTo>
                <a:lnTo>
                  <a:pt x="1156901" y="481830"/>
                </a:lnTo>
                <a:lnTo>
                  <a:pt x="1169804" y="486094"/>
                </a:lnTo>
                <a:cubicBezTo>
                  <a:pt x="1156901" y="483252"/>
                  <a:pt x="1159768" y="497465"/>
                  <a:pt x="1152601" y="504572"/>
                </a:cubicBezTo>
                <a:lnTo>
                  <a:pt x="1159768" y="507415"/>
                </a:lnTo>
                <a:lnTo>
                  <a:pt x="1152601" y="510258"/>
                </a:lnTo>
                <a:lnTo>
                  <a:pt x="1158335" y="510258"/>
                </a:lnTo>
                <a:cubicBezTo>
                  <a:pt x="1155468" y="514522"/>
                  <a:pt x="1141132" y="515942"/>
                  <a:pt x="1143999" y="524470"/>
                </a:cubicBezTo>
                <a:cubicBezTo>
                  <a:pt x="1143999" y="518785"/>
                  <a:pt x="1155468" y="523049"/>
                  <a:pt x="1161202" y="525892"/>
                </a:cubicBezTo>
                <a:lnTo>
                  <a:pt x="1138265" y="537262"/>
                </a:lnTo>
                <a:cubicBezTo>
                  <a:pt x="1142565" y="540105"/>
                  <a:pt x="1141132" y="548633"/>
                  <a:pt x="1149732" y="545791"/>
                </a:cubicBezTo>
                <a:lnTo>
                  <a:pt x="1138265" y="548633"/>
                </a:lnTo>
                <a:lnTo>
                  <a:pt x="1143999" y="550055"/>
                </a:lnTo>
                <a:cubicBezTo>
                  <a:pt x="1143999" y="579902"/>
                  <a:pt x="1090956" y="581324"/>
                  <a:pt x="1106725" y="616858"/>
                </a:cubicBezTo>
                <a:lnTo>
                  <a:pt x="1109593" y="616858"/>
                </a:lnTo>
                <a:lnTo>
                  <a:pt x="1089523" y="625386"/>
                </a:lnTo>
                <a:cubicBezTo>
                  <a:pt x="1090956" y="628227"/>
                  <a:pt x="1100992" y="633913"/>
                  <a:pt x="1102425" y="639598"/>
                </a:cubicBezTo>
                <a:cubicBezTo>
                  <a:pt x="1092389" y="632491"/>
                  <a:pt x="1096690" y="646705"/>
                  <a:pt x="1086656" y="645284"/>
                </a:cubicBezTo>
                <a:cubicBezTo>
                  <a:pt x="1090956" y="650969"/>
                  <a:pt x="1095258" y="648126"/>
                  <a:pt x="1099558" y="649548"/>
                </a:cubicBezTo>
                <a:cubicBezTo>
                  <a:pt x="1105292" y="668024"/>
                  <a:pt x="1080922" y="669447"/>
                  <a:pt x="1082355" y="687923"/>
                </a:cubicBezTo>
                <a:cubicBezTo>
                  <a:pt x="1073753" y="666604"/>
                  <a:pt x="1078053" y="668024"/>
                  <a:pt x="1076620" y="655233"/>
                </a:cubicBezTo>
                <a:cubicBezTo>
                  <a:pt x="1063717" y="663761"/>
                  <a:pt x="1073753" y="670867"/>
                  <a:pt x="1065152" y="682238"/>
                </a:cubicBezTo>
                <a:lnTo>
                  <a:pt x="1072320" y="677974"/>
                </a:lnTo>
                <a:cubicBezTo>
                  <a:pt x="1086656" y="692188"/>
                  <a:pt x="1055117" y="693609"/>
                  <a:pt x="1072320" y="703558"/>
                </a:cubicBezTo>
                <a:cubicBezTo>
                  <a:pt x="1066586" y="707822"/>
                  <a:pt x="1052250" y="707822"/>
                  <a:pt x="1046516" y="713508"/>
                </a:cubicBezTo>
                <a:cubicBezTo>
                  <a:pt x="1046516" y="717772"/>
                  <a:pt x="1047949" y="719192"/>
                  <a:pt x="1050816" y="720615"/>
                </a:cubicBezTo>
                <a:lnTo>
                  <a:pt x="1060852" y="722035"/>
                </a:lnTo>
                <a:lnTo>
                  <a:pt x="1059417" y="724879"/>
                </a:lnTo>
                <a:cubicBezTo>
                  <a:pt x="1070886" y="724879"/>
                  <a:pt x="1079487" y="750462"/>
                  <a:pt x="1086656" y="741934"/>
                </a:cubicBezTo>
                <a:cubicBezTo>
                  <a:pt x="1092389" y="751884"/>
                  <a:pt x="1102425" y="751884"/>
                  <a:pt x="1108159" y="758990"/>
                </a:cubicBezTo>
                <a:lnTo>
                  <a:pt x="1112461" y="750462"/>
                </a:lnTo>
                <a:cubicBezTo>
                  <a:pt x="1115328" y="754726"/>
                  <a:pt x="1118195" y="760412"/>
                  <a:pt x="1122495" y="760412"/>
                </a:cubicBezTo>
                <a:cubicBezTo>
                  <a:pt x="1122495" y="758990"/>
                  <a:pt x="1122495" y="757569"/>
                  <a:pt x="1122495" y="756148"/>
                </a:cubicBezTo>
                <a:cubicBezTo>
                  <a:pt x="1133964" y="767519"/>
                  <a:pt x="1145432" y="771783"/>
                  <a:pt x="1156901" y="777467"/>
                </a:cubicBezTo>
                <a:cubicBezTo>
                  <a:pt x="1158335" y="771783"/>
                  <a:pt x="1159768" y="767519"/>
                  <a:pt x="1154034" y="763253"/>
                </a:cubicBezTo>
                <a:cubicBezTo>
                  <a:pt x="1168370" y="758990"/>
                  <a:pt x="1178405" y="785995"/>
                  <a:pt x="1195608"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1"/>
                  <a:pt x="1247217" y="803052"/>
                </a:cubicBezTo>
                <a:cubicBezTo>
                  <a:pt x="1258686" y="821528"/>
                  <a:pt x="1280189" y="827215"/>
                  <a:pt x="1295959" y="838584"/>
                </a:cubicBezTo>
                <a:lnTo>
                  <a:pt x="1301693" y="845691"/>
                </a:lnTo>
                <a:lnTo>
                  <a:pt x="1303126" y="844270"/>
                </a:lnTo>
                <a:lnTo>
                  <a:pt x="1298826" y="838584"/>
                </a:lnTo>
                <a:cubicBezTo>
                  <a:pt x="1305993" y="842849"/>
                  <a:pt x="1311728" y="848534"/>
                  <a:pt x="1314595" y="855641"/>
                </a:cubicBezTo>
                <a:cubicBezTo>
                  <a:pt x="1316029" y="852798"/>
                  <a:pt x="1321764" y="845691"/>
                  <a:pt x="1327498" y="844270"/>
                </a:cubicBezTo>
                <a:cubicBezTo>
                  <a:pt x="1323197" y="855641"/>
                  <a:pt x="1353303" y="844270"/>
                  <a:pt x="1356170" y="859905"/>
                </a:cubicBezTo>
                <a:cubicBezTo>
                  <a:pt x="1357603" y="858484"/>
                  <a:pt x="1353303" y="857062"/>
                  <a:pt x="1357603" y="854219"/>
                </a:cubicBezTo>
                <a:cubicBezTo>
                  <a:pt x="1379107" y="865589"/>
                  <a:pt x="1404911" y="892595"/>
                  <a:pt x="1435016" y="895438"/>
                </a:cubicBezTo>
                <a:cubicBezTo>
                  <a:pt x="1426414" y="918180"/>
                  <a:pt x="1450786" y="922444"/>
                  <a:pt x="1460820" y="938078"/>
                </a:cubicBezTo>
                <a:cubicBezTo>
                  <a:pt x="1470856" y="926708"/>
                  <a:pt x="1456520" y="928128"/>
                  <a:pt x="1456520" y="916757"/>
                </a:cubicBezTo>
                <a:cubicBezTo>
                  <a:pt x="1461896" y="921022"/>
                  <a:pt x="1464047" y="910895"/>
                  <a:pt x="1469019" y="912161"/>
                </a:cubicBezTo>
                <a:lnTo>
                  <a:pt x="1474695" y="917728"/>
                </a:lnTo>
                <a:lnTo>
                  <a:pt x="1474082" y="922799"/>
                </a:lnTo>
                <a:cubicBezTo>
                  <a:pt x="1473007" y="925996"/>
                  <a:pt x="1473007" y="928839"/>
                  <a:pt x="1479458" y="929549"/>
                </a:cubicBezTo>
                <a:lnTo>
                  <a:pt x="1483758" y="921021"/>
                </a:lnTo>
                <a:lnTo>
                  <a:pt x="1486625" y="935235"/>
                </a:lnTo>
                <a:cubicBezTo>
                  <a:pt x="1513864" y="940920"/>
                  <a:pt x="1532499" y="956555"/>
                  <a:pt x="1558304" y="956555"/>
                </a:cubicBezTo>
                <a:cubicBezTo>
                  <a:pt x="1558304" y="959398"/>
                  <a:pt x="1556871" y="963662"/>
                  <a:pt x="1552570" y="965082"/>
                </a:cubicBezTo>
                <a:cubicBezTo>
                  <a:pt x="1562605" y="969346"/>
                  <a:pt x="1566905" y="989246"/>
                  <a:pt x="1582676" y="984981"/>
                </a:cubicBezTo>
                <a:lnTo>
                  <a:pt x="1581241" y="980717"/>
                </a:lnTo>
                <a:cubicBezTo>
                  <a:pt x="1602746" y="980717"/>
                  <a:pt x="1594144" y="999195"/>
                  <a:pt x="1614215" y="1011987"/>
                </a:cubicBezTo>
                <a:cubicBezTo>
                  <a:pt x="1609913" y="1010566"/>
                  <a:pt x="1601311" y="999195"/>
                  <a:pt x="1595577" y="1009145"/>
                </a:cubicBezTo>
                <a:cubicBezTo>
                  <a:pt x="1594144" y="1016250"/>
                  <a:pt x="1605613" y="1020514"/>
                  <a:pt x="1611347" y="1016250"/>
                </a:cubicBezTo>
                <a:lnTo>
                  <a:pt x="1604179" y="1027621"/>
                </a:lnTo>
                <a:cubicBezTo>
                  <a:pt x="1604179" y="1019093"/>
                  <a:pt x="1595577" y="1016250"/>
                  <a:pt x="1591277" y="1010566"/>
                </a:cubicBezTo>
                <a:cubicBezTo>
                  <a:pt x="1592710" y="1011987"/>
                  <a:pt x="1591277" y="1014830"/>
                  <a:pt x="1591277" y="1017673"/>
                </a:cubicBezTo>
                <a:cubicBezTo>
                  <a:pt x="1586976" y="1011987"/>
                  <a:pt x="1579809" y="1009145"/>
                  <a:pt x="1574074" y="1002038"/>
                </a:cubicBezTo>
                <a:lnTo>
                  <a:pt x="1585543" y="1006302"/>
                </a:lnTo>
                <a:cubicBezTo>
                  <a:pt x="1586976" y="992088"/>
                  <a:pt x="1568340" y="997774"/>
                  <a:pt x="1565473" y="992088"/>
                </a:cubicBezTo>
                <a:cubicBezTo>
                  <a:pt x="1559738" y="1003459"/>
                  <a:pt x="1566905" y="1004880"/>
                  <a:pt x="1556871" y="1010566"/>
                </a:cubicBezTo>
                <a:cubicBezTo>
                  <a:pt x="1536801" y="1006302"/>
                  <a:pt x="1551137" y="993510"/>
                  <a:pt x="1538234" y="976453"/>
                </a:cubicBezTo>
                <a:lnTo>
                  <a:pt x="1542535" y="973612"/>
                </a:lnTo>
                <a:cubicBezTo>
                  <a:pt x="1536801" y="969346"/>
                  <a:pt x="1538234" y="956555"/>
                  <a:pt x="1526765" y="960819"/>
                </a:cubicBezTo>
                <a:cubicBezTo>
                  <a:pt x="1523898" y="967925"/>
                  <a:pt x="1529632" y="970769"/>
                  <a:pt x="1531067" y="975032"/>
                </a:cubicBezTo>
                <a:cubicBezTo>
                  <a:pt x="1528199" y="977876"/>
                  <a:pt x="1526765" y="957977"/>
                  <a:pt x="1518164" y="962241"/>
                </a:cubicBezTo>
                <a:cubicBezTo>
                  <a:pt x="1519598" y="973612"/>
                  <a:pt x="1531067" y="983560"/>
                  <a:pt x="1539668" y="987824"/>
                </a:cubicBezTo>
                <a:cubicBezTo>
                  <a:pt x="1538234" y="990667"/>
                  <a:pt x="1535367" y="993510"/>
                  <a:pt x="1535367" y="999195"/>
                </a:cubicBezTo>
                <a:cubicBezTo>
                  <a:pt x="1512429" y="979296"/>
                  <a:pt x="1488059" y="953713"/>
                  <a:pt x="1459388" y="948027"/>
                </a:cubicBezTo>
                <a:cubicBezTo>
                  <a:pt x="1466555" y="967925"/>
                  <a:pt x="1452219" y="946606"/>
                  <a:pt x="1449352" y="962241"/>
                </a:cubicBezTo>
                <a:cubicBezTo>
                  <a:pt x="1452219" y="950870"/>
                  <a:pt x="1439317" y="956555"/>
                  <a:pt x="1433583" y="949449"/>
                </a:cubicBezTo>
                <a:cubicBezTo>
                  <a:pt x="1424982" y="959398"/>
                  <a:pt x="1443617" y="965082"/>
                  <a:pt x="1435016" y="969346"/>
                </a:cubicBezTo>
                <a:cubicBezTo>
                  <a:pt x="1422114" y="960819"/>
                  <a:pt x="1412079" y="932392"/>
                  <a:pt x="1392008" y="928128"/>
                </a:cubicBezTo>
                <a:cubicBezTo>
                  <a:pt x="1390576" y="933814"/>
                  <a:pt x="1394876" y="935235"/>
                  <a:pt x="1394876" y="938078"/>
                </a:cubicBezTo>
                <a:cubicBezTo>
                  <a:pt x="1384841" y="929549"/>
                  <a:pt x="1380540" y="896859"/>
                  <a:pt x="1364771" y="911073"/>
                </a:cubicBezTo>
                <a:cubicBezTo>
                  <a:pt x="1367638" y="919601"/>
                  <a:pt x="1371938" y="929549"/>
                  <a:pt x="1374805" y="938078"/>
                </a:cubicBezTo>
                <a:cubicBezTo>
                  <a:pt x="1373373" y="938078"/>
                  <a:pt x="1370505" y="938078"/>
                  <a:pt x="1366204" y="939499"/>
                </a:cubicBezTo>
                <a:lnTo>
                  <a:pt x="1367638"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1"/>
                  <a:pt x="1298826" y="921021"/>
                  <a:pt x="1314595" y="928128"/>
                </a:cubicBezTo>
                <a:cubicBezTo>
                  <a:pt x="1320329" y="919601"/>
                  <a:pt x="1305993" y="912494"/>
                  <a:pt x="1311728" y="913916"/>
                </a:cubicBezTo>
                <a:cubicBezTo>
                  <a:pt x="1317462" y="919601"/>
                  <a:pt x="1333232" y="916757"/>
                  <a:pt x="1334665" y="928128"/>
                </a:cubicBezTo>
                <a:lnTo>
                  <a:pt x="1317462" y="919601"/>
                </a:lnTo>
                <a:cubicBezTo>
                  <a:pt x="1311728" y="935235"/>
                  <a:pt x="1324631" y="923864"/>
                  <a:pt x="1324631" y="932392"/>
                </a:cubicBezTo>
                <a:cubicBezTo>
                  <a:pt x="1314595" y="942342"/>
                  <a:pt x="1310295" y="923864"/>
                  <a:pt x="1300259" y="928128"/>
                </a:cubicBezTo>
                <a:lnTo>
                  <a:pt x="1301693" y="929549"/>
                </a:lnTo>
                <a:cubicBezTo>
                  <a:pt x="1288791" y="921021"/>
                  <a:pt x="1290225" y="925285"/>
                  <a:pt x="1278756" y="912494"/>
                </a:cubicBezTo>
                <a:cubicBezTo>
                  <a:pt x="1283056" y="899702"/>
                  <a:pt x="1287358" y="906809"/>
                  <a:pt x="1295959" y="903966"/>
                </a:cubicBezTo>
                <a:cubicBezTo>
                  <a:pt x="1274455" y="892595"/>
                  <a:pt x="1254385" y="854219"/>
                  <a:pt x="1221413" y="868433"/>
                </a:cubicBezTo>
                <a:lnTo>
                  <a:pt x="1230014" y="885488"/>
                </a:lnTo>
                <a:cubicBezTo>
                  <a:pt x="1219979" y="884067"/>
                  <a:pt x="1211377" y="865589"/>
                  <a:pt x="1204210" y="882646"/>
                </a:cubicBezTo>
                <a:cubicBezTo>
                  <a:pt x="1217111" y="881224"/>
                  <a:pt x="1207077" y="891174"/>
                  <a:pt x="1211377" y="895438"/>
                </a:cubicBezTo>
                <a:lnTo>
                  <a:pt x="1214244" y="898281"/>
                </a:lnTo>
                <a:cubicBezTo>
                  <a:pt x="1214244" y="898281"/>
                  <a:pt x="1217111" y="902545"/>
                  <a:pt x="1214244" y="903966"/>
                </a:cubicBezTo>
                <a:cubicBezTo>
                  <a:pt x="1209944" y="891174"/>
                  <a:pt x="1199908" y="882646"/>
                  <a:pt x="1194174" y="874117"/>
                </a:cubicBezTo>
                <a:cubicBezTo>
                  <a:pt x="1195608" y="879803"/>
                  <a:pt x="1185573" y="882646"/>
                  <a:pt x="1184140" y="884067"/>
                </a:cubicBezTo>
                <a:cubicBezTo>
                  <a:pt x="1176971" y="876960"/>
                  <a:pt x="1187007" y="875540"/>
                  <a:pt x="1189874" y="871276"/>
                </a:cubicBezTo>
                <a:cubicBezTo>
                  <a:pt x="1185573" y="868433"/>
                  <a:pt x="1182705" y="857062"/>
                  <a:pt x="1175538" y="864169"/>
                </a:cubicBezTo>
                <a:cubicBezTo>
                  <a:pt x="1166937" y="868433"/>
                  <a:pt x="1179838" y="875540"/>
                  <a:pt x="1178405" y="882646"/>
                </a:cubicBezTo>
                <a:lnTo>
                  <a:pt x="1159768" y="859905"/>
                </a:lnTo>
                <a:lnTo>
                  <a:pt x="1159768" y="862748"/>
                </a:lnTo>
                <a:cubicBezTo>
                  <a:pt x="1158335" y="859905"/>
                  <a:pt x="1155468" y="855641"/>
                  <a:pt x="1152601" y="857062"/>
                </a:cubicBezTo>
                <a:lnTo>
                  <a:pt x="1151636" y="862322"/>
                </a:lnTo>
                <a:lnTo>
                  <a:pt x="1144906" y="858145"/>
                </a:lnTo>
                <a:cubicBezTo>
                  <a:pt x="1142117" y="853564"/>
                  <a:pt x="1139833" y="848334"/>
                  <a:pt x="1135935" y="846802"/>
                </a:cubicBezTo>
                <a:lnTo>
                  <a:pt x="1125761" y="849836"/>
                </a:lnTo>
                <a:lnTo>
                  <a:pt x="1125362" y="849955"/>
                </a:lnTo>
                <a:lnTo>
                  <a:pt x="1121061" y="841427"/>
                </a:lnTo>
                <a:cubicBezTo>
                  <a:pt x="1119628" y="841427"/>
                  <a:pt x="1116761" y="844270"/>
                  <a:pt x="1118195" y="845691"/>
                </a:cubicBezTo>
                <a:lnTo>
                  <a:pt x="1113893" y="837163"/>
                </a:lnTo>
                <a:cubicBezTo>
                  <a:pt x="1106368" y="828635"/>
                  <a:pt x="1105292" y="839295"/>
                  <a:pt x="1102806" y="845758"/>
                </a:cubicBezTo>
                <a:lnTo>
                  <a:pt x="1101310" y="847690"/>
                </a:lnTo>
                <a:lnTo>
                  <a:pt x="1099558" y="849955"/>
                </a:lnTo>
                <a:cubicBezTo>
                  <a:pt x="1093823" y="849955"/>
                  <a:pt x="1089523" y="854219"/>
                  <a:pt x="1090956" y="857062"/>
                </a:cubicBezTo>
                <a:lnTo>
                  <a:pt x="1080922" y="842849"/>
                </a:lnTo>
                <a:cubicBezTo>
                  <a:pt x="1080922" y="828635"/>
                  <a:pt x="1062284" y="818685"/>
                  <a:pt x="1070886" y="798787"/>
                </a:cubicBezTo>
                <a:cubicBezTo>
                  <a:pt x="1066586" y="798787"/>
                  <a:pt x="1062284" y="800209"/>
                  <a:pt x="1062284" y="804473"/>
                </a:cubicBezTo>
                <a:cubicBezTo>
                  <a:pt x="1053683" y="798787"/>
                  <a:pt x="1057985" y="820108"/>
                  <a:pt x="1043649" y="810158"/>
                </a:cubicBezTo>
                <a:cubicBezTo>
                  <a:pt x="1042214" y="813001"/>
                  <a:pt x="1045081" y="813001"/>
                  <a:pt x="1046516" y="815844"/>
                </a:cubicBezTo>
                <a:cubicBezTo>
                  <a:pt x="1042214" y="814421"/>
                  <a:pt x="1040781" y="813001"/>
                  <a:pt x="1040781" y="810158"/>
                </a:cubicBezTo>
                <a:cubicBezTo>
                  <a:pt x="1040781" y="813001"/>
                  <a:pt x="1039347" y="814421"/>
                  <a:pt x="1036480" y="817265"/>
                </a:cubicBezTo>
                <a:cubicBezTo>
                  <a:pt x="1039347" y="810158"/>
                  <a:pt x="1032180" y="808737"/>
                  <a:pt x="1027879" y="808737"/>
                </a:cubicBezTo>
                <a:lnTo>
                  <a:pt x="1027879" y="822951"/>
                </a:lnTo>
                <a:cubicBezTo>
                  <a:pt x="1026446" y="815844"/>
                  <a:pt x="1025011" y="813001"/>
                  <a:pt x="1017844" y="811580"/>
                </a:cubicBezTo>
                <a:lnTo>
                  <a:pt x="1013543" y="820108"/>
                </a:lnTo>
                <a:cubicBezTo>
                  <a:pt x="1003508" y="813001"/>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5"/>
                  <a:pt x="974837" y="825792"/>
                  <a:pt x="969102" y="828635"/>
                </a:cubicBezTo>
                <a:lnTo>
                  <a:pt x="977702" y="832899"/>
                </a:lnTo>
                <a:cubicBezTo>
                  <a:pt x="974837" y="834320"/>
                  <a:pt x="969102" y="835742"/>
                  <a:pt x="969102" y="838584"/>
                </a:cubicBezTo>
                <a:cubicBezTo>
                  <a:pt x="970535" y="840006"/>
                  <a:pt x="971969" y="840006"/>
                  <a:pt x="973402" y="840006"/>
                </a:cubicBezTo>
                <a:cubicBezTo>
                  <a:pt x="963367" y="845691"/>
                  <a:pt x="959067" y="854219"/>
                  <a:pt x="954767" y="861326"/>
                </a:cubicBezTo>
                <a:cubicBezTo>
                  <a:pt x="960501" y="864169"/>
                  <a:pt x="964801" y="865589"/>
                  <a:pt x="969102" y="862748"/>
                </a:cubicBezTo>
                <a:cubicBezTo>
                  <a:pt x="973402" y="874117"/>
                  <a:pt x="947598" y="876960"/>
                  <a:pt x="944731" y="889752"/>
                </a:cubicBezTo>
                <a:lnTo>
                  <a:pt x="949031" y="891174"/>
                </a:lnTo>
                <a:lnTo>
                  <a:pt x="938996" y="894017"/>
                </a:lnTo>
                <a:cubicBezTo>
                  <a:pt x="943298" y="894017"/>
                  <a:pt x="944731" y="896859"/>
                  <a:pt x="949031" y="898281"/>
                </a:cubicBezTo>
                <a:cubicBezTo>
                  <a:pt x="944731" y="909651"/>
                  <a:pt x="937564" y="922444"/>
                  <a:pt x="917493" y="919601"/>
                </a:cubicBezTo>
                <a:cubicBezTo>
                  <a:pt x="923228" y="918180"/>
                  <a:pt x="924661" y="929549"/>
                  <a:pt x="934695" y="926708"/>
                </a:cubicBezTo>
                <a:cubicBezTo>
                  <a:pt x="917493" y="930971"/>
                  <a:pt x="913192" y="946606"/>
                  <a:pt x="903158" y="956555"/>
                </a:cubicBezTo>
                <a:lnTo>
                  <a:pt x="895989" y="959398"/>
                </a:lnTo>
                <a:lnTo>
                  <a:pt x="897423" y="960819"/>
                </a:lnTo>
                <a:lnTo>
                  <a:pt x="901723" y="959398"/>
                </a:lnTo>
                <a:cubicBezTo>
                  <a:pt x="897423" y="963662"/>
                  <a:pt x="893122" y="966505"/>
                  <a:pt x="885955" y="967925"/>
                </a:cubicBezTo>
                <a:cubicBezTo>
                  <a:pt x="888822" y="969346"/>
                  <a:pt x="895989" y="975032"/>
                  <a:pt x="897423" y="979296"/>
                </a:cubicBezTo>
                <a:cubicBezTo>
                  <a:pt x="887387" y="973612"/>
                  <a:pt x="900290" y="997774"/>
                  <a:pt x="884520" y="997774"/>
                </a:cubicBezTo>
                <a:cubicBezTo>
                  <a:pt x="887387" y="1000616"/>
                  <a:pt x="887387" y="996352"/>
                  <a:pt x="890255" y="1000616"/>
                </a:cubicBezTo>
                <a:cubicBezTo>
                  <a:pt x="881653" y="1014830"/>
                  <a:pt x="855849" y="1029044"/>
                  <a:pt x="854416" y="1050363"/>
                </a:cubicBezTo>
                <a:cubicBezTo>
                  <a:pt x="832911" y="1040413"/>
                  <a:pt x="830044" y="1057470"/>
                  <a:pt x="815708" y="1061734"/>
                </a:cubicBezTo>
                <a:cubicBezTo>
                  <a:pt x="827177" y="1071682"/>
                  <a:pt x="825744" y="1060311"/>
                  <a:pt x="835778" y="1063155"/>
                </a:cubicBezTo>
                <a:cubicBezTo>
                  <a:pt x="830044" y="1065998"/>
                  <a:pt x="848681" y="1071682"/>
                  <a:pt x="834346" y="1075946"/>
                </a:cubicBezTo>
                <a:cubicBezTo>
                  <a:pt x="837213" y="1077368"/>
                  <a:pt x="837213" y="1077368"/>
                  <a:pt x="838646" y="1077368"/>
                </a:cubicBezTo>
                <a:cubicBezTo>
                  <a:pt x="834346" y="1080212"/>
                  <a:pt x="825744" y="1068841"/>
                  <a:pt x="824310" y="1077368"/>
                </a:cubicBezTo>
                <a:lnTo>
                  <a:pt x="832911" y="1083053"/>
                </a:lnTo>
                <a:lnTo>
                  <a:pt x="818575" y="1081632"/>
                </a:lnTo>
                <a:cubicBezTo>
                  <a:pt x="814275" y="1100110"/>
                  <a:pt x="799940" y="1110059"/>
                  <a:pt x="799940" y="1129957"/>
                </a:cubicBezTo>
                <a:cubicBezTo>
                  <a:pt x="798505" y="1129957"/>
                  <a:pt x="794205" y="1127114"/>
                  <a:pt x="792771" y="1124273"/>
                </a:cubicBezTo>
                <a:cubicBezTo>
                  <a:pt x="789904" y="1131378"/>
                  <a:pt x="771268" y="1129957"/>
                  <a:pt x="775568" y="1142749"/>
                </a:cubicBezTo>
                <a:lnTo>
                  <a:pt x="779869" y="1142749"/>
                </a:lnTo>
                <a:cubicBezTo>
                  <a:pt x="779869" y="1152699"/>
                  <a:pt x="774135" y="1152699"/>
                  <a:pt x="766966" y="1154120"/>
                </a:cubicBezTo>
                <a:lnTo>
                  <a:pt x="738295" y="1161227"/>
                </a:lnTo>
                <a:cubicBezTo>
                  <a:pt x="735428" y="1154120"/>
                  <a:pt x="733995" y="1147013"/>
                  <a:pt x="729693" y="1139907"/>
                </a:cubicBezTo>
                <a:cubicBezTo>
                  <a:pt x="731128" y="1141328"/>
                  <a:pt x="732560"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0" y="1132800"/>
                </a:lnTo>
                <a:cubicBezTo>
                  <a:pt x="732560" y="1131378"/>
                  <a:pt x="731128" y="1129957"/>
                  <a:pt x="731128" y="1128536"/>
                </a:cubicBezTo>
                <a:lnTo>
                  <a:pt x="754065" y="1122850"/>
                </a:lnTo>
                <a:cubicBezTo>
                  <a:pt x="752631" y="1122850"/>
                  <a:pt x="751198" y="1121429"/>
                  <a:pt x="749763" y="1118586"/>
                </a:cubicBezTo>
                <a:cubicBezTo>
                  <a:pt x="752631" y="1104374"/>
                  <a:pt x="765534" y="1118586"/>
                  <a:pt x="781302" y="1112902"/>
                </a:cubicBezTo>
                <a:lnTo>
                  <a:pt x="784169" y="1117166"/>
                </a:lnTo>
                <a:cubicBezTo>
                  <a:pt x="787037" y="1114323"/>
                  <a:pt x="799940" y="1118586"/>
                  <a:pt x="795638" y="1108638"/>
                </a:cubicBezTo>
                <a:lnTo>
                  <a:pt x="787685" y="1107095"/>
                </a:lnTo>
                <a:lnTo>
                  <a:pt x="792771" y="1101531"/>
                </a:lnTo>
                <a:cubicBezTo>
                  <a:pt x="781302" y="1098688"/>
                  <a:pt x="771268" y="1105795"/>
                  <a:pt x="768401" y="1111479"/>
                </a:cubicBezTo>
                <a:cubicBezTo>
                  <a:pt x="766966" y="1110059"/>
                  <a:pt x="762666" y="1107216"/>
                  <a:pt x="758365" y="1105795"/>
                </a:cubicBezTo>
                <a:cubicBezTo>
                  <a:pt x="767684" y="1099399"/>
                  <a:pt x="778077" y="1093358"/>
                  <a:pt x="786679" y="1086252"/>
                </a:cubicBezTo>
                <a:lnTo>
                  <a:pt x="801661" y="1064121"/>
                </a:lnTo>
                <a:lnTo>
                  <a:pt x="797967" y="1067241"/>
                </a:lnTo>
                <a:cubicBezTo>
                  <a:pt x="794921" y="1067774"/>
                  <a:pt x="791337" y="1068129"/>
                  <a:pt x="789903" y="1070261"/>
                </a:cubicBezTo>
                <a:cubicBezTo>
                  <a:pt x="791336" y="1067420"/>
                  <a:pt x="794205" y="1065997"/>
                  <a:pt x="787036" y="1063155"/>
                </a:cubicBezTo>
                <a:lnTo>
                  <a:pt x="802315" y="1063155"/>
                </a:lnTo>
                <a:lnTo>
                  <a:pt x="804240" y="1060311"/>
                </a:lnTo>
                <a:cubicBezTo>
                  <a:pt x="785604" y="1061734"/>
                  <a:pt x="807107" y="1056048"/>
                  <a:pt x="791338" y="1050363"/>
                </a:cubicBezTo>
                <a:cubicBezTo>
                  <a:pt x="801372" y="1054627"/>
                  <a:pt x="795638" y="1044678"/>
                  <a:pt x="802807" y="1041835"/>
                </a:cubicBezTo>
                <a:cubicBezTo>
                  <a:pt x="792771" y="1034728"/>
                  <a:pt x="788471" y="1047520"/>
                  <a:pt x="784169" y="1038992"/>
                </a:cubicBezTo>
                <a:cubicBezTo>
                  <a:pt x="792771" y="1030464"/>
                  <a:pt x="818575" y="1029044"/>
                  <a:pt x="821443" y="1014830"/>
                </a:cubicBezTo>
                <a:cubicBezTo>
                  <a:pt x="817143" y="1013409"/>
                  <a:pt x="815708" y="1016250"/>
                  <a:pt x="812841" y="1014830"/>
                </a:cubicBezTo>
                <a:cubicBezTo>
                  <a:pt x="820010" y="1009145"/>
                  <a:pt x="850114" y="1011987"/>
                  <a:pt x="837213" y="997774"/>
                </a:cubicBezTo>
                <a:cubicBezTo>
                  <a:pt x="828611" y="997774"/>
                  <a:pt x="820010" y="997774"/>
                  <a:pt x="811408" y="999195"/>
                </a:cubicBezTo>
                <a:cubicBezTo>
                  <a:pt x="811408" y="997774"/>
                  <a:pt x="811408" y="996352"/>
                  <a:pt x="809974" y="992088"/>
                </a:cubicBezTo>
                <a:lnTo>
                  <a:pt x="799940" y="990667"/>
                </a:lnTo>
                <a:cubicBezTo>
                  <a:pt x="804240" y="979296"/>
                  <a:pt x="821443" y="992088"/>
                  <a:pt x="834346" y="992088"/>
                </a:cubicBezTo>
                <a:lnTo>
                  <a:pt x="827177" y="980717"/>
                </a:lnTo>
                <a:cubicBezTo>
                  <a:pt x="825744" y="966505"/>
                  <a:pt x="838646" y="959398"/>
                  <a:pt x="857283" y="960819"/>
                </a:cubicBezTo>
                <a:cubicBezTo>
                  <a:pt x="858716" y="957977"/>
                  <a:pt x="863017" y="949449"/>
                  <a:pt x="851549" y="948027"/>
                </a:cubicBezTo>
                <a:cubicBezTo>
                  <a:pt x="835778" y="945184"/>
                  <a:pt x="824310" y="943763"/>
                  <a:pt x="818575" y="953713"/>
                </a:cubicBezTo>
                <a:cubicBezTo>
                  <a:pt x="827177" y="960819"/>
                  <a:pt x="834346" y="950870"/>
                  <a:pt x="832911" y="955134"/>
                </a:cubicBezTo>
                <a:cubicBezTo>
                  <a:pt x="828611" y="957977"/>
                  <a:pt x="831478" y="970769"/>
                  <a:pt x="821443" y="969346"/>
                </a:cubicBezTo>
                <a:lnTo>
                  <a:pt x="828611" y="957977"/>
                </a:lnTo>
                <a:cubicBezTo>
                  <a:pt x="814275" y="950870"/>
                  <a:pt x="825744" y="962241"/>
                  <a:pt x="817143" y="960819"/>
                </a:cubicBezTo>
                <a:cubicBezTo>
                  <a:pt x="807107" y="952291"/>
                  <a:pt x="824310" y="952291"/>
                  <a:pt x="820010" y="943763"/>
                </a:cubicBezTo>
                <a:lnTo>
                  <a:pt x="818575" y="943763"/>
                </a:lnTo>
                <a:cubicBezTo>
                  <a:pt x="827177" y="935235"/>
                  <a:pt x="822877" y="935235"/>
                  <a:pt x="834346" y="929549"/>
                </a:cubicBezTo>
                <a:cubicBezTo>
                  <a:pt x="847247" y="935235"/>
                  <a:pt x="840080" y="936656"/>
                  <a:pt x="842947" y="943763"/>
                </a:cubicBezTo>
                <a:cubicBezTo>
                  <a:pt x="851549" y="928128"/>
                  <a:pt x="887387" y="921021"/>
                  <a:pt x="873052" y="894017"/>
                </a:cubicBezTo>
                <a:lnTo>
                  <a:pt x="857283" y="896859"/>
                </a:lnTo>
                <a:cubicBezTo>
                  <a:pt x="858716" y="889752"/>
                  <a:pt x="875919" y="886910"/>
                  <a:pt x="858716" y="878383"/>
                </a:cubicBezTo>
                <a:cubicBezTo>
                  <a:pt x="860150" y="886910"/>
                  <a:pt x="851549" y="879803"/>
                  <a:pt x="847247" y="881224"/>
                </a:cubicBezTo>
                <a:lnTo>
                  <a:pt x="848681" y="881224"/>
                </a:lnTo>
                <a:cubicBezTo>
                  <a:pt x="847247" y="881224"/>
                  <a:pt x="844380" y="882646"/>
                  <a:pt x="842947" y="879803"/>
                </a:cubicBezTo>
                <a:cubicBezTo>
                  <a:pt x="854416" y="879803"/>
                  <a:pt x="861583" y="874117"/>
                  <a:pt x="870184" y="871276"/>
                </a:cubicBezTo>
                <a:cubicBezTo>
                  <a:pt x="864450" y="872696"/>
                  <a:pt x="861583" y="864169"/>
                  <a:pt x="860150" y="862748"/>
                </a:cubicBezTo>
                <a:cubicBezTo>
                  <a:pt x="864450" y="859905"/>
                  <a:pt x="867317" y="867012"/>
                  <a:pt x="871619" y="869853"/>
                </a:cubicBezTo>
                <a:cubicBezTo>
                  <a:pt x="873052" y="868433"/>
                  <a:pt x="884520" y="868433"/>
                  <a:pt x="877353" y="861326"/>
                </a:cubicBezTo>
                <a:cubicBezTo>
                  <a:pt x="873052" y="852798"/>
                  <a:pt x="867317" y="861326"/>
                  <a:pt x="860150" y="859905"/>
                </a:cubicBezTo>
                <a:lnTo>
                  <a:pt x="881653" y="849955"/>
                </a:lnTo>
                <a:lnTo>
                  <a:pt x="878786" y="849955"/>
                </a:lnTo>
                <a:cubicBezTo>
                  <a:pt x="883087"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7" y="818685"/>
                </a:cubicBezTo>
                <a:lnTo>
                  <a:pt x="895989" y="817265"/>
                </a:lnTo>
                <a:cubicBezTo>
                  <a:pt x="906025" y="811580"/>
                  <a:pt x="884520" y="808737"/>
                  <a:pt x="883087" y="804473"/>
                </a:cubicBezTo>
                <a:cubicBezTo>
                  <a:pt x="883087" y="801630"/>
                  <a:pt x="878786" y="795945"/>
                  <a:pt x="875919" y="797366"/>
                </a:cubicBezTo>
                <a:lnTo>
                  <a:pt x="888822" y="791681"/>
                </a:lnTo>
                <a:cubicBezTo>
                  <a:pt x="901723" y="794523"/>
                  <a:pt x="911759" y="781731"/>
                  <a:pt x="930395" y="791681"/>
                </a:cubicBezTo>
                <a:cubicBezTo>
                  <a:pt x="930395" y="788838"/>
                  <a:pt x="927528" y="784574"/>
                  <a:pt x="924661" y="784574"/>
                </a:cubicBezTo>
                <a:cubicBezTo>
                  <a:pt x="927528" y="781731"/>
                  <a:pt x="924661" y="780310"/>
                  <a:pt x="921793" y="778888"/>
                </a:cubicBezTo>
                <a:lnTo>
                  <a:pt x="913192" y="778888"/>
                </a:lnTo>
                <a:cubicBezTo>
                  <a:pt x="914626" y="778888"/>
                  <a:pt x="916059" y="777467"/>
                  <a:pt x="916059" y="776047"/>
                </a:cubicBezTo>
                <a:cubicBezTo>
                  <a:pt x="916059" y="776047"/>
                  <a:pt x="916059" y="774624"/>
                  <a:pt x="916059" y="773203"/>
                </a:cubicBezTo>
                <a:cubicBezTo>
                  <a:pt x="916059" y="771783"/>
                  <a:pt x="916059" y="771783"/>
                  <a:pt x="916059" y="770360"/>
                </a:cubicBezTo>
                <a:lnTo>
                  <a:pt x="911759" y="771783"/>
                </a:lnTo>
                <a:lnTo>
                  <a:pt x="908892" y="776047"/>
                </a:lnTo>
                <a:cubicBezTo>
                  <a:pt x="917493" y="751884"/>
                  <a:pt x="871619" y="780310"/>
                  <a:pt x="874486" y="749041"/>
                </a:cubicBezTo>
                <a:cubicBezTo>
                  <a:pt x="878786" y="753305"/>
                  <a:pt x="887387" y="746198"/>
                  <a:pt x="884520" y="760412"/>
                </a:cubicBezTo>
                <a:cubicBezTo>
                  <a:pt x="897423" y="758990"/>
                  <a:pt x="890255" y="741934"/>
                  <a:pt x="898856" y="736249"/>
                </a:cubicBezTo>
                <a:cubicBezTo>
                  <a:pt x="887387" y="720615"/>
                  <a:pt x="857283" y="724879"/>
                  <a:pt x="847247" y="700716"/>
                </a:cubicBezTo>
                <a:cubicBezTo>
                  <a:pt x="847247" y="704980"/>
                  <a:pt x="849039" y="707823"/>
                  <a:pt x="850473" y="710843"/>
                </a:cubicBezTo>
                <a:lnTo>
                  <a:pt x="850774" y="713968"/>
                </a:lnTo>
                <a:lnTo>
                  <a:pt x="845814" y="707822"/>
                </a:lnTo>
                <a:lnTo>
                  <a:pt x="844380" y="709244"/>
                </a:lnTo>
                <a:lnTo>
                  <a:pt x="850810" y="714342"/>
                </a:lnTo>
                <a:lnTo>
                  <a:pt x="851549" y="722035"/>
                </a:lnTo>
                <a:cubicBezTo>
                  <a:pt x="837213" y="720615"/>
                  <a:pt x="831478" y="692188"/>
                  <a:pt x="820010" y="677974"/>
                </a:cubicBezTo>
                <a:lnTo>
                  <a:pt x="817143" y="692188"/>
                </a:lnTo>
                <a:cubicBezTo>
                  <a:pt x="809974" y="676554"/>
                  <a:pt x="809974" y="695030"/>
                  <a:pt x="798505" y="685081"/>
                </a:cubicBezTo>
                <a:cubicBezTo>
                  <a:pt x="799940" y="683659"/>
                  <a:pt x="802807" y="680818"/>
                  <a:pt x="799940" y="679395"/>
                </a:cubicBezTo>
                <a:cubicBezTo>
                  <a:pt x="788471" y="675131"/>
                  <a:pt x="794205" y="689345"/>
                  <a:pt x="785604" y="689345"/>
                </a:cubicBezTo>
                <a:cubicBezTo>
                  <a:pt x="781302" y="665183"/>
                  <a:pt x="774135" y="699294"/>
                  <a:pt x="761232" y="682238"/>
                </a:cubicBezTo>
                <a:lnTo>
                  <a:pt x="761232" y="686502"/>
                </a:lnTo>
                <a:cubicBezTo>
                  <a:pt x="756215" y="680106"/>
                  <a:pt x="747614" y="679396"/>
                  <a:pt x="738295" y="679751"/>
                </a:cubicBezTo>
                <a:lnTo>
                  <a:pt x="718708" y="679495"/>
                </a:lnTo>
                <a:lnTo>
                  <a:pt x="722951" y="678396"/>
                </a:lnTo>
                <a:cubicBezTo>
                  <a:pt x="724407" y="677352"/>
                  <a:pt x="725751" y="675486"/>
                  <a:pt x="726826" y="672288"/>
                </a:cubicBezTo>
                <a:lnTo>
                  <a:pt x="709623" y="660919"/>
                </a:lnTo>
                <a:cubicBezTo>
                  <a:pt x="706756" y="663761"/>
                  <a:pt x="699589" y="660919"/>
                  <a:pt x="701022" y="669447"/>
                </a:cubicBezTo>
                <a:cubicBezTo>
                  <a:pt x="702456" y="672288"/>
                  <a:pt x="706756" y="670867"/>
                  <a:pt x="708190" y="670867"/>
                </a:cubicBezTo>
                <a:lnTo>
                  <a:pt x="703889" y="675131"/>
                </a:lnTo>
                <a:cubicBezTo>
                  <a:pt x="689553" y="660919"/>
                  <a:pt x="712490" y="658076"/>
                  <a:pt x="716792" y="646705"/>
                </a:cubicBezTo>
                <a:cubicBezTo>
                  <a:pt x="705323" y="646705"/>
                  <a:pt x="706756" y="635334"/>
                  <a:pt x="701022" y="632491"/>
                </a:cubicBezTo>
                <a:cubicBezTo>
                  <a:pt x="692420" y="642441"/>
                  <a:pt x="706756" y="649548"/>
                  <a:pt x="693855"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2" y="645284"/>
                  <a:pt x="616441" y="618279"/>
                  <a:pt x="606405" y="619699"/>
                </a:cubicBezTo>
                <a:cubicBezTo>
                  <a:pt x="604972" y="623963"/>
                  <a:pt x="606405" y="626806"/>
                  <a:pt x="606405" y="631070"/>
                </a:cubicBezTo>
                <a:cubicBezTo>
                  <a:pt x="587769" y="631070"/>
                  <a:pt x="589202" y="596958"/>
                  <a:pt x="567698" y="604065"/>
                </a:cubicBezTo>
                <a:cubicBezTo>
                  <a:pt x="567698" y="605487"/>
                  <a:pt x="567698" y="608329"/>
                  <a:pt x="569132" y="608329"/>
                </a:cubicBezTo>
                <a:cubicBezTo>
                  <a:pt x="569132" y="611172"/>
                  <a:pt x="566265" y="609751"/>
                  <a:pt x="561965" y="602644"/>
                </a:cubicBezTo>
                <a:lnTo>
                  <a:pt x="570566" y="596958"/>
                </a:lnTo>
                <a:cubicBezTo>
                  <a:pt x="569132" y="569953"/>
                  <a:pt x="543328" y="599801"/>
                  <a:pt x="531859" y="589852"/>
                </a:cubicBezTo>
                <a:cubicBezTo>
                  <a:pt x="531859" y="594116"/>
                  <a:pt x="541895" y="598380"/>
                  <a:pt x="534726" y="602644"/>
                </a:cubicBezTo>
                <a:cubicBezTo>
                  <a:pt x="526125" y="599801"/>
                  <a:pt x="533293" y="574217"/>
                  <a:pt x="518957" y="584166"/>
                </a:cubicBezTo>
                <a:cubicBezTo>
                  <a:pt x="523257" y="588430"/>
                  <a:pt x="518957" y="599801"/>
                  <a:pt x="523257" y="604065"/>
                </a:cubicBezTo>
                <a:cubicBezTo>
                  <a:pt x="516090" y="604065"/>
                  <a:pt x="508922" y="609751"/>
                  <a:pt x="508922" y="599801"/>
                </a:cubicBezTo>
                <a:lnTo>
                  <a:pt x="505236" y="605893"/>
                </a:lnTo>
                <a:lnTo>
                  <a:pt x="504622" y="606908"/>
                </a:lnTo>
                <a:cubicBezTo>
                  <a:pt x="501754" y="598380"/>
                  <a:pt x="493153" y="602644"/>
                  <a:pt x="488851" y="604065"/>
                </a:cubicBezTo>
                <a:lnTo>
                  <a:pt x="488851" y="608329"/>
                </a:lnTo>
                <a:cubicBezTo>
                  <a:pt x="484551" y="582745"/>
                  <a:pt x="474516" y="605487"/>
                  <a:pt x="464481" y="602644"/>
                </a:cubicBezTo>
                <a:lnTo>
                  <a:pt x="465914" y="609751"/>
                </a:lnTo>
                <a:cubicBezTo>
                  <a:pt x="463047" y="606908"/>
                  <a:pt x="455880" y="596958"/>
                  <a:pt x="447278" y="606908"/>
                </a:cubicBezTo>
                <a:lnTo>
                  <a:pt x="450145" y="615436"/>
                </a:lnTo>
                <a:cubicBezTo>
                  <a:pt x="444411" y="608329"/>
                  <a:pt x="432942" y="621122"/>
                  <a:pt x="427208" y="608329"/>
                </a:cubicBezTo>
                <a:cubicBezTo>
                  <a:pt x="424341" y="611172"/>
                  <a:pt x="432942" y="623963"/>
                  <a:pt x="422907" y="625386"/>
                </a:cubicBezTo>
                <a:cubicBezTo>
                  <a:pt x="420039" y="619699"/>
                  <a:pt x="411438" y="614015"/>
                  <a:pt x="410005" y="622543"/>
                </a:cubicBezTo>
                <a:cubicBezTo>
                  <a:pt x="410005" y="626806"/>
                  <a:pt x="411438" y="631070"/>
                  <a:pt x="414305" y="626806"/>
                </a:cubicBezTo>
                <a:cubicBezTo>
                  <a:pt x="415739" y="625386"/>
                  <a:pt x="415739" y="625386"/>
                  <a:pt x="414305" y="622543"/>
                </a:cubicBezTo>
                <a:lnTo>
                  <a:pt x="417172" y="628227"/>
                </a:lnTo>
                <a:cubicBezTo>
                  <a:pt x="411438" y="633913"/>
                  <a:pt x="411438" y="622543"/>
                  <a:pt x="404271" y="626806"/>
                </a:cubicBezTo>
                <a:cubicBezTo>
                  <a:pt x="402836" y="632491"/>
                  <a:pt x="407138" y="635334"/>
                  <a:pt x="408571" y="639598"/>
                </a:cubicBezTo>
                <a:cubicBezTo>
                  <a:pt x="399969" y="635334"/>
                  <a:pt x="389935" y="631070"/>
                  <a:pt x="379899" y="628227"/>
                </a:cubicBezTo>
                <a:cubicBezTo>
                  <a:pt x="378466" y="622543"/>
                  <a:pt x="381333"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7"/>
                  <a:pt x="385633" y="568531"/>
                </a:cubicBezTo>
                <a:cubicBezTo>
                  <a:pt x="388501" y="562847"/>
                  <a:pt x="392802" y="558583"/>
                  <a:pt x="382766" y="554319"/>
                </a:cubicBezTo>
                <a:cubicBezTo>
                  <a:pt x="387068" y="554319"/>
                  <a:pt x="394235" y="560003"/>
                  <a:pt x="397102" y="565690"/>
                </a:cubicBezTo>
                <a:cubicBezTo>
                  <a:pt x="405704" y="568531"/>
                  <a:pt x="402836" y="561424"/>
                  <a:pt x="405704" y="557160"/>
                </a:cubicBezTo>
                <a:lnTo>
                  <a:pt x="391368" y="548633"/>
                </a:lnTo>
                <a:cubicBezTo>
                  <a:pt x="412872" y="550055"/>
                  <a:pt x="388501" y="537262"/>
                  <a:pt x="402836" y="528734"/>
                </a:cubicBezTo>
                <a:cubicBezTo>
                  <a:pt x="411438" y="530156"/>
                  <a:pt x="418607" y="524470"/>
                  <a:pt x="424341" y="517363"/>
                </a:cubicBezTo>
                <a:cubicBezTo>
                  <a:pt x="430075" y="510258"/>
                  <a:pt x="435810" y="501728"/>
                  <a:pt x="440110" y="501728"/>
                </a:cubicBezTo>
                <a:cubicBezTo>
                  <a:pt x="460180" y="504572"/>
                  <a:pt x="432942" y="513099"/>
                  <a:pt x="444411" y="520206"/>
                </a:cubicBezTo>
                <a:cubicBezTo>
                  <a:pt x="454445" y="521627"/>
                  <a:pt x="448711" y="513099"/>
                  <a:pt x="455880" y="510258"/>
                </a:cubicBezTo>
                <a:lnTo>
                  <a:pt x="458747" y="524470"/>
                </a:lnTo>
                <a:cubicBezTo>
                  <a:pt x="468781" y="528734"/>
                  <a:pt x="460180" y="511679"/>
                  <a:pt x="465914" y="517363"/>
                </a:cubicBezTo>
                <a:cubicBezTo>
                  <a:pt x="475950" y="508835"/>
                  <a:pt x="463047" y="511679"/>
                  <a:pt x="461614" y="500308"/>
                </a:cubicBezTo>
                <a:cubicBezTo>
                  <a:pt x="464481" y="503151"/>
                  <a:pt x="474516" y="510258"/>
                  <a:pt x="478817" y="504572"/>
                </a:cubicBezTo>
                <a:cubicBezTo>
                  <a:pt x="478817" y="500308"/>
                  <a:pt x="465914" y="498887"/>
                  <a:pt x="474516" y="497465"/>
                </a:cubicBezTo>
                <a:cubicBezTo>
                  <a:pt x="503187" y="508835"/>
                  <a:pt x="513223" y="494623"/>
                  <a:pt x="539026" y="501728"/>
                </a:cubicBezTo>
                <a:lnTo>
                  <a:pt x="539026" y="494623"/>
                </a:lnTo>
                <a:cubicBezTo>
                  <a:pt x="541895" y="497465"/>
                  <a:pt x="543328" y="500308"/>
                  <a:pt x="546195" y="498887"/>
                </a:cubicBezTo>
                <a:lnTo>
                  <a:pt x="546195" y="493201"/>
                </a:lnTo>
                <a:cubicBezTo>
                  <a:pt x="550496" y="494623"/>
                  <a:pt x="573434" y="510258"/>
                  <a:pt x="590637" y="513099"/>
                </a:cubicBezTo>
                <a:lnTo>
                  <a:pt x="584902" y="501728"/>
                </a:lnTo>
                <a:lnTo>
                  <a:pt x="596371" y="515942"/>
                </a:lnTo>
                <a:lnTo>
                  <a:pt x="599238" y="503151"/>
                </a:lnTo>
                <a:cubicBezTo>
                  <a:pt x="600671" y="517363"/>
                  <a:pt x="620741" y="514522"/>
                  <a:pt x="632210" y="523049"/>
                </a:cubicBezTo>
                <a:lnTo>
                  <a:pt x="635077" y="515942"/>
                </a:lnTo>
                <a:lnTo>
                  <a:pt x="640811" y="523049"/>
                </a:lnTo>
                <a:lnTo>
                  <a:pt x="639378" y="517363"/>
                </a:lnTo>
                <a:cubicBezTo>
                  <a:pt x="646546" y="521627"/>
                  <a:pt x="650847" y="537262"/>
                  <a:pt x="662316" y="534420"/>
                </a:cubicBezTo>
                <a:cubicBezTo>
                  <a:pt x="655147" y="534420"/>
                  <a:pt x="658014" y="523049"/>
                  <a:pt x="660881" y="517363"/>
                </a:cubicBezTo>
                <a:cubicBezTo>
                  <a:pt x="668050" y="525892"/>
                  <a:pt x="673784" y="532998"/>
                  <a:pt x="679519" y="540105"/>
                </a:cubicBezTo>
                <a:cubicBezTo>
                  <a:pt x="682386" y="534420"/>
                  <a:pt x="692420" y="537262"/>
                  <a:pt x="688120" y="528734"/>
                </a:cubicBezTo>
                <a:lnTo>
                  <a:pt x="693855" y="541526"/>
                </a:lnTo>
                <a:lnTo>
                  <a:pt x="695287" y="535841"/>
                </a:lnTo>
                <a:cubicBezTo>
                  <a:pt x="735428" y="540105"/>
                  <a:pt x="745463" y="595537"/>
                  <a:pt x="791338" y="584166"/>
                </a:cubicBezTo>
                <a:lnTo>
                  <a:pt x="791338" y="581324"/>
                </a:lnTo>
                <a:lnTo>
                  <a:pt x="805674" y="604065"/>
                </a:lnTo>
                <a:cubicBezTo>
                  <a:pt x="809974" y="604065"/>
                  <a:pt x="815708" y="594116"/>
                  <a:pt x="822877" y="592694"/>
                </a:cubicBezTo>
                <a:cubicBezTo>
                  <a:pt x="814275" y="602644"/>
                  <a:pt x="832911" y="598380"/>
                  <a:pt x="832911" y="609751"/>
                </a:cubicBezTo>
                <a:cubicBezTo>
                  <a:pt x="840080" y="606908"/>
                  <a:pt x="837213" y="601223"/>
                  <a:pt x="837213" y="596958"/>
                </a:cubicBezTo>
                <a:cubicBezTo>
                  <a:pt x="861583" y="595537"/>
                  <a:pt x="868752" y="619699"/>
                  <a:pt x="893122" y="621122"/>
                </a:cubicBezTo>
                <a:cubicBezTo>
                  <a:pt x="865884" y="628227"/>
                  <a:pt x="867317" y="623963"/>
                  <a:pt x="850114" y="623963"/>
                </a:cubicBezTo>
                <a:cubicBezTo>
                  <a:pt x="864450" y="638177"/>
                  <a:pt x="871619" y="628227"/>
                  <a:pt x="888822" y="639598"/>
                </a:cubicBezTo>
                <a:lnTo>
                  <a:pt x="883087" y="631070"/>
                </a:lnTo>
                <a:cubicBezTo>
                  <a:pt x="898856" y="619699"/>
                  <a:pt x="906025" y="652390"/>
                  <a:pt x="917493" y="635334"/>
                </a:cubicBezTo>
                <a:cubicBezTo>
                  <a:pt x="927528" y="643862"/>
                  <a:pt x="928962" y="665183"/>
                  <a:pt x="943298" y="668024"/>
                </a:cubicBezTo>
                <a:lnTo>
                  <a:pt x="943298" y="649548"/>
                </a:lnTo>
                <a:lnTo>
                  <a:pt x="953332" y="653812"/>
                </a:lnTo>
                <a:cubicBezTo>
                  <a:pt x="954767" y="653812"/>
                  <a:pt x="956199" y="653812"/>
                  <a:pt x="959067" y="653812"/>
                </a:cubicBezTo>
                <a:cubicBezTo>
                  <a:pt x="960501" y="653812"/>
                  <a:pt x="960501" y="653812"/>
                  <a:pt x="961934" y="653812"/>
                </a:cubicBezTo>
                <a:cubicBezTo>
                  <a:pt x="960501" y="656655"/>
                  <a:pt x="961934" y="659497"/>
                  <a:pt x="960501" y="660919"/>
                </a:cubicBezTo>
                <a:cubicBezTo>
                  <a:pt x="960501" y="662340"/>
                  <a:pt x="959067" y="663761"/>
                  <a:pt x="959067" y="665183"/>
                </a:cubicBezTo>
                <a:cubicBezTo>
                  <a:pt x="959067" y="663761"/>
                  <a:pt x="959067" y="663761"/>
                  <a:pt x="959067" y="662340"/>
                </a:cubicBezTo>
                <a:cubicBezTo>
                  <a:pt x="957634" y="662340"/>
                  <a:pt x="956199" y="662340"/>
                  <a:pt x="953332" y="660919"/>
                </a:cubicBezTo>
                <a:lnTo>
                  <a:pt x="953332" y="662340"/>
                </a:lnTo>
                <a:cubicBezTo>
                  <a:pt x="953332" y="663761"/>
                  <a:pt x="956199" y="665183"/>
                  <a:pt x="957634" y="666604"/>
                </a:cubicBezTo>
                <a:cubicBezTo>
                  <a:pt x="957634" y="666604"/>
                  <a:pt x="959067" y="665183"/>
                  <a:pt x="959067" y="665183"/>
                </a:cubicBezTo>
                <a:cubicBezTo>
                  <a:pt x="960501" y="666604"/>
                  <a:pt x="960501" y="666604"/>
                  <a:pt x="960501" y="668024"/>
                </a:cubicBezTo>
                <a:cubicBezTo>
                  <a:pt x="966235" y="670867"/>
                  <a:pt x="973402" y="670867"/>
                  <a:pt x="977702" y="675131"/>
                </a:cubicBezTo>
                <a:cubicBezTo>
                  <a:pt x="992038" y="668024"/>
                  <a:pt x="984871" y="645284"/>
                  <a:pt x="1007808" y="641020"/>
                </a:cubicBezTo>
                <a:cubicBezTo>
                  <a:pt x="1003507" y="640309"/>
                  <a:pt x="1000999" y="641375"/>
                  <a:pt x="998311" y="642086"/>
                </a:cubicBezTo>
                <a:lnTo>
                  <a:pt x="995167" y="641769"/>
                </a:lnTo>
                <a:lnTo>
                  <a:pt x="1000641" y="639598"/>
                </a:lnTo>
                <a:lnTo>
                  <a:pt x="999207" y="638177"/>
                </a:lnTo>
                <a:lnTo>
                  <a:pt x="994471" y="641699"/>
                </a:lnTo>
                <a:lnTo>
                  <a:pt x="987738" y="641020"/>
                </a:lnTo>
                <a:cubicBezTo>
                  <a:pt x="986305" y="629650"/>
                  <a:pt x="1013543" y="628227"/>
                  <a:pt x="1026446" y="622543"/>
                </a:cubicBezTo>
                <a:lnTo>
                  <a:pt x="1013543" y="618279"/>
                </a:lnTo>
                <a:cubicBezTo>
                  <a:pt x="1029313" y="614015"/>
                  <a:pt x="1010675" y="612593"/>
                  <a:pt x="1019277" y="605487"/>
                </a:cubicBezTo>
                <a:cubicBezTo>
                  <a:pt x="1020710" y="606908"/>
                  <a:pt x="1023579" y="611172"/>
                  <a:pt x="1025011" y="608329"/>
                </a:cubicBezTo>
                <a:cubicBezTo>
                  <a:pt x="1026446" y="601223"/>
                  <a:pt x="1014977" y="602644"/>
                  <a:pt x="1013543" y="596958"/>
                </a:cubicBezTo>
                <a:cubicBezTo>
                  <a:pt x="1037914" y="596958"/>
                  <a:pt x="1003508" y="587009"/>
                  <a:pt x="1019277" y="579902"/>
                </a:cubicBezTo>
                <a:lnTo>
                  <a:pt x="1014977" y="578481"/>
                </a:lnTo>
                <a:cubicBezTo>
                  <a:pt x="1020712" y="575638"/>
                  <a:pt x="1020712" y="569242"/>
                  <a:pt x="1019457" y="562135"/>
                </a:cubicBezTo>
                <a:lnTo>
                  <a:pt x="1017325" y="547713"/>
                </a:lnTo>
                <a:lnTo>
                  <a:pt x="1025011" y="554319"/>
                </a:lnTo>
                <a:lnTo>
                  <a:pt x="1029313" y="544369"/>
                </a:lnTo>
                <a:cubicBezTo>
                  <a:pt x="1027879"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1" y="542948"/>
                  <a:pt x="1030746" y="532998"/>
                </a:cubicBezTo>
                <a:cubicBezTo>
                  <a:pt x="1026446" y="527313"/>
                  <a:pt x="1040781" y="518785"/>
                  <a:pt x="1053683" y="518785"/>
                </a:cubicBezTo>
                <a:cubicBezTo>
                  <a:pt x="1030746" y="501728"/>
                  <a:pt x="1059417" y="491780"/>
                  <a:pt x="1039347" y="483252"/>
                </a:cubicBezTo>
                <a:cubicBezTo>
                  <a:pt x="1039347" y="483252"/>
                  <a:pt x="1047949" y="484673"/>
                  <a:pt x="1046516" y="480409"/>
                </a:cubicBezTo>
                <a:lnTo>
                  <a:pt x="1040781" y="480409"/>
                </a:lnTo>
                <a:cubicBezTo>
                  <a:pt x="1035046" y="467617"/>
                  <a:pt x="1063717" y="478988"/>
                  <a:pt x="1060852" y="471881"/>
                </a:cubicBezTo>
                <a:cubicBezTo>
                  <a:pt x="1056550" y="470459"/>
                  <a:pt x="1053683" y="471881"/>
                  <a:pt x="1049381" y="470459"/>
                </a:cubicBezTo>
                <a:cubicBezTo>
                  <a:pt x="1050816" y="457667"/>
                  <a:pt x="1082355" y="463354"/>
                  <a:pt x="1075187" y="446297"/>
                </a:cubicBezTo>
                <a:cubicBezTo>
                  <a:pt x="1073753" y="444876"/>
                  <a:pt x="1070886" y="444876"/>
                  <a:pt x="1070886" y="446297"/>
                </a:cubicBezTo>
                <a:cubicBezTo>
                  <a:pt x="1069453" y="446297"/>
                  <a:pt x="1069453" y="443455"/>
                  <a:pt x="1076620" y="442033"/>
                </a:cubicBezTo>
                <a:lnTo>
                  <a:pt x="1082355" y="449140"/>
                </a:lnTo>
                <a:cubicBezTo>
                  <a:pt x="1108159" y="453404"/>
                  <a:pt x="1079487" y="429241"/>
                  <a:pt x="1089523" y="422134"/>
                </a:cubicBezTo>
                <a:cubicBezTo>
                  <a:pt x="1085222" y="422134"/>
                  <a:pt x="1080922" y="427820"/>
                  <a:pt x="1076620" y="422134"/>
                </a:cubicBezTo>
                <a:cubicBezTo>
                  <a:pt x="1079487" y="416449"/>
                  <a:pt x="1103859" y="427820"/>
                  <a:pt x="1095258" y="415029"/>
                </a:cubicBezTo>
                <a:cubicBezTo>
                  <a:pt x="1090956" y="417870"/>
                  <a:pt x="1079487" y="410763"/>
                  <a:pt x="1075187" y="413606"/>
                </a:cubicBezTo>
                <a:cubicBezTo>
                  <a:pt x="1075187" y="407922"/>
                  <a:pt x="1069453" y="402236"/>
                  <a:pt x="1079487" y="403658"/>
                </a:cubicBezTo>
                <a:cubicBezTo>
                  <a:pt x="1079487" y="402236"/>
                  <a:pt x="1076620" y="400815"/>
                  <a:pt x="1073753" y="399394"/>
                </a:cubicBezTo>
                <a:cubicBezTo>
                  <a:pt x="1082355" y="399394"/>
                  <a:pt x="1079487" y="392287"/>
                  <a:pt x="1078053" y="388023"/>
                </a:cubicBezTo>
                <a:lnTo>
                  <a:pt x="1073753" y="386601"/>
                </a:lnTo>
                <a:cubicBezTo>
                  <a:pt x="1099558" y="389444"/>
                  <a:pt x="1079487" y="376652"/>
                  <a:pt x="1083789" y="369545"/>
                </a:cubicBezTo>
                <a:lnTo>
                  <a:pt x="1076620" y="368125"/>
                </a:lnTo>
                <a:cubicBezTo>
                  <a:pt x="1080922" y="365281"/>
                  <a:pt x="1090956" y="363861"/>
                  <a:pt x="1083789" y="353911"/>
                </a:cubicBezTo>
                <a:lnTo>
                  <a:pt x="1073753" y="353911"/>
                </a:lnTo>
                <a:cubicBezTo>
                  <a:pt x="1082355" y="351068"/>
                  <a:pt x="1072320" y="336855"/>
                  <a:pt x="1086656" y="338276"/>
                </a:cubicBezTo>
                <a:cubicBezTo>
                  <a:pt x="1085222" y="335433"/>
                  <a:pt x="1070886" y="336855"/>
                  <a:pt x="1072320" y="328327"/>
                </a:cubicBezTo>
                <a:cubicBezTo>
                  <a:pt x="1079487" y="328327"/>
                  <a:pt x="1086656" y="325484"/>
                  <a:pt x="1079487" y="319798"/>
                </a:cubicBezTo>
                <a:cubicBezTo>
                  <a:pt x="1075187" y="318377"/>
                  <a:pt x="1070886" y="316957"/>
                  <a:pt x="1073753" y="321220"/>
                </a:cubicBezTo>
                <a:cubicBezTo>
                  <a:pt x="1075187" y="322641"/>
                  <a:pt x="1075187" y="322641"/>
                  <a:pt x="1078053" y="322641"/>
                </a:cubicBezTo>
                <a:lnTo>
                  <a:pt x="1070886" y="322641"/>
                </a:lnTo>
                <a:cubicBezTo>
                  <a:pt x="1066586" y="314113"/>
                  <a:pt x="1078053" y="319798"/>
                  <a:pt x="1076620" y="312693"/>
                </a:cubicBezTo>
                <a:cubicBezTo>
                  <a:pt x="1072320" y="309850"/>
                  <a:pt x="1068019" y="312693"/>
                  <a:pt x="1063717" y="311270"/>
                </a:cubicBezTo>
                <a:close/>
                <a:moveTo>
                  <a:pt x="461537" y="282944"/>
                </a:moveTo>
                <a:lnTo>
                  <a:pt x="438676" y="295636"/>
                </a:lnTo>
                <a:lnTo>
                  <a:pt x="434815" y="297805"/>
                </a:lnTo>
                <a:lnTo>
                  <a:pt x="437243" y="295636"/>
                </a:lnTo>
                <a:cubicBezTo>
                  <a:pt x="442978" y="291372"/>
                  <a:pt x="449070" y="287464"/>
                  <a:pt x="454446" y="284799"/>
                </a:cubicBezTo>
                <a:close/>
                <a:moveTo>
                  <a:pt x="448532" y="276980"/>
                </a:moveTo>
                <a:cubicBezTo>
                  <a:pt x="451578" y="276092"/>
                  <a:pt x="453729" y="276447"/>
                  <a:pt x="455879" y="277157"/>
                </a:cubicBezTo>
                <a:cubicBezTo>
                  <a:pt x="448710" y="281421"/>
                  <a:pt x="441542" y="282844"/>
                  <a:pt x="435808" y="284264"/>
                </a:cubicBezTo>
                <a:cubicBezTo>
                  <a:pt x="441543" y="280000"/>
                  <a:pt x="445485" y="277868"/>
                  <a:pt x="448532" y="276980"/>
                </a:cubicBezTo>
                <a:close/>
                <a:moveTo>
                  <a:pt x="470216" y="243047"/>
                </a:moveTo>
                <a:cubicBezTo>
                  <a:pt x="458747" y="251575"/>
                  <a:pt x="458747" y="260102"/>
                  <a:pt x="447278" y="261524"/>
                </a:cubicBezTo>
                <a:cubicBezTo>
                  <a:pt x="428641" y="262945"/>
                  <a:pt x="460180" y="251575"/>
                  <a:pt x="470216" y="243047"/>
                </a:cubicBezTo>
                <a:close/>
                <a:moveTo>
                  <a:pt x="513221" y="231676"/>
                </a:moveTo>
                <a:cubicBezTo>
                  <a:pt x="501752" y="238783"/>
                  <a:pt x="494585" y="248731"/>
                  <a:pt x="470214" y="261524"/>
                </a:cubicBezTo>
                <a:cubicBezTo>
                  <a:pt x="485984" y="248731"/>
                  <a:pt x="500320" y="238783"/>
                  <a:pt x="513221" y="231676"/>
                </a:cubicBezTo>
                <a:close/>
                <a:moveTo>
                  <a:pt x="1733201" y="220305"/>
                </a:moveTo>
                <a:cubicBezTo>
                  <a:pt x="1757571" y="243046"/>
                  <a:pt x="1751837" y="223148"/>
                  <a:pt x="1761873" y="237360"/>
                </a:cubicBezTo>
                <a:lnTo>
                  <a:pt x="1750404" y="245888"/>
                </a:lnTo>
                <a:cubicBezTo>
                  <a:pt x="1744670" y="235939"/>
                  <a:pt x="1738935" y="228833"/>
                  <a:pt x="1733201" y="220305"/>
                </a:cubicBezTo>
                <a:close/>
                <a:moveTo>
                  <a:pt x="1609913" y="98071"/>
                </a:moveTo>
                <a:lnTo>
                  <a:pt x="1645752" y="120812"/>
                </a:lnTo>
                <a:cubicBezTo>
                  <a:pt x="1658655" y="132183"/>
                  <a:pt x="1631416" y="117969"/>
                  <a:pt x="1624249" y="113705"/>
                </a:cubicBezTo>
                <a:cubicBezTo>
                  <a:pt x="1619948" y="109442"/>
                  <a:pt x="1608479" y="102335"/>
                  <a:pt x="1609913" y="98071"/>
                </a:cubicBezTo>
                <a:close/>
                <a:moveTo>
                  <a:pt x="761232" y="92384"/>
                </a:moveTo>
                <a:cubicBezTo>
                  <a:pt x="771268" y="92384"/>
                  <a:pt x="778435" y="93806"/>
                  <a:pt x="791339" y="93806"/>
                </a:cubicBezTo>
                <a:cubicBezTo>
                  <a:pt x="782735" y="93806"/>
                  <a:pt x="771268" y="96650"/>
                  <a:pt x="762667" y="100913"/>
                </a:cubicBezTo>
                <a:cubicBezTo>
                  <a:pt x="758365" y="102334"/>
                  <a:pt x="754064" y="103755"/>
                  <a:pt x="751198" y="105177"/>
                </a:cubicBezTo>
                <a:cubicBezTo>
                  <a:pt x="802807" y="78171"/>
                  <a:pt x="728261" y="100913"/>
                  <a:pt x="721092" y="102334"/>
                </a:cubicBezTo>
                <a:cubicBezTo>
                  <a:pt x="741162" y="93806"/>
                  <a:pt x="752631" y="92384"/>
                  <a:pt x="761232" y="92384"/>
                </a:cubicBezTo>
                <a:close/>
                <a:moveTo>
                  <a:pt x="863017" y="88122"/>
                </a:moveTo>
                <a:lnTo>
                  <a:pt x="832912" y="98071"/>
                </a:lnTo>
                <a:lnTo>
                  <a:pt x="851548" y="102335"/>
                </a:lnTo>
                <a:close/>
                <a:moveTo>
                  <a:pt x="1396309" y="69645"/>
                </a:moveTo>
                <a:cubicBezTo>
                  <a:pt x="1387708" y="71065"/>
                  <a:pt x="1393442" y="76752"/>
                  <a:pt x="1403478" y="82436"/>
                </a:cubicBezTo>
                <a:cubicBezTo>
                  <a:pt x="1413512" y="88122"/>
                  <a:pt x="1424981" y="96650"/>
                  <a:pt x="1430715" y="100914"/>
                </a:cubicBezTo>
                <a:cubicBezTo>
                  <a:pt x="1427848" y="82436"/>
                  <a:pt x="1439317" y="86700"/>
                  <a:pt x="1455087" y="95229"/>
                </a:cubicBezTo>
                <a:cubicBezTo>
                  <a:pt x="1459387" y="96650"/>
                  <a:pt x="1463688" y="99493"/>
                  <a:pt x="1467988" y="102335"/>
                </a:cubicBezTo>
                <a:cubicBezTo>
                  <a:pt x="1472290" y="105178"/>
                  <a:pt x="1476590" y="108021"/>
                  <a:pt x="1480891" y="110863"/>
                </a:cubicBezTo>
                <a:cubicBezTo>
                  <a:pt x="1489493" y="116549"/>
                  <a:pt x="1498094" y="120813"/>
                  <a:pt x="1506696" y="120813"/>
                </a:cubicBezTo>
                <a:cubicBezTo>
                  <a:pt x="1500961" y="115128"/>
                  <a:pt x="1480891" y="108021"/>
                  <a:pt x="1478024" y="100914"/>
                </a:cubicBezTo>
                <a:cubicBezTo>
                  <a:pt x="1488059" y="102335"/>
                  <a:pt x="1506696" y="109442"/>
                  <a:pt x="1518165" y="116549"/>
                </a:cubicBezTo>
                <a:cubicBezTo>
                  <a:pt x="1516730" y="113706"/>
                  <a:pt x="1516730" y="110863"/>
                  <a:pt x="1519597" y="106599"/>
                </a:cubicBezTo>
                <a:cubicBezTo>
                  <a:pt x="1506696" y="105178"/>
                  <a:pt x="1483759" y="96650"/>
                  <a:pt x="1460821" y="89543"/>
                </a:cubicBezTo>
                <a:cubicBezTo>
                  <a:pt x="1436449" y="83859"/>
                  <a:pt x="1413512" y="73908"/>
                  <a:pt x="1396309" y="69645"/>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3"/>
                </a:cubicBezTo>
                <a:cubicBezTo>
                  <a:pt x="894556" y="63958"/>
                  <a:pt x="910325" y="59694"/>
                  <a:pt x="901723" y="55430"/>
                </a:cubicBezTo>
                <a:cubicBezTo>
                  <a:pt x="913192" y="52588"/>
                  <a:pt x="921435" y="52588"/>
                  <a:pt x="928245" y="53654"/>
                </a:cubicBezTo>
                <a:close/>
                <a:moveTo>
                  <a:pt x="1191308" y="31268"/>
                </a:moveTo>
                <a:cubicBezTo>
                  <a:pt x="1182706" y="32691"/>
                  <a:pt x="1174105" y="32691"/>
                  <a:pt x="1165503" y="34111"/>
                </a:cubicBezTo>
                <a:cubicBezTo>
                  <a:pt x="1172670" y="34111"/>
                  <a:pt x="1178405" y="35532"/>
                  <a:pt x="1184139" y="35532"/>
                </a:cubicBezTo>
                <a:close/>
                <a:moveTo>
                  <a:pt x="1326065" y="9949"/>
                </a:moveTo>
                <a:cubicBezTo>
                  <a:pt x="1359036" y="15634"/>
                  <a:pt x="1369072" y="22740"/>
                  <a:pt x="1376239" y="31268"/>
                </a:cubicBezTo>
                <a:cubicBezTo>
                  <a:pt x="1381973" y="39797"/>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5"/>
                  <a:pt x="1521032" y="89543"/>
                  <a:pt x="1535367"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8"/>
                </a:cubicBezTo>
                <a:cubicBezTo>
                  <a:pt x="1637151" y="174824"/>
                  <a:pt x="1645753" y="177665"/>
                  <a:pt x="1640018" y="166294"/>
                </a:cubicBezTo>
                <a:cubicBezTo>
                  <a:pt x="1618515" y="135027"/>
                  <a:pt x="1611347" y="115128"/>
                  <a:pt x="1545402" y="81015"/>
                </a:cubicBezTo>
                <a:cubicBezTo>
                  <a:pt x="1531066" y="85279"/>
                  <a:pt x="1588409" y="117970"/>
                  <a:pt x="1568339" y="108021"/>
                </a:cubicBezTo>
                <a:cubicBezTo>
                  <a:pt x="1555438" y="99493"/>
                  <a:pt x="1536800" y="90964"/>
                  <a:pt x="1518165" y="83859"/>
                </a:cubicBezTo>
                <a:cubicBezTo>
                  <a:pt x="1499527" y="76752"/>
                  <a:pt x="1482324" y="68224"/>
                  <a:pt x="1472290" y="59696"/>
                </a:cubicBezTo>
                <a:cubicBezTo>
                  <a:pt x="1485191" y="63960"/>
                  <a:pt x="1496660" y="69645"/>
                  <a:pt x="1508129" y="75331"/>
                </a:cubicBezTo>
                <a:cubicBezTo>
                  <a:pt x="1521032" y="81015"/>
                  <a:pt x="1532500" y="86700"/>
                  <a:pt x="1543969" y="92386"/>
                </a:cubicBezTo>
                <a:cubicBezTo>
                  <a:pt x="1551136" y="76752"/>
                  <a:pt x="1515297" y="78172"/>
                  <a:pt x="1505261" y="65381"/>
                </a:cubicBezTo>
                <a:cubicBezTo>
                  <a:pt x="1516730" y="62538"/>
                  <a:pt x="1532500" y="69645"/>
                  <a:pt x="1548269" y="78172"/>
                </a:cubicBezTo>
                <a:cubicBezTo>
                  <a:pt x="1562605" y="86700"/>
                  <a:pt x="1579808" y="98071"/>
                  <a:pt x="1595578" y="102335"/>
                </a:cubicBezTo>
                <a:lnTo>
                  <a:pt x="1591277" y="99493"/>
                </a:lnTo>
                <a:cubicBezTo>
                  <a:pt x="1605612" y="106599"/>
                  <a:pt x="1614214" y="113706"/>
                  <a:pt x="1622815" y="119392"/>
                </a:cubicBezTo>
                <a:cubicBezTo>
                  <a:pt x="1629984" y="125076"/>
                  <a:pt x="1635718" y="127920"/>
                  <a:pt x="1641453" y="132183"/>
                </a:cubicBezTo>
                <a:cubicBezTo>
                  <a:pt x="1647187" y="135027"/>
                  <a:pt x="1652921" y="139290"/>
                  <a:pt x="1660088" y="144975"/>
                </a:cubicBezTo>
                <a:cubicBezTo>
                  <a:pt x="1667257" y="150661"/>
                  <a:pt x="1675859" y="157767"/>
                  <a:pt x="1687327" y="169138"/>
                </a:cubicBezTo>
                <a:cubicBezTo>
                  <a:pt x="1684460" y="174824"/>
                  <a:pt x="1678726" y="173401"/>
                  <a:pt x="1670124" y="169138"/>
                </a:cubicBezTo>
                <a:cubicBezTo>
                  <a:pt x="1661523" y="164874"/>
                  <a:pt x="1651487" y="156346"/>
                  <a:pt x="1637151" y="150661"/>
                </a:cubicBezTo>
                <a:cubicBezTo>
                  <a:pt x="1647187" y="157767"/>
                  <a:pt x="1657221" y="166294"/>
                  <a:pt x="1667257" y="174824"/>
                </a:cubicBezTo>
                <a:cubicBezTo>
                  <a:pt x="1677291" y="183351"/>
                  <a:pt x="1687327" y="191879"/>
                  <a:pt x="1697361" y="201828"/>
                </a:cubicBezTo>
                <a:cubicBezTo>
                  <a:pt x="1715999" y="221726"/>
                  <a:pt x="1737502" y="243047"/>
                  <a:pt x="1754705" y="265789"/>
                </a:cubicBezTo>
                <a:cubicBezTo>
                  <a:pt x="1774775" y="288529"/>
                  <a:pt x="1790545" y="312691"/>
                  <a:pt x="1807748" y="334012"/>
                </a:cubicBezTo>
                <a:cubicBezTo>
                  <a:pt x="1816350" y="345383"/>
                  <a:pt x="1823517" y="356754"/>
                  <a:pt x="1832118" y="366703"/>
                </a:cubicBezTo>
                <a:cubicBezTo>
                  <a:pt x="1840720" y="376653"/>
                  <a:pt x="1850756" y="386601"/>
                  <a:pt x="1857923" y="396551"/>
                </a:cubicBezTo>
                <a:lnTo>
                  <a:pt x="1853623" y="382337"/>
                </a:lnTo>
                <a:lnTo>
                  <a:pt x="1847889" y="368123"/>
                </a:lnTo>
                <a:lnTo>
                  <a:pt x="1837853" y="339697"/>
                </a:lnTo>
                <a:cubicBezTo>
                  <a:pt x="1847889" y="355332"/>
                  <a:pt x="1860790" y="378073"/>
                  <a:pt x="1867959" y="397972"/>
                </a:cubicBezTo>
                <a:cubicBezTo>
                  <a:pt x="1876560" y="416450"/>
                  <a:pt x="1885162" y="430662"/>
                  <a:pt x="1892329" y="424978"/>
                </a:cubicBezTo>
                <a:cubicBezTo>
                  <a:pt x="1874052" y="397261"/>
                  <a:pt x="1879964" y="396728"/>
                  <a:pt x="1881039" y="389199"/>
                </a:cubicBezTo>
                <a:lnTo>
                  <a:pt x="1879634" y="379503"/>
                </a:lnTo>
                <a:lnTo>
                  <a:pt x="1892329" y="423555"/>
                </a:lnTo>
                <a:cubicBezTo>
                  <a:pt x="1896630" y="434926"/>
                  <a:pt x="1898063" y="446297"/>
                  <a:pt x="1900930" y="456247"/>
                </a:cubicBezTo>
                <a:cubicBezTo>
                  <a:pt x="1902365" y="466195"/>
                  <a:pt x="1905232" y="477566"/>
                  <a:pt x="1906665" y="486094"/>
                </a:cubicBezTo>
                <a:cubicBezTo>
                  <a:pt x="1905232" y="470459"/>
                  <a:pt x="1922435" y="500308"/>
                  <a:pt x="1925302" y="504572"/>
                </a:cubicBezTo>
                <a:cubicBezTo>
                  <a:pt x="1931036" y="540105"/>
                  <a:pt x="1916700" y="507415"/>
                  <a:pt x="1910966" y="505993"/>
                </a:cubicBezTo>
                <a:cubicBezTo>
                  <a:pt x="1916700" y="524470"/>
                  <a:pt x="1912399" y="555740"/>
                  <a:pt x="1923868" y="569952"/>
                </a:cubicBezTo>
                <a:cubicBezTo>
                  <a:pt x="1929602" y="582745"/>
                  <a:pt x="1931036" y="574218"/>
                  <a:pt x="1931036" y="561424"/>
                </a:cubicBezTo>
                <a:cubicBezTo>
                  <a:pt x="1931036" y="548633"/>
                  <a:pt x="1929602" y="531577"/>
                  <a:pt x="1932469" y="525891"/>
                </a:cubicBezTo>
                <a:cubicBezTo>
                  <a:pt x="1935336" y="562847"/>
                  <a:pt x="1935336" y="598380"/>
                  <a:pt x="1933903" y="633914"/>
                </a:cubicBezTo>
                <a:lnTo>
                  <a:pt x="1936771" y="631071"/>
                </a:lnTo>
                <a:cubicBezTo>
                  <a:pt x="1933903" y="639598"/>
                  <a:pt x="1932469" y="655233"/>
                  <a:pt x="1935336" y="666604"/>
                </a:cubicBezTo>
                <a:cubicBezTo>
                  <a:pt x="1942505" y="677975"/>
                  <a:pt x="1943938" y="652390"/>
                  <a:pt x="1941071" y="636755"/>
                </a:cubicBezTo>
                <a:cubicBezTo>
                  <a:pt x="1948239" y="665182"/>
                  <a:pt x="1942505" y="689346"/>
                  <a:pt x="1933903" y="713508"/>
                </a:cubicBezTo>
                <a:cubicBezTo>
                  <a:pt x="1929602" y="737670"/>
                  <a:pt x="1923868" y="758990"/>
                  <a:pt x="1932469" y="783152"/>
                </a:cubicBezTo>
                <a:cubicBezTo>
                  <a:pt x="1929602" y="793102"/>
                  <a:pt x="1925302" y="803051"/>
                  <a:pt x="1922435" y="813001"/>
                </a:cubicBezTo>
                <a:cubicBezTo>
                  <a:pt x="1923868" y="815844"/>
                  <a:pt x="1926735" y="821529"/>
                  <a:pt x="1928169" y="815844"/>
                </a:cubicBezTo>
                <a:lnTo>
                  <a:pt x="1916700" y="844270"/>
                </a:lnTo>
                <a:cubicBezTo>
                  <a:pt x="1899497" y="898280"/>
                  <a:pt x="1928169" y="861326"/>
                  <a:pt x="1926735" y="881224"/>
                </a:cubicBezTo>
                <a:lnTo>
                  <a:pt x="1926735" y="878381"/>
                </a:lnTo>
                <a:cubicBezTo>
                  <a:pt x="1925302" y="895438"/>
                  <a:pt x="1928169" y="909651"/>
                  <a:pt x="1932469" y="898280"/>
                </a:cubicBezTo>
                <a:cubicBezTo>
                  <a:pt x="1925302" y="918178"/>
                  <a:pt x="1916700" y="936656"/>
                  <a:pt x="1908099" y="955134"/>
                </a:cubicBezTo>
                <a:cubicBezTo>
                  <a:pt x="1899497" y="963662"/>
                  <a:pt x="1886594" y="989245"/>
                  <a:pt x="1873693" y="1010566"/>
                </a:cubicBezTo>
                <a:cubicBezTo>
                  <a:pt x="1860790" y="1031885"/>
                  <a:pt x="1846454" y="1048941"/>
                  <a:pt x="1836420" y="1044677"/>
                </a:cubicBezTo>
                <a:cubicBezTo>
                  <a:pt x="1832118" y="1060312"/>
                  <a:pt x="1830685" y="1071683"/>
                  <a:pt x="1836420" y="1067419"/>
                </a:cubicBezTo>
                <a:cubicBezTo>
                  <a:pt x="1814915" y="1105795"/>
                  <a:pt x="1856490" y="1064576"/>
                  <a:pt x="1820650" y="1127114"/>
                </a:cubicBezTo>
                <a:cubicBezTo>
                  <a:pt x="1823517" y="1129957"/>
                  <a:pt x="1827818" y="1121430"/>
                  <a:pt x="1833553" y="1112902"/>
                </a:cubicBezTo>
                <a:cubicBezTo>
                  <a:pt x="1824951" y="1129957"/>
                  <a:pt x="1819217" y="1135642"/>
                  <a:pt x="1816350" y="1137064"/>
                </a:cubicBezTo>
                <a:cubicBezTo>
                  <a:pt x="1817783" y="1138485"/>
                  <a:pt x="1819217" y="1139906"/>
                  <a:pt x="1820650" y="1145592"/>
                </a:cubicBezTo>
                <a:cubicBezTo>
                  <a:pt x="1813483" y="1141328"/>
                  <a:pt x="1800579" y="1168334"/>
                  <a:pt x="1793412" y="1182546"/>
                </a:cubicBezTo>
                <a:cubicBezTo>
                  <a:pt x="1802014" y="1178282"/>
                  <a:pt x="1809181" y="1174019"/>
                  <a:pt x="1817783" y="1168334"/>
                </a:cubicBezTo>
                <a:cubicBezTo>
                  <a:pt x="1804881" y="1179703"/>
                  <a:pt x="1796279" y="1188232"/>
                  <a:pt x="1781944" y="1213816"/>
                </a:cubicBezTo>
                <a:lnTo>
                  <a:pt x="1800579" y="1202445"/>
                </a:lnTo>
                <a:cubicBezTo>
                  <a:pt x="1786244" y="1222343"/>
                  <a:pt x="1781944" y="1220923"/>
                  <a:pt x="1777642" y="1220923"/>
                </a:cubicBezTo>
                <a:cubicBezTo>
                  <a:pt x="1773342" y="1220923"/>
                  <a:pt x="1770475" y="1223766"/>
                  <a:pt x="1756139" y="1249349"/>
                </a:cubicBezTo>
                <a:lnTo>
                  <a:pt x="1769041" y="1225187"/>
                </a:lnTo>
                <a:lnTo>
                  <a:pt x="1780509" y="1201024"/>
                </a:lnTo>
                <a:cubicBezTo>
                  <a:pt x="1761873" y="1226607"/>
                  <a:pt x="1751838" y="1232293"/>
                  <a:pt x="1743236" y="1233714"/>
                </a:cubicBezTo>
                <a:cubicBezTo>
                  <a:pt x="1734635" y="1235135"/>
                  <a:pt x="1728900" y="1232293"/>
                  <a:pt x="1717432" y="1240821"/>
                </a:cubicBezTo>
                <a:cubicBezTo>
                  <a:pt x="1705963" y="1250770"/>
                  <a:pt x="1693061" y="1263563"/>
                  <a:pt x="1683026" y="1276355"/>
                </a:cubicBezTo>
                <a:lnTo>
                  <a:pt x="1667257" y="1296253"/>
                </a:lnTo>
                <a:cubicBezTo>
                  <a:pt x="1661523" y="1301938"/>
                  <a:pt x="1655788" y="1309045"/>
                  <a:pt x="1650054" y="1314731"/>
                </a:cubicBezTo>
                <a:cubicBezTo>
                  <a:pt x="1628550" y="1340314"/>
                  <a:pt x="1604179" y="1360213"/>
                  <a:pt x="1578375" y="1367320"/>
                </a:cubicBezTo>
                <a:cubicBezTo>
                  <a:pt x="1578375" y="1378690"/>
                  <a:pt x="1586977" y="1375847"/>
                  <a:pt x="1578375" y="1392903"/>
                </a:cubicBezTo>
                <a:cubicBezTo>
                  <a:pt x="1595578" y="1382954"/>
                  <a:pt x="1607047" y="1373004"/>
                  <a:pt x="1618515" y="1365897"/>
                </a:cubicBezTo>
                <a:cubicBezTo>
                  <a:pt x="1629984" y="1360213"/>
                  <a:pt x="1640018" y="1355949"/>
                  <a:pt x="1651487" y="1353106"/>
                </a:cubicBezTo>
                <a:cubicBezTo>
                  <a:pt x="1683026" y="1328943"/>
                  <a:pt x="1680159" y="1318995"/>
                  <a:pt x="1678726" y="1310465"/>
                </a:cubicBezTo>
                <a:cubicBezTo>
                  <a:pt x="1677291" y="1300517"/>
                  <a:pt x="1675859" y="1291989"/>
                  <a:pt x="1711697" y="1264984"/>
                </a:cubicBezTo>
                <a:cubicBezTo>
                  <a:pt x="1717432" y="1276355"/>
                  <a:pt x="1700229" y="1297674"/>
                  <a:pt x="1680159" y="1311888"/>
                </a:cubicBezTo>
                <a:cubicBezTo>
                  <a:pt x="1685893" y="1320416"/>
                  <a:pt x="1710265" y="1300517"/>
                  <a:pt x="1726033" y="1289146"/>
                </a:cubicBezTo>
                <a:cubicBezTo>
                  <a:pt x="1700229" y="1316862"/>
                  <a:pt x="1669586" y="1356570"/>
                  <a:pt x="1645596" y="1383687"/>
                </a:cubicBezTo>
                <a:lnTo>
                  <a:pt x="1624252" y="1405694"/>
                </a:lnTo>
                <a:lnTo>
                  <a:pt x="1624250" y="1405696"/>
                </a:lnTo>
                <a:cubicBezTo>
                  <a:pt x="1609914" y="1411381"/>
                  <a:pt x="1574073" y="1432700"/>
                  <a:pt x="1562605" y="1445493"/>
                </a:cubicBezTo>
                <a:cubicBezTo>
                  <a:pt x="1559738" y="1438386"/>
                  <a:pt x="1495227" y="1481026"/>
                  <a:pt x="1505261" y="1454021"/>
                </a:cubicBezTo>
                <a:cubicBezTo>
                  <a:pt x="1482324" y="1466813"/>
                  <a:pt x="1478024" y="1476763"/>
                  <a:pt x="1473723" y="1483868"/>
                </a:cubicBezTo>
                <a:cubicBezTo>
                  <a:pt x="1469423" y="1490975"/>
                  <a:pt x="1463688" y="1496661"/>
                  <a:pt x="1436449" y="1502346"/>
                </a:cubicBezTo>
                <a:cubicBezTo>
                  <a:pt x="1460821" y="1503767"/>
                  <a:pt x="1412079" y="1527929"/>
                  <a:pt x="1436449" y="1526508"/>
                </a:cubicBezTo>
                <a:cubicBezTo>
                  <a:pt x="1440751" y="1517981"/>
                  <a:pt x="1459387" y="1509453"/>
                  <a:pt x="1478024" y="1502346"/>
                </a:cubicBezTo>
                <a:cubicBezTo>
                  <a:pt x="1496660" y="1493818"/>
                  <a:pt x="1519597" y="1488132"/>
                  <a:pt x="1532500" y="1482447"/>
                </a:cubicBezTo>
                <a:cubicBezTo>
                  <a:pt x="1522465" y="1490975"/>
                  <a:pt x="1510996" y="1499503"/>
                  <a:pt x="1500961" y="1508031"/>
                </a:cubicBezTo>
                <a:cubicBezTo>
                  <a:pt x="1490926" y="1516560"/>
                  <a:pt x="1480891" y="1525088"/>
                  <a:pt x="1469423" y="1532194"/>
                </a:cubicBezTo>
                <a:cubicBezTo>
                  <a:pt x="1483759" y="1519401"/>
                  <a:pt x="1455087" y="1526508"/>
                  <a:pt x="1445051" y="1530772"/>
                </a:cubicBezTo>
                <a:lnTo>
                  <a:pt x="1440751" y="1544986"/>
                </a:lnTo>
                <a:cubicBezTo>
                  <a:pt x="1429282" y="1536458"/>
                  <a:pt x="1402044" y="1556357"/>
                  <a:pt x="1369072" y="1577676"/>
                </a:cubicBezTo>
                <a:cubicBezTo>
                  <a:pt x="1353302" y="1587625"/>
                  <a:pt x="1334666" y="1597575"/>
                  <a:pt x="1318896" y="1604682"/>
                </a:cubicBezTo>
                <a:cubicBezTo>
                  <a:pt x="1301693" y="1610367"/>
                  <a:pt x="1285924" y="1613210"/>
                  <a:pt x="1274455" y="1610367"/>
                </a:cubicBezTo>
                <a:cubicBezTo>
                  <a:pt x="1297393" y="1603261"/>
                  <a:pt x="1314596" y="1587625"/>
                  <a:pt x="1330365" y="1594732"/>
                </a:cubicBezTo>
                <a:cubicBezTo>
                  <a:pt x="1369072" y="1569149"/>
                  <a:pt x="1314596" y="1580519"/>
                  <a:pt x="1330365" y="1563462"/>
                </a:cubicBezTo>
                <a:cubicBezTo>
                  <a:pt x="1323197" y="1564885"/>
                  <a:pt x="1313161" y="1569149"/>
                  <a:pt x="1304560" y="1571992"/>
                </a:cubicBezTo>
                <a:cubicBezTo>
                  <a:pt x="1294526" y="1574833"/>
                  <a:pt x="1285924" y="1577676"/>
                  <a:pt x="1275888" y="1581940"/>
                </a:cubicBezTo>
                <a:cubicBezTo>
                  <a:pt x="1255818" y="1590468"/>
                  <a:pt x="1235748" y="1597575"/>
                  <a:pt x="1214245" y="1604682"/>
                </a:cubicBezTo>
                <a:cubicBezTo>
                  <a:pt x="1192741" y="1611789"/>
                  <a:pt x="1171238" y="1617473"/>
                  <a:pt x="1149733" y="1621737"/>
                </a:cubicBezTo>
                <a:cubicBezTo>
                  <a:pt x="1128230" y="1626001"/>
                  <a:pt x="1106726" y="1627424"/>
                  <a:pt x="1088090" y="1627424"/>
                </a:cubicBezTo>
                <a:cubicBezTo>
                  <a:pt x="1099917" y="1630621"/>
                  <a:pt x="1121421" y="1626623"/>
                  <a:pt x="1133853" y="1628622"/>
                </a:cubicBezTo>
                <a:lnTo>
                  <a:pt x="1135061" y="1629244"/>
                </a:lnTo>
                <a:lnTo>
                  <a:pt x="1106726" y="1631687"/>
                </a:lnTo>
                <a:lnTo>
                  <a:pt x="1103859" y="1634529"/>
                </a:lnTo>
                <a:lnTo>
                  <a:pt x="1136832" y="1631687"/>
                </a:lnTo>
                <a:lnTo>
                  <a:pt x="1137849" y="1630679"/>
                </a:lnTo>
                <a:lnTo>
                  <a:pt x="1142566" y="1633108"/>
                </a:lnTo>
                <a:cubicBezTo>
                  <a:pt x="1088090" y="1651586"/>
                  <a:pt x="1016411" y="1640215"/>
                  <a:pt x="953333" y="1635951"/>
                </a:cubicBezTo>
                <a:lnTo>
                  <a:pt x="966235" y="1648743"/>
                </a:lnTo>
                <a:cubicBezTo>
                  <a:pt x="938997" y="1644479"/>
                  <a:pt x="933263" y="1645900"/>
                  <a:pt x="927529" y="1648743"/>
                </a:cubicBezTo>
                <a:cubicBezTo>
                  <a:pt x="921794" y="1650164"/>
                  <a:pt x="914626" y="1654428"/>
                  <a:pt x="885954" y="1653007"/>
                </a:cubicBezTo>
                <a:cubicBezTo>
                  <a:pt x="888821" y="1651586"/>
                  <a:pt x="895990" y="1647322"/>
                  <a:pt x="883087" y="1647322"/>
                </a:cubicBezTo>
                <a:cubicBezTo>
                  <a:pt x="835779" y="1650164"/>
                  <a:pt x="878787" y="1658691"/>
                  <a:pt x="847248" y="1662957"/>
                </a:cubicBezTo>
                <a:cubicBezTo>
                  <a:pt x="787037" y="1641636"/>
                  <a:pt x="817142" y="1677169"/>
                  <a:pt x="742596" y="1661535"/>
                </a:cubicBezTo>
                <a:lnTo>
                  <a:pt x="748330" y="1667221"/>
                </a:lnTo>
                <a:cubicBezTo>
                  <a:pt x="719659" y="1660824"/>
                  <a:pt x="685611" y="1659047"/>
                  <a:pt x="650668" y="1657271"/>
                </a:cubicBezTo>
                <a:lnTo>
                  <a:pt x="582677" y="1650706"/>
                </a:lnTo>
                <a:lnTo>
                  <a:pt x="591981" y="1650719"/>
                </a:lnTo>
                <a:cubicBezTo>
                  <a:pt x="596103" y="1649898"/>
                  <a:pt x="598522" y="1648032"/>
                  <a:pt x="597805" y="1644479"/>
                </a:cubicBezTo>
                <a:cubicBezTo>
                  <a:pt x="584902" y="1641636"/>
                  <a:pt x="572000" y="1638793"/>
                  <a:pt x="559097" y="1634529"/>
                </a:cubicBezTo>
                <a:lnTo>
                  <a:pt x="520391" y="1621737"/>
                </a:lnTo>
                <a:cubicBezTo>
                  <a:pt x="514657" y="1623158"/>
                  <a:pt x="481684" y="1614630"/>
                  <a:pt x="500321" y="1627424"/>
                </a:cubicBezTo>
                <a:cubicBezTo>
                  <a:pt x="510355" y="1633108"/>
                  <a:pt x="520391" y="1633108"/>
                  <a:pt x="528993" y="1634529"/>
                </a:cubicBezTo>
                <a:cubicBezTo>
                  <a:pt x="526125" y="1634529"/>
                  <a:pt x="521824" y="1635951"/>
                  <a:pt x="517524" y="1637372"/>
                </a:cubicBezTo>
                <a:cubicBezTo>
                  <a:pt x="447278" y="1608946"/>
                  <a:pt x="527558" y="1620317"/>
                  <a:pt x="530425" y="1608946"/>
                </a:cubicBezTo>
                <a:cubicBezTo>
                  <a:pt x="511790" y="1604682"/>
                  <a:pt x="498887" y="1598996"/>
                  <a:pt x="488852" y="1593311"/>
                </a:cubicBezTo>
                <a:cubicBezTo>
                  <a:pt x="478817" y="1586204"/>
                  <a:pt x="470215" y="1580519"/>
                  <a:pt x="457314" y="1576256"/>
                </a:cubicBezTo>
                <a:cubicBezTo>
                  <a:pt x="441543" y="1583361"/>
                  <a:pt x="500321" y="1606103"/>
                  <a:pt x="464481" y="1607525"/>
                </a:cubicBezTo>
                <a:cubicBezTo>
                  <a:pt x="458746" y="1607525"/>
                  <a:pt x="448712" y="1604682"/>
                  <a:pt x="438676" y="1600418"/>
                </a:cubicBezTo>
                <a:cubicBezTo>
                  <a:pt x="428642" y="1596154"/>
                  <a:pt x="417173" y="1589047"/>
                  <a:pt x="405705" y="1583361"/>
                </a:cubicBezTo>
                <a:cubicBezTo>
                  <a:pt x="382767" y="1570569"/>
                  <a:pt x="361263" y="1553514"/>
                  <a:pt x="352661" y="1542143"/>
                </a:cubicBezTo>
                <a:cubicBezTo>
                  <a:pt x="329724" y="1544986"/>
                  <a:pt x="293885" y="1527929"/>
                  <a:pt x="265213" y="1508031"/>
                </a:cubicBezTo>
                <a:cubicBezTo>
                  <a:pt x="258045" y="1502346"/>
                  <a:pt x="250878" y="1498082"/>
                  <a:pt x="245143" y="1493818"/>
                </a:cubicBezTo>
                <a:cubicBezTo>
                  <a:pt x="239409" y="1489554"/>
                  <a:pt x="233675" y="1485290"/>
                  <a:pt x="227940" y="1482447"/>
                </a:cubicBezTo>
                <a:cubicBezTo>
                  <a:pt x="217905" y="1475340"/>
                  <a:pt x="210737" y="1472497"/>
                  <a:pt x="206436" y="1476763"/>
                </a:cubicBezTo>
                <a:cubicBezTo>
                  <a:pt x="209303" y="1476763"/>
                  <a:pt x="203569" y="1461128"/>
                  <a:pt x="187800" y="1451178"/>
                </a:cubicBezTo>
                <a:lnTo>
                  <a:pt x="192100" y="1462549"/>
                </a:lnTo>
                <a:cubicBezTo>
                  <a:pt x="166296" y="1448335"/>
                  <a:pt x="160561" y="1432700"/>
                  <a:pt x="156261" y="1421329"/>
                </a:cubicBezTo>
                <a:cubicBezTo>
                  <a:pt x="151960" y="1409960"/>
                  <a:pt x="150527" y="1398589"/>
                  <a:pt x="137624" y="1387218"/>
                </a:cubicBezTo>
                <a:cubicBezTo>
                  <a:pt x="134757" y="1390061"/>
                  <a:pt x="140491" y="1400010"/>
                  <a:pt x="140491" y="1407117"/>
                </a:cubicBezTo>
                <a:cubicBezTo>
                  <a:pt x="127590" y="1392903"/>
                  <a:pt x="116121" y="1378690"/>
                  <a:pt x="108952" y="1364477"/>
                </a:cubicBezTo>
                <a:cubicBezTo>
                  <a:pt x="106085" y="1357370"/>
                  <a:pt x="101785" y="1350264"/>
                  <a:pt x="98918" y="1343157"/>
                </a:cubicBezTo>
                <a:cubicBezTo>
                  <a:pt x="94616" y="1336050"/>
                  <a:pt x="93184" y="1328943"/>
                  <a:pt x="90316" y="1321836"/>
                </a:cubicBezTo>
                <a:cubicBezTo>
                  <a:pt x="87449" y="1314731"/>
                  <a:pt x="86015" y="1307624"/>
                  <a:pt x="80281" y="1300517"/>
                </a:cubicBezTo>
                <a:cubicBezTo>
                  <a:pt x="78848" y="1293410"/>
                  <a:pt x="75981" y="1286303"/>
                  <a:pt x="73113" y="1279198"/>
                </a:cubicBezTo>
                <a:cubicBezTo>
                  <a:pt x="70246" y="1272091"/>
                  <a:pt x="65945" y="1263563"/>
                  <a:pt x="63078"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30"/>
                  <a:pt x="60210" y="1235135"/>
                </a:cubicBezTo>
                <a:cubicBezTo>
                  <a:pt x="64512" y="1213816"/>
                  <a:pt x="55910" y="1189653"/>
                  <a:pt x="45875" y="1162648"/>
                </a:cubicBezTo>
                <a:cubicBezTo>
                  <a:pt x="35840" y="1135642"/>
                  <a:pt x="25804" y="1104373"/>
                  <a:pt x="27239" y="1073105"/>
                </a:cubicBezTo>
                <a:cubicBezTo>
                  <a:pt x="22937" y="1078789"/>
                  <a:pt x="25804" y="1124271"/>
                  <a:pt x="17203" y="1101531"/>
                </a:cubicBezTo>
                <a:cubicBezTo>
                  <a:pt x="14336" y="1060312"/>
                  <a:pt x="43007" y="1064576"/>
                  <a:pt x="28672" y="1017673"/>
                </a:cubicBezTo>
                <a:cubicBezTo>
                  <a:pt x="25804" y="1038992"/>
                  <a:pt x="12903" y="1033306"/>
                  <a:pt x="11469" y="1053206"/>
                </a:cubicBezTo>
                <a:cubicBezTo>
                  <a:pt x="8601" y="1021937"/>
                  <a:pt x="1434" y="1000616"/>
                  <a:pt x="11469" y="989245"/>
                </a:cubicBezTo>
                <a:cubicBezTo>
                  <a:pt x="11469" y="980717"/>
                  <a:pt x="7169" y="976453"/>
                  <a:pt x="4301" y="976453"/>
                </a:cubicBezTo>
                <a:cubicBezTo>
                  <a:pt x="11469" y="956555"/>
                  <a:pt x="7169" y="925285"/>
                  <a:pt x="5734" y="903966"/>
                </a:cubicBezTo>
                <a:lnTo>
                  <a:pt x="0" y="909651"/>
                </a:lnTo>
                <a:cubicBezTo>
                  <a:pt x="27239" y="872697"/>
                  <a:pt x="4301" y="845691"/>
                  <a:pt x="10036" y="795945"/>
                </a:cubicBezTo>
                <a:lnTo>
                  <a:pt x="1434" y="801630"/>
                </a:lnTo>
                <a:cubicBezTo>
                  <a:pt x="5734" y="780311"/>
                  <a:pt x="17203" y="749041"/>
                  <a:pt x="11469" y="712086"/>
                </a:cubicBezTo>
                <a:lnTo>
                  <a:pt x="0" y="730563"/>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5"/>
                </a:lnTo>
                <a:cubicBezTo>
                  <a:pt x="8601" y="534419"/>
                  <a:pt x="18637" y="544369"/>
                  <a:pt x="22937" y="504572"/>
                </a:cubicBezTo>
                <a:cubicBezTo>
                  <a:pt x="20070" y="496044"/>
                  <a:pt x="12903" y="517363"/>
                  <a:pt x="7169" y="521627"/>
                </a:cubicBezTo>
                <a:cubicBezTo>
                  <a:pt x="22937" y="473302"/>
                  <a:pt x="38707" y="426398"/>
                  <a:pt x="55910" y="379494"/>
                </a:cubicBezTo>
                <a:cubicBezTo>
                  <a:pt x="63078" y="379494"/>
                  <a:pt x="61645" y="397972"/>
                  <a:pt x="73113" y="386601"/>
                </a:cubicBezTo>
                <a:cubicBezTo>
                  <a:pt x="68812" y="403657"/>
                  <a:pt x="65945" y="419291"/>
                  <a:pt x="63078" y="436348"/>
                </a:cubicBezTo>
                <a:cubicBezTo>
                  <a:pt x="67379" y="461932"/>
                  <a:pt x="80281" y="413607"/>
                  <a:pt x="88882" y="393708"/>
                </a:cubicBezTo>
                <a:lnTo>
                  <a:pt x="81715" y="427821"/>
                </a:lnTo>
                <a:cubicBezTo>
                  <a:pt x="81715" y="429241"/>
                  <a:pt x="83148" y="429241"/>
                  <a:pt x="84582" y="426398"/>
                </a:cubicBezTo>
                <a:lnTo>
                  <a:pt x="78848" y="451983"/>
                </a:lnTo>
                <a:cubicBezTo>
                  <a:pt x="108952" y="388022"/>
                  <a:pt x="83148" y="524470"/>
                  <a:pt x="110387" y="454825"/>
                </a:cubicBezTo>
                <a:cubicBezTo>
                  <a:pt x="104652" y="471882"/>
                  <a:pt x="93184" y="490358"/>
                  <a:pt x="86015" y="500308"/>
                </a:cubicBezTo>
                <a:cubicBezTo>
                  <a:pt x="75981" y="532998"/>
                  <a:pt x="84582" y="527314"/>
                  <a:pt x="86015" y="540105"/>
                </a:cubicBezTo>
                <a:cubicBezTo>
                  <a:pt x="91749" y="524470"/>
                  <a:pt x="98918" y="508836"/>
                  <a:pt x="106085" y="496044"/>
                </a:cubicBezTo>
                <a:cubicBezTo>
                  <a:pt x="86015" y="571375"/>
                  <a:pt x="118988" y="490358"/>
                  <a:pt x="114687" y="547212"/>
                </a:cubicBezTo>
                <a:cubicBezTo>
                  <a:pt x="94616" y="609751"/>
                  <a:pt x="121855" y="650969"/>
                  <a:pt x="117554" y="683659"/>
                </a:cubicBezTo>
                <a:cubicBezTo>
                  <a:pt x="107519" y="749041"/>
                  <a:pt x="108952" y="656654"/>
                  <a:pt x="97484" y="696451"/>
                </a:cubicBezTo>
                <a:cubicBezTo>
                  <a:pt x="90316" y="731984"/>
                  <a:pt x="101785" y="714929"/>
                  <a:pt x="101785" y="737670"/>
                </a:cubicBezTo>
                <a:lnTo>
                  <a:pt x="86015" y="751883"/>
                </a:lnTo>
                <a:cubicBezTo>
                  <a:pt x="80281" y="793102"/>
                  <a:pt x="100351" y="754726"/>
                  <a:pt x="91749" y="777468"/>
                </a:cubicBezTo>
                <a:cubicBezTo>
                  <a:pt x="97484" y="810158"/>
                  <a:pt x="97484" y="767518"/>
                  <a:pt x="110387" y="760412"/>
                </a:cubicBezTo>
                <a:cubicBezTo>
                  <a:pt x="106085" y="767518"/>
                  <a:pt x="97484" y="803051"/>
                  <a:pt x="101785" y="818686"/>
                </a:cubicBezTo>
                <a:cubicBezTo>
                  <a:pt x="104652" y="818686"/>
                  <a:pt x="108952" y="774625"/>
                  <a:pt x="108952" y="803051"/>
                </a:cubicBezTo>
                <a:cubicBezTo>
                  <a:pt x="100351" y="852798"/>
                  <a:pt x="101785" y="885488"/>
                  <a:pt x="107519" y="915337"/>
                </a:cubicBezTo>
                <a:cubicBezTo>
                  <a:pt x="108952" y="946606"/>
                  <a:pt x="113254" y="975033"/>
                  <a:pt x="111819" y="1020514"/>
                </a:cubicBezTo>
                <a:lnTo>
                  <a:pt x="118988" y="1011987"/>
                </a:lnTo>
                <a:cubicBezTo>
                  <a:pt x="117554" y="1021937"/>
                  <a:pt x="114687"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2"/>
                  <a:pt x="134757" y="1168334"/>
                  <a:pt x="136191" y="1158384"/>
                </a:cubicBezTo>
                <a:cubicBezTo>
                  <a:pt x="136191" y="1175439"/>
                  <a:pt x="136191" y="1191074"/>
                  <a:pt x="139058" y="1206709"/>
                </a:cubicBezTo>
                <a:lnTo>
                  <a:pt x="149093" y="1198181"/>
                </a:lnTo>
                <a:cubicBezTo>
                  <a:pt x="146225" y="1206709"/>
                  <a:pt x="149093" y="1225187"/>
                  <a:pt x="159128" y="1243664"/>
                </a:cubicBezTo>
                <a:cubicBezTo>
                  <a:pt x="161996" y="1247928"/>
                  <a:pt x="163428" y="1252192"/>
                  <a:pt x="166296" y="1257877"/>
                </a:cubicBezTo>
                <a:cubicBezTo>
                  <a:pt x="169163" y="1262141"/>
                  <a:pt x="172030" y="1266404"/>
                  <a:pt x="174897" y="1272091"/>
                </a:cubicBezTo>
                <a:cubicBezTo>
                  <a:pt x="177764" y="1277775"/>
                  <a:pt x="180631" y="1282039"/>
                  <a:pt x="183499" y="1287725"/>
                </a:cubicBezTo>
                <a:cubicBezTo>
                  <a:pt x="186366" y="1291989"/>
                  <a:pt x="189233" y="1297674"/>
                  <a:pt x="192100" y="1301938"/>
                </a:cubicBezTo>
                <a:lnTo>
                  <a:pt x="199269" y="1297674"/>
                </a:lnTo>
                <a:cubicBezTo>
                  <a:pt x="203569" y="1306202"/>
                  <a:pt x="207870" y="1314731"/>
                  <a:pt x="212170" y="1321836"/>
                </a:cubicBezTo>
                <a:lnTo>
                  <a:pt x="210737" y="1311888"/>
                </a:lnTo>
                <a:cubicBezTo>
                  <a:pt x="227940" y="1333207"/>
                  <a:pt x="237975" y="1367320"/>
                  <a:pt x="268081" y="1382954"/>
                </a:cubicBezTo>
                <a:cubicBezTo>
                  <a:pt x="250878" y="1371584"/>
                  <a:pt x="256612" y="1358792"/>
                  <a:pt x="262346" y="1355949"/>
                </a:cubicBezTo>
                <a:cubicBezTo>
                  <a:pt x="270948" y="1367320"/>
                  <a:pt x="279549" y="1377268"/>
                  <a:pt x="288151" y="1388639"/>
                </a:cubicBezTo>
                <a:cubicBezTo>
                  <a:pt x="296752" y="1398589"/>
                  <a:pt x="306787" y="1409960"/>
                  <a:pt x="316822" y="1419908"/>
                </a:cubicBezTo>
                <a:cubicBezTo>
                  <a:pt x="321122" y="1417065"/>
                  <a:pt x="348361" y="1432700"/>
                  <a:pt x="338325" y="1419908"/>
                </a:cubicBezTo>
                <a:lnTo>
                  <a:pt x="345494" y="1429858"/>
                </a:lnTo>
                <a:lnTo>
                  <a:pt x="356963" y="1442650"/>
                </a:lnTo>
                <a:lnTo>
                  <a:pt x="358396" y="1435543"/>
                </a:lnTo>
                <a:cubicBezTo>
                  <a:pt x="417173" y="1465392"/>
                  <a:pt x="471649" y="1498082"/>
                  <a:pt x="530425" y="1523665"/>
                </a:cubicBezTo>
                <a:cubicBezTo>
                  <a:pt x="589203" y="1549250"/>
                  <a:pt x="655148" y="1567726"/>
                  <a:pt x="725393" y="1562042"/>
                </a:cubicBezTo>
                <a:lnTo>
                  <a:pt x="722525" y="1559199"/>
                </a:lnTo>
                <a:cubicBezTo>
                  <a:pt x="748330" y="1567726"/>
                  <a:pt x="775569" y="1573412"/>
                  <a:pt x="802806" y="1580519"/>
                </a:cubicBezTo>
                <a:cubicBezTo>
                  <a:pt x="818576" y="1580519"/>
                  <a:pt x="822876" y="1567726"/>
                  <a:pt x="847248" y="1564885"/>
                </a:cubicBezTo>
                <a:cubicBezTo>
                  <a:pt x="841514" y="1570569"/>
                  <a:pt x="852982" y="1571992"/>
                  <a:pt x="868751" y="1571992"/>
                </a:cubicBezTo>
                <a:cubicBezTo>
                  <a:pt x="884521" y="1571992"/>
                  <a:pt x="901724" y="1570569"/>
                  <a:pt x="910326" y="1576256"/>
                </a:cubicBezTo>
                <a:cubicBezTo>
                  <a:pt x="930396" y="1570569"/>
                  <a:pt x="910326" y="1567726"/>
                  <a:pt x="904591" y="1563462"/>
                </a:cubicBezTo>
                <a:cubicBezTo>
                  <a:pt x="924661" y="1560621"/>
                  <a:pt x="941864" y="1557778"/>
                  <a:pt x="960500" y="1556357"/>
                </a:cubicBezTo>
                <a:cubicBezTo>
                  <a:pt x="977703" y="1554935"/>
                  <a:pt x="994906" y="1553514"/>
                  <a:pt x="1013543" y="1552092"/>
                </a:cubicBezTo>
                <a:cubicBezTo>
                  <a:pt x="1030747" y="1550671"/>
                  <a:pt x="1049382" y="1549250"/>
                  <a:pt x="1068020" y="1546407"/>
                </a:cubicBezTo>
                <a:cubicBezTo>
                  <a:pt x="1086655" y="1543564"/>
                  <a:pt x="1106726" y="1539300"/>
                  <a:pt x="1126796" y="1532194"/>
                </a:cubicBezTo>
                <a:cubicBezTo>
                  <a:pt x="1106726" y="1540722"/>
                  <a:pt x="1092390" y="1547828"/>
                  <a:pt x="1079488" y="1552092"/>
                </a:cubicBezTo>
                <a:cubicBezTo>
                  <a:pt x="1068020" y="1556357"/>
                  <a:pt x="1057984" y="1559199"/>
                  <a:pt x="1049382" y="1562042"/>
                </a:cubicBezTo>
                <a:cubicBezTo>
                  <a:pt x="1040781" y="1564885"/>
                  <a:pt x="1033614" y="1566305"/>
                  <a:pt x="1023578" y="1569149"/>
                </a:cubicBezTo>
                <a:cubicBezTo>
                  <a:pt x="1014976" y="1570569"/>
                  <a:pt x="1003508" y="1573412"/>
                  <a:pt x="989172" y="1576256"/>
                </a:cubicBezTo>
                <a:cubicBezTo>
                  <a:pt x="1025012" y="1574833"/>
                  <a:pt x="1045082" y="1570569"/>
                  <a:pt x="1065153" y="1564885"/>
                </a:cubicBezTo>
                <a:cubicBezTo>
                  <a:pt x="1075187" y="1563462"/>
                  <a:pt x="1085223" y="1559199"/>
                  <a:pt x="1098124" y="1556357"/>
                </a:cubicBezTo>
                <a:cubicBezTo>
                  <a:pt x="1109593" y="1553514"/>
                  <a:pt x="1123929" y="1550671"/>
                  <a:pt x="1142566" y="1546407"/>
                </a:cubicBezTo>
                <a:cubicBezTo>
                  <a:pt x="1129663" y="1547828"/>
                  <a:pt x="1118194" y="1547828"/>
                  <a:pt x="1106726" y="1549250"/>
                </a:cubicBezTo>
                <a:cubicBezTo>
                  <a:pt x="1123929" y="1536458"/>
                  <a:pt x="1151167" y="1530772"/>
                  <a:pt x="1175537" y="1526508"/>
                </a:cubicBezTo>
                <a:cubicBezTo>
                  <a:pt x="1199909" y="1522244"/>
                  <a:pt x="1221412" y="1516560"/>
                  <a:pt x="1222847" y="1505189"/>
                </a:cubicBezTo>
                <a:lnTo>
                  <a:pt x="1284179" y="1494378"/>
                </a:lnTo>
                <a:lnTo>
                  <a:pt x="1281937" y="1496927"/>
                </a:lnTo>
                <a:cubicBezTo>
                  <a:pt x="1282877" y="1499859"/>
                  <a:pt x="1296318" y="1498793"/>
                  <a:pt x="1301693" y="1500925"/>
                </a:cubicBezTo>
                <a:cubicBezTo>
                  <a:pt x="1294526" y="1505189"/>
                  <a:pt x="1290224" y="1506610"/>
                  <a:pt x="1280190" y="1509453"/>
                </a:cubicBezTo>
                <a:cubicBezTo>
                  <a:pt x="1293091" y="1523665"/>
                  <a:pt x="1303127" y="1493818"/>
                  <a:pt x="1333232" y="1486711"/>
                </a:cubicBezTo>
                <a:cubicBezTo>
                  <a:pt x="1331799" y="1483869"/>
                  <a:pt x="1322839" y="1485645"/>
                  <a:pt x="1312804" y="1487955"/>
                </a:cubicBezTo>
                <a:lnTo>
                  <a:pt x="1306498" y="1488997"/>
                </a:lnTo>
                <a:lnTo>
                  <a:pt x="1320509" y="1485468"/>
                </a:lnTo>
                <a:cubicBezTo>
                  <a:pt x="1331799" y="1481737"/>
                  <a:pt x="1343268" y="1476762"/>
                  <a:pt x="1354736" y="1469656"/>
                </a:cubicBezTo>
                <a:lnTo>
                  <a:pt x="1326065" y="1463969"/>
                </a:lnTo>
                <a:lnTo>
                  <a:pt x="1369072" y="1441229"/>
                </a:lnTo>
                <a:lnTo>
                  <a:pt x="1375386" y="1449993"/>
                </a:lnTo>
                <a:lnTo>
                  <a:pt x="1370505" y="1452599"/>
                </a:lnTo>
                <a:cubicBezTo>
                  <a:pt x="1373372" y="1455442"/>
                  <a:pt x="1375881" y="1454731"/>
                  <a:pt x="1378748" y="1452422"/>
                </a:cubicBezTo>
                <a:lnTo>
                  <a:pt x="1388971" y="1442811"/>
                </a:lnTo>
                <a:lnTo>
                  <a:pt x="1389443" y="1442501"/>
                </a:lnTo>
                <a:lnTo>
                  <a:pt x="1391650" y="1441051"/>
                </a:lnTo>
                <a:cubicBezTo>
                  <a:pt x="1394876" y="1438030"/>
                  <a:pt x="1396309" y="1435543"/>
                  <a:pt x="1396309" y="1434122"/>
                </a:cubicBezTo>
                <a:cubicBezTo>
                  <a:pt x="1404911" y="1432700"/>
                  <a:pt x="1414947" y="1429858"/>
                  <a:pt x="1423548" y="1425595"/>
                </a:cubicBezTo>
                <a:cubicBezTo>
                  <a:pt x="1432149" y="1421329"/>
                  <a:pt x="1440751" y="1415645"/>
                  <a:pt x="1450785" y="1409960"/>
                </a:cubicBezTo>
                <a:cubicBezTo>
                  <a:pt x="1470855" y="1400010"/>
                  <a:pt x="1489493" y="1385797"/>
                  <a:pt x="1510996" y="1375847"/>
                </a:cubicBezTo>
                <a:lnTo>
                  <a:pt x="1510996" y="1367320"/>
                </a:lnTo>
                <a:cubicBezTo>
                  <a:pt x="1515297" y="1365897"/>
                  <a:pt x="1519597" y="1364477"/>
                  <a:pt x="1521032" y="1364477"/>
                </a:cubicBezTo>
                <a:cubicBezTo>
                  <a:pt x="1521032" y="1350264"/>
                  <a:pt x="1552571" y="1328943"/>
                  <a:pt x="1546836" y="1320416"/>
                </a:cubicBezTo>
                <a:cubicBezTo>
                  <a:pt x="1533933" y="1327522"/>
                  <a:pt x="1505261" y="1345999"/>
                  <a:pt x="1510996" y="1348842"/>
                </a:cubicBezTo>
                <a:cubicBezTo>
                  <a:pt x="1493793" y="1355949"/>
                  <a:pt x="1500961" y="1347421"/>
                  <a:pt x="1515297" y="1334629"/>
                </a:cubicBezTo>
                <a:cubicBezTo>
                  <a:pt x="1522465" y="1328943"/>
                  <a:pt x="1531066" y="1321836"/>
                  <a:pt x="1539667" y="1314731"/>
                </a:cubicBezTo>
                <a:cubicBezTo>
                  <a:pt x="1546836" y="1309045"/>
                  <a:pt x="1554003" y="1301938"/>
                  <a:pt x="1558305" y="1297674"/>
                </a:cubicBezTo>
                <a:cubicBezTo>
                  <a:pt x="1543969" y="1320416"/>
                  <a:pt x="1568339" y="1297674"/>
                  <a:pt x="1581242" y="1289146"/>
                </a:cubicBezTo>
                <a:cubicBezTo>
                  <a:pt x="1581242" y="1286303"/>
                  <a:pt x="1576941" y="1289146"/>
                  <a:pt x="1574073" y="1289146"/>
                </a:cubicBezTo>
                <a:cubicBezTo>
                  <a:pt x="1586977" y="1270668"/>
                  <a:pt x="1601312" y="1263563"/>
                  <a:pt x="1614214" y="1256456"/>
                </a:cubicBezTo>
                <a:cubicBezTo>
                  <a:pt x="1625682" y="1250770"/>
                  <a:pt x="1635718" y="1242242"/>
                  <a:pt x="1637151" y="1223766"/>
                </a:cubicBezTo>
                <a:lnTo>
                  <a:pt x="1651487" y="1225187"/>
                </a:lnTo>
                <a:lnTo>
                  <a:pt x="1660088" y="1208131"/>
                </a:lnTo>
                <a:lnTo>
                  <a:pt x="1667257" y="1191074"/>
                </a:lnTo>
                <a:cubicBezTo>
                  <a:pt x="1677291" y="1195338"/>
                  <a:pt x="1684460" y="1185389"/>
                  <a:pt x="1693061" y="1175439"/>
                </a:cubicBezTo>
                <a:cubicBezTo>
                  <a:pt x="1701663" y="1165491"/>
                  <a:pt x="1708830" y="1154120"/>
                  <a:pt x="1718866" y="1156963"/>
                </a:cubicBezTo>
                <a:cubicBezTo>
                  <a:pt x="1741803" y="1121430"/>
                  <a:pt x="1704530" y="1154120"/>
                  <a:pt x="1714565" y="1142749"/>
                </a:cubicBezTo>
                <a:cubicBezTo>
                  <a:pt x="1723166" y="1125694"/>
                  <a:pt x="1740369" y="1102952"/>
                  <a:pt x="1754705" y="1084474"/>
                </a:cubicBezTo>
                <a:cubicBezTo>
                  <a:pt x="1767608" y="1064576"/>
                  <a:pt x="1779077" y="1047520"/>
                  <a:pt x="1777642" y="1038992"/>
                </a:cubicBezTo>
                <a:cubicBezTo>
                  <a:pt x="1789111" y="1024778"/>
                  <a:pt x="1796279" y="1009144"/>
                  <a:pt x="1803447" y="993509"/>
                </a:cubicBezTo>
                <a:cubicBezTo>
                  <a:pt x="1810615" y="977876"/>
                  <a:pt x="1814915" y="962241"/>
                  <a:pt x="1822084" y="949448"/>
                </a:cubicBezTo>
                <a:lnTo>
                  <a:pt x="1813483" y="943763"/>
                </a:lnTo>
                <a:cubicBezTo>
                  <a:pt x="1820650" y="930972"/>
                  <a:pt x="1829251" y="915337"/>
                  <a:pt x="1832118" y="901123"/>
                </a:cubicBezTo>
                <a:cubicBezTo>
                  <a:pt x="1830685" y="901123"/>
                  <a:pt x="1827818" y="902544"/>
                  <a:pt x="1826384" y="905387"/>
                </a:cubicBezTo>
                <a:cubicBezTo>
                  <a:pt x="1837853" y="879804"/>
                  <a:pt x="1843587" y="854219"/>
                  <a:pt x="1849321" y="831479"/>
                </a:cubicBezTo>
                <a:cubicBezTo>
                  <a:pt x="1850756" y="818686"/>
                  <a:pt x="1853623" y="807315"/>
                  <a:pt x="1855056" y="795945"/>
                </a:cubicBezTo>
                <a:lnTo>
                  <a:pt x="1857923" y="778888"/>
                </a:lnTo>
                <a:cubicBezTo>
                  <a:pt x="1857923" y="773204"/>
                  <a:pt x="1859357" y="767518"/>
                  <a:pt x="1859357" y="761833"/>
                </a:cubicBezTo>
                <a:cubicBezTo>
                  <a:pt x="1856490" y="763254"/>
                  <a:pt x="1853623" y="764676"/>
                  <a:pt x="1850756" y="767518"/>
                </a:cubicBezTo>
                <a:cubicBezTo>
                  <a:pt x="1849321" y="770361"/>
                  <a:pt x="1846454" y="777468"/>
                  <a:pt x="1843587" y="790259"/>
                </a:cubicBezTo>
                <a:cubicBezTo>
                  <a:pt x="1842154" y="778888"/>
                  <a:pt x="1843587" y="767518"/>
                  <a:pt x="1845021" y="753305"/>
                </a:cubicBezTo>
                <a:cubicBezTo>
                  <a:pt x="1846454" y="739091"/>
                  <a:pt x="1849321" y="724879"/>
                  <a:pt x="1852189" y="709244"/>
                </a:cubicBezTo>
                <a:cubicBezTo>
                  <a:pt x="1856490" y="677975"/>
                  <a:pt x="1860790" y="643862"/>
                  <a:pt x="1855056" y="611172"/>
                </a:cubicBezTo>
                <a:lnTo>
                  <a:pt x="1850756" y="616857"/>
                </a:lnTo>
                <a:cubicBezTo>
                  <a:pt x="1852189" y="604065"/>
                  <a:pt x="1852189" y="592694"/>
                  <a:pt x="1853623" y="579902"/>
                </a:cubicBezTo>
                <a:cubicBezTo>
                  <a:pt x="1852189" y="587009"/>
                  <a:pt x="1847889" y="582745"/>
                  <a:pt x="1843587" y="584166"/>
                </a:cubicBezTo>
                <a:cubicBezTo>
                  <a:pt x="1833553" y="524470"/>
                  <a:pt x="1807748" y="459089"/>
                  <a:pt x="1807748" y="420714"/>
                </a:cubicBezTo>
                <a:cubicBezTo>
                  <a:pt x="1806314" y="429241"/>
                  <a:pt x="1786244" y="400815"/>
                  <a:pt x="1793412" y="433505"/>
                </a:cubicBezTo>
                <a:cubicBezTo>
                  <a:pt x="1790545" y="416450"/>
                  <a:pt x="1781944" y="402236"/>
                  <a:pt x="1774775" y="386601"/>
                </a:cubicBezTo>
                <a:cubicBezTo>
                  <a:pt x="1770475" y="379494"/>
                  <a:pt x="1767608" y="370966"/>
                  <a:pt x="1761873" y="363859"/>
                </a:cubicBezTo>
                <a:cubicBezTo>
                  <a:pt x="1756139" y="356754"/>
                  <a:pt x="1751838" y="348225"/>
                  <a:pt x="1746103" y="341119"/>
                </a:cubicBezTo>
                <a:cubicBezTo>
                  <a:pt x="1740369" y="332590"/>
                  <a:pt x="1734635" y="325485"/>
                  <a:pt x="1728900" y="318378"/>
                </a:cubicBezTo>
                <a:cubicBezTo>
                  <a:pt x="1723166" y="311271"/>
                  <a:pt x="1715999" y="304164"/>
                  <a:pt x="1710265" y="297058"/>
                </a:cubicBezTo>
                <a:cubicBezTo>
                  <a:pt x="1704530" y="291372"/>
                  <a:pt x="1698796" y="282844"/>
                  <a:pt x="1691627" y="277158"/>
                </a:cubicBezTo>
                <a:lnTo>
                  <a:pt x="1674423" y="260101"/>
                </a:lnTo>
                <a:lnTo>
                  <a:pt x="1672990" y="260101"/>
                </a:lnTo>
                <a:lnTo>
                  <a:pt x="1667256" y="252995"/>
                </a:lnTo>
                <a:lnTo>
                  <a:pt x="1672993" y="258682"/>
                </a:lnTo>
                <a:lnTo>
                  <a:pt x="1674424" y="258682"/>
                </a:lnTo>
                <a:cubicBezTo>
                  <a:pt x="1668690" y="251575"/>
                  <a:pt x="1662956" y="243047"/>
                  <a:pt x="1655788" y="235940"/>
                </a:cubicBezTo>
                <a:lnTo>
                  <a:pt x="1652921" y="235940"/>
                </a:lnTo>
                <a:cubicBezTo>
                  <a:pt x="1658656" y="240204"/>
                  <a:pt x="1662956" y="245890"/>
                  <a:pt x="1667257" y="251575"/>
                </a:cubicBezTo>
                <a:cubicBezTo>
                  <a:pt x="1657221" y="241626"/>
                  <a:pt x="1647187" y="233097"/>
                  <a:pt x="1637151" y="223149"/>
                </a:cubicBezTo>
                <a:cubicBezTo>
                  <a:pt x="1627117" y="214621"/>
                  <a:pt x="1619948" y="204671"/>
                  <a:pt x="1611347" y="196143"/>
                </a:cubicBezTo>
                <a:cubicBezTo>
                  <a:pt x="1605612" y="196143"/>
                  <a:pt x="1594144" y="198986"/>
                  <a:pt x="1578375" y="193300"/>
                </a:cubicBezTo>
                <a:cubicBezTo>
                  <a:pt x="1581242" y="187615"/>
                  <a:pt x="1562605" y="177665"/>
                  <a:pt x="1538235" y="169138"/>
                </a:cubicBezTo>
                <a:cubicBezTo>
                  <a:pt x="1526766" y="164874"/>
                  <a:pt x="1513863" y="159189"/>
                  <a:pt x="1502394" y="153503"/>
                </a:cubicBezTo>
                <a:cubicBezTo>
                  <a:pt x="1490926" y="149239"/>
                  <a:pt x="1480891" y="143554"/>
                  <a:pt x="1473723" y="136447"/>
                </a:cubicBezTo>
                <a:cubicBezTo>
                  <a:pt x="1467988" y="137868"/>
                  <a:pt x="1486626" y="144975"/>
                  <a:pt x="1473723" y="143554"/>
                </a:cubicBezTo>
                <a:cubicBezTo>
                  <a:pt x="1453653" y="133604"/>
                  <a:pt x="1430715" y="125076"/>
                  <a:pt x="1406345" y="115128"/>
                </a:cubicBezTo>
                <a:cubicBezTo>
                  <a:pt x="1393442" y="109442"/>
                  <a:pt x="1380541" y="105178"/>
                  <a:pt x="1367638" y="100914"/>
                </a:cubicBezTo>
                <a:cubicBezTo>
                  <a:pt x="1354736" y="95229"/>
                  <a:pt x="1341833" y="90964"/>
                  <a:pt x="1327497" y="88122"/>
                </a:cubicBezTo>
                <a:cubicBezTo>
                  <a:pt x="1271588" y="72488"/>
                  <a:pt x="1211378" y="66802"/>
                  <a:pt x="1158335" y="71065"/>
                </a:cubicBezTo>
                <a:cubicBezTo>
                  <a:pt x="1154035" y="61117"/>
                  <a:pt x="1129663" y="55431"/>
                  <a:pt x="1098124" y="55431"/>
                </a:cubicBezTo>
                <a:cubicBezTo>
                  <a:pt x="1082355" y="55431"/>
                  <a:pt x="1065153" y="56853"/>
                  <a:pt x="1047949" y="56853"/>
                </a:cubicBezTo>
                <a:cubicBezTo>
                  <a:pt x="1030747" y="58274"/>
                  <a:pt x="1014976" y="58274"/>
                  <a:pt x="999208" y="58274"/>
                </a:cubicBezTo>
                <a:cubicBezTo>
                  <a:pt x="987739" y="73908"/>
                  <a:pt x="1033614" y="61117"/>
                  <a:pt x="1050817" y="68224"/>
                </a:cubicBezTo>
                <a:cubicBezTo>
                  <a:pt x="1017843" y="71065"/>
                  <a:pt x="1046515" y="85279"/>
                  <a:pt x="993473" y="83859"/>
                </a:cubicBezTo>
                <a:cubicBezTo>
                  <a:pt x="996341" y="85279"/>
                  <a:pt x="994906" y="86700"/>
                  <a:pt x="1006375" y="85279"/>
                </a:cubicBezTo>
                <a:cubicBezTo>
                  <a:pt x="974836" y="92386"/>
                  <a:pt x="1010676" y="68224"/>
                  <a:pt x="961935" y="82436"/>
                </a:cubicBezTo>
                <a:lnTo>
                  <a:pt x="961935" y="92386"/>
                </a:lnTo>
                <a:cubicBezTo>
                  <a:pt x="951899" y="89543"/>
                  <a:pt x="940430" y="88122"/>
                  <a:pt x="928961" y="86700"/>
                </a:cubicBezTo>
                <a:cubicBezTo>
                  <a:pt x="830045" y="119392"/>
                  <a:pt x="744030" y="147818"/>
                  <a:pt x="666617" y="198986"/>
                </a:cubicBezTo>
                <a:cubicBezTo>
                  <a:pt x="660882" y="198986"/>
                  <a:pt x="660882" y="193300"/>
                  <a:pt x="669484" y="186195"/>
                </a:cubicBezTo>
                <a:cubicBezTo>
                  <a:pt x="650846" y="194722"/>
                  <a:pt x="629343" y="203250"/>
                  <a:pt x="607839" y="211778"/>
                </a:cubicBezTo>
                <a:cubicBezTo>
                  <a:pt x="586336" y="220306"/>
                  <a:pt x="563399" y="231676"/>
                  <a:pt x="546196" y="248732"/>
                </a:cubicBezTo>
                <a:cubicBezTo>
                  <a:pt x="550496" y="248732"/>
                  <a:pt x="554797" y="247311"/>
                  <a:pt x="559097" y="245890"/>
                </a:cubicBezTo>
                <a:cubicBezTo>
                  <a:pt x="528993" y="270053"/>
                  <a:pt x="511790" y="277158"/>
                  <a:pt x="491719" y="285687"/>
                </a:cubicBezTo>
                <a:cubicBezTo>
                  <a:pt x="471649" y="294215"/>
                  <a:pt x="448712" y="302743"/>
                  <a:pt x="411439" y="328326"/>
                </a:cubicBezTo>
                <a:cubicBezTo>
                  <a:pt x="418606" y="321221"/>
                  <a:pt x="432942" y="312691"/>
                  <a:pt x="445845" y="304164"/>
                </a:cubicBezTo>
                <a:cubicBezTo>
                  <a:pt x="458746" y="295636"/>
                  <a:pt x="468782" y="287108"/>
                  <a:pt x="467348" y="281424"/>
                </a:cubicBezTo>
                <a:lnTo>
                  <a:pt x="461537" y="282944"/>
                </a:lnTo>
                <a:lnTo>
                  <a:pt x="474517" y="275737"/>
                </a:lnTo>
                <a:cubicBezTo>
                  <a:pt x="468782" y="278580"/>
                  <a:pt x="464481" y="278580"/>
                  <a:pt x="461614" y="277158"/>
                </a:cubicBezTo>
                <a:cubicBezTo>
                  <a:pt x="483118" y="267210"/>
                  <a:pt x="508923" y="250154"/>
                  <a:pt x="539027" y="234519"/>
                </a:cubicBezTo>
                <a:lnTo>
                  <a:pt x="500321" y="261525"/>
                </a:lnTo>
                <a:cubicBezTo>
                  <a:pt x="511790" y="261525"/>
                  <a:pt x="527558" y="250154"/>
                  <a:pt x="543329" y="238783"/>
                </a:cubicBezTo>
                <a:cubicBezTo>
                  <a:pt x="559097" y="227412"/>
                  <a:pt x="574867" y="216042"/>
                  <a:pt x="583469" y="213199"/>
                </a:cubicBezTo>
                <a:cubicBezTo>
                  <a:pt x="576300" y="203250"/>
                  <a:pt x="551930" y="218885"/>
                  <a:pt x="572000" y="196143"/>
                </a:cubicBezTo>
                <a:cubicBezTo>
                  <a:pt x="603539" y="173401"/>
                  <a:pt x="616440" y="171981"/>
                  <a:pt x="627909" y="170560"/>
                </a:cubicBezTo>
                <a:cubicBezTo>
                  <a:pt x="635078" y="170560"/>
                  <a:pt x="640812" y="170560"/>
                  <a:pt x="649414" y="169138"/>
                </a:cubicBezTo>
                <a:cubicBezTo>
                  <a:pt x="658015" y="169138"/>
                  <a:pt x="670917" y="166294"/>
                  <a:pt x="688120" y="160610"/>
                </a:cubicBezTo>
                <a:lnTo>
                  <a:pt x="678085" y="170560"/>
                </a:lnTo>
                <a:cubicBezTo>
                  <a:pt x="688120" y="166294"/>
                  <a:pt x="699588" y="164874"/>
                  <a:pt x="711057" y="162031"/>
                </a:cubicBezTo>
                <a:cubicBezTo>
                  <a:pt x="722525" y="159189"/>
                  <a:pt x="735429" y="154925"/>
                  <a:pt x="748330" y="143554"/>
                </a:cubicBezTo>
                <a:cubicBezTo>
                  <a:pt x="744030" y="136447"/>
                  <a:pt x="721093" y="147818"/>
                  <a:pt x="706757" y="149239"/>
                </a:cubicBezTo>
                <a:cubicBezTo>
                  <a:pt x="711057" y="142132"/>
                  <a:pt x="751197" y="144975"/>
                  <a:pt x="771267" y="127920"/>
                </a:cubicBezTo>
                <a:cubicBezTo>
                  <a:pt x="746897" y="125076"/>
                  <a:pt x="692421" y="144975"/>
                  <a:pt x="658015" y="163453"/>
                </a:cubicBezTo>
                <a:cubicBezTo>
                  <a:pt x="660882" y="159189"/>
                  <a:pt x="659448" y="154925"/>
                  <a:pt x="652281" y="153503"/>
                </a:cubicBezTo>
                <a:cubicBezTo>
                  <a:pt x="706757" y="130763"/>
                  <a:pt x="765533" y="112285"/>
                  <a:pt x="822876" y="95229"/>
                </a:cubicBezTo>
                <a:cubicBezTo>
                  <a:pt x="881654" y="79595"/>
                  <a:pt x="938997" y="65381"/>
                  <a:pt x="994906" y="51167"/>
                </a:cubicBezTo>
                <a:cubicBezTo>
                  <a:pt x="963367" y="49746"/>
                  <a:pt x="970536" y="48325"/>
                  <a:pt x="982005" y="45482"/>
                </a:cubicBezTo>
                <a:cubicBezTo>
                  <a:pt x="993473" y="42639"/>
                  <a:pt x="1012109" y="39797"/>
                  <a:pt x="1003508" y="32691"/>
                </a:cubicBezTo>
                <a:cubicBezTo>
                  <a:pt x="1014976" y="42639"/>
                  <a:pt x="1047949" y="24163"/>
                  <a:pt x="1080921" y="27004"/>
                </a:cubicBezTo>
                <a:cubicBezTo>
                  <a:pt x="1086655" y="19899"/>
                  <a:pt x="1069453" y="18477"/>
                  <a:pt x="1055117" y="18477"/>
                </a:cubicBezTo>
                <a:cubicBezTo>
                  <a:pt x="1039348" y="18477"/>
                  <a:pt x="1026445" y="18477"/>
                  <a:pt x="1039348" y="12792"/>
                </a:cubicBezTo>
                <a:cubicBezTo>
                  <a:pt x="1055117" y="11370"/>
                  <a:pt x="1072320" y="12792"/>
                  <a:pt x="1089523" y="12792"/>
                </a:cubicBezTo>
                <a:cubicBezTo>
                  <a:pt x="1106726" y="12792"/>
                  <a:pt x="1126796" y="14213"/>
                  <a:pt x="1145433" y="17056"/>
                </a:cubicBezTo>
                <a:cubicBezTo>
                  <a:pt x="1154035" y="18477"/>
                  <a:pt x="1164069" y="18477"/>
                  <a:pt x="1174105" y="19899"/>
                </a:cubicBezTo>
                <a:cubicBezTo>
                  <a:pt x="1184139" y="21320"/>
                  <a:pt x="1194175" y="22740"/>
                  <a:pt x="1204209" y="24163"/>
                </a:cubicBezTo>
                <a:cubicBezTo>
                  <a:pt x="1214245" y="25584"/>
                  <a:pt x="1224279" y="27004"/>
                  <a:pt x="1234315" y="27004"/>
                </a:cubicBezTo>
                <a:cubicBezTo>
                  <a:pt x="1244349" y="28427"/>
                  <a:pt x="1254385" y="29847"/>
                  <a:pt x="1264420" y="29847"/>
                </a:cubicBezTo>
                <a:cubicBezTo>
                  <a:pt x="1260120" y="24163"/>
                  <a:pt x="1241482" y="21320"/>
                  <a:pt x="1238615" y="18477"/>
                </a:cubicBezTo>
                <a:cubicBezTo>
                  <a:pt x="1251518" y="21320"/>
                  <a:pt x="1264420" y="25584"/>
                  <a:pt x="1278755" y="29847"/>
                </a:cubicBezTo>
                <a:cubicBezTo>
                  <a:pt x="1284490" y="32691"/>
                  <a:pt x="1291659" y="34111"/>
                  <a:pt x="1298826" y="36954"/>
                </a:cubicBezTo>
                <a:cubicBezTo>
                  <a:pt x="1305994" y="39797"/>
                  <a:pt x="1311729" y="42639"/>
                  <a:pt x="1318896" y="45482"/>
                </a:cubicBezTo>
                <a:cubicBezTo>
                  <a:pt x="1331799" y="49746"/>
                  <a:pt x="1344700" y="54010"/>
                  <a:pt x="1356169" y="56853"/>
                </a:cubicBezTo>
                <a:cubicBezTo>
                  <a:pt x="1367638" y="61117"/>
                  <a:pt x="1377673" y="62538"/>
                  <a:pt x="1387708" y="59696"/>
                </a:cubicBezTo>
                <a:cubicBezTo>
                  <a:pt x="1376239" y="54010"/>
                  <a:pt x="1364770" y="45482"/>
                  <a:pt x="1351869" y="39797"/>
                </a:cubicBezTo>
                <a:cubicBezTo>
                  <a:pt x="1338966" y="34111"/>
                  <a:pt x="1326065" y="27004"/>
                  <a:pt x="1313161" y="21320"/>
                </a:cubicBezTo>
                <a:cubicBezTo>
                  <a:pt x="1318896" y="22740"/>
                  <a:pt x="1328932" y="22740"/>
                  <a:pt x="1343267" y="22740"/>
                </a:cubicBezTo>
                <a:close/>
                <a:moveTo>
                  <a:pt x="1250083" y="0"/>
                </a:moveTo>
                <a:cubicBezTo>
                  <a:pt x="1285924" y="0"/>
                  <a:pt x="1287356" y="9950"/>
                  <a:pt x="1295958" y="15634"/>
                </a:cubicBezTo>
                <a:cubicBezTo>
                  <a:pt x="1278755" y="9950"/>
                  <a:pt x="1262986" y="4264"/>
                  <a:pt x="1250083" y="0"/>
                </a:cubicBezTo>
                <a:close/>
              </a:path>
            </a:pathLst>
          </a:custGeom>
          <a:solidFill>
            <a:srgbClr val="F7B204"/>
          </a:solidFill>
          <a:ln w="9525" cap="flat">
            <a:noFill/>
            <a:prstDash val="solid"/>
            <a:miter/>
          </a:ln>
        </p:spPr>
        <p:txBody>
          <a:bodyPr wrap="square" rtlCol="0" anchor="ctr">
            <a:noAutofit/>
          </a:bodyPr>
          <a:lstStyle/>
          <a:p>
            <a:pPr marL="0" marR="0" lvl="0" indent="0" defTabSz="91421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73A4A"/>
              </a:solidFill>
              <a:effectLst/>
              <a:uLnTx/>
              <a:uFillTx/>
              <a:latin typeface="Jura" pitchFamily="2" charset="0"/>
            </a:endParaRPr>
          </a:p>
        </p:txBody>
      </p:sp>
      <p:sp>
        <p:nvSpPr>
          <p:cNvPr id="9" name="TextBox 8">
            <a:extLst>
              <a:ext uri="{FF2B5EF4-FFF2-40B4-BE49-F238E27FC236}">
                <a16:creationId xmlns:a16="http://schemas.microsoft.com/office/drawing/2014/main" id="{145123FF-2E10-7AF9-3A28-8AF6DE787AA2}"/>
              </a:ext>
            </a:extLst>
          </p:cNvPr>
          <p:cNvSpPr txBox="1"/>
          <p:nvPr/>
        </p:nvSpPr>
        <p:spPr>
          <a:xfrm>
            <a:off x="5470938" y="654667"/>
            <a:ext cx="3607074" cy="830997"/>
          </a:xfrm>
          <a:prstGeom prst="rect">
            <a:avLst/>
          </a:prstGeom>
          <a:noFill/>
        </p:spPr>
        <p:txBody>
          <a:bodyPr wrap="square" rtlCol="0">
            <a:spAutoFit/>
          </a:bodyPr>
          <a:lstStyle/>
          <a:p>
            <a:r>
              <a:rPr lang="en-US" sz="2400" b="1" dirty="0">
                <a:latin typeface="Century Gothic" panose="020B0502020202020204" pitchFamily="34" charset="0"/>
              </a:rPr>
              <a:t>Electronic fraud explained:</a:t>
            </a:r>
          </a:p>
        </p:txBody>
      </p:sp>
      <p:pic>
        <p:nvPicPr>
          <p:cNvPr id="10" name="Picture 9" descr="A black background with blue text&#10;&#10;Description automatically generated">
            <a:extLst>
              <a:ext uri="{FF2B5EF4-FFF2-40B4-BE49-F238E27FC236}">
                <a16:creationId xmlns:a16="http://schemas.microsoft.com/office/drawing/2014/main" id="{B89C03D6-68CA-FC19-F846-65EFE2E035F7}"/>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223628737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2">
            <a:extLst>
              <a:ext uri="{FF2B5EF4-FFF2-40B4-BE49-F238E27FC236}">
                <a16:creationId xmlns:a16="http://schemas.microsoft.com/office/drawing/2014/main" id="{3B79C6A2-218D-C984-3532-DFA4160908C8}"/>
              </a:ext>
            </a:extLst>
          </p:cNvPr>
          <p:cNvSpPr txBox="1">
            <a:spLocks/>
          </p:cNvSpPr>
          <p:nvPr/>
        </p:nvSpPr>
        <p:spPr>
          <a:xfrm>
            <a:off x="320041" y="1485664"/>
            <a:ext cx="11704320" cy="5532356"/>
          </a:xfrm>
          <a:prstGeom prst="rect">
            <a:avLst/>
          </a:prstGeom>
        </p:spPr>
        <p:txBody>
          <a:bodyPr>
            <a:normAutofit fontScale="9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2400" dirty="0">
                <a:solidFill>
                  <a:schemeClr val="accent4"/>
                </a:solidFill>
                <a:latin typeface="Century Gothic" panose="020B0502020202020204" pitchFamily="34" charset="0"/>
              </a:rPr>
              <a:t>Stanbic Bank Uganda Limited v Gabigogo (Civil Appeal 28 of 2023) [2024] UGCommC 23 – card swapping at ATM </a:t>
            </a:r>
          </a:p>
          <a:p>
            <a:pPr marL="0" indent="0" algn="just">
              <a:buNone/>
            </a:pPr>
            <a:r>
              <a:rPr lang="en-US" sz="2400" dirty="0">
                <a:latin typeface="Century Gothic" panose="020B0502020202020204" pitchFamily="34" charset="0"/>
              </a:rPr>
              <a:t>Banking — Contractual liability of a banker for acts of nonfeasance — To determine negligence, the Court applies a flexible balancing test which weighs the burdens of imposing a duty on the bank plus the social utility of the ATM against the gravity of the ATM crime and the likelihood of its occurrence. — As a result, banks will only be liable for a breach of the imposed duty which occurs when the burden and utility weigh less than the gravity and likelihood of the harm. </a:t>
            </a:r>
          </a:p>
          <a:p>
            <a:pPr marL="0" indent="0" algn="just">
              <a:buNone/>
            </a:pPr>
            <a:endParaRPr lang="en-US" sz="2400" dirty="0">
              <a:latin typeface="Century Gothic" panose="020B0502020202020204" pitchFamily="34" charset="0"/>
            </a:endParaRPr>
          </a:p>
          <a:p>
            <a:pPr marL="0" indent="0" algn="just">
              <a:buNone/>
            </a:pPr>
            <a:r>
              <a:rPr lang="en-US" sz="2400" dirty="0">
                <a:latin typeface="Century Gothic" panose="020B0502020202020204" pitchFamily="34" charset="0"/>
              </a:rPr>
              <a:t>ATM Fraud and Digital banking. — The bank must produce substantial evidence or argument that the card holder was negligent and is therefore responsible for the losses incurred. —The </a:t>
            </a:r>
            <a:r>
              <a:rPr lang="en-US" sz="2400" b="1" dirty="0">
                <a:solidFill>
                  <a:srgbClr val="FF0000"/>
                </a:solidFill>
                <a:latin typeface="Century Gothic" panose="020B0502020202020204" pitchFamily="34" charset="0"/>
              </a:rPr>
              <a:t>customer will be liable </a:t>
            </a:r>
            <a:r>
              <a:rPr lang="en-US" sz="2400" dirty="0">
                <a:latin typeface="Century Gothic" panose="020B0502020202020204" pitchFamily="34" charset="0"/>
              </a:rPr>
              <a:t>for the loss occurring due to unauthorized transactions </a:t>
            </a:r>
            <a:r>
              <a:rPr lang="en-US" sz="2400" b="1" dirty="0">
                <a:solidFill>
                  <a:srgbClr val="FF0000"/>
                </a:solidFill>
                <a:latin typeface="Century Gothic" panose="020B0502020202020204" pitchFamily="34" charset="0"/>
              </a:rPr>
              <a:t>where the loss is due to negligence by a customer</a:t>
            </a:r>
            <a:r>
              <a:rPr lang="en-US" sz="2400" dirty="0">
                <a:latin typeface="Century Gothic" panose="020B0502020202020204" pitchFamily="34" charset="0"/>
              </a:rPr>
              <a:t>. — Where a </a:t>
            </a:r>
            <a:r>
              <a:rPr lang="en-US" sz="2400" b="1" dirty="0">
                <a:solidFill>
                  <a:srgbClr val="FF0000"/>
                </a:solidFill>
                <a:latin typeface="Century Gothic" panose="020B0502020202020204" pitchFamily="34" charset="0"/>
              </a:rPr>
              <a:t>security breach </a:t>
            </a:r>
            <a:r>
              <a:rPr lang="en-US" sz="2400" dirty="0">
                <a:latin typeface="Century Gothic" panose="020B0502020202020204" pitchFamily="34" charset="0"/>
              </a:rPr>
              <a:t>occurs at </a:t>
            </a:r>
            <a:r>
              <a:rPr lang="en-US" sz="2400" b="1" dirty="0">
                <a:solidFill>
                  <a:srgbClr val="FF0000"/>
                </a:solidFill>
                <a:latin typeface="Century Gothic" panose="020B0502020202020204" pitchFamily="34" charset="0"/>
              </a:rPr>
              <a:t>the ATM</a:t>
            </a:r>
            <a:r>
              <a:rPr lang="en-US" sz="2400" dirty="0">
                <a:latin typeface="Century Gothic" panose="020B0502020202020204" pitchFamily="34" charset="0"/>
              </a:rPr>
              <a:t>, the </a:t>
            </a:r>
            <a:r>
              <a:rPr lang="en-US" sz="2400" b="1" dirty="0">
                <a:solidFill>
                  <a:srgbClr val="FF0000"/>
                </a:solidFill>
                <a:latin typeface="Century Gothic" panose="020B0502020202020204" pitchFamily="34" charset="0"/>
              </a:rPr>
              <a:t>onus lies </a:t>
            </a:r>
            <a:r>
              <a:rPr lang="en-US" sz="2400" dirty="0">
                <a:latin typeface="Century Gothic" panose="020B0502020202020204" pitchFamily="34" charset="0"/>
              </a:rPr>
              <a:t>on the </a:t>
            </a:r>
            <a:r>
              <a:rPr lang="en-US" sz="2400" b="1" dirty="0">
                <a:solidFill>
                  <a:srgbClr val="FF0000"/>
                </a:solidFill>
                <a:latin typeface="Century Gothic" panose="020B0502020202020204" pitchFamily="34" charset="0"/>
              </a:rPr>
              <a:t>customer</a:t>
            </a:r>
            <a:r>
              <a:rPr lang="en-US" sz="2400" dirty="0">
                <a:latin typeface="Century Gothic" panose="020B0502020202020204" pitchFamily="34" charset="0"/>
              </a:rPr>
              <a:t> to prove negligence by showing that </a:t>
            </a:r>
            <a:r>
              <a:rPr lang="en-US" sz="2400" b="1" dirty="0">
                <a:solidFill>
                  <a:srgbClr val="FF0000"/>
                </a:solidFill>
                <a:latin typeface="Century Gothic" panose="020B0502020202020204" pitchFamily="34" charset="0"/>
              </a:rPr>
              <a:t>the bank in question could have done more to safeguard the integrity of customer’s personal information </a:t>
            </a:r>
            <a:r>
              <a:rPr lang="en-US" sz="2400" dirty="0">
                <a:latin typeface="Century Gothic" panose="020B0502020202020204" pitchFamily="34" charset="0"/>
              </a:rPr>
              <a:t>from unauthorized access. </a:t>
            </a:r>
          </a:p>
          <a:p>
            <a:pPr marL="0" indent="0">
              <a:buNone/>
            </a:pPr>
            <a:endParaRPr lang="en-US" sz="2400" dirty="0">
              <a:solidFill>
                <a:schemeClr val="accent4"/>
              </a:solidFill>
              <a:latin typeface="Century Gothic" panose="020B0502020202020204" pitchFamily="34" charset="0"/>
            </a:endParaRPr>
          </a:p>
          <a:p>
            <a:pPr>
              <a:buFont typeface="Wingdings" panose="05000000000000000000" pitchFamily="2" charset="2"/>
              <a:buChar char="v"/>
            </a:pPr>
            <a:endParaRPr lang="en-US" sz="2400" dirty="0">
              <a:solidFill>
                <a:schemeClr val="accent4"/>
              </a:solidFill>
              <a:latin typeface="Century Gothic" panose="020B0502020202020204" pitchFamily="34" charset="0"/>
            </a:endParaRPr>
          </a:p>
          <a:p>
            <a:pPr>
              <a:buFont typeface="Wingdings" panose="05000000000000000000" pitchFamily="2" charset="2"/>
              <a:buChar char="v"/>
            </a:pPr>
            <a:endParaRPr lang="en-US" sz="2400" dirty="0">
              <a:latin typeface="Century Gothic" panose="020B0502020202020204" pitchFamily="34" charset="0"/>
            </a:endParaRPr>
          </a:p>
        </p:txBody>
      </p:sp>
      <p:grpSp>
        <p:nvGrpSpPr>
          <p:cNvPr id="3" name="Google Shape;12022;p92">
            <a:extLst>
              <a:ext uri="{FF2B5EF4-FFF2-40B4-BE49-F238E27FC236}">
                <a16:creationId xmlns:a16="http://schemas.microsoft.com/office/drawing/2014/main" id="{C77B8241-C286-BEB3-E901-36ECAF4324C7}"/>
              </a:ext>
            </a:extLst>
          </p:cNvPr>
          <p:cNvGrpSpPr/>
          <p:nvPr/>
        </p:nvGrpSpPr>
        <p:grpSpPr>
          <a:xfrm rot="10800000">
            <a:off x="0" y="-361488"/>
            <a:ext cx="2499325" cy="1702685"/>
            <a:chOff x="4126815" y="2760704"/>
            <a:chExt cx="380393" cy="363118"/>
          </a:xfrm>
          <a:solidFill>
            <a:srgbClr val="FFC000"/>
          </a:solidFill>
        </p:grpSpPr>
        <p:sp>
          <p:nvSpPr>
            <p:cNvPr id="4" name="Google Shape;12023;p92">
              <a:extLst>
                <a:ext uri="{FF2B5EF4-FFF2-40B4-BE49-F238E27FC236}">
                  <a16:creationId xmlns:a16="http://schemas.microsoft.com/office/drawing/2014/main" id="{F39C51C9-339B-FE8A-C673-59C0F6CC23AF}"/>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endParaRPr sz="2400" dirty="0"/>
            </a:p>
          </p:txBody>
        </p:sp>
        <p:sp>
          <p:nvSpPr>
            <p:cNvPr id="5" name="Google Shape;12024;p92">
              <a:extLst>
                <a:ext uri="{FF2B5EF4-FFF2-40B4-BE49-F238E27FC236}">
                  <a16:creationId xmlns:a16="http://schemas.microsoft.com/office/drawing/2014/main" id="{643ACC49-20C1-CB2B-D50B-35A6170D4E93}"/>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endParaRPr sz="2400"/>
            </a:p>
          </p:txBody>
        </p:sp>
        <p:sp>
          <p:nvSpPr>
            <p:cNvPr id="6" name="Google Shape;12025;p92">
              <a:extLst>
                <a:ext uri="{FF2B5EF4-FFF2-40B4-BE49-F238E27FC236}">
                  <a16:creationId xmlns:a16="http://schemas.microsoft.com/office/drawing/2014/main" id="{40B1F382-19A3-78AC-4926-86C97F36A414}"/>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7" name="Google Shape;12026;p92">
              <a:extLst>
                <a:ext uri="{FF2B5EF4-FFF2-40B4-BE49-F238E27FC236}">
                  <a16:creationId xmlns:a16="http://schemas.microsoft.com/office/drawing/2014/main" id="{F2B1EA6E-B9C4-F528-63ED-BB4DF8A12F93}"/>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endParaRPr sz="2400" dirty="0"/>
            </a:p>
          </p:txBody>
        </p:sp>
      </p:grpSp>
      <p:sp>
        <p:nvSpPr>
          <p:cNvPr id="8" name="Freeform 9">
            <a:extLst>
              <a:ext uri="{FF2B5EF4-FFF2-40B4-BE49-F238E27FC236}">
                <a16:creationId xmlns:a16="http://schemas.microsoft.com/office/drawing/2014/main" id="{A0DDCC1F-FDB2-BB93-F68B-754F68272930}"/>
              </a:ext>
            </a:extLst>
          </p:cNvPr>
          <p:cNvSpPr/>
          <p:nvPr/>
        </p:nvSpPr>
        <p:spPr>
          <a:xfrm>
            <a:off x="4472169" y="489855"/>
            <a:ext cx="974120" cy="833611"/>
          </a:xfrm>
          <a:custGeom>
            <a:avLst/>
            <a:gdLst>
              <a:gd name="connsiteX0" fmla="*/ 560145 w 1948239"/>
              <a:gd name="connsiteY0" fmla="*/ 1648531 h 1667221"/>
              <a:gd name="connsiteX1" fmla="*/ 582677 w 1948239"/>
              <a:gd name="connsiteY1" fmla="*/ 1650706 h 1667221"/>
              <a:gd name="connsiteX2" fmla="*/ 575942 w 1948239"/>
              <a:gd name="connsiteY2" fmla="*/ 1650697 h 1667221"/>
              <a:gd name="connsiteX3" fmla="*/ 547629 w 1948239"/>
              <a:gd name="connsiteY3" fmla="*/ 1647322 h 1667221"/>
              <a:gd name="connsiteX4" fmla="*/ 558291 w 1948239"/>
              <a:gd name="connsiteY4" fmla="*/ 1648276 h 1667221"/>
              <a:gd name="connsiteX5" fmla="*/ 560145 w 1948239"/>
              <a:gd name="connsiteY5" fmla="*/ 1648531 h 1667221"/>
              <a:gd name="connsiteX6" fmla="*/ 1035048 w 1948239"/>
              <a:gd name="connsiteY6" fmla="*/ 1645899 h 1667221"/>
              <a:gd name="connsiteX7" fmla="*/ 1002074 w 1948239"/>
              <a:gd name="connsiteY7" fmla="*/ 1655848 h 1667221"/>
              <a:gd name="connsiteX8" fmla="*/ 959066 w 1948239"/>
              <a:gd name="connsiteY8" fmla="*/ 1665798 h 1667221"/>
              <a:gd name="connsiteX9" fmla="*/ 1035048 w 1948239"/>
              <a:gd name="connsiteY9" fmla="*/ 1645899 h 1667221"/>
              <a:gd name="connsiteX10" fmla="*/ 1139699 w 1948239"/>
              <a:gd name="connsiteY10" fmla="*/ 1628844 h 1667221"/>
              <a:gd name="connsiteX11" fmla="*/ 1137849 w 1948239"/>
              <a:gd name="connsiteY11" fmla="*/ 1630679 h 1667221"/>
              <a:gd name="connsiteX12" fmla="*/ 1135061 w 1948239"/>
              <a:gd name="connsiteY12" fmla="*/ 1629244 h 1667221"/>
              <a:gd name="connsiteX13" fmla="*/ 1057984 w 1948239"/>
              <a:gd name="connsiteY13" fmla="*/ 1590468 h 1667221"/>
              <a:gd name="connsiteX14" fmla="*/ 1000641 w 1948239"/>
              <a:gd name="connsiteY14" fmla="*/ 1600418 h 1667221"/>
              <a:gd name="connsiteX15" fmla="*/ 1090957 w 1948239"/>
              <a:gd name="connsiteY15" fmla="*/ 1596154 h 1667221"/>
              <a:gd name="connsiteX16" fmla="*/ 1059418 w 1948239"/>
              <a:gd name="connsiteY16" fmla="*/ 1597575 h 1667221"/>
              <a:gd name="connsiteX17" fmla="*/ 1066585 w 1948239"/>
              <a:gd name="connsiteY17" fmla="*/ 1596154 h 1667221"/>
              <a:gd name="connsiteX18" fmla="*/ 642245 w 1948239"/>
              <a:gd name="connsiteY18" fmla="*/ 1576256 h 1667221"/>
              <a:gd name="connsiteX19" fmla="*/ 666617 w 1948239"/>
              <a:gd name="connsiteY19" fmla="*/ 1591890 h 1667221"/>
              <a:gd name="connsiteX20" fmla="*/ 650846 w 1948239"/>
              <a:gd name="connsiteY20" fmla="*/ 1590468 h 1667221"/>
              <a:gd name="connsiteX21" fmla="*/ 695288 w 1948239"/>
              <a:gd name="connsiteY21" fmla="*/ 1606103 h 1667221"/>
              <a:gd name="connsiteX22" fmla="*/ 675218 w 1948239"/>
              <a:gd name="connsiteY22" fmla="*/ 1603261 h 1667221"/>
              <a:gd name="connsiteX23" fmla="*/ 683820 w 1948239"/>
              <a:gd name="connsiteY23" fmla="*/ 1587625 h 1667221"/>
              <a:gd name="connsiteX24" fmla="*/ 642245 w 1948239"/>
              <a:gd name="connsiteY24" fmla="*/ 1576256 h 1667221"/>
              <a:gd name="connsiteX25" fmla="*/ 718987 w 1948239"/>
              <a:gd name="connsiteY25" fmla="*/ 1574456 h 1667221"/>
              <a:gd name="connsiteX26" fmla="*/ 702455 w 1948239"/>
              <a:gd name="connsiteY26" fmla="*/ 1577676 h 1667221"/>
              <a:gd name="connsiteX27" fmla="*/ 754064 w 1948239"/>
              <a:gd name="connsiteY27" fmla="*/ 1589047 h 1667221"/>
              <a:gd name="connsiteX28" fmla="*/ 718987 w 1948239"/>
              <a:gd name="connsiteY28" fmla="*/ 1574456 h 1667221"/>
              <a:gd name="connsiteX29" fmla="*/ 381333 w 1948239"/>
              <a:gd name="connsiteY29" fmla="*/ 1556357 h 1667221"/>
              <a:gd name="connsiteX30" fmla="*/ 447278 w 1948239"/>
              <a:gd name="connsiteY30" fmla="*/ 1577676 h 1667221"/>
              <a:gd name="connsiteX31" fmla="*/ 381333 w 1948239"/>
              <a:gd name="connsiteY31" fmla="*/ 1556357 h 1667221"/>
              <a:gd name="connsiteX32" fmla="*/ 1409212 w 1948239"/>
              <a:gd name="connsiteY32" fmla="*/ 1519401 h 1667221"/>
              <a:gd name="connsiteX33" fmla="*/ 1384841 w 1948239"/>
              <a:gd name="connsiteY33" fmla="*/ 1533615 h 1667221"/>
              <a:gd name="connsiteX34" fmla="*/ 1402044 w 1948239"/>
              <a:gd name="connsiteY34" fmla="*/ 1532194 h 1667221"/>
              <a:gd name="connsiteX35" fmla="*/ 290257 w 1948239"/>
              <a:gd name="connsiteY35" fmla="*/ 1489287 h 1667221"/>
              <a:gd name="connsiteX36" fmla="*/ 288151 w 1948239"/>
              <a:gd name="connsiteY36" fmla="*/ 1495239 h 1667221"/>
              <a:gd name="connsiteX37" fmla="*/ 329724 w 1948239"/>
              <a:gd name="connsiteY37" fmla="*/ 1529351 h 1667221"/>
              <a:gd name="connsiteX38" fmla="*/ 346927 w 1948239"/>
              <a:gd name="connsiteY38" fmla="*/ 1525088 h 1667221"/>
              <a:gd name="connsiteX39" fmla="*/ 319690 w 1948239"/>
              <a:gd name="connsiteY39" fmla="*/ 1498082 h 1667221"/>
              <a:gd name="connsiteX40" fmla="*/ 290257 w 1948239"/>
              <a:gd name="connsiteY40" fmla="*/ 1489287 h 1667221"/>
              <a:gd name="connsiteX41" fmla="*/ 1306498 w 1948239"/>
              <a:gd name="connsiteY41" fmla="*/ 1488997 h 1667221"/>
              <a:gd name="connsiteX42" fmla="*/ 1287357 w 1948239"/>
              <a:gd name="connsiteY42" fmla="*/ 1493818 h 1667221"/>
              <a:gd name="connsiteX43" fmla="*/ 1284179 w 1948239"/>
              <a:gd name="connsiteY43" fmla="*/ 1494378 h 1667221"/>
              <a:gd name="connsiteX44" fmla="*/ 1285924 w 1948239"/>
              <a:gd name="connsiteY44" fmla="*/ 1492396 h 1667221"/>
              <a:gd name="connsiteX45" fmla="*/ 1437884 w 1948239"/>
              <a:gd name="connsiteY45" fmla="*/ 1485290 h 1667221"/>
              <a:gd name="connsiteX46" fmla="*/ 1400611 w 1948239"/>
              <a:gd name="connsiteY46" fmla="*/ 1506610 h 1667221"/>
              <a:gd name="connsiteX47" fmla="*/ 1361903 w 1948239"/>
              <a:gd name="connsiteY47" fmla="*/ 1516560 h 1667221"/>
              <a:gd name="connsiteX48" fmla="*/ 1437884 w 1948239"/>
              <a:gd name="connsiteY48" fmla="*/ 1485290 h 1667221"/>
              <a:gd name="connsiteX49" fmla="*/ 1389142 w 1948239"/>
              <a:gd name="connsiteY49" fmla="*/ 1442650 h 1667221"/>
              <a:gd name="connsiteX50" fmla="*/ 1388971 w 1948239"/>
              <a:gd name="connsiteY50" fmla="*/ 1442811 h 1667221"/>
              <a:gd name="connsiteX51" fmla="*/ 1376239 w 1948239"/>
              <a:gd name="connsiteY51" fmla="*/ 1451178 h 1667221"/>
              <a:gd name="connsiteX52" fmla="*/ 1375386 w 1948239"/>
              <a:gd name="connsiteY52" fmla="*/ 1449993 h 1667221"/>
              <a:gd name="connsiteX53" fmla="*/ 1493793 w 1948239"/>
              <a:gd name="connsiteY53" fmla="*/ 1441229 h 1667221"/>
              <a:gd name="connsiteX54" fmla="*/ 1467988 w 1948239"/>
              <a:gd name="connsiteY54" fmla="*/ 1455442 h 1667221"/>
              <a:gd name="connsiteX55" fmla="*/ 1447918 w 1948239"/>
              <a:gd name="connsiteY55" fmla="*/ 1461128 h 1667221"/>
              <a:gd name="connsiteX56" fmla="*/ 1435017 w 1948239"/>
              <a:gd name="connsiteY56" fmla="*/ 1468233 h 1667221"/>
              <a:gd name="connsiteX57" fmla="*/ 1449353 w 1948239"/>
              <a:gd name="connsiteY57" fmla="*/ 1461128 h 1667221"/>
              <a:gd name="connsiteX58" fmla="*/ 1493793 w 1948239"/>
              <a:gd name="connsiteY58" fmla="*/ 1441229 h 1667221"/>
              <a:gd name="connsiteX59" fmla="*/ 1386812 w 1948239"/>
              <a:gd name="connsiteY59" fmla="*/ 1428968 h 1667221"/>
              <a:gd name="connsiteX60" fmla="*/ 1392008 w 1948239"/>
              <a:gd name="connsiteY60" fmla="*/ 1432699 h 1667221"/>
              <a:gd name="connsiteX61" fmla="*/ 1371938 w 1948239"/>
              <a:gd name="connsiteY61" fmla="*/ 1432699 h 1667221"/>
              <a:gd name="connsiteX62" fmla="*/ 1386812 w 1948239"/>
              <a:gd name="connsiteY62" fmla="*/ 1428968 h 1667221"/>
              <a:gd name="connsiteX63" fmla="*/ 1629984 w 1948239"/>
              <a:gd name="connsiteY63" fmla="*/ 1402852 h 1667221"/>
              <a:gd name="connsiteX64" fmla="*/ 1624252 w 1948239"/>
              <a:gd name="connsiteY64" fmla="*/ 1405694 h 1667221"/>
              <a:gd name="connsiteX65" fmla="*/ 1627116 w 1948239"/>
              <a:gd name="connsiteY65" fmla="*/ 1404273 h 1667221"/>
              <a:gd name="connsiteX66" fmla="*/ 1629984 w 1948239"/>
              <a:gd name="connsiteY66" fmla="*/ 1402852 h 1667221"/>
              <a:gd name="connsiteX67" fmla="*/ 1506695 w 1948239"/>
              <a:gd name="connsiteY67" fmla="*/ 1361633 h 1667221"/>
              <a:gd name="connsiteX68" fmla="*/ 1506695 w 1948239"/>
              <a:gd name="connsiteY68" fmla="*/ 1367318 h 1667221"/>
              <a:gd name="connsiteX69" fmla="*/ 1506695 w 1948239"/>
              <a:gd name="connsiteY69" fmla="*/ 1361633 h 1667221"/>
              <a:gd name="connsiteX70" fmla="*/ 78422 w 1948239"/>
              <a:gd name="connsiteY70" fmla="*/ 1263629 h 1667221"/>
              <a:gd name="connsiteX71" fmla="*/ 75981 w 1948239"/>
              <a:gd name="connsiteY71" fmla="*/ 1266404 h 1667221"/>
              <a:gd name="connsiteX72" fmla="*/ 90316 w 1948239"/>
              <a:gd name="connsiteY72" fmla="*/ 1304781 h 1667221"/>
              <a:gd name="connsiteX73" fmla="*/ 110387 w 1948239"/>
              <a:gd name="connsiteY73" fmla="*/ 1326100 h 1667221"/>
              <a:gd name="connsiteX74" fmla="*/ 100351 w 1948239"/>
              <a:gd name="connsiteY74" fmla="*/ 1303360 h 1667221"/>
              <a:gd name="connsiteX75" fmla="*/ 94616 w 1948239"/>
              <a:gd name="connsiteY75" fmla="*/ 1291989 h 1667221"/>
              <a:gd name="connsiteX76" fmla="*/ 90316 w 1948239"/>
              <a:gd name="connsiteY76" fmla="*/ 1280618 h 1667221"/>
              <a:gd name="connsiteX77" fmla="*/ 78422 w 1948239"/>
              <a:gd name="connsiteY77" fmla="*/ 1263629 h 1667221"/>
              <a:gd name="connsiteX78" fmla="*/ 22938 w 1948239"/>
              <a:gd name="connsiteY78" fmla="*/ 1131378 h 1667221"/>
              <a:gd name="connsiteX79" fmla="*/ 31539 w 1948239"/>
              <a:gd name="connsiteY79" fmla="*/ 1193917 h 1667221"/>
              <a:gd name="connsiteX80" fmla="*/ 24372 w 1948239"/>
              <a:gd name="connsiteY80" fmla="*/ 1162647 h 1667221"/>
              <a:gd name="connsiteX81" fmla="*/ 22938 w 1948239"/>
              <a:gd name="connsiteY81" fmla="*/ 1131378 h 1667221"/>
              <a:gd name="connsiteX82" fmla="*/ 733993 w 1948239"/>
              <a:gd name="connsiteY82" fmla="*/ 1124271 h 1667221"/>
              <a:gd name="connsiteX83" fmla="*/ 733993 w 1948239"/>
              <a:gd name="connsiteY83" fmla="*/ 1125692 h 1667221"/>
              <a:gd name="connsiteX84" fmla="*/ 729693 w 1948239"/>
              <a:gd name="connsiteY84" fmla="*/ 1127115 h 1667221"/>
              <a:gd name="connsiteX85" fmla="*/ 733993 w 1948239"/>
              <a:gd name="connsiteY85" fmla="*/ 1124271 h 1667221"/>
              <a:gd name="connsiteX86" fmla="*/ 759799 w 1948239"/>
              <a:gd name="connsiteY86" fmla="*/ 1122850 h 1667221"/>
              <a:gd name="connsiteX87" fmla="*/ 759799 w 1948239"/>
              <a:gd name="connsiteY87" fmla="*/ 1125693 h 1667221"/>
              <a:gd name="connsiteX88" fmla="*/ 748331 w 1948239"/>
              <a:gd name="connsiteY88" fmla="*/ 1128536 h 1667221"/>
              <a:gd name="connsiteX89" fmla="*/ 746896 w 1948239"/>
              <a:gd name="connsiteY89" fmla="*/ 1128536 h 1667221"/>
              <a:gd name="connsiteX90" fmla="*/ 745781 w 1948239"/>
              <a:gd name="connsiteY90" fmla="*/ 1134856 h 1667221"/>
              <a:gd name="connsiteX91" fmla="*/ 745642 w 1948239"/>
              <a:gd name="connsiteY91" fmla="*/ 1135643 h 1667221"/>
              <a:gd name="connsiteX92" fmla="*/ 749763 w 1948239"/>
              <a:gd name="connsiteY92" fmla="*/ 1142749 h 1667221"/>
              <a:gd name="connsiteX93" fmla="*/ 749763 w 1948239"/>
              <a:gd name="connsiteY93" fmla="*/ 1139907 h 1667221"/>
              <a:gd name="connsiteX94" fmla="*/ 751198 w 1948239"/>
              <a:gd name="connsiteY94" fmla="*/ 1137064 h 1667221"/>
              <a:gd name="connsiteX95" fmla="*/ 751198 w 1948239"/>
              <a:gd name="connsiteY95" fmla="*/ 1138485 h 1667221"/>
              <a:gd name="connsiteX96" fmla="*/ 761232 w 1948239"/>
              <a:gd name="connsiteY96" fmla="*/ 1131378 h 1667221"/>
              <a:gd name="connsiteX97" fmla="*/ 758365 w 1948239"/>
              <a:gd name="connsiteY97" fmla="*/ 1138485 h 1667221"/>
              <a:gd name="connsiteX98" fmla="*/ 769834 w 1948239"/>
              <a:gd name="connsiteY98" fmla="*/ 1127114 h 1667221"/>
              <a:gd name="connsiteX99" fmla="*/ 759799 w 1948239"/>
              <a:gd name="connsiteY99" fmla="*/ 1122850 h 1667221"/>
              <a:gd name="connsiteX100" fmla="*/ 728261 w 1948239"/>
              <a:gd name="connsiteY100" fmla="*/ 1121429 h 1667221"/>
              <a:gd name="connsiteX101" fmla="*/ 725393 w 1948239"/>
              <a:gd name="connsiteY101" fmla="*/ 1128536 h 1667221"/>
              <a:gd name="connsiteX102" fmla="*/ 722526 w 1948239"/>
              <a:gd name="connsiteY102" fmla="*/ 1122850 h 1667221"/>
              <a:gd name="connsiteX103" fmla="*/ 711056 w 1948239"/>
              <a:gd name="connsiteY103" fmla="*/ 1118586 h 1667221"/>
              <a:gd name="connsiteX104" fmla="*/ 711056 w 1948239"/>
              <a:gd name="connsiteY104" fmla="*/ 1128537 h 1667221"/>
              <a:gd name="connsiteX105" fmla="*/ 711056 w 1948239"/>
              <a:gd name="connsiteY105" fmla="*/ 1128536 h 1667221"/>
              <a:gd name="connsiteX106" fmla="*/ 94616 w 1948239"/>
              <a:gd name="connsiteY106" fmla="*/ 1111480 h 1667221"/>
              <a:gd name="connsiteX107" fmla="*/ 101785 w 1948239"/>
              <a:gd name="connsiteY107" fmla="*/ 1149856 h 1667221"/>
              <a:gd name="connsiteX108" fmla="*/ 94616 w 1948239"/>
              <a:gd name="connsiteY108" fmla="*/ 1111480 h 1667221"/>
              <a:gd name="connsiteX109" fmla="*/ 787396 w 1948239"/>
              <a:gd name="connsiteY109" fmla="*/ 1107039 h 1667221"/>
              <a:gd name="connsiteX110" fmla="*/ 787685 w 1948239"/>
              <a:gd name="connsiteY110" fmla="*/ 1107095 h 1667221"/>
              <a:gd name="connsiteX111" fmla="*/ 787574 w 1948239"/>
              <a:gd name="connsiteY111" fmla="*/ 1107216 h 1667221"/>
              <a:gd name="connsiteX112" fmla="*/ 781302 w 1948239"/>
              <a:gd name="connsiteY112" fmla="*/ 1108638 h 1667221"/>
              <a:gd name="connsiteX113" fmla="*/ 787396 w 1948239"/>
              <a:gd name="connsiteY113" fmla="*/ 1107039 h 1667221"/>
              <a:gd name="connsiteX114" fmla="*/ 736862 w 1948239"/>
              <a:gd name="connsiteY114" fmla="*/ 1098688 h 1667221"/>
              <a:gd name="connsiteX115" fmla="*/ 732560 w 1948239"/>
              <a:gd name="connsiteY115" fmla="*/ 1118586 h 1667221"/>
              <a:gd name="connsiteX116" fmla="*/ 726826 w 1948239"/>
              <a:gd name="connsiteY116" fmla="*/ 1107215 h 1667221"/>
              <a:gd name="connsiteX117" fmla="*/ 736862 w 1948239"/>
              <a:gd name="connsiteY117" fmla="*/ 1098688 h 1667221"/>
              <a:gd name="connsiteX118" fmla="*/ 799940 w 1948239"/>
              <a:gd name="connsiteY118" fmla="*/ 1080212 h 1667221"/>
              <a:gd name="connsiteX119" fmla="*/ 797072 w 1948239"/>
              <a:gd name="connsiteY119" fmla="*/ 1084475 h 1667221"/>
              <a:gd name="connsiteX120" fmla="*/ 807107 w 1948239"/>
              <a:gd name="connsiteY120" fmla="*/ 1087317 h 1667221"/>
              <a:gd name="connsiteX121" fmla="*/ 766786 w 1948239"/>
              <a:gd name="connsiteY121" fmla="*/ 1077545 h 1667221"/>
              <a:gd name="connsiteX122" fmla="*/ 779867 w 1948239"/>
              <a:gd name="connsiteY122" fmla="*/ 1080209 h 1667221"/>
              <a:gd name="connsiteX123" fmla="*/ 772700 w 1948239"/>
              <a:gd name="connsiteY123" fmla="*/ 1085896 h 1667221"/>
              <a:gd name="connsiteX124" fmla="*/ 756930 w 1948239"/>
              <a:gd name="connsiteY124" fmla="*/ 1080209 h 1667221"/>
              <a:gd name="connsiteX125" fmla="*/ 766786 w 1948239"/>
              <a:gd name="connsiteY125" fmla="*/ 1077545 h 1667221"/>
              <a:gd name="connsiteX126" fmla="*/ 107519 w 1948239"/>
              <a:gd name="connsiteY126" fmla="*/ 1061734 h 1667221"/>
              <a:gd name="connsiteX127" fmla="*/ 101785 w 1948239"/>
              <a:gd name="connsiteY127" fmla="*/ 1114323 h 1667221"/>
              <a:gd name="connsiteX128" fmla="*/ 107519 w 1948239"/>
              <a:gd name="connsiteY128" fmla="*/ 1061734 h 1667221"/>
              <a:gd name="connsiteX129" fmla="*/ 1770474 w 1948239"/>
              <a:gd name="connsiteY129" fmla="*/ 1036149 h 1667221"/>
              <a:gd name="connsiteX130" fmla="*/ 1774776 w 1948239"/>
              <a:gd name="connsiteY130" fmla="*/ 1040413 h 1667221"/>
              <a:gd name="connsiteX131" fmla="*/ 1771907 w 1948239"/>
              <a:gd name="connsiteY131" fmla="*/ 1044677 h 1667221"/>
              <a:gd name="connsiteX132" fmla="*/ 1627116 w 1948239"/>
              <a:gd name="connsiteY132" fmla="*/ 1027621 h 1667221"/>
              <a:gd name="connsiteX133" fmla="*/ 1654355 w 1948239"/>
              <a:gd name="connsiteY133" fmla="*/ 1044676 h 1667221"/>
              <a:gd name="connsiteX134" fmla="*/ 1627116 w 1948239"/>
              <a:gd name="connsiteY134" fmla="*/ 1027621 h 1667221"/>
              <a:gd name="connsiteX135" fmla="*/ 1580704 w 1948239"/>
              <a:gd name="connsiteY135" fmla="*/ 1027620 h 1667221"/>
              <a:gd name="connsiteX136" fmla="*/ 1582676 w 1948239"/>
              <a:gd name="connsiteY136" fmla="*/ 1030462 h 1667221"/>
              <a:gd name="connsiteX137" fmla="*/ 1575507 w 1948239"/>
              <a:gd name="connsiteY137" fmla="*/ 1029042 h 1667221"/>
              <a:gd name="connsiteX138" fmla="*/ 1580704 w 1948239"/>
              <a:gd name="connsiteY138" fmla="*/ 1027620 h 1667221"/>
              <a:gd name="connsiteX139" fmla="*/ 822877 w 1948239"/>
              <a:gd name="connsiteY139" fmla="*/ 1024780 h 1667221"/>
              <a:gd name="connsiteX140" fmla="*/ 824310 w 1948239"/>
              <a:gd name="connsiteY140" fmla="*/ 1030464 h 1667221"/>
              <a:gd name="connsiteX141" fmla="*/ 827177 w 1948239"/>
              <a:gd name="connsiteY141" fmla="*/ 1029044 h 1667221"/>
              <a:gd name="connsiteX142" fmla="*/ 1625683 w 1948239"/>
              <a:gd name="connsiteY142" fmla="*/ 1014829 h 1667221"/>
              <a:gd name="connsiteX143" fmla="*/ 1631417 w 1948239"/>
              <a:gd name="connsiteY143" fmla="*/ 1016250 h 1667221"/>
              <a:gd name="connsiteX144" fmla="*/ 1628550 w 1948239"/>
              <a:gd name="connsiteY144" fmla="*/ 1021936 h 1667221"/>
              <a:gd name="connsiteX145" fmla="*/ 1577119 w 1948239"/>
              <a:gd name="connsiteY145" fmla="*/ 1012873 h 1667221"/>
              <a:gd name="connsiteX146" fmla="*/ 1584108 w 1948239"/>
              <a:gd name="connsiteY146" fmla="*/ 1017670 h 1667221"/>
              <a:gd name="connsiteX147" fmla="*/ 1571205 w 1948239"/>
              <a:gd name="connsiteY147" fmla="*/ 1013406 h 1667221"/>
              <a:gd name="connsiteX148" fmla="*/ 1577119 w 1948239"/>
              <a:gd name="connsiteY148" fmla="*/ 1012873 h 1667221"/>
              <a:gd name="connsiteX149" fmla="*/ 1632850 w 1948239"/>
              <a:gd name="connsiteY149" fmla="*/ 1002038 h 1667221"/>
              <a:gd name="connsiteX150" fmla="*/ 1641452 w 1948239"/>
              <a:gd name="connsiteY150" fmla="*/ 1010566 h 1667221"/>
              <a:gd name="connsiteX151" fmla="*/ 1632850 w 1948239"/>
              <a:gd name="connsiteY151" fmla="*/ 1002038 h 1667221"/>
              <a:gd name="connsiteX152" fmla="*/ 800835 w 1948239"/>
              <a:gd name="connsiteY152" fmla="*/ 993864 h 1667221"/>
              <a:gd name="connsiteX153" fmla="*/ 809974 w 1948239"/>
              <a:gd name="connsiteY153" fmla="*/ 996351 h 1667221"/>
              <a:gd name="connsiteX154" fmla="*/ 809975 w 1948239"/>
              <a:gd name="connsiteY154" fmla="*/ 996351 h 1667221"/>
              <a:gd name="connsiteX155" fmla="*/ 797071 w 1948239"/>
              <a:gd name="connsiteY155" fmla="*/ 997772 h 1667221"/>
              <a:gd name="connsiteX156" fmla="*/ 800835 w 1948239"/>
              <a:gd name="connsiteY156" fmla="*/ 993864 h 1667221"/>
              <a:gd name="connsiteX157" fmla="*/ 1500961 w 1948239"/>
              <a:gd name="connsiteY157" fmla="*/ 979296 h 1667221"/>
              <a:gd name="connsiteX158" fmla="*/ 1510997 w 1948239"/>
              <a:gd name="connsiteY158" fmla="*/ 986403 h 1667221"/>
              <a:gd name="connsiteX159" fmla="*/ 1508129 w 1948239"/>
              <a:gd name="connsiteY159" fmla="*/ 1003458 h 1667221"/>
              <a:gd name="connsiteX160" fmla="*/ 1500961 w 1948239"/>
              <a:gd name="connsiteY160" fmla="*/ 979296 h 1667221"/>
              <a:gd name="connsiteX161" fmla="*/ 851549 w 1948239"/>
              <a:gd name="connsiteY161" fmla="*/ 970769 h 1667221"/>
              <a:gd name="connsiteX162" fmla="*/ 847247 w 1948239"/>
              <a:gd name="connsiteY162" fmla="*/ 994931 h 1667221"/>
              <a:gd name="connsiteX163" fmla="*/ 865884 w 1948239"/>
              <a:gd name="connsiteY163" fmla="*/ 996352 h 1667221"/>
              <a:gd name="connsiteX164" fmla="*/ 864450 w 1948239"/>
              <a:gd name="connsiteY164" fmla="*/ 979296 h 1667221"/>
              <a:gd name="connsiteX165" fmla="*/ 855849 w 1948239"/>
              <a:gd name="connsiteY165" fmla="*/ 980717 h 1667221"/>
              <a:gd name="connsiteX166" fmla="*/ 857283 w 1948239"/>
              <a:gd name="connsiteY166" fmla="*/ 973612 h 1667221"/>
              <a:gd name="connsiteX167" fmla="*/ 851549 w 1948239"/>
              <a:gd name="connsiteY167" fmla="*/ 970769 h 1667221"/>
              <a:gd name="connsiteX168" fmla="*/ 907458 w 1948239"/>
              <a:gd name="connsiteY168" fmla="*/ 956554 h 1667221"/>
              <a:gd name="connsiteX169" fmla="*/ 907458 w 1948239"/>
              <a:gd name="connsiteY169" fmla="*/ 957975 h 1667221"/>
              <a:gd name="connsiteX170" fmla="*/ 906025 w 1948239"/>
              <a:gd name="connsiteY170" fmla="*/ 957975 h 1667221"/>
              <a:gd name="connsiteX171" fmla="*/ 1469422 w 1948239"/>
              <a:gd name="connsiteY171" fmla="*/ 953711 h 1667221"/>
              <a:gd name="connsiteX172" fmla="*/ 1482323 w 1948239"/>
              <a:gd name="connsiteY172" fmla="*/ 967925 h 1667221"/>
              <a:gd name="connsiteX173" fmla="*/ 1473722 w 1948239"/>
              <a:gd name="connsiteY173" fmla="*/ 970766 h 1667221"/>
              <a:gd name="connsiteX174" fmla="*/ 1469422 w 1948239"/>
              <a:gd name="connsiteY174" fmla="*/ 953711 h 1667221"/>
              <a:gd name="connsiteX175" fmla="*/ 1917416 w 1948239"/>
              <a:gd name="connsiteY175" fmla="*/ 950158 h 1667221"/>
              <a:gd name="connsiteX176" fmla="*/ 1922434 w 1948239"/>
              <a:gd name="connsiteY176" fmla="*/ 950868 h 1667221"/>
              <a:gd name="connsiteX177" fmla="*/ 1912398 w 1948239"/>
              <a:gd name="connsiteY177" fmla="*/ 953711 h 1667221"/>
              <a:gd name="connsiteX178" fmla="*/ 1917416 w 1948239"/>
              <a:gd name="connsiteY178" fmla="*/ 950158 h 1667221"/>
              <a:gd name="connsiteX179" fmla="*/ 1499528 w 1948239"/>
              <a:gd name="connsiteY179" fmla="*/ 948027 h 1667221"/>
              <a:gd name="connsiteX180" fmla="*/ 1492359 w 1948239"/>
              <a:gd name="connsiteY180" fmla="*/ 955134 h 1667221"/>
              <a:gd name="connsiteX181" fmla="*/ 1499528 w 1948239"/>
              <a:gd name="connsiteY181" fmla="*/ 959398 h 1667221"/>
              <a:gd name="connsiteX182" fmla="*/ 1379107 w 1948239"/>
              <a:gd name="connsiteY182" fmla="*/ 942342 h 1667221"/>
              <a:gd name="connsiteX183" fmla="*/ 1384842 w 1948239"/>
              <a:gd name="connsiteY183" fmla="*/ 956556 h 1667221"/>
              <a:gd name="connsiteX184" fmla="*/ 1379107 w 1948239"/>
              <a:gd name="connsiteY184" fmla="*/ 942342 h 1667221"/>
              <a:gd name="connsiteX185" fmla="*/ 1287177 w 1948239"/>
              <a:gd name="connsiteY185" fmla="*/ 930616 h 1667221"/>
              <a:gd name="connsiteX186" fmla="*/ 1291656 w 1948239"/>
              <a:gd name="connsiteY186" fmla="*/ 930971 h 1667221"/>
              <a:gd name="connsiteX187" fmla="*/ 1294525 w 1948239"/>
              <a:gd name="connsiteY187" fmla="*/ 936658 h 1667221"/>
              <a:gd name="connsiteX188" fmla="*/ 1285922 w 1948239"/>
              <a:gd name="connsiteY188" fmla="*/ 932392 h 1667221"/>
              <a:gd name="connsiteX189" fmla="*/ 1287177 w 1948239"/>
              <a:gd name="connsiteY189" fmla="*/ 930616 h 1667221"/>
              <a:gd name="connsiteX190" fmla="*/ 815708 w 1948239"/>
              <a:gd name="connsiteY190" fmla="*/ 929549 h 1667221"/>
              <a:gd name="connsiteX191" fmla="*/ 818575 w 1948239"/>
              <a:gd name="connsiteY191" fmla="*/ 935235 h 1667221"/>
              <a:gd name="connsiteX192" fmla="*/ 812841 w 1948239"/>
              <a:gd name="connsiteY192" fmla="*/ 935235 h 1667221"/>
              <a:gd name="connsiteX193" fmla="*/ 915163 w 1948239"/>
              <a:gd name="connsiteY193" fmla="*/ 926707 h 1667221"/>
              <a:gd name="connsiteX194" fmla="*/ 914626 w 1948239"/>
              <a:gd name="connsiteY194" fmla="*/ 930971 h 1667221"/>
              <a:gd name="connsiteX195" fmla="*/ 918926 w 1948239"/>
              <a:gd name="connsiteY195" fmla="*/ 930971 h 1667221"/>
              <a:gd name="connsiteX196" fmla="*/ 915163 w 1948239"/>
              <a:gd name="connsiteY196" fmla="*/ 926707 h 1667221"/>
              <a:gd name="connsiteX197" fmla="*/ 1414946 w 1948239"/>
              <a:gd name="connsiteY197" fmla="*/ 925285 h 1667221"/>
              <a:gd name="connsiteX198" fmla="*/ 1412079 w 1948239"/>
              <a:gd name="connsiteY198" fmla="*/ 929549 h 1667221"/>
              <a:gd name="connsiteX199" fmla="*/ 1419247 w 1948239"/>
              <a:gd name="connsiteY199" fmla="*/ 928128 h 1667221"/>
              <a:gd name="connsiteX200" fmla="*/ 1475156 w 1948239"/>
              <a:gd name="connsiteY200" fmla="*/ 913916 h 1667221"/>
              <a:gd name="connsiteX201" fmla="*/ 1475156 w 1948239"/>
              <a:gd name="connsiteY201" fmla="*/ 918180 h 1667221"/>
              <a:gd name="connsiteX202" fmla="*/ 1474695 w 1948239"/>
              <a:gd name="connsiteY202" fmla="*/ 917728 h 1667221"/>
              <a:gd name="connsiteX203" fmla="*/ 844380 w 1948239"/>
              <a:gd name="connsiteY203" fmla="*/ 913914 h 1667221"/>
              <a:gd name="connsiteX204" fmla="*/ 855848 w 1948239"/>
              <a:gd name="connsiteY204" fmla="*/ 921021 h 1667221"/>
              <a:gd name="connsiteX205" fmla="*/ 848681 w 1948239"/>
              <a:gd name="connsiteY205" fmla="*/ 922442 h 1667221"/>
              <a:gd name="connsiteX206" fmla="*/ 844380 w 1948239"/>
              <a:gd name="connsiteY206" fmla="*/ 913914 h 1667221"/>
              <a:gd name="connsiteX207" fmla="*/ 913192 w 1948239"/>
              <a:gd name="connsiteY207" fmla="*/ 912494 h 1667221"/>
              <a:gd name="connsiteX208" fmla="*/ 908892 w 1948239"/>
              <a:gd name="connsiteY208" fmla="*/ 923864 h 1667221"/>
              <a:gd name="connsiteX209" fmla="*/ 913192 w 1948239"/>
              <a:gd name="connsiteY209" fmla="*/ 912494 h 1667221"/>
              <a:gd name="connsiteX210" fmla="*/ 1227148 w 1948239"/>
              <a:gd name="connsiteY210" fmla="*/ 895438 h 1667221"/>
              <a:gd name="connsiteX211" fmla="*/ 1225713 w 1948239"/>
              <a:gd name="connsiteY211" fmla="*/ 911073 h 1667221"/>
              <a:gd name="connsiteX212" fmla="*/ 1227148 w 1948239"/>
              <a:gd name="connsiteY212" fmla="*/ 895438 h 1667221"/>
              <a:gd name="connsiteX213" fmla="*/ 888822 w 1948239"/>
              <a:gd name="connsiteY213" fmla="*/ 895438 h 1667221"/>
              <a:gd name="connsiteX214" fmla="*/ 900290 w 1948239"/>
              <a:gd name="connsiteY214" fmla="*/ 898281 h 1667221"/>
              <a:gd name="connsiteX215" fmla="*/ 888822 w 1948239"/>
              <a:gd name="connsiteY215" fmla="*/ 895438 h 1667221"/>
              <a:gd name="connsiteX216" fmla="*/ 1262986 w 1948239"/>
              <a:gd name="connsiteY216" fmla="*/ 889752 h 1667221"/>
              <a:gd name="connsiteX217" fmla="*/ 1267288 w 1948239"/>
              <a:gd name="connsiteY217" fmla="*/ 898280 h 1667221"/>
              <a:gd name="connsiteX218" fmla="*/ 1257252 w 1948239"/>
              <a:gd name="connsiteY218" fmla="*/ 902544 h 1667221"/>
              <a:gd name="connsiteX219" fmla="*/ 1185572 w 1948239"/>
              <a:gd name="connsiteY219" fmla="*/ 889752 h 1667221"/>
              <a:gd name="connsiteX220" fmla="*/ 1194174 w 1948239"/>
              <a:gd name="connsiteY220" fmla="*/ 892595 h 1667221"/>
              <a:gd name="connsiteX221" fmla="*/ 1197041 w 1948239"/>
              <a:gd name="connsiteY221" fmla="*/ 899703 h 1667221"/>
              <a:gd name="connsiteX222" fmla="*/ 832911 w 1948239"/>
              <a:gd name="connsiteY222" fmla="*/ 888331 h 1667221"/>
              <a:gd name="connsiteX223" fmla="*/ 848682 w 1948239"/>
              <a:gd name="connsiteY223" fmla="*/ 892595 h 1667221"/>
              <a:gd name="connsiteX224" fmla="*/ 876636 w 1948239"/>
              <a:gd name="connsiteY224" fmla="*/ 883357 h 1667221"/>
              <a:gd name="connsiteX225" fmla="*/ 871619 w 1948239"/>
              <a:gd name="connsiteY225" fmla="*/ 891174 h 1667221"/>
              <a:gd name="connsiteX226" fmla="*/ 890255 w 1948239"/>
              <a:gd name="connsiteY226" fmla="*/ 888331 h 1667221"/>
              <a:gd name="connsiteX227" fmla="*/ 881653 w 1948239"/>
              <a:gd name="connsiteY227" fmla="*/ 888331 h 1667221"/>
              <a:gd name="connsiteX228" fmla="*/ 890255 w 1948239"/>
              <a:gd name="connsiteY228" fmla="*/ 884067 h 1667221"/>
              <a:gd name="connsiteX229" fmla="*/ 876636 w 1948239"/>
              <a:gd name="connsiteY229" fmla="*/ 883357 h 1667221"/>
              <a:gd name="connsiteX230" fmla="*/ 1364771 w 1948239"/>
              <a:gd name="connsiteY230" fmla="*/ 881224 h 1667221"/>
              <a:gd name="connsiteX231" fmla="*/ 1341834 w 1948239"/>
              <a:gd name="connsiteY231" fmla="*/ 882646 h 1667221"/>
              <a:gd name="connsiteX232" fmla="*/ 1347568 w 1948239"/>
              <a:gd name="connsiteY232" fmla="*/ 892595 h 1667221"/>
              <a:gd name="connsiteX233" fmla="*/ 1336099 w 1948239"/>
              <a:gd name="connsiteY233" fmla="*/ 889752 h 1667221"/>
              <a:gd name="connsiteX234" fmla="*/ 1333232 w 1948239"/>
              <a:gd name="connsiteY234" fmla="*/ 896859 h 1667221"/>
              <a:gd name="connsiteX235" fmla="*/ 1367638 w 1948239"/>
              <a:gd name="connsiteY235" fmla="*/ 902545 h 1667221"/>
              <a:gd name="connsiteX236" fmla="*/ 1364771 w 1948239"/>
              <a:gd name="connsiteY236" fmla="*/ 881224 h 1667221"/>
              <a:gd name="connsiteX237" fmla="*/ 893122 w 1948239"/>
              <a:gd name="connsiteY237" fmla="*/ 869853 h 1667221"/>
              <a:gd name="connsiteX238" fmla="*/ 881653 w 1948239"/>
              <a:gd name="connsiteY238" fmla="*/ 881224 h 1667221"/>
              <a:gd name="connsiteX239" fmla="*/ 883087 w 1948239"/>
              <a:gd name="connsiteY239" fmla="*/ 881224 h 1667221"/>
              <a:gd name="connsiteX240" fmla="*/ 891689 w 1948239"/>
              <a:gd name="connsiteY240" fmla="*/ 882646 h 1667221"/>
              <a:gd name="connsiteX241" fmla="*/ 884520 w 1948239"/>
              <a:gd name="connsiteY241" fmla="*/ 879803 h 1667221"/>
              <a:gd name="connsiteX242" fmla="*/ 1154034 w 1948239"/>
              <a:gd name="connsiteY242" fmla="*/ 867010 h 1667221"/>
              <a:gd name="connsiteX243" fmla="*/ 1164068 w 1948239"/>
              <a:gd name="connsiteY243" fmla="*/ 871274 h 1667221"/>
              <a:gd name="connsiteX244" fmla="*/ 1161202 w 1948239"/>
              <a:gd name="connsiteY244" fmla="*/ 874117 h 1667221"/>
              <a:gd name="connsiteX245" fmla="*/ 918926 w 1948239"/>
              <a:gd name="connsiteY245" fmla="*/ 864169 h 1667221"/>
              <a:gd name="connsiteX246" fmla="*/ 917287 w 1948239"/>
              <a:gd name="connsiteY246" fmla="*/ 865793 h 1667221"/>
              <a:gd name="connsiteX247" fmla="*/ 910325 w 1948239"/>
              <a:gd name="connsiteY247" fmla="*/ 867012 h 1667221"/>
              <a:gd name="connsiteX248" fmla="*/ 918926 w 1948239"/>
              <a:gd name="connsiteY248" fmla="*/ 872696 h 1667221"/>
              <a:gd name="connsiteX249" fmla="*/ 915701 w 1948239"/>
              <a:gd name="connsiteY249" fmla="*/ 867366 h 1667221"/>
              <a:gd name="connsiteX250" fmla="*/ 917287 w 1948239"/>
              <a:gd name="connsiteY250" fmla="*/ 865793 h 1667221"/>
              <a:gd name="connsiteX251" fmla="*/ 921142 w 1948239"/>
              <a:gd name="connsiteY251" fmla="*/ 865119 h 1667221"/>
              <a:gd name="connsiteX252" fmla="*/ 932187 w 1948239"/>
              <a:gd name="connsiteY252" fmla="*/ 869854 h 1667221"/>
              <a:gd name="connsiteX253" fmla="*/ 938996 w 1948239"/>
              <a:gd name="connsiteY253" fmla="*/ 867012 h 1667221"/>
              <a:gd name="connsiteX254" fmla="*/ 922510 w 1948239"/>
              <a:gd name="connsiteY254" fmla="*/ 864879 h 1667221"/>
              <a:gd name="connsiteX255" fmla="*/ 921142 w 1948239"/>
              <a:gd name="connsiteY255" fmla="*/ 865119 h 1667221"/>
              <a:gd name="connsiteX256" fmla="*/ 851546 w 1948239"/>
              <a:gd name="connsiteY256" fmla="*/ 862746 h 1667221"/>
              <a:gd name="connsiteX257" fmla="*/ 848679 w 1948239"/>
              <a:gd name="connsiteY257" fmla="*/ 869853 h 1667221"/>
              <a:gd name="connsiteX258" fmla="*/ 842945 w 1948239"/>
              <a:gd name="connsiteY258" fmla="*/ 869853 h 1667221"/>
              <a:gd name="connsiteX259" fmla="*/ 940766 w 1948239"/>
              <a:gd name="connsiteY259" fmla="*/ 862525 h 1667221"/>
              <a:gd name="connsiteX260" fmla="*/ 949031 w 1948239"/>
              <a:gd name="connsiteY260" fmla="*/ 874117 h 1667221"/>
              <a:gd name="connsiteX261" fmla="*/ 947598 w 1948239"/>
              <a:gd name="connsiteY261" fmla="*/ 862748 h 1667221"/>
              <a:gd name="connsiteX262" fmla="*/ 940766 w 1948239"/>
              <a:gd name="connsiteY262" fmla="*/ 862525 h 1667221"/>
              <a:gd name="connsiteX263" fmla="*/ 1151636 w 1948239"/>
              <a:gd name="connsiteY263" fmla="*/ 862322 h 1667221"/>
              <a:gd name="connsiteX264" fmla="*/ 1156901 w 1948239"/>
              <a:gd name="connsiteY264" fmla="*/ 865589 h 1667221"/>
              <a:gd name="connsiteX265" fmla="*/ 1151525 w 1948239"/>
              <a:gd name="connsiteY265" fmla="*/ 862924 h 1667221"/>
              <a:gd name="connsiteX266" fmla="*/ 1204210 w 1948239"/>
              <a:gd name="connsiteY266" fmla="*/ 851377 h 1667221"/>
              <a:gd name="connsiteX267" fmla="*/ 1218546 w 1948239"/>
              <a:gd name="connsiteY267" fmla="*/ 871276 h 1667221"/>
              <a:gd name="connsiteX268" fmla="*/ 1209944 w 1948239"/>
              <a:gd name="connsiteY268" fmla="*/ 852798 h 1667221"/>
              <a:gd name="connsiteX269" fmla="*/ 1211377 w 1948239"/>
              <a:gd name="connsiteY269" fmla="*/ 861326 h 1667221"/>
              <a:gd name="connsiteX270" fmla="*/ 1184140 w 1948239"/>
              <a:gd name="connsiteY270" fmla="*/ 845691 h 1667221"/>
              <a:gd name="connsiteX271" fmla="*/ 1198476 w 1948239"/>
              <a:gd name="connsiteY271" fmla="*/ 857062 h 1667221"/>
              <a:gd name="connsiteX272" fmla="*/ 1198476 w 1948239"/>
              <a:gd name="connsiteY272" fmla="*/ 855641 h 1667221"/>
              <a:gd name="connsiteX273" fmla="*/ 871619 w 1948239"/>
              <a:gd name="connsiteY273" fmla="*/ 844270 h 1667221"/>
              <a:gd name="connsiteX274" fmla="*/ 867317 w 1948239"/>
              <a:gd name="connsiteY274" fmla="*/ 849955 h 1667221"/>
              <a:gd name="connsiteX275" fmla="*/ 864450 w 1948239"/>
              <a:gd name="connsiteY275" fmla="*/ 848534 h 1667221"/>
              <a:gd name="connsiteX276" fmla="*/ 1221413 w 1948239"/>
              <a:gd name="connsiteY276" fmla="*/ 841427 h 1667221"/>
              <a:gd name="connsiteX277" fmla="*/ 1221413 w 1948239"/>
              <a:gd name="connsiteY277" fmla="*/ 852798 h 1667221"/>
              <a:gd name="connsiteX278" fmla="*/ 1221413 w 1948239"/>
              <a:gd name="connsiteY278" fmla="*/ 841427 h 1667221"/>
              <a:gd name="connsiteX279" fmla="*/ 24103 w 1948239"/>
              <a:gd name="connsiteY279" fmla="*/ 830945 h 1667221"/>
              <a:gd name="connsiteX280" fmla="*/ 15770 w 1948239"/>
              <a:gd name="connsiteY280" fmla="*/ 844270 h 1667221"/>
              <a:gd name="connsiteX281" fmla="*/ 15770 w 1948239"/>
              <a:gd name="connsiteY281" fmla="*/ 872697 h 1667221"/>
              <a:gd name="connsiteX282" fmla="*/ 20070 w 1948239"/>
              <a:gd name="connsiteY282" fmla="*/ 859905 h 1667221"/>
              <a:gd name="connsiteX283" fmla="*/ 11469 w 1948239"/>
              <a:gd name="connsiteY283" fmla="*/ 911073 h 1667221"/>
              <a:gd name="connsiteX284" fmla="*/ 31539 w 1948239"/>
              <a:gd name="connsiteY284" fmla="*/ 875540 h 1667221"/>
              <a:gd name="connsiteX285" fmla="*/ 34406 w 1948239"/>
              <a:gd name="connsiteY285" fmla="*/ 898280 h 1667221"/>
              <a:gd name="connsiteX286" fmla="*/ 35840 w 1948239"/>
              <a:gd name="connsiteY286" fmla="*/ 915337 h 1667221"/>
              <a:gd name="connsiteX287" fmla="*/ 38707 w 1948239"/>
              <a:gd name="connsiteY287" fmla="*/ 912494 h 1667221"/>
              <a:gd name="connsiteX288" fmla="*/ 35840 w 1948239"/>
              <a:gd name="connsiteY288" fmla="*/ 898280 h 1667221"/>
              <a:gd name="connsiteX289" fmla="*/ 38707 w 1948239"/>
              <a:gd name="connsiteY289" fmla="*/ 884067 h 1667221"/>
              <a:gd name="connsiteX290" fmla="*/ 32973 w 1948239"/>
              <a:gd name="connsiteY290" fmla="*/ 874117 h 1667221"/>
              <a:gd name="connsiteX291" fmla="*/ 24103 w 1948239"/>
              <a:gd name="connsiteY291" fmla="*/ 830945 h 1667221"/>
              <a:gd name="connsiteX292" fmla="*/ 1246321 w 1948239"/>
              <a:gd name="connsiteY292" fmla="*/ 825793 h 1667221"/>
              <a:gd name="connsiteX293" fmla="*/ 1237182 w 1948239"/>
              <a:gd name="connsiteY293" fmla="*/ 827215 h 1667221"/>
              <a:gd name="connsiteX294" fmla="*/ 1254385 w 1948239"/>
              <a:gd name="connsiteY294" fmla="*/ 832899 h 1667221"/>
              <a:gd name="connsiteX295" fmla="*/ 1246321 w 1948239"/>
              <a:gd name="connsiteY295" fmla="*/ 825793 h 1667221"/>
              <a:gd name="connsiteX296" fmla="*/ 1260119 w 1948239"/>
              <a:gd name="connsiteY296" fmla="*/ 822951 h 1667221"/>
              <a:gd name="connsiteX297" fmla="*/ 1261553 w 1948239"/>
              <a:gd name="connsiteY297" fmla="*/ 828635 h 1667221"/>
              <a:gd name="connsiteX298" fmla="*/ 1166937 w 1948239"/>
              <a:gd name="connsiteY298" fmla="*/ 794523 h 1667221"/>
              <a:gd name="connsiteX299" fmla="*/ 1168370 w 1948239"/>
              <a:gd name="connsiteY299" fmla="*/ 812290 h 1667221"/>
              <a:gd name="connsiteX300" fmla="*/ 1170089 w 1948239"/>
              <a:gd name="connsiteY300" fmla="*/ 816337 h 1667221"/>
              <a:gd name="connsiteX301" fmla="*/ 1169804 w 1948239"/>
              <a:gd name="connsiteY301" fmla="*/ 817265 h 1667221"/>
              <a:gd name="connsiteX302" fmla="*/ 1170735 w 1948239"/>
              <a:gd name="connsiteY302" fmla="*/ 817858 h 1667221"/>
              <a:gd name="connsiteX303" fmla="*/ 1174104 w 1948239"/>
              <a:gd name="connsiteY303" fmla="*/ 825792 h 1667221"/>
              <a:gd name="connsiteX304" fmla="*/ 1179838 w 1948239"/>
              <a:gd name="connsiteY304" fmla="*/ 817265 h 1667221"/>
              <a:gd name="connsiteX305" fmla="*/ 1174821 w 1948239"/>
              <a:gd name="connsiteY305" fmla="*/ 820462 h 1667221"/>
              <a:gd name="connsiteX306" fmla="*/ 1170735 w 1948239"/>
              <a:gd name="connsiteY306" fmla="*/ 817858 h 1667221"/>
              <a:gd name="connsiteX307" fmla="*/ 1170089 w 1948239"/>
              <a:gd name="connsiteY307" fmla="*/ 816337 h 1667221"/>
              <a:gd name="connsiteX308" fmla="*/ 1174284 w 1948239"/>
              <a:gd name="connsiteY308" fmla="*/ 802696 h 1667221"/>
              <a:gd name="connsiteX309" fmla="*/ 1166937 w 1948239"/>
              <a:gd name="connsiteY309" fmla="*/ 794523 h 1667221"/>
              <a:gd name="connsiteX310" fmla="*/ 1159768 w 1948239"/>
              <a:gd name="connsiteY310" fmla="*/ 785995 h 1667221"/>
              <a:gd name="connsiteX311" fmla="*/ 1174104 w 1948239"/>
              <a:gd name="connsiteY311" fmla="*/ 785995 h 1667221"/>
              <a:gd name="connsiteX312" fmla="*/ 1013543 w 1948239"/>
              <a:gd name="connsiteY312" fmla="*/ 783152 h 1667221"/>
              <a:gd name="connsiteX313" fmla="*/ 1017844 w 1948239"/>
              <a:gd name="connsiteY313" fmla="*/ 791681 h 1667221"/>
              <a:gd name="connsiteX314" fmla="*/ 1019277 w 1948239"/>
              <a:gd name="connsiteY314" fmla="*/ 784574 h 1667221"/>
              <a:gd name="connsiteX315" fmla="*/ 914626 w 1948239"/>
              <a:gd name="connsiteY315" fmla="*/ 767519 h 1667221"/>
              <a:gd name="connsiteX316" fmla="*/ 911759 w 1948239"/>
              <a:gd name="connsiteY316" fmla="*/ 771782 h 1667221"/>
              <a:gd name="connsiteX317" fmla="*/ 914626 w 1948239"/>
              <a:gd name="connsiteY317" fmla="*/ 768940 h 1667221"/>
              <a:gd name="connsiteX318" fmla="*/ 914626 w 1948239"/>
              <a:gd name="connsiteY318" fmla="*/ 767519 h 1667221"/>
              <a:gd name="connsiteX319" fmla="*/ 1939639 w 1948239"/>
              <a:gd name="connsiteY319" fmla="*/ 766096 h 1667221"/>
              <a:gd name="connsiteX320" fmla="*/ 1935337 w 1948239"/>
              <a:gd name="connsiteY320" fmla="*/ 783151 h 1667221"/>
              <a:gd name="connsiteX321" fmla="*/ 1935337 w 1948239"/>
              <a:gd name="connsiteY321" fmla="*/ 781730 h 1667221"/>
              <a:gd name="connsiteX322" fmla="*/ 927528 w 1948239"/>
              <a:gd name="connsiteY322" fmla="*/ 740513 h 1667221"/>
              <a:gd name="connsiteX323" fmla="*/ 918926 w 1948239"/>
              <a:gd name="connsiteY323" fmla="*/ 750462 h 1667221"/>
              <a:gd name="connsiteX324" fmla="*/ 920359 w 1948239"/>
              <a:gd name="connsiteY324" fmla="*/ 756148 h 1667221"/>
              <a:gd name="connsiteX325" fmla="*/ 921793 w 1948239"/>
              <a:gd name="connsiteY325" fmla="*/ 756148 h 1667221"/>
              <a:gd name="connsiteX326" fmla="*/ 943298 w 1948239"/>
              <a:gd name="connsiteY326" fmla="*/ 757569 h 1667221"/>
              <a:gd name="connsiteX327" fmla="*/ 944731 w 1948239"/>
              <a:gd name="connsiteY327" fmla="*/ 750462 h 1667221"/>
              <a:gd name="connsiteX328" fmla="*/ 938996 w 1948239"/>
              <a:gd name="connsiteY328" fmla="*/ 744777 h 1667221"/>
              <a:gd name="connsiteX329" fmla="*/ 927528 w 1948239"/>
              <a:gd name="connsiteY329" fmla="*/ 740513 h 1667221"/>
              <a:gd name="connsiteX330" fmla="*/ 911759 w 1948239"/>
              <a:gd name="connsiteY330" fmla="*/ 737670 h 1667221"/>
              <a:gd name="connsiteX331" fmla="*/ 913192 w 1948239"/>
              <a:gd name="connsiteY331" fmla="*/ 744777 h 1667221"/>
              <a:gd name="connsiteX332" fmla="*/ 918926 w 1948239"/>
              <a:gd name="connsiteY332" fmla="*/ 739091 h 1667221"/>
              <a:gd name="connsiteX333" fmla="*/ 1092389 w 1948239"/>
              <a:gd name="connsiteY333" fmla="*/ 734827 h 1667221"/>
              <a:gd name="connsiteX334" fmla="*/ 1089522 w 1948239"/>
              <a:gd name="connsiteY334" fmla="*/ 740512 h 1667221"/>
              <a:gd name="connsiteX335" fmla="*/ 1088089 w 1948239"/>
              <a:gd name="connsiteY335" fmla="*/ 739091 h 1667221"/>
              <a:gd name="connsiteX336" fmla="*/ 1060852 w 1948239"/>
              <a:gd name="connsiteY336" fmla="*/ 726299 h 1667221"/>
              <a:gd name="connsiteX337" fmla="*/ 1059417 w 1948239"/>
              <a:gd name="connsiteY337" fmla="*/ 729142 h 1667221"/>
              <a:gd name="connsiteX338" fmla="*/ 1056550 w 1948239"/>
              <a:gd name="connsiteY338" fmla="*/ 727722 h 1667221"/>
              <a:gd name="connsiteX339" fmla="*/ 1055117 w 1948239"/>
              <a:gd name="connsiteY339" fmla="*/ 730563 h 1667221"/>
              <a:gd name="connsiteX340" fmla="*/ 1059417 w 1948239"/>
              <a:gd name="connsiteY340" fmla="*/ 731986 h 1667221"/>
              <a:gd name="connsiteX341" fmla="*/ 1060852 w 1948239"/>
              <a:gd name="connsiteY341" fmla="*/ 726299 h 1667221"/>
              <a:gd name="connsiteX342" fmla="*/ 850774 w 1948239"/>
              <a:gd name="connsiteY342" fmla="*/ 713968 h 1667221"/>
              <a:gd name="connsiteX343" fmla="*/ 851549 w 1948239"/>
              <a:gd name="connsiteY343" fmla="*/ 714929 h 1667221"/>
              <a:gd name="connsiteX344" fmla="*/ 850810 w 1948239"/>
              <a:gd name="connsiteY344" fmla="*/ 714342 h 1667221"/>
              <a:gd name="connsiteX345" fmla="*/ 920359 w 1948239"/>
              <a:gd name="connsiteY345" fmla="*/ 712087 h 1667221"/>
              <a:gd name="connsiteX346" fmla="*/ 927528 w 1948239"/>
              <a:gd name="connsiteY346" fmla="*/ 727722 h 1667221"/>
              <a:gd name="connsiteX347" fmla="*/ 927528 w 1948239"/>
              <a:gd name="connsiteY347" fmla="*/ 724879 h 1667221"/>
              <a:gd name="connsiteX348" fmla="*/ 920359 w 1948239"/>
              <a:gd name="connsiteY348" fmla="*/ 712087 h 1667221"/>
              <a:gd name="connsiteX349" fmla="*/ 1040781 w 1948239"/>
              <a:gd name="connsiteY349" fmla="*/ 697873 h 1667221"/>
              <a:gd name="connsiteX350" fmla="*/ 1039347 w 1948239"/>
              <a:gd name="connsiteY350" fmla="*/ 703558 h 1667221"/>
              <a:gd name="connsiteX351" fmla="*/ 1037914 w 1948239"/>
              <a:gd name="connsiteY351" fmla="*/ 707822 h 1667221"/>
              <a:gd name="connsiteX352" fmla="*/ 1037914 w 1948239"/>
              <a:gd name="connsiteY352" fmla="*/ 709244 h 1667221"/>
              <a:gd name="connsiteX353" fmla="*/ 1050816 w 1948239"/>
              <a:gd name="connsiteY353" fmla="*/ 704980 h 1667221"/>
              <a:gd name="connsiteX354" fmla="*/ 1049381 w 1948239"/>
              <a:gd name="connsiteY354" fmla="*/ 707822 h 1667221"/>
              <a:gd name="connsiteX355" fmla="*/ 1053683 w 1948239"/>
              <a:gd name="connsiteY355" fmla="*/ 707822 h 1667221"/>
              <a:gd name="connsiteX356" fmla="*/ 1050816 w 1948239"/>
              <a:gd name="connsiteY356" fmla="*/ 704980 h 1667221"/>
              <a:gd name="connsiteX357" fmla="*/ 1040781 w 1948239"/>
              <a:gd name="connsiteY357" fmla="*/ 702137 h 1667221"/>
              <a:gd name="connsiteX358" fmla="*/ 1043649 w 1948239"/>
              <a:gd name="connsiteY358" fmla="*/ 699294 h 1667221"/>
              <a:gd name="connsiteX359" fmla="*/ 1040781 w 1948239"/>
              <a:gd name="connsiteY359" fmla="*/ 697873 h 1667221"/>
              <a:gd name="connsiteX360" fmla="*/ 816784 w 1948239"/>
              <a:gd name="connsiteY360" fmla="*/ 697873 h 1667221"/>
              <a:gd name="connsiteX361" fmla="*/ 828612 w 1948239"/>
              <a:gd name="connsiteY361" fmla="*/ 700716 h 1667221"/>
              <a:gd name="connsiteX362" fmla="*/ 807107 w 1948239"/>
              <a:gd name="connsiteY362" fmla="*/ 703558 h 1667221"/>
              <a:gd name="connsiteX363" fmla="*/ 816784 w 1948239"/>
              <a:gd name="connsiteY363" fmla="*/ 697873 h 1667221"/>
              <a:gd name="connsiteX364" fmla="*/ 1866524 w 1948239"/>
              <a:gd name="connsiteY364" fmla="*/ 695030 h 1667221"/>
              <a:gd name="connsiteX365" fmla="*/ 1869391 w 1948239"/>
              <a:gd name="connsiteY365" fmla="*/ 746198 h 1667221"/>
              <a:gd name="connsiteX366" fmla="*/ 1866524 w 1948239"/>
              <a:gd name="connsiteY366" fmla="*/ 695030 h 1667221"/>
              <a:gd name="connsiteX367" fmla="*/ 993473 w 1948239"/>
              <a:gd name="connsiteY367" fmla="*/ 690766 h 1667221"/>
              <a:gd name="connsiteX368" fmla="*/ 989173 w 1948239"/>
              <a:gd name="connsiteY368" fmla="*/ 692188 h 1667221"/>
              <a:gd name="connsiteX369" fmla="*/ 989173 w 1948239"/>
              <a:gd name="connsiteY369" fmla="*/ 693609 h 1667221"/>
              <a:gd name="connsiteX370" fmla="*/ 993473 w 1948239"/>
              <a:gd name="connsiteY370" fmla="*/ 690766 h 1667221"/>
              <a:gd name="connsiteX371" fmla="*/ 711057 w 1948239"/>
              <a:gd name="connsiteY371" fmla="*/ 679395 h 1667221"/>
              <a:gd name="connsiteX372" fmla="*/ 718708 w 1948239"/>
              <a:gd name="connsiteY372" fmla="*/ 679495 h 1667221"/>
              <a:gd name="connsiteX373" fmla="*/ 718405 w 1948239"/>
              <a:gd name="connsiteY373" fmla="*/ 679574 h 1667221"/>
              <a:gd name="connsiteX374" fmla="*/ 711057 w 1948239"/>
              <a:gd name="connsiteY374" fmla="*/ 679395 h 1667221"/>
              <a:gd name="connsiteX375" fmla="*/ 70067 w 1948239"/>
              <a:gd name="connsiteY375" fmla="*/ 662384 h 1667221"/>
              <a:gd name="connsiteX376" fmla="*/ 58778 w 1948239"/>
              <a:gd name="connsiteY376" fmla="*/ 690766 h 1667221"/>
              <a:gd name="connsiteX377" fmla="*/ 68812 w 1948239"/>
              <a:gd name="connsiteY377" fmla="*/ 686502 h 1667221"/>
              <a:gd name="connsiteX378" fmla="*/ 73113 w 1948239"/>
              <a:gd name="connsiteY378" fmla="*/ 670868 h 1667221"/>
              <a:gd name="connsiteX379" fmla="*/ 70067 w 1948239"/>
              <a:gd name="connsiteY379" fmla="*/ 662384 h 1667221"/>
              <a:gd name="connsiteX380" fmla="*/ 926095 w 1948239"/>
              <a:gd name="connsiteY380" fmla="*/ 658076 h 1667221"/>
              <a:gd name="connsiteX381" fmla="*/ 923228 w 1948239"/>
              <a:gd name="connsiteY381" fmla="*/ 672288 h 1667221"/>
              <a:gd name="connsiteX382" fmla="*/ 918926 w 1948239"/>
              <a:gd name="connsiteY382" fmla="*/ 668024 h 1667221"/>
              <a:gd name="connsiteX383" fmla="*/ 931829 w 1948239"/>
              <a:gd name="connsiteY383" fmla="*/ 676554 h 1667221"/>
              <a:gd name="connsiteX384" fmla="*/ 926095 w 1948239"/>
              <a:gd name="connsiteY384" fmla="*/ 658076 h 1667221"/>
              <a:gd name="connsiteX385" fmla="*/ 841513 w 1948239"/>
              <a:gd name="connsiteY385" fmla="*/ 652390 h 1667221"/>
              <a:gd name="connsiteX386" fmla="*/ 858716 w 1948239"/>
              <a:gd name="connsiteY386" fmla="*/ 672288 h 1667221"/>
              <a:gd name="connsiteX387" fmla="*/ 852981 w 1948239"/>
              <a:gd name="connsiteY387" fmla="*/ 665183 h 1667221"/>
              <a:gd name="connsiteX388" fmla="*/ 854416 w 1948239"/>
              <a:gd name="connsiteY388" fmla="*/ 665183 h 1667221"/>
              <a:gd name="connsiteX389" fmla="*/ 855849 w 1948239"/>
              <a:gd name="connsiteY389" fmla="*/ 658076 h 1667221"/>
              <a:gd name="connsiteX390" fmla="*/ 841513 w 1948239"/>
              <a:gd name="connsiteY390" fmla="*/ 652390 h 1667221"/>
              <a:gd name="connsiteX391" fmla="*/ 1050816 w 1948239"/>
              <a:gd name="connsiteY391" fmla="*/ 643862 h 1667221"/>
              <a:gd name="connsiteX392" fmla="*/ 1033613 w 1948239"/>
              <a:gd name="connsiteY392" fmla="*/ 653812 h 1667221"/>
              <a:gd name="connsiteX393" fmla="*/ 1040781 w 1948239"/>
              <a:gd name="connsiteY393" fmla="*/ 650969 h 1667221"/>
              <a:gd name="connsiteX394" fmla="*/ 1040781 w 1948239"/>
              <a:gd name="connsiteY394" fmla="*/ 652390 h 1667221"/>
              <a:gd name="connsiteX395" fmla="*/ 1047949 w 1948239"/>
              <a:gd name="connsiteY395" fmla="*/ 653812 h 1667221"/>
              <a:gd name="connsiteX396" fmla="*/ 1050816 w 1948239"/>
              <a:gd name="connsiteY396" fmla="*/ 643862 h 1667221"/>
              <a:gd name="connsiteX397" fmla="*/ 994471 w 1948239"/>
              <a:gd name="connsiteY397" fmla="*/ 641699 h 1667221"/>
              <a:gd name="connsiteX398" fmla="*/ 995167 w 1948239"/>
              <a:gd name="connsiteY398" fmla="*/ 641769 h 1667221"/>
              <a:gd name="connsiteX399" fmla="*/ 993473 w 1948239"/>
              <a:gd name="connsiteY399" fmla="*/ 642441 h 1667221"/>
              <a:gd name="connsiteX400" fmla="*/ 676651 w 1948239"/>
              <a:gd name="connsiteY400" fmla="*/ 632491 h 1667221"/>
              <a:gd name="connsiteX401" fmla="*/ 695287 w 1948239"/>
              <a:gd name="connsiteY401" fmla="*/ 633913 h 1667221"/>
              <a:gd name="connsiteX402" fmla="*/ 676651 w 1948239"/>
              <a:gd name="connsiteY402" fmla="*/ 632491 h 1667221"/>
              <a:gd name="connsiteX403" fmla="*/ 1889462 w 1948239"/>
              <a:gd name="connsiteY403" fmla="*/ 626807 h 1667221"/>
              <a:gd name="connsiteX404" fmla="*/ 1895196 w 1948239"/>
              <a:gd name="connsiteY404" fmla="*/ 665182 h 1667221"/>
              <a:gd name="connsiteX405" fmla="*/ 1876560 w 1948239"/>
              <a:gd name="connsiteY405" fmla="*/ 712086 h 1667221"/>
              <a:gd name="connsiteX406" fmla="*/ 1900930 w 1948239"/>
              <a:gd name="connsiteY406" fmla="*/ 635334 h 1667221"/>
              <a:gd name="connsiteX407" fmla="*/ 1003402 w 1948239"/>
              <a:gd name="connsiteY407" fmla="*/ 616178 h 1667221"/>
              <a:gd name="connsiteX408" fmla="*/ 1005120 w 1948239"/>
              <a:gd name="connsiteY408" fmla="*/ 618811 h 1667221"/>
              <a:gd name="connsiteX409" fmla="*/ 1003508 w 1948239"/>
              <a:gd name="connsiteY409" fmla="*/ 626806 h 1667221"/>
              <a:gd name="connsiteX410" fmla="*/ 1001358 w 1948239"/>
              <a:gd name="connsiteY410" fmla="*/ 619345 h 1667221"/>
              <a:gd name="connsiteX411" fmla="*/ 999207 w 1948239"/>
              <a:gd name="connsiteY411" fmla="*/ 609751 h 1667221"/>
              <a:gd name="connsiteX412" fmla="*/ 1003508 w 1948239"/>
              <a:gd name="connsiteY412" fmla="*/ 616014 h 1667221"/>
              <a:gd name="connsiteX413" fmla="*/ 1003402 w 1948239"/>
              <a:gd name="connsiteY413" fmla="*/ 616178 h 1667221"/>
              <a:gd name="connsiteX414" fmla="*/ 666616 w 1948239"/>
              <a:gd name="connsiteY414" fmla="*/ 604065 h 1667221"/>
              <a:gd name="connsiteX415" fmla="*/ 655147 w 1948239"/>
              <a:gd name="connsiteY415" fmla="*/ 614015 h 1667221"/>
              <a:gd name="connsiteX416" fmla="*/ 663749 w 1948239"/>
              <a:gd name="connsiteY416" fmla="*/ 626806 h 1667221"/>
              <a:gd name="connsiteX417" fmla="*/ 670917 w 1948239"/>
              <a:gd name="connsiteY417" fmla="*/ 616858 h 1667221"/>
              <a:gd name="connsiteX418" fmla="*/ 666616 w 1948239"/>
              <a:gd name="connsiteY418" fmla="*/ 604065 h 1667221"/>
              <a:gd name="connsiteX419" fmla="*/ 1093823 w 1948239"/>
              <a:gd name="connsiteY419" fmla="*/ 602644 h 1667221"/>
              <a:gd name="connsiteX420" fmla="*/ 1085222 w 1948239"/>
              <a:gd name="connsiteY420" fmla="*/ 609751 h 1667221"/>
              <a:gd name="connsiteX421" fmla="*/ 1093823 w 1948239"/>
              <a:gd name="connsiteY421" fmla="*/ 602644 h 1667221"/>
              <a:gd name="connsiteX422" fmla="*/ 762666 w 1948239"/>
              <a:gd name="connsiteY422" fmla="*/ 602644 h 1667221"/>
              <a:gd name="connsiteX423" fmla="*/ 764099 w 1948239"/>
              <a:gd name="connsiteY423" fmla="*/ 615436 h 1667221"/>
              <a:gd name="connsiteX424" fmla="*/ 759799 w 1948239"/>
              <a:gd name="connsiteY424" fmla="*/ 615436 h 1667221"/>
              <a:gd name="connsiteX425" fmla="*/ 762487 w 1948239"/>
              <a:gd name="connsiteY425" fmla="*/ 622720 h 1667221"/>
              <a:gd name="connsiteX426" fmla="*/ 763428 w 1948239"/>
              <a:gd name="connsiteY426" fmla="*/ 623371 h 1667221"/>
              <a:gd name="connsiteX427" fmla="*/ 762666 w 1948239"/>
              <a:gd name="connsiteY427" fmla="*/ 625386 h 1667221"/>
              <a:gd name="connsiteX428" fmla="*/ 768401 w 1948239"/>
              <a:gd name="connsiteY428" fmla="*/ 626806 h 1667221"/>
              <a:gd name="connsiteX429" fmla="*/ 763428 w 1948239"/>
              <a:gd name="connsiteY429" fmla="*/ 623371 h 1667221"/>
              <a:gd name="connsiteX430" fmla="*/ 765354 w 1948239"/>
              <a:gd name="connsiteY430" fmla="*/ 618279 h 1667221"/>
              <a:gd name="connsiteX431" fmla="*/ 771268 w 1948239"/>
              <a:gd name="connsiteY431" fmla="*/ 611172 h 1667221"/>
              <a:gd name="connsiteX432" fmla="*/ 762666 w 1948239"/>
              <a:gd name="connsiteY432" fmla="*/ 602644 h 1667221"/>
              <a:gd name="connsiteX433" fmla="*/ 785469 w 1948239"/>
              <a:gd name="connsiteY433" fmla="*/ 599801 h 1667221"/>
              <a:gd name="connsiteX434" fmla="*/ 779869 w 1948239"/>
              <a:gd name="connsiteY434" fmla="*/ 602644 h 1667221"/>
              <a:gd name="connsiteX435" fmla="*/ 789904 w 1948239"/>
              <a:gd name="connsiteY435" fmla="*/ 612593 h 1667221"/>
              <a:gd name="connsiteX436" fmla="*/ 785469 w 1948239"/>
              <a:gd name="connsiteY436" fmla="*/ 599801 h 1667221"/>
              <a:gd name="connsiteX437" fmla="*/ 543327 w 1948239"/>
              <a:gd name="connsiteY437" fmla="*/ 599801 h 1667221"/>
              <a:gd name="connsiteX438" fmla="*/ 556228 w 1948239"/>
              <a:gd name="connsiteY438" fmla="*/ 606908 h 1667221"/>
              <a:gd name="connsiteX439" fmla="*/ 543327 w 1948239"/>
              <a:gd name="connsiteY439" fmla="*/ 599801 h 1667221"/>
              <a:gd name="connsiteX440" fmla="*/ 1943939 w 1948239"/>
              <a:gd name="connsiteY440" fmla="*/ 592694 h 1667221"/>
              <a:gd name="connsiteX441" fmla="*/ 1948239 w 1948239"/>
              <a:gd name="connsiteY441" fmla="*/ 598379 h 1667221"/>
              <a:gd name="connsiteX442" fmla="*/ 1948239 w 1948239"/>
              <a:gd name="connsiteY442" fmla="*/ 639599 h 1667221"/>
              <a:gd name="connsiteX443" fmla="*/ 1943939 w 1948239"/>
              <a:gd name="connsiteY443" fmla="*/ 592694 h 1667221"/>
              <a:gd name="connsiteX444" fmla="*/ 586335 w 1948239"/>
              <a:gd name="connsiteY444" fmla="*/ 589852 h 1667221"/>
              <a:gd name="connsiteX445" fmla="*/ 579168 w 1948239"/>
              <a:gd name="connsiteY445" fmla="*/ 594116 h 1667221"/>
              <a:gd name="connsiteX446" fmla="*/ 596371 w 1948239"/>
              <a:gd name="connsiteY446" fmla="*/ 598380 h 1667221"/>
              <a:gd name="connsiteX447" fmla="*/ 1069453 w 1948239"/>
              <a:gd name="connsiteY447" fmla="*/ 587009 h 1667221"/>
              <a:gd name="connsiteX448" fmla="*/ 1069453 w 1948239"/>
              <a:gd name="connsiteY448" fmla="*/ 591273 h 1667221"/>
              <a:gd name="connsiteX449" fmla="*/ 1071989 w 1948239"/>
              <a:gd name="connsiteY449" fmla="*/ 587972 h 1667221"/>
              <a:gd name="connsiteX450" fmla="*/ 1077875 w 1948239"/>
              <a:gd name="connsiteY450" fmla="*/ 590207 h 1667221"/>
              <a:gd name="connsiteX451" fmla="*/ 1085222 w 1948239"/>
              <a:gd name="connsiteY451" fmla="*/ 595537 h 1667221"/>
              <a:gd name="connsiteX452" fmla="*/ 1092389 w 1948239"/>
              <a:gd name="connsiteY452" fmla="*/ 589852 h 1667221"/>
              <a:gd name="connsiteX453" fmla="*/ 1079487 w 1948239"/>
              <a:gd name="connsiteY453" fmla="*/ 589852 h 1667221"/>
              <a:gd name="connsiteX454" fmla="*/ 1079487 w 1948239"/>
              <a:gd name="connsiteY454" fmla="*/ 587009 h 1667221"/>
              <a:gd name="connsiteX455" fmla="*/ 1072319 w 1948239"/>
              <a:gd name="connsiteY455" fmla="*/ 587542 h 1667221"/>
              <a:gd name="connsiteX456" fmla="*/ 1071989 w 1948239"/>
              <a:gd name="connsiteY456" fmla="*/ 587972 h 1667221"/>
              <a:gd name="connsiteX457" fmla="*/ 488851 w 1948239"/>
              <a:gd name="connsiteY457" fmla="*/ 569953 h 1667221"/>
              <a:gd name="connsiteX458" fmla="*/ 485984 w 1948239"/>
              <a:gd name="connsiteY458" fmla="*/ 575638 h 1667221"/>
              <a:gd name="connsiteX459" fmla="*/ 477383 w 1948239"/>
              <a:gd name="connsiteY459" fmla="*/ 594116 h 1667221"/>
              <a:gd name="connsiteX460" fmla="*/ 484551 w 1948239"/>
              <a:gd name="connsiteY460" fmla="*/ 592694 h 1667221"/>
              <a:gd name="connsiteX461" fmla="*/ 481683 w 1948239"/>
              <a:gd name="connsiteY461" fmla="*/ 588430 h 1667221"/>
              <a:gd name="connsiteX462" fmla="*/ 491719 w 1948239"/>
              <a:gd name="connsiteY462" fmla="*/ 595537 h 1667221"/>
              <a:gd name="connsiteX463" fmla="*/ 485984 w 1948239"/>
              <a:gd name="connsiteY463" fmla="*/ 575638 h 1667221"/>
              <a:gd name="connsiteX464" fmla="*/ 491719 w 1948239"/>
              <a:gd name="connsiteY464" fmla="*/ 574217 h 1667221"/>
              <a:gd name="connsiteX465" fmla="*/ 496019 w 1948239"/>
              <a:gd name="connsiteY465" fmla="*/ 572795 h 1667221"/>
              <a:gd name="connsiteX466" fmla="*/ 496019 w 1948239"/>
              <a:gd name="connsiteY466" fmla="*/ 569953 h 1667221"/>
              <a:gd name="connsiteX467" fmla="*/ 491719 w 1948239"/>
              <a:gd name="connsiteY467" fmla="*/ 572795 h 1667221"/>
              <a:gd name="connsiteX468" fmla="*/ 488851 w 1948239"/>
              <a:gd name="connsiteY468" fmla="*/ 569953 h 1667221"/>
              <a:gd name="connsiteX469" fmla="*/ 435810 w 1948239"/>
              <a:gd name="connsiteY469" fmla="*/ 548633 h 1667221"/>
              <a:gd name="connsiteX470" fmla="*/ 441544 w 1948239"/>
              <a:gd name="connsiteY470" fmla="*/ 560003 h 1667221"/>
              <a:gd name="connsiteX471" fmla="*/ 440110 w 1948239"/>
              <a:gd name="connsiteY471" fmla="*/ 551476 h 1667221"/>
              <a:gd name="connsiteX472" fmla="*/ 1016410 w 1948239"/>
              <a:gd name="connsiteY472" fmla="*/ 541526 h 1667221"/>
              <a:gd name="connsiteX473" fmla="*/ 1017325 w 1948239"/>
              <a:gd name="connsiteY473" fmla="*/ 547713 h 1667221"/>
              <a:gd name="connsiteX474" fmla="*/ 1016948 w 1948239"/>
              <a:gd name="connsiteY474" fmla="*/ 547389 h 1667221"/>
              <a:gd name="connsiteX475" fmla="*/ 1016410 w 1948239"/>
              <a:gd name="connsiteY475" fmla="*/ 541526 h 1667221"/>
              <a:gd name="connsiteX476" fmla="*/ 559098 w 1948239"/>
              <a:gd name="connsiteY476" fmla="*/ 530156 h 1667221"/>
              <a:gd name="connsiteX477" fmla="*/ 570566 w 1948239"/>
              <a:gd name="connsiteY477" fmla="*/ 531577 h 1667221"/>
              <a:gd name="connsiteX478" fmla="*/ 559098 w 1948239"/>
              <a:gd name="connsiteY478" fmla="*/ 530156 h 1667221"/>
              <a:gd name="connsiteX479" fmla="*/ 1055117 w 1948239"/>
              <a:gd name="connsiteY479" fmla="*/ 524470 h 1667221"/>
              <a:gd name="connsiteX480" fmla="*/ 1055117 w 1948239"/>
              <a:gd name="connsiteY480" fmla="*/ 537262 h 1667221"/>
              <a:gd name="connsiteX481" fmla="*/ 1055117 w 1948239"/>
              <a:gd name="connsiteY481" fmla="*/ 524470 h 1667221"/>
              <a:gd name="connsiteX482" fmla="*/ 1070886 w 1948239"/>
              <a:gd name="connsiteY482" fmla="*/ 508835 h 1667221"/>
              <a:gd name="connsiteX483" fmla="*/ 1059417 w 1948239"/>
              <a:gd name="connsiteY483" fmla="*/ 514522 h 1667221"/>
              <a:gd name="connsiteX484" fmla="*/ 1070886 w 1948239"/>
              <a:gd name="connsiteY484" fmla="*/ 521627 h 1667221"/>
              <a:gd name="connsiteX485" fmla="*/ 1082355 w 1948239"/>
              <a:gd name="connsiteY485" fmla="*/ 518785 h 1667221"/>
              <a:gd name="connsiteX486" fmla="*/ 1070886 w 1948239"/>
              <a:gd name="connsiteY486" fmla="*/ 508835 h 1667221"/>
              <a:gd name="connsiteX487" fmla="*/ 549062 w 1948239"/>
              <a:gd name="connsiteY487" fmla="*/ 508835 h 1667221"/>
              <a:gd name="connsiteX488" fmla="*/ 561965 w 1948239"/>
              <a:gd name="connsiteY488" fmla="*/ 523049 h 1667221"/>
              <a:gd name="connsiteX489" fmla="*/ 549062 w 1948239"/>
              <a:gd name="connsiteY489" fmla="*/ 508835 h 1667221"/>
              <a:gd name="connsiteX490" fmla="*/ 1893763 w 1948239"/>
              <a:gd name="connsiteY490" fmla="*/ 491780 h 1667221"/>
              <a:gd name="connsiteX491" fmla="*/ 1889462 w 1948239"/>
              <a:gd name="connsiteY491" fmla="*/ 507415 h 1667221"/>
              <a:gd name="connsiteX492" fmla="*/ 1895196 w 1948239"/>
              <a:gd name="connsiteY492" fmla="*/ 497465 h 1667221"/>
              <a:gd name="connsiteX493" fmla="*/ 1908099 w 1948239"/>
              <a:gd name="connsiteY493" fmla="*/ 565688 h 1667221"/>
              <a:gd name="connsiteX494" fmla="*/ 1896630 w 1948239"/>
              <a:gd name="connsiteY494" fmla="*/ 494622 h 1667221"/>
              <a:gd name="connsiteX495" fmla="*/ 1895196 w 1948239"/>
              <a:gd name="connsiteY495" fmla="*/ 497465 h 1667221"/>
              <a:gd name="connsiteX496" fmla="*/ 1083789 w 1948239"/>
              <a:gd name="connsiteY496" fmla="*/ 456247 h 1667221"/>
              <a:gd name="connsiteX497" fmla="*/ 1080922 w 1948239"/>
              <a:gd name="connsiteY497" fmla="*/ 467617 h 1667221"/>
              <a:gd name="connsiteX498" fmla="*/ 1089523 w 1948239"/>
              <a:gd name="connsiteY498" fmla="*/ 461931 h 1667221"/>
              <a:gd name="connsiteX499" fmla="*/ 1083789 w 1948239"/>
              <a:gd name="connsiteY499" fmla="*/ 456247 h 1667221"/>
              <a:gd name="connsiteX500" fmla="*/ 1146867 w 1948239"/>
              <a:gd name="connsiteY500" fmla="*/ 453404 h 1667221"/>
              <a:gd name="connsiteX501" fmla="*/ 1145432 w 1948239"/>
              <a:gd name="connsiteY501" fmla="*/ 460511 h 1667221"/>
              <a:gd name="connsiteX502" fmla="*/ 1146867 w 1948239"/>
              <a:gd name="connsiteY502" fmla="*/ 453404 h 1667221"/>
              <a:gd name="connsiteX503" fmla="*/ 1166937 w 1948239"/>
              <a:gd name="connsiteY503" fmla="*/ 451983 h 1667221"/>
              <a:gd name="connsiteX504" fmla="*/ 1154034 w 1948239"/>
              <a:gd name="connsiteY504" fmla="*/ 457667 h 1667221"/>
              <a:gd name="connsiteX505" fmla="*/ 1166937 w 1948239"/>
              <a:gd name="connsiteY505" fmla="*/ 451983 h 1667221"/>
              <a:gd name="connsiteX506" fmla="*/ 1079487 w 1948239"/>
              <a:gd name="connsiteY506" fmla="*/ 427820 h 1667221"/>
              <a:gd name="connsiteX507" fmla="*/ 1072320 w 1948239"/>
              <a:gd name="connsiteY507" fmla="*/ 436348 h 1667221"/>
              <a:gd name="connsiteX508" fmla="*/ 1079487 w 1948239"/>
              <a:gd name="connsiteY508" fmla="*/ 427820 h 1667221"/>
              <a:gd name="connsiteX509" fmla="*/ 1910965 w 1948239"/>
              <a:gd name="connsiteY509" fmla="*/ 420713 h 1667221"/>
              <a:gd name="connsiteX510" fmla="*/ 1928168 w 1948239"/>
              <a:gd name="connsiteY510" fmla="*/ 481830 h 1667221"/>
              <a:gd name="connsiteX511" fmla="*/ 1913832 w 1948239"/>
              <a:gd name="connsiteY511" fmla="*/ 440612 h 1667221"/>
              <a:gd name="connsiteX512" fmla="*/ 1910965 w 1948239"/>
              <a:gd name="connsiteY512" fmla="*/ 420713 h 1667221"/>
              <a:gd name="connsiteX513" fmla="*/ 1852189 w 1948239"/>
              <a:gd name="connsiteY513" fmla="*/ 412186 h 1667221"/>
              <a:gd name="connsiteX514" fmla="*/ 1857923 w 1948239"/>
              <a:gd name="connsiteY514" fmla="*/ 432084 h 1667221"/>
              <a:gd name="connsiteX515" fmla="*/ 1855056 w 1948239"/>
              <a:gd name="connsiteY515" fmla="*/ 450561 h 1667221"/>
              <a:gd name="connsiteX516" fmla="*/ 1857923 w 1948239"/>
              <a:gd name="connsiteY516" fmla="*/ 432084 h 1667221"/>
              <a:gd name="connsiteX517" fmla="*/ 1852189 w 1948239"/>
              <a:gd name="connsiteY517" fmla="*/ 412186 h 1667221"/>
              <a:gd name="connsiteX518" fmla="*/ 1862224 w 1948239"/>
              <a:gd name="connsiteY518" fmla="*/ 400815 h 1667221"/>
              <a:gd name="connsiteX519" fmla="*/ 1875126 w 1948239"/>
              <a:gd name="connsiteY519" fmla="*/ 464775 h 1667221"/>
              <a:gd name="connsiteX520" fmla="*/ 1875126 w 1948239"/>
              <a:gd name="connsiteY520" fmla="*/ 442033 h 1667221"/>
              <a:gd name="connsiteX521" fmla="*/ 1883727 w 1948239"/>
              <a:gd name="connsiteY521" fmla="*/ 484673 h 1667221"/>
              <a:gd name="connsiteX522" fmla="*/ 1885162 w 1948239"/>
              <a:gd name="connsiteY522" fmla="*/ 451983 h 1667221"/>
              <a:gd name="connsiteX523" fmla="*/ 1882294 w 1948239"/>
              <a:gd name="connsiteY523" fmla="*/ 439190 h 1667221"/>
              <a:gd name="connsiteX524" fmla="*/ 1876560 w 1948239"/>
              <a:gd name="connsiteY524" fmla="*/ 426398 h 1667221"/>
              <a:gd name="connsiteX525" fmla="*/ 1862224 w 1948239"/>
              <a:gd name="connsiteY525" fmla="*/ 400815 h 1667221"/>
              <a:gd name="connsiteX526" fmla="*/ 1092389 w 1948239"/>
              <a:gd name="connsiteY526" fmla="*/ 379495 h 1667221"/>
              <a:gd name="connsiteX527" fmla="*/ 1092389 w 1948239"/>
              <a:gd name="connsiteY527" fmla="*/ 385180 h 1667221"/>
              <a:gd name="connsiteX528" fmla="*/ 1096690 w 1948239"/>
              <a:gd name="connsiteY528" fmla="*/ 385180 h 1667221"/>
              <a:gd name="connsiteX529" fmla="*/ 1088089 w 1948239"/>
              <a:gd name="connsiteY529" fmla="*/ 390865 h 1667221"/>
              <a:gd name="connsiteX530" fmla="*/ 1108159 w 1948239"/>
              <a:gd name="connsiteY530" fmla="*/ 392287 h 1667221"/>
              <a:gd name="connsiteX531" fmla="*/ 1109593 w 1948239"/>
              <a:gd name="connsiteY531" fmla="*/ 397972 h 1667221"/>
              <a:gd name="connsiteX532" fmla="*/ 1109593 w 1948239"/>
              <a:gd name="connsiteY532" fmla="*/ 400815 h 1667221"/>
              <a:gd name="connsiteX533" fmla="*/ 1112461 w 1948239"/>
              <a:gd name="connsiteY533" fmla="*/ 400815 h 1667221"/>
              <a:gd name="connsiteX534" fmla="*/ 1109593 w 1948239"/>
              <a:gd name="connsiteY534" fmla="*/ 396551 h 1667221"/>
              <a:gd name="connsiteX535" fmla="*/ 1112461 w 1948239"/>
              <a:gd name="connsiteY535" fmla="*/ 395129 h 1667221"/>
              <a:gd name="connsiteX536" fmla="*/ 1108159 w 1948239"/>
              <a:gd name="connsiteY536" fmla="*/ 390865 h 1667221"/>
              <a:gd name="connsiteX537" fmla="*/ 1092389 w 1948239"/>
              <a:gd name="connsiteY537" fmla="*/ 379495 h 1667221"/>
              <a:gd name="connsiteX538" fmla="*/ 365563 w 1948239"/>
              <a:gd name="connsiteY538" fmla="*/ 379494 h 1667221"/>
              <a:gd name="connsiteX539" fmla="*/ 328290 w 1948239"/>
              <a:gd name="connsiteY539" fmla="*/ 403656 h 1667221"/>
              <a:gd name="connsiteX540" fmla="*/ 365563 w 1948239"/>
              <a:gd name="connsiteY540" fmla="*/ 379494 h 1667221"/>
              <a:gd name="connsiteX541" fmla="*/ 1879188 w 1948239"/>
              <a:gd name="connsiteY541" fmla="*/ 377955 h 1667221"/>
              <a:gd name="connsiteX542" fmla="*/ 1879427 w 1948239"/>
              <a:gd name="connsiteY542" fmla="*/ 378073 h 1667221"/>
              <a:gd name="connsiteX543" fmla="*/ 1879634 w 1948239"/>
              <a:gd name="connsiteY543" fmla="*/ 379503 h 1667221"/>
              <a:gd name="connsiteX544" fmla="*/ 1790545 w 1948239"/>
              <a:gd name="connsiteY544" fmla="*/ 370966 h 1667221"/>
              <a:gd name="connsiteX545" fmla="*/ 1806314 w 1948239"/>
              <a:gd name="connsiteY545" fmla="*/ 402236 h 1667221"/>
              <a:gd name="connsiteX546" fmla="*/ 1823517 w 1948239"/>
              <a:gd name="connsiteY546" fmla="*/ 426398 h 1667221"/>
              <a:gd name="connsiteX547" fmla="*/ 1813483 w 1948239"/>
              <a:gd name="connsiteY547" fmla="*/ 406500 h 1667221"/>
              <a:gd name="connsiteX548" fmla="*/ 1790545 w 1948239"/>
              <a:gd name="connsiteY548" fmla="*/ 370966 h 1667221"/>
              <a:gd name="connsiteX549" fmla="*/ 336892 w 1948239"/>
              <a:gd name="connsiteY549" fmla="*/ 370966 h 1667221"/>
              <a:gd name="connsiteX550" fmla="*/ 283848 w 1948239"/>
              <a:gd name="connsiteY550" fmla="*/ 419291 h 1667221"/>
              <a:gd name="connsiteX551" fmla="*/ 235106 w 1948239"/>
              <a:gd name="connsiteY551" fmla="*/ 449139 h 1667221"/>
              <a:gd name="connsiteX552" fmla="*/ 283848 w 1948239"/>
              <a:gd name="connsiteY552" fmla="*/ 407920 h 1667221"/>
              <a:gd name="connsiteX553" fmla="*/ 336892 w 1948239"/>
              <a:gd name="connsiteY553" fmla="*/ 370966 h 1667221"/>
              <a:gd name="connsiteX554" fmla="*/ 344956 w 1948239"/>
              <a:gd name="connsiteY554" fmla="*/ 363504 h 1667221"/>
              <a:gd name="connsiteX555" fmla="*/ 345493 w 1948239"/>
              <a:gd name="connsiteY555" fmla="*/ 363859 h 1667221"/>
              <a:gd name="connsiteX556" fmla="*/ 336891 w 1948239"/>
              <a:gd name="connsiteY556" fmla="*/ 369544 h 1667221"/>
              <a:gd name="connsiteX557" fmla="*/ 344956 w 1948239"/>
              <a:gd name="connsiteY557" fmla="*/ 363504 h 1667221"/>
              <a:gd name="connsiteX558" fmla="*/ 1134860 w 1948239"/>
              <a:gd name="connsiteY558" fmla="*/ 362794 h 1667221"/>
              <a:gd name="connsiteX559" fmla="*/ 1129664 w 1948239"/>
              <a:gd name="connsiteY559" fmla="*/ 365281 h 1667221"/>
              <a:gd name="connsiteX560" fmla="*/ 1138265 w 1948239"/>
              <a:gd name="connsiteY560" fmla="*/ 368125 h 1667221"/>
              <a:gd name="connsiteX561" fmla="*/ 1141132 w 1948239"/>
              <a:gd name="connsiteY561" fmla="*/ 366702 h 1667221"/>
              <a:gd name="connsiteX562" fmla="*/ 1134860 w 1948239"/>
              <a:gd name="connsiteY562" fmla="*/ 362794 h 1667221"/>
              <a:gd name="connsiteX563" fmla="*/ 364131 w 1948239"/>
              <a:gd name="connsiteY563" fmla="*/ 362438 h 1667221"/>
              <a:gd name="connsiteX564" fmla="*/ 344060 w 1948239"/>
              <a:gd name="connsiteY564" fmla="*/ 379493 h 1667221"/>
              <a:gd name="connsiteX565" fmla="*/ 342626 w 1948239"/>
              <a:gd name="connsiteY565" fmla="*/ 372388 h 1667221"/>
              <a:gd name="connsiteX566" fmla="*/ 1871519 w 1948239"/>
              <a:gd name="connsiteY566" fmla="*/ 361461 h 1667221"/>
              <a:gd name="connsiteX567" fmla="*/ 1875126 w 1948239"/>
              <a:gd name="connsiteY567" fmla="*/ 363859 h 1667221"/>
              <a:gd name="connsiteX568" fmla="*/ 1879188 w 1948239"/>
              <a:gd name="connsiteY568" fmla="*/ 377955 h 1667221"/>
              <a:gd name="connsiteX569" fmla="*/ 1876560 w 1948239"/>
              <a:gd name="connsiteY569" fmla="*/ 376653 h 1667221"/>
              <a:gd name="connsiteX570" fmla="*/ 1871519 w 1948239"/>
              <a:gd name="connsiteY570" fmla="*/ 361461 h 1667221"/>
              <a:gd name="connsiteX571" fmla="*/ 1769041 w 1948239"/>
              <a:gd name="connsiteY571" fmla="*/ 355332 h 1667221"/>
              <a:gd name="connsiteX572" fmla="*/ 1773342 w 1948239"/>
              <a:gd name="connsiteY572" fmla="*/ 368123 h 1667221"/>
              <a:gd name="connsiteX573" fmla="*/ 1777642 w 1948239"/>
              <a:gd name="connsiteY573" fmla="*/ 383758 h 1667221"/>
              <a:gd name="connsiteX574" fmla="*/ 1773342 w 1948239"/>
              <a:gd name="connsiteY574" fmla="*/ 368123 h 1667221"/>
              <a:gd name="connsiteX575" fmla="*/ 1781944 w 1948239"/>
              <a:gd name="connsiteY575" fmla="*/ 372389 h 1667221"/>
              <a:gd name="connsiteX576" fmla="*/ 1780509 w 1948239"/>
              <a:gd name="connsiteY576" fmla="*/ 368123 h 1667221"/>
              <a:gd name="connsiteX577" fmla="*/ 1769041 w 1948239"/>
              <a:gd name="connsiteY577" fmla="*/ 355332 h 1667221"/>
              <a:gd name="connsiteX578" fmla="*/ 1846455 w 1948239"/>
              <a:gd name="connsiteY578" fmla="*/ 302743 h 1667221"/>
              <a:gd name="connsiteX579" fmla="*/ 1852189 w 1948239"/>
              <a:gd name="connsiteY579" fmla="*/ 328326 h 1667221"/>
              <a:gd name="connsiteX580" fmla="*/ 1846455 w 1948239"/>
              <a:gd name="connsiteY580" fmla="*/ 331169 h 1667221"/>
              <a:gd name="connsiteX581" fmla="*/ 1846455 w 1948239"/>
              <a:gd name="connsiteY581" fmla="*/ 302743 h 1667221"/>
              <a:gd name="connsiteX582" fmla="*/ 434815 w 1948239"/>
              <a:gd name="connsiteY582" fmla="*/ 297805 h 1667221"/>
              <a:gd name="connsiteX583" fmla="*/ 420936 w 1948239"/>
              <a:gd name="connsiteY583" fmla="*/ 310205 h 1667221"/>
              <a:gd name="connsiteX584" fmla="*/ 410005 w 1948239"/>
              <a:gd name="connsiteY584" fmla="*/ 322642 h 1667221"/>
              <a:gd name="connsiteX585" fmla="*/ 408572 w 1948239"/>
              <a:gd name="connsiteY585" fmla="*/ 308428 h 1667221"/>
              <a:gd name="connsiteX586" fmla="*/ 422549 w 1948239"/>
              <a:gd name="connsiteY586" fmla="*/ 304697 h 1667221"/>
              <a:gd name="connsiteX587" fmla="*/ 1088089 w 1948239"/>
              <a:gd name="connsiteY587" fmla="*/ 294215 h 1667221"/>
              <a:gd name="connsiteX588" fmla="*/ 1105292 w 1948239"/>
              <a:gd name="connsiteY588" fmla="*/ 301322 h 1667221"/>
              <a:gd name="connsiteX589" fmla="*/ 1105292 w 1948239"/>
              <a:gd name="connsiteY589" fmla="*/ 309850 h 1667221"/>
              <a:gd name="connsiteX590" fmla="*/ 1122495 w 1948239"/>
              <a:gd name="connsiteY590" fmla="*/ 307006 h 1667221"/>
              <a:gd name="connsiteX591" fmla="*/ 1121061 w 1948239"/>
              <a:gd name="connsiteY591" fmla="*/ 312693 h 1667221"/>
              <a:gd name="connsiteX592" fmla="*/ 1123929 w 1948239"/>
              <a:gd name="connsiteY592" fmla="*/ 314113 h 1667221"/>
              <a:gd name="connsiteX593" fmla="*/ 1122495 w 1948239"/>
              <a:gd name="connsiteY593" fmla="*/ 318377 h 1667221"/>
              <a:gd name="connsiteX594" fmla="*/ 1151167 w 1948239"/>
              <a:gd name="connsiteY594" fmla="*/ 328327 h 1667221"/>
              <a:gd name="connsiteX595" fmla="*/ 1135396 w 1948239"/>
              <a:gd name="connsiteY595" fmla="*/ 331169 h 1667221"/>
              <a:gd name="connsiteX596" fmla="*/ 1141132 w 1948239"/>
              <a:gd name="connsiteY596" fmla="*/ 341119 h 1667221"/>
              <a:gd name="connsiteX597" fmla="*/ 1154034 w 1948239"/>
              <a:gd name="connsiteY597" fmla="*/ 338276 h 1667221"/>
              <a:gd name="connsiteX598" fmla="*/ 1168370 w 1948239"/>
              <a:gd name="connsiteY598" fmla="*/ 352490 h 1667221"/>
              <a:gd name="connsiteX599" fmla="*/ 1182705 w 1948239"/>
              <a:gd name="connsiteY599" fmla="*/ 383759 h 1667221"/>
              <a:gd name="connsiteX600" fmla="*/ 1164068 w 1948239"/>
              <a:gd name="connsiteY600" fmla="*/ 379495 h 1667221"/>
              <a:gd name="connsiteX601" fmla="*/ 1171237 w 1948239"/>
              <a:gd name="connsiteY601" fmla="*/ 389444 h 1667221"/>
              <a:gd name="connsiteX602" fmla="*/ 1156901 w 1948239"/>
              <a:gd name="connsiteY602" fmla="*/ 386601 h 1667221"/>
              <a:gd name="connsiteX603" fmla="*/ 1162635 w 1948239"/>
              <a:gd name="connsiteY603" fmla="*/ 393708 h 1667221"/>
              <a:gd name="connsiteX604" fmla="*/ 1179838 w 1948239"/>
              <a:gd name="connsiteY604" fmla="*/ 396551 h 1667221"/>
              <a:gd name="connsiteX605" fmla="*/ 1172671 w 1948239"/>
              <a:gd name="connsiteY605" fmla="*/ 405079 h 1667221"/>
              <a:gd name="connsiteX606" fmla="*/ 1179838 w 1948239"/>
              <a:gd name="connsiteY606" fmla="*/ 405079 h 1667221"/>
              <a:gd name="connsiteX607" fmla="*/ 1171237 w 1948239"/>
              <a:gd name="connsiteY607" fmla="*/ 444876 h 1667221"/>
              <a:gd name="connsiteX608" fmla="*/ 1178405 w 1948239"/>
              <a:gd name="connsiteY608" fmla="*/ 446297 h 1667221"/>
              <a:gd name="connsiteX609" fmla="*/ 1174104 w 1948239"/>
              <a:gd name="connsiteY609" fmla="*/ 450560 h 1667221"/>
              <a:gd name="connsiteX610" fmla="*/ 1178405 w 1948239"/>
              <a:gd name="connsiteY610" fmla="*/ 451983 h 1667221"/>
              <a:gd name="connsiteX611" fmla="*/ 1159768 w 1948239"/>
              <a:gd name="connsiteY611" fmla="*/ 477566 h 1667221"/>
              <a:gd name="connsiteX612" fmla="*/ 1169804 w 1948239"/>
              <a:gd name="connsiteY612" fmla="*/ 476145 h 1667221"/>
              <a:gd name="connsiteX613" fmla="*/ 1156901 w 1948239"/>
              <a:gd name="connsiteY613" fmla="*/ 481830 h 1667221"/>
              <a:gd name="connsiteX614" fmla="*/ 1169804 w 1948239"/>
              <a:gd name="connsiteY614" fmla="*/ 486094 h 1667221"/>
              <a:gd name="connsiteX615" fmla="*/ 1152601 w 1948239"/>
              <a:gd name="connsiteY615" fmla="*/ 504572 h 1667221"/>
              <a:gd name="connsiteX616" fmla="*/ 1159768 w 1948239"/>
              <a:gd name="connsiteY616" fmla="*/ 507415 h 1667221"/>
              <a:gd name="connsiteX617" fmla="*/ 1152601 w 1948239"/>
              <a:gd name="connsiteY617" fmla="*/ 510258 h 1667221"/>
              <a:gd name="connsiteX618" fmla="*/ 1158335 w 1948239"/>
              <a:gd name="connsiteY618" fmla="*/ 510258 h 1667221"/>
              <a:gd name="connsiteX619" fmla="*/ 1143999 w 1948239"/>
              <a:gd name="connsiteY619" fmla="*/ 524470 h 1667221"/>
              <a:gd name="connsiteX620" fmla="*/ 1161202 w 1948239"/>
              <a:gd name="connsiteY620" fmla="*/ 525892 h 1667221"/>
              <a:gd name="connsiteX621" fmla="*/ 1138265 w 1948239"/>
              <a:gd name="connsiteY621" fmla="*/ 537262 h 1667221"/>
              <a:gd name="connsiteX622" fmla="*/ 1149732 w 1948239"/>
              <a:gd name="connsiteY622" fmla="*/ 545791 h 1667221"/>
              <a:gd name="connsiteX623" fmla="*/ 1138265 w 1948239"/>
              <a:gd name="connsiteY623" fmla="*/ 548633 h 1667221"/>
              <a:gd name="connsiteX624" fmla="*/ 1143999 w 1948239"/>
              <a:gd name="connsiteY624" fmla="*/ 550055 h 1667221"/>
              <a:gd name="connsiteX625" fmla="*/ 1106725 w 1948239"/>
              <a:gd name="connsiteY625" fmla="*/ 616858 h 1667221"/>
              <a:gd name="connsiteX626" fmla="*/ 1109593 w 1948239"/>
              <a:gd name="connsiteY626" fmla="*/ 616858 h 1667221"/>
              <a:gd name="connsiteX627" fmla="*/ 1089523 w 1948239"/>
              <a:gd name="connsiteY627" fmla="*/ 625386 h 1667221"/>
              <a:gd name="connsiteX628" fmla="*/ 1102425 w 1948239"/>
              <a:gd name="connsiteY628" fmla="*/ 639598 h 1667221"/>
              <a:gd name="connsiteX629" fmla="*/ 1086656 w 1948239"/>
              <a:gd name="connsiteY629" fmla="*/ 645284 h 1667221"/>
              <a:gd name="connsiteX630" fmla="*/ 1099558 w 1948239"/>
              <a:gd name="connsiteY630" fmla="*/ 649548 h 1667221"/>
              <a:gd name="connsiteX631" fmla="*/ 1082355 w 1948239"/>
              <a:gd name="connsiteY631" fmla="*/ 687923 h 1667221"/>
              <a:gd name="connsiteX632" fmla="*/ 1076620 w 1948239"/>
              <a:gd name="connsiteY632" fmla="*/ 655233 h 1667221"/>
              <a:gd name="connsiteX633" fmla="*/ 1065152 w 1948239"/>
              <a:gd name="connsiteY633" fmla="*/ 682238 h 1667221"/>
              <a:gd name="connsiteX634" fmla="*/ 1072320 w 1948239"/>
              <a:gd name="connsiteY634" fmla="*/ 677974 h 1667221"/>
              <a:gd name="connsiteX635" fmla="*/ 1072320 w 1948239"/>
              <a:gd name="connsiteY635" fmla="*/ 703558 h 1667221"/>
              <a:gd name="connsiteX636" fmla="*/ 1046516 w 1948239"/>
              <a:gd name="connsiteY636" fmla="*/ 713508 h 1667221"/>
              <a:gd name="connsiteX637" fmla="*/ 1050816 w 1948239"/>
              <a:gd name="connsiteY637" fmla="*/ 720615 h 1667221"/>
              <a:gd name="connsiteX638" fmla="*/ 1060852 w 1948239"/>
              <a:gd name="connsiteY638" fmla="*/ 722035 h 1667221"/>
              <a:gd name="connsiteX639" fmla="*/ 1059417 w 1948239"/>
              <a:gd name="connsiteY639" fmla="*/ 724879 h 1667221"/>
              <a:gd name="connsiteX640" fmla="*/ 1086656 w 1948239"/>
              <a:gd name="connsiteY640" fmla="*/ 741934 h 1667221"/>
              <a:gd name="connsiteX641" fmla="*/ 1108159 w 1948239"/>
              <a:gd name="connsiteY641" fmla="*/ 758990 h 1667221"/>
              <a:gd name="connsiteX642" fmla="*/ 1112461 w 1948239"/>
              <a:gd name="connsiteY642" fmla="*/ 750462 h 1667221"/>
              <a:gd name="connsiteX643" fmla="*/ 1122495 w 1948239"/>
              <a:gd name="connsiteY643" fmla="*/ 760412 h 1667221"/>
              <a:gd name="connsiteX644" fmla="*/ 1122495 w 1948239"/>
              <a:gd name="connsiteY644" fmla="*/ 756148 h 1667221"/>
              <a:gd name="connsiteX645" fmla="*/ 1156901 w 1948239"/>
              <a:gd name="connsiteY645" fmla="*/ 777467 h 1667221"/>
              <a:gd name="connsiteX646" fmla="*/ 1154034 w 1948239"/>
              <a:gd name="connsiteY646" fmla="*/ 763253 h 1667221"/>
              <a:gd name="connsiteX647" fmla="*/ 1195608 w 1948239"/>
              <a:gd name="connsiteY647" fmla="*/ 790259 h 1667221"/>
              <a:gd name="connsiteX648" fmla="*/ 1197041 w 1948239"/>
              <a:gd name="connsiteY648" fmla="*/ 785995 h 1667221"/>
              <a:gd name="connsiteX649" fmla="*/ 1202776 w 1948239"/>
              <a:gd name="connsiteY649" fmla="*/ 797366 h 1667221"/>
              <a:gd name="connsiteX650" fmla="*/ 1205643 w 1948239"/>
              <a:gd name="connsiteY650" fmla="*/ 787417 h 1667221"/>
              <a:gd name="connsiteX651" fmla="*/ 1241483 w 1948239"/>
              <a:gd name="connsiteY651" fmla="*/ 821528 h 1667221"/>
              <a:gd name="connsiteX652" fmla="*/ 1247217 w 1948239"/>
              <a:gd name="connsiteY652" fmla="*/ 803052 h 1667221"/>
              <a:gd name="connsiteX653" fmla="*/ 1295959 w 1948239"/>
              <a:gd name="connsiteY653" fmla="*/ 838584 h 1667221"/>
              <a:gd name="connsiteX654" fmla="*/ 1301693 w 1948239"/>
              <a:gd name="connsiteY654" fmla="*/ 845691 h 1667221"/>
              <a:gd name="connsiteX655" fmla="*/ 1303126 w 1948239"/>
              <a:gd name="connsiteY655" fmla="*/ 844270 h 1667221"/>
              <a:gd name="connsiteX656" fmla="*/ 1298826 w 1948239"/>
              <a:gd name="connsiteY656" fmla="*/ 838584 h 1667221"/>
              <a:gd name="connsiteX657" fmla="*/ 1314595 w 1948239"/>
              <a:gd name="connsiteY657" fmla="*/ 855641 h 1667221"/>
              <a:gd name="connsiteX658" fmla="*/ 1327498 w 1948239"/>
              <a:gd name="connsiteY658" fmla="*/ 844270 h 1667221"/>
              <a:gd name="connsiteX659" fmla="*/ 1356170 w 1948239"/>
              <a:gd name="connsiteY659" fmla="*/ 859905 h 1667221"/>
              <a:gd name="connsiteX660" fmla="*/ 1357603 w 1948239"/>
              <a:gd name="connsiteY660" fmla="*/ 854219 h 1667221"/>
              <a:gd name="connsiteX661" fmla="*/ 1435016 w 1948239"/>
              <a:gd name="connsiteY661" fmla="*/ 895438 h 1667221"/>
              <a:gd name="connsiteX662" fmla="*/ 1460820 w 1948239"/>
              <a:gd name="connsiteY662" fmla="*/ 938078 h 1667221"/>
              <a:gd name="connsiteX663" fmla="*/ 1456520 w 1948239"/>
              <a:gd name="connsiteY663" fmla="*/ 916757 h 1667221"/>
              <a:gd name="connsiteX664" fmla="*/ 1469019 w 1948239"/>
              <a:gd name="connsiteY664" fmla="*/ 912161 h 1667221"/>
              <a:gd name="connsiteX665" fmla="*/ 1474695 w 1948239"/>
              <a:gd name="connsiteY665" fmla="*/ 917728 h 1667221"/>
              <a:gd name="connsiteX666" fmla="*/ 1474082 w 1948239"/>
              <a:gd name="connsiteY666" fmla="*/ 922799 h 1667221"/>
              <a:gd name="connsiteX667" fmla="*/ 1479458 w 1948239"/>
              <a:gd name="connsiteY667" fmla="*/ 929549 h 1667221"/>
              <a:gd name="connsiteX668" fmla="*/ 1483758 w 1948239"/>
              <a:gd name="connsiteY668" fmla="*/ 921021 h 1667221"/>
              <a:gd name="connsiteX669" fmla="*/ 1486625 w 1948239"/>
              <a:gd name="connsiteY669" fmla="*/ 935235 h 1667221"/>
              <a:gd name="connsiteX670" fmla="*/ 1558304 w 1948239"/>
              <a:gd name="connsiteY670" fmla="*/ 956555 h 1667221"/>
              <a:gd name="connsiteX671" fmla="*/ 1552570 w 1948239"/>
              <a:gd name="connsiteY671" fmla="*/ 965082 h 1667221"/>
              <a:gd name="connsiteX672" fmla="*/ 1582676 w 1948239"/>
              <a:gd name="connsiteY672" fmla="*/ 984981 h 1667221"/>
              <a:gd name="connsiteX673" fmla="*/ 1581241 w 1948239"/>
              <a:gd name="connsiteY673" fmla="*/ 980717 h 1667221"/>
              <a:gd name="connsiteX674" fmla="*/ 1614215 w 1948239"/>
              <a:gd name="connsiteY674" fmla="*/ 1011987 h 1667221"/>
              <a:gd name="connsiteX675" fmla="*/ 1595577 w 1948239"/>
              <a:gd name="connsiteY675" fmla="*/ 1009145 h 1667221"/>
              <a:gd name="connsiteX676" fmla="*/ 1611347 w 1948239"/>
              <a:gd name="connsiteY676" fmla="*/ 1016250 h 1667221"/>
              <a:gd name="connsiteX677" fmla="*/ 1604179 w 1948239"/>
              <a:gd name="connsiteY677" fmla="*/ 1027621 h 1667221"/>
              <a:gd name="connsiteX678" fmla="*/ 1591277 w 1948239"/>
              <a:gd name="connsiteY678" fmla="*/ 1010566 h 1667221"/>
              <a:gd name="connsiteX679" fmla="*/ 1591277 w 1948239"/>
              <a:gd name="connsiteY679" fmla="*/ 1017673 h 1667221"/>
              <a:gd name="connsiteX680" fmla="*/ 1574074 w 1948239"/>
              <a:gd name="connsiteY680" fmla="*/ 1002038 h 1667221"/>
              <a:gd name="connsiteX681" fmla="*/ 1585543 w 1948239"/>
              <a:gd name="connsiteY681" fmla="*/ 1006302 h 1667221"/>
              <a:gd name="connsiteX682" fmla="*/ 1565473 w 1948239"/>
              <a:gd name="connsiteY682" fmla="*/ 992088 h 1667221"/>
              <a:gd name="connsiteX683" fmla="*/ 1556871 w 1948239"/>
              <a:gd name="connsiteY683" fmla="*/ 1010566 h 1667221"/>
              <a:gd name="connsiteX684" fmla="*/ 1538234 w 1948239"/>
              <a:gd name="connsiteY684" fmla="*/ 976453 h 1667221"/>
              <a:gd name="connsiteX685" fmla="*/ 1542535 w 1948239"/>
              <a:gd name="connsiteY685" fmla="*/ 973612 h 1667221"/>
              <a:gd name="connsiteX686" fmla="*/ 1526765 w 1948239"/>
              <a:gd name="connsiteY686" fmla="*/ 960819 h 1667221"/>
              <a:gd name="connsiteX687" fmla="*/ 1531067 w 1948239"/>
              <a:gd name="connsiteY687" fmla="*/ 975032 h 1667221"/>
              <a:gd name="connsiteX688" fmla="*/ 1518164 w 1948239"/>
              <a:gd name="connsiteY688" fmla="*/ 962241 h 1667221"/>
              <a:gd name="connsiteX689" fmla="*/ 1539668 w 1948239"/>
              <a:gd name="connsiteY689" fmla="*/ 987824 h 1667221"/>
              <a:gd name="connsiteX690" fmla="*/ 1535367 w 1948239"/>
              <a:gd name="connsiteY690" fmla="*/ 999195 h 1667221"/>
              <a:gd name="connsiteX691" fmla="*/ 1459388 w 1948239"/>
              <a:gd name="connsiteY691" fmla="*/ 948027 h 1667221"/>
              <a:gd name="connsiteX692" fmla="*/ 1449352 w 1948239"/>
              <a:gd name="connsiteY692" fmla="*/ 962241 h 1667221"/>
              <a:gd name="connsiteX693" fmla="*/ 1433583 w 1948239"/>
              <a:gd name="connsiteY693" fmla="*/ 949449 h 1667221"/>
              <a:gd name="connsiteX694" fmla="*/ 1435016 w 1948239"/>
              <a:gd name="connsiteY694" fmla="*/ 969346 h 1667221"/>
              <a:gd name="connsiteX695" fmla="*/ 1392008 w 1948239"/>
              <a:gd name="connsiteY695" fmla="*/ 928128 h 1667221"/>
              <a:gd name="connsiteX696" fmla="*/ 1394876 w 1948239"/>
              <a:gd name="connsiteY696" fmla="*/ 938078 h 1667221"/>
              <a:gd name="connsiteX697" fmla="*/ 1364771 w 1948239"/>
              <a:gd name="connsiteY697" fmla="*/ 911073 h 1667221"/>
              <a:gd name="connsiteX698" fmla="*/ 1374805 w 1948239"/>
              <a:gd name="connsiteY698" fmla="*/ 938078 h 1667221"/>
              <a:gd name="connsiteX699" fmla="*/ 1366204 w 1948239"/>
              <a:gd name="connsiteY699" fmla="*/ 939499 h 1667221"/>
              <a:gd name="connsiteX700" fmla="*/ 1367638 w 1948239"/>
              <a:gd name="connsiteY700" fmla="*/ 949449 h 1667221"/>
              <a:gd name="connsiteX701" fmla="*/ 1360470 w 1948239"/>
              <a:gd name="connsiteY701" fmla="*/ 913916 h 1667221"/>
              <a:gd name="connsiteX702" fmla="*/ 1346134 w 1948239"/>
              <a:gd name="connsiteY702" fmla="*/ 921021 h 1667221"/>
              <a:gd name="connsiteX703" fmla="*/ 1311728 w 1948239"/>
              <a:gd name="connsiteY703" fmla="*/ 886910 h 1667221"/>
              <a:gd name="connsiteX704" fmla="*/ 1297392 w 1948239"/>
              <a:gd name="connsiteY704" fmla="*/ 892595 h 1667221"/>
              <a:gd name="connsiteX705" fmla="*/ 1314595 w 1948239"/>
              <a:gd name="connsiteY705" fmla="*/ 928128 h 1667221"/>
              <a:gd name="connsiteX706" fmla="*/ 1311728 w 1948239"/>
              <a:gd name="connsiteY706" fmla="*/ 913916 h 1667221"/>
              <a:gd name="connsiteX707" fmla="*/ 1334665 w 1948239"/>
              <a:gd name="connsiteY707" fmla="*/ 928128 h 1667221"/>
              <a:gd name="connsiteX708" fmla="*/ 1317462 w 1948239"/>
              <a:gd name="connsiteY708" fmla="*/ 919601 h 1667221"/>
              <a:gd name="connsiteX709" fmla="*/ 1324631 w 1948239"/>
              <a:gd name="connsiteY709" fmla="*/ 932392 h 1667221"/>
              <a:gd name="connsiteX710" fmla="*/ 1300259 w 1948239"/>
              <a:gd name="connsiteY710" fmla="*/ 928128 h 1667221"/>
              <a:gd name="connsiteX711" fmla="*/ 1301693 w 1948239"/>
              <a:gd name="connsiteY711" fmla="*/ 929549 h 1667221"/>
              <a:gd name="connsiteX712" fmla="*/ 1278756 w 1948239"/>
              <a:gd name="connsiteY712" fmla="*/ 912494 h 1667221"/>
              <a:gd name="connsiteX713" fmla="*/ 1295959 w 1948239"/>
              <a:gd name="connsiteY713" fmla="*/ 903966 h 1667221"/>
              <a:gd name="connsiteX714" fmla="*/ 1221413 w 1948239"/>
              <a:gd name="connsiteY714" fmla="*/ 868433 h 1667221"/>
              <a:gd name="connsiteX715" fmla="*/ 1230014 w 1948239"/>
              <a:gd name="connsiteY715" fmla="*/ 885488 h 1667221"/>
              <a:gd name="connsiteX716" fmla="*/ 1204210 w 1948239"/>
              <a:gd name="connsiteY716" fmla="*/ 882646 h 1667221"/>
              <a:gd name="connsiteX717" fmla="*/ 1211377 w 1948239"/>
              <a:gd name="connsiteY717" fmla="*/ 895438 h 1667221"/>
              <a:gd name="connsiteX718" fmla="*/ 1214244 w 1948239"/>
              <a:gd name="connsiteY718" fmla="*/ 898281 h 1667221"/>
              <a:gd name="connsiteX719" fmla="*/ 1214244 w 1948239"/>
              <a:gd name="connsiteY719" fmla="*/ 903966 h 1667221"/>
              <a:gd name="connsiteX720" fmla="*/ 1194174 w 1948239"/>
              <a:gd name="connsiteY720" fmla="*/ 874117 h 1667221"/>
              <a:gd name="connsiteX721" fmla="*/ 1184140 w 1948239"/>
              <a:gd name="connsiteY721" fmla="*/ 884067 h 1667221"/>
              <a:gd name="connsiteX722" fmla="*/ 1189874 w 1948239"/>
              <a:gd name="connsiteY722" fmla="*/ 871276 h 1667221"/>
              <a:gd name="connsiteX723" fmla="*/ 1175538 w 1948239"/>
              <a:gd name="connsiteY723" fmla="*/ 864169 h 1667221"/>
              <a:gd name="connsiteX724" fmla="*/ 1178405 w 1948239"/>
              <a:gd name="connsiteY724" fmla="*/ 882646 h 1667221"/>
              <a:gd name="connsiteX725" fmla="*/ 1159768 w 1948239"/>
              <a:gd name="connsiteY725" fmla="*/ 859905 h 1667221"/>
              <a:gd name="connsiteX726" fmla="*/ 1159768 w 1948239"/>
              <a:gd name="connsiteY726" fmla="*/ 862748 h 1667221"/>
              <a:gd name="connsiteX727" fmla="*/ 1152601 w 1948239"/>
              <a:gd name="connsiteY727" fmla="*/ 857062 h 1667221"/>
              <a:gd name="connsiteX728" fmla="*/ 1151636 w 1948239"/>
              <a:gd name="connsiteY728" fmla="*/ 862322 h 1667221"/>
              <a:gd name="connsiteX729" fmla="*/ 1144906 w 1948239"/>
              <a:gd name="connsiteY729" fmla="*/ 858145 h 1667221"/>
              <a:gd name="connsiteX730" fmla="*/ 1135935 w 1948239"/>
              <a:gd name="connsiteY730" fmla="*/ 846802 h 1667221"/>
              <a:gd name="connsiteX731" fmla="*/ 1125761 w 1948239"/>
              <a:gd name="connsiteY731" fmla="*/ 849836 h 1667221"/>
              <a:gd name="connsiteX732" fmla="*/ 1125362 w 1948239"/>
              <a:gd name="connsiteY732" fmla="*/ 849955 h 1667221"/>
              <a:gd name="connsiteX733" fmla="*/ 1121061 w 1948239"/>
              <a:gd name="connsiteY733" fmla="*/ 841427 h 1667221"/>
              <a:gd name="connsiteX734" fmla="*/ 1118195 w 1948239"/>
              <a:gd name="connsiteY734" fmla="*/ 845691 h 1667221"/>
              <a:gd name="connsiteX735" fmla="*/ 1113893 w 1948239"/>
              <a:gd name="connsiteY735" fmla="*/ 837163 h 1667221"/>
              <a:gd name="connsiteX736" fmla="*/ 1102806 w 1948239"/>
              <a:gd name="connsiteY736" fmla="*/ 845758 h 1667221"/>
              <a:gd name="connsiteX737" fmla="*/ 1101310 w 1948239"/>
              <a:gd name="connsiteY737" fmla="*/ 847690 h 1667221"/>
              <a:gd name="connsiteX738" fmla="*/ 1099558 w 1948239"/>
              <a:gd name="connsiteY738" fmla="*/ 849955 h 1667221"/>
              <a:gd name="connsiteX739" fmla="*/ 1090956 w 1948239"/>
              <a:gd name="connsiteY739" fmla="*/ 857062 h 1667221"/>
              <a:gd name="connsiteX740" fmla="*/ 1080922 w 1948239"/>
              <a:gd name="connsiteY740" fmla="*/ 842849 h 1667221"/>
              <a:gd name="connsiteX741" fmla="*/ 1070886 w 1948239"/>
              <a:gd name="connsiteY741" fmla="*/ 798787 h 1667221"/>
              <a:gd name="connsiteX742" fmla="*/ 1062284 w 1948239"/>
              <a:gd name="connsiteY742" fmla="*/ 804473 h 1667221"/>
              <a:gd name="connsiteX743" fmla="*/ 1043649 w 1948239"/>
              <a:gd name="connsiteY743" fmla="*/ 810158 h 1667221"/>
              <a:gd name="connsiteX744" fmla="*/ 1046516 w 1948239"/>
              <a:gd name="connsiteY744" fmla="*/ 815844 h 1667221"/>
              <a:gd name="connsiteX745" fmla="*/ 1040781 w 1948239"/>
              <a:gd name="connsiteY745" fmla="*/ 810158 h 1667221"/>
              <a:gd name="connsiteX746" fmla="*/ 1036480 w 1948239"/>
              <a:gd name="connsiteY746" fmla="*/ 817265 h 1667221"/>
              <a:gd name="connsiteX747" fmla="*/ 1027879 w 1948239"/>
              <a:gd name="connsiteY747" fmla="*/ 808737 h 1667221"/>
              <a:gd name="connsiteX748" fmla="*/ 1027879 w 1948239"/>
              <a:gd name="connsiteY748" fmla="*/ 822951 h 1667221"/>
              <a:gd name="connsiteX749" fmla="*/ 1017844 w 1948239"/>
              <a:gd name="connsiteY749" fmla="*/ 811580 h 1667221"/>
              <a:gd name="connsiteX750" fmla="*/ 1013543 w 1948239"/>
              <a:gd name="connsiteY750" fmla="*/ 820108 h 1667221"/>
              <a:gd name="connsiteX751" fmla="*/ 1003508 w 1948239"/>
              <a:gd name="connsiteY751" fmla="*/ 804473 h 1667221"/>
              <a:gd name="connsiteX752" fmla="*/ 1019277 w 1948239"/>
              <a:gd name="connsiteY752" fmla="*/ 801630 h 1667221"/>
              <a:gd name="connsiteX753" fmla="*/ 1013543 w 1948239"/>
              <a:gd name="connsiteY753" fmla="*/ 791681 h 1667221"/>
              <a:gd name="connsiteX754" fmla="*/ 990605 w 1948239"/>
              <a:gd name="connsiteY754" fmla="*/ 791681 h 1667221"/>
              <a:gd name="connsiteX755" fmla="*/ 992038 w 1948239"/>
              <a:gd name="connsiteY755" fmla="*/ 795945 h 1667221"/>
              <a:gd name="connsiteX756" fmla="*/ 997774 w 1948239"/>
              <a:gd name="connsiteY756" fmla="*/ 797366 h 1667221"/>
              <a:gd name="connsiteX757" fmla="*/ 983438 w 1948239"/>
              <a:gd name="connsiteY757" fmla="*/ 815844 h 1667221"/>
              <a:gd name="connsiteX758" fmla="*/ 969102 w 1948239"/>
              <a:gd name="connsiteY758" fmla="*/ 828635 h 1667221"/>
              <a:gd name="connsiteX759" fmla="*/ 977702 w 1948239"/>
              <a:gd name="connsiteY759" fmla="*/ 832899 h 1667221"/>
              <a:gd name="connsiteX760" fmla="*/ 969102 w 1948239"/>
              <a:gd name="connsiteY760" fmla="*/ 838584 h 1667221"/>
              <a:gd name="connsiteX761" fmla="*/ 973402 w 1948239"/>
              <a:gd name="connsiteY761" fmla="*/ 840006 h 1667221"/>
              <a:gd name="connsiteX762" fmla="*/ 954767 w 1948239"/>
              <a:gd name="connsiteY762" fmla="*/ 861326 h 1667221"/>
              <a:gd name="connsiteX763" fmla="*/ 969102 w 1948239"/>
              <a:gd name="connsiteY763" fmla="*/ 862748 h 1667221"/>
              <a:gd name="connsiteX764" fmla="*/ 944731 w 1948239"/>
              <a:gd name="connsiteY764" fmla="*/ 889752 h 1667221"/>
              <a:gd name="connsiteX765" fmla="*/ 949031 w 1948239"/>
              <a:gd name="connsiteY765" fmla="*/ 891174 h 1667221"/>
              <a:gd name="connsiteX766" fmla="*/ 938996 w 1948239"/>
              <a:gd name="connsiteY766" fmla="*/ 894017 h 1667221"/>
              <a:gd name="connsiteX767" fmla="*/ 949031 w 1948239"/>
              <a:gd name="connsiteY767" fmla="*/ 898281 h 1667221"/>
              <a:gd name="connsiteX768" fmla="*/ 917493 w 1948239"/>
              <a:gd name="connsiteY768" fmla="*/ 919601 h 1667221"/>
              <a:gd name="connsiteX769" fmla="*/ 934695 w 1948239"/>
              <a:gd name="connsiteY769" fmla="*/ 926708 h 1667221"/>
              <a:gd name="connsiteX770" fmla="*/ 903158 w 1948239"/>
              <a:gd name="connsiteY770" fmla="*/ 956555 h 1667221"/>
              <a:gd name="connsiteX771" fmla="*/ 895989 w 1948239"/>
              <a:gd name="connsiteY771" fmla="*/ 959398 h 1667221"/>
              <a:gd name="connsiteX772" fmla="*/ 897423 w 1948239"/>
              <a:gd name="connsiteY772" fmla="*/ 960819 h 1667221"/>
              <a:gd name="connsiteX773" fmla="*/ 901723 w 1948239"/>
              <a:gd name="connsiteY773" fmla="*/ 959398 h 1667221"/>
              <a:gd name="connsiteX774" fmla="*/ 885955 w 1948239"/>
              <a:gd name="connsiteY774" fmla="*/ 967925 h 1667221"/>
              <a:gd name="connsiteX775" fmla="*/ 897423 w 1948239"/>
              <a:gd name="connsiteY775" fmla="*/ 979296 h 1667221"/>
              <a:gd name="connsiteX776" fmla="*/ 884520 w 1948239"/>
              <a:gd name="connsiteY776" fmla="*/ 997774 h 1667221"/>
              <a:gd name="connsiteX777" fmla="*/ 890255 w 1948239"/>
              <a:gd name="connsiteY777" fmla="*/ 1000616 h 1667221"/>
              <a:gd name="connsiteX778" fmla="*/ 854416 w 1948239"/>
              <a:gd name="connsiteY778" fmla="*/ 1050363 h 1667221"/>
              <a:gd name="connsiteX779" fmla="*/ 815708 w 1948239"/>
              <a:gd name="connsiteY779" fmla="*/ 1061734 h 1667221"/>
              <a:gd name="connsiteX780" fmla="*/ 835778 w 1948239"/>
              <a:gd name="connsiteY780" fmla="*/ 1063155 h 1667221"/>
              <a:gd name="connsiteX781" fmla="*/ 834346 w 1948239"/>
              <a:gd name="connsiteY781" fmla="*/ 1075946 h 1667221"/>
              <a:gd name="connsiteX782" fmla="*/ 838646 w 1948239"/>
              <a:gd name="connsiteY782" fmla="*/ 1077368 h 1667221"/>
              <a:gd name="connsiteX783" fmla="*/ 824310 w 1948239"/>
              <a:gd name="connsiteY783" fmla="*/ 1077368 h 1667221"/>
              <a:gd name="connsiteX784" fmla="*/ 832911 w 1948239"/>
              <a:gd name="connsiteY784" fmla="*/ 1083053 h 1667221"/>
              <a:gd name="connsiteX785" fmla="*/ 818575 w 1948239"/>
              <a:gd name="connsiteY785" fmla="*/ 1081632 h 1667221"/>
              <a:gd name="connsiteX786" fmla="*/ 799940 w 1948239"/>
              <a:gd name="connsiteY786" fmla="*/ 1129957 h 1667221"/>
              <a:gd name="connsiteX787" fmla="*/ 792771 w 1948239"/>
              <a:gd name="connsiteY787" fmla="*/ 1124273 h 1667221"/>
              <a:gd name="connsiteX788" fmla="*/ 775568 w 1948239"/>
              <a:gd name="connsiteY788" fmla="*/ 1142749 h 1667221"/>
              <a:gd name="connsiteX789" fmla="*/ 779869 w 1948239"/>
              <a:gd name="connsiteY789" fmla="*/ 1142749 h 1667221"/>
              <a:gd name="connsiteX790" fmla="*/ 766966 w 1948239"/>
              <a:gd name="connsiteY790" fmla="*/ 1154120 h 1667221"/>
              <a:gd name="connsiteX791" fmla="*/ 738295 w 1948239"/>
              <a:gd name="connsiteY791" fmla="*/ 1161227 h 1667221"/>
              <a:gd name="connsiteX792" fmla="*/ 729693 w 1948239"/>
              <a:gd name="connsiteY792" fmla="*/ 1139907 h 1667221"/>
              <a:gd name="connsiteX793" fmla="*/ 735428 w 1948239"/>
              <a:gd name="connsiteY793" fmla="*/ 1147013 h 1667221"/>
              <a:gd name="connsiteX794" fmla="*/ 744029 w 1948239"/>
              <a:gd name="connsiteY794" fmla="*/ 1145592 h 1667221"/>
              <a:gd name="connsiteX795" fmla="*/ 733995 w 1948239"/>
              <a:gd name="connsiteY795" fmla="*/ 1135643 h 1667221"/>
              <a:gd name="connsiteX796" fmla="*/ 742596 w 1948239"/>
              <a:gd name="connsiteY796" fmla="*/ 1129957 h 1667221"/>
              <a:gd name="connsiteX797" fmla="*/ 732560 w 1948239"/>
              <a:gd name="connsiteY797" fmla="*/ 1132800 h 1667221"/>
              <a:gd name="connsiteX798" fmla="*/ 731128 w 1948239"/>
              <a:gd name="connsiteY798" fmla="*/ 1128536 h 1667221"/>
              <a:gd name="connsiteX799" fmla="*/ 754065 w 1948239"/>
              <a:gd name="connsiteY799" fmla="*/ 1122850 h 1667221"/>
              <a:gd name="connsiteX800" fmla="*/ 749763 w 1948239"/>
              <a:gd name="connsiteY800" fmla="*/ 1118586 h 1667221"/>
              <a:gd name="connsiteX801" fmla="*/ 781302 w 1948239"/>
              <a:gd name="connsiteY801" fmla="*/ 1112902 h 1667221"/>
              <a:gd name="connsiteX802" fmla="*/ 784169 w 1948239"/>
              <a:gd name="connsiteY802" fmla="*/ 1117166 h 1667221"/>
              <a:gd name="connsiteX803" fmla="*/ 795638 w 1948239"/>
              <a:gd name="connsiteY803" fmla="*/ 1108638 h 1667221"/>
              <a:gd name="connsiteX804" fmla="*/ 787685 w 1948239"/>
              <a:gd name="connsiteY804" fmla="*/ 1107095 h 1667221"/>
              <a:gd name="connsiteX805" fmla="*/ 792771 w 1948239"/>
              <a:gd name="connsiteY805" fmla="*/ 1101531 h 1667221"/>
              <a:gd name="connsiteX806" fmla="*/ 768401 w 1948239"/>
              <a:gd name="connsiteY806" fmla="*/ 1111479 h 1667221"/>
              <a:gd name="connsiteX807" fmla="*/ 758365 w 1948239"/>
              <a:gd name="connsiteY807" fmla="*/ 1105795 h 1667221"/>
              <a:gd name="connsiteX808" fmla="*/ 786679 w 1948239"/>
              <a:gd name="connsiteY808" fmla="*/ 1086252 h 1667221"/>
              <a:gd name="connsiteX809" fmla="*/ 801661 w 1948239"/>
              <a:gd name="connsiteY809" fmla="*/ 1064121 h 1667221"/>
              <a:gd name="connsiteX810" fmla="*/ 797967 w 1948239"/>
              <a:gd name="connsiteY810" fmla="*/ 1067241 h 1667221"/>
              <a:gd name="connsiteX811" fmla="*/ 789903 w 1948239"/>
              <a:gd name="connsiteY811" fmla="*/ 1070261 h 1667221"/>
              <a:gd name="connsiteX812" fmla="*/ 787036 w 1948239"/>
              <a:gd name="connsiteY812" fmla="*/ 1063155 h 1667221"/>
              <a:gd name="connsiteX813" fmla="*/ 802315 w 1948239"/>
              <a:gd name="connsiteY813" fmla="*/ 1063155 h 1667221"/>
              <a:gd name="connsiteX814" fmla="*/ 804240 w 1948239"/>
              <a:gd name="connsiteY814" fmla="*/ 1060311 h 1667221"/>
              <a:gd name="connsiteX815" fmla="*/ 791338 w 1948239"/>
              <a:gd name="connsiteY815" fmla="*/ 1050363 h 1667221"/>
              <a:gd name="connsiteX816" fmla="*/ 802807 w 1948239"/>
              <a:gd name="connsiteY816" fmla="*/ 1041835 h 1667221"/>
              <a:gd name="connsiteX817" fmla="*/ 784169 w 1948239"/>
              <a:gd name="connsiteY817" fmla="*/ 1038992 h 1667221"/>
              <a:gd name="connsiteX818" fmla="*/ 821443 w 1948239"/>
              <a:gd name="connsiteY818" fmla="*/ 1014830 h 1667221"/>
              <a:gd name="connsiteX819" fmla="*/ 812841 w 1948239"/>
              <a:gd name="connsiteY819" fmla="*/ 1014830 h 1667221"/>
              <a:gd name="connsiteX820" fmla="*/ 837213 w 1948239"/>
              <a:gd name="connsiteY820" fmla="*/ 997774 h 1667221"/>
              <a:gd name="connsiteX821" fmla="*/ 811408 w 1948239"/>
              <a:gd name="connsiteY821" fmla="*/ 999195 h 1667221"/>
              <a:gd name="connsiteX822" fmla="*/ 809974 w 1948239"/>
              <a:gd name="connsiteY822" fmla="*/ 992088 h 1667221"/>
              <a:gd name="connsiteX823" fmla="*/ 799940 w 1948239"/>
              <a:gd name="connsiteY823" fmla="*/ 990667 h 1667221"/>
              <a:gd name="connsiteX824" fmla="*/ 834346 w 1948239"/>
              <a:gd name="connsiteY824" fmla="*/ 992088 h 1667221"/>
              <a:gd name="connsiteX825" fmla="*/ 827177 w 1948239"/>
              <a:gd name="connsiteY825" fmla="*/ 980717 h 1667221"/>
              <a:gd name="connsiteX826" fmla="*/ 857283 w 1948239"/>
              <a:gd name="connsiteY826" fmla="*/ 960819 h 1667221"/>
              <a:gd name="connsiteX827" fmla="*/ 851549 w 1948239"/>
              <a:gd name="connsiteY827" fmla="*/ 948027 h 1667221"/>
              <a:gd name="connsiteX828" fmla="*/ 818575 w 1948239"/>
              <a:gd name="connsiteY828" fmla="*/ 953713 h 1667221"/>
              <a:gd name="connsiteX829" fmla="*/ 832911 w 1948239"/>
              <a:gd name="connsiteY829" fmla="*/ 955134 h 1667221"/>
              <a:gd name="connsiteX830" fmla="*/ 821443 w 1948239"/>
              <a:gd name="connsiteY830" fmla="*/ 969346 h 1667221"/>
              <a:gd name="connsiteX831" fmla="*/ 828611 w 1948239"/>
              <a:gd name="connsiteY831" fmla="*/ 957977 h 1667221"/>
              <a:gd name="connsiteX832" fmla="*/ 817143 w 1948239"/>
              <a:gd name="connsiteY832" fmla="*/ 960819 h 1667221"/>
              <a:gd name="connsiteX833" fmla="*/ 820010 w 1948239"/>
              <a:gd name="connsiteY833" fmla="*/ 943763 h 1667221"/>
              <a:gd name="connsiteX834" fmla="*/ 818575 w 1948239"/>
              <a:gd name="connsiteY834" fmla="*/ 943763 h 1667221"/>
              <a:gd name="connsiteX835" fmla="*/ 834346 w 1948239"/>
              <a:gd name="connsiteY835" fmla="*/ 929549 h 1667221"/>
              <a:gd name="connsiteX836" fmla="*/ 842947 w 1948239"/>
              <a:gd name="connsiteY836" fmla="*/ 943763 h 1667221"/>
              <a:gd name="connsiteX837" fmla="*/ 873052 w 1948239"/>
              <a:gd name="connsiteY837" fmla="*/ 894017 h 1667221"/>
              <a:gd name="connsiteX838" fmla="*/ 857283 w 1948239"/>
              <a:gd name="connsiteY838" fmla="*/ 896859 h 1667221"/>
              <a:gd name="connsiteX839" fmla="*/ 858716 w 1948239"/>
              <a:gd name="connsiteY839" fmla="*/ 878383 h 1667221"/>
              <a:gd name="connsiteX840" fmla="*/ 847247 w 1948239"/>
              <a:gd name="connsiteY840" fmla="*/ 881224 h 1667221"/>
              <a:gd name="connsiteX841" fmla="*/ 848681 w 1948239"/>
              <a:gd name="connsiteY841" fmla="*/ 881224 h 1667221"/>
              <a:gd name="connsiteX842" fmla="*/ 842947 w 1948239"/>
              <a:gd name="connsiteY842" fmla="*/ 879803 h 1667221"/>
              <a:gd name="connsiteX843" fmla="*/ 870184 w 1948239"/>
              <a:gd name="connsiteY843" fmla="*/ 871276 h 1667221"/>
              <a:gd name="connsiteX844" fmla="*/ 860150 w 1948239"/>
              <a:gd name="connsiteY844" fmla="*/ 862748 h 1667221"/>
              <a:gd name="connsiteX845" fmla="*/ 871619 w 1948239"/>
              <a:gd name="connsiteY845" fmla="*/ 869853 h 1667221"/>
              <a:gd name="connsiteX846" fmla="*/ 877353 w 1948239"/>
              <a:gd name="connsiteY846" fmla="*/ 861326 h 1667221"/>
              <a:gd name="connsiteX847" fmla="*/ 860150 w 1948239"/>
              <a:gd name="connsiteY847" fmla="*/ 859905 h 1667221"/>
              <a:gd name="connsiteX848" fmla="*/ 881653 w 1948239"/>
              <a:gd name="connsiteY848" fmla="*/ 849955 h 1667221"/>
              <a:gd name="connsiteX849" fmla="*/ 878786 w 1948239"/>
              <a:gd name="connsiteY849" fmla="*/ 849955 h 1667221"/>
              <a:gd name="connsiteX850" fmla="*/ 884520 w 1948239"/>
              <a:gd name="connsiteY850" fmla="*/ 845691 h 1667221"/>
              <a:gd name="connsiteX851" fmla="*/ 875919 w 1948239"/>
              <a:gd name="connsiteY851" fmla="*/ 847113 h 1667221"/>
              <a:gd name="connsiteX852" fmla="*/ 888822 w 1948239"/>
              <a:gd name="connsiteY852" fmla="*/ 825792 h 1667221"/>
              <a:gd name="connsiteX853" fmla="*/ 891689 w 1948239"/>
              <a:gd name="connsiteY853" fmla="*/ 821528 h 1667221"/>
              <a:gd name="connsiteX854" fmla="*/ 887387 w 1948239"/>
              <a:gd name="connsiteY854" fmla="*/ 818685 h 1667221"/>
              <a:gd name="connsiteX855" fmla="*/ 895989 w 1948239"/>
              <a:gd name="connsiteY855" fmla="*/ 817265 h 1667221"/>
              <a:gd name="connsiteX856" fmla="*/ 883087 w 1948239"/>
              <a:gd name="connsiteY856" fmla="*/ 804473 h 1667221"/>
              <a:gd name="connsiteX857" fmla="*/ 875919 w 1948239"/>
              <a:gd name="connsiteY857" fmla="*/ 797366 h 1667221"/>
              <a:gd name="connsiteX858" fmla="*/ 888822 w 1948239"/>
              <a:gd name="connsiteY858" fmla="*/ 791681 h 1667221"/>
              <a:gd name="connsiteX859" fmla="*/ 930395 w 1948239"/>
              <a:gd name="connsiteY859" fmla="*/ 791681 h 1667221"/>
              <a:gd name="connsiteX860" fmla="*/ 924661 w 1948239"/>
              <a:gd name="connsiteY860" fmla="*/ 784574 h 1667221"/>
              <a:gd name="connsiteX861" fmla="*/ 921793 w 1948239"/>
              <a:gd name="connsiteY861" fmla="*/ 778888 h 1667221"/>
              <a:gd name="connsiteX862" fmla="*/ 913192 w 1948239"/>
              <a:gd name="connsiteY862" fmla="*/ 778888 h 1667221"/>
              <a:gd name="connsiteX863" fmla="*/ 916059 w 1948239"/>
              <a:gd name="connsiteY863" fmla="*/ 776047 h 1667221"/>
              <a:gd name="connsiteX864" fmla="*/ 916059 w 1948239"/>
              <a:gd name="connsiteY864" fmla="*/ 773203 h 1667221"/>
              <a:gd name="connsiteX865" fmla="*/ 916059 w 1948239"/>
              <a:gd name="connsiteY865" fmla="*/ 770360 h 1667221"/>
              <a:gd name="connsiteX866" fmla="*/ 911759 w 1948239"/>
              <a:gd name="connsiteY866" fmla="*/ 771783 h 1667221"/>
              <a:gd name="connsiteX867" fmla="*/ 908892 w 1948239"/>
              <a:gd name="connsiteY867" fmla="*/ 776047 h 1667221"/>
              <a:gd name="connsiteX868" fmla="*/ 874486 w 1948239"/>
              <a:gd name="connsiteY868" fmla="*/ 749041 h 1667221"/>
              <a:gd name="connsiteX869" fmla="*/ 884520 w 1948239"/>
              <a:gd name="connsiteY869" fmla="*/ 760412 h 1667221"/>
              <a:gd name="connsiteX870" fmla="*/ 898856 w 1948239"/>
              <a:gd name="connsiteY870" fmla="*/ 736249 h 1667221"/>
              <a:gd name="connsiteX871" fmla="*/ 847247 w 1948239"/>
              <a:gd name="connsiteY871" fmla="*/ 700716 h 1667221"/>
              <a:gd name="connsiteX872" fmla="*/ 850473 w 1948239"/>
              <a:gd name="connsiteY872" fmla="*/ 710843 h 1667221"/>
              <a:gd name="connsiteX873" fmla="*/ 850774 w 1948239"/>
              <a:gd name="connsiteY873" fmla="*/ 713968 h 1667221"/>
              <a:gd name="connsiteX874" fmla="*/ 845814 w 1948239"/>
              <a:gd name="connsiteY874" fmla="*/ 707822 h 1667221"/>
              <a:gd name="connsiteX875" fmla="*/ 844380 w 1948239"/>
              <a:gd name="connsiteY875" fmla="*/ 709244 h 1667221"/>
              <a:gd name="connsiteX876" fmla="*/ 850810 w 1948239"/>
              <a:gd name="connsiteY876" fmla="*/ 714342 h 1667221"/>
              <a:gd name="connsiteX877" fmla="*/ 851549 w 1948239"/>
              <a:gd name="connsiteY877" fmla="*/ 722035 h 1667221"/>
              <a:gd name="connsiteX878" fmla="*/ 820010 w 1948239"/>
              <a:gd name="connsiteY878" fmla="*/ 677974 h 1667221"/>
              <a:gd name="connsiteX879" fmla="*/ 817143 w 1948239"/>
              <a:gd name="connsiteY879" fmla="*/ 692188 h 1667221"/>
              <a:gd name="connsiteX880" fmla="*/ 798505 w 1948239"/>
              <a:gd name="connsiteY880" fmla="*/ 685081 h 1667221"/>
              <a:gd name="connsiteX881" fmla="*/ 799940 w 1948239"/>
              <a:gd name="connsiteY881" fmla="*/ 679395 h 1667221"/>
              <a:gd name="connsiteX882" fmla="*/ 785604 w 1948239"/>
              <a:gd name="connsiteY882" fmla="*/ 689345 h 1667221"/>
              <a:gd name="connsiteX883" fmla="*/ 761232 w 1948239"/>
              <a:gd name="connsiteY883" fmla="*/ 682238 h 1667221"/>
              <a:gd name="connsiteX884" fmla="*/ 761232 w 1948239"/>
              <a:gd name="connsiteY884" fmla="*/ 686502 h 1667221"/>
              <a:gd name="connsiteX885" fmla="*/ 738295 w 1948239"/>
              <a:gd name="connsiteY885" fmla="*/ 679751 h 1667221"/>
              <a:gd name="connsiteX886" fmla="*/ 718708 w 1948239"/>
              <a:gd name="connsiteY886" fmla="*/ 679495 h 1667221"/>
              <a:gd name="connsiteX887" fmla="*/ 722951 w 1948239"/>
              <a:gd name="connsiteY887" fmla="*/ 678396 h 1667221"/>
              <a:gd name="connsiteX888" fmla="*/ 726826 w 1948239"/>
              <a:gd name="connsiteY888" fmla="*/ 672288 h 1667221"/>
              <a:gd name="connsiteX889" fmla="*/ 709623 w 1948239"/>
              <a:gd name="connsiteY889" fmla="*/ 660919 h 1667221"/>
              <a:gd name="connsiteX890" fmla="*/ 701022 w 1948239"/>
              <a:gd name="connsiteY890" fmla="*/ 669447 h 1667221"/>
              <a:gd name="connsiteX891" fmla="*/ 708190 w 1948239"/>
              <a:gd name="connsiteY891" fmla="*/ 670867 h 1667221"/>
              <a:gd name="connsiteX892" fmla="*/ 703889 w 1948239"/>
              <a:gd name="connsiteY892" fmla="*/ 675131 h 1667221"/>
              <a:gd name="connsiteX893" fmla="*/ 716792 w 1948239"/>
              <a:gd name="connsiteY893" fmla="*/ 646705 h 1667221"/>
              <a:gd name="connsiteX894" fmla="*/ 701022 w 1948239"/>
              <a:gd name="connsiteY894" fmla="*/ 632491 h 1667221"/>
              <a:gd name="connsiteX895" fmla="*/ 693855 w 1948239"/>
              <a:gd name="connsiteY895" fmla="*/ 658076 h 1667221"/>
              <a:gd name="connsiteX896" fmla="*/ 670917 w 1948239"/>
              <a:gd name="connsiteY896" fmla="*/ 632491 h 1667221"/>
              <a:gd name="connsiteX897" fmla="*/ 625043 w 1948239"/>
              <a:gd name="connsiteY897" fmla="*/ 643862 h 1667221"/>
              <a:gd name="connsiteX898" fmla="*/ 620741 w 1948239"/>
              <a:gd name="connsiteY898" fmla="*/ 635334 h 1667221"/>
              <a:gd name="connsiteX899" fmla="*/ 620741 w 1948239"/>
              <a:gd name="connsiteY899" fmla="*/ 641020 h 1667221"/>
              <a:gd name="connsiteX900" fmla="*/ 606405 w 1948239"/>
              <a:gd name="connsiteY900" fmla="*/ 619699 h 1667221"/>
              <a:gd name="connsiteX901" fmla="*/ 606405 w 1948239"/>
              <a:gd name="connsiteY901" fmla="*/ 631070 h 1667221"/>
              <a:gd name="connsiteX902" fmla="*/ 567698 w 1948239"/>
              <a:gd name="connsiteY902" fmla="*/ 604065 h 1667221"/>
              <a:gd name="connsiteX903" fmla="*/ 569132 w 1948239"/>
              <a:gd name="connsiteY903" fmla="*/ 608329 h 1667221"/>
              <a:gd name="connsiteX904" fmla="*/ 561965 w 1948239"/>
              <a:gd name="connsiteY904" fmla="*/ 602644 h 1667221"/>
              <a:gd name="connsiteX905" fmla="*/ 570566 w 1948239"/>
              <a:gd name="connsiteY905" fmla="*/ 596958 h 1667221"/>
              <a:gd name="connsiteX906" fmla="*/ 531859 w 1948239"/>
              <a:gd name="connsiteY906" fmla="*/ 589852 h 1667221"/>
              <a:gd name="connsiteX907" fmla="*/ 534726 w 1948239"/>
              <a:gd name="connsiteY907" fmla="*/ 602644 h 1667221"/>
              <a:gd name="connsiteX908" fmla="*/ 518957 w 1948239"/>
              <a:gd name="connsiteY908" fmla="*/ 584166 h 1667221"/>
              <a:gd name="connsiteX909" fmla="*/ 523257 w 1948239"/>
              <a:gd name="connsiteY909" fmla="*/ 604065 h 1667221"/>
              <a:gd name="connsiteX910" fmla="*/ 508922 w 1948239"/>
              <a:gd name="connsiteY910" fmla="*/ 599801 h 1667221"/>
              <a:gd name="connsiteX911" fmla="*/ 505236 w 1948239"/>
              <a:gd name="connsiteY911" fmla="*/ 605893 h 1667221"/>
              <a:gd name="connsiteX912" fmla="*/ 504622 w 1948239"/>
              <a:gd name="connsiteY912" fmla="*/ 606908 h 1667221"/>
              <a:gd name="connsiteX913" fmla="*/ 488851 w 1948239"/>
              <a:gd name="connsiteY913" fmla="*/ 604065 h 1667221"/>
              <a:gd name="connsiteX914" fmla="*/ 488851 w 1948239"/>
              <a:gd name="connsiteY914" fmla="*/ 608329 h 1667221"/>
              <a:gd name="connsiteX915" fmla="*/ 464481 w 1948239"/>
              <a:gd name="connsiteY915" fmla="*/ 602644 h 1667221"/>
              <a:gd name="connsiteX916" fmla="*/ 465914 w 1948239"/>
              <a:gd name="connsiteY916" fmla="*/ 609751 h 1667221"/>
              <a:gd name="connsiteX917" fmla="*/ 447278 w 1948239"/>
              <a:gd name="connsiteY917" fmla="*/ 606908 h 1667221"/>
              <a:gd name="connsiteX918" fmla="*/ 450145 w 1948239"/>
              <a:gd name="connsiteY918" fmla="*/ 615436 h 1667221"/>
              <a:gd name="connsiteX919" fmla="*/ 427208 w 1948239"/>
              <a:gd name="connsiteY919" fmla="*/ 608329 h 1667221"/>
              <a:gd name="connsiteX920" fmla="*/ 422907 w 1948239"/>
              <a:gd name="connsiteY920" fmla="*/ 625386 h 1667221"/>
              <a:gd name="connsiteX921" fmla="*/ 410005 w 1948239"/>
              <a:gd name="connsiteY921" fmla="*/ 622543 h 1667221"/>
              <a:gd name="connsiteX922" fmla="*/ 414305 w 1948239"/>
              <a:gd name="connsiteY922" fmla="*/ 626806 h 1667221"/>
              <a:gd name="connsiteX923" fmla="*/ 414305 w 1948239"/>
              <a:gd name="connsiteY923" fmla="*/ 622543 h 1667221"/>
              <a:gd name="connsiteX924" fmla="*/ 417172 w 1948239"/>
              <a:gd name="connsiteY924" fmla="*/ 628227 h 1667221"/>
              <a:gd name="connsiteX925" fmla="*/ 404271 w 1948239"/>
              <a:gd name="connsiteY925" fmla="*/ 626806 h 1667221"/>
              <a:gd name="connsiteX926" fmla="*/ 408571 w 1948239"/>
              <a:gd name="connsiteY926" fmla="*/ 639598 h 1667221"/>
              <a:gd name="connsiteX927" fmla="*/ 379899 w 1948239"/>
              <a:gd name="connsiteY927" fmla="*/ 628227 h 1667221"/>
              <a:gd name="connsiteX928" fmla="*/ 377032 w 1948239"/>
              <a:gd name="connsiteY928" fmla="*/ 611172 h 1667221"/>
              <a:gd name="connsiteX929" fmla="*/ 387068 w 1948239"/>
              <a:gd name="connsiteY929" fmla="*/ 606908 h 1667221"/>
              <a:gd name="connsiteX930" fmla="*/ 377032 w 1948239"/>
              <a:gd name="connsiteY930" fmla="*/ 589852 h 1667221"/>
              <a:gd name="connsiteX931" fmla="*/ 384201 w 1948239"/>
              <a:gd name="connsiteY931" fmla="*/ 587009 h 1667221"/>
              <a:gd name="connsiteX932" fmla="*/ 382766 w 1948239"/>
              <a:gd name="connsiteY932" fmla="*/ 584166 h 1667221"/>
              <a:gd name="connsiteX933" fmla="*/ 388501 w 1948239"/>
              <a:gd name="connsiteY933" fmla="*/ 584166 h 1667221"/>
              <a:gd name="connsiteX934" fmla="*/ 385633 w 1948239"/>
              <a:gd name="connsiteY934" fmla="*/ 568531 h 1667221"/>
              <a:gd name="connsiteX935" fmla="*/ 382766 w 1948239"/>
              <a:gd name="connsiteY935" fmla="*/ 554319 h 1667221"/>
              <a:gd name="connsiteX936" fmla="*/ 397102 w 1948239"/>
              <a:gd name="connsiteY936" fmla="*/ 565690 h 1667221"/>
              <a:gd name="connsiteX937" fmla="*/ 405704 w 1948239"/>
              <a:gd name="connsiteY937" fmla="*/ 557160 h 1667221"/>
              <a:gd name="connsiteX938" fmla="*/ 391368 w 1948239"/>
              <a:gd name="connsiteY938" fmla="*/ 548633 h 1667221"/>
              <a:gd name="connsiteX939" fmla="*/ 402836 w 1948239"/>
              <a:gd name="connsiteY939" fmla="*/ 528734 h 1667221"/>
              <a:gd name="connsiteX940" fmla="*/ 424341 w 1948239"/>
              <a:gd name="connsiteY940" fmla="*/ 517363 h 1667221"/>
              <a:gd name="connsiteX941" fmla="*/ 440110 w 1948239"/>
              <a:gd name="connsiteY941" fmla="*/ 501728 h 1667221"/>
              <a:gd name="connsiteX942" fmla="*/ 444411 w 1948239"/>
              <a:gd name="connsiteY942" fmla="*/ 520206 h 1667221"/>
              <a:gd name="connsiteX943" fmla="*/ 455880 w 1948239"/>
              <a:gd name="connsiteY943" fmla="*/ 510258 h 1667221"/>
              <a:gd name="connsiteX944" fmla="*/ 458747 w 1948239"/>
              <a:gd name="connsiteY944" fmla="*/ 524470 h 1667221"/>
              <a:gd name="connsiteX945" fmla="*/ 465914 w 1948239"/>
              <a:gd name="connsiteY945" fmla="*/ 517363 h 1667221"/>
              <a:gd name="connsiteX946" fmla="*/ 461614 w 1948239"/>
              <a:gd name="connsiteY946" fmla="*/ 500308 h 1667221"/>
              <a:gd name="connsiteX947" fmla="*/ 478817 w 1948239"/>
              <a:gd name="connsiteY947" fmla="*/ 504572 h 1667221"/>
              <a:gd name="connsiteX948" fmla="*/ 474516 w 1948239"/>
              <a:gd name="connsiteY948" fmla="*/ 497465 h 1667221"/>
              <a:gd name="connsiteX949" fmla="*/ 539026 w 1948239"/>
              <a:gd name="connsiteY949" fmla="*/ 501728 h 1667221"/>
              <a:gd name="connsiteX950" fmla="*/ 539026 w 1948239"/>
              <a:gd name="connsiteY950" fmla="*/ 494623 h 1667221"/>
              <a:gd name="connsiteX951" fmla="*/ 546195 w 1948239"/>
              <a:gd name="connsiteY951" fmla="*/ 498887 h 1667221"/>
              <a:gd name="connsiteX952" fmla="*/ 546195 w 1948239"/>
              <a:gd name="connsiteY952" fmla="*/ 493201 h 1667221"/>
              <a:gd name="connsiteX953" fmla="*/ 590637 w 1948239"/>
              <a:gd name="connsiteY953" fmla="*/ 513099 h 1667221"/>
              <a:gd name="connsiteX954" fmla="*/ 584902 w 1948239"/>
              <a:gd name="connsiteY954" fmla="*/ 501728 h 1667221"/>
              <a:gd name="connsiteX955" fmla="*/ 596371 w 1948239"/>
              <a:gd name="connsiteY955" fmla="*/ 515942 h 1667221"/>
              <a:gd name="connsiteX956" fmla="*/ 599238 w 1948239"/>
              <a:gd name="connsiteY956" fmla="*/ 503151 h 1667221"/>
              <a:gd name="connsiteX957" fmla="*/ 632210 w 1948239"/>
              <a:gd name="connsiteY957" fmla="*/ 523049 h 1667221"/>
              <a:gd name="connsiteX958" fmla="*/ 635077 w 1948239"/>
              <a:gd name="connsiteY958" fmla="*/ 515942 h 1667221"/>
              <a:gd name="connsiteX959" fmla="*/ 640811 w 1948239"/>
              <a:gd name="connsiteY959" fmla="*/ 523049 h 1667221"/>
              <a:gd name="connsiteX960" fmla="*/ 639378 w 1948239"/>
              <a:gd name="connsiteY960" fmla="*/ 517363 h 1667221"/>
              <a:gd name="connsiteX961" fmla="*/ 662316 w 1948239"/>
              <a:gd name="connsiteY961" fmla="*/ 534420 h 1667221"/>
              <a:gd name="connsiteX962" fmla="*/ 660881 w 1948239"/>
              <a:gd name="connsiteY962" fmla="*/ 517363 h 1667221"/>
              <a:gd name="connsiteX963" fmla="*/ 679519 w 1948239"/>
              <a:gd name="connsiteY963" fmla="*/ 540105 h 1667221"/>
              <a:gd name="connsiteX964" fmla="*/ 688120 w 1948239"/>
              <a:gd name="connsiteY964" fmla="*/ 528734 h 1667221"/>
              <a:gd name="connsiteX965" fmla="*/ 693855 w 1948239"/>
              <a:gd name="connsiteY965" fmla="*/ 541526 h 1667221"/>
              <a:gd name="connsiteX966" fmla="*/ 695287 w 1948239"/>
              <a:gd name="connsiteY966" fmla="*/ 535841 h 1667221"/>
              <a:gd name="connsiteX967" fmla="*/ 791338 w 1948239"/>
              <a:gd name="connsiteY967" fmla="*/ 584166 h 1667221"/>
              <a:gd name="connsiteX968" fmla="*/ 791338 w 1948239"/>
              <a:gd name="connsiteY968" fmla="*/ 581324 h 1667221"/>
              <a:gd name="connsiteX969" fmla="*/ 805674 w 1948239"/>
              <a:gd name="connsiteY969" fmla="*/ 604065 h 1667221"/>
              <a:gd name="connsiteX970" fmla="*/ 822877 w 1948239"/>
              <a:gd name="connsiteY970" fmla="*/ 592694 h 1667221"/>
              <a:gd name="connsiteX971" fmla="*/ 832911 w 1948239"/>
              <a:gd name="connsiteY971" fmla="*/ 609751 h 1667221"/>
              <a:gd name="connsiteX972" fmla="*/ 837213 w 1948239"/>
              <a:gd name="connsiteY972" fmla="*/ 596958 h 1667221"/>
              <a:gd name="connsiteX973" fmla="*/ 893122 w 1948239"/>
              <a:gd name="connsiteY973" fmla="*/ 621122 h 1667221"/>
              <a:gd name="connsiteX974" fmla="*/ 850114 w 1948239"/>
              <a:gd name="connsiteY974" fmla="*/ 623963 h 1667221"/>
              <a:gd name="connsiteX975" fmla="*/ 888822 w 1948239"/>
              <a:gd name="connsiteY975" fmla="*/ 639598 h 1667221"/>
              <a:gd name="connsiteX976" fmla="*/ 883087 w 1948239"/>
              <a:gd name="connsiteY976" fmla="*/ 631070 h 1667221"/>
              <a:gd name="connsiteX977" fmla="*/ 917493 w 1948239"/>
              <a:gd name="connsiteY977" fmla="*/ 635334 h 1667221"/>
              <a:gd name="connsiteX978" fmla="*/ 943298 w 1948239"/>
              <a:gd name="connsiteY978" fmla="*/ 668024 h 1667221"/>
              <a:gd name="connsiteX979" fmla="*/ 943298 w 1948239"/>
              <a:gd name="connsiteY979" fmla="*/ 649548 h 1667221"/>
              <a:gd name="connsiteX980" fmla="*/ 953332 w 1948239"/>
              <a:gd name="connsiteY980" fmla="*/ 653812 h 1667221"/>
              <a:gd name="connsiteX981" fmla="*/ 959067 w 1948239"/>
              <a:gd name="connsiteY981" fmla="*/ 653812 h 1667221"/>
              <a:gd name="connsiteX982" fmla="*/ 961934 w 1948239"/>
              <a:gd name="connsiteY982" fmla="*/ 653812 h 1667221"/>
              <a:gd name="connsiteX983" fmla="*/ 960501 w 1948239"/>
              <a:gd name="connsiteY983" fmla="*/ 660919 h 1667221"/>
              <a:gd name="connsiteX984" fmla="*/ 959067 w 1948239"/>
              <a:gd name="connsiteY984" fmla="*/ 665183 h 1667221"/>
              <a:gd name="connsiteX985" fmla="*/ 959067 w 1948239"/>
              <a:gd name="connsiteY985" fmla="*/ 662340 h 1667221"/>
              <a:gd name="connsiteX986" fmla="*/ 953332 w 1948239"/>
              <a:gd name="connsiteY986" fmla="*/ 660919 h 1667221"/>
              <a:gd name="connsiteX987" fmla="*/ 953332 w 1948239"/>
              <a:gd name="connsiteY987" fmla="*/ 662340 h 1667221"/>
              <a:gd name="connsiteX988" fmla="*/ 957634 w 1948239"/>
              <a:gd name="connsiteY988" fmla="*/ 666604 h 1667221"/>
              <a:gd name="connsiteX989" fmla="*/ 959067 w 1948239"/>
              <a:gd name="connsiteY989" fmla="*/ 665183 h 1667221"/>
              <a:gd name="connsiteX990" fmla="*/ 960501 w 1948239"/>
              <a:gd name="connsiteY990" fmla="*/ 668024 h 1667221"/>
              <a:gd name="connsiteX991" fmla="*/ 977702 w 1948239"/>
              <a:gd name="connsiteY991" fmla="*/ 675131 h 1667221"/>
              <a:gd name="connsiteX992" fmla="*/ 1007808 w 1948239"/>
              <a:gd name="connsiteY992" fmla="*/ 641020 h 1667221"/>
              <a:gd name="connsiteX993" fmla="*/ 998311 w 1948239"/>
              <a:gd name="connsiteY993" fmla="*/ 642086 h 1667221"/>
              <a:gd name="connsiteX994" fmla="*/ 995167 w 1948239"/>
              <a:gd name="connsiteY994" fmla="*/ 641769 h 1667221"/>
              <a:gd name="connsiteX995" fmla="*/ 1000641 w 1948239"/>
              <a:gd name="connsiteY995" fmla="*/ 639598 h 1667221"/>
              <a:gd name="connsiteX996" fmla="*/ 999207 w 1948239"/>
              <a:gd name="connsiteY996" fmla="*/ 638177 h 1667221"/>
              <a:gd name="connsiteX997" fmla="*/ 994471 w 1948239"/>
              <a:gd name="connsiteY997" fmla="*/ 641699 h 1667221"/>
              <a:gd name="connsiteX998" fmla="*/ 987738 w 1948239"/>
              <a:gd name="connsiteY998" fmla="*/ 641020 h 1667221"/>
              <a:gd name="connsiteX999" fmla="*/ 1026446 w 1948239"/>
              <a:gd name="connsiteY999" fmla="*/ 622543 h 1667221"/>
              <a:gd name="connsiteX1000" fmla="*/ 1013543 w 1948239"/>
              <a:gd name="connsiteY1000" fmla="*/ 618279 h 1667221"/>
              <a:gd name="connsiteX1001" fmla="*/ 1019277 w 1948239"/>
              <a:gd name="connsiteY1001" fmla="*/ 605487 h 1667221"/>
              <a:gd name="connsiteX1002" fmla="*/ 1025011 w 1948239"/>
              <a:gd name="connsiteY1002" fmla="*/ 608329 h 1667221"/>
              <a:gd name="connsiteX1003" fmla="*/ 1013543 w 1948239"/>
              <a:gd name="connsiteY1003" fmla="*/ 596958 h 1667221"/>
              <a:gd name="connsiteX1004" fmla="*/ 1019277 w 1948239"/>
              <a:gd name="connsiteY1004" fmla="*/ 579902 h 1667221"/>
              <a:gd name="connsiteX1005" fmla="*/ 1014977 w 1948239"/>
              <a:gd name="connsiteY1005" fmla="*/ 578481 h 1667221"/>
              <a:gd name="connsiteX1006" fmla="*/ 1019457 w 1948239"/>
              <a:gd name="connsiteY1006" fmla="*/ 562135 h 1667221"/>
              <a:gd name="connsiteX1007" fmla="*/ 1017325 w 1948239"/>
              <a:gd name="connsiteY1007" fmla="*/ 547713 h 1667221"/>
              <a:gd name="connsiteX1008" fmla="*/ 1025011 w 1948239"/>
              <a:gd name="connsiteY1008" fmla="*/ 554319 h 1667221"/>
              <a:gd name="connsiteX1009" fmla="*/ 1029313 w 1948239"/>
              <a:gd name="connsiteY1009" fmla="*/ 544369 h 1667221"/>
              <a:gd name="connsiteX1010" fmla="*/ 1020710 w 1948239"/>
              <a:gd name="connsiteY1010" fmla="*/ 537262 h 1667221"/>
              <a:gd name="connsiteX1011" fmla="*/ 1020710 w 1948239"/>
              <a:gd name="connsiteY1011" fmla="*/ 542948 h 1667221"/>
              <a:gd name="connsiteX1012" fmla="*/ 1014977 w 1948239"/>
              <a:gd name="connsiteY1012" fmla="*/ 538684 h 1667221"/>
              <a:gd name="connsiteX1013" fmla="*/ 1043649 w 1948239"/>
              <a:gd name="connsiteY1013" fmla="*/ 551476 h 1667221"/>
              <a:gd name="connsiteX1014" fmla="*/ 1056550 w 1948239"/>
              <a:gd name="connsiteY1014" fmla="*/ 541526 h 1667221"/>
              <a:gd name="connsiteX1015" fmla="*/ 1030746 w 1948239"/>
              <a:gd name="connsiteY1015" fmla="*/ 532998 h 1667221"/>
              <a:gd name="connsiteX1016" fmla="*/ 1053683 w 1948239"/>
              <a:gd name="connsiteY1016" fmla="*/ 518785 h 1667221"/>
              <a:gd name="connsiteX1017" fmla="*/ 1039347 w 1948239"/>
              <a:gd name="connsiteY1017" fmla="*/ 483252 h 1667221"/>
              <a:gd name="connsiteX1018" fmla="*/ 1046516 w 1948239"/>
              <a:gd name="connsiteY1018" fmla="*/ 480409 h 1667221"/>
              <a:gd name="connsiteX1019" fmla="*/ 1040781 w 1948239"/>
              <a:gd name="connsiteY1019" fmla="*/ 480409 h 1667221"/>
              <a:gd name="connsiteX1020" fmla="*/ 1060852 w 1948239"/>
              <a:gd name="connsiteY1020" fmla="*/ 471881 h 1667221"/>
              <a:gd name="connsiteX1021" fmla="*/ 1049381 w 1948239"/>
              <a:gd name="connsiteY1021" fmla="*/ 470459 h 1667221"/>
              <a:gd name="connsiteX1022" fmla="*/ 1075187 w 1948239"/>
              <a:gd name="connsiteY1022" fmla="*/ 446297 h 1667221"/>
              <a:gd name="connsiteX1023" fmla="*/ 1070886 w 1948239"/>
              <a:gd name="connsiteY1023" fmla="*/ 446297 h 1667221"/>
              <a:gd name="connsiteX1024" fmla="*/ 1076620 w 1948239"/>
              <a:gd name="connsiteY1024" fmla="*/ 442033 h 1667221"/>
              <a:gd name="connsiteX1025" fmla="*/ 1082355 w 1948239"/>
              <a:gd name="connsiteY1025" fmla="*/ 449140 h 1667221"/>
              <a:gd name="connsiteX1026" fmla="*/ 1089523 w 1948239"/>
              <a:gd name="connsiteY1026" fmla="*/ 422134 h 1667221"/>
              <a:gd name="connsiteX1027" fmla="*/ 1076620 w 1948239"/>
              <a:gd name="connsiteY1027" fmla="*/ 422134 h 1667221"/>
              <a:gd name="connsiteX1028" fmla="*/ 1095258 w 1948239"/>
              <a:gd name="connsiteY1028" fmla="*/ 415029 h 1667221"/>
              <a:gd name="connsiteX1029" fmla="*/ 1075187 w 1948239"/>
              <a:gd name="connsiteY1029" fmla="*/ 413606 h 1667221"/>
              <a:gd name="connsiteX1030" fmla="*/ 1079487 w 1948239"/>
              <a:gd name="connsiteY1030" fmla="*/ 403658 h 1667221"/>
              <a:gd name="connsiteX1031" fmla="*/ 1073753 w 1948239"/>
              <a:gd name="connsiteY1031" fmla="*/ 399394 h 1667221"/>
              <a:gd name="connsiteX1032" fmla="*/ 1078053 w 1948239"/>
              <a:gd name="connsiteY1032" fmla="*/ 388023 h 1667221"/>
              <a:gd name="connsiteX1033" fmla="*/ 1073753 w 1948239"/>
              <a:gd name="connsiteY1033" fmla="*/ 386601 h 1667221"/>
              <a:gd name="connsiteX1034" fmla="*/ 1083789 w 1948239"/>
              <a:gd name="connsiteY1034" fmla="*/ 369545 h 1667221"/>
              <a:gd name="connsiteX1035" fmla="*/ 1076620 w 1948239"/>
              <a:gd name="connsiteY1035" fmla="*/ 368125 h 1667221"/>
              <a:gd name="connsiteX1036" fmla="*/ 1083789 w 1948239"/>
              <a:gd name="connsiteY1036" fmla="*/ 353911 h 1667221"/>
              <a:gd name="connsiteX1037" fmla="*/ 1073753 w 1948239"/>
              <a:gd name="connsiteY1037" fmla="*/ 353911 h 1667221"/>
              <a:gd name="connsiteX1038" fmla="*/ 1086656 w 1948239"/>
              <a:gd name="connsiteY1038" fmla="*/ 338276 h 1667221"/>
              <a:gd name="connsiteX1039" fmla="*/ 1072320 w 1948239"/>
              <a:gd name="connsiteY1039" fmla="*/ 328327 h 1667221"/>
              <a:gd name="connsiteX1040" fmla="*/ 1079487 w 1948239"/>
              <a:gd name="connsiteY1040" fmla="*/ 319798 h 1667221"/>
              <a:gd name="connsiteX1041" fmla="*/ 1073753 w 1948239"/>
              <a:gd name="connsiteY1041" fmla="*/ 321220 h 1667221"/>
              <a:gd name="connsiteX1042" fmla="*/ 1078053 w 1948239"/>
              <a:gd name="connsiteY1042" fmla="*/ 322641 h 1667221"/>
              <a:gd name="connsiteX1043" fmla="*/ 1070886 w 1948239"/>
              <a:gd name="connsiteY1043" fmla="*/ 322641 h 1667221"/>
              <a:gd name="connsiteX1044" fmla="*/ 1076620 w 1948239"/>
              <a:gd name="connsiteY1044" fmla="*/ 312693 h 1667221"/>
              <a:gd name="connsiteX1045" fmla="*/ 1063717 w 1948239"/>
              <a:gd name="connsiteY1045" fmla="*/ 311270 h 1667221"/>
              <a:gd name="connsiteX1046" fmla="*/ 461537 w 1948239"/>
              <a:gd name="connsiteY1046" fmla="*/ 282944 h 1667221"/>
              <a:gd name="connsiteX1047" fmla="*/ 438676 w 1948239"/>
              <a:gd name="connsiteY1047" fmla="*/ 295636 h 1667221"/>
              <a:gd name="connsiteX1048" fmla="*/ 434815 w 1948239"/>
              <a:gd name="connsiteY1048" fmla="*/ 297805 h 1667221"/>
              <a:gd name="connsiteX1049" fmla="*/ 437243 w 1948239"/>
              <a:gd name="connsiteY1049" fmla="*/ 295636 h 1667221"/>
              <a:gd name="connsiteX1050" fmla="*/ 454446 w 1948239"/>
              <a:gd name="connsiteY1050" fmla="*/ 284799 h 1667221"/>
              <a:gd name="connsiteX1051" fmla="*/ 448532 w 1948239"/>
              <a:gd name="connsiteY1051" fmla="*/ 276980 h 1667221"/>
              <a:gd name="connsiteX1052" fmla="*/ 455879 w 1948239"/>
              <a:gd name="connsiteY1052" fmla="*/ 277157 h 1667221"/>
              <a:gd name="connsiteX1053" fmla="*/ 435808 w 1948239"/>
              <a:gd name="connsiteY1053" fmla="*/ 284264 h 1667221"/>
              <a:gd name="connsiteX1054" fmla="*/ 448532 w 1948239"/>
              <a:gd name="connsiteY1054" fmla="*/ 276980 h 1667221"/>
              <a:gd name="connsiteX1055" fmla="*/ 470216 w 1948239"/>
              <a:gd name="connsiteY1055" fmla="*/ 243047 h 1667221"/>
              <a:gd name="connsiteX1056" fmla="*/ 447278 w 1948239"/>
              <a:gd name="connsiteY1056" fmla="*/ 261524 h 1667221"/>
              <a:gd name="connsiteX1057" fmla="*/ 470216 w 1948239"/>
              <a:gd name="connsiteY1057" fmla="*/ 243047 h 1667221"/>
              <a:gd name="connsiteX1058" fmla="*/ 513221 w 1948239"/>
              <a:gd name="connsiteY1058" fmla="*/ 231676 h 1667221"/>
              <a:gd name="connsiteX1059" fmla="*/ 470214 w 1948239"/>
              <a:gd name="connsiteY1059" fmla="*/ 261524 h 1667221"/>
              <a:gd name="connsiteX1060" fmla="*/ 513221 w 1948239"/>
              <a:gd name="connsiteY1060" fmla="*/ 231676 h 1667221"/>
              <a:gd name="connsiteX1061" fmla="*/ 1733201 w 1948239"/>
              <a:gd name="connsiteY1061" fmla="*/ 220305 h 1667221"/>
              <a:gd name="connsiteX1062" fmla="*/ 1761873 w 1948239"/>
              <a:gd name="connsiteY1062" fmla="*/ 237360 h 1667221"/>
              <a:gd name="connsiteX1063" fmla="*/ 1750404 w 1948239"/>
              <a:gd name="connsiteY1063" fmla="*/ 245888 h 1667221"/>
              <a:gd name="connsiteX1064" fmla="*/ 1733201 w 1948239"/>
              <a:gd name="connsiteY1064" fmla="*/ 220305 h 1667221"/>
              <a:gd name="connsiteX1065" fmla="*/ 1609913 w 1948239"/>
              <a:gd name="connsiteY1065" fmla="*/ 98071 h 1667221"/>
              <a:gd name="connsiteX1066" fmla="*/ 1645752 w 1948239"/>
              <a:gd name="connsiteY1066" fmla="*/ 120812 h 1667221"/>
              <a:gd name="connsiteX1067" fmla="*/ 1624249 w 1948239"/>
              <a:gd name="connsiteY1067" fmla="*/ 113705 h 1667221"/>
              <a:gd name="connsiteX1068" fmla="*/ 1609913 w 1948239"/>
              <a:gd name="connsiteY1068" fmla="*/ 98071 h 1667221"/>
              <a:gd name="connsiteX1069" fmla="*/ 761232 w 1948239"/>
              <a:gd name="connsiteY1069" fmla="*/ 92384 h 1667221"/>
              <a:gd name="connsiteX1070" fmla="*/ 791339 w 1948239"/>
              <a:gd name="connsiteY1070" fmla="*/ 93806 h 1667221"/>
              <a:gd name="connsiteX1071" fmla="*/ 762667 w 1948239"/>
              <a:gd name="connsiteY1071" fmla="*/ 100913 h 1667221"/>
              <a:gd name="connsiteX1072" fmla="*/ 751198 w 1948239"/>
              <a:gd name="connsiteY1072" fmla="*/ 105177 h 1667221"/>
              <a:gd name="connsiteX1073" fmla="*/ 721092 w 1948239"/>
              <a:gd name="connsiteY1073" fmla="*/ 102334 h 1667221"/>
              <a:gd name="connsiteX1074" fmla="*/ 761232 w 1948239"/>
              <a:gd name="connsiteY1074" fmla="*/ 92384 h 1667221"/>
              <a:gd name="connsiteX1075" fmla="*/ 863017 w 1948239"/>
              <a:gd name="connsiteY1075" fmla="*/ 88122 h 1667221"/>
              <a:gd name="connsiteX1076" fmla="*/ 832912 w 1948239"/>
              <a:gd name="connsiteY1076" fmla="*/ 98071 h 1667221"/>
              <a:gd name="connsiteX1077" fmla="*/ 851548 w 1948239"/>
              <a:gd name="connsiteY1077" fmla="*/ 102335 h 1667221"/>
              <a:gd name="connsiteX1078" fmla="*/ 1396309 w 1948239"/>
              <a:gd name="connsiteY1078" fmla="*/ 69645 h 1667221"/>
              <a:gd name="connsiteX1079" fmla="*/ 1403478 w 1948239"/>
              <a:gd name="connsiteY1079" fmla="*/ 82436 h 1667221"/>
              <a:gd name="connsiteX1080" fmla="*/ 1430715 w 1948239"/>
              <a:gd name="connsiteY1080" fmla="*/ 100914 h 1667221"/>
              <a:gd name="connsiteX1081" fmla="*/ 1455087 w 1948239"/>
              <a:gd name="connsiteY1081" fmla="*/ 95229 h 1667221"/>
              <a:gd name="connsiteX1082" fmla="*/ 1467988 w 1948239"/>
              <a:gd name="connsiteY1082" fmla="*/ 102335 h 1667221"/>
              <a:gd name="connsiteX1083" fmla="*/ 1480891 w 1948239"/>
              <a:gd name="connsiteY1083" fmla="*/ 110863 h 1667221"/>
              <a:gd name="connsiteX1084" fmla="*/ 1506696 w 1948239"/>
              <a:gd name="connsiteY1084" fmla="*/ 120813 h 1667221"/>
              <a:gd name="connsiteX1085" fmla="*/ 1478024 w 1948239"/>
              <a:gd name="connsiteY1085" fmla="*/ 100914 h 1667221"/>
              <a:gd name="connsiteX1086" fmla="*/ 1518165 w 1948239"/>
              <a:gd name="connsiteY1086" fmla="*/ 116549 h 1667221"/>
              <a:gd name="connsiteX1087" fmla="*/ 1519597 w 1948239"/>
              <a:gd name="connsiteY1087" fmla="*/ 106599 h 1667221"/>
              <a:gd name="connsiteX1088" fmla="*/ 1460821 w 1948239"/>
              <a:gd name="connsiteY1088" fmla="*/ 89543 h 1667221"/>
              <a:gd name="connsiteX1089" fmla="*/ 1396309 w 1948239"/>
              <a:gd name="connsiteY1089" fmla="*/ 69645 h 1667221"/>
              <a:gd name="connsiteX1090" fmla="*/ 928245 w 1948239"/>
              <a:gd name="connsiteY1090" fmla="*/ 53654 h 1667221"/>
              <a:gd name="connsiteX1091" fmla="*/ 946166 w 1948239"/>
              <a:gd name="connsiteY1091" fmla="*/ 58273 h 1667221"/>
              <a:gd name="connsiteX1092" fmla="*/ 910325 w 1948239"/>
              <a:gd name="connsiteY1092" fmla="*/ 66801 h 1667221"/>
              <a:gd name="connsiteX1093" fmla="*/ 878786 w 1948239"/>
              <a:gd name="connsiteY1093" fmla="*/ 68223 h 1667221"/>
              <a:gd name="connsiteX1094" fmla="*/ 901723 w 1948239"/>
              <a:gd name="connsiteY1094" fmla="*/ 55430 h 1667221"/>
              <a:gd name="connsiteX1095" fmla="*/ 928245 w 1948239"/>
              <a:gd name="connsiteY1095" fmla="*/ 53654 h 1667221"/>
              <a:gd name="connsiteX1096" fmla="*/ 1191308 w 1948239"/>
              <a:gd name="connsiteY1096" fmla="*/ 31268 h 1667221"/>
              <a:gd name="connsiteX1097" fmla="*/ 1165503 w 1948239"/>
              <a:gd name="connsiteY1097" fmla="*/ 34111 h 1667221"/>
              <a:gd name="connsiteX1098" fmla="*/ 1184139 w 1948239"/>
              <a:gd name="connsiteY1098" fmla="*/ 35532 h 1667221"/>
              <a:gd name="connsiteX1099" fmla="*/ 1326065 w 1948239"/>
              <a:gd name="connsiteY1099" fmla="*/ 9949 h 1667221"/>
              <a:gd name="connsiteX1100" fmla="*/ 1376239 w 1948239"/>
              <a:gd name="connsiteY1100" fmla="*/ 31268 h 1667221"/>
              <a:gd name="connsiteX1101" fmla="*/ 1400611 w 1948239"/>
              <a:gd name="connsiteY1101" fmla="*/ 59696 h 1667221"/>
              <a:gd name="connsiteX1102" fmla="*/ 1420681 w 1948239"/>
              <a:gd name="connsiteY1102" fmla="*/ 59696 h 1667221"/>
              <a:gd name="connsiteX1103" fmla="*/ 1440751 w 1948239"/>
              <a:gd name="connsiteY1103" fmla="*/ 59696 h 1667221"/>
              <a:gd name="connsiteX1104" fmla="*/ 1490926 w 1948239"/>
              <a:gd name="connsiteY1104" fmla="*/ 75331 h 1667221"/>
              <a:gd name="connsiteX1105" fmla="*/ 1535367 w 1948239"/>
              <a:gd name="connsiteY1105" fmla="*/ 96650 h 1667221"/>
              <a:gd name="connsiteX1106" fmla="*/ 1571206 w 1948239"/>
              <a:gd name="connsiteY1106" fmla="*/ 123656 h 1667221"/>
              <a:gd name="connsiteX1107" fmla="*/ 1585542 w 1948239"/>
              <a:gd name="connsiteY1107" fmla="*/ 137868 h 1667221"/>
              <a:gd name="connsiteX1108" fmla="*/ 1597011 w 1948239"/>
              <a:gd name="connsiteY1108" fmla="*/ 152082 h 1667221"/>
              <a:gd name="connsiteX1109" fmla="*/ 1627117 w 1948239"/>
              <a:gd name="connsiteY1109" fmla="*/ 169138 h 1667221"/>
              <a:gd name="connsiteX1110" fmla="*/ 1640018 w 1948239"/>
              <a:gd name="connsiteY1110" fmla="*/ 166294 h 1667221"/>
              <a:gd name="connsiteX1111" fmla="*/ 1545402 w 1948239"/>
              <a:gd name="connsiteY1111" fmla="*/ 81015 h 1667221"/>
              <a:gd name="connsiteX1112" fmla="*/ 1568339 w 1948239"/>
              <a:gd name="connsiteY1112" fmla="*/ 108021 h 1667221"/>
              <a:gd name="connsiteX1113" fmla="*/ 1518165 w 1948239"/>
              <a:gd name="connsiteY1113" fmla="*/ 83859 h 1667221"/>
              <a:gd name="connsiteX1114" fmla="*/ 1472290 w 1948239"/>
              <a:gd name="connsiteY1114" fmla="*/ 59696 h 1667221"/>
              <a:gd name="connsiteX1115" fmla="*/ 1508129 w 1948239"/>
              <a:gd name="connsiteY1115" fmla="*/ 75331 h 1667221"/>
              <a:gd name="connsiteX1116" fmla="*/ 1543969 w 1948239"/>
              <a:gd name="connsiteY1116" fmla="*/ 92386 h 1667221"/>
              <a:gd name="connsiteX1117" fmla="*/ 1505261 w 1948239"/>
              <a:gd name="connsiteY1117" fmla="*/ 65381 h 1667221"/>
              <a:gd name="connsiteX1118" fmla="*/ 1548269 w 1948239"/>
              <a:gd name="connsiteY1118" fmla="*/ 78172 h 1667221"/>
              <a:gd name="connsiteX1119" fmla="*/ 1595578 w 1948239"/>
              <a:gd name="connsiteY1119" fmla="*/ 102335 h 1667221"/>
              <a:gd name="connsiteX1120" fmla="*/ 1591277 w 1948239"/>
              <a:gd name="connsiteY1120" fmla="*/ 99493 h 1667221"/>
              <a:gd name="connsiteX1121" fmla="*/ 1622815 w 1948239"/>
              <a:gd name="connsiteY1121" fmla="*/ 119392 h 1667221"/>
              <a:gd name="connsiteX1122" fmla="*/ 1641453 w 1948239"/>
              <a:gd name="connsiteY1122" fmla="*/ 132183 h 1667221"/>
              <a:gd name="connsiteX1123" fmla="*/ 1660088 w 1948239"/>
              <a:gd name="connsiteY1123" fmla="*/ 144975 h 1667221"/>
              <a:gd name="connsiteX1124" fmla="*/ 1687327 w 1948239"/>
              <a:gd name="connsiteY1124" fmla="*/ 169138 h 1667221"/>
              <a:gd name="connsiteX1125" fmla="*/ 1670124 w 1948239"/>
              <a:gd name="connsiteY1125" fmla="*/ 169138 h 1667221"/>
              <a:gd name="connsiteX1126" fmla="*/ 1637151 w 1948239"/>
              <a:gd name="connsiteY1126" fmla="*/ 150661 h 1667221"/>
              <a:gd name="connsiteX1127" fmla="*/ 1667257 w 1948239"/>
              <a:gd name="connsiteY1127" fmla="*/ 174824 h 1667221"/>
              <a:gd name="connsiteX1128" fmla="*/ 1697361 w 1948239"/>
              <a:gd name="connsiteY1128" fmla="*/ 201828 h 1667221"/>
              <a:gd name="connsiteX1129" fmla="*/ 1754705 w 1948239"/>
              <a:gd name="connsiteY1129" fmla="*/ 265789 h 1667221"/>
              <a:gd name="connsiteX1130" fmla="*/ 1807748 w 1948239"/>
              <a:gd name="connsiteY1130" fmla="*/ 334012 h 1667221"/>
              <a:gd name="connsiteX1131" fmla="*/ 1832118 w 1948239"/>
              <a:gd name="connsiteY1131" fmla="*/ 366703 h 1667221"/>
              <a:gd name="connsiteX1132" fmla="*/ 1857923 w 1948239"/>
              <a:gd name="connsiteY1132" fmla="*/ 396551 h 1667221"/>
              <a:gd name="connsiteX1133" fmla="*/ 1853623 w 1948239"/>
              <a:gd name="connsiteY1133" fmla="*/ 382337 h 1667221"/>
              <a:gd name="connsiteX1134" fmla="*/ 1847889 w 1948239"/>
              <a:gd name="connsiteY1134" fmla="*/ 368123 h 1667221"/>
              <a:gd name="connsiteX1135" fmla="*/ 1837853 w 1948239"/>
              <a:gd name="connsiteY1135" fmla="*/ 339697 h 1667221"/>
              <a:gd name="connsiteX1136" fmla="*/ 1867959 w 1948239"/>
              <a:gd name="connsiteY1136" fmla="*/ 397972 h 1667221"/>
              <a:gd name="connsiteX1137" fmla="*/ 1892329 w 1948239"/>
              <a:gd name="connsiteY1137" fmla="*/ 424978 h 1667221"/>
              <a:gd name="connsiteX1138" fmla="*/ 1881039 w 1948239"/>
              <a:gd name="connsiteY1138" fmla="*/ 389199 h 1667221"/>
              <a:gd name="connsiteX1139" fmla="*/ 1879634 w 1948239"/>
              <a:gd name="connsiteY1139" fmla="*/ 379503 h 1667221"/>
              <a:gd name="connsiteX1140" fmla="*/ 1892329 w 1948239"/>
              <a:gd name="connsiteY1140" fmla="*/ 423555 h 1667221"/>
              <a:gd name="connsiteX1141" fmla="*/ 1900930 w 1948239"/>
              <a:gd name="connsiteY1141" fmla="*/ 456247 h 1667221"/>
              <a:gd name="connsiteX1142" fmla="*/ 1906665 w 1948239"/>
              <a:gd name="connsiteY1142" fmla="*/ 486094 h 1667221"/>
              <a:gd name="connsiteX1143" fmla="*/ 1925302 w 1948239"/>
              <a:gd name="connsiteY1143" fmla="*/ 504572 h 1667221"/>
              <a:gd name="connsiteX1144" fmla="*/ 1910966 w 1948239"/>
              <a:gd name="connsiteY1144" fmla="*/ 505993 h 1667221"/>
              <a:gd name="connsiteX1145" fmla="*/ 1923868 w 1948239"/>
              <a:gd name="connsiteY1145" fmla="*/ 569952 h 1667221"/>
              <a:gd name="connsiteX1146" fmla="*/ 1931036 w 1948239"/>
              <a:gd name="connsiteY1146" fmla="*/ 561424 h 1667221"/>
              <a:gd name="connsiteX1147" fmla="*/ 1932469 w 1948239"/>
              <a:gd name="connsiteY1147" fmla="*/ 525891 h 1667221"/>
              <a:gd name="connsiteX1148" fmla="*/ 1933903 w 1948239"/>
              <a:gd name="connsiteY1148" fmla="*/ 633914 h 1667221"/>
              <a:gd name="connsiteX1149" fmla="*/ 1936771 w 1948239"/>
              <a:gd name="connsiteY1149" fmla="*/ 631071 h 1667221"/>
              <a:gd name="connsiteX1150" fmla="*/ 1935336 w 1948239"/>
              <a:gd name="connsiteY1150" fmla="*/ 666604 h 1667221"/>
              <a:gd name="connsiteX1151" fmla="*/ 1941071 w 1948239"/>
              <a:gd name="connsiteY1151" fmla="*/ 636755 h 1667221"/>
              <a:gd name="connsiteX1152" fmla="*/ 1933903 w 1948239"/>
              <a:gd name="connsiteY1152" fmla="*/ 713508 h 1667221"/>
              <a:gd name="connsiteX1153" fmla="*/ 1932469 w 1948239"/>
              <a:gd name="connsiteY1153" fmla="*/ 783152 h 1667221"/>
              <a:gd name="connsiteX1154" fmla="*/ 1922435 w 1948239"/>
              <a:gd name="connsiteY1154" fmla="*/ 813001 h 1667221"/>
              <a:gd name="connsiteX1155" fmla="*/ 1928169 w 1948239"/>
              <a:gd name="connsiteY1155" fmla="*/ 815844 h 1667221"/>
              <a:gd name="connsiteX1156" fmla="*/ 1916700 w 1948239"/>
              <a:gd name="connsiteY1156" fmla="*/ 844270 h 1667221"/>
              <a:gd name="connsiteX1157" fmla="*/ 1926735 w 1948239"/>
              <a:gd name="connsiteY1157" fmla="*/ 881224 h 1667221"/>
              <a:gd name="connsiteX1158" fmla="*/ 1926735 w 1948239"/>
              <a:gd name="connsiteY1158" fmla="*/ 878381 h 1667221"/>
              <a:gd name="connsiteX1159" fmla="*/ 1932469 w 1948239"/>
              <a:gd name="connsiteY1159" fmla="*/ 898280 h 1667221"/>
              <a:gd name="connsiteX1160" fmla="*/ 1908099 w 1948239"/>
              <a:gd name="connsiteY1160" fmla="*/ 955134 h 1667221"/>
              <a:gd name="connsiteX1161" fmla="*/ 1873693 w 1948239"/>
              <a:gd name="connsiteY1161" fmla="*/ 1010566 h 1667221"/>
              <a:gd name="connsiteX1162" fmla="*/ 1836420 w 1948239"/>
              <a:gd name="connsiteY1162" fmla="*/ 1044677 h 1667221"/>
              <a:gd name="connsiteX1163" fmla="*/ 1836420 w 1948239"/>
              <a:gd name="connsiteY1163" fmla="*/ 1067419 h 1667221"/>
              <a:gd name="connsiteX1164" fmla="*/ 1820650 w 1948239"/>
              <a:gd name="connsiteY1164" fmla="*/ 1127114 h 1667221"/>
              <a:gd name="connsiteX1165" fmla="*/ 1833553 w 1948239"/>
              <a:gd name="connsiteY1165" fmla="*/ 1112902 h 1667221"/>
              <a:gd name="connsiteX1166" fmla="*/ 1816350 w 1948239"/>
              <a:gd name="connsiteY1166" fmla="*/ 1137064 h 1667221"/>
              <a:gd name="connsiteX1167" fmla="*/ 1820650 w 1948239"/>
              <a:gd name="connsiteY1167" fmla="*/ 1145592 h 1667221"/>
              <a:gd name="connsiteX1168" fmla="*/ 1793412 w 1948239"/>
              <a:gd name="connsiteY1168" fmla="*/ 1182546 h 1667221"/>
              <a:gd name="connsiteX1169" fmla="*/ 1817783 w 1948239"/>
              <a:gd name="connsiteY1169" fmla="*/ 1168334 h 1667221"/>
              <a:gd name="connsiteX1170" fmla="*/ 1781944 w 1948239"/>
              <a:gd name="connsiteY1170" fmla="*/ 1213816 h 1667221"/>
              <a:gd name="connsiteX1171" fmla="*/ 1800579 w 1948239"/>
              <a:gd name="connsiteY1171" fmla="*/ 1202445 h 1667221"/>
              <a:gd name="connsiteX1172" fmla="*/ 1777642 w 1948239"/>
              <a:gd name="connsiteY1172" fmla="*/ 1220923 h 1667221"/>
              <a:gd name="connsiteX1173" fmla="*/ 1756139 w 1948239"/>
              <a:gd name="connsiteY1173" fmla="*/ 1249349 h 1667221"/>
              <a:gd name="connsiteX1174" fmla="*/ 1769041 w 1948239"/>
              <a:gd name="connsiteY1174" fmla="*/ 1225187 h 1667221"/>
              <a:gd name="connsiteX1175" fmla="*/ 1780509 w 1948239"/>
              <a:gd name="connsiteY1175" fmla="*/ 1201024 h 1667221"/>
              <a:gd name="connsiteX1176" fmla="*/ 1743236 w 1948239"/>
              <a:gd name="connsiteY1176" fmla="*/ 1233714 h 1667221"/>
              <a:gd name="connsiteX1177" fmla="*/ 1717432 w 1948239"/>
              <a:gd name="connsiteY1177" fmla="*/ 1240821 h 1667221"/>
              <a:gd name="connsiteX1178" fmla="*/ 1683026 w 1948239"/>
              <a:gd name="connsiteY1178" fmla="*/ 1276355 h 1667221"/>
              <a:gd name="connsiteX1179" fmla="*/ 1667257 w 1948239"/>
              <a:gd name="connsiteY1179" fmla="*/ 1296253 h 1667221"/>
              <a:gd name="connsiteX1180" fmla="*/ 1650054 w 1948239"/>
              <a:gd name="connsiteY1180" fmla="*/ 1314731 h 1667221"/>
              <a:gd name="connsiteX1181" fmla="*/ 1578375 w 1948239"/>
              <a:gd name="connsiteY1181" fmla="*/ 1367320 h 1667221"/>
              <a:gd name="connsiteX1182" fmla="*/ 1578375 w 1948239"/>
              <a:gd name="connsiteY1182" fmla="*/ 1392903 h 1667221"/>
              <a:gd name="connsiteX1183" fmla="*/ 1618515 w 1948239"/>
              <a:gd name="connsiteY1183" fmla="*/ 1365897 h 1667221"/>
              <a:gd name="connsiteX1184" fmla="*/ 1651487 w 1948239"/>
              <a:gd name="connsiteY1184" fmla="*/ 1353106 h 1667221"/>
              <a:gd name="connsiteX1185" fmla="*/ 1678726 w 1948239"/>
              <a:gd name="connsiteY1185" fmla="*/ 1310465 h 1667221"/>
              <a:gd name="connsiteX1186" fmla="*/ 1711697 w 1948239"/>
              <a:gd name="connsiteY1186" fmla="*/ 1264984 h 1667221"/>
              <a:gd name="connsiteX1187" fmla="*/ 1680159 w 1948239"/>
              <a:gd name="connsiteY1187" fmla="*/ 1311888 h 1667221"/>
              <a:gd name="connsiteX1188" fmla="*/ 1726033 w 1948239"/>
              <a:gd name="connsiteY1188" fmla="*/ 1289146 h 1667221"/>
              <a:gd name="connsiteX1189" fmla="*/ 1645596 w 1948239"/>
              <a:gd name="connsiteY1189" fmla="*/ 1383687 h 1667221"/>
              <a:gd name="connsiteX1190" fmla="*/ 1624252 w 1948239"/>
              <a:gd name="connsiteY1190" fmla="*/ 1405694 h 1667221"/>
              <a:gd name="connsiteX1191" fmla="*/ 1624250 w 1948239"/>
              <a:gd name="connsiteY1191" fmla="*/ 1405696 h 1667221"/>
              <a:gd name="connsiteX1192" fmla="*/ 1562605 w 1948239"/>
              <a:gd name="connsiteY1192" fmla="*/ 1445493 h 1667221"/>
              <a:gd name="connsiteX1193" fmla="*/ 1505261 w 1948239"/>
              <a:gd name="connsiteY1193" fmla="*/ 1454021 h 1667221"/>
              <a:gd name="connsiteX1194" fmla="*/ 1473723 w 1948239"/>
              <a:gd name="connsiteY1194" fmla="*/ 1483868 h 1667221"/>
              <a:gd name="connsiteX1195" fmla="*/ 1436449 w 1948239"/>
              <a:gd name="connsiteY1195" fmla="*/ 1502346 h 1667221"/>
              <a:gd name="connsiteX1196" fmla="*/ 1436449 w 1948239"/>
              <a:gd name="connsiteY1196" fmla="*/ 1526508 h 1667221"/>
              <a:gd name="connsiteX1197" fmla="*/ 1478024 w 1948239"/>
              <a:gd name="connsiteY1197" fmla="*/ 1502346 h 1667221"/>
              <a:gd name="connsiteX1198" fmla="*/ 1532500 w 1948239"/>
              <a:gd name="connsiteY1198" fmla="*/ 1482447 h 1667221"/>
              <a:gd name="connsiteX1199" fmla="*/ 1500961 w 1948239"/>
              <a:gd name="connsiteY1199" fmla="*/ 1508031 h 1667221"/>
              <a:gd name="connsiteX1200" fmla="*/ 1469423 w 1948239"/>
              <a:gd name="connsiteY1200" fmla="*/ 1532194 h 1667221"/>
              <a:gd name="connsiteX1201" fmla="*/ 1445051 w 1948239"/>
              <a:gd name="connsiteY1201" fmla="*/ 1530772 h 1667221"/>
              <a:gd name="connsiteX1202" fmla="*/ 1440751 w 1948239"/>
              <a:gd name="connsiteY1202" fmla="*/ 1544986 h 1667221"/>
              <a:gd name="connsiteX1203" fmla="*/ 1369072 w 1948239"/>
              <a:gd name="connsiteY1203" fmla="*/ 1577676 h 1667221"/>
              <a:gd name="connsiteX1204" fmla="*/ 1318896 w 1948239"/>
              <a:gd name="connsiteY1204" fmla="*/ 1604682 h 1667221"/>
              <a:gd name="connsiteX1205" fmla="*/ 1274455 w 1948239"/>
              <a:gd name="connsiteY1205" fmla="*/ 1610367 h 1667221"/>
              <a:gd name="connsiteX1206" fmla="*/ 1330365 w 1948239"/>
              <a:gd name="connsiteY1206" fmla="*/ 1594732 h 1667221"/>
              <a:gd name="connsiteX1207" fmla="*/ 1330365 w 1948239"/>
              <a:gd name="connsiteY1207" fmla="*/ 1563462 h 1667221"/>
              <a:gd name="connsiteX1208" fmla="*/ 1304560 w 1948239"/>
              <a:gd name="connsiteY1208" fmla="*/ 1571992 h 1667221"/>
              <a:gd name="connsiteX1209" fmla="*/ 1275888 w 1948239"/>
              <a:gd name="connsiteY1209" fmla="*/ 1581940 h 1667221"/>
              <a:gd name="connsiteX1210" fmla="*/ 1214245 w 1948239"/>
              <a:gd name="connsiteY1210" fmla="*/ 1604682 h 1667221"/>
              <a:gd name="connsiteX1211" fmla="*/ 1149733 w 1948239"/>
              <a:gd name="connsiteY1211" fmla="*/ 1621737 h 1667221"/>
              <a:gd name="connsiteX1212" fmla="*/ 1088090 w 1948239"/>
              <a:gd name="connsiteY1212" fmla="*/ 1627424 h 1667221"/>
              <a:gd name="connsiteX1213" fmla="*/ 1133853 w 1948239"/>
              <a:gd name="connsiteY1213" fmla="*/ 1628622 h 1667221"/>
              <a:gd name="connsiteX1214" fmla="*/ 1135061 w 1948239"/>
              <a:gd name="connsiteY1214" fmla="*/ 1629244 h 1667221"/>
              <a:gd name="connsiteX1215" fmla="*/ 1106726 w 1948239"/>
              <a:gd name="connsiteY1215" fmla="*/ 1631687 h 1667221"/>
              <a:gd name="connsiteX1216" fmla="*/ 1103859 w 1948239"/>
              <a:gd name="connsiteY1216" fmla="*/ 1634529 h 1667221"/>
              <a:gd name="connsiteX1217" fmla="*/ 1136832 w 1948239"/>
              <a:gd name="connsiteY1217" fmla="*/ 1631687 h 1667221"/>
              <a:gd name="connsiteX1218" fmla="*/ 1137849 w 1948239"/>
              <a:gd name="connsiteY1218" fmla="*/ 1630679 h 1667221"/>
              <a:gd name="connsiteX1219" fmla="*/ 1142566 w 1948239"/>
              <a:gd name="connsiteY1219" fmla="*/ 1633108 h 1667221"/>
              <a:gd name="connsiteX1220" fmla="*/ 953333 w 1948239"/>
              <a:gd name="connsiteY1220" fmla="*/ 1635951 h 1667221"/>
              <a:gd name="connsiteX1221" fmla="*/ 966235 w 1948239"/>
              <a:gd name="connsiteY1221" fmla="*/ 1648743 h 1667221"/>
              <a:gd name="connsiteX1222" fmla="*/ 927529 w 1948239"/>
              <a:gd name="connsiteY1222" fmla="*/ 1648743 h 1667221"/>
              <a:gd name="connsiteX1223" fmla="*/ 885954 w 1948239"/>
              <a:gd name="connsiteY1223" fmla="*/ 1653007 h 1667221"/>
              <a:gd name="connsiteX1224" fmla="*/ 883087 w 1948239"/>
              <a:gd name="connsiteY1224" fmla="*/ 1647322 h 1667221"/>
              <a:gd name="connsiteX1225" fmla="*/ 847248 w 1948239"/>
              <a:gd name="connsiteY1225" fmla="*/ 1662957 h 1667221"/>
              <a:gd name="connsiteX1226" fmla="*/ 742596 w 1948239"/>
              <a:gd name="connsiteY1226" fmla="*/ 1661535 h 1667221"/>
              <a:gd name="connsiteX1227" fmla="*/ 748330 w 1948239"/>
              <a:gd name="connsiteY1227" fmla="*/ 1667221 h 1667221"/>
              <a:gd name="connsiteX1228" fmla="*/ 650668 w 1948239"/>
              <a:gd name="connsiteY1228" fmla="*/ 1657271 h 1667221"/>
              <a:gd name="connsiteX1229" fmla="*/ 582677 w 1948239"/>
              <a:gd name="connsiteY1229" fmla="*/ 1650706 h 1667221"/>
              <a:gd name="connsiteX1230" fmla="*/ 591981 w 1948239"/>
              <a:gd name="connsiteY1230" fmla="*/ 1650719 h 1667221"/>
              <a:gd name="connsiteX1231" fmla="*/ 597805 w 1948239"/>
              <a:gd name="connsiteY1231" fmla="*/ 1644479 h 1667221"/>
              <a:gd name="connsiteX1232" fmla="*/ 559097 w 1948239"/>
              <a:gd name="connsiteY1232" fmla="*/ 1634529 h 1667221"/>
              <a:gd name="connsiteX1233" fmla="*/ 520391 w 1948239"/>
              <a:gd name="connsiteY1233" fmla="*/ 1621737 h 1667221"/>
              <a:gd name="connsiteX1234" fmla="*/ 500321 w 1948239"/>
              <a:gd name="connsiteY1234" fmla="*/ 1627424 h 1667221"/>
              <a:gd name="connsiteX1235" fmla="*/ 528993 w 1948239"/>
              <a:gd name="connsiteY1235" fmla="*/ 1634529 h 1667221"/>
              <a:gd name="connsiteX1236" fmla="*/ 517524 w 1948239"/>
              <a:gd name="connsiteY1236" fmla="*/ 1637372 h 1667221"/>
              <a:gd name="connsiteX1237" fmla="*/ 530425 w 1948239"/>
              <a:gd name="connsiteY1237" fmla="*/ 1608946 h 1667221"/>
              <a:gd name="connsiteX1238" fmla="*/ 488852 w 1948239"/>
              <a:gd name="connsiteY1238" fmla="*/ 1593311 h 1667221"/>
              <a:gd name="connsiteX1239" fmla="*/ 457314 w 1948239"/>
              <a:gd name="connsiteY1239" fmla="*/ 1576256 h 1667221"/>
              <a:gd name="connsiteX1240" fmla="*/ 464481 w 1948239"/>
              <a:gd name="connsiteY1240" fmla="*/ 1607525 h 1667221"/>
              <a:gd name="connsiteX1241" fmla="*/ 438676 w 1948239"/>
              <a:gd name="connsiteY1241" fmla="*/ 1600418 h 1667221"/>
              <a:gd name="connsiteX1242" fmla="*/ 405705 w 1948239"/>
              <a:gd name="connsiteY1242" fmla="*/ 1583361 h 1667221"/>
              <a:gd name="connsiteX1243" fmla="*/ 352661 w 1948239"/>
              <a:gd name="connsiteY1243" fmla="*/ 1542143 h 1667221"/>
              <a:gd name="connsiteX1244" fmla="*/ 265213 w 1948239"/>
              <a:gd name="connsiteY1244" fmla="*/ 1508031 h 1667221"/>
              <a:gd name="connsiteX1245" fmla="*/ 245143 w 1948239"/>
              <a:gd name="connsiteY1245" fmla="*/ 1493818 h 1667221"/>
              <a:gd name="connsiteX1246" fmla="*/ 227940 w 1948239"/>
              <a:gd name="connsiteY1246" fmla="*/ 1482447 h 1667221"/>
              <a:gd name="connsiteX1247" fmla="*/ 206436 w 1948239"/>
              <a:gd name="connsiteY1247" fmla="*/ 1476763 h 1667221"/>
              <a:gd name="connsiteX1248" fmla="*/ 187800 w 1948239"/>
              <a:gd name="connsiteY1248" fmla="*/ 1451178 h 1667221"/>
              <a:gd name="connsiteX1249" fmla="*/ 192100 w 1948239"/>
              <a:gd name="connsiteY1249" fmla="*/ 1462549 h 1667221"/>
              <a:gd name="connsiteX1250" fmla="*/ 156261 w 1948239"/>
              <a:gd name="connsiteY1250" fmla="*/ 1421329 h 1667221"/>
              <a:gd name="connsiteX1251" fmla="*/ 137624 w 1948239"/>
              <a:gd name="connsiteY1251" fmla="*/ 1387218 h 1667221"/>
              <a:gd name="connsiteX1252" fmla="*/ 140491 w 1948239"/>
              <a:gd name="connsiteY1252" fmla="*/ 1407117 h 1667221"/>
              <a:gd name="connsiteX1253" fmla="*/ 108952 w 1948239"/>
              <a:gd name="connsiteY1253" fmla="*/ 1364477 h 1667221"/>
              <a:gd name="connsiteX1254" fmla="*/ 98918 w 1948239"/>
              <a:gd name="connsiteY1254" fmla="*/ 1343157 h 1667221"/>
              <a:gd name="connsiteX1255" fmla="*/ 90316 w 1948239"/>
              <a:gd name="connsiteY1255" fmla="*/ 1321836 h 1667221"/>
              <a:gd name="connsiteX1256" fmla="*/ 80281 w 1948239"/>
              <a:gd name="connsiteY1256" fmla="*/ 1300517 h 1667221"/>
              <a:gd name="connsiteX1257" fmla="*/ 73113 w 1948239"/>
              <a:gd name="connsiteY1257" fmla="*/ 1279198 h 1667221"/>
              <a:gd name="connsiteX1258" fmla="*/ 63078 w 1948239"/>
              <a:gd name="connsiteY1258" fmla="*/ 1256456 h 1667221"/>
              <a:gd name="connsiteX1259" fmla="*/ 51609 w 1948239"/>
              <a:gd name="connsiteY1259" fmla="*/ 1232293 h 1667221"/>
              <a:gd name="connsiteX1260" fmla="*/ 53043 w 1948239"/>
              <a:gd name="connsiteY1260" fmla="*/ 1246506 h 1667221"/>
              <a:gd name="connsiteX1261" fmla="*/ 44442 w 1948239"/>
              <a:gd name="connsiteY1261" fmla="*/ 1212395 h 1667221"/>
              <a:gd name="connsiteX1262" fmla="*/ 60210 w 1948239"/>
              <a:gd name="connsiteY1262" fmla="*/ 1235135 h 1667221"/>
              <a:gd name="connsiteX1263" fmla="*/ 45875 w 1948239"/>
              <a:gd name="connsiteY1263" fmla="*/ 1162648 h 1667221"/>
              <a:gd name="connsiteX1264" fmla="*/ 27239 w 1948239"/>
              <a:gd name="connsiteY1264" fmla="*/ 1073105 h 1667221"/>
              <a:gd name="connsiteX1265" fmla="*/ 17203 w 1948239"/>
              <a:gd name="connsiteY1265" fmla="*/ 1101531 h 1667221"/>
              <a:gd name="connsiteX1266" fmla="*/ 28672 w 1948239"/>
              <a:gd name="connsiteY1266" fmla="*/ 1017673 h 1667221"/>
              <a:gd name="connsiteX1267" fmla="*/ 11469 w 1948239"/>
              <a:gd name="connsiteY1267" fmla="*/ 1053206 h 1667221"/>
              <a:gd name="connsiteX1268" fmla="*/ 11469 w 1948239"/>
              <a:gd name="connsiteY1268" fmla="*/ 989245 h 1667221"/>
              <a:gd name="connsiteX1269" fmla="*/ 4301 w 1948239"/>
              <a:gd name="connsiteY1269" fmla="*/ 976453 h 1667221"/>
              <a:gd name="connsiteX1270" fmla="*/ 5734 w 1948239"/>
              <a:gd name="connsiteY1270" fmla="*/ 903966 h 1667221"/>
              <a:gd name="connsiteX1271" fmla="*/ 0 w 1948239"/>
              <a:gd name="connsiteY1271" fmla="*/ 909651 h 1667221"/>
              <a:gd name="connsiteX1272" fmla="*/ 10036 w 1948239"/>
              <a:gd name="connsiteY1272" fmla="*/ 795945 h 1667221"/>
              <a:gd name="connsiteX1273" fmla="*/ 1434 w 1948239"/>
              <a:gd name="connsiteY1273" fmla="*/ 801630 h 1667221"/>
              <a:gd name="connsiteX1274" fmla="*/ 11469 w 1948239"/>
              <a:gd name="connsiteY1274" fmla="*/ 712086 h 1667221"/>
              <a:gd name="connsiteX1275" fmla="*/ 0 w 1948239"/>
              <a:gd name="connsiteY1275" fmla="*/ 730563 h 1667221"/>
              <a:gd name="connsiteX1276" fmla="*/ 20070 w 1948239"/>
              <a:gd name="connsiteY1276" fmla="*/ 622543 h 1667221"/>
              <a:gd name="connsiteX1277" fmla="*/ 5734 w 1948239"/>
              <a:gd name="connsiteY1277" fmla="*/ 599801 h 1667221"/>
              <a:gd name="connsiteX1278" fmla="*/ 20070 w 1948239"/>
              <a:gd name="connsiteY1278" fmla="*/ 540105 h 1667221"/>
              <a:gd name="connsiteX1279" fmla="*/ 11469 w 1948239"/>
              <a:gd name="connsiteY1279" fmla="*/ 557161 h 1667221"/>
              <a:gd name="connsiteX1280" fmla="*/ 15770 w 1948239"/>
              <a:gd name="connsiteY1280" fmla="*/ 557161 h 1667221"/>
              <a:gd name="connsiteX1281" fmla="*/ 7169 w 1948239"/>
              <a:gd name="connsiteY1281" fmla="*/ 572795 h 1667221"/>
              <a:gd name="connsiteX1282" fmla="*/ 22937 w 1948239"/>
              <a:gd name="connsiteY1282" fmla="*/ 504572 h 1667221"/>
              <a:gd name="connsiteX1283" fmla="*/ 7169 w 1948239"/>
              <a:gd name="connsiteY1283" fmla="*/ 521627 h 1667221"/>
              <a:gd name="connsiteX1284" fmla="*/ 55910 w 1948239"/>
              <a:gd name="connsiteY1284" fmla="*/ 379494 h 1667221"/>
              <a:gd name="connsiteX1285" fmla="*/ 73113 w 1948239"/>
              <a:gd name="connsiteY1285" fmla="*/ 386601 h 1667221"/>
              <a:gd name="connsiteX1286" fmla="*/ 63078 w 1948239"/>
              <a:gd name="connsiteY1286" fmla="*/ 436348 h 1667221"/>
              <a:gd name="connsiteX1287" fmla="*/ 88882 w 1948239"/>
              <a:gd name="connsiteY1287" fmla="*/ 393708 h 1667221"/>
              <a:gd name="connsiteX1288" fmla="*/ 81715 w 1948239"/>
              <a:gd name="connsiteY1288" fmla="*/ 427821 h 1667221"/>
              <a:gd name="connsiteX1289" fmla="*/ 84582 w 1948239"/>
              <a:gd name="connsiteY1289" fmla="*/ 426398 h 1667221"/>
              <a:gd name="connsiteX1290" fmla="*/ 78848 w 1948239"/>
              <a:gd name="connsiteY1290" fmla="*/ 451983 h 1667221"/>
              <a:gd name="connsiteX1291" fmla="*/ 110387 w 1948239"/>
              <a:gd name="connsiteY1291" fmla="*/ 454825 h 1667221"/>
              <a:gd name="connsiteX1292" fmla="*/ 86015 w 1948239"/>
              <a:gd name="connsiteY1292" fmla="*/ 500308 h 1667221"/>
              <a:gd name="connsiteX1293" fmla="*/ 86015 w 1948239"/>
              <a:gd name="connsiteY1293" fmla="*/ 540105 h 1667221"/>
              <a:gd name="connsiteX1294" fmla="*/ 106085 w 1948239"/>
              <a:gd name="connsiteY1294" fmla="*/ 496044 h 1667221"/>
              <a:gd name="connsiteX1295" fmla="*/ 114687 w 1948239"/>
              <a:gd name="connsiteY1295" fmla="*/ 547212 h 1667221"/>
              <a:gd name="connsiteX1296" fmla="*/ 117554 w 1948239"/>
              <a:gd name="connsiteY1296" fmla="*/ 683659 h 1667221"/>
              <a:gd name="connsiteX1297" fmla="*/ 97484 w 1948239"/>
              <a:gd name="connsiteY1297" fmla="*/ 696451 h 1667221"/>
              <a:gd name="connsiteX1298" fmla="*/ 101785 w 1948239"/>
              <a:gd name="connsiteY1298" fmla="*/ 737670 h 1667221"/>
              <a:gd name="connsiteX1299" fmla="*/ 86015 w 1948239"/>
              <a:gd name="connsiteY1299" fmla="*/ 751883 h 1667221"/>
              <a:gd name="connsiteX1300" fmla="*/ 91749 w 1948239"/>
              <a:gd name="connsiteY1300" fmla="*/ 777468 h 1667221"/>
              <a:gd name="connsiteX1301" fmla="*/ 110387 w 1948239"/>
              <a:gd name="connsiteY1301" fmla="*/ 760412 h 1667221"/>
              <a:gd name="connsiteX1302" fmla="*/ 101785 w 1948239"/>
              <a:gd name="connsiteY1302" fmla="*/ 818686 h 1667221"/>
              <a:gd name="connsiteX1303" fmla="*/ 108952 w 1948239"/>
              <a:gd name="connsiteY1303" fmla="*/ 803051 h 1667221"/>
              <a:gd name="connsiteX1304" fmla="*/ 107519 w 1948239"/>
              <a:gd name="connsiteY1304" fmla="*/ 915337 h 1667221"/>
              <a:gd name="connsiteX1305" fmla="*/ 111819 w 1948239"/>
              <a:gd name="connsiteY1305" fmla="*/ 1020514 h 1667221"/>
              <a:gd name="connsiteX1306" fmla="*/ 118988 w 1948239"/>
              <a:gd name="connsiteY1306" fmla="*/ 1011987 h 1667221"/>
              <a:gd name="connsiteX1307" fmla="*/ 117554 w 1948239"/>
              <a:gd name="connsiteY1307" fmla="*/ 1038992 h 1667221"/>
              <a:gd name="connsiteX1308" fmla="*/ 121855 w 1948239"/>
              <a:gd name="connsiteY1308" fmla="*/ 1033306 h 1667221"/>
              <a:gd name="connsiteX1309" fmla="*/ 120421 w 1948239"/>
              <a:gd name="connsiteY1309" fmla="*/ 1095845 h 1667221"/>
              <a:gd name="connsiteX1310" fmla="*/ 133324 w 1948239"/>
              <a:gd name="connsiteY1310" fmla="*/ 1186810 h 1667221"/>
              <a:gd name="connsiteX1311" fmla="*/ 136191 w 1948239"/>
              <a:gd name="connsiteY1311" fmla="*/ 1158384 h 1667221"/>
              <a:gd name="connsiteX1312" fmla="*/ 139058 w 1948239"/>
              <a:gd name="connsiteY1312" fmla="*/ 1206709 h 1667221"/>
              <a:gd name="connsiteX1313" fmla="*/ 149093 w 1948239"/>
              <a:gd name="connsiteY1313" fmla="*/ 1198181 h 1667221"/>
              <a:gd name="connsiteX1314" fmla="*/ 159128 w 1948239"/>
              <a:gd name="connsiteY1314" fmla="*/ 1243664 h 1667221"/>
              <a:gd name="connsiteX1315" fmla="*/ 166296 w 1948239"/>
              <a:gd name="connsiteY1315" fmla="*/ 1257877 h 1667221"/>
              <a:gd name="connsiteX1316" fmla="*/ 174897 w 1948239"/>
              <a:gd name="connsiteY1316" fmla="*/ 1272091 h 1667221"/>
              <a:gd name="connsiteX1317" fmla="*/ 183499 w 1948239"/>
              <a:gd name="connsiteY1317" fmla="*/ 1287725 h 1667221"/>
              <a:gd name="connsiteX1318" fmla="*/ 192100 w 1948239"/>
              <a:gd name="connsiteY1318" fmla="*/ 1301938 h 1667221"/>
              <a:gd name="connsiteX1319" fmla="*/ 199269 w 1948239"/>
              <a:gd name="connsiteY1319" fmla="*/ 1297674 h 1667221"/>
              <a:gd name="connsiteX1320" fmla="*/ 212170 w 1948239"/>
              <a:gd name="connsiteY1320" fmla="*/ 1321836 h 1667221"/>
              <a:gd name="connsiteX1321" fmla="*/ 210737 w 1948239"/>
              <a:gd name="connsiteY1321" fmla="*/ 1311888 h 1667221"/>
              <a:gd name="connsiteX1322" fmla="*/ 268081 w 1948239"/>
              <a:gd name="connsiteY1322" fmla="*/ 1382954 h 1667221"/>
              <a:gd name="connsiteX1323" fmla="*/ 262346 w 1948239"/>
              <a:gd name="connsiteY1323" fmla="*/ 1355949 h 1667221"/>
              <a:gd name="connsiteX1324" fmla="*/ 288151 w 1948239"/>
              <a:gd name="connsiteY1324" fmla="*/ 1388639 h 1667221"/>
              <a:gd name="connsiteX1325" fmla="*/ 316822 w 1948239"/>
              <a:gd name="connsiteY1325" fmla="*/ 1419908 h 1667221"/>
              <a:gd name="connsiteX1326" fmla="*/ 338325 w 1948239"/>
              <a:gd name="connsiteY1326" fmla="*/ 1419908 h 1667221"/>
              <a:gd name="connsiteX1327" fmla="*/ 345494 w 1948239"/>
              <a:gd name="connsiteY1327" fmla="*/ 1429858 h 1667221"/>
              <a:gd name="connsiteX1328" fmla="*/ 356963 w 1948239"/>
              <a:gd name="connsiteY1328" fmla="*/ 1442650 h 1667221"/>
              <a:gd name="connsiteX1329" fmla="*/ 358396 w 1948239"/>
              <a:gd name="connsiteY1329" fmla="*/ 1435543 h 1667221"/>
              <a:gd name="connsiteX1330" fmla="*/ 530425 w 1948239"/>
              <a:gd name="connsiteY1330" fmla="*/ 1523665 h 1667221"/>
              <a:gd name="connsiteX1331" fmla="*/ 725393 w 1948239"/>
              <a:gd name="connsiteY1331" fmla="*/ 1562042 h 1667221"/>
              <a:gd name="connsiteX1332" fmla="*/ 722525 w 1948239"/>
              <a:gd name="connsiteY1332" fmla="*/ 1559199 h 1667221"/>
              <a:gd name="connsiteX1333" fmla="*/ 802806 w 1948239"/>
              <a:gd name="connsiteY1333" fmla="*/ 1580519 h 1667221"/>
              <a:gd name="connsiteX1334" fmla="*/ 847248 w 1948239"/>
              <a:gd name="connsiteY1334" fmla="*/ 1564885 h 1667221"/>
              <a:gd name="connsiteX1335" fmla="*/ 868751 w 1948239"/>
              <a:gd name="connsiteY1335" fmla="*/ 1571992 h 1667221"/>
              <a:gd name="connsiteX1336" fmla="*/ 910326 w 1948239"/>
              <a:gd name="connsiteY1336" fmla="*/ 1576256 h 1667221"/>
              <a:gd name="connsiteX1337" fmla="*/ 904591 w 1948239"/>
              <a:gd name="connsiteY1337" fmla="*/ 1563462 h 1667221"/>
              <a:gd name="connsiteX1338" fmla="*/ 960500 w 1948239"/>
              <a:gd name="connsiteY1338" fmla="*/ 1556357 h 1667221"/>
              <a:gd name="connsiteX1339" fmla="*/ 1013543 w 1948239"/>
              <a:gd name="connsiteY1339" fmla="*/ 1552092 h 1667221"/>
              <a:gd name="connsiteX1340" fmla="*/ 1068020 w 1948239"/>
              <a:gd name="connsiteY1340" fmla="*/ 1546407 h 1667221"/>
              <a:gd name="connsiteX1341" fmla="*/ 1126796 w 1948239"/>
              <a:gd name="connsiteY1341" fmla="*/ 1532194 h 1667221"/>
              <a:gd name="connsiteX1342" fmla="*/ 1079488 w 1948239"/>
              <a:gd name="connsiteY1342" fmla="*/ 1552092 h 1667221"/>
              <a:gd name="connsiteX1343" fmla="*/ 1049382 w 1948239"/>
              <a:gd name="connsiteY1343" fmla="*/ 1562042 h 1667221"/>
              <a:gd name="connsiteX1344" fmla="*/ 1023578 w 1948239"/>
              <a:gd name="connsiteY1344" fmla="*/ 1569149 h 1667221"/>
              <a:gd name="connsiteX1345" fmla="*/ 989172 w 1948239"/>
              <a:gd name="connsiteY1345" fmla="*/ 1576256 h 1667221"/>
              <a:gd name="connsiteX1346" fmla="*/ 1065153 w 1948239"/>
              <a:gd name="connsiteY1346" fmla="*/ 1564885 h 1667221"/>
              <a:gd name="connsiteX1347" fmla="*/ 1098124 w 1948239"/>
              <a:gd name="connsiteY1347" fmla="*/ 1556357 h 1667221"/>
              <a:gd name="connsiteX1348" fmla="*/ 1142566 w 1948239"/>
              <a:gd name="connsiteY1348" fmla="*/ 1546407 h 1667221"/>
              <a:gd name="connsiteX1349" fmla="*/ 1106726 w 1948239"/>
              <a:gd name="connsiteY1349" fmla="*/ 1549250 h 1667221"/>
              <a:gd name="connsiteX1350" fmla="*/ 1175537 w 1948239"/>
              <a:gd name="connsiteY1350" fmla="*/ 1526508 h 1667221"/>
              <a:gd name="connsiteX1351" fmla="*/ 1222847 w 1948239"/>
              <a:gd name="connsiteY1351" fmla="*/ 1505189 h 1667221"/>
              <a:gd name="connsiteX1352" fmla="*/ 1284179 w 1948239"/>
              <a:gd name="connsiteY1352" fmla="*/ 1494378 h 1667221"/>
              <a:gd name="connsiteX1353" fmla="*/ 1281937 w 1948239"/>
              <a:gd name="connsiteY1353" fmla="*/ 1496927 h 1667221"/>
              <a:gd name="connsiteX1354" fmla="*/ 1301693 w 1948239"/>
              <a:gd name="connsiteY1354" fmla="*/ 1500925 h 1667221"/>
              <a:gd name="connsiteX1355" fmla="*/ 1280190 w 1948239"/>
              <a:gd name="connsiteY1355" fmla="*/ 1509453 h 1667221"/>
              <a:gd name="connsiteX1356" fmla="*/ 1333232 w 1948239"/>
              <a:gd name="connsiteY1356" fmla="*/ 1486711 h 1667221"/>
              <a:gd name="connsiteX1357" fmla="*/ 1312804 w 1948239"/>
              <a:gd name="connsiteY1357" fmla="*/ 1487955 h 1667221"/>
              <a:gd name="connsiteX1358" fmla="*/ 1306498 w 1948239"/>
              <a:gd name="connsiteY1358" fmla="*/ 1488997 h 1667221"/>
              <a:gd name="connsiteX1359" fmla="*/ 1320509 w 1948239"/>
              <a:gd name="connsiteY1359" fmla="*/ 1485468 h 1667221"/>
              <a:gd name="connsiteX1360" fmla="*/ 1354736 w 1948239"/>
              <a:gd name="connsiteY1360" fmla="*/ 1469656 h 1667221"/>
              <a:gd name="connsiteX1361" fmla="*/ 1326065 w 1948239"/>
              <a:gd name="connsiteY1361" fmla="*/ 1463969 h 1667221"/>
              <a:gd name="connsiteX1362" fmla="*/ 1369072 w 1948239"/>
              <a:gd name="connsiteY1362" fmla="*/ 1441229 h 1667221"/>
              <a:gd name="connsiteX1363" fmla="*/ 1375386 w 1948239"/>
              <a:gd name="connsiteY1363" fmla="*/ 1449993 h 1667221"/>
              <a:gd name="connsiteX1364" fmla="*/ 1370505 w 1948239"/>
              <a:gd name="connsiteY1364" fmla="*/ 1452599 h 1667221"/>
              <a:gd name="connsiteX1365" fmla="*/ 1378748 w 1948239"/>
              <a:gd name="connsiteY1365" fmla="*/ 1452422 h 1667221"/>
              <a:gd name="connsiteX1366" fmla="*/ 1388971 w 1948239"/>
              <a:gd name="connsiteY1366" fmla="*/ 1442811 h 1667221"/>
              <a:gd name="connsiteX1367" fmla="*/ 1389443 w 1948239"/>
              <a:gd name="connsiteY1367" fmla="*/ 1442501 h 1667221"/>
              <a:gd name="connsiteX1368" fmla="*/ 1391650 w 1948239"/>
              <a:gd name="connsiteY1368" fmla="*/ 1441051 h 1667221"/>
              <a:gd name="connsiteX1369" fmla="*/ 1396309 w 1948239"/>
              <a:gd name="connsiteY1369" fmla="*/ 1434122 h 1667221"/>
              <a:gd name="connsiteX1370" fmla="*/ 1423548 w 1948239"/>
              <a:gd name="connsiteY1370" fmla="*/ 1425595 h 1667221"/>
              <a:gd name="connsiteX1371" fmla="*/ 1450785 w 1948239"/>
              <a:gd name="connsiteY1371" fmla="*/ 1409960 h 1667221"/>
              <a:gd name="connsiteX1372" fmla="*/ 1510996 w 1948239"/>
              <a:gd name="connsiteY1372" fmla="*/ 1375847 h 1667221"/>
              <a:gd name="connsiteX1373" fmla="*/ 1510996 w 1948239"/>
              <a:gd name="connsiteY1373" fmla="*/ 1367320 h 1667221"/>
              <a:gd name="connsiteX1374" fmla="*/ 1521032 w 1948239"/>
              <a:gd name="connsiteY1374" fmla="*/ 1364477 h 1667221"/>
              <a:gd name="connsiteX1375" fmla="*/ 1546836 w 1948239"/>
              <a:gd name="connsiteY1375" fmla="*/ 1320416 h 1667221"/>
              <a:gd name="connsiteX1376" fmla="*/ 1510996 w 1948239"/>
              <a:gd name="connsiteY1376" fmla="*/ 1348842 h 1667221"/>
              <a:gd name="connsiteX1377" fmla="*/ 1515297 w 1948239"/>
              <a:gd name="connsiteY1377" fmla="*/ 1334629 h 1667221"/>
              <a:gd name="connsiteX1378" fmla="*/ 1539667 w 1948239"/>
              <a:gd name="connsiteY1378" fmla="*/ 1314731 h 1667221"/>
              <a:gd name="connsiteX1379" fmla="*/ 1558305 w 1948239"/>
              <a:gd name="connsiteY1379" fmla="*/ 1297674 h 1667221"/>
              <a:gd name="connsiteX1380" fmla="*/ 1581242 w 1948239"/>
              <a:gd name="connsiteY1380" fmla="*/ 1289146 h 1667221"/>
              <a:gd name="connsiteX1381" fmla="*/ 1574073 w 1948239"/>
              <a:gd name="connsiteY1381" fmla="*/ 1289146 h 1667221"/>
              <a:gd name="connsiteX1382" fmla="*/ 1614214 w 1948239"/>
              <a:gd name="connsiteY1382" fmla="*/ 1256456 h 1667221"/>
              <a:gd name="connsiteX1383" fmla="*/ 1637151 w 1948239"/>
              <a:gd name="connsiteY1383" fmla="*/ 1223766 h 1667221"/>
              <a:gd name="connsiteX1384" fmla="*/ 1651487 w 1948239"/>
              <a:gd name="connsiteY1384" fmla="*/ 1225187 h 1667221"/>
              <a:gd name="connsiteX1385" fmla="*/ 1660088 w 1948239"/>
              <a:gd name="connsiteY1385" fmla="*/ 1208131 h 1667221"/>
              <a:gd name="connsiteX1386" fmla="*/ 1667257 w 1948239"/>
              <a:gd name="connsiteY1386" fmla="*/ 1191074 h 1667221"/>
              <a:gd name="connsiteX1387" fmla="*/ 1693061 w 1948239"/>
              <a:gd name="connsiteY1387" fmla="*/ 1175439 h 1667221"/>
              <a:gd name="connsiteX1388" fmla="*/ 1718866 w 1948239"/>
              <a:gd name="connsiteY1388" fmla="*/ 1156963 h 1667221"/>
              <a:gd name="connsiteX1389" fmla="*/ 1714565 w 1948239"/>
              <a:gd name="connsiteY1389" fmla="*/ 1142749 h 1667221"/>
              <a:gd name="connsiteX1390" fmla="*/ 1754705 w 1948239"/>
              <a:gd name="connsiteY1390" fmla="*/ 1084474 h 1667221"/>
              <a:gd name="connsiteX1391" fmla="*/ 1777642 w 1948239"/>
              <a:gd name="connsiteY1391" fmla="*/ 1038992 h 1667221"/>
              <a:gd name="connsiteX1392" fmla="*/ 1803447 w 1948239"/>
              <a:gd name="connsiteY1392" fmla="*/ 993509 h 1667221"/>
              <a:gd name="connsiteX1393" fmla="*/ 1822084 w 1948239"/>
              <a:gd name="connsiteY1393" fmla="*/ 949448 h 1667221"/>
              <a:gd name="connsiteX1394" fmla="*/ 1813483 w 1948239"/>
              <a:gd name="connsiteY1394" fmla="*/ 943763 h 1667221"/>
              <a:gd name="connsiteX1395" fmla="*/ 1832118 w 1948239"/>
              <a:gd name="connsiteY1395" fmla="*/ 901123 h 1667221"/>
              <a:gd name="connsiteX1396" fmla="*/ 1826384 w 1948239"/>
              <a:gd name="connsiteY1396" fmla="*/ 905387 h 1667221"/>
              <a:gd name="connsiteX1397" fmla="*/ 1849321 w 1948239"/>
              <a:gd name="connsiteY1397" fmla="*/ 831479 h 1667221"/>
              <a:gd name="connsiteX1398" fmla="*/ 1855056 w 1948239"/>
              <a:gd name="connsiteY1398" fmla="*/ 795945 h 1667221"/>
              <a:gd name="connsiteX1399" fmla="*/ 1857923 w 1948239"/>
              <a:gd name="connsiteY1399" fmla="*/ 778888 h 1667221"/>
              <a:gd name="connsiteX1400" fmla="*/ 1859357 w 1948239"/>
              <a:gd name="connsiteY1400" fmla="*/ 761833 h 1667221"/>
              <a:gd name="connsiteX1401" fmla="*/ 1850756 w 1948239"/>
              <a:gd name="connsiteY1401" fmla="*/ 767518 h 1667221"/>
              <a:gd name="connsiteX1402" fmla="*/ 1843587 w 1948239"/>
              <a:gd name="connsiteY1402" fmla="*/ 790259 h 1667221"/>
              <a:gd name="connsiteX1403" fmla="*/ 1845021 w 1948239"/>
              <a:gd name="connsiteY1403" fmla="*/ 753305 h 1667221"/>
              <a:gd name="connsiteX1404" fmla="*/ 1852189 w 1948239"/>
              <a:gd name="connsiteY1404" fmla="*/ 709244 h 1667221"/>
              <a:gd name="connsiteX1405" fmla="*/ 1855056 w 1948239"/>
              <a:gd name="connsiteY1405" fmla="*/ 611172 h 1667221"/>
              <a:gd name="connsiteX1406" fmla="*/ 1850756 w 1948239"/>
              <a:gd name="connsiteY1406" fmla="*/ 616857 h 1667221"/>
              <a:gd name="connsiteX1407" fmla="*/ 1853623 w 1948239"/>
              <a:gd name="connsiteY1407" fmla="*/ 579902 h 1667221"/>
              <a:gd name="connsiteX1408" fmla="*/ 1843587 w 1948239"/>
              <a:gd name="connsiteY1408" fmla="*/ 584166 h 1667221"/>
              <a:gd name="connsiteX1409" fmla="*/ 1807748 w 1948239"/>
              <a:gd name="connsiteY1409" fmla="*/ 420714 h 1667221"/>
              <a:gd name="connsiteX1410" fmla="*/ 1793412 w 1948239"/>
              <a:gd name="connsiteY1410" fmla="*/ 433505 h 1667221"/>
              <a:gd name="connsiteX1411" fmla="*/ 1774775 w 1948239"/>
              <a:gd name="connsiteY1411" fmla="*/ 386601 h 1667221"/>
              <a:gd name="connsiteX1412" fmla="*/ 1761873 w 1948239"/>
              <a:gd name="connsiteY1412" fmla="*/ 363859 h 1667221"/>
              <a:gd name="connsiteX1413" fmla="*/ 1746103 w 1948239"/>
              <a:gd name="connsiteY1413" fmla="*/ 341119 h 1667221"/>
              <a:gd name="connsiteX1414" fmla="*/ 1728900 w 1948239"/>
              <a:gd name="connsiteY1414" fmla="*/ 318378 h 1667221"/>
              <a:gd name="connsiteX1415" fmla="*/ 1710265 w 1948239"/>
              <a:gd name="connsiteY1415" fmla="*/ 297058 h 1667221"/>
              <a:gd name="connsiteX1416" fmla="*/ 1691627 w 1948239"/>
              <a:gd name="connsiteY1416" fmla="*/ 277158 h 1667221"/>
              <a:gd name="connsiteX1417" fmla="*/ 1674423 w 1948239"/>
              <a:gd name="connsiteY1417" fmla="*/ 260101 h 1667221"/>
              <a:gd name="connsiteX1418" fmla="*/ 1672990 w 1948239"/>
              <a:gd name="connsiteY1418" fmla="*/ 260101 h 1667221"/>
              <a:gd name="connsiteX1419" fmla="*/ 1667256 w 1948239"/>
              <a:gd name="connsiteY1419" fmla="*/ 252995 h 1667221"/>
              <a:gd name="connsiteX1420" fmla="*/ 1672993 w 1948239"/>
              <a:gd name="connsiteY1420" fmla="*/ 258682 h 1667221"/>
              <a:gd name="connsiteX1421" fmla="*/ 1674424 w 1948239"/>
              <a:gd name="connsiteY1421" fmla="*/ 258682 h 1667221"/>
              <a:gd name="connsiteX1422" fmla="*/ 1655788 w 1948239"/>
              <a:gd name="connsiteY1422" fmla="*/ 235940 h 1667221"/>
              <a:gd name="connsiteX1423" fmla="*/ 1652921 w 1948239"/>
              <a:gd name="connsiteY1423" fmla="*/ 235940 h 1667221"/>
              <a:gd name="connsiteX1424" fmla="*/ 1667257 w 1948239"/>
              <a:gd name="connsiteY1424" fmla="*/ 251575 h 1667221"/>
              <a:gd name="connsiteX1425" fmla="*/ 1637151 w 1948239"/>
              <a:gd name="connsiteY1425" fmla="*/ 223149 h 1667221"/>
              <a:gd name="connsiteX1426" fmla="*/ 1611347 w 1948239"/>
              <a:gd name="connsiteY1426" fmla="*/ 196143 h 1667221"/>
              <a:gd name="connsiteX1427" fmla="*/ 1578375 w 1948239"/>
              <a:gd name="connsiteY1427" fmla="*/ 193300 h 1667221"/>
              <a:gd name="connsiteX1428" fmla="*/ 1538235 w 1948239"/>
              <a:gd name="connsiteY1428" fmla="*/ 169138 h 1667221"/>
              <a:gd name="connsiteX1429" fmla="*/ 1502394 w 1948239"/>
              <a:gd name="connsiteY1429" fmla="*/ 153503 h 1667221"/>
              <a:gd name="connsiteX1430" fmla="*/ 1473723 w 1948239"/>
              <a:gd name="connsiteY1430" fmla="*/ 136447 h 1667221"/>
              <a:gd name="connsiteX1431" fmla="*/ 1473723 w 1948239"/>
              <a:gd name="connsiteY1431" fmla="*/ 143554 h 1667221"/>
              <a:gd name="connsiteX1432" fmla="*/ 1406345 w 1948239"/>
              <a:gd name="connsiteY1432" fmla="*/ 115128 h 1667221"/>
              <a:gd name="connsiteX1433" fmla="*/ 1367638 w 1948239"/>
              <a:gd name="connsiteY1433" fmla="*/ 100914 h 1667221"/>
              <a:gd name="connsiteX1434" fmla="*/ 1327497 w 1948239"/>
              <a:gd name="connsiteY1434" fmla="*/ 88122 h 1667221"/>
              <a:gd name="connsiteX1435" fmla="*/ 1158335 w 1948239"/>
              <a:gd name="connsiteY1435" fmla="*/ 71065 h 1667221"/>
              <a:gd name="connsiteX1436" fmla="*/ 1098124 w 1948239"/>
              <a:gd name="connsiteY1436" fmla="*/ 55431 h 1667221"/>
              <a:gd name="connsiteX1437" fmla="*/ 1047949 w 1948239"/>
              <a:gd name="connsiteY1437" fmla="*/ 56853 h 1667221"/>
              <a:gd name="connsiteX1438" fmla="*/ 999208 w 1948239"/>
              <a:gd name="connsiteY1438" fmla="*/ 58274 h 1667221"/>
              <a:gd name="connsiteX1439" fmla="*/ 1050817 w 1948239"/>
              <a:gd name="connsiteY1439" fmla="*/ 68224 h 1667221"/>
              <a:gd name="connsiteX1440" fmla="*/ 993473 w 1948239"/>
              <a:gd name="connsiteY1440" fmla="*/ 83859 h 1667221"/>
              <a:gd name="connsiteX1441" fmla="*/ 1006375 w 1948239"/>
              <a:gd name="connsiteY1441" fmla="*/ 85279 h 1667221"/>
              <a:gd name="connsiteX1442" fmla="*/ 961935 w 1948239"/>
              <a:gd name="connsiteY1442" fmla="*/ 82436 h 1667221"/>
              <a:gd name="connsiteX1443" fmla="*/ 961935 w 1948239"/>
              <a:gd name="connsiteY1443" fmla="*/ 92386 h 1667221"/>
              <a:gd name="connsiteX1444" fmla="*/ 928961 w 1948239"/>
              <a:gd name="connsiteY1444" fmla="*/ 86700 h 1667221"/>
              <a:gd name="connsiteX1445" fmla="*/ 666617 w 1948239"/>
              <a:gd name="connsiteY1445" fmla="*/ 198986 h 1667221"/>
              <a:gd name="connsiteX1446" fmla="*/ 669484 w 1948239"/>
              <a:gd name="connsiteY1446" fmla="*/ 186195 h 1667221"/>
              <a:gd name="connsiteX1447" fmla="*/ 607839 w 1948239"/>
              <a:gd name="connsiteY1447" fmla="*/ 211778 h 1667221"/>
              <a:gd name="connsiteX1448" fmla="*/ 546196 w 1948239"/>
              <a:gd name="connsiteY1448" fmla="*/ 248732 h 1667221"/>
              <a:gd name="connsiteX1449" fmla="*/ 559097 w 1948239"/>
              <a:gd name="connsiteY1449" fmla="*/ 245890 h 1667221"/>
              <a:gd name="connsiteX1450" fmla="*/ 491719 w 1948239"/>
              <a:gd name="connsiteY1450" fmla="*/ 285687 h 1667221"/>
              <a:gd name="connsiteX1451" fmla="*/ 411439 w 1948239"/>
              <a:gd name="connsiteY1451" fmla="*/ 328326 h 1667221"/>
              <a:gd name="connsiteX1452" fmla="*/ 445845 w 1948239"/>
              <a:gd name="connsiteY1452" fmla="*/ 304164 h 1667221"/>
              <a:gd name="connsiteX1453" fmla="*/ 467348 w 1948239"/>
              <a:gd name="connsiteY1453" fmla="*/ 281424 h 1667221"/>
              <a:gd name="connsiteX1454" fmla="*/ 461537 w 1948239"/>
              <a:gd name="connsiteY1454" fmla="*/ 282944 h 1667221"/>
              <a:gd name="connsiteX1455" fmla="*/ 474517 w 1948239"/>
              <a:gd name="connsiteY1455" fmla="*/ 275737 h 1667221"/>
              <a:gd name="connsiteX1456" fmla="*/ 461614 w 1948239"/>
              <a:gd name="connsiteY1456" fmla="*/ 277158 h 1667221"/>
              <a:gd name="connsiteX1457" fmla="*/ 539027 w 1948239"/>
              <a:gd name="connsiteY1457" fmla="*/ 234519 h 1667221"/>
              <a:gd name="connsiteX1458" fmla="*/ 500321 w 1948239"/>
              <a:gd name="connsiteY1458" fmla="*/ 261525 h 1667221"/>
              <a:gd name="connsiteX1459" fmla="*/ 543329 w 1948239"/>
              <a:gd name="connsiteY1459" fmla="*/ 238783 h 1667221"/>
              <a:gd name="connsiteX1460" fmla="*/ 583469 w 1948239"/>
              <a:gd name="connsiteY1460" fmla="*/ 213199 h 1667221"/>
              <a:gd name="connsiteX1461" fmla="*/ 572000 w 1948239"/>
              <a:gd name="connsiteY1461" fmla="*/ 196143 h 1667221"/>
              <a:gd name="connsiteX1462" fmla="*/ 627909 w 1948239"/>
              <a:gd name="connsiteY1462" fmla="*/ 170560 h 1667221"/>
              <a:gd name="connsiteX1463" fmla="*/ 649414 w 1948239"/>
              <a:gd name="connsiteY1463" fmla="*/ 169138 h 1667221"/>
              <a:gd name="connsiteX1464" fmla="*/ 688120 w 1948239"/>
              <a:gd name="connsiteY1464" fmla="*/ 160610 h 1667221"/>
              <a:gd name="connsiteX1465" fmla="*/ 678085 w 1948239"/>
              <a:gd name="connsiteY1465" fmla="*/ 170560 h 1667221"/>
              <a:gd name="connsiteX1466" fmla="*/ 711057 w 1948239"/>
              <a:gd name="connsiteY1466" fmla="*/ 162031 h 1667221"/>
              <a:gd name="connsiteX1467" fmla="*/ 748330 w 1948239"/>
              <a:gd name="connsiteY1467" fmla="*/ 143554 h 1667221"/>
              <a:gd name="connsiteX1468" fmla="*/ 706757 w 1948239"/>
              <a:gd name="connsiteY1468" fmla="*/ 149239 h 1667221"/>
              <a:gd name="connsiteX1469" fmla="*/ 771267 w 1948239"/>
              <a:gd name="connsiteY1469" fmla="*/ 127920 h 1667221"/>
              <a:gd name="connsiteX1470" fmla="*/ 658015 w 1948239"/>
              <a:gd name="connsiteY1470" fmla="*/ 163453 h 1667221"/>
              <a:gd name="connsiteX1471" fmla="*/ 652281 w 1948239"/>
              <a:gd name="connsiteY1471" fmla="*/ 153503 h 1667221"/>
              <a:gd name="connsiteX1472" fmla="*/ 822876 w 1948239"/>
              <a:gd name="connsiteY1472" fmla="*/ 95229 h 1667221"/>
              <a:gd name="connsiteX1473" fmla="*/ 994906 w 1948239"/>
              <a:gd name="connsiteY1473" fmla="*/ 51167 h 1667221"/>
              <a:gd name="connsiteX1474" fmla="*/ 982005 w 1948239"/>
              <a:gd name="connsiteY1474" fmla="*/ 45482 h 1667221"/>
              <a:gd name="connsiteX1475" fmla="*/ 1003508 w 1948239"/>
              <a:gd name="connsiteY1475" fmla="*/ 32691 h 1667221"/>
              <a:gd name="connsiteX1476" fmla="*/ 1080921 w 1948239"/>
              <a:gd name="connsiteY1476" fmla="*/ 27004 h 1667221"/>
              <a:gd name="connsiteX1477" fmla="*/ 1055117 w 1948239"/>
              <a:gd name="connsiteY1477" fmla="*/ 18477 h 1667221"/>
              <a:gd name="connsiteX1478" fmla="*/ 1039348 w 1948239"/>
              <a:gd name="connsiteY1478" fmla="*/ 12792 h 1667221"/>
              <a:gd name="connsiteX1479" fmla="*/ 1089523 w 1948239"/>
              <a:gd name="connsiteY1479" fmla="*/ 12792 h 1667221"/>
              <a:gd name="connsiteX1480" fmla="*/ 1145433 w 1948239"/>
              <a:gd name="connsiteY1480" fmla="*/ 17056 h 1667221"/>
              <a:gd name="connsiteX1481" fmla="*/ 1174105 w 1948239"/>
              <a:gd name="connsiteY1481" fmla="*/ 19899 h 1667221"/>
              <a:gd name="connsiteX1482" fmla="*/ 1204209 w 1948239"/>
              <a:gd name="connsiteY1482" fmla="*/ 24163 h 1667221"/>
              <a:gd name="connsiteX1483" fmla="*/ 1234315 w 1948239"/>
              <a:gd name="connsiteY1483" fmla="*/ 27004 h 1667221"/>
              <a:gd name="connsiteX1484" fmla="*/ 1264420 w 1948239"/>
              <a:gd name="connsiteY1484" fmla="*/ 29847 h 1667221"/>
              <a:gd name="connsiteX1485" fmla="*/ 1238615 w 1948239"/>
              <a:gd name="connsiteY1485" fmla="*/ 18477 h 1667221"/>
              <a:gd name="connsiteX1486" fmla="*/ 1278755 w 1948239"/>
              <a:gd name="connsiteY1486" fmla="*/ 29847 h 1667221"/>
              <a:gd name="connsiteX1487" fmla="*/ 1298826 w 1948239"/>
              <a:gd name="connsiteY1487" fmla="*/ 36954 h 1667221"/>
              <a:gd name="connsiteX1488" fmla="*/ 1318896 w 1948239"/>
              <a:gd name="connsiteY1488" fmla="*/ 45482 h 1667221"/>
              <a:gd name="connsiteX1489" fmla="*/ 1356169 w 1948239"/>
              <a:gd name="connsiteY1489" fmla="*/ 56853 h 1667221"/>
              <a:gd name="connsiteX1490" fmla="*/ 1387708 w 1948239"/>
              <a:gd name="connsiteY1490" fmla="*/ 59696 h 1667221"/>
              <a:gd name="connsiteX1491" fmla="*/ 1351869 w 1948239"/>
              <a:gd name="connsiteY1491" fmla="*/ 39797 h 1667221"/>
              <a:gd name="connsiteX1492" fmla="*/ 1313161 w 1948239"/>
              <a:gd name="connsiteY1492" fmla="*/ 21320 h 1667221"/>
              <a:gd name="connsiteX1493" fmla="*/ 1343267 w 1948239"/>
              <a:gd name="connsiteY1493" fmla="*/ 22740 h 1667221"/>
              <a:gd name="connsiteX1494" fmla="*/ 1250083 w 1948239"/>
              <a:gd name="connsiteY1494" fmla="*/ 0 h 1667221"/>
              <a:gd name="connsiteX1495" fmla="*/ 1295958 w 1948239"/>
              <a:gd name="connsiteY1495" fmla="*/ 15634 h 1667221"/>
              <a:gd name="connsiteX1496" fmla="*/ 1250083 w 1948239"/>
              <a:gd name="connsiteY1496" fmla="*/ 0 h 166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Lst>
            <a:rect l="l" t="t" r="r" b="b"/>
            <a:pathLst>
              <a:path w="1948239" h="1667221">
                <a:moveTo>
                  <a:pt x="560145" y="1648531"/>
                </a:moveTo>
                <a:lnTo>
                  <a:pt x="582677" y="1650706"/>
                </a:lnTo>
                <a:lnTo>
                  <a:pt x="575942" y="1650697"/>
                </a:lnTo>
                <a:close/>
                <a:moveTo>
                  <a:pt x="547629" y="1647322"/>
                </a:moveTo>
                <a:cubicBezTo>
                  <a:pt x="549063" y="1646966"/>
                  <a:pt x="553094" y="1647499"/>
                  <a:pt x="558291" y="1648276"/>
                </a:cubicBezTo>
                <a:lnTo>
                  <a:pt x="560145" y="1648531"/>
                </a:lnTo>
                <a:close/>
                <a:moveTo>
                  <a:pt x="1035048" y="1645899"/>
                </a:moveTo>
                <a:cubicBezTo>
                  <a:pt x="1029313" y="1655848"/>
                  <a:pt x="1016410" y="1655848"/>
                  <a:pt x="1002074" y="1655848"/>
                </a:cubicBezTo>
                <a:cubicBezTo>
                  <a:pt x="987738" y="1655848"/>
                  <a:pt x="970535" y="1657270"/>
                  <a:pt x="959066" y="1665798"/>
                </a:cubicBezTo>
                <a:cubicBezTo>
                  <a:pt x="951899" y="1654427"/>
                  <a:pt x="1014977" y="1653006"/>
                  <a:pt x="1035048" y="1645899"/>
                </a:cubicBezTo>
                <a:close/>
                <a:moveTo>
                  <a:pt x="1139699" y="1628844"/>
                </a:moveTo>
                <a:lnTo>
                  <a:pt x="1137849" y="1630679"/>
                </a:lnTo>
                <a:lnTo>
                  <a:pt x="1135061" y="1629244"/>
                </a:lnTo>
                <a:close/>
                <a:moveTo>
                  <a:pt x="1057984" y="1590468"/>
                </a:moveTo>
                <a:cubicBezTo>
                  <a:pt x="1070887" y="1607525"/>
                  <a:pt x="1017843" y="1600418"/>
                  <a:pt x="1000641" y="1600418"/>
                </a:cubicBezTo>
                <a:cubicBezTo>
                  <a:pt x="1022145" y="1601839"/>
                  <a:pt x="1053684" y="1614630"/>
                  <a:pt x="1090957" y="1596154"/>
                </a:cubicBezTo>
                <a:cubicBezTo>
                  <a:pt x="1080921" y="1597575"/>
                  <a:pt x="1069453" y="1597575"/>
                  <a:pt x="1059418" y="1597575"/>
                </a:cubicBezTo>
                <a:lnTo>
                  <a:pt x="1066585" y="1596154"/>
                </a:lnTo>
                <a:close/>
                <a:moveTo>
                  <a:pt x="642245" y="1576256"/>
                </a:moveTo>
                <a:cubicBezTo>
                  <a:pt x="645112" y="1583361"/>
                  <a:pt x="679518" y="1586204"/>
                  <a:pt x="666617" y="1591890"/>
                </a:cubicBezTo>
                <a:lnTo>
                  <a:pt x="650846" y="1590468"/>
                </a:lnTo>
                <a:cubicBezTo>
                  <a:pt x="673784" y="1591890"/>
                  <a:pt x="660882" y="1608946"/>
                  <a:pt x="695288" y="1606103"/>
                </a:cubicBezTo>
                <a:cubicBezTo>
                  <a:pt x="688120" y="1604682"/>
                  <a:pt x="682385" y="1604682"/>
                  <a:pt x="675218" y="1603261"/>
                </a:cubicBezTo>
                <a:cubicBezTo>
                  <a:pt x="699588" y="1603261"/>
                  <a:pt x="645112" y="1586204"/>
                  <a:pt x="683820" y="1587625"/>
                </a:cubicBezTo>
                <a:cubicBezTo>
                  <a:pt x="699588" y="1589047"/>
                  <a:pt x="660882" y="1576256"/>
                  <a:pt x="642245" y="1576256"/>
                </a:cubicBezTo>
                <a:close/>
                <a:moveTo>
                  <a:pt x="718987" y="1574456"/>
                </a:moveTo>
                <a:cubicBezTo>
                  <a:pt x="714014" y="1574300"/>
                  <a:pt x="708548" y="1575189"/>
                  <a:pt x="702455" y="1577676"/>
                </a:cubicBezTo>
                <a:cubicBezTo>
                  <a:pt x="719658" y="1593311"/>
                  <a:pt x="731127" y="1580519"/>
                  <a:pt x="754064" y="1589047"/>
                </a:cubicBezTo>
                <a:cubicBezTo>
                  <a:pt x="744388" y="1584782"/>
                  <a:pt x="733905" y="1574922"/>
                  <a:pt x="718987" y="1574456"/>
                </a:cubicBezTo>
                <a:close/>
                <a:moveTo>
                  <a:pt x="381333" y="1556357"/>
                </a:moveTo>
                <a:cubicBezTo>
                  <a:pt x="388502"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7" y="1489287"/>
                </a:moveTo>
                <a:cubicBezTo>
                  <a:pt x="288868" y="1489909"/>
                  <a:pt x="288151" y="1491686"/>
                  <a:pt x="288151" y="1495239"/>
                </a:cubicBezTo>
                <a:cubicBezTo>
                  <a:pt x="292451" y="1499503"/>
                  <a:pt x="332591" y="1522244"/>
                  <a:pt x="329724" y="1529351"/>
                </a:cubicBezTo>
                <a:lnTo>
                  <a:pt x="346927" y="1525088"/>
                </a:lnTo>
                <a:cubicBezTo>
                  <a:pt x="323990" y="1516560"/>
                  <a:pt x="309654" y="1495239"/>
                  <a:pt x="319690" y="1498082"/>
                </a:cubicBezTo>
                <a:cubicBezTo>
                  <a:pt x="304637" y="1495950"/>
                  <a:pt x="294423" y="1487422"/>
                  <a:pt x="290257" y="1489287"/>
                </a:cubicBezTo>
                <a:close/>
                <a:moveTo>
                  <a:pt x="1306498" y="1488997"/>
                </a:moveTo>
                <a:lnTo>
                  <a:pt x="1287357" y="1493818"/>
                </a:lnTo>
                <a:lnTo>
                  <a:pt x="1284179" y="1494378"/>
                </a:lnTo>
                <a:lnTo>
                  <a:pt x="1285924" y="1492396"/>
                </a:lnTo>
                <a:close/>
                <a:moveTo>
                  <a:pt x="1437884" y="1485290"/>
                </a:moveTo>
                <a:cubicBezTo>
                  <a:pt x="1430715" y="1488132"/>
                  <a:pt x="1416379"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1" y="1442811"/>
                </a:lnTo>
                <a:lnTo>
                  <a:pt x="1376239" y="1451178"/>
                </a:lnTo>
                <a:lnTo>
                  <a:pt x="1375386" y="1449993"/>
                </a:lnTo>
                <a:close/>
                <a:moveTo>
                  <a:pt x="1493793" y="1441229"/>
                </a:moveTo>
                <a:cubicBezTo>
                  <a:pt x="1485191" y="1442650"/>
                  <a:pt x="1476590" y="1454021"/>
                  <a:pt x="1467988" y="1455442"/>
                </a:cubicBezTo>
                <a:cubicBezTo>
                  <a:pt x="1463688" y="1448335"/>
                  <a:pt x="1460821" y="1452599"/>
                  <a:pt x="1447918" y="1461128"/>
                </a:cubicBezTo>
                <a:cubicBezTo>
                  <a:pt x="1445051" y="1462549"/>
                  <a:pt x="1440751" y="1463969"/>
                  <a:pt x="1435017" y="1468233"/>
                </a:cubicBezTo>
                <a:cubicBezTo>
                  <a:pt x="1440751" y="1466813"/>
                  <a:pt x="1445051" y="1463969"/>
                  <a:pt x="1449353" y="1461128"/>
                </a:cubicBezTo>
                <a:cubicBezTo>
                  <a:pt x="1466555" y="1452599"/>
                  <a:pt x="1470855" y="1463969"/>
                  <a:pt x="1493793" y="1441229"/>
                </a:cubicBezTo>
                <a:close/>
                <a:moveTo>
                  <a:pt x="1386812" y="1428968"/>
                </a:moveTo>
                <a:cubicBezTo>
                  <a:pt x="1390216" y="1429146"/>
                  <a:pt x="1392008" y="1430567"/>
                  <a:pt x="1392008" y="1432699"/>
                </a:cubicBezTo>
                <a:cubicBezTo>
                  <a:pt x="1384841" y="1434122"/>
                  <a:pt x="1377672" y="1434122"/>
                  <a:pt x="1371938" y="1432699"/>
                </a:cubicBezTo>
                <a:cubicBezTo>
                  <a:pt x="1378390" y="1429857"/>
                  <a:pt x="1383407" y="1428791"/>
                  <a:pt x="1386812" y="1428968"/>
                </a:cubicBezTo>
                <a:close/>
                <a:moveTo>
                  <a:pt x="1629984" y="1402852"/>
                </a:moveTo>
                <a:lnTo>
                  <a:pt x="1624252" y="1405694"/>
                </a:lnTo>
                <a:lnTo>
                  <a:pt x="1627116" y="1404273"/>
                </a:lnTo>
                <a:cubicBezTo>
                  <a:pt x="1628549" y="1404273"/>
                  <a:pt x="1628549" y="1402852"/>
                  <a:pt x="1629984" y="1402852"/>
                </a:cubicBezTo>
                <a:close/>
                <a:moveTo>
                  <a:pt x="1506695" y="1361633"/>
                </a:moveTo>
                <a:lnTo>
                  <a:pt x="1506695" y="1367318"/>
                </a:lnTo>
                <a:cubicBezTo>
                  <a:pt x="1500960" y="1368740"/>
                  <a:pt x="1498093" y="1368740"/>
                  <a:pt x="1506695" y="1361633"/>
                </a:cubicBezTo>
                <a:close/>
                <a:moveTo>
                  <a:pt x="78422" y="1263629"/>
                </a:moveTo>
                <a:cubicBezTo>
                  <a:pt x="77504" y="1263207"/>
                  <a:pt x="76698" y="1263917"/>
                  <a:pt x="75981" y="1266404"/>
                </a:cubicBezTo>
                <a:cubicBezTo>
                  <a:pt x="81715" y="1277775"/>
                  <a:pt x="84582" y="1291989"/>
                  <a:pt x="90316" y="1304781"/>
                </a:cubicBezTo>
                <a:cubicBezTo>
                  <a:pt x="94616" y="1316152"/>
                  <a:pt x="100351" y="1326100"/>
                  <a:pt x="110387" y="1326100"/>
                </a:cubicBezTo>
                <a:lnTo>
                  <a:pt x="100351" y="1303360"/>
                </a:lnTo>
                <a:lnTo>
                  <a:pt x="94616" y="1291989"/>
                </a:lnTo>
                <a:lnTo>
                  <a:pt x="90316" y="1280618"/>
                </a:lnTo>
                <a:cubicBezTo>
                  <a:pt x="84940" y="1276354"/>
                  <a:pt x="81177" y="1264895"/>
                  <a:pt x="78422" y="1263629"/>
                </a:cubicBezTo>
                <a:close/>
                <a:moveTo>
                  <a:pt x="22938" y="1131378"/>
                </a:moveTo>
                <a:cubicBezTo>
                  <a:pt x="25805" y="1152697"/>
                  <a:pt x="27238" y="1172596"/>
                  <a:pt x="31539" y="1193917"/>
                </a:cubicBezTo>
                <a:cubicBezTo>
                  <a:pt x="24372" y="1169754"/>
                  <a:pt x="24372" y="1166911"/>
                  <a:pt x="24372" y="1162647"/>
                </a:cubicBezTo>
                <a:cubicBezTo>
                  <a:pt x="24372" y="1158384"/>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3"/>
                  <a:pt x="759799" y="1125693"/>
                  <a:pt x="759799" y="1125693"/>
                </a:cubicBezTo>
                <a:lnTo>
                  <a:pt x="748331" y="1128536"/>
                </a:lnTo>
                <a:lnTo>
                  <a:pt x="746896" y="1128536"/>
                </a:lnTo>
                <a:lnTo>
                  <a:pt x="745781" y="1134856"/>
                </a:lnTo>
                <a:lnTo>
                  <a:pt x="745642" y="1135643"/>
                </a:lnTo>
                <a:cubicBezTo>
                  <a:pt x="746538" y="1137775"/>
                  <a:pt x="748330" y="1139906"/>
                  <a:pt x="749763" y="1142749"/>
                </a:cubicBezTo>
                <a:cubicBezTo>
                  <a:pt x="748331" y="1142749"/>
                  <a:pt x="749763" y="1141328"/>
                  <a:pt x="749763"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3"/>
                  <a:pt x="762666"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lnTo>
                  <a:pt x="711056" y="1128536"/>
                </a:lnTo>
                <a:close/>
                <a:moveTo>
                  <a:pt x="94616" y="1111480"/>
                </a:moveTo>
                <a:cubicBezTo>
                  <a:pt x="93184" y="1125694"/>
                  <a:pt x="91749" y="1128537"/>
                  <a:pt x="101785" y="1149856"/>
                </a:cubicBezTo>
                <a:cubicBezTo>
                  <a:pt x="101785" y="1134221"/>
                  <a:pt x="98918" y="1115744"/>
                  <a:pt x="94616" y="1111480"/>
                </a:cubicBezTo>
                <a:close/>
                <a:moveTo>
                  <a:pt x="787396" y="1107039"/>
                </a:moveTo>
                <a:lnTo>
                  <a:pt x="787685" y="1107095"/>
                </a:lnTo>
                <a:lnTo>
                  <a:pt x="787574" y="1107216"/>
                </a:lnTo>
                <a:cubicBezTo>
                  <a:pt x="783811" y="1107571"/>
                  <a:pt x="779869" y="1107216"/>
                  <a:pt x="781302" y="1108638"/>
                </a:cubicBezTo>
                <a:cubicBezTo>
                  <a:pt x="783453" y="1108638"/>
                  <a:pt x="785245" y="1107572"/>
                  <a:pt x="787396" y="1107039"/>
                </a:cubicBezTo>
                <a:close/>
                <a:moveTo>
                  <a:pt x="736862" y="1098688"/>
                </a:moveTo>
                <a:cubicBezTo>
                  <a:pt x="735427" y="1102951"/>
                  <a:pt x="736862" y="1111479"/>
                  <a:pt x="732560" y="1118586"/>
                </a:cubicBezTo>
                <a:cubicBezTo>
                  <a:pt x="731126" y="1117165"/>
                  <a:pt x="726826" y="1112901"/>
                  <a:pt x="726826" y="1107215"/>
                </a:cubicBezTo>
                <a:cubicBezTo>
                  <a:pt x="726826" y="1101531"/>
                  <a:pt x="729693" y="1097267"/>
                  <a:pt x="736862" y="1098688"/>
                </a:cubicBezTo>
                <a:close/>
                <a:moveTo>
                  <a:pt x="799940" y="1080212"/>
                </a:moveTo>
                <a:lnTo>
                  <a:pt x="797072" y="1084475"/>
                </a:lnTo>
                <a:lnTo>
                  <a:pt x="807107" y="1087317"/>
                </a:lnTo>
                <a:close/>
                <a:moveTo>
                  <a:pt x="766786" y="1077545"/>
                </a:moveTo>
                <a:cubicBezTo>
                  <a:pt x="770549" y="1078078"/>
                  <a:pt x="774850" y="1079499"/>
                  <a:pt x="779867" y="1080209"/>
                </a:cubicBezTo>
                <a:cubicBezTo>
                  <a:pt x="772700" y="1078789"/>
                  <a:pt x="772700" y="1085896"/>
                  <a:pt x="772700" y="1085896"/>
                </a:cubicBezTo>
                <a:cubicBezTo>
                  <a:pt x="772700" y="1073102"/>
                  <a:pt x="761230" y="1083052"/>
                  <a:pt x="756930" y="1080209"/>
                </a:cubicBezTo>
                <a:cubicBezTo>
                  <a:pt x="759797" y="1077367"/>
                  <a:pt x="763023" y="1077012"/>
                  <a:pt x="766786" y="1077545"/>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3" y="1041835"/>
                  <a:pt x="1632850" y="1036149"/>
                  <a:pt x="1627116" y="1027621"/>
                </a:cubicBezTo>
                <a:close/>
                <a:moveTo>
                  <a:pt x="1580704" y="1027620"/>
                </a:moveTo>
                <a:cubicBezTo>
                  <a:pt x="1581959" y="1026910"/>
                  <a:pt x="1582676" y="1026910"/>
                  <a:pt x="1582676" y="1030462"/>
                </a:cubicBezTo>
                <a:cubicBezTo>
                  <a:pt x="1582676" y="1041833"/>
                  <a:pt x="1578374" y="1030462"/>
                  <a:pt x="1575507" y="1029042"/>
                </a:cubicBezTo>
                <a:cubicBezTo>
                  <a:pt x="1577657" y="1029752"/>
                  <a:pt x="1579449" y="1028331"/>
                  <a:pt x="1580704" y="1027620"/>
                </a:cubicBezTo>
                <a:close/>
                <a:moveTo>
                  <a:pt x="822877" y="1024780"/>
                </a:moveTo>
                <a:lnTo>
                  <a:pt x="824310" y="1030464"/>
                </a:lnTo>
                <a:lnTo>
                  <a:pt x="827177" y="1029044"/>
                </a:lnTo>
                <a:close/>
                <a:moveTo>
                  <a:pt x="1625683" y="1014829"/>
                </a:moveTo>
                <a:lnTo>
                  <a:pt x="1631417" y="1016250"/>
                </a:lnTo>
                <a:lnTo>
                  <a:pt x="1628550" y="1021936"/>
                </a:lnTo>
                <a:close/>
                <a:moveTo>
                  <a:pt x="1577119" y="1012873"/>
                </a:moveTo>
                <a:cubicBezTo>
                  <a:pt x="1579090" y="1013051"/>
                  <a:pt x="1581241" y="1014117"/>
                  <a:pt x="1584108" y="1017670"/>
                </a:cubicBezTo>
                <a:cubicBezTo>
                  <a:pt x="1578373" y="1017670"/>
                  <a:pt x="1574072" y="1016249"/>
                  <a:pt x="1571205" y="1013406"/>
                </a:cubicBezTo>
                <a:cubicBezTo>
                  <a:pt x="1573356" y="1013406"/>
                  <a:pt x="1575147" y="1012696"/>
                  <a:pt x="1577119" y="1012873"/>
                </a:cubicBezTo>
                <a:close/>
                <a:moveTo>
                  <a:pt x="1632850" y="1002038"/>
                </a:moveTo>
                <a:lnTo>
                  <a:pt x="1641452" y="1010566"/>
                </a:lnTo>
                <a:cubicBezTo>
                  <a:pt x="1634283" y="1011987"/>
                  <a:pt x="1638584" y="1004881"/>
                  <a:pt x="1632850" y="1002038"/>
                </a:cubicBezTo>
                <a:close/>
                <a:moveTo>
                  <a:pt x="800835" y="993864"/>
                </a:moveTo>
                <a:lnTo>
                  <a:pt x="809974" y="996351"/>
                </a:lnTo>
                <a:lnTo>
                  <a:pt x="809975" y="996351"/>
                </a:lnTo>
                <a:cubicBezTo>
                  <a:pt x="805673" y="996351"/>
                  <a:pt x="799938" y="997772"/>
                  <a:pt x="797071" y="997772"/>
                </a:cubicBezTo>
                <a:cubicBezTo>
                  <a:pt x="796355" y="994219"/>
                  <a:pt x="798147" y="993509"/>
                  <a:pt x="800835" y="993864"/>
                </a:cubicBezTo>
                <a:close/>
                <a:moveTo>
                  <a:pt x="1500961" y="979296"/>
                </a:moveTo>
                <a:cubicBezTo>
                  <a:pt x="1502395" y="986403"/>
                  <a:pt x="1510997" y="986403"/>
                  <a:pt x="1510997" y="986403"/>
                </a:cubicBezTo>
                <a:cubicBezTo>
                  <a:pt x="1492360" y="984981"/>
                  <a:pt x="1509562" y="999194"/>
                  <a:pt x="1508129" y="1003458"/>
                </a:cubicBezTo>
                <a:cubicBezTo>
                  <a:pt x="1499528" y="997774"/>
                  <a:pt x="1502395" y="990667"/>
                  <a:pt x="1500961" y="979296"/>
                </a:cubicBezTo>
                <a:close/>
                <a:moveTo>
                  <a:pt x="851549" y="970769"/>
                </a:moveTo>
                <a:cubicBezTo>
                  <a:pt x="854416" y="977876"/>
                  <a:pt x="851549" y="990667"/>
                  <a:pt x="847247" y="994931"/>
                </a:cubicBezTo>
                <a:cubicBezTo>
                  <a:pt x="851549" y="1000616"/>
                  <a:pt x="863017" y="997774"/>
                  <a:pt x="865884" y="996352"/>
                </a:cubicBezTo>
                <a:cubicBezTo>
                  <a:pt x="835778" y="983560"/>
                  <a:pt x="871619" y="989246"/>
                  <a:pt x="864450" y="979296"/>
                </a:cubicBezTo>
                <a:cubicBezTo>
                  <a:pt x="861583" y="977876"/>
                  <a:pt x="860150" y="982139"/>
                  <a:pt x="855849" y="980717"/>
                </a:cubicBezTo>
                <a:cubicBezTo>
                  <a:pt x="852981" y="977876"/>
                  <a:pt x="854416" y="975032"/>
                  <a:pt x="857283" y="973612"/>
                </a:cubicBezTo>
                <a:cubicBezTo>
                  <a:pt x="855849" y="973612"/>
                  <a:pt x="852981" y="972189"/>
                  <a:pt x="851549" y="970769"/>
                </a:cubicBezTo>
                <a:close/>
                <a:moveTo>
                  <a:pt x="907458" y="956554"/>
                </a:moveTo>
                <a:lnTo>
                  <a:pt x="907458" y="957975"/>
                </a:lnTo>
                <a:lnTo>
                  <a:pt x="906025" y="957975"/>
                </a:lnTo>
                <a:close/>
                <a:moveTo>
                  <a:pt x="1469422" y="953711"/>
                </a:moveTo>
                <a:cubicBezTo>
                  <a:pt x="1478023" y="950868"/>
                  <a:pt x="1478023" y="963661"/>
                  <a:pt x="1482323" y="967925"/>
                </a:cubicBezTo>
                <a:cubicBezTo>
                  <a:pt x="1478023" y="966502"/>
                  <a:pt x="1475156" y="963661"/>
                  <a:pt x="1473722" y="970766"/>
                </a:cubicBezTo>
                <a:cubicBezTo>
                  <a:pt x="1467987" y="967925"/>
                  <a:pt x="1469422" y="959397"/>
                  <a:pt x="1469422" y="953711"/>
                </a:cubicBezTo>
                <a:close/>
                <a:moveTo>
                  <a:pt x="1917416" y="950158"/>
                </a:moveTo>
                <a:cubicBezTo>
                  <a:pt x="1919208" y="949447"/>
                  <a:pt x="1921000" y="949447"/>
                  <a:pt x="1922434" y="950868"/>
                </a:cubicBezTo>
                <a:lnTo>
                  <a:pt x="1912398" y="953711"/>
                </a:lnTo>
                <a:cubicBezTo>
                  <a:pt x="1913832" y="952290"/>
                  <a:pt x="1915623" y="950868"/>
                  <a:pt x="1917416" y="950158"/>
                </a:cubicBezTo>
                <a:close/>
                <a:moveTo>
                  <a:pt x="1499528" y="948027"/>
                </a:moveTo>
                <a:lnTo>
                  <a:pt x="1492359" y="955134"/>
                </a:lnTo>
                <a:lnTo>
                  <a:pt x="1499528" y="959398"/>
                </a:lnTo>
                <a:close/>
                <a:moveTo>
                  <a:pt x="1379107" y="942342"/>
                </a:moveTo>
                <a:cubicBezTo>
                  <a:pt x="1380540" y="948027"/>
                  <a:pt x="1383407" y="953713"/>
                  <a:pt x="1384842" y="956556"/>
                </a:cubicBezTo>
                <a:cubicBezTo>
                  <a:pt x="1374806" y="956556"/>
                  <a:pt x="1377673" y="948027"/>
                  <a:pt x="1379107" y="942342"/>
                </a:cubicBezTo>
                <a:close/>
                <a:moveTo>
                  <a:pt x="1287177" y="930616"/>
                </a:moveTo>
                <a:cubicBezTo>
                  <a:pt x="1288790" y="930616"/>
                  <a:pt x="1290939" y="930971"/>
                  <a:pt x="1291656" y="930971"/>
                </a:cubicBezTo>
                <a:cubicBezTo>
                  <a:pt x="1293091" y="932392"/>
                  <a:pt x="1295958" y="932392"/>
                  <a:pt x="1294525" y="936658"/>
                </a:cubicBezTo>
                <a:lnTo>
                  <a:pt x="1285922" y="932392"/>
                </a:lnTo>
                <a:cubicBezTo>
                  <a:pt x="1284489" y="930971"/>
                  <a:pt x="1285564" y="930616"/>
                  <a:pt x="1287177" y="930616"/>
                </a:cubicBezTo>
                <a:close/>
                <a:moveTo>
                  <a:pt x="815708" y="929549"/>
                </a:moveTo>
                <a:cubicBezTo>
                  <a:pt x="820010" y="928128"/>
                  <a:pt x="818575" y="933813"/>
                  <a:pt x="818575" y="935235"/>
                </a:cubicBezTo>
                <a:cubicBezTo>
                  <a:pt x="817141" y="935235"/>
                  <a:pt x="815708" y="936656"/>
                  <a:pt x="812841" y="935235"/>
                </a:cubicBezTo>
                <a:close/>
                <a:moveTo>
                  <a:pt x="915163" y="926707"/>
                </a:moveTo>
                <a:cubicBezTo>
                  <a:pt x="914267" y="925997"/>
                  <a:pt x="913909" y="926707"/>
                  <a:pt x="914626" y="930971"/>
                </a:cubicBezTo>
                <a:lnTo>
                  <a:pt x="918926" y="930971"/>
                </a:lnTo>
                <a:cubicBezTo>
                  <a:pt x="917493" y="929550"/>
                  <a:pt x="916059" y="927418"/>
                  <a:pt x="915163" y="926707"/>
                </a:cubicBezTo>
                <a:close/>
                <a:moveTo>
                  <a:pt x="1414946" y="925285"/>
                </a:moveTo>
                <a:lnTo>
                  <a:pt x="1412079" y="929549"/>
                </a:lnTo>
                <a:lnTo>
                  <a:pt x="1419247" y="928128"/>
                </a:lnTo>
                <a:close/>
                <a:moveTo>
                  <a:pt x="1475156" y="913916"/>
                </a:moveTo>
                <a:cubicBezTo>
                  <a:pt x="1476591" y="915337"/>
                  <a:pt x="1475156" y="915337"/>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4"/>
                </a:moveTo>
                <a:cubicBezTo>
                  <a:pt x="913192" y="911073"/>
                  <a:pt x="910325" y="921021"/>
                  <a:pt x="908892" y="923864"/>
                </a:cubicBezTo>
                <a:cubicBezTo>
                  <a:pt x="913192" y="923864"/>
                  <a:pt x="918926" y="916757"/>
                  <a:pt x="913192" y="912494"/>
                </a:cubicBezTo>
                <a:close/>
                <a:moveTo>
                  <a:pt x="1227148" y="895438"/>
                </a:moveTo>
                <a:lnTo>
                  <a:pt x="1225713" y="911073"/>
                </a:lnTo>
                <a:cubicBezTo>
                  <a:pt x="1221412" y="905387"/>
                  <a:pt x="1225713" y="894017"/>
                  <a:pt x="1227148" y="895438"/>
                </a:cubicBezTo>
                <a:close/>
                <a:moveTo>
                  <a:pt x="888822" y="895438"/>
                </a:moveTo>
                <a:cubicBezTo>
                  <a:pt x="891689" y="896859"/>
                  <a:pt x="893122" y="901123"/>
                  <a:pt x="900290"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5" y="886909"/>
                  <a:pt x="848682" y="892595"/>
                  <a:pt x="848682" y="892595"/>
                </a:cubicBezTo>
                <a:close/>
                <a:moveTo>
                  <a:pt x="876636" y="883357"/>
                </a:moveTo>
                <a:cubicBezTo>
                  <a:pt x="872694" y="884423"/>
                  <a:pt x="870186" y="886910"/>
                  <a:pt x="871619" y="891174"/>
                </a:cubicBezTo>
                <a:lnTo>
                  <a:pt x="890255" y="888331"/>
                </a:lnTo>
                <a:lnTo>
                  <a:pt x="881653" y="888331"/>
                </a:lnTo>
                <a:lnTo>
                  <a:pt x="890255" y="884067"/>
                </a:lnTo>
                <a:cubicBezTo>
                  <a:pt x="885954" y="882646"/>
                  <a:pt x="880578" y="882290"/>
                  <a:pt x="876636" y="883357"/>
                </a:cubicBezTo>
                <a:close/>
                <a:moveTo>
                  <a:pt x="1364771" y="881224"/>
                </a:moveTo>
                <a:cubicBezTo>
                  <a:pt x="1356170" y="913916"/>
                  <a:pt x="1353303" y="875540"/>
                  <a:pt x="1341834" y="882646"/>
                </a:cubicBezTo>
                <a:cubicBezTo>
                  <a:pt x="1343267" y="886910"/>
                  <a:pt x="1347568" y="888331"/>
                  <a:pt x="1347568" y="892595"/>
                </a:cubicBezTo>
                <a:cubicBezTo>
                  <a:pt x="1343267" y="894017"/>
                  <a:pt x="1338967" y="892595"/>
                  <a:pt x="1336099" y="889752"/>
                </a:cubicBezTo>
                <a:cubicBezTo>
                  <a:pt x="1334665" y="892595"/>
                  <a:pt x="1334665" y="895438"/>
                  <a:pt x="1333232" y="896859"/>
                </a:cubicBezTo>
                <a:cubicBezTo>
                  <a:pt x="1341834" y="894017"/>
                  <a:pt x="1359037" y="896859"/>
                  <a:pt x="1367638" y="902545"/>
                </a:cubicBezTo>
                <a:cubicBezTo>
                  <a:pt x="1373373" y="898281"/>
                  <a:pt x="1366204" y="885488"/>
                  <a:pt x="1364771" y="881224"/>
                </a:cubicBezTo>
                <a:close/>
                <a:moveTo>
                  <a:pt x="893122" y="869853"/>
                </a:moveTo>
                <a:lnTo>
                  <a:pt x="881653" y="881224"/>
                </a:lnTo>
                <a:lnTo>
                  <a:pt x="883087" y="881224"/>
                </a:lnTo>
                <a:lnTo>
                  <a:pt x="891689" y="882646"/>
                </a:lnTo>
                <a:lnTo>
                  <a:pt x="884520" y="879803"/>
                </a:lnTo>
                <a:close/>
                <a:moveTo>
                  <a:pt x="1154034" y="867010"/>
                </a:moveTo>
                <a:lnTo>
                  <a:pt x="1164068" y="871274"/>
                </a:lnTo>
                <a:lnTo>
                  <a:pt x="1161202" y="874117"/>
                </a:lnTo>
                <a:close/>
                <a:moveTo>
                  <a:pt x="918926" y="864169"/>
                </a:moveTo>
                <a:lnTo>
                  <a:pt x="917287" y="865793"/>
                </a:lnTo>
                <a:lnTo>
                  <a:pt x="910325" y="867012"/>
                </a:lnTo>
                <a:lnTo>
                  <a:pt x="918926" y="872696"/>
                </a:lnTo>
                <a:cubicBezTo>
                  <a:pt x="918926" y="870565"/>
                  <a:pt x="916776" y="868788"/>
                  <a:pt x="915701" y="867366"/>
                </a:cubicBezTo>
                <a:lnTo>
                  <a:pt x="917287" y="865793"/>
                </a:lnTo>
                <a:lnTo>
                  <a:pt x="921142" y="865119"/>
                </a:lnTo>
                <a:lnTo>
                  <a:pt x="932187" y="869854"/>
                </a:lnTo>
                <a:cubicBezTo>
                  <a:pt x="936846" y="870920"/>
                  <a:pt x="940430" y="870564"/>
                  <a:pt x="938996" y="867012"/>
                </a:cubicBezTo>
                <a:cubicBezTo>
                  <a:pt x="931829" y="866301"/>
                  <a:pt x="926811" y="865235"/>
                  <a:pt x="922510" y="864879"/>
                </a:cubicBezTo>
                <a:lnTo>
                  <a:pt x="921142" y="865119"/>
                </a:lnTo>
                <a:close/>
                <a:moveTo>
                  <a:pt x="851546" y="862746"/>
                </a:moveTo>
                <a:lnTo>
                  <a:pt x="848679" y="869853"/>
                </a:lnTo>
                <a:lnTo>
                  <a:pt x="842945" y="869853"/>
                </a:lnTo>
                <a:close/>
                <a:moveTo>
                  <a:pt x="940766" y="862525"/>
                </a:moveTo>
                <a:cubicBezTo>
                  <a:pt x="938280" y="863991"/>
                  <a:pt x="946882" y="869854"/>
                  <a:pt x="949031" y="874117"/>
                </a:cubicBezTo>
                <a:lnTo>
                  <a:pt x="947598" y="862748"/>
                </a:lnTo>
                <a:cubicBezTo>
                  <a:pt x="943656" y="862037"/>
                  <a:pt x="941595" y="862037"/>
                  <a:pt x="940766" y="862525"/>
                </a:cubicBezTo>
                <a:close/>
                <a:moveTo>
                  <a:pt x="1151636" y="862322"/>
                </a:moveTo>
                <a:lnTo>
                  <a:pt x="1156901" y="865589"/>
                </a:lnTo>
                <a:cubicBezTo>
                  <a:pt x="1154751" y="865589"/>
                  <a:pt x="1152600" y="864523"/>
                  <a:pt x="1151525" y="862924"/>
                </a:cubicBezTo>
                <a:close/>
                <a:moveTo>
                  <a:pt x="1204210" y="851377"/>
                </a:moveTo>
                <a:cubicBezTo>
                  <a:pt x="1202776" y="859905"/>
                  <a:pt x="1208510" y="872696"/>
                  <a:pt x="1218546" y="871276"/>
                </a:cubicBezTo>
                <a:lnTo>
                  <a:pt x="1209944" y="852798"/>
                </a:lnTo>
                <a:lnTo>
                  <a:pt x="1211377" y="861326"/>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5"/>
                </a:moveTo>
                <a:cubicBezTo>
                  <a:pt x="22042" y="832011"/>
                  <a:pt x="19354" y="836097"/>
                  <a:pt x="15770" y="844270"/>
                </a:cubicBezTo>
                <a:lnTo>
                  <a:pt x="15770" y="872697"/>
                </a:lnTo>
                <a:cubicBezTo>
                  <a:pt x="15770" y="859905"/>
                  <a:pt x="17203" y="862747"/>
                  <a:pt x="20070" y="859905"/>
                </a:cubicBezTo>
                <a:cubicBezTo>
                  <a:pt x="24372" y="881224"/>
                  <a:pt x="15770" y="894016"/>
                  <a:pt x="11469" y="911073"/>
                </a:cubicBezTo>
                <a:cubicBezTo>
                  <a:pt x="15770" y="902544"/>
                  <a:pt x="22937" y="869854"/>
                  <a:pt x="31539" y="875540"/>
                </a:cubicBezTo>
                <a:cubicBezTo>
                  <a:pt x="32973" y="882645"/>
                  <a:pt x="32973" y="891174"/>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7"/>
                </a:cubicBezTo>
                <a:cubicBezTo>
                  <a:pt x="35840" y="876961"/>
                  <a:pt x="34406" y="875540"/>
                  <a:pt x="32973" y="874117"/>
                </a:cubicBezTo>
                <a:cubicBezTo>
                  <a:pt x="30823" y="851732"/>
                  <a:pt x="30285" y="827747"/>
                  <a:pt x="24103" y="830945"/>
                </a:cubicBezTo>
                <a:close/>
                <a:moveTo>
                  <a:pt x="1246321" y="825793"/>
                </a:moveTo>
                <a:cubicBezTo>
                  <a:pt x="1242916" y="824372"/>
                  <a:pt x="1239333" y="824372"/>
                  <a:pt x="1237182" y="827215"/>
                </a:cubicBezTo>
                <a:cubicBezTo>
                  <a:pt x="1234314" y="827215"/>
                  <a:pt x="1247217" y="831478"/>
                  <a:pt x="1254385" y="832899"/>
                </a:cubicBezTo>
                <a:cubicBezTo>
                  <a:pt x="1252951" y="830057"/>
                  <a:pt x="1249725" y="827214"/>
                  <a:pt x="1246321" y="825793"/>
                </a:cubicBezTo>
                <a:close/>
                <a:moveTo>
                  <a:pt x="1260119" y="822951"/>
                </a:moveTo>
                <a:cubicBezTo>
                  <a:pt x="1258686" y="825792"/>
                  <a:pt x="1251517" y="828635"/>
                  <a:pt x="1261553" y="828635"/>
                </a:cubicBezTo>
                <a:close/>
                <a:moveTo>
                  <a:pt x="1166937" y="794523"/>
                </a:moveTo>
                <a:cubicBezTo>
                  <a:pt x="1167654" y="802340"/>
                  <a:pt x="1167654" y="807670"/>
                  <a:pt x="1168370" y="812290"/>
                </a:cubicBezTo>
                <a:lnTo>
                  <a:pt x="1170089" y="816337"/>
                </a:lnTo>
                <a:lnTo>
                  <a:pt x="1169804" y="817265"/>
                </a:lnTo>
                <a:lnTo>
                  <a:pt x="1170735" y="817858"/>
                </a:lnTo>
                <a:lnTo>
                  <a:pt x="1174104" y="825792"/>
                </a:lnTo>
                <a:lnTo>
                  <a:pt x="1179838" y="817265"/>
                </a:lnTo>
                <a:cubicBezTo>
                  <a:pt x="1177688" y="817265"/>
                  <a:pt x="1176254" y="819397"/>
                  <a:pt x="1174821" y="820462"/>
                </a:cubicBezTo>
                <a:lnTo>
                  <a:pt x="1170735" y="817858"/>
                </a:lnTo>
                <a:lnTo>
                  <a:pt x="1170089" y="816337"/>
                </a:lnTo>
                <a:lnTo>
                  <a:pt x="1174284"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914626" y="767519"/>
                </a:moveTo>
                <a:lnTo>
                  <a:pt x="911759" y="771782"/>
                </a:lnTo>
                <a:lnTo>
                  <a:pt x="914626" y="768940"/>
                </a:lnTo>
                <a:cubicBezTo>
                  <a:pt x="914626" y="768940"/>
                  <a:pt x="914626" y="767519"/>
                  <a:pt x="914626" y="767519"/>
                </a:cubicBezTo>
                <a:close/>
                <a:moveTo>
                  <a:pt x="1939639" y="766096"/>
                </a:moveTo>
                <a:cubicBezTo>
                  <a:pt x="1939639" y="774624"/>
                  <a:pt x="1939639" y="780310"/>
                  <a:pt x="1935337" y="783151"/>
                </a:cubicBezTo>
                <a:cubicBezTo>
                  <a:pt x="1935337" y="783151"/>
                  <a:pt x="1935337" y="781730"/>
                  <a:pt x="1935337" y="781730"/>
                </a:cubicBezTo>
                <a:close/>
                <a:moveTo>
                  <a:pt x="927528" y="740513"/>
                </a:moveTo>
                <a:cubicBezTo>
                  <a:pt x="927528" y="749041"/>
                  <a:pt x="923228" y="749041"/>
                  <a:pt x="918926" y="750462"/>
                </a:cubicBezTo>
                <a:lnTo>
                  <a:pt x="920359" y="756148"/>
                </a:lnTo>
                <a:cubicBezTo>
                  <a:pt x="921793" y="756148"/>
                  <a:pt x="921793" y="756148"/>
                  <a:pt x="921793" y="756148"/>
                </a:cubicBezTo>
                <a:cubicBezTo>
                  <a:pt x="927528" y="751884"/>
                  <a:pt x="936129" y="754726"/>
                  <a:pt x="943298" y="757569"/>
                </a:cubicBezTo>
                <a:cubicBezTo>
                  <a:pt x="943298" y="754726"/>
                  <a:pt x="943298" y="753305"/>
                  <a:pt x="944731" y="750462"/>
                </a:cubicBezTo>
                <a:cubicBezTo>
                  <a:pt x="941863" y="747620"/>
                  <a:pt x="940431" y="746198"/>
                  <a:pt x="938996"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0"/>
                  <a:pt x="1090956" y="739091"/>
                  <a:pt x="1089522" y="740512"/>
                </a:cubicBezTo>
                <a:cubicBezTo>
                  <a:pt x="1088089" y="740512"/>
                  <a:pt x="1088089" y="739091"/>
                  <a:pt x="1088089" y="739091"/>
                </a:cubicBezTo>
                <a:close/>
                <a:moveTo>
                  <a:pt x="1060852" y="726299"/>
                </a:moveTo>
                <a:lnTo>
                  <a:pt x="1059417" y="729142"/>
                </a:lnTo>
                <a:lnTo>
                  <a:pt x="1056550" y="727722"/>
                </a:lnTo>
                <a:cubicBezTo>
                  <a:pt x="1055117" y="727722"/>
                  <a:pt x="1055117" y="729142"/>
                  <a:pt x="1055117" y="730563"/>
                </a:cubicBezTo>
                <a:cubicBezTo>
                  <a:pt x="1056550" y="731986"/>
                  <a:pt x="1057985" y="731986"/>
                  <a:pt x="1059417" y="731986"/>
                </a:cubicBezTo>
                <a:cubicBezTo>
                  <a:pt x="1060852" y="731986"/>
                  <a:pt x="1060852" y="729142"/>
                  <a:pt x="1060852" y="726299"/>
                </a:cubicBezTo>
                <a:close/>
                <a:moveTo>
                  <a:pt x="850774" y="713968"/>
                </a:moveTo>
                <a:lnTo>
                  <a:pt x="851549" y="714929"/>
                </a:lnTo>
                <a:lnTo>
                  <a:pt x="850810" y="714342"/>
                </a:lnTo>
                <a:close/>
                <a:moveTo>
                  <a:pt x="920359" y="712087"/>
                </a:moveTo>
                <a:cubicBezTo>
                  <a:pt x="911759" y="723456"/>
                  <a:pt x="918926" y="727722"/>
                  <a:pt x="927528" y="727722"/>
                </a:cubicBezTo>
                <a:cubicBezTo>
                  <a:pt x="927528" y="727722"/>
                  <a:pt x="927528" y="726299"/>
                  <a:pt x="927528" y="724879"/>
                </a:cubicBezTo>
                <a:cubicBezTo>
                  <a:pt x="923228" y="723456"/>
                  <a:pt x="917493" y="720615"/>
                  <a:pt x="920359" y="712087"/>
                </a:cubicBezTo>
                <a:close/>
                <a:moveTo>
                  <a:pt x="1040781" y="697873"/>
                </a:moveTo>
                <a:lnTo>
                  <a:pt x="1039347" y="703558"/>
                </a:lnTo>
                <a:cubicBezTo>
                  <a:pt x="1039347" y="704980"/>
                  <a:pt x="1039347" y="706401"/>
                  <a:pt x="1037914" y="707822"/>
                </a:cubicBezTo>
                <a:lnTo>
                  <a:pt x="1037914" y="709244"/>
                </a:lnTo>
                <a:lnTo>
                  <a:pt x="1050816" y="704980"/>
                </a:lnTo>
                <a:cubicBezTo>
                  <a:pt x="1049381" y="706401"/>
                  <a:pt x="1049381" y="706401"/>
                  <a:pt x="1049381" y="707822"/>
                </a:cubicBezTo>
                <a:cubicBezTo>
                  <a:pt x="1050816" y="706401"/>
                  <a:pt x="1052250" y="706401"/>
                  <a:pt x="1053683" y="707822"/>
                </a:cubicBezTo>
                <a:cubicBezTo>
                  <a:pt x="1053683" y="706401"/>
                  <a:pt x="1052250" y="704980"/>
                  <a:pt x="1050816" y="704980"/>
                </a:cubicBezTo>
                <a:cubicBezTo>
                  <a:pt x="1047949" y="703558"/>
                  <a:pt x="1043649" y="703558"/>
                  <a:pt x="1040781" y="702137"/>
                </a:cubicBezTo>
                <a:cubicBezTo>
                  <a:pt x="1040781" y="700716"/>
                  <a:pt x="1040781" y="700716"/>
                  <a:pt x="1043649" y="699294"/>
                </a:cubicBezTo>
                <a:cubicBezTo>
                  <a:pt x="1042214" y="697873"/>
                  <a:pt x="1042214" y="697873"/>
                  <a:pt x="1040781" y="697873"/>
                </a:cubicBezTo>
                <a:close/>
                <a:moveTo>
                  <a:pt x="816784" y="697873"/>
                </a:moveTo>
                <a:cubicBezTo>
                  <a:pt x="821085" y="698939"/>
                  <a:pt x="825745" y="701427"/>
                  <a:pt x="828612" y="700716"/>
                </a:cubicBezTo>
                <a:cubicBezTo>
                  <a:pt x="818576" y="714928"/>
                  <a:pt x="818576" y="690766"/>
                  <a:pt x="807107" y="703558"/>
                </a:cubicBezTo>
                <a:cubicBezTo>
                  <a:pt x="808541" y="697162"/>
                  <a:pt x="812483" y="696807"/>
                  <a:pt x="816784" y="697873"/>
                </a:cubicBezTo>
                <a:close/>
                <a:moveTo>
                  <a:pt x="1866524" y="695030"/>
                </a:moveTo>
                <a:cubicBezTo>
                  <a:pt x="1867959" y="712086"/>
                  <a:pt x="1869391" y="729143"/>
                  <a:pt x="1869391" y="746198"/>
                </a:cubicBezTo>
                <a:cubicBezTo>
                  <a:pt x="1888029" y="720615"/>
                  <a:pt x="1870826" y="714929"/>
                  <a:pt x="1866524" y="695030"/>
                </a:cubicBezTo>
                <a:close/>
                <a:moveTo>
                  <a:pt x="993473" y="690766"/>
                </a:moveTo>
                <a:cubicBezTo>
                  <a:pt x="992038" y="690766"/>
                  <a:pt x="990605" y="690766"/>
                  <a:pt x="989173" y="692188"/>
                </a:cubicBezTo>
                <a:cubicBezTo>
                  <a:pt x="989173" y="692188"/>
                  <a:pt x="989173" y="693609"/>
                  <a:pt x="989173" y="693609"/>
                </a:cubicBezTo>
                <a:cubicBezTo>
                  <a:pt x="990605" y="692188"/>
                  <a:pt x="992038" y="690766"/>
                  <a:pt x="993473" y="690766"/>
                </a:cubicBezTo>
                <a:close/>
                <a:moveTo>
                  <a:pt x="711057" y="679395"/>
                </a:moveTo>
                <a:lnTo>
                  <a:pt x="718708" y="679495"/>
                </a:lnTo>
                <a:lnTo>
                  <a:pt x="718405" y="679574"/>
                </a:lnTo>
                <a:cubicBezTo>
                  <a:pt x="715358" y="679396"/>
                  <a:pt x="712491" y="677974"/>
                  <a:pt x="711057" y="679395"/>
                </a:cubicBezTo>
                <a:close/>
                <a:moveTo>
                  <a:pt x="70067" y="662384"/>
                </a:moveTo>
                <a:cubicBezTo>
                  <a:pt x="66304" y="660652"/>
                  <a:pt x="60928" y="676908"/>
                  <a:pt x="58778" y="690766"/>
                </a:cubicBezTo>
                <a:cubicBezTo>
                  <a:pt x="61645" y="687923"/>
                  <a:pt x="64512" y="693609"/>
                  <a:pt x="68812" y="686502"/>
                </a:cubicBezTo>
                <a:lnTo>
                  <a:pt x="73113" y="670868"/>
                </a:lnTo>
                <a:cubicBezTo>
                  <a:pt x="72396" y="665538"/>
                  <a:pt x="71321" y="662962"/>
                  <a:pt x="70067" y="662384"/>
                </a:cubicBezTo>
                <a:close/>
                <a:moveTo>
                  <a:pt x="926095" y="658076"/>
                </a:moveTo>
                <a:cubicBezTo>
                  <a:pt x="921793" y="658076"/>
                  <a:pt x="923228" y="668024"/>
                  <a:pt x="923228" y="672288"/>
                </a:cubicBezTo>
                <a:cubicBezTo>
                  <a:pt x="921793" y="672288"/>
                  <a:pt x="920359" y="670867"/>
                  <a:pt x="918926" y="668024"/>
                </a:cubicBezTo>
                <a:cubicBezTo>
                  <a:pt x="914626" y="683659"/>
                  <a:pt x="928962" y="665183"/>
                  <a:pt x="931829" y="676554"/>
                </a:cubicBezTo>
                <a:cubicBezTo>
                  <a:pt x="934695" y="669447"/>
                  <a:pt x="926095" y="663761"/>
                  <a:pt x="926095" y="658076"/>
                </a:cubicBezTo>
                <a:close/>
                <a:moveTo>
                  <a:pt x="841513" y="652390"/>
                </a:moveTo>
                <a:cubicBezTo>
                  <a:pt x="845814" y="658076"/>
                  <a:pt x="845814" y="676554"/>
                  <a:pt x="858716" y="672288"/>
                </a:cubicBezTo>
                <a:lnTo>
                  <a:pt x="852981" y="665183"/>
                </a:lnTo>
                <a:lnTo>
                  <a:pt x="854416" y="665183"/>
                </a:lnTo>
                <a:lnTo>
                  <a:pt x="855849" y="658076"/>
                </a:lnTo>
                <a:cubicBezTo>
                  <a:pt x="850114" y="676554"/>
                  <a:pt x="845814" y="655233"/>
                  <a:pt x="841513" y="652390"/>
                </a:cubicBezTo>
                <a:close/>
                <a:moveTo>
                  <a:pt x="1050816" y="643862"/>
                </a:moveTo>
                <a:cubicBezTo>
                  <a:pt x="1046516" y="645284"/>
                  <a:pt x="1027879" y="642441"/>
                  <a:pt x="1033613" y="653812"/>
                </a:cubicBezTo>
                <a:lnTo>
                  <a:pt x="1040781" y="650969"/>
                </a:lnTo>
                <a:lnTo>
                  <a:pt x="1040781" y="652390"/>
                </a:lnTo>
                <a:lnTo>
                  <a:pt x="1047949" y="653812"/>
                </a:lnTo>
                <a:cubicBezTo>
                  <a:pt x="1029313" y="646705"/>
                  <a:pt x="1049381" y="646705"/>
                  <a:pt x="1050816" y="643862"/>
                </a:cubicBezTo>
                <a:close/>
                <a:moveTo>
                  <a:pt x="994471" y="641699"/>
                </a:moveTo>
                <a:lnTo>
                  <a:pt x="995167" y="641769"/>
                </a:lnTo>
                <a:lnTo>
                  <a:pt x="993473" y="642441"/>
                </a:lnTo>
                <a:close/>
                <a:moveTo>
                  <a:pt x="676651" y="632491"/>
                </a:moveTo>
                <a:cubicBezTo>
                  <a:pt x="675217" y="645284"/>
                  <a:pt x="693855" y="639598"/>
                  <a:pt x="695287" y="633913"/>
                </a:cubicBezTo>
                <a:cubicBezTo>
                  <a:pt x="692420" y="638177"/>
                  <a:pt x="685253" y="633913"/>
                  <a:pt x="676651" y="632491"/>
                </a:cubicBezTo>
                <a:close/>
                <a:moveTo>
                  <a:pt x="1889462" y="626807"/>
                </a:moveTo>
                <a:cubicBezTo>
                  <a:pt x="1890896" y="642441"/>
                  <a:pt x="1900930" y="636755"/>
                  <a:pt x="1895196" y="665182"/>
                </a:cubicBezTo>
                <a:cubicBezTo>
                  <a:pt x="1888029" y="660918"/>
                  <a:pt x="1872259" y="672289"/>
                  <a:pt x="1876560" y="712086"/>
                </a:cubicBezTo>
                <a:cubicBezTo>
                  <a:pt x="1890896" y="680816"/>
                  <a:pt x="1898063" y="677975"/>
                  <a:pt x="1900930" y="635334"/>
                </a:cubicBezTo>
                <a:close/>
                <a:moveTo>
                  <a:pt x="1003402" y="616178"/>
                </a:moveTo>
                <a:lnTo>
                  <a:pt x="1005120" y="618811"/>
                </a:lnTo>
                <a:cubicBezTo>
                  <a:pt x="1004583" y="621832"/>
                  <a:pt x="1002791" y="624674"/>
                  <a:pt x="1003508" y="626806"/>
                </a:cubicBezTo>
                <a:cubicBezTo>
                  <a:pt x="997057" y="622542"/>
                  <a:pt x="999207" y="621121"/>
                  <a:pt x="1001358" y="619345"/>
                </a:cubicBezTo>
                <a:close/>
                <a:moveTo>
                  <a:pt x="999207" y="609751"/>
                </a:moveTo>
                <a:cubicBezTo>
                  <a:pt x="1002433" y="612594"/>
                  <a:pt x="1003508" y="614548"/>
                  <a:pt x="1003508" y="616014"/>
                </a:cubicBezTo>
                <a:lnTo>
                  <a:pt x="1003402" y="616178"/>
                </a:lnTo>
                <a:close/>
                <a:moveTo>
                  <a:pt x="666616" y="604065"/>
                </a:moveTo>
                <a:cubicBezTo>
                  <a:pt x="659449" y="609751"/>
                  <a:pt x="658014" y="604065"/>
                  <a:pt x="655147" y="614015"/>
                </a:cubicBezTo>
                <a:cubicBezTo>
                  <a:pt x="655147" y="615436"/>
                  <a:pt x="666616" y="619699"/>
                  <a:pt x="663749" y="626806"/>
                </a:cubicBezTo>
                <a:lnTo>
                  <a:pt x="670917" y="616858"/>
                </a:lnTo>
                <a:cubicBezTo>
                  <a:pt x="665183" y="616858"/>
                  <a:pt x="663749" y="605487"/>
                  <a:pt x="666616" y="604065"/>
                </a:cubicBezTo>
                <a:close/>
                <a:moveTo>
                  <a:pt x="1093823" y="602644"/>
                </a:moveTo>
                <a:cubicBezTo>
                  <a:pt x="1079487" y="601223"/>
                  <a:pt x="1092389" y="608329"/>
                  <a:pt x="1085222" y="609751"/>
                </a:cubicBezTo>
                <a:cubicBezTo>
                  <a:pt x="1090956" y="609751"/>
                  <a:pt x="1103859" y="612593"/>
                  <a:pt x="1093823" y="602644"/>
                </a:cubicBezTo>
                <a:close/>
                <a:moveTo>
                  <a:pt x="762666" y="602644"/>
                </a:moveTo>
                <a:cubicBezTo>
                  <a:pt x="759799" y="608329"/>
                  <a:pt x="769834" y="609751"/>
                  <a:pt x="764099" y="615436"/>
                </a:cubicBezTo>
                <a:lnTo>
                  <a:pt x="759799" y="615436"/>
                </a:lnTo>
                <a:cubicBezTo>
                  <a:pt x="763383" y="615436"/>
                  <a:pt x="762666" y="619344"/>
                  <a:pt x="762487" y="622720"/>
                </a:cubicBezTo>
                <a:lnTo>
                  <a:pt x="763428" y="623371"/>
                </a:lnTo>
                <a:lnTo>
                  <a:pt x="762666" y="625386"/>
                </a:lnTo>
                <a:lnTo>
                  <a:pt x="768401" y="626806"/>
                </a:lnTo>
                <a:lnTo>
                  <a:pt x="763428" y="623371"/>
                </a:lnTo>
                <a:lnTo>
                  <a:pt x="765354" y="618279"/>
                </a:lnTo>
                <a:cubicBezTo>
                  <a:pt x="765175" y="614725"/>
                  <a:pt x="765534" y="611172"/>
                  <a:pt x="771268" y="611172"/>
                </a:cubicBezTo>
                <a:cubicBezTo>
                  <a:pt x="775568" y="611172"/>
                  <a:pt x="768401" y="601223"/>
                  <a:pt x="762666" y="602644"/>
                </a:cubicBezTo>
                <a:close/>
                <a:moveTo>
                  <a:pt x="785469" y="599801"/>
                </a:moveTo>
                <a:cubicBezTo>
                  <a:pt x="784170" y="599712"/>
                  <a:pt x="782378" y="600512"/>
                  <a:pt x="779869" y="602644"/>
                </a:cubicBezTo>
                <a:cubicBezTo>
                  <a:pt x="778435" y="616858"/>
                  <a:pt x="787037" y="605487"/>
                  <a:pt x="789904" y="612593"/>
                </a:cubicBezTo>
                <a:cubicBezTo>
                  <a:pt x="788829" y="608329"/>
                  <a:pt x="789367" y="600068"/>
                  <a:pt x="785469" y="599801"/>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9"/>
                </a:lnTo>
                <a:cubicBezTo>
                  <a:pt x="1948239" y="611172"/>
                  <a:pt x="1948239" y="625385"/>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6" y="591273"/>
                  <a:pt x="1085222" y="595537"/>
                </a:cubicBezTo>
                <a:cubicBezTo>
                  <a:pt x="1085222" y="598380"/>
                  <a:pt x="1093823" y="594116"/>
                  <a:pt x="1092389" y="589852"/>
                </a:cubicBezTo>
                <a:cubicBezTo>
                  <a:pt x="1086656" y="588430"/>
                  <a:pt x="1086656" y="595537"/>
                  <a:pt x="1079487" y="589852"/>
                </a:cubicBezTo>
                <a:lnTo>
                  <a:pt x="1079487" y="587009"/>
                </a:lnTo>
                <a:cubicBezTo>
                  <a:pt x="1079487" y="589141"/>
                  <a:pt x="1075545" y="588075"/>
                  <a:pt x="1072319" y="587542"/>
                </a:cubicBezTo>
                <a:lnTo>
                  <a:pt x="1071989" y="587972"/>
                </a:lnTo>
                <a:close/>
                <a:moveTo>
                  <a:pt x="488851" y="569953"/>
                </a:moveTo>
                <a:cubicBezTo>
                  <a:pt x="487419" y="572795"/>
                  <a:pt x="485984" y="574217"/>
                  <a:pt x="485984" y="575638"/>
                </a:cubicBezTo>
                <a:cubicBezTo>
                  <a:pt x="477383" y="577059"/>
                  <a:pt x="470216" y="579902"/>
                  <a:pt x="477383" y="594116"/>
                </a:cubicBezTo>
                <a:lnTo>
                  <a:pt x="484551" y="592694"/>
                </a:lnTo>
                <a:cubicBezTo>
                  <a:pt x="481683" y="592694"/>
                  <a:pt x="481683" y="591273"/>
                  <a:pt x="481683" y="588430"/>
                </a:cubicBezTo>
                <a:cubicBezTo>
                  <a:pt x="485984" y="584166"/>
                  <a:pt x="488851" y="592694"/>
                  <a:pt x="491719" y="595537"/>
                </a:cubicBezTo>
                <a:cubicBezTo>
                  <a:pt x="490286" y="589852"/>
                  <a:pt x="483117" y="584166"/>
                  <a:pt x="485984" y="575638"/>
                </a:cubicBezTo>
                <a:cubicBezTo>
                  <a:pt x="487419" y="574217"/>
                  <a:pt x="490286" y="572795"/>
                  <a:pt x="491719" y="574217"/>
                </a:cubicBezTo>
                <a:cubicBezTo>
                  <a:pt x="493153" y="575638"/>
                  <a:pt x="493153" y="577059"/>
                  <a:pt x="496019" y="572795"/>
                </a:cubicBezTo>
                <a:lnTo>
                  <a:pt x="496019" y="569953"/>
                </a:lnTo>
                <a:cubicBezTo>
                  <a:pt x="494586" y="571374"/>
                  <a:pt x="493153" y="571374"/>
                  <a:pt x="491719" y="572795"/>
                </a:cubicBezTo>
                <a:cubicBezTo>
                  <a:pt x="491719" y="571374"/>
                  <a:pt x="490286" y="568531"/>
                  <a:pt x="488851" y="569953"/>
                </a:cubicBezTo>
                <a:close/>
                <a:moveTo>
                  <a:pt x="435810" y="548633"/>
                </a:moveTo>
                <a:cubicBezTo>
                  <a:pt x="430075" y="554319"/>
                  <a:pt x="437242" y="560003"/>
                  <a:pt x="441544" y="560003"/>
                </a:cubicBezTo>
                <a:cubicBezTo>
                  <a:pt x="440110" y="558583"/>
                  <a:pt x="441544" y="554319"/>
                  <a:pt x="440110" y="551476"/>
                </a:cubicBezTo>
                <a:close/>
                <a:moveTo>
                  <a:pt x="1016410" y="541526"/>
                </a:moveTo>
                <a:lnTo>
                  <a:pt x="1017325" y="547713"/>
                </a:lnTo>
                <a:lnTo>
                  <a:pt x="1016948" y="547389"/>
                </a:lnTo>
                <a:cubicBezTo>
                  <a:pt x="1016768" y="545079"/>
                  <a:pt x="1017843" y="542947"/>
                  <a:pt x="1016410" y="541526"/>
                </a:cubicBezTo>
                <a:close/>
                <a:moveTo>
                  <a:pt x="559098" y="530156"/>
                </a:moveTo>
                <a:cubicBezTo>
                  <a:pt x="563398" y="534420"/>
                  <a:pt x="563398" y="535841"/>
                  <a:pt x="570566" y="531577"/>
                </a:cubicBezTo>
                <a:cubicBezTo>
                  <a:pt x="566265" y="527313"/>
                  <a:pt x="560531" y="527313"/>
                  <a:pt x="559098" y="530156"/>
                </a:cubicBezTo>
                <a:close/>
                <a:moveTo>
                  <a:pt x="1055117" y="524470"/>
                </a:moveTo>
                <a:cubicBezTo>
                  <a:pt x="1042214" y="521627"/>
                  <a:pt x="1049381" y="534420"/>
                  <a:pt x="1055117" y="537262"/>
                </a:cubicBezTo>
                <a:cubicBezTo>
                  <a:pt x="1052250" y="534420"/>
                  <a:pt x="1055117" y="530156"/>
                  <a:pt x="1055117" y="524470"/>
                </a:cubicBezTo>
                <a:close/>
                <a:moveTo>
                  <a:pt x="1070886" y="508835"/>
                </a:moveTo>
                <a:cubicBezTo>
                  <a:pt x="1069453" y="510258"/>
                  <a:pt x="1066586" y="517363"/>
                  <a:pt x="1059417" y="514522"/>
                </a:cubicBezTo>
                <a:lnTo>
                  <a:pt x="1070886" y="521627"/>
                </a:lnTo>
                <a:cubicBezTo>
                  <a:pt x="1070886" y="515942"/>
                  <a:pt x="1080922" y="515942"/>
                  <a:pt x="1082355" y="518785"/>
                </a:cubicBezTo>
                <a:cubicBezTo>
                  <a:pt x="1076620" y="513099"/>
                  <a:pt x="1082355" y="511679"/>
                  <a:pt x="1070886" y="508835"/>
                </a:cubicBezTo>
                <a:close/>
                <a:moveTo>
                  <a:pt x="549062" y="508835"/>
                </a:moveTo>
                <a:cubicBezTo>
                  <a:pt x="556231" y="511679"/>
                  <a:pt x="549062" y="528734"/>
                  <a:pt x="561965" y="523049"/>
                </a:cubicBezTo>
                <a:cubicBezTo>
                  <a:pt x="554796" y="518785"/>
                  <a:pt x="560531" y="504572"/>
                  <a:pt x="549062" y="508835"/>
                </a:cubicBezTo>
                <a:close/>
                <a:moveTo>
                  <a:pt x="1893763" y="491780"/>
                </a:moveTo>
                <a:cubicBezTo>
                  <a:pt x="1892329" y="497465"/>
                  <a:pt x="1890896" y="501729"/>
                  <a:pt x="1889462" y="507415"/>
                </a:cubicBezTo>
                <a:cubicBezTo>
                  <a:pt x="1892329" y="504572"/>
                  <a:pt x="1893763" y="500308"/>
                  <a:pt x="1895196" y="497465"/>
                </a:cubicBezTo>
                <a:cubicBezTo>
                  <a:pt x="1900930" y="520207"/>
                  <a:pt x="1905232" y="542948"/>
                  <a:pt x="1908099" y="565688"/>
                </a:cubicBezTo>
                <a:cubicBezTo>
                  <a:pt x="1905232" y="541526"/>
                  <a:pt x="1902365" y="517363"/>
                  <a:pt x="1896630" y="494622"/>
                </a:cubicBezTo>
                <a:lnTo>
                  <a:pt x="1895196" y="497465"/>
                </a:lnTo>
                <a:close/>
                <a:moveTo>
                  <a:pt x="1083789" y="456247"/>
                </a:moveTo>
                <a:cubicBezTo>
                  <a:pt x="1085222" y="460511"/>
                  <a:pt x="1068019" y="460511"/>
                  <a:pt x="1080922" y="467617"/>
                </a:cubicBezTo>
                <a:lnTo>
                  <a:pt x="1089523" y="461931"/>
                </a:lnTo>
                <a:cubicBezTo>
                  <a:pt x="1085222" y="459090"/>
                  <a:pt x="1090956" y="457667"/>
                  <a:pt x="1083789" y="456247"/>
                </a:cubicBezTo>
                <a:close/>
                <a:moveTo>
                  <a:pt x="1146867" y="453404"/>
                </a:moveTo>
                <a:cubicBezTo>
                  <a:pt x="1143999" y="454826"/>
                  <a:pt x="1141132" y="454826"/>
                  <a:pt x="1145432" y="460511"/>
                </a:cubicBezTo>
                <a:cubicBezTo>
                  <a:pt x="1148299" y="459090"/>
                  <a:pt x="1149732" y="454826"/>
                  <a:pt x="1146867" y="453404"/>
                </a:cubicBezTo>
                <a:close/>
                <a:moveTo>
                  <a:pt x="1166937" y="451983"/>
                </a:moveTo>
                <a:cubicBezTo>
                  <a:pt x="1164068" y="454826"/>
                  <a:pt x="1148299" y="447719"/>
                  <a:pt x="1154034" y="457667"/>
                </a:cubicBezTo>
                <a:cubicBezTo>
                  <a:pt x="1158335" y="453404"/>
                  <a:pt x="1171237" y="460511"/>
                  <a:pt x="1166937" y="451983"/>
                </a:cubicBezTo>
                <a:close/>
                <a:moveTo>
                  <a:pt x="1079487" y="427820"/>
                </a:moveTo>
                <a:lnTo>
                  <a:pt x="1072320" y="436348"/>
                </a:lnTo>
                <a:cubicBezTo>
                  <a:pt x="1070885" y="426399"/>
                  <a:pt x="1073753" y="434927"/>
                  <a:pt x="1079487" y="427820"/>
                </a:cubicBezTo>
                <a:close/>
                <a:moveTo>
                  <a:pt x="1910965" y="420713"/>
                </a:moveTo>
                <a:cubicBezTo>
                  <a:pt x="1918133" y="440612"/>
                  <a:pt x="1922433" y="461931"/>
                  <a:pt x="1928168" y="481830"/>
                </a:cubicBezTo>
                <a:lnTo>
                  <a:pt x="1913832" y="440612"/>
                </a:lnTo>
                <a:cubicBezTo>
                  <a:pt x="1912398" y="434927"/>
                  <a:pt x="1912398" y="427820"/>
                  <a:pt x="1910965" y="420713"/>
                </a:cubicBezTo>
                <a:close/>
                <a:moveTo>
                  <a:pt x="1852189" y="412186"/>
                </a:moveTo>
                <a:cubicBezTo>
                  <a:pt x="1853623" y="417871"/>
                  <a:pt x="1856490" y="424978"/>
                  <a:pt x="1857923" y="432084"/>
                </a:cubicBezTo>
                <a:cubicBezTo>
                  <a:pt x="1857923" y="439190"/>
                  <a:pt x="1847889" y="424978"/>
                  <a:pt x="1855056" y="450561"/>
                </a:cubicBezTo>
                <a:cubicBezTo>
                  <a:pt x="1860790" y="450561"/>
                  <a:pt x="1860790" y="442033"/>
                  <a:pt x="1857923" y="432084"/>
                </a:cubicBezTo>
                <a:cubicBezTo>
                  <a:pt x="1857923" y="429241"/>
                  <a:pt x="1856490" y="423555"/>
                  <a:pt x="1852189" y="412186"/>
                </a:cubicBezTo>
                <a:close/>
                <a:moveTo>
                  <a:pt x="1862224" y="400815"/>
                </a:moveTo>
                <a:cubicBezTo>
                  <a:pt x="1867959" y="422134"/>
                  <a:pt x="1873693" y="443455"/>
                  <a:pt x="1875126" y="464775"/>
                </a:cubicBezTo>
                <a:lnTo>
                  <a:pt x="1875126" y="442033"/>
                </a:lnTo>
                <a:lnTo>
                  <a:pt x="1883727" y="484673"/>
                </a:lnTo>
                <a:cubicBezTo>
                  <a:pt x="1886594" y="481830"/>
                  <a:pt x="1888029" y="469039"/>
                  <a:pt x="1885162" y="451983"/>
                </a:cubicBezTo>
                <a:cubicBezTo>
                  <a:pt x="1883727" y="447719"/>
                  <a:pt x="1883727" y="443455"/>
                  <a:pt x="1882294" y="439190"/>
                </a:cubicBezTo>
                <a:cubicBezTo>
                  <a:pt x="1880860" y="434926"/>
                  <a:pt x="1877993" y="430662"/>
                  <a:pt x="1876560" y="426398"/>
                </a:cubicBezTo>
                <a:cubicBezTo>
                  <a:pt x="1873693" y="417871"/>
                  <a:pt x="1867959" y="409343"/>
                  <a:pt x="1862224" y="400815"/>
                </a:cubicBezTo>
                <a:close/>
                <a:moveTo>
                  <a:pt x="1092389" y="379495"/>
                </a:moveTo>
                <a:lnTo>
                  <a:pt x="1092389" y="385180"/>
                </a:lnTo>
                <a:cubicBezTo>
                  <a:pt x="1092389" y="383759"/>
                  <a:pt x="1093823" y="385180"/>
                  <a:pt x="1096690" y="385180"/>
                </a:cubicBezTo>
                <a:cubicBezTo>
                  <a:pt x="1099558" y="389444"/>
                  <a:pt x="1090956" y="389444"/>
                  <a:pt x="1088089" y="390865"/>
                </a:cubicBezTo>
                <a:cubicBezTo>
                  <a:pt x="1093823" y="390865"/>
                  <a:pt x="1100992" y="388023"/>
                  <a:pt x="1108159" y="392287"/>
                </a:cubicBezTo>
                <a:cubicBezTo>
                  <a:pt x="1108159" y="395129"/>
                  <a:pt x="1108159" y="396551"/>
                  <a:pt x="1109593" y="397972"/>
                </a:cubicBezTo>
                <a:cubicBezTo>
                  <a:pt x="1106725" y="397972"/>
                  <a:pt x="1106725" y="397972"/>
                  <a:pt x="1109593" y="400815"/>
                </a:cubicBezTo>
                <a:lnTo>
                  <a:pt x="1112461" y="400815"/>
                </a:lnTo>
                <a:cubicBezTo>
                  <a:pt x="1111026" y="399394"/>
                  <a:pt x="1109593" y="397972"/>
                  <a:pt x="1109593" y="396551"/>
                </a:cubicBezTo>
                <a:cubicBezTo>
                  <a:pt x="1111026" y="396551"/>
                  <a:pt x="1113893" y="396551"/>
                  <a:pt x="1112461" y="395129"/>
                </a:cubicBezTo>
                <a:cubicBezTo>
                  <a:pt x="1111026" y="392287"/>
                  <a:pt x="1109593" y="392287"/>
                  <a:pt x="1108159" y="390865"/>
                </a:cubicBezTo>
                <a:cubicBezTo>
                  <a:pt x="1106725" y="385180"/>
                  <a:pt x="1105292" y="378073"/>
                  <a:pt x="1092389" y="379495"/>
                </a:cubicBezTo>
                <a:close/>
                <a:moveTo>
                  <a:pt x="365563" y="379494"/>
                </a:moveTo>
                <a:cubicBezTo>
                  <a:pt x="352662" y="386601"/>
                  <a:pt x="341191" y="395128"/>
                  <a:pt x="328290" y="403656"/>
                </a:cubicBezTo>
                <a:cubicBezTo>
                  <a:pt x="345493" y="385178"/>
                  <a:pt x="346927" y="393708"/>
                  <a:pt x="365563" y="379494"/>
                </a:cubicBezTo>
                <a:close/>
                <a:moveTo>
                  <a:pt x="1879188" y="377955"/>
                </a:moveTo>
                <a:lnTo>
                  <a:pt x="1879427" y="378073"/>
                </a:lnTo>
                <a:lnTo>
                  <a:pt x="1879634" y="379503"/>
                </a:lnTo>
                <a:close/>
                <a:moveTo>
                  <a:pt x="1790545" y="370966"/>
                </a:moveTo>
                <a:cubicBezTo>
                  <a:pt x="1791978" y="376653"/>
                  <a:pt x="1799147" y="390865"/>
                  <a:pt x="1806314" y="402236"/>
                </a:cubicBezTo>
                <a:cubicBezTo>
                  <a:pt x="1813483" y="415027"/>
                  <a:pt x="1819217" y="426398"/>
                  <a:pt x="1823517" y="426398"/>
                </a:cubicBezTo>
                <a:cubicBezTo>
                  <a:pt x="1824951" y="429241"/>
                  <a:pt x="1819217" y="419291"/>
                  <a:pt x="1813483" y="406500"/>
                </a:cubicBezTo>
                <a:cubicBezTo>
                  <a:pt x="1806314" y="393708"/>
                  <a:pt x="1796279" y="379494"/>
                  <a:pt x="1790545" y="370966"/>
                </a:cubicBezTo>
                <a:close/>
                <a:moveTo>
                  <a:pt x="336892" y="370966"/>
                </a:moveTo>
                <a:cubicBezTo>
                  <a:pt x="325423" y="380916"/>
                  <a:pt x="303918" y="402235"/>
                  <a:pt x="283848" y="419291"/>
                </a:cubicBezTo>
                <a:cubicBezTo>
                  <a:pt x="263778" y="436348"/>
                  <a:pt x="243708" y="451981"/>
                  <a:pt x="235106" y="449139"/>
                </a:cubicBezTo>
                <a:cubicBezTo>
                  <a:pt x="248008" y="437768"/>
                  <a:pt x="265212" y="422134"/>
                  <a:pt x="283848" y="407920"/>
                </a:cubicBezTo>
                <a:cubicBezTo>
                  <a:pt x="302485" y="393707"/>
                  <a:pt x="321121" y="379494"/>
                  <a:pt x="336892" y="370966"/>
                </a:cubicBezTo>
                <a:close/>
                <a:moveTo>
                  <a:pt x="344956" y="363504"/>
                </a:moveTo>
                <a:cubicBezTo>
                  <a:pt x="346568" y="362438"/>
                  <a:pt x="346927" y="362438"/>
                  <a:pt x="345493" y="363859"/>
                </a:cubicBezTo>
                <a:cubicBezTo>
                  <a:pt x="344060" y="365280"/>
                  <a:pt x="339758" y="368123"/>
                  <a:pt x="336891" y="369544"/>
                </a:cubicBezTo>
                <a:cubicBezTo>
                  <a:pt x="340476" y="366702"/>
                  <a:pt x="343343" y="364570"/>
                  <a:pt x="344956" y="363504"/>
                </a:cubicBezTo>
                <a:close/>
                <a:moveTo>
                  <a:pt x="1134860" y="362794"/>
                </a:moveTo>
                <a:cubicBezTo>
                  <a:pt x="1132530" y="362794"/>
                  <a:pt x="1130380" y="363860"/>
                  <a:pt x="1129664" y="365281"/>
                </a:cubicBezTo>
                <a:cubicBezTo>
                  <a:pt x="1132531" y="366702"/>
                  <a:pt x="1135396" y="368125"/>
                  <a:pt x="1138265" y="368125"/>
                </a:cubicBezTo>
                <a:lnTo>
                  <a:pt x="1141132" y="366702"/>
                </a:lnTo>
                <a:cubicBezTo>
                  <a:pt x="1139699" y="363860"/>
                  <a:pt x="1137190" y="362794"/>
                  <a:pt x="1134860" y="362794"/>
                </a:cubicBezTo>
                <a:close/>
                <a:moveTo>
                  <a:pt x="364131" y="362438"/>
                </a:moveTo>
                <a:lnTo>
                  <a:pt x="344060" y="379493"/>
                </a:lnTo>
                <a:lnTo>
                  <a:pt x="342626" y="372388"/>
                </a:lnTo>
                <a:close/>
                <a:moveTo>
                  <a:pt x="1871519" y="361461"/>
                </a:moveTo>
                <a:cubicBezTo>
                  <a:pt x="1871900" y="361106"/>
                  <a:pt x="1872976" y="361727"/>
                  <a:pt x="1875126" y="363859"/>
                </a:cubicBezTo>
                <a:lnTo>
                  <a:pt x="1879188" y="377955"/>
                </a:lnTo>
                <a:lnTo>
                  <a:pt x="1876560" y="376653"/>
                </a:lnTo>
                <a:cubicBezTo>
                  <a:pt x="1875485" y="372388"/>
                  <a:pt x="1870377" y="362527"/>
                  <a:pt x="1871519" y="361461"/>
                </a:cubicBezTo>
                <a:close/>
                <a:moveTo>
                  <a:pt x="1769041" y="355332"/>
                </a:moveTo>
                <a:cubicBezTo>
                  <a:pt x="1770475" y="359596"/>
                  <a:pt x="1771908" y="363859"/>
                  <a:pt x="1773342" y="368123"/>
                </a:cubicBezTo>
                <a:cubicBezTo>
                  <a:pt x="1770475" y="368123"/>
                  <a:pt x="1770475" y="369546"/>
                  <a:pt x="1777642" y="383758"/>
                </a:cubicBezTo>
                <a:lnTo>
                  <a:pt x="1773342" y="368123"/>
                </a:lnTo>
                <a:cubicBezTo>
                  <a:pt x="1776209" y="369546"/>
                  <a:pt x="1780509" y="372389"/>
                  <a:pt x="1781944" y="372389"/>
                </a:cubicBezTo>
                <a:cubicBezTo>
                  <a:pt x="1783377" y="372389"/>
                  <a:pt x="1783377" y="372389"/>
                  <a:pt x="1780509" y="368123"/>
                </a:cubicBezTo>
                <a:cubicBezTo>
                  <a:pt x="1779077" y="365282"/>
                  <a:pt x="1776209" y="361018"/>
                  <a:pt x="1769041" y="355332"/>
                </a:cubicBezTo>
                <a:close/>
                <a:moveTo>
                  <a:pt x="1846455" y="302743"/>
                </a:moveTo>
                <a:cubicBezTo>
                  <a:pt x="1853623" y="315534"/>
                  <a:pt x="1853623" y="324062"/>
                  <a:pt x="1852189" y="328326"/>
                </a:cubicBezTo>
                <a:cubicBezTo>
                  <a:pt x="1850756" y="332591"/>
                  <a:pt x="1847888" y="334012"/>
                  <a:pt x="1846455" y="331169"/>
                </a:cubicBezTo>
                <a:cubicBezTo>
                  <a:pt x="1846455" y="322641"/>
                  <a:pt x="1846455" y="312693"/>
                  <a:pt x="1846455" y="302743"/>
                </a:cubicBezTo>
                <a:close/>
                <a:moveTo>
                  <a:pt x="434815" y="297805"/>
                </a:moveTo>
                <a:lnTo>
                  <a:pt x="420936" y="310205"/>
                </a:lnTo>
                <a:cubicBezTo>
                  <a:pt x="416098" y="314824"/>
                  <a:pt x="412156" y="319088"/>
                  <a:pt x="410005" y="322642"/>
                </a:cubicBezTo>
                <a:lnTo>
                  <a:pt x="408572" y="308428"/>
                </a:lnTo>
                <a:cubicBezTo>
                  <a:pt x="412873" y="308428"/>
                  <a:pt x="417532" y="307006"/>
                  <a:pt x="422549" y="304697"/>
                </a:cubicBezTo>
                <a:close/>
                <a:moveTo>
                  <a:pt x="1088089" y="294215"/>
                </a:moveTo>
                <a:cubicBezTo>
                  <a:pt x="1095258" y="297058"/>
                  <a:pt x="1096690" y="299900"/>
                  <a:pt x="1105292" y="301322"/>
                </a:cubicBezTo>
                <a:lnTo>
                  <a:pt x="1105292" y="309850"/>
                </a:lnTo>
                <a:cubicBezTo>
                  <a:pt x="1113893" y="316957"/>
                  <a:pt x="1118195" y="309850"/>
                  <a:pt x="1122495" y="307006"/>
                </a:cubicBezTo>
                <a:lnTo>
                  <a:pt x="1121061" y="312693"/>
                </a:lnTo>
                <a:cubicBezTo>
                  <a:pt x="1122495" y="314113"/>
                  <a:pt x="1122495" y="314113"/>
                  <a:pt x="1123929" y="314113"/>
                </a:cubicBezTo>
                <a:lnTo>
                  <a:pt x="1122495" y="318377"/>
                </a:lnTo>
                <a:cubicBezTo>
                  <a:pt x="1139698" y="311270"/>
                  <a:pt x="1136831" y="336855"/>
                  <a:pt x="1151167" y="328327"/>
                </a:cubicBezTo>
                <a:cubicBezTo>
                  <a:pt x="1149732" y="331169"/>
                  <a:pt x="1141132" y="331169"/>
                  <a:pt x="1135396" y="331169"/>
                </a:cubicBezTo>
                <a:cubicBezTo>
                  <a:pt x="1131096" y="336855"/>
                  <a:pt x="1138265" y="336855"/>
                  <a:pt x="1141132" y="341119"/>
                </a:cubicBezTo>
                <a:lnTo>
                  <a:pt x="1154034" y="338276"/>
                </a:lnTo>
                <a:cubicBezTo>
                  <a:pt x="1145432" y="349647"/>
                  <a:pt x="1165502" y="341119"/>
                  <a:pt x="1168370" y="352490"/>
                </a:cubicBezTo>
                <a:cubicBezTo>
                  <a:pt x="1155468" y="359597"/>
                  <a:pt x="1184140" y="378073"/>
                  <a:pt x="1182705" y="383759"/>
                </a:cubicBezTo>
                <a:cubicBezTo>
                  <a:pt x="1175538" y="393708"/>
                  <a:pt x="1172671" y="375230"/>
                  <a:pt x="1164068" y="379495"/>
                </a:cubicBezTo>
                <a:cubicBezTo>
                  <a:pt x="1161202" y="385180"/>
                  <a:pt x="1169804" y="385180"/>
                  <a:pt x="1171237" y="389444"/>
                </a:cubicBezTo>
                <a:lnTo>
                  <a:pt x="1156901" y="386601"/>
                </a:lnTo>
                <a:cubicBezTo>
                  <a:pt x="1151167" y="392287"/>
                  <a:pt x="1169804" y="392287"/>
                  <a:pt x="1162635" y="393708"/>
                </a:cubicBezTo>
                <a:cubicBezTo>
                  <a:pt x="1168370" y="402236"/>
                  <a:pt x="1168370" y="393708"/>
                  <a:pt x="1179838" y="396551"/>
                </a:cubicBezTo>
                <a:cubicBezTo>
                  <a:pt x="1175538" y="396551"/>
                  <a:pt x="1168370" y="400815"/>
                  <a:pt x="1172671" y="405079"/>
                </a:cubicBezTo>
                <a:cubicBezTo>
                  <a:pt x="1176971" y="406499"/>
                  <a:pt x="1179838" y="399394"/>
                  <a:pt x="1179838" y="405079"/>
                </a:cubicBezTo>
                <a:cubicBezTo>
                  <a:pt x="1165502" y="419293"/>
                  <a:pt x="1179838" y="430662"/>
                  <a:pt x="1171237" y="444876"/>
                </a:cubicBezTo>
                <a:lnTo>
                  <a:pt x="1178405" y="446297"/>
                </a:lnTo>
                <a:cubicBezTo>
                  <a:pt x="1175538" y="447719"/>
                  <a:pt x="1172671" y="447719"/>
                  <a:pt x="1174104" y="450560"/>
                </a:cubicBezTo>
                <a:lnTo>
                  <a:pt x="1178405" y="451983"/>
                </a:lnTo>
                <a:cubicBezTo>
                  <a:pt x="1176971" y="454826"/>
                  <a:pt x="1161202" y="466195"/>
                  <a:pt x="1159768" y="477566"/>
                </a:cubicBezTo>
                <a:lnTo>
                  <a:pt x="1169804" y="476145"/>
                </a:lnTo>
                <a:lnTo>
                  <a:pt x="1156901" y="481830"/>
                </a:lnTo>
                <a:lnTo>
                  <a:pt x="1169804" y="486094"/>
                </a:lnTo>
                <a:cubicBezTo>
                  <a:pt x="1156901" y="483252"/>
                  <a:pt x="1159768" y="497465"/>
                  <a:pt x="1152601" y="504572"/>
                </a:cubicBezTo>
                <a:lnTo>
                  <a:pt x="1159768" y="507415"/>
                </a:lnTo>
                <a:lnTo>
                  <a:pt x="1152601" y="510258"/>
                </a:lnTo>
                <a:lnTo>
                  <a:pt x="1158335" y="510258"/>
                </a:lnTo>
                <a:cubicBezTo>
                  <a:pt x="1155468" y="514522"/>
                  <a:pt x="1141132" y="515942"/>
                  <a:pt x="1143999" y="524470"/>
                </a:cubicBezTo>
                <a:cubicBezTo>
                  <a:pt x="1143999" y="518785"/>
                  <a:pt x="1155468" y="523049"/>
                  <a:pt x="1161202" y="525892"/>
                </a:cubicBezTo>
                <a:lnTo>
                  <a:pt x="1138265" y="537262"/>
                </a:lnTo>
                <a:cubicBezTo>
                  <a:pt x="1142565" y="540105"/>
                  <a:pt x="1141132" y="548633"/>
                  <a:pt x="1149732" y="545791"/>
                </a:cubicBezTo>
                <a:lnTo>
                  <a:pt x="1138265" y="548633"/>
                </a:lnTo>
                <a:lnTo>
                  <a:pt x="1143999" y="550055"/>
                </a:lnTo>
                <a:cubicBezTo>
                  <a:pt x="1143999" y="579902"/>
                  <a:pt x="1090956" y="581324"/>
                  <a:pt x="1106725" y="616858"/>
                </a:cubicBezTo>
                <a:lnTo>
                  <a:pt x="1109593" y="616858"/>
                </a:lnTo>
                <a:lnTo>
                  <a:pt x="1089523" y="625386"/>
                </a:lnTo>
                <a:cubicBezTo>
                  <a:pt x="1090956" y="628227"/>
                  <a:pt x="1100992" y="633913"/>
                  <a:pt x="1102425" y="639598"/>
                </a:cubicBezTo>
                <a:cubicBezTo>
                  <a:pt x="1092389" y="632491"/>
                  <a:pt x="1096690" y="646705"/>
                  <a:pt x="1086656" y="645284"/>
                </a:cubicBezTo>
                <a:cubicBezTo>
                  <a:pt x="1090956" y="650969"/>
                  <a:pt x="1095258" y="648126"/>
                  <a:pt x="1099558" y="649548"/>
                </a:cubicBezTo>
                <a:cubicBezTo>
                  <a:pt x="1105292" y="668024"/>
                  <a:pt x="1080922" y="669447"/>
                  <a:pt x="1082355" y="687923"/>
                </a:cubicBezTo>
                <a:cubicBezTo>
                  <a:pt x="1073753" y="666604"/>
                  <a:pt x="1078053" y="668024"/>
                  <a:pt x="1076620" y="655233"/>
                </a:cubicBezTo>
                <a:cubicBezTo>
                  <a:pt x="1063717" y="663761"/>
                  <a:pt x="1073753" y="670867"/>
                  <a:pt x="1065152" y="682238"/>
                </a:cubicBezTo>
                <a:lnTo>
                  <a:pt x="1072320" y="677974"/>
                </a:lnTo>
                <a:cubicBezTo>
                  <a:pt x="1086656" y="692188"/>
                  <a:pt x="1055117" y="693609"/>
                  <a:pt x="1072320" y="703558"/>
                </a:cubicBezTo>
                <a:cubicBezTo>
                  <a:pt x="1066586" y="707822"/>
                  <a:pt x="1052250" y="707822"/>
                  <a:pt x="1046516" y="713508"/>
                </a:cubicBezTo>
                <a:cubicBezTo>
                  <a:pt x="1046516" y="717772"/>
                  <a:pt x="1047949" y="719192"/>
                  <a:pt x="1050816" y="720615"/>
                </a:cubicBezTo>
                <a:lnTo>
                  <a:pt x="1060852" y="722035"/>
                </a:lnTo>
                <a:lnTo>
                  <a:pt x="1059417" y="724879"/>
                </a:lnTo>
                <a:cubicBezTo>
                  <a:pt x="1070886" y="724879"/>
                  <a:pt x="1079487" y="750462"/>
                  <a:pt x="1086656" y="741934"/>
                </a:cubicBezTo>
                <a:cubicBezTo>
                  <a:pt x="1092389" y="751884"/>
                  <a:pt x="1102425" y="751884"/>
                  <a:pt x="1108159" y="758990"/>
                </a:cubicBezTo>
                <a:lnTo>
                  <a:pt x="1112461" y="750462"/>
                </a:lnTo>
                <a:cubicBezTo>
                  <a:pt x="1115328" y="754726"/>
                  <a:pt x="1118195" y="760412"/>
                  <a:pt x="1122495" y="760412"/>
                </a:cubicBezTo>
                <a:cubicBezTo>
                  <a:pt x="1122495" y="758990"/>
                  <a:pt x="1122495" y="757569"/>
                  <a:pt x="1122495" y="756148"/>
                </a:cubicBezTo>
                <a:cubicBezTo>
                  <a:pt x="1133964" y="767519"/>
                  <a:pt x="1145432" y="771783"/>
                  <a:pt x="1156901" y="777467"/>
                </a:cubicBezTo>
                <a:cubicBezTo>
                  <a:pt x="1158335" y="771783"/>
                  <a:pt x="1159768" y="767519"/>
                  <a:pt x="1154034" y="763253"/>
                </a:cubicBezTo>
                <a:cubicBezTo>
                  <a:pt x="1168370" y="758990"/>
                  <a:pt x="1178405" y="785995"/>
                  <a:pt x="1195608"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1"/>
                  <a:pt x="1247217" y="803052"/>
                </a:cubicBezTo>
                <a:cubicBezTo>
                  <a:pt x="1258686" y="821528"/>
                  <a:pt x="1280189" y="827215"/>
                  <a:pt x="1295959" y="838584"/>
                </a:cubicBezTo>
                <a:lnTo>
                  <a:pt x="1301693" y="845691"/>
                </a:lnTo>
                <a:lnTo>
                  <a:pt x="1303126" y="844270"/>
                </a:lnTo>
                <a:lnTo>
                  <a:pt x="1298826" y="838584"/>
                </a:lnTo>
                <a:cubicBezTo>
                  <a:pt x="1305993" y="842849"/>
                  <a:pt x="1311728" y="848534"/>
                  <a:pt x="1314595" y="855641"/>
                </a:cubicBezTo>
                <a:cubicBezTo>
                  <a:pt x="1316029" y="852798"/>
                  <a:pt x="1321764" y="845691"/>
                  <a:pt x="1327498" y="844270"/>
                </a:cubicBezTo>
                <a:cubicBezTo>
                  <a:pt x="1323197" y="855641"/>
                  <a:pt x="1353303" y="844270"/>
                  <a:pt x="1356170" y="859905"/>
                </a:cubicBezTo>
                <a:cubicBezTo>
                  <a:pt x="1357603" y="858484"/>
                  <a:pt x="1353303" y="857062"/>
                  <a:pt x="1357603" y="854219"/>
                </a:cubicBezTo>
                <a:cubicBezTo>
                  <a:pt x="1379107" y="865589"/>
                  <a:pt x="1404911" y="892595"/>
                  <a:pt x="1435016" y="895438"/>
                </a:cubicBezTo>
                <a:cubicBezTo>
                  <a:pt x="1426414" y="918180"/>
                  <a:pt x="1450786" y="922444"/>
                  <a:pt x="1460820" y="938078"/>
                </a:cubicBezTo>
                <a:cubicBezTo>
                  <a:pt x="1470856" y="926708"/>
                  <a:pt x="1456520" y="928128"/>
                  <a:pt x="1456520" y="916757"/>
                </a:cubicBezTo>
                <a:cubicBezTo>
                  <a:pt x="1461896" y="921022"/>
                  <a:pt x="1464047" y="910895"/>
                  <a:pt x="1469019" y="912161"/>
                </a:cubicBezTo>
                <a:lnTo>
                  <a:pt x="1474695" y="917728"/>
                </a:lnTo>
                <a:lnTo>
                  <a:pt x="1474082" y="922799"/>
                </a:lnTo>
                <a:cubicBezTo>
                  <a:pt x="1473007" y="925996"/>
                  <a:pt x="1473007" y="928839"/>
                  <a:pt x="1479458" y="929549"/>
                </a:cubicBezTo>
                <a:lnTo>
                  <a:pt x="1483758" y="921021"/>
                </a:lnTo>
                <a:lnTo>
                  <a:pt x="1486625" y="935235"/>
                </a:lnTo>
                <a:cubicBezTo>
                  <a:pt x="1513864" y="940920"/>
                  <a:pt x="1532499" y="956555"/>
                  <a:pt x="1558304" y="956555"/>
                </a:cubicBezTo>
                <a:cubicBezTo>
                  <a:pt x="1558304" y="959398"/>
                  <a:pt x="1556871" y="963662"/>
                  <a:pt x="1552570" y="965082"/>
                </a:cubicBezTo>
                <a:cubicBezTo>
                  <a:pt x="1562605" y="969346"/>
                  <a:pt x="1566905" y="989246"/>
                  <a:pt x="1582676" y="984981"/>
                </a:cubicBezTo>
                <a:lnTo>
                  <a:pt x="1581241" y="980717"/>
                </a:lnTo>
                <a:cubicBezTo>
                  <a:pt x="1602746" y="980717"/>
                  <a:pt x="1594144" y="999195"/>
                  <a:pt x="1614215" y="1011987"/>
                </a:cubicBezTo>
                <a:cubicBezTo>
                  <a:pt x="1609913" y="1010566"/>
                  <a:pt x="1601311" y="999195"/>
                  <a:pt x="1595577" y="1009145"/>
                </a:cubicBezTo>
                <a:cubicBezTo>
                  <a:pt x="1594144" y="1016250"/>
                  <a:pt x="1605613" y="1020514"/>
                  <a:pt x="1611347" y="1016250"/>
                </a:cubicBezTo>
                <a:lnTo>
                  <a:pt x="1604179" y="1027621"/>
                </a:lnTo>
                <a:cubicBezTo>
                  <a:pt x="1604179" y="1019093"/>
                  <a:pt x="1595577" y="1016250"/>
                  <a:pt x="1591277" y="1010566"/>
                </a:cubicBezTo>
                <a:cubicBezTo>
                  <a:pt x="1592710" y="1011987"/>
                  <a:pt x="1591277" y="1014830"/>
                  <a:pt x="1591277" y="1017673"/>
                </a:cubicBezTo>
                <a:cubicBezTo>
                  <a:pt x="1586976" y="1011987"/>
                  <a:pt x="1579809" y="1009145"/>
                  <a:pt x="1574074" y="1002038"/>
                </a:cubicBezTo>
                <a:lnTo>
                  <a:pt x="1585543" y="1006302"/>
                </a:lnTo>
                <a:cubicBezTo>
                  <a:pt x="1586976" y="992088"/>
                  <a:pt x="1568340" y="997774"/>
                  <a:pt x="1565473" y="992088"/>
                </a:cubicBezTo>
                <a:cubicBezTo>
                  <a:pt x="1559738" y="1003459"/>
                  <a:pt x="1566905" y="1004880"/>
                  <a:pt x="1556871" y="1010566"/>
                </a:cubicBezTo>
                <a:cubicBezTo>
                  <a:pt x="1536801" y="1006302"/>
                  <a:pt x="1551137" y="993510"/>
                  <a:pt x="1538234" y="976453"/>
                </a:cubicBezTo>
                <a:lnTo>
                  <a:pt x="1542535" y="973612"/>
                </a:lnTo>
                <a:cubicBezTo>
                  <a:pt x="1536801" y="969346"/>
                  <a:pt x="1538234" y="956555"/>
                  <a:pt x="1526765" y="960819"/>
                </a:cubicBezTo>
                <a:cubicBezTo>
                  <a:pt x="1523898" y="967925"/>
                  <a:pt x="1529632" y="970769"/>
                  <a:pt x="1531067" y="975032"/>
                </a:cubicBezTo>
                <a:cubicBezTo>
                  <a:pt x="1528199" y="977876"/>
                  <a:pt x="1526765" y="957977"/>
                  <a:pt x="1518164" y="962241"/>
                </a:cubicBezTo>
                <a:cubicBezTo>
                  <a:pt x="1519598" y="973612"/>
                  <a:pt x="1531067" y="983560"/>
                  <a:pt x="1539668" y="987824"/>
                </a:cubicBezTo>
                <a:cubicBezTo>
                  <a:pt x="1538234" y="990667"/>
                  <a:pt x="1535367" y="993510"/>
                  <a:pt x="1535367" y="999195"/>
                </a:cubicBezTo>
                <a:cubicBezTo>
                  <a:pt x="1512429" y="979296"/>
                  <a:pt x="1488059" y="953713"/>
                  <a:pt x="1459388" y="948027"/>
                </a:cubicBezTo>
                <a:cubicBezTo>
                  <a:pt x="1466555" y="967925"/>
                  <a:pt x="1452219" y="946606"/>
                  <a:pt x="1449352" y="962241"/>
                </a:cubicBezTo>
                <a:cubicBezTo>
                  <a:pt x="1452219" y="950870"/>
                  <a:pt x="1439317" y="956555"/>
                  <a:pt x="1433583" y="949449"/>
                </a:cubicBezTo>
                <a:cubicBezTo>
                  <a:pt x="1424982" y="959398"/>
                  <a:pt x="1443617" y="965082"/>
                  <a:pt x="1435016" y="969346"/>
                </a:cubicBezTo>
                <a:cubicBezTo>
                  <a:pt x="1422114" y="960819"/>
                  <a:pt x="1412079" y="932392"/>
                  <a:pt x="1392008" y="928128"/>
                </a:cubicBezTo>
                <a:cubicBezTo>
                  <a:pt x="1390576" y="933814"/>
                  <a:pt x="1394876" y="935235"/>
                  <a:pt x="1394876" y="938078"/>
                </a:cubicBezTo>
                <a:cubicBezTo>
                  <a:pt x="1384841" y="929549"/>
                  <a:pt x="1380540" y="896859"/>
                  <a:pt x="1364771" y="911073"/>
                </a:cubicBezTo>
                <a:cubicBezTo>
                  <a:pt x="1367638" y="919601"/>
                  <a:pt x="1371938" y="929549"/>
                  <a:pt x="1374805" y="938078"/>
                </a:cubicBezTo>
                <a:cubicBezTo>
                  <a:pt x="1373373" y="938078"/>
                  <a:pt x="1370505" y="938078"/>
                  <a:pt x="1366204" y="939499"/>
                </a:cubicBezTo>
                <a:lnTo>
                  <a:pt x="1367638"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1"/>
                  <a:pt x="1298826" y="921021"/>
                  <a:pt x="1314595" y="928128"/>
                </a:cubicBezTo>
                <a:cubicBezTo>
                  <a:pt x="1320329" y="919601"/>
                  <a:pt x="1305993" y="912494"/>
                  <a:pt x="1311728" y="913916"/>
                </a:cubicBezTo>
                <a:cubicBezTo>
                  <a:pt x="1317462" y="919601"/>
                  <a:pt x="1333232" y="916757"/>
                  <a:pt x="1334665" y="928128"/>
                </a:cubicBezTo>
                <a:lnTo>
                  <a:pt x="1317462" y="919601"/>
                </a:lnTo>
                <a:cubicBezTo>
                  <a:pt x="1311728" y="935235"/>
                  <a:pt x="1324631" y="923864"/>
                  <a:pt x="1324631" y="932392"/>
                </a:cubicBezTo>
                <a:cubicBezTo>
                  <a:pt x="1314595" y="942342"/>
                  <a:pt x="1310295" y="923864"/>
                  <a:pt x="1300259" y="928128"/>
                </a:cubicBezTo>
                <a:lnTo>
                  <a:pt x="1301693" y="929549"/>
                </a:lnTo>
                <a:cubicBezTo>
                  <a:pt x="1288791" y="921021"/>
                  <a:pt x="1290225" y="925285"/>
                  <a:pt x="1278756" y="912494"/>
                </a:cubicBezTo>
                <a:cubicBezTo>
                  <a:pt x="1283056" y="899702"/>
                  <a:pt x="1287358" y="906809"/>
                  <a:pt x="1295959" y="903966"/>
                </a:cubicBezTo>
                <a:cubicBezTo>
                  <a:pt x="1274455" y="892595"/>
                  <a:pt x="1254385" y="854219"/>
                  <a:pt x="1221413" y="868433"/>
                </a:cubicBezTo>
                <a:lnTo>
                  <a:pt x="1230014" y="885488"/>
                </a:lnTo>
                <a:cubicBezTo>
                  <a:pt x="1219979" y="884067"/>
                  <a:pt x="1211377" y="865589"/>
                  <a:pt x="1204210" y="882646"/>
                </a:cubicBezTo>
                <a:cubicBezTo>
                  <a:pt x="1217111" y="881224"/>
                  <a:pt x="1207077" y="891174"/>
                  <a:pt x="1211377" y="895438"/>
                </a:cubicBezTo>
                <a:lnTo>
                  <a:pt x="1214244" y="898281"/>
                </a:lnTo>
                <a:cubicBezTo>
                  <a:pt x="1214244" y="898281"/>
                  <a:pt x="1217111" y="902545"/>
                  <a:pt x="1214244" y="903966"/>
                </a:cubicBezTo>
                <a:cubicBezTo>
                  <a:pt x="1209944" y="891174"/>
                  <a:pt x="1199908" y="882646"/>
                  <a:pt x="1194174" y="874117"/>
                </a:cubicBezTo>
                <a:cubicBezTo>
                  <a:pt x="1195608" y="879803"/>
                  <a:pt x="1185573" y="882646"/>
                  <a:pt x="1184140" y="884067"/>
                </a:cubicBezTo>
                <a:cubicBezTo>
                  <a:pt x="1176971" y="876960"/>
                  <a:pt x="1187007" y="875540"/>
                  <a:pt x="1189874" y="871276"/>
                </a:cubicBezTo>
                <a:cubicBezTo>
                  <a:pt x="1185573" y="868433"/>
                  <a:pt x="1182705" y="857062"/>
                  <a:pt x="1175538" y="864169"/>
                </a:cubicBezTo>
                <a:cubicBezTo>
                  <a:pt x="1166937" y="868433"/>
                  <a:pt x="1179838" y="875540"/>
                  <a:pt x="1178405" y="882646"/>
                </a:cubicBezTo>
                <a:lnTo>
                  <a:pt x="1159768" y="859905"/>
                </a:lnTo>
                <a:lnTo>
                  <a:pt x="1159768" y="862748"/>
                </a:lnTo>
                <a:cubicBezTo>
                  <a:pt x="1158335" y="859905"/>
                  <a:pt x="1155468" y="855641"/>
                  <a:pt x="1152601" y="857062"/>
                </a:cubicBezTo>
                <a:lnTo>
                  <a:pt x="1151636" y="862322"/>
                </a:lnTo>
                <a:lnTo>
                  <a:pt x="1144906" y="858145"/>
                </a:lnTo>
                <a:cubicBezTo>
                  <a:pt x="1142117" y="853564"/>
                  <a:pt x="1139833" y="848334"/>
                  <a:pt x="1135935" y="846802"/>
                </a:cubicBezTo>
                <a:lnTo>
                  <a:pt x="1125761" y="849836"/>
                </a:lnTo>
                <a:lnTo>
                  <a:pt x="1125362" y="849955"/>
                </a:lnTo>
                <a:lnTo>
                  <a:pt x="1121061" y="841427"/>
                </a:lnTo>
                <a:cubicBezTo>
                  <a:pt x="1119628" y="841427"/>
                  <a:pt x="1116761" y="844270"/>
                  <a:pt x="1118195" y="845691"/>
                </a:cubicBezTo>
                <a:lnTo>
                  <a:pt x="1113893" y="837163"/>
                </a:lnTo>
                <a:cubicBezTo>
                  <a:pt x="1106368" y="828635"/>
                  <a:pt x="1105292" y="839295"/>
                  <a:pt x="1102806" y="845758"/>
                </a:cubicBezTo>
                <a:lnTo>
                  <a:pt x="1101310" y="847690"/>
                </a:lnTo>
                <a:lnTo>
                  <a:pt x="1099558" y="849955"/>
                </a:lnTo>
                <a:cubicBezTo>
                  <a:pt x="1093823" y="849955"/>
                  <a:pt x="1089523" y="854219"/>
                  <a:pt x="1090956" y="857062"/>
                </a:cubicBezTo>
                <a:lnTo>
                  <a:pt x="1080922" y="842849"/>
                </a:lnTo>
                <a:cubicBezTo>
                  <a:pt x="1080922" y="828635"/>
                  <a:pt x="1062284" y="818685"/>
                  <a:pt x="1070886" y="798787"/>
                </a:cubicBezTo>
                <a:cubicBezTo>
                  <a:pt x="1066586" y="798787"/>
                  <a:pt x="1062284" y="800209"/>
                  <a:pt x="1062284" y="804473"/>
                </a:cubicBezTo>
                <a:cubicBezTo>
                  <a:pt x="1053683" y="798787"/>
                  <a:pt x="1057985" y="820108"/>
                  <a:pt x="1043649" y="810158"/>
                </a:cubicBezTo>
                <a:cubicBezTo>
                  <a:pt x="1042214" y="813001"/>
                  <a:pt x="1045081" y="813001"/>
                  <a:pt x="1046516" y="815844"/>
                </a:cubicBezTo>
                <a:cubicBezTo>
                  <a:pt x="1042214" y="814421"/>
                  <a:pt x="1040781" y="813001"/>
                  <a:pt x="1040781" y="810158"/>
                </a:cubicBezTo>
                <a:cubicBezTo>
                  <a:pt x="1040781" y="813001"/>
                  <a:pt x="1039347" y="814421"/>
                  <a:pt x="1036480" y="817265"/>
                </a:cubicBezTo>
                <a:cubicBezTo>
                  <a:pt x="1039347" y="810158"/>
                  <a:pt x="1032180" y="808737"/>
                  <a:pt x="1027879" y="808737"/>
                </a:cubicBezTo>
                <a:lnTo>
                  <a:pt x="1027879" y="822951"/>
                </a:lnTo>
                <a:cubicBezTo>
                  <a:pt x="1026446" y="815844"/>
                  <a:pt x="1025011" y="813001"/>
                  <a:pt x="1017844" y="811580"/>
                </a:cubicBezTo>
                <a:lnTo>
                  <a:pt x="1013543" y="820108"/>
                </a:lnTo>
                <a:cubicBezTo>
                  <a:pt x="1003508" y="813001"/>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5"/>
                  <a:pt x="974837" y="825792"/>
                  <a:pt x="969102" y="828635"/>
                </a:cubicBezTo>
                <a:lnTo>
                  <a:pt x="977702" y="832899"/>
                </a:lnTo>
                <a:cubicBezTo>
                  <a:pt x="974837" y="834320"/>
                  <a:pt x="969102" y="835742"/>
                  <a:pt x="969102" y="838584"/>
                </a:cubicBezTo>
                <a:cubicBezTo>
                  <a:pt x="970535" y="840006"/>
                  <a:pt x="971969" y="840006"/>
                  <a:pt x="973402" y="840006"/>
                </a:cubicBezTo>
                <a:cubicBezTo>
                  <a:pt x="963367" y="845691"/>
                  <a:pt x="959067" y="854219"/>
                  <a:pt x="954767" y="861326"/>
                </a:cubicBezTo>
                <a:cubicBezTo>
                  <a:pt x="960501" y="864169"/>
                  <a:pt x="964801" y="865589"/>
                  <a:pt x="969102" y="862748"/>
                </a:cubicBezTo>
                <a:cubicBezTo>
                  <a:pt x="973402" y="874117"/>
                  <a:pt x="947598" y="876960"/>
                  <a:pt x="944731" y="889752"/>
                </a:cubicBezTo>
                <a:lnTo>
                  <a:pt x="949031" y="891174"/>
                </a:lnTo>
                <a:lnTo>
                  <a:pt x="938996" y="894017"/>
                </a:lnTo>
                <a:cubicBezTo>
                  <a:pt x="943298" y="894017"/>
                  <a:pt x="944731" y="896859"/>
                  <a:pt x="949031" y="898281"/>
                </a:cubicBezTo>
                <a:cubicBezTo>
                  <a:pt x="944731" y="909651"/>
                  <a:pt x="937564" y="922444"/>
                  <a:pt x="917493" y="919601"/>
                </a:cubicBezTo>
                <a:cubicBezTo>
                  <a:pt x="923228" y="918180"/>
                  <a:pt x="924661" y="929549"/>
                  <a:pt x="934695" y="926708"/>
                </a:cubicBezTo>
                <a:cubicBezTo>
                  <a:pt x="917493" y="930971"/>
                  <a:pt x="913192" y="946606"/>
                  <a:pt x="903158" y="956555"/>
                </a:cubicBezTo>
                <a:lnTo>
                  <a:pt x="895989" y="959398"/>
                </a:lnTo>
                <a:lnTo>
                  <a:pt x="897423" y="960819"/>
                </a:lnTo>
                <a:lnTo>
                  <a:pt x="901723" y="959398"/>
                </a:lnTo>
                <a:cubicBezTo>
                  <a:pt x="897423" y="963662"/>
                  <a:pt x="893122" y="966505"/>
                  <a:pt x="885955" y="967925"/>
                </a:cubicBezTo>
                <a:cubicBezTo>
                  <a:pt x="888822" y="969346"/>
                  <a:pt x="895989" y="975032"/>
                  <a:pt x="897423" y="979296"/>
                </a:cubicBezTo>
                <a:cubicBezTo>
                  <a:pt x="887387" y="973612"/>
                  <a:pt x="900290" y="997774"/>
                  <a:pt x="884520" y="997774"/>
                </a:cubicBezTo>
                <a:cubicBezTo>
                  <a:pt x="887387" y="1000616"/>
                  <a:pt x="887387" y="996352"/>
                  <a:pt x="890255" y="1000616"/>
                </a:cubicBezTo>
                <a:cubicBezTo>
                  <a:pt x="881653" y="1014830"/>
                  <a:pt x="855849" y="1029044"/>
                  <a:pt x="854416" y="1050363"/>
                </a:cubicBezTo>
                <a:cubicBezTo>
                  <a:pt x="832911" y="1040413"/>
                  <a:pt x="830044" y="1057470"/>
                  <a:pt x="815708" y="1061734"/>
                </a:cubicBezTo>
                <a:cubicBezTo>
                  <a:pt x="827177" y="1071682"/>
                  <a:pt x="825744" y="1060311"/>
                  <a:pt x="835778" y="1063155"/>
                </a:cubicBezTo>
                <a:cubicBezTo>
                  <a:pt x="830044" y="1065998"/>
                  <a:pt x="848681" y="1071682"/>
                  <a:pt x="834346" y="1075946"/>
                </a:cubicBezTo>
                <a:cubicBezTo>
                  <a:pt x="837213" y="1077368"/>
                  <a:pt x="837213" y="1077368"/>
                  <a:pt x="838646" y="1077368"/>
                </a:cubicBezTo>
                <a:cubicBezTo>
                  <a:pt x="834346" y="1080212"/>
                  <a:pt x="825744" y="1068841"/>
                  <a:pt x="824310" y="1077368"/>
                </a:cubicBezTo>
                <a:lnTo>
                  <a:pt x="832911" y="1083053"/>
                </a:lnTo>
                <a:lnTo>
                  <a:pt x="818575" y="1081632"/>
                </a:lnTo>
                <a:cubicBezTo>
                  <a:pt x="814275" y="1100110"/>
                  <a:pt x="799940" y="1110059"/>
                  <a:pt x="799940" y="1129957"/>
                </a:cubicBezTo>
                <a:cubicBezTo>
                  <a:pt x="798505" y="1129957"/>
                  <a:pt x="794205" y="1127114"/>
                  <a:pt x="792771" y="1124273"/>
                </a:cubicBezTo>
                <a:cubicBezTo>
                  <a:pt x="789904" y="1131378"/>
                  <a:pt x="771268" y="1129957"/>
                  <a:pt x="775568" y="1142749"/>
                </a:cubicBezTo>
                <a:lnTo>
                  <a:pt x="779869" y="1142749"/>
                </a:lnTo>
                <a:cubicBezTo>
                  <a:pt x="779869" y="1152699"/>
                  <a:pt x="774135" y="1152699"/>
                  <a:pt x="766966" y="1154120"/>
                </a:cubicBezTo>
                <a:lnTo>
                  <a:pt x="738295" y="1161227"/>
                </a:lnTo>
                <a:cubicBezTo>
                  <a:pt x="735428" y="1154120"/>
                  <a:pt x="733995" y="1147013"/>
                  <a:pt x="729693" y="1139907"/>
                </a:cubicBezTo>
                <a:cubicBezTo>
                  <a:pt x="731128" y="1141328"/>
                  <a:pt x="732560"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0" y="1132800"/>
                </a:lnTo>
                <a:cubicBezTo>
                  <a:pt x="732560" y="1131378"/>
                  <a:pt x="731128" y="1129957"/>
                  <a:pt x="731128" y="1128536"/>
                </a:cubicBezTo>
                <a:lnTo>
                  <a:pt x="754065" y="1122850"/>
                </a:lnTo>
                <a:cubicBezTo>
                  <a:pt x="752631" y="1122850"/>
                  <a:pt x="751198" y="1121429"/>
                  <a:pt x="749763" y="1118586"/>
                </a:cubicBezTo>
                <a:cubicBezTo>
                  <a:pt x="752631" y="1104374"/>
                  <a:pt x="765534" y="1118586"/>
                  <a:pt x="781302" y="1112902"/>
                </a:cubicBezTo>
                <a:lnTo>
                  <a:pt x="784169" y="1117166"/>
                </a:lnTo>
                <a:cubicBezTo>
                  <a:pt x="787037" y="1114323"/>
                  <a:pt x="799940" y="1118586"/>
                  <a:pt x="795638" y="1108638"/>
                </a:cubicBezTo>
                <a:lnTo>
                  <a:pt x="787685" y="1107095"/>
                </a:lnTo>
                <a:lnTo>
                  <a:pt x="792771" y="1101531"/>
                </a:lnTo>
                <a:cubicBezTo>
                  <a:pt x="781302" y="1098688"/>
                  <a:pt x="771268" y="1105795"/>
                  <a:pt x="768401" y="1111479"/>
                </a:cubicBezTo>
                <a:cubicBezTo>
                  <a:pt x="766966" y="1110059"/>
                  <a:pt x="762666" y="1107216"/>
                  <a:pt x="758365" y="1105795"/>
                </a:cubicBezTo>
                <a:cubicBezTo>
                  <a:pt x="767684" y="1099399"/>
                  <a:pt x="778077" y="1093358"/>
                  <a:pt x="786679" y="1086252"/>
                </a:cubicBezTo>
                <a:lnTo>
                  <a:pt x="801661" y="1064121"/>
                </a:lnTo>
                <a:lnTo>
                  <a:pt x="797967" y="1067241"/>
                </a:lnTo>
                <a:cubicBezTo>
                  <a:pt x="794921" y="1067774"/>
                  <a:pt x="791337" y="1068129"/>
                  <a:pt x="789903" y="1070261"/>
                </a:cubicBezTo>
                <a:cubicBezTo>
                  <a:pt x="791336" y="1067420"/>
                  <a:pt x="794205" y="1065997"/>
                  <a:pt x="787036" y="1063155"/>
                </a:cubicBezTo>
                <a:lnTo>
                  <a:pt x="802315" y="1063155"/>
                </a:lnTo>
                <a:lnTo>
                  <a:pt x="804240" y="1060311"/>
                </a:lnTo>
                <a:cubicBezTo>
                  <a:pt x="785604" y="1061734"/>
                  <a:pt x="807107" y="1056048"/>
                  <a:pt x="791338" y="1050363"/>
                </a:cubicBezTo>
                <a:cubicBezTo>
                  <a:pt x="801372" y="1054627"/>
                  <a:pt x="795638" y="1044678"/>
                  <a:pt x="802807" y="1041835"/>
                </a:cubicBezTo>
                <a:cubicBezTo>
                  <a:pt x="792771" y="1034728"/>
                  <a:pt x="788471" y="1047520"/>
                  <a:pt x="784169" y="1038992"/>
                </a:cubicBezTo>
                <a:cubicBezTo>
                  <a:pt x="792771" y="1030464"/>
                  <a:pt x="818575" y="1029044"/>
                  <a:pt x="821443" y="1014830"/>
                </a:cubicBezTo>
                <a:cubicBezTo>
                  <a:pt x="817143" y="1013409"/>
                  <a:pt x="815708" y="1016250"/>
                  <a:pt x="812841" y="1014830"/>
                </a:cubicBezTo>
                <a:cubicBezTo>
                  <a:pt x="820010" y="1009145"/>
                  <a:pt x="850114" y="1011987"/>
                  <a:pt x="837213" y="997774"/>
                </a:cubicBezTo>
                <a:cubicBezTo>
                  <a:pt x="828611" y="997774"/>
                  <a:pt x="820010" y="997774"/>
                  <a:pt x="811408" y="999195"/>
                </a:cubicBezTo>
                <a:cubicBezTo>
                  <a:pt x="811408" y="997774"/>
                  <a:pt x="811408" y="996352"/>
                  <a:pt x="809974" y="992088"/>
                </a:cubicBezTo>
                <a:lnTo>
                  <a:pt x="799940" y="990667"/>
                </a:lnTo>
                <a:cubicBezTo>
                  <a:pt x="804240" y="979296"/>
                  <a:pt x="821443" y="992088"/>
                  <a:pt x="834346" y="992088"/>
                </a:cubicBezTo>
                <a:lnTo>
                  <a:pt x="827177" y="980717"/>
                </a:lnTo>
                <a:cubicBezTo>
                  <a:pt x="825744" y="966505"/>
                  <a:pt x="838646" y="959398"/>
                  <a:pt x="857283" y="960819"/>
                </a:cubicBezTo>
                <a:cubicBezTo>
                  <a:pt x="858716" y="957977"/>
                  <a:pt x="863017" y="949449"/>
                  <a:pt x="851549" y="948027"/>
                </a:cubicBezTo>
                <a:cubicBezTo>
                  <a:pt x="835778" y="945184"/>
                  <a:pt x="824310" y="943763"/>
                  <a:pt x="818575" y="953713"/>
                </a:cubicBezTo>
                <a:cubicBezTo>
                  <a:pt x="827177" y="960819"/>
                  <a:pt x="834346" y="950870"/>
                  <a:pt x="832911" y="955134"/>
                </a:cubicBezTo>
                <a:cubicBezTo>
                  <a:pt x="828611" y="957977"/>
                  <a:pt x="831478" y="970769"/>
                  <a:pt x="821443" y="969346"/>
                </a:cubicBezTo>
                <a:lnTo>
                  <a:pt x="828611" y="957977"/>
                </a:lnTo>
                <a:cubicBezTo>
                  <a:pt x="814275" y="950870"/>
                  <a:pt x="825744" y="962241"/>
                  <a:pt x="817143" y="960819"/>
                </a:cubicBezTo>
                <a:cubicBezTo>
                  <a:pt x="807107" y="952291"/>
                  <a:pt x="824310" y="952291"/>
                  <a:pt x="820010" y="943763"/>
                </a:cubicBezTo>
                <a:lnTo>
                  <a:pt x="818575" y="943763"/>
                </a:lnTo>
                <a:cubicBezTo>
                  <a:pt x="827177" y="935235"/>
                  <a:pt x="822877" y="935235"/>
                  <a:pt x="834346" y="929549"/>
                </a:cubicBezTo>
                <a:cubicBezTo>
                  <a:pt x="847247" y="935235"/>
                  <a:pt x="840080" y="936656"/>
                  <a:pt x="842947" y="943763"/>
                </a:cubicBezTo>
                <a:cubicBezTo>
                  <a:pt x="851549" y="928128"/>
                  <a:pt x="887387" y="921021"/>
                  <a:pt x="873052" y="894017"/>
                </a:cubicBezTo>
                <a:lnTo>
                  <a:pt x="857283" y="896859"/>
                </a:lnTo>
                <a:cubicBezTo>
                  <a:pt x="858716" y="889752"/>
                  <a:pt x="875919" y="886910"/>
                  <a:pt x="858716" y="878383"/>
                </a:cubicBezTo>
                <a:cubicBezTo>
                  <a:pt x="860150" y="886910"/>
                  <a:pt x="851549" y="879803"/>
                  <a:pt x="847247" y="881224"/>
                </a:cubicBezTo>
                <a:lnTo>
                  <a:pt x="848681" y="881224"/>
                </a:lnTo>
                <a:cubicBezTo>
                  <a:pt x="847247" y="881224"/>
                  <a:pt x="844380" y="882646"/>
                  <a:pt x="842947" y="879803"/>
                </a:cubicBezTo>
                <a:cubicBezTo>
                  <a:pt x="854416" y="879803"/>
                  <a:pt x="861583" y="874117"/>
                  <a:pt x="870184" y="871276"/>
                </a:cubicBezTo>
                <a:cubicBezTo>
                  <a:pt x="864450" y="872696"/>
                  <a:pt x="861583" y="864169"/>
                  <a:pt x="860150" y="862748"/>
                </a:cubicBezTo>
                <a:cubicBezTo>
                  <a:pt x="864450" y="859905"/>
                  <a:pt x="867317" y="867012"/>
                  <a:pt x="871619" y="869853"/>
                </a:cubicBezTo>
                <a:cubicBezTo>
                  <a:pt x="873052" y="868433"/>
                  <a:pt x="884520" y="868433"/>
                  <a:pt x="877353" y="861326"/>
                </a:cubicBezTo>
                <a:cubicBezTo>
                  <a:pt x="873052" y="852798"/>
                  <a:pt x="867317" y="861326"/>
                  <a:pt x="860150" y="859905"/>
                </a:cubicBezTo>
                <a:lnTo>
                  <a:pt x="881653" y="849955"/>
                </a:lnTo>
                <a:lnTo>
                  <a:pt x="878786" y="849955"/>
                </a:lnTo>
                <a:cubicBezTo>
                  <a:pt x="883087"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7" y="818685"/>
                </a:cubicBezTo>
                <a:lnTo>
                  <a:pt x="895989" y="817265"/>
                </a:lnTo>
                <a:cubicBezTo>
                  <a:pt x="906025" y="811580"/>
                  <a:pt x="884520" y="808737"/>
                  <a:pt x="883087" y="804473"/>
                </a:cubicBezTo>
                <a:cubicBezTo>
                  <a:pt x="883087" y="801630"/>
                  <a:pt x="878786" y="795945"/>
                  <a:pt x="875919" y="797366"/>
                </a:cubicBezTo>
                <a:lnTo>
                  <a:pt x="888822" y="791681"/>
                </a:lnTo>
                <a:cubicBezTo>
                  <a:pt x="901723" y="794523"/>
                  <a:pt x="911759" y="781731"/>
                  <a:pt x="930395" y="791681"/>
                </a:cubicBezTo>
                <a:cubicBezTo>
                  <a:pt x="930395" y="788838"/>
                  <a:pt x="927528" y="784574"/>
                  <a:pt x="924661" y="784574"/>
                </a:cubicBezTo>
                <a:cubicBezTo>
                  <a:pt x="927528" y="781731"/>
                  <a:pt x="924661" y="780310"/>
                  <a:pt x="921793" y="778888"/>
                </a:cubicBezTo>
                <a:lnTo>
                  <a:pt x="913192" y="778888"/>
                </a:lnTo>
                <a:cubicBezTo>
                  <a:pt x="914626" y="778888"/>
                  <a:pt x="916059" y="777467"/>
                  <a:pt x="916059" y="776047"/>
                </a:cubicBezTo>
                <a:cubicBezTo>
                  <a:pt x="916059" y="776047"/>
                  <a:pt x="916059" y="774624"/>
                  <a:pt x="916059" y="773203"/>
                </a:cubicBezTo>
                <a:cubicBezTo>
                  <a:pt x="916059" y="771783"/>
                  <a:pt x="916059" y="771783"/>
                  <a:pt x="916059" y="770360"/>
                </a:cubicBezTo>
                <a:lnTo>
                  <a:pt x="911759" y="771783"/>
                </a:lnTo>
                <a:lnTo>
                  <a:pt x="908892" y="776047"/>
                </a:lnTo>
                <a:cubicBezTo>
                  <a:pt x="917493" y="751884"/>
                  <a:pt x="871619" y="780310"/>
                  <a:pt x="874486" y="749041"/>
                </a:cubicBezTo>
                <a:cubicBezTo>
                  <a:pt x="878786" y="753305"/>
                  <a:pt x="887387" y="746198"/>
                  <a:pt x="884520" y="760412"/>
                </a:cubicBezTo>
                <a:cubicBezTo>
                  <a:pt x="897423" y="758990"/>
                  <a:pt x="890255" y="741934"/>
                  <a:pt x="898856" y="736249"/>
                </a:cubicBezTo>
                <a:cubicBezTo>
                  <a:pt x="887387" y="720615"/>
                  <a:pt x="857283" y="724879"/>
                  <a:pt x="847247" y="700716"/>
                </a:cubicBezTo>
                <a:cubicBezTo>
                  <a:pt x="847247" y="704980"/>
                  <a:pt x="849039" y="707823"/>
                  <a:pt x="850473" y="710843"/>
                </a:cubicBezTo>
                <a:lnTo>
                  <a:pt x="850774" y="713968"/>
                </a:lnTo>
                <a:lnTo>
                  <a:pt x="845814" y="707822"/>
                </a:lnTo>
                <a:lnTo>
                  <a:pt x="844380" y="709244"/>
                </a:lnTo>
                <a:lnTo>
                  <a:pt x="850810" y="714342"/>
                </a:lnTo>
                <a:lnTo>
                  <a:pt x="851549" y="722035"/>
                </a:lnTo>
                <a:cubicBezTo>
                  <a:pt x="837213" y="720615"/>
                  <a:pt x="831478" y="692188"/>
                  <a:pt x="820010" y="677974"/>
                </a:cubicBezTo>
                <a:lnTo>
                  <a:pt x="817143" y="692188"/>
                </a:lnTo>
                <a:cubicBezTo>
                  <a:pt x="809974" y="676554"/>
                  <a:pt x="809974" y="695030"/>
                  <a:pt x="798505" y="685081"/>
                </a:cubicBezTo>
                <a:cubicBezTo>
                  <a:pt x="799940" y="683659"/>
                  <a:pt x="802807" y="680818"/>
                  <a:pt x="799940" y="679395"/>
                </a:cubicBezTo>
                <a:cubicBezTo>
                  <a:pt x="788471" y="675131"/>
                  <a:pt x="794205" y="689345"/>
                  <a:pt x="785604" y="689345"/>
                </a:cubicBezTo>
                <a:cubicBezTo>
                  <a:pt x="781302" y="665183"/>
                  <a:pt x="774135" y="699294"/>
                  <a:pt x="761232" y="682238"/>
                </a:cubicBezTo>
                <a:lnTo>
                  <a:pt x="761232" y="686502"/>
                </a:lnTo>
                <a:cubicBezTo>
                  <a:pt x="756215" y="680106"/>
                  <a:pt x="747614" y="679396"/>
                  <a:pt x="738295" y="679751"/>
                </a:cubicBezTo>
                <a:lnTo>
                  <a:pt x="718708" y="679495"/>
                </a:lnTo>
                <a:lnTo>
                  <a:pt x="722951" y="678396"/>
                </a:lnTo>
                <a:cubicBezTo>
                  <a:pt x="724407" y="677352"/>
                  <a:pt x="725751" y="675486"/>
                  <a:pt x="726826" y="672288"/>
                </a:cubicBezTo>
                <a:lnTo>
                  <a:pt x="709623" y="660919"/>
                </a:lnTo>
                <a:cubicBezTo>
                  <a:pt x="706756" y="663761"/>
                  <a:pt x="699589" y="660919"/>
                  <a:pt x="701022" y="669447"/>
                </a:cubicBezTo>
                <a:cubicBezTo>
                  <a:pt x="702456" y="672288"/>
                  <a:pt x="706756" y="670867"/>
                  <a:pt x="708190" y="670867"/>
                </a:cubicBezTo>
                <a:lnTo>
                  <a:pt x="703889" y="675131"/>
                </a:lnTo>
                <a:cubicBezTo>
                  <a:pt x="689553" y="660919"/>
                  <a:pt x="712490" y="658076"/>
                  <a:pt x="716792" y="646705"/>
                </a:cubicBezTo>
                <a:cubicBezTo>
                  <a:pt x="705323" y="646705"/>
                  <a:pt x="706756" y="635334"/>
                  <a:pt x="701022" y="632491"/>
                </a:cubicBezTo>
                <a:cubicBezTo>
                  <a:pt x="692420" y="642441"/>
                  <a:pt x="706756" y="649548"/>
                  <a:pt x="693855"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2" y="645284"/>
                  <a:pt x="616441" y="618279"/>
                  <a:pt x="606405" y="619699"/>
                </a:cubicBezTo>
                <a:cubicBezTo>
                  <a:pt x="604972" y="623963"/>
                  <a:pt x="606405" y="626806"/>
                  <a:pt x="606405" y="631070"/>
                </a:cubicBezTo>
                <a:cubicBezTo>
                  <a:pt x="587769" y="631070"/>
                  <a:pt x="589202" y="596958"/>
                  <a:pt x="567698" y="604065"/>
                </a:cubicBezTo>
                <a:cubicBezTo>
                  <a:pt x="567698" y="605487"/>
                  <a:pt x="567698" y="608329"/>
                  <a:pt x="569132" y="608329"/>
                </a:cubicBezTo>
                <a:cubicBezTo>
                  <a:pt x="569132" y="611172"/>
                  <a:pt x="566265" y="609751"/>
                  <a:pt x="561965" y="602644"/>
                </a:cubicBezTo>
                <a:lnTo>
                  <a:pt x="570566" y="596958"/>
                </a:lnTo>
                <a:cubicBezTo>
                  <a:pt x="569132" y="569953"/>
                  <a:pt x="543328" y="599801"/>
                  <a:pt x="531859" y="589852"/>
                </a:cubicBezTo>
                <a:cubicBezTo>
                  <a:pt x="531859" y="594116"/>
                  <a:pt x="541895" y="598380"/>
                  <a:pt x="534726" y="602644"/>
                </a:cubicBezTo>
                <a:cubicBezTo>
                  <a:pt x="526125" y="599801"/>
                  <a:pt x="533293" y="574217"/>
                  <a:pt x="518957" y="584166"/>
                </a:cubicBezTo>
                <a:cubicBezTo>
                  <a:pt x="523257" y="588430"/>
                  <a:pt x="518957" y="599801"/>
                  <a:pt x="523257" y="604065"/>
                </a:cubicBezTo>
                <a:cubicBezTo>
                  <a:pt x="516090" y="604065"/>
                  <a:pt x="508922" y="609751"/>
                  <a:pt x="508922" y="599801"/>
                </a:cubicBezTo>
                <a:lnTo>
                  <a:pt x="505236" y="605893"/>
                </a:lnTo>
                <a:lnTo>
                  <a:pt x="504622" y="606908"/>
                </a:lnTo>
                <a:cubicBezTo>
                  <a:pt x="501754" y="598380"/>
                  <a:pt x="493153" y="602644"/>
                  <a:pt x="488851" y="604065"/>
                </a:cubicBezTo>
                <a:lnTo>
                  <a:pt x="488851" y="608329"/>
                </a:lnTo>
                <a:cubicBezTo>
                  <a:pt x="484551" y="582745"/>
                  <a:pt x="474516" y="605487"/>
                  <a:pt x="464481" y="602644"/>
                </a:cubicBezTo>
                <a:lnTo>
                  <a:pt x="465914" y="609751"/>
                </a:lnTo>
                <a:cubicBezTo>
                  <a:pt x="463047" y="606908"/>
                  <a:pt x="455880" y="596958"/>
                  <a:pt x="447278" y="606908"/>
                </a:cubicBezTo>
                <a:lnTo>
                  <a:pt x="450145" y="615436"/>
                </a:lnTo>
                <a:cubicBezTo>
                  <a:pt x="444411" y="608329"/>
                  <a:pt x="432942" y="621122"/>
                  <a:pt x="427208" y="608329"/>
                </a:cubicBezTo>
                <a:cubicBezTo>
                  <a:pt x="424341" y="611172"/>
                  <a:pt x="432942" y="623963"/>
                  <a:pt x="422907" y="625386"/>
                </a:cubicBezTo>
                <a:cubicBezTo>
                  <a:pt x="420039" y="619699"/>
                  <a:pt x="411438" y="614015"/>
                  <a:pt x="410005" y="622543"/>
                </a:cubicBezTo>
                <a:cubicBezTo>
                  <a:pt x="410005" y="626806"/>
                  <a:pt x="411438" y="631070"/>
                  <a:pt x="414305" y="626806"/>
                </a:cubicBezTo>
                <a:cubicBezTo>
                  <a:pt x="415739" y="625386"/>
                  <a:pt x="415739" y="625386"/>
                  <a:pt x="414305" y="622543"/>
                </a:cubicBezTo>
                <a:lnTo>
                  <a:pt x="417172" y="628227"/>
                </a:lnTo>
                <a:cubicBezTo>
                  <a:pt x="411438" y="633913"/>
                  <a:pt x="411438" y="622543"/>
                  <a:pt x="404271" y="626806"/>
                </a:cubicBezTo>
                <a:cubicBezTo>
                  <a:pt x="402836" y="632491"/>
                  <a:pt x="407138" y="635334"/>
                  <a:pt x="408571" y="639598"/>
                </a:cubicBezTo>
                <a:cubicBezTo>
                  <a:pt x="399969" y="635334"/>
                  <a:pt x="389935" y="631070"/>
                  <a:pt x="379899" y="628227"/>
                </a:cubicBezTo>
                <a:cubicBezTo>
                  <a:pt x="378466" y="622543"/>
                  <a:pt x="381333"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7"/>
                  <a:pt x="385633" y="568531"/>
                </a:cubicBezTo>
                <a:cubicBezTo>
                  <a:pt x="388501" y="562847"/>
                  <a:pt x="392802" y="558583"/>
                  <a:pt x="382766" y="554319"/>
                </a:cubicBezTo>
                <a:cubicBezTo>
                  <a:pt x="387068" y="554319"/>
                  <a:pt x="394235" y="560003"/>
                  <a:pt x="397102" y="565690"/>
                </a:cubicBezTo>
                <a:cubicBezTo>
                  <a:pt x="405704" y="568531"/>
                  <a:pt x="402836" y="561424"/>
                  <a:pt x="405704" y="557160"/>
                </a:cubicBezTo>
                <a:lnTo>
                  <a:pt x="391368" y="548633"/>
                </a:lnTo>
                <a:cubicBezTo>
                  <a:pt x="412872" y="550055"/>
                  <a:pt x="388501" y="537262"/>
                  <a:pt x="402836" y="528734"/>
                </a:cubicBezTo>
                <a:cubicBezTo>
                  <a:pt x="411438" y="530156"/>
                  <a:pt x="418607" y="524470"/>
                  <a:pt x="424341" y="517363"/>
                </a:cubicBezTo>
                <a:cubicBezTo>
                  <a:pt x="430075" y="510258"/>
                  <a:pt x="435810" y="501728"/>
                  <a:pt x="440110" y="501728"/>
                </a:cubicBezTo>
                <a:cubicBezTo>
                  <a:pt x="460180" y="504572"/>
                  <a:pt x="432942" y="513099"/>
                  <a:pt x="444411" y="520206"/>
                </a:cubicBezTo>
                <a:cubicBezTo>
                  <a:pt x="454445" y="521627"/>
                  <a:pt x="448711" y="513099"/>
                  <a:pt x="455880" y="510258"/>
                </a:cubicBezTo>
                <a:lnTo>
                  <a:pt x="458747" y="524470"/>
                </a:lnTo>
                <a:cubicBezTo>
                  <a:pt x="468781" y="528734"/>
                  <a:pt x="460180" y="511679"/>
                  <a:pt x="465914" y="517363"/>
                </a:cubicBezTo>
                <a:cubicBezTo>
                  <a:pt x="475950" y="508835"/>
                  <a:pt x="463047" y="511679"/>
                  <a:pt x="461614" y="500308"/>
                </a:cubicBezTo>
                <a:cubicBezTo>
                  <a:pt x="464481" y="503151"/>
                  <a:pt x="474516" y="510258"/>
                  <a:pt x="478817" y="504572"/>
                </a:cubicBezTo>
                <a:cubicBezTo>
                  <a:pt x="478817" y="500308"/>
                  <a:pt x="465914" y="498887"/>
                  <a:pt x="474516" y="497465"/>
                </a:cubicBezTo>
                <a:cubicBezTo>
                  <a:pt x="503187" y="508835"/>
                  <a:pt x="513223" y="494623"/>
                  <a:pt x="539026" y="501728"/>
                </a:cubicBezTo>
                <a:lnTo>
                  <a:pt x="539026" y="494623"/>
                </a:lnTo>
                <a:cubicBezTo>
                  <a:pt x="541895" y="497465"/>
                  <a:pt x="543328" y="500308"/>
                  <a:pt x="546195" y="498887"/>
                </a:cubicBezTo>
                <a:lnTo>
                  <a:pt x="546195" y="493201"/>
                </a:lnTo>
                <a:cubicBezTo>
                  <a:pt x="550496" y="494623"/>
                  <a:pt x="573434" y="510258"/>
                  <a:pt x="590637" y="513099"/>
                </a:cubicBezTo>
                <a:lnTo>
                  <a:pt x="584902" y="501728"/>
                </a:lnTo>
                <a:lnTo>
                  <a:pt x="596371" y="515942"/>
                </a:lnTo>
                <a:lnTo>
                  <a:pt x="599238" y="503151"/>
                </a:lnTo>
                <a:cubicBezTo>
                  <a:pt x="600671" y="517363"/>
                  <a:pt x="620741" y="514522"/>
                  <a:pt x="632210" y="523049"/>
                </a:cubicBezTo>
                <a:lnTo>
                  <a:pt x="635077" y="515942"/>
                </a:lnTo>
                <a:lnTo>
                  <a:pt x="640811" y="523049"/>
                </a:lnTo>
                <a:lnTo>
                  <a:pt x="639378" y="517363"/>
                </a:lnTo>
                <a:cubicBezTo>
                  <a:pt x="646546" y="521627"/>
                  <a:pt x="650847" y="537262"/>
                  <a:pt x="662316" y="534420"/>
                </a:cubicBezTo>
                <a:cubicBezTo>
                  <a:pt x="655147" y="534420"/>
                  <a:pt x="658014" y="523049"/>
                  <a:pt x="660881" y="517363"/>
                </a:cubicBezTo>
                <a:cubicBezTo>
                  <a:pt x="668050" y="525892"/>
                  <a:pt x="673784" y="532998"/>
                  <a:pt x="679519" y="540105"/>
                </a:cubicBezTo>
                <a:cubicBezTo>
                  <a:pt x="682386" y="534420"/>
                  <a:pt x="692420" y="537262"/>
                  <a:pt x="688120" y="528734"/>
                </a:cubicBezTo>
                <a:lnTo>
                  <a:pt x="693855" y="541526"/>
                </a:lnTo>
                <a:lnTo>
                  <a:pt x="695287" y="535841"/>
                </a:lnTo>
                <a:cubicBezTo>
                  <a:pt x="735428" y="540105"/>
                  <a:pt x="745463" y="595537"/>
                  <a:pt x="791338" y="584166"/>
                </a:cubicBezTo>
                <a:lnTo>
                  <a:pt x="791338" y="581324"/>
                </a:lnTo>
                <a:lnTo>
                  <a:pt x="805674" y="604065"/>
                </a:lnTo>
                <a:cubicBezTo>
                  <a:pt x="809974" y="604065"/>
                  <a:pt x="815708" y="594116"/>
                  <a:pt x="822877" y="592694"/>
                </a:cubicBezTo>
                <a:cubicBezTo>
                  <a:pt x="814275" y="602644"/>
                  <a:pt x="832911" y="598380"/>
                  <a:pt x="832911" y="609751"/>
                </a:cubicBezTo>
                <a:cubicBezTo>
                  <a:pt x="840080" y="606908"/>
                  <a:pt x="837213" y="601223"/>
                  <a:pt x="837213" y="596958"/>
                </a:cubicBezTo>
                <a:cubicBezTo>
                  <a:pt x="861583" y="595537"/>
                  <a:pt x="868752" y="619699"/>
                  <a:pt x="893122" y="621122"/>
                </a:cubicBezTo>
                <a:cubicBezTo>
                  <a:pt x="865884" y="628227"/>
                  <a:pt x="867317" y="623963"/>
                  <a:pt x="850114" y="623963"/>
                </a:cubicBezTo>
                <a:cubicBezTo>
                  <a:pt x="864450" y="638177"/>
                  <a:pt x="871619" y="628227"/>
                  <a:pt x="888822" y="639598"/>
                </a:cubicBezTo>
                <a:lnTo>
                  <a:pt x="883087" y="631070"/>
                </a:lnTo>
                <a:cubicBezTo>
                  <a:pt x="898856" y="619699"/>
                  <a:pt x="906025" y="652390"/>
                  <a:pt x="917493" y="635334"/>
                </a:cubicBezTo>
                <a:cubicBezTo>
                  <a:pt x="927528" y="643862"/>
                  <a:pt x="928962" y="665183"/>
                  <a:pt x="943298" y="668024"/>
                </a:cubicBezTo>
                <a:lnTo>
                  <a:pt x="943298" y="649548"/>
                </a:lnTo>
                <a:lnTo>
                  <a:pt x="953332" y="653812"/>
                </a:lnTo>
                <a:cubicBezTo>
                  <a:pt x="954767" y="653812"/>
                  <a:pt x="956199" y="653812"/>
                  <a:pt x="959067" y="653812"/>
                </a:cubicBezTo>
                <a:cubicBezTo>
                  <a:pt x="960501" y="653812"/>
                  <a:pt x="960501" y="653812"/>
                  <a:pt x="961934" y="653812"/>
                </a:cubicBezTo>
                <a:cubicBezTo>
                  <a:pt x="960501" y="656655"/>
                  <a:pt x="961934" y="659497"/>
                  <a:pt x="960501" y="660919"/>
                </a:cubicBezTo>
                <a:cubicBezTo>
                  <a:pt x="960501" y="662340"/>
                  <a:pt x="959067" y="663761"/>
                  <a:pt x="959067" y="665183"/>
                </a:cubicBezTo>
                <a:cubicBezTo>
                  <a:pt x="959067" y="663761"/>
                  <a:pt x="959067" y="663761"/>
                  <a:pt x="959067" y="662340"/>
                </a:cubicBezTo>
                <a:cubicBezTo>
                  <a:pt x="957634" y="662340"/>
                  <a:pt x="956199" y="662340"/>
                  <a:pt x="953332" y="660919"/>
                </a:cubicBezTo>
                <a:lnTo>
                  <a:pt x="953332" y="662340"/>
                </a:lnTo>
                <a:cubicBezTo>
                  <a:pt x="953332" y="663761"/>
                  <a:pt x="956199" y="665183"/>
                  <a:pt x="957634" y="666604"/>
                </a:cubicBezTo>
                <a:cubicBezTo>
                  <a:pt x="957634" y="666604"/>
                  <a:pt x="959067" y="665183"/>
                  <a:pt x="959067" y="665183"/>
                </a:cubicBezTo>
                <a:cubicBezTo>
                  <a:pt x="960501" y="666604"/>
                  <a:pt x="960501" y="666604"/>
                  <a:pt x="960501" y="668024"/>
                </a:cubicBezTo>
                <a:cubicBezTo>
                  <a:pt x="966235" y="670867"/>
                  <a:pt x="973402" y="670867"/>
                  <a:pt x="977702" y="675131"/>
                </a:cubicBezTo>
                <a:cubicBezTo>
                  <a:pt x="992038" y="668024"/>
                  <a:pt x="984871" y="645284"/>
                  <a:pt x="1007808" y="641020"/>
                </a:cubicBezTo>
                <a:cubicBezTo>
                  <a:pt x="1003507" y="640309"/>
                  <a:pt x="1000999" y="641375"/>
                  <a:pt x="998311" y="642086"/>
                </a:cubicBezTo>
                <a:lnTo>
                  <a:pt x="995167" y="641769"/>
                </a:lnTo>
                <a:lnTo>
                  <a:pt x="1000641" y="639598"/>
                </a:lnTo>
                <a:lnTo>
                  <a:pt x="999207" y="638177"/>
                </a:lnTo>
                <a:lnTo>
                  <a:pt x="994471" y="641699"/>
                </a:lnTo>
                <a:lnTo>
                  <a:pt x="987738" y="641020"/>
                </a:lnTo>
                <a:cubicBezTo>
                  <a:pt x="986305" y="629650"/>
                  <a:pt x="1013543" y="628227"/>
                  <a:pt x="1026446" y="622543"/>
                </a:cubicBezTo>
                <a:lnTo>
                  <a:pt x="1013543" y="618279"/>
                </a:lnTo>
                <a:cubicBezTo>
                  <a:pt x="1029313" y="614015"/>
                  <a:pt x="1010675" y="612593"/>
                  <a:pt x="1019277" y="605487"/>
                </a:cubicBezTo>
                <a:cubicBezTo>
                  <a:pt x="1020710" y="606908"/>
                  <a:pt x="1023579" y="611172"/>
                  <a:pt x="1025011" y="608329"/>
                </a:cubicBezTo>
                <a:cubicBezTo>
                  <a:pt x="1026446" y="601223"/>
                  <a:pt x="1014977" y="602644"/>
                  <a:pt x="1013543" y="596958"/>
                </a:cubicBezTo>
                <a:cubicBezTo>
                  <a:pt x="1037914" y="596958"/>
                  <a:pt x="1003508" y="587009"/>
                  <a:pt x="1019277" y="579902"/>
                </a:cubicBezTo>
                <a:lnTo>
                  <a:pt x="1014977" y="578481"/>
                </a:lnTo>
                <a:cubicBezTo>
                  <a:pt x="1020712" y="575638"/>
                  <a:pt x="1020712" y="569242"/>
                  <a:pt x="1019457" y="562135"/>
                </a:cubicBezTo>
                <a:lnTo>
                  <a:pt x="1017325" y="547713"/>
                </a:lnTo>
                <a:lnTo>
                  <a:pt x="1025011" y="554319"/>
                </a:lnTo>
                <a:lnTo>
                  <a:pt x="1029313" y="544369"/>
                </a:lnTo>
                <a:cubicBezTo>
                  <a:pt x="1027879"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1" y="542948"/>
                  <a:pt x="1030746" y="532998"/>
                </a:cubicBezTo>
                <a:cubicBezTo>
                  <a:pt x="1026446" y="527313"/>
                  <a:pt x="1040781" y="518785"/>
                  <a:pt x="1053683" y="518785"/>
                </a:cubicBezTo>
                <a:cubicBezTo>
                  <a:pt x="1030746" y="501728"/>
                  <a:pt x="1059417" y="491780"/>
                  <a:pt x="1039347" y="483252"/>
                </a:cubicBezTo>
                <a:cubicBezTo>
                  <a:pt x="1039347" y="483252"/>
                  <a:pt x="1047949" y="484673"/>
                  <a:pt x="1046516" y="480409"/>
                </a:cubicBezTo>
                <a:lnTo>
                  <a:pt x="1040781" y="480409"/>
                </a:lnTo>
                <a:cubicBezTo>
                  <a:pt x="1035046" y="467617"/>
                  <a:pt x="1063717" y="478988"/>
                  <a:pt x="1060852" y="471881"/>
                </a:cubicBezTo>
                <a:cubicBezTo>
                  <a:pt x="1056550" y="470459"/>
                  <a:pt x="1053683" y="471881"/>
                  <a:pt x="1049381" y="470459"/>
                </a:cubicBezTo>
                <a:cubicBezTo>
                  <a:pt x="1050816" y="457667"/>
                  <a:pt x="1082355" y="463354"/>
                  <a:pt x="1075187" y="446297"/>
                </a:cubicBezTo>
                <a:cubicBezTo>
                  <a:pt x="1073753" y="444876"/>
                  <a:pt x="1070886" y="444876"/>
                  <a:pt x="1070886" y="446297"/>
                </a:cubicBezTo>
                <a:cubicBezTo>
                  <a:pt x="1069453" y="446297"/>
                  <a:pt x="1069453" y="443455"/>
                  <a:pt x="1076620" y="442033"/>
                </a:cubicBezTo>
                <a:lnTo>
                  <a:pt x="1082355" y="449140"/>
                </a:lnTo>
                <a:cubicBezTo>
                  <a:pt x="1108159" y="453404"/>
                  <a:pt x="1079487" y="429241"/>
                  <a:pt x="1089523" y="422134"/>
                </a:cubicBezTo>
                <a:cubicBezTo>
                  <a:pt x="1085222" y="422134"/>
                  <a:pt x="1080922" y="427820"/>
                  <a:pt x="1076620" y="422134"/>
                </a:cubicBezTo>
                <a:cubicBezTo>
                  <a:pt x="1079487" y="416449"/>
                  <a:pt x="1103859" y="427820"/>
                  <a:pt x="1095258" y="415029"/>
                </a:cubicBezTo>
                <a:cubicBezTo>
                  <a:pt x="1090956" y="417870"/>
                  <a:pt x="1079487" y="410763"/>
                  <a:pt x="1075187" y="413606"/>
                </a:cubicBezTo>
                <a:cubicBezTo>
                  <a:pt x="1075187" y="407922"/>
                  <a:pt x="1069453" y="402236"/>
                  <a:pt x="1079487" y="403658"/>
                </a:cubicBezTo>
                <a:cubicBezTo>
                  <a:pt x="1079487" y="402236"/>
                  <a:pt x="1076620" y="400815"/>
                  <a:pt x="1073753" y="399394"/>
                </a:cubicBezTo>
                <a:cubicBezTo>
                  <a:pt x="1082355" y="399394"/>
                  <a:pt x="1079487" y="392287"/>
                  <a:pt x="1078053" y="388023"/>
                </a:cubicBezTo>
                <a:lnTo>
                  <a:pt x="1073753" y="386601"/>
                </a:lnTo>
                <a:cubicBezTo>
                  <a:pt x="1099558" y="389444"/>
                  <a:pt x="1079487" y="376652"/>
                  <a:pt x="1083789" y="369545"/>
                </a:cubicBezTo>
                <a:lnTo>
                  <a:pt x="1076620" y="368125"/>
                </a:lnTo>
                <a:cubicBezTo>
                  <a:pt x="1080922" y="365281"/>
                  <a:pt x="1090956" y="363861"/>
                  <a:pt x="1083789" y="353911"/>
                </a:cubicBezTo>
                <a:lnTo>
                  <a:pt x="1073753" y="353911"/>
                </a:lnTo>
                <a:cubicBezTo>
                  <a:pt x="1082355" y="351068"/>
                  <a:pt x="1072320" y="336855"/>
                  <a:pt x="1086656" y="338276"/>
                </a:cubicBezTo>
                <a:cubicBezTo>
                  <a:pt x="1085222" y="335433"/>
                  <a:pt x="1070886" y="336855"/>
                  <a:pt x="1072320" y="328327"/>
                </a:cubicBezTo>
                <a:cubicBezTo>
                  <a:pt x="1079487" y="328327"/>
                  <a:pt x="1086656" y="325484"/>
                  <a:pt x="1079487" y="319798"/>
                </a:cubicBezTo>
                <a:cubicBezTo>
                  <a:pt x="1075187" y="318377"/>
                  <a:pt x="1070886" y="316957"/>
                  <a:pt x="1073753" y="321220"/>
                </a:cubicBezTo>
                <a:cubicBezTo>
                  <a:pt x="1075187" y="322641"/>
                  <a:pt x="1075187" y="322641"/>
                  <a:pt x="1078053" y="322641"/>
                </a:cubicBezTo>
                <a:lnTo>
                  <a:pt x="1070886" y="322641"/>
                </a:lnTo>
                <a:cubicBezTo>
                  <a:pt x="1066586" y="314113"/>
                  <a:pt x="1078053" y="319798"/>
                  <a:pt x="1076620" y="312693"/>
                </a:cubicBezTo>
                <a:cubicBezTo>
                  <a:pt x="1072320" y="309850"/>
                  <a:pt x="1068019" y="312693"/>
                  <a:pt x="1063717" y="311270"/>
                </a:cubicBezTo>
                <a:close/>
                <a:moveTo>
                  <a:pt x="461537" y="282944"/>
                </a:moveTo>
                <a:lnTo>
                  <a:pt x="438676" y="295636"/>
                </a:lnTo>
                <a:lnTo>
                  <a:pt x="434815" y="297805"/>
                </a:lnTo>
                <a:lnTo>
                  <a:pt x="437243" y="295636"/>
                </a:lnTo>
                <a:cubicBezTo>
                  <a:pt x="442978" y="291372"/>
                  <a:pt x="449070" y="287464"/>
                  <a:pt x="454446" y="284799"/>
                </a:cubicBezTo>
                <a:close/>
                <a:moveTo>
                  <a:pt x="448532" y="276980"/>
                </a:moveTo>
                <a:cubicBezTo>
                  <a:pt x="451578" y="276092"/>
                  <a:pt x="453729" y="276447"/>
                  <a:pt x="455879" y="277157"/>
                </a:cubicBezTo>
                <a:cubicBezTo>
                  <a:pt x="448710" y="281421"/>
                  <a:pt x="441542" y="282844"/>
                  <a:pt x="435808" y="284264"/>
                </a:cubicBezTo>
                <a:cubicBezTo>
                  <a:pt x="441543" y="280000"/>
                  <a:pt x="445485" y="277868"/>
                  <a:pt x="448532" y="276980"/>
                </a:cubicBezTo>
                <a:close/>
                <a:moveTo>
                  <a:pt x="470216" y="243047"/>
                </a:moveTo>
                <a:cubicBezTo>
                  <a:pt x="458747" y="251575"/>
                  <a:pt x="458747" y="260102"/>
                  <a:pt x="447278" y="261524"/>
                </a:cubicBezTo>
                <a:cubicBezTo>
                  <a:pt x="428641" y="262945"/>
                  <a:pt x="460180" y="251575"/>
                  <a:pt x="470216" y="243047"/>
                </a:cubicBezTo>
                <a:close/>
                <a:moveTo>
                  <a:pt x="513221" y="231676"/>
                </a:moveTo>
                <a:cubicBezTo>
                  <a:pt x="501752" y="238783"/>
                  <a:pt x="494585" y="248731"/>
                  <a:pt x="470214" y="261524"/>
                </a:cubicBezTo>
                <a:cubicBezTo>
                  <a:pt x="485984" y="248731"/>
                  <a:pt x="500320" y="238783"/>
                  <a:pt x="513221" y="231676"/>
                </a:cubicBezTo>
                <a:close/>
                <a:moveTo>
                  <a:pt x="1733201" y="220305"/>
                </a:moveTo>
                <a:cubicBezTo>
                  <a:pt x="1757571" y="243046"/>
                  <a:pt x="1751837" y="223148"/>
                  <a:pt x="1761873" y="237360"/>
                </a:cubicBezTo>
                <a:lnTo>
                  <a:pt x="1750404" y="245888"/>
                </a:lnTo>
                <a:cubicBezTo>
                  <a:pt x="1744670" y="235939"/>
                  <a:pt x="1738935" y="228833"/>
                  <a:pt x="1733201" y="220305"/>
                </a:cubicBezTo>
                <a:close/>
                <a:moveTo>
                  <a:pt x="1609913" y="98071"/>
                </a:moveTo>
                <a:lnTo>
                  <a:pt x="1645752" y="120812"/>
                </a:lnTo>
                <a:cubicBezTo>
                  <a:pt x="1658655" y="132183"/>
                  <a:pt x="1631416" y="117969"/>
                  <a:pt x="1624249" y="113705"/>
                </a:cubicBezTo>
                <a:cubicBezTo>
                  <a:pt x="1619948" y="109442"/>
                  <a:pt x="1608479" y="102335"/>
                  <a:pt x="1609913" y="98071"/>
                </a:cubicBezTo>
                <a:close/>
                <a:moveTo>
                  <a:pt x="761232" y="92384"/>
                </a:moveTo>
                <a:cubicBezTo>
                  <a:pt x="771268" y="92384"/>
                  <a:pt x="778435" y="93806"/>
                  <a:pt x="791339" y="93806"/>
                </a:cubicBezTo>
                <a:cubicBezTo>
                  <a:pt x="782735" y="93806"/>
                  <a:pt x="771268" y="96650"/>
                  <a:pt x="762667" y="100913"/>
                </a:cubicBezTo>
                <a:cubicBezTo>
                  <a:pt x="758365" y="102334"/>
                  <a:pt x="754064" y="103755"/>
                  <a:pt x="751198" y="105177"/>
                </a:cubicBezTo>
                <a:cubicBezTo>
                  <a:pt x="802807" y="78171"/>
                  <a:pt x="728261" y="100913"/>
                  <a:pt x="721092" y="102334"/>
                </a:cubicBezTo>
                <a:cubicBezTo>
                  <a:pt x="741162" y="93806"/>
                  <a:pt x="752631" y="92384"/>
                  <a:pt x="761232" y="92384"/>
                </a:cubicBezTo>
                <a:close/>
                <a:moveTo>
                  <a:pt x="863017" y="88122"/>
                </a:moveTo>
                <a:lnTo>
                  <a:pt x="832912" y="98071"/>
                </a:lnTo>
                <a:lnTo>
                  <a:pt x="851548" y="102335"/>
                </a:lnTo>
                <a:close/>
                <a:moveTo>
                  <a:pt x="1396309" y="69645"/>
                </a:moveTo>
                <a:cubicBezTo>
                  <a:pt x="1387708" y="71065"/>
                  <a:pt x="1393442" y="76752"/>
                  <a:pt x="1403478" y="82436"/>
                </a:cubicBezTo>
                <a:cubicBezTo>
                  <a:pt x="1413512" y="88122"/>
                  <a:pt x="1424981" y="96650"/>
                  <a:pt x="1430715" y="100914"/>
                </a:cubicBezTo>
                <a:cubicBezTo>
                  <a:pt x="1427848" y="82436"/>
                  <a:pt x="1439317" y="86700"/>
                  <a:pt x="1455087" y="95229"/>
                </a:cubicBezTo>
                <a:cubicBezTo>
                  <a:pt x="1459387" y="96650"/>
                  <a:pt x="1463688" y="99493"/>
                  <a:pt x="1467988" y="102335"/>
                </a:cubicBezTo>
                <a:cubicBezTo>
                  <a:pt x="1472290" y="105178"/>
                  <a:pt x="1476590" y="108021"/>
                  <a:pt x="1480891" y="110863"/>
                </a:cubicBezTo>
                <a:cubicBezTo>
                  <a:pt x="1489493" y="116549"/>
                  <a:pt x="1498094" y="120813"/>
                  <a:pt x="1506696" y="120813"/>
                </a:cubicBezTo>
                <a:cubicBezTo>
                  <a:pt x="1500961" y="115128"/>
                  <a:pt x="1480891" y="108021"/>
                  <a:pt x="1478024" y="100914"/>
                </a:cubicBezTo>
                <a:cubicBezTo>
                  <a:pt x="1488059" y="102335"/>
                  <a:pt x="1506696" y="109442"/>
                  <a:pt x="1518165" y="116549"/>
                </a:cubicBezTo>
                <a:cubicBezTo>
                  <a:pt x="1516730" y="113706"/>
                  <a:pt x="1516730" y="110863"/>
                  <a:pt x="1519597" y="106599"/>
                </a:cubicBezTo>
                <a:cubicBezTo>
                  <a:pt x="1506696" y="105178"/>
                  <a:pt x="1483759" y="96650"/>
                  <a:pt x="1460821" y="89543"/>
                </a:cubicBezTo>
                <a:cubicBezTo>
                  <a:pt x="1436449" y="83859"/>
                  <a:pt x="1413512" y="73908"/>
                  <a:pt x="1396309" y="69645"/>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3"/>
                </a:cubicBezTo>
                <a:cubicBezTo>
                  <a:pt x="894556" y="63958"/>
                  <a:pt x="910325" y="59694"/>
                  <a:pt x="901723" y="55430"/>
                </a:cubicBezTo>
                <a:cubicBezTo>
                  <a:pt x="913192" y="52588"/>
                  <a:pt x="921435" y="52588"/>
                  <a:pt x="928245" y="53654"/>
                </a:cubicBezTo>
                <a:close/>
                <a:moveTo>
                  <a:pt x="1191308" y="31268"/>
                </a:moveTo>
                <a:cubicBezTo>
                  <a:pt x="1182706" y="32691"/>
                  <a:pt x="1174105" y="32691"/>
                  <a:pt x="1165503" y="34111"/>
                </a:cubicBezTo>
                <a:cubicBezTo>
                  <a:pt x="1172670" y="34111"/>
                  <a:pt x="1178405" y="35532"/>
                  <a:pt x="1184139" y="35532"/>
                </a:cubicBezTo>
                <a:close/>
                <a:moveTo>
                  <a:pt x="1326065" y="9949"/>
                </a:moveTo>
                <a:cubicBezTo>
                  <a:pt x="1359036" y="15634"/>
                  <a:pt x="1369072" y="22740"/>
                  <a:pt x="1376239" y="31268"/>
                </a:cubicBezTo>
                <a:cubicBezTo>
                  <a:pt x="1381973" y="39797"/>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5"/>
                  <a:pt x="1521032" y="89543"/>
                  <a:pt x="1535367"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8"/>
                </a:cubicBezTo>
                <a:cubicBezTo>
                  <a:pt x="1637151" y="174824"/>
                  <a:pt x="1645753" y="177665"/>
                  <a:pt x="1640018" y="166294"/>
                </a:cubicBezTo>
                <a:cubicBezTo>
                  <a:pt x="1618515" y="135027"/>
                  <a:pt x="1611347" y="115128"/>
                  <a:pt x="1545402" y="81015"/>
                </a:cubicBezTo>
                <a:cubicBezTo>
                  <a:pt x="1531066" y="85279"/>
                  <a:pt x="1588409" y="117970"/>
                  <a:pt x="1568339" y="108021"/>
                </a:cubicBezTo>
                <a:cubicBezTo>
                  <a:pt x="1555438" y="99493"/>
                  <a:pt x="1536800" y="90964"/>
                  <a:pt x="1518165" y="83859"/>
                </a:cubicBezTo>
                <a:cubicBezTo>
                  <a:pt x="1499527" y="76752"/>
                  <a:pt x="1482324" y="68224"/>
                  <a:pt x="1472290" y="59696"/>
                </a:cubicBezTo>
                <a:cubicBezTo>
                  <a:pt x="1485191" y="63960"/>
                  <a:pt x="1496660" y="69645"/>
                  <a:pt x="1508129" y="75331"/>
                </a:cubicBezTo>
                <a:cubicBezTo>
                  <a:pt x="1521032" y="81015"/>
                  <a:pt x="1532500" y="86700"/>
                  <a:pt x="1543969" y="92386"/>
                </a:cubicBezTo>
                <a:cubicBezTo>
                  <a:pt x="1551136" y="76752"/>
                  <a:pt x="1515297" y="78172"/>
                  <a:pt x="1505261" y="65381"/>
                </a:cubicBezTo>
                <a:cubicBezTo>
                  <a:pt x="1516730" y="62538"/>
                  <a:pt x="1532500" y="69645"/>
                  <a:pt x="1548269" y="78172"/>
                </a:cubicBezTo>
                <a:cubicBezTo>
                  <a:pt x="1562605" y="86700"/>
                  <a:pt x="1579808" y="98071"/>
                  <a:pt x="1595578" y="102335"/>
                </a:cubicBezTo>
                <a:lnTo>
                  <a:pt x="1591277" y="99493"/>
                </a:lnTo>
                <a:cubicBezTo>
                  <a:pt x="1605612" y="106599"/>
                  <a:pt x="1614214" y="113706"/>
                  <a:pt x="1622815" y="119392"/>
                </a:cubicBezTo>
                <a:cubicBezTo>
                  <a:pt x="1629984" y="125076"/>
                  <a:pt x="1635718" y="127920"/>
                  <a:pt x="1641453" y="132183"/>
                </a:cubicBezTo>
                <a:cubicBezTo>
                  <a:pt x="1647187" y="135027"/>
                  <a:pt x="1652921" y="139290"/>
                  <a:pt x="1660088" y="144975"/>
                </a:cubicBezTo>
                <a:cubicBezTo>
                  <a:pt x="1667257" y="150661"/>
                  <a:pt x="1675859" y="157767"/>
                  <a:pt x="1687327" y="169138"/>
                </a:cubicBezTo>
                <a:cubicBezTo>
                  <a:pt x="1684460" y="174824"/>
                  <a:pt x="1678726" y="173401"/>
                  <a:pt x="1670124" y="169138"/>
                </a:cubicBezTo>
                <a:cubicBezTo>
                  <a:pt x="1661523" y="164874"/>
                  <a:pt x="1651487" y="156346"/>
                  <a:pt x="1637151" y="150661"/>
                </a:cubicBezTo>
                <a:cubicBezTo>
                  <a:pt x="1647187" y="157767"/>
                  <a:pt x="1657221" y="166294"/>
                  <a:pt x="1667257" y="174824"/>
                </a:cubicBezTo>
                <a:cubicBezTo>
                  <a:pt x="1677291" y="183351"/>
                  <a:pt x="1687327" y="191879"/>
                  <a:pt x="1697361" y="201828"/>
                </a:cubicBezTo>
                <a:cubicBezTo>
                  <a:pt x="1715999" y="221726"/>
                  <a:pt x="1737502" y="243047"/>
                  <a:pt x="1754705" y="265789"/>
                </a:cubicBezTo>
                <a:cubicBezTo>
                  <a:pt x="1774775" y="288529"/>
                  <a:pt x="1790545" y="312691"/>
                  <a:pt x="1807748" y="334012"/>
                </a:cubicBezTo>
                <a:cubicBezTo>
                  <a:pt x="1816350" y="345383"/>
                  <a:pt x="1823517" y="356754"/>
                  <a:pt x="1832118" y="366703"/>
                </a:cubicBezTo>
                <a:cubicBezTo>
                  <a:pt x="1840720" y="376653"/>
                  <a:pt x="1850756" y="386601"/>
                  <a:pt x="1857923" y="396551"/>
                </a:cubicBezTo>
                <a:lnTo>
                  <a:pt x="1853623" y="382337"/>
                </a:lnTo>
                <a:lnTo>
                  <a:pt x="1847889" y="368123"/>
                </a:lnTo>
                <a:lnTo>
                  <a:pt x="1837853" y="339697"/>
                </a:lnTo>
                <a:cubicBezTo>
                  <a:pt x="1847889" y="355332"/>
                  <a:pt x="1860790" y="378073"/>
                  <a:pt x="1867959" y="397972"/>
                </a:cubicBezTo>
                <a:cubicBezTo>
                  <a:pt x="1876560" y="416450"/>
                  <a:pt x="1885162" y="430662"/>
                  <a:pt x="1892329" y="424978"/>
                </a:cubicBezTo>
                <a:cubicBezTo>
                  <a:pt x="1874052" y="397261"/>
                  <a:pt x="1879964" y="396728"/>
                  <a:pt x="1881039" y="389199"/>
                </a:cubicBezTo>
                <a:lnTo>
                  <a:pt x="1879634" y="379503"/>
                </a:lnTo>
                <a:lnTo>
                  <a:pt x="1892329" y="423555"/>
                </a:lnTo>
                <a:cubicBezTo>
                  <a:pt x="1896630" y="434926"/>
                  <a:pt x="1898063" y="446297"/>
                  <a:pt x="1900930" y="456247"/>
                </a:cubicBezTo>
                <a:cubicBezTo>
                  <a:pt x="1902365" y="466195"/>
                  <a:pt x="1905232" y="477566"/>
                  <a:pt x="1906665" y="486094"/>
                </a:cubicBezTo>
                <a:cubicBezTo>
                  <a:pt x="1905232" y="470459"/>
                  <a:pt x="1922435" y="500308"/>
                  <a:pt x="1925302" y="504572"/>
                </a:cubicBezTo>
                <a:cubicBezTo>
                  <a:pt x="1931036" y="540105"/>
                  <a:pt x="1916700" y="507415"/>
                  <a:pt x="1910966" y="505993"/>
                </a:cubicBezTo>
                <a:cubicBezTo>
                  <a:pt x="1916700" y="524470"/>
                  <a:pt x="1912399" y="555740"/>
                  <a:pt x="1923868" y="569952"/>
                </a:cubicBezTo>
                <a:cubicBezTo>
                  <a:pt x="1929602" y="582745"/>
                  <a:pt x="1931036" y="574218"/>
                  <a:pt x="1931036" y="561424"/>
                </a:cubicBezTo>
                <a:cubicBezTo>
                  <a:pt x="1931036" y="548633"/>
                  <a:pt x="1929602" y="531577"/>
                  <a:pt x="1932469" y="525891"/>
                </a:cubicBezTo>
                <a:cubicBezTo>
                  <a:pt x="1935336" y="562847"/>
                  <a:pt x="1935336" y="598380"/>
                  <a:pt x="1933903" y="633914"/>
                </a:cubicBezTo>
                <a:lnTo>
                  <a:pt x="1936771" y="631071"/>
                </a:lnTo>
                <a:cubicBezTo>
                  <a:pt x="1933903" y="639598"/>
                  <a:pt x="1932469" y="655233"/>
                  <a:pt x="1935336" y="666604"/>
                </a:cubicBezTo>
                <a:cubicBezTo>
                  <a:pt x="1942505" y="677975"/>
                  <a:pt x="1943938" y="652390"/>
                  <a:pt x="1941071" y="636755"/>
                </a:cubicBezTo>
                <a:cubicBezTo>
                  <a:pt x="1948239" y="665182"/>
                  <a:pt x="1942505" y="689346"/>
                  <a:pt x="1933903" y="713508"/>
                </a:cubicBezTo>
                <a:cubicBezTo>
                  <a:pt x="1929602" y="737670"/>
                  <a:pt x="1923868" y="758990"/>
                  <a:pt x="1932469" y="783152"/>
                </a:cubicBezTo>
                <a:cubicBezTo>
                  <a:pt x="1929602" y="793102"/>
                  <a:pt x="1925302" y="803051"/>
                  <a:pt x="1922435" y="813001"/>
                </a:cubicBezTo>
                <a:cubicBezTo>
                  <a:pt x="1923868" y="815844"/>
                  <a:pt x="1926735" y="821529"/>
                  <a:pt x="1928169" y="815844"/>
                </a:cubicBezTo>
                <a:lnTo>
                  <a:pt x="1916700" y="844270"/>
                </a:lnTo>
                <a:cubicBezTo>
                  <a:pt x="1899497" y="898280"/>
                  <a:pt x="1928169" y="861326"/>
                  <a:pt x="1926735" y="881224"/>
                </a:cubicBezTo>
                <a:lnTo>
                  <a:pt x="1926735" y="878381"/>
                </a:lnTo>
                <a:cubicBezTo>
                  <a:pt x="1925302" y="895438"/>
                  <a:pt x="1928169" y="909651"/>
                  <a:pt x="1932469" y="898280"/>
                </a:cubicBezTo>
                <a:cubicBezTo>
                  <a:pt x="1925302" y="918178"/>
                  <a:pt x="1916700" y="936656"/>
                  <a:pt x="1908099" y="955134"/>
                </a:cubicBezTo>
                <a:cubicBezTo>
                  <a:pt x="1899497" y="963662"/>
                  <a:pt x="1886594" y="989245"/>
                  <a:pt x="1873693" y="1010566"/>
                </a:cubicBezTo>
                <a:cubicBezTo>
                  <a:pt x="1860790" y="1031885"/>
                  <a:pt x="1846454" y="1048941"/>
                  <a:pt x="1836420" y="1044677"/>
                </a:cubicBezTo>
                <a:cubicBezTo>
                  <a:pt x="1832118" y="1060312"/>
                  <a:pt x="1830685" y="1071683"/>
                  <a:pt x="1836420" y="1067419"/>
                </a:cubicBezTo>
                <a:cubicBezTo>
                  <a:pt x="1814915" y="1105795"/>
                  <a:pt x="1856490" y="1064576"/>
                  <a:pt x="1820650" y="1127114"/>
                </a:cubicBezTo>
                <a:cubicBezTo>
                  <a:pt x="1823517" y="1129957"/>
                  <a:pt x="1827818" y="1121430"/>
                  <a:pt x="1833553" y="1112902"/>
                </a:cubicBezTo>
                <a:cubicBezTo>
                  <a:pt x="1824951" y="1129957"/>
                  <a:pt x="1819217" y="1135642"/>
                  <a:pt x="1816350" y="1137064"/>
                </a:cubicBezTo>
                <a:cubicBezTo>
                  <a:pt x="1817783" y="1138485"/>
                  <a:pt x="1819217" y="1139906"/>
                  <a:pt x="1820650" y="1145592"/>
                </a:cubicBezTo>
                <a:cubicBezTo>
                  <a:pt x="1813483" y="1141328"/>
                  <a:pt x="1800579" y="1168334"/>
                  <a:pt x="1793412" y="1182546"/>
                </a:cubicBezTo>
                <a:cubicBezTo>
                  <a:pt x="1802014" y="1178282"/>
                  <a:pt x="1809181" y="1174019"/>
                  <a:pt x="1817783" y="1168334"/>
                </a:cubicBezTo>
                <a:cubicBezTo>
                  <a:pt x="1804881" y="1179703"/>
                  <a:pt x="1796279" y="1188232"/>
                  <a:pt x="1781944" y="1213816"/>
                </a:cubicBezTo>
                <a:lnTo>
                  <a:pt x="1800579" y="1202445"/>
                </a:lnTo>
                <a:cubicBezTo>
                  <a:pt x="1786244" y="1222343"/>
                  <a:pt x="1781944" y="1220923"/>
                  <a:pt x="1777642" y="1220923"/>
                </a:cubicBezTo>
                <a:cubicBezTo>
                  <a:pt x="1773342" y="1220923"/>
                  <a:pt x="1770475" y="1223766"/>
                  <a:pt x="1756139" y="1249349"/>
                </a:cubicBezTo>
                <a:lnTo>
                  <a:pt x="1769041" y="1225187"/>
                </a:lnTo>
                <a:lnTo>
                  <a:pt x="1780509" y="1201024"/>
                </a:lnTo>
                <a:cubicBezTo>
                  <a:pt x="1761873" y="1226607"/>
                  <a:pt x="1751838" y="1232293"/>
                  <a:pt x="1743236" y="1233714"/>
                </a:cubicBezTo>
                <a:cubicBezTo>
                  <a:pt x="1734635" y="1235135"/>
                  <a:pt x="1728900" y="1232293"/>
                  <a:pt x="1717432" y="1240821"/>
                </a:cubicBezTo>
                <a:cubicBezTo>
                  <a:pt x="1705963" y="1250770"/>
                  <a:pt x="1693061" y="1263563"/>
                  <a:pt x="1683026" y="1276355"/>
                </a:cubicBezTo>
                <a:lnTo>
                  <a:pt x="1667257" y="1296253"/>
                </a:lnTo>
                <a:cubicBezTo>
                  <a:pt x="1661523" y="1301938"/>
                  <a:pt x="1655788" y="1309045"/>
                  <a:pt x="1650054" y="1314731"/>
                </a:cubicBezTo>
                <a:cubicBezTo>
                  <a:pt x="1628550" y="1340314"/>
                  <a:pt x="1604179" y="1360213"/>
                  <a:pt x="1578375" y="1367320"/>
                </a:cubicBezTo>
                <a:cubicBezTo>
                  <a:pt x="1578375" y="1378690"/>
                  <a:pt x="1586977" y="1375847"/>
                  <a:pt x="1578375" y="1392903"/>
                </a:cubicBezTo>
                <a:cubicBezTo>
                  <a:pt x="1595578" y="1382954"/>
                  <a:pt x="1607047" y="1373004"/>
                  <a:pt x="1618515" y="1365897"/>
                </a:cubicBezTo>
                <a:cubicBezTo>
                  <a:pt x="1629984" y="1360213"/>
                  <a:pt x="1640018" y="1355949"/>
                  <a:pt x="1651487" y="1353106"/>
                </a:cubicBezTo>
                <a:cubicBezTo>
                  <a:pt x="1683026" y="1328943"/>
                  <a:pt x="1680159" y="1318995"/>
                  <a:pt x="1678726" y="1310465"/>
                </a:cubicBezTo>
                <a:cubicBezTo>
                  <a:pt x="1677291" y="1300517"/>
                  <a:pt x="1675859" y="1291989"/>
                  <a:pt x="1711697" y="1264984"/>
                </a:cubicBezTo>
                <a:cubicBezTo>
                  <a:pt x="1717432" y="1276355"/>
                  <a:pt x="1700229" y="1297674"/>
                  <a:pt x="1680159" y="1311888"/>
                </a:cubicBezTo>
                <a:cubicBezTo>
                  <a:pt x="1685893" y="1320416"/>
                  <a:pt x="1710265" y="1300517"/>
                  <a:pt x="1726033" y="1289146"/>
                </a:cubicBezTo>
                <a:cubicBezTo>
                  <a:pt x="1700229" y="1316862"/>
                  <a:pt x="1669586" y="1356570"/>
                  <a:pt x="1645596" y="1383687"/>
                </a:cubicBezTo>
                <a:lnTo>
                  <a:pt x="1624252" y="1405694"/>
                </a:lnTo>
                <a:lnTo>
                  <a:pt x="1624250" y="1405696"/>
                </a:lnTo>
                <a:cubicBezTo>
                  <a:pt x="1609914" y="1411381"/>
                  <a:pt x="1574073" y="1432700"/>
                  <a:pt x="1562605" y="1445493"/>
                </a:cubicBezTo>
                <a:cubicBezTo>
                  <a:pt x="1559738" y="1438386"/>
                  <a:pt x="1495227" y="1481026"/>
                  <a:pt x="1505261" y="1454021"/>
                </a:cubicBezTo>
                <a:cubicBezTo>
                  <a:pt x="1482324" y="1466813"/>
                  <a:pt x="1478024" y="1476763"/>
                  <a:pt x="1473723" y="1483868"/>
                </a:cubicBezTo>
                <a:cubicBezTo>
                  <a:pt x="1469423" y="1490975"/>
                  <a:pt x="1463688" y="1496661"/>
                  <a:pt x="1436449" y="1502346"/>
                </a:cubicBezTo>
                <a:cubicBezTo>
                  <a:pt x="1460821" y="1503767"/>
                  <a:pt x="1412079" y="1527929"/>
                  <a:pt x="1436449" y="1526508"/>
                </a:cubicBezTo>
                <a:cubicBezTo>
                  <a:pt x="1440751" y="1517981"/>
                  <a:pt x="1459387" y="1509453"/>
                  <a:pt x="1478024" y="1502346"/>
                </a:cubicBezTo>
                <a:cubicBezTo>
                  <a:pt x="1496660" y="1493818"/>
                  <a:pt x="1519597" y="1488132"/>
                  <a:pt x="1532500" y="1482447"/>
                </a:cubicBezTo>
                <a:cubicBezTo>
                  <a:pt x="1522465" y="1490975"/>
                  <a:pt x="1510996" y="1499503"/>
                  <a:pt x="1500961" y="1508031"/>
                </a:cubicBezTo>
                <a:cubicBezTo>
                  <a:pt x="1490926" y="1516560"/>
                  <a:pt x="1480891" y="1525088"/>
                  <a:pt x="1469423" y="1532194"/>
                </a:cubicBezTo>
                <a:cubicBezTo>
                  <a:pt x="1483759" y="1519401"/>
                  <a:pt x="1455087" y="1526508"/>
                  <a:pt x="1445051" y="1530772"/>
                </a:cubicBezTo>
                <a:lnTo>
                  <a:pt x="1440751" y="1544986"/>
                </a:lnTo>
                <a:cubicBezTo>
                  <a:pt x="1429282" y="1536458"/>
                  <a:pt x="1402044" y="1556357"/>
                  <a:pt x="1369072" y="1577676"/>
                </a:cubicBezTo>
                <a:cubicBezTo>
                  <a:pt x="1353302" y="1587625"/>
                  <a:pt x="1334666" y="1597575"/>
                  <a:pt x="1318896" y="1604682"/>
                </a:cubicBezTo>
                <a:cubicBezTo>
                  <a:pt x="1301693" y="1610367"/>
                  <a:pt x="1285924" y="1613210"/>
                  <a:pt x="1274455" y="1610367"/>
                </a:cubicBezTo>
                <a:cubicBezTo>
                  <a:pt x="1297393" y="1603261"/>
                  <a:pt x="1314596" y="1587625"/>
                  <a:pt x="1330365" y="1594732"/>
                </a:cubicBezTo>
                <a:cubicBezTo>
                  <a:pt x="1369072" y="1569149"/>
                  <a:pt x="1314596" y="1580519"/>
                  <a:pt x="1330365" y="1563462"/>
                </a:cubicBezTo>
                <a:cubicBezTo>
                  <a:pt x="1323197" y="1564885"/>
                  <a:pt x="1313161" y="1569149"/>
                  <a:pt x="1304560" y="1571992"/>
                </a:cubicBezTo>
                <a:cubicBezTo>
                  <a:pt x="1294526" y="1574833"/>
                  <a:pt x="1285924" y="1577676"/>
                  <a:pt x="1275888" y="1581940"/>
                </a:cubicBezTo>
                <a:cubicBezTo>
                  <a:pt x="1255818" y="1590468"/>
                  <a:pt x="1235748" y="1597575"/>
                  <a:pt x="1214245" y="1604682"/>
                </a:cubicBezTo>
                <a:cubicBezTo>
                  <a:pt x="1192741" y="1611789"/>
                  <a:pt x="1171238" y="1617473"/>
                  <a:pt x="1149733" y="1621737"/>
                </a:cubicBezTo>
                <a:cubicBezTo>
                  <a:pt x="1128230" y="1626001"/>
                  <a:pt x="1106726" y="1627424"/>
                  <a:pt x="1088090" y="1627424"/>
                </a:cubicBezTo>
                <a:cubicBezTo>
                  <a:pt x="1099917" y="1630621"/>
                  <a:pt x="1121421" y="1626623"/>
                  <a:pt x="1133853" y="1628622"/>
                </a:cubicBezTo>
                <a:lnTo>
                  <a:pt x="1135061" y="1629244"/>
                </a:lnTo>
                <a:lnTo>
                  <a:pt x="1106726" y="1631687"/>
                </a:lnTo>
                <a:lnTo>
                  <a:pt x="1103859" y="1634529"/>
                </a:lnTo>
                <a:lnTo>
                  <a:pt x="1136832" y="1631687"/>
                </a:lnTo>
                <a:lnTo>
                  <a:pt x="1137849" y="1630679"/>
                </a:lnTo>
                <a:lnTo>
                  <a:pt x="1142566" y="1633108"/>
                </a:lnTo>
                <a:cubicBezTo>
                  <a:pt x="1088090" y="1651586"/>
                  <a:pt x="1016411" y="1640215"/>
                  <a:pt x="953333" y="1635951"/>
                </a:cubicBezTo>
                <a:lnTo>
                  <a:pt x="966235" y="1648743"/>
                </a:lnTo>
                <a:cubicBezTo>
                  <a:pt x="938997" y="1644479"/>
                  <a:pt x="933263" y="1645900"/>
                  <a:pt x="927529" y="1648743"/>
                </a:cubicBezTo>
                <a:cubicBezTo>
                  <a:pt x="921794" y="1650164"/>
                  <a:pt x="914626" y="1654428"/>
                  <a:pt x="885954" y="1653007"/>
                </a:cubicBezTo>
                <a:cubicBezTo>
                  <a:pt x="888821" y="1651586"/>
                  <a:pt x="895990" y="1647322"/>
                  <a:pt x="883087" y="1647322"/>
                </a:cubicBezTo>
                <a:cubicBezTo>
                  <a:pt x="835779" y="1650164"/>
                  <a:pt x="878787" y="1658691"/>
                  <a:pt x="847248" y="1662957"/>
                </a:cubicBezTo>
                <a:cubicBezTo>
                  <a:pt x="787037" y="1641636"/>
                  <a:pt x="817142" y="1677169"/>
                  <a:pt x="742596" y="1661535"/>
                </a:cubicBezTo>
                <a:lnTo>
                  <a:pt x="748330" y="1667221"/>
                </a:lnTo>
                <a:cubicBezTo>
                  <a:pt x="719659" y="1660824"/>
                  <a:pt x="685611" y="1659047"/>
                  <a:pt x="650668" y="1657271"/>
                </a:cubicBezTo>
                <a:lnTo>
                  <a:pt x="582677" y="1650706"/>
                </a:lnTo>
                <a:lnTo>
                  <a:pt x="591981" y="1650719"/>
                </a:lnTo>
                <a:cubicBezTo>
                  <a:pt x="596103" y="1649898"/>
                  <a:pt x="598522" y="1648032"/>
                  <a:pt x="597805" y="1644479"/>
                </a:cubicBezTo>
                <a:cubicBezTo>
                  <a:pt x="584902" y="1641636"/>
                  <a:pt x="572000" y="1638793"/>
                  <a:pt x="559097" y="1634529"/>
                </a:cubicBezTo>
                <a:lnTo>
                  <a:pt x="520391" y="1621737"/>
                </a:lnTo>
                <a:cubicBezTo>
                  <a:pt x="514657" y="1623158"/>
                  <a:pt x="481684" y="1614630"/>
                  <a:pt x="500321" y="1627424"/>
                </a:cubicBezTo>
                <a:cubicBezTo>
                  <a:pt x="510355" y="1633108"/>
                  <a:pt x="520391" y="1633108"/>
                  <a:pt x="528993" y="1634529"/>
                </a:cubicBezTo>
                <a:cubicBezTo>
                  <a:pt x="526125" y="1634529"/>
                  <a:pt x="521824" y="1635951"/>
                  <a:pt x="517524" y="1637372"/>
                </a:cubicBezTo>
                <a:cubicBezTo>
                  <a:pt x="447278" y="1608946"/>
                  <a:pt x="527558" y="1620317"/>
                  <a:pt x="530425" y="1608946"/>
                </a:cubicBezTo>
                <a:cubicBezTo>
                  <a:pt x="511790" y="1604682"/>
                  <a:pt x="498887" y="1598996"/>
                  <a:pt x="488852" y="1593311"/>
                </a:cubicBezTo>
                <a:cubicBezTo>
                  <a:pt x="478817" y="1586204"/>
                  <a:pt x="470215" y="1580519"/>
                  <a:pt x="457314" y="1576256"/>
                </a:cubicBezTo>
                <a:cubicBezTo>
                  <a:pt x="441543" y="1583361"/>
                  <a:pt x="500321" y="1606103"/>
                  <a:pt x="464481" y="1607525"/>
                </a:cubicBezTo>
                <a:cubicBezTo>
                  <a:pt x="458746" y="1607525"/>
                  <a:pt x="448712" y="1604682"/>
                  <a:pt x="438676" y="1600418"/>
                </a:cubicBezTo>
                <a:cubicBezTo>
                  <a:pt x="428642" y="1596154"/>
                  <a:pt x="417173" y="1589047"/>
                  <a:pt x="405705" y="1583361"/>
                </a:cubicBezTo>
                <a:cubicBezTo>
                  <a:pt x="382767" y="1570569"/>
                  <a:pt x="361263" y="1553514"/>
                  <a:pt x="352661" y="1542143"/>
                </a:cubicBezTo>
                <a:cubicBezTo>
                  <a:pt x="329724" y="1544986"/>
                  <a:pt x="293885" y="1527929"/>
                  <a:pt x="265213" y="1508031"/>
                </a:cubicBezTo>
                <a:cubicBezTo>
                  <a:pt x="258045" y="1502346"/>
                  <a:pt x="250878" y="1498082"/>
                  <a:pt x="245143" y="1493818"/>
                </a:cubicBezTo>
                <a:cubicBezTo>
                  <a:pt x="239409" y="1489554"/>
                  <a:pt x="233675" y="1485290"/>
                  <a:pt x="227940" y="1482447"/>
                </a:cubicBezTo>
                <a:cubicBezTo>
                  <a:pt x="217905" y="1475340"/>
                  <a:pt x="210737" y="1472497"/>
                  <a:pt x="206436" y="1476763"/>
                </a:cubicBezTo>
                <a:cubicBezTo>
                  <a:pt x="209303" y="1476763"/>
                  <a:pt x="203569" y="1461128"/>
                  <a:pt x="187800" y="1451178"/>
                </a:cubicBezTo>
                <a:lnTo>
                  <a:pt x="192100" y="1462549"/>
                </a:lnTo>
                <a:cubicBezTo>
                  <a:pt x="166296" y="1448335"/>
                  <a:pt x="160561" y="1432700"/>
                  <a:pt x="156261" y="1421329"/>
                </a:cubicBezTo>
                <a:cubicBezTo>
                  <a:pt x="151960" y="1409960"/>
                  <a:pt x="150527" y="1398589"/>
                  <a:pt x="137624" y="1387218"/>
                </a:cubicBezTo>
                <a:cubicBezTo>
                  <a:pt x="134757" y="1390061"/>
                  <a:pt x="140491" y="1400010"/>
                  <a:pt x="140491" y="1407117"/>
                </a:cubicBezTo>
                <a:cubicBezTo>
                  <a:pt x="127590" y="1392903"/>
                  <a:pt x="116121" y="1378690"/>
                  <a:pt x="108952" y="1364477"/>
                </a:cubicBezTo>
                <a:cubicBezTo>
                  <a:pt x="106085" y="1357370"/>
                  <a:pt x="101785" y="1350264"/>
                  <a:pt x="98918" y="1343157"/>
                </a:cubicBezTo>
                <a:cubicBezTo>
                  <a:pt x="94616" y="1336050"/>
                  <a:pt x="93184" y="1328943"/>
                  <a:pt x="90316" y="1321836"/>
                </a:cubicBezTo>
                <a:cubicBezTo>
                  <a:pt x="87449" y="1314731"/>
                  <a:pt x="86015" y="1307624"/>
                  <a:pt x="80281" y="1300517"/>
                </a:cubicBezTo>
                <a:cubicBezTo>
                  <a:pt x="78848" y="1293410"/>
                  <a:pt x="75981" y="1286303"/>
                  <a:pt x="73113" y="1279198"/>
                </a:cubicBezTo>
                <a:cubicBezTo>
                  <a:pt x="70246" y="1272091"/>
                  <a:pt x="65945" y="1263563"/>
                  <a:pt x="63078"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30"/>
                  <a:pt x="60210" y="1235135"/>
                </a:cubicBezTo>
                <a:cubicBezTo>
                  <a:pt x="64512" y="1213816"/>
                  <a:pt x="55910" y="1189653"/>
                  <a:pt x="45875" y="1162648"/>
                </a:cubicBezTo>
                <a:cubicBezTo>
                  <a:pt x="35840" y="1135642"/>
                  <a:pt x="25804" y="1104373"/>
                  <a:pt x="27239" y="1073105"/>
                </a:cubicBezTo>
                <a:cubicBezTo>
                  <a:pt x="22937" y="1078789"/>
                  <a:pt x="25804" y="1124271"/>
                  <a:pt x="17203" y="1101531"/>
                </a:cubicBezTo>
                <a:cubicBezTo>
                  <a:pt x="14336" y="1060312"/>
                  <a:pt x="43007" y="1064576"/>
                  <a:pt x="28672" y="1017673"/>
                </a:cubicBezTo>
                <a:cubicBezTo>
                  <a:pt x="25804" y="1038992"/>
                  <a:pt x="12903" y="1033306"/>
                  <a:pt x="11469" y="1053206"/>
                </a:cubicBezTo>
                <a:cubicBezTo>
                  <a:pt x="8601" y="1021937"/>
                  <a:pt x="1434" y="1000616"/>
                  <a:pt x="11469" y="989245"/>
                </a:cubicBezTo>
                <a:cubicBezTo>
                  <a:pt x="11469" y="980717"/>
                  <a:pt x="7169" y="976453"/>
                  <a:pt x="4301" y="976453"/>
                </a:cubicBezTo>
                <a:cubicBezTo>
                  <a:pt x="11469" y="956555"/>
                  <a:pt x="7169" y="925285"/>
                  <a:pt x="5734" y="903966"/>
                </a:cubicBezTo>
                <a:lnTo>
                  <a:pt x="0" y="909651"/>
                </a:lnTo>
                <a:cubicBezTo>
                  <a:pt x="27239" y="872697"/>
                  <a:pt x="4301" y="845691"/>
                  <a:pt x="10036" y="795945"/>
                </a:cubicBezTo>
                <a:lnTo>
                  <a:pt x="1434" y="801630"/>
                </a:lnTo>
                <a:cubicBezTo>
                  <a:pt x="5734" y="780311"/>
                  <a:pt x="17203" y="749041"/>
                  <a:pt x="11469" y="712086"/>
                </a:cubicBezTo>
                <a:lnTo>
                  <a:pt x="0" y="730563"/>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5"/>
                </a:lnTo>
                <a:cubicBezTo>
                  <a:pt x="8601" y="534419"/>
                  <a:pt x="18637" y="544369"/>
                  <a:pt x="22937" y="504572"/>
                </a:cubicBezTo>
                <a:cubicBezTo>
                  <a:pt x="20070" y="496044"/>
                  <a:pt x="12903" y="517363"/>
                  <a:pt x="7169" y="521627"/>
                </a:cubicBezTo>
                <a:cubicBezTo>
                  <a:pt x="22937" y="473302"/>
                  <a:pt x="38707" y="426398"/>
                  <a:pt x="55910" y="379494"/>
                </a:cubicBezTo>
                <a:cubicBezTo>
                  <a:pt x="63078" y="379494"/>
                  <a:pt x="61645" y="397972"/>
                  <a:pt x="73113" y="386601"/>
                </a:cubicBezTo>
                <a:cubicBezTo>
                  <a:pt x="68812" y="403657"/>
                  <a:pt x="65945" y="419291"/>
                  <a:pt x="63078" y="436348"/>
                </a:cubicBezTo>
                <a:cubicBezTo>
                  <a:pt x="67379" y="461932"/>
                  <a:pt x="80281" y="413607"/>
                  <a:pt x="88882" y="393708"/>
                </a:cubicBezTo>
                <a:lnTo>
                  <a:pt x="81715" y="427821"/>
                </a:lnTo>
                <a:cubicBezTo>
                  <a:pt x="81715" y="429241"/>
                  <a:pt x="83148" y="429241"/>
                  <a:pt x="84582" y="426398"/>
                </a:cubicBezTo>
                <a:lnTo>
                  <a:pt x="78848" y="451983"/>
                </a:lnTo>
                <a:cubicBezTo>
                  <a:pt x="108952" y="388022"/>
                  <a:pt x="83148" y="524470"/>
                  <a:pt x="110387" y="454825"/>
                </a:cubicBezTo>
                <a:cubicBezTo>
                  <a:pt x="104652" y="471882"/>
                  <a:pt x="93184" y="490358"/>
                  <a:pt x="86015" y="500308"/>
                </a:cubicBezTo>
                <a:cubicBezTo>
                  <a:pt x="75981" y="532998"/>
                  <a:pt x="84582" y="527314"/>
                  <a:pt x="86015" y="540105"/>
                </a:cubicBezTo>
                <a:cubicBezTo>
                  <a:pt x="91749" y="524470"/>
                  <a:pt x="98918" y="508836"/>
                  <a:pt x="106085" y="496044"/>
                </a:cubicBezTo>
                <a:cubicBezTo>
                  <a:pt x="86015" y="571375"/>
                  <a:pt x="118988" y="490358"/>
                  <a:pt x="114687" y="547212"/>
                </a:cubicBezTo>
                <a:cubicBezTo>
                  <a:pt x="94616" y="609751"/>
                  <a:pt x="121855" y="650969"/>
                  <a:pt x="117554" y="683659"/>
                </a:cubicBezTo>
                <a:cubicBezTo>
                  <a:pt x="107519" y="749041"/>
                  <a:pt x="108952" y="656654"/>
                  <a:pt x="97484" y="696451"/>
                </a:cubicBezTo>
                <a:cubicBezTo>
                  <a:pt x="90316" y="731984"/>
                  <a:pt x="101785" y="714929"/>
                  <a:pt x="101785" y="737670"/>
                </a:cubicBezTo>
                <a:lnTo>
                  <a:pt x="86015" y="751883"/>
                </a:lnTo>
                <a:cubicBezTo>
                  <a:pt x="80281" y="793102"/>
                  <a:pt x="100351" y="754726"/>
                  <a:pt x="91749" y="777468"/>
                </a:cubicBezTo>
                <a:cubicBezTo>
                  <a:pt x="97484" y="810158"/>
                  <a:pt x="97484" y="767518"/>
                  <a:pt x="110387" y="760412"/>
                </a:cubicBezTo>
                <a:cubicBezTo>
                  <a:pt x="106085" y="767518"/>
                  <a:pt x="97484" y="803051"/>
                  <a:pt x="101785" y="818686"/>
                </a:cubicBezTo>
                <a:cubicBezTo>
                  <a:pt x="104652" y="818686"/>
                  <a:pt x="108952" y="774625"/>
                  <a:pt x="108952" y="803051"/>
                </a:cubicBezTo>
                <a:cubicBezTo>
                  <a:pt x="100351" y="852798"/>
                  <a:pt x="101785" y="885488"/>
                  <a:pt x="107519" y="915337"/>
                </a:cubicBezTo>
                <a:cubicBezTo>
                  <a:pt x="108952" y="946606"/>
                  <a:pt x="113254" y="975033"/>
                  <a:pt x="111819" y="1020514"/>
                </a:cubicBezTo>
                <a:lnTo>
                  <a:pt x="118988" y="1011987"/>
                </a:lnTo>
                <a:cubicBezTo>
                  <a:pt x="117554" y="1021937"/>
                  <a:pt x="114687"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2"/>
                  <a:pt x="134757" y="1168334"/>
                  <a:pt x="136191" y="1158384"/>
                </a:cubicBezTo>
                <a:cubicBezTo>
                  <a:pt x="136191" y="1175439"/>
                  <a:pt x="136191" y="1191074"/>
                  <a:pt x="139058" y="1206709"/>
                </a:cubicBezTo>
                <a:lnTo>
                  <a:pt x="149093" y="1198181"/>
                </a:lnTo>
                <a:cubicBezTo>
                  <a:pt x="146225" y="1206709"/>
                  <a:pt x="149093" y="1225187"/>
                  <a:pt x="159128" y="1243664"/>
                </a:cubicBezTo>
                <a:cubicBezTo>
                  <a:pt x="161996" y="1247928"/>
                  <a:pt x="163428" y="1252192"/>
                  <a:pt x="166296" y="1257877"/>
                </a:cubicBezTo>
                <a:cubicBezTo>
                  <a:pt x="169163" y="1262141"/>
                  <a:pt x="172030" y="1266404"/>
                  <a:pt x="174897" y="1272091"/>
                </a:cubicBezTo>
                <a:cubicBezTo>
                  <a:pt x="177764" y="1277775"/>
                  <a:pt x="180631" y="1282039"/>
                  <a:pt x="183499" y="1287725"/>
                </a:cubicBezTo>
                <a:cubicBezTo>
                  <a:pt x="186366" y="1291989"/>
                  <a:pt x="189233" y="1297674"/>
                  <a:pt x="192100" y="1301938"/>
                </a:cubicBezTo>
                <a:lnTo>
                  <a:pt x="199269" y="1297674"/>
                </a:lnTo>
                <a:cubicBezTo>
                  <a:pt x="203569" y="1306202"/>
                  <a:pt x="207870" y="1314731"/>
                  <a:pt x="212170" y="1321836"/>
                </a:cubicBezTo>
                <a:lnTo>
                  <a:pt x="210737" y="1311888"/>
                </a:lnTo>
                <a:cubicBezTo>
                  <a:pt x="227940" y="1333207"/>
                  <a:pt x="237975" y="1367320"/>
                  <a:pt x="268081" y="1382954"/>
                </a:cubicBezTo>
                <a:cubicBezTo>
                  <a:pt x="250878" y="1371584"/>
                  <a:pt x="256612" y="1358792"/>
                  <a:pt x="262346" y="1355949"/>
                </a:cubicBezTo>
                <a:cubicBezTo>
                  <a:pt x="270948" y="1367320"/>
                  <a:pt x="279549" y="1377268"/>
                  <a:pt x="288151" y="1388639"/>
                </a:cubicBezTo>
                <a:cubicBezTo>
                  <a:pt x="296752" y="1398589"/>
                  <a:pt x="306787" y="1409960"/>
                  <a:pt x="316822" y="1419908"/>
                </a:cubicBezTo>
                <a:cubicBezTo>
                  <a:pt x="321122" y="1417065"/>
                  <a:pt x="348361" y="1432700"/>
                  <a:pt x="338325" y="1419908"/>
                </a:cubicBezTo>
                <a:lnTo>
                  <a:pt x="345494" y="1429858"/>
                </a:lnTo>
                <a:lnTo>
                  <a:pt x="356963" y="1442650"/>
                </a:lnTo>
                <a:lnTo>
                  <a:pt x="358396" y="1435543"/>
                </a:lnTo>
                <a:cubicBezTo>
                  <a:pt x="417173" y="1465392"/>
                  <a:pt x="471649" y="1498082"/>
                  <a:pt x="530425" y="1523665"/>
                </a:cubicBezTo>
                <a:cubicBezTo>
                  <a:pt x="589203" y="1549250"/>
                  <a:pt x="655148" y="1567726"/>
                  <a:pt x="725393" y="1562042"/>
                </a:cubicBezTo>
                <a:lnTo>
                  <a:pt x="722525" y="1559199"/>
                </a:lnTo>
                <a:cubicBezTo>
                  <a:pt x="748330" y="1567726"/>
                  <a:pt x="775569" y="1573412"/>
                  <a:pt x="802806" y="1580519"/>
                </a:cubicBezTo>
                <a:cubicBezTo>
                  <a:pt x="818576" y="1580519"/>
                  <a:pt x="822876" y="1567726"/>
                  <a:pt x="847248" y="1564885"/>
                </a:cubicBezTo>
                <a:cubicBezTo>
                  <a:pt x="841514" y="1570569"/>
                  <a:pt x="852982" y="1571992"/>
                  <a:pt x="868751" y="1571992"/>
                </a:cubicBezTo>
                <a:cubicBezTo>
                  <a:pt x="884521" y="1571992"/>
                  <a:pt x="901724" y="1570569"/>
                  <a:pt x="910326" y="1576256"/>
                </a:cubicBezTo>
                <a:cubicBezTo>
                  <a:pt x="930396" y="1570569"/>
                  <a:pt x="910326" y="1567726"/>
                  <a:pt x="904591" y="1563462"/>
                </a:cubicBezTo>
                <a:cubicBezTo>
                  <a:pt x="924661" y="1560621"/>
                  <a:pt x="941864" y="1557778"/>
                  <a:pt x="960500" y="1556357"/>
                </a:cubicBezTo>
                <a:cubicBezTo>
                  <a:pt x="977703" y="1554935"/>
                  <a:pt x="994906" y="1553514"/>
                  <a:pt x="1013543" y="1552092"/>
                </a:cubicBezTo>
                <a:cubicBezTo>
                  <a:pt x="1030747" y="1550671"/>
                  <a:pt x="1049382" y="1549250"/>
                  <a:pt x="1068020" y="1546407"/>
                </a:cubicBezTo>
                <a:cubicBezTo>
                  <a:pt x="1086655" y="1543564"/>
                  <a:pt x="1106726" y="1539300"/>
                  <a:pt x="1126796" y="1532194"/>
                </a:cubicBezTo>
                <a:cubicBezTo>
                  <a:pt x="1106726" y="1540722"/>
                  <a:pt x="1092390" y="1547828"/>
                  <a:pt x="1079488" y="1552092"/>
                </a:cubicBezTo>
                <a:cubicBezTo>
                  <a:pt x="1068020" y="1556357"/>
                  <a:pt x="1057984" y="1559199"/>
                  <a:pt x="1049382" y="1562042"/>
                </a:cubicBezTo>
                <a:cubicBezTo>
                  <a:pt x="1040781" y="1564885"/>
                  <a:pt x="1033614" y="1566305"/>
                  <a:pt x="1023578" y="1569149"/>
                </a:cubicBezTo>
                <a:cubicBezTo>
                  <a:pt x="1014976" y="1570569"/>
                  <a:pt x="1003508" y="1573412"/>
                  <a:pt x="989172" y="1576256"/>
                </a:cubicBezTo>
                <a:cubicBezTo>
                  <a:pt x="1025012" y="1574833"/>
                  <a:pt x="1045082" y="1570569"/>
                  <a:pt x="1065153" y="1564885"/>
                </a:cubicBezTo>
                <a:cubicBezTo>
                  <a:pt x="1075187" y="1563462"/>
                  <a:pt x="1085223" y="1559199"/>
                  <a:pt x="1098124" y="1556357"/>
                </a:cubicBezTo>
                <a:cubicBezTo>
                  <a:pt x="1109593" y="1553514"/>
                  <a:pt x="1123929" y="1550671"/>
                  <a:pt x="1142566" y="1546407"/>
                </a:cubicBezTo>
                <a:cubicBezTo>
                  <a:pt x="1129663" y="1547828"/>
                  <a:pt x="1118194" y="1547828"/>
                  <a:pt x="1106726" y="1549250"/>
                </a:cubicBezTo>
                <a:cubicBezTo>
                  <a:pt x="1123929" y="1536458"/>
                  <a:pt x="1151167" y="1530772"/>
                  <a:pt x="1175537" y="1526508"/>
                </a:cubicBezTo>
                <a:cubicBezTo>
                  <a:pt x="1199909" y="1522244"/>
                  <a:pt x="1221412" y="1516560"/>
                  <a:pt x="1222847" y="1505189"/>
                </a:cubicBezTo>
                <a:lnTo>
                  <a:pt x="1284179" y="1494378"/>
                </a:lnTo>
                <a:lnTo>
                  <a:pt x="1281937" y="1496927"/>
                </a:lnTo>
                <a:cubicBezTo>
                  <a:pt x="1282877" y="1499859"/>
                  <a:pt x="1296318" y="1498793"/>
                  <a:pt x="1301693" y="1500925"/>
                </a:cubicBezTo>
                <a:cubicBezTo>
                  <a:pt x="1294526" y="1505189"/>
                  <a:pt x="1290224" y="1506610"/>
                  <a:pt x="1280190" y="1509453"/>
                </a:cubicBezTo>
                <a:cubicBezTo>
                  <a:pt x="1293091" y="1523665"/>
                  <a:pt x="1303127" y="1493818"/>
                  <a:pt x="1333232" y="1486711"/>
                </a:cubicBezTo>
                <a:cubicBezTo>
                  <a:pt x="1331799" y="1483869"/>
                  <a:pt x="1322839" y="1485645"/>
                  <a:pt x="1312804" y="1487955"/>
                </a:cubicBezTo>
                <a:lnTo>
                  <a:pt x="1306498" y="1488997"/>
                </a:lnTo>
                <a:lnTo>
                  <a:pt x="1320509" y="1485468"/>
                </a:lnTo>
                <a:cubicBezTo>
                  <a:pt x="1331799" y="1481737"/>
                  <a:pt x="1343268" y="1476762"/>
                  <a:pt x="1354736" y="1469656"/>
                </a:cubicBezTo>
                <a:lnTo>
                  <a:pt x="1326065" y="1463969"/>
                </a:lnTo>
                <a:lnTo>
                  <a:pt x="1369072" y="1441229"/>
                </a:lnTo>
                <a:lnTo>
                  <a:pt x="1375386" y="1449993"/>
                </a:lnTo>
                <a:lnTo>
                  <a:pt x="1370505" y="1452599"/>
                </a:lnTo>
                <a:cubicBezTo>
                  <a:pt x="1373372" y="1455442"/>
                  <a:pt x="1375881" y="1454731"/>
                  <a:pt x="1378748" y="1452422"/>
                </a:cubicBezTo>
                <a:lnTo>
                  <a:pt x="1388971" y="1442811"/>
                </a:lnTo>
                <a:lnTo>
                  <a:pt x="1389443" y="1442501"/>
                </a:lnTo>
                <a:lnTo>
                  <a:pt x="1391650" y="1441051"/>
                </a:lnTo>
                <a:cubicBezTo>
                  <a:pt x="1394876" y="1438030"/>
                  <a:pt x="1396309" y="1435543"/>
                  <a:pt x="1396309" y="1434122"/>
                </a:cubicBezTo>
                <a:cubicBezTo>
                  <a:pt x="1404911" y="1432700"/>
                  <a:pt x="1414947" y="1429858"/>
                  <a:pt x="1423548" y="1425595"/>
                </a:cubicBezTo>
                <a:cubicBezTo>
                  <a:pt x="1432149" y="1421329"/>
                  <a:pt x="1440751" y="1415645"/>
                  <a:pt x="1450785" y="1409960"/>
                </a:cubicBezTo>
                <a:cubicBezTo>
                  <a:pt x="1470855" y="1400010"/>
                  <a:pt x="1489493" y="1385797"/>
                  <a:pt x="1510996" y="1375847"/>
                </a:cubicBezTo>
                <a:lnTo>
                  <a:pt x="1510996" y="1367320"/>
                </a:lnTo>
                <a:cubicBezTo>
                  <a:pt x="1515297" y="1365897"/>
                  <a:pt x="1519597" y="1364477"/>
                  <a:pt x="1521032" y="1364477"/>
                </a:cubicBezTo>
                <a:cubicBezTo>
                  <a:pt x="1521032" y="1350264"/>
                  <a:pt x="1552571" y="1328943"/>
                  <a:pt x="1546836" y="1320416"/>
                </a:cubicBezTo>
                <a:cubicBezTo>
                  <a:pt x="1533933" y="1327522"/>
                  <a:pt x="1505261" y="1345999"/>
                  <a:pt x="1510996" y="1348842"/>
                </a:cubicBezTo>
                <a:cubicBezTo>
                  <a:pt x="1493793" y="1355949"/>
                  <a:pt x="1500961" y="1347421"/>
                  <a:pt x="1515297" y="1334629"/>
                </a:cubicBezTo>
                <a:cubicBezTo>
                  <a:pt x="1522465" y="1328943"/>
                  <a:pt x="1531066" y="1321836"/>
                  <a:pt x="1539667" y="1314731"/>
                </a:cubicBezTo>
                <a:cubicBezTo>
                  <a:pt x="1546836" y="1309045"/>
                  <a:pt x="1554003" y="1301938"/>
                  <a:pt x="1558305" y="1297674"/>
                </a:cubicBezTo>
                <a:cubicBezTo>
                  <a:pt x="1543969" y="1320416"/>
                  <a:pt x="1568339" y="1297674"/>
                  <a:pt x="1581242" y="1289146"/>
                </a:cubicBezTo>
                <a:cubicBezTo>
                  <a:pt x="1581242" y="1286303"/>
                  <a:pt x="1576941" y="1289146"/>
                  <a:pt x="1574073" y="1289146"/>
                </a:cubicBezTo>
                <a:cubicBezTo>
                  <a:pt x="1586977" y="1270668"/>
                  <a:pt x="1601312" y="1263563"/>
                  <a:pt x="1614214" y="1256456"/>
                </a:cubicBezTo>
                <a:cubicBezTo>
                  <a:pt x="1625682" y="1250770"/>
                  <a:pt x="1635718" y="1242242"/>
                  <a:pt x="1637151" y="1223766"/>
                </a:cubicBezTo>
                <a:lnTo>
                  <a:pt x="1651487" y="1225187"/>
                </a:lnTo>
                <a:lnTo>
                  <a:pt x="1660088" y="1208131"/>
                </a:lnTo>
                <a:lnTo>
                  <a:pt x="1667257" y="1191074"/>
                </a:lnTo>
                <a:cubicBezTo>
                  <a:pt x="1677291" y="1195338"/>
                  <a:pt x="1684460" y="1185389"/>
                  <a:pt x="1693061" y="1175439"/>
                </a:cubicBezTo>
                <a:cubicBezTo>
                  <a:pt x="1701663" y="1165491"/>
                  <a:pt x="1708830" y="1154120"/>
                  <a:pt x="1718866" y="1156963"/>
                </a:cubicBezTo>
                <a:cubicBezTo>
                  <a:pt x="1741803" y="1121430"/>
                  <a:pt x="1704530" y="1154120"/>
                  <a:pt x="1714565" y="1142749"/>
                </a:cubicBezTo>
                <a:cubicBezTo>
                  <a:pt x="1723166" y="1125694"/>
                  <a:pt x="1740369" y="1102952"/>
                  <a:pt x="1754705" y="1084474"/>
                </a:cubicBezTo>
                <a:cubicBezTo>
                  <a:pt x="1767608" y="1064576"/>
                  <a:pt x="1779077" y="1047520"/>
                  <a:pt x="1777642" y="1038992"/>
                </a:cubicBezTo>
                <a:cubicBezTo>
                  <a:pt x="1789111" y="1024778"/>
                  <a:pt x="1796279" y="1009144"/>
                  <a:pt x="1803447" y="993509"/>
                </a:cubicBezTo>
                <a:cubicBezTo>
                  <a:pt x="1810615" y="977876"/>
                  <a:pt x="1814915" y="962241"/>
                  <a:pt x="1822084" y="949448"/>
                </a:cubicBezTo>
                <a:lnTo>
                  <a:pt x="1813483" y="943763"/>
                </a:lnTo>
                <a:cubicBezTo>
                  <a:pt x="1820650" y="930972"/>
                  <a:pt x="1829251" y="915337"/>
                  <a:pt x="1832118" y="901123"/>
                </a:cubicBezTo>
                <a:cubicBezTo>
                  <a:pt x="1830685" y="901123"/>
                  <a:pt x="1827818" y="902544"/>
                  <a:pt x="1826384" y="905387"/>
                </a:cubicBezTo>
                <a:cubicBezTo>
                  <a:pt x="1837853" y="879804"/>
                  <a:pt x="1843587" y="854219"/>
                  <a:pt x="1849321" y="831479"/>
                </a:cubicBezTo>
                <a:cubicBezTo>
                  <a:pt x="1850756" y="818686"/>
                  <a:pt x="1853623" y="807315"/>
                  <a:pt x="1855056" y="795945"/>
                </a:cubicBezTo>
                <a:lnTo>
                  <a:pt x="1857923" y="778888"/>
                </a:lnTo>
                <a:cubicBezTo>
                  <a:pt x="1857923" y="773204"/>
                  <a:pt x="1859357" y="767518"/>
                  <a:pt x="1859357" y="761833"/>
                </a:cubicBezTo>
                <a:cubicBezTo>
                  <a:pt x="1856490" y="763254"/>
                  <a:pt x="1853623" y="764676"/>
                  <a:pt x="1850756" y="767518"/>
                </a:cubicBezTo>
                <a:cubicBezTo>
                  <a:pt x="1849321" y="770361"/>
                  <a:pt x="1846454" y="777468"/>
                  <a:pt x="1843587" y="790259"/>
                </a:cubicBezTo>
                <a:cubicBezTo>
                  <a:pt x="1842154" y="778888"/>
                  <a:pt x="1843587" y="767518"/>
                  <a:pt x="1845021" y="753305"/>
                </a:cubicBezTo>
                <a:cubicBezTo>
                  <a:pt x="1846454" y="739091"/>
                  <a:pt x="1849321" y="724879"/>
                  <a:pt x="1852189" y="709244"/>
                </a:cubicBezTo>
                <a:cubicBezTo>
                  <a:pt x="1856490" y="677975"/>
                  <a:pt x="1860790" y="643862"/>
                  <a:pt x="1855056" y="611172"/>
                </a:cubicBezTo>
                <a:lnTo>
                  <a:pt x="1850756" y="616857"/>
                </a:lnTo>
                <a:cubicBezTo>
                  <a:pt x="1852189" y="604065"/>
                  <a:pt x="1852189" y="592694"/>
                  <a:pt x="1853623" y="579902"/>
                </a:cubicBezTo>
                <a:cubicBezTo>
                  <a:pt x="1852189" y="587009"/>
                  <a:pt x="1847889" y="582745"/>
                  <a:pt x="1843587" y="584166"/>
                </a:cubicBezTo>
                <a:cubicBezTo>
                  <a:pt x="1833553" y="524470"/>
                  <a:pt x="1807748" y="459089"/>
                  <a:pt x="1807748" y="420714"/>
                </a:cubicBezTo>
                <a:cubicBezTo>
                  <a:pt x="1806314" y="429241"/>
                  <a:pt x="1786244" y="400815"/>
                  <a:pt x="1793412" y="433505"/>
                </a:cubicBezTo>
                <a:cubicBezTo>
                  <a:pt x="1790545" y="416450"/>
                  <a:pt x="1781944" y="402236"/>
                  <a:pt x="1774775" y="386601"/>
                </a:cubicBezTo>
                <a:cubicBezTo>
                  <a:pt x="1770475" y="379494"/>
                  <a:pt x="1767608" y="370966"/>
                  <a:pt x="1761873" y="363859"/>
                </a:cubicBezTo>
                <a:cubicBezTo>
                  <a:pt x="1756139" y="356754"/>
                  <a:pt x="1751838" y="348225"/>
                  <a:pt x="1746103" y="341119"/>
                </a:cubicBezTo>
                <a:cubicBezTo>
                  <a:pt x="1740369" y="332590"/>
                  <a:pt x="1734635" y="325485"/>
                  <a:pt x="1728900" y="318378"/>
                </a:cubicBezTo>
                <a:cubicBezTo>
                  <a:pt x="1723166" y="311271"/>
                  <a:pt x="1715999" y="304164"/>
                  <a:pt x="1710265" y="297058"/>
                </a:cubicBezTo>
                <a:cubicBezTo>
                  <a:pt x="1704530" y="291372"/>
                  <a:pt x="1698796" y="282844"/>
                  <a:pt x="1691627" y="277158"/>
                </a:cubicBezTo>
                <a:lnTo>
                  <a:pt x="1674423" y="260101"/>
                </a:lnTo>
                <a:lnTo>
                  <a:pt x="1672990" y="260101"/>
                </a:lnTo>
                <a:lnTo>
                  <a:pt x="1667256" y="252995"/>
                </a:lnTo>
                <a:lnTo>
                  <a:pt x="1672993" y="258682"/>
                </a:lnTo>
                <a:lnTo>
                  <a:pt x="1674424" y="258682"/>
                </a:lnTo>
                <a:cubicBezTo>
                  <a:pt x="1668690" y="251575"/>
                  <a:pt x="1662956" y="243047"/>
                  <a:pt x="1655788" y="235940"/>
                </a:cubicBezTo>
                <a:lnTo>
                  <a:pt x="1652921" y="235940"/>
                </a:lnTo>
                <a:cubicBezTo>
                  <a:pt x="1658656" y="240204"/>
                  <a:pt x="1662956" y="245890"/>
                  <a:pt x="1667257" y="251575"/>
                </a:cubicBezTo>
                <a:cubicBezTo>
                  <a:pt x="1657221" y="241626"/>
                  <a:pt x="1647187" y="233097"/>
                  <a:pt x="1637151" y="223149"/>
                </a:cubicBezTo>
                <a:cubicBezTo>
                  <a:pt x="1627117" y="214621"/>
                  <a:pt x="1619948" y="204671"/>
                  <a:pt x="1611347" y="196143"/>
                </a:cubicBezTo>
                <a:cubicBezTo>
                  <a:pt x="1605612" y="196143"/>
                  <a:pt x="1594144" y="198986"/>
                  <a:pt x="1578375" y="193300"/>
                </a:cubicBezTo>
                <a:cubicBezTo>
                  <a:pt x="1581242" y="187615"/>
                  <a:pt x="1562605" y="177665"/>
                  <a:pt x="1538235" y="169138"/>
                </a:cubicBezTo>
                <a:cubicBezTo>
                  <a:pt x="1526766" y="164874"/>
                  <a:pt x="1513863" y="159189"/>
                  <a:pt x="1502394" y="153503"/>
                </a:cubicBezTo>
                <a:cubicBezTo>
                  <a:pt x="1490926" y="149239"/>
                  <a:pt x="1480891" y="143554"/>
                  <a:pt x="1473723" y="136447"/>
                </a:cubicBezTo>
                <a:cubicBezTo>
                  <a:pt x="1467988" y="137868"/>
                  <a:pt x="1486626" y="144975"/>
                  <a:pt x="1473723" y="143554"/>
                </a:cubicBezTo>
                <a:cubicBezTo>
                  <a:pt x="1453653" y="133604"/>
                  <a:pt x="1430715" y="125076"/>
                  <a:pt x="1406345" y="115128"/>
                </a:cubicBezTo>
                <a:cubicBezTo>
                  <a:pt x="1393442" y="109442"/>
                  <a:pt x="1380541" y="105178"/>
                  <a:pt x="1367638" y="100914"/>
                </a:cubicBezTo>
                <a:cubicBezTo>
                  <a:pt x="1354736" y="95229"/>
                  <a:pt x="1341833" y="90964"/>
                  <a:pt x="1327497" y="88122"/>
                </a:cubicBezTo>
                <a:cubicBezTo>
                  <a:pt x="1271588" y="72488"/>
                  <a:pt x="1211378" y="66802"/>
                  <a:pt x="1158335" y="71065"/>
                </a:cubicBezTo>
                <a:cubicBezTo>
                  <a:pt x="1154035" y="61117"/>
                  <a:pt x="1129663" y="55431"/>
                  <a:pt x="1098124" y="55431"/>
                </a:cubicBezTo>
                <a:cubicBezTo>
                  <a:pt x="1082355" y="55431"/>
                  <a:pt x="1065153" y="56853"/>
                  <a:pt x="1047949" y="56853"/>
                </a:cubicBezTo>
                <a:cubicBezTo>
                  <a:pt x="1030747" y="58274"/>
                  <a:pt x="1014976" y="58274"/>
                  <a:pt x="999208" y="58274"/>
                </a:cubicBezTo>
                <a:cubicBezTo>
                  <a:pt x="987739" y="73908"/>
                  <a:pt x="1033614" y="61117"/>
                  <a:pt x="1050817" y="68224"/>
                </a:cubicBezTo>
                <a:cubicBezTo>
                  <a:pt x="1017843" y="71065"/>
                  <a:pt x="1046515" y="85279"/>
                  <a:pt x="993473" y="83859"/>
                </a:cubicBezTo>
                <a:cubicBezTo>
                  <a:pt x="996341" y="85279"/>
                  <a:pt x="994906" y="86700"/>
                  <a:pt x="1006375" y="85279"/>
                </a:cubicBezTo>
                <a:cubicBezTo>
                  <a:pt x="974836" y="92386"/>
                  <a:pt x="1010676" y="68224"/>
                  <a:pt x="961935" y="82436"/>
                </a:cubicBezTo>
                <a:lnTo>
                  <a:pt x="961935" y="92386"/>
                </a:lnTo>
                <a:cubicBezTo>
                  <a:pt x="951899" y="89543"/>
                  <a:pt x="940430" y="88122"/>
                  <a:pt x="928961" y="86700"/>
                </a:cubicBezTo>
                <a:cubicBezTo>
                  <a:pt x="830045" y="119392"/>
                  <a:pt x="744030" y="147818"/>
                  <a:pt x="666617" y="198986"/>
                </a:cubicBezTo>
                <a:cubicBezTo>
                  <a:pt x="660882" y="198986"/>
                  <a:pt x="660882" y="193300"/>
                  <a:pt x="669484" y="186195"/>
                </a:cubicBezTo>
                <a:cubicBezTo>
                  <a:pt x="650846" y="194722"/>
                  <a:pt x="629343" y="203250"/>
                  <a:pt x="607839" y="211778"/>
                </a:cubicBezTo>
                <a:cubicBezTo>
                  <a:pt x="586336" y="220306"/>
                  <a:pt x="563399" y="231676"/>
                  <a:pt x="546196" y="248732"/>
                </a:cubicBezTo>
                <a:cubicBezTo>
                  <a:pt x="550496" y="248732"/>
                  <a:pt x="554797" y="247311"/>
                  <a:pt x="559097" y="245890"/>
                </a:cubicBezTo>
                <a:cubicBezTo>
                  <a:pt x="528993" y="270053"/>
                  <a:pt x="511790" y="277158"/>
                  <a:pt x="491719" y="285687"/>
                </a:cubicBezTo>
                <a:cubicBezTo>
                  <a:pt x="471649" y="294215"/>
                  <a:pt x="448712" y="302743"/>
                  <a:pt x="411439" y="328326"/>
                </a:cubicBezTo>
                <a:cubicBezTo>
                  <a:pt x="418606" y="321221"/>
                  <a:pt x="432942" y="312691"/>
                  <a:pt x="445845" y="304164"/>
                </a:cubicBezTo>
                <a:cubicBezTo>
                  <a:pt x="458746" y="295636"/>
                  <a:pt x="468782" y="287108"/>
                  <a:pt x="467348" y="281424"/>
                </a:cubicBezTo>
                <a:lnTo>
                  <a:pt x="461537" y="282944"/>
                </a:lnTo>
                <a:lnTo>
                  <a:pt x="474517" y="275737"/>
                </a:lnTo>
                <a:cubicBezTo>
                  <a:pt x="468782" y="278580"/>
                  <a:pt x="464481" y="278580"/>
                  <a:pt x="461614" y="277158"/>
                </a:cubicBezTo>
                <a:cubicBezTo>
                  <a:pt x="483118" y="267210"/>
                  <a:pt x="508923" y="250154"/>
                  <a:pt x="539027" y="234519"/>
                </a:cubicBezTo>
                <a:lnTo>
                  <a:pt x="500321" y="261525"/>
                </a:lnTo>
                <a:cubicBezTo>
                  <a:pt x="511790" y="261525"/>
                  <a:pt x="527558" y="250154"/>
                  <a:pt x="543329" y="238783"/>
                </a:cubicBezTo>
                <a:cubicBezTo>
                  <a:pt x="559097" y="227412"/>
                  <a:pt x="574867" y="216042"/>
                  <a:pt x="583469" y="213199"/>
                </a:cubicBezTo>
                <a:cubicBezTo>
                  <a:pt x="576300" y="203250"/>
                  <a:pt x="551930" y="218885"/>
                  <a:pt x="572000" y="196143"/>
                </a:cubicBezTo>
                <a:cubicBezTo>
                  <a:pt x="603539" y="173401"/>
                  <a:pt x="616440" y="171981"/>
                  <a:pt x="627909" y="170560"/>
                </a:cubicBezTo>
                <a:cubicBezTo>
                  <a:pt x="635078" y="170560"/>
                  <a:pt x="640812" y="170560"/>
                  <a:pt x="649414" y="169138"/>
                </a:cubicBezTo>
                <a:cubicBezTo>
                  <a:pt x="658015" y="169138"/>
                  <a:pt x="670917" y="166294"/>
                  <a:pt x="688120" y="160610"/>
                </a:cubicBezTo>
                <a:lnTo>
                  <a:pt x="678085" y="170560"/>
                </a:lnTo>
                <a:cubicBezTo>
                  <a:pt x="688120" y="166294"/>
                  <a:pt x="699588" y="164874"/>
                  <a:pt x="711057" y="162031"/>
                </a:cubicBezTo>
                <a:cubicBezTo>
                  <a:pt x="722525" y="159189"/>
                  <a:pt x="735429" y="154925"/>
                  <a:pt x="748330" y="143554"/>
                </a:cubicBezTo>
                <a:cubicBezTo>
                  <a:pt x="744030" y="136447"/>
                  <a:pt x="721093" y="147818"/>
                  <a:pt x="706757" y="149239"/>
                </a:cubicBezTo>
                <a:cubicBezTo>
                  <a:pt x="711057" y="142132"/>
                  <a:pt x="751197" y="144975"/>
                  <a:pt x="771267" y="127920"/>
                </a:cubicBezTo>
                <a:cubicBezTo>
                  <a:pt x="746897" y="125076"/>
                  <a:pt x="692421" y="144975"/>
                  <a:pt x="658015" y="163453"/>
                </a:cubicBezTo>
                <a:cubicBezTo>
                  <a:pt x="660882" y="159189"/>
                  <a:pt x="659448" y="154925"/>
                  <a:pt x="652281" y="153503"/>
                </a:cubicBezTo>
                <a:cubicBezTo>
                  <a:pt x="706757" y="130763"/>
                  <a:pt x="765533" y="112285"/>
                  <a:pt x="822876" y="95229"/>
                </a:cubicBezTo>
                <a:cubicBezTo>
                  <a:pt x="881654" y="79595"/>
                  <a:pt x="938997" y="65381"/>
                  <a:pt x="994906" y="51167"/>
                </a:cubicBezTo>
                <a:cubicBezTo>
                  <a:pt x="963367" y="49746"/>
                  <a:pt x="970536" y="48325"/>
                  <a:pt x="982005" y="45482"/>
                </a:cubicBezTo>
                <a:cubicBezTo>
                  <a:pt x="993473" y="42639"/>
                  <a:pt x="1012109" y="39797"/>
                  <a:pt x="1003508" y="32691"/>
                </a:cubicBezTo>
                <a:cubicBezTo>
                  <a:pt x="1014976" y="42639"/>
                  <a:pt x="1047949" y="24163"/>
                  <a:pt x="1080921" y="27004"/>
                </a:cubicBezTo>
                <a:cubicBezTo>
                  <a:pt x="1086655" y="19899"/>
                  <a:pt x="1069453" y="18477"/>
                  <a:pt x="1055117" y="18477"/>
                </a:cubicBezTo>
                <a:cubicBezTo>
                  <a:pt x="1039348" y="18477"/>
                  <a:pt x="1026445" y="18477"/>
                  <a:pt x="1039348" y="12792"/>
                </a:cubicBezTo>
                <a:cubicBezTo>
                  <a:pt x="1055117" y="11370"/>
                  <a:pt x="1072320" y="12792"/>
                  <a:pt x="1089523" y="12792"/>
                </a:cubicBezTo>
                <a:cubicBezTo>
                  <a:pt x="1106726" y="12792"/>
                  <a:pt x="1126796" y="14213"/>
                  <a:pt x="1145433" y="17056"/>
                </a:cubicBezTo>
                <a:cubicBezTo>
                  <a:pt x="1154035" y="18477"/>
                  <a:pt x="1164069" y="18477"/>
                  <a:pt x="1174105" y="19899"/>
                </a:cubicBezTo>
                <a:cubicBezTo>
                  <a:pt x="1184139" y="21320"/>
                  <a:pt x="1194175" y="22740"/>
                  <a:pt x="1204209" y="24163"/>
                </a:cubicBezTo>
                <a:cubicBezTo>
                  <a:pt x="1214245" y="25584"/>
                  <a:pt x="1224279" y="27004"/>
                  <a:pt x="1234315" y="27004"/>
                </a:cubicBezTo>
                <a:cubicBezTo>
                  <a:pt x="1244349" y="28427"/>
                  <a:pt x="1254385" y="29847"/>
                  <a:pt x="1264420" y="29847"/>
                </a:cubicBezTo>
                <a:cubicBezTo>
                  <a:pt x="1260120" y="24163"/>
                  <a:pt x="1241482" y="21320"/>
                  <a:pt x="1238615" y="18477"/>
                </a:cubicBezTo>
                <a:cubicBezTo>
                  <a:pt x="1251518" y="21320"/>
                  <a:pt x="1264420" y="25584"/>
                  <a:pt x="1278755" y="29847"/>
                </a:cubicBezTo>
                <a:cubicBezTo>
                  <a:pt x="1284490" y="32691"/>
                  <a:pt x="1291659" y="34111"/>
                  <a:pt x="1298826" y="36954"/>
                </a:cubicBezTo>
                <a:cubicBezTo>
                  <a:pt x="1305994" y="39797"/>
                  <a:pt x="1311729" y="42639"/>
                  <a:pt x="1318896" y="45482"/>
                </a:cubicBezTo>
                <a:cubicBezTo>
                  <a:pt x="1331799" y="49746"/>
                  <a:pt x="1344700" y="54010"/>
                  <a:pt x="1356169" y="56853"/>
                </a:cubicBezTo>
                <a:cubicBezTo>
                  <a:pt x="1367638" y="61117"/>
                  <a:pt x="1377673" y="62538"/>
                  <a:pt x="1387708" y="59696"/>
                </a:cubicBezTo>
                <a:cubicBezTo>
                  <a:pt x="1376239" y="54010"/>
                  <a:pt x="1364770" y="45482"/>
                  <a:pt x="1351869" y="39797"/>
                </a:cubicBezTo>
                <a:cubicBezTo>
                  <a:pt x="1338966" y="34111"/>
                  <a:pt x="1326065" y="27004"/>
                  <a:pt x="1313161" y="21320"/>
                </a:cubicBezTo>
                <a:cubicBezTo>
                  <a:pt x="1318896" y="22740"/>
                  <a:pt x="1328932" y="22740"/>
                  <a:pt x="1343267" y="22740"/>
                </a:cubicBezTo>
                <a:close/>
                <a:moveTo>
                  <a:pt x="1250083" y="0"/>
                </a:moveTo>
                <a:cubicBezTo>
                  <a:pt x="1285924" y="0"/>
                  <a:pt x="1287356" y="9950"/>
                  <a:pt x="1295958" y="15634"/>
                </a:cubicBezTo>
                <a:cubicBezTo>
                  <a:pt x="1278755" y="9950"/>
                  <a:pt x="1262986" y="4264"/>
                  <a:pt x="1250083" y="0"/>
                </a:cubicBezTo>
                <a:close/>
              </a:path>
            </a:pathLst>
          </a:custGeom>
          <a:solidFill>
            <a:srgbClr val="F7B204"/>
          </a:solidFill>
          <a:ln w="9525" cap="flat">
            <a:noFill/>
            <a:prstDash val="solid"/>
            <a:miter/>
          </a:ln>
        </p:spPr>
        <p:txBody>
          <a:bodyPr wrap="square" rtlCol="0" anchor="ctr">
            <a:noAutofit/>
          </a:bodyPr>
          <a:lstStyle/>
          <a:p>
            <a:pPr marL="0" marR="0" lvl="0" indent="0" defTabSz="91421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73A4A"/>
              </a:solidFill>
              <a:effectLst/>
              <a:uLnTx/>
              <a:uFillTx/>
              <a:latin typeface="Jura" pitchFamily="2" charset="0"/>
            </a:endParaRPr>
          </a:p>
        </p:txBody>
      </p:sp>
      <p:sp>
        <p:nvSpPr>
          <p:cNvPr id="9" name="TextBox 8">
            <a:extLst>
              <a:ext uri="{FF2B5EF4-FFF2-40B4-BE49-F238E27FC236}">
                <a16:creationId xmlns:a16="http://schemas.microsoft.com/office/drawing/2014/main" id="{145123FF-2E10-7AF9-3A28-8AF6DE787AA2}"/>
              </a:ext>
            </a:extLst>
          </p:cNvPr>
          <p:cNvSpPr txBox="1"/>
          <p:nvPr/>
        </p:nvSpPr>
        <p:spPr>
          <a:xfrm>
            <a:off x="5470938" y="654667"/>
            <a:ext cx="3607074" cy="830997"/>
          </a:xfrm>
          <a:prstGeom prst="rect">
            <a:avLst/>
          </a:prstGeom>
          <a:noFill/>
        </p:spPr>
        <p:txBody>
          <a:bodyPr wrap="square" rtlCol="0">
            <a:spAutoFit/>
          </a:bodyPr>
          <a:lstStyle/>
          <a:p>
            <a:r>
              <a:rPr lang="en-US" sz="2400" b="1" dirty="0">
                <a:latin typeface="Century Gothic" panose="020B0502020202020204" pitchFamily="34" charset="0"/>
              </a:rPr>
              <a:t>Electronic fraud explained:</a:t>
            </a:r>
          </a:p>
        </p:txBody>
      </p:sp>
      <p:pic>
        <p:nvPicPr>
          <p:cNvPr id="10" name="Picture 9" descr="A black background with blue text&#10;&#10;Description automatically generated">
            <a:extLst>
              <a:ext uri="{FF2B5EF4-FFF2-40B4-BE49-F238E27FC236}">
                <a16:creationId xmlns:a16="http://schemas.microsoft.com/office/drawing/2014/main" id="{B89C03D6-68CA-FC19-F846-65EFE2E035F7}"/>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290192139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2">
            <a:extLst>
              <a:ext uri="{FF2B5EF4-FFF2-40B4-BE49-F238E27FC236}">
                <a16:creationId xmlns:a16="http://schemas.microsoft.com/office/drawing/2014/main" id="{3B79C6A2-218D-C984-3532-DFA4160908C8}"/>
              </a:ext>
            </a:extLst>
          </p:cNvPr>
          <p:cNvSpPr txBox="1">
            <a:spLocks/>
          </p:cNvSpPr>
          <p:nvPr/>
        </p:nvSpPr>
        <p:spPr>
          <a:xfrm>
            <a:off x="320041" y="1485664"/>
            <a:ext cx="11704320" cy="5532356"/>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2400" dirty="0">
                <a:solidFill>
                  <a:schemeClr val="accent4"/>
                </a:solidFill>
                <a:latin typeface="Century Gothic" panose="020B0502020202020204" pitchFamily="34" charset="0"/>
              </a:rPr>
              <a:t>Stanbic Bank Uganda Limited v Gabigogo (Civil Appeal 28 of 2023) [2024] UGCommC 23 – card swapping at ATM </a:t>
            </a:r>
          </a:p>
          <a:p>
            <a:pPr marL="0" indent="0" algn="just">
              <a:buNone/>
            </a:pPr>
            <a:endParaRPr lang="en-US" sz="2400" dirty="0">
              <a:latin typeface="Century Gothic" panose="020B0502020202020204" pitchFamily="34" charset="0"/>
            </a:endParaRPr>
          </a:p>
          <a:p>
            <a:pPr algn="just">
              <a:buFont typeface="Wingdings" panose="05000000000000000000" pitchFamily="2" charset="2"/>
              <a:buChar char="v"/>
            </a:pPr>
            <a:r>
              <a:rPr lang="en-US" sz="2400" b="1" dirty="0">
                <a:solidFill>
                  <a:srgbClr val="FF0000"/>
                </a:solidFill>
                <a:latin typeface="Century Gothic" panose="020B0502020202020204" pitchFamily="34" charset="0"/>
              </a:rPr>
              <a:t>Cybercrime </a:t>
            </a:r>
            <a:r>
              <a:rPr lang="en-US" sz="2400" dirty="0">
                <a:latin typeface="Century Gothic" panose="020B0502020202020204" pitchFamily="34" charset="0"/>
              </a:rPr>
              <a:t>that targets electronic banking and payment services generally </a:t>
            </a:r>
            <a:r>
              <a:rPr lang="en-US" sz="2400" b="1" dirty="0">
                <a:solidFill>
                  <a:srgbClr val="FF0000"/>
                </a:solidFill>
                <a:latin typeface="Century Gothic" panose="020B0502020202020204" pitchFamily="34" charset="0"/>
              </a:rPr>
              <a:t>reduces consumer trust in electronic transactions </a:t>
            </a:r>
            <a:r>
              <a:rPr lang="en-US" sz="2400" dirty="0">
                <a:latin typeface="Century Gothic" panose="020B0502020202020204" pitchFamily="34" charset="0"/>
              </a:rPr>
              <a:t>and also impedes the adoption and penetration of electronic banking and payment services as well as e- commerce yet on the other hand imposing heavy, burdensome, or intrusive duties on banks stifles the growth of that industry, </a:t>
            </a:r>
            <a:r>
              <a:rPr lang="en-US" sz="2400" b="1" dirty="0">
                <a:solidFill>
                  <a:srgbClr val="FF0000"/>
                </a:solidFill>
                <a:latin typeface="Century Gothic" panose="020B0502020202020204" pitchFamily="34" charset="0"/>
              </a:rPr>
              <a:t>There is therefore a delicate balance</a:t>
            </a:r>
            <a:r>
              <a:rPr lang="en-US" sz="2400" dirty="0">
                <a:latin typeface="Century Gothic" panose="020B0502020202020204" pitchFamily="34" charset="0"/>
              </a:rPr>
              <a:t> to be struck between </a:t>
            </a:r>
            <a:r>
              <a:rPr lang="en-US" sz="2400" b="1" dirty="0">
                <a:solidFill>
                  <a:srgbClr val="FF0000"/>
                </a:solidFill>
                <a:latin typeface="Century Gothic" panose="020B0502020202020204" pitchFamily="34" charset="0"/>
              </a:rPr>
              <a:t>on the one hand imposing too burdensome an obligation on bankers </a:t>
            </a:r>
            <a:r>
              <a:rPr lang="en-US" sz="2400" dirty="0">
                <a:latin typeface="Century Gothic" panose="020B0502020202020204" pitchFamily="34" charset="0"/>
              </a:rPr>
              <a:t>thus hampering the effective transacting of banking business unnecessarily, and </a:t>
            </a:r>
            <a:r>
              <a:rPr lang="en-US" sz="2400" b="1" dirty="0">
                <a:solidFill>
                  <a:srgbClr val="FF0000"/>
                </a:solidFill>
                <a:latin typeface="Century Gothic" panose="020B0502020202020204" pitchFamily="34" charset="0"/>
              </a:rPr>
              <a:t>on the other hand guarding against the facilitation of fraud. </a:t>
            </a:r>
            <a:r>
              <a:rPr lang="en-US" sz="2400" dirty="0">
                <a:latin typeface="Century Gothic" panose="020B0502020202020204" pitchFamily="34" charset="0"/>
              </a:rPr>
              <a:t>Courts are generally reluctant to impose liability where existing banking statutes do not. </a:t>
            </a:r>
          </a:p>
          <a:p>
            <a:pPr>
              <a:buFont typeface="Wingdings" panose="05000000000000000000" pitchFamily="2" charset="2"/>
              <a:buChar char="v"/>
            </a:pPr>
            <a:endParaRPr lang="en-US" sz="2400" dirty="0">
              <a:solidFill>
                <a:schemeClr val="accent4"/>
              </a:solidFill>
              <a:latin typeface="Century Gothic" panose="020B0502020202020204" pitchFamily="34" charset="0"/>
            </a:endParaRPr>
          </a:p>
          <a:p>
            <a:pPr>
              <a:buFont typeface="Wingdings" panose="05000000000000000000" pitchFamily="2" charset="2"/>
              <a:buChar char="v"/>
            </a:pPr>
            <a:endParaRPr lang="en-US" sz="2400" dirty="0">
              <a:latin typeface="Century Gothic" panose="020B0502020202020204" pitchFamily="34" charset="0"/>
            </a:endParaRPr>
          </a:p>
        </p:txBody>
      </p:sp>
      <p:grpSp>
        <p:nvGrpSpPr>
          <p:cNvPr id="3" name="Google Shape;12022;p92">
            <a:extLst>
              <a:ext uri="{FF2B5EF4-FFF2-40B4-BE49-F238E27FC236}">
                <a16:creationId xmlns:a16="http://schemas.microsoft.com/office/drawing/2014/main" id="{C77B8241-C286-BEB3-E901-36ECAF4324C7}"/>
              </a:ext>
            </a:extLst>
          </p:cNvPr>
          <p:cNvGrpSpPr/>
          <p:nvPr/>
        </p:nvGrpSpPr>
        <p:grpSpPr>
          <a:xfrm rot="10800000">
            <a:off x="0" y="-361488"/>
            <a:ext cx="2499325" cy="1702685"/>
            <a:chOff x="4126815" y="2760704"/>
            <a:chExt cx="380393" cy="363118"/>
          </a:xfrm>
          <a:solidFill>
            <a:srgbClr val="FFC000"/>
          </a:solidFill>
        </p:grpSpPr>
        <p:sp>
          <p:nvSpPr>
            <p:cNvPr id="4" name="Google Shape;12023;p92">
              <a:extLst>
                <a:ext uri="{FF2B5EF4-FFF2-40B4-BE49-F238E27FC236}">
                  <a16:creationId xmlns:a16="http://schemas.microsoft.com/office/drawing/2014/main" id="{F39C51C9-339B-FE8A-C673-59C0F6CC23AF}"/>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endParaRPr sz="2400" dirty="0"/>
            </a:p>
          </p:txBody>
        </p:sp>
        <p:sp>
          <p:nvSpPr>
            <p:cNvPr id="5" name="Google Shape;12024;p92">
              <a:extLst>
                <a:ext uri="{FF2B5EF4-FFF2-40B4-BE49-F238E27FC236}">
                  <a16:creationId xmlns:a16="http://schemas.microsoft.com/office/drawing/2014/main" id="{643ACC49-20C1-CB2B-D50B-35A6170D4E93}"/>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endParaRPr sz="2400"/>
            </a:p>
          </p:txBody>
        </p:sp>
        <p:sp>
          <p:nvSpPr>
            <p:cNvPr id="6" name="Google Shape;12025;p92">
              <a:extLst>
                <a:ext uri="{FF2B5EF4-FFF2-40B4-BE49-F238E27FC236}">
                  <a16:creationId xmlns:a16="http://schemas.microsoft.com/office/drawing/2014/main" id="{40B1F382-19A3-78AC-4926-86C97F36A414}"/>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7" name="Google Shape;12026;p92">
              <a:extLst>
                <a:ext uri="{FF2B5EF4-FFF2-40B4-BE49-F238E27FC236}">
                  <a16:creationId xmlns:a16="http://schemas.microsoft.com/office/drawing/2014/main" id="{F2B1EA6E-B9C4-F528-63ED-BB4DF8A12F93}"/>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endParaRPr sz="2400" dirty="0"/>
            </a:p>
          </p:txBody>
        </p:sp>
      </p:grpSp>
      <p:sp>
        <p:nvSpPr>
          <p:cNvPr id="8" name="Freeform 9">
            <a:extLst>
              <a:ext uri="{FF2B5EF4-FFF2-40B4-BE49-F238E27FC236}">
                <a16:creationId xmlns:a16="http://schemas.microsoft.com/office/drawing/2014/main" id="{A0DDCC1F-FDB2-BB93-F68B-754F68272930}"/>
              </a:ext>
            </a:extLst>
          </p:cNvPr>
          <p:cNvSpPr/>
          <p:nvPr/>
        </p:nvSpPr>
        <p:spPr>
          <a:xfrm>
            <a:off x="4472169" y="489855"/>
            <a:ext cx="974120" cy="833611"/>
          </a:xfrm>
          <a:custGeom>
            <a:avLst/>
            <a:gdLst>
              <a:gd name="connsiteX0" fmla="*/ 560145 w 1948239"/>
              <a:gd name="connsiteY0" fmla="*/ 1648531 h 1667221"/>
              <a:gd name="connsiteX1" fmla="*/ 582677 w 1948239"/>
              <a:gd name="connsiteY1" fmla="*/ 1650706 h 1667221"/>
              <a:gd name="connsiteX2" fmla="*/ 575942 w 1948239"/>
              <a:gd name="connsiteY2" fmla="*/ 1650697 h 1667221"/>
              <a:gd name="connsiteX3" fmla="*/ 547629 w 1948239"/>
              <a:gd name="connsiteY3" fmla="*/ 1647322 h 1667221"/>
              <a:gd name="connsiteX4" fmla="*/ 558291 w 1948239"/>
              <a:gd name="connsiteY4" fmla="*/ 1648276 h 1667221"/>
              <a:gd name="connsiteX5" fmla="*/ 560145 w 1948239"/>
              <a:gd name="connsiteY5" fmla="*/ 1648531 h 1667221"/>
              <a:gd name="connsiteX6" fmla="*/ 1035048 w 1948239"/>
              <a:gd name="connsiteY6" fmla="*/ 1645899 h 1667221"/>
              <a:gd name="connsiteX7" fmla="*/ 1002074 w 1948239"/>
              <a:gd name="connsiteY7" fmla="*/ 1655848 h 1667221"/>
              <a:gd name="connsiteX8" fmla="*/ 959066 w 1948239"/>
              <a:gd name="connsiteY8" fmla="*/ 1665798 h 1667221"/>
              <a:gd name="connsiteX9" fmla="*/ 1035048 w 1948239"/>
              <a:gd name="connsiteY9" fmla="*/ 1645899 h 1667221"/>
              <a:gd name="connsiteX10" fmla="*/ 1139699 w 1948239"/>
              <a:gd name="connsiteY10" fmla="*/ 1628844 h 1667221"/>
              <a:gd name="connsiteX11" fmla="*/ 1137849 w 1948239"/>
              <a:gd name="connsiteY11" fmla="*/ 1630679 h 1667221"/>
              <a:gd name="connsiteX12" fmla="*/ 1135061 w 1948239"/>
              <a:gd name="connsiteY12" fmla="*/ 1629244 h 1667221"/>
              <a:gd name="connsiteX13" fmla="*/ 1057984 w 1948239"/>
              <a:gd name="connsiteY13" fmla="*/ 1590468 h 1667221"/>
              <a:gd name="connsiteX14" fmla="*/ 1000641 w 1948239"/>
              <a:gd name="connsiteY14" fmla="*/ 1600418 h 1667221"/>
              <a:gd name="connsiteX15" fmla="*/ 1090957 w 1948239"/>
              <a:gd name="connsiteY15" fmla="*/ 1596154 h 1667221"/>
              <a:gd name="connsiteX16" fmla="*/ 1059418 w 1948239"/>
              <a:gd name="connsiteY16" fmla="*/ 1597575 h 1667221"/>
              <a:gd name="connsiteX17" fmla="*/ 1066585 w 1948239"/>
              <a:gd name="connsiteY17" fmla="*/ 1596154 h 1667221"/>
              <a:gd name="connsiteX18" fmla="*/ 642245 w 1948239"/>
              <a:gd name="connsiteY18" fmla="*/ 1576256 h 1667221"/>
              <a:gd name="connsiteX19" fmla="*/ 666617 w 1948239"/>
              <a:gd name="connsiteY19" fmla="*/ 1591890 h 1667221"/>
              <a:gd name="connsiteX20" fmla="*/ 650846 w 1948239"/>
              <a:gd name="connsiteY20" fmla="*/ 1590468 h 1667221"/>
              <a:gd name="connsiteX21" fmla="*/ 695288 w 1948239"/>
              <a:gd name="connsiteY21" fmla="*/ 1606103 h 1667221"/>
              <a:gd name="connsiteX22" fmla="*/ 675218 w 1948239"/>
              <a:gd name="connsiteY22" fmla="*/ 1603261 h 1667221"/>
              <a:gd name="connsiteX23" fmla="*/ 683820 w 1948239"/>
              <a:gd name="connsiteY23" fmla="*/ 1587625 h 1667221"/>
              <a:gd name="connsiteX24" fmla="*/ 642245 w 1948239"/>
              <a:gd name="connsiteY24" fmla="*/ 1576256 h 1667221"/>
              <a:gd name="connsiteX25" fmla="*/ 718987 w 1948239"/>
              <a:gd name="connsiteY25" fmla="*/ 1574456 h 1667221"/>
              <a:gd name="connsiteX26" fmla="*/ 702455 w 1948239"/>
              <a:gd name="connsiteY26" fmla="*/ 1577676 h 1667221"/>
              <a:gd name="connsiteX27" fmla="*/ 754064 w 1948239"/>
              <a:gd name="connsiteY27" fmla="*/ 1589047 h 1667221"/>
              <a:gd name="connsiteX28" fmla="*/ 718987 w 1948239"/>
              <a:gd name="connsiteY28" fmla="*/ 1574456 h 1667221"/>
              <a:gd name="connsiteX29" fmla="*/ 381333 w 1948239"/>
              <a:gd name="connsiteY29" fmla="*/ 1556357 h 1667221"/>
              <a:gd name="connsiteX30" fmla="*/ 447278 w 1948239"/>
              <a:gd name="connsiteY30" fmla="*/ 1577676 h 1667221"/>
              <a:gd name="connsiteX31" fmla="*/ 381333 w 1948239"/>
              <a:gd name="connsiteY31" fmla="*/ 1556357 h 1667221"/>
              <a:gd name="connsiteX32" fmla="*/ 1409212 w 1948239"/>
              <a:gd name="connsiteY32" fmla="*/ 1519401 h 1667221"/>
              <a:gd name="connsiteX33" fmla="*/ 1384841 w 1948239"/>
              <a:gd name="connsiteY33" fmla="*/ 1533615 h 1667221"/>
              <a:gd name="connsiteX34" fmla="*/ 1402044 w 1948239"/>
              <a:gd name="connsiteY34" fmla="*/ 1532194 h 1667221"/>
              <a:gd name="connsiteX35" fmla="*/ 290257 w 1948239"/>
              <a:gd name="connsiteY35" fmla="*/ 1489287 h 1667221"/>
              <a:gd name="connsiteX36" fmla="*/ 288151 w 1948239"/>
              <a:gd name="connsiteY36" fmla="*/ 1495239 h 1667221"/>
              <a:gd name="connsiteX37" fmla="*/ 329724 w 1948239"/>
              <a:gd name="connsiteY37" fmla="*/ 1529351 h 1667221"/>
              <a:gd name="connsiteX38" fmla="*/ 346927 w 1948239"/>
              <a:gd name="connsiteY38" fmla="*/ 1525088 h 1667221"/>
              <a:gd name="connsiteX39" fmla="*/ 319690 w 1948239"/>
              <a:gd name="connsiteY39" fmla="*/ 1498082 h 1667221"/>
              <a:gd name="connsiteX40" fmla="*/ 290257 w 1948239"/>
              <a:gd name="connsiteY40" fmla="*/ 1489287 h 1667221"/>
              <a:gd name="connsiteX41" fmla="*/ 1306498 w 1948239"/>
              <a:gd name="connsiteY41" fmla="*/ 1488997 h 1667221"/>
              <a:gd name="connsiteX42" fmla="*/ 1287357 w 1948239"/>
              <a:gd name="connsiteY42" fmla="*/ 1493818 h 1667221"/>
              <a:gd name="connsiteX43" fmla="*/ 1284179 w 1948239"/>
              <a:gd name="connsiteY43" fmla="*/ 1494378 h 1667221"/>
              <a:gd name="connsiteX44" fmla="*/ 1285924 w 1948239"/>
              <a:gd name="connsiteY44" fmla="*/ 1492396 h 1667221"/>
              <a:gd name="connsiteX45" fmla="*/ 1437884 w 1948239"/>
              <a:gd name="connsiteY45" fmla="*/ 1485290 h 1667221"/>
              <a:gd name="connsiteX46" fmla="*/ 1400611 w 1948239"/>
              <a:gd name="connsiteY46" fmla="*/ 1506610 h 1667221"/>
              <a:gd name="connsiteX47" fmla="*/ 1361903 w 1948239"/>
              <a:gd name="connsiteY47" fmla="*/ 1516560 h 1667221"/>
              <a:gd name="connsiteX48" fmla="*/ 1437884 w 1948239"/>
              <a:gd name="connsiteY48" fmla="*/ 1485290 h 1667221"/>
              <a:gd name="connsiteX49" fmla="*/ 1389142 w 1948239"/>
              <a:gd name="connsiteY49" fmla="*/ 1442650 h 1667221"/>
              <a:gd name="connsiteX50" fmla="*/ 1388971 w 1948239"/>
              <a:gd name="connsiteY50" fmla="*/ 1442811 h 1667221"/>
              <a:gd name="connsiteX51" fmla="*/ 1376239 w 1948239"/>
              <a:gd name="connsiteY51" fmla="*/ 1451178 h 1667221"/>
              <a:gd name="connsiteX52" fmla="*/ 1375386 w 1948239"/>
              <a:gd name="connsiteY52" fmla="*/ 1449993 h 1667221"/>
              <a:gd name="connsiteX53" fmla="*/ 1493793 w 1948239"/>
              <a:gd name="connsiteY53" fmla="*/ 1441229 h 1667221"/>
              <a:gd name="connsiteX54" fmla="*/ 1467988 w 1948239"/>
              <a:gd name="connsiteY54" fmla="*/ 1455442 h 1667221"/>
              <a:gd name="connsiteX55" fmla="*/ 1447918 w 1948239"/>
              <a:gd name="connsiteY55" fmla="*/ 1461128 h 1667221"/>
              <a:gd name="connsiteX56" fmla="*/ 1435017 w 1948239"/>
              <a:gd name="connsiteY56" fmla="*/ 1468233 h 1667221"/>
              <a:gd name="connsiteX57" fmla="*/ 1449353 w 1948239"/>
              <a:gd name="connsiteY57" fmla="*/ 1461128 h 1667221"/>
              <a:gd name="connsiteX58" fmla="*/ 1493793 w 1948239"/>
              <a:gd name="connsiteY58" fmla="*/ 1441229 h 1667221"/>
              <a:gd name="connsiteX59" fmla="*/ 1386812 w 1948239"/>
              <a:gd name="connsiteY59" fmla="*/ 1428968 h 1667221"/>
              <a:gd name="connsiteX60" fmla="*/ 1392008 w 1948239"/>
              <a:gd name="connsiteY60" fmla="*/ 1432699 h 1667221"/>
              <a:gd name="connsiteX61" fmla="*/ 1371938 w 1948239"/>
              <a:gd name="connsiteY61" fmla="*/ 1432699 h 1667221"/>
              <a:gd name="connsiteX62" fmla="*/ 1386812 w 1948239"/>
              <a:gd name="connsiteY62" fmla="*/ 1428968 h 1667221"/>
              <a:gd name="connsiteX63" fmla="*/ 1629984 w 1948239"/>
              <a:gd name="connsiteY63" fmla="*/ 1402852 h 1667221"/>
              <a:gd name="connsiteX64" fmla="*/ 1624252 w 1948239"/>
              <a:gd name="connsiteY64" fmla="*/ 1405694 h 1667221"/>
              <a:gd name="connsiteX65" fmla="*/ 1627116 w 1948239"/>
              <a:gd name="connsiteY65" fmla="*/ 1404273 h 1667221"/>
              <a:gd name="connsiteX66" fmla="*/ 1629984 w 1948239"/>
              <a:gd name="connsiteY66" fmla="*/ 1402852 h 1667221"/>
              <a:gd name="connsiteX67" fmla="*/ 1506695 w 1948239"/>
              <a:gd name="connsiteY67" fmla="*/ 1361633 h 1667221"/>
              <a:gd name="connsiteX68" fmla="*/ 1506695 w 1948239"/>
              <a:gd name="connsiteY68" fmla="*/ 1367318 h 1667221"/>
              <a:gd name="connsiteX69" fmla="*/ 1506695 w 1948239"/>
              <a:gd name="connsiteY69" fmla="*/ 1361633 h 1667221"/>
              <a:gd name="connsiteX70" fmla="*/ 78422 w 1948239"/>
              <a:gd name="connsiteY70" fmla="*/ 1263629 h 1667221"/>
              <a:gd name="connsiteX71" fmla="*/ 75981 w 1948239"/>
              <a:gd name="connsiteY71" fmla="*/ 1266404 h 1667221"/>
              <a:gd name="connsiteX72" fmla="*/ 90316 w 1948239"/>
              <a:gd name="connsiteY72" fmla="*/ 1304781 h 1667221"/>
              <a:gd name="connsiteX73" fmla="*/ 110387 w 1948239"/>
              <a:gd name="connsiteY73" fmla="*/ 1326100 h 1667221"/>
              <a:gd name="connsiteX74" fmla="*/ 100351 w 1948239"/>
              <a:gd name="connsiteY74" fmla="*/ 1303360 h 1667221"/>
              <a:gd name="connsiteX75" fmla="*/ 94616 w 1948239"/>
              <a:gd name="connsiteY75" fmla="*/ 1291989 h 1667221"/>
              <a:gd name="connsiteX76" fmla="*/ 90316 w 1948239"/>
              <a:gd name="connsiteY76" fmla="*/ 1280618 h 1667221"/>
              <a:gd name="connsiteX77" fmla="*/ 78422 w 1948239"/>
              <a:gd name="connsiteY77" fmla="*/ 1263629 h 1667221"/>
              <a:gd name="connsiteX78" fmla="*/ 22938 w 1948239"/>
              <a:gd name="connsiteY78" fmla="*/ 1131378 h 1667221"/>
              <a:gd name="connsiteX79" fmla="*/ 31539 w 1948239"/>
              <a:gd name="connsiteY79" fmla="*/ 1193917 h 1667221"/>
              <a:gd name="connsiteX80" fmla="*/ 24372 w 1948239"/>
              <a:gd name="connsiteY80" fmla="*/ 1162647 h 1667221"/>
              <a:gd name="connsiteX81" fmla="*/ 22938 w 1948239"/>
              <a:gd name="connsiteY81" fmla="*/ 1131378 h 1667221"/>
              <a:gd name="connsiteX82" fmla="*/ 733993 w 1948239"/>
              <a:gd name="connsiteY82" fmla="*/ 1124271 h 1667221"/>
              <a:gd name="connsiteX83" fmla="*/ 733993 w 1948239"/>
              <a:gd name="connsiteY83" fmla="*/ 1125692 h 1667221"/>
              <a:gd name="connsiteX84" fmla="*/ 729693 w 1948239"/>
              <a:gd name="connsiteY84" fmla="*/ 1127115 h 1667221"/>
              <a:gd name="connsiteX85" fmla="*/ 733993 w 1948239"/>
              <a:gd name="connsiteY85" fmla="*/ 1124271 h 1667221"/>
              <a:gd name="connsiteX86" fmla="*/ 759799 w 1948239"/>
              <a:gd name="connsiteY86" fmla="*/ 1122850 h 1667221"/>
              <a:gd name="connsiteX87" fmla="*/ 759799 w 1948239"/>
              <a:gd name="connsiteY87" fmla="*/ 1125693 h 1667221"/>
              <a:gd name="connsiteX88" fmla="*/ 748331 w 1948239"/>
              <a:gd name="connsiteY88" fmla="*/ 1128536 h 1667221"/>
              <a:gd name="connsiteX89" fmla="*/ 746896 w 1948239"/>
              <a:gd name="connsiteY89" fmla="*/ 1128536 h 1667221"/>
              <a:gd name="connsiteX90" fmla="*/ 745781 w 1948239"/>
              <a:gd name="connsiteY90" fmla="*/ 1134856 h 1667221"/>
              <a:gd name="connsiteX91" fmla="*/ 745642 w 1948239"/>
              <a:gd name="connsiteY91" fmla="*/ 1135643 h 1667221"/>
              <a:gd name="connsiteX92" fmla="*/ 749763 w 1948239"/>
              <a:gd name="connsiteY92" fmla="*/ 1142749 h 1667221"/>
              <a:gd name="connsiteX93" fmla="*/ 749763 w 1948239"/>
              <a:gd name="connsiteY93" fmla="*/ 1139907 h 1667221"/>
              <a:gd name="connsiteX94" fmla="*/ 751198 w 1948239"/>
              <a:gd name="connsiteY94" fmla="*/ 1137064 h 1667221"/>
              <a:gd name="connsiteX95" fmla="*/ 751198 w 1948239"/>
              <a:gd name="connsiteY95" fmla="*/ 1138485 h 1667221"/>
              <a:gd name="connsiteX96" fmla="*/ 761232 w 1948239"/>
              <a:gd name="connsiteY96" fmla="*/ 1131378 h 1667221"/>
              <a:gd name="connsiteX97" fmla="*/ 758365 w 1948239"/>
              <a:gd name="connsiteY97" fmla="*/ 1138485 h 1667221"/>
              <a:gd name="connsiteX98" fmla="*/ 769834 w 1948239"/>
              <a:gd name="connsiteY98" fmla="*/ 1127114 h 1667221"/>
              <a:gd name="connsiteX99" fmla="*/ 759799 w 1948239"/>
              <a:gd name="connsiteY99" fmla="*/ 1122850 h 1667221"/>
              <a:gd name="connsiteX100" fmla="*/ 728261 w 1948239"/>
              <a:gd name="connsiteY100" fmla="*/ 1121429 h 1667221"/>
              <a:gd name="connsiteX101" fmla="*/ 725393 w 1948239"/>
              <a:gd name="connsiteY101" fmla="*/ 1128536 h 1667221"/>
              <a:gd name="connsiteX102" fmla="*/ 722526 w 1948239"/>
              <a:gd name="connsiteY102" fmla="*/ 1122850 h 1667221"/>
              <a:gd name="connsiteX103" fmla="*/ 711056 w 1948239"/>
              <a:gd name="connsiteY103" fmla="*/ 1118586 h 1667221"/>
              <a:gd name="connsiteX104" fmla="*/ 711056 w 1948239"/>
              <a:gd name="connsiteY104" fmla="*/ 1128537 h 1667221"/>
              <a:gd name="connsiteX105" fmla="*/ 711056 w 1948239"/>
              <a:gd name="connsiteY105" fmla="*/ 1128536 h 1667221"/>
              <a:gd name="connsiteX106" fmla="*/ 94616 w 1948239"/>
              <a:gd name="connsiteY106" fmla="*/ 1111480 h 1667221"/>
              <a:gd name="connsiteX107" fmla="*/ 101785 w 1948239"/>
              <a:gd name="connsiteY107" fmla="*/ 1149856 h 1667221"/>
              <a:gd name="connsiteX108" fmla="*/ 94616 w 1948239"/>
              <a:gd name="connsiteY108" fmla="*/ 1111480 h 1667221"/>
              <a:gd name="connsiteX109" fmla="*/ 787396 w 1948239"/>
              <a:gd name="connsiteY109" fmla="*/ 1107039 h 1667221"/>
              <a:gd name="connsiteX110" fmla="*/ 787685 w 1948239"/>
              <a:gd name="connsiteY110" fmla="*/ 1107095 h 1667221"/>
              <a:gd name="connsiteX111" fmla="*/ 787574 w 1948239"/>
              <a:gd name="connsiteY111" fmla="*/ 1107216 h 1667221"/>
              <a:gd name="connsiteX112" fmla="*/ 781302 w 1948239"/>
              <a:gd name="connsiteY112" fmla="*/ 1108638 h 1667221"/>
              <a:gd name="connsiteX113" fmla="*/ 787396 w 1948239"/>
              <a:gd name="connsiteY113" fmla="*/ 1107039 h 1667221"/>
              <a:gd name="connsiteX114" fmla="*/ 736862 w 1948239"/>
              <a:gd name="connsiteY114" fmla="*/ 1098688 h 1667221"/>
              <a:gd name="connsiteX115" fmla="*/ 732560 w 1948239"/>
              <a:gd name="connsiteY115" fmla="*/ 1118586 h 1667221"/>
              <a:gd name="connsiteX116" fmla="*/ 726826 w 1948239"/>
              <a:gd name="connsiteY116" fmla="*/ 1107215 h 1667221"/>
              <a:gd name="connsiteX117" fmla="*/ 736862 w 1948239"/>
              <a:gd name="connsiteY117" fmla="*/ 1098688 h 1667221"/>
              <a:gd name="connsiteX118" fmla="*/ 799940 w 1948239"/>
              <a:gd name="connsiteY118" fmla="*/ 1080212 h 1667221"/>
              <a:gd name="connsiteX119" fmla="*/ 797072 w 1948239"/>
              <a:gd name="connsiteY119" fmla="*/ 1084475 h 1667221"/>
              <a:gd name="connsiteX120" fmla="*/ 807107 w 1948239"/>
              <a:gd name="connsiteY120" fmla="*/ 1087317 h 1667221"/>
              <a:gd name="connsiteX121" fmla="*/ 766786 w 1948239"/>
              <a:gd name="connsiteY121" fmla="*/ 1077545 h 1667221"/>
              <a:gd name="connsiteX122" fmla="*/ 779867 w 1948239"/>
              <a:gd name="connsiteY122" fmla="*/ 1080209 h 1667221"/>
              <a:gd name="connsiteX123" fmla="*/ 772700 w 1948239"/>
              <a:gd name="connsiteY123" fmla="*/ 1085896 h 1667221"/>
              <a:gd name="connsiteX124" fmla="*/ 756930 w 1948239"/>
              <a:gd name="connsiteY124" fmla="*/ 1080209 h 1667221"/>
              <a:gd name="connsiteX125" fmla="*/ 766786 w 1948239"/>
              <a:gd name="connsiteY125" fmla="*/ 1077545 h 1667221"/>
              <a:gd name="connsiteX126" fmla="*/ 107519 w 1948239"/>
              <a:gd name="connsiteY126" fmla="*/ 1061734 h 1667221"/>
              <a:gd name="connsiteX127" fmla="*/ 101785 w 1948239"/>
              <a:gd name="connsiteY127" fmla="*/ 1114323 h 1667221"/>
              <a:gd name="connsiteX128" fmla="*/ 107519 w 1948239"/>
              <a:gd name="connsiteY128" fmla="*/ 1061734 h 1667221"/>
              <a:gd name="connsiteX129" fmla="*/ 1770474 w 1948239"/>
              <a:gd name="connsiteY129" fmla="*/ 1036149 h 1667221"/>
              <a:gd name="connsiteX130" fmla="*/ 1774776 w 1948239"/>
              <a:gd name="connsiteY130" fmla="*/ 1040413 h 1667221"/>
              <a:gd name="connsiteX131" fmla="*/ 1771907 w 1948239"/>
              <a:gd name="connsiteY131" fmla="*/ 1044677 h 1667221"/>
              <a:gd name="connsiteX132" fmla="*/ 1627116 w 1948239"/>
              <a:gd name="connsiteY132" fmla="*/ 1027621 h 1667221"/>
              <a:gd name="connsiteX133" fmla="*/ 1654355 w 1948239"/>
              <a:gd name="connsiteY133" fmla="*/ 1044676 h 1667221"/>
              <a:gd name="connsiteX134" fmla="*/ 1627116 w 1948239"/>
              <a:gd name="connsiteY134" fmla="*/ 1027621 h 1667221"/>
              <a:gd name="connsiteX135" fmla="*/ 1580704 w 1948239"/>
              <a:gd name="connsiteY135" fmla="*/ 1027620 h 1667221"/>
              <a:gd name="connsiteX136" fmla="*/ 1582676 w 1948239"/>
              <a:gd name="connsiteY136" fmla="*/ 1030462 h 1667221"/>
              <a:gd name="connsiteX137" fmla="*/ 1575507 w 1948239"/>
              <a:gd name="connsiteY137" fmla="*/ 1029042 h 1667221"/>
              <a:gd name="connsiteX138" fmla="*/ 1580704 w 1948239"/>
              <a:gd name="connsiteY138" fmla="*/ 1027620 h 1667221"/>
              <a:gd name="connsiteX139" fmla="*/ 822877 w 1948239"/>
              <a:gd name="connsiteY139" fmla="*/ 1024780 h 1667221"/>
              <a:gd name="connsiteX140" fmla="*/ 824310 w 1948239"/>
              <a:gd name="connsiteY140" fmla="*/ 1030464 h 1667221"/>
              <a:gd name="connsiteX141" fmla="*/ 827177 w 1948239"/>
              <a:gd name="connsiteY141" fmla="*/ 1029044 h 1667221"/>
              <a:gd name="connsiteX142" fmla="*/ 1625683 w 1948239"/>
              <a:gd name="connsiteY142" fmla="*/ 1014829 h 1667221"/>
              <a:gd name="connsiteX143" fmla="*/ 1631417 w 1948239"/>
              <a:gd name="connsiteY143" fmla="*/ 1016250 h 1667221"/>
              <a:gd name="connsiteX144" fmla="*/ 1628550 w 1948239"/>
              <a:gd name="connsiteY144" fmla="*/ 1021936 h 1667221"/>
              <a:gd name="connsiteX145" fmla="*/ 1577119 w 1948239"/>
              <a:gd name="connsiteY145" fmla="*/ 1012873 h 1667221"/>
              <a:gd name="connsiteX146" fmla="*/ 1584108 w 1948239"/>
              <a:gd name="connsiteY146" fmla="*/ 1017670 h 1667221"/>
              <a:gd name="connsiteX147" fmla="*/ 1571205 w 1948239"/>
              <a:gd name="connsiteY147" fmla="*/ 1013406 h 1667221"/>
              <a:gd name="connsiteX148" fmla="*/ 1577119 w 1948239"/>
              <a:gd name="connsiteY148" fmla="*/ 1012873 h 1667221"/>
              <a:gd name="connsiteX149" fmla="*/ 1632850 w 1948239"/>
              <a:gd name="connsiteY149" fmla="*/ 1002038 h 1667221"/>
              <a:gd name="connsiteX150" fmla="*/ 1641452 w 1948239"/>
              <a:gd name="connsiteY150" fmla="*/ 1010566 h 1667221"/>
              <a:gd name="connsiteX151" fmla="*/ 1632850 w 1948239"/>
              <a:gd name="connsiteY151" fmla="*/ 1002038 h 1667221"/>
              <a:gd name="connsiteX152" fmla="*/ 800835 w 1948239"/>
              <a:gd name="connsiteY152" fmla="*/ 993864 h 1667221"/>
              <a:gd name="connsiteX153" fmla="*/ 809974 w 1948239"/>
              <a:gd name="connsiteY153" fmla="*/ 996351 h 1667221"/>
              <a:gd name="connsiteX154" fmla="*/ 809975 w 1948239"/>
              <a:gd name="connsiteY154" fmla="*/ 996351 h 1667221"/>
              <a:gd name="connsiteX155" fmla="*/ 797071 w 1948239"/>
              <a:gd name="connsiteY155" fmla="*/ 997772 h 1667221"/>
              <a:gd name="connsiteX156" fmla="*/ 800835 w 1948239"/>
              <a:gd name="connsiteY156" fmla="*/ 993864 h 1667221"/>
              <a:gd name="connsiteX157" fmla="*/ 1500961 w 1948239"/>
              <a:gd name="connsiteY157" fmla="*/ 979296 h 1667221"/>
              <a:gd name="connsiteX158" fmla="*/ 1510997 w 1948239"/>
              <a:gd name="connsiteY158" fmla="*/ 986403 h 1667221"/>
              <a:gd name="connsiteX159" fmla="*/ 1508129 w 1948239"/>
              <a:gd name="connsiteY159" fmla="*/ 1003458 h 1667221"/>
              <a:gd name="connsiteX160" fmla="*/ 1500961 w 1948239"/>
              <a:gd name="connsiteY160" fmla="*/ 979296 h 1667221"/>
              <a:gd name="connsiteX161" fmla="*/ 851549 w 1948239"/>
              <a:gd name="connsiteY161" fmla="*/ 970769 h 1667221"/>
              <a:gd name="connsiteX162" fmla="*/ 847247 w 1948239"/>
              <a:gd name="connsiteY162" fmla="*/ 994931 h 1667221"/>
              <a:gd name="connsiteX163" fmla="*/ 865884 w 1948239"/>
              <a:gd name="connsiteY163" fmla="*/ 996352 h 1667221"/>
              <a:gd name="connsiteX164" fmla="*/ 864450 w 1948239"/>
              <a:gd name="connsiteY164" fmla="*/ 979296 h 1667221"/>
              <a:gd name="connsiteX165" fmla="*/ 855849 w 1948239"/>
              <a:gd name="connsiteY165" fmla="*/ 980717 h 1667221"/>
              <a:gd name="connsiteX166" fmla="*/ 857283 w 1948239"/>
              <a:gd name="connsiteY166" fmla="*/ 973612 h 1667221"/>
              <a:gd name="connsiteX167" fmla="*/ 851549 w 1948239"/>
              <a:gd name="connsiteY167" fmla="*/ 970769 h 1667221"/>
              <a:gd name="connsiteX168" fmla="*/ 907458 w 1948239"/>
              <a:gd name="connsiteY168" fmla="*/ 956554 h 1667221"/>
              <a:gd name="connsiteX169" fmla="*/ 907458 w 1948239"/>
              <a:gd name="connsiteY169" fmla="*/ 957975 h 1667221"/>
              <a:gd name="connsiteX170" fmla="*/ 906025 w 1948239"/>
              <a:gd name="connsiteY170" fmla="*/ 957975 h 1667221"/>
              <a:gd name="connsiteX171" fmla="*/ 1469422 w 1948239"/>
              <a:gd name="connsiteY171" fmla="*/ 953711 h 1667221"/>
              <a:gd name="connsiteX172" fmla="*/ 1482323 w 1948239"/>
              <a:gd name="connsiteY172" fmla="*/ 967925 h 1667221"/>
              <a:gd name="connsiteX173" fmla="*/ 1473722 w 1948239"/>
              <a:gd name="connsiteY173" fmla="*/ 970766 h 1667221"/>
              <a:gd name="connsiteX174" fmla="*/ 1469422 w 1948239"/>
              <a:gd name="connsiteY174" fmla="*/ 953711 h 1667221"/>
              <a:gd name="connsiteX175" fmla="*/ 1917416 w 1948239"/>
              <a:gd name="connsiteY175" fmla="*/ 950158 h 1667221"/>
              <a:gd name="connsiteX176" fmla="*/ 1922434 w 1948239"/>
              <a:gd name="connsiteY176" fmla="*/ 950868 h 1667221"/>
              <a:gd name="connsiteX177" fmla="*/ 1912398 w 1948239"/>
              <a:gd name="connsiteY177" fmla="*/ 953711 h 1667221"/>
              <a:gd name="connsiteX178" fmla="*/ 1917416 w 1948239"/>
              <a:gd name="connsiteY178" fmla="*/ 950158 h 1667221"/>
              <a:gd name="connsiteX179" fmla="*/ 1499528 w 1948239"/>
              <a:gd name="connsiteY179" fmla="*/ 948027 h 1667221"/>
              <a:gd name="connsiteX180" fmla="*/ 1492359 w 1948239"/>
              <a:gd name="connsiteY180" fmla="*/ 955134 h 1667221"/>
              <a:gd name="connsiteX181" fmla="*/ 1499528 w 1948239"/>
              <a:gd name="connsiteY181" fmla="*/ 959398 h 1667221"/>
              <a:gd name="connsiteX182" fmla="*/ 1379107 w 1948239"/>
              <a:gd name="connsiteY182" fmla="*/ 942342 h 1667221"/>
              <a:gd name="connsiteX183" fmla="*/ 1384842 w 1948239"/>
              <a:gd name="connsiteY183" fmla="*/ 956556 h 1667221"/>
              <a:gd name="connsiteX184" fmla="*/ 1379107 w 1948239"/>
              <a:gd name="connsiteY184" fmla="*/ 942342 h 1667221"/>
              <a:gd name="connsiteX185" fmla="*/ 1287177 w 1948239"/>
              <a:gd name="connsiteY185" fmla="*/ 930616 h 1667221"/>
              <a:gd name="connsiteX186" fmla="*/ 1291656 w 1948239"/>
              <a:gd name="connsiteY186" fmla="*/ 930971 h 1667221"/>
              <a:gd name="connsiteX187" fmla="*/ 1294525 w 1948239"/>
              <a:gd name="connsiteY187" fmla="*/ 936658 h 1667221"/>
              <a:gd name="connsiteX188" fmla="*/ 1285922 w 1948239"/>
              <a:gd name="connsiteY188" fmla="*/ 932392 h 1667221"/>
              <a:gd name="connsiteX189" fmla="*/ 1287177 w 1948239"/>
              <a:gd name="connsiteY189" fmla="*/ 930616 h 1667221"/>
              <a:gd name="connsiteX190" fmla="*/ 815708 w 1948239"/>
              <a:gd name="connsiteY190" fmla="*/ 929549 h 1667221"/>
              <a:gd name="connsiteX191" fmla="*/ 818575 w 1948239"/>
              <a:gd name="connsiteY191" fmla="*/ 935235 h 1667221"/>
              <a:gd name="connsiteX192" fmla="*/ 812841 w 1948239"/>
              <a:gd name="connsiteY192" fmla="*/ 935235 h 1667221"/>
              <a:gd name="connsiteX193" fmla="*/ 915163 w 1948239"/>
              <a:gd name="connsiteY193" fmla="*/ 926707 h 1667221"/>
              <a:gd name="connsiteX194" fmla="*/ 914626 w 1948239"/>
              <a:gd name="connsiteY194" fmla="*/ 930971 h 1667221"/>
              <a:gd name="connsiteX195" fmla="*/ 918926 w 1948239"/>
              <a:gd name="connsiteY195" fmla="*/ 930971 h 1667221"/>
              <a:gd name="connsiteX196" fmla="*/ 915163 w 1948239"/>
              <a:gd name="connsiteY196" fmla="*/ 926707 h 1667221"/>
              <a:gd name="connsiteX197" fmla="*/ 1414946 w 1948239"/>
              <a:gd name="connsiteY197" fmla="*/ 925285 h 1667221"/>
              <a:gd name="connsiteX198" fmla="*/ 1412079 w 1948239"/>
              <a:gd name="connsiteY198" fmla="*/ 929549 h 1667221"/>
              <a:gd name="connsiteX199" fmla="*/ 1419247 w 1948239"/>
              <a:gd name="connsiteY199" fmla="*/ 928128 h 1667221"/>
              <a:gd name="connsiteX200" fmla="*/ 1475156 w 1948239"/>
              <a:gd name="connsiteY200" fmla="*/ 913916 h 1667221"/>
              <a:gd name="connsiteX201" fmla="*/ 1475156 w 1948239"/>
              <a:gd name="connsiteY201" fmla="*/ 918180 h 1667221"/>
              <a:gd name="connsiteX202" fmla="*/ 1474695 w 1948239"/>
              <a:gd name="connsiteY202" fmla="*/ 917728 h 1667221"/>
              <a:gd name="connsiteX203" fmla="*/ 844380 w 1948239"/>
              <a:gd name="connsiteY203" fmla="*/ 913914 h 1667221"/>
              <a:gd name="connsiteX204" fmla="*/ 855848 w 1948239"/>
              <a:gd name="connsiteY204" fmla="*/ 921021 h 1667221"/>
              <a:gd name="connsiteX205" fmla="*/ 848681 w 1948239"/>
              <a:gd name="connsiteY205" fmla="*/ 922442 h 1667221"/>
              <a:gd name="connsiteX206" fmla="*/ 844380 w 1948239"/>
              <a:gd name="connsiteY206" fmla="*/ 913914 h 1667221"/>
              <a:gd name="connsiteX207" fmla="*/ 913192 w 1948239"/>
              <a:gd name="connsiteY207" fmla="*/ 912494 h 1667221"/>
              <a:gd name="connsiteX208" fmla="*/ 908892 w 1948239"/>
              <a:gd name="connsiteY208" fmla="*/ 923864 h 1667221"/>
              <a:gd name="connsiteX209" fmla="*/ 913192 w 1948239"/>
              <a:gd name="connsiteY209" fmla="*/ 912494 h 1667221"/>
              <a:gd name="connsiteX210" fmla="*/ 1227148 w 1948239"/>
              <a:gd name="connsiteY210" fmla="*/ 895438 h 1667221"/>
              <a:gd name="connsiteX211" fmla="*/ 1225713 w 1948239"/>
              <a:gd name="connsiteY211" fmla="*/ 911073 h 1667221"/>
              <a:gd name="connsiteX212" fmla="*/ 1227148 w 1948239"/>
              <a:gd name="connsiteY212" fmla="*/ 895438 h 1667221"/>
              <a:gd name="connsiteX213" fmla="*/ 888822 w 1948239"/>
              <a:gd name="connsiteY213" fmla="*/ 895438 h 1667221"/>
              <a:gd name="connsiteX214" fmla="*/ 900290 w 1948239"/>
              <a:gd name="connsiteY214" fmla="*/ 898281 h 1667221"/>
              <a:gd name="connsiteX215" fmla="*/ 888822 w 1948239"/>
              <a:gd name="connsiteY215" fmla="*/ 895438 h 1667221"/>
              <a:gd name="connsiteX216" fmla="*/ 1262986 w 1948239"/>
              <a:gd name="connsiteY216" fmla="*/ 889752 h 1667221"/>
              <a:gd name="connsiteX217" fmla="*/ 1267288 w 1948239"/>
              <a:gd name="connsiteY217" fmla="*/ 898280 h 1667221"/>
              <a:gd name="connsiteX218" fmla="*/ 1257252 w 1948239"/>
              <a:gd name="connsiteY218" fmla="*/ 902544 h 1667221"/>
              <a:gd name="connsiteX219" fmla="*/ 1185572 w 1948239"/>
              <a:gd name="connsiteY219" fmla="*/ 889752 h 1667221"/>
              <a:gd name="connsiteX220" fmla="*/ 1194174 w 1948239"/>
              <a:gd name="connsiteY220" fmla="*/ 892595 h 1667221"/>
              <a:gd name="connsiteX221" fmla="*/ 1197041 w 1948239"/>
              <a:gd name="connsiteY221" fmla="*/ 899703 h 1667221"/>
              <a:gd name="connsiteX222" fmla="*/ 832911 w 1948239"/>
              <a:gd name="connsiteY222" fmla="*/ 888331 h 1667221"/>
              <a:gd name="connsiteX223" fmla="*/ 848682 w 1948239"/>
              <a:gd name="connsiteY223" fmla="*/ 892595 h 1667221"/>
              <a:gd name="connsiteX224" fmla="*/ 876636 w 1948239"/>
              <a:gd name="connsiteY224" fmla="*/ 883357 h 1667221"/>
              <a:gd name="connsiteX225" fmla="*/ 871619 w 1948239"/>
              <a:gd name="connsiteY225" fmla="*/ 891174 h 1667221"/>
              <a:gd name="connsiteX226" fmla="*/ 890255 w 1948239"/>
              <a:gd name="connsiteY226" fmla="*/ 888331 h 1667221"/>
              <a:gd name="connsiteX227" fmla="*/ 881653 w 1948239"/>
              <a:gd name="connsiteY227" fmla="*/ 888331 h 1667221"/>
              <a:gd name="connsiteX228" fmla="*/ 890255 w 1948239"/>
              <a:gd name="connsiteY228" fmla="*/ 884067 h 1667221"/>
              <a:gd name="connsiteX229" fmla="*/ 876636 w 1948239"/>
              <a:gd name="connsiteY229" fmla="*/ 883357 h 1667221"/>
              <a:gd name="connsiteX230" fmla="*/ 1364771 w 1948239"/>
              <a:gd name="connsiteY230" fmla="*/ 881224 h 1667221"/>
              <a:gd name="connsiteX231" fmla="*/ 1341834 w 1948239"/>
              <a:gd name="connsiteY231" fmla="*/ 882646 h 1667221"/>
              <a:gd name="connsiteX232" fmla="*/ 1347568 w 1948239"/>
              <a:gd name="connsiteY232" fmla="*/ 892595 h 1667221"/>
              <a:gd name="connsiteX233" fmla="*/ 1336099 w 1948239"/>
              <a:gd name="connsiteY233" fmla="*/ 889752 h 1667221"/>
              <a:gd name="connsiteX234" fmla="*/ 1333232 w 1948239"/>
              <a:gd name="connsiteY234" fmla="*/ 896859 h 1667221"/>
              <a:gd name="connsiteX235" fmla="*/ 1367638 w 1948239"/>
              <a:gd name="connsiteY235" fmla="*/ 902545 h 1667221"/>
              <a:gd name="connsiteX236" fmla="*/ 1364771 w 1948239"/>
              <a:gd name="connsiteY236" fmla="*/ 881224 h 1667221"/>
              <a:gd name="connsiteX237" fmla="*/ 893122 w 1948239"/>
              <a:gd name="connsiteY237" fmla="*/ 869853 h 1667221"/>
              <a:gd name="connsiteX238" fmla="*/ 881653 w 1948239"/>
              <a:gd name="connsiteY238" fmla="*/ 881224 h 1667221"/>
              <a:gd name="connsiteX239" fmla="*/ 883087 w 1948239"/>
              <a:gd name="connsiteY239" fmla="*/ 881224 h 1667221"/>
              <a:gd name="connsiteX240" fmla="*/ 891689 w 1948239"/>
              <a:gd name="connsiteY240" fmla="*/ 882646 h 1667221"/>
              <a:gd name="connsiteX241" fmla="*/ 884520 w 1948239"/>
              <a:gd name="connsiteY241" fmla="*/ 879803 h 1667221"/>
              <a:gd name="connsiteX242" fmla="*/ 1154034 w 1948239"/>
              <a:gd name="connsiteY242" fmla="*/ 867010 h 1667221"/>
              <a:gd name="connsiteX243" fmla="*/ 1164068 w 1948239"/>
              <a:gd name="connsiteY243" fmla="*/ 871274 h 1667221"/>
              <a:gd name="connsiteX244" fmla="*/ 1161202 w 1948239"/>
              <a:gd name="connsiteY244" fmla="*/ 874117 h 1667221"/>
              <a:gd name="connsiteX245" fmla="*/ 918926 w 1948239"/>
              <a:gd name="connsiteY245" fmla="*/ 864169 h 1667221"/>
              <a:gd name="connsiteX246" fmla="*/ 917287 w 1948239"/>
              <a:gd name="connsiteY246" fmla="*/ 865793 h 1667221"/>
              <a:gd name="connsiteX247" fmla="*/ 910325 w 1948239"/>
              <a:gd name="connsiteY247" fmla="*/ 867012 h 1667221"/>
              <a:gd name="connsiteX248" fmla="*/ 918926 w 1948239"/>
              <a:gd name="connsiteY248" fmla="*/ 872696 h 1667221"/>
              <a:gd name="connsiteX249" fmla="*/ 915701 w 1948239"/>
              <a:gd name="connsiteY249" fmla="*/ 867366 h 1667221"/>
              <a:gd name="connsiteX250" fmla="*/ 917287 w 1948239"/>
              <a:gd name="connsiteY250" fmla="*/ 865793 h 1667221"/>
              <a:gd name="connsiteX251" fmla="*/ 921142 w 1948239"/>
              <a:gd name="connsiteY251" fmla="*/ 865119 h 1667221"/>
              <a:gd name="connsiteX252" fmla="*/ 932187 w 1948239"/>
              <a:gd name="connsiteY252" fmla="*/ 869854 h 1667221"/>
              <a:gd name="connsiteX253" fmla="*/ 938996 w 1948239"/>
              <a:gd name="connsiteY253" fmla="*/ 867012 h 1667221"/>
              <a:gd name="connsiteX254" fmla="*/ 922510 w 1948239"/>
              <a:gd name="connsiteY254" fmla="*/ 864879 h 1667221"/>
              <a:gd name="connsiteX255" fmla="*/ 921142 w 1948239"/>
              <a:gd name="connsiteY255" fmla="*/ 865119 h 1667221"/>
              <a:gd name="connsiteX256" fmla="*/ 851546 w 1948239"/>
              <a:gd name="connsiteY256" fmla="*/ 862746 h 1667221"/>
              <a:gd name="connsiteX257" fmla="*/ 848679 w 1948239"/>
              <a:gd name="connsiteY257" fmla="*/ 869853 h 1667221"/>
              <a:gd name="connsiteX258" fmla="*/ 842945 w 1948239"/>
              <a:gd name="connsiteY258" fmla="*/ 869853 h 1667221"/>
              <a:gd name="connsiteX259" fmla="*/ 940766 w 1948239"/>
              <a:gd name="connsiteY259" fmla="*/ 862525 h 1667221"/>
              <a:gd name="connsiteX260" fmla="*/ 949031 w 1948239"/>
              <a:gd name="connsiteY260" fmla="*/ 874117 h 1667221"/>
              <a:gd name="connsiteX261" fmla="*/ 947598 w 1948239"/>
              <a:gd name="connsiteY261" fmla="*/ 862748 h 1667221"/>
              <a:gd name="connsiteX262" fmla="*/ 940766 w 1948239"/>
              <a:gd name="connsiteY262" fmla="*/ 862525 h 1667221"/>
              <a:gd name="connsiteX263" fmla="*/ 1151636 w 1948239"/>
              <a:gd name="connsiteY263" fmla="*/ 862322 h 1667221"/>
              <a:gd name="connsiteX264" fmla="*/ 1156901 w 1948239"/>
              <a:gd name="connsiteY264" fmla="*/ 865589 h 1667221"/>
              <a:gd name="connsiteX265" fmla="*/ 1151525 w 1948239"/>
              <a:gd name="connsiteY265" fmla="*/ 862924 h 1667221"/>
              <a:gd name="connsiteX266" fmla="*/ 1204210 w 1948239"/>
              <a:gd name="connsiteY266" fmla="*/ 851377 h 1667221"/>
              <a:gd name="connsiteX267" fmla="*/ 1218546 w 1948239"/>
              <a:gd name="connsiteY267" fmla="*/ 871276 h 1667221"/>
              <a:gd name="connsiteX268" fmla="*/ 1209944 w 1948239"/>
              <a:gd name="connsiteY268" fmla="*/ 852798 h 1667221"/>
              <a:gd name="connsiteX269" fmla="*/ 1211377 w 1948239"/>
              <a:gd name="connsiteY269" fmla="*/ 861326 h 1667221"/>
              <a:gd name="connsiteX270" fmla="*/ 1184140 w 1948239"/>
              <a:gd name="connsiteY270" fmla="*/ 845691 h 1667221"/>
              <a:gd name="connsiteX271" fmla="*/ 1198476 w 1948239"/>
              <a:gd name="connsiteY271" fmla="*/ 857062 h 1667221"/>
              <a:gd name="connsiteX272" fmla="*/ 1198476 w 1948239"/>
              <a:gd name="connsiteY272" fmla="*/ 855641 h 1667221"/>
              <a:gd name="connsiteX273" fmla="*/ 871619 w 1948239"/>
              <a:gd name="connsiteY273" fmla="*/ 844270 h 1667221"/>
              <a:gd name="connsiteX274" fmla="*/ 867317 w 1948239"/>
              <a:gd name="connsiteY274" fmla="*/ 849955 h 1667221"/>
              <a:gd name="connsiteX275" fmla="*/ 864450 w 1948239"/>
              <a:gd name="connsiteY275" fmla="*/ 848534 h 1667221"/>
              <a:gd name="connsiteX276" fmla="*/ 1221413 w 1948239"/>
              <a:gd name="connsiteY276" fmla="*/ 841427 h 1667221"/>
              <a:gd name="connsiteX277" fmla="*/ 1221413 w 1948239"/>
              <a:gd name="connsiteY277" fmla="*/ 852798 h 1667221"/>
              <a:gd name="connsiteX278" fmla="*/ 1221413 w 1948239"/>
              <a:gd name="connsiteY278" fmla="*/ 841427 h 1667221"/>
              <a:gd name="connsiteX279" fmla="*/ 24103 w 1948239"/>
              <a:gd name="connsiteY279" fmla="*/ 830945 h 1667221"/>
              <a:gd name="connsiteX280" fmla="*/ 15770 w 1948239"/>
              <a:gd name="connsiteY280" fmla="*/ 844270 h 1667221"/>
              <a:gd name="connsiteX281" fmla="*/ 15770 w 1948239"/>
              <a:gd name="connsiteY281" fmla="*/ 872697 h 1667221"/>
              <a:gd name="connsiteX282" fmla="*/ 20070 w 1948239"/>
              <a:gd name="connsiteY282" fmla="*/ 859905 h 1667221"/>
              <a:gd name="connsiteX283" fmla="*/ 11469 w 1948239"/>
              <a:gd name="connsiteY283" fmla="*/ 911073 h 1667221"/>
              <a:gd name="connsiteX284" fmla="*/ 31539 w 1948239"/>
              <a:gd name="connsiteY284" fmla="*/ 875540 h 1667221"/>
              <a:gd name="connsiteX285" fmla="*/ 34406 w 1948239"/>
              <a:gd name="connsiteY285" fmla="*/ 898280 h 1667221"/>
              <a:gd name="connsiteX286" fmla="*/ 35840 w 1948239"/>
              <a:gd name="connsiteY286" fmla="*/ 915337 h 1667221"/>
              <a:gd name="connsiteX287" fmla="*/ 38707 w 1948239"/>
              <a:gd name="connsiteY287" fmla="*/ 912494 h 1667221"/>
              <a:gd name="connsiteX288" fmla="*/ 35840 w 1948239"/>
              <a:gd name="connsiteY288" fmla="*/ 898280 h 1667221"/>
              <a:gd name="connsiteX289" fmla="*/ 38707 w 1948239"/>
              <a:gd name="connsiteY289" fmla="*/ 884067 h 1667221"/>
              <a:gd name="connsiteX290" fmla="*/ 32973 w 1948239"/>
              <a:gd name="connsiteY290" fmla="*/ 874117 h 1667221"/>
              <a:gd name="connsiteX291" fmla="*/ 24103 w 1948239"/>
              <a:gd name="connsiteY291" fmla="*/ 830945 h 1667221"/>
              <a:gd name="connsiteX292" fmla="*/ 1246321 w 1948239"/>
              <a:gd name="connsiteY292" fmla="*/ 825793 h 1667221"/>
              <a:gd name="connsiteX293" fmla="*/ 1237182 w 1948239"/>
              <a:gd name="connsiteY293" fmla="*/ 827215 h 1667221"/>
              <a:gd name="connsiteX294" fmla="*/ 1254385 w 1948239"/>
              <a:gd name="connsiteY294" fmla="*/ 832899 h 1667221"/>
              <a:gd name="connsiteX295" fmla="*/ 1246321 w 1948239"/>
              <a:gd name="connsiteY295" fmla="*/ 825793 h 1667221"/>
              <a:gd name="connsiteX296" fmla="*/ 1260119 w 1948239"/>
              <a:gd name="connsiteY296" fmla="*/ 822951 h 1667221"/>
              <a:gd name="connsiteX297" fmla="*/ 1261553 w 1948239"/>
              <a:gd name="connsiteY297" fmla="*/ 828635 h 1667221"/>
              <a:gd name="connsiteX298" fmla="*/ 1166937 w 1948239"/>
              <a:gd name="connsiteY298" fmla="*/ 794523 h 1667221"/>
              <a:gd name="connsiteX299" fmla="*/ 1168370 w 1948239"/>
              <a:gd name="connsiteY299" fmla="*/ 812290 h 1667221"/>
              <a:gd name="connsiteX300" fmla="*/ 1170089 w 1948239"/>
              <a:gd name="connsiteY300" fmla="*/ 816337 h 1667221"/>
              <a:gd name="connsiteX301" fmla="*/ 1169804 w 1948239"/>
              <a:gd name="connsiteY301" fmla="*/ 817265 h 1667221"/>
              <a:gd name="connsiteX302" fmla="*/ 1170735 w 1948239"/>
              <a:gd name="connsiteY302" fmla="*/ 817858 h 1667221"/>
              <a:gd name="connsiteX303" fmla="*/ 1174104 w 1948239"/>
              <a:gd name="connsiteY303" fmla="*/ 825792 h 1667221"/>
              <a:gd name="connsiteX304" fmla="*/ 1179838 w 1948239"/>
              <a:gd name="connsiteY304" fmla="*/ 817265 h 1667221"/>
              <a:gd name="connsiteX305" fmla="*/ 1174821 w 1948239"/>
              <a:gd name="connsiteY305" fmla="*/ 820462 h 1667221"/>
              <a:gd name="connsiteX306" fmla="*/ 1170735 w 1948239"/>
              <a:gd name="connsiteY306" fmla="*/ 817858 h 1667221"/>
              <a:gd name="connsiteX307" fmla="*/ 1170089 w 1948239"/>
              <a:gd name="connsiteY307" fmla="*/ 816337 h 1667221"/>
              <a:gd name="connsiteX308" fmla="*/ 1174284 w 1948239"/>
              <a:gd name="connsiteY308" fmla="*/ 802696 h 1667221"/>
              <a:gd name="connsiteX309" fmla="*/ 1166937 w 1948239"/>
              <a:gd name="connsiteY309" fmla="*/ 794523 h 1667221"/>
              <a:gd name="connsiteX310" fmla="*/ 1159768 w 1948239"/>
              <a:gd name="connsiteY310" fmla="*/ 785995 h 1667221"/>
              <a:gd name="connsiteX311" fmla="*/ 1174104 w 1948239"/>
              <a:gd name="connsiteY311" fmla="*/ 785995 h 1667221"/>
              <a:gd name="connsiteX312" fmla="*/ 1013543 w 1948239"/>
              <a:gd name="connsiteY312" fmla="*/ 783152 h 1667221"/>
              <a:gd name="connsiteX313" fmla="*/ 1017844 w 1948239"/>
              <a:gd name="connsiteY313" fmla="*/ 791681 h 1667221"/>
              <a:gd name="connsiteX314" fmla="*/ 1019277 w 1948239"/>
              <a:gd name="connsiteY314" fmla="*/ 784574 h 1667221"/>
              <a:gd name="connsiteX315" fmla="*/ 914626 w 1948239"/>
              <a:gd name="connsiteY315" fmla="*/ 767519 h 1667221"/>
              <a:gd name="connsiteX316" fmla="*/ 911759 w 1948239"/>
              <a:gd name="connsiteY316" fmla="*/ 771782 h 1667221"/>
              <a:gd name="connsiteX317" fmla="*/ 914626 w 1948239"/>
              <a:gd name="connsiteY317" fmla="*/ 768940 h 1667221"/>
              <a:gd name="connsiteX318" fmla="*/ 914626 w 1948239"/>
              <a:gd name="connsiteY318" fmla="*/ 767519 h 1667221"/>
              <a:gd name="connsiteX319" fmla="*/ 1939639 w 1948239"/>
              <a:gd name="connsiteY319" fmla="*/ 766096 h 1667221"/>
              <a:gd name="connsiteX320" fmla="*/ 1935337 w 1948239"/>
              <a:gd name="connsiteY320" fmla="*/ 783151 h 1667221"/>
              <a:gd name="connsiteX321" fmla="*/ 1935337 w 1948239"/>
              <a:gd name="connsiteY321" fmla="*/ 781730 h 1667221"/>
              <a:gd name="connsiteX322" fmla="*/ 927528 w 1948239"/>
              <a:gd name="connsiteY322" fmla="*/ 740513 h 1667221"/>
              <a:gd name="connsiteX323" fmla="*/ 918926 w 1948239"/>
              <a:gd name="connsiteY323" fmla="*/ 750462 h 1667221"/>
              <a:gd name="connsiteX324" fmla="*/ 920359 w 1948239"/>
              <a:gd name="connsiteY324" fmla="*/ 756148 h 1667221"/>
              <a:gd name="connsiteX325" fmla="*/ 921793 w 1948239"/>
              <a:gd name="connsiteY325" fmla="*/ 756148 h 1667221"/>
              <a:gd name="connsiteX326" fmla="*/ 943298 w 1948239"/>
              <a:gd name="connsiteY326" fmla="*/ 757569 h 1667221"/>
              <a:gd name="connsiteX327" fmla="*/ 944731 w 1948239"/>
              <a:gd name="connsiteY327" fmla="*/ 750462 h 1667221"/>
              <a:gd name="connsiteX328" fmla="*/ 938996 w 1948239"/>
              <a:gd name="connsiteY328" fmla="*/ 744777 h 1667221"/>
              <a:gd name="connsiteX329" fmla="*/ 927528 w 1948239"/>
              <a:gd name="connsiteY329" fmla="*/ 740513 h 1667221"/>
              <a:gd name="connsiteX330" fmla="*/ 911759 w 1948239"/>
              <a:gd name="connsiteY330" fmla="*/ 737670 h 1667221"/>
              <a:gd name="connsiteX331" fmla="*/ 913192 w 1948239"/>
              <a:gd name="connsiteY331" fmla="*/ 744777 h 1667221"/>
              <a:gd name="connsiteX332" fmla="*/ 918926 w 1948239"/>
              <a:gd name="connsiteY332" fmla="*/ 739091 h 1667221"/>
              <a:gd name="connsiteX333" fmla="*/ 1092389 w 1948239"/>
              <a:gd name="connsiteY333" fmla="*/ 734827 h 1667221"/>
              <a:gd name="connsiteX334" fmla="*/ 1089522 w 1948239"/>
              <a:gd name="connsiteY334" fmla="*/ 740512 h 1667221"/>
              <a:gd name="connsiteX335" fmla="*/ 1088089 w 1948239"/>
              <a:gd name="connsiteY335" fmla="*/ 739091 h 1667221"/>
              <a:gd name="connsiteX336" fmla="*/ 1060852 w 1948239"/>
              <a:gd name="connsiteY336" fmla="*/ 726299 h 1667221"/>
              <a:gd name="connsiteX337" fmla="*/ 1059417 w 1948239"/>
              <a:gd name="connsiteY337" fmla="*/ 729142 h 1667221"/>
              <a:gd name="connsiteX338" fmla="*/ 1056550 w 1948239"/>
              <a:gd name="connsiteY338" fmla="*/ 727722 h 1667221"/>
              <a:gd name="connsiteX339" fmla="*/ 1055117 w 1948239"/>
              <a:gd name="connsiteY339" fmla="*/ 730563 h 1667221"/>
              <a:gd name="connsiteX340" fmla="*/ 1059417 w 1948239"/>
              <a:gd name="connsiteY340" fmla="*/ 731986 h 1667221"/>
              <a:gd name="connsiteX341" fmla="*/ 1060852 w 1948239"/>
              <a:gd name="connsiteY341" fmla="*/ 726299 h 1667221"/>
              <a:gd name="connsiteX342" fmla="*/ 850774 w 1948239"/>
              <a:gd name="connsiteY342" fmla="*/ 713968 h 1667221"/>
              <a:gd name="connsiteX343" fmla="*/ 851549 w 1948239"/>
              <a:gd name="connsiteY343" fmla="*/ 714929 h 1667221"/>
              <a:gd name="connsiteX344" fmla="*/ 850810 w 1948239"/>
              <a:gd name="connsiteY344" fmla="*/ 714342 h 1667221"/>
              <a:gd name="connsiteX345" fmla="*/ 920359 w 1948239"/>
              <a:gd name="connsiteY345" fmla="*/ 712087 h 1667221"/>
              <a:gd name="connsiteX346" fmla="*/ 927528 w 1948239"/>
              <a:gd name="connsiteY346" fmla="*/ 727722 h 1667221"/>
              <a:gd name="connsiteX347" fmla="*/ 927528 w 1948239"/>
              <a:gd name="connsiteY347" fmla="*/ 724879 h 1667221"/>
              <a:gd name="connsiteX348" fmla="*/ 920359 w 1948239"/>
              <a:gd name="connsiteY348" fmla="*/ 712087 h 1667221"/>
              <a:gd name="connsiteX349" fmla="*/ 1040781 w 1948239"/>
              <a:gd name="connsiteY349" fmla="*/ 697873 h 1667221"/>
              <a:gd name="connsiteX350" fmla="*/ 1039347 w 1948239"/>
              <a:gd name="connsiteY350" fmla="*/ 703558 h 1667221"/>
              <a:gd name="connsiteX351" fmla="*/ 1037914 w 1948239"/>
              <a:gd name="connsiteY351" fmla="*/ 707822 h 1667221"/>
              <a:gd name="connsiteX352" fmla="*/ 1037914 w 1948239"/>
              <a:gd name="connsiteY352" fmla="*/ 709244 h 1667221"/>
              <a:gd name="connsiteX353" fmla="*/ 1050816 w 1948239"/>
              <a:gd name="connsiteY353" fmla="*/ 704980 h 1667221"/>
              <a:gd name="connsiteX354" fmla="*/ 1049381 w 1948239"/>
              <a:gd name="connsiteY354" fmla="*/ 707822 h 1667221"/>
              <a:gd name="connsiteX355" fmla="*/ 1053683 w 1948239"/>
              <a:gd name="connsiteY355" fmla="*/ 707822 h 1667221"/>
              <a:gd name="connsiteX356" fmla="*/ 1050816 w 1948239"/>
              <a:gd name="connsiteY356" fmla="*/ 704980 h 1667221"/>
              <a:gd name="connsiteX357" fmla="*/ 1040781 w 1948239"/>
              <a:gd name="connsiteY357" fmla="*/ 702137 h 1667221"/>
              <a:gd name="connsiteX358" fmla="*/ 1043649 w 1948239"/>
              <a:gd name="connsiteY358" fmla="*/ 699294 h 1667221"/>
              <a:gd name="connsiteX359" fmla="*/ 1040781 w 1948239"/>
              <a:gd name="connsiteY359" fmla="*/ 697873 h 1667221"/>
              <a:gd name="connsiteX360" fmla="*/ 816784 w 1948239"/>
              <a:gd name="connsiteY360" fmla="*/ 697873 h 1667221"/>
              <a:gd name="connsiteX361" fmla="*/ 828612 w 1948239"/>
              <a:gd name="connsiteY361" fmla="*/ 700716 h 1667221"/>
              <a:gd name="connsiteX362" fmla="*/ 807107 w 1948239"/>
              <a:gd name="connsiteY362" fmla="*/ 703558 h 1667221"/>
              <a:gd name="connsiteX363" fmla="*/ 816784 w 1948239"/>
              <a:gd name="connsiteY363" fmla="*/ 697873 h 1667221"/>
              <a:gd name="connsiteX364" fmla="*/ 1866524 w 1948239"/>
              <a:gd name="connsiteY364" fmla="*/ 695030 h 1667221"/>
              <a:gd name="connsiteX365" fmla="*/ 1869391 w 1948239"/>
              <a:gd name="connsiteY365" fmla="*/ 746198 h 1667221"/>
              <a:gd name="connsiteX366" fmla="*/ 1866524 w 1948239"/>
              <a:gd name="connsiteY366" fmla="*/ 695030 h 1667221"/>
              <a:gd name="connsiteX367" fmla="*/ 993473 w 1948239"/>
              <a:gd name="connsiteY367" fmla="*/ 690766 h 1667221"/>
              <a:gd name="connsiteX368" fmla="*/ 989173 w 1948239"/>
              <a:gd name="connsiteY368" fmla="*/ 692188 h 1667221"/>
              <a:gd name="connsiteX369" fmla="*/ 989173 w 1948239"/>
              <a:gd name="connsiteY369" fmla="*/ 693609 h 1667221"/>
              <a:gd name="connsiteX370" fmla="*/ 993473 w 1948239"/>
              <a:gd name="connsiteY370" fmla="*/ 690766 h 1667221"/>
              <a:gd name="connsiteX371" fmla="*/ 711057 w 1948239"/>
              <a:gd name="connsiteY371" fmla="*/ 679395 h 1667221"/>
              <a:gd name="connsiteX372" fmla="*/ 718708 w 1948239"/>
              <a:gd name="connsiteY372" fmla="*/ 679495 h 1667221"/>
              <a:gd name="connsiteX373" fmla="*/ 718405 w 1948239"/>
              <a:gd name="connsiteY373" fmla="*/ 679574 h 1667221"/>
              <a:gd name="connsiteX374" fmla="*/ 711057 w 1948239"/>
              <a:gd name="connsiteY374" fmla="*/ 679395 h 1667221"/>
              <a:gd name="connsiteX375" fmla="*/ 70067 w 1948239"/>
              <a:gd name="connsiteY375" fmla="*/ 662384 h 1667221"/>
              <a:gd name="connsiteX376" fmla="*/ 58778 w 1948239"/>
              <a:gd name="connsiteY376" fmla="*/ 690766 h 1667221"/>
              <a:gd name="connsiteX377" fmla="*/ 68812 w 1948239"/>
              <a:gd name="connsiteY377" fmla="*/ 686502 h 1667221"/>
              <a:gd name="connsiteX378" fmla="*/ 73113 w 1948239"/>
              <a:gd name="connsiteY378" fmla="*/ 670868 h 1667221"/>
              <a:gd name="connsiteX379" fmla="*/ 70067 w 1948239"/>
              <a:gd name="connsiteY379" fmla="*/ 662384 h 1667221"/>
              <a:gd name="connsiteX380" fmla="*/ 926095 w 1948239"/>
              <a:gd name="connsiteY380" fmla="*/ 658076 h 1667221"/>
              <a:gd name="connsiteX381" fmla="*/ 923228 w 1948239"/>
              <a:gd name="connsiteY381" fmla="*/ 672288 h 1667221"/>
              <a:gd name="connsiteX382" fmla="*/ 918926 w 1948239"/>
              <a:gd name="connsiteY382" fmla="*/ 668024 h 1667221"/>
              <a:gd name="connsiteX383" fmla="*/ 931829 w 1948239"/>
              <a:gd name="connsiteY383" fmla="*/ 676554 h 1667221"/>
              <a:gd name="connsiteX384" fmla="*/ 926095 w 1948239"/>
              <a:gd name="connsiteY384" fmla="*/ 658076 h 1667221"/>
              <a:gd name="connsiteX385" fmla="*/ 841513 w 1948239"/>
              <a:gd name="connsiteY385" fmla="*/ 652390 h 1667221"/>
              <a:gd name="connsiteX386" fmla="*/ 858716 w 1948239"/>
              <a:gd name="connsiteY386" fmla="*/ 672288 h 1667221"/>
              <a:gd name="connsiteX387" fmla="*/ 852981 w 1948239"/>
              <a:gd name="connsiteY387" fmla="*/ 665183 h 1667221"/>
              <a:gd name="connsiteX388" fmla="*/ 854416 w 1948239"/>
              <a:gd name="connsiteY388" fmla="*/ 665183 h 1667221"/>
              <a:gd name="connsiteX389" fmla="*/ 855849 w 1948239"/>
              <a:gd name="connsiteY389" fmla="*/ 658076 h 1667221"/>
              <a:gd name="connsiteX390" fmla="*/ 841513 w 1948239"/>
              <a:gd name="connsiteY390" fmla="*/ 652390 h 1667221"/>
              <a:gd name="connsiteX391" fmla="*/ 1050816 w 1948239"/>
              <a:gd name="connsiteY391" fmla="*/ 643862 h 1667221"/>
              <a:gd name="connsiteX392" fmla="*/ 1033613 w 1948239"/>
              <a:gd name="connsiteY392" fmla="*/ 653812 h 1667221"/>
              <a:gd name="connsiteX393" fmla="*/ 1040781 w 1948239"/>
              <a:gd name="connsiteY393" fmla="*/ 650969 h 1667221"/>
              <a:gd name="connsiteX394" fmla="*/ 1040781 w 1948239"/>
              <a:gd name="connsiteY394" fmla="*/ 652390 h 1667221"/>
              <a:gd name="connsiteX395" fmla="*/ 1047949 w 1948239"/>
              <a:gd name="connsiteY395" fmla="*/ 653812 h 1667221"/>
              <a:gd name="connsiteX396" fmla="*/ 1050816 w 1948239"/>
              <a:gd name="connsiteY396" fmla="*/ 643862 h 1667221"/>
              <a:gd name="connsiteX397" fmla="*/ 994471 w 1948239"/>
              <a:gd name="connsiteY397" fmla="*/ 641699 h 1667221"/>
              <a:gd name="connsiteX398" fmla="*/ 995167 w 1948239"/>
              <a:gd name="connsiteY398" fmla="*/ 641769 h 1667221"/>
              <a:gd name="connsiteX399" fmla="*/ 993473 w 1948239"/>
              <a:gd name="connsiteY399" fmla="*/ 642441 h 1667221"/>
              <a:gd name="connsiteX400" fmla="*/ 676651 w 1948239"/>
              <a:gd name="connsiteY400" fmla="*/ 632491 h 1667221"/>
              <a:gd name="connsiteX401" fmla="*/ 695287 w 1948239"/>
              <a:gd name="connsiteY401" fmla="*/ 633913 h 1667221"/>
              <a:gd name="connsiteX402" fmla="*/ 676651 w 1948239"/>
              <a:gd name="connsiteY402" fmla="*/ 632491 h 1667221"/>
              <a:gd name="connsiteX403" fmla="*/ 1889462 w 1948239"/>
              <a:gd name="connsiteY403" fmla="*/ 626807 h 1667221"/>
              <a:gd name="connsiteX404" fmla="*/ 1895196 w 1948239"/>
              <a:gd name="connsiteY404" fmla="*/ 665182 h 1667221"/>
              <a:gd name="connsiteX405" fmla="*/ 1876560 w 1948239"/>
              <a:gd name="connsiteY405" fmla="*/ 712086 h 1667221"/>
              <a:gd name="connsiteX406" fmla="*/ 1900930 w 1948239"/>
              <a:gd name="connsiteY406" fmla="*/ 635334 h 1667221"/>
              <a:gd name="connsiteX407" fmla="*/ 1003402 w 1948239"/>
              <a:gd name="connsiteY407" fmla="*/ 616178 h 1667221"/>
              <a:gd name="connsiteX408" fmla="*/ 1005120 w 1948239"/>
              <a:gd name="connsiteY408" fmla="*/ 618811 h 1667221"/>
              <a:gd name="connsiteX409" fmla="*/ 1003508 w 1948239"/>
              <a:gd name="connsiteY409" fmla="*/ 626806 h 1667221"/>
              <a:gd name="connsiteX410" fmla="*/ 1001358 w 1948239"/>
              <a:gd name="connsiteY410" fmla="*/ 619345 h 1667221"/>
              <a:gd name="connsiteX411" fmla="*/ 999207 w 1948239"/>
              <a:gd name="connsiteY411" fmla="*/ 609751 h 1667221"/>
              <a:gd name="connsiteX412" fmla="*/ 1003508 w 1948239"/>
              <a:gd name="connsiteY412" fmla="*/ 616014 h 1667221"/>
              <a:gd name="connsiteX413" fmla="*/ 1003402 w 1948239"/>
              <a:gd name="connsiteY413" fmla="*/ 616178 h 1667221"/>
              <a:gd name="connsiteX414" fmla="*/ 666616 w 1948239"/>
              <a:gd name="connsiteY414" fmla="*/ 604065 h 1667221"/>
              <a:gd name="connsiteX415" fmla="*/ 655147 w 1948239"/>
              <a:gd name="connsiteY415" fmla="*/ 614015 h 1667221"/>
              <a:gd name="connsiteX416" fmla="*/ 663749 w 1948239"/>
              <a:gd name="connsiteY416" fmla="*/ 626806 h 1667221"/>
              <a:gd name="connsiteX417" fmla="*/ 670917 w 1948239"/>
              <a:gd name="connsiteY417" fmla="*/ 616858 h 1667221"/>
              <a:gd name="connsiteX418" fmla="*/ 666616 w 1948239"/>
              <a:gd name="connsiteY418" fmla="*/ 604065 h 1667221"/>
              <a:gd name="connsiteX419" fmla="*/ 1093823 w 1948239"/>
              <a:gd name="connsiteY419" fmla="*/ 602644 h 1667221"/>
              <a:gd name="connsiteX420" fmla="*/ 1085222 w 1948239"/>
              <a:gd name="connsiteY420" fmla="*/ 609751 h 1667221"/>
              <a:gd name="connsiteX421" fmla="*/ 1093823 w 1948239"/>
              <a:gd name="connsiteY421" fmla="*/ 602644 h 1667221"/>
              <a:gd name="connsiteX422" fmla="*/ 762666 w 1948239"/>
              <a:gd name="connsiteY422" fmla="*/ 602644 h 1667221"/>
              <a:gd name="connsiteX423" fmla="*/ 764099 w 1948239"/>
              <a:gd name="connsiteY423" fmla="*/ 615436 h 1667221"/>
              <a:gd name="connsiteX424" fmla="*/ 759799 w 1948239"/>
              <a:gd name="connsiteY424" fmla="*/ 615436 h 1667221"/>
              <a:gd name="connsiteX425" fmla="*/ 762487 w 1948239"/>
              <a:gd name="connsiteY425" fmla="*/ 622720 h 1667221"/>
              <a:gd name="connsiteX426" fmla="*/ 763428 w 1948239"/>
              <a:gd name="connsiteY426" fmla="*/ 623371 h 1667221"/>
              <a:gd name="connsiteX427" fmla="*/ 762666 w 1948239"/>
              <a:gd name="connsiteY427" fmla="*/ 625386 h 1667221"/>
              <a:gd name="connsiteX428" fmla="*/ 768401 w 1948239"/>
              <a:gd name="connsiteY428" fmla="*/ 626806 h 1667221"/>
              <a:gd name="connsiteX429" fmla="*/ 763428 w 1948239"/>
              <a:gd name="connsiteY429" fmla="*/ 623371 h 1667221"/>
              <a:gd name="connsiteX430" fmla="*/ 765354 w 1948239"/>
              <a:gd name="connsiteY430" fmla="*/ 618279 h 1667221"/>
              <a:gd name="connsiteX431" fmla="*/ 771268 w 1948239"/>
              <a:gd name="connsiteY431" fmla="*/ 611172 h 1667221"/>
              <a:gd name="connsiteX432" fmla="*/ 762666 w 1948239"/>
              <a:gd name="connsiteY432" fmla="*/ 602644 h 1667221"/>
              <a:gd name="connsiteX433" fmla="*/ 785469 w 1948239"/>
              <a:gd name="connsiteY433" fmla="*/ 599801 h 1667221"/>
              <a:gd name="connsiteX434" fmla="*/ 779869 w 1948239"/>
              <a:gd name="connsiteY434" fmla="*/ 602644 h 1667221"/>
              <a:gd name="connsiteX435" fmla="*/ 789904 w 1948239"/>
              <a:gd name="connsiteY435" fmla="*/ 612593 h 1667221"/>
              <a:gd name="connsiteX436" fmla="*/ 785469 w 1948239"/>
              <a:gd name="connsiteY436" fmla="*/ 599801 h 1667221"/>
              <a:gd name="connsiteX437" fmla="*/ 543327 w 1948239"/>
              <a:gd name="connsiteY437" fmla="*/ 599801 h 1667221"/>
              <a:gd name="connsiteX438" fmla="*/ 556228 w 1948239"/>
              <a:gd name="connsiteY438" fmla="*/ 606908 h 1667221"/>
              <a:gd name="connsiteX439" fmla="*/ 543327 w 1948239"/>
              <a:gd name="connsiteY439" fmla="*/ 599801 h 1667221"/>
              <a:gd name="connsiteX440" fmla="*/ 1943939 w 1948239"/>
              <a:gd name="connsiteY440" fmla="*/ 592694 h 1667221"/>
              <a:gd name="connsiteX441" fmla="*/ 1948239 w 1948239"/>
              <a:gd name="connsiteY441" fmla="*/ 598379 h 1667221"/>
              <a:gd name="connsiteX442" fmla="*/ 1948239 w 1948239"/>
              <a:gd name="connsiteY442" fmla="*/ 639599 h 1667221"/>
              <a:gd name="connsiteX443" fmla="*/ 1943939 w 1948239"/>
              <a:gd name="connsiteY443" fmla="*/ 592694 h 1667221"/>
              <a:gd name="connsiteX444" fmla="*/ 586335 w 1948239"/>
              <a:gd name="connsiteY444" fmla="*/ 589852 h 1667221"/>
              <a:gd name="connsiteX445" fmla="*/ 579168 w 1948239"/>
              <a:gd name="connsiteY445" fmla="*/ 594116 h 1667221"/>
              <a:gd name="connsiteX446" fmla="*/ 596371 w 1948239"/>
              <a:gd name="connsiteY446" fmla="*/ 598380 h 1667221"/>
              <a:gd name="connsiteX447" fmla="*/ 1069453 w 1948239"/>
              <a:gd name="connsiteY447" fmla="*/ 587009 h 1667221"/>
              <a:gd name="connsiteX448" fmla="*/ 1069453 w 1948239"/>
              <a:gd name="connsiteY448" fmla="*/ 591273 h 1667221"/>
              <a:gd name="connsiteX449" fmla="*/ 1071989 w 1948239"/>
              <a:gd name="connsiteY449" fmla="*/ 587972 h 1667221"/>
              <a:gd name="connsiteX450" fmla="*/ 1077875 w 1948239"/>
              <a:gd name="connsiteY450" fmla="*/ 590207 h 1667221"/>
              <a:gd name="connsiteX451" fmla="*/ 1085222 w 1948239"/>
              <a:gd name="connsiteY451" fmla="*/ 595537 h 1667221"/>
              <a:gd name="connsiteX452" fmla="*/ 1092389 w 1948239"/>
              <a:gd name="connsiteY452" fmla="*/ 589852 h 1667221"/>
              <a:gd name="connsiteX453" fmla="*/ 1079487 w 1948239"/>
              <a:gd name="connsiteY453" fmla="*/ 589852 h 1667221"/>
              <a:gd name="connsiteX454" fmla="*/ 1079487 w 1948239"/>
              <a:gd name="connsiteY454" fmla="*/ 587009 h 1667221"/>
              <a:gd name="connsiteX455" fmla="*/ 1072319 w 1948239"/>
              <a:gd name="connsiteY455" fmla="*/ 587542 h 1667221"/>
              <a:gd name="connsiteX456" fmla="*/ 1071989 w 1948239"/>
              <a:gd name="connsiteY456" fmla="*/ 587972 h 1667221"/>
              <a:gd name="connsiteX457" fmla="*/ 488851 w 1948239"/>
              <a:gd name="connsiteY457" fmla="*/ 569953 h 1667221"/>
              <a:gd name="connsiteX458" fmla="*/ 485984 w 1948239"/>
              <a:gd name="connsiteY458" fmla="*/ 575638 h 1667221"/>
              <a:gd name="connsiteX459" fmla="*/ 477383 w 1948239"/>
              <a:gd name="connsiteY459" fmla="*/ 594116 h 1667221"/>
              <a:gd name="connsiteX460" fmla="*/ 484551 w 1948239"/>
              <a:gd name="connsiteY460" fmla="*/ 592694 h 1667221"/>
              <a:gd name="connsiteX461" fmla="*/ 481683 w 1948239"/>
              <a:gd name="connsiteY461" fmla="*/ 588430 h 1667221"/>
              <a:gd name="connsiteX462" fmla="*/ 491719 w 1948239"/>
              <a:gd name="connsiteY462" fmla="*/ 595537 h 1667221"/>
              <a:gd name="connsiteX463" fmla="*/ 485984 w 1948239"/>
              <a:gd name="connsiteY463" fmla="*/ 575638 h 1667221"/>
              <a:gd name="connsiteX464" fmla="*/ 491719 w 1948239"/>
              <a:gd name="connsiteY464" fmla="*/ 574217 h 1667221"/>
              <a:gd name="connsiteX465" fmla="*/ 496019 w 1948239"/>
              <a:gd name="connsiteY465" fmla="*/ 572795 h 1667221"/>
              <a:gd name="connsiteX466" fmla="*/ 496019 w 1948239"/>
              <a:gd name="connsiteY466" fmla="*/ 569953 h 1667221"/>
              <a:gd name="connsiteX467" fmla="*/ 491719 w 1948239"/>
              <a:gd name="connsiteY467" fmla="*/ 572795 h 1667221"/>
              <a:gd name="connsiteX468" fmla="*/ 488851 w 1948239"/>
              <a:gd name="connsiteY468" fmla="*/ 569953 h 1667221"/>
              <a:gd name="connsiteX469" fmla="*/ 435810 w 1948239"/>
              <a:gd name="connsiteY469" fmla="*/ 548633 h 1667221"/>
              <a:gd name="connsiteX470" fmla="*/ 441544 w 1948239"/>
              <a:gd name="connsiteY470" fmla="*/ 560003 h 1667221"/>
              <a:gd name="connsiteX471" fmla="*/ 440110 w 1948239"/>
              <a:gd name="connsiteY471" fmla="*/ 551476 h 1667221"/>
              <a:gd name="connsiteX472" fmla="*/ 1016410 w 1948239"/>
              <a:gd name="connsiteY472" fmla="*/ 541526 h 1667221"/>
              <a:gd name="connsiteX473" fmla="*/ 1017325 w 1948239"/>
              <a:gd name="connsiteY473" fmla="*/ 547713 h 1667221"/>
              <a:gd name="connsiteX474" fmla="*/ 1016948 w 1948239"/>
              <a:gd name="connsiteY474" fmla="*/ 547389 h 1667221"/>
              <a:gd name="connsiteX475" fmla="*/ 1016410 w 1948239"/>
              <a:gd name="connsiteY475" fmla="*/ 541526 h 1667221"/>
              <a:gd name="connsiteX476" fmla="*/ 559098 w 1948239"/>
              <a:gd name="connsiteY476" fmla="*/ 530156 h 1667221"/>
              <a:gd name="connsiteX477" fmla="*/ 570566 w 1948239"/>
              <a:gd name="connsiteY477" fmla="*/ 531577 h 1667221"/>
              <a:gd name="connsiteX478" fmla="*/ 559098 w 1948239"/>
              <a:gd name="connsiteY478" fmla="*/ 530156 h 1667221"/>
              <a:gd name="connsiteX479" fmla="*/ 1055117 w 1948239"/>
              <a:gd name="connsiteY479" fmla="*/ 524470 h 1667221"/>
              <a:gd name="connsiteX480" fmla="*/ 1055117 w 1948239"/>
              <a:gd name="connsiteY480" fmla="*/ 537262 h 1667221"/>
              <a:gd name="connsiteX481" fmla="*/ 1055117 w 1948239"/>
              <a:gd name="connsiteY481" fmla="*/ 524470 h 1667221"/>
              <a:gd name="connsiteX482" fmla="*/ 1070886 w 1948239"/>
              <a:gd name="connsiteY482" fmla="*/ 508835 h 1667221"/>
              <a:gd name="connsiteX483" fmla="*/ 1059417 w 1948239"/>
              <a:gd name="connsiteY483" fmla="*/ 514522 h 1667221"/>
              <a:gd name="connsiteX484" fmla="*/ 1070886 w 1948239"/>
              <a:gd name="connsiteY484" fmla="*/ 521627 h 1667221"/>
              <a:gd name="connsiteX485" fmla="*/ 1082355 w 1948239"/>
              <a:gd name="connsiteY485" fmla="*/ 518785 h 1667221"/>
              <a:gd name="connsiteX486" fmla="*/ 1070886 w 1948239"/>
              <a:gd name="connsiteY486" fmla="*/ 508835 h 1667221"/>
              <a:gd name="connsiteX487" fmla="*/ 549062 w 1948239"/>
              <a:gd name="connsiteY487" fmla="*/ 508835 h 1667221"/>
              <a:gd name="connsiteX488" fmla="*/ 561965 w 1948239"/>
              <a:gd name="connsiteY488" fmla="*/ 523049 h 1667221"/>
              <a:gd name="connsiteX489" fmla="*/ 549062 w 1948239"/>
              <a:gd name="connsiteY489" fmla="*/ 508835 h 1667221"/>
              <a:gd name="connsiteX490" fmla="*/ 1893763 w 1948239"/>
              <a:gd name="connsiteY490" fmla="*/ 491780 h 1667221"/>
              <a:gd name="connsiteX491" fmla="*/ 1889462 w 1948239"/>
              <a:gd name="connsiteY491" fmla="*/ 507415 h 1667221"/>
              <a:gd name="connsiteX492" fmla="*/ 1895196 w 1948239"/>
              <a:gd name="connsiteY492" fmla="*/ 497465 h 1667221"/>
              <a:gd name="connsiteX493" fmla="*/ 1908099 w 1948239"/>
              <a:gd name="connsiteY493" fmla="*/ 565688 h 1667221"/>
              <a:gd name="connsiteX494" fmla="*/ 1896630 w 1948239"/>
              <a:gd name="connsiteY494" fmla="*/ 494622 h 1667221"/>
              <a:gd name="connsiteX495" fmla="*/ 1895196 w 1948239"/>
              <a:gd name="connsiteY495" fmla="*/ 497465 h 1667221"/>
              <a:gd name="connsiteX496" fmla="*/ 1083789 w 1948239"/>
              <a:gd name="connsiteY496" fmla="*/ 456247 h 1667221"/>
              <a:gd name="connsiteX497" fmla="*/ 1080922 w 1948239"/>
              <a:gd name="connsiteY497" fmla="*/ 467617 h 1667221"/>
              <a:gd name="connsiteX498" fmla="*/ 1089523 w 1948239"/>
              <a:gd name="connsiteY498" fmla="*/ 461931 h 1667221"/>
              <a:gd name="connsiteX499" fmla="*/ 1083789 w 1948239"/>
              <a:gd name="connsiteY499" fmla="*/ 456247 h 1667221"/>
              <a:gd name="connsiteX500" fmla="*/ 1146867 w 1948239"/>
              <a:gd name="connsiteY500" fmla="*/ 453404 h 1667221"/>
              <a:gd name="connsiteX501" fmla="*/ 1145432 w 1948239"/>
              <a:gd name="connsiteY501" fmla="*/ 460511 h 1667221"/>
              <a:gd name="connsiteX502" fmla="*/ 1146867 w 1948239"/>
              <a:gd name="connsiteY502" fmla="*/ 453404 h 1667221"/>
              <a:gd name="connsiteX503" fmla="*/ 1166937 w 1948239"/>
              <a:gd name="connsiteY503" fmla="*/ 451983 h 1667221"/>
              <a:gd name="connsiteX504" fmla="*/ 1154034 w 1948239"/>
              <a:gd name="connsiteY504" fmla="*/ 457667 h 1667221"/>
              <a:gd name="connsiteX505" fmla="*/ 1166937 w 1948239"/>
              <a:gd name="connsiteY505" fmla="*/ 451983 h 1667221"/>
              <a:gd name="connsiteX506" fmla="*/ 1079487 w 1948239"/>
              <a:gd name="connsiteY506" fmla="*/ 427820 h 1667221"/>
              <a:gd name="connsiteX507" fmla="*/ 1072320 w 1948239"/>
              <a:gd name="connsiteY507" fmla="*/ 436348 h 1667221"/>
              <a:gd name="connsiteX508" fmla="*/ 1079487 w 1948239"/>
              <a:gd name="connsiteY508" fmla="*/ 427820 h 1667221"/>
              <a:gd name="connsiteX509" fmla="*/ 1910965 w 1948239"/>
              <a:gd name="connsiteY509" fmla="*/ 420713 h 1667221"/>
              <a:gd name="connsiteX510" fmla="*/ 1928168 w 1948239"/>
              <a:gd name="connsiteY510" fmla="*/ 481830 h 1667221"/>
              <a:gd name="connsiteX511" fmla="*/ 1913832 w 1948239"/>
              <a:gd name="connsiteY511" fmla="*/ 440612 h 1667221"/>
              <a:gd name="connsiteX512" fmla="*/ 1910965 w 1948239"/>
              <a:gd name="connsiteY512" fmla="*/ 420713 h 1667221"/>
              <a:gd name="connsiteX513" fmla="*/ 1852189 w 1948239"/>
              <a:gd name="connsiteY513" fmla="*/ 412186 h 1667221"/>
              <a:gd name="connsiteX514" fmla="*/ 1857923 w 1948239"/>
              <a:gd name="connsiteY514" fmla="*/ 432084 h 1667221"/>
              <a:gd name="connsiteX515" fmla="*/ 1855056 w 1948239"/>
              <a:gd name="connsiteY515" fmla="*/ 450561 h 1667221"/>
              <a:gd name="connsiteX516" fmla="*/ 1857923 w 1948239"/>
              <a:gd name="connsiteY516" fmla="*/ 432084 h 1667221"/>
              <a:gd name="connsiteX517" fmla="*/ 1852189 w 1948239"/>
              <a:gd name="connsiteY517" fmla="*/ 412186 h 1667221"/>
              <a:gd name="connsiteX518" fmla="*/ 1862224 w 1948239"/>
              <a:gd name="connsiteY518" fmla="*/ 400815 h 1667221"/>
              <a:gd name="connsiteX519" fmla="*/ 1875126 w 1948239"/>
              <a:gd name="connsiteY519" fmla="*/ 464775 h 1667221"/>
              <a:gd name="connsiteX520" fmla="*/ 1875126 w 1948239"/>
              <a:gd name="connsiteY520" fmla="*/ 442033 h 1667221"/>
              <a:gd name="connsiteX521" fmla="*/ 1883727 w 1948239"/>
              <a:gd name="connsiteY521" fmla="*/ 484673 h 1667221"/>
              <a:gd name="connsiteX522" fmla="*/ 1885162 w 1948239"/>
              <a:gd name="connsiteY522" fmla="*/ 451983 h 1667221"/>
              <a:gd name="connsiteX523" fmla="*/ 1882294 w 1948239"/>
              <a:gd name="connsiteY523" fmla="*/ 439190 h 1667221"/>
              <a:gd name="connsiteX524" fmla="*/ 1876560 w 1948239"/>
              <a:gd name="connsiteY524" fmla="*/ 426398 h 1667221"/>
              <a:gd name="connsiteX525" fmla="*/ 1862224 w 1948239"/>
              <a:gd name="connsiteY525" fmla="*/ 400815 h 1667221"/>
              <a:gd name="connsiteX526" fmla="*/ 1092389 w 1948239"/>
              <a:gd name="connsiteY526" fmla="*/ 379495 h 1667221"/>
              <a:gd name="connsiteX527" fmla="*/ 1092389 w 1948239"/>
              <a:gd name="connsiteY527" fmla="*/ 385180 h 1667221"/>
              <a:gd name="connsiteX528" fmla="*/ 1096690 w 1948239"/>
              <a:gd name="connsiteY528" fmla="*/ 385180 h 1667221"/>
              <a:gd name="connsiteX529" fmla="*/ 1088089 w 1948239"/>
              <a:gd name="connsiteY529" fmla="*/ 390865 h 1667221"/>
              <a:gd name="connsiteX530" fmla="*/ 1108159 w 1948239"/>
              <a:gd name="connsiteY530" fmla="*/ 392287 h 1667221"/>
              <a:gd name="connsiteX531" fmla="*/ 1109593 w 1948239"/>
              <a:gd name="connsiteY531" fmla="*/ 397972 h 1667221"/>
              <a:gd name="connsiteX532" fmla="*/ 1109593 w 1948239"/>
              <a:gd name="connsiteY532" fmla="*/ 400815 h 1667221"/>
              <a:gd name="connsiteX533" fmla="*/ 1112461 w 1948239"/>
              <a:gd name="connsiteY533" fmla="*/ 400815 h 1667221"/>
              <a:gd name="connsiteX534" fmla="*/ 1109593 w 1948239"/>
              <a:gd name="connsiteY534" fmla="*/ 396551 h 1667221"/>
              <a:gd name="connsiteX535" fmla="*/ 1112461 w 1948239"/>
              <a:gd name="connsiteY535" fmla="*/ 395129 h 1667221"/>
              <a:gd name="connsiteX536" fmla="*/ 1108159 w 1948239"/>
              <a:gd name="connsiteY536" fmla="*/ 390865 h 1667221"/>
              <a:gd name="connsiteX537" fmla="*/ 1092389 w 1948239"/>
              <a:gd name="connsiteY537" fmla="*/ 379495 h 1667221"/>
              <a:gd name="connsiteX538" fmla="*/ 365563 w 1948239"/>
              <a:gd name="connsiteY538" fmla="*/ 379494 h 1667221"/>
              <a:gd name="connsiteX539" fmla="*/ 328290 w 1948239"/>
              <a:gd name="connsiteY539" fmla="*/ 403656 h 1667221"/>
              <a:gd name="connsiteX540" fmla="*/ 365563 w 1948239"/>
              <a:gd name="connsiteY540" fmla="*/ 379494 h 1667221"/>
              <a:gd name="connsiteX541" fmla="*/ 1879188 w 1948239"/>
              <a:gd name="connsiteY541" fmla="*/ 377955 h 1667221"/>
              <a:gd name="connsiteX542" fmla="*/ 1879427 w 1948239"/>
              <a:gd name="connsiteY542" fmla="*/ 378073 h 1667221"/>
              <a:gd name="connsiteX543" fmla="*/ 1879634 w 1948239"/>
              <a:gd name="connsiteY543" fmla="*/ 379503 h 1667221"/>
              <a:gd name="connsiteX544" fmla="*/ 1790545 w 1948239"/>
              <a:gd name="connsiteY544" fmla="*/ 370966 h 1667221"/>
              <a:gd name="connsiteX545" fmla="*/ 1806314 w 1948239"/>
              <a:gd name="connsiteY545" fmla="*/ 402236 h 1667221"/>
              <a:gd name="connsiteX546" fmla="*/ 1823517 w 1948239"/>
              <a:gd name="connsiteY546" fmla="*/ 426398 h 1667221"/>
              <a:gd name="connsiteX547" fmla="*/ 1813483 w 1948239"/>
              <a:gd name="connsiteY547" fmla="*/ 406500 h 1667221"/>
              <a:gd name="connsiteX548" fmla="*/ 1790545 w 1948239"/>
              <a:gd name="connsiteY548" fmla="*/ 370966 h 1667221"/>
              <a:gd name="connsiteX549" fmla="*/ 336892 w 1948239"/>
              <a:gd name="connsiteY549" fmla="*/ 370966 h 1667221"/>
              <a:gd name="connsiteX550" fmla="*/ 283848 w 1948239"/>
              <a:gd name="connsiteY550" fmla="*/ 419291 h 1667221"/>
              <a:gd name="connsiteX551" fmla="*/ 235106 w 1948239"/>
              <a:gd name="connsiteY551" fmla="*/ 449139 h 1667221"/>
              <a:gd name="connsiteX552" fmla="*/ 283848 w 1948239"/>
              <a:gd name="connsiteY552" fmla="*/ 407920 h 1667221"/>
              <a:gd name="connsiteX553" fmla="*/ 336892 w 1948239"/>
              <a:gd name="connsiteY553" fmla="*/ 370966 h 1667221"/>
              <a:gd name="connsiteX554" fmla="*/ 344956 w 1948239"/>
              <a:gd name="connsiteY554" fmla="*/ 363504 h 1667221"/>
              <a:gd name="connsiteX555" fmla="*/ 345493 w 1948239"/>
              <a:gd name="connsiteY555" fmla="*/ 363859 h 1667221"/>
              <a:gd name="connsiteX556" fmla="*/ 336891 w 1948239"/>
              <a:gd name="connsiteY556" fmla="*/ 369544 h 1667221"/>
              <a:gd name="connsiteX557" fmla="*/ 344956 w 1948239"/>
              <a:gd name="connsiteY557" fmla="*/ 363504 h 1667221"/>
              <a:gd name="connsiteX558" fmla="*/ 1134860 w 1948239"/>
              <a:gd name="connsiteY558" fmla="*/ 362794 h 1667221"/>
              <a:gd name="connsiteX559" fmla="*/ 1129664 w 1948239"/>
              <a:gd name="connsiteY559" fmla="*/ 365281 h 1667221"/>
              <a:gd name="connsiteX560" fmla="*/ 1138265 w 1948239"/>
              <a:gd name="connsiteY560" fmla="*/ 368125 h 1667221"/>
              <a:gd name="connsiteX561" fmla="*/ 1141132 w 1948239"/>
              <a:gd name="connsiteY561" fmla="*/ 366702 h 1667221"/>
              <a:gd name="connsiteX562" fmla="*/ 1134860 w 1948239"/>
              <a:gd name="connsiteY562" fmla="*/ 362794 h 1667221"/>
              <a:gd name="connsiteX563" fmla="*/ 364131 w 1948239"/>
              <a:gd name="connsiteY563" fmla="*/ 362438 h 1667221"/>
              <a:gd name="connsiteX564" fmla="*/ 344060 w 1948239"/>
              <a:gd name="connsiteY564" fmla="*/ 379493 h 1667221"/>
              <a:gd name="connsiteX565" fmla="*/ 342626 w 1948239"/>
              <a:gd name="connsiteY565" fmla="*/ 372388 h 1667221"/>
              <a:gd name="connsiteX566" fmla="*/ 1871519 w 1948239"/>
              <a:gd name="connsiteY566" fmla="*/ 361461 h 1667221"/>
              <a:gd name="connsiteX567" fmla="*/ 1875126 w 1948239"/>
              <a:gd name="connsiteY567" fmla="*/ 363859 h 1667221"/>
              <a:gd name="connsiteX568" fmla="*/ 1879188 w 1948239"/>
              <a:gd name="connsiteY568" fmla="*/ 377955 h 1667221"/>
              <a:gd name="connsiteX569" fmla="*/ 1876560 w 1948239"/>
              <a:gd name="connsiteY569" fmla="*/ 376653 h 1667221"/>
              <a:gd name="connsiteX570" fmla="*/ 1871519 w 1948239"/>
              <a:gd name="connsiteY570" fmla="*/ 361461 h 1667221"/>
              <a:gd name="connsiteX571" fmla="*/ 1769041 w 1948239"/>
              <a:gd name="connsiteY571" fmla="*/ 355332 h 1667221"/>
              <a:gd name="connsiteX572" fmla="*/ 1773342 w 1948239"/>
              <a:gd name="connsiteY572" fmla="*/ 368123 h 1667221"/>
              <a:gd name="connsiteX573" fmla="*/ 1777642 w 1948239"/>
              <a:gd name="connsiteY573" fmla="*/ 383758 h 1667221"/>
              <a:gd name="connsiteX574" fmla="*/ 1773342 w 1948239"/>
              <a:gd name="connsiteY574" fmla="*/ 368123 h 1667221"/>
              <a:gd name="connsiteX575" fmla="*/ 1781944 w 1948239"/>
              <a:gd name="connsiteY575" fmla="*/ 372389 h 1667221"/>
              <a:gd name="connsiteX576" fmla="*/ 1780509 w 1948239"/>
              <a:gd name="connsiteY576" fmla="*/ 368123 h 1667221"/>
              <a:gd name="connsiteX577" fmla="*/ 1769041 w 1948239"/>
              <a:gd name="connsiteY577" fmla="*/ 355332 h 1667221"/>
              <a:gd name="connsiteX578" fmla="*/ 1846455 w 1948239"/>
              <a:gd name="connsiteY578" fmla="*/ 302743 h 1667221"/>
              <a:gd name="connsiteX579" fmla="*/ 1852189 w 1948239"/>
              <a:gd name="connsiteY579" fmla="*/ 328326 h 1667221"/>
              <a:gd name="connsiteX580" fmla="*/ 1846455 w 1948239"/>
              <a:gd name="connsiteY580" fmla="*/ 331169 h 1667221"/>
              <a:gd name="connsiteX581" fmla="*/ 1846455 w 1948239"/>
              <a:gd name="connsiteY581" fmla="*/ 302743 h 1667221"/>
              <a:gd name="connsiteX582" fmla="*/ 434815 w 1948239"/>
              <a:gd name="connsiteY582" fmla="*/ 297805 h 1667221"/>
              <a:gd name="connsiteX583" fmla="*/ 420936 w 1948239"/>
              <a:gd name="connsiteY583" fmla="*/ 310205 h 1667221"/>
              <a:gd name="connsiteX584" fmla="*/ 410005 w 1948239"/>
              <a:gd name="connsiteY584" fmla="*/ 322642 h 1667221"/>
              <a:gd name="connsiteX585" fmla="*/ 408572 w 1948239"/>
              <a:gd name="connsiteY585" fmla="*/ 308428 h 1667221"/>
              <a:gd name="connsiteX586" fmla="*/ 422549 w 1948239"/>
              <a:gd name="connsiteY586" fmla="*/ 304697 h 1667221"/>
              <a:gd name="connsiteX587" fmla="*/ 1088089 w 1948239"/>
              <a:gd name="connsiteY587" fmla="*/ 294215 h 1667221"/>
              <a:gd name="connsiteX588" fmla="*/ 1105292 w 1948239"/>
              <a:gd name="connsiteY588" fmla="*/ 301322 h 1667221"/>
              <a:gd name="connsiteX589" fmla="*/ 1105292 w 1948239"/>
              <a:gd name="connsiteY589" fmla="*/ 309850 h 1667221"/>
              <a:gd name="connsiteX590" fmla="*/ 1122495 w 1948239"/>
              <a:gd name="connsiteY590" fmla="*/ 307006 h 1667221"/>
              <a:gd name="connsiteX591" fmla="*/ 1121061 w 1948239"/>
              <a:gd name="connsiteY591" fmla="*/ 312693 h 1667221"/>
              <a:gd name="connsiteX592" fmla="*/ 1123929 w 1948239"/>
              <a:gd name="connsiteY592" fmla="*/ 314113 h 1667221"/>
              <a:gd name="connsiteX593" fmla="*/ 1122495 w 1948239"/>
              <a:gd name="connsiteY593" fmla="*/ 318377 h 1667221"/>
              <a:gd name="connsiteX594" fmla="*/ 1151167 w 1948239"/>
              <a:gd name="connsiteY594" fmla="*/ 328327 h 1667221"/>
              <a:gd name="connsiteX595" fmla="*/ 1135396 w 1948239"/>
              <a:gd name="connsiteY595" fmla="*/ 331169 h 1667221"/>
              <a:gd name="connsiteX596" fmla="*/ 1141132 w 1948239"/>
              <a:gd name="connsiteY596" fmla="*/ 341119 h 1667221"/>
              <a:gd name="connsiteX597" fmla="*/ 1154034 w 1948239"/>
              <a:gd name="connsiteY597" fmla="*/ 338276 h 1667221"/>
              <a:gd name="connsiteX598" fmla="*/ 1168370 w 1948239"/>
              <a:gd name="connsiteY598" fmla="*/ 352490 h 1667221"/>
              <a:gd name="connsiteX599" fmla="*/ 1182705 w 1948239"/>
              <a:gd name="connsiteY599" fmla="*/ 383759 h 1667221"/>
              <a:gd name="connsiteX600" fmla="*/ 1164068 w 1948239"/>
              <a:gd name="connsiteY600" fmla="*/ 379495 h 1667221"/>
              <a:gd name="connsiteX601" fmla="*/ 1171237 w 1948239"/>
              <a:gd name="connsiteY601" fmla="*/ 389444 h 1667221"/>
              <a:gd name="connsiteX602" fmla="*/ 1156901 w 1948239"/>
              <a:gd name="connsiteY602" fmla="*/ 386601 h 1667221"/>
              <a:gd name="connsiteX603" fmla="*/ 1162635 w 1948239"/>
              <a:gd name="connsiteY603" fmla="*/ 393708 h 1667221"/>
              <a:gd name="connsiteX604" fmla="*/ 1179838 w 1948239"/>
              <a:gd name="connsiteY604" fmla="*/ 396551 h 1667221"/>
              <a:gd name="connsiteX605" fmla="*/ 1172671 w 1948239"/>
              <a:gd name="connsiteY605" fmla="*/ 405079 h 1667221"/>
              <a:gd name="connsiteX606" fmla="*/ 1179838 w 1948239"/>
              <a:gd name="connsiteY606" fmla="*/ 405079 h 1667221"/>
              <a:gd name="connsiteX607" fmla="*/ 1171237 w 1948239"/>
              <a:gd name="connsiteY607" fmla="*/ 444876 h 1667221"/>
              <a:gd name="connsiteX608" fmla="*/ 1178405 w 1948239"/>
              <a:gd name="connsiteY608" fmla="*/ 446297 h 1667221"/>
              <a:gd name="connsiteX609" fmla="*/ 1174104 w 1948239"/>
              <a:gd name="connsiteY609" fmla="*/ 450560 h 1667221"/>
              <a:gd name="connsiteX610" fmla="*/ 1178405 w 1948239"/>
              <a:gd name="connsiteY610" fmla="*/ 451983 h 1667221"/>
              <a:gd name="connsiteX611" fmla="*/ 1159768 w 1948239"/>
              <a:gd name="connsiteY611" fmla="*/ 477566 h 1667221"/>
              <a:gd name="connsiteX612" fmla="*/ 1169804 w 1948239"/>
              <a:gd name="connsiteY612" fmla="*/ 476145 h 1667221"/>
              <a:gd name="connsiteX613" fmla="*/ 1156901 w 1948239"/>
              <a:gd name="connsiteY613" fmla="*/ 481830 h 1667221"/>
              <a:gd name="connsiteX614" fmla="*/ 1169804 w 1948239"/>
              <a:gd name="connsiteY614" fmla="*/ 486094 h 1667221"/>
              <a:gd name="connsiteX615" fmla="*/ 1152601 w 1948239"/>
              <a:gd name="connsiteY615" fmla="*/ 504572 h 1667221"/>
              <a:gd name="connsiteX616" fmla="*/ 1159768 w 1948239"/>
              <a:gd name="connsiteY616" fmla="*/ 507415 h 1667221"/>
              <a:gd name="connsiteX617" fmla="*/ 1152601 w 1948239"/>
              <a:gd name="connsiteY617" fmla="*/ 510258 h 1667221"/>
              <a:gd name="connsiteX618" fmla="*/ 1158335 w 1948239"/>
              <a:gd name="connsiteY618" fmla="*/ 510258 h 1667221"/>
              <a:gd name="connsiteX619" fmla="*/ 1143999 w 1948239"/>
              <a:gd name="connsiteY619" fmla="*/ 524470 h 1667221"/>
              <a:gd name="connsiteX620" fmla="*/ 1161202 w 1948239"/>
              <a:gd name="connsiteY620" fmla="*/ 525892 h 1667221"/>
              <a:gd name="connsiteX621" fmla="*/ 1138265 w 1948239"/>
              <a:gd name="connsiteY621" fmla="*/ 537262 h 1667221"/>
              <a:gd name="connsiteX622" fmla="*/ 1149732 w 1948239"/>
              <a:gd name="connsiteY622" fmla="*/ 545791 h 1667221"/>
              <a:gd name="connsiteX623" fmla="*/ 1138265 w 1948239"/>
              <a:gd name="connsiteY623" fmla="*/ 548633 h 1667221"/>
              <a:gd name="connsiteX624" fmla="*/ 1143999 w 1948239"/>
              <a:gd name="connsiteY624" fmla="*/ 550055 h 1667221"/>
              <a:gd name="connsiteX625" fmla="*/ 1106725 w 1948239"/>
              <a:gd name="connsiteY625" fmla="*/ 616858 h 1667221"/>
              <a:gd name="connsiteX626" fmla="*/ 1109593 w 1948239"/>
              <a:gd name="connsiteY626" fmla="*/ 616858 h 1667221"/>
              <a:gd name="connsiteX627" fmla="*/ 1089523 w 1948239"/>
              <a:gd name="connsiteY627" fmla="*/ 625386 h 1667221"/>
              <a:gd name="connsiteX628" fmla="*/ 1102425 w 1948239"/>
              <a:gd name="connsiteY628" fmla="*/ 639598 h 1667221"/>
              <a:gd name="connsiteX629" fmla="*/ 1086656 w 1948239"/>
              <a:gd name="connsiteY629" fmla="*/ 645284 h 1667221"/>
              <a:gd name="connsiteX630" fmla="*/ 1099558 w 1948239"/>
              <a:gd name="connsiteY630" fmla="*/ 649548 h 1667221"/>
              <a:gd name="connsiteX631" fmla="*/ 1082355 w 1948239"/>
              <a:gd name="connsiteY631" fmla="*/ 687923 h 1667221"/>
              <a:gd name="connsiteX632" fmla="*/ 1076620 w 1948239"/>
              <a:gd name="connsiteY632" fmla="*/ 655233 h 1667221"/>
              <a:gd name="connsiteX633" fmla="*/ 1065152 w 1948239"/>
              <a:gd name="connsiteY633" fmla="*/ 682238 h 1667221"/>
              <a:gd name="connsiteX634" fmla="*/ 1072320 w 1948239"/>
              <a:gd name="connsiteY634" fmla="*/ 677974 h 1667221"/>
              <a:gd name="connsiteX635" fmla="*/ 1072320 w 1948239"/>
              <a:gd name="connsiteY635" fmla="*/ 703558 h 1667221"/>
              <a:gd name="connsiteX636" fmla="*/ 1046516 w 1948239"/>
              <a:gd name="connsiteY636" fmla="*/ 713508 h 1667221"/>
              <a:gd name="connsiteX637" fmla="*/ 1050816 w 1948239"/>
              <a:gd name="connsiteY637" fmla="*/ 720615 h 1667221"/>
              <a:gd name="connsiteX638" fmla="*/ 1060852 w 1948239"/>
              <a:gd name="connsiteY638" fmla="*/ 722035 h 1667221"/>
              <a:gd name="connsiteX639" fmla="*/ 1059417 w 1948239"/>
              <a:gd name="connsiteY639" fmla="*/ 724879 h 1667221"/>
              <a:gd name="connsiteX640" fmla="*/ 1086656 w 1948239"/>
              <a:gd name="connsiteY640" fmla="*/ 741934 h 1667221"/>
              <a:gd name="connsiteX641" fmla="*/ 1108159 w 1948239"/>
              <a:gd name="connsiteY641" fmla="*/ 758990 h 1667221"/>
              <a:gd name="connsiteX642" fmla="*/ 1112461 w 1948239"/>
              <a:gd name="connsiteY642" fmla="*/ 750462 h 1667221"/>
              <a:gd name="connsiteX643" fmla="*/ 1122495 w 1948239"/>
              <a:gd name="connsiteY643" fmla="*/ 760412 h 1667221"/>
              <a:gd name="connsiteX644" fmla="*/ 1122495 w 1948239"/>
              <a:gd name="connsiteY644" fmla="*/ 756148 h 1667221"/>
              <a:gd name="connsiteX645" fmla="*/ 1156901 w 1948239"/>
              <a:gd name="connsiteY645" fmla="*/ 777467 h 1667221"/>
              <a:gd name="connsiteX646" fmla="*/ 1154034 w 1948239"/>
              <a:gd name="connsiteY646" fmla="*/ 763253 h 1667221"/>
              <a:gd name="connsiteX647" fmla="*/ 1195608 w 1948239"/>
              <a:gd name="connsiteY647" fmla="*/ 790259 h 1667221"/>
              <a:gd name="connsiteX648" fmla="*/ 1197041 w 1948239"/>
              <a:gd name="connsiteY648" fmla="*/ 785995 h 1667221"/>
              <a:gd name="connsiteX649" fmla="*/ 1202776 w 1948239"/>
              <a:gd name="connsiteY649" fmla="*/ 797366 h 1667221"/>
              <a:gd name="connsiteX650" fmla="*/ 1205643 w 1948239"/>
              <a:gd name="connsiteY650" fmla="*/ 787417 h 1667221"/>
              <a:gd name="connsiteX651" fmla="*/ 1241483 w 1948239"/>
              <a:gd name="connsiteY651" fmla="*/ 821528 h 1667221"/>
              <a:gd name="connsiteX652" fmla="*/ 1247217 w 1948239"/>
              <a:gd name="connsiteY652" fmla="*/ 803052 h 1667221"/>
              <a:gd name="connsiteX653" fmla="*/ 1295959 w 1948239"/>
              <a:gd name="connsiteY653" fmla="*/ 838584 h 1667221"/>
              <a:gd name="connsiteX654" fmla="*/ 1301693 w 1948239"/>
              <a:gd name="connsiteY654" fmla="*/ 845691 h 1667221"/>
              <a:gd name="connsiteX655" fmla="*/ 1303126 w 1948239"/>
              <a:gd name="connsiteY655" fmla="*/ 844270 h 1667221"/>
              <a:gd name="connsiteX656" fmla="*/ 1298826 w 1948239"/>
              <a:gd name="connsiteY656" fmla="*/ 838584 h 1667221"/>
              <a:gd name="connsiteX657" fmla="*/ 1314595 w 1948239"/>
              <a:gd name="connsiteY657" fmla="*/ 855641 h 1667221"/>
              <a:gd name="connsiteX658" fmla="*/ 1327498 w 1948239"/>
              <a:gd name="connsiteY658" fmla="*/ 844270 h 1667221"/>
              <a:gd name="connsiteX659" fmla="*/ 1356170 w 1948239"/>
              <a:gd name="connsiteY659" fmla="*/ 859905 h 1667221"/>
              <a:gd name="connsiteX660" fmla="*/ 1357603 w 1948239"/>
              <a:gd name="connsiteY660" fmla="*/ 854219 h 1667221"/>
              <a:gd name="connsiteX661" fmla="*/ 1435016 w 1948239"/>
              <a:gd name="connsiteY661" fmla="*/ 895438 h 1667221"/>
              <a:gd name="connsiteX662" fmla="*/ 1460820 w 1948239"/>
              <a:gd name="connsiteY662" fmla="*/ 938078 h 1667221"/>
              <a:gd name="connsiteX663" fmla="*/ 1456520 w 1948239"/>
              <a:gd name="connsiteY663" fmla="*/ 916757 h 1667221"/>
              <a:gd name="connsiteX664" fmla="*/ 1469019 w 1948239"/>
              <a:gd name="connsiteY664" fmla="*/ 912161 h 1667221"/>
              <a:gd name="connsiteX665" fmla="*/ 1474695 w 1948239"/>
              <a:gd name="connsiteY665" fmla="*/ 917728 h 1667221"/>
              <a:gd name="connsiteX666" fmla="*/ 1474082 w 1948239"/>
              <a:gd name="connsiteY666" fmla="*/ 922799 h 1667221"/>
              <a:gd name="connsiteX667" fmla="*/ 1479458 w 1948239"/>
              <a:gd name="connsiteY667" fmla="*/ 929549 h 1667221"/>
              <a:gd name="connsiteX668" fmla="*/ 1483758 w 1948239"/>
              <a:gd name="connsiteY668" fmla="*/ 921021 h 1667221"/>
              <a:gd name="connsiteX669" fmla="*/ 1486625 w 1948239"/>
              <a:gd name="connsiteY669" fmla="*/ 935235 h 1667221"/>
              <a:gd name="connsiteX670" fmla="*/ 1558304 w 1948239"/>
              <a:gd name="connsiteY670" fmla="*/ 956555 h 1667221"/>
              <a:gd name="connsiteX671" fmla="*/ 1552570 w 1948239"/>
              <a:gd name="connsiteY671" fmla="*/ 965082 h 1667221"/>
              <a:gd name="connsiteX672" fmla="*/ 1582676 w 1948239"/>
              <a:gd name="connsiteY672" fmla="*/ 984981 h 1667221"/>
              <a:gd name="connsiteX673" fmla="*/ 1581241 w 1948239"/>
              <a:gd name="connsiteY673" fmla="*/ 980717 h 1667221"/>
              <a:gd name="connsiteX674" fmla="*/ 1614215 w 1948239"/>
              <a:gd name="connsiteY674" fmla="*/ 1011987 h 1667221"/>
              <a:gd name="connsiteX675" fmla="*/ 1595577 w 1948239"/>
              <a:gd name="connsiteY675" fmla="*/ 1009145 h 1667221"/>
              <a:gd name="connsiteX676" fmla="*/ 1611347 w 1948239"/>
              <a:gd name="connsiteY676" fmla="*/ 1016250 h 1667221"/>
              <a:gd name="connsiteX677" fmla="*/ 1604179 w 1948239"/>
              <a:gd name="connsiteY677" fmla="*/ 1027621 h 1667221"/>
              <a:gd name="connsiteX678" fmla="*/ 1591277 w 1948239"/>
              <a:gd name="connsiteY678" fmla="*/ 1010566 h 1667221"/>
              <a:gd name="connsiteX679" fmla="*/ 1591277 w 1948239"/>
              <a:gd name="connsiteY679" fmla="*/ 1017673 h 1667221"/>
              <a:gd name="connsiteX680" fmla="*/ 1574074 w 1948239"/>
              <a:gd name="connsiteY680" fmla="*/ 1002038 h 1667221"/>
              <a:gd name="connsiteX681" fmla="*/ 1585543 w 1948239"/>
              <a:gd name="connsiteY681" fmla="*/ 1006302 h 1667221"/>
              <a:gd name="connsiteX682" fmla="*/ 1565473 w 1948239"/>
              <a:gd name="connsiteY682" fmla="*/ 992088 h 1667221"/>
              <a:gd name="connsiteX683" fmla="*/ 1556871 w 1948239"/>
              <a:gd name="connsiteY683" fmla="*/ 1010566 h 1667221"/>
              <a:gd name="connsiteX684" fmla="*/ 1538234 w 1948239"/>
              <a:gd name="connsiteY684" fmla="*/ 976453 h 1667221"/>
              <a:gd name="connsiteX685" fmla="*/ 1542535 w 1948239"/>
              <a:gd name="connsiteY685" fmla="*/ 973612 h 1667221"/>
              <a:gd name="connsiteX686" fmla="*/ 1526765 w 1948239"/>
              <a:gd name="connsiteY686" fmla="*/ 960819 h 1667221"/>
              <a:gd name="connsiteX687" fmla="*/ 1531067 w 1948239"/>
              <a:gd name="connsiteY687" fmla="*/ 975032 h 1667221"/>
              <a:gd name="connsiteX688" fmla="*/ 1518164 w 1948239"/>
              <a:gd name="connsiteY688" fmla="*/ 962241 h 1667221"/>
              <a:gd name="connsiteX689" fmla="*/ 1539668 w 1948239"/>
              <a:gd name="connsiteY689" fmla="*/ 987824 h 1667221"/>
              <a:gd name="connsiteX690" fmla="*/ 1535367 w 1948239"/>
              <a:gd name="connsiteY690" fmla="*/ 999195 h 1667221"/>
              <a:gd name="connsiteX691" fmla="*/ 1459388 w 1948239"/>
              <a:gd name="connsiteY691" fmla="*/ 948027 h 1667221"/>
              <a:gd name="connsiteX692" fmla="*/ 1449352 w 1948239"/>
              <a:gd name="connsiteY692" fmla="*/ 962241 h 1667221"/>
              <a:gd name="connsiteX693" fmla="*/ 1433583 w 1948239"/>
              <a:gd name="connsiteY693" fmla="*/ 949449 h 1667221"/>
              <a:gd name="connsiteX694" fmla="*/ 1435016 w 1948239"/>
              <a:gd name="connsiteY694" fmla="*/ 969346 h 1667221"/>
              <a:gd name="connsiteX695" fmla="*/ 1392008 w 1948239"/>
              <a:gd name="connsiteY695" fmla="*/ 928128 h 1667221"/>
              <a:gd name="connsiteX696" fmla="*/ 1394876 w 1948239"/>
              <a:gd name="connsiteY696" fmla="*/ 938078 h 1667221"/>
              <a:gd name="connsiteX697" fmla="*/ 1364771 w 1948239"/>
              <a:gd name="connsiteY697" fmla="*/ 911073 h 1667221"/>
              <a:gd name="connsiteX698" fmla="*/ 1374805 w 1948239"/>
              <a:gd name="connsiteY698" fmla="*/ 938078 h 1667221"/>
              <a:gd name="connsiteX699" fmla="*/ 1366204 w 1948239"/>
              <a:gd name="connsiteY699" fmla="*/ 939499 h 1667221"/>
              <a:gd name="connsiteX700" fmla="*/ 1367638 w 1948239"/>
              <a:gd name="connsiteY700" fmla="*/ 949449 h 1667221"/>
              <a:gd name="connsiteX701" fmla="*/ 1360470 w 1948239"/>
              <a:gd name="connsiteY701" fmla="*/ 913916 h 1667221"/>
              <a:gd name="connsiteX702" fmla="*/ 1346134 w 1948239"/>
              <a:gd name="connsiteY702" fmla="*/ 921021 h 1667221"/>
              <a:gd name="connsiteX703" fmla="*/ 1311728 w 1948239"/>
              <a:gd name="connsiteY703" fmla="*/ 886910 h 1667221"/>
              <a:gd name="connsiteX704" fmla="*/ 1297392 w 1948239"/>
              <a:gd name="connsiteY704" fmla="*/ 892595 h 1667221"/>
              <a:gd name="connsiteX705" fmla="*/ 1314595 w 1948239"/>
              <a:gd name="connsiteY705" fmla="*/ 928128 h 1667221"/>
              <a:gd name="connsiteX706" fmla="*/ 1311728 w 1948239"/>
              <a:gd name="connsiteY706" fmla="*/ 913916 h 1667221"/>
              <a:gd name="connsiteX707" fmla="*/ 1334665 w 1948239"/>
              <a:gd name="connsiteY707" fmla="*/ 928128 h 1667221"/>
              <a:gd name="connsiteX708" fmla="*/ 1317462 w 1948239"/>
              <a:gd name="connsiteY708" fmla="*/ 919601 h 1667221"/>
              <a:gd name="connsiteX709" fmla="*/ 1324631 w 1948239"/>
              <a:gd name="connsiteY709" fmla="*/ 932392 h 1667221"/>
              <a:gd name="connsiteX710" fmla="*/ 1300259 w 1948239"/>
              <a:gd name="connsiteY710" fmla="*/ 928128 h 1667221"/>
              <a:gd name="connsiteX711" fmla="*/ 1301693 w 1948239"/>
              <a:gd name="connsiteY711" fmla="*/ 929549 h 1667221"/>
              <a:gd name="connsiteX712" fmla="*/ 1278756 w 1948239"/>
              <a:gd name="connsiteY712" fmla="*/ 912494 h 1667221"/>
              <a:gd name="connsiteX713" fmla="*/ 1295959 w 1948239"/>
              <a:gd name="connsiteY713" fmla="*/ 903966 h 1667221"/>
              <a:gd name="connsiteX714" fmla="*/ 1221413 w 1948239"/>
              <a:gd name="connsiteY714" fmla="*/ 868433 h 1667221"/>
              <a:gd name="connsiteX715" fmla="*/ 1230014 w 1948239"/>
              <a:gd name="connsiteY715" fmla="*/ 885488 h 1667221"/>
              <a:gd name="connsiteX716" fmla="*/ 1204210 w 1948239"/>
              <a:gd name="connsiteY716" fmla="*/ 882646 h 1667221"/>
              <a:gd name="connsiteX717" fmla="*/ 1211377 w 1948239"/>
              <a:gd name="connsiteY717" fmla="*/ 895438 h 1667221"/>
              <a:gd name="connsiteX718" fmla="*/ 1214244 w 1948239"/>
              <a:gd name="connsiteY718" fmla="*/ 898281 h 1667221"/>
              <a:gd name="connsiteX719" fmla="*/ 1214244 w 1948239"/>
              <a:gd name="connsiteY719" fmla="*/ 903966 h 1667221"/>
              <a:gd name="connsiteX720" fmla="*/ 1194174 w 1948239"/>
              <a:gd name="connsiteY720" fmla="*/ 874117 h 1667221"/>
              <a:gd name="connsiteX721" fmla="*/ 1184140 w 1948239"/>
              <a:gd name="connsiteY721" fmla="*/ 884067 h 1667221"/>
              <a:gd name="connsiteX722" fmla="*/ 1189874 w 1948239"/>
              <a:gd name="connsiteY722" fmla="*/ 871276 h 1667221"/>
              <a:gd name="connsiteX723" fmla="*/ 1175538 w 1948239"/>
              <a:gd name="connsiteY723" fmla="*/ 864169 h 1667221"/>
              <a:gd name="connsiteX724" fmla="*/ 1178405 w 1948239"/>
              <a:gd name="connsiteY724" fmla="*/ 882646 h 1667221"/>
              <a:gd name="connsiteX725" fmla="*/ 1159768 w 1948239"/>
              <a:gd name="connsiteY725" fmla="*/ 859905 h 1667221"/>
              <a:gd name="connsiteX726" fmla="*/ 1159768 w 1948239"/>
              <a:gd name="connsiteY726" fmla="*/ 862748 h 1667221"/>
              <a:gd name="connsiteX727" fmla="*/ 1152601 w 1948239"/>
              <a:gd name="connsiteY727" fmla="*/ 857062 h 1667221"/>
              <a:gd name="connsiteX728" fmla="*/ 1151636 w 1948239"/>
              <a:gd name="connsiteY728" fmla="*/ 862322 h 1667221"/>
              <a:gd name="connsiteX729" fmla="*/ 1144906 w 1948239"/>
              <a:gd name="connsiteY729" fmla="*/ 858145 h 1667221"/>
              <a:gd name="connsiteX730" fmla="*/ 1135935 w 1948239"/>
              <a:gd name="connsiteY730" fmla="*/ 846802 h 1667221"/>
              <a:gd name="connsiteX731" fmla="*/ 1125761 w 1948239"/>
              <a:gd name="connsiteY731" fmla="*/ 849836 h 1667221"/>
              <a:gd name="connsiteX732" fmla="*/ 1125362 w 1948239"/>
              <a:gd name="connsiteY732" fmla="*/ 849955 h 1667221"/>
              <a:gd name="connsiteX733" fmla="*/ 1121061 w 1948239"/>
              <a:gd name="connsiteY733" fmla="*/ 841427 h 1667221"/>
              <a:gd name="connsiteX734" fmla="*/ 1118195 w 1948239"/>
              <a:gd name="connsiteY734" fmla="*/ 845691 h 1667221"/>
              <a:gd name="connsiteX735" fmla="*/ 1113893 w 1948239"/>
              <a:gd name="connsiteY735" fmla="*/ 837163 h 1667221"/>
              <a:gd name="connsiteX736" fmla="*/ 1102806 w 1948239"/>
              <a:gd name="connsiteY736" fmla="*/ 845758 h 1667221"/>
              <a:gd name="connsiteX737" fmla="*/ 1101310 w 1948239"/>
              <a:gd name="connsiteY737" fmla="*/ 847690 h 1667221"/>
              <a:gd name="connsiteX738" fmla="*/ 1099558 w 1948239"/>
              <a:gd name="connsiteY738" fmla="*/ 849955 h 1667221"/>
              <a:gd name="connsiteX739" fmla="*/ 1090956 w 1948239"/>
              <a:gd name="connsiteY739" fmla="*/ 857062 h 1667221"/>
              <a:gd name="connsiteX740" fmla="*/ 1080922 w 1948239"/>
              <a:gd name="connsiteY740" fmla="*/ 842849 h 1667221"/>
              <a:gd name="connsiteX741" fmla="*/ 1070886 w 1948239"/>
              <a:gd name="connsiteY741" fmla="*/ 798787 h 1667221"/>
              <a:gd name="connsiteX742" fmla="*/ 1062284 w 1948239"/>
              <a:gd name="connsiteY742" fmla="*/ 804473 h 1667221"/>
              <a:gd name="connsiteX743" fmla="*/ 1043649 w 1948239"/>
              <a:gd name="connsiteY743" fmla="*/ 810158 h 1667221"/>
              <a:gd name="connsiteX744" fmla="*/ 1046516 w 1948239"/>
              <a:gd name="connsiteY744" fmla="*/ 815844 h 1667221"/>
              <a:gd name="connsiteX745" fmla="*/ 1040781 w 1948239"/>
              <a:gd name="connsiteY745" fmla="*/ 810158 h 1667221"/>
              <a:gd name="connsiteX746" fmla="*/ 1036480 w 1948239"/>
              <a:gd name="connsiteY746" fmla="*/ 817265 h 1667221"/>
              <a:gd name="connsiteX747" fmla="*/ 1027879 w 1948239"/>
              <a:gd name="connsiteY747" fmla="*/ 808737 h 1667221"/>
              <a:gd name="connsiteX748" fmla="*/ 1027879 w 1948239"/>
              <a:gd name="connsiteY748" fmla="*/ 822951 h 1667221"/>
              <a:gd name="connsiteX749" fmla="*/ 1017844 w 1948239"/>
              <a:gd name="connsiteY749" fmla="*/ 811580 h 1667221"/>
              <a:gd name="connsiteX750" fmla="*/ 1013543 w 1948239"/>
              <a:gd name="connsiteY750" fmla="*/ 820108 h 1667221"/>
              <a:gd name="connsiteX751" fmla="*/ 1003508 w 1948239"/>
              <a:gd name="connsiteY751" fmla="*/ 804473 h 1667221"/>
              <a:gd name="connsiteX752" fmla="*/ 1019277 w 1948239"/>
              <a:gd name="connsiteY752" fmla="*/ 801630 h 1667221"/>
              <a:gd name="connsiteX753" fmla="*/ 1013543 w 1948239"/>
              <a:gd name="connsiteY753" fmla="*/ 791681 h 1667221"/>
              <a:gd name="connsiteX754" fmla="*/ 990605 w 1948239"/>
              <a:gd name="connsiteY754" fmla="*/ 791681 h 1667221"/>
              <a:gd name="connsiteX755" fmla="*/ 992038 w 1948239"/>
              <a:gd name="connsiteY755" fmla="*/ 795945 h 1667221"/>
              <a:gd name="connsiteX756" fmla="*/ 997774 w 1948239"/>
              <a:gd name="connsiteY756" fmla="*/ 797366 h 1667221"/>
              <a:gd name="connsiteX757" fmla="*/ 983438 w 1948239"/>
              <a:gd name="connsiteY757" fmla="*/ 815844 h 1667221"/>
              <a:gd name="connsiteX758" fmla="*/ 969102 w 1948239"/>
              <a:gd name="connsiteY758" fmla="*/ 828635 h 1667221"/>
              <a:gd name="connsiteX759" fmla="*/ 977702 w 1948239"/>
              <a:gd name="connsiteY759" fmla="*/ 832899 h 1667221"/>
              <a:gd name="connsiteX760" fmla="*/ 969102 w 1948239"/>
              <a:gd name="connsiteY760" fmla="*/ 838584 h 1667221"/>
              <a:gd name="connsiteX761" fmla="*/ 973402 w 1948239"/>
              <a:gd name="connsiteY761" fmla="*/ 840006 h 1667221"/>
              <a:gd name="connsiteX762" fmla="*/ 954767 w 1948239"/>
              <a:gd name="connsiteY762" fmla="*/ 861326 h 1667221"/>
              <a:gd name="connsiteX763" fmla="*/ 969102 w 1948239"/>
              <a:gd name="connsiteY763" fmla="*/ 862748 h 1667221"/>
              <a:gd name="connsiteX764" fmla="*/ 944731 w 1948239"/>
              <a:gd name="connsiteY764" fmla="*/ 889752 h 1667221"/>
              <a:gd name="connsiteX765" fmla="*/ 949031 w 1948239"/>
              <a:gd name="connsiteY765" fmla="*/ 891174 h 1667221"/>
              <a:gd name="connsiteX766" fmla="*/ 938996 w 1948239"/>
              <a:gd name="connsiteY766" fmla="*/ 894017 h 1667221"/>
              <a:gd name="connsiteX767" fmla="*/ 949031 w 1948239"/>
              <a:gd name="connsiteY767" fmla="*/ 898281 h 1667221"/>
              <a:gd name="connsiteX768" fmla="*/ 917493 w 1948239"/>
              <a:gd name="connsiteY768" fmla="*/ 919601 h 1667221"/>
              <a:gd name="connsiteX769" fmla="*/ 934695 w 1948239"/>
              <a:gd name="connsiteY769" fmla="*/ 926708 h 1667221"/>
              <a:gd name="connsiteX770" fmla="*/ 903158 w 1948239"/>
              <a:gd name="connsiteY770" fmla="*/ 956555 h 1667221"/>
              <a:gd name="connsiteX771" fmla="*/ 895989 w 1948239"/>
              <a:gd name="connsiteY771" fmla="*/ 959398 h 1667221"/>
              <a:gd name="connsiteX772" fmla="*/ 897423 w 1948239"/>
              <a:gd name="connsiteY772" fmla="*/ 960819 h 1667221"/>
              <a:gd name="connsiteX773" fmla="*/ 901723 w 1948239"/>
              <a:gd name="connsiteY773" fmla="*/ 959398 h 1667221"/>
              <a:gd name="connsiteX774" fmla="*/ 885955 w 1948239"/>
              <a:gd name="connsiteY774" fmla="*/ 967925 h 1667221"/>
              <a:gd name="connsiteX775" fmla="*/ 897423 w 1948239"/>
              <a:gd name="connsiteY775" fmla="*/ 979296 h 1667221"/>
              <a:gd name="connsiteX776" fmla="*/ 884520 w 1948239"/>
              <a:gd name="connsiteY776" fmla="*/ 997774 h 1667221"/>
              <a:gd name="connsiteX777" fmla="*/ 890255 w 1948239"/>
              <a:gd name="connsiteY777" fmla="*/ 1000616 h 1667221"/>
              <a:gd name="connsiteX778" fmla="*/ 854416 w 1948239"/>
              <a:gd name="connsiteY778" fmla="*/ 1050363 h 1667221"/>
              <a:gd name="connsiteX779" fmla="*/ 815708 w 1948239"/>
              <a:gd name="connsiteY779" fmla="*/ 1061734 h 1667221"/>
              <a:gd name="connsiteX780" fmla="*/ 835778 w 1948239"/>
              <a:gd name="connsiteY780" fmla="*/ 1063155 h 1667221"/>
              <a:gd name="connsiteX781" fmla="*/ 834346 w 1948239"/>
              <a:gd name="connsiteY781" fmla="*/ 1075946 h 1667221"/>
              <a:gd name="connsiteX782" fmla="*/ 838646 w 1948239"/>
              <a:gd name="connsiteY782" fmla="*/ 1077368 h 1667221"/>
              <a:gd name="connsiteX783" fmla="*/ 824310 w 1948239"/>
              <a:gd name="connsiteY783" fmla="*/ 1077368 h 1667221"/>
              <a:gd name="connsiteX784" fmla="*/ 832911 w 1948239"/>
              <a:gd name="connsiteY784" fmla="*/ 1083053 h 1667221"/>
              <a:gd name="connsiteX785" fmla="*/ 818575 w 1948239"/>
              <a:gd name="connsiteY785" fmla="*/ 1081632 h 1667221"/>
              <a:gd name="connsiteX786" fmla="*/ 799940 w 1948239"/>
              <a:gd name="connsiteY786" fmla="*/ 1129957 h 1667221"/>
              <a:gd name="connsiteX787" fmla="*/ 792771 w 1948239"/>
              <a:gd name="connsiteY787" fmla="*/ 1124273 h 1667221"/>
              <a:gd name="connsiteX788" fmla="*/ 775568 w 1948239"/>
              <a:gd name="connsiteY788" fmla="*/ 1142749 h 1667221"/>
              <a:gd name="connsiteX789" fmla="*/ 779869 w 1948239"/>
              <a:gd name="connsiteY789" fmla="*/ 1142749 h 1667221"/>
              <a:gd name="connsiteX790" fmla="*/ 766966 w 1948239"/>
              <a:gd name="connsiteY790" fmla="*/ 1154120 h 1667221"/>
              <a:gd name="connsiteX791" fmla="*/ 738295 w 1948239"/>
              <a:gd name="connsiteY791" fmla="*/ 1161227 h 1667221"/>
              <a:gd name="connsiteX792" fmla="*/ 729693 w 1948239"/>
              <a:gd name="connsiteY792" fmla="*/ 1139907 h 1667221"/>
              <a:gd name="connsiteX793" fmla="*/ 735428 w 1948239"/>
              <a:gd name="connsiteY793" fmla="*/ 1147013 h 1667221"/>
              <a:gd name="connsiteX794" fmla="*/ 744029 w 1948239"/>
              <a:gd name="connsiteY794" fmla="*/ 1145592 h 1667221"/>
              <a:gd name="connsiteX795" fmla="*/ 733995 w 1948239"/>
              <a:gd name="connsiteY795" fmla="*/ 1135643 h 1667221"/>
              <a:gd name="connsiteX796" fmla="*/ 742596 w 1948239"/>
              <a:gd name="connsiteY796" fmla="*/ 1129957 h 1667221"/>
              <a:gd name="connsiteX797" fmla="*/ 732560 w 1948239"/>
              <a:gd name="connsiteY797" fmla="*/ 1132800 h 1667221"/>
              <a:gd name="connsiteX798" fmla="*/ 731128 w 1948239"/>
              <a:gd name="connsiteY798" fmla="*/ 1128536 h 1667221"/>
              <a:gd name="connsiteX799" fmla="*/ 754065 w 1948239"/>
              <a:gd name="connsiteY799" fmla="*/ 1122850 h 1667221"/>
              <a:gd name="connsiteX800" fmla="*/ 749763 w 1948239"/>
              <a:gd name="connsiteY800" fmla="*/ 1118586 h 1667221"/>
              <a:gd name="connsiteX801" fmla="*/ 781302 w 1948239"/>
              <a:gd name="connsiteY801" fmla="*/ 1112902 h 1667221"/>
              <a:gd name="connsiteX802" fmla="*/ 784169 w 1948239"/>
              <a:gd name="connsiteY802" fmla="*/ 1117166 h 1667221"/>
              <a:gd name="connsiteX803" fmla="*/ 795638 w 1948239"/>
              <a:gd name="connsiteY803" fmla="*/ 1108638 h 1667221"/>
              <a:gd name="connsiteX804" fmla="*/ 787685 w 1948239"/>
              <a:gd name="connsiteY804" fmla="*/ 1107095 h 1667221"/>
              <a:gd name="connsiteX805" fmla="*/ 792771 w 1948239"/>
              <a:gd name="connsiteY805" fmla="*/ 1101531 h 1667221"/>
              <a:gd name="connsiteX806" fmla="*/ 768401 w 1948239"/>
              <a:gd name="connsiteY806" fmla="*/ 1111479 h 1667221"/>
              <a:gd name="connsiteX807" fmla="*/ 758365 w 1948239"/>
              <a:gd name="connsiteY807" fmla="*/ 1105795 h 1667221"/>
              <a:gd name="connsiteX808" fmla="*/ 786679 w 1948239"/>
              <a:gd name="connsiteY808" fmla="*/ 1086252 h 1667221"/>
              <a:gd name="connsiteX809" fmla="*/ 801661 w 1948239"/>
              <a:gd name="connsiteY809" fmla="*/ 1064121 h 1667221"/>
              <a:gd name="connsiteX810" fmla="*/ 797967 w 1948239"/>
              <a:gd name="connsiteY810" fmla="*/ 1067241 h 1667221"/>
              <a:gd name="connsiteX811" fmla="*/ 789903 w 1948239"/>
              <a:gd name="connsiteY811" fmla="*/ 1070261 h 1667221"/>
              <a:gd name="connsiteX812" fmla="*/ 787036 w 1948239"/>
              <a:gd name="connsiteY812" fmla="*/ 1063155 h 1667221"/>
              <a:gd name="connsiteX813" fmla="*/ 802315 w 1948239"/>
              <a:gd name="connsiteY813" fmla="*/ 1063155 h 1667221"/>
              <a:gd name="connsiteX814" fmla="*/ 804240 w 1948239"/>
              <a:gd name="connsiteY814" fmla="*/ 1060311 h 1667221"/>
              <a:gd name="connsiteX815" fmla="*/ 791338 w 1948239"/>
              <a:gd name="connsiteY815" fmla="*/ 1050363 h 1667221"/>
              <a:gd name="connsiteX816" fmla="*/ 802807 w 1948239"/>
              <a:gd name="connsiteY816" fmla="*/ 1041835 h 1667221"/>
              <a:gd name="connsiteX817" fmla="*/ 784169 w 1948239"/>
              <a:gd name="connsiteY817" fmla="*/ 1038992 h 1667221"/>
              <a:gd name="connsiteX818" fmla="*/ 821443 w 1948239"/>
              <a:gd name="connsiteY818" fmla="*/ 1014830 h 1667221"/>
              <a:gd name="connsiteX819" fmla="*/ 812841 w 1948239"/>
              <a:gd name="connsiteY819" fmla="*/ 1014830 h 1667221"/>
              <a:gd name="connsiteX820" fmla="*/ 837213 w 1948239"/>
              <a:gd name="connsiteY820" fmla="*/ 997774 h 1667221"/>
              <a:gd name="connsiteX821" fmla="*/ 811408 w 1948239"/>
              <a:gd name="connsiteY821" fmla="*/ 999195 h 1667221"/>
              <a:gd name="connsiteX822" fmla="*/ 809974 w 1948239"/>
              <a:gd name="connsiteY822" fmla="*/ 992088 h 1667221"/>
              <a:gd name="connsiteX823" fmla="*/ 799940 w 1948239"/>
              <a:gd name="connsiteY823" fmla="*/ 990667 h 1667221"/>
              <a:gd name="connsiteX824" fmla="*/ 834346 w 1948239"/>
              <a:gd name="connsiteY824" fmla="*/ 992088 h 1667221"/>
              <a:gd name="connsiteX825" fmla="*/ 827177 w 1948239"/>
              <a:gd name="connsiteY825" fmla="*/ 980717 h 1667221"/>
              <a:gd name="connsiteX826" fmla="*/ 857283 w 1948239"/>
              <a:gd name="connsiteY826" fmla="*/ 960819 h 1667221"/>
              <a:gd name="connsiteX827" fmla="*/ 851549 w 1948239"/>
              <a:gd name="connsiteY827" fmla="*/ 948027 h 1667221"/>
              <a:gd name="connsiteX828" fmla="*/ 818575 w 1948239"/>
              <a:gd name="connsiteY828" fmla="*/ 953713 h 1667221"/>
              <a:gd name="connsiteX829" fmla="*/ 832911 w 1948239"/>
              <a:gd name="connsiteY829" fmla="*/ 955134 h 1667221"/>
              <a:gd name="connsiteX830" fmla="*/ 821443 w 1948239"/>
              <a:gd name="connsiteY830" fmla="*/ 969346 h 1667221"/>
              <a:gd name="connsiteX831" fmla="*/ 828611 w 1948239"/>
              <a:gd name="connsiteY831" fmla="*/ 957977 h 1667221"/>
              <a:gd name="connsiteX832" fmla="*/ 817143 w 1948239"/>
              <a:gd name="connsiteY832" fmla="*/ 960819 h 1667221"/>
              <a:gd name="connsiteX833" fmla="*/ 820010 w 1948239"/>
              <a:gd name="connsiteY833" fmla="*/ 943763 h 1667221"/>
              <a:gd name="connsiteX834" fmla="*/ 818575 w 1948239"/>
              <a:gd name="connsiteY834" fmla="*/ 943763 h 1667221"/>
              <a:gd name="connsiteX835" fmla="*/ 834346 w 1948239"/>
              <a:gd name="connsiteY835" fmla="*/ 929549 h 1667221"/>
              <a:gd name="connsiteX836" fmla="*/ 842947 w 1948239"/>
              <a:gd name="connsiteY836" fmla="*/ 943763 h 1667221"/>
              <a:gd name="connsiteX837" fmla="*/ 873052 w 1948239"/>
              <a:gd name="connsiteY837" fmla="*/ 894017 h 1667221"/>
              <a:gd name="connsiteX838" fmla="*/ 857283 w 1948239"/>
              <a:gd name="connsiteY838" fmla="*/ 896859 h 1667221"/>
              <a:gd name="connsiteX839" fmla="*/ 858716 w 1948239"/>
              <a:gd name="connsiteY839" fmla="*/ 878383 h 1667221"/>
              <a:gd name="connsiteX840" fmla="*/ 847247 w 1948239"/>
              <a:gd name="connsiteY840" fmla="*/ 881224 h 1667221"/>
              <a:gd name="connsiteX841" fmla="*/ 848681 w 1948239"/>
              <a:gd name="connsiteY841" fmla="*/ 881224 h 1667221"/>
              <a:gd name="connsiteX842" fmla="*/ 842947 w 1948239"/>
              <a:gd name="connsiteY842" fmla="*/ 879803 h 1667221"/>
              <a:gd name="connsiteX843" fmla="*/ 870184 w 1948239"/>
              <a:gd name="connsiteY843" fmla="*/ 871276 h 1667221"/>
              <a:gd name="connsiteX844" fmla="*/ 860150 w 1948239"/>
              <a:gd name="connsiteY844" fmla="*/ 862748 h 1667221"/>
              <a:gd name="connsiteX845" fmla="*/ 871619 w 1948239"/>
              <a:gd name="connsiteY845" fmla="*/ 869853 h 1667221"/>
              <a:gd name="connsiteX846" fmla="*/ 877353 w 1948239"/>
              <a:gd name="connsiteY846" fmla="*/ 861326 h 1667221"/>
              <a:gd name="connsiteX847" fmla="*/ 860150 w 1948239"/>
              <a:gd name="connsiteY847" fmla="*/ 859905 h 1667221"/>
              <a:gd name="connsiteX848" fmla="*/ 881653 w 1948239"/>
              <a:gd name="connsiteY848" fmla="*/ 849955 h 1667221"/>
              <a:gd name="connsiteX849" fmla="*/ 878786 w 1948239"/>
              <a:gd name="connsiteY849" fmla="*/ 849955 h 1667221"/>
              <a:gd name="connsiteX850" fmla="*/ 884520 w 1948239"/>
              <a:gd name="connsiteY850" fmla="*/ 845691 h 1667221"/>
              <a:gd name="connsiteX851" fmla="*/ 875919 w 1948239"/>
              <a:gd name="connsiteY851" fmla="*/ 847113 h 1667221"/>
              <a:gd name="connsiteX852" fmla="*/ 888822 w 1948239"/>
              <a:gd name="connsiteY852" fmla="*/ 825792 h 1667221"/>
              <a:gd name="connsiteX853" fmla="*/ 891689 w 1948239"/>
              <a:gd name="connsiteY853" fmla="*/ 821528 h 1667221"/>
              <a:gd name="connsiteX854" fmla="*/ 887387 w 1948239"/>
              <a:gd name="connsiteY854" fmla="*/ 818685 h 1667221"/>
              <a:gd name="connsiteX855" fmla="*/ 895989 w 1948239"/>
              <a:gd name="connsiteY855" fmla="*/ 817265 h 1667221"/>
              <a:gd name="connsiteX856" fmla="*/ 883087 w 1948239"/>
              <a:gd name="connsiteY856" fmla="*/ 804473 h 1667221"/>
              <a:gd name="connsiteX857" fmla="*/ 875919 w 1948239"/>
              <a:gd name="connsiteY857" fmla="*/ 797366 h 1667221"/>
              <a:gd name="connsiteX858" fmla="*/ 888822 w 1948239"/>
              <a:gd name="connsiteY858" fmla="*/ 791681 h 1667221"/>
              <a:gd name="connsiteX859" fmla="*/ 930395 w 1948239"/>
              <a:gd name="connsiteY859" fmla="*/ 791681 h 1667221"/>
              <a:gd name="connsiteX860" fmla="*/ 924661 w 1948239"/>
              <a:gd name="connsiteY860" fmla="*/ 784574 h 1667221"/>
              <a:gd name="connsiteX861" fmla="*/ 921793 w 1948239"/>
              <a:gd name="connsiteY861" fmla="*/ 778888 h 1667221"/>
              <a:gd name="connsiteX862" fmla="*/ 913192 w 1948239"/>
              <a:gd name="connsiteY862" fmla="*/ 778888 h 1667221"/>
              <a:gd name="connsiteX863" fmla="*/ 916059 w 1948239"/>
              <a:gd name="connsiteY863" fmla="*/ 776047 h 1667221"/>
              <a:gd name="connsiteX864" fmla="*/ 916059 w 1948239"/>
              <a:gd name="connsiteY864" fmla="*/ 773203 h 1667221"/>
              <a:gd name="connsiteX865" fmla="*/ 916059 w 1948239"/>
              <a:gd name="connsiteY865" fmla="*/ 770360 h 1667221"/>
              <a:gd name="connsiteX866" fmla="*/ 911759 w 1948239"/>
              <a:gd name="connsiteY866" fmla="*/ 771783 h 1667221"/>
              <a:gd name="connsiteX867" fmla="*/ 908892 w 1948239"/>
              <a:gd name="connsiteY867" fmla="*/ 776047 h 1667221"/>
              <a:gd name="connsiteX868" fmla="*/ 874486 w 1948239"/>
              <a:gd name="connsiteY868" fmla="*/ 749041 h 1667221"/>
              <a:gd name="connsiteX869" fmla="*/ 884520 w 1948239"/>
              <a:gd name="connsiteY869" fmla="*/ 760412 h 1667221"/>
              <a:gd name="connsiteX870" fmla="*/ 898856 w 1948239"/>
              <a:gd name="connsiteY870" fmla="*/ 736249 h 1667221"/>
              <a:gd name="connsiteX871" fmla="*/ 847247 w 1948239"/>
              <a:gd name="connsiteY871" fmla="*/ 700716 h 1667221"/>
              <a:gd name="connsiteX872" fmla="*/ 850473 w 1948239"/>
              <a:gd name="connsiteY872" fmla="*/ 710843 h 1667221"/>
              <a:gd name="connsiteX873" fmla="*/ 850774 w 1948239"/>
              <a:gd name="connsiteY873" fmla="*/ 713968 h 1667221"/>
              <a:gd name="connsiteX874" fmla="*/ 845814 w 1948239"/>
              <a:gd name="connsiteY874" fmla="*/ 707822 h 1667221"/>
              <a:gd name="connsiteX875" fmla="*/ 844380 w 1948239"/>
              <a:gd name="connsiteY875" fmla="*/ 709244 h 1667221"/>
              <a:gd name="connsiteX876" fmla="*/ 850810 w 1948239"/>
              <a:gd name="connsiteY876" fmla="*/ 714342 h 1667221"/>
              <a:gd name="connsiteX877" fmla="*/ 851549 w 1948239"/>
              <a:gd name="connsiteY877" fmla="*/ 722035 h 1667221"/>
              <a:gd name="connsiteX878" fmla="*/ 820010 w 1948239"/>
              <a:gd name="connsiteY878" fmla="*/ 677974 h 1667221"/>
              <a:gd name="connsiteX879" fmla="*/ 817143 w 1948239"/>
              <a:gd name="connsiteY879" fmla="*/ 692188 h 1667221"/>
              <a:gd name="connsiteX880" fmla="*/ 798505 w 1948239"/>
              <a:gd name="connsiteY880" fmla="*/ 685081 h 1667221"/>
              <a:gd name="connsiteX881" fmla="*/ 799940 w 1948239"/>
              <a:gd name="connsiteY881" fmla="*/ 679395 h 1667221"/>
              <a:gd name="connsiteX882" fmla="*/ 785604 w 1948239"/>
              <a:gd name="connsiteY882" fmla="*/ 689345 h 1667221"/>
              <a:gd name="connsiteX883" fmla="*/ 761232 w 1948239"/>
              <a:gd name="connsiteY883" fmla="*/ 682238 h 1667221"/>
              <a:gd name="connsiteX884" fmla="*/ 761232 w 1948239"/>
              <a:gd name="connsiteY884" fmla="*/ 686502 h 1667221"/>
              <a:gd name="connsiteX885" fmla="*/ 738295 w 1948239"/>
              <a:gd name="connsiteY885" fmla="*/ 679751 h 1667221"/>
              <a:gd name="connsiteX886" fmla="*/ 718708 w 1948239"/>
              <a:gd name="connsiteY886" fmla="*/ 679495 h 1667221"/>
              <a:gd name="connsiteX887" fmla="*/ 722951 w 1948239"/>
              <a:gd name="connsiteY887" fmla="*/ 678396 h 1667221"/>
              <a:gd name="connsiteX888" fmla="*/ 726826 w 1948239"/>
              <a:gd name="connsiteY888" fmla="*/ 672288 h 1667221"/>
              <a:gd name="connsiteX889" fmla="*/ 709623 w 1948239"/>
              <a:gd name="connsiteY889" fmla="*/ 660919 h 1667221"/>
              <a:gd name="connsiteX890" fmla="*/ 701022 w 1948239"/>
              <a:gd name="connsiteY890" fmla="*/ 669447 h 1667221"/>
              <a:gd name="connsiteX891" fmla="*/ 708190 w 1948239"/>
              <a:gd name="connsiteY891" fmla="*/ 670867 h 1667221"/>
              <a:gd name="connsiteX892" fmla="*/ 703889 w 1948239"/>
              <a:gd name="connsiteY892" fmla="*/ 675131 h 1667221"/>
              <a:gd name="connsiteX893" fmla="*/ 716792 w 1948239"/>
              <a:gd name="connsiteY893" fmla="*/ 646705 h 1667221"/>
              <a:gd name="connsiteX894" fmla="*/ 701022 w 1948239"/>
              <a:gd name="connsiteY894" fmla="*/ 632491 h 1667221"/>
              <a:gd name="connsiteX895" fmla="*/ 693855 w 1948239"/>
              <a:gd name="connsiteY895" fmla="*/ 658076 h 1667221"/>
              <a:gd name="connsiteX896" fmla="*/ 670917 w 1948239"/>
              <a:gd name="connsiteY896" fmla="*/ 632491 h 1667221"/>
              <a:gd name="connsiteX897" fmla="*/ 625043 w 1948239"/>
              <a:gd name="connsiteY897" fmla="*/ 643862 h 1667221"/>
              <a:gd name="connsiteX898" fmla="*/ 620741 w 1948239"/>
              <a:gd name="connsiteY898" fmla="*/ 635334 h 1667221"/>
              <a:gd name="connsiteX899" fmla="*/ 620741 w 1948239"/>
              <a:gd name="connsiteY899" fmla="*/ 641020 h 1667221"/>
              <a:gd name="connsiteX900" fmla="*/ 606405 w 1948239"/>
              <a:gd name="connsiteY900" fmla="*/ 619699 h 1667221"/>
              <a:gd name="connsiteX901" fmla="*/ 606405 w 1948239"/>
              <a:gd name="connsiteY901" fmla="*/ 631070 h 1667221"/>
              <a:gd name="connsiteX902" fmla="*/ 567698 w 1948239"/>
              <a:gd name="connsiteY902" fmla="*/ 604065 h 1667221"/>
              <a:gd name="connsiteX903" fmla="*/ 569132 w 1948239"/>
              <a:gd name="connsiteY903" fmla="*/ 608329 h 1667221"/>
              <a:gd name="connsiteX904" fmla="*/ 561965 w 1948239"/>
              <a:gd name="connsiteY904" fmla="*/ 602644 h 1667221"/>
              <a:gd name="connsiteX905" fmla="*/ 570566 w 1948239"/>
              <a:gd name="connsiteY905" fmla="*/ 596958 h 1667221"/>
              <a:gd name="connsiteX906" fmla="*/ 531859 w 1948239"/>
              <a:gd name="connsiteY906" fmla="*/ 589852 h 1667221"/>
              <a:gd name="connsiteX907" fmla="*/ 534726 w 1948239"/>
              <a:gd name="connsiteY907" fmla="*/ 602644 h 1667221"/>
              <a:gd name="connsiteX908" fmla="*/ 518957 w 1948239"/>
              <a:gd name="connsiteY908" fmla="*/ 584166 h 1667221"/>
              <a:gd name="connsiteX909" fmla="*/ 523257 w 1948239"/>
              <a:gd name="connsiteY909" fmla="*/ 604065 h 1667221"/>
              <a:gd name="connsiteX910" fmla="*/ 508922 w 1948239"/>
              <a:gd name="connsiteY910" fmla="*/ 599801 h 1667221"/>
              <a:gd name="connsiteX911" fmla="*/ 505236 w 1948239"/>
              <a:gd name="connsiteY911" fmla="*/ 605893 h 1667221"/>
              <a:gd name="connsiteX912" fmla="*/ 504622 w 1948239"/>
              <a:gd name="connsiteY912" fmla="*/ 606908 h 1667221"/>
              <a:gd name="connsiteX913" fmla="*/ 488851 w 1948239"/>
              <a:gd name="connsiteY913" fmla="*/ 604065 h 1667221"/>
              <a:gd name="connsiteX914" fmla="*/ 488851 w 1948239"/>
              <a:gd name="connsiteY914" fmla="*/ 608329 h 1667221"/>
              <a:gd name="connsiteX915" fmla="*/ 464481 w 1948239"/>
              <a:gd name="connsiteY915" fmla="*/ 602644 h 1667221"/>
              <a:gd name="connsiteX916" fmla="*/ 465914 w 1948239"/>
              <a:gd name="connsiteY916" fmla="*/ 609751 h 1667221"/>
              <a:gd name="connsiteX917" fmla="*/ 447278 w 1948239"/>
              <a:gd name="connsiteY917" fmla="*/ 606908 h 1667221"/>
              <a:gd name="connsiteX918" fmla="*/ 450145 w 1948239"/>
              <a:gd name="connsiteY918" fmla="*/ 615436 h 1667221"/>
              <a:gd name="connsiteX919" fmla="*/ 427208 w 1948239"/>
              <a:gd name="connsiteY919" fmla="*/ 608329 h 1667221"/>
              <a:gd name="connsiteX920" fmla="*/ 422907 w 1948239"/>
              <a:gd name="connsiteY920" fmla="*/ 625386 h 1667221"/>
              <a:gd name="connsiteX921" fmla="*/ 410005 w 1948239"/>
              <a:gd name="connsiteY921" fmla="*/ 622543 h 1667221"/>
              <a:gd name="connsiteX922" fmla="*/ 414305 w 1948239"/>
              <a:gd name="connsiteY922" fmla="*/ 626806 h 1667221"/>
              <a:gd name="connsiteX923" fmla="*/ 414305 w 1948239"/>
              <a:gd name="connsiteY923" fmla="*/ 622543 h 1667221"/>
              <a:gd name="connsiteX924" fmla="*/ 417172 w 1948239"/>
              <a:gd name="connsiteY924" fmla="*/ 628227 h 1667221"/>
              <a:gd name="connsiteX925" fmla="*/ 404271 w 1948239"/>
              <a:gd name="connsiteY925" fmla="*/ 626806 h 1667221"/>
              <a:gd name="connsiteX926" fmla="*/ 408571 w 1948239"/>
              <a:gd name="connsiteY926" fmla="*/ 639598 h 1667221"/>
              <a:gd name="connsiteX927" fmla="*/ 379899 w 1948239"/>
              <a:gd name="connsiteY927" fmla="*/ 628227 h 1667221"/>
              <a:gd name="connsiteX928" fmla="*/ 377032 w 1948239"/>
              <a:gd name="connsiteY928" fmla="*/ 611172 h 1667221"/>
              <a:gd name="connsiteX929" fmla="*/ 387068 w 1948239"/>
              <a:gd name="connsiteY929" fmla="*/ 606908 h 1667221"/>
              <a:gd name="connsiteX930" fmla="*/ 377032 w 1948239"/>
              <a:gd name="connsiteY930" fmla="*/ 589852 h 1667221"/>
              <a:gd name="connsiteX931" fmla="*/ 384201 w 1948239"/>
              <a:gd name="connsiteY931" fmla="*/ 587009 h 1667221"/>
              <a:gd name="connsiteX932" fmla="*/ 382766 w 1948239"/>
              <a:gd name="connsiteY932" fmla="*/ 584166 h 1667221"/>
              <a:gd name="connsiteX933" fmla="*/ 388501 w 1948239"/>
              <a:gd name="connsiteY933" fmla="*/ 584166 h 1667221"/>
              <a:gd name="connsiteX934" fmla="*/ 385633 w 1948239"/>
              <a:gd name="connsiteY934" fmla="*/ 568531 h 1667221"/>
              <a:gd name="connsiteX935" fmla="*/ 382766 w 1948239"/>
              <a:gd name="connsiteY935" fmla="*/ 554319 h 1667221"/>
              <a:gd name="connsiteX936" fmla="*/ 397102 w 1948239"/>
              <a:gd name="connsiteY936" fmla="*/ 565690 h 1667221"/>
              <a:gd name="connsiteX937" fmla="*/ 405704 w 1948239"/>
              <a:gd name="connsiteY937" fmla="*/ 557160 h 1667221"/>
              <a:gd name="connsiteX938" fmla="*/ 391368 w 1948239"/>
              <a:gd name="connsiteY938" fmla="*/ 548633 h 1667221"/>
              <a:gd name="connsiteX939" fmla="*/ 402836 w 1948239"/>
              <a:gd name="connsiteY939" fmla="*/ 528734 h 1667221"/>
              <a:gd name="connsiteX940" fmla="*/ 424341 w 1948239"/>
              <a:gd name="connsiteY940" fmla="*/ 517363 h 1667221"/>
              <a:gd name="connsiteX941" fmla="*/ 440110 w 1948239"/>
              <a:gd name="connsiteY941" fmla="*/ 501728 h 1667221"/>
              <a:gd name="connsiteX942" fmla="*/ 444411 w 1948239"/>
              <a:gd name="connsiteY942" fmla="*/ 520206 h 1667221"/>
              <a:gd name="connsiteX943" fmla="*/ 455880 w 1948239"/>
              <a:gd name="connsiteY943" fmla="*/ 510258 h 1667221"/>
              <a:gd name="connsiteX944" fmla="*/ 458747 w 1948239"/>
              <a:gd name="connsiteY944" fmla="*/ 524470 h 1667221"/>
              <a:gd name="connsiteX945" fmla="*/ 465914 w 1948239"/>
              <a:gd name="connsiteY945" fmla="*/ 517363 h 1667221"/>
              <a:gd name="connsiteX946" fmla="*/ 461614 w 1948239"/>
              <a:gd name="connsiteY946" fmla="*/ 500308 h 1667221"/>
              <a:gd name="connsiteX947" fmla="*/ 478817 w 1948239"/>
              <a:gd name="connsiteY947" fmla="*/ 504572 h 1667221"/>
              <a:gd name="connsiteX948" fmla="*/ 474516 w 1948239"/>
              <a:gd name="connsiteY948" fmla="*/ 497465 h 1667221"/>
              <a:gd name="connsiteX949" fmla="*/ 539026 w 1948239"/>
              <a:gd name="connsiteY949" fmla="*/ 501728 h 1667221"/>
              <a:gd name="connsiteX950" fmla="*/ 539026 w 1948239"/>
              <a:gd name="connsiteY950" fmla="*/ 494623 h 1667221"/>
              <a:gd name="connsiteX951" fmla="*/ 546195 w 1948239"/>
              <a:gd name="connsiteY951" fmla="*/ 498887 h 1667221"/>
              <a:gd name="connsiteX952" fmla="*/ 546195 w 1948239"/>
              <a:gd name="connsiteY952" fmla="*/ 493201 h 1667221"/>
              <a:gd name="connsiteX953" fmla="*/ 590637 w 1948239"/>
              <a:gd name="connsiteY953" fmla="*/ 513099 h 1667221"/>
              <a:gd name="connsiteX954" fmla="*/ 584902 w 1948239"/>
              <a:gd name="connsiteY954" fmla="*/ 501728 h 1667221"/>
              <a:gd name="connsiteX955" fmla="*/ 596371 w 1948239"/>
              <a:gd name="connsiteY955" fmla="*/ 515942 h 1667221"/>
              <a:gd name="connsiteX956" fmla="*/ 599238 w 1948239"/>
              <a:gd name="connsiteY956" fmla="*/ 503151 h 1667221"/>
              <a:gd name="connsiteX957" fmla="*/ 632210 w 1948239"/>
              <a:gd name="connsiteY957" fmla="*/ 523049 h 1667221"/>
              <a:gd name="connsiteX958" fmla="*/ 635077 w 1948239"/>
              <a:gd name="connsiteY958" fmla="*/ 515942 h 1667221"/>
              <a:gd name="connsiteX959" fmla="*/ 640811 w 1948239"/>
              <a:gd name="connsiteY959" fmla="*/ 523049 h 1667221"/>
              <a:gd name="connsiteX960" fmla="*/ 639378 w 1948239"/>
              <a:gd name="connsiteY960" fmla="*/ 517363 h 1667221"/>
              <a:gd name="connsiteX961" fmla="*/ 662316 w 1948239"/>
              <a:gd name="connsiteY961" fmla="*/ 534420 h 1667221"/>
              <a:gd name="connsiteX962" fmla="*/ 660881 w 1948239"/>
              <a:gd name="connsiteY962" fmla="*/ 517363 h 1667221"/>
              <a:gd name="connsiteX963" fmla="*/ 679519 w 1948239"/>
              <a:gd name="connsiteY963" fmla="*/ 540105 h 1667221"/>
              <a:gd name="connsiteX964" fmla="*/ 688120 w 1948239"/>
              <a:gd name="connsiteY964" fmla="*/ 528734 h 1667221"/>
              <a:gd name="connsiteX965" fmla="*/ 693855 w 1948239"/>
              <a:gd name="connsiteY965" fmla="*/ 541526 h 1667221"/>
              <a:gd name="connsiteX966" fmla="*/ 695287 w 1948239"/>
              <a:gd name="connsiteY966" fmla="*/ 535841 h 1667221"/>
              <a:gd name="connsiteX967" fmla="*/ 791338 w 1948239"/>
              <a:gd name="connsiteY967" fmla="*/ 584166 h 1667221"/>
              <a:gd name="connsiteX968" fmla="*/ 791338 w 1948239"/>
              <a:gd name="connsiteY968" fmla="*/ 581324 h 1667221"/>
              <a:gd name="connsiteX969" fmla="*/ 805674 w 1948239"/>
              <a:gd name="connsiteY969" fmla="*/ 604065 h 1667221"/>
              <a:gd name="connsiteX970" fmla="*/ 822877 w 1948239"/>
              <a:gd name="connsiteY970" fmla="*/ 592694 h 1667221"/>
              <a:gd name="connsiteX971" fmla="*/ 832911 w 1948239"/>
              <a:gd name="connsiteY971" fmla="*/ 609751 h 1667221"/>
              <a:gd name="connsiteX972" fmla="*/ 837213 w 1948239"/>
              <a:gd name="connsiteY972" fmla="*/ 596958 h 1667221"/>
              <a:gd name="connsiteX973" fmla="*/ 893122 w 1948239"/>
              <a:gd name="connsiteY973" fmla="*/ 621122 h 1667221"/>
              <a:gd name="connsiteX974" fmla="*/ 850114 w 1948239"/>
              <a:gd name="connsiteY974" fmla="*/ 623963 h 1667221"/>
              <a:gd name="connsiteX975" fmla="*/ 888822 w 1948239"/>
              <a:gd name="connsiteY975" fmla="*/ 639598 h 1667221"/>
              <a:gd name="connsiteX976" fmla="*/ 883087 w 1948239"/>
              <a:gd name="connsiteY976" fmla="*/ 631070 h 1667221"/>
              <a:gd name="connsiteX977" fmla="*/ 917493 w 1948239"/>
              <a:gd name="connsiteY977" fmla="*/ 635334 h 1667221"/>
              <a:gd name="connsiteX978" fmla="*/ 943298 w 1948239"/>
              <a:gd name="connsiteY978" fmla="*/ 668024 h 1667221"/>
              <a:gd name="connsiteX979" fmla="*/ 943298 w 1948239"/>
              <a:gd name="connsiteY979" fmla="*/ 649548 h 1667221"/>
              <a:gd name="connsiteX980" fmla="*/ 953332 w 1948239"/>
              <a:gd name="connsiteY980" fmla="*/ 653812 h 1667221"/>
              <a:gd name="connsiteX981" fmla="*/ 959067 w 1948239"/>
              <a:gd name="connsiteY981" fmla="*/ 653812 h 1667221"/>
              <a:gd name="connsiteX982" fmla="*/ 961934 w 1948239"/>
              <a:gd name="connsiteY982" fmla="*/ 653812 h 1667221"/>
              <a:gd name="connsiteX983" fmla="*/ 960501 w 1948239"/>
              <a:gd name="connsiteY983" fmla="*/ 660919 h 1667221"/>
              <a:gd name="connsiteX984" fmla="*/ 959067 w 1948239"/>
              <a:gd name="connsiteY984" fmla="*/ 665183 h 1667221"/>
              <a:gd name="connsiteX985" fmla="*/ 959067 w 1948239"/>
              <a:gd name="connsiteY985" fmla="*/ 662340 h 1667221"/>
              <a:gd name="connsiteX986" fmla="*/ 953332 w 1948239"/>
              <a:gd name="connsiteY986" fmla="*/ 660919 h 1667221"/>
              <a:gd name="connsiteX987" fmla="*/ 953332 w 1948239"/>
              <a:gd name="connsiteY987" fmla="*/ 662340 h 1667221"/>
              <a:gd name="connsiteX988" fmla="*/ 957634 w 1948239"/>
              <a:gd name="connsiteY988" fmla="*/ 666604 h 1667221"/>
              <a:gd name="connsiteX989" fmla="*/ 959067 w 1948239"/>
              <a:gd name="connsiteY989" fmla="*/ 665183 h 1667221"/>
              <a:gd name="connsiteX990" fmla="*/ 960501 w 1948239"/>
              <a:gd name="connsiteY990" fmla="*/ 668024 h 1667221"/>
              <a:gd name="connsiteX991" fmla="*/ 977702 w 1948239"/>
              <a:gd name="connsiteY991" fmla="*/ 675131 h 1667221"/>
              <a:gd name="connsiteX992" fmla="*/ 1007808 w 1948239"/>
              <a:gd name="connsiteY992" fmla="*/ 641020 h 1667221"/>
              <a:gd name="connsiteX993" fmla="*/ 998311 w 1948239"/>
              <a:gd name="connsiteY993" fmla="*/ 642086 h 1667221"/>
              <a:gd name="connsiteX994" fmla="*/ 995167 w 1948239"/>
              <a:gd name="connsiteY994" fmla="*/ 641769 h 1667221"/>
              <a:gd name="connsiteX995" fmla="*/ 1000641 w 1948239"/>
              <a:gd name="connsiteY995" fmla="*/ 639598 h 1667221"/>
              <a:gd name="connsiteX996" fmla="*/ 999207 w 1948239"/>
              <a:gd name="connsiteY996" fmla="*/ 638177 h 1667221"/>
              <a:gd name="connsiteX997" fmla="*/ 994471 w 1948239"/>
              <a:gd name="connsiteY997" fmla="*/ 641699 h 1667221"/>
              <a:gd name="connsiteX998" fmla="*/ 987738 w 1948239"/>
              <a:gd name="connsiteY998" fmla="*/ 641020 h 1667221"/>
              <a:gd name="connsiteX999" fmla="*/ 1026446 w 1948239"/>
              <a:gd name="connsiteY999" fmla="*/ 622543 h 1667221"/>
              <a:gd name="connsiteX1000" fmla="*/ 1013543 w 1948239"/>
              <a:gd name="connsiteY1000" fmla="*/ 618279 h 1667221"/>
              <a:gd name="connsiteX1001" fmla="*/ 1019277 w 1948239"/>
              <a:gd name="connsiteY1001" fmla="*/ 605487 h 1667221"/>
              <a:gd name="connsiteX1002" fmla="*/ 1025011 w 1948239"/>
              <a:gd name="connsiteY1002" fmla="*/ 608329 h 1667221"/>
              <a:gd name="connsiteX1003" fmla="*/ 1013543 w 1948239"/>
              <a:gd name="connsiteY1003" fmla="*/ 596958 h 1667221"/>
              <a:gd name="connsiteX1004" fmla="*/ 1019277 w 1948239"/>
              <a:gd name="connsiteY1004" fmla="*/ 579902 h 1667221"/>
              <a:gd name="connsiteX1005" fmla="*/ 1014977 w 1948239"/>
              <a:gd name="connsiteY1005" fmla="*/ 578481 h 1667221"/>
              <a:gd name="connsiteX1006" fmla="*/ 1019457 w 1948239"/>
              <a:gd name="connsiteY1006" fmla="*/ 562135 h 1667221"/>
              <a:gd name="connsiteX1007" fmla="*/ 1017325 w 1948239"/>
              <a:gd name="connsiteY1007" fmla="*/ 547713 h 1667221"/>
              <a:gd name="connsiteX1008" fmla="*/ 1025011 w 1948239"/>
              <a:gd name="connsiteY1008" fmla="*/ 554319 h 1667221"/>
              <a:gd name="connsiteX1009" fmla="*/ 1029313 w 1948239"/>
              <a:gd name="connsiteY1009" fmla="*/ 544369 h 1667221"/>
              <a:gd name="connsiteX1010" fmla="*/ 1020710 w 1948239"/>
              <a:gd name="connsiteY1010" fmla="*/ 537262 h 1667221"/>
              <a:gd name="connsiteX1011" fmla="*/ 1020710 w 1948239"/>
              <a:gd name="connsiteY1011" fmla="*/ 542948 h 1667221"/>
              <a:gd name="connsiteX1012" fmla="*/ 1014977 w 1948239"/>
              <a:gd name="connsiteY1012" fmla="*/ 538684 h 1667221"/>
              <a:gd name="connsiteX1013" fmla="*/ 1043649 w 1948239"/>
              <a:gd name="connsiteY1013" fmla="*/ 551476 h 1667221"/>
              <a:gd name="connsiteX1014" fmla="*/ 1056550 w 1948239"/>
              <a:gd name="connsiteY1014" fmla="*/ 541526 h 1667221"/>
              <a:gd name="connsiteX1015" fmla="*/ 1030746 w 1948239"/>
              <a:gd name="connsiteY1015" fmla="*/ 532998 h 1667221"/>
              <a:gd name="connsiteX1016" fmla="*/ 1053683 w 1948239"/>
              <a:gd name="connsiteY1016" fmla="*/ 518785 h 1667221"/>
              <a:gd name="connsiteX1017" fmla="*/ 1039347 w 1948239"/>
              <a:gd name="connsiteY1017" fmla="*/ 483252 h 1667221"/>
              <a:gd name="connsiteX1018" fmla="*/ 1046516 w 1948239"/>
              <a:gd name="connsiteY1018" fmla="*/ 480409 h 1667221"/>
              <a:gd name="connsiteX1019" fmla="*/ 1040781 w 1948239"/>
              <a:gd name="connsiteY1019" fmla="*/ 480409 h 1667221"/>
              <a:gd name="connsiteX1020" fmla="*/ 1060852 w 1948239"/>
              <a:gd name="connsiteY1020" fmla="*/ 471881 h 1667221"/>
              <a:gd name="connsiteX1021" fmla="*/ 1049381 w 1948239"/>
              <a:gd name="connsiteY1021" fmla="*/ 470459 h 1667221"/>
              <a:gd name="connsiteX1022" fmla="*/ 1075187 w 1948239"/>
              <a:gd name="connsiteY1022" fmla="*/ 446297 h 1667221"/>
              <a:gd name="connsiteX1023" fmla="*/ 1070886 w 1948239"/>
              <a:gd name="connsiteY1023" fmla="*/ 446297 h 1667221"/>
              <a:gd name="connsiteX1024" fmla="*/ 1076620 w 1948239"/>
              <a:gd name="connsiteY1024" fmla="*/ 442033 h 1667221"/>
              <a:gd name="connsiteX1025" fmla="*/ 1082355 w 1948239"/>
              <a:gd name="connsiteY1025" fmla="*/ 449140 h 1667221"/>
              <a:gd name="connsiteX1026" fmla="*/ 1089523 w 1948239"/>
              <a:gd name="connsiteY1026" fmla="*/ 422134 h 1667221"/>
              <a:gd name="connsiteX1027" fmla="*/ 1076620 w 1948239"/>
              <a:gd name="connsiteY1027" fmla="*/ 422134 h 1667221"/>
              <a:gd name="connsiteX1028" fmla="*/ 1095258 w 1948239"/>
              <a:gd name="connsiteY1028" fmla="*/ 415029 h 1667221"/>
              <a:gd name="connsiteX1029" fmla="*/ 1075187 w 1948239"/>
              <a:gd name="connsiteY1029" fmla="*/ 413606 h 1667221"/>
              <a:gd name="connsiteX1030" fmla="*/ 1079487 w 1948239"/>
              <a:gd name="connsiteY1030" fmla="*/ 403658 h 1667221"/>
              <a:gd name="connsiteX1031" fmla="*/ 1073753 w 1948239"/>
              <a:gd name="connsiteY1031" fmla="*/ 399394 h 1667221"/>
              <a:gd name="connsiteX1032" fmla="*/ 1078053 w 1948239"/>
              <a:gd name="connsiteY1032" fmla="*/ 388023 h 1667221"/>
              <a:gd name="connsiteX1033" fmla="*/ 1073753 w 1948239"/>
              <a:gd name="connsiteY1033" fmla="*/ 386601 h 1667221"/>
              <a:gd name="connsiteX1034" fmla="*/ 1083789 w 1948239"/>
              <a:gd name="connsiteY1034" fmla="*/ 369545 h 1667221"/>
              <a:gd name="connsiteX1035" fmla="*/ 1076620 w 1948239"/>
              <a:gd name="connsiteY1035" fmla="*/ 368125 h 1667221"/>
              <a:gd name="connsiteX1036" fmla="*/ 1083789 w 1948239"/>
              <a:gd name="connsiteY1036" fmla="*/ 353911 h 1667221"/>
              <a:gd name="connsiteX1037" fmla="*/ 1073753 w 1948239"/>
              <a:gd name="connsiteY1037" fmla="*/ 353911 h 1667221"/>
              <a:gd name="connsiteX1038" fmla="*/ 1086656 w 1948239"/>
              <a:gd name="connsiteY1038" fmla="*/ 338276 h 1667221"/>
              <a:gd name="connsiteX1039" fmla="*/ 1072320 w 1948239"/>
              <a:gd name="connsiteY1039" fmla="*/ 328327 h 1667221"/>
              <a:gd name="connsiteX1040" fmla="*/ 1079487 w 1948239"/>
              <a:gd name="connsiteY1040" fmla="*/ 319798 h 1667221"/>
              <a:gd name="connsiteX1041" fmla="*/ 1073753 w 1948239"/>
              <a:gd name="connsiteY1041" fmla="*/ 321220 h 1667221"/>
              <a:gd name="connsiteX1042" fmla="*/ 1078053 w 1948239"/>
              <a:gd name="connsiteY1042" fmla="*/ 322641 h 1667221"/>
              <a:gd name="connsiteX1043" fmla="*/ 1070886 w 1948239"/>
              <a:gd name="connsiteY1043" fmla="*/ 322641 h 1667221"/>
              <a:gd name="connsiteX1044" fmla="*/ 1076620 w 1948239"/>
              <a:gd name="connsiteY1044" fmla="*/ 312693 h 1667221"/>
              <a:gd name="connsiteX1045" fmla="*/ 1063717 w 1948239"/>
              <a:gd name="connsiteY1045" fmla="*/ 311270 h 1667221"/>
              <a:gd name="connsiteX1046" fmla="*/ 461537 w 1948239"/>
              <a:gd name="connsiteY1046" fmla="*/ 282944 h 1667221"/>
              <a:gd name="connsiteX1047" fmla="*/ 438676 w 1948239"/>
              <a:gd name="connsiteY1047" fmla="*/ 295636 h 1667221"/>
              <a:gd name="connsiteX1048" fmla="*/ 434815 w 1948239"/>
              <a:gd name="connsiteY1048" fmla="*/ 297805 h 1667221"/>
              <a:gd name="connsiteX1049" fmla="*/ 437243 w 1948239"/>
              <a:gd name="connsiteY1049" fmla="*/ 295636 h 1667221"/>
              <a:gd name="connsiteX1050" fmla="*/ 454446 w 1948239"/>
              <a:gd name="connsiteY1050" fmla="*/ 284799 h 1667221"/>
              <a:gd name="connsiteX1051" fmla="*/ 448532 w 1948239"/>
              <a:gd name="connsiteY1051" fmla="*/ 276980 h 1667221"/>
              <a:gd name="connsiteX1052" fmla="*/ 455879 w 1948239"/>
              <a:gd name="connsiteY1052" fmla="*/ 277157 h 1667221"/>
              <a:gd name="connsiteX1053" fmla="*/ 435808 w 1948239"/>
              <a:gd name="connsiteY1053" fmla="*/ 284264 h 1667221"/>
              <a:gd name="connsiteX1054" fmla="*/ 448532 w 1948239"/>
              <a:gd name="connsiteY1054" fmla="*/ 276980 h 1667221"/>
              <a:gd name="connsiteX1055" fmla="*/ 470216 w 1948239"/>
              <a:gd name="connsiteY1055" fmla="*/ 243047 h 1667221"/>
              <a:gd name="connsiteX1056" fmla="*/ 447278 w 1948239"/>
              <a:gd name="connsiteY1056" fmla="*/ 261524 h 1667221"/>
              <a:gd name="connsiteX1057" fmla="*/ 470216 w 1948239"/>
              <a:gd name="connsiteY1057" fmla="*/ 243047 h 1667221"/>
              <a:gd name="connsiteX1058" fmla="*/ 513221 w 1948239"/>
              <a:gd name="connsiteY1058" fmla="*/ 231676 h 1667221"/>
              <a:gd name="connsiteX1059" fmla="*/ 470214 w 1948239"/>
              <a:gd name="connsiteY1059" fmla="*/ 261524 h 1667221"/>
              <a:gd name="connsiteX1060" fmla="*/ 513221 w 1948239"/>
              <a:gd name="connsiteY1060" fmla="*/ 231676 h 1667221"/>
              <a:gd name="connsiteX1061" fmla="*/ 1733201 w 1948239"/>
              <a:gd name="connsiteY1061" fmla="*/ 220305 h 1667221"/>
              <a:gd name="connsiteX1062" fmla="*/ 1761873 w 1948239"/>
              <a:gd name="connsiteY1062" fmla="*/ 237360 h 1667221"/>
              <a:gd name="connsiteX1063" fmla="*/ 1750404 w 1948239"/>
              <a:gd name="connsiteY1063" fmla="*/ 245888 h 1667221"/>
              <a:gd name="connsiteX1064" fmla="*/ 1733201 w 1948239"/>
              <a:gd name="connsiteY1064" fmla="*/ 220305 h 1667221"/>
              <a:gd name="connsiteX1065" fmla="*/ 1609913 w 1948239"/>
              <a:gd name="connsiteY1065" fmla="*/ 98071 h 1667221"/>
              <a:gd name="connsiteX1066" fmla="*/ 1645752 w 1948239"/>
              <a:gd name="connsiteY1066" fmla="*/ 120812 h 1667221"/>
              <a:gd name="connsiteX1067" fmla="*/ 1624249 w 1948239"/>
              <a:gd name="connsiteY1067" fmla="*/ 113705 h 1667221"/>
              <a:gd name="connsiteX1068" fmla="*/ 1609913 w 1948239"/>
              <a:gd name="connsiteY1068" fmla="*/ 98071 h 1667221"/>
              <a:gd name="connsiteX1069" fmla="*/ 761232 w 1948239"/>
              <a:gd name="connsiteY1069" fmla="*/ 92384 h 1667221"/>
              <a:gd name="connsiteX1070" fmla="*/ 791339 w 1948239"/>
              <a:gd name="connsiteY1070" fmla="*/ 93806 h 1667221"/>
              <a:gd name="connsiteX1071" fmla="*/ 762667 w 1948239"/>
              <a:gd name="connsiteY1071" fmla="*/ 100913 h 1667221"/>
              <a:gd name="connsiteX1072" fmla="*/ 751198 w 1948239"/>
              <a:gd name="connsiteY1072" fmla="*/ 105177 h 1667221"/>
              <a:gd name="connsiteX1073" fmla="*/ 721092 w 1948239"/>
              <a:gd name="connsiteY1073" fmla="*/ 102334 h 1667221"/>
              <a:gd name="connsiteX1074" fmla="*/ 761232 w 1948239"/>
              <a:gd name="connsiteY1074" fmla="*/ 92384 h 1667221"/>
              <a:gd name="connsiteX1075" fmla="*/ 863017 w 1948239"/>
              <a:gd name="connsiteY1075" fmla="*/ 88122 h 1667221"/>
              <a:gd name="connsiteX1076" fmla="*/ 832912 w 1948239"/>
              <a:gd name="connsiteY1076" fmla="*/ 98071 h 1667221"/>
              <a:gd name="connsiteX1077" fmla="*/ 851548 w 1948239"/>
              <a:gd name="connsiteY1077" fmla="*/ 102335 h 1667221"/>
              <a:gd name="connsiteX1078" fmla="*/ 1396309 w 1948239"/>
              <a:gd name="connsiteY1078" fmla="*/ 69645 h 1667221"/>
              <a:gd name="connsiteX1079" fmla="*/ 1403478 w 1948239"/>
              <a:gd name="connsiteY1079" fmla="*/ 82436 h 1667221"/>
              <a:gd name="connsiteX1080" fmla="*/ 1430715 w 1948239"/>
              <a:gd name="connsiteY1080" fmla="*/ 100914 h 1667221"/>
              <a:gd name="connsiteX1081" fmla="*/ 1455087 w 1948239"/>
              <a:gd name="connsiteY1081" fmla="*/ 95229 h 1667221"/>
              <a:gd name="connsiteX1082" fmla="*/ 1467988 w 1948239"/>
              <a:gd name="connsiteY1082" fmla="*/ 102335 h 1667221"/>
              <a:gd name="connsiteX1083" fmla="*/ 1480891 w 1948239"/>
              <a:gd name="connsiteY1083" fmla="*/ 110863 h 1667221"/>
              <a:gd name="connsiteX1084" fmla="*/ 1506696 w 1948239"/>
              <a:gd name="connsiteY1084" fmla="*/ 120813 h 1667221"/>
              <a:gd name="connsiteX1085" fmla="*/ 1478024 w 1948239"/>
              <a:gd name="connsiteY1085" fmla="*/ 100914 h 1667221"/>
              <a:gd name="connsiteX1086" fmla="*/ 1518165 w 1948239"/>
              <a:gd name="connsiteY1086" fmla="*/ 116549 h 1667221"/>
              <a:gd name="connsiteX1087" fmla="*/ 1519597 w 1948239"/>
              <a:gd name="connsiteY1087" fmla="*/ 106599 h 1667221"/>
              <a:gd name="connsiteX1088" fmla="*/ 1460821 w 1948239"/>
              <a:gd name="connsiteY1088" fmla="*/ 89543 h 1667221"/>
              <a:gd name="connsiteX1089" fmla="*/ 1396309 w 1948239"/>
              <a:gd name="connsiteY1089" fmla="*/ 69645 h 1667221"/>
              <a:gd name="connsiteX1090" fmla="*/ 928245 w 1948239"/>
              <a:gd name="connsiteY1090" fmla="*/ 53654 h 1667221"/>
              <a:gd name="connsiteX1091" fmla="*/ 946166 w 1948239"/>
              <a:gd name="connsiteY1091" fmla="*/ 58273 h 1667221"/>
              <a:gd name="connsiteX1092" fmla="*/ 910325 w 1948239"/>
              <a:gd name="connsiteY1092" fmla="*/ 66801 h 1667221"/>
              <a:gd name="connsiteX1093" fmla="*/ 878786 w 1948239"/>
              <a:gd name="connsiteY1093" fmla="*/ 68223 h 1667221"/>
              <a:gd name="connsiteX1094" fmla="*/ 901723 w 1948239"/>
              <a:gd name="connsiteY1094" fmla="*/ 55430 h 1667221"/>
              <a:gd name="connsiteX1095" fmla="*/ 928245 w 1948239"/>
              <a:gd name="connsiteY1095" fmla="*/ 53654 h 1667221"/>
              <a:gd name="connsiteX1096" fmla="*/ 1191308 w 1948239"/>
              <a:gd name="connsiteY1096" fmla="*/ 31268 h 1667221"/>
              <a:gd name="connsiteX1097" fmla="*/ 1165503 w 1948239"/>
              <a:gd name="connsiteY1097" fmla="*/ 34111 h 1667221"/>
              <a:gd name="connsiteX1098" fmla="*/ 1184139 w 1948239"/>
              <a:gd name="connsiteY1098" fmla="*/ 35532 h 1667221"/>
              <a:gd name="connsiteX1099" fmla="*/ 1326065 w 1948239"/>
              <a:gd name="connsiteY1099" fmla="*/ 9949 h 1667221"/>
              <a:gd name="connsiteX1100" fmla="*/ 1376239 w 1948239"/>
              <a:gd name="connsiteY1100" fmla="*/ 31268 h 1667221"/>
              <a:gd name="connsiteX1101" fmla="*/ 1400611 w 1948239"/>
              <a:gd name="connsiteY1101" fmla="*/ 59696 h 1667221"/>
              <a:gd name="connsiteX1102" fmla="*/ 1420681 w 1948239"/>
              <a:gd name="connsiteY1102" fmla="*/ 59696 h 1667221"/>
              <a:gd name="connsiteX1103" fmla="*/ 1440751 w 1948239"/>
              <a:gd name="connsiteY1103" fmla="*/ 59696 h 1667221"/>
              <a:gd name="connsiteX1104" fmla="*/ 1490926 w 1948239"/>
              <a:gd name="connsiteY1104" fmla="*/ 75331 h 1667221"/>
              <a:gd name="connsiteX1105" fmla="*/ 1535367 w 1948239"/>
              <a:gd name="connsiteY1105" fmla="*/ 96650 h 1667221"/>
              <a:gd name="connsiteX1106" fmla="*/ 1571206 w 1948239"/>
              <a:gd name="connsiteY1106" fmla="*/ 123656 h 1667221"/>
              <a:gd name="connsiteX1107" fmla="*/ 1585542 w 1948239"/>
              <a:gd name="connsiteY1107" fmla="*/ 137868 h 1667221"/>
              <a:gd name="connsiteX1108" fmla="*/ 1597011 w 1948239"/>
              <a:gd name="connsiteY1108" fmla="*/ 152082 h 1667221"/>
              <a:gd name="connsiteX1109" fmla="*/ 1627117 w 1948239"/>
              <a:gd name="connsiteY1109" fmla="*/ 169138 h 1667221"/>
              <a:gd name="connsiteX1110" fmla="*/ 1640018 w 1948239"/>
              <a:gd name="connsiteY1110" fmla="*/ 166294 h 1667221"/>
              <a:gd name="connsiteX1111" fmla="*/ 1545402 w 1948239"/>
              <a:gd name="connsiteY1111" fmla="*/ 81015 h 1667221"/>
              <a:gd name="connsiteX1112" fmla="*/ 1568339 w 1948239"/>
              <a:gd name="connsiteY1112" fmla="*/ 108021 h 1667221"/>
              <a:gd name="connsiteX1113" fmla="*/ 1518165 w 1948239"/>
              <a:gd name="connsiteY1113" fmla="*/ 83859 h 1667221"/>
              <a:gd name="connsiteX1114" fmla="*/ 1472290 w 1948239"/>
              <a:gd name="connsiteY1114" fmla="*/ 59696 h 1667221"/>
              <a:gd name="connsiteX1115" fmla="*/ 1508129 w 1948239"/>
              <a:gd name="connsiteY1115" fmla="*/ 75331 h 1667221"/>
              <a:gd name="connsiteX1116" fmla="*/ 1543969 w 1948239"/>
              <a:gd name="connsiteY1116" fmla="*/ 92386 h 1667221"/>
              <a:gd name="connsiteX1117" fmla="*/ 1505261 w 1948239"/>
              <a:gd name="connsiteY1117" fmla="*/ 65381 h 1667221"/>
              <a:gd name="connsiteX1118" fmla="*/ 1548269 w 1948239"/>
              <a:gd name="connsiteY1118" fmla="*/ 78172 h 1667221"/>
              <a:gd name="connsiteX1119" fmla="*/ 1595578 w 1948239"/>
              <a:gd name="connsiteY1119" fmla="*/ 102335 h 1667221"/>
              <a:gd name="connsiteX1120" fmla="*/ 1591277 w 1948239"/>
              <a:gd name="connsiteY1120" fmla="*/ 99493 h 1667221"/>
              <a:gd name="connsiteX1121" fmla="*/ 1622815 w 1948239"/>
              <a:gd name="connsiteY1121" fmla="*/ 119392 h 1667221"/>
              <a:gd name="connsiteX1122" fmla="*/ 1641453 w 1948239"/>
              <a:gd name="connsiteY1122" fmla="*/ 132183 h 1667221"/>
              <a:gd name="connsiteX1123" fmla="*/ 1660088 w 1948239"/>
              <a:gd name="connsiteY1123" fmla="*/ 144975 h 1667221"/>
              <a:gd name="connsiteX1124" fmla="*/ 1687327 w 1948239"/>
              <a:gd name="connsiteY1124" fmla="*/ 169138 h 1667221"/>
              <a:gd name="connsiteX1125" fmla="*/ 1670124 w 1948239"/>
              <a:gd name="connsiteY1125" fmla="*/ 169138 h 1667221"/>
              <a:gd name="connsiteX1126" fmla="*/ 1637151 w 1948239"/>
              <a:gd name="connsiteY1126" fmla="*/ 150661 h 1667221"/>
              <a:gd name="connsiteX1127" fmla="*/ 1667257 w 1948239"/>
              <a:gd name="connsiteY1127" fmla="*/ 174824 h 1667221"/>
              <a:gd name="connsiteX1128" fmla="*/ 1697361 w 1948239"/>
              <a:gd name="connsiteY1128" fmla="*/ 201828 h 1667221"/>
              <a:gd name="connsiteX1129" fmla="*/ 1754705 w 1948239"/>
              <a:gd name="connsiteY1129" fmla="*/ 265789 h 1667221"/>
              <a:gd name="connsiteX1130" fmla="*/ 1807748 w 1948239"/>
              <a:gd name="connsiteY1130" fmla="*/ 334012 h 1667221"/>
              <a:gd name="connsiteX1131" fmla="*/ 1832118 w 1948239"/>
              <a:gd name="connsiteY1131" fmla="*/ 366703 h 1667221"/>
              <a:gd name="connsiteX1132" fmla="*/ 1857923 w 1948239"/>
              <a:gd name="connsiteY1132" fmla="*/ 396551 h 1667221"/>
              <a:gd name="connsiteX1133" fmla="*/ 1853623 w 1948239"/>
              <a:gd name="connsiteY1133" fmla="*/ 382337 h 1667221"/>
              <a:gd name="connsiteX1134" fmla="*/ 1847889 w 1948239"/>
              <a:gd name="connsiteY1134" fmla="*/ 368123 h 1667221"/>
              <a:gd name="connsiteX1135" fmla="*/ 1837853 w 1948239"/>
              <a:gd name="connsiteY1135" fmla="*/ 339697 h 1667221"/>
              <a:gd name="connsiteX1136" fmla="*/ 1867959 w 1948239"/>
              <a:gd name="connsiteY1136" fmla="*/ 397972 h 1667221"/>
              <a:gd name="connsiteX1137" fmla="*/ 1892329 w 1948239"/>
              <a:gd name="connsiteY1137" fmla="*/ 424978 h 1667221"/>
              <a:gd name="connsiteX1138" fmla="*/ 1881039 w 1948239"/>
              <a:gd name="connsiteY1138" fmla="*/ 389199 h 1667221"/>
              <a:gd name="connsiteX1139" fmla="*/ 1879634 w 1948239"/>
              <a:gd name="connsiteY1139" fmla="*/ 379503 h 1667221"/>
              <a:gd name="connsiteX1140" fmla="*/ 1892329 w 1948239"/>
              <a:gd name="connsiteY1140" fmla="*/ 423555 h 1667221"/>
              <a:gd name="connsiteX1141" fmla="*/ 1900930 w 1948239"/>
              <a:gd name="connsiteY1141" fmla="*/ 456247 h 1667221"/>
              <a:gd name="connsiteX1142" fmla="*/ 1906665 w 1948239"/>
              <a:gd name="connsiteY1142" fmla="*/ 486094 h 1667221"/>
              <a:gd name="connsiteX1143" fmla="*/ 1925302 w 1948239"/>
              <a:gd name="connsiteY1143" fmla="*/ 504572 h 1667221"/>
              <a:gd name="connsiteX1144" fmla="*/ 1910966 w 1948239"/>
              <a:gd name="connsiteY1144" fmla="*/ 505993 h 1667221"/>
              <a:gd name="connsiteX1145" fmla="*/ 1923868 w 1948239"/>
              <a:gd name="connsiteY1145" fmla="*/ 569952 h 1667221"/>
              <a:gd name="connsiteX1146" fmla="*/ 1931036 w 1948239"/>
              <a:gd name="connsiteY1146" fmla="*/ 561424 h 1667221"/>
              <a:gd name="connsiteX1147" fmla="*/ 1932469 w 1948239"/>
              <a:gd name="connsiteY1147" fmla="*/ 525891 h 1667221"/>
              <a:gd name="connsiteX1148" fmla="*/ 1933903 w 1948239"/>
              <a:gd name="connsiteY1148" fmla="*/ 633914 h 1667221"/>
              <a:gd name="connsiteX1149" fmla="*/ 1936771 w 1948239"/>
              <a:gd name="connsiteY1149" fmla="*/ 631071 h 1667221"/>
              <a:gd name="connsiteX1150" fmla="*/ 1935336 w 1948239"/>
              <a:gd name="connsiteY1150" fmla="*/ 666604 h 1667221"/>
              <a:gd name="connsiteX1151" fmla="*/ 1941071 w 1948239"/>
              <a:gd name="connsiteY1151" fmla="*/ 636755 h 1667221"/>
              <a:gd name="connsiteX1152" fmla="*/ 1933903 w 1948239"/>
              <a:gd name="connsiteY1152" fmla="*/ 713508 h 1667221"/>
              <a:gd name="connsiteX1153" fmla="*/ 1932469 w 1948239"/>
              <a:gd name="connsiteY1153" fmla="*/ 783152 h 1667221"/>
              <a:gd name="connsiteX1154" fmla="*/ 1922435 w 1948239"/>
              <a:gd name="connsiteY1154" fmla="*/ 813001 h 1667221"/>
              <a:gd name="connsiteX1155" fmla="*/ 1928169 w 1948239"/>
              <a:gd name="connsiteY1155" fmla="*/ 815844 h 1667221"/>
              <a:gd name="connsiteX1156" fmla="*/ 1916700 w 1948239"/>
              <a:gd name="connsiteY1156" fmla="*/ 844270 h 1667221"/>
              <a:gd name="connsiteX1157" fmla="*/ 1926735 w 1948239"/>
              <a:gd name="connsiteY1157" fmla="*/ 881224 h 1667221"/>
              <a:gd name="connsiteX1158" fmla="*/ 1926735 w 1948239"/>
              <a:gd name="connsiteY1158" fmla="*/ 878381 h 1667221"/>
              <a:gd name="connsiteX1159" fmla="*/ 1932469 w 1948239"/>
              <a:gd name="connsiteY1159" fmla="*/ 898280 h 1667221"/>
              <a:gd name="connsiteX1160" fmla="*/ 1908099 w 1948239"/>
              <a:gd name="connsiteY1160" fmla="*/ 955134 h 1667221"/>
              <a:gd name="connsiteX1161" fmla="*/ 1873693 w 1948239"/>
              <a:gd name="connsiteY1161" fmla="*/ 1010566 h 1667221"/>
              <a:gd name="connsiteX1162" fmla="*/ 1836420 w 1948239"/>
              <a:gd name="connsiteY1162" fmla="*/ 1044677 h 1667221"/>
              <a:gd name="connsiteX1163" fmla="*/ 1836420 w 1948239"/>
              <a:gd name="connsiteY1163" fmla="*/ 1067419 h 1667221"/>
              <a:gd name="connsiteX1164" fmla="*/ 1820650 w 1948239"/>
              <a:gd name="connsiteY1164" fmla="*/ 1127114 h 1667221"/>
              <a:gd name="connsiteX1165" fmla="*/ 1833553 w 1948239"/>
              <a:gd name="connsiteY1165" fmla="*/ 1112902 h 1667221"/>
              <a:gd name="connsiteX1166" fmla="*/ 1816350 w 1948239"/>
              <a:gd name="connsiteY1166" fmla="*/ 1137064 h 1667221"/>
              <a:gd name="connsiteX1167" fmla="*/ 1820650 w 1948239"/>
              <a:gd name="connsiteY1167" fmla="*/ 1145592 h 1667221"/>
              <a:gd name="connsiteX1168" fmla="*/ 1793412 w 1948239"/>
              <a:gd name="connsiteY1168" fmla="*/ 1182546 h 1667221"/>
              <a:gd name="connsiteX1169" fmla="*/ 1817783 w 1948239"/>
              <a:gd name="connsiteY1169" fmla="*/ 1168334 h 1667221"/>
              <a:gd name="connsiteX1170" fmla="*/ 1781944 w 1948239"/>
              <a:gd name="connsiteY1170" fmla="*/ 1213816 h 1667221"/>
              <a:gd name="connsiteX1171" fmla="*/ 1800579 w 1948239"/>
              <a:gd name="connsiteY1171" fmla="*/ 1202445 h 1667221"/>
              <a:gd name="connsiteX1172" fmla="*/ 1777642 w 1948239"/>
              <a:gd name="connsiteY1172" fmla="*/ 1220923 h 1667221"/>
              <a:gd name="connsiteX1173" fmla="*/ 1756139 w 1948239"/>
              <a:gd name="connsiteY1173" fmla="*/ 1249349 h 1667221"/>
              <a:gd name="connsiteX1174" fmla="*/ 1769041 w 1948239"/>
              <a:gd name="connsiteY1174" fmla="*/ 1225187 h 1667221"/>
              <a:gd name="connsiteX1175" fmla="*/ 1780509 w 1948239"/>
              <a:gd name="connsiteY1175" fmla="*/ 1201024 h 1667221"/>
              <a:gd name="connsiteX1176" fmla="*/ 1743236 w 1948239"/>
              <a:gd name="connsiteY1176" fmla="*/ 1233714 h 1667221"/>
              <a:gd name="connsiteX1177" fmla="*/ 1717432 w 1948239"/>
              <a:gd name="connsiteY1177" fmla="*/ 1240821 h 1667221"/>
              <a:gd name="connsiteX1178" fmla="*/ 1683026 w 1948239"/>
              <a:gd name="connsiteY1178" fmla="*/ 1276355 h 1667221"/>
              <a:gd name="connsiteX1179" fmla="*/ 1667257 w 1948239"/>
              <a:gd name="connsiteY1179" fmla="*/ 1296253 h 1667221"/>
              <a:gd name="connsiteX1180" fmla="*/ 1650054 w 1948239"/>
              <a:gd name="connsiteY1180" fmla="*/ 1314731 h 1667221"/>
              <a:gd name="connsiteX1181" fmla="*/ 1578375 w 1948239"/>
              <a:gd name="connsiteY1181" fmla="*/ 1367320 h 1667221"/>
              <a:gd name="connsiteX1182" fmla="*/ 1578375 w 1948239"/>
              <a:gd name="connsiteY1182" fmla="*/ 1392903 h 1667221"/>
              <a:gd name="connsiteX1183" fmla="*/ 1618515 w 1948239"/>
              <a:gd name="connsiteY1183" fmla="*/ 1365897 h 1667221"/>
              <a:gd name="connsiteX1184" fmla="*/ 1651487 w 1948239"/>
              <a:gd name="connsiteY1184" fmla="*/ 1353106 h 1667221"/>
              <a:gd name="connsiteX1185" fmla="*/ 1678726 w 1948239"/>
              <a:gd name="connsiteY1185" fmla="*/ 1310465 h 1667221"/>
              <a:gd name="connsiteX1186" fmla="*/ 1711697 w 1948239"/>
              <a:gd name="connsiteY1186" fmla="*/ 1264984 h 1667221"/>
              <a:gd name="connsiteX1187" fmla="*/ 1680159 w 1948239"/>
              <a:gd name="connsiteY1187" fmla="*/ 1311888 h 1667221"/>
              <a:gd name="connsiteX1188" fmla="*/ 1726033 w 1948239"/>
              <a:gd name="connsiteY1188" fmla="*/ 1289146 h 1667221"/>
              <a:gd name="connsiteX1189" fmla="*/ 1645596 w 1948239"/>
              <a:gd name="connsiteY1189" fmla="*/ 1383687 h 1667221"/>
              <a:gd name="connsiteX1190" fmla="*/ 1624252 w 1948239"/>
              <a:gd name="connsiteY1190" fmla="*/ 1405694 h 1667221"/>
              <a:gd name="connsiteX1191" fmla="*/ 1624250 w 1948239"/>
              <a:gd name="connsiteY1191" fmla="*/ 1405696 h 1667221"/>
              <a:gd name="connsiteX1192" fmla="*/ 1562605 w 1948239"/>
              <a:gd name="connsiteY1192" fmla="*/ 1445493 h 1667221"/>
              <a:gd name="connsiteX1193" fmla="*/ 1505261 w 1948239"/>
              <a:gd name="connsiteY1193" fmla="*/ 1454021 h 1667221"/>
              <a:gd name="connsiteX1194" fmla="*/ 1473723 w 1948239"/>
              <a:gd name="connsiteY1194" fmla="*/ 1483868 h 1667221"/>
              <a:gd name="connsiteX1195" fmla="*/ 1436449 w 1948239"/>
              <a:gd name="connsiteY1195" fmla="*/ 1502346 h 1667221"/>
              <a:gd name="connsiteX1196" fmla="*/ 1436449 w 1948239"/>
              <a:gd name="connsiteY1196" fmla="*/ 1526508 h 1667221"/>
              <a:gd name="connsiteX1197" fmla="*/ 1478024 w 1948239"/>
              <a:gd name="connsiteY1197" fmla="*/ 1502346 h 1667221"/>
              <a:gd name="connsiteX1198" fmla="*/ 1532500 w 1948239"/>
              <a:gd name="connsiteY1198" fmla="*/ 1482447 h 1667221"/>
              <a:gd name="connsiteX1199" fmla="*/ 1500961 w 1948239"/>
              <a:gd name="connsiteY1199" fmla="*/ 1508031 h 1667221"/>
              <a:gd name="connsiteX1200" fmla="*/ 1469423 w 1948239"/>
              <a:gd name="connsiteY1200" fmla="*/ 1532194 h 1667221"/>
              <a:gd name="connsiteX1201" fmla="*/ 1445051 w 1948239"/>
              <a:gd name="connsiteY1201" fmla="*/ 1530772 h 1667221"/>
              <a:gd name="connsiteX1202" fmla="*/ 1440751 w 1948239"/>
              <a:gd name="connsiteY1202" fmla="*/ 1544986 h 1667221"/>
              <a:gd name="connsiteX1203" fmla="*/ 1369072 w 1948239"/>
              <a:gd name="connsiteY1203" fmla="*/ 1577676 h 1667221"/>
              <a:gd name="connsiteX1204" fmla="*/ 1318896 w 1948239"/>
              <a:gd name="connsiteY1204" fmla="*/ 1604682 h 1667221"/>
              <a:gd name="connsiteX1205" fmla="*/ 1274455 w 1948239"/>
              <a:gd name="connsiteY1205" fmla="*/ 1610367 h 1667221"/>
              <a:gd name="connsiteX1206" fmla="*/ 1330365 w 1948239"/>
              <a:gd name="connsiteY1206" fmla="*/ 1594732 h 1667221"/>
              <a:gd name="connsiteX1207" fmla="*/ 1330365 w 1948239"/>
              <a:gd name="connsiteY1207" fmla="*/ 1563462 h 1667221"/>
              <a:gd name="connsiteX1208" fmla="*/ 1304560 w 1948239"/>
              <a:gd name="connsiteY1208" fmla="*/ 1571992 h 1667221"/>
              <a:gd name="connsiteX1209" fmla="*/ 1275888 w 1948239"/>
              <a:gd name="connsiteY1209" fmla="*/ 1581940 h 1667221"/>
              <a:gd name="connsiteX1210" fmla="*/ 1214245 w 1948239"/>
              <a:gd name="connsiteY1210" fmla="*/ 1604682 h 1667221"/>
              <a:gd name="connsiteX1211" fmla="*/ 1149733 w 1948239"/>
              <a:gd name="connsiteY1211" fmla="*/ 1621737 h 1667221"/>
              <a:gd name="connsiteX1212" fmla="*/ 1088090 w 1948239"/>
              <a:gd name="connsiteY1212" fmla="*/ 1627424 h 1667221"/>
              <a:gd name="connsiteX1213" fmla="*/ 1133853 w 1948239"/>
              <a:gd name="connsiteY1213" fmla="*/ 1628622 h 1667221"/>
              <a:gd name="connsiteX1214" fmla="*/ 1135061 w 1948239"/>
              <a:gd name="connsiteY1214" fmla="*/ 1629244 h 1667221"/>
              <a:gd name="connsiteX1215" fmla="*/ 1106726 w 1948239"/>
              <a:gd name="connsiteY1215" fmla="*/ 1631687 h 1667221"/>
              <a:gd name="connsiteX1216" fmla="*/ 1103859 w 1948239"/>
              <a:gd name="connsiteY1216" fmla="*/ 1634529 h 1667221"/>
              <a:gd name="connsiteX1217" fmla="*/ 1136832 w 1948239"/>
              <a:gd name="connsiteY1217" fmla="*/ 1631687 h 1667221"/>
              <a:gd name="connsiteX1218" fmla="*/ 1137849 w 1948239"/>
              <a:gd name="connsiteY1218" fmla="*/ 1630679 h 1667221"/>
              <a:gd name="connsiteX1219" fmla="*/ 1142566 w 1948239"/>
              <a:gd name="connsiteY1219" fmla="*/ 1633108 h 1667221"/>
              <a:gd name="connsiteX1220" fmla="*/ 953333 w 1948239"/>
              <a:gd name="connsiteY1220" fmla="*/ 1635951 h 1667221"/>
              <a:gd name="connsiteX1221" fmla="*/ 966235 w 1948239"/>
              <a:gd name="connsiteY1221" fmla="*/ 1648743 h 1667221"/>
              <a:gd name="connsiteX1222" fmla="*/ 927529 w 1948239"/>
              <a:gd name="connsiteY1222" fmla="*/ 1648743 h 1667221"/>
              <a:gd name="connsiteX1223" fmla="*/ 885954 w 1948239"/>
              <a:gd name="connsiteY1223" fmla="*/ 1653007 h 1667221"/>
              <a:gd name="connsiteX1224" fmla="*/ 883087 w 1948239"/>
              <a:gd name="connsiteY1224" fmla="*/ 1647322 h 1667221"/>
              <a:gd name="connsiteX1225" fmla="*/ 847248 w 1948239"/>
              <a:gd name="connsiteY1225" fmla="*/ 1662957 h 1667221"/>
              <a:gd name="connsiteX1226" fmla="*/ 742596 w 1948239"/>
              <a:gd name="connsiteY1226" fmla="*/ 1661535 h 1667221"/>
              <a:gd name="connsiteX1227" fmla="*/ 748330 w 1948239"/>
              <a:gd name="connsiteY1227" fmla="*/ 1667221 h 1667221"/>
              <a:gd name="connsiteX1228" fmla="*/ 650668 w 1948239"/>
              <a:gd name="connsiteY1228" fmla="*/ 1657271 h 1667221"/>
              <a:gd name="connsiteX1229" fmla="*/ 582677 w 1948239"/>
              <a:gd name="connsiteY1229" fmla="*/ 1650706 h 1667221"/>
              <a:gd name="connsiteX1230" fmla="*/ 591981 w 1948239"/>
              <a:gd name="connsiteY1230" fmla="*/ 1650719 h 1667221"/>
              <a:gd name="connsiteX1231" fmla="*/ 597805 w 1948239"/>
              <a:gd name="connsiteY1231" fmla="*/ 1644479 h 1667221"/>
              <a:gd name="connsiteX1232" fmla="*/ 559097 w 1948239"/>
              <a:gd name="connsiteY1232" fmla="*/ 1634529 h 1667221"/>
              <a:gd name="connsiteX1233" fmla="*/ 520391 w 1948239"/>
              <a:gd name="connsiteY1233" fmla="*/ 1621737 h 1667221"/>
              <a:gd name="connsiteX1234" fmla="*/ 500321 w 1948239"/>
              <a:gd name="connsiteY1234" fmla="*/ 1627424 h 1667221"/>
              <a:gd name="connsiteX1235" fmla="*/ 528993 w 1948239"/>
              <a:gd name="connsiteY1235" fmla="*/ 1634529 h 1667221"/>
              <a:gd name="connsiteX1236" fmla="*/ 517524 w 1948239"/>
              <a:gd name="connsiteY1236" fmla="*/ 1637372 h 1667221"/>
              <a:gd name="connsiteX1237" fmla="*/ 530425 w 1948239"/>
              <a:gd name="connsiteY1237" fmla="*/ 1608946 h 1667221"/>
              <a:gd name="connsiteX1238" fmla="*/ 488852 w 1948239"/>
              <a:gd name="connsiteY1238" fmla="*/ 1593311 h 1667221"/>
              <a:gd name="connsiteX1239" fmla="*/ 457314 w 1948239"/>
              <a:gd name="connsiteY1239" fmla="*/ 1576256 h 1667221"/>
              <a:gd name="connsiteX1240" fmla="*/ 464481 w 1948239"/>
              <a:gd name="connsiteY1240" fmla="*/ 1607525 h 1667221"/>
              <a:gd name="connsiteX1241" fmla="*/ 438676 w 1948239"/>
              <a:gd name="connsiteY1241" fmla="*/ 1600418 h 1667221"/>
              <a:gd name="connsiteX1242" fmla="*/ 405705 w 1948239"/>
              <a:gd name="connsiteY1242" fmla="*/ 1583361 h 1667221"/>
              <a:gd name="connsiteX1243" fmla="*/ 352661 w 1948239"/>
              <a:gd name="connsiteY1243" fmla="*/ 1542143 h 1667221"/>
              <a:gd name="connsiteX1244" fmla="*/ 265213 w 1948239"/>
              <a:gd name="connsiteY1244" fmla="*/ 1508031 h 1667221"/>
              <a:gd name="connsiteX1245" fmla="*/ 245143 w 1948239"/>
              <a:gd name="connsiteY1245" fmla="*/ 1493818 h 1667221"/>
              <a:gd name="connsiteX1246" fmla="*/ 227940 w 1948239"/>
              <a:gd name="connsiteY1246" fmla="*/ 1482447 h 1667221"/>
              <a:gd name="connsiteX1247" fmla="*/ 206436 w 1948239"/>
              <a:gd name="connsiteY1247" fmla="*/ 1476763 h 1667221"/>
              <a:gd name="connsiteX1248" fmla="*/ 187800 w 1948239"/>
              <a:gd name="connsiteY1248" fmla="*/ 1451178 h 1667221"/>
              <a:gd name="connsiteX1249" fmla="*/ 192100 w 1948239"/>
              <a:gd name="connsiteY1249" fmla="*/ 1462549 h 1667221"/>
              <a:gd name="connsiteX1250" fmla="*/ 156261 w 1948239"/>
              <a:gd name="connsiteY1250" fmla="*/ 1421329 h 1667221"/>
              <a:gd name="connsiteX1251" fmla="*/ 137624 w 1948239"/>
              <a:gd name="connsiteY1251" fmla="*/ 1387218 h 1667221"/>
              <a:gd name="connsiteX1252" fmla="*/ 140491 w 1948239"/>
              <a:gd name="connsiteY1252" fmla="*/ 1407117 h 1667221"/>
              <a:gd name="connsiteX1253" fmla="*/ 108952 w 1948239"/>
              <a:gd name="connsiteY1253" fmla="*/ 1364477 h 1667221"/>
              <a:gd name="connsiteX1254" fmla="*/ 98918 w 1948239"/>
              <a:gd name="connsiteY1254" fmla="*/ 1343157 h 1667221"/>
              <a:gd name="connsiteX1255" fmla="*/ 90316 w 1948239"/>
              <a:gd name="connsiteY1255" fmla="*/ 1321836 h 1667221"/>
              <a:gd name="connsiteX1256" fmla="*/ 80281 w 1948239"/>
              <a:gd name="connsiteY1256" fmla="*/ 1300517 h 1667221"/>
              <a:gd name="connsiteX1257" fmla="*/ 73113 w 1948239"/>
              <a:gd name="connsiteY1257" fmla="*/ 1279198 h 1667221"/>
              <a:gd name="connsiteX1258" fmla="*/ 63078 w 1948239"/>
              <a:gd name="connsiteY1258" fmla="*/ 1256456 h 1667221"/>
              <a:gd name="connsiteX1259" fmla="*/ 51609 w 1948239"/>
              <a:gd name="connsiteY1259" fmla="*/ 1232293 h 1667221"/>
              <a:gd name="connsiteX1260" fmla="*/ 53043 w 1948239"/>
              <a:gd name="connsiteY1260" fmla="*/ 1246506 h 1667221"/>
              <a:gd name="connsiteX1261" fmla="*/ 44442 w 1948239"/>
              <a:gd name="connsiteY1261" fmla="*/ 1212395 h 1667221"/>
              <a:gd name="connsiteX1262" fmla="*/ 60210 w 1948239"/>
              <a:gd name="connsiteY1262" fmla="*/ 1235135 h 1667221"/>
              <a:gd name="connsiteX1263" fmla="*/ 45875 w 1948239"/>
              <a:gd name="connsiteY1263" fmla="*/ 1162648 h 1667221"/>
              <a:gd name="connsiteX1264" fmla="*/ 27239 w 1948239"/>
              <a:gd name="connsiteY1264" fmla="*/ 1073105 h 1667221"/>
              <a:gd name="connsiteX1265" fmla="*/ 17203 w 1948239"/>
              <a:gd name="connsiteY1265" fmla="*/ 1101531 h 1667221"/>
              <a:gd name="connsiteX1266" fmla="*/ 28672 w 1948239"/>
              <a:gd name="connsiteY1266" fmla="*/ 1017673 h 1667221"/>
              <a:gd name="connsiteX1267" fmla="*/ 11469 w 1948239"/>
              <a:gd name="connsiteY1267" fmla="*/ 1053206 h 1667221"/>
              <a:gd name="connsiteX1268" fmla="*/ 11469 w 1948239"/>
              <a:gd name="connsiteY1268" fmla="*/ 989245 h 1667221"/>
              <a:gd name="connsiteX1269" fmla="*/ 4301 w 1948239"/>
              <a:gd name="connsiteY1269" fmla="*/ 976453 h 1667221"/>
              <a:gd name="connsiteX1270" fmla="*/ 5734 w 1948239"/>
              <a:gd name="connsiteY1270" fmla="*/ 903966 h 1667221"/>
              <a:gd name="connsiteX1271" fmla="*/ 0 w 1948239"/>
              <a:gd name="connsiteY1271" fmla="*/ 909651 h 1667221"/>
              <a:gd name="connsiteX1272" fmla="*/ 10036 w 1948239"/>
              <a:gd name="connsiteY1272" fmla="*/ 795945 h 1667221"/>
              <a:gd name="connsiteX1273" fmla="*/ 1434 w 1948239"/>
              <a:gd name="connsiteY1273" fmla="*/ 801630 h 1667221"/>
              <a:gd name="connsiteX1274" fmla="*/ 11469 w 1948239"/>
              <a:gd name="connsiteY1274" fmla="*/ 712086 h 1667221"/>
              <a:gd name="connsiteX1275" fmla="*/ 0 w 1948239"/>
              <a:gd name="connsiteY1275" fmla="*/ 730563 h 1667221"/>
              <a:gd name="connsiteX1276" fmla="*/ 20070 w 1948239"/>
              <a:gd name="connsiteY1276" fmla="*/ 622543 h 1667221"/>
              <a:gd name="connsiteX1277" fmla="*/ 5734 w 1948239"/>
              <a:gd name="connsiteY1277" fmla="*/ 599801 h 1667221"/>
              <a:gd name="connsiteX1278" fmla="*/ 20070 w 1948239"/>
              <a:gd name="connsiteY1278" fmla="*/ 540105 h 1667221"/>
              <a:gd name="connsiteX1279" fmla="*/ 11469 w 1948239"/>
              <a:gd name="connsiteY1279" fmla="*/ 557161 h 1667221"/>
              <a:gd name="connsiteX1280" fmla="*/ 15770 w 1948239"/>
              <a:gd name="connsiteY1280" fmla="*/ 557161 h 1667221"/>
              <a:gd name="connsiteX1281" fmla="*/ 7169 w 1948239"/>
              <a:gd name="connsiteY1281" fmla="*/ 572795 h 1667221"/>
              <a:gd name="connsiteX1282" fmla="*/ 22937 w 1948239"/>
              <a:gd name="connsiteY1282" fmla="*/ 504572 h 1667221"/>
              <a:gd name="connsiteX1283" fmla="*/ 7169 w 1948239"/>
              <a:gd name="connsiteY1283" fmla="*/ 521627 h 1667221"/>
              <a:gd name="connsiteX1284" fmla="*/ 55910 w 1948239"/>
              <a:gd name="connsiteY1284" fmla="*/ 379494 h 1667221"/>
              <a:gd name="connsiteX1285" fmla="*/ 73113 w 1948239"/>
              <a:gd name="connsiteY1285" fmla="*/ 386601 h 1667221"/>
              <a:gd name="connsiteX1286" fmla="*/ 63078 w 1948239"/>
              <a:gd name="connsiteY1286" fmla="*/ 436348 h 1667221"/>
              <a:gd name="connsiteX1287" fmla="*/ 88882 w 1948239"/>
              <a:gd name="connsiteY1287" fmla="*/ 393708 h 1667221"/>
              <a:gd name="connsiteX1288" fmla="*/ 81715 w 1948239"/>
              <a:gd name="connsiteY1288" fmla="*/ 427821 h 1667221"/>
              <a:gd name="connsiteX1289" fmla="*/ 84582 w 1948239"/>
              <a:gd name="connsiteY1289" fmla="*/ 426398 h 1667221"/>
              <a:gd name="connsiteX1290" fmla="*/ 78848 w 1948239"/>
              <a:gd name="connsiteY1290" fmla="*/ 451983 h 1667221"/>
              <a:gd name="connsiteX1291" fmla="*/ 110387 w 1948239"/>
              <a:gd name="connsiteY1291" fmla="*/ 454825 h 1667221"/>
              <a:gd name="connsiteX1292" fmla="*/ 86015 w 1948239"/>
              <a:gd name="connsiteY1292" fmla="*/ 500308 h 1667221"/>
              <a:gd name="connsiteX1293" fmla="*/ 86015 w 1948239"/>
              <a:gd name="connsiteY1293" fmla="*/ 540105 h 1667221"/>
              <a:gd name="connsiteX1294" fmla="*/ 106085 w 1948239"/>
              <a:gd name="connsiteY1294" fmla="*/ 496044 h 1667221"/>
              <a:gd name="connsiteX1295" fmla="*/ 114687 w 1948239"/>
              <a:gd name="connsiteY1295" fmla="*/ 547212 h 1667221"/>
              <a:gd name="connsiteX1296" fmla="*/ 117554 w 1948239"/>
              <a:gd name="connsiteY1296" fmla="*/ 683659 h 1667221"/>
              <a:gd name="connsiteX1297" fmla="*/ 97484 w 1948239"/>
              <a:gd name="connsiteY1297" fmla="*/ 696451 h 1667221"/>
              <a:gd name="connsiteX1298" fmla="*/ 101785 w 1948239"/>
              <a:gd name="connsiteY1298" fmla="*/ 737670 h 1667221"/>
              <a:gd name="connsiteX1299" fmla="*/ 86015 w 1948239"/>
              <a:gd name="connsiteY1299" fmla="*/ 751883 h 1667221"/>
              <a:gd name="connsiteX1300" fmla="*/ 91749 w 1948239"/>
              <a:gd name="connsiteY1300" fmla="*/ 777468 h 1667221"/>
              <a:gd name="connsiteX1301" fmla="*/ 110387 w 1948239"/>
              <a:gd name="connsiteY1301" fmla="*/ 760412 h 1667221"/>
              <a:gd name="connsiteX1302" fmla="*/ 101785 w 1948239"/>
              <a:gd name="connsiteY1302" fmla="*/ 818686 h 1667221"/>
              <a:gd name="connsiteX1303" fmla="*/ 108952 w 1948239"/>
              <a:gd name="connsiteY1303" fmla="*/ 803051 h 1667221"/>
              <a:gd name="connsiteX1304" fmla="*/ 107519 w 1948239"/>
              <a:gd name="connsiteY1304" fmla="*/ 915337 h 1667221"/>
              <a:gd name="connsiteX1305" fmla="*/ 111819 w 1948239"/>
              <a:gd name="connsiteY1305" fmla="*/ 1020514 h 1667221"/>
              <a:gd name="connsiteX1306" fmla="*/ 118988 w 1948239"/>
              <a:gd name="connsiteY1306" fmla="*/ 1011987 h 1667221"/>
              <a:gd name="connsiteX1307" fmla="*/ 117554 w 1948239"/>
              <a:gd name="connsiteY1307" fmla="*/ 1038992 h 1667221"/>
              <a:gd name="connsiteX1308" fmla="*/ 121855 w 1948239"/>
              <a:gd name="connsiteY1308" fmla="*/ 1033306 h 1667221"/>
              <a:gd name="connsiteX1309" fmla="*/ 120421 w 1948239"/>
              <a:gd name="connsiteY1309" fmla="*/ 1095845 h 1667221"/>
              <a:gd name="connsiteX1310" fmla="*/ 133324 w 1948239"/>
              <a:gd name="connsiteY1310" fmla="*/ 1186810 h 1667221"/>
              <a:gd name="connsiteX1311" fmla="*/ 136191 w 1948239"/>
              <a:gd name="connsiteY1311" fmla="*/ 1158384 h 1667221"/>
              <a:gd name="connsiteX1312" fmla="*/ 139058 w 1948239"/>
              <a:gd name="connsiteY1312" fmla="*/ 1206709 h 1667221"/>
              <a:gd name="connsiteX1313" fmla="*/ 149093 w 1948239"/>
              <a:gd name="connsiteY1313" fmla="*/ 1198181 h 1667221"/>
              <a:gd name="connsiteX1314" fmla="*/ 159128 w 1948239"/>
              <a:gd name="connsiteY1314" fmla="*/ 1243664 h 1667221"/>
              <a:gd name="connsiteX1315" fmla="*/ 166296 w 1948239"/>
              <a:gd name="connsiteY1315" fmla="*/ 1257877 h 1667221"/>
              <a:gd name="connsiteX1316" fmla="*/ 174897 w 1948239"/>
              <a:gd name="connsiteY1316" fmla="*/ 1272091 h 1667221"/>
              <a:gd name="connsiteX1317" fmla="*/ 183499 w 1948239"/>
              <a:gd name="connsiteY1317" fmla="*/ 1287725 h 1667221"/>
              <a:gd name="connsiteX1318" fmla="*/ 192100 w 1948239"/>
              <a:gd name="connsiteY1318" fmla="*/ 1301938 h 1667221"/>
              <a:gd name="connsiteX1319" fmla="*/ 199269 w 1948239"/>
              <a:gd name="connsiteY1319" fmla="*/ 1297674 h 1667221"/>
              <a:gd name="connsiteX1320" fmla="*/ 212170 w 1948239"/>
              <a:gd name="connsiteY1320" fmla="*/ 1321836 h 1667221"/>
              <a:gd name="connsiteX1321" fmla="*/ 210737 w 1948239"/>
              <a:gd name="connsiteY1321" fmla="*/ 1311888 h 1667221"/>
              <a:gd name="connsiteX1322" fmla="*/ 268081 w 1948239"/>
              <a:gd name="connsiteY1322" fmla="*/ 1382954 h 1667221"/>
              <a:gd name="connsiteX1323" fmla="*/ 262346 w 1948239"/>
              <a:gd name="connsiteY1323" fmla="*/ 1355949 h 1667221"/>
              <a:gd name="connsiteX1324" fmla="*/ 288151 w 1948239"/>
              <a:gd name="connsiteY1324" fmla="*/ 1388639 h 1667221"/>
              <a:gd name="connsiteX1325" fmla="*/ 316822 w 1948239"/>
              <a:gd name="connsiteY1325" fmla="*/ 1419908 h 1667221"/>
              <a:gd name="connsiteX1326" fmla="*/ 338325 w 1948239"/>
              <a:gd name="connsiteY1326" fmla="*/ 1419908 h 1667221"/>
              <a:gd name="connsiteX1327" fmla="*/ 345494 w 1948239"/>
              <a:gd name="connsiteY1327" fmla="*/ 1429858 h 1667221"/>
              <a:gd name="connsiteX1328" fmla="*/ 356963 w 1948239"/>
              <a:gd name="connsiteY1328" fmla="*/ 1442650 h 1667221"/>
              <a:gd name="connsiteX1329" fmla="*/ 358396 w 1948239"/>
              <a:gd name="connsiteY1329" fmla="*/ 1435543 h 1667221"/>
              <a:gd name="connsiteX1330" fmla="*/ 530425 w 1948239"/>
              <a:gd name="connsiteY1330" fmla="*/ 1523665 h 1667221"/>
              <a:gd name="connsiteX1331" fmla="*/ 725393 w 1948239"/>
              <a:gd name="connsiteY1331" fmla="*/ 1562042 h 1667221"/>
              <a:gd name="connsiteX1332" fmla="*/ 722525 w 1948239"/>
              <a:gd name="connsiteY1332" fmla="*/ 1559199 h 1667221"/>
              <a:gd name="connsiteX1333" fmla="*/ 802806 w 1948239"/>
              <a:gd name="connsiteY1333" fmla="*/ 1580519 h 1667221"/>
              <a:gd name="connsiteX1334" fmla="*/ 847248 w 1948239"/>
              <a:gd name="connsiteY1334" fmla="*/ 1564885 h 1667221"/>
              <a:gd name="connsiteX1335" fmla="*/ 868751 w 1948239"/>
              <a:gd name="connsiteY1335" fmla="*/ 1571992 h 1667221"/>
              <a:gd name="connsiteX1336" fmla="*/ 910326 w 1948239"/>
              <a:gd name="connsiteY1336" fmla="*/ 1576256 h 1667221"/>
              <a:gd name="connsiteX1337" fmla="*/ 904591 w 1948239"/>
              <a:gd name="connsiteY1337" fmla="*/ 1563462 h 1667221"/>
              <a:gd name="connsiteX1338" fmla="*/ 960500 w 1948239"/>
              <a:gd name="connsiteY1338" fmla="*/ 1556357 h 1667221"/>
              <a:gd name="connsiteX1339" fmla="*/ 1013543 w 1948239"/>
              <a:gd name="connsiteY1339" fmla="*/ 1552092 h 1667221"/>
              <a:gd name="connsiteX1340" fmla="*/ 1068020 w 1948239"/>
              <a:gd name="connsiteY1340" fmla="*/ 1546407 h 1667221"/>
              <a:gd name="connsiteX1341" fmla="*/ 1126796 w 1948239"/>
              <a:gd name="connsiteY1341" fmla="*/ 1532194 h 1667221"/>
              <a:gd name="connsiteX1342" fmla="*/ 1079488 w 1948239"/>
              <a:gd name="connsiteY1342" fmla="*/ 1552092 h 1667221"/>
              <a:gd name="connsiteX1343" fmla="*/ 1049382 w 1948239"/>
              <a:gd name="connsiteY1343" fmla="*/ 1562042 h 1667221"/>
              <a:gd name="connsiteX1344" fmla="*/ 1023578 w 1948239"/>
              <a:gd name="connsiteY1344" fmla="*/ 1569149 h 1667221"/>
              <a:gd name="connsiteX1345" fmla="*/ 989172 w 1948239"/>
              <a:gd name="connsiteY1345" fmla="*/ 1576256 h 1667221"/>
              <a:gd name="connsiteX1346" fmla="*/ 1065153 w 1948239"/>
              <a:gd name="connsiteY1346" fmla="*/ 1564885 h 1667221"/>
              <a:gd name="connsiteX1347" fmla="*/ 1098124 w 1948239"/>
              <a:gd name="connsiteY1347" fmla="*/ 1556357 h 1667221"/>
              <a:gd name="connsiteX1348" fmla="*/ 1142566 w 1948239"/>
              <a:gd name="connsiteY1348" fmla="*/ 1546407 h 1667221"/>
              <a:gd name="connsiteX1349" fmla="*/ 1106726 w 1948239"/>
              <a:gd name="connsiteY1349" fmla="*/ 1549250 h 1667221"/>
              <a:gd name="connsiteX1350" fmla="*/ 1175537 w 1948239"/>
              <a:gd name="connsiteY1350" fmla="*/ 1526508 h 1667221"/>
              <a:gd name="connsiteX1351" fmla="*/ 1222847 w 1948239"/>
              <a:gd name="connsiteY1351" fmla="*/ 1505189 h 1667221"/>
              <a:gd name="connsiteX1352" fmla="*/ 1284179 w 1948239"/>
              <a:gd name="connsiteY1352" fmla="*/ 1494378 h 1667221"/>
              <a:gd name="connsiteX1353" fmla="*/ 1281937 w 1948239"/>
              <a:gd name="connsiteY1353" fmla="*/ 1496927 h 1667221"/>
              <a:gd name="connsiteX1354" fmla="*/ 1301693 w 1948239"/>
              <a:gd name="connsiteY1354" fmla="*/ 1500925 h 1667221"/>
              <a:gd name="connsiteX1355" fmla="*/ 1280190 w 1948239"/>
              <a:gd name="connsiteY1355" fmla="*/ 1509453 h 1667221"/>
              <a:gd name="connsiteX1356" fmla="*/ 1333232 w 1948239"/>
              <a:gd name="connsiteY1356" fmla="*/ 1486711 h 1667221"/>
              <a:gd name="connsiteX1357" fmla="*/ 1312804 w 1948239"/>
              <a:gd name="connsiteY1357" fmla="*/ 1487955 h 1667221"/>
              <a:gd name="connsiteX1358" fmla="*/ 1306498 w 1948239"/>
              <a:gd name="connsiteY1358" fmla="*/ 1488997 h 1667221"/>
              <a:gd name="connsiteX1359" fmla="*/ 1320509 w 1948239"/>
              <a:gd name="connsiteY1359" fmla="*/ 1485468 h 1667221"/>
              <a:gd name="connsiteX1360" fmla="*/ 1354736 w 1948239"/>
              <a:gd name="connsiteY1360" fmla="*/ 1469656 h 1667221"/>
              <a:gd name="connsiteX1361" fmla="*/ 1326065 w 1948239"/>
              <a:gd name="connsiteY1361" fmla="*/ 1463969 h 1667221"/>
              <a:gd name="connsiteX1362" fmla="*/ 1369072 w 1948239"/>
              <a:gd name="connsiteY1362" fmla="*/ 1441229 h 1667221"/>
              <a:gd name="connsiteX1363" fmla="*/ 1375386 w 1948239"/>
              <a:gd name="connsiteY1363" fmla="*/ 1449993 h 1667221"/>
              <a:gd name="connsiteX1364" fmla="*/ 1370505 w 1948239"/>
              <a:gd name="connsiteY1364" fmla="*/ 1452599 h 1667221"/>
              <a:gd name="connsiteX1365" fmla="*/ 1378748 w 1948239"/>
              <a:gd name="connsiteY1365" fmla="*/ 1452422 h 1667221"/>
              <a:gd name="connsiteX1366" fmla="*/ 1388971 w 1948239"/>
              <a:gd name="connsiteY1366" fmla="*/ 1442811 h 1667221"/>
              <a:gd name="connsiteX1367" fmla="*/ 1389443 w 1948239"/>
              <a:gd name="connsiteY1367" fmla="*/ 1442501 h 1667221"/>
              <a:gd name="connsiteX1368" fmla="*/ 1391650 w 1948239"/>
              <a:gd name="connsiteY1368" fmla="*/ 1441051 h 1667221"/>
              <a:gd name="connsiteX1369" fmla="*/ 1396309 w 1948239"/>
              <a:gd name="connsiteY1369" fmla="*/ 1434122 h 1667221"/>
              <a:gd name="connsiteX1370" fmla="*/ 1423548 w 1948239"/>
              <a:gd name="connsiteY1370" fmla="*/ 1425595 h 1667221"/>
              <a:gd name="connsiteX1371" fmla="*/ 1450785 w 1948239"/>
              <a:gd name="connsiteY1371" fmla="*/ 1409960 h 1667221"/>
              <a:gd name="connsiteX1372" fmla="*/ 1510996 w 1948239"/>
              <a:gd name="connsiteY1372" fmla="*/ 1375847 h 1667221"/>
              <a:gd name="connsiteX1373" fmla="*/ 1510996 w 1948239"/>
              <a:gd name="connsiteY1373" fmla="*/ 1367320 h 1667221"/>
              <a:gd name="connsiteX1374" fmla="*/ 1521032 w 1948239"/>
              <a:gd name="connsiteY1374" fmla="*/ 1364477 h 1667221"/>
              <a:gd name="connsiteX1375" fmla="*/ 1546836 w 1948239"/>
              <a:gd name="connsiteY1375" fmla="*/ 1320416 h 1667221"/>
              <a:gd name="connsiteX1376" fmla="*/ 1510996 w 1948239"/>
              <a:gd name="connsiteY1376" fmla="*/ 1348842 h 1667221"/>
              <a:gd name="connsiteX1377" fmla="*/ 1515297 w 1948239"/>
              <a:gd name="connsiteY1377" fmla="*/ 1334629 h 1667221"/>
              <a:gd name="connsiteX1378" fmla="*/ 1539667 w 1948239"/>
              <a:gd name="connsiteY1378" fmla="*/ 1314731 h 1667221"/>
              <a:gd name="connsiteX1379" fmla="*/ 1558305 w 1948239"/>
              <a:gd name="connsiteY1379" fmla="*/ 1297674 h 1667221"/>
              <a:gd name="connsiteX1380" fmla="*/ 1581242 w 1948239"/>
              <a:gd name="connsiteY1380" fmla="*/ 1289146 h 1667221"/>
              <a:gd name="connsiteX1381" fmla="*/ 1574073 w 1948239"/>
              <a:gd name="connsiteY1381" fmla="*/ 1289146 h 1667221"/>
              <a:gd name="connsiteX1382" fmla="*/ 1614214 w 1948239"/>
              <a:gd name="connsiteY1382" fmla="*/ 1256456 h 1667221"/>
              <a:gd name="connsiteX1383" fmla="*/ 1637151 w 1948239"/>
              <a:gd name="connsiteY1383" fmla="*/ 1223766 h 1667221"/>
              <a:gd name="connsiteX1384" fmla="*/ 1651487 w 1948239"/>
              <a:gd name="connsiteY1384" fmla="*/ 1225187 h 1667221"/>
              <a:gd name="connsiteX1385" fmla="*/ 1660088 w 1948239"/>
              <a:gd name="connsiteY1385" fmla="*/ 1208131 h 1667221"/>
              <a:gd name="connsiteX1386" fmla="*/ 1667257 w 1948239"/>
              <a:gd name="connsiteY1386" fmla="*/ 1191074 h 1667221"/>
              <a:gd name="connsiteX1387" fmla="*/ 1693061 w 1948239"/>
              <a:gd name="connsiteY1387" fmla="*/ 1175439 h 1667221"/>
              <a:gd name="connsiteX1388" fmla="*/ 1718866 w 1948239"/>
              <a:gd name="connsiteY1388" fmla="*/ 1156963 h 1667221"/>
              <a:gd name="connsiteX1389" fmla="*/ 1714565 w 1948239"/>
              <a:gd name="connsiteY1389" fmla="*/ 1142749 h 1667221"/>
              <a:gd name="connsiteX1390" fmla="*/ 1754705 w 1948239"/>
              <a:gd name="connsiteY1390" fmla="*/ 1084474 h 1667221"/>
              <a:gd name="connsiteX1391" fmla="*/ 1777642 w 1948239"/>
              <a:gd name="connsiteY1391" fmla="*/ 1038992 h 1667221"/>
              <a:gd name="connsiteX1392" fmla="*/ 1803447 w 1948239"/>
              <a:gd name="connsiteY1392" fmla="*/ 993509 h 1667221"/>
              <a:gd name="connsiteX1393" fmla="*/ 1822084 w 1948239"/>
              <a:gd name="connsiteY1393" fmla="*/ 949448 h 1667221"/>
              <a:gd name="connsiteX1394" fmla="*/ 1813483 w 1948239"/>
              <a:gd name="connsiteY1394" fmla="*/ 943763 h 1667221"/>
              <a:gd name="connsiteX1395" fmla="*/ 1832118 w 1948239"/>
              <a:gd name="connsiteY1395" fmla="*/ 901123 h 1667221"/>
              <a:gd name="connsiteX1396" fmla="*/ 1826384 w 1948239"/>
              <a:gd name="connsiteY1396" fmla="*/ 905387 h 1667221"/>
              <a:gd name="connsiteX1397" fmla="*/ 1849321 w 1948239"/>
              <a:gd name="connsiteY1397" fmla="*/ 831479 h 1667221"/>
              <a:gd name="connsiteX1398" fmla="*/ 1855056 w 1948239"/>
              <a:gd name="connsiteY1398" fmla="*/ 795945 h 1667221"/>
              <a:gd name="connsiteX1399" fmla="*/ 1857923 w 1948239"/>
              <a:gd name="connsiteY1399" fmla="*/ 778888 h 1667221"/>
              <a:gd name="connsiteX1400" fmla="*/ 1859357 w 1948239"/>
              <a:gd name="connsiteY1400" fmla="*/ 761833 h 1667221"/>
              <a:gd name="connsiteX1401" fmla="*/ 1850756 w 1948239"/>
              <a:gd name="connsiteY1401" fmla="*/ 767518 h 1667221"/>
              <a:gd name="connsiteX1402" fmla="*/ 1843587 w 1948239"/>
              <a:gd name="connsiteY1402" fmla="*/ 790259 h 1667221"/>
              <a:gd name="connsiteX1403" fmla="*/ 1845021 w 1948239"/>
              <a:gd name="connsiteY1403" fmla="*/ 753305 h 1667221"/>
              <a:gd name="connsiteX1404" fmla="*/ 1852189 w 1948239"/>
              <a:gd name="connsiteY1404" fmla="*/ 709244 h 1667221"/>
              <a:gd name="connsiteX1405" fmla="*/ 1855056 w 1948239"/>
              <a:gd name="connsiteY1405" fmla="*/ 611172 h 1667221"/>
              <a:gd name="connsiteX1406" fmla="*/ 1850756 w 1948239"/>
              <a:gd name="connsiteY1406" fmla="*/ 616857 h 1667221"/>
              <a:gd name="connsiteX1407" fmla="*/ 1853623 w 1948239"/>
              <a:gd name="connsiteY1407" fmla="*/ 579902 h 1667221"/>
              <a:gd name="connsiteX1408" fmla="*/ 1843587 w 1948239"/>
              <a:gd name="connsiteY1408" fmla="*/ 584166 h 1667221"/>
              <a:gd name="connsiteX1409" fmla="*/ 1807748 w 1948239"/>
              <a:gd name="connsiteY1409" fmla="*/ 420714 h 1667221"/>
              <a:gd name="connsiteX1410" fmla="*/ 1793412 w 1948239"/>
              <a:gd name="connsiteY1410" fmla="*/ 433505 h 1667221"/>
              <a:gd name="connsiteX1411" fmla="*/ 1774775 w 1948239"/>
              <a:gd name="connsiteY1411" fmla="*/ 386601 h 1667221"/>
              <a:gd name="connsiteX1412" fmla="*/ 1761873 w 1948239"/>
              <a:gd name="connsiteY1412" fmla="*/ 363859 h 1667221"/>
              <a:gd name="connsiteX1413" fmla="*/ 1746103 w 1948239"/>
              <a:gd name="connsiteY1413" fmla="*/ 341119 h 1667221"/>
              <a:gd name="connsiteX1414" fmla="*/ 1728900 w 1948239"/>
              <a:gd name="connsiteY1414" fmla="*/ 318378 h 1667221"/>
              <a:gd name="connsiteX1415" fmla="*/ 1710265 w 1948239"/>
              <a:gd name="connsiteY1415" fmla="*/ 297058 h 1667221"/>
              <a:gd name="connsiteX1416" fmla="*/ 1691627 w 1948239"/>
              <a:gd name="connsiteY1416" fmla="*/ 277158 h 1667221"/>
              <a:gd name="connsiteX1417" fmla="*/ 1674423 w 1948239"/>
              <a:gd name="connsiteY1417" fmla="*/ 260101 h 1667221"/>
              <a:gd name="connsiteX1418" fmla="*/ 1672990 w 1948239"/>
              <a:gd name="connsiteY1418" fmla="*/ 260101 h 1667221"/>
              <a:gd name="connsiteX1419" fmla="*/ 1667256 w 1948239"/>
              <a:gd name="connsiteY1419" fmla="*/ 252995 h 1667221"/>
              <a:gd name="connsiteX1420" fmla="*/ 1672993 w 1948239"/>
              <a:gd name="connsiteY1420" fmla="*/ 258682 h 1667221"/>
              <a:gd name="connsiteX1421" fmla="*/ 1674424 w 1948239"/>
              <a:gd name="connsiteY1421" fmla="*/ 258682 h 1667221"/>
              <a:gd name="connsiteX1422" fmla="*/ 1655788 w 1948239"/>
              <a:gd name="connsiteY1422" fmla="*/ 235940 h 1667221"/>
              <a:gd name="connsiteX1423" fmla="*/ 1652921 w 1948239"/>
              <a:gd name="connsiteY1423" fmla="*/ 235940 h 1667221"/>
              <a:gd name="connsiteX1424" fmla="*/ 1667257 w 1948239"/>
              <a:gd name="connsiteY1424" fmla="*/ 251575 h 1667221"/>
              <a:gd name="connsiteX1425" fmla="*/ 1637151 w 1948239"/>
              <a:gd name="connsiteY1425" fmla="*/ 223149 h 1667221"/>
              <a:gd name="connsiteX1426" fmla="*/ 1611347 w 1948239"/>
              <a:gd name="connsiteY1426" fmla="*/ 196143 h 1667221"/>
              <a:gd name="connsiteX1427" fmla="*/ 1578375 w 1948239"/>
              <a:gd name="connsiteY1427" fmla="*/ 193300 h 1667221"/>
              <a:gd name="connsiteX1428" fmla="*/ 1538235 w 1948239"/>
              <a:gd name="connsiteY1428" fmla="*/ 169138 h 1667221"/>
              <a:gd name="connsiteX1429" fmla="*/ 1502394 w 1948239"/>
              <a:gd name="connsiteY1429" fmla="*/ 153503 h 1667221"/>
              <a:gd name="connsiteX1430" fmla="*/ 1473723 w 1948239"/>
              <a:gd name="connsiteY1430" fmla="*/ 136447 h 1667221"/>
              <a:gd name="connsiteX1431" fmla="*/ 1473723 w 1948239"/>
              <a:gd name="connsiteY1431" fmla="*/ 143554 h 1667221"/>
              <a:gd name="connsiteX1432" fmla="*/ 1406345 w 1948239"/>
              <a:gd name="connsiteY1432" fmla="*/ 115128 h 1667221"/>
              <a:gd name="connsiteX1433" fmla="*/ 1367638 w 1948239"/>
              <a:gd name="connsiteY1433" fmla="*/ 100914 h 1667221"/>
              <a:gd name="connsiteX1434" fmla="*/ 1327497 w 1948239"/>
              <a:gd name="connsiteY1434" fmla="*/ 88122 h 1667221"/>
              <a:gd name="connsiteX1435" fmla="*/ 1158335 w 1948239"/>
              <a:gd name="connsiteY1435" fmla="*/ 71065 h 1667221"/>
              <a:gd name="connsiteX1436" fmla="*/ 1098124 w 1948239"/>
              <a:gd name="connsiteY1436" fmla="*/ 55431 h 1667221"/>
              <a:gd name="connsiteX1437" fmla="*/ 1047949 w 1948239"/>
              <a:gd name="connsiteY1437" fmla="*/ 56853 h 1667221"/>
              <a:gd name="connsiteX1438" fmla="*/ 999208 w 1948239"/>
              <a:gd name="connsiteY1438" fmla="*/ 58274 h 1667221"/>
              <a:gd name="connsiteX1439" fmla="*/ 1050817 w 1948239"/>
              <a:gd name="connsiteY1439" fmla="*/ 68224 h 1667221"/>
              <a:gd name="connsiteX1440" fmla="*/ 993473 w 1948239"/>
              <a:gd name="connsiteY1440" fmla="*/ 83859 h 1667221"/>
              <a:gd name="connsiteX1441" fmla="*/ 1006375 w 1948239"/>
              <a:gd name="connsiteY1441" fmla="*/ 85279 h 1667221"/>
              <a:gd name="connsiteX1442" fmla="*/ 961935 w 1948239"/>
              <a:gd name="connsiteY1442" fmla="*/ 82436 h 1667221"/>
              <a:gd name="connsiteX1443" fmla="*/ 961935 w 1948239"/>
              <a:gd name="connsiteY1443" fmla="*/ 92386 h 1667221"/>
              <a:gd name="connsiteX1444" fmla="*/ 928961 w 1948239"/>
              <a:gd name="connsiteY1444" fmla="*/ 86700 h 1667221"/>
              <a:gd name="connsiteX1445" fmla="*/ 666617 w 1948239"/>
              <a:gd name="connsiteY1445" fmla="*/ 198986 h 1667221"/>
              <a:gd name="connsiteX1446" fmla="*/ 669484 w 1948239"/>
              <a:gd name="connsiteY1446" fmla="*/ 186195 h 1667221"/>
              <a:gd name="connsiteX1447" fmla="*/ 607839 w 1948239"/>
              <a:gd name="connsiteY1447" fmla="*/ 211778 h 1667221"/>
              <a:gd name="connsiteX1448" fmla="*/ 546196 w 1948239"/>
              <a:gd name="connsiteY1448" fmla="*/ 248732 h 1667221"/>
              <a:gd name="connsiteX1449" fmla="*/ 559097 w 1948239"/>
              <a:gd name="connsiteY1449" fmla="*/ 245890 h 1667221"/>
              <a:gd name="connsiteX1450" fmla="*/ 491719 w 1948239"/>
              <a:gd name="connsiteY1450" fmla="*/ 285687 h 1667221"/>
              <a:gd name="connsiteX1451" fmla="*/ 411439 w 1948239"/>
              <a:gd name="connsiteY1451" fmla="*/ 328326 h 1667221"/>
              <a:gd name="connsiteX1452" fmla="*/ 445845 w 1948239"/>
              <a:gd name="connsiteY1452" fmla="*/ 304164 h 1667221"/>
              <a:gd name="connsiteX1453" fmla="*/ 467348 w 1948239"/>
              <a:gd name="connsiteY1453" fmla="*/ 281424 h 1667221"/>
              <a:gd name="connsiteX1454" fmla="*/ 461537 w 1948239"/>
              <a:gd name="connsiteY1454" fmla="*/ 282944 h 1667221"/>
              <a:gd name="connsiteX1455" fmla="*/ 474517 w 1948239"/>
              <a:gd name="connsiteY1455" fmla="*/ 275737 h 1667221"/>
              <a:gd name="connsiteX1456" fmla="*/ 461614 w 1948239"/>
              <a:gd name="connsiteY1456" fmla="*/ 277158 h 1667221"/>
              <a:gd name="connsiteX1457" fmla="*/ 539027 w 1948239"/>
              <a:gd name="connsiteY1457" fmla="*/ 234519 h 1667221"/>
              <a:gd name="connsiteX1458" fmla="*/ 500321 w 1948239"/>
              <a:gd name="connsiteY1458" fmla="*/ 261525 h 1667221"/>
              <a:gd name="connsiteX1459" fmla="*/ 543329 w 1948239"/>
              <a:gd name="connsiteY1459" fmla="*/ 238783 h 1667221"/>
              <a:gd name="connsiteX1460" fmla="*/ 583469 w 1948239"/>
              <a:gd name="connsiteY1460" fmla="*/ 213199 h 1667221"/>
              <a:gd name="connsiteX1461" fmla="*/ 572000 w 1948239"/>
              <a:gd name="connsiteY1461" fmla="*/ 196143 h 1667221"/>
              <a:gd name="connsiteX1462" fmla="*/ 627909 w 1948239"/>
              <a:gd name="connsiteY1462" fmla="*/ 170560 h 1667221"/>
              <a:gd name="connsiteX1463" fmla="*/ 649414 w 1948239"/>
              <a:gd name="connsiteY1463" fmla="*/ 169138 h 1667221"/>
              <a:gd name="connsiteX1464" fmla="*/ 688120 w 1948239"/>
              <a:gd name="connsiteY1464" fmla="*/ 160610 h 1667221"/>
              <a:gd name="connsiteX1465" fmla="*/ 678085 w 1948239"/>
              <a:gd name="connsiteY1465" fmla="*/ 170560 h 1667221"/>
              <a:gd name="connsiteX1466" fmla="*/ 711057 w 1948239"/>
              <a:gd name="connsiteY1466" fmla="*/ 162031 h 1667221"/>
              <a:gd name="connsiteX1467" fmla="*/ 748330 w 1948239"/>
              <a:gd name="connsiteY1467" fmla="*/ 143554 h 1667221"/>
              <a:gd name="connsiteX1468" fmla="*/ 706757 w 1948239"/>
              <a:gd name="connsiteY1468" fmla="*/ 149239 h 1667221"/>
              <a:gd name="connsiteX1469" fmla="*/ 771267 w 1948239"/>
              <a:gd name="connsiteY1469" fmla="*/ 127920 h 1667221"/>
              <a:gd name="connsiteX1470" fmla="*/ 658015 w 1948239"/>
              <a:gd name="connsiteY1470" fmla="*/ 163453 h 1667221"/>
              <a:gd name="connsiteX1471" fmla="*/ 652281 w 1948239"/>
              <a:gd name="connsiteY1471" fmla="*/ 153503 h 1667221"/>
              <a:gd name="connsiteX1472" fmla="*/ 822876 w 1948239"/>
              <a:gd name="connsiteY1472" fmla="*/ 95229 h 1667221"/>
              <a:gd name="connsiteX1473" fmla="*/ 994906 w 1948239"/>
              <a:gd name="connsiteY1473" fmla="*/ 51167 h 1667221"/>
              <a:gd name="connsiteX1474" fmla="*/ 982005 w 1948239"/>
              <a:gd name="connsiteY1474" fmla="*/ 45482 h 1667221"/>
              <a:gd name="connsiteX1475" fmla="*/ 1003508 w 1948239"/>
              <a:gd name="connsiteY1475" fmla="*/ 32691 h 1667221"/>
              <a:gd name="connsiteX1476" fmla="*/ 1080921 w 1948239"/>
              <a:gd name="connsiteY1476" fmla="*/ 27004 h 1667221"/>
              <a:gd name="connsiteX1477" fmla="*/ 1055117 w 1948239"/>
              <a:gd name="connsiteY1477" fmla="*/ 18477 h 1667221"/>
              <a:gd name="connsiteX1478" fmla="*/ 1039348 w 1948239"/>
              <a:gd name="connsiteY1478" fmla="*/ 12792 h 1667221"/>
              <a:gd name="connsiteX1479" fmla="*/ 1089523 w 1948239"/>
              <a:gd name="connsiteY1479" fmla="*/ 12792 h 1667221"/>
              <a:gd name="connsiteX1480" fmla="*/ 1145433 w 1948239"/>
              <a:gd name="connsiteY1480" fmla="*/ 17056 h 1667221"/>
              <a:gd name="connsiteX1481" fmla="*/ 1174105 w 1948239"/>
              <a:gd name="connsiteY1481" fmla="*/ 19899 h 1667221"/>
              <a:gd name="connsiteX1482" fmla="*/ 1204209 w 1948239"/>
              <a:gd name="connsiteY1482" fmla="*/ 24163 h 1667221"/>
              <a:gd name="connsiteX1483" fmla="*/ 1234315 w 1948239"/>
              <a:gd name="connsiteY1483" fmla="*/ 27004 h 1667221"/>
              <a:gd name="connsiteX1484" fmla="*/ 1264420 w 1948239"/>
              <a:gd name="connsiteY1484" fmla="*/ 29847 h 1667221"/>
              <a:gd name="connsiteX1485" fmla="*/ 1238615 w 1948239"/>
              <a:gd name="connsiteY1485" fmla="*/ 18477 h 1667221"/>
              <a:gd name="connsiteX1486" fmla="*/ 1278755 w 1948239"/>
              <a:gd name="connsiteY1486" fmla="*/ 29847 h 1667221"/>
              <a:gd name="connsiteX1487" fmla="*/ 1298826 w 1948239"/>
              <a:gd name="connsiteY1487" fmla="*/ 36954 h 1667221"/>
              <a:gd name="connsiteX1488" fmla="*/ 1318896 w 1948239"/>
              <a:gd name="connsiteY1488" fmla="*/ 45482 h 1667221"/>
              <a:gd name="connsiteX1489" fmla="*/ 1356169 w 1948239"/>
              <a:gd name="connsiteY1489" fmla="*/ 56853 h 1667221"/>
              <a:gd name="connsiteX1490" fmla="*/ 1387708 w 1948239"/>
              <a:gd name="connsiteY1490" fmla="*/ 59696 h 1667221"/>
              <a:gd name="connsiteX1491" fmla="*/ 1351869 w 1948239"/>
              <a:gd name="connsiteY1491" fmla="*/ 39797 h 1667221"/>
              <a:gd name="connsiteX1492" fmla="*/ 1313161 w 1948239"/>
              <a:gd name="connsiteY1492" fmla="*/ 21320 h 1667221"/>
              <a:gd name="connsiteX1493" fmla="*/ 1343267 w 1948239"/>
              <a:gd name="connsiteY1493" fmla="*/ 22740 h 1667221"/>
              <a:gd name="connsiteX1494" fmla="*/ 1250083 w 1948239"/>
              <a:gd name="connsiteY1494" fmla="*/ 0 h 1667221"/>
              <a:gd name="connsiteX1495" fmla="*/ 1295958 w 1948239"/>
              <a:gd name="connsiteY1495" fmla="*/ 15634 h 1667221"/>
              <a:gd name="connsiteX1496" fmla="*/ 1250083 w 1948239"/>
              <a:gd name="connsiteY1496" fmla="*/ 0 h 166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Lst>
            <a:rect l="l" t="t" r="r" b="b"/>
            <a:pathLst>
              <a:path w="1948239" h="1667221">
                <a:moveTo>
                  <a:pt x="560145" y="1648531"/>
                </a:moveTo>
                <a:lnTo>
                  <a:pt x="582677" y="1650706"/>
                </a:lnTo>
                <a:lnTo>
                  <a:pt x="575942" y="1650697"/>
                </a:lnTo>
                <a:close/>
                <a:moveTo>
                  <a:pt x="547629" y="1647322"/>
                </a:moveTo>
                <a:cubicBezTo>
                  <a:pt x="549063" y="1646966"/>
                  <a:pt x="553094" y="1647499"/>
                  <a:pt x="558291" y="1648276"/>
                </a:cubicBezTo>
                <a:lnTo>
                  <a:pt x="560145" y="1648531"/>
                </a:lnTo>
                <a:close/>
                <a:moveTo>
                  <a:pt x="1035048" y="1645899"/>
                </a:moveTo>
                <a:cubicBezTo>
                  <a:pt x="1029313" y="1655848"/>
                  <a:pt x="1016410" y="1655848"/>
                  <a:pt x="1002074" y="1655848"/>
                </a:cubicBezTo>
                <a:cubicBezTo>
                  <a:pt x="987738" y="1655848"/>
                  <a:pt x="970535" y="1657270"/>
                  <a:pt x="959066" y="1665798"/>
                </a:cubicBezTo>
                <a:cubicBezTo>
                  <a:pt x="951899" y="1654427"/>
                  <a:pt x="1014977" y="1653006"/>
                  <a:pt x="1035048" y="1645899"/>
                </a:cubicBezTo>
                <a:close/>
                <a:moveTo>
                  <a:pt x="1139699" y="1628844"/>
                </a:moveTo>
                <a:lnTo>
                  <a:pt x="1137849" y="1630679"/>
                </a:lnTo>
                <a:lnTo>
                  <a:pt x="1135061" y="1629244"/>
                </a:lnTo>
                <a:close/>
                <a:moveTo>
                  <a:pt x="1057984" y="1590468"/>
                </a:moveTo>
                <a:cubicBezTo>
                  <a:pt x="1070887" y="1607525"/>
                  <a:pt x="1017843" y="1600418"/>
                  <a:pt x="1000641" y="1600418"/>
                </a:cubicBezTo>
                <a:cubicBezTo>
                  <a:pt x="1022145" y="1601839"/>
                  <a:pt x="1053684" y="1614630"/>
                  <a:pt x="1090957" y="1596154"/>
                </a:cubicBezTo>
                <a:cubicBezTo>
                  <a:pt x="1080921" y="1597575"/>
                  <a:pt x="1069453" y="1597575"/>
                  <a:pt x="1059418" y="1597575"/>
                </a:cubicBezTo>
                <a:lnTo>
                  <a:pt x="1066585" y="1596154"/>
                </a:lnTo>
                <a:close/>
                <a:moveTo>
                  <a:pt x="642245" y="1576256"/>
                </a:moveTo>
                <a:cubicBezTo>
                  <a:pt x="645112" y="1583361"/>
                  <a:pt x="679518" y="1586204"/>
                  <a:pt x="666617" y="1591890"/>
                </a:cubicBezTo>
                <a:lnTo>
                  <a:pt x="650846" y="1590468"/>
                </a:lnTo>
                <a:cubicBezTo>
                  <a:pt x="673784" y="1591890"/>
                  <a:pt x="660882" y="1608946"/>
                  <a:pt x="695288" y="1606103"/>
                </a:cubicBezTo>
                <a:cubicBezTo>
                  <a:pt x="688120" y="1604682"/>
                  <a:pt x="682385" y="1604682"/>
                  <a:pt x="675218" y="1603261"/>
                </a:cubicBezTo>
                <a:cubicBezTo>
                  <a:pt x="699588" y="1603261"/>
                  <a:pt x="645112" y="1586204"/>
                  <a:pt x="683820" y="1587625"/>
                </a:cubicBezTo>
                <a:cubicBezTo>
                  <a:pt x="699588" y="1589047"/>
                  <a:pt x="660882" y="1576256"/>
                  <a:pt x="642245" y="1576256"/>
                </a:cubicBezTo>
                <a:close/>
                <a:moveTo>
                  <a:pt x="718987" y="1574456"/>
                </a:moveTo>
                <a:cubicBezTo>
                  <a:pt x="714014" y="1574300"/>
                  <a:pt x="708548" y="1575189"/>
                  <a:pt x="702455" y="1577676"/>
                </a:cubicBezTo>
                <a:cubicBezTo>
                  <a:pt x="719658" y="1593311"/>
                  <a:pt x="731127" y="1580519"/>
                  <a:pt x="754064" y="1589047"/>
                </a:cubicBezTo>
                <a:cubicBezTo>
                  <a:pt x="744388" y="1584782"/>
                  <a:pt x="733905" y="1574922"/>
                  <a:pt x="718987" y="1574456"/>
                </a:cubicBezTo>
                <a:close/>
                <a:moveTo>
                  <a:pt x="381333" y="1556357"/>
                </a:moveTo>
                <a:cubicBezTo>
                  <a:pt x="388502"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7" y="1489287"/>
                </a:moveTo>
                <a:cubicBezTo>
                  <a:pt x="288868" y="1489909"/>
                  <a:pt x="288151" y="1491686"/>
                  <a:pt x="288151" y="1495239"/>
                </a:cubicBezTo>
                <a:cubicBezTo>
                  <a:pt x="292451" y="1499503"/>
                  <a:pt x="332591" y="1522244"/>
                  <a:pt x="329724" y="1529351"/>
                </a:cubicBezTo>
                <a:lnTo>
                  <a:pt x="346927" y="1525088"/>
                </a:lnTo>
                <a:cubicBezTo>
                  <a:pt x="323990" y="1516560"/>
                  <a:pt x="309654" y="1495239"/>
                  <a:pt x="319690" y="1498082"/>
                </a:cubicBezTo>
                <a:cubicBezTo>
                  <a:pt x="304637" y="1495950"/>
                  <a:pt x="294423" y="1487422"/>
                  <a:pt x="290257" y="1489287"/>
                </a:cubicBezTo>
                <a:close/>
                <a:moveTo>
                  <a:pt x="1306498" y="1488997"/>
                </a:moveTo>
                <a:lnTo>
                  <a:pt x="1287357" y="1493818"/>
                </a:lnTo>
                <a:lnTo>
                  <a:pt x="1284179" y="1494378"/>
                </a:lnTo>
                <a:lnTo>
                  <a:pt x="1285924" y="1492396"/>
                </a:lnTo>
                <a:close/>
                <a:moveTo>
                  <a:pt x="1437884" y="1485290"/>
                </a:moveTo>
                <a:cubicBezTo>
                  <a:pt x="1430715" y="1488132"/>
                  <a:pt x="1416379"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1" y="1442811"/>
                </a:lnTo>
                <a:lnTo>
                  <a:pt x="1376239" y="1451178"/>
                </a:lnTo>
                <a:lnTo>
                  <a:pt x="1375386" y="1449993"/>
                </a:lnTo>
                <a:close/>
                <a:moveTo>
                  <a:pt x="1493793" y="1441229"/>
                </a:moveTo>
                <a:cubicBezTo>
                  <a:pt x="1485191" y="1442650"/>
                  <a:pt x="1476590" y="1454021"/>
                  <a:pt x="1467988" y="1455442"/>
                </a:cubicBezTo>
                <a:cubicBezTo>
                  <a:pt x="1463688" y="1448335"/>
                  <a:pt x="1460821" y="1452599"/>
                  <a:pt x="1447918" y="1461128"/>
                </a:cubicBezTo>
                <a:cubicBezTo>
                  <a:pt x="1445051" y="1462549"/>
                  <a:pt x="1440751" y="1463969"/>
                  <a:pt x="1435017" y="1468233"/>
                </a:cubicBezTo>
                <a:cubicBezTo>
                  <a:pt x="1440751" y="1466813"/>
                  <a:pt x="1445051" y="1463969"/>
                  <a:pt x="1449353" y="1461128"/>
                </a:cubicBezTo>
                <a:cubicBezTo>
                  <a:pt x="1466555" y="1452599"/>
                  <a:pt x="1470855" y="1463969"/>
                  <a:pt x="1493793" y="1441229"/>
                </a:cubicBezTo>
                <a:close/>
                <a:moveTo>
                  <a:pt x="1386812" y="1428968"/>
                </a:moveTo>
                <a:cubicBezTo>
                  <a:pt x="1390216" y="1429146"/>
                  <a:pt x="1392008" y="1430567"/>
                  <a:pt x="1392008" y="1432699"/>
                </a:cubicBezTo>
                <a:cubicBezTo>
                  <a:pt x="1384841" y="1434122"/>
                  <a:pt x="1377672" y="1434122"/>
                  <a:pt x="1371938" y="1432699"/>
                </a:cubicBezTo>
                <a:cubicBezTo>
                  <a:pt x="1378390" y="1429857"/>
                  <a:pt x="1383407" y="1428791"/>
                  <a:pt x="1386812" y="1428968"/>
                </a:cubicBezTo>
                <a:close/>
                <a:moveTo>
                  <a:pt x="1629984" y="1402852"/>
                </a:moveTo>
                <a:lnTo>
                  <a:pt x="1624252" y="1405694"/>
                </a:lnTo>
                <a:lnTo>
                  <a:pt x="1627116" y="1404273"/>
                </a:lnTo>
                <a:cubicBezTo>
                  <a:pt x="1628549" y="1404273"/>
                  <a:pt x="1628549" y="1402852"/>
                  <a:pt x="1629984" y="1402852"/>
                </a:cubicBezTo>
                <a:close/>
                <a:moveTo>
                  <a:pt x="1506695" y="1361633"/>
                </a:moveTo>
                <a:lnTo>
                  <a:pt x="1506695" y="1367318"/>
                </a:lnTo>
                <a:cubicBezTo>
                  <a:pt x="1500960" y="1368740"/>
                  <a:pt x="1498093" y="1368740"/>
                  <a:pt x="1506695" y="1361633"/>
                </a:cubicBezTo>
                <a:close/>
                <a:moveTo>
                  <a:pt x="78422" y="1263629"/>
                </a:moveTo>
                <a:cubicBezTo>
                  <a:pt x="77504" y="1263207"/>
                  <a:pt x="76698" y="1263917"/>
                  <a:pt x="75981" y="1266404"/>
                </a:cubicBezTo>
                <a:cubicBezTo>
                  <a:pt x="81715" y="1277775"/>
                  <a:pt x="84582" y="1291989"/>
                  <a:pt x="90316" y="1304781"/>
                </a:cubicBezTo>
                <a:cubicBezTo>
                  <a:pt x="94616" y="1316152"/>
                  <a:pt x="100351" y="1326100"/>
                  <a:pt x="110387" y="1326100"/>
                </a:cubicBezTo>
                <a:lnTo>
                  <a:pt x="100351" y="1303360"/>
                </a:lnTo>
                <a:lnTo>
                  <a:pt x="94616" y="1291989"/>
                </a:lnTo>
                <a:lnTo>
                  <a:pt x="90316" y="1280618"/>
                </a:lnTo>
                <a:cubicBezTo>
                  <a:pt x="84940" y="1276354"/>
                  <a:pt x="81177" y="1264895"/>
                  <a:pt x="78422" y="1263629"/>
                </a:cubicBezTo>
                <a:close/>
                <a:moveTo>
                  <a:pt x="22938" y="1131378"/>
                </a:moveTo>
                <a:cubicBezTo>
                  <a:pt x="25805" y="1152697"/>
                  <a:pt x="27238" y="1172596"/>
                  <a:pt x="31539" y="1193917"/>
                </a:cubicBezTo>
                <a:cubicBezTo>
                  <a:pt x="24372" y="1169754"/>
                  <a:pt x="24372" y="1166911"/>
                  <a:pt x="24372" y="1162647"/>
                </a:cubicBezTo>
                <a:cubicBezTo>
                  <a:pt x="24372" y="1158384"/>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3"/>
                  <a:pt x="759799" y="1125693"/>
                  <a:pt x="759799" y="1125693"/>
                </a:cubicBezTo>
                <a:lnTo>
                  <a:pt x="748331" y="1128536"/>
                </a:lnTo>
                <a:lnTo>
                  <a:pt x="746896" y="1128536"/>
                </a:lnTo>
                <a:lnTo>
                  <a:pt x="745781" y="1134856"/>
                </a:lnTo>
                <a:lnTo>
                  <a:pt x="745642" y="1135643"/>
                </a:lnTo>
                <a:cubicBezTo>
                  <a:pt x="746538" y="1137775"/>
                  <a:pt x="748330" y="1139906"/>
                  <a:pt x="749763" y="1142749"/>
                </a:cubicBezTo>
                <a:cubicBezTo>
                  <a:pt x="748331" y="1142749"/>
                  <a:pt x="749763" y="1141328"/>
                  <a:pt x="749763"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3"/>
                  <a:pt x="762666"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lnTo>
                  <a:pt x="711056" y="1128536"/>
                </a:lnTo>
                <a:close/>
                <a:moveTo>
                  <a:pt x="94616" y="1111480"/>
                </a:moveTo>
                <a:cubicBezTo>
                  <a:pt x="93184" y="1125694"/>
                  <a:pt x="91749" y="1128537"/>
                  <a:pt x="101785" y="1149856"/>
                </a:cubicBezTo>
                <a:cubicBezTo>
                  <a:pt x="101785" y="1134221"/>
                  <a:pt x="98918" y="1115744"/>
                  <a:pt x="94616" y="1111480"/>
                </a:cubicBezTo>
                <a:close/>
                <a:moveTo>
                  <a:pt x="787396" y="1107039"/>
                </a:moveTo>
                <a:lnTo>
                  <a:pt x="787685" y="1107095"/>
                </a:lnTo>
                <a:lnTo>
                  <a:pt x="787574" y="1107216"/>
                </a:lnTo>
                <a:cubicBezTo>
                  <a:pt x="783811" y="1107571"/>
                  <a:pt x="779869" y="1107216"/>
                  <a:pt x="781302" y="1108638"/>
                </a:cubicBezTo>
                <a:cubicBezTo>
                  <a:pt x="783453" y="1108638"/>
                  <a:pt x="785245" y="1107572"/>
                  <a:pt x="787396" y="1107039"/>
                </a:cubicBezTo>
                <a:close/>
                <a:moveTo>
                  <a:pt x="736862" y="1098688"/>
                </a:moveTo>
                <a:cubicBezTo>
                  <a:pt x="735427" y="1102951"/>
                  <a:pt x="736862" y="1111479"/>
                  <a:pt x="732560" y="1118586"/>
                </a:cubicBezTo>
                <a:cubicBezTo>
                  <a:pt x="731126" y="1117165"/>
                  <a:pt x="726826" y="1112901"/>
                  <a:pt x="726826" y="1107215"/>
                </a:cubicBezTo>
                <a:cubicBezTo>
                  <a:pt x="726826" y="1101531"/>
                  <a:pt x="729693" y="1097267"/>
                  <a:pt x="736862" y="1098688"/>
                </a:cubicBezTo>
                <a:close/>
                <a:moveTo>
                  <a:pt x="799940" y="1080212"/>
                </a:moveTo>
                <a:lnTo>
                  <a:pt x="797072" y="1084475"/>
                </a:lnTo>
                <a:lnTo>
                  <a:pt x="807107" y="1087317"/>
                </a:lnTo>
                <a:close/>
                <a:moveTo>
                  <a:pt x="766786" y="1077545"/>
                </a:moveTo>
                <a:cubicBezTo>
                  <a:pt x="770549" y="1078078"/>
                  <a:pt x="774850" y="1079499"/>
                  <a:pt x="779867" y="1080209"/>
                </a:cubicBezTo>
                <a:cubicBezTo>
                  <a:pt x="772700" y="1078789"/>
                  <a:pt x="772700" y="1085896"/>
                  <a:pt x="772700" y="1085896"/>
                </a:cubicBezTo>
                <a:cubicBezTo>
                  <a:pt x="772700" y="1073102"/>
                  <a:pt x="761230" y="1083052"/>
                  <a:pt x="756930" y="1080209"/>
                </a:cubicBezTo>
                <a:cubicBezTo>
                  <a:pt x="759797" y="1077367"/>
                  <a:pt x="763023" y="1077012"/>
                  <a:pt x="766786" y="1077545"/>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3" y="1041835"/>
                  <a:pt x="1632850" y="1036149"/>
                  <a:pt x="1627116" y="1027621"/>
                </a:cubicBezTo>
                <a:close/>
                <a:moveTo>
                  <a:pt x="1580704" y="1027620"/>
                </a:moveTo>
                <a:cubicBezTo>
                  <a:pt x="1581959" y="1026910"/>
                  <a:pt x="1582676" y="1026910"/>
                  <a:pt x="1582676" y="1030462"/>
                </a:cubicBezTo>
                <a:cubicBezTo>
                  <a:pt x="1582676" y="1041833"/>
                  <a:pt x="1578374" y="1030462"/>
                  <a:pt x="1575507" y="1029042"/>
                </a:cubicBezTo>
                <a:cubicBezTo>
                  <a:pt x="1577657" y="1029752"/>
                  <a:pt x="1579449" y="1028331"/>
                  <a:pt x="1580704" y="1027620"/>
                </a:cubicBezTo>
                <a:close/>
                <a:moveTo>
                  <a:pt x="822877" y="1024780"/>
                </a:moveTo>
                <a:lnTo>
                  <a:pt x="824310" y="1030464"/>
                </a:lnTo>
                <a:lnTo>
                  <a:pt x="827177" y="1029044"/>
                </a:lnTo>
                <a:close/>
                <a:moveTo>
                  <a:pt x="1625683" y="1014829"/>
                </a:moveTo>
                <a:lnTo>
                  <a:pt x="1631417" y="1016250"/>
                </a:lnTo>
                <a:lnTo>
                  <a:pt x="1628550" y="1021936"/>
                </a:lnTo>
                <a:close/>
                <a:moveTo>
                  <a:pt x="1577119" y="1012873"/>
                </a:moveTo>
                <a:cubicBezTo>
                  <a:pt x="1579090" y="1013051"/>
                  <a:pt x="1581241" y="1014117"/>
                  <a:pt x="1584108" y="1017670"/>
                </a:cubicBezTo>
                <a:cubicBezTo>
                  <a:pt x="1578373" y="1017670"/>
                  <a:pt x="1574072" y="1016249"/>
                  <a:pt x="1571205" y="1013406"/>
                </a:cubicBezTo>
                <a:cubicBezTo>
                  <a:pt x="1573356" y="1013406"/>
                  <a:pt x="1575147" y="1012696"/>
                  <a:pt x="1577119" y="1012873"/>
                </a:cubicBezTo>
                <a:close/>
                <a:moveTo>
                  <a:pt x="1632850" y="1002038"/>
                </a:moveTo>
                <a:lnTo>
                  <a:pt x="1641452" y="1010566"/>
                </a:lnTo>
                <a:cubicBezTo>
                  <a:pt x="1634283" y="1011987"/>
                  <a:pt x="1638584" y="1004881"/>
                  <a:pt x="1632850" y="1002038"/>
                </a:cubicBezTo>
                <a:close/>
                <a:moveTo>
                  <a:pt x="800835" y="993864"/>
                </a:moveTo>
                <a:lnTo>
                  <a:pt x="809974" y="996351"/>
                </a:lnTo>
                <a:lnTo>
                  <a:pt x="809975" y="996351"/>
                </a:lnTo>
                <a:cubicBezTo>
                  <a:pt x="805673" y="996351"/>
                  <a:pt x="799938" y="997772"/>
                  <a:pt x="797071" y="997772"/>
                </a:cubicBezTo>
                <a:cubicBezTo>
                  <a:pt x="796355" y="994219"/>
                  <a:pt x="798147" y="993509"/>
                  <a:pt x="800835" y="993864"/>
                </a:cubicBezTo>
                <a:close/>
                <a:moveTo>
                  <a:pt x="1500961" y="979296"/>
                </a:moveTo>
                <a:cubicBezTo>
                  <a:pt x="1502395" y="986403"/>
                  <a:pt x="1510997" y="986403"/>
                  <a:pt x="1510997" y="986403"/>
                </a:cubicBezTo>
                <a:cubicBezTo>
                  <a:pt x="1492360" y="984981"/>
                  <a:pt x="1509562" y="999194"/>
                  <a:pt x="1508129" y="1003458"/>
                </a:cubicBezTo>
                <a:cubicBezTo>
                  <a:pt x="1499528" y="997774"/>
                  <a:pt x="1502395" y="990667"/>
                  <a:pt x="1500961" y="979296"/>
                </a:cubicBezTo>
                <a:close/>
                <a:moveTo>
                  <a:pt x="851549" y="970769"/>
                </a:moveTo>
                <a:cubicBezTo>
                  <a:pt x="854416" y="977876"/>
                  <a:pt x="851549" y="990667"/>
                  <a:pt x="847247" y="994931"/>
                </a:cubicBezTo>
                <a:cubicBezTo>
                  <a:pt x="851549" y="1000616"/>
                  <a:pt x="863017" y="997774"/>
                  <a:pt x="865884" y="996352"/>
                </a:cubicBezTo>
                <a:cubicBezTo>
                  <a:pt x="835778" y="983560"/>
                  <a:pt x="871619" y="989246"/>
                  <a:pt x="864450" y="979296"/>
                </a:cubicBezTo>
                <a:cubicBezTo>
                  <a:pt x="861583" y="977876"/>
                  <a:pt x="860150" y="982139"/>
                  <a:pt x="855849" y="980717"/>
                </a:cubicBezTo>
                <a:cubicBezTo>
                  <a:pt x="852981" y="977876"/>
                  <a:pt x="854416" y="975032"/>
                  <a:pt x="857283" y="973612"/>
                </a:cubicBezTo>
                <a:cubicBezTo>
                  <a:pt x="855849" y="973612"/>
                  <a:pt x="852981" y="972189"/>
                  <a:pt x="851549" y="970769"/>
                </a:cubicBezTo>
                <a:close/>
                <a:moveTo>
                  <a:pt x="907458" y="956554"/>
                </a:moveTo>
                <a:lnTo>
                  <a:pt x="907458" y="957975"/>
                </a:lnTo>
                <a:lnTo>
                  <a:pt x="906025" y="957975"/>
                </a:lnTo>
                <a:close/>
                <a:moveTo>
                  <a:pt x="1469422" y="953711"/>
                </a:moveTo>
                <a:cubicBezTo>
                  <a:pt x="1478023" y="950868"/>
                  <a:pt x="1478023" y="963661"/>
                  <a:pt x="1482323" y="967925"/>
                </a:cubicBezTo>
                <a:cubicBezTo>
                  <a:pt x="1478023" y="966502"/>
                  <a:pt x="1475156" y="963661"/>
                  <a:pt x="1473722" y="970766"/>
                </a:cubicBezTo>
                <a:cubicBezTo>
                  <a:pt x="1467987" y="967925"/>
                  <a:pt x="1469422" y="959397"/>
                  <a:pt x="1469422" y="953711"/>
                </a:cubicBezTo>
                <a:close/>
                <a:moveTo>
                  <a:pt x="1917416" y="950158"/>
                </a:moveTo>
                <a:cubicBezTo>
                  <a:pt x="1919208" y="949447"/>
                  <a:pt x="1921000" y="949447"/>
                  <a:pt x="1922434" y="950868"/>
                </a:cubicBezTo>
                <a:lnTo>
                  <a:pt x="1912398" y="953711"/>
                </a:lnTo>
                <a:cubicBezTo>
                  <a:pt x="1913832" y="952290"/>
                  <a:pt x="1915623" y="950868"/>
                  <a:pt x="1917416" y="950158"/>
                </a:cubicBezTo>
                <a:close/>
                <a:moveTo>
                  <a:pt x="1499528" y="948027"/>
                </a:moveTo>
                <a:lnTo>
                  <a:pt x="1492359" y="955134"/>
                </a:lnTo>
                <a:lnTo>
                  <a:pt x="1499528" y="959398"/>
                </a:lnTo>
                <a:close/>
                <a:moveTo>
                  <a:pt x="1379107" y="942342"/>
                </a:moveTo>
                <a:cubicBezTo>
                  <a:pt x="1380540" y="948027"/>
                  <a:pt x="1383407" y="953713"/>
                  <a:pt x="1384842" y="956556"/>
                </a:cubicBezTo>
                <a:cubicBezTo>
                  <a:pt x="1374806" y="956556"/>
                  <a:pt x="1377673" y="948027"/>
                  <a:pt x="1379107" y="942342"/>
                </a:cubicBezTo>
                <a:close/>
                <a:moveTo>
                  <a:pt x="1287177" y="930616"/>
                </a:moveTo>
                <a:cubicBezTo>
                  <a:pt x="1288790" y="930616"/>
                  <a:pt x="1290939" y="930971"/>
                  <a:pt x="1291656" y="930971"/>
                </a:cubicBezTo>
                <a:cubicBezTo>
                  <a:pt x="1293091" y="932392"/>
                  <a:pt x="1295958" y="932392"/>
                  <a:pt x="1294525" y="936658"/>
                </a:cubicBezTo>
                <a:lnTo>
                  <a:pt x="1285922" y="932392"/>
                </a:lnTo>
                <a:cubicBezTo>
                  <a:pt x="1284489" y="930971"/>
                  <a:pt x="1285564" y="930616"/>
                  <a:pt x="1287177" y="930616"/>
                </a:cubicBezTo>
                <a:close/>
                <a:moveTo>
                  <a:pt x="815708" y="929549"/>
                </a:moveTo>
                <a:cubicBezTo>
                  <a:pt x="820010" y="928128"/>
                  <a:pt x="818575" y="933813"/>
                  <a:pt x="818575" y="935235"/>
                </a:cubicBezTo>
                <a:cubicBezTo>
                  <a:pt x="817141" y="935235"/>
                  <a:pt x="815708" y="936656"/>
                  <a:pt x="812841" y="935235"/>
                </a:cubicBezTo>
                <a:close/>
                <a:moveTo>
                  <a:pt x="915163" y="926707"/>
                </a:moveTo>
                <a:cubicBezTo>
                  <a:pt x="914267" y="925997"/>
                  <a:pt x="913909" y="926707"/>
                  <a:pt x="914626" y="930971"/>
                </a:cubicBezTo>
                <a:lnTo>
                  <a:pt x="918926" y="930971"/>
                </a:lnTo>
                <a:cubicBezTo>
                  <a:pt x="917493" y="929550"/>
                  <a:pt x="916059" y="927418"/>
                  <a:pt x="915163" y="926707"/>
                </a:cubicBezTo>
                <a:close/>
                <a:moveTo>
                  <a:pt x="1414946" y="925285"/>
                </a:moveTo>
                <a:lnTo>
                  <a:pt x="1412079" y="929549"/>
                </a:lnTo>
                <a:lnTo>
                  <a:pt x="1419247" y="928128"/>
                </a:lnTo>
                <a:close/>
                <a:moveTo>
                  <a:pt x="1475156" y="913916"/>
                </a:moveTo>
                <a:cubicBezTo>
                  <a:pt x="1476591" y="915337"/>
                  <a:pt x="1475156" y="915337"/>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4"/>
                </a:moveTo>
                <a:cubicBezTo>
                  <a:pt x="913192" y="911073"/>
                  <a:pt x="910325" y="921021"/>
                  <a:pt x="908892" y="923864"/>
                </a:cubicBezTo>
                <a:cubicBezTo>
                  <a:pt x="913192" y="923864"/>
                  <a:pt x="918926" y="916757"/>
                  <a:pt x="913192" y="912494"/>
                </a:cubicBezTo>
                <a:close/>
                <a:moveTo>
                  <a:pt x="1227148" y="895438"/>
                </a:moveTo>
                <a:lnTo>
                  <a:pt x="1225713" y="911073"/>
                </a:lnTo>
                <a:cubicBezTo>
                  <a:pt x="1221412" y="905387"/>
                  <a:pt x="1225713" y="894017"/>
                  <a:pt x="1227148" y="895438"/>
                </a:cubicBezTo>
                <a:close/>
                <a:moveTo>
                  <a:pt x="888822" y="895438"/>
                </a:moveTo>
                <a:cubicBezTo>
                  <a:pt x="891689" y="896859"/>
                  <a:pt x="893122" y="901123"/>
                  <a:pt x="900290"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5" y="886909"/>
                  <a:pt x="848682" y="892595"/>
                  <a:pt x="848682" y="892595"/>
                </a:cubicBezTo>
                <a:close/>
                <a:moveTo>
                  <a:pt x="876636" y="883357"/>
                </a:moveTo>
                <a:cubicBezTo>
                  <a:pt x="872694" y="884423"/>
                  <a:pt x="870186" y="886910"/>
                  <a:pt x="871619" y="891174"/>
                </a:cubicBezTo>
                <a:lnTo>
                  <a:pt x="890255" y="888331"/>
                </a:lnTo>
                <a:lnTo>
                  <a:pt x="881653" y="888331"/>
                </a:lnTo>
                <a:lnTo>
                  <a:pt x="890255" y="884067"/>
                </a:lnTo>
                <a:cubicBezTo>
                  <a:pt x="885954" y="882646"/>
                  <a:pt x="880578" y="882290"/>
                  <a:pt x="876636" y="883357"/>
                </a:cubicBezTo>
                <a:close/>
                <a:moveTo>
                  <a:pt x="1364771" y="881224"/>
                </a:moveTo>
                <a:cubicBezTo>
                  <a:pt x="1356170" y="913916"/>
                  <a:pt x="1353303" y="875540"/>
                  <a:pt x="1341834" y="882646"/>
                </a:cubicBezTo>
                <a:cubicBezTo>
                  <a:pt x="1343267" y="886910"/>
                  <a:pt x="1347568" y="888331"/>
                  <a:pt x="1347568" y="892595"/>
                </a:cubicBezTo>
                <a:cubicBezTo>
                  <a:pt x="1343267" y="894017"/>
                  <a:pt x="1338967" y="892595"/>
                  <a:pt x="1336099" y="889752"/>
                </a:cubicBezTo>
                <a:cubicBezTo>
                  <a:pt x="1334665" y="892595"/>
                  <a:pt x="1334665" y="895438"/>
                  <a:pt x="1333232" y="896859"/>
                </a:cubicBezTo>
                <a:cubicBezTo>
                  <a:pt x="1341834" y="894017"/>
                  <a:pt x="1359037" y="896859"/>
                  <a:pt x="1367638" y="902545"/>
                </a:cubicBezTo>
                <a:cubicBezTo>
                  <a:pt x="1373373" y="898281"/>
                  <a:pt x="1366204" y="885488"/>
                  <a:pt x="1364771" y="881224"/>
                </a:cubicBezTo>
                <a:close/>
                <a:moveTo>
                  <a:pt x="893122" y="869853"/>
                </a:moveTo>
                <a:lnTo>
                  <a:pt x="881653" y="881224"/>
                </a:lnTo>
                <a:lnTo>
                  <a:pt x="883087" y="881224"/>
                </a:lnTo>
                <a:lnTo>
                  <a:pt x="891689" y="882646"/>
                </a:lnTo>
                <a:lnTo>
                  <a:pt x="884520" y="879803"/>
                </a:lnTo>
                <a:close/>
                <a:moveTo>
                  <a:pt x="1154034" y="867010"/>
                </a:moveTo>
                <a:lnTo>
                  <a:pt x="1164068" y="871274"/>
                </a:lnTo>
                <a:lnTo>
                  <a:pt x="1161202" y="874117"/>
                </a:lnTo>
                <a:close/>
                <a:moveTo>
                  <a:pt x="918926" y="864169"/>
                </a:moveTo>
                <a:lnTo>
                  <a:pt x="917287" y="865793"/>
                </a:lnTo>
                <a:lnTo>
                  <a:pt x="910325" y="867012"/>
                </a:lnTo>
                <a:lnTo>
                  <a:pt x="918926" y="872696"/>
                </a:lnTo>
                <a:cubicBezTo>
                  <a:pt x="918926" y="870565"/>
                  <a:pt x="916776" y="868788"/>
                  <a:pt x="915701" y="867366"/>
                </a:cubicBezTo>
                <a:lnTo>
                  <a:pt x="917287" y="865793"/>
                </a:lnTo>
                <a:lnTo>
                  <a:pt x="921142" y="865119"/>
                </a:lnTo>
                <a:lnTo>
                  <a:pt x="932187" y="869854"/>
                </a:lnTo>
                <a:cubicBezTo>
                  <a:pt x="936846" y="870920"/>
                  <a:pt x="940430" y="870564"/>
                  <a:pt x="938996" y="867012"/>
                </a:cubicBezTo>
                <a:cubicBezTo>
                  <a:pt x="931829" y="866301"/>
                  <a:pt x="926811" y="865235"/>
                  <a:pt x="922510" y="864879"/>
                </a:cubicBezTo>
                <a:lnTo>
                  <a:pt x="921142" y="865119"/>
                </a:lnTo>
                <a:close/>
                <a:moveTo>
                  <a:pt x="851546" y="862746"/>
                </a:moveTo>
                <a:lnTo>
                  <a:pt x="848679" y="869853"/>
                </a:lnTo>
                <a:lnTo>
                  <a:pt x="842945" y="869853"/>
                </a:lnTo>
                <a:close/>
                <a:moveTo>
                  <a:pt x="940766" y="862525"/>
                </a:moveTo>
                <a:cubicBezTo>
                  <a:pt x="938280" y="863991"/>
                  <a:pt x="946882" y="869854"/>
                  <a:pt x="949031" y="874117"/>
                </a:cubicBezTo>
                <a:lnTo>
                  <a:pt x="947598" y="862748"/>
                </a:lnTo>
                <a:cubicBezTo>
                  <a:pt x="943656" y="862037"/>
                  <a:pt x="941595" y="862037"/>
                  <a:pt x="940766" y="862525"/>
                </a:cubicBezTo>
                <a:close/>
                <a:moveTo>
                  <a:pt x="1151636" y="862322"/>
                </a:moveTo>
                <a:lnTo>
                  <a:pt x="1156901" y="865589"/>
                </a:lnTo>
                <a:cubicBezTo>
                  <a:pt x="1154751" y="865589"/>
                  <a:pt x="1152600" y="864523"/>
                  <a:pt x="1151525" y="862924"/>
                </a:cubicBezTo>
                <a:close/>
                <a:moveTo>
                  <a:pt x="1204210" y="851377"/>
                </a:moveTo>
                <a:cubicBezTo>
                  <a:pt x="1202776" y="859905"/>
                  <a:pt x="1208510" y="872696"/>
                  <a:pt x="1218546" y="871276"/>
                </a:cubicBezTo>
                <a:lnTo>
                  <a:pt x="1209944" y="852798"/>
                </a:lnTo>
                <a:lnTo>
                  <a:pt x="1211377" y="861326"/>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5"/>
                </a:moveTo>
                <a:cubicBezTo>
                  <a:pt x="22042" y="832011"/>
                  <a:pt x="19354" y="836097"/>
                  <a:pt x="15770" y="844270"/>
                </a:cubicBezTo>
                <a:lnTo>
                  <a:pt x="15770" y="872697"/>
                </a:lnTo>
                <a:cubicBezTo>
                  <a:pt x="15770" y="859905"/>
                  <a:pt x="17203" y="862747"/>
                  <a:pt x="20070" y="859905"/>
                </a:cubicBezTo>
                <a:cubicBezTo>
                  <a:pt x="24372" y="881224"/>
                  <a:pt x="15770" y="894016"/>
                  <a:pt x="11469" y="911073"/>
                </a:cubicBezTo>
                <a:cubicBezTo>
                  <a:pt x="15770" y="902544"/>
                  <a:pt x="22937" y="869854"/>
                  <a:pt x="31539" y="875540"/>
                </a:cubicBezTo>
                <a:cubicBezTo>
                  <a:pt x="32973" y="882645"/>
                  <a:pt x="32973" y="891174"/>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7"/>
                </a:cubicBezTo>
                <a:cubicBezTo>
                  <a:pt x="35840" y="876961"/>
                  <a:pt x="34406" y="875540"/>
                  <a:pt x="32973" y="874117"/>
                </a:cubicBezTo>
                <a:cubicBezTo>
                  <a:pt x="30823" y="851732"/>
                  <a:pt x="30285" y="827747"/>
                  <a:pt x="24103" y="830945"/>
                </a:cubicBezTo>
                <a:close/>
                <a:moveTo>
                  <a:pt x="1246321" y="825793"/>
                </a:moveTo>
                <a:cubicBezTo>
                  <a:pt x="1242916" y="824372"/>
                  <a:pt x="1239333" y="824372"/>
                  <a:pt x="1237182" y="827215"/>
                </a:cubicBezTo>
                <a:cubicBezTo>
                  <a:pt x="1234314" y="827215"/>
                  <a:pt x="1247217" y="831478"/>
                  <a:pt x="1254385" y="832899"/>
                </a:cubicBezTo>
                <a:cubicBezTo>
                  <a:pt x="1252951" y="830057"/>
                  <a:pt x="1249725" y="827214"/>
                  <a:pt x="1246321" y="825793"/>
                </a:cubicBezTo>
                <a:close/>
                <a:moveTo>
                  <a:pt x="1260119" y="822951"/>
                </a:moveTo>
                <a:cubicBezTo>
                  <a:pt x="1258686" y="825792"/>
                  <a:pt x="1251517" y="828635"/>
                  <a:pt x="1261553" y="828635"/>
                </a:cubicBezTo>
                <a:close/>
                <a:moveTo>
                  <a:pt x="1166937" y="794523"/>
                </a:moveTo>
                <a:cubicBezTo>
                  <a:pt x="1167654" y="802340"/>
                  <a:pt x="1167654" y="807670"/>
                  <a:pt x="1168370" y="812290"/>
                </a:cubicBezTo>
                <a:lnTo>
                  <a:pt x="1170089" y="816337"/>
                </a:lnTo>
                <a:lnTo>
                  <a:pt x="1169804" y="817265"/>
                </a:lnTo>
                <a:lnTo>
                  <a:pt x="1170735" y="817858"/>
                </a:lnTo>
                <a:lnTo>
                  <a:pt x="1174104" y="825792"/>
                </a:lnTo>
                <a:lnTo>
                  <a:pt x="1179838" y="817265"/>
                </a:lnTo>
                <a:cubicBezTo>
                  <a:pt x="1177688" y="817265"/>
                  <a:pt x="1176254" y="819397"/>
                  <a:pt x="1174821" y="820462"/>
                </a:cubicBezTo>
                <a:lnTo>
                  <a:pt x="1170735" y="817858"/>
                </a:lnTo>
                <a:lnTo>
                  <a:pt x="1170089" y="816337"/>
                </a:lnTo>
                <a:lnTo>
                  <a:pt x="1174284"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914626" y="767519"/>
                </a:moveTo>
                <a:lnTo>
                  <a:pt x="911759" y="771782"/>
                </a:lnTo>
                <a:lnTo>
                  <a:pt x="914626" y="768940"/>
                </a:lnTo>
                <a:cubicBezTo>
                  <a:pt x="914626" y="768940"/>
                  <a:pt x="914626" y="767519"/>
                  <a:pt x="914626" y="767519"/>
                </a:cubicBezTo>
                <a:close/>
                <a:moveTo>
                  <a:pt x="1939639" y="766096"/>
                </a:moveTo>
                <a:cubicBezTo>
                  <a:pt x="1939639" y="774624"/>
                  <a:pt x="1939639" y="780310"/>
                  <a:pt x="1935337" y="783151"/>
                </a:cubicBezTo>
                <a:cubicBezTo>
                  <a:pt x="1935337" y="783151"/>
                  <a:pt x="1935337" y="781730"/>
                  <a:pt x="1935337" y="781730"/>
                </a:cubicBezTo>
                <a:close/>
                <a:moveTo>
                  <a:pt x="927528" y="740513"/>
                </a:moveTo>
                <a:cubicBezTo>
                  <a:pt x="927528" y="749041"/>
                  <a:pt x="923228" y="749041"/>
                  <a:pt x="918926" y="750462"/>
                </a:cubicBezTo>
                <a:lnTo>
                  <a:pt x="920359" y="756148"/>
                </a:lnTo>
                <a:cubicBezTo>
                  <a:pt x="921793" y="756148"/>
                  <a:pt x="921793" y="756148"/>
                  <a:pt x="921793" y="756148"/>
                </a:cubicBezTo>
                <a:cubicBezTo>
                  <a:pt x="927528" y="751884"/>
                  <a:pt x="936129" y="754726"/>
                  <a:pt x="943298" y="757569"/>
                </a:cubicBezTo>
                <a:cubicBezTo>
                  <a:pt x="943298" y="754726"/>
                  <a:pt x="943298" y="753305"/>
                  <a:pt x="944731" y="750462"/>
                </a:cubicBezTo>
                <a:cubicBezTo>
                  <a:pt x="941863" y="747620"/>
                  <a:pt x="940431" y="746198"/>
                  <a:pt x="938996"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0"/>
                  <a:pt x="1090956" y="739091"/>
                  <a:pt x="1089522" y="740512"/>
                </a:cubicBezTo>
                <a:cubicBezTo>
                  <a:pt x="1088089" y="740512"/>
                  <a:pt x="1088089" y="739091"/>
                  <a:pt x="1088089" y="739091"/>
                </a:cubicBezTo>
                <a:close/>
                <a:moveTo>
                  <a:pt x="1060852" y="726299"/>
                </a:moveTo>
                <a:lnTo>
                  <a:pt x="1059417" y="729142"/>
                </a:lnTo>
                <a:lnTo>
                  <a:pt x="1056550" y="727722"/>
                </a:lnTo>
                <a:cubicBezTo>
                  <a:pt x="1055117" y="727722"/>
                  <a:pt x="1055117" y="729142"/>
                  <a:pt x="1055117" y="730563"/>
                </a:cubicBezTo>
                <a:cubicBezTo>
                  <a:pt x="1056550" y="731986"/>
                  <a:pt x="1057985" y="731986"/>
                  <a:pt x="1059417" y="731986"/>
                </a:cubicBezTo>
                <a:cubicBezTo>
                  <a:pt x="1060852" y="731986"/>
                  <a:pt x="1060852" y="729142"/>
                  <a:pt x="1060852" y="726299"/>
                </a:cubicBezTo>
                <a:close/>
                <a:moveTo>
                  <a:pt x="850774" y="713968"/>
                </a:moveTo>
                <a:lnTo>
                  <a:pt x="851549" y="714929"/>
                </a:lnTo>
                <a:lnTo>
                  <a:pt x="850810" y="714342"/>
                </a:lnTo>
                <a:close/>
                <a:moveTo>
                  <a:pt x="920359" y="712087"/>
                </a:moveTo>
                <a:cubicBezTo>
                  <a:pt x="911759" y="723456"/>
                  <a:pt x="918926" y="727722"/>
                  <a:pt x="927528" y="727722"/>
                </a:cubicBezTo>
                <a:cubicBezTo>
                  <a:pt x="927528" y="727722"/>
                  <a:pt x="927528" y="726299"/>
                  <a:pt x="927528" y="724879"/>
                </a:cubicBezTo>
                <a:cubicBezTo>
                  <a:pt x="923228" y="723456"/>
                  <a:pt x="917493" y="720615"/>
                  <a:pt x="920359" y="712087"/>
                </a:cubicBezTo>
                <a:close/>
                <a:moveTo>
                  <a:pt x="1040781" y="697873"/>
                </a:moveTo>
                <a:lnTo>
                  <a:pt x="1039347" y="703558"/>
                </a:lnTo>
                <a:cubicBezTo>
                  <a:pt x="1039347" y="704980"/>
                  <a:pt x="1039347" y="706401"/>
                  <a:pt x="1037914" y="707822"/>
                </a:cubicBezTo>
                <a:lnTo>
                  <a:pt x="1037914" y="709244"/>
                </a:lnTo>
                <a:lnTo>
                  <a:pt x="1050816" y="704980"/>
                </a:lnTo>
                <a:cubicBezTo>
                  <a:pt x="1049381" y="706401"/>
                  <a:pt x="1049381" y="706401"/>
                  <a:pt x="1049381" y="707822"/>
                </a:cubicBezTo>
                <a:cubicBezTo>
                  <a:pt x="1050816" y="706401"/>
                  <a:pt x="1052250" y="706401"/>
                  <a:pt x="1053683" y="707822"/>
                </a:cubicBezTo>
                <a:cubicBezTo>
                  <a:pt x="1053683" y="706401"/>
                  <a:pt x="1052250" y="704980"/>
                  <a:pt x="1050816" y="704980"/>
                </a:cubicBezTo>
                <a:cubicBezTo>
                  <a:pt x="1047949" y="703558"/>
                  <a:pt x="1043649" y="703558"/>
                  <a:pt x="1040781" y="702137"/>
                </a:cubicBezTo>
                <a:cubicBezTo>
                  <a:pt x="1040781" y="700716"/>
                  <a:pt x="1040781" y="700716"/>
                  <a:pt x="1043649" y="699294"/>
                </a:cubicBezTo>
                <a:cubicBezTo>
                  <a:pt x="1042214" y="697873"/>
                  <a:pt x="1042214" y="697873"/>
                  <a:pt x="1040781" y="697873"/>
                </a:cubicBezTo>
                <a:close/>
                <a:moveTo>
                  <a:pt x="816784" y="697873"/>
                </a:moveTo>
                <a:cubicBezTo>
                  <a:pt x="821085" y="698939"/>
                  <a:pt x="825745" y="701427"/>
                  <a:pt x="828612" y="700716"/>
                </a:cubicBezTo>
                <a:cubicBezTo>
                  <a:pt x="818576" y="714928"/>
                  <a:pt x="818576" y="690766"/>
                  <a:pt x="807107" y="703558"/>
                </a:cubicBezTo>
                <a:cubicBezTo>
                  <a:pt x="808541" y="697162"/>
                  <a:pt x="812483" y="696807"/>
                  <a:pt x="816784" y="697873"/>
                </a:cubicBezTo>
                <a:close/>
                <a:moveTo>
                  <a:pt x="1866524" y="695030"/>
                </a:moveTo>
                <a:cubicBezTo>
                  <a:pt x="1867959" y="712086"/>
                  <a:pt x="1869391" y="729143"/>
                  <a:pt x="1869391" y="746198"/>
                </a:cubicBezTo>
                <a:cubicBezTo>
                  <a:pt x="1888029" y="720615"/>
                  <a:pt x="1870826" y="714929"/>
                  <a:pt x="1866524" y="695030"/>
                </a:cubicBezTo>
                <a:close/>
                <a:moveTo>
                  <a:pt x="993473" y="690766"/>
                </a:moveTo>
                <a:cubicBezTo>
                  <a:pt x="992038" y="690766"/>
                  <a:pt x="990605" y="690766"/>
                  <a:pt x="989173" y="692188"/>
                </a:cubicBezTo>
                <a:cubicBezTo>
                  <a:pt x="989173" y="692188"/>
                  <a:pt x="989173" y="693609"/>
                  <a:pt x="989173" y="693609"/>
                </a:cubicBezTo>
                <a:cubicBezTo>
                  <a:pt x="990605" y="692188"/>
                  <a:pt x="992038" y="690766"/>
                  <a:pt x="993473" y="690766"/>
                </a:cubicBezTo>
                <a:close/>
                <a:moveTo>
                  <a:pt x="711057" y="679395"/>
                </a:moveTo>
                <a:lnTo>
                  <a:pt x="718708" y="679495"/>
                </a:lnTo>
                <a:lnTo>
                  <a:pt x="718405" y="679574"/>
                </a:lnTo>
                <a:cubicBezTo>
                  <a:pt x="715358" y="679396"/>
                  <a:pt x="712491" y="677974"/>
                  <a:pt x="711057" y="679395"/>
                </a:cubicBezTo>
                <a:close/>
                <a:moveTo>
                  <a:pt x="70067" y="662384"/>
                </a:moveTo>
                <a:cubicBezTo>
                  <a:pt x="66304" y="660652"/>
                  <a:pt x="60928" y="676908"/>
                  <a:pt x="58778" y="690766"/>
                </a:cubicBezTo>
                <a:cubicBezTo>
                  <a:pt x="61645" y="687923"/>
                  <a:pt x="64512" y="693609"/>
                  <a:pt x="68812" y="686502"/>
                </a:cubicBezTo>
                <a:lnTo>
                  <a:pt x="73113" y="670868"/>
                </a:lnTo>
                <a:cubicBezTo>
                  <a:pt x="72396" y="665538"/>
                  <a:pt x="71321" y="662962"/>
                  <a:pt x="70067" y="662384"/>
                </a:cubicBezTo>
                <a:close/>
                <a:moveTo>
                  <a:pt x="926095" y="658076"/>
                </a:moveTo>
                <a:cubicBezTo>
                  <a:pt x="921793" y="658076"/>
                  <a:pt x="923228" y="668024"/>
                  <a:pt x="923228" y="672288"/>
                </a:cubicBezTo>
                <a:cubicBezTo>
                  <a:pt x="921793" y="672288"/>
                  <a:pt x="920359" y="670867"/>
                  <a:pt x="918926" y="668024"/>
                </a:cubicBezTo>
                <a:cubicBezTo>
                  <a:pt x="914626" y="683659"/>
                  <a:pt x="928962" y="665183"/>
                  <a:pt x="931829" y="676554"/>
                </a:cubicBezTo>
                <a:cubicBezTo>
                  <a:pt x="934695" y="669447"/>
                  <a:pt x="926095" y="663761"/>
                  <a:pt x="926095" y="658076"/>
                </a:cubicBezTo>
                <a:close/>
                <a:moveTo>
                  <a:pt x="841513" y="652390"/>
                </a:moveTo>
                <a:cubicBezTo>
                  <a:pt x="845814" y="658076"/>
                  <a:pt x="845814" y="676554"/>
                  <a:pt x="858716" y="672288"/>
                </a:cubicBezTo>
                <a:lnTo>
                  <a:pt x="852981" y="665183"/>
                </a:lnTo>
                <a:lnTo>
                  <a:pt x="854416" y="665183"/>
                </a:lnTo>
                <a:lnTo>
                  <a:pt x="855849" y="658076"/>
                </a:lnTo>
                <a:cubicBezTo>
                  <a:pt x="850114" y="676554"/>
                  <a:pt x="845814" y="655233"/>
                  <a:pt x="841513" y="652390"/>
                </a:cubicBezTo>
                <a:close/>
                <a:moveTo>
                  <a:pt x="1050816" y="643862"/>
                </a:moveTo>
                <a:cubicBezTo>
                  <a:pt x="1046516" y="645284"/>
                  <a:pt x="1027879" y="642441"/>
                  <a:pt x="1033613" y="653812"/>
                </a:cubicBezTo>
                <a:lnTo>
                  <a:pt x="1040781" y="650969"/>
                </a:lnTo>
                <a:lnTo>
                  <a:pt x="1040781" y="652390"/>
                </a:lnTo>
                <a:lnTo>
                  <a:pt x="1047949" y="653812"/>
                </a:lnTo>
                <a:cubicBezTo>
                  <a:pt x="1029313" y="646705"/>
                  <a:pt x="1049381" y="646705"/>
                  <a:pt x="1050816" y="643862"/>
                </a:cubicBezTo>
                <a:close/>
                <a:moveTo>
                  <a:pt x="994471" y="641699"/>
                </a:moveTo>
                <a:lnTo>
                  <a:pt x="995167" y="641769"/>
                </a:lnTo>
                <a:lnTo>
                  <a:pt x="993473" y="642441"/>
                </a:lnTo>
                <a:close/>
                <a:moveTo>
                  <a:pt x="676651" y="632491"/>
                </a:moveTo>
                <a:cubicBezTo>
                  <a:pt x="675217" y="645284"/>
                  <a:pt x="693855" y="639598"/>
                  <a:pt x="695287" y="633913"/>
                </a:cubicBezTo>
                <a:cubicBezTo>
                  <a:pt x="692420" y="638177"/>
                  <a:pt x="685253" y="633913"/>
                  <a:pt x="676651" y="632491"/>
                </a:cubicBezTo>
                <a:close/>
                <a:moveTo>
                  <a:pt x="1889462" y="626807"/>
                </a:moveTo>
                <a:cubicBezTo>
                  <a:pt x="1890896" y="642441"/>
                  <a:pt x="1900930" y="636755"/>
                  <a:pt x="1895196" y="665182"/>
                </a:cubicBezTo>
                <a:cubicBezTo>
                  <a:pt x="1888029" y="660918"/>
                  <a:pt x="1872259" y="672289"/>
                  <a:pt x="1876560" y="712086"/>
                </a:cubicBezTo>
                <a:cubicBezTo>
                  <a:pt x="1890896" y="680816"/>
                  <a:pt x="1898063" y="677975"/>
                  <a:pt x="1900930" y="635334"/>
                </a:cubicBezTo>
                <a:close/>
                <a:moveTo>
                  <a:pt x="1003402" y="616178"/>
                </a:moveTo>
                <a:lnTo>
                  <a:pt x="1005120" y="618811"/>
                </a:lnTo>
                <a:cubicBezTo>
                  <a:pt x="1004583" y="621832"/>
                  <a:pt x="1002791" y="624674"/>
                  <a:pt x="1003508" y="626806"/>
                </a:cubicBezTo>
                <a:cubicBezTo>
                  <a:pt x="997057" y="622542"/>
                  <a:pt x="999207" y="621121"/>
                  <a:pt x="1001358" y="619345"/>
                </a:cubicBezTo>
                <a:close/>
                <a:moveTo>
                  <a:pt x="999207" y="609751"/>
                </a:moveTo>
                <a:cubicBezTo>
                  <a:pt x="1002433" y="612594"/>
                  <a:pt x="1003508" y="614548"/>
                  <a:pt x="1003508" y="616014"/>
                </a:cubicBezTo>
                <a:lnTo>
                  <a:pt x="1003402" y="616178"/>
                </a:lnTo>
                <a:close/>
                <a:moveTo>
                  <a:pt x="666616" y="604065"/>
                </a:moveTo>
                <a:cubicBezTo>
                  <a:pt x="659449" y="609751"/>
                  <a:pt x="658014" y="604065"/>
                  <a:pt x="655147" y="614015"/>
                </a:cubicBezTo>
                <a:cubicBezTo>
                  <a:pt x="655147" y="615436"/>
                  <a:pt x="666616" y="619699"/>
                  <a:pt x="663749" y="626806"/>
                </a:cubicBezTo>
                <a:lnTo>
                  <a:pt x="670917" y="616858"/>
                </a:lnTo>
                <a:cubicBezTo>
                  <a:pt x="665183" y="616858"/>
                  <a:pt x="663749" y="605487"/>
                  <a:pt x="666616" y="604065"/>
                </a:cubicBezTo>
                <a:close/>
                <a:moveTo>
                  <a:pt x="1093823" y="602644"/>
                </a:moveTo>
                <a:cubicBezTo>
                  <a:pt x="1079487" y="601223"/>
                  <a:pt x="1092389" y="608329"/>
                  <a:pt x="1085222" y="609751"/>
                </a:cubicBezTo>
                <a:cubicBezTo>
                  <a:pt x="1090956" y="609751"/>
                  <a:pt x="1103859" y="612593"/>
                  <a:pt x="1093823" y="602644"/>
                </a:cubicBezTo>
                <a:close/>
                <a:moveTo>
                  <a:pt x="762666" y="602644"/>
                </a:moveTo>
                <a:cubicBezTo>
                  <a:pt x="759799" y="608329"/>
                  <a:pt x="769834" y="609751"/>
                  <a:pt x="764099" y="615436"/>
                </a:cubicBezTo>
                <a:lnTo>
                  <a:pt x="759799" y="615436"/>
                </a:lnTo>
                <a:cubicBezTo>
                  <a:pt x="763383" y="615436"/>
                  <a:pt x="762666" y="619344"/>
                  <a:pt x="762487" y="622720"/>
                </a:cubicBezTo>
                <a:lnTo>
                  <a:pt x="763428" y="623371"/>
                </a:lnTo>
                <a:lnTo>
                  <a:pt x="762666" y="625386"/>
                </a:lnTo>
                <a:lnTo>
                  <a:pt x="768401" y="626806"/>
                </a:lnTo>
                <a:lnTo>
                  <a:pt x="763428" y="623371"/>
                </a:lnTo>
                <a:lnTo>
                  <a:pt x="765354" y="618279"/>
                </a:lnTo>
                <a:cubicBezTo>
                  <a:pt x="765175" y="614725"/>
                  <a:pt x="765534" y="611172"/>
                  <a:pt x="771268" y="611172"/>
                </a:cubicBezTo>
                <a:cubicBezTo>
                  <a:pt x="775568" y="611172"/>
                  <a:pt x="768401" y="601223"/>
                  <a:pt x="762666" y="602644"/>
                </a:cubicBezTo>
                <a:close/>
                <a:moveTo>
                  <a:pt x="785469" y="599801"/>
                </a:moveTo>
                <a:cubicBezTo>
                  <a:pt x="784170" y="599712"/>
                  <a:pt x="782378" y="600512"/>
                  <a:pt x="779869" y="602644"/>
                </a:cubicBezTo>
                <a:cubicBezTo>
                  <a:pt x="778435" y="616858"/>
                  <a:pt x="787037" y="605487"/>
                  <a:pt x="789904" y="612593"/>
                </a:cubicBezTo>
                <a:cubicBezTo>
                  <a:pt x="788829" y="608329"/>
                  <a:pt x="789367" y="600068"/>
                  <a:pt x="785469" y="599801"/>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9"/>
                </a:lnTo>
                <a:cubicBezTo>
                  <a:pt x="1948239" y="611172"/>
                  <a:pt x="1948239" y="625385"/>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6" y="591273"/>
                  <a:pt x="1085222" y="595537"/>
                </a:cubicBezTo>
                <a:cubicBezTo>
                  <a:pt x="1085222" y="598380"/>
                  <a:pt x="1093823" y="594116"/>
                  <a:pt x="1092389" y="589852"/>
                </a:cubicBezTo>
                <a:cubicBezTo>
                  <a:pt x="1086656" y="588430"/>
                  <a:pt x="1086656" y="595537"/>
                  <a:pt x="1079487" y="589852"/>
                </a:cubicBezTo>
                <a:lnTo>
                  <a:pt x="1079487" y="587009"/>
                </a:lnTo>
                <a:cubicBezTo>
                  <a:pt x="1079487" y="589141"/>
                  <a:pt x="1075545" y="588075"/>
                  <a:pt x="1072319" y="587542"/>
                </a:cubicBezTo>
                <a:lnTo>
                  <a:pt x="1071989" y="587972"/>
                </a:lnTo>
                <a:close/>
                <a:moveTo>
                  <a:pt x="488851" y="569953"/>
                </a:moveTo>
                <a:cubicBezTo>
                  <a:pt x="487419" y="572795"/>
                  <a:pt x="485984" y="574217"/>
                  <a:pt x="485984" y="575638"/>
                </a:cubicBezTo>
                <a:cubicBezTo>
                  <a:pt x="477383" y="577059"/>
                  <a:pt x="470216" y="579902"/>
                  <a:pt x="477383" y="594116"/>
                </a:cubicBezTo>
                <a:lnTo>
                  <a:pt x="484551" y="592694"/>
                </a:lnTo>
                <a:cubicBezTo>
                  <a:pt x="481683" y="592694"/>
                  <a:pt x="481683" y="591273"/>
                  <a:pt x="481683" y="588430"/>
                </a:cubicBezTo>
                <a:cubicBezTo>
                  <a:pt x="485984" y="584166"/>
                  <a:pt x="488851" y="592694"/>
                  <a:pt x="491719" y="595537"/>
                </a:cubicBezTo>
                <a:cubicBezTo>
                  <a:pt x="490286" y="589852"/>
                  <a:pt x="483117" y="584166"/>
                  <a:pt x="485984" y="575638"/>
                </a:cubicBezTo>
                <a:cubicBezTo>
                  <a:pt x="487419" y="574217"/>
                  <a:pt x="490286" y="572795"/>
                  <a:pt x="491719" y="574217"/>
                </a:cubicBezTo>
                <a:cubicBezTo>
                  <a:pt x="493153" y="575638"/>
                  <a:pt x="493153" y="577059"/>
                  <a:pt x="496019" y="572795"/>
                </a:cubicBezTo>
                <a:lnTo>
                  <a:pt x="496019" y="569953"/>
                </a:lnTo>
                <a:cubicBezTo>
                  <a:pt x="494586" y="571374"/>
                  <a:pt x="493153" y="571374"/>
                  <a:pt x="491719" y="572795"/>
                </a:cubicBezTo>
                <a:cubicBezTo>
                  <a:pt x="491719" y="571374"/>
                  <a:pt x="490286" y="568531"/>
                  <a:pt x="488851" y="569953"/>
                </a:cubicBezTo>
                <a:close/>
                <a:moveTo>
                  <a:pt x="435810" y="548633"/>
                </a:moveTo>
                <a:cubicBezTo>
                  <a:pt x="430075" y="554319"/>
                  <a:pt x="437242" y="560003"/>
                  <a:pt x="441544" y="560003"/>
                </a:cubicBezTo>
                <a:cubicBezTo>
                  <a:pt x="440110" y="558583"/>
                  <a:pt x="441544" y="554319"/>
                  <a:pt x="440110" y="551476"/>
                </a:cubicBezTo>
                <a:close/>
                <a:moveTo>
                  <a:pt x="1016410" y="541526"/>
                </a:moveTo>
                <a:lnTo>
                  <a:pt x="1017325" y="547713"/>
                </a:lnTo>
                <a:lnTo>
                  <a:pt x="1016948" y="547389"/>
                </a:lnTo>
                <a:cubicBezTo>
                  <a:pt x="1016768" y="545079"/>
                  <a:pt x="1017843" y="542947"/>
                  <a:pt x="1016410" y="541526"/>
                </a:cubicBezTo>
                <a:close/>
                <a:moveTo>
                  <a:pt x="559098" y="530156"/>
                </a:moveTo>
                <a:cubicBezTo>
                  <a:pt x="563398" y="534420"/>
                  <a:pt x="563398" y="535841"/>
                  <a:pt x="570566" y="531577"/>
                </a:cubicBezTo>
                <a:cubicBezTo>
                  <a:pt x="566265" y="527313"/>
                  <a:pt x="560531" y="527313"/>
                  <a:pt x="559098" y="530156"/>
                </a:cubicBezTo>
                <a:close/>
                <a:moveTo>
                  <a:pt x="1055117" y="524470"/>
                </a:moveTo>
                <a:cubicBezTo>
                  <a:pt x="1042214" y="521627"/>
                  <a:pt x="1049381" y="534420"/>
                  <a:pt x="1055117" y="537262"/>
                </a:cubicBezTo>
                <a:cubicBezTo>
                  <a:pt x="1052250" y="534420"/>
                  <a:pt x="1055117" y="530156"/>
                  <a:pt x="1055117" y="524470"/>
                </a:cubicBezTo>
                <a:close/>
                <a:moveTo>
                  <a:pt x="1070886" y="508835"/>
                </a:moveTo>
                <a:cubicBezTo>
                  <a:pt x="1069453" y="510258"/>
                  <a:pt x="1066586" y="517363"/>
                  <a:pt x="1059417" y="514522"/>
                </a:cubicBezTo>
                <a:lnTo>
                  <a:pt x="1070886" y="521627"/>
                </a:lnTo>
                <a:cubicBezTo>
                  <a:pt x="1070886" y="515942"/>
                  <a:pt x="1080922" y="515942"/>
                  <a:pt x="1082355" y="518785"/>
                </a:cubicBezTo>
                <a:cubicBezTo>
                  <a:pt x="1076620" y="513099"/>
                  <a:pt x="1082355" y="511679"/>
                  <a:pt x="1070886" y="508835"/>
                </a:cubicBezTo>
                <a:close/>
                <a:moveTo>
                  <a:pt x="549062" y="508835"/>
                </a:moveTo>
                <a:cubicBezTo>
                  <a:pt x="556231" y="511679"/>
                  <a:pt x="549062" y="528734"/>
                  <a:pt x="561965" y="523049"/>
                </a:cubicBezTo>
                <a:cubicBezTo>
                  <a:pt x="554796" y="518785"/>
                  <a:pt x="560531" y="504572"/>
                  <a:pt x="549062" y="508835"/>
                </a:cubicBezTo>
                <a:close/>
                <a:moveTo>
                  <a:pt x="1893763" y="491780"/>
                </a:moveTo>
                <a:cubicBezTo>
                  <a:pt x="1892329" y="497465"/>
                  <a:pt x="1890896" y="501729"/>
                  <a:pt x="1889462" y="507415"/>
                </a:cubicBezTo>
                <a:cubicBezTo>
                  <a:pt x="1892329" y="504572"/>
                  <a:pt x="1893763" y="500308"/>
                  <a:pt x="1895196" y="497465"/>
                </a:cubicBezTo>
                <a:cubicBezTo>
                  <a:pt x="1900930" y="520207"/>
                  <a:pt x="1905232" y="542948"/>
                  <a:pt x="1908099" y="565688"/>
                </a:cubicBezTo>
                <a:cubicBezTo>
                  <a:pt x="1905232" y="541526"/>
                  <a:pt x="1902365" y="517363"/>
                  <a:pt x="1896630" y="494622"/>
                </a:cubicBezTo>
                <a:lnTo>
                  <a:pt x="1895196" y="497465"/>
                </a:lnTo>
                <a:close/>
                <a:moveTo>
                  <a:pt x="1083789" y="456247"/>
                </a:moveTo>
                <a:cubicBezTo>
                  <a:pt x="1085222" y="460511"/>
                  <a:pt x="1068019" y="460511"/>
                  <a:pt x="1080922" y="467617"/>
                </a:cubicBezTo>
                <a:lnTo>
                  <a:pt x="1089523" y="461931"/>
                </a:lnTo>
                <a:cubicBezTo>
                  <a:pt x="1085222" y="459090"/>
                  <a:pt x="1090956" y="457667"/>
                  <a:pt x="1083789" y="456247"/>
                </a:cubicBezTo>
                <a:close/>
                <a:moveTo>
                  <a:pt x="1146867" y="453404"/>
                </a:moveTo>
                <a:cubicBezTo>
                  <a:pt x="1143999" y="454826"/>
                  <a:pt x="1141132" y="454826"/>
                  <a:pt x="1145432" y="460511"/>
                </a:cubicBezTo>
                <a:cubicBezTo>
                  <a:pt x="1148299" y="459090"/>
                  <a:pt x="1149732" y="454826"/>
                  <a:pt x="1146867" y="453404"/>
                </a:cubicBezTo>
                <a:close/>
                <a:moveTo>
                  <a:pt x="1166937" y="451983"/>
                </a:moveTo>
                <a:cubicBezTo>
                  <a:pt x="1164068" y="454826"/>
                  <a:pt x="1148299" y="447719"/>
                  <a:pt x="1154034" y="457667"/>
                </a:cubicBezTo>
                <a:cubicBezTo>
                  <a:pt x="1158335" y="453404"/>
                  <a:pt x="1171237" y="460511"/>
                  <a:pt x="1166937" y="451983"/>
                </a:cubicBezTo>
                <a:close/>
                <a:moveTo>
                  <a:pt x="1079487" y="427820"/>
                </a:moveTo>
                <a:lnTo>
                  <a:pt x="1072320" y="436348"/>
                </a:lnTo>
                <a:cubicBezTo>
                  <a:pt x="1070885" y="426399"/>
                  <a:pt x="1073753" y="434927"/>
                  <a:pt x="1079487" y="427820"/>
                </a:cubicBezTo>
                <a:close/>
                <a:moveTo>
                  <a:pt x="1910965" y="420713"/>
                </a:moveTo>
                <a:cubicBezTo>
                  <a:pt x="1918133" y="440612"/>
                  <a:pt x="1922433" y="461931"/>
                  <a:pt x="1928168" y="481830"/>
                </a:cubicBezTo>
                <a:lnTo>
                  <a:pt x="1913832" y="440612"/>
                </a:lnTo>
                <a:cubicBezTo>
                  <a:pt x="1912398" y="434927"/>
                  <a:pt x="1912398" y="427820"/>
                  <a:pt x="1910965" y="420713"/>
                </a:cubicBezTo>
                <a:close/>
                <a:moveTo>
                  <a:pt x="1852189" y="412186"/>
                </a:moveTo>
                <a:cubicBezTo>
                  <a:pt x="1853623" y="417871"/>
                  <a:pt x="1856490" y="424978"/>
                  <a:pt x="1857923" y="432084"/>
                </a:cubicBezTo>
                <a:cubicBezTo>
                  <a:pt x="1857923" y="439190"/>
                  <a:pt x="1847889" y="424978"/>
                  <a:pt x="1855056" y="450561"/>
                </a:cubicBezTo>
                <a:cubicBezTo>
                  <a:pt x="1860790" y="450561"/>
                  <a:pt x="1860790" y="442033"/>
                  <a:pt x="1857923" y="432084"/>
                </a:cubicBezTo>
                <a:cubicBezTo>
                  <a:pt x="1857923" y="429241"/>
                  <a:pt x="1856490" y="423555"/>
                  <a:pt x="1852189" y="412186"/>
                </a:cubicBezTo>
                <a:close/>
                <a:moveTo>
                  <a:pt x="1862224" y="400815"/>
                </a:moveTo>
                <a:cubicBezTo>
                  <a:pt x="1867959" y="422134"/>
                  <a:pt x="1873693" y="443455"/>
                  <a:pt x="1875126" y="464775"/>
                </a:cubicBezTo>
                <a:lnTo>
                  <a:pt x="1875126" y="442033"/>
                </a:lnTo>
                <a:lnTo>
                  <a:pt x="1883727" y="484673"/>
                </a:lnTo>
                <a:cubicBezTo>
                  <a:pt x="1886594" y="481830"/>
                  <a:pt x="1888029" y="469039"/>
                  <a:pt x="1885162" y="451983"/>
                </a:cubicBezTo>
                <a:cubicBezTo>
                  <a:pt x="1883727" y="447719"/>
                  <a:pt x="1883727" y="443455"/>
                  <a:pt x="1882294" y="439190"/>
                </a:cubicBezTo>
                <a:cubicBezTo>
                  <a:pt x="1880860" y="434926"/>
                  <a:pt x="1877993" y="430662"/>
                  <a:pt x="1876560" y="426398"/>
                </a:cubicBezTo>
                <a:cubicBezTo>
                  <a:pt x="1873693" y="417871"/>
                  <a:pt x="1867959" y="409343"/>
                  <a:pt x="1862224" y="400815"/>
                </a:cubicBezTo>
                <a:close/>
                <a:moveTo>
                  <a:pt x="1092389" y="379495"/>
                </a:moveTo>
                <a:lnTo>
                  <a:pt x="1092389" y="385180"/>
                </a:lnTo>
                <a:cubicBezTo>
                  <a:pt x="1092389" y="383759"/>
                  <a:pt x="1093823" y="385180"/>
                  <a:pt x="1096690" y="385180"/>
                </a:cubicBezTo>
                <a:cubicBezTo>
                  <a:pt x="1099558" y="389444"/>
                  <a:pt x="1090956" y="389444"/>
                  <a:pt x="1088089" y="390865"/>
                </a:cubicBezTo>
                <a:cubicBezTo>
                  <a:pt x="1093823" y="390865"/>
                  <a:pt x="1100992" y="388023"/>
                  <a:pt x="1108159" y="392287"/>
                </a:cubicBezTo>
                <a:cubicBezTo>
                  <a:pt x="1108159" y="395129"/>
                  <a:pt x="1108159" y="396551"/>
                  <a:pt x="1109593" y="397972"/>
                </a:cubicBezTo>
                <a:cubicBezTo>
                  <a:pt x="1106725" y="397972"/>
                  <a:pt x="1106725" y="397972"/>
                  <a:pt x="1109593" y="400815"/>
                </a:cubicBezTo>
                <a:lnTo>
                  <a:pt x="1112461" y="400815"/>
                </a:lnTo>
                <a:cubicBezTo>
                  <a:pt x="1111026" y="399394"/>
                  <a:pt x="1109593" y="397972"/>
                  <a:pt x="1109593" y="396551"/>
                </a:cubicBezTo>
                <a:cubicBezTo>
                  <a:pt x="1111026" y="396551"/>
                  <a:pt x="1113893" y="396551"/>
                  <a:pt x="1112461" y="395129"/>
                </a:cubicBezTo>
                <a:cubicBezTo>
                  <a:pt x="1111026" y="392287"/>
                  <a:pt x="1109593" y="392287"/>
                  <a:pt x="1108159" y="390865"/>
                </a:cubicBezTo>
                <a:cubicBezTo>
                  <a:pt x="1106725" y="385180"/>
                  <a:pt x="1105292" y="378073"/>
                  <a:pt x="1092389" y="379495"/>
                </a:cubicBezTo>
                <a:close/>
                <a:moveTo>
                  <a:pt x="365563" y="379494"/>
                </a:moveTo>
                <a:cubicBezTo>
                  <a:pt x="352662" y="386601"/>
                  <a:pt x="341191" y="395128"/>
                  <a:pt x="328290" y="403656"/>
                </a:cubicBezTo>
                <a:cubicBezTo>
                  <a:pt x="345493" y="385178"/>
                  <a:pt x="346927" y="393708"/>
                  <a:pt x="365563" y="379494"/>
                </a:cubicBezTo>
                <a:close/>
                <a:moveTo>
                  <a:pt x="1879188" y="377955"/>
                </a:moveTo>
                <a:lnTo>
                  <a:pt x="1879427" y="378073"/>
                </a:lnTo>
                <a:lnTo>
                  <a:pt x="1879634" y="379503"/>
                </a:lnTo>
                <a:close/>
                <a:moveTo>
                  <a:pt x="1790545" y="370966"/>
                </a:moveTo>
                <a:cubicBezTo>
                  <a:pt x="1791978" y="376653"/>
                  <a:pt x="1799147" y="390865"/>
                  <a:pt x="1806314" y="402236"/>
                </a:cubicBezTo>
                <a:cubicBezTo>
                  <a:pt x="1813483" y="415027"/>
                  <a:pt x="1819217" y="426398"/>
                  <a:pt x="1823517" y="426398"/>
                </a:cubicBezTo>
                <a:cubicBezTo>
                  <a:pt x="1824951" y="429241"/>
                  <a:pt x="1819217" y="419291"/>
                  <a:pt x="1813483" y="406500"/>
                </a:cubicBezTo>
                <a:cubicBezTo>
                  <a:pt x="1806314" y="393708"/>
                  <a:pt x="1796279" y="379494"/>
                  <a:pt x="1790545" y="370966"/>
                </a:cubicBezTo>
                <a:close/>
                <a:moveTo>
                  <a:pt x="336892" y="370966"/>
                </a:moveTo>
                <a:cubicBezTo>
                  <a:pt x="325423" y="380916"/>
                  <a:pt x="303918" y="402235"/>
                  <a:pt x="283848" y="419291"/>
                </a:cubicBezTo>
                <a:cubicBezTo>
                  <a:pt x="263778" y="436348"/>
                  <a:pt x="243708" y="451981"/>
                  <a:pt x="235106" y="449139"/>
                </a:cubicBezTo>
                <a:cubicBezTo>
                  <a:pt x="248008" y="437768"/>
                  <a:pt x="265212" y="422134"/>
                  <a:pt x="283848" y="407920"/>
                </a:cubicBezTo>
                <a:cubicBezTo>
                  <a:pt x="302485" y="393707"/>
                  <a:pt x="321121" y="379494"/>
                  <a:pt x="336892" y="370966"/>
                </a:cubicBezTo>
                <a:close/>
                <a:moveTo>
                  <a:pt x="344956" y="363504"/>
                </a:moveTo>
                <a:cubicBezTo>
                  <a:pt x="346568" y="362438"/>
                  <a:pt x="346927" y="362438"/>
                  <a:pt x="345493" y="363859"/>
                </a:cubicBezTo>
                <a:cubicBezTo>
                  <a:pt x="344060" y="365280"/>
                  <a:pt x="339758" y="368123"/>
                  <a:pt x="336891" y="369544"/>
                </a:cubicBezTo>
                <a:cubicBezTo>
                  <a:pt x="340476" y="366702"/>
                  <a:pt x="343343" y="364570"/>
                  <a:pt x="344956" y="363504"/>
                </a:cubicBezTo>
                <a:close/>
                <a:moveTo>
                  <a:pt x="1134860" y="362794"/>
                </a:moveTo>
                <a:cubicBezTo>
                  <a:pt x="1132530" y="362794"/>
                  <a:pt x="1130380" y="363860"/>
                  <a:pt x="1129664" y="365281"/>
                </a:cubicBezTo>
                <a:cubicBezTo>
                  <a:pt x="1132531" y="366702"/>
                  <a:pt x="1135396" y="368125"/>
                  <a:pt x="1138265" y="368125"/>
                </a:cubicBezTo>
                <a:lnTo>
                  <a:pt x="1141132" y="366702"/>
                </a:lnTo>
                <a:cubicBezTo>
                  <a:pt x="1139699" y="363860"/>
                  <a:pt x="1137190" y="362794"/>
                  <a:pt x="1134860" y="362794"/>
                </a:cubicBezTo>
                <a:close/>
                <a:moveTo>
                  <a:pt x="364131" y="362438"/>
                </a:moveTo>
                <a:lnTo>
                  <a:pt x="344060" y="379493"/>
                </a:lnTo>
                <a:lnTo>
                  <a:pt x="342626" y="372388"/>
                </a:lnTo>
                <a:close/>
                <a:moveTo>
                  <a:pt x="1871519" y="361461"/>
                </a:moveTo>
                <a:cubicBezTo>
                  <a:pt x="1871900" y="361106"/>
                  <a:pt x="1872976" y="361727"/>
                  <a:pt x="1875126" y="363859"/>
                </a:cubicBezTo>
                <a:lnTo>
                  <a:pt x="1879188" y="377955"/>
                </a:lnTo>
                <a:lnTo>
                  <a:pt x="1876560" y="376653"/>
                </a:lnTo>
                <a:cubicBezTo>
                  <a:pt x="1875485" y="372388"/>
                  <a:pt x="1870377" y="362527"/>
                  <a:pt x="1871519" y="361461"/>
                </a:cubicBezTo>
                <a:close/>
                <a:moveTo>
                  <a:pt x="1769041" y="355332"/>
                </a:moveTo>
                <a:cubicBezTo>
                  <a:pt x="1770475" y="359596"/>
                  <a:pt x="1771908" y="363859"/>
                  <a:pt x="1773342" y="368123"/>
                </a:cubicBezTo>
                <a:cubicBezTo>
                  <a:pt x="1770475" y="368123"/>
                  <a:pt x="1770475" y="369546"/>
                  <a:pt x="1777642" y="383758"/>
                </a:cubicBezTo>
                <a:lnTo>
                  <a:pt x="1773342" y="368123"/>
                </a:lnTo>
                <a:cubicBezTo>
                  <a:pt x="1776209" y="369546"/>
                  <a:pt x="1780509" y="372389"/>
                  <a:pt x="1781944" y="372389"/>
                </a:cubicBezTo>
                <a:cubicBezTo>
                  <a:pt x="1783377" y="372389"/>
                  <a:pt x="1783377" y="372389"/>
                  <a:pt x="1780509" y="368123"/>
                </a:cubicBezTo>
                <a:cubicBezTo>
                  <a:pt x="1779077" y="365282"/>
                  <a:pt x="1776209" y="361018"/>
                  <a:pt x="1769041" y="355332"/>
                </a:cubicBezTo>
                <a:close/>
                <a:moveTo>
                  <a:pt x="1846455" y="302743"/>
                </a:moveTo>
                <a:cubicBezTo>
                  <a:pt x="1853623" y="315534"/>
                  <a:pt x="1853623" y="324062"/>
                  <a:pt x="1852189" y="328326"/>
                </a:cubicBezTo>
                <a:cubicBezTo>
                  <a:pt x="1850756" y="332591"/>
                  <a:pt x="1847888" y="334012"/>
                  <a:pt x="1846455" y="331169"/>
                </a:cubicBezTo>
                <a:cubicBezTo>
                  <a:pt x="1846455" y="322641"/>
                  <a:pt x="1846455" y="312693"/>
                  <a:pt x="1846455" y="302743"/>
                </a:cubicBezTo>
                <a:close/>
                <a:moveTo>
                  <a:pt x="434815" y="297805"/>
                </a:moveTo>
                <a:lnTo>
                  <a:pt x="420936" y="310205"/>
                </a:lnTo>
                <a:cubicBezTo>
                  <a:pt x="416098" y="314824"/>
                  <a:pt x="412156" y="319088"/>
                  <a:pt x="410005" y="322642"/>
                </a:cubicBezTo>
                <a:lnTo>
                  <a:pt x="408572" y="308428"/>
                </a:lnTo>
                <a:cubicBezTo>
                  <a:pt x="412873" y="308428"/>
                  <a:pt x="417532" y="307006"/>
                  <a:pt x="422549" y="304697"/>
                </a:cubicBezTo>
                <a:close/>
                <a:moveTo>
                  <a:pt x="1088089" y="294215"/>
                </a:moveTo>
                <a:cubicBezTo>
                  <a:pt x="1095258" y="297058"/>
                  <a:pt x="1096690" y="299900"/>
                  <a:pt x="1105292" y="301322"/>
                </a:cubicBezTo>
                <a:lnTo>
                  <a:pt x="1105292" y="309850"/>
                </a:lnTo>
                <a:cubicBezTo>
                  <a:pt x="1113893" y="316957"/>
                  <a:pt x="1118195" y="309850"/>
                  <a:pt x="1122495" y="307006"/>
                </a:cubicBezTo>
                <a:lnTo>
                  <a:pt x="1121061" y="312693"/>
                </a:lnTo>
                <a:cubicBezTo>
                  <a:pt x="1122495" y="314113"/>
                  <a:pt x="1122495" y="314113"/>
                  <a:pt x="1123929" y="314113"/>
                </a:cubicBezTo>
                <a:lnTo>
                  <a:pt x="1122495" y="318377"/>
                </a:lnTo>
                <a:cubicBezTo>
                  <a:pt x="1139698" y="311270"/>
                  <a:pt x="1136831" y="336855"/>
                  <a:pt x="1151167" y="328327"/>
                </a:cubicBezTo>
                <a:cubicBezTo>
                  <a:pt x="1149732" y="331169"/>
                  <a:pt x="1141132" y="331169"/>
                  <a:pt x="1135396" y="331169"/>
                </a:cubicBezTo>
                <a:cubicBezTo>
                  <a:pt x="1131096" y="336855"/>
                  <a:pt x="1138265" y="336855"/>
                  <a:pt x="1141132" y="341119"/>
                </a:cubicBezTo>
                <a:lnTo>
                  <a:pt x="1154034" y="338276"/>
                </a:lnTo>
                <a:cubicBezTo>
                  <a:pt x="1145432" y="349647"/>
                  <a:pt x="1165502" y="341119"/>
                  <a:pt x="1168370" y="352490"/>
                </a:cubicBezTo>
                <a:cubicBezTo>
                  <a:pt x="1155468" y="359597"/>
                  <a:pt x="1184140" y="378073"/>
                  <a:pt x="1182705" y="383759"/>
                </a:cubicBezTo>
                <a:cubicBezTo>
                  <a:pt x="1175538" y="393708"/>
                  <a:pt x="1172671" y="375230"/>
                  <a:pt x="1164068" y="379495"/>
                </a:cubicBezTo>
                <a:cubicBezTo>
                  <a:pt x="1161202" y="385180"/>
                  <a:pt x="1169804" y="385180"/>
                  <a:pt x="1171237" y="389444"/>
                </a:cubicBezTo>
                <a:lnTo>
                  <a:pt x="1156901" y="386601"/>
                </a:lnTo>
                <a:cubicBezTo>
                  <a:pt x="1151167" y="392287"/>
                  <a:pt x="1169804" y="392287"/>
                  <a:pt x="1162635" y="393708"/>
                </a:cubicBezTo>
                <a:cubicBezTo>
                  <a:pt x="1168370" y="402236"/>
                  <a:pt x="1168370" y="393708"/>
                  <a:pt x="1179838" y="396551"/>
                </a:cubicBezTo>
                <a:cubicBezTo>
                  <a:pt x="1175538" y="396551"/>
                  <a:pt x="1168370" y="400815"/>
                  <a:pt x="1172671" y="405079"/>
                </a:cubicBezTo>
                <a:cubicBezTo>
                  <a:pt x="1176971" y="406499"/>
                  <a:pt x="1179838" y="399394"/>
                  <a:pt x="1179838" y="405079"/>
                </a:cubicBezTo>
                <a:cubicBezTo>
                  <a:pt x="1165502" y="419293"/>
                  <a:pt x="1179838" y="430662"/>
                  <a:pt x="1171237" y="444876"/>
                </a:cubicBezTo>
                <a:lnTo>
                  <a:pt x="1178405" y="446297"/>
                </a:lnTo>
                <a:cubicBezTo>
                  <a:pt x="1175538" y="447719"/>
                  <a:pt x="1172671" y="447719"/>
                  <a:pt x="1174104" y="450560"/>
                </a:cubicBezTo>
                <a:lnTo>
                  <a:pt x="1178405" y="451983"/>
                </a:lnTo>
                <a:cubicBezTo>
                  <a:pt x="1176971" y="454826"/>
                  <a:pt x="1161202" y="466195"/>
                  <a:pt x="1159768" y="477566"/>
                </a:cubicBezTo>
                <a:lnTo>
                  <a:pt x="1169804" y="476145"/>
                </a:lnTo>
                <a:lnTo>
                  <a:pt x="1156901" y="481830"/>
                </a:lnTo>
                <a:lnTo>
                  <a:pt x="1169804" y="486094"/>
                </a:lnTo>
                <a:cubicBezTo>
                  <a:pt x="1156901" y="483252"/>
                  <a:pt x="1159768" y="497465"/>
                  <a:pt x="1152601" y="504572"/>
                </a:cubicBezTo>
                <a:lnTo>
                  <a:pt x="1159768" y="507415"/>
                </a:lnTo>
                <a:lnTo>
                  <a:pt x="1152601" y="510258"/>
                </a:lnTo>
                <a:lnTo>
                  <a:pt x="1158335" y="510258"/>
                </a:lnTo>
                <a:cubicBezTo>
                  <a:pt x="1155468" y="514522"/>
                  <a:pt x="1141132" y="515942"/>
                  <a:pt x="1143999" y="524470"/>
                </a:cubicBezTo>
                <a:cubicBezTo>
                  <a:pt x="1143999" y="518785"/>
                  <a:pt x="1155468" y="523049"/>
                  <a:pt x="1161202" y="525892"/>
                </a:cubicBezTo>
                <a:lnTo>
                  <a:pt x="1138265" y="537262"/>
                </a:lnTo>
                <a:cubicBezTo>
                  <a:pt x="1142565" y="540105"/>
                  <a:pt x="1141132" y="548633"/>
                  <a:pt x="1149732" y="545791"/>
                </a:cubicBezTo>
                <a:lnTo>
                  <a:pt x="1138265" y="548633"/>
                </a:lnTo>
                <a:lnTo>
                  <a:pt x="1143999" y="550055"/>
                </a:lnTo>
                <a:cubicBezTo>
                  <a:pt x="1143999" y="579902"/>
                  <a:pt x="1090956" y="581324"/>
                  <a:pt x="1106725" y="616858"/>
                </a:cubicBezTo>
                <a:lnTo>
                  <a:pt x="1109593" y="616858"/>
                </a:lnTo>
                <a:lnTo>
                  <a:pt x="1089523" y="625386"/>
                </a:lnTo>
                <a:cubicBezTo>
                  <a:pt x="1090956" y="628227"/>
                  <a:pt x="1100992" y="633913"/>
                  <a:pt x="1102425" y="639598"/>
                </a:cubicBezTo>
                <a:cubicBezTo>
                  <a:pt x="1092389" y="632491"/>
                  <a:pt x="1096690" y="646705"/>
                  <a:pt x="1086656" y="645284"/>
                </a:cubicBezTo>
                <a:cubicBezTo>
                  <a:pt x="1090956" y="650969"/>
                  <a:pt x="1095258" y="648126"/>
                  <a:pt x="1099558" y="649548"/>
                </a:cubicBezTo>
                <a:cubicBezTo>
                  <a:pt x="1105292" y="668024"/>
                  <a:pt x="1080922" y="669447"/>
                  <a:pt x="1082355" y="687923"/>
                </a:cubicBezTo>
                <a:cubicBezTo>
                  <a:pt x="1073753" y="666604"/>
                  <a:pt x="1078053" y="668024"/>
                  <a:pt x="1076620" y="655233"/>
                </a:cubicBezTo>
                <a:cubicBezTo>
                  <a:pt x="1063717" y="663761"/>
                  <a:pt x="1073753" y="670867"/>
                  <a:pt x="1065152" y="682238"/>
                </a:cubicBezTo>
                <a:lnTo>
                  <a:pt x="1072320" y="677974"/>
                </a:lnTo>
                <a:cubicBezTo>
                  <a:pt x="1086656" y="692188"/>
                  <a:pt x="1055117" y="693609"/>
                  <a:pt x="1072320" y="703558"/>
                </a:cubicBezTo>
                <a:cubicBezTo>
                  <a:pt x="1066586" y="707822"/>
                  <a:pt x="1052250" y="707822"/>
                  <a:pt x="1046516" y="713508"/>
                </a:cubicBezTo>
                <a:cubicBezTo>
                  <a:pt x="1046516" y="717772"/>
                  <a:pt x="1047949" y="719192"/>
                  <a:pt x="1050816" y="720615"/>
                </a:cubicBezTo>
                <a:lnTo>
                  <a:pt x="1060852" y="722035"/>
                </a:lnTo>
                <a:lnTo>
                  <a:pt x="1059417" y="724879"/>
                </a:lnTo>
                <a:cubicBezTo>
                  <a:pt x="1070886" y="724879"/>
                  <a:pt x="1079487" y="750462"/>
                  <a:pt x="1086656" y="741934"/>
                </a:cubicBezTo>
                <a:cubicBezTo>
                  <a:pt x="1092389" y="751884"/>
                  <a:pt x="1102425" y="751884"/>
                  <a:pt x="1108159" y="758990"/>
                </a:cubicBezTo>
                <a:lnTo>
                  <a:pt x="1112461" y="750462"/>
                </a:lnTo>
                <a:cubicBezTo>
                  <a:pt x="1115328" y="754726"/>
                  <a:pt x="1118195" y="760412"/>
                  <a:pt x="1122495" y="760412"/>
                </a:cubicBezTo>
                <a:cubicBezTo>
                  <a:pt x="1122495" y="758990"/>
                  <a:pt x="1122495" y="757569"/>
                  <a:pt x="1122495" y="756148"/>
                </a:cubicBezTo>
                <a:cubicBezTo>
                  <a:pt x="1133964" y="767519"/>
                  <a:pt x="1145432" y="771783"/>
                  <a:pt x="1156901" y="777467"/>
                </a:cubicBezTo>
                <a:cubicBezTo>
                  <a:pt x="1158335" y="771783"/>
                  <a:pt x="1159768" y="767519"/>
                  <a:pt x="1154034" y="763253"/>
                </a:cubicBezTo>
                <a:cubicBezTo>
                  <a:pt x="1168370" y="758990"/>
                  <a:pt x="1178405" y="785995"/>
                  <a:pt x="1195608"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1"/>
                  <a:pt x="1247217" y="803052"/>
                </a:cubicBezTo>
                <a:cubicBezTo>
                  <a:pt x="1258686" y="821528"/>
                  <a:pt x="1280189" y="827215"/>
                  <a:pt x="1295959" y="838584"/>
                </a:cubicBezTo>
                <a:lnTo>
                  <a:pt x="1301693" y="845691"/>
                </a:lnTo>
                <a:lnTo>
                  <a:pt x="1303126" y="844270"/>
                </a:lnTo>
                <a:lnTo>
                  <a:pt x="1298826" y="838584"/>
                </a:lnTo>
                <a:cubicBezTo>
                  <a:pt x="1305993" y="842849"/>
                  <a:pt x="1311728" y="848534"/>
                  <a:pt x="1314595" y="855641"/>
                </a:cubicBezTo>
                <a:cubicBezTo>
                  <a:pt x="1316029" y="852798"/>
                  <a:pt x="1321764" y="845691"/>
                  <a:pt x="1327498" y="844270"/>
                </a:cubicBezTo>
                <a:cubicBezTo>
                  <a:pt x="1323197" y="855641"/>
                  <a:pt x="1353303" y="844270"/>
                  <a:pt x="1356170" y="859905"/>
                </a:cubicBezTo>
                <a:cubicBezTo>
                  <a:pt x="1357603" y="858484"/>
                  <a:pt x="1353303" y="857062"/>
                  <a:pt x="1357603" y="854219"/>
                </a:cubicBezTo>
                <a:cubicBezTo>
                  <a:pt x="1379107" y="865589"/>
                  <a:pt x="1404911" y="892595"/>
                  <a:pt x="1435016" y="895438"/>
                </a:cubicBezTo>
                <a:cubicBezTo>
                  <a:pt x="1426414" y="918180"/>
                  <a:pt x="1450786" y="922444"/>
                  <a:pt x="1460820" y="938078"/>
                </a:cubicBezTo>
                <a:cubicBezTo>
                  <a:pt x="1470856" y="926708"/>
                  <a:pt x="1456520" y="928128"/>
                  <a:pt x="1456520" y="916757"/>
                </a:cubicBezTo>
                <a:cubicBezTo>
                  <a:pt x="1461896" y="921022"/>
                  <a:pt x="1464047" y="910895"/>
                  <a:pt x="1469019" y="912161"/>
                </a:cubicBezTo>
                <a:lnTo>
                  <a:pt x="1474695" y="917728"/>
                </a:lnTo>
                <a:lnTo>
                  <a:pt x="1474082" y="922799"/>
                </a:lnTo>
                <a:cubicBezTo>
                  <a:pt x="1473007" y="925996"/>
                  <a:pt x="1473007" y="928839"/>
                  <a:pt x="1479458" y="929549"/>
                </a:cubicBezTo>
                <a:lnTo>
                  <a:pt x="1483758" y="921021"/>
                </a:lnTo>
                <a:lnTo>
                  <a:pt x="1486625" y="935235"/>
                </a:lnTo>
                <a:cubicBezTo>
                  <a:pt x="1513864" y="940920"/>
                  <a:pt x="1532499" y="956555"/>
                  <a:pt x="1558304" y="956555"/>
                </a:cubicBezTo>
                <a:cubicBezTo>
                  <a:pt x="1558304" y="959398"/>
                  <a:pt x="1556871" y="963662"/>
                  <a:pt x="1552570" y="965082"/>
                </a:cubicBezTo>
                <a:cubicBezTo>
                  <a:pt x="1562605" y="969346"/>
                  <a:pt x="1566905" y="989246"/>
                  <a:pt x="1582676" y="984981"/>
                </a:cubicBezTo>
                <a:lnTo>
                  <a:pt x="1581241" y="980717"/>
                </a:lnTo>
                <a:cubicBezTo>
                  <a:pt x="1602746" y="980717"/>
                  <a:pt x="1594144" y="999195"/>
                  <a:pt x="1614215" y="1011987"/>
                </a:cubicBezTo>
                <a:cubicBezTo>
                  <a:pt x="1609913" y="1010566"/>
                  <a:pt x="1601311" y="999195"/>
                  <a:pt x="1595577" y="1009145"/>
                </a:cubicBezTo>
                <a:cubicBezTo>
                  <a:pt x="1594144" y="1016250"/>
                  <a:pt x="1605613" y="1020514"/>
                  <a:pt x="1611347" y="1016250"/>
                </a:cubicBezTo>
                <a:lnTo>
                  <a:pt x="1604179" y="1027621"/>
                </a:lnTo>
                <a:cubicBezTo>
                  <a:pt x="1604179" y="1019093"/>
                  <a:pt x="1595577" y="1016250"/>
                  <a:pt x="1591277" y="1010566"/>
                </a:cubicBezTo>
                <a:cubicBezTo>
                  <a:pt x="1592710" y="1011987"/>
                  <a:pt x="1591277" y="1014830"/>
                  <a:pt x="1591277" y="1017673"/>
                </a:cubicBezTo>
                <a:cubicBezTo>
                  <a:pt x="1586976" y="1011987"/>
                  <a:pt x="1579809" y="1009145"/>
                  <a:pt x="1574074" y="1002038"/>
                </a:cubicBezTo>
                <a:lnTo>
                  <a:pt x="1585543" y="1006302"/>
                </a:lnTo>
                <a:cubicBezTo>
                  <a:pt x="1586976" y="992088"/>
                  <a:pt x="1568340" y="997774"/>
                  <a:pt x="1565473" y="992088"/>
                </a:cubicBezTo>
                <a:cubicBezTo>
                  <a:pt x="1559738" y="1003459"/>
                  <a:pt x="1566905" y="1004880"/>
                  <a:pt x="1556871" y="1010566"/>
                </a:cubicBezTo>
                <a:cubicBezTo>
                  <a:pt x="1536801" y="1006302"/>
                  <a:pt x="1551137" y="993510"/>
                  <a:pt x="1538234" y="976453"/>
                </a:cubicBezTo>
                <a:lnTo>
                  <a:pt x="1542535" y="973612"/>
                </a:lnTo>
                <a:cubicBezTo>
                  <a:pt x="1536801" y="969346"/>
                  <a:pt x="1538234" y="956555"/>
                  <a:pt x="1526765" y="960819"/>
                </a:cubicBezTo>
                <a:cubicBezTo>
                  <a:pt x="1523898" y="967925"/>
                  <a:pt x="1529632" y="970769"/>
                  <a:pt x="1531067" y="975032"/>
                </a:cubicBezTo>
                <a:cubicBezTo>
                  <a:pt x="1528199" y="977876"/>
                  <a:pt x="1526765" y="957977"/>
                  <a:pt x="1518164" y="962241"/>
                </a:cubicBezTo>
                <a:cubicBezTo>
                  <a:pt x="1519598" y="973612"/>
                  <a:pt x="1531067" y="983560"/>
                  <a:pt x="1539668" y="987824"/>
                </a:cubicBezTo>
                <a:cubicBezTo>
                  <a:pt x="1538234" y="990667"/>
                  <a:pt x="1535367" y="993510"/>
                  <a:pt x="1535367" y="999195"/>
                </a:cubicBezTo>
                <a:cubicBezTo>
                  <a:pt x="1512429" y="979296"/>
                  <a:pt x="1488059" y="953713"/>
                  <a:pt x="1459388" y="948027"/>
                </a:cubicBezTo>
                <a:cubicBezTo>
                  <a:pt x="1466555" y="967925"/>
                  <a:pt x="1452219" y="946606"/>
                  <a:pt x="1449352" y="962241"/>
                </a:cubicBezTo>
                <a:cubicBezTo>
                  <a:pt x="1452219" y="950870"/>
                  <a:pt x="1439317" y="956555"/>
                  <a:pt x="1433583" y="949449"/>
                </a:cubicBezTo>
                <a:cubicBezTo>
                  <a:pt x="1424982" y="959398"/>
                  <a:pt x="1443617" y="965082"/>
                  <a:pt x="1435016" y="969346"/>
                </a:cubicBezTo>
                <a:cubicBezTo>
                  <a:pt x="1422114" y="960819"/>
                  <a:pt x="1412079" y="932392"/>
                  <a:pt x="1392008" y="928128"/>
                </a:cubicBezTo>
                <a:cubicBezTo>
                  <a:pt x="1390576" y="933814"/>
                  <a:pt x="1394876" y="935235"/>
                  <a:pt x="1394876" y="938078"/>
                </a:cubicBezTo>
                <a:cubicBezTo>
                  <a:pt x="1384841" y="929549"/>
                  <a:pt x="1380540" y="896859"/>
                  <a:pt x="1364771" y="911073"/>
                </a:cubicBezTo>
                <a:cubicBezTo>
                  <a:pt x="1367638" y="919601"/>
                  <a:pt x="1371938" y="929549"/>
                  <a:pt x="1374805" y="938078"/>
                </a:cubicBezTo>
                <a:cubicBezTo>
                  <a:pt x="1373373" y="938078"/>
                  <a:pt x="1370505" y="938078"/>
                  <a:pt x="1366204" y="939499"/>
                </a:cubicBezTo>
                <a:lnTo>
                  <a:pt x="1367638"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1"/>
                  <a:pt x="1298826" y="921021"/>
                  <a:pt x="1314595" y="928128"/>
                </a:cubicBezTo>
                <a:cubicBezTo>
                  <a:pt x="1320329" y="919601"/>
                  <a:pt x="1305993" y="912494"/>
                  <a:pt x="1311728" y="913916"/>
                </a:cubicBezTo>
                <a:cubicBezTo>
                  <a:pt x="1317462" y="919601"/>
                  <a:pt x="1333232" y="916757"/>
                  <a:pt x="1334665" y="928128"/>
                </a:cubicBezTo>
                <a:lnTo>
                  <a:pt x="1317462" y="919601"/>
                </a:lnTo>
                <a:cubicBezTo>
                  <a:pt x="1311728" y="935235"/>
                  <a:pt x="1324631" y="923864"/>
                  <a:pt x="1324631" y="932392"/>
                </a:cubicBezTo>
                <a:cubicBezTo>
                  <a:pt x="1314595" y="942342"/>
                  <a:pt x="1310295" y="923864"/>
                  <a:pt x="1300259" y="928128"/>
                </a:cubicBezTo>
                <a:lnTo>
                  <a:pt x="1301693" y="929549"/>
                </a:lnTo>
                <a:cubicBezTo>
                  <a:pt x="1288791" y="921021"/>
                  <a:pt x="1290225" y="925285"/>
                  <a:pt x="1278756" y="912494"/>
                </a:cubicBezTo>
                <a:cubicBezTo>
                  <a:pt x="1283056" y="899702"/>
                  <a:pt x="1287358" y="906809"/>
                  <a:pt x="1295959" y="903966"/>
                </a:cubicBezTo>
                <a:cubicBezTo>
                  <a:pt x="1274455" y="892595"/>
                  <a:pt x="1254385" y="854219"/>
                  <a:pt x="1221413" y="868433"/>
                </a:cubicBezTo>
                <a:lnTo>
                  <a:pt x="1230014" y="885488"/>
                </a:lnTo>
                <a:cubicBezTo>
                  <a:pt x="1219979" y="884067"/>
                  <a:pt x="1211377" y="865589"/>
                  <a:pt x="1204210" y="882646"/>
                </a:cubicBezTo>
                <a:cubicBezTo>
                  <a:pt x="1217111" y="881224"/>
                  <a:pt x="1207077" y="891174"/>
                  <a:pt x="1211377" y="895438"/>
                </a:cubicBezTo>
                <a:lnTo>
                  <a:pt x="1214244" y="898281"/>
                </a:lnTo>
                <a:cubicBezTo>
                  <a:pt x="1214244" y="898281"/>
                  <a:pt x="1217111" y="902545"/>
                  <a:pt x="1214244" y="903966"/>
                </a:cubicBezTo>
                <a:cubicBezTo>
                  <a:pt x="1209944" y="891174"/>
                  <a:pt x="1199908" y="882646"/>
                  <a:pt x="1194174" y="874117"/>
                </a:cubicBezTo>
                <a:cubicBezTo>
                  <a:pt x="1195608" y="879803"/>
                  <a:pt x="1185573" y="882646"/>
                  <a:pt x="1184140" y="884067"/>
                </a:cubicBezTo>
                <a:cubicBezTo>
                  <a:pt x="1176971" y="876960"/>
                  <a:pt x="1187007" y="875540"/>
                  <a:pt x="1189874" y="871276"/>
                </a:cubicBezTo>
                <a:cubicBezTo>
                  <a:pt x="1185573" y="868433"/>
                  <a:pt x="1182705" y="857062"/>
                  <a:pt x="1175538" y="864169"/>
                </a:cubicBezTo>
                <a:cubicBezTo>
                  <a:pt x="1166937" y="868433"/>
                  <a:pt x="1179838" y="875540"/>
                  <a:pt x="1178405" y="882646"/>
                </a:cubicBezTo>
                <a:lnTo>
                  <a:pt x="1159768" y="859905"/>
                </a:lnTo>
                <a:lnTo>
                  <a:pt x="1159768" y="862748"/>
                </a:lnTo>
                <a:cubicBezTo>
                  <a:pt x="1158335" y="859905"/>
                  <a:pt x="1155468" y="855641"/>
                  <a:pt x="1152601" y="857062"/>
                </a:cubicBezTo>
                <a:lnTo>
                  <a:pt x="1151636" y="862322"/>
                </a:lnTo>
                <a:lnTo>
                  <a:pt x="1144906" y="858145"/>
                </a:lnTo>
                <a:cubicBezTo>
                  <a:pt x="1142117" y="853564"/>
                  <a:pt x="1139833" y="848334"/>
                  <a:pt x="1135935" y="846802"/>
                </a:cubicBezTo>
                <a:lnTo>
                  <a:pt x="1125761" y="849836"/>
                </a:lnTo>
                <a:lnTo>
                  <a:pt x="1125362" y="849955"/>
                </a:lnTo>
                <a:lnTo>
                  <a:pt x="1121061" y="841427"/>
                </a:lnTo>
                <a:cubicBezTo>
                  <a:pt x="1119628" y="841427"/>
                  <a:pt x="1116761" y="844270"/>
                  <a:pt x="1118195" y="845691"/>
                </a:cubicBezTo>
                <a:lnTo>
                  <a:pt x="1113893" y="837163"/>
                </a:lnTo>
                <a:cubicBezTo>
                  <a:pt x="1106368" y="828635"/>
                  <a:pt x="1105292" y="839295"/>
                  <a:pt x="1102806" y="845758"/>
                </a:cubicBezTo>
                <a:lnTo>
                  <a:pt x="1101310" y="847690"/>
                </a:lnTo>
                <a:lnTo>
                  <a:pt x="1099558" y="849955"/>
                </a:lnTo>
                <a:cubicBezTo>
                  <a:pt x="1093823" y="849955"/>
                  <a:pt x="1089523" y="854219"/>
                  <a:pt x="1090956" y="857062"/>
                </a:cubicBezTo>
                <a:lnTo>
                  <a:pt x="1080922" y="842849"/>
                </a:lnTo>
                <a:cubicBezTo>
                  <a:pt x="1080922" y="828635"/>
                  <a:pt x="1062284" y="818685"/>
                  <a:pt x="1070886" y="798787"/>
                </a:cubicBezTo>
                <a:cubicBezTo>
                  <a:pt x="1066586" y="798787"/>
                  <a:pt x="1062284" y="800209"/>
                  <a:pt x="1062284" y="804473"/>
                </a:cubicBezTo>
                <a:cubicBezTo>
                  <a:pt x="1053683" y="798787"/>
                  <a:pt x="1057985" y="820108"/>
                  <a:pt x="1043649" y="810158"/>
                </a:cubicBezTo>
                <a:cubicBezTo>
                  <a:pt x="1042214" y="813001"/>
                  <a:pt x="1045081" y="813001"/>
                  <a:pt x="1046516" y="815844"/>
                </a:cubicBezTo>
                <a:cubicBezTo>
                  <a:pt x="1042214" y="814421"/>
                  <a:pt x="1040781" y="813001"/>
                  <a:pt x="1040781" y="810158"/>
                </a:cubicBezTo>
                <a:cubicBezTo>
                  <a:pt x="1040781" y="813001"/>
                  <a:pt x="1039347" y="814421"/>
                  <a:pt x="1036480" y="817265"/>
                </a:cubicBezTo>
                <a:cubicBezTo>
                  <a:pt x="1039347" y="810158"/>
                  <a:pt x="1032180" y="808737"/>
                  <a:pt x="1027879" y="808737"/>
                </a:cubicBezTo>
                <a:lnTo>
                  <a:pt x="1027879" y="822951"/>
                </a:lnTo>
                <a:cubicBezTo>
                  <a:pt x="1026446" y="815844"/>
                  <a:pt x="1025011" y="813001"/>
                  <a:pt x="1017844" y="811580"/>
                </a:cubicBezTo>
                <a:lnTo>
                  <a:pt x="1013543" y="820108"/>
                </a:lnTo>
                <a:cubicBezTo>
                  <a:pt x="1003508" y="813001"/>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5"/>
                  <a:pt x="974837" y="825792"/>
                  <a:pt x="969102" y="828635"/>
                </a:cubicBezTo>
                <a:lnTo>
                  <a:pt x="977702" y="832899"/>
                </a:lnTo>
                <a:cubicBezTo>
                  <a:pt x="974837" y="834320"/>
                  <a:pt x="969102" y="835742"/>
                  <a:pt x="969102" y="838584"/>
                </a:cubicBezTo>
                <a:cubicBezTo>
                  <a:pt x="970535" y="840006"/>
                  <a:pt x="971969" y="840006"/>
                  <a:pt x="973402" y="840006"/>
                </a:cubicBezTo>
                <a:cubicBezTo>
                  <a:pt x="963367" y="845691"/>
                  <a:pt x="959067" y="854219"/>
                  <a:pt x="954767" y="861326"/>
                </a:cubicBezTo>
                <a:cubicBezTo>
                  <a:pt x="960501" y="864169"/>
                  <a:pt x="964801" y="865589"/>
                  <a:pt x="969102" y="862748"/>
                </a:cubicBezTo>
                <a:cubicBezTo>
                  <a:pt x="973402" y="874117"/>
                  <a:pt x="947598" y="876960"/>
                  <a:pt x="944731" y="889752"/>
                </a:cubicBezTo>
                <a:lnTo>
                  <a:pt x="949031" y="891174"/>
                </a:lnTo>
                <a:lnTo>
                  <a:pt x="938996" y="894017"/>
                </a:lnTo>
                <a:cubicBezTo>
                  <a:pt x="943298" y="894017"/>
                  <a:pt x="944731" y="896859"/>
                  <a:pt x="949031" y="898281"/>
                </a:cubicBezTo>
                <a:cubicBezTo>
                  <a:pt x="944731" y="909651"/>
                  <a:pt x="937564" y="922444"/>
                  <a:pt x="917493" y="919601"/>
                </a:cubicBezTo>
                <a:cubicBezTo>
                  <a:pt x="923228" y="918180"/>
                  <a:pt x="924661" y="929549"/>
                  <a:pt x="934695" y="926708"/>
                </a:cubicBezTo>
                <a:cubicBezTo>
                  <a:pt x="917493" y="930971"/>
                  <a:pt x="913192" y="946606"/>
                  <a:pt x="903158" y="956555"/>
                </a:cubicBezTo>
                <a:lnTo>
                  <a:pt x="895989" y="959398"/>
                </a:lnTo>
                <a:lnTo>
                  <a:pt x="897423" y="960819"/>
                </a:lnTo>
                <a:lnTo>
                  <a:pt x="901723" y="959398"/>
                </a:lnTo>
                <a:cubicBezTo>
                  <a:pt x="897423" y="963662"/>
                  <a:pt x="893122" y="966505"/>
                  <a:pt x="885955" y="967925"/>
                </a:cubicBezTo>
                <a:cubicBezTo>
                  <a:pt x="888822" y="969346"/>
                  <a:pt x="895989" y="975032"/>
                  <a:pt x="897423" y="979296"/>
                </a:cubicBezTo>
                <a:cubicBezTo>
                  <a:pt x="887387" y="973612"/>
                  <a:pt x="900290" y="997774"/>
                  <a:pt x="884520" y="997774"/>
                </a:cubicBezTo>
                <a:cubicBezTo>
                  <a:pt x="887387" y="1000616"/>
                  <a:pt x="887387" y="996352"/>
                  <a:pt x="890255" y="1000616"/>
                </a:cubicBezTo>
                <a:cubicBezTo>
                  <a:pt x="881653" y="1014830"/>
                  <a:pt x="855849" y="1029044"/>
                  <a:pt x="854416" y="1050363"/>
                </a:cubicBezTo>
                <a:cubicBezTo>
                  <a:pt x="832911" y="1040413"/>
                  <a:pt x="830044" y="1057470"/>
                  <a:pt x="815708" y="1061734"/>
                </a:cubicBezTo>
                <a:cubicBezTo>
                  <a:pt x="827177" y="1071682"/>
                  <a:pt x="825744" y="1060311"/>
                  <a:pt x="835778" y="1063155"/>
                </a:cubicBezTo>
                <a:cubicBezTo>
                  <a:pt x="830044" y="1065998"/>
                  <a:pt x="848681" y="1071682"/>
                  <a:pt x="834346" y="1075946"/>
                </a:cubicBezTo>
                <a:cubicBezTo>
                  <a:pt x="837213" y="1077368"/>
                  <a:pt x="837213" y="1077368"/>
                  <a:pt x="838646" y="1077368"/>
                </a:cubicBezTo>
                <a:cubicBezTo>
                  <a:pt x="834346" y="1080212"/>
                  <a:pt x="825744" y="1068841"/>
                  <a:pt x="824310" y="1077368"/>
                </a:cubicBezTo>
                <a:lnTo>
                  <a:pt x="832911" y="1083053"/>
                </a:lnTo>
                <a:lnTo>
                  <a:pt x="818575" y="1081632"/>
                </a:lnTo>
                <a:cubicBezTo>
                  <a:pt x="814275" y="1100110"/>
                  <a:pt x="799940" y="1110059"/>
                  <a:pt x="799940" y="1129957"/>
                </a:cubicBezTo>
                <a:cubicBezTo>
                  <a:pt x="798505" y="1129957"/>
                  <a:pt x="794205" y="1127114"/>
                  <a:pt x="792771" y="1124273"/>
                </a:cubicBezTo>
                <a:cubicBezTo>
                  <a:pt x="789904" y="1131378"/>
                  <a:pt x="771268" y="1129957"/>
                  <a:pt x="775568" y="1142749"/>
                </a:cubicBezTo>
                <a:lnTo>
                  <a:pt x="779869" y="1142749"/>
                </a:lnTo>
                <a:cubicBezTo>
                  <a:pt x="779869" y="1152699"/>
                  <a:pt x="774135" y="1152699"/>
                  <a:pt x="766966" y="1154120"/>
                </a:cubicBezTo>
                <a:lnTo>
                  <a:pt x="738295" y="1161227"/>
                </a:lnTo>
                <a:cubicBezTo>
                  <a:pt x="735428" y="1154120"/>
                  <a:pt x="733995" y="1147013"/>
                  <a:pt x="729693" y="1139907"/>
                </a:cubicBezTo>
                <a:cubicBezTo>
                  <a:pt x="731128" y="1141328"/>
                  <a:pt x="732560"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0" y="1132800"/>
                </a:lnTo>
                <a:cubicBezTo>
                  <a:pt x="732560" y="1131378"/>
                  <a:pt x="731128" y="1129957"/>
                  <a:pt x="731128" y="1128536"/>
                </a:cubicBezTo>
                <a:lnTo>
                  <a:pt x="754065" y="1122850"/>
                </a:lnTo>
                <a:cubicBezTo>
                  <a:pt x="752631" y="1122850"/>
                  <a:pt x="751198" y="1121429"/>
                  <a:pt x="749763" y="1118586"/>
                </a:cubicBezTo>
                <a:cubicBezTo>
                  <a:pt x="752631" y="1104374"/>
                  <a:pt x="765534" y="1118586"/>
                  <a:pt x="781302" y="1112902"/>
                </a:cubicBezTo>
                <a:lnTo>
                  <a:pt x="784169" y="1117166"/>
                </a:lnTo>
                <a:cubicBezTo>
                  <a:pt x="787037" y="1114323"/>
                  <a:pt x="799940" y="1118586"/>
                  <a:pt x="795638" y="1108638"/>
                </a:cubicBezTo>
                <a:lnTo>
                  <a:pt x="787685" y="1107095"/>
                </a:lnTo>
                <a:lnTo>
                  <a:pt x="792771" y="1101531"/>
                </a:lnTo>
                <a:cubicBezTo>
                  <a:pt x="781302" y="1098688"/>
                  <a:pt x="771268" y="1105795"/>
                  <a:pt x="768401" y="1111479"/>
                </a:cubicBezTo>
                <a:cubicBezTo>
                  <a:pt x="766966" y="1110059"/>
                  <a:pt x="762666" y="1107216"/>
                  <a:pt x="758365" y="1105795"/>
                </a:cubicBezTo>
                <a:cubicBezTo>
                  <a:pt x="767684" y="1099399"/>
                  <a:pt x="778077" y="1093358"/>
                  <a:pt x="786679" y="1086252"/>
                </a:cubicBezTo>
                <a:lnTo>
                  <a:pt x="801661" y="1064121"/>
                </a:lnTo>
                <a:lnTo>
                  <a:pt x="797967" y="1067241"/>
                </a:lnTo>
                <a:cubicBezTo>
                  <a:pt x="794921" y="1067774"/>
                  <a:pt x="791337" y="1068129"/>
                  <a:pt x="789903" y="1070261"/>
                </a:cubicBezTo>
                <a:cubicBezTo>
                  <a:pt x="791336" y="1067420"/>
                  <a:pt x="794205" y="1065997"/>
                  <a:pt x="787036" y="1063155"/>
                </a:cubicBezTo>
                <a:lnTo>
                  <a:pt x="802315" y="1063155"/>
                </a:lnTo>
                <a:lnTo>
                  <a:pt x="804240" y="1060311"/>
                </a:lnTo>
                <a:cubicBezTo>
                  <a:pt x="785604" y="1061734"/>
                  <a:pt x="807107" y="1056048"/>
                  <a:pt x="791338" y="1050363"/>
                </a:cubicBezTo>
                <a:cubicBezTo>
                  <a:pt x="801372" y="1054627"/>
                  <a:pt x="795638" y="1044678"/>
                  <a:pt x="802807" y="1041835"/>
                </a:cubicBezTo>
                <a:cubicBezTo>
                  <a:pt x="792771" y="1034728"/>
                  <a:pt x="788471" y="1047520"/>
                  <a:pt x="784169" y="1038992"/>
                </a:cubicBezTo>
                <a:cubicBezTo>
                  <a:pt x="792771" y="1030464"/>
                  <a:pt x="818575" y="1029044"/>
                  <a:pt x="821443" y="1014830"/>
                </a:cubicBezTo>
                <a:cubicBezTo>
                  <a:pt x="817143" y="1013409"/>
                  <a:pt x="815708" y="1016250"/>
                  <a:pt x="812841" y="1014830"/>
                </a:cubicBezTo>
                <a:cubicBezTo>
                  <a:pt x="820010" y="1009145"/>
                  <a:pt x="850114" y="1011987"/>
                  <a:pt x="837213" y="997774"/>
                </a:cubicBezTo>
                <a:cubicBezTo>
                  <a:pt x="828611" y="997774"/>
                  <a:pt x="820010" y="997774"/>
                  <a:pt x="811408" y="999195"/>
                </a:cubicBezTo>
                <a:cubicBezTo>
                  <a:pt x="811408" y="997774"/>
                  <a:pt x="811408" y="996352"/>
                  <a:pt x="809974" y="992088"/>
                </a:cubicBezTo>
                <a:lnTo>
                  <a:pt x="799940" y="990667"/>
                </a:lnTo>
                <a:cubicBezTo>
                  <a:pt x="804240" y="979296"/>
                  <a:pt x="821443" y="992088"/>
                  <a:pt x="834346" y="992088"/>
                </a:cubicBezTo>
                <a:lnTo>
                  <a:pt x="827177" y="980717"/>
                </a:lnTo>
                <a:cubicBezTo>
                  <a:pt x="825744" y="966505"/>
                  <a:pt x="838646" y="959398"/>
                  <a:pt x="857283" y="960819"/>
                </a:cubicBezTo>
                <a:cubicBezTo>
                  <a:pt x="858716" y="957977"/>
                  <a:pt x="863017" y="949449"/>
                  <a:pt x="851549" y="948027"/>
                </a:cubicBezTo>
                <a:cubicBezTo>
                  <a:pt x="835778" y="945184"/>
                  <a:pt x="824310" y="943763"/>
                  <a:pt x="818575" y="953713"/>
                </a:cubicBezTo>
                <a:cubicBezTo>
                  <a:pt x="827177" y="960819"/>
                  <a:pt x="834346" y="950870"/>
                  <a:pt x="832911" y="955134"/>
                </a:cubicBezTo>
                <a:cubicBezTo>
                  <a:pt x="828611" y="957977"/>
                  <a:pt x="831478" y="970769"/>
                  <a:pt x="821443" y="969346"/>
                </a:cubicBezTo>
                <a:lnTo>
                  <a:pt x="828611" y="957977"/>
                </a:lnTo>
                <a:cubicBezTo>
                  <a:pt x="814275" y="950870"/>
                  <a:pt x="825744" y="962241"/>
                  <a:pt x="817143" y="960819"/>
                </a:cubicBezTo>
                <a:cubicBezTo>
                  <a:pt x="807107" y="952291"/>
                  <a:pt x="824310" y="952291"/>
                  <a:pt x="820010" y="943763"/>
                </a:cubicBezTo>
                <a:lnTo>
                  <a:pt x="818575" y="943763"/>
                </a:lnTo>
                <a:cubicBezTo>
                  <a:pt x="827177" y="935235"/>
                  <a:pt x="822877" y="935235"/>
                  <a:pt x="834346" y="929549"/>
                </a:cubicBezTo>
                <a:cubicBezTo>
                  <a:pt x="847247" y="935235"/>
                  <a:pt x="840080" y="936656"/>
                  <a:pt x="842947" y="943763"/>
                </a:cubicBezTo>
                <a:cubicBezTo>
                  <a:pt x="851549" y="928128"/>
                  <a:pt x="887387" y="921021"/>
                  <a:pt x="873052" y="894017"/>
                </a:cubicBezTo>
                <a:lnTo>
                  <a:pt x="857283" y="896859"/>
                </a:lnTo>
                <a:cubicBezTo>
                  <a:pt x="858716" y="889752"/>
                  <a:pt x="875919" y="886910"/>
                  <a:pt x="858716" y="878383"/>
                </a:cubicBezTo>
                <a:cubicBezTo>
                  <a:pt x="860150" y="886910"/>
                  <a:pt x="851549" y="879803"/>
                  <a:pt x="847247" y="881224"/>
                </a:cubicBezTo>
                <a:lnTo>
                  <a:pt x="848681" y="881224"/>
                </a:lnTo>
                <a:cubicBezTo>
                  <a:pt x="847247" y="881224"/>
                  <a:pt x="844380" y="882646"/>
                  <a:pt x="842947" y="879803"/>
                </a:cubicBezTo>
                <a:cubicBezTo>
                  <a:pt x="854416" y="879803"/>
                  <a:pt x="861583" y="874117"/>
                  <a:pt x="870184" y="871276"/>
                </a:cubicBezTo>
                <a:cubicBezTo>
                  <a:pt x="864450" y="872696"/>
                  <a:pt x="861583" y="864169"/>
                  <a:pt x="860150" y="862748"/>
                </a:cubicBezTo>
                <a:cubicBezTo>
                  <a:pt x="864450" y="859905"/>
                  <a:pt x="867317" y="867012"/>
                  <a:pt x="871619" y="869853"/>
                </a:cubicBezTo>
                <a:cubicBezTo>
                  <a:pt x="873052" y="868433"/>
                  <a:pt x="884520" y="868433"/>
                  <a:pt x="877353" y="861326"/>
                </a:cubicBezTo>
                <a:cubicBezTo>
                  <a:pt x="873052" y="852798"/>
                  <a:pt x="867317" y="861326"/>
                  <a:pt x="860150" y="859905"/>
                </a:cubicBezTo>
                <a:lnTo>
                  <a:pt x="881653" y="849955"/>
                </a:lnTo>
                <a:lnTo>
                  <a:pt x="878786" y="849955"/>
                </a:lnTo>
                <a:cubicBezTo>
                  <a:pt x="883087"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7" y="818685"/>
                </a:cubicBezTo>
                <a:lnTo>
                  <a:pt x="895989" y="817265"/>
                </a:lnTo>
                <a:cubicBezTo>
                  <a:pt x="906025" y="811580"/>
                  <a:pt x="884520" y="808737"/>
                  <a:pt x="883087" y="804473"/>
                </a:cubicBezTo>
                <a:cubicBezTo>
                  <a:pt x="883087" y="801630"/>
                  <a:pt x="878786" y="795945"/>
                  <a:pt x="875919" y="797366"/>
                </a:cubicBezTo>
                <a:lnTo>
                  <a:pt x="888822" y="791681"/>
                </a:lnTo>
                <a:cubicBezTo>
                  <a:pt x="901723" y="794523"/>
                  <a:pt x="911759" y="781731"/>
                  <a:pt x="930395" y="791681"/>
                </a:cubicBezTo>
                <a:cubicBezTo>
                  <a:pt x="930395" y="788838"/>
                  <a:pt x="927528" y="784574"/>
                  <a:pt x="924661" y="784574"/>
                </a:cubicBezTo>
                <a:cubicBezTo>
                  <a:pt x="927528" y="781731"/>
                  <a:pt x="924661" y="780310"/>
                  <a:pt x="921793" y="778888"/>
                </a:cubicBezTo>
                <a:lnTo>
                  <a:pt x="913192" y="778888"/>
                </a:lnTo>
                <a:cubicBezTo>
                  <a:pt x="914626" y="778888"/>
                  <a:pt x="916059" y="777467"/>
                  <a:pt x="916059" y="776047"/>
                </a:cubicBezTo>
                <a:cubicBezTo>
                  <a:pt x="916059" y="776047"/>
                  <a:pt x="916059" y="774624"/>
                  <a:pt x="916059" y="773203"/>
                </a:cubicBezTo>
                <a:cubicBezTo>
                  <a:pt x="916059" y="771783"/>
                  <a:pt x="916059" y="771783"/>
                  <a:pt x="916059" y="770360"/>
                </a:cubicBezTo>
                <a:lnTo>
                  <a:pt x="911759" y="771783"/>
                </a:lnTo>
                <a:lnTo>
                  <a:pt x="908892" y="776047"/>
                </a:lnTo>
                <a:cubicBezTo>
                  <a:pt x="917493" y="751884"/>
                  <a:pt x="871619" y="780310"/>
                  <a:pt x="874486" y="749041"/>
                </a:cubicBezTo>
                <a:cubicBezTo>
                  <a:pt x="878786" y="753305"/>
                  <a:pt x="887387" y="746198"/>
                  <a:pt x="884520" y="760412"/>
                </a:cubicBezTo>
                <a:cubicBezTo>
                  <a:pt x="897423" y="758990"/>
                  <a:pt x="890255" y="741934"/>
                  <a:pt x="898856" y="736249"/>
                </a:cubicBezTo>
                <a:cubicBezTo>
                  <a:pt x="887387" y="720615"/>
                  <a:pt x="857283" y="724879"/>
                  <a:pt x="847247" y="700716"/>
                </a:cubicBezTo>
                <a:cubicBezTo>
                  <a:pt x="847247" y="704980"/>
                  <a:pt x="849039" y="707823"/>
                  <a:pt x="850473" y="710843"/>
                </a:cubicBezTo>
                <a:lnTo>
                  <a:pt x="850774" y="713968"/>
                </a:lnTo>
                <a:lnTo>
                  <a:pt x="845814" y="707822"/>
                </a:lnTo>
                <a:lnTo>
                  <a:pt x="844380" y="709244"/>
                </a:lnTo>
                <a:lnTo>
                  <a:pt x="850810" y="714342"/>
                </a:lnTo>
                <a:lnTo>
                  <a:pt x="851549" y="722035"/>
                </a:lnTo>
                <a:cubicBezTo>
                  <a:pt x="837213" y="720615"/>
                  <a:pt x="831478" y="692188"/>
                  <a:pt x="820010" y="677974"/>
                </a:cubicBezTo>
                <a:lnTo>
                  <a:pt x="817143" y="692188"/>
                </a:lnTo>
                <a:cubicBezTo>
                  <a:pt x="809974" y="676554"/>
                  <a:pt x="809974" y="695030"/>
                  <a:pt x="798505" y="685081"/>
                </a:cubicBezTo>
                <a:cubicBezTo>
                  <a:pt x="799940" y="683659"/>
                  <a:pt x="802807" y="680818"/>
                  <a:pt x="799940" y="679395"/>
                </a:cubicBezTo>
                <a:cubicBezTo>
                  <a:pt x="788471" y="675131"/>
                  <a:pt x="794205" y="689345"/>
                  <a:pt x="785604" y="689345"/>
                </a:cubicBezTo>
                <a:cubicBezTo>
                  <a:pt x="781302" y="665183"/>
                  <a:pt x="774135" y="699294"/>
                  <a:pt x="761232" y="682238"/>
                </a:cubicBezTo>
                <a:lnTo>
                  <a:pt x="761232" y="686502"/>
                </a:lnTo>
                <a:cubicBezTo>
                  <a:pt x="756215" y="680106"/>
                  <a:pt x="747614" y="679396"/>
                  <a:pt x="738295" y="679751"/>
                </a:cubicBezTo>
                <a:lnTo>
                  <a:pt x="718708" y="679495"/>
                </a:lnTo>
                <a:lnTo>
                  <a:pt x="722951" y="678396"/>
                </a:lnTo>
                <a:cubicBezTo>
                  <a:pt x="724407" y="677352"/>
                  <a:pt x="725751" y="675486"/>
                  <a:pt x="726826" y="672288"/>
                </a:cubicBezTo>
                <a:lnTo>
                  <a:pt x="709623" y="660919"/>
                </a:lnTo>
                <a:cubicBezTo>
                  <a:pt x="706756" y="663761"/>
                  <a:pt x="699589" y="660919"/>
                  <a:pt x="701022" y="669447"/>
                </a:cubicBezTo>
                <a:cubicBezTo>
                  <a:pt x="702456" y="672288"/>
                  <a:pt x="706756" y="670867"/>
                  <a:pt x="708190" y="670867"/>
                </a:cubicBezTo>
                <a:lnTo>
                  <a:pt x="703889" y="675131"/>
                </a:lnTo>
                <a:cubicBezTo>
                  <a:pt x="689553" y="660919"/>
                  <a:pt x="712490" y="658076"/>
                  <a:pt x="716792" y="646705"/>
                </a:cubicBezTo>
                <a:cubicBezTo>
                  <a:pt x="705323" y="646705"/>
                  <a:pt x="706756" y="635334"/>
                  <a:pt x="701022" y="632491"/>
                </a:cubicBezTo>
                <a:cubicBezTo>
                  <a:pt x="692420" y="642441"/>
                  <a:pt x="706756" y="649548"/>
                  <a:pt x="693855"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2" y="645284"/>
                  <a:pt x="616441" y="618279"/>
                  <a:pt x="606405" y="619699"/>
                </a:cubicBezTo>
                <a:cubicBezTo>
                  <a:pt x="604972" y="623963"/>
                  <a:pt x="606405" y="626806"/>
                  <a:pt x="606405" y="631070"/>
                </a:cubicBezTo>
                <a:cubicBezTo>
                  <a:pt x="587769" y="631070"/>
                  <a:pt x="589202" y="596958"/>
                  <a:pt x="567698" y="604065"/>
                </a:cubicBezTo>
                <a:cubicBezTo>
                  <a:pt x="567698" y="605487"/>
                  <a:pt x="567698" y="608329"/>
                  <a:pt x="569132" y="608329"/>
                </a:cubicBezTo>
                <a:cubicBezTo>
                  <a:pt x="569132" y="611172"/>
                  <a:pt x="566265" y="609751"/>
                  <a:pt x="561965" y="602644"/>
                </a:cubicBezTo>
                <a:lnTo>
                  <a:pt x="570566" y="596958"/>
                </a:lnTo>
                <a:cubicBezTo>
                  <a:pt x="569132" y="569953"/>
                  <a:pt x="543328" y="599801"/>
                  <a:pt x="531859" y="589852"/>
                </a:cubicBezTo>
                <a:cubicBezTo>
                  <a:pt x="531859" y="594116"/>
                  <a:pt x="541895" y="598380"/>
                  <a:pt x="534726" y="602644"/>
                </a:cubicBezTo>
                <a:cubicBezTo>
                  <a:pt x="526125" y="599801"/>
                  <a:pt x="533293" y="574217"/>
                  <a:pt x="518957" y="584166"/>
                </a:cubicBezTo>
                <a:cubicBezTo>
                  <a:pt x="523257" y="588430"/>
                  <a:pt x="518957" y="599801"/>
                  <a:pt x="523257" y="604065"/>
                </a:cubicBezTo>
                <a:cubicBezTo>
                  <a:pt x="516090" y="604065"/>
                  <a:pt x="508922" y="609751"/>
                  <a:pt x="508922" y="599801"/>
                </a:cubicBezTo>
                <a:lnTo>
                  <a:pt x="505236" y="605893"/>
                </a:lnTo>
                <a:lnTo>
                  <a:pt x="504622" y="606908"/>
                </a:lnTo>
                <a:cubicBezTo>
                  <a:pt x="501754" y="598380"/>
                  <a:pt x="493153" y="602644"/>
                  <a:pt x="488851" y="604065"/>
                </a:cubicBezTo>
                <a:lnTo>
                  <a:pt x="488851" y="608329"/>
                </a:lnTo>
                <a:cubicBezTo>
                  <a:pt x="484551" y="582745"/>
                  <a:pt x="474516" y="605487"/>
                  <a:pt x="464481" y="602644"/>
                </a:cubicBezTo>
                <a:lnTo>
                  <a:pt x="465914" y="609751"/>
                </a:lnTo>
                <a:cubicBezTo>
                  <a:pt x="463047" y="606908"/>
                  <a:pt x="455880" y="596958"/>
                  <a:pt x="447278" y="606908"/>
                </a:cubicBezTo>
                <a:lnTo>
                  <a:pt x="450145" y="615436"/>
                </a:lnTo>
                <a:cubicBezTo>
                  <a:pt x="444411" y="608329"/>
                  <a:pt x="432942" y="621122"/>
                  <a:pt x="427208" y="608329"/>
                </a:cubicBezTo>
                <a:cubicBezTo>
                  <a:pt x="424341" y="611172"/>
                  <a:pt x="432942" y="623963"/>
                  <a:pt x="422907" y="625386"/>
                </a:cubicBezTo>
                <a:cubicBezTo>
                  <a:pt x="420039" y="619699"/>
                  <a:pt x="411438" y="614015"/>
                  <a:pt x="410005" y="622543"/>
                </a:cubicBezTo>
                <a:cubicBezTo>
                  <a:pt x="410005" y="626806"/>
                  <a:pt x="411438" y="631070"/>
                  <a:pt x="414305" y="626806"/>
                </a:cubicBezTo>
                <a:cubicBezTo>
                  <a:pt x="415739" y="625386"/>
                  <a:pt x="415739" y="625386"/>
                  <a:pt x="414305" y="622543"/>
                </a:cubicBezTo>
                <a:lnTo>
                  <a:pt x="417172" y="628227"/>
                </a:lnTo>
                <a:cubicBezTo>
                  <a:pt x="411438" y="633913"/>
                  <a:pt x="411438" y="622543"/>
                  <a:pt x="404271" y="626806"/>
                </a:cubicBezTo>
                <a:cubicBezTo>
                  <a:pt x="402836" y="632491"/>
                  <a:pt x="407138" y="635334"/>
                  <a:pt x="408571" y="639598"/>
                </a:cubicBezTo>
                <a:cubicBezTo>
                  <a:pt x="399969" y="635334"/>
                  <a:pt x="389935" y="631070"/>
                  <a:pt x="379899" y="628227"/>
                </a:cubicBezTo>
                <a:cubicBezTo>
                  <a:pt x="378466" y="622543"/>
                  <a:pt x="381333"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7"/>
                  <a:pt x="385633" y="568531"/>
                </a:cubicBezTo>
                <a:cubicBezTo>
                  <a:pt x="388501" y="562847"/>
                  <a:pt x="392802" y="558583"/>
                  <a:pt x="382766" y="554319"/>
                </a:cubicBezTo>
                <a:cubicBezTo>
                  <a:pt x="387068" y="554319"/>
                  <a:pt x="394235" y="560003"/>
                  <a:pt x="397102" y="565690"/>
                </a:cubicBezTo>
                <a:cubicBezTo>
                  <a:pt x="405704" y="568531"/>
                  <a:pt x="402836" y="561424"/>
                  <a:pt x="405704" y="557160"/>
                </a:cubicBezTo>
                <a:lnTo>
                  <a:pt x="391368" y="548633"/>
                </a:lnTo>
                <a:cubicBezTo>
                  <a:pt x="412872" y="550055"/>
                  <a:pt x="388501" y="537262"/>
                  <a:pt x="402836" y="528734"/>
                </a:cubicBezTo>
                <a:cubicBezTo>
                  <a:pt x="411438" y="530156"/>
                  <a:pt x="418607" y="524470"/>
                  <a:pt x="424341" y="517363"/>
                </a:cubicBezTo>
                <a:cubicBezTo>
                  <a:pt x="430075" y="510258"/>
                  <a:pt x="435810" y="501728"/>
                  <a:pt x="440110" y="501728"/>
                </a:cubicBezTo>
                <a:cubicBezTo>
                  <a:pt x="460180" y="504572"/>
                  <a:pt x="432942" y="513099"/>
                  <a:pt x="444411" y="520206"/>
                </a:cubicBezTo>
                <a:cubicBezTo>
                  <a:pt x="454445" y="521627"/>
                  <a:pt x="448711" y="513099"/>
                  <a:pt x="455880" y="510258"/>
                </a:cubicBezTo>
                <a:lnTo>
                  <a:pt x="458747" y="524470"/>
                </a:lnTo>
                <a:cubicBezTo>
                  <a:pt x="468781" y="528734"/>
                  <a:pt x="460180" y="511679"/>
                  <a:pt x="465914" y="517363"/>
                </a:cubicBezTo>
                <a:cubicBezTo>
                  <a:pt x="475950" y="508835"/>
                  <a:pt x="463047" y="511679"/>
                  <a:pt x="461614" y="500308"/>
                </a:cubicBezTo>
                <a:cubicBezTo>
                  <a:pt x="464481" y="503151"/>
                  <a:pt x="474516" y="510258"/>
                  <a:pt x="478817" y="504572"/>
                </a:cubicBezTo>
                <a:cubicBezTo>
                  <a:pt x="478817" y="500308"/>
                  <a:pt x="465914" y="498887"/>
                  <a:pt x="474516" y="497465"/>
                </a:cubicBezTo>
                <a:cubicBezTo>
                  <a:pt x="503187" y="508835"/>
                  <a:pt x="513223" y="494623"/>
                  <a:pt x="539026" y="501728"/>
                </a:cubicBezTo>
                <a:lnTo>
                  <a:pt x="539026" y="494623"/>
                </a:lnTo>
                <a:cubicBezTo>
                  <a:pt x="541895" y="497465"/>
                  <a:pt x="543328" y="500308"/>
                  <a:pt x="546195" y="498887"/>
                </a:cubicBezTo>
                <a:lnTo>
                  <a:pt x="546195" y="493201"/>
                </a:lnTo>
                <a:cubicBezTo>
                  <a:pt x="550496" y="494623"/>
                  <a:pt x="573434" y="510258"/>
                  <a:pt x="590637" y="513099"/>
                </a:cubicBezTo>
                <a:lnTo>
                  <a:pt x="584902" y="501728"/>
                </a:lnTo>
                <a:lnTo>
                  <a:pt x="596371" y="515942"/>
                </a:lnTo>
                <a:lnTo>
                  <a:pt x="599238" y="503151"/>
                </a:lnTo>
                <a:cubicBezTo>
                  <a:pt x="600671" y="517363"/>
                  <a:pt x="620741" y="514522"/>
                  <a:pt x="632210" y="523049"/>
                </a:cubicBezTo>
                <a:lnTo>
                  <a:pt x="635077" y="515942"/>
                </a:lnTo>
                <a:lnTo>
                  <a:pt x="640811" y="523049"/>
                </a:lnTo>
                <a:lnTo>
                  <a:pt x="639378" y="517363"/>
                </a:lnTo>
                <a:cubicBezTo>
                  <a:pt x="646546" y="521627"/>
                  <a:pt x="650847" y="537262"/>
                  <a:pt x="662316" y="534420"/>
                </a:cubicBezTo>
                <a:cubicBezTo>
                  <a:pt x="655147" y="534420"/>
                  <a:pt x="658014" y="523049"/>
                  <a:pt x="660881" y="517363"/>
                </a:cubicBezTo>
                <a:cubicBezTo>
                  <a:pt x="668050" y="525892"/>
                  <a:pt x="673784" y="532998"/>
                  <a:pt x="679519" y="540105"/>
                </a:cubicBezTo>
                <a:cubicBezTo>
                  <a:pt x="682386" y="534420"/>
                  <a:pt x="692420" y="537262"/>
                  <a:pt x="688120" y="528734"/>
                </a:cubicBezTo>
                <a:lnTo>
                  <a:pt x="693855" y="541526"/>
                </a:lnTo>
                <a:lnTo>
                  <a:pt x="695287" y="535841"/>
                </a:lnTo>
                <a:cubicBezTo>
                  <a:pt x="735428" y="540105"/>
                  <a:pt x="745463" y="595537"/>
                  <a:pt x="791338" y="584166"/>
                </a:cubicBezTo>
                <a:lnTo>
                  <a:pt x="791338" y="581324"/>
                </a:lnTo>
                <a:lnTo>
                  <a:pt x="805674" y="604065"/>
                </a:lnTo>
                <a:cubicBezTo>
                  <a:pt x="809974" y="604065"/>
                  <a:pt x="815708" y="594116"/>
                  <a:pt x="822877" y="592694"/>
                </a:cubicBezTo>
                <a:cubicBezTo>
                  <a:pt x="814275" y="602644"/>
                  <a:pt x="832911" y="598380"/>
                  <a:pt x="832911" y="609751"/>
                </a:cubicBezTo>
                <a:cubicBezTo>
                  <a:pt x="840080" y="606908"/>
                  <a:pt x="837213" y="601223"/>
                  <a:pt x="837213" y="596958"/>
                </a:cubicBezTo>
                <a:cubicBezTo>
                  <a:pt x="861583" y="595537"/>
                  <a:pt x="868752" y="619699"/>
                  <a:pt x="893122" y="621122"/>
                </a:cubicBezTo>
                <a:cubicBezTo>
                  <a:pt x="865884" y="628227"/>
                  <a:pt x="867317" y="623963"/>
                  <a:pt x="850114" y="623963"/>
                </a:cubicBezTo>
                <a:cubicBezTo>
                  <a:pt x="864450" y="638177"/>
                  <a:pt x="871619" y="628227"/>
                  <a:pt x="888822" y="639598"/>
                </a:cubicBezTo>
                <a:lnTo>
                  <a:pt x="883087" y="631070"/>
                </a:lnTo>
                <a:cubicBezTo>
                  <a:pt x="898856" y="619699"/>
                  <a:pt x="906025" y="652390"/>
                  <a:pt x="917493" y="635334"/>
                </a:cubicBezTo>
                <a:cubicBezTo>
                  <a:pt x="927528" y="643862"/>
                  <a:pt x="928962" y="665183"/>
                  <a:pt x="943298" y="668024"/>
                </a:cubicBezTo>
                <a:lnTo>
                  <a:pt x="943298" y="649548"/>
                </a:lnTo>
                <a:lnTo>
                  <a:pt x="953332" y="653812"/>
                </a:lnTo>
                <a:cubicBezTo>
                  <a:pt x="954767" y="653812"/>
                  <a:pt x="956199" y="653812"/>
                  <a:pt x="959067" y="653812"/>
                </a:cubicBezTo>
                <a:cubicBezTo>
                  <a:pt x="960501" y="653812"/>
                  <a:pt x="960501" y="653812"/>
                  <a:pt x="961934" y="653812"/>
                </a:cubicBezTo>
                <a:cubicBezTo>
                  <a:pt x="960501" y="656655"/>
                  <a:pt x="961934" y="659497"/>
                  <a:pt x="960501" y="660919"/>
                </a:cubicBezTo>
                <a:cubicBezTo>
                  <a:pt x="960501" y="662340"/>
                  <a:pt x="959067" y="663761"/>
                  <a:pt x="959067" y="665183"/>
                </a:cubicBezTo>
                <a:cubicBezTo>
                  <a:pt x="959067" y="663761"/>
                  <a:pt x="959067" y="663761"/>
                  <a:pt x="959067" y="662340"/>
                </a:cubicBezTo>
                <a:cubicBezTo>
                  <a:pt x="957634" y="662340"/>
                  <a:pt x="956199" y="662340"/>
                  <a:pt x="953332" y="660919"/>
                </a:cubicBezTo>
                <a:lnTo>
                  <a:pt x="953332" y="662340"/>
                </a:lnTo>
                <a:cubicBezTo>
                  <a:pt x="953332" y="663761"/>
                  <a:pt x="956199" y="665183"/>
                  <a:pt x="957634" y="666604"/>
                </a:cubicBezTo>
                <a:cubicBezTo>
                  <a:pt x="957634" y="666604"/>
                  <a:pt x="959067" y="665183"/>
                  <a:pt x="959067" y="665183"/>
                </a:cubicBezTo>
                <a:cubicBezTo>
                  <a:pt x="960501" y="666604"/>
                  <a:pt x="960501" y="666604"/>
                  <a:pt x="960501" y="668024"/>
                </a:cubicBezTo>
                <a:cubicBezTo>
                  <a:pt x="966235" y="670867"/>
                  <a:pt x="973402" y="670867"/>
                  <a:pt x="977702" y="675131"/>
                </a:cubicBezTo>
                <a:cubicBezTo>
                  <a:pt x="992038" y="668024"/>
                  <a:pt x="984871" y="645284"/>
                  <a:pt x="1007808" y="641020"/>
                </a:cubicBezTo>
                <a:cubicBezTo>
                  <a:pt x="1003507" y="640309"/>
                  <a:pt x="1000999" y="641375"/>
                  <a:pt x="998311" y="642086"/>
                </a:cubicBezTo>
                <a:lnTo>
                  <a:pt x="995167" y="641769"/>
                </a:lnTo>
                <a:lnTo>
                  <a:pt x="1000641" y="639598"/>
                </a:lnTo>
                <a:lnTo>
                  <a:pt x="999207" y="638177"/>
                </a:lnTo>
                <a:lnTo>
                  <a:pt x="994471" y="641699"/>
                </a:lnTo>
                <a:lnTo>
                  <a:pt x="987738" y="641020"/>
                </a:lnTo>
                <a:cubicBezTo>
                  <a:pt x="986305" y="629650"/>
                  <a:pt x="1013543" y="628227"/>
                  <a:pt x="1026446" y="622543"/>
                </a:cubicBezTo>
                <a:lnTo>
                  <a:pt x="1013543" y="618279"/>
                </a:lnTo>
                <a:cubicBezTo>
                  <a:pt x="1029313" y="614015"/>
                  <a:pt x="1010675" y="612593"/>
                  <a:pt x="1019277" y="605487"/>
                </a:cubicBezTo>
                <a:cubicBezTo>
                  <a:pt x="1020710" y="606908"/>
                  <a:pt x="1023579" y="611172"/>
                  <a:pt x="1025011" y="608329"/>
                </a:cubicBezTo>
                <a:cubicBezTo>
                  <a:pt x="1026446" y="601223"/>
                  <a:pt x="1014977" y="602644"/>
                  <a:pt x="1013543" y="596958"/>
                </a:cubicBezTo>
                <a:cubicBezTo>
                  <a:pt x="1037914" y="596958"/>
                  <a:pt x="1003508" y="587009"/>
                  <a:pt x="1019277" y="579902"/>
                </a:cubicBezTo>
                <a:lnTo>
                  <a:pt x="1014977" y="578481"/>
                </a:lnTo>
                <a:cubicBezTo>
                  <a:pt x="1020712" y="575638"/>
                  <a:pt x="1020712" y="569242"/>
                  <a:pt x="1019457" y="562135"/>
                </a:cubicBezTo>
                <a:lnTo>
                  <a:pt x="1017325" y="547713"/>
                </a:lnTo>
                <a:lnTo>
                  <a:pt x="1025011" y="554319"/>
                </a:lnTo>
                <a:lnTo>
                  <a:pt x="1029313" y="544369"/>
                </a:lnTo>
                <a:cubicBezTo>
                  <a:pt x="1027879"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1" y="542948"/>
                  <a:pt x="1030746" y="532998"/>
                </a:cubicBezTo>
                <a:cubicBezTo>
                  <a:pt x="1026446" y="527313"/>
                  <a:pt x="1040781" y="518785"/>
                  <a:pt x="1053683" y="518785"/>
                </a:cubicBezTo>
                <a:cubicBezTo>
                  <a:pt x="1030746" y="501728"/>
                  <a:pt x="1059417" y="491780"/>
                  <a:pt x="1039347" y="483252"/>
                </a:cubicBezTo>
                <a:cubicBezTo>
                  <a:pt x="1039347" y="483252"/>
                  <a:pt x="1047949" y="484673"/>
                  <a:pt x="1046516" y="480409"/>
                </a:cubicBezTo>
                <a:lnTo>
                  <a:pt x="1040781" y="480409"/>
                </a:lnTo>
                <a:cubicBezTo>
                  <a:pt x="1035046" y="467617"/>
                  <a:pt x="1063717" y="478988"/>
                  <a:pt x="1060852" y="471881"/>
                </a:cubicBezTo>
                <a:cubicBezTo>
                  <a:pt x="1056550" y="470459"/>
                  <a:pt x="1053683" y="471881"/>
                  <a:pt x="1049381" y="470459"/>
                </a:cubicBezTo>
                <a:cubicBezTo>
                  <a:pt x="1050816" y="457667"/>
                  <a:pt x="1082355" y="463354"/>
                  <a:pt x="1075187" y="446297"/>
                </a:cubicBezTo>
                <a:cubicBezTo>
                  <a:pt x="1073753" y="444876"/>
                  <a:pt x="1070886" y="444876"/>
                  <a:pt x="1070886" y="446297"/>
                </a:cubicBezTo>
                <a:cubicBezTo>
                  <a:pt x="1069453" y="446297"/>
                  <a:pt x="1069453" y="443455"/>
                  <a:pt x="1076620" y="442033"/>
                </a:cubicBezTo>
                <a:lnTo>
                  <a:pt x="1082355" y="449140"/>
                </a:lnTo>
                <a:cubicBezTo>
                  <a:pt x="1108159" y="453404"/>
                  <a:pt x="1079487" y="429241"/>
                  <a:pt x="1089523" y="422134"/>
                </a:cubicBezTo>
                <a:cubicBezTo>
                  <a:pt x="1085222" y="422134"/>
                  <a:pt x="1080922" y="427820"/>
                  <a:pt x="1076620" y="422134"/>
                </a:cubicBezTo>
                <a:cubicBezTo>
                  <a:pt x="1079487" y="416449"/>
                  <a:pt x="1103859" y="427820"/>
                  <a:pt x="1095258" y="415029"/>
                </a:cubicBezTo>
                <a:cubicBezTo>
                  <a:pt x="1090956" y="417870"/>
                  <a:pt x="1079487" y="410763"/>
                  <a:pt x="1075187" y="413606"/>
                </a:cubicBezTo>
                <a:cubicBezTo>
                  <a:pt x="1075187" y="407922"/>
                  <a:pt x="1069453" y="402236"/>
                  <a:pt x="1079487" y="403658"/>
                </a:cubicBezTo>
                <a:cubicBezTo>
                  <a:pt x="1079487" y="402236"/>
                  <a:pt x="1076620" y="400815"/>
                  <a:pt x="1073753" y="399394"/>
                </a:cubicBezTo>
                <a:cubicBezTo>
                  <a:pt x="1082355" y="399394"/>
                  <a:pt x="1079487" y="392287"/>
                  <a:pt x="1078053" y="388023"/>
                </a:cubicBezTo>
                <a:lnTo>
                  <a:pt x="1073753" y="386601"/>
                </a:lnTo>
                <a:cubicBezTo>
                  <a:pt x="1099558" y="389444"/>
                  <a:pt x="1079487" y="376652"/>
                  <a:pt x="1083789" y="369545"/>
                </a:cubicBezTo>
                <a:lnTo>
                  <a:pt x="1076620" y="368125"/>
                </a:lnTo>
                <a:cubicBezTo>
                  <a:pt x="1080922" y="365281"/>
                  <a:pt x="1090956" y="363861"/>
                  <a:pt x="1083789" y="353911"/>
                </a:cubicBezTo>
                <a:lnTo>
                  <a:pt x="1073753" y="353911"/>
                </a:lnTo>
                <a:cubicBezTo>
                  <a:pt x="1082355" y="351068"/>
                  <a:pt x="1072320" y="336855"/>
                  <a:pt x="1086656" y="338276"/>
                </a:cubicBezTo>
                <a:cubicBezTo>
                  <a:pt x="1085222" y="335433"/>
                  <a:pt x="1070886" y="336855"/>
                  <a:pt x="1072320" y="328327"/>
                </a:cubicBezTo>
                <a:cubicBezTo>
                  <a:pt x="1079487" y="328327"/>
                  <a:pt x="1086656" y="325484"/>
                  <a:pt x="1079487" y="319798"/>
                </a:cubicBezTo>
                <a:cubicBezTo>
                  <a:pt x="1075187" y="318377"/>
                  <a:pt x="1070886" y="316957"/>
                  <a:pt x="1073753" y="321220"/>
                </a:cubicBezTo>
                <a:cubicBezTo>
                  <a:pt x="1075187" y="322641"/>
                  <a:pt x="1075187" y="322641"/>
                  <a:pt x="1078053" y="322641"/>
                </a:cubicBezTo>
                <a:lnTo>
                  <a:pt x="1070886" y="322641"/>
                </a:lnTo>
                <a:cubicBezTo>
                  <a:pt x="1066586" y="314113"/>
                  <a:pt x="1078053" y="319798"/>
                  <a:pt x="1076620" y="312693"/>
                </a:cubicBezTo>
                <a:cubicBezTo>
                  <a:pt x="1072320" y="309850"/>
                  <a:pt x="1068019" y="312693"/>
                  <a:pt x="1063717" y="311270"/>
                </a:cubicBezTo>
                <a:close/>
                <a:moveTo>
                  <a:pt x="461537" y="282944"/>
                </a:moveTo>
                <a:lnTo>
                  <a:pt x="438676" y="295636"/>
                </a:lnTo>
                <a:lnTo>
                  <a:pt x="434815" y="297805"/>
                </a:lnTo>
                <a:lnTo>
                  <a:pt x="437243" y="295636"/>
                </a:lnTo>
                <a:cubicBezTo>
                  <a:pt x="442978" y="291372"/>
                  <a:pt x="449070" y="287464"/>
                  <a:pt x="454446" y="284799"/>
                </a:cubicBezTo>
                <a:close/>
                <a:moveTo>
                  <a:pt x="448532" y="276980"/>
                </a:moveTo>
                <a:cubicBezTo>
                  <a:pt x="451578" y="276092"/>
                  <a:pt x="453729" y="276447"/>
                  <a:pt x="455879" y="277157"/>
                </a:cubicBezTo>
                <a:cubicBezTo>
                  <a:pt x="448710" y="281421"/>
                  <a:pt x="441542" y="282844"/>
                  <a:pt x="435808" y="284264"/>
                </a:cubicBezTo>
                <a:cubicBezTo>
                  <a:pt x="441543" y="280000"/>
                  <a:pt x="445485" y="277868"/>
                  <a:pt x="448532" y="276980"/>
                </a:cubicBezTo>
                <a:close/>
                <a:moveTo>
                  <a:pt x="470216" y="243047"/>
                </a:moveTo>
                <a:cubicBezTo>
                  <a:pt x="458747" y="251575"/>
                  <a:pt x="458747" y="260102"/>
                  <a:pt x="447278" y="261524"/>
                </a:cubicBezTo>
                <a:cubicBezTo>
                  <a:pt x="428641" y="262945"/>
                  <a:pt x="460180" y="251575"/>
                  <a:pt x="470216" y="243047"/>
                </a:cubicBezTo>
                <a:close/>
                <a:moveTo>
                  <a:pt x="513221" y="231676"/>
                </a:moveTo>
                <a:cubicBezTo>
                  <a:pt x="501752" y="238783"/>
                  <a:pt x="494585" y="248731"/>
                  <a:pt x="470214" y="261524"/>
                </a:cubicBezTo>
                <a:cubicBezTo>
                  <a:pt x="485984" y="248731"/>
                  <a:pt x="500320" y="238783"/>
                  <a:pt x="513221" y="231676"/>
                </a:cubicBezTo>
                <a:close/>
                <a:moveTo>
                  <a:pt x="1733201" y="220305"/>
                </a:moveTo>
                <a:cubicBezTo>
                  <a:pt x="1757571" y="243046"/>
                  <a:pt x="1751837" y="223148"/>
                  <a:pt x="1761873" y="237360"/>
                </a:cubicBezTo>
                <a:lnTo>
                  <a:pt x="1750404" y="245888"/>
                </a:lnTo>
                <a:cubicBezTo>
                  <a:pt x="1744670" y="235939"/>
                  <a:pt x="1738935" y="228833"/>
                  <a:pt x="1733201" y="220305"/>
                </a:cubicBezTo>
                <a:close/>
                <a:moveTo>
                  <a:pt x="1609913" y="98071"/>
                </a:moveTo>
                <a:lnTo>
                  <a:pt x="1645752" y="120812"/>
                </a:lnTo>
                <a:cubicBezTo>
                  <a:pt x="1658655" y="132183"/>
                  <a:pt x="1631416" y="117969"/>
                  <a:pt x="1624249" y="113705"/>
                </a:cubicBezTo>
                <a:cubicBezTo>
                  <a:pt x="1619948" y="109442"/>
                  <a:pt x="1608479" y="102335"/>
                  <a:pt x="1609913" y="98071"/>
                </a:cubicBezTo>
                <a:close/>
                <a:moveTo>
                  <a:pt x="761232" y="92384"/>
                </a:moveTo>
                <a:cubicBezTo>
                  <a:pt x="771268" y="92384"/>
                  <a:pt x="778435" y="93806"/>
                  <a:pt x="791339" y="93806"/>
                </a:cubicBezTo>
                <a:cubicBezTo>
                  <a:pt x="782735" y="93806"/>
                  <a:pt x="771268" y="96650"/>
                  <a:pt x="762667" y="100913"/>
                </a:cubicBezTo>
                <a:cubicBezTo>
                  <a:pt x="758365" y="102334"/>
                  <a:pt x="754064" y="103755"/>
                  <a:pt x="751198" y="105177"/>
                </a:cubicBezTo>
                <a:cubicBezTo>
                  <a:pt x="802807" y="78171"/>
                  <a:pt x="728261" y="100913"/>
                  <a:pt x="721092" y="102334"/>
                </a:cubicBezTo>
                <a:cubicBezTo>
                  <a:pt x="741162" y="93806"/>
                  <a:pt x="752631" y="92384"/>
                  <a:pt x="761232" y="92384"/>
                </a:cubicBezTo>
                <a:close/>
                <a:moveTo>
                  <a:pt x="863017" y="88122"/>
                </a:moveTo>
                <a:lnTo>
                  <a:pt x="832912" y="98071"/>
                </a:lnTo>
                <a:lnTo>
                  <a:pt x="851548" y="102335"/>
                </a:lnTo>
                <a:close/>
                <a:moveTo>
                  <a:pt x="1396309" y="69645"/>
                </a:moveTo>
                <a:cubicBezTo>
                  <a:pt x="1387708" y="71065"/>
                  <a:pt x="1393442" y="76752"/>
                  <a:pt x="1403478" y="82436"/>
                </a:cubicBezTo>
                <a:cubicBezTo>
                  <a:pt x="1413512" y="88122"/>
                  <a:pt x="1424981" y="96650"/>
                  <a:pt x="1430715" y="100914"/>
                </a:cubicBezTo>
                <a:cubicBezTo>
                  <a:pt x="1427848" y="82436"/>
                  <a:pt x="1439317" y="86700"/>
                  <a:pt x="1455087" y="95229"/>
                </a:cubicBezTo>
                <a:cubicBezTo>
                  <a:pt x="1459387" y="96650"/>
                  <a:pt x="1463688" y="99493"/>
                  <a:pt x="1467988" y="102335"/>
                </a:cubicBezTo>
                <a:cubicBezTo>
                  <a:pt x="1472290" y="105178"/>
                  <a:pt x="1476590" y="108021"/>
                  <a:pt x="1480891" y="110863"/>
                </a:cubicBezTo>
                <a:cubicBezTo>
                  <a:pt x="1489493" y="116549"/>
                  <a:pt x="1498094" y="120813"/>
                  <a:pt x="1506696" y="120813"/>
                </a:cubicBezTo>
                <a:cubicBezTo>
                  <a:pt x="1500961" y="115128"/>
                  <a:pt x="1480891" y="108021"/>
                  <a:pt x="1478024" y="100914"/>
                </a:cubicBezTo>
                <a:cubicBezTo>
                  <a:pt x="1488059" y="102335"/>
                  <a:pt x="1506696" y="109442"/>
                  <a:pt x="1518165" y="116549"/>
                </a:cubicBezTo>
                <a:cubicBezTo>
                  <a:pt x="1516730" y="113706"/>
                  <a:pt x="1516730" y="110863"/>
                  <a:pt x="1519597" y="106599"/>
                </a:cubicBezTo>
                <a:cubicBezTo>
                  <a:pt x="1506696" y="105178"/>
                  <a:pt x="1483759" y="96650"/>
                  <a:pt x="1460821" y="89543"/>
                </a:cubicBezTo>
                <a:cubicBezTo>
                  <a:pt x="1436449" y="83859"/>
                  <a:pt x="1413512" y="73908"/>
                  <a:pt x="1396309" y="69645"/>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3"/>
                </a:cubicBezTo>
                <a:cubicBezTo>
                  <a:pt x="894556" y="63958"/>
                  <a:pt x="910325" y="59694"/>
                  <a:pt x="901723" y="55430"/>
                </a:cubicBezTo>
                <a:cubicBezTo>
                  <a:pt x="913192" y="52588"/>
                  <a:pt x="921435" y="52588"/>
                  <a:pt x="928245" y="53654"/>
                </a:cubicBezTo>
                <a:close/>
                <a:moveTo>
                  <a:pt x="1191308" y="31268"/>
                </a:moveTo>
                <a:cubicBezTo>
                  <a:pt x="1182706" y="32691"/>
                  <a:pt x="1174105" y="32691"/>
                  <a:pt x="1165503" y="34111"/>
                </a:cubicBezTo>
                <a:cubicBezTo>
                  <a:pt x="1172670" y="34111"/>
                  <a:pt x="1178405" y="35532"/>
                  <a:pt x="1184139" y="35532"/>
                </a:cubicBezTo>
                <a:close/>
                <a:moveTo>
                  <a:pt x="1326065" y="9949"/>
                </a:moveTo>
                <a:cubicBezTo>
                  <a:pt x="1359036" y="15634"/>
                  <a:pt x="1369072" y="22740"/>
                  <a:pt x="1376239" y="31268"/>
                </a:cubicBezTo>
                <a:cubicBezTo>
                  <a:pt x="1381973" y="39797"/>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5"/>
                  <a:pt x="1521032" y="89543"/>
                  <a:pt x="1535367"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8"/>
                </a:cubicBezTo>
                <a:cubicBezTo>
                  <a:pt x="1637151" y="174824"/>
                  <a:pt x="1645753" y="177665"/>
                  <a:pt x="1640018" y="166294"/>
                </a:cubicBezTo>
                <a:cubicBezTo>
                  <a:pt x="1618515" y="135027"/>
                  <a:pt x="1611347" y="115128"/>
                  <a:pt x="1545402" y="81015"/>
                </a:cubicBezTo>
                <a:cubicBezTo>
                  <a:pt x="1531066" y="85279"/>
                  <a:pt x="1588409" y="117970"/>
                  <a:pt x="1568339" y="108021"/>
                </a:cubicBezTo>
                <a:cubicBezTo>
                  <a:pt x="1555438" y="99493"/>
                  <a:pt x="1536800" y="90964"/>
                  <a:pt x="1518165" y="83859"/>
                </a:cubicBezTo>
                <a:cubicBezTo>
                  <a:pt x="1499527" y="76752"/>
                  <a:pt x="1482324" y="68224"/>
                  <a:pt x="1472290" y="59696"/>
                </a:cubicBezTo>
                <a:cubicBezTo>
                  <a:pt x="1485191" y="63960"/>
                  <a:pt x="1496660" y="69645"/>
                  <a:pt x="1508129" y="75331"/>
                </a:cubicBezTo>
                <a:cubicBezTo>
                  <a:pt x="1521032" y="81015"/>
                  <a:pt x="1532500" y="86700"/>
                  <a:pt x="1543969" y="92386"/>
                </a:cubicBezTo>
                <a:cubicBezTo>
                  <a:pt x="1551136" y="76752"/>
                  <a:pt x="1515297" y="78172"/>
                  <a:pt x="1505261" y="65381"/>
                </a:cubicBezTo>
                <a:cubicBezTo>
                  <a:pt x="1516730" y="62538"/>
                  <a:pt x="1532500" y="69645"/>
                  <a:pt x="1548269" y="78172"/>
                </a:cubicBezTo>
                <a:cubicBezTo>
                  <a:pt x="1562605" y="86700"/>
                  <a:pt x="1579808" y="98071"/>
                  <a:pt x="1595578" y="102335"/>
                </a:cubicBezTo>
                <a:lnTo>
                  <a:pt x="1591277" y="99493"/>
                </a:lnTo>
                <a:cubicBezTo>
                  <a:pt x="1605612" y="106599"/>
                  <a:pt x="1614214" y="113706"/>
                  <a:pt x="1622815" y="119392"/>
                </a:cubicBezTo>
                <a:cubicBezTo>
                  <a:pt x="1629984" y="125076"/>
                  <a:pt x="1635718" y="127920"/>
                  <a:pt x="1641453" y="132183"/>
                </a:cubicBezTo>
                <a:cubicBezTo>
                  <a:pt x="1647187" y="135027"/>
                  <a:pt x="1652921" y="139290"/>
                  <a:pt x="1660088" y="144975"/>
                </a:cubicBezTo>
                <a:cubicBezTo>
                  <a:pt x="1667257" y="150661"/>
                  <a:pt x="1675859" y="157767"/>
                  <a:pt x="1687327" y="169138"/>
                </a:cubicBezTo>
                <a:cubicBezTo>
                  <a:pt x="1684460" y="174824"/>
                  <a:pt x="1678726" y="173401"/>
                  <a:pt x="1670124" y="169138"/>
                </a:cubicBezTo>
                <a:cubicBezTo>
                  <a:pt x="1661523" y="164874"/>
                  <a:pt x="1651487" y="156346"/>
                  <a:pt x="1637151" y="150661"/>
                </a:cubicBezTo>
                <a:cubicBezTo>
                  <a:pt x="1647187" y="157767"/>
                  <a:pt x="1657221" y="166294"/>
                  <a:pt x="1667257" y="174824"/>
                </a:cubicBezTo>
                <a:cubicBezTo>
                  <a:pt x="1677291" y="183351"/>
                  <a:pt x="1687327" y="191879"/>
                  <a:pt x="1697361" y="201828"/>
                </a:cubicBezTo>
                <a:cubicBezTo>
                  <a:pt x="1715999" y="221726"/>
                  <a:pt x="1737502" y="243047"/>
                  <a:pt x="1754705" y="265789"/>
                </a:cubicBezTo>
                <a:cubicBezTo>
                  <a:pt x="1774775" y="288529"/>
                  <a:pt x="1790545" y="312691"/>
                  <a:pt x="1807748" y="334012"/>
                </a:cubicBezTo>
                <a:cubicBezTo>
                  <a:pt x="1816350" y="345383"/>
                  <a:pt x="1823517" y="356754"/>
                  <a:pt x="1832118" y="366703"/>
                </a:cubicBezTo>
                <a:cubicBezTo>
                  <a:pt x="1840720" y="376653"/>
                  <a:pt x="1850756" y="386601"/>
                  <a:pt x="1857923" y="396551"/>
                </a:cubicBezTo>
                <a:lnTo>
                  <a:pt x="1853623" y="382337"/>
                </a:lnTo>
                <a:lnTo>
                  <a:pt x="1847889" y="368123"/>
                </a:lnTo>
                <a:lnTo>
                  <a:pt x="1837853" y="339697"/>
                </a:lnTo>
                <a:cubicBezTo>
                  <a:pt x="1847889" y="355332"/>
                  <a:pt x="1860790" y="378073"/>
                  <a:pt x="1867959" y="397972"/>
                </a:cubicBezTo>
                <a:cubicBezTo>
                  <a:pt x="1876560" y="416450"/>
                  <a:pt x="1885162" y="430662"/>
                  <a:pt x="1892329" y="424978"/>
                </a:cubicBezTo>
                <a:cubicBezTo>
                  <a:pt x="1874052" y="397261"/>
                  <a:pt x="1879964" y="396728"/>
                  <a:pt x="1881039" y="389199"/>
                </a:cubicBezTo>
                <a:lnTo>
                  <a:pt x="1879634" y="379503"/>
                </a:lnTo>
                <a:lnTo>
                  <a:pt x="1892329" y="423555"/>
                </a:lnTo>
                <a:cubicBezTo>
                  <a:pt x="1896630" y="434926"/>
                  <a:pt x="1898063" y="446297"/>
                  <a:pt x="1900930" y="456247"/>
                </a:cubicBezTo>
                <a:cubicBezTo>
                  <a:pt x="1902365" y="466195"/>
                  <a:pt x="1905232" y="477566"/>
                  <a:pt x="1906665" y="486094"/>
                </a:cubicBezTo>
                <a:cubicBezTo>
                  <a:pt x="1905232" y="470459"/>
                  <a:pt x="1922435" y="500308"/>
                  <a:pt x="1925302" y="504572"/>
                </a:cubicBezTo>
                <a:cubicBezTo>
                  <a:pt x="1931036" y="540105"/>
                  <a:pt x="1916700" y="507415"/>
                  <a:pt x="1910966" y="505993"/>
                </a:cubicBezTo>
                <a:cubicBezTo>
                  <a:pt x="1916700" y="524470"/>
                  <a:pt x="1912399" y="555740"/>
                  <a:pt x="1923868" y="569952"/>
                </a:cubicBezTo>
                <a:cubicBezTo>
                  <a:pt x="1929602" y="582745"/>
                  <a:pt x="1931036" y="574218"/>
                  <a:pt x="1931036" y="561424"/>
                </a:cubicBezTo>
                <a:cubicBezTo>
                  <a:pt x="1931036" y="548633"/>
                  <a:pt x="1929602" y="531577"/>
                  <a:pt x="1932469" y="525891"/>
                </a:cubicBezTo>
                <a:cubicBezTo>
                  <a:pt x="1935336" y="562847"/>
                  <a:pt x="1935336" y="598380"/>
                  <a:pt x="1933903" y="633914"/>
                </a:cubicBezTo>
                <a:lnTo>
                  <a:pt x="1936771" y="631071"/>
                </a:lnTo>
                <a:cubicBezTo>
                  <a:pt x="1933903" y="639598"/>
                  <a:pt x="1932469" y="655233"/>
                  <a:pt x="1935336" y="666604"/>
                </a:cubicBezTo>
                <a:cubicBezTo>
                  <a:pt x="1942505" y="677975"/>
                  <a:pt x="1943938" y="652390"/>
                  <a:pt x="1941071" y="636755"/>
                </a:cubicBezTo>
                <a:cubicBezTo>
                  <a:pt x="1948239" y="665182"/>
                  <a:pt x="1942505" y="689346"/>
                  <a:pt x="1933903" y="713508"/>
                </a:cubicBezTo>
                <a:cubicBezTo>
                  <a:pt x="1929602" y="737670"/>
                  <a:pt x="1923868" y="758990"/>
                  <a:pt x="1932469" y="783152"/>
                </a:cubicBezTo>
                <a:cubicBezTo>
                  <a:pt x="1929602" y="793102"/>
                  <a:pt x="1925302" y="803051"/>
                  <a:pt x="1922435" y="813001"/>
                </a:cubicBezTo>
                <a:cubicBezTo>
                  <a:pt x="1923868" y="815844"/>
                  <a:pt x="1926735" y="821529"/>
                  <a:pt x="1928169" y="815844"/>
                </a:cubicBezTo>
                <a:lnTo>
                  <a:pt x="1916700" y="844270"/>
                </a:lnTo>
                <a:cubicBezTo>
                  <a:pt x="1899497" y="898280"/>
                  <a:pt x="1928169" y="861326"/>
                  <a:pt x="1926735" y="881224"/>
                </a:cubicBezTo>
                <a:lnTo>
                  <a:pt x="1926735" y="878381"/>
                </a:lnTo>
                <a:cubicBezTo>
                  <a:pt x="1925302" y="895438"/>
                  <a:pt x="1928169" y="909651"/>
                  <a:pt x="1932469" y="898280"/>
                </a:cubicBezTo>
                <a:cubicBezTo>
                  <a:pt x="1925302" y="918178"/>
                  <a:pt x="1916700" y="936656"/>
                  <a:pt x="1908099" y="955134"/>
                </a:cubicBezTo>
                <a:cubicBezTo>
                  <a:pt x="1899497" y="963662"/>
                  <a:pt x="1886594" y="989245"/>
                  <a:pt x="1873693" y="1010566"/>
                </a:cubicBezTo>
                <a:cubicBezTo>
                  <a:pt x="1860790" y="1031885"/>
                  <a:pt x="1846454" y="1048941"/>
                  <a:pt x="1836420" y="1044677"/>
                </a:cubicBezTo>
                <a:cubicBezTo>
                  <a:pt x="1832118" y="1060312"/>
                  <a:pt x="1830685" y="1071683"/>
                  <a:pt x="1836420" y="1067419"/>
                </a:cubicBezTo>
                <a:cubicBezTo>
                  <a:pt x="1814915" y="1105795"/>
                  <a:pt x="1856490" y="1064576"/>
                  <a:pt x="1820650" y="1127114"/>
                </a:cubicBezTo>
                <a:cubicBezTo>
                  <a:pt x="1823517" y="1129957"/>
                  <a:pt x="1827818" y="1121430"/>
                  <a:pt x="1833553" y="1112902"/>
                </a:cubicBezTo>
                <a:cubicBezTo>
                  <a:pt x="1824951" y="1129957"/>
                  <a:pt x="1819217" y="1135642"/>
                  <a:pt x="1816350" y="1137064"/>
                </a:cubicBezTo>
                <a:cubicBezTo>
                  <a:pt x="1817783" y="1138485"/>
                  <a:pt x="1819217" y="1139906"/>
                  <a:pt x="1820650" y="1145592"/>
                </a:cubicBezTo>
                <a:cubicBezTo>
                  <a:pt x="1813483" y="1141328"/>
                  <a:pt x="1800579" y="1168334"/>
                  <a:pt x="1793412" y="1182546"/>
                </a:cubicBezTo>
                <a:cubicBezTo>
                  <a:pt x="1802014" y="1178282"/>
                  <a:pt x="1809181" y="1174019"/>
                  <a:pt x="1817783" y="1168334"/>
                </a:cubicBezTo>
                <a:cubicBezTo>
                  <a:pt x="1804881" y="1179703"/>
                  <a:pt x="1796279" y="1188232"/>
                  <a:pt x="1781944" y="1213816"/>
                </a:cubicBezTo>
                <a:lnTo>
                  <a:pt x="1800579" y="1202445"/>
                </a:lnTo>
                <a:cubicBezTo>
                  <a:pt x="1786244" y="1222343"/>
                  <a:pt x="1781944" y="1220923"/>
                  <a:pt x="1777642" y="1220923"/>
                </a:cubicBezTo>
                <a:cubicBezTo>
                  <a:pt x="1773342" y="1220923"/>
                  <a:pt x="1770475" y="1223766"/>
                  <a:pt x="1756139" y="1249349"/>
                </a:cubicBezTo>
                <a:lnTo>
                  <a:pt x="1769041" y="1225187"/>
                </a:lnTo>
                <a:lnTo>
                  <a:pt x="1780509" y="1201024"/>
                </a:lnTo>
                <a:cubicBezTo>
                  <a:pt x="1761873" y="1226607"/>
                  <a:pt x="1751838" y="1232293"/>
                  <a:pt x="1743236" y="1233714"/>
                </a:cubicBezTo>
                <a:cubicBezTo>
                  <a:pt x="1734635" y="1235135"/>
                  <a:pt x="1728900" y="1232293"/>
                  <a:pt x="1717432" y="1240821"/>
                </a:cubicBezTo>
                <a:cubicBezTo>
                  <a:pt x="1705963" y="1250770"/>
                  <a:pt x="1693061" y="1263563"/>
                  <a:pt x="1683026" y="1276355"/>
                </a:cubicBezTo>
                <a:lnTo>
                  <a:pt x="1667257" y="1296253"/>
                </a:lnTo>
                <a:cubicBezTo>
                  <a:pt x="1661523" y="1301938"/>
                  <a:pt x="1655788" y="1309045"/>
                  <a:pt x="1650054" y="1314731"/>
                </a:cubicBezTo>
                <a:cubicBezTo>
                  <a:pt x="1628550" y="1340314"/>
                  <a:pt x="1604179" y="1360213"/>
                  <a:pt x="1578375" y="1367320"/>
                </a:cubicBezTo>
                <a:cubicBezTo>
                  <a:pt x="1578375" y="1378690"/>
                  <a:pt x="1586977" y="1375847"/>
                  <a:pt x="1578375" y="1392903"/>
                </a:cubicBezTo>
                <a:cubicBezTo>
                  <a:pt x="1595578" y="1382954"/>
                  <a:pt x="1607047" y="1373004"/>
                  <a:pt x="1618515" y="1365897"/>
                </a:cubicBezTo>
                <a:cubicBezTo>
                  <a:pt x="1629984" y="1360213"/>
                  <a:pt x="1640018" y="1355949"/>
                  <a:pt x="1651487" y="1353106"/>
                </a:cubicBezTo>
                <a:cubicBezTo>
                  <a:pt x="1683026" y="1328943"/>
                  <a:pt x="1680159" y="1318995"/>
                  <a:pt x="1678726" y="1310465"/>
                </a:cubicBezTo>
                <a:cubicBezTo>
                  <a:pt x="1677291" y="1300517"/>
                  <a:pt x="1675859" y="1291989"/>
                  <a:pt x="1711697" y="1264984"/>
                </a:cubicBezTo>
                <a:cubicBezTo>
                  <a:pt x="1717432" y="1276355"/>
                  <a:pt x="1700229" y="1297674"/>
                  <a:pt x="1680159" y="1311888"/>
                </a:cubicBezTo>
                <a:cubicBezTo>
                  <a:pt x="1685893" y="1320416"/>
                  <a:pt x="1710265" y="1300517"/>
                  <a:pt x="1726033" y="1289146"/>
                </a:cubicBezTo>
                <a:cubicBezTo>
                  <a:pt x="1700229" y="1316862"/>
                  <a:pt x="1669586" y="1356570"/>
                  <a:pt x="1645596" y="1383687"/>
                </a:cubicBezTo>
                <a:lnTo>
                  <a:pt x="1624252" y="1405694"/>
                </a:lnTo>
                <a:lnTo>
                  <a:pt x="1624250" y="1405696"/>
                </a:lnTo>
                <a:cubicBezTo>
                  <a:pt x="1609914" y="1411381"/>
                  <a:pt x="1574073" y="1432700"/>
                  <a:pt x="1562605" y="1445493"/>
                </a:cubicBezTo>
                <a:cubicBezTo>
                  <a:pt x="1559738" y="1438386"/>
                  <a:pt x="1495227" y="1481026"/>
                  <a:pt x="1505261" y="1454021"/>
                </a:cubicBezTo>
                <a:cubicBezTo>
                  <a:pt x="1482324" y="1466813"/>
                  <a:pt x="1478024" y="1476763"/>
                  <a:pt x="1473723" y="1483868"/>
                </a:cubicBezTo>
                <a:cubicBezTo>
                  <a:pt x="1469423" y="1490975"/>
                  <a:pt x="1463688" y="1496661"/>
                  <a:pt x="1436449" y="1502346"/>
                </a:cubicBezTo>
                <a:cubicBezTo>
                  <a:pt x="1460821" y="1503767"/>
                  <a:pt x="1412079" y="1527929"/>
                  <a:pt x="1436449" y="1526508"/>
                </a:cubicBezTo>
                <a:cubicBezTo>
                  <a:pt x="1440751" y="1517981"/>
                  <a:pt x="1459387" y="1509453"/>
                  <a:pt x="1478024" y="1502346"/>
                </a:cubicBezTo>
                <a:cubicBezTo>
                  <a:pt x="1496660" y="1493818"/>
                  <a:pt x="1519597" y="1488132"/>
                  <a:pt x="1532500" y="1482447"/>
                </a:cubicBezTo>
                <a:cubicBezTo>
                  <a:pt x="1522465" y="1490975"/>
                  <a:pt x="1510996" y="1499503"/>
                  <a:pt x="1500961" y="1508031"/>
                </a:cubicBezTo>
                <a:cubicBezTo>
                  <a:pt x="1490926" y="1516560"/>
                  <a:pt x="1480891" y="1525088"/>
                  <a:pt x="1469423" y="1532194"/>
                </a:cubicBezTo>
                <a:cubicBezTo>
                  <a:pt x="1483759" y="1519401"/>
                  <a:pt x="1455087" y="1526508"/>
                  <a:pt x="1445051" y="1530772"/>
                </a:cubicBezTo>
                <a:lnTo>
                  <a:pt x="1440751" y="1544986"/>
                </a:lnTo>
                <a:cubicBezTo>
                  <a:pt x="1429282" y="1536458"/>
                  <a:pt x="1402044" y="1556357"/>
                  <a:pt x="1369072" y="1577676"/>
                </a:cubicBezTo>
                <a:cubicBezTo>
                  <a:pt x="1353302" y="1587625"/>
                  <a:pt x="1334666" y="1597575"/>
                  <a:pt x="1318896" y="1604682"/>
                </a:cubicBezTo>
                <a:cubicBezTo>
                  <a:pt x="1301693" y="1610367"/>
                  <a:pt x="1285924" y="1613210"/>
                  <a:pt x="1274455" y="1610367"/>
                </a:cubicBezTo>
                <a:cubicBezTo>
                  <a:pt x="1297393" y="1603261"/>
                  <a:pt x="1314596" y="1587625"/>
                  <a:pt x="1330365" y="1594732"/>
                </a:cubicBezTo>
                <a:cubicBezTo>
                  <a:pt x="1369072" y="1569149"/>
                  <a:pt x="1314596" y="1580519"/>
                  <a:pt x="1330365" y="1563462"/>
                </a:cubicBezTo>
                <a:cubicBezTo>
                  <a:pt x="1323197" y="1564885"/>
                  <a:pt x="1313161" y="1569149"/>
                  <a:pt x="1304560" y="1571992"/>
                </a:cubicBezTo>
                <a:cubicBezTo>
                  <a:pt x="1294526" y="1574833"/>
                  <a:pt x="1285924" y="1577676"/>
                  <a:pt x="1275888" y="1581940"/>
                </a:cubicBezTo>
                <a:cubicBezTo>
                  <a:pt x="1255818" y="1590468"/>
                  <a:pt x="1235748" y="1597575"/>
                  <a:pt x="1214245" y="1604682"/>
                </a:cubicBezTo>
                <a:cubicBezTo>
                  <a:pt x="1192741" y="1611789"/>
                  <a:pt x="1171238" y="1617473"/>
                  <a:pt x="1149733" y="1621737"/>
                </a:cubicBezTo>
                <a:cubicBezTo>
                  <a:pt x="1128230" y="1626001"/>
                  <a:pt x="1106726" y="1627424"/>
                  <a:pt x="1088090" y="1627424"/>
                </a:cubicBezTo>
                <a:cubicBezTo>
                  <a:pt x="1099917" y="1630621"/>
                  <a:pt x="1121421" y="1626623"/>
                  <a:pt x="1133853" y="1628622"/>
                </a:cubicBezTo>
                <a:lnTo>
                  <a:pt x="1135061" y="1629244"/>
                </a:lnTo>
                <a:lnTo>
                  <a:pt x="1106726" y="1631687"/>
                </a:lnTo>
                <a:lnTo>
                  <a:pt x="1103859" y="1634529"/>
                </a:lnTo>
                <a:lnTo>
                  <a:pt x="1136832" y="1631687"/>
                </a:lnTo>
                <a:lnTo>
                  <a:pt x="1137849" y="1630679"/>
                </a:lnTo>
                <a:lnTo>
                  <a:pt x="1142566" y="1633108"/>
                </a:lnTo>
                <a:cubicBezTo>
                  <a:pt x="1088090" y="1651586"/>
                  <a:pt x="1016411" y="1640215"/>
                  <a:pt x="953333" y="1635951"/>
                </a:cubicBezTo>
                <a:lnTo>
                  <a:pt x="966235" y="1648743"/>
                </a:lnTo>
                <a:cubicBezTo>
                  <a:pt x="938997" y="1644479"/>
                  <a:pt x="933263" y="1645900"/>
                  <a:pt x="927529" y="1648743"/>
                </a:cubicBezTo>
                <a:cubicBezTo>
                  <a:pt x="921794" y="1650164"/>
                  <a:pt x="914626" y="1654428"/>
                  <a:pt x="885954" y="1653007"/>
                </a:cubicBezTo>
                <a:cubicBezTo>
                  <a:pt x="888821" y="1651586"/>
                  <a:pt x="895990" y="1647322"/>
                  <a:pt x="883087" y="1647322"/>
                </a:cubicBezTo>
                <a:cubicBezTo>
                  <a:pt x="835779" y="1650164"/>
                  <a:pt x="878787" y="1658691"/>
                  <a:pt x="847248" y="1662957"/>
                </a:cubicBezTo>
                <a:cubicBezTo>
                  <a:pt x="787037" y="1641636"/>
                  <a:pt x="817142" y="1677169"/>
                  <a:pt x="742596" y="1661535"/>
                </a:cubicBezTo>
                <a:lnTo>
                  <a:pt x="748330" y="1667221"/>
                </a:lnTo>
                <a:cubicBezTo>
                  <a:pt x="719659" y="1660824"/>
                  <a:pt x="685611" y="1659047"/>
                  <a:pt x="650668" y="1657271"/>
                </a:cubicBezTo>
                <a:lnTo>
                  <a:pt x="582677" y="1650706"/>
                </a:lnTo>
                <a:lnTo>
                  <a:pt x="591981" y="1650719"/>
                </a:lnTo>
                <a:cubicBezTo>
                  <a:pt x="596103" y="1649898"/>
                  <a:pt x="598522" y="1648032"/>
                  <a:pt x="597805" y="1644479"/>
                </a:cubicBezTo>
                <a:cubicBezTo>
                  <a:pt x="584902" y="1641636"/>
                  <a:pt x="572000" y="1638793"/>
                  <a:pt x="559097" y="1634529"/>
                </a:cubicBezTo>
                <a:lnTo>
                  <a:pt x="520391" y="1621737"/>
                </a:lnTo>
                <a:cubicBezTo>
                  <a:pt x="514657" y="1623158"/>
                  <a:pt x="481684" y="1614630"/>
                  <a:pt x="500321" y="1627424"/>
                </a:cubicBezTo>
                <a:cubicBezTo>
                  <a:pt x="510355" y="1633108"/>
                  <a:pt x="520391" y="1633108"/>
                  <a:pt x="528993" y="1634529"/>
                </a:cubicBezTo>
                <a:cubicBezTo>
                  <a:pt x="526125" y="1634529"/>
                  <a:pt x="521824" y="1635951"/>
                  <a:pt x="517524" y="1637372"/>
                </a:cubicBezTo>
                <a:cubicBezTo>
                  <a:pt x="447278" y="1608946"/>
                  <a:pt x="527558" y="1620317"/>
                  <a:pt x="530425" y="1608946"/>
                </a:cubicBezTo>
                <a:cubicBezTo>
                  <a:pt x="511790" y="1604682"/>
                  <a:pt x="498887" y="1598996"/>
                  <a:pt x="488852" y="1593311"/>
                </a:cubicBezTo>
                <a:cubicBezTo>
                  <a:pt x="478817" y="1586204"/>
                  <a:pt x="470215" y="1580519"/>
                  <a:pt x="457314" y="1576256"/>
                </a:cubicBezTo>
                <a:cubicBezTo>
                  <a:pt x="441543" y="1583361"/>
                  <a:pt x="500321" y="1606103"/>
                  <a:pt x="464481" y="1607525"/>
                </a:cubicBezTo>
                <a:cubicBezTo>
                  <a:pt x="458746" y="1607525"/>
                  <a:pt x="448712" y="1604682"/>
                  <a:pt x="438676" y="1600418"/>
                </a:cubicBezTo>
                <a:cubicBezTo>
                  <a:pt x="428642" y="1596154"/>
                  <a:pt x="417173" y="1589047"/>
                  <a:pt x="405705" y="1583361"/>
                </a:cubicBezTo>
                <a:cubicBezTo>
                  <a:pt x="382767" y="1570569"/>
                  <a:pt x="361263" y="1553514"/>
                  <a:pt x="352661" y="1542143"/>
                </a:cubicBezTo>
                <a:cubicBezTo>
                  <a:pt x="329724" y="1544986"/>
                  <a:pt x="293885" y="1527929"/>
                  <a:pt x="265213" y="1508031"/>
                </a:cubicBezTo>
                <a:cubicBezTo>
                  <a:pt x="258045" y="1502346"/>
                  <a:pt x="250878" y="1498082"/>
                  <a:pt x="245143" y="1493818"/>
                </a:cubicBezTo>
                <a:cubicBezTo>
                  <a:pt x="239409" y="1489554"/>
                  <a:pt x="233675" y="1485290"/>
                  <a:pt x="227940" y="1482447"/>
                </a:cubicBezTo>
                <a:cubicBezTo>
                  <a:pt x="217905" y="1475340"/>
                  <a:pt x="210737" y="1472497"/>
                  <a:pt x="206436" y="1476763"/>
                </a:cubicBezTo>
                <a:cubicBezTo>
                  <a:pt x="209303" y="1476763"/>
                  <a:pt x="203569" y="1461128"/>
                  <a:pt x="187800" y="1451178"/>
                </a:cubicBezTo>
                <a:lnTo>
                  <a:pt x="192100" y="1462549"/>
                </a:lnTo>
                <a:cubicBezTo>
                  <a:pt x="166296" y="1448335"/>
                  <a:pt x="160561" y="1432700"/>
                  <a:pt x="156261" y="1421329"/>
                </a:cubicBezTo>
                <a:cubicBezTo>
                  <a:pt x="151960" y="1409960"/>
                  <a:pt x="150527" y="1398589"/>
                  <a:pt x="137624" y="1387218"/>
                </a:cubicBezTo>
                <a:cubicBezTo>
                  <a:pt x="134757" y="1390061"/>
                  <a:pt x="140491" y="1400010"/>
                  <a:pt x="140491" y="1407117"/>
                </a:cubicBezTo>
                <a:cubicBezTo>
                  <a:pt x="127590" y="1392903"/>
                  <a:pt x="116121" y="1378690"/>
                  <a:pt x="108952" y="1364477"/>
                </a:cubicBezTo>
                <a:cubicBezTo>
                  <a:pt x="106085" y="1357370"/>
                  <a:pt x="101785" y="1350264"/>
                  <a:pt x="98918" y="1343157"/>
                </a:cubicBezTo>
                <a:cubicBezTo>
                  <a:pt x="94616" y="1336050"/>
                  <a:pt x="93184" y="1328943"/>
                  <a:pt x="90316" y="1321836"/>
                </a:cubicBezTo>
                <a:cubicBezTo>
                  <a:pt x="87449" y="1314731"/>
                  <a:pt x="86015" y="1307624"/>
                  <a:pt x="80281" y="1300517"/>
                </a:cubicBezTo>
                <a:cubicBezTo>
                  <a:pt x="78848" y="1293410"/>
                  <a:pt x="75981" y="1286303"/>
                  <a:pt x="73113" y="1279198"/>
                </a:cubicBezTo>
                <a:cubicBezTo>
                  <a:pt x="70246" y="1272091"/>
                  <a:pt x="65945" y="1263563"/>
                  <a:pt x="63078"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30"/>
                  <a:pt x="60210" y="1235135"/>
                </a:cubicBezTo>
                <a:cubicBezTo>
                  <a:pt x="64512" y="1213816"/>
                  <a:pt x="55910" y="1189653"/>
                  <a:pt x="45875" y="1162648"/>
                </a:cubicBezTo>
                <a:cubicBezTo>
                  <a:pt x="35840" y="1135642"/>
                  <a:pt x="25804" y="1104373"/>
                  <a:pt x="27239" y="1073105"/>
                </a:cubicBezTo>
                <a:cubicBezTo>
                  <a:pt x="22937" y="1078789"/>
                  <a:pt x="25804" y="1124271"/>
                  <a:pt x="17203" y="1101531"/>
                </a:cubicBezTo>
                <a:cubicBezTo>
                  <a:pt x="14336" y="1060312"/>
                  <a:pt x="43007" y="1064576"/>
                  <a:pt x="28672" y="1017673"/>
                </a:cubicBezTo>
                <a:cubicBezTo>
                  <a:pt x="25804" y="1038992"/>
                  <a:pt x="12903" y="1033306"/>
                  <a:pt x="11469" y="1053206"/>
                </a:cubicBezTo>
                <a:cubicBezTo>
                  <a:pt x="8601" y="1021937"/>
                  <a:pt x="1434" y="1000616"/>
                  <a:pt x="11469" y="989245"/>
                </a:cubicBezTo>
                <a:cubicBezTo>
                  <a:pt x="11469" y="980717"/>
                  <a:pt x="7169" y="976453"/>
                  <a:pt x="4301" y="976453"/>
                </a:cubicBezTo>
                <a:cubicBezTo>
                  <a:pt x="11469" y="956555"/>
                  <a:pt x="7169" y="925285"/>
                  <a:pt x="5734" y="903966"/>
                </a:cubicBezTo>
                <a:lnTo>
                  <a:pt x="0" y="909651"/>
                </a:lnTo>
                <a:cubicBezTo>
                  <a:pt x="27239" y="872697"/>
                  <a:pt x="4301" y="845691"/>
                  <a:pt x="10036" y="795945"/>
                </a:cubicBezTo>
                <a:lnTo>
                  <a:pt x="1434" y="801630"/>
                </a:lnTo>
                <a:cubicBezTo>
                  <a:pt x="5734" y="780311"/>
                  <a:pt x="17203" y="749041"/>
                  <a:pt x="11469" y="712086"/>
                </a:cubicBezTo>
                <a:lnTo>
                  <a:pt x="0" y="730563"/>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5"/>
                </a:lnTo>
                <a:cubicBezTo>
                  <a:pt x="8601" y="534419"/>
                  <a:pt x="18637" y="544369"/>
                  <a:pt x="22937" y="504572"/>
                </a:cubicBezTo>
                <a:cubicBezTo>
                  <a:pt x="20070" y="496044"/>
                  <a:pt x="12903" y="517363"/>
                  <a:pt x="7169" y="521627"/>
                </a:cubicBezTo>
                <a:cubicBezTo>
                  <a:pt x="22937" y="473302"/>
                  <a:pt x="38707" y="426398"/>
                  <a:pt x="55910" y="379494"/>
                </a:cubicBezTo>
                <a:cubicBezTo>
                  <a:pt x="63078" y="379494"/>
                  <a:pt x="61645" y="397972"/>
                  <a:pt x="73113" y="386601"/>
                </a:cubicBezTo>
                <a:cubicBezTo>
                  <a:pt x="68812" y="403657"/>
                  <a:pt x="65945" y="419291"/>
                  <a:pt x="63078" y="436348"/>
                </a:cubicBezTo>
                <a:cubicBezTo>
                  <a:pt x="67379" y="461932"/>
                  <a:pt x="80281" y="413607"/>
                  <a:pt x="88882" y="393708"/>
                </a:cubicBezTo>
                <a:lnTo>
                  <a:pt x="81715" y="427821"/>
                </a:lnTo>
                <a:cubicBezTo>
                  <a:pt x="81715" y="429241"/>
                  <a:pt x="83148" y="429241"/>
                  <a:pt x="84582" y="426398"/>
                </a:cubicBezTo>
                <a:lnTo>
                  <a:pt x="78848" y="451983"/>
                </a:lnTo>
                <a:cubicBezTo>
                  <a:pt x="108952" y="388022"/>
                  <a:pt x="83148" y="524470"/>
                  <a:pt x="110387" y="454825"/>
                </a:cubicBezTo>
                <a:cubicBezTo>
                  <a:pt x="104652" y="471882"/>
                  <a:pt x="93184" y="490358"/>
                  <a:pt x="86015" y="500308"/>
                </a:cubicBezTo>
                <a:cubicBezTo>
                  <a:pt x="75981" y="532998"/>
                  <a:pt x="84582" y="527314"/>
                  <a:pt x="86015" y="540105"/>
                </a:cubicBezTo>
                <a:cubicBezTo>
                  <a:pt x="91749" y="524470"/>
                  <a:pt x="98918" y="508836"/>
                  <a:pt x="106085" y="496044"/>
                </a:cubicBezTo>
                <a:cubicBezTo>
                  <a:pt x="86015" y="571375"/>
                  <a:pt x="118988" y="490358"/>
                  <a:pt x="114687" y="547212"/>
                </a:cubicBezTo>
                <a:cubicBezTo>
                  <a:pt x="94616" y="609751"/>
                  <a:pt x="121855" y="650969"/>
                  <a:pt x="117554" y="683659"/>
                </a:cubicBezTo>
                <a:cubicBezTo>
                  <a:pt x="107519" y="749041"/>
                  <a:pt x="108952" y="656654"/>
                  <a:pt x="97484" y="696451"/>
                </a:cubicBezTo>
                <a:cubicBezTo>
                  <a:pt x="90316" y="731984"/>
                  <a:pt x="101785" y="714929"/>
                  <a:pt x="101785" y="737670"/>
                </a:cubicBezTo>
                <a:lnTo>
                  <a:pt x="86015" y="751883"/>
                </a:lnTo>
                <a:cubicBezTo>
                  <a:pt x="80281" y="793102"/>
                  <a:pt x="100351" y="754726"/>
                  <a:pt x="91749" y="777468"/>
                </a:cubicBezTo>
                <a:cubicBezTo>
                  <a:pt x="97484" y="810158"/>
                  <a:pt x="97484" y="767518"/>
                  <a:pt x="110387" y="760412"/>
                </a:cubicBezTo>
                <a:cubicBezTo>
                  <a:pt x="106085" y="767518"/>
                  <a:pt x="97484" y="803051"/>
                  <a:pt x="101785" y="818686"/>
                </a:cubicBezTo>
                <a:cubicBezTo>
                  <a:pt x="104652" y="818686"/>
                  <a:pt x="108952" y="774625"/>
                  <a:pt x="108952" y="803051"/>
                </a:cubicBezTo>
                <a:cubicBezTo>
                  <a:pt x="100351" y="852798"/>
                  <a:pt x="101785" y="885488"/>
                  <a:pt x="107519" y="915337"/>
                </a:cubicBezTo>
                <a:cubicBezTo>
                  <a:pt x="108952" y="946606"/>
                  <a:pt x="113254" y="975033"/>
                  <a:pt x="111819" y="1020514"/>
                </a:cubicBezTo>
                <a:lnTo>
                  <a:pt x="118988" y="1011987"/>
                </a:lnTo>
                <a:cubicBezTo>
                  <a:pt x="117554" y="1021937"/>
                  <a:pt x="114687"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2"/>
                  <a:pt x="134757" y="1168334"/>
                  <a:pt x="136191" y="1158384"/>
                </a:cubicBezTo>
                <a:cubicBezTo>
                  <a:pt x="136191" y="1175439"/>
                  <a:pt x="136191" y="1191074"/>
                  <a:pt x="139058" y="1206709"/>
                </a:cubicBezTo>
                <a:lnTo>
                  <a:pt x="149093" y="1198181"/>
                </a:lnTo>
                <a:cubicBezTo>
                  <a:pt x="146225" y="1206709"/>
                  <a:pt x="149093" y="1225187"/>
                  <a:pt x="159128" y="1243664"/>
                </a:cubicBezTo>
                <a:cubicBezTo>
                  <a:pt x="161996" y="1247928"/>
                  <a:pt x="163428" y="1252192"/>
                  <a:pt x="166296" y="1257877"/>
                </a:cubicBezTo>
                <a:cubicBezTo>
                  <a:pt x="169163" y="1262141"/>
                  <a:pt x="172030" y="1266404"/>
                  <a:pt x="174897" y="1272091"/>
                </a:cubicBezTo>
                <a:cubicBezTo>
                  <a:pt x="177764" y="1277775"/>
                  <a:pt x="180631" y="1282039"/>
                  <a:pt x="183499" y="1287725"/>
                </a:cubicBezTo>
                <a:cubicBezTo>
                  <a:pt x="186366" y="1291989"/>
                  <a:pt x="189233" y="1297674"/>
                  <a:pt x="192100" y="1301938"/>
                </a:cubicBezTo>
                <a:lnTo>
                  <a:pt x="199269" y="1297674"/>
                </a:lnTo>
                <a:cubicBezTo>
                  <a:pt x="203569" y="1306202"/>
                  <a:pt x="207870" y="1314731"/>
                  <a:pt x="212170" y="1321836"/>
                </a:cubicBezTo>
                <a:lnTo>
                  <a:pt x="210737" y="1311888"/>
                </a:lnTo>
                <a:cubicBezTo>
                  <a:pt x="227940" y="1333207"/>
                  <a:pt x="237975" y="1367320"/>
                  <a:pt x="268081" y="1382954"/>
                </a:cubicBezTo>
                <a:cubicBezTo>
                  <a:pt x="250878" y="1371584"/>
                  <a:pt x="256612" y="1358792"/>
                  <a:pt x="262346" y="1355949"/>
                </a:cubicBezTo>
                <a:cubicBezTo>
                  <a:pt x="270948" y="1367320"/>
                  <a:pt x="279549" y="1377268"/>
                  <a:pt x="288151" y="1388639"/>
                </a:cubicBezTo>
                <a:cubicBezTo>
                  <a:pt x="296752" y="1398589"/>
                  <a:pt x="306787" y="1409960"/>
                  <a:pt x="316822" y="1419908"/>
                </a:cubicBezTo>
                <a:cubicBezTo>
                  <a:pt x="321122" y="1417065"/>
                  <a:pt x="348361" y="1432700"/>
                  <a:pt x="338325" y="1419908"/>
                </a:cubicBezTo>
                <a:lnTo>
                  <a:pt x="345494" y="1429858"/>
                </a:lnTo>
                <a:lnTo>
                  <a:pt x="356963" y="1442650"/>
                </a:lnTo>
                <a:lnTo>
                  <a:pt x="358396" y="1435543"/>
                </a:lnTo>
                <a:cubicBezTo>
                  <a:pt x="417173" y="1465392"/>
                  <a:pt x="471649" y="1498082"/>
                  <a:pt x="530425" y="1523665"/>
                </a:cubicBezTo>
                <a:cubicBezTo>
                  <a:pt x="589203" y="1549250"/>
                  <a:pt x="655148" y="1567726"/>
                  <a:pt x="725393" y="1562042"/>
                </a:cubicBezTo>
                <a:lnTo>
                  <a:pt x="722525" y="1559199"/>
                </a:lnTo>
                <a:cubicBezTo>
                  <a:pt x="748330" y="1567726"/>
                  <a:pt x="775569" y="1573412"/>
                  <a:pt x="802806" y="1580519"/>
                </a:cubicBezTo>
                <a:cubicBezTo>
                  <a:pt x="818576" y="1580519"/>
                  <a:pt x="822876" y="1567726"/>
                  <a:pt x="847248" y="1564885"/>
                </a:cubicBezTo>
                <a:cubicBezTo>
                  <a:pt x="841514" y="1570569"/>
                  <a:pt x="852982" y="1571992"/>
                  <a:pt x="868751" y="1571992"/>
                </a:cubicBezTo>
                <a:cubicBezTo>
                  <a:pt x="884521" y="1571992"/>
                  <a:pt x="901724" y="1570569"/>
                  <a:pt x="910326" y="1576256"/>
                </a:cubicBezTo>
                <a:cubicBezTo>
                  <a:pt x="930396" y="1570569"/>
                  <a:pt x="910326" y="1567726"/>
                  <a:pt x="904591" y="1563462"/>
                </a:cubicBezTo>
                <a:cubicBezTo>
                  <a:pt x="924661" y="1560621"/>
                  <a:pt x="941864" y="1557778"/>
                  <a:pt x="960500" y="1556357"/>
                </a:cubicBezTo>
                <a:cubicBezTo>
                  <a:pt x="977703" y="1554935"/>
                  <a:pt x="994906" y="1553514"/>
                  <a:pt x="1013543" y="1552092"/>
                </a:cubicBezTo>
                <a:cubicBezTo>
                  <a:pt x="1030747" y="1550671"/>
                  <a:pt x="1049382" y="1549250"/>
                  <a:pt x="1068020" y="1546407"/>
                </a:cubicBezTo>
                <a:cubicBezTo>
                  <a:pt x="1086655" y="1543564"/>
                  <a:pt x="1106726" y="1539300"/>
                  <a:pt x="1126796" y="1532194"/>
                </a:cubicBezTo>
                <a:cubicBezTo>
                  <a:pt x="1106726" y="1540722"/>
                  <a:pt x="1092390" y="1547828"/>
                  <a:pt x="1079488" y="1552092"/>
                </a:cubicBezTo>
                <a:cubicBezTo>
                  <a:pt x="1068020" y="1556357"/>
                  <a:pt x="1057984" y="1559199"/>
                  <a:pt x="1049382" y="1562042"/>
                </a:cubicBezTo>
                <a:cubicBezTo>
                  <a:pt x="1040781" y="1564885"/>
                  <a:pt x="1033614" y="1566305"/>
                  <a:pt x="1023578" y="1569149"/>
                </a:cubicBezTo>
                <a:cubicBezTo>
                  <a:pt x="1014976" y="1570569"/>
                  <a:pt x="1003508" y="1573412"/>
                  <a:pt x="989172" y="1576256"/>
                </a:cubicBezTo>
                <a:cubicBezTo>
                  <a:pt x="1025012" y="1574833"/>
                  <a:pt x="1045082" y="1570569"/>
                  <a:pt x="1065153" y="1564885"/>
                </a:cubicBezTo>
                <a:cubicBezTo>
                  <a:pt x="1075187" y="1563462"/>
                  <a:pt x="1085223" y="1559199"/>
                  <a:pt x="1098124" y="1556357"/>
                </a:cubicBezTo>
                <a:cubicBezTo>
                  <a:pt x="1109593" y="1553514"/>
                  <a:pt x="1123929" y="1550671"/>
                  <a:pt x="1142566" y="1546407"/>
                </a:cubicBezTo>
                <a:cubicBezTo>
                  <a:pt x="1129663" y="1547828"/>
                  <a:pt x="1118194" y="1547828"/>
                  <a:pt x="1106726" y="1549250"/>
                </a:cubicBezTo>
                <a:cubicBezTo>
                  <a:pt x="1123929" y="1536458"/>
                  <a:pt x="1151167" y="1530772"/>
                  <a:pt x="1175537" y="1526508"/>
                </a:cubicBezTo>
                <a:cubicBezTo>
                  <a:pt x="1199909" y="1522244"/>
                  <a:pt x="1221412" y="1516560"/>
                  <a:pt x="1222847" y="1505189"/>
                </a:cubicBezTo>
                <a:lnTo>
                  <a:pt x="1284179" y="1494378"/>
                </a:lnTo>
                <a:lnTo>
                  <a:pt x="1281937" y="1496927"/>
                </a:lnTo>
                <a:cubicBezTo>
                  <a:pt x="1282877" y="1499859"/>
                  <a:pt x="1296318" y="1498793"/>
                  <a:pt x="1301693" y="1500925"/>
                </a:cubicBezTo>
                <a:cubicBezTo>
                  <a:pt x="1294526" y="1505189"/>
                  <a:pt x="1290224" y="1506610"/>
                  <a:pt x="1280190" y="1509453"/>
                </a:cubicBezTo>
                <a:cubicBezTo>
                  <a:pt x="1293091" y="1523665"/>
                  <a:pt x="1303127" y="1493818"/>
                  <a:pt x="1333232" y="1486711"/>
                </a:cubicBezTo>
                <a:cubicBezTo>
                  <a:pt x="1331799" y="1483869"/>
                  <a:pt x="1322839" y="1485645"/>
                  <a:pt x="1312804" y="1487955"/>
                </a:cubicBezTo>
                <a:lnTo>
                  <a:pt x="1306498" y="1488997"/>
                </a:lnTo>
                <a:lnTo>
                  <a:pt x="1320509" y="1485468"/>
                </a:lnTo>
                <a:cubicBezTo>
                  <a:pt x="1331799" y="1481737"/>
                  <a:pt x="1343268" y="1476762"/>
                  <a:pt x="1354736" y="1469656"/>
                </a:cubicBezTo>
                <a:lnTo>
                  <a:pt x="1326065" y="1463969"/>
                </a:lnTo>
                <a:lnTo>
                  <a:pt x="1369072" y="1441229"/>
                </a:lnTo>
                <a:lnTo>
                  <a:pt x="1375386" y="1449993"/>
                </a:lnTo>
                <a:lnTo>
                  <a:pt x="1370505" y="1452599"/>
                </a:lnTo>
                <a:cubicBezTo>
                  <a:pt x="1373372" y="1455442"/>
                  <a:pt x="1375881" y="1454731"/>
                  <a:pt x="1378748" y="1452422"/>
                </a:cubicBezTo>
                <a:lnTo>
                  <a:pt x="1388971" y="1442811"/>
                </a:lnTo>
                <a:lnTo>
                  <a:pt x="1389443" y="1442501"/>
                </a:lnTo>
                <a:lnTo>
                  <a:pt x="1391650" y="1441051"/>
                </a:lnTo>
                <a:cubicBezTo>
                  <a:pt x="1394876" y="1438030"/>
                  <a:pt x="1396309" y="1435543"/>
                  <a:pt x="1396309" y="1434122"/>
                </a:cubicBezTo>
                <a:cubicBezTo>
                  <a:pt x="1404911" y="1432700"/>
                  <a:pt x="1414947" y="1429858"/>
                  <a:pt x="1423548" y="1425595"/>
                </a:cubicBezTo>
                <a:cubicBezTo>
                  <a:pt x="1432149" y="1421329"/>
                  <a:pt x="1440751" y="1415645"/>
                  <a:pt x="1450785" y="1409960"/>
                </a:cubicBezTo>
                <a:cubicBezTo>
                  <a:pt x="1470855" y="1400010"/>
                  <a:pt x="1489493" y="1385797"/>
                  <a:pt x="1510996" y="1375847"/>
                </a:cubicBezTo>
                <a:lnTo>
                  <a:pt x="1510996" y="1367320"/>
                </a:lnTo>
                <a:cubicBezTo>
                  <a:pt x="1515297" y="1365897"/>
                  <a:pt x="1519597" y="1364477"/>
                  <a:pt x="1521032" y="1364477"/>
                </a:cubicBezTo>
                <a:cubicBezTo>
                  <a:pt x="1521032" y="1350264"/>
                  <a:pt x="1552571" y="1328943"/>
                  <a:pt x="1546836" y="1320416"/>
                </a:cubicBezTo>
                <a:cubicBezTo>
                  <a:pt x="1533933" y="1327522"/>
                  <a:pt x="1505261" y="1345999"/>
                  <a:pt x="1510996" y="1348842"/>
                </a:cubicBezTo>
                <a:cubicBezTo>
                  <a:pt x="1493793" y="1355949"/>
                  <a:pt x="1500961" y="1347421"/>
                  <a:pt x="1515297" y="1334629"/>
                </a:cubicBezTo>
                <a:cubicBezTo>
                  <a:pt x="1522465" y="1328943"/>
                  <a:pt x="1531066" y="1321836"/>
                  <a:pt x="1539667" y="1314731"/>
                </a:cubicBezTo>
                <a:cubicBezTo>
                  <a:pt x="1546836" y="1309045"/>
                  <a:pt x="1554003" y="1301938"/>
                  <a:pt x="1558305" y="1297674"/>
                </a:cubicBezTo>
                <a:cubicBezTo>
                  <a:pt x="1543969" y="1320416"/>
                  <a:pt x="1568339" y="1297674"/>
                  <a:pt x="1581242" y="1289146"/>
                </a:cubicBezTo>
                <a:cubicBezTo>
                  <a:pt x="1581242" y="1286303"/>
                  <a:pt x="1576941" y="1289146"/>
                  <a:pt x="1574073" y="1289146"/>
                </a:cubicBezTo>
                <a:cubicBezTo>
                  <a:pt x="1586977" y="1270668"/>
                  <a:pt x="1601312" y="1263563"/>
                  <a:pt x="1614214" y="1256456"/>
                </a:cubicBezTo>
                <a:cubicBezTo>
                  <a:pt x="1625682" y="1250770"/>
                  <a:pt x="1635718" y="1242242"/>
                  <a:pt x="1637151" y="1223766"/>
                </a:cubicBezTo>
                <a:lnTo>
                  <a:pt x="1651487" y="1225187"/>
                </a:lnTo>
                <a:lnTo>
                  <a:pt x="1660088" y="1208131"/>
                </a:lnTo>
                <a:lnTo>
                  <a:pt x="1667257" y="1191074"/>
                </a:lnTo>
                <a:cubicBezTo>
                  <a:pt x="1677291" y="1195338"/>
                  <a:pt x="1684460" y="1185389"/>
                  <a:pt x="1693061" y="1175439"/>
                </a:cubicBezTo>
                <a:cubicBezTo>
                  <a:pt x="1701663" y="1165491"/>
                  <a:pt x="1708830" y="1154120"/>
                  <a:pt x="1718866" y="1156963"/>
                </a:cubicBezTo>
                <a:cubicBezTo>
                  <a:pt x="1741803" y="1121430"/>
                  <a:pt x="1704530" y="1154120"/>
                  <a:pt x="1714565" y="1142749"/>
                </a:cubicBezTo>
                <a:cubicBezTo>
                  <a:pt x="1723166" y="1125694"/>
                  <a:pt x="1740369" y="1102952"/>
                  <a:pt x="1754705" y="1084474"/>
                </a:cubicBezTo>
                <a:cubicBezTo>
                  <a:pt x="1767608" y="1064576"/>
                  <a:pt x="1779077" y="1047520"/>
                  <a:pt x="1777642" y="1038992"/>
                </a:cubicBezTo>
                <a:cubicBezTo>
                  <a:pt x="1789111" y="1024778"/>
                  <a:pt x="1796279" y="1009144"/>
                  <a:pt x="1803447" y="993509"/>
                </a:cubicBezTo>
                <a:cubicBezTo>
                  <a:pt x="1810615" y="977876"/>
                  <a:pt x="1814915" y="962241"/>
                  <a:pt x="1822084" y="949448"/>
                </a:cubicBezTo>
                <a:lnTo>
                  <a:pt x="1813483" y="943763"/>
                </a:lnTo>
                <a:cubicBezTo>
                  <a:pt x="1820650" y="930972"/>
                  <a:pt x="1829251" y="915337"/>
                  <a:pt x="1832118" y="901123"/>
                </a:cubicBezTo>
                <a:cubicBezTo>
                  <a:pt x="1830685" y="901123"/>
                  <a:pt x="1827818" y="902544"/>
                  <a:pt x="1826384" y="905387"/>
                </a:cubicBezTo>
                <a:cubicBezTo>
                  <a:pt x="1837853" y="879804"/>
                  <a:pt x="1843587" y="854219"/>
                  <a:pt x="1849321" y="831479"/>
                </a:cubicBezTo>
                <a:cubicBezTo>
                  <a:pt x="1850756" y="818686"/>
                  <a:pt x="1853623" y="807315"/>
                  <a:pt x="1855056" y="795945"/>
                </a:cubicBezTo>
                <a:lnTo>
                  <a:pt x="1857923" y="778888"/>
                </a:lnTo>
                <a:cubicBezTo>
                  <a:pt x="1857923" y="773204"/>
                  <a:pt x="1859357" y="767518"/>
                  <a:pt x="1859357" y="761833"/>
                </a:cubicBezTo>
                <a:cubicBezTo>
                  <a:pt x="1856490" y="763254"/>
                  <a:pt x="1853623" y="764676"/>
                  <a:pt x="1850756" y="767518"/>
                </a:cubicBezTo>
                <a:cubicBezTo>
                  <a:pt x="1849321" y="770361"/>
                  <a:pt x="1846454" y="777468"/>
                  <a:pt x="1843587" y="790259"/>
                </a:cubicBezTo>
                <a:cubicBezTo>
                  <a:pt x="1842154" y="778888"/>
                  <a:pt x="1843587" y="767518"/>
                  <a:pt x="1845021" y="753305"/>
                </a:cubicBezTo>
                <a:cubicBezTo>
                  <a:pt x="1846454" y="739091"/>
                  <a:pt x="1849321" y="724879"/>
                  <a:pt x="1852189" y="709244"/>
                </a:cubicBezTo>
                <a:cubicBezTo>
                  <a:pt x="1856490" y="677975"/>
                  <a:pt x="1860790" y="643862"/>
                  <a:pt x="1855056" y="611172"/>
                </a:cubicBezTo>
                <a:lnTo>
                  <a:pt x="1850756" y="616857"/>
                </a:lnTo>
                <a:cubicBezTo>
                  <a:pt x="1852189" y="604065"/>
                  <a:pt x="1852189" y="592694"/>
                  <a:pt x="1853623" y="579902"/>
                </a:cubicBezTo>
                <a:cubicBezTo>
                  <a:pt x="1852189" y="587009"/>
                  <a:pt x="1847889" y="582745"/>
                  <a:pt x="1843587" y="584166"/>
                </a:cubicBezTo>
                <a:cubicBezTo>
                  <a:pt x="1833553" y="524470"/>
                  <a:pt x="1807748" y="459089"/>
                  <a:pt x="1807748" y="420714"/>
                </a:cubicBezTo>
                <a:cubicBezTo>
                  <a:pt x="1806314" y="429241"/>
                  <a:pt x="1786244" y="400815"/>
                  <a:pt x="1793412" y="433505"/>
                </a:cubicBezTo>
                <a:cubicBezTo>
                  <a:pt x="1790545" y="416450"/>
                  <a:pt x="1781944" y="402236"/>
                  <a:pt x="1774775" y="386601"/>
                </a:cubicBezTo>
                <a:cubicBezTo>
                  <a:pt x="1770475" y="379494"/>
                  <a:pt x="1767608" y="370966"/>
                  <a:pt x="1761873" y="363859"/>
                </a:cubicBezTo>
                <a:cubicBezTo>
                  <a:pt x="1756139" y="356754"/>
                  <a:pt x="1751838" y="348225"/>
                  <a:pt x="1746103" y="341119"/>
                </a:cubicBezTo>
                <a:cubicBezTo>
                  <a:pt x="1740369" y="332590"/>
                  <a:pt x="1734635" y="325485"/>
                  <a:pt x="1728900" y="318378"/>
                </a:cubicBezTo>
                <a:cubicBezTo>
                  <a:pt x="1723166" y="311271"/>
                  <a:pt x="1715999" y="304164"/>
                  <a:pt x="1710265" y="297058"/>
                </a:cubicBezTo>
                <a:cubicBezTo>
                  <a:pt x="1704530" y="291372"/>
                  <a:pt x="1698796" y="282844"/>
                  <a:pt x="1691627" y="277158"/>
                </a:cubicBezTo>
                <a:lnTo>
                  <a:pt x="1674423" y="260101"/>
                </a:lnTo>
                <a:lnTo>
                  <a:pt x="1672990" y="260101"/>
                </a:lnTo>
                <a:lnTo>
                  <a:pt x="1667256" y="252995"/>
                </a:lnTo>
                <a:lnTo>
                  <a:pt x="1672993" y="258682"/>
                </a:lnTo>
                <a:lnTo>
                  <a:pt x="1674424" y="258682"/>
                </a:lnTo>
                <a:cubicBezTo>
                  <a:pt x="1668690" y="251575"/>
                  <a:pt x="1662956" y="243047"/>
                  <a:pt x="1655788" y="235940"/>
                </a:cubicBezTo>
                <a:lnTo>
                  <a:pt x="1652921" y="235940"/>
                </a:lnTo>
                <a:cubicBezTo>
                  <a:pt x="1658656" y="240204"/>
                  <a:pt x="1662956" y="245890"/>
                  <a:pt x="1667257" y="251575"/>
                </a:cubicBezTo>
                <a:cubicBezTo>
                  <a:pt x="1657221" y="241626"/>
                  <a:pt x="1647187" y="233097"/>
                  <a:pt x="1637151" y="223149"/>
                </a:cubicBezTo>
                <a:cubicBezTo>
                  <a:pt x="1627117" y="214621"/>
                  <a:pt x="1619948" y="204671"/>
                  <a:pt x="1611347" y="196143"/>
                </a:cubicBezTo>
                <a:cubicBezTo>
                  <a:pt x="1605612" y="196143"/>
                  <a:pt x="1594144" y="198986"/>
                  <a:pt x="1578375" y="193300"/>
                </a:cubicBezTo>
                <a:cubicBezTo>
                  <a:pt x="1581242" y="187615"/>
                  <a:pt x="1562605" y="177665"/>
                  <a:pt x="1538235" y="169138"/>
                </a:cubicBezTo>
                <a:cubicBezTo>
                  <a:pt x="1526766" y="164874"/>
                  <a:pt x="1513863" y="159189"/>
                  <a:pt x="1502394" y="153503"/>
                </a:cubicBezTo>
                <a:cubicBezTo>
                  <a:pt x="1490926" y="149239"/>
                  <a:pt x="1480891" y="143554"/>
                  <a:pt x="1473723" y="136447"/>
                </a:cubicBezTo>
                <a:cubicBezTo>
                  <a:pt x="1467988" y="137868"/>
                  <a:pt x="1486626" y="144975"/>
                  <a:pt x="1473723" y="143554"/>
                </a:cubicBezTo>
                <a:cubicBezTo>
                  <a:pt x="1453653" y="133604"/>
                  <a:pt x="1430715" y="125076"/>
                  <a:pt x="1406345" y="115128"/>
                </a:cubicBezTo>
                <a:cubicBezTo>
                  <a:pt x="1393442" y="109442"/>
                  <a:pt x="1380541" y="105178"/>
                  <a:pt x="1367638" y="100914"/>
                </a:cubicBezTo>
                <a:cubicBezTo>
                  <a:pt x="1354736" y="95229"/>
                  <a:pt x="1341833" y="90964"/>
                  <a:pt x="1327497" y="88122"/>
                </a:cubicBezTo>
                <a:cubicBezTo>
                  <a:pt x="1271588" y="72488"/>
                  <a:pt x="1211378" y="66802"/>
                  <a:pt x="1158335" y="71065"/>
                </a:cubicBezTo>
                <a:cubicBezTo>
                  <a:pt x="1154035" y="61117"/>
                  <a:pt x="1129663" y="55431"/>
                  <a:pt x="1098124" y="55431"/>
                </a:cubicBezTo>
                <a:cubicBezTo>
                  <a:pt x="1082355" y="55431"/>
                  <a:pt x="1065153" y="56853"/>
                  <a:pt x="1047949" y="56853"/>
                </a:cubicBezTo>
                <a:cubicBezTo>
                  <a:pt x="1030747" y="58274"/>
                  <a:pt x="1014976" y="58274"/>
                  <a:pt x="999208" y="58274"/>
                </a:cubicBezTo>
                <a:cubicBezTo>
                  <a:pt x="987739" y="73908"/>
                  <a:pt x="1033614" y="61117"/>
                  <a:pt x="1050817" y="68224"/>
                </a:cubicBezTo>
                <a:cubicBezTo>
                  <a:pt x="1017843" y="71065"/>
                  <a:pt x="1046515" y="85279"/>
                  <a:pt x="993473" y="83859"/>
                </a:cubicBezTo>
                <a:cubicBezTo>
                  <a:pt x="996341" y="85279"/>
                  <a:pt x="994906" y="86700"/>
                  <a:pt x="1006375" y="85279"/>
                </a:cubicBezTo>
                <a:cubicBezTo>
                  <a:pt x="974836" y="92386"/>
                  <a:pt x="1010676" y="68224"/>
                  <a:pt x="961935" y="82436"/>
                </a:cubicBezTo>
                <a:lnTo>
                  <a:pt x="961935" y="92386"/>
                </a:lnTo>
                <a:cubicBezTo>
                  <a:pt x="951899" y="89543"/>
                  <a:pt x="940430" y="88122"/>
                  <a:pt x="928961" y="86700"/>
                </a:cubicBezTo>
                <a:cubicBezTo>
                  <a:pt x="830045" y="119392"/>
                  <a:pt x="744030" y="147818"/>
                  <a:pt x="666617" y="198986"/>
                </a:cubicBezTo>
                <a:cubicBezTo>
                  <a:pt x="660882" y="198986"/>
                  <a:pt x="660882" y="193300"/>
                  <a:pt x="669484" y="186195"/>
                </a:cubicBezTo>
                <a:cubicBezTo>
                  <a:pt x="650846" y="194722"/>
                  <a:pt x="629343" y="203250"/>
                  <a:pt x="607839" y="211778"/>
                </a:cubicBezTo>
                <a:cubicBezTo>
                  <a:pt x="586336" y="220306"/>
                  <a:pt x="563399" y="231676"/>
                  <a:pt x="546196" y="248732"/>
                </a:cubicBezTo>
                <a:cubicBezTo>
                  <a:pt x="550496" y="248732"/>
                  <a:pt x="554797" y="247311"/>
                  <a:pt x="559097" y="245890"/>
                </a:cubicBezTo>
                <a:cubicBezTo>
                  <a:pt x="528993" y="270053"/>
                  <a:pt x="511790" y="277158"/>
                  <a:pt x="491719" y="285687"/>
                </a:cubicBezTo>
                <a:cubicBezTo>
                  <a:pt x="471649" y="294215"/>
                  <a:pt x="448712" y="302743"/>
                  <a:pt x="411439" y="328326"/>
                </a:cubicBezTo>
                <a:cubicBezTo>
                  <a:pt x="418606" y="321221"/>
                  <a:pt x="432942" y="312691"/>
                  <a:pt x="445845" y="304164"/>
                </a:cubicBezTo>
                <a:cubicBezTo>
                  <a:pt x="458746" y="295636"/>
                  <a:pt x="468782" y="287108"/>
                  <a:pt x="467348" y="281424"/>
                </a:cubicBezTo>
                <a:lnTo>
                  <a:pt x="461537" y="282944"/>
                </a:lnTo>
                <a:lnTo>
                  <a:pt x="474517" y="275737"/>
                </a:lnTo>
                <a:cubicBezTo>
                  <a:pt x="468782" y="278580"/>
                  <a:pt x="464481" y="278580"/>
                  <a:pt x="461614" y="277158"/>
                </a:cubicBezTo>
                <a:cubicBezTo>
                  <a:pt x="483118" y="267210"/>
                  <a:pt x="508923" y="250154"/>
                  <a:pt x="539027" y="234519"/>
                </a:cubicBezTo>
                <a:lnTo>
                  <a:pt x="500321" y="261525"/>
                </a:lnTo>
                <a:cubicBezTo>
                  <a:pt x="511790" y="261525"/>
                  <a:pt x="527558" y="250154"/>
                  <a:pt x="543329" y="238783"/>
                </a:cubicBezTo>
                <a:cubicBezTo>
                  <a:pt x="559097" y="227412"/>
                  <a:pt x="574867" y="216042"/>
                  <a:pt x="583469" y="213199"/>
                </a:cubicBezTo>
                <a:cubicBezTo>
                  <a:pt x="576300" y="203250"/>
                  <a:pt x="551930" y="218885"/>
                  <a:pt x="572000" y="196143"/>
                </a:cubicBezTo>
                <a:cubicBezTo>
                  <a:pt x="603539" y="173401"/>
                  <a:pt x="616440" y="171981"/>
                  <a:pt x="627909" y="170560"/>
                </a:cubicBezTo>
                <a:cubicBezTo>
                  <a:pt x="635078" y="170560"/>
                  <a:pt x="640812" y="170560"/>
                  <a:pt x="649414" y="169138"/>
                </a:cubicBezTo>
                <a:cubicBezTo>
                  <a:pt x="658015" y="169138"/>
                  <a:pt x="670917" y="166294"/>
                  <a:pt x="688120" y="160610"/>
                </a:cubicBezTo>
                <a:lnTo>
                  <a:pt x="678085" y="170560"/>
                </a:lnTo>
                <a:cubicBezTo>
                  <a:pt x="688120" y="166294"/>
                  <a:pt x="699588" y="164874"/>
                  <a:pt x="711057" y="162031"/>
                </a:cubicBezTo>
                <a:cubicBezTo>
                  <a:pt x="722525" y="159189"/>
                  <a:pt x="735429" y="154925"/>
                  <a:pt x="748330" y="143554"/>
                </a:cubicBezTo>
                <a:cubicBezTo>
                  <a:pt x="744030" y="136447"/>
                  <a:pt x="721093" y="147818"/>
                  <a:pt x="706757" y="149239"/>
                </a:cubicBezTo>
                <a:cubicBezTo>
                  <a:pt x="711057" y="142132"/>
                  <a:pt x="751197" y="144975"/>
                  <a:pt x="771267" y="127920"/>
                </a:cubicBezTo>
                <a:cubicBezTo>
                  <a:pt x="746897" y="125076"/>
                  <a:pt x="692421" y="144975"/>
                  <a:pt x="658015" y="163453"/>
                </a:cubicBezTo>
                <a:cubicBezTo>
                  <a:pt x="660882" y="159189"/>
                  <a:pt x="659448" y="154925"/>
                  <a:pt x="652281" y="153503"/>
                </a:cubicBezTo>
                <a:cubicBezTo>
                  <a:pt x="706757" y="130763"/>
                  <a:pt x="765533" y="112285"/>
                  <a:pt x="822876" y="95229"/>
                </a:cubicBezTo>
                <a:cubicBezTo>
                  <a:pt x="881654" y="79595"/>
                  <a:pt x="938997" y="65381"/>
                  <a:pt x="994906" y="51167"/>
                </a:cubicBezTo>
                <a:cubicBezTo>
                  <a:pt x="963367" y="49746"/>
                  <a:pt x="970536" y="48325"/>
                  <a:pt x="982005" y="45482"/>
                </a:cubicBezTo>
                <a:cubicBezTo>
                  <a:pt x="993473" y="42639"/>
                  <a:pt x="1012109" y="39797"/>
                  <a:pt x="1003508" y="32691"/>
                </a:cubicBezTo>
                <a:cubicBezTo>
                  <a:pt x="1014976" y="42639"/>
                  <a:pt x="1047949" y="24163"/>
                  <a:pt x="1080921" y="27004"/>
                </a:cubicBezTo>
                <a:cubicBezTo>
                  <a:pt x="1086655" y="19899"/>
                  <a:pt x="1069453" y="18477"/>
                  <a:pt x="1055117" y="18477"/>
                </a:cubicBezTo>
                <a:cubicBezTo>
                  <a:pt x="1039348" y="18477"/>
                  <a:pt x="1026445" y="18477"/>
                  <a:pt x="1039348" y="12792"/>
                </a:cubicBezTo>
                <a:cubicBezTo>
                  <a:pt x="1055117" y="11370"/>
                  <a:pt x="1072320" y="12792"/>
                  <a:pt x="1089523" y="12792"/>
                </a:cubicBezTo>
                <a:cubicBezTo>
                  <a:pt x="1106726" y="12792"/>
                  <a:pt x="1126796" y="14213"/>
                  <a:pt x="1145433" y="17056"/>
                </a:cubicBezTo>
                <a:cubicBezTo>
                  <a:pt x="1154035" y="18477"/>
                  <a:pt x="1164069" y="18477"/>
                  <a:pt x="1174105" y="19899"/>
                </a:cubicBezTo>
                <a:cubicBezTo>
                  <a:pt x="1184139" y="21320"/>
                  <a:pt x="1194175" y="22740"/>
                  <a:pt x="1204209" y="24163"/>
                </a:cubicBezTo>
                <a:cubicBezTo>
                  <a:pt x="1214245" y="25584"/>
                  <a:pt x="1224279" y="27004"/>
                  <a:pt x="1234315" y="27004"/>
                </a:cubicBezTo>
                <a:cubicBezTo>
                  <a:pt x="1244349" y="28427"/>
                  <a:pt x="1254385" y="29847"/>
                  <a:pt x="1264420" y="29847"/>
                </a:cubicBezTo>
                <a:cubicBezTo>
                  <a:pt x="1260120" y="24163"/>
                  <a:pt x="1241482" y="21320"/>
                  <a:pt x="1238615" y="18477"/>
                </a:cubicBezTo>
                <a:cubicBezTo>
                  <a:pt x="1251518" y="21320"/>
                  <a:pt x="1264420" y="25584"/>
                  <a:pt x="1278755" y="29847"/>
                </a:cubicBezTo>
                <a:cubicBezTo>
                  <a:pt x="1284490" y="32691"/>
                  <a:pt x="1291659" y="34111"/>
                  <a:pt x="1298826" y="36954"/>
                </a:cubicBezTo>
                <a:cubicBezTo>
                  <a:pt x="1305994" y="39797"/>
                  <a:pt x="1311729" y="42639"/>
                  <a:pt x="1318896" y="45482"/>
                </a:cubicBezTo>
                <a:cubicBezTo>
                  <a:pt x="1331799" y="49746"/>
                  <a:pt x="1344700" y="54010"/>
                  <a:pt x="1356169" y="56853"/>
                </a:cubicBezTo>
                <a:cubicBezTo>
                  <a:pt x="1367638" y="61117"/>
                  <a:pt x="1377673" y="62538"/>
                  <a:pt x="1387708" y="59696"/>
                </a:cubicBezTo>
                <a:cubicBezTo>
                  <a:pt x="1376239" y="54010"/>
                  <a:pt x="1364770" y="45482"/>
                  <a:pt x="1351869" y="39797"/>
                </a:cubicBezTo>
                <a:cubicBezTo>
                  <a:pt x="1338966" y="34111"/>
                  <a:pt x="1326065" y="27004"/>
                  <a:pt x="1313161" y="21320"/>
                </a:cubicBezTo>
                <a:cubicBezTo>
                  <a:pt x="1318896" y="22740"/>
                  <a:pt x="1328932" y="22740"/>
                  <a:pt x="1343267" y="22740"/>
                </a:cubicBezTo>
                <a:close/>
                <a:moveTo>
                  <a:pt x="1250083" y="0"/>
                </a:moveTo>
                <a:cubicBezTo>
                  <a:pt x="1285924" y="0"/>
                  <a:pt x="1287356" y="9950"/>
                  <a:pt x="1295958" y="15634"/>
                </a:cubicBezTo>
                <a:cubicBezTo>
                  <a:pt x="1278755" y="9950"/>
                  <a:pt x="1262986" y="4264"/>
                  <a:pt x="1250083" y="0"/>
                </a:cubicBezTo>
                <a:close/>
              </a:path>
            </a:pathLst>
          </a:custGeom>
          <a:solidFill>
            <a:srgbClr val="F7B204"/>
          </a:solidFill>
          <a:ln w="9525" cap="flat">
            <a:noFill/>
            <a:prstDash val="solid"/>
            <a:miter/>
          </a:ln>
        </p:spPr>
        <p:txBody>
          <a:bodyPr wrap="square" rtlCol="0" anchor="ctr">
            <a:noAutofit/>
          </a:bodyPr>
          <a:lstStyle/>
          <a:p>
            <a:pPr marL="0" marR="0" lvl="0" indent="0" defTabSz="91421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73A4A"/>
              </a:solidFill>
              <a:effectLst/>
              <a:uLnTx/>
              <a:uFillTx/>
              <a:latin typeface="Jura" pitchFamily="2" charset="0"/>
            </a:endParaRPr>
          </a:p>
        </p:txBody>
      </p:sp>
      <p:sp>
        <p:nvSpPr>
          <p:cNvPr id="9" name="TextBox 8">
            <a:extLst>
              <a:ext uri="{FF2B5EF4-FFF2-40B4-BE49-F238E27FC236}">
                <a16:creationId xmlns:a16="http://schemas.microsoft.com/office/drawing/2014/main" id="{145123FF-2E10-7AF9-3A28-8AF6DE787AA2}"/>
              </a:ext>
            </a:extLst>
          </p:cNvPr>
          <p:cNvSpPr txBox="1"/>
          <p:nvPr/>
        </p:nvSpPr>
        <p:spPr>
          <a:xfrm>
            <a:off x="5470938" y="654667"/>
            <a:ext cx="3607074" cy="830997"/>
          </a:xfrm>
          <a:prstGeom prst="rect">
            <a:avLst/>
          </a:prstGeom>
          <a:noFill/>
        </p:spPr>
        <p:txBody>
          <a:bodyPr wrap="square" rtlCol="0">
            <a:spAutoFit/>
          </a:bodyPr>
          <a:lstStyle/>
          <a:p>
            <a:r>
              <a:rPr lang="en-US" sz="2400" b="1" dirty="0">
                <a:latin typeface="Century Gothic" panose="020B0502020202020204" pitchFamily="34" charset="0"/>
              </a:rPr>
              <a:t>Electronic fraud explained:</a:t>
            </a:r>
          </a:p>
        </p:txBody>
      </p:sp>
      <p:pic>
        <p:nvPicPr>
          <p:cNvPr id="10" name="Picture 9" descr="A black background with blue text&#10;&#10;Description automatically generated">
            <a:extLst>
              <a:ext uri="{FF2B5EF4-FFF2-40B4-BE49-F238E27FC236}">
                <a16:creationId xmlns:a16="http://schemas.microsoft.com/office/drawing/2014/main" id="{B89C03D6-68CA-FC19-F846-65EFE2E035F7}"/>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19763836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2">
            <a:extLst>
              <a:ext uri="{FF2B5EF4-FFF2-40B4-BE49-F238E27FC236}">
                <a16:creationId xmlns:a16="http://schemas.microsoft.com/office/drawing/2014/main" id="{3B79C6A2-218D-C984-3532-DFA4160908C8}"/>
              </a:ext>
            </a:extLst>
          </p:cNvPr>
          <p:cNvSpPr txBox="1">
            <a:spLocks/>
          </p:cNvSpPr>
          <p:nvPr/>
        </p:nvSpPr>
        <p:spPr>
          <a:xfrm>
            <a:off x="320041" y="1485664"/>
            <a:ext cx="11704320" cy="5532356"/>
          </a:xfrm>
          <a:prstGeom prst="rect">
            <a:avLst/>
          </a:prstGeom>
        </p:spPr>
        <p:txBody>
          <a:bodyPr>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2400" dirty="0">
                <a:solidFill>
                  <a:schemeClr val="accent4"/>
                </a:solidFill>
                <a:latin typeface="Century Gothic" panose="020B0502020202020204" pitchFamily="34" charset="0"/>
              </a:rPr>
              <a:t>Stanbic Bank Uganda Limited v Gabigogo (Civil Appeal 28 of 2023) [2024] UGCommC 23 – card swapping at ATM </a:t>
            </a:r>
          </a:p>
          <a:p>
            <a:pPr marL="0" indent="0">
              <a:buNone/>
            </a:pPr>
            <a:endParaRPr lang="en-US" sz="2400" dirty="0">
              <a:latin typeface="Century Gothic" panose="020B0502020202020204" pitchFamily="34" charset="0"/>
            </a:endParaRPr>
          </a:p>
          <a:p>
            <a:r>
              <a:rPr lang="en-US" sz="2400" dirty="0">
                <a:latin typeface="Century Gothic" panose="020B0502020202020204" pitchFamily="34" charset="0"/>
              </a:rPr>
              <a:t>Criminals have been known to copy information off the ATM Card magnetic strip by attaching card </a:t>
            </a:r>
            <a:r>
              <a:rPr lang="en-US" sz="2400" b="1" dirty="0">
                <a:solidFill>
                  <a:srgbClr val="FF0000"/>
                </a:solidFill>
                <a:latin typeface="Century Gothic" panose="020B0502020202020204" pitchFamily="34" charset="0"/>
              </a:rPr>
              <a:t>skimming devices </a:t>
            </a:r>
            <a:r>
              <a:rPr lang="en-US" sz="2400" dirty="0">
                <a:latin typeface="Century Gothic" panose="020B0502020202020204" pitchFamily="34" charset="0"/>
              </a:rPr>
              <a:t>to the fascia of an ATM </a:t>
            </a:r>
          </a:p>
          <a:p>
            <a:r>
              <a:rPr lang="en-US" sz="2400" dirty="0">
                <a:latin typeface="Century Gothic" panose="020B0502020202020204" pitchFamily="34" charset="0"/>
              </a:rPr>
              <a:t>Among the other methods used by criminals is </a:t>
            </a:r>
            <a:r>
              <a:rPr lang="en-US" sz="2400" b="1" dirty="0">
                <a:solidFill>
                  <a:srgbClr val="FF0000"/>
                </a:solidFill>
                <a:latin typeface="Century Gothic" panose="020B0502020202020204" pitchFamily="34" charset="0"/>
              </a:rPr>
              <a:t>card trapping </a:t>
            </a:r>
            <a:r>
              <a:rPr lang="en-US" sz="2400" dirty="0">
                <a:latin typeface="Century Gothic" panose="020B0502020202020204" pitchFamily="34" charset="0"/>
              </a:rPr>
              <a:t>(where the </a:t>
            </a:r>
            <a:r>
              <a:rPr lang="en-US" sz="2400" b="1" dirty="0">
                <a:solidFill>
                  <a:srgbClr val="FF0000"/>
                </a:solidFill>
                <a:latin typeface="Century Gothic" panose="020B0502020202020204" pitchFamily="34" charset="0"/>
              </a:rPr>
              <a:t>criminal steals the actual card </a:t>
            </a:r>
            <a:r>
              <a:rPr lang="en-US" sz="2400" dirty="0">
                <a:latin typeface="Century Gothic" panose="020B0502020202020204" pitchFamily="34" charset="0"/>
              </a:rPr>
              <a:t>at the </a:t>
            </a:r>
            <a:r>
              <a:rPr lang="en-US" sz="2400" b="1" dirty="0">
                <a:solidFill>
                  <a:srgbClr val="FF0000"/>
                </a:solidFill>
                <a:latin typeface="Century Gothic" panose="020B0502020202020204" pitchFamily="34" charset="0"/>
              </a:rPr>
              <a:t>ATM</a:t>
            </a:r>
            <a:r>
              <a:rPr lang="en-US" sz="2400" dirty="0">
                <a:latin typeface="Century Gothic" panose="020B0502020202020204" pitchFamily="34" charset="0"/>
              </a:rPr>
              <a:t>). The criminal does this by attaching a device to the card reader slot that allows the card to be inserted in the normal way but </a:t>
            </a:r>
            <a:r>
              <a:rPr lang="en-US" sz="2400" b="1" dirty="0">
                <a:solidFill>
                  <a:srgbClr val="FF0000"/>
                </a:solidFill>
                <a:latin typeface="Century Gothic" panose="020B0502020202020204" pitchFamily="34" charset="0"/>
              </a:rPr>
              <a:t>stops the card from being returned</a:t>
            </a:r>
            <a:r>
              <a:rPr lang="en-US" sz="2400" dirty="0">
                <a:latin typeface="Century Gothic" panose="020B0502020202020204" pitchFamily="34" charset="0"/>
              </a:rPr>
              <a:t> to the cardholder. Sometimes this activity is compounded by the criminal, in the </a:t>
            </a:r>
            <a:r>
              <a:rPr lang="en-US" sz="2400" b="1" dirty="0">
                <a:solidFill>
                  <a:srgbClr val="FF0000"/>
                </a:solidFill>
                <a:latin typeface="Century Gothic" panose="020B0502020202020204" pitchFamily="34" charset="0"/>
              </a:rPr>
              <a:t>guise of offering assistance</a:t>
            </a:r>
            <a:r>
              <a:rPr lang="en-US" sz="2400" dirty="0">
                <a:latin typeface="Century Gothic" panose="020B0502020202020204" pitchFamily="34" charset="0"/>
              </a:rPr>
              <a:t>, advising the cardholder to re-enter the PIN (which is observed). When the cardholder gives up and walks away the criminal will release the device with the card. This is often combined with other techniques such as </a:t>
            </a:r>
            <a:r>
              <a:rPr lang="en-US" sz="2400" b="1" dirty="0">
                <a:solidFill>
                  <a:srgbClr val="FF0000"/>
                </a:solidFill>
                <a:latin typeface="Century Gothic" panose="020B0502020202020204" pitchFamily="34" charset="0"/>
              </a:rPr>
              <a:t>fitting a tiny camera over the ATM keypad </a:t>
            </a:r>
            <a:r>
              <a:rPr lang="en-US" sz="2400" dirty="0">
                <a:latin typeface="Century Gothic" panose="020B0502020202020204" pitchFamily="34" charset="0"/>
              </a:rPr>
              <a:t>to record the victim’s PIN so it can be used to </a:t>
            </a:r>
            <a:r>
              <a:rPr lang="en-US" sz="2400" dirty="0" err="1">
                <a:latin typeface="Century Gothic" panose="020B0502020202020204" pitchFamily="34" charset="0"/>
              </a:rPr>
              <a:t>authorise</a:t>
            </a:r>
            <a:r>
              <a:rPr lang="en-US" sz="2400" dirty="0">
                <a:latin typeface="Century Gothic" panose="020B0502020202020204" pitchFamily="34" charset="0"/>
              </a:rPr>
              <a:t> fraudulent transactions. </a:t>
            </a:r>
          </a:p>
          <a:p>
            <a:endParaRPr lang="en-US" sz="2400" dirty="0">
              <a:latin typeface="Century Gothic" panose="020B0502020202020204" pitchFamily="34" charset="0"/>
            </a:endParaRPr>
          </a:p>
          <a:p>
            <a:endParaRPr lang="en-US" sz="2400" dirty="0">
              <a:latin typeface="Century Gothic" panose="020B0502020202020204" pitchFamily="34" charset="0"/>
            </a:endParaRPr>
          </a:p>
          <a:p>
            <a:pPr marL="0" indent="0">
              <a:buNone/>
            </a:pPr>
            <a:endParaRPr lang="en-US" sz="2400" dirty="0">
              <a:solidFill>
                <a:schemeClr val="accent4"/>
              </a:solidFill>
              <a:latin typeface="Century Gothic" panose="020B0502020202020204" pitchFamily="34" charset="0"/>
            </a:endParaRPr>
          </a:p>
          <a:p>
            <a:pPr>
              <a:buFont typeface="Wingdings" panose="05000000000000000000" pitchFamily="2" charset="2"/>
              <a:buChar char="v"/>
            </a:pPr>
            <a:endParaRPr lang="en-US" sz="2400" dirty="0">
              <a:latin typeface="Century Gothic" panose="020B0502020202020204" pitchFamily="34" charset="0"/>
            </a:endParaRPr>
          </a:p>
        </p:txBody>
      </p:sp>
      <p:grpSp>
        <p:nvGrpSpPr>
          <p:cNvPr id="3" name="Google Shape;12022;p92">
            <a:extLst>
              <a:ext uri="{FF2B5EF4-FFF2-40B4-BE49-F238E27FC236}">
                <a16:creationId xmlns:a16="http://schemas.microsoft.com/office/drawing/2014/main" id="{C77B8241-C286-BEB3-E901-36ECAF4324C7}"/>
              </a:ext>
            </a:extLst>
          </p:cNvPr>
          <p:cNvGrpSpPr/>
          <p:nvPr/>
        </p:nvGrpSpPr>
        <p:grpSpPr>
          <a:xfrm rot="10800000">
            <a:off x="0" y="-361488"/>
            <a:ext cx="2499325" cy="1702685"/>
            <a:chOff x="4126815" y="2760704"/>
            <a:chExt cx="380393" cy="363118"/>
          </a:xfrm>
          <a:solidFill>
            <a:srgbClr val="FFC000"/>
          </a:solidFill>
        </p:grpSpPr>
        <p:sp>
          <p:nvSpPr>
            <p:cNvPr id="4" name="Google Shape;12023;p92">
              <a:extLst>
                <a:ext uri="{FF2B5EF4-FFF2-40B4-BE49-F238E27FC236}">
                  <a16:creationId xmlns:a16="http://schemas.microsoft.com/office/drawing/2014/main" id="{F39C51C9-339B-FE8A-C673-59C0F6CC23AF}"/>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endParaRPr sz="2400" dirty="0"/>
            </a:p>
          </p:txBody>
        </p:sp>
        <p:sp>
          <p:nvSpPr>
            <p:cNvPr id="5" name="Google Shape;12024;p92">
              <a:extLst>
                <a:ext uri="{FF2B5EF4-FFF2-40B4-BE49-F238E27FC236}">
                  <a16:creationId xmlns:a16="http://schemas.microsoft.com/office/drawing/2014/main" id="{643ACC49-20C1-CB2B-D50B-35A6170D4E93}"/>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endParaRPr sz="2400"/>
            </a:p>
          </p:txBody>
        </p:sp>
        <p:sp>
          <p:nvSpPr>
            <p:cNvPr id="6" name="Google Shape;12025;p92">
              <a:extLst>
                <a:ext uri="{FF2B5EF4-FFF2-40B4-BE49-F238E27FC236}">
                  <a16:creationId xmlns:a16="http://schemas.microsoft.com/office/drawing/2014/main" id="{40B1F382-19A3-78AC-4926-86C97F36A414}"/>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7" name="Google Shape;12026;p92">
              <a:extLst>
                <a:ext uri="{FF2B5EF4-FFF2-40B4-BE49-F238E27FC236}">
                  <a16:creationId xmlns:a16="http://schemas.microsoft.com/office/drawing/2014/main" id="{F2B1EA6E-B9C4-F528-63ED-BB4DF8A12F93}"/>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endParaRPr sz="2400" dirty="0"/>
            </a:p>
          </p:txBody>
        </p:sp>
      </p:grpSp>
      <p:sp>
        <p:nvSpPr>
          <p:cNvPr id="8" name="Freeform 9">
            <a:extLst>
              <a:ext uri="{FF2B5EF4-FFF2-40B4-BE49-F238E27FC236}">
                <a16:creationId xmlns:a16="http://schemas.microsoft.com/office/drawing/2014/main" id="{A0DDCC1F-FDB2-BB93-F68B-754F68272930}"/>
              </a:ext>
            </a:extLst>
          </p:cNvPr>
          <p:cNvSpPr/>
          <p:nvPr/>
        </p:nvSpPr>
        <p:spPr>
          <a:xfrm>
            <a:off x="4472169" y="489855"/>
            <a:ext cx="974120" cy="833611"/>
          </a:xfrm>
          <a:custGeom>
            <a:avLst/>
            <a:gdLst>
              <a:gd name="connsiteX0" fmla="*/ 560145 w 1948239"/>
              <a:gd name="connsiteY0" fmla="*/ 1648531 h 1667221"/>
              <a:gd name="connsiteX1" fmla="*/ 582677 w 1948239"/>
              <a:gd name="connsiteY1" fmla="*/ 1650706 h 1667221"/>
              <a:gd name="connsiteX2" fmla="*/ 575942 w 1948239"/>
              <a:gd name="connsiteY2" fmla="*/ 1650697 h 1667221"/>
              <a:gd name="connsiteX3" fmla="*/ 547629 w 1948239"/>
              <a:gd name="connsiteY3" fmla="*/ 1647322 h 1667221"/>
              <a:gd name="connsiteX4" fmla="*/ 558291 w 1948239"/>
              <a:gd name="connsiteY4" fmla="*/ 1648276 h 1667221"/>
              <a:gd name="connsiteX5" fmla="*/ 560145 w 1948239"/>
              <a:gd name="connsiteY5" fmla="*/ 1648531 h 1667221"/>
              <a:gd name="connsiteX6" fmla="*/ 1035048 w 1948239"/>
              <a:gd name="connsiteY6" fmla="*/ 1645899 h 1667221"/>
              <a:gd name="connsiteX7" fmla="*/ 1002074 w 1948239"/>
              <a:gd name="connsiteY7" fmla="*/ 1655848 h 1667221"/>
              <a:gd name="connsiteX8" fmla="*/ 959066 w 1948239"/>
              <a:gd name="connsiteY8" fmla="*/ 1665798 h 1667221"/>
              <a:gd name="connsiteX9" fmla="*/ 1035048 w 1948239"/>
              <a:gd name="connsiteY9" fmla="*/ 1645899 h 1667221"/>
              <a:gd name="connsiteX10" fmla="*/ 1139699 w 1948239"/>
              <a:gd name="connsiteY10" fmla="*/ 1628844 h 1667221"/>
              <a:gd name="connsiteX11" fmla="*/ 1137849 w 1948239"/>
              <a:gd name="connsiteY11" fmla="*/ 1630679 h 1667221"/>
              <a:gd name="connsiteX12" fmla="*/ 1135061 w 1948239"/>
              <a:gd name="connsiteY12" fmla="*/ 1629244 h 1667221"/>
              <a:gd name="connsiteX13" fmla="*/ 1057984 w 1948239"/>
              <a:gd name="connsiteY13" fmla="*/ 1590468 h 1667221"/>
              <a:gd name="connsiteX14" fmla="*/ 1000641 w 1948239"/>
              <a:gd name="connsiteY14" fmla="*/ 1600418 h 1667221"/>
              <a:gd name="connsiteX15" fmla="*/ 1090957 w 1948239"/>
              <a:gd name="connsiteY15" fmla="*/ 1596154 h 1667221"/>
              <a:gd name="connsiteX16" fmla="*/ 1059418 w 1948239"/>
              <a:gd name="connsiteY16" fmla="*/ 1597575 h 1667221"/>
              <a:gd name="connsiteX17" fmla="*/ 1066585 w 1948239"/>
              <a:gd name="connsiteY17" fmla="*/ 1596154 h 1667221"/>
              <a:gd name="connsiteX18" fmla="*/ 642245 w 1948239"/>
              <a:gd name="connsiteY18" fmla="*/ 1576256 h 1667221"/>
              <a:gd name="connsiteX19" fmla="*/ 666617 w 1948239"/>
              <a:gd name="connsiteY19" fmla="*/ 1591890 h 1667221"/>
              <a:gd name="connsiteX20" fmla="*/ 650846 w 1948239"/>
              <a:gd name="connsiteY20" fmla="*/ 1590468 h 1667221"/>
              <a:gd name="connsiteX21" fmla="*/ 695288 w 1948239"/>
              <a:gd name="connsiteY21" fmla="*/ 1606103 h 1667221"/>
              <a:gd name="connsiteX22" fmla="*/ 675218 w 1948239"/>
              <a:gd name="connsiteY22" fmla="*/ 1603261 h 1667221"/>
              <a:gd name="connsiteX23" fmla="*/ 683820 w 1948239"/>
              <a:gd name="connsiteY23" fmla="*/ 1587625 h 1667221"/>
              <a:gd name="connsiteX24" fmla="*/ 642245 w 1948239"/>
              <a:gd name="connsiteY24" fmla="*/ 1576256 h 1667221"/>
              <a:gd name="connsiteX25" fmla="*/ 718987 w 1948239"/>
              <a:gd name="connsiteY25" fmla="*/ 1574456 h 1667221"/>
              <a:gd name="connsiteX26" fmla="*/ 702455 w 1948239"/>
              <a:gd name="connsiteY26" fmla="*/ 1577676 h 1667221"/>
              <a:gd name="connsiteX27" fmla="*/ 754064 w 1948239"/>
              <a:gd name="connsiteY27" fmla="*/ 1589047 h 1667221"/>
              <a:gd name="connsiteX28" fmla="*/ 718987 w 1948239"/>
              <a:gd name="connsiteY28" fmla="*/ 1574456 h 1667221"/>
              <a:gd name="connsiteX29" fmla="*/ 381333 w 1948239"/>
              <a:gd name="connsiteY29" fmla="*/ 1556357 h 1667221"/>
              <a:gd name="connsiteX30" fmla="*/ 447278 w 1948239"/>
              <a:gd name="connsiteY30" fmla="*/ 1577676 h 1667221"/>
              <a:gd name="connsiteX31" fmla="*/ 381333 w 1948239"/>
              <a:gd name="connsiteY31" fmla="*/ 1556357 h 1667221"/>
              <a:gd name="connsiteX32" fmla="*/ 1409212 w 1948239"/>
              <a:gd name="connsiteY32" fmla="*/ 1519401 h 1667221"/>
              <a:gd name="connsiteX33" fmla="*/ 1384841 w 1948239"/>
              <a:gd name="connsiteY33" fmla="*/ 1533615 h 1667221"/>
              <a:gd name="connsiteX34" fmla="*/ 1402044 w 1948239"/>
              <a:gd name="connsiteY34" fmla="*/ 1532194 h 1667221"/>
              <a:gd name="connsiteX35" fmla="*/ 290257 w 1948239"/>
              <a:gd name="connsiteY35" fmla="*/ 1489287 h 1667221"/>
              <a:gd name="connsiteX36" fmla="*/ 288151 w 1948239"/>
              <a:gd name="connsiteY36" fmla="*/ 1495239 h 1667221"/>
              <a:gd name="connsiteX37" fmla="*/ 329724 w 1948239"/>
              <a:gd name="connsiteY37" fmla="*/ 1529351 h 1667221"/>
              <a:gd name="connsiteX38" fmla="*/ 346927 w 1948239"/>
              <a:gd name="connsiteY38" fmla="*/ 1525088 h 1667221"/>
              <a:gd name="connsiteX39" fmla="*/ 319690 w 1948239"/>
              <a:gd name="connsiteY39" fmla="*/ 1498082 h 1667221"/>
              <a:gd name="connsiteX40" fmla="*/ 290257 w 1948239"/>
              <a:gd name="connsiteY40" fmla="*/ 1489287 h 1667221"/>
              <a:gd name="connsiteX41" fmla="*/ 1306498 w 1948239"/>
              <a:gd name="connsiteY41" fmla="*/ 1488997 h 1667221"/>
              <a:gd name="connsiteX42" fmla="*/ 1287357 w 1948239"/>
              <a:gd name="connsiteY42" fmla="*/ 1493818 h 1667221"/>
              <a:gd name="connsiteX43" fmla="*/ 1284179 w 1948239"/>
              <a:gd name="connsiteY43" fmla="*/ 1494378 h 1667221"/>
              <a:gd name="connsiteX44" fmla="*/ 1285924 w 1948239"/>
              <a:gd name="connsiteY44" fmla="*/ 1492396 h 1667221"/>
              <a:gd name="connsiteX45" fmla="*/ 1437884 w 1948239"/>
              <a:gd name="connsiteY45" fmla="*/ 1485290 h 1667221"/>
              <a:gd name="connsiteX46" fmla="*/ 1400611 w 1948239"/>
              <a:gd name="connsiteY46" fmla="*/ 1506610 h 1667221"/>
              <a:gd name="connsiteX47" fmla="*/ 1361903 w 1948239"/>
              <a:gd name="connsiteY47" fmla="*/ 1516560 h 1667221"/>
              <a:gd name="connsiteX48" fmla="*/ 1437884 w 1948239"/>
              <a:gd name="connsiteY48" fmla="*/ 1485290 h 1667221"/>
              <a:gd name="connsiteX49" fmla="*/ 1389142 w 1948239"/>
              <a:gd name="connsiteY49" fmla="*/ 1442650 h 1667221"/>
              <a:gd name="connsiteX50" fmla="*/ 1388971 w 1948239"/>
              <a:gd name="connsiteY50" fmla="*/ 1442811 h 1667221"/>
              <a:gd name="connsiteX51" fmla="*/ 1376239 w 1948239"/>
              <a:gd name="connsiteY51" fmla="*/ 1451178 h 1667221"/>
              <a:gd name="connsiteX52" fmla="*/ 1375386 w 1948239"/>
              <a:gd name="connsiteY52" fmla="*/ 1449993 h 1667221"/>
              <a:gd name="connsiteX53" fmla="*/ 1493793 w 1948239"/>
              <a:gd name="connsiteY53" fmla="*/ 1441229 h 1667221"/>
              <a:gd name="connsiteX54" fmla="*/ 1467988 w 1948239"/>
              <a:gd name="connsiteY54" fmla="*/ 1455442 h 1667221"/>
              <a:gd name="connsiteX55" fmla="*/ 1447918 w 1948239"/>
              <a:gd name="connsiteY55" fmla="*/ 1461128 h 1667221"/>
              <a:gd name="connsiteX56" fmla="*/ 1435017 w 1948239"/>
              <a:gd name="connsiteY56" fmla="*/ 1468233 h 1667221"/>
              <a:gd name="connsiteX57" fmla="*/ 1449353 w 1948239"/>
              <a:gd name="connsiteY57" fmla="*/ 1461128 h 1667221"/>
              <a:gd name="connsiteX58" fmla="*/ 1493793 w 1948239"/>
              <a:gd name="connsiteY58" fmla="*/ 1441229 h 1667221"/>
              <a:gd name="connsiteX59" fmla="*/ 1386812 w 1948239"/>
              <a:gd name="connsiteY59" fmla="*/ 1428968 h 1667221"/>
              <a:gd name="connsiteX60" fmla="*/ 1392008 w 1948239"/>
              <a:gd name="connsiteY60" fmla="*/ 1432699 h 1667221"/>
              <a:gd name="connsiteX61" fmla="*/ 1371938 w 1948239"/>
              <a:gd name="connsiteY61" fmla="*/ 1432699 h 1667221"/>
              <a:gd name="connsiteX62" fmla="*/ 1386812 w 1948239"/>
              <a:gd name="connsiteY62" fmla="*/ 1428968 h 1667221"/>
              <a:gd name="connsiteX63" fmla="*/ 1629984 w 1948239"/>
              <a:gd name="connsiteY63" fmla="*/ 1402852 h 1667221"/>
              <a:gd name="connsiteX64" fmla="*/ 1624252 w 1948239"/>
              <a:gd name="connsiteY64" fmla="*/ 1405694 h 1667221"/>
              <a:gd name="connsiteX65" fmla="*/ 1627116 w 1948239"/>
              <a:gd name="connsiteY65" fmla="*/ 1404273 h 1667221"/>
              <a:gd name="connsiteX66" fmla="*/ 1629984 w 1948239"/>
              <a:gd name="connsiteY66" fmla="*/ 1402852 h 1667221"/>
              <a:gd name="connsiteX67" fmla="*/ 1506695 w 1948239"/>
              <a:gd name="connsiteY67" fmla="*/ 1361633 h 1667221"/>
              <a:gd name="connsiteX68" fmla="*/ 1506695 w 1948239"/>
              <a:gd name="connsiteY68" fmla="*/ 1367318 h 1667221"/>
              <a:gd name="connsiteX69" fmla="*/ 1506695 w 1948239"/>
              <a:gd name="connsiteY69" fmla="*/ 1361633 h 1667221"/>
              <a:gd name="connsiteX70" fmla="*/ 78422 w 1948239"/>
              <a:gd name="connsiteY70" fmla="*/ 1263629 h 1667221"/>
              <a:gd name="connsiteX71" fmla="*/ 75981 w 1948239"/>
              <a:gd name="connsiteY71" fmla="*/ 1266404 h 1667221"/>
              <a:gd name="connsiteX72" fmla="*/ 90316 w 1948239"/>
              <a:gd name="connsiteY72" fmla="*/ 1304781 h 1667221"/>
              <a:gd name="connsiteX73" fmla="*/ 110387 w 1948239"/>
              <a:gd name="connsiteY73" fmla="*/ 1326100 h 1667221"/>
              <a:gd name="connsiteX74" fmla="*/ 100351 w 1948239"/>
              <a:gd name="connsiteY74" fmla="*/ 1303360 h 1667221"/>
              <a:gd name="connsiteX75" fmla="*/ 94616 w 1948239"/>
              <a:gd name="connsiteY75" fmla="*/ 1291989 h 1667221"/>
              <a:gd name="connsiteX76" fmla="*/ 90316 w 1948239"/>
              <a:gd name="connsiteY76" fmla="*/ 1280618 h 1667221"/>
              <a:gd name="connsiteX77" fmla="*/ 78422 w 1948239"/>
              <a:gd name="connsiteY77" fmla="*/ 1263629 h 1667221"/>
              <a:gd name="connsiteX78" fmla="*/ 22938 w 1948239"/>
              <a:gd name="connsiteY78" fmla="*/ 1131378 h 1667221"/>
              <a:gd name="connsiteX79" fmla="*/ 31539 w 1948239"/>
              <a:gd name="connsiteY79" fmla="*/ 1193917 h 1667221"/>
              <a:gd name="connsiteX80" fmla="*/ 24372 w 1948239"/>
              <a:gd name="connsiteY80" fmla="*/ 1162647 h 1667221"/>
              <a:gd name="connsiteX81" fmla="*/ 22938 w 1948239"/>
              <a:gd name="connsiteY81" fmla="*/ 1131378 h 1667221"/>
              <a:gd name="connsiteX82" fmla="*/ 733993 w 1948239"/>
              <a:gd name="connsiteY82" fmla="*/ 1124271 h 1667221"/>
              <a:gd name="connsiteX83" fmla="*/ 733993 w 1948239"/>
              <a:gd name="connsiteY83" fmla="*/ 1125692 h 1667221"/>
              <a:gd name="connsiteX84" fmla="*/ 729693 w 1948239"/>
              <a:gd name="connsiteY84" fmla="*/ 1127115 h 1667221"/>
              <a:gd name="connsiteX85" fmla="*/ 733993 w 1948239"/>
              <a:gd name="connsiteY85" fmla="*/ 1124271 h 1667221"/>
              <a:gd name="connsiteX86" fmla="*/ 759799 w 1948239"/>
              <a:gd name="connsiteY86" fmla="*/ 1122850 h 1667221"/>
              <a:gd name="connsiteX87" fmla="*/ 759799 w 1948239"/>
              <a:gd name="connsiteY87" fmla="*/ 1125693 h 1667221"/>
              <a:gd name="connsiteX88" fmla="*/ 748331 w 1948239"/>
              <a:gd name="connsiteY88" fmla="*/ 1128536 h 1667221"/>
              <a:gd name="connsiteX89" fmla="*/ 746896 w 1948239"/>
              <a:gd name="connsiteY89" fmla="*/ 1128536 h 1667221"/>
              <a:gd name="connsiteX90" fmla="*/ 745781 w 1948239"/>
              <a:gd name="connsiteY90" fmla="*/ 1134856 h 1667221"/>
              <a:gd name="connsiteX91" fmla="*/ 745642 w 1948239"/>
              <a:gd name="connsiteY91" fmla="*/ 1135643 h 1667221"/>
              <a:gd name="connsiteX92" fmla="*/ 749763 w 1948239"/>
              <a:gd name="connsiteY92" fmla="*/ 1142749 h 1667221"/>
              <a:gd name="connsiteX93" fmla="*/ 749763 w 1948239"/>
              <a:gd name="connsiteY93" fmla="*/ 1139907 h 1667221"/>
              <a:gd name="connsiteX94" fmla="*/ 751198 w 1948239"/>
              <a:gd name="connsiteY94" fmla="*/ 1137064 h 1667221"/>
              <a:gd name="connsiteX95" fmla="*/ 751198 w 1948239"/>
              <a:gd name="connsiteY95" fmla="*/ 1138485 h 1667221"/>
              <a:gd name="connsiteX96" fmla="*/ 761232 w 1948239"/>
              <a:gd name="connsiteY96" fmla="*/ 1131378 h 1667221"/>
              <a:gd name="connsiteX97" fmla="*/ 758365 w 1948239"/>
              <a:gd name="connsiteY97" fmla="*/ 1138485 h 1667221"/>
              <a:gd name="connsiteX98" fmla="*/ 769834 w 1948239"/>
              <a:gd name="connsiteY98" fmla="*/ 1127114 h 1667221"/>
              <a:gd name="connsiteX99" fmla="*/ 759799 w 1948239"/>
              <a:gd name="connsiteY99" fmla="*/ 1122850 h 1667221"/>
              <a:gd name="connsiteX100" fmla="*/ 728261 w 1948239"/>
              <a:gd name="connsiteY100" fmla="*/ 1121429 h 1667221"/>
              <a:gd name="connsiteX101" fmla="*/ 725393 w 1948239"/>
              <a:gd name="connsiteY101" fmla="*/ 1128536 h 1667221"/>
              <a:gd name="connsiteX102" fmla="*/ 722526 w 1948239"/>
              <a:gd name="connsiteY102" fmla="*/ 1122850 h 1667221"/>
              <a:gd name="connsiteX103" fmla="*/ 711056 w 1948239"/>
              <a:gd name="connsiteY103" fmla="*/ 1118586 h 1667221"/>
              <a:gd name="connsiteX104" fmla="*/ 711056 w 1948239"/>
              <a:gd name="connsiteY104" fmla="*/ 1128537 h 1667221"/>
              <a:gd name="connsiteX105" fmla="*/ 711056 w 1948239"/>
              <a:gd name="connsiteY105" fmla="*/ 1128536 h 1667221"/>
              <a:gd name="connsiteX106" fmla="*/ 94616 w 1948239"/>
              <a:gd name="connsiteY106" fmla="*/ 1111480 h 1667221"/>
              <a:gd name="connsiteX107" fmla="*/ 101785 w 1948239"/>
              <a:gd name="connsiteY107" fmla="*/ 1149856 h 1667221"/>
              <a:gd name="connsiteX108" fmla="*/ 94616 w 1948239"/>
              <a:gd name="connsiteY108" fmla="*/ 1111480 h 1667221"/>
              <a:gd name="connsiteX109" fmla="*/ 787396 w 1948239"/>
              <a:gd name="connsiteY109" fmla="*/ 1107039 h 1667221"/>
              <a:gd name="connsiteX110" fmla="*/ 787685 w 1948239"/>
              <a:gd name="connsiteY110" fmla="*/ 1107095 h 1667221"/>
              <a:gd name="connsiteX111" fmla="*/ 787574 w 1948239"/>
              <a:gd name="connsiteY111" fmla="*/ 1107216 h 1667221"/>
              <a:gd name="connsiteX112" fmla="*/ 781302 w 1948239"/>
              <a:gd name="connsiteY112" fmla="*/ 1108638 h 1667221"/>
              <a:gd name="connsiteX113" fmla="*/ 787396 w 1948239"/>
              <a:gd name="connsiteY113" fmla="*/ 1107039 h 1667221"/>
              <a:gd name="connsiteX114" fmla="*/ 736862 w 1948239"/>
              <a:gd name="connsiteY114" fmla="*/ 1098688 h 1667221"/>
              <a:gd name="connsiteX115" fmla="*/ 732560 w 1948239"/>
              <a:gd name="connsiteY115" fmla="*/ 1118586 h 1667221"/>
              <a:gd name="connsiteX116" fmla="*/ 726826 w 1948239"/>
              <a:gd name="connsiteY116" fmla="*/ 1107215 h 1667221"/>
              <a:gd name="connsiteX117" fmla="*/ 736862 w 1948239"/>
              <a:gd name="connsiteY117" fmla="*/ 1098688 h 1667221"/>
              <a:gd name="connsiteX118" fmla="*/ 799940 w 1948239"/>
              <a:gd name="connsiteY118" fmla="*/ 1080212 h 1667221"/>
              <a:gd name="connsiteX119" fmla="*/ 797072 w 1948239"/>
              <a:gd name="connsiteY119" fmla="*/ 1084475 h 1667221"/>
              <a:gd name="connsiteX120" fmla="*/ 807107 w 1948239"/>
              <a:gd name="connsiteY120" fmla="*/ 1087317 h 1667221"/>
              <a:gd name="connsiteX121" fmla="*/ 766786 w 1948239"/>
              <a:gd name="connsiteY121" fmla="*/ 1077545 h 1667221"/>
              <a:gd name="connsiteX122" fmla="*/ 779867 w 1948239"/>
              <a:gd name="connsiteY122" fmla="*/ 1080209 h 1667221"/>
              <a:gd name="connsiteX123" fmla="*/ 772700 w 1948239"/>
              <a:gd name="connsiteY123" fmla="*/ 1085896 h 1667221"/>
              <a:gd name="connsiteX124" fmla="*/ 756930 w 1948239"/>
              <a:gd name="connsiteY124" fmla="*/ 1080209 h 1667221"/>
              <a:gd name="connsiteX125" fmla="*/ 766786 w 1948239"/>
              <a:gd name="connsiteY125" fmla="*/ 1077545 h 1667221"/>
              <a:gd name="connsiteX126" fmla="*/ 107519 w 1948239"/>
              <a:gd name="connsiteY126" fmla="*/ 1061734 h 1667221"/>
              <a:gd name="connsiteX127" fmla="*/ 101785 w 1948239"/>
              <a:gd name="connsiteY127" fmla="*/ 1114323 h 1667221"/>
              <a:gd name="connsiteX128" fmla="*/ 107519 w 1948239"/>
              <a:gd name="connsiteY128" fmla="*/ 1061734 h 1667221"/>
              <a:gd name="connsiteX129" fmla="*/ 1770474 w 1948239"/>
              <a:gd name="connsiteY129" fmla="*/ 1036149 h 1667221"/>
              <a:gd name="connsiteX130" fmla="*/ 1774776 w 1948239"/>
              <a:gd name="connsiteY130" fmla="*/ 1040413 h 1667221"/>
              <a:gd name="connsiteX131" fmla="*/ 1771907 w 1948239"/>
              <a:gd name="connsiteY131" fmla="*/ 1044677 h 1667221"/>
              <a:gd name="connsiteX132" fmla="*/ 1627116 w 1948239"/>
              <a:gd name="connsiteY132" fmla="*/ 1027621 h 1667221"/>
              <a:gd name="connsiteX133" fmla="*/ 1654355 w 1948239"/>
              <a:gd name="connsiteY133" fmla="*/ 1044676 h 1667221"/>
              <a:gd name="connsiteX134" fmla="*/ 1627116 w 1948239"/>
              <a:gd name="connsiteY134" fmla="*/ 1027621 h 1667221"/>
              <a:gd name="connsiteX135" fmla="*/ 1580704 w 1948239"/>
              <a:gd name="connsiteY135" fmla="*/ 1027620 h 1667221"/>
              <a:gd name="connsiteX136" fmla="*/ 1582676 w 1948239"/>
              <a:gd name="connsiteY136" fmla="*/ 1030462 h 1667221"/>
              <a:gd name="connsiteX137" fmla="*/ 1575507 w 1948239"/>
              <a:gd name="connsiteY137" fmla="*/ 1029042 h 1667221"/>
              <a:gd name="connsiteX138" fmla="*/ 1580704 w 1948239"/>
              <a:gd name="connsiteY138" fmla="*/ 1027620 h 1667221"/>
              <a:gd name="connsiteX139" fmla="*/ 822877 w 1948239"/>
              <a:gd name="connsiteY139" fmla="*/ 1024780 h 1667221"/>
              <a:gd name="connsiteX140" fmla="*/ 824310 w 1948239"/>
              <a:gd name="connsiteY140" fmla="*/ 1030464 h 1667221"/>
              <a:gd name="connsiteX141" fmla="*/ 827177 w 1948239"/>
              <a:gd name="connsiteY141" fmla="*/ 1029044 h 1667221"/>
              <a:gd name="connsiteX142" fmla="*/ 1625683 w 1948239"/>
              <a:gd name="connsiteY142" fmla="*/ 1014829 h 1667221"/>
              <a:gd name="connsiteX143" fmla="*/ 1631417 w 1948239"/>
              <a:gd name="connsiteY143" fmla="*/ 1016250 h 1667221"/>
              <a:gd name="connsiteX144" fmla="*/ 1628550 w 1948239"/>
              <a:gd name="connsiteY144" fmla="*/ 1021936 h 1667221"/>
              <a:gd name="connsiteX145" fmla="*/ 1577119 w 1948239"/>
              <a:gd name="connsiteY145" fmla="*/ 1012873 h 1667221"/>
              <a:gd name="connsiteX146" fmla="*/ 1584108 w 1948239"/>
              <a:gd name="connsiteY146" fmla="*/ 1017670 h 1667221"/>
              <a:gd name="connsiteX147" fmla="*/ 1571205 w 1948239"/>
              <a:gd name="connsiteY147" fmla="*/ 1013406 h 1667221"/>
              <a:gd name="connsiteX148" fmla="*/ 1577119 w 1948239"/>
              <a:gd name="connsiteY148" fmla="*/ 1012873 h 1667221"/>
              <a:gd name="connsiteX149" fmla="*/ 1632850 w 1948239"/>
              <a:gd name="connsiteY149" fmla="*/ 1002038 h 1667221"/>
              <a:gd name="connsiteX150" fmla="*/ 1641452 w 1948239"/>
              <a:gd name="connsiteY150" fmla="*/ 1010566 h 1667221"/>
              <a:gd name="connsiteX151" fmla="*/ 1632850 w 1948239"/>
              <a:gd name="connsiteY151" fmla="*/ 1002038 h 1667221"/>
              <a:gd name="connsiteX152" fmla="*/ 800835 w 1948239"/>
              <a:gd name="connsiteY152" fmla="*/ 993864 h 1667221"/>
              <a:gd name="connsiteX153" fmla="*/ 809974 w 1948239"/>
              <a:gd name="connsiteY153" fmla="*/ 996351 h 1667221"/>
              <a:gd name="connsiteX154" fmla="*/ 809975 w 1948239"/>
              <a:gd name="connsiteY154" fmla="*/ 996351 h 1667221"/>
              <a:gd name="connsiteX155" fmla="*/ 797071 w 1948239"/>
              <a:gd name="connsiteY155" fmla="*/ 997772 h 1667221"/>
              <a:gd name="connsiteX156" fmla="*/ 800835 w 1948239"/>
              <a:gd name="connsiteY156" fmla="*/ 993864 h 1667221"/>
              <a:gd name="connsiteX157" fmla="*/ 1500961 w 1948239"/>
              <a:gd name="connsiteY157" fmla="*/ 979296 h 1667221"/>
              <a:gd name="connsiteX158" fmla="*/ 1510997 w 1948239"/>
              <a:gd name="connsiteY158" fmla="*/ 986403 h 1667221"/>
              <a:gd name="connsiteX159" fmla="*/ 1508129 w 1948239"/>
              <a:gd name="connsiteY159" fmla="*/ 1003458 h 1667221"/>
              <a:gd name="connsiteX160" fmla="*/ 1500961 w 1948239"/>
              <a:gd name="connsiteY160" fmla="*/ 979296 h 1667221"/>
              <a:gd name="connsiteX161" fmla="*/ 851549 w 1948239"/>
              <a:gd name="connsiteY161" fmla="*/ 970769 h 1667221"/>
              <a:gd name="connsiteX162" fmla="*/ 847247 w 1948239"/>
              <a:gd name="connsiteY162" fmla="*/ 994931 h 1667221"/>
              <a:gd name="connsiteX163" fmla="*/ 865884 w 1948239"/>
              <a:gd name="connsiteY163" fmla="*/ 996352 h 1667221"/>
              <a:gd name="connsiteX164" fmla="*/ 864450 w 1948239"/>
              <a:gd name="connsiteY164" fmla="*/ 979296 h 1667221"/>
              <a:gd name="connsiteX165" fmla="*/ 855849 w 1948239"/>
              <a:gd name="connsiteY165" fmla="*/ 980717 h 1667221"/>
              <a:gd name="connsiteX166" fmla="*/ 857283 w 1948239"/>
              <a:gd name="connsiteY166" fmla="*/ 973612 h 1667221"/>
              <a:gd name="connsiteX167" fmla="*/ 851549 w 1948239"/>
              <a:gd name="connsiteY167" fmla="*/ 970769 h 1667221"/>
              <a:gd name="connsiteX168" fmla="*/ 907458 w 1948239"/>
              <a:gd name="connsiteY168" fmla="*/ 956554 h 1667221"/>
              <a:gd name="connsiteX169" fmla="*/ 907458 w 1948239"/>
              <a:gd name="connsiteY169" fmla="*/ 957975 h 1667221"/>
              <a:gd name="connsiteX170" fmla="*/ 906025 w 1948239"/>
              <a:gd name="connsiteY170" fmla="*/ 957975 h 1667221"/>
              <a:gd name="connsiteX171" fmla="*/ 1469422 w 1948239"/>
              <a:gd name="connsiteY171" fmla="*/ 953711 h 1667221"/>
              <a:gd name="connsiteX172" fmla="*/ 1482323 w 1948239"/>
              <a:gd name="connsiteY172" fmla="*/ 967925 h 1667221"/>
              <a:gd name="connsiteX173" fmla="*/ 1473722 w 1948239"/>
              <a:gd name="connsiteY173" fmla="*/ 970766 h 1667221"/>
              <a:gd name="connsiteX174" fmla="*/ 1469422 w 1948239"/>
              <a:gd name="connsiteY174" fmla="*/ 953711 h 1667221"/>
              <a:gd name="connsiteX175" fmla="*/ 1917416 w 1948239"/>
              <a:gd name="connsiteY175" fmla="*/ 950158 h 1667221"/>
              <a:gd name="connsiteX176" fmla="*/ 1922434 w 1948239"/>
              <a:gd name="connsiteY176" fmla="*/ 950868 h 1667221"/>
              <a:gd name="connsiteX177" fmla="*/ 1912398 w 1948239"/>
              <a:gd name="connsiteY177" fmla="*/ 953711 h 1667221"/>
              <a:gd name="connsiteX178" fmla="*/ 1917416 w 1948239"/>
              <a:gd name="connsiteY178" fmla="*/ 950158 h 1667221"/>
              <a:gd name="connsiteX179" fmla="*/ 1499528 w 1948239"/>
              <a:gd name="connsiteY179" fmla="*/ 948027 h 1667221"/>
              <a:gd name="connsiteX180" fmla="*/ 1492359 w 1948239"/>
              <a:gd name="connsiteY180" fmla="*/ 955134 h 1667221"/>
              <a:gd name="connsiteX181" fmla="*/ 1499528 w 1948239"/>
              <a:gd name="connsiteY181" fmla="*/ 959398 h 1667221"/>
              <a:gd name="connsiteX182" fmla="*/ 1379107 w 1948239"/>
              <a:gd name="connsiteY182" fmla="*/ 942342 h 1667221"/>
              <a:gd name="connsiteX183" fmla="*/ 1384842 w 1948239"/>
              <a:gd name="connsiteY183" fmla="*/ 956556 h 1667221"/>
              <a:gd name="connsiteX184" fmla="*/ 1379107 w 1948239"/>
              <a:gd name="connsiteY184" fmla="*/ 942342 h 1667221"/>
              <a:gd name="connsiteX185" fmla="*/ 1287177 w 1948239"/>
              <a:gd name="connsiteY185" fmla="*/ 930616 h 1667221"/>
              <a:gd name="connsiteX186" fmla="*/ 1291656 w 1948239"/>
              <a:gd name="connsiteY186" fmla="*/ 930971 h 1667221"/>
              <a:gd name="connsiteX187" fmla="*/ 1294525 w 1948239"/>
              <a:gd name="connsiteY187" fmla="*/ 936658 h 1667221"/>
              <a:gd name="connsiteX188" fmla="*/ 1285922 w 1948239"/>
              <a:gd name="connsiteY188" fmla="*/ 932392 h 1667221"/>
              <a:gd name="connsiteX189" fmla="*/ 1287177 w 1948239"/>
              <a:gd name="connsiteY189" fmla="*/ 930616 h 1667221"/>
              <a:gd name="connsiteX190" fmla="*/ 815708 w 1948239"/>
              <a:gd name="connsiteY190" fmla="*/ 929549 h 1667221"/>
              <a:gd name="connsiteX191" fmla="*/ 818575 w 1948239"/>
              <a:gd name="connsiteY191" fmla="*/ 935235 h 1667221"/>
              <a:gd name="connsiteX192" fmla="*/ 812841 w 1948239"/>
              <a:gd name="connsiteY192" fmla="*/ 935235 h 1667221"/>
              <a:gd name="connsiteX193" fmla="*/ 915163 w 1948239"/>
              <a:gd name="connsiteY193" fmla="*/ 926707 h 1667221"/>
              <a:gd name="connsiteX194" fmla="*/ 914626 w 1948239"/>
              <a:gd name="connsiteY194" fmla="*/ 930971 h 1667221"/>
              <a:gd name="connsiteX195" fmla="*/ 918926 w 1948239"/>
              <a:gd name="connsiteY195" fmla="*/ 930971 h 1667221"/>
              <a:gd name="connsiteX196" fmla="*/ 915163 w 1948239"/>
              <a:gd name="connsiteY196" fmla="*/ 926707 h 1667221"/>
              <a:gd name="connsiteX197" fmla="*/ 1414946 w 1948239"/>
              <a:gd name="connsiteY197" fmla="*/ 925285 h 1667221"/>
              <a:gd name="connsiteX198" fmla="*/ 1412079 w 1948239"/>
              <a:gd name="connsiteY198" fmla="*/ 929549 h 1667221"/>
              <a:gd name="connsiteX199" fmla="*/ 1419247 w 1948239"/>
              <a:gd name="connsiteY199" fmla="*/ 928128 h 1667221"/>
              <a:gd name="connsiteX200" fmla="*/ 1475156 w 1948239"/>
              <a:gd name="connsiteY200" fmla="*/ 913916 h 1667221"/>
              <a:gd name="connsiteX201" fmla="*/ 1475156 w 1948239"/>
              <a:gd name="connsiteY201" fmla="*/ 918180 h 1667221"/>
              <a:gd name="connsiteX202" fmla="*/ 1474695 w 1948239"/>
              <a:gd name="connsiteY202" fmla="*/ 917728 h 1667221"/>
              <a:gd name="connsiteX203" fmla="*/ 844380 w 1948239"/>
              <a:gd name="connsiteY203" fmla="*/ 913914 h 1667221"/>
              <a:gd name="connsiteX204" fmla="*/ 855848 w 1948239"/>
              <a:gd name="connsiteY204" fmla="*/ 921021 h 1667221"/>
              <a:gd name="connsiteX205" fmla="*/ 848681 w 1948239"/>
              <a:gd name="connsiteY205" fmla="*/ 922442 h 1667221"/>
              <a:gd name="connsiteX206" fmla="*/ 844380 w 1948239"/>
              <a:gd name="connsiteY206" fmla="*/ 913914 h 1667221"/>
              <a:gd name="connsiteX207" fmla="*/ 913192 w 1948239"/>
              <a:gd name="connsiteY207" fmla="*/ 912494 h 1667221"/>
              <a:gd name="connsiteX208" fmla="*/ 908892 w 1948239"/>
              <a:gd name="connsiteY208" fmla="*/ 923864 h 1667221"/>
              <a:gd name="connsiteX209" fmla="*/ 913192 w 1948239"/>
              <a:gd name="connsiteY209" fmla="*/ 912494 h 1667221"/>
              <a:gd name="connsiteX210" fmla="*/ 1227148 w 1948239"/>
              <a:gd name="connsiteY210" fmla="*/ 895438 h 1667221"/>
              <a:gd name="connsiteX211" fmla="*/ 1225713 w 1948239"/>
              <a:gd name="connsiteY211" fmla="*/ 911073 h 1667221"/>
              <a:gd name="connsiteX212" fmla="*/ 1227148 w 1948239"/>
              <a:gd name="connsiteY212" fmla="*/ 895438 h 1667221"/>
              <a:gd name="connsiteX213" fmla="*/ 888822 w 1948239"/>
              <a:gd name="connsiteY213" fmla="*/ 895438 h 1667221"/>
              <a:gd name="connsiteX214" fmla="*/ 900290 w 1948239"/>
              <a:gd name="connsiteY214" fmla="*/ 898281 h 1667221"/>
              <a:gd name="connsiteX215" fmla="*/ 888822 w 1948239"/>
              <a:gd name="connsiteY215" fmla="*/ 895438 h 1667221"/>
              <a:gd name="connsiteX216" fmla="*/ 1262986 w 1948239"/>
              <a:gd name="connsiteY216" fmla="*/ 889752 h 1667221"/>
              <a:gd name="connsiteX217" fmla="*/ 1267288 w 1948239"/>
              <a:gd name="connsiteY217" fmla="*/ 898280 h 1667221"/>
              <a:gd name="connsiteX218" fmla="*/ 1257252 w 1948239"/>
              <a:gd name="connsiteY218" fmla="*/ 902544 h 1667221"/>
              <a:gd name="connsiteX219" fmla="*/ 1185572 w 1948239"/>
              <a:gd name="connsiteY219" fmla="*/ 889752 h 1667221"/>
              <a:gd name="connsiteX220" fmla="*/ 1194174 w 1948239"/>
              <a:gd name="connsiteY220" fmla="*/ 892595 h 1667221"/>
              <a:gd name="connsiteX221" fmla="*/ 1197041 w 1948239"/>
              <a:gd name="connsiteY221" fmla="*/ 899703 h 1667221"/>
              <a:gd name="connsiteX222" fmla="*/ 832911 w 1948239"/>
              <a:gd name="connsiteY222" fmla="*/ 888331 h 1667221"/>
              <a:gd name="connsiteX223" fmla="*/ 848682 w 1948239"/>
              <a:gd name="connsiteY223" fmla="*/ 892595 h 1667221"/>
              <a:gd name="connsiteX224" fmla="*/ 876636 w 1948239"/>
              <a:gd name="connsiteY224" fmla="*/ 883357 h 1667221"/>
              <a:gd name="connsiteX225" fmla="*/ 871619 w 1948239"/>
              <a:gd name="connsiteY225" fmla="*/ 891174 h 1667221"/>
              <a:gd name="connsiteX226" fmla="*/ 890255 w 1948239"/>
              <a:gd name="connsiteY226" fmla="*/ 888331 h 1667221"/>
              <a:gd name="connsiteX227" fmla="*/ 881653 w 1948239"/>
              <a:gd name="connsiteY227" fmla="*/ 888331 h 1667221"/>
              <a:gd name="connsiteX228" fmla="*/ 890255 w 1948239"/>
              <a:gd name="connsiteY228" fmla="*/ 884067 h 1667221"/>
              <a:gd name="connsiteX229" fmla="*/ 876636 w 1948239"/>
              <a:gd name="connsiteY229" fmla="*/ 883357 h 1667221"/>
              <a:gd name="connsiteX230" fmla="*/ 1364771 w 1948239"/>
              <a:gd name="connsiteY230" fmla="*/ 881224 h 1667221"/>
              <a:gd name="connsiteX231" fmla="*/ 1341834 w 1948239"/>
              <a:gd name="connsiteY231" fmla="*/ 882646 h 1667221"/>
              <a:gd name="connsiteX232" fmla="*/ 1347568 w 1948239"/>
              <a:gd name="connsiteY232" fmla="*/ 892595 h 1667221"/>
              <a:gd name="connsiteX233" fmla="*/ 1336099 w 1948239"/>
              <a:gd name="connsiteY233" fmla="*/ 889752 h 1667221"/>
              <a:gd name="connsiteX234" fmla="*/ 1333232 w 1948239"/>
              <a:gd name="connsiteY234" fmla="*/ 896859 h 1667221"/>
              <a:gd name="connsiteX235" fmla="*/ 1367638 w 1948239"/>
              <a:gd name="connsiteY235" fmla="*/ 902545 h 1667221"/>
              <a:gd name="connsiteX236" fmla="*/ 1364771 w 1948239"/>
              <a:gd name="connsiteY236" fmla="*/ 881224 h 1667221"/>
              <a:gd name="connsiteX237" fmla="*/ 893122 w 1948239"/>
              <a:gd name="connsiteY237" fmla="*/ 869853 h 1667221"/>
              <a:gd name="connsiteX238" fmla="*/ 881653 w 1948239"/>
              <a:gd name="connsiteY238" fmla="*/ 881224 h 1667221"/>
              <a:gd name="connsiteX239" fmla="*/ 883087 w 1948239"/>
              <a:gd name="connsiteY239" fmla="*/ 881224 h 1667221"/>
              <a:gd name="connsiteX240" fmla="*/ 891689 w 1948239"/>
              <a:gd name="connsiteY240" fmla="*/ 882646 h 1667221"/>
              <a:gd name="connsiteX241" fmla="*/ 884520 w 1948239"/>
              <a:gd name="connsiteY241" fmla="*/ 879803 h 1667221"/>
              <a:gd name="connsiteX242" fmla="*/ 1154034 w 1948239"/>
              <a:gd name="connsiteY242" fmla="*/ 867010 h 1667221"/>
              <a:gd name="connsiteX243" fmla="*/ 1164068 w 1948239"/>
              <a:gd name="connsiteY243" fmla="*/ 871274 h 1667221"/>
              <a:gd name="connsiteX244" fmla="*/ 1161202 w 1948239"/>
              <a:gd name="connsiteY244" fmla="*/ 874117 h 1667221"/>
              <a:gd name="connsiteX245" fmla="*/ 918926 w 1948239"/>
              <a:gd name="connsiteY245" fmla="*/ 864169 h 1667221"/>
              <a:gd name="connsiteX246" fmla="*/ 917287 w 1948239"/>
              <a:gd name="connsiteY246" fmla="*/ 865793 h 1667221"/>
              <a:gd name="connsiteX247" fmla="*/ 910325 w 1948239"/>
              <a:gd name="connsiteY247" fmla="*/ 867012 h 1667221"/>
              <a:gd name="connsiteX248" fmla="*/ 918926 w 1948239"/>
              <a:gd name="connsiteY248" fmla="*/ 872696 h 1667221"/>
              <a:gd name="connsiteX249" fmla="*/ 915701 w 1948239"/>
              <a:gd name="connsiteY249" fmla="*/ 867366 h 1667221"/>
              <a:gd name="connsiteX250" fmla="*/ 917287 w 1948239"/>
              <a:gd name="connsiteY250" fmla="*/ 865793 h 1667221"/>
              <a:gd name="connsiteX251" fmla="*/ 921142 w 1948239"/>
              <a:gd name="connsiteY251" fmla="*/ 865119 h 1667221"/>
              <a:gd name="connsiteX252" fmla="*/ 932187 w 1948239"/>
              <a:gd name="connsiteY252" fmla="*/ 869854 h 1667221"/>
              <a:gd name="connsiteX253" fmla="*/ 938996 w 1948239"/>
              <a:gd name="connsiteY253" fmla="*/ 867012 h 1667221"/>
              <a:gd name="connsiteX254" fmla="*/ 922510 w 1948239"/>
              <a:gd name="connsiteY254" fmla="*/ 864879 h 1667221"/>
              <a:gd name="connsiteX255" fmla="*/ 921142 w 1948239"/>
              <a:gd name="connsiteY255" fmla="*/ 865119 h 1667221"/>
              <a:gd name="connsiteX256" fmla="*/ 851546 w 1948239"/>
              <a:gd name="connsiteY256" fmla="*/ 862746 h 1667221"/>
              <a:gd name="connsiteX257" fmla="*/ 848679 w 1948239"/>
              <a:gd name="connsiteY257" fmla="*/ 869853 h 1667221"/>
              <a:gd name="connsiteX258" fmla="*/ 842945 w 1948239"/>
              <a:gd name="connsiteY258" fmla="*/ 869853 h 1667221"/>
              <a:gd name="connsiteX259" fmla="*/ 940766 w 1948239"/>
              <a:gd name="connsiteY259" fmla="*/ 862525 h 1667221"/>
              <a:gd name="connsiteX260" fmla="*/ 949031 w 1948239"/>
              <a:gd name="connsiteY260" fmla="*/ 874117 h 1667221"/>
              <a:gd name="connsiteX261" fmla="*/ 947598 w 1948239"/>
              <a:gd name="connsiteY261" fmla="*/ 862748 h 1667221"/>
              <a:gd name="connsiteX262" fmla="*/ 940766 w 1948239"/>
              <a:gd name="connsiteY262" fmla="*/ 862525 h 1667221"/>
              <a:gd name="connsiteX263" fmla="*/ 1151636 w 1948239"/>
              <a:gd name="connsiteY263" fmla="*/ 862322 h 1667221"/>
              <a:gd name="connsiteX264" fmla="*/ 1156901 w 1948239"/>
              <a:gd name="connsiteY264" fmla="*/ 865589 h 1667221"/>
              <a:gd name="connsiteX265" fmla="*/ 1151525 w 1948239"/>
              <a:gd name="connsiteY265" fmla="*/ 862924 h 1667221"/>
              <a:gd name="connsiteX266" fmla="*/ 1204210 w 1948239"/>
              <a:gd name="connsiteY266" fmla="*/ 851377 h 1667221"/>
              <a:gd name="connsiteX267" fmla="*/ 1218546 w 1948239"/>
              <a:gd name="connsiteY267" fmla="*/ 871276 h 1667221"/>
              <a:gd name="connsiteX268" fmla="*/ 1209944 w 1948239"/>
              <a:gd name="connsiteY268" fmla="*/ 852798 h 1667221"/>
              <a:gd name="connsiteX269" fmla="*/ 1211377 w 1948239"/>
              <a:gd name="connsiteY269" fmla="*/ 861326 h 1667221"/>
              <a:gd name="connsiteX270" fmla="*/ 1184140 w 1948239"/>
              <a:gd name="connsiteY270" fmla="*/ 845691 h 1667221"/>
              <a:gd name="connsiteX271" fmla="*/ 1198476 w 1948239"/>
              <a:gd name="connsiteY271" fmla="*/ 857062 h 1667221"/>
              <a:gd name="connsiteX272" fmla="*/ 1198476 w 1948239"/>
              <a:gd name="connsiteY272" fmla="*/ 855641 h 1667221"/>
              <a:gd name="connsiteX273" fmla="*/ 871619 w 1948239"/>
              <a:gd name="connsiteY273" fmla="*/ 844270 h 1667221"/>
              <a:gd name="connsiteX274" fmla="*/ 867317 w 1948239"/>
              <a:gd name="connsiteY274" fmla="*/ 849955 h 1667221"/>
              <a:gd name="connsiteX275" fmla="*/ 864450 w 1948239"/>
              <a:gd name="connsiteY275" fmla="*/ 848534 h 1667221"/>
              <a:gd name="connsiteX276" fmla="*/ 1221413 w 1948239"/>
              <a:gd name="connsiteY276" fmla="*/ 841427 h 1667221"/>
              <a:gd name="connsiteX277" fmla="*/ 1221413 w 1948239"/>
              <a:gd name="connsiteY277" fmla="*/ 852798 h 1667221"/>
              <a:gd name="connsiteX278" fmla="*/ 1221413 w 1948239"/>
              <a:gd name="connsiteY278" fmla="*/ 841427 h 1667221"/>
              <a:gd name="connsiteX279" fmla="*/ 24103 w 1948239"/>
              <a:gd name="connsiteY279" fmla="*/ 830945 h 1667221"/>
              <a:gd name="connsiteX280" fmla="*/ 15770 w 1948239"/>
              <a:gd name="connsiteY280" fmla="*/ 844270 h 1667221"/>
              <a:gd name="connsiteX281" fmla="*/ 15770 w 1948239"/>
              <a:gd name="connsiteY281" fmla="*/ 872697 h 1667221"/>
              <a:gd name="connsiteX282" fmla="*/ 20070 w 1948239"/>
              <a:gd name="connsiteY282" fmla="*/ 859905 h 1667221"/>
              <a:gd name="connsiteX283" fmla="*/ 11469 w 1948239"/>
              <a:gd name="connsiteY283" fmla="*/ 911073 h 1667221"/>
              <a:gd name="connsiteX284" fmla="*/ 31539 w 1948239"/>
              <a:gd name="connsiteY284" fmla="*/ 875540 h 1667221"/>
              <a:gd name="connsiteX285" fmla="*/ 34406 w 1948239"/>
              <a:gd name="connsiteY285" fmla="*/ 898280 h 1667221"/>
              <a:gd name="connsiteX286" fmla="*/ 35840 w 1948239"/>
              <a:gd name="connsiteY286" fmla="*/ 915337 h 1667221"/>
              <a:gd name="connsiteX287" fmla="*/ 38707 w 1948239"/>
              <a:gd name="connsiteY287" fmla="*/ 912494 h 1667221"/>
              <a:gd name="connsiteX288" fmla="*/ 35840 w 1948239"/>
              <a:gd name="connsiteY288" fmla="*/ 898280 h 1667221"/>
              <a:gd name="connsiteX289" fmla="*/ 38707 w 1948239"/>
              <a:gd name="connsiteY289" fmla="*/ 884067 h 1667221"/>
              <a:gd name="connsiteX290" fmla="*/ 32973 w 1948239"/>
              <a:gd name="connsiteY290" fmla="*/ 874117 h 1667221"/>
              <a:gd name="connsiteX291" fmla="*/ 24103 w 1948239"/>
              <a:gd name="connsiteY291" fmla="*/ 830945 h 1667221"/>
              <a:gd name="connsiteX292" fmla="*/ 1246321 w 1948239"/>
              <a:gd name="connsiteY292" fmla="*/ 825793 h 1667221"/>
              <a:gd name="connsiteX293" fmla="*/ 1237182 w 1948239"/>
              <a:gd name="connsiteY293" fmla="*/ 827215 h 1667221"/>
              <a:gd name="connsiteX294" fmla="*/ 1254385 w 1948239"/>
              <a:gd name="connsiteY294" fmla="*/ 832899 h 1667221"/>
              <a:gd name="connsiteX295" fmla="*/ 1246321 w 1948239"/>
              <a:gd name="connsiteY295" fmla="*/ 825793 h 1667221"/>
              <a:gd name="connsiteX296" fmla="*/ 1260119 w 1948239"/>
              <a:gd name="connsiteY296" fmla="*/ 822951 h 1667221"/>
              <a:gd name="connsiteX297" fmla="*/ 1261553 w 1948239"/>
              <a:gd name="connsiteY297" fmla="*/ 828635 h 1667221"/>
              <a:gd name="connsiteX298" fmla="*/ 1166937 w 1948239"/>
              <a:gd name="connsiteY298" fmla="*/ 794523 h 1667221"/>
              <a:gd name="connsiteX299" fmla="*/ 1168370 w 1948239"/>
              <a:gd name="connsiteY299" fmla="*/ 812290 h 1667221"/>
              <a:gd name="connsiteX300" fmla="*/ 1170089 w 1948239"/>
              <a:gd name="connsiteY300" fmla="*/ 816337 h 1667221"/>
              <a:gd name="connsiteX301" fmla="*/ 1169804 w 1948239"/>
              <a:gd name="connsiteY301" fmla="*/ 817265 h 1667221"/>
              <a:gd name="connsiteX302" fmla="*/ 1170735 w 1948239"/>
              <a:gd name="connsiteY302" fmla="*/ 817858 h 1667221"/>
              <a:gd name="connsiteX303" fmla="*/ 1174104 w 1948239"/>
              <a:gd name="connsiteY303" fmla="*/ 825792 h 1667221"/>
              <a:gd name="connsiteX304" fmla="*/ 1179838 w 1948239"/>
              <a:gd name="connsiteY304" fmla="*/ 817265 h 1667221"/>
              <a:gd name="connsiteX305" fmla="*/ 1174821 w 1948239"/>
              <a:gd name="connsiteY305" fmla="*/ 820462 h 1667221"/>
              <a:gd name="connsiteX306" fmla="*/ 1170735 w 1948239"/>
              <a:gd name="connsiteY306" fmla="*/ 817858 h 1667221"/>
              <a:gd name="connsiteX307" fmla="*/ 1170089 w 1948239"/>
              <a:gd name="connsiteY307" fmla="*/ 816337 h 1667221"/>
              <a:gd name="connsiteX308" fmla="*/ 1174284 w 1948239"/>
              <a:gd name="connsiteY308" fmla="*/ 802696 h 1667221"/>
              <a:gd name="connsiteX309" fmla="*/ 1166937 w 1948239"/>
              <a:gd name="connsiteY309" fmla="*/ 794523 h 1667221"/>
              <a:gd name="connsiteX310" fmla="*/ 1159768 w 1948239"/>
              <a:gd name="connsiteY310" fmla="*/ 785995 h 1667221"/>
              <a:gd name="connsiteX311" fmla="*/ 1174104 w 1948239"/>
              <a:gd name="connsiteY311" fmla="*/ 785995 h 1667221"/>
              <a:gd name="connsiteX312" fmla="*/ 1013543 w 1948239"/>
              <a:gd name="connsiteY312" fmla="*/ 783152 h 1667221"/>
              <a:gd name="connsiteX313" fmla="*/ 1017844 w 1948239"/>
              <a:gd name="connsiteY313" fmla="*/ 791681 h 1667221"/>
              <a:gd name="connsiteX314" fmla="*/ 1019277 w 1948239"/>
              <a:gd name="connsiteY314" fmla="*/ 784574 h 1667221"/>
              <a:gd name="connsiteX315" fmla="*/ 914626 w 1948239"/>
              <a:gd name="connsiteY315" fmla="*/ 767519 h 1667221"/>
              <a:gd name="connsiteX316" fmla="*/ 911759 w 1948239"/>
              <a:gd name="connsiteY316" fmla="*/ 771782 h 1667221"/>
              <a:gd name="connsiteX317" fmla="*/ 914626 w 1948239"/>
              <a:gd name="connsiteY317" fmla="*/ 768940 h 1667221"/>
              <a:gd name="connsiteX318" fmla="*/ 914626 w 1948239"/>
              <a:gd name="connsiteY318" fmla="*/ 767519 h 1667221"/>
              <a:gd name="connsiteX319" fmla="*/ 1939639 w 1948239"/>
              <a:gd name="connsiteY319" fmla="*/ 766096 h 1667221"/>
              <a:gd name="connsiteX320" fmla="*/ 1935337 w 1948239"/>
              <a:gd name="connsiteY320" fmla="*/ 783151 h 1667221"/>
              <a:gd name="connsiteX321" fmla="*/ 1935337 w 1948239"/>
              <a:gd name="connsiteY321" fmla="*/ 781730 h 1667221"/>
              <a:gd name="connsiteX322" fmla="*/ 927528 w 1948239"/>
              <a:gd name="connsiteY322" fmla="*/ 740513 h 1667221"/>
              <a:gd name="connsiteX323" fmla="*/ 918926 w 1948239"/>
              <a:gd name="connsiteY323" fmla="*/ 750462 h 1667221"/>
              <a:gd name="connsiteX324" fmla="*/ 920359 w 1948239"/>
              <a:gd name="connsiteY324" fmla="*/ 756148 h 1667221"/>
              <a:gd name="connsiteX325" fmla="*/ 921793 w 1948239"/>
              <a:gd name="connsiteY325" fmla="*/ 756148 h 1667221"/>
              <a:gd name="connsiteX326" fmla="*/ 943298 w 1948239"/>
              <a:gd name="connsiteY326" fmla="*/ 757569 h 1667221"/>
              <a:gd name="connsiteX327" fmla="*/ 944731 w 1948239"/>
              <a:gd name="connsiteY327" fmla="*/ 750462 h 1667221"/>
              <a:gd name="connsiteX328" fmla="*/ 938996 w 1948239"/>
              <a:gd name="connsiteY328" fmla="*/ 744777 h 1667221"/>
              <a:gd name="connsiteX329" fmla="*/ 927528 w 1948239"/>
              <a:gd name="connsiteY329" fmla="*/ 740513 h 1667221"/>
              <a:gd name="connsiteX330" fmla="*/ 911759 w 1948239"/>
              <a:gd name="connsiteY330" fmla="*/ 737670 h 1667221"/>
              <a:gd name="connsiteX331" fmla="*/ 913192 w 1948239"/>
              <a:gd name="connsiteY331" fmla="*/ 744777 h 1667221"/>
              <a:gd name="connsiteX332" fmla="*/ 918926 w 1948239"/>
              <a:gd name="connsiteY332" fmla="*/ 739091 h 1667221"/>
              <a:gd name="connsiteX333" fmla="*/ 1092389 w 1948239"/>
              <a:gd name="connsiteY333" fmla="*/ 734827 h 1667221"/>
              <a:gd name="connsiteX334" fmla="*/ 1089522 w 1948239"/>
              <a:gd name="connsiteY334" fmla="*/ 740512 h 1667221"/>
              <a:gd name="connsiteX335" fmla="*/ 1088089 w 1948239"/>
              <a:gd name="connsiteY335" fmla="*/ 739091 h 1667221"/>
              <a:gd name="connsiteX336" fmla="*/ 1060852 w 1948239"/>
              <a:gd name="connsiteY336" fmla="*/ 726299 h 1667221"/>
              <a:gd name="connsiteX337" fmla="*/ 1059417 w 1948239"/>
              <a:gd name="connsiteY337" fmla="*/ 729142 h 1667221"/>
              <a:gd name="connsiteX338" fmla="*/ 1056550 w 1948239"/>
              <a:gd name="connsiteY338" fmla="*/ 727722 h 1667221"/>
              <a:gd name="connsiteX339" fmla="*/ 1055117 w 1948239"/>
              <a:gd name="connsiteY339" fmla="*/ 730563 h 1667221"/>
              <a:gd name="connsiteX340" fmla="*/ 1059417 w 1948239"/>
              <a:gd name="connsiteY340" fmla="*/ 731986 h 1667221"/>
              <a:gd name="connsiteX341" fmla="*/ 1060852 w 1948239"/>
              <a:gd name="connsiteY341" fmla="*/ 726299 h 1667221"/>
              <a:gd name="connsiteX342" fmla="*/ 850774 w 1948239"/>
              <a:gd name="connsiteY342" fmla="*/ 713968 h 1667221"/>
              <a:gd name="connsiteX343" fmla="*/ 851549 w 1948239"/>
              <a:gd name="connsiteY343" fmla="*/ 714929 h 1667221"/>
              <a:gd name="connsiteX344" fmla="*/ 850810 w 1948239"/>
              <a:gd name="connsiteY344" fmla="*/ 714342 h 1667221"/>
              <a:gd name="connsiteX345" fmla="*/ 920359 w 1948239"/>
              <a:gd name="connsiteY345" fmla="*/ 712087 h 1667221"/>
              <a:gd name="connsiteX346" fmla="*/ 927528 w 1948239"/>
              <a:gd name="connsiteY346" fmla="*/ 727722 h 1667221"/>
              <a:gd name="connsiteX347" fmla="*/ 927528 w 1948239"/>
              <a:gd name="connsiteY347" fmla="*/ 724879 h 1667221"/>
              <a:gd name="connsiteX348" fmla="*/ 920359 w 1948239"/>
              <a:gd name="connsiteY348" fmla="*/ 712087 h 1667221"/>
              <a:gd name="connsiteX349" fmla="*/ 1040781 w 1948239"/>
              <a:gd name="connsiteY349" fmla="*/ 697873 h 1667221"/>
              <a:gd name="connsiteX350" fmla="*/ 1039347 w 1948239"/>
              <a:gd name="connsiteY350" fmla="*/ 703558 h 1667221"/>
              <a:gd name="connsiteX351" fmla="*/ 1037914 w 1948239"/>
              <a:gd name="connsiteY351" fmla="*/ 707822 h 1667221"/>
              <a:gd name="connsiteX352" fmla="*/ 1037914 w 1948239"/>
              <a:gd name="connsiteY352" fmla="*/ 709244 h 1667221"/>
              <a:gd name="connsiteX353" fmla="*/ 1050816 w 1948239"/>
              <a:gd name="connsiteY353" fmla="*/ 704980 h 1667221"/>
              <a:gd name="connsiteX354" fmla="*/ 1049381 w 1948239"/>
              <a:gd name="connsiteY354" fmla="*/ 707822 h 1667221"/>
              <a:gd name="connsiteX355" fmla="*/ 1053683 w 1948239"/>
              <a:gd name="connsiteY355" fmla="*/ 707822 h 1667221"/>
              <a:gd name="connsiteX356" fmla="*/ 1050816 w 1948239"/>
              <a:gd name="connsiteY356" fmla="*/ 704980 h 1667221"/>
              <a:gd name="connsiteX357" fmla="*/ 1040781 w 1948239"/>
              <a:gd name="connsiteY357" fmla="*/ 702137 h 1667221"/>
              <a:gd name="connsiteX358" fmla="*/ 1043649 w 1948239"/>
              <a:gd name="connsiteY358" fmla="*/ 699294 h 1667221"/>
              <a:gd name="connsiteX359" fmla="*/ 1040781 w 1948239"/>
              <a:gd name="connsiteY359" fmla="*/ 697873 h 1667221"/>
              <a:gd name="connsiteX360" fmla="*/ 816784 w 1948239"/>
              <a:gd name="connsiteY360" fmla="*/ 697873 h 1667221"/>
              <a:gd name="connsiteX361" fmla="*/ 828612 w 1948239"/>
              <a:gd name="connsiteY361" fmla="*/ 700716 h 1667221"/>
              <a:gd name="connsiteX362" fmla="*/ 807107 w 1948239"/>
              <a:gd name="connsiteY362" fmla="*/ 703558 h 1667221"/>
              <a:gd name="connsiteX363" fmla="*/ 816784 w 1948239"/>
              <a:gd name="connsiteY363" fmla="*/ 697873 h 1667221"/>
              <a:gd name="connsiteX364" fmla="*/ 1866524 w 1948239"/>
              <a:gd name="connsiteY364" fmla="*/ 695030 h 1667221"/>
              <a:gd name="connsiteX365" fmla="*/ 1869391 w 1948239"/>
              <a:gd name="connsiteY365" fmla="*/ 746198 h 1667221"/>
              <a:gd name="connsiteX366" fmla="*/ 1866524 w 1948239"/>
              <a:gd name="connsiteY366" fmla="*/ 695030 h 1667221"/>
              <a:gd name="connsiteX367" fmla="*/ 993473 w 1948239"/>
              <a:gd name="connsiteY367" fmla="*/ 690766 h 1667221"/>
              <a:gd name="connsiteX368" fmla="*/ 989173 w 1948239"/>
              <a:gd name="connsiteY368" fmla="*/ 692188 h 1667221"/>
              <a:gd name="connsiteX369" fmla="*/ 989173 w 1948239"/>
              <a:gd name="connsiteY369" fmla="*/ 693609 h 1667221"/>
              <a:gd name="connsiteX370" fmla="*/ 993473 w 1948239"/>
              <a:gd name="connsiteY370" fmla="*/ 690766 h 1667221"/>
              <a:gd name="connsiteX371" fmla="*/ 711057 w 1948239"/>
              <a:gd name="connsiteY371" fmla="*/ 679395 h 1667221"/>
              <a:gd name="connsiteX372" fmla="*/ 718708 w 1948239"/>
              <a:gd name="connsiteY372" fmla="*/ 679495 h 1667221"/>
              <a:gd name="connsiteX373" fmla="*/ 718405 w 1948239"/>
              <a:gd name="connsiteY373" fmla="*/ 679574 h 1667221"/>
              <a:gd name="connsiteX374" fmla="*/ 711057 w 1948239"/>
              <a:gd name="connsiteY374" fmla="*/ 679395 h 1667221"/>
              <a:gd name="connsiteX375" fmla="*/ 70067 w 1948239"/>
              <a:gd name="connsiteY375" fmla="*/ 662384 h 1667221"/>
              <a:gd name="connsiteX376" fmla="*/ 58778 w 1948239"/>
              <a:gd name="connsiteY376" fmla="*/ 690766 h 1667221"/>
              <a:gd name="connsiteX377" fmla="*/ 68812 w 1948239"/>
              <a:gd name="connsiteY377" fmla="*/ 686502 h 1667221"/>
              <a:gd name="connsiteX378" fmla="*/ 73113 w 1948239"/>
              <a:gd name="connsiteY378" fmla="*/ 670868 h 1667221"/>
              <a:gd name="connsiteX379" fmla="*/ 70067 w 1948239"/>
              <a:gd name="connsiteY379" fmla="*/ 662384 h 1667221"/>
              <a:gd name="connsiteX380" fmla="*/ 926095 w 1948239"/>
              <a:gd name="connsiteY380" fmla="*/ 658076 h 1667221"/>
              <a:gd name="connsiteX381" fmla="*/ 923228 w 1948239"/>
              <a:gd name="connsiteY381" fmla="*/ 672288 h 1667221"/>
              <a:gd name="connsiteX382" fmla="*/ 918926 w 1948239"/>
              <a:gd name="connsiteY382" fmla="*/ 668024 h 1667221"/>
              <a:gd name="connsiteX383" fmla="*/ 931829 w 1948239"/>
              <a:gd name="connsiteY383" fmla="*/ 676554 h 1667221"/>
              <a:gd name="connsiteX384" fmla="*/ 926095 w 1948239"/>
              <a:gd name="connsiteY384" fmla="*/ 658076 h 1667221"/>
              <a:gd name="connsiteX385" fmla="*/ 841513 w 1948239"/>
              <a:gd name="connsiteY385" fmla="*/ 652390 h 1667221"/>
              <a:gd name="connsiteX386" fmla="*/ 858716 w 1948239"/>
              <a:gd name="connsiteY386" fmla="*/ 672288 h 1667221"/>
              <a:gd name="connsiteX387" fmla="*/ 852981 w 1948239"/>
              <a:gd name="connsiteY387" fmla="*/ 665183 h 1667221"/>
              <a:gd name="connsiteX388" fmla="*/ 854416 w 1948239"/>
              <a:gd name="connsiteY388" fmla="*/ 665183 h 1667221"/>
              <a:gd name="connsiteX389" fmla="*/ 855849 w 1948239"/>
              <a:gd name="connsiteY389" fmla="*/ 658076 h 1667221"/>
              <a:gd name="connsiteX390" fmla="*/ 841513 w 1948239"/>
              <a:gd name="connsiteY390" fmla="*/ 652390 h 1667221"/>
              <a:gd name="connsiteX391" fmla="*/ 1050816 w 1948239"/>
              <a:gd name="connsiteY391" fmla="*/ 643862 h 1667221"/>
              <a:gd name="connsiteX392" fmla="*/ 1033613 w 1948239"/>
              <a:gd name="connsiteY392" fmla="*/ 653812 h 1667221"/>
              <a:gd name="connsiteX393" fmla="*/ 1040781 w 1948239"/>
              <a:gd name="connsiteY393" fmla="*/ 650969 h 1667221"/>
              <a:gd name="connsiteX394" fmla="*/ 1040781 w 1948239"/>
              <a:gd name="connsiteY394" fmla="*/ 652390 h 1667221"/>
              <a:gd name="connsiteX395" fmla="*/ 1047949 w 1948239"/>
              <a:gd name="connsiteY395" fmla="*/ 653812 h 1667221"/>
              <a:gd name="connsiteX396" fmla="*/ 1050816 w 1948239"/>
              <a:gd name="connsiteY396" fmla="*/ 643862 h 1667221"/>
              <a:gd name="connsiteX397" fmla="*/ 994471 w 1948239"/>
              <a:gd name="connsiteY397" fmla="*/ 641699 h 1667221"/>
              <a:gd name="connsiteX398" fmla="*/ 995167 w 1948239"/>
              <a:gd name="connsiteY398" fmla="*/ 641769 h 1667221"/>
              <a:gd name="connsiteX399" fmla="*/ 993473 w 1948239"/>
              <a:gd name="connsiteY399" fmla="*/ 642441 h 1667221"/>
              <a:gd name="connsiteX400" fmla="*/ 676651 w 1948239"/>
              <a:gd name="connsiteY400" fmla="*/ 632491 h 1667221"/>
              <a:gd name="connsiteX401" fmla="*/ 695287 w 1948239"/>
              <a:gd name="connsiteY401" fmla="*/ 633913 h 1667221"/>
              <a:gd name="connsiteX402" fmla="*/ 676651 w 1948239"/>
              <a:gd name="connsiteY402" fmla="*/ 632491 h 1667221"/>
              <a:gd name="connsiteX403" fmla="*/ 1889462 w 1948239"/>
              <a:gd name="connsiteY403" fmla="*/ 626807 h 1667221"/>
              <a:gd name="connsiteX404" fmla="*/ 1895196 w 1948239"/>
              <a:gd name="connsiteY404" fmla="*/ 665182 h 1667221"/>
              <a:gd name="connsiteX405" fmla="*/ 1876560 w 1948239"/>
              <a:gd name="connsiteY405" fmla="*/ 712086 h 1667221"/>
              <a:gd name="connsiteX406" fmla="*/ 1900930 w 1948239"/>
              <a:gd name="connsiteY406" fmla="*/ 635334 h 1667221"/>
              <a:gd name="connsiteX407" fmla="*/ 1003402 w 1948239"/>
              <a:gd name="connsiteY407" fmla="*/ 616178 h 1667221"/>
              <a:gd name="connsiteX408" fmla="*/ 1005120 w 1948239"/>
              <a:gd name="connsiteY408" fmla="*/ 618811 h 1667221"/>
              <a:gd name="connsiteX409" fmla="*/ 1003508 w 1948239"/>
              <a:gd name="connsiteY409" fmla="*/ 626806 h 1667221"/>
              <a:gd name="connsiteX410" fmla="*/ 1001358 w 1948239"/>
              <a:gd name="connsiteY410" fmla="*/ 619345 h 1667221"/>
              <a:gd name="connsiteX411" fmla="*/ 999207 w 1948239"/>
              <a:gd name="connsiteY411" fmla="*/ 609751 h 1667221"/>
              <a:gd name="connsiteX412" fmla="*/ 1003508 w 1948239"/>
              <a:gd name="connsiteY412" fmla="*/ 616014 h 1667221"/>
              <a:gd name="connsiteX413" fmla="*/ 1003402 w 1948239"/>
              <a:gd name="connsiteY413" fmla="*/ 616178 h 1667221"/>
              <a:gd name="connsiteX414" fmla="*/ 666616 w 1948239"/>
              <a:gd name="connsiteY414" fmla="*/ 604065 h 1667221"/>
              <a:gd name="connsiteX415" fmla="*/ 655147 w 1948239"/>
              <a:gd name="connsiteY415" fmla="*/ 614015 h 1667221"/>
              <a:gd name="connsiteX416" fmla="*/ 663749 w 1948239"/>
              <a:gd name="connsiteY416" fmla="*/ 626806 h 1667221"/>
              <a:gd name="connsiteX417" fmla="*/ 670917 w 1948239"/>
              <a:gd name="connsiteY417" fmla="*/ 616858 h 1667221"/>
              <a:gd name="connsiteX418" fmla="*/ 666616 w 1948239"/>
              <a:gd name="connsiteY418" fmla="*/ 604065 h 1667221"/>
              <a:gd name="connsiteX419" fmla="*/ 1093823 w 1948239"/>
              <a:gd name="connsiteY419" fmla="*/ 602644 h 1667221"/>
              <a:gd name="connsiteX420" fmla="*/ 1085222 w 1948239"/>
              <a:gd name="connsiteY420" fmla="*/ 609751 h 1667221"/>
              <a:gd name="connsiteX421" fmla="*/ 1093823 w 1948239"/>
              <a:gd name="connsiteY421" fmla="*/ 602644 h 1667221"/>
              <a:gd name="connsiteX422" fmla="*/ 762666 w 1948239"/>
              <a:gd name="connsiteY422" fmla="*/ 602644 h 1667221"/>
              <a:gd name="connsiteX423" fmla="*/ 764099 w 1948239"/>
              <a:gd name="connsiteY423" fmla="*/ 615436 h 1667221"/>
              <a:gd name="connsiteX424" fmla="*/ 759799 w 1948239"/>
              <a:gd name="connsiteY424" fmla="*/ 615436 h 1667221"/>
              <a:gd name="connsiteX425" fmla="*/ 762487 w 1948239"/>
              <a:gd name="connsiteY425" fmla="*/ 622720 h 1667221"/>
              <a:gd name="connsiteX426" fmla="*/ 763428 w 1948239"/>
              <a:gd name="connsiteY426" fmla="*/ 623371 h 1667221"/>
              <a:gd name="connsiteX427" fmla="*/ 762666 w 1948239"/>
              <a:gd name="connsiteY427" fmla="*/ 625386 h 1667221"/>
              <a:gd name="connsiteX428" fmla="*/ 768401 w 1948239"/>
              <a:gd name="connsiteY428" fmla="*/ 626806 h 1667221"/>
              <a:gd name="connsiteX429" fmla="*/ 763428 w 1948239"/>
              <a:gd name="connsiteY429" fmla="*/ 623371 h 1667221"/>
              <a:gd name="connsiteX430" fmla="*/ 765354 w 1948239"/>
              <a:gd name="connsiteY430" fmla="*/ 618279 h 1667221"/>
              <a:gd name="connsiteX431" fmla="*/ 771268 w 1948239"/>
              <a:gd name="connsiteY431" fmla="*/ 611172 h 1667221"/>
              <a:gd name="connsiteX432" fmla="*/ 762666 w 1948239"/>
              <a:gd name="connsiteY432" fmla="*/ 602644 h 1667221"/>
              <a:gd name="connsiteX433" fmla="*/ 785469 w 1948239"/>
              <a:gd name="connsiteY433" fmla="*/ 599801 h 1667221"/>
              <a:gd name="connsiteX434" fmla="*/ 779869 w 1948239"/>
              <a:gd name="connsiteY434" fmla="*/ 602644 h 1667221"/>
              <a:gd name="connsiteX435" fmla="*/ 789904 w 1948239"/>
              <a:gd name="connsiteY435" fmla="*/ 612593 h 1667221"/>
              <a:gd name="connsiteX436" fmla="*/ 785469 w 1948239"/>
              <a:gd name="connsiteY436" fmla="*/ 599801 h 1667221"/>
              <a:gd name="connsiteX437" fmla="*/ 543327 w 1948239"/>
              <a:gd name="connsiteY437" fmla="*/ 599801 h 1667221"/>
              <a:gd name="connsiteX438" fmla="*/ 556228 w 1948239"/>
              <a:gd name="connsiteY438" fmla="*/ 606908 h 1667221"/>
              <a:gd name="connsiteX439" fmla="*/ 543327 w 1948239"/>
              <a:gd name="connsiteY439" fmla="*/ 599801 h 1667221"/>
              <a:gd name="connsiteX440" fmla="*/ 1943939 w 1948239"/>
              <a:gd name="connsiteY440" fmla="*/ 592694 h 1667221"/>
              <a:gd name="connsiteX441" fmla="*/ 1948239 w 1948239"/>
              <a:gd name="connsiteY441" fmla="*/ 598379 h 1667221"/>
              <a:gd name="connsiteX442" fmla="*/ 1948239 w 1948239"/>
              <a:gd name="connsiteY442" fmla="*/ 639599 h 1667221"/>
              <a:gd name="connsiteX443" fmla="*/ 1943939 w 1948239"/>
              <a:gd name="connsiteY443" fmla="*/ 592694 h 1667221"/>
              <a:gd name="connsiteX444" fmla="*/ 586335 w 1948239"/>
              <a:gd name="connsiteY444" fmla="*/ 589852 h 1667221"/>
              <a:gd name="connsiteX445" fmla="*/ 579168 w 1948239"/>
              <a:gd name="connsiteY445" fmla="*/ 594116 h 1667221"/>
              <a:gd name="connsiteX446" fmla="*/ 596371 w 1948239"/>
              <a:gd name="connsiteY446" fmla="*/ 598380 h 1667221"/>
              <a:gd name="connsiteX447" fmla="*/ 1069453 w 1948239"/>
              <a:gd name="connsiteY447" fmla="*/ 587009 h 1667221"/>
              <a:gd name="connsiteX448" fmla="*/ 1069453 w 1948239"/>
              <a:gd name="connsiteY448" fmla="*/ 591273 h 1667221"/>
              <a:gd name="connsiteX449" fmla="*/ 1071989 w 1948239"/>
              <a:gd name="connsiteY449" fmla="*/ 587972 h 1667221"/>
              <a:gd name="connsiteX450" fmla="*/ 1077875 w 1948239"/>
              <a:gd name="connsiteY450" fmla="*/ 590207 h 1667221"/>
              <a:gd name="connsiteX451" fmla="*/ 1085222 w 1948239"/>
              <a:gd name="connsiteY451" fmla="*/ 595537 h 1667221"/>
              <a:gd name="connsiteX452" fmla="*/ 1092389 w 1948239"/>
              <a:gd name="connsiteY452" fmla="*/ 589852 h 1667221"/>
              <a:gd name="connsiteX453" fmla="*/ 1079487 w 1948239"/>
              <a:gd name="connsiteY453" fmla="*/ 589852 h 1667221"/>
              <a:gd name="connsiteX454" fmla="*/ 1079487 w 1948239"/>
              <a:gd name="connsiteY454" fmla="*/ 587009 h 1667221"/>
              <a:gd name="connsiteX455" fmla="*/ 1072319 w 1948239"/>
              <a:gd name="connsiteY455" fmla="*/ 587542 h 1667221"/>
              <a:gd name="connsiteX456" fmla="*/ 1071989 w 1948239"/>
              <a:gd name="connsiteY456" fmla="*/ 587972 h 1667221"/>
              <a:gd name="connsiteX457" fmla="*/ 488851 w 1948239"/>
              <a:gd name="connsiteY457" fmla="*/ 569953 h 1667221"/>
              <a:gd name="connsiteX458" fmla="*/ 485984 w 1948239"/>
              <a:gd name="connsiteY458" fmla="*/ 575638 h 1667221"/>
              <a:gd name="connsiteX459" fmla="*/ 477383 w 1948239"/>
              <a:gd name="connsiteY459" fmla="*/ 594116 h 1667221"/>
              <a:gd name="connsiteX460" fmla="*/ 484551 w 1948239"/>
              <a:gd name="connsiteY460" fmla="*/ 592694 h 1667221"/>
              <a:gd name="connsiteX461" fmla="*/ 481683 w 1948239"/>
              <a:gd name="connsiteY461" fmla="*/ 588430 h 1667221"/>
              <a:gd name="connsiteX462" fmla="*/ 491719 w 1948239"/>
              <a:gd name="connsiteY462" fmla="*/ 595537 h 1667221"/>
              <a:gd name="connsiteX463" fmla="*/ 485984 w 1948239"/>
              <a:gd name="connsiteY463" fmla="*/ 575638 h 1667221"/>
              <a:gd name="connsiteX464" fmla="*/ 491719 w 1948239"/>
              <a:gd name="connsiteY464" fmla="*/ 574217 h 1667221"/>
              <a:gd name="connsiteX465" fmla="*/ 496019 w 1948239"/>
              <a:gd name="connsiteY465" fmla="*/ 572795 h 1667221"/>
              <a:gd name="connsiteX466" fmla="*/ 496019 w 1948239"/>
              <a:gd name="connsiteY466" fmla="*/ 569953 h 1667221"/>
              <a:gd name="connsiteX467" fmla="*/ 491719 w 1948239"/>
              <a:gd name="connsiteY467" fmla="*/ 572795 h 1667221"/>
              <a:gd name="connsiteX468" fmla="*/ 488851 w 1948239"/>
              <a:gd name="connsiteY468" fmla="*/ 569953 h 1667221"/>
              <a:gd name="connsiteX469" fmla="*/ 435810 w 1948239"/>
              <a:gd name="connsiteY469" fmla="*/ 548633 h 1667221"/>
              <a:gd name="connsiteX470" fmla="*/ 441544 w 1948239"/>
              <a:gd name="connsiteY470" fmla="*/ 560003 h 1667221"/>
              <a:gd name="connsiteX471" fmla="*/ 440110 w 1948239"/>
              <a:gd name="connsiteY471" fmla="*/ 551476 h 1667221"/>
              <a:gd name="connsiteX472" fmla="*/ 1016410 w 1948239"/>
              <a:gd name="connsiteY472" fmla="*/ 541526 h 1667221"/>
              <a:gd name="connsiteX473" fmla="*/ 1017325 w 1948239"/>
              <a:gd name="connsiteY473" fmla="*/ 547713 h 1667221"/>
              <a:gd name="connsiteX474" fmla="*/ 1016948 w 1948239"/>
              <a:gd name="connsiteY474" fmla="*/ 547389 h 1667221"/>
              <a:gd name="connsiteX475" fmla="*/ 1016410 w 1948239"/>
              <a:gd name="connsiteY475" fmla="*/ 541526 h 1667221"/>
              <a:gd name="connsiteX476" fmla="*/ 559098 w 1948239"/>
              <a:gd name="connsiteY476" fmla="*/ 530156 h 1667221"/>
              <a:gd name="connsiteX477" fmla="*/ 570566 w 1948239"/>
              <a:gd name="connsiteY477" fmla="*/ 531577 h 1667221"/>
              <a:gd name="connsiteX478" fmla="*/ 559098 w 1948239"/>
              <a:gd name="connsiteY478" fmla="*/ 530156 h 1667221"/>
              <a:gd name="connsiteX479" fmla="*/ 1055117 w 1948239"/>
              <a:gd name="connsiteY479" fmla="*/ 524470 h 1667221"/>
              <a:gd name="connsiteX480" fmla="*/ 1055117 w 1948239"/>
              <a:gd name="connsiteY480" fmla="*/ 537262 h 1667221"/>
              <a:gd name="connsiteX481" fmla="*/ 1055117 w 1948239"/>
              <a:gd name="connsiteY481" fmla="*/ 524470 h 1667221"/>
              <a:gd name="connsiteX482" fmla="*/ 1070886 w 1948239"/>
              <a:gd name="connsiteY482" fmla="*/ 508835 h 1667221"/>
              <a:gd name="connsiteX483" fmla="*/ 1059417 w 1948239"/>
              <a:gd name="connsiteY483" fmla="*/ 514522 h 1667221"/>
              <a:gd name="connsiteX484" fmla="*/ 1070886 w 1948239"/>
              <a:gd name="connsiteY484" fmla="*/ 521627 h 1667221"/>
              <a:gd name="connsiteX485" fmla="*/ 1082355 w 1948239"/>
              <a:gd name="connsiteY485" fmla="*/ 518785 h 1667221"/>
              <a:gd name="connsiteX486" fmla="*/ 1070886 w 1948239"/>
              <a:gd name="connsiteY486" fmla="*/ 508835 h 1667221"/>
              <a:gd name="connsiteX487" fmla="*/ 549062 w 1948239"/>
              <a:gd name="connsiteY487" fmla="*/ 508835 h 1667221"/>
              <a:gd name="connsiteX488" fmla="*/ 561965 w 1948239"/>
              <a:gd name="connsiteY488" fmla="*/ 523049 h 1667221"/>
              <a:gd name="connsiteX489" fmla="*/ 549062 w 1948239"/>
              <a:gd name="connsiteY489" fmla="*/ 508835 h 1667221"/>
              <a:gd name="connsiteX490" fmla="*/ 1893763 w 1948239"/>
              <a:gd name="connsiteY490" fmla="*/ 491780 h 1667221"/>
              <a:gd name="connsiteX491" fmla="*/ 1889462 w 1948239"/>
              <a:gd name="connsiteY491" fmla="*/ 507415 h 1667221"/>
              <a:gd name="connsiteX492" fmla="*/ 1895196 w 1948239"/>
              <a:gd name="connsiteY492" fmla="*/ 497465 h 1667221"/>
              <a:gd name="connsiteX493" fmla="*/ 1908099 w 1948239"/>
              <a:gd name="connsiteY493" fmla="*/ 565688 h 1667221"/>
              <a:gd name="connsiteX494" fmla="*/ 1896630 w 1948239"/>
              <a:gd name="connsiteY494" fmla="*/ 494622 h 1667221"/>
              <a:gd name="connsiteX495" fmla="*/ 1895196 w 1948239"/>
              <a:gd name="connsiteY495" fmla="*/ 497465 h 1667221"/>
              <a:gd name="connsiteX496" fmla="*/ 1083789 w 1948239"/>
              <a:gd name="connsiteY496" fmla="*/ 456247 h 1667221"/>
              <a:gd name="connsiteX497" fmla="*/ 1080922 w 1948239"/>
              <a:gd name="connsiteY497" fmla="*/ 467617 h 1667221"/>
              <a:gd name="connsiteX498" fmla="*/ 1089523 w 1948239"/>
              <a:gd name="connsiteY498" fmla="*/ 461931 h 1667221"/>
              <a:gd name="connsiteX499" fmla="*/ 1083789 w 1948239"/>
              <a:gd name="connsiteY499" fmla="*/ 456247 h 1667221"/>
              <a:gd name="connsiteX500" fmla="*/ 1146867 w 1948239"/>
              <a:gd name="connsiteY500" fmla="*/ 453404 h 1667221"/>
              <a:gd name="connsiteX501" fmla="*/ 1145432 w 1948239"/>
              <a:gd name="connsiteY501" fmla="*/ 460511 h 1667221"/>
              <a:gd name="connsiteX502" fmla="*/ 1146867 w 1948239"/>
              <a:gd name="connsiteY502" fmla="*/ 453404 h 1667221"/>
              <a:gd name="connsiteX503" fmla="*/ 1166937 w 1948239"/>
              <a:gd name="connsiteY503" fmla="*/ 451983 h 1667221"/>
              <a:gd name="connsiteX504" fmla="*/ 1154034 w 1948239"/>
              <a:gd name="connsiteY504" fmla="*/ 457667 h 1667221"/>
              <a:gd name="connsiteX505" fmla="*/ 1166937 w 1948239"/>
              <a:gd name="connsiteY505" fmla="*/ 451983 h 1667221"/>
              <a:gd name="connsiteX506" fmla="*/ 1079487 w 1948239"/>
              <a:gd name="connsiteY506" fmla="*/ 427820 h 1667221"/>
              <a:gd name="connsiteX507" fmla="*/ 1072320 w 1948239"/>
              <a:gd name="connsiteY507" fmla="*/ 436348 h 1667221"/>
              <a:gd name="connsiteX508" fmla="*/ 1079487 w 1948239"/>
              <a:gd name="connsiteY508" fmla="*/ 427820 h 1667221"/>
              <a:gd name="connsiteX509" fmla="*/ 1910965 w 1948239"/>
              <a:gd name="connsiteY509" fmla="*/ 420713 h 1667221"/>
              <a:gd name="connsiteX510" fmla="*/ 1928168 w 1948239"/>
              <a:gd name="connsiteY510" fmla="*/ 481830 h 1667221"/>
              <a:gd name="connsiteX511" fmla="*/ 1913832 w 1948239"/>
              <a:gd name="connsiteY511" fmla="*/ 440612 h 1667221"/>
              <a:gd name="connsiteX512" fmla="*/ 1910965 w 1948239"/>
              <a:gd name="connsiteY512" fmla="*/ 420713 h 1667221"/>
              <a:gd name="connsiteX513" fmla="*/ 1852189 w 1948239"/>
              <a:gd name="connsiteY513" fmla="*/ 412186 h 1667221"/>
              <a:gd name="connsiteX514" fmla="*/ 1857923 w 1948239"/>
              <a:gd name="connsiteY514" fmla="*/ 432084 h 1667221"/>
              <a:gd name="connsiteX515" fmla="*/ 1855056 w 1948239"/>
              <a:gd name="connsiteY515" fmla="*/ 450561 h 1667221"/>
              <a:gd name="connsiteX516" fmla="*/ 1857923 w 1948239"/>
              <a:gd name="connsiteY516" fmla="*/ 432084 h 1667221"/>
              <a:gd name="connsiteX517" fmla="*/ 1852189 w 1948239"/>
              <a:gd name="connsiteY517" fmla="*/ 412186 h 1667221"/>
              <a:gd name="connsiteX518" fmla="*/ 1862224 w 1948239"/>
              <a:gd name="connsiteY518" fmla="*/ 400815 h 1667221"/>
              <a:gd name="connsiteX519" fmla="*/ 1875126 w 1948239"/>
              <a:gd name="connsiteY519" fmla="*/ 464775 h 1667221"/>
              <a:gd name="connsiteX520" fmla="*/ 1875126 w 1948239"/>
              <a:gd name="connsiteY520" fmla="*/ 442033 h 1667221"/>
              <a:gd name="connsiteX521" fmla="*/ 1883727 w 1948239"/>
              <a:gd name="connsiteY521" fmla="*/ 484673 h 1667221"/>
              <a:gd name="connsiteX522" fmla="*/ 1885162 w 1948239"/>
              <a:gd name="connsiteY522" fmla="*/ 451983 h 1667221"/>
              <a:gd name="connsiteX523" fmla="*/ 1882294 w 1948239"/>
              <a:gd name="connsiteY523" fmla="*/ 439190 h 1667221"/>
              <a:gd name="connsiteX524" fmla="*/ 1876560 w 1948239"/>
              <a:gd name="connsiteY524" fmla="*/ 426398 h 1667221"/>
              <a:gd name="connsiteX525" fmla="*/ 1862224 w 1948239"/>
              <a:gd name="connsiteY525" fmla="*/ 400815 h 1667221"/>
              <a:gd name="connsiteX526" fmla="*/ 1092389 w 1948239"/>
              <a:gd name="connsiteY526" fmla="*/ 379495 h 1667221"/>
              <a:gd name="connsiteX527" fmla="*/ 1092389 w 1948239"/>
              <a:gd name="connsiteY527" fmla="*/ 385180 h 1667221"/>
              <a:gd name="connsiteX528" fmla="*/ 1096690 w 1948239"/>
              <a:gd name="connsiteY528" fmla="*/ 385180 h 1667221"/>
              <a:gd name="connsiteX529" fmla="*/ 1088089 w 1948239"/>
              <a:gd name="connsiteY529" fmla="*/ 390865 h 1667221"/>
              <a:gd name="connsiteX530" fmla="*/ 1108159 w 1948239"/>
              <a:gd name="connsiteY530" fmla="*/ 392287 h 1667221"/>
              <a:gd name="connsiteX531" fmla="*/ 1109593 w 1948239"/>
              <a:gd name="connsiteY531" fmla="*/ 397972 h 1667221"/>
              <a:gd name="connsiteX532" fmla="*/ 1109593 w 1948239"/>
              <a:gd name="connsiteY532" fmla="*/ 400815 h 1667221"/>
              <a:gd name="connsiteX533" fmla="*/ 1112461 w 1948239"/>
              <a:gd name="connsiteY533" fmla="*/ 400815 h 1667221"/>
              <a:gd name="connsiteX534" fmla="*/ 1109593 w 1948239"/>
              <a:gd name="connsiteY534" fmla="*/ 396551 h 1667221"/>
              <a:gd name="connsiteX535" fmla="*/ 1112461 w 1948239"/>
              <a:gd name="connsiteY535" fmla="*/ 395129 h 1667221"/>
              <a:gd name="connsiteX536" fmla="*/ 1108159 w 1948239"/>
              <a:gd name="connsiteY536" fmla="*/ 390865 h 1667221"/>
              <a:gd name="connsiteX537" fmla="*/ 1092389 w 1948239"/>
              <a:gd name="connsiteY537" fmla="*/ 379495 h 1667221"/>
              <a:gd name="connsiteX538" fmla="*/ 365563 w 1948239"/>
              <a:gd name="connsiteY538" fmla="*/ 379494 h 1667221"/>
              <a:gd name="connsiteX539" fmla="*/ 328290 w 1948239"/>
              <a:gd name="connsiteY539" fmla="*/ 403656 h 1667221"/>
              <a:gd name="connsiteX540" fmla="*/ 365563 w 1948239"/>
              <a:gd name="connsiteY540" fmla="*/ 379494 h 1667221"/>
              <a:gd name="connsiteX541" fmla="*/ 1879188 w 1948239"/>
              <a:gd name="connsiteY541" fmla="*/ 377955 h 1667221"/>
              <a:gd name="connsiteX542" fmla="*/ 1879427 w 1948239"/>
              <a:gd name="connsiteY542" fmla="*/ 378073 h 1667221"/>
              <a:gd name="connsiteX543" fmla="*/ 1879634 w 1948239"/>
              <a:gd name="connsiteY543" fmla="*/ 379503 h 1667221"/>
              <a:gd name="connsiteX544" fmla="*/ 1790545 w 1948239"/>
              <a:gd name="connsiteY544" fmla="*/ 370966 h 1667221"/>
              <a:gd name="connsiteX545" fmla="*/ 1806314 w 1948239"/>
              <a:gd name="connsiteY545" fmla="*/ 402236 h 1667221"/>
              <a:gd name="connsiteX546" fmla="*/ 1823517 w 1948239"/>
              <a:gd name="connsiteY546" fmla="*/ 426398 h 1667221"/>
              <a:gd name="connsiteX547" fmla="*/ 1813483 w 1948239"/>
              <a:gd name="connsiteY547" fmla="*/ 406500 h 1667221"/>
              <a:gd name="connsiteX548" fmla="*/ 1790545 w 1948239"/>
              <a:gd name="connsiteY548" fmla="*/ 370966 h 1667221"/>
              <a:gd name="connsiteX549" fmla="*/ 336892 w 1948239"/>
              <a:gd name="connsiteY549" fmla="*/ 370966 h 1667221"/>
              <a:gd name="connsiteX550" fmla="*/ 283848 w 1948239"/>
              <a:gd name="connsiteY550" fmla="*/ 419291 h 1667221"/>
              <a:gd name="connsiteX551" fmla="*/ 235106 w 1948239"/>
              <a:gd name="connsiteY551" fmla="*/ 449139 h 1667221"/>
              <a:gd name="connsiteX552" fmla="*/ 283848 w 1948239"/>
              <a:gd name="connsiteY552" fmla="*/ 407920 h 1667221"/>
              <a:gd name="connsiteX553" fmla="*/ 336892 w 1948239"/>
              <a:gd name="connsiteY553" fmla="*/ 370966 h 1667221"/>
              <a:gd name="connsiteX554" fmla="*/ 344956 w 1948239"/>
              <a:gd name="connsiteY554" fmla="*/ 363504 h 1667221"/>
              <a:gd name="connsiteX555" fmla="*/ 345493 w 1948239"/>
              <a:gd name="connsiteY555" fmla="*/ 363859 h 1667221"/>
              <a:gd name="connsiteX556" fmla="*/ 336891 w 1948239"/>
              <a:gd name="connsiteY556" fmla="*/ 369544 h 1667221"/>
              <a:gd name="connsiteX557" fmla="*/ 344956 w 1948239"/>
              <a:gd name="connsiteY557" fmla="*/ 363504 h 1667221"/>
              <a:gd name="connsiteX558" fmla="*/ 1134860 w 1948239"/>
              <a:gd name="connsiteY558" fmla="*/ 362794 h 1667221"/>
              <a:gd name="connsiteX559" fmla="*/ 1129664 w 1948239"/>
              <a:gd name="connsiteY559" fmla="*/ 365281 h 1667221"/>
              <a:gd name="connsiteX560" fmla="*/ 1138265 w 1948239"/>
              <a:gd name="connsiteY560" fmla="*/ 368125 h 1667221"/>
              <a:gd name="connsiteX561" fmla="*/ 1141132 w 1948239"/>
              <a:gd name="connsiteY561" fmla="*/ 366702 h 1667221"/>
              <a:gd name="connsiteX562" fmla="*/ 1134860 w 1948239"/>
              <a:gd name="connsiteY562" fmla="*/ 362794 h 1667221"/>
              <a:gd name="connsiteX563" fmla="*/ 364131 w 1948239"/>
              <a:gd name="connsiteY563" fmla="*/ 362438 h 1667221"/>
              <a:gd name="connsiteX564" fmla="*/ 344060 w 1948239"/>
              <a:gd name="connsiteY564" fmla="*/ 379493 h 1667221"/>
              <a:gd name="connsiteX565" fmla="*/ 342626 w 1948239"/>
              <a:gd name="connsiteY565" fmla="*/ 372388 h 1667221"/>
              <a:gd name="connsiteX566" fmla="*/ 1871519 w 1948239"/>
              <a:gd name="connsiteY566" fmla="*/ 361461 h 1667221"/>
              <a:gd name="connsiteX567" fmla="*/ 1875126 w 1948239"/>
              <a:gd name="connsiteY567" fmla="*/ 363859 h 1667221"/>
              <a:gd name="connsiteX568" fmla="*/ 1879188 w 1948239"/>
              <a:gd name="connsiteY568" fmla="*/ 377955 h 1667221"/>
              <a:gd name="connsiteX569" fmla="*/ 1876560 w 1948239"/>
              <a:gd name="connsiteY569" fmla="*/ 376653 h 1667221"/>
              <a:gd name="connsiteX570" fmla="*/ 1871519 w 1948239"/>
              <a:gd name="connsiteY570" fmla="*/ 361461 h 1667221"/>
              <a:gd name="connsiteX571" fmla="*/ 1769041 w 1948239"/>
              <a:gd name="connsiteY571" fmla="*/ 355332 h 1667221"/>
              <a:gd name="connsiteX572" fmla="*/ 1773342 w 1948239"/>
              <a:gd name="connsiteY572" fmla="*/ 368123 h 1667221"/>
              <a:gd name="connsiteX573" fmla="*/ 1777642 w 1948239"/>
              <a:gd name="connsiteY573" fmla="*/ 383758 h 1667221"/>
              <a:gd name="connsiteX574" fmla="*/ 1773342 w 1948239"/>
              <a:gd name="connsiteY574" fmla="*/ 368123 h 1667221"/>
              <a:gd name="connsiteX575" fmla="*/ 1781944 w 1948239"/>
              <a:gd name="connsiteY575" fmla="*/ 372389 h 1667221"/>
              <a:gd name="connsiteX576" fmla="*/ 1780509 w 1948239"/>
              <a:gd name="connsiteY576" fmla="*/ 368123 h 1667221"/>
              <a:gd name="connsiteX577" fmla="*/ 1769041 w 1948239"/>
              <a:gd name="connsiteY577" fmla="*/ 355332 h 1667221"/>
              <a:gd name="connsiteX578" fmla="*/ 1846455 w 1948239"/>
              <a:gd name="connsiteY578" fmla="*/ 302743 h 1667221"/>
              <a:gd name="connsiteX579" fmla="*/ 1852189 w 1948239"/>
              <a:gd name="connsiteY579" fmla="*/ 328326 h 1667221"/>
              <a:gd name="connsiteX580" fmla="*/ 1846455 w 1948239"/>
              <a:gd name="connsiteY580" fmla="*/ 331169 h 1667221"/>
              <a:gd name="connsiteX581" fmla="*/ 1846455 w 1948239"/>
              <a:gd name="connsiteY581" fmla="*/ 302743 h 1667221"/>
              <a:gd name="connsiteX582" fmla="*/ 434815 w 1948239"/>
              <a:gd name="connsiteY582" fmla="*/ 297805 h 1667221"/>
              <a:gd name="connsiteX583" fmla="*/ 420936 w 1948239"/>
              <a:gd name="connsiteY583" fmla="*/ 310205 h 1667221"/>
              <a:gd name="connsiteX584" fmla="*/ 410005 w 1948239"/>
              <a:gd name="connsiteY584" fmla="*/ 322642 h 1667221"/>
              <a:gd name="connsiteX585" fmla="*/ 408572 w 1948239"/>
              <a:gd name="connsiteY585" fmla="*/ 308428 h 1667221"/>
              <a:gd name="connsiteX586" fmla="*/ 422549 w 1948239"/>
              <a:gd name="connsiteY586" fmla="*/ 304697 h 1667221"/>
              <a:gd name="connsiteX587" fmla="*/ 1088089 w 1948239"/>
              <a:gd name="connsiteY587" fmla="*/ 294215 h 1667221"/>
              <a:gd name="connsiteX588" fmla="*/ 1105292 w 1948239"/>
              <a:gd name="connsiteY588" fmla="*/ 301322 h 1667221"/>
              <a:gd name="connsiteX589" fmla="*/ 1105292 w 1948239"/>
              <a:gd name="connsiteY589" fmla="*/ 309850 h 1667221"/>
              <a:gd name="connsiteX590" fmla="*/ 1122495 w 1948239"/>
              <a:gd name="connsiteY590" fmla="*/ 307006 h 1667221"/>
              <a:gd name="connsiteX591" fmla="*/ 1121061 w 1948239"/>
              <a:gd name="connsiteY591" fmla="*/ 312693 h 1667221"/>
              <a:gd name="connsiteX592" fmla="*/ 1123929 w 1948239"/>
              <a:gd name="connsiteY592" fmla="*/ 314113 h 1667221"/>
              <a:gd name="connsiteX593" fmla="*/ 1122495 w 1948239"/>
              <a:gd name="connsiteY593" fmla="*/ 318377 h 1667221"/>
              <a:gd name="connsiteX594" fmla="*/ 1151167 w 1948239"/>
              <a:gd name="connsiteY594" fmla="*/ 328327 h 1667221"/>
              <a:gd name="connsiteX595" fmla="*/ 1135396 w 1948239"/>
              <a:gd name="connsiteY595" fmla="*/ 331169 h 1667221"/>
              <a:gd name="connsiteX596" fmla="*/ 1141132 w 1948239"/>
              <a:gd name="connsiteY596" fmla="*/ 341119 h 1667221"/>
              <a:gd name="connsiteX597" fmla="*/ 1154034 w 1948239"/>
              <a:gd name="connsiteY597" fmla="*/ 338276 h 1667221"/>
              <a:gd name="connsiteX598" fmla="*/ 1168370 w 1948239"/>
              <a:gd name="connsiteY598" fmla="*/ 352490 h 1667221"/>
              <a:gd name="connsiteX599" fmla="*/ 1182705 w 1948239"/>
              <a:gd name="connsiteY599" fmla="*/ 383759 h 1667221"/>
              <a:gd name="connsiteX600" fmla="*/ 1164068 w 1948239"/>
              <a:gd name="connsiteY600" fmla="*/ 379495 h 1667221"/>
              <a:gd name="connsiteX601" fmla="*/ 1171237 w 1948239"/>
              <a:gd name="connsiteY601" fmla="*/ 389444 h 1667221"/>
              <a:gd name="connsiteX602" fmla="*/ 1156901 w 1948239"/>
              <a:gd name="connsiteY602" fmla="*/ 386601 h 1667221"/>
              <a:gd name="connsiteX603" fmla="*/ 1162635 w 1948239"/>
              <a:gd name="connsiteY603" fmla="*/ 393708 h 1667221"/>
              <a:gd name="connsiteX604" fmla="*/ 1179838 w 1948239"/>
              <a:gd name="connsiteY604" fmla="*/ 396551 h 1667221"/>
              <a:gd name="connsiteX605" fmla="*/ 1172671 w 1948239"/>
              <a:gd name="connsiteY605" fmla="*/ 405079 h 1667221"/>
              <a:gd name="connsiteX606" fmla="*/ 1179838 w 1948239"/>
              <a:gd name="connsiteY606" fmla="*/ 405079 h 1667221"/>
              <a:gd name="connsiteX607" fmla="*/ 1171237 w 1948239"/>
              <a:gd name="connsiteY607" fmla="*/ 444876 h 1667221"/>
              <a:gd name="connsiteX608" fmla="*/ 1178405 w 1948239"/>
              <a:gd name="connsiteY608" fmla="*/ 446297 h 1667221"/>
              <a:gd name="connsiteX609" fmla="*/ 1174104 w 1948239"/>
              <a:gd name="connsiteY609" fmla="*/ 450560 h 1667221"/>
              <a:gd name="connsiteX610" fmla="*/ 1178405 w 1948239"/>
              <a:gd name="connsiteY610" fmla="*/ 451983 h 1667221"/>
              <a:gd name="connsiteX611" fmla="*/ 1159768 w 1948239"/>
              <a:gd name="connsiteY611" fmla="*/ 477566 h 1667221"/>
              <a:gd name="connsiteX612" fmla="*/ 1169804 w 1948239"/>
              <a:gd name="connsiteY612" fmla="*/ 476145 h 1667221"/>
              <a:gd name="connsiteX613" fmla="*/ 1156901 w 1948239"/>
              <a:gd name="connsiteY613" fmla="*/ 481830 h 1667221"/>
              <a:gd name="connsiteX614" fmla="*/ 1169804 w 1948239"/>
              <a:gd name="connsiteY614" fmla="*/ 486094 h 1667221"/>
              <a:gd name="connsiteX615" fmla="*/ 1152601 w 1948239"/>
              <a:gd name="connsiteY615" fmla="*/ 504572 h 1667221"/>
              <a:gd name="connsiteX616" fmla="*/ 1159768 w 1948239"/>
              <a:gd name="connsiteY616" fmla="*/ 507415 h 1667221"/>
              <a:gd name="connsiteX617" fmla="*/ 1152601 w 1948239"/>
              <a:gd name="connsiteY617" fmla="*/ 510258 h 1667221"/>
              <a:gd name="connsiteX618" fmla="*/ 1158335 w 1948239"/>
              <a:gd name="connsiteY618" fmla="*/ 510258 h 1667221"/>
              <a:gd name="connsiteX619" fmla="*/ 1143999 w 1948239"/>
              <a:gd name="connsiteY619" fmla="*/ 524470 h 1667221"/>
              <a:gd name="connsiteX620" fmla="*/ 1161202 w 1948239"/>
              <a:gd name="connsiteY620" fmla="*/ 525892 h 1667221"/>
              <a:gd name="connsiteX621" fmla="*/ 1138265 w 1948239"/>
              <a:gd name="connsiteY621" fmla="*/ 537262 h 1667221"/>
              <a:gd name="connsiteX622" fmla="*/ 1149732 w 1948239"/>
              <a:gd name="connsiteY622" fmla="*/ 545791 h 1667221"/>
              <a:gd name="connsiteX623" fmla="*/ 1138265 w 1948239"/>
              <a:gd name="connsiteY623" fmla="*/ 548633 h 1667221"/>
              <a:gd name="connsiteX624" fmla="*/ 1143999 w 1948239"/>
              <a:gd name="connsiteY624" fmla="*/ 550055 h 1667221"/>
              <a:gd name="connsiteX625" fmla="*/ 1106725 w 1948239"/>
              <a:gd name="connsiteY625" fmla="*/ 616858 h 1667221"/>
              <a:gd name="connsiteX626" fmla="*/ 1109593 w 1948239"/>
              <a:gd name="connsiteY626" fmla="*/ 616858 h 1667221"/>
              <a:gd name="connsiteX627" fmla="*/ 1089523 w 1948239"/>
              <a:gd name="connsiteY627" fmla="*/ 625386 h 1667221"/>
              <a:gd name="connsiteX628" fmla="*/ 1102425 w 1948239"/>
              <a:gd name="connsiteY628" fmla="*/ 639598 h 1667221"/>
              <a:gd name="connsiteX629" fmla="*/ 1086656 w 1948239"/>
              <a:gd name="connsiteY629" fmla="*/ 645284 h 1667221"/>
              <a:gd name="connsiteX630" fmla="*/ 1099558 w 1948239"/>
              <a:gd name="connsiteY630" fmla="*/ 649548 h 1667221"/>
              <a:gd name="connsiteX631" fmla="*/ 1082355 w 1948239"/>
              <a:gd name="connsiteY631" fmla="*/ 687923 h 1667221"/>
              <a:gd name="connsiteX632" fmla="*/ 1076620 w 1948239"/>
              <a:gd name="connsiteY632" fmla="*/ 655233 h 1667221"/>
              <a:gd name="connsiteX633" fmla="*/ 1065152 w 1948239"/>
              <a:gd name="connsiteY633" fmla="*/ 682238 h 1667221"/>
              <a:gd name="connsiteX634" fmla="*/ 1072320 w 1948239"/>
              <a:gd name="connsiteY634" fmla="*/ 677974 h 1667221"/>
              <a:gd name="connsiteX635" fmla="*/ 1072320 w 1948239"/>
              <a:gd name="connsiteY635" fmla="*/ 703558 h 1667221"/>
              <a:gd name="connsiteX636" fmla="*/ 1046516 w 1948239"/>
              <a:gd name="connsiteY636" fmla="*/ 713508 h 1667221"/>
              <a:gd name="connsiteX637" fmla="*/ 1050816 w 1948239"/>
              <a:gd name="connsiteY637" fmla="*/ 720615 h 1667221"/>
              <a:gd name="connsiteX638" fmla="*/ 1060852 w 1948239"/>
              <a:gd name="connsiteY638" fmla="*/ 722035 h 1667221"/>
              <a:gd name="connsiteX639" fmla="*/ 1059417 w 1948239"/>
              <a:gd name="connsiteY639" fmla="*/ 724879 h 1667221"/>
              <a:gd name="connsiteX640" fmla="*/ 1086656 w 1948239"/>
              <a:gd name="connsiteY640" fmla="*/ 741934 h 1667221"/>
              <a:gd name="connsiteX641" fmla="*/ 1108159 w 1948239"/>
              <a:gd name="connsiteY641" fmla="*/ 758990 h 1667221"/>
              <a:gd name="connsiteX642" fmla="*/ 1112461 w 1948239"/>
              <a:gd name="connsiteY642" fmla="*/ 750462 h 1667221"/>
              <a:gd name="connsiteX643" fmla="*/ 1122495 w 1948239"/>
              <a:gd name="connsiteY643" fmla="*/ 760412 h 1667221"/>
              <a:gd name="connsiteX644" fmla="*/ 1122495 w 1948239"/>
              <a:gd name="connsiteY644" fmla="*/ 756148 h 1667221"/>
              <a:gd name="connsiteX645" fmla="*/ 1156901 w 1948239"/>
              <a:gd name="connsiteY645" fmla="*/ 777467 h 1667221"/>
              <a:gd name="connsiteX646" fmla="*/ 1154034 w 1948239"/>
              <a:gd name="connsiteY646" fmla="*/ 763253 h 1667221"/>
              <a:gd name="connsiteX647" fmla="*/ 1195608 w 1948239"/>
              <a:gd name="connsiteY647" fmla="*/ 790259 h 1667221"/>
              <a:gd name="connsiteX648" fmla="*/ 1197041 w 1948239"/>
              <a:gd name="connsiteY648" fmla="*/ 785995 h 1667221"/>
              <a:gd name="connsiteX649" fmla="*/ 1202776 w 1948239"/>
              <a:gd name="connsiteY649" fmla="*/ 797366 h 1667221"/>
              <a:gd name="connsiteX650" fmla="*/ 1205643 w 1948239"/>
              <a:gd name="connsiteY650" fmla="*/ 787417 h 1667221"/>
              <a:gd name="connsiteX651" fmla="*/ 1241483 w 1948239"/>
              <a:gd name="connsiteY651" fmla="*/ 821528 h 1667221"/>
              <a:gd name="connsiteX652" fmla="*/ 1247217 w 1948239"/>
              <a:gd name="connsiteY652" fmla="*/ 803052 h 1667221"/>
              <a:gd name="connsiteX653" fmla="*/ 1295959 w 1948239"/>
              <a:gd name="connsiteY653" fmla="*/ 838584 h 1667221"/>
              <a:gd name="connsiteX654" fmla="*/ 1301693 w 1948239"/>
              <a:gd name="connsiteY654" fmla="*/ 845691 h 1667221"/>
              <a:gd name="connsiteX655" fmla="*/ 1303126 w 1948239"/>
              <a:gd name="connsiteY655" fmla="*/ 844270 h 1667221"/>
              <a:gd name="connsiteX656" fmla="*/ 1298826 w 1948239"/>
              <a:gd name="connsiteY656" fmla="*/ 838584 h 1667221"/>
              <a:gd name="connsiteX657" fmla="*/ 1314595 w 1948239"/>
              <a:gd name="connsiteY657" fmla="*/ 855641 h 1667221"/>
              <a:gd name="connsiteX658" fmla="*/ 1327498 w 1948239"/>
              <a:gd name="connsiteY658" fmla="*/ 844270 h 1667221"/>
              <a:gd name="connsiteX659" fmla="*/ 1356170 w 1948239"/>
              <a:gd name="connsiteY659" fmla="*/ 859905 h 1667221"/>
              <a:gd name="connsiteX660" fmla="*/ 1357603 w 1948239"/>
              <a:gd name="connsiteY660" fmla="*/ 854219 h 1667221"/>
              <a:gd name="connsiteX661" fmla="*/ 1435016 w 1948239"/>
              <a:gd name="connsiteY661" fmla="*/ 895438 h 1667221"/>
              <a:gd name="connsiteX662" fmla="*/ 1460820 w 1948239"/>
              <a:gd name="connsiteY662" fmla="*/ 938078 h 1667221"/>
              <a:gd name="connsiteX663" fmla="*/ 1456520 w 1948239"/>
              <a:gd name="connsiteY663" fmla="*/ 916757 h 1667221"/>
              <a:gd name="connsiteX664" fmla="*/ 1469019 w 1948239"/>
              <a:gd name="connsiteY664" fmla="*/ 912161 h 1667221"/>
              <a:gd name="connsiteX665" fmla="*/ 1474695 w 1948239"/>
              <a:gd name="connsiteY665" fmla="*/ 917728 h 1667221"/>
              <a:gd name="connsiteX666" fmla="*/ 1474082 w 1948239"/>
              <a:gd name="connsiteY666" fmla="*/ 922799 h 1667221"/>
              <a:gd name="connsiteX667" fmla="*/ 1479458 w 1948239"/>
              <a:gd name="connsiteY667" fmla="*/ 929549 h 1667221"/>
              <a:gd name="connsiteX668" fmla="*/ 1483758 w 1948239"/>
              <a:gd name="connsiteY668" fmla="*/ 921021 h 1667221"/>
              <a:gd name="connsiteX669" fmla="*/ 1486625 w 1948239"/>
              <a:gd name="connsiteY669" fmla="*/ 935235 h 1667221"/>
              <a:gd name="connsiteX670" fmla="*/ 1558304 w 1948239"/>
              <a:gd name="connsiteY670" fmla="*/ 956555 h 1667221"/>
              <a:gd name="connsiteX671" fmla="*/ 1552570 w 1948239"/>
              <a:gd name="connsiteY671" fmla="*/ 965082 h 1667221"/>
              <a:gd name="connsiteX672" fmla="*/ 1582676 w 1948239"/>
              <a:gd name="connsiteY672" fmla="*/ 984981 h 1667221"/>
              <a:gd name="connsiteX673" fmla="*/ 1581241 w 1948239"/>
              <a:gd name="connsiteY673" fmla="*/ 980717 h 1667221"/>
              <a:gd name="connsiteX674" fmla="*/ 1614215 w 1948239"/>
              <a:gd name="connsiteY674" fmla="*/ 1011987 h 1667221"/>
              <a:gd name="connsiteX675" fmla="*/ 1595577 w 1948239"/>
              <a:gd name="connsiteY675" fmla="*/ 1009145 h 1667221"/>
              <a:gd name="connsiteX676" fmla="*/ 1611347 w 1948239"/>
              <a:gd name="connsiteY676" fmla="*/ 1016250 h 1667221"/>
              <a:gd name="connsiteX677" fmla="*/ 1604179 w 1948239"/>
              <a:gd name="connsiteY677" fmla="*/ 1027621 h 1667221"/>
              <a:gd name="connsiteX678" fmla="*/ 1591277 w 1948239"/>
              <a:gd name="connsiteY678" fmla="*/ 1010566 h 1667221"/>
              <a:gd name="connsiteX679" fmla="*/ 1591277 w 1948239"/>
              <a:gd name="connsiteY679" fmla="*/ 1017673 h 1667221"/>
              <a:gd name="connsiteX680" fmla="*/ 1574074 w 1948239"/>
              <a:gd name="connsiteY680" fmla="*/ 1002038 h 1667221"/>
              <a:gd name="connsiteX681" fmla="*/ 1585543 w 1948239"/>
              <a:gd name="connsiteY681" fmla="*/ 1006302 h 1667221"/>
              <a:gd name="connsiteX682" fmla="*/ 1565473 w 1948239"/>
              <a:gd name="connsiteY682" fmla="*/ 992088 h 1667221"/>
              <a:gd name="connsiteX683" fmla="*/ 1556871 w 1948239"/>
              <a:gd name="connsiteY683" fmla="*/ 1010566 h 1667221"/>
              <a:gd name="connsiteX684" fmla="*/ 1538234 w 1948239"/>
              <a:gd name="connsiteY684" fmla="*/ 976453 h 1667221"/>
              <a:gd name="connsiteX685" fmla="*/ 1542535 w 1948239"/>
              <a:gd name="connsiteY685" fmla="*/ 973612 h 1667221"/>
              <a:gd name="connsiteX686" fmla="*/ 1526765 w 1948239"/>
              <a:gd name="connsiteY686" fmla="*/ 960819 h 1667221"/>
              <a:gd name="connsiteX687" fmla="*/ 1531067 w 1948239"/>
              <a:gd name="connsiteY687" fmla="*/ 975032 h 1667221"/>
              <a:gd name="connsiteX688" fmla="*/ 1518164 w 1948239"/>
              <a:gd name="connsiteY688" fmla="*/ 962241 h 1667221"/>
              <a:gd name="connsiteX689" fmla="*/ 1539668 w 1948239"/>
              <a:gd name="connsiteY689" fmla="*/ 987824 h 1667221"/>
              <a:gd name="connsiteX690" fmla="*/ 1535367 w 1948239"/>
              <a:gd name="connsiteY690" fmla="*/ 999195 h 1667221"/>
              <a:gd name="connsiteX691" fmla="*/ 1459388 w 1948239"/>
              <a:gd name="connsiteY691" fmla="*/ 948027 h 1667221"/>
              <a:gd name="connsiteX692" fmla="*/ 1449352 w 1948239"/>
              <a:gd name="connsiteY692" fmla="*/ 962241 h 1667221"/>
              <a:gd name="connsiteX693" fmla="*/ 1433583 w 1948239"/>
              <a:gd name="connsiteY693" fmla="*/ 949449 h 1667221"/>
              <a:gd name="connsiteX694" fmla="*/ 1435016 w 1948239"/>
              <a:gd name="connsiteY694" fmla="*/ 969346 h 1667221"/>
              <a:gd name="connsiteX695" fmla="*/ 1392008 w 1948239"/>
              <a:gd name="connsiteY695" fmla="*/ 928128 h 1667221"/>
              <a:gd name="connsiteX696" fmla="*/ 1394876 w 1948239"/>
              <a:gd name="connsiteY696" fmla="*/ 938078 h 1667221"/>
              <a:gd name="connsiteX697" fmla="*/ 1364771 w 1948239"/>
              <a:gd name="connsiteY697" fmla="*/ 911073 h 1667221"/>
              <a:gd name="connsiteX698" fmla="*/ 1374805 w 1948239"/>
              <a:gd name="connsiteY698" fmla="*/ 938078 h 1667221"/>
              <a:gd name="connsiteX699" fmla="*/ 1366204 w 1948239"/>
              <a:gd name="connsiteY699" fmla="*/ 939499 h 1667221"/>
              <a:gd name="connsiteX700" fmla="*/ 1367638 w 1948239"/>
              <a:gd name="connsiteY700" fmla="*/ 949449 h 1667221"/>
              <a:gd name="connsiteX701" fmla="*/ 1360470 w 1948239"/>
              <a:gd name="connsiteY701" fmla="*/ 913916 h 1667221"/>
              <a:gd name="connsiteX702" fmla="*/ 1346134 w 1948239"/>
              <a:gd name="connsiteY702" fmla="*/ 921021 h 1667221"/>
              <a:gd name="connsiteX703" fmla="*/ 1311728 w 1948239"/>
              <a:gd name="connsiteY703" fmla="*/ 886910 h 1667221"/>
              <a:gd name="connsiteX704" fmla="*/ 1297392 w 1948239"/>
              <a:gd name="connsiteY704" fmla="*/ 892595 h 1667221"/>
              <a:gd name="connsiteX705" fmla="*/ 1314595 w 1948239"/>
              <a:gd name="connsiteY705" fmla="*/ 928128 h 1667221"/>
              <a:gd name="connsiteX706" fmla="*/ 1311728 w 1948239"/>
              <a:gd name="connsiteY706" fmla="*/ 913916 h 1667221"/>
              <a:gd name="connsiteX707" fmla="*/ 1334665 w 1948239"/>
              <a:gd name="connsiteY707" fmla="*/ 928128 h 1667221"/>
              <a:gd name="connsiteX708" fmla="*/ 1317462 w 1948239"/>
              <a:gd name="connsiteY708" fmla="*/ 919601 h 1667221"/>
              <a:gd name="connsiteX709" fmla="*/ 1324631 w 1948239"/>
              <a:gd name="connsiteY709" fmla="*/ 932392 h 1667221"/>
              <a:gd name="connsiteX710" fmla="*/ 1300259 w 1948239"/>
              <a:gd name="connsiteY710" fmla="*/ 928128 h 1667221"/>
              <a:gd name="connsiteX711" fmla="*/ 1301693 w 1948239"/>
              <a:gd name="connsiteY711" fmla="*/ 929549 h 1667221"/>
              <a:gd name="connsiteX712" fmla="*/ 1278756 w 1948239"/>
              <a:gd name="connsiteY712" fmla="*/ 912494 h 1667221"/>
              <a:gd name="connsiteX713" fmla="*/ 1295959 w 1948239"/>
              <a:gd name="connsiteY713" fmla="*/ 903966 h 1667221"/>
              <a:gd name="connsiteX714" fmla="*/ 1221413 w 1948239"/>
              <a:gd name="connsiteY714" fmla="*/ 868433 h 1667221"/>
              <a:gd name="connsiteX715" fmla="*/ 1230014 w 1948239"/>
              <a:gd name="connsiteY715" fmla="*/ 885488 h 1667221"/>
              <a:gd name="connsiteX716" fmla="*/ 1204210 w 1948239"/>
              <a:gd name="connsiteY716" fmla="*/ 882646 h 1667221"/>
              <a:gd name="connsiteX717" fmla="*/ 1211377 w 1948239"/>
              <a:gd name="connsiteY717" fmla="*/ 895438 h 1667221"/>
              <a:gd name="connsiteX718" fmla="*/ 1214244 w 1948239"/>
              <a:gd name="connsiteY718" fmla="*/ 898281 h 1667221"/>
              <a:gd name="connsiteX719" fmla="*/ 1214244 w 1948239"/>
              <a:gd name="connsiteY719" fmla="*/ 903966 h 1667221"/>
              <a:gd name="connsiteX720" fmla="*/ 1194174 w 1948239"/>
              <a:gd name="connsiteY720" fmla="*/ 874117 h 1667221"/>
              <a:gd name="connsiteX721" fmla="*/ 1184140 w 1948239"/>
              <a:gd name="connsiteY721" fmla="*/ 884067 h 1667221"/>
              <a:gd name="connsiteX722" fmla="*/ 1189874 w 1948239"/>
              <a:gd name="connsiteY722" fmla="*/ 871276 h 1667221"/>
              <a:gd name="connsiteX723" fmla="*/ 1175538 w 1948239"/>
              <a:gd name="connsiteY723" fmla="*/ 864169 h 1667221"/>
              <a:gd name="connsiteX724" fmla="*/ 1178405 w 1948239"/>
              <a:gd name="connsiteY724" fmla="*/ 882646 h 1667221"/>
              <a:gd name="connsiteX725" fmla="*/ 1159768 w 1948239"/>
              <a:gd name="connsiteY725" fmla="*/ 859905 h 1667221"/>
              <a:gd name="connsiteX726" fmla="*/ 1159768 w 1948239"/>
              <a:gd name="connsiteY726" fmla="*/ 862748 h 1667221"/>
              <a:gd name="connsiteX727" fmla="*/ 1152601 w 1948239"/>
              <a:gd name="connsiteY727" fmla="*/ 857062 h 1667221"/>
              <a:gd name="connsiteX728" fmla="*/ 1151636 w 1948239"/>
              <a:gd name="connsiteY728" fmla="*/ 862322 h 1667221"/>
              <a:gd name="connsiteX729" fmla="*/ 1144906 w 1948239"/>
              <a:gd name="connsiteY729" fmla="*/ 858145 h 1667221"/>
              <a:gd name="connsiteX730" fmla="*/ 1135935 w 1948239"/>
              <a:gd name="connsiteY730" fmla="*/ 846802 h 1667221"/>
              <a:gd name="connsiteX731" fmla="*/ 1125761 w 1948239"/>
              <a:gd name="connsiteY731" fmla="*/ 849836 h 1667221"/>
              <a:gd name="connsiteX732" fmla="*/ 1125362 w 1948239"/>
              <a:gd name="connsiteY732" fmla="*/ 849955 h 1667221"/>
              <a:gd name="connsiteX733" fmla="*/ 1121061 w 1948239"/>
              <a:gd name="connsiteY733" fmla="*/ 841427 h 1667221"/>
              <a:gd name="connsiteX734" fmla="*/ 1118195 w 1948239"/>
              <a:gd name="connsiteY734" fmla="*/ 845691 h 1667221"/>
              <a:gd name="connsiteX735" fmla="*/ 1113893 w 1948239"/>
              <a:gd name="connsiteY735" fmla="*/ 837163 h 1667221"/>
              <a:gd name="connsiteX736" fmla="*/ 1102806 w 1948239"/>
              <a:gd name="connsiteY736" fmla="*/ 845758 h 1667221"/>
              <a:gd name="connsiteX737" fmla="*/ 1101310 w 1948239"/>
              <a:gd name="connsiteY737" fmla="*/ 847690 h 1667221"/>
              <a:gd name="connsiteX738" fmla="*/ 1099558 w 1948239"/>
              <a:gd name="connsiteY738" fmla="*/ 849955 h 1667221"/>
              <a:gd name="connsiteX739" fmla="*/ 1090956 w 1948239"/>
              <a:gd name="connsiteY739" fmla="*/ 857062 h 1667221"/>
              <a:gd name="connsiteX740" fmla="*/ 1080922 w 1948239"/>
              <a:gd name="connsiteY740" fmla="*/ 842849 h 1667221"/>
              <a:gd name="connsiteX741" fmla="*/ 1070886 w 1948239"/>
              <a:gd name="connsiteY741" fmla="*/ 798787 h 1667221"/>
              <a:gd name="connsiteX742" fmla="*/ 1062284 w 1948239"/>
              <a:gd name="connsiteY742" fmla="*/ 804473 h 1667221"/>
              <a:gd name="connsiteX743" fmla="*/ 1043649 w 1948239"/>
              <a:gd name="connsiteY743" fmla="*/ 810158 h 1667221"/>
              <a:gd name="connsiteX744" fmla="*/ 1046516 w 1948239"/>
              <a:gd name="connsiteY744" fmla="*/ 815844 h 1667221"/>
              <a:gd name="connsiteX745" fmla="*/ 1040781 w 1948239"/>
              <a:gd name="connsiteY745" fmla="*/ 810158 h 1667221"/>
              <a:gd name="connsiteX746" fmla="*/ 1036480 w 1948239"/>
              <a:gd name="connsiteY746" fmla="*/ 817265 h 1667221"/>
              <a:gd name="connsiteX747" fmla="*/ 1027879 w 1948239"/>
              <a:gd name="connsiteY747" fmla="*/ 808737 h 1667221"/>
              <a:gd name="connsiteX748" fmla="*/ 1027879 w 1948239"/>
              <a:gd name="connsiteY748" fmla="*/ 822951 h 1667221"/>
              <a:gd name="connsiteX749" fmla="*/ 1017844 w 1948239"/>
              <a:gd name="connsiteY749" fmla="*/ 811580 h 1667221"/>
              <a:gd name="connsiteX750" fmla="*/ 1013543 w 1948239"/>
              <a:gd name="connsiteY750" fmla="*/ 820108 h 1667221"/>
              <a:gd name="connsiteX751" fmla="*/ 1003508 w 1948239"/>
              <a:gd name="connsiteY751" fmla="*/ 804473 h 1667221"/>
              <a:gd name="connsiteX752" fmla="*/ 1019277 w 1948239"/>
              <a:gd name="connsiteY752" fmla="*/ 801630 h 1667221"/>
              <a:gd name="connsiteX753" fmla="*/ 1013543 w 1948239"/>
              <a:gd name="connsiteY753" fmla="*/ 791681 h 1667221"/>
              <a:gd name="connsiteX754" fmla="*/ 990605 w 1948239"/>
              <a:gd name="connsiteY754" fmla="*/ 791681 h 1667221"/>
              <a:gd name="connsiteX755" fmla="*/ 992038 w 1948239"/>
              <a:gd name="connsiteY755" fmla="*/ 795945 h 1667221"/>
              <a:gd name="connsiteX756" fmla="*/ 997774 w 1948239"/>
              <a:gd name="connsiteY756" fmla="*/ 797366 h 1667221"/>
              <a:gd name="connsiteX757" fmla="*/ 983438 w 1948239"/>
              <a:gd name="connsiteY757" fmla="*/ 815844 h 1667221"/>
              <a:gd name="connsiteX758" fmla="*/ 969102 w 1948239"/>
              <a:gd name="connsiteY758" fmla="*/ 828635 h 1667221"/>
              <a:gd name="connsiteX759" fmla="*/ 977702 w 1948239"/>
              <a:gd name="connsiteY759" fmla="*/ 832899 h 1667221"/>
              <a:gd name="connsiteX760" fmla="*/ 969102 w 1948239"/>
              <a:gd name="connsiteY760" fmla="*/ 838584 h 1667221"/>
              <a:gd name="connsiteX761" fmla="*/ 973402 w 1948239"/>
              <a:gd name="connsiteY761" fmla="*/ 840006 h 1667221"/>
              <a:gd name="connsiteX762" fmla="*/ 954767 w 1948239"/>
              <a:gd name="connsiteY762" fmla="*/ 861326 h 1667221"/>
              <a:gd name="connsiteX763" fmla="*/ 969102 w 1948239"/>
              <a:gd name="connsiteY763" fmla="*/ 862748 h 1667221"/>
              <a:gd name="connsiteX764" fmla="*/ 944731 w 1948239"/>
              <a:gd name="connsiteY764" fmla="*/ 889752 h 1667221"/>
              <a:gd name="connsiteX765" fmla="*/ 949031 w 1948239"/>
              <a:gd name="connsiteY765" fmla="*/ 891174 h 1667221"/>
              <a:gd name="connsiteX766" fmla="*/ 938996 w 1948239"/>
              <a:gd name="connsiteY766" fmla="*/ 894017 h 1667221"/>
              <a:gd name="connsiteX767" fmla="*/ 949031 w 1948239"/>
              <a:gd name="connsiteY767" fmla="*/ 898281 h 1667221"/>
              <a:gd name="connsiteX768" fmla="*/ 917493 w 1948239"/>
              <a:gd name="connsiteY768" fmla="*/ 919601 h 1667221"/>
              <a:gd name="connsiteX769" fmla="*/ 934695 w 1948239"/>
              <a:gd name="connsiteY769" fmla="*/ 926708 h 1667221"/>
              <a:gd name="connsiteX770" fmla="*/ 903158 w 1948239"/>
              <a:gd name="connsiteY770" fmla="*/ 956555 h 1667221"/>
              <a:gd name="connsiteX771" fmla="*/ 895989 w 1948239"/>
              <a:gd name="connsiteY771" fmla="*/ 959398 h 1667221"/>
              <a:gd name="connsiteX772" fmla="*/ 897423 w 1948239"/>
              <a:gd name="connsiteY772" fmla="*/ 960819 h 1667221"/>
              <a:gd name="connsiteX773" fmla="*/ 901723 w 1948239"/>
              <a:gd name="connsiteY773" fmla="*/ 959398 h 1667221"/>
              <a:gd name="connsiteX774" fmla="*/ 885955 w 1948239"/>
              <a:gd name="connsiteY774" fmla="*/ 967925 h 1667221"/>
              <a:gd name="connsiteX775" fmla="*/ 897423 w 1948239"/>
              <a:gd name="connsiteY775" fmla="*/ 979296 h 1667221"/>
              <a:gd name="connsiteX776" fmla="*/ 884520 w 1948239"/>
              <a:gd name="connsiteY776" fmla="*/ 997774 h 1667221"/>
              <a:gd name="connsiteX777" fmla="*/ 890255 w 1948239"/>
              <a:gd name="connsiteY777" fmla="*/ 1000616 h 1667221"/>
              <a:gd name="connsiteX778" fmla="*/ 854416 w 1948239"/>
              <a:gd name="connsiteY778" fmla="*/ 1050363 h 1667221"/>
              <a:gd name="connsiteX779" fmla="*/ 815708 w 1948239"/>
              <a:gd name="connsiteY779" fmla="*/ 1061734 h 1667221"/>
              <a:gd name="connsiteX780" fmla="*/ 835778 w 1948239"/>
              <a:gd name="connsiteY780" fmla="*/ 1063155 h 1667221"/>
              <a:gd name="connsiteX781" fmla="*/ 834346 w 1948239"/>
              <a:gd name="connsiteY781" fmla="*/ 1075946 h 1667221"/>
              <a:gd name="connsiteX782" fmla="*/ 838646 w 1948239"/>
              <a:gd name="connsiteY782" fmla="*/ 1077368 h 1667221"/>
              <a:gd name="connsiteX783" fmla="*/ 824310 w 1948239"/>
              <a:gd name="connsiteY783" fmla="*/ 1077368 h 1667221"/>
              <a:gd name="connsiteX784" fmla="*/ 832911 w 1948239"/>
              <a:gd name="connsiteY784" fmla="*/ 1083053 h 1667221"/>
              <a:gd name="connsiteX785" fmla="*/ 818575 w 1948239"/>
              <a:gd name="connsiteY785" fmla="*/ 1081632 h 1667221"/>
              <a:gd name="connsiteX786" fmla="*/ 799940 w 1948239"/>
              <a:gd name="connsiteY786" fmla="*/ 1129957 h 1667221"/>
              <a:gd name="connsiteX787" fmla="*/ 792771 w 1948239"/>
              <a:gd name="connsiteY787" fmla="*/ 1124273 h 1667221"/>
              <a:gd name="connsiteX788" fmla="*/ 775568 w 1948239"/>
              <a:gd name="connsiteY788" fmla="*/ 1142749 h 1667221"/>
              <a:gd name="connsiteX789" fmla="*/ 779869 w 1948239"/>
              <a:gd name="connsiteY789" fmla="*/ 1142749 h 1667221"/>
              <a:gd name="connsiteX790" fmla="*/ 766966 w 1948239"/>
              <a:gd name="connsiteY790" fmla="*/ 1154120 h 1667221"/>
              <a:gd name="connsiteX791" fmla="*/ 738295 w 1948239"/>
              <a:gd name="connsiteY791" fmla="*/ 1161227 h 1667221"/>
              <a:gd name="connsiteX792" fmla="*/ 729693 w 1948239"/>
              <a:gd name="connsiteY792" fmla="*/ 1139907 h 1667221"/>
              <a:gd name="connsiteX793" fmla="*/ 735428 w 1948239"/>
              <a:gd name="connsiteY793" fmla="*/ 1147013 h 1667221"/>
              <a:gd name="connsiteX794" fmla="*/ 744029 w 1948239"/>
              <a:gd name="connsiteY794" fmla="*/ 1145592 h 1667221"/>
              <a:gd name="connsiteX795" fmla="*/ 733995 w 1948239"/>
              <a:gd name="connsiteY795" fmla="*/ 1135643 h 1667221"/>
              <a:gd name="connsiteX796" fmla="*/ 742596 w 1948239"/>
              <a:gd name="connsiteY796" fmla="*/ 1129957 h 1667221"/>
              <a:gd name="connsiteX797" fmla="*/ 732560 w 1948239"/>
              <a:gd name="connsiteY797" fmla="*/ 1132800 h 1667221"/>
              <a:gd name="connsiteX798" fmla="*/ 731128 w 1948239"/>
              <a:gd name="connsiteY798" fmla="*/ 1128536 h 1667221"/>
              <a:gd name="connsiteX799" fmla="*/ 754065 w 1948239"/>
              <a:gd name="connsiteY799" fmla="*/ 1122850 h 1667221"/>
              <a:gd name="connsiteX800" fmla="*/ 749763 w 1948239"/>
              <a:gd name="connsiteY800" fmla="*/ 1118586 h 1667221"/>
              <a:gd name="connsiteX801" fmla="*/ 781302 w 1948239"/>
              <a:gd name="connsiteY801" fmla="*/ 1112902 h 1667221"/>
              <a:gd name="connsiteX802" fmla="*/ 784169 w 1948239"/>
              <a:gd name="connsiteY802" fmla="*/ 1117166 h 1667221"/>
              <a:gd name="connsiteX803" fmla="*/ 795638 w 1948239"/>
              <a:gd name="connsiteY803" fmla="*/ 1108638 h 1667221"/>
              <a:gd name="connsiteX804" fmla="*/ 787685 w 1948239"/>
              <a:gd name="connsiteY804" fmla="*/ 1107095 h 1667221"/>
              <a:gd name="connsiteX805" fmla="*/ 792771 w 1948239"/>
              <a:gd name="connsiteY805" fmla="*/ 1101531 h 1667221"/>
              <a:gd name="connsiteX806" fmla="*/ 768401 w 1948239"/>
              <a:gd name="connsiteY806" fmla="*/ 1111479 h 1667221"/>
              <a:gd name="connsiteX807" fmla="*/ 758365 w 1948239"/>
              <a:gd name="connsiteY807" fmla="*/ 1105795 h 1667221"/>
              <a:gd name="connsiteX808" fmla="*/ 786679 w 1948239"/>
              <a:gd name="connsiteY808" fmla="*/ 1086252 h 1667221"/>
              <a:gd name="connsiteX809" fmla="*/ 801661 w 1948239"/>
              <a:gd name="connsiteY809" fmla="*/ 1064121 h 1667221"/>
              <a:gd name="connsiteX810" fmla="*/ 797967 w 1948239"/>
              <a:gd name="connsiteY810" fmla="*/ 1067241 h 1667221"/>
              <a:gd name="connsiteX811" fmla="*/ 789903 w 1948239"/>
              <a:gd name="connsiteY811" fmla="*/ 1070261 h 1667221"/>
              <a:gd name="connsiteX812" fmla="*/ 787036 w 1948239"/>
              <a:gd name="connsiteY812" fmla="*/ 1063155 h 1667221"/>
              <a:gd name="connsiteX813" fmla="*/ 802315 w 1948239"/>
              <a:gd name="connsiteY813" fmla="*/ 1063155 h 1667221"/>
              <a:gd name="connsiteX814" fmla="*/ 804240 w 1948239"/>
              <a:gd name="connsiteY814" fmla="*/ 1060311 h 1667221"/>
              <a:gd name="connsiteX815" fmla="*/ 791338 w 1948239"/>
              <a:gd name="connsiteY815" fmla="*/ 1050363 h 1667221"/>
              <a:gd name="connsiteX816" fmla="*/ 802807 w 1948239"/>
              <a:gd name="connsiteY816" fmla="*/ 1041835 h 1667221"/>
              <a:gd name="connsiteX817" fmla="*/ 784169 w 1948239"/>
              <a:gd name="connsiteY817" fmla="*/ 1038992 h 1667221"/>
              <a:gd name="connsiteX818" fmla="*/ 821443 w 1948239"/>
              <a:gd name="connsiteY818" fmla="*/ 1014830 h 1667221"/>
              <a:gd name="connsiteX819" fmla="*/ 812841 w 1948239"/>
              <a:gd name="connsiteY819" fmla="*/ 1014830 h 1667221"/>
              <a:gd name="connsiteX820" fmla="*/ 837213 w 1948239"/>
              <a:gd name="connsiteY820" fmla="*/ 997774 h 1667221"/>
              <a:gd name="connsiteX821" fmla="*/ 811408 w 1948239"/>
              <a:gd name="connsiteY821" fmla="*/ 999195 h 1667221"/>
              <a:gd name="connsiteX822" fmla="*/ 809974 w 1948239"/>
              <a:gd name="connsiteY822" fmla="*/ 992088 h 1667221"/>
              <a:gd name="connsiteX823" fmla="*/ 799940 w 1948239"/>
              <a:gd name="connsiteY823" fmla="*/ 990667 h 1667221"/>
              <a:gd name="connsiteX824" fmla="*/ 834346 w 1948239"/>
              <a:gd name="connsiteY824" fmla="*/ 992088 h 1667221"/>
              <a:gd name="connsiteX825" fmla="*/ 827177 w 1948239"/>
              <a:gd name="connsiteY825" fmla="*/ 980717 h 1667221"/>
              <a:gd name="connsiteX826" fmla="*/ 857283 w 1948239"/>
              <a:gd name="connsiteY826" fmla="*/ 960819 h 1667221"/>
              <a:gd name="connsiteX827" fmla="*/ 851549 w 1948239"/>
              <a:gd name="connsiteY827" fmla="*/ 948027 h 1667221"/>
              <a:gd name="connsiteX828" fmla="*/ 818575 w 1948239"/>
              <a:gd name="connsiteY828" fmla="*/ 953713 h 1667221"/>
              <a:gd name="connsiteX829" fmla="*/ 832911 w 1948239"/>
              <a:gd name="connsiteY829" fmla="*/ 955134 h 1667221"/>
              <a:gd name="connsiteX830" fmla="*/ 821443 w 1948239"/>
              <a:gd name="connsiteY830" fmla="*/ 969346 h 1667221"/>
              <a:gd name="connsiteX831" fmla="*/ 828611 w 1948239"/>
              <a:gd name="connsiteY831" fmla="*/ 957977 h 1667221"/>
              <a:gd name="connsiteX832" fmla="*/ 817143 w 1948239"/>
              <a:gd name="connsiteY832" fmla="*/ 960819 h 1667221"/>
              <a:gd name="connsiteX833" fmla="*/ 820010 w 1948239"/>
              <a:gd name="connsiteY833" fmla="*/ 943763 h 1667221"/>
              <a:gd name="connsiteX834" fmla="*/ 818575 w 1948239"/>
              <a:gd name="connsiteY834" fmla="*/ 943763 h 1667221"/>
              <a:gd name="connsiteX835" fmla="*/ 834346 w 1948239"/>
              <a:gd name="connsiteY835" fmla="*/ 929549 h 1667221"/>
              <a:gd name="connsiteX836" fmla="*/ 842947 w 1948239"/>
              <a:gd name="connsiteY836" fmla="*/ 943763 h 1667221"/>
              <a:gd name="connsiteX837" fmla="*/ 873052 w 1948239"/>
              <a:gd name="connsiteY837" fmla="*/ 894017 h 1667221"/>
              <a:gd name="connsiteX838" fmla="*/ 857283 w 1948239"/>
              <a:gd name="connsiteY838" fmla="*/ 896859 h 1667221"/>
              <a:gd name="connsiteX839" fmla="*/ 858716 w 1948239"/>
              <a:gd name="connsiteY839" fmla="*/ 878383 h 1667221"/>
              <a:gd name="connsiteX840" fmla="*/ 847247 w 1948239"/>
              <a:gd name="connsiteY840" fmla="*/ 881224 h 1667221"/>
              <a:gd name="connsiteX841" fmla="*/ 848681 w 1948239"/>
              <a:gd name="connsiteY841" fmla="*/ 881224 h 1667221"/>
              <a:gd name="connsiteX842" fmla="*/ 842947 w 1948239"/>
              <a:gd name="connsiteY842" fmla="*/ 879803 h 1667221"/>
              <a:gd name="connsiteX843" fmla="*/ 870184 w 1948239"/>
              <a:gd name="connsiteY843" fmla="*/ 871276 h 1667221"/>
              <a:gd name="connsiteX844" fmla="*/ 860150 w 1948239"/>
              <a:gd name="connsiteY844" fmla="*/ 862748 h 1667221"/>
              <a:gd name="connsiteX845" fmla="*/ 871619 w 1948239"/>
              <a:gd name="connsiteY845" fmla="*/ 869853 h 1667221"/>
              <a:gd name="connsiteX846" fmla="*/ 877353 w 1948239"/>
              <a:gd name="connsiteY846" fmla="*/ 861326 h 1667221"/>
              <a:gd name="connsiteX847" fmla="*/ 860150 w 1948239"/>
              <a:gd name="connsiteY847" fmla="*/ 859905 h 1667221"/>
              <a:gd name="connsiteX848" fmla="*/ 881653 w 1948239"/>
              <a:gd name="connsiteY848" fmla="*/ 849955 h 1667221"/>
              <a:gd name="connsiteX849" fmla="*/ 878786 w 1948239"/>
              <a:gd name="connsiteY849" fmla="*/ 849955 h 1667221"/>
              <a:gd name="connsiteX850" fmla="*/ 884520 w 1948239"/>
              <a:gd name="connsiteY850" fmla="*/ 845691 h 1667221"/>
              <a:gd name="connsiteX851" fmla="*/ 875919 w 1948239"/>
              <a:gd name="connsiteY851" fmla="*/ 847113 h 1667221"/>
              <a:gd name="connsiteX852" fmla="*/ 888822 w 1948239"/>
              <a:gd name="connsiteY852" fmla="*/ 825792 h 1667221"/>
              <a:gd name="connsiteX853" fmla="*/ 891689 w 1948239"/>
              <a:gd name="connsiteY853" fmla="*/ 821528 h 1667221"/>
              <a:gd name="connsiteX854" fmla="*/ 887387 w 1948239"/>
              <a:gd name="connsiteY854" fmla="*/ 818685 h 1667221"/>
              <a:gd name="connsiteX855" fmla="*/ 895989 w 1948239"/>
              <a:gd name="connsiteY855" fmla="*/ 817265 h 1667221"/>
              <a:gd name="connsiteX856" fmla="*/ 883087 w 1948239"/>
              <a:gd name="connsiteY856" fmla="*/ 804473 h 1667221"/>
              <a:gd name="connsiteX857" fmla="*/ 875919 w 1948239"/>
              <a:gd name="connsiteY857" fmla="*/ 797366 h 1667221"/>
              <a:gd name="connsiteX858" fmla="*/ 888822 w 1948239"/>
              <a:gd name="connsiteY858" fmla="*/ 791681 h 1667221"/>
              <a:gd name="connsiteX859" fmla="*/ 930395 w 1948239"/>
              <a:gd name="connsiteY859" fmla="*/ 791681 h 1667221"/>
              <a:gd name="connsiteX860" fmla="*/ 924661 w 1948239"/>
              <a:gd name="connsiteY860" fmla="*/ 784574 h 1667221"/>
              <a:gd name="connsiteX861" fmla="*/ 921793 w 1948239"/>
              <a:gd name="connsiteY861" fmla="*/ 778888 h 1667221"/>
              <a:gd name="connsiteX862" fmla="*/ 913192 w 1948239"/>
              <a:gd name="connsiteY862" fmla="*/ 778888 h 1667221"/>
              <a:gd name="connsiteX863" fmla="*/ 916059 w 1948239"/>
              <a:gd name="connsiteY863" fmla="*/ 776047 h 1667221"/>
              <a:gd name="connsiteX864" fmla="*/ 916059 w 1948239"/>
              <a:gd name="connsiteY864" fmla="*/ 773203 h 1667221"/>
              <a:gd name="connsiteX865" fmla="*/ 916059 w 1948239"/>
              <a:gd name="connsiteY865" fmla="*/ 770360 h 1667221"/>
              <a:gd name="connsiteX866" fmla="*/ 911759 w 1948239"/>
              <a:gd name="connsiteY866" fmla="*/ 771783 h 1667221"/>
              <a:gd name="connsiteX867" fmla="*/ 908892 w 1948239"/>
              <a:gd name="connsiteY867" fmla="*/ 776047 h 1667221"/>
              <a:gd name="connsiteX868" fmla="*/ 874486 w 1948239"/>
              <a:gd name="connsiteY868" fmla="*/ 749041 h 1667221"/>
              <a:gd name="connsiteX869" fmla="*/ 884520 w 1948239"/>
              <a:gd name="connsiteY869" fmla="*/ 760412 h 1667221"/>
              <a:gd name="connsiteX870" fmla="*/ 898856 w 1948239"/>
              <a:gd name="connsiteY870" fmla="*/ 736249 h 1667221"/>
              <a:gd name="connsiteX871" fmla="*/ 847247 w 1948239"/>
              <a:gd name="connsiteY871" fmla="*/ 700716 h 1667221"/>
              <a:gd name="connsiteX872" fmla="*/ 850473 w 1948239"/>
              <a:gd name="connsiteY872" fmla="*/ 710843 h 1667221"/>
              <a:gd name="connsiteX873" fmla="*/ 850774 w 1948239"/>
              <a:gd name="connsiteY873" fmla="*/ 713968 h 1667221"/>
              <a:gd name="connsiteX874" fmla="*/ 845814 w 1948239"/>
              <a:gd name="connsiteY874" fmla="*/ 707822 h 1667221"/>
              <a:gd name="connsiteX875" fmla="*/ 844380 w 1948239"/>
              <a:gd name="connsiteY875" fmla="*/ 709244 h 1667221"/>
              <a:gd name="connsiteX876" fmla="*/ 850810 w 1948239"/>
              <a:gd name="connsiteY876" fmla="*/ 714342 h 1667221"/>
              <a:gd name="connsiteX877" fmla="*/ 851549 w 1948239"/>
              <a:gd name="connsiteY877" fmla="*/ 722035 h 1667221"/>
              <a:gd name="connsiteX878" fmla="*/ 820010 w 1948239"/>
              <a:gd name="connsiteY878" fmla="*/ 677974 h 1667221"/>
              <a:gd name="connsiteX879" fmla="*/ 817143 w 1948239"/>
              <a:gd name="connsiteY879" fmla="*/ 692188 h 1667221"/>
              <a:gd name="connsiteX880" fmla="*/ 798505 w 1948239"/>
              <a:gd name="connsiteY880" fmla="*/ 685081 h 1667221"/>
              <a:gd name="connsiteX881" fmla="*/ 799940 w 1948239"/>
              <a:gd name="connsiteY881" fmla="*/ 679395 h 1667221"/>
              <a:gd name="connsiteX882" fmla="*/ 785604 w 1948239"/>
              <a:gd name="connsiteY882" fmla="*/ 689345 h 1667221"/>
              <a:gd name="connsiteX883" fmla="*/ 761232 w 1948239"/>
              <a:gd name="connsiteY883" fmla="*/ 682238 h 1667221"/>
              <a:gd name="connsiteX884" fmla="*/ 761232 w 1948239"/>
              <a:gd name="connsiteY884" fmla="*/ 686502 h 1667221"/>
              <a:gd name="connsiteX885" fmla="*/ 738295 w 1948239"/>
              <a:gd name="connsiteY885" fmla="*/ 679751 h 1667221"/>
              <a:gd name="connsiteX886" fmla="*/ 718708 w 1948239"/>
              <a:gd name="connsiteY886" fmla="*/ 679495 h 1667221"/>
              <a:gd name="connsiteX887" fmla="*/ 722951 w 1948239"/>
              <a:gd name="connsiteY887" fmla="*/ 678396 h 1667221"/>
              <a:gd name="connsiteX888" fmla="*/ 726826 w 1948239"/>
              <a:gd name="connsiteY888" fmla="*/ 672288 h 1667221"/>
              <a:gd name="connsiteX889" fmla="*/ 709623 w 1948239"/>
              <a:gd name="connsiteY889" fmla="*/ 660919 h 1667221"/>
              <a:gd name="connsiteX890" fmla="*/ 701022 w 1948239"/>
              <a:gd name="connsiteY890" fmla="*/ 669447 h 1667221"/>
              <a:gd name="connsiteX891" fmla="*/ 708190 w 1948239"/>
              <a:gd name="connsiteY891" fmla="*/ 670867 h 1667221"/>
              <a:gd name="connsiteX892" fmla="*/ 703889 w 1948239"/>
              <a:gd name="connsiteY892" fmla="*/ 675131 h 1667221"/>
              <a:gd name="connsiteX893" fmla="*/ 716792 w 1948239"/>
              <a:gd name="connsiteY893" fmla="*/ 646705 h 1667221"/>
              <a:gd name="connsiteX894" fmla="*/ 701022 w 1948239"/>
              <a:gd name="connsiteY894" fmla="*/ 632491 h 1667221"/>
              <a:gd name="connsiteX895" fmla="*/ 693855 w 1948239"/>
              <a:gd name="connsiteY895" fmla="*/ 658076 h 1667221"/>
              <a:gd name="connsiteX896" fmla="*/ 670917 w 1948239"/>
              <a:gd name="connsiteY896" fmla="*/ 632491 h 1667221"/>
              <a:gd name="connsiteX897" fmla="*/ 625043 w 1948239"/>
              <a:gd name="connsiteY897" fmla="*/ 643862 h 1667221"/>
              <a:gd name="connsiteX898" fmla="*/ 620741 w 1948239"/>
              <a:gd name="connsiteY898" fmla="*/ 635334 h 1667221"/>
              <a:gd name="connsiteX899" fmla="*/ 620741 w 1948239"/>
              <a:gd name="connsiteY899" fmla="*/ 641020 h 1667221"/>
              <a:gd name="connsiteX900" fmla="*/ 606405 w 1948239"/>
              <a:gd name="connsiteY900" fmla="*/ 619699 h 1667221"/>
              <a:gd name="connsiteX901" fmla="*/ 606405 w 1948239"/>
              <a:gd name="connsiteY901" fmla="*/ 631070 h 1667221"/>
              <a:gd name="connsiteX902" fmla="*/ 567698 w 1948239"/>
              <a:gd name="connsiteY902" fmla="*/ 604065 h 1667221"/>
              <a:gd name="connsiteX903" fmla="*/ 569132 w 1948239"/>
              <a:gd name="connsiteY903" fmla="*/ 608329 h 1667221"/>
              <a:gd name="connsiteX904" fmla="*/ 561965 w 1948239"/>
              <a:gd name="connsiteY904" fmla="*/ 602644 h 1667221"/>
              <a:gd name="connsiteX905" fmla="*/ 570566 w 1948239"/>
              <a:gd name="connsiteY905" fmla="*/ 596958 h 1667221"/>
              <a:gd name="connsiteX906" fmla="*/ 531859 w 1948239"/>
              <a:gd name="connsiteY906" fmla="*/ 589852 h 1667221"/>
              <a:gd name="connsiteX907" fmla="*/ 534726 w 1948239"/>
              <a:gd name="connsiteY907" fmla="*/ 602644 h 1667221"/>
              <a:gd name="connsiteX908" fmla="*/ 518957 w 1948239"/>
              <a:gd name="connsiteY908" fmla="*/ 584166 h 1667221"/>
              <a:gd name="connsiteX909" fmla="*/ 523257 w 1948239"/>
              <a:gd name="connsiteY909" fmla="*/ 604065 h 1667221"/>
              <a:gd name="connsiteX910" fmla="*/ 508922 w 1948239"/>
              <a:gd name="connsiteY910" fmla="*/ 599801 h 1667221"/>
              <a:gd name="connsiteX911" fmla="*/ 505236 w 1948239"/>
              <a:gd name="connsiteY911" fmla="*/ 605893 h 1667221"/>
              <a:gd name="connsiteX912" fmla="*/ 504622 w 1948239"/>
              <a:gd name="connsiteY912" fmla="*/ 606908 h 1667221"/>
              <a:gd name="connsiteX913" fmla="*/ 488851 w 1948239"/>
              <a:gd name="connsiteY913" fmla="*/ 604065 h 1667221"/>
              <a:gd name="connsiteX914" fmla="*/ 488851 w 1948239"/>
              <a:gd name="connsiteY914" fmla="*/ 608329 h 1667221"/>
              <a:gd name="connsiteX915" fmla="*/ 464481 w 1948239"/>
              <a:gd name="connsiteY915" fmla="*/ 602644 h 1667221"/>
              <a:gd name="connsiteX916" fmla="*/ 465914 w 1948239"/>
              <a:gd name="connsiteY916" fmla="*/ 609751 h 1667221"/>
              <a:gd name="connsiteX917" fmla="*/ 447278 w 1948239"/>
              <a:gd name="connsiteY917" fmla="*/ 606908 h 1667221"/>
              <a:gd name="connsiteX918" fmla="*/ 450145 w 1948239"/>
              <a:gd name="connsiteY918" fmla="*/ 615436 h 1667221"/>
              <a:gd name="connsiteX919" fmla="*/ 427208 w 1948239"/>
              <a:gd name="connsiteY919" fmla="*/ 608329 h 1667221"/>
              <a:gd name="connsiteX920" fmla="*/ 422907 w 1948239"/>
              <a:gd name="connsiteY920" fmla="*/ 625386 h 1667221"/>
              <a:gd name="connsiteX921" fmla="*/ 410005 w 1948239"/>
              <a:gd name="connsiteY921" fmla="*/ 622543 h 1667221"/>
              <a:gd name="connsiteX922" fmla="*/ 414305 w 1948239"/>
              <a:gd name="connsiteY922" fmla="*/ 626806 h 1667221"/>
              <a:gd name="connsiteX923" fmla="*/ 414305 w 1948239"/>
              <a:gd name="connsiteY923" fmla="*/ 622543 h 1667221"/>
              <a:gd name="connsiteX924" fmla="*/ 417172 w 1948239"/>
              <a:gd name="connsiteY924" fmla="*/ 628227 h 1667221"/>
              <a:gd name="connsiteX925" fmla="*/ 404271 w 1948239"/>
              <a:gd name="connsiteY925" fmla="*/ 626806 h 1667221"/>
              <a:gd name="connsiteX926" fmla="*/ 408571 w 1948239"/>
              <a:gd name="connsiteY926" fmla="*/ 639598 h 1667221"/>
              <a:gd name="connsiteX927" fmla="*/ 379899 w 1948239"/>
              <a:gd name="connsiteY927" fmla="*/ 628227 h 1667221"/>
              <a:gd name="connsiteX928" fmla="*/ 377032 w 1948239"/>
              <a:gd name="connsiteY928" fmla="*/ 611172 h 1667221"/>
              <a:gd name="connsiteX929" fmla="*/ 387068 w 1948239"/>
              <a:gd name="connsiteY929" fmla="*/ 606908 h 1667221"/>
              <a:gd name="connsiteX930" fmla="*/ 377032 w 1948239"/>
              <a:gd name="connsiteY930" fmla="*/ 589852 h 1667221"/>
              <a:gd name="connsiteX931" fmla="*/ 384201 w 1948239"/>
              <a:gd name="connsiteY931" fmla="*/ 587009 h 1667221"/>
              <a:gd name="connsiteX932" fmla="*/ 382766 w 1948239"/>
              <a:gd name="connsiteY932" fmla="*/ 584166 h 1667221"/>
              <a:gd name="connsiteX933" fmla="*/ 388501 w 1948239"/>
              <a:gd name="connsiteY933" fmla="*/ 584166 h 1667221"/>
              <a:gd name="connsiteX934" fmla="*/ 385633 w 1948239"/>
              <a:gd name="connsiteY934" fmla="*/ 568531 h 1667221"/>
              <a:gd name="connsiteX935" fmla="*/ 382766 w 1948239"/>
              <a:gd name="connsiteY935" fmla="*/ 554319 h 1667221"/>
              <a:gd name="connsiteX936" fmla="*/ 397102 w 1948239"/>
              <a:gd name="connsiteY936" fmla="*/ 565690 h 1667221"/>
              <a:gd name="connsiteX937" fmla="*/ 405704 w 1948239"/>
              <a:gd name="connsiteY937" fmla="*/ 557160 h 1667221"/>
              <a:gd name="connsiteX938" fmla="*/ 391368 w 1948239"/>
              <a:gd name="connsiteY938" fmla="*/ 548633 h 1667221"/>
              <a:gd name="connsiteX939" fmla="*/ 402836 w 1948239"/>
              <a:gd name="connsiteY939" fmla="*/ 528734 h 1667221"/>
              <a:gd name="connsiteX940" fmla="*/ 424341 w 1948239"/>
              <a:gd name="connsiteY940" fmla="*/ 517363 h 1667221"/>
              <a:gd name="connsiteX941" fmla="*/ 440110 w 1948239"/>
              <a:gd name="connsiteY941" fmla="*/ 501728 h 1667221"/>
              <a:gd name="connsiteX942" fmla="*/ 444411 w 1948239"/>
              <a:gd name="connsiteY942" fmla="*/ 520206 h 1667221"/>
              <a:gd name="connsiteX943" fmla="*/ 455880 w 1948239"/>
              <a:gd name="connsiteY943" fmla="*/ 510258 h 1667221"/>
              <a:gd name="connsiteX944" fmla="*/ 458747 w 1948239"/>
              <a:gd name="connsiteY944" fmla="*/ 524470 h 1667221"/>
              <a:gd name="connsiteX945" fmla="*/ 465914 w 1948239"/>
              <a:gd name="connsiteY945" fmla="*/ 517363 h 1667221"/>
              <a:gd name="connsiteX946" fmla="*/ 461614 w 1948239"/>
              <a:gd name="connsiteY946" fmla="*/ 500308 h 1667221"/>
              <a:gd name="connsiteX947" fmla="*/ 478817 w 1948239"/>
              <a:gd name="connsiteY947" fmla="*/ 504572 h 1667221"/>
              <a:gd name="connsiteX948" fmla="*/ 474516 w 1948239"/>
              <a:gd name="connsiteY948" fmla="*/ 497465 h 1667221"/>
              <a:gd name="connsiteX949" fmla="*/ 539026 w 1948239"/>
              <a:gd name="connsiteY949" fmla="*/ 501728 h 1667221"/>
              <a:gd name="connsiteX950" fmla="*/ 539026 w 1948239"/>
              <a:gd name="connsiteY950" fmla="*/ 494623 h 1667221"/>
              <a:gd name="connsiteX951" fmla="*/ 546195 w 1948239"/>
              <a:gd name="connsiteY951" fmla="*/ 498887 h 1667221"/>
              <a:gd name="connsiteX952" fmla="*/ 546195 w 1948239"/>
              <a:gd name="connsiteY952" fmla="*/ 493201 h 1667221"/>
              <a:gd name="connsiteX953" fmla="*/ 590637 w 1948239"/>
              <a:gd name="connsiteY953" fmla="*/ 513099 h 1667221"/>
              <a:gd name="connsiteX954" fmla="*/ 584902 w 1948239"/>
              <a:gd name="connsiteY954" fmla="*/ 501728 h 1667221"/>
              <a:gd name="connsiteX955" fmla="*/ 596371 w 1948239"/>
              <a:gd name="connsiteY955" fmla="*/ 515942 h 1667221"/>
              <a:gd name="connsiteX956" fmla="*/ 599238 w 1948239"/>
              <a:gd name="connsiteY956" fmla="*/ 503151 h 1667221"/>
              <a:gd name="connsiteX957" fmla="*/ 632210 w 1948239"/>
              <a:gd name="connsiteY957" fmla="*/ 523049 h 1667221"/>
              <a:gd name="connsiteX958" fmla="*/ 635077 w 1948239"/>
              <a:gd name="connsiteY958" fmla="*/ 515942 h 1667221"/>
              <a:gd name="connsiteX959" fmla="*/ 640811 w 1948239"/>
              <a:gd name="connsiteY959" fmla="*/ 523049 h 1667221"/>
              <a:gd name="connsiteX960" fmla="*/ 639378 w 1948239"/>
              <a:gd name="connsiteY960" fmla="*/ 517363 h 1667221"/>
              <a:gd name="connsiteX961" fmla="*/ 662316 w 1948239"/>
              <a:gd name="connsiteY961" fmla="*/ 534420 h 1667221"/>
              <a:gd name="connsiteX962" fmla="*/ 660881 w 1948239"/>
              <a:gd name="connsiteY962" fmla="*/ 517363 h 1667221"/>
              <a:gd name="connsiteX963" fmla="*/ 679519 w 1948239"/>
              <a:gd name="connsiteY963" fmla="*/ 540105 h 1667221"/>
              <a:gd name="connsiteX964" fmla="*/ 688120 w 1948239"/>
              <a:gd name="connsiteY964" fmla="*/ 528734 h 1667221"/>
              <a:gd name="connsiteX965" fmla="*/ 693855 w 1948239"/>
              <a:gd name="connsiteY965" fmla="*/ 541526 h 1667221"/>
              <a:gd name="connsiteX966" fmla="*/ 695287 w 1948239"/>
              <a:gd name="connsiteY966" fmla="*/ 535841 h 1667221"/>
              <a:gd name="connsiteX967" fmla="*/ 791338 w 1948239"/>
              <a:gd name="connsiteY967" fmla="*/ 584166 h 1667221"/>
              <a:gd name="connsiteX968" fmla="*/ 791338 w 1948239"/>
              <a:gd name="connsiteY968" fmla="*/ 581324 h 1667221"/>
              <a:gd name="connsiteX969" fmla="*/ 805674 w 1948239"/>
              <a:gd name="connsiteY969" fmla="*/ 604065 h 1667221"/>
              <a:gd name="connsiteX970" fmla="*/ 822877 w 1948239"/>
              <a:gd name="connsiteY970" fmla="*/ 592694 h 1667221"/>
              <a:gd name="connsiteX971" fmla="*/ 832911 w 1948239"/>
              <a:gd name="connsiteY971" fmla="*/ 609751 h 1667221"/>
              <a:gd name="connsiteX972" fmla="*/ 837213 w 1948239"/>
              <a:gd name="connsiteY972" fmla="*/ 596958 h 1667221"/>
              <a:gd name="connsiteX973" fmla="*/ 893122 w 1948239"/>
              <a:gd name="connsiteY973" fmla="*/ 621122 h 1667221"/>
              <a:gd name="connsiteX974" fmla="*/ 850114 w 1948239"/>
              <a:gd name="connsiteY974" fmla="*/ 623963 h 1667221"/>
              <a:gd name="connsiteX975" fmla="*/ 888822 w 1948239"/>
              <a:gd name="connsiteY975" fmla="*/ 639598 h 1667221"/>
              <a:gd name="connsiteX976" fmla="*/ 883087 w 1948239"/>
              <a:gd name="connsiteY976" fmla="*/ 631070 h 1667221"/>
              <a:gd name="connsiteX977" fmla="*/ 917493 w 1948239"/>
              <a:gd name="connsiteY977" fmla="*/ 635334 h 1667221"/>
              <a:gd name="connsiteX978" fmla="*/ 943298 w 1948239"/>
              <a:gd name="connsiteY978" fmla="*/ 668024 h 1667221"/>
              <a:gd name="connsiteX979" fmla="*/ 943298 w 1948239"/>
              <a:gd name="connsiteY979" fmla="*/ 649548 h 1667221"/>
              <a:gd name="connsiteX980" fmla="*/ 953332 w 1948239"/>
              <a:gd name="connsiteY980" fmla="*/ 653812 h 1667221"/>
              <a:gd name="connsiteX981" fmla="*/ 959067 w 1948239"/>
              <a:gd name="connsiteY981" fmla="*/ 653812 h 1667221"/>
              <a:gd name="connsiteX982" fmla="*/ 961934 w 1948239"/>
              <a:gd name="connsiteY982" fmla="*/ 653812 h 1667221"/>
              <a:gd name="connsiteX983" fmla="*/ 960501 w 1948239"/>
              <a:gd name="connsiteY983" fmla="*/ 660919 h 1667221"/>
              <a:gd name="connsiteX984" fmla="*/ 959067 w 1948239"/>
              <a:gd name="connsiteY984" fmla="*/ 665183 h 1667221"/>
              <a:gd name="connsiteX985" fmla="*/ 959067 w 1948239"/>
              <a:gd name="connsiteY985" fmla="*/ 662340 h 1667221"/>
              <a:gd name="connsiteX986" fmla="*/ 953332 w 1948239"/>
              <a:gd name="connsiteY986" fmla="*/ 660919 h 1667221"/>
              <a:gd name="connsiteX987" fmla="*/ 953332 w 1948239"/>
              <a:gd name="connsiteY987" fmla="*/ 662340 h 1667221"/>
              <a:gd name="connsiteX988" fmla="*/ 957634 w 1948239"/>
              <a:gd name="connsiteY988" fmla="*/ 666604 h 1667221"/>
              <a:gd name="connsiteX989" fmla="*/ 959067 w 1948239"/>
              <a:gd name="connsiteY989" fmla="*/ 665183 h 1667221"/>
              <a:gd name="connsiteX990" fmla="*/ 960501 w 1948239"/>
              <a:gd name="connsiteY990" fmla="*/ 668024 h 1667221"/>
              <a:gd name="connsiteX991" fmla="*/ 977702 w 1948239"/>
              <a:gd name="connsiteY991" fmla="*/ 675131 h 1667221"/>
              <a:gd name="connsiteX992" fmla="*/ 1007808 w 1948239"/>
              <a:gd name="connsiteY992" fmla="*/ 641020 h 1667221"/>
              <a:gd name="connsiteX993" fmla="*/ 998311 w 1948239"/>
              <a:gd name="connsiteY993" fmla="*/ 642086 h 1667221"/>
              <a:gd name="connsiteX994" fmla="*/ 995167 w 1948239"/>
              <a:gd name="connsiteY994" fmla="*/ 641769 h 1667221"/>
              <a:gd name="connsiteX995" fmla="*/ 1000641 w 1948239"/>
              <a:gd name="connsiteY995" fmla="*/ 639598 h 1667221"/>
              <a:gd name="connsiteX996" fmla="*/ 999207 w 1948239"/>
              <a:gd name="connsiteY996" fmla="*/ 638177 h 1667221"/>
              <a:gd name="connsiteX997" fmla="*/ 994471 w 1948239"/>
              <a:gd name="connsiteY997" fmla="*/ 641699 h 1667221"/>
              <a:gd name="connsiteX998" fmla="*/ 987738 w 1948239"/>
              <a:gd name="connsiteY998" fmla="*/ 641020 h 1667221"/>
              <a:gd name="connsiteX999" fmla="*/ 1026446 w 1948239"/>
              <a:gd name="connsiteY999" fmla="*/ 622543 h 1667221"/>
              <a:gd name="connsiteX1000" fmla="*/ 1013543 w 1948239"/>
              <a:gd name="connsiteY1000" fmla="*/ 618279 h 1667221"/>
              <a:gd name="connsiteX1001" fmla="*/ 1019277 w 1948239"/>
              <a:gd name="connsiteY1001" fmla="*/ 605487 h 1667221"/>
              <a:gd name="connsiteX1002" fmla="*/ 1025011 w 1948239"/>
              <a:gd name="connsiteY1002" fmla="*/ 608329 h 1667221"/>
              <a:gd name="connsiteX1003" fmla="*/ 1013543 w 1948239"/>
              <a:gd name="connsiteY1003" fmla="*/ 596958 h 1667221"/>
              <a:gd name="connsiteX1004" fmla="*/ 1019277 w 1948239"/>
              <a:gd name="connsiteY1004" fmla="*/ 579902 h 1667221"/>
              <a:gd name="connsiteX1005" fmla="*/ 1014977 w 1948239"/>
              <a:gd name="connsiteY1005" fmla="*/ 578481 h 1667221"/>
              <a:gd name="connsiteX1006" fmla="*/ 1019457 w 1948239"/>
              <a:gd name="connsiteY1006" fmla="*/ 562135 h 1667221"/>
              <a:gd name="connsiteX1007" fmla="*/ 1017325 w 1948239"/>
              <a:gd name="connsiteY1007" fmla="*/ 547713 h 1667221"/>
              <a:gd name="connsiteX1008" fmla="*/ 1025011 w 1948239"/>
              <a:gd name="connsiteY1008" fmla="*/ 554319 h 1667221"/>
              <a:gd name="connsiteX1009" fmla="*/ 1029313 w 1948239"/>
              <a:gd name="connsiteY1009" fmla="*/ 544369 h 1667221"/>
              <a:gd name="connsiteX1010" fmla="*/ 1020710 w 1948239"/>
              <a:gd name="connsiteY1010" fmla="*/ 537262 h 1667221"/>
              <a:gd name="connsiteX1011" fmla="*/ 1020710 w 1948239"/>
              <a:gd name="connsiteY1011" fmla="*/ 542948 h 1667221"/>
              <a:gd name="connsiteX1012" fmla="*/ 1014977 w 1948239"/>
              <a:gd name="connsiteY1012" fmla="*/ 538684 h 1667221"/>
              <a:gd name="connsiteX1013" fmla="*/ 1043649 w 1948239"/>
              <a:gd name="connsiteY1013" fmla="*/ 551476 h 1667221"/>
              <a:gd name="connsiteX1014" fmla="*/ 1056550 w 1948239"/>
              <a:gd name="connsiteY1014" fmla="*/ 541526 h 1667221"/>
              <a:gd name="connsiteX1015" fmla="*/ 1030746 w 1948239"/>
              <a:gd name="connsiteY1015" fmla="*/ 532998 h 1667221"/>
              <a:gd name="connsiteX1016" fmla="*/ 1053683 w 1948239"/>
              <a:gd name="connsiteY1016" fmla="*/ 518785 h 1667221"/>
              <a:gd name="connsiteX1017" fmla="*/ 1039347 w 1948239"/>
              <a:gd name="connsiteY1017" fmla="*/ 483252 h 1667221"/>
              <a:gd name="connsiteX1018" fmla="*/ 1046516 w 1948239"/>
              <a:gd name="connsiteY1018" fmla="*/ 480409 h 1667221"/>
              <a:gd name="connsiteX1019" fmla="*/ 1040781 w 1948239"/>
              <a:gd name="connsiteY1019" fmla="*/ 480409 h 1667221"/>
              <a:gd name="connsiteX1020" fmla="*/ 1060852 w 1948239"/>
              <a:gd name="connsiteY1020" fmla="*/ 471881 h 1667221"/>
              <a:gd name="connsiteX1021" fmla="*/ 1049381 w 1948239"/>
              <a:gd name="connsiteY1021" fmla="*/ 470459 h 1667221"/>
              <a:gd name="connsiteX1022" fmla="*/ 1075187 w 1948239"/>
              <a:gd name="connsiteY1022" fmla="*/ 446297 h 1667221"/>
              <a:gd name="connsiteX1023" fmla="*/ 1070886 w 1948239"/>
              <a:gd name="connsiteY1023" fmla="*/ 446297 h 1667221"/>
              <a:gd name="connsiteX1024" fmla="*/ 1076620 w 1948239"/>
              <a:gd name="connsiteY1024" fmla="*/ 442033 h 1667221"/>
              <a:gd name="connsiteX1025" fmla="*/ 1082355 w 1948239"/>
              <a:gd name="connsiteY1025" fmla="*/ 449140 h 1667221"/>
              <a:gd name="connsiteX1026" fmla="*/ 1089523 w 1948239"/>
              <a:gd name="connsiteY1026" fmla="*/ 422134 h 1667221"/>
              <a:gd name="connsiteX1027" fmla="*/ 1076620 w 1948239"/>
              <a:gd name="connsiteY1027" fmla="*/ 422134 h 1667221"/>
              <a:gd name="connsiteX1028" fmla="*/ 1095258 w 1948239"/>
              <a:gd name="connsiteY1028" fmla="*/ 415029 h 1667221"/>
              <a:gd name="connsiteX1029" fmla="*/ 1075187 w 1948239"/>
              <a:gd name="connsiteY1029" fmla="*/ 413606 h 1667221"/>
              <a:gd name="connsiteX1030" fmla="*/ 1079487 w 1948239"/>
              <a:gd name="connsiteY1030" fmla="*/ 403658 h 1667221"/>
              <a:gd name="connsiteX1031" fmla="*/ 1073753 w 1948239"/>
              <a:gd name="connsiteY1031" fmla="*/ 399394 h 1667221"/>
              <a:gd name="connsiteX1032" fmla="*/ 1078053 w 1948239"/>
              <a:gd name="connsiteY1032" fmla="*/ 388023 h 1667221"/>
              <a:gd name="connsiteX1033" fmla="*/ 1073753 w 1948239"/>
              <a:gd name="connsiteY1033" fmla="*/ 386601 h 1667221"/>
              <a:gd name="connsiteX1034" fmla="*/ 1083789 w 1948239"/>
              <a:gd name="connsiteY1034" fmla="*/ 369545 h 1667221"/>
              <a:gd name="connsiteX1035" fmla="*/ 1076620 w 1948239"/>
              <a:gd name="connsiteY1035" fmla="*/ 368125 h 1667221"/>
              <a:gd name="connsiteX1036" fmla="*/ 1083789 w 1948239"/>
              <a:gd name="connsiteY1036" fmla="*/ 353911 h 1667221"/>
              <a:gd name="connsiteX1037" fmla="*/ 1073753 w 1948239"/>
              <a:gd name="connsiteY1037" fmla="*/ 353911 h 1667221"/>
              <a:gd name="connsiteX1038" fmla="*/ 1086656 w 1948239"/>
              <a:gd name="connsiteY1038" fmla="*/ 338276 h 1667221"/>
              <a:gd name="connsiteX1039" fmla="*/ 1072320 w 1948239"/>
              <a:gd name="connsiteY1039" fmla="*/ 328327 h 1667221"/>
              <a:gd name="connsiteX1040" fmla="*/ 1079487 w 1948239"/>
              <a:gd name="connsiteY1040" fmla="*/ 319798 h 1667221"/>
              <a:gd name="connsiteX1041" fmla="*/ 1073753 w 1948239"/>
              <a:gd name="connsiteY1041" fmla="*/ 321220 h 1667221"/>
              <a:gd name="connsiteX1042" fmla="*/ 1078053 w 1948239"/>
              <a:gd name="connsiteY1042" fmla="*/ 322641 h 1667221"/>
              <a:gd name="connsiteX1043" fmla="*/ 1070886 w 1948239"/>
              <a:gd name="connsiteY1043" fmla="*/ 322641 h 1667221"/>
              <a:gd name="connsiteX1044" fmla="*/ 1076620 w 1948239"/>
              <a:gd name="connsiteY1044" fmla="*/ 312693 h 1667221"/>
              <a:gd name="connsiteX1045" fmla="*/ 1063717 w 1948239"/>
              <a:gd name="connsiteY1045" fmla="*/ 311270 h 1667221"/>
              <a:gd name="connsiteX1046" fmla="*/ 461537 w 1948239"/>
              <a:gd name="connsiteY1046" fmla="*/ 282944 h 1667221"/>
              <a:gd name="connsiteX1047" fmla="*/ 438676 w 1948239"/>
              <a:gd name="connsiteY1047" fmla="*/ 295636 h 1667221"/>
              <a:gd name="connsiteX1048" fmla="*/ 434815 w 1948239"/>
              <a:gd name="connsiteY1048" fmla="*/ 297805 h 1667221"/>
              <a:gd name="connsiteX1049" fmla="*/ 437243 w 1948239"/>
              <a:gd name="connsiteY1049" fmla="*/ 295636 h 1667221"/>
              <a:gd name="connsiteX1050" fmla="*/ 454446 w 1948239"/>
              <a:gd name="connsiteY1050" fmla="*/ 284799 h 1667221"/>
              <a:gd name="connsiteX1051" fmla="*/ 448532 w 1948239"/>
              <a:gd name="connsiteY1051" fmla="*/ 276980 h 1667221"/>
              <a:gd name="connsiteX1052" fmla="*/ 455879 w 1948239"/>
              <a:gd name="connsiteY1052" fmla="*/ 277157 h 1667221"/>
              <a:gd name="connsiteX1053" fmla="*/ 435808 w 1948239"/>
              <a:gd name="connsiteY1053" fmla="*/ 284264 h 1667221"/>
              <a:gd name="connsiteX1054" fmla="*/ 448532 w 1948239"/>
              <a:gd name="connsiteY1054" fmla="*/ 276980 h 1667221"/>
              <a:gd name="connsiteX1055" fmla="*/ 470216 w 1948239"/>
              <a:gd name="connsiteY1055" fmla="*/ 243047 h 1667221"/>
              <a:gd name="connsiteX1056" fmla="*/ 447278 w 1948239"/>
              <a:gd name="connsiteY1056" fmla="*/ 261524 h 1667221"/>
              <a:gd name="connsiteX1057" fmla="*/ 470216 w 1948239"/>
              <a:gd name="connsiteY1057" fmla="*/ 243047 h 1667221"/>
              <a:gd name="connsiteX1058" fmla="*/ 513221 w 1948239"/>
              <a:gd name="connsiteY1058" fmla="*/ 231676 h 1667221"/>
              <a:gd name="connsiteX1059" fmla="*/ 470214 w 1948239"/>
              <a:gd name="connsiteY1059" fmla="*/ 261524 h 1667221"/>
              <a:gd name="connsiteX1060" fmla="*/ 513221 w 1948239"/>
              <a:gd name="connsiteY1060" fmla="*/ 231676 h 1667221"/>
              <a:gd name="connsiteX1061" fmla="*/ 1733201 w 1948239"/>
              <a:gd name="connsiteY1061" fmla="*/ 220305 h 1667221"/>
              <a:gd name="connsiteX1062" fmla="*/ 1761873 w 1948239"/>
              <a:gd name="connsiteY1062" fmla="*/ 237360 h 1667221"/>
              <a:gd name="connsiteX1063" fmla="*/ 1750404 w 1948239"/>
              <a:gd name="connsiteY1063" fmla="*/ 245888 h 1667221"/>
              <a:gd name="connsiteX1064" fmla="*/ 1733201 w 1948239"/>
              <a:gd name="connsiteY1064" fmla="*/ 220305 h 1667221"/>
              <a:gd name="connsiteX1065" fmla="*/ 1609913 w 1948239"/>
              <a:gd name="connsiteY1065" fmla="*/ 98071 h 1667221"/>
              <a:gd name="connsiteX1066" fmla="*/ 1645752 w 1948239"/>
              <a:gd name="connsiteY1066" fmla="*/ 120812 h 1667221"/>
              <a:gd name="connsiteX1067" fmla="*/ 1624249 w 1948239"/>
              <a:gd name="connsiteY1067" fmla="*/ 113705 h 1667221"/>
              <a:gd name="connsiteX1068" fmla="*/ 1609913 w 1948239"/>
              <a:gd name="connsiteY1068" fmla="*/ 98071 h 1667221"/>
              <a:gd name="connsiteX1069" fmla="*/ 761232 w 1948239"/>
              <a:gd name="connsiteY1069" fmla="*/ 92384 h 1667221"/>
              <a:gd name="connsiteX1070" fmla="*/ 791339 w 1948239"/>
              <a:gd name="connsiteY1070" fmla="*/ 93806 h 1667221"/>
              <a:gd name="connsiteX1071" fmla="*/ 762667 w 1948239"/>
              <a:gd name="connsiteY1071" fmla="*/ 100913 h 1667221"/>
              <a:gd name="connsiteX1072" fmla="*/ 751198 w 1948239"/>
              <a:gd name="connsiteY1072" fmla="*/ 105177 h 1667221"/>
              <a:gd name="connsiteX1073" fmla="*/ 721092 w 1948239"/>
              <a:gd name="connsiteY1073" fmla="*/ 102334 h 1667221"/>
              <a:gd name="connsiteX1074" fmla="*/ 761232 w 1948239"/>
              <a:gd name="connsiteY1074" fmla="*/ 92384 h 1667221"/>
              <a:gd name="connsiteX1075" fmla="*/ 863017 w 1948239"/>
              <a:gd name="connsiteY1075" fmla="*/ 88122 h 1667221"/>
              <a:gd name="connsiteX1076" fmla="*/ 832912 w 1948239"/>
              <a:gd name="connsiteY1076" fmla="*/ 98071 h 1667221"/>
              <a:gd name="connsiteX1077" fmla="*/ 851548 w 1948239"/>
              <a:gd name="connsiteY1077" fmla="*/ 102335 h 1667221"/>
              <a:gd name="connsiteX1078" fmla="*/ 1396309 w 1948239"/>
              <a:gd name="connsiteY1078" fmla="*/ 69645 h 1667221"/>
              <a:gd name="connsiteX1079" fmla="*/ 1403478 w 1948239"/>
              <a:gd name="connsiteY1079" fmla="*/ 82436 h 1667221"/>
              <a:gd name="connsiteX1080" fmla="*/ 1430715 w 1948239"/>
              <a:gd name="connsiteY1080" fmla="*/ 100914 h 1667221"/>
              <a:gd name="connsiteX1081" fmla="*/ 1455087 w 1948239"/>
              <a:gd name="connsiteY1081" fmla="*/ 95229 h 1667221"/>
              <a:gd name="connsiteX1082" fmla="*/ 1467988 w 1948239"/>
              <a:gd name="connsiteY1082" fmla="*/ 102335 h 1667221"/>
              <a:gd name="connsiteX1083" fmla="*/ 1480891 w 1948239"/>
              <a:gd name="connsiteY1083" fmla="*/ 110863 h 1667221"/>
              <a:gd name="connsiteX1084" fmla="*/ 1506696 w 1948239"/>
              <a:gd name="connsiteY1084" fmla="*/ 120813 h 1667221"/>
              <a:gd name="connsiteX1085" fmla="*/ 1478024 w 1948239"/>
              <a:gd name="connsiteY1085" fmla="*/ 100914 h 1667221"/>
              <a:gd name="connsiteX1086" fmla="*/ 1518165 w 1948239"/>
              <a:gd name="connsiteY1086" fmla="*/ 116549 h 1667221"/>
              <a:gd name="connsiteX1087" fmla="*/ 1519597 w 1948239"/>
              <a:gd name="connsiteY1087" fmla="*/ 106599 h 1667221"/>
              <a:gd name="connsiteX1088" fmla="*/ 1460821 w 1948239"/>
              <a:gd name="connsiteY1088" fmla="*/ 89543 h 1667221"/>
              <a:gd name="connsiteX1089" fmla="*/ 1396309 w 1948239"/>
              <a:gd name="connsiteY1089" fmla="*/ 69645 h 1667221"/>
              <a:gd name="connsiteX1090" fmla="*/ 928245 w 1948239"/>
              <a:gd name="connsiteY1090" fmla="*/ 53654 h 1667221"/>
              <a:gd name="connsiteX1091" fmla="*/ 946166 w 1948239"/>
              <a:gd name="connsiteY1091" fmla="*/ 58273 h 1667221"/>
              <a:gd name="connsiteX1092" fmla="*/ 910325 w 1948239"/>
              <a:gd name="connsiteY1092" fmla="*/ 66801 h 1667221"/>
              <a:gd name="connsiteX1093" fmla="*/ 878786 w 1948239"/>
              <a:gd name="connsiteY1093" fmla="*/ 68223 h 1667221"/>
              <a:gd name="connsiteX1094" fmla="*/ 901723 w 1948239"/>
              <a:gd name="connsiteY1094" fmla="*/ 55430 h 1667221"/>
              <a:gd name="connsiteX1095" fmla="*/ 928245 w 1948239"/>
              <a:gd name="connsiteY1095" fmla="*/ 53654 h 1667221"/>
              <a:gd name="connsiteX1096" fmla="*/ 1191308 w 1948239"/>
              <a:gd name="connsiteY1096" fmla="*/ 31268 h 1667221"/>
              <a:gd name="connsiteX1097" fmla="*/ 1165503 w 1948239"/>
              <a:gd name="connsiteY1097" fmla="*/ 34111 h 1667221"/>
              <a:gd name="connsiteX1098" fmla="*/ 1184139 w 1948239"/>
              <a:gd name="connsiteY1098" fmla="*/ 35532 h 1667221"/>
              <a:gd name="connsiteX1099" fmla="*/ 1326065 w 1948239"/>
              <a:gd name="connsiteY1099" fmla="*/ 9949 h 1667221"/>
              <a:gd name="connsiteX1100" fmla="*/ 1376239 w 1948239"/>
              <a:gd name="connsiteY1100" fmla="*/ 31268 h 1667221"/>
              <a:gd name="connsiteX1101" fmla="*/ 1400611 w 1948239"/>
              <a:gd name="connsiteY1101" fmla="*/ 59696 h 1667221"/>
              <a:gd name="connsiteX1102" fmla="*/ 1420681 w 1948239"/>
              <a:gd name="connsiteY1102" fmla="*/ 59696 h 1667221"/>
              <a:gd name="connsiteX1103" fmla="*/ 1440751 w 1948239"/>
              <a:gd name="connsiteY1103" fmla="*/ 59696 h 1667221"/>
              <a:gd name="connsiteX1104" fmla="*/ 1490926 w 1948239"/>
              <a:gd name="connsiteY1104" fmla="*/ 75331 h 1667221"/>
              <a:gd name="connsiteX1105" fmla="*/ 1535367 w 1948239"/>
              <a:gd name="connsiteY1105" fmla="*/ 96650 h 1667221"/>
              <a:gd name="connsiteX1106" fmla="*/ 1571206 w 1948239"/>
              <a:gd name="connsiteY1106" fmla="*/ 123656 h 1667221"/>
              <a:gd name="connsiteX1107" fmla="*/ 1585542 w 1948239"/>
              <a:gd name="connsiteY1107" fmla="*/ 137868 h 1667221"/>
              <a:gd name="connsiteX1108" fmla="*/ 1597011 w 1948239"/>
              <a:gd name="connsiteY1108" fmla="*/ 152082 h 1667221"/>
              <a:gd name="connsiteX1109" fmla="*/ 1627117 w 1948239"/>
              <a:gd name="connsiteY1109" fmla="*/ 169138 h 1667221"/>
              <a:gd name="connsiteX1110" fmla="*/ 1640018 w 1948239"/>
              <a:gd name="connsiteY1110" fmla="*/ 166294 h 1667221"/>
              <a:gd name="connsiteX1111" fmla="*/ 1545402 w 1948239"/>
              <a:gd name="connsiteY1111" fmla="*/ 81015 h 1667221"/>
              <a:gd name="connsiteX1112" fmla="*/ 1568339 w 1948239"/>
              <a:gd name="connsiteY1112" fmla="*/ 108021 h 1667221"/>
              <a:gd name="connsiteX1113" fmla="*/ 1518165 w 1948239"/>
              <a:gd name="connsiteY1113" fmla="*/ 83859 h 1667221"/>
              <a:gd name="connsiteX1114" fmla="*/ 1472290 w 1948239"/>
              <a:gd name="connsiteY1114" fmla="*/ 59696 h 1667221"/>
              <a:gd name="connsiteX1115" fmla="*/ 1508129 w 1948239"/>
              <a:gd name="connsiteY1115" fmla="*/ 75331 h 1667221"/>
              <a:gd name="connsiteX1116" fmla="*/ 1543969 w 1948239"/>
              <a:gd name="connsiteY1116" fmla="*/ 92386 h 1667221"/>
              <a:gd name="connsiteX1117" fmla="*/ 1505261 w 1948239"/>
              <a:gd name="connsiteY1117" fmla="*/ 65381 h 1667221"/>
              <a:gd name="connsiteX1118" fmla="*/ 1548269 w 1948239"/>
              <a:gd name="connsiteY1118" fmla="*/ 78172 h 1667221"/>
              <a:gd name="connsiteX1119" fmla="*/ 1595578 w 1948239"/>
              <a:gd name="connsiteY1119" fmla="*/ 102335 h 1667221"/>
              <a:gd name="connsiteX1120" fmla="*/ 1591277 w 1948239"/>
              <a:gd name="connsiteY1120" fmla="*/ 99493 h 1667221"/>
              <a:gd name="connsiteX1121" fmla="*/ 1622815 w 1948239"/>
              <a:gd name="connsiteY1121" fmla="*/ 119392 h 1667221"/>
              <a:gd name="connsiteX1122" fmla="*/ 1641453 w 1948239"/>
              <a:gd name="connsiteY1122" fmla="*/ 132183 h 1667221"/>
              <a:gd name="connsiteX1123" fmla="*/ 1660088 w 1948239"/>
              <a:gd name="connsiteY1123" fmla="*/ 144975 h 1667221"/>
              <a:gd name="connsiteX1124" fmla="*/ 1687327 w 1948239"/>
              <a:gd name="connsiteY1124" fmla="*/ 169138 h 1667221"/>
              <a:gd name="connsiteX1125" fmla="*/ 1670124 w 1948239"/>
              <a:gd name="connsiteY1125" fmla="*/ 169138 h 1667221"/>
              <a:gd name="connsiteX1126" fmla="*/ 1637151 w 1948239"/>
              <a:gd name="connsiteY1126" fmla="*/ 150661 h 1667221"/>
              <a:gd name="connsiteX1127" fmla="*/ 1667257 w 1948239"/>
              <a:gd name="connsiteY1127" fmla="*/ 174824 h 1667221"/>
              <a:gd name="connsiteX1128" fmla="*/ 1697361 w 1948239"/>
              <a:gd name="connsiteY1128" fmla="*/ 201828 h 1667221"/>
              <a:gd name="connsiteX1129" fmla="*/ 1754705 w 1948239"/>
              <a:gd name="connsiteY1129" fmla="*/ 265789 h 1667221"/>
              <a:gd name="connsiteX1130" fmla="*/ 1807748 w 1948239"/>
              <a:gd name="connsiteY1130" fmla="*/ 334012 h 1667221"/>
              <a:gd name="connsiteX1131" fmla="*/ 1832118 w 1948239"/>
              <a:gd name="connsiteY1131" fmla="*/ 366703 h 1667221"/>
              <a:gd name="connsiteX1132" fmla="*/ 1857923 w 1948239"/>
              <a:gd name="connsiteY1132" fmla="*/ 396551 h 1667221"/>
              <a:gd name="connsiteX1133" fmla="*/ 1853623 w 1948239"/>
              <a:gd name="connsiteY1133" fmla="*/ 382337 h 1667221"/>
              <a:gd name="connsiteX1134" fmla="*/ 1847889 w 1948239"/>
              <a:gd name="connsiteY1134" fmla="*/ 368123 h 1667221"/>
              <a:gd name="connsiteX1135" fmla="*/ 1837853 w 1948239"/>
              <a:gd name="connsiteY1135" fmla="*/ 339697 h 1667221"/>
              <a:gd name="connsiteX1136" fmla="*/ 1867959 w 1948239"/>
              <a:gd name="connsiteY1136" fmla="*/ 397972 h 1667221"/>
              <a:gd name="connsiteX1137" fmla="*/ 1892329 w 1948239"/>
              <a:gd name="connsiteY1137" fmla="*/ 424978 h 1667221"/>
              <a:gd name="connsiteX1138" fmla="*/ 1881039 w 1948239"/>
              <a:gd name="connsiteY1138" fmla="*/ 389199 h 1667221"/>
              <a:gd name="connsiteX1139" fmla="*/ 1879634 w 1948239"/>
              <a:gd name="connsiteY1139" fmla="*/ 379503 h 1667221"/>
              <a:gd name="connsiteX1140" fmla="*/ 1892329 w 1948239"/>
              <a:gd name="connsiteY1140" fmla="*/ 423555 h 1667221"/>
              <a:gd name="connsiteX1141" fmla="*/ 1900930 w 1948239"/>
              <a:gd name="connsiteY1141" fmla="*/ 456247 h 1667221"/>
              <a:gd name="connsiteX1142" fmla="*/ 1906665 w 1948239"/>
              <a:gd name="connsiteY1142" fmla="*/ 486094 h 1667221"/>
              <a:gd name="connsiteX1143" fmla="*/ 1925302 w 1948239"/>
              <a:gd name="connsiteY1143" fmla="*/ 504572 h 1667221"/>
              <a:gd name="connsiteX1144" fmla="*/ 1910966 w 1948239"/>
              <a:gd name="connsiteY1144" fmla="*/ 505993 h 1667221"/>
              <a:gd name="connsiteX1145" fmla="*/ 1923868 w 1948239"/>
              <a:gd name="connsiteY1145" fmla="*/ 569952 h 1667221"/>
              <a:gd name="connsiteX1146" fmla="*/ 1931036 w 1948239"/>
              <a:gd name="connsiteY1146" fmla="*/ 561424 h 1667221"/>
              <a:gd name="connsiteX1147" fmla="*/ 1932469 w 1948239"/>
              <a:gd name="connsiteY1147" fmla="*/ 525891 h 1667221"/>
              <a:gd name="connsiteX1148" fmla="*/ 1933903 w 1948239"/>
              <a:gd name="connsiteY1148" fmla="*/ 633914 h 1667221"/>
              <a:gd name="connsiteX1149" fmla="*/ 1936771 w 1948239"/>
              <a:gd name="connsiteY1149" fmla="*/ 631071 h 1667221"/>
              <a:gd name="connsiteX1150" fmla="*/ 1935336 w 1948239"/>
              <a:gd name="connsiteY1150" fmla="*/ 666604 h 1667221"/>
              <a:gd name="connsiteX1151" fmla="*/ 1941071 w 1948239"/>
              <a:gd name="connsiteY1151" fmla="*/ 636755 h 1667221"/>
              <a:gd name="connsiteX1152" fmla="*/ 1933903 w 1948239"/>
              <a:gd name="connsiteY1152" fmla="*/ 713508 h 1667221"/>
              <a:gd name="connsiteX1153" fmla="*/ 1932469 w 1948239"/>
              <a:gd name="connsiteY1153" fmla="*/ 783152 h 1667221"/>
              <a:gd name="connsiteX1154" fmla="*/ 1922435 w 1948239"/>
              <a:gd name="connsiteY1154" fmla="*/ 813001 h 1667221"/>
              <a:gd name="connsiteX1155" fmla="*/ 1928169 w 1948239"/>
              <a:gd name="connsiteY1155" fmla="*/ 815844 h 1667221"/>
              <a:gd name="connsiteX1156" fmla="*/ 1916700 w 1948239"/>
              <a:gd name="connsiteY1156" fmla="*/ 844270 h 1667221"/>
              <a:gd name="connsiteX1157" fmla="*/ 1926735 w 1948239"/>
              <a:gd name="connsiteY1157" fmla="*/ 881224 h 1667221"/>
              <a:gd name="connsiteX1158" fmla="*/ 1926735 w 1948239"/>
              <a:gd name="connsiteY1158" fmla="*/ 878381 h 1667221"/>
              <a:gd name="connsiteX1159" fmla="*/ 1932469 w 1948239"/>
              <a:gd name="connsiteY1159" fmla="*/ 898280 h 1667221"/>
              <a:gd name="connsiteX1160" fmla="*/ 1908099 w 1948239"/>
              <a:gd name="connsiteY1160" fmla="*/ 955134 h 1667221"/>
              <a:gd name="connsiteX1161" fmla="*/ 1873693 w 1948239"/>
              <a:gd name="connsiteY1161" fmla="*/ 1010566 h 1667221"/>
              <a:gd name="connsiteX1162" fmla="*/ 1836420 w 1948239"/>
              <a:gd name="connsiteY1162" fmla="*/ 1044677 h 1667221"/>
              <a:gd name="connsiteX1163" fmla="*/ 1836420 w 1948239"/>
              <a:gd name="connsiteY1163" fmla="*/ 1067419 h 1667221"/>
              <a:gd name="connsiteX1164" fmla="*/ 1820650 w 1948239"/>
              <a:gd name="connsiteY1164" fmla="*/ 1127114 h 1667221"/>
              <a:gd name="connsiteX1165" fmla="*/ 1833553 w 1948239"/>
              <a:gd name="connsiteY1165" fmla="*/ 1112902 h 1667221"/>
              <a:gd name="connsiteX1166" fmla="*/ 1816350 w 1948239"/>
              <a:gd name="connsiteY1166" fmla="*/ 1137064 h 1667221"/>
              <a:gd name="connsiteX1167" fmla="*/ 1820650 w 1948239"/>
              <a:gd name="connsiteY1167" fmla="*/ 1145592 h 1667221"/>
              <a:gd name="connsiteX1168" fmla="*/ 1793412 w 1948239"/>
              <a:gd name="connsiteY1168" fmla="*/ 1182546 h 1667221"/>
              <a:gd name="connsiteX1169" fmla="*/ 1817783 w 1948239"/>
              <a:gd name="connsiteY1169" fmla="*/ 1168334 h 1667221"/>
              <a:gd name="connsiteX1170" fmla="*/ 1781944 w 1948239"/>
              <a:gd name="connsiteY1170" fmla="*/ 1213816 h 1667221"/>
              <a:gd name="connsiteX1171" fmla="*/ 1800579 w 1948239"/>
              <a:gd name="connsiteY1171" fmla="*/ 1202445 h 1667221"/>
              <a:gd name="connsiteX1172" fmla="*/ 1777642 w 1948239"/>
              <a:gd name="connsiteY1172" fmla="*/ 1220923 h 1667221"/>
              <a:gd name="connsiteX1173" fmla="*/ 1756139 w 1948239"/>
              <a:gd name="connsiteY1173" fmla="*/ 1249349 h 1667221"/>
              <a:gd name="connsiteX1174" fmla="*/ 1769041 w 1948239"/>
              <a:gd name="connsiteY1174" fmla="*/ 1225187 h 1667221"/>
              <a:gd name="connsiteX1175" fmla="*/ 1780509 w 1948239"/>
              <a:gd name="connsiteY1175" fmla="*/ 1201024 h 1667221"/>
              <a:gd name="connsiteX1176" fmla="*/ 1743236 w 1948239"/>
              <a:gd name="connsiteY1176" fmla="*/ 1233714 h 1667221"/>
              <a:gd name="connsiteX1177" fmla="*/ 1717432 w 1948239"/>
              <a:gd name="connsiteY1177" fmla="*/ 1240821 h 1667221"/>
              <a:gd name="connsiteX1178" fmla="*/ 1683026 w 1948239"/>
              <a:gd name="connsiteY1178" fmla="*/ 1276355 h 1667221"/>
              <a:gd name="connsiteX1179" fmla="*/ 1667257 w 1948239"/>
              <a:gd name="connsiteY1179" fmla="*/ 1296253 h 1667221"/>
              <a:gd name="connsiteX1180" fmla="*/ 1650054 w 1948239"/>
              <a:gd name="connsiteY1180" fmla="*/ 1314731 h 1667221"/>
              <a:gd name="connsiteX1181" fmla="*/ 1578375 w 1948239"/>
              <a:gd name="connsiteY1181" fmla="*/ 1367320 h 1667221"/>
              <a:gd name="connsiteX1182" fmla="*/ 1578375 w 1948239"/>
              <a:gd name="connsiteY1182" fmla="*/ 1392903 h 1667221"/>
              <a:gd name="connsiteX1183" fmla="*/ 1618515 w 1948239"/>
              <a:gd name="connsiteY1183" fmla="*/ 1365897 h 1667221"/>
              <a:gd name="connsiteX1184" fmla="*/ 1651487 w 1948239"/>
              <a:gd name="connsiteY1184" fmla="*/ 1353106 h 1667221"/>
              <a:gd name="connsiteX1185" fmla="*/ 1678726 w 1948239"/>
              <a:gd name="connsiteY1185" fmla="*/ 1310465 h 1667221"/>
              <a:gd name="connsiteX1186" fmla="*/ 1711697 w 1948239"/>
              <a:gd name="connsiteY1186" fmla="*/ 1264984 h 1667221"/>
              <a:gd name="connsiteX1187" fmla="*/ 1680159 w 1948239"/>
              <a:gd name="connsiteY1187" fmla="*/ 1311888 h 1667221"/>
              <a:gd name="connsiteX1188" fmla="*/ 1726033 w 1948239"/>
              <a:gd name="connsiteY1188" fmla="*/ 1289146 h 1667221"/>
              <a:gd name="connsiteX1189" fmla="*/ 1645596 w 1948239"/>
              <a:gd name="connsiteY1189" fmla="*/ 1383687 h 1667221"/>
              <a:gd name="connsiteX1190" fmla="*/ 1624252 w 1948239"/>
              <a:gd name="connsiteY1190" fmla="*/ 1405694 h 1667221"/>
              <a:gd name="connsiteX1191" fmla="*/ 1624250 w 1948239"/>
              <a:gd name="connsiteY1191" fmla="*/ 1405696 h 1667221"/>
              <a:gd name="connsiteX1192" fmla="*/ 1562605 w 1948239"/>
              <a:gd name="connsiteY1192" fmla="*/ 1445493 h 1667221"/>
              <a:gd name="connsiteX1193" fmla="*/ 1505261 w 1948239"/>
              <a:gd name="connsiteY1193" fmla="*/ 1454021 h 1667221"/>
              <a:gd name="connsiteX1194" fmla="*/ 1473723 w 1948239"/>
              <a:gd name="connsiteY1194" fmla="*/ 1483868 h 1667221"/>
              <a:gd name="connsiteX1195" fmla="*/ 1436449 w 1948239"/>
              <a:gd name="connsiteY1195" fmla="*/ 1502346 h 1667221"/>
              <a:gd name="connsiteX1196" fmla="*/ 1436449 w 1948239"/>
              <a:gd name="connsiteY1196" fmla="*/ 1526508 h 1667221"/>
              <a:gd name="connsiteX1197" fmla="*/ 1478024 w 1948239"/>
              <a:gd name="connsiteY1197" fmla="*/ 1502346 h 1667221"/>
              <a:gd name="connsiteX1198" fmla="*/ 1532500 w 1948239"/>
              <a:gd name="connsiteY1198" fmla="*/ 1482447 h 1667221"/>
              <a:gd name="connsiteX1199" fmla="*/ 1500961 w 1948239"/>
              <a:gd name="connsiteY1199" fmla="*/ 1508031 h 1667221"/>
              <a:gd name="connsiteX1200" fmla="*/ 1469423 w 1948239"/>
              <a:gd name="connsiteY1200" fmla="*/ 1532194 h 1667221"/>
              <a:gd name="connsiteX1201" fmla="*/ 1445051 w 1948239"/>
              <a:gd name="connsiteY1201" fmla="*/ 1530772 h 1667221"/>
              <a:gd name="connsiteX1202" fmla="*/ 1440751 w 1948239"/>
              <a:gd name="connsiteY1202" fmla="*/ 1544986 h 1667221"/>
              <a:gd name="connsiteX1203" fmla="*/ 1369072 w 1948239"/>
              <a:gd name="connsiteY1203" fmla="*/ 1577676 h 1667221"/>
              <a:gd name="connsiteX1204" fmla="*/ 1318896 w 1948239"/>
              <a:gd name="connsiteY1204" fmla="*/ 1604682 h 1667221"/>
              <a:gd name="connsiteX1205" fmla="*/ 1274455 w 1948239"/>
              <a:gd name="connsiteY1205" fmla="*/ 1610367 h 1667221"/>
              <a:gd name="connsiteX1206" fmla="*/ 1330365 w 1948239"/>
              <a:gd name="connsiteY1206" fmla="*/ 1594732 h 1667221"/>
              <a:gd name="connsiteX1207" fmla="*/ 1330365 w 1948239"/>
              <a:gd name="connsiteY1207" fmla="*/ 1563462 h 1667221"/>
              <a:gd name="connsiteX1208" fmla="*/ 1304560 w 1948239"/>
              <a:gd name="connsiteY1208" fmla="*/ 1571992 h 1667221"/>
              <a:gd name="connsiteX1209" fmla="*/ 1275888 w 1948239"/>
              <a:gd name="connsiteY1209" fmla="*/ 1581940 h 1667221"/>
              <a:gd name="connsiteX1210" fmla="*/ 1214245 w 1948239"/>
              <a:gd name="connsiteY1210" fmla="*/ 1604682 h 1667221"/>
              <a:gd name="connsiteX1211" fmla="*/ 1149733 w 1948239"/>
              <a:gd name="connsiteY1211" fmla="*/ 1621737 h 1667221"/>
              <a:gd name="connsiteX1212" fmla="*/ 1088090 w 1948239"/>
              <a:gd name="connsiteY1212" fmla="*/ 1627424 h 1667221"/>
              <a:gd name="connsiteX1213" fmla="*/ 1133853 w 1948239"/>
              <a:gd name="connsiteY1213" fmla="*/ 1628622 h 1667221"/>
              <a:gd name="connsiteX1214" fmla="*/ 1135061 w 1948239"/>
              <a:gd name="connsiteY1214" fmla="*/ 1629244 h 1667221"/>
              <a:gd name="connsiteX1215" fmla="*/ 1106726 w 1948239"/>
              <a:gd name="connsiteY1215" fmla="*/ 1631687 h 1667221"/>
              <a:gd name="connsiteX1216" fmla="*/ 1103859 w 1948239"/>
              <a:gd name="connsiteY1216" fmla="*/ 1634529 h 1667221"/>
              <a:gd name="connsiteX1217" fmla="*/ 1136832 w 1948239"/>
              <a:gd name="connsiteY1217" fmla="*/ 1631687 h 1667221"/>
              <a:gd name="connsiteX1218" fmla="*/ 1137849 w 1948239"/>
              <a:gd name="connsiteY1218" fmla="*/ 1630679 h 1667221"/>
              <a:gd name="connsiteX1219" fmla="*/ 1142566 w 1948239"/>
              <a:gd name="connsiteY1219" fmla="*/ 1633108 h 1667221"/>
              <a:gd name="connsiteX1220" fmla="*/ 953333 w 1948239"/>
              <a:gd name="connsiteY1220" fmla="*/ 1635951 h 1667221"/>
              <a:gd name="connsiteX1221" fmla="*/ 966235 w 1948239"/>
              <a:gd name="connsiteY1221" fmla="*/ 1648743 h 1667221"/>
              <a:gd name="connsiteX1222" fmla="*/ 927529 w 1948239"/>
              <a:gd name="connsiteY1222" fmla="*/ 1648743 h 1667221"/>
              <a:gd name="connsiteX1223" fmla="*/ 885954 w 1948239"/>
              <a:gd name="connsiteY1223" fmla="*/ 1653007 h 1667221"/>
              <a:gd name="connsiteX1224" fmla="*/ 883087 w 1948239"/>
              <a:gd name="connsiteY1224" fmla="*/ 1647322 h 1667221"/>
              <a:gd name="connsiteX1225" fmla="*/ 847248 w 1948239"/>
              <a:gd name="connsiteY1225" fmla="*/ 1662957 h 1667221"/>
              <a:gd name="connsiteX1226" fmla="*/ 742596 w 1948239"/>
              <a:gd name="connsiteY1226" fmla="*/ 1661535 h 1667221"/>
              <a:gd name="connsiteX1227" fmla="*/ 748330 w 1948239"/>
              <a:gd name="connsiteY1227" fmla="*/ 1667221 h 1667221"/>
              <a:gd name="connsiteX1228" fmla="*/ 650668 w 1948239"/>
              <a:gd name="connsiteY1228" fmla="*/ 1657271 h 1667221"/>
              <a:gd name="connsiteX1229" fmla="*/ 582677 w 1948239"/>
              <a:gd name="connsiteY1229" fmla="*/ 1650706 h 1667221"/>
              <a:gd name="connsiteX1230" fmla="*/ 591981 w 1948239"/>
              <a:gd name="connsiteY1230" fmla="*/ 1650719 h 1667221"/>
              <a:gd name="connsiteX1231" fmla="*/ 597805 w 1948239"/>
              <a:gd name="connsiteY1231" fmla="*/ 1644479 h 1667221"/>
              <a:gd name="connsiteX1232" fmla="*/ 559097 w 1948239"/>
              <a:gd name="connsiteY1232" fmla="*/ 1634529 h 1667221"/>
              <a:gd name="connsiteX1233" fmla="*/ 520391 w 1948239"/>
              <a:gd name="connsiteY1233" fmla="*/ 1621737 h 1667221"/>
              <a:gd name="connsiteX1234" fmla="*/ 500321 w 1948239"/>
              <a:gd name="connsiteY1234" fmla="*/ 1627424 h 1667221"/>
              <a:gd name="connsiteX1235" fmla="*/ 528993 w 1948239"/>
              <a:gd name="connsiteY1235" fmla="*/ 1634529 h 1667221"/>
              <a:gd name="connsiteX1236" fmla="*/ 517524 w 1948239"/>
              <a:gd name="connsiteY1236" fmla="*/ 1637372 h 1667221"/>
              <a:gd name="connsiteX1237" fmla="*/ 530425 w 1948239"/>
              <a:gd name="connsiteY1237" fmla="*/ 1608946 h 1667221"/>
              <a:gd name="connsiteX1238" fmla="*/ 488852 w 1948239"/>
              <a:gd name="connsiteY1238" fmla="*/ 1593311 h 1667221"/>
              <a:gd name="connsiteX1239" fmla="*/ 457314 w 1948239"/>
              <a:gd name="connsiteY1239" fmla="*/ 1576256 h 1667221"/>
              <a:gd name="connsiteX1240" fmla="*/ 464481 w 1948239"/>
              <a:gd name="connsiteY1240" fmla="*/ 1607525 h 1667221"/>
              <a:gd name="connsiteX1241" fmla="*/ 438676 w 1948239"/>
              <a:gd name="connsiteY1241" fmla="*/ 1600418 h 1667221"/>
              <a:gd name="connsiteX1242" fmla="*/ 405705 w 1948239"/>
              <a:gd name="connsiteY1242" fmla="*/ 1583361 h 1667221"/>
              <a:gd name="connsiteX1243" fmla="*/ 352661 w 1948239"/>
              <a:gd name="connsiteY1243" fmla="*/ 1542143 h 1667221"/>
              <a:gd name="connsiteX1244" fmla="*/ 265213 w 1948239"/>
              <a:gd name="connsiteY1244" fmla="*/ 1508031 h 1667221"/>
              <a:gd name="connsiteX1245" fmla="*/ 245143 w 1948239"/>
              <a:gd name="connsiteY1245" fmla="*/ 1493818 h 1667221"/>
              <a:gd name="connsiteX1246" fmla="*/ 227940 w 1948239"/>
              <a:gd name="connsiteY1246" fmla="*/ 1482447 h 1667221"/>
              <a:gd name="connsiteX1247" fmla="*/ 206436 w 1948239"/>
              <a:gd name="connsiteY1247" fmla="*/ 1476763 h 1667221"/>
              <a:gd name="connsiteX1248" fmla="*/ 187800 w 1948239"/>
              <a:gd name="connsiteY1248" fmla="*/ 1451178 h 1667221"/>
              <a:gd name="connsiteX1249" fmla="*/ 192100 w 1948239"/>
              <a:gd name="connsiteY1249" fmla="*/ 1462549 h 1667221"/>
              <a:gd name="connsiteX1250" fmla="*/ 156261 w 1948239"/>
              <a:gd name="connsiteY1250" fmla="*/ 1421329 h 1667221"/>
              <a:gd name="connsiteX1251" fmla="*/ 137624 w 1948239"/>
              <a:gd name="connsiteY1251" fmla="*/ 1387218 h 1667221"/>
              <a:gd name="connsiteX1252" fmla="*/ 140491 w 1948239"/>
              <a:gd name="connsiteY1252" fmla="*/ 1407117 h 1667221"/>
              <a:gd name="connsiteX1253" fmla="*/ 108952 w 1948239"/>
              <a:gd name="connsiteY1253" fmla="*/ 1364477 h 1667221"/>
              <a:gd name="connsiteX1254" fmla="*/ 98918 w 1948239"/>
              <a:gd name="connsiteY1254" fmla="*/ 1343157 h 1667221"/>
              <a:gd name="connsiteX1255" fmla="*/ 90316 w 1948239"/>
              <a:gd name="connsiteY1255" fmla="*/ 1321836 h 1667221"/>
              <a:gd name="connsiteX1256" fmla="*/ 80281 w 1948239"/>
              <a:gd name="connsiteY1256" fmla="*/ 1300517 h 1667221"/>
              <a:gd name="connsiteX1257" fmla="*/ 73113 w 1948239"/>
              <a:gd name="connsiteY1257" fmla="*/ 1279198 h 1667221"/>
              <a:gd name="connsiteX1258" fmla="*/ 63078 w 1948239"/>
              <a:gd name="connsiteY1258" fmla="*/ 1256456 h 1667221"/>
              <a:gd name="connsiteX1259" fmla="*/ 51609 w 1948239"/>
              <a:gd name="connsiteY1259" fmla="*/ 1232293 h 1667221"/>
              <a:gd name="connsiteX1260" fmla="*/ 53043 w 1948239"/>
              <a:gd name="connsiteY1260" fmla="*/ 1246506 h 1667221"/>
              <a:gd name="connsiteX1261" fmla="*/ 44442 w 1948239"/>
              <a:gd name="connsiteY1261" fmla="*/ 1212395 h 1667221"/>
              <a:gd name="connsiteX1262" fmla="*/ 60210 w 1948239"/>
              <a:gd name="connsiteY1262" fmla="*/ 1235135 h 1667221"/>
              <a:gd name="connsiteX1263" fmla="*/ 45875 w 1948239"/>
              <a:gd name="connsiteY1263" fmla="*/ 1162648 h 1667221"/>
              <a:gd name="connsiteX1264" fmla="*/ 27239 w 1948239"/>
              <a:gd name="connsiteY1264" fmla="*/ 1073105 h 1667221"/>
              <a:gd name="connsiteX1265" fmla="*/ 17203 w 1948239"/>
              <a:gd name="connsiteY1265" fmla="*/ 1101531 h 1667221"/>
              <a:gd name="connsiteX1266" fmla="*/ 28672 w 1948239"/>
              <a:gd name="connsiteY1266" fmla="*/ 1017673 h 1667221"/>
              <a:gd name="connsiteX1267" fmla="*/ 11469 w 1948239"/>
              <a:gd name="connsiteY1267" fmla="*/ 1053206 h 1667221"/>
              <a:gd name="connsiteX1268" fmla="*/ 11469 w 1948239"/>
              <a:gd name="connsiteY1268" fmla="*/ 989245 h 1667221"/>
              <a:gd name="connsiteX1269" fmla="*/ 4301 w 1948239"/>
              <a:gd name="connsiteY1269" fmla="*/ 976453 h 1667221"/>
              <a:gd name="connsiteX1270" fmla="*/ 5734 w 1948239"/>
              <a:gd name="connsiteY1270" fmla="*/ 903966 h 1667221"/>
              <a:gd name="connsiteX1271" fmla="*/ 0 w 1948239"/>
              <a:gd name="connsiteY1271" fmla="*/ 909651 h 1667221"/>
              <a:gd name="connsiteX1272" fmla="*/ 10036 w 1948239"/>
              <a:gd name="connsiteY1272" fmla="*/ 795945 h 1667221"/>
              <a:gd name="connsiteX1273" fmla="*/ 1434 w 1948239"/>
              <a:gd name="connsiteY1273" fmla="*/ 801630 h 1667221"/>
              <a:gd name="connsiteX1274" fmla="*/ 11469 w 1948239"/>
              <a:gd name="connsiteY1274" fmla="*/ 712086 h 1667221"/>
              <a:gd name="connsiteX1275" fmla="*/ 0 w 1948239"/>
              <a:gd name="connsiteY1275" fmla="*/ 730563 h 1667221"/>
              <a:gd name="connsiteX1276" fmla="*/ 20070 w 1948239"/>
              <a:gd name="connsiteY1276" fmla="*/ 622543 h 1667221"/>
              <a:gd name="connsiteX1277" fmla="*/ 5734 w 1948239"/>
              <a:gd name="connsiteY1277" fmla="*/ 599801 h 1667221"/>
              <a:gd name="connsiteX1278" fmla="*/ 20070 w 1948239"/>
              <a:gd name="connsiteY1278" fmla="*/ 540105 h 1667221"/>
              <a:gd name="connsiteX1279" fmla="*/ 11469 w 1948239"/>
              <a:gd name="connsiteY1279" fmla="*/ 557161 h 1667221"/>
              <a:gd name="connsiteX1280" fmla="*/ 15770 w 1948239"/>
              <a:gd name="connsiteY1280" fmla="*/ 557161 h 1667221"/>
              <a:gd name="connsiteX1281" fmla="*/ 7169 w 1948239"/>
              <a:gd name="connsiteY1281" fmla="*/ 572795 h 1667221"/>
              <a:gd name="connsiteX1282" fmla="*/ 22937 w 1948239"/>
              <a:gd name="connsiteY1282" fmla="*/ 504572 h 1667221"/>
              <a:gd name="connsiteX1283" fmla="*/ 7169 w 1948239"/>
              <a:gd name="connsiteY1283" fmla="*/ 521627 h 1667221"/>
              <a:gd name="connsiteX1284" fmla="*/ 55910 w 1948239"/>
              <a:gd name="connsiteY1284" fmla="*/ 379494 h 1667221"/>
              <a:gd name="connsiteX1285" fmla="*/ 73113 w 1948239"/>
              <a:gd name="connsiteY1285" fmla="*/ 386601 h 1667221"/>
              <a:gd name="connsiteX1286" fmla="*/ 63078 w 1948239"/>
              <a:gd name="connsiteY1286" fmla="*/ 436348 h 1667221"/>
              <a:gd name="connsiteX1287" fmla="*/ 88882 w 1948239"/>
              <a:gd name="connsiteY1287" fmla="*/ 393708 h 1667221"/>
              <a:gd name="connsiteX1288" fmla="*/ 81715 w 1948239"/>
              <a:gd name="connsiteY1288" fmla="*/ 427821 h 1667221"/>
              <a:gd name="connsiteX1289" fmla="*/ 84582 w 1948239"/>
              <a:gd name="connsiteY1289" fmla="*/ 426398 h 1667221"/>
              <a:gd name="connsiteX1290" fmla="*/ 78848 w 1948239"/>
              <a:gd name="connsiteY1290" fmla="*/ 451983 h 1667221"/>
              <a:gd name="connsiteX1291" fmla="*/ 110387 w 1948239"/>
              <a:gd name="connsiteY1291" fmla="*/ 454825 h 1667221"/>
              <a:gd name="connsiteX1292" fmla="*/ 86015 w 1948239"/>
              <a:gd name="connsiteY1292" fmla="*/ 500308 h 1667221"/>
              <a:gd name="connsiteX1293" fmla="*/ 86015 w 1948239"/>
              <a:gd name="connsiteY1293" fmla="*/ 540105 h 1667221"/>
              <a:gd name="connsiteX1294" fmla="*/ 106085 w 1948239"/>
              <a:gd name="connsiteY1294" fmla="*/ 496044 h 1667221"/>
              <a:gd name="connsiteX1295" fmla="*/ 114687 w 1948239"/>
              <a:gd name="connsiteY1295" fmla="*/ 547212 h 1667221"/>
              <a:gd name="connsiteX1296" fmla="*/ 117554 w 1948239"/>
              <a:gd name="connsiteY1296" fmla="*/ 683659 h 1667221"/>
              <a:gd name="connsiteX1297" fmla="*/ 97484 w 1948239"/>
              <a:gd name="connsiteY1297" fmla="*/ 696451 h 1667221"/>
              <a:gd name="connsiteX1298" fmla="*/ 101785 w 1948239"/>
              <a:gd name="connsiteY1298" fmla="*/ 737670 h 1667221"/>
              <a:gd name="connsiteX1299" fmla="*/ 86015 w 1948239"/>
              <a:gd name="connsiteY1299" fmla="*/ 751883 h 1667221"/>
              <a:gd name="connsiteX1300" fmla="*/ 91749 w 1948239"/>
              <a:gd name="connsiteY1300" fmla="*/ 777468 h 1667221"/>
              <a:gd name="connsiteX1301" fmla="*/ 110387 w 1948239"/>
              <a:gd name="connsiteY1301" fmla="*/ 760412 h 1667221"/>
              <a:gd name="connsiteX1302" fmla="*/ 101785 w 1948239"/>
              <a:gd name="connsiteY1302" fmla="*/ 818686 h 1667221"/>
              <a:gd name="connsiteX1303" fmla="*/ 108952 w 1948239"/>
              <a:gd name="connsiteY1303" fmla="*/ 803051 h 1667221"/>
              <a:gd name="connsiteX1304" fmla="*/ 107519 w 1948239"/>
              <a:gd name="connsiteY1304" fmla="*/ 915337 h 1667221"/>
              <a:gd name="connsiteX1305" fmla="*/ 111819 w 1948239"/>
              <a:gd name="connsiteY1305" fmla="*/ 1020514 h 1667221"/>
              <a:gd name="connsiteX1306" fmla="*/ 118988 w 1948239"/>
              <a:gd name="connsiteY1306" fmla="*/ 1011987 h 1667221"/>
              <a:gd name="connsiteX1307" fmla="*/ 117554 w 1948239"/>
              <a:gd name="connsiteY1307" fmla="*/ 1038992 h 1667221"/>
              <a:gd name="connsiteX1308" fmla="*/ 121855 w 1948239"/>
              <a:gd name="connsiteY1308" fmla="*/ 1033306 h 1667221"/>
              <a:gd name="connsiteX1309" fmla="*/ 120421 w 1948239"/>
              <a:gd name="connsiteY1309" fmla="*/ 1095845 h 1667221"/>
              <a:gd name="connsiteX1310" fmla="*/ 133324 w 1948239"/>
              <a:gd name="connsiteY1310" fmla="*/ 1186810 h 1667221"/>
              <a:gd name="connsiteX1311" fmla="*/ 136191 w 1948239"/>
              <a:gd name="connsiteY1311" fmla="*/ 1158384 h 1667221"/>
              <a:gd name="connsiteX1312" fmla="*/ 139058 w 1948239"/>
              <a:gd name="connsiteY1312" fmla="*/ 1206709 h 1667221"/>
              <a:gd name="connsiteX1313" fmla="*/ 149093 w 1948239"/>
              <a:gd name="connsiteY1313" fmla="*/ 1198181 h 1667221"/>
              <a:gd name="connsiteX1314" fmla="*/ 159128 w 1948239"/>
              <a:gd name="connsiteY1314" fmla="*/ 1243664 h 1667221"/>
              <a:gd name="connsiteX1315" fmla="*/ 166296 w 1948239"/>
              <a:gd name="connsiteY1315" fmla="*/ 1257877 h 1667221"/>
              <a:gd name="connsiteX1316" fmla="*/ 174897 w 1948239"/>
              <a:gd name="connsiteY1316" fmla="*/ 1272091 h 1667221"/>
              <a:gd name="connsiteX1317" fmla="*/ 183499 w 1948239"/>
              <a:gd name="connsiteY1317" fmla="*/ 1287725 h 1667221"/>
              <a:gd name="connsiteX1318" fmla="*/ 192100 w 1948239"/>
              <a:gd name="connsiteY1318" fmla="*/ 1301938 h 1667221"/>
              <a:gd name="connsiteX1319" fmla="*/ 199269 w 1948239"/>
              <a:gd name="connsiteY1319" fmla="*/ 1297674 h 1667221"/>
              <a:gd name="connsiteX1320" fmla="*/ 212170 w 1948239"/>
              <a:gd name="connsiteY1320" fmla="*/ 1321836 h 1667221"/>
              <a:gd name="connsiteX1321" fmla="*/ 210737 w 1948239"/>
              <a:gd name="connsiteY1321" fmla="*/ 1311888 h 1667221"/>
              <a:gd name="connsiteX1322" fmla="*/ 268081 w 1948239"/>
              <a:gd name="connsiteY1322" fmla="*/ 1382954 h 1667221"/>
              <a:gd name="connsiteX1323" fmla="*/ 262346 w 1948239"/>
              <a:gd name="connsiteY1323" fmla="*/ 1355949 h 1667221"/>
              <a:gd name="connsiteX1324" fmla="*/ 288151 w 1948239"/>
              <a:gd name="connsiteY1324" fmla="*/ 1388639 h 1667221"/>
              <a:gd name="connsiteX1325" fmla="*/ 316822 w 1948239"/>
              <a:gd name="connsiteY1325" fmla="*/ 1419908 h 1667221"/>
              <a:gd name="connsiteX1326" fmla="*/ 338325 w 1948239"/>
              <a:gd name="connsiteY1326" fmla="*/ 1419908 h 1667221"/>
              <a:gd name="connsiteX1327" fmla="*/ 345494 w 1948239"/>
              <a:gd name="connsiteY1327" fmla="*/ 1429858 h 1667221"/>
              <a:gd name="connsiteX1328" fmla="*/ 356963 w 1948239"/>
              <a:gd name="connsiteY1328" fmla="*/ 1442650 h 1667221"/>
              <a:gd name="connsiteX1329" fmla="*/ 358396 w 1948239"/>
              <a:gd name="connsiteY1329" fmla="*/ 1435543 h 1667221"/>
              <a:gd name="connsiteX1330" fmla="*/ 530425 w 1948239"/>
              <a:gd name="connsiteY1330" fmla="*/ 1523665 h 1667221"/>
              <a:gd name="connsiteX1331" fmla="*/ 725393 w 1948239"/>
              <a:gd name="connsiteY1331" fmla="*/ 1562042 h 1667221"/>
              <a:gd name="connsiteX1332" fmla="*/ 722525 w 1948239"/>
              <a:gd name="connsiteY1332" fmla="*/ 1559199 h 1667221"/>
              <a:gd name="connsiteX1333" fmla="*/ 802806 w 1948239"/>
              <a:gd name="connsiteY1333" fmla="*/ 1580519 h 1667221"/>
              <a:gd name="connsiteX1334" fmla="*/ 847248 w 1948239"/>
              <a:gd name="connsiteY1334" fmla="*/ 1564885 h 1667221"/>
              <a:gd name="connsiteX1335" fmla="*/ 868751 w 1948239"/>
              <a:gd name="connsiteY1335" fmla="*/ 1571992 h 1667221"/>
              <a:gd name="connsiteX1336" fmla="*/ 910326 w 1948239"/>
              <a:gd name="connsiteY1336" fmla="*/ 1576256 h 1667221"/>
              <a:gd name="connsiteX1337" fmla="*/ 904591 w 1948239"/>
              <a:gd name="connsiteY1337" fmla="*/ 1563462 h 1667221"/>
              <a:gd name="connsiteX1338" fmla="*/ 960500 w 1948239"/>
              <a:gd name="connsiteY1338" fmla="*/ 1556357 h 1667221"/>
              <a:gd name="connsiteX1339" fmla="*/ 1013543 w 1948239"/>
              <a:gd name="connsiteY1339" fmla="*/ 1552092 h 1667221"/>
              <a:gd name="connsiteX1340" fmla="*/ 1068020 w 1948239"/>
              <a:gd name="connsiteY1340" fmla="*/ 1546407 h 1667221"/>
              <a:gd name="connsiteX1341" fmla="*/ 1126796 w 1948239"/>
              <a:gd name="connsiteY1341" fmla="*/ 1532194 h 1667221"/>
              <a:gd name="connsiteX1342" fmla="*/ 1079488 w 1948239"/>
              <a:gd name="connsiteY1342" fmla="*/ 1552092 h 1667221"/>
              <a:gd name="connsiteX1343" fmla="*/ 1049382 w 1948239"/>
              <a:gd name="connsiteY1343" fmla="*/ 1562042 h 1667221"/>
              <a:gd name="connsiteX1344" fmla="*/ 1023578 w 1948239"/>
              <a:gd name="connsiteY1344" fmla="*/ 1569149 h 1667221"/>
              <a:gd name="connsiteX1345" fmla="*/ 989172 w 1948239"/>
              <a:gd name="connsiteY1345" fmla="*/ 1576256 h 1667221"/>
              <a:gd name="connsiteX1346" fmla="*/ 1065153 w 1948239"/>
              <a:gd name="connsiteY1346" fmla="*/ 1564885 h 1667221"/>
              <a:gd name="connsiteX1347" fmla="*/ 1098124 w 1948239"/>
              <a:gd name="connsiteY1347" fmla="*/ 1556357 h 1667221"/>
              <a:gd name="connsiteX1348" fmla="*/ 1142566 w 1948239"/>
              <a:gd name="connsiteY1348" fmla="*/ 1546407 h 1667221"/>
              <a:gd name="connsiteX1349" fmla="*/ 1106726 w 1948239"/>
              <a:gd name="connsiteY1349" fmla="*/ 1549250 h 1667221"/>
              <a:gd name="connsiteX1350" fmla="*/ 1175537 w 1948239"/>
              <a:gd name="connsiteY1350" fmla="*/ 1526508 h 1667221"/>
              <a:gd name="connsiteX1351" fmla="*/ 1222847 w 1948239"/>
              <a:gd name="connsiteY1351" fmla="*/ 1505189 h 1667221"/>
              <a:gd name="connsiteX1352" fmla="*/ 1284179 w 1948239"/>
              <a:gd name="connsiteY1352" fmla="*/ 1494378 h 1667221"/>
              <a:gd name="connsiteX1353" fmla="*/ 1281937 w 1948239"/>
              <a:gd name="connsiteY1353" fmla="*/ 1496927 h 1667221"/>
              <a:gd name="connsiteX1354" fmla="*/ 1301693 w 1948239"/>
              <a:gd name="connsiteY1354" fmla="*/ 1500925 h 1667221"/>
              <a:gd name="connsiteX1355" fmla="*/ 1280190 w 1948239"/>
              <a:gd name="connsiteY1355" fmla="*/ 1509453 h 1667221"/>
              <a:gd name="connsiteX1356" fmla="*/ 1333232 w 1948239"/>
              <a:gd name="connsiteY1356" fmla="*/ 1486711 h 1667221"/>
              <a:gd name="connsiteX1357" fmla="*/ 1312804 w 1948239"/>
              <a:gd name="connsiteY1357" fmla="*/ 1487955 h 1667221"/>
              <a:gd name="connsiteX1358" fmla="*/ 1306498 w 1948239"/>
              <a:gd name="connsiteY1358" fmla="*/ 1488997 h 1667221"/>
              <a:gd name="connsiteX1359" fmla="*/ 1320509 w 1948239"/>
              <a:gd name="connsiteY1359" fmla="*/ 1485468 h 1667221"/>
              <a:gd name="connsiteX1360" fmla="*/ 1354736 w 1948239"/>
              <a:gd name="connsiteY1360" fmla="*/ 1469656 h 1667221"/>
              <a:gd name="connsiteX1361" fmla="*/ 1326065 w 1948239"/>
              <a:gd name="connsiteY1361" fmla="*/ 1463969 h 1667221"/>
              <a:gd name="connsiteX1362" fmla="*/ 1369072 w 1948239"/>
              <a:gd name="connsiteY1362" fmla="*/ 1441229 h 1667221"/>
              <a:gd name="connsiteX1363" fmla="*/ 1375386 w 1948239"/>
              <a:gd name="connsiteY1363" fmla="*/ 1449993 h 1667221"/>
              <a:gd name="connsiteX1364" fmla="*/ 1370505 w 1948239"/>
              <a:gd name="connsiteY1364" fmla="*/ 1452599 h 1667221"/>
              <a:gd name="connsiteX1365" fmla="*/ 1378748 w 1948239"/>
              <a:gd name="connsiteY1365" fmla="*/ 1452422 h 1667221"/>
              <a:gd name="connsiteX1366" fmla="*/ 1388971 w 1948239"/>
              <a:gd name="connsiteY1366" fmla="*/ 1442811 h 1667221"/>
              <a:gd name="connsiteX1367" fmla="*/ 1389443 w 1948239"/>
              <a:gd name="connsiteY1367" fmla="*/ 1442501 h 1667221"/>
              <a:gd name="connsiteX1368" fmla="*/ 1391650 w 1948239"/>
              <a:gd name="connsiteY1368" fmla="*/ 1441051 h 1667221"/>
              <a:gd name="connsiteX1369" fmla="*/ 1396309 w 1948239"/>
              <a:gd name="connsiteY1369" fmla="*/ 1434122 h 1667221"/>
              <a:gd name="connsiteX1370" fmla="*/ 1423548 w 1948239"/>
              <a:gd name="connsiteY1370" fmla="*/ 1425595 h 1667221"/>
              <a:gd name="connsiteX1371" fmla="*/ 1450785 w 1948239"/>
              <a:gd name="connsiteY1371" fmla="*/ 1409960 h 1667221"/>
              <a:gd name="connsiteX1372" fmla="*/ 1510996 w 1948239"/>
              <a:gd name="connsiteY1372" fmla="*/ 1375847 h 1667221"/>
              <a:gd name="connsiteX1373" fmla="*/ 1510996 w 1948239"/>
              <a:gd name="connsiteY1373" fmla="*/ 1367320 h 1667221"/>
              <a:gd name="connsiteX1374" fmla="*/ 1521032 w 1948239"/>
              <a:gd name="connsiteY1374" fmla="*/ 1364477 h 1667221"/>
              <a:gd name="connsiteX1375" fmla="*/ 1546836 w 1948239"/>
              <a:gd name="connsiteY1375" fmla="*/ 1320416 h 1667221"/>
              <a:gd name="connsiteX1376" fmla="*/ 1510996 w 1948239"/>
              <a:gd name="connsiteY1376" fmla="*/ 1348842 h 1667221"/>
              <a:gd name="connsiteX1377" fmla="*/ 1515297 w 1948239"/>
              <a:gd name="connsiteY1377" fmla="*/ 1334629 h 1667221"/>
              <a:gd name="connsiteX1378" fmla="*/ 1539667 w 1948239"/>
              <a:gd name="connsiteY1378" fmla="*/ 1314731 h 1667221"/>
              <a:gd name="connsiteX1379" fmla="*/ 1558305 w 1948239"/>
              <a:gd name="connsiteY1379" fmla="*/ 1297674 h 1667221"/>
              <a:gd name="connsiteX1380" fmla="*/ 1581242 w 1948239"/>
              <a:gd name="connsiteY1380" fmla="*/ 1289146 h 1667221"/>
              <a:gd name="connsiteX1381" fmla="*/ 1574073 w 1948239"/>
              <a:gd name="connsiteY1381" fmla="*/ 1289146 h 1667221"/>
              <a:gd name="connsiteX1382" fmla="*/ 1614214 w 1948239"/>
              <a:gd name="connsiteY1382" fmla="*/ 1256456 h 1667221"/>
              <a:gd name="connsiteX1383" fmla="*/ 1637151 w 1948239"/>
              <a:gd name="connsiteY1383" fmla="*/ 1223766 h 1667221"/>
              <a:gd name="connsiteX1384" fmla="*/ 1651487 w 1948239"/>
              <a:gd name="connsiteY1384" fmla="*/ 1225187 h 1667221"/>
              <a:gd name="connsiteX1385" fmla="*/ 1660088 w 1948239"/>
              <a:gd name="connsiteY1385" fmla="*/ 1208131 h 1667221"/>
              <a:gd name="connsiteX1386" fmla="*/ 1667257 w 1948239"/>
              <a:gd name="connsiteY1386" fmla="*/ 1191074 h 1667221"/>
              <a:gd name="connsiteX1387" fmla="*/ 1693061 w 1948239"/>
              <a:gd name="connsiteY1387" fmla="*/ 1175439 h 1667221"/>
              <a:gd name="connsiteX1388" fmla="*/ 1718866 w 1948239"/>
              <a:gd name="connsiteY1388" fmla="*/ 1156963 h 1667221"/>
              <a:gd name="connsiteX1389" fmla="*/ 1714565 w 1948239"/>
              <a:gd name="connsiteY1389" fmla="*/ 1142749 h 1667221"/>
              <a:gd name="connsiteX1390" fmla="*/ 1754705 w 1948239"/>
              <a:gd name="connsiteY1390" fmla="*/ 1084474 h 1667221"/>
              <a:gd name="connsiteX1391" fmla="*/ 1777642 w 1948239"/>
              <a:gd name="connsiteY1391" fmla="*/ 1038992 h 1667221"/>
              <a:gd name="connsiteX1392" fmla="*/ 1803447 w 1948239"/>
              <a:gd name="connsiteY1392" fmla="*/ 993509 h 1667221"/>
              <a:gd name="connsiteX1393" fmla="*/ 1822084 w 1948239"/>
              <a:gd name="connsiteY1393" fmla="*/ 949448 h 1667221"/>
              <a:gd name="connsiteX1394" fmla="*/ 1813483 w 1948239"/>
              <a:gd name="connsiteY1394" fmla="*/ 943763 h 1667221"/>
              <a:gd name="connsiteX1395" fmla="*/ 1832118 w 1948239"/>
              <a:gd name="connsiteY1395" fmla="*/ 901123 h 1667221"/>
              <a:gd name="connsiteX1396" fmla="*/ 1826384 w 1948239"/>
              <a:gd name="connsiteY1396" fmla="*/ 905387 h 1667221"/>
              <a:gd name="connsiteX1397" fmla="*/ 1849321 w 1948239"/>
              <a:gd name="connsiteY1397" fmla="*/ 831479 h 1667221"/>
              <a:gd name="connsiteX1398" fmla="*/ 1855056 w 1948239"/>
              <a:gd name="connsiteY1398" fmla="*/ 795945 h 1667221"/>
              <a:gd name="connsiteX1399" fmla="*/ 1857923 w 1948239"/>
              <a:gd name="connsiteY1399" fmla="*/ 778888 h 1667221"/>
              <a:gd name="connsiteX1400" fmla="*/ 1859357 w 1948239"/>
              <a:gd name="connsiteY1400" fmla="*/ 761833 h 1667221"/>
              <a:gd name="connsiteX1401" fmla="*/ 1850756 w 1948239"/>
              <a:gd name="connsiteY1401" fmla="*/ 767518 h 1667221"/>
              <a:gd name="connsiteX1402" fmla="*/ 1843587 w 1948239"/>
              <a:gd name="connsiteY1402" fmla="*/ 790259 h 1667221"/>
              <a:gd name="connsiteX1403" fmla="*/ 1845021 w 1948239"/>
              <a:gd name="connsiteY1403" fmla="*/ 753305 h 1667221"/>
              <a:gd name="connsiteX1404" fmla="*/ 1852189 w 1948239"/>
              <a:gd name="connsiteY1404" fmla="*/ 709244 h 1667221"/>
              <a:gd name="connsiteX1405" fmla="*/ 1855056 w 1948239"/>
              <a:gd name="connsiteY1405" fmla="*/ 611172 h 1667221"/>
              <a:gd name="connsiteX1406" fmla="*/ 1850756 w 1948239"/>
              <a:gd name="connsiteY1406" fmla="*/ 616857 h 1667221"/>
              <a:gd name="connsiteX1407" fmla="*/ 1853623 w 1948239"/>
              <a:gd name="connsiteY1407" fmla="*/ 579902 h 1667221"/>
              <a:gd name="connsiteX1408" fmla="*/ 1843587 w 1948239"/>
              <a:gd name="connsiteY1408" fmla="*/ 584166 h 1667221"/>
              <a:gd name="connsiteX1409" fmla="*/ 1807748 w 1948239"/>
              <a:gd name="connsiteY1409" fmla="*/ 420714 h 1667221"/>
              <a:gd name="connsiteX1410" fmla="*/ 1793412 w 1948239"/>
              <a:gd name="connsiteY1410" fmla="*/ 433505 h 1667221"/>
              <a:gd name="connsiteX1411" fmla="*/ 1774775 w 1948239"/>
              <a:gd name="connsiteY1411" fmla="*/ 386601 h 1667221"/>
              <a:gd name="connsiteX1412" fmla="*/ 1761873 w 1948239"/>
              <a:gd name="connsiteY1412" fmla="*/ 363859 h 1667221"/>
              <a:gd name="connsiteX1413" fmla="*/ 1746103 w 1948239"/>
              <a:gd name="connsiteY1413" fmla="*/ 341119 h 1667221"/>
              <a:gd name="connsiteX1414" fmla="*/ 1728900 w 1948239"/>
              <a:gd name="connsiteY1414" fmla="*/ 318378 h 1667221"/>
              <a:gd name="connsiteX1415" fmla="*/ 1710265 w 1948239"/>
              <a:gd name="connsiteY1415" fmla="*/ 297058 h 1667221"/>
              <a:gd name="connsiteX1416" fmla="*/ 1691627 w 1948239"/>
              <a:gd name="connsiteY1416" fmla="*/ 277158 h 1667221"/>
              <a:gd name="connsiteX1417" fmla="*/ 1674423 w 1948239"/>
              <a:gd name="connsiteY1417" fmla="*/ 260101 h 1667221"/>
              <a:gd name="connsiteX1418" fmla="*/ 1672990 w 1948239"/>
              <a:gd name="connsiteY1418" fmla="*/ 260101 h 1667221"/>
              <a:gd name="connsiteX1419" fmla="*/ 1667256 w 1948239"/>
              <a:gd name="connsiteY1419" fmla="*/ 252995 h 1667221"/>
              <a:gd name="connsiteX1420" fmla="*/ 1672993 w 1948239"/>
              <a:gd name="connsiteY1420" fmla="*/ 258682 h 1667221"/>
              <a:gd name="connsiteX1421" fmla="*/ 1674424 w 1948239"/>
              <a:gd name="connsiteY1421" fmla="*/ 258682 h 1667221"/>
              <a:gd name="connsiteX1422" fmla="*/ 1655788 w 1948239"/>
              <a:gd name="connsiteY1422" fmla="*/ 235940 h 1667221"/>
              <a:gd name="connsiteX1423" fmla="*/ 1652921 w 1948239"/>
              <a:gd name="connsiteY1423" fmla="*/ 235940 h 1667221"/>
              <a:gd name="connsiteX1424" fmla="*/ 1667257 w 1948239"/>
              <a:gd name="connsiteY1424" fmla="*/ 251575 h 1667221"/>
              <a:gd name="connsiteX1425" fmla="*/ 1637151 w 1948239"/>
              <a:gd name="connsiteY1425" fmla="*/ 223149 h 1667221"/>
              <a:gd name="connsiteX1426" fmla="*/ 1611347 w 1948239"/>
              <a:gd name="connsiteY1426" fmla="*/ 196143 h 1667221"/>
              <a:gd name="connsiteX1427" fmla="*/ 1578375 w 1948239"/>
              <a:gd name="connsiteY1427" fmla="*/ 193300 h 1667221"/>
              <a:gd name="connsiteX1428" fmla="*/ 1538235 w 1948239"/>
              <a:gd name="connsiteY1428" fmla="*/ 169138 h 1667221"/>
              <a:gd name="connsiteX1429" fmla="*/ 1502394 w 1948239"/>
              <a:gd name="connsiteY1429" fmla="*/ 153503 h 1667221"/>
              <a:gd name="connsiteX1430" fmla="*/ 1473723 w 1948239"/>
              <a:gd name="connsiteY1430" fmla="*/ 136447 h 1667221"/>
              <a:gd name="connsiteX1431" fmla="*/ 1473723 w 1948239"/>
              <a:gd name="connsiteY1431" fmla="*/ 143554 h 1667221"/>
              <a:gd name="connsiteX1432" fmla="*/ 1406345 w 1948239"/>
              <a:gd name="connsiteY1432" fmla="*/ 115128 h 1667221"/>
              <a:gd name="connsiteX1433" fmla="*/ 1367638 w 1948239"/>
              <a:gd name="connsiteY1433" fmla="*/ 100914 h 1667221"/>
              <a:gd name="connsiteX1434" fmla="*/ 1327497 w 1948239"/>
              <a:gd name="connsiteY1434" fmla="*/ 88122 h 1667221"/>
              <a:gd name="connsiteX1435" fmla="*/ 1158335 w 1948239"/>
              <a:gd name="connsiteY1435" fmla="*/ 71065 h 1667221"/>
              <a:gd name="connsiteX1436" fmla="*/ 1098124 w 1948239"/>
              <a:gd name="connsiteY1436" fmla="*/ 55431 h 1667221"/>
              <a:gd name="connsiteX1437" fmla="*/ 1047949 w 1948239"/>
              <a:gd name="connsiteY1437" fmla="*/ 56853 h 1667221"/>
              <a:gd name="connsiteX1438" fmla="*/ 999208 w 1948239"/>
              <a:gd name="connsiteY1438" fmla="*/ 58274 h 1667221"/>
              <a:gd name="connsiteX1439" fmla="*/ 1050817 w 1948239"/>
              <a:gd name="connsiteY1439" fmla="*/ 68224 h 1667221"/>
              <a:gd name="connsiteX1440" fmla="*/ 993473 w 1948239"/>
              <a:gd name="connsiteY1440" fmla="*/ 83859 h 1667221"/>
              <a:gd name="connsiteX1441" fmla="*/ 1006375 w 1948239"/>
              <a:gd name="connsiteY1441" fmla="*/ 85279 h 1667221"/>
              <a:gd name="connsiteX1442" fmla="*/ 961935 w 1948239"/>
              <a:gd name="connsiteY1442" fmla="*/ 82436 h 1667221"/>
              <a:gd name="connsiteX1443" fmla="*/ 961935 w 1948239"/>
              <a:gd name="connsiteY1443" fmla="*/ 92386 h 1667221"/>
              <a:gd name="connsiteX1444" fmla="*/ 928961 w 1948239"/>
              <a:gd name="connsiteY1444" fmla="*/ 86700 h 1667221"/>
              <a:gd name="connsiteX1445" fmla="*/ 666617 w 1948239"/>
              <a:gd name="connsiteY1445" fmla="*/ 198986 h 1667221"/>
              <a:gd name="connsiteX1446" fmla="*/ 669484 w 1948239"/>
              <a:gd name="connsiteY1446" fmla="*/ 186195 h 1667221"/>
              <a:gd name="connsiteX1447" fmla="*/ 607839 w 1948239"/>
              <a:gd name="connsiteY1447" fmla="*/ 211778 h 1667221"/>
              <a:gd name="connsiteX1448" fmla="*/ 546196 w 1948239"/>
              <a:gd name="connsiteY1448" fmla="*/ 248732 h 1667221"/>
              <a:gd name="connsiteX1449" fmla="*/ 559097 w 1948239"/>
              <a:gd name="connsiteY1449" fmla="*/ 245890 h 1667221"/>
              <a:gd name="connsiteX1450" fmla="*/ 491719 w 1948239"/>
              <a:gd name="connsiteY1450" fmla="*/ 285687 h 1667221"/>
              <a:gd name="connsiteX1451" fmla="*/ 411439 w 1948239"/>
              <a:gd name="connsiteY1451" fmla="*/ 328326 h 1667221"/>
              <a:gd name="connsiteX1452" fmla="*/ 445845 w 1948239"/>
              <a:gd name="connsiteY1452" fmla="*/ 304164 h 1667221"/>
              <a:gd name="connsiteX1453" fmla="*/ 467348 w 1948239"/>
              <a:gd name="connsiteY1453" fmla="*/ 281424 h 1667221"/>
              <a:gd name="connsiteX1454" fmla="*/ 461537 w 1948239"/>
              <a:gd name="connsiteY1454" fmla="*/ 282944 h 1667221"/>
              <a:gd name="connsiteX1455" fmla="*/ 474517 w 1948239"/>
              <a:gd name="connsiteY1455" fmla="*/ 275737 h 1667221"/>
              <a:gd name="connsiteX1456" fmla="*/ 461614 w 1948239"/>
              <a:gd name="connsiteY1456" fmla="*/ 277158 h 1667221"/>
              <a:gd name="connsiteX1457" fmla="*/ 539027 w 1948239"/>
              <a:gd name="connsiteY1457" fmla="*/ 234519 h 1667221"/>
              <a:gd name="connsiteX1458" fmla="*/ 500321 w 1948239"/>
              <a:gd name="connsiteY1458" fmla="*/ 261525 h 1667221"/>
              <a:gd name="connsiteX1459" fmla="*/ 543329 w 1948239"/>
              <a:gd name="connsiteY1459" fmla="*/ 238783 h 1667221"/>
              <a:gd name="connsiteX1460" fmla="*/ 583469 w 1948239"/>
              <a:gd name="connsiteY1460" fmla="*/ 213199 h 1667221"/>
              <a:gd name="connsiteX1461" fmla="*/ 572000 w 1948239"/>
              <a:gd name="connsiteY1461" fmla="*/ 196143 h 1667221"/>
              <a:gd name="connsiteX1462" fmla="*/ 627909 w 1948239"/>
              <a:gd name="connsiteY1462" fmla="*/ 170560 h 1667221"/>
              <a:gd name="connsiteX1463" fmla="*/ 649414 w 1948239"/>
              <a:gd name="connsiteY1463" fmla="*/ 169138 h 1667221"/>
              <a:gd name="connsiteX1464" fmla="*/ 688120 w 1948239"/>
              <a:gd name="connsiteY1464" fmla="*/ 160610 h 1667221"/>
              <a:gd name="connsiteX1465" fmla="*/ 678085 w 1948239"/>
              <a:gd name="connsiteY1465" fmla="*/ 170560 h 1667221"/>
              <a:gd name="connsiteX1466" fmla="*/ 711057 w 1948239"/>
              <a:gd name="connsiteY1466" fmla="*/ 162031 h 1667221"/>
              <a:gd name="connsiteX1467" fmla="*/ 748330 w 1948239"/>
              <a:gd name="connsiteY1467" fmla="*/ 143554 h 1667221"/>
              <a:gd name="connsiteX1468" fmla="*/ 706757 w 1948239"/>
              <a:gd name="connsiteY1468" fmla="*/ 149239 h 1667221"/>
              <a:gd name="connsiteX1469" fmla="*/ 771267 w 1948239"/>
              <a:gd name="connsiteY1469" fmla="*/ 127920 h 1667221"/>
              <a:gd name="connsiteX1470" fmla="*/ 658015 w 1948239"/>
              <a:gd name="connsiteY1470" fmla="*/ 163453 h 1667221"/>
              <a:gd name="connsiteX1471" fmla="*/ 652281 w 1948239"/>
              <a:gd name="connsiteY1471" fmla="*/ 153503 h 1667221"/>
              <a:gd name="connsiteX1472" fmla="*/ 822876 w 1948239"/>
              <a:gd name="connsiteY1472" fmla="*/ 95229 h 1667221"/>
              <a:gd name="connsiteX1473" fmla="*/ 994906 w 1948239"/>
              <a:gd name="connsiteY1473" fmla="*/ 51167 h 1667221"/>
              <a:gd name="connsiteX1474" fmla="*/ 982005 w 1948239"/>
              <a:gd name="connsiteY1474" fmla="*/ 45482 h 1667221"/>
              <a:gd name="connsiteX1475" fmla="*/ 1003508 w 1948239"/>
              <a:gd name="connsiteY1475" fmla="*/ 32691 h 1667221"/>
              <a:gd name="connsiteX1476" fmla="*/ 1080921 w 1948239"/>
              <a:gd name="connsiteY1476" fmla="*/ 27004 h 1667221"/>
              <a:gd name="connsiteX1477" fmla="*/ 1055117 w 1948239"/>
              <a:gd name="connsiteY1477" fmla="*/ 18477 h 1667221"/>
              <a:gd name="connsiteX1478" fmla="*/ 1039348 w 1948239"/>
              <a:gd name="connsiteY1478" fmla="*/ 12792 h 1667221"/>
              <a:gd name="connsiteX1479" fmla="*/ 1089523 w 1948239"/>
              <a:gd name="connsiteY1479" fmla="*/ 12792 h 1667221"/>
              <a:gd name="connsiteX1480" fmla="*/ 1145433 w 1948239"/>
              <a:gd name="connsiteY1480" fmla="*/ 17056 h 1667221"/>
              <a:gd name="connsiteX1481" fmla="*/ 1174105 w 1948239"/>
              <a:gd name="connsiteY1481" fmla="*/ 19899 h 1667221"/>
              <a:gd name="connsiteX1482" fmla="*/ 1204209 w 1948239"/>
              <a:gd name="connsiteY1482" fmla="*/ 24163 h 1667221"/>
              <a:gd name="connsiteX1483" fmla="*/ 1234315 w 1948239"/>
              <a:gd name="connsiteY1483" fmla="*/ 27004 h 1667221"/>
              <a:gd name="connsiteX1484" fmla="*/ 1264420 w 1948239"/>
              <a:gd name="connsiteY1484" fmla="*/ 29847 h 1667221"/>
              <a:gd name="connsiteX1485" fmla="*/ 1238615 w 1948239"/>
              <a:gd name="connsiteY1485" fmla="*/ 18477 h 1667221"/>
              <a:gd name="connsiteX1486" fmla="*/ 1278755 w 1948239"/>
              <a:gd name="connsiteY1486" fmla="*/ 29847 h 1667221"/>
              <a:gd name="connsiteX1487" fmla="*/ 1298826 w 1948239"/>
              <a:gd name="connsiteY1487" fmla="*/ 36954 h 1667221"/>
              <a:gd name="connsiteX1488" fmla="*/ 1318896 w 1948239"/>
              <a:gd name="connsiteY1488" fmla="*/ 45482 h 1667221"/>
              <a:gd name="connsiteX1489" fmla="*/ 1356169 w 1948239"/>
              <a:gd name="connsiteY1489" fmla="*/ 56853 h 1667221"/>
              <a:gd name="connsiteX1490" fmla="*/ 1387708 w 1948239"/>
              <a:gd name="connsiteY1490" fmla="*/ 59696 h 1667221"/>
              <a:gd name="connsiteX1491" fmla="*/ 1351869 w 1948239"/>
              <a:gd name="connsiteY1491" fmla="*/ 39797 h 1667221"/>
              <a:gd name="connsiteX1492" fmla="*/ 1313161 w 1948239"/>
              <a:gd name="connsiteY1492" fmla="*/ 21320 h 1667221"/>
              <a:gd name="connsiteX1493" fmla="*/ 1343267 w 1948239"/>
              <a:gd name="connsiteY1493" fmla="*/ 22740 h 1667221"/>
              <a:gd name="connsiteX1494" fmla="*/ 1250083 w 1948239"/>
              <a:gd name="connsiteY1494" fmla="*/ 0 h 1667221"/>
              <a:gd name="connsiteX1495" fmla="*/ 1295958 w 1948239"/>
              <a:gd name="connsiteY1495" fmla="*/ 15634 h 1667221"/>
              <a:gd name="connsiteX1496" fmla="*/ 1250083 w 1948239"/>
              <a:gd name="connsiteY1496" fmla="*/ 0 h 166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Lst>
            <a:rect l="l" t="t" r="r" b="b"/>
            <a:pathLst>
              <a:path w="1948239" h="1667221">
                <a:moveTo>
                  <a:pt x="560145" y="1648531"/>
                </a:moveTo>
                <a:lnTo>
                  <a:pt x="582677" y="1650706"/>
                </a:lnTo>
                <a:lnTo>
                  <a:pt x="575942" y="1650697"/>
                </a:lnTo>
                <a:close/>
                <a:moveTo>
                  <a:pt x="547629" y="1647322"/>
                </a:moveTo>
                <a:cubicBezTo>
                  <a:pt x="549063" y="1646966"/>
                  <a:pt x="553094" y="1647499"/>
                  <a:pt x="558291" y="1648276"/>
                </a:cubicBezTo>
                <a:lnTo>
                  <a:pt x="560145" y="1648531"/>
                </a:lnTo>
                <a:close/>
                <a:moveTo>
                  <a:pt x="1035048" y="1645899"/>
                </a:moveTo>
                <a:cubicBezTo>
                  <a:pt x="1029313" y="1655848"/>
                  <a:pt x="1016410" y="1655848"/>
                  <a:pt x="1002074" y="1655848"/>
                </a:cubicBezTo>
                <a:cubicBezTo>
                  <a:pt x="987738" y="1655848"/>
                  <a:pt x="970535" y="1657270"/>
                  <a:pt x="959066" y="1665798"/>
                </a:cubicBezTo>
                <a:cubicBezTo>
                  <a:pt x="951899" y="1654427"/>
                  <a:pt x="1014977" y="1653006"/>
                  <a:pt x="1035048" y="1645899"/>
                </a:cubicBezTo>
                <a:close/>
                <a:moveTo>
                  <a:pt x="1139699" y="1628844"/>
                </a:moveTo>
                <a:lnTo>
                  <a:pt x="1137849" y="1630679"/>
                </a:lnTo>
                <a:lnTo>
                  <a:pt x="1135061" y="1629244"/>
                </a:lnTo>
                <a:close/>
                <a:moveTo>
                  <a:pt x="1057984" y="1590468"/>
                </a:moveTo>
                <a:cubicBezTo>
                  <a:pt x="1070887" y="1607525"/>
                  <a:pt x="1017843" y="1600418"/>
                  <a:pt x="1000641" y="1600418"/>
                </a:cubicBezTo>
                <a:cubicBezTo>
                  <a:pt x="1022145" y="1601839"/>
                  <a:pt x="1053684" y="1614630"/>
                  <a:pt x="1090957" y="1596154"/>
                </a:cubicBezTo>
                <a:cubicBezTo>
                  <a:pt x="1080921" y="1597575"/>
                  <a:pt x="1069453" y="1597575"/>
                  <a:pt x="1059418" y="1597575"/>
                </a:cubicBezTo>
                <a:lnTo>
                  <a:pt x="1066585" y="1596154"/>
                </a:lnTo>
                <a:close/>
                <a:moveTo>
                  <a:pt x="642245" y="1576256"/>
                </a:moveTo>
                <a:cubicBezTo>
                  <a:pt x="645112" y="1583361"/>
                  <a:pt x="679518" y="1586204"/>
                  <a:pt x="666617" y="1591890"/>
                </a:cubicBezTo>
                <a:lnTo>
                  <a:pt x="650846" y="1590468"/>
                </a:lnTo>
                <a:cubicBezTo>
                  <a:pt x="673784" y="1591890"/>
                  <a:pt x="660882" y="1608946"/>
                  <a:pt x="695288" y="1606103"/>
                </a:cubicBezTo>
                <a:cubicBezTo>
                  <a:pt x="688120" y="1604682"/>
                  <a:pt x="682385" y="1604682"/>
                  <a:pt x="675218" y="1603261"/>
                </a:cubicBezTo>
                <a:cubicBezTo>
                  <a:pt x="699588" y="1603261"/>
                  <a:pt x="645112" y="1586204"/>
                  <a:pt x="683820" y="1587625"/>
                </a:cubicBezTo>
                <a:cubicBezTo>
                  <a:pt x="699588" y="1589047"/>
                  <a:pt x="660882" y="1576256"/>
                  <a:pt x="642245" y="1576256"/>
                </a:cubicBezTo>
                <a:close/>
                <a:moveTo>
                  <a:pt x="718987" y="1574456"/>
                </a:moveTo>
                <a:cubicBezTo>
                  <a:pt x="714014" y="1574300"/>
                  <a:pt x="708548" y="1575189"/>
                  <a:pt x="702455" y="1577676"/>
                </a:cubicBezTo>
                <a:cubicBezTo>
                  <a:pt x="719658" y="1593311"/>
                  <a:pt x="731127" y="1580519"/>
                  <a:pt x="754064" y="1589047"/>
                </a:cubicBezTo>
                <a:cubicBezTo>
                  <a:pt x="744388" y="1584782"/>
                  <a:pt x="733905" y="1574922"/>
                  <a:pt x="718987" y="1574456"/>
                </a:cubicBezTo>
                <a:close/>
                <a:moveTo>
                  <a:pt x="381333" y="1556357"/>
                </a:moveTo>
                <a:cubicBezTo>
                  <a:pt x="388502"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7" y="1489287"/>
                </a:moveTo>
                <a:cubicBezTo>
                  <a:pt x="288868" y="1489909"/>
                  <a:pt x="288151" y="1491686"/>
                  <a:pt x="288151" y="1495239"/>
                </a:cubicBezTo>
                <a:cubicBezTo>
                  <a:pt x="292451" y="1499503"/>
                  <a:pt x="332591" y="1522244"/>
                  <a:pt x="329724" y="1529351"/>
                </a:cubicBezTo>
                <a:lnTo>
                  <a:pt x="346927" y="1525088"/>
                </a:lnTo>
                <a:cubicBezTo>
                  <a:pt x="323990" y="1516560"/>
                  <a:pt x="309654" y="1495239"/>
                  <a:pt x="319690" y="1498082"/>
                </a:cubicBezTo>
                <a:cubicBezTo>
                  <a:pt x="304637" y="1495950"/>
                  <a:pt x="294423" y="1487422"/>
                  <a:pt x="290257" y="1489287"/>
                </a:cubicBezTo>
                <a:close/>
                <a:moveTo>
                  <a:pt x="1306498" y="1488997"/>
                </a:moveTo>
                <a:lnTo>
                  <a:pt x="1287357" y="1493818"/>
                </a:lnTo>
                <a:lnTo>
                  <a:pt x="1284179" y="1494378"/>
                </a:lnTo>
                <a:lnTo>
                  <a:pt x="1285924" y="1492396"/>
                </a:lnTo>
                <a:close/>
                <a:moveTo>
                  <a:pt x="1437884" y="1485290"/>
                </a:moveTo>
                <a:cubicBezTo>
                  <a:pt x="1430715" y="1488132"/>
                  <a:pt x="1416379"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1" y="1442811"/>
                </a:lnTo>
                <a:lnTo>
                  <a:pt x="1376239" y="1451178"/>
                </a:lnTo>
                <a:lnTo>
                  <a:pt x="1375386" y="1449993"/>
                </a:lnTo>
                <a:close/>
                <a:moveTo>
                  <a:pt x="1493793" y="1441229"/>
                </a:moveTo>
                <a:cubicBezTo>
                  <a:pt x="1485191" y="1442650"/>
                  <a:pt x="1476590" y="1454021"/>
                  <a:pt x="1467988" y="1455442"/>
                </a:cubicBezTo>
                <a:cubicBezTo>
                  <a:pt x="1463688" y="1448335"/>
                  <a:pt x="1460821" y="1452599"/>
                  <a:pt x="1447918" y="1461128"/>
                </a:cubicBezTo>
                <a:cubicBezTo>
                  <a:pt x="1445051" y="1462549"/>
                  <a:pt x="1440751" y="1463969"/>
                  <a:pt x="1435017" y="1468233"/>
                </a:cubicBezTo>
                <a:cubicBezTo>
                  <a:pt x="1440751" y="1466813"/>
                  <a:pt x="1445051" y="1463969"/>
                  <a:pt x="1449353" y="1461128"/>
                </a:cubicBezTo>
                <a:cubicBezTo>
                  <a:pt x="1466555" y="1452599"/>
                  <a:pt x="1470855" y="1463969"/>
                  <a:pt x="1493793" y="1441229"/>
                </a:cubicBezTo>
                <a:close/>
                <a:moveTo>
                  <a:pt x="1386812" y="1428968"/>
                </a:moveTo>
                <a:cubicBezTo>
                  <a:pt x="1390216" y="1429146"/>
                  <a:pt x="1392008" y="1430567"/>
                  <a:pt x="1392008" y="1432699"/>
                </a:cubicBezTo>
                <a:cubicBezTo>
                  <a:pt x="1384841" y="1434122"/>
                  <a:pt x="1377672" y="1434122"/>
                  <a:pt x="1371938" y="1432699"/>
                </a:cubicBezTo>
                <a:cubicBezTo>
                  <a:pt x="1378390" y="1429857"/>
                  <a:pt x="1383407" y="1428791"/>
                  <a:pt x="1386812" y="1428968"/>
                </a:cubicBezTo>
                <a:close/>
                <a:moveTo>
                  <a:pt x="1629984" y="1402852"/>
                </a:moveTo>
                <a:lnTo>
                  <a:pt x="1624252" y="1405694"/>
                </a:lnTo>
                <a:lnTo>
                  <a:pt x="1627116" y="1404273"/>
                </a:lnTo>
                <a:cubicBezTo>
                  <a:pt x="1628549" y="1404273"/>
                  <a:pt x="1628549" y="1402852"/>
                  <a:pt x="1629984" y="1402852"/>
                </a:cubicBezTo>
                <a:close/>
                <a:moveTo>
                  <a:pt x="1506695" y="1361633"/>
                </a:moveTo>
                <a:lnTo>
                  <a:pt x="1506695" y="1367318"/>
                </a:lnTo>
                <a:cubicBezTo>
                  <a:pt x="1500960" y="1368740"/>
                  <a:pt x="1498093" y="1368740"/>
                  <a:pt x="1506695" y="1361633"/>
                </a:cubicBezTo>
                <a:close/>
                <a:moveTo>
                  <a:pt x="78422" y="1263629"/>
                </a:moveTo>
                <a:cubicBezTo>
                  <a:pt x="77504" y="1263207"/>
                  <a:pt x="76698" y="1263917"/>
                  <a:pt x="75981" y="1266404"/>
                </a:cubicBezTo>
                <a:cubicBezTo>
                  <a:pt x="81715" y="1277775"/>
                  <a:pt x="84582" y="1291989"/>
                  <a:pt x="90316" y="1304781"/>
                </a:cubicBezTo>
                <a:cubicBezTo>
                  <a:pt x="94616" y="1316152"/>
                  <a:pt x="100351" y="1326100"/>
                  <a:pt x="110387" y="1326100"/>
                </a:cubicBezTo>
                <a:lnTo>
                  <a:pt x="100351" y="1303360"/>
                </a:lnTo>
                <a:lnTo>
                  <a:pt x="94616" y="1291989"/>
                </a:lnTo>
                <a:lnTo>
                  <a:pt x="90316" y="1280618"/>
                </a:lnTo>
                <a:cubicBezTo>
                  <a:pt x="84940" y="1276354"/>
                  <a:pt x="81177" y="1264895"/>
                  <a:pt x="78422" y="1263629"/>
                </a:cubicBezTo>
                <a:close/>
                <a:moveTo>
                  <a:pt x="22938" y="1131378"/>
                </a:moveTo>
                <a:cubicBezTo>
                  <a:pt x="25805" y="1152697"/>
                  <a:pt x="27238" y="1172596"/>
                  <a:pt x="31539" y="1193917"/>
                </a:cubicBezTo>
                <a:cubicBezTo>
                  <a:pt x="24372" y="1169754"/>
                  <a:pt x="24372" y="1166911"/>
                  <a:pt x="24372" y="1162647"/>
                </a:cubicBezTo>
                <a:cubicBezTo>
                  <a:pt x="24372" y="1158384"/>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3"/>
                  <a:pt x="759799" y="1125693"/>
                  <a:pt x="759799" y="1125693"/>
                </a:cubicBezTo>
                <a:lnTo>
                  <a:pt x="748331" y="1128536"/>
                </a:lnTo>
                <a:lnTo>
                  <a:pt x="746896" y="1128536"/>
                </a:lnTo>
                <a:lnTo>
                  <a:pt x="745781" y="1134856"/>
                </a:lnTo>
                <a:lnTo>
                  <a:pt x="745642" y="1135643"/>
                </a:lnTo>
                <a:cubicBezTo>
                  <a:pt x="746538" y="1137775"/>
                  <a:pt x="748330" y="1139906"/>
                  <a:pt x="749763" y="1142749"/>
                </a:cubicBezTo>
                <a:cubicBezTo>
                  <a:pt x="748331" y="1142749"/>
                  <a:pt x="749763" y="1141328"/>
                  <a:pt x="749763"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3"/>
                  <a:pt x="762666"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lnTo>
                  <a:pt x="711056" y="1128536"/>
                </a:lnTo>
                <a:close/>
                <a:moveTo>
                  <a:pt x="94616" y="1111480"/>
                </a:moveTo>
                <a:cubicBezTo>
                  <a:pt x="93184" y="1125694"/>
                  <a:pt x="91749" y="1128537"/>
                  <a:pt x="101785" y="1149856"/>
                </a:cubicBezTo>
                <a:cubicBezTo>
                  <a:pt x="101785" y="1134221"/>
                  <a:pt x="98918" y="1115744"/>
                  <a:pt x="94616" y="1111480"/>
                </a:cubicBezTo>
                <a:close/>
                <a:moveTo>
                  <a:pt x="787396" y="1107039"/>
                </a:moveTo>
                <a:lnTo>
                  <a:pt x="787685" y="1107095"/>
                </a:lnTo>
                <a:lnTo>
                  <a:pt x="787574" y="1107216"/>
                </a:lnTo>
                <a:cubicBezTo>
                  <a:pt x="783811" y="1107571"/>
                  <a:pt x="779869" y="1107216"/>
                  <a:pt x="781302" y="1108638"/>
                </a:cubicBezTo>
                <a:cubicBezTo>
                  <a:pt x="783453" y="1108638"/>
                  <a:pt x="785245" y="1107572"/>
                  <a:pt x="787396" y="1107039"/>
                </a:cubicBezTo>
                <a:close/>
                <a:moveTo>
                  <a:pt x="736862" y="1098688"/>
                </a:moveTo>
                <a:cubicBezTo>
                  <a:pt x="735427" y="1102951"/>
                  <a:pt x="736862" y="1111479"/>
                  <a:pt x="732560" y="1118586"/>
                </a:cubicBezTo>
                <a:cubicBezTo>
                  <a:pt x="731126" y="1117165"/>
                  <a:pt x="726826" y="1112901"/>
                  <a:pt x="726826" y="1107215"/>
                </a:cubicBezTo>
                <a:cubicBezTo>
                  <a:pt x="726826" y="1101531"/>
                  <a:pt x="729693" y="1097267"/>
                  <a:pt x="736862" y="1098688"/>
                </a:cubicBezTo>
                <a:close/>
                <a:moveTo>
                  <a:pt x="799940" y="1080212"/>
                </a:moveTo>
                <a:lnTo>
                  <a:pt x="797072" y="1084475"/>
                </a:lnTo>
                <a:lnTo>
                  <a:pt x="807107" y="1087317"/>
                </a:lnTo>
                <a:close/>
                <a:moveTo>
                  <a:pt x="766786" y="1077545"/>
                </a:moveTo>
                <a:cubicBezTo>
                  <a:pt x="770549" y="1078078"/>
                  <a:pt x="774850" y="1079499"/>
                  <a:pt x="779867" y="1080209"/>
                </a:cubicBezTo>
                <a:cubicBezTo>
                  <a:pt x="772700" y="1078789"/>
                  <a:pt x="772700" y="1085896"/>
                  <a:pt x="772700" y="1085896"/>
                </a:cubicBezTo>
                <a:cubicBezTo>
                  <a:pt x="772700" y="1073102"/>
                  <a:pt x="761230" y="1083052"/>
                  <a:pt x="756930" y="1080209"/>
                </a:cubicBezTo>
                <a:cubicBezTo>
                  <a:pt x="759797" y="1077367"/>
                  <a:pt x="763023" y="1077012"/>
                  <a:pt x="766786" y="1077545"/>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3" y="1041835"/>
                  <a:pt x="1632850" y="1036149"/>
                  <a:pt x="1627116" y="1027621"/>
                </a:cubicBezTo>
                <a:close/>
                <a:moveTo>
                  <a:pt x="1580704" y="1027620"/>
                </a:moveTo>
                <a:cubicBezTo>
                  <a:pt x="1581959" y="1026910"/>
                  <a:pt x="1582676" y="1026910"/>
                  <a:pt x="1582676" y="1030462"/>
                </a:cubicBezTo>
                <a:cubicBezTo>
                  <a:pt x="1582676" y="1041833"/>
                  <a:pt x="1578374" y="1030462"/>
                  <a:pt x="1575507" y="1029042"/>
                </a:cubicBezTo>
                <a:cubicBezTo>
                  <a:pt x="1577657" y="1029752"/>
                  <a:pt x="1579449" y="1028331"/>
                  <a:pt x="1580704" y="1027620"/>
                </a:cubicBezTo>
                <a:close/>
                <a:moveTo>
                  <a:pt x="822877" y="1024780"/>
                </a:moveTo>
                <a:lnTo>
                  <a:pt x="824310" y="1030464"/>
                </a:lnTo>
                <a:lnTo>
                  <a:pt x="827177" y="1029044"/>
                </a:lnTo>
                <a:close/>
                <a:moveTo>
                  <a:pt x="1625683" y="1014829"/>
                </a:moveTo>
                <a:lnTo>
                  <a:pt x="1631417" y="1016250"/>
                </a:lnTo>
                <a:lnTo>
                  <a:pt x="1628550" y="1021936"/>
                </a:lnTo>
                <a:close/>
                <a:moveTo>
                  <a:pt x="1577119" y="1012873"/>
                </a:moveTo>
                <a:cubicBezTo>
                  <a:pt x="1579090" y="1013051"/>
                  <a:pt x="1581241" y="1014117"/>
                  <a:pt x="1584108" y="1017670"/>
                </a:cubicBezTo>
                <a:cubicBezTo>
                  <a:pt x="1578373" y="1017670"/>
                  <a:pt x="1574072" y="1016249"/>
                  <a:pt x="1571205" y="1013406"/>
                </a:cubicBezTo>
                <a:cubicBezTo>
                  <a:pt x="1573356" y="1013406"/>
                  <a:pt x="1575147" y="1012696"/>
                  <a:pt x="1577119" y="1012873"/>
                </a:cubicBezTo>
                <a:close/>
                <a:moveTo>
                  <a:pt x="1632850" y="1002038"/>
                </a:moveTo>
                <a:lnTo>
                  <a:pt x="1641452" y="1010566"/>
                </a:lnTo>
                <a:cubicBezTo>
                  <a:pt x="1634283" y="1011987"/>
                  <a:pt x="1638584" y="1004881"/>
                  <a:pt x="1632850" y="1002038"/>
                </a:cubicBezTo>
                <a:close/>
                <a:moveTo>
                  <a:pt x="800835" y="993864"/>
                </a:moveTo>
                <a:lnTo>
                  <a:pt x="809974" y="996351"/>
                </a:lnTo>
                <a:lnTo>
                  <a:pt x="809975" y="996351"/>
                </a:lnTo>
                <a:cubicBezTo>
                  <a:pt x="805673" y="996351"/>
                  <a:pt x="799938" y="997772"/>
                  <a:pt x="797071" y="997772"/>
                </a:cubicBezTo>
                <a:cubicBezTo>
                  <a:pt x="796355" y="994219"/>
                  <a:pt x="798147" y="993509"/>
                  <a:pt x="800835" y="993864"/>
                </a:cubicBezTo>
                <a:close/>
                <a:moveTo>
                  <a:pt x="1500961" y="979296"/>
                </a:moveTo>
                <a:cubicBezTo>
                  <a:pt x="1502395" y="986403"/>
                  <a:pt x="1510997" y="986403"/>
                  <a:pt x="1510997" y="986403"/>
                </a:cubicBezTo>
                <a:cubicBezTo>
                  <a:pt x="1492360" y="984981"/>
                  <a:pt x="1509562" y="999194"/>
                  <a:pt x="1508129" y="1003458"/>
                </a:cubicBezTo>
                <a:cubicBezTo>
                  <a:pt x="1499528" y="997774"/>
                  <a:pt x="1502395" y="990667"/>
                  <a:pt x="1500961" y="979296"/>
                </a:cubicBezTo>
                <a:close/>
                <a:moveTo>
                  <a:pt x="851549" y="970769"/>
                </a:moveTo>
                <a:cubicBezTo>
                  <a:pt x="854416" y="977876"/>
                  <a:pt x="851549" y="990667"/>
                  <a:pt x="847247" y="994931"/>
                </a:cubicBezTo>
                <a:cubicBezTo>
                  <a:pt x="851549" y="1000616"/>
                  <a:pt x="863017" y="997774"/>
                  <a:pt x="865884" y="996352"/>
                </a:cubicBezTo>
                <a:cubicBezTo>
                  <a:pt x="835778" y="983560"/>
                  <a:pt x="871619" y="989246"/>
                  <a:pt x="864450" y="979296"/>
                </a:cubicBezTo>
                <a:cubicBezTo>
                  <a:pt x="861583" y="977876"/>
                  <a:pt x="860150" y="982139"/>
                  <a:pt x="855849" y="980717"/>
                </a:cubicBezTo>
                <a:cubicBezTo>
                  <a:pt x="852981" y="977876"/>
                  <a:pt x="854416" y="975032"/>
                  <a:pt x="857283" y="973612"/>
                </a:cubicBezTo>
                <a:cubicBezTo>
                  <a:pt x="855849" y="973612"/>
                  <a:pt x="852981" y="972189"/>
                  <a:pt x="851549" y="970769"/>
                </a:cubicBezTo>
                <a:close/>
                <a:moveTo>
                  <a:pt x="907458" y="956554"/>
                </a:moveTo>
                <a:lnTo>
                  <a:pt x="907458" y="957975"/>
                </a:lnTo>
                <a:lnTo>
                  <a:pt x="906025" y="957975"/>
                </a:lnTo>
                <a:close/>
                <a:moveTo>
                  <a:pt x="1469422" y="953711"/>
                </a:moveTo>
                <a:cubicBezTo>
                  <a:pt x="1478023" y="950868"/>
                  <a:pt x="1478023" y="963661"/>
                  <a:pt x="1482323" y="967925"/>
                </a:cubicBezTo>
                <a:cubicBezTo>
                  <a:pt x="1478023" y="966502"/>
                  <a:pt x="1475156" y="963661"/>
                  <a:pt x="1473722" y="970766"/>
                </a:cubicBezTo>
                <a:cubicBezTo>
                  <a:pt x="1467987" y="967925"/>
                  <a:pt x="1469422" y="959397"/>
                  <a:pt x="1469422" y="953711"/>
                </a:cubicBezTo>
                <a:close/>
                <a:moveTo>
                  <a:pt x="1917416" y="950158"/>
                </a:moveTo>
                <a:cubicBezTo>
                  <a:pt x="1919208" y="949447"/>
                  <a:pt x="1921000" y="949447"/>
                  <a:pt x="1922434" y="950868"/>
                </a:cubicBezTo>
                <a:lnTo>
                  <a:pt x="1912398" y="953711"/>
                </a:lnTo>
                <a:cubicBezTo>
                  <a:pt x="1913832" y="952290"/>
                  <a:pt x="1915623" y="950868"/>
                  <a:pt x="1917416" y="950158"/>
                </a:cubicBezTo>
                <a:close/>
                <a:moveTo>
                  <a:pt x="1499528" y="948027"/>
                </a:moveTo>
                <a:lnTo>
                  <a:pt x="1492359" y="955134"/>
                </a:lnTo>
                <a:lnTo>
                  <a:pt x="1499528" y="959398"/>
                </a:lnTo>
                <a:close/>
                <a:moveTo>
                  <a:pt x="1379107" y="942342"/>
                </a:moveTo>
                <a:cubicBezTo>
                  <a:pt x="1380540" y="948027"/>
                  <a:pt x="1383407" y="953713"/>
                  <a:pt x="1384842" y="956556"/>
                </a:cubicBezTo>
                <a:cubicBezTo>
                  <a:pt x="1374806" y="956556"/>
                  <a:pt x="1377673" y="948027"/>
                  <a:pt x="1379107" y="942342"/>
                </a:cubicBezTo>
                <a:close/>
                <a:moveTo>
                  <a:pt x="1287177" y="930616"/>
                </a:moveTo>
                <a:cubicBezTo>
                  <a:pt x="1288790" y="930616"/>
                  <a:pt x="1290939" y="930971"/>
                  <a:pt x="1291656" y="930971"/>
                </a:cubicBezTo>
                <a:cubicBezTo>
                  <a:pt x="1293091" y="932392"/>
                  <a:pt x="1295958" y="932392"/>
                  <a:pt x="1294525" y="936658"/>
                </a:cubicBezTo>
                <a:lnTo>
                  <a:pt x="1285922" y="932392"/>
                </a:lnTo>
                <a:cubicBezTo>
                  <a:pt x="1284489" y="930971"/>
                  <a:pt x="1285564" y="930616"/>
                  <a:pt x="1287177" y="930616"/>
                </a:cubicBezTo>
                <a:close/>
                <a:moveTo>
                  <a:pt x="815708" y="929549"/>
                </a:moveTo>
                <a:cubicBezTo>
                  <a:pt x="820010" y="928128"/>
                  <a:pt x="818575" y="933813"/>
                  <a:pt x="818575" y="935235"/>
                </a:cubicBezTo>
                <a:cubicBezTo>
                  <a:pt x="817141" y="935235"/>
                  <a:pt x="815708" y="936656"/>
                  <a:pt x="812841" y="935235"/>
                </a:cubicBezTo>
                <a:close/>
                <a:moveTo>
                  <a:pt x="915163" y="926707"/>
                </a:moveTo>
                <a:cubicBezTo>
                  <a:pt x="914267" y="925997"/>
                  <a:pt x="913909" y="926707"/>
                  <a:pt x="914626" y="930971"/>
                </a:cubicBezTo>
                <a:lnTo>
                  <a:pt x="918926" y="930971"/>
                </a:lnTo>
                <a:cubicBezTo>
                  <a:pt x="917493" y="929550"/>
                  <a:pt x="916059" y="927418"/>
                  <a:pt x="915163" y="926707"/>
                </a:cubicBezTo>
                <a:close/>
                <a:moveTo>
                  <a:pt x="1414946" y="925285"/>
                </a:moveTo>
                <a:lnTo>
                  <a:pt x="1412079" y="929549"/>
                </a:lnTo>
                <a:lnTo>
                  <a:pt x="1419247" y="928128"/>
                </a:lnTo>
                <a:close/>
                <a:moveTo>
                  <a:pt x="1475156" y="913916"/>
                </a:moveTo>
                <a:cubicBezTo>
                  <a:pt x="1476591" y="915337"/>
                  <a:pt x="1475156" y="915337"/>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4"/>
                </a:moveTo>
                <a:cubicBezTo>
                  <a:pt x="913192" y="911073"/>
                  <a:pt x="910325" y="921021"/>
                  <a:pt x="908892" y="923864"/>
                </a:cubicBezTo>
                <a:cubicBezTo>
                  <a:pt x="913192" y="923864"/>
                  <a:pt x="918926" y="916757"/>
                  <a:pt x="913192" y="912494"/>
                </a:cubicBezTo>
                <a:close/>
                <a:moveTo>
                  <a:pt x="1227148" y="895438"/>
                </a:moveTo>
                <a:lnTo>
                  <a:pt x="1225713" y="911073"/>
                </a:lnTo>
                <a:cubicBezTo>
                  <a:pt x="1221412" y="905387"/>
                  <a:pt x="1225713" y="894017"/>
                  <a:pt x="1227148" y="895438"/>
                </a:cubicBezTo>
                <a:close/>
                <a:moveTo>
                  <a:pt x="888822" y="895438"/>
                </a:moveTo>
                <a:cubicBezTo>
                  <a:pt x="891689" y="896859"/>
                  <a:pt x="893122" y="901123"/>
                  <a:pt x="900290"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5" y="886909"/>
                  <a:pt x="848682" y="892595"/>
                  <a:pt x="848682" y="892595"/>
                </a:cubicBezTo>
                <a:close/>
                <a:moveTo>
                  <a:pt x="876636" y="883357"/>
                </a:moveTo>
                <a:cubicBezTo>
                  <a:pt x="872694" y="884423"/>
                  <a:pt x="870186" y="886910"/>
                  <a:pt x="871619" y="891174"/>
                </a:cubicBezTo>
                <a:lnTo>
                  <a:pt x="890255" y="888331"/>
                </a:lnTo>
                <a:lnTo>
                  <a:pt x="881653" y="888331"/>
                </a:lnTo>
                <a:lnTo>
                  <a:pt x="890255" y="884067"/>
                </a:lnTo>
                <a:cubicBezTo>
                  <a:pt x="885954" y="882646"/>
                  <a:pt x="880578" y="882290"/>
                  <a:pt x="876636" y="883357"/>
                </a:cubicBezTo>
                <a:close/>
                <a:moveTo>
                  <a:pt x="1364771" y="881224"/>
                </a:moveTo>
                <a:cubicBezTo>
                  <a:pt x="1356170" y="913916"/>
                  <a:pt x="1353303" y="875540"/>
                  <a:pt x="1341834" y="882646"/>
                </a:cubicBezTo>
                <a:cubicBezTo>
                  <a:pt x="1343267" y="886910"/>
                  <a:pt x="1347568" y="888331"/>
                  <a:pt x="1347568" y="892595"/>
                </a:cubicBezTo>
                <a:cubicBezTo>
                  <a:pt x="1343267" y="894017"/>
                  <a:pt x="1338967" y="892595"/>
                  <a:pt x="1336099" y="889752"/>
                </a:cubicBezTo>
                <a:cubicBezTo>
                  <a:pt x="1334665" y="892595"/>
                  <a:pt x="1334665" y="895438"/>
                  <a:pt x="1333232" y="896859"/>
                </a:cubicBezTo>
                <a:cubicBezTo>
                  <a:pt x="1341834" y="894017"/>
                  <a:pt x="1359037" y="896859"/>
                  <a:pt x="1367638" y="902545"/>
                </a:cubicBezTo>
                <a:cubicBezTo>
                  <a:pt x="1373373" y="898281"/>
                  <a:pt x="1366204" y="885488"/>
                  <a:pt x="1364771" y="881224"/>
                </a:cubicBezTo>
                <a:close/>
                <a:moveTo>
                  <a:pt x="893122" y="869853"/>
                </a:moveTo>
                <a:lnTo>
                  <a:pt x="881653" y="881224"/>
                </a:lnTo>
                <a:lnTo>
                  <a:pt x="883087" y="881224"/>
                </a:lnTo>
                <a:lnTo>
                  <a:pt x="891689" y="882646"/>
                </a:lnTo>
                <a:lnTo>
                  <a:pt x="884520" y="879803"/>
                </a:lnTo>
                <a:close/>
                <a:moveTo>
                  <a:pt x="1154034" y="867010"/>
                </a:moveTo>
                <a:lnTo>
                  <a:pt x="1164068" y="871274"/>
                </a:lnTo>
                <a:lnTo>
                  <a:pt x="1161202" y="874117"/>
                </a:lnTo>
                <a:close/>
                <a:moveTo>
                  <a:pt x="918926" y="864169"/>
                </a:moveTo>
                <a:lnTo>
                  <a:pt x="917287" y="865793"/>
                </a:lnTo>
                <a:lnTo>
                  <a:pt x="910325" y="867012"/>
                </a:lnTo>
                <a:lnTo>
                  <a:pt x="918926" y="872696"/>
                </a:lnTo>
                <a:cubicBezTo>
                  <a:pt x="918926" y="870565"/>
                  <a:pt x="916776" y="868788"/>
                  <a:pt x="915701" y="867366"/>
                </a:cubicBezTo>
                <a:lnTo>
                  <a:pt x="917287" y="865793"/>
                </a:lnTo>
                <a:lnTo>
                  <a:pt x="921142" y="865119"/>
                </a:lnTo>
                <a:lnTo>
                  <a:pt x="932187" y="869854"/>
                </a:lnTo>
                <a:cubicBezTo>
                  <a:pt x="936846" y="870920"/>
                  <a:pt x="940430" y="870564"/>
                  <a:pt x="938996" y="867012"/>
                </a:cubicBezTo>
                <a:cubicBezTo>
                  <a:pt x="931829" y="866301"/>
                  <a:pt x="926811" y="865235"/>
                  <a:pt x="922510" y="864879"/>
                </a:cubicBezTo>
                <a:lnTo>
                  <a:pt x="921142" y="865119"/>
                </a:lnTo>
                <a:close/>
                <a:moveTo>
                  <a:pt x="851546" y="862746"/>
                </a:moveTo>
                <a:lnTo>
                  <a:pt x="848679" y="869853"/>
                </a:lnTo>
                <a:lnTo>
                  <a:pt x="842945" y="869853"/>
                </a:lnTo>
                <a:close/>
                <a:moveTo>
                  <a:pt x="940766" y="862525"/>
                </a:moveTo>
                <a:cubicBezTo>
                  <a:pt x="938280" y="863991"/>
                  <a:pt x="946882" y="869854"/>
                  <a:pt x="949031" y="874117"/>
                </a:cubicBezTo>
                <a:lnTo>
                  <a:pt x="947598" y="862748"/>
                </a:lnTo>
                <a:cubicBezTo>
                  <a:pt x="943656" y="862037"/>
                  <a:pt x="941595" y="862037"/>
                  <a:pt x="940766" y="862525"/>
                </a:cubicBezTo>
                <a:close/>
                <a:moveTo>
                  <a:pt x="1151636" y="862322"/>
                </a:moveTo>
                <a:lnTo>
                  <a:pt x="1156901" y="865589"/>
                </a:lnTo>
                <a:cubicBezTo>
                  <a:pt x="1154751" y="865589"/>
                  <a:pt x="1152600" y="864523"/>
                  <a:pt x="1151525" y="862924"/>
                </a:cubicBezTo>
                <a:close/>
                <a:moveTo>
                  <a:pt x="1204210" y="851377"/>
                </a:moveTo>
                <a:cubicBezTo>
                  <a:pt x="1202776" y="859905"/>
                  <a:pt x="1208510" y="872696"/>
                  <a:pt x="1218546" y="871276"/>
                </a:cubicBezTo>
                <a:lnTo>
                  <a:pt x="1209944" y="852798"/>
                </a:lnTo>
                <a:lnTo>
                  <a:pt x="1211377" y="861326"/>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5"/>
                </a:moveTo>
                <a:cubicBezTo>
                  <a:pt x="22042" y="832011"/>
                  <a:pt x="19354" y="836097"/>
                  <a:pt x="15770" y="844270"/>
                </a:cubicBezTo>
                <a:lnTo>
                  <a:pt x="15770" y="872697"/>
                </a:lnTo>
                <a:cubicBezTo>
                  <a:pt x="15770" y="859905"/>
                  <a:pt x="17203" y="862747"/>
                  <a:pt x="20070" y="859905"/>
                </a:cubicBezTo>
                <a:cubicBezTo>
                  <a:pt x="24372" y="881224"/>
                  <a:pt x="15770" y="894016"/>
                  <a:pt x="11469" y="911073"/>
                </a:cubicBezTo>
                <a:cubicBezTo>
                  <a:pt x="15770" y="902544"/>
                  <a:pt x="22937" y="869854"/>
                  <a:pt x="31539" y="875540"/>
                </a:cubicBezTo>
                <a:cubicBezTo>
                  <a:pt x="32973" y="882645"/>
                  <a:pt x="32973" y="891174"/>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7"/>
                </a:cubicBezTo>
                <a:cubicBezTo>
                  <a:pt x="35840" y="876961"/>
                  <a:pt x="34406" y="875540"/>
                  <a:pt x="32973" y="874117"/>
                </a:cubicBezTo>
                <a:cubicBezTo>
                  <a:pt x="30823" y="851732"/>
                  <a:pt x="30285" y="827747"/>
                  <a:pt x="24103" y="830945"/>
                </a:cubicBezTo>
                <a:close/>
                <a:moveTo>
                  <a:pt x="1246321" y="825793"/>
                </a:moveTo>
                <a:cubicBezTo>
                  <a:pt x="1242916" y="824372"/>
                  <a:pt x="1239333" y="824372"/>
                  <a:pt x="1237182" y="827215"/>
                </a:cubicBezTo>
                <a:cubicBezTo>
                  <a:pt x="1234314" y="827215"/>
                  <a:pt x="1247217" y="831478"/>
                  <a:pt x="1254385" y="832899"/>
                </a:cubicBezTo>
                <a:cubicBezTo>
                  <a:pt x="1252951" y="830057"/>
                  <a:pt x="1249725" y="827214"/>
                  <a:pt x="1246321" y="825793"/>
                </a:cubicBezTo>
                <a:close/>
                <a:moveTo>
                  <a:pt x="1260119" y="822951"/>
                </a:moveTo>
                <a:cubicBezTo>
                  <a:pt x="1258686" y="825792"/>
                  <a:pt x="1251517" y="828635"/>
                  <a:pt x="1261553" y="828635"/>
                </a:cubicBezTo>
                <a:close/>
                <a:moveTo>
                  <a:pt x="1166937" y="794523"/>
                </a:moveTo>
                <a:cubicBezTo>
                  <a:pt x="1167654" y="802340"/>
                  <a:pt x="1167654" y="807670"/>
                  <a:pt x="1168370" y="812290"/>
                </a:cubicBezTo>
                <a:lnTo>
                  <a:pt x="1170089" y="816337"/>
                </a:lnTo>
                <a:lnTo>
                  <a:pt x="1169804" y="817265"/>
                </a:lnTo>
                <a:lnTo>
                  <a:pt x="1170735" y="817858"/>
                </a:lnTo>
                <a:lnTo>
                  <a:pt x="1174104" y="825792"/>
                </a:lnTo>
                <a:lnTo>
                  <a:pt x="1179838" y="817265"/>
                </a:lnTo>
                <a:cubicBezTo>
                  <a:pt x="1177688" y="817265"/>
                  <a:pt x="1176254" y="819397"/>
                  <a:pt x="1174821" y="820462"/>
                </a:cubicBezTo>
                <a:lnTo>
                  <a:pt x="1170735" y="817858"/>
                </a:lnTo>
                <a:lnTo>
                  <a:pt x="1170089" y="816337"/>
                </a:lnTo>
                <a:lnTo>
                  <a:pt x="1174284"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914626" y="767519"/>
                </a:moveTo>
                <a:lnTo>
                  <a:pt x="911759" y="771782"/>
                </a:lnTo>
                <a:lnTo>
                  <a:pt x="914626" y="768940"/>
                </a:lnTo>
                <a:cubicBezTo>
                  <a:pt x="914626" y="768940"/>
                  <a:pt x="914626" y="767519"/>
                  <a:pt x="914626" y="767519"/>
                </a:cubicBezTo>
                <a:close/>
                <a:moveTo>
                  <a:pt x="1939639" y="766096"/>
                </a:moveTo>
                <a:cubicBezTo>
                  <a:pt x="1939639" y="774624"/>
                  <a:pt x="1939639" y="780310"/>
                  <a:pt x="1935337" y="783151"/>
                </a:cubicBezTo>
                <a:cubicBezTo>
                  <a:pt x="1935337" y="783151"/>
                  <a:pt x="1935337" y="781730"/>
                  <a:pt x="1935337" y="781730"/>
                </a:cubicBezTo>
                <a:close/>
                <a:moveTo>
                  <a:pt x="927528" y="740513"/>
                </a:moveTo>
                <a:cubicBezTo>
                  <a:pt x="927528" y="749041"/>
                  <a:pt x="923228" y="749041"/>
                  <a:pt x="918926" y="750462"/>
                </a:cubicBezTo>
                <a:lnTo>
                  <a:pt x="920359" y="756148"/>
                </a:lnTo>
                <a:cubicBezTo>
                  <a:pt x="921793" y="756148"/>
                  <a:pt x="921793" y="756148"/>
                  <a:pt x="921793" y="756148"/>
                </a:cubicBezTo>
                <a:cubicBezTo>
                  <a:pt x="927528" y="751884"/>
                  <a:pt x="936129" y="754726"/>
                  <a:pt x="943298" y="757569"/>
                </a:cubicBezTo>
                <a:cubicBezTo>
                  <a:pt x="943298" y="754726"/>
                  <a:pt x="943298" y="753305"/>
                  <a:pt x="944731" y="750462"/>
                </a:cubicBezTo>
                <a:cubicBezTo>
                  <a:pt x="941863" y="747620"/>
                  <a:pt x="940431" y="746198"/>
                  <a:pt x="938996"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0"/>
                  <a:pt x="1090956" y="739091"/>
                  <a:pt x="1089522" y="740512"/>
                </a:cubicBezTo>
                <a:cubicBezTo>
                  <a:pt x="1088089" y="740512"/>
                  <a:pt x="1088089" y="739091"/>
                  <a:pt x="1088089" y="739091"/>
                </a:cubicBezTo>
                <a:close/>
                <a:moveTo>
                  <a:pt x="1060852" y="726299"/>
                </a:moveTo>
                <a:lnTo>
                  <a:pt x="1059417" y="729142"/>
                </a:lnTo>
                <a:lnTo>
                  <a:pt x="1056550" y="727722"/>
                </a:lnTo>
                <a:cubicBezTo>
                  <a:pt x="1055117" y="727722"/>
                  <a:pt x="1055117" y="729142"/>
                  <a:pt x="1055117" y="730563"/>
                </a:cubicBezTo>
                <a:cubicBezTo>
                  <a:pt x="1056550" y="731986"/>
                  <a:pt x="1057985" y="731986"/>
                  <a:pt x="1059417" y="731986"/>
                </a:cubicBezTo>
                <a:cubicBezTo>
                  <a:pt x="1060852" y="731986"/>
                  <a:pt x="1060852" y="729142"/>
                  <a:pt x="1060852" y="726299"/>
                </a:cubicBezTo>
                <a:close/>
                <a:moveTo>
                  <a:pt x="850774" y="713968"/>
                </a:moveTo>
                <a:lnTo>
                  <a:pt x="851549" y="714929"/>
                </a:lnTo>
                <a:lnTo>
                  <a:pt x="850810" y="714342"/>
                </a:lnTo>
                <a:close/>
                <a:moveTo>
                  <a:pt x="920359" y="712087"/>
                </a:moveTo>
                <a:cubicBezTo>
                  <a:pt x="911759" y="723456"/>
                  <a:pt x="918926" y="727722"/>
                  <a:pt x="927528" y="727722"/>
                </a:cubicBezTo>
                <a:cubicBezTo>
                  <a:pt x="927528" y="727722"/>
                  <a:pt x="927528" y="726299"/>
                  <a:pt x="927528" y="724879"/>
                </a:cubicBezTo>
                <a:cubicBezTo>
                  <a:pt x="923228" y="723456"/>
                  <a:pt x="917493" y="720615"/>
                  <a:pt x="920359" y="712087"/>
                </a:cubicBezTo>
                <a:close/>
                <a:moveTo>
                  <a:pt x="1040781" y="697873"/>
                </a:moveTo>
                <a:lnTo>
                  <a:pt x="1039347" y="703558"/>
                </a:lnTo>
                <a:cubicBezTo>
                  <a:pt x="1039347" y="704980"/>
                  <a:pt x="1039347" y="706401"/>
                  <a:pt x="1037914" y="707822"/>
                </a:cubicBezTo>
                <a:lnTo>
                  <a:pt x="1037914" y="709244"/>
                </a:lnTo>
                <a:lnTo>
                  <a:pt x="1050816" y="704980"/>
                </a:lnTo>
                <a:cubicBezTo>
                  <a:pt x="1049381" y="706401"/>
                  <a:pt x="1049381" y="706401"/>
                  <a:pt x="1049381" y="707822"/>
                </a:cubicBezTo>
                <a:cubicBezTo>
                  <a:pt x="1050816" y="706401"/>
                  <a:pt x="1052250" y="706401"/>
                  <a:pt x="1053683" y="707822"/>
                </a:cubicBezTo>
                <a:cubicBezTo>
                  <a:pt x="1053683" y="706401"/>
                  <a:pt x="1052250" y="704980"/>
                  <a:pt x="1050816" y="704980"/>
                </a:cubicBezTo>
                <a:cubicBezTo>
                  <a:pt x="1047949" y="703558"/>
                  <a:pt x="1043649" y="703558"/>
                  <a:pt x="1040781" y="702137"/>
                </a:cubicBezTo>
                <a:cubicBezTo>
                  <a:pt x="1040781" y="700716"/>
                  <a:pt x="1040781" y="700716"/>
                  <a:pt x="1043649" y="699294"/>
                </a:cubicBezTo>
                <a:cubicBezTo>
                  <a:pt x="1042214" y="697873"/>
                  <a:pt x="1042214" y="697873"/>
                  <a:pt x="1040781" y="697873"/>
                </a:cubicBezTo>
                <a:close/>
                <a:moveTo>
                  <a:pt x="816784" y="697873"/>
                </a:moveTo>
                <a:cubicBezTo>
                  <a:pt x="821085" y="698939"/>
                  <a:pt x="825745" y="701427"/>
                  <a:pt x="828612" y="700716"/>
                </a:cubicBezTo>
                <a:cubicBezTo>
                  <a:pt x="818576" y="714928"/>
                  <a:pt x="818576" y="690766"/>
                  <a:pt x="807107" y="703558"/>
                </a:cubicBezTo>
                <a:cubicBezTo>
                  <a:pt x="808541" y="697162"/>
                  <a:pt x="812483" y="696807"/>
                  <a:pt x="816784" y="697873"/>
                </a:cubicBezTo>
                <a:close/>
                <a:moveTo>
                  <a:pt x="1866524" y="695030"/>
                </a:moveTo>
                <a:cubicBezTo>
                  <a:pt x="1867959" y="712086"/>
                  <a:pt x="1869391" y="729143"/>
                  <a:pt x="1869391" y="746198"/>
                </a:cubicBezTo>
                <a:cubicBezTo>
                  <a:pt x="1888029" y="720615"/>
                  <a:pt x="1870826" y="714929"/>
                  <a:pt x="1866524" y="695030"/>
                </a:cubicBezTo>
                <a:close/>
                <a:moveTo>
                  <a:pt x="993473" y="690766"/>
                </a:moveTo>
                <a:cubicBezTo>
                  <a:pt x="992038" y="690766"/>
                  <a:pt x="990605" y="690766"/>
                  <a:pt x="989173" y="692188"/>
                </a:cubicBezTo>
                <a:cubicBezTo>
                  <a:pt x="989173" y="692188"/>
                  <a:pt x="989173" y="693609"/>
                  <a:pt x="989173" y="693609"/>
                </a:cubicBezTo>
                <a:cubicBezTo>
                  <a:pt x="990605" y="692188"/>
                  <a:pt x="992038" y="690766"/>
                  <a:pt x="993473" y="690766"/>
                </a:cubicBezTo>
                <a:close/>
                <a:moveTo>
                  <a:pt x="711057" y="679395"/>
                </a:moveTo>
                <a:lnTo>
                  <a:pt x="718708" y="679495"/>
                </a:lnTo>
                <a:lnTo>
                  <a:pt x="718405" y="679574"/>
                </a:lnTo>
                <a:cubicBezTo>
                  <a:pt x="715358" y="679396"/>
                  <a:pt x="712491" y="677974"/>
                  <a:pt x="711057" y="679395"/>
                </a:cubicBezTo>
                <a:close/>
                <a:moveTo>
                  <a:pt x="70067" y="662384"/>
                </a:moveTo>
                <a:cubicBezTo>
                  <a:pt x="66304" y="660652"/>
                  <a:pt x="60928" y="676908"/>
                  <a:pt x="58778" y="690766"/>
                </a:cubicBezTo>
                <a:cubicBezTo>
                  <a:pt x="61645" y="687923"/>
                  <a:pt x="64512" y="693609"/>
                  <a:pt x="68812" y="686502"/>
                </a:cubicBezTo>
                <a:lnTo>
                  <a:pt x="73113" y="670868"/>
                </a:lnTo>
                <a:cubicBezTo>
                  <a:pt x="72396" y="665538"/>
                  <a:pt x="71321" y="662962"/>
                  <a:pt x="70067" y="662384"/>
                </a:cubicBezTo>
                <a:close/>
                <a:moveTo>
                  <a:pt x="926095" y="658076"/>
                </a:moveTo>
                <a:cubicBezTo>
                  <a:pt x="921793" y="658076"/>
                  <a:pt x="923228" y="668024"/>
                  <a:pt x="923228" y="672288"/>
                </a:cubicBezTo>
                <a:cubicBezTo>
                  <a:pt x="921793" y="672288"/>
                  <a:pt x="920359" y="670867"/>
                  <a:pt x="918926" y="668024"/>
                </a:cubicBezTo>
                <a:cubicBezTo>
                  <a:pt x="914626" y="683659"/>
                  <a:pt x="928962" y="665183"/>
                  <a:pt x="931829" y="676554"/>
                </a:cubicBezTo>
                <a:cubicBezTo>
                  <a:pt x="934695" y="669447"/>
                  <a:pt x="926095" y="663761"/>
                  <a:pt x="926095" y="658076"/>
                </a:cubicBezTo>
                <a:close/>
                <a:moveTo>
                  <a:pt x="841513" y="652390"/>
                </a:moveTo>
                <a:cubicBezTo>
                  <a:pt x="845814" y="658076"/>
                  <a:pt x="845814" y="676554"/>
                  <a:pt x="858716" y="672288"/>
                </a:cubicBezTo>
                <a:lnTo>
                  <a:pt x="852981" y="665183"/>
                </a:lnTo>
                <a:lnTo>
                  <a:pt x="854416" y="665183"/>
                </a:lnTo>
                <a:lnTo>
                  <a:pt x="855849" y="658076"/>
                </a:lnTo>
                <a:cubicBezTo>
                  <a:pt x="850114" y="676554"/>
                  <a:pt x="845814" y="655233"/>
                  <a:pt x="841513" y="652390"/>
                </a:cubicBezTo>
                <a:close/>
                <a:moveTo>
                  <a:pt x="1050816" y="643862"/>
                </a:moveTo>
                <a:cubicBezTo>
                  <a:pt x="1046516" y="645284"/>
                  <a:pt x="1027879" y="642441"/>
                  <a:pt x="1033613" y="653812"/>
                </a:cubicBezTo>
                <a:lnTo>
                  <a:pt x="1040781" y="650969"/>
                </a:lnTo>
                <a:lnTo>
                  <a:pt x="1040781" y="652390"/>
                </a:lnTo>
                <a:lnTo>
                  <a:pt x="1047949" y="653812"/>
                </a:lnTo>
                <a:cubicBezTo>
                  <a:pt x="1029313" y="646705"/>
                  <a:pt x="1049381" y="646705"/>
                  <a:pt x="1050816" y="643862"/>
                </a:cubicBezTo>
                <a:close/>
                <a:moveTo>
                  <a:pt x="994471" y="641699"/>
                </a:moveTo>
                <a:lnTo>
                  <a:pt x="995167" y="641769"/>
                </a:lnTo>
                <a:lnTo>
                  <a:pt x="993473" y="642441"/>
                </a:lnTo>
                <a:close/>
                <a:moveTo>
                  <a:pt x="676651" y="632491"/>
                </a:moveTo>
                <a:cubicBezTo>
                  <a:pt x="675217" y="645284"/>
                  <a:pt x="693855" y="639598"/>
                  <a:pt x="695287" y="633913"/>
                </a:cubicBezTo>
                <a:cubicBezTo>
                  <a:pt x="692420" y="638177"/>
                  <a:pt x="685253" y="633913"/>
                  <a:pt x="676651" y="632491"/>
                </a:cubicBezTo>
                <a:close/>
                <a:moveTo>
                  <a:pt x="1889462" y="626807"/>
                </a:moveTo>
                <a:cubicBezTo>
                  <a:pt x="1890896" y="642441"/>
                  <a:pt x="1900930" y="636755"/>
                  <a:pt x="1895196" y="665182"/>
                </a:cubicBezTo>
                <a:cubicBezTo>
                  <a:pt x="1888029" y="660918"/>
                  <a:pt x="1872259" y="672289"/>
                  <a:pt x="1876560" y="712086"/>
                </a:cubicBezTo>
                <a:cubicBezTo>
                  <a:pt x="1890896" y="680816"/>
                  <a:pt x="1898063" y="677975"/>
                  <a:pt x="1900930" y="635334"/>
                </a:cubicBezTo>
                <a:close/>
                <a:moveTo>
                  <a:pt x="1003402" y="616178"/>
                </a:moveTo>
                <a:lnTo>
                  <a:pt x="1005120" y="618811"/>
                </a:lnTo>
                <a:cubicBezTo>
                  <a:pt x="1004583" y="621832"/>
                  <a:pt x="1002791" y="624674"/>
                  <a:pt x="1003508" y="626806"/>
                </a:cubicBezTo>
                <a:cubicBezTo>
                  <a:pt x="997057" y="622542"/>
                  <a:pt x="999207" y="621121"/>
                  <a:pt x="1001358" y="619345"/>
                </a:cubicBezTo>
                <a:close/>
                <a:moveTo>
                  <a:pt x="999207" y="609751"/>
                </a:moveTo>
                <a:cubicBezTo>
                  <a:pt x="1002433" y="612594"/>
                  <a:pt x="1003508" y="614548"/>
                  <a:pt x="1003508" y="616014"/>
                </a:cubicBezTo>
                <a:lnTo>
                  <a:pt x="1003402" y="616178"/>
                </a:lnTo>
                <a:close/>
                <a:moveTo>
                  <a:pt x="666616" y="604065"/>
                </a:moveTo>
                <a:cubicBezTo>
                  <a:pt x="659449" y="609751"/>
                  <a:pt x="658014" y="604065"/>
                  <a:pt x="655147" y="614015"/>
                </a:cubicBezTo>
                <a:cubicBezTo>
                  <a:pt x="655147" y="615436"/>
                  <a:pt x="666616" y="619699"/>
                  <a:pt x="663749" y="626806"/>
                </a:cubicBezTo>
                <a:lnTo>
                  <a:pt x="670917" y="616858"/>
                </a:lnTo>
                <a:cubicBezTo>
                  <a:pt x="665183" y="616858"/>
                  <a:pt x="663749" y="605487"/>
                  <a:pt x="666616" y="604065"/>
                </a:cubicBezTo>
                <a:close/>
                <a:moveTo>
                  <a:pt x="1093823" y="602644"/>
                </a:moveTo>
                <a:cubicBezTo>
                  <a:pt x="1079487" y="601223"/>
                  <a:pt x="1092389" y="608329"/>
                  <a:pt x="1085222" y="609751"/>
                </a:cubicBezTo>
                <a:cubicBezTo>
                  <a:pt x="1090956" y="609751"/>
                  <a:pt x="1103859" y="612593"/>
                  <a:pt x="1093823" y="602644"/>
                </a:cubicBezTo>
                <a:close/>
                <a:moveTo>
                  <a:pt x="762666" y="602644"/>
                </a:moveTo>
                <a:cubicBezTo>
                  <a:pt x="759799" y="608329"/>
                  <a:pt x="769834" y="609751"/>
                  <a:pt x="764099" y="615436"/>
                </a:cubicBezTo>
                <a:lnTo>
                  <a:pt x="759799" y="615436"/>
                </a:lnTo>
                <a:cubicBezTo>
                  <a:pt x="763383" y="615436"/>
                  <a:pt x="762666" y="619344"/>
                  <a:pt x="762487" y="622720"/>
                </a:cubicBezTo>
                <a:lnTo>
                  <a:pt x="763428" y="623371"/>
                </a:lnTo>
                <a:lnTo>
                  <a:pt x="762666" y="625386"/>
                </a:lnTo>
                <a:lnTo>
                  <a:pt x="768401" y="626806"/>
                </a:lnTo>
                <a:lnTo>
                  <a:pt x="763428" y="623371"/>
                </a:lnTo>
                <a:lnTo>
                  <a:pt x="765354" y="618279"/>
                </a:lnTo>
                <a:cubicBezTo>
                  <a:pt x="765175" y="614725"/>
                  <a:pt x="765534" y="611172"/>
                  <a:pt x="771268" y="611172"/>
                </a:cubicBezTo>
                <a:cubicBezTo>
                  <a:pt x="775568" y="611172"/>
                  <a:pt x="768401" y="601223"/>
                  <a:pt x="762666" y="602644"/>
                </a:cubicBezTo>
                <a:close/>
                <a:moveTo>
                  <a:pt x="785469" y="599801"/>
                </a:moveTo>
                <a:cubicBezTo>
                  <a:pt x="784170" y="599712"/>
                  <a:pt x="782378" y="600512"/>
                  <a:pt x="779869" y="602644"/>
                </a:cubicBezTo>
                <a:cubicBezTo>
                  <a:pt x="778435" y="616858"/>
                  <a:pt x="787037" y="605487"/>
                  <a:pt x="789904" y="612593"/>
                </a:cubicBezTo>
                <a:cubicBezTo>
                  <a:pt x="788829" y="608329"/>
                  <a:pt x="789367" y="600068"/>
                  <a:pt x="785469" y="599801"/>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9"/>
                </a:lnTo>
                <a:cubicBezTo>
                  <a:pt x="1948239" y="611172"/>
                  <a:pt x="1948239" y="625385"/>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6" y="591273"/>
                  <a:pt x="1085222" y="595537"/>
                </a:cubicBezTo>
                <a:cubicBezTo>
                  <a:pt x="1085222" y="598380"/>
                  <a:pt x="1093823" y="594116"/>
                  <a:pt x="1092389" y="589852"/>
                </a:cubicBezTo>
                <a:cubicBezTo>
                  <a:pt x="1086656" y="588430"/>
                  <a:pt x="1086656" y="595537"/>
                  <a:pt x="1079487" y="589852"/>
                </a:cubicBezTo>
                <a:lnTo>
                  <a:pt x="1079487" y="587009"/>
                </a:lnTo>
                <a:cubicBezTo>
                  <a:pt x="1079487" y="589141"/>
                  <a:pt x="1075545" y="588075"/>
                  <a:pt x="1072319" y="587542"/>
                </a:cubicBezTo>
                <a:lnTo>
                  <a:pt x="1071989" y="587972"/>
                </a:lnTo>
                <a:close/>
                <a:moveTo>
                  <a:pt x="488851" y="569953"/>
                </a:moveTo>
                <a:cubicBezTo>
                  <a:pt x="487419" y="572795"/>
                  <a:pt x="485984" y="574217"/>
                  <a:pt x="485984" y="575638"/>
                </a:cubicBezTo>
                <a:cubicBezTo>
                  <a:pt x="477383" y="577059"/>
                  <a:pt x="470216" y="579902"/>
                  <a:pt x="477383" y="594116"/>
                </a:cubicBezTo>
                <a:lnTo>
                  <a:pt x="484551" y="592694"/>
                </a:lnTo>
                <a:cubicBezTo>
                  <a:pt x="481683" y="592694"/>
                  <a:pt x="481683" y="591273"/>
                  <a:pt x="481683" y="588430"/>
                </a:cubicBezTo>
                <a:cubicBezTo>
                  <a:pt x="485984" y="584166"/>
                  <a:pt x="488851" y="592694"/>
                  <a:pt x="491719" y="595537"/>
                </a:cubicBezTo>
                <a:cubicBezTo>
                  <a:pt x="490286" y="589852"/>
                  <a:pt x="483117" y="584166"/>
                  <a:pt x="485984" y="575638"/>
                </a:cubicBezTo>
                <a:cubicBezTo>
                  <a:pt x="487419" y="574217"/>
                  <a:pt x="490286" y="572795"/>
                  <a:pt x="491719" y="574217"/>
                </a:cubicBezTo>
                <a:cubicBezTo>
                  <a:pt x="493153" y="575638"/>
                  <a:pt x="493153" y="577059"/>
                  <a:pt x="496019" y="572795"/>
                </a:cubicBezTo>
                <a:lnTo>
                  <a:pt x="496019" y="569953"/>
                </a:lnTo>
                <a:cubicBezTo>
                  <a:pt x="494586" y="571374"/>
                  <a:pt x="493153" y="571374"/>
                  <a:pt x="491719" y="572795"/>
                </a:cubicBezTo>
                <a:cubicBezTo>
                  <a:pt x="491719" y="571374"/>
                  <a:pt x="490286" y="568531"/>
                  <a:pt x="488851" y="569953"/>
                </a:cubicBezTo>
                <a:close/>
                <a:moveTo>
                  <a:pt x="435810" y="548633"/>
                </a:moveTo>
                <a:cubicBezTo>
                  <a:pt x="430075" y="554319"/>
                  <a:pt x="437242" y="560003"/>
                  <a:pt x="441544" y="560003"/>
                </a:cubicBezTo>
                <a:cubicBezTo>
                  <a:pt x="440110" y="558583"/>
                  <a:pt x="441544" y="554319"/>
                  <a:pt x="440110" y="551476"/>
                </a:cubicBezTo>
                <a:close/>
                <a:moveTo>
                  <a:pt x="1016410" y="541526"/>
                </a:moveTo>
                <a:lnTo>
                  <a:pt x="1017325" y="547713"/>
                </a:lnTo>
                <a:lnTo>
                  <a:pt x="1016948" y="547389"/>
                </a:lnTo>
                <a:cubicBezTo>
                  <a:pt x="1016768" y="545079"/>
                  <a:pt x="1017843" y="542947"/>
                  <a:pt x="1016410" y="541526"/>
                </a:cubicBezTo>
                <a:close/>
                <a:moveTo>
                  <a:pt x="559098" y="530156"/>
                </a:moveTo>
                <a:cubicBezTo>
                  <a:pt x="563398" y="534420"/>
                  <a:pt x="563398" y="535841"/>
                  <a:pt x="570566" y="531577"/>
                </a:cubicBezTo>
                <a:cubicBezTo>
                  <a:pt x="566265" y="527313"/>
                  <a:pt x="560531" y="527313"/>
                  <a:pt x="559098" y="530156"/>
                </a:cubicBezTo>
                <a:close/>
                <a:moveTo>
                  <a:pt x="1055117" y="524470"/>
                </a:moveTo>
                <a:cubicBezTo>
                  <a:pt x="1042214" y="521627"/>
                  <a:pt x="1049381" y="534420"/>
                  <a:pt x="1055117" y="537262"/>
                </a:cubicBezTo>
                <a:cubicBezTo>
                  <a:pt x="1052250" y="534420"/>
                  <a:pt x="1055117" y="530156"/>
                  <a:pt x="1055117" y="524470"/>
                </a:cubicBezTo>
                <a:close/>
                <a:moveTo>
                  <a:pt x="1070886" y="508835"/>
                </a:moveTo>
                <a:cubicBezTo>
                  <a:pt x="1069453" y="510258"/>
                  <a:pt x="1066586" y="517363"/>
                  <a:pt x="1059417" y="514522"/>
                </a:cubicBezTo>
                <a:lnTo>
                  <a:pt x="1070886" y="521627"/>
                </a:lnTo>
                <a:cubicBezTo>
                  <a:pt x="1070886" y="515942"/>
                  <a:pt x="1080922" y="515942"/>
                  <a:pt x="1082355" y="518785"/>
                </a:cubicBezTo>
                <a:cubicBezTo>
                  <a:pt x="1076620" y="513099"/>
                  <a:pt x="1082355" y="511679"/>
                  <a:pt x="1070886" y="508835"/>
                </a:cubicBezTo>
                <a:close/>
                <a:moveTo>
                  <a:pt x="549062" y="508835"/>
                </a:moveTo>
                <a:cubicBezTo>
                  <a:pt x="556231" y="511679"/>
                  <a:pt x="549062" y="528734"/>
                  <a:pt x="561965" y="523049"/>
                </a:cubicBezTo>
                <a:cubicBezTo>
                  <a:pt x="554796" y="518785"/>
                  <a:pt x="560531" y="504572"/>
                  <a:pt x="549062" y="508835"/>
                </a:cubicBezTo>
                <a:close/>
                <a:moveTo>
                  <a:pt x="1893763" y="491780"/>
                </a:moveTo>
                <a:cubicBezTo>
                  <a:pt x="1892329" y="497465"/>
                  <a:pt x="1890896" y="501729"/>
                  <a:pt x="1889462" y="507415"/>
                </a:cubicBezTo>
                <a:cubicBezTo>
                  <a:pt x="1892329" y="504572"/>
                  <a:pt x="1893763" y="500308"/>
                  <a:pt x="1895196" y="497465"/>
                </a:cubicBezTo>
                <a:cubicBezTo>
                  <a:pt x="1900930" y="520207"/>
                  <a:pt x="1905232" y="542948"/>
                  <a:pt x="1908099" y="565688"/>
                </a:cubicBezTo>
                <a:cubicBezTo>
                  <a:pt x="1905232" y="541526"/>
                  <a:pt x="1902365" y="517363"/>
                  <a:pt x="1896630" y="494622"/>
                </a:cubicBezTo>
                <a:lnTo>
                  <a:pt x="1895196" y="497465"/>
                </a:lnTo>
                <a:close/>
                <a:moveTo>
                  <a:pt x="1083789" y="456247"/>
                </a:moveTo>
                <a:cubicBezTo>
                  <a:pt x="1085222" y="460511"/>
                  <a:pt x="1068019" y="460511"/>
                  <a:pt x="1080922" y="467617"/>
                </a:cubicBezTo>
                <a:lnTo>
                  <a:pt x="1089523" y="461931"/>
                </a:lnTo>
                <a:cubicBezTo>
                  <a:pt x="1085222" y="459090"/>
                  <a:pt x="1090956" y="457667"/>
                  <a:pt x="1083789" y="456247"/>
                </a:cubicBezTo>
                <a:close/>
                <a:moveTo>
                  <a:pt x="1146867" y="453404"/>
                </a:moveTo>
                <a:cubicBezTo>
                  <a:pt x="1143999" y="454826"/>
                  <a:pt x="1141132" y="454826"/>
                  <a:pt x="1145432" y="460511"/>
                </a:cubicBezTo>
                <a:cubicBezTo>
                  <a:pt x="1148299" y="459090"/>
                  <a:pt x="1149732" y="454826"/>
                  <a:pt x="1146867" y="453404"/>
                </a:cubicBezTo>
                <a:close/>
                <a:moveTo>
                  <a:pt x="1166937" y="451983"/>
                </a:moveTo>
                <a:cubicBezTo>
                  <a:pt x="1164068" y="454826"/>
                  <a:pt x="1148299" y="447719"/>
                  <a:pt x="1154034" y="457667"/>
                </a:cubicBezTo>
                <a:cubicBezTo>
                  <a:pt x="1158335" y="453404"/>
                  <a:pt x="1171237" y="460511"/>
                  <a:pt x="1166937" y="451983"/>
                </a:cubicBezTo>
                <a:close/>
                <a:moveTo>
                  <a:pt x="1079487" y="427820"/>
                </a:moveTo>
                <a:lnTo>
                  <a:pt x="1072320" y="436348"/>
                </a:lnTo>
                <a:cubicBezTo>
                  <a:pt x="1070885" y="426399"/>
                  <a:pt x="1073753" y="434927"/>
                  <a:pt x="1079487" y="427820"/>
                </a:cubicBezTo>
                <a:close/>
                <a:moveTo>
                  <a:pt x="1910965" y="420713"/>
                </a:moveTo>
                <a:cubicBezTo>
                  <a:pt x="1918133" y="440612"/>
                  <a:pt x="1922433" y="461931"/>
                  <a:pt x="1928168" y="481830"/>
                </a:cubicBezTo>
                <a:lnTo>
                  <a:pt x="1913832" y="440612"/>
                </a:lnTo>
                <a:cubicBezTo>
                  <a:pt x="1912398" y="434927"/>
                  <a:pt x="1912398" y="427820"/>
                  <a:pt x="1910965" y="420713"/>
                </a:cubicBezTo>
                <a:close/>
                <a:moveTo>
                  <a:pt x="1852189" y="412186"/>
                </a:moveTo>
                <a:cubicBezTo>
                  <a:pt x="1853623" y="417871"/>
                  <a:pt x="1856490" y="424978"/>
                  <a:pt x="1857923" y="432084"/>
                </a:cubicBezTo>
                <a:cubicBezTo>
                  <a:pt x="1857923" y="439190"/>
                  <a:pt x="1847889" y="424978"/>
                  <a:pt x="1855056" y="450561"/>
                </a:cubicBezTo>
                <a:cubicBezTo>
                  <a:pt x="1860790" y="450561"/>
                  <a:pt x="1860790" y="442033"/>
                  <a:pt x="1857923" y="432084"/>
                </a:cubicBezTo>
                <a:cubicBezTo>
                  <a:pt x="1857923" y="429241"/>
                  <a:pt x="1856490" y="423555"/>
                  <a:pt x="1852189" y="412186"/>
                </a:cubicBezTo>
                <a:close/>
                <a:moveTo>
                  <a:pt x="1862224" y="400815"/>
                </a:moveTo>
                <a:cubicBezTo>
                  <a:pt x="1867959" y="422134"/>
                  <a:pt x="1873693" y="443455"/>
                  <a:pt x="1875126" y="464775"/>
                </a:cubicBezTo>
                <a:lnTo>
                  <a:pt x="1875126" y="442033"/>
                </a:lnTo>
                <a:lnTo>
                  <a:pt x="1883727" y="484673"/>
                </a:lnTo>
                <a:cubicBezTo>
                  <a:pt x="1886594" y="481830"/>
                  <a:pt x="1888029" y="469039"/>
                  <a:pt x="1885162" y="451983"/>
                </a:cubicBezTo>
                <a:cubicBezTo>
                  <a:pt x="1883727" y="447719"/>
                  <a:pt x="1883727" y="443455"/>
                  <a:pt x="1882294" y="439190"/>
                </a:cubicBezTo>
                <a:cubicBezTo>
                  <a:pt x="1880860" y="434926"/>
                  <a:pt x="1877993" y="430662"/>
                  <a:pt x="1876560" y="426398"/>
                </a:cubicBezTo>
                <a:cubicBezTo>
                  <a:pt x="1873693" y="417871"/>
                  <a:pt x="1867959" y="409343"/>
                  <a:pt x="1862224" y="400815"/>
                </a:cubicBezTo>
                <a:close/>
                <a:moveTo>
                  <a:pt x="1092389" y="379495"/>
                </a:moveTo>
                <a:lnTo>
                  <a:pt x="1092389" y="385180"/>
                </a:lnTo>
                <a:cubicBezTo>
                  <a:pt x="1092389" y="383759"/>
                  <a:pt x="1093823" y="385180"/>
                  <a:pt x="1096690" y="385180"/>
                </a:cubicBezTo>
                <a:cubicBezTo>
                  <a:pt x="1099558" y="389444"/>
                  <a:pt x="1090956" y="389444"/>
                  <a:pt x="1088089" y="390865"/>
                </a:cubicBezTo>
                <a:cubicBezTo>
                  <a:pt x="1093823" y="390865"/>
                  <a:pt x="1100992" y="388023"/>
                  <a:pt x="1108159" y="392287"/>
                </a:cubicBezTo>
                <a:cubicBezTo>
                  <a:pt x="1108159" y="395129"/>
                  <a:pt x="1108159" y="396551"/>
                  <a:pt x="1109593" y="397972"/>
                </a:cubicBezTo>
                <a:cubicBezTo>
                  <a:pt x="1106725" y="397972"/>
                  <a:pt x="1106725" y="397972"/>
                  <a:pt x="1109593" y="400815"/>
                </a:cubicBezTo>
                <a:lnTo>
                  <a:pt x="1112461" y="400815"/>
                </a:lnTo>
                <a:cubicBezTo>
                  <a:pt x="1111026" y="399394"/>
                  <a:pt x="1109593" y="397972"/>
                  <a:pt x="1109593" y="396551"/>
                </a:cubicBezTo>
                <a:cubicBezTo>
                  <a:pt x="1111026" y="396551"/>
                  <a:pt x="1113893" y="396551"/>
                  <a:pt x="1112461" y="395129"/>
                </a:cubicBezTo>
                <a:cubicBezTo>
                  <a:pt x="1111026" y="392287"/>
                  <a:pt x="1109593" y="392287"/>
                  <a:pt x="1108159" y="390865"/>
                </a:cubicBezTo>
                <a:cubicBezTo>
                  <a:pt x="1106725" y="385180"/>
                  <a:pt x="1105292" y="378073"/>
                  <a:pt x="1092389" y="379495"/>
                </a:cubicBezTo>
                <a:close/>
                <a:moveTo>
                  <a:pt x="365563" y="379494"/>
                </a:moveTo>
                <a:cubicBezTo>
                  <a:pt x="352662" y="386601"/>
                  <a:pt x="341191" y="395128"/>
                  <a:pt x="328290" y="403656"/>
                </a:cubicBezTo>
                <a:cubicBezTo>
                  <a:pt x="345493" y="385178"/>
                  <a:pt x="346927" y="393708"/>
                  <a:pt x="365563" y="379494"/>
                </a:cubicBezTo>
                <a:close/>
                <a:moveTo>
                  <a:pt x="1879188" y="377955"/>
                </a:moveTo>
                <a:lnTo>
                  <a:pt x="1879427" y="378073"/>
                </a:lnTo>
                <a:lnTo>
                  <a:pt x="1879634" y="379503"/>
                </a:lnTo>
                <a:close/>
                <a:moveTo>
                  <a:pt x="1790545" y="370966"/>
                </a:moveTo>
                <a:cubicBezTo>
                  <a:pt x="1791978" y="376653"/>
                  <a:pt x="1799147" y="390865"/>
                  <a:pt x="1806314" y="402236"/>
                </a:cubicBezTo>
                <a:cubicBezTo>
                  <a:pt x="1813483" y="415027"/>
                  <a:pt x="1819217" y="426398"/>
                  <a:pt x="1823517" y="426398"/>
                </a:cubicBezTo>
                <a:cubicBezTo>
                  <a:pt x="1824951" y="429241"/>
                  <a:pt x="1819217" y="419291"/>
                  <a:pt x="1813483" y="406500"/>
                </a:cubicBezTo>
                <a:cubicBezTo>
                  <a:pt x="1806314" y="393708"/>
                  <a:pt x="1796279" y="379494"/>
                  <a:pt x="1790545" y="370966"/>
                </a:cubicBezTo>
                <a:close/>
                <a:moveTo>
                  <a:pt x="336892" y="370966"/>
                </a:moveTo>
                <a:cubicBezTo>
                  <a:pt x="325423" y="380916"/>
                  <a:pt x="303918" y="402235"/>
                  <a:pt x="283848" y="419291"/>
                </a:cubicBezTo>
                <a:cubicBezTo>
                  <a:pt x="263778" y="436348"/>
                  <a:pt x="243708" y="451981"/>
                  <a:pt x="235106" y="449139"/>
                </a:cubicBezTo>
                <a:cubicBezTo>
                  <a:pt x="248008" y="437768"/>
                  <a:pt x="265212" y="422134"/>
                  <a:pt x="283848" y="407920"/>
                </a:cubicBezTo>
                <a:cubicBezTo>
                  <a:pt x="302485" y="393707"/>
                  <a:pt x="321121" y="379494"/>
                  <a:pt x="336892" y="370966"/>
                </a:cubicBezTo>
                <a:close/>
                <a:moveTo>
                  <a:pt x="344956" y="363504"/>
                </a:moveTo>
                <a:cubicBezTo>
                  <a:pt x="346568" y="362438"/>
                  <a:pt x="346927" y="362438"/>
                  <a:pt x="345493" y="363859"/>
                </a:cubicBezTo>
                <a:cubicBezTo>
                  <a:pt x="344060" y="365280"/>
                  <a:pt x="339758" y="368123"/>
                  <a:pt x="336891" y="369544"/>
                </a:cubicBezTo>
                <a:cubicBezTo>
                  <a:pt x="340476" y="366702"/>
                  <a:pt x="343343" y="364570"/>
                  <a:pt x="344956" y="363504"/>
                </a:cubicBezTo>
                <a:close/>
                <a:moveTo>
                  <a:pt x="1134860" y="362794"/>
                </a:moveTo>
                <a:cubicBezTo>
                  <a:pt x="1132530" y="362794"/>
                  <a:pt x="1130380" y="363860"/>
                  <a:pt x="1129664" y="365281"/>
                </a:cubicBezTo>
                <a:cubicBezTo>
                  <a:pt x="1132531" y="366702"/>
                  <a:pt x="1135396" y="368125"/>
                  <a:pt x="1138265" y="368125"/>
                </a:cubicBezTo>
                <a:lnTo>
                  <a:pt x="1141132" y="366702"/>
                </a:lnTo>
                <a:cubicBezTo>
                  <a:pt x="1139699" y="363860"/>
                  <a:pt x="1137190" y="362794"/>
                  <a:pt x="1134860" y="362794"/>
                </a:cubicBezTo>
                <a:close/>
                <a:moveTo>
                  <a:pt x="364131" y="362438"/>
                </a:moveTo>
                <a:lnTo>
                  <a:pt x="344060" y="379493"/>
                </a:lnTo>
                <a:lnTo>
                  <a:pt x="342626" y="372388"/>
                </a:lnTo>
                <a:close/>
                <a:moveTo>
                  <a:pt x="1871519" y="361461"/>
                </a:moveTo>
                <a:cubicBezTo>
                  <a:pt x="1871900" y="361106"/>
                  <a:pt x="1872976" y="361727"/>
                  <a:pt x="1875126" y="363859"/>
                </a:cubicBezTo>
                <a:lnTo>
                  <a:pt x="1879188" y="377955"/>
                </a:lnTo>
                <a:lnTo>
                  <a:pt x="1876560" y="376653"/>
                </a:lnTo>
                <a:cubicBezTo>
                  <a:pt x="1875485" y="372388"/>
                  <a:pt x="1870377" y="362527"/>
                  <a:pt x="1871519" y="361461"/>
                </a:cubicBezTo>
                <a:close/>
                <a:moveTo>
                  <a:pt x="1769041" y="355332"/>
                </a:moveTo>
                <a:cubicBezTo>
                  <a:pt x="1770475" y="359596"/>
                  <a:pt x="1771908" y="363859"/>
                  <a:pt x="1773342" y="368123"/>
                </a:cubicBezTo>
                <a:cubicBezTo>
                  <a:pt x="1770475" y="368123"/>
                  <a:pt x="1770475" y="369546"/>
                  <a:pt x="1777642" y="383758"/>
                </a:cubicBezTo>
                <a:lnTo>
                  <a:pt x="1773342" y="368123"/>
                </a:lnTo>
                <a:cubicBezTo>
                  <a:pt x="1776209" y="369546"/>
                  <a:pt x="1780509" y="372389"/>
                  <a:pt x="1781944" y="372389"/>
                </a:cubicBezTo>
                <a:cubicBezTo>
                  <a:pt x="1783377" y="372389"/>
                  <a:pt x="1783377" y="372389"/>
                  <a:pt x="1780509" y="368123"/>
                </a:cubicBezTo>
                <a:cubicBezTo>
                  <a:pt x="1779077" y="365282"/>
                  <a:pt x="1776209" y="361018"/>
                  <a:pt x="1769041" y="355332"/>
                </a:cubicBezTo>
                <a:close/>
                <a:moveTo>
                  <a:pt x="1846455" y="302743"/>
                </a:moveTo>
                <a:cubicBezTo>
                  <a:pt x="1853623" y="315534"/>
                  <a:pt x="1853623" y="324062"/>
                  <a:pt x="1852189" y="328326"/>
                </a:cubicBezTo>
                <a:cubicBezTo>
                  <a:pt x="1850756" y="332591"/>
                  <a:pt x="1847888" y="334012"/>
                  <a:pt x="1846455" y="331169"/>
                </a:cubicBezTo>
                <a:cubicBezTo>
                  <a:pt x="1846455" y="322641"/>
                  <a:pt x="1846455" y="312693"/>
                  <a:pt x="1846455" y="302743"/>
                </a:cubicBezTo>
                <a:close/>
                <a:moveTo>
                  <a:pt x="434815" y="297805"/>
                </a:moveTo>
                <a:lnTo>
                  <a:pt x="420936" y="310205"/>
                </a:lnTo>
                <a:cubicBezTo>
                  <a:pt x="416098" y="314824"/>
                  <a:pt x="412156" y="319088"/>
                  <a:pt x="410005" y="322642"/>
                </a:cubicBezTo>
                <a:lnTo>
                  <a:pt x="408572" y="308428"/>
                </a:lnTo>
                <a:cubicBezTo>
                  <a:pt x="412873" y="308428"/>
                  <a:pt x="417532" y="307006"/>
                  <a:pt x="422549" y="304697"/>
                </a:cubicBezTo>
                <a:close/>
                <a:moveTo>
                  <a:pt x="1088089" y="294215"/>
                </a:moveTo>
                <a:cubicBezTo>
                  <a:pt x="1095258" y="297058"/>
                  <a:pt x="1096690" y="299900"/>
                  <a:pt x="1105292" y="301322"/>
                </a:cubicBezTo>
                <a:lnTo>
                  <a:pt x="1105292" y="309850"/>
                </a:lnTo>
                <a:cubicBezTo>
                  <a:pt x="1113893" y="316957"/>
                  <a:pt x="1118195" y="309850"/>
                  <a:pt x="1122495" y="307006"/>
                </a:cubicBezTo>
                <a:lnTo>
                  <a:pt x="1121061" y="312693"/>
                </a:lnTo>
                <a:cubicBezTo>
                  <a:pt x="1122495" y="314113"/>
                  <a:pt x="1122495" y="314113"/>
                  <a:pt x="1123929" y="314113"/>
                </a:cubicBezTo>
                <a:lnTo>
                  <a:pt x="1122495" y="318377"/>
                </a:lnTo>
                <a:cubicBezTo>
                  <a:pt x="1139698" y="311270"/>
                  <a:pt x="1136831" y="336855"/>
                  <a:pt x="1151167" y="328327"/>
                </a:cubicBezTo>
                <a:cubicBezTo>
                  <a:pt x="1149732" y="331169"/>
                  <a:pt x="1141132" y="331169"/>
                  <a:pt x="1135396" y="331169"/>
                </a:cubicBezTo>
                <a:cubicBezTo>
                  <a:pt x="1131096" y="336855"/>
                  <a:pt x="1138265" y="336855"/>
                  <a:pt x="1141132" y="341119"/>
                </a:cubicBezTo>
                <a:lnTo>
                  <a:pt x="1154034" y="338276"/>
                </a:lnTo>
                <a:cubicBezTo>
                  <a:pt x="1145432" y="349647"/>
                  <a:pt x="1165502" y="341119"/>
                  <a:pt x="1168370" y="352490"/>
                </a:cubicBezTo>
                <a:cubicBezTo>
                  <a:pt x="1155468" y="359597"/>
                  <a:pt x="1184140" y="378073"/>
                  <a:pt x="1182705" y="383759"/>
                </a:cubicBezTo>
                <a:cubicBezTo>
                  <a:pt x="1175538" y="393708"/>
                  <a:pt x="1172671" y="375230"/>
                  <a:pt x="1164068" y="379495"/>
                </a:cubicBezTo>
                <a:cubicBezTo>
                  <a:pt x="1161202" y="385180"/>
                  <a:pt x="1169804" y="385180"/>
                  <a:pt x="1171237" y="389444"/>
                </a:cubicBezTo>
                <a:lnTo>
                  <a:pt x="1156901" y="386601"/>
                </a:lnTo>
                <a:cubicBezTo>
                  <a:pt x="1151167" y="392287"/>
                  <a:pt x="1169804" y="392287"/>
                  <a:pt x="1162635" y="393708"/>
                </a:cubicBezTo>
                <a:cubicBezTo>
                  <a:pt x="1168370" y="402236"/>
                  <a:pt x="1168370" y="393708"/>
                  <a:pt x="1179838" y="396551"/>
                </a:cubicBezTo>
                <a:cubicBezTo>
                  <a:pt x="1175538" y="396551"/>
                  <a:pt x="1168370" y="400815"/>
                  <a:pt x="1172671" y="405079"/>
                </a:cubicBezTo>
                <a:cubicBezTo>
                  <a:pt x="1176971" y="406499"/>
                  <a:pt x="1179838" y="399394"/>
                  <a:pt x="1179838" y="405079"/>
                </a:cubicBezTo>
                <a:cubicBezTo>
                  <a:pt x="1165502" y="419293"/>
                  <a:pt x="1179838" y="430662"/>
                  <a:pt x="1171237" y="444876"/>
                </a:cubicBezTo>
                <a:lnTo>
                  <a:pt x="1178405" y="446297"/>
                </a:lnTo>
                <a:cubicBezTo>
                  <a:pt x="1175538" y="447719"/>
                  <a:pt x="1172671" y="447719"/>
                  <a:pt x="1174104" y="450560"/>
                </a:cubicBezTo>
                <a:lnTo>
                  <a:pt x="1178405" y="451983"/>
                </a:lnTo>
                <a:cubicBezTo>
                  <a:pt x="1176971" y="454826"/>
                  <a:pt x="1161202" y="466195"/>
                  <a:pt x="1159768" y="477566"/>
                </a:cubicBezTo>
                <a:lnTo>
                  <a:pt x="1169804" y="476145"/>
                </a:lnTo>
                <a:lnTo>
                  <a:pt x="1156901" y="481830"/>
                </a:lnTo>
                <a:lnTo>
                  <a:pt x="1169804" y="486094"/>
                </a:lnTo>
                <a:cubicBezTo>
                  <a:pt x="1156901" y="483252"/>
                  <a:pt x="1159768" y="497465"/>
                  <a:pt x="1152601" y="504572"/>
                </a:cubicBezTo>
                <a:lnTo>
                  <a:pt x="1159768" y="507415"/>
                </a:lnTo>
                <a:lnTo>
                  <a:pt x="1152601" y="510258"/>
                </a:lnTo>
                <a:lnTo>
                  <a:pt x="1158335" y="510258"/>
                </a:lnTo>
                <a:cubicBezTo>
                  <a:pt x="1155468" y="514522"/>
                  <a:pt x="1141132" y="515942"/>
                  <a:pt x="1143999" y="524470"/>
                </a:cubicBezTo>
                <a:cubicBezTo>
                  <a:pt x="1143999" y="518785"/>
                  <a:pt x="1155468" y="523049"/>
                  <a:pt x="1161202" y="525892"/>
                </a:cubicBezTo>
                <a:lnTo>
                  <a:pt x="1138265" y="537262"/>
                </a:lnTo>
                <a:cubicBezTo>
                  <a:pt x="1142565" y="540105"/>
                  <a:pt x="1141132" y="548633"/>
                  <a:pt x="1149732" y="545791"/>
                </a:cubicBezTo>
                <a:lnTo>
                  <a:pt x="1138265" y="548633"/>
                </a:lnTo>
                <a:lnTo>
                  <a:pt x="1143999" y="550055"/>
                </a:lnTo>
                <a:cubicBezTo>
                  <a:pt x="1143999" y="579902"/>
                  <a:pt x="1090956" y="581324"/>
                  <a:pt x="1106725" y="616858"/>
                </a:cubicBezTo>
                <a:lnTo>
                  <a:pt x="1109593" y="616858"/>
                </a:lnTo>
                <a:lnTo>
                  <a:pt x="1089523" y="625386"/>
                </a:lnTo>
                <a:cubicBezTo>
                  <a:pt x="1090956" y="628227"/>
                  <a:pt x="1100992" y="633913"/>
                  <a:pt x="1102425" y="639598"/>
                </a:cubicBezTo>
                <a:cubicBezTo>
                  <a:pt x="1092389" y="632491"/>
                  <a:pt x="1096690" y="646705"/>
                  <a:pt x="1086656" y="645284"/>
                </a:cubicBezTo>
                <a:cubicBezTo>
                  <a:pt x="1090956" y="650969"/>
                  <a:pt x="1095258" y="648126"/>
                  <a:pt x="1099558" y="649548"/>
                </a:cubicBezTo>
                <a:cubicBezTo>
                  <a:pt x="1105292" y="668024"/>
                  <a:pt x="1080922" y="669447"/>
                  <a:pt x="1082355" y="687923"/>
                </a:cubicBezTo>
                <a:cubicBezTo>
                  <a:pt x="1073753" y="666604"/>
                  <a:pt x="1078053" y="668024"/>
                  <a:pt x="1076620" y="655233"/>
                </a:cubicBezTo>
                <a:cubicBezTo>
                  <a:pt x="1063717" y="663761"/>
                  <a:pt x="1073753" y="670867"/>
                  <a:pt x="1065152" y="682238"/>
                </a:cubicBezTo>
                <a:lnTo>
                  <a:pt x="1072320" y="677974"/>
                </a:lnTo>
                <a:cubicBezTo>
                  <a:pt x="1086656" y="692188"/>
                  <a:pt x="1055117" y="693609"/>
                  <a:pt x="1072320" y="703558"/>
                </a:cubicBezTo>
                <a:cubicBezTo>
                  <a:pt x="1066586" y="707822"/>
                  <a:pt x="1052250" y="707822"/>
                  <a:pt x="1046516" y="713508"/>
                </a:cubicBezTo>
                <a:cubicBezTo>
                  <a:pt x="1046516" y="717772"/>
                  <a:pt x="1047949" y="719192"/>
                  <a:pt x="1050816" y="720615"/>
                </a:cubicBezTo>
                <a:lnTo>
                  <a:pt x="1060852" y="722035"/>
                </a:lnTo>
                <a:lnTo>
                  <a:pt x="1059417" y="724879"/>
                </a:lnTo>
                <a:cubicBezTo>
                  <a:pt x="1070886" y="724879"/>
                  <a:pt x="1079487" y="750462"/>
                  <a:pt x="1086656" y="741934"/>
                </a:cubicBezTo>
                <a:cubicBezTo>
                  <a:pt x="1092389" y="751884"/>
                  <a:pt x="1102425" y="751884"/>
                  <a:pt x="1108159" y="758990"/>
                </a:cubicBezTo>
                <a:lnTo>
                  <a:pt x="1112461" y="750462"/>
                </a:lnTo>
                <a:cubicBezTo>
                  <a:pt x="1115328" y="754726"/>
                  <a:pt x="1118195" y="760412"/>
                  <a:pt x="1122495" y="760412"/>
                </a:cubicBezTo>
                <a:cubicBezTo>
                  <a:pt x="1122495" y="758990"/>
                  <a:pt x="1122495" y="757569"/>
                  <a:pt x="1122495" y="756148"/>
                </a:cubicBezTo>
                <a:cubicBezTo>
                  <a:pt x="1133964" y="767519"/>
                  <a:pt x="1145432" y="771783"/>
                  <a:pt x="1156901" y="777467"/>
                </a:cubicBezTo>
                <a:cubicBezTo>
                  <a:pt x="1158335" y="771783"/>
                  <a:pt x="1159768" y="767519"/>
                  <a:pt x="1154034" y="763253"/>
                </a:cubicBezTo>
                <a:cubicBezTo>
                  <a:pt x="1168370" y="758990"/>
                  <a:pt x="1178405" y="785995"/>
                  <a:pt x="1195608"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1"/>
                  <a:pt x="1247217" y="803052"/>
                </a:cubicBezTo>
                <a:cubicBezTo>
                  <a:pt x="1258686" y="821528"/>
                  <a:pt x="1280189" y="827215"/>
                  <a:pt x="1295959" y="838584"/>
                </a:cubicBezTo>
                <a:lnTo>
                  <a:pt x="1301693" y="845691"/>
                </a:lnTo>
                <a:lnTo>
                  <a:pt x="1303126" y="844270"/>
                </a:lnTo>
                <a:lnTo>
                  <a:pt x="1298826" y="838584"/>
                </a:lnTo>
                <a:cubicBezTo>
                  <a:pt x="1305993" y="842849"/>
                  <a:pt x="1311728" y="848534"/>
                  <a:pt x="1314595" y="855641"/>
                </a:cubicBezTo>
                <a:cubicBezTo>
                  <a:pt x="1316029" y="852798"/>
                  <a:pt x="1321764" y="845691"/>
                  <a:pt x="1327498" y="844270"/>
                </a:cubicBezTo>
                <a:cubicBezTo>
                  <a:pt x="1323197" y="855641"/>
                  <a:pt x="1353303" y="844270"/>
                  <a:pt x="1356170" y="859905"/>
                </a:cubicBezTo>
                <a:cubicBezTo>
                  <a:pt x="1357603" y="858484"/>
                  <a:pt x="1353303" y="857062"/>
                  <a:pt x="1357603" y="854219"/>
                </a:cubicBezTo>
                <a:cubicBezTo>
                  <a:pt x="1379107" y="865589"/>
                  <a:pt x="1404911" y="892595"/>
                  <a:pt x="1435016" y="895438"/>
                </a:cubicBezTo>
                <a:cubicBezTo>
                  <a:pt x="1426414" y="918180"/>
                  <a:pt x="1450786" y="922444"/>
                  <a:pt x="1460820" y="938078"/>
                </a:cubicBezTo>
                <a:cubicBezTo>
                  <a:pt x="1470856" y="926708"/>
                  <a:pt x="1456520" y="928128"/>
                  <a:pt x="1456520" y="916757"/>
                </a:cubicBezTo>
                <a:cubicBezTo>
                  <a:pt x="1461896" y="921022"/>
                  <a:pt x="1464047" y="910895"/>
                  <a:pt x="1469019" y="912161"/>
                </a:cubicBezTo>
                <a:lnTo>
                  <a:pt x="1474695" y="917728"/>
                </a:lnTo>
                <a:lnTo>
                  <a:pt x="1474082" y="922799"/>
                </a:lnTo>
                <a:cubicBezTo>
                  <a:pt x="1473007" y="925996"/>
                  <a:pt x="1473007" y="928839"/>
                  <a:pt x="1479458" y="929549"/>
                </a:cubicBezTo>
                <a:lnTo>
                  <a:pt x="1483758" y="921021"/>
                </a:lnTo>
                <a:lnTo>
                  <a:pt x="1486625" y="935235"/>
                </a:lnTo>
                <a:cubicBezTo>
                  <a:pt x="1513864" y="940920"/>
                  <a:pt x="1532499" y="956555"/>
                  <a:pt x="1558304" y="956555"/>
                </a:cubicBezTo>
                <a:cubicBezTo>
                  <a:pt x="1558304" y="959398"/>
                  <a:pt x="1556871" y="963662"/>
                  <a:pt x="1552570" y="965082"/>
                </a:cubicBezTo>
                <a:cubicBezTo>
                  <a:pt x="1562605" y="969346"/>
                  <a:pt x="1566905" y="989246"/>
                  <a:pt x="1582676" y="984981"/>
                </a:cubicBezTo>
                <a:lnTo>
                  <a:pt x="1581241" y="980717"/>
                </a:lnTo>
                <a:cubicBezTo>
                  <a:pt x="1602746" y="980717"/>
                  <a:pt x="1594144" y="999195"/>
                  <a:pt x="1614215" y="1011987"/>
                </a:cubicBezTo>
                <a:cubicBezTo>
                  <a:pt x="1609913" y="1010566"/>
                  <a:pt x="1601311" y="999195"/>
                  <a:pt x="1595577" y="1009145"/>
                </a:cubicBezTo>
                <a:cubicBezTo>
                  <a:pt x="1594144" y="1016250"/>
                  <a:pt x="1605613" y="1020514"/>
                  <a:pt x="1611347" y="1016250"/>
                </a:cubicBezTo>
                <a:lnTo>
                  <a:pt x="1604179" y="1027621"/>
                </a:lnTo>
                <a:cubicBezTo>
                  <a:pt x="1604179" y="1019093"/>
                  <a:pt x="1595577" y="1016250"/>
                  <a:pt x="1591277" y="1010566"/>
                </a:cubicBezTo>
                <a:cubicBezTo>
                  <a:pt x="1592710" y="1011987"/>
                  <a:pt x="1591277" y="1014830"/>
                  <a:pt x="1591277" y="1017673"/>
                </a:cubicBezTo>
                <a:cubicBezTo>
                  <a:pt x="1586976" y="1011987"/>
                  <a:pt x="1579809" y="1009145"/>
                  <a:pt x="1574074" y="1002038"/>
                </a:cubicBezTo>
                <a:lnTo>
                  <a:pt x="1585543" y="1006302"/>
                </a:lnTo>
                <a:cubicBezTo>
                  <a:pt x="1586976" y="992088"/>
                  <a:pt x="1568340" y="997774"/>
                  <a:pt x="1565473" y="992088"/>
                </a:cubicBezTo>
                <a:cubicBezTo>
                  <a:pt x="1559738" y="1003459"/>
                  <a:pt x="1566905" y="1004880"/>
                  <a:pt x="1556871" y="1010566"/>
                </a:cubicBezTo>
                <a:cubicBezTo>
                  <a:pt x="1536801" y="1006302"/>
                  <a:pt x="1551137" y="993510"/>
                  <a:pt x="1538234" y="976453"/>
                </a:cubicBezTo>
                <a:lnTo>
                  <a:pt x="1542535" y="973612"/>
                </a:lnTo>
                <a:cubicBezTo>
                  <a:pt x="1536801" y="969346"/>
                  <a:pt x="1538234" y="956555"/>
                  <a:pt x="1526765" y="960819"/>
                </a:cubicBezTo>
                <a:cubicBezTo>
                  <a:pt x="1523898" y="967925"/>
                  <a:pt x="1529632" y="970769"/>
                  <a:pt x="1531067" y="975032"/>
                </a:cubicBezTo>
                <a:cubicBezTo>
                  <a:pt x="1528199" y="977876"/>
                  <a:pt x="1526765" y="957977"/>
                  <a:pt x="1518164" y="962241"/>
                </a:cubicBezTo>
                <a:cubicBezTo>
                  <a:pt x="1519598" y="973612"/>
                  <a:pt x="1531067" y="983560"/>
                  <a:pt x="1539668" y="987824"/>
                </a:cubicBezTo>
                <a:cubicBezTo>
                  <a:pt x="1538234" y="990667"/>
                  <a:pt x="1535367" y="993510"/>
                  <a:pt x="1535367" y="999195"/>
                </a:cubicBezTo>
                <a:cubicBezTo>
                  <a:pt x="1512429" y="979296"/>
                  <a:pt x="1488059" y="953713"/>
                  <a:pt x="1459388" y="948027"/>
                </a:cubicBezTo>
                <a:cubicBezTo>
                  <a:pt x="1466555" y="967925"/>
                  <a:pt x="1452219" y="946606"/>
                  <a:pt x="1449352" y="962241"/>
                </a:cubicBezTo>
                <a:cubicBezTo>
                  <a:pt x="1452219" y="950870"/>
                  <a:pt x="1439317" y="956555"/>
                  <a:pt x="1433583" y="949449"/>
                </a:cubicBezTo>
                <a:cubicBezTo>
                  <a:pt x="1424982" y="959398"/>
                  <a:pt x="1443617" y="965082"/>
                  <a:pt x="1435016" y="969346"/>
                </a:cubicBezTo>
                <a:cubicBezTo>
                  <a:pt x="1422114" y="960819"/>
                  <a:pt x="1412079" y="932392"/>
                  <a:pt x="1392008" y="928128"/>
                </a:cubicBezTo>
                <a:cubicBezTo>
                  <a:pt x="1390576" y="933814"/>
                  <a:pt x="1394876" y="935235"/>
                  <a:pt x="1394876" y="938078"/>
                </a:cubicBezTo>
                <a:cubicBezTo>
                  <a:pt x="1384841" y="929549"/>
                  <a:pt x="1380540" y="896859"/>
                  <a:pt x="1364771" y="911073"/>
                </a:cubicBezTo>
                <a:cubicBezTo>
                  <a:pt x="1367638" y="919601"/>
                  <a:pt x="1371938" y="929549"/>
                  <a:pt x="1374805" y="938078"/>
                </a:cubicBezTo>
                <a:cubicBezTo>
                  <a:pt x="1373373" y="938078"/>
                  <a:pt x="1370505" y="938078"/>
                  <a:pt x="1366204" y="939499"/>
                </a:cubicBezTo>
                <a:lnTo>
                  <a:pt x="1367638"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1"/>
                  <a:pt x="1298826" y="921021"/>
                  <a:pt x="1314595" y="928128"/>
                </a:cubicBezTo>
                <a:cubicBezTo>
                  <a:pt x="1320329" y="919601"/>
                  <a:pt x="1305993" y="912494"/>
                  <a:pt x="1311728" y="913916"/>
                </a:cubicBezTo>
                <a:cubicBezTo>
                  <a:pt x="1317462" y="919601"/>
                  <a:pt x="1333232" y="916757"/>
                  <a:pt x="1334665" y="928128"/>
                </a:cubicBezTo>
                <a:lnTo>
                  <a:pt x="1317462" y="919601"/>
                </a:lnTo>
                <a:cubicBezTo>
                  <a:pt x="1311728" y="935235"/>
                  <a:pt x="1324631" y="923864"/>
                  <a:pt x="1324631" y="932392"/>
                </a:cubicBezTo>
                <a:cubicBezTo>
                  <a:pt x="1314595" y="942342"/>
                  <a:pt x="1310295" y="923864"/>
                  <a:pt x="1300259" y="928128"/>
                </a:cubicBezTo>
                <a:lnTo>
                  <a:pt x="1301693" y="929549"/>
                </a:lnTo>
                <a:cubicBezTo>
                  <a:pt x="1288791" y="921021"/>
                  <a:pt x="1290225" y="925285"/>
                  <a:pt x="1278756" y="912494"/>
                </a:cubicBezTo>
                <a:cubicBezTo>
                  <a:pt x="1283056" y="899702"/>
                  <a:pt x="1287358" y="906809"/>
                  <a:pt x="1295959" y="903966"/>
                </a:cubicBezTo>
                <a:cubicBezTo>
                  <a:pt x="1274455" y="892595"/>
                  <a:pt x="1254385" y="854219"/>
                  <a:pt x="1221413" y="868433"/>
                </a:cubicBezTo>
                <a:lnTo>
                  <a:pt x="1230014" y="885488"/>
                </a:lnTo>
                <a:cubicBezTo>
                  <a:pt x="1219979" y="884067"/>
                  <a:pt x="1211377" y="865589"/>
                  <a:pt x="1204210" y="882646"/>
                </a:cubicBezTo>
                <a:cubicBezTo>
                  <a:pt x="1217111" y="881224"/>
                  <a:pt x="1207077" y="891174"/>
                  <a:pt x="1211377" y="895438"/>
                </a:cubicBezTo>
                <a:lnTo>
                  <a:pt x="1214244" y="898281"/>
                </a:lnTo>
                <a:cubicBezTo>
                  <a:pt x="1214244" y="898281"/>
                  <a:pt x="1217111" y="902545"/>
                  <a:pt x="1214244" y="903966"/>
                </a:cubicBezTo>
                <a:cubicBezTo>
                  <a:pt x="1209944" y="891174"/>
                  <a:pt x="1199908" y="882646"/>
                  <a:pt x="1194174" y="874117"/>
                </a:cubicBezTo>
                <a:cubicBezTo>
                  <a:pt x="1195608" y="879803"/>
                  <a:pt x="1185573" y="882646"/>
                  <a:pt x="1184140" y="884067"/>
                </a:cubicBezTo>
                <a:cubicBezTo>
                  <a:pt x="1176971" y="876960"/>
                  <a:pt x="1187007" y="875540"/>
                  <a:pt x="1189874" y="871276"/>
                </a:cubicBezTo>
                <a:cubicBezTo>
                  <a:pt x="1185573" y="868433"/>
                  <a:pt x="1182705" y="857062"/>
                  <a:pt x="1175538" y="864169"/>
                </a:cubicBezTo>
                <a:cubicBezTo>
                  <a:pt x="1166937" y="868433"/>
                  <a:pt x="1179838" y="875540"/>
                  <a:pt x="1178405" y="882646"/>
                </a:cubicBezTo>
                <a:lnTo>
                  <a:pt x="1159768" y="859905"/>
                </a:lnTo>
                <a:lnTo>
                  <a:pt x="1159768" y="862748"/>
                </a:lnTo>
                <a:cubicBezTo>
                  <a:pt x="1158335" y="859905"/>
                  <a:pt x="1155468" y="855641"/>
                  <a:pt x="1152601" y="857062"/>
                </a:cubicBezTo>
                <a:lnTo>
                  <a:pt x="1151636" y="862322"/>
                </a:lnTo>
                <a:lnTo>
                  <a:pt x="1144906" y="858145"/>
                </a:lnTo>
                <a:cubicBezTo>
                  <a:pt x="1142117" y="853564"/>
                  <a:pt x="1139833" y="848334"/>
                  <a:pt x="1135935" y="846802"/>
                </a:cubicBezTo>
                <a:lnTo>
                  <a:pt x="1125761" y="849836"/>
                </a:lnTo>
                <a:lnTo>
                  <a:pt x="1125362" y="849955"/>
                </a:lnTo>
                <a:lnTo>
                  <a:pt x="1121061" y="841427"/>
                </a:lnTo>
                <a:cubicBezTo>
                  <a:pt x="1119628" y="841427"/>
                  <a:pt x="1116761" y="844270"/>
                  <a:pt x="1118195" y="845691"/>
                </a:cubicBezTo>
                <a:lnTo>
                  <a:pt x="1113893" y="837163"/>
                </a:lnTo>
                <a:cubicBezTo>
                  <a:pt x="1106368" y="828635"/>
                  <a:pt x="1105292" y="839295"/>
                  <a:pt x="1102806" y="845758"/>
                </a:cubicBezTo>
                <a:lnTo>
                  <a:pt x="1101310" y="847690"/>
                </a:lnTo>
                <a:lnTo>
                  <a:pt x="1099558" y="849955"/>
                </a:lnTo>
                <a:cubicBezTo>
                  <a:pt x="1093823" y="849955"/>
                  <a:pt x="1089523" y="854219"/>
                  <a:pt x="1090956" y="857062"/>
                </a:cubicBezTo>
                <a:lnTo>
                  <a:pt x="1080922" y="842849"/>
                </a:lnTo>
                <a:cubicBezTo>
                  <a:pt x="1080922" y="828635"/>
                  <a:pt x="1062284" y="818685"/>
                  <a:pt x="1070886" y="798787"/>
                </a:cubicBezTo>
                <a:cubicBezTo>
                  <a:pt x="1066586" y="798787"/>
                  <a:pt x="1062284" y="800209"/>
                  <a:pt x="1062284" y="804473"/>
                </a:cubicBezTo>
                <a:cubicBezTo>
                  <a:pt x="1053683" y="798787"/>
                  <a:pt x="1057985" y="820108"/>
                  <a:pt x="1043649" y="810158"/>
                </a:cubicBezTo>
                <a:cubicBezTo>
                  <a:pt x="1042214" y="813001"/>
                  <a:pt x="1045081" y="813001"/>
                  <a:pt x="1046516" y="815844"/>
                </a:cubicBezTo>
                <a:cubicBezTo>
                  <a:pt x="1042214" y="814421"/>
                  <a:pt x="1040781" y="813001"/>
                  <a:pt x="1040781" y="810158"/>
                </a:cubicBezTo>
                <a:cubicBezTo>
                  <a:pt x="1040781" y="813001"/>
                  <a:pt x="1039347" y="814421"/>
                  <a:pt x="1036480" y="817265"/>
                </a:cubicBezTo>
                <a:cubicBezTo>
                  <a:pt x="1039347" y="810158"/>
                  <a:pt x="1032180" y="808737"/>
                  <a:pt x="1027879" y="808737"/>
                </a:cubicBezTo>
                <a:lnTo>
                  <a:pt x="1027879" y="822951"/>
                </a:lnTo>
                <a:cubicBezTo>
                  <a:pt x="1026446" y="815844"/>
                  <a:pt x="1025011" y="813001"/>
                  <a:pt x="1017844" y="811580"/>
                </a:cubicBezTo>
                <a:lnTo>
                  <a:pt x="1013543" y="820108"/>
                </a:lnTo>
                <a:cubicBezTo>
                  <a:pt x="1003508" y="813001"/>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5"/>
                  <a:pt x="974837" y="825792"/>
                  <a:pt x="969102" y="828635"/>
                </a:cubicBezTo>
                <a:lnTo>
                  <a:pt x="977702" y="832899"/>
                </a:lnTo>
                <a:cubicBezTo>
                  <a:pt x="974837" y="834320"/>
                  <a:pt x="969102" y="835742"/>
                  <a:pt x="969102" y="838584"/>
                </a:cubicBezTo>
                <a:cubicBezTo>
                  <a:pt x="970535" y="840006"/>
                  <a:pt x="971969" y="840006"/>
                  <a:pt x="973402" y="840006"/>
                </a:cubicBezTo>
                <a:cubicBezTo>
                  <a:pt x="963367" y="845691"/>
                  <a:pt x="959067" y="854219"/>
                  <a:pt x="954767" y="861326"/>
                </a:cubicBezTo>
                <a:cubicBezTo>
                  <a:pt x="960501" y="864169"/>
                  <a:pt x="964801" y="865589"/>
                  <a:pt x="969102" y="862748"/>
                </a:cubicBezTo>
                <a:cubicBezTo>
                  <a:pt x="973402" y="874117"/>
                  <a:pt x="947598" y="876960"/>
                  <a:pt x="944731" y="889752"/>
                </a:cubicBezTo>
                <a:lnTo>
                  <a:pt x="949031" y="891174"/>
                </a:lnTo>
                <a:lnTo>
                  <a:pt x="938996" y="894017"/>
                </a:lnTo>
                <a:cubicBezTo>
                  <a:pt x="943298" y="894017"/>
                  <a:pt x="944731" y="896859"/>
                  <a:pt x="949031" y="898281"/>
                </a:cubicBezTo>
                <a:cubicBezTo>
                  <a:pt x="944731" y="909651"/>
                  <a:pt x="937564" y="922444"/>
                  <a:pt x="917493" y="919601"/>
                </a:cubicBezTo>
                <a:cubicBezTo>
                  <a:pt x="923228" y="918180"/>
                  <a:pt x="924661" y="929549"/>
                  <a:pt x="934695" y="926708"/>
                </a:cubicBezTo>
                <a:cubicBezTo>
                  <a:pt x="917493" y="930971"/>
                  <a:pt x="913192" y="946606"/>
                  <a:pt x="903158" y="956555"/>
                </a:cubicBezTo>
                <a:lnTo>
                  <a:pt x="895989" y="959398"/>
                </a:lnTo>
                <a:lnTo>
                  <a:pt x="897423" y="960819"/>
                </a:lnTo>
                <a:lnTo>
                  <a:pt x="901723" y="959398"/>
                </a:lnTo>
                <a:cubicBezTo>
                  <a:pt x="897423" y="963662"/>
                  <a:pt x="893122" y="966505"/>
                  <a:pt x="885955" y="967925"/>
                </a:cubicBezTo>
                <a:cubicBezTo>
                  <a:pt x="888822" y="969346"/>
                  <a:pt x="895989" y="975032"/>
                  <a:pt x="897423" y="979296"/>
                </a:cubicBezTo>
                <a:cubicBezTo>
                  <a:pt x="887387" y="973612"/>
                  <a:pt x="900290" y="997774"/>
                  <a:pt x="884520" y="997774"/>
                </a:cubicBezTo>
                <a:cubicBezTo>
                  <a:pt x="887387" y="1000616"/>
                  <a:pt x="887387" y="996352"/>
                  <a:pt x="890255" y="1000616"/>
                </a:cubicBezTo>
                <a:cubicBezTo>
                  <a:pt x="881653" y="1014830"/>
                  <a:pt x="855849" y="1029044"/>
                  <a:pt x="854416" y="1050363"/>
                </a:cubicBezTo>
                <a:cubicBezTo>
                  <a:pt x="832911" y="1040413"/>
                  <a:pt x="830044" y="1057470"/>
                  <a:pt x="815708" y="1061734"/>
                </a:cubicBezTo>
                <a:cubicBezTo>
                  <a:pt x="827177" y="1071682"/>
                  <a:pt x="825744" y="1060311"/>
                  <a:pt x="835778" y="1063155"/>
                </a:cubicBezTo>
                <a:cubicBezTo>
                  <a:pt x="830044" y="1065998"/>
                  <a:pt x="848681" y="1071682"/>
                  <a:pt x="834346" y="1075946"/>
                </a:cubicBezTo>
                <a:cubicBezTo>
                  <a:pt x="837213" y="1077368"/>
                  <a:pt x="837213" y="1077368"/>
                  <a:pt x="838646" y="1077368"/>
                </a:cubicBezTo>
                <a:cubicBezTo>
                  <a:pt x="834346" y="1080212"/>
                  <a:pt x="825744" y="1068841"/>
                  <a:pt x="824310" y="1077368"/>
                </a:cubicBezTo>
                <a:lnTo>
                  <a:pt x="832911" y="1083053"/>
                </a:lnTo>
                <a:lnTo>
                  <a:pt x="818575" y="1081632"/>
                </a:lnTo>
                <a:cubicBezTo>
                  <a:pt x="814275" y="1100110"/>
                  <a:pt x="799940" y="1110059"/>
                  <a:pt x="799940" y="1129957"/>
                </a:cubicBezTo>
                <a:cubicBezTo>
                  <a:pt x="798505" y="1129957"/>
                  <a:pt x="794205" y="1127114"/>
                  <a:pt x="792771" y="1124273"/>
                </a:cubicBezTo>
                <a:cubicBezTo>
                  <a:pt x="789904" y="1131378"/>
                  <a:pt x="771268" y="1129957"/>
                  <a:pt x="775568" y="1142749"/>
                </a:cubicBezTo>
                <a:lnTo>
                  <a:pt x="779869" y="1142749"/>
                </a:lnTo>
                <a:cubicBezTo>
                  <a:pt x="779869" y="1152699"/>
                  <a:pt x="774135" y="1152699"/>
                  <a:pt x="766966" y="1154120"/>
                </a:cubicBezTo>
                <a:lnTo>
                  <a:pt x="738295" y="1161227"/>
                </a:lnTo>
                <a:cubicBezTo>
                  <a:pt x="735428" y="1154120"/>
                  <a:pt x="733995" y="1147013"/>
                  <a:pt x="729693" y="1139907"/>
                </a:cubicBezTo>
                <a:cubicBezTo>
                  <a:pt x="731128" y="1141328"/>
                  <a:pt x="732560"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0" y="1132800"/>
                </a:lnTo>
                <a:cubicBezTo>
                  <a:pt x="732560" y="1131378"/>
                  <a:pt x="731128" y="1129957"/>
                  <a:pt x="731128" y="1128536"/>
                </a:cubicBezTo>
                <a:lnTo>
                  <a:pt x="754065" y="1122850"/>
                </a:lnTo>
                <a:cubicBezTo>
                  <a:pt x="752631" y="1122850"/>
                  <a:pt x="751198" y="1121429"/>
                  <a:pt x="749763" y="1118586"/>
                </a:cubicBezTo>
                <a:cubicBezTo>
                  <a:pt x="752631" y="1104374"/>
                  <a:pt x="765534" y="1118586"/>
                  <a:pt x="781302" y="1112902"/>
                </a:cubicBezTo>
                <a:lnTo>
                  <a:pt x="784169" y="1117166"/>
                </a:lnTo>
                <a:cubicBezTo>
                  <a:pt x="787037" y="1114323"/>
                  <a:pt x="799940" y="1118586"/>
                  <a:pt x="795638" y="1108638"/>
                </a:cubicBezTo>
                <a:lnTo>
                  <a:pt x="787685" y="1107095"/>
                </a:lnTo>
                <a:lnTo>
                  <a:pt x="792771" y="1101531"/>
                </a:lnTo>
                <a:cubicBezTo>
                  <a:pt x="781302" y="1098688"/>
                  <a:pt x="771268" y="1105795"/>
                  <a:pt x="768401" y="1111479"/>
                </a:cubicBezTo>
                <a:cubicBezTo>
                  <a:pt x="766966" y="1110059"/>
                  <a:pt x="762666" y="1107216"/>
                  <a:pt x="758365" y="1105795"/>
                </a:cubicBezTo>
                <a:cubicBezTo>
                  <a:pt x="767684" y="1099399"/>
                  <a:pt x="778077" y="1093358"/>
                  <a:pt x="786679" y="1086252"/>
                </a:cubicBezTo>
                <a:lnTo>
                  <a:pt x="801661" y="1064121"/>
                </a:lnTo>
                <a:lnTo>
                  <a:pt x="797967" y="1067241"/>
                </a:lnTo>
                <a:cubicBezTo>
                  <a:pt x="794921" y="1067774"/>
                  <a:pt x="791337" y="1068129"/>
                  <a:pt x="789903" y="1070261"/>
                </a:cubicBezTo>
                <a:cubicBezTo>
                  <a:pt x="791336" y="1067420"/>
                  <a:pt x="794205" y="1065997"/>
                  <a:pt x="787036" y="1063155"/>
                </a:cubicBezTo>
                <a:lnTo>
                  <a:pt x="802315" y="1063155"/>
                </a:lnTo>
                <a:lnTo>
                  <a:pt x="804240" y="1060311"/>
                </a:lnTo>
                <a:cubicBezTo>
                  <a:pt x="785604" y="1061734"/>
                  <a:pt x="807107" y="1056048"/>
                  <a:pt x="791338" y="1050363"/>
                </a:cubicBezTo>
                <a:cubicBezTo>
                  <a:pt x="801372" y="1054627"/>
                  <a:pt x="795638" y="1044678"/>
                  <a:pt x="802807" y="1041835"/>
                </a:cubicBezTo>
                <a:cubicBezTo>
                  <a:pt x="792771" y="1034728"/>
                  <a:pt x="788471" y="1047520"/>
                  <a:pt x="784169" y="1038992"/>
                </a:cubicBezTo>
                <a:cubicBezTo>
                  <a:pt x="792771" y="1030464"/>
                  <a:pt x="818575" y="1029044"/>
                  <a:pt x="821443" y="1014830"/>
                </a:cubicBezTo>
                <a:cubicBezTo>
                  <a:pt x="817143" y="1013409"/>
                  <a:pt x="815708" y="1016250"/>
                  <a:pt x="812841" y="1014830"/>
                </a:cubicBezTo>
                <a:cubicBezTo>
                  <a:pt x="820010" y="1009145"/>
                  <a:pt x="850114" y="1011987"/>
                  <a:pt x="837213" y="997774"/>
                </a:cubicBezTo>
                <a:cubicBezTo>
                  <a:pt x="828611" y="997774"/>
                  <a:pt x="820010" y="997774"/>
                  <a:pt x="811408" y="999195"/>
                </a:cubicBezTo>
                <a:cubicBezTo>
                  <a:pt x="811408" y="997774"/>
                  <a:pt x="811408" y="996352"/>
                  <a:pt x="809974" y="992088"/>
                </a:cubicBezTo>
                <a:lnTo>
                  <a:pt x="799940" y="990667"/>
                </a:lnTo>
                <a:cubicBezTo>
                  <a:pt x="804240" y="979296"/>
                  <a:pt x="821443" y="992088"/>
                  <a:pt x="834346" y="992088"/>
                </a:cubicBezTo>
                <a:lnTo>
                  <a:pt x="827177" y="980717"/>
                </a:lnTo>
                <a:cubicBezTo>
                  <a:pt x="825744" y="966505"/>
                  <a:pt x="838646" y="959398"/>
                  <a:pt x="857283" y="960819"/>
                </a:cubicBezTo>
                <a:cubicBezTo>
                  <a:pt x="858716" y="957977"/>
                  <a:pt x="863017" y="949449"/>
                  <a:pt x="851549" y="948027"/>
                </a:cubicBezTo>
                <a:cubicBezTo>
                  <a:pt x="835778" y="945184"/>
                  <a:pt x="824310" y="943763"/>
                  <a:pt x="818575" y="953713"/>
                </a:cubicBezTo>
                <a:cubicBezTo>
                  <a:pt x="827177" y="960819"/>
                  <a:pt x="834346" y="950870"/>
                  <a:pt x="832911" y="955134"/>
                </a:cubicBezTo>
                <a:cubicBezTo>
                  <a:pt x="828611" y="957977"/>
                  <a:pt x="831478" y="970769"/>
                  <a:pt x="821443" y="969346"/>
                </a:cubicBezTo>
                <a:lnTo>
                  <a:pt x="828611" y="957977"/>
                </a:lnTo>
                <a:cubicBezTo>
                  <a:pt x="814275" y="950870"/>
                  <a:pt x="825744" y="962241"/>
                  <a:pt x="817143" y="960819"/>
                </a:cubicBezTo>
                <a:cubicBezTo>
                  <a:pt x="807107" y="952291"/>
                  <a:pt x="824310" y="952291"/>
                  <a:pt x="820010" y="943763"/>
                </a:cubicBezTo>
                <a:lnTo>
                  <a:pt x="818575" y="943763"/>
                </a:lnTo>
                <a:cubicBezTo>
                  <a:pt x="827177" y="935235"/>
                  <a:pt x="822877" y="935235"/>
                  <a:pt x="834346" y="929549"/>
                </a:cubicBezTo>
                <a:cubicBezTo>
                  <a:pt x="847247" y="935235"/>
                  <a:pt x="840080" y="936656"/>
                  <a:pt x="842947" y="943763"/>
                </a:cubicBezTo>
                <a:cubicBezTo>
                  <a:pt x="851549" y="928128"/>
                  <a:pt x="887387" y="921021"/>
                  <a:pt x="873052" y="894017"/>
                </a:cubicBezTo>
                <a:lnTo>
                  <a:pt x="857283" y="896859"/>
                </a:lnTo>
                <a:cubicBezTo>
                  <a:pt x="858716" y="889752"/>
                  <a:pt x="875919" y="886910"/>
                  <a:pt x="858716" y="878383"/>
                </a:cubicBezTo>
                <a:cubicBezTo>
                  <a:pt x="860150" y="886910"/>
                  <a:pt x="851549" y="879803"/>
                  <a:pt x="847247" y="881224"/>
                </a:cubicBezTo>
                <a:lnTo>
                  <a:pt x="848681" y="881224"/>
                </a:lnTo>
                <a:cubicBezTo>
                  <a:pt x="847247" y="881224"/>
                  <a:pt x="844380" y="882646"/>
                  <a:pt x="842947" y="879803"/>
                </a:cubicBezTo>
                <a:cubicBezTo>
                  <a:pt x="854416" y="879803"/>
                  <a:pt x="861583" y="874117"/>
                  <a:pt x="870184" y="871276"/>
                </a:cubicBezTo>
                <a:cubicBezTo>
                  <a:pt x="864450" y="872696"/>
                  <a:pt x="861583" y="864169"/>
                  <a:pt x="860150" y="862748"/>
                </a:cubicBezTo>
                <a:cubicBezTo>
                  <a:pt x="864450" y="859905"/>
                  <a:pt x="867317" y="867012"/>
                  <a:pt x="871619" y="869853"/>
                </a:cubicBezTo>
                <a:cubicBezTo>
                  <a:pt x="873052" y="868433"/>
                  <a:pt x="884520" y="868433"/>
                  <a:pt x="877353" y="861326"/>
                </a:cubicBezTo>
                <a:cubicBezTo>
                  <a:pt x="873052" y="852798"/>
                  <a:pt x="867317" y="861326"/>
                  <a:pt x="860150" y="859905"/>
                </a:cubicBezTo>
                <a:lnTo>
                  <a:pt x="881653" y="849955"/>
                </a:lnTo>
                <a:lnTo>
                  <a:pt x="878786" y="849955"/>
                </a:lnTo>
                <a:cubicBezTo>
                  <a:pt x="883087"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7" y="818685"/>
                </a:cubicBezTo>
                <a:lnTo>
                  <a:pt x="895989" y="817265"/>
                </a:lnTo>
                <a:cubicBezTo>
                  <a:pt x="906025" y="811580"/>
                  <a:pt x="884520" y="808737"/>
                  <a:pt x="883087" y="804473"/>
                </a:cubicBezTo>
                <a:cubicBezTo>
                  <a:pt x="883087" y="801630"/>
                  <a:pt x="878786" y="795945"/>
                  <a:pt x="875919" y="797366"/>
                </a:cubicBezTo>
                <a:lnTo>
                  <a:pt x="888822" y="791681"/>
                </a:lnTo>
                <a:cubicBezTo>
                  <a:pt x="901723" y="794523"/>
                  <a:pt x="911759" y="781731"/>
                  <a:pt x="930395" y="791681"/>
                </a:cubicBezTo>
                <a:cubicBezTo>
                  <a:pt x="930395" y="788838"/>
                  <a:pt x="927528" y="784574"/>
                  <a:pt x="924661" y="784574"/>
                </a:cubicBezTo>
                <a:cubicBezTo>
                  <a:pt x="927528" y="781731"/>
                  <a:pt x="924661" y="780310"/>
                  <a:pt x="921793" y="778888"/>
                </a:cubicBezTo>
                <a:lnTo>
                  <a:pt x="913192" y="778888"/>
                </a:lnTo>
                <a:cubicBezTo>
                  <a:pt x="914626" y="778888"/>
                  <a:pt x="916059" y="777467"/>
                  <a:pt x="916059" y="776047"/>
                </a:cubicBezTo>
                <a:cubicBezTo>
                  <a:pt x="916059" y="776047"/>
                  <a:pt x="916059" y="774624"/>
                  <a:pt x="916059" y="773203"/>
                </a:cubicBezTo>
                <a:cubicBezTo>
                  <a:pt x="916059" y="771783"/>
                  <a:pt x="916059" y="771783"/>
                  <a:pt x="916059" y="770360"/>
                </a:cubicBezTo>
                <a:lnTo>
                  <a:pt x="911759" y="771783"/>
                </a:lnTo>
                <a:lnTo>
                  <a:pt x="908892" y="776047"/>
                </a:lnTo>
                <a:cubicBezTo>
                  <a:pt x="917493" y="751884"/>
                  <a:pt x="871619" y="780310"/>
                  <a:pt x="874486" y="749041"/>
                </a:cubicBezTo>
                <a:cubicBezTo>
                  <a:pt x="878786" y="753305"/>
                  <a:pt x="887387" y="746198"/>
                  <a:pt x="884520" y="760412"/>
                </a:cubicBezTo>
                <a:cubicBezTo>
                  <a:pt x="897423" y="758990"/>
                  <a:pt x="890255" y="741934"/>
                  <a:pt x="898856" y="736249"/>
                </a:cubicBezTo>
                <a:cubicBezTo>
                  <a:pt x="887387" y="720615"/>
                  <a:pt x="857283" y="724879"/>
                  <a:pt x="847247" y="700716"/>
                </a:cubicBezTo>
                <a:cubicBezTo>
                  <a:pt x="847247" y="704980"/>
                  <a:pt x="849039" y="707823"/>
                  <a:pt x="850473" y="710843"/>
                </a:cubicBezTo>
                <a:lnTo>
                  <a:pt x="850774" y="713968"/>
                </a:lnTo>
                <a:lnTo>
                  <a:pt x="845814" y="707822"/>
                </a:lnTo>
                <a:lnTo>
                  <a:pt x="844380" y="709244"/>
                </a:lnTo>
                <a:lnTo>
                  <a:pt x="850810" y="714342"/>
                </a:lnTo>
                <a:lnTo>
                  <a:pt x="851549" y="722035"/>
                </a:lnTo>
                <a:cubicBezTo>
                  <a:pt x="837213" y="720615"/>
                  <a:pt x="831478" y="692188"/>
                  <a:pt x="820010" y="677974"/>
                </a:cubicBezTo>
                <a:lnTo>
                  <a:pt x="817143" y="692188"/>
                </a:lnTo>
                <a:cubicBezTo>
                  <a:pt x="809974" y="676554"/>
                  <a:pt x="809974" y="695030"/>
                  <a:pt x="798505" y="685081"/>
                </a:cubicBezTo>
                <a:cubicBezTo>
                  <a:pt x="799940" y="683659"/>
                  <a:pt x="802807" y="680818"/>
                  <a:pt x="799940" y="679395"/>
                </a:cubicBezTo>
                <a:cubicBezTo>
                  <a:pt x="788471" y="675131"/>
                  <a:pt x="794205" y="689345"/>
                  <a:pt x="785604" y="689345"/>
                </a:cubicBezTo>
                <a:cubicBezTo>
                  <a:pt x="781302" y="665183"/>
                  <a:pt x="774135" y="699294"/>
                  <a:pt x="761232" y="682238"/>
                </a:cubicBezTo>
                <a:lnTo>
                  <a:pt x="761232" y="686502"/>
                </a:lnTo>
                <a:cubicBezTo>
                  <a:pt x="756215" y="680106"/>
                  <a:pt x="747614" y="679396"/>
                  <a:pt x="738295" y="679751"/>
                </a:cubicBezTo>
                <a:lnTo>
                  <a:pt x="718708" y="679495"/>
                </a:lnTo>
                <a:lnTo>
                  <a:pt x="722951" y="678396"/>
                </a:lnTo>
                <a:cubicBezTo>
                  <a:pt x="724407" y="677352"/>
                  <a:pt x="725751" y="675486"/>
                  <a:pt x="726826" y="672288"/>
                </a:cubicBezTo>
                <a:lnTo>
                  <a:pt x="709623" y="660919"/>
                </a:lnTo>
                <a:cubicBezTo>
                  <a:pt x="706756" y="663761"/>
                  <a:pt x="699589" y="660919"/>
                  <a:pt x="701022" y="669447"/>
                </a:cubicBezTo>
                <a:cubicBezTo>
                  <a:pt x="702456" y="672288"/>
                  <a:pt x="706756" y="670867"/>
                  <a:pt x="708190" y="670867"/>
                </a:cubicBezTo>
                <a:lnTo>
                  <a:pt x="703889" y="675131"/>
                </a:lnTo>
                <a:cubicBezTo>
                  <a:pt x="689553" y="660919"/>
                  <a:pt x="712490" y="658076"/>
                  <a:pt x="716792" y="646705"/>
                </a:cubicBezTo>
                <a:cubicBezTo>
                  <a:pt x="705323" y="646705"/>
                  <a:pt x="706756" y="635334"/>
                  <a:pt x="701022" y="632491"/>
                </a:cubicBezTo>
                <a:cubicBezTo>
                  <a:pt x="692420" y="642441"/>
                  <a:pt x="706756" y="649548"/>
                  <a:pt x="693855"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2" y="645284"/>
                  <a:pt x="616441" y="618279"/>
                  <a:pt x="606405" y="619699"/>
                </a:cubicBezTo>
                <a:cubicBezTo>
                  <a:pt x="604972" y="623963"/>
                  <a:pt x="606405" y="626806"/>
                  <a:pt x="606405" y="631070"/>
                </a:cubicBezTo>
                <a:cubicBezTo>
                  <a:pt x="587769" y="631070"/>
                  <a:pt x="589202" y="596958"/>
                  <a:pt x="567698" y="604065"/>
                </a:cubicBezTo>
                <a:cubicBezTo>
                  <a:pt x="567698" y="605487"/>
                  <a:pt x="567698" y="608329"/>
                  <a:pt x="569132" y="608329"/>
                </a:cubicBezTo>
                <a:cubicBezTo>
                  <a:pt x="569132" y="611172"/>
                  <a:pt x="566265" y="609751"/>
                  <a:pt x="561965" y="602644"/>
                </a:cubicBezTo>
                <a:lnTo>
                  <a:pt x="570566" y="596958"/>
                </a:lnTo>
                <a:cubicBezTo>
                  <a:pt x="569132" y="569953"/>
                  <a:pt x="543328" y="599801"/>
                  <a:pt x="531859" y="589852"/>
                </a:cubicBezTo>
                <a:cubicBezTo>
                  <a:pt x="531859" y="594116"/>
                  <a:pt x="541895" y="598380"/>
                  <a:pt x="534726" y="602644"/>
                </a:cubicBezTo>
                <a:cubicBezTo>
                  <a:pt x="526125" y="599801"/>
                  <a:pt x="533293" y="574217"/>
                  <a:pt x="518957" y="584166"/>
                </a:cubicBezTo>
                <a:cubicBezTo>
                  <a:pt x="523257" y="588430"/>
                  <a:pt x="518957" y="599801"/>
                  <a:pt x="523257" y="604065"/>
                </a:cubicBezTo>
                <a:cubicBezTo>
                  <a:pt x="516090" y="604065"/>
                  <a:pt x="508922" y="609751"/>
                  <a:pt x="508922" y="599801"/>
                </a:cubicBezTo>
                <a:lnTo>
                  <a:pt x="505236" y="605893"/>
                </a:lnTo>
                <a:lnTo>
                  <a:pt x="504622" y="606908"/>
                </a:lnTo>
                <a:cubicBezTo>
                  <a:pt x="501754" y="598380"/>
                  <a:pt x="493153" y="602644"/>
                  <a:pt x="488851" y="604065"/>
                </a:cubicBezTo>
                <a:lnTo>
                  <a:pt x="488851" y="608329"/>
                </a:lnTo>
                <a:cubicBezTo>
                  <a:pt x="484551" y="582745"/>
                  <a:pt x="474516" y="605487"/>
                  <a:pt x="464481" y="602644"/>
                </a:cubicBezTo>
                <a:lnTo>
                  <a:pt x="465914" y="609751"/>
                </a:lnTo>
                <a:cubicBezTo>
                  <a:pt x="463047" y="606908"/>
                  <a:pt x="455880" y="596958"/>
                  <a:pt x="447278" y="606908"/>
                </a:cubicBezTo>
                <a:lnTo>
                  <a:pt x="450145" y="615436"/>
                </a:lnTo>
                <a:cubicBezTo>
                  <a:pt x="444411" y="608329"/>
                  <a:pt x="432942" y="621122"/>
                  <a:pt x="427208" y="608329"/>
                </a:cubicBezTo>
                <a:cubicBezTo>
                  <a:pt x="424341" y="611172"/>
                  <a:pt x="432942" y="623963"/>
                  <a:pt x="422907" y="625386"/>
                </a:cubicBezTo>
                <a:cubicBezTo>
                  <a:pt x="420039" y="619699"/>
                  <a:pt x="411438" y="614015"/>
                  <a:pt x="410005" y="622543"/>
                </a:cubicBezTo>
                <a:cubicBezTo>
                  <a:pt x="410005" y="626806"/>
                  <a:pt x="411438" y="631070"/>
                  <a:pt x="414305" y="626806"/>
                </a:cubicBezTo>
                <a:cubicBezTo>
                  <a:pt x="415739" y="625386"/>
                  <a:pt x="415739" y="625386"/>
                  <a:pt x="414305" y="622543"/>
                </a:cubicBezTo>
                <a:lnTo>
                  <a:pt x="417172" y="628227"/>
                </a:lnTo>
                <a:cubicBezTo>
                  <a:pt x="411438" y="633913"/>
                  <a:pt x="411438" y="622543"/>
                  <a:pt x="404271" y="626806"/>
                </a:cubicBezTo>
                <a:cubicBezTo>
                  <a:pt x="402836" y="632491"/>
                  <a:pt x="407138" y="635334"/>
                  <a:pt x="408571" y="639598"/>
                </a:cubicBezTo>
                <a:cubicBezTo>
                  <a:pt x="399969" y="635334"/>
                  <a:pt x="389935" y="631070"/>
                  <a:pt x="379899" y="628227"/>
                </a:cubicBezTo>
                <a:cubicBezTo>
                  <a:pt x="378466" y="622543"/>
                  <a:pt x="381333"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7"/>
                  <a:pt x="385633" y="568531"/>
                </a:cubicBezTo>
                <a:cubicBezTo>
                  <a:pt x="388501" y="562847"/>
                  <a:pt x="392802" y="558583"/>
                  <a:pt x="382766" y="554319"/>
                </a:cubicBezTo>
                <a:cubicBezTo>
                  <a:pt x="387068" y="554319"/>
                  <a:pt x="394235" y="560003"/>
                  <a:pt x="397102" y="565690"/>
                </a:cubicBezTo>
                <a:cubicBezTo>
                  <a:pt x="405704" y="568531"/>
                  <a:pt x="402836" y="561424"/>
                  <a:pt x="405704" y="557160"/>
                </a:cubicBezTo>
                <a:lnTo>
                  <a:pt x="391368" y="548633"/>
                </a:lnTo>
                <a:cubicBezTo>
                  <a:pt x="412872" y="550055"/>
                  <a:pt x="388501" y="537262"/>
                  <a:pt x="402836" y="528734"/>
                </a:cubicBezTo>
                <a:cubicBezTo>
                  <a:pt x="411438" y="530156"/>
                  <a:pt x="418607" y="524470"/>
                  <a:pt x="424341" y="517363"/>
                </a:cubicBezTo>
                <a:cubicBezTo>
                  <a:pt x="430075" y="510258"/>
                  <a:pt x="435810" y="501728"/>
                  <a:pt x="440110" y="501728"/>
                </a:cubicBezTo>
                <a:cubicBezTo>
                  <a:pt x="460180" y="504572"/>
                  <a:pt x="432942" y="513099"/>
                  <a:pt x="444411" y="520206"/>
                </a:cubicBezTo>
                <a:cubicBezTo>
                  <a:pt x="454445" y="521627"/>
                  <a:pt x="448711" y="513099"/>
                  <a:pt x="455880" y="510258"/>
                </a:cubicBezTo>
                <a:lnTo>
                  <a:pt x="458747" y="524470"/>
                </a:lnTo>
                <a:cubicBezTo>
                  <a:pt x="468781" y="528734"/>
                  <a:pt x="460180" y="511679"/>
                  <a:pt x="465914" y="517363"/>
                </a:cubicBezTo>
                <a:cubicBezTo>
                  <a:pt x="475950" y="508835"/>
                  <a:pt x="463047" y="511679"/>
                  <a:pt x="461614" y="500308"/>
                </a:cubicBezTo>
                <a:cubicBezTo>
                  <a:pt x="464481" y="503151"/>
                  <a:pt x="474516" y="510258"/>
                  <a:pt x="478817" y="504572"/>
                </a:cubicBezTo>
                <a:cubicBezTo>
                  <a:pt x="478817" y="500308"/>
                  <a:pt x="465914" y="498887"/>
                  <a:pt x="474516" y="497465"/>
                </a:cubicBezTo>
                <a:cubicBezTo>
                  <a:pt x="503187" y="508835"/>
                  <a:pt x="513223" y="494623"/>
                  <a:pt x="539026" y="501728"/>
                </a:cubicBezTo>
                <a:lnTo>
                  <a:pt x="539026" y="494623"/>
                </a:lnTo>
                <a:cubicBezTo>
                  <a:pt x="541895" y="497465"/>
                  <a:pt x="543328" y="500308"/>
                  <a:pt x="546195" y="498887"/>
                </a:cubicBezTo>
                <a:lnTo>
                  <a:pt x="546195" y="493201"/>
                </a:lnTo>
                <a:cubicBezTo>
                  <a:pt x="550496" y="494623"/>
                  <a:pt x="573434" y="510258"/>
                  <a:pt x="590637" y="513099"/>
                </a:cubicBezTo>
                <a:lnTo>
                  <a:pt x="584902" y="501728"/>
                </a:lnTo>
                <a:lnTo>
                  <a:pt x="596371" y="515942"/>
                </a:lnTo>
                <a:lnTo>
                  <a:pt x="599238" y="503151"/>
                </a:lnTo>
                <a:cubicBezTo>
                  <a:pt x="600671" y="517363"/>
                  <a:pt x="620741" y="514522"/>
                  <a:pt x="632210" y="523049"/>
                </a:cubicBezTo>
                <a:lnTo>
                  <a:pt x="635077" y="515942"/>
                </a:lnTo>
                <a:lnTo>
                  <a:pt x="640811" y="523049"/>
                </a:lnTo>
                <a:lnTo>
                  <a:pt x="639378" y="517363"/>
                </a:lnTo>
                <a:cubicBezTo>
                  <a:pt x="646546" y="521627"/>
                  <a:pt x="650847" y="537262"/>
                  <a:pt x="662316" y="534420"/>
                </a:cubicBezTo>
                <a:cubicBezTo>
                  <a:pt x="655147" y="534420"/>
                  <a:pt x="658014" y="523049"/>
                  <a:pt x="660881" y="517363"/>
                </a:cubicBezTo>
                <a:cubicBezTo>
                  <a:pt x="668050" y="525892"/>
                  <a:pt x="673784" y="532998"/>
                  <a:pt x="679519" y="540105"/>
                </a:cubicBezTo>
                <a:cubicBezTo>
                  <a:pt x="682386" y="534420"/>
                  <a:pt x="692420" y="537262"/>
                  <a:pt x="688120" y="528734"/>
                </a:cubicBezTo>
                <a:lnTo>
                  <a:pt x="693855" y="541526"/>
                </a:lnTo>
                <a:lnTo>
                  <a:pt x="695287" y="535841"/>
                </a:lnTo>
                <a:cubicBezTo>
                  <a:pt x="735428" y="540105"/>
                  <a:pt x="745463" y="595537"/>
                  <a:pt x="791338" y="584166"/>
                </a:cubicBezTo>
                <a:lnTo>
                  <a:pt x="791338" y="581324"/>
                </a:lnTo>
                <a:lnTo>
                  <a:pt x="805674" y="604065"/>
                </a:lnTo>
                <a:cubicBezTo>
                  <a:pt x="809974" y="604065"/>
                  <a:pt x="815708" y="594116"/>
                  <a:pt x="822877" y="592694"/>
                </a:cubicBezTo>
                <a:cubicBezTo>
                  <a:pt x="814275" y="602644"/>
                  <a:pt x="832911" y="598380"/>
                  <a:pt x="832911" y="609751"/>
                </a:cubicBezTo>
                <a:cubicBezTo>
                  <a:pt x="840080" y="606908"/>
                  <a:pt x="837213" y="601223"/>
                  <a:pt x="837213" y="596958"/>
                </a:cubicBezTo>
                <a:cubicBezTo>
                  <a:pt x="861583" y="595537"/>
                  <a:pt x="868752" y="619699"/>
                  <a:pt x="893122" y="621122"/>
                </a:cubicBezTo>
                <a:cubicBezTo>
                  <a:pt x="865884" y="628227"/>
                  <a:pt x="867317" y="623963"/>
                  <a:pt x="850114" y="623963"/>
                </a:cubicBezTo>
                <a:cubicBezTo>
                  <a:pt x="864450" y="638177"/>
                  <a:pt x="871619" y="628227"/>
                  <a:pt x="888822" y="639598"/>
                </a:cubicBezTo>
                <a:lnTo>
                  <a:pt x="883087" y="631070"/>
                </a:lnTo>
                <a:cubicBezTo>
                  <a:pt x="898856" y="619699"/>
                  <a:pt x="906025" y="652390"/>
                  <a:pt x="917493" y="635334"/>
                </a:cubicBezTo>
                <a:cubicBezTo>
                  <a:pt x="927528" y="643862"/>
                  <a:pt x="928962" y="665183"/>
                  <a:pt x="943298" y="668024"/>
                </a:cubicBezTo>
                <a:lnTo>
                  <a:pt x="943298" y="649548"/>
                </a:lnTo>
                <a:lnTo>
                  <a:pt x="953332" y="653812"/>
                </a:lnTo>
                <a:cubicBezTo>
                  <a:pt x="954767" y="653812"/>
                  <a:pt x="956199" y="653812"/>
                  <a:pt x="959067" y="653812"/>
                </a:cubicBezTo>
                <a:cubicBezTo>
                  <a:pt x="960501" y="653812"/>
                  <a:pt x="960501" y="653812"/>
                  <a:pt x="961934" y="653812"/>
                </a:cubicBezTo>
                <a:cubicBezTo>
                  <a:pt x="960501" y="656655"/>
                  <a:pt x="961934" y="659497"/>
                  <a:pt x="960501" y="660919"/>
                </a:cubicBezTo>
                <a:cubicBezTo>
                  <a:pt x="960501" y="662340"/>
                  <a:pt x="959067" y="663761"/>
                  <a:pt x="959067" y="665183"/>
                </a:cubicBezTo>
                <a:cubicBezTo>
                  <a:pt x="959067" y="663761"/>
                  <a:pt x="959067" y="663761"/>
                  <a:pt x="959067" y="662340"/>
                </a:cubicBezTo>
                <a:cubicBezTo>
                  <a:pt x="957634" y="662340"/>
                  <a:pt x="956199" y="662340"/>
                  <a:pt x="953332" y="660919"/>
                </a:cubicBezTo>
                <a:lnTo>
                  <a:pt x="953332" y="662340"/>
                </a:lnTo>
                <a:cubicBezTo>
                  <a:pt x="953332" y="663761"/>
                  <a:pt x="956199" y="665183"/>
                  <a:pt x="957634" y="666604"/>
                </a:cubicBezTo>
                <a:cubicBezTo>
                  <a:pt x="957634" y="666604"/>
                  <a:pt x="959067" y="665183"/>
                  <a:pt x="959067" y="665183"/>
                </a:cubicBezTo>
                <a:cubicBezTo>
                  <a:pt x="960501" y="666604"/>
                  <a:pt x="960501" y="666604"/>
                  <a:pt x="960501" y="668024"/>
                </a:cubicBezTo>
                <a:cubicBezTo>
                  <a:pt x="966235" y="670867"/>
                  <a:pt x="973402" y="670867"/>
                  <a:pt x="977702" y="675131"/>
                </a:cubicBezTo>
                <a:cubicBezTo>
                  <a:pt x="992038" y="668024"/>
                  <a:pt x="984871" y="645284"/>
                  <a:pt x="1007808" y="641020"/>
                </a:cubicBezTo>
                <a:cubicBezTo>
                  <a:pt x="1003507" y="640309"/>
                  <a:pt x="1000999" y="641375"/>
                  <a:pt x="998311" y="642086"/>
                </a:cubicBezTo>
                <a:lnTo>
                  <a:pt x="995167" y="641769"/>
                </a:lnTo>
                <a:lnTo>
                  <a:pt x="1000641" y="639598"/>
                </a:lnTo>
                <a:lnTo>
                  <a:pt x="999207" y="638177"/>
                </a:lnTo>
                <a:lnTo>
                  <a:pt x="994471" y="641699"/>
                </a:lnTo>
                <a:lnTo>
                  <a:pt x="987738" y="641020"/>
                </a:lnTo>
                <a:cubicBezTo>
                  <a:pt x="986305" y="629650"/>
                  <a:pt x="1013543" y="628227"/>
                  <a:pt x="1026446" y="622543"/>
                </a:cubicBezTo>
                <a:lnTo>
                  <a:pt x="1013543" y="618279"/>
                </a:lnTo>
                <a:cubicBezTo>
                  <a:pt x="1029313" y="614015"/>
                  <a:pt x="1010675" y="612593"/>
                  <a:pt x="1019277" y="605487"/>
                </a:cubicBezTo>
                <a:cubicBezTo>
                  <a:pt x="1020710" y="606908"/>
                  <a:pt x="1023579" y="611172"/>
                  <a:pt x="1025011" y="608329"/>
                </a:cubicBezTo>
                <a:cubicBezTo>
                  <a:pt x="1026446" y="601223"/>
                  <a:pt x="1014977" y="602644"/>
                  <a:pt x="1013543" y="596958"/>
                </a:cubicBezTo>
                <a:cubicBezTo>
                  <a:pt x="1037914" y="596958"/>
                  <a:pt x="1003508" y="587009"/>
                  <a:pt x="1019277" y="579902"/>
                </a:cubicBezTo>
                <a:lnTo>
                  <a:pt x="1014977" y="578481"/>
                </a:lnTo>
                <a:cubicBezTo>
                  <a:pt x="1020712" y="575638"/>
                  <a:pt x="1020712" y="569242"/>
                  <a:pt x="1019457" y="562135"/>
                </a:cubicBezTo>
                <a:lnTo>
                  <a:pt x="1017325" y="547713"/>
                </a:lnTo>
                <a:lnTo>
                  <a:pt x="1025011" y="554319"/>
                </a:lnTo>
                <a:lnTo>
                  <a:pt x="1029313" y="544369"/>
                </a:lnTo>
                <a:cubicBezTo>
                  <a:pt x="1027879"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1" y="542948"/>
                  <a:pt x="1030746" y="532998"/>
                </a:cubicBezTo>
                <a:cubicBezTo>
                  <a:pt x="1026446" y="527313"/>
                  <a:pt x="1040781" y="518785"/>
                  <a:pt x="1053683" y="518785"/>
                </a:cubicBezTo>
                <a:cubicBezTo>
                  <a:pt x="1030746" y="501728"/>
                  <a:pt x="1059417" y="491780"/>
                  <a:pt x="1039347" y="483252"/>
                </a:cubicBezTo>
                <a:cubicBezTo>
                  <a:pt x="1039347" y="483252"/>
                  <a:pt x="1047949" y="484673"/>
                  <a:pt x="1046516" y="480409"/>
                </a:cubicBezTo>
                <a:lnTo>
                  <a:pt x="1040781" y="480409"/>
                </a:lnTo>
                <a:cubicBezTo>
                  <a:pt x="1035046" y="467617"/>
                  <a:pt x="1063717" y="478988"/>
                  <a:pt x="1060852" y="471881"/>
                </a:cubicBezTo>
                <a:cubicBezTo>
                  <a:pt x="1056550" y="470459"/>
                  <a:pt x="1053683" y="471881"/>
                  <a:pt x="1049381" y="470459"/>
                </a:cubicBezTo>
                <a:cubicBezTo>
                  <a:pt x="1050816" y="457667"/>
                  <a:pt x="1082355" y="463354"/>
                  <a:pt x="1075187" y="446297"/>
                </a:cubicBezTo>
                <a:cubicBezTo>
                  <a:pt x="1073753" y="444876"/>
                  <a:pt x="1070886" y="444876"/>
                  <a:pt x="1070886" y="446297"/>
                </a:cubicBezTo>
                <a:cubicBezTo>
                  <a:pt x="1069453" y="446297"/>
                  <a:pt x="1069453" y="443455"/>
                  <a:pt x="1076620" y="442033"/>
                </a:cubicBezTo>
                <a:lnTo>
                  <a:pt x="1082355" y="449140"/>
                </a:lnTo>
                <a:cubicBezTo>
                  <a:pt x="1108159" y="453404"/>
                  <a:pt x="1079487" y="429241"/>
                  <a:pt x="1089523" y="422134"/>
                </a:cubicBezTo>
                <a:cubicBezTo>
                  <a:pt x="1085222" y="422134"/>
                  <a:pt x="1080922" y="427820"/>
                  <a:pt x="1076620" y="422134"/>
                </a:cubicBezTo>
                <a:cubicBezTo>
                  <a:pt x="1079487" y="416449"/>
                  <a:pt x="1103859" y="427820"/>
                  <a:pt x="1095258" y="415029"/>
                </a:cubicBezTo>
                <a:cubicBezTo>
                  <a:pt x="1090956" y="417870"/>
                  <a:pt x="1079487" y="410763"/>
                  <a:pt x="1075187" y="413606"/>
                </a:cubicBezTo>
                <a:cubicBezTo>
                  <a:pt x="1075187" y="407922"/>
                  <a:pt x="1069453" y="402236"/>
                  <a:pt x="1079487" y="403658"/>
                </a:cubicBezTo>
                <a:cubicBezTo>
                  <a:pt x="1079487" y="402236"/>
                  <a:pt x="1076620" y="400815"/>
                  <a:pt x="1073753" y="399394"/>
                </a:cubicBezTo>
                <a:cubicBezTo>
                  <a:pt x="1082355" y="399394"/>
                  <a:pt x="1079487" y="392287"/>
                  <a:pt x="1078053" y="388023"/>
                </a:cubicBezTo>
                <a:lnTo>
                  <a:pt x="1073753" y="386601"/>
                </a:lnTo>
                <a:cubicBezTo>
                  <a:pt x="1099558" y="389444"/>
                  <a:pt x="1079487" y="376652"/>
                  <a:pt x="1083789" y="369545"/>
                </a:cubicBezTo>
                <a:lnTo>
                  <a:pt x="1076620" y="368125"/>
                </a:lnTo>
                <a:cubicBezTo>
                  <a:pt x="1080922" y="365281"/>
                  <a:pt x="1090956" y="363861"/>
                  <a:pt x="1083789" y="353911"/>
                </a:cubicBezTo>
                <a:lnTo>
                  <a:pt x="1073753" y="353911"/>
                </a:lnTo>
                <a:cubicBezTo>
                  <a:pt x="1082355" y="351068"/>
                  <a:pt x="1072320" y="336855"/>
                  <a:pt x="1086656" y="338276"/>
                </a:cubicBezTo>
                <a:cubicBezTo>
                  <a:pt x="1085222" y="335433"/>
                  <a:pt x="1070886" y="336855"/>
                  <a:pt x="1072320" y="328327"/>
                </a:cubicBezTo>
                <a:cubicBezTo>
                  <a:pt x="1079487" y="328327"/>
                  <a:pt x="1086656" y="325484"/>
                  <a:pt x="1079487" y="319798"/>
                </a:cubicBezTo>
                <a:cubicBezTo>
                  <a:pt x="1075187" y="318377"/>
                  <a:pt x="1070886" y="316957"/>
                  <a:pt x="1073753" y="321220"/>
                </a:cubicBezTo>
                <a:cubicBezTo>
                  <a:pt x="1075187" y="322641"/>
                  <a:pt x="1075187" y="322641"/>
                  <a:pt x="1078053" y="322641"/>
                </a:cubicBezTo>
                <a:lnTo>
                  <a:pt x="1070886" y="322641"/>
                </a:lnTo>
                <a:cubicBezTo>
                  <a:pt x="1066586" y="314113"/>
                  <a:pt x="1078053" y="319798"/>
                  <a:pt x="1076620" y="312693"/>
                </a:cubicBezTo>
                <a:cubicBezTo>
                  <a:pt x="1072320" y="309850"/>
                  <a:pt x="1068019" y="312693"/>
                  <a:pt x="1063717" y="311270"/>
                </a:cubicBezTo>
                <a:close/>
                <a:moveTo>
                  <a:pt x="461537" y="282944"/>
                </a:moveTo>
                <a:lnTo>
                  <a:pt x="438676" y="295636"/>
                </a:lnTo>
                <a:lnTo>
                  <a:pt x="434815" y="297805"/>
                </a:lnTo>
                <a:lnTo>
                  <a:pt x="437243" y="295636"/>
                </a:lnTo>
                <a:cubicBezTo>
                  <a:pt x="442978" y="291372"/>
                  <a:pt x="449070" y="287464"/>
                  <a:pt x="454446" y="284799"/>
                </a:cubicBezTo>
                <a:close/>
                <a:moveTo>
                  <a:pt x="448532" y="276980"/>
                </a:moveTo>
                <a:cubicBezTo>
                  <a:pt x="451578" y="276092"/>
                  <a:pt x="453729" y="276447"/>
                  <a:pt x="455879" y="277157"/>
                </a:cubicBezTo>
                <a:cubicBezTo>
                  <a:pt x="448710" y="281421"/>
                  <a:pt x="441542" y="282844"/>
                  <a:pt x="435808" y="284264"/>
                </a:cubicBezTo>
                <a:cubicBezTo>
                  <a:pt x="441543" y="280000"/>
                  <a:pt x="445485" y="277868"/>
                  <a:pt x="448532" y="276980"/>
                </a:cubicBezTo>
                <a:close/>
                <a:moveTo>
                  <a:pt x="470216" y="243047"/>
                </a:moveTo>
                <a:cubicBezTo>
                  <a:pt x="458747" y="251575"/>
                  <a:pt x="458747" y="260102"/>
                  <a:pt x="447278" y="261524"/>
                </a:cubicBezTo>
                <a:cubicBezTo>
                  <a:pt x="428641" y="262945"/>
                  <a:pt x="460180" y="251575"/>
                  <a:pt x="470216" y="243047"/>
                </a:cubicBezTo>
                <a:close/>
                <a:moveTo>
                  <a:pt x="513221" y="231676"/>
                </a:moveTo>
                <a:cubicBezTo>
                  <a:pt x="501752" y="238783"/>
                  <a:pt x="494585" y="248731"/>
                  <a:pt x="470214" y="261524"/>
                </a:cubicBezTo>
                <a:cubicBezTo>
                  <a:pt x="485984" y="248731"/>
                  <a:pt x="500320" y="238783"/>
                  <a:pt x="513221" y="231676"/>
                </a:cubicBezTo>
                <a:close/>
                <a:moveTo>
                  <a:pt x="1733201" y="220305"/>
                </a:moveTo>
                <a:cubicBezTo>
                  <a:pt x="1757571" y="243046"/>
                  <a:pt x="1751837" y="223148"/>
                  <a:pt x="1761873" y="237360"/>
                </a:cubicBezTo>
                <a:lnTo>
                  <a:pt x="1750404" y="245888"/>
                </a:lnTo>
                <a:cubicBezTo>
                  <a:pt x="1744670" y="235939"/>
                  <a:pt x="1738935" y="228833"/>
                  <a:pt x="1733201" y="220305"/>
                </a:cubicBezTo>
                <a:close/>
                <a:moveTo>
                  <a:pt x="1609913" y="98071"/>
                </a:moveTo>
                <a:lnTo>
                  <a:pt x="1645752" y="120812"/>
                </a:lnTo>
                <a:cubicBezTo>
                  <a:pt x="1658655" y="132183"/>
                  <a:pt x="1631416" y="117969"/>
                  <a:pt x="1624249" y="113705"/>
                </a:cubicBezTo>
                <a:cubicBezTo>
                  <a:pt x="1619948" y="109442"/>
                  <a:pt x="1608479" y="102335"/>
                  <a:pt x="1609913" y="98071"/>
                </a:cubicBezTo>
                <a:close/>
                <a:moveTo>
                  <a:pt x="761232" y="92384"/>
                </a:moveTo>
                <a:cubicBezTo>
                  <a:pt x="771268" y="92384"/>
                  <a:pt x="778435" y="93806"/>
                  <a:pt x="791339" y="93806"/>
                </a:cubicBezTo>
                <a:cubicBezTo>
                  <a:pt x="782735" y="93806"/>
                  <a:pt x="771268" y="96650"/>
                  <a:pt x="762667" y="100913"/>
                </a:cubicBezTo>
                <a:cubicBezTo>
                  <a:pt x="758365" y="102334"/>
                  <a:pt x="754064" y="103755"/>
                  <a:pt x="751198" y="105177"/>
                </a:cubicBezTo>
                <a:cubicBezTo>
                  <a:pt x="802807" y="78171"/>
                  <a:pt x="728261" y="100913"/>
                  <a:pt x="721092" y="102334"/>
                </a:cubicBezTo>
                <a:cubicBezTo>
                  <a:pt x="741162" y="93806"/>
                  <a:pt x="752631" y="92384"/>
                  <a:pt x="761232" y="92384"/>
                </a:cubicBezTo>
                <a:close/>
                <a:moveTo>
                  <a:pt x="863017" y="88122"/>
                </a:moveTo>
                <a:lnTo>
                  <a:pt x="832912" y="98071"/>
                </a:lnTo>
                <a:lnTo>
                  <a:pt x="851548" y="102335"/>
                </a:lnTo>
                <a:close/>
                <a:moveTo>
                  <a:pt x="1396309" y="69645"/>
                </a:moveTo>
                <a:cubicBezTo>
                  <a:pt x="1387708" y="71065"/>
                  <a:pt x="1393442" y="76752"/>
                  <a:pt x="1403478" y="82436"/>
                </a:cubicBezTo>
                <a:cubicBezTo>
                  <a:pt x="1413512" y="88122"/>
                  <a:pt x="1424981" y="96650"/>
                  <a:pt x="1430715" y="100914"/>
                </a:cubicBezTo>
                <a:cubicBezTo>
                  <a:pt x="1427848" y="82436"/>
                  <a:pt x="1439317" y="86700"/>
                  <a:pt x="1455087" y="95229"/>
                </a:cubicBezTo>
                <a:cubicBezTo>
                  <a:pt x="1459387" y="96650"/>
                  <a:pt x="1463688" y="99493"/>
                  <a:pt x="1467988" y="102335"/>
                </a:cubicBezTo>
                <a:cubicBezTo>
                  <a:pt x="1472290" y="105178"/>
                  <a:pt x="1476590" y="108021"/>
                  <a:pt x="1480891" y="110863"/>
                </a:cubicBezTo>
                <a:cubicBezTo>
                  <a:pt x="1489493" y="116549"/>
                  <a:pt x="1498094" y="120813"/>
                  <a:pt x="1506696" y="120813"/>
                </a:cubicBezTo>
                <a:cubicBezTo>
                  <a:pt x="1500961" y="115128"/>
                  <a:pt x="1480891" y="108021"/>
                  <a:pt x="1478024" y="100914"/>
                </a:cubicBezTo>
                <a:cubicBezTo>
                  <a:pt x="1488059" y="102335"/>
                  <a:pt x="1506696" y="109442"/>
                  <a:pt x="1518165" y="116549"/>
                </a:cubicBezTo>
                <a:cubicBezTo>
                  <a:pt x="1516730" y="113706"/>
                  <a:pt x="1516730" y="110863"/>
                  <a:pt x="1519597" y="106599"/>
                </a:cubicBezTo>
                <a:cubicBezTo>
                  <a:pt x="1506696" y="105178"/>
                  <a:pt x="1483759" y="96650"/>
                  <a:pt x="1460821" y="89543"/>
                </a:cubicBezTo>
                <a:cubicBezTo>
                  <a:pt x="1436449" y="83859"/>
                  <a:pt x="1413512" y="73908"/>
                  <a:pt x="1396309" y="69645"/>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3"/>
                </a:cubicBezTo>
                <a:cubicBezTo>
                  <a:pt x="894556" y="63958"/>
                  <a:pt x="910325" y="59694"/>
                  <a:pt x="901723" y="55430"/>
                </a:cubicBezTo>
                <a:cubicBezTo>
                  <a:pt x="913192" y="52588"/>
                  <a:pt x="921435" y="52588"/>
                  <a:pt x="928245" y="53654"/>
                </a:cubicBezTo>
                <a:close/>
                <a:moveTo>
                  <a:pt x="1191308" y="31268"/>
                </a:moveTo>
                <a:cubicBezTo>
                  <a:pt x="1182706" y="32691"/>
                  <a:pt x="1174105" y="32691"/>
                  <a:pt x="1165503" y="34111"/>
                </a:cubicBezTo>
                <a:cubicBezTo>
                  <a:pt x="1172670" y="34111"/>
                  <a:pt x="1178405" y="35532"/>
                  <a:pt x="1184139" y="35532"/>
                </a:cubicBezTo>
                <a:close/>
                <a:moveTo>
                  <a:pt x="1326065" y="9949"/>
                </a:moveTo>
                <a:cubicBezTo>
                  <a:pt x="1359036" y="15634"/>
                  <a:pt x="1369072" y="22740"/>
                  <a:pt x="1376239" y="31268"/>
                </a:cubicBezTo>
                <a:cubicBezTo>
                  <a:pt x="1381973" y="39797"/>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5"/>
                  <a:pt x="1521032" y="89543"/>
                  <a:pt x="1535367"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8"/>
                </a:cubicBezTo>
                <a:cubicBezTo>
                  <a:pt x="1637151" y="174824"/>
                  <a:pt x="1645753" y="177665"/>
                  <a:pt x="1640018" y="166294"/>
                </a:cubicBezTo>
                <a:cubicBezTo>
                  <a:pt x="1618515" y="135027"/>
                  <a:pt x="1611347" y="115128"/>
                  <a:pt x="1545402" y="81015"/>
                </a:cubicBezTo>
                <a:cubicBezTo>
                  <a:pt x="1531066" y="85279"/>
                  <a:pt x="1588409" y="117970"/>
                  <a:pt x="1568339" y="108021"/>
                </a:cubicBezTo>
                <a:cubicBezTo>
                  <a:pt x="1555438" y="99493"/>
                  <a:pt x="1536800" y="90964"/>
                  <a:pt x="1518165" y="83859"/>
                </a:cubicBezTo>
                <a:cubicBezTo>
                  <a:pt x="1499527" y="76752"/>
                  <a:pt x="1482324" y="68224"/>
                  <a:pt x="1472290" y="59696"/>
                </a:cubicBezTo>
                <a:cubicBezTo>
                  <a:pt x="1485191" y="63960"/>
                  <a:pt x="1496660" y="69645"/>
                  <a:pt x="1508129" y="75331"/>
                </a:cubicBezTo>
                <a:cubicBezTo>
                  <a:pt x="1521032" y="81015"/>
                  <a:pt x="1532500" y="86700"/>
                  <a:pt x="1543969" y="92386"/>
                </a:cubicBezTo>
                <a:cubicBezTo>
                  <a:pt x="1551136" y="76752"/>
                  <a:pt x="1515297" y="78172"/>
                  <a:pt x="1505261" y="65381"/>
                </a:cubicBezTo>
                <a:cubicBezTo>
                  <a:pt x="1516730" y="62538"/>
                  <a:pt x="1532500" y="69645"/>
                  <a:pt x="1548269" y="78172"/>
                </a:cubicBezTo>
                <a:cubicBezTo>
                  <a:pt x="1562605" y="86700"/>
                  <a:pt x="1579808" y="98071"/>
                  <a:pt x="1595578" y="102335"/>
                </a:cubicBezTo>
                <a:lnTo>
                  <a:pt x="1591277" y="99493"/>
                </a:lnTo>
                <a:cubicBezTo>
                  <a:pt x="1605612" y="106599"/>
                  <a:pt x="1614214" y="113706"/>
                  <a:pt x="1622815" y="119392"/>
                </a:cubicBezTo>
                <a:cubicBezTo>
                  <a:pt x="1629984" y="125076"/>
                  <a:pt x="1635718" y="127920"/>
                  <a:pt x="1641453" y="132183"/>
                </a:cubicBezTo>
                <a:cubicBezTo>
                  <a:pt x="1647187" y="135027"/>
                  <a:pt x="1652921" y="139290"/>
                  <a:pt x="1660088" y="144975"/>
                </a:cubicBezTo>
                <a:cubicBezTo>
                  <a:pt x="1667257" y="150661"/>
                  <a:pt x="1675859" y="157767"/>
                  <a:pt x="1687327" y="169138"/>
                </a:cubicBezTo>
                <a:cubicBezTo>
                  <a:pt x="1684460" y="174824"/>
                  <a:pt x="1678726" y="173401"/>
                  <a:pt x="1670124" y="169138"/>
                </a:cubicBezTo>
                <a:cubicBezTo>
                  <a:pt x="1661523" y="164874"/>
                  <a:pt x="1651487" y="156346"/>
                  <a:pt x="1637151" y="150661"/>
                </a:cubicBezTo>
                <a:cubicBezTo>
                  <a:pt x="1647187" y="157767"/>
                  <a:pt x="1657221" y="166294"/>
                  <a:pt x="1667257" y="174824"/>
                </a:cubicBezTo>
                <a:cubicBezTo>
                  <a:pt x="1677291" y="183351"/>
                  <a:pt x="1687327" y="191879"/>
                  <a:pt x="1697361" y="201828"/>
                </a:cubicBezTo>
                <a:cubicBezTo>
                  <a:pt x="1715999" y="221726"/>
                  <a:pt x="1737502" y="243047"/>
                  <a:pt x="1754705" y="265789"/>
                </a:cubicBezTo>
                <a:cubicBezTo>
                  <a:pt x="1774775" y="288529"/>
                  <a:pt x="1790545" y="312691"/>
                  <a:pt x="1807748" y="334012"/>
                </a:cubicBezTo>
                <a:cubicBezTo>
                  <a:pt x="1816350" y="345383"/>
                  <a:pt x="1823517" y="356754"/>
                  <a:pt x="1832118" y="366703"/>
                </a:cubicBezTo>
                <a:cubicBezTo>
                  <a:pt x="1840720" y="376653"/>
                  <a:pt x="1850756" y="386601"/>
                  <a:pt x="1857923" y="396551"/>
                </a:cubicBezTo>
                <a:lnTo>
                  <a:pt x="1853623" y="382337"/>
                </a:lnTo>
                <a:lnTo>
                  <a:pt x="1847889" y="368123"/>
                </a:lnTo>
                <a:lnTo>
                  <a:pt x="1837853" y="339697"/>
                </a:lnTo>
                <a:cubicBezTo>
                  <a:pt x="1847889" y="355332"/>
                  <a:pt x="1860790" y="378073"/>
                  <a:pt x="1867959" y="397972"/>
                </a:cubicBezTo>
                <a:cubicBezTo>
                  <a:pt x="1876560" y="416450"/>
                  <a:pt x="1885162" y="430662"/>
                  <a:pt x="1892329" y="424978"/>
                </a:cubicBezTo>
                <a:cubicBezTo>
                  <a:pt x="1874052" y="397261"/>
                  <a:pt x="1879964" y="396728"/>
                  <a:pt x="1881039" y="389199"/>
                </a:cubicBezTo>
                <a:lnTo>
                  <a:pt x="1879634" y="379503"/>
                </a:lnTo>
                <a:lnTo>
                  <a:pt x="1892329" y="423555"/>
                </a:lnTo>
                <a:cubicBezTo>
                  <a:pt x="1896630" y="434926"/>
                  <a:pt x="1898063" y="446297"/>
                  <a:pt x="1900930" y="456247"/>
                </a:cubicBezTo>
                <a:cubicBezTo>
                  <a:pt x="1902365" y="466195"/>
                  <a:pt x="1905232" y="477566"/>
                  <a:pt x="1906665" y="486094"/>
                </a:cubicBezTo>
                <a:cubicBezTo>
                  <a:pt x="1905232" y="470459"/>
                  <a:pt x="1922435" y="500308"/>
                  <a:pt x="1925302" y="504572"/>
                </a:cubicBezTo>
                <a:cubicBezTo>
                  <a:pt x="1931036" y="540105"/>
                  <a:pt x="1916700" y="507415"/>
                  <a:pt x="1910966" y="505993"/>
                </a:cubicBezTo>
                <a:cubicBezTo>
                  <a:pt x="1916700" y="524470"/>
                  <a:pt x="1912399" y="555740"/>
                  <a:pt x="1923868" y="569952"/>
                </a:cubicBezTo>
                <a:cubicBezTo>
                  <a:pt x="1929602" y="582745"/>
                  <a:pt x="1931036" y="574218"/>
                  <a:pt x="1931036" y="561424"/>
                </a:cubicBezTo>
                <a:cubicBezTo>
                  <a:pt x="1931036" y="548633"/>
                  <a:pt x="1929602" y="531577"/>
                  <a:pt x="1932469" y="525891"/>
                </a:cubicBezTo>
                <a:cubicBezTo>
                  <a:pt x="1935336" y="562847"/>
                  <a:pt x="1935336" y="598380"/>
                  <a:pt x="1933903" y="633914"/>
                </a:cubicBezTo>
                <a:lnTo>
                  <a:pt x="1936771" y="631071"/>
                </a:lnTo>
                <a:cubicBezTo>
                  <a:pt x="1933903" y="639598"/>
                  <a:pt x="1932469" y="655233"/>
                  <a:pt x="1935336" y="666604"/>
                </a:cubicBezTo>
                <a:cubicBezTo>
                  <a:pt x="1942505" y="677975"/>
                  <a:pt x="1943938" y="652390"/>
                  <a:pt x="1941071" y="636755"/>
                </a:cubicBezTo>
                <a:cubicBezTo>
                  <a:pt x="1948239" y="665182"/>
                  <a:pt x="1942505" y="689346"/>
                  <a:pt x="1933903" y="713508"/>
                </a:cubicBezTo>
                <a:cubicBezTo>
                  <a:pt x="1929602" y="737670"/>
                  <a:pt x="1923868" y="758990"/>
                  <a:pt x="1932469" y="783152"/>
                </a:cubicBezTo>
                <a:cubicBezTo>
                  <a:pt x="1929602" y="793102"/>
                  <a:pt x="1925302" y="803051"/>
                  <a:pt x="1922435" y="813001"/>
                </a:cubicBezTo>
                <a:cubicBezTo>
                  <a:pt x="1923868" y="815844"/>
                  <a:pt x="1926735" y="821529"/>
                  <a:pt x="1928169" y="815844"/>
                </a:cubicBezTo>
                <a:lnTo>
                  <a:pt x="1916700" y="844270"/>
                </a:lnTo>
                <a:cubicBezTo>
                  <a:pt x="1899497" y="898280"/>
                  <a:pt x="1928169" y="861326"/>
                  <a:pt x="1926735" y="881224"/>
                </a:cubicBezTo>
                <a:lnTo>
                  <a:pt x="1926735" y="878381"/>
                </a:lnTo>
                <a:cubicBezTo>
                  <a:pt x="1925302" y="895438"/>
                  <a:pt x="1928169" y="909651"/>
                  <a:pt x="1932469" y="898280"/>
                </a:cubicBezTo>
                <a:cubicBezTo>
                  <a:pt x="1925302" y="918178"/>
                  <a:pt x="1916700" y="936656"/>
                  <a:pt x="1908099" y="955134"/>
                </a:cubicBezTo>
                <a:cubicBezTo>
                  <a:pt x="1899497" y="963662"/>
                  <a:pt x="1886594" y="989245"/>
                  <a:pt x="1873693" y="1010566"/>
                </a:cubicBezTo>
                <a:cubicBezTo>
                  <a:pt x="1860790" y="1031885"/>
                  <a:pt x="1846454" y="1048941"/>
                  <a:pt x="1836420" y="1044677"/>
                </a:cubicBezTo>
                <a:cubicBezTo>
                  <a:pt x="1832118" y="1060312"/>
                  <a:pt x="1830685" y="1071683"/>
                  <a:pt x="1836420" y="1067419"/>
                </a:cubicBezTo>
                <a:cubicBezTo>
                  <a:pt x="1814915" y="1105795"/>
                  <a:pt x="1856490" y="1064576"/>
                  <a:pt x="1820650" y="1127114"/>
                </a:cubicBezTo>
                <a:cubicBezTo>
                  <a:pt x="1823517" y="1129957"/>
                  <a:pt x="1827818" y="1121430"/>
                  <a:pt x="1833553" y="1112902"/>
                </a:cubicBezTo>
                <a:cubicBezTo>
                  <a:pt x="1824951" y="1129957"/>
                  <a:pt x="1819217" y="1135642"/>
                  <a:pt x="1816350" y="1137064"/>
                </a:cubicBezTo>
                <a:cubicBezTo>
                  <a:pt x="1817783" y="1138485"/>
                  <a:pt x="1819217" y="1139906"/>
                  <a:pt x="1820650" y="1145592"/>
                </a:cubicBezTo>
                <a:cubicBezTo>
                  <a:pt x="1813483" y="1141328"/>
                  <a:pt x="1800579" y="1168334"/>
                  <a:pt x="1793412" y="1182546"/>
                </a:cubicBezTo>
                <a:cubicBezTo>
                  <a:pt x="1802014" y="1178282"/>
                  <a:pt x="1809181" y="1174019"/>
                  <a:pt x="1817783" y="1168334"/>
                </a:cubicBezTo>
                <a:cubicBezTo>
                  <a:pt x="1804881" y="1179703"/>
                  <a:pt x="1796279" y="1188232"/>
                  <a:pt x="1781944" y="1213816"/>
                </a:cubicBezTo>
                <a:lnTo>
                  <a:pt x="1800579" y="1202445"/>
                </a:lnTo>
                <a:cubicBezTo>
                  <a:pt x="1786244" y="1222343"/>
                  <a:pt x="1781944" y="1220923"/>
                  <a:pt x="1777642" y="1220923"/>
                </a:cubicBezTo>
                <a:cubicBezTo>
                  <a:pt x="1773342" y="1220923"/>
                  <a:pt x="1770475" y="1223766"/>
                  <a:pt x="1756139" y="1249349"/>
                </a:cubicBezTo>
                <a:lnTo>
                  <a:pt x="1769041" y="1225187"/>
                </a:lnTo>
                <a:lnTo>
                  <a:pt x="1780509" y="1201024"/>
                </a:lnTo>
                <a:cubicBezTo>
                  <a:pt x="1761873" y="1226607"/>
                  <a:pt x="1751838" y="1232293"/>
                  <a:pt x="1743236" y="1233714"/>
                </a:cubicBezTo>
                <a:cubicBezTo>
                  <a:pt x="1734635" y="1235135"/>
                  <a:pt x="1728900" y="1232293"/>
                  <a:pt x="1717432" y="1240821"/>
                </a:cubicBezTo>
                <a:cubicBezTo>
                  <a:pt x="1705963" y="1250770"/>
                  <a:pt x="1693061" y="1263563"/>
                  <a:pt x="1683026" y="1276355"/>
                </a:cubicBezTo>
                <a:lnTo>
                  <a:pt x="1667257" y="1296253"/>
                </a:lnTo>
                <a:cubicBezTo>
                  <a:pt x="1661523" y="1301938"/>
                  <a:pt x="1655788" y="1309045"/>
                  <a:pt x="1650054" y="1314731"/>
                </a:cubicBezTo>
                <a:cubicBezTo>
                  <a:pt x="1628550" y="1340314"/>
                  <a:pt x="1604179" y="1360213"/>
                  <a:pt x="1578375" y="1367320"/>
                </a:cubicBezTo>
                <a:cubicBezTo>
                  <a:pt x="1578375" y="1378690"/>
                  <a:pt x="1586977" y="1375847"/>
                  <a:pt x="1578375" y="1392903"/>
                </a:cubicBezTo>
                <a:cubicBezTo>
                  <a:pt x="1595578" y="1382954"/>
                  <a:pt x="1607047" y="1373004"/>
                  <a:pt x="1618515" y="1365897"/>
                </a:cubicBezTo>
                <a:cubicBezTo>
                  <a:pt x="1629984" y="1360213"/>
                  <a:pt x="1640018" y="1355949"/>
                  <a:pt x="1651487" y="1353106"/>
                </a:cubicBezTo>
                <a:cubicBezTo>
                  <a:pt x="1683026" y="1328943"/>
                  <a:pt x="1680159" y="1318995"/>
                  <a:pt x="1678726" y="1310465"/>
                </a:cubicBezTo>
                <a:cubicBezTo>
                  <a:pt x="1677291" y="1300517"/>
                  <a:pt x="1675859" y="1291989"/>
                  <a:pt x="1711697" y="1264984"/>
                </a:cubicBezTo>
                <a:cubicBezTo>
                  <a:pt x="1717432" y="1276355"/>
                  <a:pt x="1700229" y="1297674"/>
                  <a:pt x="1680159" y="1311888"/>
                </a:cubicBezTo>
                <a:cubicBezTo>
                  <a:pt x="1685893" y="1320416"/>
                  <a:pt x="1710265" y="1300517"/>
                  <a:pt x="1726033" y="1289146"/>
                </a:cubicBezTo>
                <a:cubicBezTo>
                  <a:pt x="1700229" y="1316862"/>
                  <a:pt x="1669586" y="1356570"/>
                  <a:pt x="1645596" y="1383687"/>
                </a:cubicBezTo>
                <a:lnTo>
                  <a:pt x="1624252" y="1405694"/>
                </a:lnTo>
                <a:lnTo>
                  <a:pt x="1624250" y="1405696"/>
                </a:lnTo>
                <a:cubicBezTo>
                  <a:pt x="1609914" y="1411381"/>
                  <a:pt x="1574073" y="1432700"/>
                  <a:pt x="1562605" y="1445493"/>
                </a:cubicBezTo>
                <a:cubicBezTo>
                  <a:pt x="1559738" y="1438386"/>
                  <a:pt x="1495227" y="1481026"/>
                  <a:pt x="1505261" y="1454021"/>
                </a:cubicBezTo>
                <a:cubicBezTo>
                  <a:pt x="1482324" y="1466813"/>
                  <a:pt x="1478024" y="1476763"/>
                  <a:pt x="1473723" y="1483868"/>
                </a:cubicBezTo>
                <a:cubicBezTo>
                  <a:pt x="1469423" y="1490975"/>
                  <a:pt x="1463688" y="1496661"/>
                  <a:pt x="1436449" y="1502346"/>
                </a:cubicBezTo>
                <a:cubicBezTo>
                  <a:pt x="1460821" y="1503767"/>
                  <a:pt x="1412079" y="1527929"/>
                  <a:pt x="1436449" y="1526508"/>
                </a:cubicBezTo>
                <a:cubicBezTo>
                  <a:pt x="1440751" y="1517981"/>
                  <a:pt x="1459387" y="1509453"/>
                  <a:pt x="1478024" y="1502346"/>
                </a:cubicBezTo>
                <a:cubicBezTo>
                  <a:pt x="1496660" y="1493818"/>
                  <a:pt x="1519597" y="1488132"/>
                  <a:pt x="1532500" y="1482447"/>
                </a:cubicBezTo>
                <a:cubicBezTo>
                  <a:pt x="1522465" y="1490975"/>
                  <a:pt x="1510996" y="1499503"/>
                  <a:pt x="1500961" y="1508031"/>
                </a:cubicBezTo>
                <a:cubicBezTo>
                  <a:pt x="1490926" y="1516560"/>
                  <a:pt x="1480891" y="1525088"/>
                  <a:pt x="1469423" y="1532194"/>
                </a:cubicBezTo>
                <a:cubicBezTo>
                  <a:pt x="1483759" y="1519401"/>
                  <a:pt x="1455087" y="1526508"/>
                  <a:pt x="1445051" y="1530772"/>
                </a:cubicBezTo>
                <a:lnTo>
                  <a:pt x="1440751" y="1544986"/>
                </a:lnTo>
                <a:cubicBezTo>
                  <a:pt x="1429282" y="1536458"/>
                  <a:pt x="1402044" y="1556357"/>
                  <a:pt x="1369072" y="1577676"/>
                </a:cubicBezTo>
                <a:cubicBezTo>
                  <a:pt x="1353302" y="1587625"/>
                  <a:pt x="1334666" y="1597575"/>
                  <a:pt x="1318896" y="1604682"/>
                </a:cubicBezTo>
                <a:cubicBezTo>
                  <a:pt x="1301693" y="1610367"/>
                  <a:pt x="1285924" y="1613210"/>
                  <a:pt x="1274455" y="1610367"/>
                </a:cubicBezTo>
                <a:cubicBezTo>
                  <a:pt x="1297393" y="1603261"/>
                  <a:pt x="1314596" y="1587625"/>
                  <a:pt x="1330365" y="1594732"/>
                </a:cubicBezTo>
                <a:cubicBezTo>
                  <a:pt x="1369072" y="1569149"/>
                  <a:pt x="1314596" y="1580519"/>
                  <a:pt x="1330365" y="1563462"/>
                </a:cubicBezTo>
                <a:cubicBezTo>
                  <a:pt x="1323197" y="1564885"/>
                  <a:pt x="1313161" y="1569149"/>
                  <a:pt x="1304560" y="1571992"/>
                </a:cubicBezTo>
                <a:cubicBezTo>
                  <a:pt x="1294526" y="1574833"/>
                  <a:pt x="1285924" y="1577676"/>
                  <a:pt x="1275888" y="1581940"/>
                </a:cubicBezTo>
                <a:cubicBezTo>
                  <a:pt x="1255818" y="1590468"/>
                  <a:pt x="1235748" y="1597575"/>
                  <a:pt x="1214245" y="1604682"/>
                </a:cubicBezTo>
                <a:cubicBezTo>
                  <a:pt x="1192741" y="1611789"/>
                  <a:pt x="1171238" y="1617473"/>
                  <a:pt x="1149733" y="1621737"/>
                </a:cubicBezTo>
                <a:cubicBezTo>
                  <a:pt x="1128230" y="1626001"/>
                  <a:pt x="1106726" y="1627424"/>
                  <a:pt x="1088090" y="1627424"/>
                </a:cubicBezTo>
                <a:cubicBezTo>
                  <a:pt x="1099917" y="1630621"/>
                  <a:pt x="1121421" y="1626623"/>
                  <a:pt x="1133853" y="1628622"/>
                </a:cubicBezTo>
                <a:lnTo>
                  <a:pt x="1135061" y="1629244"/>
                </a:lnTo>
                <a:lnTo>
                  <a:pt x="1106726" y="1631687"/>
                </a:lnTo>
                <a:lnTo>
                  <a:pt x="1103859" y="1634529"/>
                </a:lnTo>
                <a:lnTo>
                  <a:pt x="1136832" y="1631687"/>
                </a:lnTo>
                <a:lnTo>
                  <a:pt x="1137849" y="1630679"/>
                </a:lnTo>
                <a:lnTo>
                  <a:pt x="1142566" y="1633108"/>
                </a:lnTo>
                <a:cubicBezTo>
                  <a:pt x="1088090" y="1651586"/>
                  <a:pt x="1016411" y="1640215"/>
                  <a:pt x="953333" y="1635951"/>
                </a:cubicBezTo>
                <a:lnTo>
                  <a:pt x="966235" y="1648743"/>
                </a:lnTo>
                <a:cubicBezTo>
                  <a:pt x="938997" y="1644479"/>
                  <a:pt x="933263" y="1645900"/>
                  <a:pt x="927529" y="1648743"/>
                </a:cubicBezTo>
                <a:cubicBezTo>
                  <a:pt x="921794" y="1650164"/>
                  <a:pt x="914626" y="1654428"/>
                  <a:pt x="885954" y="1653007"/>
                </a:cubicBezTo>
                <a:cubicBezTo>
                  <a:pt x="888821" y="1651586"/>
                  <a:pt x="895990" y="1647322"/>
                  <a:pt x="883087" y="1647322"/>
                </a:cubicBezTo>
                <a:cubicBezTo>
                  <a:pt x="835779" y="1650164"/>
                  <a:pt x="878787" y="1658691"/>
                  <a:pt x="847248" y="1662957"/>
                </a:cubicBezTo>
                <a:cubicBezTo>
                  <a:pt x="787037" y="1641636"/>
                  <a:pt x="817142" y="1677169"/>
                  <a:pt x="742596" y="1661535"/>
                </a:cubicBezTo>
                <a:lnTo>
                  <a:pt x="748330" y="1667221"/>
                </a:lnTo>
                <a:cubicBezTo>
                  <a:pt x="719659" y="1660824"/>
                  <a:pt x="685611" y="1659047"/>
                  <a:pt x="650668" y="1657271"/>
                </a:cubicBezTo>
                <a:lnTo>
                  <a:pt x="582677" y="1650706"/>
                </a:lnTo>
                <a:lnTo>
                  <a:pt x="591981" y="1650719"/>
                </a:lnTo>
                <a:cubicBezTo>
                  <a:pt x="596103" y="1649898"/>
                  <a:pt x="598522" y="1648032"/>
                  <a:pt x="597805" y="1644479"/>
                </a:cubicBezTo>
                <a:cubicBezTo>
                  <a:pt x="584902" y="1641636"/>
                  <a:pt x="572000" y="1638793"/>
                  <a:pt x="559097" y="1634529"/>
                </a:cubicBezTo>
                <a:lnTo>
                  <a:pt x="520391" y="1621737"/>
                </a:lnTo>
                <a:cubicBezTo>
                  <a:pt x="514657" y="1623158"/>
                  <a:pt x="481684" y="1614630"/>
                  <a:pt x="500321" y="1627424"/>
                </a:cubicBezTo>
                <a:cubicBezTo>
                  <a:pt x="510355" y="1633108"/>
                  <a:pt x="520391" y="1633108"/>
                  <a:pt x="528993" y="1634529"/>
                </a:cubicBezTo>
                <a:cubicBezTo>
                  <a:pt x="526125" y="1634529"/>
                  <a:pt x="521824" y="1635951"/>
                  <a:pt x="517524" y="1637372"/>
                </a:cubicBezTo>
                <a:cubicBezTo>
                  <a:pt x="447278" y="1608946"/>
                  <a:pt x="527558" y="1620317"/>
                  <a:pt x="530425" y="1608946"/>
                </a:cubicBezTo>
                <a:cubicBezTo>
                  <a:pt x="511790" y="1604682"/>
                  <a:pt x="498887" y="1598996"/>
                  <a:pt x="488852" y="1593311"/>
                </a:cubicBezTo>
                <a:cubicBezTo>
                  <a:pt x="478817" y="1586204"/>
                  <a:pt x="470215" y="1580519"/>
                  <a:pt x="457314" y="1576256"/>
                </a:cubicBezTo>
                <a:cubicBezTo>
                  <a:pt x="441543" y="1583361"/>
                  <a:pt x="500321" y="1606103"/>
                  <a:pt x="464481" y="1607525"/>
                </a:cubicBezTo>
                <a:cubicBezTo>
                  <a:pt x="458746" y="1607525"/>
                  <a:pt x="448712" y="1604682"/>
                  <a:pt x="438676" y="1600418"/>
                </a:cubicBezTo>
                <a:cubicBezTo>
                  <a:pt x="428642" y="1596154"/>
                  <a:pt x="417173" y="1589047"/>
                  <a:pt x="405705" y="1583361"/>
                </a:cubicBezTo>
                <a:cubicBezTo>
                  <a:pt x="382767" y="1570569"/>
                  <a:pt x="361263" y="1553514"/>
                  <a:pt x="352661" y="1542143"/>
                </a:cubicBezTo>
                <a:cubicBezTo>
                  <a:pt x="329724" y="1544986"/>
                  <a:pt x="293885" y="1527929"/>
                  <a:pt x="265213" y="1508031"/>
                </a:cubicBezTo>
                <a:cubicBezTo>
                  <a:pt x="258045" y="1502346"/>
                  <a:pt x="250878" y="1498082"/>
                  <a:pt x="245143" y="1493818"/>
                </a:cubicBezTo>
                <a:cubicBezTo>
                  <a:pt x="239409" y="1489554"/>
                  <a:pt x="233675" y="1485290"/>
                  <a:pt x="227940" y="1482447"/>
                </a:cubicBezTo>
                <a:cubicBezTo>
                  <a:pt x="217905" y="1475340"/>
                  <a:pt x="210737" y="1472497"/>
                  <a:pt x="206436" y="1476763"/>
                </a:cubicBezTo>
                <a:cubicBezTo>
                  <a:pt x="209303" y="1476763"/>
                  <a:pt x="203569" y="1461128"/>
                  <a:pt x="187800" y="1451178"/>
                </a:cubicBezTo>
                <a:lnTo>
                  <a:pt x="192100" y="1462549"/>
                </a:lnTo>
                <a:cubicBezTo>
                  <a:pt x="166296" y="1448335"/>
                  <a:pt x="160561" y="1432700"/>
                  <a:pt x="156261" y="1421329"/>
                </a:cubicBezTo>
                <a:cubicBezTo>
                  <a:pt x="151960" y="1409960"/>
                  <a:pt x="150527" y="1398589"/>
                  <a:pt x="137624" y="1387218"/>
                </a:cubicBezTo>
                <a:cubicBezTo>
                  <a:pt x="134757" y="1390061"/>
                  <a:pt x="140491" y="1400010"/>
                  <a:pt x="140491" y="1407117"/>
                </a:cubicBezTo>
                <a:cubicBezTo>
                  <a:pt x="127590" y="1392903"/>
                  <a:pt x="116121" y="1378690"/>
                  <a:pt x="108952" y="1364477"/>
                </a:cubicBezTo>
                <a:cubicBezTo>
                  <a:pt x="106085" y="1357370"/>
                  <a:pt x="101785" y="1350264"/>
                  <a:pt x="98918" y="1343157"/>
                </a:cubicBezTo>
                <a:cubicBezTo>
                  <a:pt x="94616" y="1336050"/>
                  <a:pt x="93184" y="1328943"/>
                  <a:pt x="90316" y="1321836"/>
                </a:cubicBezTo>
                <a:cubicBezTo>
                  <a:pt x="87449" y="1314731"/>
                  <a:pt x="86015" y="1307624"/>
                  <a:pt x="80281" y="1300517"/>
                </a:cubicBezTo>
                <a:cubicBezTo>
                  <a:pt x="78848" y="1293410"/>
                  <a:pt x="75981" y="1286303"/>
                  <a:pt x="73113" y="1279198"/>
                </a:cubicBezTo>
                <a:cubicBezTo>
                  <a:pt x="70246" y="1272091"/>
                  <a:pt x="65945" y="1263563"/>
                  <a:pt x="63078"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30"/>
                  <a:pt x="60210" y="1235135"/>
                </a:cubicBezTo>
                <a:cubicBezTo>
                  <a:pt x="64512" y="1213816"/>
                  <a:pt x="55910" y="1189653"/>
                  <a:pt x="45875" y="1162648"/>
                </a:cubicBezTo>
                <a:cubicBezTo>
                  <a:pt x="35840" y="1135642"/>
                  <a:pt x="25804" y="1104373"/>
                  <a:pt x="27239" y="1073105"/>
                </a:cubicBezTo>
                <a:cubicBezTo>
                  <a:pt x="22937" y="1078789"/>
                  <a:pt x="25804" y="1124271"/>
                  <a:pt x="17203" y="1101531"/>
                </a:cubicBezTo>
                <a:cubicBezTo>
                  <a:pt x="14336" y="1060312"/>
                  <a:pt x="43007" y="1064576"/>
                  <a:pt x="28672" y="1017673"/>
                </a:cubicBezTo>
                <a:cubicBezTo>
                  <a:pt x="25804" y="1038992"/>
                  <a:pt x="12903" y="1033306"/>
                  <a:pt x="11469" y="1053206"/>
                </a:cubicBezTo>
                <a:cubicBezTo>
                  <a:pt x="8601" y="1021937"/>
                  <a:pt x="1434" y="1000616"/>
                  <a:pt x="11469" y="989245"/>
                </a:cubicBezTo>
                <a:cubicBezTo>
                  <a:pt x="11469" y="980717"/>
                  <a:pt x="7169" y="976453"/>
                  <a:pt x="4301" y="976453"/>
                </a:cubicBezTo>
                <a:cubicBezTo>
                  <a:pt x="11469" y="956555"/>
                  <a:pt x="7169" y="925285"/>
                  <a:pt x="5734" y="903966"/>
                </a:cubicBezTo>
                <a:lnTo>
                  <a:pt x="0" y="909651"/>
                </a:lnTo>
                <a:cubicBezTo>
                  <a:pt x="27239" y="872697"/>
                  <a:pt x="4301" y="845691"/>
                  <a:pt x="10036" y="795945"/>
                </a:cubicBezTo>
                <a:lnTo>
                  <a:pt x="1434" y="801630"/>
                </a:lnTo>
                <a:cubicBezTo>
                  <a:pt x="5734" y="780311"/>
                  <a:pt x="17203" y="749041"/>
                  <a:pt x="11469" y="712086"/>
                </a:cubicBezTo>
                <a:lnTo>
                  <a:pt x="0" y="730563"/>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5"/>
                </a:lnTo>
                <a:cubicBezTo>
                  <a:pt x="8601" y="534419"/>
                  <a:pt x="18637" y="544369"/>
                  <a:pt x="22937" y="504572"/>
                </a:cubicBezTo>
                <a:cubicBezTo>
                  <a:pt x="20070" y="496044"/>
                  <a:pt x="12903" y="517363"/>
                  <a:pt x="7169" y="521627"/>
                </a:cubicBezTo>
                <a:cubicBezTo>
                  <a:pt x="22937" y="473302"/>
                  <a:pt x="38707" y="426398"/>
                  <a:pt x="55910" y="379494"/>
                </a:cubicBezTo>
                <a:cubicBezTo>
                  <a:pt x="63078" y="379494"/>
                  <a:pt x="61645" y="397972"/>
                  <a:pt x="73113" y="386601"/>
                </a:cubicBezTo>
                <a:cubicBezTo>
                  <a:pt x="68812" y="403657"/>
                  <a:pt x="65945" y="419291"/>
                  <a:pt x="63078" y="436348"/>
                </a:cubicBezTo>
                <a:cubicBezTo>
                  <a:pt x="67379" y="461932"/>
                  <a:pt x="80281" y="413607"/>
                  <a:pt x="88882" y="393708"/>
                </a:cubicBezTo>
                <a:lnTo>
                  <a:pt x="81715" y="427821"/>
                </a:lnTo>
                <a:cubicBezTo>
                  <a:pt x="81715" y="429241"/>
                  <a:pt x="83148" y="429241"/>
                  <a:pt x="84582" y="426398"/>
                </a:cubicBezTo>
                <a:lnTo>
                  <a:pt x="78848" y="451983"/>
                </a:lnTo>
                <a:cubicBezTo>
                  <a:pt x="108952" y="388022"/>
                  <a:pt x="83148" y="524470"/>
                  <a:pt x="110387" y="454825"/>
                </a:cubicBezTo>
                <a:cubicBezTo>
                  <a:pt x="104652" y="471882"/>
                  <a:pt x="93184" y="490358"/>
                  <a:pt x="86015" y="500308"/>
                </a:cubicBezTo>
                <a:cubicBezTo>
                  <a:pt x="75981" y="532998"/>
                  <a:pt x="84582" y="527314"/>
                  <a:pt x="86015" y="540105"/>
                </a:cubicBezTo>
                <a:cubicBezTo>
                  <a:pt x="91749" y="524470"/>
                  <a:pt x="98918" y="508836"/>
                  <a:pt x="106085" y="496044"/>
                </a:cubicBezTo>
                <a:cubicBezTo>
                  <a:pt x="86015" y="571375"/>
                  <a:pt x="118988" y="490358"/>
                  <a:pt x="114687" y="547212"/>
                </a:cubicBezTo>
                <a:cubicBezTo>
                  <a:pt x="94616" y="609751"/>
                  <a:pt x="121855" y="650969"/>
                  <a:pt x="117554" y="683659"/>
                </a:cubicBezTo>
                <a:cubicBezTo>
                  <a:pt x="107519" y="749041"/>
                  <a:pt x="108952" y="656654"/>
                  <a:pt x="97484" y="696451"/>
                </a:cubicBezTo>
                <a:cubicBezTo>
                  <a:pt x="90316" y="731984"/>
                  <a:pt x="101785" y="714929"/>
                  <a:pt x="101785" y="737670"/>
                </a:cubicBezTo>
                <a:lnTo>
                  <a:pt x="86015" y="751883"/>
                </a:lnTo>
                <a:cubicBezTo>
                  <a:pt x="80281" y="793102"/>
                  <a:pt x="100351" y="754726"/>
                  <a:pt x="91749" y="777468"/>
                </a:cubicBezTo>
                <a:cubicBezTo>
                  <a:pt x="97484" y="810158"/>
                  <a:pt x="97484" y="767518"/>
                  <a:pt x="110387" y="760412"/>
                </a:cubicBezTo>
                <a:cubicBezTo>
                  <a:pt x="106085" y="767518"/>
                  <a:pt x="97484" y="803051"/>
                  <a:pt x="101785" y="818686"/>
                </a:cubicBezTo>
                <a:cubicBezTo>
                  <a:pt x="104652" y="818686"/>
                  <a:pt x="108952" y="774625"/>
                  <a:pt x="108952" y="803051"/>
                </a:cubicBezTo>
                <a:cubicBezTo>
                  <a:pt x="100351" y="852798"/>
                  <a:pt x="101785" y="885488"/>
                  <a:pt x="107519" y="915337"/>
                </a:cubicBezTo>
                <a:cubicBezTo>
                  <a:pt x="108952" y="946606"/>
                  <a:pt x="113254" y="975033"/>
                  <a:pt x="111819" y="1020514"/>
                </a:cubicBezTo>
                <a:lnTo>
                  <a:pt x="118988" y="1011987"/>
                </a:lnTo>
                <a:cubicBezTo>
                  <a:pt x="117554" y="1021937"/>
                  <a:pt x="114687"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2"/>
                  <a:pt x="134757" y="1168334"/>
                  <a:pt x="136191" y="1158384"/>
                </a:cubicBezTo>
                <a:cubicBezTo>
                  <a:pt x="136191" y="1175439"/>
                  <a:pt x="136191" y="1191074"/>
                  <a:pt x="139058" y="1206709"/>
                </a:cubicBezTo>
                <a:lnTo>
                  <a:pt x="149093" y="1198181"/>
                </a:lnTo>
                <a:cubicBezTo>
                  <a:pt x="146225" y="1206709"/>
                  <a:pt x="149093" y="1225187"/>
                  <a:pt x="159128" y="1243664"/>
                </a:cubicBezTo>
                <a:cubicBezTo>
                  <a:pt x="161996" y="1247928"/>
                  <a:pt x="163428" y="1252192"/>
                  <a:pt x="166296" y="1257877"/>
                </a:cubicBezTo>
                <a:cubicBezTo>
                  <a:pt x="169163" y="1262141"/>
                  <a:pt x="172030" y="1266404"/>
                  <a:pt x="174897" y="1272091"/>
                </a:cubicBezTo>
                <a:cubicBezTo>
                  <a:pt x="177764" y="1277775"/>
                  <a:pt x="180631" y="1282039"/>
                  <a:pt x="183499" y="1287725"/>
                </a:cubicBezTo>
                <a:cubicBezTo>
                  <a:pt x="186366" y="1291989"/>
                  <a:pt x="189233" y="1297674"/>
                  <a:pt x="192100" y="1301938"/>
                </a:cubicBezTo>
                <a:lnTo>
                  <a:pt x="199269" y="1297674"/>
                </a:lnTo>
                <a:cubicBezTo>
                  <a:pt x="203569" y="1306202"/>
                  <a:pt x="207870" y="1314731"/>
                  <a:pt x="212170" y="1321836"/>
                </a:cubicBezTo>
                <a:lnTo>
                  <a:pt x="210737" y="1311888"/>
                </a:lnTo>
                <a:cubicBezTo>
                  <a:pt x="227940" y="1333207"/>
                  <a:pt x="237975" y="1367320"/>
                  <a:pt x="268081" y="1382954"/>
                </a:cubicBezTo>
                <a:cubicBezTo>
                  <a:pt x="250878" y="1371584"/>
                  <a:pt x="256612" y="1358792"/>
                  <a:pt x="262346" y="1355949"/>
                </a:cubicBezTo>
                <a:cubicBezTo>
                  <a:pt x="270948" y="1367320"/>
                  <a:pt x="279549" y="1377268"/>
                  <a:pt x="288151" y="1388639"/>
                </a:cubicBezTo>
                <a:cubicBezTo>
                  <a:pt x="296752" y="1398589"/>
                  <a:pt x="306787" y="1409960"/>
                  <a:pt x="316822" y="1419908"/>
                </a:cubicBezTo>
                <a:cubicBezTo>
                  <a:pt x="321122" y="1417065"/>
                  <a:pt x="348361" y="1432700"/>
                  <a:pt x="338325" y="1419908"/>
                </a:cubicBezTo>
                <a:lnTo>
                  <a:pt x="345494" y="1429858"/>
                </a:lnTo>
                <a:lnTo>
                  <a:pt x="356963" y="1442650"/>
                </a:lnTo>
                <a:lnTo>
                  <a:pt x="358396" y="1435543"/>
                </a:lnTo>
                <a:cubicBezTo>
                  <a:pt x="417173" y="1465392"/>
                  <a:pt x="471649" y="1498082"/>
                  <a:pt x="530425" y="1523665"/>
                </a:cubicBezTo>
                <a:cubicBezTo>
                  <a:pt x="589203" y="1549250"/>
                  <a:pt x="655148" y="1567726"/>
                  <a:pt x="725393" y="1562042"/>
                </a:cubicBezTo>
                <a:lnTo>
                  <a:pt x="722525" y="1559199"/>
                </a:lnTo>
                <a:cubicBezTo>
                  <a:pt x="748330" y="1567726"/>
                  <a:pt x="775569" y="1573412"/>
                  <a:pt x="802806" y="1580519"/>
                </a:cubicBezTo>
                <a:cubicBezTo>
                  <a:pt x="818576" y="1580519"/>
                  <a:pt x="822876" y="1567726"/>
                  <a:pt x="847248" y="1564885"/>
                </a:cubicBezTo>
                <a:cubicBezTo>
                  <a:pt x="841514" y="1570569"/>
                  <a:pt x="852982" y="1571992"/>
                  <a:pt x="868751" y="1571992"/>
                </a:cubicBezTo>
                <a:cubicBezTo>
                  <a:pt x="884521" y="1571992"/>
                  <a:pt x="901724" y="1570569"/>
                  <a:pt x="910326" y="1576256"/>
                </a:cubicBezTo>
                <a:cubicBezTo>
                  <a:pt x="930396" y="1570569"/>
                  <a:pt x="910326" y="1567726"/>
                  <a:pt x="904591" y="1563462"/>
                </a:cubicBezTo>
                <a:cubicBezTo>
                  <a:pt x="924661" y="1560621"/>
                  <a:pt x="941864" y="1557778"/>
                  <a:pt x="960500" y="1556357"/>
                </a:cubicBezTo>
                <a:cubicBezTo>
                  <a:pt x="977703" y="1554935"/>
                  <a:pt x="994906" y="1553514"/>
                  <a:pt x="1013543" y="1552092"/>
                </a:cubicBezTo>
                <a:cubicBezTo>
                  <a:pt x="1030747" y="1550671"/>
                  <a:pt x="1049382" y="1549250"/>
                  <a:pt x="1068020" y="1546407"/>
                </a:cubicBezTo>
                <a:cubicBezTo>
                  <a:pt x="1086655" y="1543564"/>
                  <a:pt x="1106726" y="1539300"/>
                  <a:pt x="1126796" y="1532194"/>
                </a:cubicBezTo>
                <a:cubicBezTo>
                  <a:pt x="1106726" y="1540722"/>
                  <a:pt x="1092390" y="1547828"/>
                  <a:pt x="1079488" y="1552092"/>
                </a:cubicBezTo>
                <a:cubicBezTo>
                  <a:pt x="1068020" y="1556357"/>
                  <a:pt x="1057984" y="1559199"/>
                  <a:pt x="1049382" y="1562042"/>
                </a:cubicBezTo>
                <a:cubicBezTo>
                  <a:pt x="1040781" y="1564885"/>
                  <a:pt x="1033614" y="1566305"/>
                  <a:pt x="1023578" y="1569149"/>
                </a:cubicBezTo>
                <a:cubicBezTo>
                  <a:pt x="1014976" y="1570569"/>
                  <a:pt x="1003508" y="1573412"/>
                  <a:pt x="989172" y="1576256"/>
                </a:cubicBezTo>
                <a:cubicBezTo>
                  <a:pt x="1025012" y="1574833"/>
                  <a:pt x="1045082" y="1570569"/>
                  <a:pt x="1065153" y="1564885"/>
                </a:cubicBezTo>
                <a:cubicBezTo>
                  <a:pt x="1075187" y="1563462"/>
                  <a:pt x="1085223" y="1559199"/>
                  <a:pt x="1098124" y="1556357"/>
                </a:cubicBezTo>
                <a:cubicBezTo>
                  <a:pt x="1109593" y="1553514"/>
                  <a:pt x="1123929" y="1550671"/>
                  <a:pt x="1142566" y="1546407"/>
                </a:cubicBezTo>
                <a:cubicBezTo>
                  <a:pt x="1129663" y="1547828"/>
                  <a:pt x="1118194" y="1547828"/>
                  <a:pt x="1106726" y="1549250"/>
                </a:cubicBezTo>
                <a:cubicBezTo>
                  <a:pt x="1123929" y="1536458"/>
                  <a:pt x="1151167" y="1530772"/>
                  <a:pt x="1175537" y="1526508"/>
                </a:cubicBezTo>
                <a:cubicBezTo>
                  <a:pt x="1199909" y="1522244"/>
                  <a:pt x="1221412" y="1516560"/>
                  <a:pt x="1222847" y="1505189"/>
                </a:cubicBezTo>
                <a:lnTo>
                  <a:pt x="1284179" y="1494378"/>
                </a:lnTo>
                <a:lnTo>
                  <a:pt x="1281937" y="1496927"/>
                </a:lnTo>
                <a:cubicBezTo>
                  <a:pt x="1282877" y="1499859"/>
                  <a:pt x="1296318" y="1498793"/>
                  <a:pt x="1301693" y="1500925"/>
                </a:cubicBezTo>
                <a:cubicBezTo>
                  <a:pt x="1294526" y="1505189"/>
                  <a:pt x="1290224" y="1506610"/>
                  <a:pt x="1280190" y="1509453"/>
                </a:cubicBezTo>
                <a:cubicBezTo>
                  <a:pt x="1293091" y="1523665"/>
                  <a:pt x="1303127" y="1493818"/>
                  <a:pt x="1333232" y="1486711"/>
                </a:cubicBezTo>
                <a:cubicBezTo>
                  <a:pt x="1331799" y="1483869"/>
                  <a:pt x="1322839" y="1485645"/>
                  <a:pt x="1312804" y="1487955"/>
                </a:cubicBezTo>
                <a:lnTo>
                  <a:pt x="1306498" y="1488997"/>
                </a:lnTo>
                <a:lnTo>
                  <a:pt x="1320509" y="1485468"/>
                </a:lnTo>
                <a:cubicBezTo>
                  <a:pt x="1331799" y="1481737"/>
                  <a:pt x="1343268" y="1476762"/>
                  <a:pt x="1354736" y="1469656"/>
                </a:cubicBezTo>
                <a:lnTo>
                  <a:pt x="1326065" y="1463969"/>
                </a:lnTo>
                <a:lnTo>
                  <a:pt x="1369072" y="1441229"/>
                </a:lnTo>
                <a:lnTo>
                  <a:pt x="1375386" y="1449993"/>
                </a:lnTo>
                <a:lnTo>
                  <a:pt x="1370505" y="1452599"/>
                </a:lnTo>
                <a:cubicBezTo>
                  <a:pt x="1373372" y="1455442"/>
                  <a:pt x="1375881" y="1454731"/>
                  <a:pt x="1378748" y="1452422"/>
                </a:cubicBezTo>
                <a:lnTo>
                  <a:pt x="1388971" y="1442811"/>
                </a:lnTo>
                <a:lnTo>
                  <a:pt x="1389443" y="1442501"/>
                </a:lnTo>
                <a:lnTo>
                  <a:pt x="1391650" y="1441051"/>
                </a:lnTo>
                <a:cubicBezTo>
                  <a:pt x="1394876" y="1438030"/>
                  <a:pt x="1396309" y="1435543"/>
                  <a:pt x="1396309" y="1434122"/>
                </a:cubicBezTo>
                <a:cubicBezTo>
                  <a:pt x="1404911" y="1432700"/>
                  <a:pt x="1414947" y="1429858"/>
                  <a:pt x="1423548" y="1425595"/>
                </a:cubicBezTo>
                <a:cubicBezTo>
                  <a:pt x="1432149" y="1421329"/>
                  <a:pt x="1440751" y="1415645"/>
                  <a:pt x="1450785" y="1409960"/>
                </a:cubicBezTo>
                <a:cubicBezTo>
                  <a:pt x="1470855" y="1400010"/>
                  <a:pt x="1489493" y="1385797"/>
                  <a:pt x="1510996" y="1375847"/>
                </a:cubicBezTo>
                <a:lnTo>
                  <a:pt x="1510996" y="1367320"/>
                </a:lnTo>
                <a:cubicBezTo>
                  <a:pt x="1515297" y="1365897"/>
                  <a:pt x="1519597" y="1364477"/>
                  <a:pt x="1521032" y="1364477"/>
                </a:cubicBezTo>
                <a:cubicBezTo>
                  <a:pt x="1521032" y="1350264"/>
                  <a:pt x="1552571" y="1328943"/>
                  <a:pt x="1546836" y="1320416"/>
                </a:cubicBezTo>
                <a:cubicBezTo>
                  <a:pt x="1533933" y="1327522"/>
                  <a:pt x="1505261" y="1345999"/>
                  <a:pt x="1510996" y="1348842"/>
                </a:cubicBezTo>
                <a:cubicBezTo>
                  <a:pt x="1493793" y="1355949"/>
                  <a:pt x="1500961" y="1347421"/>
                  <a:pt x="1515297" y="1334629"/>
                </a:cubicBezTo>
                <a:cubicBezTo>
                  <a:pt x="1522465" y="1328943"/>
                  <a:pt x="1531066" y="1321836"/>
                  <a:pt x="1539667" y="1314731"/>
                </a:cubicBezTo>
                <a:cubicBezTo>
                  <a:pt x="1546836" y="1309045"/>
                  <a:pt x="1554003" y="1301938"/>
                  <a:pt x="1558305" y="1297674"/>
                </a:cubicBezTo>
                <a:cubicBezTo>
                  <a:pt x="1543969" y="1320416"/>
                  <a:pt x="1568339" y="1297674"/>
                  <a:pt x="1581242" y="1289146"/>
                </a:cubicBezTo>
                <a:cubicBezTo>
                  <a:pt x="1581242" y="1286303"/>
                  <a:pt x="1576941" y="1289146"/>
                  <a:pt x="1574073" y="1289146"/>
                </a:cubicBezTo>
                <a:cubicBezTo>
                  <a:pt x="1586977" y="1270668"/>
                  <a:pt x="1601312" y="1263563"/>
                  <a:pt x="1614214" y="1256456"/>
                </a:cubicBezTo>
                <a:cubicBezTo>
                  <a:pt x="1625682" y="1250770"/>
                  <a:pt x="1635718" y="1242242"/>
                  <a:pt x="1637151" y="1223766"/>
                </a:cubicBezTo>
                <a:lnTo>
                  <a:pt x="1651487" y="1225187"/>
                </a:lnTo>
                <a:lnTo>
                  <a:pt x="1660088" y="1208131"/>
                </a:lnTo>
                <a:lnTo>
                  <a:pt x="1667257" y="1191074"/>
                </a:lnTo>
                <a:cubicBezTo>
                  <a:pt x="1677291" y="1195338"/>
                  <a:pt x="1684460" y="1185389"/>
                  <a:pt x="1693061" y="1175439"/>
                </a:cubicBezTo>
                <a:cubicBezTo>
                  <a:pt x="1701663" y="1165491"/>
                  <a:pt x="1708830" y="1154120"/>
                  <a:pt x="1718866" y="1156963"/>
                </a:cubicBezTo>
                <a:cubicBezTo>
                  <a:pt x="1741803" y="1121430"/>
                  <a:pt x="1704530" y="1154120"/>
                  <a:pt x="1714565" y="1142749"/>
                </a:cubicBezTo>
                <a:cubicBezTo>
                  <a:pt x="1723166" y="1125694"/>
                  <a:pt x="1740369" y="1102952"/>
                  <a:pt x="1754705" y="1084474"/>
                </a:cubicBezTo>
                <a:cubicBezTo>
                  <a:pt x="1767608" y="1064576"/>
                  <a:pt x="1779077" y="1047520"/>
                  <a:pt x="1777642" y="1038992"/>
                </a:cubicBezTo>
                <a:cubicBezTo>
                  <a:pt x="1789111" y="1024778"/>
                  <a:pt x="1796279" y="1009144"/>
                  <a:pt x="1803447" y="993509"/>
                </a:cubicBezTo>
                <a:cubicBezTo>
                  <a:pt x="1810615" y="977876"/>
                  <a:pt x="1814915" y="962241"/>
                  <a:pt x="1822084" y="949448"/>
                </a:cubicBezTo>
                <a:lnTo>
                  <a:pt x="1813483" y="943763"/>
                </a:lnTo>
                <a:cubicBezTo>
                  <a:pt x="1820650" y="930972"/>
                  <a:pt x="1829251" y="915337"/>
                  <a:pt x="1832118" y="901123"/>
                </a:cubicBezTo>
                <a:cubicBezTo>
                  <a:pt x="1830685" y="901123"/>
                  <a:pt x="1827818" y="902544"/>
                  <a:pt x="1826384" y="905387"/>
                </a:cubicBezTo>
                <a:cubicBezTo>
                  <a:pt x="1837853" y="879804"/>
                  <a:pt x="1843587" y="854219"/>
                  <a:pt x="1849321" y="831479"/>
                </a:cubicBezTo>
                <a:cubicBezTo>
                  <a:pt x="1850756" y="818686"/>
                  <a:pt x="1853623" y="807315"/>
                  <a:pt x="1855056" y="795945"/>
                </a:cubicBezTo>
                <a:lnTo>
                  <a:pt x="1857923" y="778888"/>
                </a:lnTo>
                <a:cubicBezTo>
                  <a:pt x="1857923" y="773204"/>
                  <a:pt x="1859357" y="767518"/>
                  <a:pt x="1859357" y="761833"/>
                </a:cubicBezTo>
                <a:cubicBezTo>
                  <a:pt x="1856490" y="763254"/>
                  <a:pt x="1853623" y="764676"/>
                  <a:pt x="1850756" y="767518"/>
                </a:cubicBezTo>
                <a:cubicBezTo>
                  <a:pt x="1849321" y="770361"/>
                  <a:pt x="1846454" y="777468"/>
                  <a:pt x="1843587" y="790259"/>
                </a:cubicBezTo>
                <a:cubicBezTo>
                  <a:pt x="1842154" y="778888"/>
                  <a:pt x="1843587" y="767518"/>
                  <a:pt x="1845021" y="753305"/>
                </a:cubicBezTo>
                <a:cubicBezTo>
                  <a:pt x="1846454" y="739091"/>
                  <a:pt x="1849321" y="724879"/>
                  <a:pt x="1852189" y="709244"/>
                </a:cubicBezTo>
                <a:cubicBezTo>
                  <a:pt x="1856490" y="677975"/>
                  <a:pt x="1860790" y="643862"/>
                  <a:pt x="1855056" y="611172"/>
                </a:cubicBezTo>
                <a:lnTo>
                  <a:pt x="1850756" y="616857"/>
                </a:lnTo>
                <a:cubicBezTo>
                  <a:pt x="1852189" y="604065"/>
                  <a:pt x="1852189" y="592694"/>
                  <a:pt x="1853623" y="579902"/>
                </a:cubicBezTo>
                <a:cubicBezTo>
                  <a:pt x="1852189" y="587009"/>
                  <a:pt x="1847889" y="582745"/>
                  <a:pt x="1843587" y="584166"/>
                </a:cubicBezTo>
                <a:cubicBezTo>
                  <a:pt x="1833553" y="524470"/>
                  <a:pt x="1807748" y="459089"/>
                  <a:pt x="1807748" y="420714"/>
                </a:cubicBezTo>
                <a:cubicBezTo>
                  <a:pt x="1806314" y="429241"/>
                  <a:pt x="1786244" y="400815"/>
                  <a:pt x="1793412" y="433505"/>
                </a:cubicBezTo>
                <a:cubicBezTo>
                  <a:pt x="1790545" y="416450"/>
                  <a:pt x="1781944" y="402236"/>
                  <a:pt x="1774775" y="386601"/>
                </a:cubicBezTo>
                <a:cubicBezTo>
                  <a:pt x="1770475" y="379494"/>
                  <a:pt x="1767608" y="370966"/>
                  <a:pt x="1761873" y="363859"/>
                </a:cubicBezTo>
                <a:cubicBezTo>
                  <a:pt x="1756139" y="356754"/>
                  <a:pt x="1751838" y="348225"/>
                  <a:pt x="1746103" y="341119"/>
                </a:cubicBezTo>
                <a:cubicBezTo>
                  <a:pt x="1740369" y="332590"/>
                  <a:pt x="1734635" y="325485"/>
                  <a:pt x="1728900" y="318378"/>
                </a:cubicBezTo>
                <a:cubicBezTo>
                  <a:pt x="1723166" y="311271"/>
                  <a:pt x="1715999" y="304164"/>
                  <a:pt x="1710265" y="297058"/>
                </a:cubicBezTo>
                <a:cubicBezTo>
                  <a:pt x="1704530" y="291372"/>
                  <a:pt x="1698796" y="282844"/>
                  <a:pt x="1691627" y="277158"/>
                </a:cubicBezTo>
                <a:lnTo>
                  <a:pt x="1674423" y="260101"/>
                </a:lnTo>
                <a:lnTo>
                  <a:pt x="1672990" y="260101"/>
                </a:lnTo>
                <a:lnTo>
                  <a:pt x="1667256" y="252995"/>
                </a:lnTo>
                <a:lnTo>
                  <a:pt x="1672993" y="258682"/>
                </a:lnTo>
                <a:lnTo>
                  <a:pt x="1674424" y="258682"/>
                </a:lnTo>
                <a:cubicBezTo>
                  <a:pt x="1668690" y="251575"/>
                  <a:pt x="1662956" y="243047"/>
                  <a:pt x="1655788" y="235940"/>
                </a:cubicBezTo>
                <a:lnTo>
                  <a:pt x="1652921" y="235940"/>
                </a:lnTo>
                <a:cubicBezTo>
                  <a:pt x="1658656" y="240204"/>
                  <a:pt x="1662956" y="245890"/>
                  <a:pt x="1667257" y="251575"/>
                </a:cubicBezTo>
                <a:cubicBezTo>
                  <a:pt x="1657221" y="241626"/>
                  <a:pt x="1647187" y="233097"/>
                  <a:pt x="1637151" y="223149"/>
                </a:cubicBezTo>
                <a:cubicBezTo>
                  <a:pt x="1627117" y="214621"/>
                  <a:pt x="1619948" y="204671"/>
                  <a:pt x="1611347" y="196143"/>
                </a:cubicBezTo>
                <a:cubicBezTo>
                  <a:pt x="1605612" y="196143"/>
                  <a:pt x="1594144" y="198986"/>
                  <a:pt x="1578375" y="193300"/>
                </a:cubicBezTo>
                <a:cubicBezTo>
                  <a:pt x="1581242" y="187615"/>
                  <a:pt x="1562605" y="177665"/>
                  <a:pt x="1538235" y="169138"/>
                </a:cubicBezTo>
                <a:cubicBezTo>
                  <a:pt x="1526766" y="164874"/>
                  <a:pt x="1513863" y="159189"/>
                  <a:pt x="1502394" y="153503"/>
                </a:cubicBezTo>
                <a:cubicBezTo>
                  <a:pt x="1490926" y="149239"/>
                  <a:pt x="1480891" y="143554"/>
                  <a:pt x="1473723" y="136447"/>
                </a:cubicBezTo>
                <a:cubicBezTo>
                  <a:pt x="1467988" y="137868"/>
                  <a:pt x="1486626" y="144975"/>
                  <a:pt x="1473723" y="143554"/>
                </a:cubicBezTo>
                <a:cubicBezTo>
                  <a:pt x="1453653" y="133604"/>
                  <a:pt x="1430715" y="125076"/>
                  <a:pt x="1406345" y="115128"/>
                </a:cubicBezTo>
                <a:cubicBezTo>
                  <a:pt x="1393442" y="109442"/>
                  <a:pt x="1380541" y="105178"/>
                  <a:pt x="1367638" y="100914"/>
                </a:cubicBezTo>
                <a:cubicBezTo>
                  <a:pt x="1354736" y="95229"/>
                  <a:pt x="1341833" y="90964"/>
                  <a:pt x="1327497" y="88122"/>
                </a:cubicBezTo>
                <a:cubicBezTo>
                  <a:pt x="1271588" y="72488"/>
                  <a:pt x="1211378" y="66802"/>
                  <a:pt x="1158335" y="71065"/>
                </a:cubicBezTo>
                <a:cubicBezTo>
                  <a:pt x="1154035" y="61117"/>
                  <a:pt x="1129663" y="55431"/>
                  <a:pt x="1098124" y="55431"/>
                </a:cubicBezTo>
                <a:cubicBezTo>
                  <a:pt x="1082355" y="55431"/>
                  <a:pt x="1065153" y="56853"/>
                  <a:pt x="1047949" y="56853"/>
                </a:cubicBezTo>
                <a:cubicBezTo>
                  <a:pt x="1030747" y="58274"/>
                  <a:pt x="1014976" y="58274"/>
                  <a:pt x="999208" y="58274"/>
                </a:cubicBezTo>
                <a:cubicBezTo>
                  <a:pt x="987739" y="73908"/>
                  <a:pt x="1033614" y="61117"/>
                  <a:pt x="1050817" y="68224"/>
                </a:cubicBezTo>
                <a:cubicBezTo>
                  <a:pt x="1017843" y="71065"/>
                  <a:pt x="1046515" y="85279"/>
                  <a:pt x="993473" y="83859"/>
                </a:cubicBezTo>
                <a:cubicBezTo>
                  <a:pt x="996341" y="85279"/>
                  <a:pt x="994906" y="86700"/>
                  <a:pt x="1006375" y="85279"/>
                </a:cubicBezTo>
                <a:cubicBezTo>
                  <a:pt x="974836" y="92386"/>
                  <a:pt x="1010676" y="68224"/>
                  <a:pt x="961935" y="82436"/>
                </a:cubicBezTo>
                <a:lnTo>
                  <a:pt x="961935" y="92386"/>
                </a:lnTo>
                <a:cubicBezTo>
                  <a:pt x="951899" y="89543"/>
                  <a:pt x="940430" y="88122"/>
                  <a:pt x="928961" y="86700"/>
                </a:cubicBezTo>
                <a:cubicBezTo>
                  <a:pt x="830045" y="119392"/>
                  <a:pt x="744030" y="147818"/>
                  <a:pt x="666617" y="198986"/>
                </a:cubicBezTo>
                <a:cubicBezTo>
                  <a:pt x="660882" y="198986"/>
                  <a:pt x="660882" y="193300"/>
                  <a:pt x="669484" y="186195"/>
                </a:cubicBezTo>
                <a:cubicBezTo>
                  <a:pt x="650846" y="194722"/>
                  <a:pt x="629343" y="203250"/>
                  <a:pt x="607839" y="211778"/>
                </a:cubicBezTo>
                <a:cubicBezTo>
                  <a:pt x="586336" y="220306"/>
                  <a:pt x="563399" y="231676"/>
                  <a:pt x="546196" y="248732"/>
                </a:cubicBezTo>
                <a:cubicBezTo>
                  <a:pt x="550496" y="248732"/>
                  <a:pt x="554797" y="247311"/>
                  <a:pt x="559097" y="245890"/>
                </a:cubicBezTo>
                <a:cubicBezTo>
                  <a:pt x="528993" y="270053"/>
                  <a:pt x="511790" y="277158"/>
                  <a:pt x="491719" y="285687"/>
                </a:cubicBezTo>
                <a:cubicBezTo>
                  <a:pt x="471649" y="294215"/>
                  <a:pt x="448712" y="302743"/>
                  <a:pt x="411439" y="328326"/>
                </a:cubicBezTo>
                <a:cubicBezTo>
                  <a:pt x="418606" y="321221"/>
                  <a:pt x="432942" y="312691"/>
                  <a:pt x="445845" y="304164"/>
                </a:cubicBezTo>
                <a:cubicBezTo>
                  <a:pt x="458746" y="295636"/>
                  <a:pt x="468782" y="287108"/>
                  <a:pt x="467348" y="281424"/>
                </a:cubicBezTo>
                <a:lnTo>
                  <a:pt x="461537" y="282944"/>
                </a:lnTo>
                <a:lnTo>
                  <a:pt x="474517" y="275737"/>
                </a:lnTo>
                <a:cubicBezTo>
                  <a:pt x="468782" y="278580"/>
                  <a:pt x="464481" y="278580"/>
                  <a:pt x="461614" y="277158"/>
                </a:cubicBezTo>
                <a:cubicBezTo>
                  <a:pt x="483118" y="267210"/>
                  <a:pt x="508923" y="250154"/>
                  <a:pt x="539027" y="234519"/>
                </a:cubicBezTo>
                <a:lnTo>
                  <a:pt x="500321" y="261525"/>
                </a:lnTo>
                <a:cubicBezTo>
                  <a:pt x="511790" y="261525"/>
                  <a:pt x="527558" y="250154"/>
                  <a:pt x="543329" y="238783"/>
                </a:cubicBezTo>
                <a:cubicBezTo>
                  <a:pt x="559097" y="227412"/>
                  <a:pt x="574867" y="216042"/>
                  <a:pt x="583469" y="213199"/>
                </a:cubicBezTo>
                <a:cubicBezTo>
                  <a:pt x="576300" y="203250"/>
                  <a:pt x="551930" y="218885"/>
                  <a:pt x="572000" y="196143"/>
                </a:cubicBezTo>
                <a:cubicBezTo>
                  <a:pt x="603539" y="173401"/>
                  <a:pt x="616440" y="171981"/>
                  <a:pt x="627909" y="170560"/>
                </a:cubicBezTo>
                <a:cubicBezTo>
                  <a:pt x="635078" y="170560"/>
                  <a:pt x="640812" y="170560"/>
                  <a:pt x="649414" y="169138"/>
                </a:cubicBezTo>
                <a:cubicBezTo>
                  <a:pt x="658015" y="169138"/>
                  <a:pt x="670917" y="166294"/>
                  <a:pt x="688120" y="160610"/>
                </a:cubicBezTo>
                <a:lnTo>
                  <a:pt x="678085" y="170560"/>
                </a:lnTo>
                <a:cubicBezTo>
                  <a:pt x="688120" y="166294"/>
                  <a:pt x="699588" y="164874"/>
                  <a:pt x="711057" y="162031"/>
                </a:cubicBezTo>
                <a:cubicBezTo>
                  <a:pt x="722525" y="159189"/>
                  <a:pt x="735429" y="154925"/>
                  <a:pt x="748330" y="143554"/>
                </a:cubicBezTo>
                <a:cubicBezTo>
                  <a:pt x="744030" y="136447"/>
                  <a:pt x="721093" y="147818"/>
                  <a:pt x="706757" y="149239"/>
                </a:cubicBezTo>
                <a:cubicBezTo>
                  <a:pt x="711057" y="142132"/>
                  <a:pt x="751197" y="144975"/>
                  <a:pt x="771267" y="127920"/>
                </a:cubicBezTo>
                <a:cubicBezTo>
                  <a:pt x="746897" y="125076"/>
                  <a:pt x="692421" y="144975"/>
                  <a:pt x="658015" y="163453"/>
                </a:cubicBezTo>
                <a:cubicBezTo>
                  <a:pt x="660882" y="159189"/>
                  <a:pt x="659448" y="154925"/>
                  <a:pt x="652281" y="153503"/>
                </a:cubicBezTo>
                <a:cubicBezTo>
                  <a:pt x="706757" y="130763"/>
                  <a:pt x="765533" y="112285"/>
                  <a:pt x="822876" y="95229"/>
                </a:cubicBezTo>
                <a:cubicBezTo>
                  <a:pt x="881654" y="79595"/>
                  <a:pt x="938997" y="65381"/>
                  <a:pt x="994906" y="51167"/>
                </a:cubicBezTo>
                <a:cubicBezTo>
                  <a:pt x="963367" y="49746"/>
                  <a:pt x="970536" y="48325"/>
                  <a:pt x="982005" y="45482"/>
                </a:cubicBezTo>
                <a:cubicBezTo>
                  <a:pt x="993473" y="42639"/>
                  <a:pt x="1012109" y="39797"/>
                  <a:pt x="1003508" y="32691"/>
                </a:cubicBezTo>
                <a:cubicBezTo>
                  <a:pt x="1014976" y="42639"/>
                  <a:pt x="1047949" y="24163"/>
                  <a:pt x="1080921" y="27004"/>
                </a:cubicBezTo>
                <a:cubicBezTo>
                  <a:pt x="1086655" y="19899"/>
                  <a:pt x="1069453" y="18477"/>
                  <a:pt x="1055117" y="18477"/>
                </a:cubicBezTo>
                <a:cubicBezTo>
                  <a:pt x="1039348" y="18477"/>
                  <a:pt x="1026445" y="18477"/>
                  <a:pt x="1039348" y="12792"/>
                </a:cubicBezTo>
                <a:cubicBezTo>
                  <a:pt x="1055117" y="11370"/>
                  <a:pt x="1072320" y="12792"/>
                  <a:pt x="1089523" y="12792"/>
                </a:cubicBezTo>
                <a:cubicBezTo>
                  <a:pt x="1106726" y="12792"/>
                  <a:pt x="1126796" y="14213"/>
                  <a:pt x="1145433" y="17056"/>
                </a:cubicBezTo>
                <a:cubicBezTo>
                  <a:pt x="1154035" y="18477"/>
                  <a:pt x="1164069" y="18477"/>
                  <a:pt x="1174105" y="19899"/>
                </a:cubicBezTo>
                <a:cubicBezTo>
                  <a:pt x="1184139" y="21320"/>
                  <a:pt x="1194175" y="22740"/>
                  <a:pt x="1204209" y="24163"/>
                </a:cubicBezTo>
                <a:cubicBezTo>
                  <a:pt x="1214245" y="25584"/>
                  <a:pt x="1224279" y="27004"/>
                  <a:pt x="1234315" y="27004"/>
                </a:cubicBezTo>
                <a:cubicBezTo>
                  <a:pt x="1244349" y="28427"/>
                  <a:pt x="1254385" y="29847"/>
                  <a:pt x="1264420" y="29847"/>
                </a:cubicBezTo>
                <a:cubicBezTo>
                  <a:pt x="1260120" y="24163"/>
                  <a:pt x="1241482" y="21320"/>
                  <a:pt x="1238615" y="18477"/>
                </a:cubicBezTo>
                <a:cubicBezTo>
                  <a:pt x="1251518" y="21320"/>
                  <a:pt x="1264420" y="25584"/>
                  <a:pt x="1278755" y="29847"/>
                </a:cubicBezTo>
                <a:cubicBezTo>
                  <a:pt x="1284490" y="32691"/>
                  <a:pt x="1291659" y="34111"/>
                  <a:pt x="1298826" y="36954"/>
                </a:cubicBezTo>
                <a:cubicBezTo>
                  <a:pt x="1305994" y="39797"/>
                  <a:pt x="1311729" y="42639"/>
                  <a:pt x="1318896" y="45482"/>
                </a:cubicBezTo>
                <a:cubicBezTo>
                  <a:pt x="1331799" y="49746"/>
                  <a:pt x="1344700" y="54010"/>
                  <a:pt x="1356169" y="56853"/>
                </a:cubicBezTo>
                <a:cubicBezTo>
                  <a:pt x="1367638" y="61117"/>
                  <a:pt x="1377673" y="62538"/>
                  <a:pt x="1387708" y="59696"/>
                </a:cubicBezTo>
                <a:cubicBezTo>
                  <a:pt x="1376239" y="54010"/>
                  <a:pt x="1364770" y="45482"/>
                  <a:pt x="1351869" y="39797"/>
                </a:cubicBezTo>
                <a:cubicBezTo>
                  <a:pt x="1338966" y="34111"/>
                  <a:pt x="1326065" y="27004"/>
                  <a:pt x="1313161" y="21320"/>
                </a:cubicBezTo>
                <a:cubicBezTo>
                  <a:pt x="1318896" y="22740"/>
                  <a:pt x="1328932" y="22740"/>
                  <a:pt x="1343267" y="22740"/>
                </a:cubicBezTo>
                <a:close/>
                <a:moveTo>
                  <a:pt x="1250083" y="0"/>
                </a:moveTo>
                <a:cubicBezTo>
                  <a:pt x="1285924" y="0"/>
                  <a:pt x="1287356" y="9950"/>
                  <a:pt x="1295958" y="15634"/>
                </a:cubicBezTo>
                <a:cubicBezTo>
                  <a:pt x="1278755" y="9950"/>
                  <a:pt x="1262986" y="4264"/>
                  <a:pt x="1250083" y="0"/>
                </a:cubicBezTo>
                <a:close/>
              </a:path>
            </a:pathLst>
          </a:custGeom>
          <a:solidFill>
            <a:srgbClr val="F7B204"/>
          </a:solidFill>
          <a:ln w="9525" cap="flat">
            <a:noFill/>
            <a:prstDash val="solid"/>
            <a:miter/>
          </a:ln>
        </p:spPr>
        <p:txBody>
          <a:bodyPr wrap="square" rtlCol="0" anchor="ctr">
            <a:noAutofit/>
          </a:bodyPr>
          <a:lstStyle/>
          <a:p>
            <a:pPr marL="0" marR="0" lvl="0" indent="0" defTabSz="91421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73A4A"/>
              </a:solidFill>
              <a:effectLst/>
              <a:uLnTx/>
              <a:uFillTx/>
              <a:latin typeface="Jura" pitchFamily="2" charset="0"/>
            </a:endParaRPr>
          </a:p>
        </p:txBody>
      </p:sp>
      <p:sp>
        <p:nvSpPr>
          <p:cNvPr id="9" name="TextBox 8">
            <a:extLst>
              <a:ext uri="{FF2B5EF4-FFF2-40B4-BE49-F238E27FC236}">
                <a16:creationId xmlns:a16="http://schemas.microsoft.com/office/drawing/2014/main" id="{145123FF-2E10-7AF9-3A28-8AF6DE787AA2}"/>
              </a:ext>
            </a:extLst>
          </p:cNvPr>
          <p:cNvSpPr txBox="1"/>
          <p:nvPr/>
        </p:nvSpPr>
        <p:spPr>
          <a:xfrm>
            <a:off x="5470938" y="654667"/>
            <a:ext cx="3607074" cy="830997"/>
          </a:xfrm>
          <a:prstGeom prst="rect">
            <a:avLst/>
          </a:prstGeom>
          <a:noFill/>
        </p:spPr>
        <p:txBody>
          <a:bodyPr wrap="square" rtlCol="0">
            <a:spAutoFit/>
          </a:bodyPr>
          <a:lstStyle/>
          <a:p>
            <a:r>
              <a:rPr lang="en-US" sz="2400" b="1" dirty="0">
                <a:latin typeface="Century Gothic" panose="020B0502020202020204" pitchFamily="34" charset="0"/>
              </a:rPr>
              <a:t>Electronic fraud explained:</a:t>
            </a:r>
          </a:p>
        </p:txBody>
      </p:sp>
      <p:pic>
        <p:nvPicPr>
          <p:cNvPr id="10" name="Picture 9" descr="A black background with blue text&#10;&#10;Description automatically generated">
            <a:extLst>
              <a:ext uri="{FF2B5EF4-FFF2-40B4-BE49-F238E27FC236}">
                <a16:creationId xmlns:a16="http://schemas.microsoft.com/office/drawing/2014/main" id="{B89C03D6-68CA-FC19-F846-65EFE2E035F7}"/>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81401436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2">
            <a:extLst>
              <a:ext uri="{FF2B5EF4-FFF2-40B4-BE49-F238E27FC236}">
                <a16:creationId xmlns:a16="http://schemas.microsoft.com/office/drawing/2014/main" id="{3B79C6A2-218D-C984-3532-DFA4160908C8}"/>
              </a:ext>
            </a:extLst>
          </p:cNvPr>
          <p:cNvSpPr txBox="1">
            <a:spLocks/>
          </p:cNvSpPr>
          <p:nvPr/>
        </p:nvSpPr>
        <p:spPr>
          <a:xfrm>
            <a:off x="320041" y="1485664"/>
            <a:ext cx="11704320" cy="5532356"/>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2400" dirty="0">
                <a:solidFill>
                  <a:schemeClr val="accent4"/>
                </a:solidFill>
                <a:latin typeface="Century Gothic" panose="020B0502020202020204" pitchFamily="34" charset="0"/>
              </a:rPr>
              <a:t>Stanbic Bank Uganda Limited v Gabigogo (Civil Appeal 28 of 2023) [2024] UGCommC 23 – card swapping at ATM </a:t>
            </a:r>
          </a:p>
          <a:p>
            <a:r>
              <a:rPr lang="en-US" sz="2400" dirty="0">
                <a:latin typeface="Century Gothic" panose="020B0502020202020204" pitchFamily="34" charset="0"/>
              </a:rPr>
              <a:t>Another scenario could be, fraudsters </a:t>
            </a:r>
            <a:r>
              <a:rPr lang="en-US" sz="2400" b="1" dirty="0">
                <a:solidFill>
                  <a:srgbClr val="FF0000"/>
                </a:solidFill>
                <a:latin typeface="Century Gothic" panose="020B0502020202020204" pitchFamily="34" charset="0"/>
              </a:rPr>
              <a:t>targeting old age persons </a:t>
            </a:r>
            <a:r>
              <a:rPr lang="en-US" sz="2400" dirty="0">
                <a:latin typeface="Century Gothic" panose="020B0502020202020204" pitchFamily="34" charset="0"/>
              </a:rPr>
              <a:t>or those persons who are not tech savvy. Most of the time what happens with such persons inside an ATM booth is, </a:t>
            </a:r>
            <a:r>
              <a:rPr lang="en-US" sz="2400" b="1" dirty="0">
                <a:solidFill>
                  <a:srgbClr val="FF0000"/>
                </a:solidFill>
                <a:latin typeface="Century Gothic" panose="020B0502020202020204" pitchFamily="34" charset="0"/>
              </a:rPr>
              <a:t>they face difficulty in withdrawing cash </a:t>
            </a:r>
            <a:r>
              <a:rPr lang="en-US" sz="2400" dirty="0">
                <a:latin typeface="Century Gothic" panose="020B0502020202020204" pitchFamily="34" charset="0"/>
              </a:rPr>
              <a:t>and </a:t>
            </a:r>
            <a:r>
              <a:rPr lang="en-US" sz="2400" b="1" dirty="0">
                <a:solidFill>
                  <a:srgbClr val="FF0000"/>
                </a:solidFill>
                <a:latin typeface="Century Gothic" panose="020B0502020202020204" pitchFamily="34" charset="0"/>
              </a:rPr>
              <a:t>require assistance</a:t>
            </a:r>
            <a:r>
              <a:rPr lang="en-US" sz="2400" dirty="0">
                <a:latin typeface="Century Gothic" panose="020B0502020202020204" pitchFamily="34" charset="0"/>
              </a:rPr>
              <a:t>, hence becoming soft targets of the fraudsters. The fraudsters carry a number of ATM cards of various banks (most probably stolen from other bank users) and when they spot a soft target in operating the ATM they offer them help. They ask for the user’s ATM pin and help them in his task. But during this so called help they </a:t>
            </a:r>
            <a:r>
              <a:rPr lang="en-US" sz="2400" b="1" dirty="0">
                <a:solidFill>
                  <a:srgbClr val="FF0000"/>
                </a:solidFill>
                <a:latin typeface="Century Gothic" panose="020B0502020202020204" pitchFamily="34" charset="0"/>
              </a:rPr>
              <a:t>replace the ATM card of the user with another card of the same bank</a:t>
            </a:r>
            <a:r>
              <a:rPr lang="en-US" sz="2400" dirty="0">
                <a:latin typeface="Century Gothic" panose="020B0502020202020204" pitchFamily="34" charset="0"/>
              </a:rPr>
              <a:t>. After a period of time, when the fraudster makes transaction from the user’s card, the user </a:t>
            </a:r>
            <a:r>
              <a:rPr lang="en-US" sz="2400" dirty="0" err="1">
                <a:latin typeface="Century Gothic" panose="020B0502020202020204" pitchFamily="34" charset="0"/>
              </a:rPr>
              <a:t>realises</a:t>
            </a:r>
            <a:r>
              <a:rPr lang="en-US" sz="2400" dirty="0">
                <a:latin typeface="Century Gothic" panose="020B0502020202020204" pitchFamily="34" charset="0"/>
              </a:rPr>
              <a:t> that money has been withdrawn from his bank account. </a:t>
            </a:r>
          </a:p>
          <a:p>
            <a:endParaRPr lang="en-US" sz="2400" dirty="0">
              <a:latin typeface="Century Gothic" panose="020B0502020202020204" pitchFamily="34" charset="0"/>
            </a:endParaRPr>
          </a:p>
          <a:p>
            <a:endParaRPr lang="en-US" sz="2400" dirty="0">
              <a:latin typeface="Century Gothic" panose="020B0502020202020204" pitchFamily="34" charset="0"/>
            </a:endParaRPr>
          </a:p>
          <a:p>
            <a:pPr marL="0" indent="0">
              <a:buNone/>
            </a:pPr>
            <a:endParaRPr lang="en-US" sz="2400" dirty="0">
              <a:solidFill>
                <a:schemeClr val="accent4"/>
              </a:solidFill>
              <a:latin typeface="Century Gothic" panose="020B0502020202020204" pitchFamily="34" charset="0"/>
            </a:endParaRPr>
          </a:p>
          <a:p>
            <a:pPr>
              <a:buFont typeface="Wingdings" panose="05000000000000000000" pitchFamily="2" charset="2"/>
              <a:buChar char="v"/>
            </a:pPr>
            <a:endParaRPr lang="en-US" sz="2400" dirty="0">
              <a:latin typeface="Century Gothic" panose="020B0502020202020204" pitchFamily="34" charset="0"/>
            </a:endParaRPr>
          </a:p>
        </p:txBody>
      </p:sp>
      <p:grpSp>
        <p:nvGrpSpPr>
          <p:cNvPr id="3" name="Google Shape;12022;p92">
            <a:extLst>
              <a:ext uri="{FF2B5EF4-FFF2-40B4-BE49-F238E27FC236}">
                <a16:creationId xmlns:a16="http://schemas.microsoft.com/office/drawing/2014/main" id="{C77B8241-C286-BEB3-E901-36ECAF4324C7}"/>
              </a:ext>
            </a:extLst>
          </p:cNvPr>
          <p:cNvGrpSpPr/>
          <p:nvPr/>
        </p:nvGrpSpPr>
        <p:grpSpPr>
          <a:xfrm rot="10800000">
            <a:off x="0" y="-361488"/>
            <a:ext cx="2499325" cy="1702685"/>
            <a:chOff x="4126815" y="2760704"/>
            <a:chExt cx="380393" cy="363118"/>
          </a:xfrm>
          <a:solidFill>
            <a:srgbClr val="FFC000"/>
          </a:solidFill>
        </p:grpSpPr>
        <p:sp>
          <p:nvSpPr>
            <p:cNvPr id="4" name="Google Shape;12023;p92">
              <a:extLst>
                <a:ext uri="{FF2B5EF4-FFF2-40B4-BE49-F238E27FC236}">
                  <a16:creationId xmlns:a16="http://schemas.microsoft.com/office/drawing/2014/main" id="{F39C51C9-339B-FE8A-C673-59C0F6CC23AF}"/>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endParaRPr sz="2400" dirty="0"/>
            </a:p>
          </p:txBody>
        </p:sp>
        <p:sp>
          <p:nvSpPr>
            <p:cNvPr id="5" name="Google Shape;12024;p92">
              <a:extLst>
                <a:ext uri="{FF2B5EF4-FFF2-40B4-BE49-F238E27FC236}">
                  <a16:creationId xmlns:a16="http://schemas.microsoft.com/office/drawing/2014/main" id="{643ACC49-20C1-CB2B-D50B-35A6170D4E93}"/>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endParaRPr sz="2400"/>
            </a:p>
          </p:txBody>
        </p:sp>
        <p:sp>
          <p:nvSpPr>
            <p:cNvPr id="6" name="Google Shape;12025;p92">
              <a:extLst>
                <a:ext uri="{FF2B5EF4-FFF2-40B4-BE49-F238E27FC236}">
                  <a16:creationId xmlns:a16="http://schemas.microsoft.com/office/drawing/2014/main" id="{40B1F382-19A3-78AC-4926-86C97F36A414}"/>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7" name="Google Shape;12026;p92">
              <a:extLst>
                <a:ext uri="{FF2B5EF4-FFF2-40B4-BE49-F238E27FC236}">
                  <a16:creationId xmlns:a16="http://schemas.microsoft.com/office/drawing/2014/main" id="{F2B1EA6E-B9C4-F528-63ED-BB4DF8A12F93}"/>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endParaRPr sz="2400" dirty="0"/>
            </a:p>
          </p:txBody>
        </p:sp>
      </p:grpSp>
      <p:sp>
        <p:nvSpPr>
          <p:cNvPr id="8" name="Freeform 9">
            <a:extLst>
              <a:ext uri="{FF2B5EF4-FFF2-40B4-BE49-F238E27FC236}">
                <a16:creationId xmlns:a16="http://schemas.microsoft.com/office/drawing/2014/main" id="{A0DDCC1F-FDB2-BB93-F68B-754F68272930}"/>
              </a:ext>
            </a:extLst>
          </p:cNvPr>
          <p:cNvSpPr/>
          <p:nvPr/>
        </p:nvSpPr>
        <p:spPr>
          <a:xfrm>
            <a:off x="4472169" y="489855"/>
            <a:ext cx="974120" cy="833611"/>
          </a:xfrm>
          <a:custGeom>
            <a:avLst/>
            <a:gdLst>
              <a:gd name="connsiteX0" fmla="*/ 560145 w 1948239"/>
              <a:gd name="connsiteY0" fmla="*/ 1648531 h 1667221"/>
              <a:gd name="connsiteX1" fmla="*/ 582677 w 1948239"/>
              <a:gd name="connsiteY1" fmla="*/ 1650706 h 1667221"/>
              <a:gd name="connsiteX2" fmla="*/ 575942 w 1948239"/>
              <a:gd name="connsiteY2" fmla="*/ 1650697 h 1667221"/>
              <a:gd name="connsiteX3" fmla="*/ 547629 w 1948239"/>
              <a:gd name="connsiteY3" fmla="*/ 1647322 h 1667221"/>
              <a:gd name="connsiteX4" fmla="*/ 558291 w 1948239"/>
              <a:gd name="connsiteY4" fmla="*/ 1648276 h 1667221"/>
              <a:gd name="connsiteX5" fmla="*/ 560145 w 1948239"/>
              <a:gd name="connsiteY5" fmla="*/ 1648531 h 1667221"/>
              <a:gd name="connsiteX6" fmla="*/ 1035048 w 1948239"/>
              <a:gd name="connsiteY6" fmla="*/ 1645899 h 1667221"/>
              <a:gd name="connsiteX7" fmla="*/ 1002074 w 1948239"/>
              <a:gd name="connsiteY7" fmla="*/ 1655848 h 1667221"/>
              <a:gd name="connsiteX8" fmla="*/ 959066 w 1948239"/>
              <a:gd name="connsiteY8" fmla="*/ 1665798 h 1667221"/>
              <a:gd name="connsiteX9" fmla="*/ 1035048 w 1948239"/>
              <a:gd name="connsiteY9" fmla="*/ 1645899 h 1667221"/>
              <a:gd name="connsiteX10" fmla="*/ 1139699 w 1948239"/>
              <a:gd name="connsiteY10" fmla="*/ 1628844 h 1667221"/>
              <a:gd name="connsiteX11" fmla="*/ 1137849 w 1948239"/>
              <a:gd name="connsiteY11" fmla="*/ 1630679 h 1667221"/>
              <a:gd name="connsiteX12" fmla="*/ 1135061 w 1948239"/>
              <a:gd name="connsiteY12" fmla="*/ 1629244 h 1667221"/>
              <a:gd name="connsiteX13" fmla="*/ 1057984 w 1948239"/>
              <a:gd name="connsiteY13" fmla="*/ 1590468 h 1667221"/>
              <a:gd name="connsiteX14" fmla="*/ 1000641 w 1948239"/>
              <a:gd name="connsiteY14" fmla="*/ 1600418 h 1667221"/>
              <a:gd name="connsiteX15" fmla="*/ 1090957 w 1948239"/>
              <a:gd name="connsiteY15" fmla="*/ 1596154 h 1667221"/>
              <a:gd name="connsiteX16" fmla="*/ 1059418 w 1948239"/>
              <a:gd name="connsiteY16" fmla="*/ 1597575 h 1667221"/>
              <a:gd name="connsiteX17" fmla="*/ 1066585 w 1948239"/>
              <a:gd name="connsiteY17" fmla="*/ 1596154 h 1667221"/>
              <a:gd name="connsiteX18" fmla="*/ 642245 w 1948239"/>
              <a:gd name="connsiteY18" fmla="*/ 1576256 h 1667221"/>
              <a:gd name="connsiteX19" fmla="*/ 666617 w 1948239"/>
              <a:gd name="connsiteY19" fmla="*/ 1591890 h 1667221"/>
              <a:gd name="connsiteX20" fmla="*/ 650846 w 1948239"/>
              <a:gd name="connsiteY20" fmla="*/ 1590468 h 1667221"/>
              <a:gd name="connsiteX21" fmla="*/ 695288 w 1948239"/>
              <a:gd name="connsiteY21" fmla="*/ 1606103 h 1667221"/>
              <a:gd name="connsiteX22" fmla="*/ 675218 w 1948239"/>
              <a:gd name="connsiteY22" fmla="*/ 1603261 h 1667221"/>
              <a:gd name="connsiteX23" fmla="*/ 683820 w 1948239"/>
              <a:gd name="connsiteY23" fmla="*/ 1587625 h 1667221"/>
              <a:gd name="connsiteX24" fmla="*/ 642245 w 1948239"/>
              <a:gd name="connsiteY24" fmla="*/ 1576256 h 1667221"/>
              <a:gd name="connsiteX25" fmla="*/ 718987 w 1948239"/>
              <a:gd name="connsiteY25" fmla="*/ 1574456 h 1667221"/>
              <a:gd name="connsiteX26" fmla="*/ 702455 w 1948239"/>
              <a:gd name="connsiteY26" fmla="*/ 1577676 h 1667221"/>
              <a:gd name="connsiteX27" fmla="*/ 754064 w 1948239"/>
              <a:gd name="connsiteY27" fmla="*/ 1589047 h 1667221"/>
              <a:gd name="connsiteX28" fmla="*/ 718987 w 1948239"/>
              <a:gd name="connsiteY28" fmla="*/ 1574456 h 1667221"/>
              <a:gd name="connsiteX29" fmla="*/ 381333 w 1948239"/>
              <a:gd name="connsiteY29" fmla="*/ 1556357 h 1667221"/>
              <a:gd name="connsiteX30" fmla="*/ 447278 w 1948239"/>
              <a:gd name="connsiteY30" fmla="*/ 1577676 h 1667221"/>
              <a:gd name="connsiteX31" fmla="*/ 381333 w 1948239"/>
              <a:gd name="connsiteY31" fmla="*/ 1556357 h 1667221"/>
              <a:gd name="connsiteX32" fmla="*/ 1409212 w 1948239"/>
              <a:gd name="connsiteY32" fmla="*/ 1519401 h 1667221"/>
              <a:gd name="connsiteX33" fmla="*/ 1384841 w 1948239"/>
              <a:gd name="connsiteY33" fmla="*/ 1533615 h 1667221"/>
              <a:gd name="connsiteX34" fmla="*/ 1402044 w 1948239"/>
              <a:gd name="connsiteY34" fmla="*/ 1532194 h 1667221"/>
              <a:gd name="connsiteX35" fmla="*/ 290257 w 1948239"/>
              <a:gd name="connsiteY35" fmla="*/ 1489287 h 1667221"/>
              <a:gd name="connsiteX36" fmla="*/ 288151 w 1948239"/>
              <a:gd name="connsiteY36" fmla="*/ 1495239 h 1667221"/>
              <a:gd name="connsiteX37" fmla="*/ 329724 w 1948239"/>
              <a:gd name="connsiteY37" fmla="*/ 1529351 h 1667221"/>
              <a:gd name="connsiteX38" fmla="*/ 346927 w 1948239"/>
              <a:gd name="connsiteY38" fmla="*/ 1525088 h 1667221"/>
              <a:gd name="connsiteX39" fmla="*/ 319690 w 1948239"/>
              <a:gd name="connsiteY39" fmla="*/ 1498082 h 1667221"/>
              <a:gd name="connsiteX40" fmla="*/ 290257 w 1948239"/>
              <a:gd name="connsiteY40" fmla="*/ 1489287 h 1667221"/>
              <a:gd name="connsiteX41" fmla="*/ 1306498 w 1948239"/>
              <a:gd name="connsiteY41" fmla="*/ 1488997 h 1667221"/>
              <a:gd name="connsiteX42" fmla="*/ 1287357 w 1948239"/>
              <a:gd name="connsiteY42" fmla="*/ 1493818 h 1667221"/>
              <a:gd name="connsiteX43" fmla="*/ 1284179 w 1948239"/>
              <a:gd name="connsiteY43" fmla="*/ 1494378 h 1667221"/>
              <a:gd name="connsiteX44" fmla="*/ 1285924 w 1948239"/>
              <a:gd name="connsiteY44" fmla="*/ 1492396 h 1667221"/>
              <a:gd name="connsiteX45" fmla="*/ 1437884 w 1948239"/>
              <a:gd name="connsiteY45" fmla="*/ 1485290 h 1667221"/>
              <a:gd name="connsiteX46" fmla="*/ 1400611 w 1948239"/>
              <a:gd name="connsiteY46" fmla="*/ 1506610 h 1667221"/>
              <a:gd name="connsiteX47" fmla="*/ 1361903 w 1948239"/>
              <a:gd name="connsiteY47" fmla="*/ 1516560 h 1667221"/>
              <a:gd name="connsiteX48" fmla="*/ 1437884 w 1948239"/>
              <a:gd name="connsiteY48" fmla="*/ 1485290 h 1667221"/>
              <a:gd name="connsiteX49" fmla="*/ 1389142 w 1948239"/>
              <a:gd name="connsiteY49" fmla="*/ 1442650 h 1667221"/>
              <a:gd name="connsiteX50" fmla="*/ 1388971 w 1948239"/>
              <a:gd name="connsiteY50" fmla="*/ 1442811 h 1667221"/>
              <a:gd name="connsiteX51" fmla="*/ 1376239 w 1948239"/>
              <a:gd name="connsiteY51" fmla="*/ 1451178 h 1667221"/>
              <a:gd name="connsiteX52" fmla="*/ 1375386 w 1948239"/>
              <a:gd name="connsiteY52" fmla="*/ 1449993 h 1667221"/>
              <a:gd name="connsiteX53" fmla="*/ 1493793 w 1948239"/>
              <a:gd name="connsiteY53" fmla="*/ 1441229 h 1667221"/>
              <a:gd name="connsiteX54" fmla="*/ 1467988 w 1948239"/>
              <a:gd name="connsiteY54" fmla="*/ 1455442 h 1667221"/>
              <a:gd name="connsiteX55" fmla="*/ 1447918 w 1948239"/>
              <a:gd name="connsiteY55" fmla="*/ 1461128 h 1667221"/>
              <a:gd name="connsiteX56" fmla="*/ 1435017 w 1948239"/>
              <a:gd name="connsiteY56" fmla="*/ 1468233 h 1667221"/>
              <a:gd name="connsiteX57" fmla="*/ 1449353 w 1948239"/>
              <a:gd name="connsiteY57" fmla="*/ 1461128 h 1667221"/>
              <a:gd name="connsiteX58" fmla="*/ 1493793 w 1948239"/>
              <a:gd name="connsiteY58" fmla="*/ 1441229 h 1667221"/>
              <a:gd name="connsiteX59" fmla="*/ 1386812 w 1948239"/>
              <a:gd name="connsiteY59" fmla="*/ 1428968 h 1667221"/>
              <a:gd name="connsiteX60" fmla="*/ 1392008 w 1948239"/>
              <a:gd name="connsiteY60" fmla="*/ 1432699 h 1667221"/>
              <a:gd name="connsiteX61" fmla="*/ 1371938 w 1948239"/>
              <a:gd name="connsiteY61" fmla="*/ 1432699 h 1667221"/>
              <a:gd name="connsiteX62" fmla="*/ 1386812 w 1948239"/>
              <a:gd name="connsiteY62" fmla="*/ 1428968 h 1667221"/>
              <a:gd name="connsiteX63" fmla="*/ 1629984 w 1948239"/>
              <a:gd name="connsiteY63" fmla="*/ 1402852 h 1667221"/>
              <a:gd name="connsiteX64" fmla="*/ 1624252 w 1948239"/>
              <a:gd name="connsiteY64" fmla="*/ 1405694 h 1667221"/>
              <a:gd name="connsiteX65" fmla="*/ 1627116 w 1948239"/>
              <a:gd name="connsiteY65" fmla="*/ 1404273 h 1667221"/>
              <a:gd name="connsiteX66" fmla="*/ 1629984 w 1948239"/>
              <a:gd name="connsiteY66" fmla="*/ 1402852 h 1667221"/>
              <a:gd name="connsiteX67" fmla="*/ 1506695 w 1948239"/>
              <a:gd name="connsiteY67" fmla="*/ 1361633 h 1667221"/>
              <a:gd name="connsiteX68" fmla="*/ 1506695 w 1948239"/>
              <a:gd name="connsiteY68" fmla="*/ 1367318 h 1667221"/>
              <a:gd name="connsiteX69" fmla="*/ 1506695 w 1948239"/>
              <a:gd name="connsiteY69" fmla="*/ 1361633 h 1667221"/>
              <a:gd name="connsiteX70" fmla="*/ 78422 w 1948239"/>
              <a:gd name="connsiteY70" fmla="*/ 1263629 h 1667221"/>
              <a:gd name="connsiteX71" fmla="*/ 75981 w 1948239"/>
              <a:gd name="connsiteY71" fmla="*/ 1266404 h 1667221"/>
              <a:gd name="connsiteX72" fmla="*/ 90316 w 1948239"/>
              <a:gd name="connsiteY72" fmla="*/ 1304781 h 1667221"/>
              <a:gd name="connsiteX73" fmla="*/ 110387 w 1948239"/>
              <a:gd name="connsiteY73" fmla="*/ 1326100 h 1667221"/>
              <a:gd name="connsiteX74" fmla="*/ 100351 w 1948239"/>
              <a:gd name="connsiteY74" fmla="*/ 1303360 h 1667221"/>
              <a:gd name="connsiteX75" fmla="*/ 94616 w 1948239"/>
              <a:gd name="connsiteY75" fmla="*/ 1291989 h 1667221"/>
              <a:gd name="connsiteX76" fmla="*/ 90316 w 1948239"/>
              <a:gd name="connsiteY76" fmla="*/ 1280618 h 1667221"/>
              <a:gd name="connsiteX77" fmla="*/ 78422 w 1948239"/>
              <a:gd name="connsiteY77" fmla="*/ 1263629 h 1667221"/>
              <a:gd name="connsiteX78" fmla="*/ 22938 w 1948239"/>
              <a:gd name="connsiteY78" fmla="*/ 1131378 h 1667221"/>
              <a:gd name="connsiteX79" fmla="*/ 31539 w 1948239"/>
              <a:gd name="connsiteY79" fmla="*/ 1193917 h 1667221"/>
              <a:gd name="connsiteX80" fmla="*/ 24372 w 1948239"/>
              <a:gd name="connsiteY80" fmla="*/ 1162647 h 1667221"/>
              <a:gd name="connsiteX81" fmla="*/ 22938 w 1948239"/>
              <a:gd name="connsiteY81" fmla="*/ 1131378 h 1667221"/>
              <a:gd name="connsiteX82" fmla="*/ 733993 w 1948239"/>
              <a:gd name="connsiteY82" fmla="*/ 1124271 h 1667221"/>
              <a:gd name="connsiteX83" fmla="*/ 733993 w 1948239"/>
              <a:gd name="connsiteY83" fmla="*/ 1125692 h 1667221"/>
              <a:gd name="connsiteX84" fmla="*/ 729693 w 1948239"/>
              <a:gd name="connsiteY84" fmla="*/ 1127115 h 1667221"/>
              <a:gd name="connsiteX85" fmla="*/ 733993 w 1948239"/>
              <a:gd name="connsiteY85" fmla="*/ 1124271 h 1667221"/>
              <a:gd name="connsiteX86" fmla="*/ 759799 w 1948239"/>
              <a:gd name="connsiteY86" fmla="*/ 1122850 h 1667221"/>
              <a:gd name="connsiteX87" fmla="*/ 759799 w 1948239"/>
              <a:gd name="connsiteY87" fmla="*/ 1125693 h 1667221"/>
              <a:gd name="connsiteX88" fmla="*/ 748331 w 1948239"/>
              <a:gd name="connsiteY88" fmla="*/ 1128536 h 1667221"/>
              <a:gd name="connsiteX89" fmla="*/ 746896 w 1948239"/>
              <a:gd name="connsiteY89" fmla="*/ 1128536 h 1667221"/>
              <a:gd name="connsiteX90" fmla="*/ 745781 w 1948239"/>
              <a:gd name="connsiteY90" fmla="*/ 1134856 h 1667221"/>
              <a:gd name="connsiteX91" fmla="*/ 745642 w 1948239"/>
              <a:gd name="connsiteY91" fmla="*/ 1135643 h 1667221"/>
              <a:gd name="connsiteX92" fmla="*/ 749763 w 1948239"/>
              <a:gd name="connsiteY92" fmla="*/ 1142749 h 1667221"/>
              <a:gd name="connsiteX93" fmla="*/ 749763 w 1948239"/>
              <a:gd name="connsiteY93" fmla="*/ 1139907 h 1667221"/>
              <a:gd name="connsiteX94" fmla="*/ 751198 w 1948239"/>
              <a:gd name="connsiteY94" fmla="*/ 1137064 h 1667221"/>
              <a:gd name="connsiteX95" fmla="*/ 751198 w 1948239"/>
              <a:gd name="connsiteY95" fmla="*/ 1138485 h 1667221"/>
              <a:gd name="connsiteX96" fmla="*/ 761232 w 1948239"/>
              <a:gd name="connsiteY96" fmla="*/ 1131378 h 1667221"/>
              <a:gd name="connsiteX97" fmla="*/ 758365 w 1948239"/>
              <a:gd name="connsiteY97" fmla="*/ 1138485 h 1667221"/>
              <a:gd name="connsiteX98" fmla="*/ 769834 w 1948239"/>
              <a:gd name="connsiteY98" fmla="*/ 1127114 h 1667221"/>
              <a:gd name="connsiteX99" fmla="*/ 759799 w 1948239"/>
              <a:gd name="connsiteY99" fmla="*/ 1122850 h 1667221"/>
              <a:gd name="connsiteX100" fmla="*/ 728261 w 1948239"/>
              <a:gd name="connsiteY100" fmla="*/ 1121429 h 1667221"/>
              <a:gd name="connsiteX101" fmla="*/ 725393 w 1948239"/>
              <a:gd name="connsiteY101" fmla="*/ 1128536 h 1667221"/>
              <a:gd name="connsiteX102" fmla="*/ 722526 w 1948239"/>
              <a:gd name="connsiteY102" fmla="*/ 1122850 h 1667221"/>
              <a:gd name="connsiteX103" fmla="*/ 711056 w 1948239"/>
              <a:gd name="connsiteY103" fmla="*/ 1118586 h 1667221"/>
              <a:gd name="connsiteX104" fmla="*/ 711056 w 1948239"/>
              <a:gd name="connsiteY104" fmla="*/ 1128537 h 1667221"/>
              <a:gd name="connsiteX105" fmla="*/ 711056 w 1948239"/>
              <a:gd name="connsiteY105" fmla="*/ 1128536 h 1667221"/>
              <a:gd name="connsiteX106" fmla="*/ 94616 w 1948239"/>
              <a:gd name="connsiteY106" fmla="*/ 1111480 h 1667221"/>
              <a:gd name="connsiteX107" fmla="*/ 101785 w 1948239"/>
              <a:gd name="connsiteY107" fmla="*/ 1149856 h 1667221"/>
              <a:gd name="connsiteX108" fmla="*/ 94616 w 1948239"/>
              <a:gd name="connsiteY108" fmla="*/ 1111480 h 1667221"/>
              <a:gd name="connsiteX109" fmla="*/ 787396 w 1948239"/>
              <a:gd name="connsiteY109" fmla="*/ 1107039 h 1667221"/>
              <a:gd name="connsiteX110" fmla="*/ 787685 w 1948239"/>
              <a:gd name="connsiteY110" fmla="*/ 1107095 h 1667221"/>
              <a:gd name="connsiteX111" fmla="*/ 787574 w 1948239"/>
              <a:gd name="connsiteY111" fmla="*/ 1107216 h 1667221"/>
              <a:gd name="connsiteX112" fmla="*/ 781302 w 1948239"/>
              <a:gd name="connsiteY112" fmla="*/ 1108638 h 1667221"/>
              <a:gd name="connsiteX113" fmla="*/ 787396 w 1948239"/>
              <a:gd name="connsiteY113" fmla="*/ 1107039 h 1667221"/>
              <a:gd name="connsiteX114" fmla="*/ 736862 w 1948239"/>
              <a:gd name="connsiteY114" fmla="*/ 1098688 h 1667221"/>
              <a:gd name="connsiteX115" fmla="*/ 732560 w 1948239"/>
              <a:gd name="connsiteY115" fmla="*/ 1118586 h 1667221"/>
              <a:gd name="connsiteX116" fmla="*/ 726826 w 1948239"/>
              <a:gd name="connsiteY116" fmla="*/ 1107215 h 1667221"/>
              <a:gd name="connsiteX117" fmla="*/ 736862 w 1948239"/>
              <a:gd name="connsiteY117" fmla="*/ 1098688 h 1667221"/>
              <a:gd name="connsiteX118" fmla="*/ 799940 w 1948239"/>
              <a:gd name="connsiteY118" fmla="*/ 1080212 h 1667221"/>
              <a:gd name="connsiteX119" fmla="*/ 797072 w 1948239"/>
              <a:gd name="connsiteY119" fmla="*/ 1084475 h 1667221"/>
              <a:gd name="connsiteX120" fmla="*/ 807107 w 1948239"/>
              <a:gd name="connsiteY120" fmla="*/ 1087317 h 1667221"/>
              <a:gd name="connsiteX121" fmla="*/ 766786 w 1948239"/>
              <a:gd name="connsiteY121" fmla="*/ 1077545 h 1667221"/>
              <a:gd name="connsiteX122" fmla="*/ 779867 w 1948239"/>
              <a:gd name="connsiteY122" fmla="*/ 1080209 h 1667221"/>
              <a:gd name="connsiteX123" fmla="*/ 772700 w 1948239"/>
              <a:gd name="connsiteY123" fmla="*/ 1085896 h 1667221"/>
              <a:gd name="connsiteX124" fmla="*/ 756930 w 1948239"/>
              <a:gd name="connsiteY124" fmla="*/ 1080209 h 1667221"/>
              <a:gd name="connsiteX125" fmla="*/ 766786 w 1948239"/>
              <a:gd name="connsiteY125" fmla="*/ 1077545 h 1667221"/>
              <a:gd name="connsiteX126" fmla="*/ 107519 w 1948239"/>
              <a:gd name="connsiteY126" fmla="*/ 1061734 h 1667221"/>
              <a:gd name="connsiteX127" fmla="*/ 101785 w 1948239"/>
              <a:gd name="connsiteY127" fmla="*/ 1114323 h 1667221"/>
              <a:gd name="connsiteX128" fmla="*/ 107519 w 1948239"/>
              <a:gd name="connsiteY128" fmla="*/ 1061734 h 1667221"/>
              <a:gd name="connsiteX129" fmla="*/ 1770474 w 1948239"/>
              <a:gd name="connsiteY129" fmla="*/ 1036149 h 1667221"/>
              <a:gd name="connsiteX130" fmla="*/ 1774776 w 1948239"/>
              <a:gd name="connsiteY130" fmla="*/ 1040413 h 1667221"/>
              <a:gd name="connsiteX131" fmla="*/ 1771907 w 1948239"/>
              <a:gd name="connsiteY131" fmla="*/ 1044677 h 1667221"/>
              <a:gd name="connsiteX132" fmla="*/ 1627116 w 1948239"/>
              <a:gd name="connsiteY132" fmla="*/ 1027621 h 1667221"/>
              <a:gd name="connsiteX133" fmla="*/ 1654355 w 1948239"/>
              <a:gd name="connsiteY133" fmla="*/ 1044676 h 1667221"/>
              <a:gd name="connsiteX134" fmla="*/ 1627116 w 1948239"/>
              <a:gd name="connsiteY134" fmla="*/ 1027621 h 1667221"/>
              <a:gd name="connsiteX135" fmla="*/ 1580704 w 1948239"/>
              <a:gd name="connsiteY135" fmla="*/ 1027620 h 1667221"/>
              <a:gd name="connsiteX136" fmla="*/ 1582676 w 1948239"/>
              <a:gd name="connsiteY136" fmla="*/ 1030462 h 1667221"/>
              <a:gd name="connsiteX137" fmla="*/ 1575507 w 1948239"/>
              <a:gd name="connsiteY137" fmla="*/ 1029042 h 1667221"/>
              <a:gd name="connsiteX138" fmla="*/ 1580704 w 1948239"/>
              <a:gd name="connsiteY138" fmla="*/ 1027620 h 1667221"/>
              <a:gd name="connsiteX139" fmla="*/ 822877 w 1948239"/>
              <a:gd name="connsiteY139" fmla="*/ 1024780 h 1667221"/>
              <a:gd name="connsiteX140" fmla="*/ 824310 w 1948239"/>
              <a:gd name="connsiteY140" fmla="*/ 1030464 h 1667221"/>
              <a:gd name="connsiteX141" fmla="*/ 827177 w 1948239"/>
              <a:gd name="connsiteY141" fmla="*/ 1029044 h 1667221"/>
              <a:gd name="connsiteX142" fmla="*/ 1625683 w 1948239"/>
              <a:gd name="connsiteY142" fmla="*/ 1014829 h 1667221"/>
              <a:gd name="connsiteX143" fmla="*/ 1631417 w 1948239"/>
              <a:gd name="connsiteY143" fmla="*/ 1016250 h 1667221"/>
              <a:gd name="connsiteX144" fmla="*/ 1628550 w 1948239"/>
              <a:gd name="connsiteY144" fmla="*/ 1021936 h 1667221"/>
              <a:gd name="connsiteX145" fmla="*/ 1577119 w 1948239"/>
              <a:gd name="connsiteY145" fmla="*/ 1012873 h 1667221"/>
              <a:gd name="connsiteX146" fmla="*/ 1584108 w 1948239"/>
              <a:gd name="connsiteY146" fmla="*/ 1017670 h 1667221"/>
              <a:gd name="connsiteX147" fmla="*/ 1571205 w 1948239"/>
              <a:gd name="connsiteY147" fmla="*/ 1013406 h 1667221"/>
              <a:gd name="connsiteX148" fmla="*/ 1577119 w 1948239"/>
              <a:gd name="connsiteY148" fmla="*/ 1012873 h 1667221"/>
              <a:gd name="connsiteX149" fmla="*/ 1632850 w 1948239"/>
              <a:gd name="connsiteY149" fmla="*/ 1002038 h 1667221"/>
              <a:gd name="connsiteX150" fmla="*/ 1641452 w 1948239"/>
              <a:gd name="connsiteY150" fmla="*/ 1010566 h 1667221"/>
              <a:gd name="connsiteX151" fmla="*/ 1632850 w 1948239"/>
              <a:gd name="connsiteY151" fmla="*/ 1002038 h 1667221"/>
              <a:gd name="connsiteX152" fmla="*/ 800835 w 1948239"/>
              <a:gd name="connsiteY152" fmla="*/ 993864 h 1667221"/>
              <a:gd name="connsiteX153" fmla="*/ 809974 w 1948239"/>
              <a:gd name="connsiteY153" fmla="*/ 996351 h 1667221"/>
              <a:gd name="connsiteX154" fmla="*/ 809975 w 1948239"/>
              <a:gd name="connsiteY154" fmla="*/ 996351 h 1667221"/>
              <a:gd name="connsiteX155" fmla="*/ 797071 w 1948239"/>
              <a:gd name="connsiteY155" fmla="*/ 997772 h 1667221"/>
              <a:gd name="connsiteX156" fmla="*/ 800835 w 1948239"/>
              <a:gd name="connsiteY156" fmla="*/ 993864 h 1667221"/>
              <a:gd name="connsiteX157" fmla="*/ 1500961 w 1948239"/>
              <a:gd name="connsiteY157" fmla="*/ 979296 h 1667221"/>
              <a:gd name="connsiteX158" fmla="*/ 1510997 w 1948239"/>
              <a:gd name="connsiteY158" fmla="*/ 986403 h 1667221"/>
              <a:gd name="connsiteX159" fmla="*/ 1508129 w 1948239"/>
              <a:gd name="connsiteY159" fmla="*/ 1003458 h 1667221"/>
              <a:gd name="connsiteX160" fmla="*/ 1500961 w 1948239"/>
              <a:gd name="connsiteY160" fmla="*/ 979296 h 1667221"/>
              <a:gd name="connsiteX161" fmla="*/ 851549 w 1948239"/>
              <a:gd name="connsiteY161" fmla="*/ 970769 h 1667221"/>
              <a:gd name="connsiteX162" fmla="*/ 847247 w 1948239"/>
              <a:gd name="connsiteY162" fmla="*/ 994931 h 1667221"/>
              <a:gd name="connsiteX163" fmla="*/ 865884 w 1948239"/>
              <a:gd name="connsiteY163" fmla="*/ 996352 h 1667221"/>
              <a:gd name="connsiteX164" fmla="*/ 864450 w 1948239"/>
              <a:gd name="connsiteY164" fmla="*/ 979296 h 1667221"/>
              <a:gd name="connsiteX165" fmla="*/ 855849 w 1948239"/>
              <a:gd name="connsiteY165" fmla="*/ 980717 h 1667221"/>
              <a:gd name="connsiteX166" fmla="*/ 857283 w 1948239"/>
              <a:gd name="connsiteY166" fmla="*/ 973612 h 1667221"/>
              <a:gd name="connsiteX167" fmla="*/ 851549 w 1948239"/>
              <a:gd name="connsiteY167" fmla="*/ 970769 h 1667221"/>
              <a:gd name="connsiteX168" fmla="*/ 907458 w 1948239"/>
              <a:gd name="connsiteY168" fmla="*/ 956554 h 1667221"/>
              <a:gd name="connsiteX169" fmla="*/ 907458 w 1948239"/>
              <a:gd name="connsiteY169" fmla="*/ 957975 h 1667221"/>
              <a:gd name="connsiteX170" fmla="*/ 906025 w 1948239"/>
              <a:gd name="connsiteY170" fmla="*/ 957975 h 1667221"/>
              <a:gd name="connsiteX171" fmla="*/ 1469422 w 1948239"/>
              <a:gd name="connsiteY171" fmla="*/ 953711 h 1667221"/>
              <a:gd name="connsiteX172" fmla="*/ 1482323 w 1948239"/>
              <a:gd name="connsiteY172" fmla="*/ 967925 h 1667221"/>
              <a:gd name="connsiteX173" fmla="*/ 1473722 w 1948239"/>
              <a:gd name="connsiteY173" fmla="*/ 970766 h 1667221"/>
              <a:gd name="connsiteX174" fmla="*/ 1469422 w 1948239"/>
              <a:gd name="connsiteY174" fmla="*/ 953711 h 1667221"/>
              <a:gd name="connsiteX175" fmla="*/ 1917416 w 1948239"/>
              <a:gd name="connsiteY175" fmla="*/ 950158 h 1667221"/>
              <a:gd name="connsiteX176" fmla="*/ 1922434 w 1948239"/>
              <a:gd name="connsiteY176" fmla="*/ 950868 h 1667221"/>
              <a:gd name="connsiteX177" fmla="*/ 1912398 w 1948239"/>
              <a:gd name="connsiteY177" fmla="*/ 953711 h 1667221"/>
              <a:gd name="connsiteX178" fmla="*/ 1917416 w 1948239"/>
              <a:gd name="connsiteY178" fmla="*/ 950158 h 1667221"/>
              <a:gd name="connsiteX179" fmla="*/ 1499528 w 1948239"/>
              <a:gd name="connsiteY179" fmla="*/ 948027 h 1667221"/>
              <a:gd name="connsiteX180" fmla="*/ 1492359 w 1948239"/>
              <a:gd name="connsiteY180" fmla="*/ 955134 h 1667221"/>
              <a:gd name="connsiteX181" fmla="*/ 1499528 w 1948239"/>
              <a:gd name="connsiteY181" fmla="*/ 959398 h 1667221"/>
              <a:gd name="connsiteX182" fmla="*/ 1379107 w 1948239"/>
              <a:gd name="connsiteY182" fmla="*/ 942342 h 1667221"/>
              <a:gd name="connsiteX183" fmla="*/ 1384842 w 1948239"/>
              <a:gd name="connsiteY183" fmla="*/ 956556 h 1667221"/>
              <a:gd name="connsiteX184" fmla="*/ 1379107 w 1948239"/>
              <a:gd name="connsiteY184" fmla="*/ 942342 h 1667221"/>
              <a:gd name="connsiteX185" fmla="*/ 1287177 w 1948239"/>
              <a:gd name="connsiteY185" fmla="*/ 930616 h 1667221"/>
              <a:gd name="connsiteX186" fmla="*/ 1291656 w 1948239"/>
              <a:gd name="connsiteY186" fmla="*/ 930971 h 1667221"/>
              <a:gd name="connsiteX187" fmla="*/ 1294525 w 1948239"/>
              <a:gd name="connsiteY187" fmla="*/ 936658 h 1667221"/>
              <a:gd name="connsiteX188" fmla="*/ 1285922 w 1948239"/>
              <a:gd name="connsiteY188" fmla="*/ 932392 h 1667221"/>
              <a:gd name="connsiteX189" fmla="*/ 1287177 w 1948239"/>
              <a:gd name="connsiteY189" fmla="*/ 930616 h 1667221"/>
              <a:gd name="connsiteX190" fmla="*/ 815708 w 1948239"/>
              <a:gd name="connsiteY190" fmla="*/ 929549 h 1667221"/>
              <a:gd name="connsiteX191" fmla="*/ 818575 w 1948239"/>
              <a:gd name="connsiteY191" fmla="*/ 935235 h 1667221"/>
              <a:gd name="connsiteX192" fmla="*/ 812841 w 1948239"/>
              <a:gd name="connsiteY192" fmla="*/ 935235 h 1667221"/>
              <a:gd name="connsiteX193" fmla="*/ 915163 w 1948239"/>
              <a:gd name="connsiteY193" fmla="*/ 926707 h 1667221"/>
              <a:gd name="connsiteX194" fmla="*/ 914626 w 1948239"/>
              <a:gd name="connsiteY194" fmla="*/ 930971 h 1667221"/>
              <a:gd name="connsiteX195" fmla="*/ 918926 w 1948239"/>
              <a:gd name="connsiteY195" fmla="*/ 930971 h 1667221"/>
              <a:gd name="connsiteX196" fmla="*/ 915163 w 1948239"/>
              <a:gd name="connsiteY196" fmla="*/ 926707 h 1667221"/>
              <a:gd name="connsiteX197" fmla="*/ 1414946 w 1948239"/>
              <a:gd name="connsiteY197" fmla="*/ 925285 h 1667221"/>
              <a:gd name="connsiteX198" fmla="*/ 1412079 w 1948239"/>
              <a:gd name="connsiteY198" fmla="*/ 929549 h 1667221"/>
              <a:gd name="connsiteX199" fmla="*/ 1419247 w 1948239"/>
              <a:gd name="connsiteY199" fmla="*/ 928128 h 1667221"/>
              <a:gd name="connsiteX200" fmla="*/ 1475156 w 1948239"/>
              <a:gd name="connsiteY200" fmla="*/ 913916 h 1667221"/>
              <a:gd name="connsiteX201" fmla="*/ 1475156 w 1948239"/>
              <a:gd name="connsiteY201" fmla="*/ 918180 h 1667221"/>
              <a:gd name="connsiteX202" fmla="*/ 1474695 w 1948239"/>
              <a:gd name="connsiteY202" fmla="*/ 917728 h 1667221"/>
              <a:gd name="connsiteX203" fmla="*/ 844380 w 1948239"/>
              <a:gd name="connsiteY203" fmla="*/ 913914 h 1667221"/>
              <a:gd name="connsiteX204" fmla="*/ 855848 w 1948239"/>
              <a:gd name="connsiteY204" fmla="*/ 921021 h 1667221"/>
              <a:gd name="connsiteX205" fmla="*/ 848681 w 1948239"/>
              <a:gd name="connsiteY205" fmla="*/ 922442 h 1667221"/>
              <a:gd name="connsiteX206" fmla="*/ 844380 w 1948239"/>
              <a:gd name="connsiteY206" fmla="*/ 913914 h 1667221"/>
              <a:gd name="connsiteX207" fmla="*/ 913192 w 1948239"/>
              <a:gd name="connsiteY207" fmla="*/ 912494 h 1667221"/>
              <a:gd name="connsiteX208" fmla="*/ 908892 w 1948239"/>
              <a:gd name="connsiteY208" fmla="*/ 923864 h 1667221"/>
              <a:gd name="connsiteX209" fmla="*/ 913192 w 1948239"/>
              <a:gd name="connsiteY209" fmla="*/ 912494 h 1667221"/>
              <a:gd name="connsiteX210" fmla="*/ 1227148 w 1948239"/>
              <a:gd name="connsiteY210" fmla="*/ 895438 h 1667221"/>
              <a:gd name="connsiteX211" fmla="*/ 1225713 w 1948239"/>
              <a:gd name="connsiteY211" fmla="*/ 911073 h 1667221"/>
              <a:gd name="connsiteX212" fmla="*/ 1227148 w 1948239"/>
              <a:gd name="connsiteY212" fmla="*/ 895438 h 1667221"/>
              <a:gd name="connsiteX213" fmla="*/ 888822 w 1948239"/>
              <a:gd name="connsiteY213" fmla="*/ 895438 h 1667221"/>
              <a:gd name="connsiteX214" fmla="*/ 900290 w 1948239"/>
              <a:gd name="connsiteY214" fmla="*/ 898281 h 1667221"/>
              <a:gd name="connsiteX215" fmla="*/ 888822 w 1948239"/>
              <a:gd name="connsiteY215" fmla="*/ 895438 h 1667221"/>
              <a:gd name="connsiteX216" fmla="*/ 1262986 w 1948239"/>
              <a:gd name="connsiteY216" fmla="*/ 889752 h 1667221"/>
              <a:gd name="connsiteX217" fmla="*/ 1267288 w 1948239"/>
              <a:gd name="connsiteY217" fmla="*/ 898280 h 1667221"/>
              <a:gd name="connsiteX218" fmla="*/ 1257252 w 1948239"/>
              <a:gd name="connsiteY218" fmla="*/ 902544 h 1667221"/>
              <a:gd name="connsiteX219" fmla="*/ 1185572 w 1948239"/>
              <a:gd name="connsiteY219" fmla="*/ 889752 h 1667221"/>
              <a:gd name="connsiteX220" fmla="*/ 1194174 w 1948239"/>
              <a:gd name="connsiteY220" fmla="*/ 892595 h 1667221"/>
              <a:gd name="connsiteX221" fmla="*/ 1197041 w 1948239"/>
              <a:gd name="connsiteY221" fmla="*/ 899703 h 1667221"/>
              <a:gd name="connsiteX222" fmla="*/ 832911 w 1948239"/>
              <a:gd name="connsiteY222" fmla="*/ 888331 h 1667221"/>
              <a:gd name="connsiteX223" fmla="*/ 848682 w 1948239"/>
              <a:gd name="connsiteY223" fmla="*/ 892595 h 1667221"/>
              <a:gd name="connsiteX224" fmla="*/ 876636 w 1948239"/>
              <a:gd name="connsiteY224" fmla="*/ 883357 h 1667221"/>
              <a:gd name="connsiteX225" fmla="*/ 871619 w 1948239"/>
              <a:gd name="connsiteY225" fmla="*/ 891174 h 1667221"/>
              <a:gd name="connsiteX226" fmla="*/ 890255 w 1948239"/>
              <a:gd name="connsiteY226" fmla="*/ 888331 h 1667221"/>
              <a:gd name="connsiteX227" fmla="*/ 881653 w 1948239"/>
              <a:gd name="connsiteY227" fmla="*/ 888331 h 1667221"/>
              <a:gd name="connsiteX228" fmla="*/ 890255 w 1948239"/>
              <a:gd name="connsiteY228" fmla="*/ 884067 h 1667221"/>
              <a:gd name="connsiteX229" fmla="*/ 876636 w 1948239"/>
              <a:gd name="connsiteY229" fmla="*/ 883357 h 1667221"/>
              <a:gd name="connsiteX230" fmla="*/ 1364771 w 1948239"/>
              <a:gd name="connsiteY230" fmla="*/ 881224 h 1667221"/>
              <a:gd name="connsiteX231" fmla="*/ 1341834 w 1948239"/>
              <a:gd name="connsiteY231" fmla="*/ 882646 h 1667221"/>
              <a:gd name="connsiteX232" fmla="*/ 1347568 w 1948239"/>
              <a:gd name="connsiteY232" fmla="*/ 892595 h 1667221"/>
              <a:gd name="connsiteX233" fmla="*/ 1336099 w 1948239"/>
              <a:gd name="connsiteY233" fmla="*/ 889752 h 1667221"/>
              <a:gd name="connsiteX234" fmla="*/ 1333232 w 1948239"/>
              <a:gd name="connsiteY234" fmla="*/ 896859 h 1667221"/>
              <a:gd name="connsiteX235" fmla="*/ 1367638 w 1948239"/>
              <a:gd name="connsiteY235" fmla="*/ 902545 h 1667221"/>
              <a:gd name="connsiteX236" fmla="*/ 1364771 w 1948239"/>
              <a:gd name="connsiteY236" fmla="*/ 881224 h 1667221"/>
              <a:gd name="connsiteX237" fmla="*/ 893122 w 1948239"/>
              <a:gd name="connsiteY237" fmla="*/ 869853 h 1667221"/>
              <a:gd name="connsiteX238" fmla="*/ 881653 w 1948239"/>
              <a:gd name="connsiteY238" fmla="*/ 881224 h 1667221"/>
              <a:gd name="connsiteX239" fmla="*/ 883087 w 1948239"/>
              <a:gd name="connsiteY239" fmla="*/ 881224 h 1667221"/>
              <a:gd name="connsiteX240" fmla="*/ 891689 w 1948239"/>
              <a:gd name="connsiteY240" fmla="*/ 882646 h 1667221"/>
              <a:gd name="connsiteX241" fmla="*/ 884520 w 1948239"/>
              <a:gd name="connsiteY241" fmla="*/ 879803 h 1667221"/>
              <a:gd name="connsiteX242" fmla="*/ 1154034 w 1948239"/>
              <a:gd name="connsiteY242" fmla="*/ 867010 h 1667221"/>
              <a:gd name="connsiteX243" fmla="*/ 1164068 w 1948239"/>
              <a:gd name="connsiteY243" fmla="*/ 871274 h 1667221"/>
              <a:gd name="connsiteX244" fmla="*/ 1161202 w 1948239"/>
              <a:gd name="connsiteY244" fmla="*/ 874117 h 1667221"/>
              <a:gd name="connsiteX245" fmla="*/ 918926 w 1948239"/>
              <a:gd name="connsiteY245" fmla="*/ 864169 h 1667221"/>
              <a:gd name="connsiteX246" fmla="*/ 917287 w 1948239"/>
              <a:gd name="connsiteY246" fmla="*/ 865793 h 1667221"/>
              <a:gd name="connsiteX247" fmla="*/ 910325 w 1948239"/>
              <a:gd name="connsiteY247" fmla="*/ 867012 h 1667221"/>
              <a:gd name="connsiteX248" fmla="*/ 918926 w 1948239"/>
              <a:gd name="connsiteY248" fmla="*/ 872696 h 1667221"/>
              <a:gd name="connsiteX249" fmla="*/ 915701 w 1948239"/>
              <a:gd name="connsiteY249" fmla="*/ 867366 h 1667221"/>
              <a:gd name="connsiteX250" fmla="*/ 917287 w 1948239"/>
              <a:gd name="connsiteY250" fmla="*/ 865793 h 1667221"/>
              <a:gd name="connsiteX251" fmla="*/ 921142 w 1948239"/>
              <a:gd name="connsiteY251" fmla="*/ 865119 h 1667221"/>
              <a:gd name="connsiteX252" fmla="*/ 932187 w 1948239"/>
              <a:gd name="connsiteY252" fmla="*/ 869854 h 1667221"/>
              <a:gd name="connsiteX253" fmla="*/ 938996 w 1948239"/>
              <a:gd name="connsiteY253" fmla="*/ 867012 h 1667221"/>
              <a:gd name="connsiteX254" fmla="*/ 922510 w 1948239"/>
              <a:gd name="connsiteY254" fmla="*/ 864879 h 1667221"/>
              <a:gd name="connsiteX255" fmla="*/ 921142 w 1948239"/>
              <a:gd name="connsiteY255" fmla="*/ 865119 h 1667221"/>
              <a:gd name="connsiteX256" fmla="*/ 851546 w 1948239"/>
              <a:gd name="connsiteY256" fmla="*/ 862746 h 1667221"/>
              <a:gd name="connsiteX257" fmla="*/ 848679 w 1948239"/>
              <a:gd name="connsiteY257" fmla="*/ 869853 h 1667221"/>
              <a:gd name="connsiteX258" fmla="*/ 842945 w 1948239"/>
              <a:gd name="connsiteY258" fmla="*/ 869853 h 1667221"/>
              <a:gd name="connsiteX259" fmla="*/ 940766 w 1948239"/>
              <a:gd name="connsiteY259" fmla="*/ 862525 h 1667221"/>
              <a:gd name="connsiteX260" fmla="*/ 949031 w 1948239"/>
              <a:gd name="connsiteY260" fmla="*/ 874117 h 1667221"/>
              <a:gd name="connsiteX261" fmla="*/ 947598 w 1948239"/>
              <a:gd name="connsiteY261" fmla="*/ 862748 h 1667221"/>
              <a:gd name="connsiteX262" fmla="*/ 940766 w 1948239"/>
              <a:gd name="connsiteY262" fmla="*/ 862525 h 1667221"/>
              <a:gd name="connsiteX263" fmla="*/ 1151636 w 1948239"/>
              <a:gd name="connsiteY263" fmla="*/ 862322 h 1667221"/>
              <a:gd name="connsiteX264" fmla="*/ 1156901 w 1948239"/>
              <a:gd name="connsiteY264" fmla="*/ 865589 h 1667221"/>
              <a:gd name="connsiteX265" fmla="*/ 1151525 w 1948239"/>
              <a:gd name="connsiteY265" fmla="*/ 862924 h 1667221"/>
              <a:gd name="connsiteX266" fmla="*/ 1204210 w 1948239"/>
              <a:gd name="connsiteY266" fmla="*/ 851377 h 1667221"/>
              <a:gd name="connsiteX267" fmla="*/ 1218546 w 1948239"/>
              <a:gd name="connsiteY267" fmla="*/ 871276 h 1667221"/>
              <a:gd name="connsiteX268" fmla="*/ 1209944 w 1948239"/>
              <a:gd name="connsiteY268" fmla="*/ 852798 h 1667221"/>
              <a:gd name="connsiteX269" fmla="*/ 1211377 w 1948239"/>
              <a:gd name="connsiteY269" fmla="*/ 861326 h 1667221"/>
              <a:gd name="connsiteX270" fmla="*/ 1184140 w 1948239"/>
              <a:gd name="connsiteY270" fmla="*/ 845691 h 1667221"/>
              <a:gd name="connsiteX271" fmla="*/ 1198476 w 1948239"/>
              <a:gd name="connsiteY271" fmla="*/ 857062 h 1667221"/>
              <a:gd name="connsiteX272" fmla="*/ 1198476 w 1948239"/>
              <a:gd name="connsiteY272" fmla="*/ 855641 h 1667221"/>
              <a:gd name="connsiteX273" fmla="*/ 871619 w 1948239"/>
              <a:gd name="connsiteY273" fmla="*/ 844270 h 1667221"/>
              <a:gd name="connsiteX274" fmla="*/ 867317 w 1948239"/>
              <a:gd name="connsiteY274" fmla="*/ 849955 h 1667221"/>
              <a:gd name="connsiteX275" fmla="*/ 864450 w 1948239"/>
              <a:gd name="connsiteY275" fmla="*/ 848534 h 1667221"/>
              <a:gd name="connsiteX276" fmla="*/ 1221413 w 1948239"/>
              <a:gd name="connsiteY276" fmla="*/ 841427 h 1667221"/>
              <a:gd name="connsiteX277" fmla="*/ 1221413 w 1948239"/>
              <a:gd name="connsiteY277" fmla="*/ 852798 h 1667221"/>
              <a:gd name="connsiteX278" fmla="*/ 1221413 w 1948239"/>
              <a:gd name="connsiteY278" fmla="*/ 841427 h 1667221"/>
              <a:gd name="connsiteX279" fmla="*/ 24103 w 1948239"/>
              <a:gd name="connsiteY279" fmla="*/ 830945 h 1667221"/>
              <a:gd name="connsiteX280" fmla="*/ 15770 w 1948239"/>
              <a:gd name="connsiteY280" fmla="*/ 844270 h 1667221"/>
              <a:gd name="connsiteX281" fmla="*/ 15770 w 1948239"/>
              <a:gd name="connsiteY281" fmla="*/ 872697 h 1667221"/>
              <a:gd name="connsiteX282" fmla="*/ 20070 w 1948239"/>
              <a:gd name="connsiteY282" fmla="*/ 859905 h 1667221"/>
              <a:gd name="connsiteX283" fmla="*/ 11469 w 1948239"/>
              <a:gd name="connsiteY283" fmla="*/ 911073 h 1667221"/>
              <a:gd name="connsiteX284" fmla="*/ 31539 w 1948239"/>
              <a:gd name="connsiteY284" fmla="*/ 875540 h 1667221"/>
              <a:gd name="connsiteX285" fmla="*/ 34406 w 1948239"/>
              <a:gd name="connsiteY285" fmla="*/ 898280 h 1667221"/>
              <a:gd name="connsiteX286" fmla="*/ 35840 w 1948239"/>
              <a:gd name="connsiteY286" fmla="*/ 915337 h 1667221"/>
              <a:gd name="connsiteX287" fmla="*/ 38707 w 1948239"/>
              <a:gd name="connsiteY287" fmla="*/ 912494 h 1667221"/>
              <a:gd name="connsiteX288" fmla="*/ 35840 w 1948239"/>
              <a:gd name="connsiteY288" fmla="*/ 898280 h 1667221"/>
              <a:gd name="connsiteX289" fmla="*/ 38707 w 1948239"/>
              <a:gd name="connsiteY289" fmla="*/ 884067 h 1667221"/>
              <a:gd name="connsiteX290" fmla="*/ 32973 w 1948239"/>
              <a:gd name="connsiteY290" fmla="*/ 874117 h 1667221"/>
              <a:gd name="connsiteX291" fmla="*/ 24103 w 1948239"/>
              <a:gd name="connsiteY291" fmla="*/ 830945 h 1667221"/>
              <a:gd name="connsiteX292" fmla="*/ 1246321 w 1948239"/>
              <a:gd name="connsiteY292" fmla="*/ 825793 h 1667221"/>
              <a:gd name="connsiteX293" fmla="*/ 1237182 w 1948239"/>
              <a:gd name="connsiteY293" fmla="*/ 827215 h 1667221"/>
              <a:gd name="connsiteX294" fmla="*/ 1254385 w 1948239"/>
              <a:gd name="connsiteY294" fmla="*/ 832899 h 1667221"/>
              <a:gd name="connsiteX295" fmla="*/ 1246321 w 1948239"/>
              <a:gd name="connsiteY295" fmla="*/ 825793 h 1667221"/>
              <a:gd name="connsiteX296" fmla="*/ 1260119 w 1948239"/>
              <a:gd name="connsiteY296" fmla="*/ 822951 h 1667221"/>
              <a:gd name="connsiteX297" fmla="*/ 1261553 w 1948239"/>
              <a:gd name="connsiteY297" fmla="*/ 828635 h 1667221"/>
              <a:gd name="connsiteX298" fmla="*/ 1166937 w 1948239"/>
              <a:gd name="connsiteY298" fmla="*/ 794523 h 1667221"/>
              <a:gd name="connsiteX299" fmla="*/ 1168370 w 1948239"/>
              <a:gd name="connsiteY299" fmla="*/ 812290 h 1667221"/>
              <a:gd name="connsiteX300" fmla="*/ 1170089 w 1948239"/>
              <a:gd name="connsiteY300" fmla="*/ 816337 h 1667221"/>
              <a:gd name="connsiteX301" fmla="*/ 1169804 w 1948239"/>
              <a:gd name="connsiteY301" fmla="*/ 817265 h 1667221"/>
              <a:gd name="connsiteX302" fmla="*/ 1170735 w 1948239"/>
              <a:gd name="connsiteY302" fmla="*/ 817858 h 1667221"/>
              <a:gd name="connsiteX303" fmla="*/ 1174104 w 1948239"/>
              <a:gd name="connsiteY303" fmla="*/ 825792 h 1667221"/>
              <a:gd name="connsiteX304" fmla="*/ 1179838 w 1948239"/>
              <a:gd name="connsiteY304" fmla="*/ 817265 h 1667221"/>
              <a:gd name="connsiteX305" fmla="*/ 1174821 w 1948239"/>
              <a:gd name="connsiteY305" fmla="*/ 820462 h 1667221"/>
              <a:gd name="connsiteX306" fmla="*/ 1170735 w 1948239"/>
              <a:gd name="connsiteY306" fmla="*/ 817858 h 1667221"/>
              <a:gd name="connsiteX307" fmla="*/ 1170089 w 1948239"/>
              <a:gd name="connsiteY307" fmla="*/ 816337 h 1667221"/>
              <a:gd name="connsiteX308" fmla="*/ 1174284 w 1948239"/>
              <a:gd name="connsiteY308" fmla="*/ 802696 h 1667221"/>
              <a:gd name="connsiteX309" fmla="*/ 1166937 w 1948239"/>
              <a:gd name="connsiteY309" fmla="*/ 794523 h 1667221"/>
              <a:gd name="connsiteX310" fmla="*/ 1159768 w 1948239"/>
              <a:gd name="connsiteY310" fmla="*/ 785995 h 1667221"/>
              <a:gd name="connsiteX311" fmla="*/ 1174104 w 1948239"/>
              <a:gd name="connsiteY311" fmla="*/ 785995 h 1667221"/>
              <a:gd name="connsiteX312" fmla="*/ 1013543 w 1948239"/>
              <a:gd name="connsiteY312" fmla="*/ 783152 h 1667221"/>
              <a:gd name="connsiteX313" fmla="*/ 1017844 w 1948239"/>
              <a:gd name="connsiteY313" fmla="*/ 791681 h 1667221"/>
              <a:gd name="connsiteX314" fmla="*/ 1019277 w 1948239"/>
              <a:gd name="connsiteY314" fmla="*/ 784574 h 1667221"/>
              <a:gd name="connsiteX315" fmla="*/ 914626 w 1948239"/>
              <a:gd name="connsiteY315" fmla="*/ 767519 h 1667221"/>
              <a:gd name="connsiteX316" fmla="*/ 911759 w 1948239"/>
              <a:gd name="connsiteY316" fmla="*/ 771782 h 1667221"/>
              <a:gd name="connsiteX317" fmla="*/ 914626 w 1948239"/>
              <a:gd name="connsiteY317" fmla="*/ 768940 h 1667221"/>
              <a:gd name="connsiteX318" fmla="*/ 914626 w 1948239"/>
              <a:gd name="connsiteY318" fmla="*/ 767519 h 1667221"/>
              <a:gd name="connsiteX319" fmla="*/ 1939639 w 1948239"/>
              <a:gd name="connsiteY319" fmla="*/ 766096 h 1667221"/>
              <a:gd name="connsiteX320" fmla="*/ 1935337 w 1948239"/>
              <a:gd name="connsiteY320" fmla="*/ 783151 h 1667221"/>
              <a:gd name="connsiteX321" fmla="*/ 1935337 w 1948239"/>
              <a:gd name="connsiteY321" fmla="*/ 781730 h 1667221"/>
              <a:gd name="connsiteX322" fmla="*/ 927528 w 1948239"/>
              <a:gd name="connsiteY322" fmla="*/ 740513 h 1667221"/>
              <a:gd name="connsiteX323" fmla="*/ 918926 w 1948239"/>
              <a:gd name="connsiteY323" fmla="*/ 750462 h 1667221"/>
              <a:gd name="connsiteX324" fmla="*/ 920359 w 1948239"/>
              <a:gd name="connsiteY324" fmla="*/ 756148 h 1667221"/>
              <a:gd name="connsiteX325" fmla="*/ 921793 w 1948239"/>
              <a:gd name="connsiteY325" fmla="*/ 756148 h 1667221"/>
              <a:gd name="connsiteX326" fmla="*/ 943298 w 1948239"/>
              <a:gd name="connsiteY326" fmla="*/ 757569 h 1667221"/>
              <a:gd name="connsiteX327" fmla="*/ 944731 w 1948239"/>
              <a:gd name="connsiteY327" fmla="*/ 750462 h 1667221"/>
              <a:gd name="connsiteX328" fmla="*/ 938996 w 1948239"/>
              <a:gd name="connsiteY328" fmla="*/ 744777 h 1667221"/>
              <a:gd name="connsiteX329" fmla="*/ 927528 w 1948239"/>
              <a:gd name="connsiteY329" fmla="*/ 740513 h 1667221"/>
              <a:gd name="connsiteX330" fmla="*/ 911759 w 1948239"/>
              <a:gd name="connsiteY330" fmla="*/ 737670 h 1667221"/>
              <a:gd name="connsiteX331" fmla="*/ 913192 w 1948239"/>
              <a:gd name="connsiteY331" fmla="*/ 744777 h 1667221"/>
              <a:gd name="connsiteX332" fmla="*/ 918926 w 1948239"/>
              <a:gd name="connsiteY332" fmla="*/ 739091 h 1667221"/>
              <a:gd name="connsiteX333" fmla="*/ 1092389 w 1948239"/>
              <a:gd name="connsiteY333" fmla="*/ 734827 h 1667221"/>
              <a:gd name="connsiteX334" fmla="*/ 1089522 w 1948239"/>
              <a:gd name="connsiteY334" fmla="*/ 740512 h 1667221"/>
              <a:gd name="connsiteX335" fmla="*/ 1088089 w 1948239"/>
              <a:gd name="connsiteY335" fmla="*/ 739091 h 1667221"/>
              <a:gd name="connsiteX336" fmla="*/ 1060852 w 1948239"/>
              <a:gd name="connsiteY336" fmla="*/ 726299 h 1667221"/>
              <a:gd name="connsiteX337" fmla="*/ 1059417 w 1948239"/>
              <a:gd name="connsiteY337" fmla="*/ 729142 h 1667221"/>
              <a:gd name="connsiteX338" fmla="*/ 1056550 w 1948239"/>
              <a:gd name="connsiteY338" fmla="*/ 727722 h 1667221"/>
              <a:gd name="connsiteX339" fmla="*/ 1055117 w 1948239"/>
              <a:gd name="connsiteY339" fmla="*/ 730563 h 1667221"/>
              <a:gd name="connsiteX340" fmla="*/ 1059417 w 1948239"/>
              <a:gd name="connsiteY340" fmla="*/ 731986 h 1667221"/>
              <a:gd name="connsiteX341" fmla="*/ 1060852 w 1948239"/>
              <a:gd name="connsiteY341" fmla="*/ 726299 h 1667221"/>
              <a:gd name="connsiteX342" fmla="*/ 850774 w 1948239"/>
              <a:gd name="connsiteY342" fmla="*/ 713968 h 1667221"/>
              <a:gd name="connsiteX343" fmla="*/ 851549 w 1948239"/>
              <a:gd name="connsiteY343" fmla="*/ 714929 h 1667221"/>
              <a:gd name="connsiteX344" fmla="*/ 850810 w 1948239"/>
              <a:gd name="connsiteY344" fmla="*/ 714342 h 1667221"/>
              <a:gd name="connsiteX345" fmla="*/ 920359 w 1948239"/>
              <a:gd name="connsiteY345" fmla="*/ 712087 h 1667221"/>
              <a:gd name="connsiteX346" fmla="*/ 927528 w 1948239"/>
              <a:gd name="connsiteY346" fmla="*/ 727722 h 1667221"/>
              <a:gd name="connsiteX347" fmla="*/ 927528 w 1948239"/>
              <a:gd name="connsiteY347" fmla="*/ 724879 h 1667221"/>
              <a:gd name="connsiteX348" fmla="*/ 920359 w 1948239"/>
              <a:gd name="connsiteY348" fmla="*/ 712087 h 1667221"/>
              <a:gd name="connsiteX349" fmla="*/ 1040781 w 1948239"/>
              <a:gd name="connsiteY349" fmla="*/ 697873 h 1667221"/>
              <a:gd name="connsiteX350" fmla="*/ 1039347 w 1948239"/>
              <a:gd name="connsiteY350" fmla="*/ 703558 h 1667221"/>
              <a:gd name="connsiteX351" fmla="*/ 1037914 w 1948239"/>
              <a:gd name="connsiteY351" fmla="*/ 707822 h 1667221"/>
              <a:gd name="connsiteX352" fmla="*/ 1037914 w 1948239"/>
              <a:gd name="connsiteY352" fmla="*/ 709244 h 1667221"/>
              <a:gd name="connsiteX353" fmla="*/ 1050816 w 1948239"/>
              <a:gd name="connsiteY353" fmla="*/ 704980 h 1667221"/>
              <a:gd name="connsiteX354" fmla="*/ 1049381 w 1948239"/>
              <a:gd name="connsiteY354" fmla="*/ 707822 h 1667221"/>
              <a:gd name="connsiteX355" fmla="*/ 1053683 w 1948239"/>
              <a:gd name="connsiteY355" fmla="*/ 707822 h 1667221"/>
              <a:gd name="connsiteX356" fmla="*/ 1050816 w 1948239"/>
              <a:gd name="connsiteY356" fmla="*/ 704980 h 1667221"/>
              <a:gd name="connsiteX357" fmla="*/ 1040781 w 1948239"/>
              <a:gd name="connsiteY357" fmla="*/ 702137 h 1667221"/>
              <a:gd name="connsiteX358" fmla="*/ 1043649 w 1948239"/>
              <a:gd name="connsiteY358" fmla="*/ 699294 h 1667221"/>
              <a:gd name="connsiteX359" fmla="*/ 1040781 w 1948239"/>
              <a:gd name="connsiteY359" fmla="*/ 697873 h 1667221"/>
              <a:gd name="connsiteX360" fmla="*/ 816784 w 1948239"/>
              <a:gd name="connsiteY360" fmla="*/ 697873 h 1667221"/>
              <a:gd name="connsiteX361" fmla="*/ 828612 w 1948239"/>
              <a:gd name="connsiteY361" fmla="*/ 700716 h 1667221"/>
              <a:gd name="connsiteX362" fmla="*/ 807107 w 1948239"/>
              <a:gd name="connsiteY362" fmla="*/ 703558 h 1667221"/>
              <a:gd name="connsiteX363" fmla="*/ 816784 w 1948239"/>
              <a:gd name="connsiteY363" fmla="*/ 697873 h 1667221"/>
              <a:gd name="connsiteX364" fmla="*/ 1866524 w 1948239"/>
              <a:gd name="connsiteY364" fmla="*/ 695030 h 1667221"/>
              <a:gd name="connsiteX365" fmla="*/ 1869391 w 1948239"/>
              <a:gd name="connsiteY365" fmla="*/ 746198 h 1667221"/>
              <a:gd name="connsiteX366" fmla="*/ 1866524 w 1948239"/>
              <a:gd name="connsiteY366" fmla="*/ 695030 h 1667221"/>
              <a:gd name="connsiteX367" fmla="*/ 993473 w 1948239"/>
              <a:gd name="connsiteY367" fmla="*/ 690766 h 1667221"/>
              <a:gd name="connsiteX368" fmla="*/ 989173 w 1948239"/>
              <a:gd name="connsiteY368" fmla="*/ 692188 h 1667221"/>
              <a:gd name="connsiteX369" fmla="*/ 989173 w 1948239"/>
              <a:gd name="connsiteY369" fmla="*/ 693609 h 1667221"/>
              <a:gd name="connsiteX370" fmla="*/ 993473 w 1948239"/>
              <a:gd name="connsiteY370" fmla="*/ 690766 h 1667221"/>
              <a:gd name="connsiteX371" fmla="*/ 711057 w 1948239"/>
              <a:gd name="connsiteY371" fmla="*/ 679395 h 1667221"/>
              <a:gd name="connsiteX372" fmla="*/ 718708 w 1948239"/>
              <a:gd name="connsiteY372" fmla="*/ 679495 h 1667221"/>
              <a:gd name="connsiteX373" fmla="*/ 718405 w 1948239"/>
              <a:gd name="connsiteY373" fmla="*/ 679574 h 1667221"/>
              <a:gd name="connsiteX374" fmla="*/ 711057 w 1948239"/>
              <a:gd name="connsiteY374" fmla="*/ 679395 h 1667221"/>
              <a:gd name="connsiteX375" fmla="*/ 70067 w 1948239"/>
              <a:gd name="connsiteY375" fmla="*/ 662384 h 1667221"/>
              <a:gd name="connsiteX376" fmla="*/ 58778 w 1948239"/>
              <a:gd name="connsiteY376" fmla="*/ 690766 h 1667221"/>
              <a:gd name="connsiteX377" fmla="*/ 68812 w 1948239"/>
              <a:gd name="connsiteY377" fmla="*/ 686502 h 1667221"/>
              <a:gd name="connsiteX378" fmla="*/ 73113 w 1948239"/>
              <a:gd name="connsiteY378" fmla="*/ 670868 h 1667221"/>
              <a:gd name="connsiteX379" fmla="*/ 70067 w 1948239"/>
              <a:gd name="connsiteY379" fmla="*/ 662384 h 1667221"/>
              <a:gd name="connsiteX380" fmla="*/ 926095 w 1948239"/>
              <a:gd name="connsiteY380" fmla="*/ 658076 h 1667221"/>
              <a:gd name="connsiteX381" fmla="*/ 923228 w 1948239"/>
              <a:gd name="connsiteY381" fmla="*/ 672288 h 1667221"/>
              <a:gd name="connsiteX382" fmla="*/ 918926 w 1948239"/>
              <a:gd name="connsiteY382" fmla="*/ 668024 h 1667221"/>
              <a:gd name="connsiteX383" fmla="*/ 931829 w 1948239"/>
              <a:gd name="connsiteY383" fmla="*/ 676554 h 1667221"/>
              <a:gd name="connsiteX384" fmla="*/ 926095 w 1948239"/>
              <a:gd name="connsiteY384" fmla="*/ 658076 h 1667221"/>
              <a:gd name="connsiteX385" fmla="*/ 841513 w 1948239"/>
              <a:gd name="connsiteY385" fmla="*/ 652390 h 1667221"/>
              <a:gd name="connsiteX386" fmla="*/ 858716 w 1948239"/>
              <a:gd name="connsiteY386" fmla="*/ 672288 h 1667221"/>
              <a:gd name="connsiteX387" fmla="*/ 852981 w 1948239"/>
              <a:gd name="connsiteY387" fmla="*/ 665183 h 1667221"/>
              <a:gd name="connsiteX388" fmla="*/ 854416 w 1948239"/>
              <a:gd name="connsiteY388" fmla="*/ 665183 h 1667221"/>
              <a:gd name="connsiteX389" fmla="*/ 855849 w 1948239"/>
              <a:gd name="connsiteY389" fmla="*/ 658076 h 1667221"/>
              <a:gd name="connsiteX390" fmla="*/ 841513 w 1948239"/>
              <a:gd name="connsiteY390" fmla="*/ 652390 h 1667221"/>
              <a:gd name="connsiteX391" fmla="*/ 1050816 w 1948239"/>
              <a:gd name="connsiteY391" fmla="*/ 643862 h 1667221"/>
              <a:gd name="connsiteX392" fmla="*/ 1033613 w 1948239"/>
              <a:gd name="connsiteY392" fmla="*/ 653812 h 1667221"/>
              <a:gd name="connsiteX393" fmla="*/ 1040781 w 1948239"/>
              <a:gd name="connsiteY393" fmla="*/ 650969 h 1667221"/>
              <a:gd name="connsiteX394" fmla="*/ 1040781 w 1948239"/>
              <a:gd name="connsiteY394" fmla="*/ 652390 h 1667221"/>
              <a:gd name="connsiteX395" fmla="*/ 1047949 w 1948239"/>
              <a:gd name="connsiteY395" fmla="*/ 653812 h 1667221"/>
              <a:gd name="connsiteX396" fmla="*/ 1050816 w 1948239"/>
              <a:gd name="connsiteY396" fmla="*/ 643862 h 1667221"/>
              <a:gd name="connsiteX397" fmla="*/ 994471 w 1948239"/>
              <a:gd name="connsiteY397" fmla="*/ 641699 h 1667221"/>
              <a:gd name="connsiteX398" fmla="*/ 995167 w 1948239"/>
              <a:gd name="connsiteY398" fmla="*/ 641769 h 1667221"/>
              <a:gd name="connsiteX399" fmla="*/ 993473 w 1948239"/>
              <a:gd name="connsiteY399" fmla="*/ 642441 h 1667221"/>
              <a:gd name="connsiteX400" fmla="*/ 676651 w 1948239"/>
              <a:gd name="connsiteY400" fmla="*/ 632491 h 1667221"/>
              <a:gd name="connsiteX401" fmla="*/ 695287 w 1948239"/>
              <a:gd name="connsiteY401" fmla="*/ 633913 h 1667221"/>
              <a:gd name="connsiteX402" fmla="*/ 676651 w 1948239"/>
              <a:gd name="connsiteY402" fmla="*/ 632491 h 1667221"/>
              <a:gd name="connsiteX403" fmla="*/ 1889462 w 1948239"/>
              <a:gd name="connsiteY403" fmla="*/ 626807 h 1667221"/>
              <a:gd name="connsiteX404" fmla="*/ 1895196 w 1948239"/>
              <a:gd name="connsiteY404" fmla="*/ 665182 h 1667221"/>
              <a:gd name="connsiteX405" fmla="*/ 1876560 w 1948239"/>
              <a:gd name="connsiteY405" fmla="*/ 712086 h 1667221"/>
              <a:gd name="connsiteX406" fmla="*/ 1900930 w 1948239"/>
              <a:gd name="connsiteY406" fmla="*/ 635334 h 1667221"/>
              <a:gd name="connsiteX407" fmla="*/ 1003402 w 1948239"/>
              <a:gd name="connsiteY407" fmla="*/ 616178 h 1667221"/>
              <a:gd name="connsiteX408" fmla="*/ 1005120 w 1948239"/>
              <a:gd name="connsiteY408" fmla="*/ 618811 h 1667221"/>
              <a:gd name="connsiteX409" fmla="*/ 1003508 w 1948239"/>
              <a:gd name="connsiteY409" fmla="*/ 626806 h 1667221"/>
              <a:gd name="connsiteX410" fmla="*/ 1001358 w 1948239"/>
              <a:gd name="connsiteY410" fmla="*/ 619345 h 1667221"/>
              <a:gd name="connsiteX411" fmla="*/ 999207 w 1948239"/>
              <a:gd name="connsiteY411" fmla="*/ 609751 h 1667221"/>
              <a:gd name="connsiteX412" fmla="*/ 1003508 w 1948239"/>
              <a:gd name="connsiteY412" fmla="*/ 616014 h 1667221"/>
              <a:gd name="connsiteX413" fmla="*/ 1003402 w 1948239"/>
              <a:gd name="connsiteY413" fmla="*/ 616178 h 1667221"/>
              <a:gd name="connsiteX414" fmla="*/ 666616 w 1948239"/>
              <a:gd name="connsiteY414" fmla="*/ 604065 h 1667221"/>
              <a:gd name="connsiteX415" fmla="*/ 655147 w 1948239"/>
              <a:gd name="connsiteY415" fmla="*/ 614015 h 1667221"/>
              <a:gd name="connsiteX416" fmla="*/ 663749 w 1948239"/>
              <a:gd name="connsiteY416" fmla="*/ 626806 h 1667221"/>
              <a:gd name="connsiteX417" fmla="*/ 670917 w 1948239"/>
              <a:gd name="connsiteY417" fmla="*/ 616858 h 1667221"/>
              <a:gd name="connsiteX418" fmla="*/ 666616 w 1948239"/>
              <a:gd name="connsiteY418" fmla="*/ 604065 h 1667221"/>
              <a:gd name="connsiteX419" fmla="*/ 1093823 w 1948239"/>
              <a:gd name="connsiteY419" fmla="*/ 602644 h 1667221"/>
              <a:gd name="connsiteX420" fmla="*/ 1085222 w 1948239"/>
              <a:gd name="connsiteY420" fmla="*/ 609751 h 1667221"/>
              <a:gd name="connsiteX421" fmla="*/ 1093823 w 1948239"/>
              <a:gd name="connsiteY421" fmla="*/ 602644 h 1667221"/>
              <a:gd name="connsiteX422" fmla="*/ 762666 w 1948239"/>
              <a:gd name="connsiteY422" fmla="*/ 602644 h 1667221"/>
              <a:gd name="connsiteX423" fmla="*/ 764099 w 1948239"/>
              <a:gd name="connsiteY423" fmla="*/ 615436 h 1667221"/>
              <a:gd name="connsiteX424" fmla="*/ 759799 w 1948239"/>
              <a:gd name="connsiteY424" fmla="*/ 615436 h 1667221"/>
              <a:gd name="connsiteX425" fmla="*/ 762487 w 1948239"/>
              <a:gd name="connsiteY425" fmla="*/ 622720 h 1667221"/>
              <a:gd name="connsiteX426" fmla="*/ 763428 w 1948239"/>
              <a:gd name="connsiteY426" fmla="*/ 623371 h 1667221"/>
              <a:gd name="connsiteX427" fmla="*/ 762666 w 1948239"/>
              <a:gd name="connsiteY427" fmla="*/ 625386 h 1667221"/>
              <a:gd name="connsiteX428" fmla="*/ 768401 w 1948239"/>
              <a:gd name="connsiteY428" fmla="*/ 626806 h 1667221"/>
              <a:gd name="connsiteX429" fmla="*/ 763428 w 1948239"/>
              <a:gd name="connsiteY429" fmla="*/ 623371 h 1667221"/>
              <a:gd name="connsiteX430" fmla="*/ 765354 w 1948239"/>
              <a:gd name="connsiteY430" fmla="*/ 618279 h 1667221"/>
              <a:gd name="connsiteX431" fmla="*/ 771268 w 1948239"/>
              <a:gd name="connsiteY431" fmla="*/ 611172 h 1667221"/>
              <a:gd name="connsiteX432" fmla="*/ 762666 w 1948239"/>
              <a:gd name="connsiteY432" fmla="*/ 602644 h 1667221"/>
              <a:gd name="connsiteX433" fmla="*/ 785469 w 1948239"/>
              <a:gd name="connsiteY433" fmla="*/ 599801 h 1667221"/>
              <a:gd name="connsiteX434" fmla="*/ 779869 w 1948239"/>
              <a:gd name="connsiteY434" fmla="*/ 602644 h 1667221"/>
              <a:gd name="connsiteX435" fmla="*/ 789904 w 1948239"/>
              <a:gd name="connsiteY435" fmla="*/ 612593 h 1667221"/>
              <a:gd name="connsiteX436" fmla="*/ 785469 w 1948239"/>
              <a:gd name="connsiteY436" fmla="*/ 599801 h 1667221"/>
              <a:gd name="connsiteX437" fmla="*/ 543327 w 1948239"/>
              <a:gd name="connsiteY437" fmla="*/ 599801 h 1667221"/>
              <a:gd name="connsiteX438" fmla="*/ 556228 w 1948239"/>
              <a:gd name="connsiteY438" fmla="*/ 606908 h 1667221"/>
              <a:gd name="connsiteX439" fmla="*/ 543327 w 1948239"/>
              <a:gd name="connsiteY439" fmla="*/ 599801 h 1667221"/>
              <a:gd name="connsiteX440" fmla="*/ 1943939 w 1948239"/>
              <a:gd name="connsiteY440" fmla="*/ 592694 h 1667221"/>
              <a:gd name="connsiteX441" fmla="*/ 1948239 w 1948239"/>
              <a:gd name="connsiteY441" fmla="*/ 598379 h 1667221"/>
              <a:gd name="connsiteX442" fmla="*/ 1948239 w 1948239"/>
              <a:gd name="connsiteY442" fmla="*/ 639599 h 1667221"/>
              <a:gd name="connsiteX443" fmla="*/ 1943939 w 1948239"/>
              <a:gd name="connsiteY443" fmla="*/ 592694 h 1667221"/>
              <a:gd name="connsiteX444" fmla="*/ 586335 w 1948239"/>
              <a:gd name="connsiteY444" fmla="*/ 589852 h 1667221"/>
              <a:gd name="connsiteX445" fmla="*/ 579168 w 1948239"/>
              <a:gd name="connsiteY445" fmla="*/ 594116 h 1667221"/>
              <a:gd name="connsiteX446" fmla="*/ 596371 w 1948239"/>
              <a:gd name="connsiteY446" fmla="*/ 598380 h 1667221"/>
              <a:gd name="connsiteX447" fmla="*/ 1069453 w 1948239"/>
              <a:gd name="connsiteY447" fmla="*/ 587009 h 1667221"/>
              <a:gd name="connsiteX448" fmla="*/ 1069453 w 1948239"/>
              <a:gd name="connsiteY448" fmla="*/ 591273 h 1667221"/>
              <a:gd name="connsiteX449" fmla="*/ 1071989 w 1948239"/>
              <a:gd name="connsiteY449" fmla="*/ 587972 h 1667221"/>
              <a:gd name="connsiteX450" fmla="*/ 1077875 w 1948239"/>
              <a:gd name="connsiteY450" fmla="*/ 590207 h 1667221"/>
              <a:gd name="connsiteX451" fmla="*/ 1085222 w 1948239"/>
              <a:gd name="connsiteY451" fmla="*/ 595537 h 1667221"/>
              <a:gd name="connsiteX452" fmla="*/ 1092389 w 1948239"/>
              <a:gd name="connsiteY452" fmla="*/ 589852 h 1667221"/>
              <a:gd name="connsiteX453" fmla="*/ 1079487 w 1948239"/>
              <a:gd name="connsiteY453" fmla="*/ 589852 h 1667221"/>
              <a:gd name="connsiteX454" fmla="*/ 1079487 w 1948239"/>
              <a:gd name="connsiteY454" fmla="*/ 587009 h 1667221"/>
              <a:gd name="connsiteX455" fmla="*/ 1072319 w 1948239"/>
              <a:gd name="connsiteY455" fmla="*/ 587542 h 1667221"/>
              <a:gd name="connsiteX456" fmla="*/ 1071989 w 1948239"/>
              <a:gd name="connsiteY456" fmla="*/ 587972 h 1667221"/>
              <a:gd name="connsiteX457" fmla="*/ 488851 w 1948239"/>
              <a:gd name="connsiteY457" fmla="*/ 569953 h 1667221"/>
              <a:gd name="connsiteX458" fmla="*/ 485984 w 1948239"/>
              <a:gd name="connsiteY458" fmla="*/ 575638 h 1667221"/>
              <a:gd name="connsiteX459" fmla="*/ 477383 w 1948239"/>
              <a:gd name="connsiteY459" fmla="*/ 594116 h 1667221"/>
              <a:gd name="connsiteX460" fmla="*/ 484551 w 1948239"/>
              <a:gd name="connsiteY460" fmla="*/ 592694 h 1667221"/>
              <a:gd name="connsiteX461" fmla="*/ 481683 w 1948239"/>
              <a:gd name="connsiteY461" fmla="*/ 588430 h 1667221"/>
              <a:gd name="connsiteX462" fmla="*/ 491719 w 1948239"/>
              <a:gd name="connsiteY462" fmla="*/ 595537 h 1667221"/>
              <a:gd name="connsiteX463" fmla="*/ 485984 w 1948239"/>
              <a:gd name="connsiteY463" fmla="*/ 575638 h 1667221"/>
              <a:gd name="connsiteX464" fmla="*/ 491719 w 1948239"/>
              <a:gd name="connsiteY464" fmla="*/ 574217 h 1667221"/>
              <a:gd name="connsiteX465" fmla="*/ 496019 w 1948239"/>
              <a:gd name="connsiteY465" fmla="*/ 572795 h 1667221"/>
              <a:gd name="connsiteX466" fmla="*/ 496019 w 1948239"/>
              <a:gd name="connsiteY466" fmla="*/ 569953 h 1667221"/>
              <a:gd name="connsiteX467" fmla="*/ 491719 w 1948239"/>
              <a:gd name="connsiteY467" fmla="*/ 572795 h 1667221"/>
              <a:gd name="connsiteX468" fmla="*/ 488851 w 1948239"/>
              <a:gd name="connsiteY468" fmla="*/ 569953 h 1667221"/>
              <a:gd name="connsiteX469" fmla="*/ 435810 w 1948239"/>
              <a:gd name="connsiteY469" fmla="*/ 548633 h 1667221"/>
              <a:gd name="connsiteX470" fmla="*/ 441544 w 1948239"/>
              <a:gd name="connsiteY470" fmla="*/ 560003 h 1667221"/>
              <a:gd name="connsiteX471" fmla="*/ 440110 w 1948239"/>
              <a:gd name="connsiteY471" fmla="*/ 551476 h 1667221"/>
              <a:gd name="connsiteX472" fmla="*/ 1016410 w 1948239"/>
              <a:gd name="connsiteY472" fmla="*/ 541526 h 1667221"/>
              <a:gd name="connsiteX473" fmla="*/ 1017325 w 1948239"/>
              <a:gd name="connsiteY473" fmla="*/ 547713 h 1667221"/>
              <a:gd name="connsiteX474" fmla="*/ 1016948 w 1948239"/>
              <a:gd name="connsiteY474" fmla="*/ 547389 h 1667221"/>
              <a:gd name="connsiteX475" fmla="*/ 1016410 w 1948239"/>
              <a:gd name="connsiteY475" fmla="*/ 541526 h 1667221"/>
              <a:gd name="connsiteX476" fmla="*/ 559098 w 1948239"/>
              <a:gd name="connsiteY476" fmla="*/ 530156 h 1667221"/>
              <a:gd name="connsiteX477" fmla="*/ 570566 w 1948239"/>
              <a:gd name="connsiteY477" fmla="*/ 531577 h 1667221"/>
              <a:gd name="connsiteX478" fmla="*/ 559098 w 1948239"/>
              <a:gd name="connsiteY478" fmla="*/ 530156 h 1667221"/>
              <a:gd name="connsiteX479" fmla="*/ 1055117 w 1948239"/>
              <a:gd name="connsiteY479" fmla="*/ 524470 h 1667221"/>
              <a:gd name="connsiteX480" fmla="*/ 1055117 w 1948239"/>
              <a:gd name="connsiteY480" fmla="*/ 537262 h 1667221"/>
              <a:gd name="connsiteX481" fmla="*/ 1055117 w 1948239"/>
              <a:gd name="connsiteY481" fmla="*/ 524470 h 1667221"/>
              <a:gd name="connsiteX482" fmla="*/ 1070886 w 1948239"/>
              <a:gd name="connsiteY482" fmla="*/ 508835 h 1667221"/>
              <a:gd name="connsiteX483" fmla="*/ 1059417 w 1948239"/>
              <a:gd name="connsiteY483" fmla="*/ 514522 h 1667221"/>
              <a:gd name="connsiteX484" fmla="*/ 1070886 w 1948239"/>
              <a:gd name="connsiteY484" fmla="*/ 521627 h 1667221"/>
              <a:gd name="connsiteX485" fmla="*/ 1082355 w 1948239"/>
              <a:gd name="connsiteY485" fmla="*/ 518785 h 1667221"/>
              <a:gd name="connsiteX486" fmla="*/ 1070886 w 1948239"/>
              <a:gd name="connsiteY486" fmla="*/ 508835 h 1667221"/>
              <a:gd name="connsiteX487" fmla="*/ 549062 w 1948239"/>
              <a:gd name="connsiteY487" fmla="*/ 508835 h 1667221"/>
              <a:gd name="connsiteX488" fmla="*/ 561965 w 1948239"/>
              <a:gd name="connsiteY488" fmla="*/ 523049 h 1667221"/>
              <a:gd name="connsiteX489" fmla="*/ 549062 w 1948239"/>
              <a:gd name="connsiteY489" fmla="*/ 508835 h 1667221"/>
              <a:gd name="connsiteX490" fmla="*/ 1893763 w 1948239"/>
              <a:gd name="connsiteY490" fmla="*/ 491780 h 1667221"/>
              <a:gd name="connsiteX491" fmla="*/ 1889462 w 1948239"/>
              <a:gd name="connsiteY491" fmla="*/ 507415 h 1667221"/>
              <a:gd name="connsiteX492" fmla="*/ 1895196 w 1948239"/>
              <a:gd name="connsiteY492" fmla="*/ 497465 h 1667221"/>
              <a:gd name="connsiteX493" fmla="*/ 1908099 w 1948239"/>
              <a:gd name="connsiteY493" fmla="*/ 565688 h 1667221"/>
              <a:gd name="connsiteX494" fmla="*/ 1896630 w 1948239"/>
              <a:gd name="connsiteY494" fmla="*/ 494622 h 1667221"/>
              <a:gd name="connsiteX495" fmla="*/ 1895196 w 1948239"/>
              <a:gd name="connsiteY495" fmla="*/ 497465 h 1667221"/>
              <a:gd name="connsiteX496" fmla="*/ 1083789 w 1948239"/>
              <a:gd name="connsiteY496" fmla="*/ 456247 h 1667221"/>
              <a:gd name="connsiteX497" fmla="*/ 1080922 w 1948239"/>
              <a:gd name="connsiteY497" fmla="*/ 467617 h 1667221"/>
              <a:gd name="connsiteX498" fmla="*/ 1089523 w 1948239"/>
              <a:gd name="connsiteY498" fmla="*/ 461931 h 1667221"/>
              <a:gd name="connsiteX499" fmla="*/ 1083789 w 1948239"/>
              <a:gd name="connsiteY499" fmla="*/ 456247 h 1667221"/>
              <a:gd name="connsiteX500" fmla="*/ 1146867 w 1948239"/>
              <a:gd name="connsiteY500" fmla="*/ 453404 h 1667221"/>
              <a:gd name="connsiteX501" fmla="*/ 1145432 w 1948239"/>
              <a:gd name="connsiteY501" fmla="*/ 460511 h 1667221"/>
              <a:gd name="connsiteX502" fmla="*/ 1146867 w 1948239"/>
              <a:gd name="connsiteY502" fmla="*/ 453404 h 1667221"/>
              <a:gd name="connsiteX503" fmla="*/ 1166937 w 1948239"/>
              <a:gd name="connsiteY503" fmla="*/ 451983 h 1667221"/>
              <a:gd name="connsiteX504" fmla="*/ 1154034 w 1948239"/>
              <a:gd name="connsiteY504" fmla="*/ 457667 h 1667221"/>
              <a:gd name="connsiteX505" fmla="*/ 1166937 w 1948239"/>
              <a:gd name="connsiteY505" fmla="*/ 451983 h 1667221"/>
              <a:gd name="connsiteX506" fmla="*/ 1079487 w 1948239"/>
              <a:gd name="connsiteY506" fmla="*/ 427820 h 1667221"/>
              <a:gd name="connsiteX507" fmla="*/ 1072320 w 1948239"/>
              <a:gd name="connsiteY507" fmla="*/ 436348 h 1667221"/>
              <a:gd name="connsiteX508" fmla="*/ 1079487 w 1948239"/>
              <a:gd name="connsiteY508" fmla="*/ 427820 h 1667221"/>
              <a:gd name="connsiteX509" fmla="*/ 1910965 w 1948239"/>
              <a:gd name="connsiteY509" fmla="*/ 420713 h 1667221"/>
              <a:gd name="connsiteX510" fmla="*/ 1928168 w 1948239"/>
              <a:gd name="connsiteY510" fmla="*/ 481830 h 1667221"/>
              <a:gd name="connsiteX511" fmla="*/ 1913832 w 1948239"/>
              <a:gd name="connsiteY511" fmla="*/ 440612 h 1667221"/>
              <a:gd name="connsiteX512" fmla="*/ 1910965 w 1948239"/>
              <a:gd name="connsiteY512" fmla="*/ 420713 h 1667221"/>
              <a:gd name="connsiteX513" fmla="*/ 1852189 w 1948239"/>
              <a:gd name="connsiteY513" fmla="*/ 412186 h 1667221"/>
              <a:gd name="connsiteX514" fmla="*/ 1857923 w 1948239"/>
              <a:gd name="connsiteY514" fmla="*/ 432084 h 1667221"/>
              <a:gd name="connsiteX515" fmla="*/ 1855056 w 1948239"/>
              <a:gd name="connsiteY515" fmla="*/ 450561 h 1667221"/>
              <a:gd name="connsiteX516" fmla="*/ 1857923 w 1948239"/>
              <a:gd name="connsiteY516" fmla="*/ 432084 h 1667221"/>
              <a:gd name="connsiteX517" fmla="*/ 1852189 w 1948239"/>
              <a:gd name="connsiteY517" fmla="*/ 412186 h 1667221"/>
              <a:gd name="connsiteX518" fmla="*/ 1862224 w 1948239"/>
              <a:gd name="connsiteY518" fmla="*/ 400815 h 1667221"/>
              <a:gd name="connsiteX519" fmla="*/ 1875126 w 1948239"/>
              <a:gd name="connsiteY519" fmla="*/ 464775 h 1667221"/>
              <a:gd name="connsiteX520" fmla="*/ 1875126 w 1948239"/>
              <a:gd name="connsiteY520" fmla="*/ 442033 h 1667221"/>
              <a:gd name="connsiteX521" fmla="*/ 1883727 w 1948239"/>
              <a:gd name="connsiteY521" fmla="*/ 484673 h 1667221"/>
              <a:gd name="connsiteX522" fmla="*/ 1885162 w 1948239"/>
              <a:gd name="connsiteY522" fmla="*/ 451983 h 1667221"/>
              <a:gd name="connsiteX523" fmla="*/ 1882294 w 1948239"/>
              <a:gd name="connsiteY523" fmla="*/ 439190 h 1667221"/>
              <a:gd name="connsiteX524" fmla="*/ 1876560 w 1948239"/>
              <a:gd name="connsiteY524" fmla="*/ 426398 h 1667221"/>
              <a:gd name="connsiteX525" fmla="*/ 1862224 w 1948239"/>
              <a:gd name="connsiteY525" fmla="*/ 400815 h 1667221"/>
              <a:gd name="connsiteX526" fmla="*/ 1092389 w 1948239"/>
              <a:gd name="connsiteY526" fmla="*/ 379495 h 1667221"/>
              <a:gd name="connsiteX527" fmla="*/ 1092389 w 1948239"/>
              <a:gd name="connsiteY527" fmla="*/ 385180 h 1667221"/>
              <a:gd name="connsiteX528" fmla="*/ 1096690 w 1948239"/>
              <a:gd name="connsiteY528" fmla="*/ 385180 h 1667221"/>
              <a:gd name="connsiteX529" fmla="*/ 1088089 w 1948239"/>
              <a:gd name="connsiteY529" fmla="*/ 390865 h 1667221"/>
              <a:gd name="connsiteX530" fmla="*/ 1108159 w 1948239"/>
              <a:gd name="connsiteY530" fmla="*/ 392287 h 1667221"/>
              <a:gd name="connsiteX531" fmla="*/ 1109593 w 1948239"/>
              <a:gd name="connsiteY531" fmla="*/ 397972 h 1667221"/>
              <a:gd name="connsiteX532" fmla="*/ 1109593 w 1948239"/>
              <a:gd name="connsiteY532" fmla="*/ 400815 h 1667221"/>
              <a:gd name="connsiteX533" fmla="*/ 1112461 w 1948239"/>
              <a:gd name="connsiteY533" fmla="*/ 400815 h 1667221"/>
              <a:gd name="connsiteX534" fmla="*/ 1109593 w 1948239"/>
              <a:gd name="connsiteY534" fmla="*/ 396551 h 1667221"/>
              <a:gd name="connsiteX535" fmla="*/ 1112461 w 1948239"/>
              <a:gd name="connsiteY535" fmla="*/ 395129 h 1667221"/>
              <a:gd name="connsiteX536" fmla="*/ 1108159 w 1948239"/>
              <a:gd name="connsiteY536" fmla="*/ 390865 h 1667221"/>
              <a:gd name="connsiteX537" fmla="*/ 1092389 w 1948239"/>
              <a:gd name="connsiteY537" fmla="*/ 379495 h 1667221"/>
              <a:gd name="connsiteX538" fmla="*/ 365563 w 1948239"/>
              <a:gd name="connsiteY538" fmla="*/ 379494 h 1667221"/>
              <a:gd name="connsiteX539" fmla="*/ 328290 w 1948239"/>
              <a:gd name="connsiteY539" fmla="*/ 403656 h 1667221"/>
              <a:gd name="connsiteX540" fmla="*/ 365563 w 1948239"/>
              <a:gd name="connsiteY540" fmla="*/ 379494 h 1667221"/>
              <a:gd name="connsiteX541" fmla="*/ 1879188 w 1948239"/>
              <a:gd name="connsiteY541" fmla="*/ 377955 h 1667221"/>
              <a:gd name="connsiteX542" fmla="*/ 1879427 w 1948239"/>
              <a:gd name="connsiteY542" fmla="*/ 378073 h 1667221"/>
              <a:gd name="connsiteX543" fmla="*/ 1879634 w 1948239"/>
              <a:gd name="connsiteY543" fmla="*/ 379503 h 1667221"/>
              <a:gd name="connsiteX544" fmla="*/ 1790545 w 1948239"/>
              <a:gd name="connsiteY544" fmla="*/ 370966 h 1667221"/>
              <a:gd name="connsiteX545" fmla="*/ 1806314 w 1948239"/>
              <a:gd name="connsiteY545" fmla="*/ 402236 h 1667221"/>
              <a:gd name="connsiteX546" fmla="*/ 1823517 w 1948239"/>
              <a:gd name="connsiteY546" fmla="*/ 426398 h 1667221"/>
              <a:gd name="connsiteX547" fmla="*/ 1813483 w 1948239"/>
              <a:gd name="connsiteY547" fmla="*/ 406500 h 1667221"/>
              <a:gd name="connsiteX548" fmla="*/ 1790545 w 1948239"/>
              <a:gd name="connsiteY548" fmla="*/ 370966 h 1667221"/>
              <a:gd name="connsiteX549" fmla="*/ 336892 w 1948239"/>
              <a:gd name="connsiteY549" fmla="*/ 370966 h 1667221"/>
              <a:gd name="connsiteX550" fmla="*/ 283848 w 1948239"/>
              <a:gd name="connsiteY550" fmla="*/ 419291 h 1667221"/>
              <a:gd name="connsiteX551" fmla="*/ 235106 w 1948239"/>
              <a:gd name="connsiteY551" fmla="*/ 449139 h 1667221"/>
              <a:gd name="connsiteX552" fmla="*/ 283848 w 1948239"/>
              <a:gd name="connsiteY552" fmla="*/ 407920 h 1667221"/>
              <a:gd name="connsiteX553" fmla="*/ 336892 w 1948239"/>
              <a:gd name="connsiteY553" fmla="*/ 370966 h 1667221"/>
              <a:gd name="connsiteX554" fmla="*/ 344956 w 1948239"/>
              <a:gd name="connsiteY554" fmla="*/ 363504 h 1667221"/>
              <a:gd name="connsiteX555" fmla="*/ 345493 w 1948239"/>
              <a:gd name="connsiteY555" fmla="*/ 363859 h 1667221"/>
              <a:gd name="connsiteX556" fmla="*/ 336891 w 1948239"/>
              <a:gd name="connsiteY556" fmla="*/ 369544 h 1667221"/>
              <a:gd name="connsiteX557" fmla="*/ 344956 w 1948239"/>
              <a:gd name="connsiteY557" fmla="*/ 363504 h 1667221"/>
              <a:gd name="connsiteX558" fmla="*/ 1134860 w 1948239"/>
              <a:gd name="connsiteY558" fmla="*/ 362794 h 1667221"/>
              <a:gd name="connsiteX559" fmla="*/ 1129664 w 1948239"/>
              <a:gd name="connsiteY559" fmla="*/ 365281 h 1667221"/>
              <a:gd name="connsiteX560" fmla="*/ 1138265 w 1948239"/>
              <a:gd name="connsiteY560" fmla="*/ 368125 h 1667221"/>
              <a:gd name="connsiteX561" fmla="*/ 1141132 w 1948239"/>
              <a:gd name="connsiteY561" fmla="*/ 366702 h 1667221"/>
              <a:gd name="connsiteX562" fmla="*/ 1134860 w 1948239"/>
              <a:gd name="connsiteY562" fmla="*/ 362794 h 1667221"/>
              <a:gd name="connsiteX563" fmla="*/ 364131 w 1948239"/>
              <a:gd name="connsiteY563" fmla="*/ 362438 h 1667221"/>
              <a:gd name="connsiteX564" fmla="*/ 344060 w 1948239"/>
              <a:gd name="connsiteY564" fmla="*/ 379493 h 1667221"/>
              <a:gd name="connsiteX565" fmla="*/ 342626 w 1948239"/>
              <a:gd name="connsiteY565" fmla="*/ 372388 h 1667221"/>
              <a:gd name="connsiteX566" fmla="*/ 1871519 w 1948239"/>
              <a:gd name="connsiteY566" fmla="*/ 361461 h 1667221"/>
              <a:gd name="connsiteX567" fmla="*/ 1875126 w 1948239"/>
              <a:gd name="connsiteY567" fmla="*/ 363859 h 1667221"/>
              <a:gd name="connsiteX568" fmla="*/ 1879188 w 1948239"/>
              <a:gd name="connsiteY568" fmla="*/ 377955 h 1667221"/>
              <a:gd name="connsiteX569" fmla="*/ 1876560 w 1948239"/>
              <a:gd name="connsiteY569" fmla="*/ 376653 h 1667221"/>
              <a:gd name="connsiteX570" fmla="*/ 1871519 w 1948239"/>
              <a:gd name="connsiteY570" fmla="*/ 361461 h 1667221"/>
              <a:gd name="connsiteX571" fmla="*/ 1769041 w 1948239"/>
              <a:gd name="connsiteY571" fmla="*/ 355332 h 1667221"/>
              <a:gd name="connsiteX572" fmla="*/ 1773342 w 1948239"/>
              <a:gd name="connsiteY572" fmla="*/ 368123 h 1667221"/>
              <a:gd name="connsiteX573" fmla="*/ 1777642 w 1948239"/>
              <a:gd name="connsiteY573" fmla="*/ 383758 h 1667221"/>
              <a:gd name="connsiteX574" fmla="*/ 1773342 w 1948239"/>
              <a:gd name="connsiteY574" fmla="*/ 368123 h 1667221"/>
              <a:gd name="connsiteX575" fmla="*/ 1781944 w 1948239"/>
              <a:gd name="connsiteY575" fmla="*/ 372389 h 1667221"/>
              <a:gd name="connsiteX576" fmla="*/ 1780509 w 1948239"/>
              <a:gd name="connsiteY576" fmla="*/ 368123 h 1667221"/>
              <a:gd name="connsiteX577" fmla="*/ 1769041 w 1948239"/>
              <a:gd name="connsiteY577" fmla="*/ 355332 h 1667221"/>
              <a:gd name="connsiteX578" fmla="*/ 1846455 w 1948239"/>
              <a:gd name="connsiteY578" fmla="*/ 302743 h 1667221"/>
              <a:gd name="connsiteX579" fmla="*/ 1852189 w 1948239"/>
              <a:gd name="connsiteY579" fmla="*/ 328326 h 1667221"/>
              <a:gd name="connsiteX580" fmla="*/ 1846455 w 1948239"/>
              <a:gd name="connsiteY580" fmla="*/ 331169 h 1667221"/>
              <a:gd name="connsiteX581" fmla="*/ 1846455 w 1948239"/>
              <a:gd name="connsiteY581" fmla="*/ 302743 h 1667221"/>
              <a:gd name="connsiteX582" fmla="*/ 434815 w 1948239"/>
              <a:gd name="connsiteY582" fmla="*/ 297805 h 1667221"/>
              <a:gd name="connsiteX583" fmla="*/ 420936 w 1948239"/>
              <a:gd name="connsiteY583" fmla="*/ 310205 h 1667221"/>
              <a:gd name="connsiteX584" fmla="*/ 410005 w 1948239"/>
              <a:gd name="connsiteY584" fmla="*/ 322642 h 1667221"/>
              <a:gd name="connsiteX585" fmla="*/ 408572 w 1948239"/>
              <a:gd name="connsiteY585" fmla="*/ 308428 h 1667221"/>
              <a:gd name="connsiteX586" fmla="*/ 422549 w 1948239"/>
              <a:gd name="connsiteY586" fmla="*/ 304697 h 1667221"/>
              <a:gd name="connsiteX587" fmla="*/ 1088089 w 1948239"/>
              <a:gd name="connsiteY587" fmla="*/ 294215 h 1667221"/>
              <a:gd name="connsiteX588" fmla="*/ 1105292 w 1948239"/>
              <a:gd name="connsiteY588" fmla="*/ 301322 h 1667221"/>
              <a:gd name="connsiteX589" fmla="*/ 1105292 w 1948239"/>
              <a:gd name="connsiteY589" fmla="*/ 309850 h 1667221"/>
              <a:gd name="connsiteX590" fmla="*/ 1122495 w 1948239"/>
              <a:gd name="connsiteY590" fmla="*/ 307006 h 1667221"/>
              <a:gd name="connsiteX591" fmla="*/ 1121061 w 1948239"/>
              <a:gd name="connsiteY591" fmla="*/ 312693 h 1667221"/>
              <a:gd name="connsiteX592" fmla="*/ 1123929 w 1948239"/>
              <a:gd name="connsiteY592" fmla="*/ 314113 h 1667221"/>
              <a:gd name="connsiteX593" fmla="*/ 1122495 w 1948239"/>
              <a:gd name="connsiteY593" fmla="*/ 318377 h 1667221"/>
              <a:gd name="connsiteX594" fmla="*/ 1151167 w 1948239"/>
              <a:gd name="connsiteY594" fmla="*/ 328327 h 1667221"/>
              <a:gd name="connsiteX595" fmla="*/ 1135396 w 1948239"/>
              <a:gd name="connsiteY595" fmla="*/ 331169 h 1667221"/>
              <a:gd name="connsiteX596" fmla="*/ 1141132 w 1948239"/>
              <a:gd name="connsiteY596" fmla="*/ 341119 h 1667221"/>
              <a:gd name="connsiteX597" fmla="*/ 1154034 w 1948239"/>
              <a:gd name="connsiteY597" fmla="*/ 338276 h 1667221"/>
              <a:gd name="connsiteX598" fmla="*/ 1168370 w 1948239"/>
              <a:gd name="connsiteY598" fmla="*/ 352490 h 1667221"/>
              <a:gd name="connsiteX599" fmla="*/ 1182705 w 1948239"/>
              <a:gd name="connsiteY599" fmla="*/ 383759 h 1667221"/>
              <a:gd name="connsiteX600" fmla="*/ 1164068 w 1948239"/>
              <a:gd name="connsiteY600" fmla="*/ 379495 h 1667221"/>
              <a:gd name="connsiteX601" fmla="*/ 1171237 w 1948239"/>
              <a:gd name="connsiteY601" fmla="*/ 389444 h 1667221"/>
              <a:gd name="connsiteX602" fmla="*/ 1156901 w 1948239"/>
              <a:gd name="connsiteY602" fmla="*/ 386601 h 1667221"/>
              <a:gd name="connsiteX603" fmla="*/ 1162635 w 1948239"/>
              <a:gd name="connsiteY603" fmla="*/ 393708 h 1667221"/>
              <a:gd name="connsiteX604" fmla="*/ 1179838 w 1948239"/>
              <a:gd name="connsiteY604" fmla="*/ 396551 h 1667221"/>
              <a:gd name="connsiteX605" fmla="*/ 1172671 w 1948239"/>
              <a:gd name="connsiteY605" fmla="*/ 405079 h 1667221"/>
              <a:gd name="connsiteX606" fmla="*/ 1179838 w 1948239"/>
              <a:gd name="connsiteY606" fmla="*/ 405079 h 1667221"/>
              <a:gd name="connsiteX607" fmla="*/ 1171237 w 1948239"/>
              <a:gd name="connsiteY607" fmla="*/ 444876 h 1667221"/>
              <a:gd name="connsiteX608" fmla="*/ 1178405 w 1948239"/>
              <a:gd name="connsiteY608" fmla="*/ 446297 h 1667221"/>
              <a:gd name="connsiteX609" fmla="*/ 1174104 w 1948239"/>
              <a:gd name="connsiteY609" fmla="*/ 450560 h 1667221"/>
              <a:gd name="connsiteX610" fmla="*/ 1178405 w 1948239"/>
              <a:gd name="connsiteY610" fmla="*/ 451983 h 1667221"/>
              <a:gd name="connsiteX611" fmla="*/ 1159768 w 1948239"/>
              <a:gd name="connsiteY611" fmla="*/ 477566 h 1667221"/>
              <a:gd name="connsiteX612" fmla="*/ 1169804 w 1948239"/>
              <a:gd name="connsiteY612" fmla="*/ 476145 h 1667221"/>
              <a:gd name="connsiteX613" fmla="*/ 1156901 w 1948239"/>
              <a:gd name="connsiteY613" fmla="*/ 481830 h 1667221"/>
              <a:gd name="connsiteX614" fmla="*/ 1169804 w 1948239"/>
              <a:gd name="connsiteY614" fmla="*/ 486094 h 1667221"/>
              <a:gd name="connsiteX615" fmla="*/ 1152601 w 1948239"/>
              <a:gd name="connsiteY615" fmla="*/ 504572 h 1667221"/>
              <a:gd name="connsiteX616" fmla="*/ 1159768 w 1948239"/>
              <a:gd name="connsiteY616" fmla="*/ 507415 h 1667221"/>
              <a:gd name="connsiteX617" fmla="*/ 1152601 w 1948239"/>
              <a:gd name="connsiteY617" fmla="*/ 510258 h 1667221"/>
              <a:gd name="connsiteX618" fmla="*/ 1158335 w 1948239"/>
              <a:gd name="connsiteY618" fmla="*/ 510258 h 1667221"/>
              <a:gd name="connsiteX619" fmla="*/ 1143999 w 1948239"/>
              <a:gd name="connsiteY619" fmla="*/ 524470 h 1667221"/>
              <a:gd name="connsiteX620" fmla="*/ 1161202 w 1948239"/>
              <a:gd name="connsiteY620" fmla="*/ 525892 h 1667221"/>
              <a:gd name="connsiteX621" fmla="*/ 1138265 w 1948239"/>
              <a:gd name="connsiteY621" fmla="*/ 537262 h 1667221"/>
              <a:gd name="connsiteX622" fmla="*/ 1149732 w 1948239"/>
              <a:gd name="connsiteY622" fmla="*/ 545791 h 1667221"/>
              <a:gd name="connsiteX623" fmla="*/ 1138265 w 1948239"/>
              <a:gd name="connsiteY623" fmla="*/ 548633 h 1667221"/>
              <a:gd name="connsiteX624" fmla="*/ 1143999 w 1948239"/>
              <a:gd name="connsiteY624" fmla="*/ 550055 h 1667221"/>
              <a:gd name="connsiteX625" fmla="*/ 1106725 w 1948239"/>
              <a:gd name="connsiteY625" fmla="*/ 616858 h 1667221"/>
              <a:gd name="connsiteX626" fmla="*/ 1109593 w 1948239"/>
              <a:gd name="connsiteY626" fmla="*/ 616858 h 1667221"/>
              <a:gd name="connsiteX627" fmla="*/ 1089523 w 1948239"/>
              <a:gd name="connsiteY627" fmla="*/ 625386 h 1667221"/>
              <a:gd name="connsiteX628" fmla="*/ 1102425 w 1948239"/>
              <a:gd name="connsiteY628" fmla="*/ 639598 h 1667221"/>
              <a:gd name="connsiteX629" fmla="*/ 1086656 w 1948239"/>
              <a:gd name="connsiteY629" fmla="*/ 645284 h 1667221"/>
              <a:gd name="connsiteX630" fmla="*/ 1099558 w 1948239"/>
              <a:gd name="connsiteY630" fmla="*/ 649548 h 1667221"/>
              <a:gd name="connsiteX631" fmla="*/ 1082355 w 1948239"/>
              <a:gd name="connsiteY631" fmla="*/ 687923 h 1667221"/>
              <a:gd name="connsiteX632" fmla="*/ 1076620 w 1948239"/>
              <a:gd name="connsiteY632" fmla="*/ 655233 h 1667221"/>
              <a:gd name="connsiteX633" fmla="*/ 1065152 w 1948239"/>
              <a:gd name="connsiteY633" fmla="*/ 682238 h 1667221"/>
              <a:gd name="connsiteX634" fmla="*/ 1072320 w 1948239"/>
              <a:gd name="connsiteY634" fmla="*/ 677974 h 1667221"/>
              <a:gd name="connsiteX635" fmla="*/ 1072320 w 1948239"/>
              <a:gd name="connsiteY635" fmla="*/ 703558 h 1667221"/>
              <a:gd name="connsiteX636" fmla="*/ 1046516 w 1948239"/>
              <a:gd name="connsiteY636" fmla="*/ 713508 h 1667221"/>
              <a:gd name="connsiteX637" fmla="*/ 1050816 w 1948239"/>
              <a:gd name="connsiteY637" fmla="*/ 720615 h 1667221"/>
              <a:gd name="connsiteX638" fmla="*/ 1060852 w 1948239"/>
              <a:gd name="connsiteY638" fmla="*/ 722035 h 1667221"/>
              <a:gd name="connsiteX639" fmla="*/ 1059417 w 1948239"/>
              <a:gd name="connsiteY639" fmla="*/ 724879 h 1667221"/>
              <a:gd name="connsiteX640" fmla="*/ 1086656 w 1948239"/>
              <a:gd name="connsiteY640" fmla="*/ 741934 h 1667221"/>
              <a:gd name="connsiteX641" fmla="*/ 1108159 w 1948239"/>
              <a:gd name="connsiteY641" fmla="*/ 758990 h 1667221"/>
              <a:gd name="connsiteX642" fmla="*/ 1112461 w 1948239"/>
              <a:gd name="connsiteY642" fmla="*/ 750462 h 1667221"/>
              <a:gd name="connsiteX643" fmla="*/ 1122495 w 1948239"/>
              <a:gd name="connsiteY643" fmla="*/ 760412 h 1667221"/>
              <a:gd name="connsiteX644" fmla="*/ 1122495 w 1948239"/>
              <a:gd name="connsiteY644" fmla="*/ 756148 h 1667221"/>
              <a:gd name="connsiteX645" fmla="*/ 1156901 w 1948239"/>
              <a:gd name="connsiteY645" fmla="*/ 777467 h 1667221"/>
              <a:gd name="connsiteX646" fmla="*/ 1154034 w 1948239"/>
              <a:gd name="connsiteY646" fmla="*/ 763253 h 1667221"/>
              <a:gd name="connsiteX647" fmla="*/ 1195608 w 1948239"/>
              <a:gd name="connsiteY647" fmla="*/ 790259 h 1667221"/>
              <a:gd name="connsiteX648" fmla="*/ 1197041 w 1948239"/>
              <a:gd name="connsiteY648" fmla="*/ 785995 h 1667221"/>
              <a:gd name="connsiteX649" fmla="*/ 1202776 w 1948239"/>
              <a:gd name="connsiteY649" fmla="*/ 797366 h 1667221"/>
              <a:gd name="connsiteX650" fmla="*/ 1205643 w 1948239"/>
              <a:gd name="connsiteY650" fmla="*/ 787417 h 1667221"/>
              <a:gd name="connsiteX651" fmla="*/ 1241483 w 1948239"/>
              <a:gd name="connsiteY651" fmla="*/ 821528 h 1667221"/>
              <a:gd name="connsiteX652" fmla="*/ 1247217 w 1948239"/>
              <a:gd name="connsiteY652" fmla="*/ 803052 h 1667221"/>
              <a:gd name="connsiteX653" fmla="*/ 1295959 w 1948239"/>
              <a:gd name="connsiteY653" fmla="*/ 838584 h 1667221"/>
              <a:gd name="connsiteX654" fmla="*/ 1301693 w 1948239"/>
              <a:gd name="connsiteY654" fmla="*/ 845691 h 1667221"/>
              <a:gd name="connsiteX655" fmla="*/ 1303126 w 1948239"/>
              <a:gd name="connsiteY655" fmla="*/ 844270 h 1667221"/>
              <a:gd name="connsiteX656" fmla="*/ 1298826 w 1948239"/>
              <a:gd name="connsiteY656" fmla="*/ 838584 h 1667221"/>
              <a:gd name="connsiteX657" fmla="*/ 1314595 w 1948239"/>
              <a:gd name="connsiteY657" fmla="*/ 855641 h 1667221"/>
              <a:gd name="connsiteX658" fmla="*/ 1327498 w 1948239"/>
              <a:gd name="connsiteY658" fmla="*/ 844270 h 1667221"/>
              <a:gd name="connsiteX659" fmla="*/ 1356170 w 1948239"/>
              <a:gd name="connsiteY659" fmla="*/ 859905 h 1667221"/>
              <a:gd name="connsiteX660" fmla="*/ 1357603 w 1948239"/>
              <a:gd name="connsiteY660" fmla="*/ 854219 h 1667221"/>
              <a:gd name="connsiteX661" fmla="*/ 1435016 w 1948239"/>
              <a:gd name="connsiteY661" fmla="*/ 895438 h 1667221"/>
              <a:gd name="connsiteX662" fmla="*/ 1460820 w 1948239"/>
              <a:gd name="connsiteY662" fmla="*/ 938078 h 1667221"/>
              <a:gd name="connsiteX663" fmla="*/ 1456520 w 1948239"/>
              <a:gd name="connsiteY663" fmla="*/ 916757 h 1667221"/>
              <a:gd name="connsiteX664" fmla="*/ 1469019 w 1948239"/>
              <a:gd name="connsiteY664" fmla="*/ 912161 h 1667221"/>
              <a:gd name="connsiteX665" fmla="*/ 1474695 w 1948239"/>
              <a:gd name="connsiteY665" fmla="*/ 917728 h 1667221"/>
              <a:gd name="connsiteX666" fmla="*/ 1474082 w 1948239"/>
              <a:gd name="connsiteY666" fmla="*/ 922799 h 1667221"/>
              <a:gd name="connsiteX667" fmla="*/ 1479458 w 1948239"/>
              <a:gd name="connsiteY667" fmla="*/ 929549 h 1667221"/>
              <a:gd name="connsiteX668" fmla="*/ 1483758 w 1948239"/>
              <a:gd name="connsiteY668" fmla="*/ 921021 h 1667221"/>
              <a:gd name="connsiteX669" fmla="*/ 1486625 w 1948239"/>
              <a:gd name="connsiteY669" fmla="*/ 935235 h 1667221"/>
              <a:gd name="connsiteX670" fmla="*/ 1558304 w 1948239"/>
              <a:gd name="connsiteY670" fmla="*/ 956555 h 1667221"/>
              <a:gd name="connsiteX671" fmla="*/ 1552570 w 1948239"/>
              <a:gd name="connsiteY671" fmla="*/ 965082 h 1667221"/>
              <a:gd name="connsiteX672" fmla="*/ 1582676 w 1948239"/>
              <a:gd name="connsiteY672" fmla="*/ 984981 h 1667221"/>
              <a:gd name="connsiteX673" fmla="*/ 1581241 w 1948239"/>
              <a:gd name="connsiteY673" fmla="*/ 980717 h 1667221"/>
              <a:gd name="connsiteX674" fmla="*/ 1614215 w 1948239"/>
              <a:gd name="connsiteY674" fmla="*/ 1011987 h 1667221"/>
              <a:gd name="connsiteX675" fmla="*/ 1595577 w 1948239"/>
              <a:gd name="connsiteY675" fmla="*/ 1009145 h 1667221"/>
              <a:gd name="connsiteX676" fmla="*/ 1611347 w 1948239"/>
              <a:gd name="connsiteY676" fmla="*/ 1016250 h 1667221"/>
              <a:gd name="connsiteX677" fmla="*/ 1604179 w 1948239"/>
              <a:gd name="connsiteY677" fmla="*/ 1027621 h 1667221"/>
              <a:gd name="connsiteX678" fmla="*/ 1591277 w 1948239"/>
              <a:gd name="connsiteY678" fmla="*/ 1010566 h 1667221"/>
              <a:gd name="connsiteX679" fmla="*/ 1591277 w 1948239"/>
              <a:gd name="connsiteY679" fmla="*/ 1017673 h 1667221"/>
              <a:gd name="connsiteX680" fmla="*/ 1574074 w 1948239"/>
              <a:gd name="connsiteY680" fmla="*/ 1002038 h 1667221"/>
              <a:gd name="connsiteX681" fmla="*/ 1585543 w 1948239"/>
              <a:gd name="connsiteY681" fmla="*/ 1006302 h 1667221"/>
              <a:gd name="connsiteX682" fmla="*/ 1565473 w 1948239"/>
              <a:gd name="connsiteY682" fmla="*/ 992088 h 1667221"/>
              <a:gd name="connsiteX683" fmla="*/ 1556871 w 1948239"/>
              <a:gd name="connsiteY683" fmla="*/ 1010566 h 1667221"/>
              <a:gd name="connsiteX684" fmla="*/ 1538234 w 1948239"/>
              <a:gd name="connsiteY684" fmla="*/ 976453 h 1667221"/>
              <a:gd name="connsiteX685" fmla="*/ 1542535 w 1948239"/>
              <a:gd name="connsiteY685" fmla="*/ 973612 h 1667221"/>
              <a:gd name="connsiteX686" fmla="*/ 1526765 w 1948239"/>
              <a:gd name="connsiteY686" fmla="*/ 960819 h 1667221"/>
              <a:gd name="connsiteX687" fmla="*/ 1531067 w 1948239"/>
              <a:gd name="connsiteY687" fmla="*/ 975032 h 1667221"/>
              <a:gd name="connsiteX688" fmla="*/ 1518164 w 1948239"/>
              <a:gd name="connsiteY688" fmla="*/ 962241 h 1667221"/>
              <a:gd name="connsiteX689" fmla="*/ 1539668 w 1948239"/>
              <a:gd name="connsiteY689" fmla="*/ 987824 h 1667221"/>
              <a:gd name="connsiteX690" fmla="*/ 1535367 w 1948239"/>
              <a:gd name="connsiteY690" fmla="*/ 999195 h 1667221"/>
              <a:gd name="connsiteX691" fmla="*/ 1459388 w 1948239"/>
              <a:gd name="connsiteY691" fmla="*/ 948027 h 1667221"/>
              <a:gd name="connsiteX692" fmla="*/ 1449352 w 1948239"/>
              <a:gd name="connsiteY692" fmla="*/ 962241 h 1667221"/>
              <a:gd name="connsiteX693" fmla="*/ 1433583 w 1948239"/>
              <a:gd name="connsiteY693" fmla="*/ 949449 h 1667221"/>
              <a:gd name="connsiteX694" fmla="*/ 1435016 w 1948239"/>
              <a:gd name="connsiteY694" fmla="*/ 969346 h 1667221"/>
              <a:gd name="connsiteX695" fmla="*/ 1392008 w 1948239"/>
              <a:gd name="connsiteY695" fmla="*/ 928128 h 1667221"/>
              <a:gd name="connsiteX696" fmla="*/ 1394876 w 1948239"/>
              <a:gd name="connsiteY696" fmla="*/ 938078 h 1667221"/>
              <a:gd name="connsiteX697" fmla="*/ 1364771 w 1948239"/>
              <a:gd name="connsiteY697" fmla="*/ 911073 h 1667221"/>
              <a:gd name="connsiteX698" fmla="*/ 1374805 w 1948239"/>
              <a:gd name="connsiteY698" fmla="*/ 938078 h 1667221"/>
              <a:gd name="connsiteX699" fmla="*/ 1366204 w 1948239"/>
              <a:gd name="connsiteY699" fmla="*/ 939499 h 1667221"/>
              <a:gd name="connsiteX700" fmla="*/ 1367638 w 1948239"/>
              <a:gd name="connsiteY700" fmla="*/ 949449 h 1667221"/>
              <a:gd name="connsiteX701" fmla="*/ 1360470 w 1948239"/>
              <a:gd name="connsiteY701" fmla="*/ 913916 h 1667221"/>
              <a:gd name="connsiteX702" fmla="*/ 1346134 w 1948239"/>
              <a:gd name="connsiteY702" fmla="*/ 921021 h 1667221"/>
              <a:gd name="connsiteX703" fmla="*/ 1311728 w 1948239"/>
              <a:gd name="connsiteY703" fmla="*/ 886910 h 1667221"/>
              <a:gd name="connsiteX704" fmla="*/ 1297392 w 1948239"/>
              <a:gd name="connsiteY704" fmla="*/ 892595 h 1667221"/>
              <a:gd name="connsiteX705" fmla="*/ 1314595 w 1948239"/>
              <a:gd name="connsiteY705" fmla="*/ 928128 h 1667221"/>
              <a:gd name="connsiteX706" fmla="*/ 1311728 w 1948239"/>
              <a:gd name="connsiteY706" fmla="*/ 913916 h 1667221"/>
              <a:gd name="connsiteX707" fmla="*/ 1334665 w 1948239"/>
              <a:gd name="connsiteY707" fmla="*/ 928128 h 1667221"/>
              <a:gd name="connsiteX708" fmla="*/ 1317462 w 1948239"/>
              <a:gd name="connsiteY708" fmla="*/ 919601 h 1667221"/>
              <a:gd name="connsiteX709" fmla="*/ 1324631 w 1948239"/>
              <a:gd name="connsiteY709" fmla="*/ 932392 h 1667221"/>
              <a:gd name="connsiteX710" fmla="*/ 1300259 w 1948239"/>
              <a:gd name="connsiteY710" fmla="*/ 928128 h 1667221"/>
              <a:gd name="connsiteX711" fmla="*/ 1301693 w 1948239"/>
              <a:gd name="connsiteY711" fmla="*/ 929549 h 1667221"/>
              <a:gd name="connsiteX712" fmla="*/ 1278756 w 1948239"/>
              <a:gd name="connsiteY712" fmla="*/ 912494 h 1667221"/>
              <a:gd name="connsiteX713" fmla="*/ 1295959 w 1948239"/>
              <a:gd name="connsiteY713" fmla="*/ 903966 h 1667221"/>
              <a:gd name="connsiteX714" fmla="*/ 1221413 w 1948239"/>
              <a:gd name="connsiteY714" fmla="*/ 868433 h 1667221"/>
              <a:gd name="connsiteX715" fmla="*/ 1230014 w 1948239"/>
              <a:gd name="connsiteY715" fmla="*/ 885488 h 1667221"/>
              <a:gd name="connsiteX716" fmla="*/ 1204210 w 1948239"/>
              <a:gd name="connsiteY716" fmla="*/ 882646 h 1667221"/>
              <a:gd name="connsiteX717" fmla="*/ 1211377 w 1948239"/>
              <a:gd name="connsiteY717" fmla="*/ 895438 h 1667221"/>
              <a:gd name="connsiteX718" fmla="*/ 1214244 w 1948239"/>
              <a:gd name="connsiteY718" fmla="*/ 898281 h 1667221"/>
              <a:gd name="connsiteX719" fmla="*/ 1214244 w 1948239"/>
              <a:gd name="connsiteY719" fmla="*/ 903966 h 1667221"/>
              <a:gd name="connsiteX720" fmla="*/ 1194174 w 1948239"/>
              <a:gd name="connsiteY720" fmla="*/ 874117 h 1667221"/>
              <a:gd name="connsiteX721" fmla="*/ 1184140 w 1948239"/>
              <a:gd name="connsiteY721" fmla="*/ 884067 h 1667221"/>
              <a:gd name="connsiteX722" fmla="*/ 1189874 w 1948239"/>
              <a:gd name="connsiteY722" fmla="*/ 871276 h 1667221"/>
              <a:gd name="connsiteX723" fmla="*/ 1175538 w 1948239"/>
              <a:gd name="connsiteY723" fmla="*/ 864169 h 1667221"/>
              <a:gd name="connsiteX724" fmla="*/ 1178405 w 1948239"/>
              <a:gd name="connsiteY724" fmla="*/ 882646 h 1667221"/>
              <a:gd name="connsiteX725" fmla="*/ 1159768 w 1948239"/>
              <a:gd name="connsiteY725" fmla="*/ 859905 h 1667221"/>
              <a:gd name="connsiteX726" fmla="*/ 1159768 w 1948239"/>
              <a:gd name="connsiteY726" fmla="*/ 862748 h 1667221"/>
              <a:gd name="connsiteX727" fmla="*/ 1152601 w 1948239"/>
              <a:gd name="connsiteY727" fmla="*/ 857062 h 1667221"/>
              <a:gd name="connsiteX728" fmla="*/ 1151636 w 1948239"/>
              <a:gd name="connsiteY728" fmla="*/ 862322 h 1667221"/>
              <a:gd name="connsiteX729" fmla="*/ 1144906 w 1948239"/>
              <a:gd name="connsiteY729" fmla="*/ 858145 h 1667221"/>
              <a:gd name="connsiteX730" fmla="*/ 1135935 w 1948239"/>
              <a:gd name="connsiteY730" fmla="*/ 846802 h 1667221"/>
              <a:gd name="connsiteX731" fmla="*/ 1125761 w 1948239"/>
              <a:gd name="connsiteY731" fmla="*/ 849836 h 1667221"/>
              <a:gd name="connsiteX732" fmla="*/ 1125362 w 1948239"/>
              <a:gd name="connsiteY732" fmla="*/ 849955 h 1667221"/>
              <a:gd name="connsiteX733" fmla="*/ 1121061 w 1948239"/>
              <a:gd name="connsiteY733" fmla="*/ 841427 h 1667221"/>
              <a:gd name="connsiteX734" fmla="*/ 1118195 w 1948239"/>
              <a:gd name="connsiteY734" fmla="*/ 845691 h 1667221"/>
              <a:gd name="connsiteX735" fmla="*/ 1113893 w 1948239"/>
              <a:gd name="connsiteY735" fmla="*/ 837163 h 1667221"/>
              <a:gd name="connsiteX736" fmla="*/ 1102806 w 1948239"/>
              <a:gd name="connsiteY736" fmla="*/ 845758 h 1667221"/>
              <a:gd name="connsiteX737" fmla="*/ 1101310 w 1948239"/>
              <a:gd name="connsiteY737" fmla="*/ 847690 h 1667221"/>
              <a:gd name="connsiteX738" fmla="*/ 1099558 w 1948239"/>
              <a:gd name="connsiteY738" fmla="*/ 849955 h 1667221"/>
              <a:gd name="connsiteX739" fmla="*/ 1090956 w 1948239"/>
              <a:gd name="connsiteY739" fmla="*/ 857062 h 1667221"/>
              <a:gd name="connsiteX740" fmla="*/ 1080922 w 1948239"/>
              <a:gd name="connsiteY740" fmla="*/ 842849 h 1667221"/>
              <a:gd name="connsiteX741" fmla="*/ 1070886 w 1948239"/>
              <a:gd name="connsiteY741" fmla="*/ 798787 h 1667221"/>
              <a:gd name="connsiteX742" fmla="*/ 1062284 w 1948239"/>
              <a:gd name="connsiteY742" fmla="*/ 804473 h 1667221"/>
              <a:gd name="connsiteX743" fmla="*/ 1043649 w 1948239"/>
              <a:gd name="connsiteY743" fmla="*/ 810158 h 1667221"/>
              <a:gd name="connsiteX744" fmla="*/ 1046516 w 1948239"/>
              <a:gd name="connsiteY744" fmla="*/ 815844 h 1667221"/>
              <a:gd name="connsiteX745" fmla="*/ 1040781 w 1948239"/>
              <a:gd name="connsiteY745" fmla="*/ 810158 h 1667221"/>
              <a:gd name="connsiteX746" fmla="*/ 1036480 w 1948239"/>
              <a:gd name="connsiteY746" fmla="*/ 817265 h 1667221"/>
              <a:gd name="connsiteX747" fmla="*/ 1027879 w 1948239"/>
              <a:gd name="connsiteY747" fmla="*/ 808737 h 1667221"/>
              <a:gd name="connsiteX748" fmla="*/ 1027879 w 1948239"/>
              <a:gd name="connsiteY748" fmla="*/ 822951 h 1667221"/>
              <a:gd name="connsiteX749" fmla="*/ 1017844 w 1948239"/>
              <a:gd name="connsiteY749" fmla="*/ 811580 h 1667221"/>
              <a:gd name="connsiteX750" fmla="*/ 1013543 w 1948239"/>
              <a:gd name="connsiteY750" fmla="*/ 820108 h 1667221"/>
              <a:gd name="connsiteX751" fmla="*/ 1003508 w 1948239"/>
              <a:gd name="connsiteY751" fmla="*/ 804473 h 1667221"/>
              <a:gd name="connsiteX752" fmla="*/ 1019277 w 1948239"/>
              <a:gd name="connsiteY752" fmla="*/ 801630 h 1667221"/>
              <a:gd name="connsiteX753" fmla="*/ 1013543 w 1948239"/>
              <a:gd name="connsiteY753" fmla="*/ 791681 h 1667221"/>
              <a:gd name="connsiteX754" fmla="*/ 990605 w 1948239"/>
              <a:gd name="connsiteY754" fmla="*/ 791681 h 1667221"/>
              <a:gd name="connsiteX755" fmla="*/ 992038 w 1948239"/>
              <a:gd name="connsiteY755" fmla="*/ 795945 h 1667221"/>
              <a:gd name="connsiteX756" fmla="*/ 997774 w 1948239"/>
              <a:gd name="connsiteY756" fmla="*/ 797366 h 1667221"/>
              <a:gd name="connsiteX757" fmla="*/ 983438 w 1948239"/>
              <a:gd name="connsiteY757" fmla="*/ 815844 h 1667221"/>
              <a:gd name="connsiteX758" fmla="*/ 969102 w 1948239"/>
              <a:gd name="connsiteY758" fmla="*/ 828635 h 1667221"/>
              <a:gd name="connsiteX759" fmla="*/ 977702 w 1948239"/>
              <a:gd name="connsiteY759" fmla="*/ 832899 h 1667221"/>
              <a:gd name="connsiteX760" fmla="*/ 969102 w 1948239"/>
              <a:gd name="connsiteY760" fmla="*/ 838584 h 1667221"/>
              <a:gd name="connsiteX761" fmla="*/ 973402 w 1948239"/>
              <a:gd name="connsiteY761" fmla="*/ 840006 h 1667221"/>
              <a:gd name="connsiteX762" fmla="*/ 954767 w 1948239"/>
              <a:gd name="connsiteY762" fmla="*/ 861326 h 1667221"/>
              <a:gd name="connsiteX763" fmla="*/ 969102 w 1948239"/>
              <a:gd name="connsiteY763" fmla="*/ 862748 h 1667221"/>
              <a:gd name="connsiteX764" fmla="*/ 944731 w 1948239"/>
              <a:gd name="connsiteY764" fmla="*/ 889752 h 1667221"/>
              <a:gd name="connsiteX765" fmla="*/ 949031 w 1948239"/>
              <a:gd name="connsiteY765" fmla="*/ 891174 h 1667221"/>
              <a:gd name="connsiteX766" fmla="*/ 938996 w 1948239"/>
              <a:gd name="connsiteY766" fmla="*/ 894017 h 1667221"/>
              <a:gd name="connsiteX767" fmla="*/ 949031 w 1948239"/>
              <a:gd name="connsiteY767" fmla="*/ 898281 h 1667221"/>
              <a:gd name="connsiteX768" fmla="*/ 917493 w 1948239"/>
              <a:gd name="connsiteY768" fmla="*/ 919601 h 1667221"/>
              <a:gd name="connsiteX769" fmla="*/ 934695 w 1948239"/>
              <a:gd name="connsiteY769" fmla="*/ 926708 h 1667221"/>
              <a:gd name="connsiteX770" fmla="*/ 903158 w 1948239"/>
              <a:gd name="connsiteY770" fmla="*/ 956555 h 1667221"/>
              <a:gd name="connsiteX771" fmla="*/ 895989 w 1948239"/>
              <a:gd name="connsiteY771" fmla="*/ 959398 h 1667221"/>
              <a:gd name="connsiteX772" fmla="*/ 897423 w 1948239"/>
              <a:gd name="connsiteY772" fmla="*/ 960819 h 1667221"/>
              <a:gd name="connsiteX773" fmla="*/ 901723 w 1948239"/>
              <a:gd name="connsiteY773" fmla="*/ 959398 h 1667221"/>
              <a:gd name="connsiteX774" fmla="*/ 885955 w 1948239"/>
              <a:gd name="connsiteY774" fmla="*/ 967925 h 1667221"/>
              <a:gd name="connsiteX775" fmla="*/ 897423 w 1948239"/>
              <a:gd name="connsiteY775" fmla="*/ 979296 h 1667221"/>
              <a:gd name="connsiteX776" fmla="*/ 884520 w 1948239"/>
              <a:gd name="connsiteY776" fmla="*/ 997774 h 1667221"/>
              <a:gd name="connsiteX777" fmla="*/ 890255 w 1948239"/>
              <a:gd name="connsiteY777" fmla="*/ 1000616 h 1667221"/>
              <a:gd name="connsiteX778" fmla="*/ 854416 w 1948239"/>
              <a:gd name="connsiteY778" fmla="*/ 1050363 h 1667221"/>
              <a:gd name="connsiteX779" fmla="*/ 815708 w 1948239"/>
              <a:gd name="connsiteY779" fmla="*/ 1061734 h 1667221"/>
              <a:gd name="connsiteX780" fmla="*/ 835778 w 1948239"/>
              <a:gd name="connsiteY780" fmla="*/ 1063155 h 1667221"/>
              <a:gd name="connsiteX781" fmla="*/ 834346 w 1948239"/>
              <a:gd name="connsiteY781" fmla="*/ 1075946 h 1667221"/>
              <a:gd name="connsiteX782" fmla="*/ 838646 w 1948239"/>
              <a:gd name="connsiteY782" fmla="*/ 1077368 h 1667221"/>
              <a:gd name="connsiteX783" fmla="*/ 824310 w 1948239"/>
              <a:gd name="connsiteY783" fmla="*/ 1077368 h 1667221"/>
              <a:gd name="connsiteX784" fmla="*/ 832911 w 1948239"/>
              <a:gd name="connsiteY784" fmla="*/ 1083053 h 1667221"/>
              <a:gd name="connsiteX785" fmla="*/ 818575 w 1948239"/>
              <a:gd name="connsiteY785" fmla="*/ 1081632 h 1667221"/>
              <a:gd name="connsiteX786" fmla="*/ 799940 w 1948239"/>
              <a:gd name="connsiteY786" fmla="*/ 1129957 h 1667221"/>
              <a:gd name="connsiteX787" fmla="*/ 792771 w 1948239"/>
              <a:gd name="connsiteY787" fmla="*/ 1124273 h 1667221"/>
              <a:gd name="connsiteX788" fmla="*/ 775568 w 1948239"/>
              <a:gd name="connsiteY788" fmla="*/ 1142749 h 1667221"/>
              <a:gd name="connsiteX789" fmla="*/ 779869 w 1948239"/>
              <a:gd name="connsiteY789" fmla="*/ 1142749 h 1667221"/>
              <a:gd name="connsiteX790" fmla="*/ 766966 w 1948239"/>
              <a:gd name="connsiteY790" fmla="*/ 1154120 h 1667221"/>
              <a:gd name="connsiteX791" fmla="*/ 738295 w 1948239"/>
              <a:gd name="connsiteY791" fmla="*/ 1161227 h 1667221"/>
              <a:gd name="connsiteX792" fmla="*/ 729693 w 1948239"/>
              <a:gd name="connsiteY792" fmla="*/ 1139907 h 1667221"/>
              <a:gd name="connsiteX793" fmla="*/ 735428 w 1948239"/>
              <a:gd name="connsiteY793" fmla="*/ 1147013 h 1667221"/>
              <a:gd name="connsiteX794" fmla="*/ 744029 w 1948239"/>
              <a:gd name="connsiteY794" fmla="*/ 1145592 h 1667221"/>
              <a:gd name="connsiteX795" fmla="*/ 733995 w 1948239"/>
              <a:gd name="connsiteY795" fmla="*/ 1135643 h 1667221"/>
              <a:gd name="connsiteX796" fmla="*/ 742596 w 1948239"/>
              <a:gd name="connsiteY796" fmla="*/ 1129957 h 1667221"/>
              <a:gd name="connsiteX797" fmla="*/ 732560 w 1948239"/>
              <a:gd name="connsiteY797" fmla="*/ 1132800 h 1667221"/>
              <a:gd name="connsiteX798" fmla="*/ 731128 w 1948239"/>
              <a:gd name="connsiteY798" fmla="*/ 1128536 h 1667221"/>
              <a:gd name="connsiteX799" fmla="*/ 754065 w 1948239"/>
              <a:gd name="connsiteY799" fmla="*/ 1122850 h 1667221"/>
              <a:gd name="connsiteX800" fmla="*/ 749763 w 1948239"/>
              <a:gd name="connsiteY800" fmla="*/ 1118586 h 1667221"/>
              <a:gd name="connsiteX801" fmla="*/ 781302 w 1948239"/>
              <a:gd name="connsiteY801" fmla="*/ 1112902 h 1667221"/>
              <a:gd name="connsiteX802" fmla="*/ 784169 w 1948239"/>
              <a:gd name="connsiteY802" fmla="*/ 1117166 h 1667221"/>
              <a:gd name="connsiteX803" fmla="*/ 795638 w 1948239"/>
              <a:gd name="connsiteY803" fmla="*/ 1108638 h 1667221"/>
              <a:gd name="connsiteX804" fmla="*/ 787685 w 1948239"/>
              <a:gd name="connsiteY804" fmla="*/ 1107095 h 1667221"/>
              <a:gd name="connsiteX805" fmla="*/ 792771 w 1948239"/>
              <a:gd name="connsiteY805" fmla="*/ 1101531 h 1667221"/>
              <a:gd name="connsiteX806" fmla="*/ 768401 w 1948239"/>
              <a:gd name="connsiteY806" fmla="*/ 1111479 h 1667221"/>
              <a:gd name="connsiteX807" fmla="*/ 758365 w 1948239"/>
              <a:gd name="connsiteY807" fmla="*/ 1105795 h 1667221"/>
              <a:gd name="connsiteX808" fmla="*/ 786679 w 1948239"/>
              <a:gd name="connsiteY808" fmla="*/ 1086252 h 1667221"/>
              <a:gd name="connsiteX809" fmla="*/ 801661 w 1948239"/>
              <a:gd name="connsiteY809" fmla="*/ 1064121 h 1667221"/>
              <a:gd name="connsiteX810" fmla="*/ 797967 w 1948239"/>
              <a:gd name="connsiteY810" fmla="*/ 1067241 h 1667221"/>
              <a:gd name="connsiteX811" fmla="*/ 789903 w 1948239"/>
              <a:gd name="connsiteY811" fmla="*/ 1070261 h 1667221"/>
              <a:gd name="connsiteX812" fmla="*/ 787036 w 1948239"/>
              <a:gd name="connsiteY812" fmla="*/ 1063155 h 1667221"/>
              <a:gd name="connsiteX813" fmla="*/ 802315 w 1948239"/>
              <a:gd name="connsiteY813" fmla="*/ 1063155 h 1667221"/>
              <a:gd name="connsiteX814" fmla="*/ 804240 w 1948239"/>
              <a:gd name="connsiteY814" fmla="*/ 1060311 h 1667221"/>
              <a:gd name="connsiteX815" fmla="*/ 791338 w 1948239"/>
              <a:gd name="connsiteY815" fmla="*/ 1050363 h 1667221"/>
              <a:gd name="connsiteX816" fmla="*/ 802807 w 1948239"/>
              <a:gd name="connsiteY816" fmla="*/ 1041835 h 1667221"/>
              <a:gd name="connsiteX817" fmla="*/ 784169 w 1948239"/>
              <a:gd name="connsiteY817" fmla="*/ 1038992 h 1667221"/>
              <a:gd name="connsiteX818" fmla="*/ 821443 w 1948239"/>
              <a:gd name="connsiteY818" fmla="*/ 1014830 h 1667221"/>
              <a:gd name="connsiteX819" fmla="*/ 812841 w 1948239"/>
              <a:gd name="connsiteY819" fmla="*/ 1014830 h 1667221"/>
              <a:gd name="connsiteX820" fmla="*/ 837213 w 1948239"/>
              <a:gd name="connsiteY820" fmla="*/ 997774 h 1667221"/>
              <a:gd name="connsiteX821" fmla="*/ 811408 w 1948239"/>
              <a:gd name="connsiteY821" fmla="*/ 999195 h 1667221"/>
              <a:gd name="connsiteX822" fmla="*/ 809974 w 1948239"/>
              <a:gd name="connsiteY822" fmla="*/ 992088 h 1667221"/>
              <a:gd name="connsiteX823" fmla="*/ 799940 w 1948239"/>
              <a:gd name="connsiteY823" fmla="*/ 990667 h 1667221"/>
              <a:gd name="connsiteX824" fmla="*/ 834346 w 1948239"/>
              <a:gd name="connsiteY824" fmla="*/ 992088 h 1667221"/>
              <a:gd name="connsiteX825" fmla="*/ 827177 w 1948239"/>
              <a:gd name="connsiteY825" fmla="*/ 980717 h 1667221"/>
              <a:gd name="connsiteX826" fmla="*/ 857283 w 1948239"/>
              <a:gd name="connsiteY826" fmla="*/ 960819 h 1667221"/>
              <a:gd name="connsiteX827" fmla="*/ 851549 w 1948239"/>
              <a:gd name="connsiteY827" fmla="*/ 948027 h 1667221"/>
              <a:gd name="connsiteX828" fmla="*/ 818575 w 1948239"/>
              <a:gd name="connsiteY828" fmla="*/ 953713 h 1667221"/>
              <a:gd name="connsiteX829" fmla="*/ 832911 w 1948239"/>
              <a:gd name="connsiteY829" fmla="*/ 955134 h 1667221"/>
              <a:gd name="connsiteX830" fmla="*/ 821443 w 1948239"/>
              <a:gd name="connsiteY830" fmla="*/ 969346 h 1667221"/>
              <a:gd name="connsiteX831" fmla="*/ 828611 w 1948239"/>
              <a:gd name="connsiteY831" fmla="*/ 957977 h 1667221"/>
              <a:gd name="connsiteX832" fmla="*/ 817143 w 1948239"/>
              <a:gd name="connsiteY832" fmla="*/ 960819 h 1667221"/>
              <a:gd name="connsiteX833" fmla="*/ 820010 w 1948239"/>
              <a:gd name="connsiteY833" fmla="*/ 943763 h 1667221"/>
              <a:gd name="connsiteX834" fmla="*/ 818575 w 1948239"/>
              <a:gd name="connsiteY834" fmla="*/ 943763 h 1667221"/>
              <a:gd name="connsiteX835" fmla="*/ 834346 w 1948239"/>
              <a:gd name="connsiteY835" fmla="*/ 929549 h 1667221"/>
              <a:gd name="connsiteX836" fmla="*/ 842947 w 1948239"/>
              <a:gd name="connsiteY836" fmla="*/ 943763 h 1667221"/>
              <a:gd name="connsiteX837" fmla="*/ 873052 w 1948239"/>
              <a:gd name="connsiteY837" fmla="*/ 894017 h 1667221"/>
              <a:gd name="connsiteX838" fmla="*/ 857283 w 1948239"/>
              <a:gd name="connsiteY838" fmla="*/ 896859 h 1667221"/>
              <a:gd name="connsiteX839" fmla="*/ 858716 w 1948239"/>
              <a:gd name="connsiteY839" fmla="*/ 878383 h 1667221"/>
              <a:gd name="connsiteX840" fmla="*/ 847247 w 1948239"/>
              <a:gd name="connsiteY840" fmla="*/ 881224 h 1667221"/>
              <a:gd name="connsiteX841" fmla="*/ 848681 w 1948239"/>
              <a:gd name="connsiteY841" fmla="*/ 881224 h 1667221"/>
              <a:gd name="connsiteX842" fmla="*/ 842947 w 1948239"/>
              <a:gd name="connsiteY842" fmla="*/ 879803 h 1667221"/>
              <a:gd name="connsiteX843" fmla="*/ 870184 w 1948239"/>
              <a:gd name="connsiteY843" fmla="*/ 871276 h 1667221"/>
              <a:gd name="connsiteX844" fmla="*/ 860150 w 1948239"/>
              <a:gd name="connsiteY844" fmla="*/ 862748 h 1667221"/>
              <a:gd name="connsiteX845" fmla="*/ 871619 w 1948239"/>
              <a:gd name="connsiteY845" fmla="*/ 869853 h 1667221"/>
              <a:gd name="connsiteX846" fmla="*/ 877353 w 1948239"/>
              <a:gd name="connsiteY846" fmla="*/ 861326 h 1667221"/>
              <a:gd name="connsiteX847" fmla="*/ 860150 w 1948239"/>
              <a:gd name="connsiteY847" fmla="*/ 859905 h 1667221"/>
              <a:gd name="connsiteX848" fmla="*/ 881653 w 1948239"/>
              <a:gd name="connsiteY848" fmla="*/ 849955 h 1667221"/>
              <a:gd name="connsiteX849" fmla="*/ 878786 w 1948239"/>
              <a:gd name="connsiteY849" fmla="*/ 849955 h 1667221"/>
              <a:gd name="connsiteX850" fmla="*/ 884520 w 1948239"/>
              <a:gd name="connsiteY850" fmla="*/ 845691 h 1667221"/>
              <a:gd name="connsiteX851" fmla="*/ 875919 w 1948239"/>
              <a:gd name="connsiteY851" fmla="*/ 847113 h 1667221"/>
              <a:gd name="connsiteX852" fmla="*/ 888822 w 1948239"/>
              <a:gd name="connsiteY852" fmla="*/ 825792 h 1667221"/>
              <a:gd name="connsiteX853" fmla="*/ 891689 w 1948239"/>
              <a:gd name="connsiteY853" fmla="*/ 821528 h 1667221"/>
              <a:gd name="connsiteX854" fmla="*/ 887387 w 1948239"/>
              <a:gd name="connsiteY854" fmla="*/ 818685 h 1667221"/>
              <a:gd name="connsiteX855" fmla="*/ 895989 w 1948239"/>
              <a:gd name="connsiteY855" fmla="*/ 817265 h 1667221"/>
              <a:gd name="connsiteX856" fmla="*/ 883087 w 1948239"/>
              <a:gd name="connsiteY856" fmla="*/ 804473 h 1667221"/>
              <a:gd name="connsiteX857" fmla="*/ 875919 w 1948239"/>
              <a:gd name="connsiteY857" fmla="*/ 797366 h 1667221"/>
              <a:gd name="connsiteX858" fmla="*/ 888822 w 1948239"/>
              <a:gd name="connsiteY858" fmla="*/ 791681 h 1667221"/>
              <a:gd name="connsiteX859" fmla="*/ 930395 w 1948239"/>
              <a:gd name="connsiteY859" fmla="*/ 791681 h 1667221"/>
              <a:gd name="connsiteX860" fmla="*/ 924661 w 1948239"/>
              <a:gd name="connsiteY860" fmla="*/ 784574 h 1667221"/>
              <a:gd name="connsiteX861" fmla="*/ 921793 w 1948239"/>
              <a:gd name="connsiteY861" fmla="*/ 778888 h 1667221"/>
              <a:gd name="connsiteX862" fmla="*/ 913192 w 1948239"/>
              <a:gd name="connsiteY862" fmla="*/ 778888 h 1667221"/>
              <a:gd name="connsiteX863" fmla="*/ 916059 w 1948239"/>
              <a:gd name="connsiteY863" fmla="*/ 776047 h 1667221"/>
              <a:gd name="connsiteX864" fmla="*/ 916059 w 1948239"/>
              <a:gd name="connsiteY864" fmla="*/ 773203 h 1667221"/>
              <a:gd name="connsiteX865" fmla="*/ 916059 w 1948239"/>
              <a:gd name="connsiteY865" fmla="*/ 770360 h 1667221"/>
              <a:gd name="connsiteX866" fmla="*/ 911759 w 1948239"/>
              <a:gd name="connsiteY866" fmla="*/ 771783 h 1667221"/>
              <a:gd name="connsiteX867" fmla="*/ 908892 w 1948239"/>
              <a:gd name="connsiteY867" fmla="*/ 776047 h 1667221"/>
              <a:gd name="connsiteX868" fmla="*/ 874486 w 1948239"/>
              <a:gd name="connsiteY868" fmla="*/ 749041 h 1667221"/>
              <a:gd name="connsiteX869" fmla="*/ 884520 w 1948239"/>
              <a:gd name="connsiteY869" fmla="*/ 760412 h 1667221"/>
              <a:gd name="connsiteX870" fmla="*/ 898856 w 1948239"/>
              <a:gd name="connsiteY870" fmla="*/ 736249 h 1667221"/>
              <a:gd name="connsiteX871" fmla="*/ 847247 w 1948239"/>
              <a:gd name="connsiteY871" fmla="*/ 700716 h 1667221"/>
              <a:gd name="connsiteX872" fmla="*/ 850473 w 1948239"/>
              <a:gd name="connsiteY872" fmla="*/ 710843 h 1667221"/>
              <a:gd name="connsiteX873" fmla="*/ 850774 w 1948239"/>
              <a:gd name="connsiteY873" fmla="*/ 713968 h 1667221"/>
              <a:gd name="connsiteX874" fmla="*/ 845814 w 1948239"/>
              <a:gd name="connsiteY874" fmla="*/ 707822 h 1667221"/>
              <a:gd name="connsiteX875" fmla="*/ 844380 w 1948239"/>
              <a:gd name="connsiteY875" fmla="*/ 709244 h 1667221"/>
              <a:gd name="connsiteX876" fmla="*/ 850810 w 1948239"/>
              <a:gd name="connsiteY876" fmla="*/ 714342 h 1667221"/>
              <a:gd name="connsiteX877" fmla="*/ 851549 w 1948239"/>
              <a:gd name="connsiteY877" fmla="*/ 722035 h 1667221"/>
              <a:gd name="connsiteX878" fmla="*/ 820010 w 1948239"/>
              <a:gd name="connsiteY878" fmla="*/ 677974 h 1667221"/>
              <a:gd name="connsiteX879" fmla="*/ 817143 w 1948239"/>
              <a:gd name="connsiteY879" fmla="*/ 692188 h 1667221"/>
              <a:gd name="connsiteX880" fmla="*/ 798505 w 1948239"/>
              <a:gd name="connsiteY880" fmla="*/ 685081 h 1667221"/>
              <a:gd name="connsiteX881" fmla="*/ 799940 w 1948239"/>
              <a:gd name="connsiteY881" fmla="*/ 679395 h 1667221"/>
              <a:gd name="connsiteX882" fmla="*/ 785604 w 1948239"/>
              <a:gd name="connsiteY882" fmla="*/ 689345 h 1667221"/>
              <a:gd name="connsiteX883" fmla="*/ 761232 w 1948239"/>
              <a:gd name="connsiteY883" fmla="*/ 682238 h 1667221"/>
              <a:gd name="connsiteX884" fmla="*/ 761232 w 1948239"/>
              <a:gd name="connsiteY884" fmla="*/ 686502 h 1667221"/>
              <a:gd name="connsiteX885" fmla="*/ 738295 w 1948239"/>
              <a:gd name="connsiteY885" fmla="*/ 679751 h 1667221"/>
              <a:gd name="connsiteX886" fmla="*/ 718708 w 1948239"/>
              <a:gd name="connsiteY886" fmla="*/ 679495 h 1667221"/>
              <a:gd name="connsiteX887" fmla="*/ 722951 w 1948239"/>
              <a:gd name="connsiteY887" fmla="*/ 678396 h 1667221"/>
              <a:gd name="connsiteX888" fmla="*/ 726826 w 1948239"/>
              <a:gd name="connsiteY888" fmla="*/ 672288 h 1667221"/>
              <a:gd name="connsiteX889" fmla="*/ 709623 w 1948239"/>
              <a:gd name="connsiteY889" fmla="*/ 660919 h 1667221"/>
              <a:gd name="connsiteX890" fmla="*/ 701022 w 1948239"/>
              <a:gd name="connsiteY890" fmla="*/ 669447 h 1667221"/>
              <a:gd name="connsiteX891" fmla="*/ 708190 w 1948239"/>
              <a:gd name="connsiteY891" fmla="*/ 670867 h 1667221"/>
              <a:gd name="connsiteX892" fmla="*/ 703889 w 1948239"/>
              <a:gd name="connsiteY892" fmla="*/ 675131 h 1667221"/>
              <a:gd name="connsiteX893" fmla="*/ 716792 w 1948239"/>
              <a:gd name="connsiteY893" fmla="*/ 646705 h 1667221"/>
              <a:gd name="connsiteX894" fmla="*/ 701022 w 1948239"/>
              <a:gd name="connsiteY894" fmla="*/ 632491 h 1667221"/>
              <a:gd name="connsiteX895" fmla="*/ 693855 w 1948239"/>
              <a:gd name="connsiteY895" fmla="*/ 658076 h 1667221"/>
              <a:gd name="connsiteX896" fmla="*/ 670917 w 1948239"/>
              <a:gd name="connsiteY896" fmla="*/ 632491 h 1667221"/>
              <a:gd name="connsiteX897" fmla="*/ 625043 w 1948239"/>
              <a:gd name="connsiteY897" fmla="*/ 643862 h 1667221"/>
              <a:gd name="connsiteX898" fmla="*/ 620741 w 1948239"/>
              <a:gd name="connsiteY898" fmla="*/ 635334 h 1667221"/>
              <a:gd name="connsiteX899" fmla="*/ 620741 w 1948239"/>
              <a:gd name="connsiteY899" fmla="*/ 641020 h 1667221"/>
              <a:gd name="connsiteX900" fmla="*/ 606405 w 1948239"/>
              <a:gd name="connsiteY900" fmla="*/ 619699 h 1667221"/>
              <a:gd name="connsiteX901" fmla="*/ 606405 w 1948239"/>
              <a:gd name="connsiteY901" fmla="*/ 631070 h 1667221"/>
              <a:gd name="connsiteX902" fmla="*/ 567698 w 1948239"/>
              <a:gd name="connsiteY902" fmla="*/ 604065 h 1667221"/>
              <a:gd name="connsiteX903" fmla="*/ 569132 w 1948239"/>
              <a:gd name="connsiteY903" fmla="*/ 608329 h 1667221"/>
              <a:gd name="connsiteX904" fmla="*/ 561965 w 1948239"/>
              <a:gd name="connsiteY904" fmla="*/ 602644 h 1667221"/>
              <a:gd name="connsiteX905" fmla="*/ 570566 w 1948239"/>
              <a:gd name="connsiteY905" fmla="*/ 596958 h 1667221"/>
              <a:gd name="connsiteX906" fmla="*/ 531859 w 1948239"/>
              <a:gd name="connsiteY906" fmla="*/ 589852 h 1667221"/>
              <a:gd name="connsiteX907" fmla="*/ 534726 w 1948239"/>
              <a:gd name="connsiteY907" fmla="*/ 602644 h 1667221"/>
              <a:gd name="connsiteX908" fmla="*/ 518957 w 1948239"/>
              <a:gd name="connsiteY908" fmla="*/ 584166 h 1667221"/>
              <a:gd name="connsiteX909" fmla="*/ 523257 w 1948239"/>
              <a:gd name="connsiteY909" fmla="*/ 604065 h 1667221"/>
              <a:gd name="connsiteX910" fmla="*/ 508922 w 1948239"/>
              <a:gd name="connsiteY910" fmla="*/ 599801 h 1667221"/>
              <a:gd name="connsiteX911" fmla="*/ 505236 w 1948239"/>
              <a:gd name="connsiteY911" fmla="*/ 605893 h 1667221"/>
              <a:gd name="connsiteX912" fmla="*/ 504622 w 1948239"/>
              <a:gd name="connsiteY912" fmla="*/ 606908 h 1667221"/>
              <a:gd name="connsiteX913" fmla="*/ 488851 w 1948239"/>
              <a:gd name="connsiteY913" fmla="*/ 604065 h 1667221"/>
              <a:gd name="connsiteX914" fmla="*/ 488851 w 1948239"/>
              <a:gd name="connsiteY914" fmla="*/ 608329 h 1667221"/>
              <a:gd name="connsiteX915" fmla="*/ 464481 w 1948239"/>
              <a:gd name="connsiteY915" fmla="*/ 602644 h 1667221"/>
              <a:gd name="connsiteX916" fmla="*/ 465914 w 1948239"/>
              <a:gd name="connsiteY916" fmla="*/ 609751 h 1667221"/>
              <a:gd name="connsiteX917" fmla="*/ 447278 w 1948239"/>
              <a:gd name="connsiteY917" fmla="*/ 606908 h 1667221"/>
              <a:gd name="connsiteX918" fmla="*/ 450145 w 1948239"/>
              <a:gd name="connsiteY918" fmla="*/ 615436 h 1667221"/>
              <a:gd name="connsiteX919" fmla="*/ 427208 w 1948239"/>
              <a:gd name="connsiteY919" fmla="*/ 608329 h 1667221"/>
              <a:gd name="connsiteX920" fmla="*/ 422907 w 1948239"/>
              <a:gd name="connsiteY920" fmla="*/ 625386 h 1667221"/>
              <a:gd name="connsiteX921" fmla="*/ 410005 w 1948239"/>
              <a:gd name="connsiteY921" fmla="*/ 622543 h 1667221"/>
              <a:gd name="connsiteX922" fmla="*/ 414305 w 1948239"/>
              <a:gd name="connsiteY922" fmla="*/ 626806 h 1667221"/>
              <a:gd name="connsiteX923" fmla="*/ 414305 w 1948239"/>
              <a:gd name="connsiteY923" fmla="*/ 622543 h 1667221"/>
              <a:gd name="connsiteX924" fmla="*/ 417172 w 1948239"/>
              <a:gd name="connsiteY924" fmla="*/ 628227 h 1667221"/>
              <a:gd name="connsiteX925" fmla="*/ 404271 w 1948239"/>
              <a:gd name="connsiteY925" fmla="*/ 626806 h 1667221"/>
              <a:gd name="connsiteX926" fmla="*/ 408571 w 1948239"/>
              <a:gd name="connsiteY926" fmla="*/ 639598 h 1667221"/>
              <a:gd name="connsiteX927" fmla="*/ 379899 w 1948239"/>
              <a:gd name="connsiteY927" fmla="*/ 628227 h 1667221"/>
              <a:gd name="connsiteX928" fmla="*/ 377032 w 1948239"/>
              <a:gd name="connsiteY928" fmla="*/ 611172 h 1667221"/>
              <a:gd name="connsiteX929" fmla="*/ 387068 w 1948239"/>
              <a:gd name="connsiteY929" fmla="*/ 606908 h 1667221"/>
              <a:gd name="connsiteX930" fmla="*/ 377032 w 1948239"/>
              <a:gd name="connsiteY930" fmla="*/ 589852 h 1667221"/>
              <a:gd name="connsiteX931" fmla="*/ 384201 w 1948239"/>
              <a:gd name="connsiteY931" fmla="*/ 587009 h 1667221"/>
              <a:gd name="connsiteX932" fmla="*/ 382766 w 1948239"/>
              <a:gd name="connsiteY932" fmla="*/ 584166 h 1667221"/>
              <a:gd name="connsiteX933" fmla="*/ 388501 w 1948239"/>
              <a:gd name="connsiteY933" fmla="*/ 584166 h 1667221"/>
              <a:gd name="connsiteX934" fmla="*/ 385633 w 1948239"/>
              <a:gd name="connsiteY934" fmla="*/ 568531 h 1667221"/>
              <a:gd name="connsiteX935" fmla="*/ 382766 w 1948239"/>
              <a:gd name="connsiteY935" fmla="*/ 554319 h 1667221"/>
              <a:gd name="connsiteX936" fmla="*/ 397102 w 1948239"/>
              <a:gd name="connsiteY936" fmla="*/ 565690 h 1667221"/>
              <a:gd name="connsiteX937" fmla="*/ 405704 w 1948239"/>
              <a:gd name="connsiteY937" fmla="*/ 557160 h 1667221"/>
              <a:gd name="connsiteX938" fmla="*/ 391368 w 1948239"/>
              <a:gd name="connsiteY938" fmla="*/ 548633 h 1667221"/>
              <a:gd name="connsiteX939" fmla="*/ 402836 w 1948239"/>
              <a:gd name="connsiteY939" fmla="*/ 528734 h 1667221"/>
              <a:gd name="connsiteX940" fmla="*/ 424341 w 1948239"/>
              <a:gd name="connsiteY940" fmla="*/ 517363 h 1667221"/>
              <a:gd name="connsiteX941" fmla="*/ 440110 w 1948239"/>
              <a:gd name="connsiteY941" fmla="*/ 501728 h 1667221"/>
              <a:gd name="connsiteX942" fmla="*/ 444411 w 1948239"/>
              <a:gd name="connsiteY942" fmla="*/ 520206 h 1667221"/>
              <a:gd name="connsiteX943" fmla="*/ 455880 w 1948239"/>
              <a:gd name="connsiteY943" fmla="*/ 510258 h 1667221"/>
              <a:gd name="connsiteX944" fmla="*/ 458747 w 1948239"/>
              <a:gd name="connsiteY944" fmla="*/ 524470 h 1667221"/>
              <a:gd name="connsiteX945" fmla="*/ 465914 w 1948239"/>
              <a:gd name="connsiteY945" fmla="*/ 517363 h 1667221"/>
              <a:gd name="connsiteX946" fmla="*/ 461614 w 1948239"/>
              <a:gd name="connsiteY946" fmla="*/ 500308 h 1667221"/>
              <a:gd name="connsiteX947" fmla="*/ 478817 w 1948239"/>
              <a:gd name="connsiteY947" fmla="*/ 504572 h 1667221"/>
              <a:gd name="connsiteX948" fmla="*/ 474516 w 1948239"/>
              <a:gd name="connsiteY948" fmla="*/ 497465 h 1667221"/>
              <a:gd name="connsiteX949" fmla="*/ 539026 w 1948239"/>
              <a:gd name="connsiteY949" fmla="*/ 501728 h 1667221"/>
              <a:gd name="connsiteX950" fmla="*/ 539026 w 1948239"/>
              <a:gd name="connsiteY950" fmla="*/ 494623 h 1667221"/>
              <a:gd name="connsiteX951" fmla="*/ 546195 w 1948239"/>
              <a:gd name="connsiteY951" fmla="*/ 498887 h 1667221"/>
              <a:gd name="connsiteX952" fmla="*/ 546195 w 1948239"/>
              <a:gd name="connsiteY952" fmla="*/ 493201 h 1667221"/>
              <a:gd name="connsiteX953" fmla="*/ 590637 w 1948239"/>
              <a:gd name="connsiteY953" fmla="*/ 513099 h 1667221"/>
              <a:gd name="connsiteX954" fmla="*/ 584902 w 1948239"/>
              <a:gd name="connsiteY954" fmla="*/ 501728 h 1667221"/>
              <a:gd name="connsiteX955" fmla="*/ 596371 w 1948239"/>
              <a:gd name="connsiteY955" fmla="*/ 515942 h 1667221"/>
              <a:gd name="connsiteX956" fmla="*/ 599238 w 1948239"/>
              <a:gd name="connsiteY956" fmla="*/ 503151 h 1667221"/>
              <a:gd name="connsiteX957" fmla="*/ 632210 w 1948239"/>
              <a:gd name="connsiteY957" fmla="*/ 523049 h 1667221"/>
              <a:gd name="connsiteX958" fmla="*/ 635077 w 1948239"/>
              <a:gd name="connsiteY958" fmla="*/ 515942 h 1667221"/>
              <a:gd name="connsiteX959" fmla="*/ 640811 w 1948239"/>
              <a:gd name="connsiteY959" fmla="*/ 523049 h 1667221"/>
              <a:gd name="connsiteX960" fmla="*/ 639378 w 1948239"/>
              <a:gd name="connsiteY960" fmla="*/ 517363 h 1667221"/>
              <a:gd name="connsiteX961" fmla="*/ 662316 w 1948239"/>
              <a:gd name="connsiteY961" fmla="*/ 534420 h 1667221"/>
              <a:gd name="connsiteX962" fmla="*/ 660881 w 1948239"/>
              <a:gd name="connsiteY962" fmla="*/ 517363 h 1667221"/>
              <a:gd name="connsiteX963" fmla="*/ 679519 w 1948239"/>
              <a:gd name="connsiteY963" fmla="*/ 540105 h 1667221"/>
              <a:gd name="connsiteX964" fmla="*/ 688120 w 1948239"/>
              <a:gd name="connsiteY964" fmla="*/ 528734 h 1667221"/>
              <a:gd name="connsiteX965" fmla="*/ 693855 w 1948239"/>
              <a:gd name="connsiteY965" fmla="*/ 541526 h 1667221"/>
              <a:gd name="connsiteX966" fmla="*/ 695287 w 1948239"/>
              <a:gd name="connsiteY966" fmla="*/ 535841 h 1667221"/>
              <a:gd name="connsiteX967" fmla="*/ 791338 w 1948239"/>
              <a:gd name="connsiteY967" fmla="*/ 584166 h 1667221"/>
              <a:gd name="connsiteX968" fmla="*/ 791338 w 1948239"/>
              <a:gd name="connsiteY968" fmla="*/ 581324 h 1667221"/>
              <a:gd name="connsiteX969" fmla="*/ 805674 w 1948239"/>
              <a:gd name="connsiteY969" fmla="*/ 604065 h 1667221"/>
              <a:gd name="connsiteX970" fmla="*/ 822877 w 1948239"/>
              <a:gd name="connsiteY970" fmla="*/ 592694 h 1667221"/>
              <a:gd name="connsiteX971" fmla="*/ 832911 w 1948239"/>
              <a:gd name="connsiteY971" fmla="*/ 609751 h 1667221"/>
              <a:gd name="connsiteX972" fmla="*/ 837213 w 1948239"/>
              <a:gd name="connsiteY972" fmla="*/ 596958 h 1667221"/>
              <a:gd name="connsiteX973" fmla="*/ 893122 w 1948239"/>
              <a:gd name="connsiteY973" fmla="*/ 621122 h 1667221"/>
              <a:gd name="connsiteX974" fmla="*/ 850114 w 1948239"/>
              <a:gd name="connsiteY974" fmla="*/ 623963 h 1667221"/>
              <a:gd name="connsiteX975" fmla="*/ 888822 w 1948239"/>
              <a:gd name="connsiteY975" fmla="*/ 639598 h 1667221"/>
              <a:gd name="connsiteX976" fmla="*/ 883087 w 1948239"/>
              <a:gd name="connsiteY976" fmla="*/ 631070 h 1667221"/>
              <a:gd name="connsiteX977" fmla="*/ 917493 w 1948239"/>
              <a:gd name="connsiteY977" fmla="*/ 635334 h 1667221"/>
              <a:gd name="connsiteX978" fmla="*/ 943298 w 1948239"/>
              <a:gd name="connsiteY978" fmla="*/ 668024 h 1667221"/>
              <a:gd name="connsiteX979" fmla="*/ 943298 w 1948239"/>
              <a:gd name="connsiteY979" fmla="*/ 649548 h 1667221"/>
              <a:gd name="connsiteX980" fmla="*/ 953332 w 1948239"/>
              <a:gd name="connsiteY980" fmla="*/ 653812 h 1667221"/>
              <a:gd name="connsiteX981" fmla="*/ 959067 w 1948239"/>
              <a:gd name="connsiteY981" fmla="*/ 653812 h 1667221"/>
              <a:gd name="connsiteX982" fmla="*/ 961934 w 1948239"/>
              <a:gd name="connsiteY982" fmla="*/ 653812 h 1667221"/>
              <a:gd name="connsiteX983" fmla="*/ 960501 w 1948239"/>
              <a:gd name="connsiteY983" fmla="*/ 660919 h 1667221"/>
              <a:gd name="connsiteX984" fmla="*/ 959067 w 1948239"/>
              <a:gd name="connsiteY984" fmla="*/ 665183 h 1667221"/>
              <a:gd name="connsiteX985" fmla="*/ 959067 w 1948239"/>
              <a:gd name="connsiteY985" fmla="*/ 662340 h 1667221"/>
              <a:gd name="connsiteX986" fmla="*/ 953332 w 1948239"/>
              <a:gd name="connsiteY986" fmla="*/ 660919 h 1667221"/>
              <a:gd name="connsiteX987" fmla="*/ 953332 w 1948239"/>
              <a:gd name="connsiteY987" fmla="*/ 662340 h 1667221"/>
              <a:gd name="connsiteX988" fmla="*/ 957634 w 1948239"/>
              <a:gd name="connsiteY988" fmla="*/ 666604 h 1667221"/>
              <a:gd name="connsiteX989" fmla="*/ 959067 w 1948239"/>
              <a:gd name="connsiteY989" fmla="*/ 665183 h 1667221"/>
              <a:gd name="connsiteX990" fmla="*/ 960501 w 1948239"/>
              <a:gd name="connsiteY990" fmla="*/ 668024 h 1667221"/>
              <a:gd name="connsiteX991" fmla="*/ 977702 w 1948239"/>
              <a:gd name="connsiteY991" fmla="*/ 675131 h 1667221"/>
              <a:gd name="connsiteX992" fmla="*/ 1007808 w 1948239"/>
              <a:gd name="connsiteY992" fmla="*/ 641020 h 1667221"/>
              <a:gd name="connsiteX993" fmla="*/ 998311 w 1948239"/>
              <a:gd name="connsiteY993" fmla="*/ 642086 h 1667221"/>
              <a:gd name="connsiteX994" fmla="*/ 995167 w 1948239"/>
              <a:gd name="connsiteY994" fmla="*/ 641769 h 1667221"/>
              <a:gd name="connsiteX995" fmla="*/ 1000641 w 1948239"/>
              <a:gd name="connsiteY995" fmla="*/ 639598 h 1667221"/>
              <a:gd name="connsiteX996" fmla="*/ 999207 w 1948239"/>
              <a:gd name="connsiteY996" fmla="*/ 638177 h 1667221"/>
              <a:gd name="connsiteX997" fmla="*/ 994471 w 1948239"/>
              <a:gd name="connsiteY997" fmla="*/ 641699 h 1667221"/>
              <a:gd name="connsiteX998" fmla="*/ 987738 w 1948239"/>
              <a:gd name="connsiteY998" fmla="*/ 641020 h 1667221"/>
              <a:gd name="connsiteX999" fmla="*/ 1026446 w 1948239"/>
              <a:gd name="connsiteY999" fmla="*/ 622543 h 1667221"/>
              <a:gd name="connsiteX1000" fmla="*/ 1013543 w 1948239"/>
              <a:gd name="connsiteY1000" fmla="*/ 618279 h 1667221"/>
              <a:gd name="connsiteX1001" fmla="*/ 1019277 w 1948239"/>
              <a:gd name="connsiteY1001" fmla="*/ 605487 h 1667221"/>
              <a:gd name="connsiteX1002" fmla="*/ 1025011 w 1948239"/>
              <a:gd name="connsiteY1002" fmla="*/ 608329 h 1667221"/>
              <a:gd name="connsiteX1003" fmla="*/ 1013543 w 1948239"/>
              <a:gd name="connsiteY1003" fmla="*/ 596958 h 1667221"/>
              <a:gd name="connsiteX1004" fmla="*/ 1019277 w 1948239"/>
              <a:gd name="connsiteY1004" fmla="*/ 579902 h 1667221"/>
              <a:gd name="connsiteX1005" fmla="*/ 1014977 w 1948239"/>
              <a:gd name="connsiteY1005" fmla="*/ 578481 h 1667221"/>
              <a:gd name="connsiteX1006" fmla="*/ 1019457 w 1948239"/>
              <a:gd name="connsiteY1006" fmla="*/ 562135 h 1667221"/>
              <a:gd name="connsiteX1007" fmla="*/ 1017325 w 1948239"/>
              <a:gd name="connsiteY1007" fmla="*/ 547713 h 1667221"/>
              <a:gd name="connsiteX1008" fmla="*/ 1025011 w 1948239"/>
              <a:gd name="connsiteY1008" fmla="*/ 554319 h 1667221"/>
              <a:gd name="connsiteX1009" fmla="*/ 1029313 w 1948239"/>
              <a:gd name="connsiteY1009" fmla="*/ 544369 h 1667221"/>
              <a:gd name="connsiteX1010" fmla="*/ 1020710 w 1948239"/>
              <a:gd name="connsiteY1010" fmla="*/ 537262 h 1667221"/>
              <a:gd name="connsiteX1011" fmla="*/ 1020710 w 1948239"/>
              <a:gd name="connsiteY1011" fmla="*/ 542948 h 1667221"/>
              <a:gd name="connsiteX1012" fmla="*/ 1014977 w 1948239"/>
              <a:gd name="connsiteY1012" fmla="*/ 538684 h 1667221"/>
              <a:gd name="connsiteX1013" fmla="*/ 1043649 w 1948239"/>
              <a:gd name="connsiteY1013" fmla="*/ 551476 h 1667221"/>
              <a:gd name="connsiteX1014" fmla="*/ 1056550 w 1948239"/>
              <a:gd name="connsiteY1014" fmla="*/ 541526 h 1667221"/>
              <a:gd name="connsiteX1015" fmla="*/ 1030746 w 1948239"/>
              <a:gd name="connsiteY1015" fmla="*/ 532998 h 1667221"/>
              <a:gd name="connsiteX1016" fmla="*/ 1053683 w 1948239"/>
              <a:gd name="connsiteY1016" fmla="*/ 518785 h 1667221"/>
              <a:gd name="connsiteX1017" fmla="*/ 1039347 w 1948239"/>
              <a:gd name="connsiteY1017" fmla="*/ 483252 h 1667221"/>
              <a:gd name="connsiteX1018" fmla="*/ 1046516 w 1948239"/>
              <a:gd name="connsiteY1018" fmla="*/ 480409 h 1667221"/>
              <a:gd name="connsiteX1019" fmla="*/ 1040781 w 1948239"/>
              <a:gd name="connsiteY1019" fmla="*/ 480409 h 1667221"/>
              <a:gd name="connsiteX1020" fmla="*/ 1060852 w 1948239"/>
              <a:gd name="connsiteY1020" fmla="*/ 471881 h 1667221"/>
              <a:gd name="connsiteX1021" fmla="*/ 1049381 w 1948239"/>
              <a:gd name="connsiteY1021" fmla="*/ 470459 h 1667221"/>
              <a:gd name="connsiteX1022" fmla="*/ 1075187 w 1948239"/>
              <a:gd name="connsiteY1022" fmla="*/ 446297 h 1667221"/>
              <a:gd name="connsiteX1023" fmla="*/ 1070886 w 1948239"/>
              <a:gd name="connsiteY1023" fmla="*/ 446297 h 1667221"/>
              <a:gd name="connsiteX1024" fmla="*/ 1076620 w 1948239"/>
              <a:gd name="connsiteY1024" fmla="*/ 442033 h 1667221"/>
              <a:gd name="connsiteX1025" fmla="*/ 1082355 w 1948239"/>
              <a:gd name="connsiteY1025" fmla="*/ 449140 h 1667221"/>
              <a:gd name="connsiteX1026" fmla="*/ 1089523 w 1948239"/>
              <a:gd name="connsiteY1026" fmla="*/ 422134 h 1667221"/>
              <a:gd name="connsiteX1027" fmla="*/ 1076620 w 1948239"/>
              <a:gd name="connsiteY1027" fmla="*/ 422134 h 1667221"/>
              <a:gd name="connsiteX1028" fmla="*/ 1095258 w 1948239"/>
              <a:gd name="connsiteY1028" fmla="*/ 415029 h 1667221"/>
              <a:gd name="connsiteX1029" fmla="*/ 1075187 w 1948239"/>
              <a:gd name="connsiteY1029" fmla="*/ 413606 h 1667221"/>
              <a:gd name="connsiteX1030" fmla="*/ 1079487 w 1948239"/>
              <a:gd name="connsiteY1030" fmla="*/ 403658 h 1667221"/>
              <a:gd name="connsiteX1031" fmla="*/ 1073753 w 1948239"/>
              <a:gd name="connsiteY1031" fmla="*/ 399394 h 1667221"/>
              <a:gd name="connsiteX1032" fmla="*/ 1078053 w 1948239"/>
              <a:gd name="connsiteY1032" fmla="*/ 388023 h 1667221"/>
              <a:gd name="connsiteX1033" fmla="*/ 1073753 w 1948239"/>
              <a:gd name="connsiteY1033" fmla="*/ 386601 h 1667221"/>
              <a:gd name="connsiteX1034" fmla="*/ 1083789 w 1948239"/>
              <a:gd name="connsiteY1034" fmla="*/ 369545 h 1667221"/>
              <a:gd name="connsiteX1035" fmla="*/ 1076620 w 1948239"/>
              <a:gd name="connsiteY1035" fmla="*/ 368125 h 1667221"/>
              <a:gd name="connsiteX1036" fmla="*/ 1083789 w 1948239"/>
              <a:gd name="connsiteY1036" fmla="*/ 353911 h 1667221"/>
              <a:gd name="connsiteX1037" fmla="*/ 1073753 w 1948239"/>
              <a:gd name="connsiteY1037" fmla="*/ 353911 h 1667221"/>
              <a:gd name="connsiteX1038" fmla="*/ 1086656 w 1948239"/>
              <a:gd name="connsiteY1038" fmla="*/ 338276 h 1667221"/>
              <a:gd name="connsiteX1039" fmla="*/ 1072320 w 1948239"/>
              <a:gd name="connsiteY1039" fmla="*/ 328327 h 1667221"/>
              <a:gd name="connsiteX1040" fmla="*/ 1079487 w 1948239"/>
              <a:gd name="connsiteY1040" fmla="*/ 319798 h 1667221"/>
              <a:gd name="connsiteX1041" fmla="*/ 1073753 w 1948239"/>
              <a:gd name="connsiteY1041" fmla="*/ 321220 h 1667221"/>
              <a:gd name="connsiteX1042" fmla="*/ 1078053 w 1948239"/>
              <a:gd name="connsiteY1042" fmla="*/ 322641 h 1667221"/>
              <a:gd name="connsiteX1043" fmla="*/ 1070886 w 1948239"/>
              <a:gd name="connsiteY1043" fmla="*/ 322641 h 1667221"/>
              <a:gd name="connsiteX1044" fmla="*/ 1076620 w 1948239"/>
              <a:gd name="connsiteY1044" fmla="*/ 312693 h 1667221"/>
              <a:gd name="connsiteX1045" fmla="*/ 1063717 w 1948239"/>
              <a:gd name="connsiteY1045" fmla="*/ 311270 h 1667221"/>
              <a:gd name="connsiteX1046" fmla="*/ 461537 w 1948239"/>
              <a:gd name="connsiteY1046" fmla="*/ 282944 h 1667221"/>
              <a:gd name="connsiteX1047" fmla="*/ 438676 w 1948239"/>
              <a:gd name="connsiteY1047" fmla="*/ 295636 h 1667221"/>
              <a:gd name="connsiteX1048" fmla="*/ 434815 w 1948239"/>
              <a:gd name="connsiteY1048" fmla="*/ 297805 h 1667221"/>
              <a:gd name="connsiteX1049" fmla="*/ 437243 w 1948239"/>
              <a:gd name="connsiteY1049" fmla="*/ 295636 h 1667221"/>
              <a:gd name="connsiteX1050" fmla="*/ 454446 w 1948239"/>
              <a:gd name="connsiteY1050" fmla="*/ 284799 h 1667221"/>
              <a:gd name="connsiteX1051" fmla="*/ 448532 w 1948239"/>
              <a:gd name="connsiteY1051" fmla="*/ 276980 h 1667221"/>
              <a:gd name="connsiteX1052" fmla="*/ 455879 w 1948239"/>
              <a:gd name="connsiteY1052" fmla="*/ 277157 h 1667221"/>
              <a:gd name="connsiteX1053" fmla="*/ 435808 w 1948239"/>
              <a:gd name="connsiteY1053" fmla="*/ 284264 h 1667221"/>
              <a:gd name="connsiteX1054" fmla="*/ 448532 w 1948239"/>
              <a:gd name="connsiteY1054" fmla="*/ 276980 h 1667221"/>
              <a:gd name="connsiteX1055" fmla="*/ 470216 w 1948239"/>
              <a:gd name="connsiteY1055" fmla="*/ 243047 h 1667221"/>
              <a:gd name="connsiteX1056" fmla="*/ 447278 w 1948239"/>
              <a:gd name="connsiteY1056" fmla="*/ 261524 h 1667221"/>
              <a:gd name="connsiteX1057" fmla="*/ 470216 w 1948239"/>
              <a:gd name="connsiteY1057" fmla="*/ 243047 h 1667221"/>
              <a:gd name="connsiteX1058" fmla="*/ 513221 w 1948239"/>
              <a:gd name="connsiteY1058" fmla="*/ 231676 h 1667221"/>
              <a:gd name="connsiteX1059" fmla="*/ 470214 w 1948239"/>
              <a:gd name="connsiteY1059" fmla="*/ 261524 h 1667221"/>
              <a:gd name="connsiteX1060" fmla="*/ 513221 w 1948239"/>
              <a:gd name="connsiteY1060" fmla="*/ 231676 h 1667221"/>
              <a:gd name="connsiteX1061" fmla="*/ 1733201 w 1948239"/>
              <a:gd name="connsiteY1061" fmla="*/ 220305 h 1667221"/>
              <a:gd name="connsiteX1062" fmla="*/ 1761873 w 1948239"/>
              <a:gd name="connsiteY1062" fmla="*/ 237360 h 1667221"/>
              <a:gd name="connsiteX1063" fmla="*/ 1750404 w 1948239"/>
              <a:gd name="connsiteY1063" fmla="*/ 245888 h 1667221"/>
              <a:gd name="connsiteX1064" fmla="*/ 1733201 w 1948239"/>
              <a:gd name="connsiteY1064" fmla="*/ 220305 h 1667221"/>
              <a:gd name="connsiteX1065" fmla="*/ 1609913 w 1948239"/>
              <a:gd name="connsiteY1065" fmla="*/ 98071 h 1667221"/>
              <a:gd name="connsiteX1066" fmla="*/ 1645752 w 1948239"/>
              <a:gd name="connsiteY1066" fmla="*/ 120812 h 1667221"/>
              <a:gd name="connsiteX1067" fmla="*/ 1624249 w 1948239"/>
              <a:gd name="connsiteY1067" fmla="*/ 113705 h 1667221"/>
              <a:gd name="connsiteX1068" fmla="*/ 1609913 w 1948239"/>
              <a:gd name="connsiteY1068" fmla="*/ 98071 h 1667221"/>
              <a:gd name="connsiteX1069" fmla="*/ 761232 w 1948239"/>
              <a:gd name="connsiteY1069" fmla="*/ 92384 h 1667221"/>
              <a:gd name="connsiteX1070" fmla="*/ 791339 w 1948239"/>
              <a:gd name="connsiteY1070" fmla="*/ 93806 h 1667221"/>
              <a:gd name="connsiteX1071" fmla="*/ 762667 w 1948239"/>
              <a:gd name="connsiteY1071" fmla="*/ 100913 h 1667221"/>
              <a:gd name="connsiteX1072" fmla="*/ 751198 w 1948239"/>
              <a:gd name="connsiteY1072" fmla="*/ 105177 h 1667221"/>
              <a:gd name="connsiteX1073" fmla="*/ 721092 w 1948239"/>
              <a:gd name="connsiteY1073" fmla="*/ 102334 h 1667221"/>
              <a:gd name="connsiteX1074" fmla="*/ 761232 w 1948239"/>
              <a:gd name="connsiteY1074" fmla="*/ 92384 h 1667221"/>
              <a:gd name="connsiteX1075" fmla="*/ 863017 w 1948239"/>
              <a:gd name="connsiteY1075" fmla="*/ 88122 h 1667221"/>
              <a:gd name="connsiteX1076" fmla="*/ 832912 w 1948239"/>
              <a:gd name="connsiteY1076" fmla="*/ 98071 h 1667221"/>
              <a:gd name="connsiteX1077" fmla="*/ 851548 w 1948239"/>
              <a:gd name="connsiteY1077" fmla="*/ 102335 h 1667221"/>
              <a:gd name="connsiteX1078" fmla="*/ 1396309 w 1948239"/>
              <a:gd name="connsiteY1078" fmla="*/ 69645 h 1667221"/>
              <a:gd name="connsiteX1079" fmla="*/ 1403478 w 1948239"/>
              <a:gd name="connsiteY1079" fmla="*/ 82436 h 1667221"/>
              <a:gd name="connsiteX1080" fmla="*/ 1430715 w 1948239"/>
              <a:gd name="connsiteY1080" fmla="*/ 100914 h 1667221"/>
              <a:gd name="connsiteX1081" fmla="*/ 1455087 w 1948239"/>
              <a:gd name="connsiteY1081" fmla="*/ 95229 h 1667221"/>
              <a:gd name="connsiteX1082" fmla="*/ 1467988 w 1948239"/>
              <a:gd name="connsiteY1082" fmla="*/ 102335 h 1667221"/>
              <a:gd name="connsiteX1083" fmla="*/ 1480891 w 1948239"/>
              <a:gd name="connsiteY1083" fmla="*/ 110863 h 1667221"/>
              <a:gd name="connsiteX1084" fmla="*/ 1506696 w 1948239"/>
              <a:gd name="connsiteY1084" fmla="*/ 120813 h 1667221"/>
              <a:gd name="connsiteX1085" fmla="*/ 1478024 w 1948239"/>
              <a:gd name="connsiteY1085" fmla="*/ 100914 h 1667221"/>
              <a:gd name="connsiteX1086" fmla="*/ 1518165 w 1948239"/>
              <a:gd name="connsiteY1086" fmla="*/ 116549 h 1667221"/>
              <a:gd name="connsiteX1087" fmla="*/ 1519597 w 1948239"/>
              <a:gd name="connsiteY1087" fmla="*/ 106599 h 1667221"/>
              <a:gd name="connsiteX1088" fmla="*/ 1460821 w 1948239"/>
              <a:gd name="connsiteY1088" fmla="*/ 89543 h 1667221"/>
              <a:gd name="connsiteX1089" fmla="*/ 1396309 w 1948239"/>
              <a:gd name="connsiteY1089" fmla="*/ 69645 h 1667221"/>
              <a:gd name="connsiteX1090" fmla="*/ 928245 w 1948239"/>
              <a:gd name="connsiteY1090" fmla="*/ 53654 h 1667221"/>
              <a:gd name="connsiteX1091" fmla="*/ 946166 w 1948239"/>
              <a:gd name="connsiteY1091" fmla="*/ 58273 h 1667221"/>
              <a:gd name="connsiteX1092" fmla="*/ 910325 w 1948239"/>
              <a:gd name="connsiteY1092" fmla="*/ 66801 h 1667221"/>
              <a:gd name="connsiteX1093" fmla="*/ 878786 w 1948239"/>
              <a:gd name="connsiteY1093" fmla="*/ 68223 h 1667221"/>
              <a:gd name="connsiteX1094" fmla="*/ 901723 w 1948239"/>
              <a:gd name="connsiteY1094" fmla="*/ 55430 h 1667221"/>
              <a:gd name="connsiteX1095" fmla="*/ 928245 w 1948239"/>
              <a:gd name="connsiteY1095" fmla="*/ 53654 h 1667221"/>
              <a:gd name="connsiteX1096" fmla="*/ 1191308 w 1948239"/>
              <a:gd name="connsiteY1096" fmla="*/ 31268 h 1667221"/>
              <a:gd name="connsiteX1097" fmla="*/ 1165503 w 1948239"/>
              <a:gd name="connsiteY1097" fmla="*/ 34111 h 1667221"/>
              <a:gd name="connsiteX1098" fmla="*/ 1184139 w 1948239"/>
              <a:gd name="connsiteY1098" fmla="*/ 35532 h 1667221"/>
              <a:gd name="connsiteX1099" fmla="*/ 1326065 w 1948239"/>
              <a:gd name="connsiteY1099" fmla="*/ 9949 h 1667221"/>
              <a:gd name="connsiteX1100" fmla="*/ 1376239 w 1948239"/>
              <a:gd name="connsiteY1100" fmla="*/ 31268 h 1667221"/>
              <a:gd name="connsiteX1101" fmla="*/ 1400611 w 1948239"/>
              <a:gd name="connsiteY1101" fmla="*/ 59696 h 1667221"/>
              <a:gd name="connsiteX1102" fmla="*/ 1420681 w 1948239"/>
              <a:gd name="connsiteY1102" fmla="*/ 59696 h 1667221"/>
              <a:gd name="connsiteX1103" fmla="*/ 1440751 w 1948239"/>
              <a:gd name="connsiteY1103" fmla="*/ 59696 h 1667221"/>
              <a:gd name="connsiteX1104" fmla="*/ 1490926 w 1948239"/>
              <a:gd name="connsiteY1104" fmla="*/ 75331 h 1667221"/>
              <a:gd name="connsiteX1105" fmla="*/ 1535367 w 1948239"/>
              <a:gd name="connsiteY1105" fmla="*/ 96650 h 1667221"/>
              <a:gd name="connsiteX1106" fmla="*/ 1571206 w 1948239"/>
              <a:gd name="connsiteY1106" fmla="*/ 123656 h 1667221"/>
              <a:gd name="connsiteX1107" fmla="*/ 1585542 w 1948239"/>
              <a:gd name="connsiteY1107" fmla="*/ 137868 h 1667221"/>
              <a:gd name="connsiteX1108" fmla="*/ 1597011 w 1948239"/>
              <a:gd name="connsiteY1108" fmla="*/ 152082 h 1667221"/>
              <a:gd name="connsiteX1109" fmla="*/ 1627117 w 1948239"/>
              <a:gd name="connsiteY1109" fmla="*/ 169138 h 1667221"/>
              <a:gd name="connsiteX1110" fmla="*/ 1640018 w 1948239"/>
              <a:gd name="connsiteY1110" fmla="*/ 166294 h 1667221"/>
              <a:gd name="connsiteX1111" fmla="*/ 1545402 w 1948239"/>
              <a:gd name="connsiteY1111" fmla="*/ 81015 h 1667221"/>
              <a:gd name="connsiteX1112" fmla="*/ 1568339 w 1948239"/>
              <a:gd name="connsiteY1112" fmla="*/ 108021 h 1667221"/>
              <a:gd name="connsiteX1113" fmla="*/ 1518165 w 1948239"/>
              <a:gd name="connsiteY1113" fmla="*/ 83859 h 1667221"/>
              <a:gd name="connsiteX1114" fmla="*/ 1472290 w 1948239"/>
              <a:gd name="connsiteY1114" fmla="*/ 59696 h 1667221"/>
              <a:gd name="connsiteX1115" fmla="*/ 1508129 w 1948239"/>
              <a:gd name="connsiteY1115" fmla="*/ 75331 h 1667221"/>
              <a:gd name="connsiteX1116" fmla="*/ 1543969 w 1948239"/>
              <a:gd name="connsiteY1116" fmla="*/ 92386 h 1667221"/>
              <a:gd name="connsiteX1117" fmla="*/ 1505261 w 1948239"/>
              <a:gd name="connsiteY1117" fmla="*/ 65381 h 1667221"/>
              <a:gd name="connsiteX1118" fmla="*/ 1548269 w 1948239"/>
              <a:gd name="connsiteY1118" fmla="*/ 78172 h 1667221"/>
              <a:gd name="connsiteX1119" fmla="*/ 1595578 w 1948239"/>
              <a:gd name="connsiteY1119" fmla="*/ 102335 h 1667221"/>
              <a:gd name="connsiteX1120" fmla="*/ 1591277 w 1948239"/>
              <a:gd name="connsiteY1120" fmla="*/ 99493 h 1667221"/>
              <a:gd name="connsiteX1121" fmla="*/ 1622815 w 1948239"/>
              <a:gd name="connsiteY1121" fmla="*/ 119392 h 1667221"/>
              <a:gd name="connsiteX1122" fmla="*/ 1641453 w 1948239"/>
              <a:gd name="connsiteY1122" fmla="*/ 132183 h 1667221"/>
              <a:gd name="connsiteX1123" fmla="*/ 1660088 w 1948239"/>
              <a:gd name="connsiteY1123" fmla="*/ 144975 h 1667221"/>
              <a:gd name="connsiteX1124" fmla="*/ 1687327 w 1948239"/>
              <a:gd name="connsiteY1124" fmla="*/ 169138 h 1667221"/>
              <a:gd name="connsiteX1125" fmla="*/ 1670124 w 1948239"/>
              <a:gd name="connsiteY1125" fmla="*/ 169138 h 1667221"/>
              <a:gd name="connsiteX1126" fmla="*/ 1637151 w 1948239"/>
              <a:gd name="connsiteY1126" fmla="*/ 150661 h 1667221"/>
              <a:gd name="connsiteX1127" fmla="*/ 1667257 w 1948239"/>
              <a:gd name="connsiteY1127" fmla="*/ 174824 h 1667221"/>
              <a:gd name="connsiteX1128" fmla="*/ 1697361 w 1948239"/>
              <a:gd name="connsiteY1128" fmla="*/ 201828 h 1667221"/>
              <a:gd name="connsiteX1129" fmla="*/ 1754705 w 1948239"/>
              <a:gd name="connsiteY1129" fmla="*/ 265789 h 1667221"/>
              <a:gd name="connsiteX1130" fmla="*/ 1807748 w 1948239"/>
              <a:gd name="connsiteY1130" fmla="*/ 334012 h 1667221"/>
              <a:gd name="connsiteX1131" fmla="*/ 1832118 w 1948239"/>
              <a:gd name="connsiteY1131" fmla="*/ 366703 h 1667221"/>
              <a:gd name="connsiteX1132" fmla="*/ 1857923 w 1948239"/>
              <a:gd name="connsiteY1132" fmla="*/ 396551 h 1667221"/>
              <a:gd name="connsiteX1133" fmla="*/ 1853623 w 1948239"/>
              <a:gd name="connsiteY1133" fmla="*/ 382337 h 1667221"/>
              <a:gd name="connsiteX1134" fmla="*/ 1847889 w 1948239"/>
              <a:gd name="connsiteY1134" fmla="*/ 368123 h 1667221"/>
              <a:gd name="connsiteX1135" fmla="*/ 1837853 w 1948239"/>
              <a:gd name="connsiteY1135" fmla="*/ 339697 h 1667221"/>
              <a:gd name="connsiteX1136" fmla="*/ 1867959 w 1948239"/>
              <a:gd name="connsiteY1136" fmla="*/ 397972 h 1667221"/>
              <a:gd name="connsiteX1137" fmla="*/ 1892329 w 1948239"/>
              <a:gd name="connsiteY1137" fmla="*/ 424978 h 1667221"/>
              <a:gd name="connsiteX1138" fmla="*/ 1881039 w 1948239"/>
              <a:gd name="connsiteY1138" fmla="*/ 389199 h 1667221"/>
              <a:gd name="connsiteX1139" fmla="*/ 1879634 w 1948239"/>
              <a:gd name="connsiteY1139" fmla="*/ 379503 h 1667221"/>
              <a:gd name="connsiteX1140" fmla="*/ 1892329 w 1948239"/>
              <a:gd name="connsiteY1140" fmla="*/ 423555 h 1667221"/>
              <a:gd name="connsiteX1141" fmla="*/ 1900930 w 1948239"/>
              <a:gd name="connsiteY1141" fmla="*/ 456247 h 1667221"/>
              <a:gd name="connsiteX1142" fmla="*/ 1906665 w 1948239"/>
              <a:gd name="connsiteY1142" fmla="*/ 486094 h 1667221"/>
              <a:gd name="connsiteX1143" fmla="*/ 1925302 w 1948239"/>
              <a:gd name="connsiteY1143" fmla="*/ 504572 h 1667221"/>
              <a:gd name="connsiteX1144" fmla="*/ 1910966 w 1948239"/>
              <a:gd name="connsiteY1144" fmla="*/ 505993 h 1667221"/>
              <a:gd name="connsiteX1145" fmla="*/ 1923868 w 1948239"/>
              <a:gd name="connsiteY1145" fmla="*/ 569952 h 1667221"/>
              <a:gd name="connsiteX1146" fmla="*/ 1931036 w 1948239"/>
              <a:gd name="connsiteY1146" fmla="*/ 561424 h 1667221"/>
              <a:gd name="connsiteX1147" fmla="*/ 1932469 w 1948239"/>
              <a:gd name="connsiteY1147" fmla="*/ 525891 h 1667221"/>
              <a:gd name="connsiteX1148" fmla="*/ 1933903 w 1948239"/>
              <a:gd name="connsiteY1148" fmla="*/ 633914 h 1667221"/>
              <a:gd name="connsiteX1149" fmla="*/ 1936771 w 1948239"/>
              <a:gd name="connsiteY1149" fmla="*/ 631071 h 1667221"/>
              <a:gd name="connsiteX1150" fmla="*/ 1935336 w 1948239"/>
              <a:gd name="connsiteY1150" fmla="*/ 666604 h 1667221"/>
              <a:gd name="connsiteX1151" fmla="*/ 1941071 w 1948239"/>
              <a:gd name="connsiteY1151" fmla="*/ 636755 h 1667221"/>
              <a:gd name="connsiteX1152" fmla="*/ 1933903 w 1948239"/>
              <a:gd name="connsiteY1152" fmla="*/ 713508 h 1667221"/>
              <a:gd name="connsiteX1153" fmla="*/ 1932469 w 1948239"/>
              <a:gd name="connsiteY1153" fmla="*/ 783152 h 1667221"/>
              <a:gd name="connsiteX1154" fmla="*/ 1922435 w 1948239"/>
              <a:gd name="connsiteY1154" fmla="*/ 813001 h 1667221"/>
              <a:gd name="connsiteX1155" fmla="*/ 1928169 w 1948239"/>
              <a:gd name="connsiteY1155" fmla="*/ 815844 h 1667221"/>
              <a:gd name="connsiteX1156" fmla="*/ 1916700 w 1948239"/>
              <a:gd name="connsiteY1156" fmla="*/ 844270 h 1667221"/>
              <a:gd name="connsiteX1157" fmla="*/ 1926735 w 1948239"/>
              <a:gd name="connsiteY1157" fmla="*/ 881224 h 1667221"/>
              <a:gd name="connsiteX1158" fmla="*/ 1926735 w 1948239"/>
              <a:gd name="connsiteY1158" fmla="*/ 878381 h 1667221"/>
              <a:gd name="connsiteX1159" fmla="*/ 1932469 w 1948239"/>
              <a:gd name="connsiteY1159" fmla="*/ 898280 h 1667221"/>
              <a:gd name="connsiteX1160" fmla="*/ 1908099 w 1948239"/>
              <a:gd name="connsiteY1160" fmla="*/ 955134 h 1667221"/>
              <a:gd name="connsiteX1161" fmla="*/ 1873693 w 1948239"/>
              <a:gd name="connsiteY1161" fmla="*/ 1010566 h 1667221"/>
              <a:gd name="connsiteX1162" fmla="*/ 1836420 w 1948239"/>
              <a:gd name="connsiteY1162" fmla="*/ 1044677 h 1667221"/>
              <a:gd name="connsiteX1163" fmla="*/ 1836420 w 1948239"/>
              <a:gd name="connsiteY1163" fmla="*/ 1067419 h 1667221"/>
              <a:gd name="connsiteX1164" fmla="*/ 1820650 w 1948239"/>
              <a:gd name="connsiteY1164" fmla="*/ 1127114 h 1667221"/>
              <a:gd name="connsiteX1165" fmla="*/ 1833553 w 1948239"/>
              <a:gd name="connsiteY1165" fmla="*/ 1112902 h 1667221"/>
              <a:gd name="connsiteX1166" fmla="*/ 1816350 w 1948239"/>
              <a:gd name="connsiteY1166" fmla="*/ 1137064 h 1667221"/>
              <a:gd name="connsiteX1167" fmla="*/ 1820650 w 1948239"/>
              <a:gd name="connsiteY1167" fmla="*/ 1145592 h 1667221"/>
              <a:gd name="connsiteX1168" fmla="*/ 1793412 w 1948239"/>
              <a:gd name="connsiteY1168" fmla="*/ 1182546 h 1667221"/>
              <a:gd name="connsiteX1169" fmla="*/ 1817783 w 1948239"/>
              <a:gd name="connsiteY1169" fmla="*/ 1168334 h 1667221"/>
              <a:gd name="connsiteX1170" fmla="*/ 1781944 w 1948239"/>
              <a:gd name="connsiteY1170" fmla="*/ 1213816 h 1667221"/>
              <a:gd name="connsiteX1171" fmla="*/ 1800579 w 1948239"/>
              <a:gd name="connsiteY1171" fmla="*/ 1202445 h 1667221"/>
              <a:gd name="connsiteX1172" fmla="*/ 1777642 w 1948239"/>
              <a:gd name="connsiteY1172" fmla="*/ 1220923 h 1667221"/>
              <a:gd name="connsiteX1173" fmla="*/ 1756139 w 1948239"/>
              <a:gd name="connsiteY1173" fmla="*/ 1249349 h 1667221"/>
              <a:gd name="connsiteX1174" fmla="*/ 1769041 w 1948239"/>
              <a:gd name="connsiteY1174" fmla="*/ 1225187 h 1667221"/>
              <a:gd name="connsiteX1175" fmla="*/ 1780509 w 1948239"/>
              <a:gd name="connsiteY1175" fmla="*/ 1201024 h 1667221"/>
              <a:gd name="connsiteX1176" fmla="*/ 1743236 w 1948239"/>
              <a:gd name="connsiteY1176" fmla="*/ 1233714 h 1667221"/>
              <a:gd name="connsiteX1177" fmla="*/ 1717432 w 1948239"/>
              <a:gd name="connsiteY1177" fmla="*/ 1240821 h 1667221"/>
              <a:gd name="connsiteX1178" fmla="*/ 1683026 w 1948239"/>
              <a:gd name="connsiteY1178" fmla="*/ 1276355 h 1667221"/>
              <a:gd name="connsiteX1179" fmla="*/ 1667257 w 1948239"/>
              <a:gd name="connsiteY1179" fmla="*/ 1296253 h 1667221"/>
              <a:gd name="connsiteX1180" fmla="*/ 1650054 w 1948239"/>
              <a:gd name="connsiteY1180" fmla="*/ 1314731 h 1667221"/>
              <a:gd name="connsiteX1181" fmla="*/ 1578375 w 1948239"/>
              <a:gd name="connsiteY1181" fmla="*/ 1367320 h 1667221"/>
              <a:gd name="connsiteX1182" fmla="*/ 1578375 w 1948239"/>
              <a:gd name="connsiteY1182" fmla="*/ 1392903 h 1667221"/>
              <a:gd name="connsiteX1183" fmla="*/ 1618515 w 1948239"/>
              <a:gd name="connsiteY1183" fmla="*/ 1365897 h 1667221"/>
              <a:gd name="connsiteX1184" fmla="*/ 1651487 w 1948239"/>
              <a:gd name="connsiteY1184" fmla="*/ 1353106 h 1667221"/>
              <a:gd name="connsiteX1185" fmla="*/ 1678726 w 1948239"/>
              <a:gd name="connsiteY1185" fmla="*/ 1310465 h 1667221"/>
              <a:gd name="connsiteX1186" fmla="*/ 1711697 w 1948239"/>
              <a:gd name="connsiteY1186" fmla="*/ 1264984 h 1667221"/>
              <a:gd name="connsiteX1187" fmla="*/ 1680159 w 1948239"/>
              <a:gd name="connsiteY1187" fmla="*/ 1311888 h 1667221"/>
              <a:gd name="connsiteX1188" fmla="*/ 1726033 w 1948239"/>
              <a:gd name="connsiteY1188" fmla="*/ 1289146 h 1667221"/>
              <a:gd name="connsiteX1189" fmla="*/ 1645596 w 1948239"/>
              <a:gd name="connsiteY1189" fmla="*/ 1383687 h 1667221"/>
              <a:gd name="connsiteX1190" fmla="*/ 1624252 w 1948239"/>
              <a:gd name="connsiteY1190" fmla="*/ 1405694 h 1667221"/>
              <a:gd name="connsiteX1191" fmla="*/ 1624250 w 1948239"/>
              <a:gd name="connsiteY1191" fmla="*/ 1405696 h 1667221"/>
              <a:gd name="connsiteX1192" fmla="*/ 1562605 w 1948239"/>
              <a:gd name="connsiteY1192" fmla="*/ 1445493 h 1667221"/>
              <a:gd name="connsiteX1193" fmla="*/ 1505261 w 1948239"/>
              <a:gd name="connsiteY1193" fmla="*/ 1454021 h 1667221"/>
              <a:gd name="connsiteX1194" fmla="*/ 1473723 w 1948239"/>
              <a:gd name="connsiteY1194" fmla="*/ 1483868 h 1667221"/>
              <a:gd name="connsiteX1195" fmla="*/ 1436449 w 1948239"/>
              <a:gd name="connsiteY1195" fmla="*/ 1502346 h 1667221"/>
              <a:gd name="connsiteX1196" fmla="*/ 1436449 w 1948239"/>
              <a:gd name="connsiteY1196" fmla="*/ 1526508 h 1667221"/>
              <a:gd name="connsiteX1197" fmla="*/ 1478024 w 1948239"/>
              <a:gd name="connsiteY1197" fmla="*/ 1502346 h 1667221"/>
              <a:gd name="connsiteX1198" fmla="*/ 1532500 w 1948239"/>
              <a:gd name="connsiteY1198" fmla="*/ 1482447 h 1667221"/>
              <a:gd name="connsiteX1199" fmla="*/ 1500961 w 1948239"/>
              <a:gd name="connsiteY1199" fmla="*/ 1508031 h 1667221"/>
              <a:gd name="connsiteX1200" fmla="*/ 1469423 w 1948239"/>
              <a:gd name="connsiteY1200" fmla="*/ 1532194 h 1667221"/>
              <a:gd name="connsiteX1201" fmla="*/ 1445051 w 1948239"/>
              <a:gd name="connsiteY1201" fmla="*/ 1530772 h 1667221"/>
              <a:gd name="connsiteX1202" fmla="*/ 1440751 w 1948239"/>
              <a:gd name="connsiteY1202" fmla="*/ 1544986 h 1667221"/>
              <a:gd name="connsiteX1203" fmla="*/ 1369072 w 1948239"/>
              <a:gd name="connsiteY1203" fmla="*/ 1577676 h 1667221"/>
              <a:gd name="connsiteX1204" fmla="*/ 1318896 w 1948239"/>
              <a:gd name="connsiteY1204" fmla="*/ 1604682 h 1667221"/>
              <a:gd name="connsiteX1205" fmla="*/ 1274455 w 1948239"/>
              <a:gd name="connsiteY1205" fmla="*/ 1610367 h 1667221"/>
              <a:gd name="connsiteX1206" fmla="*/ 1330365 w 1948239"/>
              <a:gd name="connsiteY1206" fmla="*/ 1594732 h 1667221"/>
              <a:gd name="connsiteX1207" fmla="*/ 1330365 w 1948239"/>
              <a:gd name="connsiteY1207" fmla="*/ 1563462 h 1667221"/>
              <a:gd name="connsiteX1208" fmla="*/ 1304560 w 1948239"/>
              <a:gd name="connsiteY1208" fmla="*/ 1571992 h 1667221"/>
              <a:gd name="connsiteX1209" fmla="*/ 1275888 w 1948239"/>
              <a:gd name="connsiteY1209" fmla="*/ 1581940 h 1667221"/>
              <a:gd name="connsiteX1210" fmla="*/ 1214245 w 1948239"/>
              <a:gd name="connsiteY1210" fmla="*/ 1604682 h 1667221"/>
              <a:gd name="connsiteX1211" fmla="*/ 1149733 w 1948239"/>
              <a:gd name="connsiteY1211" fmla="*/ 1621737 h 1667221"/>
              <a:gd name="connsiteX1212" fmla="*/ 1088090 w 1948239"/>
              <a:gd name="connsiteY1212" fmla="*/ 1627424 h 1667221"/>
              <a:gd name="connsiteX1213" fmla="*/ 1133853 w 1948239"/>
              <a:gd name="connsiteY1213" fmla="*/ 1628622 h 1667221"/>
              <a:gd name="connsiteX1214" fmla="*/ 1135061 w 1948239"/>
              <a:gd name="connsiteY1214" fmla="*/ 1629244 h 1667221"/>
              <a:gd name="connsiteX1215" fmla="*/ 1106726 w 1948239"/>
              <a:gd name="connsiteY1215" fmla="*/ 1631687 h 1667221"/>
              <a:gd name="connsiteX1216" fmla="*/ 1103859 w 1948239"/>
              <a:gd name="connsiteY1216" fmla="*/ 1634529 h 1667221"/>
              <a:gd name="connsiteX1217" fmla="*/ 1136832 w 1948239"/>
              <a:gd name="connsiteY1217" fmla="*/ 1631687 h 1667221"/>
              <a:gd name="connsiteX1218" fmla="*/ 1137849 w 1948239"/>
              <a:gd name="connsiteY1218" fmla="*/ 1630679 h 1667221"/>
              <a:gd name="connsiteX1219" fmla="*/ 1142566 w 1948239"/>
              <a:gd name="connsiteY1219" fmla="*/ 1633108 h 1667221"/>
              <a:gd name="connsiteX1220" fmla="*/ 953333 w 1948239"/>
              <a:gd name="connsiteY1220" fmla="*/ 1635951 h 1667221"/>
              <a:gd name="connsiteX1221" fmla="*/ 966235 w 1948239"/>
              <a:gd name="connsiteY1221" fmla="*/ 1648743 h 1667221"/>
              <a:gd name="connsiteX1222" fmla="*/ 927529 w 1948239"/>
              <a:gd name="connsiteY1222" fmla="*/ 1648743 h 1667221"/>
              <a:gd name="connsiteX1223" fmla="*/ 885954 w 1948239"/>
              <a:gd name="connsiteY1223" fmla="*/ 1653007 h 1667221"/>
              <a:gd name="connsiteX1224" fmla="*/ 883087 w 1948239"/>
              <a:gd name="connsiteY1224" fmla="*/ 1647322 h 1667221"/>
              <a:gd name="connsiteX1225" fmla="*/ 847248 w 1948239"/>
              <a:gd name="connsiteY1225" fmla="*/ 1662957 h 1667221"/>
              <a:gd name="connsiteX1226" fmla="*/ 742596 w 1948239"/>
              <a:gd name="connsiteY1226" fmla="*/ 1661535 h 1667221"/>
              <a:gd name="connsiteX1227" fmla="*/ 748330 w 1948239"/>
              <a:gd name="connsiteY1227" fmla="*/ 1667221 h 1667221"/>
              <a:gd name="connsiteX1228" fmla="*/ 650668 w 1948239"/>
              <a:gd name="connsiteY1228" fmla="*/ 1657271 h 1667221"/>
              <a:gd name="connsiteX1229" fmla="*/ 582677 w 1948239"/>
              <a:gd name="connsiteY1229" fmla="*/ 1650706 h 1667221"/>
              <a:gd name="connsiteX1230" fmla="*/ 591981 w 1948239"/>
              <a:gd name="connsiteY1230" fmla="*/ 1650719 h 1667221"/>
              <a:gd name="connsiteX1231" fmla="*/ 597805 w 1948239"/>
              <a:gd name="connsiteY1231" fmla="*/ 1644479 h 1667221"/>
              <a:gd name="connsiteX1232" fmla="*/ 559097 w 1948239"/>
              <a:gd name="connsiteY1232" fmla="*/ 1634529 h 1667221"/>
              <a:gd name="connsiteX1233" fmla="*/ 520391 w 1948239"/>
              <a:gd name="connsiteY1233" fmla="*/ 1621737 h 1667221"/>
              <a:gd name="connsiteX1234" fmla="*/ 500321 w 1948239"/>
              <a:gd name="connsiteY1234" fmla="*/ 1627424 h 1667221"/>
              <a:gd name="connsiteX1235" fmla="*/ 528993 w 1948239"/>
              <a:gd name="connsiteY1235" fmla="*/ 1634529 h 1667221"/>
              <a:gd name="connsiteX1236" fmla="*/ 517524 w 1948239"/>
              <a:gd name="connsiteY1236" fmla="*/ 1637372 h 1667221"/>
              <a:gd name="connsiteX1237" fmla="*/ 530425 w 1948239"/>
              <a:gd name="connsiteY1237" fmla="*/ 1608946 h 1667221"/>
              <a:gd name="connsiteX1238" fmla="*/ 488852 w 1948239"/>
              <a:gd name="connsiteY1238" fmla="*/ 1593311 h 1667221"/>
              <a:gd name="connsiteX1239" fmla="*/ 457314 w 1948239"/>
              <a:gd name="connsiteY1239" fmla="*/ 1576256 h 1667221"/>
              <a:gd name="connsiteX1240" fmla="*/ 464481 w 1948239"/>
              <a:gd name="connsiteY1240" fmla="*/ 1607525 h 1667221"/>
              <a:gd name="connsiteX1241" fmla="*/ 438676 w 1948239"/>
              <a:gd name="connsiteY1241" fmla="*/ 1600418 h 1667221"/>
              <a:gd name="connsiteX1242" fmla="*/ 405705 w 1948239"/>
              <a:gd name="connsiteY1242" fmla="*/ 1583361 h 1667221"/>
              <a:gd name="connsiteX1243" fmla="*/ 352661 w 1948239"/>
              <a:gd name="connsiteY1243" fmla="*/ 1542143 h 1667221"/>
              <a:gd name="connsiteX1244" fmla="*/ 265213 w 1948239"/>
              <a:gd name="connsiteY1244" fmla="*/ 1508031 h 1667221"/>
              <a:gd name="connsiteX1245" fmla="*/ 245143 w 1948239"/>
              <a:gd name="connsiteY1245" fmla="*/ 1493818 h 1667221"/>
              <a:gd name="connsiteX1246" fmla="*/ 227940 w 1948239"/>
              <a:gd name="connsiteY1246" fmla="*/ 1482447 h 1667221"/>
              <a:gd name="connsiteX1247" fmla="*/ 206436 w 1948239"/>
              <a:gd name="connsiteY1247" fmla="*/ 1476763 h 1667221"/>
              <a:gd name="connsiteX1248" fmla="*/ 187800 w 1948239"/>
              <a:gd name="connsiteY1248" fmla="*/ 1451178 h 1667221"/>
              <a:gd name="connsiteX1249" fmla="*/ 192100 w 1948239"/>
              <a:gd name="connsiteY1249" fmla="*/ 1462549 h 1667221"/>
              <a:gd name="connsiteX1250" fmla="*/ 156261 w 1948239"/>
              <a:gd name="connsiteY1250" fmla="*/ 1421329 h 1667221"/>
              <a:gd name="connsiteX1251" fmla="*/ 137624 w 1948239"/>
              <a:gd name="connsiteY1251" fmla="*/ 1387218 h 1667221"/>
              <a:gd name="connsiteX1252" fmla="*/ 140491 w 1948239"/>
              <a:gd name="connsiteY1252" fmla="*/ 1407117 h 1667221"/>
              <a:gd name="connsiteX1253" fmla="*/ 108952 w 1948239"/>
              <a:gd name="connsiteY1253" fmla="*/ 1364477 h 1667221"/>
              <a:gd name="connsiteX1254" fmla="*/ 98918 w 1948239"/>
              <a:gd name="connsiteY1254" fmla="*/ 1343157 h 1667221"/>
              <a:gd name="connsiteX1255" fmla="*/ 90316 w 1948239"/>
              <a:gd name="connsiteY1255" fmla="*/ 1321836 h 1667221"/>
              <a:gd name="connsiteX1256" fmla="*/ 80281 w 1948239"/>
              <a:gd name="connsiteY1256" fmla="*/ 1300517 h 1667221"/>
              <a:gd name="connsiteX1257" fmla="*/ 73113 w 1948239"/>
              <a:gd name="connsiteY1257" fmla="*/ 1279198 h 1667221"/>
              <a:gd name="connsiteX1258" fmla="*/ 63078 w 1948239"/>
              <a:gd name="connsiteY1258" fmla="*/ 1256456 h 1667221"/>
              <a:gd name="connsiteX1259" fmla="*/ 51609 w 1948239"/>
              <a:gd name="connsiteY1259" fmla="*/ 1232293 h 1667221"/>
              <a:gd name="connsiteX1260" fmla="*/ 53043 w 1948239"/>
              <a:gd name="connsiteY1260" fmla="*/ 1246506 h 1667221"/>
              <a:gd name="connsiteX1261" fmla="*/ 44442 w 1948239"/>
              <a:gd name="connsiteY1261" fmla="*/ 1212395 h 1667221"/>
              <a:gd name="connsiteX1262" fmla="*/ 60210 w 1948239"/>
              <a:gd name="connsiteY1262" fmla="*/ 1235135 h 1667221"/>
              <a:gd name="connsiteX1263" fmla="*/ 45875 w 1948239"/>
              <a:gd name="connsiteY1263" fmla="*/ 1162648 h 1667221"/>
              <a:gd name="connsiteX1264" fmla="*/ 27239 w 1948239"/>
              <a:gd name="connsiteY1264" fmla="*/ 1073105 h 1667221"/>
              <a:gd name="connsiteX1265" fmla="*/ 17203 w 1948239"/>
              <a:gd name="connsiteY1265" fmla="*/ 1101531 h 1667221"/>
              <a:gd name="connsiteX1266" fmla="*/ 28672 w 1948239"/>
              <a:gd name="connsiteY1266" fmla="*/ 1017673 h 1667221"/>
              <a:gd name="connsiteX1267" fmla="*/ 11469 w 1948239"/>
              <a:gd name="connsiteY1267" fmla="*/ 1053206 h 1667221"/>
              <a:gd name="connsiteX1268" fmla="*/ 11469 w 1948239"/>
              <a:gd name="connsiteY1268" fmla="*/ 989245 h 1667221"/>
              <a:gd name="connsiteX1269" fmla="*/ 4301 w 1948239"/>
              <a:gd name="connsiteY1269" fmla="*/ 976453 h 1667221"/>
              <a:gd name="connsiteX1270" fmla="*/ 5734 w 1948239"/>
              <a:gd name="connsiteY1270" fmla="*/ 903966 h 1667221"/>
              <a:gd name="connsiteX1271" fmla="*/ 0 w 1948239"/>
              <a:gd name="connsiteY1271" fmla="*/ 909651 h 1667221"/>
              <a:gd name="connsiteX1272" fmla="*/ 10036 w 1948239"/>
              <a:gd name="connsiteY1272" fmla="*/ 795945 h 1667221"/>
              <a:gd name="connsiteX1273" fmla="*/ 1434 w 1948239"/>
              <a:gd name="connsiteY1273" fmla="*/ 801630 h 1667221"/>
              <a:gd name="connsiteX1274" fmla="*/ 11469 w 1948239"/>
              <a:gd name="connsiteY1274" fmla="*/ 712086 h 1667221"/>
              <a:gd name="connsiteX1275" fmla="*/ 0 w 1948239"/>
              <a:gd name="connsiteY1275" fmla="*/ 730563 h 1667221"/>
              <a:gd name="connsiteX1276" fmla="*/ 20070 w 1948239"/>
              <a:gd name="connsiteY1276" fmla="*/ 622543 h 1667221"/>
              <a:gd name="connsiteX1277" fmla="*/ 5734 w 1948239"/>
              <a:gd name="connsiteY1277" fmla="*/ 599801 h 1667221"/>
              <a:gd name="connsiteX1278" fmla="*/ 20070 w 1948239"/>
              <a:gd name="connsiteY1278" fmla="*/ 540105 h 1667221"/>
              <a:gd name="connsiteX1279" fmla="*/ 11469 w 1948239"/>
              <a:gd name="connsiteY1279" fmla="*/ 557161 h 1667221"/>
              <a:gd name="connsiteX1280" fmla="*/ 15770 w 1948239"/>
              <a:gd name="connsiteY1280" fmla="*/ 557161 h 1667221"/>
              <a:gd name="connsiteX1281" fmla="*/ 7169 w 1948239"/>
              <a:gd name="connsiteY1281" fmla="*/ 572795 h 1667221"/>
              <a:gd name="connsiteX1282" fmla="*/ 22937 w 1948239"/>
              <a:gd name="connsiteY1282" fmla="*/ 504572 h 1667221"/>
              <a:gd name="connsiteX1283" fmla="*/ 7169 w 1948239"/>
              <a:gd name="connsiteY1283" fmla="*/ 521627 h 1667221"/>
              <a:gd name="connsiteX1284" fmla="*/ 55910 w 1948239"/>
              <a:gd name="connsiteY1284" fmla="*/ 379494 h 1667221"/>
              <a:gd name="connsiteX1285" fmla="*/ 73113 w 1948239"/>
              <a:gd name="connsiteY1285" fmla="*/ 386601 h 1667221"/>
              <a:gd name="connsiteX1286" fmla="*/ 63078 w 1948239"/>
              <a:gd name="connsiteY1286" fmla="*/ 436348 h 1667221"/>
              <a:gd name="connsiteX1287" fmla="*/ 88882 w 1948239"/>
              <a:gd name="connsiteY1287" fmla="*/ 393708 h 1667221"/>
              <a:gd name="connsiteX1288" fmla="*/ 81715 w 1948239"/>
              <a:gd name="connsiteY1288" fmla="*/ 427821 h 1667221"/>
              <a:gd name="connsiteX1289" fmla="*/ 84582 w 1948239"/>
              <a:gd name="connsiteY1289" fmla="*/ 426398 h 1667221"/>
              <a:gd name="connsiteX1290" fmla="*/ 78848 w 1948239"/>
              <a:gd name="connsiteY1290" fmla="*/ 451983 h 1667221"/>
              <a:gd name="connsiteX1291" fmla="*/ 110387 w 1948239"/>
              <a:gd name="connsiteY1291" fmla="*/ 454825 h 1667221"/>
              <a:gd name="connsiteX1292" fmla="*/ 86015 w 1948239"/>
              <a:gd name="connsiteY1292" fmla="*/ 500308 h 1667221"/>
              <a:gd name="connsiteX1293" fmla="*/ 86015 w 1948239"/>
              <a:gd name="connsiteY1293" fmla="*/ 540105 h 1667221"/>
              <a:gd name="connsiteX1294" fmla="*/ 106085 w 1948239"/>
              <a:gd name="connsiteY1294" fmla="*/ 496044 h 1667221"/>
              <a:gd name="connsiteX1295" fmla="*/ 114687 w 1948239"/>
              <a:gd name="connsiteY1295" fmla="*/ 547212 h 1667221"/>
              <a:gd name="connsiteX1296" fmla="*/ 117554 w 1948239"/>
              <a:gd name="connsiteY1296" fmla="*/ 683659 h 1667221"/>
              <a:gd name="connsiteX1297" fmla="*/ 97484 w 1948239"/>
              <a:gd name="connsiteY1297" fmla="*/ 696451 h 1667221"/>
              <a:gd name="connsiteX1298" fmla="*/ 101785 w 1948239"/>
              <a:gd name="connsiteY1298" fmla="*/ 737670 h 1667221"/>
              <a:gd name="connsiteX1299" fmla="*/ 86015 w 1948239"/>
              <a:gd name="connsiteY1299" fmla="*/ 751883 h 1667221"/>
              <a:gd name="connsiteX1300" fmla="*/ 91749 w 1948239"/>
              <a:gd name="connsiteY1300" fmla="*/ 777468 h 1667221"/>
              <a:gd name="connsiteX1301" fmla="*/ 110387 w 1948239"/>
              <a:gd name="connsiteY1301" fmla="*/ 760412 h 1667221"/>
              <a:gd name="connsiteX1302" fmla="*/ 101785 w 1948239"/>
              <a:gd name="connsiteY1302" fmla="*/ 818686 h 1667221"/>
              <a:gd name="connsiteX1303" fmla="*/ 108952 w 1948239"/>
              <a:gd name="connsiteY1303" fmla="*/ 803051 h 1667221"/>
              <a:gd name="connsiteX1304" fmla="*/ 107519 w 1948239"/>
              <a:gd name="connsiteY1304" fmla="*/ 915337 h 1667221"/>
              <a:gd name="connsiteX1305" fmla="*/ 111819 w 1948239"/>
              <a:gd name="connsiteY1305" fmla="*/ 1020514 h 1667221"/>
              <a:gd name="connsiteX1306" fmla="*/ 118988 w 1948239"/>
              <a:gd name="connsiteY1306" fmla="*/ 1011987 h 1667221"/>
              <a:gd name="connsiteX1307" fmla="*/ 117554 w 1948239"/>
              <a:gd name="connsiteY1307" fmla="*/ 1038992 h 1667221"/>
              <a:gd name="connsiteX1308" fmla="*/ 121855 w 1948239"/>
              <a:gd name="connsiteY1308" fmla="*/ 1033306 h 1667221"/>
              <a:gd name="connsiteX1309" fmla="*/ 120421 w 1948239"/>
              <a:gd name="connsiteY1309" fmla="*/ 1095845 h 1667221"/>
              <a:gd name="connsiteX1310" fmla="*/ 133324 w 1948239"/>
              <a:gd name="connsiteY1310" fmla="*/ 1186810 h 1667221"/>
              <a:gd name="connsiteX1311" fmla="*/ 136191 w 1948239"/>
              <a:gd name="connsiteY1311" fmla="*/ 1158384 h 1667221"/>
              <a:gd name="connsiteX1312" fmla="*/ 139058 w 1948239"/>
              <a:gd name="connsiteY1312" fmla="*/ 1206709 h 1667221"/>
              <a:gd name="connsiteX1313" fmla="*/ 149093 w 1948239"/>
              <a:gd name="connsiteY1313" fmla="*/ 1198181 h 1667221"/>
              <a:gd name="connsiteX1314" fmla="*/ 159128 w 1948239"/>
              <a:gd name="connsiteY1314" fmla="*/ 1243664 h 1667221"/>
              <a:gd name="connsiteX1315" fmla="*/ 166296 w 1948239"/>
              <a:gd name="connsiteY1315" fmla="*/ 1257877 h 1667221"/>
              <a:gd name="connsiteX1316" fmla="*/ 174897 w 1948239"/>
              <a:gd name="connsiteY1316" fmla="*/ 1272091 h 1667221"/>
              <a:gd name="connsiteX1317" fmla="*/ 183499 w 1948239"/>
              <a:gd name="connsiteY1317" fmla="*/ 1287725 h 1667221"/>
              <a:gd name="connsiteX1318" fmla="*/ 192100 w 1948239"/>
              <a:gd name="connsiteY1318" fmla="*/ 1301938 h 1667221"/>
              <a:gd name="connsiteX1319" fmla="*/ 199269 w 1948239"/>
              <a:gd name="connsiteY1319" fmla="*/ 1297674 h 1667221"/>
              <a:gd name="connsiteX1320" fmla="*/ 212170 w 1948239"/>
              <a:gd name="connsiteY1320" fmla="*/ 1321836 h 1667221"/>
              <a:gd name="connsiteX1321" fmla="*/ 210737 w 1948239"/>
              <a:gd name="connsiteY1321" fmla="*/ 1311888 h 1667221"/>
              <a:gd name="connsiteX1322" fmla="*/ 268081 w 1948239"/>
              <a:gd name="connsiteY1322" fmla="*/ 1382954 h 1667221"/>
              <a:gd name="connsiteX1323" fmla="*/ 262346 w 1948239"/>
              <a:gd name="connsiteY1323" fmla="*/ 1355949 h 1667221"/>
              <a:gd name="connsiteX1324" fmla="*/ 288151 w 1948239"/>
              <a:gd name="connsiteY1324" fmla="*/ 1388639 h 1667221"/>
              <a:gd name="connsiteX1325" fmla="*/ 316822 w 1948239"/>
              <a:gd name="connsiteY1325" fmla="*/ 1419908 h 1667221"/>
              <a:gd name="connsiteX1326" fmla="*/ 338325 w 1948239"/>
              <a:gd name="connsiteY1326" fmla="*/ 1419908 h 1667221"/>
              <a:gd name="connsiteX1327" fmla="*/ 345494 w 1948239"/>
              <a:gd name="connsiteY1327" fmla="*/ 1429858 h 1667221"/>
              <a:gd name="connsiteX1328" fmla="*/ 356963 w 1948239"/>
              <a:gd name="connsiteY1328" fmla="*/ 1442650 h 1667221"/>
              <a:gd name="connsiteX1329" fmla="*/ 358396 w 1948239"/>
              <a:gd name="connsiteY1329" fmla="*/ 1435543 h 1667221"/>
              <a:gd name="connsiteX1330" fmla="*/ 530425 w 1948239"/>
              <a:gd name="connsiteY1330" fmla="*/ 1523665 h 1667221"/>
              <a:gd name="connsiteX1331" fmla="*/ 725393 w 1948239"/>
              <a:gd name="connsiteY1331" fmla="*/ 1562042 h 1667221"/>
              <a:gd name="connsiteX1332" fmla="*/ 722525 w 1948239"/>
              <a:gd name="connsiteY1332" fmla="*/ 1559199 h 1667221"/>
              <a:gd name="connsiteX1333" fmla="*/ 802806 w 1948239"/>
              <a:gd name="connsiteY1333" fmla="*/ 1580519 h 1667221"/>
              <a:gd name="connsiteX1334" fmla="*/ 847248 w 1948239"/>
              <a:gd name="connsiteY1334" fmla="*/ 1564885 h 1667221"/>
              <a:gd name="connsiteX1335" fmla="*/ 868751 w 1948239"/>
              <a:gd name="connsiteY1335" fmla="*/ 1571992 h 1667221"/>
              <a:gd name="connsiteX1336" fmla="*/ 910326 w 1948239"/>
              <a:gd name="connsiteY1336" fmla="*/ 1576256 h 1667221"/>
              <a:gd name="connsiteX1337" fmla="*/ 904591 w 1948239"/>
              <a:gd name="connsiteY1337" fmla="*/ 1563462 h 1667221"/>
              <a:gd name="connsiteX1338" fmla="*/ 960500 w 1948239"/>
              <a:gd name="connsiteY1338" fmla="*/ 1556357 h 1667221"/>
              <a:gd name="connsiteX1339" fmla="*/ 1013543 w 1948239"/>
              <a:gd name="connsiteY1339" fmla="*/ 1552092 h 1667221"/>
              <a:gd name="connsiteX1340" fmla="*/ 1068020 w 1948239"/>
              <a:gd name="connsiteY1340" fmla="*/ 1546407 h 1667221"/>
              <a:gd name="connsiteX1341" fmla="*/ 1126796 w 1948239"/>
              <a:gd name="connsiteY1341" fmla="*/ 1532194 h 1667221"/>
              <a:gd name="connsiteX1342" fmla="*/ 1079488 w 1948239"/>
              <a:gd name="connsiteY1342" fmla="*/ 1552092 h 1667221"/>
              <a:gd name="connsiteX1343" fmla="*/ 1049382 w 1948239"/>
              <a:gd name="connsiteY1343" fmla="*/ 1562042 h 1667221"/>
              <a:gd name="connsiteX1344" fmla="*/ 1023578 w 1948239"/>
              <a:gd name="connsiteY1344" fmla="*/ 1569149 h 1667221"/>
              <a:gd name="connsiteX1345" fmla="*/ 989172 w 1948239"/>
              <a:gd name="connsiteY1345" fmla="*/ 1576256 h 1667221"/>
              <a:gd name="connsiteX1346" fmla="*/ 1065153 w 1948239"/>
              <a:gd name="connsiteY1346" fmla="*/ 1564885 h 1667221"/>
              <a:gd name="connsiteX1347" fmla="*/ 1098124 w 1948239"/>
              <a:gd name="connsiteY1347" fmla="*/ 1556357 h 1667221"/>
              <a:gd name="connsiteX1348" fmla="*/ 1142566 w 1948239"/>
              <a:gd name="connsiteY1348" fmla="*/ 1546407 h 1667221"/>
              <a:gd name="connsiteX1349" fmla="*/ 1106726 w 1948239"/>
              <a:gd name="connsiteY1349" fmla="*/ 1549250 h 1667221"/>
              <a:gd name="connsiteX1350" fmla="*/ 1175537 w 1948239"/>
              <a:gd name="connsiteY1350" fmla="*/ 1526508 h 1667221"/>
              <a:gd name="connsiteX1351" fmla="*/ 1222847 w 1948239"/>
              <a:gd name="connsiteY1351" fmla="*/ 1505189 h 1667221"/>
              <a:gd name="connsiteX1352" fmla="*/ 1284179 w 1948239"/>
              <a:gd name="connsiteY1352" fmla="*/ 1494378 h 1667221"/>
              <a:gd name="connsiteX1353" fmla="*/ 1281937 w 1948239"/>
              <a:gd name="connsiteY1353" fmla="*/ 1496927 h 1667221"/>
              <a:gd name="connsiteX1354" fmla="*/ 1301693 w 1948239"/>
              <a:gd name="connsiteY1354" fmla="*/ 1500925 h 1667221"/>
              <a:gd name="connsiteX1355" fmla="*/ 1280190 w 1948239"/>
              <a:gd name="connsiteY1355" fmla="*/ 1509453 h 1667221"/>
              <a:gd name="connsiteX1356" fmla="*/ 1333232 w 1948239"/>
              <a:gd name="connsiteY1356" fmla="*/ 1486711 h 1667221"/>
              <a:gd name="connsiteX1357" fmla="*/ 1312804 w 1948239"/>
              <a:gd name="connsiteY1357" fmla="*/ 1487955 h 1667221"/>
              <a:gd name="connsiteX1358" fmla="*/ 1306498 w 1948239"/>
              <a:gd name="connsiteY1358" fmla="*/ 1488997 h 1667221"/>
              <a:gd name="connsiteX1359" fmla="*/ 1320509 w 1948239"/>
              <a:gd name="connsiteY1359" fmla="*/ 1485468 h 1667221"/>
              <a:gd name="connsiteX1360" fmla="*/ 1354736 w 1948239"/>
              <a:gd name="connsiteY1360" fmla="*/ 1469656 h 1667221"/>
              <a:gd name="connsiteX1361" fmla="*/ 1326065 w 1948239"/>
              <a:gd name="connsiteY1361" fmla="*/ 1463969 h 1667221"/>
              <a:gd name="connsiteX1362" fmla="*/ 1369072 w 1948239"/>
              <a:gd name="connsiteY1362" fmla="*/ 1441229 h 1667221"/>
              <a:gd name="connsiteX1363" fmla="*/ 1375386 w 1948239"/>
              <a:gd name="connsiteY1363" fmla="*/ 1449993 h 1667221"/>
              <a:gd name="connsiteX1364" fmla="*/ 1370505 w 1948239"/>
              <a:gd name="connsiteY1364" fmla="*/ 1452599 h 1667221"/>
              <a:gd name="connsiteX1365" fmla="*/ 1378748 w 1948239"/>
              <a:gd name="connsiteY1365" fmla="*/ 1452422 h 1667221"/>
              <a:gd name="connsiteX1366" fmla="*/ 1388971 w 1948239"/>
              <a:gd name="connsiteY1366" fmla="*/ 1442811 h 1667221"/>
              <a:gd name="connsiteX1367" fmla="*/ 1389443 w 1948239"/>
              <a:gd name="connsiteY1367" fmla="*/ 1442501 h 1667221"/>
              <a:gd name="connsiteX1368" fmla="*/ 1391650 w 1948239"/>
              <a:gd name="connsiteY1368" fmla="*/ 1441051 h 1667221"/>
              <a:gd name="connsiteX1369" fmla="*/ 1396309 w 1948239"/>
              <a:gd name="connsiteY1369" fmla="*/ 1434122 h 1667221"/>
              <a:gd name="connsiteX1370" fmla="*/ 1423548 w 1948239"/>
              <a:gd name="connsiteY1370" fmla="*/ 1425595 h 1667221"/>
              <a:gd name="connsiteX1371" fmla="*/ 1450785 w 1948239"/>
              <a:gd name="connsiteY1371" fmla="*/ 1409960 h 1667221"/>
              <a:gd name="connsiteX1372" fmla="*/ 1510996 w 1948239"/>
              <a:gd name="connsiteY1372" fmla="*/ 1375847 h 1667221"/>
              <a:gd name="connsiteX1373" fmla="*/ 1510996 w 1948239"/>
              <a:gd name="connsiteY1373" fmla="*/ 1367320 h 1667221"/>
              <a:gd name="connsiteX1374" fmla="*/ 1521032 w 1948239"/>
              <a:gd name="connsiteY1374" fmla="*/ 1364477 h 1667221"/>
              <a:gd name="connsiteX1375" fmla="*/ 1546836 w 1948239"/>
              <a:gd name="connsiteY1375" fmla="*/ 1320416 h 1667221"/>
              <a:gd name="connsiteX1376" fmla="*/ 1510996 w 1948239"/>
              <a:gd name="connsiteY1376" fmla="*/ 1348842 h 1667221"/>
              <a:gd name="connsiteX1377" fmla="*/ 1515297 w 1948239"/>
              <a:gd name="connsiteY1377" fmla="*/ 1334629 h 1667221"/>
              <a:gd name="connsiteX1378" fmla="*/ 1539667 w 1948239"/>
              <a:gd name="connsiteY1378" fmla="*/ 1314731 h 1667221"/>
              <a:gd name="connsiteX1379" fmla="*/ 1558305 w 1948239"/>
              <a:gd name="connsiteY1379" fmla="*/ 1297674 h 1667221"/>
              <a:gd name="connsiteX1380" fmla="*/ 1581242 w 1948239"/>
              <a:gd name="connsiteY1380" fmla="*/ 1289146 h 1667221"/>
              <a:gd name="connsiteX1381" fmla="*/ 1574073 w 1948239"/>
              <a:gd name="connsiteY1381" fmla="*/ 1289146 h 1667221"/>
              <a:gd name="connsiteX1382" fmla="*/ 1614214 w 1948239"/>
              <a:gd name="connsiteY1382" fmla="*/ 1256456 h 1667221"/>
              <a:gd name="connsiteX1383" fmla="*/ 1637151 w 1948239"/>
              <a:gd name="connsiteY1383" fmla="*/ 1223766 h 1667221"/>
              <a:gd name="connsiteX1384" fmla="*/ 1651487 w 1948239"/>
              <a:gd name="connsiteY1384" fmla="*/ 1225187 h 1667221"/>
              <a:gd name="connsiteX1385" fmla="*/ 1660088 w 1948239"/>
              <a:gd name="connsiteY1385" fmla="*/ 1208131 h 1667221"/>
              <a:gd name="connsiteX1386" fmla="*/ 1667257 w 1948239"/>
              <a:gd name="connsiteY1386" fmla="*/ 1191074 h 1667221"/>
              <a:gd name="connsiteX1387" fmla="*/ 1693061 w 1948239"/>
              <a:gd name="connsiteY1387" fmla="*/ 1175439 h 1667221"/>
              <a:gd name="connsiteX1388" fmla="*/ 1718866 w 1948239"/>
              <a:gd name="connsiteY1388" fmla="*/ 1156963 h 1667221"/>
              <a:gd name="connsiteX1389" fmla="*/ 1714565 w 1948239"/>
              <a:gd name="connsiteY1389" fmla="*/ 1142749 h 1667221"/>
              <a:gd name="connsiteX1390" fmla="*/ 1754705 w 1948239"/>
              <a:gd name="connsiteY1390" fmla="*/ 1084474 h 1667221"/>
              <a:gd name="connsiteX1391" fmla="*/ 1777642 w 1948239"/>
              <a:gd name="connsiteY1391" fmla="*/ 1038992 h 1667221"/>
              <a:gd name="connsiteX1392" fmla="*/ 1803447 w 1948239"/>
              <a:gd name="connsiteY1392" fmla="*/ 993509 h 1667221"/>
              <a:gd name="connsiteX1393" fmla="*/ 1822084 w 1948239"/>
              <a:gd name="connsiteY1393" fmla="*/ 949448 h 1667221"/>
              <a:gd name="connsiteX1394" fmla="*/ 1813483 w 1948239"/>
              <a:gd name="connsiteY1394" fmla="*/ 943763 h 1667221"/>
              <a:gd name="connsiteX1395" fmla="*/ 1832118 w 1948239"/>
              <a:gd name="connsiteY1395" fmla="*/ 901123 h 1667221"/>
              <a:gd name="connsiteX1396" fmla="*/ 1826384 w 1948239"/>
              <a:gd name="connsiteY1396" fmla="*/ 905387 h 1667221"/>
              <a:gd name="connsiteX1397" fmla="*/ 1849321 w 1948239"/>
              <a:gd name="connsiteY1397" fmla="*/ 831479 h 1667221"/>
              <a:gd name="connsiteX1398" fmla="*/ 1855056 w 1948239"/>
              <a:gd name="connsiteY1398" fmla="*/ 795945 h 1667221"/>
              <a:gd name="connsiteX1399" fmla="*/ 1857923 w 1948239"/>
              <a:gd name="connsiteY1399" fmla="*/ 778888 h 1667221"/>
              <a:gd name="connsiteX1400" fmla="*/ 1859357 w 1948239"/>
              <a:gd name="connsiteY1400" fmla="*/ 761833 h 1667221"/>
              <a:gd name="connsiteX1401" fmla="*/ 1850756 w 1948239"/>
              <a:gd name="connsiteY1401" fmla="*/ 767518 h 1667221"/>
              <a:gd name="connsiteX1402" fmla="*/ 1843587 w 1948239"/>
              <a:gd name="connsiteY1402" fmla="*/ 790259 h 1667221"/>
              <a:gd name="connsiteX1403" fmla="*/ 1845021 w 1948239"/>
              <a:gd name="connsiteY1403" fmla="*/ 753305 h 1667221"/>
              <a:gd name="connsiteX1404" fmla="*/ 1852189 w 1948239"/>
              <a:gd name="connsiteY1404" fmla="*/ 709244 h 1667221"/>
              <a:gd name="connsiteX1405" fmla="*/ 1855056 w 1948239"/>
              <a:gd name="connsiteY1405" fmla="*/ 611172 h 1667221"/>
              <a:gd name="connsiteX1406" fmla="*/ 1850756 w 1948239"/>
              <a:gd name="connsiteY1406" fmla="*/ 616857 h 1667221"/>
              <a:gd name="connsiteX1407" fmla="*/ 1853623 w 1948239"/>
              <a:gd name="connsiteY1407" fmla="*/ 579902 h 1667221"/>
              <a:gd name="connsiteX1408" fmla="*/ 1843587 w 1948239"/>
              <a:gd name="connsiteY1408" fmla="*/ 584166 h 1667221"/>
              <a:gd name="connsiteX1409" fmla="*/ 1807748 w 1948239"/>
              <a:gd name="connsiteY1409" fmla="*/ 420714 h 1667221"/>
              <a:gd name="connsiteX1410" fmla="*/ 1793412 w 1948239"/>
              <a:gd name="connsiteY1410" fmla="*/ 433505 h 1667221"/>
              <a:gd name="connsiteX1411" fmla="*/ 1774775 w 1948239"/>
              <a:gd name="connsiteY1411" fmla="*/ 386601 h 1667221"/>
              <a:gd name="connsiteX1412" fmla="*/ 1761873 w 1948239"/>
              <a:gd name="connsiteY1412" fmla="*/ 363859 h 1667221"/>
              <a:gd name="connsiteX1413" fmla="*/ 1746103 w 1948239"/>
              <a:gd name="connsiteY1413" fmla="*/ 341119 h 1667221"/>
              <a:gd name="connsiteX1414" fmla="*/ 1728900 w 1948239"/>
              <a:gd name="connsiteY1414" fmla="*/ 318378 h 1667221"/>
              <a:gd name="connsiteX1415" fmla="*/ 1710265 w 1948239"/>
              <a:gd name="connsiteY1415" fmla="*/ 297058 h 1667221"/>
              <a:gd name="connsiteX1416" fmla="*/ 1691627 w 1948239"/>
              <a:gd name="connsiteY1416" fmla="*/ 277158 h 1667221"/>
              <a:gd name="connsiteX1417" fmla="*/ 1674423 w 1948239"/>
              <a:gd name="connsiteY1417" fmla="*/ 260101 h 1667221"/>
              <a:gd name="connsiteX1418" fmla="*/ 1672990 w 1948239"/>
              <a:gd name="connsiteY1418" fmla="*/ 260101 h 1667221"/>
              <a:gd name="connsiteX1419" fmla="*/ 1667256 w 1948239"/>
              <a:gd name="connsiteY1419" fmla="*/ 252995 h 1667221"/>
              <a:gd name="connsiteX1420" fmla="*/ 1672993 w 1948239"/>
              <a:gd name="connsiteY1420" fmla="*/ 258682 h 1667221"/>
              <a:gd name="connsiteX1421" fmla="*/ 1674424 w 1948239"/>
              <a:gd name="connsiteY1421" fmla="*/ 258682 h 1667221"/>
              <a:gd name="connsiteX1422" fmla="*/ 1655788 w 1948239"/>
              <a:gd name="connsiteY1422" fmla="*/ 235940 h 1667221"/>
              <a:gd name="connsiteX1423" fmla="*/ 1652921 w 1948239"/>
              <a:gd name="connsiteY1423" fmla="*/ 235940 h 1667221"/>
              <a:gd name="connsiteX1424" fmla="*/ 1667257 w 1948239"/>
              <a:gd name="connsiteY1424" fmla="*/ 251575 h 1667221"/>
              <a:gd name="connsiteX1425" fmla="*/ 1637151 w 1948239"/>
              <a:gd name="connsiteY1425" fmla="*/ 223149 h 1667221"/>
              <a:gd name="connsiteX1426" fmla="*/ 1611347 w 1948239"/>
              <a:gd name="connsiteY1426" fmla="*/ 196143 h 1667221"/>
              <a:gd name="connsiteX1427" fmla="*/ 1578375 w 1948239"/>
              <a:gd name="connsiteY1427" fmla="*/ 193300 h 1667221"/>
              <a:gd name="connsiteX1428" fmla="*/ 1538235 w 1948239"/>
              <a:gd name="connsiteY1428" fmla="*/ 169138 h 1667221"/>
              <a:gd name="connsiteX1429" fmla="*/ 1502394 w 1948239"/>
              <a:gd name="connsiteY1429" fmla="*/ 153503 h 1667221"/>
              <a:gd name="connsiteX1430" fmla="*/ 1473723 w 1948239"/>
              <a:gd name="connsiteY1430" fmla="*/ 136447 h 1667221"/>
              <a:gd name="connsiteX1431" fmla="*/ 1473723 w 1948239"/>
              <a:gd name="connsiteY1431" fmla="*/ 143554 h 1667221"/>
              <a:gd name="connsiteX1432" fmla="*/ 1406345 w 1948239"/>
              <a:gd name="connsiteY1432" fmla="*/ 115128 h 1667221"/>
              <a:gd name="connsiteX1433" fmla="*/ 1367638 w 1948239"/>
              <a:gd name="connsiteY1433" fmla="*/ 100914 h 1667221"/>
              <a:gd name="connsiteX1434" fmla="*/ 1327497 w 1948239"/>
              <a:gd name="connsiteY1434" fmla="*/ 88122 h 1667221"/>
              <a:gd name="connsiteX1435" fmla="*/ 1158335 w 1948239"/>
              <a:gd name="connsiteY1435" fmla="*/ 71065 h 1667221"/>
              <a:gd name="connsiteX1436" fmla="*/ 1098124 w 1948239"/>
              <a:gd name="connsiteY1436" fmla="*/ 55431 h 1667221"/>
              <a:gd name="connsiteX1437" fmla="*/ 1047949 w 1948239"/>
              <a:gd name="connsiteY1437" fmla="*/ 56853 h 1667221"/>
              <a:gd name="connsiteX1438" fmla="*/ 999208 w 1948239"/>
              <a:gd name="connsiteY1438" fmla="*/ 58274 h 1667221"/>
              <a:gd name="connsiteX1439" fmla="*/ 1050817 w 1948239"/>
              <a:gd name="connsiteY1439" fmla="*/ 68224 h 1667221"/>
              <a:gd name="connsiteX1440" fmla="*/ 993473 w 1948239"/>
              <a:gd name="connsiteY1440" fmla="*/ 83859 h 1667221"/>
              <a:gd name="connsiteX1441" fmla="*/ 1006375 w 1948239"/>
              <a:gd name="connsiteY1441" fmla="*/ 85279 h 1667221"/>
              <a:gd name="connsiteX1442" fmla="*/ 961935 w 1948239"/>
              <a:gd name="connsiteY1442" fmla="*/ 82436 h 1667221"/>
              <a:gd name="connsiteX1443" fmla="*/ 961935 w 1948239"/>
              <a:gd name="connsiteY1443" fmla="*/ 92386 h 1667221"/>
              <a:gd name="connsiteX1444" fmla="*/ 928961 w 1948239"/>
              <a:gd name="connsiteY1444" fmla="*/ 86700 h 1667221"/>
              <a:gd name="connsiteX1445" fmla="*/ 666617 w 1948239"/>
              <a:gd name="connsiteY1445" fmla="*/ 198986 h 1667221"/>
              <a:gd name="connsiteX1446" fmla="*/ 669484 w 1948239"/>
              <a:gd name="connsiteY1446" fmla="*/ 186195 h 1667221"/>
              <a:gd name="connsiteX1447" fmla="*/ 607839 w 1948239"/>
              <a:gd name="connsiteY1447" fmla="*/ 211778 h 1667221"/>
              <a:gd name="connsiteX1448" fmla="*/ 546196 w 1948239"/>
              <a:gd name="connsiteY1448" fmla="*/ 248732 h 1667221"/>
              <a:gd name="connsiteX1449" fmla="*/ 559097 w 1948239"/>
              <a:gd name="connsiteY1449" fmla="*/ 245890 h 1667221"/>
              <a:gd name="connsiteX1450" fmla="*/ 491719 w 1948239"/>
              <a:gd name="connsiteY1450" fmla="*/ 285687 h 1667221"/>
              <a:gd name="connsiteX1451" fmla="*/ 411439 w 1948239"/>
              <a:gd name="connsiteY1451" fmla="*/ 328326 h 1667221"/>
              <a:gd name="connsiteX1452" fmla="*/ 445845 w 1948239"/>
              <a:gd name="connsiteY1452" fmla="*/ 304164 h 1667221"/>
              <a:gd name="connsiteX1453" fmla="*/ 467348 w 1948239"/>
              <a:gd name="connsiteY1453" fmla="*/ 281424 h 1667221"/>
              <a:gd name="connsiteX1454" fmla="*/ 461537 w 1948239"/>
              <a:gd name="connsiteY1454" fmla="*/ 282944 h 1667221"/>
              <a:gd name="connsiteX1455" fmla="*/ 474517 w 1948239"/>
              <a:gd name="connsiteY1455" fmla="*/ 275737 h 1667221"/>
              <a:gd name="connsiteX1456" fmla="*/ 461614 w 1948239"/>
              <a:gd name="connsiteY1456" fmla="*/ 277158 h 1667221"/>
              <a:gd name="connsiteX1457" fmla="*/ 539027 w 1948239"/>
              <a:gd name="connsiteY1457" fmla="*/ 234519 h 1667221"/>
              <a:gd name="connsiteX1458" fmla="*/ 500321 w 1948239"/>
              <a:gd name="connsiteY1458" fmla="*/ 261525 h 1667221"/>
              <a:gd name="connsiteX1459" fmla="*/ 543329 w 1948239"/>
              <a:gd name="connsiteY1459" fmla="*/ 238783 h 1667221"/>
              <a:gd name="connsiteX1460" fmla="*/ 583469 w 1948239"/>
              <a:gd name="connsiteY1460" fmla="*/ 213199 h 1667221"/>
              <a:gd name="connsiteX1461" fmla="*/ 572000 w 1948239"/>
              <a:gd name="connsiteY1461" fmla="*/ 196143 h 1667221"/>
              <a:gd name="connsiteX1462" fmla="*/ 627909 w 1948239"/>
              <a:gd name="connsiteY1462" fmla="*/ 170560 h 1667221"/>
              <a:gd name="connsiteX1463" fmla="*/ 649414 w 1948239"/>
              <a:gd name="connsiteY1463" fmla="*/ 169138 h 1667221"/>
              <a:gd name="connsiteX1464" fmla="*/ 688120 w 1948239"/>
              <a:gd name="connsiteY1464" fmla="*/ 160610 h 1667221"/>
              <a:gd name="connsiteX1465" fmla="*/ 678085 w 1948239"/>
              <a:gd name="connsiteY1465" fmla="*/ 170560 h 1667221"/>
              <a:gd name="connsiteX1466" fmla="*/ 711057 w 1948239"/>
              <a:gd name="connsiteY1466" fmla="*/ 162031 h 1667221"/>
              <a:gd name="connsiteX1467" fmla="*/ 748330 w 1948239"/>
              <a:gd name="connsiteY1467" fmla="*/ 143554 h 1667221"/>
              <a:gd name="connsiteX1468" fmla="*/ 706757 w 1948239"/>
              <a:gd name="connsiteY1468" fmla="*/ 149239 h 1667221"/>
              <a:gd name="connsiteX1469" fmla="*/ 771267 w 1948239"/>
              <a:gd name="connsiteY1469" fmla="*/ 127920 h 1667221"/>
              <a:gd name="connsiteX1470" fmla="*/ 658015 w 1948239"/>
              <a:gd name="connsiteY1470" fmla="*/ 163453 h 1667221"/>
              <a:gd name="connsiteX1471" fmla="*/ 652281 w 1948239"/>
              <a:gd name="connsiteY1471" fmla="*/ 153503 h 1667221"/>
              <a:gd name="connsiteX1472" fmla="*/ 822876 w 1948239"/>
              <a:gd name="connsiteY1472" fmla="*/ 95229 h 1667221"/>
              <a:gd name="connsiteX1473" fmla="*/ 994906 w 1948239"/>
              <a:gd name="connsiteY1473" fmla="*/ 51167 h 1667221"/>
              <a:gd name="connsiteX1474" fmla="*/ 982005 w 1948239"/>
              <a:gd name="connsiteY1474" fmla="*/ 45482 h 1667221"/>
              <a:gd name="connsiteX1475" fmla="*/ 1003508 w 1948239"/>
              <a:gd name="connsiteY1475" fmla="*/ 32691 h 1667221"/>
              <a:gd name="connsiteX1476" fmla="*/ 1080921 w 1948239"/>
              <a:gd name="connsiteY1476" fmla="*/ 27004 h 1667221"/>
              <a:gd name="connsiteX1477" fmla="*/ 1055117 w 1948239"/>
              <a:gd name="connsiteY1477" fmla="*/ 18477 h 1667221"/>
              <a:gd name="connsiteX1478" fmla="*/ 1039348 w 1948239"/>
              <a:gd name="connsiteY1478" fmla="*/ 12792 h 1667221"/>
              <a:gd name="connsiteX1479" fmla="*/ 1089523 w 1948239"/>
              <a:gd name="connsiteY1479" fmla="*/ 12792 h 1667221"/>
              <a:gd name="connsiteX1480" fmla="*/ 1145433 w 1948239"/>
              <a:gd name="connsiteY1480" fmla="*/ 17056 h 1667221"/>
              <a:gd name="connsiteX1481" fmla="*/ 1174105 w 1948239"/>
              <a:gd name="connsiteY1481" fmla="*/ 19899 h 1667221"/>
              <a:gd name="connsiteX1482" fmla="*/ 1204209 w 1948239"/>
              <a:gd name="connsiteY1482" fmla="*/ 24163 h 1667221"/>
              <a:gd name="connsiteX1483" fmla="*/ 1234315 w 1948239"/>
              <a:gd name="connsiteY1483" fmla="*/ 27004 h 1667221"/>
              <a:gd name="connsiteX1484" fmla="*/ 1264420 w 1948239"/>
              <a:gd name="connsiteY1484" fmla="*/ 29847 h 1667221"/>
              <a:gd name="connsiteX1485" fmla="*/ 1238615 w 1948239"/>
              <a:gd name="connsiteY1485" fmla="*/ 18477 h 1667221"/>
              <a:gd name="connsiteX1486" fmla="*/ 1278755 w 1948239"/>
              <a:gd name="connsiteY1486" fmla="*/ 29847 h 1667221"/>
              <a:gd name="connsiteX1487" fmla="*/ 1298826 w 1948239"/>
              <a:gd name="connsiteY1487" fmla="*/ 36954 h 1667221"/>
              <a:gd name="connsiteX1488" fmla="*/ 1318896 w 1948239"/>
              <a:gd name="connsiteY1488" fmla="*/ 45482 h 1667221"/>
              <a:gd name="connsiteX1489" fmla="*/ 1356169 w 1948239"/>
              <a:gd name="connsiteY1489" fmla="*/ 56853 h 1667221"/>
              <a:gd name="connsiteX1490" fmla="*/ 1387708 w 1948239"/>
              <a:gd name="connsiteY1490" fmla="*/ 59696 h 1667221"/>
              <a:gd name="connsiteX1491" fmla="*/ 1351869 w 1948239"/>
              <a:gd name="connsiteY1491" fmla="*/ 39797 h 1667221"/>
              <a:gd name="connsiteX1492" fmla="*/ 1313161 w 1948239"/>
              <a:gd name="connsiteY1492" fmla="*/ 21320 h 1667221"/>
              <a:gd name="connsiteX1493" fmla="*/ 1343267 w 1948239"/>
              <a:gd name="connsiteY1493" fmla="*/ 22740 h 1667221"/>
              <a:gd name="connsiteX1494" fmla="*/ 1250083 w 1948239"/>
              <a:gd name="connsiteY1494" fmla="*/ 0 h 1667221"/>
              <a:gd name="connsiteX1495" fmla="*/ 1295958 w 1948239"/>
              <a:gd name="connsiteY1495" fmla="*/ 15634 h 1667221"/>
              <a:gd name="connsiteX1496" fmla="*/ 1250083 w 1948239"/>
              <a:gd name="connsiteY1496" fmla="*/ 0 h 166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Lst>
            <a:rect l="l" t="t" r="r" b="b"/>
            <a:pathLst>
              <a:path w="1948239" h="1667221">
                <a:moveTo>
                  <a:pt x="560145" y="1648531"/>
                </a:moveTo>
                <a:lnTo>
                  <a:pt x="582677" y="1650706"/>
                </a:lnTo>
                <a:lnTo>
                  <a:pt x="575942" y="1650697"/>
                </a:lnTo>
                <a:close/>
                <a:moveTo>
                  <a:pt x="547629" y="1647322"/>
                </a:moveTo>
                <a:cubicBezTo>
                  <a:pt x="549063" y="1646966"/>
                  <a:pt x="553094" y="1647499"/>
                  <a:pt x="558291" y="1648276"/>
                </a:cubicBezTo>
                <a:lnTo>
                  <a:pt x="560145" y="1648531"/>
                </a:lnTo>
                <a:close/>
                <a:moveTo>
                  <a:pt x="1035048" y="1645899"/>
                </a:moveTo>
                <a:cubicBezTo>
                  <a:pt x="1029313" y="1655848"/>
                  <a:pt x="1016410" y="1655848"/>
                  <a:pt x="1002074" y="1655848"/>
                </a:cubicBezTo>
                <a:cubicBezTo>
                  <a:pt x="987738" y="1655848"/>
                  <a:pt x="970535" y="1657270"/>
                  <a:pt x="959066" y="1665798"/>
                </a:cubicBezTo>
                <a:cubicBezTo>
                  <a:pt x="951899" y="1654427"/>
                  <a:pt x="1014977" y="1653006"/>
                  <a:pt x="1035048" y="1645899"/>
                </a:cubicBezTo>
                <a:close/>
                <a:moveTo>
                  <a:pt x="1139699" y="1628844"/>
                </a:moveTo>
                <a:lnTo>
                  <a:pt x="1137849" y="1630679"/>
                </a:lnTo>
                <a:lnTo>
                  <a:pt x="1135061" y="1629244"/>
                </a:lnTo>
                <a:close/>
                <a:moveTo>
                  <a:pt x="1057984" y="1590468"/>
                </a:moveTo>
                <a:cubicBezTo>
                  <a:pt x="1070887" y="1607525"/>
                  <a:pt x="1017843" y="1600418"/>
                  <a:pt x="1000641" y="1600418"/>
                </a:cubicBezTo>
                <a:cubicBezTo>
                  <a:pt x="1022145" y="1601839"/>
                  <a:pt x="1053684" y="1614630"/>
                  <a:pt x="1090957" y="1596154"/>
                </a:cubicBezTo>
                <a:cubicBezTo>
                  <a:pt x="1080921" y="1597575"/>
                  <a:pt x="1069453" y="1597575"/>
                  <a:pt x="1059418" y="1597575"/>
                </a:cubicBezTo>
                <a:lnTo>
                  <a:pt x="1066585" y="1596154"/>
                </a:lnTo>
                <a:close/>
                <a:moveTo>
                  <a:pt x="642245" y="1576256"/>
                </a:moveTo>
                <a:cubicBezTo>
                  <a:pt x="645112" y="1583361"/>
                  <a:pt x="679518" y="1586204"/>
                  <a:pt x="666617" y="1591890"/>
                </a:cubicBezTo>
                <a:lnTo>
                  <a:pt x="650846" y="1590468"/>
                </a:lnTo>
                <a:cubicBezTo>
                  <a:pt x="673784" y="1591890"/>
                  <a:pt x="660882" y="1608946"/>
                  <a:pt x="695288" y="1606103"/>
                </a:cubicBezTo>
                <a:cubicBezTo>
                  <a:pt x="688120" y="1604682"/>
                  <a:pt x="682385" y="1604682"/>
                  <a:pt x="675218" y="1603261"/>
                </a:cubicBezTo>
                <a:cubicBezTo>
                  <a:pt x="699588" y="1603261"/>
                  <a:pt x="645112" y="1586204"/>
                  <a:pt x="683820" y="1587625"/>
                </a:cubicBezTo>
                <a:cubicBezTo>
                  <a:pt x="699588" y="1589047"/>
                  <a:pt x="660882" y="1576256"/>
                  <a:pt x="642245" y="1576256"/>
                </a:cubicBezTo>
                <a:close/>
                <a:moveTo>
                  <a:pt x="718987" y="1574456"/>
                </a:moveTo>
                <a:cubicBezTo>
                  <a:pt x="714014" y="1574300"/>
                  <a:pt x="708548" y="1575189"/>
                  <a:pt x="702455" y="1577676"/>
                </a:cubicBezTo>
                <a:cubicBezTo>
                  <a:pt x="719658" y="1593311"/>
                  <a:pt x="731127" y="1580519"/>
                  <a:pt x="754064" y="1589047"/>
                </a:cubicBezTo>
                <a:cubicBezTo>
                  <a:pt x="744388" y="1584782"/>
                  <a:pt x="733905" y="1574922"/>
                  <a:pt x="718987" y="1574456"/>
                </a:cubicBezTo>
                <a:close/>
                <a:moveTo>
                  <a:pt x="381333" y="1556357"/>
                </a:moveTo>
                <a:cubicBezTo>
                  <a:pt x="388502"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7" y="1489287"/>
                </a:moveTo>
                <a:cubicBezTo>
                  <a:pt x="288868" y="1489909"/>
                  <a:pt x="288151" y="1491686"/>
                  <a:pt x="288151" y="1495239"/>
                </a:cubicBezTo>
                <a:cubicBezTo>
                  <a:pt x="292451" y="1499503"/>
                  <a:pt x="332591" y="1522244"/>
                  <a:pt x="329724" y="1529351"/>
                </a:cubicBezTo>
                <a:lnTo>
                  <a:pt x="346927" y="1525088"/>
                </a:lnTo>
                <a:cubicBezTo>
                  <a:pt x="323990" y="1516560"/>
                  <a:pt x="309654" y="1495239"/>
                  <a:pt x="319690" y="1498082"/>
                </a:cubicBezTo>
                <a:cubicBezTo>
                  <a:pt x="304637" y="1495950"/>
                  <a:pt x="294423" y="1487422"/>
                  <a:pt x="290257" y="1489287"/>
                </a:cubicBezTo>
                <a:close/>
                <a:moveTo>
                  <a:pt x="1306498" y="1488997"/>
                </a:moveTo>
                <a:lnTo>
                  <a:pt x="1287357" y="1493818"/>
                </a:lnTo>
                <a:lnTo>
                  <a:pt x="1284179" y="1494378"/>
                </a:lnTo>
                <a:lnTo>
                  <a:pt x="1285924" y="1492396"/>
                </a:lnTo>
                <a:close/>
                <a:moveTo>
                  <a:pt x="1437884" y="1485290"/>
                </a:moveTo>
                <a:cubicBezTo>
                  <a:pt x="1430715" y="1488132"/>
                  <a:pt x="1416379"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1" y="1442811"/>
                </a:lnTo>
                <a:lnTo>
                  <a:pt x="1376239" y="1451178"/>
                </a:lnTo>
                <a:lnTo>
                  <a:pt x="1375386" y="1449993"/>
                </a:lnTo>
                <a:close/>
                <a:moveTo>
                  <a:pt x="1493793" y="1441229"/>
                </a:moveTo>
                <a:cubicBezTo>
                  <a:pt x="1485191" y="1442650"/>
                  <a:pt x="1476590" y="1454021"/>
                  <a:pt x="1467988" y="1455442"/>
                </a:cubicBezTo>
                <a:cubicBezTo>
                  <a:pt x="1463688" y="1448335"/>
                  <a:pt x="1460821" y="1452599"/>
                  <a:pt x="1447918" y="1461128"/>
                </a:cubicBezTo>
                <a:cubicBezTo>
                  <a:pt x="1445051" y="1462549"/>
                  <a:pt x="1440751" y="1463969"/>
                  <a:pt x="1435017" y="1468233"/>
                </a:cubicBezTo>
                <a:cubicBezTo>
                  <a:pt x="1440751" y="1466813"/>
                  <a:pt x="1445051" y="1463969"/>
                  <a:pt x="1449353" y="1461128"/>
                </a:cubicBezTo>
                <a:cubicBezTo>
                  <a:pt x="1466555" y="1452599"/>
                  <a:pt x="1470855" y="1463969"/>
                  <a:pt x="1493793" y="1441229"/>
                </a:cubicBezTo>
                <a:close/>
                <a:moveTo>
                  <a:pt x="1386812" y="1428968"/>
                </a:moveTo>
                <a:cubicBezTo>
                  <a:pt x="1390216" y="1429146"/>
                  <a:pt x="1392008" y="1430567"/>
                  <a:pt x="1392008" y="1432699"/>
                </a:cubicBezTo>
                <a:cubicBezTo>
                  <a:pt x="1384841" y="1434122"/>
                  <a:pt x="1377672" y="1434122"/>
                  <a:pt x="1371938" y="1432699"/>
                </a:cubicBezTo>
                <a:cubicBezTo>
                  <a:pt x="1378390" y="1429857"/>
                  <a:pt x="1383407" y="1428791"/>
                  <a:pt x="1386812" y="1428968"/>
                </a:cubicBezTo>
                <a:close/>
                <a:moveTo>
                  <a:pt x="1629984" y="1402852"/>
                </a:moveTo>
                <a:lnTo>
                  <a:pt x="1624252" y="1405694"/>
                </a:lnTo>
                <a:lnTo>
                  <a:pt x="1627116" y="1404273"/>
                </a:lnTo>
                <a:cubicBezTo>
                  <a:pt x="1628549" y="1404273"/>
                  <a:pt x="1628549" y="1402852"/>
                  <a:pt x="1629984" y="1402852"/>
                </a:cubicBezTo>
                <a:close/>
                <a:moveTo>
                  <a:pt x="1506695" y="1361633"/>
                </a:moveTo>
                <a:lnTo>
                  <a:pt x="1506695" y="1367318"/>
                </a:lnTo>
                <a:cubicBezTo>
                  <a:pt x="1500960" y="1368740"/>
                  <a:pt x="1498093" y="1368740"/>
                  <a:pt x="1506695" y="1361633"/>
                </a:cubicBezTo>
                <a:close/>
                <a:moveTo>
                  <a:pt x="78422" y="1263629"/>
                </a:moveTo>
                <a:cubicBezTo>
                  <a:pt x="77504" y="1263207"/>
                  <a:pt x="76698" y="1263917"/>
                  <a:pt x="75981" y="1266404"/>
                </a:cubicBezTo>
                <a:cubicBezTo>
                  <a:pt x="81715" y="1277775"/>
                  <a:pt x="84582" y="1291989"/>
                  <a:pt x="90316" y="1304781"/>
                </a:cubicBezTo>
                <a:cubicBezTo>
                  <a:pt x="94616" y="1316152"/>
                  <a:pt x="100351" y="1326100"/>
                  <a:pt x="110387" y="1326100"/>
                </a:cubicBezTo>
                <a:lnTo>
                  <a:pt x="100351" y="1303360"/>
                </a:lnTo>
                <a:lnTo>
                  <a:pt x="94616" y="1291989"/>
                </a:lnTo>
                <a:lnTo>
                  <a:pt x="90316" y="1280618"/>
                </a:lnTo>
                <a:cubicBezTo>
                  <a:pt x="84940" y="1276354"/>
                  <a:pt x="81177" y="1264895"/>
                  <a:pt x="78422" y="1263629"/>
                </a:cubicBezTo>
                <a:close/>
                <a:moveTo>
                  <a:pt x="22938" y="1131378"/>
                </a:moveTo>
                <a:cubicBezTo>
                  <a:pt x="25805" y="1152697"/>
                  <a:pt x="27238" y="1172596"/>
                  <a:pt x="31539" y="1193917"/>
                </a:cubicBezTo>
                <a:cubicBezTo>
                  <a:pt x="24372" y="1169754"/>
                  <a:pt x="24372" y="1166911"/>
                  <a:pt x="24372" y="1162647"/>
                </a:cubicBezTo>
                <a:cubicBezTo>
                  <a:pt x="24372" y="1158384"/>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3"/>
                  <a:pt x="759799" y="1125693"/>
                  <a:pt x="759799" y="1125693"/>
                </a:cubicBezTo>
                <a:lnTo>
                  <a:pt x="748331" y="1128536"/>
                </a:lnTo>
                <a:lnTo>
                  <a:pt x="746896" y="1128536"/>
                </a:lnTo>
                <a:lnTo>
                  <a:pt x="745781" y="1134856"/>
                </a:lnTo>
                <a:lnTo>
                  <a:pt x="745642" y="1135643"/>
                </a:lnTo>
                <a:cubicBezTo>
                  <a:pt x="746538" y="1137775"/>
                  <a:pt x="748330" y="1139906"/>
                  <a:pt x="749763" y="1142749"/>
                </a:cubicBezTo>
                <a:cubicBezTo>
                  <a:pt x="748331" y="1142749"/>
                  <a:pt x="749763" y="1141328"/>
                  <a:pt x="749763"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3"/>
                  <a:pt x="762666"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lnTo>
                  <a:pt x="711056" y="1128536"/>
                </a:lnTo>
                <a:close/>
                <a:moveTo>
                  <a:pt x="94616" y="1111480"/>
                </a:moveTo>
                <a:cubicBezTo>
                  <a:pt x="93184" y="1125694"/>
                  <a:pt x="91749" y="1128537"/>
                  <a:pt x="101785" y="1149856"/>
                </a:cubicBezTo>
                <a:cubicBezTo>
                  <a:pt x="101785" y="1134221"/>
                  <a:pt x="98918" y="1115744"/>
                  <a:pt x="94616" y="1111480"/>
                </a:cubicBezTo>
                <a:close/>
                <a:moveTo>
                  <a:pt x="787396" y="1107039"/>
                </a:moveTo>
                <a:lnTo>
                  <a:pt x="787685" y="1107095"/>
                </a:lnTo>
                <a:lnTo>
                  <a:pt x="787574" y="1107216"/>
                </a:lnTo>
                <a:cubicBezTo>
                  <a:pt x="783811" y="1107571"/>
                  <a:pt x="779869" y="1107216"/>
                  <a:pt x="781302" y="1108638"/>
                </a:cubicBezTo>
                <a:cubicBezTo>
                  <a:pt x="783453" y="1108638"/>
                  <a:pt x="785245" y="1107572"/>
                  <a:pt x="787396" y="1107039"/>
                </a:cubicBezTo>
                <a:close/>
                <a:moveTo>
                  <a:pt x="736862" y="1098688"/>
                </a:moveTo>
                <a:cubicBezTo>
                  <a:pt x="735427" y="1102951"/>
                  <a:pt x="736862" y="1111479"/>
                  <a:pt x="732560" y="1118586"/>
                </a:cubicBezTo>
                <a:cubicBezTo>
                  <a:pt x="731126" y="1117165"/>
                  <a:pt x="726826" y="1112901"/>
                  <a:pt x="726826" y="1107215"/>
                </a:cubicBezTo>
                <a:cubicBezTo>
                  <a:pt x="726826" y="1101531"/>
                  <a:pt x="729693" y="1097267"/>
                  <a:pt x="736862" y="1098688"/>
                </a:cubicBezTo>
                <a:close/>
                <a:moveTo>
                  <a:pt x="799940" y="1080212"/>
                </a:moveTo>
                <a:lnTo>
                  <a:pt x="797072" y="1084475"/>
                </a:lnTo>
                <a:lnTo>
                  <a:pt x="807107" y="1087317"/>
                </a:lnTo>
                <a:close/>
                <a:moveTo>
                  <a:pt x="766786" y="1077545"/>
                </a:moveTo>
                <a:cubicBezTo>
                  <a:pt x="770549" y="1078078"/>
                  <a:pt x="774850" y="1079499"/>
                  <a:pt x="779867" y="1080209"/>
                </a:cubicBezTo>
                <a:cubicBezTo>
                  <a:pt x="772700" y="1078789"/>
                  <a:pt x="772700" y="1085896"/>
                  <a:pt x="772700" y="1085896"/>
                </a:cubicBezTo>
                <a:cubicBezTo>
                  <a:pt x="772700" y="1073102"/>
                  <a:pt x="761230" y="1083052"/>
                  <a:pt x="756930" y="1080209"/>
                </a:cubicBezTo>
                <a:cubicBezTo>
                  <a:pt x="759797" y="1077367"/>
                  <a:pt x="763023" y="1077012"/>
                  <a:pt x="766786" y="1077545"/>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3" y="1041835"/>
                  <a:pt x="1632850" y="1036149"/>
                  <a:pt x="1627116" y="1027621"/>
                </a:cubicBezTo>
                <a:close/>
                <a:moveTo>
                  <a:pt x="1580704" y="1027620"/>
                </a:moveTo>
                <a:cubicBezTo>
                  <a:pt x="1581959" y="1026910"/>
                  <a:pt x="1582676" y="1026910"/>
                  <a:pt x="1582676" y="1030462"/>
                </a:cubicBezTo>
                <a:cubicBezTo>
                  <a:pt x="1582676" y="1041833"/>
                  <a:pt x="1578374" y="1030462"/>
                  <a:pt x="1575507" y="1029042"/>
                </a:cubicBezTo>
                <a:cubicBezTo>
                  <a:pt x="1577657" y="1029752"/>
                  <a:pt x="1579449" y="1028331"/>
                  <a:pt x="1580704" y="1027620"/>
                </a:cubicBezTo>
                <a:close/>
                <a:moveTo>
                  <a:pt x="822877" y="1024780"/>
                </a:moveTo>
                <a:lnTo>
                  <a:pt x="824310" y="1030464"/>
                </a:lnTo>
                <a:lnTo>
                  <a:pt x="827177" y="1029044"/>
                </a:lnTo>
                <a:close/>
                <a:moveTo>
                  <a:pt x="1625683" y="1014829"/>
                </a:moveTo>
                <a:lnTo>
                  <a:pt x="1631417" y="1016250"/>
                </a:lnTo>
                <a:lnTo>
                  <a:pt x="1628550" y="1021936"/>
                </a:lnTo>
                <a:close/>
                <a:moveTo>
                  <a:pt x="1577119" y="1012873"/>
                </a:moveTo>
                <a:cubicBezTo>
                  <a:pt x="1579090" y="1013051"/>
                  <a:pt x="1581241" y="1014117"/>
                  <a:pt x="1584108" y="1017670"/>
                </a:cubicBezTo>
                <a:cubicBezTo>
                  <a:pt x="1578373" y="1017670"/>
                  <a:pt x="1574072" y="1016249"/>
                  <a:pt x="1571205" y="1013406"/>
                </a:cubicBezTo>
                <a:cubicBezTo>
                  <a:pt x="1573356" y="1013406"/>
                  <a:pt x="1575147" y="1012696"/>
                  <a:pt x="1577119" y="1012873"/>
                </a:cubicBezTo>
                <a:close/>
                <a:moveTo>
                  <a:pt x="1632850" y="1002038"/>
                </a:moveTo>
                <a:lnTo>
                  <a:pt x="1641452" y="1010566"/>
                </a:lnTo>
                <a:cubicBezTo>
                  <a:pt x="1634283" y="1011987"/>
                  <a:pt x="1638584" y="1004881"/>
                  <a:pt x="1632850" y="1002038"/>
                </a:cubicBezTo>
                <a:close/>
                <a:moveTo>
                  <a:pt x="800835" y="993864"/>
                </a:moveTo>
                <a:lnTo>
                  <a:pt x="809974" y="996351"/>
                </a:lnTo>
                <a:lnTo>
                  <a:pt x="809975" y="996351"/>
                </a:lnTo>
                <a:cubicBezTo>
                  <a:pt x="805673" y="996351"/>
                  <a:pt x="799938" y="997772"/>
                  <a:pt x="797071" y="997772"/>
                </a:cubicBezTo>
                <a:cubicBezTo>
                  <a:pt x="796355" y="994219"/>
                  <a:pt x="798147" y="993509"/>
                  <a:pt x="800835" y="993864"/>
                </a:cubicBezTo>
                <a:close/>
                <a:moveTo>
                  <a:pt x="1500961" y="979296"/>
                </a:moveTo>
                <a:cubicBezTo>
                  <a:pt x="1502395" y="986403"/>
                  <a:pt x="1510997" y="986403"/>
                  <a:pt x="1510997" y="986403"/>
                </a:cubicBezTo>
                <a:cubicBezTo>
                  <a:pt x="1492360" y="984981"/>
                  <a:pt x="1509562" y="999194"/>
                  <a:pt x="1508129" y="1003458"/>
                </a:cubicBezTo>
                <a:cubicBezTo>
                  <a:pt x="1499528" y="997774"/>
                  <a:pt x="1502395" y="990667"/>
                  <a:pt x="1500961" y="979296"/>
                </a:cubicBezTo>
                <a:close/>
                <a:moveTo>
                  <a:pt x="851549" y="970769"/>
                </a:moveTo>
                <a:cubicBezTo>
                  <a:pt x="854416" y="977876"/>
                  <a:pt x="851549" y="990667"/>
                  <a:pt x="847247" y="994931"/>
                </a:cubicBezTo>
                <a:cubicBezTo>
                  <a:pt x="851549" y="1000616"/>
                  <a:pt x="863017" y="997774"/>
                  <a:pt x="865884" y="996352"/>
                </a:cubicBezTo>
                <a:cubicBezTo>
                  <a:pt x="835778" y="983560"/>
                  <a:pt x="871619" y="989246"/>
                  <a:pt x="864450" y="979296"/>
                </a:cubicBezTo>
                <a:cubicBezTo>
                  <a:pt x="861583" y="977876"/>
                  <a:pt x="860150" y="982139"/>
                  <a:pt x="855849" y="980717"/>
                </a:cubicBezTo>
                <a:cubicBezTo>
                  <a:pt x="852981" y="977876"/>
                  <a:pt x="854416" y="975032"/>
                  <a:pt x="857283" y="973612"/>
                </a:cubicBezTo>
                <a:cubicBezTo>
                  <a:pt x="855849" y="973612"/>
                  <a:pt x="852981" y="972189"/>
                  <a:pt x="851549" y="970769"/>
                </a:cubicBezTo>
                <a:close/>
                <a:moveTo>
                  <a:pt x="907458" y="956554"/>
                </a:moveTo>
                <a:lnTo>
                  <a:pt x="907458" y="957975"/>
                </a:lnTo>
                <a:lnTo>
                  <a:pt x="906025" y="957975"/>
                </a:lnTo>
                <a:close/>
                <a:moveTo>
                  <a:pt x="1469422" y="953711"/>
                </a:moveTo>
                <a:cubicBezTo>
                  <a:pt x="1478023" y="950868"/>
                  <a:pt x="1478023" y="963661"/>
                  <a:pt x="1482323" y="967925"/>
                </a:cubicBezTo>
                <a:cubicBezTo>
                  <a:pt x="1478023" y="966502"/>
                  <a:pt x="1475156" y="963661"/>
                  <a:pt x="1473722" y="970766"/>
                </a:cubicBezTo>
                <a:cubicBezTo>
                  <a:pt x="1467987" y="967925"/>
                  <a:pt x="1469422" y="959397"/>
                  <a:pt x="1469422" y="953711"/>
                </a:cubicBezTo>
                <a:close/>
                <a:moveTo>
                  <a:pt x="1917416" y="950158"/>
                </a:moveTo>
                <a:cubicBezTo>
                  <a:pt x="1919208" y="949447"/>
                  <a:pt x="1921000" y="949447"/>
                  <a:pt x="1922434" y="950868"/>
                </a:cubicBezTo>
                <a:lnTo>
                  <a:pt x="1912398" y="953711"/>
                </a:lnTo>
                <a:cubicBezTo>
                  <a:pt x="1913832" y="952290"/>
                  <a:pt x="1915623" y="950868"/>
                  <a:pt x="1917416" y="950158"/>
                </a:cubicBezTo>
                <a:close/>
                <a:moveTo>
                  <a:pt x="1499528" y="948027"/>
                </a:moveTo>
                <a:lnTo>
                  <a:pt x="1492359" y="955134"/>
                </a:lnTo>
                <a:lnTo>
                  <a:pt x="1499528" y="959398"/>
                </a:lnTo>
                <a:close/>
                <a:moveTo>
                  <a:pt x="1379107" y="942342"/>
                </a:moveTo>
                <a:cubicBezTo>
                  <a:pt x="1380540" y="948027"/>
                  <a:pt x="1383407" y="953713"/>
                  <a:pt x="1384842" y="956556"/>
                </a:cubicBezTo>
                <a:cubicBezTo>
                  <a:pt x="1374806" y="956556"/>
                  <a:pt x="1377673" y="948027"/>
                  <a:pt x="1379107" y="942342"/>
                </a:cubicBezTo>
                <a:close/>
                <a:moveTo>
                  <a:pt x="1287177" y="930616"/>
                </a:moveTo>
                <a:cubicBezTo>
                  <a:pt x="1288790" y="930616"/>
                  <a:pt x="1290939" y="930971"/>
                  <a:pt x="1291656" y="930971"/>
                </a:cubicBezTo>
                <a:cubicBezTo>
                  <a:pt x="1293091" y="932392"/>
                  <a:pt x="1295958" y="932392"/>
                  <a:pt x="1294525" y="936658"/>
                </a:cubicBezTo>
                <a:lnTo>
                  <a:pt x="1285922" y="932392"/>
                </a:lnTo>
                <a:cubicBezTo>
                  <a:pt x="1284489" y="930971"/>
                  <a:pt x="1285564" y="930616"/>
                  <a:pt x="1287177" y="930616"/>
                </a:cubicBezTo>
                <a:close/>
                <a:moveTo>
                  <a:pt x="815708" y="929549"/>
                </a:moveTo>
                <a:cubicBezTo>
                  <a:pt x="820010" y="928128"/>
                  <a:pt x="818575" y="933813"/>
                  <a:pt x="818575" y="935235"/>
                </a:cubicBezTo>
                <a:cubicBezTo>
                  <a:pt x="817141" y="935235"/>
                  <a:pt x="815708" y="936656"/>
                  <a:pt x="812841" y="935235"/>
                </a:cubicBezTo>
                <a:close/>
                <a:moveTo>
                  <a:pt x="915163" y="926707"/>
                </a:moveTo>
                <a:cubicBezTo>
                  <a:pt x="914267" y="925997"/>
                  <a:pt x="913909" y="926707"/>
                  <a:pt x="914626" y="930971"/>
                </a:cubicBezTo>
                <a:lnTo>
                  <a:pt x="918926" y="930971"/>
                </a:lnTo>
                <a:cubicBezTo>
                  <a:pt x="917493" y="929550"/>
                  <a:pt x="916059" y="927418"/>
                  <a:pt x="915163" y="926707"/>
                </a:cubicBezTo>
                <a:close/>
                <a:moveTo>
                  <a:pt x="1414946" y="925285"/>
                </a:moveTo>
                <a:lnTo>
                  <a:pt x="1412079" y="929549"/>
                </a:lnTo>
                <a:lnTo>
                  <a:pt x="1419247" y="928128"/>
                </a:lnTo>
                <a:close/>
                <a:moveTo>
                  <a:pt x="1475156" y="913916"/>
                </a:moveTo>
                <a:cubicBezTo>
                  <a:pt x="1476591" y="915337"/>
                  <a:pt x="1475156" y="915337"/>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4"/>
                </a:moveTo>
                <a:cubicBezTo>
                  <a:pt x="913192" y="911073"/>
                  <a:pt x="910325" y="921021"/>
                  <a:pt x="908892" y="923864"/>
                </a:cubicBezTo>
                <a:cubicBezTo>
                  <a:pt x="913192" y="923864"/>
                  <a:pt x="918926" y="916757"/>
                  <a:pt x="913192" y="912494"/>
                </a:cubicBezTo>
                <a:close/>
                <a:moveTo>
                  <a:pt x="1227148" y="895438"/>
                </a:moveTo>
                <a:lnTo>
                  <a:pt x="1225713" y="911073"/>
                </a:lnTo>
                <a:cubicBezTo>
                  <a:pt x="1221412" y="905387"/>
                  <a:pt x="1225713" y="894017"/>
                  <a:pt x="1227148" y="895438"/>
                </a:cubicBezTo>
                <a:close/>
                <a:moveTo>
                  <a:pt x="888822" y="895438"/>
                </a:moveTo>
                <a:cubicBezTo>
                  <a:pt x="891689" y="896859"/>
                  <a:pt x="893122" y="901123"/>
                  <a:pt x="900290"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5" y="886909"/>
                  <a:pt x="848682" y="892595"/>
                  <a:pt x="848682" y="892595"/>
                </a:cubicBezTo>
                <a:close/>
                <a:moveTo>
                  <a:pt x="876636" y="883357"/>
                </a:moveTo>
                <a:cubicBezTo>
                  <a:pt x="872694" y="884423"/>
                  <a:pt x="870186" y="886910"/>
                  <a:pt x="871619" y="891174"/>
                </a:cubicBezTo>
                <a:lnTo>
                  <a:pt x="890255" y="888331"/>
                </a:lnTo>
                <a:lnTo>
                  <a:pt x="881653" y="888331"/>
                </a:lnTo>
                <a:lnTo>
                  <a:pt x="890255" y="884067"/>
                </a:lnTo>
                <a:cubicBezTo>
                  <a:pt x="885954" y="882646"/>
                  <a:pt x="880578" y="882290"/>
                  <a:pt x="876636" y="883357"/>
                </a:cubicBezTo>
                <a:close/>
                <a:moveTo>
                  <a:pt x="1364771" y="881224"/>
                </a:moveTo>
                <a:cubicBezTo>
                  <a:pt x="1356170" y="913916"/>
                  <a:pt x="1353303" y="875540"/>
                  <a:pt x="1341834" y="882646"/>
                </a:cubicBezTo>
                <a:cubicBezTo>
                  <a:pt x="1343267" y="886910"/>
                  <a:pt x="1347568" y="888331"/>
                  <a:pt x="1347568" y="892595"/>
                </a:cubicBezTo>
                <a:cubicBezTo>
                  <a:pt x="1343267" y="894017"/>
                  <a:pt x="1338967" y="892595"/>
                  <a:pt x="1336099" y="889752"/>
                </a:cubicBezTo>
                <a:cubicBezTo>
                  <a:pt x="1334665" y="892595"/>
                  <a:pt x="1334665" y="895438"/>
                  <a:pt x="1333232" y="896859"/>
                </a:cubicBezTo>
                <a:cubicBezTo>
                  <a:pt x="1341834" y="894017"/>
                  <a:pt x="1359037" y="896859"/>
                  <a:pt x="1367638" y="902545"/>
                </a:cubicBezTo>
                <a:cubicBezTo>
                  <a:pt x="1373373" y="898281"/>
                  <a:pt x="1366204" y="885488"/>
                  <a:pt x="1364771" y="881224"/>
                </a:cubicBezTo>
                <a:close/>
                <a:moveTo>
                  <a:pt x="893122" y="869853"/>
                </a:moveTo>
                <a:lnTo>
                  <a:pt x="881653" y="881224"/>
                </a:lnTo>
                <a:lnTo>
                  <a:pt x="883087" y="881224"/>
                </a:lnTo>
                <a:lnTo>
                  <a:pt x="891689" y="882646"/>
                </a:lnTo>
                <a:lnTo>
                  <a:pt x="884520" y="879803"/>
                </a:lnTo>
                <a:close/>
                <a:moveTo>
                  <a:pt x="1154034" y="867010"/>
                </a:moveTo>
                <a:lnTo>
                  <a:pt x="1164068" y="871274"/>
                </a:lnTo>
                <a:lnTo>
                  <a:pt x="1161202" y="874117"/>
                </a:lnTo>
                <a:close/>
                <a:moveTo>
                  <a:pt x="918926" y="864169"/>
                </a:moveTo>
                <a:lnTo>
                  <a:pt x="917287" y="865793"/>
                </a:lnTo>
                <a:lnTo>
                  <a:pt x="910325" y="867012"/>
                </a:lnTo>
                <a:lnTo>
                  <a:pt x="918926" y="872696"/>
                </a:lnTo>
                <a:cubicBezTo>
                  <a:pt x="918926" y="870565"/>
                  <a:pt x="916776" y="868788"/>
                  <a:pt x="915701" y="867366"/>
                </a:cubicBezTo>
                <a:lnTo>
                  <a:pt x="917287" y="865793"/>
                </a:lnTo>
                <a:lnTo>
                  <a:pt x="921142" y="865119"/>
                </a:lnTo>
                <a:lnTo>
                  <a:pt x="932187" y="869854"/>
                </a:lnTo>
                <a:cubicBezTo>
                  <a:pt x="936846" y="870920"/>
                  <a:pt x="940430" y="870564"/>
                  <a:pt x="938996" y="867012"/>
                </a:cubicBezTo>
                <a:cubicBezTo>
                  <a:pt x="931829" y="866301"/>
                  <a:pt x="926811" y="865235"/>
                  <a:pt x="922510" y="864879"/>
                </a:cubicBezTo>
                <a:lnTo>
                  <a:pt x="921142" y="865119"/>
                </a:lnTo>
                <a:close/>
                <a:moveTo>
                  <a:pt x="851546" y="862746"/>
                </a:moveTo>
                <a:lnTo>
                  <a:pt x="848679" y="869853"/>
                </a:lnTo>
                <a:lnTo>
                  <a:pt x="842945" y="869853"/>
                </a:lnTo>
                <a:close/>
                <a:moveTo>
                  <a:pt x="940766" y="862525"/>
                </a:moveTo>
                <a:cubicBezTo>
                  <a:pt x="938280" y="863991"/>
                  <a:pt x="946882" y="869854"/>
                  <a:pt x="949031" y="874117"/>
                </a:cubicBezTo>
                <a:lnTo>
                  <a:pt x="947598" y="862748"/>
                </a:lnTo>
                <a:cubicBezTo>
                  <a:pt x="943656" y="862037"/>
                  <a:pt x="941595" y="862037"/>
                  <a:pt x="940766" y="862525"/>
                </a:cubicBezTo>
                <a:close/>
                <a:moveTo>
                  <a:pt x="1151636" y="862322"/>
                </a:moveTo>
                <a:lnTo>
                  <a:pt x="1156901" y="865589"/>
                </a:lnTo>
                <a:cubicBezTo>
                  <a:pt x="1154751" y="865589"/>
                  <a:pt x="1152600" y="864523"/>
                  <a:pt x="1151525" y="862924"/>
                </a:cubicBezTo>
                <a:close/>
                <a:moveTo>
                  <a:pt x="1204210" y="851377"/>
                </a:moveTo>
                <a:cubicBezTo>
                  <a:pt x="1202776" y="859905"/>
                  <a:pt x="1208510" y="872696"/>
                  <a:pt x="1218546" y="871276"/>
                </a:cubicBezTo>
                <a:lnTo>
                  <a:pt x="1209944" y="852798"/>
                </a:lnTo>
                <a:lnTo>
                  <a:pt x="1211377" y="861326"/>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5"/>
                </a:moveTo>
                <a:cubicBezTo>
                  <a:pt x="22042" y="832011"/>
                  <a:pt x="19354" y="836097"/>
                  <a:pt x="15770" y="844270"/>
                </a:cubicBezTo>
                <a:lnTo>
                  <a:pt x="15770" y="872697"/>
                </a:lnTo>
                <a:cubicBezTo>
                  <a:pt x="15770" y="859905"/>
                  <a:pt x="17203" y="862747"/>
                  <a:pt x="20070" y="859905"/>
                </a:cubicBezTo>
                <a:cubicBezTo>
                  <a:pt x="24372" y="881224"/>
                  <a:pt x="15770" y="894016"/>
                  <a:pt x="11469" y="911073"/>
                </a:cubicBezTo>
                <a:cubicBezTo>
                  <a:pt x="15770" y="902544"/>
                  <a:pt x="22937" y="869854"/>
                  <a:pt x="31539" y="875540"/>
                </a:cubicBezTo>
                <a:cubicBezTo>
                  <a:pt x="32973" y="882645"/>
                  <a:pt x="32973" y="891174"/>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7"/>
                </a:cubicBezTo>
                <a:cubicBezTo>
                  <a:pt x="35840" y="876961"/>
                  <a:pt x="34406" y="875540"/>
                  <a:pt x="32973" y="874117"/>
                </a:cubicBezTo>
                <a:cubicBezTo>
                  <a:pt x="30823" y="851732"/>
                  <a:pt x="30285" y="827747"/>
                  <a:pt x="24103" y="830945"/>
                </a:cubicBezTo>
                <a:close/>
                <a:moveTo>
                  <a:pt x="1246321" y="825793"/>
                </a:moveTo>
                <a:cubicBezTo>
                  <a:pt x="1242916" y="824372"/>
                  <a:pt x="1239333" y="824372"/>
                  <a:pt x="1237182" y="827215"/>
                </a:cubicBezTo>
                <a:cubicBezTo>
                  <a:pt x="1234314" y="827215"/>
                  <a:pt x="1247217" y="831478"/>
                  <a:pt x="1254385" y="832899"/>
                </a:cubicBezTo>
                <a:cubicBezTo>
                  <a:pt x="1252951" y="830057"/>
                  <a:pt x="1249725" y="827214"/>
                  <a:pt x="1246321" y="825793"/>
                </a:cubicBezTo>
                <a:close/>
                <a:moveTo>
                  <a:pt x="1260119" y="822951"/>
                </a:moveTo>
                <a:cubicBezTo>
                  <a:pt x="1258686" y="825792"/>
                  <a:pt x="1251517" y="828635"/>
                  <a:pt x="1261553" y="828635"/>
                </a:cubicBezTo>
                <a:close/>
                <a:moveTo>
                  <a:pt x="1166937" y="794523"/>
                </a:moveTo>
                <a:cubicBezTo>
                  <a:pt x="1167654" y="802340"/>
                  <a:pt x="1167654" y="807670"/>
                  <a:pt x="1168370" y="812290"/>
                </a:cubicBezTo>
                <a:lnTo>
                  <a:pt x="1170089" y="816337"/>
                </a:lnTo>
                <a:lnTo>
                  <a:pt x="1169804" y="817265"/>
                </a:lnTo>
                <a:lnTo>
                  <a:pt x="1170735" y="817858"/>
                </a:lnTo>
                <a:lnTo>
                  <a:pt x="1174104" y="825792"/>
                </a:lnTo>
                <a:lnTo>
                  <a:pt x="1179838" y="817265"/>
                </a:lnTo>
                <a:cubicBezTo>
                  <a:pt x="1177688" y="817265"/>
                  <a:pt x="1176254" y="819397"/>
                  <a:pt x="1174821" y="820462"/>
                </a:cubicBezTo>
                <a:lnTo>
                  <a:pt x="1170735" y="817858"/>
                </a:lnTo>
                <a:lnTo>
                  <a:pt x="1170089" y="816337"/>
                </a:lnTo>
                <a:lnTo>
                  <a:pt x="1174284"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914626" y="767519"/>
                </a:moveTo>
                <a:lnTo>
                  <a:pt x="911759" y="771782"/>
                </a:lnTo>
                <a:lnTo>
                  <a:pt x="914626" y="768940"/>
                </a:lnTo>
                <a:cubicBezTo>
                  <a:pt x="914626" y="768940"/>
                  <a:pt x="914626" y="767519"/>
                  <a:pt x="914626" y="767519"/>
                </a:cubicBezTo>
                <a:close/>
                <a:moveTo>
                  <a:pt x="1939639" y="766096"/>
                </a:moveTo>
                <a:cubicBezTo>
                  <a:pt x="1939639" y="774624"/>
                  <a:pt x="1939639" y="780310"/>
                  <a:pt x="1935337" y="783151"/>
                </a:cubicBezTo>
                <a:cubicBezTo>
                  <a:pt x="1935337" y="783151"/>
                  <a:pt x="1935337" y="781730"/>
                  <a:pt x="1935337" y="781730"/>
                </a:cubicBezTo>
                <a:close/>
                <a:moveTo>
                  <a:pt x="927528" y="740513"/>
                </a:moveTo>
                <a:cubicBezTo>
                  <a:pt x="927528" y="749041"/>
                  <a:pt x="923228" y="749041"/>
                  <a:pt x="918926" y="750462"/>
                </a:cubicBezTo>
                <a:lnTo>
                  <a:pt x="920359" y="756148"/>
                </a:lnTo>
                <a:cubicBezTo>
                  <a:pt x="921793" y="756148"/>
                  <a:pt x="921793" y="756148"/>
                  <a:pt x="921793" y="756148"/>
                </a:cubicBezTo>
                <a:cubicBezTo>
                  <a:pt x="927528" y="751884"/>
                  <a:pt x="936129" y="754726"/>
                  <a:pt x="943298" y="757569"/>
                </a:cubicBezTo>
                <a:cubicBezTo>
                  <a:pt x="943298" y="754726"/>
                  <a:pt x="943298" y="753305"/>
                  <a:pt x="944731" y="750462"/>
                </a:cubicBezTo>
                <a:cubicBezTo>
                  <a:pt x="941863" y="747620"/>
                  <a:pt x="940431" y="746198"/>
                  <a:pt x="938996"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0"/>
                  <a:pt x="1090956" y="739091"/>
                  <a:pt x="1089522" y="740512"/>
                </a:cubicBezTo>
                <a:cubicBezTo>
                  <a:pt x="1088089" y="740512"/>
                  <a:pt x="1088089" y="739091"/>
                  <a:pt x="1088089" y="739091"/>
                </a:cubicBezTo>
                <a:close/>
                <a:moveTo>
                  <a:pt x="1060852" y="726299"/>
                </a:moveTo>
                <a:lnTo>
                  <a:pt x="1059417" y="729142"/>
                </a:lnTo>
                <a:lnTo>
                  <a:pt x="1056550" y="727722"/>
                </a:lnTo>
                <a:cubicBezTo>
                  <a:pt x="1055117" y="727722"/>
                  <a:pt x="1055117" y="729142"/>
                  <a:pt x="1055117" y="730563"/>
                </a:cubicBezTo>
                <a:cubicBezTo>
                  <a:pt x="1056550" y="731986"/>
                  <a:pt x="1057985" y="731986"/>
                  <a:pt x="1059417" y="731986"/>
                </a:cubicBezTo>
                <a:cubicBezTo>
                  <a:pt x="1060852" y="731986"/>
                  <a:pt x="1060852" y="729142"/>
                  <a:pt x="1060852" y="726299"/>
                </a:cubicBezTo>
                <a:close/>
                <a:moveTo>
                  <a:pt x="850774" y="713968"/>
                </a:moveTo>
                <a:lnTo>
                  <a:pt x="851549" y="714929"/>
                </a:lnTo>
                <a:lnTo>
                  <a:pt x="850810" y="714342"/>
                </a:lnTo>
                <a:close/>
                <a:moveTo>
                  <a:pt x="920359" y="712087"/>
                </a:moveTo>
                <a:cubicBezTo>
                  <a:pt x="911759" y="723456"/>
                  <a:pt x="918926" y="727722"/>
                  <a:pt x="927528" y="727722"/>
                </a:cubicBezTo>
                <a:cubicBezTo>
                  <a:pt x="927528" y="727722"/>
                  <a:pt x="927528" y="726299"/>
                  <a:pt x="927528" y="724879"/>
                </a:cubicBezTo>
                <a:cubicBezTo>
                  <a:pt x="923228" y="723456"/>
                  <a:pt x="917493" y="720615"/>
                  <a:pt x="920359" y="712087"/>
                </a:cubicBezTo>
                <a:close/>
                <a:moveTo>
                  <a:pt x="1040781" y="697873"/>
                </a:moveTo>
                <a:lnTo>
                  <a:pt x="1039347" y="703558"/>
                </a:lnTo>
                <a:cubicBezTo>
                  <a:pt x="1039347" y="704980"/>
                  <a:pt x="1039347" y="706401"/>
                  <a:pt x="1037914" y="707822"/>
                </a:cubicBezTo>
                <a:lnTo>
                  <a:pt x="1037914" y="709244"/>
                </a:lnTo>
                <a:lnTo>
                  <a:pt x="1050816" y="704980"/>
                </a:lnTo>
                <a:cubicBezTo>
                  <a:pt x="1049381" y="706401"/>
                  <a:pt x="1049381" y="706401"/>
                  <a:pt x="1049381" y="707822"/>
                </a:cubicBezTo>
                <a:cubicBezTo>
                  <a:pt x="1050816" y="706401"/>
                  <a:pt x="1052250" y="706401"/>
                  <a:pt x="1053683" y="707822"/>
                </a:cubicBezTo>
                <a:cubicBezTo>
                  <a:pt x="1053683" y="706401"/>
                  <a:pt x="1052250" y="704980"/>
                  <a:pt x="1050816" y="704980"/>
                </a:cubicBezTo>
                <a:cubicBezTo>
                  <a:pt x="1047949" y="703558"/>
                  <a:pt x="1043649" y="703558"/>
                  <a:pt x="1040781" y="702137"/>
                </a:cubicBezTo>
                <a:cubicBezTo>
                  <a:pt x="1040781" y="700716"/>
                  <a:pt x="1040781" y="700716"/>
                  <a:pt x="1043649" y="699294"/>
                </a:cubicBezTo>
                <a:cubicBezTo>
                  <a:pt x="1042214" y="697873"/>
                  <a:pt x="1042214" y="697873"/>
                  <a:pt x="1040781" y="697873"/>
                </a:cubicBezTo>
                <a:close/>
                <a:moveTo>
                  <a:pt x="816784" y="697873"/>
                </a:moveTo>
                <a:cubicBezTo>
                  <a:pt x="821085" y="698939"/>
                  <a:pt x="825745" y="701427"/>
                  <a:pt x="828612" y="700716"/>
                </a:cubicBezTo>
                <a:cubicBezTo>
                  <a:pt x="818576" y="714928"/>
                  <a:pt x="818576" y="690766"/>
                  <a:pt x="807107" y="703558"/>
                </a:cubicBezTo>
                <a:cubicBezTo>
                  <a:pt x="808541" y="697162"/>
                  <a:pt x="812483" y="696807"/>
                  <a:pt x="816784" y="697873"/>
                </a:cubicBezTo>
                <a:close/>
                <a:moveTo>
                  <a:pt x="1866524" y="695030"/>
                </a:moveTo>
                <a:cubicBezTo>
                  <a:pt x="1867959" y="712086"/>
                  <a:pt x="1869391" y="729143"/>
                  <a:pt x="1869391" y="746198"/>
                </a:cubicBezTo>
                <a:cubicBezTo>
                  <a:pt x="1888029" y="720615"/>
                  <a:pt x="1870826" y="714929"/>
                  <a:pt x="1866524" y="695030"/>
                </a:cubicBezTo>
                <a:close/>
                <a:moveTo>
                  <a:pt x="993473" y="690766"/>
                </a:moveTo>
                <a:cubicBezTo>
                  <a:pt x="992038" y="690766"/>
                  <a:pt x="990605" y="690766"/>
                  <a:pt x="989173" y="692188"/>
                </a:cubicBezTo>
                <a:cubicBezTo>
                  <a:pt x="989173" y="692188"/>
                  <a:pt x="989173" y="693609"/>
                  <a:pt x="989173" y="693609"/>
                </a:cubicBezTo>
                <a:cubicBezTo>
                  <a:pt x="990605" y="692188"/>
                  <a:pt x="992038" y="690766"/>
                  <a:pt x="993473" y="690766"/>
                </a:cubicBezTo>
                <a:close/>
                <a:moveTo>
                  <a:pt x="711057" y="679395"/>
                </a:moveTo>
                <a:lnTo>
                  <a:pt x="718708" y="679495"/>
                </a:lnTo>
                <a:lnTo>
                  <a:pt x="718405" y="679574"/>
                </a:lnTo>
                <a:cubicBezTo>
                  <a:pt x="715358" y="679396"/>
                  <a:pt x="712491" y="677974"/>
                  <a:pt x="711057" y="679395"/>
                </a:cubicBezTo>
                <a:close/>
                <a:moveTo>
                  <a:pt x="70067" y="662384"/>
                </a:moveTo>
                <a:cubicBezTo>
                  <a:pt x="66304" y="660652"/>
                  <a:pt x="60928" y="676908"/>
                  <a:pt x="58778" y="690766"/>
                </a:cubicBezTo>
                <a:cubicBezTo>
                  <a:pt x="61645" y="687923"/>
                  <a:pt x="64512" y="693609"/>
                  <a:pt x="68812" y="686502"/>
                </a:cubicBezTo>
                <a:lnTo>
                  <a:pt x="73113" y="670868"/>
                </a:lnTo>
                <a:cubicBezTo>
                  <a:pt x="72396" y="665538"/>
                  <a:pt x="71321" y="662962"/>
                  <a:pt x="70067" y="662384"/>
                </a:cubicBezTo>
                <a:close/>
                <a:moveTo>
                  <a:pt x="926095" y="658076"/>
                </a:moveTo>
                <a:cubicBezTo>
                  <a:pt x="921793" y="658076"/>
                  <a:pt x="923228" y="668024"/>
                  <a:pt x="923228" y="672288"/>
                </a:cubicBezTo>
                <a:cubicBezTo>
                  <a:pt x="921793" y="672288"/>
                  <a:pt x="920359" y="670867"/>
                  <a:pt x="918926" y="668024"/>
                </a:cubicBezTo>
                <a:cubicBezTo>
                  <a:pt x="914626" y="683659"/>
                  <a:pt x="928962" y="665183"/>
                  <a:pt x="931829" y="676554"/>
                </a:cubicBezTo>
                <a:cubicBezTo>
                  <a:pt x="934695" y="669447"/>
                  <a:pt x="926095" y="663761"/>
                  <a:pt x="926095" y="658076"/>
                </a:cubicBezTo>
                <a:close/>
                <a:moveTo>
                  <a:pt x="841513" y="652390"/>
                </a:moveTo>
                <a:cubicBezTo>
                  <a:pt x="845814" y="658076"/>
                  <a:pt x="845814" y="676554"/>
                  <a:pt x="858716" y="672288"/>
                </a:cubicBezTo>
                <a:lnTo>
                  <a:pt x="852981" y="665183"/>
                </a:lnTo>
                <a:lnTo>
                  <a:pt x="854416" y="665183"/>
                </a:lnTo>
                <a:lnTo>
                  <a:pt x="855849" y="658076"/>
                </a:lnTo>
                <a:cubicBezTo>
                  <a:pt x="850114" y="676554"/>
                  <a:pt x="845814" y="655233"/>
                  <a:pt x="841513" y="652390"/>
                </a:cubicBezTo>
                <a:close/>
                <a:moveTo>
                  <a:pt x="1050816" y="643862"/>
                </a:moveTo>
                <a:cubicBezTo>
                  <a:pt x="1046516" y="645284"/>
                  <a:pt x="1027879" y="642441"/>
                  <a:pt x="1033613" y="653812"/>
                </a:cubicBezTo>
                <a:lnTo>
                  <a:pt x="1040781" y="650969"/>
                </a:lnTo>
                <a:lnTo>
                  <a:pt x="1040781" y="652390"/>
                </a:lnTo>
                <a:lnTo>
                  <a:pt x="1047949" y="653812"/>
                </a:lnTo>
                <a:cubicBezTo>
                  <a:pt x="1029313" y="646705"/>
                  <a:pt x="1049381" y="646705"/>
                  <a:pt x="1050816" y="643862"/>
                </a:cubicBezTo>
                <a:close/>
                <a:moveTo>
                  <a:pt x="994471" y="641699"/>
                </a:moveTo>
                <a:lnTo>
                  <a:pt x="995167" y="641769"/>
                </a:lnTo>
                <a:lnTo>
                  <a:pt x="993473" y="642441"/>
                </a:lnTo>
                <a:close/>
                <a:moveTo>
                  <a:pt x="676651" y="632491"/>
                </a:moveTo>
                <a:cubicBezTo>
                  <a:pt x="675217" y="645284"/>
                  <a:pt x="693855" y="639598"/>
                  <a:pt x="695287" y="633913"/>
                </a:cubicBezTo>
                <a:cubicBezTo>
                  <a:pt x="692420" y="638177"/>
                  <a:pt x="685253" y="633913"/>
                  <a:pt x="676651" y="632491"/>
                </a:cubicBezTo>
                <a:close/>
                <a:moveTo>
                  <a:pt x="1889462" y="626807"/>
                </a:moveTo>
                <a:cubicBezTo>
                  <a:pt x="1890896" y="642441"/>
                  <a:pt x="1900930" y="636755"/>
                  <a:pt x="1895196" y="665182"/>
                </a:cubicBezTo>
                <a:cubicBezTo>
                  <a:pt x="1888029" y="660918"/>
                  <a:pt x="1872259" y="672289"/>
                  <a:pt x="1876560" y="712086"/>
                </a:cubicBezTo>
                <a:cubicBezTo>
                  <a:pt x="1890896" y="680816"/>
                  <a:pt x="1898063" y="677975"/>
                  <a:pt x="1900930" y="635334"/>
                </a:cubicBezTo>
                <a:close/>
                <a:moveTo>
                  <a:pt x="1003402" y="616178"/>
                </a:moveTo>
                <a:lnTo>
                  <a:pt x="1005120" y="618811"/>
                </a:lnTo>
                <a:cubicBezTo>
                  <a:pt x="1004583" y="621832"/>
                  <a:pt x="1002791" y="624674"/>
                  <a:pt x="1003508" y="626806"/>
                </a:cubicBezTo>
                <a:cubicBezTo>
                  <a:pt x="997057" y="622542"/>
                  <a:pt x="999207" y="621121"/>
                  <a:pt x="1001358" y="619345"/>
                </a:cubicBezTo>
                <a:close/>
                <a:moveTo>
                  <a:pt x="999207" y="609751"/>
                </a:moveTo>
                <a:cubicBezTo>
                  <a:pt x="1002433" y="612594"/>
                  <a:pt x="1003508" y="614548"/>
                  <a:pt x="1003508" y="616014"/>
                </a:cubicBezTo>
                <a:lnTo>
                  <a:pt x="1003402" y="616178"/>
                </a:lnTo>
                <a:close/>
                <a:moveTo>
                  <a:pt x="666616" y="604065"/>
                </a:moveTo>
                <a:cubicBezTo>
                  <a:pt x="659449" y="609751"/>
                  <a:pt x="658014" y="604065"/>
                  <a:pt x="655147" y="614015"/>
                </a:cubicBezTo>
                <a:cubicBezTo>
                  <a:pt x="655147" y="615436"/>
                  <a:pt x="666616" y="619699"/>
                  <a:pt x="663749" y="626806"/>
                </a:cubicBezTo>
                <a:lnTo>
                  <a:pt x="670917" y="616858"/>
                </a:lnTo>
                <a:cubicBezTo>
                  <a:pt x="665183" y="616858"/>
                  <a:pt x="663749" y="605487"/>
                  <a:pt x="666616" y="604065"/>
                </a:cubicBezTo>
                <a:close/>
                <a:moveTo>
                  <a:pt x="1093823" y="602644"/>
                </a:moveTo>
                <a:cubicBezTo>
                  <a:pt x="1079487" y="601223"/>
                  <a:pt x="1092389" y="608329"/>
                  <a:pt x="1085222" y="609751"/>
                </a:cubicBezTo>
                <a:cubicBezTo>
                  <a:pt x="1090956" y="609751"/>
                  <a:pt x="1103859" y="612593"/>
                  <a:pt x="1093823" y="602644"/>
                </a:cubicBezTo>
                <a:close/>
                <a:moveTo>
                  <a:pt x="762666" y="602644"/>
                </a:moveTo>
                <a:cubicBezTo>
                  <a:pt x="759799" y="608329"/>
                  <a:pt x="769834" y="609751"/>
                  <a:pt x="764099" y="615436"/>
                </a:cubicBezTo>
                <a:lnTo>
                  <a:pt x="759799" y="615436"/>
                </a:lnTo>
                <a:cubicBezTo>
                  <a:pt x="763383" y="615436"/>
                  <a:pt x="762666" y="619344"/>
                  <a:pt x="762487" y="622720"/>
                </a:cubicBezTo>
                <a:lnTo>
                  <a:pt x="763428" y="623371"/>
                </a:lnTo>
                <a:lnTo>
                  <a:pt x="762666" y="625386"/>
                </a:lnTo>
                <a:lnTo>
                  <a:pt x="768401" y="626806"/>
                </a:lnTo>
                <a:lnTo>
                  <a:pt x="763428" y="623371"/>
                </a:lnTo>
                <a:lnTo>
                  <a:pt x="765354" y="618279"/>
                </a:lnTo>
                <a:cubicBezTo>
                  <a:pt x="765175" y="614725"/>
                  <a:pt x="765534" y="611172"/>
                  <a:pt x="771268" y="611172"/>
                </a:cubicBezTo>
                <a:cubicBezTo>
                  <a:pt x="775568" y="611172"/>
                  <a:pt x="768401" y="601223"/>
                  <a:pt x="762666" y="602644"/>
                </a:cubicBezTo>
                <a:close/>
                <a:moveTo>
                  <a:pt x="785469" y="599801"/>
                </a:moveTo>
                <a:cubicBezTo>
                  <a:pt x="784170" y="599712"/>
                  <a:pt x="782378" y="600512"/>
                  <a:pt x="779869" y="602644"/>
                </a:cubicBezTo>
                <a:cubicBezTo>
                  <a:pt x="778435" y="616858"/>
                  <a:pt x="787037" y="605487"/>
                  <a:pt x="789904" y="612593"/>
                </a:cubicBezTo>
                <a:cubicBezTo>
                  <a:pt x="788829" y="608329"/>
                  <a:pt x="789367" y="600068"/>
                  <a:pt x="785469" y="599801"/>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9"/>
                </a:lnTo>
                <a:cubicBezTo>
                  <a:pt x="1948239" y="611172"/>
                  <a:pt x="1948239" y="625385"/>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6" y="591273"/>
                  <a:pt x="1085222" y="595537"/>
                </a:cubicBezTo>
                <a:cubicBezTo>
                  <a:pt x="1085222" y="598380"/>
                  <a:pt x="1093823" y="594116"/>
                  <a:pt x="1092389" y="589852"/>
                </a:cubicBezTo>
                <a:cubicBezTo>
                  <a:pt x="1086656" y="588430"/>
                  <a:pt x="1086656" y="595537"/>
                  <a:pt x="1079487" y="589852"/>
                </a:cubicBezTo>
                <a:lnTo>
                  <a:pt x="1079487" y="587009"/>
                </a:lnTo>
                <a:cubicBezTo>
                  <a:pt x="1079487" y="589141"/>
                  <a:pt x="1075545" y="588075"/>
                  <a:pt x="1072319" y="587542"/>
                </a:cubicBezTo>
                <a:lnTo>
                  <a:pt x="1071989" y="587972"/>
                </a:lnTo>
                <a:close/>
                <a:moveTo>
                  <a:pt x="488851" y="569953"/>
                </a:moveTo>
                <a:cubicBezTo>
                  <a:pt x="487419" y="572795"/>
                  <a:pt x="485984" y="574217"/>
                  <a:pt x="485984" y="575638"/>
                </a:cubicBezTo>
                <a:cubicBezTo>
                  <a:pt x="477383" y="577059"/>
                  <a:pt x="470216" y="579902"/>
                  <a:pt x="477383" y="594116"/>
                </a:cubicBezTo>
                <a:lnTo>
                  <a:pt x="484551" y="592694"/>
                </a:lnTo>
                <a:cubicBezTo>
                  <a:pt x="481683" y="592694"/>
                  <a:pt x="481683" y="591273"/>
                  <a:pt x="481683" y="588430"/>
                </a:cubicBezTo>
                <a:cubicBezTo>
                  <a:pt x="485984" y="584166"/>
                  <a:pt x="488851" y="592694"/>
                  <a:pt x="491719" y="595537"/>
                </a:cubicBezTo>
                <a:cubicBezTo>
                  <a:pt x="490286" y="589852"/>
                  <a:pt x="483117" y="584166"/>
                  <a:pt x="485984" y="575638"/>
                </a:cubicBezTo>
                <a:cubicBezTo>
                  <a:pt x="487419" y="574217"/>
                  <a:pt x="490286" y="572795"/>
                  <a:pt x="491719" y="574217"/>
                </a:cubicBezTo>
                <a:cubicBezTo>
                  <a:pt x="493153" y="575638"/>
                  <a:pt x="493153" y="577059"/>
                  <a:pt x="496019" y="572795"/>
                </a:cubicBezTo>
                <a:lnTo>
                  <a:pt x="496019" y="569953"/>
                </a:lnTo>
                <a:cubicBezTo>
                  <a:pt x="494586" y="571374"/>
                  <a:pt x="493153" y="571374"/>
                  <a:pt x="491719" y="572795"/>
                </a:cubicBezTo>
                <a:cubicBezTo>
                  <a:pt x="491719" y="571374"/>
                  <a:pt x="490286" y="568531"/>
                  <a:pt x="488851" y="569953"/>
                </a:cubicBezTo>
                <a:close/>
                <a:moveTo>
                  <a:pt x="435810" y="548633"/>
                </a:moveTo>
                <a:cubicBezTo>
                  <a:pt x="430075" y="554319"/>
                  <a:pt x="437242" y="560003"/>
                  <a:pt x="441544" y="560003"/>
                </a:cubicBezTo>
                <a:cubicBezTo>
                  <a:pt x="440110" y="558583"/>
                  <a:pt x="441544" y="554319"/>
                  <a:pt x="440110" y="551476"/>
                </a:cubicBezTo>
                <a:close/>
                <a:moveTo>
                  <a:pt x="1016410" y="541526"/>
                </a:moveTo>
                <a:lnTo>
                  <a:pt x="1017325" y="547713"/>
                </a:lnTo>
                <a:lnTo>
                  <a:pt x="1016948" y="547389"/>
                </a:lnTo>
                <a:cubicBezTo>
                  <a:pt x="1016768" y="545079"/>
                  <a:pt x="1017843" y="542947"/>
                  <a:pt x="1016410" y="541526"/>
                </a:cubicBezTo>
                <a:close/>
                <a:moveTo>
                  <a:pt x="559098" y="530156"/>
                </a:moveTo>
                <a:cubicBezTo>
                  <a:pt x="563398" y="534420"/>
                  <a:pt x="563398" y="535841"/>
                  <a:pt x="570566" y="531577"/>
                </a:cubicBezTo>
                <a:cubicBezTo>
                  <a:pt x="566265" y="527313"/>
                  <a:pt x="560531" y="527313"/>
                  <a:pt x="559098" y="530156"/>
                </a:cubicBezTo>
                <a:close/>
                <a:moveTo>
                  <a:pt x="1055117" y="524470"/>
                </a:moveTo>
                <a:cubicBezTo>
                  <a:pt x="1042214" y="521627"/>
                  <a:pt x="1049381" y="534420"/>
                  <a:pt x="1055117" y="537262"/>
                </a:cubicBezTo>
                <a:cubicBezTo>
                  <a:pt x="1052250" y="534420"/>
                  <a:pt x="1055117" y="530156"/>
                  <a:pt x="1055117" y="524470"/>
                </a:cubicBezTo>
                <a:close/>
                <a:moveTo>
                  <a:pt x="1070886" y="508835"/>
                </a:moveTo>
                <a:cubicBezTo>
                  <a:pt x="1069453" y="510258"/>
                  <a:pt x="1066586" y="517363"/>
                  <a:pt x="1059417" y="514522"/>
                </a:cubicBezTo>
                <a:lnTo>
                  <a:pt x="1070886" y="521627"/>
                </a:lnTo>
                <a:cubicBezTo>
                  <a:pt x="1070886" y="515942"/>
                  <a:pt x="1080922" y="515942"/>
                  <a:pt x="1082355" y="518785"/>
                </a:cubicBezTo>
                <a:cubicBezTo>
                  <a:pt x="1076620" y="513099"/>
                  <a:pt x="1082355" y="511679"/>
                  <a:pt x="1070886" y="508835"/>
                </a:cubicBezTo>
                <a:close/>
                <a:moveTo>
                  <a:pt x="549062" y="508835"/>
                </a:moveTo>
                <a:cubicBezTo>
                  <a:pt x="556231" y="511679"/>
                  <a:pt x="549062" y="528734"/>
                  <a:pt x="561965" y="523049"/>
                </a:cubicBezTo>
                <a:cubicBezTo>
                  <a:pt x="554796" y="518785"/>
                  <a:pt x="560531" y="504572"/>
                  <a:pt x="549062" y="508835"/>
                </a:cubicBezTo>
                <a:close/>
                <a:moveTo>
                  <a:pt x="1893763" y="491780"/>
                </a:moveTo>
                <a:cubicBezTo>
                  <a:pt x="1892329" y="497465"/>
                  <a:pt x="1890896" y="501729"/>
                  <a:pt x="1889462" y="507415"/>
                </a:cubicBezTo>
                <a:cubicBezTo>
                  <a:pt x="1892329" y="504572"/>
                  <a:pt x="1893763" y="500308"/>
                  <a:pt x="1895196" y="497465"/>
                </a:cubicBezTo>
                <a:cubicBezTo>
                  <a:pt x="1900930" y="520207"/>
                  <a:pt x="1905232" y="542948"/>
                  <a:pt x="1908099" y="565688"/>
                </a:cubicBezTo>
                <a:cubicBezTo>
                  <a:pt x="1905232" y="541526"/>
                  <a:pt x="1902365" y="517363"/>
                  <a:pt x="1896630" y="494622"/>
                </a:cubicBezTo>
                <a:lnTo>
                  <a:pt x="1895196" y="497465"/>
                </a:lnTo>
                <a:close/>
                <a:moveTo>
                  <a:pt x="1083789" y="456247"/>
                </a:moveTo>
                <a:cubicBezTo>
                  <a:pt x="1085222" y="460511"/>
                  <a:pt x="1068019" y="460511"/>
                  <a:pt x="1080922" y="467617"/>
                </a:cubicBezTo>
                <a:lnTo>
                  <a:pt x="1089523" y="461931"/>
                </a:lnTo>
                <a:cubicBezTo>
                  <a:pt x="1085222" y="459090"/>
                  <a:pt x="1090956" y="457667"/>
                  <a:pt x="1083789" y="456247"/>
                </a:cubicBezTo>
                <a:close/>
                <a:moveTo>
                  <a:pt x="1146867" y="453404"/>
                </a:moveTo>
                <a:cubicBezTo>
                  <a:pt x="1143999" y="454826"/>
                  <a:pt x="1141132" y="454826"/>
                  <a:pt x="1145432" y="460511"/>
                </a:cubicBezTo>
                <a:cubicBezTo>
                  <a:pt x="1148299" y="459090"/>
                  <a:pt x="1149732" y="454826"/>
                  <a:pt x="1146867" y="453404"/>
                </a:cubicBezTo>
                <a:close/>
                <a:moveTo>
                  <a:pt x="1166937" y="451983"/>
                </a:moveTo>
                <a:cubicBezTo>
                  <a:pt x="1164068" y="454826"/>
                  <a:pt x="1148299" y="447719"/>
                  <a:pt x="1154034" y="457667"/>
                </a:cubicBezTo>
                <a:cubicBezTo>
                  <a:pt x="1158335" y="453404"/>
                  <a:pt x="1171237" y="460511"/>
                  <a:pt x="1166937" y="451983"/>
                </a:cubicBezTo>
                <a:close/>
                <a:moveTo>
                  <a:pt x="1079487" y="427820"/>
                </a:moveTo>
                <a:lnTo>
                  <a:pt x="1072320" y="436348"/>
                </a:lnTo>
                <a:cubicBezTo>
                  <a:pt x="1070885" y="426399"/>
                  <a:pt x="1073753" y="434927"/>
                  <a:pt x="1079487" y="427820"/>
                </a:cubicBezTo>
                <a:close/>
                <a:moveTo>
                  <a:pt x="1910965" y="420713"/>
                </a:moveTo>
                <a:cubicBezTo>
                  <a:pt x="1918133" y="440612"/>
                  <a:pt x="1922433" y="461931"/>
                  <a:pt x="1928168" y="481830"/>
                </a:cubicBezTo>
                <a:lnTo>
                  <a:pt x="1913832" y="440612"/>
                </a:lnTo>
                <a:cubicBezTo>
                  <a:pt x="1912398" y="434927"/>
                  <a:pt x="1912398" y="427820"/>
                  <a:pt x="1910965" y="420713"/>
                </a:cubicBezTo>
                <a:close/>
                <a:moveTo>
                  <a:pt x="1852189" y="412186"/>
                </a:moveTo>
                <a:cubicBezTo>
                  <a:pt x="1853623" y="417871"/>
                  <a:pt x="1856490" y="424978"/>
                  <a:pt x="1857923" y="432084"/>
                </a:cubicBezTo>
                <a:cubicBezTo>
                  <a:pt x="1857923" y="439190"/>
                  <a:pt x="1847889" y="424978"/>
                  <a:pt x="1855056" y="450561"/>
                </a:cubicBezTo>
                <a:cubicBezTo>
                  <a:pt x="1860790" y="450561"/>
                  <a:pt x="1860790" y="442033"/>
                  <a:pt x="1857923" y="432084"/>
                </a:cubicBezTo>
                <a:cubicBezTo>
                  <a:pt x="1857923" y="429241"/>
                  <a:pt x="1856490" y="423555"/>
                  <a:pt x="1852189" y="412186"/>
                </a:cubicBezTo>
                <a:close/>
                <a:moveTo>
                  <a:pt x="1862224" y="400815"/>
                </a:moveTo>
                <a:cubicBezTo>
                  <a:pt x="1867959" y="422134"/>
                  <a:pt x="1873693" y="443455"/>
                  <a:pt x="1875126" y="464775"/>
                </a:cubicBezTo>
                <a:lnTo>
                  <a:pt x="1875126" y="442033"/>
                </a:lnTo>
                <a:lnTo>
                  <a:pt x="1883727" y="484673"/>
                </a:lnTo>
                <a:cubicBezTo>
                  <a:pt x="1886594" y="481830"/>
                  <a:pt x="1888029" y="469039"/>
                  <a:pt x="1885162" y="451983"/>
                </a:cubicBezTo>
                <a:cubicBezTo>
                  <a:pt x="1883727" y="447719"/>
                  <a:pt x="1883727" y="443455"/>
                  <a:pt x="1882294" y="439190"/>
                </a:cubicBezTo>
                <a:cubicBezTo>
                  <a:pt x="1880860" y="434926"/>
                  <a:pt x="1877993" y="430662"/>
                  <a:pt x="1876560" y="426398"/>
                </a:cubicBezTo>
                <a:cubicBezTo>
                  <a:pt x="1873693" y="417871"/>
                  <a:pt x="1867959" y="409343"/>
                  <a:pt x="1862224" y="400815"/>
                </a:cubicBezTo>
                <a:close/>
                <a:moveTo>
                  <a:pt x="1092389" y="379495"/>
                </a:moveTo>
                <a:lnTo>
                  <a:pt x="1092389" y="385180"/>
                </a:lnTo>
                <a:cubicBezTo>
                  <a:pt x="1092389" y="383759"/>
                  <a:pt x="1093823" y="385180"/>
                  <a:pt x="1096690" y="385180"/>
                </a:cubicBezTo>
                <a:cubicBezTo>
                  <a:pt x="1099558" y="389444"/>
                  <a:pt x="1090956" y="389444"/>
                  <a:pt x="1088089" y="390865"/>
                </a:cubicBezTo>
                <a:cubicBezTo>
                  <a:pt x="1093823" y="390865"/>
                  <a:pt x="1100992" y="388023"/>
                  <a:pt x="1108159" y="392287"/>
                </a:cubicBezTo>
                <a:cubicBezTo>
                  <a:pt x="1108159" y="395129"/>
                  <a:pt x="1108159" y="396551"/>
                  <a:pt x="1109593" y="397972"/>
                </a:cubicBezTo>
                <a:cubicBezTo>
                  <a:pt x="1106725" y="397972"/>
                  <a:pt x="1106725" y="397972"/>
                  <a:pt x="1109593" y="400815"/>
                </a:cubicBezTo>
                <a:lnTo>
                  <a:pt x="1112461" y="400815"/>
                </a:lnTo>
                <a:cubicBezTo>
                  <a:pt x="1111026" y="399394"/>
                  <a:pt x="1109593" y="397972"/>
                  <a:pt x="1109593" y="396551"/>
                </a:cubicBezTo>
                <a:cubicBezTo>
                  <a:pt x="1111026" y="396551"/>
                  <a:pt x="1113893" y="396551"/>
                  <a:pt x="1112461" y="395129"/>
                </a:cubicBezTo>
                <a:cubicBezTo>
                  <a:pt x="1111026" y="392287"/>
                  <a:pt x="1109593" y="392287"/>
                  <a:pt x="1108159" y="390865"/>
                </a:cubicBezTo>
                <a:cubicBezTo>
                  <a:pt x="1106725" y="385180"/>
                  <a:pt x="1105292" y="378073"/>
                  <a:pt x="1092389" y="379495"/>
                </a:cubicBezTo>
                <a:close/>
                <a:moveTo>
                  <a:pt x="365563" y="379494"/>
                </a:moveTo>
                <a:cubicBezTo>
                  <a:pt x="352662" y="386601"/>
                  <a:pt x="341191" y="395128"/>
                  <a:pt x="328290" y="403656"/>
                </a:cubicBezTo>
                <a:cubicBezTo>
                  <a:pt x="345493" y="385178"/>
                  <a:pt x="346927" y="393708"/>
                  <a:pt x="365563" y="379494"/>
                </a:cubicBezTo>
                <a:close/>
                <a:moveTo>
                  <a:pt x="1879188" y="377955"/>
                </a:moveTo>
                <a:lnTo>
                  <a:pt x="1879427" y="378073"/>
                </a:lnTo>
                <a:lnTo>
                  <a:pt x="1879634" y="379503"/>
                </a:lnTo>
                <a:close/>
                <a:moveTo>
                  <a:pt x="1790545" y="370966"/>
                </a:moveTo>
                <a:cubicBezTo>
                  <a:pt x="1791978" y="376653"/>
                  <a:pt x="1799147" y="390865"/>
                  <a:pt x="1806314" y="402236"/>
                </a:cubicBezTo>
                <a:cubicBezTo>
                  <a:pt x="1813483" y="415027"/>
                  <a:pt x="1819217" y="426398"/>
                  <a:pt x="1823517" y="426398"/>
                </a:cubicBezTo>
                <a:cubicBezTo>
                  <a:pt x="1824951" y="429241"/>
                  <a:pt x="1819217" y="419291"/>
                  <a:pt x="1813483" y="406500"/>
                </a:cubicBezTo>
                <a:cubicBezTo>
                  <a:pt x="1806314" y="393708"/>
                  <a:pt x="1796279" y="379494"/>
                  <a:pt x="1790545" y="370966"/>
                </a:cubicBezTo>
                <a:close/>
                <a:moveTo>
                  <a:pt x="336892" y="370966"/>
                </a:moveTo>
                <a:cubicBezTo>
                  <a:pt x="325423" y="380916"/>
                  <a:pt x="303918" y="402235"/>
                  <a:pt x="283848" y="419291"/>
                </a:cubicBezTo>
                <a:cubicBezTo>
                  <a:pt x="263778" y="436348"/>
                  <a:pt x="243708" y="451981"/>
                  <a:pt x="235106" y="449139"/>
                </a:cubicBezTo>
                <a:cubicBezTo>
                  <a:pt x="248008" y="437768"/>
                  <a:pt x="265212" y="422134"/>
                  <a:pt x="283848" y="407920"/>
                </a:cubicBezTo>
                <a:cubicBezTo>
                  <a:pt x="302485" y="393707"/>
                  <a:pt x="321121" y="379494"/>
                  <a:pt x="336892" y="370966"/>
                </a:cubicBezTo>
                <a:close/>
                <a:moveTo>
                  <a:pt x="344956" y="363504"/>
                </a:moveTo>
                <a:cubicBezTo>
                  <a:pt x="346568" y="362438"/>
                  <a:pt x="346927" y="362438"/>
                  <a:pt x="345493" y="363859"/>
                </a:cubicBezTo>
                <a:cubicBezTo>
                  <a:pt x="344060" y="365280"/>
                  <a:pt x="339758" y="368123"/>
                  <a:pt x="336891" y="369544"/>
                </a:cubicBezTo>
                <a:cubicBezTo>
                  <a:pt x="340476" y="366702"/>
                  <a:pt x="343343" y="364570"/>
                  <a:pt x="344956" y="363504"/>
                </a:cubicBezTo>
                <a:close/>
                <a:moveTo>
                  <a:pt x="1134860" y="362794"/>
                </a:moveTo>
                <a:cubicBezTo>
                  <a:pt x="1132530" y="362794"/>
                  <a:pt x="1130380" y="363860"/>
                  <a:pt x="1129664" y="365281"/>
                </a:cubicBezTo>
                <a:cubicBezTo>
                  <a:pt x="1132531" y="366702"/>
                  <a:pt x="1135396" y="368125"/>
                  <a:pt x="1138265" y="368125"/>
                </a:cubicBezTo>
                <a:lnTo>
                  <a:pt x="1141132" y="366702"/>
                </a:lnTo>
                <a:cubicBezTo>
                  <a:pt x="1139699" y="363860"/>
                  <a:pt x="1137190" y="362794"/>
                  <a:pt x="1134860" y="362794"/>
                </a:cubicBezTo>
                <a:close/>
                <a:moveTo>
                  <a:pt x="364131" y="362438"/>
                </a:moveTo>
                <a:lnTo>
                  <a:pt x="344060" y="379493"/>
                </a:lnTo>
                <a:lnTo>
                  <a:pt x="342626" y="372388"/>
                </a:lnTo>
                <a:close/>
                <a:moveTo>
                  <a:pt x="1871519" y="361461"/>
                </a:moveTo>
                <a:cubicBezTo>
                  <a:pt x="1871900" y="361106"/>
                  <a:pt x="1872976" y="361727"/>
                  <a:pt x="1875126" y="363859"/>
                </a:cubicBezTo>
                <a:lnTo>
                  <a:pt x="1879188" y="377955"/>
                </a:lnTo>
                <a:lnTo>
                  <a:pt x="1876560" y="376653"/>
                </a:lnTo>
                <a:cubicBezTo>
                  <a:pt x="1875485" y="372388"/>
                  <a:pt x="1870377" y="362527"/>
                  <a:pt x="1871519" y="361461"/>
                </a:cubicBezTo>
                <a:close/>
                <a:moveTo>
                  <a:pt x="1769041" y="355332"/>
                </a:moveTo>
                <a:cubicBezTo>
                  <a:pt x="1770475" y="359596"/>
                  <a:pt x="1771908" y="363859"/>
                  <a:pt x="1773342" y="368123"/>
                </a:cubicBezTo>
                <a:cubicBezTo>
                  <a:pt x="1770475" y="368123"/>
                  <a:pt x="1770475" y="369546"/>
                  <a:pt x="1777642" y="383758"/>
                </a:cubicBezTo>
                <a:lnTo>
                  <a:pt x="1773342" y="368123"/>
                </a:lnTo>
                <a:cubicBezTo>
                  <a:pt x="1776209" y="369546"/>
                  <a:pt x="1780509" y="372389"/>
                  <a:pt x="1781944" y="372389"/>
                </a:cubicBezTo>
                <a:cubicBezTo>
                  <a:pt x="1783377" y="372389"/>
                  <a:pt x="1783377" y="372389"/>
                  <a:pt x="1780509" y="368123"/>
                </a:cubicBezTo>
                <a:cubicBezTo>
                  <a:pt x="1779077" y="365282"/>
                  <a:pt x="1776209" y="361018"/>
                  <a:pt x="1769041" y="355332"/>
                </a:cubicBezTo>
                <a:close/>
                <a:moveTo>
                  <a:pt x="1846455" y="302743"/>
                </a:moveTo>
                <a:cubicBezTo>
                  <a:pt x="1853623" y="315534"/>
                  <a:pt x="1853623" y="324062"/>
                  <a:pt x="1852189" y="328326"/>
                </a:cubicBezTo>
                <a:cubicBezTo>
                  <a:pt x="1850756" y="332591"/>
                  <a:pt x="1847888" y="334012"/>
                  <a:pt x="1846455" y="331169"/>
                </a:cubicBezTo>
                <a:cubicBezTo>
                  <a:pt x="1846455" y="322641"/>
                  <a:pt x="1846455" y="312693"/>
                  <a:pt x="1846455" y="302743"/>
                </a:cubicBezTo>
                <a:close/>
                <a:moveTo>
                  <a:pt x="434815" y="297805"/>
                </a:moveTo>
                <a:lnTo>
                  <a:pt x="420936" y="310205"/>
                </a:lnTo>
                <a:cubicBezTo>
                  <a:pt x="416098" y="314824"/>
                  <a:pt x="412156" y="319088"/>
                  <a:pt x="410005" y="322642"/>
                </a:cubicBezTo>
                <a:lnTo>
                  <a:pt x="408572" y="308428"/>
                </a:lnTo>
                <a:cubicBezTo>
                  <a:pt x="412873" y="308428"/>
                  <a:pt x="417532" y="307006"/>
                  <a:pt x="422549" y="304697"/>
                </a:cubicBezTo>
                <a:close/>
                <a:moveTo>
                  <a:pt x="1088089" y="294215"/>
                </a:moveTo>
                <a:cubicBezTo>
                  <a:pt x="1095258" y="297058"/>
                  <a:pt x="1096690" y="299900"/>
                  <a:pt x="1105292" y="301322"/>
                </a:cubicBezTo>
                <a:lnTo>
                  <a:pt x="1105292" y="309850"/>
                </a:lnTo>
                <a:cubicBezTo>
                  <a:pt x="1113893" y="316957"/>
                  <a:pt x="1118195" y="309850"/>
                  <a:pt x="1122495" y="307006"/>
                </a:cubicBezTo>
                <a:lnTo>
                  <a:pt x="1121061" y="312693"/>
                </a:lnTo>
                <a:cubicBezTo>
                  <a:pt x="1122495" y="314113"/>
                  <a:pt x="1122495" y="314113"/>
                  <a:pt x="1123929" y="314113"/>
                </a:cubicBezTo>
                <a:lnTo>
                  <a:pt x="1122495" y="318377"/>
                </a:lnTo>
                <a:cubicBezTo>
                  <a:pt x="1139698" y="311270"/>
                  <a:pt x="1136831" y="336855"/>
                  <a:pt x="1151167" y="328327"/>
                </a:cubicBezTo>
                <a:cubicBezTo>
                  <a:pt x="1149732" y="331169"/>
                  <a:pt x="1141132" y="331169"/>
                  <a:pt x="1135396" y="331169"/>
                </a:cubicBezTo>
                <a:cubicBezTo>
                  <a:pt x="1131096" y="336855"/>
                  <a:pt x="1138265" y="336855"/>
                  <a:pt x="1141132" y="341119"/>
                </a:cubicBezTo>
                <a:lnTo>
                  <a:pt x="1154034" y="338276"/>
                </a:lnTo>
                <a:cubicBezTo>
                  <a:pt x="1145432" y="349647"/>
                  <a:pt x="1165502" y="341119"/>
                  <a:pt x="1168370" y="352490"/>
                </a:cubicBezTo>
                <a:cubicBezTo>
                  <a:pt x="1155468" y="359597"/>
                  <a:pt x="1184140" y="378073"/>
                  <a:pt x="1182705" y="383759"/>
                </a:cubicBezTo>
                <a:cubicBezTo>
                  <a:pt x="1175538" y="393708"/>
                  <a:pt x="1172671" y="375230"/>
                  <a:pt x="1164068" y="379495"/>
                </a:cubicBezTo>
                <a:cubicBezTo>
                  <a:pt x="1161202" y="385180"/>
                  <a:pt x="1169804" y="385180"/>
                  <a:pt x="1171237" y="389444"/>
                </a:cubicBezTo>
                <a:lnTo>
                  <a:pt x="1156901" y="386601"/>
                </a:lnTo>
                <a:cubicBezTo>
                  <a:pt x="1151167" y="392287"/>
                  <a:pt x="1169804" y="392287"/>
                  <a:pt x="1162635" y="393708"/>
                </a:cubicBezTo>
                <a:cubicBezTo>
                  <a:pt x="1168370" y="402236"/>
                  <a:pt x="1168370" y="393708"/>
                  <a:pt x="1179838" y="396551"/>
                </a:cubicBezTo>
                <a:cubicBezTo>
                  <a:pt x="1175538" y="396551"/>
                  <a:pt x="1168370" y="400815"/>
                  <a:pt x="1172671" y="405079"/>
                </a:cubicBezTo>
                <a:cubicBezTo>
                  <a:pt x="1176971" y="406499"/>
                  <a:pt x="1179838" y="399394"/>
                  <a:pt x="1179838" y="405079"/>
                </a:cubicBezTo>
                <a:cubicBezTo>
                  <a:pt x="1165502" y="419293"/>
                  <a:pt x="1179838" y="430662"/>
                  <a:pt x="1171237" y="444876"/>
                </a:cubicBezTo>
                <a:lnTo>
                  <a:pt x="1178405" y="446297"/>
                </a:lnTo>
                <a:cubicBezTo>
                  <a:pt x="1175538" y="447719"/>
                  <a:pt x="1172671" y="447719"/>
                  <a:pt x="1174104" y="450560"/>
                </a:cubicBezTo>
                <a:lnTo>
                  <a:pt x="1178405" y="451983"/>
                </a:lnTo>
                <a:cubicBezTo>
                  <a:pt x="1176971" y="454826"/>
                  <a:pt x="1161202" y="466195"/>
                  <a:pt x="1159768" y="477566"/>
                </a:cubicBezTo>
                <a:lnTo>
                  <a:pt x="1169804" y="476145"/>
                </a:lnTo>
                <a:lnTo>
                  <a:pt x="1156901" y="481830"/>
                </a:lnTo>
                <a:lnTo>
                  <a:pt x="1169804" y="486094"/>
                </a:lnTo>
                <a:cubicBezTo>
                  <a:pt x="1156901" y="483252"/>
                  <a:pt x="1159768" y="497465"/>
                  <a:pt x="1152601" y="504572"/>
                </a:cubicBezTo>
                <a:lnTo>
                  <a:pt x="1159768" y="507415"/>
                </a:lnTo>
                <a:lnTo>
                  <a:pt x="1152601" y="510258"/>
                </a:lnTo>
                <a:lnTo>
                  <a:pt x="1158335" y="510258"/>
                </a:lnTo>
                <a:cubicBezTo>
                  <a:pt x="1155468" y="514522"/>
                  <a:pt x="1141132" y="515942"/>
                  <a:pt x="1143999" y="524470"/>
                </a:cubicBezTo>
                <a:cubicBezTo>
                  <a:pt x="1143999" y="518785"/>
                  <a:pt x="1155468" y="523049"/>
                  <a:pt x="1161202" y="525892"/>
                </a:cubicBezTo>
                <a:lnTo>
                  <a:pt x="1138265" y="537262"/>
                </a:lnTo>
                <a:cubicBezTo>
                  <a:pt x="1142565" y="540105"/>
                  <a:pt x="1141132" y="548633"/>
                  <a:pt x="1149732" y="545791"/>
                </a:cubicBezTo>
                <a:lnTo>
                  <a:pt x="1138265" y="548633"/>
                </a:lnTo>
                <a:lnTo>
                  <a:pt x="1143999" y="550055"/>
                </a:lnTo>
                <a:cubicBezTo>
                  <a:pt x="1143999" y="579902"/>
                  <a:pt x="1090956" y="581324"/>
                  <a:pt x="1106725" y="616858"/>
                </a:cubicBezTo>
                <a:lnTo>
                  <a:pt x="1109593" y="616858"/>
                </a:lnTo>
                <a:lnTo>
                  <a:pt x="1089523" y="625386"/>
                </a:lnTo>
                <a:cubicBezTo>
                  <a:pt x="1090956" y="628227"/>
                  <a:pt x="1100992" y="633913"/>
                  <a:pt x="1102425" y="639598"/>
                </a:cubicBezTo>
                <a:cubicBezTo>
                  <a:pt x="1092389" y="632491"/>
                  <a:pt x="1096690" y="646705"/>
                  <a:pt x="1086656" y="645284"/>
                </a:cubicBezTo>
                <a:cubicBezTo>
                  <a:pt x="1090956" y="650969"/>
                  <a:pt x="1095258" y="648126"/>
                  <a:pt x="1099558" y="649548"/>
                </a:cubicBezTo>
                <a:cubicBezTo>
                  <a:pt x="1105292" y="668024"/>
                  <a:pt x="1080922" y="669447"/>
                  <a:pt x="1082355" y="687923"/>
                </a:cubicBezTo>
                <a:cubicBezTo>
                  <a:pt x="1073753" y="666604"/>
                  <a:pt x="1078053" y="668024"/>
                  <a:pt x="1076620" y="655233"/>
                </a:cubicBezTo>
                <a:cubicBezTo>
                  <a:pt x="1063717" y="663761"/>
                  <a:pt x="1073753" y="670867"/>
                  <a:pt x="1065152" y="682238"/>
                </a:cubicBezTo>
                <a:lnTo>
                  <a:pt x="1072320" y="677974"/>
                </a:lnTo>
                <a:cubicBezTo>
                  <a:pt x="1086656" y="692188"/>
                  <a:pt x="1055117" y="693609"/>
                  <a:pt x="1072320" y="703558"/>
                </a:cubicBezTo>
                <a:cubicBezTo>
                  <a:pt x="1066586" y="707822"/>
                  <a:pt x="1052250" y="707822"/>
                  <a:pt x="1046516" y="713508"/>
                </a:cubicBezTo>
                <a:cubicBezTo>
                  <a:pt x="1046516" y="717772"/>
                  <a:pt x="1047949" y="719192"/>
                  <a:pt x="1050816" y="720615"/>
                </a:cubicBezTo>
                <a:lnTo>
                  <a:pt x="1060852" y="722035"/>
                </a:lnTo>
                <a:lnTo>
                  <a:pt x="1059417" y="724879"/>
                </a:lnTo>
                <a:cubicBezTo>
                  <a:pt x="1070886" y="724879"/>
                  <a:pt x="1079487" y="750462"/>
                  <a:pt x="1086656" y="741934"/>
                </a:cubicBezTo>
                <a:cubicBezTo>
                  <a:pt x="1092389" y="751884"/>
                  <a:pt x="1102425" y="751884"/>
                  <a:pt x="1108159" y="758990"/>
                </a:cubicBezTo>
                <a:lnTo>
                  <a:pt x="1112461" y="750462"/>
                </a:lnTo>
                <a:cubicBezTo>
                  <a:pt x="1115328" y="754726"/>
                  <a:pt x="1118195" y="760412"/>
                  <a:pt x="1122495" y="760412"/>
                </a:cubicBezTo>
                <a:cubicBezTo>
                  <a:pt x="1122495" y="758990"/>
                  <a:pt x="1122495" y="757569"/>
                  <a:pt x="1122495" y="756148"/>
                </a:cubicBezTo>
                <a:cubicBezTo>
                  <a:pt x="1133964" y="767519"/>
                  <a:pt x="1145432" y="771783"/>
                  <a:pt x="1156901" y="777467"/>
                </a:cubicBezTo>
                <a:cubicBezTo>
                  <a:pt x="1158335" y="771783"/>
                  <a:pt x="1159768" y="767519"/>
                  <a:pt x="1154034" y="763253"/>
                </a:cubicBezTo>
                <a:cubicBezTo>
                  <a:pt x="1168370" y="758990"/>
                  <a:pt x="1178405" y="785995"/>
                  <a:pt x="1195608"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1"/>
                  <a:pt x="1247217" y="803052"/>
                </a:cubicBezTo>
                <a:cubicBezTo>
                  <a:pt x="1258686" y="821528"/>
                  <a:pt x="1280189" y="827215"/>
                  <a:pt x="1295959" y="838584"/>
                </a:cubicBezTo>
                <a:lnTo>
                  <a:pt x="1301693" y="845691"/>
                </a:lnTo>
                <a:lnTo>
                  <a:pt x="1303126" y="844270"/>
                </a:lnTo>
                <a:lnTo>
                  <a:pt x="1298826" y="838584"/>
                </a:lnTo>
                <a:cubicBezTo>
                  <a:pt x="1305993" y="842849"/>
                  <a:pt x="1311728" y="848534"/>
                  <a:pt x="1314595" y="855641"/>
                </a:cubicBezTo>
                <a:cubicBezTo>
                  <a:pt x="1316029" y="852798"/>
                  <a:pt x="1321764" y="845691"/>
                  <a:pt x="1327498" y="844270"/>
                </a:cubicBezTo>
                <a:cubicBezTo>
                  <a:pt x="1323197" y="855641"/>
                  <a:pt x="1353303" y="844270"/>
                  <a:pt x="1356170" y="859905"/>
                </a:cubicBezTo>
                <a:cubicBezTo>
                  <a:pt x="1357603" y="858484"/>
                  <a:pt x="1353303" y="857062"/>
                  <a:pt x="1357603" y="854219"/>
                </a:cubicBezTo>
                <a:cubicBezTo>
                  <a:pt x="1379107" y="865589"/>
                  <a:pt x="1404911" y="892595"/>
                  <a:pt x="1435016" y="895438"/>
                </a:cubicBezTo>
                <a:cubicBezTo>
                  <a:pt x="1426414" y="918180"/>
                  <a:pt x="1450786" y="922444"/>
                  <a:pt x="1460820" y="938078"/>
                </a:cubicBezTo>
                <a:cubicBezTo>
                  <a:pt x="1470856" y="926708"/>
                  <a:pt x="1456520" y="928128"/>
                  <a:pt x="1456520" y="916757"/>
                </a:cubicBezTo>
                <a:cubicBezTo>
                  <a:pt x="1461896" y="921022"/>
                  <a:pt x="1464047" y="910895"/>
                  <a:pt x="1469019" y="912161"/>
                </a:cubicBezTo>
                <a:lnTo>
                  <a:pt x="1474695" y="917728"/>
                </a:lnTo>
                <a:lnTo>
                  <a:pt x="1474082" y="922799"/>
                </a:lnTo>
                <a:cubicBezTo>
                  <a:pt x="1473007" y="925996"/>
                  <a:pt x="1473007" y="928839"/>
                  <a:pt x="1479458" y="929549"/>
                </a:cubicBezTo>
                <a:lnTo>
                  <a:pt x="1483758" y="921021"/>
                </a:lnTo>
                <a:lnTo>
                  <a:pt x="1486625" y="935235"/>
                </a:lnTo>
                <a:cubicBezTo>
                  <a:pt x="1513864" y="940920"/>
                  <a:pt x="1532499" y="956555"/>
                  <a:pt x="1558304" y="956555"/>
                </a:cubicBezTo>
                <a:cubicBezTo>
                  <a:pt x="1558304" y="959398"/>
                  <a:pt x="1556871" y="963662"/>
                  <a:pt x="1552570" y="965082"/>
                </a:cubicBezTo>
                <a:cubicBezTo>
                  <a:pt x="1562605" y="969346"/>
                  <a:pt x="1566905" y="989246"/>
                  <a:pt x="1582676" y="984981"/>
                </a:cubicBezTo>
                <a:lnTo>
                  <a:pt x="1581241" y="980717"/>
                </a:lnTo>
                <a:cubicBezTo>
                  <a:pt x="1602746" y="980717"/>
                  <a:pt x="1594144" y="999195"/>
                  <a:pt x="1614215" y="1011987"/>
                </a:cubicBezTo>
                <a:cubicBezTo>
                  <a:pt x="1609913" y="1010566"/>
                  <a:pt x="1601311" y="999195"/>
                  <a:pt x="1595577" y="1009145"/>
                </a:cubicBezTo>
                <a:cubicBezTo>
                  <a:pt x="1594144" y="1016250"/>
                  <a:pt x="1605613" y="1020514"/>
                  <a:pt x="1611347" y="1016250"/>
                </a:cubicBezTo>
                <a:lnTo>
                  <a:pt x="1604179" y="1027621"/>
                </a:lnTo>
                <a:cubicBezTo>
                  <a:pt x="1604179" y="1019093"/>
                  <a:pt x="1595577" y="1016250"/>
                  <a:pt x="1591277" y="1010566"/>
                </a:cubicBezTo>
                <a:cubicBezTo>
                  <a:pt x="1592710" y="1011987"/>
                  <a:pt x="1591277" y="1014830"/>
                  <a:pt x="1591277" y="1017673"/>
                </a:cubicBezTo>
                <a:cubicBezTo>
                  <a:pt x="1586976" y="1011987"/>
                  <a:pt x="1579809" y="1009145"/>
                  <a:pt x="1574074" y="1002038"/>
                </a:cubicBezTo>
                <a:lnTo>
                  <a:pt x="1585543" y="1006302"/>
                </a:lnTo>
                <a:cubicBezTo>
                  <a:pt x="1586976" y="992088"/>
                  <a:pt x="1568340" y="997774"/>
                  <a:pt x="1565473" y="992088"/>
                </a:cubicBezTo>
                <a:cubicBezTo>
                  <a:pt x="1559738" y="1003459"/>
                  <a:pt x="1566905" y="1004880"/>
                  <a:pt x="1556871" y="1010566"/>
                </a:cubicBezTo>
                <a:cubicBezTo>
                  <a:pt x="1536801" y="1006302"/>
                  <a:pt x="1551137" y="993510"/>
                  <a:pt x="1538234" y="976453"/>
                </a:cubicBezTo>
                <a:lnTo>
                  <a:pt x="1542535" y="973612"/>
                </a:lnTo>
                <a:cubicBezTo>
                  <a:pt x="1536801" y="969346"/>
                  <a:pt x="1538234" y="956555"/>
                  <a:pt x="1526765" y="960819"/>
                </a:cubicBezTo>
                <a:cubicBezTo>
                  <a:pt x="1523898" y="967925"/>
                  <a:pt x="1529632" y="970769"/>
                  <a:pt x="1531067" y="975032"/>
                </a:cubicBezTo>
                <a:cubicBezTo>
                  <a:pt x="1528199" y="977876"/>
                  <a:pt x="1526765" y="957977"/>
                  <a:pt x="1518164" y="962241"/>
                </a:cubicBezTo>
                <a:cubicBezTo>
                  <a:pt x="1519598" y="973612"/>
                  <a:pt x="1531067" y="983560"/>
                  <a:pt x="1539668" y="987824"/>
                </a:cubicBezTo>
                <a:cubicBezTo>
                  <a:pt x="1538234" y="990667"/>
                  <a:pt x="1535367" y="993510"/>
                  <a:pt x="1535367" y="999195"/>
                </a:cubicBezTo>
                <a:cubicBezTo>
                  <a:pt x="1512429" y="979296"/>
                  <a:pt x="1488059" y="953713"/>
                  <a:pt x="1459388" y="948027"/>
                </a:cubicBezTo>
                <a:cubicBezTo>
                  <a:pt x="1466555" y="967925"/>
                  <a:pt x="1452219" y="946606"/>
                  <a:pt x="1449352" y="962241"/>
                </a:cubicBezTo>
                <a:cubicBezTo>
                  <a:pt x="1452219" y="950870"/>
                  <a:pt x="1439317" y="956555"/>
                  <a:pt x="1433583" y="949449"/>
                </a:cubicBezTo>
                <a:cubicBezTo>
                  <a:pt x="1424982" y="959398"/>
                  <a:pt x="1443617" y="965082"/>
                  <a:pt x="1435016" y="969346"/>
                </a:cubicBezTo>
                <a:cubicBezTo>
                  <a:pt x="1422114" y="960819"/>
                  <a:pt x="1412079" y="932392"/>
                  <a:pt x="1392008" y="928128"/>
                </a:cubicBezTo>
                <a:cubicBezTo>
                  <a:pt x="1390576" y="933814"/>
                  <a:pt x="1394876" y="935235"/>
                  <a:pt x="1394876" y="938078"/>
                </a:cubicBezTo>
                <a:cubicBezTo>
                  <a:pt x="1384841" y="929549"/>
                  <a:pt x="1380540" y="896859"/>
                  <a:pt x="1364771" y="911073"/>
                </a:cubicBezTo>
                <a:cubicBezTo>
                  <a:pt x="1367638" y="919601"/>
                  <a:pt x="1371938" y="929549"/>
                  <a:pt x="1374805" y="938078"/>
                </a:cubicBezTo>
                <a:cubicBezTo>
                  <a:pt x="1373373" y="938078"/>
                  <a:pt x="1370505" y="938078"/>
                  <a:pt x="1366204" y="939499"/>
                </a:cubicBezTo>
                <a:lnTo>
                  <a:pt x="1367638"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1"/>
                  <a:pt x="1298826" y="921021"/>
                  <a:pt x="1314595" y="928128"/>
                </a:cubicBezTo>
                <a:cubicBezTo>
                  <a:pt x="1320329" y="919601"/>
                  <a:pt x="1305993" y="912494"/>
                  <a:pt x="1311728" y="913916"/>
                </a:cubicBezTo>
                <a:cubicBezTo>
                  <a:pt x="1317462" y="919601"/>
                  <a:pt x="1333232" y="916757"/>
                  <a:pt x="1334665" y="928128"/>
                </a:cubicBezTo>
                <a:lnTo>
                  <a:pt x="1317462" y="919601"/>
                </a:lnTo>
                <a:cubicBezTo>
                  <a:pt x="1311728" y="935235"/>
                  <a:pt x="1324631" y="923864"/>
                  <a:pt x="1324631" y="932392"/>
                </a:cubicBezTo>
                <a:cubicBezTo>
                  <a:pt x="1314595" y="942342"/>
                  <a:pt x="1310295" y="923864"/>
                  <a:pt x="1300259" y="928128"/>
                </a:cubicBezTo>
                <a:lnTo>
                  <a:pt x="1301693" y="929549"/>
                </a:lnTo>
                <a:cubicBezTo>
                  <a:pt x="1288791" y="921021"/>
                  <a:pt x="1290225" y="925285"/>
                  <a:pt x="1278756" y="912494"/>
                </a:cubicBezTo>
                <a:cubicBezTo>
                  <a:pt x="1283056" y="899702"/>
                  <a:pt x="1287358" y="906809"/>
                  <a:pt x="1295959" y="903966"/>
                </a:cubicBezTo>
                <a:cubicBezTo>
                  <a:pt x="1274455" y="892595"/>
                  <a:pt x="1254385" y="854219"/>
                  <a:pt x="1221413" y="868433"/>
                </a:cubicBezTo>
                <a:lnTo>
                  <a:pt x="1230014" y="885488"/>
                </a:lnTo>
                <a:cubicBezTo>
                  <a:pt x="1219979" y="884067"/>
                  <a:pt x="1211377" y="865589"/>
                  <a:pt x="1204210" y="882646"/>
                </a:cubicBezTo>
                <a:cubicBezTo>
                  <a:pt x="1217111" y="881224"/>
                  <a:pt x="1207077" y="891174"/>
                  <a:pt x="1211377" y="895438"/>
                </a:cubicBezTo>
                <a:lnTo>
                  <a:pt x="1214244" y="898281"/>
                </a:lnTo>
                <a:cubicBezTo>
                  <a:pt x="1214244" y="898281"/>
                  <a:pt x="1217111" y="902545"/>
                  <a:pt x="1214244" y="903966"/>
                </a:cubicBezTo>
                <a:cubicBezTo>
                  <a:pt x="1209944" y="891174"/>
                  <a:pt x="1199908" y="882646"/>
                  <a:pt x="1194174" y="874117"/>
                </a:cubicBezTo>
                <a:cubicBezTo>
                  <a:pt x="1195608" y="879803"/>
                  <a:pt x="1185573" y="882646"/>
                  <a:pt x="1184140" y="884067"/>
                </a:cubicBezTo>
                <a:cubicBezTo>
                  <a:pt x="1176971" y="876960"/>
                  <a:pt x="1187007" y="875540"/>
                  <a:pt x="1189874" y="871276"/>
                </a:cubicBezTo>
                <a:cubicBezTo>
                  <a:pt x="1185573" y="868433"/>
                  <a:pt x="1182705" y="857062"/>
                  <a:pt x="1175538" y="864169"/>
                </a:cubicBezTo>
                <a:cubicBezTo>
                  <a:pt x="1166937" y="868433"/>
                  <a:pt x="1179838" y="875540"/>
                  <a:pt x="1178405" y="882646"/>
                </a:cubicBezTo>
                <a:lnTo>
                  <a:pt x="1159768" y="859905"/>
                </a:lnTo>
                <a:lnTo>
                  <a:pt x="1159768" y="862748"/>
                </a:lnTo>
                <a:cubicBezTo>
                  <a:pt x="1158335" y="859905"/>
                  <a:pt x="1155468" y="855641"/>
                  <a:pt x="1152601" y="857062"/>
                </a:cubicBezTo>
                <a:lnTo>
                  <a:pt x="1151636" y="862322"/>
                </a:lnTo>
                <a:lnTo>
                  <a:pt x="1144906" y="858145"/>
                </a:lnTo>
                <a:cubicBezTo>
                  <a:pt x="1142117" y="853564"/>
                  <a:pt x="1139833" y="848334"/>
                  <a:pt x="1135935" y="846802"/>
                </a:cubicBezTo>
                <a:lnTo>
                  <a:pt x="1125761" y="849836"/>
                </a:lnTo>
                <a:lnTo>
                  <a:pt x="1125362" y="849955"/>
                </a:lnTo>
                <a:lnTo>
                  <a:pt x="1121061" y="841427"/>
                </a:lnTo>
                <a:cubicBezTo>
                  <a:pt x="1119628" y="841427"/>
                  <a:pt x="1116761" y="844270"/>
                  <a:pt x="1118195" y="845691"/>
                </a:cubicBezTo>
                <a:lnTo>
                  <a:pt x="1113893" y="837163"/>
                </a:lnTo>
                <a:cubicBezTo>
                  <a:pt x="1106368" y="828635"/>
                  <a:pt x="1105292" y="839295"/>
                  <a:pt x="1102806" y="845758"/>
                </a:cubicBezTo>
                <a:lnTo>
                  <a:pt x="1101310" y="847690"/>
                </a:lnTo>
                <a:lnTo>
                  <a:pt x="1099558" y="849955"/>
                </a:lnTo>
                <a:cubicBezTo>
                  <a:pt x="1093823" y="849955"/>
                  <a:pt x="1089523" y="854219"/>
                  <a:pt x="1090956" y="857062"/>
                </a:cubicBezTo>
                <a:lnTo>
                  <a:pt x="1080922" y="842849"/>
                </a:lnTo>
                <a:cubicBezTo>
                  <a:pt x="1080922" y="828635"/>
                  <a:pt x="1062284" y="818685"/>
                  <a:pt x="1070886" y="798787"/>
                </a:cubicBezTo>
                <a:cubicBezTo>
                  <a:pt x="1066586" y="798787"/>
                  <a:pt x="1062284" y="800209"/>
                  <a:pt x="1062284" y="804473"/>
                </a:cubicBezTo>
                <a:cubicBezTo>
                  <a:pt x="1053683" y="798787"/>
                  <a:pt x="1057985" y="820108"/>
                  <a:pt x="1043649" y="810158"/>
                </a:cubicBezTo>
                <a:cubicBezTo>
                  <a:pt x="1042214" y="813001"/>
                  <a:pt x="1045081" y="813001"/>
                  <a:pt x="1046516" y="815844"/>
                </a:cubicBezTo>
                <a:cubicBezTo>
                  <a:pt x="1042214" y="814421"/>
                  <a:pt x="1040781" y="813001"/>
                  <a:pt x="1040781" y="810158"/>
                </a:cubicBezTo>
                <a:cubicBezTo>
                  <a:pt x="1040781" y="813001"/>
                  <a:pt x="1039347" y="814421"/>
                  <a:pt x="1036480" y="817265"/>
                </a:cubicBezTo>
                <a:cubicBezTo>
                  <a:pt x="1039347" y="810158"/>
                  <a:pt x="1032180" y="808737"/>
                  <a:pt x="1027879" y="808737"/>
                </a:cubicBezTo>
                <a:lnTo>
                  <a:pt x="1027879" y="822951"/>
                </a:lnTo>
                <a:cubicBezTo>
                  <a:pt x="1026446" y="815844"/>
                  <a:pt x="1025011" y="813001"/>
                  <a:pt x="1017844" y="811580"/>
                </a:cubicBezTo>
                <a:lnTo>
                  <a:pt x="1013543" y="820108"/>
                </a:lnTo>
                <a:cubicBezTo>
                  <a:pt x="1003508" y="813001"/>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5"/>
                  <a:pt x="974837" y="825792"/>
                  <a:pt x="969102" y="828635"/>
                </a:cubicBezTo>
                <a:lnTo>
                  <a:pt x="977702" y="832899"/>
                </a:lnTo>
                <a:cubicBezTo>
                  <a:pt x="974837" y="834320"/>
                  <a:pt x="969102" y="835742"/>
                  <a:pt x="969102" y="838584"/>
                </a:cubicBezTo>
                <a:cubicBezTo>
                  <a:pt x="970535" y="840006"/>
                  <a:pt x="971969" y="840006"/>
                  <a:pt x="973402" y="840006"/>
                </a:cubicBezTo>
                <a:cubicBezTo>
                  <a:pt x="963367" y="845691"/>
                  <a:pt x="959067" y="854219"/>
                  <a:pt x="954767" y="861326"/>
                </a:cubicBezTo>
                <a:cubicBezTo>
                  <a:pt x="960501" y="864169"/>
                  <a:pt x="964801" y="865589"/>
                  <a:pt x="969102" y="862748"/>
                </a:cubicBezTo>
                <a:cubicBezTo>
                  <a:pt x="973402" y="874117"/>
                  <a:pt x="947598" y="876960"/>
                  <a:pt x="944731" y="889752"/>
                </a:cubicBezTo>
                <a:lnTo>
                  <a:pt x="949031" y="891174"/>
                </a:lnTo>
                <a:lnTo>
                  <a:pt x="938996" y="894017"/>
                </a:lnTo>
                <a:cubicBezTo>
                  <a:pt x="943298" y="894017"/>
                  <a:pt x="944731" y="896859"/>
                  <a:pt x="949031" y="898281"/>
                </a:cubicBezTo>
                <a:cubicBezTo>
                  <a:pt x="944731" y="909651"/>
                  <a:pt x="937564" y="922444"/>
                  <a:pt x="917493" y="919601"/>
                </a:cubicBezTo>
                <a:cubicBezTo>
                  <a:pt x="923228" y="918180"/>
                  <a:pt x="924661" y="929549"/>
                  <a:pt x="934695" y="926708"/>
                </a:cubicBezTo>
                <a:cubicBezTo>
                  <a:pt x="917493" y="930971"/>
                  <a:pt x="913192" y="946606"/>
                  <a:pt x="903158" y="956555"/>
                </a:cubicBezTo>
                <a:lnTo>
                  <a:pt x="895989" y="959398"/>
                </a:lnTo>
                <a:lnTo>
                  <a:pt x="897423" y="960819"/>
                </a:lnTo>
                <a:lnTo>
                  <a:pt x="901723" y="959398"/>
                </a:lnTo>
                <a:cubicBezTo>
                  <a:pt x="897423" y="963662"/>
                  <a:pt x="893122" y="966505"/>
                  <a:pt x="885955" y="967925"/>
                </a:cubicBezTo>
                <a:cubicBezTo>
                  <a:pt x="888822" y="969346"/>
                  <a:pt x="895989" y="975032"/>
                  <a:pt x="897423" y="979296"/>
                </a:cubicBezTo>
                <a:cubicBezTo>
                  <a:pt x="887387" y="973612"/>
                  <a:pt x="900290" y="997774"/>
                  <a:pt x="884520" y="997774"/>
                </a:cubicBezTo>
                <a:cubicBezTo>
                  <a:pt x="887387" y="1000616"/>
                  <a:pt x="887387" y="996352"/>
                  <a:pt x="890255" y="1000616"/>
                </a:cubicBezTo>
                <a:cubicBezTo>
                  <a:pt x="881653" y="1014830"/>
                  <a:pt x="855849" y="1029044"/>
                  <a:pt x="854416" y="1050363"/>
                </a:cubicBezTo>
                <a:cubicBezTo>
                  <a:pt x="832911" y="1040413"/>
                  <a:pt x="830044" y="1057470"/>
                  <a:pt x="815708" y="1061734"/>
                </a:cubicBezTo>
                <a:cubicBezTo>
                  <a:pt x="827177" y="1071682"/>
                  <a:pt x="825744" y="1060311"/>
                  <a:pt x="835778" y="1063155"/>
                </a:cubicBezTo>
                <a:cubicBezTo>
                  <a:pt x="830044" y="1065998"/>
                  <a:pt x="848681" y="1071682"/>
                  <a:pt x="834346" y="1075946"/>
                </a:cubicBezTo>
                <a:cubicBezTo>
                  <a:pt x="837213" y="1077368"/>
                  <a:pt x="837213" y="1077368"/>
                  <a:pt x="838646" y="1077368"/>
                </a:cubicBezTo>
                <a:cubicBezTo>
                  <a:pt x="834346" y="1080212"/>
                  <a:pt x="825744" y="1068841"/>
                  <a:pt x="824310" y="1077368"/>
                </a:cubicBezTo>
                <a:lnTo>
                  <a:pt x="832911" y="1083053"/>
                </a:lnTo>
                <a:lnTo>
                  <a:pt x="818575" y="1081632"/>
                </a:lnTo>
                <a:cubicBezTo>
                  <a:pt x="814275" y="1100110"/>
                  <a:pt x="799940" y="1110059"/>
                  <a:pt x="799940" y="1129957"/>
                </a:cubicBezTo>
                <a:cubicBezTo>
                  <a:pt x="798505" y="1129957"/>
                  <a:pt x="794205" y="1127114"/>
                  <a:pt x="792771" y="1124273"/>
                </a:cubicBezTo>
                <a:cubicBezTo>
                  <a:pt x="789904" y="1131378"/>
                  <a:pt x="771268" y="1129957"/>
                  <a:pt x="775568" y="1142749"/>
                </a:cubicBezTo>
                <a:lnTo>
                  <a:pt x="779869" y="1142749"/>
                </a:lnTo>
                <a:cubicBezTo>
                  <a:pt x="779869" y="1152699"/>
                  <a:pt x="774135" y="1152699"/>
                  <a:pt x="766966" y="1154120"/>
                </a:cubicBezTo>
                <a:lnTo>
                  <a:pt x="738295" y="1161227"/>
                </a:lnTo>
                <a:cubicBezTo>
                  <a:pt x="735428" y="1154120"/>
                  <a:pt x="733995" y="1147013"/>
                  <a:pt x="729693" y="1139907"/>
                </a:cubicBezTo>
                <a:cubicBezTo>
                  <a:pt x="731128" y="1141328"/>
                  <a:pt x="732560"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0" y="1132800"/>
                </a:lnTo>
                <a:cubicBezTo>
                  <a:pt x="732560" y="1131378"/>
                  <a:pt x="731128" y="1129957"/>
                  <a:pt x="731128" y="1128536"/>
                </a:cubicBezTo>
                <a:lnTo>
                  <a:pt x="754065" y="1122850"/>
                </a:lnTo>
                <a:cubicBezTo>
                  <a:pt x="752631" y="1122850"/>
                  <a:pt x="751198" y="1121429"/>
                  <a:pt x="749763" y="1118586"/>
                </a:cubicBezTo>
                <a:cubicBezTo>
                  <a:pt x="752631" y="1104374"/>
                  <a:pt x="765534" y="1118586"/>
                  <a:pt x="781302" y="1112902"/>
                </a:cubicBezTo>
                <a:lnTo>
                  <a:pt x="784169" y="1117166"/>
                </a:lnTo>
                <a:cubicBezTo>
                  <a:pt x="787037" y="1114323"/>
                  <a:pt x="799940" y="1118586"/>
                  <a:pt x="795638" y="1108638"/>
                </a:cubicBezTo>
                <a:lnTo>
                  <a:pt x="787685" y="1107095"/>
                </a:lnTo>
                <a:lnTo>
                  <a:pt x="792771" y="1101531"/>
                </a:lnTo>
                <a:cubicBezTo>
                  <a:pt x="781302" y="1098688"/>
                  <a:pt x="771268" y="1105795"/>
                  <a:pt x="768401" y="1111479"/>
                </a:cubicBezTo>
                <a:cubicBezTo>
                  <a:pt x="766966" y="1110059"/>
                  <a:pt x="762666" y="1107216"/>
                  <a:pt x="758365" y="1105795"/>
                </a:cubicBezTo>
                <a:cubicBezTo>
                  <a:pt x="767684" y="1099399"/>
                  <a:pt x="778077" y="1093358"/>
                  <a:pt x="786679" y="1086252"/>
                </a:cubicBezTo>
                <a:lnTo>
                  <a:pt x="801661" y="1064121"/>
                </a:lnTo>
                <a:lnTo>
                  <a:pt x="797967" y="1067241"/>
                </a:lnTo>
                <a:cubicBezTo>
                  <a:pt x="794921" y="1067774"/>
                  <a:pt x="791337" y="1068129"/>
                  <a:pt x="789903" y="1070261"/>
                </a:cubicBezTo>
                <a:cubicBezTo>
                  <a:pt x="791336" y="1067420"/>
                  <a:pt x="794205" y="1065997"/>
                  <a:pt x="787036" y="1063155"/>
                </a:cubicBezTo>
                <a:lnTo>
                  <a:pt x="802315" y="1063155"/>
                </a:lnTo>
                <a:lnTo>
                  <a:pt x="804240" y="1060311"/>
                </a:lnTo>
                <a:cubicBezTo>
                  <a:pt x="785604" y="1061734"/>
                  <a:pt x="807107" y="1056048"/>
                  <a:pt x="791338" y="1050363"/>
                </a:cubicBezTo>
                <a:cubicBezTo>
                  <a:pt x="801372" y="1054627"/>
                  <a:pt x="795638" y="1044678"/>
                  <a:pt x="802807" y="1041835"/>
                </a:cubicBezTo>
                <a:cubicBezTo>
                  <a:pt x="792771" y="1034728"/>
                  <a:pt x="788471" y="1047520"/>
                  <a:pt x="784169" y="1038992"/>
                </a:cubicBezTo>
                <a:cubicBezTo>
                  <a:pt x="792771" y="1030464"/>
                  <a:pt x="818575" y="1029044"/>
                  <a:pt x="821443" y="1014830"/>
                </a:cubicBezTo>
                <a:cubicBezTo>
                  <a:pt x="817143" y="1013409"/>
                  <a:pt x="815708" y="1016250"/>
                  <a:pt x="812841" y="1014830"/>
                </a:cubicBezTo>
                <a:cubicBezTo>
                  <a:pt x="820010" y="1009145"/>
                  <a:pt x="850114" y="1011987"/>
                  <a:pt x="837213" y="997774"/>
                </a:cubicBezTo>
                <a:cubicBezTo>
                  <a:pt x="828611" y="997774"/>
                  <a:pt x="820010" y="997774"/>
                  <a:pt x="811408" y="999195"/>
                </a:cubicBezTo>
                <a:cubicBezTo>
                  <a:pt x="811408" y="997774"/>
                  <a:pt x="811408" y="996352"/>
                  <a:pt x="809974" y="992088"/>
                </a:cubicBezTo>
                <a:lnTo>
                  <a:pt x="799940" y="990667"/>
                </a:lnTo>
                <a:cubicBezTo>
                  <a:pt x="804240" y="979296"/>
                  <a:pt x="821443" y="992088"/>
                  <a:pt x="834346" y="992088"/>
                </a:cubicBezTo>
                <a:lnTo>
                  <a:pt x="827177" y="980717"/>
                </a:lnTo>
                <a:cubicBezTo>
                  <a:pt x="825744" y="966505"/>
                  <a:pt x="838646" y="959398"/>
                  <a:pt x="857283" y="960819"/>
                </a:cubicBezTo>
                <a:cubicBezTo>
                  <a:pt x="858716" y="957977"/>
                  <a:pt x="863017" y="949449"/>
                  <a:pt x="851549" y="948027"/>
                </a:cubicBezTo>
                <a:cubicBezTo>
                  <a:pt x="835778" y="945184"/>
                  <a:pt x="824310" y="943763"/>
                  <a:pt x="818575" y="953713"/>
                </a:cubicBezTo>
                <a:cubicBezTo>
                  <a:pt x="827177" y="960819"/>
                  <a:pt x="834346" y="950870"/>
                  <a:pt x="832911" y="955134"/>
                </a:cubicBezTo>
                <a:cubicBezTo>
                  <a:pt x="828611" y="957977"/>
                  <a:pt x="831478" y="970769"/>
                  <a:pt x="821443" y="969346"/>
                </a:cubicBezTo>
                <a:lnTo>
                  <a:pt x="828611" y="957977"/>
                </a:lnTo>
                <a:cubicBezTo>
                  <a:pt x="814275" y="950870"/>
                  <a:pt x="825744" y="962241"/>
                  <a:pt x="817143" y="960819"/>
                </a:cubicBezTo>
                <a:cubicBezTo>
                  <a:pt x="807107" y="952291"/>
                  <a:pt x="824310" y="952291"/>
                  <a:pt x="820010" y="943763"/>
                </a:cubicBezTo>
                <a:lnTo>
                  <a:pt x="818575" y="943763"/>
                </a:lnTo>
                <a:cubicBezTo>
                  <a:pt x="827177" y="935235"/>
                  <a:pt x="822877" y="935235"/>
                  <a:pt x="834346" y="929549"/>
                </a:cubicBezTo>
                <a:cubicBezTo>
                  <a:pt x="847247" y="935235"/>
                  <a:pt x="840080" y="936656"/>
                  <a:pt x="842947" y="943763"/>
                </a:cubicBezTo>
                <a:cubicBezTo>
                  <a:pt x="851549" y="928128"/>
                  <a:pt x="887387" y="921021"/>
                  <a:pt x="873052" y="894017"/>
                </a:cubicBezTo>
                <a:lnTo>
                  <a:pt x="857283" y="896859"/>
                </a:lnTo>
                <a:cubicBezTo>
                  <a:pt x="858716" y="889752"/>
                  <a:pt x="875919" y="886910"/>
                  <a:pt x="858716" y="878383"/>
                </a:cubicBezTo>
                <a:cubicBezTo>
                  <a:pt x="860150" y="886910"/>
                  <a:pt x="851549" y="879803"/>
                  <a:pt x="847247" y="881224"/>
                </a:cubicBezTo>
                <a:lnTo>
                  <a:pt x="848681" y="881224"/>
                </a:lnTo>
                <a:cubicBezTo>
                  <a:pt x="847247" y="881224"/>
                  <a:pt x="844380" y="882646"/>
                  <a:pt x="842947" y="879803"/>
                </a:cubicBezTo>
                <a:cubicBezTo>
                  <a:pt x="854416" y="879803"/>
                  <a:pt x="861583" y="874117"/>
                  <a:pt x="870184" y="871276"/>
                </a:cubicBezTo>
                <a:cubicBezTo>
                  <a:pt x="864450" y="872696"/>
                  <a:pt x="861583" y="864169"/>
                  <a:pt x="860150" y="862748"/>
                </a:cubicBezTo>
                <a:cubicBezTo>
                  <a:pt x="864450" y="859905"/>
                  <a:pt x="867317" y="867012"/>
                  <a:pt x="871619" y="869853"/>
                </a:cubicBezTo>
                <a:cubicBezTo>
                  <a:pt x="873052" y="868433"/>
                  <a:pt x="884520" y="868433"/>
                  <a:pt x="877353" y="861326"/>
                </a:cubicBezTo>
                <a:cubicBezTo>
                  <a:pt x="873052" y="852798"/>
                  <a:pt x="867317" y="861326"/>
                  <a:pt x="860150" y="859905"/>
                </a:cubicBezTo>
                <a:lnTo>
                  <a:pt x="881653" y="849955"/>
                </a:lnTo>
                <a:lnTo>
                  <a:pt x="878786" y="849955"/>
                </a:lnTo>
                <a:cubicBezTo>
                  <a:pt x="883087"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7" y="818685"/>
                </a:cubicBezTo>
                <a:lnTo>
                  <a:pt x="895989" y="817265"/>
                </a:lnTo>
                <a:cubicBezTo>
                  <a:pt x="906025" y="811580"/>
                  <a:pt x="884520" y="808737"/>
                  <a:pt x="883087" y="804473"/>
                </a:cubicBezTo>
                <a:cubicBezTo>
                  <a:pt x="883087" y="801630"/>
                  <a:pt x="878786" y="795945"/>
                  <a:pt x="875919" y="797366"/>
                </a:cubicBezTo>
                <a:lnTo>
                  <a:pt x="888822" y="791681"/>
                </a:lnTo>
                <a:cubicBezTo>
                  <a:pt x="901723" y="794523"/>
                  <a:pt x="911759" y="781731"/>
                  <a:pt x="930395" y="791681"/>
                </a:cubicBezTo>
                <a:cubicBezTo>
                  <a:pt x="930395" y="788838"/>
                  <a:pt x="927528" y="784574"/>
                  <a:pt x="924661" y="784574"/>
                </a:cubicBezTo>
                <a:cubicBezTo>
                  <a:pt x="927528" y="781731"/>
                  <a:pt x="924661" y="780310"/>
                  <a:pt x="921793" y="778888"/>
                </a:cubicBezTo>
                <a:lnTo>
                  <a:pt x="913192" y="778888"/>
                </a:lnTo>
                <a:cubicBezTo>
                  <a:pt x="914626" y="778888"/>
                  <a:pt x="916059" y="777467"/>
                  <a:pt x="916059" y="776047"/>
                </a:cubicBezTo>
                <a:cubicBezTo>
                  <a:pt x="916059" y="776047"/>
                  <a:pt x="916059" y="774624"/>
                  <a:pt x="916059" y="773203"/>
                </a:cubicBezTo>
                <a:cubicBezTo>
                  <a:pt x="916059" y="771783"/>
                  <a:pt x="916059" y="771783"/>
                  <a:pt x="916059" y="770360"/>
                </a:cubicBezTo>
                <a:lnTo>
                  <a:pt x="911759" y="771783"/>
                </a:lnTo>
                <a:lnTo>
                  <a:pt x="908892" y="776047"/>
                </a:lnTo>
                <a:cubicBezTo>
                  <a:pt x="917493" y="751884"/>
                  <a:pt x="871619" y="780310"/>
                  <a:pt x="874486" y="749041"/>
                </a:cubicBezTo>
                <a:cubicBezTo>
                  <a:pt x="878786" y="753305"/>
                  <a:pt x="887387" y="746198"/>
                  <a:pt x="884520" y="760412"/>
                </a:cubicBezTo>
                <a:cubicBezTo>
                  <a:pt x="897423" y="758990"/>
                  <a:pt x="890255" y="741934"/>
                  <a:pt x="898856" y="736249"/>
                </a:cubicBezTo>
                <a:cubicBezTo>
                  <a:pt x="887387" y="720615"/>
                  <a:pt x="857283" y="724879"/>
                  <a:pt x="847247" y="700716"/>
                </a:cubicBezTo>
                <a:cubicBezTo>
                  <a:pt x="847247" y="704980"/>
                  <a:pt x="849039" y="707823"/>
                  <a:pt x="850473" y="710843"/>
                </a:cubicBezTo>
                <a:lnTo>
                  <a:pt x="850774" y="713968"/>
                </a:lnTo>
                <a:lnTo>
                  <a:pt x="845814" y="707822"/>
                </a:lnTo>
                <a:lnTo>
                  <a:pt x="844380" y="709244"/>
                </a:lnTo>
                <a:lnTo>
                  <a:pt x="850810" y="714342"/>
                </a:lnTo>
                <a:lnTo>
                  <a:pt x="851549" y="722035"/>
                </a:lnTo>
                <a:cubicBezTo>
                  <a:pt x="837213" y="720615"/>
                  <a:pt x="831478" y="692188"/>
                  <a:pt x="820010" y="677974"/>
                </a:cubicBezTo>
                <a:lnTo>
                  <a:pt x="817143" y="692188"/>
                </a:lnTo>
                <a:cubicBezTo>
                  <a:pt x="809974" y="676554"/>
                  <a:pt x="809974" y="695030"/>
                  <a:pt x="798505" y="685081"/>
                </a:cubicBezTo>
                <a:cubicBezTo>
                  <a:pt x="799940" y="683659"/>
                  <a:pt x="802807" y="680818"/>
                  <a:pt x="799940" y="679395"/>
                </a:cubicBezTo>
                <a:cubicBezTo>
                  <a:pt x="788471" y="675131"/>
                  <a:pt x="794205" y="689345"/>
                  <a:pt x="785604" y="689345"/>
                </a:cubicBezTo>
                <a:cubicBezTo>
                  <a:pt x="781302" y="665183"/>
                  <a:pt x="774135" y="699294"/>
                  <a:pt x="761232" y="682238"/>
                </a:cubicBezTo>
                <a:lnTo>
                  <a:pt x="761232" y="686502"/>
                </a:lnTo>
                <a:cubicBezTo>
                  <a:pt x="756215" y="680106"/>
                  <a:pt x="747614" y="679396"/>
                  <a:pt x="738295" y="679751"/>
                </a:cubicBezTo>
                <a:lnTo>
                  <a:pt x="718708" y="679495"/>
                </a:lnTo>
                <a:lnTo>
                  <a:pt x="722951" y="678396"/>
                </a:lnTo>
                <a:cubicBezTo>
                  <a:pt x="724407" y="677352"/>
                  <a:pt x="725751" y="675486"/>
                  <a:pt x="726826" y="672288"/>
                </a:cubicBezTo>
                <a:lnTo>
                  <a:pt x="709623" y="660919"/>
                </a:lnTo>
                <a:cubicBezTo>
                  <a:pt x="706756" y="663761"/>
                  <a:pt x="699589" y="660919"/>
                  <a:pt x="701022" y="669447"/>
                </a:cubicBezTo>
                <a:cubicBezTo>
                  <a:pt x="702456" y="672288"/>
                  <a:pt x="706756" y="670867"/>
                  <a:pt x="708190" y="670867"/>
                </a:cubicBezTo>
                <a:lnTo>
                  <a:pt x="703889" y="675131"/>
                </a:lnTo>
                <a:cubicBezTo>
                  <a:pt x="689553" y="660919"/>
                  <a:pt x="712490" y="658076"/>
                  <a:pt x="716792" y="646705"/>
                </a:cubicBezTo>
                <a:cubicBezTo>
                  <a:pt x="705323" y="646705"/>
                  <a:pt x="706756" y="635334"/>
                  <a:pt x="701022" y="632491"/>
                </a:cubicBezTo>
                <a:cubicBezTo>
                  <a:pt x="692420" y="642441"/>
                  <a:pt x="706756" y="649548"/>
                  <a:pt x="693855"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2" y="645284"/>
                  <a:pt x="616441" y="618279"/>
                  <a:pt x="606405" y="619699"/>
                </a:cubicBezTo>
                <a:cubicBezTo>
                  <a:pt x="604972" y="623963"/>
                  <a:pt x="606405" y="626806"/>
                  <a:pt x="606405" y="631070"/>
                </a:cubicBezTo>
                <a:cubicBezTo>
                  <a:pt x="587769" y="631070"/>
                  <a:pt x="589202" y="596958"/>
                  <a:pt x="567698" y="604065"/>
                </a:cubicBezTo>
                <a:cubicBezTo>
                  <a:pt x="567698" y="605487"/>
                  <a:pt x="567698" y="608329"/>
                  <a:pt x="569132" y="608329"/>
                </a:cubicBezTo>
                <a:cubicBezTo>
                  <a:pt x="569132" y="611172"/>
                  <a:pt x="566265" y="609751"/>
                  <a:pt x="561965" y="602644"/>
                </a:cubicBezTo>
                <a:lnTo>
                  <a:pt x="570566" y="596958"/>
                </a:lnTo>
                <a:cubicBezTo>
                  <a:pt x="569132" y="569953"/>
                  <a:pt x="543328" y="599801"/>
                  <a:pt x="531859" y="589852"/>
                </a:cubicBezTo>
                <a:cubicBezTo>
                  <a:pt x="531859" y="594116"/>
                  <a:pt x="541895" y="598380"/>
                  <a:pt x="534726" y="602644"/>
                </a:cubicBezTo>
                <a:cubicBezTo>
                  <a:pt x="526125" y="599801"/>
                  <a:pt x="533293" y="574217"/>
                  <a:pt x="518957" y="584166"/>
                </a:cubicBezTo>
                <a:cubicBezTo>
                  <a:pt x="523257" y="588430"/>
                  <a:pt x="518957" y="599801"/>
                  <a:pt x="523257" y="604065"/>
                </a:cubicBezTo>
                <a:cubicBezTo>
                  <a:pt x="516090" y="604065"/>
                  <a:pt x="508922" y="609751"/>
                  <a:pt x="508922" y="599801"/>
                </a:cubicBezTo>
                <a:lnTo>
                  <a:pt x="505236" y="605893"/>
                </a:lnTo>
                <a:lnTo>
                  <a:pt x="504622" y="606908"/>
                </a:lnTo>
                <a:cubicBezTo>
                  <a:pt x="501754" y="598380"/>
                  <a:pt x="493153" y="602644"/>
                  <a:pt x="488851" y="604065"/>
                </a:cubicBezTo>
                <a:lnTo>
                  <a:pt x="488851" y="608329"/>
                </a:lnTo>
                <a:cubicBezTo>
                  <a:pt x="484551" y="582745"/>
                  <a:pt x="474516" y="605487"/>
                  <a:pt x="464481" y="602644"/>
                </a:cubicBezTo>
                <a:lnTo>
                  <a:pt x="465914" y="609751"/>
                </a:lnTo>
                <a:cubicBezTo>
                  <a:pt x="463047" y="606908"/>
                  <a:pt x="455880" y="596958"/>
                  <a:pt x="447278" y="606908"/>
                </a:cubicBezTo>
                <a:lnTo>
                  <a:pt x="450145" y="615436"/>
                </a:lnTo>
                <a:cubicBezTo>
                  <a:pt x="444411" y="608329"/>
                  <a:pt x="432942" y="621122"/>
                  <a:pt x="427208" y="608329"/>
                </a:cubicBezTo>
                <a:cubicBezTo>
                  <a:pt x="424341" y="611172"/>
                  <a:pt x="432942" y="623963"/>
                  <a:pt x="422907" y="625386"/>
                </a:cubicBezTo>
                <a:cubicBezTo>
                  <a:pt x="420039" y="619699"/>
                  <a:pt x="411438" y="614015"/>
                  <a:pt x="410005" y="622543"/>
                </a:cubicBezTo>
                <a:cubicBezTo>
                  <a:pt x="410005" y="626806"/>
                  <a:pt x="411438" y="631070"/>
                  <a:pt x="414305" y="626806"/>
                </a:cubicBezTo>
                <a:cubicBezTo>
                  <a:pt x="415739" y="625386"/>
                  <a:pt x="415739" y="625386"/>
                  <a:pt x="414305" y="622543"/>
                </a:cubicBezTo>
                <a:lnTo>
                  <a:pt x="417172" y="628227"/>
                </a:lnTo>
                <a:cubicBezTo>
                  <a:pt x="411438" y="633913"/>
                  <a:pt x="411438" y="622543"/>
                  <a:pt x="404271" y="626806"/>
                </a:cubicBezTo>
                <a:cubicBezTo>
                  <a:pt x="402836" y="632491"/>
                  <a:pt x="407138" y="635334"/>
                  <a:pt x="408571" y="639598"/>
                </a:cubicBezTo>
                <a:cubicBezTo>
                  <a:pt x="399969" y="635334"/>
                  <a:pt x="389935" y="631070"/>
                  <a:pt x="379899" y="628227"/>
                </a:cubicBezTo>
                <a:cubicBezTo>
                  <a:pt x="378466" y="622543"/>
                  <a:pt x="381333"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7"/>
                  <a:pt x="385633" y="568531"/>
                </a:cubicBezTo>
                <a:cubicBezTo>
                  <a:pt x="388501" y="562847"/>
                  <a:pt x="392802" y="558583"/>
                  <a:pt x="382766" y="554319"/>
                </a:cubicBezTo>
                <a:cubicBezTo>
                  <a:pt x="387068" y="554319"/>
                  <a:pt x="394235" y="560003"/>
                  <a:pt x="397102" y="565690"/>
                </a:cubicBezTo>
                <a:cubicBezTo>
                  <a:pt x="405704" y="568531"/>
                  <a:pt x="402836" y="561424"/>
                  <a:pt x="405704" y="557160"/>
                </a:cubicBezTo>
                <a:lnTo>
                  <a:pt x="391368" y="548633"/>
                </a:lnTo>
                <a:cubicBezTo>
                  <a:pt x="412872" y="550055"/>
                  <a:pt x="388501" y="537262"/>
                  <a:pt x="402836" y="528734"/>
                </a:cubicBezTo>
                <a:cubicBezTo>
                  <a:pt x="411438" y="530156"/>
                  <a:pt x="418607" y="524470"/>
                  <a:pt x="424341" y="517363"/>
                </a:cubicBezTo>
                <a:cubicBezTo>
                  <a:pt x="430075" y="510258"/>
                  <a:pt x="435810" y="501728"/>
                  <a:pt x="440110" y="501728"/>
                </a:cubicBezTo>
                <a:cubicBezTo>
                  <a:pt x="460180" y="504572"/>
                  <a:pt x="432942" y="513099"/>
                  <a:pt x="444411" y="520206"/>
                </a:cubicBezTo>
                <a:cubicBezTo>
                  <a:pt x="454445" y="521627"/>
                  <a:pt x="448711" y="513099"/>
                  <a:pt x="455880" y="510258"/>
                </a:cubicBezTo>
                <a:lnTo>
                  <a:pt x="458747" y="524470"/>
                </a:lnTo>
                <a:cubicBezTo>
                  <a:pt x="468781" y="528734"/>
                  <a:pt x="460180" y="511679"/>
                  <a:pt x="465914" y="517363"/>
                </a:cubicBezTo>
                <a:cubicBezTo>
                  <a:pt x="475950" y="508835"/>
                  <a:pt x="463047" y="511679"/>
                  <a:pt x="461614" y="500308"/>
                </a:cubicBezTo>
                <a:cubicBezTo>
                  <a:pt x="464481" y="503151"/>
                  <a:pt x="474516" y="510258"/>
                  <a:pt x="478817" y="504572"/>
                </a:cubicBezTo>
                <a:cubicBezTo>
                  <a:pt x="478817" y="500308"/>
                  <a:pt x="465914" y="498887"/>
                  <a:pt x="474516" y="497465"/>
                </a:cubicBezTo>
                <a:cubicBezTo>
                  <a:pt x="503187" y="508835"/>
                  <a:pt x="513223" y="494623"/>
                  <a:pt x="539026" y="501728"/>
                </a:cubicBezTo>
                <a:lnTo>
                  <a:pt x="539026" y="494623"/>
                </a:lnTo>
                <a:cubicBezTo>
                  <a:pt x="541895" y="497465"/>
                  <a:pt x="543328" y="500308"/>
                  <a:pt x="546195" y="498887"/>
                </a:cubicBezTo>
                <a:lnTo>
                  <a:pt x="546195" y="493201"/>
                </a:lnTo>
                <a:cubicBezTo>
                  <a:pt x="550496" y="494623"/>
                  <a:pt x="573434" y="510258"/>
                  <a:pt x="590637" y="513099"/>
                </a:cubicBezTo>
                <a:lnTo>
                  <a:pt x="584902" y="501728"/>
                </a:lnTo>
                <a:lnTo>
                  <a:pt x="596371" y="515942"/>
                </a:lnTo>
                <a:lnTo>
                  <a:pt x="599238" y="503151"/>
                </a:lnTo>
                <a:cubicBezTo>
                  <a:pt x="600671" y="517363"/>
                  <a:pt x="620741" y="514522"/>
                  <a:pt x="632210" y="523049"/>
                </a:cubicBezTo>
                <a:lnTo>
                  <a:pt x="635077" y="515942"/>
                </a:lnTo>
                <a:lnTo>
                  <a:pt x="640811" y="523049"/>
                </a:lnTo>
                <a:lnTo>
                  <a:pt x="639378" y="517363"/>
                </a:lnTo>
                <a:cubicBezTo>
                  <a:pt x="646546" y="521627"/>
                  <a:pt x="650847" y="537262"/>
                  <a:pt x="662316" y="534420"/>
                </a:cubicBezTo>
                <a:cubicBezTo>
                  <a:pt x="655147" y="534420"/>
                  <a:pt x="658014" y="523049"/>
                  <a:pt x="660881" y="517363"/>
                </a:cubicBezTo>
                <a:cubicBezTo>
                  <a:pt x="668050" y="525892"/>
                  <a:pt x="673784" y="532998"/>
                  <a:pt x="679519" y="540105"/>
                </a:cubicBezTo>
                <a:cubicBezTo>
                  <a:pt x="682386" y="534420"/>
                  <a:pt x="692420" y="537262"/>
                  <a:pt x="688120" y="528734"/>
                </a:cubicBezTo>
                <a:lnTo>
                  <a:pt x="693855" y="541526"/>
                </a:lnTo>
                <a:lnTo>
                  <a:pt x="695287" y="535841"/>
                </a:lnTo>
                <a:cubicBezTo>
                  <a:pt x="735428" y="540105"/>
                  <a:pt x="745463" y="595537"/>
                  <a:pt x="791338" y="584166"/>
                </a:cubicBezTo>
                <a:lnTo>
                  <a:pt x="791338" y="581324"/>
                </a:lnTo>
                <a:lnTo>
                  <a:pt x="805674" y="604065"/>
                </a:lnTo>
                <a:cubicBezTo>
                  <a:pt x="809974" y="604065"/>
                  <a:pt x="815708" y="594116"/>
                  <a:pt x="822877" y="592694"/>
                </a:cubicBezTo>
                <a:cubicBezTo>
                  <a:pt x="814275" y="602644"/>
                  <a:pt x="832911" y="598380"/>
                  <a:pt x="832911" y="609751"/>
                </a:cubicBezTo>
                <a:cubicBezTo>
                  <a:pt x="840080" y="606908"/>
                  <a:pt x="837213" y="601223"/>
                  <a:pt x="837213" y="596958"/>
                </a:cubicBezTo>
                <a:cubicBezTo>
                  <a:pt x="861583" y="595537"/>
                  <a:pt x="868752" y="619699"/>
                  <a:pt x="893122" y="621122"/>
                </a:cubicBezTo>
                <a:cubicBezTo>
                  <a:pt x="865884" y="628227"/>
                  <a:pt x="867317" y="623963"/>
                  <a:pt x="850114" y="623963"/>
                </a:cubicBezTo>
                <a:cubicBezTo>
                  <a:pt x="864450" y="638177"/>
                  <a:pt x="871619" y="628227"/>
                  <a:pt x="888822" y="639598"/>
                </a:cubicBezTo>
                <a:lnTo>
                  <a:pt x="883087" y="631070"/>
                </a:lnTo>
                <a:cubicBezTo>
                  <a:pt x="898856" y="619699"/>
                  <a:pt x="906025" y="652390"/>
                  <a:pt x="917493" y="635334"/>
                </a:cubicBezTo>
                <a:cubicBezTo>
                  <a:pt x="927528" y="643862"/>
                  <a:pt x="928962" y="665183"/>
                  <a:pt x="943298" y="668024"/>
                </a:cubicBezTo>
                <a:lnTo>
                  <a:pt x="943298" y="649548"/>
                </a:lnTo>
                <a:lnTo>
                  <a:pt x="953332" y="653812"/>
                </a:lnTo>
                <a:cubicBezTo>
                  <a:pt x="954767" y="653812"/>
                  <a:pt x="956199" y="653812"/>
                  <a:pt x="959067" y="653812"/>
                </a:cubicBezTo>
                <a:cubicBezTo>
                  <a:pt x="960501" y="653812"/>
                  <a:pt x="960501" y="653812"/>
                  <a:pt x="961934" y="653812"/>
                </a:cubicBezTo>
                <a:cubicBezTo>
                  <a:pt x="960501" y="656655"/>
                  <a:pt x="961934" y="659497"/>
                  <a:pt x="960501" y="660919"/>
                </a:cubicBezTo>
                <a:cubicBezTo>
                  <a:pt x="960501" y="662340"/>
                  <a:pt x="959067" y="663761"/>
                  <a:pt x="959067" y="665183"/>
                </a:cubicBezTo>
                <a:cubicBezTo>
                  <a:pt x="959067" y="663761"/>
                  <a:pt x="959067" y="663761"/>
                  <a:pt x="959067" y="662340"/>
                </a:cubicBezTo>
                <a:cubicBezTo>
                  <a:pt x="957634" y="662340"/>
                  <a:pt x="956199" y="662340"/>
                  <a:pt x="953332" y="660919"/>
                </a:cubicBezTo>
                <a:lnTo>
                  <a:pt x="953332" y="662340"/>
                </a:lnTo>
                <a:cubicBezTo>
                  <a:pt x="953332" y="663761"/>
                  <a:pt x="956199" y="665183"/>
                  <a:pt x="957634" y="666604"/>
                </a:cubicBezTo>
                <a:cubicBezTo>
                  <a:pt x="957634" y="666604"/>
                  <a:pt x="959067" y="665183"/>
                  <a:pt x="959067" y="665183"/>
                </a:cubicBezTo>
                <a:cubicBezTo>
                  <a:pt x="960501" y="666604"/>
                  <a:pt x="960501" y="666604"/>
                  <a:pt x="960501" y="668024"/>
                </a:cubicBezTo>
                <a:cubicBezTo>
                  <a:pt x="966235" y="670867"/>
                  <a:pt x="973402" y="670867"/>
                  <a:pt x="977702" y="675131"/>
                </a:cubicBezTo>
                <a:cubicBezTo>
                  <a:pt x="992038" y="668024"/>
                  <a:pt x="984871" y="645284"/>
                  <a:pt x="1007808" y="641020"/>
                </a:cubicBezTo>
                <a:cubicBezTo>
                  <a:pt x="1003507" y="640309"/>
                  <a:pt x="1000999" y="641375"/>
                  <a:pt x="998311" y="642086"/>
                </a:cubicBezTo>
                <a:lnTo>
                  <a:pt x="995167" y="641769"/>
                </a:lnTo>
                <a:lnTo>
                  <a:pt x="1000641" y="639598"/>
                </a:lnTo>
                <a:lnTo>
                  <a:pt x="999207" y="638177"/>
                </a:lnTo>
                <a:lnTo>
                  <a:pt x="994471" y="641699"/>
                </a:lnTo>
                <a:lnTo>
                  <a:pt x="987738" y="641020"/>
                </a:lnTo>
                <a:cubicBezTo>
                  <a:pt x="986305" y="629650"/>
                  <a:pt x="1013543" y="628227"/>
                  <a:pt x="1026446" y="622543"/>
                </a:cubicBezTo>
                <a:lnTo>
                  <a:pt x="1013543" y="618279"/>
                </a:lnTo>
                <a:cubicBezTo>
                  <a:pt x="1029313" y="614015"/>
                  <a:pt x="1010675" y="612593"/>
                  <a:pt x="1019277" y="605487"/>
                </a:cubicBezTo>
                <a:cubicBezTo>
                  <a:pt x="1020710" y="606908"/>
                  <a:pt x="1023579" y="611172"/>
                  <a:pt x="1025011" y="608329"/>
                </a:cubicBezTo>
                <a:cubicBezTo>
                  <a:pt x="1026446" y="601223"/>
                  <a:pt x="1014977" y="602644"/>
                  <a:pt x="1013543" y="596958"/>
                </a:cubicBezTo>
                <a:cubicBezTo>
                  <a:pt x="1037914" y="596958"/>
                  <a:pt x="1003508" y="587009"/>
                  <a:pt x="1019277" y="579902"/>
                </a:cubicBezTo>
                <a:lnTo>
                  <a:pt x="1014977" y="578481"/>
                </a:lnTo>
                <a:cubicBezTo>
                  <a:pt x="1020712" y="575638"/>
                  <a:pt x="1020712" y="569242"/>
                  <a:pt x="1019457" y="562135"/>
                </a:cubicBezTo>
                <a:lnTo>
                  <a:pt x="1017325" y="547713"/>
                </a:lnTo>
                <a:lnTo>
                  <a:pt x="1025011" y="554319"/>
                </a:lnTo>
                <a:lnTo>
                  <a:pt x="1029313" y="544369"/>
                </a:lnTo>
                <a:cubicBezTo>
                  <a:pt x="1027879"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1" y="542948"/>
                  <a:pt x="1030746" y="532998"/>
                </a:cubicBezTo>
                <a:cubicBezTo>
                  <a:pt x="1026446" y="527313"/>
                  <a:pt x="1040781" y="518785"/>
                  <a:pt x="1053683" y="518785"/>
                </a:cubicBezTo>
                <a:cubicBezTo>
                  <a:pt x="1030746" y="501728"/>
                  <a:pt x="1059417" y="491780"/>
                  <a:pt x="1039347" y="483252"/>
                </a:cubicBezTo>
                <a:cubicBezTo>
                  <a:pt x="1039347" y="483252"/>
                  <a:pt x="1047949" y="484673"/>
                  <a:pt x="1046516" y="480409"/>
                </a:cubicBezTo>
                <a:lnTo>
                  <a:pt x="1040781" y="480409"/>
                </a:lnTo>
                <a:cubicBezTo>
                  <a:pt x="1035046" y="467617"/>
                  <a:pt x="1063717" y="478988"/>
                  <a:pt x="1060852" y="471881"/>
                </a:cubicBezTo>
                <a:cubicBezTo>
                  <a:pt x="1056550" y="470459"/>
                  <a:pt x="1053683" y="471881"/>
                  <a:pt x="1049381" y="470459"/>
                </a:cubicBezTo>
                <a:cubicBezTo>
                  <a:pt x="1050816" y="457667"/>
                  <a:pt x="1082355" y="463354"/>
                  <a:pt x="1075187" y="446297"/>
                </a:cubicBezTo>
                <a:cubicBezTo>
                  <a:pt x="1073753" y="444876"/>
                  <a:pt x="1070886" y="444876"/>
                  <a:pt x="1070886" y="446297"/>
                </a:cubicBezTo>
                <a:cubicBezTo>
                  <a:pt x="1069453" y="446297"/>
                  <a:pt x="1069453" y="443455"/>
                  <a:pt x="1076620" y="442033"/>
                </a:cubicBezTo>
                <a:lnTo>
                  <a:pt x="1082355" y="449140"/>
                </a:lnTo>
                <a:cubicBezTo>
                  <a:pt x="1108159" y="453404"/>
                  <a:pt x="1079487" y="429241"/>
                  <a:pt x="1089523" y="422134"/>
                </a:cubicBezTo>
                <a:cubicBezTo>
                  <a:pt x="1085222" y="422134"/>
                  <a:pt x="1080922" y="427820"/>
                  <a:pt x="1076620" y="422134"/>
                </a:cubicBezTo>
                <a:cubicBezTo>
                  <a:pt x="1079487" y="416449"/>
                  <a:pt x="1103859" y="427820"/>
                  <a:pt x="1095258" y="415029"/>
                </a:cubicBezTo>
                <a:cubicBezTo>
                  <a:pt x="1090956" y="417870"/>
                  <a:pt x="1079487" y="410763"/>
                  <a:pt x="1075187" y="413606"/>
                </a:cubicBezTo>
                <a:cubicBezTo>
                  <a:pt x="1075187" y="407922"/>
                  <a:pt x="1069453" y="402236"/>
                  <a:pt x="1079487" y="403658"/>
                </a:cubicBezTo>
                <a:cubicBezTo>
                  <a:pt x="1079487" y="402236"/>
                  <a:pt x="1076620" y="400815"/>
                  <a:pt x="1073753" y="399394"/>
                </a:cubicBezTo>
                <a:cubicBezTo>
                  <a:pt x="1082355" y="399394"/>
                  <a:pt x="1079487" y="392287"/>
                  <a:pt x="1078053" y="388023"/>
                </a:cubicBezTo>
                <a:lnTo>
                  <a:pt x="1073753" y="386601"/>
                </a:lnTo>
                <a:cubicBezTo>
                  <a:pt x="1099558" y="389444"/>
                  <a:pt x="1079487" y="376652"/>
                  <a:pt x="1083789" y="369545"/>
                </a:cubicBezTo>
                <a:lnTo>
                  <a:pt x="1076620" y="368125"/>
                </a:lnTo>
                <a:cubicBezTo>
                  <a:pt x="1080922" y="365281"/>
                  <a:pt x="1090956" y="363861"/>
                  <a:pt x="1083789" y="353911"/>
                </a:cubicBezTo>
                <a:lnTo>
                  <a:pt x="1073753" y="353911"/>
                </a:lnTo>
                <a:cubicBezTo>
                  <a:pt x="1082355" y="351068"/>
                  <a:pt x="1072320" y="336855"/>
                  <a:pt x="1086656" y="338276"/>
                </a:cubicBezTo>
                <a:cubicBezTo>
                  <a:pt x="1085222" y="335433"/>
                  <a:pt x="1070886" y="336855"/>
                  <a:pt x="1072320" y="328327"/>
                </a:cubicBezTo>
                <a:cubicBezTo>
                  <a:pt x="1079487" y="328327"/>
                  <a:pt x="1086656" y="325484"/>
                  <a:pt x="1079487" y="319798"/>
                </a:cubicBezTo>
                <a:cubicBezTo>
                  <a:pt x="1075187" y="318377"/>
                  <a:pt x="1070886" y="316957"/>
                  <a:pt x="1073753" y="321220"/>
                </a:cubicBezTo>
                <a:cubicBezTo>
                  <a:pt x="1075187" y="322641"/>
                  <a:pt x="1075187" y="322641"/>
                  <a:pt x="1078053" y="322641"/>
                </a:cubicBezTo>
                <a:lnTo>
                  <a:pt x="1070886" y="322641"/>
                </a:lnTo>
                <a:cubicBezTo>
                  <a:pt x="1066586" y="314113"/>
                  <a:pt x="1078053" y="319798"/>
                  <a:pt x="1076620" y="312693"/>
                </a:cubicBezTo>
                <a:cubicBezTo>
                  <a:pt x="1072320" y="309850"/>
                  <a:pt x="1068019" y="312693"/>
                  <a:pt x="1063717" y="311270"/>
                </a:cubicBezTo>
                <a:close/>
                <a:moveTo>
                  <a:pt x="461537" y="282944"/>
                </a:moveTo>
                <a:lnTo>
                  <a:pt x="438676" y="295636"/>
                </a:lnTo>
                <a:lnTo>
                  <a:pt x="434815" y="297805"/>
                </a:lnTo>
                <a:lnTo>
                  <a:pt x="437243" y="295636"/>
                </a:lnTo>
                <a:cubicBezTo>
                  <a:pt x="442978" y="291372"/>
                  <a:pt x="449070" y="287464"/>
                  <a:pt x="454446" y="284799"/>
                </a:cubicBezTo>
                <a:close/>
                <a:moveTo>
                  <a:pt x="448532" y="276980"/>
                </a:moveTo>
                <a:cubicBezTo>
                  <a:pt x="451578" y="276092"/>
                  <a:pt x="453729" y="276447"/>
                  <a:pt x="455879" y="277157"/>
                </a:cubicBezTo>
                <a:cubicBezTo>
                  <a:pt x="448710" y="281421"/>
                  <a:pt x="441542" y="282844"/>
                  <a:pt x="435808" y="284264"/>
                </a:cubicBezTo>
                <a:cubicBezTo>
                  <a:pt x="441543" y="280000"/>
                  <a:pt x="445485" y="277868"/>
                  <a:pt x="448532" y="276980"/>
                </a:cubicBezTo>
                <a:close/>
                <a:moveTo>
                  <a:pt x="470216" y="243047"/>
                </a:moveTo>
                <a:cubicBezTo>
                  <a:pt x="458747" y="251575"/>
                  <a:pt x="458747" y="260102"/>
                  <a:pt x="447278" y="261524"/>
                </a:cubicBezTo>
                <a:cubicBezTo>
                  <a:pt x="428641" y="262945"/>
                  <a:pt x="460180" y="251575"/>
                  <a:pt x="470216" y="243047"/>
                </a:cubicBezTo>
                <a:close/>
                <a:moveTo>
                  <a:pt x="513221" y="231676"/>
                </a:moveTo>
                <a:cubicBezTo>
                  <a:pt x="501752" y="238783"/>
                  <a:pt x="494585" y="248731"/>
                  <a:pt x="470214" y="261524"/>
                </a:cubicBezTo>
                <a:cubicBezTo>
                  <a:pt x="485984" y="248731"/>
                  <a:pt x="500320" y="238783"/>
                  <a:pt x="513221" y="231676"/>
                </a:cubicBezTo>
                <a:close/>
                <a:moveTo>
                  <a:pt x="1733201" y="220305"/>
                </a:moveTo>
                <a:cubicBezTo>
                  <a:pt x="1757571" y="243046"/>
                  <a:pt x="1751837" y="223148"/>
                  <a:pt x="1761873" y="237360"/>
                </a:cubicBezTo>
                <a:lnTo>
                  <a:pt x="1750404" y="245888"/>
                </a:lnTo>
                <a:cubicBezTo>
                  <a:pt x="1744670" y="235939"/>
                  <a:pt x="1738935" y="228833"/>
                  <a:pt x="1733201" y="220305"/>
                </a:cubicBezTo>
                <a:close/>
                <a:moveTo>
                  <a:pt x="1609913" y="98071"/>
                </a:moveTo>
                <a:lnTo>
                  <a:pt x="1645752" y="120812"/>
                </a:lnTo>
                <a:cubicBezTo>
                  <a:pt x="1658655" y="132183"/>
                  <a:pt x="1631416" y="117969"/>
                  <a:pt x="1624249" y="113705"/>
                </a:cubicBezTo>
                <a:cubicBezTo>
                  <a:pt x="1619948" y="109442"/>
                  <a:pt x="1608479" y="102335"/>
                  <a:pt x="1609913" y="98071"/>
                </a:cubicBezTo>
                <a:close/>
                <a:moveTo>
                  <a:pt x="761232" y="92384"/>
                </a:moveTo>
                <a:cubicBezTo>
                  <a:pt x="771268" y="92384"/>
                  <a:pt x="778435" y="93806"/>
                  <a:pt x="791339" y="93806"/>
                </a:cubicBezTo>
                <a:cubicBezTo>
                  <a:pt x="782735" y="93806"/>
                  <a:pt x="771268" y="96650"/>
                  <a:pt x="762667" y="100913"/>
                </a:cubicBezTo>
                <a:cubicBezTo>
                  <a:pt x="758365" y="102334"/>
                  <a:pt x="754064" y="103755"/>
                  <a:pt x="751198" y="105177"/>
                </a:cubicBezTo>
                <a:cubicBezTo>
                  <a:pt x="802807" y="78171"/>
                  <a:pt x="728261" y="100913"/>
                  <a:pt x="721092" y="102334"/>
                </a:cubicBezTo>
                <a:cubicBezTo>
                  <a:pt x="741162" y="93806"/>
                  <a:pt x="752631" y="92384"/>
                  <a:pt x="761232" y="92384"/>
                </a:cubicBezTo>
                <a:close/>
                <a:moveTo>
                  <a:pt x="863017" y="88122"/>
                </a:moveTo>
                <a:lnTo>
                  <a:pt x="832912" y="98071"/>
                </a:lnTo>
                <a:lnTo>
                  <a:pt x="851548" y="102335"/>
                </a:lnTo>
                <a:close/>
                <a:moveTo>
                  <a:pt x="1396309" y="69645"/>
                </a:moveTo>
                <a:cubicBezTo>
                  <a:pt x="1387708" y="71065"/>
                  <a:pt x="1393442" y="76752"/>
                  <a:pt x="1403478" y="82436"/>
                </a:cubicBezTo>
                <a:cubicBezTo>
                  <a:pt x="1413512" y="88122"/>
                  <a:pt x="1424981" y="96650"/>
                  <a:pt x="1430715" y="100914"/>
                </a:cubicBezTo>
                <a:cubicBezTo>
                  <a:pt x="1427848" y="82436"/>
                  <a:pt x="1439317" y="86700"/>
                  <a:pt x="1455087" y="95229"/>
                </a:cubicBezTo>
                <a:cubicBezTo>
                  <a:pt x="1459387" y="96650"/>
                  <a:pt x="1463688" y="99493"/>
                  <a:pt x="1467988" y="102335"/>
                </a:cubicBezTo>
                <a:cubicBezTo>
                  <a:pt x="1472290" y="105178"/>
                  <a:pt x="1476590" y="108021"/>
                  <a:pt x="1480891" y="110863"/>
                </a:cubicBezTo>
                <a:cubicBezTo>
                  <a:pt x="1489493" y="116549"/>
                  <a:pt x="1498094" y="120813"/>
                  <a:pt x="1506696" y="120813"/>
                </a:cubicBezTo>
                <a:cubicBezTo>
                  <a:pt x="1500961" y="115128"/>
                  <a:pt x="1480891" y="108021"/>
                  <a:pt x="1478024" y="100914"/>
                </a:cubicBezTo>
                <a:cubicBezTo>
                  <a:pt x="1488059" y="102335"/>
                  <a:pt x="1506696" y="109442"/>
                  <a:pt x="1518165" y="116549"/>
                </a:cubicBezTo>
                <a:cubicBezTo>
                  <a:pt x="1516730" y="113706"/>
                  <a:pt x="1516730" y="110863"/>
                  <a:pt x="1519597" y="106599"/>
                </a:cubicBezTo>
                <a:cubicBezTo>
                  <a:pt x="1506696" y="105178"/>
                  <a:pt x="1483759" y="96650"/>
                  <a:pt x="1460821" y="89543"/>
                </a:cubicBezTo>
                <a:cubicBezTo>
                  <a:pt x="1436449" y="83859"/>
                  <a:pt x="1413512" y="73908"/>
                  <a:pt x="1396309" y="69645"/>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3"/>
                </a:cubicBezTo>
                <a:cubicBezTo>
                  <a:pt x="894556" y="63958"/>
                  <a:pt x="910325" y="59694"/>
                  <a:pt x="901723" y="55430"/>
                </a:cubicBezTo>
                <a:cubicBezTo>
                  <a:pt x="913192" y="52588"/>
                  <a:pt x="921435" y="52588"/>
                  <a:pt x="928245" y="53654"/>
                </a:cubicBezTo>
                <a:close/>
                <a:moveTo>
                  <a:pt x="1191308" y="31268"/>
                </a:moveTo>
                <a:cubicBezTo>
                  <a:pt x="1182706" y="32691"/>
                  <a:pt x="1174105" y="32691"/>
                  <a:pt x="1165503" y="34111"/>
                </a:cubicBezTo>
                <a:cubicBezTo>
                  <a:pt x="1172670" y="34111"/>
                  <a:pt x="1178405" y="35532"/>
                  <a:pt x="1184139" y="35532"/>
                </a:cubicBezTo>
                <a:close/>
                <a:moveTo>
                  <a:pt x="1326065" y="9949"/>
                </a:moveTo>
                <a:cubicBezTo>
                  <a:pt x="1359036" y="15634"/>
                  <a:pt x="1369072" y="22740"/>
                  <a:pt x="1376239" y="31268"/>
                </a:cubicBezTo>
                <a:cubicBezTo>
                  <a:pt x="1381973" y="39797"/>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5"/>
                  <a:pt x="1521032" y="89543"/>
                  <a:pt x="1535367"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8"/>
                </a:cubicBezTo>
                <a:cubicBezTo>
                  <a:pt x="1637151" y="174824"/>
                  <a:pt x="1645753" y="177665"/>
                  <a:pt x="1640018" y="166294"/>
                </a:cubicBezTo>
                <a:cubicBezTo>
                  <a:pt x="1618515" y="135027"/>
                  <a:pt x="1611347" y="115128"/>
                  <a:pt x="1545402" y="81015"/>
                </a:cubicBezTo>
                <a:cubicBezTo>
                  <a:pt x="1531066" y="85279"/>
                  <a:pt x="1588409" y="117970"/>
                  <a:pt x="1568339" y="108021"/>
                </a:cubicBezTo>
                <a:cubicBezTo>
                  <a:pt x="1555438" y="99493"/>
                  <a:pt x="1536800" y="90964"/>
                  <a:pt x="1518165" y="83859"/>
                </a:cubicBezTo>
                <a:cubicBezTo>
                  <a:pt x="1499527" y="76752"/>
                  <a:pt x="1482324" y="68224"/>
                  <a:pt x="1472290" y="59696"/>
                </a:cubicBezTo>
                <a:cubicBezTo>
                  <a:pt x="1485191" y="63960"/>
                  <a:pt x="1496660" y="69645"/>
                  <a:pt x="1508129" y="75331"/>
                </a:cubicBezTo>
                <a:cubicBezTo>
                  <a:pt x="1521032" y="81015"/>
                  <a:pt x="1532500" y="86700"/>
                  <a:pt x="1543969" y="92386"/>
                </a:cubicBezTo>
                <a:cubicBezTo>
                  <a:pt x="1551136" y="76752"/>
                  <a:pt x="1515297" y="78172"/>
                  <a:pt x="1505261" y="65381"/>
                </a:cubicBezTo>
                <a:cubicBezTo>
                  <a:pt x="1516730" y="62538"/>
                  <a:pt x="1532500" y="69645"/>
                  <a:pt x="1548269" y="78172"/>
                </a:cubicBezTo>
                <a:cubicBezTo>
                  <a:pt x="1562605" y="86700"/>
                  <a:pt x="1579808" y="98071"/>
                  <a:pt x="1595578" y="102335"/>
                </a:cubicBezTo>
                <a:lnTo>
                  <a:pt x="1591277" y="99493"/>
                </a:lnTo>
                <a:cubicBezTo>
                  <a:pt x="1605612" y="106599"/>
                  <a:pt x="1614214" y="113706"/>
                  <a:pt x="1622815" y="119392"/>
                </a:cubicBezTo>
                <a:cubicBezTo>
                  <a:pt x="1629984" y="125076"/>
                  <a:pt x="1635718" y="127920"/>
                  <a:pt x="1641453" y="132183"/>
                </a:cubicBezTo>
                <a:cubicBezTo>
                  <a:pt x="1647187" y="135027"/>
                  <a:pt x="1652921" y="139290"/>
                  <a:pt x="1660088" y="144975"/>
                </a:cubicBezTo>
                <a:cubicBezTo>
                  <a:pt x="1667257" y="150661"/>
                  <a:pt x="1675859" y="157767"/>
                  <a:pt x="1687327" y="169138"/>
                </a:cubicBezTo>
                <a:cubicBezTo>
                  <a:pt x="1684460" y="174824"/>
                  <a:pt x="1678726" y="173401"/>
                  <a:pt x="1670124" y="169138"/>
                </a:cubicBezTo>
                <a:cubicBezTo>
                  <a:pt x="1661523" y="164874"/>
                  <a:pt x="1651487" y="156346"/>
                  <a:pt x="1637151" y="150661"/>
                </a:cubicBezTo>
                <a:cubicBezTo>
                  <a:pt x="1647187" y="157767"/>
                  <a:pt x="1657221" y="166294"/>
                  <a:pt x="1667257" y="174824"/>
                </a:cubicBezTo>
                <a:cubicBezTo>
                  <a:pt x="1677291" y="183351"/>
                  <a:pt x="1687327" y="191879"/>
                  <a:pt x="1697361" y="201828"/>
                </a:cubicBezTo>
                <a:cubicBezTo>
                  <a:pt x="1715999" y="221726"/>
                  <a:pt x="1737502" y="243047"/>
                  <a:pt x="1754705" y="265789"/>
                </a:cubicBezTo>
                <a:cubicBezTo>
                  <a:pt x="1774775" y="288529"/>
                  <a:pt x="1790545" y="312691"/>
                  <a:pt x="1807748" y="334012"/>
                </a:cubicBezTo>
                <a:cubicBezTo>
                  <a:pt x="1816350" y="345383"/>
                  <a:pt x="1823517" y="356754"/>
                  <a:pt x="1832118" y="366703"/>
                </a:cubicBezTo>
                <a:cubicBezTo>
                  <a:pt x="1840720" y="376653"/>
                  <a:pt x="1850756" y="386601"/>
                  <a:pt x="1857923" y="396551"/>
                </a:cubicBezTo>
                <a:lnTo>
                  <a:pt x="1853623" y="382337"/>
                </a:lnTo>
                <a:lnTo>
                  <a:pt x="1847889" y="368123"/>
                </a:lnTo>
                <a:lnTo>
                  <a:pt x="1837853" y="339697"/>
                </a:lnTo>
                <a:cubicBezTo>
                  <a:pt x="1847889" y="355332"/>
                  <a:pt x="1860790" y="378073"/>
                  <a:pt x="1867959" y="397972"/>
                </a:cubicBezTo>
                <a:cubicBezTo>
                  <a:pt x="1876560" y="416450"/>
                  <a:pt x="1885162" y="430662"/>
                  <a:pt x="1892329" y="424978"/>
                </a:cubicBezTo>
                <a:cubicBezTo>
                  <a:pt x="1874052" y="397261"/>
                  <a:pt x="1879964" y="396728"/>
                  <a:pt x="1881039" y="389199"/>
                </a:cubicBezTo>
                <a:lnTo>
                  <a:pt x="1879634" y="379503"/>
                </a:lnTo>
                <a:lnTo>
                  <a:pt x="1892329" y="423555"/>
                </a:lnTo>
                <a:cubicBezTo>
                  <a:pt x="1896630" y="434926"/>
                  <a:pt x="1898063" y="446297"/>
                  <a:pt x="1900930" y="456247"/>
                </a:cubicBezTo>
                <a:cubicBezTo>
                  <a:pt x="1902365" y="466195"/>
                  <a:pt x="1905232" y="477566"/>
                  <a:pt x="1906665" y="486094"/>
                </a:cubicBezTo>
                <a:cubicBezTo>
                  <a:pt x="1905232" y="470459"/>
                  <a:pt x="1922435" y="500308"/>
                  <a:pt x="1925302" y="504572"/>
                </a:cubicBezTo>
                <a:cubicBezTo>
                  <a:pt x="1931036" y="540105"/>
                  <a:pt x="1916700" y="507415"/>
                  <a:pt x="1910966" y="505993"/>
                </a:cubicBezTo>
                <a:cubicBezTo>
                  <a:pt x="1916700" y="524470"/>
                  <a:pt x="1912399" y="555740"/>
                  <a:pt x="1923868" y="569952"/>
                </a:cubicBezTo>
                <a:cubicBezTo>
                  <a:pt x="1929602" y="582745"/>
                  <a:pt x="1931036" y="574218"/>
                  <a:pt x="1931036" y="561424"/>
                </a:cubicBezTo>
                <a:cubicBezTo>
                  <a:pt x="1931036" y="548633"/>
                  <a:pt x="1929602" y="531577"/>
                  <a:pt x="1932469" y="525891"/>
                </a:cubicBezTo>
                <a:cubicBezTo>
                  <a:pt x="1935336" y="562847"/>
                  <a:pt x="1935336" y="598380"/>
                  <a:pt x="1933903" y="633914"/>
                </a:cubicBezTo>
                <a:lnTo>
                  <a:pt x="1936771" y="631071"/>
                </a:lnTo>
                <a:cubicBezTo>
                  <a:pt x="1933903" y="639598"/>
                  <a:pt x="1932469" y="655233"/>
                  <a:pt x="1935336" y="666604"/>
                </a:cubicBezTo>
                <a:cubicBezTo>
                  <a:pt x="1942505" y="677975"/>
                  <a:pt x="1943938" y="652390"/>
                  <a:pt x="1941071" y="636755"/>
                </a:cubicBezTo>
                <a:cubicBezTo>
                  <a:pt x="1948239" y="665182"/>
                  <a:pt x="1942505" y="689346"/>
                  <a:pt x="1933903" y="713508"/>
                </a:cubicBezTo>
                <a:cubicBezTo>
                  <a:pt x="1929602" y="737670"/>
                  <a:pt x="1923868" y="758990"/>
                  <a:pt x="1932469" y="783152"/>
                </a:cubicBezTo>
                <a:cubicBezTo>
                  <a:pt x="1929602" y="793102"/>
                  <a:pt x="1925302" y="803051"/>
                  <a:pt x="1922435" y="813001"/>
                </a:cubicBezTo>
                <a:cubicBezTo>
                  <a:pt x="1923868" y="815844"/>
                  <a:pt x="1926735" y="821529"/>
                  <a:pt x="1928169" y="815844"/>
                </a:cubicBezTo>
                <a:lnTo>
                  <a:pt x="1916700" y="844270"/>
                </a:lnTo>
                <a:cubicBezTo>
                  <a:pt x="1899497" y="898280"/>
                  <a:pt x="1928169" y="861326"/>
                  <a:pt x="1926735" y="881224"/>
                </a:cubicBezTo>
                <a:lnTo>
                  <a:pt x="1926735" y="878381"/>
                </a:lnTo>
                <a:cubicBezTo>
                  <a:pt x="1925302" y="895438"/>
                  <a:pt x="1928169" y="909651"/>
                  <a:pt x="1932469" y="898280"/>
                </a:cubicBezTo>
                <a:cubicBezTo>
                  <a:pt x="1925302" y="918178"/>
                  <a:pt x="1916700" y="936656"/>
                  <a:pt x="1908099" y="955134"/>
                </a:cubicBezTo>
                <a:cubicBezTo>
                  <a:pt x="1899497" y="963662"/>
                  <a:pt x="1886594" y="989245"/>
                  <a:pt x="1873693" y="1010566"/>
                </a:cubicBezTo>
                <a:cubicBezTo>
                  <a:pt x="1860790" y="1031885"/>
                  <a:pt x="1846454" y="1048941"/>
                  <a:pt x="1836420" y="1044677"/>
                </a:cubicBezTo>
                <a:cubicBezTo>
                  <a:pt x="1832118" y="1060312"/>
                  <a:pt x="1830685" y="1071683"/>
                  <a:pt x="1836420" y="1067419"/>
                </a:cubicBezTo>
                <a:cubicBezTo>
                  <a:pt x="1814915" y="1105795"/>
                  <a:pt x="1856490" y="1064576"/>
                  <a:pt x="1820650" y="1127114"/>
                </a:cubicBezTo>
                <a:cubicBezTo>
                  <a:pt x="1823517" y="1129957"/>
                  <a:pt x="1827818" y="1121430"/>
                  <a:pt x="1833553" y="1112902"/>
                </a:cubicBezTo>
                <a:cubicBezTo>
                  <a:pt x="1824951" y="1129957"/>
                  <a:pt x="1819217" y="1135642"/>
                  <a:pt x="1816350" y="1137064"/>
                </a:cubicBezTo>
                <a:cubicBezTo>
                  <a:pt x="1817783" y="1138485"/>
                  <a:pt x="1819217" y="1139906"/>
                  <a:pt x="1820650" y="1145592"/>
                </a:cubicBezTo>
                <a:cubicBezTo>
                  <a:pt x="1813483" y="1141328"/>
                  <a:pt x="1800579" y="1168334"/>
                  <a:pt x="1793412" y="1182546"/>
                </a:cubicBezTo>
                <a:cubicBezTo>
                  <a:pt x="1802014" y="1178282"/>
                  <a:pt x="1809181" y="1174019"/>
                  <a:pt x="1817783" y="1168334"/>
                </a:cubicBezTo>
                <a:cubicBezTo>
                  <a:pt x="1804881" y="1179703"/>
                  <a:pt x="1796279" y="1188232"/>
                  <a:pt x="1781944" y="1213816"/>
                </a:cubicBezTo>
                <a:lnTo>
                  <a:pt x="1800579" y="1202445"/>
                </a:lnTo>
                <a:cubicBezTo>
                  <a:pt x="1786244" y="1222343"/>
                  <a:pt x="1781944" y="1220923"/>
                  <a:pt x="1777642" y="1220923"/>
                </a:cubicBezTo>
                <a:cubicBezTo>
                  <a:pt x="1773342" y="1220923"/>
                  <a:pt x="1770475" y="1223766"/>
                  <a:pt x="1756139" y="1249349"/>
                </a:cubicBezTo>
                <a:lnTo>
                  <a:pt x="1769041" y="1225187"/>
                </a:lnTo>
                <a:lnTo>
                  <a:pt x="1780509" y="1201024"/>
                </a:lnTo>
                <a:cubicBezTo>
                  <a:pt x="1761873" y="1226607"/>
                  <a:pt x="1751838" y="1232293"/>
                  <a:pt x="1743236" y="1233714"/>
                </a:cubicBezTo>
                <a:cubicBezTo>
                  <a:pt x="1734635" y="1235135"/>
                  <a:pt x="1728900" y="1232293"/>
                  <a:pt x="1717432" y="1240821"/>
                </a:cubicBezTo>
                <a:cubicBezTo>
                  <a:pt x="1705963" y="1250770"/>
                  <a:pt x="1693061" y="1263563"/>
                  <a:pt x="1683026" y="1276355"/>
                </a:cubicBezTo>
                <a:lnTo>
                  <a:pt x="1667257" y="1296253"/>
                </a:lnTo>
                <a:cubicBezTo>
                  <a:pt x="1661523" y="1301938"/>
                  <a:pt x="1655788" y="1309045"/>
                  <a:pt x="1650054" y="1314731"/>
                </a:cubicBezTo>
                <a:cubicBezTo>
                  <a:pt x="1628550" y="1340314"/>
                  <a:pt x="1604179" y="1360213"/>
                  <a:pt x="1578375" y="1367320"/>
                </a:cubicBezTo>
                <a:cubicBezTo>
                  <a:pt x="1578375" y="1378690"/>
                  <a:pt x="1586977" y="1375847"/>
                  <a:pt x="1578375" y="1392903"/>
                </a:cubicBezTo>
                <a:cubicBezTo>
                  <a:pt x="1595578" y="1382954"/>
                  <a:pt x="1607047" y="1373004"/>
                  <a:pt x="1618515" y="1365897"/>
                </a:cubicBezTo>
                <a:cubicBezTo>
                  <a:pt x="1629984" y="1360213"/>
                  <a:pt x="1640018" y="1355949"/>
                  <a:pt x="1651487" y="1353106"/>
                </a:cubicBezTo>
                <a:cubicBezTo>
                  <a:pt x="1683026" y="1328943"/>
                  <a:pt x="1680159" y="1318995"/>
                  <a:pt x="1678726" y="1310465"/>
                </a:cubicBezTo>
                <a:cubicBezTo>
                  <a:pt x="1677291" y="1300517"/>
                  <a:pt x="1675859" y="1291989"/>
                  <a:pt x="1711697" y="1264984"/>
                </a:cubicBezTo>
                <a:cubicBezTo>
                  <a:pt x="1717432" y="1276355"/>
                  <a:pt x="1700229" y="1297674"/>
                  <a:pt x="1680159" y="1311888"/>
                </a:cubicBezTo>
                <a:cubicBezTo>
                  <a:pt x="1685893" y="1320416"/>
                  <a:pt x="1710265" y="1300517"/>
                  <a:pt x="1726033" y="1289146"/>
                </a:cubicBezTo>
                <a:cubicBezTo>
                  <a:pt x="1700229" y="1316862"/>
                  <a:pt x="1669586" y="1356570"/>
                  <a:pt x="1645596" y="1383687"/>
                </a:cubicBezTo>
                <a:lnTo>
                  <a:pt x="1624252" y="1405694"/>
                </a:lnTo>
                <a:lnTo>
                  <a:pt x="1624250" y="1405696"/>
                </a:lnTo>
                <a:cubicBezTo>
                  <a:pt x="1609914" y="1411381"/>
                  <a:pt x="1574073" y="1432700"/>
                  <a:pt x="1562605" y="1445493"/>
                </a:cubicBezTo>
                <a:cubicBezTo>
                  <a:pt x="1559738" y="1438386"/>
                  <a:pt x="1495227" y="1481026"/>
                  <a:pt x="1505261" y="1454021"/>
                </a:cubicBezTo>
                <a:cubicBezTo>
                  <a:pt x="1482324" y="1466813"/>
                  <a:pt x="1478024" y="1476763"/>
                  <a:pt x="1473723" y="1483868"/>
                </a:cubicBezTo>
                <a:cubicBezTo>
                  <a:pt x="1469423" y="1490975"/>
                  <a:pt x="1463688" y="1496661"/>
                  <a:pt x="1436449" y="1502346"/>
                </a:cubicBezTo>
                <a:cubicBezTo>
                  <a:pt x="1460821" y="1503767"/>
                  <a:pt x="1412079" y="1527929"/>
                  <a:pt x="1436449" y="1526508"/>
                </a:cubicBezTo>
                <a:cubicBezTo>
                  <a:pt x="1440751" y="1517981"/>
                  <a:pt x="1459387" y="1509453"/>
                  <a:pt x="1478024" y="1502346"/>
                </a:cubicBezTo>
                <a:cubicBezTo>
                  <a:pt x="1496660" y="1493818"/>
                  <a:pt x="1519597" y="1488132"/>
                  <a:pt x="1532500" y="1482447"/>
                </a:cubicBezTo>
                <a:cubicBezTo>
                  <a:pt x="1522465" y="1490975"/>
                  <a:pt x="1510996" y="1499503"/>
                  <a:pt x="1500961" y="1508031"/>
                </a:cubicBezTo>
                <a:cubicBezTo>
                  <a:pt x="1490926" y="1516560"/>
                  <a:pt x="1480891" y="1525088"/>
                  <a:pt x="1469423" y="1532194"/>
                </a:cubicBezTo>
                <a:cubicBezTo>
                  <a:pt x="1483759" y="1519401"/>
                  <a:pt x="1455087" y="1526508"/>
                  <a:pt x="1445051" y="1530772"/>
                </a:cubicBezTo>
                <a:lnTo>
                  <a:pt x="1440751" y="1544986"/>
                </a:lnTo>
                <a:cubicBezTo>
                  <a:pt x="1429282" y="1536458"/>
                  <a:pt x="1402044" y="1556357"/>
                  <a:pt x="1369072" y="1577676"/>
                </a:cubicBezTo>
                <a:cubicBezTo>
                  <a:pt x="1353302" y="1587625"/>
                  <a:pt x="1334666" y="1597575"/>
                  <a:pt x="1318896" y="1604682"/>
                </a:cubicBezTo>
                <a:cubicBezTo>
                  <a:pt x="1301693" y="1610367"/>
                  <a:pt x="1285924" y="1613210"/>
                  <a:pt x="1274455" y="1610367"/>
                </a:cubicBezTo>
                <a:cubicBezTo>
                  <a:pt x="1297393" y="1603261"/>
                  <a:pt x="1314596" y="1587625"/>
                  <a:pt x="1330365" y="1594732"/>
                </a:cubicBezTo>
                <a:cubicBezTo>
                  <a:pt x="1369072" y="1569149"/>
                  <a:pt x="1314596" y="1580519"/>
                  <a:pt x="1330365" y="1563462"/>
                </a:cubicBezTo>
                <a:cubicBezTo>
                  <a:pt x="1323197" y="1564885"/>
                  <a:pt x="1313161" y="1569149"/>
                  <a:pt x="1304560" y="1571992"/>
                </a:cubicBezTo>
                <a:cubicBezTo>
                  <a:pt x="1294526" y="1574833"/>
                  <a:pt x="1285924" y="1577676"/>
                  <a:pt x="1275888" y="1581940"/>
                </a:cubicBezTo>
                <a:cubicBezTo>
                  <a:pt x="1255818" y="1590468"/>
                  <a:pt x="1235748" y="1597575"/>
                  <a:pt x="1214245" y="1604682"/>
                </a:cubicBezTo>
                <a:cubicBezTo>
                  <a:pt x="1192741" y="1611789"/>
                  <a:pt x="1171238" y="1617473"/>
                  <a:pt x="1149733" y="1621737"/>
                </a:cubicBezTo>
                <a:cubicBezTo>
                  <a:pt x="1128230" y="1626001"/>
                  <a:pt x="1106726" y="1627424"/>
                  <a:pt x="1088090" y="1627424"/>
                </a:cubicBezTo>
                <a:cubicBezTo>
                  <a:pt x="1099917" y="1630621"/>
                  <a:pt x="1121421" y="1626623"/>
                  <a:pt x="1133853" y="1628622"/>
                </a:cubicBezTo>
                <a:lnTo>
                  <a:pt x="1135061" y="1629244"/>
                </a:lnTo>
                <a:lnTo>
                  <a:pt x="1106726" y="1631687"/>
                </a:lnTo>
                <a:lnTo>
                  <a:pt x="1103859" y="1634529"/>
                </a:lnTo>
                <a:lnTo>
                  <a:pt x="1136832" y="1631687"/>
                </a:lnTo>
                <a:lnTo>
                  <a:pt x="1137849" y="1630679"/>
                </a:lnTo>
                <a:lnTo>
                  <a:pt x="1142566" y="1633108"/>
                </a:lnTo>
                <a:cubicBezTo>
                  <a:pt x="1088090" y="1651586"/>
                  <a:pt x="1016411" y="1640215"/>
                  <a:pt x="953333" y="1635951"/>
                </a:cubicBezTo>
                <a:lnTo>
                  <a:pt x="966235" y="1648743"/>
                </a:lnTo>
                <a:cubicBezTo>
                  <a:pt x="938997" y="1644479"/>
                  <a:pt x="933263" y="1645900"/>
                  <a:pt x="927529" y="1648743"/>
                </a:cubicBezTo>
                <a:cubicBezTo>
                  <a:pt x="921794" y="1650164"/>
                  <a:pt x="914626" y="1654428"/>
                  <a:pt x="885954" y="1653007"/>
                </a:cubicBezTo>
                <a:cubicBezTo>
                  <a:pt x="888821" y="1651586"/>
                  <a:pt x="895990" y="1647322"/>
                  <a:pt x="883087" y="1647322"/>
                </a:cubicBezTo>
                <a:cubicBezTo>
                  <a:pt x="835779" y="1650164"/>
                  <a:pt x="878787" y="1658691"/>
                  <a:pt x="847248" y="1662957"/>
                </a:cubicBezTo>
                <a:cubicBezTo>
                  <a:pt x="787037" y="1641636"/>
                  <a:pt x="817142" y="1677169"/>
                  <a:pt x="742596" y="1661535"/>
                </a:cubicBezTo>
                <a:lnTo>
                  <a:pt x="748330" y="1667221"/>
                </a:lnTo>
                <a:cubicBezTo>
                  <a:pt x="719659" y="1660824"/>
                  <a:pt x="685611" y="1659047"/>
                  <a:pt x="650668" y="1657271"/>
                </a:cubicBezTo>
                <a:lnTo>
                  <a:pt x="582677" y="1650706"/>
                </a:lnTo>
                <a:lnTo>
                  <a:pt x="591981" y="1650719"/>
                </a:lnTo>
                <a:cubicBezTo>
                  <a:pt x="596103" y="1649898"/>
                  <a:pt x="598522" y="1648032"/>
                  <a:pt x="597805" y="1644479"/>
                </a:cubicBezTo>
                <a:cubicBezTo>
                  <a:pt x="584902" y="1641636"/>
                  <a:pt x="572000" y="1638793"/>
                  <a:pt x="559097" y="1634529"/>
                </a:cubicBezTo>
                <a:lnTo>
                  <a:pt x="520391" y="1621737"/>
                </a:lnTo>
                <a:cubicBezTo>
                  <a:pt x="514657" y="1623158"/>
                  <a:pt x="481684" y="1614630"/>
                  <a:pt x="500321" y="1627424"/>
                </a:cubicBezTo>
                <a:cubicBezTo>
                  <a:pt x="510355" y="1633108"/>
                  <a:pt x="520391" y="1633108"/>
                  <a:pt x="528993" y="1634529"/>
                </a:cubicBezTo>
                <a:cubicBezTo>
                  <a:pt x="526125" y="1634529"/>
                  <a:pt x="521824" y="1635951"/>
                  <a:pt x="517524" y="1637372"/>
                </a:cubicBezTo>
                <a:cubicBezTo>
                  <a:pt x="447278" y="1608946"/>
                  <a:pt x="527558" y="1620317"/>
                  <a:pt x="530425" y="1608946"/>
                </a:cubicBezTo>
                <a:cubicBezTo>
                  <a:pt x="511790" y="1604682"/>
                  <a:pt x="498887" y="1598996"/>
                  <a:pt x="488852" y="1593311"/>
                </a:cubicBezTo>
                <a:cubicBezTo>
                  <a:pt x="478817" y="1586204"/>
                  <a:pt x="470215" y="1580519"/>
                  <a:pt x="457314" y="1576256"/>
                </a:cubicBezTo>
                <a:cubicBezTo>
                  <a:pt x="441543" y="1583361"/>
                  <a:pt x="500321" y="1606103"/>
                  <a:pt x="464481" y="1607525"/>
                </a:cubicBezTo>
                <a:cubicBezTo>
                  <a:pt x="458746" y="1607525"/>
                  <a:pt x="448712" y="1604682"/>
                  <a:pt x="438676" y="1600418"/>
                </a:cubicBezTo>
                <a:cubicBezTo>
                  <a:pt x="428642" y="1596154"/>
                  <a:pt x="417173" y="1589047"/>
                  <a:pt x="405705" y="1583361"/>
                </a:cubicBezTo>
                <a:cubicBezTo>
                  <a:pt x="382767" y="1570569"/>
                  <a:pt x="361263" y="1553514"/>
                  <a:pt x="352661" y="1542143"/>
                </a:cubicBezTo>
                <a:cubicBezTo>
                  <a:pt x="329724" y="1544986"/>
                  <a:pt x="293885" y="1527929"/>
                  <a:pt x="265213" y="1508031"/>
                </a:cubicBezTo>
                <a:cubicBezTo>
                  <a:pt x="258045" y="1502346"/>
                  <a:pt x="250878" y="1498082"/>
                  <a:pt x="245143" y="1493818"/>
                </a:cubicBezTo>
                <a:cubicBezTo>
                  <a:pt x="239409" y="1489554"/>
                  <a:pt x="233675" y="1485290"/>
                  <a:pt x="227940" y="1482447"/>
                </a:cubicBezTo>
                <a:cubicBezTo>
                  <a:pt x="217905" y="1475340"/>
                  <a:pt x="210737" y="1472497"/>
                  <a:pt x="206436" y="1476763"/>
                </a:cubicBezTo>
                <a:cubicBezTo>
                  <a:pt x="209303" y="1476763"/>
                  <a:pt x="203569" y="1461128"/>
                  <a:pt x="187800" y="1451178"/>
                </a:cubicBezTo>
                <a:lnTo>
                  <a:pt x="192100" y="1462549"/>
                </a:lnTo>
                <a:cubicBezTo>
                  <a:pt x="166296" y="1448335"/>
                  <a:pt x="160561" y="1432700"/>
                  <a:pt x="156261" y="1421329"/>
                </a:cubicBezTo>
                <a:cubicBezTo>
                  <a:pt x="151960" y="1409960"/>
                  <a:pt x="150527" y="1398589"/>
                  <a:pt x="137624" y="1387218"/>
                </a:cubicBezTo>
                <a:cubicBezTo>
                  <a:pt x="134757" y="1390061"/>
                  <a:pt x="140491" y="1400010"/>
                  <a:pt x="140491" y="1407117"/>
                </a:cubicBezTo>
                <a:cubicBezTo>
                  <a:pt x="127590" y="1392903"/>
                  <a:pt x="116121" y="1378690"/>
                  <a:pt x="108952" y="1364477"/>
                </a:cubicBezTo>
                <a:cubicBezTo>
                  <a:pt x="106085" y="1357370"/>
                  <a:pt x="101785" y="1350264"/>
                  <a:pt x="98918" y="1343157"/>
                </a:cubicBezTo>
                <a:cubicBezTo>
                  <a:pt x="94616" y="1336050"/>
                  <a:pt x="93184" y="1328943"/>
                  <a:pt x="90316" y="1321836"/>
                </a:cubicBezTo>
                <a:cubicBezTo>
                  <a:pt x="87449" y="1314731"/>
                  <a:pt x="86015" y="1307624"/>
                  <a:pt x="80281" y="1300517"/>
                </a:cubicBezTo>
                <a:cubicBezTo>
                  <a:pt x="78848" y="1293410"/>
                  <a:pt x="75981" y="1286303"/>
                  <a:pt x="73113" y="1279198"/>
                </a:cubicBezTo>
                <a:cubicBezTo>
                  <a:pt x="70246" y="1272091"/>
                  <a:pt x="65945" y="1263563"/>
                  <a:pt x="63078"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30"/>
                  <a:pt x="60210" y="1235135"/>
                </a:cubicBezTo>
                <a:cubicBezTo>
                  <a:pt x="64512" y="1213816"/>
                  <a:pt x="55910" y="1189653"/>
                  <a:pt x="45875" y="1162648"/>
                </a:cubicBezTo>
                <a:cubicBezTo>
                  <a:pt x="35840" y="1135642"/>
                  <a:pt x="25804" y="1104373"/>
                  <a:pt x="27239" y="1073105"/>
                </a:cubicBezTo>
                <a:cubicBezTo>
                  <a:pt x="22937" y="1078789"/>
                  <a:pt x="25804" y="1124271"/>
                  <a:pt x="17203" y="1101531"/>
                </a:cubicBezTo>
                <a:cubicBezTo>
                  <a:pt x="14336" y="1060312"/>
                  <a:pt x="43007" y="1064576"/>
                  <a:pt x="28672" y="1017673"/>
                </a:cubicBezTo>
                <a:cubicBezTo>
                  <a:pt x="25804" y="1038992"/>
                  <a:pt x="12903" y="1033306"/>
                  <a:pt x="11469" y="1053206"/>
                </a:cubicBezTo>
                <a:cubicBezTo>
                  <a:pt x="8601" y="1021937"/>
                  <a:pt x="1434" y="1000616"/>
                  <a:pt x="11469" y="989245"/>
                </a:cubicBezTo>
                <a:cubicBezTo>
                  <a:pt x="11469" y="980717"/>
                  <a:pt x="7169" y="976453"/>
                  <a:pt x="4301" y="976453"/>
                </a:cubicBezTo>
                <a:cubicBezTo>
                  <a:pt x="11469" y="956555"/>
                  <a:pt x="7169" y="925285"/>
                  <a:pt x="5734" y="903966"/>
                </a:cubicBezTo>
                <a:lnTo>
                  <a:pt x="0" y="909651"/>
                </a:lnTo>
                <a:cubicBezTo>
                  <a:pt x="27239" y="872697"/>
                  <a:pt x="4301" y="845691"/>
                  <a:pt x="10036" y="795945"/>
                </a:cubicBezTo>
                <a:lnTo>
                  <a:pt x="1434" y="801630"/>
                </a:lnTo>
                <a:cubicBezTo>
                  <a:pt x="5734" y="780311"/>
                  <a:pt x="17203" y="749041"/>
                  <a:pt x="11469" y="712086"/>
                </a:cubicBezTo>
                <a:lnTo>
                  <a:pt x="0" y="730563"/>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5"/>
                </a:lnTo>
                <a:cubicBezTo>
                  <a:pt x="8601" y="534419"/>
                  <a:pt x="18637" y="544369"/>
                  <a:pt x="22937" y="504572"/>
                </a:cubicBezTo>
                <a:cubicBezTo>
                  <a:pt x="20070" y="496044"/>
                  <a:pt x="12903" y="517363"/>
                  <a:pt x="7169" y="521627"/>
                </a:cubicBezTo>
                <a:cubicBezTo>
                  <a:pt x="22937" y="473302"/>
                  <a:pt x="38707" y="426398"/>
                  <a:pt x="55910" y="379494"/>
                </a:cubicBezTo>
                <a:cubicBezTo>
                  <a:pt x="63078" y="379494"/>
                  <a:pt x="61645" y="397972"/>
                  <a:pt x="73113" y="386601"/>
                </a:cubicBezTo>
                <a:cubicBezTo>
                  <a:pt x="68812" y="403657"/>
                  <a:pt x="65945" y="419291"/>
                  <a:pt x="63078" y="436348"/>
                </a:cubicBezTo>
                <a:cubicBezTo>
                  <a:pt x="67379" y="461932"/>
                  <a:pt x="80281" y="413607"/>
                  <a:pt x="88882" y="393708"/>
                </a:cubicBezTo>
                <a:lnTo>
                  <a:pt x="81715" y="427821"/>
                </a:lnTo>
                <a:cubicBezTo>
                  <a:pt x="81715" y="429241"/>
                  <a:pt x="83148" y="429241"/>
                  <a:pt x="84582" y="426398"/>
                </a:cubicBezTo>
                <a:lnTo>
                  <a:pt x="78848" y="451983"/>
                </a:lnTo>
                <a:cubicBezTo>
                  <a:pt x="108952" y="388022"/>
                  <a:pt x="83148" y="524470"/>
                  <a:pt x="110387" y="454825"/>
                </a:cubicBezTo>
                <a:cubicBezTo>
                  <a:pt x="104652" y="471882"/>
                  <a:pt x="93184" y="490358"/>
                  <a:pt x="86015" y="500308"/>
                </a:cubicBezTo>
                <a:cubicBezTo>
                  <a:pt x="75981" y="532998"/>
                  <a:pt x="84582" y="527314"/>
                  <a:pt x="86015" y="540105"/>
                </a:cubicBezTo>
                <a:cubicBezTo>
                  <a:pt x="91749" y="524470"/>
                  <a:pt x="98918" y="508836"/>
                  <a:pt x="106085" y="496044"/>
                </a:cubicBezTo>
                <a:cubicBezTo>
                  <a:pt x="86015" y="571375"/>
                  <a:pt x="118988" y="490358"/>
                  <a:pt x="114687" y="547212"/>
                </a:cubicBezTo>
                <a:cubicBezTo>
                  <a:pt x="94616" y="609751"/>
                  <a:pt x="121855" y="650969"/>
                  <a:pt x="117554" y="683659"/>
                </a:cubicBezTo>
                <a:cubicBezTo>
                  <a:pt x="107519" y="749041"/>
                  <a:pt x="108952" y="656654"/>
                  <a:pt x="97484" y="696451"/>
                </a:cubicBezTo>
                <a:cubicBezTo>
                  <a:pt x="90316" y="731984"/>
                  <a:pt x="101785" y="714929"/>
                  <a:pt x="101785" y="737670"/>
                </a:cubicBezTo>
                <a:lnTo>
                  <a:pt x="86015" y="751883"/>
                </a:lnTo>
                <a:cubicBezTo>
                  <a:pt x="80281" y="793102"/>
                  <a:pt x="100351" y="754726"/>
                  <a:pt x="91749" y="777468"/>
                </a:cubicBezTo>
                <a:cubicBezTo>
                  <a:pt x="97484" y="810158"/>
                  <a:pt x="97484" y="767518"/>
                  <a:pt x="110387" y="760412"/>
                </a:cubicBezTo>
                <a:cubicBezTo>
                  <a:pt x="106085" y="767518"/>
                  <a:pt x="97484" y="803051"/>
                  <a:pt x="101785" y="818686"/>
                </a:cubicBezTo>
                <a:cubicBezTo>
                  <a:pt x="104652" y="818686"/>
                  <a:pt x="108952" y="774625"/>
                  <a:pt x="108952" y="803051"/>
                </a:cubicBezTo>
                <a:cubicBezTo>
                  <a:pt x="100351" y="852798"/>
                  <a:pt x="101785" y="885488"/>
                  <a:pt x="107519" y="915337"/>
                </a:cubicBezTo>
                <a:cubicBezTo>
                  <a:pt x="108952" y="946606"/>
                  <a:pt x="113254" y="975033"/>
                  <a:pt x="111819" y="1020514"/>
                </a:cubicBezTo>
                <a:lnTo>
                  <a:pt x="118988" y="1011987"/>
                </a:lnTo>
                <a:cubicBezTo>
                  <a:pt x="117554" y="1021937"/>
                  <a:pt x="114687"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2"/>
                  <a:pt x="134757" y="1168334"/>
                  <a:pt x="136191" y="1158384"/>
                </a:cubicBezTo>
                <a:cubicBezTo>
                  <a:pt x="136191" y="1175439"/>
                  <a:pt x="136191" y="1191074"/>
                  <a:pt x="139058" y="1206709"/>
                </a:cubicBezTo>
                <a:lnTo>
                  <a:pt x="149093" y="1198181"/>
                </a:lnTo>
                <a:cubicBezTo>
                  <a:pt x="146225" y="1206709"/>
                  <a:pt x="149093" y="1225187"/>
                  <a:pt x="159128" y="1243664"/>
                </a:cubicBezTo>
                <a:cubicBezTo>
                  <a:pt x="161996" y="1247928"/>
                  <a:pt x="163428" y="1252192"/>
                  <a:pt x="166296" y="1257877"/>
                </a:cubicBezTo>
                <a:cubicBezTo>
                  <a:pt x="169163" y="1262141"/>
                  <a:pt x="172030" y="1266404"/>
                  <a:pt x="174897" y="1272091"/>
                </a:cubicBezTo>
                <a:cubicBezTo>
                  <a:pt x="177764" y="1277775"/>
                  <a:pt x="180631" y="1282039"/>
                  <a:pt x="183499" y="1287725"/>
                </a:cubicBezTo>
                <a:cubicBezTo>
                  <a:pt x="186366" y="1291989"/>
                  <a:pt x="189233" y="1297674"/>
                  <a:pt x="192100" y="1301938"/>
                </a:cubicBezTo>
                <a:lnTo>
                  <a:pt x="199269" y="1297674"/>
                </a:lnTo>
                <a:cubicBezTo>
                  <a:pt x="203569" y="1306202"/>
                  <a:pt x="207870" y="1314731"/>
                  <a:pt x="212170" y="1321836"/>
                </a:cubicBezTo>
                <a:lnTo>
                  <a:pt x="210737" y="1311888"/>
                </a:lnTo>
                <a:cubicBezTo>
                  <a:pt x="227940" y="1333207"/>
                  <a:pt x="237975" y="1367320"/>
                  <a:pt x="268081" y="1382954"/>
                </a:cubicBezTo>
                <a:cubicBezTo>
                  <a:pt x="250878" y="1371584"/>
                  <a:pt x="256612" y="1358792"/>
                  <a:pt x="262346" y="1355949"/>
                </a:cubicBezTo>
                <a:cubicBezTo>
                  <a:pt x="270948" y="1367320"/>
                  <a:pt x="279549" y="1377268"/>
                  <a:pt x="288151" y="1388639"/>
                </a:cubicBezTo>
                <a:cubicBezTo>
                  <a:pt x="296752" y="1398589"/>
                  <a:pt x="306787" y="1409960"/>
                  <a:pt x="316822" y="1419908"/>
                </a:cubicBezTo>
                <a:cubicBezTo>
                  <a:pt x="321122" y="1417065"/>
                  <a:pt x="348361" y="1432700"/>
                  <a:pt x="338325" y="1419908"/>
                </a:cubicBezTo>
                <a:lnTo>
                  <a:pt x="345494" y="1429858"/>
                </a:lnTo>
                <a:lnTo>
                  <a:pt x="356963" y="1442650"/>
                </a:lnTo>
                <a:lnTo>
                  <a:pt x="358396" y="1435543"/>
                </a:lnTo>
                <a:cubicBezTo>
                  <a:pt x="417173" y="1465392"/>
                  <a:pt x="471649" y="1498082"/>
                  <a:pt x="530425" y="1523665"/>
                </a:cubicBezTo>
                <a:cubicBezTo>
                  <a:pt x="589203" y="1549250"/>
                  <a:pt x="655148" y="1567726"/>
                  <a:pt x="725393" y="1562042"/>
                </a:cubicBezTo>
                <a:lnTo>
                  <a:pt x="722525" y="1559199"/>
                </a:lnTo>
                <a:cubicBezTo>
                  <a:pt x="748330" y="1567726"/>
                  <a:pt x="775569" y="1573412"/>
                  <a:pt x="802806" y="1580519"/>
                </a:cubicBezTo>
                <a:cubicBezTo>
                  <a:pt x="818576" y="1580519"/>
                  <a:pt x="822876" y="1567726"/>
                  <a:pt x="847248" y="1564885"/>
                </a:cubicBezTo>
                <a:cubicBezTo>
                  <a:pt x="841514" y="1570569"/>
                  <a:pt x="852982" y="1571992"/>
                  <a:pt x="868751" y="1571992"/>
                </a:cubicBezTo>
                <a:cubicBezTo>
                  <a:pt x="884521" y="1571992"/>
                  <a:pt x="901724" y="1570569"/>
                  <a:pt x="910326" y="1576256"/>
                </a:cubicBezTo>
                <a:cubicBezTo>
                  <a:pt x="930396" y="1570569"/>
                  <a:pt x="910326" y="1567726"/>
                  <a:pt x="904591" y="1563462"/>
                </a:cubicBezTo>
                <a:cubicBezTo>
                  <a:pt x="924661" y="1560621"/>
                  <a:pt x="941864" y="1557778"/>
                  <a:pt x="960500" y="1556357"/>
                </a:cubicBezTo>
                <a:cubicBezTo>
                  <a:pt x="977703" y="1554935"/>
                  <a:pt x="994906" y="1553514"/>
                  <a:pt x="1013543" y="1552092"/>
                </a:cubicBezTo>
                <a:cubicBezTo>
                  <a:pt x="1030747" y="1550671"/>
                  <a:pt x="1049382" y="1549250"/>
                  <a:pt x="1068020" y="1546407"/>
                </a:cubicBezTo>
                <a:cubicBezTo>
                  <a:pt x="1086655" y="1543564"/>
                  <a:pt x="1106726" y="1539300"/>
                  <a:pt x="1126796" y="1532194"/>
                </a:cubicBezTo>
                <a:cubicBezTo>
                  <a:pt x="1106726" y="1540722"/>
                  <a:pt x="1092390" y="1547828"/>
                  <a:pt x="1079488" y="1552092"/>
                </a:cubicBezTo>
                <a:cubicBezTo>
                  <a:pt x="1068020" y="1556357"/>
                  <a:pt x="1057984" y="1559199"/>
                  <a:pt x="1049382" y="1562042"/>
                </a:cubicBezTo>
                <a:cubicBezTo>
                  <a:pt x="1040781" y="1564885"/>
                  <a:pt x="1033614" y="1566305"/>
                  <a:pt x="1023578" y="1569149"/>
                </a:cubicBezTo>
                <a:cubicBezTo>
                  <a:pt x="1014976" y="1570569"/>
                  <a:pt x="1003508" y="1573412"/>
                  <a:pt x="989172" y="1576256"/>
                </a:cubicBezTo>
                <a:cubicBezTo>
                  <a:pt x="1025012" y="1574833"/>
                  <a:pt x="1045082" y="1570569"/>
                  <a:pt x="1065153" y="1564885"/>
                </a:cubicBezTo>
                <a:cubicBezTo>
                  <a:pt x="1075187" y="1563462"/>
                  <a:pt x="1085223" y="1559199"/>
                  <a:pt x="1098124" y="1556357"/>
                </a:cubicBezTo>
                <a:cubicBezTo>
                  <a:pt x="1109593" y="1553514"/>
                  <a:pt x="1123929" y="1550671"/>
                  <a:pt x="1142566" y="1546407"/>
                </a:cubicBezTo>
                <a:cubicBezTo>
                  <a:pt x="1129663" y="1547828"/>
                  <a:pt x="1118194" y="1547828"/>
                  <a:pt x="1106726" y="1549250"/>
                </a:cubicBezTo>
                <a:cubicBezTo>
                  <a:pt x="1123929" y="1536458"/>
                  <a:pt x="1151167" y="1530772"/>
                  <a:pt x="1175537" y="1526508"/>
                </a:cubicBezTo>
                <a:cubicBezTo>
                  <a:pt x="1199909" y="1522244"/>
                  <a:pt x="1221412" y="1516560"/>
                  <a:pt x="1222847" y="1505189"/>
                </a:cubicBezTo>
                <a:lnTo>
                  <a:pt x="1284179" y="1494378"/>
                </a:lnTo>
                <a:lnTo>
                  <a:pt x="1281937" y="1496927"/>
                </a:lnTo>
                <a:cubicBezTo>
                  <a:pt x="1282877" y="1499859"/>
                  <a:pt x="1296318" y="1498793"/>
                  <a:pt x="1301693" y="1500925"/>
                </a:cubicBezTo>
                <a:cubicBezTo>
                  <a:pt x="1294526" y="1505189"/>
                  <a:pt x="1290224" y="1506610"/>
                  <a:pt x="1280190" y="1509453"/>
                </a:cubicBezTo>
                <a:cubicBezTo>
                  <a:pt x="1293091" y="1523665"/>
                  <a:pt x="1303127" y="1493818"/>
                  <a:pt x="1333232" y="1486711"/>
                </a:cubicBezTo>
                <a:cubicBezTo>
                  <a:pt x="1331799" y="1483869"/>
                  <a:pt x="1322839" y="1485645"/>
                  <a:pt x="1312804" y="1487955"/>
                </a:cubicBezTo>
                <a:lnTo>
                  <a:pt x="1306498" y="1488997"/>
                </a:lnTo>
                <a:lnTo>
                  <a:pt x="1320509" y="1485468"/>
                </a:lnTo>
                <a:cubicBezTo>
                  <a:pt x="1331799" y="1481737"/>
                  <a:pt x="1343268" y="1476762"/>
                  <a:pt x="1354736" y="1469656"/>
                </a:cubicBezTo>
                <a:lnTo>
                  <a:pt x="1326065" y="1463969"/>
                </a:lnTo>
                <a:lnTo>
                  <a:pt x="1369072" y="1441229"/>
                </a:lnTo>
                <a:lnTo>
                  <a:pt x="1375386" y="1449993"/>
                </a:lnTo>
                <a:lnTo>
                  <a:pt x="1370505" y="1452599"/>
                </a:lnTo>
                <a:cubicBezTo>
                  <a:pt x="1373372" y="1455442"/>
                  <a:pt x="1375881" y="1454731"/>
                  <a:pt x="1378748" y="1452422"/>
                </a:cubicBezTo>
                <a:lnTo>
                  <a:pt x="1388971" y="1442811"/>
                </a:lnTo>
                <a:lnTo>
                  <a:pt x="1389443" y="1442501"/>
                </a:lnTo>
                <a:lnTo>
                  <a:pt x="1391650" y="1441051"/>
                </a:lnTo>
                <a:cubicBezTo>
                  <a:pt x="1394876" y="1438030"/>
                  <a:pt x="1396309" y="1435543"/>
                  <a:pt x="1396309" y="1434122"/>
                </a:cubicBezTo>
                <a:cubicBezTo>
                  <a:pt x="1404911" y="1432700"/>
                  <a:pt x="1414947" y="1429858"/>
                  <a:pt x="1423548" y="1425595"/>
                </a:cubicBezTo>
                <a:cubicBezTo>
                  <a:pt x="1432149" y="1421329"/>
                  <a:pt x="1440751" y="1415645"/>
                  <a:pt x="1450785" y="1409960"/>
                </a:cubicBezTo>
                <a:cubicBezTo>
                  <a:pt x="1470855" y="1400010"/>
                  <a:pt x="1489493" y="1385797"/>
                  <a:pt x="1510996" y="1375847"/>
                </a:cubicBezTo>
                <a:lnTo>
                  <a:pt x="1510996" y="1367320"/>
                </a:lnTo>
                <a:cubicBezTo>
                  <a:pt x="1515297" y="1365897"/>
                  <a:pt x="1519597" y="1364477"/>
                  <a:pt x="1521032" y="1364477"/>
                </a:cubicBezTo>
                <a:cubicBezTo>
                  <a:pt x="1521032" y="1350264"/>
                  <a:pt x="1552571" y="1328943"/>
                  <a:pt x="1546836" y="1320416"/>
                </a:cubicBezTo>
                <a:cubicBezTo>
                  <a:pt x="1533933" y="1327522"/>
                  <a:pt x="1505261" y="1345999"/>
                  <a:pt x="1510996" y="1348842"/>
                </a:cubicBezTo>
                <a:cubicBezTo>
                  <a:pt x="1493793" y="1355949"/>
                  <a:pt x="1500961" y="1347421"/>
                  <a:pt x="1515297" y="1334629"/>
                </a:cubicBezTo>
                <a:cubicBezTo>
                  <a:pt x="1522465" y="1328943"/>
                  <a:pt x="1531066" y="1321836"/>
                  <a:pt x="1539667" y="1314731"/>
                </a:cubicBezTo>
                <a:cubicBezTo>
                  <a:pt x="1546836" y="1309045"/>
                  <a:pt x="1554003" y="1301938"/>
                  <a:pt x="1558305" y="1297674"/>
                </a:cubicBezTo>
                <a:cubicBezTo>
                  <a:pt x="1543969" y="1320416"/>
                  <a:pt x="1568339" y="1297674"/>
                  <a:pt x="1581242" y="1289146"/>
                </a:cubicBezTo>
                <a:cubicBezTo>
                  <a:pt x="1581242" y="1286303"/>
                  <a:pt x="1576941" y="1289146"/>
                  <a:pt x="1574073" y="1289146"/>
                </a:cubicBezTo>
                <a:cubicBezTo>
                  <a:pt x="1586977" y="1270668"/>
                  <a:pt x="1601312" y="1263563"/>
                  <a:pt x="1614214" y="1256456"/>
                </a:cubicBezTo>
                <a:cubicBezTo>
                  <a:pt x="1625682" y="1250770"/>
                  <a:pt x="1635718" y="1242242"/>
                  <a:pt x="1637151" y="1223766"/>
                </a:cubicBezTo>
                <a:lnTo>
                  <a:pt x="1651487" y="1225187"/>
                </a:lnTo>
                <a:lnTo>
                  <a:pt x="1660088" y="1208131"/>
                </a:lnTo>
                <a:lnTo>
                  <a:pt x="1667257" y="1191074"/>
                </a:lnTo>
                <a:cubicBezTo>
                  <a:pt x="1677291" y="1195338"/>
                  <a:pt x="1684460" y="1185389"/>
                  <a:pt x="1693061" y="1175439"/>
                </a:cubicBezTo>
                <a:cubicBezTo>
                  <a:pt x="1701663" y="1165491"/>
                  <a:pt x="1708830" y="1154120"/>
                  <a:pt x="1718866" y="1156963"/>
                </a:cubicBezTo>
                <a:cubicBezTo>
                  <a:pt x="1741803" y="1121430"/>
                  <a:pt x="1704530" y="1154120"/>
                  <a:pt x="1714565" y="1142749"/>
                </a:cubicBezTo>
                <a:cubicBezTo>
                  <a:pt x="1723166" y="1125694"/>
                  <a:pt x="1740369" y="1102952"/>
                  <a:pt x="1754705" y="1084474"/>
                </a:cubicBezTo>
                <a:cubicBezTo>
                  <a:pt x="1767608" y="1064576"/>
                  <a:pt x="1779077" y="1047520"/>
                  <a:pt x="1777642" y="1038992"/>
                </a:cubicBezTo>
                <a:cubicBezTo>
                  <a:pt x="1789111" y="1024778"/>
                  <a:pt x="1796279" y="1009144"/>
                  <a:pt x="1803447" y="993509"/>
                </a:cubicBezTo>
                <a:cubicBezTo>
                  <a:pt x="1810615" y="977876"/>
                  <a:pt x="1814915" y="962241"/>
                  <a:pt x="1822084" y="949448"/>
                </a:cubicBezTo>
                <a:lnTo>
                  <a:pt x="1813483" y="943763"/>
                </a:lnTo>
                <a:cubicBezTo>
                  <a:pt x="1820650" y="930972"/>
                  <a:pt x="1829251" y="915337"/>
                  <a:pt x="1832118" y="901123"/>
                </a:cubicBezTo>
                <a:cubicBezTo>
                  <a:pt x="1830685" y="901123"/>
                  <a:pt x="1827818" y="902544"/>
                  <a:pt x="1826384" y="905387"/>
                </a:cubicBezTo>
                <a:cubicBezTo>
                  <a:pt x="1837853" y="879804"/>
                  <a:pt x="1843587" y="854219"/>
                  <a:pt x="1849321" y="831479"/>
                </a:cubicBezTo>
                <a:cubicBezTo>
                  <a:pt x="1850756" y="818686"/>
                  <a:pt x="1853623" y="807315"/>
                  <a:pt x="1855056" y="795945"/>
                </a:cubicBezTo>
                <a:lnTo>
                  <a:pt x="1857923" y="778888"/>
                </a:lnTo>
                <a:cubicBezTo>
                  <a:pt x="1857923" y="773204"/>
                  <a:pt x="1859357" y="767518"/>
                  <a:pt x="1859357" y="761833"/>
                </a:cubicBezTo>
                <a:cubicBezTo>
                  <a:pt x="1856490" y="763254"/>
                  <a:pt x="1853623" y="764676"/>
                  <a:pt x="1850756" y="767518"/>
                </a:cubicBezTo>
                <a:cubicBezTo>
                  <a:pt x="1849321" y="770361"/>
                  <a:pt x="1846454" y="777468"/>
                  <a:pt x="1843587" y="790259"/>
                </a:cubicBezTo>
                <a:cubicBezTo>
                  <a:pt x="1842154" y="778888"/>
                  <a:pt x="1843587" y="767518"/>
                  <a:pt x="1845021" y="753305"/>
                </a:cubicBezTo>
                <a:cubicBezTo>
                  <a:pt x="1846454" y="739091"/>
                  <a:pt x="1849321" y="724879"/>
                  <a:pt x="1852189" y="709244"/>
                </a:cubicBezTo>
                <a:cubicBezTo>
                  <a:pt x="1856490" y="677975"/>
                  <a:pt x="1860790" y="643862"/>
                  <a:pt x="1855056" y="611172"/>
                </a:cubicBezTo>
                <a:lnTo>
                  <a:pt x="1850756" y="616857"/>
                </a:lnTo>
                <a:cubicBezTo>
                  <a:pt x="1852189" y="604065"/>
                  <a:pt x="1852189" y="592694"/>
                  <a:pt x="1853623" y="579902"/>
                </a:cubicBezTo>
                <a:cubicBezTo>
                  <a:pt x="1852189" y="587009"/>
                  <a:pt x="1847889" y="582745"/>
                  <a:pt x="1843587" y="584166"/>
                </a:cubicBezTo>
                <a:cubicBezTo>
                  <a:pt x="1833553" y="524470"/>
                  <a:pt x="1807748" y="459089"/>
                  <a:pt x="1807748" y="420714"/>
                </a:cubicBezTo>
                <a:cubicBezTo>
                  <a:pt x="1806314" y="429241"/>
                  <a:pt x="1786244" y="400815"/>
                  <a:pt x="1793412" y="433505"/>
                </a:cubicBezTo>
                <a:cubicBezTo>
                  <a:pt x="1790545" y="416450"/>
                  <a:pt x="1781944" y="402236"/>
                  <a:pt x="1774775" y="386601"/>
                </a:cubicBezTo>
                <a:cubicBezTo>
                  <a:pt x="1770475" y="379494"/>
                  <a:pt x="1767608" y="370966"/>
                  <a:pt x="1761873" y="363859"/>
                </a:cubicBezTo>
                <a:cubicBezTo>
                  <a:pt x="1756139" y="356754"/>
                  <a:pt x="1751838" y="348225"/>
                  <a:pt x="1746103" y="341119"/>
                </a:cubicBezTo>
                <a:cubicBezTo>
                  <a:pt x="1740369" y="332590"/>
                  <a:pt x="1734635" y="325485"/>
                  <a:pt x="1728900" y="318378"/>
                </a:cubicBezTo>
                <a:cubicBezTo>
                  <a:pt x="1723166" y="311271"/>
                  <a:pt x="1715999" y="304164"/>
                  <a:pt x="1710265" y="297058"/>
                </a:cubicBezTo>
                <a:cubicBezTo>
                  <a:pt x="1704530" y="291372"/>
                  <a:pt x="1698796" y="282844"/>
                  <a:pt x="1691627" y="277158"/>
                </a:cubicBezTo>
                <a:lnTo>
                  <a:pt x="1674423" y="260101"/>
                </a:lnTo>
                <a:lnTo>
                  <a:pt x="1672990" y="260101"/>
                </a:lnTo>
                <a:lnTo>
                  <a:pt x="1667256" y="252995"/>
                </a:lnTo>
                <a:lnTo>
                  <a:pt x="1672993" y="258682"/>
                </a:lnTo>
                <a:lnTo>
                  <a:pt x="1674424" y="258682"/>
                </a:lnTo>
                <a:cubicBezTo>
                  <a:pt x="1668690" y="251575"/>
                  <a:pt x="1662956" y="243047"/>
                  <a:pt x="1655788" y="235940"/>
                </a:cubicBezTo>
                <a:lnTo>
                  <a:pt x="1652921" y="235940"/>
                </a:lnTo>
                <a:cubicBezTo>
                  <a:pt x="1658656" y="240204"/>
                  <a:pt x="1662956" y="245890"/>
                  <a:pt x="1667257" y="251575"/>
                </a:cubicBezTo>
                <a:cubicBezTo>
                  <a:pt x="1657221" y="241626"/>
                  <a:pt x="1647187" y="233097"/>
                  <a:pt x="1637151" y="223149"/>
                </a:cubicBezTo>
                <a:cubicBezTo>
                  <a:pt x="1627117" y="214621"/>
                  <a:pt x="1619948" y="204671"/>
                  <a:pt x="1611347" y="196143"/>
                </a:cubicBezTo>
                <a:cubicBezTo>
                  <a:pt x="1605612" y="196143"/>
                  <a:pt x="1594144" y="198986"/>
                  <a:pt x="1578375" y="193300"/>
                </a:cubicBezTo>
                <a:cubicBezTo>
                  <a:pt x="1581242" y="187615"/>
                  <a:pt x="1562605" y="177665"/>
                  <a:pt x="1538235" y="169138"/>
                </a:cubicBezTo>
                <a:cubicBezTo>
                  <a:pt x="1526766" y="164874"/>
                  <a:pt x="1513863" y="159189"/>
                  <a:pt x="1502394" y="153503"/>
                </a:cubicBezTo>
                <a:cubicBezTo>
                  <a:pt x="1490926" y="149239"/>
                  <a:pt x="1480891" y="143554"/>
                  <a:pt x="1473723" y="136447"/>
                </a:cubicBezTo>
                <a:cubicBezTo>
                  <a:pt x="1467988" y="137868"/>
                  <a:pt x="1486626" y="144975"/>
                  <a:pt x="1473723" y="143554"/>
                </a:cubicBezTo>
                <a:cubicBezTo>
                  <a:pt x="1453653" y="133604"/>
                  <a:pt x="1430715" y="125076"/>
                  <a:pt x="1406345" y="115128"/>
                </a:cubicBezTo>
                <a:cubicBezTo>
                  <a:pt x="1393442" y="109442"/>
                  <a:pt x="1380541" y="105178"/>
                  <a:pt x="1367638" y="100914"/>
                </a:cubicBezTo>
                <a:cubicBezTo>
                  <a:pt x="1354736" y="95229"/>
                  <a:pt x="1341833" y="90964"/>
                  <a:pt x="1327497" y="88122"/>
                </a:cubicBezTo>
                <a:cubicBezTo>
                  <a:pt x="1271588" y="72488"/>
                  <a:pt x="1211378" y="66802"/>
                  <a:pt x="1158335" y="71065"/>
                </a:cubicBezTo>
                <a:cubicBezTo>
                  <a:pt x="1154035" y="61117"/>
                  <a:pt x="1129663" y="55431"/>
                  <a:pt x="1098124" y="55431"/>
                </a:cubicBezTo>
                <a:cubicBezTo>
                  <a:pt x="1082355" y="55431"/>
                  <a:pt x="1065153" y="56853"/>
                  <a:pt x="1047949" y="56853"/>
                </a:cubicBezTo>
                <a:cubicBezTo>
                  <a:pt x="1030747" y="58274"/>
                  <a:pt x="1014976" y="58274"/>
                  <a:pt x="999208" y="58274"/>
                </a:cubicBezTo>
                <a:cubicBezTo>
                  <a:pt x="987739" y="73908"/>
                  <a:pt x="1033614" y="61117"/>
                  <a:pt x="1050817" y="68224"/>
                </a:cubicBezTo>
                <a:cubicBezTo>
                  <a:pt x="1017843" y="71065"/>
                  <a:pt x="1046515" y="85279"/>
                  <a:pt x="993473" y="83859"/>
                </a:cubicBezTo>
                <a:cubicBezTo>
                  <a:pt x="996341" y="85279"/>
                  <a:pt x="994906" y="86700"/>
                  <a:pt x="1006375" y="85279"/>
                </a:cubicBezTo>
                <a:cubicBezTo>
                  <a:pt x="974836" y="92386"/>
                  <a:pt x="1010676" y="68224"/>
                  <a:pt x="961935" y="82436"/>
                </a:cubicBezTo>
                <a:lnTo>
                  <a:pt x="961935" y="92386"/>
                </a:lnTo>
                <a:cubicBezTo>
                  <a:pt x="951899" y="89543"/>
                  <a:pt x="940430" y="88122"/>
                  <a:pt x="928961" y="86700"/>
                </a:cubicBezTo>
                <a:cubicBezTo>
                  <a:pt x="830045" y="119392"/>
                  <a:pt x="744030" y="147818"/>
                  <a:pt x="666617" y="198986"/>
                </a:cubicBezTo>
                <a:cubicBezTo>
                  <a:pt x="660882" y="198986"/>
                  <a:pt x="660882" y="193300"/>
                  <a:pt x="669484" y="186195"/>
                </a:cubicBezTo>
                <a:cubicBezTo>
                  <a:pt x="650846" y="194722"/>
                  <a:pt x="629343" y="203250"/>
                  <a:pt x="607839" y="211778"/>
                </a:cubicBezTo>
                <a:cubicBezTo>
                  <a:pt x="586336" y="220306"/>
                  <a:pt x="563399" y="231676"/>
                  <a:pt x="546196" y="248732"/>
                </a:cubicBezTo>
                <a:cubicBezTo>
                  <a:pt x="550496" y="248732"/>
                  <a:pt x="554797" y="247311"/>
                  <a:pt x="559097" y="245890"/>
                </a:cubicBezTo>
                <a:cubicBezTo>
                  <a:pt x="528993" y="270053"/>
                  <a:pt x="511790" y="277158"/>
                  <a:pt x="491719" y="285687"/>
                </a:cubicBezTo>
                <a:cubicBezTo>
                  <a:pt x="471649" y="294215"/>
                  <a:pt x="448712" y="302743"/>
                  <a:pt x="411439" y="328326"/>
                </a:cubicBezTo>
                <a:cubicBezTo>
                  <a:pt x="418606" y="321221"/>
                  <a:pt x="432942" y="312691"/>
                  <a:pt x="445845" y="304164"/>
                </a:cubicBezTo>
                <a:cubicBezTo>
                  <a:pt x="458746" y="295636"/>
                  <a:pt x="468782" y="287108"/>
                  <a:pt x="467348" y="281424"/>
                </a:cubicBezTo>
                <a:lnTo>
                  <a:pt x="461537" y="282944"/>
                </a:lnTo>
                <a:lnTo>
                  <a:pt x="474517" y="275737"/>
                </a:lnTo>
                <a:cubicBezTo>
                  <a:pt x="468782" y="278580"/>
                  <a:pt x="464481" y="278580"/>
                  <a:pt x="461614" y="277158"/>
                </a:cubicBezTo>
                <a:cubicBezTo>
                  <a:pt x="483118" y="267210"/>
                  <a:pt x="508923" y="250154"/>
                  <a:pt x="539027" y="234519"/>
                </a:cubicBezTo>
                <a:lnTo>
                  <a:pt x="500321" y="261525"/>
                </a:lnTo>
                <a:cubicBezTo>
                  <a:pt x="511790" y="261525"/>
                  <a:pt x="527558" y="250154"/>
                  <a:pt x="543329" y="238783"/>
                </a:cubicBezTo>
                <a:cubicBezTo>
                  <a:pt x="559097" y="227412"/>
                  <a:pt x="574867" y="216042"/>
                  <a:pt x="583469" y="213199"/>
                </a:cubicBezTo>
                <a:cubicBezTo>
                  <a:pt x="576300" y="203250"/>
                  <a:pt x="551930" y="218885"/>
                  <a:pt x="572000" y="196143"/>
                </a:cubicBezTo>
                <a:cubicBezTo>
                  <a:pt x="603539" y="173401"/>
                  <a:pt x="616440" y="171981"/>
                  <a:pt x="627909" y="170560"/>
                </a:cubicBezTo>
                <a:cubicBezTo>
                  <a:pt x="635078" y="170560"/>
                  <a:pt x="640812" y="170560"/>
                  <a:pt x="649414" y="169138"/>
                </a:cubicBezTo>
                <a:cubicBezTo>
                  <a:pt x="658015" y="169138"/>
                  <a:pt x="670917" y="166294"/>
                  <a:pt x="688120" y="160610"/>
                </a:cubicBezTo>
                <a:lnTo>
                  <a:pt x="678085" y="170560"/>
                </a:lnTo>
                <a:cubicBezTo>
                  <a:pt x="688120" y="166294"/>
                  <a:pt x="699588" y="164874"/>
                  <a:pt x="711057" y="162031"/>
                </a:cubicBezTo>
                <a:cubicBezTo>
                  <a:pt x="722525" y="159189"/>
                  <a:pt x="735429" y="154925"/>
                  <a:pt x="748330" y="143554"/>
                </a:cubicBezTo>
                <a:cubicBezTo>
                  <a:pt x="744030" y="136447"/>
                  <a:pt x="721093" y="147818"/>
                  <a:pt x="706757" y="149239"/>
                </a:cubicBezTo>
                <a:cubicBezTo>
                  <a:pt x="711057" y="142132"/>
                  <a:pt x="751197" y="144975"/>
                  <a:pt x="771267" y="127920"/>
                </a:cubicBezTo>
                <a:cubicBezTo>
                  <a:pt x="746897" y="125076"/>
                  <a:pt x="692421" y="144975"/>
                  <a:pt x="658015" y="163453"/>
                </a:cubicBezTo>
                <a:cubicBezTo>
                  <a:pt x="660882" y="159189"/>
                  <a:pt x="659448" y="154925"/>
                  <a:pt x="652281" y="153503"/>
                </a:cubicBezTo>
                <a:cubicBezTo>
                  <a:pt x="706757" y="130763"/>
                  <a:pt x="765533" y="112285"/>
                  <a:pt x="822876" y="95229"/>
                </a:cubicBezTo>
                <a:cubicBezTo>
                  <a:pt x="881654" y="79595"/>
                  <a:pt x="938997" y="65381"/>
                  <a:pt x="994906" y="51167"/>
                </a:cubicBezTo>
                <a:cubicBezTo>
                  <a:pt x="963367" y="49746"/>
                  <a:pt x="970536" y="48325"/>
                  <a:pt x="982005" y="45482"/>
                </a:cubicBezTo>
                <a:cubicBezTo>
                  <a:pt x="993473" y="42639"/>
                  <a:pt x="1012109" y="39797"/>
                  <a:pt x="1003508" y="32691"/>
                </a:cubicBezTo>
                <a:cubicBezTo>
                  <a:pt x="1014976" y="42639"/>
                  <a:pt x="1047949" y="24163"/>
                  <a:pt x="1080921" y="27004"/>
                </a:cubicBezTo>
                <a:cubicBezTo>
                  <a:pt x="1086655" y="19899"/>
                  <a:pt x="1069453" y="18477"/>
                  <a:pt x="1055117" y="18477"/>
                </a:cubicBezTo>
                <a:cubicBezTo>
                  <a:pt x="1039348" y="18477"/>
                  <a:pt x="1026445" y="18477"/>
                  <a:pt x="1039348" y="12792"/>
                </a:cubicBezTo>
                <a:cubicBezTo>
                  <a:pt x="1055117" y="11370"/>
                  <a:pt x="1072320" y="12792"/>
                  <a:pt x="1089523" y="12792"/>
                </a:cubicBezTo>
                <a:cubicBezTo>
                  <a:pt x="1106726" y="12792"/>
                  <a:pt x="1126796" y="14213"/>
                  <a:pt x="1145433" y="17056"/>
                </a:cubicBezTo>
                <a:cubicBezTo>
                  <a:pt x="1154035" y="18477"/>
                  <a:pt x="1164069" y="18477"/>
                  <a:pt x="1174105" y="19899"/>
                </a:cubicBezTo>
                <a:cubicBezTo>
                  <a:pt x="1184139" y="21320"/>
                  <a:pt x="1194175" y="22740"/>
                  <a:pt x="1204209" y="24163"/>
                </a:cubicBezTo>
                <a:cubicBezTo>
                  <a:pt x="1214245" y="25584"/>
                  <a:pt x="1224279" y="27004"/>
                  <a:pt x="1234315" y="27004"/>
                </a:cubicBezTo>
                <a:cubicBezTo>
                  <a:pt x="1244349" y="28427"/>
                  <a:pt x="1254385" y="29847"/>
                  <a:pt x="1264420" y="29847"/>
                </a:cubicBezTo>
                <a:cubicBezTo>
                  <a:pt x="1260120" y="24163"/>
                  <a:pt x="1241482" y="21320"/>
                  <a:pt x="1238615" y="18477"/>
                </a:cubicBezTo>
                <a:cubicBezTo>
                  <a:pt x="1251518" y="21320"/>
                  <a:pt x="1264420" y="25584"/>
                  <a:pt x="1278755" y="29847"/>
                </a:cubicBezTo>
                <a:cubicBezTo>
                  <a:pt x="1284490" y="32691"/>
                  <a:pt x="1291659" y="34111"/>
                  <a:pt x="1298826" y="36954"/>
                </a:cubicBezTo>
                <a:cubicBezTo>
                  <a:pt x="1305994" y="39797"/>
                  <a:pt x="1311729" y="42639"/>
                  <a:pt x="1318896" y="45482"/>
                </a:cubicBezTo>
                <a:cubicBezTo>
                  <a:pt x="1331799" y="49746"/>
                  <a:pt x="1344700" y="54010"/>
                  <a:pt x="1356169" y="56853"/>
                </a:cubicBezTo>
                <a:cubicBezTo>
                  <a:pt x="1367638" y="61117"/>
                  <a:pt x="1377673" y="62538"/>
                  <a:pt x="1387708" y="59696"/>
                </a:cubicBezTo>
                <a:cubicBezTo>
                  <a:pt x="1376239" y="54010"/>
                  <a:pt x="1364770" y="45482"/>
                  <a:pt x="1351869" y="39797"/>
                </a:cubicBezTo>
                <a:cubicBezTo>
                  <a:pt x="1338966" y="34111"/>
                  <a:pt x="1326065" y="27004"/>
                  <a:pt x="1313161" y="21320"/>
                </a:cubicBezTo>
                <a:cubicBezTo>
                  <a:pt x="1318896" y="22740"/>
                  <a:pt x="1328932" y="22740"/>
                  <a:pt x="1343267" y="22740"/>
                </a:cubicBezTo>
                <a:close/>
                <a:moveTo>
                  <a:pt x="1250083" y="0"/>
                </a:moveTo>
                <a:cubicBezTo>
                  <a:pt x="1285924" y="0"/>
                  <a:pt x="1287356" y="9950"/>
                  <a:pt x="1295958" y="15634"/>
                </a:cubicBezTo>
                <a:cubicBezTo>
                  <a:pt x="1278755" y="9950"/>
                  <a:pt x="1262986" y="4264"/>
                  <a:pt x="1250083" y="0"/>
                </a:cubicBezTo>
                <a:close/>
              </a:path>
            </a:pathLst>
          </a:custGeom>
          <a:solidFill>
            <a:srgbClr val="F7B204"/>
          </a:solidFill>
          <a:ln w="9525" cap="flat">
            <a:noFill/>
            <a:prstDash val="solid"/>
            <a:miter/>
          </a:ln>
        </p:spPr>
        <p:txBody>
          <a:bodyPr wrap="square" rtlCol="0" anchor="ctr">
            <a:noAutofit/>
          </a:bodyPr>
          <a:lstStyle/>
          <a:p>
            <a:pPr marL="0" marR="0" lvl="0" indent="0" defTabSz="91421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73A4A"/>
              </a:solidFill>
              <a:effectLst/>
              <a:uLnTx/>
              <a:uFillTx/>
              <a:latin typeface="Jura" pitchFamily="2" charset="0"/>
            </a:endParaRPr>
          </a:p>
        </p:txBody>
      </p:sp>
      <p:sp>
        <p:nvSpPr>
          <p:cNvPr id="9" name="TextBox 8">
            <a:extLst>
              <a:ext uri="{FF2B5EF4-FFF2-40B4-BE49-F238E27FC236}">
                <a16:creationId xmlns:a16="http://schemas.microsoft.com/office/drawing/2014/main" id="{145123FF-2E10-7AF9-3A28-8AF6DE787AA2}"/>
              </a:ext>
            </a:extLst>
          </p:cNvPr>
          <p:cNvSpPr txBox="1"/>
          <p:nvPr/>
        </p:nvSpPr>
        <p:spPr>
          <a:xfrm>
            <a:off x="5470938" y="654667"/>
            <a:ext cx="3607074" cy="830997"/>
          </a:xfrm>
          <a:prstGeom prst="rect">
            <a:avLst/>
          </a:prstGeom>
          <a:noFill/>
        </p:spPr>
        <p:txBody>
          <a:bodyPr wrap="square" rtlCol="0">
            <a:spAutoFit/>
          </a:bodyPr>
          <a:lstStyle/>
          <a:p>
            <a:r>
              <a:rPr lang="en-US" sz="2400" b="1" dirty="0">
                <a:latin typeface="Century Gothic" panose="020B0502020202020204" pitchFamily="34" charset="0"/>
              </a:rPr>
              <a:t>Electronic fraud explained:</a:t>
            </a:r>
          </a:p>
        </p:txBody>
      </p:sp>
      <p:pic>
        <p:nvPicPr>
          <p:cNvPr id="10" name="Picture 9" descr="A black background with blue text&#10;&#10;Description automatically generated">
            <a:extLst>
              <a:ext uri="{FF2B5EF4-FFF2-40B4-BE49-F238E27FC236}">
                <a16:creationId xmlns:a16="http://schemas.microsoft.com/office/drawing/2014/main" id="{B89C03D6-68CA-FC19-F846-65EFE2E035F7}"/>
              </a:ext>
            </a:extLst>
          </p:cNvPr>
          <p:cNvPicPr>
            <a:picLocks noChangeAspect="1"/>
          </p:cNvPicPr>
          <p:nvPr/>
        </p:nvPicPr>
        <p:blipFill>
          <a:blip r:embed="rId3"/>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98890265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2">
            <a:extLst>
              <a:ext uri="{FF2B5EF4-FFF2-40B4-BE49-F238E27FC236}">
                <a16:creationId xmlns:a16="http://schemas.microsoft.com/office/drawing/2014/main" id="{3B79C6A2-218D-C984-3532-DFA4160908C8}"/>
              </a:ext>
            </a:extLst>
          </p:cNvPr>
          <p:cNvSpPr txBox="1">
            <a:spLocks/>
          </p:cNvSpPr>
          <p:nvPr/>
        </p:nvSpPr>
        <p:spPr>
          <a:xfrm>
            <a:off x="320041" y="1485664"/>
            <a:ext cx="11704320" cy="5532356"/>
          </a:xfrm>
          <a:prstGeom prst="rect">
            <a:avLst/>
          </a:prstGeom>
        </p:spPr>
        <p:txBody>
          <a:bodyPr>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2400" dirty="0">
                <a:solidFill>
                  <a:schemeClr val="accent4"/>
                </a:solidFill>
                <a:latin typeface="Century Gothic" panose="020B0502020202020204" pitchFamily="34" charset="0"/>
              </a:rPr>
              <a:t>Stanbic Bank Uganda Limited v Gabigogo (Civil Appeal 28 of 2023) [2024] UGCommC 23 – card swapping at ATM </a:t>
            </a:r>
          </a:p>
          <a:p>
            <a:pPr marL="0" indent="0">
              <a:buNone/>
            </a:pPr>
            <a:endParaRPr lang="en-US" sz="2400" dirty="0">
              <a:latin typeface="Century Gothic" panose="020B0502020202020204" pitchFamily="34" charset="0"/>
            </a:endParaRPr>
          </a:p>
          <a:p>
            <a:r>
              <a:rPr lang="en-US" sz="2400" dirty="0">
                <a:latin typeface="Century Gothic" panose="020B0502020202020204" pitchFamily="34" charset="0"/>
              </a:rPr>
              <a:t>Another modus operandi of the defrauders involves </a:t>
            </a:r>
            <a:r>
              <a:rPr lang="en-US" sz="2400" b="1" dirty="0">
                <a:solidFill>
                  <a:srgbClr val="FF0000"/>
                </a:solidFill>
                <a:latin typeface="Century Gothic" panose="020B0502020202020204" pitchFamily="34" charset="0"/>
              </a:rPr>
              <a:t>jamming</a:t>
            </a:r>
            <a:r>
              <a:rPr lang="en-US" sz="2400" dirty="0">
                <a:latin typeface="Century Gothic" panose="020B0502020202020204" pitchFamily="34" charset="0"/>
              </a:rPr>
              <a:t> both the </a:t>
            </a:r>
            <a:r>
              <a:rPr lang="en-US" sz="2400" b="1" dirty="0">
                <a:solidFill>
                  <a:srgbClr val="FF0000"/>
                </a:solidFill>
                <a:latin typeface="Century Gothic" panose="020B0502020202020204" pitchFamily="34" charset="0"/>
              </a:rPr>
              <a:t>“Enter” and “Cancel” buttons on the ATM machine </a:t>
            </a:r>
            <a:r>
              <a:rPr lang="en-US" sz="2400" dirty="0">
                <a:latin typeface="Century Gothic" panose="020B0502020202020204" pitchFamily="34" charset="0"/>
              </a:rPr>
              <a:t>by applying </a:t>
            </a:r>
            <a:r>
              <a:rPr lang="en-US" sz="2400" b="1" dirty="0">
                <a:solidFill>
                  <a:srgbClr val="FF0000"/>
                </a:solidFill>
                <a:latin typeface="Century Gothic" panose="020B0502020202020204" pitchFamily="34" charset="0"/>
              </a:rPr>
              <a:t>glue or by inserting a pin or blade</a:t>
            </a:r>
            <a:r>
              <a:rPr lang="en-US" sz="2400" dirty="0">
                <a:latin typeface="Century Gothic" panose="020B0502020202020204" pitchFamily="34" charset="0"/>
              </a:rPr>
              <a:t> at the edge of the button. So when the </a:t>
            </a:r>
            <a:r>
              <a:rPr lang="en-US" sz="2400" b="1" dirty="0">
                <a:solidFill>
                  <a:srgbClr val="FF0000"/>
                </a:solidFill>
                <a:latin typeface="Century Gothic" panose="020B0502020202020204" pitchFamily="34" charset="0"/>
              </a:rPr>
              <a:t>customer tries to press the “Enter/OK” </a:t>
            </a:r>
            <a:r>
              <a:rPr lang="en-US" sz="2400" dirty="0">
                <a:latin typeface="Century Gothic" panose="020B0502020202020204" pitchFamily="34" charset="0"/>
              </a:rPr>
              <a:t>button after entering his ATM PIN, the </a:t>
            </a:r>
            <a:r>
              <a:rPr lang="en-US" sz="2400" b="1" dirty="0">
                <a:solidFill>
                  <a:srgbClr val="FF0000"/>
                </a:solidFill>
                <a:latin typeface="Century Gothic" panose="020B0502020202020204" pitchFamily="34" charset="0"/>
              </a:rPr>
              <a:t>key does not function</a:t>
            </a:r>
            <a:r>
              <a:rPr lang="en-US" sz="2400" dirty="0">
                <a:latin typeface="Century Gothic" panose="020B0502020202020204" pitchFamily="34" charset="0"/>
              </a:rPr>
              <a:t> and the customer cannot proceed with his transaction. At this juncture the customer thinks that the machine is not working and tries to cancel the transaction, which also does not go through as that button is also jammed. Thinking that the transaction is cancelled, </a:t>
            </a:r>
            <a:r>
              <a:rPr lang="en-US" sz="2400" b="1" dirty="0">
                <a:solidFill>
                  <a:srgbClr val="FF0000"/>
                </a:solidFill>
                <a:latin typeface="Century Gothic" panose="020B0502020202020204" pitchFamily="34" charset="0"/>
              </a:rPr>
              <a:t>he leaves the ATM</a:t>
            </a:r>
            <a:r>
              <a:rPr lang="en-US" sz="2400" dirty="0">
                <a:latin typeface="Century Gothic" panose="020B0502020202020204" pitchFamily="34" charset="0"/>
              </a:rPr>
              <a:t> machine. As soon as the customer leaves or is prompted to visit the nearby ATM machine, </a:t>
            </a:r>
            <a:r>
              <a:rPr lang="en-US" sz="2400" b="1" dirty="0">
                <a:solidFill>
                  <a:srgbClr val="FF0000"/>
                </a:solidFill>
                <a:latin typeface="Century Gothic" panose="020B0502020202020204" pitchFamily="34" charset="0"/>
              </a:rPr>
              <a:t>the fraudster takes over the machine and since the transaction is active for around 30 seconds </a:t>
            </a:r>
            <a:r>
              <a:rPr lang="en-US" sz="2400" dirty="0">
                <a:latin typeface="Century Gothic" panose="020B0502020202020204" pitchFamily="34" charset="0"/>
              </a:rPr>
              <a:t>in most cases (some banks have reduced it to 20 seconds), he keeps the transaction active by pressing some functional buttons and in the meantime removes the glue or pin from the “Enter” button to go ahead with the transaction. </a:t>
            </a:r>
          </a:p>
          <a:p>
            <a:pPr marL="0" indent="0">
              <a:buNone/>
            </a:pPr>
            <a:endParaRPr lang="en-US" sz="2400" dirty="0">
              <a:solidFill>
                <a:schemeClr val="accent4"/>
              </a:solidFill>
              <a:latin typeface="Century Gothic" panose="020B0502020202020204" pitchFamily="34" charset="0"/>
            </a:endParaRPr>
          </a:p>
          <a:p>
            <a:pPr>
              <a:buFont typeface="Wingdings" panose="05000000000000000000" pitchFamily="2" charset="2"/>
              <a:buChar char="v"/>
            </a:pPr>
            <a:endParaRPr lang="en-US" sz="2400" dirty="0">
              <a:latin typeface="Century Gothic" panose="020B0502020202020204" pitchFamily="34" charset="0"/>
            </a:endParaRPr>
          </a:p>
        </p:txBody>
      </p:sp>
      <p:grpSp>
        <p:nvGrpSpPr>
          <p:cNvPr id="3" name="Google Shape;12022;p92">
            <a:extLst>
              <a:ext uri="{FF2B5EF4-FFF2-40B4-BE49-F238E27FC236}">
                <a16:creationId xmlns:a16="http://schemas.microsoft.com/office/drawing/2014/main" id="{C77B8241-C286-BEB3-E901-36ECAF4324C7}"/>
              </a:ext>
            </a:extLst>
          </p:cNvPr>
          <p:cNvGrpSpPr/>
          <p:nvPr/>
        </p:nvGrpSpPr>
        <p:grpSpPr>
          <a:xfrm rot="10800000">
            <a:off x="0" y="-361488"/>
            <a:ext cx="2499325" cy="1702685"/>
            <a:chOff x="4126815" y="2760704"/>
            <a:chExt cx="380393" cy="363118"/>
          </a:xfrm>
          <a:solidFill>
            <a:srgbClr val="FFC000"/>
          </a:solidFill>
        </p:grpSpPr>
        <p:sp>
          <p:nvSpPr>
            <p:cNvPr id="4" name="Google Shape;12023;p92">
              <a:extLst>
                <a:ext uri="{FF2B5EF4-FFF2-40B4-BE49-F238E27FC236}">
                  <a16:creationId xmlns:a16="http://schemas.microsoft.com/office/drawing/2014/main" id="{F39C51C9-339B-FE8A-C673-59C0F6CC23AF}"/>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endParaRPr sz="2400" dirty="0"/>
            </a:p>
          </p:txBody>
        </p:sp>
        <p:sp>
          <p:nvSpPr>
            <p:cNvPr id="5" name="Google Shape;12024;p92">
              <a:extLst>
                <a:ext uri="{FF2B5EF4-FFF2-40B4-BE49-F238E27FC236}">
                  <a16:creationId xmlns:a16="http://schemas.microsoft.com/office/drawing/2014/main" id="{643ACC49-20C1-CB2B-D50B-35A6170D4E93}"/>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endParaRPr sz="2400"/>
            </a:p>
          </p:txBody>
        </p:sp>
        <p:sp>
          <p:nvSpPr>
            <p:cNvPr id="6" name="Google Shape;12025;p92">
              <a:extLst>
                <a:ext uri="{FF2B5EF4-FFF2-40B4-BE49-F238E27FC236}">
                  <a16:creationId xmlns:a16="http://schemas.microsoft.com/office/drawing/2014/main" id="{40B1F382-19A3-78AC-4926-86C97F36A414}"/>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7" name="Google Shape;12026;p92">
              <a:extLst>
                <a:ext uri="{FF2B5EF4-FFF2-40B4-BE49-F238E27FC236}">
                  <a16:creationId xmlns:a16="http://schemas.microsoft.com/office/drawing/2014/main" id="{F2B1EA6E-B9C4-F528-63ED-BB4DF8A12F93}"/>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endParaRPr sz="2400" dirty="0"/>
            </a:p>
          </p:txBody>
        </p:sp>
      </p:grpSp>
      <p:sp>
        <p:nvSpPr>
          <p:cNvPr id="8" name="Freeform 9">
            <a:extLst>
              <a:ext uri="{FF2B5EF4-FFF2-40B4-BE49-F238E27FC236}">
                <a16:creationId xmlns:a16="http://schemas.microsoft.com/office/drawing/2014/main" id="{A0DDCC1F-FDB2-BB93-F68B-754F68272930}"/>
              </a:ext>
            </a:extLst>
          </p:cNvPr>
          <p:cNvSpPr/>
          <p:nvPr/>
        </p:nvSpPr>
        <p:spPr>
          <a:xfrm>
            <a:off x="4472169" y="489855"/>
            <a:ext cx="974120" cy="833611"/>
          </a:xfrm>
          <a:custGeom>
            <a:avLst/>
            <a:gdLst>
              <a:gd name="connsiteX0" fmla="*/ 560145 w 1948239"/>
              <a:gd name="connsiteY0" fmla="*/ 1648531 h 1667221"/>
              <a:gd name="connsiteX1" fmla="*/ 582677 w 1948239"/>
              <a:gd name="connsiteY1" fmla="*/ 1650706 h 1667221"/>
              <a:gd name="connsiteX2" fmla="*/ 575942 w 1948239"/>
              <a:gd name="connsiteY2" fmla="*/ 1650697 h 1667221"/>
              <a:gd name="connsiteX3" fmla="*/ 547629 w 1948239"/>
              <a:gd name="connsiteY3" fmla="*/ 1647322 h 1667221"/>
              <a:gd name="connsiteX4" fmla="*/ 558291 w 1948239"/>
              <a:gd name="connsiteY4" fmla="*/ 1648276 h 1667221"/>
              <a:gd name="connsiteX5" fmla="*/ 560145 w 1948239"/>
              <a:gd name="connsiteY5" fmla="*/ 1648531 h 1667221"/>
              <a:gd name="connsiteX6" fmla="*/ 1035048 w 1948239"/>
              <a:gd name="connsiteY6" fmla="*/ 1645899 h 1667221"/>
              <a:gd name="connsiteX7" fmla="*/ 1002074 w 1948239"/>
              <a:gd name="connsiteY7" fmla="*/ 1655848 h 1667221"/>
              <a:gd name="connsiteX8" fmla="*/ 959066 w 1948239"/>
              <a:gd name="connsiteY8" fmla="*/ 1665798 h 1667221"/>
              <a:gd name="connsiteX9" fmla="*/ 1035048 w 1948239"/>
              <a:gd name="connsiteY9" fmla="*/ 1645899 h 1667221"/>
              <a:gd name="connsiteX10" fmla="*/ 1139699 w 1948239"/>
              <a:gd name="connsiteY10" fmla="*/ 1628844 h 1667221"/>
              <a:gd name="connsiteX11" fmla="*/ 1137849 w 1948239"/>
              <a:gd name="connsiteY11" fmla="*/ 1630679 h 1667221"/>
              <a:gd name="connsiteX12" fmla="*/ 1135061 w 1948239"/>
              <a:gd name="connsiteY12" fmla="*/ 1629244 h 1667221"/>
              <a:gd name="connsiteX13" fmla="*/ 1057984 w 1948239"/>
              <a:gd name="connsiteY13" fmla="*/ 1590468 h 1667221"/>
              <a:gd name="connsiteX14" fmla="*/ 1000641 w 1948239"/>
              <a:gd name="connsiteY14" fmla="*/ 1600418 h 1667221"/>
              <a:gd name="connsiteX15" fmla="*/ 1090957 w 1948239"/>
              <a:gd name="connsiteY15" fmla="*/ 1596154 h 1667221"/>
              <a:gd name="connsiteX16" fmla="*/ 1059418 w 1948239"/>
              <a:gd name="connsiteY16" fmla="*/ 1597575 h 1667221"/>
              <a:gd name="connsiteX17" fmla="*/ 1066585 w 1948239"/>
              <a:gd name="connsiteY17" fmla="*/ 1596154 h 1667221"/>
              <a:gd name="connsiteX18" fmla="*/ 642245 w 1948239"/>
              <a:gd name="connsiteY18" fmla="*/ 1576256 h 1667221"/>
              <a:gd name="connsiteX19" fmla="*/ 666617 w 1948239"/>
              <a:gd name="connsiteY19" fmla="*/ 1591890 h 1667221"/>
              <a:gd name="connsiteX20" fmla="*/ 650846 w 1948239"/>
              <a:gd name="connsiteY20" fmla="*/ 1590468 h 1667221"/>
              <a:gd name="connsiteX21" fmla="*/ 695288 w 1948239"/>
              <a:gd name="connsiteY21" fmla="*/ 1606103 h 1667221"/>
              <a:gd name="connsiteX22" fmla="*/ 675218 w 1948239"/>
              <a:gd name="connsiteY22" fmla="*/ 1603261 h 1667221"/>
              <a:gd name="connsiteX23" fmla="*/ 683820 w 1948239"/>
              <a:gd name="connsiteY23" fmla="*/ 1587625 h 1667221"/>
              <a:gd name="connsiteX24" fmla="*/ 642245 w 1948239"/>
              <a:gd name="connsiteY24" fmla="*/ 1576256 h 1667221"/>
              <a:gd name="connsiteX25" fmla="*/ 718987 w 1948239"/>
              <a:gd name="connsiteY25" fmla="*/ 1574456 h 1667221"/>
              <a:gd name="connsiteX26" fmla="*/ 702455 w 1948239"/>
              <a:gd name="connsiteY26" fmla="*/ 1577676 h 1667221"/>
              <a:gd name="connsiteX27" fmla="*/ 754064 w 1948239"/>
              <a:gd name="connsiteY27" fmla="*/ 1589047 h 1667221"/>
              <a:gd name="connsiteX28" fmla="*/ 718987 w 1948239"/>
              <a:gd name="connsiteY28" fmla="*/ 1574456 h 1667221"/>
              <a:gd name="connsiteX29" fmla="*/ 381333 w 1948239"/>
              <a:gd name="connsiteY29" fmla="*/ 1556357 h 1667221"/>
              <a:gd name="connsiteX30" fmla="*/ 447278 w 1948239"/>
              <a:gd name="connsiteY30" fmla="*/ 1577676 h 1667221"/>
              <a:gd name="connsiteX31" fmla="*/ 381333 w 1948239"/>
              <a:gd name="connsiteY31" fmla="*/ 1556357 h 1667221"/>
              <a:gd name="connsiteX32" fmla="*/ 1409212 w 1948239"/>
              <a:gd name="connsiteY32" fmla="*/ 1519401 h 1667221"/>
              <a:gd name="connsiteX33" fmla="*/ 1384841 w 1948239"/>
              <a:gd name="connsiteY33" fmla="*/ 1533615 h 1667221"/>
              <a:gd name="connsiteX34" fmla="*/ 1402044 w 1948239"/>
              <a:gd name="connsiteY34" fmla="*/ 1532194 h 1667221"/>
              <a:gd name="connsiteX35" fmla="*/ 290257 w 1948239"/>
              <a:gd name="connsiteY35" fmla="*/ 1489287 h 1667221"/>
              <a:gd name="connsiteX36" fmla="*/ 288151 w 1948239"/>
              <a:gd name="connsiteY36" fmla="*/ 1495239 h 1667221"/>
              <a:gd name="connsiteX37" fmla="*/ 329724 w 1948239"/>
              <a:gd name="connsiteY37" fmla="*/ 1529351 h 1667221"/>
              <a:gd name="connsiteX38" fmla="*/ 346927 w 1948239"/>
              <a:gd name="connsiteY38" fmla="*/ 1525088 h 1667221"/>
              <a:gd name="connsiteX39" fmla="*/ 319690 w 1948239"/>
              <a:gd name="connsiteY39" fmla="*/ 1498082 h 1667221"/>
              <a:gd name="connsiteX40" fmla="*/ 290257 w 1948239"/>
              <a:gd name="connsiteY40" fmla="*/ 1489287 h 1667221"/>
              <a:gd name="connsiteX41" fmla="*/ 1306498 w 1948239"/>
              <a:gd name="connsiteY41" fmla="*/ 1488997 h 1667221"/>
              <a:gd name="connsiteX42" fmla="*/ 1287357 w 1948239"/>
              <a:gd name="connsiteY42" fmla="*/ 1493818 h 1667221"/>
              <a:gd name="connsiteX43" fmla="*/ 1284179 w 1948239"/>
              <a:gd name="connsiteY43" fmla="*/ 1494378 h 1667221"/>
              <a:gd name="connsiteX44" fmla="*/ 1285924 w 1948239"/>
              <a:gd name="connsiteY44" fmla="*/ 1492396 h 1667221"/>
              <a:gd name="connsiteX45" fmla="*/ 1437884 w 1948239"/>
              <a:gd name="connsiteY45" fmla="*/ 1485290 h 1667221"/>
              <a:gd name="connsiteX46" fmla="*/ 1400611 w 1948239"/>
              <a:gd name="connsiteY46" fmla="*/ 1506610 h 1667221"/>
              <a:gd name="connsiteX47" fmla="*/ 1361903 w 1948239"/>
              <a:gd name="connsiteY47" fmla="*/ 1516560 h 1667221"/>
              <a:gd name="connsiteX48" fmla="*/ 1437884 w 1948239"/>
              <a:gd name="connsiteY48" fmla="*/ 1485290 h 1667221"/>
              <a:gd name="connsiteX49" fmla="*/ 1389142 w 1948239"/>
              <a:gd name="connsiteY49" fmla="*/ 1442650 h 1667221"/>
              <a:gd name="connsiteX50" fmla="*/ 1388971 w 1948239"/>
              <a:gd name="connsiteY50" fmla="*/ 1442811 h 1667221"/>
              <a:gd name="connsiteX51" fmla="*/ 1376239 w 1948239"/>
              <a:gd name="connsiteY51" fmla="*/ 1451178 h 1667221"/>
              <a:gd name="connsiteX52" fmla="*/ 1375386 w 1948239"/>
              <a:gd name="connsiteY52" fmla="*/ 1449993 h 1667221"/>
              <a:gd name="connsiteX53" fmla="*/ 1493793 w 1948239"/>
              <a:gd name="connsiteY53" fmla="*/ 1441229 h 1667221"/>
              <a:gd name="connsiteX54" fmla="*/ 1467988 w 1948239"/>
              <a:gd name="connsiteY54" fmla="*/ 1455442 h 1667221"/>
              <a:gd name="connsiteX55" fmla="*/ 1447918 w 1948239"/>
              <a:gd name="connsiteY55" fmla="*/ 1461128 h 1667221"/>
              <a:gd name="connsiteX56" fmla="*/ 1435017 w 1948239"/>
              <a:gd name="connsiteY56" fmla="*/ 1468233 h 1667221"/>
              <a:gd name="connsiteX57" fmla="*/ 1449353 w 1948239"/>
              <a:gd name="connsiteY57" fmla="*/ 1461128 h 1667221"/>
              <a:gd name="connsiteX58" fmla="*/ 1493793 w 1948239"/>
              <a:gd name="connsiteY58" fmla="*/ 1441229 h 1667221"/>
              <a:gd name="connsiteX59" fmla="*/ 1386812 w 1948239"/>
              <a:gd name="connsiteY59" fmla="*/ 1428968 h 1667221"/>
              <a:gd name="connsiteX60" fmla="*/ 1392008 w 1948239"/>
              <a:gd name="connsiteY60" fmla="*/ 1432699 h 1667221"/>
              <a:gd name="connsiteX61" fmla="*/ 1371938 w 1948239"/>
              <a:gd name="connsiteY61" fmla="*/ 1432699 h 1667221"/>
              <a:gd name="connsiteX62" fmla="*/ 1386812 w 1948239"/>
              <a:gd name="connsiteY62" fmla="*/ 1428968 h 1667221"/>
              <a:gd name="connsiteX63" fmla="*/ 1629984 w 1948239"/>
              <a:gd name="connsiteY63" fmla="*/ 1402852 h 1667221"/>
              <a:gd name="connsiteX64" fmla="*/ 1624252 w 1948239"/>
              <a:gd name="connsiteY64" fmla="*/ 1405694 h 1667221"/>
              <a:gd name="connsiteX65" fmla="*/ 1627116 w 1948239"/>
              <a:gd name="connsiteY65" fmla="*/ 1404273 h 1667221"/>
              <a:gd name="connsiteX66" fmla="*/ 1629984 w 1948239"/>
              <a:gd name="connsiteY66" fmla="*/ 1402852 h 1667221"/>
              <a:gd name="connsiteX67" fmla="*/ 1506695 w 1948239"/>
              <a:gd name="connsiteY67" fmla="*/ 1361633 h 1667221"/>
              <a:gd name="connsiteX68" fmla="*/ 1506695 w 1948239"/>
              <a:gd name="connsiteY68" fmla="*/ 1367318 h 1667221"/>
              <a:gd name="connsiteX69" fmla="*/ 1506695 w 1948239"/>
              <a:gd name="connsiteY69" fmla="*/ 1361633 h 1667221"/>
              <a:gd name="connsiteX70" fmla="*/ 78422 w 1948239"/>
              <a:gd name="connsiteY70" fmla="*/ 1263629 h 1667221"/>
              <a:gd name="connsiteX71" fmla="*/ 75981 w 1948239"/>
              <a:gd name="connsiteY71" fmla="*/ 1266404 h 1667221"/>
              <a:gd name="connsiteX72" fmla="*/ 90316 w 1948239"/>
              <a:gd name="connsiteY72" fmla="*/ 1304781 h 1667221"/>
              <a:gd name="connsiteX73" fmla="*/ 110387 w 1948239"/>
              <a:gd name="connsiteY73" fmla="*/ 1326100 h 1667221"/>
              <a:gd name="connsiteX74" fmla="*/ 100351 w 1948239"/>
              <a:gd name="connsiteY74" fmla="*/ 1303360 h 1667221"/>
              <a:gd name="connsiteX75" fmla="*/ 94616 w 1948239"/>
              <a:gd name="connsiteY75" fmla="*/ 1291989 h 1667221"/>
              <a:gd name="connsiteX76" fmla="*/ 90316 w 1948239"/>
              <a:gd name="connsiteY76" fmla="*/ 1280618 h 1667221"/>
              <a:gd name="connsiteX77" fmla="*/ 78422 w 1948239"/>
              <a:gd name="connsiteY77" fmla="*/ 1263629 h 1667221"/>
              <a:gd name="connsiteX78" fmla="*/ 22938 w 1948239"/>
              <a:gd name="connsiteY78" fmla="*/ 1131378 h 1667221"/>
              <a:gd name="connsiteX79" fmla="*/ 31539 w 1948239"/>
              <a:gd name="connsiteY79" fmla="*/ 1193917 h 1667221"/>
              <a:gd name="connsiteX80" fmla="*/ 24372 w 1948239"/>
              <a:gd name="connsiteY80" fmla="*/ 1162647 h 1667221"/>
              <a:gd name="connsiteX81" fmla="*/ 22938 w 1948239"/>
              <a:gd name="connsiteY81" fmla="*/ 1131378 h 1667221"/>
              <a:gd name="connsiteX82" fmla="*/ 733993 w 1948239"/>
              <a:gd name="connsiteY82" fmla="*/ 1124271 h 1667221"/>
              <a:gd name="connsiteX83" fmla="*/ 733993 w 1948239"/>
              <a:gd name="connsiteY83" fmla="*/ 1125692 h 1667221"/>
              <a:gd name="connsiteX84" fmla="*/ 729693 w 1948239"/>
              <a:gd name="connsiteY84" fmla="*/ 1127115 h 1667221"/>
              <a:gd name="connsiteX85" fmla="*/ 733993 w 1948239"/>
              <a:gd name="connsiteY85" fmla="*/ 1124271 h 1667221"/>
              <a:gd name="connsiteX86" fmla="*/ 759799 w 1948239"/>
              <a:gd name="connsiteY86" fmla="*/ 1122850 h 1667221"/>
              <a:gd name="connsiteX87" fmla="*/ 759799 w 1948239"/>
              <a:gd name="connsiteY87" fmla="*/ 1125693 h 1667221"/>
              <a:gd name="connsiteX88" fmla="*/ 748331 w 1948239"/>
              <a:gd name="connsiteY88" fmla="*/ 1128536 h 1667221"/>
              <a:gd name="connsiteX89" fmla="*/ 746896 w 1948239"/>
              <a:gd name="connsiteY89" fmla="*/ 1128536 h 1667221"/>
              <a:gd name="connsiteX90" fmla="*/ 745781 w 1948239"/>
              <a:gd name="connsiteY90" fmla="*/ 1134856 h 1667221"/>
              <a:gd name="connsiteX91" fmla="*/ 745642 w 1948239"/>
              <a:gd name="connsiteY91" fmla="*/ 1135643 h 1667221"/>
              <a:gd name="connsiteX92" fmla="*/ 749763 w 1948239"/>
              <a:gd name="connsiteY92" fmla="*/ 1142749 h 1667221"/>
              <a:gd name="connsiteX93" fmla="*/ 749763 w 1948239"/>
              <a:gd name="connsiteY93" fmla="*/ 1139907 h 1667221"/>
              <a:gd name="connsiteX94" fmla="*/ 751198 w 1948239"/>
              <a:gd name="connsiteY94" fmla="*/ 1137064 h 1667221"/>
              <a:gd name="connsiteX95" fmla="*/ 751198 w 1948239"/>
              <a:gd name="connsiteY95" fmla="*/ 1138485 h 1667221"/>
              <a:gd name="connsiteX96" fmla="*/ 761232 w 1948239"/>
              <a:gd name="connsiteY96" fmla="*/ 1131378 h 1667221"/>
              <a:gd name="connsiteX97" fmla="*/ 758365 w 1948239"/>
              <a:gd name="connsiteY97" fmla="*/ 1138485 h 1667221"/>
              <a:gd name="connsiteX98" fmla="*/ 769834 w 1948239"/>
              <a:gd name="connsiteY98" fmla="*/ 1127114 h 1667221"/>
              <a:gd name="connsiteX99" fmla="*/ 759799 w 1948239"/>
              <a:gd name="connsiteY99" fmla="*/ 1122850 h 1667221"/>
              <a:gd name="connsiteX100" fmla="*/ 728261 w 1948239"/>
              <a:gd name="connsiteY100" fmla="*/ 1121429 h 1667221"/>
              <a:gd name="connsiteX101" fmla="*/ 725393 w 1948239"/>
              <a:gd name="connsiteY101" fmla="*/ 1128536 h 1667221"/>
              <a:gd name="connsiteX102" fmla="*/ 722526 w 1948239"/>
              <a:gd name="connsiteY102" fmla="*/ 1122850 h 1667221"/>
              <a:gd name="connsiteX103" fmla="*/ 711056 w 1948239"/>
              <a:gd name="connsiteY103" fmla="*/ 1118586 h 1667221"/>
              <a:gd name="connsiteX104" fmla="*/ 711056 w 1948239"/>
              <a:gd name="connsiteY104" fmla="*/ 1128537 h 1667221"/>
              <a:gd name="connsiteX105" fmla="*/ 711056 w 1948239"/>
              <a:gd name="connsiteY105" fmla="*/ 1128536 h 1667221"/>
              <a:gd name="connsiteX106" fmla="*/ 94616 w 1948239"/>
              <a:gd name="connsiteY106" fmla="*/ 1111480 h 1667221"/>
              <a:gd name="connsiteX107" fmla="*/ 101785 w 1948239"/>
              <a:gd name="connsiteY107" fmla="*/ 1149856 h 1667221"/>
              <a:gd name="connsiteX108" fmla="*/ 94616 w 1948239"/>
              <a:gd name="connsiteY108" fmla="*/ 1111480 h 1667221"/>
              <a:gd name="connsiteX109" fmla="*/ 787396 w 1948239"/>
              <a:gd name="connsiteY109" fmla="*/ 1107039 h 1667221"/>
              <a:gd name="connsiteX110" fmla="*/ 787685 w 1948239"/>
              <a:gd name="connsiteY110" fmla="*/ 1107095 h 1667221"/>
              <a:gd name="connsiteX111" fmla="*/ 787574 w 1948239"/>
              <a:gd name="connsiteY111" fmla="*/ 1107216 h 1667221"/>
              <a:gd name="connsiteX112" fmla="*/ 781302 w 1948239"/>
              <a:gd name="connsiteY112" fmla="*/ 1108638 h 1667221"/>
              <a:gd name="connsiteX113" fmla="*/ 787396 w 1948239"/>
              <a:gd name="connsiteY113" fmla="*/ 1107039 h 1667221"/>
              <a:gd name="connsiteX114" fmla="*/ 736862 w 1948239"/>
              <a:gd name="connsiteY114" fmla="*/ 1098688 h 1667221"/>
              <a:gd name="connsiteX115" fmla="*/ 732560 w 1948239"/>
              <a:gd name="connsiteY115" fmla="*/ 1118586 h 1667221"/>
              <a:gd name="connsiteX116" fmla="*/ 726826 w 1948239"/>
              <a:gd name="connsiteY116" fmla="*/ 1107215 h 1667221"/>
              <a:gd name="connsiteX117" fmla="*/ 736862 w 1948239"/>
              <a:gd name="connsiteY117" fmla="*/ 1098688 h 1667221"/>
              <a:gd name="connsiteX118" fmla="*/ 799940 w 1948239"/>
              <a:gd name="connsiteY118" fmla="*/ 1080212 h 1667221"/>
              <a:gd name="connsiteX119" fmla="*/ 797072 w 1948239"/>
              <a:gd name="connsiteY119" fmla="*/ 1084475 h 1667221"/>
              <a:gd name="connsiteX120" fmla="*/ 807107 w 1948239"/>
              <a:gd name="connsiteY120" fmla="*/ 1087317 h 1667221"/>
              <a:gd name="connsiteX121" fmla="*/ 766786 w 1948239"/>
              <a:gd name="connsiteY121" fmla="*/ 1077545 h 1667221"/>
              <a:gd name="connsiteX122" fmla="*/ 779867 w 1948239"/>
              <a:gd name="connsiteY122" fmla="*/ 1080209 h 1667221"/>
              <a:gd name="connsiteX123" fmla="*/ 772700 w 1948239"/>
              <a:gd name="connsiteY123" fmla="*/ 1085896 h 1667221"/>
              <a:gd name="connsiteX124" fmla="*/ 756930 w 1948239"/>
              <a:gd name="connsiteY124" fmla="*/ 1080209 h 1667221"/>
              <a:gd name="connsiteX125" fmla="*/ 766786 w 1948239"/>
              <a:gd name="connsiteY125" fmla="*/ 1077545 h 1667221"/>
              <a:gd name="connsiteX126" fmla="*/ 107519 w 1948239"/>
              <a:gd name="connsiteY126" fmla="*/ 1061734 h 1667221"/>
              <a:gd name="connsiteX127" fmla="*/ 101785 w 1948239"/>
              <a:gd name="connsiteY127" fmla="*/ 1114323 h 1667221"/>
              <a:gd name="connsiteX128" fmla="*/ 107519 w 1948239"/>
              <a:gd name="connsiteY128" fmla="*/ 1061734 h 1667221"/>
              <a:gd name="connsiteX129" fmla="*/ 1770474 w 1948239"/>
              <a:gd name="connsiteY129" fmla="*/ 1036149 h 1667221"/>
              <a:gd name="connsiteX130" fmla="*/ 1774776 w 1948239"/>
              <a:gd name="connsiteY130" fmla="*/ 1040413 h 1667221"/>
              <a:gd name="connsiteX131" fmla="*/ 1771907 w 1948239"/>
              <a:gd name="connsiteY131" fmla="*/ 1044677 h 1667221"/>
              <a:gd name="connsiteX132" fmla="*/ 1627116 w 1948239"/>
              <a:gd name="connsiteY132" fmla="*/ 1027621 h 1667221"/>
              <a:gd name="connsiteX133" fmla="*/ 1654355 w 1948239"/>
              <a:gd name="connsiteY133" fmla="*/ 1044676 h 1667221"/>
              <a:gd name="connsiteX134" fmla="*/ 1627116 w 1948239"/>
              <a:gd name="connsiteY134" fmla="*/ 1027621 h 1667221"/>
              <a:gd name="connsiteX135" fmla="*/ 1580704 w 1948239"/>
              <a:gd name="connsiteY135" fmla="*/ 1027620 h 1667221"/>
              <a:gd name="connsiteX136" fmla="*/ 1582676 w 1948239"/>
              <a:gd name="connsiteY136" fmla="*/ 1030462 h 1667221"/>
              <a:gd name="connsiteX137" fmla="*/ 1575507 w 1948239"/>
              <a:gd name="connsiteY137" fmla="*/ 1029042 h 1667221"/>
              <a:gd name="connsiteX138" fmla="*/ 1580704 w 1948239"/>
              <a:gd name="connsiteY138" fmla="*/ 1027620 h 1667221"/>
              <a:gd name="connsiteX139" fmla="*/ 822877 w 1948239"/>
              <a:gd name="connsiteY139" fmla="*/ 1024780 h 1667221"/>
              <a:gd name="connsiteX140" fmla="*/ 824310 w 1948239"/>
              <a:gd name="connsiteY140" fmla="*/ 1030464 h 1667221"/>
              <a:gd name="connsiteX141" fmla="*/ 827177 w 1948239"/>
              <a:gd name="connsiteY141" fmla="*/ 1029044 h 1667221"/>
              <a:gd name="connsiteX142" fmla="*/ 1625683 w 1948239"/>
              <a:gd name="connsiteY142" fmla="*/ 1014829 h 1667221"/>
              <a:gd name="connsiteX143" fmla="*/ 1631417 w 1948239"/>
              <a:gd name="connsiteY143" fmla="*/ 1016250 h 1667221"/>
              <a:gd name="connsiteX144" fmla="*/ 1628550 w 1948239"/>
              <a:gd name="connsiteY144" fmla="*/ 1021936 h 1667221"/>
              <a:gd name="connsiteX145" fmla="*/ 1577119 w 1948239"/>
              <a:gd name="connsiteY145" fmla="*/ 1012873 h 1667221"/>
              <a:gd name="connsiteX146" fmla="*/ 1584108 w 1948239"/>
              <a:gd name="connsiteY146" fmla="*/ 1017670 h 1667221"/>
              <a:gd name="connsiteX147" fmla="*/ 1571205 w 1948239"/>
              <a:gd name="connsiteY147" fmla="*/ 1013406 h 1667221"/>
              <a:gd name="connsiteX148" fmla="*/ 1577119 w 1948239"/>
              <a:gd name="connsiteY148" fmla="*/ 1012873 h 1667221"/>
              <a:gd name="connsiteX149" fmla="*/ 1632850 w 1948239"/>
              <a:gd name="connsiteY149" fmla="*/ 1002038 h 1667221"/>
              <a:gd name="connsiteX150" fmla="*/ 1641452 w 1948239"/>
              <a:gd name="connsiteY150" fmla="*/ 1010566 h 1667221"/>
              <a:gd name="connsiteX151" fmla="*/ 1632850 w 1948239"/>
              <a:gd name="connsiteY151" fmla="*/ 1002038 h 1667221"/>
              <a:gd name="connsiteX152" fmla="*/ 800835 w 1948239"/>
              <a:gd name="connsiteY152" fmla="*/ 993864 h 1667221"/>
              <a:gd name="connsiteX153" fmla="*/ 809974 w 1948239"/>
              <a:gd name="connsiteY153" fmla="*/ 996351 h 1667221"/>
              <a:gd name="connsiteX154" fmla="*/ 809975 w 1948239"/>
              <a:gd name="connsiteY154" fmla="*/ 996351 h 1667221"/>
              <a:gd name="connsiteX155" fmla="*/ 797071 w 1948239"/>
              <a:gd name="connsiteY155" fmla="*/ 997772 h 1667221"/>
              <a:gd name="connsiteX156" fmla="*/ 800835 w 1948239"/>
              <a:gd name="connsiteY156" fmla="*/ 993864 h 1667221"/>
              <a:gd name="connsiteX157" fmla="*/ 1500961 w 1948239"/>
              <a:gd name="connsiteY157" fmla="*/ 979296 h 1667221"/>
              <a:gd name="connsiteX158" fmla="*/ 1510997 w 1948239"/>
              <a:gd name="connsiteY158" fmla="*/ 986403 h 1667221"/>
              <a:gd name="connsiteX159" fmla="*/ 1508129 w 1948239"/>
              <a:gd name="connsiteY159" fmla="*/ 1003458 h 1667221"/>
              <a:gd name="connsiteX160" fmla="*/ 1500961 w 1948239"/>
              <a:gd name="connsiteY160" fmla="*/ 979296 h 1667221"/>
              <a:gd name="connsiteX161" fmla="*/ 851549 w 1948239"/>
              <a:gd name="connsiteY161" fmla="*/ 970769 h 1667221"/>
              <a:gd name="connsiteX162" fmla="*/ 847247 w 1948239"/>
              <a:gd name="connsiteY162" fmla="*/ 994931 h 1667221"/>
              <a:gd name="connsiteX163" fmla="*/ 865884 w 1948239"/>
              <a:gd name="connsiteY163" fmla="*/ 996352 h 1667221"/>
              <a:gd name="connsiteX164" fmla="*/ 864450 w 1948239"/>
              <a:gd name="connsiteY164" fmla="*/ 979296 h 1667221"/>
              <a:gd name="connsiteX165" fmla="*/ 855849 w 1948239"/>
              <a:gd name="connsiteY165" fmla="*/ 980717 h 1667221"/>
              <a:gd name="connsiteX166" fmla="*/ 857283 w 1948239"/>
              <a:gd name="connsiteY166" fmla="*/ 973612 h 1667221"/>
              <a:gd name="connsiteX167" fmla="*/ 851549 w 1948239"/>
              <a:gd name="connsiteY167" fmla="*/ 970769 h 1667221"/>
              <a:gd name="connsiteX168" fmla="*/ 907458 w 1948239"/>
              <a:gd name="connsiteY168" fmla="*/ 956554 h 1667221"/>
              <a:gd name="connsiteX169" fmla="*/ 907458 w 1948239"/>
              <a:gd name="connsiteY169" fmla="*/ 957975 h 1667221"/>
              <a:gd name="connsiteX170" fmla="*/ 906025 w 1948239"/>
              <a:gd name="connsiteY170" fmla="*/ 957975 h 1667221"/>
              <a:gd name="connsiteX171" fmla="*/ 1469422 w 1948239"/>
              <a:gd name="connsiteY171" fmla="*/ 953711 h 1667221"/>
              <a:gd name="connsiteX172" fmla="*/ 1482323 w 1948239"/>
              <a:gd name="connsiteY172" fmla="*/ 967925 h 1667221"/>
              <a:gd name="connsiteX173" fmla="*/ 1473722 w 1948239"/>
              <a:gd name="connsiteY173" fmla="*/ 970766 h 1667221"/>
              <a:gd name="connsiteX174" fmla="*/ 1469422 w 1948239"/>
              <a:gd name="connsiteY174" fmla="*/ 953711 h 1667221"/>
              <a:gd name="connsiteX175" fmla="*/ 1917416 w 1948239"/>
              <a:gd name="connsiteY175" fmla="*/ 950158 h 1667221"/>
              <a:gd name="connsiteX176" fmla="*/ 1922434 w 1948239"/>
              <a:gd name="connsiteY176" fmla="*/ 950868 h 1667221"/>
              <a:gd name="connsiteX177" fmla="*/ 1912398 w 1948239"/>
              <a:gd name="connsiteY177" fmla="*/ 953711 h 1667221"/>
              <a:gd name="connsiteX178" fmla="*/ 1917416 w 1948239"/>
              <a:gd name="connsiteY178" fmla="*/ 950158 h 1667221"/>
              <a:gd name="connsiteX179" fmla="*/ 1499528 w 1948239"/>
              <a:gd name="connsiteY179" fmla="*/ 948027 h 1667221"/>
              <a:gd name="connsiteX180" fmla="*/ 1492359 w 1948239"/>
              <a:gd name="connsiteY180" fmla="*/ 955134 h 1667221"/>
              <a:gd name="connsiteX181" fmla="*/ 1499528 w 1948239"/>
              <a:gd name="connsiteY181" fmla="*/ 959398 h 1667221"/>
              <a:gd name="connsiteX182" fmla="*/ 1379107 w 1948239"/>
              <a:gd name="connsiteY182" fmla="*/ 942342 h 1667221"/>
              <a:gd name="connsiteX183" fmla="*/ 1384842 w 1948239"/>
              <a:gd name="connsiteY183" fmla="*/ 956556 h 1667221"/>
              <a:gd name="connsiteX184" fmla="*/ 1379107 w 1948239"/>
              <a:gd name="connsiteY184" fmla="*/ 942342 h 1667221"/>
              <a:gd name="connsiteX185" fmla="*/ 1287177 w 1948239"/>
              <a:gd name="connsiteY185" fmla="*/ 930616 h 1667221"/>
              <a:gd name="connsiteX186" fmla="*/ 1291656 w 1948239"/>
              <a:gd name="connsiteY186" fmla="*/ 930971 h 1667221"/>
              <a:gd name="connsiteX187" fmla="*/ 1294525 w 1948239"/>
              <a:gd name="connsiteY187" fmla="*/ 936658 h 1667221"/>
              <a:gd name="connsiteX188" fmla="*/ 1285922 w 1948239"/>
              <a:gd name="connsiteY188" fmla="*/ 932392 h 1667221"/>
              <a:gd name="connsiteX189" fmla="*/ 1287177 w 1948239"/>
              <a:gd name="connsiteY189" fmla="*/ 930616 h 1667221"/>
              <a:gd name="connsiteX190" fmla="*/ 815708 w 1948239"/>
              <a:gd name="connsiteY190" fmla="*/ 929549 h 1667221"/>
              <a:gd name="connsiteX191" fmla="*/ 818575 w 1948239"/>
              <a:gd name="connsiteY191" fmla="*/ 935235 h 1667221"/>
              <a:gd name="connsiteX192" fmla="*/ 812841 w 1948239"/>
              <a:gd name="connsiteY192" fmla="*/ 935235 h 1667221"/>
              <a:gd name="connsiteX193" fmla="*/ 915163 w 1948239"/>
              <a:gd name="connsiteY193" fmla="*/ 926707 h 1667221"/>
              <a:gd name="connsiteX194" fmla="*/ 914626 w 1948239"/>
              <a:gd name="connsiteY194" fmla="*/ 930971 h 1667221"/>
              <a:gd name="connsiteX195" fmla="*/ 918926 w 1948239"/>
              <a:gd name="connsiteY195" fmla="*/ 930971 h 1667221"/>
              <a:gd name="connsiteX196" fmla="*/ 915163 w 1948239"/>
              <a:gd name="connsiteY196" fmla="*/ 926707 h 1667221"/>
              <a:gd name="connsiteX197" fmla="*/ 1414946 w 1948239"/>
              <a:gd name="connsiteY197" fmla="*/ 925285 h 1667221"/>
              <a:gd name="connsiteX198" fmla="*/ 1412079 w 1948239"/>
              <a:gd name="connsiteY198" fmla="*/ 929549 h 1667221"/>
              <a:gd name="connsiteX199" fmla="*/ 1419247 w 1948239"/>
              <a:gd name="connsiteY199" fmla="*/ 928128 h 1667221"/>
              <a:gd name="connsiteX200" fmla="*/ 1475156 w 1948239"/>
              <a:gd name="connsiteY200" fmla="*/ 913916 h 1667221"/>
              <a:gd name="connsiteX201" fmla="*/ 1475156 w 1948239"/>
              <a:gd name="connsiteY201" fmla="*/ 918180 h 1667221"/>
              <a:gd name="connsiteX202" fmla="*/ 1474695 w 1948239"/>
              <a:gd name="connsiteY202" fmla="*/ 917728 h 1667221"/>
              <a:gd name="connsiteX203" fmla="*/ 844380 w 1948239"/>
              <a:gd name="connsiteY203" fmla="*/ 913914 h 1667221"/>
              <a:gd name="connsiteX204" fmla="*/ 855848 w 1948239"/>
              <a:gd name="connsiteY204" fmla="*/ 921021 h 1667221"/>
              <a:gd name="connsiteX205" fmla="*/ 848681 w 1948239"/>
              <a:gd name="connsiteY205" fmla="*/ 922442 h 1667221"/>
              <a:gd name="connsiteX206" fmla="*/ 844380 w 1948239"/>
              <a:gd name="connsiteY206" fmla="*/ 913914 h 1667221"/>
              <a:gd name="connsiteX207" fmla="*/ 913192 w 1948239"/>
              <a:gd name="connsiteY207" fmla="*/ 912494 h 1667221"/>
              <a:gd name="connsiteX208" fmla="*/ 908892 w 1948239"/>
              <a:gd name="connsiteY208" fmla="*/ 923864 h 1667221"/>
              <a:gd name="connsiteX209" fmla="*/ 913192 w 1948239"/>
              <a:gd name="connsiteY209" fmla="*/ 912494 h 1667221"/>
              <a:gd name="connsiteX210" fmla="*/ 1227148 w 1948239"/>
              <a:gd name="connsiteY210" fmla="*/ 895438 h 1667221"/>
              <a:gd name="connsiteX211" fmla="*/ 1225713 w 1948239"/>
              <a:gd name="connsiteY211" fmla="*/ 911073 h 1667221"/>
              <a:gd name="connsiteX212" fmla="*/ 1227148 w 1948239"/>
              <a:gd name="connsiteY212" fmla="*/ 895438 h 1667221"/>
              <a:gd name="connsiteX213" fmla="*/ 888822 w 1948239"/>
              <a:gd name="connsiteY213" fmla="*/ 895438 h 1667221"/>
              <a:gd name="connsiteX214" fmla="*/ 900290 w 1948239"/>
              <a:gd name="connsiteY214" fmla="*/ 898281 h 1667221"/>
              <a:gd name="connsiteX215" fmla="*/ 888822 w 1948239"/>
              <a:gd name="connsiteY215" fmla="*/ 895438 h 1667221"/>
              <a:gd name="connsiteX216" fmla="*/ 1262986 w 1948239"/>
              <a:gd name="connsiteY216" fmla="*/ 889752 h 1667221"/>
              <a:gd name="connsiteX217" fmla="*/ 1267288 w 1948239"/>
              <a:gd name="connsiteY217" fmla="*/ 898280 h 1667221"/>
              <a:gd name="connsiteX218" fmla="*/ 1257252 w 1948239"/>
              <a:gd name="connsiteY218" fmla="*/ 902544 h 1667221"/>
              <a:gd name="connsiteX219" fmla="*/ 1185572 w 1948239"/>
              <a:gd name="connsiteY219" fmla="*/ 889752 h 1667221"/>
              <a:gd name="connsiteX220" fmla="*/ 1194174 w 1948239"/>
              <a:gd name="connsiteY220" fmla="*/ 892595 h 1667221"/>
              <a:gd name="connsiteX221" fmla="*/ 1197041 w 1948239"/>
              <a:gd name="connsiteY221" fmla="*/ 899703 h 1667221"/>
              <a:gd name="connsiteX222" fmla="*/ 832911 w 1948239"/>
              <a:gd name="connsiteY222" fmla="*/ 888331 h 1667221"/>
              <a:gd name="connsiteX223" fmla="*/ 848682 w 1948239"/>
              <a:gd name="connsiteY223" fmla="*/ 892595 h 1667221"/>
              <a:gd name="connsiteX224" fmla="*/ 876636 w 1948239"/>
              <a:gd name="connsiteY224" fmla="*/ 883357 h 1667221"/>
              <a:gd name="connsiteX225" fmla="*/ 871619 w 1948239"/>
              <a:gd name="connsiteY225" fmla="*/ 891174 h 1667221"/>
              <a:gd name="connsiteX226" fmla="*/ 890255 w 1948239"/>
              <a:gd name="connsiteY226" fmla="*/ 888331 h 1667221"/>
              <a:gd name="connsiteX227" fmla="*/ 881653 w 1948239"/>
              <a:gd name="connsiteY227" fmla="*/ 888331 h 1667221"/>
              <a:gd name="connsiteX228" fmla="*/ 890255 w 1948239"/>
              <a:gd name="connsiteY228" fmla="*/ 884067 h 1667221"/>
              <a:gd name="connsiteX229" fmla="*/ 876636 w 1948239"/>
              <a:gd name="connsiteY229" fmla="*/ 883357 h 1667221"/>
              <a:gd name="connsiteX230" fmla="*/ 1364771 w 1948239"/>
              <a:gd name="connsiteY230" fmla="*/ 881224 h 1667221"/>
              <a:gd name="connsiteX231" fmla="*/ 1341834 w 1948239"/>
              <a:gd name="connsiteY231" fmla="*/ 882646 h 1667221"/>
              <a:gd name="connsiteX232" fmla="*/ 1347568 w 1948239"/>
              <a:gd name="connsiteY232" fmla="*/ 892595 h 1667221"/>
              <a:gd name="connsiteX233" fmla="*/ 1336099 w 1948239"/>
              <a:gd name="connsiteY233" fmla="*/ 889752 h 1667221"/>
              <a:gd name="connsiteX234" fmla="*/ 1333232 w 1948239"/>
              <a:gd name="connsiteY234" fmla="*/ 896859 h 1667221"/>
              <a:gd name="connsiteX235" fmla="*/ 1367638 w 1948239"/>
              <a:gd name="connsiteY235" fmla="*/ 902545 h 1667221"/>
              <a:gd name="connsiteX236" fmla="*/ 1364771 w 1948239"/>
              <a:gd name="connsiteY236" fmla="*/ 881224 h 1667221"/>
              <a:gd name="connsiteX237" fmla="*/ 893122 w 1948239"/>
              <a:gd name="connsiteY237" fmla="*/ 869853 h 1667221"/>
              <a:gd name="connsiteX238" fmla="*/ 881653 w 1948239"/>
              <a:gd name="connsiteY238" fmla="*/ 881224 h 1667221"/>
              <a:gd name="connsiteX239" fmla="*/ 883087 w 1948239"/>
              <a:gd name="connsiteY239" fmla="*/ 881224 h 1667221"/>
              <a:gd name="connsiteX240" fmla="*/ 891689 w 1948239"/>
              <a:gd name="connsiteY240" fmla="*/ 882646 h 1667221"/>
              <a:gd name="connsiteX241" fmla="*/ 884520 w 1948239"/>
              <a:gd name="connsiteY241" fmla="*/ 879803 h 1667221"/>
              <a:gd name="connsiteX242" fmla="*/ 1154034 w 1948239"/>
              <a:gd name="connsiteY242" fmla="*/ 867010 h 1667221"/>
              <a:gd name="connsiteX243" fmla="*/ 1164068 w 1948239"/>
              <a:gd name="connsiteY243" fmla="*/ 871274 h 1667221"/>
              <a:gd name="connsiteX244" fmla="*/ 1161202 w 1948239"/>
              <a:gd name="connsiteY244" fmla="*/ 874117 h 1667221"/>
              <a:gd name="connsiteX245" fmla="*/ 918926 w 1948239"/>
              <a:gd name="connsiteY245" fmla="*/ 864169 h 1667221"/>
              <a:gd name="connsiteX246" fmla="*/ 917287 w 1948239"/>
              <a:gd name="connsiteY246" fmla="*/ 865793 h 1667221"/>
              <a:gd name="connsiteX247" fmla="*/ 910325 w 1948239"/>
              <a:gd name="connsiteY247" fmla="*/ 867012 h 1667221"/>
              <a:gd name="connsiteX248" fmla="*/ 918926 w 1948239"/>
              <a:gd name="connsiteY248" fmla="*/ 872696 h 1667221"/>
              <a:gd name="connsiteX249" fmla="*/ 915701 w 1948239"/>
              <a:gd name="connsiteY249" fmla="*/ 867366 h 1667221"/>
              <a:gd name="connsiteX250" fmla="*/ 917287 w 1948239"/>
              <a:gd name="connsiteY250" fmla="*/ 865793 h 1667221"/>
              <a:gd name="connsiteX251" fmla="*/ 921142 w 1948239"/>
              <a:gd name="connsiteY251" fmla="*/ 865119 h 1667221"/>
              <a:gd name="connsiteX252" fmla="*/ 932187 w 1948239"/>
              <a:gd name="connsiteY252" fmla="*/ 869854 h 1667221"/>
              <a:gd name="connsiteX253" fmla="*/ 938996 w 1948239"/>
              <a:gd name="connsiteY253" fmla="*/ 867012 h 1667221"/>
              <a:gd name="connsiteX254" fmla="*/ 922510 w 1948239"/>
              <a:gd name="connsiteY254" fmla="*/ 864879 h 1667221"/>
              <a:gd name="connsiteX255" fmla="*/ 921142 w 1948239"/>
              <a:gd name="connsiteY255" fmla="*/ 865119 h 1667221"/>
              <a:gd name="connsiteX256" fmla="*/ 851546 w 1948239"/>
              <a:gd name="connsiteY256" fmla="*/ 862746 h 1667221"/>
              <a:gd name="connsiteX257" fmla="*/ 848679 w 1948239"/>
              <a:gd name="connsiteY257" fmla="*/ 869853 h 1667221"/>
              <a:gd name="connsiteX258" fmla="*/ 842945 w 1948239"/>
              <a:gd name="connsiteY258" fmla="*/ 869853 h 1667221"/>
              <a:gd name="connsiteX259" fmla="*/ 940766 w 1948239"/>
              <a:gd name="connsiteY259" fmla="*/ 862525 h 1667221"/>
              <a:gd name="connsiteX260" fmla="*/ 949031 w 1948239"/>
              <a:gd name="connsiteY260" fmla="*/ 874117 h 1667221"/>
              <a:gd name="connsiteX261" fmla="*/ 947598 w 1948239"/>
              <a:gd name="connsiteY261" fmla="*/ 862748 h 1667221"/>
              <a:gd name="connsiteX262" fmla="*/ 940766 w 1948239"/>
              <a:gd name="connsiteY262" fmla="*/ 862525 h 1667221"/>
              <a:gd name="connsiteX263" fmla="*/ 1151636 w 1948239"/>
              <a:gd name="connsiteY263" fmla="*/ 862322 h 1667221"/>
              <a:gd name="connsiteX264" fmla="*/ 1156901 w 1948239"/>
              <a:gd name="connsiteY264" fmla="*/ 865589 h 1667221"/>
              <a:gd name="connsiteX265" fmla="*/ 1151525 w 1948239"/>
              <a:gd name="connsiteY265" fmla="*/ 862924 h 1667221"/>
              <a:gd name="connsiteX266" fmla="*/ 1204210 w 1948239"/>
              <a:gd name="connsiteY266" fmla="*/ 851377 h 1667221"/>
              <a:gd name="connsiteX267" fmla="*/ 1218546 w 1948239"/>
              <a:gd name="connsiteY267" fmla="*/ 871276 h 1667221"/>
              <a:gd name="connsiteX268" fmla="*/ 1209944 w 1948239"/>
              <a:gd name="connsiteY268" fmla="*/ 852798 h 1667221"/>
              <a:gd name="connsiteX269" fmla="*/ 1211377 w 1948239"/>
              <a:gd name="connsiteY269" fmla="*/ 861326 h 1667221"/>
              <a:gd name="connsiteX270" fmla="*/ 1184140 w 1948239"/>
              <a:gd name="connsiteY270" fmla="*/ 845691 h 1667221"/>
              <a:gd name="connsiteX271" fmla="*/ 1198476 w 1948239"/>
              <a:gd name="connsiteY271" fmla="*/ 857062 h 1667221"/>
              <a:gd name="connsiteX272" fmla="*/ 1198476 w 1948239"/>
              <a:gd name="connsiteY272" fmla="*/ 855641 h 1667221"/>
              <a:gd name="connsiteX273" fmla="*/ 871619 w 1948239"/>
              <a:gd name="connsiteY273" fmla="*/ 844270 h 1667221"/>
              <a:gd name="connsiteX274" fmla="*/ 867317 w 1948239"/>
              <a:gd name="connsiteY274" fmla="*/ 849955 h 1667221"/>
              <a:gd name="connsiteX275" fmla="*/ 864450 w 1948239"/>
              <a:gd name="connsiteY275" fmla="*/ 848534 h 1667221"/>
              <a:gd name="connsiteX276" fmla="*/ 1221413 w 1948239"/>
              <a:gd name="connsiteY276" fmla="*/ 841427 h 1667221"/>
              <a:gd name="connsiteX277" fmla="*/ 1221413 w 1948239"/>
              <a:gd name="connsiteY277" fmla="*/ 852798 h 1667221"/>
              <a:gd name="connsiteX278" fmla="*/ 1221413 w 1948239"/>
              <a:gd name="connsiteY278" fmla="*/ 841427 h 1667221"/>
              <a:gd name="connsiteX279" fmla="*/ 24103 w 1948239"/>
              <a:gd name="connsiteY279" fmla="*/ 830945 h 1667221"/>
              <a:gd name="connsiteX280" fmla="*/ 15770 w 1948239"/>
              <a:gd name="connsiteY280" fmla="*/ 844270 h 1667221"/>
              <a:gd name="connsiteX281" fmla="*/ 15770 w 1948239"/>
              <a:gd name="connsiteY281" fmla="*/ 872697 h 1667221"/>
              <a:gd name="connsiteX282" fmla="*/ 20070 w 1948239"/>
              <a:gd name="connsiteY282" fmla="*/ 859905 h 1667221"/>
              <a:gd name="connsiteX283" fmla="*/ 11469 w 1948239"/>
              <a:gd name="connsiteY283" fmla="*/ 911073 h 1667221"/>
              <a:gd name="connsiteX284" fmla="*/ 31539 w 1948239"/>
              <a:gd name="connsiteY284" fmla="*/ 875540 h 1667221"/>
              <a:gd name="connsiteX285" fmla="*/ 34406 w 1948239"/>
              <a:gd name="connsiteY285" fmla="*/ 898280 h 1667221"/>
              <a:gd name="connsiteX286" fmla="*/ 35840 w 1948239"/>
              <a:gd name="connsiteY286" fmla="*/ 915337 h 1667221"/>
              <a:gd name="connsiteX287" fmla="*/ 38707 w 1948239"/>
              <a:gd name="connsiteY287" fmla="*/ 912494 h 1667221"/>
              <a:gd name="connsiteX288" fmla="*/ 35840 w 1948239"/>
              <a:gd name="connsiteY288" fmla="*/ 898280 h 1667221"/>
              <a:gd name="connsiteX289" fmla="*/ 38707 w 1948239"/>
              <a:gd name="connsiteY289" fmla="*/ 884067 h 1667221"/>
              <a:gd name="connsiteX290" fmla="*/ 32973 w 1948239"/>
              <a:gd name="connsiteY290" fmla="*/ 874117 h 1667221"/>
              <a:gd name="connsiteX291" fmla="*/ 24103 w 1948239"/>
              <a:gd name="connsiteY291" fmla="*/ 830945 h 1667221"/>
              <a:gd name="connsiteX292" fmla="*/ 1246321 w 1948239"/>
              <a:gd name="connsiteY292" fmla="*/ 825793 h 1667221"/>
              <a:gd name="connsiteX293" fmla="*/ 1237182 w 1948239"/>
              <a:gd name="connsiteY293" fmla="*/ 827215 h 1667221"/>
              <a:gd name="connsiteX294" fmla="*/ 1254385 w 1948239"/>
              <a:gd name="connsiteY294" fmla="*/ 832899 h 1667221"/>
              <a:gd name="connsiteX295" fmla="*/ 1246321 w 1948239"/>
              <a:gd name="connsiteY295" fmla="*/ 825793 h 1667221"/>
              <a:gd name="connsiteX296" fmla="*/ 1260119 w 1948239"/>
              <a:gd name="connsiteY296" fmla="*/ 822951 h 1667221"/>
              <a:gd name="connsiteX297" fmla="*/ 1261553 w 1948239"/>
              <a:gd name="connsiteY297" fmla="*/ 828635 h 1667221"/>
              <a:gd name="connsiteX298" fmla="*/ 1166937 w 1948239"/>
              <a:gd name="connsiteY298" fmla="*/ 794523 h 1667221"/>
              <a:gd name="connsiteX299" fmla="*/ 1168370 w 1948239"/>
              <a:gd name="connsiteY299" fmla="*/ 812290 h 1667221"/>
              <a:gd name="connsiteX300" fmla="*/ 1170089 w 1948239"/>
              <a:gd name="connsiteY300" fmla="*/ 816337 h 1667221"/>
              <a:gd name="connsiteX301" fmla="*/ 1169804 w 1948239"/>
              <a:gd name="connsiteY301" fmla="*/ 817265 h 1667221"/>
              <a:gd name="connsiteX302" fmla="*/ 1170735 w 1948239"/>
              <a:gd name="connsiteY302" fmla="*/ 817858 h 1667221"/>
              <a:gd name="connsiteX303" fmla="*/ 1174104 w 1948239"/>
              <a:gd name="connsiteY303" fmla="*/ 825792 h 1667221"/>
              <a:gd name="connsiteX304" fmla="*/ 1179838 w 1948239"/>
              <a:gd name="connsiteY304" fmla="*/ 817265 h 1667221"/>
              <a:gd name="connsiteX305" fmla="*/ 1174821 w 1948239"/>
              <a:gd name="connsiteY305" fmla="*/ 820462 h 1667221"/>
              <a:gd name="connsiteX306" fmla="*/ 1170735 w 1948239"/>
              <a:gd name="connsiteY306" fmla="*/ 817858 h 1667221"/>
              <a:gd name="connsiteX307" fmla="*/ 1170089 w 1948239"/>
              <a:gd name="connsiteY307" fmla="*/ 816337 h 1667221"/>
              <a:gd name="connsiteX308" fmla="*/ 1174284 w 1948239"/>
              <a:gd name="connsiteY308" fmla="*/ 802696 h 1667221"/>
              <a:gd name="connsiteX309" fmla="*/ 1166937 w 1948239"/>
              <a:gd name="connsiteY309" fmla="*/ 794523 h 1667221"/>
              <a:gd name="connsiteX310" fmla="*/ 1159768 w 1948239"/>
              <a:gd name="connsiteY310" fmla="*/ 785995 h 1667221"/>
              <a:gd name="connsiteX311" fmla="*/ 1174104 w 1948239"/>
              <a:gd name="connsiteY311" fmla="*/ 785995 h 1667221"/>
              <a:gd name="connsiteX312" fmla="*/ 1013543 w 1948239"/>
              <a:gd name="connsiteY312" fmla="*/ 783152 h 1667221"/>
              <a:gd name="connsiteX313" fmla="*/ 1017844 w 1948239"/>
              <a:gd name="connsiteY313" fmla="*/ 791681 h 1667221"/>
              <a:gd name="connsiteX314" fmla="*/ 1019277 w 1948239"/>
              <a:gd name="connsiteY314" fmla="*/ 784574 h 1667221"/>
              <a:gd name="connsiteX315" fmla="*/ 914626 w 1948239"/>
              <a:gd name="connsiteY315" fmla="*/ 767519 h 1667221"/>
              <a:gd name="connsiteX316" fmla="*/ 911759 w 1948239"/>
              <a:gd name="connsiteY316" fmla="*/ 771782 h 1667221"/>
              <a:gd name="connsiteX317" fmla="*/ 914626 w 1948239"/>
              <a:gd name="connsiteY317" fmla="*/ 768940 h 1667221"/>
              <a:gd name="connsiteX318" fmla="*/ 914626 w 1948239"/>
              <a:gd name="connsiteY318" fmla="*/ 767519 h 1667221"/>
              <a:gd name="connsiteX319" fmla="*/ 1939639 w 1948239"/>
              <a:gd name="connsiteY319" fmla="*/ 766096 h 1667221"/>
              <a:gd name="connsiteX320" fmla="*/ 1935337 w 1948239"/>
              <a:gd name="connsiteY320" fmla="*/ 783151 h 1667221"/>
              <a:gd name="connsiteX321" fmla="*/ 1935337 w 1948239"/>
              <a:gd name="connsiteY321" fmla="*/ 781730 h 1667221"/>
              <a:gd name="connsiteX322" fmla="*/ 927528 w 1948239"/>
              <a:gd name="connsiteY322" fmla="*/ 740513 h 1667221"/>
              <a:gd name="connsiteX323" fmla="*/ 918926 w 1948239"/>
              <a:gd name="connsiteY323" fmla="*/ 750462 h 1667221"/>
              <a:gd name="connsiteX324" fmla="*/ 920359 w 1948239"/>
              <a:gd name="connsiteY324" fmla="*/ 756148 h 1667221"/>
              <a:gd name="connsiteX325" fmla="*/ 921793 w 1948239"/>
              <a:gd name="connsiteY325" fmla="*/ 756148 h 1667221"/>
              <a:gd name="connsiteX326" fmla="*/ 943298 w 1948239"/>
              <a:gd name="connsiteY326" fmla="*/ 757569 h 1667221"/>
              <a:gd name="connsiteX327" fmla="*/ 944731 w 1948239"/>
              <a:gd name="connsiteY327" fmla="*/ 750462 h 1667221"/>
              <a:gd name="connsiteX328" fmla="*/ 938996 w 1948239"/>
              <a:gd name="connsiteY328" fmla="*/ 744777 h 1667221"/>
              <a:gd name="connsiteX329" fmla="*/ 927528 w 1948239"/>
              <a:gd name="connsiteY329" fmla="*/ 740513 h 1667221"/>
              <a:gd name="connsiteX330" fmla="*/ 911759 w 1948239"/>
              <a:gd name="connsiteY330" fmla="*/ 737670 h 1667221"/>
              <a:gd name="connsiteX331" fmla="*/ 913192 w 1948239"/>
              <a:gd name="connsiteY331" fmla="*/ 744777 h 1667221"/>
              <a:gd name="connsiteX332" fmla="*/ 918926 w 1948239"/>
              <a:gd name="connsiteY332" fmla="*/ 739091 h 1667221"/>
              <a:gd name="connsiteX333" fmla="*/ 1092389 w 1948239"/>
              <a:gd name="connsiteY333" fmla="*/ 734827 h 1667221"/>
              <a:gd name="connsiteX334" fmla="*/ 1089522 w 1948239"/>
              <a:gd name="connsiteY334" fmla="*/ 740512 h 1667221"/>
              <a:gd name="connsiteX335" fmla="*/ 1088089 w 1948239"/>
              <a:gd name="connsiteY335" fmla="*/ 739091 h 1667221"/>
              <a:gd name="connsiteX336" fmla="*/ 1060852 w 1948239"/>
              <a:gd name="connsiteY336" fmla="*/ 726299 h 1667221"/>
              <a:gd name="connsiteX337" fmla="*/ 1059417 w 1948239"/>
              <a:gd name="connsiteY337" fmla="*/ 729142 h 1667221"/>
              <a:gd name="connsiteX338" fmla="*/ 1056550 w 1948239"/>
              <a:gd name="connsiteY338" fmla="*/ 727722 h 1667221"/>
              <a:gd name="connsiteX339" fmla="*/ 1055117 w 1948239"/>
              <a:gd name="connsiteY339" fmla="*/ 730563 h 1667221"/>
              <a:gd name="connsiteX340" fmla="*/ 1059417 w 1948239"/>
              <a:gd name="connsiteY340" fmla="*/ 731986 h 1667221"/>
              <a:gd name="connsiteX341" fmla="*/ 1060852 w 1948239"/>
              <a:gd name="connsiteY341" fmla="*/ 726299 h 1667221"/>
              <a:gd name="connsiteX342" fmla="*/ 850774 w 1948239"/>
              <a:gd name="connsiteY342" fmla="*/ 713968 h 1667221"/>
              <a:gd name="connsiteX343" fmla="*/ 851549 w 1948239"/>
              <a:gd name="connsiteY343" fmla="*/ 714929 h 1667221"/>
              <a:gd name="connsiteX344" fmla="*/ 850810 w 1948239"/>
              <a:gd name="connsiteY344" fmla="*/ 714342 h 1667221"/>
              <a:gd name="connsiteX345" fmla="*/ 920359 w 1948239"/>
              <a:gd name="connsiteY345" fmla="*/ 712087 h 1667221"/>
              <a:gd name="connsiteX346" fmla="*/ 927528 w 1948239"/>
              <a:gd name="connsiteY346" fmla="*/ 727722 h 1667221"/>
              <a:gd name="connsiteX347" fmla="*/ 927528 w 1948239"/>
              <a:gd name="connsiteY347" fmla="*/ 724879 h 1667221"/>
              <a:gd name="connsiteX348" fmla="*/ 920359 w 1948239"/>
              <a:gd name="connsiteY348" fmla="*/ 712087 h 1667221"/>
              <a:gd name="connsiteX349" fmla="*/ 1040781 w 1948239"/>
              <a:gd name="connsiteY349" fmla="*/ 697873 h 1667221"/>
              <a:gd name="connsiteX350" fmla="*/ 1039347 w 1948239"/>
              <a:gd name="connsiteY350" fmla="*/ 703558 h 1667221"/>
              <a:gd name="connsiteX351" fmla="*/ 1037914 w 1948239"/>
              <a:gd name="connsiteY351" fmla="*/ 707822 h 1667221"/>
              <a:gd name="connsiteX352" fmla="*/ 1037914 w 1948239"/>
              <a:gd name="connsiteY352" fmla="*/ 709244 h 1667221"/>
              <a:gd name="connsiteX353" fmla="*/ 1050816 w 1948239"/>
              <a:gd name="connsiteY353" fmla="*/ 704980 h 1667221"/>
              <a:gd name="connsiteX354" fmla="*/ 1049381 w 1948239"/>
              <a:gd name="connsiteY354" fmla="*/ 707822 h 1667221"/>
              <a:gd name="connsiteX355" fmla="*/ 1053683 w 1948239"/>
              <a:gd name="connsiteY355" fmla="*/ 707822 h 1667221"/>
              <a:gd name="connsiteX356" fmla="*/ 1050816 w 1948239"/>
              <a:gd name="connsiteY356" fmla="*/ 704980 h 1667221"/>
              <a:gd name="connsiteX357" fmla="*/ 1040781 w 1948239"/>
              <a:gd name="connsiteY357" fmla="*/ 702137 h 1667221"/>
              <a:gd name="connsiteX358" fmla="*/ 1043649 w 1948239"/>
              <a:gd name="connsiteY358" fmla="*/ 699294 h 1667221"/>
              <a:gd name="connsiteX359" fmla="*/ 1040781 w 1948239"/>
              <a:gd name="connsiteY359" fmla="*/ 697873 h 1667221"/>
              <a:gd name="connsiteX360" fmla="*/ 816784 w 1948239"/>
              <a:gd name="connsiteY360" fmla="*/ 697873 h 1667221"/>
              <a:gd name="connsiteX361" fmla="*/ 828612 w 1948239"/>
              <a:gd name="connsiteY361" fmla="*/ 700716 h 1667221"/>
              <a:gd name="connsiteX362" fmla="*/ 807107 w 1948239"/>
              <a:gd name="connsiteY362" fmla="*/ 703558 h 1667221"/>
              <a:gd name="connsiteX363" fmla="*/ 816784 w 1948239"/>
              <a:gd name="connsiteY363" fmla="*/ 697873 h 1667221"/>
              <a:gd name="connsiteX364" fmla="*/ 1866524 w 1948239"/>
              <a:gd name="connsiteY364" fmla="*/ 695030 h 1667221"/>
              <a:gd name="connsiteX365" fmla="*/ 1869391 w 1948239"/>
              <a:gd name="connsiteY365" fmla="*/ 746198 h 1667221"/>
              <a:gd name="connsiteX366" fmla="*/ 1866524 w 1948239"/>
              <a:gd name="connsiteY366" fmla="*/ 695030 h 1667221"/>
              <a:gd name="connsiteX367" fmla="*/ 993473 w 1948239"/>
              <a:gd name="connsiteY367" fmla="*/ 690766 h 1667221"/>
              <a:gd name="connsiteX368" fmla="*/ 989173 w 1948239"/>
              <a:gd name="connsiteY368" fmla="*/ 692188 h 1667221"/>
              <a:gd name="connsiteX369" fmla="*/ 989173 w 1948239"/>
              <a:gd name="connsiteY369" fmla="*/ 693609 h 1667221"/>
              <a:gd name="connsiteX370" fmla="*/ 993473 w 1948239"/>
              <a:gd name="connsiteY370" fmla="*/ 690766 h 1667221"/>
              <a:gd name="connsiteX371" fmla="*/ 711057 w 1948239"/>
              <a:gd name="connsiteY371" fmla="*/ 679395 h 1667221"/>
              <a:gd name="connsiteX372" fmla="*/ 718708 w 1948239"/>
              <a:gd name="connsiteY372" fmla="*/ 679495 h 1667221"/>
              <a:gd name="connsiteX373" fmla="*/ 718405 w 1948239"/>
              <a:gd name="connsiteY373" fmla="*/ 679574 h 1667221"/>
              <a:gd name="connsiteX374" fmla="*/ 711057 w 1948239"/>
              <a:gd name="connsiteY374" fmla="*/ 679395 h 1667221"/>
              <a:gd name="connsiteX375" fmla="*/ 70067 w 1948239"/>
              <a:gd name="connsiteY375" fmla="*/ 662384 h 1667221"/>
              <a:gd name="connsiteX376" fmla="*/ 58778 w 1948239"/>
              <a:gd name="connsiteY376" fmla="*/ 690766 h 1667221"/>
              <a:gd name="connsiteX377" fmla="*/ 68812 w 1948239"/>
              <a:gd name="connsiteY377" fmla="*/ 686502 h 1667221"/>
              <a:gd name="connsiteX378" fmla="*/ 73113 w 1948239"/>
              <a:gd name="connsiteY378" fmla="*/ 670868 h 1667221"/>
              <a:gd name="connsiteX379" fmla="*/ 70067 w 1948239"/>
              <a:gd name="connsiteY379" fmla="*/ 662384 h 1667221"/>
              <a:gd name="connsiteX380" fmla="*/ 926095 w 1948239"/>
              <a:gd name="connsiteY380" fmla="*/ 658076 h 1667221"/>
              <a:gd name="connsiteX381" fmla="*/ 923228 w 1948239"/>
              <a:gd name="connsiteY381" fmla="*/ 672288 h 1667221"/>
              <a:gd name="connsiteX382" fmla="*/ 918926 w 1948239"/>
              <a:gd name="connsiteY382" fmla="*/ 668024 h 1667221"/>
              <a:gd name="connsiteX383" fmla="*/ 931829 w 1948239"/>
              <a:gd name="connsiteY383" fmla="*/ 676554 h 1667221"/>
              <a:gd name="connsiteX384" fmla="*/ 926095 w 1948239"/>
              <a:gd name="connsiteY384" fmla="*/ 658076 h 1667221"/>
              <a:gd name="connsiteX385" fmla="*/ 841513 w 1948239"/>
              <a:gd name="connsiteY385" fmla="*/ 652390 h 1667221"/>
              <a:gd name="connsiteX386" fmla="*/ 858716 w 1948239"/>
              <a:gd name="connsiteY386" fmla="*/ 672288 h 1667221"/>
              <a:gd name="connsiteX387" fmla="*/ 852981 w 1948239"/>
              <a:gd name="connsiteY387" fmla="*/ 665183 h 1667221"/>
              <a:gd name="connsiteX388" fmla="*/ 854416 w 1948239"/>
              <a:gd name="connsiteY388" fmla="*/ 665183 h 1667221"/>
              <a:gd name="connsiteX389" fmla="*/ 855849 w 1948239"/>
              <a:gd name="connsiteY389" fmla="*/ 658076 h 1667221"/>
              <a:gd name="connsiteX390" fmla="*/ 841513 w 1948239"/>
              <a:gd name="connsiteY390" fmla="*/ 652390 h 1667221"/>
              <a:gd name="connsiteX391" fmla="*/ 1050816 w 1948239"/>
              <a:gd name="connsiteY391" fmla="*/ 643862 h 1667221"/>
              <a:gd name="connsiteX392" fmla="*/ 1033613 w 1948239"/>
              <a:gd name="connsiteY392" fmla="*/ 653812 h 1667221"/>
              <a:gd name="connsiteX393" fmla="*/ 1040781 w 1948239"/>
              <a:gd name="connsiteY393" fmla="*/ 650969 h 1667221"/>
              <a:gd name="connsiteX394" fmla="*/ 1040781 w 1948239"/>
              <a:gd name="connsiteY394" fmla="*/ 652390 h 1667221"/>
              <a:gd name="connsiteX395" fmla="*/ 1047949 w 1948239"/>
              <a:gd name="connsiteY395" fmla="*/ 653812 h 1667221"/>
              <a:gd name="connsiteX396" fmla="*/ 1050816 w 1948239"/>
              <a:gd name="connsiteY396" fmla="*/ 643862 h 1667221"/>
              <a:gd name="connsiteX397" fmla="*/ 994471 w 1948239"/>
              <a:gd name="connsiteY397" fmla="*/ 641699 h 1667221"/>
              <a:gd name="connsiteX398" fmla="*/ 995167 w 1948239"/>
              <a:gd name="connsiteY398" fmla="*/ 641769 h 1667221"/>
              <a:gd name="connsiteX399" fmla="*/ 993473 w 1948239"/>
              <a:gd name="connsiteY399" fmla="*/ 642441 h 1667221"/>
              <a:gd name="connsiteX400" fmla="*/ 676651 w 1948239"/>
              <a:gd name="connsiteY400" fmla="*/ 632491 h 1667221"/>
              <a:gd name="connsiteX401" fmla="*/ 695287 w 1948239"/>
              <a:gd name="connsiteY401" fmla="*/ 633913 h 1667221"/>
              <a:gd name="connsiteX402" fmla="*/ 676651 w 1948239"/>
              <a:gd name="connsiteY402" fmla="*/ 632491 h 1667221"/>
              <a:gd name="connsiteX403" fmla="*/ 1889462 w 1948239"/>
              <a:gd name="connsiteY403" fmla="*/ 626807 h 1667221"/>
              <a:gd name="connsiteX404" fmla="*/ 1895196 w 1948239"/>
              <a:gd name="connsiteY404" fmla="*/ 665182 h 1667221"/>
              <a:gd name="connsiteX405" fmla="*/ 1876560 w 1948239"/>
              <a:gd name="connsiteY405" fmla="*/ 712086 h 1667221"/>
              <a:gd name="connsiteX406" fmla="*/ 1900930 w 1948239"/>
              <a:gd name="connsiteY406" fmla="*/ 635334 h 1667221"/>
              <a:gd name="connsiteX407" fmla="*/ 1003402 w 1948239"/>
              <a:gd name="connsiteY407" fmla="*/ 616178 h 1667221"/>
              <a:gd name="connsiteX408" fmla="*/ 1005120 w 1948239"/>
              <a:gd name="connsiteY408" fmla="*/ 618811 h 1667221"/>
              <a:gd name="connsiteX409" fmla="*/ 1003508 w 1948239"/>
              <a:gd name="connsiteY409" fmla="*/ 626806 h 1667221"/>
              <a:gd name="connsiteX410" fmla="*/ 1001358 w 1948239"/>
              <a:gd name="connsiteY410" fmla="*/ 619345 h 1667221"/>
              <a:gd name="connsiteX411" fmla="*/ 999207 w 1948239"/>
              <a:gd name="connsiteY411" fmla="*/ 609751 h 1667221"/>
              <a:gd name="connsiteX412" fmla="*/ 1003508 w 1948239"/>
              <a:gd name="connsiteY412" fmla="*/ 616014 h 1667221"/>
              <a:gd name="connsiteX413" fmla="*/ 1003402 w 1948239"/>
              <a:gd name="connsiteY413" fmla="*/ 616178 h 1667221"/>
              <a:gd name="connsiteX414" fmla="*/ 666616 w 1948239"/>
              <a:gd name="connsiteY414" fmla="*/ 604065 h 1667221"/>
              <a:gd name="connsiteX415" fmla="*/ 655147 w 1948239"/>
              <a:gd name="connsiteY415" fmla="*/ 614015 h 1667221"/>
              <a:gd name="connsiteX416" fmla="*/ 663749 w 1948239"/>
              <a:gd name="connsiteY416" fmla="*/ 626806 h 1667221"/>
              <a:gd name="connsiteX417" fmla="*/ 670917 w 1948239"/>
              <a:gd name="connsiteY417" fmla="*/ 616858 h 1667221"/>
              <a:gd name="connsiteX418" fmla="*/ 666616 w 1948239"/>
              <a:gd name="connsiteY418" fmla="*/ 604065 h 1667221"/>
              <a:gd name="connsiteX419" fmla="*/ 1093823 w 1948239"/>
              <a:gd name="connsiteY419" fmla="*/ 602644 h 1667221"/>
              <a:gd name="connsiteX420" fmla="*/ 1085222 w 1948239"/>
              <a:gd name="connsiteY420" fmla="*/ 609751 h 1667221"/>
              <a:gd name="connsiteX421" fmla="*/ 1093823 w 1948239"/>
              <a:gd name="connsiteY421" fmla="*/ 602644 h 1667221"/>
              <a:gd name="connsiteX422" fmla="*/ 762666 w 1948239"/>
              <a:gd name="connsiteY422" fmla="*/ 602644 h 1667221"/>
              <a:gd name="connsiteX423" fmla="*/ 764099 w 1948239"/>
              <a:gd name="connsiteY423" fmla="*/ 615436 h 1667221"/>
              <a:gd name="connsiteX424" fmla="*/ 759799 w 1948239"/>
              <a:gd name="connsiteY424" fmla="*/ 615436 h 1667221"/>
              <a:gd name="connsiteX425" fmla="*/ 762487 w 1948239"/>
              <a:gd name="connsiteY425" fmla="*/ 622720 h 1667221"/>
              <a:gd name="connsiteX426" fmla="*/ 763428 w 1948239"/>
              <a:gd name="connsiteY426" fmla="*/ 623371 h 1667221"/>
              <a:gd name="connsiteX427" fmla="*/ 762666 w 1948239"/>
              <a:gd name="connsiteY427" fmla="*/ 625386 h 1667221"/>
              <a:gd name="connsiteX428" fmla="*/ 768401 w 1948239"/>
              <a:gd name="connsiteY428" fmla="*/ 626806 h 1667221"/>
              <a:gd name="connsiteX429" fmla="*/ 763428 w 1948239"/>
              <a:gd name="connsiteY429" fmla="*/ 623371 h 1667221"/>
              <a:gd name="connsiteX430" fmla="*/ 765354 w 1948239"/>
              <a:gd name="connsiteY430" fmla="*/ 618279 h 1667221"/>
              <a:gd name="connsiteX431" fmla="*/ 771268 w 1948239"/>
              <a:gd name="connsiteY431" fmla="*/ 611172 h 1667221"/>
              <a:gd name="connsiteX432" fmla="*/ 762666 w 1948239"/>
              <a:gd name="connsiteY432" fmla="*/ 602644 h 1667221"/>
              <a:gd name="connsiteX433" fmla="*/ 785469 w 1948239"/>
              <a:gd name="connsiteY433" fmla="*/ 599801 h 1667221"/>
              <a:gd name="connsiteX434" fmla="*/ 779869 w 1948239"/>
              <a:gd name="connsiteY434" fmla="*/ 602644 h 1667221"/>
              <a:gd name="connsiteX435" fmla="*/ 789904 w 1948239"/>
              <a:gd name="connsiteY435" fmla="*/ 612593 h 1667221"/>
              <a:gd name="connsiteX436" fmla="*/ 785469 w 1948239"/>
              <a:gd name="connsiteY436" fmla="*/ 599801 h 1667221"/>
              <a:gd name="connsiteX437" fmla="*/ 543327 w 1948239"/>
              <a:gd name="connsiteY437" fmla="*/ 599801 h 1667221"/>
              <a:gd name="connsiteX438" fmla="*/ 556228 w 1948239"/>
              <a:gd name="connsiteY438" fmla="*/ 606908 h 1667221"/>
              <a:gd name="connsiteX439" fmla="*/ 543327 w 1948239"/>
              <a:gd name="connsiteY439" fmla="*/ 599801 h 1667221"/>
              <a:gd name="connsiteX440" fmla="*/ 1943939 w 1948239"/>
              <a:gd name="connsiteY440" fmla="*/ 592694 h 1667221"/>
              <a:gd name="connsiteX441" fmla="*/ 1948239 w 1948239"/>
              <a:gd name="connsiteY441" fmla="*/ 598379 h 1667221"/>
              <a:gd name="connsiteX442" fmla="*/ 1948239 w 1948239"/>
              <a:gd name="connsiteY442" fmla="*/ 639599 h 1667221"/>
              <a:gd name="connsiteX443" fmla="*/ 1943939 w 1948239"/>
              <a:gd name="connsiteY443" fmla="*/ 592694 h 1667221"/>
              <a:gd name="connsiteX444" fmla="*/ 586335 w 1948239"/>
              <a:gd name="connsiteY444" fmla="*/ 589852 h 1667221"/>
              <a:gd name="connsiteX445" fmla="*/ 579168 w 1948239"/>
              <a:gd name="connsiteY445" fmla="*/ 594116 h 1667221"/>
              <a:gd name="connsiteX446" fmla="*/ 596371 w 1948239"/>
              <a:gd name="connsiteY446" fmla="*/ 598380 h 1667221"/>
              <a:gd name="connsiteX447" fmla="*/ 1069453 w 1948239"/>
              <a:gd name="connsiteY447" fmla="*/ 587009 h 1667221"/>
              <a:gd name="connsiteX448" fmla="*/ 1069453 w 1948239"/>
              <a:gd name="connsiteY448" fmla="*/ 591273 h 1667221"/>
              <a:gd name="connsiteX449" fmla="*/ 1071989 w 1948239"/>
              <a:gd name="connsiteY449" fmla="*/ 587972 h 1667221"/>
              <a:gd name="connsiteX450" fmla="*/ 1077875 w 1948239"/>
              <a:gd name="connsiteY450" fmla="*/ 590207 h 1667221"/>
              <a:gd name="connsiteX451" fmla="*/ 1085222 w 1948239"/>
              <a:gd name="connsiteY451" fmla="*/ 595537 h 1667221"/>
              <a:gd name="connsiteX452" fmla="*/ 1092389 w 1948239"/>
              <a:gd name="connsiteY452" fmla="*/ 589852 h 1667221"/>
              <a:gd name="connsiteX453" fmla="*/ 1079487 w 1948239"/>
              <a:gd name="connsiteY453" fmla="*/ 589852 h 1667221"/>
              <a:gd name="connsiteX454" fmla="*/ 1079487 w 1948239"/>
              <a:gd name="connsiteY454" fmla="*/ 587009 h 1667221"/>
              <a:gd name="connsiteX455" fmla="*/ 1072319 w 1948239"/>
              <a:gd name="connsiteY455" fmla="*/ 587542 h 1667221"/>
              <a:gd name="connsiteX456" fmla="*/ 1071989 w 1948239"/>
              <a:gd name="connsiteY456" fmla="*/ 587972 h 1667221"/>
              <a:gd name="connsiteX457" fmla="*/ 488851 w 1948239"/>
              <a:gd name="connsiteY457" fmla="*/ 569953 h 1667221"/>
              <a:gd name="connsiteX458" fmla="*/ 485984 w 1948239"/>
              <a:gd name="connsiteY458" fmla="*/ 575638 h 1667221"/>
              <a:gd name="connsiteX459" fmla="*/ 477383 w 1948239"/>
              <a:gd name="connsiteY459" fmla="*/ 594116 h 1667221"/>
              <a:gd name="connsiteX460" fmla="*/ 484551 w 1948239"/>
              <a:gd name="connsiteY460" fmla="*/ 592694 h 1667221"/>
              <a:gd name="connsiteX461" fmla="*/ 481683 w 1948239"/>
              <a:gd name="connsiteY461" fmla="*/ 588430 h 1667221"/>
              <a:gd name="connsiteX462" fmla="*/ 491719 w 1948239"/>
              <a:gd name="connsiteY462" fmla="*/ 595537 h 1667221"/>
              <a:gd name="connsiteX463" fmla="*/ 485984 w 1948239"/>
              <a:gd name="connsiteY463" fmla="*/ 575638 h 1667221"/>
              <a:gd name="connsiteX464" fmla="*/ 491719 w 1948239"/>
              <a:gd name="connsiteY464" fmla="*/ 574217 h 1667221"/>
              <a:gd name="connsiteX465" fmla="*/ 496019 w 1948239"/>
              <a:gd name="connsiteY465" fmla="*/ 572795 h 1667221"/>
              <a:gd name="connsiteX466" fmla="*/ 496019 w 1948239"/>
              <a:gd name="connsiteY466" fmla="*/ 569953 h 1667221"/>
              <a:gd name="connsiteX467" fmla="*/ 491719 w 1948239"/>
              <a:gd name="connsiteY467" fmla="*/ 572795 h 1667221"/>
              <a:gd name="connsiteX468" fmla="*/ 488851 w 1948239"/>
              <a:gd name="connsiteY468" fmla="*/ 569953 h 1667221"/>
              <a:gd name="connsiteX469" fmla="*/ 435810 w 1948239"/>
              <a:gd name="connsiteY469" fmla="*/ 548633 h 1667221"/>
              <a:gd name="connsiteX470" fmla="*/ 441544 w 1948239"/>
              <a:gd name="connsiteY470" fmla="*/ 560003 h 1667221"/>
              <a:gd name="connsiteX471" fmla="*/ 440110 w 1948239"/>
              <a:gd name="connsiteY471" fmla="*/ 551476 h 1667221"/>
              <a:gd name="connsiteX472" fmla="*/ 1016410 w 1948239"/>
              <a:gd name="connsiteY472" fmla="*/ 541526 h 1667221"/>
              <a:gd name="connsiteX473" fmla="*/ 1017325 w 1948239"/>
              <a:gd name="connsiteY473" fmla="*/ 547713 h 1667221"/>
              <a:gd name="connsiteX474" fmla="*/ 1016948 w 1948239"/>
              <a:gd name="connsiteY474" fmla="*/ 547389 h 1667221"/>
              <a:gd name="connsiteX475" fmla="*/ 1016410 w 1948239"/>
              <a:gd name="connsiteY475" fmla="*/ 541526 h 1667221"/>
              <a:gd name="connsiteX476" fmla="*/ 559098 w 1948239"/>
              <a:gd name="connsiteY476" fmla="*/ 530156 h 1667221"/>
              <a:gd name="connsiteX477" fmla="*/ 570566 w 1948239"/>
              <a:gd name="connsiteY477" fmla="*/ 531577 h 1667221"/>
              <a:gd name="connsiteX478" fmla="*/ 559098 w 1948239"/>
              <a:gd name="connsiteY478" fmla="*/ 530156 h 1667221"/>
              <a:gd name="connsiteX479" fmla="*/ 1055117 w 1948239"/>
              <a:gd name="connsiteY479" fmla="*/ 524470 h 1667221"/>
              <a:gd name="connsiteX480" fmla="*/ 1055117 w 1948239"/>
              <a:gd name="connsiteY480" fmla="*/ 537262 h 1667221"/>
              <a:gd name="connsiteX481" fmla="*/ 1055117 w 1948239"/>
              <a:gd name="connsiteY481" fmla="*/ 524470 h 1667221"/>
              <a:gd name="connsiteX482" fmla="*/ 1070886 w 1948239"/>
              <a:gd name="connsiteY482" fmla="*/ 508835 h 1667221"/>
              <a:gd name="connsiteX483" fmla="*/ 1059417 w 1948239"/>
              <a:gd name="connsiteY483" fmla="*/ 514522 h 1667221"/>
              <a:gd name="connsiteX484" fmla="*/ 1070886 w 1948239"/>
              <a:gd name="connsiteY484" fmla="*/ 521627 h 1667221"/>
              <a:gd name="connsiteX485" fmla="*/ 1082355 w 1948239"/>
              <a:gd name="connsiteY485" fmla="*/ 518785 h 1667221"/>
              <a:gd name="connsiteX486" fmla="*/ 1070886 w 1948239"/>
              <a:gd name="connsiteY486" fmla="*/ 508835 h 1667221"/>
              <a:gd name="connsiteX487" fmla="*/ 549062 w 1948239"/>
              <a:gd name="connsiteY487" fmla="*/ 508835 h 1667221"/>
              <a:gd name="connsiteX488" fmla="*/ 561965 w 1948239"/>
              <a:gd name="connsiteY488" fmla="*/ 523049 h 1667221"/>
              <a:gd name="connsiteX489" fmla="*/ 549062 w 1948239"/>
              <a:gd name="connsiteY489" fmla="*/ 508835 h 1667221"/>
              <a:gd name="connsiteX490" fmla="*/ 1893763 w 1948239"/>
              <a:gd name="connsiteY490" fmla="*/ 491780 h 1667221"/>
              <a:gd name="connsiteX491" fmla="*/ 1889462 w 1948239"/>
              <a:gd name="connsiteY491" fmla="*/ 507415 h 1667221"/>
              <a:gd name="connsiteX492" fmla="*/ 1895196 w 1948239"/>
              <a:gd name="connsiteY492" fmla="*/ 497465 h 1667221"/>
              <a:gd name="connsiteX493" fmla="*/ 1908099 w 1948239"/>
              <a:gd name="connsiteY493" fmla="*/ 565688 h 1667221"/>
              <a:gd name="connsiteX494" fmla="*/ 1896630 w 1948239"/>
              <a:gd name="connsiteY494" fmla="*/ 494622 h 1667221"/>
              <a:gd name="connsiteX495" fmla="*/ 1895196 w 1948239"/>
              <a:gd name="connsiteY495" fmla="*/ 497465 h 1667221"/>
              <a:gd name="connsiteX496" fmla="*/ 1083789 w 1948239"/>
              <a:gd name="connsiteY496" fmla="*/ 456247 h 1667221"/>
              <a:gd name="connsiteX497" fmla="*/ 1080922 w 1948239"/>
              <a:gd name="connsiteY497" fmla="*/ 467617 h 1667221"/>
              <a:gd name="connsiteX498" fmla="*/ 1089523 w 1948239"/>
              <a:gd name="connsiteY498" fmla="*/ 461931 h 1667221"/>
              <a:gd name="connsiteX499" fmla="*/ 1083789 w 1948239"/>
              <a:gd name="connsiteY499" fmla="*/ 456247 h 1667221"/>
              <a:gd name="connsiteX500" fmla="*/ 1146867 w 1948239"/>
              <a:gd name="connsiteY500" fmla="*/ 453404 h 1667221"/>
              <a:gd name="connsiteX501" fmla="*/ 1145432 w 1948239"/>
              <a:gd name="connsiteY501" fmla="*/ 460511 h 1667221"/>
              <a:gd name="connsiteX502" fmla="*/ 1146867 w 1948239"/>
              <a:gd name="connsiteY502" fmla="*/ 453404 h 1667221"/>
              <a:gd name="connsiteX503" fmla="*/ 1166937 w 1948239"/>
              <a:gd name="connsiteY503" fmla="*/ 451983 h 1667221"/>
              <a:gd name="connsiteX504" fmla="*/ 1154034 w 1948239"/>
              <a:gd name="connsiteY504" fmla="*/ 457667 h 1667221"/>
              <a:gd name="connsiteX505" fmla="*/ 1166937 w 1948239"/>
              <a:gd name="connsiteY505" fmla="*/ 451983 h 1667221"/>
              <a:gd name="connsiteX506" fmla="*/ 1079487 w 1948239"/>
              <a:gd name="connsiteY506" fmla="*/ 427820 h 1667221"/>
              <a:gd name="connsiteX507" fmla="*/ 1072320 w 1948239"/>
              <a:gd name="connsiteY507" fmla="*/ 436348 h 1667221"/>
              <a:gd name="connsiteX508" fmla="*/ 1079487 w 1948239"/>
              <a:gd name="connsiteY508" fmla="*/ 427820 h 1667221"/>
              <a:gd name="connsiteX509" fmla="*/ 1910965 w 1948239"/>
              <a:gd name="connsiteY509" fmla="*/ 420713 h 1667221"/>
              <a:gd name="connsiteX510" fmla="*/ 1928168 w 1948239"/>
              <a:gd name="connsiteY510" fmla="*/ 481830 h 1667221"/>
              <a:gd name="connsiteX511" fmla="*/ 1913832 w 1948239"/>
              <a:gd name="connsiteY511" fmla="*/ 440612 h 1667221"/>
              <a:gd name="connsiteX512" fmla="*/ 1910965 w 1948239"/>
              <a:gd name="connsiteY512" fmla="*/ 420713 h 1667221"/>
              <a:gd name="connsiteX513" fmla="*/ 1852189 w 1948239"/>
              <a:gd name="connsiteY513" fmla="*/ 412186 h 1667221"/>
              <a:gd name="connsiteX514" fmla="*/ 1857923 w 1948239"/>
              <a:gd name="connsiteY514" fmla="*/ 432084 h 1667221"/>
              <a:gd name="connsiteX515" fmla="*/ 1855056 w 1948239"/>
              <a:gd name="connsiteY515" fmla="*/ 450561 h 1667221"/>
              <a:gd name="connsiteX516" fmla="*/ 1857923 w 1948239"/>
              <a:gd name="connsiteY516" fmla="*/ 432084 h 1667221"/>
              <a:gd name="connsiteX517" fmla="*/ 1852189 w 1948239"/>
              <a:gd name="connsiteY517" fmla="*/ 412186 h 1667221"/>
              <a:gd name="connsiteX518" fmla="*/ 1862224 w 1948239"/>
              <a:gd name="connsiteY518" fmla="*/ 400815 h 1667221"/>
              <a:gd name="connsiteX519" fmla="*/ 1875126 w 1948239"/>
              <a:gd name="connsiteY519" fmla="*/ 464775 h 1667221"/>
              <a:gd name="connsiteX520" fmla="*/ 1875126 w 1948239"/>
              <a:gd name="connsiteY520" fmla="*/ 442033 h 1667221"/>
              <a:gd name="connsiteX521" fmla="*/ 1883727 w 1948239"/>
              <a:gd name="connsiteY521" fmla="*/ 484673 h 1667221"/>
              <a:gd name="connsiteX522" fmla="*/ 1885162 w 1948239"/>
              <a:gd name="connsiteY522" fmla="*/ 451983 h 1667221"/>
              <a:gd name="connsiteX523" fmla="*/ 1882294 w 1948239"/>
              <a:gd name="connsiteY523" fmla="*/ 439190 h 1667221"/>
              <a:gd name="connsiteX524" fmla="*/ 1876560 w 1948239"/>
              <a:gd name="connsiteY524" fmla="*/ 426398 h 1667221"/>
              <a:gd name="connsiteX525" fmla="*/ 1862224 w 1948239"/>
              <a:gd name="connsiteY525" fmla="*/ 400815 h 1667221"/>
              <a:gd name="connsiteX526" fmla="*/ 1092389 w 1948239"/>
              <a:gd name="connsiteY526" fmla="*/ 379495 h 1667221"/>
              <a:gd name="connsiteX527" fmla="*/ 1092389 w 1948239"/>
              <a:gd name="connsiteY527" fmla="*/ 385180 h 1667221"/>
              <a:gd name="connsiteX528" fmla="*/ 1096690 w 1948239"/>
              <a:gd name="connsiteY528" fmla="*/ 385180 h 1667221"/>
              <a:gd name="connsiteX529" fmla="*/ 1088089 w 1948239"/>
              <a:gd name="connsiteY529" fmla="*/ 390865 h 1667221"/>
              <a:gd name="connsiteX530" fmla="*/ 1108159 w 1948239"/>
              <a:gd name="connsiteY530" fmla="*/ 392287 h 1667221"/>
              <a:gd name="connsiteX531" fmla="*/ 1109593 w 1948239"/>
              <a:gd name="connsiteY531" fmla="*/ 397972 h 1667221"/>
              <a:gd name="connsiteX532" fmla="*/ 1109593 w 1948239"/>
              <a:gd name="connsiteY532" fmla="*/ 400815 h 1667221"/>
              <a:gd name="connsiteX533" fmla="*/ 1112461 w 1948239"/>
              <a:gd name="connsiteY533" fmla="*/ 400815 h 1667221"/>
              <a:gd name="connsiteX534" fmla="*/ 1109593 w 1948239"/>
              <a:gd name="connsiteY534" fmla="*/ 396551 h 1667221"/>
              <a:gd name="connsiteX535" fmla="*/ 1112461 w 1948239"/>
              <a:gd name="connsiteY535" fmla="*/ 395129 h 1667221"/>
              <a:gd name="connsiteX536" fmla="*/ 1108159 w 1948239"/>
              <a:gd name="connsiteY536" fmla="*/ 390865 h 1667221"/>
              <a:gd name="connsiteX537" fmla="*/ 1092389 w 1948239"/>
              <a:gd name="connsiteY537" fmla="*/ 379495 h 1667221"/>
              <a:gd name="connsiteX538" fmla="*/ 365563 w 1948239"/>
              <a:gd name="connsiteY538" fmla="*/ 379494 h 1667221"/>
              <a:gd name="connsiteX539" fmla="*/ 328290 w 1948239"/>
              <a:gd name="connsiteY539" fmla="*/ 403656 h 1667221"/>
              <a:gd name="connsiteX540" fmla="*/ 365563 w 1948239"/>
              <a:gd name="connsiteY540" fmla="*/ 379494 h 1667221"/>
              <a:gd name="connsiteX541" fmla="*/ 1879188 w 1948239"/>
              <a:gd name="connsiteY541" fmla="*/ 377955 h 1667221"/>
              <a:gd name="connsiteX542" fmla="*/ 1879427 w 1948239"/>
              <a:gd name="connsiteY542" fmla="*/ 378073 h 1667221"/>
              <a:gd name="connsiteX543" fmla="*/ 1879634 w 1948239"/>
              <a:gd name="connsiteY543" fmla="*/ 379503 h 1667221"/>
              <a:gd name="connsiteX544" fmla="*/ 1790545 w 1948239"/>
              <a:gd name="connsiteY544" fmla="*/ 370966 h 1667221"/>
              <a:gd name="connsiteX545" fmla="*/ 1806314 w 1948239"/>
              <a:gd name="connsiteY545" fmla="*/ 402236 h 1667221"/>
              <a:gd name="connsiteX546" fmla="*/ 1823517 w 1948239"/>
              <a:gd name="connsiteY546" fmla="*/ 426398 h 1667221"/>
              <a:gd name="connsiteX547" fmla="*/ 1813483 w 1948239"/>
              <a:gd name="connsiteY547" fmla="*/ 406500 h 1667221"/>
              <a:gd name="connsiteX548" fmla="*/ 1790545 w 1948239"/>
              <a:gd name="connsiteY548" fmla="*/ 370966 h 1667221"/>
              <a:gd name="connsiteX549" fmla="*/ 336892 w 1948239"/>
              <a:gd name="connsiteY549" fmla="*/ 370966 h 1667221"/>
              <a:gd name="connsiteX550" fmla="*/ 283848 w 1948239"/>
              <a:gd name="connsiteY550" fmla="*/ 419291 h 1667221"/>
              <a:gd name="connsiteX551" fmla="*/ 235106 w 1948239"/>
              <a:gd name="connsiteY551" fmla="*/ 449139 h 1667221"/>
              <a:gd name="connsiteX552" fmla="*/ 283848 w 1948239"/>
              <a:gd name="connsiteY552" fmla="*/ 407920 h 1667221"/>
              <a:gd name="connsiteX553" fmla="*/ 336892 w 1948239"/>
              <a:gd name="connsiteY553" fmla="*/ 370966 h 1667221"/>
              <a:gd name="connsiteX554" fmla="*/ 344956 w 1948239"/>
              <a:gd name="connsiteY554" fmla="*/ 363504 h 1667221"/>
              <a:gd name="connsiteX555" fmla="*/ 345493 w 1948239"/>
              <a:gd name="connsiteY555" fmla="*/ 363859 h 1667221"/>
              <a:gd name="connsiteX556" fmla="*/ 336891 w 1948239"/>
              <a:gd name="connsiteY556" fmla="*/ 369544 h 1667221"/>
              <a:gd name="connsiteX557" fmla="*/ 344956 w 1948239"/>
              <a:gd name="connsiteY557" fmla="*/ 363504 h 1667221"/>
              <a:gd name="connsiteX558" fmla="*/ 1134860 w 1948239"/>
              <a:gd name="connsiteY558" fmla="*/ 362794 h 1667221"/>
              <a:gd name="connsiteX559" fmla="*/ 1129664 w 1948239"/>
              <a:gd name="connsiteY559" fmla="*/ 365281 h 1667221"/>
              <a:gd name="connsiteX560" fmla="*/ 1138265 w 1948239"/>
              <a:gd name="connsiteY560" fmla="*/ 368125 h 1667221"/>
              <a:gd name="connsiteX561" fmla="*/ 1141132 w 1948239"/>
              <a:gd name="connsiteY561" fmla="*/ 366702 h 1667221"/>
              <a:gd name="connsiteX562" fmla="*/ 1134860 w 1948239"/>
              <a:gd name="connsiteY562" fmla="*/ 362794 h 1667221"/>
              <a:gd name="connsiteX563" fmla="*/ 364131 w 1948239"/>
              <a:gd name="connsiteY563" fmla="*/ 362438 h 1667221"/>
              <a:gd name="connsiteX564" fmla="*/ 344060 w 1948239"/>
              <a:gd name="connsiteY564" fmla="*/ 379493 h 1667221"/>
              <a:gd name="connsiteX565" fmla="*/ 342626 w 1948239"/>
              <a:gd name="connsiteY565" fmla="*/ 372388 h 1667221"/>
              <a:gd name="connsiteX566" fmla="*/ 1871519 w 1948239"/>
              <a:gd name="connsiteY566" fmla="*/ 361461 h 1667221"/>
              <a:gd name="connsiteX567" fmla="*/ 1875126 w 1948239"/>
              <a:gd name="connsiteY567" fmla="*/ 363859 h 1667221"/>
              <a:gd name="connsiteX568" fmla="*/ 1879188 w 1948239"/>
              <a:gd name="connsiteY568" fmla="*/ 377955 h 1667221"/>
              <a:gd name="connsiteX569" fmla="*/ 1876560 w 1948239"/>
              <a:gd name="connsiteY569" fmla="*/ 376653 h 1667221"/>
              <a:gd name="connsiteX570" fmla="*/ 1871519 w 1948239"/>
              <a:gd name="connsiteY570" fmla="*/ 361461 h 1667221"/>
              <a:gd name="connsiteX571" fmla="*/ 1769041 w 1948239"/>
              <a:gd name="connsiteY571" fmla="*/ 355332 h 1667221"/>
              <a:gd name="connsiteX572" fmla="*/ 1773342 w 1948239"/>
              <a:gd name="connsiteY572" fmla="*/ 368123 h 1667221"/>
              <a:gd name="connsiteX573" fmla="*/ 1777642 w 1948239"/>
              <a:gd name="connsiteY573" fmla="*/ 383758 h 1667221"/>
              <a:gd name="connsiteX574" fmla="*/ 1773342 w 1948239"/>
              <a:gd name="connsiteY574" fmla="*/ 368123 h 1667221"/>
              <a:gd name="connsiteX575" fmla="*/ 1781944 w 1948239"/>
              <a:gd name="connsiteY575" fmla="*/ 372389 h 1667221"/>
              <a:gd name="connsiteX576" fmla="*/ 1780509 w 1948239"/>
              <a:gd name="connsiteY576" fmla="*/ 368123 h 1667221"/>
              <a:gd name="connsiteX577" fmla="*/ 1769041 w 1948239"/>
              <a:gd name="connsiteY577" fmla="*/ 355332 h 1667221"/>
              <a:gd name="connsiteX578" fmla="*/ 1846455 w 1948239"/>
              <a:gd name="connsiteY578" fmla="*/ 302743 h 1667221"/>
              <a:gd name="connsiteX579" fmla="*/ 1852189 w 1948239"/>
              <a:gd name="connsiteY579" fmla="*/ 328326 h 1667221"/>
              <a:gd name="connsiteX580" fmla="*/ 1846455 w 1948239"/>
              <a:gd name="connsiteY580" fmla="*/ 331169 h 1667221"/>
              <a:gd name="connsiteX581" fmla="*/ 1846455 w 1948239"/>
              <a:gd name="connsiteY581" fmla="*/ 302743 h 1667221"/>
              <a:gd name="connsiteX582" fmla="*/ 434815 w 1948239"/>
              <a:gd name="connsiteY582" fmla="*/ 297805 h 1667221"/>
              <a:gd name="connsiteX583" fmla="*/ 420936 w 1948239"/>
              <a:gd name="connsiteY583" fmla="*/ 310205 h 1667221"/>
              <a:gd name="connsiteX584" fmla="*/ 410005 w 1948239"/>
              <a:gd name="connsiteY584" fmla="*/ 322642 h 1667221"/>
              <a:gd name="connsiteX585" fmla="*/ 408572 w 1948239"/>
              <a:gd name="connsiteY585" fmla="*/ 308428 h 1667221"/>
              <a:gd name="connsiteX586" fmla="*/ 422549 w 1948239"/>
              <a:gd name="connsiteY586" fmla="*/ 304697 h 1667221"/>
              <a:gd name="connsiteX587" fmla="*/ 1088089 w 1948239"/>
              <a:gd name="connsiteY587" fmla="*/ 294215 h 1667221"/>
              <a:gd name="connsiteX588" fmla="*/ 1105292 w 1948239"/>
              <a:gd name="connsiteY588" fmla="*/ 301322 h 1667221"/>
              <a:gd name="connsiteX589" fmla="*/ 1105292 w 1948239"/>
              <a:gd name="connsiteY589" fmla="*/ 309850 h 1667221"/>
              <a:gd name="connsiteX590" fmla="*/ 1122495 w 1948239"/>
              <a:gd name="connsiteY590" fmla="*/ 307006 h 1667221"/>
              <a:gd name="connsiteX591" fmla="*/ 1121061 w 1948239"/>
              <a:gd name="connsiteY591" fmla="*/ 312693 h 1667221"/>
              <a:gd name="connsiteX592" fmla="*/ 1123929 w 1948239"/>
              <a:gd name="connsiteY592" fmla="*/ 314113 h 1667221"/>
              <a:gd name="connsiteX593" fmla="*/ 1122495 w 1948239"/>
              <a:gd name="connsiteY593" fmla="*/ 318377 h 1667221"/>
              <a:gd name="connsiteX594" fmla="*/ 1151167 w 1948239"/>
              <a:gd name="connsiteY594" fmla="*/ 328327 h 1667221"/>
              <a:gd name="connsiteX595" fmla="*/ 1135396 w 1948239"/>
              <a:gd name="connsiteY595" fmla="*/ 331169 h 1667221"/>
              <a:gd name="connsiteX596" fmla="*/ 1141132 w 1948239"/>
              <a:gd name="connsiteY596" fmla="*/ 341119 h 1667221"/>
              <a:gd name="connsiteX597" fmla="*/ 1154034 w 1948239"/>
              <a:gd name="connsiteY597" fmla="*/ 338276 h 1667221"/>
              <a:gd name="connsiteX598" fmla="*/ 1168370 w 1948239"/>
              <a:gd name="connsiteY598" fmla="*/ 352490 h 1667221"/>
              <a:gd name="connsiteX599" fmla="*/ 1182705 w 1948239"/>
              <a:gd name="connsiteY599" fmla="*/ 383759 h 1667221"/>
              <a:gd name="connsiteX600" fmla="*/ 1164068 w 1948239"/>
              <a:gd name="connsiteY600" fmla="*/ 379495 h 1667221"/>
              <a:gd name="connsiteX601" fmla="*/ 1171237 w 1948239"/>
              <a:gd name="connsiteY601" fmla="*/ 389444 h 1667221"/>
              <a:gd name="connsiteX602" fmla="*/ 1156901 w 1948239"/>
              <a:gd name="connsiteY602" fmla="*/ 386601 h 1667221"/>
              <a:gd name="connsiteX603" fmla="*/ 1162635 w 1948239"/>
              <a:gd name="connsiteY603" fmla="*/ 393708 h 1667221"/>
              <a:gd name="connsiteX604" fmla="*/ 1179838 w 1948239"/>
              <a:gd name="connsiteY604" fmla="*/ 396551 h 1667221"/>
              <a:gd name="connsiteX605" fmla="*/ 1172671 w 1948239"/>
              <a:gd name="connsiteY605" fmla="*/ 405079 h 1667221"/>
              <a:gd name="connsiteX606" fmla="*/ 1179838 w 1948239"/>
              <a:gd name="connsiteY606" fmla="*/ 405079 h 1667221"/>
              <a:gd name="connsiteX607" fmla="*/ 1171237 w 1948239"/>
              <a:gd name="connsiteY607" fmla="*/ 444876 h 1667221"/>
              <a:gd name="connsiteX608" fmla="*/ 1178405 w 1948239"/>
              <a:gd name="connsiteY608" fmla="*/ 446297 h 1667221"/>
              <a:gd name="connsiteX609" fmla="*/ 1174104 w 1948239"/>
              <a:gd name="connsiteY609" fmla="*/ 450560 h 1667221"/>
              <a:gd name="connsiteX610" fmla="*/ 1178405 w 1948239"/>
              <a:gd name="connsiteY610" fmla="*/ 451983 h 1667221"/>
              <a:gd name="connsiteX611" fmla="*/ 1159768 w 1948239"/>
              <a:gd name="connsiteY611" fmla="*/ 477566 h 1667221"/>
              <a:gd name="connsiteX612" fmla="*/ 1169804 w 1948239"/>
              <a:gd name="connsiteY612" fmla="*/ 476145 h 1667221"/>
              <a:gd name="connsiteX613" fmla="*/ 1156901 w 1948239"/>
              <a:gd name="connsiteY613" fmla="*/ 481830 h 1667221"/>
              <a:gd name="connsiteX614" fmla="*/ 1169804 w 1948239"/>
              <a:gd name="connsiteY614" fmla="*/ 486094 h 1667221"/>
              <a:gd name="connsiteX615" fmla="*/ 1152601 w 1948239"/>
              <a:gd name="connsiteY615" fmla="*/ 504572 h 1667221"/>
              <a:gd name="connsiteX616" fmla="*/ 1159768 w 1948239"/>
              <a:gd name="connsiteY616" fmla="*/ 507415 h 1667221"/>
              <a:gd name="connsiteX617" fmla="*/ 1152601 w 1948239"/>
              <a:gd name="connsiteY617" fmla="*/ 510258 h 1667221"/>
              <a:gd name="connsiteX618" fmla="*/ 1158335 w 1948239"/>
              <a:gd name="connsiteY618" fmla="*/ 510258 h 1667221"/>
              <a:gd name="connsiteX619" fmla="*/ 1143999 w 1948239"/>
              <a:gd name="connsiteY619" fmla="*/ 524470 h 1667221"/>
              <a:gd name="connsiteX620" fmla="*/ 1161202 w 1948239"/>
              <a:gd name="connsiteY620" fmla="*/ 525892 h 1667221"/>
              <a:gd name="connsiteX621" fmla="*/ 1138265 w 1948239"/>
              <a:gd name="connsiteY621" fmla="*/ 537262 h 1667221"/>
              <a:gd name="connsiteX622" fmla="*/ 1149732 w 1948239"/>
              <a:gd name="connsiteY622" fmla="*/ 545791 h 1667221"/>
              <a:gd name="connsiteX623" fmla="*/ 1138265 w 1948239"/>
              <a:gd name="connsiteY623" fmla="*/ 548633 h 1667221"/>
              <a:gd name="connsiteX624" fmla="*/ 1143999 w 1948239"/>
              <a:gd name="connsiteY624" fmla="*/ 550055 h 1667221"/>
              <a:gd name="connsiteX625" fmla="*/ 1106725 w 1948239"/>
              <a:gd name="connsiteY625" fmla="*/ 616858 h 1667221"/>
              <a:gd name="connsiteX626" fmla="*/ 1109593 w 1948239"/>
              <a:gd name="connsiteY626" fmla="*/ 616858 h 1667221"/>
              <a:gd name="connsiteX627" fmla="*/ 1089523 w 1948239"/>
              <a:gd name="connsiteY627" fmla="*/ 625386 h 1667221"/>
              <a:gd name="connsiteX628" fmla="*/ 1102425 w 1948239"/>
              <a:gd name="connsiteY628" fmla="*/ 639598 h 1667221"/>
              <a:gd name="connsiteX629" fmla="*/ 1086656 w 1948239"/>
              <a:gd name="connsiteY629" fmla="*/ 645284 h 1667221"/>
              <a:gd name="connsiteX630" fmla="*/ 1099558 w 1948239"/>
              <a:gd name="connsiteY630" fmla="*/ 649548 h 1667221"/>
              <a:gd name="connsiteX631" fmla="*/ 1082355 w 1948239"/>
              <a:gd name="connsiteY631" fmla="*/ 687923 h 1667221"/>
              <a:gd name="connsiteX632" fmla="*/ 1076620 w 1948239"/>
              <a:gd name="connsiteY632" fmla="*/ 655233 h 1667221"/>
              <a:gd name="connsiteX633" fmla="*/ 1065152 w 1948239"/>
              <a:gd name="connsiteY633" fmla="*/ 682238 h 1667221"/>
              <a:gd name="connsiteX634" fmla="*/ 1072320 w 1948239"/>
              <a:gd name="connsiteY634" fmla="*/ 677974 h 1667221"/>
              <a:gd name="connsiteX635" fmla="*/ 1072320 w 1948239"/>
              <a:gd name="connsiteY635" fmla="*/ 703558 h 1667221"/>
              <a:gd name="connsiteX636" fmla="*/ 1046516 w 1948239"/>
              <a:gd name="connsiteY636" fmla="*/ 713508 h 1667221"/>
              <a:gd name="connsiteX637" fmla="*/ 1050816 w 1948239"/>
              <a:gd name="connsiteY637" fmla="*/ 720615 h 1667221"/>
              <a:gd name="connsiteX638" fmla="*/ 1060852 w 1948239"/>
              <a:gd name="connsiteY638" fmla="*/ 722035 h 1667221"/>
              <a:gd name="connsiteX639" fmla="*/ 1059417 w 1948239"/>
              <a:gd name="connsiteY639" fmla="*/ 724879 h 1667221"/>
              <a:gd name="connsiteX640" fmla="*/ 1086656 w 1948239"/>
              <a:gd name="connsiteY640" fmla="*/ 741934 h 1667221"/>
              <a:gd name="connsiteX641" fmla="*/ 1108159 w 1948239"/>
              <a:gd name="connsiteY641" fmla="*/ 758990 h 1667221"/>
              <a:gd name="connsiteX642" fmla="*/ 1112461 w 1948239"/>
              <a:gd name="connsiteY642" fmla="*/ 750462 h 1667221"/>
              <a:gd name="connsiteX643" fmla="*/ 1122495 w 1948239"/>
              <a:gd name="connsiteY643" fmla="*/ 760412 h 1667221"/>
              <a:gd name="connsiteX644" fmla="*/ 1122495 w 1948239"/>
              <a:gd name="connsiteY644" fmla="*/ 756148 h 1667221"/>
              <a:gd name="connsiteX645" fmla="*/ 1156901 w 1948239"/>
              <a:gd name="connsiteY645" fmla="*/ 777467 h 1667221"/>
              <a:gd name="connsiteX646" fmla="*/ 1154034 w 1948239"/>
              <a:gd name="connsiteY646" fmla="*/ 763253 h 1667221"/>
              <a:gd name="connsiteX647" fmla="*/ 1195608 w 1948239"/>
              <a:gd name="connsiteY647" fmla="*/ 790259 h 1667221"/>
              <a:gd name="connsiteX648" fmla="*/ 1197041 w 1948239"/>
              <a:gd name="connsiteY648" fmla="*/ 785995 h 1667221"/>
              <a:gd name="connsiteX649" fmla="*/ 1202776 w 1948239"/>
              <a:gd name="connsiteY649" fmla="*/ 797366 h 1667221"/>
              <a:gd name="connsiteX650" fmla="*/ 1205643 w 1948239"/>
              <a:gd name="connsiteY650" fmla="*/ 787417 h 1667221"/>
              <a:gd name="connsiteX651" fmla="*/ 1241483 w 1948239"/>
              <a:gd name="connsiteY651" fmla="*/ 821528 h 1667221"/>
              <a:gd name="connsiteX652" fmla="*/ 1247217 w 1948239"/>
              <a:gd name="connsiteY652" fmla="*/ 803052 h 1667221"/>
              <a:gd name="connsiteX653" fmla="*/ 1295959 w 1948239"/>
              <a:gd name="connsiteY653" fmla="*/ 838584 h 1667221"/>
              <a:gd name="connsiteX654" fmla="*/ 1301693 w 1948239"/>
              <a:gd name="connsiteY654" fmla="*/ 845691 h 1667221"/>
              <a:gd name="connsiteX655" fmla="*/ 1303126 w 1948239"/>
              <a:gd name="connsiteY655" fmla="*/ 844270 h 1667221"/>
              <a:gd name="connsiteX656" fmla="*/ 1298826 w 1948239"/>
              <a:gd name="connsiteY656" fmla="*/ 838584 h 1667221"/>
              <a:gd name="connsiteX657" fmla="*/ 1314595 w 1948239"/>
              <a:gd name="connsiteY657" fmla="*/ 855641 h 1667221"/>
              <a:gd name="connsiteX658" fmla="*/ 1327498 w 1948239"/>
              <a:gd name="connsiteY658" fmla="*/ 844270 h 1667221"/>
              <a:gd name="connsiteX659" fmla="*/ 1356170 w 1948239"/>
              <a:gd name="connsiteY659" fmla="*/ 859905 h 1667221"/>
              <a:gd name="connsiteX660" fmla="*/ 1357603 w 1948239"/>
              <a:gd name="connsiteY660" fmla="*/ 854219 h 1667221"/>
              <a:gd name="connsiteX661" fmla="*/ 1435016 w 1948239"/>
              <a:gd name="connsiteY661" fmla="*/ 895438 h 1667221"/>
              <a:gd name="connsiteX662" fmla="*/ 1460820 w 1948239"/>
              <a:gd name="connsiteY662" fmla="*/ 938078 h 1667221"/>
              <a:gd name="connsiteX663" fmla="*/ 1456520 w 1948239"/>
              <a:gd name="connsiteY663" fmla="*/ 916757 h 1667221"/>
              <a:gd name="connsiteX664" fmla="*/ 1469019 w 1948239"/>
              <a:gd name="connsiteY664" fmla="*/ 912161 h 1667221"/>
              <a:gd name="connsiteX665" fmla="*/ 1474695 w 1948239"/>
              <a:gd name="connsiteY665" fmla="*/ 917728 h 1667221"/>
              <a:gd name="connsiteX666" fmla="*/ 1474082 w 1948239"/>
              <a:gd name="connsiteY666" fmla="*/ 922799 h 1667221"/>
              <a:gd name="connsiteX667" fmla="*/ 1479458 w 1948239"/>
              <a:gd name="connsiteY667" fmla="*/ 929549 h 1667221"/>
              <a:gd name="connsiteX668" fmla="*/ 1483758 w 1948239"/>
              <a:gd name="connsiteY668" fmla="*/ 921021 h 1667221"/>
              <a:gd name="connsiteX669" fmla="*/ 1486625 w 1948239"/>
              <a:gd name="connsiteY669" fmla="*/ 935235 h 1667221"/>
              <a:gd name="connsiteX670" fmla="*/ 1558304 w 1948239"/>
              <a:gd name="connsiteY670" fmla="*/ 956555 h 1667221"/>
              <a:gd name="connsiteX671" fmla="*/ 1552570 w 1948239"/>
              <a:gd name="connsiteY671" fmla="*/ 965082 h 1667221"/>
              <a:gd name="connsiteX672" fmla="*/ 1582676 w 1948239"/>
              <a:gd name="connsiteY672" fmla="*/ 984981 h 1667221"/>
              <a:gd name="connsiteX673" fmla="*/ 1581241 w 1948239"/>
              <a:gd name="connsiteY673" fmla="*/ 980717 h 1667221"/>
              <a:gd name="connsiteX674" fmla="*/ 1614215 w 1948239"/>
              <a:gd name="connsiteY674" fmla="*/ 1011987 h 1667221"/>
              <a:gd name="connsiteX675" fmla="*/ 1595577 w 1948239"/>
              <a:gd name="connsiteY675" fmla="*/ 1009145 h 1667221"/>
              <a:gd name="connsiteX676" fmla="*/ 1611347 w 1948239"/>
              <a:gd name="connsiteY676" fmla="*/ 1016250 h 1667221"/>
              <a:gd name="connsiteX677" fmla="*/ 1604179 w 1948239"/>
              <a:gd name="connsiteY677" fmla="*/ 1027621 h 1667221"/>
              <a:gd name="connsiteX678" fmla="*/ 1591277 w 1948239"/>
              <a:gd name="connsiteY678" fmla="*/ 1010566 h 1667221"/>
              <a:gd name="connsiteX679" fmla="*/ 1591277 w 1948239"/>
              <a:gd name="connsiteY679" fmla="*/ 1017673 h 1667221"/>
              <a:gd name="connsiteX680" fmla="*/ 1574074 w 1948239"/>
              <a:gd name="connsiteY680" fmla="*/ 1002038 h 1667221"/>
              <a:gd name="connsiteX681" fmla="*/ 1585543 w 1948239"/>
              <a:gd name="connsiteY681" fmla="*/ 1006302 h 1667221"/>
              <a:gd name="connsiteX682" fmla="*/ 1565473 w 1948239"/>
              <a:gd name="connsiteY682" fmla="*/ 992088 h 1667221"/>
              <a:gd name="connsiteX683" fmla="*/ 1556871 w 1948239"/>
              <a:gd name="connsiteY683" fmla="*/ 1010566 h 1667221"/>
              <a:gd name="connsiteX684" fmla="*/ 1538234 w 1948239"/>
              <a:gd name="connsiteY684" fmla="*/ 976453 h 1667221"/>
              <a:gd name="connsiteX685" fmla="*/ 1542535 w 1948239"/>
              <a:gd name="connsiteY685" fmla="*/ 973612 h 1667221"/>
              <a:gd name="connsiteX686" fmla="*/ 1526765 w 1948239"/>
              <a:gd name="connsiteY686" fmla="*/ 960819 h 1667221"/>
              <a:gd name="connsiteX687" fmla="*/ 1531067 w 1948239"/>
              <a:gd name="connsiteY687" fmla="*/ 975032 h 1667221"/>
              <a:gd name="connsiteX688" fmla="*/ 1518164 w 1948239"/>
              <a:gd name="connsiteY688" fmla="*/ 962241 h 1667221"/>
              <a:gd name="connsiteX689" fmla="*/ 1539668 w 1948239"/>
              <a:gd name="connsiteY689" fmla="*/ 987824 h 1667221"/>
              <a:gd name="connsiteX690" fmla="*/ 1535367 w 1948239"/>
              <a:gd name="connsiteY690" fmla="*/ 999195 h 1667221"/>
              <a:gd name="connsiteX691" fmla="*/ 1459388 w 1948239"/>
              <a:gd name="connsiteY691" fmla="*/ 948027 h 1667221"/>
              <a:gd name="connsiteX692" fmla="*/ 1449352 w 1948239"/>
              <a:gd name="connsiteY692" fmla="*/ 962241 h 1667221"/>
              <a:gd name="connsiteX693" fmla="*/ 1433583 w 1948239"/>
              <a:gd name="connsiteY693" fmla="*/ 949449 h 1667221"/>
              <a:gd name="connsiteX694" fmla="*/ 1435016 w 1948239"/>
              <a:gd name="connsiteY694" fmla="*/ 969346 h 1667221"/>
              <a:gd name="connsiteX695" fmla="*/ 1392008 w 1948239"/>
              <a:gd name="connsiteY695" fmla="*/ 928128 h 1667221"/>
              <a:gd name="connsiteX696" fmla="*/ 1394876 w 1948239"/>
              <a:gd name="connsiteY696" fmla="*/ 938078 h 1667221"/>
              <a:gd name="connsiteX697" fmla="*/ 1364771 w 1948239"/>
              <a:gd name="connsiteY697" fmla="*/ 911073 h 1667221"/>
              <a:gd name="connsiteX698" fmla="*/ 1374805 w 1948239"/>
              <a:gd name="connsiteY698" fmla="*/ 938078 h 1667221"/>
              <a:gd name="connsiteX699" fmla="*/ 1366204 w 1948239"/>
              <a:gd name="connsiteY699" fmla="*/ 939499 h 1667221"/>
              <a:gd name="connsiteX700" fmla="*/ 1367638 w 1948239"/>
              <a:gd name="connsiteY700" fmla="*/ 949449 h 1667221"/>
              <a:gd name="connsiteX701" fmla="*/ 1360470 w 1948239"/>
              <a:gd name="connsiteY701" fmla="*/ 913916 h 1667221"/>
              <a:gd name="connsiteX702" fmla="*/ 1346134 w 1948239"/>
              <a:gd name="connsiteY702" fmla="*/ 921021 h 1667221"/>
              <a:gd name="connsiteX703" fmla="*/ 1311728 w 1948239"/>
              <a:gd name="connsiteY703" fmla="*/ 886910 h 1667221"/>
              <a:gd name="connsiteX704" fmla="*/ 1297392 w 1948239"/>
              <a:gd name="connsiteY704" fmla="*/ 892595 h 1667221"/>
              <a:gd name="connsiteX705" fmla="*/ 1314595 w 1948239"/>
              <a:gd name="connsiteY705" fmla="*/ 928128 h 1667221"/>
              <a:gd name="connsiteX706" fmla="*/ 1311728 w 1948239"/>
              <a:gd name="connsiteY706" fmla="*/ 913916 h 1667221"/>
              <a:gd name="connsiteX707" fmla="*/ 1334665 w 1948239"/>
              <a:gd name="connsiteY707" fmla="*/ 928128 h 1667221"/>
              <a:gd name="connsiteX708" fmla="*/ 1317462 w 1948239"/>
              <a:gd name="connsiteY708" fmla="*/ 919601 h 1667221"/>
              <a:gd name="connsiteX709" fmla="*/ 1324631 w 1948239"/>
              <a:gd name="connsiteY709" fmla="*/ 932392 h 1667221"/>
              <a:gd name="connsiteX710" fmla="*/ 1300259 w 1948239"/>
              <a:gd name="connsiteY710" fmla="*/ 928128 h 1667221"/>
              <a:gd name="connsiteX711" fmla="*/ 1301693 w 1948239"/>
              <a:gd name="connsiteY711" fmla="*/ 929549 h 1667221"/>
              <a:gd name="connsiteX712" fmla="*/ 1278756 w 1948239"/>
              <a:gd name="connsiteY712" fmla="*/ 912494 h 1667221"/>
              <a:gd name="connsiteX713" fmla="*/ 1295959 w 1948239"/>
              <a:gd name="connsiteY713" fmla="*/ 903966 h 1667221"/>
              <a:gd name="connsiteX714" fmla="*/ 1221413 w 1948239"/>
              <a:gd name="connsiteY714" fmla="*/ 868433 h 1667221"/>
              <a:gd name="connsiteX715" fmla="*/ 1230014 w 1948239"/>
              <a:gd name="connsiteY715" fmla="*/ 885488 h 1667221"/>
              <a:gd name="connsiteX716" fmla="*/ 1204210 w 1948239"/>
              <a:gd name="connsiteY716" fmla="*/ 882646 h 1667221"/>
              <a:gd name="connsiteX717" fmla="*/ 1211377 w 1948239"/>
              <a:gd name="connsiteY717" fmla="*/ 895438 h 1667221"/>
              <a:gd name="connsiteX718" fmla="*/ 1214244 w 1948239"/>
              <a:gd name="connsiteY718" fmla="*/ 898281 h 1667221"/>
              <a:gd name="connsiteX719" fmla="*/ 1214244 w 1948239"/>
              <a:gd name="connsiteY719" fmla="*/ 903966 h 1667221"/>
              <a:gd name="connsiteX720" fmla="*/ 1194174 w 1948239"/>
              <a:gd name="connsiteY720" fmla="*/ 874117 h 1667221"/>
              <a:gd name="connsiteX721" fmla="*/ 1184140 w 1948239"/>
              <a:gd name="connsiteY721" fmla="*/ 884067 h 1667221"/>
              <a:gd name="connsiteX722" fmla="*/ 1189874 w 1948239"/>
              <a:gd name="connsiteY722" fmla="*/ 871276 h 1667221"/>
              <a:gd name="connsiteX723" fmla="*/ 1175538 w 1948239"/>
              <a:gd name="connsiteY723" fmla="*/ 864169 h 1667221"/>
              <a:gd name="connsiteX724" fmla="*/ 1178405 w 1948239"/>
              <a:gd name="connsiteY724" fmla="*/ 882646 h 1667221"/>
              <a:gd name="connsiteX725" fmla="*/ 1159768 w 1948239"/>
              <a:gd name="connsiteY725" fmla="*/ 859905 h 1667221"/>
              <a:gd name="connsiteX726" fmla="*/ 1159768 w 1948239"/>
              <a:gd name="connsiteY726" fmla="*/ 862748 h 1667221"/>
              <a:gd name="connsiteX727" fmla="*/ 1152601 w 1948239"/>
              <a:gd name="connsiteY727" fmla="*/ 857062 h 1667221"/>
              <a:gd name="connsiteX728" fmla="*/ 1151636 w 1948239"/>
              <a:gd name="connsiteY728" fmla="*/ 862322 h 1667221"/>
              <a:gd name="connsiteX729" fmla="*/ 1144906 w 1948239"/>
              <a:gd name="connsiteY729" fmla="*/ 858145 h 1667221"/>
              <a:gd name="connsiteX730" fmla="*/ 1135935 w 1948239"/>
              <a:gd name="connsiteY730" fmla="*/ 846802 h 1667221"/>
              <a:gd name="connsiteX731" fmla="*/ 1125761 w 1948239"/>
              <a:gd name="connsiteY731" fmla="*/ 849836 h 1667221"/>
              <a:gd name="connsiteX732" fmla="*/ 1125362 w 1948239"/>
              <a:gd name="connsiteY732" fmla="*/ 849955 h 1667221"/>
              <a:gd name="connsiteX733" fmla="*/ 1121061 w 1948239"/>
              <a:gd name="connsiteY733" fmla="*/ 841427 h 1667221"/>
              <a:gd name="connsiteX734" fmla="*/ 1118195 w 1948239"/>
              <a:gd name="connsiteY734" fmla="*/ 845691 h 1667221"/>
              <a:gd name="connsiteX735" fmla="*/ 1113893 w 1948239"/>
              <a:gd name="connsiteY735" fmla="*/ 837163 h 1667221"/>
              <a:gd name="connsiteX736" fmla="*/ 1102806 w 1948239"/>
              <a:gd name="connsiteY736" fmla="*/ 845758 h 1667221"/>
              <a:gd name="connsiteX737" fmla="*/ 1101310 w 1948239"/>
              <a:gd name="connsiteY737" fmla="*/ 847690 h 1667221"/>
              <a:gd name="connsiteX738" fmla="*/ 1099558 w 1948239"/>
              <a:gd name="connsiteY738" fmla="*/ 849955 h 1667221"/>
              <a:gd name="connsiteX739" fmla="*/ 1090956 w 1948239"/>
              <a:gd name="connsiteY739" fmla="*/ 857062 h 1667221"/>
              <a:gd name="connsiteX740" fmla="*/ 1080922 w 1948239"/>
              <a:gd name="connsiteY740" fmla="*/ 842849 h 1667221"/>
              <a:gd name="connsiteX741" fmla="*/ 1070886 w 1948239"/>
              <a:gd name="connsiteY741" fmla="*/ 798787 h 1667221"/>
              <a:gd name="connsiteX742" fmla="*/ 1062284 w 1948239"/>
              <a:gd name="connsiteY742" fmla="*/ 804473 h 1667221"/>
              <a:gd name="connsiteX743" fmla="*/ 1043649 w 1948239"/>
              <a:gd name="connsiteY743" fmla="*/ 810158 h 1667221"/>
              <a:gd name="connsiteX744" fmla="*/ 1046516 w 1948239"/>
              <a:gd name="connsiteY744" fmla="*/ 815844 h 1667221"/>
              <a:gd name="connsiteX745" fmla="*/ 1040781 w 1948239"/>
              <a:gd name="connsiteY745" fmla="*/ 810158 h 1667221"/>
              <a:gd name="connsiteX746" fmla="*/ 1036480 w 1948239"/>
              <a:gd name="connsiteY746" fmla="*/ 817265 h 1667221"/>
              <a:gd name="connsiteX747" fmla="*/ 1027879 w 1948239"/>
              <a:gd name="connsiteY747" fmla="*/ 808737 h 1667221"/>
              <a:gd name="connsiteX748" fmla="*/ 1027879 w 1948239"/>
              <a:gd name="connsiteY748" fmla="*/ 822951 h 1667221"/>
              <a:gd name="connsiteX749" fmla="*/ 1017844 w 1948239"/>
              <a:gd name="connsiteY749" fmla="*/ 811580 h 1667221"/>
              <a:gd name="connsiteX750" fmla="*/ 1013543 w 1948239"/>
              <a:gd name="connsiteY750" fmla="*/ 820108 h 1667221"/>
              <a:gd name="connsiteX751" fmla="*/ 1003508 w 1948239"/>
              <a:gd name="connsiteY751" fmla="*/ 804473 h 1667221"/>
              <a:gd name="connsiteX752" fmla="*/ 1019277 w 1948239"/>
              <a:gd name="connsiteY752" fmla="*/ 801630 h 1667221"/>
              <a:gd name="connsiteX753" fmla="*/ 1013543 w 1948239"/>
              <a:gd name="connsiteY753" fmla="*/ 791681 h 1667221"/>
              <a:gd name="connsiteX754" fmla="*/ 990605 w 1948239"/>
              <a:gd name="connsiteY754" fmla="*/ 791681 h 1667221"/>
              <a:gd name="connsiteX755" fmla="*/ 992038 w 1948239"/>
              <a:gd name="connsiteY755" fmla="*/ 795945 h 1667221"/>
              <a:gd name="connsiteX756" fmla="*/ 997774 w 1948239"/>
              <a:gd name="connsiteY756" fmla="*/ 797366 h 1667221"/>
              <a:gd name="connsiteX757" fmla="*/ 983438 w 1948239"/>
              <a:gd name="connsiteY757" fmla="*/ 815844 h 1667221"/>
              <a:gd name="connsiteX758" fmla="*/ 969102 w 1948239"/>
              <a:gd name="connsiteY758" fmla="*/ 828635 h 1667221"/>
              <a:gd name="connsiteX759" fmla="*/ 977702 w 1948239"/>
              <a:gd name="connsiteY759" fmla="*/ 832899 h 1667221"/>
              <a:gd name="connsiteX760" fmla="*/ 969102 w 1948239"/>
              <a:gd name="connsiteY760" fmla="*/ 838584 h 1667221"/>
              <a:gd name="connsiteX761" fmla="*/ 973402 w 1948239"/>
              <a:gd name="connsiteY761" fmla="*/ 840006 h 1667221"/>
              <a:gd name="connsiteX762" fmla="*/ 954767 w 1948239"/>
              <a:gd name="connsiteY762" fmla="*/ 861326 h 1667221"/>
              <a:gd name="connsiteX763" fmla="*/ 969102 w 1948239"/>
              <a:gd name="connsiteY763" fmla="*/ 862748 h 1667221"/>
              <a:gd name="connsiteX764" fmla="*/ 944731 w 1948239"/>
              <a:gd name="connsiteY764" fmla="*/ 889752 h 1667221"/>
              <a:gd name="connsiteX765" fmla="*/ 949031 w 1948239"/>
              <a:gd name="connsiteY765" fmla="*/ 891174 h 1667221"/>
              <a:gd name="connsiteX766" fmla="*/ 938996 w 1948239"/>
              <a:gd name="connsiteY766" fmla="*/ 894017 h 1667221"/>
              <a:gd name="connsiteX767" fmla="*/ 949031 w 1948239"/>
              <a:gd name="connsiteY767" fmla="*/ 898281 h 1667221"/>
              <a:gd name="connsiteX768" fmla="*/ 917493 w 1948239"/>
              <a:gd name="connsiteY768" fmla="*/ 919601 h 1667221"/>
              <a:gd name="connsiteX769" fmla="*/ 934695 w 1948239"/>
              <a:gd name="connsiteY769" fmla="*/ 926708 h 1667221"/>
              <a:gd name="connsiteX770" fmla="*/ 903158 w 1948239"/>
              <a:gd name="connsiteY770" fmla="*/ 956555 h 1667221"/>
              <a:gd name="connsiteX771" fmla="*/ 895989 w 1948239"/>
              <a:gd name="connsiteY771" fmla="*/ 959398 h 1667221"/>
              <a:gd name="connsiteX772" fmla="*/ 897423 w 1948239"/>
              <a:gd name="connsiteY772" fmla="*/ 960819 h 1667221"/>
              <a:gd name="connsiteX773" fmla="*/ 901723 w 1948239"/>
              <a:gd name="connsiteY773" fmla="*/ 959398 h 1667221"/>
              <a:gd name="connsiteX774" fmla="*/ 885955 w 1948239"/>
              <a:gd name="connsiteY774" fmla="*/ 967925 h 1667221"/>
              <a:gd name="connsiteX775" fmla="*/ 897423 w 1948239"/>
              <a:gd name="connsiteY775" fmla="*/ 979296 h 1667221"/>
              <a:gd name="connsiteX776" fmla="*/ 884520 w 1948239"/>
              <a:gd name="connsiteY776" fmla="*/ 997774 h 1667221"/>
              <a:gd name="connsiteX777" fmla="*/ 890255 w 1948239"/>
              <a:gd name="connsiteY777" fmla="*/ 1000616 h 1667221"/>
              <a:gd name="connsiteX778" fmla="*/ 854416 w 1948239"/>
              <a:gd name="connsiteY778" fmla="*/ 1050363 h 1667221"/>
              <a:gd name="connsiteX779" fmla="*/ 815708 w 1948239"/>
              <a:gd name="connsiteY779" fmla="*/ 1061734 h 1667221"/>
              <a:gd name="connsiteX780" fmla="*/ 835778 w 1948239"/>
              <a:gd name="connsiteY780" fmla="*/ 1063155 h 1667221"/>
              <a:gd name="connsiteX781" fmla="*/ 834346 w 1948239"/>
              <a:gd name="connsiteY781" fmla="*/ 1075946 h 1667221"/>
              <a:gd name="connsiteX782" fmla="*/ 838646 w 1948239"/>
              <a:gd name="connsiteY782" fmla="*/ 1077368 h 1667221"/>
              <a:gd name="connsiteX783" fmla="*/ 824310 w 1948239"/>
              <a:gd name="connsiteY783" fmla="*/ 1077368 h 1667221"/>
              <a:gd name="connsiteX784" fmla="*/ 832911 w 1948239"/>
              <a:gd name="connsiteY784" fmla="*/ 1083053 h 1667221"/>
              <a:gd name="connsiteX785" fmla="*/ 818575 w 1948239"/>
              <a:gd name="connsiteY785" fmla="*/ 1081632 h 1667221"/>
              <a:gd name="connsiteX786" fmla="*/ 799940 w 1948239"/>
              <a:gd name="connsiteY786" fmla="*/ 1129957 h 1667221"/>
              <a:gd name="connsiteX787" fmla="*/ 792771 w 1948239"/>
              <a:gd name="connsiteY787" fmla="*/ 1124273 h 1667221"/>
              <a:gd name="connsiteX788" fmla="*/ 775568 w 1948239"/>
              <a:gd name="connsiteY788" fmla="*/ 1142749 h 1667221"/>
              <a:gd name="connsiteX789" fmla="*/ 779869 w 1948239"/>
              <a:gd name="connsiteY789" fmla="*/ 1142749 h 1667221"/>
              <a:gd name="connsiteX790" fmla="*/ 766966 w 1948239"/>
              <a:gd name="connsiteY790" fmla="*/ 1154120 h 1667221"/>
              <a:gd name="connsiteX791" fmla="*/ 738295 w 1948239"/>
              <a:gd name="connsiteY791" fmla="*/ 1161227 h 1667221"/>
              <a:gd name="connsiteX792" fmla="*/ 729693 w 1948239"/>
              <a:gd name="connsiteY792" fmla="*/ 1139907 h 1667221"/>
              <a:gd name="connsiteX793" fmla="*/ 735428 w 1948239"/>
              <a:gd name="connsiteY793" fmla="*/ 1147013 h 1667221"/>
              <a:gd name="connsiteX794" fmla="*/ 744029 w 1948239"/>
              <a:gd name="connsiteY794" fmla="*/ 1145592 h 1667221"/>
              <a:gd name="connsiteX795" fmla="*/ 733995 w 1948239"/>
              <a:gd name="connsiteY795" fmla="*/ 1135643 h 1667221"/>
              <a:gd name="connsiteX796" fmla="*/ 742596 w 1948239"/>
              <a:gd name="connsiteY796" fmla="*/ 1129957 h 1667221"/>
              <a:gd name="connsiteX797" fmla="*/ 732560 w 1948239"/>
              <a:gd name="connsiteY797" fmla="*/ 1132800 h 1667221"/>
              <a:gd name="connsiteX798" fmla="*/ 731128 w 1948239"/>
              <a:gd name="connsiteY798" fmla="*/ 1128536 h 1667221"/>
              <a:gd name="connsiteX799" fmla="*/ 754065 w 1948239"/>
              <a:gd name="connsiteY799" fmla="*/ 1122850 h 1667221"/>
              <a:gd name="connsiteX800" fmla="*/ 749763 w 1948239"/>
              <a:gd name="connsiteY800" fmla="*/ 1118586 h 1667221"/>
              <a:gd name="connsiteX801" fmla="*/ 781302 w 1948239"/>
              <a:gd name="connsiteY801" fmla="*/ 1112902 h 1667221"/>
              <a:gd name="connsiteX802" fmla="*/ 784169 w 1948239"/>
              <a:gd name="connsiteY802" fmla="*/ 1117166 h 1667221"/>
              <a:gd name="connsiteX803" fmla="*/ 795638 w 1948239"/>
              <a:gd name="connsiteY803" fmla="*/ 1108638 h 1667221"/>
              <a:gd name="connsiteX804" fmla="*/ 787685 w 1948239"/>
              <a:gd name="connsiteY804" fmla="*/ 1107095 h 1667221"/>
              <a:gd name="connsiteX805" fmla="*/ 792771 w 1948239"/>
              <a:gd name="connsiteY805" fmla="*/ 1101531 h 1667221"/>
              <a:gd name="connsiteX806" fmla="*/ 768401 w 1948239"/>
              <a:gd name="connsiteY806" fmla="*/ 1111479 h 1667221"/>
              <a:gd name="connsiteX807" fmla="*/ 758365 w 1948239"/>
              <a:gd name="connsiteY807" fmla="*/ 1105795 h 1667221"/>
              <a:gd name="connsiteX808" fmla="*/ 786679 w 1948239"/>
              <a:gd name="connsiteY808" fmla="*/ 1086252 h 1667221"/>
              <a:gd name="connsiteX809" fmla="*/ 801661 w 1948239"/>
              <a:gd name="connsiteY809" fmla="*/ 1064121 h 1667221"/>
              <a:gd name="connsiteX810" fmla="*/ 797967 w 1948239"/>
              <a:gd name="connsiteY810" fmla="*/ 1067241 h 1667221"/>
              <a:gd name="connsiteX811" fmla="*/ 789903 w 1948239"/>
              <a:gd name="connsiteY811" fmla="*/ 1070261 h 1667221"/>
              <a:gd name="connsiteX812" fmla="*/ 787036 w 1948239"/>
              <a:gd name="connsiteY812" fmla="*/ 1063155 h 1667221"/>
              <a:gd name="connsiteX813" fmla="*/ 802315 w 1948239"/>
              <a:gd name="connsiteY813" fmla="*/ 1063155 h 1667221"/>
              <a:gd name="connsiteX814" fmla="*/ 804240 w 1948239"/>
              <a:gd name="connsiteY814" fmla="*/ 1060311 h 1667221"/>
              <a:gd name="connsiteX815" fmla="*/ 791338 w 1948239"/>
              <a:gd name="connsiteY815" fmla="*/ 1050363 h 1667221"/>
              <a:gd name="connsiteX816" fmla="*/ 802807 w 1948239"/>
              <a:gd name="connsiteY816" fmla="*/ 1041835 h 1667221"/>
              <a:gd name="connsiteX817" fmla="*/ 784169 w 1948239"/>
              <a:gd name="connsiteY817" fmla="*/ 1038992 h 1667221"/>
              <a:gd name="connsiteX818" fmla="*/ 821443 w 1948239"/>
              <a:gd name="connsiteY818" fmla="*/ 1014830 h 1667221"/>
              <a:gd name="connsiteX819" fmla="*/ 812841 w 1948239"/>
              <a:gd name="connsiteY819" fmla="*/ 1014830 h 1667221"/>
              <a:gd name="connsiteX820" fmla="*/ 837213 w 1948239"/>
              <a:gd name="connsiteY820" fmla="*/ 997774 h 1667221"/>
              <a:gd name="connsiteX821" fmla="*/ 811408 w 1948239"/>
              <a:gd name="connsiteY821" fmla="*/ 999195 h 1667221"/>
              <a:gd name="connsiteX822" fmla="*/ 809974 w 1948239"/>
              <a:gd name="connsiteY822" fmla="*/ 992088 h 1667221"/>
              <a:gd name="connsiteX823" fmla="*/ 799940 w 1948239"/>
              <a:gd name="connsiteY823" fmla="*/ 990667 h 1667221"/>
              <a:gd name="connsiteX824" fmla="*/ 834346 w 1948239"/>
              <a:gd name="connsiteY824" fmla="*/ 992088 h 1667221"/>
              <a:gd name="connsiteX825" fmla="*/ 827177 w 1948239"/>
              <a:gd name="connsiteY825" fmla="*/ 980717 h 1667221"/>
              <a:gd name="connsiteX826" fmla="*/ 857283 w 1948239"/>
              <a:gd name="connsiteY826" fmla="*/ 960819 h 1667221"/>
              <a:gd name="connsiteX827" fmla="*/ 851549 w 1948239"/>
              <a:gd name="connsiteY827" fmla="*/ 948027 h 1667221"/>
              <a:gd name="connsiteX828" fmla="*/ 818575 w 1948239"/>
              <a:gd name="connsiteY828" fmla="*/ 953713 h 1667221"/>
              <a:gd name="connsiteX829" fmla="*/ 832911 w 1948239"/>
              <a:gd name="connsiteY829" fmla="*/ 955134 h 1667221"/>
              <a:gd name="connsiteX830" fmla="*/ 821443 w 1948239"/>
              <a:gd name="connsiteY830" fmla="*/ 969346 h 1667221"/>
              <a:gd name="connsiteX831" fmla="*/ 828611 w 1948239"/>
              <a:gd name="connsiteY831" fmla="*/ 957977 h 1667221"/>
              <a:gd name="connsiteX832" fmla="*/ 817143 w 1948239"/>
              <a:gd name="connsiteY832" fmla="*/ 960819 h 1667221"/>
              <a:gd name="connsiteX833" fmla="*/ 820010 w 1948239"/>
              <a:gd name="connsiteY833" fmla="*/ 943763 h 1667221"/>
              <a:gd name="connsiteX834" fmla="*/ 818575 w 1948239"/>
              <a:gd name="connsiteY834" fmla="*/ 943763 h 1667221"/>
              <a:gd name="connsiteX835" fmla="*/ 834346 w 1948239"/>
              <a:gd name="connsiteY835" fmla="*/ 929549 h 1667221"/>
              <a:gd name="connsiteX836" fmla="*/ 842947 w 1948239"/>
              <a:gd name="connsiteY836" fmla="*/ 943763 h 1667221"/>
              <a:gd name="connsiteX837" fmla="*/ 873052 w 1948239"/>
              <a:gd name="connsiteY837" fmla="*/ 894017 h 1667221"/>
              <a:gd name="connsiteX838" fmla="*/ 857283 w 1948239"/>
              <a:gd name="connsiteY838" fmla="*/ 896859 h 1667221"/>
              <a:gd name="connsiteX839" fmla="*/ 858716 w 1948239"/>
              <a:gd name="connsiteY839" fmla="*/ 878383 h 1667221"/>
              <a:gd name="connsiteX840" fmla="*/ 847247 w 1948239"/>
              <a:gd name="connsiteY840" fmla="*/ 881224 h 1667221"/>
              <a:gd name="connsiteX841" fmla="*/ 848681 w 1948239"/>
              <a:gd name="connsiteY841" fmla="*/ 881224 h 1667221"/>
              <a:gd name="connsiteX842" fmla="*/ 842947 w 1948239"/>
              <a:gd name="connsiteY842" fmla="*/ 879803 h 1667221"/>
              <a:gd name="connsiteX843" fmla="*/ 870184 w 1948239"/>
              <a:gd name="connsiteY843" fmla="*/ 871276 h 1667221"/>
              <a:gd name="connsiteX844" fmla="*/ 860150 w 1948239"/>
              <a:gd name="connsiteY844" fmla="*/ 862748 h 1667221"/>
              <a:gd name="connsiteX845" fmla="*/ 871619 w 1948239"/>
              <a:gd name="connsiteY845" fmla="*/ 869853 h 1667221"/>
              <a:gd name="connsiteX846" fmla="*/ 877353 w 1948239"/>
              <a:gd name="connsiteY846" fmla="*/ 861326 h 1667221"/>
              <a:gd name="connsiteX847" fmla="*/ 860150 w 1948239"/>
              <a:gd name="connsiteY847" fmla="*/ 859905 h 1667221"/>
              <a:gd name="connsiteX848" fmla="*/ 881653 w 1948239"/>
              <a:gd name="connsiteY848" fmla="*/ 849955 h 1667221"/>
              <a:gd name="connsiteX849" fmla="*/ 878786 w 1948239"/>
              <a:gd name="connsiteY849" fmla="*/ 849955 h 1667221"/>
              <a:gd name="connsiteX850" fmla="*/ 884520 w 1948239"/>
              <a:gd name="connsiteY850" fmla="*/ 845691 h 1667221"/>
              <a:gd name="connsiteX851" fmla="*/ 875919 w 1948239"/>
              <a:gd name="connsiteY851" fmla="*/ 847113 h 1667221"/>
              <a:gd name="connsiteX852" fmla="*/ 888822 w 1948239"/>
              <a:gd name="connsiteY852" fmla="*/ 825792 h 1667221"/>
              <a:gd name="connsiteX853" fmla="*/ 891689 w 1948239"/>
              <a:gd name="connsiteY853" fmla="*/ 821528 h 1667221"/>
              <a:gd name="connsiteX854" fmla="*/ 887387 w 1948239"/>
              <a:gd name="connsiteY854" fmla="*/ 818685 h 1667221"/>
              <a:gd name="connsiteX855" fmla="*/ 895989 w 1948239"/>
              <a:gd name="connsiteY855" fmla="*/ 817265 h 1667221"/>
              <a:gd name="connsiteX856" fmla="*/ 883087 w 1948239"/>
              <a:gd name="connsiteY856" fmla="*/ 804473 h 1667221"/>
              <a:gd name="connsiteX857" fmla="*/ 875919 w 1948239"/>
              <a:gd name="connsiteY857" fmla="*/ 797366 h 1667221"/>
              <a:gd name="connsiteX858" fmla="*/ 888822 w 1948239"/>
              <a:gd name="connsiteY858" fmla="*/ 791681 h 1667221"/>
              <a:gd name="connsiteX859" fmla="*/ 930395 w 1948239"/>
              <a:gd name="connsiteY859" fmla="*/ 791681 h 1667221"/>
              <a:gd name="connsiteX860" fmla="*/ 924661 w 1948239"/>
              <a:gd name="connsiteY860" fmla="*/ 784574 h 1667221"/>
              <a:gd name="connsiteX861" fmla="*/ 921793 w 1948239"/>
              <a:gd name="connsiteY861" fmla="*/ 778888 h 1667221"/>
              <a:gd name="connsiteX862" fmla="*/ 913192 w 1948239"/>
              <a:gd name="connsiteY862" fmla="*/ 778888 h 1667221"/>
              <a:gd name="connsiteX863" fmla="*/ 916059 w 1948239"/>
              <a:gd name="connsiteY863" fmla="*/ 776047 h 1667221"/>
              <a:gd name="connsiteX864" fmla="*/ 916059 w 1948239"/>
              <a:gd name="connsiteY864" fmla="*/ 773203 h 1667221"/>
              <a:gd name="connsiteX865" fmla="*/ 916059 w 1948239"/>
              <a:gd name="connsiteY865" fmla="*/ 770360 h 1667221"/>
              <a:gd name="connsiteX866" fmla="*/ 911759 w 1948239"/>
              <a:gd name="connsiteY866" fmla="*/ 771783 h 1667221"/>
              <a:gd name="connsiteX867" fmla="*/ 908892 w 1948239"/>
              <a:gd name="connsiteY867" fmla="*/ 776047 h 1667221"/>
              <a:gd name="connsiteX868" fmla="*/ 874486 w 1948239"/>
              <a:gd name="connsiteY868" fmla="*/ 749041 h 1667221"/>
              <a:gd name="connsiteX869" fmla="*/ 884520 w 1948239"/>
              <a:gd name="connsiteY869" fmla="*/ 760412 h 1667221"/>
              <a:gd name="connsiteX870" fmla="*/ 898856 w 1948239"/>
              <a:gd name="connsiteY870" fmla="*/ 736249 h 1667221"/>
              <a:gd name="connsiteX871" fmla="*/ 847247 w 1948239"/>
              <a:gd name="connsiteY871" fmla="*/ 700716 h 1667221"/>
              <a:gd name="connsiteX872" fmla="*/ 850473 w 1948239"/>
              <a:gd name="connsiteY872" fmla="*/ 710843 h 1667221"/>
              <a:gd name="connsiteX873" fmla="*/ 850774 w 1948239"/>
              <a:gd name="connsiteY873" fmla="*/ 713968 h 1667221"/>
              <a:gd name="connsiteX874" fmla="*/ 845814 w 1948239"/>
              <a:gd name="connsiteY874" fmla="*/ 707822 h 1667221"/>
              <a:gd name="connsiteX875" fmla="*/ 844380 w 1948239"/>
              <a:gd name="connsiteY875" fmla="*/ 709244 h 1667221"/>
              <a:gd name="connsiteX876" fmla="*/ 850810 w 1948239"/>
              <a:gd name="connsiteY876" fmla="*/ 714342 h 1667221"/>
              <a:gd name="connsiteX877" fmla="*/ 851549 w 1948239"/>
              <a:gd name="connsiteY877" fmla="*/ 722035 h 1667221"/>
              <a:gd name="connsiteX878" fmla="*/ 820010 w 1948239"/>
              <a:gd name="connsiteY878" fmla="*/ 677974 h 1667221"/>
              <a:gd name="connsiteX879" fmla="*/ 817143 w 1948239"/>
              <a:gd name="connsiteY879" fmla="*/ 692188 h 1667221"/>
              <a:gd name="connsiteX880" fmla="*/ 798505 w 1948239"/>
              <a:gd name="connsiteY880" fmla="*/ 685081 h 1667221"/>
              <a:gd name="connsiteX881" fmla="*/ 799940 w 1948239"/>
              <a:gd name="connsiteY881" fmla="*/ 679395 h 1667221"/>
              <a:gd name="connsiteX882" fmla="*/ 785604 w 1948239"/>
              <a:gd name="connsiteY882" fmla="*/ 689345 h 1667221"/>
              <a:gd name="connsiteX883" fmla="*/ 761232 w 1948239"/>
              <a:gd name="connsiteY883" fmla="*/ 682238 h 1667221"/>
              <a:gd name="connsiteX884" fmla="*/ 761232 w 1948239"/>
              <a:gd name="connsiteY884" fmla="*/ 686502 h 1667221"/>
              <a:gd name="connsiteX885" fmla="*/ 738295 w 1948239"/>
              <a:gd name="connsiteY885" fmla="*/ 679751 h 1667221"/>
              <a:gd name="connsiteX886" fmla="*/ 718708 w 1948239"/>
              <a:gd name="connsiteY886" fmla="*/ 679495 h 1667221"/>
              <a:gd name="connsiteX887" fmla="*/ 722951 w 1948239"/>
              <a:gd name="connsiteY887" fmla="*/ 678396 h 1667221"/>
              <a:gd name="connsiteX888" fmla="*/ 726826 w 1948239"/>
              <a:gd name="connsiteY888" fmla="*/ 672288 h 1667221"/>
              <a:gd name="connsiteX889" fmla="*/ 709623 w 1948239"/>
              <a:gd name="connsiteY889" fmla="*/ 660919 h 1667221"/>
              <a:gd name="connsiteX890" fmla="*/ 701022 w 1948239"/>
              <a:gd name="connsiteY890" fmla="*/ 669447 h 1667221"/>
              <a:gd name="connsiteX891" fmla="*/ 708190 w 1948239"/>
              <a:gd name="connsiteY891" fmla="*/ 670867 h 1667221"/>
              <a:gd name="connsiteX892" fmla="*/ 703889 w 1948239"/>
              <a:gd name="connsiteY892" fmla="*/ 675131 h 1667221"/>
              <a:gd name="connsiteX893" fmla="*/ 716792 w 1948239"/>
              <a:gd name="connsiteY893" fmla="*/ 646705 h 1667221"/>
              <a:gd name="connsiteX894" fmla="*/ 701022 w 1948239"/>
              <a:gd name="connsiteY894" fmla="*/ 632491 h 1667221"/>
              <a:gd name="connsiteX895" fmla="*/ 693855 w 1948239"/>
              <a:gd name="connsiteY895" fmla="*/ 658076 h 1667221"/>
              <a:gd name="connsiteX896" fmla="*/ 670917 w 1948239"/>
              <a:gd name="connsiteY896" fmla="*/ 632491 h 1667221"/>
              <a:gd name="connsiteX897" fmla="*/ 625043 w 1948239"/>
              <a:gd name="connsiteY897" fmla="*/ 643862 h 1667221"/>
              <a:gd name="connsiteX898" fmla="*/ 620741 w 1948239"/>
              <a:gd name="connsiteY898" fmla="*/ 635334 h 1667221"/>
              <a:gd name="connsiteX899" fmla="*/ 620741 w 1948239"/>
              <a:gd name="connsiteY899" fmla="*/ 641020 h 1667221"/>
              <a:gd name="connsiteX900" fmla="*/ 606405 w 1948239"/>
              <a:gd name="connsiteY900" fmla="*/ 619699 h 1667221"/>
              <a:gd name="connsiteX901" fmla="*/ 606405 w 1948239"/>
              <a:gd name="connsiteY901" fmla="*/ 631070 h 1667221"/>
              <a:gd name="connsiteX902" fmla="*/ 567698 w 1948239"/>
              <a:gd name="connsiteY902" fmla="*/ 604065 h 1667221"/>
              <a:gd name="connsiteX903" fmla="*/ 569132 w 1948239"/>
              <a:gd name="connsiteY903" fmla="*/ 608329 h 1667221"/>
              <a:gd name="connsiteX904" fmla="*/ 561965 w 1948239"/>
              <a:gd name="connsiteY904" fmla="*/ 602644 h 1667221"/>
              <a:gd name="connsiteX905" fmla="*/ 570566 w 1948239"/>
              <a:gd name="connsiteY905" fmla="*/ 596958 h 1667221"/>
              <a:gd name="connsiteX906" fmla="*/ 531859 w 1948239"/>
              <a:gd name="connsiteY906" fmla="*/ 589852 h 1667221"/>
              <a:gd name="connsiteX907" fmla="*/ 534726 w 1948239"/>
              <a:gd name="connsiteY907" fmla="*/ 602644 h 1667221"/>
              <a:gd name="connsiteX908" fmla="*/ 518957 w 1948239"/>
              <a:gd name="connsiteY908" fmla="*/ 584166 h 1667221"/>
              <a:gd name="connsiteX909" fmla="*/ 523257 w 1948239"/>
              <a:gd name="connsiteY909" fmla="*/ 604065 h 1667221"/>
              <a:gd name="connsiteX910" fmla="*/ 508922 w 1948239"/>
              <a:gd name="connsiteY910" fmla="*/ 599801 h 1667221"/>
              <a:gd name="connsiteX911" fmla="*/ 505236 w 1948239"/>
              <a:gd name="connsiteY911" fmla="*/ 605893 h 1667221"/>
              <a:gd name="connsiteX912" fmla="*/ 504622 w 1948239"/>
              <a:gd name="connsiteY912" fmla="*/ 606908 h 1667221"/>
              <a:gd name="connsiteX913" fmla="*/ 488851 w 1948239"/>
              <a:gd name="connsiteY913" fmla="*/ 604065 h 1667221"/>
              <a:gd name="connsiteX914" fmla="*/ 488851 w 1948239"/>
              <a:gd name="connsiteY914" fmla="*/ 608329 h 1667221"/>
              <a:gd name="connsiteX915" fmla="*/ 464481 w 1948239"/>
              <a:gd name="connsiteY915" fmla="*/ 602644 h 1667221"/>
              <a:gd name="connsiteX916" fmla="*/ 465914 w 1948239"/>
              <a:gd name="connsiteY916" fmla="*/ 609751 h 1667221"/>
              <a:gd name="connsiteX917" fmla="*/ 447278 w 1948239"/>
              <a:gd name="connsiteY917" fmla="*/ 606908 h 1667221"/>
              <a:gd name="connsiteX918" fmla="*/ 450145 w 1948239"/>
              <a:gd name="connsiteY918" fmla="*/ 615436 h 1667221"/>
              <a:gd name="connsiteX919" fmla="*/ 427208 w 1948239"/>
              <a:gd name="connsiteY919" fmla="*/ 608329 h 1667221"/>
              <a:gd name="connsiteX920" fmla="*/ 422907 w 1948239"/>
              <a:gd name="connsiteY920" fmla="*/ 625386 h 1667221"/>
              <a:gd name="connsiteX921" fmla="*/ 410005 w 1948239"/>
              <a:gd name="connsiteY921" fmla="*/ 622543 h 1667221"/>
              <a:gd name="connsiteX922" fmla="*/ 414305 w 1948239"/>
              <a:gd name="connsiteY922" fmla="*/ 626806 h 1667221"/>
              <a:gd name="connsiteX923" fmla="*/ 414305 w 1948239"/>
              <a:gd name="connsiteY923" fmla="*/ 622543 h 1667221"/>
              <a:gd name="connsiteX924" fmla="*/ 417172 w 1948239"/>
              <a:gd name="connsiteY924" fmla="*/ 628227 h 1667221"/>
              <a:gd name="connsiteX925" fmla="*/ 404271 w 1948239"/>
              <a:gd name="connsiteY925" fmla="*/ 626806 h 1667221"/>
              <a:gd name="connsiteX926" fmla="*/ 408571 w 1948239"/>
              <a:gd name="connsiteY926" fmla="*/ 639598 h 1667221"/>
              <a:gd name="connsiteX927" fmla="*/ 379899 w 1948239"/>
              <a:gd name="connsiteY927" fmla="*/ 628227 h 1667221"/>
              <a:gd name="connsiteX928" fmla="*/ 377032 w 1948239"/>
              <a:gd name="connsiteY928" fmla="*/ 611172 h 1667221"/>
              <a:gd name="connsiteX929" fmla="*/ 387068 w 1948239"/>
              <a:gd name="connsiteY929" fmla="*/ 606908 h 1667221"/>
              <a:gd name="connsiteX930" fmla="*/ 377032 w 1948239"/>
              <a:gd name="connsiteY930" fmla="*/ 589852 h 1667221"/>
              <a:gd name="connsiteX931" fmla="*/ 384201 w 1948239"/>
              <a:gd name="connsiteY931" fmla="*/ 587009 h 1667221"/>
              <a:gd name="connsiteX932" fmla="*/ 382766 w 1948239"/>
              <a:gd name="connsiteY932" fmla="*/ 584166 h 1667221"/>
              <a:gd name="connsiteX933" fmla="*/ 388501 w 1948239"/>
              <a:gd name="connsiteY933" fmla="*/ 584166 h 1667221"/>
              <a:gd name="connsiteX934" fmla="*/ 385633 w 1948239"/>
              <a:gd name="connsiteY934" fmla="*/ 568531 h 1667221"/>
              <a:gd name="connsiteX935" fmla="*/ 382766 w 1948239"/>
              <a:gd name="connsiteY935" fmla="*/ 554319 h 1667221"/>
              <a:gd name="connsiteX936" fmla="*/ 397102 w 1948239"/>
              <a:gd name="connsiteY936" fmla="*/ 565690 h 1667221"/>
              <a:gd name="connsiteX937" fmla="*/ 405704 w 1948239"/>
              <a:gd name="connsiteY937" fmla="*/ 557160 h 1667221"/>
              <a:gd name="connsiteX938" fmla="*/ 391368 w 1948239"/>
              <a:gd name="connsiteY938" fmla="*/ 548633 h 1667221"/>
              <a:gd name="connsiteX939" fmla="*/ 402836 w 1948239"/>
              <a:gd name="connsiteY939" fmla="*/ 528734 h 1667221"/>
              <a:gd name="connsiteX940" fmla="*/ 424341 w 1948239"/>
              <a:gd name="connsiteY940" fmla="*/ 517363 h 1667221"/>
              <a:gd name="connsiteX941" fmla="*/ 440110 w 1948239"/>
              <a:gd name="connsiteY941" fmla="*/ 501728 h 1667221"/>
              <a:gd name="connsiteX942" fmla="*/ 444411 w 1948239"/>
              <a:gd name="connsiteY942" fmla="*/ 520206 h 1667221"/>
              <a:gd name="connsiteX943" fmla="*/ 455880 w 1948239"/>
              <a:gd name="connsiteY943" fmla="*/ 510258 h 1667221"/>
              <a:gd name="connsiteX944" fmla="*/ 458747 w 1948239"/>
              <a:gd name="connsiteY944" fmla="*/ 524470 h 1667221"/>
              <a:gd name="connsiteX945" fmla="*/ 465914 w 1948239"/>
              <a:gd name="connsiteY945" fmla="*/ 517363 h 1667221"/>
              <a:gd name="connsiteX946" fmla="*/ 461614 w 1948239"/>
              <a:gd name="connsiteY946" fmla="*/ 500308 h 1667221"/>
              <a:gd name="connsiteX947" fmla="*/ 478817 w 1948239"/>
              <a:gd name="connsiteY947" fmla="*/ 504572 h 1667221"/>
              <a:gd name="connsiteX948" fmla="*/ 474516 w 1948239"/>
              <a:gd name="connsiteY948" fmla="*/ 497465 h 1667221"/>
              <a:gd name="connsiteX949" fmla="*/ 539026 w 1948239"/>
              <a:gd name="connsiteY949" fmla="*/ 501728 h 1667221"/>
              <a:gd name="connsiteX950" fmla="*/ 539026 w 1948239"/>
              <a:gd name="connsiteY950" fmla="*/ 494623 h 1667221"/>
              <a:gd name="connsiteX951" fmla="*/ 546195 w 1948239"/>
              <a:gd name="connsiteY951" fmla="*/ 498887 h 1667221"/>
              <a:gd name="connsiteX952" fmla="*/ 546195 w 1948239"/>
              <a:gd name="connsiteY952" fmla="*/ 493201 h 1667221"/>
              <a:gd name="connsiteX953" fmla="*/ 590637 w 1948239"/>
              <a:gd name="connsiteY953" fmla="*/ 513099 h 1667221"/>
              <a:gd name="connsiteX954" fmla="*/ 584902 w 1948239"/>
              <a:gd name="connsiteY954" fmla="*/ 501728 h 1667221"/>
              <a:gd name="connsiteX955" fmla="*/ 596371 w 1948239"/>
              <a:gd name="connsiteY955" fmla="*/ 515942 h 1667221"/>
              <a:gd name="connsiteX956" fmla="*/ 599238 w 1948239"/>
              <a:gd name="connsiteY956" fmla="*/ 503151 h 1667221"/>
              <a:gd name="connsiteX957" fmla="*/ 632210 w 1948239"/>
              <a:gd name="connsiteY957" fmla="*/ 523049 h 1667221"/>
              <a:gd name="connsiteX958" fmla="*/ 635077 w 1948239"/>
              <a:gd name="connsiteY958" fmla="*/ 515942 h 1667221"/>
              <a:gd name="connsiteX959" fmla="*/ 640811 w 1948239"/>
              <a:gd name="connsiteY959" fmla="*/ 523049 h 1667221"/>
              <a:gd name="connsiteX960" fmla="*/ 639378 w 1948239"/>
              <a:gd name="connsiteY960" fmla="*/ 517363 h 1667221"/>
              <a:gd name="connsiteX961" fmla="*/ 662316 w 1948239"/>
              <a:gd name="connsiteY961" fmla="*/ 534420 h 1667221"/>
              <a:gd name="connsiteX962" fmla="*/ 660881 w 1948239"/>
              <a:gd name="connsiteY962" fmla="*/ 517363 h 1667221"/>
              <a:gd name="connsiteX963" fmla="*/ 679519 w 1948239"/>
              <a:gd name="connsiteY963" fmla="*/ 540105 h 1667221"/>
              <a:gd name="connsiteX964" fmla="*/ 688120 w 1948239"/>
              <a:gd name="connsiteY964" fmla="*/ 528734 h 1667221"/>
              <a:gd name="connsiteX965" fmla="*/ 693855 w 1948239"/>
              <a:gd name="connsiteY965" fmla="*/ 541526 h 1667221"/>
              <a:gd name="connsiteX966" fmla="*/ 695287 w 1948239"/>
              <a:gd name="connsiteY966" fmla="*/ 535841 h 1667221"/>
              <a:gd name="connsiteX967" fmla="*/ 791338 w 1948239"/>
              <a:gd name="connsiteY967" fmla="*/ 584166 h 1667221"/>
              <a:gd name="connsiteX968" fmla="*/ 791338 w 1948239"/>
              <a:gd name="connsiteY968" fmla="*/ 581324 h 1667221"/>
              <a:gd name="connsiteX969" fmla="*/ 805674 w 1948239"/>
              <a:gd name="connsiteY969" fmla="*/ 604065 h 1667221"/>
              <a:gd name="connsiteX970" fmla="*/ 822877 w 1948239"/>
              <a:gd name="connsiteY970" fmla="*/ 592694 h 1667221"/>
              <a:gd name="connsiteX971" fmla="*/ 832911 w 1948239"/>
              <a:gd name="connsiteY971" fmla="*/ 609751 h 1667221"/>
              <a:gd name="connsiteX972" fmla="*/ 837213 w 1948239"/>
              <a:gd name="connsiteY972" fmla="*/ 596958 h 1667221"/>
              <a:gd name="connsiteX973" fmla="*/ 893122 w 1948239"/>
              <a:gd name="connsiteY973" fmla="*/ 621122 h 1667221"/>
              <a:gd name="connsiteX974" fmla="*/ 850114 w 1948239"/>
              <a:gd name="connsiteY974" fmla="*/ 623963 h 1667221"/>
              <a:gd name="connsiteX975" fmla="*/ 888822 w 1948239"/>
              <a:gd name="connsiteY975" fmla="*/ 639598 h 1667221"/>
              <a:gd name="connsiteX976" fmla="*/ 883087 w 1948239"/>
              <a:gd name="connsiteY976" fmla="*/ 631070 h 1667221"/>
              <a:gd name="connsiteX977" fmla="*/ 917493 w 1948239"/>
              <a:gd name="connsiteY977" fmla="*/ 635334 h 1667221"/>
              <a:gd name="connsiteX978" fmla="*/ 943298 w 1948239"/>
              <a:gd name="connsiteY978" fmla="*/ 668024 h 1667221"/>
              <a:gd name="connsiteX979" fmla="*/ 943298 w 1948239"/>
              <a:gd name="connsiteY979" fmla="*/ 649548 h 1667221"/>
              <a:gd name="connsiteX980" fmla="*/ 953332 w 1948239"/>
              <a:gd name="connsiteY980" fmla="*/ 653812 h 1667221"/>
              <a:gd name="connsiteX981" fmla="*/ 959067 w 1948239"/>
              <a:gd name="connsiteY981" fmla="*/ 653812 h 1667221"/>
              <a:gd name="connsiteX982" fmla="*/ 961934 w 1948239"/>
              <a:gd name="connsiteY982" fmla="*/ 653812 h 1667221"/>
              <a:gd name="connsiteX983" fmla="*/ 960501 w 1948239"/>
              <a:gd name="connsiteY983" fmla="*/ 660919 h 1667221"/>
              <a:gd name="connsiteX984" fmla="*/ 959067 w 1948239"/>
              <a:gd name="connsiteY984" fmla="*/ 665183 h 1667221"/>
              <a:gd name="connsiteX985" fmla="*/ 959067 w 1948239"/>
              <a:gd name="connsiteY985" fmla="*/ 662340 h 1667221"/>
              <a:gd name="connsiteX986" fmla="*/ 953332 w 1948239"/>
              <a:gd name="connsiteY986" fmla="*/ 660919 h 1667221"/>
              <a:gd name="connsiteX987" fmla="*/ 953332 w 1948239"/>
              <a:gd name="connsiteY987" fmla="*/ 662340 h 1667221"/>
              <a:gd name="connsiteX988" fmla="*/ 957634 w 1948239"/>
              <a:gd name="connsiteY988" fmla="*/ 666604 h 1667221"/>
              <a:gd name="connsiteX989" fmla="*/ 959067 w 1948239"/>
              <a:gd name="connsiteY989" fmla="*/ 665183 h 1667221"/>
              <a:gd name="connsiteX990" fmla="*/ 960501 w 1948239"/>
              <a:gd name="connsiteY990" fmla="*/ 668024 h 1667221"/>
              <a:gd name="connsiteX991" fmla="*/ 977702 w 1948239"/>
              <a:gd name="connsiteY991" fmla="*/ 675131 h 1667221"/>
              <a:gd name="connsiteX992" fmla="*/ 1007808 w 1948239"/>
              <a:gd name="connsiteY992" fmla="*/ 641020 h 1667221"/>
              <a:gd name="connsiteX993" fmla="*/ 998311 w 1948239"/>
              <a:gd name="connsiteY993" fmla="*/ 642086 h 1667221"/>
              <a:gd name="connsiteX994" fmla="*/ 995167 w 1948239"/>
              <a:gd name="connsiteY994" fmla="*/ 641769 h 1667221"/>
              <a:gd name="connsiteX995" fmla="*/ 1000641 w 1948239"/>
              <a:gd name="connsiteY995" fmla="*/ 639598 h 1667221"/>
              <a:gd name="connsiteX996" fmla="*/ 999207 w 1948239"/>
              <a:gd name="connsiteY996" fmla="*/ 638177 h 1667221"/>
              <a:gd name="connsiteX997" fmla="*/ 994471 w 1948239"/>
              <a:gd name="connsiteY997" fmla="*/ 641699 h 1667221"/>
              <a:gd name="connsiteX998" fmla="*/ 987738 w 1948239"/>
              <a:gd name="connsiteY998" fmla="*/ 641020 h 1667221"/>
              <a:gd name="connsiteX999" fmla="*/ 1026446 w 1948239"/>
              <a:gd name="connsiteY999" fmla="*/ 622543 h 1667221"/>
              <a:gd name="connsiteX1000" fmla="*/ 1013543 w 1948239"/>
              <a:gd name="connsiteY1000" fmla="*/ 618279 h 1667221"/>
              <a:gd name="connsiteX1001" fmla="*/ 1019277 w 1948239"/>
              <a:gd name="connsiteY1001" fmla="*/ 605487 h 1667221"/>
              <a:gd name="connsiteX1002" fmla="*/ 1025011 w 1948239"/>
              <a:gd name="connsiteY1002" fmla="*/ 608329 h 1667221"/>
              <a:gd name="connsiteX1003" fmla="*/ 1013543 w 1948239"/>
              <a:gd name="connsiteY1003" fmla="*/ 596958 h 1667221"/>
              <a:gd name="connsiteX1004" fmla="*/ 1019277 w 1948239"/>
              <a:gd name="connsiteY1004" fmla="*/ 579902 h 1667221"/>
              <a:gd name="connsiteX1005" fmla="*/ 1014977 w 1948239"/>
              <a:gd name="connsiteY1005" fmla="*/ 578481 h 1667221"/>
              <a:gd name="connsiteX1006" fmla="*/ 1019457 w 1948239"/>
              <a:gd name="connsiteY1006" fmla="*/ 562135 h 1667221"/>
              <a:gd name="connsiteX1007" fmla="*/ 1017325 w 1948239"/>
              <a:gd name="connsiteY1007" fmla="*/ 547713 h 1667221"/>
              <a:gd name="connsiteX1008" fmla="*/ 1025011 w 1948239"/>
              <a:gd name="connsiteY1008" fmla="*/ 554319 h 1667221"/>
              <a:gd name="connsiteX1009" fmla="*/ 1029313 w 1948239"/>
              <a:gd name="connsiteY1009" fmla="*/ 544369 h 1667221"/>
              <a:gd name="connsiteX1010" fmla="*/ 1020710 w 1948239"/>
              <a:gd name="connsiteY1010" fmla="*/ 537262 h 1667221"/>
              <a:gd name="connsiteX1011" fmla="*/ 1020710 w 1948239"/>
              <a:gd name="connsiteY1011" fmla="*/ 542948 h 1667221"/>
              <a:gd name="connsiteX1012" fmla="*/ 1014977 w 1948239"/>
              <a:gd name="connsiteY1012" fmla="*/ 538684 h 1667221"/>
              <a:gd name="connsiteX1013" fmla="*/ 1043649 w 1948239"/>
              <a:gd name="connsiteY1013" fmla="*/ 551476 h 1667221"/>
              <a:gd name="connsiteX1014" fmla="*/ 1056550 w 1948239"/>
              <a:gd name="connsiteY1014" fmla="*/ 541526 h 1667221"/>
              <a:gd name="connsiteX1015" fmla="*/ 1030746 w 1948239"/>
              <a:gd name="connsiteY1015" fmla="*/ 532998 h 1667221"/>
              <a:gd name="connsiteX1016" fmla="*/ 1053683 w 1948239"/>
              <a:gd name="connsiteY1016" fmla="*/ 518785 h 1667221"/>
              <a:gd name="connsiteX1017" fmla="*/ 1039347 w 1948239"/>
              <a:gd name="connsiteY1017" fmla="*/ 483252 h 1667221"/>
              <a:gd name="connsiteX1018" fmla="*/ 1046516 w 1948239"/>
              <a:gd name="connsiteY1018" fmla="*/ 480409 h 1667221"/>
              <a:gd name="connsiteX1019" fmla="*/ 1040781 w 1948239"/>
              <a:gd name="connsiteY1019" fmla="*/ 480409 h 1667221"/>
              <a:gd name="connsiteX1020" fmla="*/ 1060852 w 1948239"/>
              <a:gd name="connsiteY1020" fmla="*/ 471881 h 1667221"/>
              <a:gd name="connsiteX1021" fmla="*/ 1049381 w 1948239"/>
              <a:gd name="connsiteY1021" fmla="*/ 470459 h 1667221"/>
              <a:gd name="connsiteX1022" fmla="*/ 1075187 w 1948239"/>
              <a:gd name="connsiteY1022" fmla="*/ 446297 h 1667221"/>
              <a:gd name="connsiteX1023" fmla="*/ 1070886 w 1948239"/>
              <a:gd name="connsiteY1023" fmla="*/ 446297 h 1667221"/>
              <a:gd name="connsiteX1024" fmla="*/ 1076620 w 1948239"/>
              <a:gd name="connsiteY1024" fmla="*/ 442033 h 1667221"/>
              <a:gd name="connsiteX1025" fmla="*/ 1082355 w 1948239"/>
              <a:gd name="connsiteY1025" fmla="*/ 449140 h 1667221"/>
              <a:gd name="connsiteX1026" fmla="*/ 1089523 w 1948239"/>
              <a:gd name="connsiteY1026" fmla="*/ 422134 h 1667221"/>
              <a:gd name="connsiteX1027" fmla="*/ 1076620 w 1948239"/>
              <a:gd name="connsiteY1027" fmla="*/ 422134 h 1667221"/>
              <a:gd name="connsiteX1028" fmla="*/ 1095258 w 1948239"/>
              <a:gd name="connsiteY1028" fmla="*/ 415029 h 1667221"/>
              <a:gd name="connsiteX1029" fmla="*/ 1075187 w 1948239"/>
              <a:gd name="connsiteY1029" fmla="*/ 413606 h 1667221"/>
              <a:gd name="connsiteX1030" fmla="*/ 1079487 w 1948239"/>
              <a:gd name="connsiteY1030" fmla="*/ 403658 h 1667221"/>
              <a:gd name="connsiteX1031" fmla="*/ 1073753 w 1948239"/>
              <a:gd name="connsiteY1031" fmla="*/ 399394 h 1667221"/>
              <a:gd name="connsiteX1032" fmla="*/ 1078053 w 1948239"/>
              <a:gd name="connsiteY1032" fmla="*/ 388023 h 1667221"/>
              <a:gd name="connsiteX1033" fmla="*/ 1073753 w 1948239"/>
              <a:gd name="connsiteY1033" fmla="*/ 386601 h 1667221"/>
              <a:gd name="connsiteX1034" fmla="*/ 1083789 w 1948239"/>
              <a:gd name="connsiteY1034" fmla="*/ 369545 h 1667221"/>
              <a:gd name="connsiteX1035" fmla="*/ 1076620 w 1948239"/>
              <a:gd name="connsiteY1035" fmla="*/ 368125 h 1667221"/>
              <a:gd name="connsiteX1036" fmla="*/ 1083789 w 1948239"/>
              <a:gd name="connsiteY1036" fmla="*/ 353911 h 1667221"/>
              <a:gd name="connsiteX1037" fmla="*/ 1073753 w 1948239"/>
              <a:gd name="connsiteY1037" fmla="*/ 353911 h 1667221"/>
              <a:gd name="connsiteX1038" fmla="*/ 1086656 w 1948239"/>
              <a:gd name="connsiteY1038" fmla="*/ 338276 h 1667221"/>
              <a:gd name="connsiteX1039" fmla="*/ 1072320 w 1948239"/>
              <a:gd name="connsiteY1039" fmla="*/ 328327 h 1667221"/>
              <a:gd name="connsiteX1040" fmla="*/ 1079487 w 1948239"/>
              <a:gd name="connsiteY1040" fmla="*/ 319798 h 1667221"/>
              <a:gd name="connsiteX1041" fmla="*/ 1073753 w 1948239"/>
              <a:gd name="connsiteY1041" fmla="*/ 321220 h 1667221"/>
              <a:gd name="connsiteX1042" fmla="*/ 1078053 w 1948239"/>
              <a:gd name="connsiteY1042" fmla="*/ 322641 h 1667221"/>
              <a:gd name="connsiteX1043" fmla="*/ 1070886 w 1948239"/>
              <a:gd name="connsiteY1043" fmla="*/ 322641 h 1667221"/>
              <a:gd name="connsiteX1044" fmla="*/ 1076620 w 1948239"/>
              <a:gd name="connsiteY1044" fmla="*/ 312693 h 1667221"/>
              <a:gd name="connsiteX1045" fmla="*/ 1063717 w 1948239"/>
              <a:gd name="connsiteY1045" fmla="*/ 311270 h 1667221"/>
              <a:gd name="connsiteX1046" fmla="*/ 461537 w 1948239"/>
              <a:gd name="connsiteY1046" fmla="*/ 282944 h 1667221"/>
              <a:gd name="connsiteX1047" fmla="*/ 438676 w 1948239"/>
              <a:gd name="connsiteY1047" fmla="*/ 295636 h 1667221"/>
              <a:gd name="connsiteX1048" fmla="*/ 434815 w 1948239"/>
              <a:gd name="connsiteY1048" fmla="*/ 297805 h 1667221"/>
              <a:gd name="connsiteX1049" fmla="*/ 437243 w 1948239"/>
              <a:gd name="connsiteY1049" fmla="*/ 295636 h 1667221"/>
              <a:gd name="connsiteX1050" fmla="*/ 454446 w 1948239"/>
              <a:gd name="connsiteY1050" fmla="*/ 284799 h 1667221"/>
              <a:gd name="connsiteX1051" fmla="*/ 448532 w 1948239"/>
              <a:gd name="connsiteY1051" fmla="*/ 276980 h 1667221"/>
              <a:gd name="connsiteX1052" fmla="*/ 455879 w 1948239"/>
              <a:gd name="connsiteY1052" fmla="*/ 277157 h 1667221"/>
              <a:gd name="connsiteX1053" fmla="*/ 435808 w 1948239"/>
              <a:gd name="connsiteY1053" fmla="*/ 284264 h 1667221"/>
              <a:gd name="connsiteX1054" fmla="*/ 448532 w 1948239"/>
              <a:gd name="connsiteY1054" fmla="*/ 276980 h 1667221"/>
              <a:gd name="connsiteX1055" fmla="*/ 470216 w 1948239"/>
              <a:gd name="connsiteY1055" fmla="*/ 243047 h 1667221"/>
              <a:gd name="connsiteX1056" fmla="*/ 447278 w 1948239"/>
              <a:gd name="connsiteY1056" fmla="*/ 261524 h 1667221"/>
              <a:gd name="connsiteX1057" fmla="*/ 470216 w 1948239"/>
              <a:gd name="connsiteY1057" fmla="*/ 243047 h 1667221"/>
              <a:gd name="connsiteX1058" fmla="*/ 513221 w 1948239"/>
              <a:gd name="connsiteY1058" fmla="*/ 231676 h 1667221"/>
              <a:gd name="connsiteX1059" fmla="*/ 470214 w 1948239"/>
              <a:gd name="connsiteY1059" fmla="*/ 261524 h 1667221"/>
              <a:gd name="connsiteX1060" fmla="*/ 513221 w 1948239"/>
              <a:gd name="connsiteY1060" fmla="*/ 231676 h 1667221"/>
              <a:gd name="connsiteX1061" fmla="*/ 1733201 w 1948239"/>
              <a:gd name="connsiteY1061" fmla="*/ 220305 h 1667221"/>
              <a:gd name="connsiteX1062" fmla="*/ 1761873 w 1948239"/>
              <a:gd name="connsiteY1062" fmla="*/ 237360 h 1667221"/>
              <a:gd name="connsiteX1063" fmla="*/ 1750404 w 1948239"/>
              <a:gd name="connsiteY1063" fmla="*/ 245888 h 1667221"/>
              <a:gd name="connsiteX1064" fmla="*/ 1733201 w 1948239"/>
              <a:gd name="connsiteY1064" fmla="*/ 220305 h 1667221"/>
              <a:gd name="connsiteX1065" fmla="*/ 1609913 w 1948239"/>
              <a:gd name="connsiteY1065" fmla="*/ 98071 h 1667221"/>
              <a:gd name="connsiteX1066" fmla="*/ 1645752 w 1948239"/>
              <a:gd name="connsiteY1066" fmla="*/ 120812 h 1667221"/>
              <a:gd name="connsiteX1067" fmla="*/ 1624249 w 1948239"/>
              <a:gd name="connsiteY1067" fmla="*/ 113705 h 1667221"/>
              <a:gd name="connsiteX1068" fmla="*/ 1609913 w 1948239"/>
              <a:gd name="connsiteY1068" fmla="*/ 98071 h 1667221"/>
              <a:gd name="connsiteX1069" fmla="*/ 761232 w 1948239"/>
              <a:gd name="connsiteY1069" fmla="*/ 92384 h 1667221"/>
              <a:gd name="connsiteX1070" fmla="*/ 791339 w 1948239"/>
              <a:gd name="connsiteY1070" fmla="*/ 93806 h 1667221"/>
              <a:gd name="connsiteX1071" fmla="*/ 762667 w 1948239"/>
              <a:gd name="connsiteY1071" fmla="*/ 100913 h 1667221"/>
              <a:gd name="connsiteX1072" fmla="*/ 751198 w 1948239"/>
              <a:gd name="connsiteY1072" fmla="*/ 105177 h 1667221"/>
              <a:gd name="connsiteX1073" fmla="*/ 721092 w 1948239"/>
              <a:gd name="connsiteY1073" fmla="*/ 102334 h 1667221"/>
              <a:gd name="connsiteX1074" fmla="*/ 761232 w 1948239"/>
              <a:gd name="connsiteY1074" fmla="*/ 92384 h 1667221"/>
              <a:gd name="connsiteX1075" fmla="*/ 863017 w 1948239"/>
              <a:gd name="connsiteY1075" fmla="*/ 88122 h 1667221"/>
              <a:gd name="connsiteX1076" fmla="*/ 832912 w 1948239"/>
              <a:gd name="connsiteY1076" fmla="*/ 98071 h 1667221"/>
              <a:gd name="connsiteX1077" fmla="*/ 851548 w 1948239"/>
              <a:gd name="connsiteY1077" fmla="*/ 102335 h 1667221"/>
              <a:gd name="connsiteX1078" fmla="*/ 1396309 w 1948239"/>
              <a:gd name="connsiteY1078" fmla="*/ 69645 h 1667221"/>
              <a:gd name="connsiteX1079" fmla="*/ 1403478 w 1948239"/>
              <a:gd name="connsiteY1079" fmla="*/ 82436 h 1667221"/>
              <a:gd name="connsiteX1080" fmla="*/ 1430715 w 1948239"/>
              <a:gd name="connsiteY1080" fmla="*/ 100914 h 1667221"/>
              <a:gd name="connsiteX1081" fmla="*/ 1455087 w 1948239"/>
              <a:gd name="connsiteY1081" fmla="*/ 95229 h 1667221"/>
              <a:gd name="connsiteX1082" fmla="*/ 1467988 w 1948239"/>
              <a:gd name="connsiteY1082" fmla="*/ 102335 h 1667221"/>
              <a:gd name="connsiteX1083" fmla="*/ 1480891 w 1948239"/>
              <a:gd name="connsiteY1083" fmla="*/ 110863 h 1667221"/>
              <a:gd name="connsiteX1084" fmla="*/ 1506696 w 1948239"/>
              <a:gd name="connsiteY1084" fmla="*/ 120813 h 1667221"/>
              <a:gd name="connsiteX1085" fmla="*/ 1478024 w 1948239"/>
              <a:gd name="connsiteY1085" fmla="*/ 100914 h 1667221"/>
              <a:gd name="connsiteX1086" fmla="*/ 1518165 w 1948239"/>
              <a:gd name="connsiteY1086" fmla="*/ 116549 h 1667221"/>
              <a:gd name="connsiteX1087" fmla="*/ 1519597 w 1948239"/>
              <a:gd name="connsiteY1087" fmla="*/ 106599 h 1667221"/>
              <a:gd name="connsiteX1088" fmla="*/ 1460821 w 1948239"/>
              <a:gd name="connsiteY1088" fmla="*/ 89543 h 1667221"/>
              <a:gd name="connsiteX1089" fmla="*/ 1396309 w 1948239"/>
              <a:gd name="connsiteY1089" fmla="*/ 69645 h 1667221"/>
              <a:gd name="connsiteX1090" fmla="*/ 928245 w 1948239"/>
              <a:gd name="connsiteY1090" fmla="*/ 53654 h 1667221"/>
              <a:gd name="connsiteX1091" fmla="*/ 946166 w 1948239"/>
              <a:gd name="connsiteY1091" fmla="*/ 58273 h 1667221"/>
              <a:gd name="connsiteX1092" fmla="*/ 910325 w 1948239"/>
              <a:gd name="connsiteY1092" fmla="*/ 66801 h 1667221"/>
              <a:gd name="connsiteX1093" fmla="*/ 878786 w 1948239"/>
              <a:gd name="connsiteY1093" fmla="*/ 68223 h 1667221"/>
              <a:gd name="connsiteX1094" fmla="*/ 901723 w 1948239"/>
              <a:gd name="connsiteY1094" fmla="*/ 55430 h 1667221"/>
              <a:gd name="connsiteX1095" fmla="*/ 928245 w 1948239"/>
              <a:gd name="connsiteY1095" fmla="*/ 53654 h 1667221"/>
              <a:gd name="connsiteX1096" fmla="*/ 1191308 w 1948239"/>
              <a:gd name="connsiteY1096" fmla="*/ 31268 h 1667221"/>
              <a:gd name="connsiteX1097" fmla="*/ 1165503 w 1948239"/>
              <a:gd name="connsiteY1097" fmla="*/ 34111 h 1667221"/>
              <a:gd name="connsiteX1098" fmla="*/ 1184139 w 1948239"/>
              <a:gd name="connsiteY1098" fmla="*/ 35532 h 1667221"/>
              <a:gd name="connsiteX1099" fmla="*/ 1326065 w 1948239"/>
              <a:gd name="connsiteY1099" fmla="*/ 9949 h 1667221"/>
              <a:gd name="connsiteX1100" fmla="*/ 1376239 w 1948239"/>
              <a:gd name="connsiteY1100" fmla="*/ 31268 h 1667221"/>
              <a:gd name="connsiteX1101" fmla="*/ 1400611 w 1948239"/>
              <a:gd name="connsiteY1101" fmla="*/ 59696 h 1667221"/>
              <a:gd name="connsiteX1102" fmla="*/ 1420681 w 1948239"/>
              <a:gd name="connsiteY1102" fmla="*/ 59696 h 1667221"/>
              <a:gd name="connsiteX1103" fmla="*/ 1440751 w 1948239"/>
              <a:gd name="connsiteY1103" fmla="*/ 59696 h 1667221"/>
              <a:gd name="connsiteX1104" fmla="*/ 1490926 w 1948239"/>
              <a:gd name="connsiteY1104" fmla="*/ 75331 h 1667221"/>
              <a:gd name="connsiteX1105" fmla="*/ 1535367 w 1948239"/>
              <a:gd name="connsiteY1105" fmla="*/ 96650 h 1667221"/>
              <a:gd name="connsiteX1106" fmla="*/ 1571206 w 1948239"/>
              <a:gd name="connsiteY1106" fmla="*/ 123656 h 1667221"/>
              <a:gd name="connsiteX1107" fmla="*/ 1585542 w 1948239"/>
              <a:gd name="connsiteY1107" fmla="*/ 137868 h 1667221"/>
              <a:gd name="connsiteX1108" fmla="*/ 1597011 w 1948239"/>
              <a:gd name="connsiteY1108" fmla="*/ 152082 h 1667221"/>
              <a:gd name="connsiteX1109" fmla="*/ 1627117 w 1948239"/>
              <a:gd name="connsiteY1109" fmla="*/ 169138 h 1667221"/>
              <a:gd name="connsiteX1110" fmla="*/ 1640018 w 1948239"/>
              <a:gd name="connsiteY1110" fmla="*/ 166294 h 1667221"/>
              <a:gd name="connsiteX1111" fmla="*/ 1545402 w 1948239"/>
              <a:gd name="connsiteY1111" fmla="*/ 81015 h 1667221"/>
              <a:gd name="connsiteX1112" fmla="*/ 1568339 w 1948239"/>
              <a:gd name="connsiteY1112" fmla="*/ 108021 h 1667221"/>
              <a:gd name="connsiteX1113" fmla="*/ 1518165 w 1948239"/>
              <a:gd name="connsiteY1113" fmla="*/ 83859 h 1667221"/>
              <a:gd name="connsiteX1114" fmla="*/ 1472290 w 1948239"/>
              <a:gd name="connsiteY1114" fmla="*/ 59696 h 1667221"/>
              <a:gd name="connsiteX1115" fmla="*/ 1508129 w 1948239"/>
              <a:gd name="connsiteY1115" fmla="*/ 75331 h 1667221"/>
              <a:gd name="connsiteX1116" fmla="*/ 1543969 w 1948239"/>
              <a:gd name="connsiteY1116" fmla="*/ 92386 h 1667221"/>
              <a:gd name="connsiteX1117" fmla="*/ 1505261 w 1948239"/>
              <a:gd name="connsiteY1117" fmla="*/ 65381 h 1667221"/>
              <a:gd name="connsiteX1118" fmla="*/ 1548269 w 1948239"/>
              <a:gd name="connsiteY1118" fmla="*/ 78172 h 1667221"/>
              <a:gd name="connsiteX1119" fmla="*/ 1595578 w 1948239"/>
              <a:gd name="connsiteY1119" fmla="*/ 102335 h 1667221"/>
              <a:gd name="connsiteX1120" fmla="*/ 1591277 w 1948239"/>
              <a:gd name="connsiteY1120" fmla="*/ 99493 h 1667221"/>
              <a:gd name="connsiteX1121" fmla="*/ 1622815 w 1948239"/>
              <a:gd name="connsiteY1121" fmla="*/ 119392 h 1667221"/>
              <a:gd name="connsiteX1122" fmla="*/ 1641453 w 1948239"/>
              <a:gd name="connsiteY1122" fmla="*/ 132183 h 1667221"/>
              <a:gd name="connsiteX1123" fmla="*/ 1660088 w 1948239"/>
              <a:gd name="connsiteY1123" fmla="*/ 144975 h 1667221"/>
              <a:gd name="connsiteX1124" fmla="*/ 1687327 w 1948239"/>
              <a:gd name="connsiteY1124" fmla="*/ 169138 h 1667221"/>
              <a:gd name="connsiteX1125" fmla="*/ 1670124 w 1948239"/>
              <a:gd name="connsiteY1125" fmla="*/ 169138 h 1667221"/>
              <a:gd name="connsiteX1126" fmla="*/ 1637151 w 1948239"/>
              <a:gd name="connsiteY1126" fmla="*/ 150661 h 1667221"/>
              <a:gd name="connsiteX1127" fmla="*/ 1667257 w 1948239"/>
              <a:gd name="connsiteY1127" fmla="*/ 174824 h 1667221"/>
              <a:gd name="connsiteX1128" fmla="*/ 1697361 w 1948239"/>
              <a:gd name="connsiteY1128" fmla="*/ 201828 h 1667221"/>
              <a:gd name="connsiteX1129" fmla="*/ 1754705 w 1948239"/>
              <a:gd name="connsiteY1129" fmla="*/ 265789 h 1667221"/>
              <a:gd name="connsiteX1130" fmla="*/ 1807748 w 1948239"/>
              <a:gd name="connsiteY1130" fmla="*/ 334012 h 1667221"/>
              <a:gd name="connsiteX1131" fmla="*/ 1832118 w 1948239"/>
              <a:gd name="connsiteY1131" fmla="*/ 366703 h 1667221"/>
              <a:gd name="connsiteX1132" fmla="*/ 1857923 w 1948239"/>
              <a:gd name="connsiteY1132" fmla="*/ 396551 h 1667221"/>
              <a:gd name="connsiteX1133" fmla="*/ 1853623 w 1948239"/>
              <a:gd name="connsiteY1133" fmla="*/ 382337 h 1667221"/>
              <a:gd name="connsiteX1134" fmla="*/ 1847889 w 1948239"/>
              <a:gd name="connsiteY1134" fmla="*/ 368123 h 1667221"/>
              <a:gd name="connsiteX1135" fmla="*/ 1837853 w 1948239"/>
              <a:gd name="connsiteY1135" fmla="*/ 339697 h 1667221"/>
              <a:gd name="connsiteX1136" fmla="*/ 1867959 w 1948239"/>
              <a:gd name="connsiteY1136" fmla="*/ 397972 h 1667221"/>
              <a:gd name="connsiteX1137" fmla="*/ 1892329 w 1948239"/>
              <a:gd name="connsiteY1137" fmla="*/ 424978 h 1667221"/>
              <a:gd name="connsiteX1138" fmla="*/ 1881039 w 1948239"/>
              <a:gd name="connsiteY1138" fmla="*/ 389199 h 1667221"/>
              <a:gd name="connsiteX1139" fmla="*/ 1879634 w 1948239"/>
              <a:gd name="connsiteY1139" fmla="*/ 379503 h 1667221"/>
              <a:gd name="connsiteX1140" fmla="*/ 1892329 w 1948239"/>
              <a:gd name="connsiteY1140" fmla="*/ 423555 h 1667221"/>
              <a:gd name="connsiteX1141" fmla="*/ 1900930 w 1948239"/>
              <a:gd name="connsiteY1141" fmla="*/ 456247 h 1667221"/>
              <a:gd name="connsiteX1142" fmla="*/ 1906665 w 1948239"/>
              <a:gd name="connsiteY1142" fmla="*/ 486094 h 1667221"/>
              <a:gd name="connsiteX1143" fmla="*/ 1925302 w 1948239"/>
              <a:gd name="connsiteY1143" fmla="*/ 504572 h 1667221"/>
              <a:gd name="connsiteX1144" fmla="*/ 1910966 w 1948239"/>
              <a:gd name="connsiteY1144" fmla="*/ 505993 h 1667221"/>
              <a:gd name="connsiteX1145" fmla="*/ 1923868 w 1948239"/>
              <a:gd name="connsiteY1145" fmla="*/ 569952 h 1667221"/>
              <a:gd name="connsiteX1146" fmla="*/ 1931036 w 1948239"/>
              <a:gd name="connsiteY1146" fmla="*/ 561424 h 1667221"/>
              <a:gd name="connsiteX1147" fmla="*/ 1932469 w 1948239"/>
              <a:gd name="connsiteY1147" fmla="*/ 525891 h 1667221"/>
              <a:gd name="connsiteX1148" fmla="*/ 1933903 w 1948239"/>
              <a:gd name="connsiteY1148" fmla="*/ 633914 h 1667221"/>
              <a:gd name="connsiteX1149" fmla="*/ 1936771 w 1948239"/>
              <a:gd name="connsiteY1149" fmla="*/ 631071 h 1667221"/>
              <a:gd name="connsiteX1150" fmla="*/ 1935336 w 1948239"/>
              <a:gd name="connsiteY1150" fmla="*/ 666604 h 1667221"/>
              <a:gd name="connsiteX1151" fmla="*/ 1941071 w 1948239"/>
              <a:gd name="connsiteY1151" fmla="*/ 636755 h 1667221"/>
              <a:gd name="connsiteX1152" fmla="*/ 1933903 w 1948239"/>
              <a:gd name="connsiteY1152" fmla="*/ 713508 h 1667221"/>
              <a:gd name="connsiteX1153" fmla="*/ 1932469 w 1948239"/>
              <a:gd name="connsiteY1153" fmla="*/ 783152 h 1667221"/>
              <a:gd name="connsiteX1154" fmla="*/ 1922435 w 1948239"/>
              <a:gd name="connsiteY1154" fmla="*/ 813001 h 1667221"/>
              <a:gd name="connsiteX1155" fmla="*/ 1928169 w 1948239"/>
              <a:gd name="connsiteY1155" fmla="*/ 815844 h 1667221"/>
              <a:gd name="connsiteX1156" fmla="*/ 1916700 w 1948239"/>
              <a:gd name="connsiteY1156" fmla="*/ 844270 h 1667221"/>
              <a:gd name="connsiteX1157" fmla="*/ 1926735 w 1948239"/>
              <a:gd name="connsiteY1157" fmla="*/ 881224 h 1667221"/>
              <a:gd name="connsiteX1158" fmla="*/ 1926735 w 1948239"/>
              <a:gd name="connsiteY1158" fmla="*/ 878381 h 1667221"/>
              <a:gd name="connsiteX1159" fmla="*/ 1932469 w 1948239"/>
              <a:gd name="connsiteY1159" fmla="*/ 898280 h 1667221"/>
              <a:gd name="connsiteX1160" fmla="*/ 1908099 w 1948239"/>
              <a:gd name="connsiteY1160" fmla="*/ 955134 h 1667221"/>
              <a:gd name="connsiteX1161" fmla="*/ 1873693 w 1948239"/>
              <a:gd name="connsiteY1161" fmla="*/ 1010566 h 1667221"/>
              <a:gd name="connsiteX1162" fmla="*/ 1836420 w 1948239"/>
              <a:gd name="connsiteY1162" fmla="*/ 1044677 h 1667221"/>
              <a:gd name="connsiteX1163" fmla="*/ 1836420 w 1948239"/>
              <a:gd name="connsiteY1163" fmla="*/ 1067419 h 1667221"/>
              <a:gd name="connsiteX1164" fmla="*/ 1820650 w 1948239"/>
              <a:gd name="connsiteY1164" fmla="*/ 1127114 h 1667221"/>
              <a:gd name="connsiteX1165" fmla="*/ 1833553 w 1948239"/>
              <a:gd name="connsiteY1165" fmla="*/ 1112902 h 1667221"/>
              <a:gd name="connsiteX1166" fmla="*/ 1816350 w 1948239"/>
              <a:gd name="connsiteY1166" fmla="*/ 1137064 h 1667221"/>
              <a:gd name="connsiteX1167" fmla="*/ 1820650 w 1948239"/>
              <a:gd name="connsiteY1167" fmla="*/ 1145592 h 1667221"/>
              <a:gd name="connsiteX1168" fmla="*/ 1793412 w 1948239"/>
              <a:gd name="connsiteY1168" fmla="*/ 1182546 h 1667221"/>
              <a:gd name="connsiteX1169" fmla="*/ 1817783 w 1948239"/>
              <a:gd name="connsiteY1169" fmla="*/ 1168334 h 1667221"/>
              <a:gd name="connsiteX1170" fmla="*/ 1781944 w 1948239"/>
              <a:gd name="connsiteY1170" fmla="*/ 1213816 h 1667221"/>
              <a:gd name="connsiteX1171" fmla="*/ 1800579 w 1948239"/>
              <a:gd name="connsiteY1171" fmla="*/ 1202445 h 1667221"/>
              <a:gd name="connsiteX1172" fmla="*/ 1777642 w 1948239"/>
              <a:gd name="connsiteY1172" fmla="*/ 1220923 h 1667221"/>
              <a:gd name="connsiteX1173" fmla="*/ 1756139 w 1948239"/>
              <a:gd name="connsiteY1173" fmla="*/ 1249349 h 1667221"/>
              <a:gd name="connsiteX1174" fmla="*/ 1769041 w 1948239"/>
              <a:gd name="connsiteY1174" fmla="*/ 1225187 h 1667221"/>
              <a:gd name="connsiteX1175" fmla="*/ 1780509 w 1948239"/>
              <a:gd name="connsiteY1175" fmla="*/ 1201024 h 1667221"/>
              <a:gd name="connsiteX1176" fmla="*/ 1743236 w 1948239"/>
              <a:gd name="connsiteY1176" fmla="*/ 1233714 h 1667221"/>
              <a:gd name="connsiteX1177" fmla="*/ 1717432 w 1948239"/>
              <a:gd name="connsiteY1177" fmla="*/ 1240821 h 1667221"/>
              <a:gd name="connsiteX1178" fmla="*/ 1683026 w 1948239"/>
              <a:gd name="connsiteY1178" fmla="*/ 1276355 h 1667221"/>
              <a:gd name="connsiteX1179" fmla="*/ 1667257 w 1948239"/>
              <a:gd name="connsiteY1179" fmla="*/ 1296253 h 1667221"/>
              <a:gd name="connsiteX1180" fmla="*/ 1650054 w 1948239"/>
              <a:gd name="connsiteY1180" fmla="*/ 1314731 h 1667221"/>
              <a:gd name="connsiteX1181" fmla="*/ 1578375 w 1948239"/>
              <a:gd name="connsiteY1181" fmla="*/ 1367320 h 1667221"/>
              <a:gd name="connsiteX1182" fmla="*/ 1578375 w 1948239"/>
              <a:gd name="connsiteY1182" fmla="*/ 1392903 h 1667221"/>
              <a:gd name="connsiteX1183" fmla="*/ 1618515 w 1948239"/>
              <a:gd name="connsiteY1183" fmla="*/ 1365897 h 1667221"/>
              <a:gd name="connsiteX1184" fmla="*/ 1651487 w 1948239"/>
              <a:gd name="connsiteY1184" fmla="*/ 1353106 h 1667221"/>
              <a:gd name="connsiteX1185" fmla="*/ 1678726 w 1948239"/>
              <a:gd name="connsiteY1185" fmla="*/ 1310465 h 1667221"/>
              <a:gd name="connsiteX1186" fmla="*/ 1711697 w 1948239"/>
              <a:gd name="connsiteY1186" fmla="*/ 1264984 h 1667221"/>
              <a:gd name="connsiteX1187" fmla="*/ 1680159 w 1948239"/>
              <a:gd name="connsiteY1187" fmla="*/ 1311888 h 1667221"/>
              <a:gd name="connsiteX1188" fmla="*/ 1726033 w 1948239"/>
              <a:gd name="connsiteY1188" fmla="*/ 1289146 h 1667221"/>
              <a:gd name="connsiteX1189" fmla="*/ 1645596 w 1948239"/>
              <a:gd name="connsiteY1189" fmla="*/ 1383687 h 1667221"/>
              <a:gd name="connsiteX1190" fmla="*/ 1624252 w 1948239"/>
              <a:gd name="connsiteY1190" fmla="*/ 1405694 h 1667221"/>
              <a:gd name="connsiteX1191" fmla="*/ 1624250 w 1948239"/>
              <a:gd name="connsiteY1191" fmla="*/ 1405696 h 1667221"/>
              <a:gd name="connsiteX1192" fmla="*/ 1562605 w 1948239"/>
              <a:gd name="connsiteY1192" fmla="*/ 1445493 h 1667221"/>
              <a:gd name="connsiteX1193" fmla="*/ 1505261 w 1948239"/>
              <a:gd name="connsiteY1193" fmla="*/ 1454021 h 1667221"/>
              <a:gd name="connsiteX1194" fmla="*/ 1473723 w 1948239"/>
              <a:gd name="connsiteY1194" fmla="*/ 1483868 h 1667221"/>
              <a:gd name="connsiteX1195" fmla="*/ 1436449 w 1948239"/>
              <a:gd name="connsiteY1195" fmla="*/ 1502346 h 1667221"/>
              <a:gd name="connsiteX1196" fmla="*/ 1436449 w 1948239"/>
              <a:gd name="connsiteY1196" fmla="*/ 1526508 h 1667221"/>
              <a:gd name="connsiteX1197" fmla="*/ 1478024 w 1948239"/>
              <a:gd name="connsiteY1197" fmla="*/ 1502346 h 1667221"/>
              <a:gd name="connsiteX1198" fmla="*/ 1532500 w 1948239"/>
              <a:gd name="connsiteY1198" fmla="*/ 1482447 h 1667221"/>
              <a:gd name="connsiteX1199" fmla="*/ 1500961 w 1948239"/>
              <a:gd name="connsiteY1199" fmla="*/ 1508031 h 1667221"/>
              <a:gd name="connsiteX1200" fmla="*/ 1469423 w 1948239"/>
              <a:gd name="connsiteY1200" fmla="*/ 1532194 h 1667221"/>
              <a:gd name="connsiteX1201" fmla="*/ 1445051 w 1948239"/>
              <a:gd name="connsiteY1201" fmla="*/ 1530772 h 1667221"/>
              <a:gd name="connsiteX1202" fmla="*/ 1440751 w 1948239"/>
              <a:gd name="connsiteY1202" fmla="*/ 1544986 h 1667221"/>
              <a:gd name="connsiteX1203" fmla="*/ 1369072 w 1948239"/>
              <a:gd name="connsiteY1203" fmla="*/ 1577676 h 1667221"/>
              <a:gd name="connsiteX1204" fmla="*/ 1318896 w 1948239"/>
              <a:gd name="connsiteY1204" fmla="*/ 1604682 h 1667221"/>
              <a:gd name="connsiteX1205" fmla="*/ 1274455 w 1948239"/>
              <a:gd name="connsiteY1205" fmla="*/ 1610367 h 1667221"/>
              <a:gd name="connsiteX1206" fmla="*/ 1330365 w 1948239"/>
              <a:gd name="connsiteY1206" fmla="*/ 1594732 h 1667221"/>
              <a:gd name="connsiteX1207" fmla="*/ 1330365 w 1948239"/>
              <a:gd name="connsiteY1207" fmla="*/ 1563462 h 1667221"/>
              <a:gd name="connsiteX1208" fmla="*/ 1304560 w 1948239"/>
              <a:gd name="connsiteY1208" fmla="*/ 1571992 h 1667221"/>
              <a:gd name="connsiteX1209" fmla="*/ 1275888 w 1948239"/>
              <a:gd name="connsiteY1209" fmla="*/ 1581940 h 1667221"/>
              <a:gd name="connsiteX1210" fmla="*/ 1214245 w 1948239"/>
              <a:gd name="connsiteY1210" fmla="*/ 1604682 h 1667221"/>
              <a:gd name="connsiteX1211" fmla="*/ 1149733 w 1948239"/>
              <a:gd name="connsiteY1211" fmla="*/ 1621737 h 1667221"/>
              <a:gd name="connsiteX1212" fmla="*/ 1088090 w 1948239"/>
              <a:gd name="connsiteY1212" fmla="*/ 1627424 h 1667221"/>
              <a:gd name="connsiteX1213" fmla="*/ 1133853 w 1948239"/>
              <a:gd name="connsiteY1213" fmla="*/ 1628622 h 1667221"/>
              <a:gd name="connsiteX1214" fmla="*/ 1135061 w 1948239"/>
              <a:gd name="connsiteY1214" fmla="*/ 1629244 h 1667221"/>
              <a:gd name="connsiteX1215" fmla="*/ 1106726 w 1948239"/>
              <a:gd name="connsiteY1215" fmla="*/ 1631687 h 1667221"/>
              <a:gd name="connsiteX1216" fmla="*/ 1103859 w 1948239"/>
              <a:gd name="connsiteY1216" fmla="*/ 1634529 h 1667221"/>
              <a:gd name="connsiteX1217" fmla="*/ 1136832 w 1948239"/>
              <a:gd name="connsiteY1217" fmla="*/ 1631687 h 1667221"/>
              <a:gd name="connsiteX1218" fmla="*/ 1137849 w 1948239"/>
              <a:gd name="connsiteY1218" fmla="*/ 1630679 h 1667221"/>
              <a:gd name="connsiteX1219" fmla="*/ 1142566 w 1948239"/>
              <a:gd name="connsiteY1219" fmla="*/ 1633108 h 1667221"/>
              <a:gd name="connsiteX1220" fmla="*/ 953333 w 1948239"/>
              <a:gd name="connsiteY1220" fmla="*/ 1635951 h 1667221"/>
              <a:gd name="connsiteX1221" fmla="*/ 966235 w 1948239"/>
              <a:gd name="connsiteY1221" fmla="*/ 1648743 h 1667221"/>
              <a:gd name="connsiteX1222" fmla="*/ 927529 w 1948239"/>
              <a:gd name="connsiteY1222" fmla="*/ 1648743 h 1667221"/>
              <a:gd name="connsiteX1223" fmla="*/ 885954 w 1948239"/>
              <a:gd name="connsiteY1223" fmla="*/ 1653007 h 1667221"/>
              <a:gd name="connsiteX1224" fmla="*/ 883087 w 1948239"/>
              <a:gd name="connsiteY1224" fmla="*/ 1647322 h 1667221"/>
              <a:gd name="connsiteX1225" fmla="*/ 847248 w 1948239"/>
              <a:gd name="connsiteY1225" fmla="*/ 1662957 h 1667221"/>
              <a:gd name="connsiteX1226" fmla="*/ 742596 w 1948239"/>
              <a:gd name="connsiteY1226" fmla="*/ 1661535 h 1667221"/>
              <a:gd name="connsiteX1227" fmla="*/ 748330 w 1948239"/>
              <a:gd name="connsiteY1227" fmla="*/ 1667221 h 1667221"/>
              <a:gd name="connsiteX1228" fmla="*/ 650668 w 1948239"/>
              <a:gd name="connsiteY1228" fmla="*/ 1657271 h 1667221"/>
              <a:gd name="connsiteX1229" fmla="*/ 582677 w 1948239"/>
              <a:gd name="connsiteY1229" fmla="*/ 1650706 h 1667221"/>
              <a:gd name="connsiteX1230" fmla="*/ 591981 w 1948239"/>
              <a:gd name="connsiteY1230" fmla="*/ 1650719 h 1667221"/>
              <a:gd name="connsiteX1231" fmla="*/ 597805 w 1948239"/>
              <a:gd name="connsiteY1231" fmla="*/ 1644479 h 1667221"/>
              <a:gd name="connsiteX1232" fmla="*/ 559097 w 1948239"/>
              <a:gd name="connsiteY1232" fmla="*/ 1634529 h 1667221"/>
              <a:gd name="connsiteX1233" fmla="*/ 520391 w 1948239"/>
              <a:gd name="connsiteY1233" fmla="*/ 1621737 h 1667221"/>
              <a:gd name="connsiteX1234" fmla="*/ 500321 w 1948239"/>
              <a:gd name="connsiteY1234" fmla="*/ 1627424 h 1667221"/>
              <a:gd name="connsiteX1235" fmla="*/ 528993 w 1948239"/>
              <a:gd name="connsiteY1235" fmla="*/ 1634529 h 1667221"/>
              <a:gd name="connsiteX1236" fmla="*/ 517524 w 1948239"/>
              <a:gd name="connsiteY1236" fmla="*/ 1637372 h 1667221"/>
              <a:gd name="connsiteX1237" fmla="*/ 530425 w 1948239"/>
              <a:gd name="connsiteY1237" fmla="*/ 1608946 h 1667221"/>
              <a:gd name="connsiteX1238" fmla="*/ 488852 w 1948239"/>
              <a:gd name="connsiteY1238" fmla="*/ 1593311 h 1667221"/>
              <a:gd name="connsiteX1239" fmla="*/ 457314 w 1948239"/>
              <a:gd name="connsiteY1239" fmla="*/ 1576256 h 1667221"/>
              <a:gd name="connsiteX1240" fmla="*/ 464481 w 1948239"/>
              <a:gd name="connsiteY1240" fmla="*/ 1607525 h 1667221"/>
              <a:gd name="connsiteX1241" fmla="*/ 438676 w 1948239"/>
              <a:gd name="connsiteY1241" fmla="*/ 1600418 h 1667221"/>
              <a:gd name="connsiteX1242" fmla="*/ 405705 w 1948239"/>
              <a:gd name="connsiteY1242" fmla="*/ 1583361 h 1667221"/>
              <a:gd name="connsiteX1243" fmla="*/ 352661 w 1948239"/>
              <a:gd name="connsiteY1243" fmla="*/ 1542143 h 1667221"/>
              <a:gd name="connsiteX1244" fmla="*/ 265213 w 1948239"/>
              <a:gd name="connsiteY1244" fmla="*/ 1508031 h 1667221"/>
              <a:gd name="connsiteX1245" fmla="*/ 245143 w 1948239"/>
              <a:gd name="connsiteY1245" fmla="*/ 1493818 h 1667221"/>
              <a:gd name="connsiteX1246" fmla="*/ 227940 w 1948239"/>
              <a:gd name="connsiteY1246" fmla="*/ 1482447 h 1667221"/>
              <a:gd name="connsiteX1247" fmla="*/ 206436 w 1948239"/>
              <a:gd name="connsiteY1247" fmla="*/ 1476763 h 1667221"/>
              <a:gd name="connsiteX1248" fmla="*/ 187800 w 1948239"/>
              <a:gd name="connsiteY1248" fmla="*/ 1451178 h 1667221"/>
              <a:gd name="connsiteX1249" fmla="*/ 192100 w 1948239"/>
              <a:gd name="connsiteY1249" fmla="*/ 1462549 h 1667221"/>
              <a:gd name="connsiteX1250" fmla="*/ 156261 w 1948239"/>
              <a:gd name="connsiteY1250" fmla="*/ 1421329 h 1667221"/>
              <a:gd name="connsiteX1251" fmla="*/ 137624 w 1948239"/>
              <a:gd name="connsiteY1251" fmla="*/ 1387218 h 1667221"/>
              <a:gd name="connsiteX1252" fmla="*/ 140491 w 1948239"/>
              <a:gd name="connsiteY1252" fmla="*/ 1407117 h 1667221"/>
              <a:gd name="connsiteX1253" fmla="*/ 108952 w 1948239"/>
              <a:gd name="connsiteY1253" fmla="*/ 1364477 h 1667221"/>
              <a:gd name="connsiteX1254" fmla="*/ 98918 w 1948239"/>
              <a:gd name="connsiteY1254" fmla="*/ 1343157 h 1667221"/>
              <a:gd name="connsiteX1255" fmla="*/ 90316 w 1948239"/>
              <a:gd name="connsiteY1255" fmla="*/ 1321836 h 1667221"/>
              <a:gd name="connsiteX1256" fmla="*/ 80281 w 1948239"/>
              <a:gd name="connsiteY1256" fmla="*/ 1300517 h 1667221"/>
              <a:gd name="connsiteX1257" fmla="*/ 73113 w 1948239"/>
              <a:gd name="connsiteY1257" fmla="*/ 1279198 h 1667221"/>
              <a:gd name="connsiteX1258" fmla="*/ 63078 w 1948239"/>
              <a:gd name="connsiteY1258" fmla="*/ 1256456 h 1667221"/>
              <a:gd name="connsiteX1259" fmla="*/ 51609 w 1948239"/>
              <a:gd name="connsiteY1259" fmla="*/ 1232293 h 1667221"/>
              <a:gd name="connsiteX1260" fmla="*/ 53043 w 1948239"/>
              <a:gd name="connsiteY1260" fmla="*/ 1246506 h 1667221"/>
              <a:gd name="connsiteX1261" fmla="*/ 44442 w 1948239"/>
              <a:gd name="connsiteY1261" fmla="*/ 1212395 h 1667221"/>
              <a:gd name="connsiteX1262" fmla="*/ 60210 w 1948239"/>
              <a:gd name="connsiteY1262" fmla="*/ 1235135 h 1667221"/>
              <a:gd name="connsiteX1263" fmla="*/ 45875 w 1948239"/>
              <a:gd name="connsiteY1263" fmla="*/ 1162648 h 1667221"/>
              <a:gd name="connsiteX1264" fmla="*/ 27239 w 1948239"/>
              <a:gd name="connsiteY1264" fmla="*/ 1073105 h 1667221"/>
              <a:gd name="connsiteX1265" fmla="*/ 17203 w 1948239"/>
              <a:gd name="connsiteY1265" fmla="*/ 1101531 h 1667221"/>
              <a:gd name="connsiteX1266" fmla="*/ 28672 w 1948239"/>
              <a:gd name="connsiteY1266" fmla="*/ 1017673 h 1667221"/>
              <a:gd name="connsiteX1267" fmla="*/ 11469 w 1948239"/>
              <a:gd name="connsiteY1267" fmla="*/ 1053206 h 1667221"/>
              <a:gd name="connsiteX1268" fmla="*/ 11469 w 1948239"/>
              <a:gd name="connsiteY1268" fmla="*/ 989245 h 1667221"/>
              <a:gd name="connsiteX1269" fmla="*/ 4301 w 1948239"/>
              <a:gd name="connsiteY1269" fmla="*/ 976453 h 1667221"/>
              <a:gd name="connsiteX1270" fmla="*/ 5734 w 1948239"/>
              <a:gd name="connsiteY1270" fmla="*/ 903966 h 1667221"/>
              <a:gd name="connsiteX1271" fmla="*/ 0 w 1948239"/>
              <a:gd name="connsiteY1271" fmla="*/ 909651 h 1667221"/>
              <a:gd name="connsiteX1272" fmla="*/ 10036 w 1948239"/>
              <a:gd name="connsiteY1272" fmla="*/ 795945 h 1667221"/>
              <a:gd name="connsiteX1273" fmla="*/ 1434 w 1948239"/>
              <a:gd name="connsiteY1273" fmla="*/ 801630 h 1667221"/>
              <a:gd name="connsiteX1274" fmla="*/ 11469 w 1948239"/>
              <a:gd name="connsiteY1274" fmla="*/ 712086 h 1667221"/>
              <a:gd name="connsiteX1275" fmla="*/ 0 w 1948239"/>
              <a:gd name="connsiteY1275" fmla="*/ 730563 h 1667221"/>
              <a:gd name="connsiteX1276" fmla="*/ 20070 w 1948239"/>
              <a:gd name="connsiteY1276" fmla="*/ 622543 h 1667221"/>
              <a:gd name="connsiteX1277" fmla="*/ 5734 w 1948239"/>
              <a:gd name="connsiteY1277" fmla="*/ 599801 h 1667221"/>
              <a:gd name="connsiteX1278" fmla="*/ 20070 w 1948239"/>
              <a:gd name="connsiteY1278" fmla="*/ 540105 h 1667221"/>
              <a:gd name="connsiteX1279" fmla="*/ 11469 w 1948239"/>
              <a:gd name="connsiteY1279" fmla="*/ 557161 h 1667221"/>
              <a:gd name="connsiteX1280" fmla="*/ 15770 w 1948239"/>
              <a:gd name="connsiteY1280" fmla="*/ 557161 h 1667221"/>
              <a:gd name="connsiteX1281" fmla="*/ 7169 w 1948239"/>
              <a:gd name="connsiteY1281" fmla="*/ 572795 h 1667221"/>
              <a:gd name="connsiteX1282" fmla="*/ 22937 w 1948239"/>
              <a:gd name="connsiteY1282" fmla="*/ 504572 h 1667221"/>
              <a:gd name="connsiteX1283" fmla="*/ 7169 w 1948239"/>
              <a:gd name="connsiteY1283" fmla="*/ 521627 h 1667221"/>
              <a:gd name="connsiteX1284" fmla="*/ 55910 w 1948239"/>
              <a:gd name="connsiteY1284" fmla="*/ 379494 h 1667221"/>
              <a:gd name="connsiteX1285" fmla="*/ 73113 w 1948239"/>
              <a:gd name="connsiteY1285" fmla="*/ 386601 h 1667221"/>
              <a:gd name="connsiteX1286" fmla="*/ 63078 w 1948239"/>
              <a:gd name="connsiteY1286" fmla="*/ 436348 h 1667221"/>
              <a:gd name="connsiteX1287" fmla="*/ 88882 w 1948239"/>
              <a:gd name="connsiteY1287" fmla="*/ 393708 h 1667221"/>
              <a:gd name="connsiteX1288" fmla="*/ 81715 w 1948239"/>
              <a:gd name="connsiteY1288" fmla="*/ 427821 h 1667221"/>
              <a:gd name="connsiteX1289" fmla="*/ 84582 w 1948239"/>
              <a:gd name="connsiteY1289" fmla="*/ 426398 h 1667221"/>
              <a:gd name="connsiteX1290" fmla="*/ 78848 w 1948239"/>
              <a:gd name="connsiteY1290" fmla="*/ 451983 h 1667221"/>
              <a:gd name="connsiteX1291" fmla="*/ 110387 w 1948239"/>
              <a:gd name="connsiteY1291" fmla="*/ 454825 h 1667221"/>
              <a:gd name="connsiteX1292" fmla="*/ 86015 w 1948239"/>
              <a:gd name="connsiteY1292" fmla="*/ 500308 h 1667221"/>
              <a:gd name="connsiteX1293" fmla="*/ 86015 w 1948239"/>
              <a:gd name="connsiteY1293" fmla="*/ 540105 h 1667221"/>
              <a:gd name="connsiteX1294" fmla="*/ 106085 w 1948239"/>
              <a:gd name="connsiteY1294" fmla="*/ 496044 h 1667221"/>
              <a:gd name="connsiteX1295" fmla="*/ 114687 w 1948239"/>
              <a:gd name="connsiteY1295" fmla="*/ 547212 h 1667221"/>
              <a:gd name="connsiteX1296" fmla="*/ 117554 w 1948239"/>
              <a:gd name="connsiteY1296" fmla="*/ 683659 h 1667221"/>
              <a:gd name="connsiteX1297" fmla="*/ 97484 w 1948239"/>
              <a:gd name="connsiteY1297" fmla="*/ 696451 h 1667221"/>
              <a:gd name="connsiteX1298" fmla="*/ 101785 w 1948239"/>
              <a:gd name="connsiteY1298" fmla="*/ 737670 h 1667221"/>
              <a:gd name="connsiteX1299" fmla="*/ 86015 w 1948239"/>
              <a:gd name="connsiteY1299" fmla="*/ 751883 h 1667221"/>
              <a:gd name="connsiteX1300" fmla="*/ 91749 w 1948239"/>
              <a:gd name="connsiteY1300" fmla="*/ 777468 h 1667221"/>
              <a:gd name="connsiteX1301" fmla="*/ 110387 w 1948239"/>
              <a:gd name="connsiteY1301" fmla="*/ 760412 h 1667221"/>
              <a:gd name="connsiteX1302" fmla="*/ 101785 w 1948239"/>
              <a:gd name="connsiteY1302" fmla="*/ 818686 h 1667221"/>
              <a:gd name="connsiteX1303" fmla="*/ 108952 w 1948239"/>
              <a:gd name="connsiteY1303" fmla="*/ 803051 h 1667221"/>
              <a:gd name="connsiteX1304" fmla="*/ 107519 w 1948239"/>
              <a:gd name="connsiteY1304" fmla="*/ 915337 h 1667221"/>
              <a:gd name="connsiteX1305" fmla="*/ 111819 w 1948239"/>
              <a:gd name="connsiteY1305" fmla="*/ 1020514 h 1667221"/>
              <a:gd name="connsiteX1306" fmla="*/ 118988 w 1948239"/>
              <a:gd name="connsiteY1306" fmla="*/ 1011987 h 1667221"/>
              <a:gd name="connsiteX1307" fmla="*/ 117554 w 1948239"/>
              <a:gd name="connsiteY1307" fmla="*/ 1038992 h 1667221"/>
              <a:gd name="connsiteX1308" fmla="*/ 121855 w 1948239"/>
              <a:gd name="connsiteY1308" fmla="*/ 1033306 h 1667221"/>
              <a:gd name="connsiteX1309" fmla="*/ 120421 w 1948239"/>
              <a:gd name="connsiteY1309" fmla="*/ 1095845 h 1667221"/>
              <a:gd name="connsiteX1310" fmla="*/ 133324 w 1948239"/>
              <a:gd name="connsiteY1310" fmla="*/ 1186810 h 1667221"/>
              <a:gd name="connsiteX1311" fmla="*/ 136191 w 1948239"/>
              <a:gd name="connsiteY1311" fmla="*/ 1158384 h 1667221"/>
              <a:gd name="connsiteX1312" fmla="*/ 139058 w 1948239"/>
              <a:gd name="connsiteY1312" fmla="*/ 1206709 h 1667221"/>
              <a:gd name="connsiteX1313" fmla="*/ 149093 w 1948239"/>
              <a:gd name="connsiteY1313" fmla="*/ 1198181 h 1667221"/>
              <a:gd name="connsiteX1314" fmla="*/ 159128 w 1948239"/>
              <a:gd name="connsiteY1314" fmla="*/ 1243664 h 1667221"/>
              <a:gd name="connsiteX1315" fmla="*/ 166296 w 1948239"/>
              <a:gd name="connsiteY1315" fmla="*/ 1257877 h 1667221"/>
              <a:gd name="connsiteX1316" fmla="*/ 174897 w 1948239"/>
              <a:gd name="connsiteY1316" fmla="*/ 1272091 h 1667221"/>
              <a:gd name="connsiteX1317" fmla="*/ 183499 w 1948239"/>
              <a:gd name="connsiteY1317" fmla="*/ 1287725 h 1667221"/>
              <a:gd name="connsiteX1318" fmla="*/ 192100 w 1948239"/>
              <a:gd name="connsiteY1318" fmla="*/ 1301938 h 1667221"/>
              <a:gd name="connsiteX1319" fmla="*/ 199269 w 1948239"/>
              <a:gd name="connsiteY1319" fmla="*/ 1297674 h 1667221"/>
              <a:gd name="connsiteX1320" fmla="*/ 212170 w 1948239"/>
              <a:gd name="connsiteY1320" fmla="*/ 1321836 h 1667221"/>
              <a:gd name="connsiteX1321" fmla="*/ 210737 w 1948239"/>
              <a:gd name="connsiteY1321" fmla="*/ 1311888 h 1667221"/>
              <a:gd name="connsiteX1322" fmla="*/ 268081 w 1948239"/>
              <a:gd name="connsiteY1322" fmla="*/ 1382954 h 1667221"/>
              <a:gd name="connsiteX1323" fmla="*/ 262346 w 1948239"/>
              <a:gd name="connsiteY1323" fmla="*/ 1355949 h 1667221"/>
              <a:gd name="connsiteX1324" fmla="*/ 288151 w 1948239"/>
              <a:gd name="connsiteY1324" fmla="*/ 1388639 h 1667221"/>
              <a:gd name="connsiteX1325" fmla="*/ 316822 w 1948239"/>
              <a:gd name="connsiteY1325" fmla="*/ 1419908 h 1667221"/>
              <a:gd name="connsiteX1326" fmla="*/ 338325 w 1948239"/>
              <a:gd name="connsiteY1326" fmla="*/ 1419908 h 1667221"/>
              <a:gd name="connsiteX1327" fmla="*/ 345494 w 1948239"/>
              <a:gd name="connsiteY1327" fmla="*/ 1429858 h 1667221"/>
              <a:gd name="connsiteX1328" fmla="*/ 356963 w 1948239"/>
              <a:gd name="connsiteY1328" fmla="*/ 1442650 h 1667221"/>
              <a:gd name="connsiteX1329" fmla="*/ 358396 w 1948239"/>
              <a:gd name="connsiteY1329" fmla="*/ 1435543 h 1667221"/>
              <a:gd name="connsiteX1330" fmla="*/ 530425 w 1948239"/>
              <a:gd name="connsiteY1330" fmla="*/ 1523665 h 1667221"/>
              <a:gd name="connsiteX1331" fmla="*/ 725393 w 1948239"/>
              <a:gd name="connsiteY1331" fmla="*/ 1562042 h 1667221"/>
              <a:gd name="connsiteX1332" fmla="*/ 722525 w 1948239"/>
              <a:gd name="connsiteY1332" fmla="*/ 1559199 h 1667221"/>
              <a:gd name="connsiteX1333" fmla="*/ 802806 w 1948239"/>
              <a:gd name="connsiteY1333" fmla="*/ 1580519 h 1667221"/>
              <a:gd name="connsiteX1334" fmla="*/ 847248 w 1948239"/>
              <a:gd name="connsiteY1334" fmla="*/ 1564885 h 1667221"/>
              <a:gd name="connsiteX1335" fmla="*/ 868751 w 1948239"/>
              <a:gd name="connsiteY1335" fmla="*/ 1571992 h 1667221"/>
              <a:gd name="connsiteX1336" fmla="*/ 910326 w 1948239"/>
              <a:gd name="connsiteY1336" fmla="*/ 1576256 h 1667221"/>
              <a:gd name="connsiteX1337" fmla="*/ 904591 w 1948239"/>
              <a:gd name="connsiteY1337" fmla="*/ 1563462 h 1667221"/>
              <a:gd name="connsiteX1338" fmla="*/ 960500 w 1948239"/>
              <a:gd name="connsiteY1338" fmla="*/ 1556357 h 1667221"/>
              <a:gd name="connsiteX1339" fmla="*/ 1013543 w 1948239"/>
              <a:gd name="connsiteY1339" fmla="*/ 1552092 h 1667221"/>
              <a:gd name="connsiteX1340" fmla="*/ 1068020 w 1948239"/>
              <a:gd name="connsiteY1340" fmla="*/ 1546407 h 1667221"/>
              <a:gd name="connsiteX1341" fmla="*/ 1126796 w 1948239"/>
              <a:gd name="connsiteY1341" fmla="*/ 1532194 h 1667221"/>
              <a:gd name="connsiteX1342" fmla="*/ 1079488 w 1948239"/>
              <a:gd name="connsiteY1342" fmla="*/ 1552092 h 1667221"/>
              <a:gd name="connsiteX1343" fmla="*/ 1049382 w 1948239"/>
              <a:gd name="connsiteY1343" fmla="*/ 1562042 h 1667221"/>
              <a:gd name="connsiteX1344" fmla="*/ 1023578 w 1948239"/>
              <a:gd name="connsiteY1344" fmla="*/ 1569149 h 1667221"/>
              <a:gd name="connsiteX1345" fmla="*/ 989172 w 1948239"/>
              <a:gd name="connsiteY1345" fmla="*/ 1576256 h 1667221"/>
              <a:gd name="connsiteX1346" fmla="*/ 1065153 w 1948239"/>
              <a:gd name="connsiteY1346" fmla="*/ 1564885 h 1667221"/>
              <a:gd name="connsiteX1347" fmla="*/ 1098124 w 1948239"/>
              <a:gd name="connsiteY1347" fmla="*/ 1556357 h 1667221"/>
              <a:gd name="connsiteX1348" fmla="*/ 1142566 w 1948239"/>
              <a:gd name="connsiteY1348" fmla="*/ 1546407 h 1667221"/>
              <a:gd name="connsiteX1349" fmla="*/ 1106726 w 1948239"/>
              <a:gd name="connsiteY1349" fmla="*/ 1549250 h 1667221"/>
              <a:gd name="connsiteX1350" fmla="*/ 1175537 w 1948239"/>
              <a:gd name="connsiteY1350" fmla="*/ 1526508 h 1667221"/>
              <a:gd name="connsiteX1351" fmla="*/ 1222847 w 1948239"/>
              <a:gd name="connsiteY1351" fmla="*/ 1505189 h 1667221"/>
              <a:gd name="connsiteX1352" fmla="*/ 1284179 w 1948239"/>
              <a:gd name="connsiteY1352" fmla="*/ 1494378 h 1667221"/>
              <a:gd name="connsiteX1353" fmla="*/ 1281937 w 1948239"/>
              <a:gd name="connsiteY1353" fmla="*/ 1496927 h 1667221"/>
              <a:gd name="connsiteX1354" fmla="*/ 1301693 w 1948239"/>
              <a:gd name="connsiteY1354" fmla="*/ 1500925 h 1667221"/>
              <a:gd name="connsiteX1355" fmla="*/ 1280190 w 1948239"/>
              <a:gd name="connsiteY1355" fmla="*/ 1509453 h 1667221"/>
              <a:gd name="connsiteX1356" fmla="*/ 1333232 w 1948239"/>
              <a:gd name="connsiteY1356" fmla="*/ 1486711 h 1667221"/>
              <a:gd name="connsiteX1357" fmla="*/ 1312804 w 1948239"/>
              <a:gd name="connsiteY1357" fmla="*/ 1487955 h 1667221"/>
              <a:gd name="connsiteX1358" fmla="*/ 1306498 w 1948239"/>
              <a:gd name="connsiteY1358" fmla="*/ 1488997 h 1667221"/>
              <a:gd name="connsiteX1359" fmla="*/ 1320509 w 1948239"/>
              <a:gd name="connsiteY1359" fmla="*/ 1485468 h 1667221"/>
              <a:gd name="connsiteX1360" fmla="*/ 1354736 w 1948239"/>
              <a:gd name="connsiteY1360" fmla="*/ 1469656 h 1667221"/>
              <a:gd name="connsiteX1361" fmla="*/ 1326065 w 1948239"/>
              <a:gd name="connsiteY1361" fmla="*/ 1463969 h 1667221"/>
              <a:gd name="connsiteX1362" fmla="*/ 1369072 w 1948239"/>
              <a:gd name="connsiteY1362" fmla="*/ 1441229 h 1667221"/>
              <a:gd name="connsiteX1363" fmla="*/ 1375386 w 1948239"/>
              <a:gd name="connsiteY1363" fmla="*/ 1449993 h 1667221"/>
              <a:gd name="connsiteX1364" fmla="*/ 1370505 w 1948239"/>
              <a:gd name="connsiteY1364" fmla="*/ 1452599 h 1667221"/>
              <a:gd name="connsiteX1365" fmla="*/ 1378748 w 1948239"/>
              <a:gd name="connsiteY1365" fmla="*/ 1452422 h 1667221"/>
              <a:gd name="connsiteX1366" fmla="*/ 1388971 w 1948239"/>
              <a:gd name="connsiteY1366" fmla="*/ 1442811 h 1667221"/>
              <a:gd name="connsiteX1367" fmla="*/ 1389443 w 1948239"/>
              <a:gd name="connsiteY1367" fmla="*/ 1442501 h 1667221"/>
              <a:gd name="connsiteX1368" fmla="*/ 1391650 w 1948239"/>
              <a:gd name="connsiteY1368" fmla="*/ 1441051 h 1667221"/>
              <a:gd name="connsiteX1369" fmla="*/ 1396309 w 1948239"/>
              <a:gd name="connsiteY1369" fmla="*/ 1434122 h 1667221"/>
              <a:gd name="connsiteX1370" fmla="*/ 1423548 w 1948239"/>
              <a:gd name="connsiteY1370" fmla="*/ 1425595 h 1667221"/>
              <a:gd name="connsiteX1371" fmla="*/ 1450785 w 1948239"/>
              <a:gd name="connsiteY1371" fmla="*/ 1409960 h 1667221"/>
              <a:gd name="connsiteX1372" fmla="*/ 1510996 w 1948239"/>
              <a:gd name="connsiteY1372" fmla="*/ 1375847 h 1667221"/>
              <a:gd name="connsiteX1373" fmla="*/ 1510996 w 1948239"/>
              <a:gd name="connsiteY1373" fmla="*/ 1367320 h 1667221"/>
              <a:gd name="connsiteX1374" fmla="*/ 1521032 w 1948239"/>
              <a:gd name="connsiteY1374" fmla="*/ 1364477 h 1667221"/>
              <a:gd name="connsiteX1375" fmla="*/ 1546836 w 1948239"/>
              <a:gd name="connsiteY1375" fmla="*/ 1320416 h 1667221"/>
              <a:gd name="connsiteX1376" fmla="*/ 1510996 w 1948239"/>
              <a:gd name="connsiteY1376" fmla="*/ 1348842 h 1667221"/>
              <a:gd name="connsiteX1377" fmla="*/ 1515297 w 1948239"/>
              <a:gd name="connsiteY1377" fmla="*/ 1334629 h 1667221"/>
              <a:gd name="connsiteX1378" fmla="*/ 1539667 w 1948239"/>
              <a:gd name="connsiteY1378" fmla="*/ 1314731 h 1667221"/>
              <a:gd name="connsiteX1379" fmla="*/ 1558305 w 1948239"/>
              <a:gd name="connsiteY1379" fmla="*/ 1297674 h 1667221"/>
              <a:gd name="connsiteX1380" fmla="*/ 1581242 w 1948239"/>
              <a:gd name="connsiteY1380" fmla="*/ 1289146 h 1667221"/>
              <a:gd name="connsiteX1381" fmla="*/ 1574073 w 1948239"/>
              <a:gd name="connsiteY1381" fmla="*/ 1289146 h 1667221"/>
              <a:gd name="connsiteX1382" fmla="*/ 1614214 w 1948239"/>
              <a:gd name="connsiteY1382" fmla="*/ 1256456 h 1667221"/>
              <a:gd name="connsiteX1383" fmla="*/ 1637151 w 1948239"/>
              <a:gd name="connsiteY1383" fmla="*/ 1223766 h 1667221"/>
              <a:gd name="connsiteX1384" fmla="*/ 1651487 w 1948239"/>
              <a:gd name="connsiteY1384" fmla="*/ 1225187 h 1667221"/>
              <a:gd name="connsiteX1385" fmla="*/ 1660088 w 1948239"/>
              <a:gd name="connsiteY1385" fmla="*/ 1208131 h 1667221"/>
              <a:gd name="connsiteX1386" fmla="*/ 1667257 w 1948239"/>
              <a:gd name="connsiteY1386" fmla="*/ 1191074 h 1667221"/>
              <a:gd name="connsiteX1387" fmla="*/ 1693061 w 1948239"/>
              <a:gd name="connsiteY1387" fmla="*/ 1175439 h 1667221"/>
              <a:gd name="connsiteX1388" fmla="*/ 1718866 w 1948239"/>
              <a:gd name="connsiteY1388" fmla="*/ 1156963 h 1667221"/>
              <a:gd name="connsiteX1389" fmla="*/ 1714565 w 1948239"/>
              <a:gd name="connsiteY1389" fmla="*/ 1142749 h 1667221"/>
              <a:gd name="connsiteX1390" fmla="*/ 1754705 w 1948239"/>
              <a:gd name="connsiteY1390" fmla="*/ 1084474 h 1667221"/>
              <a:gd name="connsiteX1391" fmla="*/ 1777642 w 1948239"/>
              <a:gd name="connsiteY1391" fmla="*/ 1038992 h 1667221"/>
              <a:gd name="connsiteX1392" fmla="*/ 1803447 w 1948239"/>
              <a:gd name="connsiteY1392" fmla="*/ 993509 h 1667221"/>
              <a:gd name="connsiteX1393" fmla="*/ 1822084 w 1948239"/>
              <a:gd name="connsiteY1393" fmla="*/ 949448 h 1667221"/>
              <a:gd name="connsiteX1394" fmla="*/ 1813483 w 1948239"/>
              <a:gd name="connsiteY1394" fmla="*/ 943763 h 1667221"/>
              <a:gd name="connsiteX1395" fmla="*/ 1832118 w 1948239"/>
              <a:gd name="connsiteY1395" fmla="*/ 901123 h 1667221"/>
              <a:gd name="connsiteX1396" fmla="*/ 1826384 w 1948239"/>
              <a:gd name="connsiteY1396" fmla="*/ 905387 h 1667221"/>
              <a:gd name="connsiteX1397" fmla="*/ 1849321 w 1948239"/>
              <a:gd name="connsiteY1397" fmla="*/ 831479 h 1667221"/>
              <a:gd name="connsiteX1398" fmla="*/ 1855056 w 1948239"/>
              <a:gd name="connsiteY1398" fmla="*/ 795945 h 1667221"/>
              <a:gd name="connsiteX1399" fmla="*/ 1857923 w 1948239"/>
              <a:gd name="connsiteY1399" fmla="*/ 778888 h 1667221"/>
              <a:gd name="connsiteX1400" fmla="*/ 1859357 w 1948239"/>
              <a:gd name="connsiteY1400" fmla="*/ 761833 h 1667221"/>
              <a:gd name="connsiteX1401" fmla="*/ 1850756 w 1948239"/>
              <a:gd name="connsiteY1401" fmla="*/ 767518 h 1667221"/>
              <a:gd name="connsiteX1402" fmla="*/ 1843587 w 1948239"/>
              <a:gd name="connsiteY1402" fmla="*/ 790259 h 1667221"/>
              <a:gd name="connsiteX1403" fmla="*/ 1845021 w 1948239"/>
              <a:gd name="connsiteY1403" fmla="*/ 753305 h 1667221"/>
              <a:gd name="connsiteX1404" fmla="*/ 1852189 w 1948239"/>
              <a:gd name="connsiteY1404" fmla="*/ 709244 h 1667221"/>
              <a:gd name="connsiteX1405" fmla="*/ 1855056 w 1948239"/>
              <a:gd name="connsiteY1405" fmla="*/ 611172 h 1667221"/>
              <a:gd name="connsiteX1406" fmla="*/ 1850756 w 1948239"/>
              <a:gd name="connsiteY1406" fmla="*/ 616857 h 1667221"/>
              <a:gd name="connsiteX1407" fmla="*/ 1853623 w 1948239"/>
              <a:gd name="connsiteY1407" fmla="*/ 579902 h 1667221"/>
              <a:gd name="connsiteX1408" fmla="*/ 1843587 w 1948239"/>
              <a:gd name="connsiteY1408" fmla="*/ 584166 h 1667221"/>
              <a:gd name="connsiteX1409" fmla="*/ 1807748 w 1948239"/>
              <a:gd name="connsiteY1409" fmla="*/ 420714 h 1667221"/>
              <a:gd name="connsiteX1410" fmla="*/ 1793412 w 1948239"/>
              <a:gd name="connsiteY1410" fmla="*/ 433505 h 1667221"/>
              <a:gd name="connsiteX1411" fmla="*/ 1774775 w 1948239"/>
              <a:gd name="connsiteY1411" fmla="*/ 386601 h 1667221"/>
              <a:gd name="connsiteX1412" fmla="*/ 1761873 w 1948239"/>
              <a:gd name="connsiteY1412" fmla="*/ 363859 h 1667221"/>
              <a:gd name="connsiteX1413" fmla="*/ 1746103 w 1948239"/>
              <a:gd name="connsiteY1413" fmla="*/ 341119 h 1667221"/>
              <a:gd name="connsiteX1414" fmla="*/ 1728900 w 1948239"/>
              <a:gd name="connsiteY1414" fmla="*/ 318378 h 1667221"/>
              <a:gd name="connsiteX1415" fmla="*/ 1710265 w 1948239"/>
              <a:gd name="connsiteY1415" fmla="*/ 297058 h 1667221"/>
              <a:gd name="connsiteX1416" fmla="*/ 1691627 w 1948239"/>
              <a:gd name="connsiteY1416" fmla="*/ 277158 h 1667221"/>
              <a:gd name="connsiteX1417" fmla="*/ 1674423 w 1948239"/>
              <a:gd name="connsiteY1417" fmla="*/ 260101 h 1667221"/>
              <a:gd name="connsiteX1418" fmla="*/ 1672990 w 1948239"/>
              <a:gd name="connsiteY1418" fmla="*/ 260101 h 1667221"/>
              <a:gd name="connsiteX1419" fmla="*/ 1667256 w 1948239"/>
              <a:gd name="connsiteY1419" fmla="*/ 252995 h 1667221"/>
              <a:gd name="connsiteX1420" fmla="*/ 1672993 w 1948239"/>
              <a:gd name="connsiteY1420" fmla="*/ 258682 h 1667221"/>
              <a:gd name="connsiteX1421" fmla="*/ 1674424 w 1948239"/>
              <a:gd name="connsiteY1421" fmla="*/ 258682 h 1667221"/>
              <a:gd name="connsiteX1422" fmla="*/ 1655788 w 1948239"/>
              <a:gd name="connsiteY1422" fmla="*/ 235940 h 1667221"/>
              <a:gd name="connsiteX1423" fmla="*/ 1652921 w 1948239"/>
              <a:gd name="connsiteY1423" fmla="*/ 235940 h 1667221"/>
              <a:gd name="connsiteX1424" fmla="*/ 1667257 w 1948239"/>
              <a:gd name="connsiteY1424" fmla="*/ 251575 h 1667221"/>
              <a:gd name="connsiteX1425" fmla="*/ 1637151 w 1948239"/>
              <a:gd name="connsiteY1425" fmla="*/ 223149 h 1667221"/>
              <a:gd name="connsiteX1426" fmla="*/ 1611347 w 1948239"/>
              <a:gd name="connsiteY1426" fmla="*/ 196143 h 1667221"/>
              <a:gd name="connsiteX1427" fmla="*/ 1578375 w 1948239"/>
              <a:gd name="connsiteY1427" fmla="*/ 193300 h 1667221"/>
              <a:gd name="connsiteX1428" fmla="*/ 1538235 w 1948239"/>
              <a:gd name="connsiteY1428" fmla="*/ 169138 h 1667221"/>
              <a:gd name="connsiteX1429" fmla="*/ 1502394 w 1948239"/>
              <a:gd name="connsiteY1429" fmla="*/ 153503 h 1667221"/>
              <a:gd name="connsiteX1430" fmla="*/ 1473723 w 1948239"/>
              <a:gd name="connsiteY1430" fmla="*/ 136447 h 1667221"/>
              <a:gd name="connsiteX1431" fmla="*/ 1473723 w 1948239"/>
              <a:gd name="connsiteY1431" fmla="*/ 143554 h 1667221"/>
              <a:gd name="connsiteX1432" fmla="*/ 1406345 w 1948239"/>
              <a:gd name="connsiteY1432" fmla="*/ 115128 h 1667221"/>
              <a:gd name="connsiteX1433" fmla="*/ 1367638 w 1948239"/>
              <a:gd name="connsiteY1433" fmla="*/ 100914 h 1667221"/>
              <a:gd name="connsiteX1434" fmla="*/ 1327497 w 1948239"/>
              <a:gd name="connsiteY1434" fmla="*/ 88122 h 1667221"/>
              <a:gd name="connsiteX1435" fmla="*/ 1158335 w 1948239"/>
              <a:gd name="connsiteY1435" fmla="*/ 71065 h 1667221"/>
              <a:gd name="connsiteX1436" fmla="*/ 1098124 w 1948239"/>
              <a:gd name="connsiteY1436" fmla="*/ 55431 h 1667221"/>
              <a:gd name="connsiteX1437" fmla="*/ 1047949 w 1948239"/>
              <a:gd name="connsiteY1437" fmla="*/ 56853 h 1667221"/>
              <a:gd name="connsiteX1438" fmla="*/ 999208 w 1948239"/>
              <a:gd name="connsiteY1438" fmla="*/ 58274 h 1667221"/>
              <a:gd name="connsiteX1439" fmla="*/ 1050817 w 1948239"/>
              <a:gd name="connsiteY1439" fmla="*/ 68224 h 1667221"/>
              <a:gd name="connsiteX1440" fmla="*/ 993473 w 1948239"/>
              <a:gd name="connsiteY1440" fmla="*/ 83859 h 1667221"/>
              <a:gd name="connsiteX1441" fmla="*/ 1006375 w 1948239"/>
              <a:gd name="connsiteY1441" fmla="*/ 85279 h 1667221"/>
              <a:gd name="connsiteX1442" fmla="*/ 961935 w 1948239"/>
              <a:gd name="connsiteY1442" fmla="*/ 82436 h 1667221"/>
              <a:gd name="connsiteX1443" fmla="*/ 961935 w 1948239"/>
              <a:gd name="connsiteY1443" fmla="*/ 92386 h 1667221"/>
              <a:gd name="connsiteX1444" fmla="*/ 928961 w 1948239"/>
              <a:gd name="connsiteY1444" fmla="*/ 86700 h 1667221"/>
              <a:gd name="connsiteX1445" fmla="*/ 666617 w 1948239"/>
              <a:gd name="connsiteY1445" fmla="*/ 198986 h 1667221"/>
              <a:gd name="connsiteX1446" fmla="*/ 669484 w 1948239"/>
              <a:gd name="connsiteY1446" fmla="*/ 186195 h 1667221"/>
              <a:gd name="connsiteX1447" fmla="*/ 607839 w 1948239"/>
              <a:gd name="connsiteY1447" fmla="*/ 211778 h 1667221"/>
              <a:gd name="connsiteX1448" fmla="*/ 546196 w 1948239"/>
              <a:gd name="connsiteY1448" fmla="*/ 248732 h 1667221"/>
              <a:gd name="connsiteX1449" fmla="*/ 559097 w 1948239"/>
              <a:gd name="connsiteY1449" fmla="*/ 245890 h 1667221"/>
              <a:gd name="connsiteX1450" fmla="*/ 491719 w 1948239"/>
              <a:gd name="connsiteY1450" fmla="*/ 285687 h 1667221"/>
              <a:gd name="connsiteX1451" fmla="*/ 411439 w 1948239"/>
              <a:gd name="connsiteY1451" fmla="*/ 328326 h 1667221"/>
              <a:gd name="connsiteX1452" fmla="*/ 445845 w 1948239"/>
              <a:gd name="connsiteY1452" fmla="*/ 304164 h 1667221"/>
              <a:gd name="connsiteX1453" fmla="*/ 467348 w 1948239"/>
              <a:gd name="connsiteY1453" fmla="*/ 281424 h 1667221"/>
              <a:gd name="connsiteX1454" fmla="*/ 461537 w 1948239"/>
              <a:gd name="connsiteY1454" fmla="*/ 282944 h 1667221"/>
              <a:gd name="connsiteX1455" fmla="*/ 474517 w 1948239"/>
              <a:gd name="connsiteY1455" fmla="*/ 275737 h 1667221"/>
              <a:gd name="connsiteX1456" fmla="*/ 461614 w 1948239"/>
              <a:gd name="connsiteY1456" fmla="*/ 277158 h 1667221"/>
              <a:gd name="connsiteX1457" fmla="*/ 539027 w 1948239"/>
              <a:gd name="connsiteY1457" fmla="*/ 234519 h 1667221"/>
              <a:gd name="connsiteX1458" fmla="*/ 500321 w 1948239"/>
              <a:gd name="connsiteY1458" fmla="*/ 261525 h 1667221"/>
              <a:gd name="connsiteX1459" fmla="*/ 543329 w 1948239"/>
              <a:gd name="connsiteY1459" fmla="*/ 238783 h 1667221"/>
              <a:gd name="connsiteX1460" fmla="*/ 583469 w 1948239"/>
              <a:gd name="connsiteY1460" fmla="*/ 213199 h 1667221"/>
              <a:gd name="connsiteX1461" fmla="*/ 572000 w 1948239"/>
              <a:gd name="connsiteY1461" fmla="*/ 196143 h 1667221"/>
              <a:gd name="connsiteX1462" fmla="*/ 627909 w 1948239"/>
              <a:gd name="connsiteY1462" fmla="*/ 170560 h 1667221"/>
              <a:gd name="connsiteX1463" fmla="*/ 649414 w 1948239"/>
              <a:gd name="connsiteY1463" fmla="*/ 169138 h 1667221"/>
              <a:gd name="connsiteX1464" fmla="*/ 688120 w 1948239"/>
              <a:gd name="connsiteY1464" fmla="*/ 160610 h 1667221"/>
              <a:gd name="connsiteX1465" fmla="*/ 678085 w 1948239"/>
              <a:gd name="connsiteY1465" fmla="*/ 170560 h 1667221"/>
              <a:gd name="connsiteX1466" fmla="*/ 711057 w 1948239"/>
              <a:gd name="connsiteY1466" fmla="*/ 162031 h 1667221"/>
              <a:gd name="connsiteX1467" fmla="*/ 748330 w 1948239"/>
              <a:gd name="connsiteY1467" fmla="*/ 143554 h 1667221"/>
              <a:gd name="connsiteX1468" fmla="*/ 706757 w 1948239"/>
              <a:gd name="connsiteY1468" fmla="*/ 149239 h 1667221"/>
              <a:gd name="connsiteX1469" fmla="*/ 771267 w 1948239"/>
              <a:gd name="connsiteY1469" fmla="*/ 127920 h 1667221"/>
              <a:gd name="connsiteX1470" fmla="*/ 658015 w 1948239"/>
              <a:gd name="connsiteY1470" fmla="*/ 163453 h 1667221"/>
              <a:gd name="connsiteX1471" fmla="*/ 652281 w 1948239"/>
              <a:gd name="connsiteY1471" fmla="*/ 153503 h 1667221"/>
              <a:gd name="connsiteX1472" fmla="*/ 822876 w 1948239"/>
              <a:gd name="connsiteY1472" fmla="*/ 95229 h 1667221"/>
              <a:gd name="connsiteX1473" fmla="*/ 994906 w 1948239"/>
              <a:gd name="connsiteY1473" fmla="*/ 51167 h 1667221"/>
              <a:gd name="connsiteX1474" fmla="*/ 982005 w 1948239"/>
              <a:gd name="connsiteY1474" fmla="*/ 45482 h 1667221"/>
              <a:gd name="connsiteX1475" fmla="*/ 1003508 w 1948239"/>
              <a:gd name="connsiteY1475" fmla="*/ 32691 h 1667221"/>
              <a:gd name="connsiteX1476" fmla="*/ 1080921 w 1948239"/>
              <a:gd name="connsiteY1476" fmla="*/ 27004 h 1667221"/>
              <a:gd name="connsiteX1477" fmla="*/ 1055117 w 1948239"/>
              <a:gd name="connsiteY1477" fmla="*/ 18477 h 1667221"/>
              <a:gd name="connsiteX1478" fmla="*/ 1039348 w 1948239"/>
              <a:gd name="connsiteY1478" fmla="*/ 12792 h 1667221"/>
              <a:gd name="connsiteX1479" fmla="*/ 1089523 w 1948239"/>
              <a:gd name="connsiteY1479" fmla="*/ 12792 h 1667221"/>
              <a:gd name="connsiteX1480" fmla="*/ 1145433 w 1948239"/>
              <a:gd name="connsiteY1480" fmla="*/ 17056 h 1667221"/>
              <a:gd name="connsiteX1481" fmla="*/ 1174105 w 1948239"/>
              <a:gd name="connsiteY1481" fmla="*/ 19899 h 1667221"/>
              <a:gd name="connsiteX1482" fmla="*/ 1204209 w 1948239"/>
              <a:gd name="connsiteY1482" fmla="*/ 24163 h 1667221"/>
              <a:gd name="connsiteX1483" fmla="*/ 1234315 w 1948239"/>
              <a:gd name="connsiteY1483" fmla="*/ 27004 h 1667221"/>
              <a:gd name="connsiteX1484" fmla="*/ 1264420 w 1948239"/>
              <a:gd name="connsiteY1484" fmla="*/ 29847 h 1667221"/>
              <a:gd name="connsiteX1485" fmla="*/ 1238615 w 1948239"/>
              <a:gd name="connsiteY1485" fmla="*/ 18477 h 1667221"/>
              <a:gd name="connsiteX1486" fmla="*/ 1278755 w 1948239"/>
              <a:gd name="connsiteY1486" fmla="*/ 29847 h 1667221"/>
              <a:gd name="connsiteX1487" fmla="*/ 1298826 w 1948239"/>
              <a:gd name="connsiteY1487" fmla="*/ 36954 h 1667221"/>
              <a:gd name="connsiteX1488" fmla="*/ 1318896 w 1948239"/>
              <a:gd name="connsiteY1488" fmla="*/ 45482 h 1667221"/>
              <a:gd name="connsiteX1489" fmla="*/ 1356169 w 1948239"/>
              <a:gd name="connsiteY1489" fmla="*/ 56853 h 1667221"/>
              <a:gd name="connsiteX1490" fmla="*/ 1387708 w 1948239"/>
              <a:gd name="connsiteY1490" fmla="*/ 59696 h 1667221"/>
              <a:gd name="connsiteX1491" fmla="*/ 1351869 w 1948239"/>
              <a:gd name="connsiteY1491" fmla="*/ 39797 h 1667221"/>
              <a:gd name="connsiteX1492" fmla="*/ 1313161 w 1948239"/>
              <a:gd name="connsiteY1492" fmla="*/ 21320 h 1667221"/>
              <a:gd name="connsiteX1493" fmla="*/ 1343267 w 1948239"/>
              <a:gd name="connsiteY1493" fmla="*/ 22740 h 1667221"/>
              <a:gd name="connsiteX1494" fmla="*/ 1250083 w 1948239"/>
              <a:gd name="connsiteY1494" fmla="*/ 0 h 1667221"/>
              <a:gd name="connsiteX1495" fmla="*/ 1295958 w 1948239"/>
              <a:gd name="connsiteY1495" fmla="*/ 15634 h 1667221"/>
              <a:gd name="connsiteX1496" fmla="*/ 1250083 w 1948239"/>
              <a:gd name="connsiteY1496" fmla="*/ 0 h 166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Lst>
            <a:rect l="l" t="t" r="r" b="b"/>
            <a:pathLst>
              <a:path w="1948239" h="1667221">
                <a:moveTo>
                  <a:pt x="560145" y="1648531"/>
                </a:moveTo>
                <a:lnTo>
                  <a:pt x="582677" y="1650706"/>
                </a:lnTo>
                <a:lnTo>
                  <a:pt x="575942" y="1650697"/>
                </a:lnTo>
                <a:close/>
                <a:moveTo>
                  <a:pt x="547629" y="1647322"/>
                </a:moveTo>
                <a:cubicBezTo>
                  <a:pt x="549063" y="1646966"/>
                  <a:pt x="553094" y="1647499"/>
                  <a:pt x="558291" y="1648276"/>
                </a:cubicBezTo>
                <a:lnTo>
                  <a:pt x="560145" y="1648531"/>
                </a:lnTo>
                <a:close/>
                <a:moveTo>
                  <a:pt x="1035048" y="1645899"/>
                </a:moveTo>
                <a:cubicBezTo>
                  <a:pt x="1029313" y="1655848"/>
                  <a:pt x="1016410" y="1655848"/>
                  <a:pt x="1002074" y="1655848"/>
                </a:cubicBezTo>
                <a:cubicBezTo>
                  <a:pt x="987738" y="1655848"/>
                  <a:pt x="970535" y="1657270"/>
                  <a:pt x="959066" y="1665798"/>
                </a:cubicBezTo>
                <a:cubicBezTo>
                  <a:pt x="951899" y="1654427"/>
                  <a:pt x="1014977" y="1653006"/>
                  <a:pt x="1035048" y="1645899"/>
                </a:cubicBezTo>
                <a:close/>
                <a:moveTo>
                  <a:pt x="1139699" y="1628844"/>
                </a:moveTo>
                <a:lnTo>
                  <a:pt x="1137849" y="1630679"/>
                </a:lnTo>
                <a:lnTo>
                  <a:pt x="1135061" y="1629244"/>
                </a:lnTo>
                <a:close/>
                <a:moveTo>
                  <a:pt x="1057984" y="1590468"/>
                </a:moveTo>
                <a:cubicBezTo>
                  <a:pt x="1070887" y="1607525"/>
                  <a:pt x="1017843" y="1600418"/>
                  <a:pt x="1000641" y="1600418"/>
                </a:cubicBezTo>
                <a:cubicBezTo>
                  <a:pt x="1022145" y="1601839"/>
                  <a:pt x="1053684" y="1614630"/>
                  <a:pt x="1090957" y="1596154"/>
                </a:cubicBezTo>
                <a:cubicBezTo>
                  <a:pt x="1080921" y="1597575"/>
                  <a:pt x="1069453" y="1597575"/>
                  <a:pt x="1059418" y="1597575"/>
                </a:cubicBezTo>
                <a:lnTo>
                  <a:pt x="1066585" y="1596154"/>
                </a:lnTo>
                <a:close/>
                <a:moveTo>
                  <a:pt x="642245" y="1576256"/>
                </a:moveTo>
                <a:cubicBezTo>
                  <a:pt x="645112" y="1583361"/>
                  <a:pt x="679518" y="1586204"/>
                  <a:pt x="666617" y="1591890"/>
                </a:cubicBezTo>
                <a:lnTo>
                  <a:pt x="650846" y="1590468"/>
                </a:lnTo>
                <a:cubicBezTo>
                  <a:pt x="673784" y="1591890"/>
                  <a:pt x="660882" y="1608946"/>
                  <a:pt x="695288" y="1606103"/>
                </a:cubicBezTo>
                <a:cubicBezTo>
                  <a:pt x="688120" y="1604682"/>
                  <a:pt x="682385" y="1604682"/>
                  <a:pt x="675218" y="1603261"/>
                </a:cubicBezTo>
                <a:cubicBezTo>
                  <a:pt x="699588" y="1603261"/>
                  <a:pt x="645112" y="1586204"/>
                  <a:pt x="683820" y="1587625"/>
                </a:cubicBezTo>
                <a:cubicBezTo>
                  <a:pt x="699588" y="1589047"/>
                  <a:pt x="660882" y="1576256"/>
                  <a:pt x="642245" y="1576256"/>
                </a:cubicBezTo>
                <a:close/>
                <a:moveTo>
                  <a:pt x="718987" y="1574456"/>
                </a:moveTo>
                <a:cubicBezTo>
                  <a:pt x="714014" y="1574300"/>
                  <a:pt x="708548" y="1575189"/>
                  <a:pt x="702455" y="1577676"/>
                </a:cubicBezTo>
                <a:cubicBezTo>
                  <a:pt x="719658" y="1593311"/>
                  <a:pt x="731127" y="1580519"/>
                  <a:pt x="754064" y="1589047"/>
                </a:cubicBezTo>
                <a:cubicBezTo>
                  <a:pt x="744388" y="1584782"/>
                  <a:pt x="733905" y="1574922"/>
                  <a:pt x="718987" y="1574456"/>
                </a:cubicBezTo>
                <a:close/>
                <a:moveTo>
                  <a:pt x="381333" y="1556357"/>
                </a:moveTo>
                <a:cubicBezTo>
                  <a:pt x="388502"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7" y="1489287"/>
                </a:moveTo>
                <a:cubicBezTo>
                  <a:pt x="288868" y="1489909"/>
                  <a:pt x="288151" y="1491686"/>
                  <a:pt x="288151" y="1495239"/>
                </a:cubicBezTo>
                <a:cubicBezTo>
                  <a:pt x="292451" y="1499503"/>
                  <a:pt x="332591" y="1522244"/>
                  <a:pt x="329724" y="1529351"/>
                </a:cubicBezTo>
                <a:lnTo>
                  <a:pt x="346927" y="1525088"/>
                </a:lnTo>
                <a:cubicBezTo>
                  <a:pt x="323990" y="1516560"/>
                  <a:pt x="309654" y="1495239"/>
                  <a:pt x="319690" y="1498082"/>
                </a:cubicBezTo>
                <a:cubicBezTo>
                  <a:pt x="304637" y="1495950"/>
                  <a:pt x="294423" y="1487422"/>
                  <a:pt x="290257" y="1489287"/>
                </a:cubicBezTo>
                <a:close/>
                <a:moveTo>
                  <a:pt x="1306498" y="1488997"/>
                </a:moveTo>
                <a:lnTo>
                  <a:pt x="1287357" y="1493818"/>
                </a:lnTo>
                <a:lnTo>
                  <a:pt x="1284179" y="1494378"/>
                </a:lnTo>
                <a:lnTo>
                  <a:pt x="1285924" y="1492396"/>
                </a:lnTo>
                <a:close/>
                <a:moveTo>
                  <a:pt x="1437884" y="1485290"/>
                </a:moveTo>
                <a:cubicBezTo>
                  <a:pt x="1430715" y="1488132"/>
                  <a:pt x="1416379"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1" y="1442811"/>
                </a:lnTo>
                <a:lnTo>
                  <a:pt x="1376239" y="1451178"/>
                </a:lnTo>
                <a:lnTo>
                  <a:pt x="1375386" y="1449993"/>
                </a:lnTo>
                <a:close/>
                <a:moveTo>
                  <a:pt x="1493793" y="1441229"/>
                </a:moveTo>
                <a:cubicBezTo>
                  <a:pt x="1485191" y="1442650"/>
                  <a:pt x="1476590" y="1454021"/>
                  <a:pt x="1467988" y="1455442"/>
                </a:cubicBezTo>
                <a:cubicBezTo>
                  <a:pt x="1463688" y="1448335"/>
                  <a:pt x="1460821" y="1452599"/>
                  <a:pt x="1447918" y="1461128"/>
                </a:cubicBezTo>
                <a:cubicBezTo>
                  <a:pt x="1445051" y="1462549"/>
                  <a:pt x="1440751" y="1463969"/>
                  <a:pt x="1435017" y="1468233"/>
                </a:cubicBezTo>
                <a:cubicBezTo>
                  <a:pt x="1440751" y="1466813"/>
                  <a:pt x="1445051" y="1463969"/>
                  <a:pt x="1449353" y="1461128"/>
                </a:cubicBezTo>
                <a:cubicBezTo>
                  <a:pt x="1466555" y="1452599"/>
                  <a:pt x="1470855" y="1463969"/>
                  <a:pt x="1493793" y="1441229"/>
                </a:cubicBezTo>
                <a:close/>
                <a:moveTo>
                  <a:pt x="1386812" y="1428968"/>
                </a:moveTo>
                <a:cubicBezTo>
                  <a:pt x="1390216" y="1429146"/>
                  <a:pt x="1392008" y="1430567"/>
                  <a:pt x="1392008" y="1432699"/>
                </a:cubicBezTo>
                <a:cubicBezTo>
                  <a:pt x="1384841" y="1434122"/>
                  <a:pt x="1377672" y="1434122"/>
                  <a:pt x="1371938" y="1432699"/>
                </a:cubicBezTo>
                <a:cubicBezTo>
                  <a:pt x="1378390" y="1429857"/>
                  <a:pt x="1383407" y="1428791"/>
                  <a:pt x="1386812" y="1428968"/>
                </a:cubicBezTo>
                <a:close/>
                <a:moveTo>
                  <a:pt x="1629984" y="1402852"/>
                </a:moveTo>
                <a:lnTo>
                  <a:pt x="1624252" y="1405694"/>
                </a:lnTo>
                <a:lnTo>
                  <a:pt x="1627116" y="1404273"/>
                </a:lnTo>
                <a:cubicBezTo>
                  <a:pt x="1628549" y="1404273"/>
                  <a:pt x="1628549" y="1402852"/>
                  <a:pt x="1629984" y="1402852"/>
                </a:cubicBezTo>
                <a:close/>
                <a:moveTo>
                  <a:pt x="1506695" y="1361633"/>
                </a:moveTo>
                <a:lnTo>
                  <a:pt x="1506695" y="1367318"/>
                </a:lnTo>
                <a:cubicBezTo>
                  <a:pt x="1500960" y="1368740"/>
                  <a:pt x="1498093" y="1368740"/>
                  <a:pt x="1506695" y="1361633"/>
                </a:cubicBezTo>
                <a:close/>
                <a:moveTo>
                  <a:pt x="78422" y="1263629"/>
                </a:moveTo>
                <a:cubicBezTo>
                  <a:pt x="77504" y="1263207"/>
                  <a:pt x="76698" y="1263917"/>
                  <a:pt x="75981" y="1266404"/>
                </a:cubicBezTo>
                <a:cubicBezTo>
                  <a:pt x="81715" y="1277775"/>
                  <a:pt x="84582" y="1291989"/>
                  <a:pt x="90316" y="1304781"/>
                </a:cubicBezTo>
                <a:cubicBezTo>
                  <a:pt x="94616" y="1316152"/>
                  <a:pt x="100351" y="1326100"/>
                  <a:pt x="110387" y="1326100"/>
                </a:cubicBezTo>
                <a:lnTo>
                  <a:pt x="100351" y="1303360"/>
                </a:lnTo>
                <a:lnTo>
                  <a:pt x="94616" y="1291989"/>
                </a:lnTo>
                <a:lnTo>
                  <a:pt x="90316" y="1280618"/>
                </a:lnTo>
                <a:cubicBezTo>
                  <a:pt x="84940" y="1276354"/>
                  <a:pt x="81177" y="1264895"/>
                  <a:pt x="78422" y="1263629"/>
                </a:cubicBezTo>
                <a:close/>
                <a:moveTo>
                  <a:pt x="22938" y="1131378"/>
                </a:moveTo>
                <a:cubicBezTo>
                  <a:pt x="25805" y="1152697"/>
                  <a:pt x="27238" y="1172596"/>
                  <a:pt x="31539" y="1193917"/>
                </a:cubicBezTo>
                <a:cubicBezTo>
                  <a:pt x="24372" y="1169754"/>
                  <a:pt x="24372" y="1166911"/>
                  <a:pt x="24372" y="1162647"/>
                </a:cubicBezTo>
                <a:cubicBezTo>
                  <a:pt x="24372" y="1158384"/>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3"/>
                  <a:pt x="759799" y="1125693"/>
                  <a:pt x="759799" y="1125693"/>
                </a:cubicBezTo>
                <a:lnTo>
                  <a:pt x="748331" y="1128536"/>
                </a:lnTo>
                <a:lnTo>
                  <a:pt x="746896" y="1128536"/>
                </a:lnTo>
                <a:lnTo>
                  <a:pt x="745781" y="1134856"/>
                </a:lnTo>
                <a:lnTo>
                  <a:pt x="745642" y="1135643"/>
                </a:lnTo>
                <a:cubicBezTo>
                  <a:pt x="746538" y="1137775"/>
                  <a:pt x="748330" y="1139906"/>
                  <a:pt x="749763" y="1142749"/>
                </a:cubicBezTo>
                <a:cubicBezTo>
                  <a:pt x="748331" y="1142749"/>
                  <a:pt x="749763" y="1141328"/>
                  <a:pt x="749763"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3"/>
                  <a:pt x="762666"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lnTo>
                  <a:pt x="711056" y="1128536"/>
                </a:lnTo>
                <a:close/>
                <a:moveTo>
                  <a:pt x="94616" y="1111480"/>
                </a:moveTo>
                <a:cubicBezTo>
                  <a:pt x="93184" y="1125694"/>
                  <a:pt x="91749" y="1128537"/>
                  <a:pt x="101785" y="1149856"/>
                </a:cubicBezTo>
                <a:cubicBezTo>
                  <a:pt x="101785" y="1134221"/>
                  <a:pt x="98918" y="1115744"/>
                  <a:pt x="94616" y="1111480"/>
                </a:cubicBezTo>
                <a:close/>
                <a:moveTo>
                  <a:pt x="787396" y="1107039"/>
                </a:moveTo>
                <a:lnTo>
                  <a:pt x="787685" y="1107095"/>
                </a:lnTo>
                <a:lnTo>
                  <a:pt x="787574" y="1107216"/>
                </a:lnTo>
                <a:cubicBezTo>
                  <a:pt x="783811" y="1107571"/>
                  <a:pt x="779869" y="1107216"/>
                  <a:pt x="781302" y="1108638"/>
                </a:cubicBezTo>
                <a:cubicBezTo>
                  <a:pt x="783453" y="1108638"/>
                  <a:pt x="785245" y="1107572"/>
                  <a:pt x="787396" y="1107039"/>
                </a:cubicBezTo>
                <a:close/>
                <a:moveTo>
                  <a:pt x="736862" y="1098688"/>
                </a:moveTo>
                <a:cubicBezTo>
                  <a:pt x="735427" y="1102951"/>
                  <a:pt x="736862" y="1111479"/>
                  <a:pt x="732560" y="1118586"/>
                </a:cubicBezTo>
                <a:cubicBezTo>
                  <a:pt x="731126" y="1117165"/>
                  <a:pt x="726826" y="1112901"/>
                  <a:pt x="726826" y="1107215"/>
                </a:cubicBezTo>
                <a:cubicBezTo>
                  <a:pt x="726826" y="1101531"/>
                  <a:pt x="729693" y="1097267"/>
                  <a:pt x="736862" y="1098688"/>
                </a:cubicBezTo>
                <a:close/>
                <a:moveTo>
                  <a:pt x="799940" y="1080212"/>
                </a:moveTo>
                <a:lnTo>
                  <a:pt x="797072" y="1084475"/>
                </a:lnTo>
                <a:lnTo>
                  <a:pt x="807107" y="1087317"/>
                </a:lnTo>
                <a:close/>
                <a:moveTo>
                  <a:pt x="766786" y="1077545"/>
                </a:moveTo>
                <a:cubicBezTo>
                  <a:pt x="770549" y="1078078"/>
                  <a:pt x="774850" y="1079499"/>
                  <a:pt x="779867" y="1080209"/>
                </a:cubicBezTo>
                <a:cubicBezTo>
                  <a:pt x="772700" y="1078789"/>
                  <a:pt x="772700" y="1085896"/>
                  <a:pt x="772700" y="1085896"/>
                </a:cubicBezTo>
                <a:cubicBezTo>
                  <a:pt x="772700" y="1073102"/>
                  <a:pt x="761230" y="1083052"/>
                  <a:pt x="756930" y="1080209"/>
                </a:cubicBezTo>
                <a:cubicBezTo>
                  <a:pt x="759797" y="1077367"/>
                  <a:pt x="763023" y="1077012"/>
                  <a:pt x="766786" y="1077545"/>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3" y="1041835"/>
                  <a:pt x="1632850" y="1036149"/>
                  <a:pt x="1627116" y="1027621"/>
                </a:cubicBezTo>
                <a:close/>
                <a:moveTo>
                  <a:pt x="1580704" y="1027620"/>
                </a:moveTo>
                <a:cubicBezTo>
                  <a:pt x="1581959" y="1026910"/>
                  <a:pt x="1582676" y="1026910"/>
                  <a:pt x="1582676" y="1030462"/>
                </a:cubicBezTo>
                <a:cubicBezTo>
                  <a:pt x="1582676" y="1041833"/>
                  <a:pt x="1578374" y="1030462"/>
                  <a:pt x="1575507" y="1029042"/>
                </a:cubicBezTo>
                <a:cubicBezTo>
                  <a:pt x="1577657" y="1029752"/>
                  <a:pt x="1579449" y="1028331"/>
                  <a:pt x="1580704" y="1027620"/>
                </a:cubicBezTo>
                <a:close/>
                <a:moveTo>
                  <a:pt x="822877" y="1024780"/>
                </a:moveTo>
                <a:lnTo>
                  <a:pt x="824310" y="1030464"/>
                </a:lnTo>
                <a:lnTo>
                  <a:pt x="827177" y="1029044"/>
                </a:lnTo>
                <a:close/>
                <a:moveTo>
                  <a:pt x="1625683" y="1014829"/>
                </a:moveTo>
                <a:lnTo>
                  <a:pt x="1631417" y="1016250"/>
                </a:lnTo>
                <a:lnTo>
                  <a:pt x="1628550" y="1021936"/>
                </a:lnTo>
                <a:close/>
                <a:moveTo>
                  <a:pt x="1577119" y="1012873"/>
                </a:moveTo>
                <a:cubicBezTo>
                  <a:pt x="1579090" y="1013051"/>
                  <a:pt x="1581241" y="1014117"/>
                  <a:pt x="1584108" y="1017670"/>
                </a:cubicBezTo>
                <a:cubicBezTo>
                  <a:pt x="1578373" y="1017670"/>
                  <a:pt x="1574072" y="1016249"/>
                  <a:pt x="1571205" y="1013406"/>
                </a:cubicBezTo>
                <a:cubicBezTo>
                  <a:pt x="1573356" y="1013406"/>
                  <a:pt x="1575147" y="1012696"/>
                  <a:pt x="1577119" y="1012873"/>
                </a:cubicBezTo>
                <a:close/>
                <a:moveTo>
                  <a:pt x="1632850" y="1002038"/>
                </a:moveTo>
                <a:lnTo>
                  <a:pt x="1641452" y="1010566"/>
                </a:lnTo>
                <a:cubicBezTo>
                  <a:pt x="1634283" y="1011987"/>
                  <a:pt x="1638584" y="1004881"/>
                  <a:pt x="1632850" y="1002038"/>
                </a:cubicBezTo>
                <a:close/>
                <a:moveTo>
                  <a:pt x="800835" y="993864"/>
                </a:moveTo>
                <a:lnTo>
                  <a:pt x="809974" y="996351"/>
                </a:lnTo>
                <a:lnTo>
                  <a:pt x="809975" y="996351"/>
                </a:lnTo>
                <a:cubicBezTo>
                  <a:pt x="805673" y="996351"/>
                  <a:pt x="799938" y="997772"/>
                  <a:pt x="797071" y="997772"/>
                </a:cubicBezTo>
                <a:cubicBezTo>
                  <a:pt x="796355" y="994219"/>
                  <a:pt x="798147" y="993509"/>
                  <a:pt x="800835" y="993864"/>
                </a:cubicBezTo>
                <a:close/>
                <a:moveTo>
                  <a:pt x="1500961" y="979296"/>
                </a:moveTo>
                <a:cubicBezTo>
                  <a:pt x="1502395" y="986403"/>
                  <a:pt x="1510997" y="986403"/>
                  <a:pt x="1510997" y="986403"/>
                </a:cubicBezTo>
                <a:cubicBezTo>
                  <a:pt x="1492360" y="984981"/>
                  <a:pt x="1509562" y="999194"/>
                  <a:pt x="1508129" y="1003458"/>
                </a:cubicBezTo>
                <a:cubicBezTo>
                  <a:pt x="1499528" y="997774"/>
                  <a:pt x="1502395" y="990667"/>
                  <a:pt x="1500961" y="979296"/>
                </a:cubicBezTo>
                <a:close/>
                <a:moveTo>
                  <a:pt x="851549" y="970769"/>
                </a:moveTo>
                <a:cubicBezTo>
                  <a:pt x="854416" y="977876"/>
                  <a:pt x="851549" y="990667"/>
                  <a:pt x="847247" y="994931"/>
                </a:cubicBezTo>
                <a:cubicBezTo>
                  <a:pt x="851549" y="1000616"/>
                  <a:pt x="863017" y="997774"/>
                  <a:pt x="865884" y="996352"/>
                </a:cubicBezTo>
                <a:cubicBezTo>
                  <a:pt x="835778" y="983560"/>
                  <a:pt x="871619" y="989246"/>
                  <a:pt x="864450" y="979296"/>
                </a:cubicBezTo>
                <a:cubicBezTo>
                  <a:pt x="861583" y="977876"/>
                  <a:pt x="860150" y="982139"/>
                  <a:pt x="855849" y="980717"/>
                </a:cubicBezTo>
                <a:cubicBezTo>
                  <a:pt x="852981" y="977876"/>
                  <a:pt x="854416" y="975032"/>
                  <a:pt x="857283" y="973612"/>
                </a:cubicBezTo>
                <a:cubicBezTo>
                  <a:pt x="855849" y="973612"/>
                  <a:pt x="852981" y="972189"/>
                  <a:pt x="851549" y="970769"/>
                </a:cubicBezTo>
                <a:close/>
                <a:moveTo>
                  <a:pt x="907458" y="956554"/>
                </a:moveTo>
                <a:lnTo>
                  <a:pt x="907458" y="957975"/>
                </a:lnTo>
                <a:lnTo>
                  <a:pt x="906025" y="957975"/>
                </a:lnTo>
                <a:close/>
                <a:moveTo>
                  <a:pt x="1469422" y="953711"/>
                </a:moveTo>
                <a:cubicBezTo>
                  <a:pt x="1478023" y="950868"/>
                  <a:pt x="1478023" y="963661"/>
                  <a:pt x="1482323" y="967925"/>
                </a:cubicBezTo>
                <a:cubicBezTo>
                  <a:pt x="1478023" y="966502"/>
                  <a:pt x="1475156" y="963661"/>
                  <a:pt x="1473722" y="970766"/>
                </a:cubicBezTo>
                <a:cubicBezTo>
                  <a:pt x="1467987" y="967925"/>
                  <a:pt x="1469422" y="959397"/>
                  <a:pt x="1469422" y="953711"/>
                </a:cubicBezTo>
                <a:close/>
                <a:moveTo>
                  <a:pt x="1917416" y="950158"/>
                </a:moveTo>
                <a:cubicBezTo>
                  <a:pt x="1919208" y="949447"/>
                  <a:pt x="1921000" y="949447"/>
                  <a:pt x="1922434" y="950868"/>
                </a:cubicBezTo>
                <a:lnTo>
                  <a:pt x="1912398" y="953711"/>
                </a:lnTo>
                <a:cubicBezTo>
                  <a:pt x="1913832" y="952290"/>
                  <a:pt x="1915623" y="950868"/>
                  <a:pt x="1917416" y="950158"/>
                </a:cubicBezTo>
                <a:close/>
                <a:moveTo>
                  <a:pt x="1499528" y="948027"/>
                </a:moveTo>
                <a:lnTo>
                  <a:pt x="1492359" y="955134"/>
                </a:lnTo>
                <a:lnTo>
                  <a:pt x="1499528" y="959398"/>
                </a:lnTo>
                <a:close/>
                <a:moveTo>
                  <a:pt x="1379107" y="942342"/>
                </a:moveTo>
                <a:cubicBezTo>
                  <a:pt x="1380540" y="948027"/>
                  <a:pt x="1383407" y="953713"/>
                  <a:pt x="1384842" y="956556"/>
                </a:cubicBezTo>
                <a:cubicBezTo>
                  <a:pt x="1374806" y="956556"/>
                  <a:pt x="1377673" y="948027"/>
                  <a:pt x="1379107" y="942342"/>
                </a:cubicBezTo>
                <a:close/>
                <a:moveTo>
                  <a:pt x="1287177" y="930616"/>
                </a:moveTo>
                <a:cubicBezTo>
                  <a:pt x="1288790" y="930616"/>
                  <a:pt x="1290939" y="930971"/>
                  <a:pt x="1291656" y="930971"/>
                </a:cubicBezTo>
                <a:cubicBezTo>
                  <a:pt x="1293091" y="932392"/>
                  <a:pt x="1295958" y="932392"/>
                  <a:pt x="1294525" y="936658"/>
                </a:cubicBezTo>
                <a:lnTo>
                  <a:pt x="1285922" y="932392"/>
                </a:lnTo>
                <a:cubicBezTo>
                  <a:pt x="1284489" y="930971"/>
                  <a:pt x="1285564" y="930616"/>
                  <a:pt x="1287177" y="930616"/>
                </a:cubicBezTo>
                <a:close/>
                <a:moveTo>
                  <a:pt x="815708" y="929549"/>
                </a:moveTo>
                <a:cubicBezTo>
                  <a:pt x="820010" y="928128"/>
                  <a:pt x="818575" y="933813"/>
                  <a:pt x="818575" y="935235"/>
                </a:cubicBezTo>
                <a:cubicBezTo>
                  <a:pt x="817141" y="935235"/>
                  <a:pt x="815708" y="936656"/>
                  <a:pt x="812841" y="935235"/>
                </a:cubicBezTo>
                <a:close/>
                <a:moveTo>
                  <a:pt x="915163" y="926707"/>
                </a:moveTo>
                <a:cubicBezTo>
                  <a:pt x="914267" y="925997"/>
                  <a:pt x="913909" y="926707"/>
                  <a:pt x="914626" y="930971"/>
                </a:cubicBezTo>
                <a:lnTo>
                  <a:pt x="918926" y="930971"/>
                </a:lnTo>
                <a:cubicBezTo>
                  <a:pt x="917493" y="929550"/>
                  <a:pt x="916059" y="927418"/>
                  <a:pt x="915163" y="926707"/>
                </a:cubicBezTo>
                <a:close/>
                <a:moveTo>
                  <a:pt x="1414946" y="925285"/>
                </a:moveTo>
                <a:lnTo>
                  <a:pt x="1412079" y="929549"/>
                </a:lnTo>
                <a:lnTo>
                  <a:pt x="1419247" y="928128"/>
                </a:lnTo>
                <a:close/>
                <a:moveTo>
                  <a:pt x="1475156" y="913916"/>
                </a:moveTo>
                <a:cubicBezTo>
                  <a:pt x="1476591" y="915337"/>
                  <a:pt x="1475156" y="915337"/>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4"/>
                </a:moveTo>
                <a:cubicBezTo>
                  <a:pt x="913192" y="911073"/>
                  <a:pt x="910325" y="921021"/>
                  <a:pt x="908892" y="923864"/>
                </a:cubicBezTo>
                <a:cubicBezTo>
                  <a:pt x="913192" y="923864"/>
                  <a:pt x="918926" y="916757"/>
                  <a:pt x="913192" y="912494"/>
                </a:cubicBezTo>
                <a:close/>
                <a:moveTo>
                  <a:pt x="1227148" y="895438"/>
                </a:moveTo>
                <a:lnTo>
                  <a:pt x="1225713" y="911073"/>
                </a:lnTo>
                <a:cubicBezTo>
                  <a:pt x="1221412" y="905387"/>
                  <a:pt x="1225713" y="894017"/>
                  <a:pt x="1227148" y="895438"/>
                </a:cubicBezTo>
                <a:close/>
                <a:moveTo>
                  <a:pt x="888822" y="895438"/>
                </a:moveTo>
                <a:cubicBezTo>
                  <a:pt x="891689" y="896859"/>
                  <a:pt x="893122" y="901123"/>
                  <a:pt x="900290"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5" y="886909"/>
                  <a:pt x="848682" y="892595"/>
                  <a:pt x="848682" y="892595"/>
                </a:cubicBezTo>
                <a:close/>
                <a:moveTo>
                  <a:pt x="876636" y="883357"/>
                </a:moveTo>
                <a:cubicBezTo>
                  <a:pt x="872694" y="884423"/>
                  <a:pt x="870186" y="886910"/>
                  <a:pt x="871619" y="891174"/>
                </a:cubicBezTo>
                <a:lnTo>
                  <a:pt x="890255" y="888331"/>
                </a:lnTo>
                <a:lnTo>
                  <a:pt x="881653" y="888331"/>
                </a:lnTo>
                <a:lnTo>
                  <a:pt x="890255" y="884067"/>
                </a:lnTo>
                <a:cubicBezTo>
                  <a:pt x="885954" y="882646"/>
                  <a:pt x="880578" y="882290"/>
                  <a:pt x="876636" y="883357"/>
                </a:cubicBezTo>
                <a:close/>
                <a:moveTo>
                  <a:pt x="1364771" y="881224"/>
                </a:moveTo>
                <a:cubicBezTo>
                  <a:pt x="1356170" y="913916"/>
                  <a:pt x="1353303" y="875540"/>
                  <a:pt x="1341834" y="882646"/>
                </a:cubicBezTo>
                <a:cubicBezTo>
                  <a:pt x="1343267" y="886910"/>
                  <a:pt x="1347568" y="888331"/>
                  <a:pt x="1347568" y="892595"/>
                </a:cubicBezTo>
                <a:cubicBezTo>
                  <a:pt x="1343267" y="894017"/>
                  <a:pt x="1338967" y="892595"/>
                  <a:pt x="1336099" y="889752"/>
                </a:cubicBezTo>
                <a:cubicBezTo>
                  <a:pt x="1334665" y="892595"/>
                  <a:pt x="1334665" y="895438"/>
                  <a:pt x="1333232" y="896859"/>
                </a:cubicBezTo>
                <a:cubicBezTo>
                  <a:pt x="1341834" y="894017"/>
                  <a:pt x="1359037" y="896859"/>
                  <a:pt x="1367638" y="902545"/>
                </a:cubicBezTo>
                <a:cubicBezTo>
                  <a:pt x="1373373" y="898281"/>
                  <a:pt x="1366204" y="885488"/>
                  <a:pt x="1364771" y="881224"/>
                </a:cubicBezTo>
                <a:close/>
                <a:moveTo>
                  <a:pt x="893122" y="869853"/>
                </a:moveTo>
                <a:lnTo>
                  <a:pt x="881653" y="881224"/>
                </a:lnTo>
                <a:lnTo>
                  <a:pt x="883087" y="881224"/>
                </a:lnTo>
                <a:lnTo>
                  <a:pt x="891689" y="882646"/>
                </a:lnTo>
                <a:lnTo>
                  <a:pt x="884520" y="879803"/>
                </a:lnTo>
                <a:close/>
                <a:moveTo>
                  <a:pt x="1154034" y="867010"/>
                </a:moveTo>
                <a:lnTo>
                  <a:pt x="1164068" y="871274"/>
                </a:lnTo>
                <a:lnTo>
                  <a:pt x="1161202" y="874117"/>
                </a:lnTo>
                <a:close/>
                <a:moveTo>
                  <a:pt x="918926" y="864169"/>
                </a:moveTo>
                <a:lnTo>
                  <a:pt x="917287" y="865793"/>
                </a:lnTo>
                <a:lnTo>
                  <a:pt x="910325" y="867012"/>
                </a:lnTo>
                <a:lnTo>
                  <a:pt x="918926" y="872696"/>
                </a:lnTo>
                <a:cubicBezTo>
                  <a:pt x="918926" y="870565"/>
                  <a:pt x="916776" y="868788"/>
                  <a:pt x="915701" y="867366"/>
                </a:cubicBezTo>
                <a:lnTo>
                  <a:pt x="917287" y="865793"/>
                </a:lnTo>
                <a:lnTo>
                  <a:pt x="921142" y="865119"/>
                </a:lnTo>
                <a:lnTo>
                  <a:pt x="932187" y="869854"/>
                </a:lnTo>
                <a:cubicBezTo>
                  <a:pt x="936846" y="870920"/>
                  <a:pt x="940430" y="870564"/>
                  <a:pt x="938996" y="867012"/>
                </a:cubicBezTo>
                <a:cubicBezTo>
                  <a:pt x="931829" y="866301"/>
                  <a:pt x="926811" y="865235"/>
                  <a:pt x="922510" y="864879"/>
                </a:cubicBezTo>
                <a:lnTo>
                  <a:pt x="921142" y="865119"/>
                </a:lnTo>
                <a:close/>
                <a:moveTo>
                  <a:pt x="851546" y="862746"/>
                </a:moveTo>
                <a:lnTo>
                  <a:pt x="848679" y="869853"/>
                </a:lnTo>
                <a:lnTo>
                  <a:pt x="842945" y="869853"/>
                </a:lnTo>
                <a:close/>
                <a:moveTo>
                  <a:pt x="940766" y="862525"/>
                </a:moveTo>
                <a:cubicBezTo>
                  <a:pt x="938280" y="863991"/>
                  <a:pt x="946882" y="869854"/>
                  <a:pt x="949031" y="874117"/>
                </a:cubicBezTo>
                <a:lnTo>
                  <a:pt x="947598" y="862748"/>
                </a:lnTo>
                <a:cubicBezTo>
                  <a:pt x="943656" y="862037"/>
                  <a:pt x="941595" y="862037"/>
                  <a:pt x="940766" y="862525"/>
                </a:cubicBezTo>
                <a:close/>
                <a:moveTo>
                  <a:pt x="1151636" y="862322"/>
                </a:moveTo>
                <a:lnTo>
                  <a:pt x="1156901" y="865589"/>
                </a:lnTo>
                <a:cubicBezTo>
                  <a:pt x="1154751" y="865589"/>
                  <a:pt x="1152600" y="864523"/>
                  <a:pt x="1151525" y="862924"/>
                </a:cubicBezTo>
                <a:close/>
                <a:moveTo>
                  <a:pt x="1204210" y="851377"/>
                </a:moveTo>
                <a:cubicBezTo>
                  <a:pt x="1202776" y="859905"/>
                  <a:pt x="1208510" y="872696"/>
                  <a:pt x="1218546" y="871276"/>
                </a:cubicBezTo>
                <a:lnTo>
                  <a:pt x="1209944" y="852798"/>
                </a:lnTo>
                <a:lnTo>
                  <a:pt x="1211377" y="861326"/>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5"/>
                </a:moveTo>
                <a:cubicBezTo>
                  <a:pt x="22042" y="832011"/>
                  <a:pt x="19354" y="836097"/>
                  <a:pt x="15770" y="844270"/>
                </a:cubicBezTo>
                <a:lnTo>
                  <a:pt x="15770" y="872697"/>
                </a:lnTo>
                <a:cubicBezTo>
                  <a:pt x="15770" y="859905"/>
                  <a:pt x="17203" y="862747"/>
                  <a:pt x="20070" y="859905"/>
                </a:cubicBezTo>
                <a:cubicBezTo>
                  <a:pt x="24372" y="881224"/>
                  <a:pt x="15770" y="894016"/>
                  <a:pt x="11469" y="911073"/>
                </a:cubicBezTo>
                <a:cubicBezTo>
                  <a:pt x="15770" y="902544"/>
                  <a:pt x="22937" y="869854"/>
                  <a:pt x="31539" y="875540"/>
                </a:cubicBezTo>
                <a:cubicBezTo>
                  <a:pt x="32973" y="882645"/>
                  <a:pt x="32973" y="891174"/>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7"/>
                </a:cubicBezTo>
                <a:cubicBezTo>
                  <a:pt x="35840" y="876961"/>
                  <a:pt x="34406" y="875540"/>
                  <a:pt x="32973" y="874117"/>
                </a:cubicBezTo>
                <a:cubicBezTo>
                  <a:pt x="30823" y="851732"/>
                  <a:pt x="30285" y="827747"/>
                  <a:pt x="24103" y="830945"/>
                </a:cubicBezTo>
                <a:close/>
                <a:moveTo>
                  <a:pt x="1246321" y="825793"/>
                </a:moveTo>
                <a:cubicBezTo>
                  <a:pt x="1242916" y="824372"/>
                  <a:pt x="1239333" y="824372"/>
                  <a:pt x="1237182" y="827215"/>
                </a:cubicBezTo>
                <a:cubicBezTo>
                  <a:pt x="1234314" y="827215"/>
                  <a:pt x="1247217" y="831478"/>
                  <a:pt x="1254385" y="832899"/>
                </a:cubicBezTo>
                <a:cubicBezTo>
                  <a:pt x="1252951" y="830057"/>
                  <a:pt x="1249725" y="827214"/>
                  <a:pt x="1246321" y="825793"/>
                </a:cubicBezTo>
                <a:close/>
                <a:moveTo>
                  <a:pt x="1260119" y="822951"/>
                </a:moveTo>
                <a:cubicBezTo>
                  <a:pt x="1258686" y="825792"/>
                  <a:pt x="1251517" y="828635"/>
                  <a:pt x="1261553" y="828635"/>
                </a:cubicBezTo>
                <a:close/>
                <a:moveTo>
                  <a:pt x="1166937" y="794523"/>
                </a:moveTo>
                <a:cubicBezTo>
                  <a:pt x="1167654" y="802340"/>
                  <a:pt x="1167654" y="807670"/>
                  <a:pt x="1168370" y="812290"/>
                </a:cubicBezTo>
                <a:lnTo>
                  <a:pt x="1170089" y="816337"/>
                </a:lnTo>
                <a:lnTo>
                  <a:pt x="1169804" y="817265"/>
                </a:lnTo>
                <a:lnTo>
                  <a:pt x="1170735" y="817858"/>
                </a:lnTo>
                <a:lnTo>
                  <a:pt x="1174104" y="825792"/>
                </a:lnTo>
                <a:lnTo>
                  <a:pt x="1179838" y="817265"/>
                </a:lnTo>
                <a:cubicBezTo>
                  <a:pt x="1177688" y="817265"/>
                  <a:pt x="1176254" y="819397"/>
                  <a:pt x="1174821" y="820462"/>
                </a:cubicBezTo>
                <a:lnTo>
                  <a:pt x="1170735" y="817858"/>
                </a:lnTo>
                <a:lnTo>
                  <a:pt x="1170089" y="816337"/>
                </a:lnTo>
                <a:lnTo>
                  <a:pt x="1174284"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914626" y="767519"/>
                </a:moveTo>
                <a:lnTo>
                  <a:pt x="911759" y="771782"/>
                </a:lnTo>
                <a:lnTo>
                  <a:pt x="914626" y="768940"/>
                </a:lnTo>
                <a:cubicBezTo>
                  <a:pt x="914626" y="768940"/>
                  <a:pt x="914626" y="767519"/>
                  <a:pt x="914626" y="767519"/>
                </a:cubicBezTo>
                <a:close/>
                <a:moveTo>
                  <a:pt x="1939639" y="766096"/>
                </a:moveTo>
                <a:cubicBezTo>
                  <a:pt x="1939639" y="774624"/>
                  <a:pt x="1939639" y="780310"/>
                  <a:pt x="1935337" y="783151"/>
                </a:cubicBezTo>
                <a:cubicBezTo>
                  <a:pt x="1935337" y="783151"/>
                  <a:pt x="1935337" y="781730"/>
                  <a:pt x="1935337" y="781730"/>
                </a:cubicBezTo>
                <a:close/>
                <a:moveTo>
                  <a:pt x="927528" y="740513"/>
                </a:moveTo>
                <a:cubicBezTo>
                  <a:pt x="927528" y="749041"/>
                  <a:pt x="923228" y="749041"/>
                  <a:pt x="918926" y="750462"/>
                </a:cubicBezTo>
                <a:lnTo>
                  <a:pt x="920359" y="756148"/>
                </a:lnTo>
                <a:cubicBezTo>
                  <a:pt x="921793" y="756148"/>
                  <a:pt x="921793" y="756148"/>
                  <a:pt x="921793" y="756148"/>
                </a:cubicBezTo>
                <a:cubicBezTo>
                  <a:pt x="927528" y="751884"/>
                  <a:pt x="936129" y="754726"/>
                  <a:pt x="943298" y="757569"/>
                </a:cubicBezTo>
                <a:cubicBezTo>
                  <a:pt x="943298" y="754726"/>
                  <a:pt x="943298" y="753305"/>
                  <a:pt x="944731" y="750462"/>
                </a:cubicBezTo>
                <a:cubicBezTo>
                  <a:pt x="941863" y="747620"/>
                  <a:pt x="940431" y="746198"/>
                  <a:pt x="938996"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0"/>
                  <a:pt x="1090956" y="739091"/>
                  <a:pt x="1089522" y="740512"/>
                </a:cubicBezTo>
                <a:cubicBezTo>
                  <a:pt x="1088089" y="740512"/>
                  <a:pt x="1088089" y="739091"/>
                  <a:pt x="1088089" y="739091"/>
                </a:cubicBezTo>
                <a:close/>
                <a:moveTo>
                  <a:pt x="1060852" y="726299"/>
                </a:moveTo>
                <a:lnTo>
                  <a:pt x="1059417" y="729142"/>
                </a:lnTo>
                <a:lnTo>
                  <a:pt x="1056550" y="727722"/>
                </a:lnTo>
                <a:cubicBezTo>
                  <a:pt x="1055117" y="727722"/>
                  <a:pt x="1055117" y="729142"/>
                  <a:pt x="1055117" y="730563"/>
                </a:cubicBezTo>
                <a:cubicBezTo>
                  <a:pt x="1056550" y="731986"/>
                  <a:pt x="1057985" y="731986"/>
                  <a:pt x="1059417" y="731986"/>
                </a:cubicBezTo>
                <a:cubicBezTo>
                  <a:pt x="1060852" y="731986"/>
                  <a:pt x="1060852" y="729142"/>
                  <a:pt x="1060852" y="726299"/>
                </a:cubicBezTo>
                <a:close/>
                <a:moveTo>
                  <a:pt x="850774" y="713968"/>
                </a:moveTo>
                <a:lnTo>
                  <a:pt x="851549" y="714929"/>
                </a:lnTo>
                <a:lnTo>
                  <a:pt x="850810" y="714342"/>
                </a:lnTo>
                <a:close/>
                <a:moveTo>
                  <a:pt x="920359" y="712087"/>
                </a:moveTo>
                <a:cubicBezTo>
                  <a:pt x="911759" y="723456"/>
                  <a:pt x="918926" y="727722"/>
                  <a:pt x="927528" y="727722"/>
                </a:cubicBezTo>
                <a:cubicBezTo>
                  <a:pt x="927528" y="727722"/>
                  <a:pt x="927528" y="726299"/>
                  <a:pt x="927528" y="724879"/>
                </a:cubicBezTo>
                <a:cubicBezTo>
                  <a:pt x="923228" y="723456"/>
                  <a:pt x="917493" y="720615"/>
                  <a:pt x="920359" y="712087"/>
                </a:cubicBezTo>
                <a:close/>
                <a:moveTo>
                  <a:pt x="1040781" y="697873"/>
                </a:moveTo>
                <a:lnTo>
                  <a:pt x="1039347" y="703558"/>
                </a:lnTo>
                <a:cubicBezTo>
                  <a:pt x="1039347" y="704980"/>
                  <a:pt x="1039347" y="706401"/>
                  <a:pt x="1037914" y="707822"/>
                </a:cubicBezTo>
                <a:lnTo>
                  <a:pt x="1037914" y="709244"/>
                </a:lnTo>
                <a:lnTo>
                  <a:pt x="1050816" y="704980"/>
                </a:lnTo>
                <a:cubicBezTo>
                  <a:pt x="1049381" y="706401"/>
                  <a:pt x="1049381" y="706401"/>
                  <a:pt x="1049381" y="707822"/>
                </a:cubicBezTo>
                <a:cubicBezTo>
                  <a:pt x="1050816" y="706401"/>
                  <a:pt x="1052250" y="706401"/>
                  <a:pt x="1053683" y="707822"/>
                </a:cubicBezTo>
                <a:cubicBezTo>
                  <a:pt x="1053683" y="706401"/>
                  <a:pt x="1052250" y="704980"/>
                  <a:pt x="1050816" y="704980"/>
                </a:cubicBezTo>
                <a:cubicBezTo>
                  <a:pt x="1047949" y="703558"/>
                  <a:pt x="1043649" y="703558"/>
                  <a:pt x="1040781" y="702137"/>
                </a:cubicBezTo>
                <a:cubicBezTo>
                  <a:pt x="1040781" y="700716"/>
                  <a:pt x="1040781" y="700716"/>
                  <a:pt x="1043649" y="699294"/>
                </a:cubicBezTo>
                <a:cubicBezTo>
                  <a:pt x="1042214" y="697873"/>
                  <a:pt x="1042214" y="697873"/>
                  <a:pt x="1040781" y="697873"/>
                </a:cubicBezTo>
                <a:close/>
                <a:moveTo>
                  <a:pt x="816784" y="697873"/>
                </a:moveTo>
                <a:cubicBezTo>
                  <a:pt x="821085" y="698939"/>
                  <a:pt x="825745" y="701427"/>
                  <a:pt x="828612" y="700716"/>
                </a:cubicBezTo>
                <a:cubicBezTo>
                  <a:pt x="818576" y="714928"/>
                  <a:pt x="818576" y="690766"/>
                  <a:pt x="807107" y="703558"/>
                </a:cubicBezTo>
                <a:cubicBezTo>
                  <a:pt x="808541" y="697162"/>
                  <a:pt x="812483" y="696807"/>
                  <a:pt x="816784" y="697873"/>
                </a:cubicBezTo>
                <a:close/>
                <a:moveTo>
                  <a:pt x="1866524" y="695030"/>
                </a:moveTo>
                <a:cubicBezTo>
                  <a:pt x="1867959" y="712086"/>
                  <a:pt x="1869391" y="729143"/>
                  <a:pt x="1869391" y="746198"/>
                </a:cubicBezTo>
                <a:cubicBezTo>
                  <a:pt x="1888029" y="720615"/>
                  <a:pt x="1870826" y="714929"/>
                  <a:pt x="1866524" y="695030"/>
                </a:cubicBezTo>
                <a:close/>
                <a:moveTo>
                  <a:pt x="993473" y="690766"/>
                </a:moveTo>
                <a:cubicBezTo>
                  <a:pt x="992038" y="690766"/>
                  <a:pt x="990605" y="690766"/>
                  <a:pt x="989173" y="692188"/>
                </a:cubicBezTo>
                <a:cubicBezTo>
                  <a:pt x="989173" y="692188"/>
                  <a:pt x="989173" y="693609"/>
                  <a:pt x="989173" y="693609"/>
                </a:cubicBezTo>
                <a:cubicBezTo>
                  <a:pt x="990605" y="692188"/>
                  <a:pt x="992038" y="690766"/>
                  <a:pt x="993473" y="690766"/>
                </a:cubicBezTo>
                <a:close/>
                <a:moveTo>
                  <a:pt x="711057" y="679395"/>
                </a:moveTo>
                <a:lnTo>
                  <a:pt x="718708" y="679495"/>
                </a:lnTo>
                <a:lnTo>
                  <a:pt x="718405" y="679574"/>
                </a:lnTo>
                <a:cubicBezTo>
                  <a:pt x="715358" y="679396"/>
                  <a:pt x="712491" y="677974"/>
                  <a:pt x="711057" y="679395"/>
                </a:cubicBezTo>
                <a:close/>
                <a:moveTo>
                  <a:pt x="70067" y="662384"/>
                </a:moveTo>
                <a:cubicBezTo>
                  <a:pt x="66304" y="660652"/>
                  <a:pt x="60928" y="676908"/>
                  <a:pt x="58778" y="690766"/>
                </a:cubicBezTo>
                <a:cubicBezTo>
                  <a:pt x="61645" y="687923"/>
                  <a:pt x="64512" y="693609"/>
                  <a:pt x="68812" y="686502"/>
                </a:cubicBezTo>
                <a:lnTo>
                  <a:pt x="73113" y="670868"/>
                </a:lnTo>
                <a:cubicBezTo>
                  <a:pt x="72396" y="665538"/>
                  <a:pt x="71321" y="662962"/>
                  <a:pt x="70067" y="662384"/>
                </a:cubicBezTo>
                <a:close/>
                <a:moveTo>
                  <a:pt x="926095" y="658076"/>
                </a:moveTo>
                <a:cubicBezTo>
                  <a:pt x="921793" y="658076"/>
                  <a:pt x="923228" y="668024"/>
                  <a:pt x="923228" y="672288"/>
                </a:cubicBezTo>
                <a:cubicBezTo>
                  <a:pt x="921793" y="672288"/>
                  <a:pt x="920359" y="670867"/>
                  <a:pt x="918926" y="668024"/>
                </a:cubicBezTo>
                <a:cubicBezTo>
                  <a:pt x="914626" y="683659"/>
                  <a:pt x="928962" y="665183"/>
                  <a:pt x="931829" y="676554"/>
                </a:cubicBezTo>
                <a:cubicBezTo>
                  <a:pt x="934695" y="669447"/>
                  <a:pt x="926095" y="663761"/>
                  <a:pt x="926095" y="658076"/>
                </a:cubicBezTo>
                <a:close/>
                <a:moveTo>
                  <a:pt x="841513" y="652390"/>
                </a:moveTo>
                <a:cubicBezTo>
                  <a:pt x="845814" y="658076"/>
                  <a:pt x="845814" y="676554"/>
                  <a:pt x="858716" y="672288"/>
                </a:cubicBezTo>
                <a:lnTo>
                  <a:pt x="852981" y="665183"/>
                </a:lnTo>
                <a:lnTo>
                  <a:pt x="854416" y="665183"/>
                </a:lnTo>
                <a:lnTo>
                  <a:pt x="855849" y="658076"/>
                </a:lnTo>
                <a:cubicBezTo>
                  <a:pt x="850114" y="676554"/>
                  <a:pt x="845814" y="655233"/>
                  <a:pt x="841513" y="652390"/>
                </a:cubicBezTo>
                <a:close/>
                <a:moveTo>
                  <a:pt x="1050816" y="643862"/>
                </a:moveTo>
                <a:cubicBezTo>
                  <a:pt x="1046516" y="645284"/>
                  <a:pt x="1027879" y="642441"/>
                  <a:pt x="1033613" y="653812"/>
                </a:cubicBezTo>
                <a:lnTo>
                  <a:pt x="1040781" y="650969"/>
                </a:lnTo>
                <a:lnTo>
                  <a:pt x="1040781" y="652390"/>
                </a:lnTo>
                <a:lnTo>
                  <a:pt x="1047949" y="653812"/>
                </a:lnTo>
                <a:cubicBezTo>
                  <a:pt x="1029313" y="646705"/>
                  <a:pt x="1049381" y="646705"/>
                  <a:pt x="1050816" y="643862"/>
                </a:cubicBezTo>
                <a:close/>
                <a:moveTo>
                  <a:pt x="994471" y="641699"/>
                </a:moveTo>
                <a:lnTo>
                  <a:pt x="995167" y="641769"/>
                </a:lnTo>
                <a:lnTo>
                  <a:pt x="993473" y="642441"/>
                </a:lnTo>
                <a:close/>
                <a:moveTo>
                  <a:pt x="676651" y="632491"/>
                </a:moveTo>
                <a:cubicBezTo>
                  <a:pt x="675217" y="645284"/>
                  <a:pt x="693855" y="639598"/>
                  <a:pt x="695287" y="633913"/>
                </a:cubicBezTo>
                <a:cubicBezTo>
                  <a:pt x="692420" y="638177"/>
                  <a:pt x="685253" y="633913"/>
                  <a:pt x="676651" y="632491"/>
                </a:cubicBezTo>
                <a:close/>
                <a:moveTo>
                  <a:pt x="1889462" y="626807"/>
                </a:moveTo>
                <a:cubicBezTo>
                  <a:pt x="1890896" y="642441"/>
                  <a:pt x="1900930" y="636755"/>
                  <a:pt x="1895196" y="665182"/>
                </a:cubicBezTo>
                <a:cubicBezTo>
                  <a:pt x="1888029" y="660918"/>
                  <a:pt x="1872259" y="672289"/>
                  <a:pt x="1876560" y="712086"/>
                </a:cubicBezTo>
                <a:cubicBezTo>
                  <a:pt x="1890896" y="680816"/>
                  <a:pt x="1898063" y="677975"/>
                  <a:pt x="1900930" y="635334"/>
                </a:cubicBezTo>
                <a:close/>
                <a:moveTo>
                  <a:pt x="1003402" y="616178"/>
                </a:moveTo>
                <a:lnTo>
                  <a:pt x="1005120" y="618811"/>
                </a:lnTo>
                <a:cubicBezTo>
                  <a:pt x="1004583" y="621832"/>
                  <a:pt x="1002791" y="624674"/>
                  <a:pt x="1003508" y="626806"/>
                </a:cubicBezTo>
                <a:cubicBezTo>
                  <a:pt x="997057" y="622542"/>
                  <a:pt x="999207" y="621121"/>
                  <a:pt x="1001358" y="619345"/>
                </a:cubicBezTo>
                <a:close/>
                <a:moveTo>
                  <a:pt x="999207" y="609751"/>
                </a:moveTo>
                <a:cubicBezTo>
                  <a:pt x="1002433" y="612594"/>
                  <a:pt x="1003508" y="614548"/>
                  <a:pt x="1003508" y="616014"/>
                </a:cubicBezTo>
                <a:lnTo>
                  <a:pt x="1003402" y="616178"/>
                </a:lnTo>
                <a:close/>
                <a:moveTo>
                  <a:pt x="666616" y="604065"/>
                </a:moveTo>
                <a:cubicBezTo>
                  <a:pt x="659449" y="609751"/>
                  <a:pt x="658014" y="604065"/>
                  <a:pt x="655147" y="614015"/>
                </a:cubicBezTo>
                <a:cubicBezTo>
                  <a:pt x="655147" y="615436"/>
                  <a:pt x="666616" y="619699"/>
                  <a:pt x="663749" y="626806"/>
                </a:cubicBezTo>
                <a:lnTo>
                  <a:pt x="670917" y="616858"/>
                </a:lnTo>
                <a:cubicBezTo>
                  <a:pt x="665183" y="616858"/>
                  <a:pt x="663749" y="605487"/>
                  <a:pt x="666616" y="604065"/>
                </a:cubicBezTo>
                <a:close/>
                <a:moveTo>
                  <a:pt x="1093823" y="602644"/>
                </a:moveTo>
                <a:cubicBezTo>
                  <a:pt x="1079487" y="601223"/>
                  <a:pt x="1092389" y="608329"/>
                  <a:pt x="1085222" y="609751"/>
                </a:cubicBezTo>
                <a:cubicBezTo>
                  <a:pt x="1090956" y="609751"/>
                  <a:pt x="1103859" y="612593"/>
                  <a:pt x="1093823" y="602644"/>
                </a:cubicBezTo>
                <a:close/>
                <a:moveTo>
                  <a:pt x="762666" y="602644"/>
                </a:moveTo>
                <a:cubicBezTo>
                  <a:pt x="759799" y="608329"/>
                  <a:pt x="769834" y="609751"/>
                  <a:pt x="764099" y="615436"/>
                </a:cubicBezTo>
                <a:lnTo>
                  <a:pt x="759799" y="615436"/>
                </a:lnTo>
                <a:cubicBezTo>
                  <a:pt x="763383" y="615436"/>
                  <a:pt x="762666" y="619344"/>
                  <a:pt x="762487" y="622720"/>
                </a:cubicBezTo>
                <a:lnTo>
                  <a:pt x="763428" y="623371"/>
                </a:lnTo>
                <a:lnTo>
                  <a:pt x="762666" y="625386"/>
                </a:lnTo>
                <a:lnTo>
                  <a:pt x="768401" y="626806"/>
                </a:lnTo>
                <a:lnTo>
                  <a:pt x="763428" y="623371"/>
                </a:lnTo>
                <a:lnTo>
                  <a:pt x="765354" y="618279"/>
                </a:lnTo>
                <a:cubicBezTo>
                  <a:pt x="765175" y="614725"/>
                  <a:pt x="765534" y="611172"/>
                  <a:pt x="771268" y="611172"/>
                </a:cubicBezTo>
                <a:cubicBezTo>
                  <a:pt x="775568" y="611172"/>
                  <a:pt x="768401" y="601223"/>
                  <a:pt x="762666" y="602644"/>
                </a:cubicBezTo>
                <a:close/>
                <a:moveTo>
                  <a:pt x="785469" y="599801"/>
                </a:moveTo>
                <a:cubicBezTo>
                  <a:pt x="784170" y="599712"/>
                  <a:pt x="782378" y="600512"/>
                  <a:pt x="779869" y="602644"/>
                </a:cubicBezTo>
                <a:cubicBezTo>
                  <a:pt x="778435" y="616858"/>
                  <a:pt x="787037" y="605487"/>
                  <a:pt x="789904" y="612593"/>
                </a:cubicBezTo>
                <a:cubicBezTo>
                  <a:pt x="788829" y="608329"/>
                  <a:pt x="789367" y="600068"/>
                  <a:pt x="785469" y="599801"/>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9"/>
                </a:lnTo>
                <a:cubicBezTo>
                  <a:pt x="1948239" y="611172"/>
                  <a:pt x="1948239" y="625385"/>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6" y="591273"/>
                  <a:pt x="1085222" y="595537"/>
                </a:cubicBezTo>
                <a:cubicBezTo>
                  <a:pt x="1085222" y="598380"/>
                  <a:pt x="1093823" y="594116"/>
                  <a:pt x="1092389" y="589852"/>
                </a:cubicBezTo>
                <a:cubicBezTo>
                  <a:pt x="1086656" y="588430"/>
                  <a:pt x="1086656" y="595537"/>
                  <a:pt x="1079487" y="589852"/>
                </a:cubicBezTo>
                <a:lnTo>
                  <a:pt x="1079487" y="587009"/>
                </a:lnTo>
                <a:cubicBezTo>
                  <a:pt x="1079487" y="589141"/>
                  <a:pt x="1075545" y="588075"/>
                  <a:pt x="1072319" y="587542"/>
                </a:cubicBezTo>
                <a:lnTo>
                  <a:pt x="1071989" y="587972"/>
                </a:lnTo>
                <a:close/>
                <a:moveTo>
                  <a:pt x="488851" y="569953"/>
                </a:moveTo>
                <a:cubicBezTo>
                  <a:pt x="487419" y="572795"/>
                  <a:pt x="485984" y="574217"/>
                  <a:pt x="485984" y="575638"/>
                </a:cubicBezTo>
                <a:cubicBezTo>
                  <a:pt x="477383" y="577059"/>
                  <a:pt x="470216" y="579902"/>
                  <a:pt x="477383" y="594116"/>
                </a:cubicBezTo>
                <a:lnTo>
                  <a:pt x="484551" y="592694"/>
                </a:lnTo>
                <a:cubicBezTo>
                  <a:pt x="481683" y="592694"/>
                  <a:pt x="481683" y="591273"/>
                  <a:pt x="481683" y="588430"/>
                </a:cubicBezTo>
                <a:cubicBezTo>
                  <a:pt x="485984" y="584166"/>
                  <a:pt x="488851" y="592694"/>
                  <a:pt x="491719" y="595537"/>
                </a:cubicBezTo>
                <a:cubicBezTo>
                  <a:pt x="490286" y="589852"/>
                  <a:pt x="483117" y="584166"/>
                  <a:pt x="485984" y="575638"/>
                </a:cubicBezTo>
                <a:cubicBezTo>
                  <a:pt x="487419" y="574217"/>
                  <a:pt x="490286" y="572795"/>
                  <a:pt x="491719" y="574217"/>
                </a:cubicBezTo>
                <a:cubicBezTo>
                  <a:pt x="493153" y="575638"/>
                  <a:pt x="493153" y="577059"/>
                  <a:pt x="496019" y="572795"/>
                </a:cubicBezTo>
                <a:lnTo>
                  <a:pt x="496019" y="569953"/>
                </a:lnTo>
                <a:cubicBezTo>
                  <a:pt x="494586" y="571374"/>
                  <a:pt x="493153" y="571374"/>
                  <a:pt x="491719" y="572795"/>
                </a:cubicBezTo>
                <a:cubicBezTo>
                  <a:pt x="491719" y="571374"/>
                  <a:pt x="490286" y="568531"/>
                  <a:pt x="488851" y="569953"/>
                </a:cubicBezTo>
                <a:close/>
                <a:moveTo>
                  <a:pt x="435810" y="548633"/>
                </a:moveTo>
                <a:cubicBezTo>
                  <a:pt x="430075" y="554319"/>
                  <a:pt x="437242" y="560003"/>
                  <a:pt x="441544" y="560003"/>
                </a:cubicBezTo>
                <a:cubicBezTo>
                  <a:pt x="440110" y="558583"/>
                  <a:pt x="441544" y="554319"/>
                  <a:pt x="440110" y="551476"/>
                </a:cubicBezTo>
                <a:close/>
                <a:moveTo>
                  <a:pt x="1016410" y="541526"/>
                </a:moveTo>
                <a:lnTo>
                  <a:pt x="1017325" y="547713"/>
                </a:lnTo>
                <a:lnTo>
                  <a:pt x="1016948" y="547389"/>
                </a:lnTo>
                <a:cubicBezTo>
                  <a:pt x="1016768" y="545079"/>
                  <a:pt x="1017843" y="542947"/>
                  <a:pt x="1016410" y="541526"/>
                </a:cubicBezTo>
                <a:close/>
                <a:moveTo>
                  <a:pt x="559098" y="530156"/>
                </a:moveTo>
                <a:cubicBezTo>
                  <a:pt x="563398" y="534420"/>
                  <a:pt x="563398" y="535841"/>
                  <a:pt x="570566" y="531577"/>
                </a:cubicBezTo>
                <a:cubicBezTo>
                  <a:pt x="566265" y="527313"/>
                  <a:pt x="560531" y="527313"/>
                  <a:pt x="559098" y="530156"/>
                </a:cubicBezTo>
                <a:close/>
                <a:moveTo>
                  <a:pt x="1055117" y="524470"/>
                </a:moveTo>
                <a:cubicBezTo>
                  <a:pt x="1042214" y="521627"/>
                  <a:pt x="1049381" y="534420"/>
                  <a:pt x="1055117" y="537262"/>
                </a:cubicBezTo>
                <a:cubicBezTo>
                  <a:pt x="1052250" y="534420"/>
                  <a:pt x="1055117" y="530156"/>
                  <a:pt x="1055117" y="524470"/>
                </a:cubicBezTo>
                <a:close/>
                <a:moveTo>
                  <a:pt x="1070886" y="508835"/>
                </a:moveTo>
                <a:cubicBezTo>
                  <a:pt x="1069453" y="510258"/>
                  <a:pt x="1066586" y="517363"/>
                  <a:pt x="1059417" y="514522"/>
                </a:cubicBezTo>
                <a:lnTo>
                  <a:pt x="1070886" y="521627"/>
                </a:lnTo>
                <a:cubicBezTo>
                  <a:pt x="1070886" y="515942"/>
                  <a:pt x="1080922" y="515942"/>
                  <a:pt x="1082355" y="518785"/>
                </a:cubicBezTo>
                <a:cubicBezTo>
                  <a:pt x="1076620" y="513099"/>
                  <a:pt x="1082355" y="511679"/>
                  <a:pt x="1070886" y="508835"/>
                </a:cubicBezTo>
                <a:close/>
                <a:moveTo>
                  <a:pt x="549062" y="508835"/>
                </a:moveTo>
                <a:cubicBezTo>
                  <a:pt x="556231" y="511679"/>
                  <a:pt x="549062" y="528734"/>
                  <a:pt x="561965" y="523049"/>
                </a:cubicBezTo>
                <a:cubicBezTo>
                  <a:pt x="554796" y="518785"/>
                  <a:pt x="560531" y="504572"/>
                  <a:pt x="549062" y="508835"/>
                </a:cubicBezTo>
                <a:close/>
                <a:moveTo>
                  <a:pt x="1893763" y="491780"/>
                </a:moveTo>
                <a:cubicBezTo>
                  <a:pt x="1892329" y="497465"/>
                  <a:pt x="1890896" y="501729"/>
                  <a:pt x="1889462" y="507415"/>
                </a:cubicBezTo>
                <a:cubicBezTo>
                  <a:pt x="1892329" y="504572"/>
                  <a:pt x="1893763" y="500308"/>
                  <a:pt x="1895196" y="497465"/>
                </a:cubicBezTo>
                <a:cubicBezTo>
                  <a:pt x="1900930" y="520207"/>
                  <a:pt x="1905232" y="542948"/>
                  <a:pt x="1908099" y="565688"/>
                </a:cubicBezTo>
                <a:cubicBezTo>
                  <a:pt x="1905232" y="541526"/>
                  <a:pt x="1902365" y="517363"/>
                  <a:pt x="1896630" y="494622"/>
                </a:cubicBezTo>
                <a:lnTo>
                  <a:pt x="1895196" y="497465"/>
                </a:lnTo>
                <a:close/>
                <a:moveTo>
                  <a:pt x="1083789" y="456247"/>
                </a:moveTo>
                <a:cubicBezTo>
                  <a:pt x="1085222" y="460511"/>
                  <a:pt x="1068019" y="460511"/>
                  <a:pt x="1080922" y="467617"/>
                </a:cubicBezTo>
                <a:lnTo>
                  <a:pt x="1089523" y="461931"/>
                </a:lnTo>
                <a:cubicBezTo>
                  <a:pt x="1085222" y="459090"/>
                  <a:pt x="1090956" y="457667"/>
                  <a:pt x="1083789" y="456247"/>
                </a:cubicBezTo>
                <a:close/>
                <a:moveTo>
                  <a:pt x="1146867" y="453404"/>
                </a:moveTo>
                <a:cubicBezTo>
                  <a:pt x="1143999" y="454826"/>
                  <a:pt x="1141132" y="454826"/>
                  <a:pt x="1145432" y="460511"/>
                </a:cubicBezTo>
                <a:cubicBezTo>
                  <a:pt x="1148299" y="459090"/>
                  <a:pt x="1149732" y="454826"/>
                  <a:pt x="1146867" y="453404"/>
                </a:cubicBezTo>
                <a:close/>
                <a:moveTo>
                  <a:pt x="1166937" y="451983"/>
                </a:moveTo>
                <a:cubicBezTo>
                  <a:pt x="1164068" y="454826"/>
                  <a:pt x="1148299" y="447719"/>
                  <a:pt x="1154034" y="457667"/>
                </a:cubicBezTo>
                <a:cubicBezTo>
                  <a:pt x="1158335" y="453404"/>
                  <a:pt x="1171237" y="460511"/>
                  <a:pt x="1166937" y="451983"/>
                </a:cubicBezTo>
                <a:close/>
                <a:moveTo>
                  <a:pt x="1079487" y="427820"/>
                </a:moveTo>
                <a:lnTo>
                  <a:pt x="1072320" y="436348"/>
                </a:lnTo>
                <a:cubicBezTo>
                  <a:pt x="1070885" y="426399"/>
                  <a:pt x="1073753" y="434927"/>
                  <a:pt x="1079487" y="427820"/>
                </a:cubicBezTo>
                <a:close/>
                <a:moveTo>
                  <a:pt x="1910965" y="420713"/>
                </a:moveTo>
                <a:cubicBezTo>
                  <a:pt x="1918133" y="440612"/>
                  <a:pt x="1922433" y="461931"/>
                  <a:pt x="1928168" y="481830"/>
                </a:cubicBezTo>
                <a:lnTo>
                  <a:pt x="1913832" y="440612"/>
                </a:lnTo>
                <a:cubicBezTo>
                  <a:pt x="1912398" y="434927"/>
                  <a:pt x="1912398" y="427820"/>
                  <a:pt x="1910965" y="420713"/>
                </a:cubicBezTo>
                <a:close/>
                <a:moveTo>
                  <a:pt x="1852189" y="412186"/>
                </a:moveTo>
                <a:cubicBezTo>
                  <a:pt x="1853623" y="417871"/>
                  <a:pt x="1856490" y="424978"/>
                  <a:pt x="1857923" y="432084"/>
                </a:cubicBezTo>
                <a:cubicBezTo>
                  <a:pt x="1857923" y="439190"/>
                  <a:pt x="1847889" y="424978"/>
                  <a:pt x="1855056" y="450561"/>
                </a:cubicBezTo>
                <a:cubicBezTo>
                  <a:pt x="1860790" y="450561"/>
                  <a:pt x="1860790" y="442033"/>
                  <a:pt x="1857923" y="432084"/>
                </a:cubicBezTo>
                <a:cubicBezTo>
                  <a:pt x="1857923" y="429241"/>
                  <a:pt x="1856490" y="423555"/>
                  <a:pt x="1852189" y="412186"/>
                </a:cubicBezTo>
                <a:close/>
                <a:moveTo>
                  <a:pt x="1862224" y="400815"/>
                </a:moveTo>
                <a:cubicBezTo>
                  <a:pt x="1867959" y="422134"/>
                  <a:pt x="1873693" y="443455"/>
                  <a:pt x="1875126" y="464775"/>
                </a:cubicBezTo>
                <a:lnTo>
                  <a:pt x="1875126" y="442033"/>
                </a:lnTo>
                <a:lnTo>
                  <a:pt x="1883727" y="484673"/>
                </a:lnTo>
                <a:cubicBezTo>
                  <a:pt x="1886594" y="481830"/>
                  <a:pt x="1888029" y="469039"/>
                  <a:pt x="1885162" y="451983"/>
                </a:cubicBezTo>
                <a:cubicBezTo>
                  <a:pt x="1883727" y="447719"/>
                  <a:pt x="1883727" y="443455"/>
                  <a:pt x="1882294" y="439190"/>
                </a:cubicBezTo>
                <a:cubicBezTo>
                  <a:pt x="1880860" y="434926"/>
                  <a:pt x="1877993" y="430662"/>
                  <a:pt x="1876560" y="426398"/>
                </a:cubicBezTo>
                <a:cubicBezTo>
                  <a:pt x="1873693" y="417871"/>
                  <a:pt x="1867959" y="409343"/>
                  <a:pt x="1862224" y="400815"/>
                </a:cubicBezTo>
                <a:close/>
                <a:moveTo>
                  <a:pt x="1092389" y="379495"/>
                </a:moveTo>
                <a:lnTo>
                  <a:pt x="1092389" y="385180"/>
                </a:lnTo>
                <a:cubicBezTo>
                  <a:pt x="1092389" y="383759"/>
                  <a:pt x="1093823" y="385180"/>
                  <a:pt x="1096690" y="385180"/>
                </a:cubicBezTo>
                <a:cubicBezTo>
                  <a:pt x="1099558" y="389444"/>
                  <a:pt x="1090956" y="389444"/>
                  <a:pt x="1088089" y="390865"/>
                </a:cubicBezTo>
                <a:cubicBezTo>
                  <a:pt x="1093823" y="390865"/>
                  <a:pt x="1100992" y="388023"/>
                  <a:pt x="1108159" y="392287"/>
                </a:cubicBezTo>
                <a:cubicBezTo>
                  <a:pt x="1108159" y="395129"/>
                  <a:pt x="1108159" y="396551"/>
                  <a:pt x="1109593" y="397972"/>
                </a:cubicBezTo>
                <a:cubicBezTo>
                  <a:pt x="1106725" y="397972"/>
                  <a:pt x="1106725" y="397972"/>
                  <a:pt x="1109593" y="400815"/>
                </a:cubicBezTo>
                <a:lnTo>
                  <a:pt x="1112461" y="400815"/>
                </a:lnTo>
                <a:cubicBezTo>
                  <a:pt x="1111026" y="399394"/>
                  <a:pt x="1109593" y="397972"/>
                  <a:pt x="1109593" y="396551"/>
                </a:cubicBezTo>
                <a:cubicBezTo>
                  <a:pt x="1111026" y="396551"/>
                  <a:pt x="1113893" y="396551"/>
                  <a:pt x="1112461" y="395129"/>
                </a:cubicBezTo>
                <a:cubicBezTo>
                  <a:pt x="1111026" y="392287"/>
                  <a:pt x="1109593" y="392287"/>
                  <a:pt x="1108159" y="390865"/>
                </a:cubicBezTo>
                <a:cubicBezTo>
                  <a:pt x="1106725" y="385180"/>
                  <a:pt x="1105292" y="378073"/>
                  <a:pt x="1092389" y="379495"/>
                </a:cubicBezTo>
                <a:close/>
                <a:moveTo>
                  <a:pt x="365563" y="379494"/>
                </a:moveTo>
                <a:cubicBezTo>
                  <a:pt x="352662" y="386601"/>
                  <a:pt x="341191" y="395128"/>
                  <a:pt x="328290" y="403656"/>
                </a:cubicBezTo>
                <a:cubicBezTo>
                  <a:pt x="345493" y="385178"/>
                  <a:pt x="346927" y="393708"/>
                  <a:pt x="365563" y="379494"/>
                </a:cubicBezTo>
                <a:close/>
                <a:moveTo>
                  <a:pt x="1879188" y="377955"/>
                </a:moveTo>
                <a:lnTo>
                  <a:pt x="1879427" y="378073"/>
                </a:lnTo>
                <a:lnTo>
                  <a:pt x="1879634" y="379503"/>
                </a:lnTo>
                <a:close/>
                <a:moveTo>
                  <a:pt x="1790545" y="370966"/>
                </a:moveTo>
                <a:cubicBezTo>
                  <a:pt x="1791978" y="376653"/>
                  <a:pt x="1799147" y="390865"/>
                  <a:pt x="1806314" y="402236"/>
                </a:cubicBezTo>
                <a:cubicBezTo>
                  <a:pt x="1813483" y="415027"/>
                  <a:pt x="1819217" y="426398"/>
                  <a:pt x="1823517" y="426398"/>
                </a:cubicBezTo>
                <a:cubicBezTo>
                  <a:pt x="1824951" y="429241"/>
                  <a:pt x="1819217" y="419291"/>
                  <a:pt x="1813483" y="406500"/>
                </a:cubicBezTo>
                <a:cubicBezTo>
                  <a:pt x="1806314" y="393708"/>
                  <a:pt x="1796279" y="379494"/>
                  <a:pt x="1790545" y="370966"/>
                </a:cubicBezTo>
                <a:close/>
                <a:moveTo>
                  <a:pt x="336892" y="370966"/>
                </a:moveTo>
                <a:cubicBezTo>
                  <a:pt x="325423" y="380916"/>
                  <a:pt x="303918" y="402235"/>
                  <a:pt x="283848" y="419291"/>
                </a:cubicBezTo>
                <a:cubicBezTo>
                  <a:pt x="263778" y="436348"/>
                  <a:pt x="243708" y="451981"/>
                  <a:pt x="235106" y="449139"/>
                </a:cubicBezTo>
                <a:cubicBezTo>
                  <a:pt x="248008" y="437768"/>
                  <a:pt x="265212" y="422134"/>
                  <a:pt x="283848" y="407920"/>
                </a:cubicBezTo>
                <a:cubicBezTo>
                  <a:pt x="302485" y="393707"/>
                  <a:pt x="321121" y="379494"/>
                  <a:pt x="336892" y="370966"/>
                </a:cubicBezTo>
                <a:close/>
                <a:moveTo>
                  <a:pt x="344956" y="363504"/>
                </a:moveTo>
                <a:cubicBezTo>
                  <a:pt x="346568" y="362438"/>
                  <a:pt x="346927" y="362438"/>
                  <a:pt x="345493" y="363859"/>
                </a:cubicBezTo>
                <a:cubicBezTo>
                  <a:pt x="344060" y="365280"/>
                  <a:pt x="339758" y="368123"/>
                  <a:pt x="336891" y="369544"/>
                </a:cubicBezTo>
                <a:cubicBezTo>
                  <a:pt x="340476" y="366702"/>
                  <a:pt x="343343" y="364570"/>
                  <a:pt x="344956" y="363504"/>
                </a:cubicBezTo>
                <a:close/>
                <a:moveTo>
                  <a:pt x="1134860" y="362794"/>
                </a:moveTo>
                <a:cubicBezTo>
                  <a:pt x="1132530" y="362794"/>
                  <a:pt x="1130380" y="363860"/>
                  <a:pt x="1129664" y="365281"/>
                </a:cubicBezTo>
                <a:cubicBezTo>
                  <a:pt x="1132531" y="366702"/>
                  <a:pt x="1135396" y="368125"/>
                  <a:pt x="1138265" y="368125"/>
                </a:cubicBezTo>
                <a:lnTo>
                  <a:pt x="1141132" y="366702"/>
                </a:lnTo>
                <a:cubicBezTo>
                  <a:pt x="1139699" y="363860"/>
                  <a:pt x="1137190" y="362794"/>
                  <a:pt x="1134860" y="362794"/>
                </a:cubicBezTo>
                <a:close/>
                <a:moveTo>
                  <a:pt x="364131" y="362438"/>
                </a:moveTo>
                <a:lnTo>
                  <a:pt x="344060" y="379493"/>
                </a:lnTo>
                <a:lnTo>
                  <a:pt x="342626" y="372388"/>
                </a:lnTo>
                <a:close/>
                <a:moveTo>
                  <a:pt x="1871519" y="361461"/>
                </a:moveTo>
                <a:cubicBezTo>
                  <a:pt x="1871900" y="361106"/>
                  <a:pt x="1872976" y="361727"/>
                  <a:pt x="1875126" y="363859"/>
                </a:cubicBezTo>
                <a:lnTo>
                  <a:pt x="1879188" y="377955"/>
                </a:lnTo>
                <a:lnTo>
                  <a:pt x="1876560" y="376653"/>
                </a:lnTo>
                <a:cubicBezTo>
                  <a:pt x="1875485" y="372388"/>
                  <a:pt x="1870377" y="362527"/>
                  <a:pt x="1871519" y="361461"/>
                </a:cubicBezTo>
                <a:close/>
                <a:moveTo>
                  <a:pt x="1769041" y="355332"/>
                </a:moveTo>
                <a:cubicBezTo>
                  <a:pt x="1770475" y="359596"/>
                  <a:pt x="1771908" y="363859"/>
                  <a:pt x="1773342" y="368123"/>
                </a:cubicBezTo>
                <a:cubicBezTo>
                  <a:pt x="1770475" y="368123"/>
                  <a:pt x="1770475" y="369546"/>
                  <a:pt x="1777642" y="383758"/>
                </a:cubicBezTo>
                <a:lnTo>
                  <a:pt x="1773342" y="368123"/>
                </a:lnTo>
                <a:cubicBezTo>
                  <a:pt x="1776209" y="369546"/>
                  <a:pt x="1780509" y="372389"/>
                  <a:pt x="1781944" y="372389"/>
                </a:cubicBezTo>
                <a:cubicBezTo>
                  <a:pt x="1783377" y="372389"/>
                  <a:pt x="1783377" y="372389"/>
                  <a:pt x="1780509" y="368123"/>
                </a:cubicBezTo>
                <a:cubicBezTo>
                  <a:pt x="1779077" y="365282"/>
                  <a:pt x="1776209" y="361018"/>
                  <a:pt x="1769041" y="355332"/>
                </a:cubicBezTo>
                <a:close/>
                <a:moveTo>
                  <a:pt x="1846455" y="302743"/>
                </a:moveTo>
                <a:cubicBezTo>
                  <a:pt x="1853623" y="315534"/>
                  <a:pt x="1853623" y="324062"/>
                  <a:pt x="1852189" y="328326"/>
                </a:cubicBezTo>
                <a:cubicBezTo>
                  <a:pt x="1850756" y="332591"/>
                  <a:pt x="1847888" y="334012"/>
                  <a:pt x="1846455" y="331169"/>
                </a:cubicBezTo>
                <a:cubicBezTo>
                  <a:pt x="1846455" y="322641"/>
                  <a:pt x="1846455" y="312693"/>
                  <a:pt x="1846455" y="302743"/>
                </a:cubicBezTo>
                <a:close/>
                <a:moveTo>
                  <a:pt x="434815" y="297805"/>
                </a:moveTo>
                <a:lnTo>
                  <a:pt x="420936" y="310205"/>
                </a:lnTo>
                <a:cubicBezTo>
                  <a:pt x="416098" y="314824"/>
                  <a:pt x="412156" y="319088"/>
                  <a:pt x="410005" y="322642"/>
                </a:cubicBezTo>
                <a:lnTo>
                  <a:pt x="408572" y="308428"/>
                </a:lnTo>
                <a:cubicBezTo>
                  <a:pt x="412873" y="308428"/>
                  <a:pt x="417532" y="307006"/>
                  <a:pt x="422549" y="304697"/>
                </a:cubicBezTo>
                <a:close/>
                <a:moveTo>
                  <a:pt x="1088089" y="294215"/>
                </a:moveTo>
                <a:cubicBezTo>
                  <a:pt x="1095258" y="297058"/>
                  <a:pt x="1096690" y="299900"/>
                  <a:pt x="1105292" y="301322"/>
                </a:cubicBezTo>
                <a:lnTo>
                  <a:pt x="1105292" y="309850"/>
                </a:lnTo>
                <a:cubicBezTo>
                  <a:pt x="1113893" y="316957"/>
                  <a:pt x="1118195" y="309850"/>
                  <a:pt x="1122495" y="307006"/>
                </a:cubicBezTo>
                <a:lnTo>
                  <a:pt x="1121061" y="312693"/>
                </a:lnTo>
                <a:cubicBezTo>
                  <a:pt x="1122495" y="314113"/>
                  <a:pt x="1122495" y="314113"/>
                  <a:pt x="1123929" y="314113"/>
                </a:cubicBezTo>
                <a:lnTo>
                  <a:pt x="1122495" y="318377"/>
                </a:lnTo>
                <a:cubicBezTo>
                  <a:pt x="1139698" y="311270"/>
                  <a:pt x="1136831" y="336855"/>
                  <a:pt x="1151167" y="328327"/>
                </a:cubicBezTo>
                <a:cubicBezTo>
                  <a:pt x="1149732" y="331169"/>
                  <a:pt x="1141132" y="331169"/>
                  <a:pt x="1135396" y="331169"/>
                </a:cubicBezTo>
                <a:cubicBezTo>
                  <a:pt x="1131096" y="336855"/>
                  <a:pt x="1138265" y="336855"/>
                  <a:pt x="1141132" y="341119"/>
                </a:cubicBezTo>
                <a:lnTo>
                  <a:pt x="1154034" y="338276"/>
                </a:lnTo>
                <a:cubicBezTo>
                  <a:pt x="1145432" y="349647"/>
                  <a:pt x="1165502" y="341119"/>
                  <a:pt x="1168370" y="352490"/>
                </a:cubicBezTo>
                <a:cubicBezTo>
                  <a:pt x="1155468" y="359597"/>
                  <a:pt x="1184140" y="378073"/>
                  <a:pt x="1182705" y="383759"/>
                </a:cubicBezTo>
                <a:cubicBezTo>
                  <a:pt x="1175538" y="393708"/>
                  <a:pt x="1172671" y="375230"/>
                  <a:pt x="1164068" y="379495"/>
                </a:cubicBezTo>
                <a:cubicBezTo>
                  <a:pt x="1161202" y="385180"/>
                  <a:pt x="1169804" y="385180"/>
                  <a:pt x="1171237" y="389444"/>
                </a:cubicBezTo>
                <a:lnTo>
                  <a:pt x="1156901" y="386601"/>
                </a:lnTo>
                <a:cubicBezTo>
                  <a:pt x="1151167" y="392287"/>
                  <a:pt x="1169804" y="392287"/>
                  <a:pt x="1162635" y="393708"/>
                </a:cubicBezTo>
                <a:cubicBezTo>
                  <a:pt x="1168370" y="402236"/>
                  <a:pt x="1168370" y="393708"/>
                  <a:pt x="1179838" y="396551"/>
                </a:cubicBezTo>
                <a:cubicBezTo>
                  <a:pt x="1175538" y="396551"/>
                  <a:pt x="1168370" y="400815"/>
                  <a:pt x="1172671" y="405079"/>
                </a:cubicBezTo>
                <a:cubicBezTo>
                  <a:pt x="1176971" y="406499"/>
                  <a:pt x="1179838" y="399394"/>
                  <a:pt x="1179838" y="405079"/>
                </a:cubicBezTo>
                <a:cubicBezTo>
                  <a:pt x="1165502" y="419293"/>
                  <a:pt x="1179838" y="430662"/>
                  <a:pt x="1171237" y="444876"/>
                </a:cubicBezTo>
                <a:lnTo>
                  <a:pt x="1178405" y="446297"/>
                </a:lnTo>
                <a:cubicBezTo>
                  <a:pt x="1175538" y="447719"/>
                  <a:pt x="1172671" y="447719"/>
                  <a:pt x="1174104" y="450560"/>
                </a:cubicBezTo>
                <a:lnTo>
                  <a:pt x="1178405" y="451983"/>
                </a:lnTo>
                <a:cubicBezTo>
                  <a:pt x="1176971" y="454826"/>
                  <a:pt x="1161202" y="466195"/>
                  <a:pt x="1159768" y="477566"/>
                </a:cubicBezTo>
                <a:lnTo>
                  <a:pt x="1169804" y="476145"/>
                </a:lnTo>
                <a:lnTo>
                  <a:pt x="1156901" y="481830"/>
                </a:lnTo>
                <a:lnTo>
                  <a:pt x="1169804" y="486094"/>
                </a:lnTo>
                <a:cubicBezTo>
                  <a:pt x="1156901" y="483252"/>
                  <a:pt x="1159768" y="497465"/>
                  <a:pt x="1152601" y="504572"/>
                </a:cubicBezTo>
                <a:lnTo>
                  <a:pt x="1159768" y="507415"/>
                </a:lnTo>
                <a:lnTo>
                  <a:pt x="1152601" y="510258"/>
                </a:lnTo>
                <a:lnTo>
                  <a:pt x="1158335" y="510258"/>
                </a:lnTo>
                <a:cubicBezTo>
                  <a:pt x="1155468" y="514522"/>
                  <a:pt x="1141132" y="515942"/>
                  <a:pt x="1143999" y="524470"/>
                </a:cubicBezTo>
                <a:cubicBezTo>
                  <a:pt x="1143999" y="518785"/>
                  <a:pt x="1155468" y="523049"/>
                  <a:pt x="1161202" y="525892"/>
                </a:cubicBezTo>
                <a:lnTo>
                  <a:pt x="1138265" y="537262"/>
                </a:lnTo>
                <a:cubicBezTo>
                  <a:pt x="1142565" y="540105"/>
                  <a:pt x="1141132" y="548633"/>
                  <a:pt x="1149732" y="545791"/>
                </a:cubicBezTo>
                <a:lnTo>
                  <a:pt x="1138265" y="548633"/>
                </a:lnTo>
                <a:lnTo>
                  <a:pt x="1143999" y="550055"/>
                </a:lnTo>
                <a:cubicBezTo>
                  <a:pt x="1143999" y="579902"/>
                  <a:pt x="1090956" y="581324"/>
                  <a:pt x="1106725" y="616858"/>
                </a:cubicBezTo>
                <a:lnTo>
                  <a:pt x="1109593" y="616858"/>
                </a:lnTo>
                <a:lnTo>
                  <a:pt x="1089523" y="625386"/>
                </a:lnTo>
                <a:cubicBezTo>
                  <a:pt x="1090956" y="628227"/>
                  <a:pt x="1100992" y="633913"/>
                  <a:pt x="1102425" y="639598"/>
                </a:cubicBezTo>
                <a:cubicBezTo>
                  <a:pt x="1092389" y="632491"/>
                  <a:pt x="1096690" y="646705"/>
                  <a:pt x="1086656" y="645284"/>
                </a:cubicBezTo>
                <a:cubicBezTo>
                  <a:pt x="1090956" y="650969"/>
                  <a:pt x="1095258" y="648126"/>
                  <a:pt x="1099558" y="649548"/>
                </a:cubicBezTo>
                <a:cubicBezTo>
                  <a:pt x="1105292" y="668024"/>
                  <a:pt x="1080922" y="669447"/>
                  <a:pt x="1082355" y="687923"/>
                </a:cubicBezTo>
                <a:cubicBezTo>
                  <a:pt x="1073753" y="666604"/>
                  <a:pt x="1078053" y="668024"/>
                  <a:pt x="1076620" y="655233"/>
                </a:cubicBezTo>
                <a:cubicBezTo>
                  <a:pt x="1063717" y="663761"/>
                  <a:pt x="1073753" y="670867"/>
                  <a:pt x="1065152" y="682238"/>
                </a:cubicBezTo>
                <a:lnTo>
                  <a:pt x="1072320" y="677974"/>
                </a:lnTo>
                <a:cubicBezTo>
                  <a:pt x="1086656" y="692188"/>
                  <a:pt x="1055117" y="693609"/>
                  <a:pt x="1072320" y="703558"/>
                </a:cubicBezTo>
                <a:cubicBezTo>
                  <a:pt x="1066586" y="707822"/>
                  <a:pt x="1052250" y="707822"/>
                  <a:pt x="1046516" y="713508"/>
                </a:cubicBezTo>
                <a:cubicBezTo>
                  <a:pt x="1046516" y="717772"/>
                  <a:pt x="1047949" y="719192"/>
                  <a:pt x="1050816" y="720615"/>
                </a:cubicBezTo>
                <a:lnTo>
                  <a:pt x="1060852" y="722035"/>
                </a:lnTo>
                <a:lnTo>
                  <a:pt x="1059417" y="724879"/>
                </a:lnTo>
                <a:cubicBezTo>
                  <a:pt x="1070886" y="724879"/>
                  <a:pt x="1079487" y="750462"/>
                  <a:pt x="1086656" y="741934"/>
                </a:cubicBezTo>
                <a:cubicBezTo>
                  <a:pt x="1092389" y="751884"/>
                  <a:pt x="1102425" y="751884"/>
                  <a:pt x="1108159" y="758990"/>
                </a:cubicBezTo>
                <a:lnTo>
                  <a:pt x="1112461" y="750462"/>
                </a:lnTo>
                <a:cubicBezTo>
                  <a:pt x="1115328" y="754726"/>
                  <a:pt x="1118195" y="760412"/>
                  <a:pt x="1122495" y="760412"/>
                </a:cubicBezTo>
                <a:cubicBezTo>
                  <a:pt x="1122495" y="758990"/>
                  <a:pt x="1122495" y="757569"/>
                  <a:pt x="1122495" y="756148"/>
                </a:cubicBezTo>
                <a:cubicBezTo>
                  <a:pt x="1133964" y="767519"/>
                  <a:pt x="1145432" y="771783"/>
                  <a:pt x="1156901" y="777467"/>
                </a:cubicBezTo>
                <a:cubicBezTo>
                  <a:pt x="1158335" y="771783"/>
                  <a:pt x="1159768" y="767519"/>
                  <a:pt x="1154034" y="763253"/>
                </a:cubicBezTo>
                <a:cubicBezTo>
                  <a:pt x="1168370" y="758990"/>
                  <a:pt x="1178405" y="785995"/>
                  <a:pt x="1195608"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1"/>
                  <a:pt x="1247217" y="803052"/>
                </a:cubicBezTo>
                <a:cubicBezTo>
                  <a:pt x="1258686" y="821528"/>
                  <a:pt x="1280189" y="827215"/>
                  <a:pt x="1295959" y="838584"/>
                </a:cubicBezTo>
                <a:lnTo>
                  <a:pt x="1301693" y="845691"/>
                </a:lnTo>
                <a:lnTo>
                  <a:pt x="1303126" y="844270"/>
                </a:lnTo>
                <a:lnTo>
                  <a:pt x="1298826" y="838584"/>
                </a:lnTo>
                <a:cubicBezTo>
                  <a:pt x="1305993" y="842849"/>
                  <a:pt x="1311728" y="848534"/>
                  <a:pt x="1314595" y="855641"/>
                </a:cubicBezTo>
                <a:cubicBezTo>
                  <a:pt x="1316029" y="852798"/>
                  <a:pt x="1321764" y="845691"/>
                  <a:pt x="1327498" y="844270"/>
                </a:cubicBezTo>
                <a:cubicBezTo>
                  <a:pt x="1323197" y="855641"/>
                  <a:pt x="1353303" y="844270"/>
                  <a:pt x="1356170" y="859905"/>
                </a:cubicBezTo>
                <a:cubicBezTo>
                  <a:pt x="1357603" y="858484"/>
                  <a:pt x="1353303" y="857062"/>
                  <a:pt x="1357603" y="854219"/>
                </a:cubicBezTo>
                <a:cubicBezTo>
                  <a:pt x="1379107" y="865589"/>
                  <a:pt x="1404911" y="892595"/>
                  <a:pt x="1435016" y="895438"/>
                </a:cubicBezTo>
                <a:cubicBezTo>
                  <a:pt x="1426414" y="918180"/>
                  <a:pt x="1450786" y="922444"/>
                  <a:pt x="1460820" y="938078"/>
                </a:cubicBezTo>
                <a:cubicBezTo>
                  <a:pt x="1470856" y="926708"/>
                  <a:pt x="1456520" y="928128"/>
                  <a:pt x="1456520" y="916757"/>
                </a:cubicBezTo>
                <a:cubicBezTo>
                  <a:pt x="1461896" y="921022"/>
                  <a:pt x="1464047" y="910895"/>
                  <a:pt x="1469019" y="912161"/>
                </a:cubicBezTo>
                <a:lnTo>
                  <a:pt x="1474695" y="917728"/>
                </a:lnTo>
                <a:lnTo>
                  <a:pt x="1474082" y="922799"/>
                </a:lnTo>
                <a:cubicBezTo>
                  <a:pt x="1473007" y="925996"/>
                  <a:pt x="1473007" y="928839"/>
                  <a:pt x="1479458" y="929549"/>
                </a:cubicBezTo>
                <a:lnTo>
                  <a:pt x="1483758" y="921021"/>
                </a:lnTo>
                <a:lnTo>
                  <a:pt x="1486625" y="935235"/>
                </a:lnTo>
                <a:cubicBezTo>
                  <a:pt x="1513864" y="940920"/>
                  <a:pt x="1532499" y="956555"/>
                  <a:pt x="1558304" y="956555"/>
                </a:cubicBezTo>
                <a:cubicBezTo>
                  <a:pt x="1558304" y="959398"/>
                  <a:pt x="1556871" y="963662"/>
                  <a:pt x="1552570" y="965082"/>
                </a:cubicBezTo>
                <a:cubicBezTo>
                  <a:pt x="1562605" y="969346"/>
                  <a:pt x="1566905" y="989246"/>
                  <a:pt x="1582676" y="984981"/>
                </a:cubicBezTo>
                <a:lnTo>
                  <a:pt x="1581241" y="980717"/>
                </a:lnTo>
                <a:cubicBezTo>
                  <a:pt x="1602746" y="980717"/>
                  <a:pt x="1594144" y="999195"/>
                  <a:pt x="1614215" y="1011987"/>
                </a:cubicBezTo>
                <a:cubicBezTo>
                  <a:pt x="1609913" y="1010566"/>
                  <a:pt x="1601311" y="999195"/>
                  <a:pt x="1595577" y="1009145"/>
                </a:cubicBezTo>
                <a:cubicBezTo>
                  <a:pt x="1594144" y="1016250"/>
                  <a:pt x="1605613" y="1020514"/>
                  <a:pt x="1611347" y="1016250"/>
                </a:cubicBezTo>
                <a:lnTo>
                  <a:pt x="1604179" y="1027621"/>
                </a:lnTo>
                <a:cubicBezTo>
                  <a:pt x="1604179" y="1019093"/>
                  <a:pt x="1595577" y="1016250"/>
                  <a:pt x="1591277" y="1010566"/>
                </a:cubicBezTo>
                <a:cubicBezTo>
                  <a:pt x="1592710" y="1011987"/>
                  <a:pt x="1591277" y="1014830"/>
                  <a:pt x="1591277" y="1017673"/>
                </a:cubicBezTo>
                <a:cubicBezTo>
                  <a:pt x="1586976" y="1011987"/>
                  <a:pt x="1579809" y="1009145"/>
                  <a:pt x="1574074" y="1002038"/>
                </a:cubicBezTo>
                <a:lnTo>
                  <a:pt x="1585543" y="1006302"/>
                </a:lnTo>
                <a:cubicBezTo>
                  <a:pt x="1586976" y="992088"/>
                  <a:pt x="1568340" y="997774"/>
                  <a:pt x="1565473" y="992088"/>
                </a:cubicBezTo>
                <a:cubicBezTo>
                  <a:pt x="1559738" y="1003459"/>
                  <a:pt x="1566905" y="1004880"/>
                  <a:pt x="1556871" y="1010566"/>
                </a:cubicBezTo>
                <a:cubicBezTo>
                  <a:pt x="1536801" y="1006302"/>
                  <a:pt x="1551137" y="993510"/>
                  <a:pt x="1538234" y="976453"/>
                </a:cubicBezTo>
                <a:lnTo>
                  <a:pt x="1542535" y="973612"/>
                </a:lnTo>
                <a:cubicBezTo>
                  <a:pt x="1536801" y="969346"/>
                  <a:pt x="1538234" y="956555"/>
                  <a:pt x="1526765" y="960819"/>
                </a:cubicBezTo>
                <a:cubicBezTo>
                  <a:pt x="1523898" y="967925"/>
                  <a:pt x="1529632" y="970769"/>
                  <a:pt x="1531067" y="975032"/>
                </a:cubicBezTo>
                <a:cubicBezTo>
                  <a:pt x="1528199" y="977876"/>
                  <a:pt x="1526765" y="957977"/>
                  <a:pt x="1518164" y="962241"/>
                </a:cubicBezTo>
                <a:cubicBezTo>
                  <a:pt x="1519598" y="973612"/>
                  <a:pt x="1531067" y="983560"/>
                  <a:pt x="1539668" y="987824"/>
                </a:cubicBezTo>
                <a:cubicBezTo>
                  <a:pt x="1538234" y="990667"/>
                  <a:pt x="1535367" y="993510"/>
                  <a:pt x="1535367" y="999195"/>
                </a:cubicBezTo>
                <a:cubicBezTo>
                  <a:pt x="1512429" y="979296"/>
                  <a:pt x="1488059" y="953713"/>
                  <a:pt x="1459388" y="948027"/>
                </a:cubicBezTo>
                <a:cubicBezTo>
                  <a:pt x="1466555" y="967925"/>
                  <a:pt x="1452219" y="946606"/>
                  <a:pt x="1449352" y="962241"/>
                </a:cubicBezTo>
                <a:cubicBezTo>
                  <a:pt x="1452219" y="950870"/>
                  <a:pt x="1439317" y="956555"/>
                  <a:pt x="1433583" y="949449"/>
                </a:cubicBezTo>
                <a:cubicBezTo>
                  <a:pt x="1424982" y="959398"/>
                  <a:pt x="1443617" y="965082"/>
                  <a:pt x="1435016" y="969346"/>
                </a:cubicBezTo>
                <a:cubicBezTo>
                  <a:pt x="1422114" y="960819"/>
                  <a:pt x="1412079" y="932392"/>
                  <a:pt x="1392008" y="928128"/>
                </a:cubicBezTo>
                <a:cubicBezTo>
                  <a:pt x="1390576" y="933814"/>
                  <a:pt x="1394876" y="935235"/>
                  <a:pt x="1394876" y="938078"/>
                </a:cubicBezTo>
                <a:cubicBezTo>
                  <a:pt x="1384841" y="929549"/>
                  <a:pt x="1380540" y="896859"/>
                  <a:pt x="1364771" y="911073"/>
                </a:cubicBezTo>
                <a:cubicBezTo>
                  <a:pt x="1367638" y="919601"/>
                  <a:pt x="1371938" y="929549"/>
                  <a:pt x="1374805" y="938078"/>
                </a:cubicBezTo>
                <a:cubicBezTo>
                  <a:pt x="1373373" y="938078"/>
                  <a:pt x="1370505" y="938078"/>
                  <a:pt x="1366204" y="939499"/>
                </a:cubicBezTo>
                <a:lnTo>
                  <a:pt x="1367638"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1"/>
                  <a:pt x="1298826" y="921021"/>
                  <a:pt x="1314595" y="928128"/>
                </a:cubicBezTo>
                <a:cubicBezTo>
                  <a:pt x="1320329" y="919601"/>
                  <a:pt x="1305993" y="912494"/>
                  <a:pt x="1311728" y="913916"/>
                </a:cubicBezTo>
                <a:cubicBezTo>
                  <a:pt x="1317462" y="919601"/>
                  <a:pt x="1333232" y="916757"/>
                  <a:pt x="1334665" y="928128"/>
                </a:cubicBezTo>
                <a:lnTo>
                  <a:pt x="1317462" y="919601"/>
                </a:lnTo>
                <a:cubicBezTo>
                  <a:pt x="1311728" y="935235"/>
                  <a:pt x="1324631" y="923864"/>
                  <a:pt x="1324631" y="932392"/>
                </a:cubicBezTo>
                <a:cubicBezTo>
                  <a:pt x="1314595" y="942342"/>
                  <a:pt x="1310295" y="923864"/>
                  <a:pt x="1300259" y="928128"/>
                </a:cubicBezTo>
                <a:lnTo>
                  <a:pt x="1301693" y="929549"/>
                </a:lnTo>
                <a:cubicBezTo>
                  <a:pt x="1288791" y="921021"/>
                  <a:pt x="1290225" y="925285"/>
                  <a:pt x="1278756" y="912494"/>
                </a:cubicBezTo>
                <a:cubicBezTo>
                  <a:pt x="1283056" y="899702"/>
                  <a:pt x="1287358" y="906809"/>
                  <a:pt x="1295959" y="903966"/>
                </a:cubicBezTo>
                <a:cubicBezTo>
                  <a:pt x="1274455" y="892595"/>
                  <a:pt x="1254385" y="854219"/>
                  <a:pt x="1221413" y="868433"/>
                </a:cubicBezTo>
                <a:lnTo>
                  <a:pt x="1230014" y="885488"/>
                </a:lnTo>
                <a:cubicBezTo>
                  <a:pt x="1219979" y="884067"/>
                  <a:pt x="1211377" y="865589"/>
                  <a:pt x="1204210" y="882646"/>
                </a:cubicBezTo>
                <a:cubicBezTo>
                  <a:pt x="1217111" y="881224"/>
                  <a:pt x="1207077" y="891174"/>
                  <a:pt x="1211377" y="895438"/>
                </a:cubicBezTo>
                <a:lnTo>
                  <a:pt x="1214244" y="898281"/>
                </a:lnTo>
                <a:cubicBezTo>
                  <a:pt x="1214244" y="898281"/>
                  <a:pt x="1217111" y="902545"/>
                  <a:pt x="1214244" y="903966"/>
                </a:cubicBezTo>
                <a:cubicBezTo>
                  <a:pt x="1209944" y="891174"/>
                  <a:pt x="1199908" y="882646"/>
                  <a:pt x="1194174" y="874117"/>
                </a:cubicBezTo>
                <a:cubicBezTo>
                  <a:pt x="1195608" y="879803"/>
                  <a:pt x="1185573" y="882646"/>
                  <a:pt x="1184140" y="884067"/>
                </a:cubicBezTo>
                <a:cubicBezTo>
                  <a:pt x="1176971" y="876960"/>
                  <a:pt x="1187007" y="875540"/>
                  <a:pt x="1189874" y="871276"/>
                </a:cubicBezTo>
                <a:cubicBezTo>
                  <a:pt x="1185573" y="868433"/>
                  <a:pt x="1182705" y="857062"/>
                  <a:pt x="1175538" y="864169"/>
                </a:cubicBezTo>
                <a:cubicBezTo>
                  <a:pt x="1166937" y="868433"/>
                  <a:pt x="1179838" y="875540"/>
                  <a:pt x="1178405" y="882646"/>
                </a:cubicBezTo>
                <a:lnTo>
                  <a:pt x="1159768" y="859905"/>
                </a:lnTo>
                <a:lnTo>
                  <a:pt x="1159768" y="862748"/>
                </a:lnTo>
                <a:cubicBezTo>
                  <a:pt x="1158335" y="859905"/>
                  <a:pt x="1155468" y="855641"/>
                  <a:pt x="1152601" y="857062"/>
                </a:cubicBezTo>
                <a:lnTo>
                  <a:pt x="1151636" y="862322"/>
                </a:lnTo>
                <a:lnTo>
                  <a:pt x="1144906" y="858145"/>
                </a:lnTo>
                <a:cubicBezTo>
                  <a:pt x="1142117" y="853564"/>
                  <a:pt x="1139833" y="848334"/>
                  <a:pt x="1135935" y="846802"/>
                </a:cubicBezTo>
                <a:lnTo>
                  <a:pt x="1125761" y="849836"/>
                </a:lnTo>
                <a:lnTo>
                  <a:pt x="1125362" y="849955"/>
                </a:lnTo>
                <a:lnTo>
                  <a:pt x="1121061" y="841427"/>
                </a:lnTo>
                <a:cubicBezTo>
                  <a:pt x="1119628" y="841427"/>
                  <a:pt x="1116761" y="844270"/>
                  <a:pt x="1118195" y="845691"/>
                </a:cubicBezTo>
                <a:lnTo>
                  <a:pt x="1113893" y="837163"/>
                </a:lnTo>
                <a:cubicBezTo>
                  <a:pt x="1106368" y="828635"/>
                  <a:pt x="1105292" y="839295"/>
                  <a:pt x="1102806" y="845758"/>
                </a:cubicBezTo>
                <a:lnTo>
                  <a:pt x="1101310" y="847690"/>
                </a:lnTo>
                <a:lnTo>
                  <a:pt x="1099558" y="849955"/>
                </a:lnTo>
                <a:cubicBezTo>
                  <a:pt x="1093823" y="849955"/>
                  <a:pt x="1089523" y="854219"/>
                  <a:pt x="1090956" y="857062"/>
                </a:cubicBezTo>
                <a:lnTo>
                  <a:pt x="1080922" y="842849"/>
                </a:lnTo>
                <a:cubicBezTo>
                  <a:pt x="1080922" y="828635"/>
                  <a:pt x="1062284" y="818685"/>
                  <a:pt x="1070886" y="798787"/>
                </a:cubicBezTo>
                <a:cubicBezTo>
                  <a:pt x="1066586" y="798787"/>
                  <a:pt x="1062284" y="800209"/>
                  <a:pt x="1062284" y="804473"/>
                </a:cubicBezTo>
                <a:cubicBezTo>
                  <a:pt x="1053683" y="798787"/>
                  <a:pt x="1057985" y="820108"/>
                  <a:pt x="1043649" y="810158"/>
                </a:cubicBezTo>
                <a:cubicBezTo>
                  <a:pt x="1042214" y="813001"/>
                  <a:pt x="1045081" y="813001"/>
                  <a:pt x="1046516" y="815844"/>
                </a:cubicBezTo>
                <a:cubicBezTo>
                  <a:pt x="1042214" y="814421"/>
                  <a:pt x="1040781" y="813001"/>
                  <a:pt x="1040781" y="810158"/>
                </a:cubicBezTo>
                <a:cubicBezTo>
                  <a:pt x="1040781" y="813001"/>
                  <a:pt x="1039347" y="814421"/>
                  <a:pt x="1036480" y="817265"/>
                </a:cubicBezTo>
                <a:cubicBezTo>
                  <a:pt x="1039347" y="810158"/>
                  <a:pt x="1032180" y="808737"/>
                  <a:pt x="1027879" y="808737"/>
                </a:cubicBezTo>
                <a:lnTo>
                  <a:pt x="1027879" y="822951"/>
                </a:lnTo>
                <a:cubicBezTo>
                  <a:pt x="1026446" y="815844"/>
                  <a:pt x="1025011" y="813001"/>
                  <a:pt x="1017844" y="811580"/>
                </a:cubicBezTo>
                <a:lnTo>
                  <a:pt x="1013543" y="820108"/>
                </a:lnTo>
                <a:cubicBezTo>
                  <a:pt x="1003508" y="813001"/>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5"/>
                  <a:pt x="974837" y="825792"/>
                  <a:pt x="969102" y="828635"/>
                </a:cubicBezTo>
                <a:lnTo>
                  <a:pt x="977702" y="832899"/>
                </a:lnTo>
                <a:cubicBezTo>
                  <a:pt x="974837" y="834320"/>
                  <a:pt x="969102" y="835742"/>
                  <a:pt x="969102" y="838584"/>
                </a:cubicBezTo>
                <a:cubicBezTo>
                  <a:pt x="970535" y="840006"/>
                  <a:pt x="971969" y="840006"/>
                  <a:pt x="973402" y="840006"/>
                </a:cubicBezTo>
                <a:cubicBezTo>
                  <a:pt x="963367" y="845691"/>
                  <a:pt x="959067" y="854219"/>
                  <a:pt x="954767" y="861326"/>
                </a:cubicBezTo>
                <a:cubicBezTo>
                  <a:pt x="960501" y="864169"/>
                  <a:pt x="964801" y="865589"/>
                  <a:pt x="969102" y="862748"/>
                </a:cubicBezTo>
                <a:cubicBezTo>
                  <a:pt x="973402" y="874117"/>
                  <a:pt x="947598" y="876960"/>
                  <a:pt x="944731" y="889752"/>
                </a:cubicBezTo>
                <a:lnTo>
                  <a:pt x="949031" y="891174"/>
                </a:lnTo>
                <a:lnTo>
                  <a:pt x="938996" y="894017"/>
                </a:lnTo>
                <a:cubicBezTo>
                  <a:pt x="943298" y="894017"/>
                  <a:pt x="944731" y="896859"/>
                  <a:pt x="949031" y="898281"/>
                </a:cubicBezTo>
                <a:cubicBezTo>
                  <a:pt x="944731" y="909651"/>
                  <a:pt x="937564" y="922444"/>
                  <a:pt x="917493" y="919601"/>
                </a:cubicBezTo>
                <a:cubicBezTo>
                  <a:pt x="923228" y="918180"/>
                  <a:pt x="924661" y="929549"/>
                  <a:pt x="934695" y="926708"/>
                </a:cubicBezTo>
                <a:cubicBezTo>
                  <a:pt x="917493" y="930971"/>
                  <a:pt x="913192" y="946606"/>
                  <a:pt x="903158" y="956555"/>
                </a:cubicBezTo>
                <a:lnTo>
                  <a:pt x="895989" y="959398"/>
                </a:lnTo>
                <a:lnTo>
                  <a:pt x="897423" y="960819"/>
                </a:lnTo>
                <a:lnTo>
                  <a:pt x="901723" y="959398"/>
                </a:lnTo>
                <a:cubicBezTo>
                  <a:pt x="897423" y="963662"/>
                  <a:pt x="893122" y="966505"/>
                  <a:pt x="885955" y="967925"/>
                </a:cubicBezTo>
                <a:cubicBezTo>
                  <a:pt x="888822" y="969346"/>
                  <a:pt x="895989" y="975032"/>
                  <a:pt x="897423" y="979296"/>
                </a:cubicBezTo>
                <a:cubicBezTo>
                  <a:pt x="887387" y="973612"/>
                  <a:pt x="900290" y="997774"/>
                  <a:pt x="884520" y="997774"/>
                </a:cubicBezTo>
                <a:cubicBezTo>
                  <a:pt x="887387" y="1000616"/>
                  <a:pt x="887387" y="996352"/>
                  <a:pt x="890255" y="1000616"/>
                </a:cubicBezTo>
                <a:cubicBezTo>
                  <a:pt x="881653" y="1014830"/>
                  <a:pt x="855849" y="1029044"/>
                  <a:pt x="854416" y="1050363"/>
                </a:cubicBezTo>
                <a:cubicBezTo>
                  <a:pt x="832911" y="1040413"/>
                  <a:pt x="830044" y="1057470"/>
                  <a:pt x="815708" y="1061734"/>
                </a:cubicBezTo>
                <a:cubicBezTo>
                  <a:pt x="827177" y="1071682"/>
                  <a:pt x="825744" y="1060311"/>
                  <a:pt x="835778" y="1063155"/>
                </a:cubicBezTo>
                <a:cubicBezTo>
                  <a:pt x="830044" y="1065998"/>
                  <a:pt x="848681" y="1071682"/>
                  <a:pt x="834346" y="1075946"/>
                </a:cubicBezTo>
                <a:cubicBezTo>
                  <a:pt x="837213" y="1077368"/>
                  <a:pt x="837213" y="1077368"/>
                  <a:pt x="838646" y="1077368"/>
                </a:cubicBezTo>
                <a:cubicBezTo>
                  <a:pt x="834346" y="1080212"/>
                  <a:pt x="825744" y="1068841"/>
                  <a:pt x="824310" y="1077368"/>
                </a:cubicBezTo>
                <a:lnTo>
                  <a:pt x="832911" y="1083053"/>
                </a:lnTo>
                <a:lnTo>
                  <a:pt x="818575" y="1081632"/>
                </a:lnTo>
                <a:cubicBezTo>
                  <a:pt x="814275" y="1100110"/>
                  <a:pt x="799940" y="1110059"/>
                  <a:pt x="799940" y="1129957"/>
                </a:cubicBezTo>
                <a:cubicBezTo>
                  <a:pt x="798505" y="1129957"/>
                  <a:pt x="794205" y="1127114"/>
                  <a:pt x="792771" y="1124273"/>
                </a:cubicBezTo>
                <a:cubicBezTo>
                  <a:pt x="789904" y="1131378"/>
                  <a:pt x="771268" y="1129957"/>
                  <a:pt x="775568" y="1142749"/>
                </a:cubicBezTo>
                <a:lnTo>
                  <a:pt x="779869" y="1142749"/>
                </a:lnTo>
                <a:cubicBezTo>
                  <a:pt x="779869" y="1152699"/>
                  <a:pt x="774135" y="1152699"/>
                  <a:pt x="766966" y="1154120"/>
                </a:cubicBezTo>
                <a:lnTo>
                  <a:pt x="738295" y="1161227"/>
                </a:lnTo>
                <a:cubicBezTo>
                  <a:pt x="735428" y="1154120"/>
                  <a:pt x="733995" y="1147013"/>
                  <a:pt x="729693" y="1139907"/>
                </a:cubicBezTo>
                <a:cubicBezTo>
                  <a:pt x="731128" y="1141328"/>
                  <a:pt x="732560"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0" y="1132800"/>
                </a:lnTo>
                <a:cubicBezTo>
                  <a:pt x="732560" y="1131378"/>
                  <a:pt x="731128" y="1129957"/>
                  <a:pt x="731128" y="1128536"/>
                </a:cubicBezTo>
                <a:lnTo>
                  <a:pt x="754065" y="1122850"/>
                </a:lnTo>
                <a:cubicBezTo>
                  <a:pt x="752631" y="1122850"/>
                  <a:pt x="751198" y="1121429"/>
                  <a:pt x="749763" y="1118586"/>
                </a:cubicBezTo>
                <a:cubicBezTo>
                  <a:pt x="752631" y="1104374"/>
                  <a:pt x="765534" y="1118586"/>
                  <a:pt x="781302" y="1112902"/>
                </a:cubicBezTo>
                <a:lnTo>
                  <a:pt x="784169" y="1117166"/>
                </a:lnTo>
                <a:cubicBezTo>
                  <a:pt x="787037" y="1114323"/>
                  <a:pt x="799940" y="1118586"/>
                  <a:pt x="795638" y="1108638"/>
                </a:cubicBezTo>
                <a:lnTo>
                  <a:pt x="787685" y="1107095"/>
                </a:lnTo>
                <a:lnTo>
                  <a:pt x="792771" y="1101531"/>
                </a:lnTo>
                <a:cubicBezTo>
                  <a:pt x="781302" y="1098688"/>
                  <a:pt x="771268" y="1105795"/>
                  <a:pt x="768401" y="1111479"/>
                </a:cubicBezTo>
                <a:cubicBezTo>
                  <a:pt x="766966" y="1110059"/>
                  <a:pt x="762666" y="1107216"/>
                  <a:pt x="758365" y="1105795"/>
                </a:cubicBezTo>
                <a:cubicBezTo>
                  <a:pt x="767684" y="1099399"/>
                  <a:pt x="778077" y="1093358"/>
                  <a:pt x="786679" y="1086252"/>
                </a:cubicBezTo>
                <a:lnTo>
                  <a:pt x="801661" y="1064121"/>
                </a:lnTo>
                <a:lnTo>
                  <a:pt x="797967" y="1067241"/>
                </a:lnTo>
                <a:cubicBezTo>
                  <a:pt x="794921" y="1067774"/>
                  <a:pt x="791337" y="1068129"/>
                  <a:pt x="789903" y="1070261"/>
                </a:cubicBezTo>
                <a:cubicBezTo>
                  <a:pt x="791336" y="1067420"/>
                  <a:pt x="794205" y="1065997"/>
                  <a:pt x="787036" y="1063155"/>
                </a:cubicBezTo>
                <a:lnTo>
                  <a:pt x="802315" y="1063155"/>
                </a:lnTo>
                <a:lnTo>
                  <a:pt x="804240" y="1060311"/>
                </a:lnTo>
                <a:cubicBezTo>
                  <a:pt x="785604" y="1061734"/>
                  <a:pt x="807107" y="1056048"/>
                  <a:pt x="791338" y="1050363"/>
                </a:cubicBezTo>
                <a:cubicBezTo>
                  <a:pt x="801372" y="1054627"/>
                  <a:pt x="795638" y="1044678"/>
                  <a:pt x="802807" y="1041835"/>
                </a:cubicBezTo>
                <a:cubicBezTo>
                  <a:pt x="792771" y="1034728"/>
                  <a:pt x="788471" y="1047520"/>
                  <a:pt x="784169" y="1038992"/>
                </a:cubicBezTo>
                <a:cubicBezTo>
                  <a:pt x="792771" y="1030464"/>
                  <a:pt x="818575" y="1029044"/>
                  <a:pt x="821443" y="1014830"/>
                </a:cubicBezTo>
                <a:cubicBezTo>
                  <a:pt x="817143" y="1013409"/>
                  <a:pt x="815708" y="1016250"/>
                  <a:pt x="812841" y="1014830"/>
                </a:cubicBezTo>
                <a:cubicBezTo>
                  <a:pt x="820010" y="1009145"/>
                  <a:pt x="850114" y="1011987"/>
                  <a:pt x="837213" y="997774"/>
                </a:cubicBezTo>
                <a:cubicBezTo>
                  <a:pt x="828611" y="997774"/>
                  <a:pt x="820010" y="997774"/>
                  <a:pt x="811408" y="999195"/>
                </a:cubicBezTo>
                <a:cubicBezTo>
                  <a:pt x="811408" y="997774"/>
                  <a:pt x="811408" y="996352"/>
                  <a:pt x="809974" y="992088"/>
                </a:cubicBezTo>
                <a:lnTo>
                  <a:pt x="799940" y="990667"/>
                </a:lnTo>
                <a:cubicBezTo>
                  <a:pt x="804240" y="979296"/>
                  <a:pt x="821443" y="992088"/>
                  <a:pt x="834346" y="992088"/>
                </a:cubicBezTo>
                <a:lnTo>
                  <a:pt x="827177" y="980717"/>
                </a:lnTo>
                <a:cubicBezTo>
                  <a:pt x="825744" y="966505"/>
                  <a:pt x="838646" y="959398"/>
                  <a:pt x="857283" y="960819"/>
                </a:cubicBezTo>
                <a:cubicBezTo>
                  <a:pt x="858716" y="957977"/>
                  <a:pt x="863017" y="949449"/>
                  <a:pt x="851549" y="948027"/>
                </a:cubicBezTo>
                <a:cubicBezTo>
                  <a:pt x="835778" y="945184"/>
                  <a:pt x="824310" y="943763"/>
                  <a:pt x="818575" y="953713"/>
                </a:cubicBezTo>
                <a:cubicBezTo>
                  <a:pt x="827177" y="960819"/>
                  <a:pt x="834346" y="950870"/>
                  <a:pt x="832911" y="955134"/>
                </a:cubicBezTo>
                <a:cubicBezTo>
                  <a:pt x="828611" y="957977"/>
                  <a:pt x="831478" y="970769"/>
                  <a:pt x="821443" y="969346"/>
                </a:cubicBezTo>
                <a:lnTo>
                  <a:pt x="828611" y="957977"/>
                </a:lnTo>
                <a:cubicBezTo>
                  <a:pt x="814275" y="950870"/>
                  <a:pt x="825744" y="962241"/>
                  <a:pt x="817143" y="960819"/>
                </a:cubicBezTo>
                <a:cubicBezTo>
                  <a:pt x="807107" y="952291"/>
                  <a:pt x="824310" y="952291"/>
                  <a:pt x="820010" y="943763"/>
                </a:cubicBezTo>
                <a:lnTo>
                  <a:pt x="818575" y="943763"/>
                </a:lnTo>
                <a:cubicBezTo>
                  <a:pt x="827177" y="935235"/>
                  <a:pt x="822877" y="935235"/>
                  <a:pt x="834346" y="929549"/>
                </a:cubicBezTo>
                <a:cubicBezTo>
                  <a:pt x="847247" y="935235"/>
                  <a:pt x="840080" y="936656"/>
                  <a:pt x="842947" y="943763"/>
                </a:cubicBezTo>
                <a:cubicBezTo>
                  <a:pt x="851549" y="928128"/>
                  <a:pt x="887387" y="921021"/>
                  <a:pt x="873052" y="894017"/>
                </a:cubicBezTo>
                <a:lnTo>
                  <a:pt x="857283" y="896859"/>
                </a:lnTo>
                <a:cubicBezTo>
                  <a:pt x="858716" y="889752"/>
                  <a:pt x="875919" y="886910"/>
                  <a:pt x="858716" y="878383"/>
                </a:cubicBezTo>
                <a:cubicBezTo>
                  <a:pt x="860150" y="886910"/>
                  <a:pt x="851549" y="879803"/>
                  <a:pt x="847247" y="881224"/>
                </a:cubicBezTo>
                <a:lnTo>
                  <a:pt x="848681" y="881224"/>
                </a:lnTo>
                <a:cubicBezTo>
                  <a:pt x="847247" y="881224"/>
                  <a:pt x="844380" y="882646"/>
                  <a:pt x="842947" y="879803"/>
                </a:cubicBezTo>
                <a:cubicBezTo>
                  <a:pt x="854416" y="879803"/>
                  <a:pt x="861583" y="874117"/>
                  <a:pt x="870184" y="871276"/>
                </a:cubicBezTo>
                <a:cubicBezTo>
                  <a:pt x="864450" y="872696"/>
                  <a:pt x="861583" y="864169"/>
                  <a:pt x="860150" y="862748"/>
                </a:cubicBezTo>
                <a:cubicBezTo>
                  <a:pt x="864450" y="859905"/>
                  <a:pt x="867317" y="867012"/>
                  <a:pt x="871619" y="869853"/>
                </a:cubicBezTo>
                <a:cubicBezTo>
                  <a:pt x="873052" y="868433"/>
                  <a:pt x="884520" y="868433"/>
                  <a:pt x="877353" y="861326"/>
                </a:cubicBezTo>
                <a:cubicBezTo>
                  <a:pt x="873052" y="852798"/>
                  <a:pt x="867317" y="861326"/>
                  <a:pt x="860150" y="859905"/>
                </a:cubicBezTo>
                <a:lnTo>
                  <a:pt x="881653" y="849955"/>
                </a:lnTo>
                <a:lnTo>
                  <a:pt x="878786" y="849955"/>
                </a:lnTo>
                <a:cubicBezTo>
                  <a:pt x="883087"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7" y="818685"/>
                </a:cubicBezTo>
                <a:lnTo>
                  <a:pt x="895989" y="817265"/>
                </a:lnTo>
                <a:cubicBezTo>
                  <a:pt x="906025" y="811580"/>
                  <a:pt x="884520" y="808737"/>
                  <a:pt x="883087" y="804473"/>
                </a:cubicBezTo>
                <a:cubicBezTo>
                  <a:pt x="883087" y="801630"/>
                  <a:pt x="878786" y="795945"/>
                  <a:pt x="875919" y="797366"/>
                </a:cubicBezTo>
                <a:lnTo>
                  <a:pt x="888822" y="791681"/>
                </a:lnTo>
                <a:cubicBezTo>
                  <a:pt x="901723" y="794523"/>
                  <a:pt x="911759" y="781731"/>
                  <a:pt x="930395" y="791681"/>
                </a:cubicBezTo>
                <a:cubicBezTo>
                  <a:pt x="930395" y="788838"/>
                  <a:pt x="927528" y="784574"/>
                  <a:pt x="924661" y="784574"/>
                </a:cubicBezTo>
                <a:cubicBezTo>
                  <a:pt x="927528" y="781731"/>
                  <a:pt x="924661" y="780310"/>
                  <a:pt x="921793" y="778888"/>
                </a:cubicBezTo>
                <a:lnTo>
                  <a:pt x="913192" y="778888"/>
                </a:lnTo>
                <a:cubicBezTo>
                  <a:pt x="914626" y="778888"/>
                  <a:pt x="916059" y="777467"/>
                  <a:pt x="916059" y="776047"/>
                </a:cubicBezTo>
                <a:cubicBezTo>
                  <a:pt x="916059" y="776047"/>
                  <a:pt x="916059" y="774624"/>
                  <a:pt x="916059" y="773203"/>
                </a:cubicBezTo>
                <a:cubicBezTo>
                  <a:pt x="916059" y="771783"/>
                  <a:pt x="916059" y="771783"/>
                  <a:pt x="916059" y="770360"/>
                </a:cubicBezTo>
                <a:lnTo>
                  <a:pt x="911759" y="771783"/>
                </a:lnTo>
                <a:lnTo>
                  <a:pt x="908892" y="776047"/>
                </a:lnTo>
                <a:cubicBezTo>
                  <a:pt x="917493" y="751884"/>
                  <a:pt x="871619" y="780310"/>
                  <a:pt x="874486" y="749041"/>
                </a:cubicBezTo>
                <a:cubicBezTo>
                  <a:pt x="878786" y="753305"/>
                  <a:pt x="887387" y="746198"/>
                  <a:pt x="884520" y="760412"/>
                </a:cubicBezTo>
                <a:cubicBezTo>
                  <a:pt x="897423" y="758990"/>
                  <a:pt x="890255" y="741934"/>
                  <a:pt x="898856" y="736249"/>
                </a:cubicBezTo>
                <a:cubicBezTo>
                  <a:pt x="887387" y="720615"/>
                  <a:pt x="857283" y="724879"/>
                  <a:pt x="847247" y="700716"/>
                </a:cubicBezTo>
                <a:cubicBezTo>
                  <a:pt x="847247" y="704980"/>
                  <a:pt x="849039" y="707823"/>
                  <a:pt x="850473" y="710843"/>
                </a:cubicBezTo>
                <a:lnTo>
                  <a:pt x="850774" y="713968"/>
                </a:lnTo>
                <a:lnTo>
                  <a:pt x="845814" y="707822"/>
                </a:lnTo>
                <a:lnTo>
                  <a:pt x="844380" y="709244"/>
                </a:lnTo>
                <a:lnTo>
                  <a:pt x="850810" y="714342"/>
                </a:lnTo>
                <a:lnTo>
                  <a:pt x="851549" y="722035"/>
                </a:lnTo>
                <a:cubicBezTo>
                  <a:pt x="837213" y="720615"/>
                  <a:pt x="831478" y="692188"/>
                  <a:pt x="820010" y="677974"/>
                </a:cubicBezTo>
                <a:lnTo>
                  <a:pt x="817143" y="692188"/>
                </a:lnTo>
                <a:cubicBezTo>
                  <a:pt x="809974" y="676554"/>
                  <a:pt x="809974" y="695030"/>
                  <a:pt x="798505" y="685081"/>
                </a:cubicBezTo>
                <a:cubicBezTo>
                  <a:pt x="799940" y="683659"/>
                  <a:pt x="802807" y="680818"/>
                  <a:pt x="799940" y="679395"/>
                </a:cubicBezTo>
                <a:cubicBezTo>
                  <a:pt x="788471" y="675131"/>
                  <a:pt x="794205" y="689345"/>
                  <a:pt x="785604" y="689345"/>
                </a:cubicBezTo>
                <a:cubicBezTo>
                  <a:pt x="781302" y="665183"/>
                  <a:pt x="774135" y="699294"/>
                  <a:pt x="761232" y="682238"/>
                </a:cubicBezTo>
                <a:lnTo>
                  <a:pt x="761232" y="686502"/>
                </a:lnTo>
                <a:cubicBezTo>
                  <a:pt x="756215" y="680106"/>
                  <a:pt x="747614" y="679396"/>
                  <a:pt x="738295" y="679751"/>
                </a:cubicBezTo>
                <a:lnTo>
                  <a:pt x="718708" y="679495"/>
                </a:lnTo>
                <a:lnTo>
                  <a:pt x="722951" y="678396"/>
                </a:lnTo>
                <a:cubicBezTo>
                  <a:pt x="724407" y="677352"/>
                  <a:pt x="725751" y="675486"/>
                  <a:pt x="726826" y="672288"/>
                </a:cubicBezTo>
                <a:lnTo>
                  <a:pt x="709623" y="660919"/>
                </a:lnTo>
                <a:cubicBezTo>
                  <a:pt x="706756" y="663761"/>
                  <a:pt x="699589" y="660919"/>
                  <a:pt x="701022" y="669447"/>
                </a:cubicBezTo>
                <a:cubicBezTo>
                  <a:pt x="702456" y="672288"/>
                  <a:pt x="706756" y="670867"/>
                  <a:pt x="708190" y="670867"/>
                </a:cubicBezTo>
                <a:lnTo>
                  <a:pt x="703889" y="675131"/>
                </a:lnTo>
                <a:cubicBezTo>
                  <a:pt x="689553" y="660919"/>
                  <a:pt x="712490" y="658076"/>
                  <a:pt x="716792" y="646705"/>
                </a:cubicBezTo>
                <a:cubicBezTo>
                  <a:pt x="705323" y="646705"/>
                  <a:pt x="706756" y="635334"/>
                  <a:pt x="701022" y="632491"/>
                </a:cubicBezTo>
                <a:cubicBezTo>
                  <a:pt x="692420" y="642441"/>
                  <a:pt x="706756" y="649548"/>
                  <a:pt x="693855"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2" y="645284"/>
                  <a:pt x="616441" y="618279"/>
                  <a:pt x="606405" y="619699"/>
                </a:cubicBezTo>
                <a:cubicBezTo>
                  <a:pt x="604972" y="623963"/>
                  <a:pt x="606405" y="626806"/>
                  <a:pt x="606405" y="631070"/>
                </a:cubicBezTo>
                <a:cubicBezTo>
                  <a:pt x="587769" y="631070"/>
                  <a:pt x="589202" y="596958"/>
                  <a:pt x="567698" y="604065"/>
                </a:cubicBezTo>
                <a:cubicBezTo>
                  <a:pt x="567698" y="605487"/>
                  <a:pt x="567698" y="608329"/>
                  <a:pt x="569132" y="608329"/>
                </a:cubicBezTo>
                <a:cubicBezTo>
                  <a:pt x="569132" y="611172"/>
                  <a:pt x="566265" y="609751"/>
                  <a:pt x="561965" y="602644"/>
                </a:cubicBezTo>
                <a:lnTo>
                  <a:pt x="570566" y="596958"/>
                </a:lnTo>
                <a:cubicBezTo>
                  <a:pt x="569132" y="569953"/>
                  <a:pt x="543328" y="599801"/>
                  <a:pt x="531859" y="589852"/>
                </a:cubicBezTo>
                <a:cubicBezTo>
                  <a:pt x="531859" y="594116"/>
                  <a:pt x="541895" y="598380"/>
                  <a:pt x="534726" y="602644"/>
                </a:cubicBezTo>
                <a:cubicBezTo>
                  <a:pt x="526125" y="599801"/>
                  <a:pt x="533293" y="574217"/>
                  <a:pt x="518957" y="584166"/>
                </a:cubicBezTo>
                <a:cubicBezTo>
                  <a:pt x="523257" y="588430"/>
                  <a:pt x="518957" y="599801"/>
                  <a:pt x="523257" y="604065"/>
                </a:cubicBezTo>
                <a:cubicBezTo>
                  <a:pt x="516090" y="604065"/>
                  <a:pt x="508922" y="609751"/>
                  <a:pt x="508922" y="599801"/>
                </a:cubicBezTo>
                <a:lnTo>
                  <a:pt x="505236" y="605893"/>
                </a:lnTo>
                <a:lnTo>
                  <a:pt x="504622" y="606908"/>
                </a:lnTo>
                <a:cubicBezTo>
                  <a:pt x="501754" y="598380"/>
                  <a:pt x="493153" y="602644"/>
                  <a:pt x="488851" y="604065"/>
                </a:cubicBezTo>
                <a:lnTo>
                  <a:pt x="488851" y="608329"/>
                </a:lnTo>
                <a:cubicBezTo>
                  <a:pt x="484551" y="582745"/>
                  <a:pt x="474516" y="605487"/>
                  <a:pt x="464481" y="602644"/>
                </a:cubicBezTo>
                <a:lnTo>
                  <a:pt x="465914" y="609751"/>
                </a:lnTo>
                <a:cubicBezTo>
                  <a:pt x="463047" y="606908"/>
                  <a:pt x="455880" y="596958"/>
                  <a:pt x="447278" y="606908"/>
                </a:cubicBezTo>
                <a:lnTo>
                  <a:pt x="450145" y="615436"/>
                </a:lnTo>
                <a:cubicBezTo>
                  <a:pt x="444411" y="608329"/>
                  <a:pt x="432942" y="621122"/>
                  <a:pt x="427208" y="608329"/>
                </a:cubicBezTo>
                <a:cubicBezTo>
                  <a:pt x="424341" y="611172"/>
                  <a:pt x="432942" y="623963"/>
                  <a:pt x="422907" y="625386"/>
                </a:cubicBezTo>
                <a:cubicBezTo>
                  <a:pt x="420039" y="619699"/>
                  <a:pt x="411438" y="614015"/>
                  <a:pt x="410005" y="622543"/>
                </a:cubicBezTo>
                <a:cubicBezTo>
                  <a:pt x="410005" y="626806"/>
                  <a:pt x="411438" y="631070"/>
                  <a:pt x="414305" y="626806"/>
                </a:cubicBezTo>
                <a:cubicBezTo>
                  <a:pt x="415739" y="625386"/>
                  <a:pt x="415739" y="625386"/>
                  <a:pt x="414305" y="622543"/>
                </a:cubicBezTo>
                <a:lnTo>
                  <a:pt x="417172" y="628227"/>
                </a:lnTo>
                <a:cubicBezTo>
                  <a:pt x="411438" y="633913"/>
                  <a:pt x="411438" y="622543"/>
                  <a:pt x="404271" y="626806"/>
                </a:cubicBezTo>
                <a:cubicBezTo>
                  <a:pt x="402836" y="632491"/>
                  <a:pt x="407138" y="635334"/>
                  <a:pt x="408571" y="639598"/>
                </a:cubicBezTo>
                <a:cubicBezTo>
                  <a:pt x="399969" y="635334"/>
                  <a:pt x="389935" y="631070"/>
                  <a:pt x="379899" y="628227"/>
                </a:cubicBezTo>
                <a:cubicBezTo>
                  <a:pt x="378466" y="622543"/>
                  <a:pt x="381333"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7"/>
                  <a:pt x="385633" y="568531"/>
                </a:cubicBezTo>
                <a:cubicBezTo>
                  <a:pt x="388501" y="562847"/>
                  <a:pt x="392802" y="558583"/>
                  <a:pt x="382766" y="554319"/>
                </a:cubicBezTo>
                <a:cubicBezTo>
                  <a:pt x="387068" y="554319"/>
                  <a:pt x="394235" y="560003"/>
                  <a:pt x="397102" y="565690"/>
                </a:cubicBezTo>
                <a:cubicBezTo>
                  <a:pt x="405704" y="568531"/>
                  <a:pt x="402836" y="561424"/>
                  <a:pt x="405704" y="557160"/>
                </a:cubicBezTo>
                <a:lnTo>
                  <a:pt x="391368" y="548633"/>
                </a:lnTo>
                <a:cubicBezTo>
                  <a:pt x="412872" y="550055"/>
                  <a:pt x="388501" y="537262"/>
                  <a:pt x="402836" y="528734"/>
                </a:cubicBezTo>
                <a:cubicBezTo>
                  <a:pt x="411438" y="530156"/>
                  <a:pt x="418607" y="524470"/>
                  <a:pt x="424341" y="517363"/>
                </a:cubicBezTo>
                <a:cubicBezTo>
                  <a:pt x="430075" y="510258"/>
                  <a:pt x="435810" y="501728"/>
                  <a:pt x="440110" y="501728"/>
                </a:cubicBezTo>
                <a:cubicBezTo>
                  <a:pt x="460180" y="504572"/>
                  <a:pt x="432942" y="513099"/>
                  <a:pt x="444411" y="520206"/>
                </a:cubicBezTo>
                <a:cubicBezTo>
                  <a:pt x="454445" y="521627"/>
                  <a:pt x="448711" y="513099"/>
                  <a:pt x="455880" y="510258"/>
                </a:cubicBezTo>
                <a:lnTo>
                  <a:pt x="458747" y="524470"/>
                </a:lnTo>
                <a:cubicBezTo>
                  <a:pt x="468781" y="528734"/>
                  <a:pt x="460180" y="511679"/>
                  <a:pt x="465914" y="517363"/>
                </a:cubicBezTo>
                <a:cubicBezTo>
                  <a:pt x="475950" y="508835"/>
                  <a:pt x="463047" y="511679"/>
                  <a:pt x="461614" y="500308"/>
                </a:cubicBezTo>
                <a:cubicBezTo>
                  <a:pt x="464481" y="503151"/>
                  <a:pt x="474516" y="510258"/>
                  <a:pt x="478817" y="504572"/>
                </a:cubicBezTo>
                <a:cubicBezTo>
                  <a:pt x="478817" y="500308"/>
                  <a:pt x="465914" y="498887"/>
                  <a:pt x="474516" y="497465"/>
                </a:cubicBezTo>
                <a:cubicBezTo>
                  <a:pt x="503187" y="508835"/>
                  <a:pt x="513223" y="494623"/>
                  <a:pt x="539026" y="501728"/>
                </a:cubicBezTo>
                <a:lnTo>
                  <a:pt x="539026" y="494623"/>
                </a:lnTo>
                <a:cubicBezTo>
                  <a:pt x="541895" y="497465"/>
                  <a:pt x="543328" y="500308"/>
                  <a:pt x="546195" y="498887"/>
                </a:cubicBezTo>
                <a:lnTo>
                  <a:pt x="546195" y="493201"/>
                </a:lnTo>
                <a:cubicBezTo>
                  <a:pt x="550496" y="494623"/>
                  <a:pt x="573434" y="510258"/>
                  <a:pt x="590637" y="513099"/>
                </a:cubicBezTo>
                <a:lnTo>
                  <a:pt x="584902" y="501728"/>
                </a:lnTo>
                <a:lnTo>
                  <a:pt x="596371" y="515942"/>
                </a:lnTo>
                <a:lnTo>
                  <a:pt x="599238" y="503151"/>
                </a:lnTo>
                <a:cubicBezTo>
                  <a:pt x="600671" y="517363"/>
                  <a:pt x="620741" y="514522"/>
                  <a:pt x="632210" y="523049"/>
                </a:cubicBezTo>
                <a:lnTo>
                  <a:pt x="635077" y="515942"/>
                </a:lnTo>
                <a:lnTo>
                  <a:pt x="640811" y="523049"/>
                </a:lnTo>
                <a:lnTo>
                  <a:pt x="639378" y="517363"/>
                </a:lnTo>
                <a:cubicBezTo>
                  <a:pt x="646546" y="521627"/>
                  <a:pt x="650847" y="537262"/>
                  <a:pt x="662316" y="534420"/>
                </a:cubicBezTo>
                <a:cubicBezTo>
                  <a:pt x="655147" y="534420"/>
                  <a:pt x="658014" y="523049"/>
                  <a:pt x="660881" y="517363"/>
                </a:cubicBezTo>
                <a:cubicBezTo>
                  <a:pt x="668050" y="525892"/>
                  <a:pt x="673784" y="532998"/>
                  <a:pt x="679519" y="540105"/>
                </a:cubicBezTo>
                <a:cubicBezTo>
                  <a:pt x="682386" y="534420"/>
                  <a:pt x="692420" y="537262"/>
                  <a:pt x="688120" y="528734"/>
                </a:cubicBezTo>
                <a:lnTo>
                  <a:pt x="693855" y="541526"/>
                </a:lnTo>
                <a:lnTo>
                  <a:pt x="695287" y="535841"/>
                </a:lnTo>
                <a:cubicBezTo>
                  <a:pt x="735428" y="540105"/>
                  <a:pt x="745463" y="595537"/>
                  <a:pt x="791338" y="584166"/>
                </a:cubicBezTo>
                <a:lnTo>
                  <a:pt x="791338" y="581324"/>
                </a:lnTo>
                <a:lnTo>
                  <a:pt x="805674" y="604065"/>
                </a:lnTo>
                <a:cubicBezTo>
                  <a:pt x="809974" y="604065"/>
                  <a:pt x="815708" y="594116"/>
                  <a:pt x="822877" y="592694"/>
                </a:cubicBezTo>
                <a:cubicBezTo>
                  <a:pt x="814275" y="602644"/>
                  <a:pt x="832911" y="598380"/>
                  <a:pt x="832911" y="609751"/>
                </a:cubicBezTo>
                <a:cubicBezTo>
                  <a:pt x="840080" y="606908"/>
                  <a:pt x="837213" y="601223"/>
                  <a:pt x="837213" y="596958"/>
                </a:cubicBezTo>
                <a:cubicBezTo>
                  <a:pt x="861583" y="595537"/>
                  <a:pt x="868752" y="619699"/>
                  <a:pt x="893122" y="621122"/>
                </a:cubicBezTo>
                <a:cubicBezTo>
                  <a:pt x="865884" y="628227"/>
                  <a:pt x="867317" y="623963"/>
                  <a:pt x="850114" y="623963"/>
                </a:cubicBezTo>
                <a:cubicBezTo>
                  <a:pt x="864450" y="638177"/>
                  <a:pt x="871619" y="628227"/>
                  <a:pt x="888822" y="639598"/>
                </a:cubicBezTo>
                <a:lnTo>
                  <a:pt x="883087" y="631070"/>
                </a:lnTo>
                <a:cubicBezTo>
                  <a:pt x="898856" y="619699"/>
                  <a:pt x="906025" y="652390"/>
                  <a:pt x="917493" y="635334"/>
                </a:cubicBezTo>
                <a:cubicBezTo>
                  <a:pt x="927528" y="643862"/>
                  <a:pt x="928962" y="665183"/>
                  <a:pt x="943298" y="668024"/>
                </a:cubicBezTo>
                <a:lnTo>
                  <a:pt x="943298" y="649548"/>
                </a:lnTo>
                <a:lnTo>
                  <a:pt x="953332" y="653812"/>
                </a:lnTo>
                <a:cubicBezTo>
                  <a:pt x="954767" y="653812"/>
                  <a:pt x="956199" y="653812"/>
                  <a:pt x="959067" y="653812"/>
                </a:cubicBezTo>
                <a:cubicBezTo>
                  <a:pt x="960501" y="653812"/>
                  <a:pt x="960501" y="653812"/>
                  <a:pt x="961934" y="653812"/>
                </a:cubicBezTo>
                <a:cubicBezTo>
                  <a:pt x="960501" y="656655"/>
                  <a:pt x="961934" y="659497"/>
                  <a:pt x="960501" y="660919"/>
                </a:cubicBezTo>
                <a:cubicBezTo>
                  <a:pt x="960501" y="662340"/>
                  <a:pt x="959067" y="663761"/>
                  <a:pt x="959067" y="665183"/>
                </a:cubicBezTo>
                <a:cubicBezTo>
                  <a:pt x="959067" y="663761"/>
                  <a:pt x="959067" y="663761"/>
                  <a:pt x="959067" y="662340"/>
                </a:cubicBezTo>
                <a:cubicBezTo>
                  <a:pt x="957634" y="662340"/>
                  <a:pt x="956199" y="662340"/>
                  <a:pt x="953332" y="660919"/>
                </a:cubicBezTo>
                <a:lnTo>
                  <a:pt x="953332" y="662340"/>
                </a:lnTo>
                <a:cubicBezTo>
                  <a:pt x="953332" y="663761"/>
                  <a:pt x="956199" y="665183"/>
                  <a:pt x="957634" y="666604"/>
                </a:cubicBezTo>
                <a:cubicBezTo>
                  <a:pt x="957634" y="666604"/>
                  <a:pt x="959067" y="665183"/>
                  <a:pt x="959067" y="665183"/>
                </a:cubicBezTo>
                <a:cubicBezTo>
                  <a:pt x="960501" y="666604"/>
                  <a:pt x="960501" y="666604"/>
                  <a:pt x="960501" y="668024"/>
                </a:cubicBezTo>
                <a:cubicBezTo>
                  <a:pt x="966235" y="670867"/>
                  <a:pt x="973402" y="670867"/>
                  <a:pt x="977702" y="675131"/>
                </a:cubicBezTo>
                <a:cubicBezTo>
                  <a:pt x="992038" y="668024"/>
                  <a:pt x="984871" y="645284"/>
                  <a:pt x="1007808" y="641020"/>
                </a:cubicBezTo>
                <a:cubicBezTo>
                  <a:pt x="1003507" y="640309"/>
                  <a:pt x="1000999" y="641375"/>
                  <a:pt x="998311" y="642086"/>
                </a:cubicBezTo>
                <a:lnTo>
                  <a:pt x="995167" y="641769"/>
                </a:lnTo>
                <a:lnTo>
                  <a:pt x="1000641" y="639598"/>
                </a:lnTo>
                <a:lnTo>
                  <a:pt x="999207" y="638177"/>
                </a:lnTo>
                <a:lnTo>
                  <a:pt x="994471" y="641699"/>
                </a:lnTo>
                <a:lnTo>
                  <a:pt x="987738" y="641020"/>
                </a:lnTo>
                <a:cubicBezTo>
                  <a:pt x="986305" y="629650"/>
                  <a:pt x="1013543" y="628227"/>
                  <a:pt x="1026446" y="622543"/>
                </a:cubicBezTo>
                <a:lnTo>
                  <a:pt x="1013543" y="618279"/>
                </a:lnTo>
                <a:cubicBezTo>
                  <a:pt x="1029313" y="614015"/>
                  <a:pt x="1010675" y="612593"/>
                  <a:pt x="1019277" y="605487"/>
                </a:cubicBezTo>
                <a:cubicBezTo>
                  <a:pt x="1020710" y="606908"/>
                  <a:pt x="1023579" y="611172"/>
                  <a:pt x="1025011" y="608329"/>
                </a:cubicBezTo>
                <a:cubicBezTo>
                  <a:pt x="1026446" y="601223"/>
                  <a:pt x="1014977" y="602644"/>
                  <a:pt x="1013543" y="596958"/>
                </a:cubicBezTo>
                <a:cubicBezTo>
                  <a:pt x="1037914" y="596958"/>
                  <a:pt x="1003508" y="587009"/>
                  <a:pt x="1019277" y="579902"/>
                </a:cubicBezTo>
                <a:lnTo>
                  <a:pt x="1014977" y="578481"/>
                </a:lnTo>
                <a:cubicBezTo>
                  <a:pt x="1020712" y="575638"/>
                  <a:pt x="1020712" y="569242"/>
                  <a:pt x="1019457" y="562135"/>
                </a:cubicBezTo>
                <a:lnTo>
                  <a:pt x="1017325" y="547713"/>
                </a:lnTo>
                <a:lnTo>
                  <a:pt x="1025011" y="554319"/>
                </a:lnTo>
                <a:lnTo>
                  <a:pt x="1029313" y="544369"/>
                </a:lnTo>
                <a:cubicBezTo>
                  <a:pt x="1027879"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1" y="542948"/>
                  <a:pt x="1030746" y="532998"/>
                </a:cubicBezTo>
                <a:cubicBezTo>
                  <a:pt x="1026446" y="527313"/>
                  <a:pt x="1040781" y="518785"/>
                  <a:pt x="1053683" y="518785"/>
                </a:cubicBezTo>
                <a:cubicBezTo>
                  <a:pt x="1030746" y="501728"/>
                  <a:pt x="1059417" y="491780"/>
                  <a:pt x="1039347" y="483252"/>
                </a:cubicBezTo>
                <a:cubicBezTo>
                  <a:pt x="1039347" y="483252"/>
                  <a:pt x="1047949" y="484673"/>
                  <a:pt x="1046516" y="480409"/>
                </a:cubicBezTo>
                <a:lnTo>
                  <a:pt x="1040781" y="480409"/>
                </a:lnTo>
                <a:cubicBezTo>
                  <a:pt x="1035046" y="467617"/>
                  <a:pt x="1063717" y="478988"/>
                  <a:pt x="1060852" y="471881"/>
                </a:cubicBezTo>
                <a:cubicBezTo>
                  <a:pt x="1056550" y="470459"/>
                  <a:pt x="1053683" y="471881"/>
                  <a:pt x="1049381" y="470459"/>
                </a:cubicBezTo>
                <a:cubicBezTo>
                  <a:pt x="1050816" y="457667"/>
                  <a:pt x="1082355" y="463354"/>
                  <a:pt x="1075187" y="446297"/>
                </a:cubicBezTo>
                <a:cubicBezTo>
                  <a:pt x="1073753" y="444876"/>
                  <a:pt x="1070886" y="444876"/>
                  <a:pt x="1070886" y="446297"/>
                </a:cubicBezTo>
                <a:cubicBezTo>
                  <a:pt x="1069453" y="446297"/>
                  <a:pt x="1069453" y="443455"/>
                  <a:pt x="1076620" y="442033"/>
                </a:cubicBezTo>
                <a:lnTo>
                  <a:pt x="1082355" y="449140"/>
                </a:lnTo>
                <a:cubicBezTo>
                  <a:pt x="1108159" y="453404"/>
                  <a:pt x="1079487" y="429241"/>
                  <a:pt x="1089523" y="422134"/>
                </a:cubicBezTo>
                <a:cubicBezTo>
                  <a:pt x="1085222" y="422134"/>
                  <a:pt x="1080922" y="427820"/>
                  <a:pt x="1076620" y="422134"/>
                </a:cubicBezTo>
                <a:cubicBezTo>
                  <a:pt x="1079487" y="416449"/>
                  <a:pt x="1103859" y="427820"/>
                  <a:pt x="1095258" y="415029"/>
                </a:cubicBezTo>
                <a:cubicBezTo>
                  <a:pt x="1090956" y="417870"/>
                  <a:pt x="1079487" y="410763"/>
                  <a:pt x="1075187" y="413606"/>
                </a:cubicBezTo>
                <a:cubicBezTo>
                  <a:pt x="1075187" y="407922"/>
                  <a:pt x="1069453" y="402236"/>
                  <a:pt x="1079487" y="403658"/>
                </a:cubicBezTo>
                <a:cubicBezTo>
                  <a:pt x="1079487" y="402236"/>
                  <a:pt x="1076620" y="400815"/>
                  <a:pt x="1073753" y="399394"/>
                </a:cubicBezTo>
                <a:cubicBezTo>
                  <a:pt x="1082355" y="399394"/>
                  <a:pt x="1079487" y="392287"/>
                  <a:pt x="1078053" y="388023"/>
                </a:cubicBezTo>
                <a:lnTo>
                  <a:pt x="1073753" y="386601"/>
                </a:lnTo>
                <a:cubicBezTo>
                  <a:pt x="1099558" y="389444"/>
                  <a:pt x="1079487" y="376652"/>
                  <a:pt x="1083789" y="369545"/>
                </a:cubicBezTo>
                <a:lnTo>
                  <a:pt x="1076620" y="368125"/>
                </a:lnTo>
                <a:cubicBezTo>
                  <a:pt x="1080922" y="365281"/>
                  <a:pt x="1090956" y="363861"/>
                  <a:pt x="1083789" y="353911"/>
                </a:cubicBezTo>
                <a:lnTo>
                  <a:pt x="1073753" y="353911"/>
                </a:lnTo>
                <a:cubicBezTo>
                  <a:pt x="1082355" y="351068"/>
                  <a:pt x="1072320" y="336855"/>
                  <a:pt x="1086656" y="338276"/>
                </a:cubicBezTo>
                <a:cubicBezTo>
                  <a:pt x="1085222" y="335433"/>
                  <a:pt x="1070886" y="336855"/>
                  <a:pt x="1072320" y="328327"/>
                </a:cubicBezTo>
                <a:cubicBezTo>
                  <a:pt x="1079487" y="328327"/>
                  <a:pt x="1086656" y="325484"/>
                  <a:pt x="1079487" y="319798"/>
                </a:cubicBezTo>
                <a:cubicBezTo>
                  <a:pt x="1075187" y="318377"/>
                  <a:pt x="1070886" y="316957"/>
                  <a:pt x="1073753" y="321220"/>
                </a:cubicBezTo>
                <a:cubicBezTo>
                  <a:pt x="1075187" y="322641"/>
                  <a:pt x="1075187" y="322641"/>
                  <a:pt x="1078053" y="322641"/>
                </a:cubicBezTo>
                <a:lnTo>
                  <a:pt x="1070886" y="322641"/>
                </a:lnTo>
                <a:cubicBezTo>
                  <a:pt x="1066586" y="314113"/>
                  <a:pt x="1078053" y="319798"/>
                  <a:pt x="1076620" y="312693"/>
                </a:cubicBezTo>
                <a:cubicBezTo>
                  <a:pt x="1072320" y="309850"/>
                  <a:pt x="1068019" y="312693"/>
                  <a:pt x="1063717" y="311270"/>
                </a:cubicBezTo>
                <a:close/>
                <a:moveTo>
                  <a:pt x="461537" y="282944"/>
                </a:moveTo>
                <a:lnTo>
                  <a:pt x="438676" y="295636"/>
                </a:lnTo>
                <a:lnTo>
                  <a:pt x="434815" y="297805"/>
                </a:lnTo>
                <a:lnTo>
                  <a:pt x="437243" y="295636"/>
                </a:lnTo>
                <a:cubicBezTo>
                  <a:pt x="442978" y="291372"/>
                  <a:pt x="449070" y="287464"/>
                  <a:pt x="454446" y="284799"/>
                </a:cubicBezTo>
                <a:close/>
                <a:moveTo>
                  <a:pt x="448532" y="276980"/>
                </a:moveTo>
                <a:cubicBezTo>
                  <a:pt x="451578" y="276092"/>
                  <a:pt x="453729" y="276447"/>
                  <a:pt x="455879" y="277157"/>
                </a:cubicBezTo>
                <a:cubicBezTo>
                  <a:pt x="448710" y="281421"/>
                  <a:pt x="441542" y="282844"/>
                  <a:pt x="435808" y="284264"/>
                </a:cubicBezTo>
                <a:cubicBezTo>
                  <a:pt x="441543" y="280000"/>
                  <a:pt x="445485" y="277868"/>
                  <a:pt x="448532" y="276980"/>
                </a:cubicBezTo>
                <a:close/>
                <a:moveTo>
                  <a:pt x="470216" y="243047"/>
                </a:moveTo>
                <a:cubicBezTo>
                  <a:pt x="458747" y="251575"/>
                  <a:pt x="458747" y="260102"/>
                  <a:pt x="447278" y="261524"/>
                </a:cubicBezTo>
                <a:cubicBezTo>
                  <a:pt x="428641" y="262945"/>
                  <a:pt x="460180" y="251575"/>
                  <a:pt x="470216" y="243047"/>
                </a:cubicBezTo>
                <a:close/>
                <a:moveTo>
                  <a:pt x="513221" y="231676"/>
                </a:moveTo>
                <a:cubicBezTo>
                  <a:pt x="501752" y="238783"/>
                  <a:pt x="494585" y="248731"/>
                  <a:pt x="470214" y="261524"/>
                </a:cubicBezTo>
                <a:cubicBezTo>
                  <a:pt x="485984" y="248731"/>
                  <a:pt x="500320" y="238783"/>
                  <a:pt x="513221" y="231676"/>
                </a:cubicBezTo>
                <a:close/>
                <a:moveTo>
                  <a:pt x="1733201" y="220305"/>
                </a:moveTo>
                <a:cubicBezTo>
                  <a:pt x="1757571" y="243046"/>
                  <a:pt x="1751837" y="223148"/>
                  <a:pt x="1761873" y="237360"/>
                </a:cubicBezTo>
                <a:lnTo>
                  <a:pt x="1750404" y="245888"/>
                </a:lnTo>
                <a:cubicBezTo>
                  <a:pt x="1744670" y="235939"/>
                  <a:pt x="1738935" y="228833"/>
                  <a:pt x="1733201" y="220305"/>
                </a:cubicBezTo>
                <a:close/>
                <a:moveTo>
                  <a:pt x="1609913" y="98071"/>
                </a:moveTo>
                <a:lnTo>
                  <a:pt x="1645752" y="120812"/>
                </a:lnTo>
                <a:cubicBezTo>
                  <a:pt x="1658655" y="132183"/>
                  <a:pt x="1631416" y="117969"/>
                  <a:pt x="1624249" y="113705"/>
                </a:cubicBezTo>
                <a:cubicBezTo>
                  <a:pt x="1619948" y="109442"/>
                  <a:pt x="1608479" y="102335"/>
                  <a:pt x="1609913" y="98071"/>
                </a:cubicBezTo>
                <a:close/>
                <a:moveTo>
                  <a:pt x="761232" y="92384"/>
                </a:moveTo>
                <a:cubicBezTo>
                  <a:pt x="771268" y="92384"/>
                  <a:pt x="778435" y="93806"/>
                  <a:pt x="791339" y="93806"/>
                </a:cubicBezTo>
                <a:cubicBezTo>
                  <a:pt x="782735" y="93806"/>
                  <a:pt x="771268" y="96650"/>
                  <a:pt x="762667" y="100913"/>
                </a:cubicBezTo>
                <a:cubicBezTo>
                  <a:pt x="758365" y="102334"/>
                  <a:pt x="754064" y="103755"/>
                  <a:pt x="751198" y="105177"/>
                </a:cubicBezTo>
                <a:cubicBezTo>
                  <a:pt x="802807" y="78171"/>
                  <a:pt x="728261" y="100913"/>
                  <a:pt x="721092" y="102334"/>
                </a:cubicBezTo>
                <a:cubicBezTo>
                  <a:pt x="741162" y="93806"/>
                  <a:pt x="752631" y="92384"/>
                  <a:pt x="761232" y="92384"/>
                </a:cubicBezTo>
                <a:close/>
                <a:moveTo>
                  <a:pt x="863017" y="88122"/>
                </a:moveTo>
                <a:lnTo>
                  <a:pt x="832912" y="98071"/>
                </a:lnTo>
                <a:lnTo>
                  <a:pt x="851548" y="102335"/>
                </a:lnTo>
                <a:close/>
                <a:moveTo>
                  <a:pt x="1396309" y="69645"/>
                </a:moveTo>
                <a:cubicBezTo>
                  <a:pt x="1387708" y="71065"/>
                  <a:pt x="1393442" y="76752"/>
                  <a:pt x="1403478" y="82436"/>
                </a:cubicBezTo>
                <a:cubicBezTo>
                  <a:pt x="1413512" y="88122"/>
                  <a:pt x="1424981" y="96650"/>
                  <a:pt x="1430715" y="100914"/>
                </a:cubicBezTo>
                <a:cubicBezTo>
                  <a:pt x="1427848" y="82436"/>
                  <a:pt x="1439317" y="86700"/>
                  <a:pt x="1455087" y="95229"/>
                </a:cubicBezTo>
                <a:cubicBezTo>
                  <a:pt x="1459387" y="96650"/>
                  <a:pt x="1463688" y="99493"/>
                  <a:pt x="1467988" y="102335"/>
                </a:cubicBezTo>
                <a:cubicBezTo>
                  <a:pt x="1472290" y="105178"/>
                  <a:pt x="1476590" y="108021"/>
                  <a:pt x="1480891" y="110863"/>
                </a:cubicBezTo>
                <a:cubicBezTo>
                  <a:pt x="1489493" y="116549"/>
                  <a:pt x="1498094" y="120813"/>
                  <a:pt x="1506696" y="120813"/>
                </a:cubicBezTo>
                <a:cubicBezTo>
                  <a:pt x="1500961" y="115128"/>
                  <a:pt x="1480891" y="108021"/>
                  <a:pt x="1478024" y="100914"/>
                </a:cubicBezTo>
                <a:cubicBezTo>
                  <a:pt x="1488059" y="102335"/>
                  <a:pt x="1506696" y="109442"/>
                  <a:pt x="1518165" y="116549"/>
                </a:cubicBezTo>
                <a:cubicBezTo>
                  <a:pt x="1516730" y="113706"/>
                  <a:pt x="1516730" y="110863"/>
                  <a:pt x="1519597" y="106599"/>
                </a:cubicBezTo>
                <a:cubicBezTo>
                  <a:pt x="1506696" y="105178"/>
                  <a:pt x="1483759" y="96650"/>
                  <a:pt x="1460821" y="89543"/>
                </a:cubicBezTo>
                <a:cubicBezTo>
                  <a:pt x="1436449" y="83859"/>
                  <a:pt x="1413512" y="73908"/>
                  <a:pt x="1396309" y="69645"/>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3"/>
                </a:cubicBezTo>
                <a:cubicBezTo>
                  <a:pt x="894556" y="63958"/>
                  <a:pt x="910325" y="59694"/>
                  <a:pt x="901723" y="55430"/>
                </a:cubicBezTo>
                <a:cubicBezTo>
                  <a:pt x="913192" y="52588"/>
                  <a:pt x="921435" y="52588"/>
                  <a:pt x="928245" y="53654"/>
                </a:cubicBezTo>
                <a:close/>
                <a:moveTo>
                  <a:pt x="1191308" y="31268"/>
                </a:moveTo>
                <a:cubicBezTo>
                  <a:pt x="1182706" y="32691"/>
                  <a:pt x="1174105" y="32691"/>
                  <a:pt x="1165503" y="34111"/>
                </a:cubicBezTo>
                <a:cubicBezTo>
                  <a:pt x="1172670" y="34111"/>
                  <a:pt x="1178405" y="35532"/>
                  <a:pt x="1184139" y="35532"/>
                </a:cubicBezTo>
                <a:close/>
                <a:moveTo>
                  <a:pt x="1326065" y="9949"/>
                </a:moveTo>
                <a:cubicBezTo>
                  <a:pt x="1359036" y="15634"/>
                  <a:pt x="1369072" y="22740"/>
                  <a:pt x="1376239" y="31268"/>
                </a:cubicBezTo>
                <a:cubicBezTo>
                  <a:pt x="1381973" y="39797"/>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5"/>
                  <a:pt x="1521032" y="89543"/>
                  <a:pt x="1535367"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8"/>
                </a:cubicBezTo>
                <a:cubicBezTo>
                  <a:pt x="1637151" y="174824"/>
                  <a:pt x="1645753" y="177665"/>
                  <a:pt x="1640018" y="166294"/>
                </a:cubicBezTo>
                <a:cubicBezTo>
                  <a:pt x="1618515" y="135027"/>
                  <a:pt x="1611347" y="115128"/>
                  <a:pt x="1545402" y="81015"/>
                </a:cubicBezTo>
                <a:cubicBezTo>
                  <a:pt x="1531066" y="85279"/>
                  <a:pt x="1588409" y="117970"/>
                  <a:pt x="1568339" y="108021"/>
                </a:cubicBezTo>
                <a:cubicBezTo>
                  <a:pt x="1555438" y="99493"/>
                  <a:pt x="1536800" y="90964"/>
                  <a:pt x="1518165" y="83859"/>
                </a:cubicBezTo>
                <a:cubicBezTo>
                  <a:pt x="1499527" y="76752"/>
                  <a:pt x="1482324" y="68224"/>
                  <a:pt x="1472290" y="59696"/>
                </a:cubicBezTo>
                <a:cubicBezTo>
                  <a:pt x="1485191" y="63960"/>
                  <a:pt x="1496660" y="69645"/>
                  <a:pt x="1508129" y="75331"/>
                </a:cubicBezTo>
                <a:cubicBezTo>
                  <a:pt x="1521032" y="81015"/>
                  <a:pt x="1532500" y="86700"/>
                  <a:pt x="1543969" y="92386"/>
                </a:cubicBezTo>
                <a:cubicBezTo>
                  <a:pt x="1551136" y="76752"/>
                  <a:pt x="1515297" y="78172"/>
                  <a:pt x="1505261" y="65381"/>
                </a:cubicBezTo>
                <a:cubicBezTo>
                  <a:pt x="1516730" y="62538"/>
                  <a:pt x="1532500" y="69645"/>
                  <a:pt x="1548269" y="78172"/>
                </a:cubicBezTo>
                <a:cubicBezTo>
                  <a:pt x="1562605" y="86700"/>
                  <a:pt x="1579808" y="98071"/>
                  <a:pt x="1595578" y="102335"/>
                </a:cubicBezTo>
                <a:lnTo>
                  <a:pt x="1591277" y="99493"/>
                </a:lnTo>
                <a:cubicBezTo>
                  <a:pt x="1605612" y="106599"/>
                  <a:pt x="1614214" y="113706"/>
                  <a:pt x="1622815" y="119392"/>
                </a:cubicBezTo>
                <a:cubicBezTo>
                  <a:pt x="1629984" y="125076"/>
                  <a:pt x="1635718" y="127920"/>
                  <a:pt x="1641453" y="132183"/>
                </a:cubicBezTo>
                <a:cubicBezTo>
                  <a:pt x="1647187" y="135027"/>
                  <a:pt x="1652921" y="139290"/>
                  <a:pt x="1660088" y="144975"/>
                </a:cubicBezTo>
                <a:cubicBezTo>
                  <a:pt x="1667257" y="150661"/>
                  <a:pt x="1675859" y="157767"/>
                  <a:pt x="1687327" y="169138"/>
                </a:cubicBezTo>
                <a:cubicBezTo>
                  <a:pt x="1684460" y="174824"/>
                  <a:pt x="1678726" y="173401"/>
                  <a:pt x="1670124" y="169138"/>
                </a:cubicBezTo>
                <a:cubicBezTo>
                  <a:pt x="1661523" y="164874"/>
                  <a:pt x="1651487" y="156346"/>
                  <a:pt x="1637151" y="150661"/>
                </a:cubicBezTo>
                <a:cubicBezTo>
                  <a:pt x="1647187" y="157767"/>
                  <a:pt x="1657221" y="166294"/>
                  <a:pt x="1667257" y="174824"/>
                </a:cubicBezTo>
                <a:cubicBezTo>
                  <a:pt x="1677291" y="183351"/>
                  <a:pt x="1687327" y="191879"/>
                  <a:pt x="1697361" y="201828"/>
                </a:cubicBezTo>
                <a:cubicBezTo>
                  <a:pt x="1715999" y="221726"/>
                  <a:pt x="1737502" y="243047"/>
                  <a:pt x="1754705" y="265789"/>
                </a:cubicBezTo>
                <a:cubicBezTo>
                  <a:pt x="1774775" y="288529"/>
                  <a:pt x="1790545" y="312691"/>
                  <a:pt x="1807748" y="334012"/>
                </a:cubicBezTo>
                <a:cubicBezTo>
                  <a:pt x="1816350" y="345383"/>
                  <a:pt x="1823517" y="356754"/>
                  <a:pt x="1832118" y="366703"/>
                </a:cubicBezTo>
                <a:cubicBezTo>
                  <a:pt x="1840720" y="376653"/>
                  <a:pt x="1850756" y="386601"/>
                  <a:pt x="1857923" y="396551"/>
                </a:cubicBezTo>
                <a:lnTo>
                  <a:pt x="1853623" y="382337"/>
                </a:lnTo>
                <a:lnTo>
                  <a:pt x="1847889" y="368123"/>
                </a:lnTo>
                <a:lnTo>
                  <a:pt x="1837853" y="339697"/>
                </a:lnTo>
                <a:cubicBezTo>
                  <a:pt x="1847889" y="355332"/>
                  <a:pt x="1860790" y="378073"/>
                  <a:pt x="1867959" y="397972"/>
                </a:cubicBezTo>
                <a:cubicBezTo>
                  <a:pt x="1876560" y="416450"/>
                  <a:pt x="1885162" y="430662"/>
                  <a:pt x="1892329" y="424978"/>
                </a:cubicBezTo>
                <a:cubicBezTo>
                  <a:pt x="1874052" y="397261"/>
                  <a:pt x="1879964" y="396728"/>
                  <a:pt x="1881039" y="389199"/>
                </a:cubicBezTo>
                <a:lnTo>
                  <a:pt x="1879634" y="379503"/>
                </a:lnTo>
                <a:lnTo>
                  <a:pt x="1892329" y="423555"/>
                </a:lnTo>
                <a:cubicBezTo>
                  <a:pt x="1896630" y="434926"/>
                  <a:pt x="1898063" y="446297"/>
                  <a:pt x="1900930" y="456247"/>
                </a:cubicBezTo>
                <a:cubicBezTo>
                  <a:pt x="1902365" y="466195"/>
                  <a:pt x="1905232" y="477566"/>
                  <a:pt x="1906665" y="486094"/>
                </a:cubicBezTo>
                <a:cubicBezTo>
                  <a:pt x="1905232" y="470459"/>
                  <a:pt x="1922435" y="500308"/>
                  <a:pt x="1925302" y="504572"/>
                </a:cubicBezTo>
                <a:cubicBezTo>
                  <a:pt x="1931036" y="540105"/>
                  <a:pt x="1916700" y="507415"/>
                  <a:pt x="1910966" y="505993"/>
                </a:cubicBezTo>
                <a:cubicBezTo>
                  <a:pt x="1916700" y="524470"/>
                  <a:pt x="1912399" y="555740"/>
                  <a:pt x="1923868" y="569952"/>
                </a:cubicBezTo>
                <a:cubicBezTo>
                  <a:pt x="1929602" y="582745"/>
                  <a:pt x="1931036" y="574218"/>
                  <a:pt x="1931036" y="561424"/>
                </a:cubicBezTo>
                <a:cubicBezTo>
                  <a:pt x="1931036" y="548633"/>
                  <a:pt x="1929602" y="531577"/>
                  <a:pt x="1932469" y="525891"/>
                </a:cubicBezTo>
                <a:cubicBezTo>
                  <a:pt x="1935336" y="562847"/>
                  <a:pt x="1935336" y="598380"/>
                  <a:pt x="1933903" y="633914"/>
                </a:cubicBezTo>
                <a:lnTo>
                  <a:pt x="1936771" y="631071"/>
                </a:lnTo>
                <a:cubicBezTo>
                  <a:pt x="1933903" y="639598"/>
                  <a:pt x="1932469" y="655233"/>
                  <a:pt x="1935336" y="666604"/>
                </a:cubicBezTo>
                <a:cubicBezTo>
                  <a:pt x="1942505" y="677975"/>
                  <a:pt x="1943938" y="652390"/>
                  <a:pt x="1941071" y="636755"/>
                </a:cubicBezTo>
                <a:cubicBezTo>
                  <a:pt x="1948239" y="665182"/>
                  <a:pt x="1942505" y="689346"/>
                  <a:pt x="1933903" y="713508"/>
                </a:cubicBezTo>
                <a:cubicBezTo>
                  <a:pt x="1929602" y="737670"/>
                  <a:pt x="1923868" y="758990"/>
                  <a:pt x="1932469" y="783152"/>
                </a:cubicBezTo>
                <a:cubicBezTo>
                  <a:pt x="1929602" y="793102"/>
                  <a:pt x="1925302" y="803051"/>
                  <a:pt x="1922435" y="813001"/>
                </a:cubicBezTo>
                <a:cubicBezTo>
                  <a:pt x="1923868" y="815844"/>
                  <a:pt x="1926735" y="821529"/>
                  <a:pt x="1928169" y="815844"/>
                </a:cubicBezTo>
                <a:lnTo>
                  <a:pt x="1916700" y="844270"/>
                </a:lnTo>
                <a:cubicBezTo>
                  <a:pt x="1899497" y="898280"/>
                  <a:pt x="1928169" y="861326"/>
                  <a:pt x="1926735" y="881224"/>
                </a:cubicBezTo>
                <a:lnTo>
                  <a:pt x="1926735" y="878381"/>
                </a:lnTo>
                <a:cubicBezTo>
                  <a:pt x="1925302" y="895438"/>
                  <a:pt x="1928169" y="909651"/>
                  <a:pt x="1932469" y="898280"/>
                </a:cubicBezTo>
                <a:cubicBezTo>
                  <a:pt x="1925302" y="918178"/>
                  <a:pt x="1916700" y="936656"/>
                  <a:pt x="1908099" y="955134"/>
                </a:cubicBezTo>
                <a:cubicBezTo>
                  <a:pt x="1899497" y="963662"/>
                  <a:pt x="1886594" y="989245"/>
                  <a:pt x="1873693" y="1010566"/>
                </a:cubicBezTo>
                <a:cubicBezTo>
                  <a:pt x="1860790" y="1031885"/>
                  <a:pt x="1846454" y="1048941"/>
                  <a:pt x="1836420" y="1044677"/>
                </a:cubicBezTo>
                <a:cubicBezTo>
                  <a:pt x="1832118" y="1060312"/>
                  <a:pt x="1830685" y="1071683"/>
                  <a:pt x="1836420" y="1067419"/>
                </a:cubicBezTo>
                <a:cubicBezTo>
                  <a:pt x="1814915" y="1105795"/>
                  <a:pt x="1856490" y="1064576"/>
                  <a:pt x="1820650" y="1127114"/>
                </a:cubicBezTo>
                <a:cubicBezTo>
                  <a:pt x="1823517" y="1129957"/>
                  <a:pt x="1827818" y="1121430"/>
                  <a:pt x="1833553" y="1112902"/>
                </a:cubicBezTo>
                <a:cubicBezTo>
                  <a:pt x="1824951" y="1129957"/>
                  <a:pt x="1819217" y="1135642"/>
                  <a:pt x="1816350" y="1137064"/>
                </a:cubicBezTo>
                <a:cubicBezTo>
                  <a:pt x="1817783" y="1138485"/>
                  <a:pt x="1819217" y="1139906"/>
                  <a:pt x="1820650" y="1145592"/>
                </a:cubicBezTo>
                <a:cubicBezTo>
                  <a:pt x="1813483" y="1141328"/>
                  <a:pt x="1800579" y="1168334"/>
                  <a:pt x="1793412" y="1182546"/>
                </a:cubicBezTo>
                <a:cubicBezTo>
                  <a:pt x="1802014" y="1178282"/>
                  <a:pt x="1809181" y="1174019"/>
                  <a:pt x="1817783" y="1168334"/>
                </a:cubicBezTo>
                <a:cubicBezTo>
                  <a:pt x="1804881" y="1179703"/>
                  <a:pt x="1796279" y="1188232"/>
                  <a:pt x="1781944" y="1213816"/>
                </a:cubicBezTo>
                <a:lnTo>
                  <a:pt x="1800579" y="1202445"/>
                </a:lnTo>
                <a:cubicBezTo>
                  <a:pt x="1786244" y="1222343"/>
                  <a:pt x="1781944" y="1220923"/>
                  <a:pt x="1777642" y="1220923"/>
                </a:cubicBezTo>
                <a:cubicBezTo>
                  <a:pt x="1773342" y="1220923"/>
                  <a:pt x="1770475" y="1223766"/>
                  <a:pt x="1756139" y="1249349"/>
                </a:cubicBezTo>
                <a:lnTo>
                  <a:pt x="1769041" y="1225187"/>
                </a:lnTo>
                <a:lnTo>
                  <a:pt x="1780509" y="1201024"/>
                </a:lnTo>
                <a:cubicBezTo>
                  <a:pt x="1761873" y="1226607"/>
                  <a:pt x="1751838" y="1232293"/>
                  <a:pt x="1743236" y="1233714"/>
                </a:cubicBezTo>
                <a:cubicBezTo>
                  <a:pt x="1734635" y="1235135"/>
                  <a:pt x="1728900" y="1232293"/>
                  <a:pt x="1717432" y="1240821"/>
                </a:cubicBezTo>
                <a:cubicBezTo>
                  <a:pt x="1705963" y="1250770"/>
                  <a:pt x="1693061" y="1263563"/>
                  <a:pt x="1683026" y="1276355"/>
                </a:cubicBezTo>
                <a:lnTo>
                  <a:pt x="1667257" y="1296253"/>
                </a:lnTo>
                <a:cubicBezTo>
                  <a:pt x="1661523" y="1301938"/>
                  <a:pt x="1655788" y="1309045"/>
                  <a:pt x="1650054" y="1314731"/>
                </a:cubicBezTo>
                <a:cubicBezTo>
                  <a:pt x="1628550" y="1340314"/>
                  <a:pt x="1604179" y="1360213"/>
                  <a:pt x="1578375" y="1367320"/>
                </a:cubicBezTo>
                <a:cubicBezTo>
                  <a:pt x="1578375" y="1378690"/>
                  <a:pt x="1586977" y="1375847"/>
                  <a:pt x="1578375" y="1392903"/>
                </a:cubicBezTo>
                <a:cubicBezTo>
                  <a:pt x="1595578" y="1382954"/>
                  <a:pt x="1607047" y="1373004"/>
                  <a:pt x="1618515" y="1365897"/>
                </a:cubicBezTo>
                <a:cubicBezTo>
                  <a:pt x="1629984" y="1360213"/>
                  <a:pt x="1640018" y="1355949"/>
                  <a:pt x="1651487" y="1353106"/>
                </a:cubicBezTo>
                <a:cubicBezTo>
                  <a:pt x="1683026" y="1328943"/>
                  <a:pt x="1680159" y="1318995"/>
                  <a:pt x="1678726" y="1310465"/>
                </a:cubicBezTo>
                <a:cubicBezTo>
                  <a:pt x="1677291" y="1300517"/>
                  <a:pt x="1675859" y="1291989"/>
                  <a:pt x="1711697" y="1264984"/>
                </a:cubicBezTo>
                <a:cubicBezTo>
                  <a:pt x="1717432" y="1276355"/>
                  <a:pt x="1700229" y="1297674"/>
                  <a:pt x="1680159" y="1311888"/>
                </a:cubicBezTo>
                <a:cubicBezTo>
                  <a:pt x="1685893" y="1320416"/>
                  <a:pt x="1710265" y="1300517"/>
                  <a:pt x="1726033" y="1289146"/>
                </a:cubicBezTo>
                <a:cubicBezTo>
                  <a:pt x="1700229" y="1316862"/>
                  <a:pt x="1669586" y="1356570"/>
                  <a:pt x="1645596" y="1383687"/>
                </a:cubicBezTo>
                <a:lnTo>
                  <a:pt x="1624252" y="1405694"/>
                </a:lnTo>
                <a:lnTo>
                  <a:pt x="1624250" y="1405696"/>
                </a:lnTo>
                <a:cubicBezTo>
                  <a:pt x="1609914" y="1411381"/>
                  <a:pt x="1574073" y="1432700"/>
                  <a:pt x="1562605" y="1445493"/>
                </a:cubicBezTo>
                <a:cubicBezTo>
                  <a:pt x="1559738" y="1438386"/>
                  <a:pt x="1495227" y="1481026"/>
                  <a:pt x="1505261" y="1454021"/>
                </a:cubicBezTo>
                <a:cubicBezTo>
                  <a:pt x="1482324" y="1466813"/>
                  <a:pt x="1478024" y="1476763"/>
                  <a:pt x="1473723" y="1483868"/>
                </a:cubicBezTo>
                <a:cubicBezTo>
                  <a:pt x="1469423" y="1490975"/>
                  <a:pt x="1463688" y="1496661"/>
                  <a:pt x="1436449" y="1502346"/>
                </a:cubicBezTo>
                <a:cubicBezTo>
                  <a:pt x="1460821" y="1503767"/>
                  <a:pt x="1412079" y="1527929"/>
                  <a:pt x="1436449" y="1526508"/>
                </a:cubicBezTo>
                <a:cubicBezTo>
                  <a:pt x="1440751" y="1517981"/>
                  <a:pt x="1459387" y="1509453"/>
                  <a:pt x="1478024" y="1502346"/>
                </a:cubicBezTo>
                <a:cubicBezTo>
                  <a:pt x="1496660" y="1493818"/>
                  <a:pt x="1519597" y="1488132"/>
                  <a:pt x="1532500" y="1482447"/>
                </a:cubicBezTo>
                <a:cubicBezTo>
                  <a:pt x="1522465" y="1490975"/>
                  <a:pt x="1510996" y="1499503"/>
                  <a:pt x="1500961" y="1508031"/>
                </a:cubicBezTo>
                <a:cubicBezTo>
                  <a:pt x="1490926" y="1516560"/>
                  <a:pt x="1480891" y="1525088"/>
                  <a:pt x="1469423" y="1532194"/>
                </a:cubicBezTo>
                <a:cubicBezTo>
                  <a:pt x="1483759" y="1519401"/>
                  <a:pt x="1455087" y="1526508"/>
                  <a:pt x="1445051" y="1530772"/>
                </a:cubicBezTo>
                <a:lnTo>
                  <a:pt x="1440751" y="1544986"/>
                </a:lnTo>
                <a:cubicBezTo>
                  <a:pt x="1429282" y="1536458"/>
                  <a:pt x="1402044" y="1556357"/>
                  <a:pt x="1369072" y="1577676"/>
                </a:cubicBezTo>
                <a:cubicBezTo>
                  <a:pt x="1353302" y="1587625"/>
                  <a:pt x="1334666" y="1597575"/>
                  <a:pt x="1318896" y="1604682"/>
                </a:cubicBezTo>
                <a:cubicBezTo>
                  <a:pt x="1301693" y="1610367"/>
                  <a:pt x="1285924" y="1613210"/>
                  <a:pt x="1274455" y="1610367"/>
                </a:cubicBezTo>
                <a:cubicBezTo>
                  <a:pt x="1297393" y="1603261"/>
                  <a:pt x="1314596" y="1587625"/>
                  <a:pt x="1330365" y="1594732"/>
                </a:cubicBezTo>
                <a:cubicBezTo>
                  <a:pt x="1369072" y="1569149"/>
                  <a:pt x="1314596" y="1580519"/>
                  <a:pt x="1330365" y="1563462"/>
                </a:cubicBezTo>
                <a:cubicBezTo>
                  <a:pt x="1323197" y="1564885"/>
                  <a:pt x="1313161" y="1569149"/>
                  <a:pt x="1304560" y="1571992"/>
                </a:cubicBezTo>
                <a:cubicBezTo>
                  <a:pt x="1294526" y="1574833"/>
                  <a:pt x="1285924" y="1577676"/>
                  <a:pt x="1275888" y="1581940"/>
                </a:cubicBezTo>
                <a:cubicBezTo>
                  <a:pt x="1255818" y="1590468"/>
                  <a:pt x="1235748" y="1597575"/>
                  <a:pt x="1214245" y="1604682"/>
                </a:cubicBezTo>
                <a:cubicBezTo>
                  <a:pt x="1192741" y="1611789"/>
                  <a:pt x="1171238" y="1617473"/>
                  <a:pt x="1149733" y="1621737"/>
                </a:cubicBezTo>
                <a:cubicBezTo>
                  <a:pt x="1128230" y="1626001"/>
                  <a:pt x="1106726" y="1627424"/>
                  <a:pt x="1088090" y="1627424"/>
                </a:cubicBezTo>
                <a:cubicBezTo>
                  <a:pt x="1099917" y="1630621"/>
                  <a:pt x="1121421" y="1626623"/>
                  <a:pt x="1133853" y="1628622"/>
                </a:cubicBezTo>
                <a:lnTo>
                  <a:pt x="1135061" y="1629244"/>
                </a:lnTo>
                <a:lnTo>
                  <a:pt x="1106726" y="1631687"/>
                </a:lnTo>
                <a:lnTo>
                  <a:pt x="1103859" y="1634529"/>
                </a:lnTo>
                <a:lnTo>
                  <a:pt x="1136832" y="1631687"/>
                </a:lnTo>
                <a:lnTo>
                  <a:pt x="1137849" y="1630679"/>
                </a:lnTo>
                <a:lnTo>
                  <a:pt x="1142566" y="1633108"/>
                </a:lnTo>
                <a:cubicBezTo>
                  <a:pt x="1088090" y="1651586"/>
                  <a:pt x="1016411" y="1640215"/>
                  <a:pt x="953333" y="1635951"/>
                </a:cubicBezTo>
                <a:lnTo>
                  <a:pt x="966235" y="1648743"/>
                </a:lnTo>
                <a:cubicBezTo>
                  <a:pt x="938997" y="1644479"/>
                  <a:pt x="933263" y="1645900"/>
                  <a:pt x="927529" y="1648743"/>
                </a:cubicBezTo>
                <a:cubicBezTo>
                  <a:pt x="921794" y="1650164"/>
                  <a:pt x="914626" y="1654428"/>
                  <a:pt x="885954" y="1653007"/>
                </a:cubicBezTo>
                <a:cubicBezTo>
                  <a:pt x="888821" y="1651586"/>
                  <a:pt x="895990" y="1647322"/>
                  <a:pt x="883087" y="1647322"/>
                </a:cubicBezTo>
                <a:cubicBezTo>
                  <a:pt x="835779" y="1650164"/>
                  <a:pt x="878787" y="1658691"/>
                  <a:pt x="847248" y="1662957"/>
                </a:cubicBezTo>
                <a:cubicBezTo>
                  <a:pt x="787037" y="1641636"/>
                  <a:pt x="817142" y="1677169"/>
                  <a:pt x="742596" y="1661535"/>
                </a:cubicBezTo>
                <a:lnTo>
                  <a:pt x="748330" y="1667221"/>
                </a:lnTo>
                <a:cubicBezTo>
                  <a:pt x="719659" y="1660824"/>
                  <a:pt x="685611" y="1659047"/>
                  <a:pt x="650668" y="1657271"/>
                </a:cubicBezTo>
                <a:lnTo>
                  <a:pt x="582677" y="1650706"/>
                </a:lnTo>
                <a:lnTo>
                  <a:pt x="591981" y="1650719"/>
                </a:lnTo>
                <a:cubicBezTo>
                  <a:pt x="596103" y="1649898"/>
                  <a:pt x="598522" y="1648032"/>
                  <a:pt x="597805" y="1644479"/>
                </a:cubicBezTo>
                <a:cubicBezTo>
                  <a:pt x="584902" y="1641636"/>
                  <a:pt x="572000" y="1638793"/>
                  <a:pt x="559097" y="1634529"/>
                </a:cubicBezTo>
                <a:lnTo>
                  <a:pt x="520391" y="1621737"/>
                </a:lnTo>
                <a:cubicBezTo>
                  <a:pt x="514657" y="1623158"/>
                  <a:pt x="481684" y="1614630"/>
                  <a:pt x="500321" y="1627424"/>
                </a:cubicBezTo>
                <a:cubicBezTo>
                  <a:pt x="510355" y="1633108"/>
                  <a:pt x="520391" y="1633108"/>
                  <a:pt x="528993" y="1634529"/>
                </a:cubicBezTo>
                <a:cubicBezTo>
                  <a:pt x="526125" y="1634529"/>
                  <a:pt x="521824" y="1635951"/>
                  <a:pt x="517524" y="1637372"/>
                </a:cubicBezTo>
                <a:cubicBezTo>
                  <a:pt x="447278" y="1608946"/>
                  <a:pt x="527558" y="1620317"/>
                  <a:pt x="530425" y="1608946"/>
                </a:cubicBezTo>
                <a:cubicBezTo>
                  <a:pt x="511790" y="1604682"/>
                  <a:pt x="498887" y="1598996"/>
                  <a:pt x="488852" y="1593311"/>
                </a:cubicBezTo>
                <a:cubicBezTo>
                  <a:pt x="478817" y="1586204"/>
                  <a:pt x="470215" y="1580519"/>
                  <a:pt x="457314" y="1576256"/>
                </a:cubicBezTo>
                <a:cubicBezTo>
                  <a:pt x="441543" y="1583361"/>
                  <a:pt x="500321" y="1606103"/>
                  <a:pt x="464481" y="1607525"/>
                </a:cubicBezTo>
                <a:cubicBezTo>
                  <a:pt x="458746" y="1607525"/>
                  <a:pt x="448712" y="1604682"/>
                  <a:pt x="438676" y="1600418"/>
                </a:cubicBezTo>
                <a:cubicBezTo>
                  <a:pt x="428642" y="1596154"/>
                  <a:pt x="417173" y="1589047"/>
                  <a:pt x="405705" y="1583361"/>
                </a:cubicBezTo>
                <a:cubicBezTo>
                  <a:pt x="382767" y="1570569"/>
                  <a:pt x="361263" y="1553514"/>
                  <a:pt x="352661" y="1542143"/>
                </a:cubicBezTo>
                <a:cubicBezTo>
                  <a:pt x="329724" y="1544986"/>
                  <a:pt x="293885" y="1527929"/>
                  <a:pt x="265213" y="1508031"/>
                </a:cubicBezTo>
                <a:cubicBezTo>
                  <a:pt x="258045" y="1502346"/>
                  <a:pt x="250878" y="1498082"/>
                  <a:pt x="245143" y="1493818"/>
                </a:cubicBezTo>
                <a:cubicBezTo>
                  <a:pt x="239409" y="1489554"/>
                  <a:pt x="233675" y="1485290"/>
                  <a:pt x="227940" y="1482447"/>
                </a:cubicBezTo>
                <a:cubicBezTo>
                  <a:pt x="217905" y="1475340"/>
                  <a:pt x="210737" y="1472497"/>
                  <a:pt x="206436" y="1476763"/>
                </a:cubicBezTo>
                <a:cubicBezTo>
                  <a:pt x="209303" y="1476763"/>
                  <a:pt x="203569" y="1461128"/>
                  <a:pt x="187800" y="1451178"/>
                </a:cubicBezTo>
                <a:lnTo>
                  <a:pt x="192100" y="1462549"/>
                </a:lnTo>
                <a:cubicBezTo>
                  <a:pt x="166296" y="1448335"/>
                  <a:pt x="160561" y="1432700"/>
                  <a:pt x="156261" y="1421329"/>
                </a:cubicBezTo>
                <a:cubicBezTo>
                  <a:pt x="151960" y="1409960"/>
                  <a:pt x="150527" y="1398589"/>
                  <a:pt x="137624" y="1387218"/>
                </a:cubicBezTo>
                <a:cubicBezTo>
                  <a:pt x="134757" y="1390061"/>
                  <a:pt x="140491" y="1400010"/>
                  <a:pt x="140491" y="1407117"/>
                </a:cubicBezTo>
                <a:cubicBezTo>
                  <a:pt x="127590" y="1392903"/>
                  <a:pt x="116121" y="1378690"/>
                  <a:pt x="108952" y="1364477"/>
                </a:cubicBezTo>
                <a:cubicBezTo>
                  <a:pt x="106085" y="1357370"/>
                  <a:pt x="101785" y="1350264"/>
                  <a:pt x="98918" y="1343157"/>
                </a:cubicBezTo>
                <a:cubicBezTo>
                  <a:pt x="94616" y="1336050"/>
                  <a:pt x="93184" y="1328943"/>
                  <a:pt x="90316" y="1321836"/>
                </a:cubicBezTo>
                <a:cubicBezTo>
                  <a:pt x="87449" y="1314731"/>
                  <a:pt x="86015" y="1307624"/>
                  <a:pt x="80281" y="1300517"/>
                </a:cubicBezTo>
                <a:cubicBezTo>
                  <a:pt x="78848" y="1293410"/>
                  <a:pt x="75981" y="1286303"/>
                  <a:pt x="73113" y="1279198"/>
                </a:cubicBezTo>
                <a:cubicBezTo>
                  <a:pt x="70246" y="1272091"/>
                  <a:pt x="65945" y="1263563"/>
                  <a:pt x="63078"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30"/>
                  <a:pt x="60210" y="1235135"/>
                </a:cubicBezTo>
                <a:cubicBezTo>
                  <a:pt x="64512" y="1213816"/>
                  <a:pt x="55910" y="1189653"/>
                  <a:pt x="45875" y="1162648"/>
                </a:cubicBezTo>
                <a:cubicBezTo>
                  <a:pt x="35840" y="1135642"/>
                  <a:pt x="25804" y="1104373"/>
                  <a:pt x="27239" y="1073105"/>
                </a:cubicBezTo>
                <a:cubicBezTo>
                  <a:pt x="22937" y="1078789"/>
                  <a:pt x="25804" y="1124271"/>
                  <a:pt x="17203" y="1101531"/>
                </a:cubicBezTo>
                <a:cubicBezTo>
                  <a:pt x="14336" y="1060312"/>
                  <a:pt x="43007" y="1064576"/>
                  <a:pt x="28672" y="1017673"/>
                </a:cubicBezTo>
                <a:cubicBezTo>
                  <a:pt x="25804" y="1038992"/>
                  <a:pt x="12903" y="1033306"/>
                  <a:pt x="11469" y="1053206"/>
                </a:cubicBezTo>
                <a:cubicBezTo>
                  <a:pt x="8601" y="1021937"/>
                  <a:pt x="1434" y="1000616"/>
                  <a:pt x="11469" y="989245"/>
                </a:cubicBezTo>
                <a:cubicBezTo>
                  <a:pt x="11469" y="980717"/>
                  <a:pt x="7169" y="976453"/>
                  <a:pt x="4301" y="976453"/>
                </a:cubicBezTo>
                <a:cubicBezTo>
                  <a:pt x="11469" y="956555"/>
                  <a:pt x="7169" y="925285"/>
                  <a:pt x="5734" y="903966"/>
                </a:cubicBezTo>
                <a:lnTo>
                  <a:pt x="0" y="909651"/>
                </a:lnTo>
                <a:cubicBezTo>
                  <a:pt x="27239" y="872697"/>
                  <a:pt x="4301" y="845691"/>
                  <a:pt x="10036" y="795945"/>
                </a:cubicBezTo>
                <a:lnTo>
                  <a:pt x="1434" y="801630"/>
                </a:lnTo>
                <a:cubicBezTo>
                  <a:pt x="5734" y="780311"/>
                  <a:pt x="17203" y="749041"/>
                  <a:pt x="11469" y="712086"/>
                </a:cubicBezTo>
                <a:lnTo>
                  <a:pt x="0" y="730563"/>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5"/>
                </a:lnTo>
                <a:cubicBezTo>
                  <a:pt x="8601" y="534419"/>
                  <a:pt x="18637" y="544369"/>
                  <a:pt x="22937" y="504572"/>
                </a:cubicBezTo>
                <a:cubicBezTo>
                  <a:pt x="20070" y="496044"/>
                  <a:pt x="12903" y="517363"/>
                  <a:pt x="7169" y="521627"/>
                </a:cubicBezTo>
                <a:cubicBezTo>
                  <a:pt x="22937" y="473302"/>
                  <a:pt x="38707" y="426398"/>
                  <a:pt x="55910" y="379494"/>
                </a:cubicBezTo>
                <a:cubicBezTo>
                  <a:pt x="63078" y="379494"/>
                  <a:pt x="61645" y="397972"/>
                  <a:pt x="73113" y="386601"/>
                </a:cubicBezTo>
                <a:cubicBezTo>
                  <a:pt x="68812" y="403657"/>
                  <a:pt x="65945" y="419291"/>
                  <a:pt x="63078" y="436348"/>
                </a:cubicBezTo>
                <a:cubicBezTo>
                  <a:pt x="67379" y="461932"/>
                  <a:pt x="80281" y="413607"/>
                  <a:pt x="88882" y="393708"/>
                </a:cubicBezTo>
                <a:lnTo>
                  <a:pt x="81715" y="427821"/>
                </a:lnTo>
                <a:cubicBezTo>
                  <a:pt x="81715" y="429241"/>
                  <a:pt x="83148" y="429241"/>
                  <a:pt x="84582" y="426398"/>
                </a:cubicBezTo>
                <a:lnTo>
                  <a:pt x="78848" y="451983"/>
                </a:lnTo>
                <a:cubicBezTo>
                  <a:pt x="108952" y="388022"/>
                  <a:pt x="83148" y="524470"/>
                  <a:pt x="110387" y="454825"/>
                </a:cubicBezTo>
                <a:cubicBezTo>
                  <a:pt x="104652" y="471882"/>
                  <a:pt x="93184" y="490358"/>
                  <a:pt x="86015" y="500308"/>
                </a:cubicBezTo>
                <a:cubicBezTo>
                  <a:pt x="75981" y="532998"/>
                  <a:pt x="84582" y="527314"/>
                  <a:pt x="86015" y="540105"/>
                </a:cubicBezTo>
                <a:cubicBezTo>
                  <a:pt x="91749" y="524470"/>
                  <a:pt x="98918" y="508836"/>
                  <a:pt x="106085" y="496044"/>
                </a:cubicBezTo>
                <a:cubicBezTo>
                  <a:pt x="86015" y="571375"/>
                  <a:pt x="118988" y="490358"/>
                  <a:pt x="114687" y="547212"/>
                </a:cubicBezTo>
                <a:cubicBezTo>
                  <a:pt x="94616" y="609751"/>
                  <a:pt x="121855" y="650969"/>
                  <a:pt x="117554" y="683659"/>
                </a:cubicBezTo>
                <a:cubicBezTo>
                  <a:pt x="107519" y="749041"/>
                  <a:pt x="108952" y="656654"/>
                  <a:pt x="97484" y="696451"/>
                </a:cubicBezTo>
                <a:cubicBezTo>
                  <a:pt x="90316" y="731984"/>
                  <a:pt x="101785" y="714929"/>
                  <a:pt x="101785" y="737670"/>
                </a:cubicBezTo>
                <a:lnTo>
                  <a:pt x="86015" y="751883"/>
                </a:lnTo>
                <a:cubicBezTo>
                  <a:pt x="80281" y="793102"/>
                  <a:pt x="100351" y="754726"/>
                  <a:pt x="91749" y="777468"/>
                </a:cubicBezTo>
                <a:cubicBezTo>
                  <a:pt x="97484" y="810158"/>
                  <a:pt x="97484" y="767518"/>
                  <a:pt x="110387" y="760412"/>
                </a:cubicBezTo>
                <a:cubicBezTo>
                  <a:pt x="106085" y="767518"/>
                  <a:pt x="97484" y="803051"/>
                  <a:pt x="101785" y="818686"/>
                </a:cubicBezTo>
                <a:cubicBezTo>
                  <a:pt x="104652" y="818686"/>
                  <a:pt x="108952" y="774625"/>
                  <a:pt x="108952" y="803051"/>
                </a:cubicBezTo>
                <a:cubicBezTo>
                  <a:pt x="100351" y="852798"/>
                  <a:pt x="101785" y="885488"/>
                  <a:pt x="107519" y="915337"/>
                </a:cubicBezTo>
                <a:cubicBezTo>
                  <a:pt x="108952" y="946606"/>
                  <a:pt x="113254" y="975033"/>
                  <a:pt x="111819" y="1020514"/>
                </a:cubicBezTo>
                <a:lnTo>
                  <a:pt x="118988" y="1011987"/>
                </a:lnTo>
                <a:cubicBezTo>
                  <a:pt x="117554" y="1021937"/>
                  <a:pt x="114687"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2"/>
                  <a:pt x="134757" y="1168334"/>
                  <a:pt x="136191" y="1158384"/>
                </a:cubicBezTo>
                <a:cubicBezTo>
                  <a:pt x="136191" y="1175439"/>
                  <a:pt x="136191" y="1191074"/>
                  <a:pt x="139058" y="1206709"/>
                </a:cubicBezTo>
                <a:lnTo>
                  <a:pt x="149093" y="1198181"/>
                </a:lnTo>
                <a:cubicBezTo>
                  <a:pt x="146225" y="1206709"/>
                  <a:pt x="149093" y="1225187"/>
                  <a:pt x="159128" y="1243664"/>
                </a:cubicBezTo>
                <a:cubicBezTo>
                  <a:pt x="161996" y="1247928"/>
                  <a:pt x="163428" y="1252192"/>
                  <a:pt x="166296" y="1257877"/>
                </a:cubicBezTo>
                <a:cubicBezTo>
                  <a:pt x="169163" y="1262141"/>
                  <a:pt x="172030" y="1266404"/>
                  <a:pt x="174897" y="1272091"/>
                </a:cubicBezTo>
                <a:cubicBezTo>
                  <a:pt x="177764" y="1277775"/>
                  <a:pt x="180631" y="1282039"/>
                  <a:pt x="183499" y="1287725"/>
                </a:cubicBezTo>
                <a:cubicBezTo>
                  <a:pt x="186366" y="1291989"/>
                  <a:pt x="189233" y="1297674"/>
                  <a:pt x="192100" y="1301938"/>
                </a:cubicBezTo>
                <a:lnTo>
                  <a:pt x="199269" y="1297674"/>
                </a:lnTo>
                <a:cubicBezTo>
                  <a:pt x="203569" y="1306202"/>
                  <a:pt x="207870" y="1314731"/>
                  <a:pt x="212170" y="1321836"/>
                </a:cubicBezTo>
                <a:lnTo>
                  <a:pt x="210737" y="1311888"/>
                </a:lnTo>
                <a:cubicBezTo>
                  <a:pt x="227940" y="1333207"/>
                  <a:pt x="237975" y="1367320"/>
                  <a:pt x="268081" y="1382954"/>
                </a:cubicBezTo>
                <a:cubicBezTo>
                  <a:pt x="250878" y="1371584"/>
                  <a:pt x="256612" y="1358792"/>
                  <a:pt x="262346" y="1355949"/>
                </a:cubicBezTo>
                <a:cubicBezTo>
                  <a:pt x="270948" y="1367320"/>
                  <a:pt x="279549" y="1377268"/>
                  <a:pt x="288151" y="1388639"/>
                </a:cubicBezTo>
                <a:cubicBezTo>
                  <a:pt x="296752" y="1398589"/>
                  <a:pt x="306787" y="1409960"/>
                  <a:pt x="316822" y="1419908"/>
                </a:cubicBezTo>
                <a:cubicBezTo>
                  <a:pt x="321122" y="1417065"/>
                  <a:pt x="348361" y="1432700"/>
                  <a:pt x="338325" y="1419908"/>
                </a:cubicBezTo>
                <a:lnTo>
                  <a:pt x="345494" y="1429858"/>
                </a:lnTo>
                <a:lnTo>
                  <a:pt x="356963" y="1442650"/>
                </a:lnTo>
                <a:lnTo>
                  <a:pt x="358396" y="1435543"/>
                </a:lnTo>
                <a:cubicBezTo>
                  <a:pt x="417173" y="1465392"/>
                  <a:pt x="471649" y="1498082"/>
                  <a:pt x="530425" y="1523665"/>
                </a:cubicBezTo>
                <a:cubicBezTo>
                  <a:pt x="589203" y="1549250"/>
                  <a:pt x="655148" y="1567726"/>
                  <a:pt x="725393" y="1562042"/>
                </a:cubicBezTo>
                <a:lnTo>
                  <a:pt x="722525" y="1559199"/>
                </a:lnTo>
                <a:cubicBezTo>
                  <a:pt x="748330" y="1567726"/>
                  <a:pt x="775569" y="1573412"/>
                  <a:pt x="802806" y="1580519"/>
                </a:cubicBezTo>
                <a:cubicBezTo>
                  <a:pt x="818576" y="1580519"/>
                  <a:pt x="822876" y="1567726"/>
                  <a:pt x="847248" y="1564885"/>
                </a:cubicBezTo>
                <a:cubicBezTo>
                  <a:pt x="841514" y="1570569"/>
                  <a:pt x="852982" y="1571992"/>
                  <a:pt x="868751" y="1571992"/>
                </a:cubicBezTo>
                <a:cubicBezTo>
                  <a:pt x="884521" y="1571992"/>
                  <a:pt x="901724" y="1570569"/>
                  <a:pt x="910326" y="1576256"/>
                </a:cubicBezTo>
                <a:cubicBezTo>
                  <a:pt x="930396" y="1570569"/>
                  <a:pt x="910326" y="1567726"/>
                  <a:pt x="904591" y="1563462"/>
                </a:cubicBezTo>
                <a:cubicBezTo>
                  <a:pt x="924661" y="1560621"/>
                  <a:pt x="941864" y="1557778"/>
                  <a:pt x="960500" y="1556357"/>
                </a:cubicBezTo>
                <a:cubicBezTo>
                  <a:pt x="977703" y="1554935"/>
                  <a:pt x="994906" y="1553514"/>
                  <a:pt x="1013543" y="1552092"/>
                </a:cubicBezTo>
                <a:cubicBezTo>
                  <a:pt x="1030747" y="1550671"/>
                  <a:pt x="1049382" y="1549250"/>
                  <a:pt x="1068020" y="1546407"/>
                </a:cubicBezTo>
                <a:cubicBezTo>
                  <a:pt x="1086655" y="1543564"/>
                  <a:pt x="1106726" y="1539300"/>
                  <a:pt x="1126796" y="1532194"/>
                </a:cubicBezTo>
                <a:cubicBezTo>
                  <a:pt x="1106726" y="1540722"/>
                  <a:pt x="1092390" y="1547828"/>
                  <a:pt x="1079488" y="1552092"/>
                </a:cubicBezTo>
                <a:cubicBezTo>
                  <a:pt x="1068020" y="1556357"/>
                  <a:pt x="1057984" y="1559199"/>
                  <a:pt x="1049382" y="1562042"/>
                </a:cubicBezTo>
                <a:cubicBezTo>
                  <a:pt x="1040781" y="1564885"/>
                  <a:pt x="1033614" y="1566305"/>
                  <a:pt x="1023578" y="1569149"/>
                </a:cubicBezTo>
                <a:cubicBezTo>
                  <a:pt x="1014976" y="1570569"/>
                  <a:pt x="1003508" y="1573412"/>
                  <a:pt x="989172" y="1576256"/>
                </a:cubicBezTo>
                <a:cubicBezTo>
                  <a:pt x="1025012" y="1574833"/>
                  <a:pt x="1045082" y="1570569"/>
                  <a:pt x="1065153" y="1564885"/>
                </a:cubicBezTo>
                <a:cubicBezTo>
                  <a:pt x="1075187" y="1563462"/>
                  <a:pt x="1085223" y="1559199"/>
                  <a:pt x="1098124" y="1556357"/>
                </a:cubicBezTo>
                <a:cubicBezTo>
                  <a:pt x="1109593" y="1553514"/>
                  <a:pt x="1123929" y="1550671"/>
                  <a:pt x="1142566" y="1546407"/>
                </a:cubicBezTo>
                <a:cubicBezTo>
                  <a:pt x="1129663" y="1547828"/>
                  <a:pt x="1118194" y="1547828"/>
                  <a:pt x="1106726" y="1549250"/>
                </a:cubicBezTo>
                <a:cubicBezTo>
                  <a:pt x="1123929" y="1536458"/>
                  <a:pt x="1151167" y="1530772"/>
                  <a:pt x="1175537" y="1526508"/>
                </a:cubicBezTo>
                <a:cubicBezTo>
                  <a:pt x="1199909" y="1522244"/>
                  <a:pt x="1221412" y="1516560"/>
                  <a:pt x="1222847" y="1505189"/>
                </a:cubicBezTo>
                <a:lnTo>
                  <a:pt x="1284179" y="1494378"/>
                </a:lnTo>
                <a:lnTo>
                  <a:pt x="1281937" y="1496927"/>
                </a:lnTo>
                <a:cubicBezTo>
                  <a:pt x="1282877" y="1499859"/>
                  <a:pt x="1296318" y="1498793"/>
                  <a:pt x="1301693" y="1500925"/>
                </a:cubicBezTo>
                <a:cubicBezTo>
                  <a:pt x="1294526" y="1505189"/>
                  <a:pt x="1290224" y="1506610"/>
                  <a:pt x="1280190" y="1509453"/>
                </a:cubicBezTo>
                <a:cubicBezTo>
                  <a:pt x="1293091" y="1523665"/>
                  <a:pt x="1303127" y="1493818"/>
                  <a:pt x="1333232" y="1486711"/>
                </a:cubicBezTo>
                <a:cubicBezTo>
                  <a:pt x="1331799" y="1483869"/>
                  <a:pt x="1322839" y="1485645"/>
                  <a:pt x="1312804" y="1487955"/>
                </a:cubicBezTo>
                <a:lnTo>
                  <a:pt x="1306498" y="1488997"/>
                </a:lnTo>
                <a:lnTo>
                  <a:pt x="1320509" y="1485468"/>
                </a:lnTo>
                <a:cubicBezTo>
                  <a:pt x="1331799" y="1481737"/>
                  <a:pt x="1343268" y="1476762"/>
                  <a:pt x="1354736" y="1469656"/>
                </a:cubicBezTo>
                <a:lnTo>
                  <a:pt x="1326065" y="1463969"/>
                </a:lnTo>
                <a:lnTo>
                  <a:pt x="1369072" y="1441229"/>
                </a:lnTo>
                <a:lnTo>
                  <a:pt x="1375386" y="1449993"/>
                </a:lnTo>
                <a:lnTo>
                  <a:pt x="1370505" y="1452599"/>
                </a:lnTo>
                <a:cubicBezTo>
                  <a:pt x="1373372" y="1455442"/>
                  <a:pt x="1375881" y="1454731"/>
                  <a:pt x="1378748" y="1452422"/>
                </a:cubicBezTo>
                <a:lnTo>
                  <a:pt x="1388971" y="1442811"/>
                </a:lnTo>
                <a:lnTo>
                  <a:pt x="1389443" y="1442501"/>
                </a:lnTo>
                <a:lnTo>
                  <a:pt x="1391650" y="1441051"/>
                </a:lnTo>
                <a:cubicBezTo>
                  <a:pt x="1394876" y="1438030"/>
                  <a:pt x="1396309" y="1435543"/>
                  <a:pt x="1396309" y="1434122"/>
                </a:cubicBezTo>
                <a:cubicBezTo>
                  <a:pt x="1404911" y="1432700"/>
                  <a:pt x="1414947" y="1429858"/>
                  <a:pt x="1423548" y="1425595"/>
                </a:cubicBezTo>
                <a:cubicBezTo>
                  <a:pt x="1432149" y="1421329"/>
                  <a:pt x="1440751" y="1415645"/>
                  <a:pt x="1450785" y="1409960"/>
                </a:cubicBezTo>
                <a:cubicBezTo>
                  <a:pt x="1470855" y="1400010"/>
                  <a:pt x="1489493" y="1385797"/>
                  <a:pt x="1510996" y="1375847"/>
                </a:cubicBezTo>
                <a:lnTo>
                  <a:pt x="1510996" y="1367320"/>
                </a:lnTo>
                <a:cubicBezTo>
                  <a:pt x="1515297" y="1365897"/>
                  <a:pt x="1519597" y="1364477"/>
                  <a:pt x="1521032" y="1364477"/>
                </a:cubicBezTo>
                <a:cubicBezTo>
                  <a:pt x="1521032" y="1350264"/>
                  <a:pt x="1552571" y="1328943"/>
                  <a:pt x="1546836" y="1320416"/>
                </a:cubicBezTo>
                <a:cubicBezTo>
                  <a:pt x="1533933" y="1327522"/>
                  <a:pt x="1505261" y="1345999"/>
                  <a:pt x="1510996" y="1348842"/>
                </a:cubicBezTo>
                <a:cubicBezTo>
                  <a:pt x="1493793" y="1355949"/>
                  <a:pt x="1500961" y="1347421"/>
                  <a:pt x="1515297" y="1334629"/>
                </a:cubicBezTo>
                <a:cubicBezTo>
                  <a:pt x="1522465" y="1328943"/>
                  <a:pt x="1531066" y="1321836"/>
                  <a:pt x="1539667" y="1314731"/>
                </a:cubicBezTo>
                <a:cubicBezTo>
                  <a:pt x="1546836" y="1309045"/>
                  <a:pt x="1554003" y="1301938"/>
                  <a:pt x="1558305" y="1297674"/>
                </a:cubicBezTo>
                <a:cubicBezTo>
                  <a:pt x="1543969" y="1320416"/>
                  <a:pt x="1568339" y="1297674"/>
                  <a:pt x="1581242" y="1289146"/>
                </a:cubicBezTo>
                <a:cubicBezTo>
                  <a:pt x="1581242" y="1286303"/>
                  <a:pt x="1576941" y="1289146"/>
                  <a:pt x="1574073" y="1289146"/>
                </a:cubicBezTo>
                <a:cubicBezTo>
                  <a:pt x="1586977" y="1270668"/>
                  <a:pt x="1601312" y="1263563"/>
                  <a:pt x="1614214" y="1256456"/>
                </a:cubicBezTo>
                <a:cubicBezTo>
                  <a:pt x="1625682" y="1250770"/>
                  <a:pt x="1635718" y="1242242"/>
                  <a:pt x="1637151" y="1223766"/>
                </a:cubicBezTo>
                <a:lnTo>
                  <a:pt x="1651487" y="1225187"/>
                </a:lnTo>
                <a:lnTo>
                  <a:pt x="1660088" y="1208131"/>
                </a:lnTo>
                <a:lnTo>
                  <a:pt x="1667257" y="1191074"/>
                </a:lnTo>
                <a:cubicBezTo>
                  <a:pt x="1677291" y="1195338"/>
                  <a:pt x="1684460" y="1185389"/>
                  <a:pt x="1693061" y="1175439"/>
                </a:cubicBezTo>
                <a:cubicBezTo>
                  <a:pt x="1701663" y="1165491"/>
                  <a:pt x="1708830" y="1154120"/>
                  <a:pt x="1718866" y="1156963"/>
                </a:cubicBezTo>
                <a:cubicBezTo>
                  <a:pt x="1741803" y="1121430"/>
                  <a:pt x="1704530" y="1154120"/>
                  <a:pt x="1714565" y="1142749"/>
                </a:cubicBezTo>
                <a:cubicBezTo>
                  <a:pt x="1723166" y="1125694"/>
                  <a:pt x="1740369" y="1102952"/>
                  <a:pt x="1754705" y="1084474"/>
                </a:cubicBezTo>
                <a:cubicBezTo>
                  <a:pt x="1767608" y="1064576"/>
                  <a:pt x="1779077" y="1047520"/>
                  <a:pt x="1777642" y="1038992"/>
                </a:cubicBezTo>
                <a:cubicBezTo>
                  <a:pt x="1789111" y="1024778"/>
                  <a:pt x="1796279" y="1009144"/>
                  <a:pt x="1803447" y="993509"/>
                </a:cubicBezTo>
                <a:cubicBezTo>
                  <a:pt x="1810615" y="977876"/>
                  <a:pt x="1814915" y="962241"/>
                  <a:pt x="1822084" y="949448"/>
                </a:cubicBezTo>
                <a:lnTo>
                  <a:pt x="1813483" y="943763"/>
                </a:lnTo>
                <a:cubicBezTo>
                  <a:pt x="1820650" y="930972"/>
                  <a:pt x="1829251" y="915337"/>
                  <a:pt x="1832118" y="901123"/>
                </a:cubicBezTo>
                <a:cubicBezTo>
                  <a:pt x="1830685" y="901123"/>
                  <a:pt x="1827818" y="902544"/>
                  <a:pt x="1826384" y="905387"/>
                </a:cubicBezTo>
                <a:cubicBezTo>
                  <a:pt x="1837853" y="879804"/>
                  <a:pt x="1843587" y="854219"/>
                  <a:pt x="1849321" y="831479"/>
                </a:cubicBezTo>
                <a:cubicBezTo>
                  <a:pt x="1850756" y="818686"/>
                  <a:pt x="1853623" y="807315"/>
                  <a:pt x="1855056" y="795945"/>
                </a:cubicBezTo>
                <a:lnTo>
                  <a:pt x="1857923" y="778888"/>
                </a:lnTo>
                <a:cubicBezTo>
                  <a:pt x="1857923" y="773204"/>
                  <a:pt x="1859357" y="767518"/>
                  <a:pt x="1859357" y="761833"/>
                </a:cubicBezTo>
                <a:cubicBezTo>
                  <a:pt x="1856490" y="763254"/>
                  <a:pt x="1853623" y="764676"/>
                  <a:pt x="1850756" y="767518"/>
                </a:cubicBezTo>
                <a:cubicBezTo>
                  <a:pt x="1849321" y="770361"/>
                  <a:pt x="1846454" y="777468"/>
                  <a:pt x="1843587" y="790259"/>
                </a:cubicBezTo>
                <a:cubicBezTo>
                  <a:pt x="1842154" y="778888"/>
                  <a:pt x="1843587" y="767518"/>
                  <a:pt x="1845021" y="753305"/>
                </a:cubicBezTo>
                <a:cubicBezTo>
                  <a:pt x="1846454" y="739091"/>
                  <a:pt x="1849321" y="724879"/>
                  <a:pt x="1852189" y="709244"/>
                </a:cubicBezTo>
                <a:cubicBezTo>
                  <a:pt x="1856490" y="677975"/>
                  <a:pt x="1860790" y="643862"/>
                  <a:pt x="1855056" y="611172"/>
                </a:cubicBezTo>
                <a:lnTo>
                  <a:pt x="1850756" y="616857"/>
                </a:lnTo>
                <a:cubicBezTo>
                  <a:pt x="1852189" y="604065"/>
                  <a:pt x="1852189" y="592694"/>
                  <a:pt x="1853623" y="579902"/>
                </a:cubicBezTo>
                <a:cubicBezTo>
                  <a:pt x="1852189" y="587009"/>
                  <a:pt x="1847889" y="582745"/>
                  <a:pt x="1843587" y="584166"/>
                </a:cubicBezTo>
                <a:cubicBezTo>
                  <a:pt x="1833553" y="524470"/>
                  <a:pt x="1807748" y="459089"/>
                  <a:pt x="1807748" y="420714"/>
                </a:cubicBezTo>
                <a:cubicBezTo>
                  <a:pt x="1806314" y="429241"/>
                  <a:pt x="1786244" y="400815"/>
                  <a:pt x="1793412" y="433505"/>
                </a:cubicBezTo>
                <a:cubicBezTo>
                  <a:pt x="1790545" y="416450"/>
                  <a:pt x="1781944" y="402236"/>
                  <a:pt x="1774775" y="386601"/>
                </a:cubicBezTo>
                <a:cubicBezTo>
                  <a:pt x="1770475" y="379494"/>
                  <a:pt x="1767608" y="370966"/>
                  <a:pt x="1761873" y="363859"/>
                </a:cubicBezTo>
                <a:cubicBezTo>
                  <a:pt x="1756139" y="356754"/>
                  <a:pt x="1751838" y="348225"/>
                  <a:pt x="1746103" y="341119"/>
                </a:cubicBezTo>
                <a:cubicBezTo>
                  <a:pt x="1740369" y="332590"/>
                  <a:pt x="1734635" y="325485"/>
                  <a:pt x="1728900" y="318378"/>
                </a:cubicBezTo>
                <a:cubicBezTo>
                  <a:pt x="1723166" y="311271"/>
                  <a:pt x="1715999" y="304164"/>
                  <a:pt x="1710265" y="297058"/>
                </a:cubicBezTo>
                <a:cubicBezTo>
                  <a:pt x="1704530" y="291372"/>
                  <a:pt x="1698796" y="282844"/>
                  <a:pt x="1691627" y="277158"/>
                </a:cubicBezTo>
                <a:lnTo>
                  <a:pt x="1674423" y="260101"/>
                </a:lnTo>
                <a:lnTo>
                  <a:pt x="1672990" y="260101"/>
                </a:lnTo>
                <a:lnTo>
                  <a:pt x="1667256" y="252995"/>
                </a:lnTo>
                <a:lnTo>
                  <a:pt x="1672993" y="258682"/>
                </a:lnTo>
                <a:lnTo>
                  <a:pt x="1674424" y="258682"/>
                </a:lnTo>
                <a:cubicBezTo>
                  <a:pt x="1668690" y="251575"/>
                  <a:pt x="1662956" y="243047"/>
                  <a:pt x="1655788" y="235940"/>
                </a:cubicBezTo>
                <a:lnTo>
                  <a:pt x="1652921" y="235940"/>
                </a:lnTo>
                <a:cubicBezTo>
                  <a:pt x="1658656" y="240204"/>
                  <a:pt x="1662956" y="245890"/>
                  <a:pt x="1667257" y="251575"/>
                </a:cubicBezTo>
                <a:cubicBezTo>
                  <a:pt x="1657221" y="241626"/>
                  <a:pt x="1647187" y="233097"/>
                  <a:pt x="1637151" y="223149"/>
                </a:cubicBezTo>
                <a:cubicBezTo>
                  <a:pt x="1627117" y="214621"/>
                  <a:pt x="1619948" y="204671"/>
                  <a:pt x="1611347" y="196143"/>
                </a:cubicBezTo>
                <a:cubicBezTo>
                  <a:pt x="1605612" y="196143"/>
                  <a:pt x="1594144" y="198986"/>
                  <a:pt x="1578375" y="193300"/>
                </a:cubicBezTo>
                <a:cubicBezTo>
                  <a:pt x="1581242" y="187615"/>
                  <a:pt x="1562605" y="177665"/>
                  <a:pt x="1538235" y="169138"/>
                </a:cubicBezTo>
                <a:cubicBezTo>
                  <a:pt x="1526766" y="164874"/>
                  <a:pt x="1513863" y="159189"/>
                  <a:pt x="1502394" y="153503"/>
                </a:cubicBezTo>
                <a:cubicBezTo>
                  <a:pt x="1490926" y="149239"/>
                  <a:pt x="1480891" y="143554"/>
                  <a:pt x="1473723" y="136447"/>
                </a:cubicBezTo>
                <a:cubicBezTo>
                  <a:pt x="1467988" y="137868"/>
                  <a:pt x="1486626" y="144975"/>
                  <a:pt x="1473723" y="143554"/>
                </a:cubicBezTo>
                <a:cubicBezTo>
                  <a:pt x="1453653" y="133604"/>
                  <a:pt x="1430715" y="125076"/>
                  <a:pt x="1406345" y="115128"/>
                </a:cubicBezTo>
                <a:cubicBezTo>
                  <a:pt x="1393442" y="109442"/>
                  <a:pt x="1380541" y="105178"/>
                  <a:pt x="1367638" y="100914"/>
                </a:cubicBezTo>
                <a:cubicBezTo>
                  <a:pt x="1354736" y="95229"/>
                  <a:pt x="1341833" y="90964"/>
                  <a:pt x="1327497" y="88122"/>
                </a:cubicBezTo>
                <a:cubicBezTo>
                  <a:pt x="1271588" y="72488"/>
                  <a:pt x="1211378" y="66802"/>
                  <a:pt x="1158335" y="71065"/>
                </a:cubicBezTo>
                <a:cubicBezTo>
                  <a:pt x="1154035" y="61117"/>
                  <a:pt x="1129663" y="55431"/>
                  <a:pt x="1098124" y="55431"/>
                </a:cubicBezTo>
                <a:cubicBezTo>
                  <a:pt x="1082355" y="55431"/>
                  <a:pt x="1065153" y="56853"/>
                  <a:pt x="1047949" y="56853"/>
                </a:cubicBezTo>
                <a:cubicBezTo>
                  <a:pt x="1030747" y="58274"/>
                  <a:pt x="1014976" y="58274"/>
                  <a:pt x="999208" y="58274"/>
                </a:cubicBezTo>
                <a:cubicBezTo>
                  <a:pt x="987739" y="73908"/>
                  <a:pt x="1033614" y="61117"/>
                  <a:pt x="1050817" y="68224"/>
                </a:cubicBezTo>
                <a:cubicBezTo>
                  <a:pt x="1017843" y="71065"/>
                  <a:pt x="1046515" y="85279"/>
                  <a:pt x="993473" y="83859"/>
                </a:cubicBezTo>
                <a:cubicBezTo>
                  <a:pt x="996341" y="85279"/>
                  <a:pt x="994906" y="86700"/>
                  <a:pt x="1006375" y="85279"/>
                </a:cubicBezTo>
                <a:cubicBezTo>
                  <a:pt x="974836" y="92386"/>
                  <a:pt x="1010676" y="68224"/>
                  <a:pt x="961935" y="82436"/>
                </a:cubicBezTo>
                <a:lnTo>
                  <a:pt x="961935" y="92386"/>
                </a:lnTo>
                <a:cubicBezTo>
                  <a:pt x="951899" y="89543"/>
                  <a:pt x="940430" y="88122"/>
                  <a:pt x="928961" y="86700"/>
                </a:cubicBezTo>
                <a:cubicBezTo>
                  <a:pt x="830045" y="119392"/>
                  <a:pt x="744030" y="147818"/>
                  <a:pt x="666617" y="198986"/>
                </a:cubicBezTo>
                <a:cubicBezTo>
                  <a:pt x="660882" y="198986"/>
                  <a:pt x="660882" y="193300"/>
                  <a:pt x="669484" y="186195"/>
                </a:cubicBezTo>
                <a:cubicBezTo>
                  <a:pt x="650846" y="194722"/>
                  <a:pt x="629343" y="203250"/>
                  <a:pt x="607839" y="211778"/>
                </a:cubicBezTo>
                <a:cubicBezTo>
                  <a:pt x="586336" y="220306"/>
                  <a:pt x="563399" y="231676"/>
                  <a:pt x="546196" y="248732"/>
                </a:cubicBezTo>
                <a:cubicBezTo>
                  <a:pt x="550496" y="248732"/>
                  <a:pt x="554797" y="247311"/>
                  <a:pt x="559097" y="245890"/>
                </a:cubicBezTo>
                <a:cubicBezTo>
                  <a:pt x="528993" y="270053"/>
                  <a:pt x="511790" y="277158"/>
                  <a:pt x="491719" y="285687"/>
                </a:cubicBezTo>
                <a:cubicBezTo>
                  <a:pt x="471649" y="294215"/>
                  <a:pt x="448712" y="302743"/>
                  <a:pt x="411439" y="328326"/>
                </a:cubicBezTo>
                <a:cubicBezTo>
                  <a:pt x="418606" y="321221"/>
                  <a:pt x="432942" y="312691"/>
                  <a:pt x="445845" y="304164"/>
                </a:cubicBezTo>
                <a:cubicBezTo>
                  <a:pt x="458746" y="295636"/>
                  <a:pt x="468782" y="287108"/>
                  <a:pt x="467348" y="281424"/>
                </a:cubicBezTo>
                <a:lnTo>
                  <a:pt x="461537" y="282944"/>
                </a:lnTo>
                <a:lnTo>
                  <a:pt x="474517" y="275737"/>
                </a:lnTo>
                <a:cubicBezTo>
                  <a:pt x="468782" y="278580"/>
                  <a:pt x="464481" y="278580"/>
                  <a:pt x="461614" y="277158"/>
                </a:cubicBezTo>
                <a:cubicBezTo>
                  <a:pt x="483118" y="267210"/>
                  <a:pt x="508923" y="250154"/>
                  <a:pt x="539027" y="234519"/>
                </a:cubicBezTo>
                <a:lnTo>
                  <a:pt x="500321" y="261525"/>
                </a:lnTo>
                <a:cubicBezTo>
                  <a:pt x="511790" y="261525"/>
                  <a:pt x="527558" y="250154"/>
                  <a:pt x="543329" y="238783"/>
                </a:cubicBezTo>
                <a:cubicBezTo>
                  <a:pt x="559097" y="227412"/>
                  <a:pt x="574867" y="216042"/>
                  <a:pt x="583469" y="213199"/>
                </a:cubicBezTo>
                <a:cubicBezTo>
                  <a:pt x="576300" y="203250"/>
                  <a:pt x="551930" y="218885"/>
                  <a:pt x="572000" y="196143"/>
                </a:cubicBezTo>
                <a:cubicBezTo>
                  <a:pt x="603539" y="173401"/>
                  <a:pt x="616440" y="171981"/>
                  <a:pt x="627909" y="170560"/>
                </a:cubicBezTo>
                <a:cubicBezTo>
                  <a:pt x="635078" y="170560"/>
                  <a:pt x="640812" y="170560"/>
                  <a:pt x="649414" y="169138"/>
                </a:cubicBezTo>
                <a:cubicBezTo>
                  <a:pt x="658015" y="169138"/>
                  <a:pt x="670917" y="166294"/>
                  <a:pt x="688120" y="160610"/>
                </a:cubicBezTo>
                <a:lnTo>
                  <a:pt x="678085" y="170560"/>
                </a:lnTo>
                <a:cubicBezTo>
                  <a:pt x="688120" y="166294"/>
                  <a:pt x="699588" y="164874"/>
                  <a:pt x="711057" y="162031"/>
                </a:cubicBezTo>
                <a:cubicBezTo>
                  <a:pt x="722525" y="159189"/>
                  <a:pt x="735429" y="154925"/>
                  <a:pt x="748330" y="143554"/>
                </a:cubicBezTo>
                <a:cubicBezTo>
                  <a:pt x="744030" y="136447"/>
                  <a:pt x="721093" y="147818"/>
                  <a:pt x="706757" y="149239"/>
                </a:cubicBezTo>
                <a:cubicBezTo>
                  <a:pt x="711057" y="142132"/>
                  <a:pt x="751197" y="144975"/>
                  <a:pt x="771267" y="127920"/>
                </a:cubicBezTo>
                <a:cubicBezTo>
                  <a:pt x="746897" y="125076"/>
                  <a:pt x="692421" y="144975"/>
                  <a:pt x="658015" y="163453"/>
                </a:cubicBezTo>
                <a:cubicBezTo>
                  <a:pt x="660882" y="159189"/>
                  <a:pt x="659448" y="154925"/>
                  <a:pt x="652281" y="153503"/>
                </a:cubicBezTo>
                <a:cubicBezTo>
                  <a:pt x="706757" y="130763"/>
                  <a:pt x="765533" y="112285"/>
                  <a:pt x="822876" y="95229"/>
                </a:cubicBezTo>
                <a:cubicBezTo>
                  <a:pt x="881654" y="79595"/>
                  <a:pt x="938997" y="65381"/>
                  <a:pt x="994906" y="51167"/>
                </a:cubicBezTo>
                <a:cubicBezTo>
                  <a:pt x="963367" y="49746"/>
                  <a:pt x="970536" y="48325"/>
                  <a:pt x="982005" y="45482"/>
                </a:cubicBezTo>
                <a:cubicBezTo>
                  <a:pt x="993473" y="42639"/>
                  <a:pt x="1012109" y="39797"/>
                  <a:pt x="1003508" y="32691"/>
                </a:cubicBezTo>
                <a:cubicBezTo>
                  <a:pt x="1014976" y="42639"/>
                  <a:pt x="1047949" y="24163"/>
                  <a:pt x="1080921" y="27004"/>
                </a:cubicBezTo>
                <a:cubicBezTo>
                  <a:pt x="1086655" y="19899"/>
                  <a:pt x="1069453" y="18477"/>
                  <a:pt x="1055117" y="18477"/>
                </a:cubicBezTo>
                <a:cubicBezTo>
                  <a:pt x="1039348" y="18477"/>
                  <a:pt x="1026445" y="18477"/>
                  <a:pt x="1039348" y="12792"/>
                </a:cubicBezTo>
                <a:cubicBezTo>
                  <a:pt x="1055117" y="11370"/>
                  <a:pt x="1072320" y="12792"/>
                  <a:pt x="1089523" y="12792"/>
                </a:cubicBezTo>
                <a:cubicBezTo>
                  <a:pt x="1106726" y="12792"/>
                  <a:pt x="1126796" y="14213"/>
                  <a:pt x="1145433" y="17056"/>
                </a:cubicBezTo>
                <a:cubicBezTo>
                  <a:pt x="1154035" y="18477"/>
                  <a:pt x="1164069" y="18477"/>
                  <a:pt x="1174105" y="19899"/>
                </a:cubicBezTo>
                <a:cubicBezTo>
                  <a:pt x="1184139" y="21320"/>
                  <a:pt x="1194175" y="22740"/>
                  <a:pt x="1204209" y="24163"/>
                </a:cubicBezTo>
                <a:cubicBezTo>
                  <a:pt x="1214245" y="25584"/>
                  <a:pt x="1224279" y="27004"/>
                  <a:pt x="1234315" y="27004"/>
                </a:cubicBezTo>
                <a:cubicBezTo>
                  <a:pt x="1244349" y="28427"/>
                  <a:pt x="1254385" y="29847"/>
                  <a:pt x="1264420" y="29847"/>
                </a:cubicBezTo>
                <a:cubicBezTo>
                  <a:pt x="1260120" y="24163"/>
                  <a:pt x="1241482" y="21320"/>
                  <a:pt x="1238615" y="18477"/>
                </a:cubicBezTo>
                <a:cubicBezTo>
                  <a:pt x="1251518" y="21320"/>
                  <a:pt x="1264420" y="25584"/>
                  <a:pt x="1278755" y="29847"/>
                </a:cubicBezTo>
                <a:cubicBezTo>
                  <a:pt x="1284490" y="32691"/>
                  <a:pt x="1291659" y="34111"/>
                  <a:pt x="1298826" y="36954"/>
                </a:cubicBezTo>
                <a:cubicBezTo>
                  <a:pt x="1305994" y="39797"/>
                  <a:pt x="1311729" y="42639"/>
                  <a:pt x="1318896" y="45482"/>
                </a:cubicBezTo>
                <a:cubicBezTo>
                  <a:pt x="1331799" y="49746"/>
                  <a:pt x="1344700" y="54010"/>
                  <a:pt x="1356169" y="56853"/>
                </a:cubicBezTo>
                <a:cubicBezTo>
                  <a:pt x="1367638" y="61117"/>
                  <a:pt x="1377673" y="62538"/>
                  <a:pt x="1387708" y="59696"/>
                </a:cubicBezTo>
                <a:cubicBezTo>
                  <a:pt x="1376239" y="54010"/>
                  <a:pt x="1364770" y="45482"/>
                  <a:pt x="1351869" y="39797"/>
                </a:cubicBezTo>
                <a:cubicBezTo>
                  <a:pt x="1338966" y="34111"/>
                  <a:pt x="1326065" y="27004"/>
                  <a:pt x="1313161" y="21320"/>
                </a:cubicBezTo>
                <a:cubicBezTo>
                  <a:pt x="1318896" y="22740"/>
                  <a:pt x="1328932" y="22740"/>
                  <a:pt x="1343267" y="22740"/>
                </a:cubicBezTo>
                <a:close/>
                <a:moveTo>
                  <a:pt x="1250083" y="0"/>
                </a:moveTo>
                <a:cubicBezTo>
                  <a:pt x="1285924" y="0"/>
                  <a:pt x="1287356" y="9950"/>
                  <a:pt x="1295958" y="15634"/>
                </a:cubicBezTo>
                <a:cubicBezTo>
                  <a:pt x="1278755" y="9950"/>
                  <a:pt x="1262986" y="4264"/>
                  <a:pt x="1250083" y="0"/>
                </a:cubicBezTo>
                <a:close/>
              </a:path>
            </a:pathLst>
          </a:custGeom>
          <a:solidFill>
            <a:srgbClr val="F7B204"/>
          </a:solidFill>
          <a:ln w="9525" cap="flat">
            <a:noFill/>
            <a:prstDash val="solid"/>
            <a:miter/>
          </a:ln>
        </p:spPr>
        <p:txBody>
          <a:bodyPr wrap="square" rtlCol="0" anchor="ctr">
            <a:noAutofit/>
          </a:bodyPr>
          <a:lstStyle/>
          <a:p>
            <a:pPr marL="0" marR="0" lvl="0" indent="0" defTabSz="91421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73A4A"/>
              </a:solidFill>
              <a:effectLst/>
              <a:uLnTx/>
              <a:uFillTx/>
              <a:latin typeface="Jura" pitchFamily="2" charset="0"/>
            </a:endParaRPr>
          </a:p>
        </p:txBody>
      </p:sp>
      <p:sp>
        <p:nvSpPr>
          <p:cNvPr id="9" name="TextBox 8">
            <a:extLst>
              <a:ext uri="{FF2B5EF4-FFF2-40B4-BE49-F238E27FC236}">
                <a16:creationId xmlns:a16="http://schemas.microsoft.com/office/drawing/2014/main" id="{145123FF-2E10-7AF9-3A28-8AF6DE787AA2}"/>
              </a:ext>
            </a:extLst>
          </p:cNvPr>
          <p:cNvSpPr txBox="1"/>
          <p:nvPr/>
        </p:nvSpPr>
        <p:spPr>
          <a:xfrm>
            <a:off x="5470938" y="654667"/>
            <a:ext cx="3607074" cy="830997"/>
          </a:xfrm>
          <a:prstGeom prst="rect">
            <a:avLst/>
          </a:prstGeom>
          <a:noFill/>
        </p:spPr>
        <p:txBody>
          <a:bodyPr wrap="square" rtlCol="0">
            <a:spAutoFit/>
          </a:bodyPr>
          <a:lstStyle/>
          <a:p>
            <a:r>
              <a:rPr lang="en-US" sz="2400" b="1" dirty="0">
                <a:latin typeface="Century Gothic" panose="020B0502020202020204" pitchFamily="34" charset="0"/>
              </a:rPr>
              <a:t>Electronic fraud explained:</a:t>
            </a:r>
          </a:p>
        </p:txBody>
      </p:sp>
      <p:pic>
        <p:nvPicPr>
          <p:cNvPr id="10" name="Picture 9" descr="A black background with blue text&#10;&#10;Description automatically generated">
            <a:extLst>
              <a:ext uri="{FF2B5EF4-FFF2-40B4-BE49-F238E27FC236}">
                <a16:creationId xmlns:a16="http://schemas.microsoft.com/office/drawing/2014/main" id="{B89C03D6-68CA-FC19-F846-65EFE2E035F7}"/>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306334197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Marcador de posición de imagen 8">
            <a:extLst>
              <a:ext uri="{FF2B5EF4-FFF2-40B4-BE49-F238E27FC236}">
                <a16:creationId xmlns:a16="http://schemas.microsoft.com/office/drawing/2014/main" id="{0E920BC8-659A-28C7-F793-BDB39BC1CC2D}"/>
              </a:ext>
            </a:extLst>
          </p:cNvPr>
          <p:cNvPicPr>
            <a:picLocks noGrp="1" noChangeAspect="1"/>
          </p:cNvPicPr>
          <p:nvPr>
            <p:ph type="pic" sz="quarter" idx="10"/>
          </p:nvPr>
        </p:nvPicPr>
        <p:blipFill>
          <a:blip r:embed="rId3" cstate="screen">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a:xfrm>
            <a:off x="2" y="-12784"/>
            <a:ext cx="12191998" cy="3046006"/>
          </a:xfrm>
        </p:spPr>
      </p:pic>
      <p:sp>
        <p:nvSpPr>
          <p:cNvPr id="10" name="Elipse 9">
            <a:extLst>
              <a:ext uri="{FF2B5EF4-FFF2-40B4-BE49-F238E27FC236}">
                <a16:creationId xmlns:a16="http://schemas.microsoft.com/office/drawing/2014/main" id="{9DC83547-7B2C-D341-6B46-4B2DF73D0885}"/>
              </a:ext>
            </a:extLst>
          </p:cNvPr>
          <p:cNvSpPr/>
          <p:nvPr/>
        </p:nvSpPr>
        <p:spPr>
          <a:xfrm>
            <a:off x="-1789148" y="572499"/>
            <a:ext cx="5336518" cy="5336518"/>
          </a:xfrm>
          <a:prstGeom prst="ellipse">
            <a:avLst/>
          </a:prstGeom>
          <a:gradFill flip="none" rotWithShape="1">
            <a:gsLst>
              <a:gs pos="0">
                <a:schemeClr val="accent1"/>
              </a:gs>
              <a:gs pos="73000">
                <a:schemeClr val="bg2">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grpSp>
        <p:nvGrpSpPr>
          <p:cNvPr id="7" name="Group 6">
            <a:extLst>
              <a:ext uri="{FF2B5EF4-FFF2-40B4-BE49-F238E27FC236}">
                <a16:creationId xmlns:a16="http://schemas.microsoft.com/office/drawing/2014/main" id="{FE0F43EC-BD10-74D8-81A8-C2A1D31F48D4}"/>
              </a:ext>
            </a:extLst>
          </p:cNvPr>
          <p:cNvGrpSpPr/>
          <p:nvPr/>
        </p:nvGrpSpPr>
        <p:grpSpPr>
          <a:xfrm>
            <a:off x="9841866" y="2449286"/>
            <a:ext cx="1052558" cy="2142309"/>
            <a:chOff x="9841866" y="2449286"/>
            <a:chExt cx="1052558" cy="2142309"/>
          </a:xfrm>
        </p:grpSpPr>
        <p:sp>
          <p:nvSpPr>
            <p:cNvPr id="12" name="Rectángulo redondeado 11">
              <a:extLst>
                <a:ext uri="{FF2B5EF4-FFF2-40B4-BE49-F238E27FC236}">
                  <a16:creationId xmlns:a16="http://schemas.microsoft.com/office/drawing/2014/main" id="{CAA4B125-AED8-AB6D-5FD8-FDB91C6ACE4E}"/>
                </a:ext>
              </a:extLst>
            </p:cNvPr>
            <p:cNvSpPr/>
            <p:nvPr/>
          </p:nvSpPr>
          <p:spPr>
            <a:xfrm>
              <a:off x="9841866" y="2449286"/>
              <a:ext cx="493622" cy="214230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sp>
          <p:nvSpPr>
            <p:cNvPr id="13" name="Rectángulo redondeado 12">
              <a:extLst>
                <a:ext uri="{FF2B5EF4-FFF2-40B4-BE49-F238E27FC236}">
                  <a16:creationId xmlns:a16="http://schemas.microsoft.com/office/drawing/2014/main" id="{999F3975-3A3C-C6DF-8FEB-85801585DEEC}"/>
                </a:ext>
              </a:extLst>
            </p:cNvPr>
            <p:cNvSpPr/>
            <p:nvPr/>
          </p:nvSpPr>
          <p:spPr>
            <a:xfrm>
              <a:off x="10400802" y="2449286"/>
              <a:ext cx="493622" cy="21423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grpSp>
      <p:cxnSp>
        <p:nvCxnSpPr>
          <p:cNvPr id="16" name="Conector recto 15">
            <a:extLst>
              <a:ext uri="{FF2B5EF4-FFF2-40B4-BE49-F238E27FC236}">
                <a16:creationId xmlns:a16="http://schemas.microsoft.com/office/drawing/2014/main" id="{B17B95E9-4250-D441-56BB-400CCDC8CCB0}"/>
              </a:ext>
            </a:extLst>
          </p:cNvPr>
          <p:cNvCxnSpPr>
            <a:cxnSpLocks/>
          </p:cNvCxnSpPr>
          <p:nvPr/>
        </p:nvCxnSpPr>
        <p:spPr>
          <a:xfrm>
            <a:off x="762000" y="3240758"/>
            <a:ext cx="0" cy="2845717"/>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8" name="Conector recto 17">
            <a:extLst>
              <a:ext uri="{FF2B5EF4-FFF2-40B4-BE49-F238E27FC236}">
                <a16:creationId xmlns:a16="http://schemas.microsoft.com/office/drawing/2014/main" id="{AC51F90A-76DC-8996-94DC-61AB390677E4}"/>
              </a:ext>
            </a:extLst>
          </p:cNvPr>
          <p:cNvCxnSpPr>
            <a:cxnSpLocks/>
          </p:cNvCxnSpPr>
          <p:nvPr/>
        </p:nvCxnSpPr>
        <p:spPr>
          <a:xfrm>
            <a:off x="11430000" y="3075442"/>
            <a:ext cx="0" cy="3401558"/>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Conector recto 19">
            <a:extLst>
              <a:ext uri="{FF2B5EF4-FFF2-40B4-BE49-F238E27FC236}">
                <a16:creationId xmlns:a16="http://schemas.microsoft.com/office/drawing/2014/main" id="{96803F38-8710-76F6-E45F-D7C7E663FC4C}"/>
              </a:ext>
            </a:extLst>
          </p:cNvPr>
          <p:cNvCxnSpPr>
            <a:cxnSpLocks/>
          </p:cNvCxnSpPr>
          <p:nvPr/>
        </p:nvCxnSpPr>
        <p:spPr>
          <a:xfrm flipH="1">
            <a:off x="2222273" y="6477000"/>
            <a:ext cx="9207727"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CuadroTexto 2">
            <a:extLst>
              <a:ext uri="{FF2B5EF4-FFF2-40B4-BE49-F238E27FC236}">
                <a16:creationId xmlns:a16="http://schemas.microsoft.com/office/drawing/2014/main" id="{606ACB27-A084-3CBC-04CB-633124E01134}"/>
              </a:ext>
            </a:extLst>
          </p:cNvPr>
          <p:cNvSpPr txBox="1"/>
          <p:nvPr/>
        </p:nvSpPr>
        <p:spPr>
          <a:xfrm>
            <a:off x="879111" y="3444773"/>
            <a:ext cx="8962755" cy="1200329"/>
          </a:xfrm>
          <a:prstGeom prst="rect">
            <a:avLst/>
          </a:prstGeom>
          <a:noFill/>
        </p:spPr>
        <p:txBody>
          <a:bodyPr wrap="square" anchor="b">
            <a:spAutoFit/>
          </a:bodyPr>
          <a:lstStyle/>
          <a:p>
            <a:pPr marL="342900" indent="-342900" defTabSz="914217">
              <a:buFont typeface="Wingdings" pitchFamily="2" charset="2"/>
              <a:buChar char="v"/>
            </a:pPr>
            <a:r>
              <a:rPr lang="es-SV" sz="2400" b="1" dirty="0">
                <a:solidFill>
                  <a:srgbClr val="131316"/>
                </a:solidFill>
                <a:latin typeface="Century Gothic" panose="020B0502020202020204" pitchFamily="34" charset="0"/>
              </a:rPr>
              <a:t>Understanding the Legal Regime Governing Cyber Related Offences.</a:t>
            </a:r>
          </a:p>
          <a:p>
            <a:pPr marL="342900" indent="-342900" defTabSz="914217">
              <a:buFont typeface="Wingdings" pitchFamily="2" charset="2"/>
              <a:buChar char="v"/>
            </a:pPr>
            <a:r>
              <a:rPr lang="es-SV" sz="2400" b="1" dirty="0">
                <a:solidFill>
                  <a:srgbClr val="131316"/>
                </a:solidFill>
                <a:latin typeface="Century Gothic" panose="020B0502020202020204" pitchFamily="34" charset="0"/>
              </a:rPr>
              <a:t>Reception of Electronic and Forensic Evidence. </a:t>
            </a:r>
          </a:p>
        </p:txBody>
      </p:sp>
      <p:sp>
        <p:nvSpPr>
          <p:cNvPr id="5" name="TextBox 14">
            <a:extLst>
              <a:ext uri="{FF2B5EF4-FFF2-40B4-BE49-F238E27FC236}">
                <a16:creationId xmlns:a16="http://schemas.microsoft.com/office/drawing/2014/main" id="{03DDFE13-D2E2-A61F-4E28-9BC0B9D313D3}"/>
              </a:ext>
            </a:extLst>
          </p:cNvPr>
          <p:cNvSpPr txBox="1"/>
          <p:nvPr/>
        </p:nvSpPr>
        <p:spPr>
          <a:xfrm>
            <a:off x="3605705" y="4788175"/>
            <a:ext cx="7277039" cy="1646605"/>
          </a:xfrm>
          <a:prstGeom prst="rect">
            <a:avLst/>
          </a:prstGeom>
          <a:noFill/>
        </p:spPr>
        <p:txBody>
          <a:bodyPr wrap="square" rtlCol="0" anchor="t">
            <a:spAutoFit/>
          </a:bodyPr>
          <a:lstStyle>
            <a:defPPr>
              <a:defRPr lang="en-US"/>
            </a:defPPr>
            <a:lvl1pPr algn="ctr">
              <a:lnSpc>
                <a:spcPct val="110000"/>
              </a:lnSpc>
              <a:spcBef>
                <a:spcPts val="1200"/>
              </a:spcBef>
              <a:spcAft>
                <a:spcPts val="600"/>
              </a:spcAft>
              <a:defRPr sz="3800">
                <a:latin typeface="Josefin Sans Light" pitchFamily="2" charset="77"/>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Century Gothic" panose="020B0502020202020204" pitchFamily="34" charset="0"/>
                <a:ea typeface="+mn-ea"/>
                <a:cs typeface="+mn-cs"/>
              </a:rPr>
              <a:t>KENNETH MUHANGI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44546A"/>
                </a:solidFill>
                <a:effectLst/>
                <a:uLnTx/>
                <a:uFillTx/>
                <a:latin typeface="Century Gothic" panose="020B0502020202020204" pitchFamily="34" charset="0"/>
                <a:ea typeface="+mn-ea"/>
                <a:cs typeface="+mn-cs"/>
              </a:rPr>
              <a:t>LLB (Hons) LLM (Wales) Dip LP (LDC)</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44546A"/>
                </a:solidFill>
                <a:effectLst/>
                <a:uLnTx/>
                <a:uFillTx/>
                <a:latin typeface="Century Gothic" panose="020B0502020202020204" pitchFamily="34" charset="0"/>
                <a:ea typeface="+mn-ea"/>
                <a:cs typeface="+mn-cs"/>
              </a:rPr>
              <a:t>Partner – </a:t>
            </a:r>
            <a:r>
              <a:rPr kumimoji="0" lang="en-US" sz="1100" b="1" i="0" u="none" strike="noStrike" kern="1200" cap="none" spc="0" normalizeH="0" baseline="0" noProof="0" dirty="0">
                <a:ln>
                  <a:noFill/>
                </a:ln>
                <a:solidFill>
                  <a:srgbClr val="C00000"/>
                </a:solidFill>
                <a:effectLst/>
                <a:uLnTx/>
                <a:uFillTx/>
                <a:latin typeface="Century Gothic" panose="020B0502020202020204" pitchFamily="34" charset="0"/>
                <a:ea typeface="+mn-ea"/>
                <a:cs typeface="+mn-cs"/>
              </a:rPr>
              <a:t>KTA ADVOCATES </a:t>
            </a:r>
            <a:r>
              <a:rPr kumimoji="0" lang="en-US" sz="1100" b="1" i="0" u="none" strike="noStrike" kern="1200" cap="none" spc="0" normalizeH="0" baseline="0" noProof="0" dirty="0">
                <a:ln>
                  <a:noFill/>
                </a:ln>
                <a:solidFill>
                  <a:srgbClr val="44546A"/>
                </a:solidFill>
                <a:effectLst/>
                <a:uLnTx/>
                <a:uFillTx/>
                <a:latin typeface="Century Gothic" panose="020B0502020202020204" pitchFamily="34" charset="0"/>
                <a:ea typeface="+mn-ea"/>
                <a:cs typeface="+mn-cs"/>
              </a:rPr>
              <a:t>[</a:t>
            </a:r>
            <a:r>
              <a:rPr kumimoji="0" lang="en-US" sz="1100" b="0" i="0" u="none" strike="noStrike" kern="1200" cap="none" spc="0" normalizeH="0" baseline="0" noProof="0" dirty="0">
                <a:ln>
                  <a:noFill/>
                </a:ln>
                <a:solidFill>
                  <a:srgbClr val="44546A"/>
                </a:solidFill>
                <a:effectLst/>
                <a:uLnTx/>
                <a:uFillTx/>
                <a:latin typeface="Century Gothic" panose="020B0502020202020204" pitchFamily="34" charset="0"/>
                <a:ea typeface="+mn-ea"/>
                <a:cs typeface="+mn-cs"/>
              </a:rPr>
              <a:t>Technology, Media, Telecommunications</a:t>
            </a:r>
            <a:r>
              <a:rPr lang="en-US" sz="1100" dirty="0">
                <a:solidFill>
                  <a:srgbClr val="44546A"/>
                </a:solidFill>
                <a:latin typeface="Century Gothic" panose="020B0502020202020204" pitchFamily="34" charset="0"/>
              </a:rPr>
              <a:t> &amp; </a:t>
            </a:r>
            <a:r>
              <a:rPr kumimoji="0" lang="en-US" sz="1100" b="0" i="0" u="none" strike="noStrike" kern="1200" cap="none" spc="0" normalizeH="0" baseline="0" noProof="0" dirty="0">
                <a:ln>
                  <a:noFill/>
                </a:ln>
                <a:solidFill>
                  <a:srgbClr val="44546A"/>
                </a:solidFill>
                <a:effectLst/>
                <a:uLnTx/>
                <a:uFillTx/>
                <a:latin typeface="Century Gothic" panose="020B0502020202020204" pitchFamily="34" charset="0"/>
                <a:ea typeface="+mn-ea"/>
                <a:cs typeface="+mn-cs"/>
              </a:rPr>
              <a:t>Intellectual Property.]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44546A"/>
                </a:solidFill>
                <a:effectLst/>
                <a:uLnTx/>
                <a:uFillTx/>
                <a:latin typeface="Century Gothic" panose="020B0502020202020204" pitchFamily="34" charset="0"/>
                <a:ea typeface="+mn-ea"/>
                <a:cs typeface="+mn-cs"/>
              </a:rPr>
              <a:t>Chairperson  </a:t>
            </a:r>
            <a:r>
              <a:rPr kumimoji="0" lang="en-US" sz="1100" b="0" i="0" u="none" strike="noStrike" kern="1200" cap="none" spc="0" normalizeH="0" baseline="0" noProof="0" dirty="0">
                <a:ln>
                  <a:noFill/>
                </a:ln>
                <a:solidFill>
                  <a:srgbClr val="44546A"/>
                </a:solidFill>
                <a:effectLst/>
                <a:uLnTx/>
                <a:uFillTx/>
                <a:latin typeface="Century Gothic" panose="020B0502020202020204" pitchFamily="34" charset="0"/>
                <a:ea typeface="+mn-ea"/>
                <a:cs typeface="+mn-cs"/>
              </a:rPr>
              <a:t>– Technology, Media &amp; Telecommunications Cluster –</a:t>
            </a:r>
            <a:r>
              <a:rPr kumimoji="0" lang="en-US" sz="1100" b="1" i="0" u="none" strike="noStrike" kern="1200" cap="none" spc="0" normalizeH="0" baseline="0" noProof="0" dirty="0">
                <a:ln>
                  <a:noFill/>
                </a:ln>
                <a:solidFill>
                  <a:srgbClr val="44546A"/>
                </a:solidFill>
                <a:effectLst/>
                <a:uLnTx/>
                <a:uFillTx/>
                <a:latin typeface="Century Gothic" panose="020B0502020202020204" pitchFamily="34" charset="0"/>
                <a:ea typeface="+mn-ea"/>
                <a:cs typeface="+mn-cs"/>
              </a:rPr>
              <a:t> ULS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44546A"/>
                </a:solidFill>
                <a:effectLst/>
                <a:uLnTx/>
                <a:uFillTx/>
                <a:latin typeface="Century Gothic" panose="020B0502020202020204" pitchFamily="34" charset="0"/>
                <a:ea typeface="+mn-ea"/>
                <a:cs typeface="+mn-cs"/>
              </a:rPr>
              <a:t>Chairperson  </a:t>
            </a:r>
            <a:r>
              <a:rPr kumimoji="0" lang="en-US" sz="1100" b="0" i="0" u="none" strike="noStrike" kern="1200" cap="none" spc="0" normalizeH="0" baseline="0" noProof="0" dirty="0">
                <a:ln>
                  <a:noFill/>
                </a:ln>
                <a:solidFill>
                  <a:srgbClr val="44546A"/>
                </a:solidFill>
                <a:effectLst/>
                <a:uLnTx/>
                <a:uFillTx/>
                <a:latin typeface="Century Gothic" panose="020B0502020202020204" pitchFamily="34" charset="0"/>
                <a:ea typeface="+mn-ea"/>
                <a:cs typeface="+mn-cs"/>
              </a:rPr>
              <a:t>– Technology, Media &amp; Telecommunications Cluster – </a:t>
            </a:r>
            <a:r>
              <a:rPr kumimoji="0" lang="en-US" sz="1100" b="1" i="0" u="none" strike="noStrike" kern="1200" cap="none" spc="0" normalizeH="0" baseline="0" noProof="0" dirty="0">
                <a:ln>
                  <a:noFill/>
                </a:ln>
                <a:solidFill>
                  <a:srgbClr val="44546A"/>
                </a:solidFill>
                <a:effectLst/>
                <a:uLnTx/>
                <a:uFillTx/>
                <a:latin typeface="Century Gothic" panose="020B0502020202020204" pitchFamily="34" charset="0"/>
                <a:ea typeface="+mn-ea"/>
                <a:cs typeface="+mn-cs"/>
              </a:rPr>
              <a:t>EALS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4546A"/>
                </a:solidFill>
                <a:effectLst/>
                <a:uLnTx/>
                <a:uFillTx/>
                <a:latin typeface="Century Gothic" panose="020B0502020202020204" pitchFamily="34" charset="0"/>
                <a:ea typeface="+mn-ea"/>
                <a:cs typeface="+mn-cs"/>
              </a:rPr>
              <a:t>Lecturer of Law </a:t>
            </a:r>
            <a:r>
              <a:rPr kumimoji="0" lang="en-US" sz="1100" b="1" i="0" u="none" strike="noStrike" kern="1200" cap="none" spc="0" normalizeH="0" baseline="0" noProof="0" dirty="0">
                <a:ln>
                  <a:noFill/>
                </a:ln>
                <a:solidFill>
                  <a:srgbClr val="44546A"/>
                </a:solidFill>
                <a:effectLst/>
                <a:uLnTx/>
                <a:uFillTx/>
                <a:latin typeface="Century Gothic" panose="020B0502020202020204" pitchFamily="34" charset="0"/>
                <a:ea typeface="+mn-ea"/>
                <a:cs typeface="+mn-cs"/>
              </a:rPr>
              <a:t>|</a:t>
            </a:r>
            <a:r>
              <a:rPr kumimoji="0" lang="en-US" sz="1100" b="0" i="0" u="none" strike="noStrike" kern="1200" cap="none" spc="0" normalizeH="0" baseline="0" noProof="0" dirty="0">
                <a:ln>
                  <a:noFill/>
                </a:ln>
                <a:solidFill>
                  <a:srgbClr val="44546A"/>
                </a:solidFill>
                <a:effectLst/>
                <a:uLnTx/>
                <a:uFillTx/>
                <a:latin typeface="Century Gothic" panose="020B0502020202020204" pitchFamily="34" charset="0"/>
                <a:ea typeface="+mn-ea"/>
                <a:cs typeface="+mn-cs"/>
              </a:rPr>
              <a:t>Uganda’s 4IR Representative on Drones </a:t>
            </a:r>
            <a:r>
              <a:rPr kumimoji="0" lang="en-US" sz="1100" b="0" i="0" u="none" strike="noStrike" kern="1200" cap="none" spc="0" normalizeH="0" baseline="0" noProof="0" dirty="0">
                <a:ln>
                  <a:noFill/>
                </a:ln>
                <a:solidFill>
                  <a:srgbClr val="44546A"/>
                </a:solidFill>
                <a:effectLst/>
                <a:uLnTx/>
                <a:uFillTx/>
                <a:latin typeface="Century Gothic" panose="020B0502020202020204" pitchFamily="34" charset="0"/>
                <a:ea typeface="+mn-ea"/>
                <a:cs typeface="+mn-cs"/>
                <a:hlinkClick r:id="rId4"/>
              </a:rPr>
              <a:t>–</a:t>
            </a:r>
            <a:r>
              <a:rPr kumimoji="0" lang="en-US" sz="1100" b="0" i="0" u="none" strike="noStrike" kern="1200" cap="none" spc="0" normalizeH="0" baseline="0" noProof="0" dirty="0">
                <a:ln>
                  <a:noFill/>
                </a:ln>
                <a:solidFill>
                  <a:srgbClr val="44546A"/>
                </a:solidFill>
                <a:effectLst/>
                <a:uLnTx/>
                <a:uFillTx/>
                <a:latin typeface="Century Gothic" panose="020B0502020202020204" pitchFamily="34" charset="0"/>
                <a:ea typeface="+mn-ea"/>
                <a:cs typeface="+mn-cs"/>
              </a:rPr>
              <a:t> WEF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solidFill>
                  <a:srgbClr val="44546A"/>
                </a:solidFill>
                <a:latin typeface="Century Gothic" panose="020B0502020202020204" pitchFamily="34" charset="0"/>
                <a:hlinkClick r:id="rId4"/>
              </a:rPr>
              <a:t>mk@ktaadvocates.com</a:t>
            </a:r>
            <a:endParaRPr kumimoji="0" lang="en-US" sz="11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hlinkClick r:id="rId4"/>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hlinkClick r:id="rId4"/>
              </a:rPr>
              <a:t>www.ktaadvocates.com</a:t>
            </a:r>
            <a:r>
              <a:rPr kumimoji="0" lang="en-US" sz="1100" b="0" i="0" u="none" strike="noStrike" kern="1200" cap="none" spc="0" normalizeH="0" baseline="0" noProof="0" dirty="0">
                <a:ln>
                  <a:noFill/>
                </a:ln>
                <a:solidFill>
                  <a:prstClr val="black"/>
                </a:solidFill>
                <a:effectLst/>
                <a:uLnTx/>
                <a:uFillTx/>
                <a:latin typeface="Century Gothic" panose="020B0502020202020204" pitchFamily="34" charset="0"/>
                <a:ea typeface="+mn-ea"/>
                <a:cs typeface="+mn-cs"/>
              </a:rPr>
              <a:t> </a:t>
            </a:r>
          </a:p>
        </p:txBody>
      </p:sp>
      <p:pic>
        <p:nvPicPr>
          <p:cNvPr id="2" name="Image" descr="Image">
            <a:extLst>
              <a:ext uri="{FF2B5EF4-FFF2-40B4-BE49-F238E27FC236}">
                <a16:creationId xmlns:a16="http://schemas.microsoft.com/office/drawing/2014/main" id="{FC8DE1DE-DF97-49AC-235C-3268D7B4C569}"/>
              </a:ext>
            </a:extLst>
          </p:cNvPr>
          <p:cNvPicPr>
            <a:picLocks noChangeAspect="1"/>
          </p:cNvPicPr>
          <p:nvPr/>
        </p:nvPicPr>
        <p:blipFill>
          <a:blip r:embed="rId5"/>
          <a:stretch>
            <a:fillRect/>
          </a:stretch>
        </p:blipFill>
        <p:spPr>
          <a:xfrm>
            <a:off x="1758033" y="4612608"/>
            <a:ext cx="2107210" cy="3160802"/>
          </a:xfrm>
          <a:prstGeom prst="rect">
            <a:avLst/>
          </a:prstGeom>
          <a:ln w="12700">
            <a:miter lim="400000"/>
          </a:ln>
        </p:spPr>
      </p:pic>
      <p:pic>
        <p:nvPicPr>
          <p:cNvPr id="6" name="Picture 5" descr="A black background with blue text&#10;&#10;Description automatically generated">
            <a:extLst>
              <a:ext uri="{FF2B5EF4-FFF2-40B4-BE49-F238E27FC236}">
                <a16:creationId xmlns:a16="http://schemas.microsoft.com/office/drawing/2014/main" id="{410E4B9B-D1E3-4FFB-4557-F9030B705C6D}"/>
              </a:ext>
            </a:extLst>
          </p:cNvPr>
          <p:cNvPicPr>
            <a:picLocks noChangeAspect="1"/>
          </p:cNvPicPr>
          <p:nvPr/>
        </p:nvPicPr>
        <p:blipFill>
          <a:blip r:embed="rId6"/>
          <a:stretch>
            <a:fillRect/>
          </a:stretch>
        </p:blipFill>
        <p:spPr>
          <a:xfrm>
            <a:off x="9599024" y="242205"/>
            <a:ext cx="2590800" cy="495300"/>
          </a:xfrm>
          <a:prstGeom prst="rect">
            <a:avLst/>
          </a:prstGeom>
        </p:spPr>
      </p:pic>
      <p:pic>
        <p:nvPicPr>
          <p:cNvPr id="17" name="Picture 16" descr="A logo for a law firm&#10;&#10;Description automatically generated">
            <a:extLst>
              <a:ext uri="{FF2B5EF4-FFF2-40B4-BE49-F238E27FC236}">
                <a16:creationId xmlns:a16="http://schemas.microsoft.com/office/drawing/2014/main" id="{21CCFB20-89BB-A61F-5444-09A37225BD3B}"/>
              </a:ext>
            </a:extLst>
          </p:cNvPr>
          <p:cNvPicPr>
            <a:picLocks noChangeAspect="1"/>
          </p:cNvPicPr>
          <p:nvPr/>
        </p:nvPicPr>
        <p:blipFill>
          <a:blip r:embed="rId7"/>
          <a:stretch>
            <a:fillRect/>
          </a:stretch>
        </p:blipFill>
        <p:spPr>
          <a:xfrm>
            <a:off x="62665" y="43038"/>
            <a:ext cx="2159608" cy="1508399"/>
          </a:xfrm>
          <a:prstGeom prst="rect">
            <a:avLst/>
          </a:prstGeom>
        </p:spPr>
      </p:pic>
    </p:spTree>
    <p:extLst>
      <p:ext uri="{BB962C8B-B14F-4D97-AF65-F5344CB8AC3E}">
        <p14:creationId xmlns:p14="http://schemas.microsoft.com/office/powerpoint/2010/main" val="376668747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2">
            <a:extLst>
              <a:ext uri="{FF2B5EF4-FFF2-40B4-BE49-F238E27FC236}">
                <a16:creationId xmlns:a16="http://schemas.microsoft.com/office/drawing/2014/main" id="{3B79C6A2-218D-C984-3532-DFA4160908C8}"/>
              </a:ext>
            </a:extLst>
          </p:cNvPr>
          <p:cNvSpPr txBox="1">
            <a:spLocks/>
          </p:cNvSpPr>
          <p:nvPr/>
        </p:nvSpPr>
        <p:spPr>
          <a:xfrm>
            <a:off x="320041" y="1485664"/>
            <a:ext cx="11704320" cy="5532356"/>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2400" dirty="0">
                <a:solidFill>
                  <a:schemeClr val="accent4"/>
                </a:solidFill>
                <a:latin typeface="Century Gothic" panose="020B0502020202020204" pitchFamily="34" charset="0"/>
              </a:rPr>
              <a:t>Stanbic Bank Uganda Limited v Gabigogo (Civil Appeal 28 of 2023) [2024] UGCommC 23 – card swapping at ATM </a:t>
            </a:r>
          </a:p>
          <a:p>
            <a:pPr algn="just"/>
            <a:r>
              <a:rPr lang="en-US" sz="2400" dirty="0">
                <a:latin typeface="Century Gothic" panose="020B0502020202020204" pitchFamily="34" charset="0"/>
              </a:rPr>
              <a:t>Yet another form of ATM-related fraud that has come to banks’ notice is </a:t>
            </a:r>
            <a:r>
              <a:rPr lang="en-US" sz="2400" b="1" dirty="0">
                <a:solidFill>
                  <a:srgbClr val="FF0000"/>
                </a:solidFill>
                <a:latin typeface="Century Gothic" panose="020B0502020202020204" pitchFamily="34" charset="0"/>
              </a:rPr>
              <a:t>card swapping. </a:t>
            </a:r>
            <a:r>
              <a:rPr lang="en-US" sz="2400" dirty="0">
                <a:latin typeface="Century Gothic" panose="020B0502020202020204" pitchFamily="34" charset="0"/>
              </a:rPr>
              <a:t>When a customer visits an ATM and uses his/her card for a transaction, a </a:t>
            </a:r>
            <a:r>
              <a:rPr lang="en-US" sz="2400" b="1" dirty="0">
                <a:solidFill>
                  <a:srgbClr val="FF0000"/>
                </a:solidFill>
                <a:latin typeface="Century Gothic" panose="020B0502020202020204" pitchFamily="34" charset="0"/>
              </a:rPr>
              <a:t>stranger pretending to offer help </a:t>
            </a:r>
            <a:r>
              <a:rPr lang="en-US" sz="2400" dirty="0">
                <a:latin typeface="Century Gothic" panose="020B0502020202020204" pitchFamily="34" charset="0"/>
              </a:rPr>
              <a:t>(fraudster) </a:t>
            </a:r>
            <a:r>
              <a:rPr lang="en-US" sz="2400" b="1" dirty="0">
                <a:solidFill>
                  <a:srgbClr val="FF0000"/>
                </a:solidFill>
                <a:latin typeface="Century Gothic" panose="020B0502020202020204" pitchFamily="34" charset="0"/>
              </a:rPr>
              <a:t>notes down </a:t>
            </a:r>
            <a:r>
              <a:rPr lang="en-US" sz="2400" dirty="0">
                <a:latin typeface="Century Gothic" panose="020B0502020202020204" pitchFamily="34" charset="0"/>
              </a:rPr>
              <a:t>the </a:t>
            </a:r>
            <a:r>
              <a:rPr lang="en-US" sz="2400" b="1" dirty="0">
                <a:solidFill>
                  <a:srgbClr val="FF0000"/>
                </a:solidFill>
                <a:latin typeface="Century Gothic" panose="020B0502020202020204" pitchFamily="34" charset="0"/>
              </a:rPr>
              <a:t>ATM PIN </a:t>
            </a:r>
            <a:r>
              <a:rPr lang="en-US" sz="2400" dirty="0">
                <a:latin typeface="Century Gothic" panose="020B0502020202020204" pitchFamily="34" charset="0"/>
              </a:rPr>
              <a:t>when it is keyed in by the customer. Later, while returning the card to the customer, the </a:t>
            </a:r>
            <a:r>
              <a:rPr lang="en-US" sz="2400" b="1" dirty="0">
                <a:solidFill>
                  <a:srgbClr val="FF0000"/>
                </a:solidFill>
                <a:latin typeface="Century Gothic" panose="020B0502020202020204" pitchFamily="34" charset="0"/>
              </a:rPr>
              <a:t>stranger swaps the customer’s card with a dummy card </a:t>
            </a:r>
            <a:r>
              <a:rPr lang="en-US" sz="2400" dirty="0">
                <a:latin typeface="Century Gothic" panose="020B0502020202020204" pitchFamily="34" charset="0"/>
              </a:rPr>
              <a:t>that is identical to the customer’s card. Since the customer is unaware of the swapping, he secures the dummy card whereas the fraudster gets both the card and the PIN which he uses to withdraw cash till the card is blocked by the customer. Experts say that the fraudsters keep several dummy cards of various banks and depending upon the card provided by the customer for the transaction, they pull out a similar card and hand it over to the customer. Since most customers don’t check if the returned card is theirs or not, the fraudsters are successful in cheating the customer. </a:t>
            </a:r>
          </a:p>
          <a:p>
            <a:endParaRPr lang="en-US" sz="2400" dirty="0">
              <a:latin typeface="Century Gothic" panose="020B0502020202020204" pitchFamily="34" charset="0"/>
            </a:endParaRPr>
          </a:p>
          <a:p>
            <a:pPr marL="0" indent="0">
              <a:buNone/>
            </a:pPr>
            <a:endParaRPr lang="en-US" sz="2400" dirty="0">
              <a:solidFill>
                <a:schemeClr val="accent4"/>
              </a:solidFill>
              <a:latin typeface="Century Gothic" panose="020B0502020202020204" pitchFamily="34" charset="0"/>
            </a:endParaRPr>
          </a:p>
          <a:p>
            <a:pPr>
              <a:buFont typeface="Wingdings" panose="05000000000000000000" pitchFamily="2" charset="2"/>
              <a:buChar char="v"/>
            </a:pPr>
            <a:endParaRPr lang="en-US" sz="2400" dirty="0">
              <a:latin typeface="Century Gothic" panose="020B0502020202020204" pitchFamily="34" charset="0"/>
            </a:endParaRPr>
          </a:p>
        </p:txBody>
      </p:sp>
      <p:grpSp>
        <p:nvGrpSpPr>
          <p:cNvPr id="3" name="Google Shape;12022;p92">
            <a:extLst>
              <a:ext uri="{FF2B5EF4-FFF2-40B4-BE49-F238E27FC236}">
                <a16:creationId xmlns:a16="http://schemas.microsoft.com/office/drawing/2014/main" id="{C77B8241-C286-BEB3-E901-36ECAF4324C7}"/>
              </a:ext>
            </a:extLst>
          </p:cNvPr>
          <p:cNvGrpSpPr/>
          <p:nvPr/>
        </p:nvGrpSpPr>
        <p:grpSpPr>
          <a:xfrm rot="10800000">
            <a:off x="0" y="-361488"/>
            <a:ext cx="2499325" cy="1702685"/>
            <a:chOff x="4126815" y="2760704"/>
            <a:chExt cx="380393" cy="363118"/>
          </a:xfrm>
          <a:solidFill>
            <a:srgbClr val="FFC000"/>
          </a:solidFill>
        </p:grpSpPr>
        <p:sp>
          <p:nvSpPr>
            <p:cNvPr id="4" name="Google Shape;12023;p92">
              <a:extLst>
                <a:ext uri="{FF2B5EF4-FFF2-40B4-BE49-F238E27FC236}">
                  <a16:creationId xmlns:a16="http://schemas.microsoft.com/office/drawing/2014/main" id="{F39C51C9-339B-FE8A-C673-59C0F6CC23AF}"/>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endParaRPr sz="2400" dirty="0"/>
            </a:p>
          </p:txBody>
        </p:sp>
        <p:sp>
          <p:nvSpPr>
            <p:cNvPr id="5" name="Google Shape;12024;p92">
              <a:extLst>
                <a:ext uri="{FF2B5EF4-FFF2-40B4-BE49-F238E27FC236}">
                  <a16:creationId xmlns:a16="http://schemas.microsoft.com/office/drawing/2014/main" id="{643ACC49-20C1-CB2B-D50B-35A6170D4E93}"/>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endParaRPr sz="2400"/>
            </a:p>
          </p:txBody>
        </p:sp>
        <p:sp>
          <p:nvSpPr>
            <p:cNvPr id="6" name="Google Shape;12025;p92">
              <a:extLst>
                <a:ext uri="{FF2B5EF4-FFF2-40B4-BE49-F238E27FC236}">
                  <a16:creationId xmlns:a16="http://schemas.microsoft.com/office/drawing/2014/main" id="{40B1F382-19A3-78AC-4926-86C97F36A414}"/>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7" name="Google Shape;12026;p92">
              <a:extLst>
                <a:ext uri="{FF2B5EF4-FFF2-40B4-BE49-F238E27FC236}">
                  <a16:creationId xmlns:a16="http://schemas.microsoft.com/office/drawing/2014/main" id="{F2B1EA6E-B9C4-F528-63ED-BB4DF8A12F93}"/>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endParaRPr sz="2400" dirty="0"/>
            </a:p>
          </p:txBody>
        </p:sp>
      </p:grpSp>
      <p:sp>
        <p:nvSpPr>
          <p:cNvPr id="8" name="Freeform 9">
            <a:extLst>
              <a:ext uri="{FF2B5EF4-FFF2-40B4-BE49-F238E27FC236}">
                <a16:creationId xmlns:a16="http://schemas.microsoft.com/office/drawing/2014/main" id="{A0DDCC1F-FDB2-BB93-F68B-754F68272930}"/>
              </a:ext>
            </a:extLst>
          </p:cNvPr>
          <p:cNvSpPr/>
          <p:nvPr/>
        </p:nvSpPr>
        <p:spPr>
          <a:xfrm>
            <a:off x="4472169" y="489855"/>
            <a:ext cx="974120" cy="833611"/>
          </a:xfrm>
          <a:custGeom>
            <a:avLst/>
            <a:gdLst>
              <a:gd name="connsiteX0" fmla="*/ 560145 w 1948239"/>
              <a:gd name="connsiteY0" fmla="*/ 1648531 h 1667221"/>
              <a:gd name="connsiteX1" fmla="*/ 582677 w 1948239"/>
              <a:gd name="connsiteY1" fmla="*/ 1650706 h 1667221"/>
              <a:gd name="connsiteX2" fmla="*/ 575942 w 1948239"/>
              <a:gd name="connsiteY2" fmla="*/ 1650697 h 1667221"/>
              <a:gd name="connsiteX3" fmla="*/ 547629 w 1948239"/>
              <a:gd name="connsiteY3" fmla="*/ 1647322 h 1667221"/>
              <a:gd name="connsiteX4" fmla="*/ 558291 w 1948239"/>
              <a:gd name="connsiteY4" fmla="*/ 1648276 h 1667221"/>
              <a:gd name="connsiteX5" fmla="*/ 560145 w 1948239"/>
              <a:gd name="connsiteY5" fmla="*/ 1648531 h 1667221"/>
              <a:gd name="connsiteX6" fmla="*/ 1035048 w 1948239"/>
              <a:gd name="connsiteY6" fmla="*/ 1645899 h 1667221"/>
              <a:gd name="connsiteX7" fmla="*/ 1002074 w 1948239"/>
              <a:gd name="connsiteY7" fmla="*/ 1655848 h 1667221"/>
              <a:gd name="connsiteX8" fmla="*/ 959066 w 1948239"/>
              <a:gd name="connsiteY8" fmla="*/ 1665798 h 1667221"/>
              <a:gd name="connsiteX9" fmla="*/ 1035048 w 1948239"/>
              <a:gd name="connsiteY9" fmla="*/ 1645899 h 1667221"/>
              <a:gd name="connsiteX10" fmla="*/ 1139699 w 1948239"/>
              <a:gd name="connsiteY10" fmla="*/ 1628844 h 1667221"/>
              <a:gd name="connsiteX11" fmla="*/ 1137849 w 1948239"/>
              <a:gd name="connsiteY11" fmla="*/ 1630679 h 1667221"/>
              <a:gd name="connsiteX12" fmla="*/ 1135061 w 1948239"/>
              <a:gd name="connsiteY12" fmla="*/ 1629244 h 1667221"/>
              <a:gd name="connsiteX13" fmla="*/ 1057984 w 1948239"/>
              <a:gd name="connsiteY13" fmla="*/ 1590468 h 1667221"/>
              <a:gd name="connsiteX14" fmla="*/ 1000641 w 1948239"/>
              <a:gd name="connsiteY14" fmla="*/ 1600418 h 1667221"/>
              <a:gd name="connsiteX15" fmla="*/ 1090957 w 1948239"/>
              <a:gd name="connsiteY15" fmla="*/ 1596154 h 1667221"/>
              <a:gd name="connsiteX16" fmla="*/ 1059418 w 1948239"/>
              <a:gd name="connsiteY16" fmla="*/ 1597575 h 1667221"/>
              <a:gd name="connsiteX17" fmla="*/ 1066585 w 1948239"/>
              <a:gd name="connsiteY17" fmla="*/ 1596154 h 1667221"/>
              <a:gd name="connsiteX18" fmla="*/ 642245 w 1948239"/>
              <a:gd name="connsiteY18" fmla="*/ 1576256 h 1667221"/>
              <a:gd name="connsiteX19" fmla="*/ 666617 w 1948239"/>
              <a:gd name="connsiteY19" fmla="*/ 1591890 h 1667221"/>
              <a:gd name="connsiteX20" fmla="*/ 650846 w 1948239"/>
              <a:gd name="connsiteY20" fmla="*/ 1590468 h 1667221"/>
              <a:gd name="connsiteX21" fmla="*/ 695288 w 1948239"/>
              <a:gd name="connsiteY21" fmla="*/ 1606103 h 1667221"/>
              <a:gd name="connsiteX22" fmla="*/ 675218 w 1948239"/>
              <a:gd name="connsiteY22" fmla="*/ 1603261 h 1667221"/>
              <a:gd name="connsiteX23" fmla="*/ 683820 w 1948239"/>
              <a:gd name="connsiteY23" fmla="*/ 1587625 h 1667221"/>
              <a:gd name="connsiteX24" fmla="*/ 642245 w 1948239"/>
              <a:gd name="connsiteY24" fmla="*/ 1576256 h 1667221"/>
              <a:gd name="connsiteX25" fmla="*/ 718987 w 1948239"/>
              <a:gd name="connsiteY25" fmla="*/ 1574456 h 1667221"/>
              <a:gd name="connsiteX26" fmla="*/ 702455 w 1948239"/>
              <a:gd name="connsiteY26" fmla="*/ 1577676 h 1667221"/>
              <a:gd name="connsiteX27" fmla="*/ 754064 w 1948239"/>
              <a:gd name="connsiteY27" fmla="*/ 1589047 h 1667221"/>
              <a:gd name="connsiteX28" fmla="*/ 718987 w 1948239"/>
              <a:gd name="connsiteY28" fmla="*/ 1574456 h 1667221"/>
              <a:gd name="connsiteX29" fmla="*/ 381333 w 1948239"/>
              <a:gd name="connsiteY29" fmla="*/ 1556357 h 1667221"/>
              <a:gd name="connsiteX30" fmla="*/ 447278 w 1948239"/>
              <a:gd name="connsiteY30" fmla="*/ 1577676 h 1667221"/>
              <a:gd name="connsiteX31" fmla="*/ 381333 w 1948239"/>
              <a:gd name="connsiteY31" fmla="*/ 1556357 h 1667221"/>
              <a:gd name="connsiteX32" fmla="*/ 1409212 w 1948239"/>
              <a:gd name="connsiteY32" fmla="*/ 1519401 h 1667221"/>
              <a:gd name="connsiteX33" fmla="*/ 1384841 w 1948239"/>
              <a:gd name="connsiteY33" fmla="*/ 1533615 h 1667221"/>
              <a:gd name="connsiteX34" fmla="*/ 1402044 w 1948239"/>
              <a:gd name="connsiteY34" fmla="*/ 1532194 h 1667221"/>
              <a:gd name="connsiteX35" fmla="*/ 290257 w 1948239"/>
              <a:gd name="connsiteY35" fmla="*/ 1489287 h 1667221"/>
              <a:gd name="connsiteX36" fmla="*/ 288151 w 1948239"/>
              <a:gd name="connsiteY36" fmla="*/ 1495239 h 1667221"/>
              <a:gd name="connsiteX37" fmla="*/ 329724 w 1948239"/>
              <a:gd name="connsiteY37" fmla="*/ 1529351 h 1667221"/>
              <a:gd name="connsiteX38" fmla="*/ 346927 w 1948239"/>
              <a:gd name="connsiteY38" fmla="*/ 1525088 h 1667221"/>
              <a:gd name="connsiteX39" fmla="*/ 319690 w 1948239"/>
              <a:gd name="connsiteY39" fmla="*/ 1498082 h 1667221"/>
              <a:gd name="connsiteX40" fmla="*/ 290257 w 1948239"/>
              <a:gd name="connsiteY40" fmla="*/ 1489287 h 1667221"/>
              <a:gd name="connsiteX41" fmla="*/ 1306498 w 1948239"/>
              <a:gd name="connsiteY41" fmla="*/ 1488997 h 1667221"/>
              <a:gd name="connsiteX42" fmla="*/ 1287357 w 1948239"/>
              <a:gd name="connsiteY42" fmla="*/ 1493818 h 1667221"/>
              <a:gd name="connsiteX43" fmla="*/ 1284179 w 1948239"/>
              <a:gd name="connsiteY43" fmla="*/ 1494378 h 1667221"/>
              <a:gd name="connsiteX44" fmla="*/ 1285924 w 1948239"/>
              <a:gd name="connsiteY44" fmla="*/ 1492396 h 1667221"/>
              <a:gd name="connsiteX45" fmla="*/ 1437884 w 1948239"/>
              <a:gd name="connsiteY45" fmla="*/ 1485290 h 1667221"/>
              <a:gd name="connsiteX46" fmla="*/ 1400611 w 1948239"/>
              <a:gd name="connsiteY46" fmla="*/ 1506610 h 1667221"/>
              <a:gd name="connsiteX47" fmla="*/ 1361903 w 1948239"/>
              <a:gd name="connsiteY47" fmla="*/ 1516560 h 1667221"/>
              <a:gd name="connsiteX48" fmla="*/ 1437884 w 1948239"/>
              <a:gd name="connsiteY48" fmla="*/ 1485290 h 1667221"/>
              <a:gd name="connsiteX49" fmla="*/ 1389142 w 1948239"/>
              <a:gd name="connsiteY49" fmla="*/ 1442650 h 1667221"/>
              <a:gd name="connsiteX50" fmla="*/ 1388971 w 1948239"/>
              <a:gd name="connsiteY50" fmla="*/ 1442811 h 1667221"/>
              <a:gd name="connsiteX51" fmla="*/ 1376239 w 1948239"/>
              <a:gd name="connsiteY51" fmla="*/ 1451178 h 1667221"/>
              <a:gd name="connsiteX52" fmla="*/ 1375386 w 1948239"/>
              <a:gd name="connsiteY52" fmla="*/ 1449993 h 1667221"/>
              <a:gd name="connsiteX53" fmla="*/ 1493793 w 1948239"/>
              <a:gd name="connsiteY53" fmla="*/ 1441229 h 1667221"/>
              <a:gd name="connsiteX54" fmla="*/ 1467988 w 1948239"/>
              <a:gd name="connsiteY54" fmla="*/ 1455442 h 1667221"/>
              <a:gd name="connsiteX55" fmla="*/ 1447918 w 1948239"/>
              <a:gd name="connsiteY55" fmla="*/ 1461128 h 1667221"/>
              <a:gd name="connsiteX56" fmla="*/ 1435017 w 1948239"/>
              <a:gd name="connsiteY56" fmla="*/ 1468233 h 1667221"/>
              <a:gd name="connsiteX57" fmla="*/ 1449353 w 1948239"/>
              <a:gd name="connsiteY57" fmla="*/ 1461128 h 1667221"/>
              <a:gd name="connsiteX58" fmla="*/ 1493793 w 1948239"/>
              <a:gd name="connsiteY58" fmla="*/ 1441229 h 1667221"/>
              <a:gd name="connsiteX59" fmla="*/ 1386812 w 1948239"/>
              <a:gd name="connsiteY59" fmla="*/ 1428968 h 1667221"/>
              <a:gd name="connsiteX60" fmla="*/ 1392008 w 1948239"/>
              <a:gd name="connsiteY60" fmla="*/ 1432699 h 1667221"/>
              <a:gd name="connsiteX61" fmla="*/ 1371938 w 1948239"/>
              <a:gd name="connsiteY61" fmla="*/ 1432699 h 1667221"/>
              <a:gd name="connsiteX62" fmla="*/ 1386812 w 1948239"/>
              <a:gd name="connsiteY62" fmla="*/ 1428968 h 1667221"/>
              <a:gd name="connsiteX63" fmla="*/ 1629984 w 1948239"/>
              <a:gd name="connsiteY63" fmla="*/ 1402852 h 1667221"/>
              <a:gd name="connsiteX64" fmla="*/ 1624252 w 1948239"/>
              <a:gd name="connsiteY64" fmla="*/ 1405694 h 1667221"/>
              <a:gd name="connsiteX65" fmla="*/ 1627116 w 1948239"/>
              <a:gd name="connsiteY65" fmla="*/ 1404273 h 1667221"/>
              <a:gd name="connsiteX66" fmla="*/ 1629984 w 1948239"/>
              <a:gd name="connsiteY66" fmla="*/ 1402852 h 1667221"/>
              <a:gd name="connsiteX67" fmla="*/ 1506695 w 1948239"/>
              <a:gd name="connsiteY67" fmla="*/ 1361633 h 1667221"/>
              <a:gd name="connsiteX68" fmla="*/ 1506695 w 1948239"/>
              <a:gd name="connsiteY68" fmla="*/ 1367318 h 1667221"/>
              <a:gd name="connsiteX69" fmla="*/ 1506695 w 1948239"/>
              <a:gd name="connsiteY69" fmla="*/ 1361633 h 1667221"/>
              <a:gd name="connsiteX70" fmla="*/ 78422 w 1948239"/>
              <a:gd name="connsiteY70" fmla="*/ 1263629 h 1667221"/>
              <a:gd name="connsiteX71" fmla="*/ 75981 w 1948239"/>
              <a:gd name="connsiteY71" fmla="*/ 1266404 h 1667221"/>
              <a:gd name="connsiteX72" fmla="*/ 90316 w 1948239"/>
              <a:gd name="connsiteY72" fmla="*/ 1304781 h 1667221"/>
              <a:gd name="connsiteX73" fmla="*/ 110387 w 1948239"/>
              <a:gd name="connsiteY73" fmla="*/ 1326100 h 1667221"/>
              <a:gd name="connsiteX74" fmla="*/ 100351 w 1948239"/>
              <a:gd name="connsiteY74" fmla="*/ 1303360 h 1667221"/>
              <a:gd name="connsiteX75" fmla="*/ 94616 w 1948239"/>
              <a:gd name="connsiteY75" fmla="*/ 1291989 h 1667221"/>
              <a:gd name="connsiteX76" fmla="*/ 90316 w 1948239"/>
              <a:gd name="connsiteY76" fmla="*/ 1280618 h 1667221"/>
              <a:gd name="connsiteX77" fmla="*/ 78422 w 1948239"/>
              <a:gd name="connsiteY77" fmla="*/ 1263629 h 1667221"/>
              <a:gd name="connsiteX78" fmla="*/ 22938 w 1948239"/>
              <a:gd name="connsiteY78" fmla="*/ 1131378 h 1667221"/>
              <a:gd name="connsiteX79" fmla="*/ 31539 w 1948239"/>
              <a:gd name="connsiteY79" fmla="*/ 1193917 h 1667221"/>
              <a:gd name="connsiteX80" fmla="*/ 24372 w 1948239"/>
              <a:gd name="connsiteY80" fmla="*/ 1162647 h 1667221"/>
              <a:gd name="connsiteX81" fmla="*/ 22938 w 1948239"/>
              <a:gd name="connsiteY81" fmla="*/ 1131378 h 1667221"/>
              <a:gd name="connsiteX82" fmla="*/ 733993 w 1948239"/>
              <a:gd name="connsiteY82" fmla="*/ 1124271 h 1667221"/>
              <a:gd name="connsiteX83" fmla="*/ 733993 w 1948239"/>
              <a:gd name="connsiteY83" fmla="*/ 1125692 h 1667221"/>
              <a:gd name="connsiteX84" fmla="*/ 729693 w 1948239"/>
              <a:gd name="connsiteY84" fmla="*/ 1127115 h 1667221"/>
              <a:gd name="connsiteX85" fmla="*/ 733993 w 1948239"/>
              <a:gd name="connsiteY85" fmla="*/ 1124271 h 1667221"/>
              <a:gd name="connsiteX86" fmla="*/ 759799 w 1948239"/>
              <a:gd name="connsiteY86" fmla="*/ 1122850 h 1667221"/>
              <a:gd name="connsiteX87" fmla="*/ 759799 w 1948239"/>
              <a:gd name="connsiteY87" fmla="*/ 1125693 h 1667221"/>
              <a:gd name="connsiteX88" fmla="*/ 748331 w 1948239"/>
              <a:gd name="connsiteY88" fmla="*/ 1128536 h 1667221"/>
              <a:gd name="connsiteX89" fmla="*/ 746896 w 1948239"/>
              <a:gd name="connsiteY89" fmla="*/ 1128536 h 1667221"/>
              <a:gd name="connsiteX90" fmla="*/ 745781 w 1948239"/>
              <a:gd name="connsiteY90" fmla="*/ 1134856 h 1667221"/>
              <a:gd name="connsiteX91" fmla="*/ 745642 w 1948239"/>
              <a:gd name="connsiteY91" fmla="*/ 1135643 h 1667221"/>
              <a:gd name="connsiteX92" fmla="*/ 749763 w 1948239"/>
              <a:gd name="connsiteY92" fmla="*/ 1142749 h 1667221"/>
              <a:gd name="connsiteX93" fmla="*/ 749763 w 1948239"/>
              <a:gd name="connsiteY93" fmla="*/ 1139907 h 1667221"/>
              <a:gd name="connsiteX94" fmla="*/ 751198 w 1948239"/>
              <a:gd name="connsiteY94" fmla="*/ 1137064 h 1667221"/>
              <a:gd name="connsiteX95" fmla="*/ 751198 w 1948239"/>
              <a:gd name="connsiteY95" fmla="*/ 1138485 h 1667221"/>
              <a:gd name="connsiteX96" fmla="*/ 761232 w 1948239"/>
              <a:gd name="connsiteY96" fmla="*/ 1131378 h 1667221"/>
              <a:gd name="connsiteX97" fmla="*/ 758365 w 1948239"/>
              <a:gd name="connsiteY97" fmla="*/ 1138485 h 1667221"/>
              <a:gd name="connsiteX98" fmla="*/ 769834 w 1948239"/>
              <a:gd name="connsiteY98" fmla="*/ 1127114 h 1667221"/>
              <a:gd name="connsiteX99" fmla="*/ 759799 w 1948239"/>
              <a:gd name="connsiteY99" fmla="*/ 1122850 h 1667221"/>
              <a:gd name="connsiteX100" fmla="*/ 728261 w 1948239"/>
              <a:gd name="connsiteY100" fmla="*/ 1121429 h 1667221"/>
              <a:gd name="connsiteX101" fmla="*/ 725393 w 1948239"/>
              <a:gd name="connsiteY101" fmla="*/ 1128536 h 1667221"/>
              <a:gd name="connsiteX102" fmla="*/ 722526 w 1948239"/>
              <a:gd name="connsiteY102" fmla="*/ 1122850 h 1667221"/>
              <a:gd name="connsiteX103" fmla="*/ 711056 w 1948239"/>
              <a:gd name="connsiteY103" fmla="*/ 1118586 h 1667221"/>
              <a:gd name="connsiteX104" fmla="*/ 711056 w 1948239"/>
              <a:gd name="connsiteY104" fmla="*/ 1128537 h 1667221"/>
              <a:gd name="connsiteX105" fmla="*/ 711056 w 1948239"/>
              <a:gd name="connsiteY105" fmla="*/ 1128536 h 1667221"/>
              <a:gd name="connsiteX106" fmla="*/ 94616 w 1948239"/>
              <a:gd name="connsiteY106" fmla="*/ 1111480 h 1667221"/>
              <a:gd name="connsiteX107" fmla="*/ 101785 w 1948239"/>
              <a:gd name="connsiteY107" fmla="*/ 1149856 h 1667221"/>
              <a:gd name="connsiteX108" fmla="*/ 94616 w 1948239"/>
              <a:gd name="connsiteY108" fmla="*/ 1111480 h 1667221"/>
              <a:gd name="connsiteX109" fmla="*/ 787396 w 1948239"/>
              <a:gd name="connsiteY109" fmla="*/ 1107039 h 1667221"/>
              <a:gd name="connsiteX110" fmla="*/ 787685 w 1948239"/>
              <a:gd name="connsiteY110" fmla="*/ 1107095 h 1667221"/>
              <a:gd name="connsiteX111" fmla="*/ 787574 w 1948239"/>
              <a:gd name="connsiteY111" fmla="*/ 1107216 h 1667221"/>
              <a:gd name="connsiteX112" fmla="*/ 781302 w 1948239"/>
              <a:gd name="connsiteY112" fmla="*/ 1108638 h 1667221"/>
              <a:gd name="connsiteX113" fmla="*/ 787396 w 1948239"/>
              <a:gd name="connsiteY113" fmla="*/ 1107039 h 1667221"/>
              <a:gd name="connsiteX114" fmla="*/ 736862 w 1948239"/>
              <a:gd name="connsiteY114" fmla="*/ 1098688 h 1667221"/>
              <a:gd name="connsiteX115" fmla="*/ 732560 w 1948239"/>
              <a:gd name="connsiteY115" fmla="*/ 1118586 h 1667221"/>
              <a:gd name="connsiteX116" fmla="*/ 726826 w 1948239"/>
              <a:gd name="connsiteY116" fmla="*/ 1107215 h 1667221"/>
              <a:gd name="connsiteX117" fmla="*/ 736862 w 1948239"/>
              <a:gd name="connsiteY117" fmla="*/ 1098688 h 1667221"/>
              <a:gd name="connsiteX118" fmla="*/ 799940 w 1948239"/>
              <a:gd name="connsiteY118" fmla="*/ 1080212 h 1667221"/>
              <a:gd name="connsiteX119" fmla="*/ 797072 w 1948239"/>
              <a:gd name="connsiteY119" fmla="*/ 1084475 h 1667221"/>
              <a:gd name="connsiteX120" fmla="*/ 807107 w 1948239"/>
              <a:gd name="connsiteY120" fmla="*/ 1087317 h 1667221"/>
              <a:gd name="connsiteX121" fmla="*/ 766786 w 1948239"/>
              <a:gd name="connsiteY121" fmla="*/ 1077545 h 1667221"/>
              <a:gd name="connsiteX122" fmla="*/ 779867 w 1948239"/>
              <a:gd name="connsiteY122" fmla="*/ 1080209 h 1667221"/>
              <a:gd name="connsiteX123" fmla="*/ 772700 w 1948239"/>
              <a:gd name="connsiteY123" fmla="*/ 1085896 h 1667221"/>
              <a:gd name="connsiteX124" fmla="*/ 756930 w 1948239"/>
              <a:gd name="connsiteY124" fmla="*/ 1080209 h 1667221"/>
              <a:gd name="connsiteX125" fmla="*/ 766786 w 1948239"/>
              <a:gd name="connsiteY125" fmla="*/ 1077545 h 1667221"/>
              <a:gd name="connsiteX126" fmla="*/ 107519 w 1948239"/>
              <a:gd name="connsiteY126" fmla="*/ 1061734 h 1667221"/>
              <a:gd name="connsiteX127" fmla="*/ 101785 w 1948239"/>
              <a:gd name="connsiteY127" fmla="*/ 1114323 h 1667221"/>
              <a:gd name="connsiteX128" fmla="*/ 107519 w 1948239"/>
              <a:gd name="connsiteY128" fmla="*/ 1061734 h 1667221"/>
              <a:gd name="connsiteX129" fmla="*/ 1770474 w 1948239"/>
              <a:gd name="connsiteY129" fmla="*/ 1036149 h 1667221"/>
              <a:gd name="connsiteX130" fmla="*/ 1774776 w 1948239"/>
              <a:gd name="connsiteY130" fmla="*/ 1040413 h 1667221"/>
              <a:gd name="connsiteX131" fmla="*/ 1771907 w 1948239"/>
              <a:gd name="connsiteY131" fmla="*/ 1044677 h 1667221"/>
              <a:gd name="connsiteX132" fmla="*/ 1627116 w 1948239"/>
              <a:gd name="connsiteY132" fmla="*/ 1027621 h 1667221"/>
              <a:gd name="connsiteX133" fmla="*/ 1654355 w 1948239"/>
              <a:gd name="connsiteY133" fmla="*/ 1044676 h 1667221"/>
              <a:gd name="connsiteX134" fmla="*/ 1627116 w 1948239"/>
              <a:gd name="connsiteY134" fmla="*/ 1027621 h 1667221"/>
              <a:gd name="connsiteX135" fmla="*/ 1580704 w 1948239"/>
              <a:gd name="connsiteY135" fmla="*/ 1027620 h 1667221"/>
              <a:gd name="connsiteX136" fmla="*/ 1582676 w 1948239"/>
              <a:gd name="connsiteY136" fmla="*/ 1030462 h 1667221"/>
              <a:gd name="connsiteX137" fmla="*/ 1575507 w 1948239"/>
              <a:gd name="connsiteY137" fmla="*/ 1029042 h 1667221"/>
              <a:gd name="connsiteX138" fmla="*/ 1580704 w 1948239"/>
              <a:gd name="connsiteY138" fmla="*/ 1027620 h 1667221"/>
              <a:gd name="connsiteX139" fmla="*/ 822877 w 1948239"/>
              <a:gd name="connsiteY139" fmla="*/ 1024780 h 1667221"/>
              <a:gd name="connsiteX140" fmla="*/ 824310 w 1948239"/>
              <a:gd name="connsiteY140" fmla="*/ 1030464 h 1667221"/>
              <a:gd name="connsiteX141" fmla="*/ 827177 w 1948239"/>
              <a:gd name="connsiteY141" fmla="*/ 1029044 h 1667221"/>
              <a:gd name="connsiteX142" fmla="*/ 1625683 w 1948239"/>
              <a:gd name="connsiteY142" fmla="*/ 1014829 h 1667221"/>
              <a:gd name="connsiteX143" fmla="*/ 1631417 w 1948239"/>
              <a:gd name="connsiteY143" fmla="*/ 1016250 h 1667221"/>
              <a:gd name="connsiteX144" fmla="*/ 1628550 w 1948239"/>
              <a:gd name="connsiteY144" fmla="*/ 1021936 h 1667221"/>
              <a:gd name="connsiteX145" fmla="*/ 1577119 w 1948239"/>
              <a:gd name="connsiteY145" fmla="*/ 1012873 h 1667221"/>
              <a:gd name="connsiteX146" fmla="*/ 1584108 w 1948239"/>
              <a:gd name="connsiteY146" fmla="*/ 1017670 h 1667221"/>
              <a:gd name="connsiteX147" fmla="*/ 1571205 w 1948239"/>
              <a:gd name="connsiteY147" fmla="*/ 1013406 h 1667221"/>
              <a:gd name="connsiteX148" fmla="*/ 1577119 w 1948239"/>
              <a:gd name="connsiteY148" fmla="*/ 1012873 h 1667221"/>
              <a:gd name="connsiteX149" fmla="*/ 1632850 w 1948239"/>
              <a:gd name="connsiteY149" fmla="*/ 1002038 h 1667221"/>
              <a:gd name="connsiteX150" fmla="*/ 1641452 w 1948239"/>
              <a:gd name="connsiteY150" fmla="*/ 1010566 h 1667221"/>
              <a:gd name="connsiteX151" fmla="*/ 1632850 w 1948239"/>
              <a:gd name="connsiteY151" fmla="*/ 1002038 h 1667221"/>
              <a:gd name="connsiteX152" fmla="*/ 800835 w 1948239"/>
              <a:gd name="connsiteY152" fmla="*/ 993864 h 1667221"/>
              <a:gd name="connsiteX153" fmla="*/ 809974 w 1948239"/>
              <a:gd name="connsiteY153" fmla="*/ 996351 h 1667221"/>
              <a:gd name="connsiteX154" fmla="*/ 809975 w 1948239"/>
              <a:gd name="connsiteY154" fmla="*/ 996351 h 1667221"/>
              <a:gd name="connsiteX155" fmla="*/ 797071 w 1948239"/>
              <a:gd name="connsiteY155" fmla="*/ 997772 h 1667221"/>
              <a:gd name="connsiteX156" fmla="*/ 800835 w 1948239"/>
              <a:gd name="connsiteY156" fmla="*/ 993864 h 1667221"/>
              <a:gd name="connsiteX157" fmla="*/ 1500961 w 1948239"/>
              <a:gd name="connsiteY157" fmla="*/ 979296 h 1667221"/>
              <a:gd name="connsiteX158" fmla="*/ 1510997 w 1948239"/>
              <a:gd name="connsiteY158" fmla="*/ 986403 h 1667221"/>
              <a:gd name="connsiteX159" fmla="*/ 1508129 w 1948239"/>
              <a:gd name="connsiteY159" fmla="*/ 1003458 h 1667221"/>
              <a:gd name="connsiteX160" fmla="*/ 1500961 w 1948239"/>
              <a:gd name="connsiteY160" fmla="*/ 979296 h 1667221"/>
              <a:gd name="connsiteX161" fmla="*/ 851549 w 1948239"/>
              <a:gd name="connsiteY161" fmla="*/ 970769 h 1667221"/>
              <a:gd name="connsiteX162" fmla="*/ 847247 w 1948239"/>
              <a:gd name="connsiteY162" fmla="*/ 994931 h 1667221"/>
              <a:gd name="connsiteX163" fmla="*/ 865884 w 1948239"/>
              <a:gd name="connsiteY163" fmla="*/ 996352 h 1667221"/>
              <a:gd name="connsiteX164" fmla="*/ 864450 w 1948239"/>
              <a:gd name="connsiteY164" fmla="*/ 979296 h 1667221"/>
              <a:gd name="connsiteX165" fmla="*/ 855849 w 1948239"/>
              <a:gd name="connsiteY165" fmla="*/ 980717 h 1667221"/>
              <a:gd name="connsiteX166" fmla="*/ 857283 w 1948239"/>
              <a:gd name="connsiteY166" fmla="*/ 973612 h 1667221"/>
              <a:gd name="connsiteX167" fmla="*/ 851549 w 1948239"/>
              <a:gd name="connsiteY167" fmla="*/ 970769 h 1667221"/>
              <a:gd name="connsiteX168" fmla="*/ 907458 w 1948239"/>
              <a:gd name="connsiteY168" fmla="*/ 956554 h 1667221"/>
              <a:gd name="connsiteX169" fmla="*/ 907458 w 1948239"/>
              <a:gd name="connsiteY169" fmla="*/ 957975 h 1667221"/>
              <a:gd name="connsiteX170" fmla="*/ 906025 w 1948239"/>
              <a:gd name="connsiteY170" fmla="*/ 957975 h 1667221"/>
              <a:gd name="connsiteX171" fmla="*/ 1469422 w 1948239"/>
              <a:gd name="connsiteY171" fmla="*/ 953711 h 1667221"/>
              <a:gd name="connsiteX172" fmla="*/ 1482323 w 1948239"/>
              <a:gd name="connsiteY172" fmla="*/ 967925 h 1667221"/>
              <a:gd name="connsiteX173" fmla="*/ 1473722 w 1948239"/>
              <a:gd name="connsiteY173" fmla="*/ 970766 h 1667221"/>
              <a:gd name="connsiteX174" fmla="*/ 1469422 w 1948239"/>
              <a:gd name="connsiteY174" fmla="*/ 953711 h 1667221"/>
              <a:gd name="connsiteX175" fmla="*/ 1917416 w 1948239"/>
              <a:gd name="connsiteY175" fmla="*/ 950158 h 1667221"/>
              <a:gd name="connsiteX176" fmla="*/ 1922434 w 1948239"/>
              <a:gd name="connsiteY176" fmla="*/ 950868 h 1667221"/>
              <a:gd name="connsiteX177" fmla="*/ 1912398 w 1948239"/>
              <a:gd name="connsiteY177" fmla="*/ 953711 h 1667221"/>
              <a:gd name="connsiteX178" fmla="*/ 1917416 w 1948239"/>
              <a:gd name="connsiteY178" fmla="*/ 950158 h 1667221"/>
              <a:gd name="connsiteX179" fmla="*/ 1499528 w 1948239"/>
              <a:gd name="connsiteY179" fmla="*/ 948027 h 1667221"/>
              <a:gd name="connsiteX180" fmla="*/ 1492359 w 1948239"/>
              <a:gd name="connsiteY180" fmla="*/ 955134 h 1667221"/>
              <a:gd name="connsiteX181" fmla="*/ 1499528 w 1948239"/>
              <a:gd name="connsiteY181" fmla="*/ 959398 h 1667221"/>
              <a:gd name="connsiteX182" fmla="*/ 1379107 w 1948239"/>
              <a:gd name="connsiteY182" fmla="*/ 942342 h 1667221"/>
              <a:gd name="connsiteX183" fmla="*/ 1384842 w 1948239"/>
              <a:gd name="connsiteY183" fmla="*/ 956556 h 1667221"/>
              <a:gd name="connsiteX184" fmla="*/ 1379107 w 1948239"/>
              <a:gd name="connsiteY184" fmla="*/ 942342 h 1667221"/>
              <a:gd name="connsiteX185" fmla="*/ 1287177 w 1948239"/>
              <a:gd name="connsiteY185" fmla="*/ 930616 h 1667221"/>
              <a:gd name="connsiteX186" fmla="*/ 1291656 w 1948239"/>
              <a:gd name="connsiteY186" fmla="*/ 930971 h 1667221"/>
              <a:gd name="connsiteX187" fmla="*/ 1294525 w 1948239"/>
              <a:gd name="connsiteY187" fmla="*/ 936658 h 1667221"/>
              <a:gd name="connsiteX188" fmla="*/ 1285922 w 1948239"/>
              <a:gd name="connsiteY188" fmla="*/ 932392 h 1667221"/>
              <a:gd name="connsiteX189" fmla="*/ 1287177 w 1948239"/>
              <a:gd name="connsiteY189" fmla="*/ 930616 h 1667221"/>
              <a:gd name="connsiteX190" fmla="*/ 815708 w 1948239"/>
              <a:gd name="connsiteY190" fmla="*/ 929549 h 1667221"/>
              <a:gd name="connsiteX191" fmla="*/ 818575 w 1948239"/>
              <a:gd name="connsiteY191" fmla="*/ 935235 h 1667221"/>
              <a:gd name="connsiteX192" fmla="*/ 812841 w 1948239"/>
              <a:gd name="connsiteY192" fmla="*/ 935235 h 1667221"/>
              <a:gd name="connsiteX193" fmla="*/ 915163 w 1948239"/>
              <a:gd name="connsiteY193" fmla="*/ 926707 h 1667221"/>
              <a:gd name="connsiteX194" fmla="*/ 914626 w 1948239"/>
              <a:gd name="connsiteY194" fmla="*/ 930971 h 1667221"/>
              <a:gd name="connsiteX195" fmla="*/ 918926 w 1948239"/>
              <a:gd name="connsiteY195" fmla="*/ 930971 h 1667221"/>
              <a:gd name="connsiteX196" fmla="*/ 915163 w 1948239"/>
              <a:gd name="connsiteY196" fmla="*/ 926707 h 1667221"/>
              <a:gd name="connsiteX197" fmla="*/ 1414946 w 1948239"/>
              <a:gd name="connsiteY197" fmla="*/ 925285 h 1667221"/>
              <a:gd name="connsiteX198" fmla="*/ 1412079 w 1948239"/>
              <a:gd name="connsiteY198" fmla="*/ 929549 h 1667221"/>
              <a:gd name="connsiteX199" fmla="*/ 1419247 w 1948239"/>
              <a:gd name="connsiteY199" fmla="*/ 928128 h 1667221"/>
              <a:gd name="connsiteX200" fmla="*/ 1475156 w 1948239"/>
              <a:gd name="connsiteY200" fmla="*/ 913916 h 1667221"/>
              <a:gd name="connsiteX201" fmla="*/ 1475156 w 1948239"/>
              <a:gd name="connsiteY201" fmla="*/ 918180 h 1667221"/>
              <a:gd name="connsiteX202" fmla="*/ 1474695 w 1948239"/>
              <a:gd name="connsiteY202" fmla="*/ 917728 h 1667221"/>
              <a:gd name="connsiteX203" fmla="*/ 844380 w 1948239"/>
              <a:gd name="connsiteY203" fmla="*/ 913914 h 1667221"/>
              <a:gd name="connsiteX204" fmla="*/ 855848 w 1948239"/>
              <a:gd name="connsiteY204" fmla="*/ 921021 h 1667221"/>
              <a:gd name="connsiteX205" fmla="*/ 848681 w 1948239"/>
              <a:gd name="connsiteY205" fmla="*/ 922442 h 1667221"/>
              <a:gd name="connsiteX206" fmla="*/ 844380 w 1948239"/>
              <a:gd name="connsiteY206" fmla="*/ 913914 h 1667221"/>
              <a:gd name="connsiteX207" fmla="*/ 913192 w 1948239"/>
              <a:gd name="connsiteY207" fmla="*/ 912494 h 1667221"/>
              <a:gd name="connsiteX208" fmla="*/ 908892 w 1948239"/>
              <a:gd name="connsiteY208" fmla="*/ 923864 h 1667221"/>
              <a:gd name="connsiteX209" fmla="*/ 913192 w 1948239"/>
              <a:gd name="connsiteY209" fmla="*/ 912494 h 1667221"/>
              <a:gd name="connsiteX210" fmla="*/ 1227148 w 1948239"/>
              <a:gd name="connsiteY210" fmla="*/ 895438 h 1667221"/>
              <a:gd name="connsiteX211" fmla="*/ 1225713 w 1948239"/>
              <a:gd name="connsiteY211" fmla="*/ 911073 h 1667221"/>
              <a:gd name="connsiteX212" fmla="*/ 1227148 w 1948239"/>
              <a:gd name="connsiteY212" fmla="*/ 895438 h 1667221"/>
              <a:gd name="connsiteX213" fmla="*/ 888822 w 1948239"/>
              <a:gd name="connsiteY213" fmla="*/ 895438 h 1667221"/>
              <a:gd name="connsiteX214" fmla="*/ 900290 w 1948239"/>
              <a:gd name="connsiteY214" fmla="*/ 898281 h 1667221"/>
              <a:gd name="connsiteX215" fmla="*/ 888822 w 1948239"/>
              <a:gd name="connsiteY215" fmla="*/ 895438 h 1667221"/>
              <a:gd name="connsiteX216" fmla="*/ 1262986 w 1948239"/>
              <a:gd name="connsiteY216" fmla="*/ 889752 h 1667221"/>
              <a:gd name="connsiteX217" fmla="*/ 1267288 w 1948239"/>
              <a:gd name="connsiteY217" fmla="*/ 898280 h 1667221"/>
              <a:gd name="connsiteX218" fmla="*/ 1257252 w 1948239"/>
              <a:gd name="connsiteY218" fmla="*/ 902544 h 1667221"/>
              <a:gd name="connsiteX219" fmla="*/ 1185572 w 1948239"/>
              <a:gd name="connsiteY219" fmla="*/ 889752 h 1667221"/>
              <a:gd name="connsiteX220" fmla="*/ 1194174 w 1948239"/>
              <a:gd name="connsiteY220" fmla="*/ 892595 h 1667221"/>
              <a:gd name="connsiteX221" fmla="*/ 1197041 w 1948239"/>
              <a:gd name="connsiteY221" fmla="*/ 899703 h 1667221"/>
              <a:gd name="connsiteX222" fmla="*/ 832911 w 1948239"/>
              <a:gd name="connsiteY222" fmla="*/ 888331 h 1667221"/>
              <a:gd name="connsiteX223" fmla="*/ 848682 w 1948239"/>
              <a:gd name="connsiteY223" fmla="*/ 892595 h 1667221"/>
              <a:gd name="connsiteX224" fmla="*/ 876636 w 1948239"/>
              <a:gd name="connsiteY224" fmla="*/ 883357 h 1667221"/>
              <a:gd name="connsiteX225" fmla="*/ 871619 w 1948239"/>
              <a:gd name="connsiteY225" fmla="*/ 891174 h 1667221"/>
              <a:gd name="connsiteX226" fmla="*/ 890255 w 1948239"/>
              <a:gd name="connsiteY226" fmla="*/ 888331 h 1667221"/>
              <a:gd name="connsiteX227" fmla="*/ 881653 w 1948239"/>
              <a:gd name="connsiteY227" fmla="*/ 888331 h 1667221"/>
              <a:gd name="connsiteX228" fmla="*/ 890255 w 1948239"/>
              <a:gd name="connsiteY228" fmla="*/ 884067 h 1667221"/>
              <a:gd name="connsiteX229" fmla="*/ 876636 w 1948239"/>
              <a:gd name="connsiteY229" fmla="*/ 883357 h 1667221"/>
              <a:gd name="connsiteX230" fmla="*/ 1364771 w 1948239"/>
              <a:gd name="connsiteY230" fmla="*/ 881224 h 1667221"/>
              <a:gd name="connsiteX231" fmla="*/ 1341834 w 1948239"/>
              <a:gd name="connsiteY231" fmla="*/ 882646 h 1667221"/>
              <a:gd name="connsiteX232" fmla="*/ 1347568 w 1948239"/>
              <a:gd name="connsiteY232" fmla="*/ 892595 h 1667221"/>
              <a:gd name="connsiteX233" fmla="*/ 1336099 w 1948239"/>
              <a:gd name="connsiteY233" fmla="*/ 889752 h 1667221"/>
              <a:gd name="connsiteX234" fmla="*/ 1333232 w 1948239"/>
              <a:gd name="connsiteY234" fmla="*/ 896859 h 1667221"/>
              <a:gd name="connsiteX235" fmla="*/ 1367638 w 1948239"/>
              <a:gd name="connsiteY235" fmla="*/ 902545 h 1667221"/>
              <a:gd name="connsiteX236" fmla="*/ 1364771 w 1948239"/>
              <a:gd name="connsiteY236" fmla="*/ 881224 h 1667221"/>
              <a:gd name="connsiteX237" fmla="*/ 893122 w 1948239"/>
              <a:gd name="connsiteY237" fmla="*/ 869853 h 1667221"/>
              <a:gd name="connsiteX238" fmla="*/ 881653 w 1948239"/>
              <a:gd name="connsiteY238" fmla="*/ 881224 h 1667221"/>
              <a:gd name="connsiteX239" fmla="*/ 883087 w 1948239"/>
              <a:gd name="connsiteY239" fmla="*/ 881224 h 1667221"/>
              <a:gd name="connsiteX240" fmla="*/ 891689 w 1948239"/>
              <a:gd name="connsiteY240" fmla="*/ 882646 h 1667221"/>
              <a:gd name="connsiteX241" fmla="*/ 884520 w 1948239"/>
              <a:gd name="connsiteY241" fmla="*/ 879803 h 1667221"/>
              <a:gd name="connsiteX242" fmla="*/ 1154034 w 1948239"/>
              <a:gd name="connsiteY242" fmla="*/ 867010 h 1667221"/>
              <a:gd name="connsiteX243" fmla="*/ 1164068 w 1948239"/>
              <a:gd name="connsiteY243" fmla="*/ 871274 h 1667221"/>
              <a:gd name="connsiteX244" fmla="*/ 1161202 w 1948239"/>
              <a:gd name="connsiteY244" fmla="*/ 874117 h 1667221"/>
              <a:gd name="connsiteX245" fmla="*/ 918926 w 1948239"/>
              <a:gd name="connsiteY245" fmla="*/ 864169 h 1667221"/>
              <a:gd name="connsiteX246" fmla="*/ 917287 w 1948239"/>
              <a:gd name="connsiteY246" fmla="*/ 865793 h 1667221"/>
              <a:gd name="connsiteX247" fmla="*/ 910325 w 1948239"/>
              <a:gd name="connsiteY247" fmla="*/ 867012 h 1667221"/>
              <a:gd name="connsiteX248" fmla="*/ 918926 w 1948239"/>
              <a:gd name="connsiteY248" fmla="*/ 872696 h 1667221"/>
              <a:gd name="connsiteX249" fmla="*/ 915701 w 1948239"/>
              <a:gd name="connsiteY249" fmla="*/ 867366 h 1667221"/>
              <a:gd name="connsiteX250" fmla="*/ 917287 w 1948239"/>
              <a:gd name="connsiteY250" fmla="*/ 865793 h 1667221"/>
              <a:gd name="connsiteX251" fmla="*/ 921142 w 1948239"/>
              <a:gd name="connsiteY251" fmla="*/ 865119 h 1667221"/>
              <a:gd name="connsiteX252" fmla="*/ 932187 w 1948239"/>
              <a:gd name="connsiteY252" fmla="*/ 869854 h 1667221"/>
              <a:gd name="connsiteX253" fmla="*/ 938996 w 1948239"/>
              <a:gd name="connsiteY253" fmla="*/ 867012 h 1667221"/>
              <a:gd name="connsiteX254" fmla="*/ 922510 w 1948239"/>
              <a:gd name="connsiteY254" fmla="*/ 864879 h 1667221"/>
              <a:gd name="connsiteX255" fmla="*/ 921142 w 1948239"/>
              <a:gd name="connsiteY255" fmla="*/ 865119 h 1667221"/>
              <a:gd name="connsiteX256" fmla="*/ 851546 w 1948239"/>
              <a:gd name="connsiteY256" fmla="*/ 862746 h 1667221"/>
              <a:gd name="connsiteX257" fmla="*/ 848679 w 1948239"/>
              <a:gd name="connsiteY257" fmla="*/ 869853 h 1667221"/>
              <a:gd name="connsiteX258" fmla="*/ 842945 w 1948239"/>
              <a:gd name="connsiteY258" fmla="*/ 869853 h 1667221"/>
              <a:gd name="connsiteX259" fmla="*/ 940766 w 1948239"/>
              <a:gd name="connsiteY259" fmla="*/ 862525 h 1667221"/>
              <a:gd name="connsiteX260" fmla="*/ 949031 w 1948239"/>
              <a:gd name="connsiteY260" fmla="*/ 874117 h 1667221"/>
              <a:gd name="connsiteX261" fmla="*/ 947598 w 1948239"/>
              <a:gd name="connsiteY261" fmla="*/ 862748 h 1667221"/>
              <a:gd name="connsiteX262" fmla="*/ 940766 w 1948239"/>
              <a:gd name="connsiteY262" fmla="*/ 862525 h 1667221"/>
              <a:gd name="connsiteX263" fmla="*/ 1151636 w 1948239"/>
              <a:gd name="connsiteY263" fmla="*/ 862322 h 1667221"/>
              <a:gd name="connsiteX264" fmla="*/ 1156901 w 1948239"/>
              <a:gd name="connsiteY264" fmla="*/ 865589 h 1667221"/>
              <a:gd name="connsiteX265" fmla="*/ 1151525 w 1948239"/>
              <a:gd name="connsiteY265" fmla="*/ 862924 h 1667221"/>
              <a:gd name="connsiteX266" fmla="*/ 1204210 w 1948239"/>
              <a:gd name="connsiteY266" fmla="*/ 851377 h 1667221"/>
              <a:gd name="connsiteX267" fmla="*/ 1218546 w 1948239"/>
              <a:gd name="connsiteY267" fmla="*/ 871276 h 1667221"/>
              <a:gd name="connsiteX268" fmla="*/ 1209944 w 1948239"/>
              <a:gd name="connsiteY268" fmla="*/ 852798 h 1667221"/>
              <a:gd name="connsiteX269" fmla="*/ 1211377 w 1948239"/>
              <a:gd name="connsiteY269" fmla="*/ 861326 h 1667221"/>
              <a:gd name="connsiteX270" fmla="*/ 1184140 w 1948239"/>
              <a:gd name="connsiteY270" fmla="*/ 845691 h 1667221"/>
              <a:gd name="connsiteX271" fmla="*/ 1198476 w 1948239"/>
              <a:gd name="connsiteY271" fmla="*/ 857062 h 1667221"/>
              <a:gd name="connsiteX272" fmla="*/ 1198476 w 1948239"/>
              <a:gd name="connsiteY272" fmla="*/ 855641 h 1667221"/>
              <a:gd name="connsiteX273" fmla="*/ 871619 w 1948239"/>
              <a:gd name="connsiteY273" fmla="*/ 844270 h 1667221"/>
              <a:gd name="connsiteX274" fmla="*/ 867317 w 1948239"/>
              <a:gd name="connsiteY274" fmla="*/ 849955 h 1667221"/>
              <a:gd name="connsiteX275" fmla="*/ 864450 w 1948239"/>
              <a:gd name="connsiteY275" fmla="*/ 848534 h 1667221"/>
              <a:gd name="connsiteX276" fmla="*/ 1221413 w 1948239"/>
              <a:gd name="connsiteY276" fmla="*/ 841427 h 1667221"/>
              <a:gd name="connsiteX277" fmla="*/ 1221413 w 1948239"/>
              <a:gd name="connsiteY277" fmla="*/ 852798 h 1667221"/>
              <a:gd name="connsiteX278" fmla="*/ 1221413 w 1948239"/>
              <a:gd name="connsiteY278" fmla="*/ 841427 h 1667221"/>
              <a:gd name="connsiteX279" fmla="*/ 24103 w 1948239"/>
              <a:gd name="connsiteY279" fmla="*/ 830945 h 1667221"/>
              <a:gd name="connsiteX280" fmla="*/ 15770 w 1948239"/>
              <a:gd name="connsiteY280" fmla="*/ 844270 h 1667221"/>
              <a:gd name="connsiteX281" fmla="*/ 15770 w 1948239"/>
              <a:gd name="connsiteY281" fmla="*/ 872697 h 1667221"/>
              <a:gd name="connsiteX282" fmla="*/ 20070 w 1948239"/>
              <a:gd name="connsiteY282" fmla="*/ 859905 h 1667221"/>
              <a:gd name="connsiteX283" fmla="*/ 11469 w 1948239"/>
              <a:gd name="connsiteY283" fmla="*/ 911073 h 1667221"/>
              <a:gd name="connsiteX284" fmla="*/ 31539 w 1948239"/>
              <a:gd name="connsiteY284" fmla="*/ 875540 h 1667221"/>
              <a:gd name="connsiteX285" fmla="*/ 34406 w 1948239"/>
              <a:gd name="connsiteY285" fmla="*/ 898280 h 1667221"/>
              <a:gd name="connsiteX286" fmla="*/ 35840 w 1948239"/>
              <a:gd name="connsiteY286" fmla="*/ 915337 h 1667221"/>
              <a:gd name="connsiteX287" fmla="*/ 38707 w 1948239"/>
              <a:gd name="connsiteY287" fmla="*/ 912494 h 1667221"/>
              <a:gd name="connsiteX288" fmla="*/ 35840 w 1948239"/>
              <a:gd name="connsiteY288" fmla="*/ 898280 h 1667221"/>
              <a:gd name="connsiteX289" fmla="*/ 38707 w 1948239"/>
              <a:gd name="connsiteY289" fmla="*/ 884067 h 1667221"/>
              <a:gd name="connsiteX290" fmla="*/ 32973 w 1948239"/>
              <a:gd name="connsiteY290" fmla="*/ 874117 h 1667221"/>
              <a:gd name="connsiteX291" fmla="*/ 24103 w 1948239"/>
              <a:gd name="connsiteY291" fmla="*/ 830945 h 1667221"/>
              <a:gd name="connsiteX292" fmla="*/ 1246321 w 1948239"/>
              <a:gd name="connsiteY292" fmla="*/ 825793 h 1667221"/>
              <a:gd name="connsiteX293" fmla="*/ 1237182 w 1948239"/>
              <a:gd name="connsiteY293" fmla="*/ 827215 h 1667221"/>
              <a:gd name="connsiteX294" fmla="*/ 1254385 w 1948239"/>
              <a:gd name="connsiteY294" fmla="*/ 832899 h 1667221"/>
              <a:gd name="connsiteX295" fmla="*/ 1246321 w 1948239"/>
              <a:gd name="connsiteY295" fmla="*/ 825793 h 1667221"/>
              <a:gd name="connsiteX296" fmla="*/ 1260119 w 1948239"/>
              <a:gd name="connsiteY296" fmla="*/ 822951 h 1667221"/>
              <a:gd name="connsiteX297" fmla="*/ 1261553 w 1948239"/>
              <a:gd name="connsiteY297" fmla="*/ 828635 h 1667221"/>
              <a:gd name="connsiteX298" fmla="*/ 1166937 w 1948239"/>
              <a:gd name="connsiteY298" fmla="*/ 794523 h 1667221"/>
              <a:gd name="connsiteX299" fmla="*/ 1168370 w 1948239"/>
              <a:gd name="connsiteY299" fmla="*/ 812290 h 1667221"/>
              <a:gd name="connsiteX300" fmla="*/ 1170089 w 1948239"/>
              <a:gd name="connsiteY300" fmla="*/ 816337 h 1667221"/>
              <a:gd name="connsiteX301" fmla="*/ 1169804 w 1948239"/>
              <a:gd name="connsiteY301" fmla="*/ 817265 h 1667221"/>
              <a:gd name="connsiteX302" fmla="*/ 1170735 w 1948239"/>
              <a:gd name="connsiteY302" fmla="*/ 817858 h 1667221"/>
              <a:gd name="connsiteX303" fmla="*/ 1174104 w 1948239"/>
              <a:gd name="connsiteY303" fmla="*/ 825792 h 1667221"/>
              <a:gd name="connsiteX304" fmla="*/ 1179838 w 1948239"/>
              <a:gd name="connsiteY304" fmla="*/ 817265 h 1667221"/>
              <a:gd name="connsiteX305" fmla="*/ 1174821 w 1948239"/>
              <a:gd name="connsiteY305" fmla="*/ 820462 h 1667221"/>
              <a:gd name="connsiteX306" fmla="*/ 1170735 w 1948239"/>
              <a:gd name="connsiteY306" fmla="*/ 817858 h 1667221"/>
              <a:gd name="connsiteX307" fmla="*/ 1170089 w 1948239"/>
              <a:gd name="connsiteY307" fmla="*/ 816337 h 1667221"/>
              <a:gd name="connsiteX308" fmla="*/ 1174284 w 1948239"/>
              <a:gd name="connsiteY308" fmla="*/ 802696 h 1667221"/>
              <a:gd name="connsiteX309" fmla="*/ 1166937 w 1948239"/>
              <a:gd name="connsiteY309" fmla="*/ 794523 h 1667221"/>
              <a:gd name="connsiteX310" fmla="*/ 1159768 w 1948239"/>
              <a:gd name="connsiteY310" fmla="*/ 785995 h 1667221"/>
              <a:gd name="connsiteX311" fmla="*/ 1174104 w 1948239"/>
              <a:gd name="connsiteY311" fmla="*/ 785995 h 1667221"/>
              <a:gd name="connsiteX312" fmla="*/ 1013543 w 1948239"/>
              <a:gd name="connsiteY312" fmla="*/ 783152 h 1667221"/>
              <a:gd name="connsiteX313" fmla="*/ 1017844 w 1948239"/>
              <a:gd name="connsiteY313" fmla="*/ 791681 h 1667221"/>
              <a:gd name="connsiteX314" fmla="*/ 1019277 w 1948239"/>
              <a:gd name="connsiteY314" fmla="*/ 784574 h 1667221"/>
              <a:gd name="connsiteX315" fmla="*/ 914626 w 1948239"/>
              <a:gd name="connsiteY315" fmla="*/ 767519 h 1667221"/>
              <a:gd name="connsiteX316" fmla="*/ 911759 w 1948239"/>
              <a:gd name="connsiteY316" fmla="*/ 771782 h 1667221"/>
              <a:gd name="connsiteX317" fmla="*/ 914626 w 1948239"/>
              <a:gd name="connsiteY317" fmla="*/ 768940 h 1667221"/>
              <a:gd name="connsiteX318" fmla="*/ 914626 w 1948239"/>
              <a:gd name="connsiteY318" fmla="*/ 767519 h 1667221"/>
              <a:gd name="connsiteX319" fmla="*/ 1939639 w 1948239"/>
              <a:gd name="connsiteY319" fmla="*/ 766096 h 1667221"/>
              <a:gd name="connsiteX320" fmla="*/ 1935337 w 1948239"/>
              <a:gd name="connsiteY320" fmla="*/ 783151 h 1667221"/>
              <a:gd name="connsiteX321" fmla="*/ 1935337 w 1948239"/>
              <a:gd name="connsiteY321" fmla="*/ 781730 h 1667221"/>
              <a:gd name="connsiteX322" fmla="*/ 927528 w 1948239"/>
              <a:gd name="connsiteY322" fmla="*/ 740513 h 1667221"/>
              <a:gd name="connsiteX323" fmla="*/ 918926 w 1948239"/>
              <a:gd name="connsiteY323" fmla="*/ 750462 h 1667221"/>
              <a:gd name="connsiteX324" fmla="*/ 920359 w 1948239"/>
              <a:gd name="connsiteY324" fmla="*/ 756148 h 1667221"/>
              <a:gd name="connsiteX325" fmla="*/ 921793 w 1948239"/>
              <a:gd name="connsiteY325" fmla="*/ 756148 h 1667221"/>
              <a:gd name="connsiteX326" fmla="*/ 943298 w 1948239"/>
              <a:gd name="connsiteY326" fmla="*/ 757569 h 1667221"/>
              <a:gd name="connsiteX327" fmla="*/ 944731 w 1948239"/>
              <a:gd name="connsiteY327" fmla="*/ 750462 h 1667221"/>
              <a:gd name="connsiteX328" fmla="*/ 938996 w 1948239"/>
              <a:gd name="connsiteY328" fmla="*/ 744777 h 1667221"/>
              <a:gd name="connsiteX329" fmla="*/ 927528 w 1948239"/>
              <a:gd name="connsiteY329" fmla="*/ 740513 h 1667221"/>
              <a:gd name="connsiteX330" fmla="*/ 911759 w 1948239"/>
              <a:gd name="connsiteY330" fmla="*/ 737670 h 1667221"/>
              <a:gd name="connsiteX331" fmla="*/ 913192 w 1948239"/>
              <a:gd name="connsiteY331" fmla="*/ 744777 h 1667221"/>
              <a:gd name="connsiteX332" fmla="*/ 918926 w 1948239"/>
              <a:gd name="connsiteY332" fmla="*/ 739091 h 1667221"/>
              <a:gd name="connsiteX333" fmla="*/ 1092389 w 1948239"/>
              <a:gd name="connsiteY333" fmla="*/ 734827 h 1667221"/>
              <a:gd name="connsiteX334" fmla="*/ 1089522 w 1948239"/>
              <a:gd name="connsiteY334" fmla="*/ 740512 h 1667221"/>
              <a:gd name="connsiteX335" fmla="*/ 1088089 w 1948239"/>
              <a:gd name="connsiteY335" fmla="*/ 739091 h 1667221"/>
              <a:gd name="connsiteX336" fmla="*/ 1060852 w 1948239"/>
              <a:gd name="connsiteY336" fmla="*/ 726299 h 1667221"/>
              <a:gd name="connsiteX337" fmla="*/ 1059417 w 1948239"/>
              <a:gd name="connsiteY337" fmla="*/ 729142 h 1667221"/>
              <a:gd name="connsiteX338" fmla="*/ 1056550 w 1948239"/>
              <a:gd name="connsiteY338" fmla="*/ 727722 h 1667221"/>
              <a:gd name="connsiteX339" fmla="*/ 1055117 w 1948239"/>
              <a:gd name="connsiteY339" fmla="*/ 730563 h 1667221"/>
              <a:gd name="connsiteX340" fmla="*/ 1059417 w 1948239"/>
              <a:gd name="connsiteY340" fmla="*/ 731986 h 1667221"/>
              <a:gd name="connsiteX341" fmla="*/ 1060852 w 1948239"/>
              <a:gd name="connsiteY341" fmla="*/ 726299 h 1667221"/>
              <a:gd name="connsiteX342" fmla="*/ 850774 w 1948239"/>
              <a:gd name="connsiteY342" fmla="*/ 713968 h 1667221"/>
              <a:gd name="connsiteX343" fmla="*/ 851549 w 1948239"/>
              <a:gd name="connsiteY343" fmla="*/ 714929 h 1667221"/>
              <a:gd name="connsiteX344" fmla="*/ 850810 w 1948239"/>
              <a:gd name="connsiteY344" fmla="*/ 714342 h 1667221"/>
              <a:gd name="connsiteX345" fmla="*/ 920359 w 1948239"/>
              <a:gd name="connsiteY345" fmla="*/ 712087 h 1667221"/>
              <a:gd name="connsiteX346" fmla="*/ 927528 w 1948239"/>
              <a:gd name="connsiteY346" fmla="*/ 727722 h 1667221"/>
              <a:gd name="connsiteX347" fmla="*/ 927528 w 1948239"/>
              <a:gd name="connsiteY347" fmla="*/ 724879 h 1667221"/>
              <a:gd name="connsiteX348" fmla="*/ 920359 w 1948239"/>
              <a:gd name="connsiteY348" fmla="*/ 712087 h 1667221"/>
              <a:gd name="connsiteX349" fmla="*/ 1040781 w 1948239"/>
              <a:gd name="connsiteY349" fmla="*/ 697873 h 1667221"/>
              <a:gd name="connsiteX350" fmla="*/ 1039347 w 1948239"/>
              <a:gd name="connsiteY350" fmla="*/ 703558 h 1667221"/>
              <a:gd name="connsiteX351" fmla="*/ 1037914 w 1948239"/>
              <a:gd name="connsiteY351" fmla="*/ 707822 h 1667221"/>
              <a:gd name="connsiteX352" fmla="*/ 1037914 w 1948239"/>
              <a:gd name="connsiteY352" fmla="*/ 709244 h 1667221"/>
              <a:gd name="connsiteX353" fmla="*/ 1050816 w 1948239"/>
              <a:gd name="connsiteY353" fmla="*/ 704980 h 1667221"/>
              <a:gd name="connsiteX354" fmla="*/ 1049381 w 1948239"/>
              <a:gd name="connsiteY354" fmla="*/ 707822 h 1667221"/>
              <a:gd name="connsiteX355" fmla="*/ 1053683 w 1948239"/>
              <a:gd name="connsiteY355" fmla="*/ 707822 h 1667221"/>
              <a:gd name="connsiteX356" fmla="*/ 1050816 w 1948239"/>
              <a:gd name="connsiteY356" fmla="*/ 704980 h 1667221"/>
              <a:gd name="connsiteX357" fmla="*/ 1040781 w 1948239"/>
              <a:gd name="connsiteY357" fmla="*/ 702137 h 1667221"/>
              <a:gd name="connsiteX358" fmla="*/ 1043649 w 1948239"/>
              <a:gd name="connsiteY358" fmla="*/ 699294 h 1667221"/>
              <a:gd name="connsiteX359" fmla="*/ 1040781 w 1948239"/>
              <a:gd name="connsiteY359" fmla="*/ 697873 h 1667221"/>
              <a:gd name="connsiteX360" fmla="*/ 816784 w 1948239"/>
              <a:gd name="connsiteY360" fmla="*/ 697873 h 1667221"/>
              <a:gd name="connsiteX361" fmla="*/ 828612 w 1948239"/>
              <a:gd name="connsiteY361" fmla="*/ 700716 h 1667221"/>
              <a:gd name="connsiteX362" fmla="*/ 807107 w 1948239"/>
              <a:gd name="connsiteY362" fmla="*/ 703558 h 1667221"/>
              <a:gd name="connsiteX363" fmla="*/ 816784 w 1948239"/>
              <a:gd name="connsiteY363" fmla="*/ 697873 h 1667221"/>
              <a:gd name="connsiteX364" fmla="*/ 1866524 w 1948239"/>
              <a:gd name="connsiteY364" fmla="*/ 695030 h 1667221"/>
              <a:gd name="connsiteX365" fmla="*/ 1869391 w 1948239"/>
              <a:gd name="connsiteY365" fmla="*/ 746198 h 1667221"/>
              <a:gd name="connsiteX366" fmla="*/ 1866524 w 1948239"/>
              <a:gd name="connsiteY366" fmla="*/ 695030 h 1667221"/>
              <a:gd name="connsiteX367" fmla="*/ 993473 w 1948239"/>
              <a:gd name="connsiteY367" fmla="*/ 690766 h 1667221"/>
              <a:gd name="connsiteX368" fmla="*/ 989173 w 1948239"/>
              <a:gd name="connsiteY368" fmla="*/ 692188 h 1667221"/>
              <a:gd name="connsiteX369" fmla="*/ 989173 w 1948239"/>
              <a:gd name="connsiteY369" fmla="*/ 693609 h 1667221"/>
              <a:gd name="connsiteX370" fmla="*/ 993473 w 1948239"/>
              <a:gd name="connsiteY370" fmla="*/ 690766 h 1667221"/>
              <a:gd name="connsiteX371" fmla="*/ 711057 w 1948239"/>
              <a:gd name="connsiteY371" fmla="*/ 679395 h 1667221"/>
              <a:gd name="connsiteX372" fmla="*/ 718708 w 1948239"/>
              <a:gd name="connsiteY372" fmla="*/ 679495 h 1667221"/>
              <a:gd name="connsiteX373" fmla="*/ 718405 w 1948239"/>
              <a:gd name="connsiteY373" fmla="*/ 679574 h 1667221"/>
              <a:gd name="connsiteX374" fmla="*/ 711057 w 1948239"/>
              <a:gd name="connsiteY374" fmla="*/ 679395 h 1667221"/>
              <a:gd name="connsiteX375" fmla="*/ 70067 w 1948239"/>
              <a:gd name="connsiteY375" fmla="*/ 662384 h 1667221"/>
              <a:gd name="connsiteX376" fmla="*/ 58778 w 1948239"/>
              <a:gd name="connsiteY376" fmla="*/ 690766 h 1667221"/>
              <a:gd name="connsiteX377" fmla="*/ 68812 w 1948239"/>
              <a:gd name="connsiteY377" fmla="*/ 686502 h 1667221"/>
              <a:gd name="connsiteX378" fmla="*/ 73113 w 1948239"/>
              <a:gd name="connsiteY378" fmla="*/ 670868 h 1667221"/>
              <a:gd name="connsiteX379" fmla="*/ 70067 w 1948239"/>
              <a:gd name="connsiteY379" fmla="*/ 662384 h 1667221"/>
              <a:gd name="connsiteX380" fmla="*/ 926095 w 1948239"/>
              <a:gd name="connsiteY380" fmla="*/ 658076 h 1667221"/>
              <a:gd name="connsiteX381" fmla="*/ 923228 w 1948239"/>
              <a:gd name="connsiteY381" fmla="*/ 672288 h 1667221"/>
              <a:gd name="connsiteX382" fmla="*/ 918926 w 1948239"/>
              <a:gd name="connsiteY382" fmla="*/ 668024 h 1667221"/>
              <a:gd name="connsiteX383" fmla="*/ 931829 w 1948239"/>
              <a:gd name="connsiteY383" fmla="*/ 676554 h 1667221"/>
              <a:gd name="connsiteX384" fmla="*/ 926095 w 1948239"/>
              <a:gd name="connsiteY384" fmla="*/ 658076 h 1667221"/>
              <a:gd name="connsiteX385" fmla="*/ 841513 w 1948239"/>
              <a:gd name="connsiteY385" fmla="*/ 652390 h 1667221"/>
              <a:gd name="connsiteX386" fmla="*/ 858716 w 1948239"/>
              <a:gd name="connsiteY386" fmla="*/ 672288 h 1667221"/>
              <a:gd name="connsiteX387" fmla="*/ 852981 w 1948239"/>
              <a:gd name="connsiteY387" fmla="*/ 665183 h 1667221"/>
              <a:gd name="connsiteX388" fmla="*/ 854416 w 1948239"/>
              <a:gd name="connsiteY388" fmla="*/ 665183 h 1667221"/>
              <a:gd name="connsiteX389" fmla="*/ 855849 w 1948239"/>
              <a:gd name="connsiteY389" fmla="*/ 658076 h 1667221"/>
              <a:gd name="connsiteX390" fmla="*/ 841513 w 1948239"/>
              <a:gd name="connsiteY390" fmla="*/ 652390 h 1667221"/>
              <a:gd name="connsiteX391" fmla="*/ 1050816 w 1948239"/>
              <a:gd name="connsiteY391" fmla="*/ 643862 h 1667221"/>
              <a:gd name="connsiteX392" fmla="*/ 1033613 w 1948239"/>
              <a:gd name="connsiteY392" fmla="*/ 653812 h 1667221"/>
              <a:gd name="connsiteX393" fmla="*/ 1040781 w 1948239"/>
              <a:gd name="connsiteY393" fmla="*/ 650969 h 1667221"/>
              <a:gd name="connsiteX394" fmla="*/ 1040781 w 1948239"/>
              <a:gd name="connsiteY394" fmla="*/ 652390 h 1667221"/>
              <a:gd name="connsiteX395" fmla="*/ 1047949 w 1948239"/>
              <a:gd name="connsiteY395" fmla="*/ 653812 h 1667221"/>
              <a:gd name="connsiteX396" fmla="*/ 1050816 w 1948239"/>
              <a:gd name="connsiteY396" fmla="*/ 643862 h 1667221"/>
              <a:gd name="connsiteX397" fmla="*/ 994471 w 1948239"/>
              <a:gd name="connsiteY397" fmla="*/ 641699 h 1667221"/>
              <a:gd name="connsiteX398" fmla="*/ 995167 w 1948239"/>
              <a:gd name="connsiteY398" fmla="*/ 641769 h 1667221"/>
              <a:gd name="connsiteX399" fmla="*/ 993473 w 1948239"/>
              <a:gd name="connsiteY399" fmla="*/ 642441 h 1667221"/>
              <a:gd name="connsiteX400" fmla="*/ 676651 w 1948239"/>
              <a:gd name="connsiteY400" fmla="*/ 632491 h 1667221"/>
              <a:gd name="connsiteX401" fmla="*/ 695287 w 1948239"/>
              <a:gd name="connsiteY401" fmla="*/ 633913 h 1667221"/>
              <a:gd name="connsiteX402" fmla="*/ 676651 w 1948239"/>
              <a:gd name="connsiteY402" fmla="*/ 632491 h 1667221"/>
              <a:gd name="connsiteX403" fmla="*/ 1889462 w 1948239"/>
              <a:gd name="connsiteY403" fmla="*/ 626807 h 1667221"/>
              <a:gd name="connsiteX404" fmla="*/ 1895196 w 1948239"/>
              <a:gd name="connsiteY404" fmla="*/ 665182 h 1667221"/>
              <a:gd name="connsiteX405" fmla="*/ 1876560 w 1948239"/>
              <a:gd name="connsiteY405" fmla="*/ 712086 h 1667221"/>
              <a:gd name="connsiteX406" fmla="*/ 1900930 w 1948239"/>
              <a:gd name="connsiteY406" fmla="*/ 635334 h 1667221"/>
              <a:gd name="connsiteX407" fmla="*/ 1003402 w 1948239"/>
              <a:gd name="connsiteY407" fmla="*/ 616178 h 1667221"/>
              <a:gd name="connsiteX408" fmla="*/ 1005120 w 1948239"/>
              <a:gd name="connsiteY408" fmla="*/ 618811 h 1667221"/>
              <a:gd name="connsiteX409" fmla="*/ 1003508 w 1948239"/>
              <a:gd name="connsiteY409" fmla="*/ 626806 h 1667221"/>
              <a:gd name="connsiteX410" fmla="*/ 1001358 w 1948239"/>
              <a:gd name="connsiteY410" fmla="*/ 619345 h 1667221"/>
              <a:gd name="connsiteX411" fmla="*/ 999207 w 1948239"/>
              <a:gd name="connsiteY411" fmla="*/ 609751 h 1667221"/>
              <a:gd name="connsiteX412" fmla="*/ 1003508 w 1948239"/>
              <a:gd name="connsiteY412" fmla="*/ 616014 h 1667221"/>
              <a:gd name="connsiteX413" fmla="*/ 1003402 w 1948239"/>
              <a:gd name="connsiteY413" fmla="*/ 616178 h 1667221"/>
              <a:gd name="connsiteX414" fmla="*/ 666616 w 1948239"/>
              <a:gd name="connsiteY414" fmla="*/ 604065 h 1667221"/>
              <a:gd name="connsiteX415" fmla="*/ 655147 w 1948239"/>
              <a:gd name="connsiteY415" fmla="*/ 614015 h 1667221"/>
              <a:gd name="connsiteX416" fmla="*/ 663749 w 1948239"/>
              <a:gd name="connsiteY416" fmla="*/ 626806 h 1667221"/>
              <a:gd name="connsiteX417" fmla="*/ 670917 w 1948239"/>
              <a:gd name="connsiteY417" fmla="*/ 616858 h 1667221"/>
              <a:gd name="connsiteX418" fmla="*/ 666616 w 1948239"/>
              <a:gd name="connsiteY418" fmla="*/ 604065 h 1667221"/>
              <a:gd name="connsiteX419" fmla="*/ 1093823 w 1948239"/>
              <a:gd name="connsiteY419" fmla="*/ 602644 h 1667221"/>
              <a:gd name="connsiteX420" fmla="*/ 1085222 w 1948239"/>
              <a:gd name="connsiteY420" fmla="*/ 609751 h 1667221"/>
              <a:gd name="connsiteX421" fmla="*/ 1093823 w 1948239"/>
              <a:gd name="connsiteY421" fmla="*/ 602644 h 1667221"/>
              <a:gd name="connsiteX422" fmla="*/ 762666 w 1948239"/>
              <a:gd name="connsiteY422" fmla="*/ 602644 h 1667221"/>
              <a:gd name="connsiteX423" fmla="*/ 764099 w 1948239"/>
              <a:gd name="connsiteY423" fmla="*/ 615436 h 1667221"/>
              <a:gd name="connsiteX424" fmla="*/ 759799 w 1948239"/>
              <a:gd name="connsiteY424" fmla="*/ 615436 h 1667221"/>
              <a:gd name="connsiteX425" fmla="*/ 762487 w 1948239"/>
              <a:gd name="connsiteY425" fmla="*/ 622720 h 1667221"/>
              <a:gd name="connsiteX426" fmla="*/ 763428 w 1948239"/>
              <a:gd name="connsiteY426" fmla="*/ 623371 h 1667221"/>
              <a:gd name="connsiteX427" fmla="*/ 762666 w 1948239"/>
              <a:gd name="connsiteY427" fmla="*/ 625386 h 1667221"/>
              <a:gd name="connsiteX428" fmla="*/ 768401 w 1948239"/>
              <a:gd name="connsiteY428" fmla="*/ 626806 h 1667221"/>
              <a:gd name="connsiteX429" fmla="*/ 763428 w 1948239"/>
              <a:gd name="connsiteY429" fmla="*/ 623371 h 1667221"/>
              <a:gd name="connsiteX430" fmla="*/ 765354 w 1948239"/>
              <a:gd name="connsiteY430" fmla="*/ 618279 h 1667221"/>
              <a:gd name="connsiteX431" fmla="*/ 771268 w 1948239"/>
              <a:gd name="connsiteY431" fmla="*/ 611172 h 1667221"/>
              <a:gd name="connsiteX432" fmla="*/ 762666 w 1948239"/>
              <a:gd name="connsiteY432" fmla="*/ 602644 h 1667221"/>
              <a:gd name="connsiteX433" fmla="*/ 785469 w 1948239"/>
              <a:gd name="connsiteY433" fmla="*/ 599801 h 1667221"/>
              <a:gd name="connsiteX434" fmla="*/ 779869 w 1948239"/>
              <a:gd name="connsiteY434" fmla="*/ 602644 h 1667221"/>
              <a:gd name="connsiteX435" fmla="*/ 789904 w 1948239"/>
              <a:gd name="connsiteY435" fmla="*/ 612593 h 1667221"/>
              <a:gd name="connsiteX436" fmla="*/ 785469 w 1948239"/>
              <a:gd name="connsiteY436" fmla="*/ 599801 h 1667221"/>
              <a:gd name="connsiteX437" fmla="*/ 543327 w 1948239"/>
              <a:gd name="connsiteY437" fmla="*/ 599801 h 1667221"/>
              <a:gd name="connsiteX438" fmla="*/ 556228 w 1948239"/>
              <a:gd name="connsiteY438" fmla="*/ 606908 h 1667221"/>
              <a:gd name="connsiteX439" fmla="*/ 543327 w 1948239"/>
              <a:gd name="connsiteY439" fmla="*/ 599801 h 1667221"/>
              <a:gd name="connsiteX440" fmla="*/ 1943939 w 1948239"/>
              <a:gd name="connsiteY440" fmla="*/ 592694 h 1667221"/>
              <a:gd name="connsiteX441" fmla="*/ 1948239 w 1948239"/>
              <a:gd name="connsiteY441" fmla="*/ 598379 h 1667221"/>
              <a:gd name="connsiteX442" fmla="*/ 1948239 w 1948239"/>
              <a:gd name="connsiteY442" fmla="*/ 639599 h 1667221"/>
              <a:gd name="connsiteX443" fmla="*/ 1943939 w 1948239"/>
              <a:gd name="connsiteY443" fmla="*/ 592694 h 1667221"/>
              <a:gd name="connsiteX444" fmla="*/ 586335 w 1948239"/>
              <a:gd name="connsiteY444" fmla="*/ 589852 h 1667221"/>
              <a:gd name="connsiteX445" fmla="*/ 579168 w 1948239"/>
              <a:gd name="connsiteY445" fmla="*/ 594116 h 1667221"/>
              <a:gd name="connsiteX446" fmla="*/ 596371 w 1948239"/>
              <a:gd name="connsiteY446" fmla="*/ 598380 h 1667221"/>
              <a:gd name="connsiteX447" fmla="*/ 1069453 w 1948239"/>
              <a:gd name="connsiteY447" fmla="*/ 587009 h 1667221"/>
              <a:gd name="connsiteX448" fmla="*/ 1069453 w 1948239"/>
              <a:gd name="connsiteY448" fmla="*/ 591273 h 1667221"/>
              <a:gd name="connsiteX449" fmla="*/ 1071989 w 1948239"/>
              <a:gd name="connsiteY449" fmla="*/ 587972 h 1667221"/>
              <a:gd name="connsiteX450" fmla="*/ 1077875 w 1948239"/>
              <a:gd name="connsiteY450" fmla="*/ 590207 h 1667221"/>
              <a:gd name="connsiteX451" fmla="*/ 1085222 w 1948239"/>
              <a:gd name="connsiteY451" fmla="*/ 595537 h 1667221"/>
              <a:gd name="connsiteX452" fmla="*/ 1092389 w 1948239"/>
              <a:gd name="connsiteY452" fmla="*/ 589852 h 1667221"/>
              <a:gd name="connsiteX453" fmla="*/ 1079487 w 1948239"/>
              <a:gd name="connsiteY453" fmla="*/ 589852 h 1667221"/>
              <a:gd name="connsiteX454" fmla="*/ 1079487 w 1948239"/>
              <a:gd name="connsiteY454" fmla="*/ 587009 h 1667221"/>
              <a:gd name="connsiteX455" fmla="*/ 1072319 w 1948239"/>
              <a:gd name="connsiteY455" fmla="*/ 587542 h 1667221"/>
              <a:gd name="connsiteX456" fmla="*/ 1071989 w 1948239"/>
              <a:gd name="connsiteY456" fmla="*/ 587972 h 1667221"/>
              <a:gd name="connsiteX457" fmla="*/ 488851 w 1948239"/>
              <a:gd name="connsiteY457" fmla="*/ 569953 h 1667221"/>
              <a:gd name="connsiteX458" fmla="*/ 485984 w 1948239"/>
              <a:gd name="connsiteY458" fmla="*/ 575638 h 1667221"/>
              <a:gd name="connsiteX459" fmla="*/ 477383 w 1948239"/>
              <a:gd name="connsiteY459" fmla="*/ 594116 h 1667221"/>
              <a:gd name="connsiteX460" fmla="*/ 484551 w 1948239"/>
              <a:gd name="connsiteY460" fmla="*/ 592694 h 1667221"/>
              <a:gd name="connsiteX461" fmla="*/ 481683 w 1948239"/>
              <a:gd name="connsiteY461" fmla="*/ 588430 h 1667221"/>
              <a:gd name="connsiteX462" fmla="*/ 491719 w 1948239"/>
              <a:gd name="connsiteY462" fmla="*/ 595537 h 1667221"/>
              <a:gd name="connsiteX463" fmla="*/ 485984 w 1948239"/>
              <a:gd name="connsiteY463" fmla="*/ 575638 h 1667221"/>
              <a:gd name="connsiteX464" fmla="*/ 491719 w 1948239"/>
              <a:gd name="connsiteY464" fmla="*/ 574217 h 1667221"/>
              <a:gd name="connsiteX465" fmla="*/ 496019 w 1948239"/>
              <a:gd name="connsiteY465" fmla="*/ 572795 h 1667221"/>
              <a:gd name="connsiteX466" fmla="*/ 496019 w 1948239"/>
              <a:gd name="connsiteY466" fmla="*/ 569953 h 1667221"/>
              <a:gd name="connsiteX467" fmla="*/ 491719 w 1948239"/>
              <a:gd name="connsiteY467" fmla="*/ 572795 h 1667221"/>
              <a:gd name="connsiteX468" fmla="*/ 488851 w 1948239"/>
              <a:gd name="connsiteY468" fmla="*/ 569953 h 1667221"/>
              <a:gd name="connsiteX469" fmla="*/ 435810 w 1948239"/>
              <a:gd name="connsiteY469" fmla="*/ 548633 h 1667221"/>
              <a:gd name="connsiteX470" fmla="*/ 441544 w 1948239"/>
              <a:gd name="connsiteY470" fmla="*/ 560003 h 1667221"/>
              <a:gd name="connsiteX471" fmla="*/ 440110 w 1948239"/>
              <a:gd name="connsiteY471" fmla="*/ 551476 h 1667221"/>
              <a:gd name="connsiteX472" fmla="*/ 1016410 w 1948239"/>
              <a:gd name="connsiteY472" fmla="*/ 541526 h 1667221"/>
              <a:gd name="connsiteX473" fmla="*/ 1017325 w 1948239"/>
              <a:gd name="connsiteY473" fmla="*/ 547713 h 1667221"/>
              <a:gd name="connsiteX474" fmla="*/ 1016948 w 1948239"/>
              <a:gd name="connsiteY474" fmla="*/ 547389 h 1667221"/>
              <a:gd name="connsiteX475" fmla="*/ 1016410 w 1948239"/>
              <a:gd name="connsiteY475" fmla="*/ 541526 h 1667221"/>
              <a:gd name="connsiteX476" fmla="*/ 559098 w 1948239"/>
              <a:gd name="connsiteY476" fmla="*/ 530156 h 1667221"/>
              <a:gd name="connsiteX477" fmla="*/ 570566 w 1948239"/>
              <a:gd name="connsiteY477" fmla="*/ 531577 h 1667221"/>
              <a:gd name="connsiteX478" fmla="*/ 559098 w 1948239"/>
              <a:gd name="connsiteY478" fmla="*/ 530156 h 1667221"/>
              <a:gd name="connsiteX479" fmla="*/ 1055117 w 1948239"/>
              <a:gd name="connsiteY479" fmla="*/ 524470 h 1667221"/>
              <a:gd name="connsiteX480" fmla="*/ 1055117 w 1948239"/>
              <a:gd name="connsiteY480" fmla="*/ 537262 h 1667221"/>
              <a:gd name="connsiteX481" fmla="*/ 1055117 w 1948239"/>
              <a:gd name="connsiteY481" fmla="*/ 524470 h 1667221"/>
              <a:gd name="connsiteX482" fmla="*/ 1070886 w 1948239"/>
              <a:gd name="connsiteY482" fmla="*/ 508835 h 1667221"/>
              <a:gd name="connsiteX483" fmla="*/ 1059417 w 1948239"/>
              <a:gd name="connsiteY483" fmla="*/ 514522 h 1667221"/>
              <a:gd name="connsiteX484" fmla="*/ 1070886 w 1948239"/>
              <a:gd name="connsiteY484" fmla="*/ 521627 h 1667221"/>
              <a:gd name="connsiteX485" fmla="*/ 1082355 w 1948239"/>
              <a:gd name="connsiteY485" fmla="*/ 518785 h 1667221"/>
              <a:gd name="connsiteX486" fmla="*/ 1070886 w 1948239"/>
              <a:gd name="connsiteY486" fmla="*/ 508835 h 1667221"/>
              <a:gd name="connsiteX487" fmla="*/ 549062 w 1948239"/>
              <a:gd name="connsiteY487" fmla="*/ 508835 h 1667221"/>
              <a:gd name="connsiteX488" fmla="*/ 561965 w 1948239"/>
              <a:gd name="connsiteY488" fmla="*/ 523049 h 1667221"/>
              <a:gd name="connsiteX489" fmla="*/ 549062 w 1948239"/>
              <a:gd name="connsiteY489" fmla="*/ 508835 h 1667221"/>
              <a:gd name="connsiteX490" fmla="*/ 1893763 w 1948239"/>
              <a:gd name="connsiteY490" fmla="*/ 491780 h 1667221"/>
              <a:gd name="connsiteX491" fmla="*/ 1889462 w 1948239"/>
              <a:gd name="connsiteY491" fmla="*/ 507415 h 1667221"/>
              <a:gd name="connsiteX492" fmla="*/ 1895196 w 1948239"/>
              <a:gd name="connsiteY492" fmla="*/ 497465 h 1667221"/>
              <a:gd name="connsiteX493" fmla="*/ 1908099 w 1948239"/>
              <a:gd name="connsiteY493" fmla="*/ 565688 h 1667221"/>
              <a:gd name="connsiteX494" fmla="*/ 1896630 w 1948239"/>
              <a:gd name="connsiteY494" fmla="*/ 494622 h 1667221"/>
              <a:gd name="connsiteX495" fmla="*/ 1895196 w 1948239"/>
              <a:gd name="connsiteY495" fmla="*/ 497465 h 1667221"/>
              <a:gd name="connsiteX496" fmla="*/ 1083789 w 1948239"/>
              <a:gd name="connsiteY496" fmla="*/ 456247 h 1667221"/>
              <a:gd name="connsiteX497" fmla="*/ 1080922 w 1948239"/>
              <a:gd name="connsiteY497" fmla="*/ 467617 h 1667221"/>
              <a:gd name="connsiteX498" fmla="*/ 1089523 w 1948239"/>
              <a:gd name="connsiteY498" fmla="*/ 461931 h 1667221"/>
              <a:gd name="connsiteX499" fmla="*/ 1083789 w 1948239"/>
              <a:gd name="connsiteY499" fmla="*/ 456247 h 1667221"/>
              <a:gd name="connsiteX500" fmla="*/ 1146867 w 1948239"/>
              <a:gd name="connsiteY500" fmla="*/ 453404 h 1667221"/>
              <a:gd name="connsiteX501" fmla="*/ 1145432 w 1948239"/>
              <a:gd name="connsiteY501" fmla="*/ 460511 h 1667221"/>
              <a:gd name="connsiteX502" fmla="*/ 1146867 w 1948239"/>
              <a:gd name="connsiteY502" fmla="*/ 453404 h 1667221"/>
              <a:gd name="connsiteX503" fmla="*/ 1166937 w 1948239"/>
              <a:gd name="connsiteY503" fmla="*/ 451983 h 1667221"/>
              <a:gd name="connsiteX504" fmla="*/ 1154034 w 1948239"/>
              <a:gd name="connsiteY504" fmla="*/ 457667 h 1667221"/>
              <a:gd name="connsiteX505" fmla="*/ 1166937 w 1948239"/>
              <a:gd name="connsiteY505" fmla="*/ 451983 h 1667221"/>
              <a:gd name="connsiteX506" fmla="*/ 1079487 w 1948239"/>
              <a:gd name="connsiteY506" fmla="*/ 427820 h 1667221"/>
              <a:gd name="connsiteX507" fmla="*/ 1072320 w 1948239"/>
              <a:gd name="connsiteY507" fmla="*/ 436348 h 1667221"/>
              <a:gd name="connsiteX508" fmla="*/ 1079487 w 1948239"/>
              <a:gd name="connsiteY508" fmla="*/ 427820 h 1667221"/>
              <a:gd name="connsiteX509" fmla="*/ 1910965 w 1948239"/>
              <a:gd name="connsiteY509" fmla="*/ 420713 h 1667221"/>
              <a:gd name="connsiteX510" fmla="*/ 1928168 w 1948239"/>
              <a:gd name="connsiteY510" fmla="*/ 481830 h 1667221"/>
              <a:gd name="connsiteX511" fmla="*/ 1913832 w 1948239"/>
              <a:gd name="connsiteY511" fmla="*/ 440612 h 1667221"/>
              <a:gd name="connsiteX512" fmla="*/ 1910965 w 1948239"/>
              <a:gd name="connsiteY512" fmla="*/ 420713 h 1667221"/>
              <a:gd name="connsiteX513" fmla="*/ 1852189 w 1948239"/>
              <a:gd name="connsiteY513" fmla="*/ 412186 h 1667221"/>
              <a:gd name="connsiteX514" fmla="*/ 1857923 w 1948239"/>
              <a:gd name="connsiteY514" fmla="*/ 432084 h 1667221"/>
              <a:gd name="connsiteX515" fmla="*/ 1855056 w 1948239"/>
              <a:gd name="connsiteY515" fmla="*/ 450561 h 1667221"/>
              <a:gd name="connsiteX516" fmla="*/ 1857923 w 1948239"/>
              <a:gd name="connsiteY516" fmla="*/ 432084 h 1667221"/>
              <a:gd name="connsiteX517" fmla="*/ 1852189 w 1948239"/>
              <a:gd name="connsiteY517" fmla="*/ 412186 h 1667221"/>
              <a:gd name="connsiteX518" fmla="*/ 1862224 w 1948239"/>
              <a:gd name="connsiteY518" fmla="*/ 400815 h 1667221"/>
              <a:gd name="connsiteX519" fmla="*/ 1875126 w 1948239"/>
              <a:gd name="connsiteY519" fmla="*/ 464775 h 1667221"/>
              <a:gd name="connsiteX520" fmla="*/ 1875126 w 1948239"/>
              <a:gd name="connsiteY520" fmla="*/ 442033 h 1667221"/>
              <a:gd name="connsiteX521" fmla="*/ 1883727 w 1948239"/>
              <a:gd name="connsiteY521" fmla="*/ 484673 h 1667221"/>
              <a:gd name="connsiteX522" fmla="*/ 1885162 w 1948239"/>
              <a:gd name="connsiteY522" fmla="*/ 451983 h 1667221"/>
              <a:gd name="connsiteX523" fmla="*/ 1882294 w 1948239"/>
              <a:gd name="connsiteY523" fmla="*/ 439190 h 1667221"/>
              <a:gd name="connsiteX524" fmla="*/ 1876560 w 1948239"/>
              <a:gd name="connsiteY524" fmla="*/ 426398 h 1667221"/>
              <a:gd name="connsiteX525" fmla="*/ 1862224 w 1948239"/>
              <a:gd name="connsiteY525" fmla="*/ 400815 h 1667221"/>
              <a:gd name="connsiteX526" fmla="*/ 1092389 w 1948239"/>
              <a:gd name="connsiteY526" fmla="*/ 379495 h 1667221"/>
              <a:gd name="connsiteX527" fmla="*/ 1092389 w 1948239"/>
              <a:gd name="connsiteY527" fmla="*/ 385180 h 1667221"/>
              <a:gd name="connsiteX528" fmla="*/ 1096690 w 1948239"/>
              <a:gd name="connsiteY528" fmla="*/ 385180 h 1667221"/>
              <a:gd name="connsiteX529" fmla="*/ 1088089 w 1948239"/>
              <a:gd name="connsiteY529" fmla="*/ 390865 h 1667221"/>
              <a:gd name="connsiteX530" fmla="*/ 1108159 w 1948239"/>
              <a:gd name="connsiteY530" fmla="*/ 392287 h 1667221"/>
              <a:gd name="connsiteX531" fmla="*/ 1109593 w 1948239"/>
              <a:gd name="connsiteY531" fmla="*/ 397972 h 1667221"/>
              <a:gd name="connsiteX532" fmla="*/ 1109593 w 1948239"/>
              <a:gd name="connsiteY532" fmla="*/ 400815 h 1667221"/>
              <a:gd name="connsiteX533" fmla="*/ 1112461 w 1948239"/>
              <a:gd name="connsiteY533" fmla="*/ 400815 h 1667221"/>
              <a:gd name="connsiteX534" fmla="*/ 1109593 w 1948239"/>
              <a:gd name="connsiteY534" fmla="*/ 396551 h 1667221"/>
              <a:gd name="connsiteX535" fmla="*/ 1112461 w 1948239"/>
              <a:gd name="connsiteY535" fmla="*/ 395129 h 1667221"/>
              <a:gd name="connsiteX536" fmla="*/ 1108159 w 1948239"/>
              <a:gd name="connsiteY536" fmla="*/ 390865 h 1667221"/>
              <a:gd name="connsiteX537" fmla="*/ 1092389 w 1948239"/>
              <a:gd name="connsiteY537" fmla="*/ 379495 h 1667221"/>
              <a:gd name="connsiteX538" fmla="*/ 365563 w 1948239"/>
              <a:gd name="connsiteY538" fmla="*/ 379494 h 1667221"/>
              <a:gd name="connsiteX539" fmla="*/ 328290 w 1948239"/>
              <a:gd name="connsiteY539" fmla="*/ 403656 h 1667221"/>
              <a:gd name="connsiteX540" fmla="*/ 365563 w 1948239"/>
              <a:gd name="connsiteY540" fmla="*/ 379494 h 1667221"/>
              <a:gd name="connsiteX541" fmla="*/ 1879188 w 1948239"/>
              <a:gd name="connsiteY541" fmla="*/ 377955 h 1667221"/>
              <a:gd name="connsiteX542" fmla="*/ 1879427 w 1948239"/>
              <a:gd name="connsiteY542" fmla="*/ 378073 h 1667221"/>
              <a:gd name="connsiteX543" fmla="*/ 1879634 w 1948239"/>
              <a:gd name="connsiteY543" fmla="*/ 379503 h 1667221"/>
              <a:gd name="connsiteX544" fmla="*/ 1790545 w 1948239"/>
              <a:gd name="connsiteY544" fmla="*/ 370966 h 1667221"/>
              <a:gd name="connsiteX545" fmla="*/ 1806314 w 1948239"/>
              <a:gd name="connsiteY545" fmla="*/ 402236 h 1667221"/>
              <a:gd name="connsiteX546" fmla="*/ 1823517 w 1948239"/>
              <a:gd name="connsiteY546" fmla="*/ 426398 h 1667221"/>
              <a:gd name="connsiteX547" fmla="*/ 1813483 w 1948239"/>
              <a:gd name="connsiteY547" fmla="*/ 406500 h 1667221"/>
              <a:gd name="connsiteX548" fmla="*/ 1790545 w 1948239"/>
              <a:gd name="connsiteY548" fmla="*/ 370966 h 1667221"/>
              <a:gd name="connsiteX549" fmla="*/ 336892 w 1948239"/>
              <a:gd name="connsiteY549" fmla="*/ 370966 h 1667221"/>
              <a:gd name="connsiteX550" fmla="*/ 283848 w 1948239"/>
              <a:gd name="connsiteY550" fmla="*/ 419291 h 1667221"/>
              <a:gd name="connsiteX551" fmla="*/ 235106 w 1948239"/>
              <a:gd name="connsiteY551" fmla="*/ 449139 h 1667221"/>
              <a:gd name="connsiteX552" fmla="*/ 283848 w 1948239"/>
              <a:gd name="connsiteY552" fmla="*/ 407920 h 1667221"/>
              <a:gd name="connsiteX553" fmla="*/ 336892 w 1948239"/>
              <a:gd name="connsiteY553" fmla="*/ 370966 h 1667221"/>
              <a:gd name="connsiteX554" fmla="*/ 344956 w 1948239"/>
              <a:gd name="connsiteY554" fmla="*/ 363504 h 1667221"/>
              <a:gd name="connsiteX555" fmla="*/ 345493 w 1948239"/>
              <a:gd name="connsiteY555" fmla="*/ 363859 h 1667221"/>
              <a:gd name="connsiteX556" fmla="*/ 336891 w 1948239"/>
              <a:gd name="connsiteY556" fmla="*/ 369544 h 1667221"/>
              <a:gd name="connsiteX557" fmla="*/ 344956 w 1948239"/>
              <a:gd name="connsiteY557" fmla="*/ 363504 h 1667221"/>
              <a:gd name="connsiteX558" fmla="*/ 1134860 w 1948239"/>
              <a:gd name="connsiteY558" fmla="*/ 362794 h 1667221"/>
              <a:gd name="connsiteX559" fmla="*/ 1129664 w 1948239"/>
              <a:gd name="connsiteY559" fmla="*/ 365281 h 1667221"/>
              <a:gd name="connsiteX560" fmla="*/ 1138265 w 1948239"/>
              <a:gd name="connsiteY560" fmla="*/ 368125 h 1667221"/>
              <a:gd name="connsiteX561" fmla="*/ 1141132 w 1948239"/>
              <a:gd name="connsiteY561" fmla="*/ 366702 h 1667221"/>
              <a:gd name="connsiteX562" fmla="*/ 1134860 w 1948239"/>
              <a:gd name="connsiteY562" fmla="*/ 362794 h 1667221"/>
              <a:gd name="connsiteX563" fmla="*/ 364131 w 1948239"/>
              <a:gd name="connsiteY563" fmla="*/ 362438 h 1667221"/>
              <a:gd name="connsiteX564" fmla="*/ 344060 w 1948239"/>
              <a:gd name="connsiteY564" fmla="*/ 379493 h 1667221"/>
              <a:gd name="connsiteX565" fmla="*/ 342626 w 1948239"/>
              <a:gd name="connsiteY565" fmla="*/ 372388 h 1667221"/>
              <a:gd name="connsiteX566" fmla="*/ 1871519 w 1948239"/>
              <a:gd name="connsiteY566" fmla="*/ 361461 h 1667221"/>
              <a:gd name="connsiteX567" fmla="*/ 1875126 w 1948239"/>
              <a:gd name="connsiteY567" fmla="*/ 363859 h 1667221"/>
              <a:gd name="connsiteX568" fmla="*/ 1879188 w 1948239"/>
              <a:gd name="connsiteY568" fmla="*/ 377955 h 1667221"/>
              <a:gd name="connsiteX569" fmla="*/ 1876560 w 1948239"/>
              <a:gd name="connsiteY569" fmla="*/ 376653 h 1667221"/>
              <a:gd name="connsiteX570" fmla="*/ 1871519 w 1948239"/>
              <a:gd name="connsiteY570" fmla="*/ 361461 h 1667221"/>
              <a:gd name="connsiteX571" fmla="*/ 1769041 w 1948239"/>
              <a:gd name="connsiteY571" fmla="*/ 355332 h 1667221"/>
              <a:gd name="connsiteX572" fmla="*/ 1773342 w 1948239"/>
              <a:gd name="connsiteY572" fmla="*/ 368123 h 1667221"/>
              <a:gd name="connsiteX573" fmla="*/ 1777642 w 1948239"/>
              <a:gd name="connsiteY573" fmla="*/ 383758 h 1667221"/>
              <a:gd name="connsiteX574" fmla="*/ 1773342 w 1948239"/>
              <a:gd name="connsiteY574" fmla="*/ 368123 h 1667221"/>
              <a:gd name="connsiteX575" fmla="*/ 1781944 w 1948239"/>
              <a:gd name="connsiteY575" fmla="*/ 372389 h 1667221"/>
              <a:gd name="connsiteX576" fmla="*/ 1780509 w 1948239"/>
              <a:gd name="connsiteY576" fmla="*/ 368123 h 1667221"/>
              <a:gd name="connsiteX577" fmla="*/ 1769041 w 1948239"/>
              <a:gd name="connsiteY577" fmla="*/ 355332 h 1667221"/>
              <a:gd name="connsiteX578" fmla="*/ 1846455 w 1948239"/>
              <a:gd name="connsiteY578" fmla="*/ 302743 h 1667221"/>
              <a:gd name="connsiteX579" fmla="*/ 1852189 w 1948239"/>
              <a:gd name="connsiteY579" fmla="*/ 328326 h 1667221"/>
              <a:gd name="connsiteX580" fmla="*/ 1846455 w 1948239"/>
              <a:gd name="connsiteY580" fmla="*/ 331169 h 1667221"/>
              <a:gd name="connsiteX581" fmla="*/ 1846455 w 1948239"/>
              <a:gd name="connsiteY581" fmla="*/ 302743 h 1667221"/>
              <a:gd name="connsiteX582" fmla="*/ 434815 w 1948239"/>
              <a:gd name="connsiteY582" fmla="*/ 297805 h 1667221"/>
              <a:gd name="connsiteX583" fmla="*/ 420936 w 1948239"/>
              <a:gd name="connsiteY583" fmla="*/ 310205 h 1667221"/>
              <a:gd name="connsiteX584" fmla="*/ 410005 w 1948239"/>
              <a:gd name="connsiteY584" fmla="*/ 322642 h 1667221"/>
              <a:gd name="connsiteX585" fmla="*/ 408572 w 1948239"/>
              <a:gd name="connsiteY585" fmla="*/ 308428 h 1667221"/>
              <a:gd name="connsiteX586" fmla="*/ 422549 w 1948239"/>
              <a:gd name="connsiteY586" fmla="*/ 304697 h 1667221"/>
              <a:gd name="connsiteX587" fmla="*/ 1088089 w 1948239"/>
              <a:gd name="connsiteY587" fmla="*/ 294215 h 1667221"/>
              <a:gd name="connsiteX588" fmla="*/ 1105292 w 1948239"/>
              <a:gd name="connsiteY588" fmla="*/ 301322 h 1667221"/>
              <a:gd name="connsiteX589" fmla="*/ 1105292 w 1948239"/>
              <a:gd name="connsiteY589" fmla="*/ 309850 h 1667221"/>
              <a:gd name="connsiteX590" fmla="*/ 1122495 w 1948239"/>
              <a:gd name="connsiteY590" fmla="*/ 307006 h 1667221"/>
              <a:gd name="connsiteX591" fmla="*/ 1121061 w 1948239"/>
              <a:gd name="connsiteY591" fmla="*/ 312693 h 1667221"/>
              <a:gd name="connsiteX592" fmla="*/ 1123929 w 1948239"/>
              <a:gd name="connsiteY592" fmla="*/ 314113 h 1667221"/>
              <a:gd name="connsiteX593" fmla="*/ 1122495 w 1948239"/>
              <a:gd name="connsiteY593" fmla="*/ 318377 h 1667221"/>
              <a:gd name="connsiteX594" fmla="*/ 1151167 w 1948239"/>
              <a:gd name="connsiteY594" fmla="*/ 328327 h 1667221"/>
              <a:gd name="connsiteX595" fmla="*/ 1135396 w 1948239"/>
              <a:gd name="connsiteY595" fmla="*/ 331169 h 1667221"/>
              <a:gd name="connsiteX596" fmla="*/ 1141132 w 1948239"/>
              <a:gd name="connsiteY596" fmla="*/ 341119 h 1667221"/>
              <a:gd name="connsiteX597" fmla="*/ 1154034 w 1948239"/>
              <a:gd name="connsiteY597" fmla="*/ 338276 h 1667221"/>
              <a:gd name="connsiteX598" fmla="*/ 1168370 w 1948239"/>
              <a:gd name="connsiteY598" fmla="*/ 352490 h 1667221"/>
              <a:gd name="connsiteX599" fmla="*/ 1182705 w 1948239"/>
              <a:gd name="connsiteY599" fmla="*/ 383759 h 1667221"/>
              <a:gd name="connsiteX600" fmla="*/ 1164068 w 1948239"/>
              <a:gd name="connsiteY600" fmla="*/ 379495 h 1667221"/>
              <a:gd name="connsiteX601" fmla="*/ 1171237 w 1948239"/>
              <a:gd name="connsiteY601" fmla="*/ 389444 h 1667221"/>
              <a:gd name="connsiteX602" fmla="*/ 1156901 w 1948239"/>
              <a:gd name="connsiteY602" fmla="*/ 386601 h 1667221"/>
              <a:gd name="connsiteX603" fmla="*/ 1162635 w 1948239"/>
              <a:gd name="connsiteY603" fmla="*/ 393708 h 1667221"/>
              <a:gd name="connsiteX604" fmla="*/ 1179838 w 1948239"/>
              <a:gd name="connsiteY604" fmla="*/ 396551 h 1667221"/>
              <a:gd name="connsiteX605" fmla="*/ 1172671 w 1948239"/>
              <a:gd name="connsiteY605" fmla="*/ 405079 h 1667221"/>
              <a:gd name="connsiteX606" fmla="*/ 1179838 w 1948239"/>
              <a:gd name="connsiteY606" fmla="*/ 405079 h 1667221"/>
              <a:gd name="connsiteX607" fmla="*/ 1171237 w 1948239"/>
              <a:gd name="connsiteY607" fmla="*/ 444876 h 1667221"/>
              <a:gd name="connsiteX608" fmla="*/ 1178405 w 1948239"/>
              <a:gd name="connsiteY608" fmla="*/ 446297 h 1667221"/>
              <a:gd name="connsiteX609" fmla="*/ 1174104 w 1948239"/>
              <a:gd name="connsiteY609" fmla="*/ 450560 h 1667221"/>
              <a:gd name="connsiteX610" fmla="*/ 1178405 w 1948239"/>
              <a:gd name="connsiteY610" fmla="*/ 451983 h 1667221"/>
              <a:gd name="connsiteX611" fmla="*/ 1159768 w 1948239"/>
              <a:gd name="connsiteY611" fmla="*/ 477566 h 1667221"/>
              <a:gd name="connsiteX612" fmla="*/ 1169804 w 1948239"/>
              <a:gd name="connsiteY612" fmla="*/ 476145 h 1667221"/>
              <a:gd name="connsiteX613" fmla="*/ 1156901 w 1948239"/>
              <a:gd name="connsiteY613" fmla="*/ 481830 h 1667221"/>
              <a:gd name="connsiteX614" fmla="*/ 1169804 w 1948239"/>
              <a:gd name="connsiteY614" fmla="*/ 486094 h 1667221"/>
              <a:gd name="connsiteX615" fmla="*/ 1152601 w 1948239"/>
              <a:gd name="connsiteY615" fmla="*/ 504572 h 1667221"/>
              <a:gd name="connsiteX616" fmla="*/ 1159768 w 1948239"/>
              <a:gd name="connsiteY616" fmla="*/ 507415 h 1667221"/>
              <a:gd name="connsiteX617" fmla="*/ 1152601 w 1948239"/>
              <a:gd name="connsiteY617" fmla="*/ 510258 h 1667221"/>
              <a:gd name="connsiteX618" fmla="*/ 1158335 w 1948239"/>
              <a:gd name="connsiteY618" fmla="*/ 510258 h 1667221"/>
              <a:gd name="connsiteX619" fmla="*/ 1143999 w 1948239"/>
              <a:gd name="connsiteY619" fmla="*/ 524470 h 1667221"/>
              <a:gd name="connsiteX620" fmla="*/ 1161202 w 1948239"/>
              <a:gd name="connsiteY620" fmla="*/ 525892 h 1667221"/>
              <a:gd name="connsiteX621" fmla="*/ 1138265 w 1948239"/>
              <a:gd name="connsiteY621" fmla="*/ 537262 h 1667221"/>
              <a:gd name="connsiteX622" fmla="*/ 1149732 w 1948239"/>
              <a:gd name="connsiteY622" fmla="*/ 545791 h 1667221"/>
              <a:gd name="connsiteX623" fmla="*/ 1138265 w 1948239"/>
              <a:gd name="connsiteY623" fmla="*/ 548633 h 1667221"/>
              <a:gd name="connsiteX624" fmla="*/ 1143999 w 1948239"/>
              <a:gd name="connsiteY624" fmla="*/ 550055 h 1667221"/>
              <a:gd name="connsiteX625" fmla="*/ 1106725 w 1948239"/>
              <a:gd name="connsiteY625" fmla="*/ 616858 h 1667221"/>
              <a:gd name="connsiteX626" fmla="*/ 1109593 w 1948239"/>
              <a:gd name="connsiteY626" fmla="*/ 616858 h 1667221"/>
              <a:gd name="connsiteX627" fmla="*/ 1089523 w 1948239"/>
              <a:gd name="connsiteY627" fmla="*/ 625386 h 1667221"/>
              <a:gd name="connsiteX628" fmla="*/ 1102425 w 1948239"/>
              <a:gd name="connsiteY628" fmla="*/ 639598 h 1667221"/>
              <a:gd name="connsiteX629" fmla="*/ 1086656 w 1948239"/>
              <a:gd name="connsiteY629" fmla="*/ 645284 h 1667221"/>
              <a:gd name="connsiteX630" fmla="*/ 1099558 w 1948239"/>
              <a:gd name="connsiteY630" fmla="*/ 649548 h 1667221"/>
              <a:gd name="connsiteX631" fmla="*/ 1082355 w 1948239"/>
              <a:gd name="connsiteY631" fmla="*/ 687923 h 1667221"/>
              <a:gd name="connsiteX632" fmla="*/ 1076620 w 1948239"/>
              <a:gd name="connsiteY632" fmla="*/ 655233 h 1667221"/>
              <a:gd name="connsiteX633" fmla="*/ 1065152 w 1948239"/>
              <a:gd name="connsiteY633" fmla="*/ 682238 h 1667221"/>
              <a:gd name="connsiteX634" fmla="*/ 1072320 w 1948239"/>
              <a:gd name="connsiteY634" fmla="*/ 677974 h 1667221"/>
              <a:gd name="connsiteX635" fmla="*/ 1072320 w 1948239"/>
              <a:gd name="connsiteY635" fmla="*/ 703558 h 1667221"/>
              <a:gd name="connsiteX636" fmla="*/ 1046516 w 1948239"/>
              <a:gd name="connsiteY636" fmla="*/ 713508 h 1667221"/>
              <a:gd name="connsiteX637" fmla="*/ 1050816 w 1948239"/>
              <a:gd name="connsiteY637" fmla="*/ 720615 h 1667221"/>
              <a:gd name="connsiteX638" fmla="*/ 1060852 w 1948239"/>
              <a:gd name="connsiteY638" fmla="*/ 722035 h 1667221"/>
              <a:gd name="connsiteX639" fmla="*/ 1059417 w 1948239"/>
              <a:gd name="connsiteY639" fmla="*/ 724879 h 1667221"/>
              <a:gd name="connsiteX640" fmla="*/ 1086656 w 1948239"/>
              <a:gd name="connsiteY640" fmla="*/ 741934 h 1667221"/>
              <a:gd name="connsiteX641" fmla="*/ 1108159 w 1948239"/>
              <a:gd name="connsiteY641" fmla="*/ 758990 h 1667221"/>
              <a:gd name="connsiteX642" fmla="*/ 1112461 w 1948239"/>
              <a:gd name="connsiteY642" fmla="*/ 750462 h 1667221"/>
              <a:gd name="connsiteX643" fmla="*/ 1122495 w 1948239"/>
              <a:gd name="connsiteY643" fmla="*/ 760412 h 1667221"/>
              <a:gd name="connsiteX644" fmla="*/ 1122495 w 1948239"/>
              <a:gd name="connsiteY644" fmla="*/ 756148 h 1667221"/>
              <a:gd name="connsiteX645" fmla="*/ 1156901 w 1948239"/>
              <a:gd name="connsiteY645" fmla="*/ 777467 h 1667221"/>
              <a:gd name="connsiteX646" fmla="*/ 1154034 w 1948239"/>
              <a:gd name="connsiteY646" fmla="*/ 763253 h 1667221"/>
              <a:gd name="connsiteX647" fmla="*/ 1195608 w 1948239"/>
              <a:gd name="connsiteY647" fmla="*/ 790259 h 1667221"/>
              <a:gd name="connsiteX648" fmla="*/ 1197041 w 1948239"/>
              <a:gd name="connsiteY648" fmla="*/ 785995 h 1667221"/>
              <a:gd name="connsiteX649" fmla="*/ 1202776 w 1948239"/>
              <a:gd name="connsiteY649" fmla="*/ 797366 h 1667221"/>
              <a:gd name="connsiteX650" fmla="*/ 1205643 w 1948239"/>
              <a:gd name="connsiteY650" fmla="*/ 787417 h 1667221"/>
              <a:gd name="connsiteX651" fmla="*/ 1241483 w 1948239"/>
              <a:gd name="connsiteY651" fmla="*/ 821528 h 1667221"/>
              <a:gd name="connsiteX652" fmla="*/ 1247217 w 1948239"/>
              <a:gd name="connsiteY652" fmla="*/ 803052 h 1667221"/>
              <a:gd name="connsiteX653" fmla="*/ 1295959 w 1948239"/>
              <a:gd name="connsiteY653" fmla="*/ 838584 h 1667221"/>
              <a:gd name="connsiteX654" fmla="*/ 1301693 w 1948239"/>
              <a:gd name="connsiteY654" fmla="*/ 845691 h 1667221"/>
              <a:gd name="connsiteX655" fmla="*/ 1303126 w 1948239"/>
              <a:gd name="connsiteY655" fmla="*/ 844270 h 1667221"/>
              <a:gd name="connsiteX656" fmla="*/ 1298826 w 1948239"/>
              <a:gd name="connsiteY656" fmla="*/ 838584 h 1667221"/>
              <a:gd name="connsiteX657" fmla="*/ 1314595 w 1948239"/>
              <a:gd name="connsiteY657" fmla="*/ 855641 h 1667221"/>
              <a:gd name="connsiteX658" fmla="*/ 1327498 w 1948239"/>
              <a:gd name="connsiteY658" fmla="*/ 844270 h 1667221"/>
              <a:gd name="connsiteX659" fmla="*/ 1356170 w 1948239"/>
              <a:gd name="connsiteY659" fmla="*/ 859905 h 1667221"/>
              <a:gd name="connsiteX660" fmla="*/ 1357603 w 1948239"/>
              <a:gd name="connsiteY660" fmla="*/ 854219 h 1667221"/>
              <a:gd name="connsiteX661" fmla="*/ 1435016 w 1948239"/>
              <a:gd name="connsiteY661" fmla="*/ 895438 h 1667221"/>
              <a:gd name="connsiteX662" fmla="*/ 1460820 w 1948239"/>
              <a:gd name="connsiteY662" fmla="*/ 938078 h 1667221"/>
              <a:gd name="connsiteX663" fmla="*/ 1456520 w 1948239"/>
              <a:gd name="connsiteY663" fmla="*/ 916757 h 1667221"/>
              <a:gd name="connsiteX664" fmla="*/ 1469019 w 1948239"/>
              <a:gd name="connsiteY664" fmla="*/ 912161 h 1667221"/>
              <a:gd name="connsiteX665" fmla="*/ 1474695 w 1948239"/>
              <a:gd name="connsiteY665" fmla="*/ 917728 h 1667221"/>
              <a:gd name="connsiteX666" fmla="*/ 1474082 w 1948239"/>
              <a:gd name="connsiteY666" fmla="*/ 922799 h 1667221"/>
              <a:gd name="connsiteX667" fmla="*/ 1479458 w 1948239"/>
              <a:gd name="connsiteY667" fmla="*/ 929549 h 1667221"/>
              <a:gd name="connsiteX668" fmla="*/ 1483758 w 1948239"/>
              <a:gd name="connsiteY668" fmla="*/ 921021 h 1667221"/>
              <a:gd name="connsiteX669" fmla="*/ 1486625 w 1948239"/>
              <a:gd name="connsiteY669" fmla="*/ 935235 h 1667221"/>
              <a:gd name="connsiteX670" fmla="*/ 1558304 w 1948239"/>
              <a:gd name="connsiteY670" fmla="*/ 956555 h 1667221"/>
              <a:gd name="connsiteX671" fmla="*/ 1552570 w 1948239"/>
              <a:gd name="connsiteY671" fmla="*/ 965082 h 1667221"/>
              <a:gd name="connsiteX672" fmla="*/ 1582676 w 1948239"/>
              <a:gd name="connsiteY672" fmla="*/ 984981 h 1667221"/>
              <a:gd name="connsiteX673" fmla="*/ 1581241 w 1948239"/>
              <a:gd name="connsiteY673" fmla="*/ 980717 h 1667221"/>
              <a:gd name="connsiteX674" fmla="*/ 1614215 w 1948239"/>
              <a:gd name="connsiteY674" fmla="*/ 1011987 h 1667221"/>
              <a:gd name="connsiteX675" fmla="*/ 1595577 w 1948239"/>
              <a:gd name="connsiteY675" fmla="*/ 1009145 h 1667221"/>
              <a:gd name="connsiteX676" fmla="*/ 1611347 w 1948239"/>
              <a:gd name="connsiteY676" fmla="*/ 1016250 h 1667221"/>
              <a:gd name="connsiteX677" fmla="*/ 1604179 w 1948239"/>
              <a:gd name="connsiteY677" fmla="*/ 1027621 h 1667221"/>
              <a:gd name="connsiteX678" fmla="*/ 1591277 w 1948239"/>
              <a:gd name="connsiteY678" fmla="*/ 1010566 h 1667221"/>
              <a:gd name="connsiteX679" fmla="*/ 1591277 w 1948239"/>
              <a:gd name="connsiteY679" fmla="*/ 1017673 h 1667221"/>
              <a:gd name="connsiteX680" fmla="*/ 1574074 w 1948239"/>
              <a:gd name="connsiteY680" fmla="*/ 1002038 h 1667221"/>
              <a:gd name="connsiteX681" fmla="*/ 1585543 w 1948239"/>
              <a:gd name="connsiteY681" fmla="*/ 1006302 h 1667221"/>
              <a:gd name="connsiteX682" fmla="*/ 1565473 w 1948239"/>
              <a:gd name="connsiteY682" fmla="*/ 992088 h 1667221"/>
              <a:gd name="connsiteX683" fmla="*/ 1556871 w 1948239"/>
              <a:gd name="connsiteY683" fmla="*/ 1010566 h 1667221"/>
              <a:gd name="connsiteX684" fmla="*/ 1538234 w 1948239"/>
              <a:gd name="connsiteY684" fmla="*/ 976453 h 1667221"/>
              <a:gd name="connsiteX685" fmla="*/ 1542535 w 1948239"/>
              <a:gd name="connsiteY685" fmla="*/ 973612 h 1667221"/>
              <a:gd name="connsiteX686" fmla="*/ 1526765 w 1948239"/>
              <a:gd name="connsiteY686" fmla="*/ 960819 h 1667221"/>
              <a:gd name="connsiteX687" fmla="*/ 1531067 w 1948239"/>
              <a:gd name="connsiteY687" fmla="*/ 975032 h 1667221"/>
              <a:gd name="connsiteX688" fmla="*/ 1518164 w 1948239"/>
              <a:gd name="connsiteY688" fmla="*/ 962241 h 1667221"/>
              <a:gd name="connsiteX689" fmla="*/ 1539668 w 1948239"/>
              <a:gd name="connsiteY689" fmla="*/ 987824 h 1667221"/>
              <a:gd name="connsiteX690" fmla="*/ 1535367 w 1948239"/>
              <a:gd name="connsiteY690" fmla="*/ 999195 h 1667221"/>
              <a:gd name="connsiteX691" fmla="*/ 1459388 w 1948239"/>
              <a:gd name="connsiteY691" fmla="*/ 948027 h 1667221"/>
              <a:gd name="connsiteX692" fmla="*/ 1449352 w 1948239"/>
              <a:gd name="connsiteY692" fmla="*/ 962241 h 1667221"/>
              <a:gd name="connsiteX693" fmla="*/ 1433583 w 1948239"/>
              <a:gd name="connsiteY693" fmla="*/ 949449 h 1667221"/>
              <a:gd name="connsiteX694" fmla="*/ 1435016 w 1948239"/>
              <a:gd name="connsiteY694" fmla="*/ 969346 h 1667221"/>
              <a:gd name="connsiteX695" fmla="*/ 1392008 w 1948239"/>
              <a:gd name="connsiteY695" fmla="*/ 928128 h 1667221"/>
              <a:gd name="connsiteX696" fmla="*/ 1394876 w 1948239"/>
              <a:gd name="connsiteY696" fmla="*/ 938078 h 1667221"/>
              <a:gd name="connsiteX697" fmla="*/ 1364771 w 1948239"/>
              <a:gd name="connsiteY697" fmla="*/ 911073 h 1667221"/>
              <a:gd name="connsiteX698" fmla="*/ 1374805 w 1948239"/>
              <a:gd name="connsiteY698" fmla="*/ 938078 h 1667221"/>
              <a:gd name="connsiteX699" fmla="*/ 1366204 w 1948239"/>
              <a:gd name="connsiteY699" fmla="*/ 939499 h 1667221"/>
              <a:gd name="connsiteX700" fmla="*/ 1367638 w 1948239"/>
              <a:gd name="connsiteY700" fmla="*/ 949449 h 1667221"/>
              <a:gd name="connsiteX701" fmla="*/ 1360470 w 1948239"/>
              <a:gd name="connsiteY701" fmla="*/ 913916 h 1667221"/>
              <a:gd name="connsiteX702" fmla="*/ 1346134 w 1948239"/>
              <a:gd name="connsiteY702" fmla="*/ 921021 h 1667221"/>
              <a:gd name="connsiteX703" fmla="*/ 1311728 w 1948239"/>
              <a:gd name="connsiteY703" fmla="*/ 886910 h 1667221"/>
              <a:gd name="connsiteX704" fmla="*/ 1297392 w 1948239"/>
              <a:gd name="connsiteY704" fmla="*/ 892595 h 1667221"/>
              <a:gd name="connsiteX705" fmla="*/ 1314595 w 1948239"/>
              <a:gd name="connsiteY705" fmla="*/ 928128 h 1667221"/>
              <a:gd name="connsiteX706" fmla="*/ 1311728 w 1948239"/>
              <a:gd name="connsiteY706" fmla="*/ 913916 h 1667221"/>
              <a:gd name="connsiteX707" fmla="*/ 1334665 w 1948239"/>
              <a:gd name="connsiteY707" fmla="*/ 928128 h 1667221"/>
              <a:gd name="connsiteX708" fmla="*/ 1317462 w 1948239"/>
              <a:gd name="connsiteY708" fmla="*/ 919601 h 1667221"/>
              <a:gd name="connsiteX709" fmla="*/ 1324631 w 1948239"/>
              <a:gd name="connsiteY709" fmla="*/ 932392 h 1667221"/>
              <a:gd name="connsiteX710" fmla="*/ 1300259 w 1948239"/>
              <a:gd name="connsiteY710" fmla="*/ 928128 h 1667221"/>
              <a:gd name="connsiteX711" fmla="*/ 1301693 w 1948239"/>
              <a:gd name="connsiteY711" fmla="*/ 929549 h 1667221"/>
              <a:gd name="connsiteX712" fmla="*/ 1278756 w 1948239"/>
              <a:gd name="connsiteY712" fmla="*/ 912494 h 1667221"/>
              <a:gd name="connsiteX713" fmla="*/ 1295959 w 1948239"/>
              <a:gd name="connsiteY713" fmla="*/ 903966 h 1667221"/>
              <a:gd name="connsiteX714" fmla="*/ 1221413 w 1948239"/>
              <a:gd name="connsiteY714" fmla="*/ 868433 h 1667221"/>
              <a:gd name="connsiteX715" fmla="*/ 1230014 w 1948239"/>
              <a:gd name="connsiteY715" fmla="*/ 885488 h 1667221"/>
              <a:gd name="connsiteX716" fmla="*/ 1204210 w 1948239"/>
              <a:gd name="connsiteY716" fmla="*/ 882646 h 1667221"/>
              <a:gd name="connsiteX717" fmla="*/ 1211377 w 1948239"/>
              <a:gd name="connsiteY717" fmla="*/ 895438 h 1667221"/>
              <a:gd name="connsiteX718" fmla="*/ 1214244 w 1948239"/>
              <a:gd name="connsiteY718" fmla="*/ 898281 h 1667221"/>
              <a:gd name="connsiteX719" fmla="*/ 1214244 w 1948239"/>
              <a:gd name="connsiteY719" fmla="*/ 903966 h 1667221"/>
              <a:gd name="connsiteX720" fmla="*/ 1194174 w 1948239"/>
              <a:gd name="connsiteY720" fmla="*/ 874117 h 1667221"/>
              <a:gd name="connsiteX721" fmla="*/ 1184140 w 1948239"/>
              <a:gd name="connsiteY721" fmla="*/ 884067 h 1667221"/>
              <a:gd name="connsiteX722" fmla="*/ 1189874 w 1948239"/>
              <a:gd name="connsiteY722" fmla="*/ 871276 h 1667221"/>
              <a:gd name="connsiteX723" fmla="*/ 1175538 w 1948239"/>
              <a:gd name="connsiteY723" fmla="*/ 864169 h 1667221"/>
              <a:gd name="connsiteX724" fmla="*/ 1178405 w 1948239"/>
              <a:gd name="connsiteY724" fmla="*/ 882646 h 1667221"/>
              <a:gd name="connsiteX725" fmla="*/ 1159768 w 1948239"/>
              <a:gd name="connsiteY725" fmla="*/ 859905 h 1667221"/>
              <a:gd name="connsiteX726" fmla="*/ 1159768 w 1948239"/>
              <a:gd name="connsiteY726" fmla="*/ 862748 h 1667221"/>
              <a:gd name="connsiteX727" fmla="*/ 1152601 w 1948239"/>
              <a:gd name="connsiteY727" fmla="*/ 857062 h 1667221"/>
              <a:gd name="connsiteX728" fmla="*/ 1151636 w 1948239"/>
              <a:gd name="connsiteY728" fmla="*/ 862322 h 1667221"/>
              <a:gd name="connsiteX729" fmla="*/ 1144906 w 1948239"/>
              <a:gd name="connsiteY729" fmla="*/ 858145 h 1667221"/>
              <a:gd name="connsiteX730" fmla="*/ 1135935 w 1948239"/>
              <a:gd name="connsiteY730" fmla="*/ 846802 h 1667221"/>
              <a:gd name="connsiteX731" fmla="*/ 1125761 w 1948239"/>
              <a:gd name="connsiteY731" fmla="*/ 849836 h 1667221"/>
              <a:gd name="connsiteX732" fmla="*/ 1125362 w 1948239"/>
              <a:gd name="connsiteY732" fmla="*/ 849955 h 1667221"/>
              <a:gd name="connsiteX733" fmla="*/ 1121061 w 1948239"/>
              <a:gd name="connsiteY733" fmla="*/ 841427 h 1667221"/>
              <a:gd name="connsiteX734" fmla="*/ 1118195 w 1948239"/>
              <a:gd name="connsiteY734" fmla="*/ 845691 h 1667221"/>
              <a:gd name="connsiteX735" fmla="*/ 1113893 w 1948239"/>
              <a:gd name="connsiteY735" fmla="*/ 837163 h 1667221"/>
              <a:gd name="connsiteX736" fmla="*/ 1102806 w 1948239"/>
              <a:gd name="connsiteY736" fmla="*/ 845758 h 1667221"/>
              <a:gd name="connsiteX737" fmla="*/ 1101310 w 1948239"/>
              <a:gd name="connsiteY737" fmla="*/ 847690 h 1667221"/>
              <a:gd name="connsiteX738" fmla="*/ 1099558 w 1948239"/>
              <a:gd name="connsiteY738" fmla="*/ 849955 h 1667221"/>
              <a:gd name="connsiteX739" fmla="*/ 1090956 w 1948239"/>
              <a:gd name="connsiteY739" fmla="*/ 857062 h 1667221"/>
              <a:gd name="connsiteX740" fmla="*/ 1080922 w 1948239"/>
              <a:gd name="connsiteY740" fmla="*/ 842849 h 1667221"/>
              <a:gd name="connsiteX741" fmla="*/ 1070886 w 1948239"/>
              <a:gd name="connsiteY741" fmla="*/ 798787 h 1667221"/>
              <a:gd name="connsiteX742" fmla="*/ 1062284 w 1948239"/>
              <a:gd name="connsiteY742" fmla="*/ 804473 h 1667221"/>
              <a:gd name="connsiteX743" fmla="*/ 1043649 w 1948239"/>
              <a:gd name="connsiteY743" fmla="*/ 810158 h 1667221"/>
              <a:gd name="connsiteX744" fmla="*/ 1046516 w 1948239"/>
              <a:gd name="connsiteY744" fmla="*/ 815844 h 1667221"/>
              <a:gd name="connsiteX745" fmla="*/ 1040781 w 1948239"/>
              <a:gd name="connsiteY745" fmla="*/ 810158 h 1667221"/>
              <a:gd name="connsiteX746" fmla="*/ 1036480 w 1948239"/>
              <a:gd name="connsiteY746" fmla="*/ 817265 h 1667221"/>
              <a:gd name="connsiteX747" fmla="*/ 1027879 w 1948239"/>
              <a:gd name="connsiteY747" fmla="*/ 808737 h 1667221"/>
              <a:gd name="connsiteX748" fmla="*/ 1027879 w 1948239"/>
              <a:gd name="connsiteY748" fmla="*/ 822951 h 1667221"/>
              <a:gd name="connsiteX749" fmla="*/ 1017844 w 1948239"/>
              <a:gd name="connsiteY749" fmla="*/ 811580 h 1667221"/>
              <a:gd name="connsiteX750" fmla="*/ 1013543 w 1948239"/>
              <a:gd name="connsiteY750" fmla="*/ 820108 h 1667221"/>
              <a:gd name="connsiteX751" fmla="*/ 1003508 w 1948239"/>
              <a:gd name="connsiteY751" fmla="*/ 804473 h 1667221"/>
              <a:gd name="connsiteX752" fmla="*/ 1019277 w 1948239"/>
              <a:gd name="connsiteY752" fmla="*/ 801630 h 1667221"/>
              <a:gd name="connsiteX753" fmla="*/ 1013543 w 1948239"/>
              <a:gd name="connsiteY753" fmla="*/ 791681 h 1667221"/>
              <a:gd name="connsiteX754" fmla="*/ 990605 w 1948239"/>
              <a:gd name="connsiteY754" fmla="*/ 791681 h 1667221"/>
              <a:gd name="connsiteX755" fmla="*/ 992038 w 1948239"/>
              <a:gd name="connsiteY755" fmla="*/ 795945 h 1667221"/>
              <a:gd name="connsiteX756" fmla="*/ 997774 w 1948239"/>
              <a:gd name="connsiteY756" fmla="*/ 797366 h 1667221"/>
              <a:gd name="connsiteX757" fmla="*/ 983438 w 1948239"/>
              <a:gd name="connsiteY757" fmla="*/ 815844 h 1667221"/>
              <a:gd name="connsiteX758" fmla="*/ 969102 w 1948239"/>
              <a:gd name="connsiteY758" fmla="*/ 828635 h 1667221"/>
              <a:gd name="connsiteX759" fmla="*/ 977702 w 1948239"/>
              <a:gd name="connsiteY759" fmla="*/ 832899 h 1667221"/>
              <a:gd name="connsiteX760" fmla="*/ 969102 w 1948239"/>
              <a:gd name="connsiteY760" fmla="*/ 838584 h 1667221"/>
              <a:gd name="connsiteX761" fmla="*/ 973402 w 1948239"/>
              <a:gd name="connsiteY761" fmla="*/ 840006 h 1667221"/>
              <a:gd name="connsiteX762" fmla="*/ 954767 w 1948239"/>
              <a:gd name="connsiteY762" fmla="*/ 861326 h 1667221"/>
              <a:gd name="connsiteX763" fmla="*/ 969102 w 1948239"/>
              <a:gd name="connsiteY763" fmla="*/ 862748 h 1667221"/>
              <a:gd name="connsiteX764" fmla="*/ 944731 w 1948239"/>
              <a:gd name="connsiteY764" fmla="*/ 889752 h 1667221"/>
              <a:gd name="connsiteX765" fmla="*/ 949031 w 1948239"/>
              <a:gd name="connsiteY765" fmla="*/ 891174 h 1667221"/>
              <a:gd name="connsiteX766" fmla="*/ 938996 w 1948239"/>
              <a:gd name="connsiteY766" fmla="*/ 894017 h 1667221"/>
              <a:gd name="connsiteX767" fmla="*/ 949031 w 1948239"/>
              <a:gd name="connsiteY767" fmla="*/ 898281 h 1667221"/>
              <a:gd name="connsiteX768" fmla="*/ 917493 w 1948239"/>
              <a:gd name="connsiteY768" fmla="*/ 919601 h 1667221"/>
              <a:gd name="connsiteX769" fmla="*/ 934695 w 1948239"/>
              <a:gd name="connsiteY769" fmla="*/ 926708 h 1667221"/>
              <a:gd name="connsiteX770" fmla="*/ 903158 w 1948239"/>
              <a:gd name="connsiteY770" fmla="*/ 956555 h 1667221"/>
              <a:gd name="connsiteX771" fmla="*/ 895989 w 1948239"/>
              <a:gd name="connsiteY771" fmla="*/ 959398 h 1667221"/>
              <a:gd name="connsiteX772" fmla="*/ 897423 w 1948239"/>
              <a:gd name="connsiteY772" fmla="*/ 960819 h 1667221"/>
              <a:gd name="connsiteX773" fmla="*/ 901723 w 1948239"/>
              <a:gd name="connsiteY773" fmla="*/ 959398 h 1667221"/>
              <a:gd name="connsiteX774" fmla="*/ 885955 w 1948239"/>
              <a:gd name="connsiteY774" fmla="*/ 967925 h 1667221"/>
              <a:gd name="connsiteX775" fmla="*/ 897423 w 1948239"/>
              <a:gd name="connsiteY775" fmla="*/ 979296 h 1667221"/>
              <a:gd name="connsiteX776" fmla="*/ 884520 w 1948239"/>
              <a:gd name="connsiteY776" fmla="*/ 997774 h 1667221"/>
              <a:gd name="connsiteX777" fmla="*/ 890255 w 1948239"/>
              <a:gd name="connsiteY777" fmla="*/ 1000616 h 1667221"/>
              <a:gd name="connsiteX778" fmla="*/ 854416 w 1948239"/>
              <a:gd name="connsiteY778" fmla="*/ 1050363 h 1667221"/>
              <a:gd name="connsiteX779" fmla="*/ 815708 w 1948239"/>
              <a:gd name="connsiteY779" fmla="*/ 1061734 h 1667221"/>
              <a:gd name="connsiteX780" fmla="*/ 835778 w 1948239"/>
              <a:gd name="connsiteY780" fmla="*/ 1063155 h 1667221"/>
              <a:gd name="connsiteX781" fmla="*/ 834346 w 1948239"/>
              <a:gd name="connsiteY781" fmla="*/ 1075946 h 1667221"/>
              <a:gd name="connsiteX782" fmla="*/ 838646 w 1948239"/>
              <a:gd name="connsiteY782" fmla="*/ 1077368 h 1667221"/>
              <a:gd name="connsiteX783" fmla="*/ 824310 w 1948239"/>
              <a:gd name="connsiteY783" fmla="*/ 1077368 h 1667221"/>
              <a:gd name="connsiteX784" fmla="*/ 832911 w 1948239"/>
              <a:gd name="connsiteY784" fmla="*/ 1083053 h 1667221"/>
              <a:gd name="connsiteX785" fmla="*/ 818575 w 1948239"/>
              <a:gd name="connsiteY785" fmla="*/ 1081632 h 1667221"/>
              <a:gd name="connsiteX786" fmla="*/ 799940 w 1948239"/>
              <a:gd name="connsiteY786" fmla="*/ 1129957 h 1667221"/>
              <a:gd name="connsiteX787" fmla="*/ 792771 w 1948239"/>
              <a:gd name="connsiteY787" fmla="*/ 1124273 h 1667221"/>
              <a:gd name="connsiteX788" fmla="*/ 775568 w 1948239"/>
              <a:gd name="connsiteY788" fmla="*/ 1142749 h 1667221"/>
              <a:gd name="connsiteX789" fmla="*/ 779869 w 1948239"/>
              <a:gd name="connsiteY789" fmla="*/ 1142749 h 1667221"/>
              <a:gd name="connsiteX790" fmla="*/ 766966 w 1948239"/>
              <a:gd name="connsiteY790" fmla="*/ 1154120 h 1667221"/>
              <a:gd name="connsiteX791" fmla="*/ 738295 w 1948239"/>
              <a:gd name="connsiteY791" fmla="*/ 1161227 h 1667221"/>
              <a:gd name="connsiteX792" fmla="*/ 729693 w 1948239"/>
              <a:gd name="connsiteY792" fmla="*/ 1139907 h 1667221"/>
              <a:gd name="connsiteX793" fmla="*/ 735428 w 1948239"/>
              <a:gd name="connsiteY793" fmla="*/ 1147013 h 1667221"/>
              <a:gd name="connsiteX794" fmla="*/ 744029 w 1948239"/>
              <a:gd name="connsiteY794" fmla="*/ 1145592 h 1667221"/>
              <a:gd name="connsiteX795" fmla="*/ 733995 w 1948239"/>
              <a:gd name="connsiteY795" fmla="*/ 1135643 h 1667221"/>
              <a:gd name="connsiteX796" fmla="*/ 742596 w 1948239"/>
              <a:gd name="connsiteY796" fmla="*/ 1129957 h 1667221"/>
              <a:gd name="connsiteX797" fmla="*/ 732560 w 1948239"/>
              <a:gd name="connsiteY797" fmla="*/ 1132800 h 1667221"/>
              <a:gd name="connsiteX798" fmla="*/ 731128 w 1948239"/>
              <a:gd name="connsiteY798" fmla="*/ 1128536 h 1667221"/>
              <a:gd name="connsiteX799" fmla="*/ 754065 w 1948239"/>
              <a:gd name="connsiteY799" fmla="*/ 1122850 h 1667221"/>
              <a:gd name="connsiteX800" fmla="*/ 749763 w 1948239"/>
              <a:gd name="connsiteY800" fmla="*/ 1118586 h 1667221"/>
              <a:gd name="connsiteX801" fmla="*/ 781302 w 1948239"/>
              <a:gd name="connsiteY801" fmla="*/ 1112902 h 1667221"/>
              <a:gd name="connsiteX802" fmla="*/ 784169 w 1948239"/>
              <a:gd name="connsiteY802" fmla="*/ 1117166 h 1667221"/>
              <a:gd name="connsiteX803" fmla="*/ 795638 w 1948239"/>
              <a:gd name="connsiteY803" fmla="*/ 1108638 h 1667221"/>
              <a:gd name="connsiteX804" fmla="*/ 787685 w 1948239"/>
              <a:gd name="connsiteY804" fmla="*/ 1107095 h 1667221"/>
              <a:gd name="connsiteX805" fmla="*/ 792771 w 1948239"/>
              <a:gd name="connsiteY805" fmla="*/ 1101531 h 1667221"/>
              <a:gd name="connsiteX806" fmla="*/ 768401 w 1948239"/>
              <a:gd name="connsiteY806" fmla="*/ 1111479 h 1667221"/>
              <a:gd name="connsiteX807" fmla="*/ 758365 w 1948239"/>
              <a:gd name="connsiteY807" fmla="*/ 1105795 h 1667221"/>
              <a:gd name="connsiteX808" fmla="*/ 786679 w 1948239"/>
              <a:gd name="connsiteY808" fmla="*/ 1086252 h 1667221"/>
              <a:gd name="connsiteX809" fmla="*/ 801661 w 1948239"/>
              <a:gd name="connsiteY809" fmla="*/ 1064121 h 1667221"/>
              <a:gd name="connsiteX810" fmla="*/ 797967 w 1948239"/>
              <a:gd name="connsiteY810" fmla="*/ 1067241 h 1667221"/>
              <a:gd name="connsiteX811" fmla="*/ 789903 w 1948239"/>
              <a:gd name="connsiteY811" fmla="*/ 1070261 h 1667221"/>
              <a:gd name="connsiteX812" fmla="*/ 787036 w 1948239"/>
              <a:gd name="connsiteY812" fmla="*/ 1063155 h 1667221"/>
              <a:gd name="connsiteX813" fmla="*/ 802315 w 1948239"/>
              <a:gd name="connsiteY813" fmla="*/ 1063155 h 1667221"/>
              <a:gd name="connsiteX814" fmla="*/ 804240 w 1948239"/>
              <a:gd name="connsiteY814" fmla="*/ 1060311 h 1667221"/>
              <a:gd name="connsiteX815" fmla="*/ 791338 w 1948239"/>
              <a:gd name="connsiteY815" fmla="*/ 1050363 h 1667221"/>
              <a:gd name="connsiteX816" fmla="*/ 802807 w 1948239"/>
              <a:gd name="connsiteY816" fmla="*/ 1041835 h 1667221"/>
              <a:gd name="connsiteX817" fmla="*/ 784169 w 1948239"/>
              <a:gd name="connsiteY817" fmla="*/ 1038992 h 1667221"/>
              <a:gd name="connsiteX818" fmla="*/ 821443 w 1948239"/>
              <a:gd name="connsiteY818" fmla="*/ 1014830 h 1667221"/>
              <a:gd name="connsiteX819" fmla="*/ 812841 w 1948239"/>
              <a:gd name="connsiteY819" fmla="*/ 1014830 h 1667221"/>
              <a:gd name="connsiteX820" fmla="*/ 837213 w 1948239"/>
              <a:gd name="connsiteY820" fmla="*/ 997774 h 1667221"/>
              <a:gd name="connsiteX821" fmla="*/ 811408 w 1948239"/>
              <a:gd name="connsiteY821" fmla="*/ 999195 h 1667221"/>
              <a:gd name="connsiteX822" fmla="*/ 809974 w 1948239"/>
              <a:gd name="connsiteY822" fmla="*/ 992088 h 1667221"/>
              <a:gd name="connsiteX823" fmla="*/ 799940 w 1948239"/>
              <a:gd name="connsiteY823" fmla="*/ 990667 h 1667221"/>
              <a:gd name="connsiteX824" fmla="*/ 834346 w 1948239"/>
              <a:gd name="connsiteY824" fmla="*/ 992088 h 1667221"/>
              <a:gd name="connsiteX825" fmla="*/ 827177 w 1948239"/>
              <a:gd name="connsiteY825" fmla="*/ 980717 h 1667221"/>
              <a:gd name="connsiteX826" fmla="*/ 857283 w 1948239"/>
              <a:gd name="connsiteY826" fmla="*/ 960819 h 1667221"/>
              <a:gd name="connsiteX827" fmla="*/ 851549 w 1948239"/>
              <a:gd name="connsiteY827" fmla="*/ 948027 h 1667221"/>
              <a:gd name="connsiteX828" fmla="*/ 818575 w 1948239"/>
              <a:gd name="connsiteY828" fmla="*/ 953713 h 1667221"/>
              <a:gd name="connsiteX829" fmla="*/ 832911 w 1948239"/>
              <a:gd name="connsiteY829" fmla="*/ 955134 h 1667221"/>
              <a:gd name="connsiteX830" fmla="*/ 821443 w 1948239"/>
              <a:gd name="connsiteY830" fmla="*/ 969346 h 1667221"/>
              <a:gd name="connsiteX831" fmla="*/ 828611 w 1948239"/>
              <a:gd name="connsiteY831" fmla="*/ 957977 h 1667221"/>
              <a:gd name="connsiteX832" fmla="*/ 817143 w 1948239"/>
              <a:gd name="connsiteY832" fmla="*/ 960819 h 1667221"/>
              <a:gd name="connsiteX833" fmla="*/ 820010 w 1948239"/>
              <a:gd name="connsiteY833" fmla="*/ 943763 h 1667221"/>
              <a:gd name="connsiteX834" fmla="*/ 818575 w 1948239"/>
              <a:gd name="connsiteY834" fmla="*/ 943763 h 1667221"/>
              <a:gd name="connsiteX835" fmla="*/ 834346 w 1948239"/>
              <a:gd name="connsiteY835" fmla="*/ 929549 h 1667221"/>
              <a:gd name="connsiteX836" fmla="*/ 842947 w 1948239"/>
              <a:gd name="connsiteY836" fmla="*/ 943763 h 1667221"/>
              <a:gd name="connsiteX837" fmla="*/ 873052 w 1948239"/>
              <a:gd name="connsiteY837" fmla="*/ 894017 h 1667221"/>
              <a:gd name="connsiteX838" fmla="*/ 857283 w 1948239"/>
              <a:gd name="connsiteY838" fmla="*/ 896859 h 1667221"/>
              <a:gd name="connsiteX839" fmla="*/ 858716 w 1948239"/>
              <a:gd name="connsiteY839" fmla="*/ 878383 h 1667221"/>
              <a:gd name="connsiteX840" fmla="*/ 847247 w 1948239"/>
              <a:gd name="connsiteY840" fmla="*/ 881224 h 1667221"/>
              <a:gd name="connsiteX841" fmla="*/ 848681 w 1948239"/>
              <a:gd name="connsiteY841" fmla="*/ 881224 h 1667221"/>
              <a:gd name="connsiteX842" fmla="*/ 842947 w 1948239"/>
              <a:gd name="connsiteY842" fmla="*/ 879803 h 1667221"/>
              <a:gd name="connsiteX843" fmla="*/ 870184 w 1948239"/>
              <a:gd name="connsiteY843" fmla="*/ 871276 h 1667221"/>
              <a:gd name="connsiteX844" fmla="*/ 860150 w 1948239"/>
              <a:gd name="connsiteY844" fmla="*/ 862748 h 1667221"/>
              <a:gd name="connsiteX845" fmla="*/ 871619 w 1948239"/>
              <a:gd name="connsiteY845" fmla="*/ 869853 h 1667221"/>
              <a:gd name="connsiteX846" fmla="*/ 877353 w 1948239"/>
              <a:gd name="connsiteY846" fmla="*/ 861326 h 1667221"/>
              <a:gd name="connsiteX847" fmla="*/ 860150 w 1948239"/>
              <a:gd name="connsiteY847" fmla="*/ 859905 h 1667221"/>
              <a:gd name="connsiteX848" fmla="*/ 881653 w 1948239"/>
              <a:gd name="connsiteY848" fmla="*/ 849955 h 1667221"/>
              <a:gd name="connsiteX849" fmla="*/ 878786 w 1948239"/>
              <a:gd name="connsiteY849" fmla="*/ 849955 h 1667221"/>
              <a:gd name="connsiteX850" fmla="*/ 884520 w 1948239"/>
              <a:gd name="connsiteY850" fmla="*/ 845691 h 1667221"/>
              <a:gd name="connsiteX851" fmla="*/ 875919 w 1948239"/>
              <a:gd name="connsiteY851" fmla="*/ 847113 h 1667221"/>
              <a:gd name="connsiteX852" fmla="*/ 888822 w 1948239"/>
              <a:gd name="connsiteY852" fmla="*/ 825792 h 1667221"/>
              <a:gd name="connsiteX853" fmla="*/ 891689 w 1948239"/>
              <a:gd name="connsiteY853" fmla="*/ 821528 h 1667221"/>
              <a:gd name="connsiteX854" fmla="*/ 887387 w 1948239"/>
              <a:gd name="connsiteY854" fmla="*/ 818685 h 1667221"/>
              <a:gd name="connsiteX855" fmla="*/ 895989 w 1948239"/>
              <a:gd name="connsiteY855" fmla="*/ 817265 h 1667221"/>
              <a:gd name="connsiteX856" fmla="*/ 883087 w 1948239"/>
              <a:gd name="connsiteY856" fmla="*/ 804473 h 1667221"/>
              <a:gd name="connsiteX857" fmla="*/ 875919 w 1948239"/>
              <a:gd name="connsiteY857" fmla="*/ 797366 h 1667221"/>
              <a:gd name="connsiteX858" fmla="*/ 888822 w 1948239"/>
              <a:gd name="connsiteY858" fmla="*/ 791681 h 1667221"/>
              <a:gd name="connsiteX859" fmla="*/ 930395 w 1948239"/>
              <a:gd name="connsiteY859" fmla="*/ 791681 h 1667221"/>
              <a:gd name="connsiteX860" fmla="*/ 924661 w 1948239"/>
              <a:gd name="connsiteY860" fmla="*/ 784574 h 1667221"/>
              <a:gd name="connsiteX861" fmla="*/ 921793 w 1948239"/>
              <a:gd name="connsiteY861" fmla="*/ 778888 h 1667221"/>
              <a:gd name="connsiteX862" fmla="*/ 913192 w 1948239"/>
              <a:gd name="connsiteY862" fmla="*/ 778888 h 1667221"/>
              <a:gd name="connsiteX863" fmla="*/ 916059 w 1948239"/>
              <a:gd name="connsiteY863" fmla="*/ 776047 h 1667221"/>
              <a:gd name="connsiteX864" fmla="*/ 916059 w 1948239"/>
              <a:gd name="connsiteY864" fmla="*/ 773203 h 1667221"/>
              <a:gd name="connsiteX865" fmla="*/ 916059 w 1948239"/>
              <a:gd name="connsiteY865" fmla="*/ 770360 h 1667221"/>
              <a:gd name="connsiteX866" fmla="*/ 911759 w 1948239"/>
              <a:gd name="connsiteY866" fmla="*/ 771783 h 1667221"/>
              <a:gd name="connsiteX867" fmla="*/ 908892 w 1948239"/>
              <a:gd name="connsiteY867" fmla="*/ 776047 h 1667221"/>
              <a:gd name="connsiteX868" fmla="*/ 874486 w 1948239"/>
              <a:gd name="connsiteY868" fmla="*/ 749041 h 1667221"/>
              <a:gd name="connsiteX869" fmla="*/ 884520 w 1948239"/>
              <a:gd name="connsiteY869" fmla="*/ 760412 h 1667221"/>
              <a:gd name="connsiteX870" fmla="*/ 898856 w 1948239"/>
              <a:gd name="connsiteY870" fmla="*/ 736249 h 1667221"/>
              <a:gd name="connsiteX871" fmla="*/ 847247 w 1948239"/>
              <a:gd name="connsiteY871" fmla="*/ 700716 h 1667221"/>
              <a:gd name="connsiteX872" fmla="*/ 850473 w 1948239"/>
              <a:gd name="connsiteY872" fmla="*/ 710843 h 1667221"/>
              <a:gd name="connsiteX873" fmla="*/ 850774 w 1948239"/>
              <a:gd name="connsiteY873" fmla="*/ 713968 h 1667221"/>
              <a:gd name="connsiteX874" fmla="*/ 845814 w 1948239"/>
              <a:gd name="connsiteY874" fmla="*/ 707822 h 1667221"/>
              <a:gd name="connsiteX875" fmla="*/ 844380 w 1948239"/>
              <a:gd name="connsiteY875" fmla="*/ 709244 h 1667221"/>
              <a:gd name="connsiteX876" fmla="*/ 850810 w 1948239"/>
              <a:gd name="connsiteY876" fmla="*/ 714342 h 1667221"/>
              <a:gd name="connsiteX877" fmla="*/ 851549 w 1948239"/>
              <a:gd name="connsiteY877" fmla="*/ 722035 h 1667221"/>
              <a:gd name="connsiteX878" fmla="*/ 820010 w 1948239"/>
              <a:gd name="connsiteY878" fmla="*/ 677974 h 1667221"/>
              <a:gd name="connsiteX879" fmla="*/ 817143 w 1948239"/>
              <a:gd name="connsiteY879" fmla="*/ 692188 h 1667221"/>
              <a:gd name="connsiteX880" fmla="*/ 798505 w 1948239"/>
              <a:gd name="connsiteY880" fmla="*/ 685081 h 1667221"/>
              <a:gd name="connsiteX881" fmla="*/ 799940 w 1948239"/>
              <a:gd name="connsiteY881" fmla="*/ 679395 h 1667221"/>
              <a:gd name="connsiteX882" fmla="*/ 785604 w 1948239"/>
              <a:gd name="connsiteY882" fmla="*/ 689345 h 1667221"/>
              <a:gd name="connsiteX883" fmla="*/ 761232 w 1948239"/>
              <a:gd name="connsiteY883" fmla="*/ 682238 h 1667221"/>
              <a:gd name="connsiteX884" fmla="*/ 761232 w 1948239"/>
              <a:gd name="connsiteY884" fmla="*/ 686502 h 1667221"/>
              <a:gd name="connsiteX885" fmla="*/ 738295 w 1948239"/>
              <a:gd name="connsiteY885" fmla="*/ 679751 h 1667221"/>
              <a:gd name="connsiteX886" fmla="*/ 718708 w 1948239"/>
              <a:gd name="connsiteY886" fmla="*/ 679495 h 1667221"/>
              <a:gd name="connsiteX887" fmla="*/ 722951 w 1948239"/>
              <a:gd name="connsiteY887" fmla="*/ 678396 h 1667221"/>
              <a:gd name="connsiteX888" fmla="*/ 726826 w 1948239"/>
              <a:gd name="connsiteY888" fmla="*/ 672288 h 1667221"/>
              <a:gd name="connsiteX889" fmla="*/ 709623 w 1948239"/>
              <a:gd name="connsiteY889" fmla="*/ 660919 h 1667221"/>
              <a:gd name="connsiteX890" fmla="*/ 701022 w 1948239"/>
              <a:gd name="connsiteY890" fmla="*/ 669447 h 1667221"/>
              <a:gd name="connsiteX891" fmla="*/ 708190 w 1948239"/>
              <a:gd name="connsiteY891" fmla="*/ 670867 h 1667221"/>
              <a:gd name="connsiteX892" fmla="*/ 703889 w 1948239"/>
              <a:gd name="connsiteY892" fmla="*/ 675131 h 1667221"/>
              <a:gd name="connsiteX893" fmla="*/ 716792 w 1948239"/>
              <a:gd name="connsiteY893" fmla="*/ 646705 h 1667221"/>
              <a:gd name="connsiteX894" fmla="*/ 701022 w 1948239"/>
              <a:gd name="connsiteY894" fmla="*/ 632491 h 1667221"/>
              <a:gd name="connsiteX895" fmla="*/ 693855 w 1948239"/>
              <a:gd name="connsiteY895" fmla="*/ 658076 h 1667221"/>
              <a:gd name="connsiteX896" fmla="*/ 670917 w 1948239"/>
              <a:gd name="connsiteY896" fmla="*/ 632491 h 1667221"/>
              <a:gd name="connsiteX897" fmla="*/ 625043 w 1948239"/>
              <a:gd name="connsiteY897" fmla="*/ 643862 h 1667221"/>
              <a:gd name="connsiteX898" fmla="*/ 620741 w 1948239"/>
              <a:gd name="connsiteY898" fmla="*/ 635334 h 1667221"/>
              <a:gd name="connsiteX899" fmla="*/ 620741 w 1948239"/>
              <a:gd name="connsiteY899" fmla="*/ 641020 h 1667221"/>
              <a:gd name="connsiteX900" fmla="*/ 606405 w 1948239"/>
              <a:gd name="connsiteY900" fmla="*/ 619699 h 1667221"/>
              <a:gd name="connsiteX901" fmla="*/ 606405 w 1948239"/>
              <a:gd name="connsiteY901" fmla="*/ 631070 h 1667221"/>
              <a:gd name="connsiteX902" fmla="*/ 567698 w 1948239"/>
              <a:gd name="connsiteY902" fmla="*/ 604065 h 1667221"/>
              <a:gd name="connsiteX903" fmla="*/ 569132 w 1948239"/>
              <a:gd name="connsiteY903" fmla="*/ 608329 h 1667221"/>
              <a:gd name="connsiteX904" fmla="*/ 561965 w 1948239"/>
              <a:gd name="connsiteY904" fmla="*/ 602644 h 1667221"/>
              <a:gd name="connsiteX905" fmla="*/ 570566 w 1948239"/>
              <a:gd name="connsiteY905" fmla="*/ 596958 h 1667221"/>
              <a:gd name="connsiteX906" fmla="*/ 531859 w 1948239"/>
              <a:gd name="connsiteY906" fmla="*/ 589852 h 1667221"/>
              <a:gd name="connsiteX907" fmla="*/ 534726 w 1948239"/>
              <a:gd name="connsiteY907" fmla="*/ 602644 h 1667221"/>
              <a:gd name="connsiteX908" fmla="*/ 518957 w 1948239"/>
              <a:gd name="connsiteY908" fmla="*/ 584166 h 1667221"/>
              <a:gd name="connsiteX909" fmla="*/ 523257 w 1948239"/>
              <a:gd name="connsiteY909" fmla="*/ 604065 h 1667221"/>
              <a:gd name="connsiteX910" fmla="*/ 508922 w 1948239"/>
              <a:gd name="connsiteY910" fmla="*/ 599801 h 1667221"/>
              <a:gd name="connsiteX911" fmla="*/ 505236 w 1948239"/>
              <a:gd name="connsiteY911" fmla="*/ 605893 h 1667221"/>
              <a:gd name="connsiteX912" fmla="*/ 504622 w 1948239"/>
              <a:gd name="connsiteY912" fmla="*/ 606908 h 1667221"/>
              <a:gd name="connsiteX913" fmla="*/ 488851 w 1948239"/>
              <a:gd name="connsiteY913" fmla="*/ 604065 h 1667221"/>
              <a:gd name="connsiteX914" fmla="*/ 488851 w 1948239"/>
              <a:gd name="connsiteY914" fmla="*/ 608329 h 1667221"/>
              <a:gd name="connsiteX915" fmla="*/ 464481 w 1948239"/>
              <a:gd name="connsiteY915" fmla="*/ 602644 h 1667221"/>
              <a:gd name="connsiteX916" fmla="*/ 465914 w 1948239"/>
              <a:gd name="connsiteY916" fmla="*/ 609751 h 1667221"/>
              <a:gd name="connsiteX917" fmla="*/ 447278 w 1948239"/>
              <a:gd name="connsiteY917" fmla="*/ 606908 h 1667221"/>
              <a:gd name="connsiteX918" fmla="*/ 450145 w 1948239"/>
              <a:gd name="connsiteY918" fmla="*/ 615436 h 1667221"/>
              <a:gd name="connsiteX919" fmla="*/ 427208 w 1948239"/>
              <a:gd name="connsiteY919" fmla="*/ 608329 h 1667221"/>
              <a:gd name="connsiteX920" fmla="*/ 422907 w 1948239"/>
              <a:gd name="connsiteY920" fmla="*/ 625386 h 1667221"/>
              <a:gd name="connsiteX921" fmla="*/ 410005 w 1948239"/>
              <a:gd name="connsiteY921" fmla="*/ 622543 h 1667221"/>
              <a:gd name="connsiteX922" fmla="*/ 414305 w 1948239"/>
              <a:gd name="connsiteY922" fmla="*/ 626806 h 1667221"/>
              <a:gd name="connsiteX923" fmla="*/ 414305 w 1948239"/>
              <a:gd name="connsiteY923" fmla="*/ 622543 h 1667221"/>
              <a:gd name="connsiteX924" fmla="*/ 417172 w 1948239"/>
              <a:gd name="connsiteY924" fmla="*/ 628227 h 1667221"/>
              <a:gd name="connsiteX925" fmla="*/ 404271 w 1948239"/>
              <a:gd name="connsiteY925" fmla="*/ 626806 h 1667221"/>
              <a:gd name="connsiteX926" fmla="*/ 408571 w 1948239"/>
              <a:gd name="connsiteY926" fmla="*/ 639598 h 1667221"/>
              <a:gd name="connsiteX927" fmla="*/ 379899 w 1948239"/>
              <a:gd name="connsiteY927" fmla="*/ 628227 h 1667221"/>
              <a:gd name="connsiteX928" fmla="*/ 377032 w 1948239"/>
              <a:gd name="connsiteY928" fmla="*/ 611172 h 1667221"/>
              <a:gd name="connsiteX929" fmla="*/ 387068 w 1948239"/>
              <a:gd name="connsiteY929" fmla="*/ 606908 h 1667221"/>
              <a:gd name="connsiteX930" fmla="*/ 377032 w 1948239"/>
              <a:gd name="connsiteY930" fmla="*/ 589852 h 1667221"/>
              <a:gd name="connsiteX931" fmla="*/ 384201 w 1948239"/>
              <a:gd name="connsiteY931" fmla="*/ 587009 h 1667221"/>
              <a:gd name="connsiteX932" fmla="*/ 382766 w 1948239"/>
              <a:gd name="connsiteY932" fmla="*/ 584166 h 1667221"/>
              <a:gd name="connsiteX933" fmla="*/ 388501 w 1948239"/>
              <a:gd name="connsiteY933" fmla="*/ 584166 h 1667221"/>
              <a:gd name="connsiteX934" fmla="*/ 385633 w 1948239"/>
              <a:gd name="connsiteY934" fmla="*/ 568531 h 1667221"/>
              <a:gd name="connsiteX935" fmla="*/ 382766 w 1948239"/>
              <a:gd name="connsiteY935" fmla="*/ 554319 h 1667221"/>
              <a:gd name="connsiteX936" fmla="*/ 397102 w 1948239"/>
              <a:gd name="connsiteY936" fmla="*/ 565690 h 1667221"/>
              <a:gd name="connsiteX937" fmla="*/ 405704 w 1948239"/>
              <a:gd name="connsiteY937" fmla="*/ 557160 h 1667221"/>
              <a:gd name="connsiteX938" fmla="*/ 391368 w 1948239"/>
              <a:gd name="connsiteY938" fmla="*/ 548633 h 1667221"/>
              <a:gd name="connsiteX939" fmla="*/ 402836 w 1948239"/>
              <a:gd name="connsiteY939" fmla="*/ 528734 h 1667221"/>
              <a:gd name="connsiteX940" fmla="*/ 424341 w 1948239"/>
              <a:gd name="connsiteY940" fmla="*/ 517363 h 1667221"/>
              <a:gd name="connsiteX941" fmla="*/ 440110 w 1948239"/>
              <a:gd name="connsiteY941" fmla="*/ 501728 h 1667221"/>
              <a:gd name="connsiteX942" fmla="*/ 444411 w 1948239"/>
              <a:gd name="connsiteY942" fmla="*/ 520206 h 1667221"/>
              <a:gd name="connsiteX943" fmla="*/ 455880 w 1948239"/>
              <a:gd name="connsiteY943" fmla="*/ 510258 h 1667221"/>
              <a:gd name="connsiteX944" fmla="*/ 458747 w 1948239"/>
              <a:gd name="connsiteY944" fmla="*/ 524470 h 1667221"/>
              <a:gd name="connsiteX945" fmla="*/ 465914 w 1948239"/>
              <a:gd name="connsiteY945" fmla="*/ 517363 h 1667221"/>
              <a:gd name="connsiteX946" fmla="*/ 461614 w 1948239"/>
              <a:gd name="connsiteY946" fmla="*/ 500308 h 1667221"/>
              <a:gd name="connsiteX947" fmla="*/ 478817 w 1948239"/>
              <a:gd name="connsiteY947" fmla="*/ 504572 h 1667221"/>
              <a:gd name="connsiteX948" fmla="*/ 474516 w 1948239"/>
              <a:gd name="connsiteY948" fmla="*/ 497465 h 1667221"/>
              <a:gd name="connsiteX949" fmla="*/ 539026 w 1948239"/>
              <a:gd name="connsiteY949" fmla="*/ 501728 h 1667221"/>
              <a:gd name="connsiteX950" fmla="*/ 539026 w 1948239"/>
              <a:gd name="connsiteY950" fmla="*/ 494623 h 1667221"/>
              <a:gd name="connsiteX951" fmla="*/ 546195 w 1948239"/>
              <a:gd name="connsiteY951" fmla="*/ 498887 h 1667221"/>
              <a:gd name="connsiteX952" fmla="*/ 546195 w 1948239"/>
              <a:gd name="connsiteY952" fmla="*/ 493201 h 1667221"/>
              <a:gd name="connsiteX953" fmla="*/ 590637 w 1948239"/>
              <a:gd name="connsiteY953" fmla="*/ 513099 h 1667221"/>
              <a:gd name="connsiteX954" fmla="*/ 584902 w 1948239"/>
              <a:gd name="connsiteY954" fmla="*/ 501728 h 1667221"/>
              <a:gd name="connsiteX955" fmla="*/ 596371 w 1948239"/>
              <a:gd name="connsiteY955" fmla="*/ 515942 h 1667221"/>
              <a:gd name="connsiteX956" fmla="*/ 599238 w 1948239"/>
              <a:gd name="connsiteY956" fmla="*/ 503151 h 1667221"/>
              <a:gd name="connsiteX957" fmla="*/ 632210 w 1948239"/>
              <a:gd name="connsiteY957" fmla="*/ 523049 h 1667221"/>
              <a:gd name="connsiteX958" fmla="*/ 635077 w 1948239"/>
              <a:gd name="connsiteY958" fmla="*/ 515942 h 1667221"/>
              <a:gd name="connsiteX959" fmla="*/ 640811 w 1948239"/>
              <a:gd name="connsiteY959" fmla="*/ 523049 h 1667221"/>
              <a:gd name="connsiteX960" fmla="*/ 639378 w 1948239"/>
              <a:gd name="connsiteY960" fmla="*/ 517363 h 1667221"/>
              <a:gd name="connsiteX961" fmla="*/ 662316 w 1948239"/>
              <a:gd name="connsiteY961" fmla="*/ 534420 h 1667221"/>
              <a:gd name="connsiteX962" fmla="*/ 660881 w 1948239"/>
              <a:gd name="connsiteY962" fmla="*/ 517363 h 1667221"/>
              <a:gd name="connsiteX963" fmla="*/ 679519 w 1948239"/>
              <a:gd name="connsiteY963" fmla="*/ 540105 h 1667221"/>
              <a:gd name="connsiteX964" fmla="*/ 688120 w 1948239"/>
              <a:gd name="connsiteY964" fmla="*/ 528734 h 1667221"/>
              <a:gd name="connsiteX965" fmla="*/ 693855 w 1948239"/>
              <a:gd name="connsiteY965" fmla="*/ 541526 h 1667221"/>
              <a:gd name="connsiteX966" fmla="*/ 695287 w 1948239"/>
              <a:gd name="connsiteY966" fmla="*/ 535841 h 1667221"/>
              <a:gd name="connsiteX967" fmla="*/ 791338 w 1948239"/>
              <a:gd name="connsiteY967" fmla="*/ 584166 h 1667221"/>
              <a:gd name="connsiteX968" fmla="*/ 791338 w 1948239"/>
              <a:gd name="connsiteY968" fmla="*/ 581324 h 1667221"/>
              <a:gd name="connsiteX969" fmla="*/ 805674 w 1948239"/>
              <a:gd name="connsiteY969" fmla="*/ 604065 h 1667221"/>
              <a:gd name="connsiteX970" fmla="*/ 822877 w 1948239"/>
              <a:gd name="connsiteY970" fmla="*/ 592694 h 1667221"/>
              <a:gd name="connsiteX971" fmla="*/ 832911 w 1948239"/>
              <a:gd name="connsiteY971" fmla="*/ 609751 h 1667221"/>
              <a:gd name="connsiteX972" fmla="*/ 837213 w 1948239"/>
              <a:gd name="connsiteY972" fmla="*/ 596958 h 1667221"/>
              <a:gd name="connsiteX973" fmla="*/ 893122 w 1948239"/>
              <a:gd name="connsiteY973" fmla="*/ 621122 h 1667221"/>
              <a:gd name="connsiteX974" fmla="*/ 850114 w 1948239"/>
              <a:gd name="connsiteY974" fmla="*/ 623963 h 1667221"/>
              <a:gd name="connsiteX975" fmla="*/ 888822 w 1948239"/>
              <a:gd name="connsiteY975" fmla="*/ 639598 h 1667221"/>
              <a:gd name="connsiteX976" fmla="*/ 883087 w 1948239"/>
              <a:gd name="connsiteY976" fmla="*/ 631070 h 1667221"/>
              <a:gd name="connsiteX977" fmla="*/ 917493 w 1948239"/>
              <a:gd name="connsiteY977" fmla="*/ 635334 h 1667221"/>
              <a:gd name="connsiteX978" fmla="*/ 943298 w 1948239"/>
              <a:gd name="connsiteY978" fmla="*/ 668024 h 1667221"/>
              <a:gd name="connsiteX979" fmla="*/ 943298 w 1948239"/>
              <a:gd name="connsiteY979" fmla="*/ 649548 h 1667221"/>
              <a:gd name="connsiteX980" fmla="*/ 953332 w 1948239"/>
              <a:gd name="connsiteY980" fmla="*/ 653812 h 1667221"/>
              <a:gd name="connsiteX981" fmla="*/ 959067 w 1948239"/>
              <a:gd name="connsiteY981" fmla="*/ 653812 h 1667221"/>
              <a:gd name="connsiteX982" fmla="*/ 961934 w 1948239"/>
              <a:gd name="connsiteY982" fmla="*/ 653812 h 1667221"/>
              <a:gd name="connsiteX983" fmla="*/ 960501 w 1948239"/>
              <a:gd name="connsiteY983" fmla="*/ 660919 h 1667221"/>
              <a:gd name="connsiteX984" fmla="*/ 959067 w 1948239"/>
              <a:gd name="connsiteY984" fmla="*/ 665183 h 1667221"/>
              <a:gd name="connsiteX985" fmla="*/ 959067 w 1948239"/>
              <a:gd name="connsiteY985" fmla="*/ 662340 h 1667221"/>
              <a:gd name="connsiteX986" fmla="*/ 953332 w 1948239"/>
              <a:gd name="connsiteY986" fmla="*/ 660919 h 1667221"/>
              <a:gd name="connsiteX987" fmla="*/ 953332 w 1948239"/>
              <a:gd name="connsiteY987" fmla="*/ 662340 h 1667221"/>
              <a:gd name="connsiteX988" fmla="*/ 957634 w 1948239"/>
              <a:gd name="connsiteY988" fmla="*/ 666604 h 1667221"/>
              <a:gd name="connsiteX989" fmla="*/ 959067 w 1948239"/>
              <a:gd name="connsiteY989" fmla="*/ 665183 h 1667221"/>
              <a:gd name="connsiteX990" fmla="*/ 960501 w 1948239"/>
              <a:gd name="connsiteY990" fmla="*/ 668024 h 1667221"/>
              <a:gd name="connsiteX991" fmla="*/ 977702 w 1948239"/>
              <a:gd name="connsiteY991" fmla="*/ 675131 h 1667221"/>
              <a:gd name="connsiteX992" fmla="*/ 1007808 w 1948239"/>
              <a:gd name="connsiteY992" fmla="*/ 641020 h 1667221"/>
              <a:gd name="connsiteX993" fmla="*/ 998311 w 1948239"/>
              <a:gd name="connsiteY993" fmla="*/ 642086 h 1667221"/>
              <a:gd name="connsiteX994" fmla="*/ 995167 w 1948239"/>
              <a:gd name="connsiteY994" fmla="*/ 641769 h 1667221"/>
              <a:gd name="connsiteX995" fmla="*/ 1000641 w 1948239"/>
              <a:gd name="connsiteY995" fmla="*/ 639598 h 1667221"/>
              <a:gd name="connsiteX996" fmla="*/ 999207 w 1948239"/>
              <a:gd name="connsiteY996" fmla="*/ 638177 h 1667221"/>
              <a:gd name="connsiteX997" fmla="*/ 994471 w 1948239"/>
              <a:gd name="connsiteY997" fmla="*/ 641699 h 1667221"/>
              <a:gd name="connsiteX998" fmla="*/ 987738 w 1948239"/>
              <a:gd name="connsiteY998" fmla="*/ 641020 h 1667221"/>
              <a:gd name="connsiteX999" fmla="*/ 1026446 w 1948239"/>
              <a:gd name="connsiteY999" fmla="*/ 622543 h 1667221"/>
              <a:gd name="connsiteX1000" fmla="*/ 1013543 w 1948239"/>
              <a:gd name="connsiteY1000" fmla="*/ 618279 h 1667221"/>
              <a:gd name="connsiteX1001" fmla="*/ 1019277 w 1948239"/>
              <a:gd name="connsiteY1001" fmla="*/ 605487 h 1667221"/>
              <a:gd name="connsiteX1002" fmla="*/ 1025011 w 1948239"/>
              <a:gd name="connsiteY1002" fmla="*/ 608329 h 1667221"/>
              <a:gd name="connsiteX1003" fmla="*/ 1013543 w 1948239"/>
              <a:gd name="connsiteY1003" fmla="*/ 596958 h 1667221"/>
              <a:gd name="connsiteX1004" fmla="*/ 1019277 w 1948239"/>
              <a:gd name="connsiteY1004" fmla="*/ 579902 h 1667221"/>
              <a:gd name="connsiteX1005" fmla="*/ 1014977 w 1948239"/>
              <a:gd name="connsiteY1005" fmla="*/ 578481 h 1667221"/>
              <a:gd name="connsiteX1006" fmla="*/ 1019457 w 1948239"/>
              <a:gd name="connsiteY1006" fmla="*/ 562135 h 1667221"/>
              <a:gd name="connsiteX1007" fmla="*/ 1017325 w 1948239"/>
              <a:gd name="connsiteY1007" fmla="*/ 547713 h 1667221"/>
              <a:gd name="connsiteX1008" fmla="*/ 1025011 w 1948239"/>
              <a:gd name="connsiteY1008" fmla="*/ 554319 h 1667221"/>
              <a:gd name="connsiteX1009" fmla="*/ 1029313 w 1948239"/>
              <a:gd name="connsiteY1009" fmla="*/ 544369 h 1667221"/>
              <a:gd name="connsiteX1010" fmla="*/ 1020710 w 1948239"/>
              <a:gd name="connsiteY1010" fmla="*/ 537262 h 1667221"/>
              <a:gd name="connsiteX1011" fmla="*/ 1020710 w 1948239"/>
              <a:gd name="connsiteY1011" fmla="*/ 542948 h 1667221"/>
              <a:gd name="connsiteX1012" fmla="*/ 1014977 w 1948239"/>
              <a:gd name="connsiteY1012" fmla="*/ 538684 h 1667221"/>
              <a:gd name="connsiteX1013" fmla="*/ 1043649 w 1948239"/>
              <a:gd name="connsiteY1013" fmla="*/ 551476 h 1667221"/>
              <a:gd name="connsiteX1014" fmla="*/ 1056550 w 1948239"/>
              <a:gd name="connsiteY1014" fmla="*/ 541526 h 1667221"/>
              <a:gd name="connsiteX1015" fmla="*/ 1030746 w 1948239"/>
              <a:gd name="connsiteY1015" fmla="*/ 532998 h 1667221"/>
              <a:gd name="connsiteX1016" fmla="*/ 1053683 w 1948239"/>
              <a:gd name="connsiteY1016" fmla="*/ 518785 h 1667221"/>
              <a:gd name="connsiteX1017" fmla="*/ 1039347 w 1948239"/>
              <a:gd name="connsiteY1017" fmla="*/ 483252 h 1667221"/>
              <a:gd name="connsiteX1018" fmla="*/ 1046516 w 1948239"/>
              <a:gd name="connsiteY1018" fmla="*/ 480409 h 1667221"/>
              <a:gd name="connsiteX1019" fmla="*/ 1040781 w 1948239"/>
              <a:gd name="connsiteY1019" fmla="*/ 480409 h 1667221"/>
              <a:gd name="connsiteX1020" fmla="*/ 1060852 w 1948239"/>
              <a:gd name="connsiteY1020" fmla="*/ 471881 h 1667221"/>
              <a:gd name="connsiteX1021" fmla="*/ 1049381 w 1948239"/>
              <a:gd name="connsiteY1021" fmla="*/ 470459 h 1667221"/>
              <a:gd name="connsiteX1022" fmla="*/ 1075187 w 1948239"/>
              <a:gd name="connsiteY1022" fmla="*/ 446297 h 1667221"/>
              <a:gd name="connsiteX1023" fmla="*/ 1070886 w 1948239"/>
              <a:gd name="connsiteY1023" fmla="*/ 446297 h 1667221"/>
              <a:gd name="connsiteX1024" fmla="*/ 1076620 w 1948239"/>
              <a:gd name="connsiteY1024" fmla="*/ 442033 h 1667221"/>
              <a:gd name="connsiteX1025" fmla="*/ 1082355 w 1948239"/>
              <a:gd name="connsiteY1025" fmla="*/ 449140 h 1667221"/>
              <a:gd name="connsiteX1026" fmla="*/ 1089523 w 1948239"/>
              <a:gd name="connsiteY1026" fmla="*/ 422134 h 1667221"/>
              <a:gd name="connsiteX1027" fmla="*/ 1076620 w 1948239"/>
              <a:gd name="connsiteY1027" fmla="*/ 422134 h 1667221"/>
              <a:gd name="connsiteX1028" fmla="*/ 1095258 w 1948239"/>
              <a:gd name="connsiteY1028" fmla="*/ 415029 h 1667221"/>
              <a:gd name="connsiteX1029" fmla="*/ 1075187 w 1948239"/>
              <a:gd name="connsiteY1029" fmla="*/ 413606 h 1667221"/>
              <a:gd name="connsiteX1030" fmla="*/ 1079487 w 1948239"/>
              <a:gd name="connsiteY1030" fmla="*/ 403658 h 1667221"/>
              <a:gd name="connsiteX1031" fmla="*/ 1073753 w 1948239"/>
              <a:gd name="connsiteY1031" fmla="*/ 399394 h 1667221"/>
              <a:gd name="connsiteX1032" fmla="*/ 1078053 w 1948239"/>
              <a:gd name="connsiteY1032" fmla="*/ 388023 h 1667221"/>
              <a:gd name="connsiteX1033" fmla="*/ 1073753 w 1948239"/>
              <a:gd name="connsiteY1033" fmla="*/ 386601 h 1667221"/>
              <a:gd name="connsiteX1034" fmla="*/ 1083789 w 1948239"/>
              <a:gd name="connsiteY1034" fmla="*/ 369545 h 1667221"/>
              <a:gd name="connsiteX1035" fmla="*/ 1076620 w 1948239"/>
              <a:gd name="connsiteY1035" fmla="*/ 368125 h 1667221"/>
              <a:gd name="connsiteX1036" fmla="*/ 1083789 w 1948239"/>
              <a:gd name="connsiteY1036" fmla="*/ 353911 h 1667221"/>
              <a:gd name="connsiteX1037" fmla="*/ 1073753 w 1948239"/>
              <a:gd name="connsiteY1037" fmla="*/ 353911 h 1667221"/>
              <a:gd name="connsiteX1038" fmla="*/ 1086656 w 1948239"/>
              <a:gd name="connsiteY1038" fmla="*/ 338276 h 1667221"/>
              <a:gd name="connsiteX1039" fmla="*/ 1072320 w 1948239"/>
              <a:gd name="connsiteY1039" fmla="*/ 328327 h 1667221"/>
              <a:gd name="connsiteX1040" fmla="*/ 1079487 w 1948239"/>
              <a:gd name="connsiteY1040" fmla="*/ 319798 h 1667221"/>
              <a:gd name="connsiteX1041" fmla="*/ 1073753 w 1948239"/>
              <a:gd name="connsiteY1041" fmla="*/ 321220 h 1667221"/>
              <a:gd name="connsiteX1042" fmla="*/ 1078053 w 1948239"/>
              <a:gd name="connsiteY1042" fmla="*/ 322641 h 1667221"/>
              <a:gd name="connsiteX1043" fmla="*/ 1070886 w 1948239"/>
              <a:gd name="connsiteY1043" fmla="*/ 322641 h 1667221"/>
              <a:gd name="connsiteX1044" fmla="*/ 1076620 w 1948239"/>
              <a:gd name="connsiteY1044" fmla="*/ 312693 h 1667221"/>
              <a:gd name="connsiteX1045" fmla="*/ 1063717 w 1948239"/>
              <a:gd name="connsiteY1045" fmla="*/ 311270 h 1667221"/>
              <a:gd name="connsiteX1046" fmla="*/ 461537 w 1948239"/>
              <a:gd name="connsiteY1046" fmla="*/ 282944 h 1667221"/>
              <a:gd name="connsiteX1047" fmla="*/ 438676 w 1948239"/>
              <a:gd name="connsiteY1047" fmla="*/ 295636 h 1667221"/>
              <a:gd name="connsiteX1048" fmla="*/ 434815 w 1948239"/>
              <a:gd name="connsiteY1048" fmla="*/ 297805 h 1667221"/>
              <a:gd name="connsiteX1049" fmla="*/ 437243 w 1948239"/>
              <a:gd name="connsiteY1049" fmla="*/ 295636 h 1667221"/>
              <a:gd name="connsiteX1050" fmla="*/ 454446 w 1948239"/>
              <a:gd name="connsiteY1050" fmla="*/ 284799 h 1667221"/>
              <a:gd name="connsiteX1051" fmla="*/ 448532 w 1948239"/>
              <a:gd name="connsiteY1051" fmla="*/ 276980 h 1667221"/>
              <a:gd name="connsiteX1052" fmla="*/ 455879 w 1948239"/>
              <a:gd name="connsiteY1052" fmla="*/ 277157 h 1667221"/>
              <a:gd name="connsiteX1053" fmla="*/ 435808 w 1948239"/>
              <a:gd name="connsiteY1053" fmla="*/ 284264 h 1667221"/>
              <a:gd name="connsiteX1054" fmla="*/ 448532 w 1948239"/>
              <a:gd name="connsiteY1054" fmla="*/ 276980 h 1667221"/>
              <a:gd name="connsiteX1055" fmla="*/ 470216 w 1948239"/>
              <a:gd name="connsiteY1055" fmla="*/ 243047 h 1667221"/>
              <a:gd name="connsiteX1056" fmla="*/ 447278 w 1948239"/>
              <a:gd name="connsiteY1056" fmla="*/ 261524 h 1667221"/>
              <a:gd name="connsiteX1057" fmla="*/ 470216 w 1948239"/>
              <a:gd name="connsiteY1057" fmla="*/ 243047 h 1667221"/>
              <a:gd name="connsiteX1058" fmla="*/ 513221 w 1948239"/>
              <a:gd name="connsiteY1058" fmla="*/ 231676 h 1667221"/>
              <a:gd name="connsiteX1059" fmla="*/ 470214 w 1948239"/>
              <a:gd name="connsiteY1059" fmla="*/ 261524 h 1667221"/>
              <a:gd name="connsiteX1060" fmla="*/ 513221 w 1948239"/>
              <a:gd name="connsiteY1060" fmla="*/ 231676 h 1667221"/>
              <a:gd name="connsiteX1061" fmla="*/ 1733201 w 1948239"/>
              <a:gd name="connsiteY1061" fmla="*/ 220305 h 1667221"/>
              <a:gd name="connsiteX1062" fmla="*/ 1761873 w 1948239"/>
              <a:gd name="connsiteY1062" fmla="*/ 237360 h 1667221"/>
              <a:gd name="connsiteX1063" fmla="*/ 1750404 w 1948239"/>
              <a:gd name="connsiteY1063" fmla="*/ 245888 h 1667221"/>
              <a:gd name="connsiteX1064" fmla="*/ 1733201 w 1948239"/>
              <a:gd name="connsiteY1064" fmla="*/ 220305 h 1667221"/>
              <a:gd name="connsiteX1065" fmla="*/ 1609913 w 1948239"/>
              <a:gd name="connsiteY1065" fmla="*/ 98071 h 1667221"/>
              <a:gd name="connsiteX1066" fmla="*/ 1645752 w 1948239"/>
              <a:gd name="connsiteY1066" fmla="*/ 120812 h 1667221"/>
              <a:gd name="connsiteX1067" fmla="*/ 1624249 w 1948239"/>
              <a:gd name="connsiteY1067" fmla="*/ 113705 h 1667221"/>
              <a:gd name="connsiteX1068" fmla="*/ 1609913 w 1948239"/>
              <a:gd name="connsiteY1068" fmla="*/ 98071 h 1667221"/>
              <a:gd name="connsiteX1069" fmla="*/ 761232 w 1948239"/>
              <a:gd name="connsiteY1069" fmla="*/ 92384 h 1667221"/>
              <a:gd name="connsiteX1070" fmla="*/ 791339 w 1948239"/>
              <a:gd name="connsiteY1070" fmla="*/ 93806 h 1667221"/>
              <a:gd name="connsiteX1071" fmla="*/ 762667 w 1948239"/>
              <a:gd name="connsiteY1071" fmla="*/ 100913 h 1667221"/>
              <a:gd name="connsiteX1072" fmla="*/ 751198 w 1948239"/>
              <a:gd name="connsiteY1072" fmla="*/ 105177 h 1667221"/>
              <a:gd name="connsiteX1073" fmla="*/ 721092 w 1948239"/>
              <a:gd name="connsiteY1073" fmla="*/ 102334 h 1667221"/>
              <a:gd name="connsiteX1074" fmla="*/ 761232 w 1948239"/>
              <a:gd name="connsiteY1074" fmla="*/ 92384 h 1667221"/>
              <a:gd name="connsiteX1075" fmla="*/ 863017 w 1948239"/>
              <a:gd name="connsiteY1075" fmla="*/ 88122 h 1667221"/>
              <a:gd name="connsiteX1076" fmla="*/ 832912 w 1948239"/>
              <a:gd name="connsiteY1076" fmla="*/ 98071 h 1667221"/>
              <a:gd name="connsiteX1077" fmla="*/ 851548 w 1948239"/>
              <a:gd name="connsiteY1077" fmla="*/ 102335 h 1667221"/>
              <a:gd name="connsiteX1078" fmla="*/ 1396309 w 1948239"/>
              <a:gd name="connsiteY1078" fmla="*/ 69645 h 1667221"/>
              <a:gd name="connsiteX1079" fmla="*/ 1403478 w 1948239"/>
              <a:gd name="connsiteY1079" fmla="*/ 82436 h 1667221"/>
              <a:gd name="connsiteX1080" fmla="*/ 1430715 w 1948239"/>
              <a:gd name="connsiteY1080" fmla="*/ 100914 h 1667221"/>
              <a:gd name="connsiteX1081" fmla="*/ 1455087 w 1948239"/>
              <a:gd name="connsiteY1081" fmla="*/ 95229 h 1667221"/>
              <a:gd name="connsiteX1082" fmla="*/ 1467988 w 1948239"/>
              <a:gd name="connsiteY1082" fmla="*/ 102335 h 1667221"/>
              <a:gd name="connsiteX1083" fmla="*/ 1480891 w 1948239"/>
              <a:gd name="connsiteY1083" fmla="*/ 110863 h 1667221"/>
              <a:gd name="connsiteX1084" fmla="*/ 1506696 w 1948239"/>
              <a:gd name="connsiteY1084" fmla="*/ 120813 h 1667221"/>
              <a:gd name="connsiteX1085" fmla="*/ 1478024 w 1948239"/>
              <a:gd name="connsiteY1085" fmla="*/ 100914 h 1667221"/>
              <a:gd name="connsiteX1086" fmla="*/ 1518165 w 1948239"/>
              <a:gd name="connsiteY1086" fmla="*/ 116549 h 1667221"/>
              <a:gd name="connsiteX1087" fmla="*/ 1519597 w 1948239"/>
              <a:gd name="connsiteY1087" fmla="*/ 106599 h 1667221"/>
              <a:gd name="connsiteX1088" fmla="*/ 1460821 w 1948239"/>
              <a:gd name="connsiteY1088" fmla="*/ 89543 h 1667221"/>
              <a:gd name="connsiteX1089" fmla="*/ 1396309 w 1948239"/>
              <a:gd name="connsiteY1089" fmla="*/ 69645 h 1667221"/>
              <a:gd name="connsiteX1090" fmla="*/ 928245 w 1948239"/>
              <a:gd name="connsiteY1090" fmla="*/ 53654 h 1667221"/>
              <a:gd name="connsiteX1091" fmla="*/ 946166 w 1948239"/>
              <a:gd name="connsiteY1091" fmla="*/ 58273 h 1667221"/>
              <a:gd name="connsiteX1092" fmla="*/ 910325 w 1948239"/>
              <a:gd name="connsiteY1092" fmla="*/ 66801 h 1667221"/>
              <a:gd name="connsiteX1093" fmla="*/ 878786 w 1948239"/>
              <a:gd name="connsiteY1093" fmla="*/ 68223 h 1667221"/>
              <a:gd name="connsiteX1094" fmla="*/ 901723 w 1948239"/>
              <a:gd name="connsiteY1094" fmla="*/ 55430 h 1667221"/>
              <a:gd name="connsiteX1095" fmla="*/ 928245 w 1948239"/>
              <a:gd name="connsiteY1095" fmla="*/ 53654 h 1667221"/>
              <a:gd name="connsiteX1096" fmla="*/ 1191308 w 1948239"/>
              <a:gd name="connsiteY1096" fmla="*/ 31268 h 1667221"/>
              <a:gd name="connsiteX1097" fmla="*/ 1165503 w 1948239"/>
              <a:gd name="connsiteY1097" fmla="*/ 34111 h 1667221"/>
              <a:gd name="connsiteX1098" fmla="*/ 1184139 w 1948239"/>
              <a:gd name="connsiteY1098" fmla="*/ 35532 h 1667221"/>
              <a:gd name="connsiteX1099" fmla="*/ 1326065 w 1948239"/>
              <a:gd name="connsiteY1099" fmla="*/ 9949 h 1667221"/>
              <a:gd name="connsiteX1100" fmla="*/ 1376239 w 1948239"/>
              <a:gd name="connsiteY1100" fmla="*/ 31268 h 1667221"/>
              <a:gd name="connsiteX1101" fmla="*/ 1400611 w 1948239"/>
              <a:gd name="connsiteY1101" fmla="*/ 59696 h 1667221"/>
              <a:gd name="connsiteX1102" fmla="*/ 1420681 w 1948239"/>
              <a:gd name="connsiteY1102" fmla="*/ 59696 h 1667221"/>
              <a:gd name="connsiteX1103" fmla="*/ 1440751 w 1948239"/>
              <a:gd name="connsiteY1103" fmla="*/ 59696 h 1667221"/>
              <a:gd name="connsiteX1104" fmla="*/ 1490926 w 1948239"/>
              <a:gd name="connsiteY1104" fmla="*/ 75331 h 1667221"/>
              <a:gd name="connsiteX1105" fmla="*/ 1535367 w 1948239"/>
              <a:gd name="connsiteY1105" fmla="*/ 96650 h 1667221"/>
              <a:gd name="connsiteX1106" fmla="*/ 1571206 w 1948239"/>
              <a:gd name="connsiteY1106" fmla="*/ 123656 h 1667221"/>
              <a:gd name="connsiteX1107" fmla="*/ 1585542 w 1948239"/>
              <a:gd name="connsiteY1107" fmla="*/ 137868 h 1667221"/>
              <a:gd name="connsiteX1108" fmla="*/ 1597011 w 1948239"/>
              <a:gd name="connsiteY1108" fmla="*/ 152082 h 1667221"/>
              <a:gd name="connsiteX1109" fmla="*/ 1627117 w 1948239"/>
              <a:gd name="connsiteY1109" fmla="*/ 169138 h 1667221"/>
              <a:gd name="connsiteX1110" fmla="*/ 1640018 w 1948239"/>
              <a:gd name="connsiteY1110" fmla="*/ 166294 h 1667221"/>
              <a:gd name="connsiteX1111" fmla="*/ 1545402 w 1948239"/>
              <a:gd name="connsiteY1111" fmla="*/ 81015 h 1667221"/>
              <a:gd name="connsiteX1112" fmla="*/ 1568339 w 1948239"/>
              <a:gd name="connsiteY1112" fmla="*/ 108021 h 1667221"/>
              <a:gd name="connsiteX1113" fmla="*/ 1518165 w 1948239"/>
              <a:gd name="connsiteY1113" fmla="*/ 83859 h 1667221"/>
              <a:gd name="connsiteX1114" fmla="*/ 1472290 w 1948239"/>
              <a:gd name="connsiteY1114" fmla="*/ 59696 h 1667221"/>
              <a:gd name="connsiteX1115" fmla="*/ 1508129 w 1948239"/>
              <a:gd name="connsiteY1115" fmla="*/ 75331 h 1667221"/>
              <a:gd name="connsiteX1116" fmla="*/ 1543969 w 1948239"/>
              <a:gd name="connsiteY1116" fmla="*/ 92386 h 1667221"/>
              <a:gd name="connsiteX1117" fmla="*/ 1505261 w 1948239"/>
              <a:gd name="connsiteY1117" fmla="*/ 65381 h 1667221"/>
              <a:gd name="connsiteX1118" fmla="*/ 1548269 w 1948239"/>
              <a:gd name="connsiteY1118" fmla="*/ 78172 h 1667221"/>
              <a:gd name="connsiteX1119" fmla="*/ 1595578 w 1948239"/>
              <a:gd name="connsiteY1119" fmla="*/ 102335 h 1667221"/>
              <a:gd name="connsiteX1120" fmla="*/ 1591277 w 1948239"/>
              <a:gd name="connsiteY1120" fmla="*/ 99493 h 1667221"/>
              <a:gd name="connsiteX1121" fmla="*/ 1622815 w 1948239"/>
              <a:gd name="connsiteY1121" fmla="*/ 119392 h 1667221"/>
              <a:gd name="connsiteX1122" fmla="*/ 1641453 w 1948239"/>
              <a:gd name="connsiteY1122" fmla="*/ 132183 h 1667221"/>
              <a:gd name="connsiteX1123" fmla="*/ 1660088 w 1948239"/>
              <a:gd name="connsiteY1123" fmla="*/ 144975 h 1667221"/>
              <a:gd name="connsiteX1124" fmla="*/ 1687327 w 1948239"/>
              <a:gd name="connsiteY1124" fmla="*/ 169138 h 1667221"/>
              <a:gd name="connsiteX1125" fmla="*/ 1670124 w 1948239"/>
              <a:gd name="connsiteY1125" fmla="*/ 169138 h 1667221"/>
              <a:gd name="connsiteX1126" fmla="*/ 1637151 w 1948239"/>
              <a:gd name="connsiteY1126" fmla="*/ 150661 h 1667221"/>
              <a:gd name="connsiteX1127" fmla="*/ 1667257 w 1948239"/>
              <a:gd name="connsiteY1127" fmla="*/ 174824 h 1667221"/>
              <a:gd name="connsiteX1128" fmla="*/ 1697361 w 1948239"/>
              <a:gd name="connsiteY1128" fmla="*/ 201828 h 1667221"/>
              <a:gd name="connsiteX1129" fmla="*/ 1754705 w 1948239"/>
              <a:gd name="connsiteY1129" fmla="*/ 265789 h 1667221"/>
              <a:gd name="connsiteX1130" fmla="*/ 1807748 w 1948239"/>
              <a:gd name="connsiteY1130" fmla="*/ 334012 h 1667221"/>
              <a:gd name="connsiteX1131" fmla="*/ 1832118 w 1948239"/>
              <a:gd name="connsiteY1131" fmla="*/ 366703 h 1667221"/>
              <a:gd name="connsiteX1132" fmla="*/ 1857923 w 1948239"/>
              <a:gd name="connsiteY1132" fmla="*/ 396551 h 1667221"/>
              <a:gd name="connsiteX1133" fmla="*/ 1853623 w 1948239"/>
              <a:gd name="connsiteY1133" fmla="*/ 382337 h 1667221"/>
              <a:gd name="connsiteX1134" fmla="*/ 1847889 w 1948239"/>
              <a:gd name="connsiteY1134" fmla="*/ 368123 h 1667221"/>
              <a:gd name="connsiteX1135" fmla="*/ 1837853 w 1948239"/>
              <a:gd name="connsiteY1135" fmla="*/ 339697 h 1667221"/>
              <a:gd name="connsiteX1136" fmla="*/ 1867959 w 1948239"/>
              <a:gd name="connsiteY1136" fmla="*/ 397972 h 1667221"/>
              <a:gd name="connsiteX1137" fmla="*/ 1892329 w 1948239"/>
              <a:gd name="connsiteY1137" fmla="*/ 424978 h 1667221"/>
              <a:gd name="connsiteX1138" fmla="*/ 1881039 w 1948239"/>
              <a:gd name="connsiteY1138" fmla="*/ 389199 h 1667221"/>
              <a:gd name="connsiteX1139" fmla="*/ 1879634 w 1948239"/>
              <a:gd name="connsiteY1139" fmla="*/ 379503 h 1667221"/>
              <a:gd name="connsiteX1140" fmla="*/ 1892329 w 1948239"/>
              <a:gd name="connsiteY1140" fmla="*/ 423555 h 1667221"/>
              <a:gd name="connsiteX1141" fmla="*/ 1900930 w 1948239"/>
              <a:gd name="connsiteY1141" fmla="*/ 456247 h 1667221"/>
              <a:gd name="connsiteX1142" fmla="*/ 1906665 w 1948239"/>
              <a:gd name="connsiteY1142" fmla="*/ 486094 h 1667221"/>
              <a:gd name="connsiteX1143" fmla="*/ 1925302 w 1948239"/>
              <a:gd name="connsiteY1143" fmla="*/ 504572 h 1667221"/>
              <a:gd name="connsiteX1144" fmla="*/ 1910966 w 1948239"/>
              <a:gd name="connsiteY1144" fmla="*/ 505993 h 1667221"/>
              <a:gd name="connsiteX1145" fmla="*/ 1923868 w 1948239"/>
              <a:gd name="connsiteY1145" fmla="*/ 569952 h 1667221"/>
              <a:gd name="connsiteX1146" fmla="*/ 1931036 w 1948239"/>
              <a:gd name="connsiteY1146" fmla="*/ 561424 h 1667221"/>
              <a:gd name="connsiteX1147" fmla="*/ 1932469 w 1948239"/>
              <a:gd name="connsiteY1147" fmla="*/ 525891 h 1667221"/>
              <a:gd name="connsiteX1148" fmla="*/ 1933903 w 1948239"/>
              <a:gd name="connsiteY1148" fmla="*/ 633914 h 1667221"/>
              <a:gd name="connsiteX1149" fmla="*/ 1936771 w 1948239"/>
              <a:gd name="connsiteY1149" fmla="*/ 631071 h 1667221"/>
              <a:gd name="connsiteX1150" fmla="*/ 1935336 w 1948239"/>
              <a:gd name="connsiteY1150" fmla="*/ 666604 h 1667221"/>
              <a:gd name="connsiteX1151" fmla="*/ 1941071 w 1948239"/>
              <a:gd name="connsiteY1151" fmla="*/ 636755 h 1667221"/>
              <a:gd name="connsiteX1152" fmla="*/ 1933903 w 1948239"/>
              <a:gd name="connsiteY1152" fmla="*/ 713508 h 1667221"/>
              <a:gd name="connsiteX1153" fmla="*/ 1932469 w 1948239"/>
              <a:gd name="connsiteY1153" fmla="*/ 783152 h 1667221"/>
              <a:gd name="connsiteX1154" fmla="*/ 1922435 w 1948239"/>
              <a:gd name="connsiteY1154" fmla="*/ 813001 h 1667221"/>
              <a:gd name="connsiteX1155" fmla="*/ 1928169 w 1948239"/>
              <a:gd name="connsiteY1155" fmla="*/ 815844 h 1667221"/>
              <a:gd name="connsiteX1156" fmla="*/ 1916700 w 1948239"/>
              <a:gd name="connsiteY1156" fmla="*/ 844270 h 1667221"/>
              <a:gd name="connsiteX1157" fmla="*/ 1926735 w 1948239"/>
              <a:gd name="connsiteY1157" fmla="*/ 881224 h 1667221"/>
              <a:gd name="connsiteX1158" fmla="*/ 1926735 w 1948239"/>
              <a:gd name="connsiteY1158" fmla="*/ 878381 h 1667221"/>
              <a:gd name="connsiteX1159" fmla="*/ 1932469 w 1948239"/>
              <a:gd name="connsiteY1159" fmla="*/ 898280 h 1667221"/>
              <a:gd name="connsiteX1160" fmla="*/ 1908099 w 1948239"/>
              <a:gd name="connsiteY1160" fmla="*/ 955134 h 1667221"/>
              <a:gd name="connsiteX1161" fmla="*/ 1873693 w 1948239"/>
              <a:gd name="connsiteY1161" fmla="*/ 1010566 h 1667221"/>
              <a:gd name="connsiteX1162" fmla="*/ 1836420 w 1948239"/>
              <a:gd name="connsiteY1162" fmla="*/ 1044677 h 1667221"/>
              <a:gd name="connsiteX1163" fmla="*/ 1836420 w 1948239"/>
              <a:gd name="connsiteY1163" fmla="*/ 1067419 h 1667221"/>
              <a:gd name="connsiteX1164" fmla="*/ 1820650 w 1948239"/>
              <a:gd name="connsiteY1164" fmla="*/ 1127114 h 1667221"/>
              <a:gd name="connsiteX1165" fmla="*/ 1833553 w 1948239"/>
              <a:gd name="connsiteY1165" fmla="*/ 1112902 h 1667221"/>
              <a:gd name="connsiteX1166" fmla="*/ 1816350 w 1948239"/>
              <a:gd name="connsiteY1166" fmla="*/ 1137064 h 1667221"/>
              <a:gd name="connsiteX1167" fmla="*/ 1820650 w 1948239"/>
              <a:gd name="connsiteY1167" fmla="*/ 1145592 h 1667221"/>
              <a:gd name="connsiteX1168" fmla="*/ 1793412 w 1948239"/>
              <a:gd name="connsiteY1168" fmla="*/ 1182546 h 1667221"/>
              <a:gd name="connsiteX1169" fmla="*/ 1817783 w 1948239"/>
              <a:gd name="connsiteY1169" fmla="*/ 1168334 h 1667221"/>
              <a:gd name="connsiteX1170" fmla="*/ 1781944 w 1948239"/>
              <a:gd name="connsiteY1170" fmla="*/ 1213816 h 1667221"/>
              <a:gd name="connsiteX1171" fmla="*/ 1800579 w 1948239"/>
              <a:gd name="connsiteY1171" fmla="*/ 1202445 h 1667221"/>
              <a:gd name="connsiteX1172" fmla="*/ 1777642 w 1948239"/>
              <a:gd name="connsiteY1172" fmla="*/ 1220923 h 1667221"/>
              <a:gd name="connsiteX1173" fmla="*/ 1756139 w 1948239"/>
              <a:gd name="connsiteY1173" fmla="*/ 1249349 h 1667221"/>
              <a:gd name="connsiteX1174" fmla="*/ 1769041 w 1948239"/>
              <a:gd name="connsiteY1174" fmla="*/ 1225187 h 1667221"/>
              <a:gd name="connsiteX1175" fmla="*/ 1780509 w 1948239"/>
              <a:gd name="connsiteY1175" fmla="*/ 1201024 h 1667221"/>
              <a:gd name="connsiteX1176" fmla="*/ 1743236 w 1948239"/>
              <a:gd name="connsiteY1176" fmla="*/ 1233714 h 1667221"/>
              <a:gd name="connsiteX1177" fmla="*/ 1717432 w 1948239"/>
              <a:gd name="connsiteY1177" fmla="*/ 1240821 h 1667221"/>
              <a:gd name="connsiteX1178" fmla="*/ 1683026 w 1948239"/>
              <a:gd name="connsiteY1178" fmla="*/ 1276355 h 1667221"/>
              <a:gd name="connsiteX1179" fmla="*/ 1667257 w 1948239"/>
              <a:gd name="connsiteY1179" fmla="*/ 1296253 h 1667221"/>
              <a:gd name="connsiteX1180" fmla="*/ 1650054 w 1948239"/>
              <a:gd name="connsiteY1180" fmla="*/ 1314731 h 1667221"/>
              <a:gd name="connsiteX1181" fmla="*/ 1578375 w 1948239"/>
              <a:gd name="connsiteY1181" fmla="*/ 1367320 h 1667221"/>
              <a:gd name="connsiteX1182" fmla="*/ 1578375 w 1948239"/>
              <a:gd name="connsiteY1182" fmla="*/ 1392903 h 1667221"/>
              <a:gd name="connsiteX1183" fmla="*/ 1618515 w 1948239"/>
              <a:gd name="connsiteY1183" fmla="*/ 1365897 h 1667221"/>
              <a:gd name="connsiteX1184" fmla="*/ 1651487 w 1948239"/>
              <a:gd name="connsiteY1184" fmla="*/ 1353106 h 1667221"/>
              <a:gd name="connsiteX1185" fmla="*/ 1678726 w 1948239"/>
              <a:gd name="connsiteY1185" fmla="*/ 1310465 h 1667221"/>
              <a:gd name="connsiteX1186" fmla="*/ 1711697 w 1948239"/>
              <a:gd name="connsiteY1186" fmla="*/ 1264984 h 1667221"/>
              <a:gd name="connsiteX1187" fmla="*/ 1680159 w 1948239"/>
              <a:gd name="connsiteY1187" fmla="*/ 1311888 h 1667221"/>
              <a:gd name="connsiteX1188" fmla="*/ 1726033 w 1948239"/>
              <a:gd name="connsiteY1188" fmla="*/ 1289146 h 1667221"/>
              <a:gd name="connsiteX1189" fmla="*/ 1645596 w 1948239"/>
              <a:gd name="connsiteY1189" fmla="*/ 1383687 h 1667221"/>
              <a:gd name="connsiteX1190" fmla="*/ 1624252 w 1948239"/>
              <a:gd name="connsiteY1190" fmla="*/ 1405694 h 1667221"/>
              <a:gd name="connsiteX1191" fmla="*/ 1624250 w 1948239"/>
              <a:gd name="connsiteY1191" fmla="*/ 1405696 h 1667221"/>
              <a:gd name="connsiteX1192" fmla="*/ 1562605 w 1948239"/>
              <a:gd name="connsiteY1192" fmla="*/ 1445493 h 1667221"/>
              <a:gd name="connsiteX1193" fmla="*/ 1505261 w 1948239"/>
              <a:gd name="connsiteY1193" fmla="*/ 1454021 h 1667221"/>
              <a:gd name="connsiteX1194" fmla="*/ 1473723 w 1948239"/>
              <a:gd name="connsiteY1194" fmla="*/ 1483868 h 1667221"/>
              <a:gd name="connsiteX1195" fmla="*/ 1436449 w 1948239"/>
              <a:gd name="connsiteY1195" fmla="*/ 1502346 h 1667221"/>
              <a:gd name="connsiteX1196" fmla="*/ 1436449 w 1948239"/>
              <a:gd name="connsiteY1196" fmla="*/ 1526508 h 1667221"/>
              <a:gd name="connsiteX1197" fmla="*/ 1478024 w 1948239"/>
              <a:gd name="connsiteY1197" fmla="*/ 1502346 h 1667221"/>
              <a:gd name="connsiteX1198" fmla="*/ 1532500 w 1948239"/>
              <a:gd name="connsiteY1198" fmla="*/ 1482447 h 1667221"/>
              <a:gd name="connsiteX1199" fmla="*/ 1500961 w 1948239"/>
              <a:gd name="connsiteY1199" fmla="*/ 1508031 h 1667221"/>
              <a:gd name="connsiteX1200" fmla="*/ 1469423 w 1948239"/>
              <a:gd name="connsiteY1200" fmla="*/ 1532194 h 1667221"/>
              <a:gd name="connsiteX1201" fmla="*/ 1445051 w 1948239"/>
              <a:gd name="connsiteY1201" fmla="*/ 1530772 h 1667221"/>
              <a:gd name="connsiteX1202" fmla="*/ 1440751 w 1948239"/>
              <a:gd name="connsiteY1202" fmla="*/ 1544986 h 1667221"/>
              <a:gd name="connsiteX1203" fmla="*/ 1369072 w 1948239"/>
              <a:gd name="connsiteY1203" fmla="*/ 1577676 h 1667221"/>
              <a:gd name="connsiteX1204" fmla="*/ 1318896 w 1948239"/>
              <a:gd name="connsiteY1204" fmla="*/ 1604682 h 1667221"/>
              <a:gd name="connsiteX1205" fmla="*/ 1274455 w 1948239"/>
              <a:gd name="connsiteY1205" fmla="*/ 1610367 h 1667221"/>
              <a:gd name="connsiteX1206" fmla="*/ 1330365 w 1948239"/>
              <a:gd name="connsiteY1206" fmla="*/ 1594732 h 1667221"/>
              <a:gd name="connsiteX1207" fmla="*/ 1330365 w 1948239"/>
              <a:gd name="connsiteY1207" fmla="*/ 1563462 h 1667221"/>
              <a:gd name="connsiteX1208" fmla="*/ 1304560 w 1948239"/>
              <a:gd name="connsiteY1208" fmla="*/ 1571992 h 1667221"/>
              <a:gd name="connsiteX1209" fmla="*/ 1275888 w 1948239"/>
              <a:gd name="connsiteY1209" fmla="*/ 1581940 h 1667221"/>
              <a:gd name="connsiteX1210" fmla="*/ 1214245 w 1948239"/>
              <a:gd name="connsiteY1210" fmla="*/ 1604682 h 1667221"/>
              <a:gd name="connsiteX1211" fmla="*/ 1149733 w 1948239"/>
              <a:gd name="connsiteY1211" fmla="*/ 1621737 h 1667221"/>
              <a:gd name="connsiteX1212" fmla="*/ 1088090 w 1948239"/>
              <a:gd name="connsiteY1212" fmla="*/ 1627424 h 1667221"/>
              <a:gd name="connsiteX1213" fmla="*/ 1133853 w 1948239"/>
              <a:gd name="connsiteY1213" fmla="*/ 1628622 h 1667221"/>
              <a:gd name="connsiteX1214" fmla="*/ 1135061 w 1948239"/>
              <a:gd name="connsiteY1214" fmla="*/ 1629244 h 1667221"/>
              <a:gd name="connsiteX1215" fmla="*/ 1106726 w 1948239"/>
              <a:gd name="connsiteY1215" fmla="*/ 1631687 h 1667221"/>
              <a:gd name="connsiteX1216" fmla="*/ 1103859 w 1948239"/>
              <a:gd name="connsiteY1216" fmla="*/ 1634529 h 1667221"/>
              <a:gd name="connsiteX1217" fmla="*/ 1136832 w 1948239"/>
              <a:gd name="connsiteY1217" fmla="*/ 1631687 h 1667221"/>
              <a:gd name="connsiteX1218" fmla="*/ 1137849 w 1948239"/>
              <a:gd name="connsiteY1218" fmla="*/ 1630679 h 1667221"/>
              <a:gd name="connsiteX1219" fmla="*/ 1142566 w 1948239"/>
              <a:gd name="connsiteY1219" fmla="*/ 1633108 h 1667221"/>
              <a:gd name="connsiteX1220" fmla="*/ 953333 w 1948239"/>
              <a:gd name="connsiteY1220" fmla="*/ 1635951 h 1667221"/>
              <a:gd name="connsiteX1221" fmla="*/ 966235 w 1948239"/>
              <a:gd name="connsiteY1221" fmla="*/ 1648743 h 1667221"/>
              <a:gd name="connsiteX1222" fmla="*/ 927529 w 1948239"/>
              <a:gd name="connsiteY1222" fmla="*/ 1648743 h 1667221"/>
              <a:gd name="connsiteX1223" fmla="*/ 885954 w 1948239"/>
              <a:gd name="connsiteY1223" fmla="*/ 1653007 h 1667221"/>
              <a:gd name="connsiteX1224" fmla="*/ 883087 w 1948239"/>
              <a:gd name="connsiteY1224" fmla="*/ 1647322 h 1667221"/>
              <a:gd name="connsiteX1225" fmla="*/ 847248 w 1948239"/>
              <a:gd name="connsiteY1225" fmla="*/ 1662957 h 1667221"/>
              <a:gd name="connsiteX1226" fmla="*/ 742596 w 1948239"/>
              <a:gd name="connsiteY1226" fmla="*/ 1661535 h 1667221"/>
              <a:gd name="connsiteX1227" fmla="*/ 748330 w 1948239"/>
              <a:gd name="connsiteY1227" fmla="*/ 1667221 h 1667221"/>
              <a:gd name="connsiteX1228" fmla="*/ 650668 w 1948239"/>
              <a:gd name="connsiteY1228" fmla="*/ 1657271 h 1667221"/>
              <a:gd name="connsiteX1229" fmla="*/ 582677 w 1948239"/>
              <a:gd name="connsiteY1229" fmla="*/ 1650706 h 1667221"/>
              <a:gd name="connsiteX1230" fmla="*/ 591981 w 1948239"/>
              <a:gd name="connsiteY1230" fmla="*/ 1650719 h 1667221"/>
              <a:gd name="connsiteX1231" fmla="*/ 597805 w 1948239"/>
              <a:gd name="connsiteY1231" fmla="*/ 1644479 h 1667221"/>
              <a:gd name="connsiteX1232" fmla="*/ 559097 w 1948239"/>
              <a:gd name="connsiteY1232" fmla="*/ 1634529 h 1667221"/>
              <a:gd name="connsiteX1233" fmla="*/ 520391 w 1948239"/>
              <a:gd name="connsiteY1233" fmla="*/ 1621737 h 1667221"/>
              <a:gd name="connsiteX1234" fmla="*/ 500321 w 1948239"/>
              <a:gd name="connsiteY1234" fmla="*/ 1627424 h 1667221"/>
              <a:gd name="connsiteX1235" fmla="*/ 528993 w 1948239"/>
              <a:gd name="connsiteY1235" fmla="*/ 1634529 h 1667221"/>
              <a:gd name="connsiteX1236" fmla="*/ 517524 w 1948239"/>
              <a:gd name="connsiteY1236" fmla="*/ 1637372 h 1667221"/>
              <a:gd name="connsiteX1237" fmla="*/ 530425 w 1948239"/>
              <a:gd name="connsiteY1237" fmla="*/ 1608946 h 1667221"/>
              <a:gd name="connsiteX1238" fmla="*/ 488852 w 1948239"/>
              <a:gd name="connsiteY1238" fmla="*/ 1593311 h 1667221"/>
              <a:gd name="connsiteX1239" fmla="*/ 457314 w 1948239"/>
              <a:gd name="connsiteY1239" fmla="*/ 1576256 h 1667221"/>
              <a:gd name="connsiteX1240" fmla="*/ 464481 w 1948239"/>
              <a:gd name="connsiteY1240" fmla="*/ 1607525 h 1667221"/>
              <a:gd name="connsiteX1241" fmla="*/ 438676 w 1948239"/>
              <a:gd name="connsiteY1241" fmla="*/ 1600418 h 1667221"/>
              <a:gd name="connsiteX1242" fmla="*/ 405705 w 1948239"/>
              <a:gd name="connsiteY1242" fmla="*/ 1583361 h 1667221"/>
              <a:gd name="connsiteX1243" fmla="*/ 352661 w 1948239"/>
              <a:gd name="connsiteY1243" fmla="*/ 1542143 h 1667221"/>
              <a:gd name="connsiteX1244" fmla="*/ 265213 w 1948239"/>
              <a:gd name="connsiteY1244" fmla="*/ 1508031 h 1667221"/>
              <a:gd name="connsiteX1245" fmla="*/ 245143 w 1948239"/>
              <a:gd name="connsiteY1245" fmla="*/ 1493818 h 1667221"/>
              <a:gd name="connsiteX1246" fmla="*/ 227940 w 1948239"/>
              <a:gd name="connsiteY1246" fmla="*/ 1482447 h 1667221"/>
              <a:gd name="connsiteX1247" fmla="*/ 206436 w 1948239"/>
              <a:gd name="connsiteY1247" fmla="*/ 1476763 h 1667221"/>
              <a:gd name="connsiteX1248" fmla="*/ 187800 w 1948239"/>
              <a:gd name="connsiteY1248" fmla="*/ 1451178 h 1667221"/>
              <a:gd name="connsiteX1249" fmla="*/ 192100 w 1948239"/>
              <a:gd name="connsiteY1249" fmla="*/ 1462549 h 1667221"/>
              <a:gd name="connsiteX1250" fmla="*/ 156261 w 1948239"/>
              <a:gd name="connsiteY1250" fmla="*/ 1421329 h 1667221"/>
              <a:gd name="connsiteX1251" fmla="*/ 137624 w 1948239"/>
              <a:gd name="connsiteY1251" fmla="*/ 1387218 h 1667221"/>
              <a:gd name="connsiteX1252" fmla="*/ 140491 w 1948239"/>
              <a:gd name="connsiteY1252" fmla="*/ 1407117 h 1667221"/>
              <a:gd name="connsiteX1253" fmla="*/ 108952 w 1948239"/>
              <a:gd name="connsiteY1253" fmla="*/ 1364477 h 1667221"/>
              <a:gd name="connsiteX1254" fmla="*/ 98918 w 1948239"/>
              <a:gd name="connsiteY1254" fmla="*/ 1343157 h 1667221"/>
              <a:gd name="connsiteX1255" fmla="*/ 90316 w 1948239"/>
              <a:gd name="connsiteY1255" fmla="*/ 1321836 h 1667221"/>
              <a:gd name="connsiteX1256" fmla="*/ 80281 w 1948239"/>
              <a:gd name="connsiteY1256" fmla="*/ 1300517 h 1667221"/>
              <a:gd name="connsiteX1257" fmla="*/ 73113 w 1948239"/>
              <a:gd name="connsiteY1257" fmla="*/ 1279198 h 1667221"/>
              <a:gd name="connsiteX1258" fmla="*/ 63078 w 1948239"/>
              <a:gd name="connsiteY1258" fmla="*/ 1256456 h 1667221"/>
              <a:gd name="connsiteX1259" fmla="*/ 51609 w 1948239"/>
              <a:gd name="connsiteY1259" fmla="*/ 1232293 h 1667221"/>
              <a:gd name="connsiteX1260" fmla="*/ 53043 w 1948239"/>
              <a:gd name="connsiteY1260" fmla="*/ 1246506 h 1667221"/>
              <a:gd name="connsiteX1261" fmla="*/ 44442 w 1948239"/>
              <a:gd name="connsiteY1261" fmla="*/ 1212395 h 1667221"/>
              <a:gd name="connsiteX1262" fmla="*/ 60210 w 1948239"/>
              <a:gd name="connsiteY1262" fmla="*/ 1235135 h 1667221"/>
              <a:gd name="connsiteX1263" fmla="*/ 45875 w 1948239"/>
              <a:gd name="connsiteY1263" fmla="*/ 1162648 h 1667221"/>
              <a:gd name="connsiteX1264" fmla="*/ 27239 w 1948239"/>
              <a:gd name="connsiteY1264" fmla="*/ 1073105 h 1667221"/>
              <a:gd name="connsiteX1265" fmla="*/ 17203 w 1948239"/>
              <a:gd name="connsiteY1265" fmla="*/ 1101531 h 1667221"/>
              <a:gd name="connsiteX1266" fmla="*/ 28672 w 1948239"/>
              <a:gd name="connsiteY1266" fmla="*/ 1017673 h 1667221"/>
              <a:gd name="connsiteX1267" fmla="*/ 11469 w 1948239"/>
              <a:gd name="connsiteY1267" fmla="*/ 1053206 h 1667221"/>
              <a:gd name="connsiteX1268" fmla="*/ 11469 w 1948239"/>
              <a:gd name="connsiteY1268" fmla="*/ 989245 h 1667221"/>
              <a:gd name="connsiteX1269" fmla="*/ 4301 w 1948239"/>
              <a:gd name="connsiteY1269" fmla="*/ 976453 h 1667221"/>
              <a:gd name="connsiteX1270" fmla="*/ 5734 w 1948239"/>
              <a:gd name="connsiteY1270" fmla="*/ 903966 h 1667221"/>
              <a:gd name="connsiteX1271" fmla="*/ 0 w 1948239"/>
              <a:gd name="connsiteY1271" fmla="*/ 909651 h 1667221"/>
              <a:gd name="connsiteX1272" fmla="*/ 10036 w 1948239"/>
              <a:gd name="connsiteY1272" fmla="*/ 795945 h 1667221"/>
              <a:gd name="connsiteX1273" fmla="*/ 1434 w 1948239"/>
              <a:gd name="connsiteY1273" fmla="*/ 801630 h 1667221"/>
              <a:gd name="connsiteX1274" fmla="*/ 11469 w 1948239"/>
              <a:gd name="connsiteY1274" fmla="*/ 712086 h 1667221"/>
              <a:gd name="connsiteX1275" fmla="*/ 0 w 1948239"/>
              <a:gd name="connsiteY1275" fmla="*/ 730563 h 1667221"/>
              <a:gd name="connsiteX1276" fmla="*/ 20070 w 1948239"/>
              <a:gd name="connsiteY1276" fmla="*/ 622543 h 1667221"/>
              <a:gd name="connsiteX1277" fmla="*/ 5734 w 1948239"/>
              <a:gd name="connsiteY1277" fmla="*/ 599801 h 1667221"/>
              <a:gd name="connsiteX1278" fmla="*/ 20070 w 1948239"/>
              <a:gd name="connsiteY1278" fmla="*/ 540105 h 1667221"/>
              <a:gd name="connsiteX1279" fmla="*/ 11469 w 1948239"/>
              <a:gd name="connsiteY1279" fmla="*/ 557161 h 1667221"/>
              <a:gd name="connsiteX1280" fmla="*/ 15770 w 1948239"/>
              <a:gd name="connsiteY1280" fmla="*/ 557161 h 1667221"/>
              <a:gd name="connsiteX1281" fmla="*/ 7169 w 1948239"/>
              <a:gd name="connsiteY1281" fmla="*/ 572795 h 1667221"/>
              <a:gd name="connsiteX1282" fmla="*/ 22937 w 1948239"/>
              <a:gd name="connsiteY1282" fmla="*/ 504572 h 1667221"/>
              <a:gd name="connsiteX1283" fmla="*/ 7169 w 1948239"/>
              <a:gd name="connsiteY1283" fmla="*/ 521627 h 1667221"/>
              <a:gd name="connsiteX1284" fmla="*/ 55910 w 1948239"/>
              <a:gd name="connsiteY1284" fmla="*/ 379494 h 1667221"/>
              <a:gd name="connsiteX1285" fmla="*/ 73113 w 1948239"/>
              <a:gd name="connsiteY1285" fmla="*/ 386601 h 1667221"/>
              <a:gd name="connsiteX1286" fmla="*/ 63078 w 1948239"/>
              <a:gd name="connsiteY1286" fmla="*/ 436348 h 1667221"/>
              <a:gd name="connsiteX1287" fmla="*/ 88882 w 1948239"/>
              <a:gd name="connsiteY1287" fmla="*/ 393708 h 1667221"/>
              <a:gd name="connsiteX1288" fmla="*/ 81715 w 1948239"/>
              <a:gd name="connsiteY1288" fmla="*/ 427821 h 1667221"/>
              <a:gd name="connsiteX1289" fmla="*/ 84582 w 1948239"/>
              <a:gd name="connsiteY1289" fmla="*/ 426398 h 1667221"/>
              <a:gd name="connsiteX1290" fmla="*/ 78848 w 1948239"/>
              <a:gd name="connsiteY1290" fmla="*/ 451983 h 1667221"/>
              <a:gd name="connsiteX1291" fmla="*/ 110387 w 1948239"/>
              <a:gd name="connsiteY1291" fmla="*/ 454825 h 1667221"/>
              <a:gd name="connsiteX1292" fmla="*/ 86015 w 1948239"/>
              <a:gd name="connsiteY1292" fmla="*/ 500308 h 1667221"/>
              <a:gd name="connsiteX1293" fmla="*/ 86015 w 1948239"/>
              <a:gd name="connsiteY1293" fmla="*/ 540105 h 1667221"/>
              <a:gd name="connsiteX1294" fmla="*/ 106085 w 1948239"/>
              <a:gd name="connsiteY1294" fmla="*/ 496044 h 1667221"/>
              <a:gd name="connsiteX1295" fmla="*/ 114687 w 1948239"/>
              <a:gd name="connsiteY1295" fmla="*/ 547212 h 1667221"/>
              <a:gd name="connsiteX1296" fmla="*/ 117554 w 1948239"/>
              <a:gd name="connsiteY1296" fmla="*/ 683659 h 1667221"/>
              <a:gd name="connsiteX1297" fmla="*/ 97484 w 1948239"/>
              <a:gd name="connsiteY1297" fmla="*/ 696451 h 1667221"/>
              <a:gd name="connsiteX1298" fmla="*/ 101785 w 1948239"/>
              <a:gd name="connsiteY1298" fmla="*/ 737670 h 1667221"/>
              <a:gd name="connsiteX1299" fmla="*/ 86015 w 1948239"/>
              <a:gd name="connsiteY1299" fmla="*/ 751883 h 1667221"/>
              <a:gd name="connsiteX1300" fmla="*/ 91749 w 1948239"/>
              <a:gd name="connsiteY1300" fmla="*/ 777468 h 1667221"/>
              <a:gd name="connsiteX1301" fmla="*/ 110387 w 1948239"/>
              <a:gd name="connsiteY1301" fmla="*/ 760412 h 1667221"/>
              <a:gd name="connsiteX1302" fmla="*/ 101785 w 1948239"/>
              <a:gd name="connsiteY1302" fmla="*/ 818686 h 1667221"/>
              <a:gd name="connsiteX1303" fmla="*/ 108952 w 1948239"/>
              <a:gd name="connsiteY1303" fmla="*/ 803051 h 1667221"/>
              <a:gd name="connsiteX1304" fmla="*/ 107519 w 1948239"/>
              <a:gd name="connsiteY1304" fmla="*/ 915337 h 1667221"/>
              <a:gd name="connsiteX1305" fmla="*/ 111819 w 1948239"/>
              <a:gd name="connsiteY1305" fmla="*/ 1020514 h 1667221"/>
              <a:gd name="connsiteX1306" fmla="*/ 118988 w 1948239"/>
              <a:gd name="connsiteY1306" fmla="*/ 1011987 h 1667221"/>
              <a:gd name="connsiteX1307" fmla="*/ 117554 w 1948239"/>
              <a:gd name="connsiteY1307" fmla="*/ 1038992 h 1667221"/>
              <a:gd name="connsiteX1308" fmla="*/ 121855 w 1948239"/>
              <a:gd name="connsiteY1308" fmla="*/ 1033306 h 1667221"/>
              <a:gd name="connsiteX1309" fmla="*/ 120421 w 1948239"/>
              <a:gd name="connsiteY1309" fmla="*/ 1095845 h 1667221"/>
              <a:gd name="connsiteX1310" fmla="*/ 133324 w 1948239"/>
              <a:gd name="connsiteY1310" fmla="*/ 1186810 h 1667221"/>
              <a:gd name="connsiteX1311" fmla="*/ 136191 w 1948239"/>
              <a:gd name="connsiteY1311" fmla="*/ 1158384 h 1667221"/>
              <a:gd name="connsiteX1312" fmla="*/ 139058 w 1948239"/>
              <a:gd name="connsiteY1312" fmla="*/ 1206709 h 1667221"/>
              <a:gd name="connsiteX1313" fmla="*/ 149093 w 1948239"/>
              <a:gd name="connsiteY1313" fmla="*/ 1198181 h 1667221"/>
              <a:gd name="connsiteX1314" fmla="*/ 159128 w 1948239"/>
              <a:gd name="connsiteY1314" fmla="*/ 1243664 h 1667221"/>
              <a:gd name="connsiteX1315" fmla="*/ 166296 w 1948239"/>
              <a:gd name="connsiteY1315" fmla="*/ 1257877 h 1667221"/>
              <a:gd name="connsiteX1316" fmla="*/ 174897 w 1948239"/>
              <a:gd name="connsiteY1316" fmla="*/ 1272091 h 1667221"/>
              <a:gd name="connsiteX1317" fmla="*/ 183499 w 1948239"/>
              <a:gd name="connsiteY1317" fmla="*/ 1287725 h 1667221"/>
              <a:gd name="connsiteX1318" fmla="*/ 192100 w 1948239"/>
              <a:gd name="connsiteY1318" fmla="*/ 1301938 h 1667221"/>
              <a:gd name="connsiteX1319" fmla="*/ 199269 w 1948239"/>
              <a:gd name="connsiteY1319" fmla="*/ 1297674 h 1667221"/>
              <a:gd name="connsiteX1320" fmla="*/ 212170 w 1948239"/>
              <a:gd name="connsiteY1320" fmla="*/ 1321836 h 1667221"/>
              <a:gd name="connsiteX1321" fmla="*/ 210737 w 1948239"/>
              <a:gd name="connsiteY1321" fmla="*/ 1311888 h 1667221"/>
              <a:gd name="connsiteX1322" fmla="*/ 268081 w 1948239"/>
              <a:gd name="connsiteY1322" fmla="*/ 1382954 h 1667221"/>
              <a:gd name="connsiteX1323" fmla="*/ 262346 w 1948239"/>
              <a:gd name="connsiteY1323" fmla="*/ 1355949 h 1667221"/>
              <a:gd name="connsiteX1324" fmla="*/ 288151 w 1948239"/>
              <a:gd name="connsiteY1324" fmla="*/ 1388639 h 1667221"/>
              <a:gd name="connsiteX1325" fmla="*/ 316822 w 1948239"/>
              <a:gd name="connsiteY1325" fmla="*/ 1419908 h 1667221"/>
              <a:gd name="connsiteX1326" fmla="*/ 338325 w 1948239"/>
              <a:gd name="connsiteY1326" fmla="*/ 1419908 h 1667221"/>
              <a:gd name="connsiteX1327" fmla="*/ 345494 w 1948239"/>
              <a:gd name="connsiteY1327" fmla="*/ 1429858 h 1667221"/>
              <a:gd name="connsiteX1328" fmla="*/ 356963 w 1948239"/>
              <a:gd name="connsiteY1328" fmla="*/ 1442650 h 1667221"/>
              <a:gd name="connsiteX1329" fmla="*/ 358396 w 1948239"/>
              <a:gd name="connsiteY1329" fmla="*/ 1435543 h 1667221"/>
              <a:gd name="connsiteX1330" fmla="*/ 530425 w 1948239"/>
              <a:gd name="connsiteY1330" fmla="*/ 1523665 h 1667221"/>
              <a:gd name="connsiteX1331" fmla="*/ 725393 w 1948239"/>
              <a:gd name="connsiteY1331" fmla="*/ 1562042 h 1667221"/>
              <a:gd name="connsiteX1332" fmla="*/ 722525 w 1948239"/>
              <a:gd name="connsiteY1332" fmla="*/ 1559199 h 1667221"/>
              <a:gd name="connsiteX1333" fmla="*/ 802806 w 1948239"/>
              <a:gd name="connsiteY1333" fmla="*/ 1580519 h 1667221"/>
              <a:gd name="connsiteX1334" fmla="*/ 847248 w 1948239"/>
              <a:gd name="connsiteY1334" fmla="*/ 1564885 h 1667221"/>
              <a:gd name="connsiteX1335" fmla="*/ 868751 w 1948239"/>
              <a:gd name="connsiteY1335" fmla="*/ 1571992 h 1667221"/>
              <a:gd name="connsiteX1336" fmla="*/ 910326 w 1948239"/>
              <a:gd name="connsiteY1336" fmla="*/ 1576256 h 1667221"/>
              <a:gd name="connsiteX1337" fmla="*/ 904591 w 1948239"/>
              <a:gd name="connsiteY1337" fmla="*/ 1563462 h 1667221"/>
              <a:gd name="connsiteX1338" fmla="*/ 960500 w 1948239"/>
              <a:gd name="connsiteY1338" fmla="*/ 1556357 h 1667221"/>
              <a:gd name="connsiteX1339" fmla="*/ 1013543 w 1948239"/>
              <a:gd name="connsiteY1339" fmla="*/ 1552092 h 1667221"/>
              <a:gd name="connsiteX1340" fmla="*/ 1068020 w 1948239"/>
              <a:gd name="connsiteY1340" fmla="*/ 1546407 h 1667221"/>
              <a:gd name="connsiteX1341" fmla="*/ 1126796 w 1948239"/>
              <a:gd name="connsiteY1341" fmla="*/ 1532194 h 1667221"/>
              <a:gd name="connsiteX1342" fmla="*/ 1079488 w 1948239"/>
              <a:gd name="connsiteY1342" fmla="*/ 1552092 h 1667221"/>
              <a:gd name="connsiteX1343" fmla="*/ 1049382 w 1948239"/>
              <a:gd name="connsiteY1343" fmla="*/ 1562042 h 1667221"/>
              <a:gd name="connsiteX1344" fmla="*/ 1023578 w 1948239"/>
              <a:gd name="connsiteY1344" fmla="*/ 1569149 h 1667221"/>
              <a:gd name="connsiteX1345" fmla="*/ 989172 w 1948239"/>
              <a:gd name="connsiteY1345" fmla="*/ 1576256 h 1667221"/>
              <a:gd name="connsiteX1346" fmla="*/ 1065153 w 1948239"/>
              <a:gd name="connsiteY1346" fmla="*/ 1564885 h 1667221"/>
              <a:gd name="connsiteX1347" fmla="*/ 1098124 w 1948239"/>
              <a:gd name="connsiteY1347" fmla="*/ 1556357 h 1667221"/>
              <a:gd name="connsiteX1348" fmla="*/ 1142566 w 1948239"/>
              <a:gd name="connsiteY1348" fmla="*/ 1546407 h 1667221"/>
              <a:gd name="connsiteX1349" fmla="*/ 1106726 w 1948239"/>
              <a:gd name="connsiteY1349" fmla="*/ 1549250 h 1667221"/>
              <a:gd name="connsiteX1350" fmla="*/ 1175537 w 1948239"/>
              <a:gd name="connsiteY1350" fmla="*/ 1526508 h 1667221"/>
              <a:gd name="connsiteX1351" fmla="*/ 1222847 w 1948239"/>
              <a:gd name="connsiteY1351" fmla="*/ 1505189 h 1667221"/>
              <a:gd name="connsiteX1352" fmla="*/ 1284179 w 1948239"/>
              <a:gd name="connsiteY1352" fmla="*/ 1494378 h 1667221"/>
              <a:gd name="connsiteX1353" fmla="*/ 1281937 w 1948239"/>
              <a:gd name="connsiteY1353" fmla="*/ 1496927 h 1667221"/>
              <a:gd name="connsiteX1354" fmla="*/ 1301693 w 1948239"/>
              <a:gd name="connsiteY1354" fmla="*/ 1500925 h 1667221"/>
              <a:gd name="connsiteX1355" fmla="*/ 1280190 w 1948239"/>
              <a:gd name="connsiteY1355" fmla="*/ 1509453 h 1667221"/>
              <a:gd name="connsiteX1356" fmla="*/ 1333232 w 1948239"/>
              <a:gd name="connsiteY1356" fmla="*/ 1486711 h 1667221"/>
              <a:gd name="connsiteX1357" fmla="*/ 1312804 w 1948239"/>
              <a:gd name="connsiteY1357" fmla="*/ 1487955 h 1667221"/>
              <a:gd name="connsiteX1358" fmla="*/ 1306498 w 1948239"/>
              <a:gd name="connsiteY1358" fmla="*/ 1488997 h 1667221"/>
              <a:gd name="connsiteX1359" fmla="*/ 1320509 w 1948239"/>
              <a:gd name="connsiteY1359" fmla="*/ 1485468 h 1667221"/>
              <a:gd name="connsiteX1360" fmla="*/ 1354736 w 1948239"/>
              <a:gd name="connsiteY1360" fmla="*/ 1469656 h 1667221"/>
              <a:gd name="connsiteX1361" fmla="*/ 1326065 w 1948239"/>
              <a:gd name="connsiteY1361" fmla="*/ 1463969 h 1667221"/>
              <a:gd name="connsiteX1362" fmla="*/ 1369072 w 1948239"/>
              <a:gd name="connsiteY1362" fmla="*/ 1441229 h 1667221"/>
              <a:gd name="connsiteX1363" fmla="*/ 1375386 w 1948239"/>
              <a:gd name="connsiteY1363" fmla="*/ 1449993 h 1667221"/>
              <a:gd name="connsiteX1364" fmla="*/ 1370505 w 1948239"/>
              <a:gd name="connsiteY1364" fmla="*/ 1452599 h 1667221"/>
              <a:gd name="connsiteX1365" fmla="*/ 1378748 w 1948239"/>
              <a:gd name="connsiteY1365" fmla="*/ 1452422 h 1667221"/>
              <a:gd name="connsiteX1366" fmla="*/ 1388971 w 1948239"/>
              <a:gd name="connsiteY1366" fmla="*/ 1442811 h 1667221"/>
              <a:gd name="connsiteX1367" fmla="*/ 1389443 w 1948239"/>
              <a:gd name="connsiteY1367" fmla="*/ 1442501 h 1667221"/>
              <a:gd name="connsiteX1368" fmla="*/ 1391650 w 1948239"/>
              <a:gd name="connsiteY1368" fmla="*/ 1441051 h 1667221"/>
              <a:gd name="connsiteX1369" fmla="*/ 1396309 w 1948239"/>
              <a:gd name="connsiteY1369" fmla="*/ 1434122 h 1667221"/>
              <a:gd name="connsiteX1370" fmla="*/ 1423548 w 1948239"/>
              <a:gd name="connsiteY1370" fmla="*/ 1425595 h 1667221"/>
              <a:gd name="connsiteX1371" fmla="*/ 1450785 w 1948239"/>
              <a:gd name="connsiteY1371" fmla="*/ 1409960 h 1667221"/>
              <a:gd name="connsiteX1372" fmla="*/ 1510996 w 1948239"/>
              <a:gd name="connsiteY1372" fmla="*/ 1375847 h 1667221"/>
              <a:gd name="connsiteX1373" fmla="*/ 1510996 w 1948239"/>
              <a:gd name="connsiteY1373" fmla="*/ 1367320 h 1667221"/>
              <a:gd name="connsiteX1374" fmla="*/ 1521032 w 1948239"/>
              <a:gd name="connsiteY1374" fmla="*/ 1364477 h 1667221"/>
              <a:gd name="connsiteX1375" fmla="*/ 1546836 w 1948239"/>
              <a:gd name="connsiteY1375" fmla="*/ 1320416 h 1667221"/>
              <a:gd name="connsiteX1376" fmla="*/ 1510996 w 1948239"/>
              <a:gd name="connsiteY1376" fmla="*/ 1348842 h 1667221"/>
              <a:gd name="connsiteX1377" fmla="*/ 1515297 w 1948239"/>
              <a:gd name="connsiteY1377" fmla="*/ 1334629 h 1667221"/>
              <a:gd name="connsiteX1378" fmla="*/ 1539667 w 1948239"/>
              <a:gd name="connsiteY1378" fmla="*/ 1314731 h 1667221"/>
              <a:gd name="connsiteX1379" fmla="*/ 1558305 w 1948239"/>
              <a:gd name="connsiteY1379" fmla="*/ 1297674 h 1667221"/>
              <a:gd name="connsiteX1380" fmla="*/ 1581242 w 1948239"/>
              <a:gd name="connsiteY1380" fmla="*/ 1289146 h 1667221"/>
              <a:gd name="connsiteX1381" fmla="*/ 1574073 w 1948239"/>
              <a:gd name="connsiteY1381" fmla="*/ 1289146 h 1667221"/>
              <a:gd name="connsiteX1382" fmla="*/ 1614214 w 1948239"/>
              <a:gd name="connsiteY1382" fmla="*/ 1256456 h 1667221"/>
              <a:gd name="connsiteX1383" fmla="*/ 1637151 w 1948239"/>
              <a:gd name="connsiteY1383" fmla="*/ 1223766 h 1667221"/>
              <a:gd name="connsiteX1384" fmla="*/ 1651487 w 1948239"/>
              <a:gd name="connsiteY1384" fmla="*/ 1225187 h 1667221"/>
              <a:gd name="connsiteX1385" fmla="*/ 1660088 w 1948239"/>
              <a:gd name="connsiteY1385" fmla="*/ 1208131 h 1667221"/>
              <a:gd name="connsiteX1386" fmla="*/ 1667257 w 1948239"/>
              <a:gd name="connsiteY1386" fmla="*/ 1191074 h 1667221"/>
              <a:gd name="connsiteX1387" fmla="*/ 1693061 w 1948239"/>
              <a:gd name="connsiteY1387" fmla="*/ 1175439 h 1667221"/>
              <a:gd name="connsiteX1388" fmla="*/ 1718866 w 1948239"/>
              <a:gd name="connsiteY1388" fmla="*/ 1156963 h 1667221"/>
              <a:gd name="connsiteX1389" fmla="*/ 1714565 w 1948239"/>
              <a:gd name="connsiteY1389" fmla="*/ 1142749 h 1667221"/>
              <a:gd name="connsiteX1390" fmla="*/ 1754705 w 1948239"/>
              <a:gd name="connsiteY1390" fmla="*/ 1084474 h 1667221"/>
              <a:gd name="connsiteX1391" fmla="*/ 1777642 w 1948239"/>
              <a:gd name="connsiteY1391" fmla="*/ 1038992 h 1667221"/>
              <a:gd name="connsiteX1392" fmla="*/ 1803447 w 1948239"/>
              <a:gd name="connsiteY1392" fmla="*/ 993509 h 1667221"/>
              <a:gd name="connsiteX1393" fmla="*/ 1822084 w 1948239"/>
              <a:gd name="connsiteY1393" fmla="*/ 949448 h 1667221"/>
              <a:gd name="connsiteX1394" fmla="*/ 1813483 w 1948239"/>
              <a:gd name="connsiteY1394" fmla="*/ 943763 h 1667221"/>
              <a:gd name="connsiteX1395" fmla="*/ 1832118 w 1948239"/>
              <a:gd name="connsiteY1395" fmla="*/ 901123 h 1667221"/>
              <a:gd name="connsiteX1396" fmla="*/ 1826384 w 1948239"/>
              <a:gd name="connsiteY1396" fmla="*/ 905387 h 1667221"/>
              <a:gd name="connsiteX1397" fmla="*/ 1849321 w 1948239"/>
              <a:gd name="connsiteY1397" fmla="*/ 831479 h 1667221"/>
              <a:gd name="connsiteX1398" fmla="*/ 1855056 w 1948239"/>
              <a:gd name="connsiteY1398" fmla="*/ 795945 h 1667221"/>
              <a:gd name="connsiteX1399" fmla="*/ 1857923 w 1948239"/>
              <a:gd name="connsiteY1399" fmla="*/ 778888 h 1667221"/>
              <a:gd name="connsiteX1400" fmla="*/ 1859357 w 1948239"/>
              <a:gd name="connsiteY1400" fmla="*/ 761833 h 1667221"/>
              <a:gd name="connsiteX1401" fmla="*/ 1850756 w 1948239"/>
              <a:gd name="connsiteY1401" fmla="*/ 767518 h 1667221"/>
              <a:gd name="connsiteX1402" fmla="*/ 1843587 w 1948239"/>
              <a:gd name="connsiteY1402" fmla="*/ 790259 h 1667221"/>
              <a:gd name="connsiteX1403" fmla="*/ 1845021 w 1948239"/>
              <a:gd name="connsiteY1403" fmla="*/ 753305 h 1667221"/>
              <a:gd name="connsiteX1404" fmla="*/ 1852189 w 1948239"/>
              <a:gd name="connsiteY1404" fmla="*/ 709244 h 1667221"/>
              <a:gd name="connsiteX1405" fmla="*/ 1855056 w 1948239"/>
              <a:gd name="connsiteY1405" fmla="*/ 611172 h 1667221"/>
              <a:gd name="connsiteX1406" fmla="*/ 1850756 w 1948239"/>
              <a:gd name="connsiteY1406" fmla="*/ 616857 h 1667221"/>
              <a:gd name="connsiteX1407" fmla="*/ 1853623 w 1948239"/>
              <a:gd name="connsiteY1407" fmla="*/ 579902 h 1667221"/>
              <a:gd name="connsiteX1408" fmla="*/ 1843587 w 1948239"/>
              <a:gd name="connsiteY1408" fmla="*/ 584166 h 1667221"/>
              <a:gd name="connsiteX1409" fmla="*/ 1807748 w 1948239"/>
              <a:gd name="connsiteY1409" fmla="*/ 420714 h 1667221"/>
              <a:gd name="connsiteX1410" fmla="*/ 1793412 w 1948239"/>
              <a:gd name="connsiteY1410" fmla="*/ 433505 h 1667221"/>
              <a:gd name="connsiteX1411" fmla="*/ 1774775 w 1948239"/>
              <a:gd name="connsiteY1411" fmla="*/ 386601 h 1667221"/>
              <a:gd name="connsiteX1412" fmla="*/ 1761873 w 1948239"/>
              <a:gd name="connsiteY1412" fmla="*/ 363859 h 1667221"/>
              <a:gd name="connsiteX1413" fmla="*/ 1746103 w 1948239"/>
              <a:gd name="connsiteY1413" fmla="*/ 341119 h 1667221"/>
              <a:gd name="connsiteX1414" fmla="*/ 1728900 w 1948239"/>
              <a:gd name="connsiteY1414" fmla="*/ 318378 h 1667221"/>
              <a:gd name="connsiteX1415" fmla="*/ 1710265 w 1948239"/>
              <a:gd name="connsiteY1415" fmla="*/ 297058 h 1667221"/>
              <a:gd name="connsiteX1416" fmla="*/ 1691627 w 1948239"/>
              <a:gd name="connsiteY1416" fmla="*/ 277158 h 1667221"/>
              <a:gd name="connsiteX1417" fmla="*/ 1674423 w 1948239"/>
              <a:gd name="connsiteY1417" fmla="*/ 260101 h 1667221"/>
              <a:gd name="connsiteX1418" fmla="*/ 1672990 w 1948239"/>
              <a:gd name="connsiteY1418" fmla="*/ 260101 h 1667221"/>
              <a:gd name="connsiteX1419" fmla="*/ 1667256 w 1948239"/>
              <a:gd name="connsiteY1419" fmla="*/ 252995 h 1667221"/>
              <a:gd name="connsiteX1420" fmla="*/ 1672993 w 1948239"/>
              <a:gd name="connsiteY1420" fmla="*/ 258682 h 1667221"/>
              <a:gd name="connsiteX1421" fmla="*/ 1674424 w 1948239"/>
              <a:gd name="connsiteY1421" fmla="*/ 258682 h 1667221"/>
              <a:gd name="connsiteX1422" fmla="*/ 1655788 w 1948239"/>
              <a:gd name="connsiteY1422" fmla="*/ 235940 h 1667221"/>
              <a:gd name="connsiteX1423" fmla="*/ 1652921 w 1948239"/>
              <a:gd name="connsiteY1423" fmla="*/ 235940 h 1667221"/>
              <a:gd name="connsiteX1424" fmla="*/ 1667257 w 1948239"/>
              <a:gd name="connsiteY1424" fmla="*/ 251575 h 1667221"/>
              <a:gd name="connsiteX1425" fmla="*/ 1637151 w 1948239"/>
              <a:gd name="connsiteY1425" fmla="*/ 223149 h 1667221"/>
              <a:gd name="connsiteX1426" fmla="*/ 1611347 w 1948239"/>
              <a:gd name="connsiteY1426" fmla="*/ 196143 h 1667221"/>
              <a:gd name="connsiteX1427" fmla="*/ 1578375 w 1948239"/>
              <a:gd name="connsiteY1427" fmla="*/ 193300 h 1667221"/>
              <a:gd name="connsiteX1428" fmla="*/ 1538235 w 1948239"/>
              <a:gd name="connsiteY1428" fmla="*/ 169138 h 1667221"/>
              <a:gd name="connsiteX1429" fmla="*/ 1502394 w 1948239"/>
              <a:gd name="connsiteY1429" fmla="*/ 153503 h 1667221"/>
              <a:gd name="connsiteX1430" fmla="*/ 1473723 w 1948239"/>
              <a:gd name="connsiteY1430" fmla="*/ 136447 h 1667221"/>
              <a:gd name="connsiteX1431" fmla="*/ 1473723 w 1948239"/>
              <a:gd name="connsiteY1431" fmla="*/ 143554 h 1667221"/>
              <a:gd name="connsiteX1432" fmla="*/ 1406345 w 1948239"/>
              <a:gd name="connsiteY1432" fmla="*/ 115128 h 1667221"/>
              <a:gd name="connsiteX1433" fmla="*/ 1367638 w 1948239"/>
              <a:gd name="connsiteY1433" fmla="*/ 100914 h 1667221"/>
              <a:gd name="connsiteX1434" fmla="*/ 1327497 w 1948239"/>
              <a:gd name="connsiteY1434" fmla="*/ 88122 h 1667221"/>
              <a:gd name="connsiteX1435" fmla="*/ 1158335 w 1948239"/>
              <a:gd name="connsiteY1435" fmla="*/ 71065 h 1667221"/>
              <a:gd name="connsiteX1436" fmla="*/ 1098124 w 1948239"/>
              <a:gd name="connsiteY1436" fmla="*/ 55431 h 1667221"/>
              <a:gd name="connsiteX1437" fmla="*/ 1047949 w 1948239"/>
              <a:gd name="connsiteY1437" fmla="*/ 56853 h 1667221"/>
              <a:gd name="connsiteX1438" fmla="*/ 999208 w 1948239"/>
              <a:gd name="connsiteY1438" fmla="*/ 58274 h 1667221"/>
              <a:gd name="connsiteX1439" fmla="*/ 1050817 w 1948239"/>
              <a:gd name="connsiteY1439" fmla="*/ 68224 h 1667221"/>
              <a:gd name="connsiteX1440" fmla="*/ 993473 w 1948239"/>
              <a:gd name="connsiteY1440" fmla="*/ 83859 h 1667221"/>
              <a:gd name="connsiteX1441" fmla="*/ 1006375 w 1948239"/>
              <a:gd name="connsiteY1441" fmla="*/ 85279 h 1667221"/>
              <a:gd name="connsiteX1442" fmla="*/ 961935 w 1948239"/>
              <a:gd name="connsiteY1442" fmla="*/ 82436 h 1667221"/>
              <a:gd name="connsiteX1443" fmla="*/ 961935 w 1948239"/>
              <a:gd name="connsiteY1443" fmla="*/ 92386 h 1667221"/>
              <a:gd name="connsiteX1444" fmla="*/ 928961 w 1948239"/>
              <a:gd name="connsiteY1444" fmla="*/ 86700 h 1667221"/>
              <a:gd name="connsiteX1445" fmla="*/ 666617 w 1948239"/>
              <a:gd name="connsiteY1445" fmla="*/ 198986 h 1667221"/>
              <a:gd name="connsiteX1446" fmla="*/ 669484 w 1948239"/>
              <a:gd name="connsiteY1446" fmla="*/ 186195 h 1667221"/>
              <a:gd name="connsiteX1447" fmla="*/ 607839 w 1948239"/>
              <a:gd name="connsiteY1447" fmla="*/ 211778 h 1667221"/>
              <a:gd name="connsiteX1448" fmla="*/ 546196 w 1948239"/>
              <a:gd name="connsiteY1448" fmla="*/ 248732 h 1667221"/>
              <a:gd name="connsiteX1449" fmla="*/ 559097 w 1948239"/>
              <a:gd name="connsiteY1449" fmla="*/ 245890 h 1667221"/>
              <a:gd name="connsiteX1450" fmla="*/ 491719 w 1948239"/>
              <a:gd name="connsiteY1450" fmla="*/ 285687 h 1667221"/>
              <a:gd name="connsiteX1451" fmla="*/ 411439 w 1948239"/>
              <a:gd name="connsiteY1451" fmla="*/ 328326 h 1667221"/>
              <a:gd name="connsiteX1452" fmla="*/ 445845 w 1948239"/>
              <a:gd name="connsiteY1452" fmla="*/ 304164 h 1667221"/>
              <a:gd name="connsiteX1453" fmla="*/ 467348 w 1948239"/>
              <a:gd name="connsiteY1453" fmla="*/ 281424 h 1667221"/>
              <a:gd name="connsiteX1454" fmla="*/ 461537 w 1948239"/>
              <a:gd name="connsiteY1454" fmla="*/ 282944 h 1667221"/>
              <a:gd name="connsiteX1455" fmla="*/ 474517 w 1948239"/>
              <a:gd name="connsiteY1455" fmla="*/ 275737 h 1667221"/>
              <a:gd name="connsiteX1456" fmla="*/ 461614 w 1948239"/>
              <a:gd name="connsiteY1456" fmla="*/ 277158 h 1667221"/>
              <a:gd name="connsiteX1457" fmla="*/ 539027 w 1948239"/>
              <a:gd name="connsiteY1457" fmla="*/ 234519 h 1667221"/>
              <a:gd name="connsiteX1458" fmla="*/ 500321 w 1948239"/>
              <a:gd name="connsiteY1458" fmla="*/ 261525 h 1667221"/>
              <a:gd name="connsiteX1459" fmla="*/ 543329 w 1948239"/>
              <a:gd name="connsiteY1459" fmla="*/ 238783 h 1667221"/>
              <a:gd name="connsiteX1460" fmla="*/ 583469 w 1948239"/>
              <a:gd name="connsiteY1460" fmla="*/ 213199 h 1667221"/>
              <a:gd name="connsiteX1461" fmla="*/ 572000 w 1948239"/>
              <a:gd name="connsiteY1461" fmla="*/ 196143 h 1667221"/>
              <a:gd name="connsiteX1462" fmla="*/ 627909 w 1948239"/>
              <a:gd name="connsiteY1462" fmla="*/ 170560 h 1667221"/>
              <a:gd name="connsiteX1463" fmla="*/ 649414 w 1948239"/>
              <a:gd name="connsiteY1463" fmla="*/ 169138 h 1667221"/>
              <a:gd name="connsiteX1464" fmla="*/ 688120 w 1948239"/>
              <a:gd name="connsiteY1464" fmla="*/ 160610 h 1667221"/>
              <a:gd name="connsiteX1465" fmla="*/ 678085 w 1948239"/>
              <a:gd name="connsiteY1465" fmla="*/ 170560 h 1667221"/>
              <a:gd name="connsiteX1466" fmla="*/ 711057 w 1948239"/>
              <a:gd name="connsiteY1466" fmla="*/ 162031 h 1667221"/>
              <a:gd name="connsiteX1467" fmla="*/ 748330 w 1948239"/>
              <a:gd name="connsiteY1467" fmla="*/ 143554 h 1667221"/>
              <a:gd name="connsiteX1468" fmla="*/ 706757 w 1948239"/>
              <a:gd name="connsiteY1468" fmla="*/ 149239 h 1667221"/>
              <a:gd name="connsiteX1469" fmla="*/ 771267 w 1948239"/>
              <a:gd name="connsiteY1469" fmla="*/ 127920 h 1667221"/>
              <a:gd name="connsiteX1470" fmla="*/ 658015 w 1948239"/>
              <a:gd name="connsiteY1470" fmla="*/ 163453 h 1667221"/>
              <a:gd name="connsiteX1471" fmla="*/ 652281 w 1948239"/>
              <a:gd name="connsiteY1471" fmla="*/ 153503 h 1667221"/>
              <a:gd name="connsiteX1472" fmla="*/ 822876 w 1948239"/>
              <a:gd name="connsiteY1472" fmla="*/ 95229 h 1667221"/>
              <a:gd name="connsiteX1473" fmla="*/ 994906 w 1948239"/>
              <a:gd name="connsiteY1473" fmla="*/ 51167 h 1667221"/>
              <a:gd name="connsiteX1474" fmla="*/ 982005 w 1948239"/>
              <a:gd name="connsiteY1474" fmla="*/ 45482 h 1667221"/>
              <a:gd name="connsiteX1475" fmla="*/ 1003508 w 1948239"/>
              <a:gd name="connsiteY1475" fmla="*/ 32691 h 1667221"/>
              <a:gd name="connsiteX1476" fmla="*/ 1080921 w 1948239"/>
              <a:gd name="connsiteY1476" fmla="*/ 27004 h 1667221"/>
              <a:gd name="connsiteX1477" fmla="*/ 1055117 w 1948239"/>
              <a:gd name="connsiteY1477" fmla="*/ 18477 h 1667221"/>
              <a:gd name="connsiteX1478" fmla="*/ 1039348 w 1948239"/>
              <a:gd name="connsiteY1478" fmla="*/ 12792 h 1667221"/>
              <a:gd name="connsiteX1479" fmla="*/ 1089523 w 1948239"/>
              <a:gd name="connsiteY1479" fmla="*/ 12792 h 1667221"/>
              <a:gd name="connsiteX1480" fmla="*/ 1145433 w 1948239"/>
              <a:gd name="connsiteY1480" fmla="*/ 17056 h 1667221"/>
              <a:gd name="connsiteX1481" fmla="*/ 1174105 w 1948239"/>
              <a:gd name="connsiteY1481" fmla="*/ 19899 h 1667221"/>
              <a:gd name="connsiteX1482" fmla="*/ 1204209 w 1948239"/>
              <a:gd name="connsiteY1482" fmla="*/ 24163 h 1667221"/>
              <a:gd name="connsiteX1483" fmla="*/ 1234315 w 1948239"/>
              <a:gd name="connsiteY1483" fmla="*/ 27004 h 1667221"/>
              <a:gd name="connsiteX1484" fmla="*/ 1264420 w 1948239"/>
              <a:gd name="connsiteY1484" fmla="*/ 29847 h 1667221"/>
              <a:gd name="connsiteX1485" fmla="*/ 1238615 w 1948239"/>
              <a:gd name="connsiteY1485" fmla="*/ 18477 h 1667221"/>
              <a:gd name="connsiteX1486" fmla="*/ 1278755 w 1948239"/>
              <a:gd name="connsiteY1486" fmla="*/ 29847 h 1667221"/>
              <a:gd name="connsiteX1487" fmla="*/ 1298826 w 1948239"/>
              <a:gd name="connsiteY1487" fmla="*/ 36954 h 1667221"/>
              <a:gd name="connsiteX1488" fmla="*/ 1318896 w 1948239"/>
              <a:gd name="connsiteY1488" fmla="*/ 45482 h 1667221"/>
              <a:gd name="connsiteX1489" fmla="*/ 1356169 w 1948239"/>
              <a:gd name="connsiteY1489" fmla="*/ 56853 h 1667221"/>
              <a:gd name="connsiteX1490" fmla="*/ 1387708 w 1948239"/>
              <a:gd name="connsiteY1490" fmla="*/ 59696 h 1667221"/>
              <a:gd name="connsiteX1491" fmla="*/ 1351869 w 1948239"/>
              <a:gd name="connsiteY1491" fmla="*/ 39797 h 1667221"/>
              <a:gd name="connsiteX1492" fmla="*/ 1313161 w 1948239"/>
              <a:gd name="connsiteY1492" fmla="*/ 21320 h 1667221"/>
              <a:gd name="connsiteX1493" fmla="*/ 1343267 w 1948239"/>
              <a:gd name="connsiteY1493" fmla="*/ 22740 h 1667221"/>
              <a:gd name="connsiteX1494" fmla="*/ 1250083 w 1948239"/>
              <a:gd name="connsiteY1494" fmla="*/ 0 h 1667221"/>
              <a:gd name="connsiteX1495" fmla="*/ 1295958 w 1948239"/>
              <a:gd name="connsiteY1495" fmla="*/ 15634 h 1667221"/>
              <a:gd name="connsiteX1496" fmla="*/ 1250083 w 1948239"/>
              <a:gd name="connsiteY1496" fmla="*/ 0 h 166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Lst>
            <a:rect l="l" t="t" r="r" b="b"/>
            <a:pathLst>
              <a:path w="1948239" h="1667221">
                <a:moveTo>
                  <a:pt x="560145" y="1648531"/>
                </a:moveTo>
                <a:lnTo>
                  <a:pt x="582677" y="1650706"/>
                </a:lnTo>
                <a:lnTo>
                  <a:pt x="575942" y="1650697"/>
                </a:lnTo>
                <a:close/>
                <a:moveTo>
                  <a:pt x="547629" y="1647322"/>
                </a:moveTo>
                <a:cubicBezTo>
                  <a:pt x="549063" y="1646966"/>
                  <a:pt x="553094" y="1647499"/>
                  <a:pt x="558291" y="1648276"/>
                </a:cubicBezTo>
                <a:lnTo>
                  <a:pt x="560145" y="1648531"/>
                </a:lnTo>
                <a:close/>
                <a:moveTo>
                  <a:pt x="1035048" y="1645899"/>
                </a:moveTo>
                <a:cubicBezTo>
                  <a:pt x="1029313" y="1655848"/>
                  <a:pt x="1016410" y="1655848"/>
                  <a:pt x="1002074" y="1655848"/>
                </a:cubicBezTo>
                <a:cubicBezTo>
                  <a:pt x="987738" y="1655848"/>
                  <a:pt x="970535" y="1657270"/>
                  <a:pt x="959066" y="1665798"/>
                </a:cubicBezTo>
                <a:cubicBezTo>
                  <a:pt x="951899" y="1654427"/>
                  <a:pt x="1014977" y="1653006"/>
                  <a:pt x="1035048" y="1645899"/>
                </a:cubicBezTo>
                <a:close/>
                <a:moveTo>
                  <a:pt x="1139699" y="1628844"/>
                </a:moveTo>
                <a:lnTo>
                  <a:pt x="1137849" y="1630679"/>
                </a:lnTo>
                <a:lnTo>
                  <a:pt x="1135061" y="1629244"/>
                </a:lnTo>
                <a:close/>
                <a:moveTo>
                  <a:pt x="1057984" y="1590468"/>
                </a:moveTo>
                <a:cubicBezTo>
                  <a:pt x="1070887" y="1607525"/>
                  <a:pt x="1017843" y="1600418"/>
                  <a:pt x="1000641" y="1600418"/>
                </a:cubicBezTo>
                <a:cubicBezTo>
                  <a:pt x="1022145" y="1601839"/>
                  <a:pt x="1053684" y="1614630"/>
                  <a:pt x="1090957" y="1596154"/>
                </a:cubicBezTo>
                <a:cubicBezTo>
                  <a:pt x="1080921" y="1597575"/>
                  <a:pt x="1069453" y="1597575"/>
                  <a:pt x="1059418" y="1597575"/>
                </a:cubicBezTo>
                <a:lnTo>
                  <a:pt x="1066585" y="1596154"/>
                </a:lnTo>
                <a:close/>
                <a:moveTo>
                  <a:pt x="642245" y="1576256"/>
                </a:moveTo>
                <a:cubicBezTo>
                  <a:pt x="645112" y="1583361"/>
                  <a:pt x="679518" y="1586204"/>
                  <a:pt x="666617" y="1591890"/>
                </a:cubicBezTo>
                <a:lnTo>
                  <a:pt x="650846" y="1590468"/>
                </a:lnTo>
                <a:cubicBezTo>
                  <a:pt x="673784" y="1591890"/>
                  <a:pt x="660882" y="1608946"/>
                  <a:pt x="695288" y="1606103"/>
                </a:cubicBezTo>
                <a:cubicBezTo>
                  <a:pt x="688120" y="1604682"/>
                  <a:pt x="682385" y="1604682"/>
                  <a:pt x="675218" y="1603261"/>
                </a:cubicBezTo>
                <a:cubicBezTo>
                  <a:pt x="699588" y="1603261"/>
                  <a:pt x="645112" y="1586204"/>
                  <a:pt x="683820" y="1587625"/>
                </a:cubicBezTo>
                <a:cubicBezTo>
                  <a:pt x="699588" y="1589047"/>
                  <a:pt x="660882" y="1576256"/>
                  <a:pt x="642245" y="1576256"/>
                </a:cubicBezTo>
                <a:close/>
                <a:moveTo>
                  <a:pt x="718987" y="1574456"/>
                </a:moveTo>
                <a:cubicBezTo>
                  <a:pt x="714014" y="1574300"/>
                  <a:pt x="708548" y="1575189"/>
                  <a:pt x="702455" y="1577676"/>
                </a:cubicBezTo>
                <a:cubicBezTo>
                  <a:pt x="719658" y="1593311"/>
                  <a:pt x="731127" y="1580519"/>
                  <a:pt x="754064" y="1589047"/>
                </a:cubicBezTo>
                <a:cubicBezTo>
                  <a:pt x="744388" y="1584782"/>
                  <a:pt x="733905" y="1574922"/>
                  <a:pt x="718987" y="1574456"/>
                </a:cubicBezTo>
                <a:close/>
                <a:moveTo>
                  <a:pt x="381333" y="1556357"/>
                </a:moveTo>
                <a:cubicBezTo>
                  <a:pt x="388502"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7" y="1489287"/>
                </a:moveTo>
                <a:cubicBezTo>
                  <a:pt x="288868" y="1489909"/>
                  <a:pt x="288151" y="1491686"/>
                  <a:pt x="288151" y="1495239"/>
                </a:cubicBezTo>
                <a:cubicBezTo>
                  <a:pt x="292451" y="1499503"/>
                  <a:pt x="332591" y="1522244"/>
                  <a:pt x="329724" y="1529351"/>
                </a:cubicBezTo>
                <a:lnTo>
                  <a:pt x="346927" y="1525088"/>
                </a:lnTo>
                <a:cubicBezTo>
                  <a:pt x="323990" y="1516560"/>
                  <a:pt x="309654" y="1495239"/>
                  <a:pt x="319690" y="1498082"/>
                </a:cubicBezTo>
                <a:cubicBezTo>
                  <a:pt x="304637" y="1495950"/>
                  <a:pt x="294423" y="1487422"/>
                  <a:pt x="290257" y="1489287"/>
                </a:cubicBezTo>
                <a:close/>
                <a:moveTo>
                  <a:pt x="1306498" y="1488997"/>
                </a:moveTo>
                <a:lnTo>
                  <a:pt x="1287357" y="1493818"/>
                </a:lnTo>
                <a:lnTo>
                  <a:pt x="1284179" y="1494378"/>
                </a:lnTo>
                <a:lnTo>
                  <a:pt x="1285924" y="1492396"/>
                </a:lnTo>
                <a:close/>
                <a:moveTo>
                  <a:pt x="1437884" y="1485290"/>
                </a:moveTo>
                <a:cubicBezTo>
                  <a:pt x="1430715" y="1488132"/>
                  <a:pt x="1416379"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1" y="1442811"/>
                </a:lnTo>
                <a:lnTo>
                  <a:pt x="1376239" y="1451178"/>
                </a:lnTo>
                <a:lnTo>
                  <a:pt x="1375386" y="1449993"/>
                </a:lnTo>
                <a:close/>
                <a:moveTo>
                  <a:pt x="1493793" y="1441229"/>
                </a:moveTo>
                <a:cubicBezTo>
                  <a:pt x="1485191" y="1442650"/>
                  <a:pt x="1476590" y="1454021"/>
                  <a:pt x="1467988" y="1455442"/>
                </a:cubicBezTo>
                <a:cubicBezTo>
                  <a:pt x="1463688" y="1448335"/>
                  <a:pt x="1460821" y="1452599"/>
                  <a:pt x="1447918" y="1461128"/>
                </a:cubicBezTo>
                <a:cubicBezTo>
                  <a:pt x="1445051" y="1462549"/>
                  <a:pt x="1440751" y="1463969"/>
                  <a:pt x="1435017" y="1468233"/>
                </a:cubicBezTo>
                <a:cubicBezTo>
                  <a:pt x="1440751" y="1466813"/>
                  <a:pt x="1445051" y="1463969"/>
                  <a:pt x="1449353" y="1461128"/>
                </a:cubicBezTo>
                <a:cubicBezTo>
                  <a:pt x="1466555" y="1452599"/>
                  <a:pt x="1470855" y="1463969"/>
                  <a:pt x="1493793" y="1441229"/>
                </a:cubicBezTo>
                <a:close/>
                <a:moveTo>
                  <a:pt x="1386812" y="1428968"/>
                </a:moveTo>
                <a:cubicBezTo>
                  <a:pt x="1390216" y="1429146"/>
                  <a:pt x="1392008" y="1430567"/>
                  <a:pt x="1392008" y="1432699"/>
                </a:cubicBezTo>
                <a:cubicBezTo>
                  <a:pt x="1384841" y="1434122"/>
                  <a:pt x="1377672" y="1434122"/>
                  <a:pt x="1371938" y="1432699"/>
                </a:cubicBezTo>
                <a:cubicBezTo>
                  <a:pt x="1378390" y="1429857"/>
                  <a:pt x="1383407" y="1428791"/>
                  <a:pt x="1386812" y="1428968"/>
                </a:cubicBezTo>
                <a:close/>
                <a:moveTo>
                  <a:pt x="1629984" y="1402852"/>
                </a:moveTo>
                <a:lnTo>
                  <a:pt x="1624252" y="1405694"/>
                </a:lnTo>
                <a:lnTo>
                  <a:pt x="1627116" y="1404273"/>
                </a:lnTo>
                <a:cubicBezTo>
                  <a:pt x="1628549" y="1404273"/>
                  <a:pt x="1628549" y="1402852"/>
                  <a:pt x="1629984" y="1402852"/>
                </a:cubicBezTo>
                <a:close/>
                <a:moveTo>
                  <a:pt x="1506695" y="1361633"/>
                </a:moveTo>
                <a:lnTo>
                  <a:pt x="1506695" y="1367318"/>
                </a:lnTo>
                <a:cubicBezTo>
                  <a:pt x="1500960" y="1368740"/>
                  <a:pt x="1498093" y="1368740"/>
                  <a:pt x="1506695" y="1361633"/>
                </a:cubicBezTo>
                <a:close/>
                <a:moveTo>
                  <a:pt x="78422" y="1263629"/>
                </a:moveTo>
                <a:cubicBezTo>
                  <a:pt x="77504" y="1263207"/>
                  <a:pt x="76698" y="1263917"/>
                  <a:pt x="75981" y="1266404"/>
                </a:cubicBezTo>
                <a:cubicBezTo>
                  <a:pt x="81715" y="1277775"/>
                  <a:pt x="84582" y="1291989"/>
                  <a:pt x="90316" y="1304781"/>
                </a:cubicBezTo>
                <a:cubicBezTo>
                  <a:pt x="94616" y="1316152"/>
                  <a:pt x="100351" y="1326100"/>
                  <a:pt x="110387" y="1326100"/>
                </a:cubicBezTo>
                <a:lnTo>
                  <a:pt x="100351" y="1303360"/>
                </a:lnTo>
                <a:lnTo>
                  <a:pt x="94616" y="1291989"/>
                </a:lnTo>
                <a:lnTo>
                  <a:pt x="90316" y="1280618"/>
                </a:lnTo>
                <a:cubicBezTo>
                  <a:pt x="84940" y="1276354"/>
                  <a:pt x="81177" y="1264895"/>
                  <a:pt x="78422" y="1263629"/>
                </a:cubicBezTo>
                <a:close/>
                <a:moveTo>
                  <a:pt x="22938" y="1131378"/>
                </a:moveTo>
                <a:cubicBezTo>
                  <a:pt x="25805" y="1152697"/>
                  <a:pt x="27238" y="1172596"/>
                  <a:pt x="31539" y="1193917"/>
                </a:cubicBezTo>
                <a:cubicBezTo>
                  <a:pt x="24372" y="1169754"/>
                  <a:pt x="24372" y="1166911"/>
                  <a:pt x="24372" y="1162647"/>
                </a:cubicBezTo>
                <a:cubicBezTo>
                  <a:pt x="24372" y="1158384"/>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3"/>
                  <a:pt x="759799" y="1125693"/>
                  <a:pt x="759799" y="1125693"/>
                </a:cubicBezTo>
                <a:lnTo>
                  <a:pt x="748331" y="1128536"/>
                </a:lnTo>
                <a:lnTo>
                  <a:pt x="746896" y="1128536"/>
                </a:lnTo>
                <a:lnTo>
                  <a:pt x="745781" y="1134856"/>
                </a:lnTo>
                <a:lnTo>
                  <a:pt x="745642" y="1135643"/>
                </a:lnTo>
                <a:cubicBezTo>
                  <a:pt x="746538" y="1137775"/>
                  <a:pt x="748330" y="1139906"/>
                  <a:pt x="749763" y="1142749"/>
                </a:cubicBezTo>
                <a:cubicBezTo>
                  <a:pt x="748331" y="1142749"/>
                  <a:pt x="749763" y="1141328"/>
                  <a:pt x="749763"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3"/>
                  <a:pt x="762666"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lnTo>
                  <a:pt x="711056" y="1128536"/>
                </a:lnTo>
                <a:close/>
                <a:moveTo>
                  <a:pt x="94616" y="1111480"/>
                </a:moveTo>
                <a:cubicBezTo>
                  <a:pt x="93184" y="1125694"/>
                  <a:pt x="91749" y="1128537"/>
                  <a:pt x="101785" y="1149856"/>
                </a:cubicBezTo>
                <a:cubicBezTo>
                  <a:pt x="101785" y="1134221"/>
                  <a:pt x="98918" y="1115744"/>
                  <a:pt x="94616" y="1111480"/>
                </a:cubicBezTo>
                <a:close/>
                <a:moveTo>
                  <a:pt x="787396" y="1107039"/>
                </a:moveTo>
                <a:lnTo>
                  <a:pt x="787685" y="1107095"/>
                </a:lnTo>
                <a:lnTo>
                  <a:pt x="787574" y="1107216"/>
                </a:lnTo>
                <a:cubicBezTo>
                  <a:pt x="783811" y="1107571"/>
                  <a:pt x="779869" y="1107216"/>
                  <a:pt x="781302" y="1108638"/>
                </a:cubicBezTo>
                <a:cubicBezTo>
                  <a:pt x="783453" y="1108638"/>
                  <a:pt x="785245" y="1107572"/>
                  <a:pt x="787396" y="1107039"/>
                </a:cubicBezTo>
                <a:close/>
                <a:moveTo>
                  <a:pt x="736862" y="1098688"/>
                </a:moveTo>
                <a:cubicBezTo>
                  <a:pt x="735427" y="1102951"/>
                  <a:pt x="736862" y="1111479"/>
                  <a:pt x="732560" y="1118586"/>
                </a:cubicBezTo>
                <a:cubicBezTo>
                  <a:pt x="731126" y="1117165"/>
                  <a:pt x="726826" y="1112901"/>
                  <a:pt x="726826" y="1107215"/>
                </a:cubicBezTo>
                <a:cubicBezTo>
                  <a:pt x="726826" y="1101531"/>
                  <a:pt x="729693" y="1097267"/>
                  <a:pt x="736862" y="1098688"/>
                </a:cubicBezTo>
                <a:close/>
                <a:moveTo>
                  <a:pt x="799940" y="1080212"/>
                </a:moveTo>
                <a:lnTo>
                  <a:pt x="797072" y="1084475"/>
                </a:lnTo>
                <a:lnTo>
                  <a:pt x="807107" y="1087317"/>
                </a:lnTo>
                <a:close/>
                <a:moveTo>
                  <a:pt x="766786" y="1077545"/>
                </a:moveTo>
                <a:cubicBezTo>
                  <a:pt x="770549" y="1078078"/>
                  <a:pt x="774850" y="1079499"/>
                  <a:pt x="779867" y="1080209"/>
                </a:cubicBezTo>
                <a:cubicBezTo>
                  <a:pt x="772700" y="1078789"/>
                  <a:pt x="772700" y="1085896"/>
                  <a:pt x="772700" y="1085896"/>
                </a:cubicBezTo>
                <a:cubicBezTo>
                  <a:pt x="772700" y="1073102"/>
                  <a:pt x="761230" y="1083052"/>
                  <a:pt x="756930" y="1080209"/>
                </a:cubicBezTo>
                <a:cubicBezTo>
                  <a:pt x="759797" y="1077367"/>
                  <a:pt x="763023" y="1077012"/>
                  <a:pt x="766786" y="1077545"/>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3" y="1041835"/>
                  <a:pt x="1632850" y="1036149"/>
                  <a:pt x="1627116" y="1027621"/>
                </a:cubicBezTo>
                <a:close/>
                <a:moveTo>
                  <a:pt x="1580704" y="1027620"/>
                </a:moveTo>
                <a:cubicBezTo>
                  <a:pt x="1581959" y="1026910"/>
                  <a:pt x="1582676" y="1026910"/>
                  <a:pt x="1582676" y="1030462"/>
                </a:cubicBezTo>
                <a:cubicBezTo>
                  <a:pt x="1582676" y="1041833"/>
                  <a:pt x="1578374" y="1030462"/>
                  <a:pt x="1575507" y="1029042"/>
                </a:cubicBezTo>
                <a:cubicBezTo>
                  <a:pt x="1577657" y="1029752"/>
                  <a:pt x="1579449" y="1028331"/>
                  <a:pt x="1580704" y="1027620"/>
                </a:cubicBezTo>
                <a:close/>
                <a:moveTo>
                  <a:pt x="822877" y="1024780"/>
                </a:moveTo>
                <a:lnTo>
                  <a:pt x="824310" y="1030464"/>
                </a:lnTo>
                <a:lnTo>
                  <a:pt x="827177" y="1029044"/>
                </a:lnTo>
                <a:close/>
                <a:moveTo>
                  <a:pt x="1625683" y="1014829"/>
                </a:moveTo>
                <a:lnTo>
                  <a:pt x="1631417" y="1016250"/>
                </a:lnTo>
                <a:lnTo>
                  <a:pt x="1628550" y="1021936"/>
                </a:lnTo>
                <a:close/>
                <a:moveTo>
                  <a:pt x="1577119" y="1012873"/>
                </a:moveTo>
                <a:cubicBezTo>
                  <a:pt x="1579090" y="1013051"/>
                  <a:pt x="1581241" y="1014117"/>
                  <a:pt x="1584108" y="1017670"/>
                </a:cubicBezTo>
                <a:cubicBezTo>
                  <a:pt x="1578373" y="1017670"/>
                  <a:pt x="1574072" y="1016249"/>
                  <a:pt x="1571205" y="1013406"/>
                </a:cubicBezTo>
                <a:cubicBezTo>
                  <a:pt x="1573356" y="1013406"/>
                  <a:pt x="1575147" y="1012696"/>
                  <a:pt x="1577119" y="1012873"/>
                </a:cubicBezTo>
                <a:close/>
                <a:moveTo>
                  <a:pt x="1632850" y="1002038"/>
                </a:moveTo>
                <a:lnTo>
                  <a:pt x="1641452" y="1010566"/>
                </a:lnTo>
                <a:cubicBezTo>
                  <a:pt x="1634283" y="1011987"/>
                  <a:pt x="1638584" y="1004881"/>
                  <a:pt x="1632850" y="1002038"/>
                </a:cubicBezTo>
                <a:close/>
                <a:moveTo>
                  <a:pt x="800835" y="993864"/>
                </a:moveTo>
                <a:lnTo>
                  <a:pt x="809974" y="996351"/>
                </a:lnTo>
                <a:lnTo>
                  <a:pt x="809975" y="996351"/>
                </a:lnTo>
                <a:cubicBezTo>
                  <a:pt x="805673" y="996351"/>
                  <a:pt x="799938" y="997772"/>
                  <a:pt x="797071" y="997772"/>
                </a:cubicBezTo>
                <a:cubicBezTo>
                  <a:pt x="796355" y="994219"/>
                  <a:pt x="798147" y="993509"/>
                  <a:pt x="800835" y="993864"/>
                </a:cubicBezTo>
                <a:close/>
                <a:moveTo>
                  <a:pt x="1500961" y="979296"/>
                </a:moveTo>
                <a:cubicBezTo>
                  <a:pt x="1502395" y="986403"/>
                  <a:pt x="1510997" y="986403"/>
                  <a:pt x="1510997" y="986403"/>
                </a:cubicBezTo>
                <a:cubicBezTo>
                  <a:pt x="1492360" y="984981"/>
                  <a:pt x="1509562" y="999194"/>
                  <a:pt x="1508129" y="1003458"/>
                </a:cubicBezTo>
                <a:cubicBezTo>
                  <a:pt x="1499528" y="997774"/>
                  <a:pt x="1502395" y="990667"/>
                  <a:pt x="1500961" y="979296"/>
                </a:cubicBezTo>
                <a:close/>
                <a:moveTo>
                  <a:pt x="851549" y="970769"/>
                </a:moveTo>
                <a:cubicBezTo>
                  <a:pt x="854416" y="977876"/>
                  <a:pt x="851549" y="990667"/>
                  <a:pt x="847247" y="994931"/>
                </a:cubicBezTo>
                <a:cubicBezTo>
                  <a:pt x="851549" y="1000616"/>
                  <a:pt x="863017" y="997774"/>
                  <a:pt x="865884" y="996352"/>
                </a:cubicBezTo>
                <a:cubicBezTo>
                  <a:pt x="835778" y="983560"/>
                  <a:pt x="871619" y="989246"/>
                  <a:pt x="864450" y="979296"/>
                </a:cubicBezTo>
                <a:cubicBezTo>
                  <a:pt x="861583" y="977876"/>
                  <a:pt x="860150" y="982139"/>
                  <a:pt x="855849" y="980717"/>
                </a:cubicBezTo>
                <a:cubicBezTo>
                  <a:pt x="852981" y="977876"/>
                  <a:pt x="854416" y="975032"/>
                  <a:pt x="857283" y="973612"/>
                </a:cubicBezTo>
                <a:cubicBezTo>
                  <a:pt x="855849" y="973612"/>
                  <a:pt x="852981" y="972189"/>
                  <a:pt x="851549" y="970769"/>
                </a:cubicBezTo>
                <a:close/>
                <a:moveTo>
                  <a:pt x="907458" y="956554"/>
                </a:moveTo>
                <a:lnTo>
                  <a:pt x="907458" y="957975"/>
                </a:lnTo>
                <a:lnTo>
                  <a:pt x="906025" y="957975"/>
                </a:lnTo>
                <a:close/>
                <a:moveTo>
                  <a:pt x="1469422" y="953711"/>
                </a:moveTo>
                <a:cubicBezTo>
                  <a:pt x="1478023" y="950868"/>
                  <a:pt x="1478023" y="963661"/>
                  <a:pt x="1482323" y="967925"/>
                </a:cubicBezTo>
                <a:cubicBezTo>
                  <a:pt x="1478023" y="966502"/>
                  <a:pt x="1475156" y="963661"/>
                  <a:pt x="1473722" y="970766"/>
                </a:cubicBezTo>
                <a:cubicBezTo>
                  <a:pt x="1467987" y="967925"/>
                  <a:pt x="1469422" y="959397"/>
                  <a:pt x="1469422" y="953711"/>
                </a:cubicBezTo>
                <a:close/>
                <a:moveTo>
                  <a:pt x="1917416" y="950158"/>
                </a:moveTo>
                <a:cubicBezTo>
                  <a:pt x="1919208" y="949447"/>
                  <a:pt x="1921000" y="949447"/>
                  <a:pt x="1922434" y="950868"/>
                </a:cubicBezTo>
                <a:lnTo>
                  <a:pt x="1912398" y="953711"/>
                </a:lnTo>
                <a:cubicBezTo>
                  <a:pt x="1913832" y="952290"/>
                  <a:pt x="1915623" y="950868"/>
                  <a:pt x="1917416" y="950158"/>
                </a:cubicBezTo>
                <a:close/>
                <a:moveTo>
                  <a:pt x="1499528" y="948027"/>
                </a:moveTo>
                <a:lnTo>
                  <a:pt x="1492359" y="955134"/>
                </a:lnTo>
                <a:lnTo>
                  <a:pt x="1499528" y="959398"/>
                </a:lnTo>
                <a:close/>
                <a:moveTo>
                  <a:pt x="1379107" y="942342"/>
                </a:moveTo>
                <a:cubicBezTo>
                  <a:pt x="1380540" y="948027"/>
                  <a:pt x="1383407" y="953713"/>
                  <a:pt x="1384842" y="956556"/>
                </a:cubicBezTo>
                <a:cubicBezTo>
                  <a:pt x="1374806" y="956556"/>
                  <a:pt x="1377673" y="948027"/>
                  <a:pt x="1379107" y="942342"/>
                </a:cubicBezTo>
                <a:close/>
                <a:moveTo>
                  <a:pt x="1287177" y="930616"/>
                </a:moveTo>
                <a:cubicBezTo>
                  <a:pt x="1288790" y="930616"/>
                  <a:pt x="1290939" y="930971"/>
                  <a:pt x="1291656" y="930971"/>
                </a:cubicBezTo>
                <a:cubicBezTo>
                  <a:pt x="1293091" y="932392"/>
                  <a:pt x="1295958" y="932392"/>
                  <a:pt x="1294525" y="936658"/>
                </a:cubicBezTo>
                <a:lnTo>
                  <a:pt x="1285922" y="932392"/>
                </a:lnTo>
                <a:cubicBezTo>
                  <a:pt x="1284489" y="930971"/>
                  <a:pt x="1285564" y="930616"/>
                  <a:pt x="1287177" y="930616"/>
                </a:cubicBezTo>
                <a:close/>
                <a:moveTo>
                  <a:pt x="815708" y="929549"/>
                </a:moveTo>
                <a:cubicBezTo>
                  <a:pt x="820010" y="928128"/>
                  <a:pt x="818575" y="933813"/>
                  <a:pt x="818575" y="935235"/>
                </a:cubicBezTo>
                <a:cubicBezTo>
                  <a:pt x="817141" y="935235"/>
                  <a:pt x="815708" y="936656"/>
                  <a:pt x="812841" y="935235"/>
                </a:cubicBezTo>
                <a:close/>
                <a:moveTo>
                  <a:pt x="915163" y="926707"/>
                </a:moveTo>
                <a:cubicBezTo>
                  <a:pt x="914267" y="925997"/>
                  <a:pt x="913909" y="926707"/>
                  <a:pt x="914626" y="930971"/>
                </a:cubicBezTo>
                <a:lnTo>
                  <a:pt x="918926" y="930971"/>
                </a:lnTo>
                <a:cubicBezTo>
                  <a:pt x="917493" y="929550"/>
                  <a:pt x="916059" y="927418"/>
                  <a:pt x="915163" y="926707"/>
                </a:cubicBezTo>
                <a:close/>
                <a:moveTo>
                  <a:pt x="1414946" y="925285"/>
                </a:moveTo>
                <a:lnTo>
                  <a:pt x="1412079" y="929549"/>
                </a:lnTo>
                <a:lnTo>
                  <a:pt x="1419247" y="928128"/>
                </a:lnTo>
                <a:close/>
                <a:moveTo>
                  <a:pt x="1475156" y="913916"/>
                </a:moveTo>
                <a:cubicBezTo>
                  <a:pt x="1476591" y="915337"/>
                  <a:pt x="1475156" y="915337"/>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4"/>
                </a:moveTo>
                <a:cubicBezTo>
                  <a:pt x="913192" y="911073"/>
                  <a:pt x="910325" y="921021"/>
                  <a:pt x="908892" y="923864"/>
                </a:cubicBezTo>
                <a:cubicBezTo>
                  <a:pt x="913192" y="923864"/>
                  <a:pt x="918926" y="916757"/>
                  <a:pt x="913192" y="912494"/>
                </a:cubicBezTo>
                <a:close/>
                <a:moveTo>
                  <a:pt x="1227148" y="895438"/>
                </a:moveTo>
                <a:lnTo>
                  <a:pt x="1225713" y="911073"/>
                </a:lnTo>
                <a:cubicBezTo>
                  <a:pt x="1221412" y="905387"/>
                  <a:pt x="1225713" y="894017"/>
                  <a:pt x="1227148" y="895438"/>
                </a:cubicBezTo>
                <a:close/>
                <a:moveTo>
                  <a:pt x="888822" y="895438"/>
                </a:moveTo>
                <a:cubicBezTo>
                  <a:pt x="891689" y="896859"/>
                  <a:pt x="893122" y="901123"/>
                  <a:pt x="900290"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5" y="886909"/>
                  <a:pt x="848682" y="892595"/>
                  <a:pt x="848682" y="892595"/>
                </a:cubicBezTo>
                <a:close/>
                <a:moveTo>
                  <a:pt x="876636" y="883357"/>
                </a:moveTo>
                <a:cubicBezTo>
                  <a:pt x="872694" y="884423"/>
                  <a:pt x="870186" y="886910"/>
                  <a:pt x="871619" y="891174"/>
                </a:cubicBezTo>
                <a:lnTo>
                  <a:pt x="890255" y="888331"/>
                </a:lnTo>
                <a:lnTo>
                  <a:pt x="881653" y="888331"/>
                </a:lnTo>
                <a:lnTo>
                  <a:pt x="890255" y="884067"/>
                </a:lnTo>
                <a:cubicBezTo>
                  <a:pt x="885954" y="882646"/>
                  <a:pt x="880578" y="882290"/>
                  <a:pt x="876636" y="883357"/>
                </a:cubicBezTo>
                <a:close/>
                <a:moveTo>
                  <a:pt x="1364771" y="881224"/>
                </a:moveTo>
                <a:cubicBezTo>
                  <a:pt x="1356170" y="913916"/>
                  <a:pt x="1353303" y="875540"/>
                  <a:pt x="1341834" y="882646"/>
                </a:cubicBezTo>
                <a:cubicBezTo>
                  <a:pt x="1343267" y="886910"/>
                  <a:pt x="1347568" y="888331"/>
                  <a:pt x="1347568" y="892595"/>
                </a:cubicBezTo>
                <a:cubicBezTo>
                  <a:pt x="1343267" y="894017"/>
                  <a:pt x="1338967" y="892595"/>
                  <a:pt x="1336099" y="889752"/>
                </a:cubicBezTo>
                <a:cubicBezTo>
                  <a:pt x="1334665" y="892595"/>
                  <a:pt x="1334665" y="895438"/>
                  <a:pt x="1333232" y="896859"/>
                </a:cubicBezTo>
                <a:cubicBezTo>
                  <a:pt x="1341834" y="894017"/>
                  <a:pt x="1359037" y="896859"/>
                  <a:pt x="1367638" y="902545"/>
                </a:cubicBezTo>
                <a:cubicBezTo>
                  <a:pt x="1373373" y="898281"/>
                  <a:pt x="1366204" y="885488"/>
                  <a:pt x="1364771" y="881224"/>
                </a:cubicBezTo>
                <a:close/>
                <a:moveTo>
                  <a:pt x="893122" y="869853"/>
                </a:moveTo>
                <a:lnTo>
                  <a:pt x="881653" y="881224"/>
                </a:lnTo>
                <a:lnTo>
                  <a:pt x="883087" y="881224"/>
                </a:lnTo>
                <a:lnTo>
                  <a:pt x="891689" y="882646"/>
                </a:lnTo>
                <a:lnTo>
                  <a:pt x="884520" y="879803"/>
                </a:lnTo>
                <a:close/>
                <a:moveTo>
                  <a:pt x="1154034" y="867010"/>
                </a:moveTo>
                <a:lnTo>
                  <a:pt x="1164068" y="871274"/>
                </a:lnTo>
                <a:lnTo>
                  <a:pt x="1161202" y="874117"/>
                </a:lnTo>
                <a:close/>
                <a:moveTo>
                  <a:pt x="918926" y="864169"/>
                </a:moveTo>
                <a:lnTo>
                  <a:pt x="917287" y="865793"/>
                </a:lnTo>
                <a:lnTo>
                  <a:pt x="910325" y="867012"/>
                </a:lnTo>
                <a:lnTo>
                  <a:pt x="918926" y="872696"/>
                </a:lnTo>
                <a:cubicBezTo>
                  <a:pt x="918926" y="870565"/>
                  <a:pt x="916776" y="868788"/>
                  <a:pt x="915701" y="867366"/>
                </a:cubicBezTo>
                <a:lnTo>
                  <a:pt x="917287" y="865793"/>
                </a:lnTo>
                <a:lnTo>
                  <a:pt x="921142" y="865119"/>
                </a:lnTo>
                <a:lnTo>
                  <a:pt x="932187" y="869854"/>
                </a:lnTo>
                <a:cubicBezTo>
                  <a:pt x="936846" y="870920"/>
                  <a:pt x="940430" y="870564"/>
                  <a:pt x="938996" y="867012"/>
                </a:cubicBezTo>
                <a:cubicBezTo>
                  <a:pt x="931829" y="866301"/>
                  <a:pt x="926811" y="865235"/>
                  <a:pt x="922510" y="864879"/>
                </a:cubicBezTo>
                <a:lnTo>
                  <a:pt x="921142" y="865119"/>
                </a:lnTo>
                <a:close/>
                <a:moveTo>
                  <a:pt x="851546" y="862746"/>
                </a:moveTo>
                <a:lnTo>
                  <a:pt x="848679" y="869853"/>
                </a:lnTo>
                <a:lnTo>
                  <a:pt x="842945" y="869853"/>
                </a:lnTo>
                <a:close/>
                <a:moveTo>
                  <a:pt x="940766" y="862525"/>
                </a:moveTo>
                <a:cubicBezTo>
                  <a:pt x="938280" y="863991"/>
                  <a:pt x="946882" y="869854"/>
                  <a:pt x="949031" y="874117"/>
                </a:cubicBezTo>
                <a:lnTo>
                  <a:pt x="947598" y="862748"/>
                </a:lnTo>
                <a:cubicBezTo>
                  <a:pt x="943656" y="862037"/>
                  <a:pt x="941595" y="862037"/>
                  <a:pt x="940766" y="862525"/>
                </a:cubicBezTo>
                <a:close/>
                <a:moveTo>
                  <a:pt x="1151636" y="862322"/>
                </a:moveTo>
                <a:lnTo>
                  <a:pt x="1156901" y="865589"/>
                </a:lnTo>
                <a:cubicBezTo>
                  <a:pt x="1154751" y="865589"/>
                  <a:pt x="1152600" y="864523"/>
                  <a:pt x="1151525" y="862924"/>
                </a:cubicBezTo>
                <a:close/>
                <a:moveTo>
                  <a:pt x="1204210" y="851377"/>
                </a:moveTo>
                <a:cubicBezTo>
                  <a:pt x="1202776" y="859905"/>
                  <a:pt x="1208510" y="872696"/>
                  <a:pt x="1218546" y="871276"/>
                </a:cubicBezTo>
                <a:lnTo>
                  <a:pt x="1209944" y="852798"/>
                </a:lnTo>
                <a:lnTo>
                  <a:pt x="1211377" y="861326"/>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5"/>
                </a:moveTo>
                <a:cubicBezTo>
                  <a:pt x="22042" y="832011"/>
                  <a:pt x="19354" y="836097"/>
                  <a:pt x="15770" y="844270"/>
                </a:cubicBezTo>
                <a:lnTo>
                  <a:pt x="15770" y="872697"/>
                </a:lnTo>
                <a:cubicBezTo>
                  <a:pt x="15770" y="859905"/>
                  <a:pt x="17203" y="862747"/>
                  <a:pt x="20070" y="859905"/>
                </a:cubicBezTo>
                <a:cubicBezTo>
                  <a:pt x="24372" y="881224"/>
                  <a:pt x="15770" y="894016"/>
                  <a:pt x="11469" y="911073"/>
                </a:cubicBezTo>
                <a:cubicBezTo>
                  <a:pt x="15770" y="902544"/>
                  <a:pt x="22937" y="869854"/>
                  <a:pt x="31539" y="875540"/>
                </a:cubicBezTo>
                <a:cubicBezTo>
                  <a:pt x="32973" y="882645"/>
                  <a:pt x="32973" y="891174"/>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7"/>
                </a:cubicBezTo>
                <a:cubicBezTo>
                  <a:pt x="35840" y="876961"/>
                  <a:pt x="34406" y="875540"/>
                  <a:pt x="32973" y="874117"/>
                </a:cubicBezTo>
                <a:cubicBezTo>
                  <a:pt x="30823" y="851732"/>
                  <a:pt x="30285" y="827747"/>
                  <a:pt x="24103" y="830945"/>
                </a:cubicBezTo>
                <a:close/>
                <a:moveTo>
                  <a:pt x="1246321" y="825793"/>
                </a:moveTo>
                <a:cubicBezTo>
                  <a:pt x="1242916" y="824372"/>
                  <a:pt x="1239333" y="824372"/>
                  <a:pt x="1237182" y="827215"/>
                </a:cubicBezTo>
                <a:cubicBezTo>
                  <a:pt x="1234314" y="827215"/>
                  <a:pt x="1247217" y="831478"/>
                  <a:pt x="1254385" y="832899"/>
                </a:cubicBezTo>
                <a:cubicBezTo>
                  <a:pt x="1252951" y="830057"/>
                  <a:pt x="1249725" y="827214"/>
                  <a:pt x="1246321" y="825793"/>
                </a:cubicBezTo>
                <a:close/>
                <a:moveTo>
                  <a:pt x="1260119" y="822951"/>
                </a:moveTo>
                <a:cubicBezTo>
                  <a:pt x="1258686" y="825792"/>
                  <a:pt x="1251517" y="828635"/>
                  <a:pt x="1261553" y="828635"/>
                </a:cubicBezTo>
                <a:close/>
                <a:moveTo>
                  <a:pt x="1166937" y="794523"/>
                </a:moveTo>
                <a:cubicBezTo>
                  <a:pt x="1167654" y="802340"/>
                  <a:pt x="1167654" y="807670"/>
                  <a:pt x="1168370" y="812290"/>
                </a:cubicBezTo>
                <a:lnTo>
                  <a:pt x="1170089" y="816337"/>
                </a:lnTo>
                <a:lnTo>
                  <a:pt x="1169804" y="817265"/>
                </a:lnTo>
                <a:lnTo>
                  <a:pt x="1170735" y="817858"/>
                </a:lnTo>
                <a:lnTo>
                  <a:pt x="1174104" y="825792"/>
                </a:lnTo>
                <a:lnTo>
                  <a:pt x="1179838" y="817265"/>
                </a:lnTo>
                <a:cubicBezTo>
                  <a:pt x="1177688" y="817265"/>
                  <a:pt x="1176254" y="819397"/>
                  <a:pt x="1174821" y="820462"/>
                </a:cubicBezTo>
                <a:lnTo>
                  <a:pt x="1170735" y="817858"/>
                </a:lnTo>
                <a:lnTo>
                  <a:pt x="1170089" y="816337"/>
                </a:lnTo>
                <a:lnTo>
                  <a:pt x="1174284"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914626" y="767519"/>
                </a:moveTo>
                <a:lnTo>
                  <a:pt x="911759" y="771782"/>
                </a:lnTo>
                <a:lnTo>
                  <a:pt x="914626" y="768940"/>
                </a:lnTo>
                <a:cubicBezTo>
                  <a:pt x="914626" y="768940"/>
                  <a:pt x="914626" y="767519"/>
                  <a:pt x="914626" y="767519"/>
                </a:cubicBezTo>
                <a:close/>
                <a:moveTo>
                  <a:pt x="1939639" y="766096"/>
                </a:moveTo>
                <a:cubicBezTo>
                  <a:pt x="1939639" y="774624"/>
                  <a:pt x="1939639" y="780310"/>
                  <a:pt x="1935337" y="783151"/>
                </a:cubicBezTo>
                <a:cubicBezTo>
                  <a:pt x="1935337" y="783151"/>
                  <a:pt x="1935337" y="781730"/>
                  <a:pt x="1935337" y="781730"/>
                </a:cubicBezTo>
                <a:close/>
                <a:moveTo>
                  <a:pt x="927528" y="740513"/>
                </a:moveTo>
                <a:cubicBezTo>
                  <a:pt x="927528" y="749041"/>
                  <a:pt x="923228" y="749041"/>
                  <a:pt x="918926" y="750462"/>
                </a:cubicBezTo>
                <a:lnTo>
                  <a:pt x="920359" y="756148"/>
                </a:lnTo>
                <a:cubicBezTo>
                  <a:pt x="921793" y="756148"/>
                  <a:pt x="921793" y="756148"/>
                  <a:pt x="921793" y="756148"/>
                </a:cubicBezTo>
                <a:cubicBezTo>
                  <a:pt x="927528" y="751884"/>
                  <a:pt x="936129" y="754726"/>
                  <a:pt x="943298" y="757569"/>
                </a:cubicBezTo>
                <a:cubicBezTo>
                  <a:pt x="943298" y="754726"/>
                  <a:pt x="943298" y="753305"/>
                  <a:pt x="944731" y="750462"/>
                </a:cubicBezTo>
                <a:cubicBezTo>
                  <a:pt x="941863" y="747620"/>
                  <a:pt x="940431" y="746198"/>
                  <a:pt x="938996"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0"/>
                  <a:pt x="1090956" y="739091"/>
                  <a:pt x="1089522" y="740512"/>
                </a:cubicBezTo>
                <a:cubicBezTo>
                  <a:pt x="1088089" y="740512"/>
                  <a:pt x="1088089" y="739091"/>
                  <a:pt x="1088089" y="739091"/>
                </a:cubicBezTo>
                <a:close/>
                <a:moveTo>
                  <a:pt x="1060852" y="726299"/>
                </a:moveTo>
                <a:lnTo>
                  <a:pt x="1059417" y="729142"/>
                </a:lnTo>
                <a:lnTo>
                  <a:pt x="1056550" y="727722"/>
                </a:lnTo>
                <a:cubicBezTo>
                  <a:pt x="1055117" y="727722"/>
                  <a:pt x="1055117" y="729142"/>
                  <a:pt x="1055117" y="730563"/>
                </a:cubicBezTo>
                <a:cubicBezTo>
                  <a:pt x="1056550" y="731986"/>
                  <a:pt x="1057985" y="731986"/>
                  <a:pt x="1059417" y="731986"/>
                </a:cubicBezTo>
                <a:cubicBezTo>
                  <a:pt x="1060852" y="731986"/>
                  <a:pt x="1060852" y="729142"/>
                  <a:pt x="1060852" y="726299"/>
                </a:cubicBezTo>
                <a:close/>
                <a:moveTo>
                  <a:pt x="850774" y="713968"/>
                </a:moveTo>
                <a:lnTo>
                  <a:pt x="851549" y="714929"/>
                </a:lnTo>
                <a:lnTo>
                  <a:pt x="850810" y="714342"/>
                </a:lnTo>
                <a:close/>
                <a:moveTo>
                  <a:pt x="920359" y="712087"/>
                </a:moveTo>
                <a:cubicBezTo>
                  <a:pt x="911759" y="723456"/>
                  <a:pt x="918926" y="727722"/>
                  <a:pt x="927528" y="727722"/>
                </a:cubicBezTo>
                <a:cubicBezTo>
                  <a:pt x="927528" y="727722"/>
                  <a:pt x="927528" y="726299"/>
                  <a:pt x="927528" y="724879"/>
                </a:cubicBezTo>
                <a:cubicBezTo>
                  <a:pt x="923228" y="723456"/>
                  <a:pt x="917493" y="720615"/>
                  <a:pt x="920359" y="712087"/>
                </a:cubicBezTo>
                <a:close/>
                <a:moveTo>
                  <a:pt x="1040781" y="697873"/>
                </a:moveTo>
                <a:lnTo>
                  <a:pt x="1039347" y="703558"/>
                </a:lnTo>
                <a:cubicBezTo>
                  <a:pt x="1039347" y="704980"/>
                  <a:pt x="1039347" y="706401"/>
                  <a:pt x="1037914" y="707822"/>
                </a:cubicBezTo>
                <a:lnTo>
                  <a:pt x="1037914" y="709244"/>
                </a:lnTo>
                <a:lnTo>
                  <a:pt x="1050816" y="704980"/>
                </a:lnTo>
                <a:cubicBezTo>
                  <a:pt x="1049381" y="706401"/>
                  <a:pt x="1049381" y="706401"/>
                  <a:pt x="1049381" y="707822"/>
                </a:cubicBezTo>
                <a:cubicBezTo>
                  <a:pt x="1050816" y="706401"/>
                  <a:pt x="1052250" y="706401"/>
                  <a:pt x="1053683" y="707822"/>
                </a:cubicBezTo>
                <a:cubicBezTo>
                  <a:pt x="1053683" y="706401"/>
                  <a:pt x="1052250" y="704980"/>
                  <a:pt x="1050816" y="704980"/>
                </a:cubicBezTo>
                <a:cubicBezTo>
                  <a:pt x="1047949" y="703558"/>
                  <a:pt x="1043649" y="703558"/>
                  <a:pt x="1040781" y="702137"/>
                </a:cubicBezTo>
                <a:cubicBezTo>
                  <a:pt x="1040781" y="700716"/>
                  <a:pt x="1040781" y="700716"/>
                  <a:pt x="1043649" y="699294"/>
                </a:cubicBezTo>
                <a:cubicBezTo>
                  <a:pt x="1042214" y="697873"/>
                  <a:pt x="1042214" y="697873"/>
                  <a:pt x="1040781" y="697873"/>
                </a:cubicBezTo>
                <a:close/>
                <a:moveTo>
                  <a:pt x="816784" y="697873"/>
                </a:moveTo>
                <a:cubicBezTo>
                  <a:pt x="821085" y="698939"/>
                  <a:pt x="825745" y="701427"/>
                  <a:pt x="828612" y="700716"/>
                </a:cubicBezTo>
                <a:cubicBezTo>
                  <a:pt x="818576" y="714928"/>
                  <a:pt x="818576" y="690766"/>
                  <a:pt x="807107" y="703558"/>
                </a:cubicBezTo>
                <a:cubicBezTo>
                  <a:pt x="808541" y="697162"/>
                  <a:pt x="812483" y="696807"/>
                  <a:pt x="816784" y="697873"/>
                </a:cubicBezTo>
                <a:close/>
                <a:moveTo>
                  <a:pt x="1866524" y="695030"/>
                </a:moveTo>
                <a:cubicBezTo>
                  <a:pt x="1867959" y="712086"/>
                  <a:pt x="1869391" y="729143"/>
                  <a:pt x="1869391" y="746198"/>
                </a:cubicBezTo>
                <a:cubicBezTo>
                  <a:pt x="1888029" y="720615"/>
                  <a:pt x="1870826" y="714929"/>
                  <a:pt x="1866524" y="695030"/>
                </a:cubicBezTo>
                <a:close/>
                <a:moveTo>
                  <a:pt x="993473" y="690766"/>
                </a:moveTo>
                <a:cubicBezTo>
                  <a:pt x="992038" y="690766"/>
                  <a:pt x="990605" y="690766"/>
                  <a:pt x="989173" y="692188"/>
                </a:cubicBezTo>
                <a:cubicBezTo>
                  <a:pt x="989173" y="692188"/>
                  <a:pt x="989173" y="693609"/>
                  <a:pt x="989173" y="693609"/>
                </a:cubicBezTo>
                <a:cubicBezTo>
                  <a:pt x="990605" y="692188"/>
                  <a:pt x="992038" y="690766"/>
                  <a:pt x="993473" y="690766"/>
                </a:cubicBezTo>
                <a:close/>
                <a:moveTo>
                  <a:pt x="711057" y="679395"/>
                </a:moveTo>
                <a:lnTo>
                  <a:pt x="718708" y="679495"/>
                </a:lnTo>
                <a:lnTo>
                  <a:pt x="718405" y="679574"/>
                </a:lnTo>
                <a:cubicBezTo>
                  <a:pt x="715358" y="679396"/>
                  <a:pt x="712491" y="677974"/>
                  <a:pt x="711057" y="679395"/>
                </a:cubicBezTo>
                <a:close/>
                <a:moveTo>
                  <a:pt x="70067" y="662384"/>
                </a:moveTo>
                <a:cubicBezTo>
                  <a:pt x="66304" y="660652"/>
                  <a:pt x="60928" y="676908"/>
                  <a:pt x="58778" y="690766"/>
                </a:cubicBezTo>
                <a:cubicBezTo>
                  <a:pt x="61645" y="687923"/>
                  <a:pt x="64512" y="693609"/>
                  <a:pt x="68812" y="686502"/>
                </a:cubicBezTo>
                <a:lnTo>
                  <a:pt x="73113" y="670868"/>
                </a:lnTo>
                <a:cubicBezTo>
                  <a:pt x="72396" y="665538"/>
                  <a:pt x="71321" y="662962"/>
                  <a:pt x="70067" y="662384"/>
                </a:cubicBezTo>
                <a:close/>
                <a:moveTo>
                  <a:pt x="926095" y="658076"/>
                </a:moveTo>
                <a:cubicBezTo>
                  <a:pt x="921793" y="658076"/>
                  <a:pt x="923228" y="668024"/>
                  <a:pt x="923228" y="672288"/>
                </a:cubicBezTo>
                <a:cubicBezTo>
                  <a:pt x="921793" y="672288"/>
                  <a:pt x="920359" y="670867"/>
                  <a:pt x="918926" y="668024"/>
                </a:cubicBezTo>
                <a:cubicBezTo>
                  <a:pt x="914626" y="683659"/>
                  <a:pt x="928962" y="665183"/>
                  <a:pt x="931829" y="676554"/>
                </a:cubicBezTo>
                <a:cubicBezTo>
                  <a:pt x="934695" y="669447"/>
                  <a:pt x="926095" y="663761"/>
                  <a:pt x="926095" y="658076"/>
                </a:cubicBezTo>
                <a:close/>
                <a:moveTo>
                  <a:pt x="841513" y="652390"/>
                </a:moveTo>
                <a:cubicBezTo>
                  <a:pt x="845814" y="658076"/>
                  <a:pt x="845814" y="676554"/>
                  <a:pt x="858716" y="672288"/>
                </a:cubicBezTo>
                <a:lnTo>
                  <a:pt x="852981" y="665183"/>
                </a:lnTo>
                <a:lnTo>
                  <a:pt x="854416" y="665183"/>
                </a:lnTo>
                <a:lnTo>
                  <a:pt x="855849" y="658076"/>
                </a:lnTo>
                <a:cubicBezTo>
                  <a:pt x="850114" y="676554"/>
                  <a:pt x="845814" y="655233"/>
                  <a:pt x="841513" y="652390"/>
                </a:cubicBezTo>
                <a:close/>
                <a:moveTo>
                  <a:pt x="1050816" y="643862"/>
                </a:moveTo>
                <a:cubicBezTo>
                  <a:pt x="1046516" y="645284"/>
                  <a:pt x="1027879" y="642441"/>
                  <a:pt x="1033613" y="653812"/>
                </a:cubicBezTo>
                <a:lnTo>
                  <a:pt x="1040781" y="650969"/>
                </a:lnTo>
                <a:lnTo>
                  <a:pt x="1040781" y="652390"/>
                </a:lnTo>
                <a:lnTo>
                  <a:pt x="1047949" y="653812"/>
                </a:lnTo>
                <a:cubicBezTo>
                  <a:pt x="1029313" y="646705"/>
                  <a:pt x="1049381" y="646705"/>
                  <a:pt x="1050816" y="643862"/>
                </a:cubicBezTo>
                <a:close/>
                <a:moveTo>
                  <a:pt x="994471" y="641699"/>
                </a:moveTo>
                <a:lnTo>
                  <a:pt x="995167" y="641769"/>
                </a:lnTo>
                <a:lnTo>
                  <a:pt x="993473" y="642441"/>
                </a:lnTo>
                <a:close/>
                <a:moveTo>
                  <a:pt x="676651" y="632491"/>
                </a:moveTo>
                <a:cubicBezTo>
                  <a:pt x="675217" y="645284"/>
                  <a:pt x="693855" y="639598"/>
                  <a:pt x="695287" y="633913"/>
                </a:cubicBezTo>
                <a:cubicBezTo>
                  <a:pt x="692420" y="638177"/>
                  <a:pt x="685253" y="633913"/>
                  <a:pt x="676651" y="632491"/>
                </a:cubicBezTo>
                <a:close/>
                <a:moveTo>
                  <a:pt x="1889462" y="626807"/>
                </a:moveTo>
                <a:cubicBezTo>
                  <a:pt x="1890896" y="642441"/>
                  <a:pt x="1900930" y="636755"/>
                  <a:pt x="1895196" y="665182"/>
                </a:cubicBezTo>
                <a:cubicBezTo>
                  <a:pt x="1888029" y="660918"/>
                  <a:pt x="1872259" y="672289"/>
                  <a:pt x="1876560" y="712086"/>
                </a:cubicBezTo>
                <a:cubicBezTo>
                  <a:pt x="1890896" y="680816"/>
                  <a:pt x="1898063" y="677975"/>
                  <a:pt x="1900930" y="635334"/>
                </a:cubicBezTo>
                <a:close/>
                <a:moveTo>
                  <a:pt x="1003402" y="616178"/>
                </a:moveTo>
                <a:lnTo>
                  <a:pt x="1005120" y="618811"/>
                </a:lnTo>
                <a:cubicBezTo>
                  <a:pt x="1004583" y="621832"/>
                  <a:pt x="1002791" y="624674"/>
                  <a:pt x="1003508" y="626806"/>
                </a:cubicBezTo>
                <a:cubicBezTo>
                  <a:pt x="997057" y="622542"/>
                  <a:pt x="999207" y="621121"/>
                  <a:pt x="1001358" y="619345"/>
                </a:cubicBezTo>
                <a:close/>
                <a:moveTo>
                  <a:pt x="999207" y="609751"/>
                </a:moveTo>
                <a:cubicBezTo>
                  <a:pt x="1002433" y="612594"/>
                  <a:pt x="1003508" y="614548"/>
                  <a:pt x="1003508" y="616014"/>
                </a:cubicBezTo>
                <a:lnTo>
                  <a:pt x="1003402" y="616178"/>
                </a:lnTo>
                <a:close/>
                <a:moveTo>
                  <a:pt x="666616" y="604065"/>
                </a:moveTo>
                <a:cubicBezTo>
                  <a:pt x="659449" y="609751"/>
                  <a:pt x="658014" y="604065"/>
                  <a:pt x="655147" y="614015"/>
                </a:cubicBezTo>
                <a:cubicBezTo>
                  <a:pt x="655147" y="615436"/>
                  <a:pt x="666616" y="619699"/>
                  <a:pt x="663749" y="626806"/>
                </a:cubicBezTo>
                <a:lnTo>
                  <a:pt x="670917" y="616858"/>
                </a:lnTo>
                <a:cubicBezTo>
                  <a:pt x="665183" y="616858"/>
                  <a:pt x="663749" y="605487"/>
                  <a:pt x="666616" y="604065"/>
                </a:cubicBezTo>
                <a:close/>
                <a:moveTo>
                  <a:pt x="1093823" y="602644"/>
                </a:moveTo>
                <a:cubicBezTo>
                  <a:pt x="1079487" y="601223"/>
                  <a:pt x="1092389" y="608329"/>
                  <a:pt x="1085222" y="609751"/>
                </a:cubicBezTo>
                <a:cubicBezTo>
                  <a:pt x="1090956" y="609751"/>
                  <a:pt x="1103859" y="612593"/>
                  <a:pt x="1093823" y="602644"/>
                </a:cubicBezTo>
                <a:close/>
                <a:moveTo>
                  <a:pt x="762666" y="602644"/>
                </a:moveTo>
                <a:cubicBezTo>
                  <a:pt x="759799" y="608329"/>
                  <a:pt x="769834" y="609751"/>
                  <a:pt x="764099" y="615436"/>
                </a:cubicBezTo>
                <a:lnTo>
                  <a:pt x="759799" y="615436"/>
                </a:lnTo>
                <a:cubicBezTo>
                  <a:pt x="763383" y="615436"/>
                  <a:pt x="762666" y="619344"/>
                  <a:pt x="762487" y="622720"/>
                </a:cubicBezTo>
                <a:lnTo>
                  <a:pt x="763428" y="623371"/>
                </a:lnTo>
                <a:lnTo>
                  <a:pt x="762666" y="625386"/>
                </a:lnTo>
                <a:lnTo>
                  <a:pt x="768401" y="626806"/>
                </a:lnTo>
                <a:lnTo>
                  <a:pt x="763428" y="623371"/>
                </a:lnTo>
                <a:lnTo>
                  <a:pt x="765354" y="618279"/>
                </a:lnTo>
                <a:cubicBezTo>
                  <a:pt x="765175" y="614725"/>
                  <a:pt x="765534" y="611172"/>
                  <a:pt x="771268" y="611172"/>
                </a:cubicBezTo>
                <a:cubicBezTo>
                  <a:pt x="775568" y="611172"/>
                  <a:pt x="768401" y="601223"/>
                  <a:pt x="762666" y="602644"/>
                </a:cubicBezTo>
                <a:close/>
                <a:moveTo>
                  <a:pt x="785469" y="599801"/>
                </a:moveTo>
                <a:cubicBezTo>
                  <a:pt x="784170" y="599712"/>
                  <a:pt x="782378" y="600512"/>
                  <a:pt x="779869" y="602644"/>
                </a:cubicBezTo>
                <a:cubicBezTo>
                  <a:pt x="778435" y="616858"/>
                  <a:pt x="787037" y="605487"/>
                  <a:pt x="789904" y="612593"/>
                </a:cubicBezTo>
                <a:cubicBezTo>
                  <a:pt x="788829" y="608329"/>
                  <a:pt x="789367" y="600068"/>
                  <a:pt x="785469" y="599801"/>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9"/>
                </a:lnTo>
                <a:cubicBezTo>
                  <a:pt x="1948239" y="611172"/>
                  <a:pt x="1948239" y="625385"/>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6" y="591273"/>
                  <a:pt x="1085222" y="595537"/>
                </a:cubicBezTo>
                <a:cubicBezTo>
                  <a:pt x="1085222" y="598380"/>
                  <a:pt x="1093823" y="594116"/>
                  <a:pt x="1092389" y="589852"/>
                </a:cubicBezTo>
                <a:cubicBezTo>
                  <a:pt x="1086656" y="588430"/>
                  <a:pt x="1086656" y="595537"/>
                  <a:pt x="1079487" y="589852"/>
                </a:cubicBezTo>
                <a:lnTo>
                  <a:pt x="1079487" y="587009"/>
                </a:lnTo>
                <a:cubicBezTo>
                  <a:pt x="1079487" y="589141"/>
                  <a:pt x="1075545" y="588075"/>
                  <a:pt x="1072319" y="587542"/>
                </a:cubicBezTo>
                <a:lnTo>
                  <a:pt x="1071989" y="587972"/>
                </a:lnTo>
                <a:close/>
                <a:moveTo>
                  <a:pt x="488851" y="569953"/>
                </a:moveTo>
                <a:cubicBezTo>
                  <a:pt x="487419" y="572795"/>
                  <a:pt x="485984" y="574217"/>
                  <a:pt x="485984" y="575638"/>
                </a:cubicBezTo>
                <a:cubicBezTo>
                  <a:pt x="477383" y="577059"/>
                  <a:pt x="470216" y="579902"/>
                  <a:pt x="477383" y="594116"/>
                </a:cubicBezTo>
                <a:lnTo>
                  <a:pt x="484551" y="592694"/>
                </a:lnTo>
                <a:cubicBezTo>
                  <a:pt x="481683" y="592694"/>
                  <a:pt x="481683" y="591273"/>
                  <a:pt x="481683" y="588430"/>
                </a:cubicBezTo>
                <a:cubicBezTo>
                  <a:pt x="485984" y="584166"/>
                  <a:pt x="488851" y="592694"/>
                  <a:pt x="491719" y="595537"/>
                </a:cubicBezTo>
                <a:cubicBezTo>
                  <a:pt x="490286" y="589852"/>
                  <a:pt x="483117" y="584166"/>
                  <a:pt x="485984" y="575638"/>
                </a:cubicBezTo>
                <a:cubicBezTo>
                  <a:pt x="487419" y="574217"/>
                  <a:pt x="490286" y="572795"/>
                  <a:pt x="491719" y="574217"/>
                </a:cubicBezTo>
                <a:cubicBezTo>
                  <a:pt x="493153" y="575638"/>
                  <a:pt x="493153" y="577059"/>
                  <a:pt x="496019" y="572795"/>
                </a:cubicBezTo>
                <a:lnTo>
                  <a:pt x="496019" y="569953"/>
                </a:lnTo>
                <a:cubicBezTo>
                  <a:pt x="494586" y="571374"/>
                  <a:pt x="493153" y="571374"/>
                  <a:pt x="491719" y="572795"/>
                </a:cubicBezTo>
                <a:cubicBezTo>
                  <a:pt x="491719" y="571374"/>
                  <a:pt x="490286" y="568531"/>
                  <a:pt x="488851" y="569953"/>
                </a:cubicBezTo>
                <a:close/>
                <a:moveTo>
                  <a:pt x="435810" y="548633"/>
                </a:moveTo>
                <a:cubicBezTo>
                  <a:pt x="430075" y="554319"/>
                  <a:pt x="437242" y="560003"/>
                  <a:pt x="441544" y="560003"/>
                </a:cubicBezTo>
                <a:cubicBezTo>
                  <a:pt x="440110" y="558583"/>
                  <a:pt x="441544" y="554319"/>
                  <a:pt x="440110" y="551476"/>
                </a:cubicBezTo>
                <a:close/>
                <a:moveTo>
                  <a:pt x="1016410" y="541526"/>
                </a:moveTo>
                <a:lnTo>
                  <a:pt x="1017325" y="547713"/>
                </a:lnTo>
                <a:lnTo>
                  <a:pt x="1016948" y="547389"/>
                </a:lnTo>
                <a:cubicBezTo>
                  <a:pt x="1016768" y="545079"/>
                  <a:pt x="1017843" y="542947"/>
                  <a:pt x="1016410" y="541526"/>
                </a:cubicBezTo>
                <a:close/>
                <a:moveTo>
                  <a:pt x="559098" y="530156"/>
                </a:moveTo>
                <a:cubicBezTo>
                  <a:pt x="563398" y="534420"/>
                  <a:pt x="563398" y="535841"/>
                  <a:pt x="570566" y="531577"/>
                </a:cubicBezTo>
                <a:cubicBezTo>
                  <a:pt x="566265" y="527313"/>
                  <a:pt x="560531" y="527313"/>
                  <a:pt x="559098" y="530156"/>
                </a:cubicBezTo>
                <a:close/>
                <a:moveTo>
                  <a:pt x="1055117" y="524470"/>
                </a:moveTo>
                <a:cubicBezTo>
                  <a:pt x="1042214" y="521627"/>
                  <a:pt x="1049381" y="534420"/>
                  <a:pt x="1055117" y="537262"/>
                </a:cubicBezTo>
                <a:cubicBezTo>
                  <a:pt x="1052250" y="534420"/>
                  <a:pt x="1055117" y="530156"/>
                  <a:pt x="1055117" y="524470"/>
                </a:cubicBezTo>
                <a:close/>
                <a:moveTo>
                  <a:pt x="1070886" y="508835"/>
                </a:moveTo>
                <a:cubicBezTo>
                  <a:pt x="1069453" y="510258"/>
                  <a:pt x="1066586" y="517363"/>
                  <a:pt x="1059417" y="514522"/>
                </a:cubicBezTo>
                <a:lnTo>
                  <a:pt x="1070886" y="521627"/>
                </a:lnTo>
                <a:cubicBezTo>
                  <a:pt x="1070886" y="515942"/>
                  <a:pt x="1080922" y="515942"/>
                  <a:pt x="1082355" y="518785"/>
                </a:cubicBezTo>
                <a:cubicBezTo>
                  <a:pt x="1076620" y="513099"/>
                  <a:pt x="1082355" y="511679"/>
                  <a:pt x="1070886" y="508835"/>
                </a:cubicBezTo>
                <a:close/>
                <a:moveTo>
                  <a:pt x="549062" y="508835"/>
                </a:moveTo>
                <a:cubicBezTo>
                  <a:pt x="556231" y="511679"/>
                  <a:pt x="549062" y="528734"/>
                  <a:pt x="561965" y="523049"/>
                </a:cubicBezTo>
                <a:cubicBezTo>
                  <a:pt x="554796" y="518785"/>
                  <a:pt x="560531" y="504572"/>
                  <a:pt x="549062" y="508835"/>
                </a:cubicBezTo>
                <a:close/>
                <a:moveTo>
                  <a:pt x="1893763" y="491780"/>
                </a:moveTo>
                <a:cubicBezTo>
                  <a:pt x="1892329" y="497465"/>
                  <a:pt x="1890896" y="501729"/>
                  <a:pt x="1889462" y="507415"/>
                </a:cubicBezTo>
                <a:cubicBezTo>
                  <a:pt x="1892329" y="504572"/>
                  <a:pt x="1893763" y="500308"/>
                  <a:pt x="1895196" y="497465"/>
                </a:cubicBezTo>
                <a:cubicBezTo>
                  <a:pt x="1900930" y="520207"/>
                  <a:pt x="1905232" y="542948"/>
                  <a:pt x="1908099" y="565688"/>
                </a:cubicBezTo>
                <a:cubicBezTo>
                  <a:pt x="1905232" y="541526"/>
                  <a:pt x="1902365" y="517363"/>
                  <a:pt x="1896630" y="494622"/>
                </a:cubicBezTo>
                <a:lnTo>
                  <a:pt x="1895196" y="497465"/>
                </a:lnTo>
                <a:close/>
                <a:moveTo>
                  <a:pt x="1083789" y="456247"/>
                </a:moveTo>
                <a:cubicBezTo>
                  <a:pt x="1085222" y="460511"/>
                  <a:pt x="1068019" y="460511"/>
                  <a:pt x="1080922" y="467617"/>
                </a:cubicBezTo>
                <a:lnTo>
                  <a:pt x="1089523" y="461931"/>
                </a:lnTo>
                <a:cubicBezTo>
                  <a:pt x="1085222" y="459090"/>
                  <a:pt x="1090956" y="457667"/>
                  <a:pt x="1083789" y="456247"/>
                </a:cubicBezTo>
                <a:close/>
                <a:moveTo>
                  <a:pt x="1146867" y="453404"/>
                </a:moveTo>
                <a:cubicBezTo>
                  <a:pt x="1143999" y="454826"/>
                  <a:pt x="1141132" y="454826"/>
                  <a:pt x="1145432" y="460511"/>
                </a:cubicBezTo>
                <a:cubicBezTo>
                  <a:pt x="1148299" y="459090"/>
                  <a:pt x="1149732" y="454826"/>
                  <a:pt x="1146867" y="453404"/>
                </a:cubicBezTo>
                <a:close/>
                <a:moveTo>
                  <a:pt x="1166937" y="451983"/>
                </a:moveTo>
                <a:cubicBezTo>
                  <a:pt x="1164068" y="454826"/>
                  <a:pt x="1148299" y="447719"/>
                  <a:pt x="1154034" y="457667"/>
                </a:cubicBezTo>
                <a:cubicBezTo>
                  <a:pt x="1158335" y="453404"/>
                  <a:pt x="1171237" y="460511"/>
                  <a:pt x="1166937" y="451983"/>
                </a:cubicBezTo>
                <a:close/>
                <a:moveTo>
                  <a:pt x="1079487" y="427820"/>
                </a:moveTo>
                <a:lnTo>
                  <a:pt x="1072320" y="436348"/>
                </a:lnTo>
                <a:cubicBezTo>
                  <a:pt x="1070885" y="426399"/>
                  <a:pt x="1073753" y="434927"/>
                  <a:pt x="1079487" y="427820"/>
                </a:cubicBezTo>
                <a:close/>
                <a:moveTo>
                  <a:pt x="1910965" y="420713"/>
                </a:moveTo>
                <a:cubicBezTo>
                  <a:pt x="1918133" y="440612"/>
                  <a:pt x="1922433" y="461931"/>
                  <a:pt x="1928168" y="481830"/>
                </a:cubicBezTo>
                <a:lnTo>
                  <a:pt x="1913832" y="440612"/>
                </a:lnTo>
                <a:cubicBezTo>
                  <a:pt x="1912398" y="434927"/>
                  <a:pt x="1912398" y="427820"/>
                  <a:pt x="1910965" y="420713"/>
                </a:cubicBezTo>
                <a:close/>
                <a:moveTo>
                  <a:pt x="1852189" y="412186"/>
                </a:moveTo>
                <a:cubicBezTo>
                  <a:pt x="1853623" y="417871"/>
                  <a:pt x="1856490" y="424978"/>
                  <a:pt x="1857923" y="432084"/>
                </a:cubicBezTo>
                <a:cubicBezTo>
                  <a:pt x="1857923" y="439190"/>
                  <a:pt x="1847889" y="424978"/>
                  <a:pt x="1855056" y="450561"/>
                </a:cubicBezTo>
                <a:cubicBezTo>
                  <a:pt x="1860790" y="450561"/>
                  <a:pt x="1860790" y="442033"/>
                  <a:pt x="1857923" y="432084"/>
                </a:cubicBezTo>
                <a:cubicBezTo>
                  <a:pt x="1857923" y="429241"/>
                  <a:pt x="1856490" y="423555"/>
                  <a:pt x="1852189" y="412186"/>
                </a:cubicBezTo>
                <a:close/>
                <a:moveTo>
                  <a:pt x="1862224" y="400815"/>
                </a:moveTo>
                <a:cubicBezTo>
                  <a:pt x="1867959" y="422134"/>
                  <a:pt x="1873693" y="443455"/>
                  <a:pt x="1875126" y="464775"/>
                </a:cubicBezTo>
                <a:lnTo>
                  <a:pt x="1875126" y="442033"/>
                </a:lnTo>
                <a:lnTo>
                  <a:pt x="1883727" y="484673"/>
                </a:lnTo>
                <a:cubicBezTo>
                  <a:pt x="1886594" y="481830"/>
                  <a:pt x="1888029" y="469039"/>
                  <a:pt x="1885162" y="451983"/>
                </a:cubicBezTo>
                <a:cubicBezTo>
                  <a:pt x="1883727" y="447719"/>
                  <a:pt x="1883727" y="443455"/>
                  <a:pt x="1882294" y="439190"/>
                </a:cubicBezTo>
                <a:cubicBezTo>
                  <a:pt x="1880860" y="434926"/>
                  <a:pt x="1877993" y="430662"/>
                  <a:pt x="1876560" y="426398"/>
                </a:cubicBezTo>
                <a:cubicBezTo>
                  <a:pt x="1873693" y="417871"/>
                  <a:pt x="1867959" y="409343"/>
                  <a:pt x="1862224" y="400815"/>
                </a:cubicBezTo>
                <a:close/>
                <a:moveTo>
                  <a:pt x="1092389" y="379495"/>
                </a:moveTo>
                <a:lnTo>
                  <a:pt x="1092389" y="385180"/>
                </a:lnTo>
                <a:cubicBezTo>
                  <a:pt x="1092389" y="383759"/>
                  <a:pt x="1093823" y="385180"/>
                  <a:pt x="1096690" y="385180"/>
                </a:cubicBezTo>
                <a:cubicBezTo>
                  <a:pt x="1099558" y="389444"/>
                  <a:pt x="1090956" y="389444"/>
                  <a:pt x="1088089" y="390865"/>
                </a:cubicBezTo>
                <a:cubicBezTo>
                  <a:pt x="1093823" y="390865"/>
                  <a:pt x="1100992" y="388023"/>
                  <a:pt x="1108159" y="392287"/>
                </a:cubicBezTo>
                <a:cubicBezTo>
                  <a:pt x="1108159" y="395129"/>
                  <a:pt x="1108159" y="396551"/>
                  <a:pt x="1109593" y="397972"/>
                </a:cubicBezTo>
                <a:cubicBezTo>
                  <a:pt x="1106725" y="397972"/>
                  <a:pt x="1106725" y="397972"/>
                  <a:pt x="1109593" y="400815"/>
                </a:cubicBezTo>
                <a:lnTo>
                  <a:pt x="1112461" y="400815"/>
                </a:lnTo>
                <a:cubicBezTo>
                  <a:pt x="1111026" y="399394"/>
                  <a:pt x="1109593" y="397972"/>
                  <a:pt x="1109593" y="396551"/>
                </a:cubicBezTo>
                <a:cubicBezTo>
                  <a:pt x="1111026" y="396551"/>
                  <a:pt x="1113893" y="396551"/>
                  <a:pt x="1112461" y="395129"/>
                </a:cubicBezTo>
                <a:cubicBezTo>
                  <a:pt x="1111026" y="392287"/>
                  <a:pt x="1109593" y="392287"/>
                  <a:pt x="1108159" y="390865"/>
                </a:cubicBezTo>
                <a:cubicBezTo>
                  <a:pt x="1106725" y="385180"/>
                  <a:pt x="1105292" y="378073"/>
                  <a:pt x="1092389" y="379495"/>
                </a:cubicBezTo>
                <a:close/>
                <a:moveTo>
                  <a:pt x="365563" y="379494"/>
                </a:moveTo>
                <a:cubicBezTo>
                  <a:pt x="352662" y="386601"/>
                  <a:pt x="341191" y="395128"/>
                  <a:pt x="328290" y="403656"/>
                </a:cubicBezTo>
                <a:cubicBezTo>
                  <a:pt x="345493" y="385178"/>
                  <a:pt x="346927" y="393708"/>
                  <a:pt x="365563" y="379494"/>
                </a:cubicBezTo>
                <a:close/>
                <a:moveTo>
                  <a:pt x="1879188" y="377955"/>
                </a:moveTo>
                <a:lnTo>
                  <a:pt x="1879427" y="378073"/>
                </a:lnTo>
                <a:lnTo>
                  <a:pt x="1879634" y="379503"/>
                </a:lnTo>
                <a:close/>
                <a:moveTo>
                  <a:pt x="1790545" y="370966"/>
                </a:moveTo>
                <a:cubicBezTo>
                  <a:pt x="1791978" y="376653"/>
                  <a:pt x="1799147" y="390865"/>
                  <a:pt x="1806314" y="402236"/>
                </a:cubicBezTo>
                <a:cubicBezTo>
                  <a:pt x="1813483" y="415027"/>
                  <a:pt x="1819217" y="426398"/>
                  <a:pt x="1823517" y="426398"/>
                </a:cubicBezTo>
                <a:cubicBezTo>
                  <a:pt x="1824951" y="429241"/>
                  <a:pt x="1819217" y="419291"/>
                  <a:pt x="1813483" y="406500"/>
                </a:cubicBezTo>
                <a:cubicBezTo>
                  <a:pt x="1806314" y="393708"/>
                  <a:pt x="1796279" y="379494"/>
                  <a:pt x="1790545" y="370966"/>
                </a:cubicBezTo>
                <a:close/>
                <a:moveTo>
                  <a:pt x="336892" y="370966"/>
                </a:moveTo>
                <a:cubicBezTo>
                  <a:pt x="325423" y="380916"/>
                  <a:pt x="303918" y="402235"/>
                  <a:pt x="283848" y="419291"/>
                </a:cubicBezTo>
                <a:cubicBezTo>
                  <a:pt x="263778" y="436348"/>
                  <a:pt x="243708" y="451981"/>
                  <a:pt x="235106" y="449139"/>
                </a:cubicBezTo>
                <a:cubicBezTo>
                  <a:pt x="248008" y="437768"/>
                  <a:pt x="265212" y="422134"/>
                  <a:pt x="283848" y="407920"/>
                </a:cubicBezTo>
                <a:cubicBezTo>
                  <a:pt x="302485" y="393707"/>
                  <a:pt x="321121" y="379494"/>
                  <a:pt x="336892" y="370966"/>
                </a:cubicBezTo>
                <a:close/>
                <a:moveTo>
                  <a:pt x="344956" y="363504"/>
                </a:moveTo>
                <a:cubicBezTo>
                  <a:pt x="346568" y="362438"/>
                  <a:pt x="346927" y="362438"/>
                  <a:pt x="345493" y="363859"/>
                </a:cubicBezTo>
                <a:cubicBezTo>
                  <a:pt x="344060" y="365280"/>
                  <a:pt x="339758" y="368123"/>
                  <a:pt x="336891" y="369544"/>
                </a:cubicBezTo>
                <a:cubicBezTo>
                  <a:pt x="340476" y="366702"/>
                  <a:pt x="343343" y="364570"/>
                  <a:pt x="344956" y="363504"/>
                </a:cubicBezTo>
                <a:close/>
                <a:moveTo>
                  <a:pt x="1134860" y="362794"/>
                </a:moveTo>
                <a:cubicBezTo>
                  <a:pt x="1132530" y="362794"/>
                  <a:pt x="1130380" y="363860"/>
                  <a:pt x="1129664" y="365281"/>
                </a:cubicBezTo>
                <a:cubicBezTo>
                  <a:pt x="1132531" y="366702"/>
                  <a:pt x="1135396" y="368125"/>
                  <a:pt x="1138265" y="368125"/>
                </a:cubicBezTo>
                <a:lnTo>
                  <a:pt x="1141132" y="366702"/>
                </a:lnTo>
                <a:cubicBezTo>
                  <a:pt x="1139699" y="363860"/>
                  <a:pt x="1137190" y="362794"/>
                  <a:pt x="1134860" y="362794"/>
                </a:cubicBezTo>
                <a:close/>
                <a:moveTo>
                  <a:pt x="364131" y="362438"/>
                </a:moveTo>
                <a:lnTo>
                  <a:pt x="344060" y="379493"/>
                </a:lnTo>
                <a:lnTo>
                  <a:pt x="342626" y="372388"/>
                </a:lnTo>
                <a:close/>
                <a:moveTo>
                  <a:pt x="1871519" y="361461"/>
                </a:moveTo>
                <a:cubicBezTo>
                  <a:pt x="1871900" y="361106"/>
                  <a:pt x="1872976" y="361727"/>
                  <a:pt x="1875126" y="363859"/>
                </a:cubicBezTo>
                <a:lnTo>
                  <a:pt x="1879188" y="377955"/>
                </a:lnTo>
                <a:lnTo>
                  <a:pt x="1876560" y="376653"/>
                </a:lnTo>
                <a:cubicBezTo>
                  <a:pt x="1875485" y="372388"/>
                  <a:pt x="1870377" y="362527"/>
                  <a:pt x="1871519" y="361461"/>
                </a:cubicBezTo>
                <a:close/>
                <a:moveTo>
                  <a:pt x="1769041" y="355332"/>
                </a:moveTo>
                <a:cubicBezTo>
                  <a:pt x="1770475" y="359596"/>
                  <a:pt x="1771908" y="363859"/>
                  <a:pt x="1773342" y="368123"/>
                </a:cubicBezTo>
                <a:cubicBezTo>
                  <a:pt x="1770475" y="368123"/>
                  <a:pt x="1770475" y="369546"/>
                  <a:pt x="1777642" y="383758"/>
                </a:cubicBezTo>
                <a:lnTo>
                  <a:pt x="1773342" y="368123"/>
                </a:lnTo>
                <a:cubicBezTo>
                  <a:pt x="1776209" y="369546"/>
                  <a:pt x="1780509" y="372389"/>
                  <a:pt x="1781944" y="372389"/>
                </a:cubicBezTo>
                <a:cubicBezTo>
                  <a:pt x="1783377" y="372389"/>
                  <a:pt x="1783377" y="372389"/>
                  <a:pt x="1780509" y="368123"/>
                </a:cubicBezTo>
                <a:cubicBezTo>
                  <a:pt x="1779077" y="365282"/>
                  <a:pt x="1776209" y="361018"/>
                  <a:pt x="1769041" y="355332"/>
                </a:cubicBezTo>
                <a:close/>
                <a:moveTo>
                  <a:pt x="1846455" y="302743"/>
                </a:moveTo>
                <a:cubicBezTo>
                  <a:pt x="1853623" y="315534"/>
                  <a:pt x="1853623" y="324062"/>
                  <a:pt x="1852189" y="328326"/>
                </a:cubicBezTo>
                <a:cubicBezTo>
                  <a:pt x="1850756" y="332591"/>
                  <a:pt x="1847888" y="334012"/>
                  <a:pt x="1846455" y="331169"/>
                </a:cubicBezTo>
                <a:cubicBezTo>
                  <a:pt x="1846455" y="322641"/>
                  <a:pt x="1846455" y="312693"/>
                  <a:pt x="1846455" y="302743"/>
                </a:cubicBezTo>
                <a:close/>
                <a:moveTo>
                  <a:pt x="434815" y="297805"/>
                </a:moveTo>
                <a:lnTo>
                  <a:pt x="420936" y="310205"/>
                </a:lnTo>
                <a:cubicBezTo>
                  <a:pt x="416098" y="314824"/>
                  <a:pt x="412156" y="319088"/>
                  <a:pt x="410005" y="322642"/>
                </a:cubicBezTo>
                <a:lnTo>
                  <a:pt x="408572" y="308428"/>
                </a:lnTo>
                <a:cubicBezTo>
                  <a:pt x="412873" y="308428"/>
                  <a:pt x="417532" y="307006"/>
                  <a:pt x="422549" y="304697"/>
                </a:cubicBezTo>
                <a:close/>
                <a:moveTo>
                  <a:pt x="1088089" y="294215"/>
                </a:moveTo>
                <a:cubicBezTo>
                  <a:pt x="1095258" y="297058"/>
                  <a:pt x="1096690" y="299900"/>
                  <a:pt x="1105292" y="301322"/>
                </a:cubicBezTo>
                <a:lnTo>
                  <a:pt x="1105292" y="309850"/>
                </a:lnTo>
                <a:cubicBezTo>
                  <a:pt x="1113893" y="316957"/>
                  <a:pt x="1118195" y="309850"/>
                  <a:pt x="1122495" y="307006"/>
                </a:cubicBezTo>
                <a:lnTo>
                  <a:pt x="1121061" y="312693"/>
                </a:lnTo>
                <a:cubicBezTo>
                  <a:pt x="1122495" y="314113"/>
                  <a:pt x="1122495" y="314113"/>
                  <a:pt x="1123929" y="314113"/>
                </a:cubicBezTo>
                <a:lnTo>
                  <a:pt x="1122495" y="318377"/>
                </a:lnTo>
                <a:cubicBezTo>
                  <a:pt x="1139698" y="311270"/>
                  <a:pt x="1136831" y="336855"/>
                  <a:pt x="1151167" y="328327"/>
                </a:cubicBezTo>
                <a:cubicBezTo>
                  <a:pt x="1149732" y="331169"/>
                  <a:pt x="1141132" y="331169"/>
                  <a:pt x="1135396" y="331169"/>
                </a:cubicBezTo>
                <a:cubicBezTo>
                  <a:pt x="1131096" y="336855"/>
                  <a:pt x="1138265" y="336855"/>
                  <a:pt x="1141132" y="341119"/>
                </a:cubicBezTo>
                <a:lnTo>
                  <a:pt x="1154034" y="338276"/>
                </a:lnTo>
                <a:cubicBezTo>
                  <a:pt x="1145432" y="349647"/>
                  <a:pt x="1165502" y="341119"/>
                  <a:pt x="1168370" y="352490"/>
                </a:cubicBezTo>
                <a:cubicBezTo>
                  <a:pt x="1155468" y="359597"/>
                  <a:pt x="1184140" y="378073"/>
                  <a:pt x="1182705" y="383759"/>
                </a:cubicBezTo>
                <a:cubicBezTo>
                  <a:pt x="1175538" y="393708"/>
                  <a:pt x="1172671" y="375230"/>
                  <a:pt x="1164068" y="379495"/>
                </a:cubicBezTo>
                <a:cubicBezTo>
                  <a:pt x="1161202" y="385180"/>
                  <a:pt x="1169804" y="385180"/>
                  <a:pt x="1171237" y="389444"/>
                </a:cubicBezTo>
                <a:lnTo>
                  <a:pt x="1156901" y="386601"/>
                </a:lnTo>
                <a:cubicBezTo>
                  <a:pt x="1151167" y="392287"/>
                  <a:pt x="1169804" y="392287"/>
                  <a:pt x="1162635" y="393708"/>
                </a:cubicBezTo>
                <a:cubicBezTo>
                  <a:pt x="1168370" y="402236"/>
                  <a:pt x="1168370" y="393708"/>
                  <a:pt x="1179838" y="396551"/>
                </a:cubicBezTo>
                <a:cubicBezTo>
                  <a:pt x="1175538" y="396551"/>
                  <a:pt x="1168370" y="400815"/>
                  <a:pt x="1172671" y="405079"/>
                </a:cubicBezTo>
                <a:cubicBezTo>
                  <a:pt x="1176971" y="406499"/>
                  <a:pt x="1179838" y="399394"/>
                  <a:pt x="1179838" y="405079"/>
                </a:cubicBezTo>
                <a:cubicBezTo>
                  <a:pt x="1165502" y="419293"/>
                  <a:pt x="1179838" y="430662"/>
                  <a:pt x="1171237" y="444876"/>
                </a:cubicBezTo>
                <a:lnTo>
                  <a:pt x="1178405" y="446297"/>
                </a:lnTo>
                <a:cubicBezTo>
                  <a:pt x="1175538" y="447719"/>
                  <a:pt x="1172671" y="447719"/>
                  <a:pt x="1174104" y="450560"/>
                </a:cubicBezTo>
                <a:lnTo>
                  <a:pt x="1178405" y="451983"/>
                </a:lnTo>
                <a:cubicBezTo>
                  <a:pt x="1176971" y="454826"/>
                  <a:pt x="1161202" y="466195"/>
                  <a:pt x="1159768" y="477566"/>
                </a:cubicBezTo>
                <a:lnTo>
                  <a:pt x="1169804" y="476145"/>
                </a:lnTo>
                <a:lnTo>
                  <a:pt x="1156901" y="481830"/>
                </a:lnTo>
                <a:lnTo>
                  <a:pt x="1169804" y="486094"/>
                </a:lnTo>
                <a:cubicBezTo>
                  <a:pt x="1156901" y="483252"/>
                  <a:pt x="1159768" y="497465"/>
                  <a:pt x="1152601" y="504572"/>
                </a:cubicBezTo>
                <a:lnTo>
                  <a:pt x="1159768" y="507415"/>
                </a:lnTo>
                <a:lnTo>
                  <a:pt x="1152601" y="510258"/>
                </a:lnTo>
                <a:lnTo>
                  <a:pt x="1158335" y="510258"/>
                </a:lnTo>
                <a:cubicBezTo>
                  <a:pt x="1155468" y="514522"/>
                  <a:pt x="1141132" y="515942"/>
                  <a:pt x="1143999" y="524470"/>
                </a:cubicBezTo>
                <a:cubicBezTo>
                  <a:pt x="1143999" y="518785"/>
                  <a:pt x="1155468" y="523049"/>
                  <a:pt x="1161202" y="525892"/>
                </a:cubicBezTo>
                <a:lnTo>
                  <a:pt x="1138265" y="537262"/>
                </a:lnTo>
                <a:cubicBezTo>
                  <a:pt x="1142565" y="540105"/>
                  <a:pt x="1141132" y="548633"/>
                  <a:pt x="1149732" y="545791"/>
                </a:cubicBezTo>
                <a:lnTo>
                  <a:pt x="1138265" y="548633"/>
                </a:lnTo>
                <a:lnTo>
                  <a:pt x="1143999" y="550055"/>
                </a:lnTo>
                <a:cubicBezTo>
                  <a:pt x="1143999" y="579902"/>
                  <a:pt x="1090956" y="581324"/>
                  <a:pt x="1106725" y="616858"/>
                </a:cubicBezTo>
                <a:lnTo>
                  <a:pt x="1109593" y="616858"/>
                </a:lnTo>
                <a:lnTo>
                  <a:pt x="1089523" y="625386"/>
                </a:lnTo>
                <a:cubicBezTo>
                  <a:pt x="1090956" y="628227"/>
                  <a:pt x="1100992" y="633913"/>
                  <a:pt x="1102425" y="639598"/>
                </a:cubicBezTo>
                <a:cubicBezTo>
                  <a:pt x="1092389" y="632491"/>
                  <a:pt x="1096690" y="646705"/>
                  <a:pt x="1086656" y="645284"/>
                </a:cubicBezTo>
                <a:cubicBezTo>
                  <a:pt x="1090956" y="650969"/>
                  <a:pt x="1095258" y="648126"/>
                  <a:pt x="1099558" y="649548"/>
                </a:cubicBezTo>
                <a:cubicBezTo>
                  <a:pt x="1105292" y="668024"/>
                  <a:pt x="1080922" y="669447"/>
                  <a:pt x="1082355" y="687923"/>
                </a:cubicBezTo>
                <a:cubicBezTo>
                  <a:pt x="1073753" y="666604"/>
                  <a:pt x="1078053" y="668024"/>
                  <a:pt x="1076620" y="655233"/>
                </a:cubicBezTo>
                <a:cubicBezTo>
                  <a:pt x="1063717" y="663761"/>
                  <a:pt x="1073753" y="670867"/>
                  <a:pt x="1065152" y="682238"/>
                </a:cubicBezTo>
                <a:lnTo>
                  <a:pt x="1072320" y="677974"/>
                </a:lnTo>
                <a:cubicBezTo>
                  <a:pt x="1086656" y="692188"/>
                  <a:pt x="1055117" y="693609"/>
                  <a:pt x="1072320" y="703558"/>
                </a:cubicBezTo>
                <a:cubicBezTo>
                  <a:pt x="1066586" y="707822"/>
                  <a:pt x="1052250" y="707822"/>
                  <a:pt x="1046516" y="713508"/>
                </a:cubicBezTo>
                <a:cubicBezTo>
                  <a:pt x="1046516" y="717772"/>
                  <a:pt x="1047949" y="719192"/>
                  <a:pt x="1050816" y="720615"/>
                </a:cubicBezTo>
                <a:lnTo>
                  <a:pt x="1060852" y="722035"/>
                </a:lnTo>
                <a:lnTo>
                  <a:pt x="1059417" y="724879"/>
                </a:lnTo>
                <a:cubicBezTo>
                  <a:pt x="1070886" y="724879"/>
                  <a:pt x="1079487" y="750462"/>
                  <a:pt x="1086656" y="741934"/>
                </a:cubicBezTo>
                <a:cubicBezTo>
                  <a:pt x="1092389" y="751884"/>
                  <a:pt x="1102425" y="751884"/>
                  <a:pt x="1108159" y="758990"/>
                </a:cubicBezTo>
                <a:lnTo>
                  <a:pt x="1112461" y="750462"/>
                </a:lnTo>
                <a:cubicBezTo>
                  <a:pt x="1115328" y="754726"/>
                  <a:pt x="1118195" y="760412"/>
                  <a:pt x="1122495" y="760412"/>
                </a:cubicBezTo>
                <a:cubicBezTo>
                  <a:pt x="1122495" y="758990"/>
                  <a:pt x="1122495" y="757569"/>
                  <a:pt x="1122495" y="756148"/>
                </a:cubicBezTo>
                <a:cubicBezTo>
                  <a:pt x="1133964" y="767519"/>
                  <a:pt x="1145432" y="771783"/>
                  <a:pt x="1156901" y="777467"/>
                </a:cubicBezTo>
                <a:cubicBezTo>
                  <a:pt x="1158335" y="771783"/>
                  <a:pt x="1159768" y="767519"/>
                  <a:pt x="1154034" y="763253"/>
                </a:cubicBezTo>
                <a:cubicBezTo>
                  <a:pt x="1168370" y="758990"/>
                  <a:pt x="1178405" y="785995"/>
                  <a:pt x="1195608"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1"/>
                  <a:pt x="1247217" y="803052"/>
                </a:cubicBezTo>
                <a:cubicBezTo>
                  <a:pt x="1258686" y="821528"/>
                  <a:pt x="1280189" y="827215"/>
                  <a:pt x="1295959" y="838584"/>
                </a:cubicBezTo>
                <a:lnTo>
                  <a:pt x="1301693" y="845691"/>
                </a:lnTo>
                <a:lnTo>
                  <a:pt x="1303126" y="844270"/>
                </a:lnTo>
                <a:lnTo>
                  <a:pt x="1298826" y="838584"/>
                </a:lnTo>
                <a:cubicBezTo>
                  <a:pt x="1305993" y="842849"/>
                  <a:pt x="1311728" y="848534"/>
                  <a:pt x="1314595" y="855641"/>
                </a:cubicBezTo>
                <a:cubicBezTo>
                  <a:pt x="1316029" y="852798"/>
                  <a:pt x="1321764" y="845691"/>
                  <a:pt x="1327498" y="844270"/>
                </a:cubicBezTo>
                <a:cubicBezTo>
                  <a:pt x="1323197" y="855641"/>
                  <a:pt x="1353303" y="844270"/>
                  <a:pt x="1356170" y="859905"/>
                </a:cubicBezTo>
                <a:cubicBezTo>
                  <a:pt x="1357603" y="858484"/>
                  <a:pt x="1353303" y="857062"/>
                  <a:pt x="1357603" y="854219"/>
                </a:cubicBezTo>
                <a:cubicBezTo>
                  <a:pt x="1379107" y="865589"/>
                  <a:pt x="1404911" y="892595"/>
                  <a:pt x="1435016" y="895438"/>
                </a:cubicBezTo>
                <a:cubicBezTo>
                  <a:pt x="1426414" y="918180"/>
                  <a:pt x="1450786" y="922444"/>
                  <a:pt x="1460820" y="938078"/>
                </a:cubicBezTo>
                <a:cubicBezTo>
                  <a:pt x="1470856" y="926708"/>
                  <a:pt x="1456520" y="928128"/>
                  <a:pt x="1456520" y="916757"/>
                </a:cubicBezTo>
                <a:cubicBezTo>
                  <a:pt x="1461896" y="921022"/>
                  <a:pt x="1464047" y="910895"/>
                  <a:pt x="1469019" y="912161"/>
                </a:cubicBezTo>
                <a:lnTo>
                  <a:pt x="1474695" y="917728"/>
                </a:lnTo>
                <a:lnTo>
                  <a:pt x="1474082" y="922799"/>
                </a:lnTo>
                <a:cubicBezTo>
                  <a:pt x="1473007" y="925996"/>
                  <a:pt x="1473007" y="928839"/>
                  <a:pt x="1479458" y="929549"/>
                </a:cubicBezTo>
                <a:lnTo>
                  <a:pt x="1483758" y="921021"/>
                </a:lnTo>
                <a:lnTo>
                  <a:pt x="1486625" y="935235"/>
                </a:lnTo>
                <a:cubicBezTo>
                  <a:pt x="1513864" y="940920"/>
                  <a:pt x="1532499" y="956555"/>
                  <a:pt x="1558304" y="956555"/>
                </a:cubicBezTo>
                <a:cubicBezTo>
                  <a:pt x="1558304" y="959398"/>
                  <a:pt x="1556871" y="963662"/>
                  <a:pt x="1552570" y="965082"/>
                </a:cubicBezTo>
                <a:cubicBezTo>
                  <a:pt x="1562605" y="969346"/>
                  <a:pt x="1566905" y="989246"/>
                  <a:pt x="1582676" y="984981"/>
                </a:cubicBezTo>
                <a:lnTo>
                  <a:pt x="1581241" y="980717"/>
                </a:lnTo>
                <a:cubicBezTo>
                  <a:pt x="1602746" y="980717"/>
                  <a:pt x="1594144" y="999195"/>
                  <a:pt x="1614215" y="1011987"/>
                </a:cubicBezTo>
                <a:cubicBezTo>
                  <a:pt x="1609913" y="1010566"/>
                  <a:pt x="1601311" y="999195"/>
                  <a:pt x="1595577" y="1009145"/>
                </a:cubicBezTo>
                <a:cubicBezTo>
                  <a:pt x="1594144" y="1016250"/>
                  <a:pt x="1605613" y="1020514"/>
                  <a:pt x="1611347" y="1016250"/>
                </a:cubicBezTo>
                <a:lnTo>
                  <a:pt x="1604179" y="1027621"/>
                </a:lnTo>
                <a:cubicBezTo>
                  <a:pt x="1604179" y="1019093"/>
                  <a:pt x="1595577" y="1016250"/>
                  <a:pt x="1591277" y="1010566"/>
                </a:cubicBezTo>
                <a:cubicBezTo>
                  <a:pt x="1592710" y="1011987"/>
                  <a:pt x="1591277" y="1014830"/>
                  <a:pt x="1591277" y="1017673"/>
                </a:cubicBezTo>
                <a:cubicBezTo>
                  <a:pt x="1586976" y="1011987"/>
                  <a:pt x="1579809" y="1009145"/>
                  <a:pt x="1574074" y="1002038"/>
                </a:cubicBezTo>
                <a:lnTo>
                  <a:pt x="1585543" y="1006302"/>
                </a:lnTo>
                <a:cubicBezTo>
                  <a:pt x="1586976" y="992088"/>
                  <a:pt x="1568340" y="997774"/>
                  <a:pt x="1565473" y="992088"/>
                </a:cubicBezTo>
                <a:cubicBezTo>
                  <a:pt x="1559738" y="1003459"/>
                  <a:pt x="1566905" y="1004880"/>
                  <a:pt x="1556871" y="1010566"/>
                </a:cubicBezTo>
                <a:cubicBezTo>
                  <a:pt x="1536801" y="1006302"/>
                  <a:pt x="1551137" y="993510"/>
                  <a:pt x="1538234" y="976453"/>
                </a:cubicBezTo>
                <a:lnTo>
                  <a:pt x="1542535" y="973612"/>
                </a:lnTo>
                <a:cubicBezTo>
                  <a:pt x="1536801" y="969346"/>
                  <a:pt x="1538234" y="956555"/>
                  <a:pt x="1526765" y="960819"/>
                </a:cubicBezTo>
                <a:cubicBezTo>
                  <a:pt x="1523898" y="967925"/>
                  <a:pt x="1529632" y="970769"/>
                  <a:pt x="1531067" y="975032"/>
                </a:cubicBezTo>
                <a:cubicBezTo>
                  <a:pt x="1528199" y="977876"/>
                  <a:pt x="1526765" y="957977"/>
                  <a:pt x="1518164" y="962241"/>
                </a:cubicBezTo>
                <a:cubicBezTo>
                  <a:pt x="1519598" y="973612"/>
                  <a:pt x="1531067" y="983560"/>
                  <a:pt x="1539668" y="987824"/>
                </a:cubicBezTo>
                <a:cubicBezTo>
                  <a:pt x="1538234" y="990667"/>
                  <a:pt x="1535367" y="993510"/>
                  <a:pt x="1535367" y="999195"/>
                </a:cubicBezTo>
                <a:cubicBezTo>
                  <a:pt x="1512429" y="979296"/>
                  <a:pt x="1488059" y="953713"/>
                  <a:pt x="1459388" y="948027"/>
                </a:cubicBezTo>
                <a:cubicBezTo>
                  <a:pt x="1466555" y="967925"/>
                  <a:pt x="1452219" y="946606"/>
                  <a:pt x="1449352" y="962241"/>
                </a:cubicBezTo>
                <a:cubicBezTo>
                  <a:pt x="1452219" y="950870"/>
                  <a:pt x="1439317" y="956555"/>
                  <a:pt x="1433583" y="949449"/>
                </a:cubicBezTo>
                <a:cubicBezTo>
                  <a:pt x="1424982" y="959398"/>
                  <a:pt x="1443617" y="965082"/>
                  <a:pt x="1435016" y="969346"/>
                </a:cubicBezTo>
                <a:cubicBezTo>
                  <a:pt x="1422114" y="960819"/>
                  <a:pt x="1412079" y="932392"/>
                  <a:pt x="1392008" y="928128"/>
                </a:cubicBezTo>
                <a:cubicBezTo>
                  <a:pt x="1390576" y="933814"/>
                  <a:pt x="1394876" y="935235"/>
                  <a:pt x="1394876" y="938078"/>
                </a:cubicBezTo>
                <a:cubicBezTo>
                  <a:pt x="1384841" y="929549"/>
                  <a:pt x="1380540" y="896859"/>
                  <a:pt x="1364771" y="911073"/>
                </a:cubicBezTo>
                <a:cubicBezTo>
                  <a:pt x="1367638" y="919601"/>
                  <a:pt x="1371938" y="929549"/>
                  <a:pt x="1374805" y="938078"/>
                </a:cubicBezTo>
                <a:cubicBezTo>
                  <a:pt x="1373373" y="938078"/>
                  <a:pt x="1370505" y="938078"/>
                  <a:pt x="1366204" y="939499"/>
                </a:cubicBezTo>
                <a:lnTo>
                  <a:pt x="1367638"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1"/>
                  <a:pt x="1298826" y="921021"/>
                  <a:pt x="1314595" y="928128"/>
                </a:cubicBezTo>
                <a:cubicBezTo>
                  <a:pt x="1320329" y="919601"/>
                  <a:pt x="1305993" y="912494"/>
                  <a:pt x="1311728" y="913916"/>
                </a:cubicBezTo>
                <a:cubicBezTo>
                  <a:pt x="1317462" y="919601"/>
                  <a:pt x="1333232" y="916757"/>
                  <a:pt x="1334665" y="928128"/>
                </a:cubicBezTo>
                <a:lnTo>
                  <a:pt x="1317462" y="919601"/>
                </a:lnTo>
                <a:cubicBezTo>
                  <a:pt x="1311728" y="935235"/>
                  <a:pt x="1324631" y="923864"/>
                  <a:pt x="1324631" y="932392"/>
                </a:cubicBezTo>
                <a:cubicBezTo>
                  <a:pt x="1314595" y="942342"/>
                  <a:pt x="1310295" y="923864"/>
                  <a:pt x="1300259" y="928128"/>
                </a:cubicBezTo>
                <a:lnTo>
                  <a:pt x="1301693" y="929549"/>
                </a:lnTo>
                <a:cubicBezTo>
                  <a:pt x="1288791" y="921021"/>
                  <a:pt x="1290225" y="925285"/>
                  <a:pt x="1278756" y="912494"/>
                </a:cubicBezTo>
                <a:cubicBezTo>
                  <a:pt x="1283056" y="899702"/>
                  <a:pt x="1287358" y="906809"/>
                  <a:pt x="1295959" y="903966"/>
                </a:cubicBezTo>
                <a:cubicBezTo>
                  <a:pt x="1274455" y="892595"/>
                  <a:pt x="1254385" y="854219"/>
                  <a:pt x="1221413" y="868433"/>
                </a:cubicBezTo>
                <a:lnTo>
                  <a:pt x="1230014" y="885488"/>
                </a:lnTo>
                <a:cubicBezTo>
                  <a:pt x="1219979" y="884067"/>
                  <a:pt x="1211377" y="865589"/>
                  <a:pt x="1204210" y="882646"/>
                </a:cubicBezTo>
                <a:cubicBezTo>
                  <a:pt x="1217111" y="881224"/>
                  <a:pt x="1207077" y="891174"/>
                  <a:pt x="1211377" y="895438"/>
                </a:cubicBezTo>
                <a:lnTo>
                  <a:pt x="1214244" y="898281"/>
                </a:lnTo>
                <a:cubicBezTo>
                  <a:pt x="1214244" y="898281"/>
                  <a:pt x="1217111" y="902545"/>
                  <a:pt x="1214244" y="903966"/>
                </a:cubicBezTo>
                <a:cubicBezTo>
                  <a:pt x="1209944" y="891174"/>
                  <a:pt x="1199908" y="882646"/>
                  <a:pt x="1194174" y="874117"/>
                </a:cubicBezTo>
                <a:cubicBezTo>
                  <a:pt x="1195608" y="879803"/>
                  <a:pt x="1185573" y="882646"/>
                  <a:pt x="1184140" y="884067"/>
                </a:cubicBezTo>
                <a:cubicBezTo>
                  <a:pt x="1176971" y="876960"/>
                  <a:pt x="1187007" y="875540"/>
                  <a:pt x="1189874" y="871276"/>
                </a:cubicBezTo>
                <a:cubicBezTo>
                  <a:pt x="1185573" y="868433"/>
                  <a:pt x="1182705" y="857062"/>
                  <a:pt x="1175538" y="864169"/>
                </a:cubicBezTo>
                <a:cubicBezTo>
                  <a:pt x="1166937" y="868433"/>
                  <a:pt x="1179838" y="875540"/>
                  <a:pt x="1178405" y="882646"/>
                </a:cubicBezTo>
                <a:lnTo>
                  <a:pt x="1159768" y="859905"/>
                </a:lnTo>
                <a:lnTo>
                  <a:pt x="1159768" y="862748"/>
                </a:lnTo>
                <a:cubicBezTo>
                  <a:pt x="1158335" y="859905"/>
                  <a:pt x="1155468" y="855641"/>
                  <a:pt x="1152601" y="857062"/>
                </a:cubicBezTo>
                <a:lnTo>
                  <a:pt x="1151636" y="862322"/>
                </a:lnTo>
                <a:lnTo>
                  <a:pt x="1144906" y="858145"/>
                </a:lnTo>
                <a:cubicBezTo>
                  <a:pt x="1142117" y="853564"/>
                  <a:pt x="1139833" y="848334"/>
                  <a:pt x="1135935" y="846802"/>
                </a:cubicBezTo>
                <a:lnTo>
                  <a:pt x="1125761" y="849836"/>
                </a:lnTo>
                <a:lnTo>
                  <a:pt x="1125362" y="849955"/>
                </a:lnTo>
                <a:lnTo>
                  <a:pt x="1121061" y="841427"/>
                </a:lnTo>
                <a:cubicBezTo>
                  <a:pt x="1119628" y="841427"/>
                  <a:pt x="1116761" y="844270"/>
                  <a:pt x="1118195" y="845691"/>
                </a:cubicBezTo>
                <a:lnTo>
                  <a:pt x="1113893" y="837163"/>
                </a:lnTo>
                <a:cubicBezTo>
                  <a:pt x="1106368" y="828635"/>
                  <a:pt x="1105292" y="839295"/>
                  <a:pt x="1102806" y="845758"/>
                </a:cubicBezTo>
                <a:lnTo>
                  <a:pt x="1101310" y="847690"/>
                </a:lnTo>
                <a:lnTo>
                  <a:pt x="1099558" y="849955"/>
                </a:lnTo>
                <a:cubicBezTo>
                  <a:pt x="1093823" y="849955"/>
                  <a:pt x="1089523" y="854219"/>
                  <a:pt x="1090956" y="857062"/>
                </a:cubicBezTo>
                <a:lnTo>
                  <a:pt x="1080922" y="842849"/>
                </a:lnTo>
                <a:cubicBezTo>
                  <a:pt x="1080922" y="828635"/>
                  <a:pt x="1062284" y="818685"/>
                  <a:pt x="1070886" y="798787"/>
                </a:cubicBezTo>
                <a:cubicBezTo>
                  <a:pt x="1066586" y="798787"/>
                  <a:pt x="1062284" y="800209"/>
                  <a:pt x="1062284" y="804473"/>
                </a:cubicBezTo>
                <a:cubicBezTo>
                  <a:pt x="1053683" y="798787"/>
                  <a:pt x="1057985" y="820108"/>
                  <a:pt x="1043649" y="810158"/>
                </a:cubicBezTo>
                <a:cubicBezTo>
                  <a:pt x="1042214" y="813001"/>
                  <a:pt x="1045081" y="813001"/>
                  <a:pt x="1046516" y="815844"/>
                </a:cubicBezTo>
                <a:cubicBezTo>
                  <a:pt x="1042214" y="814421"/>
                  <a:pt x="1040781" y="813001"/>
                  <a:pt x="1040781" y="810158"/>
                </a:cubicBezTo>
                <a:cubicBezTo>
                  <a:pt x="1040781" y="813001"/>
                  <a:pt x="1039347" y="814421"/>
                  <a:pt x="1036480" y="817265"/>
                </a:cubicBezTo>
                <a:cubicBezTo>
                  <a:pt x="1039347" y="810158"/>
                  <a:pt x="1032180" y="808737"/>
                  <a:pt x="1027879" y="808737"/>
                </a:cubicBezTo>
                <a:lnTo>
                  <a:pt x="1027879" y="822951"/>
                </a:lnTo>
                <a:cubicBezTo>
                  <a:pt x="1026446" y="815844"/>
                  <a:pt x="1025011" y="813001"/>
                  <a:pt x="1017844" y="811580"/>
                </a:cubicBezTo>
                <a:lnTo>
                  <a:pt x="1013543" y="820108"/>
                </a:lnTo>
                <a:cubicBezTo>
                  <a:pt x="1003508" y="813001"/>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5"/>
                  <a:pt x="974837" y="825792"/>
                  <a:pt x="969102" y="828635"/>
                </a:cubicBezTo>
                <a:lnTo>
                  <a:pt x="977702" y="832899"/>
                </a:lnTo>
                <a:cubicBezTo>
                  <a:pt x="974837" y="834320"/>
                  <a:pt x="969102" y="835742"/>
                  <a:pt x="969102" y="838584"/>
                </a:cubicBezTo>
                <a:cubicBezTo>
                  <a:pt x="970535" y="840006"/>
                  <a:pt x="971969" y="840006"/>
                  <a:pt x="973402" y="840006"/>
                </a:cubicBezTo>
                <a:cubicBezTo>
                  <a:pt x="963367" y="845691"/>
                  <a:pt x="959067" y="854219"/>
                  <a:pt x="954767" y="861326"/>
                </a:cubicBezTo>
                <a:cubicBezTo>
                  <a:pt x="960501" y="864169"/>
                  <a:pt x="964801" y="865589"/>
                  <a:pt x="969102" y="862748"/>
                </a:cubicBezTo>
                <a:cubicBezTo>
                  <a:pt x="973402" y="874117"/>
                  <a:pt x="947598" y="876960"/>
                  <a:pt x="944731" y="889752"/>
                </a:cubicBezTo>
                <a:lnTo>
                  <a:pt x="949031" y="891174"/>
                </a:lnTo>
                <a:lnTo>
                  <a:pt x="938996" y="894017"/>
                </a:lnTo>
                <a:cubicBezTo>
                  <a:pt x="943298" y="894017"/>
                  <a:pt x="944731" y="896859"/>
                  <a:pt x="949031" y="898281"/>
                </a:cubicBezTo>
                <a:cubicBezTo>
                  <a:pt x="944731" y="909651"/>
                  <a:pt x="937564" y="922444"/>
                  <a:pt x="917493" y="919601"/>
                </a:cubicBezTo>
                <a:cubicBezTo>
                  <a:pt x="923228" y="918180"/>
                  <a:pt x="924661" y="929549"/>
                  <a:pt x="934695" y="926708"/>
                </a:cubicBezTo>
                <a:cubicBezTo>
                  <a:pt x="917493" y="930971"/>
                  <a:pt x="913192" y="946606"/>
                  <a:pt x="903158" y="956555"/>
                </a:cubicBezTo>
                <a:lnTo>
                  <a:pt x="895989" y="959398"/>
                </a:lnTo>
                <a:lnTo>
                  <a:pt x="897423" y="960819"/>
                </a:lnTo>
                <a:lnTo>
                  <a:pt x="901723" y="959398"/>
                </a:lnTo>
                <a:cubicBezTo>
                  <a:pt x="897423" y="963662"/>
                  <a:pt x="893122" y="966505"/>
                  <a:pt x="885955" y="967925"/>
                </a:cubicBezTo>
                <a:cubicBezTo>
                  <a:pt x="888822" y="969346"/>
                  <a:pt x="895989" y="975032"/>
                  <a:pt x="897423" y="979296"/>
                </a:cubicBezTo>
                <a:cubicBezTo>
                  <a:pt x="887387" y="973612"/>
                  <a:pt x="900290" y="997774"/>
                  <a:pt x="884520" y="997774"/>
                </a:cubicBezTo>
                <a:cubicBezTo>
                  <a:pt x="887387" y="1000616"/>
                  <a:pt x="887387" y="996352"/>
                  <a:pt x="890255" y="1000616"/>
                </a:cubicBezTo>
                <a:cubicBezTo>
                  <a:pt x="881653" y="1014830"/>
                  <a:pt x="855849" y="1029044"/>
                  <a:pt x="854416" y="1050363"/>
                </a:cubicBezTo>
                <a:cubicBezTo>
                  <a:pt x="832911" y="1040413"/>
                  <a:pt x="830044" y="1057470"/>
                  <a:pt x="815708" y="1061734"/>
                </a:cubicBezTo>
                <a:cubicBezTo>
                  <a:pt x="827177" y="1071682"/>
                  <a:pt x="825744" y="1060311"/>
                  <a:pt x="835778" y="1063155"/>
                </a:cubicBezTo>
                <a:cubicBezTo>
                  <a:pt x="830044" y="1065998"/>
                  <a:pt x="848681" y="1071682"/>
                  <a:pt x="834346" y="1075946"/>
                </a:cubicBezTo>
                <a:cubicBezTo>
                  <a:pt x="837213" y="1077368"/>
                  <a:pt x="837213" y="1077368"/>
                  <a:pt x="838646" y="1077368"/>
                </a:cubicBezTo>
                <a:cubicBezTo>
                  <a:pt x="834346" y="1080212"/>
                  <a:pt x="825744" y="1068841"/>
                  <a:pt x="824310" y="1077368"/>
                </a:cubicBezTo>
                <a:lnTo>
                  <a:pt x="832911" y="1083053"/>
                </a:lnTo>
                <a:lnTo>
                  <a:pt x="818575" y="1081632"/>
                </a:lnTo>
                <a:cubicBezTo>
                  <a:pt x="814275" y="1100110"/>
                  <a:pt x="799940" y="1110059"/>
                  <a:pt x="799940" y="1129957"/>
                </a:cubicBezTo>
                <a:cubicBezTo>
                  <a:pt x="798505" y="1129957"/>
                  <a:pt x="794205" y="1127114"/>
                  <a:pt x="792771" y="1124273"/>
                </a:cubicBezTo>
                <a:cubicBezTo>
                  <a:pt x="789904" y="1131378"/>
                  <a:pt x="771268" y="1129957"/>
                  <a:pt x="775568" y="1142749"/>
                </a:cubicBezTo>
                <a:lnTo>
                  <a:pt x="779869" y="1142749"/>
                </a:lnTo>
                <a:cubicBezTo>
                  <a:pt x="779869" y="1152699"/>
                  <a:pt x="774135" y="1152699"/>
                  <a:pt x="766966" y="1154120"/>
                </a:cubicBezTo>
                <a:lnTo>
                  <a:pt x="738295" y="1161227"/>
                </a:lnTo>
                <a:cubicBezTo>
                  <a:pt x="735428" y="1154120"/>
                  <a:pt x="733995" y="1147013"/>
                  <a:pt x="729693" y="1139907"/>
                </a:cubicBezTo>
                <a:cubicBezTo>
                  <a:pt x="731128" y="1141328"/>
                  <a:pt x="732560"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0" y="1132800"/>
                </a:lnTo>
                <a:cubicBezTo>
                  <a:pt x="732560" y="1131378"/>
                  <a:pt x="731128" y="1129957"/>
                  <a:pt x="731128" y="1128536"/>
                </a:cubicBezTo>
                <a:lnTo>
                  <a:pt x="754065" y="1122850"/>
                </a:lnTo>
                <a:cubicBezTo>
                  <a:pt x="752631" y="1122850"/>
                  <a:pt x="751198" y="1121429"/>
                  <a:pt x="749763" y="1118586"/>
                </a:cubicBezTo>
                <a:cubicBezTo>
                  <a:pt x="752631" y="1104374"/>
                  <a:pt x="765534" y="1118586"/>
                  <a:pt x="781302" y="1112902"/>
                </a:cubicBezTo>
                <a:lnTo>
                  <a:pt x="784169" y="1117166"/>
                </a:lnTo>
                <a:cubicBezTo>
                  <a:pt x="787037" y="1114323"/>
                  <a:pt x="799940" y="1118586"/>
                  <a:pt x="795638" y="1108638"/>
                </a:cubicBezTo>
                <a:lnTo>
                  <a:pt x="787685" y="1107095"/>
                </a:lnTo>
                <a:lnTo>
                  <a:pt x="792771" y="1101531"/>
                </a:lnTo>
                <a:cubicBezTo>
                  <a:pt x="781302" y="1098688"/>
                  <a:pt x="771268" y="1105795"/>
                  <a:pt x="768401" y="1111479"/>
                </a:cubicBezTo>
                <a:cubicBezTo>
                  <a:pt x="766966" y="1110059"/>
                  <a:pt x="762666" y="1107216"/>
                  <a:pt x="758365" y="1105795"/>
                </a:cubicBezTo>
                <a:cubicBezTo>
                  <a:pt x="767684" y="1099399"/>
                  <a:pt x="778077" y="1093358"/>
                  <a:pt x="786679" y="1086252"/>
                </a:cubicBezTo>
                <a:lnTo>
                  <a:pt x="801661" y="1064121"/>
                </a:lnTo>
                <a:lnTo>
                  <a:pt x="797967" y="1067241"/>
                </a:lnTo>
                <a:cubicBezTo>
                  <a:pt x="794921" y="1067774"/>
                  <a:pt x="791337" y="1068129"/>
                  <a:pt x="789903" y="1070261"/>
                </a:cubicBezTo>
                <a:cubicBezTo>
                  <a:pt x="791336" y="1067420"/>
                  <a:pt x="794205" y="1065997"/>
                  <a:pt x="787036" y="1063155"/>
                </a:cubicBezTo>
                <a:lnTo>
                  <a:pt x="802315" y="1063155"/>
                </a:lnTo>
                <a:lnTo>
                  <a:pt x="804240" y="1060311"/>
                </a:lnTo>
                <a:cubicBezTo>
                  <a:pt x="785604" y="1061734"/>
                  <a:pt x="807107" y="1056048"/>
                  <a:pt x="791338" y="1050363"/>
                </a:cubicBezTo>
                <a:cubicBezTo>
                  <a:pt x="801372" y="1054627"/>
                  <a:pt x="795638" y="1044678"/>
                  <a:pt x="802807" y="1041835"/>
                </a:cubicBezTo>
                <a:cubicBezTo>
                  <a:pt x="792771" y="1034728"/>
                  <a:pt x="788471" y="1047520"/>
                  <a:pt x="784169" y="1038992"/>
                </a:cubicBezTo>
                <a:cubicBezTo>
                  <a:pt x="792771" y="1030464"/>
                  <a:pt x="818575" y="1029044"/>
                  <a:pt x="821443" y="1014830"/>
                </a:cubicBezTo>
                <a:cubicBezTo>
                  <a:pt x="817143" y="1013409"/>
                  <a:pt x="815708" y="1016250"/>
                  <a:pt x="812841" y="1014830"/>
                </a:cubicBezTo>
                <a:cubicBezTo>
                  <a:pt x="820010" y="1009145"/>
                  <a:pt x="850114" y="1011987"/>
                  <a:pt x="837213" y="997774"/>
                </a:cubicBezTo>
                <a:cubicBezTo>
                  <a:pt x="828611" y="997774"/>
                  <a:pt x="820010" y="997774"/>
                  <a:pt x="811408" y="999195"/>
                </a:cubicBezTo>
                <a:cubicBezTo>
                  <a:pt x="811408" y="997774"/>
                  <a:pt x="811408" y="996352"/>
                  <a:pt x="809974" y="992088"/>
                </a:cubicBezTo>
                <a:lnTo>
                  <a:pt x="799940" y="990667"/>
                </a:lnTo>
                <a:cubicBezTo>
                  <a:pt x="804240" y="979296"/>
                  <a:pt x="821443" y="992088"/>
                  <a:pt x="834346" y="992088"/>
                </a:cubicBezTo>
                <a:lnTo>
                  <a:pt x="827177" y="980717"/>
                </a:lnTo>
                <a:cubicBezTo>
                  <a:pt x="825744" y="966505"/>
                  <a:pt x="838646" y="959398"/>
                  <a:pt x="857283" y="960819"/>
                </a:cubicBezTo>
                <a:cubicBezTo>
                  <a:pt x="858716" y="957977"/>
                  <a:pt x="863017" y="949449"/>
                  <a:pt x="851549" y="948027"/>
                </a:cubicBezTo>
                <a:cubicBezTo>
                  <a:pt x="835778" y="945184"/>
                  <a:pt x="824310" y="943763"/>
                  <a:pt x="818575" y="953713"/>
                </a:cubicBezTo>
                <a:cubicBezTo>
                  <a:pt x="827177" y="960819"/>
                  <a:pt x="834346" y="950870"/>
                  <a:pt x="832911" y="955134"/>
                </a:cubicBezTo>
                <a:cubicBezTo>
                  <a:pt x="828611" y="957977"/>
                  <a:pt x="831478" y="970769"/>
                  <a:pt x="821443" y="969346"/>
                </a:cubicBezTo>
                <a:lnTo>
                  <a:pt x="828611" y="957977"/>
                </a:lnTo>
                <a:cubicBezTo>
                  <a:pt x="814275" y="950870"/>
                  <a:pt x="825744" y="962241"/>
                  <a:pt x="817143" y="960819"/>
                </a:cubicBezTo>
                <a:cubicBezTo>
                  <a:pt x="807107" y="952291"/>
                  <a:pt x="824310" y="952291"/>
                  <a:pt x="820010" y="943763"/>
                </a:cubicBezTo>
                <a:lnTo>
                  <a:pt x="818575" y="943763"/>
                </a:lnTo>
                <a:cubicBezTo>
                  <a:pt x="827177" y="935235"/>
                  <a:pt x="822877" y="935235"/>
                  <a:pt x="834346" y="929549"/>
                </a:cubicBezTo>
                <a:cubicBezTo>
                  <a:pt x="847247" y="935235"/>
                  <a:pt x="840080" y="936656"/>
                  <a:pt x="842947" y="943763"/>
                </a:cubicBezTo>
                <a:cubicBezTo>
                  <a:pt x="851549" y="928128"/>
                  <a:pt x="887387" y="921021"/>
                  <a:pt x="873052" y="894017"/>
                </a:cubicBezTo>
                <a:lnTo>
                  <a:pt x="857283" y="896859"/>
                </a:lnTo>
                <a:cubicBezTo>
                  <a:pt x="858716" y="889752"/>
                  <a:pt x="875919" y="886910"/>
                  <a:pt x="858716" y="878383"/>
                </a:cubicBezTo>
                <a:cubicBezTo>
                  <a:pt x="860150" y="886910"/>
                  <a:pt x="851549" y="879803"/>
                  <a:pt x="847247" y="881224"/>
                </a:cubicBezTo>
                <a:lnTo>
                  <a:pt x="848681" y="881224"/>
                </a:lnTo>
                <a:cubicBezTo>
                  <a:pt x="847247" y="881224"/>
                  <a:pt x="844380" y="882646"/>
                  <a:pt x="842947" y="879803"/>
                </a:cubicBezTo>
                <a:cubicBezTo>
                  <a:pt x="854416" y="879803"/>
                  <a:pt x="861583" y="874117"/>
                  <a:pt x="870184" y="871276"/>
                </a:cubicBezTo>
                <a:cubicBezTo>
                  <a:pt x="864450" y="872696"/>
                  <a:pt x="861583" y="864169"/>
                  <a:pt x="860150" y="862748"/>
                </a:cubicBezTo>
                <a:cubicBezTo>
                  <a:pt x="864450" y="859905"/>
                  <a:pt x="867317" y="867012"/>
                  <a:pt x="871619" y="869853"/>
                </a:cubicBezTo>
                <a:cubicBezTo>
                  <a:pt x="873052" y="868433"/>
                  <a:pt x="884520" y="868433"/>
                  <a:pt x="877353" y="861326"/>
                </a:cubicBezTo>
                <a:cubicBezTo>
                  <a:pt x="873052" y="852798"/>
                  <a:pt x="867317" y="861326"/>
                  <a:pt x="860150" y="859905"/>
                </a:cubicBezTo>
                <a:lnTo>
                  <a:pt x="881653" y="849955"/>
                </a:lnTo>
                <a:lnTo>
                  <a:pt x="878786" y="849955"/>
                </a:lnTo>
                <a:cubicBezTo>
                  <a:pt x="883087"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7" y="818685"/>
                </a:cubicBezTo>
                <a:lnTo>
                  <a:pt x="895989" y="817265"/>
                </a:lnTo>
                <a:cubicBezTo>
                  <a:pt x="906025" y="811580"/>
                  <a:pt x="884520" y="808737"/>
                  <a:pt x="883087" y="804473"/>
                </a:cubicBezTo>
                <a:cubicBezTo>
                  <a:pt x="883087" y="801630"/>
                  <a:pt x="878786" y="795945"/>
                  <a:pt x="875919" y="797366"/>
                </a:cubicBezTo>
                <a:lnTo>
                  <a:pt x="888822" y="791681"/>
                </a:lnTo>
                <a:cubicBezTo>
                  <a:pt x="901723" y="794523"/>
                  <a:pt x="911759" y="781731"/>
                  <a:pt x="930395" y="791681"/>
                </a:cubicBezTo>
                <a:cubicBezTo>
                  <a:pt x="930395" y="788838"/>
                  <a:pt x="927528" y="784574"/>
                  <a:pt x="924661" y="784574"/>
                </a:cubicBezTo>
                <a:cubicBezTo>
                  <a:pt x="927528" y="781731"/>
                  <a:pt x="924661" y="780310"/>
                  <a:pt x="921793" y="778888"/>
                </a:cubicBezTo>
                <a:lnTo>
                  <a:pt x="913192" y="778888"/>
                </a:lnTo>
                <a:cubicBezTo>
                  <a:pt x="914626" y="778888"/>
                  <a:pt x="916059" y="777467"/>
                  <a:pt x="916059" y="776047"/>
                </a:cubicBezTo>
                <a:cubicBezTo>
                  <a:pt x="916059" y="776047"/>
                  <a:pt x="916059" y="774624"/>
                  <a:pt x="916059" y="773203"/>
                </a:cubicBezTo>
                <a:cubicBezTo>
                  <a:pt x="916059" y="771783"/>
                  <a:pt x="916059" y="771783"/>
                  <a:pt x="916059" y="770360"/>
                </a:cubicBezTo>
                <a:lnTo>
                  <a:pt x="911759" y="771783"/>
                </a:lnTo>
                <a:lnTo>
                  <a:pt x="908892" y="776047"/>
                </a:lnTo>
                <a:cubicBezTo>
                  <a:pt x="917493" y="751884"/>
                  <a:pt x="871619" y="780310"/>
                  <a:pt x="874486" y="749041"/>
                </a:cubicBezTo>
                <a:cubicBezTo>
                  <a:pt x="878786" y="753305"/>
                  <a:pt x="887387" y="746198"/>
                  <a:pt x="884520" y="760412"/>
                </a:cubicBezTo>
                <a:cubicBezTo>
                  <a:pt x="897423" y="758990"/>
                  <a:pt x="890255" y="741934"/>
                  <a:pt x="898856" y="736249"/>
                </a:cubicBezTo>
                <a:cubicBezTo>
                  <a:pt x="887387" y="720615"/>
                  <a:pt x="857283" y="724879"/>
                  <a:pt x="847247" y="700716"/>
                </a:cubicBezTo>
                <a:cubicBezTo>
                  <a:pt x="847247" y="704980"/>
                  <a:pt x="849039" y="707823"/>
                  <a:pt x="850473" y="710843"/>
                </a:cubicBezTo>
                <a:lnTo>
                  <a:pt x="850774" y="713968"/>
                </a:lnTo>
                <a:lnTo>
                  <a:pt x="845814" y="707822"/>
                </a:lnTo>
                <a:lnTo>
                  <a:pt x="844380" y="709244"/>
                </a:lnTo>
                <a:lnTo>
                  <a:pt x="850810" y="714342"/>
                </a:lnTo>
                <a:lnTo>
                  <a:pt x="851549" y="722035"/>
                </a:lnTo>
                <a:cubicBezTo>
                  <a:pt x="837213" y="720615"/>
                  <a:pt x="831478" y="692188"/>
                  <a:pt x="820010" y="677974"/>
                </a:cubicBezTo>
                <a:lnTo>
                  <a:pt x="817143" y="692188"/>
                </a:lnTo>
                <a:cubicBezTo>
                  <a:pt x="809974" y="676554"/>
                  <a:pt x="809974" y="695030"/>
                  <a:pt x="798505" y="685081"/>
                </a:cubicBezTo>
                <a:cubicBezTo>
                  <a:pt x="799940" y="683659"/>
                  <a:pt x="802807" y="680818"/>
                  <a:pt x="799940" y="679395"/>
                </a:cubicBezTo>
                <a:cubicBezTo>
                  <a:pt x="788471" y="675131"/>
                  <a:pt x="794205" y="689345"/>
                  <a:pt x="785604" y="689345"/>
                </a:cubicBezTo>
                <a:cubicBezTo>
                  <a:pt x="781302" y="665183"/>
                  <a:pt x="774135" y="699294"/>
                  <a:pt x="761232" y="682238"/>
                </a:cubicBezTo>
                <a:lnTo>
                  <a:pt x="761232" y="686502"/>
                </a:lnTo>
                <a:cubicBezTo>
                  <a:pt x="756215" y="680106"/>
                  <a:pt x="747614" y="679396"/>
                  <a:pt x="738295" y="679751"/>
                </a:cubicBezTo>
                <a:lnTo>
                  <a:pt x="718708" y="679495"/>
                </a:lnTo>
                <a:lnTo>
                  <a:pt x="722951" y="678396"/>
                </a:lnTo>
                <a:cubicBezTo>
                  <a:pt x="724407" y="677352"/>
                  <a:pt x="725751" y="675486"/>
                  <a:pt x="726826" y="672288"/>
                </a:cubicBezTo>
                <a:lnTo>
                  <a:pt x="709623" y="660919"/>
                </a:lnTo>
                <a:cubicBezTo>
                  <a:pt x="706756" y="663761"/>
                  <a:pt x="699589" y="660919"/>
                  <a:pt x="701022" y="669447"/>
                </a:cubicBezTo>
                <a:cubicBezTo>
                  <a:pt x="702456" y="672288"/>
                  <a:pt x="706756" y="670867"/>
                  <a:pt x="708190" y="670867"/>
                </a:cubicBezTo>
                <a:lnTo>
                  <a:pt x="703889" y="675131"/>
                </a:lnTo>
                <a:cubicBezTo>
                  <a:pt x="689553" y="660919"/>
                  <a:pt x="712490" y="658076"/>
                  <a:pt x="716792" y="646705"/>
                </a:cubicBezTo>
                <a:cubicBezTo>
                  <a:pt x="705323" y="646705"/>
                  <a:pt x="706756" y="635334"/>
                  <a:pt x="701022" y="632491"/>
                </a:cubicBezTo>
                <a:cubicBezTo>
                  <a:pt x="692420" y="642441"/>
                  <a:pt x="706756" y="649548"/>
                  <a:pt x="693855"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2" y="645284"/>
                  <a:pt x="616441" y="618279"/>
                  <a:pt x="606405" y="619699"/>
                </a:cubicBezTo>
                <a:cubicBezTo>
                  <a:pt x="604972" y="623963"/>
                  <a:pt x="606405" y="626806"/>
                  <a:pt x="606405" y="631070"/>
                </a:cubicBezTo>
                <a:cubicBezTo>
                  <a:pt x="587769" y="631070"/>
                  <a:pt x="589202" y="596958"/>
                  <a:pt x="567698" y="604065"/>
                </a:cubicBezTo>
                <a:cubicBezTo>
                  <a:pt x="567698" y="605487"/>
                  <a:pt x="567698" y="608329"/>
                  <a:pt x="569132" y="608329"/>
                </a:cubicBezTo>
                <a:cubicBezTo>
                  <a:pt x="569132" y="611172"/>
                  <a:pt x="566265" y="609751"/>
                  <a:pt x="561965" y="602644"/>
                </a:cubicBezTo>
                <a:lnTo>
                  <a:pt x="570566" y="596958"/>
                </a:lnTo>
                <a:cubicBezTo>
                  <a:pt x="569132" y="569953"/>
                  <a:pt x="543328" y="599801"/>
                  <a:pt x="531859" y="589852"/>
                </a:cubicBezTo>
                <a:cubicBezTo>
                  <a:pt x="531859" y="594116"/>
                  <a:pt x="541895" y="598380"/>
                  <a:pt x="534726" y="602644"/>
                </a:cubicBezTo>
                <a:cubicBezTo>
                  <a:pt x="526125" y="599801"/>
                  <a:pt x="533293" y="574217"/>
                  <a:pt x="518957" y="584166"/>
                </a:cubicBezTo>
                <a:cubicBezTo>
                  <a:pt x="523257" y="588430"/>
                  <a:pt x="518957" y="599801"/>
                  <a:pt x="523257" y="604065"/>
                </a:cubicBezTo>
                <a:cubicBezTo>
                  <a:pt x="516090" y="604065"/>
                  <a:pt x="508922" y="609751"/>
                  <a:pt x="508922" y="599801"/>
                </a:cubicBezTo>
                <a:lnTo>
                  <a:pt x="505236" y="605893"/>
                </a:lnTo>
                <a:lnTo>
                  <a:pt x="504622" y="606908"/>
                </a:lnTo>
                <a:cubicBezTo>
                  <a:pt x="501754" y="598380"/>
                  <a:pt x="493153" y="602644"/>
                  <a:pt x="488851" y="604065"/>
                </a:cubicBezTo>
                <a:lnTo>
                  <a:pt x="488851" y="608329"/>
                </a:lnTo>
                <a:cubicBezTo>
                  <a:pt x="484551" y="582745"/>
                  <a:pt x="474516" y="605487"/>
                  <a:pt x="464481" y="602644"/>
                </a:cubicBezTo>
                <a:lnTo>
                  <a:pt x="465914" y="609751"/>
                </a:lnTo>
                <a:cubicBezTo>
                  <a:pt x="463047" y="606908"/>
                  <a:pt x="455880" y="596958"/>
                  <a:pt x="447278" y="606908"/>
                </a:cubicBezTo>
                <a:lnTo>
                  <a:pt x="450145" y="615436"/>
                </a:lnTo>
                <a:cubicBezTo>
                  <a:pt x="444411" y="608329"/>
                  <a:pt x="432942" y="621122"/>
                  <a:pt x="427208" y="608329"/>
                </a:cubicBezTo>
                <a:cubicBezTo>
                  <a:pt x="424341" y="611172"/>
                  <a:pt x="432942" y="623963"/>
                  <a:pt x="422907" y="625386"/>
                </a:cubicBezTo>
                <a:cubicBezTo>
                  <a:pt x="420039" y="619699"/>
                  <a:pt x="411438" y="614015"/>
                  <a:pt x="410005" y="622543"/>
                </a:cubicBezTo>
                <a:cubicBezTo>
                  <a:pt x="410005" y="626806"/>
                  <a:pt x="411438" y="631070"/>
                  <a:pt x="414305" y="626806"/>
                </a:cubicBezTo>
                <a:cubicBezTo>
                  <a:pt x="415739" y="625386"/>
                  <a:pt x="415739" y="625386"/>
                  <a:pt x="414305" y="622543"/>
                </a:cubicBezTo>
                <a:lnTo>
                  <a:pt x="417172" y="628227"/>
                </a:lnTo>
                <a:cubicBezTo>
                  <a:pt x="411438" y="633913"/>
                  <a:pt x="411438" y="622543"/>
                  <a:pt x="404271" y="626806"/>
                </a:cubicBezTo>
                <a:cubicBezTo>
                  <a:pt x="402836" y="632491"/>
                  <a:pt x="407138" y="635334"/>
                  <a:pt x="408571" y="639598"/>
                </a:cubicBezTo>
                <a:cubicBezTo>
                  <a:pt x="399969" y="635334"/>
                  <a:pt x="389935" y="631070"/>
                  <a:pt x="379899" y="628227"/>
                </a:cubicBezTo>
                <a:cubicBezTo>
                  <a:pt x="378466" y="622543"/>
                  <a:pt x="381333"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7"/>
                  <a:pt x="385633" y="568531"/>
                </a:cubicBezTo>
                <a:cubicBezTo>
                  <a:pt x="388501" y="562847"/>
                  <a:pt x="392802" y="558583"/>
                  <a:pt x="382766" y="554319"/>
                </a:cubicBezTo>
                <a:cubicBezTo>
                  <a:pt x="387068" y="554319"/>
                  <a:pt x="394235" y="560003"/>
                  <a:pt x="397102" y="565690"/>
                </a:cubicBezTo>
                <a:cubicBezTo>
                  <a:pt x="405704" y="568531"/>
                  <a:pt x="402836" y="561424"/>
                  <a:pt x="405704" y="557160"/>
                </a:cubicBezTo>
                <a:lnTo>
                  <a:pt x="391368" y="548633"/>
                </a:lnTo>
                <a:cubicBezTo>
                  <a:pt x="412872" y="550055"/>
                  <a:pt x="388501" y="537262"/>
                  <a:pt x="402836" y="528734"/>
                </a:cubicBezTo>
                <a:cubicBezTo>
                  <a:pt x="411438" y="530156"/>
                  <a:pt x="418607" y="524470"/>
                  <a:pt x="424341" y="517363"/>
                </a:cubicBezTo>
                <a:cubicBezTo>
                  <a:pt x="430075" y="510258"/>
                  <a:pt x="435810" y="501728"/>
                  <a:pt x="440110" y="501728"/>
                </a:cubicBezTo>
                <a:cubicBezTo>
                  <a:pt x="460180" y="504572"/>
                  <a:pt x="432942" y="513099"/>
                  <a:pt x="444411" y="520206"/>
                </a:cubicBezTo>
                <a:cubicBezTo>
                  <a:pt x="454445" y="521627"/>
                  <a:pt x="448711" y="513099"/>
                  <a:pt x="455880" y="510258"/>
                </a:cubicBezTo>
                <a:lnTo>
                  <a:pt x="458747" y="524470"/>
                </a:lnTo>
                <a:cubicBezTo>
                  <a:pt x="468781" y="528734"/>
                  <a:pt x="460180" y="511679"/>
                  <a:pt x="465914" y="517363"/>
                </a:cubicBezTo>
                <a:cubicBezTo>
                  <a:pt x="475950" y="508835"/>
                  <a:pt x="463047" y="511679"/>
                  <a:pt x="461614" y="500308"/>
                </a:cubicBezTo>
                <a:cubicBezTo>
                  <a:pt x="464481" y="503151"/>
                  <a:pt x="474516" y="510258"/>
                  <a:pt x="478817" y="504572"/>
                </a:cubicBezTo>
                <a:cubicBezTo>
                  <a:pt x="478817" y="500308"/>
                  <a:pt x="465914" y="498887"/>
                  <a:pt x="474516" y="497465"/>
                </a:cubicBezTo>
                <a:cubicBezTo>
                  <a:pt x="503187" y="508835"/>
                  <a:pt x="513223" y="494623"/>
                  <a:pt x="539026" y="501728"/>
                </a:cubicBezTo>
                <a:lnTo>
                  <a:pt x="539026" y="494623"/>
                </a:lnTo>
                <a:cubicBezTo>
                  <a:pt x="541895" y="497465"/>
                  <a:pt x="543328" y="500308"/>
                  <a:pt x="546195" y="498887"/>
                </a:cubicBezTo>
                <a:lnTo>
                  <a:pt x="546195" y="493201"/>
                </a:lnTo>
                <a:cubicBezTo>
                  <a:pt x="550496" y="494623"/>
                  <a:pt x="573434" y="510258"/>
                  <a:pt x="590637" y="513099"/>
                </a:cubicBezTo>
                <a:lnTo>
                  <a:pt x="584902" y="501728"/>
                </a:lnTo>
                <a:lnTo>
                  <a:pt x="596371" y="515942"/>
                </a:lnTo>
                <a:lnTo>
                  <a:pt x="599238" y="503151"/>
                </a:lnTo>
                <a:cubicBezTo>
                  <a:pt x="600671" y="517363"/>
                  <a:pt x="620741" y="514522"/>
                  <a:pt x="632210" y="523049"/>
                </a:cubicBezTo>
                <a:lnTo>
                  <a:pt x="635077" y="515942"/>
                </a:lnTo>
                <a:lnTo>
                  <a:pt x="640811" y="523049"/>
                </a:lnTo>
                <a:lnTo>
                  <a:pt x="639378" y="517363"/>
                </a:lnTo>
                <a:cubicBezTo>
                  <a:pt x="646546" y="521627"/>
                  <a:pt x="650847" y="537262"/>
                  <a:pt x="662316" y="534420"/>
                </a:cubicBezTo>
                <a:cubicBezTo>
                  <a:pt x="655147" y="534420"/>
                  <a:pt x="658014" y="523049"/>
                  <a:pt x="660881" y="517363"/>
                </a:cubicBezTo>
                <a:cubicBezTo>
                  <a:pt x="668050" y="525892"/>
                  <a:pt x="673784" y="532998"/>
                  <a:pt x="679519" y="540105"/>
                </a:cubicBezTo>
                <a:cubicBezTo>
                  <a:pt x="682386" y="534420"/>
                  <a:pt x="692420" y="537262"/>
                  <a:pt x="688120" y="528734"/>
                </a:cubicBezTo>
                <a:lnTo>
                  <a:pt x="693855" y="541526"/>
                </a:lnTo>
                <a:lnTo>
                  <a:pt x="695287" y="535841"/>
                </a:lnTo>
                <a:cubicBezTo>
                  <a:pt x="735428" y="540105"/>
                  <a:pt x="745463" y="595537"/>
                  <a:pt x="791338" y="584166"/>
                </a:cubicBezTo>
                <a:lnTo>
                  <a:pt x="791338" y="581324"/>
                </a:lnTo>
                <a:lnTo>
                  <a:pt x="805674" y="604065"/>
                </a:lnTo>
                <a:cubicBezTo>
                  <a:pt x="809974" y="604065"/>
                  <a:pt x="815708" y="594116"/>
                  <a:pt x="822877" y="592694"/>
                </a:cubicBezTo>
                <a:cubicBezTo>
                  <a:pt x="814275" y="602644"/>
                  <a:pt x="832911" y="598380"/>
                  <a:pt x="832911" y="609751"/>
                </a:cubicBezTo>
                <a:cubicBezTo>
                  <a:pt x="840080" y="606908"/>
                  <a:pt x="837213" y="601223"/>
                  <a:pt x="837213" y="596958"/>
                </a:cubicBezTo>
                <a:cubicBezTo>
                  <a:pt x="861583" y="595537"/>
                  <a:pt x="868752" y="619699"/>
                  <a:pt x="893122" y="621122"/>
                </a:cubicBezTo>
                <a:cubicBezTo>
                  <a:pt x="865884" y="628227"/>
                  <a:pt x="867317" y="623963"/>
                  <a:pt x="850114" y="623963"/>
                </a:cubicBezTo>
                <a:cubicBezTo>
                  <a:pt x="864450" y="638177"/>
                  <a:pt x="871619" y="628227"/>
                  <a:pt x="888822" y="639598"/>
                </a:cubicBezTo>
                <a:lnTo>
                  <a:pt x="883087" y="631070"/>
                </a:lnTo>
                <a:cubicBezTo>
                  <a:pt x="898856" y="619699"/>
                  <a:pt x="906025" y="652390"/>
                  <a:pt x="917493" y="635334"/>
                </a:cubicBezTo>
                <a:cubicBezTo>
                  <a:pt x="927528" y="643862"/>
                  <a:pt x="928962" y="665183"/>
                  <a:pt x="943298" y="668024"/>
                </a:cubicBezTo>
                <a:lnTo>
                  <a:pt x="943298" y="649548"/>
                </a:lnTo>
                <a:lnTo>
                  <a:pt x="953332" y="653812"/>
                </a:lnTo>
                <a:cubicBezTo>
                  <a:pt x="954767" y="653812"/>
                  <a:pt x="956199" y="653812"/>
                  <a:pt x="959067" y="653812"/>
                </a:cubicBezTo>
                <a:cubicBezTo>
                  <a:pt x="960501" y="653812"/>
                  <a:pt x="960501" y="653812"/>
                  <a:pt x="961934" y="653812"/>
                </a:cubicBezTo>
                <a:cubicBezTo>
                  <a:pt x="960501" y="656655"/>
                  <a:pt x="961934" y="659497"/>
                  <a:pt x="960501" y="660919"/>
                </a:cubicBezTo>
                <a:cubicBezTo>
                  <a:pt x="960501" y="662340"/>
                  <a:pt x="959067" y="663761"/>
                  <a:pt x="959067" y="665183"/>
                </a:cubicBezTo>
                <a:cubicBezTo>
                  <a:pt x="959067" y="663761"/>
                  <a:pt x="959067" y="663761"/>
                  <a:pt x="959067" y="662340"/>
                </a:cubicBezTo>
                <a:cubicBezTo>
                  <a:pt x="957634" y="662340"/>
                  <a:pt x="956199" y="662340"/>
                  <a:pt x="953332" y="660919"/>
                </a:cubicBezTo>
                <a:lnTo>
                  <a:pt x="953332" y="662340"/>
                </a:lnTo>
                <a:cubicBezTo>
                  <a:pt x="953332" y="663761"/>
                  <a:pt x="956199" y="665183"/>
                  <a:pt x="957634" y="666604"/>
                </a:cubicBezTo>
                <a:cubicBezTo>
                  <a:pt x="957634" y="666604"/>
                  <a:pt x="959067" y="665183"/>
                  <a:pt x="959067" y="665183"/>
                </a:cubicBezTo>
                <a:cubicBezTo>
                  <a:pt x="960501" y="666604"/>
                  <a:pt x="960501" y="666604"/>
                  <a:pt x="960501" y="668024"/>
                </a:cubicBezTo>
                <a:cubicBezTo>
                  <a:pt x="966235" y="670867"/>
                  <a:pt x="973402" y="670867"/>
                  <a:pt x="977702" y="675131"/>
                </a:cubicBezTo>
                <a:cubicBezTo>
                  <a:pt x="992038" y="668024"/>
                  <a:pt x="984871" y="645284"/>
                  <a:pt x="1007808" y="641020"/>
                </a:cubicBezTo>
                <a:cubicBezTo>
                  <a:pt x="1003507" y="640309"/>
                  <a:pt x="1000999" y="641375"/>
                  <a:pt x="998311" y="642086"/>
                </a:cubicBezTo>
                <a:lnTo>
                  <a:pt x="995167" y="641769"/>
                </a:lnTo>
                <a:lnTo>
                  <a:pt x="1000641" y="639598"/>
                </a:lnTo>
                <a:lnTo>
                  <a:pt x="999207" y="638177"/>
                </a:lnTo>
                <a:lnTo>
                  <a:pt x="994471" y="641699"/>
                </a:lnTo>
                <a:lnTo>
                  <a:pt x="987738" y="641020"/>
                </a:lnTo>
                <a:cubicBezTo>
                  <a:pt x="986305" y="629650"/>
                  <a:pt x="1013543" y="628227"/>
                  <a:pt x="1026446" y="622543"/>
                </a:cubicBezTo>
                <a:lnTo>
                  <a:pt x="1013543" y="618279"/>
                </a:lnTo>
                <a:cubicBezTo>
                  <a:pt x="1029313" y="614015"/>
                  <a:pt x="1010675" y="612593"/>
                  <a:pt x="1019277" y="605487"/>
                </a:cubicBezTo>
                <a:cubicBezTo>
                  <a:pt x="1020710" y="606908"/>
                  <a:pt x="1023579" y="611172"/>
                  <a:pt x="1025011" y="608329"/>
                </a:cubicBezTo>
                <a:cubicBezTo>
                  <a:pt x="1026446" y="601223"/>
                  <a:pt x="1014977" y="602644"/>
                  <a:pt x="1013543" y="596958"/>
                </a:cubicBezTo>
                <a:cubicBezTo>
                  <a:pt x="1037914" y="596958"/>
                  <a:pt x="1003508" y="587009"/>
                  <a:pt x="1019277" y="579902"/>
                </a:cubicBezTo>
                <a:lnTo>
                  <a:pt x="1014977" y="578481"/>
                </a:lnTo>
                <a:cubicBezTo>
                  <a:pt x="1020712" y="575638"/>
                  <a:pt x="1020712" y="569242"/>
                  <a:pt x="1019457" y="562135"/>
                </a:cubicBezTo>
                <a:lnTo>
                  <a:pt x="1017325" y="547713"/>
                </a:lnTo>
                <a:lnTo>
                  <a:pt x="1025011" y="554319"/>
                </a:lnTo>
                <a:lnTo>
                  <a:pt x="1029313" y="544369"/>
                </a:lnTo>
                <a:cubicBezTo>
                  <a:pt x="1027879"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1" y="542948"/>
                  <a:pt x="1030746" y="532998"/>
                </a:cubicBezTo>
                <a:cubicBezTo>
                  <a:pt x="1026446" y="527313"/>
                  <a:pt x="1040781" y="518785"/>
                  <a:pt x="1053683" y="518785"/>
                </a:cubicBezTo>
                <a:cubicBezTo>
                  <a:pt x="1030746" y="501728"/>
                  <a:pt x="1059417" y="491780"/>
                  <a:pt x="1039347" y="483252"/>
                </a:cubicBezTo>
                <a:cubicBezTo>
                  <a:pt x="1039347" y="483252"/>
                  <a:pt x="1047949" y="484673"/>
                  <a:pt x="1046516" y="480409"/>
                </a:cubicBezTo>
                <a:lnTo>
                  <a:pt x="1040781" y="480409"/>
                </a:lnTo>
                <a:cubicBezTo>
                  <a:pt x="1035046" y="467617"/>
                  <a:pt x="1063717" y="478988"/>
                  <a:pt x="1060852" y="471881"/>
                </a:cubicBezTo>
                <a:cubicBezTo>
                  <a:pt x="1056550" y="470459"/>
                  <a:pt x="1053683" y="471881"/>
                  <a:pt x="1049381" y="470459"/>
                </a:cubicBezTo>
                <a:cubicBezTo>
                  <a:pt x="1050816" y="457667"/>
                  <a:pt x="1082355" y="463354"/>
                  <a:pt x="1075187" y="446297"/>
                </a:cubicBezTo>
                <a:cubicBezTo>
                  <a:pt x="1073753" y="444876"/>
                  <a:pt x="1070886" y="444876"/>
                  <a:pt x="1070886" y="446297"/>
                </a:cubicBezTo>
                <a:cubicBezTo>
                  <a:pt x="1069453" y="446297"/>
                  <a:pt x="1069453" y="443455"/>
                  <a:pt x="1076620" y="442033"/>
                </a:cubicBezTo>
                <a:lnTo>
                  <a:pt x="1082355" y="449140"/>
                </a:lnTo>
                <a:cubicBezTo>
                  <a:pt x="1108159" y="453404"/>
                  <a:pt x="1079487" y="429241"/>
                  <a:pt x="1089523" y="422134"/>
                </a:cubicBezTo>
                <a:cubicBezTo>
                  <a:pt x="1085222" y="422134"/>
                  <a:pt x="1080922" y="427820"/>
                  <a:pt x="1076620" y="422134"/>
                </a:cubicBezTo>
                <a:cubicBezTo>
                  <a:pt x="1079487" y="416449"/>
                  <a:pt x="1103859" y="427820"/>
                  <a:pt x="1095258" y="415029"/>
                </a:cubicBezTo>
                <a:cubicBezTo>
                  <a:pt x="1090956" y="417870"/>
                  <a:pt x="1079487" y="410763"/>
                  <a:pt x="1075187" y="413606"/>
                </a:cubicBezTo>
                <a:cubicBezTo>
                  <a:pt x="1075187" y="407922"/>
                  <a:pt x="1069453" y="402236"/>
                  <a:pt x="1079487" y="403658"/>
                </a:cubicBezTo>
                <a:cubicBezTo>
                  <a:pt x="1079487" y="402236"/>
                  <a:pt x="1076620" y="400815"/>
                  <a:pt x="1073753" y="399394"/>
                </a:cubicBezTo>
                <a:cubicBezTo>
                  <a:pt x="1082355" y="399394"/>
                  <a:pt x="1079487" y="392287"/>
                  <a:pt x="1078053" y="388023"/>
                </a:cubicBezTo>
                <a:lnTo>
                  <a:pt x="1073753" y="386601"/>
                </a:lnTo>
                <a:cubicBezTo>
                  <a:pt x="1099558" y="389444"/>
                  <a:pt x="1079487" y="376652"/>
                  <a:pt x="1083789" y="369545"/>
                </a:cubicBezTo>
                <a:lnTo>
                  <a:pt x="1076620" y="368125"/>
                </a:lnTo>
                <a:cubicBezTo>
                  <a:pt x="1080922" y="365281"/>
                  <a:pt x="1090956" y="363861"/>
                  <a:pt x="1083789" y="353911"/>
                </a:cubicBezTo>
                <a:lnTo>
                  <a:pt x="1073753" y="353911"/>
                </a:lnTo>
                <a:cubicBezTo>
                  <a:pt x="1082355" y="351068"/>
                  <a:pt x="1072320" y="336855"/>
                  <a:pt x="1086656" y="338276"/>
                </a:cubicBezTo>
                <a:cubicBezTo>
                  <a:pt x="1085222" y="335433"/>
                  <a:pt x="1070886" y="336855"/>
                  <a:pt x="1072320" y="328327"/>
                </a:cubicBezTo>
                <a:cubicBezTo>
                  <a:pt x="1079487" y="328327"/>
                  <a:pt x="1086656" y="325484"/>
                  <a:pt x="1079487" y="319798"/>
                </a:cubicBezTo>
                <a:cubicBezTo>
                  <a:pt x="1075187" y="318377"/>
                  <a:pt x="1070886" y="316957"/>
                  <a:pt x="1073753" y="321220"/>
                </a:cubicBezTo>
                <a:cubicBezTo>
                  <a:pt x="1075187" y="322641"/>
                  <a:pt x="1075187" y="322641"/>
                  <a:pt x="1078053" y="322641"/>
                </a:cubicBezTo>
                <a:lnTo>
                  <a:pt x="1070886" y="322641"/>
                </a:lnTo>
                <a:cubicBezTo>
                  <a:pt x="1066586" y="314113"/>
                  <a:pt x="1078053" y="319798"/>
                  <a:pt x="1076620" y="312693"/>
                </a:cubicBezTo>
                <a:cubicBezTo>
                  <a:pt x="1072320" y="309850"/>
                  <a:pt x="1068019" y="312693"/>
                  <a:pt x="1063717" y="311270"/>
                </a:cubicBezTo>
                <a:close/>
                <a:moveTo>
                  <a:pt x="461537" y="282944"/>
                </a:moveTo>
                <a:lnTo>
                  <a:pt x="438676" y="295636"/>
                </a:lnTo>
                <a:lnTo>
                  <a:pt x="434815" y="297805"/>
                </a:lnTo>
                <a:lnTo>
                  <a:pt x="437243" y="295636"/>
                </a:lnTo>
                <a:cubicBezTo>
                  <a:pt x="442978" y="291372"/>
                  <a:pt x="449070" y="287464"/>
                  <a:pt x="454446" y="284799"/>
                </a:cubicBezTo>
                <a:close/>
                <a:moveTo>
                  <a:pt x="448532" y="276980"/>
                </a:moveTo>
                <a:cubicBezTo>
                  <a:pt x="451578" y="276092"/>
                  <a:pt x="453729" y="276447"/>
                  <a:pt x="455879" y="277157"/>
                </a:cubicBezTo>
                <a:cubicBezTo>
                  <a:pt x="448710" y="281421"/>
                  <a:pt x="441542" y="282844"/>
                  <a:pt x="435808" y="284264"/>
                </a:cubicBezTo>
                <a:cubicBezTo>
                  <a:pt x="441543" y="280000"/>
                  <a:pt x="445485" y="277868"/>
                  <a:pt x="448532" y="276980"/>
                </a:cubicBezTo>
                <a:close/>
                <a:moveTo>
                  <a:pt x="470216" y="243047"/>
                </a:moveTo>
                <a:cubicBezTo>
                  <a:pt x="458747" y="251575"/>
                  <a:pt x="458747" y="260102"/>
                  <a:pt x="447278" y="261524"/>
                </a:cubicBezTo>
                <a:cubicBezTo>
                  <a:pt x="428641" y="262945"/>
                  <a:pt x="460180" y="251575"/>
                  <a:pt x="470216" y="243047"/>
                </a:cubicBezTo>
                <a:close/>
                <a:moveTo>
                  <a:pt x="513221" y="231676"/>
                </a:moveTo>
                <a:cubicBezTo>
                  <a:pt x="501752" y="238783"/>
                  <a:pt x="494585" y="248731"/>
                  <a:pt x="470214" y="261524"/>
                </a:cubicBezTo>
                <a:cubicBezTo>
                  <a:pt x="485984" y="248731"/>
                  <a:pt x="500320" y="238783"/>
                  <a:pt x="513221" y="231676"/>
                </a:cubicBezTo>
                <a:close/>
                <a:moveTo>
                  <a:pt x="1733201" y="220305"/>
                </a:moveTo>
                <a:cubicBezTo>
                  <a:pt x="1757571" y="243046"/>
                  <a:pt x="1751837" y="223148"/>
                  <a:pt x="1761873" y="237360"/>
                </a:cubicBezTo>
                <a:lnTo>
                  <a:pt x="1750404" y="245888"/>
                </a:lnTo>
                <a:cubicBezTo>
                  <a:pt x="1744670" y="235939"/>
                  <a:pt x="1738935" y="228833"/>
                  <a:pt x="1733201" y="220305"/>
                </a:cubicBezTo>
                <a:close/>
                <a:moveTo>
                  <a:pt x="1609913" y="98071"/>
                </a:moveTo>
                <a:lnTo>
                  <a:pt x="1645752" y="120812"/>
                </a:lnTo>
                <a:cubicBezTo>
                  <a:pt x="1658655" y="132183"/>
                  <a:pt x="1631416" y="117969"/>
                  <a:pt x="1624249" y="113705"/>
                </a:cubicBezTo>
                <a:cubicBezTo>
                  <a:pt x="1619948" y="109442"/>
                  <a:pt x="1608479" y="102335"/>
                  <a:pt x="1609913" y="98071"/>
                </a:cubicBezTo>
                <a:close/>
                <a:moveTo>
                  <a:pt x="761232" y="92384"/>
                </a:moveTo>
                <a:cubicBezTo>
                  <a:pt x="771268" y="92384"/>
                  <a:pt x="778435" y="93806"/>
                  <a:pt x="791339" y="93806"/>
                </a:cubicBezTo>
                <a:cubicBezTo>
                  <a:pt x="782735" y="93806"/>
                  <a:pt x="771268" y="96650"/>
                  <a:pt x="762667" y="100913"/>
                </a:cubicBezTo>
                <a:cubicBezTo>
                  <a:pt x="758365" y="102334"/>
                  <a:pt x="754064" y="103755"/>
                  <a:pt x="751198" y="105177"/>
                </a:cubicBezTo>
                <a:cubicBezTo>
                  <a:pt x="802807" y="78171"/>
                  <a:pt x="728261" y="100913"/>
                  <a:pt x="721092" y="102334"/>
                </a:cubicBezTo>
                <a:cubicBezTo>
                  <a:pt x="741162" y="93806"/>
                  <a:pt x="752631" y="92384"/>
                  <a:pt x="761232" y="92384"/>
                </a:cubicBezTo>
                <a:close/>
                <a:moveTo>
                  <a:pt x="863017" y="88122"/>
                </a:moveTo>
                <a:lnTo>
                  <a:pt x="832912" y="98071"/>
                </a:lnTo>
                <a:lnTo>
                  <a:pt x="851548" y="102335"/>
                </a:lnTo>
                <a:close/>
                <a:moveTo>
                  <a:pt x="1396309" y="69645"/>
                </a:moveTo>
                <a:cubicBezTo>
                  <a:pt x="1387708" y="71065"/>
                  <a:pt x="1393442" y="76752"/>
                  <a:pt x="1403478" y="82436"/>
                </a:cubicBezTo>
                <a:cubicBezTo>
                  <a:pt x="1413512" y="88122"/>
                  <a:pt x="1424981" y="96650"/>
                  <a:pt x="1430715" y="100914"/>
                </a:cubicBezTo>
                <a:cubicBezTo>
                  <a:pt x="1427848" y="82436"/>
                  <a:pt x="1439317" y="86700"/>
                  <a:pt x="1455087" y="95229"/>
                </a:cubicBezTo>
                <a:cubicBezTo>
                  <a:pt x="1459387" y="96650"/>
                  <a:pt x="1463688" y="99493"/>
                  <a:pt x="1467988" y="102335"/>
                </a:cubicBezTo>
                <a:cubicBezTo>
                  <a:pt x="1472290" y="105178"/>
                  <a:pt x="1476590" y="108021"/>
                  <a:pt x="1480891" y="110863"/>
                </a:cubicBezTo>
                <a:cubicBezTo>
                  <a:pt x="1489493" y="116549"/>
                  <a:pt x="1498094" y="120813"/>
                  <a:pt x="1506696" y="120813"/>
                </a:cubicBezTo>
                <a:cubicBezTo>
                  <a:pt x="1500961" y="115128"/>
                  <a:pt x="1480891" y="108021"/>
                  <a:pt x="1478024" y="100914"/>
                </a:cubicBezTo>
                <a:cubicBezTo>
                  <a:pt x="1488059" y="102335"/>
                  <a:pt x="1506696" y="109442"/>
                  <a:pt x="1518165" y="116549"/>
                </a:cubicBezTo>
                <a:cubicBezTo>
                  <a:pt x="1516730" y="113706"/>
                  <a:pt x="1516730" y="110863"/>
                  <a:pt x="1519597" y="106599"/>
                </a:cubicBezTo>
                <a:cubicBezTo>
                  <a:pt x="1506696" y="105178"/>
                  <a:pt x="1483759" y="96650"/>
                  <a:pt x="1460821" y="89543"/>
                </a:cubicBezTo>
                <a:cubicBezTo>
                  <a:pt x="1436449" y="83859"/>
                  <a:pt x="1413512" y="73908"/>
                  <a:pt x="1396309" y="69645"/>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3"/>
                </a:cubicBezTo>
                <a:cubicBezTo>
                  <a:pt x="894556" y="63958"/>
                  <a:pt x="910325" y="59694"/>
                  <a:pt x="901723" y="55430"/>
                </a:cubicBezTo>
                <a:cubicBezTo>
                  <a:pt x="913192" y="52588"/>
                  <a:pt x="921435" y="52588"/>
                  <a:pt x="928245" y="53654"/>
                </a:cubicBezTo>
                <a:close/>
                <a:moveTo>
                  <a:pt x="1191308" y="31268"/>
                </a:moveTo>
                <a:cubicBezTo>
                  <a:pt x="1182706" y="32691"/>
                  <a:pt x="1174105" y="32691"/>
                  <a:pt x="1165503" y="34111"/>
                </a:cubicBezTo>
                <a:cubicBezTo>
                  <a:pt x="1172670" y="34111"/>
                  <a:pt x="1178405" y="35532"/>
                  <a:pt x="1184139" y="35532"/>
                </a:cubicBezTo>
                <a:close/>
                <a:moveTo>
                  <a:pt x="1326065" y="9949"/>
                </a:moveTo>
                <a:cubicBezTo>
                  <a:pt x="1359036" y="15634"/>
                  <a:pt x="1369072" y="22740"/>
                  <a:pt x="1376239" y="31268"/>
                </a:cubicBezTo>
                <a:cubicBezTo>
                  <a:pt x="1381973" y="39797"/>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5"/>
                  <a:pt x="1521032" y="89543"/>
                  <a:pt x="1535367"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8"/>
                </a:cubicBezTo>
                <a:cubicBezTo>
                  <a:pt x="1637151" y="174824"/>
                  <a:pt x="1645753" y="177665"/>
                  <a:pt x="1640018" y="166294"/>
                </a:cubicBezTo>
                <a:cubicBezTo>
                  <a:pt x="1618515" y="135027"/>
                  <a:pt x="1611347" y="115128"/>
                  <a:pt x="1545402" y="81015"/>
                </a:cubicBezTo>
                <a:cubicBezTo>
                  <a:pt x="1531066" y="85279"/>
                  <a:pt x="1588409" y="117970"/>
                  <a:pt x="1568339" y="108021"/>
                </a:cubicBezTo>
                <a:cubicBezTo>
                  <a:pt x="1555438" y="99493"/>
                  <a:pt x="1536800" y="90964"/>
                  <a:pt x="1518165" y="83859"/>
                </a:cubicBezTo>
                <a:cubicBezTo>
                  <a:pt x="1499527" y="76752"/>
                  <a:pt x="1482324" y="68224"/>
                  <a:pt x="1472290" y="59696"/>
                </a:cubicBezTo>
                <a:cubicBezTo>
                  <a:pt x="1485191" y="63960"/>
                  <a:pt x="1496660" y="69645"/>
                  <a:pt x="1508129" y="75331"/>
                </a:cubicBezTo>
                <a:cubicBezTo>
                  <a:pt x="1521032" y="81015"/>
                  <a:pt x="1532500" y="86700"/>
                  <a:pt x="1543969" y="92386"/>
                </a:cubicBezTo>
                <a:cubicBezTo>
                  <a:pt x="1551136" y="76752"/>
                  <a:pt x="1515297" y="78172"/>
                  <a:pt x="1505261" y="65381"/>
                </a:cubicBezTo>
                <a:cubicBezTo>
                  <a:pt x="1516730" y="62538"/>
                  <a:pt x="1532500" y="69645"/>
                  <a:pt x="1548269" y="78172"/>
                </a:cubicBezTo>
                <a:cubicBezTo>
                  <a:pt x="1562605" y="86700"/>
                  <a:pt x="1579808" y="98071"/>
                  <a:pt x="1595578" y="102335"/>
                </a:cubicBezTo>
                <a:lnTo>
                  <a:pt x="1591277" y="99493"/>
                </a:lnTo>
                <a:cubicBezTo>
                  <a:pt x="1605612" y="106599"/>
                  <a:pt x="1614214" y="113706"/>
                  <a:pt x="1622815" y="119392"/>
                </a:cubicBezTo>
                <a:cubicBezTo>
                  <a:pt x="1629984" y="125076"/>
                  <a:pt x="1635718" y="127920"/>
                  <a:pt x="1641453" y="132183"/>
                </a:cubicBezTo>
                <a:cubicBezTo>
                  <a:pt x="1647187" y="135027"/>
                  <a:pt x="1652921" y="139290"/>
                  <a:pt x="1660088" y="144975"/>
                </a:cubicBezTo>
                <a:cubicBezTo>
                  <a:pt x="1667257" y="150661"/>
                  <a:pt x="1675859" y="157767"/>
                  <a:pt x="1687327" y="169138"/>
                </a:cubicBezTo>
                <a:cubicBezTo>
                  <a:pt x="1684460" y="174824"/>
                  <a:pt x="1678726" y="173401"/>
                  <a:pt x="1670124" y="169138"/>
                </a:cubicBezTo>
                <a:cubicBezTo>
                  <a:pt x="1661523" y="164874"/>
                  <a:pt x="1651487" y="156346"/>
                  <a:pt x="1637151" y="150661"/>
                </a:cubicBezTo>
                <a:cubicBezTo>
                  <a:pt x="1647187" y="157767"/>
                  <a:pt x="1657221" y="166294"/>
                  <a:pt x="1667257" y="174824"/>
                </a:cubicBezTo>
                <a:cubicBezTo>
                  <a:pt x="1677291" y="183351"/>
                  <a:pt x="1687327" y="191879"/>
                  <a:pt x="1697361" y="201828"/>
                </a:cubicBezTo>
                <a:cubicBezTo>
                  <a:pt x="1715999" y="221726"/>
                  <a:pt x="1737502" y="243047"/>
                  <a:pt x="1754705" y="265789"/>
                </a:cubicBezTo>
                <a:cubicBezTo>
                  <a:pt x="1774775" y="288529"/>
                  <a:pt x="1790545" y="312691"/>
                  <a:pt x="1807748" y="334012"/>
                </a:cubicBezTo>
                <a:cubicBezTo>
                  <a:pt x="1816350" y="345383"/>
                  <a:pt x="1823517" y="356754"/>
                  <a:pt x="1832118" y="366703"/>
                </a:cubicBezTo>
                <a:cubicBezTo>
                  <a:pt x="1840720" y="376653"/>
                  <a:pt x="1850756" y="386601"/>
                  <a:pt x="1857923" y="396551"/>
                </a:cubicBezTo>
                <a:lnTo>
                  <a:pt x="1853623" y="382337"/>
                </a:lnTo>
                <a:lnTo>
                  <a:pt x="1847889" y="368123"/>
                </a:lnTo>
                <a:lnTo>
                  <a:pt x="1837853" y="339697"/>
                </a:lnTo>
                <a:cubicBezTo>
                  <a:pt x="1847889" y="355332"/>
                  <a:pt x="1860790" y="378073"/>
                  <a:pt x="1867959" y="397972"/>
                </a:cubicBezTo>
                <a:cubicBezTo>
                  <a:pt x="1876560" y="416450"/>
                  <a:pt x="1885162" y="430662"/>
                  <a:pt x="1892329" y="424978"/>
                </a:cubicBezTo>
                <a:cubicBezTo>
                  <a:pt x="1874052" y="397261"/>
                  <a:pt x="1879964" y="396728"/>
                  <a:pt x="1881039" y="389199"/>
                </a:cubicBezTo>
                <a:lnTo>
                  <a:pt x="1879634" y="379503"/>
                </a:lnTo>
                <a:lnTo>
                  <a:pt x="1892329" y="423555"/>
                </a:lnTo>
                <a:cubicBezTo>
                  <a:pt x="1896630" y="434926"/>
                  <a:pt x="1898063" y="446297"/>
                  <a:pt x="1900930" y="456247"/>
                </a:cubicBezTo>
                <a:cubicBezTo>
                  <a:pt x="1902365" y="466195"/>
                  <a:pt x="1905232" y="477566"/>
                  <a:pt x="1906665" y="486094"/>
                </a:cubicBezTo>
                <a:cubicBezTo>
                  <a:pt x="1905232" y="470459"/>
                  <a:pt x="1922435" y="500308"/>
                  <a:pt x="1925302" y="504572"/>
                </a:cubicBezTo>
                <a:cubicBezTo>
                  <a:pt x="1931036" y="540105"/>
                  <a:pt x="1916700" y="507415"/>
                  <a:pt x="1910966" y="505993"/>
                </a:cubicBezTo>
                <a:cubicBezTo>
                  <a:pt x="1916700" y="524470"/>
                  <a:pt x="1912399" y="555740"/>
                  <a:pt x="1923868" y="569952"/>
                </a:cubicBezTo>
                <a:cubicBezTo>
                  <a:pt x="1929602" y="582745"/>
                  <a:pt x="1931036" y="574218"/>
                  <a:pt x="1931036" y="561424"/>
                </a:cubicBezTo>
                <a:cubicBezTo>
                  <a:pt x="1931036" y="548633"/>
                  <a:pt x="1929602" y="531577"/>
                  <a:pt x="1932469" y="525891"/>
                </a:cubicBezTo>
                <a:cubicBezTo>
                  <a:pt x="1935336" y="562847"/>
                  <a:pt x="1935336" y="598380"/>
                  <a:pt x="1933903" y="633914"/>
                </a:cubicBezTo>
                <a:lnTo>
                  <a:pt x="1936771" y="631071"/>
                </a:lnTo>
                <a:cubicBezTo>
                  <a:pt x="1933903" y="639598"/>
                  <a:pt x="1932469" y="655233"/>
                  <a:pt x="1935336" y="666604"/>
                </a:cubicBezTo>
                <a:cubicBezTo>
                  <a:pt x="1942505" y="677975"/>
                  <a:pt x="1943938" y="652390"/>
                  <a:pt x="1941071" y="636755"/>
                </a:cubicBezTo>
                <a:cubicBezTo>
                  <a:pt x="1948239" y="665182"/>
                  <a:pt x="1942505" y="689346"/>
                  <a:pt x="1933903" y="713508"/>
                </a:cubicBezTo>
                <a:cubicBezTo>
                  <a:pt x="1929602" y="737670"/>
                  <a:pt x="1923868" y="758990"/>
                  <a:pt x="1932469" y="783152"/>
                </a:cubicBezTo>
                <a:cubicBezTo>
                  <a:pt x="1929602" y="793102"/>
                  <a:pt x="1925302" y="803051"/>
                  <a:pt x="1922435" y="813001"/>
                </a:cubicBezTo>
                <a:cubicBezTo>
                  <a:pt x="1923868" y="815844"/>
                  <a:pt x="1926735" y="821529"/>
                  <a:pt x="1928169" y="815844"/>
                </a:cubicBezTo>
                <a:lnTo>
                  <a:pt x="1916700" y="844270"/>
                </a:lnTo>
                <a:cubicBezTo>
                  <a:pt x="1899497" y="898280"/>
                  <a:pt x="1928169" y="861326"/>
                  <a:pt x="1926735" y="881224"/>
                </a:cubicBezTo>
                <a:lnTo>
                  <a:pt x="1926735" y="878381"/>
                </a:lnTo>
                <a:cubicBezTo>
                  <a:pt x="1925302" y="895438"/>
                  <a:pt x="1928169" y="909651"/>
                  <a:pt x="1932469" y="898280"/>
                </a:cubicBezTo>
                <a:cubicBezTo>
                  <a:pt x="1925302" y="918178"/>
                  <a:pt x="1916700" y="936656"/>
                  <a:pt x="1908099" y="955134"/>
                </a:cubicBezTo>
                <a:cubicBezTo>
                  <a:pt x="1899497" y="963662"/>
                  <a:pt x="1886594" y="989245"/>
                  <a:pt x="1873693" y="1010566"/>
                </a:cubicBezTo>
                <a:cubicBezTo>
                  <a:pt x="1860790" y="1031885"/>
                  <a:pt x="1846454" y="1048941"/>
                  <a:pt x="1836420" y="1044677"/>
                </a:cubicBezTo>
                <a:cubicBezTo>
                  <a:pt x="1832118" y="1060312"/>
                  <a:pt x="1830685" y="1071683"/>
                  <a:pt x="1836420" y="1067419"/>
                </a:cubicBezTo>
                <a:cubicBezTo>
                  <a:pt x="1814915" y="1105795"/>
                  <a:pt x="1856490" y="1064576"/>
                  <a:pt x="1820650" y="1127114"/>
                </a:cubicBezTo>
                <a:cubicBezTo>
                  <a:pt x="1823517" y="1129957"/>
                  <a:pt x="1827818" y="1121430"/>
                  <a:pt x="1833553" y="1112902"/>
                </a:cubicBezTo>
                <a:cubicBezTo>
                  <a:pt x="1824951" y="1129957"/>
                  <a:pt x="1819217" y="1135642"/>
                  <a:pt x="1816350" y="1137064"/>
                </a:cubicBezTo>
                <a:cubicBezTo>
                  <a:pt x="1817783" y="1138485"/>
                  <a:pt x="1819217" y="1139906"/>
                  <a:pt x="1820650" y="1145592"/>
                </a:cubicBezTo>
                <a:cubicBezTo>
                  <a:pt x="1813483" y="1141328"/>
                  <a:pt x="1800579" y="1168334"/>
                  <a:pt x="1793412" y="1182546"/>
                </a:cubicBezTo>
                <a:cubicBezTo>
                  <a:pt x="1802014" y="1178282"/>
                  <a:pt x="1809181" y="1174019"/>
                  <a:pt x="1817783" y="1168334"/>
                </a:cubicBezTo>
                <a:cubicBezTo>
                  <a:pt x="1804881" y="1179703"/>
                  <a:pt x="1796279" y="1188232"/>
                  <a:pt x="1781944" y="1213816"/>
                </a:cubicBezTo>
                <a:lnTo>
                  <a:pt x="1800579" y="1202445"/>
                </a:lnTo>
                <a:cubicBezTo>
                  <a:pt x="1786244" y="1222343"/>
                  <a:pt x="1781944" y="1220923"/>
                  <a:pt x="1777642" y="1220923"/>
                </a:cubicBezTo>
                <a:cubicBezTo>
                  <a:pt x="1773342" y="1220923"/>
                  <a:pt x="1770475" y="1223766"/>
                  <a:pt x="1756139" y="1249349"/>
                </a:cubicBezTo>
                <a:lnTo>
                  <a:pt x="1769041" y="1225187"/>
                </a:lnTo>
                <a:lnTo>
                  <a:pt x="1780509" y="1201024"/>
                </a:lnTo>
                <a:cubicBezTo>
                  <a:pt x="1761873" y="1226607"/>
                  <a:pt x="1751838" y="1232293"/>
                  <a:pt x="1743236" y="1233714"/>
                </a:cubicBezTo>
                <a:cubicBezTo>
                  <a:pt x="1734635" y="1235135"/>
                  <a:pt x="1728900" y="1232293"/>
                  <a:pt x="1717432" y="1240821"/>
                </a:cubicBezTo>
                <a:cubicBezTo>
                  <a:pt x="1705963" y="1250770"/>
                  <a:pt x="1693061" y="1263563"/>
                  <a:pt x="1683026" y="1276355"/>
                </a:cubicBezTo>
                <a:lnTo>
                  <a:pt x="1667257" y="1296253"/>
                </a:lnTo>
                <a:cubicBezTo>
                  <a:pt x="1661523" y="1301938"/>
                  <a:pt x="1655788" y="1309045"/>
                  <a:pt x="1650054" y="1314731"/>
                </a:cubicBezTo>
                <a:cubicBezTo>
                  <a:pt x="1628550" y="1340314"/>
                  <a:pt x="1604179" y="1360213"/>
                  <a:pt x="1578375" y="1367320"/>
                </a:cubicBezTo>
                <a:cubicBezTo>
                  <a:pt x="1578375" y="1378690"/>
                  <a:pt x="1586977" y="1375847"/>
                  <a:pt x="1578375" y="1392903"/>
                </a:cubicBezTo>
                <a:cubicBezTo>
                  <a:pt x="1595578" y="1382954"/>
                  <a:pt x="1607047" y="1373004"/>
                  <a:pt x="1618515" y="1365897"/>
                </a:cubicBezTo>
                <a:cubicBezTo>
                  <a:pt x="1629984" y="1360213"/>
                  <a:pt x="1640018" y="1355949"/>
                  <a:pt x="1651487" y="1353106"/>
                </a:cubicBezTo>
                <a:cubicBezTo>
                  <a:pt x="1683026" y="1328943"/>
                  <a:pt x="1680159" y="1318995"/>
                  <a:pt x="1678726" y="1310465"/>
                </a:cubicBezTo>
                <a:cubicBezTo>
                  <a:pt x="1677291" y="1300517"/>
                  <a:pt x="1675859" y="1291989"/>
                  <a:pt x="1711697" y="1264984"/>
                </a:cubicBezTo>
                <a:cubicBezTo>
                  <a:pt x="1717432" y="1276355"/>
                  <a:pt x="1700229" y="1297674"/>
                  <a:pt x="1680159" y="1311888"/>
                </a:cubicBezTo>
                <a:cubicBezTo>
                  <a:pt x="1685893" y="1320416"/>
                  <a:pt x="1710265" y="1300517"/>
                  <a:pt x="1726033" y="1289146"/>
                </a:cubicBezTo>
                <a:cubicBezTo>
                  <a:pt x="1700229" y="1316862"/>
                  <a:pt x="1669586" y="1356570"/>
                  <a:pt x="1645596" y="1383687"/>
                </a:cubicBezTo>
                <a:lnTo>
                  <a:pt x="1624252" y="1405694"/>
                </a:lnTo>
                <a:lnTo>
                  <a:pt x="1624250" y="1405696"/>
                </a:lnTo>
                <a:cubicBezTo>
                  <a:pt x="1609914" y="1411381"/>
                  <a:pt x="1574073" y="1432700"/>
                  <a:pt x="1562605" y="1445493"/>
                </a:cubicBezTo>
                <a:cubicBezTo>
                  <a:pt x="1559738" y="1438386"/>
                  <a:pt x="1495227" y="1481026"/>
                  <a:pt x="1505261" y="1454021"/>
                </a:cubicBezTo>
                <a:cubicBezTo>
                  <a:pt x="1482324" y="1466813"/>
                  <a:pt x="1478024" y="1476763"/>
                  <a:pt x="1473723" y="1483868"/>
                </a:cubicBezTo>
                <a:cubicBezTo>
                  <a:pt x="1469423" y="1490975"/>
                  <a:pt x="1463688" y="1496661"/>
                  <a:pt x="1436449" y="1502346"/>
                </a:cubicBezTo>
                <a:cubicBezTo>
                  <a:pt x="1460821" y="1503767"/>
                  <a:pt x="1412079" y="1527929"/>
                  <a:pt x="1436449" y="1526508"/>
                </a:cubicBezTo>
                <a:cubicBezTo>
                  <a:pt x="1440751" y="1517981"/>
                  <a:pt x="1459387" y="1509453"/>
                  <a:pt x="1478024" y="1502346"/>
                </a:cubicBezTo>
                <a:cubicBezTo>
                  <a:pt x="1496660" y="1493818"/>
                  <a:pt x="1519597" y="1488132"/>
                  <a:pt x="1532500" y="1482447"/>
                </a:cubicBezTo>
                <a:cubicBezTo>
                  <a:pt x="1522465" y="1490975"/>
                  <a:pt x="1510996" y="1499503"/>
                  <a:pt x="1500961" y="1508031"/>
                </a:cubicBezTo>
                <a:cubicBezTo>
                  <a:pt x="1490926" y="1516560"/>
                  <a:pt x="1480891" y="1525088"/>
                  <a:pt x="1469423" y="1532194"/>
                </a:cubicBezTo>
                <a:cubicBezTo>
                  <a:pt x="1483759" y="1519401"/>
                  <a:pt x="1455087" y="1526508"/>
                  <a:pt x="1445051" y="1530772"/>
                </a:cubicBezTo>
                <a:lnTo>
                  <a:pt x="1440751" y="1544986"/>
                </a:lnTo>
                <a:cubicBezTo>
                  <a:pt x="1429282" y="1536458"/>
                  <a:pt x="1402044" y="1556357"/>
                  <a:pt x="1369072" y="1577676"/>
                </a:cubicBezTo>
                <a:cubicBezTo>
                  <a:pt x="1353302" y="1587625"/>
                  <a:pt x="1334666" y="1597575"/>
                  <a:pt x="1318896" y="1604682"/>
                </a:cubicBezTo>
                <a:cubicBezTo>
                  <a:pt x="1301693" y="1610367"/>
                  <a:pt x="1285924" y="1613210"/>
                  <a:pt x="1274455" y="1610367"/>
                </a:cubicBezTo>
                <a:cubicBezTo>
                  <a:pt x="1297393" y="1603261"/>
                  <a:pt x="1314596" y="1587625"/>
                  <a:pt x="1330365" y="1594732"/>
                </a:cubicBezTo>
                <a:cubicBezTo>
                  <a:pt x="1369072" y="1569149"/>
                  <a:pt x="1314596" y="1580519"/>
                  <a:pt x="1330365" y="1563462"/>
                </a:cubicBezTo>
                <a:cubicBezTo>
                  <a:pt x="1323197" y="1564885"/>
                  <a:pt x="1313161" y="1569149"/>
                  <a:pt x="1304560" y="1571992"/>
                </a:cubicBezTo>
                <a:cubicBezTo>
                  <a:pt x="1294526" y="1574833"/>
                  <a:pt x="1285924" y="1577676"/>
                  <a:pt x="1275888" y="1581940"/>
                </a:cubicBezTo>
                <a:cubicBezTo>
                  <a:pt x="1255818" y="1590468"/>
                  <a:pt x="1235748" y="1597575"/>
                  <a:pt x="1214245" y="1604682"/>
                </a:cubicBezTo>
                <a:cubicBezTo>
                  <a:pt x="1192741" y="1611789"/>
                  <a:pt x="1171238" y="1617473"/>
                  <a:pt x="1149733" y="1621737"/>
                </a:cubicBezTo>
                <a:cubicBezTo>
                  <a:pt x="1128230" y="1626001"/>
                  <a:pt x="1106726" y="1627424"/>
                  <a:pt x="1088090" y="1627424"/>
                </a:cubicBezTo>
                <a:cubicBezTo>
                  <a:pt x="1099917" y="1630621"/>
                  <a:pt x="1121421" y="1626623"/>
                  <a:pt x="1133853" y="1628622"/>
                </a:cubicBezTo>
                <a:lnTo>
                  <a:pt x="1135061" y="1629244"/>
                </a:lnTo>
                <a:lnTo>
                  <a:pt x="1106726" y="1631687"/>
                </a:lnTo>
                <a:lnTo>
                  <a:pt x="1103859" y="1634529"/>
                </a:lnTo>
                <a:lnTo>
                  <a:pt x="1136832" y="1631687"/>
                </a:lnTo>
                <a:lnTo>
                  <a:pt x="1137849" y="1630679"/>
                </a:lnTo>
                <a:lnTo>
                  <a:pt x="1142566" y="1633108"/>
                </a:lnTo>
                <a:cubicBezTo>
                  <a:pt x="1088090" y="1651586"/>
                  <a:pt x="1016411" y="1640215"/>
                  <a:pt x="953333" y="1635951"/>
                </a:cubicBezTo>
                <a:lnTo>
                  <a:pt x="966235" y="1648743"/>
                </a:lnTo>
                <a:cubicBezTo>
                  <a:pt x="938997" y="1644479"/>
                  <a:pt x="933263" y="1645900"/>
                  <a:pt x="927529" y="1648743"/>
                </a:cubicBezTo>
                <a:cubicBezTo>
                  <a:pt x="921794" y="1650164"/>
                  <a:pt x="914626" y="1654428"/>
                  <a:pt x="885954" y="1653007"/>
                </a:cubicBezTo>
                <a:cubicBezTo>
                  <a:pt x="888821" y="1651586"/>
                  <a:pt x="895990" y="1647322"/>
                  <a:pt x="883087" y="1647322"/>
                </a:cubicBezTo>
                <a:cubicBezTo>
                  <a:pt x="835779" y="1650164"/>
                  <a:pt x="878787" y="1658691"/>
                  <a:pt x="847248" y="1662957"/>
                </a:cubicBezTo>
                <a:cubicBezTo>
                  <a:pt x="787037" y="1641636"/>
                  <a:pt x="817142" y="1677169"/>
                  <a:pt x="742596" y="1661535"/>
                </a:cubicBezTo>
                <a:lnTo>
                  <a:pt x="748330" y="1667221"/>
                </a:lnTo>
                <a:cubicBezTo>
                  <a:pt x="719659" y="1660824"/>
                  <a:pt x="685611" y="1659047"/>
                  <a:pt x="650668" y="1657271"/>
                </a:cubicBezTo>
                <a:lnTo>
                  <a:pt x="582677" y="1650706"/>
                </a:lnTo>
                <a:lnTo>
                  <a:pt x="591981" y="1650719"/>
                </a:lnTo>
                <a:cubicBezTo>
                  <a:pt x="596103" y="1649898"/>
                  <a:pt x="598522" y="1648032"/>
                  <a:pt x="597805" y="1644479"/>
                </a:cubicBezTo>
                <a:cubicBezTo>
                  <a:pt x="584902" y="1641636"/>
                  <a:pt x="572000" y="1638793"/>
                  <a:pt x="559097" y="1634529"/>
                </a:cubicBezTo>
                <a:lnTo>
                  <a:pt x="520391" y="1621737"/>
                </a:lnTo>
                <a:cubicBezTo>
                  <a:pt x="514657" y="1623158"/>
                  <a:pt x="481684" y="1614630"/>
                  <a:pt x="500321" y="1627424"/>
                </a:cubicBezTo>
                <a:cubicBezTo>
                  <a:pt x="510355" y="1633108"/>
                  <a:pt x="520391" y="1633108"/>
                  <a:pt x="528993" y="1634529"/>
                </a:cubicBezTo>
                <a:cubicBezTo>
                  <a:pt x="526125" y="1634529"/>
                  <a:pt x="521824" y="1635951"/>
                  <a:pt x="517524" y="1637372"/>
                </a:cubicBezTo>
                <a:cubicBezTo>
                  <a:pt x="447278" y="1608946"/>
                  <a:pt x="527558" y="1620317"/>
                  <a:pt x="530425" y="1608946"/>
                </a:cubicBezTo>
                <a:cubicBezTo>
                  <a:pt x="511790" y="1604682"/>
                  <a:pt x="498887" y="1598996"/>
                  <a:pt x="488852" y="1593311"/>
                </a:cubicBezTo>
                <a:cubicBezTo>
                  <a:pt x="478817" y="1586204"/>
                  <a:pt x="470215" y="1580519"/>
                  <a:pt x="457314" y="1576256"/>
                </a:cubicBezTo>
                <a:cubicBezTo>
                  <a:pt x="441543" y="1583361"/>
                  <a:pt x="500321" y="1606103"/>
                  <a:pt x="464481" y="1607525"/>
                </a:cubicBezTo>
                <a:cubicBezTo>
                  <a:pt x="458746" y="1607525"/>
                  <a:pt x="448712" y="1604682"/>
                  <a:pt x="438676" y="1600418"/>
                </a:cubicBezTo>
                <a:cubicBezTo>
                  <a:pt x="428642" y="1596154"/>
                  <a:pt x="417173" y="1589047"/>
                  <a:pt x="405705" y="1583361"/>
                </a:cubicBezTo>
                <a:cubicBezTo>
                  <a:pt x="382767" y="1570569"/>
                  <a:pt x="361263" y="1553514"/>
                  <a:pt x="352661" y="1542143"/>
                </a:cubicBezTo>
                <a:cubicBezTo>
                  <a:pt x="329724" y="1544986"/>
                  <a:pt x="293885" y="1527929"/>
                  <a:pt x="265213" y="1508031"/>
                </a:cubicBezTo>
                <a:cubicBezTo>
                  <a:pt x="258045" y="1502346"/>
                  <a:pt x="250878" y="1498082"/>
                  <a:pt x="245143" y="1493818"/>
                </a:cubicBezTo>
                <a:cubicBezTo>
                  <a:pt x="239409" y="1489554"/>
                  <a:pt x="233675" y="1485290"/>
                  <a:pt x="227940" y="1482447"/>
                </a:cubicBezTo>
                <a:cubicBezTo>
                  <a:pt x="217905" y="1475340"/>
                  <a:pt x="210737" y="1472497"/>
                  <a:pt x="206436" y="1476763"/>
                </a:cubicBezTo>
                <a:cubicBezTo>
                  <a:pt x="209303" y="1476763"/>
                  <a:pt x="203569" y="1461128"/>
                  <a:pt x="187800" y="1451178"/>
                </a:cubicBezTo>
                <a:lnTo>
                  <a:pt x="192100" y="1462549"/>
                </a:lnTo>
                <a:cubicBezTo>
                  <a:pt x="166296" y="1448335"/>
                  <a:pt x="160561" y="1432700"/>
                  <a:pt x="156261" y="1421329"/>
                </a:cubicBezTo>
                <a:cubicBezTo>
                  <a:pt x="151960" y="1409960"/>
                  <a:pt x="150527" y="1398589"/>
                  <a:pt x="137624" y="1387218"/>
                </a:cubicBezTo>
                <a:cubicBezTo>
                  <a:pt x="134757" y="1390061"/>
                  <a:pt x="140491" y="1400010"/>
                  <a:pt x="140491" y="1407117"/>
                </a:cubicBezTo>
                <a:cubicBezTo>
                  <a:pt x="127590" y="1392903"/>
                  <a:pt x="116121" y="1378690"/>
                  <a:pt x="108952" y="1364477"/>
                </a:cubicBezTo>
                <a:cubicBezTo>
                  <a:pt x="106085" y="1357370"/>
                  <a:pt x="101785" y="1350264"/>
                  <a:pt x="98918" y="1343157"/>
                </a:cubicBezTo>
                <a:cubicBezTo>
                  <a:pt x="94616" y="1336050"/>
                  <a:pt x="93184" y="1328943"/>
                  <a:pt x="90316" y="1321836"/>
                </a:cubicBezTo>
                <a:cubicBezTo>
                  <a:pt x="87449" y="1314731"/>
                  <a:pt x="86015" y="1307624"/>
                  <a:pt x="80281" y="1300517"/>
                </a:cubicBezTo>
                <a:cubicBezTo>
                  <a:pt x="78848" y="1293410"/>
                  <a:pt x="75981" y="1286303"/>
                  <a:pt x="73113" y="1279198"/>
                </a:cubicBezTo>
                <a:cubicBezTo>
                  <a:pt x="70246" y="1272091"/>
                  <a:pt x="65945" y="1263563"/>
                  <a:pt x="63078"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30"/>
                  <a:pt x="60210" y="1235135"/>
                </a:cubicBezTo>
                <a:cubicBezTo>
                  <a:pt x="64512" y="1213816"/>
                  <a:pt x="55910" y="1189653"/>
                  <a:pt x="45875" y="1162648"/>
                </a:cubicBezTo>
                <a:cubicBezTo>
                  <a:pt x="35840" y="1135642"/>
                  <a:pt x="25804" y="1104373"/>
                  <a:pt x="27239" y="1073105"/>
                </a:cubicBezTo>
                <a:cubicBezTo>
                  <a:pt x="22937" y="1078789"/>
                  <a:pt x="25804" y="1124271"/>
                  <a:pt x="17203" y="1101531"/>
                </a:cubicBezTo>
                <a:cubicBezTo>
                  <a:pt x="14336" y="1060312"/>
                  <a:pt x="43007" y="1064576"/>
                  <a:pt x="28672" y="1017673"/>
                </a:cubicBezTo>
                <a:cubicBezTo>
                  <a:pt x="25804" y="1038992"/>
                  <a:pt x="12903" y="1033306"/>
                  <a:pt x="11469" y="1053206"/>
                </a:cubicBezTo>
                <a:cubicBezTo>
                  <a:pt x="8601" y="1021937"/>
                  <a:pt x="1434" y="1000616"/>
                  <a:pt x="11469" y="989245"/>
                </a:cubicBezTo>
                <a:cubicBezTo>
                  <a:pt x="11469" y="980717"/>
                  <a:pt x="7169" y="976453"/>
                  <a:pt x="4301" y="976453"/>
                </a:cubicBezTo>
                <a:cubicBezTo>
                  <a:pt x="11469" y="956555"/>
                  <a:pt x="7169" y="925285"/>
                  <a:pt x="5734" y="903966"/>
                </a:cubicBezTo>
                <a:lnTo>
                  <a:pt x="0" y="909651"/>
                </a:lnTo>
                <a:cubicBezTo>
                  <a:pt x="27239" y="872697"/>
                  <a:pt x="4301" y="845691"/>
                  <a:pt x="10036" y="795945"/>
                </a:cubicBezTo>
                <a:lnTo>
                  <a:pt x="1434" y="801630"/>
                </a:lnTo>
                <a:cubicBezTo>
                  <a:pt x="5734" y="780311"/>
                  <a:pt x="17203" y="749041"/>
                  <a:pt x="11469" y="712086"/>
                </a:cubicBezTo>
                <a:lnTo>
                  <a:pt x="0" y="730563"/>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5"/>
                </a:lnTo>
                <a:cubicBezTo>
                  <a:pt x="8601" y="534419"/>
                  <a:pt x="18637" y="544369"/>
                  <a:pt x="22937" y="504572"/>
                </a:cubicBezTo>
                <a:cubicBezTo>
                  <a:pt x="20070" y="496044"/>
                  <a:pt x="12903" y="517363"/>
                  <a:pt x="7169" y="521627"/>
                </a:cubicBezTo>
                <a:cubicBezTo>
                  <a:pt x="22937" y="473302"/>
                  <a:pt x="38707" y="426398"/>
                  <a:pt x="55910" y="379494"/>
                </a:cubicBezTo>
                <a:cubicBezTo>
                  <a:pt x="63078" y="379494"/>
                  <a:pt x="61645" y="397972"/>
                  <a:pt x="73113" y="386601"/>
                </a:cubicBezTo>
                <a:cubicBezTo>
                  <a:pt x="68812" y="403657"/>
                  <a:pt x="65945" y="419291"/>
                  <a:pt x="63078" y="436348"/>
                </a:cubicBezTo>
                <a:cubicBezTo>
                  <a:pt x="67379" y="461932"/>
                  <a:pt x="80281" y="413607"/>
                  <a:pt x="88882" y="393708"/>
                </a:cubicBezTo>
                <a:lnTo>
                  <a:pt x="81715" y="427821"/>
                </a:lnTo>
                <a:cubicBezTo>
                  <a:pt x="81715" y="429241"/>
                  <a:pt x="83148" y="429241"/>
                  <a:pt x="84582" y="426398"/>
                </a:cubicBezTo>
                <a:lnTo>
                  <a:pt x="78848" y="451983"/>
                </a:lnTo>
                <a:cubicBezTo>
                  <a:pt x="108952" y="388022"/>
                  <a:pt x="83148" y="524470"/>
                  <a:pt x="110387" y="454825"/>
                </a:cubicBezTo>
                <a:cubicBezTo>
                  <a:pt x="104652" y="471882"/>
                  <a:pt x="93184" y="490358"/>
                  <a:pt x="86015" y="500308"/>
                </a:cubicBezTo>
                <a:cubicBezTo>
                  <a:pt x="75981" y="532998"/>
                  <a:pt x="84582" y="527314"/>
                  <a:pt x="86015" y="540105"/>
                </a:cubicBezTo>
                <a:cubicBezTo>
                  <a:pt x="91749" y="524470"/>
                  <a:pt x="98918" y="508836"/>
                  <a:pt x="106085" y="496044"/>
                </a:cubicBezTo>
                <a:cubicBezTo>
                  <a:pt x="86015" y="571375"/>
                  <a:pt x="118988" y="490358"/>
                  <a:pt x="114687" y="547212"/>
                </a:cubicBezTo>
                <a:cubicBezTo>
                  <a:pt x="94616" y="609751"/>
                  <a:pt x="121855" y="650969"/>
                  <a:pt x="117554" y="683659"/>
                </a:cubicBezTo>
                <a:cubicBezTo>
                  <a:pt x="107519" y="749041"/>
                  <a:pt x="108952" y="656654"/>
                  <a:pt x="97484" y="696451"/>
                </a:cubicBezTo>
                <a:cubicBezTo>
                  <a:pt x="90316" y="731984"/>
                  <a:pt x="101785" y="714929"/>
                  <a:pt x="101785" y="737670"/>
                </a:cubicBezTo>
                <a:lnTo>
                  <a:pt x="86015" y="751883"/>
                </a:lnTo>
                <a:cubicBezTo>
                  <a:pt x="80281" y="793102"/>
                  <a:pt x="100351" y="754726"/>
                  <a:pt x="91749" y="777468"/>
                </a:cubicBezTo>
                <a:cubicBezTo>
                  <a:pt x="97484" y="810158"/>
                  <a:pt x="97484" y="767518"/>
                  <a:pt x="110387" y="760412"/>
                </a:cubicBezTo>
                <a:cubicBezTo>
                  <a:pt x="106085" y="767518"/>
                  <a:pt x="97484" y="803051"/>
                  <a:pt x="101785" y="818686"/>
                </a:cubicBezTo>
                <a:cubicBezTo>
                  <a:pt x="104652" y="818686"/>
                  <a:pt x="108952" y="774625"/>
                  <a:pt x="108952" y="803051"/>
                </a:cubicBezTo>
                <a:cubicBezTo>
                  <a:pt x="100351" y="852798"/>
                  <a:pt x="101785" y="885488"/>
                  <a:pt x="107519" y="915337"/>
                </a:cubicBezTo>
                <a:cubicBezTo>
                  <a:pt x="108952" y="946606"/>
                  <a:pt x="113254" y="975033"/>
                  <a:pt x="111819" y="1020514"/>
                </a:cubicBezTo>
                <a:lnTo>
                  <a:pt x="118988" y="1011987"/>
                </a:lnTo>
                <a:cubicBezTo>
                  <a:pt x="117554" y="1021937"/>
                  <a:pt x="114687"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2"/>
                  <a:pt x="134757" y="1168334"/>
                  <a:pt x="136191" y="1158384"/>
                </a:cubicBezTo>
                <a:cubicBezTo>
                  <a:pt x="136191" y="1175439"/>
                  <a:pt x="136191" y="1191074"/>
                  <a:pt x="139058" y="1206709"/>
                </a:cubicBezTo>
                <a:lnTo>
                  <a:pt x="149093" y="1198181"/>
                </a:lnTo>
                <a:cubicBezTo>
                  <a:pt x="146225" y="1206709"/>
                  <a:pt x="149093" y="1225187"/>
                  <a:pt x="159128" y="1243664"/>
                </a:cubicBezTo>
                <a:cubicBezTo>
                  <a:pt x="161996" y="1247928"/>
                  <a:pt x="163428" y="1252192"/>
                  <a:pt x="166296" y="1257877"/>
                </a:cubicBezTo>
                <a:cubicBezTo>
                  <a:pt x="169163" y="1262141"/>
                  <a:pt x="172030" y="1266404"/>
                  <a:pt x="174897" y="1272091"/>
                </a:cubicBezTo>
                <a:cubicBezTo>
                  <a:pt x="177764" y="1277775"/>
                  <a:pt x="180631" y="1282039"/>
                  <a:pt x="183499" y="1287725"/>
                </a:cubicBezTo>
                <a:cubicBezTo>
                  <a:pt x="186366" y="1291989"/>
                  <a:pt x="189233" y="1297674"/>
                  <a:pt x="192100" y="1301938"/>
                </a:cubicBezTo>
                <a:lnTo>
                  <a:pt x="199269" y="1297674"/>
                </a:lnTo>
                <a:cubicBezTo>
                  <a:pt x="203569" y="1306202"/>
                  <a:pt x="207870" y="1314731"/>
                  <a:pt x="212170" y="1321836"/>
                </a:cubicBezTo>
                <a:lnTo>
                  <a:pt x="210737" y="1311888"/>
                </a:lnTo>
                <a:cubicBezTo>
                  <a:pt x="227940" y="1333207"/>
                  <a:pt x="237975" y="1367320"/>
                  <a:pt x="268081" y="1382954"/>
                </a:cubicBezTo>
                <a:cubicBezTo>
                  <a:pt x="250878" y="1371584"/>
                  <a:pt x="256612" y="1358792"/>
                  <a:pt x="262346" y="1355949"/>
                </a:cubicBezTo>
                <a:cubicBezTo>
                  <a:pt x="270948" y="1367320"/>
                  <a:pt x="279549" y="1377268"/>
                  <a:pt x="288151" y="1388639"/>
                </a:cubicBezTo>
                <a:cubicBezTo>
                  <a:pt x="296752" y="1398589"/>
                  <a:pt x="306787" y="1409960"/>
                  <a:pt x="316822" y="1419908"/>
                </a:cubicBezTo>
                <a:cubicBezTo>
                  <a:pt x="321122" y="1417065"/>
                  <a:pt x="348361" y="1432700"/>
                  <a:pt x="338325" y="1419908"/>
                </a:cubicBezTo>
                <a:lnTo>
                  <a:pt x="345494" y="1429858"/>
                </a:lnTo>
                <a:lnTo>
                  <a:pt x="356963" y="1442650"/>
                </a:lnTo>
                <a:lnTo>
                  <a:pt x="358396" y="1435543"/>
                </a:lnTo>
                <a:cubicBezTo>
                  <a:pt x="417173" y="1465392"/>
                  <a:pt x="471649" y="1498082"/>
                  <a:pt x="530425" y="1523665"/>
                </a:cubicBezTo>
                <a:cubicBezTo>
                  <a:pt x="589203" y="1549250"/>
                  <a:pt x="655148" y="1567726"/>
                  <a:pt x="725393" y="1562042"/>
                </a:cubicBezTo>
                <a:lnTo>
                  <a:pt x="722525" y="1559199"/>
                </a:lnTo>
                <a:cubicBezTo>
                  <a:pt x="748330" y="1567726"/>
                  <a:pt x="775569" y="1573412"/>
                  <a:pt x="802806" y="1580519"/>
                </a:cubicBezTo>
                <a:cubicBezTo>
                  <a:pt x="818576" y="1580519"/>
                  <a:pt x="822876" y="1567726"/>
                  <a:pt x="847248" y="1564885"/>
                </a:cubicBezTo>
                <a:cubicBezTo>
                  <a:pt x="841514" y="1570569"/>
                  <a:pt x="852982" y="1571992"/>
                  <a:pt x="868751" y="1571992"/>
                </a:cubicBezTo>
                <a:cubicBezTo>
                  <a:pt x="884521" y="1571992"/>
                  <a:pt x="901724" y="1570569"/>
                  <a:pt x="910326" y="1576256"/>
                </a:cubicBezTo>
                <a:cubicBezTo>
                  <a:pt x="930396" y="1570569"/>
                  <a:pt x="910326" y="1567726"/>
                  <a:pt x="904591" y="1563462"/>
                </a:cubicBezTo>
                <a:cubicBezTo>
                  <a:pt x="924661" y="1560621"/>
                  <a:pt x="941864" y="1557778"/>
                  <a:pt x="960500" y="1556357"/>
                </a:cubicBezTo>
                <a:cubicBezTo>
                  <a:pt x="977703" y="1554935"/>
                  <a:pt x="994906" y="1553514"/>
                  <a:pt x="1013543" y="1552092"/>
                </a:cubicBezTo>
                <a:cubicBezTo>
                  <a:pt x="1030747" y="1550671"/>
                  <a:pt x="1049382" y="1549250"/>
                  <a:pt x="1068020" y="1546407"/>
                </a:cubicBezTo>
                <a:cubicBezTo>
                  <a:pt x="1086655" y="1543564"/>
                  <a:pt x="1106726" y="1539300"/>
                  <a:pt x="1126796" y="1532194"/>
                </a:cubicBezTo>
                <a:cubicBezTo>
                  <a:pt x="1106726" y="1540722"/>
                  <a:pt x="1092390" y="1547828"/>
                  <a:pt x="1079488" y="1552092"/>
                </a:cubicBezTo>
                <a:cubicBezTo>
                  <a:pt x="1068020" y="1556357"/>
                  <a:pt x="1057984" y="1559199"/>
                  <a:pt x="1049382" y="1562042"/>
                </a:cubicBezTo>
                <a:cubicBezTo>
                  <a:pt x="1040781" y="1564885"/>
                  <a:pt x="1033614" y="1566305"/>
                  <a:pt x="1023578" y="1569149"/>
                </a:cubicBezTo>
                <a:cubicBezTo>
                  <a:pt x="1014976" y="1570569"/>
                  <a:pt x="1003508" y="1573412"/>
                  <a:pt x="989172" y="1576256"/>
                </a:cubicBezTo>
                <a:cubicBezTo>
                  <a:pt x="1025012" y="1574833"/>
                  <a:pt x="1045082" y="1570569"/>
                  <a:pt x="1065153" y="1564885"/>
                </a:cubicBezTo>
                <a:cubicBezTo>
                  <a:pt x="1075187" y="1563462"/>
                  <a:pt x="1085223" y="1559199"/>
                  <a:pt x="1098124" y="1556357"/>
                </a:cubicBezTo>
                <a:cubicBezTo>
                  <a:pt x="1109593" y="1553514"/>
                  <a:pt x="1123929" y="1550671"/>
                  <a:pt x="1142566" y="1546407"/>
                </a:cubicBezTo>
                <a:cubicBezTo>
                  <a:pt x="1129663" y="1547828"/>
                  <a:pt x="1118194" y="1547828"/>
                  <a:pt x="1106726" y="1549250"/>
                </a:cubicBezTo>
                <a:cubicBezTo>
                  <a:pt x="1123929" y="1536458"/>
                  <a:pt x="1151167" y="1530772"/>
                  <a:pt x="1175537" y="1526508"/>
                </a:cubicBezTo>
                <a:cubicBezTo>
                  <a:pt x="1199909" y="1522244"/>
                  <a:pt x="1221412" y="1516560"/>
                  <a:pt x="1222847" y="1505189"/>
                </a:cubicBezTo>
                <a:lnTo>
                  <a:pt x="1284179" y="1494378"/>
                </a:lnTo>
                <a:lnTo>
                  <a:pt x="1281937" y="1496927"/>
                </a:lnTo>
                <a:cubicBezTo>
                  <a:pt x="1282877" y="1499859"/>
                  <a:pt x="1296318" y="1498793"/>
                  <a:pt x="1301693" y="1500925"/>
                </a:cubicBezTo>
                <a:cubicBezTo>
                  <a:pt x="1294526" y="1505189"/>
                  <a:pt x="1290224" y="1506610"/>
                  <a:pt x="1280190" y="1509453"/>
                </a:cubicBezTo>
                <a:cubicBezTo>
                  <a:pt x="1293091" y="1523665"/>
                  <a:pt x="1303127" y="1493818"/>
                  <a:pt x="1333232" y="1486711"/>
                </a:cubicBezTo>
                <a:cubicBezTo>
                  <a:pt x="1331799" y="1483869"/>
                  <a:pt x="1322839" y="1485645"/>
                  <a:pt x="1312804" y="1487955"/>
                </a:cubicBezTo>
                <a:lnTo>
                  <a:pt x="1306498" y="1488997"/>
                </a:lnTo>
                <a:lnTo>
                  <a:pt x="1320509" y="1485468"/>
                </a:lnTo>
                <a:cubicBezTo>
                  <a:pt x="1331799" y="1481737"/>
                  <a:pt x="1343268" y="1476762"/>
                  <a:pt x="1354736" y="1469656"/>
                </a:cubicBezTo>
                <a:lnTo>
                  <a:pt x="1326065" y="1463969"/>
                </a:lnTo>
                <a:lnTo>
                  <a:pt x="1369072" y="1441229"/>
                </a:lnTo>
                <a:lnTo>
                  <a:pt x="1375386" y="1449993"/>
                </a:lnTo>
                <a:lnTo>
                  <a:pt x="1370505" y="1452599"/>
                </a:lnTo>
                <a:cubicBezTo>
                  <a:pt x="1373372" y="1455442"/>
                  <a:pt x="1375881" y="1454731"/>
                  <a:pt x="1378748" y="1452422"/>
                </a:cubicBezTo>
                <a:lnTo>
                  <a:pt x="1388971" y="1442811"/>
                </a:lnTo>
                <a:lnTo>
                  <a:pt x="1389443" y="1442501"/>
                </a:lnTo>
                <a:lnTo>
                  <a:pt x="1391650" y="1441051"/>
                </a:lnTo>
                <a:cubicBezTo>
                  <a:pt x="1394876" y="1438030"/>
                  <a:pt x="1396309" y="1435543"/>
                  <a:pt x="1396309" y="1434122"/>
                </a:cubicBezTo>
                <a:cubicBezTo>
                  <a:pt x="1404911" y="1432700"/>
                  <a:pt x="1414947" y="1429858"/>
                  <a:pt x="1423548" y="1425595"/>
                </a:cubicBezTo>
                <a:cubicBezTo>
                  <a:pt x="1432149" y="1421329"/>
                  <a:pt x="1440751" y="1415645"/>
                  <a:pt x="1450785" y="1409960"/>
                </a:cubicBezTo>
                <a:cubicBezTo>
                  <a:pt x="1470855" y="1400010"/>
                  <a:pt x="1489493" y="1385797"/>
                  <a:pt x="1510996" y="1375847"/>
                </a:cubicBezTo>
                <a:lnTo>
                  <a:pt x="1510996" y="1367320"/>
                </a:lnTo>
                <a:cubicBezTo>
                  <a:pt x="1515297" y="1365897"/>
                  <a:pt x="1519597" y="1364477"/>
                  <a:pt x="1521032" y="1364477"/>
                </a:cubicBezTo>
                <a:cubicBezTo>
                  <a:pt x="1521032" y="1350264"/>
                  <a:pt x="1552571" y="1328943"/>
                  <a:pt x="1546836" y="1320416"/>
                </a:cubicBezTo>
                <a:cubicBezTo>
                  <a:pt x="1533933" y="1327522"/>
                  <a:pt x="1505261" y="1345999"/>
                  <a:pt x="1510996" y="1348842"/>
                </a:cubicBezTo>
                <a:cubicBezTo>
                  <a:pt x="1493793" y="1355949"/>
                  <a:pt x="1500961" y="1347421"/>
                  <a:pt x="1515297" y="1334629"/>
                </a:cubicBezTo>
                <a:cubicBezTo>
                  <a:pt x="1522465" y="1328943"/>
                  <a:pt x="1531066" y="1321836"/>
                  <a:pt x="1539667" y="1314731"/>
                </a:cubicBezTo>
                <a:cubicBezTo>
                  <a:pt x="1546836" y="1309045"/>
                  <a:pt x="1554003" y="1301938"/>
                  <a:pt x="1558305" y="1297674"/>
                </a:cubicBezTo>
                <a:cubicBezTo>
                  <a:pt x="1543969" y="1320416"/>
                  <a:pt x="1568339" y="1297674"/>
                  <a:pt x="1581242" y="1289146"/>
                </a:cubicBezTo>
                <a:cubicBezTo>
                  <a:pt x="1581242" y="1286303"/>
                  <a:pt x="1576941" y="1289146"/>
                  <a:pt x="1574073" y="1289146"/>
                </a:cubicBezTo>
                <a:cubicBezTo>
                  <a:pt x="1586977" y="1270668"/>
                  <a:pt x="1601312" y="1263563"/>
                  <a:pt x="1614214" y="1256456"/>
                </a:cubicBezTo>
                <a:cubicBezTo>
                  <a:pt x="1625682" y="1250770"/>
                  <a:pt x="1635718" y="1242242"/>
                  <a:pt x="1637151" y="1223766"/>
                </a:cubicBezTo>
                <a:lnTo>
                  <a:pt x="1651487" y="1225187"/>
                </a:lnTo>
                <a:lnTo>
                  <a:pt x="1660088" y="1208131"/>
                </a:lnTo>
                <a:lnTo>
                  <a:pt x="1667257" y="1191074"/>
                </a:lnTo>
                <a:cubicBezTo>
                  <a:pt x="1677291" y="1195338"/>
                  <a:pt x="1684460" y="1185389"/>
                  <a:pt x="1693061" y="1175439"/>
                </a:cubicBezTo>
                <a:cubicBezTo>
                  <a:pt x="1701663" y="1165491"/>
                  <a:pt x="1708830" y="1154120"/>
                  <a:pt x="1718866" y="1156963"/>
                </a:cubicBezTo>
                <a:cubicBezTo>
                  <a:pt x="1741803" y="1121430"/>
                  <a:pt x="1704530" y="1154120"/>
                  <a:pt x="1714565" y="1142749"/>
                </a:cubicBezTo>
                <a:cubicBezTo>
                  <a:pt x="1723166" y="1125694"/>
                  <a:pt x="1740369" y="1102952"/>
                  <a:pt x="1754705" y="1084474"/>
                </a:cubicBezTo>
                <a:cubicBezTo>
                  <a:pt x="1767608" y="1064576"/>
                  <a:pt x="1779077" y="1047520"/>
                  <a:pt x="1777642" y="1038992"/>
                </a:cubicBezTo>
                <a:cubicBezTo>
                  <a:pt x="1789111" y="1024778"/>
                  <a:pt x="1796279" y="1009144"/>
                  <a:pt x="1803447" y="993509"/>
                </a:cubicBezTo>
                <a:cubicBezTo>
                  <a:pt x="1810615" y="977876"/>
                  <a:pt x="1814915" y="962241"/>
                  <a:pt x="1822084" y="949448"/>
                </a:cubicBezTo>
                <a:lnTo>
                  <a:pt x="1813483" y="943763"/>
                </a:lnTo>
                <a:cubicBezTo>
                  <a:pt x="1820650" y="930972"/>
                  <a:pt x="1829251" y="915337"/>
                  <a:pt x="1832118" y="901123"/>
                </a:cubicBezTo>
                <a:cubicBezTo>
                  <a:pt x="1830685" y="901123"/>
                  <a:pt x="1827818" y="902544"/>
                  <a:pt x="1826384" y="905387"/>
                </a:cubicBezTo>
                <a:cubicBezTo>
                  <a:pt x="1837853" y="879804"/>
                  <a:pt x="1843587" y="854219"/>
                  <a:pt x="1849321" y="831479"/>
                </a:cubicBezTo>
                <a:cubicBezTo>
                  <a:pt x="1850756" y="818686"/>
                  <a:pt x="1853623" y="807315"/>
                  <a:pt x="1855056" y="795945"/>
                </a:cubicBezTo>
                <a:lnTo>
                  <a:pt x="1857923" y="778888"/>
                </a:lnTo>
                <a:cubicBezTo>
                  <a:pt x="1857923" y="773204"/>
                  <a:pt x="1859357" y="767518"/>
                  <a:pt x="1859357" y="761833"/>
                </a:cubicBezTo>
                <a:cubicBezTo>
                  <a:pt x="1856490" y="763254"/>
                  <a:pt x="1853623" y="764676"/>
                  <a:pt x="1850756" y="767518"/>
                </a:cubicBezTo>
                <a:cubicBezTo>
                  <a:pt x="1849321" y="770361"/>
                  <a:pt x="1846454" y="777468"/>
                  <a:pt x="1843587" y="790259"/>
                </a:cubicBezTo>
                <a:cubicBezTo>
                  <a:pt x="1842154" y="778888"/>
                  <a:pt x="1843587" y="767518"/>
                  <a:pt x="1845021" y="753305"/>
                </a:cubicBezTo>
                <a:cubicBezTo>
                  <a:pt x="1846454" y="739091"/>
                  <a:pt x="1849321" y="724879"/>
                  <a:pt x="1852189" y="709244"/>
                </a:cubicBezTo>
                <a:cubicBezTo>
                  <a:pt x="1856490" y="677975"/>
                  <a:pt x="1860790" y="643862"/>
                  <a:pt x="1855056" y="611172"/>
                </a:cubicBezTo>
                <a:lnTo>
                  <a:pt x="1850756" y="616857"/>
                </a:lnTo>
                <a:cubicBezTo>
                  <a:pt x="1852189" y="604065"/>
                  <a:pt x="1852189" y="592694"/>
                  <a:pt x="1853623" y="579902"/>
                </a:cubicBezTo>
                <a:cubicBezTo>
                  <a:pt x="1852189" y="587009"/>
                  <a:pt x="1847889" y="582745"/>
                  <a:pt x="1843587" y="584166"/>
                </a:cubicBezTo>
                <a:cubicBezTo>
                  <a:pt x="1833553" y="524470"/>
                  <a:pt x="1807748" y="459089"/>
                  <a:pt x="1807748" y="420714"/>
                </a:cubicBezTo>
                <a:cubicBezTo>
                  <a:pt x="1806314" y="429241"/>
                  <a:pt x="1786244" y="400815"/>
                  <a:pt x="1793412" y="433505"/>
                </a:cubicBezTo>
                <a:cubicBezTo>
                  <a:pt x="1790545" y="416450"/>
                  <a:pt x="1781944" y="402236"/>
                  <a:pt x="1774775" y="386601"/>
                </a:cubicBezTo>
                <a:cubicBezTo>
                  <a:pt x="1770475" y="379494"/>
                  <a:pt x="1767608" y="370966"/>
                  <a:pt x="1761873" y="363859"/>
                </a:cubicBezTo>
                <a:cubicBezTo>
                  <a:pt x="1756139" y="356754"/>
                  <a:pt x="1751838" y="348225"/>
                  <a:pt x="1746103" y="341119"/>
                </a:cubicBezTo>
                <a:cubicBezTo>
                  <a:pt x="1740369" y="332590"/>
                  <a:pt x="1734635" y="325485"/>
                  <a:pt x="1728900" y="318378"/>
                </a:cubicBezTo>
                <a:cubicBezTo>
                  <a:pt x="1723166" y="311271"/>
                  <a:pt x="1715999" y="304164"/>
                  <a:pt x="1710265" y="297058"/>
                </a:cubicBezTo>
                <a:cubicBezTo>
                  <a:pt x="1704530" y="291372"/>
                  <a:pt x="1698796" y="282844"/>
                  <a:pt x="1691627" y="277158"/>
                </a:cubicBezTo>
                <a:lnTo>
                  <a:pt x="1674423" y="260101"/>
                </a:lnTo>
                <a:lnTo>
                  <a:pt x="1672990" y="260101"/>
                </a:lnTo>
                <a:lnTo>
                  <a:pt x="1667256" y="252995"/>
                </a:lnTo>
                <a:lnTo>
                  <a:pt x="1672993" y="258682"/>
                </a:lnTo>
                <a:lnTo>
                  <a:pt x="1674424" y="258682"/>
                </a:lnTo>
                <a:cubicBezTo>
                  <a:pt x="1668690" y="251575"/>
                  <a:pt x="1662956" y="243047"/>
                  <a:pt x="1655788" y="235940"/>
                </a:cubicBezTo>
                <a:lnTo>
                  <a:pt x="1652921" y="235940"/>
                </a:lnTo>
                <a:cubicBezTo>
                  <a:pt x="1658656" y="240204"/>
                  <a:pt x="1662956" y="245890"/>
                  <a:pt x="1667257" y="251575"/>
                </a:cubicBezTo>
                <a:cubicBezTo>
                  <a:pt x="1657221" y="241626"/>
                  <a:pt x="1647187" y="233097"/>
                  <a:pt x="1637151" y="223149"/>
                </a:cubicBezTo>
                <a:cubicBezTo>
                  <a:pt x="1627117" y="214621"/>
                  <a:pt x="1619948" y="204671"/>
                  <a:pt x="1611347" y="196143"/>
                </a:cubicBezTo>
                <a:cubicBezTo>
                  <a:pt x="1605612" y="196143"/>
                  <a:pt x="1594144" y="198986"/>
                  <a:pt x="1578375" y="193300"/>
                </a:cubicBezTo>
                <a:cubicBezTo>
                  <a:pt x="1581242" y="187615"/>
                  <a:pt x="1562605" y="177665"/>
                  <a:pt x="1538235" y="169138"/>
                </a:cubicBezTo>
                <a:cubicBezTo>
                  <a:pt x="1526766" y="164874"/>
                  <a:pt x="1513863" y="159189"/>
                  <a:pt x="1502394" y="153503"/>
                </a:cubicBezTo>
                <a:cubicBezTo>
                  <a:pt x="1490926" y="149239"/>
                  <a:pt x="1480891" y="143554"/>
                  <a:pt x="1473723" y="136447"/>
                </a:cubicBezTo>
                <a:cubicBezTo>
                  <a:pt x="1467988" y="137868"/>
                  <a:pt x="1486626" y="144975"/>
                  <a:pt x="1473723" y="143554"/>
                </a:cubicBezTo>
                <a:cubicBezTo>
                  <a:pt x="1453653" y="133604"/>
                  <a:pt x="1430715" y="125076"/>
                  <a:pt x="1406345" y="115128"/>
                </a:cubicBezTo>
                <a:cubicBezTo>
                  <a:pt x="1393442" y="109442"/>
                  <a:pt x="1380541" y="105178"/>
                  <a:pt x="1367638" y="100914"/>
                </a:cubicBezTo>
                <a:cubicBezTo>
                  <a:pt x="1354736" y="95229"/>
                  <a:pt x="1341833" y="90964"/>
                  <a:pt x="1327497" y="88122"/>
                </a:cubicBezTo>
                <a:cubicBezTo>
                  <a:pt x="1271588" y="72488"/>
                  <a:pt x="1211378" y="66802"/>
                  <a:pt x="1158335" y="71065"/>
                </a:cubicBezTo>
                <a:cubicBezTo>
                  <a:pt x="1154035" y="61117"/>
                  <a:pt x="1129663" y="55431"/>
                  <a:pt x="1098124" y="55431"/>
                </a:cubicBezTo>
                <a:cubicBezTo>
                  <a:pt x="1082355" y="55431"/>
                  <a:pt x="1065153" y="56853"/>
                  <a:pt x="1047949" y="56853"/>
                </a:cubicBezTo>
                <a:cubicBezTo>
                  <a:pt x="1030747" y="58274"/>
                  <a:pt x="1014976" y="58274"/>
                  <a:pt x="999208" y="58274"/>
                </a:cubicBezTo>
                <a:cubicBezTo>
                  <a:pt x="987739" y="73908"/>
                  <a:pt x="1033614" y="61117"/>
                  <a:pt x="1050817" y="68224"/>
                </a:cubicBezTo>
                <a:cubicBezTo>
                  <a:pt x="1017843" y="71065"/>
                  <a:pt x="1046515" y="85279"/>
                  <a:pt x="993473" y="83859"/>
                </a:cubicBezTo>
                <a:cubicBezTo>
                  <a:pt x="996341" y="85279"/>
                  <a:pt x="994906" y="86700"/>
                  <a:pt x="1006375" y="85279"/>
                </a:cubicBezTo>
                <a:cubicBezTo>
                  <a:pt x="974836" y="92386"/>
                  <a:pt x="1010676" y="68224"/>
                  <a:pt x="961935" y="82436"/>
                </a:cubicBezTo>
                <a:lnTo>
                  <a:pt x="961935" y="92386"/>
                </a:lnTo>
                <a:cubicBezTo>
                  <a:pt x="951899" y="89543"/>
                  <a:pt x="940430" y="88122"/>
                  <a:pt x="928961" y="86700"/>
                </a:cubicBezTo>
                <a:cubicBezTo>
                  <a:pt x="830045" y="119392"/>
                  <a:pt x="744030" y="147818"/>
                  <a:pt x="666617" y="198986"/>
                </a:cubicBezTo>
                <a:cubicBezTo>
                  <a:pt x="660882" y="198986"/>
                  <a:pt x="660882" y="193300"/>
                  <a:pt x="669484" y="186195"/>
                </a:cubicBezTo>
                <a:cubicBezTo>
                  <a:pt x="650846" y="194722"/>
                  <a:pt x="629343" y="203250"/>
                  <a:pt x="607839" y="211778"/>
                </a:cubicBezTo>
                <a:cubicBezTo>
                  <a:pt x="586336" y="220306"/>
                  <a:pt x="563399" y="231676"/>
                  <a:pt x="546196" y="248732"/>
                </a:cubicBezTo>
                <a:cubicBezTo>
                  <a:pt x="550496" y="248732"/>
                  <a:pt x="554797" y="247311"/>
                  <a:pt x="559097" y="245890"/>
                </a:cubicBezTo>
                <a:cubicBezTo>
                  <a:pt x="528993" y="270053"/>
                  <a:pt x="511790" y="277158"/>
                  <a:pt x="491719" y="285687"/>
                </a:cubicBezTo>
                <a:cubicBezTo>
                  <a:pt x="471649" y="294215"/>
                  <a:pt x="448712" y="302743"/>
                  <a:pt x="411439" y="328326"/>
                </a:cubicBezTo>
                <a:cubicBezTo>
                  <a:pt x="418606" y="321221"/>
                  <a:pt x="432942" y="312691"/>
                  <a:pt x="445845" y="304164"/>
                </a:cubicBezTo>
                <a:cubicBezTo>
                  <a:pt x="458746" y="295636"/>
                  <a:pt x="468782" y="287108"/>
                  <a:pt x="467348" y="281424"/>
                </a:cubicBezTo>
                <a:lnTo>
                  <a:pt x="461537" y="282944"/>
                </a:lnTo>
                <a:lnTo>
                  <a:pt x="474517" y="275737"/>
                </a:lnTo>
                <a:cubicBezTo>
                  <a:pt x="468782" y="278580"/>
                  <a:pt x="464481" y="278580"/>
                  <a:pt x="461614" y="277158"/>
                </a:cubicBezTo>
                <a:cubicBezTo>
                  <a:pt x="483118" y="267210"/>
                  <a:pt x="508923" y="250154"/>
                  <a:pt x="539027" y="234519"/>
                </a:cubicBezTo>
                <a:lnTo>
                  <a:pt x="500321" y="261525"/>
                </a:lnTo>
                <a:cubicBezTo>
                  <a:pt x="511790" y="261525"/>
                  <a:pt x="527558" y="250154"/>
                  <a:pt x="543329" y="238783"/>
                </a:cubicBezTo>
                <a:cubicBezTo>
                  <a:pt x="559097" y="227412"/>
                  <a:pt x="574867" y="216042"/>
                  <a:pt x="583469" y="213199"/>
                </a:cubicBezTo>
                <a:cubicBezTo>
                  <a:pt x="576300" y="203250"/>
                  <a:pt x="551930" y="218885"/>
                  <a:pt x="572000" y="196143"/>
                </a:cubicBezTo>
                <a:cubicBezTo>
                  <a:pt x="603539" y="173401"/>
                  <a:pt x="616440" y="171981"/>
                  <a:pt x="627909" y="170560"/>
                </a:cubicBezTo>
                <a:cubicBezTo>
                  <a:pt x="635078" y="170560"/>
                  <a:pt x="640812" y="170560"/>
                  <a:pt x="649414" y="169138"/>
                </a:cubicBezTo>
                <a:cubicBezTo>
                  <a:pt x="658015" y="169138"/>
                  <a:pt x="670917" y="166294"/>
                  <a:pt x="688120" y="160610"/>
                </a:cubicBezTo>
                <a:lnTo>
                  <a:pt x="678085" y="170560"/>
                </a:lnTo>
                <a:cubicBezTo>
                  <a:pt x="688120" y="166294"/>
                  <a:pt x="699588" y="164874"/>
                  <a:pt x="711057" y="162031"/>
                </a:cubicBezTo>
                <a:cubicBezTo>
                  <a:pt x="722525" y="159189"/>
                  <a:pt x="735429" y="154925"/>
                  <a:pt x="748330" y="143554"/>
                </a:cubicBezTo>
                <a:cubicBezTo>
                  <a:pt x="744030" y="136447"/>
                  <a:pt x="721093" y="147818"/>
                  <a:pt x="706757" y="149239"/>
                </a:cubicBezTo>
                <a:cubicBezTo>
                  <a:pt x="711057" y="142132"/>
                  <a:pt x="751197" y="144975"/>
                  <a:pt x="771267" y="127920"/>
                </a:cubicBezTo>
                <a:cubicBezTo>
                  <a:pt x="746897" y="125076"/>
                  <a:pt x="692421" y="144975"/>
                  <a:pt x="658015" y="163453"/>
                </a:cubicBezTo>
                <a:cubicBezTo>
                  <a:pt x="660882" y="159189"/>
                  <a:pt x="659448" y="154925"/>
                  <a:pt x="652281" y="153503"/>
                </a:cubicBezTo>
                <a:cubicBezTo>
                  <a:pt x="706757" y="130763"/>
                  <a:pt x="765533" y="112285"/>
                  <a:pt x="822876" y="95229"/>
                </a:cubicBezTo>
                <a:cubicBezTo>
                  <a:pt x="881654" y="79595"/>
                  <a:pt x="938997" y="65381"/>
                  <a:pt x="994906" y="51167"/>
                </a:cubicBezTo>
                <a:cubicBezTo>
                  <a:pt x="963367" y="49746"/>
                  <a:pt x="970536" y="48325"/>
                  <a:pt x="982005" y="45482"/>
                </a:cubicBezTo>
                <a:cubicBezTo>
                  <a:pt x="993473" y="42639"/>
                  <a:pt x="1012109" y="39797"/>
                  <a:pt x="1003508" y="32691"/>
                </a:cubicBezTo>
                <a:cubicBezTo>
                  <a:pt x="1014976" y="42639"/>
                  <a:pt x="1047949" y="24163"/>
                  <a:pt x="1080921" y="27004"/>
                </a:cubicBezTo>
                <a:cubicBezTo>
                  <a:pt x="1086655" y="19899"/>
                  <a:pt x="1069453" y="18477"/>
                  <a:pt x="1055117" y="18477"/>
                </a:cubicBezTo>
                <a:cubicBezTo>
                  <a:pt x="1039348" y="18477"/>
                  <a:pt x="1026445" y="18477"/>
                  <a:pt x="1039348" y="12792"/>
                </a:cubicBezTo>
                <a:cubicBezTo>
                  <a:pt x="1055117" y="11370"/>
                  <a:pt x="1072320" y="12792"/>
                  <a:pt x="1089523" y="12792"/>
                </a:cubicBezTo>
                <a:cubicBezTo>
                  <a:pt x="1106726" y="12792"/>
                  <a:pt x="1126796" y="14213"/>
                  <a:pt x="1145433" y="17056"/>
                </a:cubicBezTo>
                <a:cubicBezTo>
                  <a:pt x="1154035" y="18477"/>
                  <a:pt x="1164069" y="18477"/>
                  <a:pt x="1174105" y="19899"/>
                </a:cubicBezTo>
                <a:cubicBezTo>
                  <a:pt x="1184139" y="21320"/>
                  <a:pt x="1194175" y="22740"/>
                  <a:pt x="1204209" y="24163"/>
                </a:cubicBezTo>
                <a:cubicBezTo>
                  <a:pt x="1214245" y="25584"/>
                  <a:pt x="1224279" y="27004"/>
                  <a:pt x="1234315" y="27004"/>
                </a:cubicBezTo>
                <a:cubicBezTo>
                  <a:pt x="1244349" y="28427"/>
                  <a:pt x="1254385" y="29847"/>
                  <a:pt x="1264420" y="29847"/>
                </a:cubicBezTo>
                <a:cubicBezTo>
                  <a:pt x="1260120" y="24163"/>
                  <a:pt x="1241482" y="21320"/>
                  <a:pt x="1238615" y="18477"/>
                </a:cubicBezTo>
                <a:cubicBezTo>
                  <a:pt x="1251518" y="21320"/>
                  <a:pt x="1264420" y="25584"/>
                  <a:pt x="1278755" y="29847"/>
                </a:cubicBezTo>
                <a:cubicBezTo>
                  <a:pt x="1284490" y="32691"/>
                  <a:pt x="1291659" y="34111"/>
                  <a:pt x="1298826" y="36954"/>
                </a:cubicBezTo>
                <a:cubicBezTo>
                  <a:pt x="1305994" y="39797"/>
                  <a:pt x="1311729" y="42639"/>
                  <a:pt x="1318896" y="45482"/>
                </a:cubicBezTo>
                <a:cubicBezTo>
                  <a:pt x="1331799" y="49746"/>
                  <a:pt x="1344700" y="54010"/>
                  <a:pt x="1356169" y="56853"/>
                </a:cubicBezTo>
                <a:cubicBezTo>
                  <a:pt x="1367638" y="61117"/>
                  <a:pt x="1377673" y="62538"/>
                  <a:pt x="1387708" y="59696"/>
                </a:cubicBezTo>
                <a:cubicBezTo>
                  <a:pt x="1376239" y="54010"/>
                  <a:pt x="1364770" y="45482"/>
                  <a:pt x="1351869" y="39797"/>
                </a:cubicBezTo>
                <a:cubicBezTo>
                  <a:pt x="1338966" y="34111"/>
                  <a:pt x="1326065" y="27004"/>
                  <a:pt x="1313161" y="21320"/>
                </a:cubicBezTo>
                <a:cubicBezTo>
                  <a:pt x="1318896" y="22740"/>
                  <a:pt x="1328932" y="22740"/>
                  <a:pt x="1343267" y="22740"/>
                </a:cubicBezTo>
                <a:close/>
                <a:moveTo>
                  <a:pt x="1250083" y="0"/>
                </a:moveTo>
                <a:cubicBezTo>
                  <a:pt x="1285924" y="0"/>
                  <a:pt x="1287356" y="9950"/>
                  <a:pt x="1295958" y="15634"/>
                </a:cubicBezTo>
                <a:cubicBezTo>
                  <a:pt x="1278755" y="9950"/>
                  <a:pt x="1262986" y="4264"/>
                  <a:pt x="1250083" y="0"/>
                </a:cubicBezTo>
                <a:close/>
              </a:path>
            </a:pathLst>
          </a:custGeom>
          <a:solidFill>
            <a:srgbClr val="F7B204"/>
          </a:solidFill>
          <a:ln w="9525" cap="flat">
            <a:noFill/>
            <a:prstDash val="solid"/>
            <a:miter/>
          </a:ln>
        </p:spPr>
        <p:txBody>
          <a:bodyPr wrap="square" rtlCol="0" anchor="ctr">
            <a:noAutofit/>
          </a:bodyPr>
          <a:lstStyle/>
          <a:p>
            <a:pPr marL="0" marR="0" lvl="0" indent="0" defTabSz="91421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73A4A"/>
              </a:solidFill>
              <a:effectLst/>
              <a:uLnTx/>
              <a:uFillTx/>
              <a:latin typeface="Jura" pitchFamily="2" charset="0"/>
            </a:endParaRPr>
          </a:p>
        </p:txBody>
      </p:sp>
      <p:sp>
        <p:nvSpPr>
          <p:cNvPr id="9" name="TextBox 8">
            <a:extLst>
              <a:ext uri="{FF2B5EF4-FFF2-40B4-BE49-F238E27FC236}">
                <a16:creationId xmlns:a16="http://schemas.microsoft.com/office/drawing/2014/main" id="{145123FF-2E10-7AF9-3A28-8AF6DE787AA2}"/>
              </a:ext>
            </a:extLst>
          </p:cNvPr>
          <p:cNvSpPr txBox="1"/>
          <p:nvPr/>
        </p:nvSpPr>
        <p:spPr>
          <a:xfrm>
            <a:off x="5470938" y="654667"/>
            <a:ext cx="3607074" cy="830997"/>
          </a:xfrm>
          <a:prstGeom prst="rect">
            <a:avLst/>
          </a:prstGeom>
          <a:noFill/>
        </p:spPr>
        <p:txBody>
          <a:bodyPr wrap="square" rtlCol="0">
            <a:spAutoFit/>
          </a:bodyPr>
          <a:lstStyle/>
          <a:p>
            <a:r>
              <a:rPr lang="en-US" sz="2400" b="1" dirty="0">
                <a:latin typeface="Century Gothic" panose="020B0502020202020204" pitchFamily="34" charset="0"/>
              </a:rPr>
              <a:t>Electronic fraud explained:</a:t>
            </a:r>
          </a:p>
        </p:txBody>
      </p:sp>
      <p:pic>
        <p:nvPicPr>
          <p:cNvPr id="10" name="Picture 9" descr="A black background with blue text&#10;&#10;Description automatically generated">
            <a:extLst>
              <a:ext uri="{FF2B5EF4-FFF2-40B4-BE49-F238E27FC236}">
                <a16:creationId xmlns:a16="http://schemas.microsoft.com/office/drawing/2014/main" id="{B89C03D6-68CA-FC19-F846-65EFE2E035F7}"/>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358888173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2">
            <a:extLst>
              <a:ext uri="{FF2B5EF4-FFF2-40B4-BE49-F238E27FC236}">
                <a16:creationId xmlns:a16="http://schemas.microsoft.com/office/drawing/2014/main" id="{3B79C6A2-218D-C984-3532-DFA4160908C8}"/>
              </a:ext>
            </a:extLst>
          </p:cNvPr>
          <p:cNvSpPr txBox="1">
            <a:spLocks/>
          </p:cNvSpPr>
          <p:nvPr/>
        </p:nvSpPr>
        <p:spPr>
          <a:xfrm>
            <a:off x="320041" y="1485664"/>
            <a:ext cx="11704320" cy="5532356"/>
          </a:xfrm>
          <a:prstGeom prst="rect">
            <a:avLst/>
          </a:prstGeom>
        </p:spPr>
        <p:txBody>
          <a:bodyPr>
            <a:normAutofit fontScale="925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2400" dirty="0">
                <a:solidFill>
                  <a:schemeClr val="accent4"/>
                </a:solidFill>
                <a:latin typeface="Century Gothic" panose="020B0502020202020204" pitchFamily="34" charset="0"/>
              </a:rPr>
              <a:t>Stanbic Bank Uganda Limited v Gabigogo (Civil Appeal 28 of 2023) [2024] UGCommC 23 – card swapping at ATM </a:t>
            </a:r>
          </a:p>
          <a:p>
            <a:pPr marL="0" indent="0">
              <a:buNone/>
            </a:pPr>
            <a:endParaRPr lang="en-US" sz="2400" dirty="0">
              <a:solidFill>
                <a:schemeClr val="accent4"/>
              </a:solidFill>
              <a:latin typeface="Century Gothic" panose="020B0502020202020204" pitchFamily="34" charset="0"/>
            </a:endParaRPr>
          </a:p>
          <a:p>
            <a:pPr marL="0" indent="0" algn="just">
              <a:buNone/>
            </a:pPr>
            <a:r>
              <a:rPr lang="en-US" sz="2400" dirty="0">
                <a:latin typeface="Century Gothic" panose="020B0502020202020204" pitchFamily="34" charset="0"/>
              </a:rPr>
              <a:t>Innumerable ways and means are adopted by the fraudsters. Electronic banking systems fraud is constantly evolving as criminals discover new ways to thwart the efforts of financial institutions and other interested parties to protect transaction data. </a:t>
            </a:r>
          </a:p>
          <a:p>
            <a:pPr marL="0" indent="0" algn="just">
              <a:buNone/>
            </a:pPr>
            <a:endParaRPr lang="en-US" sz="2400" dirty="0">
              <a:latin typeface="Century Gothic" panose="020B0502020202020204" pitchFamily="34" charset="0"/>
            </a:endParaRPr>
          </a:p>
          <a:p>
            <a:pPr marL="0" indent="0" algn="just">
              <a:buNone/>
            </a:pPr>
            <a:r>
              <a:rPr lang="en-US" sz="2400" i="1" dirty="0">
                <a:latin typeface="Century Gothic" panose="020B0502020202020204" pitchFamily="34" charset="0"/>
              </a:rPr>
              <a:t>The common law principle is that </a:t>
            </a:r>
            <a:r>
              <a:rPr lang="en-US" sz="2400" b="1" i="1" dirty="0">
                <a:solidFill>
                  <a:srgbClr val="FF0000"/>
                </a:solidFill>
                <a:latin typeface="Century Gothic" panose="020B0502020202020204" pitchFamily="34" charset="0"/>
              </a:rPr>
              <a:t>a bank </a:t>
            </a:r>
            <a:r>
              <a:rPr lang="en-US" sz="2400" i="1" dirty="0">
                <a:latin typeface="Century Gothic" panose="020B0502020202020204" pitchFamily="34" charset="0"/>
              </a:rPr>
              <a:t>has an </a:t>
            </a:r>
            <a:r>
              <a:rPr lang="en-US" sz="2400" b="1" i="1" dirty="0">
                <a:solidFill>
                  <a:srgbClr val="FF0000"/>
                </a:solidFill>
                <a:latin typeface="Century Gothic" panose="020B0502020202020204" pitchFamily="34" charset="0"/>
              </a:rPr>
              <a:t>obligation </a:t>
            </a:r>
            <a:r>
              <a:rPr lang="en-US" sz="2400" i="1" dirty="0">
                <a:latin typeface="Century Gothic" panose="020B0502020202020204" pitchFamily="34" charset="0"/>
              </a:rPr>
              <a:t>to </a:t>
            </a:r>
            <a:r>
              <a:rPr lang="en-US" sz="2400" b="1" i="1" dirty="0">
                <a:solidFill>
                  <a:srgbClr val="FF0000"/>
                </a:solidFill>
                <a:latin typeface="Century Gothic" panose="020B0502020202020204" pitchFamily="34" charset="0"/>
              </a:rPr>
              <a:t>exercise reasonable care and skill in performing their mandate</a:t>
            </a:r>
            <a:r>
              <a:rPr lang="en-US" sz="2400" i="1" dirty="0">
                <a:latin typeface="Century Gothic" panose="020B0502020202020204" pitchFamily="34" charset="0"/>
              </a:rPr>
              <a:t>. What this means </a:t>
            </a:r>
            <a:r>
              <a:rPr lang="en-US" sz="2400" b="1" i="1" dirty="0">
                <a:solidFill>
                  <a:srgbClr val="FF0000"/>
                </a:solidFill>
                <a:latin typeface="Century Gothic" panose="020B0502020202020204" pitchFamily="34" charset="0"/>
              </a:rPr>
              <a:t>in matters of electronic transactions</a:t>
            </a:r>
            <a:r>
              <a:rPr lang="en-US" sz="2400" i="1" dirty="0">
                <a:latin typeface="Century Gothic" panose="020B0502020202020204" pitchFamily="34" charset="0"/>
              </a:rPr>
              <a:t> is that banks have a duty to take reasonable measures to ensure that their </a:t>
            </a:r>
            <a:r>
              <a:rPr lang="en-US" sz="2400" b="1" i="1" dirty="0">
                <a:solidFill>
                  <a:srgbClr val="FF0000"/>
                </a:solidFill>
                <a:latin typeface="Century Gothic" panose="020B0502020202020204" pitchFamily="34" charset="0"/>
              </a:rPr>
              <a:t>digital banking systems are secure</a:t>
            </a:r>
            <a:r>
              <a:rPr lang="en-US" sz="2400" i="1" dirty="0">
                <a:latin typeface="Century Gothic" panose="020B0502020202020204" pitchFamily="34" charset="0"/>
              </a:rPr>
              <a:t> and are </a:t>
            </a:r>
            <a:r>
              <a:rPr lang="en-US" sz="2400" b="1" i="1" dirty="0">
                <a:solidFill>
                  <a:srgbClr val="FF0000"/>
                </a:solidFill>
                <a:latin typeface="Century Gothic" panose="020B0502020202020204" pitchFamily="34" charset="0"/>
              </a:rPr>
              <a:t>regularly reviewed and updated</a:t>
            </a:r>
            <a:r>
              <a:rPr lang="en-US" sz="2400" i="1" dirty="0">
                <a:latin typeface="Century Gothic" panose="020B0502020202020204" pitchFamily="34" charset="0"/>
              </a:rPr>
              <a:t>. This requires </a:t>
            </a:r>
            <a:r>
              <a:rPr lang="en-US" sz="2400" b="1" i="1" dirty="0">
                <a:solidFill>
                  <a:srgbClr val="FF0000"/>
                </a:solidFill>
                <a:latin typeface="Century Gothic" panose="020B0502020202020204" pitchFamily="34" charset="0"/>
              </a:rPr>
              <a:t>constant testing</a:t>
            </a:r>
            <a:r>
              <a:rPr lang="en-US" sz="2400" i="1" dirty="0">
                <a:latin typeface="Century Gothic" panose="020B0502020202020204" pitchFamily="34" charset="0"/>
              </a:rPr>
              <a:t>, </a:t>
            </a:r>
            <a:r>
              <a:rPr lang="en-US" sz="2400" b="1" i="1" dirty="0">
                <a:solidFill>
                  <a:srgbClr val="FF0000"/>
                </a:solidFill>
                <a:latin typeface="Century Gothic" panose="020B0502020202020204" pitchFamily="34" charset="0"/>
              </a:rPr>
              <a:t>artificial simulations</a:t>
            </a:r>
            <a:r>
              <a:rPr lang="en-US" sz="2400" i="1" dirty="0">
                <a:latin typeface="Century Gothic" panose="020B0502020202020204" pitchFamily="34" charset="0"/>
              </a:rPr>
              <a:t>, and </a:t>
            </a:r>
            <a:r>
              <a:rPr lang="en-US" sz="2400" b="1" i="1" dirty="0">
                <a:solidFill>
                  <a:srgbClr val="FF0000"/>
                </a:solidFill>
                <a:latin typeface="Century Gothic" panose="020B0502020202020204" pitchFamily="34" charset="0"/>
              </a:rPr>
              <a:t>machine learning</a:t>
            </a:r>
            <a:r>
              <a:rPr lang="en-US" sz="2400" i="1" dirty="0">
                <a:latin typeface="Century Gothic" panose="020B0502020202020204" pitchFamily="34" charset="0"/>
              </a:rPr>
              <a:t> at the back-end. They should know when a suspicious transaction or withdrawal takes place, and to this extent, must ensure that transactions on their digital banking services and received by their systems can be checked and traced. A bank will not be held liable once it shows that the security procedure it has in place is a commercially reasonable method of providing security against </a:t>
            </a:r>
            <a:r>
              <a:rPr lang="en-US" sz="2400" i="1" dirty="0" err="1">
                <a:latin typeface="Century Gothic" panose="020B0502020202020204" pitchFamily="34" charset="0"/>
              </a:rPr>
              <a:t>unauthorised</a:t>
            </a:r>
            <a:r>
              <a:rPr lang="en-US" sz="2400" i="1" dirty="0">
                <a:latin typeface="Century Gothic" panose="020B0502020202020204" pitchFamily="34" charset="0"/>
              </a:rPr>
              <a:t> digital payment orders. </a:t>
            </a:r>
          </a:p>
          <a:p>
            <a:pPr marL="0" indent="0" algn="just">
              <a:buNone/>
            </a:pPr>
            <a:endParaRPr lang="en-US" sz="2400" dirty="0">
              <a:latin typeface="Century Gothic" panose="020B0502020202020204" pitchFamily="34" charset="0"/>
            </a:endParaRPr>
          </a:p>
          <a:p>
            <a:pPr marL="0" indent="0">
              <a:buNone/>
            </a:pPr>
            <a:endParaRPr lang="en-US" sz="2400" dirty="0">
              <a:solidFill>
                <a:schemeClr val="accent4"/>
              </a:solidFill>
              <a:latin typeface="Century Gothic" panose="020B0502020202020204" pitchFamily="34" charset="0"/>
            </a:endParaRPr>
          </a:p>
          <a:p>
            <a:pPr marL="0" indent="0">
              <a:buNone/>
            </a:pPr>
            <a:endParaRPr lang="en-US" sz="2400" dirty="0">
              <a:latin typeface="Century Gothic" panose="020B0502020202020204" pitchFamily="34" charset="0"/>
            </a:endParaRPr>
          </a:p>
        </p:txBody>
      </p:sp>
      <p:grpSp>
        <p:nvGrpSpPr>
          <p:cNvPr id="3" name="Google Shape;12022;p92">
            <a:extLst>
              <a:ext uri="{FF2B5EF4-FFF2-40B4-BE49-F238E27FC236}">
                <a16:creationId xmlns:a16="http://schemas.microsoft.com/office/drawing/2014/main" id="{C77B8241-C286-BEB3-E901-36ECAF4324C7}"/>
              </a:ext>
            </a:extLst>
          </p:cNvPr>
          <p:cNvGrpSpPr/>
          <p:nvPr/>
        </p:nvGrpSpPr>
        <p:grpSpPr>
          <a:xfrm rot="10800000">
            <a:off x="0" y="-361488"/>
            <a:ext cx="2499325" cy="1702685"/>
            <a:chOff x="4126815" y="2760704"/>
            <a:chExt cx="380393" cy="363118"/>
          </a:xfrm>
          <a:solidFill>
            <a:srgbClr val="FFC000"/>
          </a:solidFill>
        </p:grpSpPr>
        <p:sp>
          <p:nvSpPr>
            <p:cNvPr id="4" name="Google Shape;12023;p92">
              <a:extLst>
                <a:ext uri="{FF2B5EF4-FFF2-40B4-BE49-F238E27FC236}">
                  <a16:creationId xmlns:a16="http://schemas.microsoft.com/office/drawing/2014/main" id="{F39C51C9-339B-FE8A-C673-59C0F6CC23AF}"/>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endParaRPr sz="2400" dirty="0"/>
            </a:p>
          </p:txBody>
        </p:sp>
        <p:sp>
          <p:nvSpPr>
            <p:cNvPr id="5" name="Google Shape;12024;p92">
              <a:extLst>
                <a:ext uri="{FF2B5EF4-FFF2-40B4-BE49-F238E27FC236}">
                  <a16:creationId xmlns:a16="http://schemas.microsoft.com/office/drawing/2014/main" id="{643ACC49-20C1-CB2B-D50B-35A6170D4E93}"/>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endParaRPr sz="2400"/>
            </a:p>
          </p:txBody>
        </p:sp>
        <p:sp>
          <p:nvSpPr>
            <p:cNvPr id="6" name="Google Shape;12025;p92">
              <a:extLst>
                <a:ext uri="{FF2B5EF4-FFF2-40B4-BE49-F238E27FC236}">
                  <a16:creationId xmlns:a16="http://schemas.microsoft.com/office/drawing/2014/main" id="{40B1F382-19A3-78AC-4926-86C97F36A414}"/>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7" name="Google Shape;12026;p92">
              <a:extLst>
                <a:ext uri="{FF2B5EF4-FFF2-40B4-BE49-F238E27FC236}">
                  <a16:creationId xmlns:a16="http://schemas.microsoft.com/office/drawing/2014/main" id="{F2B1EA6E-B9C4-F528-63ED-BB4DF8A12F93}"/>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endParaRPr sz="2400" dirty="0"/>
            </a:p>
          </p:txBody>
        </p:sp>
      </p:grpSp>
      <p:sp>
        <p:nvSpPr>
          <p:cNvPr id="8" name="Freeform 9">
            <a:extLst>
              <a:ext uri="{FF2B5EF4-FFF2-40B4-BE49-F238E27FC236}">
                <a16:creationId xmlns:a16="http://schemas.microsoft.com/office/drawing/2014/main" id="{A0DDCC1F-FDB2-BB93-F68B-754F68272930}"/>
              </a:ext>
            </a:extLst>
          </p:cNvPr>
          <p:cNvSpPr/>
          <p:nvPr/>
        </p:nvSpPr>
        <p:spPr>
          <a:xfrm>
            <a:off x="4472169" y="489855"/>
            <a:ext cx="974120" cy="833611"/>
          </a:xfrm>
          <a:custGeom>
            <a:avLst/>
            <a:gdLst>
              <a:gd name="connsiteX0" fmla="*/ 560145 w 1948239"/>
              <a:gd name="connsiteY0" fmla="*/ 1648531 h 1667221"/>
              <a:gd name="connsiteX1" fmla="*/ 582677 w 1948239"/>
              <a:gd name="connsiteY1" fmla="*/ 1650706 h 1667221"/>
              <a:gd name="connsiteX2" fmla="*/ 575942 w 1948239"/>
              <a:gd name="connsiteY2" fmla="*/ 1650697 h 1667221"/>
              <a:gd name="connsiteX3" fmla="*/ 547629 w 1948239"/>
              <a:gd name="connsiteY3" fmla="*/ 1647322 h 1667221"/>
              <a:gd name="connsiteX4" fmla="*/ 558291 w 1948239"/>
              <a:gd name="connsiteY4" fmla="*/ 1648276 h 1667221"/>
              <a:gd name="connsiteX5" fmla="*/ 560145 w 1948239"/>
              <a:gd name="connsiteY5" fmla="*/ 1648531 h 1667221"/>
              <a:gd name="connsiteX6" fmla="*/ 1035048 w 1948239"/>
              <a:gd name="connsiteY6" fmla="*/ 1645899 h 1667221"/>
              <a:gd name="connsiteX7" fmla="*/ 1002074 w 1948239"/>
              <a:gd name="connsiteY7" fmla="*/ 1655848 h 1667221"/>
              <a:gd name="connsiteX8" fmla="*/ 959066 w 1948239"/>
              <a:gd name="connsiteY8" fmla="*/ 1665798 h 1667221"/>
              <a:gd name="connsiteX9" fmla="*/ 1035048 w 1948239"/>
              <a:gd name="connsiteY9" fmla="*/ 1645899 h 1667221"/>
              <a:gd name="connsiteX10" fmla="*/ 1139699 w 1948239"/>
              <a:gd name="connsiteY10" fmla="*/ 1628844 h 1667221"/>
              <a:gd name="connsiteX11" fmla="*/ 1137849 w 1948239"/>
              <a:gd name="connsiteY11" fmla="*/ 1630679 h 1667221"/>
              <a:gd name="connsiteX12" fmla="*/ 1135061 w 1948239"/>
              <a:gd name="connsiteY12" fmla="*/ 1629244 h 1667221"/>
              <a:gd name="connsiteX13" fmla="*/ 1057984 w 1948239"/>
              <a:gd name="connsiteY13" fmla="*/ 1590468 h 1667221"/>
              <a:gd name="connsiteX14" fmla="*/ 1000641 w 1948239"/>
              <a:gd name="connsiteY14" fmla="*/ 1600418 h 1667221"/>
              <a:gd name="connsiteX15" fmla="*/ 1090957 w 1948239"/>
              <a:gd name="connsiteY15" fmla="*/ 1596154 h 1667221"/>
              <a:gd name="connsiteX16" fmla="*/ 1059418 w 1948239"/>
              <a:gd name="connsiteY16" fmla="*/ 1597575 h 1667221"/>
              <a:gd name="connsiteX17" fmla="*/ 1066585 w 1948239"/>
              <a:gd name="connsiteY17" fmla="*/ 1596154 h 1667221"/>
              <a:gd name="connsiteX18" fmla="*/ 642245 w 1948239"/>
              <a:gd name="connsiteY18" fmla="*/ 1576256 h 1667221"/>
              <a:gd name="connsiteX19" fmla="*/ 666617 w 1948239"/>
              <a:gd name="connsiteY19" fmla="*/ 1591890 h 1667221"/>
              <a:gd name="connsiteX20" fmla="*/ 650846 w 1948239"/>
              <a:gd name="connsiteY20" fmla="*/ 1590468 h 1667221"/>
              <a:gd name="connsiteX21" fmla="*/ 695288 w 1948239"/>
              <a:gd name="connsiteY21" fmla="*/ 1606103 h 1667221"/>
              <a:gd name="connsiteX22" fmla="*/ 675218 w 1948239"/>
              <a:gd name="connsiteY22" fmla="*/ 1603261 h 1667221"/>
              <a:gd name="connsiteX23" fmla="*/ 683820 w 1948239"/>
              <a:gd name="connsiteY23" fmla="*/ 1587625 h 1667221"/>
              <a:gd name="connsiteX24" fmla="*/ 642245 w 1948239"/>
              <a:gd name="connsiteY24" fmla="*/ 1576256 h 1667221"/>
              <a:gd name="connsiteX25" fmla="*/ 718987 w 1948239"/>
              <a:gd name="connsiteY25" fmla="*/ 1574456 h 1667221"/>
              <a:gd name="connsiteX26" fmla="*/ 702455 w 1948239"/>
              <a:gd name="connsiteY26" fmla="*/ 1577676 h 1667221"/>
              <a:gd name="connsiteX27" fmla="*/ 754064 w 1948239"/>
              <a:gd name="connsiteY27" fmla="*/ 1589047 h 1667221"/>
              <a:gd name="connsiteX28" fmla="*/ 718987 w 1948239"/>
              <a:gd name="connsiteY28" fmla="*/ 1574456 h 1667221"/>
              <a:gd name="connsiteX29" fmla="*/ 381333 w 1948239"/>
              <a:gd name="connsiteY29" fmla="*/ 1556357 h 1667221"/>
              <a:gd name="connsiteX30" fmla="*/ 447278 w 1948239"/>
              <a:gd name="connsiteY30" fmla="*/ 1577676 h 1667221"/>
              <a:gd name="connsiteX31" fmla="*/ 381333 w 1948239"/>
              <a:gd name="connsiteY31" fmla="*/ 1556357 h 1667221"/>
              <a:gd name="connsiteX32" fmla="*/ 1409212 w 1948239"/>
              <a:gd name="connsiteY32" fmla="*/ 1519401 h 1667221"/>
              <a:gd name="connsiteX33" fmla="*/ 1384841 w 1948239"/>
              <a:gd name="connsiteY33" fmla="*/ 1533615 h 1667221"/>
              <a:gd name="connsiteX34" fmla="*/ 1402044 w 1948239"/>
              <a:gd name="connsiteY34" fmla="*/ 1532194 h 1667221"/>
              <a:gd name="connsiteX35" fmla="*/ 290257 w 1948239"/>
              <a:gd name="connsiteY35" fmla="*/ 1489287 h 1667221"/>
              <a:gd name="connsiteX36" fmla="*/ 288151 w 1948239"/>
              <a:gd name="connsiteY36" fmla="*/ 1495239 h 1667221"/>
              <a:gd name="connsiteX37" fmla="*/ 329724 w 1948239"/>
              <a:gd name="connsiteY37" fmla="*/ 1529351 h 1667221"/>
              <a:gd name="connsiteX38" fmla="*/ 346927 w 1948239"/>
              <a:gd name="connsiteY38" fmla="*/ 1525088 h 1667221"/>
              <a:gd name="connsiteX39" fmla="*/ 319690 w 1948239"/>
              <a:gd name="connsiteY39" fmla="*/ 1498082 h 1667221"/>
              <a:gd name="connsiteX40" fmla="*/ 290257 w 1948239"/>
              <a:gd name="connsiteY40" fmla="*/ 1489287 h 1667221"/>
              <a:gd name="connsiteX41" fmla="*/ 1306498 w 1948239"/>
              <a:gd name="connsiteY41" fmla="*/ 1488997 h 1667221"/>
              <a:gd name="connsiteX42" fmla="*/ 1287357 w 1948239"/>
              <a:gd name="connsiteY42" fmla="*/ 1493818 h 1667221"/>
              <a:gd name="connsiteX43" fmla="*/ 1284179 w 1948239"/>
              <a:gd name="connsiteY43" fmla="*/ 1494378 h 1667221"/>
              <a:gd name="connsiteX44" fmla="*/ 1285924 w 1948239"/>
              <a:gd name="connsiteY44" fmla="*/ 1492396 h 1667221"/>
              <a:gd name="connsiteX45" fmla="*/ 1437884 w 1948239"/>
              <a:gd name="connsiteY45" fmla="*/ 1485290 h 1667221"/>
              <a:gd name="connsiteX46" fmla="*/ 1400611 w 1948239"/>
              <a:gd name="connsiteY46" fmla="*/ 1506610 h 1667221"/>
              <a:gd name="connsiteX47" fmla="*/ 1361903 w 1948239"/>
              <a:gd name="connsiteY47" fmla="*/ 1516560 h 1667221"/>
              <a:gd name="connsiteX48" fmla="*/ 1437884 w 1948239"/>
              <a:gd name="connsiteY48" fmla="*/ 1485290 h 1667221"/>
              <a:gd name="connsiteX49" fmla="*/ 1389142 w 1948239"/>
              <a:gd name="connsiteY49" fmla="*/ 1442650 h 1667221"/>
              <a:gd name="connsiteX50" fmla="*/ 1388971 w 1948239"/>
              <a:gd name="connsiteY50" fmla="*/ 1442811 h 1667221"/>
              <a:gd name="connsiteX51" fmla="*/ 1376239 w 1948239"/>
              <a:gd name="connsiteY51" fmla="*/ 1451178 h 1667221"/>
              <a:gd name="connsiteX52" fmla="*/ 1375386 w 1948239"/>
              <a:gd name="connsiteY52" fmla="*/ 1449993 h 1667221"/>
              <a:gd name="connsiteX53" fmla="*/ 1493793 w 1948239"/>
              <a:gd name="connsiteY53" fmla="*/ 1441229 h 1667221"/>
              <a:gd name="connsiteX54" fmla="*/ 1467988 w 1948239"/>
              <a:gd name="connsiteY54" fmla="*/ 1455442 h 1667221"/>
              <a:gd name="connsiteX55" fmla="*/ 1447918 w 1948239"/>
              <a:gd name="connsiteY55" fmla="*/ 1461128 h 1667221"/>
              <a:gd name="connsiteX56" fmla="*/ 1435017 w 1948239"/>
              <a:gd name="connsiteY56" fmla="*/ 1468233 h 1667221"/>
              <a:gd name="connsiteX57" fmla="*/ 1449353 w 1948239"/>
              <a:gd name="connsiteY57" fmla="*/ 1461128 h 1667221"/>
              <a:gd name="connsiteX58" fmla="*/ 1493793 w 1948239"/>
              <a:gd name="connsiteY58" fmla="*/ 1441229 h 1667221"/>
              <a:gd name="connsiteX59" fmla="*/ 1386812 w 1948239"/>
              <a:gd name="connsiteY59" fmla="*/ 1428968 h 1667221"/>
              <a:gd name="connsiteX60" fmla="*/ 1392008 w 1948239"/>
              <a:gd name="connsiteY60" fmla="*/ 1432699 h 1667221"/>
              <a:gd name="connsiteX61" fmla="*/ 1371938 w 1948239"/>
              <a:gd name="connsiteY61" fmla="*/ 1432699 h 1667221"/>
              <a:gd name="connsiteX62" fmla="*/ 1386812 w 1948239"/>
              <a:gd name="connsiteY62" fmla="*/ 1428968 h 1667221"/>
              <a:gd name="connsiteX63" fmla="*/ 1629984 w 1948239"/>
              <a:gd name="connsiteY63" fmla="*/ 1402852 h 1667221"/>
              <a:gd name="connsiteX64" fmla="*/ 1624252 w 1948239"/>
              <a:gd name="connsiteY64" fmla="*/ 1405694 h 1667221"/>
              <a:gd name="connsiteX65" fmla="*/ 1627116 w 1948239"/>
              <a:gd name="connsiteY65" fmla="*/ 1404273 h 1667221"/>
              <a:gd name="connsiteX66" fmla="*/ 1629984 w 1948239"/>
              <a:gd name="connsiteY66" fmla="*/ 1402852 h 1667221"/>
              <a:gd name="connsiteX67" fmla="*/ 1506695 w 1948239"/>
              <a:gd name="connsiteY67" fmla="*/ 1361633 h 1667221"/>
              <a:gd name="connsiteX68" fmla="*/ 1506695 w 1948239"/>
              <a:gd name="connsiteY68" fmla="*/ 1367318 h 1667221"/>
              <a:gd name="connsiteX69" fmla="*/ 1506695 w 1948239"/>
              <a:gd name="connsiteY69" fmla="*/ 1361633 h 1667221"/>
              <a:gd name="connsiteX70" fmla="*/ 78422 w 1948239"/>
              <a:gd name="connsiteY70" fmla="*/ 1263629 h 1667221"/>
              <a:gd name="connsiteX71" fmla="*/ 75981 w 1948239"/>
              <a:gd name="connsiteY71" fmla="*/ 1266404 h 1667221"/>
              <a:gd name="connsiteX72" fmla="*/ 90316 w 1948239"/>
              <a:gd name="connsiteY72" fmla="*/ 1304781 h 1667221"/>
              <a:gd name="connsiteX73" fmla="*/ 110387 w 1948239"/>
              <a:gd name="connsiteY73" fmla="*/ 1326100 h 1667221"/>
              <a:gd name="connsiteX74" fmla="*/ 100351 w 1948239"/>
              <a:gd name="connsiteY74" fmla="*/ 1303360 h 1667221"/>
              <a:gd name="connsiteX75" fmla="*/ 94616 w 1948239"/>
              <a:gd name="connsiteY75" fmla="*/ 1291989 h 1667221"/>
              <a:gd name="connsiteX76" fmla="*/ 90316 w 1948239"/>
              <a:gd name="connsiteY76" fmla="*/ 1280618 h 1667221"/>
              <a:gd name="connsiteX77" fmla="*/ 78422 w 1948239"/>
              <a:gd name="connsiteY77" fmla="*/ 1263629 h 1667221"/>
              <a:gd name="connsiteX78" fmla="*/ 22938 w 1948239"/>
              <a:gd name="connsiteY78" fmla="*/ 1131378 h 1667221"/>
              <a:gd name="connsiteX79" fmla="*/ 31539 w 1948239"/>
              <a:gd name="connsiteY79" fmla="*/ 1193917 h 1667221"/>
              <a:gd name="connsiteX80" fmla="*/ 24372 w 1948239"/>
              <a:gd name="connsiteY80" fmla="*/ 1162647 h 1667221"/>
              <a:gd name="connsiteX81" fmla="*/ 22938 w 1948239"/>
              <a:gd name="connsiteY81" fmla="*/ 1131378 h 1667221"/>
              <a:gd name="connsiteX82" fmla="*/ 733993 w 1948239"/>
              <a:gd name="connsiteY82" fmla="*/ 1124271 h 1667221"/>
              <a:gd name="connsiteX83" fmla="*/ 733993 w 1948239"/>
              <a:gd name="connsiteY83" fmla="*/ 1125692 h 1667221"/>
              <a:gd name="connsiteX84" fmla="*/ 729693 w 1948239"/>
              <a:gd name="connsiteY84" fmla="*/ 1127115 h 1667221"/>
              <a:gd name="connsiteX85" fmla="*/ 733993 w 1948239"/>
              <a:gd name="connsiteY85" fmla="*/ 1124271 h 1667221"/>
              <a:gd name="connsiteX86" fmla="*/ 759799 w 1948239"/>
              <a:gd name="connsiteY86" fmla="*/ 1122850 h 1667221"/>
              <a:gd name="connsiteX87" fmla="*/ 759799 w 1948239"/>
              <a:gd name="connsiteY87" fmla="*/ 1125693 h 1667221"/>
              <a:gd name="connsiteX88" fmla="*/ 748331 w 1948239"/>
              <a:gd name="connsiteY88" fmla="*/ 1128536 h 1667221"/>
              <a:gd name="connsiteX89" fmla="*/ 746896 w 1948239"/>
              <a:gd name="connsiteY89" fmla="*/ 1128536 h 1667221"/>
              <a:gd name="connsiteX90" fmla="*/ 745781 w 1948239"/>
              <a:gd name="connsiteY90" fmla="*/ 1134856 h 1667221"/>
              <a:gd name="connsiteX91" fmla="*/ 745642 w 1948239"/>
              <a:gd name="connsiteY91" fmla="*/ 1135643 h 1667221"/>
              <a:gd name="connsiteX92" fmla="*/ 749763 w 1948239"/>
              <a:gd name="connsiteY92" fmla="*/ 1142749 h 1667221"/>
              <a:gd name="connsiteX93" fmla="*/ 749763 w 1948239"/>
              <a:gd name="connsiteY93" fmla="*/ 1139907 h 1667221"/>
              <a:gd name="connsiteX94" fmla="*/ 751198 w 1948239"/>
              <a:gd name="connsiteY94" fmla="*/ 1137064 h 1667221"/>
              <a:gd name="connsiteX95" fmla="*/ 751198 w 1948239"/>
              <a:gd name="connsiteY95" fmla="*/ 1138485 h 1667221"/>
              <a:gd name="connsiteX96" fmla="*/ 761232 w 1948239"/>
              <a:gd name="connsiteY96" fmla="*/ 1131378 h 1667221"/>
              <a:gd name="connsiteX97" fmla="*/ 758365 w 1948239"/>
              <a:gd name="connsiteY97" fmla="*/ 1138485 h 1667221"/>
              <a:gd name="connsiteX98" fmla="*/ 769834 w 1948239"/>
              <a:gd name="connsiteY98" fmla="*/ 1127114 h 1667221"/>
              <a:gd name="connsiteX99" fmla="*/ 759799 w 1948239"/>
              <a:gd name="connsiteY99" fmla="*/ 1122850 h 1667221"/>
              <a:gd name="connsiteX100" fmla="*/ 728261 w 1948239"/>
              <a:gd name="connsiteY100" fmla="*/ 1121429 h 1667221"/>
              <a:gd name="connsiteX101" fmla="*/ 725393 w 1948239"/>
              <a:gd name="connsiteY101" fmla="*/ 1128536 h 1667221"/>
              <a:gd name="connsiteX102" fmla="*/ 722526 w 1948239"/>
              <a:gd name="connsiteY102" fmla="*/ 1122850 h 1667221"/>
              <a:gd name="connsiteX103" fmla="*/ 711056 w 1948239"/>
              <a:gd name="connsiteY103" fmla="*/ 1118586 h 1667221"/>
              <a:gd name="connsiteX104" fmla="*/ 711056 w 1948239"/>
              <a:gd name="connsiteY104" fmla="*/ 1128537 h 1667221"/>
              <a:gd name="connsiteX105" fmla="*/ 711056 w 1948239"/>
              <a:gd name="connsiteY105" fmla="*/ 1128536 h 1667221"/>
              <a:gd name="connsiteX106" fmla="*/ 94616 w 1948239"/>
              <a:gd name="connsiteY106" fmla="*/ 1111480 h 1667221"/>
              <a:gd name="connsiteX107" fmla="*/ 101785 w 1948239"/>
              <a:gd name="connsiteY107" fmla="*/ 1149856 h 1667221"/>
              <a:gd name="connsiteX108" fmla="*/ 94616 w 1948239"/>
              <a:gd name="connsiteY108" fmla="*/ 1111480 h 1667221"/>
              <a:gd name="connsiteX109" fmla="*/ 787396 w 1948239"/>
              <a:gd name="connsiteY109" fmla="*/ 1107039 h 1667221"/>
              <a:gd name="connsiteX110" fmla="*/ 787685 w 1948239"/>
              <a:gd name="connsiteY110" fmla="*/ 1107095 h 1667221"/>
              <a:gd name="connsiteX111" fmla="*/ 787574 w 1948239"/>
              <a:gd name="connsiteY111" fmla="*/ 1107216 h 1667221"/>
              <a:gd name="connsiteX112" fmla="*/ 781302 w 1948239"/>
              <a:gd name="connsiteY112" fmla="*/ 1108638 h 1667221"/>
              <a:gd name="connsiteX113" fmla="*/ 787396 w 1948239"/>
              <a:gd name="connsiteY113" fmla="*/ 1107039 h 1667221"/>
              <a:gd name="connsiteX114" fmla="*/ 736862 w 1948239"/>
              <a:gd name="connsiteY114" fmla="*/ 1098688 h 1667221"/>
              <a:gd name="connsiteX115" fmla="*/ 732560 w 1948239"/>
              <a:gd name="connsiteY115" fmla="*/ 1118586 h 1667221"/>
              <a:gd name="connsiteX116" fmla="*/ 726826 w 1948239"/>
              <a:gd name="connsiteY116" fmla="*/ 1107215 h 1667221"/>
              <a:gd name="connsiteX117" fmla="*/ 736862 w 1948239"/>
              <a:gd name="connsiteY117" fmla="*/ 1098688 h 1667221"/>
              <a:gd name="connsiteX118" fmla="*/ 799940 w 1948239"/>
              <a:gd name="connsiteY118" fmla="*/ 1080212 h 1667221"/>
              <a:gd name="connsiteX119" fmla="*/ 797072 w 1948239"/>
              <a:gd name="connsiteY119" fmla="*/ 1084475 h 1667221"/>
              <a:gd name="connsiteX120" fmla="*/ 807107 w 1948239"/>
              <a:gd name="connsiteY120" fmla="*/ 1087317 h 1667221"/>
              <a:gd name="connsiteX121" fmla="*/ 766786 w 1948239"/>
              <a:gd name="connsiteY121" fmla="*/ 1077545 h 1667221"/>
              <a:gd name="connsiteX122" fmla="*/ 779867 w 1948239"/>
              <a:gd name="connsiteY122" fmla="*/ 1080209 h 1667221"/>
              <a:gd name="connsiteX123" fmla="*/ 772700 w 1948239"/>
              <a:gd name="connsiteY123" fmla="*/ 1085896 h 1667221"/>
              <a:gd name="connsiteX124" fmla="*/ 756930 w 1948239"/>
              <a:gd name="connsiteY124" fmla="*/ 1080209 h 1667221"/>
              <a:gd name="connsiteX125" fmla="*/ 766786 w 1948239"/>
              <a:gd name="connsiteY125" fmla="*/ 1077545 h 1667221"/>
              <a:gd name="connsiteX126" fmla="*/ 107519 w 1948239"/>
              <a:gd name="connsiteY126" fmla="*/ 1061734 h 1667221"/>
              <a:gd name="connsiteX127" fmla="*/ 101785 w 1948239"/>
              <a:gd name="connsiteY127" fmla="*/ 1114323 h 1667221"/>
              <a:gd name="connsiteX128" fmla="*/ 107519 w 1948239"/>
              <a:gd name="connsiteY128" fmla="*/ 1061734 h 1667221"/>
              <a:gd name="connsiteX129" fmla="*/ 1770474 w 1948239"/>
              <a:gd name="connsiteY129" fmla="*/ 1036149 h 1667221"/>
              <a:gd name="connsiteX130" fmla="*/ 1774776 w 1948239"/>
              <a:gd name="connsiteY130" fmla="*/ 1040413 h 1667221"/>
              <a:gd name="connsiteX131" fmla="*/ 1771907 w 1948239"/>
              <a:gd name="connsiteY131" fmla="*/ 1044677 h 1667221"/>
              <a:gd name="connsiteX132" fmla="*/ 1627116 w 1948239"/>
              <a:gd name="connsiteY132" fmla="*/ 1027621 h 1667221"/>
              <a:gd name="connsiteX133" fmla="*/ 1654355 w 1948239"/>
              <a:gd name="connsiteY133" fmla="*/ 1044676 h 1667221"/>
              <a:gd name="connsiteX134" fmla="*/ 1627116 w 1948239"/>
              <a:gd name="connsiteY134" fmla="*/ 1027621 h 1667221"/>
              <a:gd name="connsiteX135" fmla="*/ 1580704 w 1948239"/>
              <a:gd name="connsiteY135" fmla="*/ 1027620 h 1667221"/>
              <a:gd name="connsiteX136" fmla="*/ 1582676 w 1948239"/>
              <a:gd name="connsiteY136" fmla="*/ 1030462 h 1667221"/>
              <a:gd name="connsiteX137" fmla="*/ 1575507 w 1948239"/>
              <a:gd name="connsiteY137" fmla="*/ 1029042 h 1667221"/>
              <a:gd name="connsiteX138" fmla="*/ 1580704 w 1948239"/>
              <a:gd name="connsiteY138" fmla="*/ 1027620 h 1667221"/>
              <a:gd name="connsiteX139" fmla="*/ 822877 w 1948239"/>
              <a:gd name="connsiteY139" fmla="*/ 1024780 h 1667221"/>
              <a:gd name="connsiteX140" fmla="*/ 824310 w 1948239"/>
              <a:gd name="connsiteY140" fmla="*/ 1030464 h 1667221"/>
              <a:gd name="connsiteX141" fmla="*/ 827177 w 1948239"/>
              <a:gd name="connsiteY141" fmla="*/ 1029044 h 1667221"/>
              <a:gd name="connsiteX142" fmla="*/ 1625683 w 1948239"/>
              <a:gd name="connsiteY142" fmla="*/ 1014829 h 1667221"/>
              <a:gd name="connsiteX143" fmla="*/ 1631417 w 1948239"/>
              <a:gd name="connsiteY143" fmla="*/ 1016250 h 1667221"/>
              <a:gd name="connsiteX144" fmla="*/ 1628550 w 1948239"/>
              <a:gd name="connsiteY144" fmla="*/ 1021936 h 1667221"/>
              <a:gd name="connsiteX145" fmla="*/ 1577119 w 1948239"/>
              <a:gd name="connsiteY145" fmla="*/ 1012873 h 1667221"/>
              <a:gd name="connsiteX146" fmla="*/ 1584108 w 1948239"/>
              <a:gd name="connsiteY146" fmla="*/ 1017670 h 1667221"/>
              <a:gd name="connsiteX147" fmla="*/ 1571205 w 1948239"/>
              <a:gd name="connsiteY147" fmla="*/ 1013406 h 1667221"/>
              <a:gd name="connsiteX148" fmla="*/ 1577119 w 1948239"/>
              <a:gd name="connsiteY148" fmla="*/ 1012873 h 1667221"/>
              <a:gd name="connsiteX149" fmla="*/ 1632850 w 1948239"/>
              <a:gd name="connsiteY149" fmla="*/ 1002038 h 1667221"/>
              <a:gd name="connsiteX150" fmla="*/ 1641452 w 1948239"/>
              <a:gd name="connsiteY150" fmla="*/ 1010566 h 1667221"/>
              <a:gd name="connsiteX151" fmla="*/ 1632850 w 1948239"/>
              <a:gd name="connsiteY151" fmla="*/ 1002038 h 1667221"/>
              <a:gd name="connsiteX152" fmla="*/ 800835 w 1948239"/>
              <a:gd name="connsiteY152" fmla="*/ 993864 h 1667221"/>
              <a:gd name="connsiteX153" fmla="*/ 809974 w 1948239"/>
              <a:gd name="connsiteY153" fmla="*/ 996351 h 1667221"/>
              <a:gd name="connsiteX154" fmla="*/ 809975 w 1948239"/>
              <a:gd name="connsiteY154" fmla="*/ 996351 h 1667221"/>
              <a:gd name="connsiteX155" fmla="*/ 797071 w 1948239"/>
              <a:gd name="connsiteY155" fmla="*/ 997772 h 1667221"/>
              <a:gd name="connsiteX156" fmla="*/ 800835 w 1948239"/>
              <a:gd name="connsiteY156" fmla="*/ 993864 h 1667221"/>
              <a:gd name="connsiteX157" fmla="*/ 1500961 w 1948239"/>
              <a:gd name="connsiteY157" fmla="*/ 979296 h 1667221"/>
              <a:gd name="connsiteX158" fmla="*/ 1510997 w 1948239"/>
              <a:gd name="connsiteY158" fmla="*/ 986403 h 1667221"/>
              <a:gd name="connsiteX159" fmla="*/ 1508129 w 1948239"/>
              <a:gd name="connsiteY159" fmla="*/ 1003458 h 1667221"/>
              <a:gd name="connsiteX160" fmla="*/ 1500961 w 1948239"/>
              <a:gd name="connsiteY160" fmla="*/ 979296 h 1667221"/>
              <a:gd name="connsiteX161" fmla="*/ 851549 w 1948239"/>
              <a:gd name="connsiteY161" fmla="*/ 970769 h 1667221"/>
              <a:gd name="connsiteX162" fmla="*/ 847247 w 1948239"/>
              <a:gd name="connsiteY162" fmla="*/ 994931 h 1667221"/>
              <a:gd name="connsiteX163" fmla="*/ 865884 w 1948239"/>
              <a:gd name="connsiteY163" fmla="*/ 996352 h 1667221"/>
              <a:gd name="connsiteX164" fmla="*/ 864450 w 1948239"/>
              <a:gd name="connsiteY164" fmla="*/ 979296 h 1667221"/>
              <a:gd name="connsiteX165" fmla="*/ 855849 w 1948239"/>
              <a:gd name="connsiteY165" fmla="*/ 980717 h 1667221"/>
              <a:gd name="connsiteX166" fmla="*/ 857283 w 1948239"/>
              <a:gd name="connsiteY166" fmla="*/ 973612 h 1667221"/>
              <a:gd name="connsiteX167" fmla="*/ 851549 w 1948239"/>
              <a:gd name="connsiteY167" fmla="*/ 970769 h 1667221"/>
              <a:gd name="connsiteX168" fmla="*/ 907458 w 1948239"/>
              <a:gd name="connsiteY168" fmla="*/ 956554 h 1667221"/>
              <a:gd name="connsiteX169" fmla="*/ 907458 w 1948239"/>
              <a:gd name="connsiteY169" fmla="*/ 957975 h 1667221"/>
              <a:gd name="connsiteX170" fmla="*/ 906025 w 1948239"/>
              <a:gd name="connsiteY170" fmla="*/ 957975 h 1667221"/>
              <a:gd name="connsiteX171" fmla="*/ 1469422 w 1948239"/>
              <a:gd name="connsiteY171" fmla="*/ 953711 h 1667221"/>
              <a:gd name="connsiteX172" fmla="*/ 1482323 w 1948239"/>
              <a:gd name="connsiteY172" fmla="*/ 967925 h 1667221"/>
              <a:gd name="connsiteX173" fmla="*/ 1473722 w 1948239"/>
              <a:gd name="connsiteY173" fmla="*/ 970766 h 1667221"/>
              <a:gd name="connsiteX174" fmla="*/ 1469422 w 1948239"/>
              <a:gd name="connsiteY174" fmla="*/ 953711 h 1667221"/>
              <a:gd name="connsiteX175" fmla="*/ 1917416 w 1948239"/>
              <a:gd name="connsiteY175" fmla="*/ 950158 h 1667221"/>
              <a:gd name="connsiteX176" fmla="*/ 1922434 w 1948239"/>
              <a:gd name="connsiteY176" fmla="*/ 950868 h 1667221"/>
              <a:gd name="connsiteX177" fmla="*/ 1912398 w 1948239"/>
              <a:gd name="connsiteY177" fmla="*/ 953711 h 1667221"/>
              <a:gd name="connsiteX178" fmla="*/ 1917416 w 1948239"/>
              <a:gd name="connsiteY178" fmla="*/ 950158 h 1667221"/>
              <a:gd name="connsiteX179" fmla="*/ 1499528 w 1948239"/>
              <a:gd name="connsiteY179" fmla="*/ 948027 h 1667221"/>
              <a:gd name="connsiteX180" fmla="*/ 1492359 w 1948239"/>
              <a:gd name="connsiteY180" fmla="*/ 955134 h 1667221"/>
              <a:gd name="connsiteX181" fmla="*/ 1499528 w 1948239"/>
              <a:gd name="connsiteY181" fmla="*/ 959398 h 1667221"/>
              <a:gd name="connsiteX182" fmla="*/ 1379107 w 1948239"/>
              <a:gd name="connsiteY182" fmla="*/ 942342 h 1667221"/>
              <a:gd name="connsiteX183" fmla="*/ 1384842 w 1948239"/>
              <a:gd name="connsiteY183" fmla="*/ 956556 h 1667221"/>
              <a:gd name="connsiteX184" fmla="*/ 1379107 w 1948239"/>
              <a:gd name="connsiteY184" fmla="*/ 942342 h 1667221"/>
              <a:gd name="connsiteX185" fmla="*/ 1287177 w 1948239"/>
              <a:gd name="connsiteY185" fmla="*/ 930616 h 1667221"/>
              <a:gd name="connsiteX186" fmla="*/ 1291656 w 1948239"/>
              <a:gd name="connsiteY186" fmla="*/ 930971 h 1667221"/>
              <a:gd name="connsiteX187" fmla="*/ 1294525 w 1948239"/>
              <a:gd name="connsiteY187" fmla="*/ 936658 h 1667221"/>
              <a:gd name="connsiteX188" fmla="*/ 1285922 w 1948239"/>
              <a:gd name="connsiteY188" fmla="*/ 932392 h 1667221"/>
              <a:gd name="connsiteX189" fmla="*/ 1287177 w 1948239"/>
              <a:gd name="connsiteY189" fmla="*/ 930616 h 1667221"/>
              <a:gd name="connsiteX190" fmla="*/ 815708 w 1948239"/>
              <a:gd name="connsiteY190" fmla="*/ 929549 h 1667221"/>
              <a:gd name="connsiteX191" fmla="*/ 818575 w 1948239"/>
              <a:gd name="connsiteY191" fmla="*/ 935235 h 1667221"/>
              <a:gd name="connsiteX192" fmla="*/ 812841 w 1948239"/>
              <a:gd name="connsiteY192" fmla="*/ 935235 h 1667221"/>
              <a:gd name="connsiteX193" fmla="*/ 915163 w 1948239"/>
              <a:gd name="connsiteY193" fmla="*/ 926707 h 1667221"/>
              <a:gd name="connsiteX194" fmla="*/ 914626 w 1948239"/>
              <a:gd name="connsiteY194" fmla="*/ 930971 h 1667221"/>
              <a:gd name="connsiteX195" fmla="*/ 918926 w 1948239"/>
              <a:gd name="connsiteY195" fmla="*/ 930971 h 1667221"/>
              <a:gd name="connsiteX196" fmla="*/ 915163 w 1948239"/>
              <a:gd name="connsiteY196" fmla="*/ 926707 h 1667221"/>
              <a:gd name="connsiteX197" fmla="*/ 1414946 w 1948239"/>
              <a:gd name="connsiteY197" fmla="*/ 925285 h 1667221"/>
              <a:gd name="connsiteX198" fmla="*/ 1412079 w 1948239"/>
              <a:gd name="connsiteY198" fmla="*/ 929549 h 1667221"/>
              <a:gd name="connsiteX199" fmla="*/ 1419247 w 1948239"/>
              <a:gd name="connsiteY199" fmla="*/ 928128 h 1667221"/>
              <a:gd name="connsiteX200" fmla="*/ 1475156 w 1948239"/>
              <a:gd name="connsiteY200" fmla="*/ 913916 h 1667221"/>
              <a:gd name="connsiteX201" fmla="*/ 1475156 w 1948239"/>
              <a:gd name="connsiteY201" fmla="*/ 918180 h 1667221"/>
              <a:gd name="connsiteX202" fmla="*/ 1474695 w 1948239"/>
              <a:gd name="connsiteY202" fmla="*/ 917728 h 1667221"/>
              <a:gd name="connsiteX203" fmla="*/ 844380 w 1948239"/>
              <a:gd name="connsiteY203" fmla="*/ 913914 h 1667221"/>
              <a:gd name="connsiteX204" fmla="*/ 855848 w 1948239"/>
              <a:gd name="connsiteY204" fmla="*/ 921021 h 1667221"/>
              <a:gd name="connsiteX205" fmla="*/ 848681 w 1948239"/>
              <a:gd name="connsiteY205" fmla="*/ 922442 h 1667221"/>
              <a:gd name="connsiteX206" fmla="*/ 844380 w 1948239"/>
              <a:gd name="connsiteY206" fmla="*/ 913914 h 1667221"/>
              <a:gd name="connsiteX207" fmla="*/ 913192 w 1948239"/>
              <a:gd name="connsiteY207" fmla="*/ 912494 h 1667221"/>
              <a:gd name="connsiteX208" fmla="*/ 908892 w 1948239"/>
              <a:gd name="connsiteY208" fmla="*/ 923864 h 1667221"/>
              <a:gd name="connsiteX209" fmla="*/ 913192 w 1948239"/>
              <a:gd name="connsiteY209" fmla="*/ 912494 h 1667221"/>
              <a:gd name="connsiteX210" fmla="*/ 1227148 w 1948239"/>
              <a:gd name="connsiteY210" fmla="*/ 895438 h 1667221"/>
              <a:gd name="connsiteX211" fmla="*/ 1225713 w 1948239"/>
              <a:gd name="connsiteY211" fmla="*/ 911073 h 1667221"/>
              <a:gd name="connsiteX212" fmla="*/ 1227148 w 1948239"/>
              <a:gd name="connsiteY212" fmla="*/ 895438 h 1667221"/>
              <a:gd name="connsiteX213" fmla="*/ 888822 w 1948239"/>
              <a:gd name="connsiteY213" fmla="*/ 895438 h 1667221"/>
              <a:gd name="connsiteX214" fmla="*/ 900290 w 1948239"/>
              <a:gd name="connsiteY214" fmla="*/ 898281 h 1667221"/>
              <a:gd name="connsiteX215" fmla="*/ 888822 w 1948239"/>
              <a:gd name="connsiteY215" fmla="*/ 895438 h 1667221"/>
              <a:gd name="connsiteX216" fmla="*/ 1262986 w 1948239"/>
              <a:gd name="connsiteY216" fmla="*/ 889752 h 1667221"/>
              <a:gd name="connsiteX217" fmla="*/ 1267288 w 1948239"/>
              <a:gd name="connsiteY217" fmla="*/ 898280 h 1667221"/>
              <a:gd name="connsiteX218" fmla="*/ 1257252 w 1948239"/>
              <a:gd name="connsiteY218" fmla="*/ 902544 h 1667221"/>
              <a:gd name="connsiteX219" fmla="*/ 1185572 w 1948239"/>
              <a:gd name="connsiteY219" fmla="*/ 889752 h 1667221"/>
              <a:gd name="connsiteX220" fmla="*/ 1194174 w 1948239"/>
              <a:gd name="connsiteY220" fmla="*/ 892595 h 1667221"/>
              <a:gd name="connsiteX221" fmla="*/ 1197041 w 1948239"/>
              <a:gd name="connsiteY221" fmla="*/ 899703 h 1667221"/>
              <a:gd name="connsiteX222" fmla="*/ 832911 w 1948239"/>
              <a:gd name="connsiteY222" fmla="*/ 888331 h 1667221"/>
              <a:gd name="connsiteX223" fmla="*/ 848682 w 1948239"/>
              <a:gd name="connsiteY223" fmla="*/ 892595 h 1667221"/>
              <a:gd name="connsiteX224" fmla="*/ 876636 w 1948239"/>
              <a:gd name="connsiteY224" fmla="*/ 883357 h 1667221"/>
              <a:gd name="connsiteX225" fmla="*/ 871619 w 1948239"/>
              <a:gd name="connsiteY225" fmla="*/ 891174 h 1667221"/>
              <a:gd name="connsiteX226" fmla="*/ 890255 w 1948239"/>
              <a:gd name="connsiteY226" fmla="*/ 888331 h 1667221"/>
              <a:gd name="connsiteX227" fmla="*/ 881653 w 1948239"/>
              <a:gd name="connsiteY227" fmla="*/ 888331 h 1667221"/>
              <a:gd name="connsiteX228" fmla="*/ 890255 w 1948239"/>
              <a:gd name="connsiteY228" fmla="*/ 884067 h 1667221"/>
              <a:gd name="connsiteX229" fmla="*/ 876636 w 1948239"/>
              <a:gd name="connsiteY229" fmla="*/ 883357 h 1667221"/>
              <a:gd name="connsiteX230" fmla="*/ 1364771 w 1948239"/>
              <a:gd name="connsiteY230" fmla="*/ 881224 h 1667221"/>
              <a:gd name="connsiteX231" fmla="*/ 1341834 w 1948239"/>
              <a:gd name="connsiteY231" fmla="*/ 882646 h 1667221"/>
              <a:gd name="connsiteX232" fmla="*/ 1347568 w 1948239"/>
              <a:gd name="connsiteY232" fmla="*/ 892595 h 1667221"/>
              <a:gd name="connsiteX233" fmla="*/ 1336099 w 1948239"/>
              <a:gd name="connsiteY233" fmla="*/ 889752 h 1667221"/>
              <a:gd name="connsiteX234" fmla="*/ 1333232 w 1948239"/>
              <a:gd name="connsiteY234" fmla="*/ 896859 h 1667221"/>
              <a:gd name="connsiteX235" fmla="*/ 1367638 w 1948239"/>
              <a:gd name="connsiteY235" fmla="*/ 902545 h 1667221"/>
              <a:gd name="connsiteX236" fmla="*/ 1364771 w 1948239"/>
              <a:gd name="connsiteY236" fmla="*/ 881224 h 1667221"/>
              <a:gd name="connsiteX237" fmla="*/ 893122 w 1948239"/>
              <a:gd name="connsiteY237" fmla="*/ 869853 h 1667221"/>
              <a:gd name="connsiteX238" fmla="*/ 881653 w 1948239"/>
              <a:gd name="connsiteY238" fmla="*/ 881224 h 1667221"/>
              <a:gd name="connsiteX239" fmla="*/ 883087 w 1948239"/>
              <a:gd name="connsiteY239" fmla="*/ 881224 h 1667221"/>
              <a:gd name="connsiteX240" fmla="*/ 891689 w 1948239"/>
              <a:gd name="connsiteY240" fmla="*/ 882646 h 1667221"/>
              <a:gd name="connsiteX241" fmla="*/ 884520 w 1948239"/>
              <a:gd name="connsiteY241" fmla="*/ 879803 h 1667221"/>
              <a:gd name="connsiteX242" fmla="*/ 1154034 w 1948239"/>
              <a:gd name="connsiteY242" fmla="*/ 867010 h 1667221"/>
              <a:gd name="connsiteX243" fmla="*/ 1164068 w 1948239"/>
              <a:gd name="connsiteY243" fmla="*/ 871274 h 1667221"/>
              <a:gd name="connsiteX244" fmla="*/ 1161202 w 1948239"/>
              <a:gd name="connsiteY244" fmla="*/ 874117 h 1667221"/>
              <a:gd name="connsiteX245" fmla="*/ 918926 w 1948239"/>
              <a:gd name="connsiteY245" fmla="*/ 864169 h 1667221"/>
              <a:gd name="connsiteX246" fmla="*/ 917287 w 1948239"/>
              <a:gd name="connsiteY246" fmla="*/ 865793 h 1667221"/>
              <a:gd name="connsiteX247" fmla="*/ 910325 w 1948239"/>
              <a:gd name="connsiteY247" fmla="*/ 867012 h 1667221"/>
              <a:gd name="connsiteX248" fmla="*/ 918926 w 1948239"/>
              <a:gd name="connsiteY248" fmla="*/ 872696 h 1667221"/>
              <a:gd name="connsiteX249" fmla="*/ 915701 w 1948239"/>
              <a:gd name="connsiteY249" fmla="*/ 867366 h 1667221"/>
              <a:gd name="connsiteX250" fmla="*/ 917287 w 1948239"/>
              <a:gd name="connsiteY250" fmla="*/ 865793 h 1667221"/>
              <a:gd name="connsiteX251" fmla="*/ 921142 w 1948239"/>
              <a:gd name="connsiteY251" fmla="*/ 865119 h 1667221"/>
              <a:gd name="connsiteX252" fmla="*/ 932187 w 1948239"/>
              <a:gd name="connsiteY252" fmla="*/ 869854 h 1667221"/>
              <a:gd name="connsiteX253" fmla="*/ 938996 w 1948239"/>
              <a:gd name="connsiteY253" fmla="*/ 867012 h 1667221"/>
              <a:gd name="connsiteX254" fmla="*/ 922510 w 1948239"/>
              <a:gd name="connsiteY254" fmla="*/ 864879 h 1667221"/>
              <a:gd name="connsiteX255" fmla="*/ 921142 w 1948239"/>
              <a:gd name="connsiteY255" fmla="*/ 865119 h 1667221"/>
              <a:gd name="connsiteX256" fmla="*/ 851546 w 1948239"/>
              <a:gd name="connsiteY256" fmla="*/ 862746 h 1667221"/>
              <a:gd name="connsiteX257" fmla="*/ 848679 w 1948239"/>
              <a:gd name="connsiteY257" fmla="*/ 869853 h 1667221"/>
              <a:gd name="connsiteX258" fmla="*/ 842945 w 1948239"/>
              <a:gd name="connsiteY258" fmla="*/ 869853 h 1667221"/>
              <a:gd name="connsiteX259" fmla="*/ 940766 w 1948239"/>
              <a:gd name="connsiteY259" fmla="*/ 862525 h 1667221"/>
              <a:gd name="connsiteX260" fmla="*/ 949031 w 1948239"/>
              <a:gd name="connsiteY260" fmla="*/ 874117 h 1667221"/>
              <a:gd name="connsiteX261" fmla="*/ 947598 w 1948239"/>
              <a:gd name="connsiteY261" fmla="*/ 862748 h 1667221"/>
              <a:gd name="connsiteX262" fmla="*/ 940766 w 1948239"/>
              <a:gd name="connsiteY262" fmla="*/ 862525 h 1667221"/>
              <a:gd name="connsiteX263" fmla="*/ 1151636 w 1948239"/>
              <a:gd name="connsiteY263" fmla="*/ 862322 h 1667221"/>
              <a:gd name="connsiteX264" fmla="*/ 1156901 w 1948239"/>
              <a:gd name="connsiteY264" fmla="*/ 865589 h 1667221"/>
              <a:gd name="connsiteX265" fmla="*/ 1151525 w 1948239"/>
              <a:gd name="connsiteY265" fmla="*/ 862924 h 1667221"/>
              <a:gd name="connsiteX266" fmla="*/ 1204210 w 1948239"/>
              <a:gd name="connsiteY266" fmla="*/ 851377 h 1667221"/>
              <a:gd name="connsiteX267" fmla="*/ 1218546 w 1948239"/>
              <a:gd name="connsiteY267" fmla="*/ 871276 h 1667221"/>
              <a:gd name="connsiteX268" fmla="*/ 1209944 w 1948239"/>
              <a:gd name="connsiteY268" fmla="*/ 852798 h 1667221"/>
              <a:gd name="connsiteX269" fmla="*/ 1211377 w 1948239"/>
              <a:gd name="connsiteY269" fmla="*/ 861326 h 1667221"/>
              <a:gd name="connsiteX270" fmla="*/ 1184140 w 1948239"/>
              <a:gd name="connsiteY270" fmla="*/ 845691 h 1667221"/>
              <a:gd name="connsiteX271" fmla="*/ 1198476 w 1948239"/>
              <a:gd name="connsiteY271" fmla="*/ 857062 h 1667221"/>
              <a:gd name="connsiteX272" fmla="*/ 1198476 w 1948239"/>
              <a:gd name="connsiteY272" fmla="*/ 855641 h 1667221"/>
              <a:gd name="connsiteX273" fmla="*/ 871619 w 1948239"/>
              <a:gd name="connsiteY273" fmla="*/ 844270 h 1667221"/>
              <a:gd name="connsiteX274" fmla="*/ 867317 w 1948239"/>
              <a:gd name="connsiteY274" fmla="*/ 849955 h 1667221"/>
              <a:gd name="connsiteX275" fmla="*/ 864450 w 1948239"/>
              <a:gd name="connsiteY275" fmla="*/ 848534 h 1667221"/>
              <a:gd name="connsiteX276" fmla="*/ 1221413 w 1948239"/>
              <a:gd name="connsiteY276" fmla="*/ 841427 h 1667221"/>
              <a:gd name="connsiteX277" fmla="*/ 1221413 w 1948239"/>
              <a:gd name="connsiteY277" fmla="*/ 852798 h 1667221"/>
              <a:gd name="connsiteX278" fmla="*/ 1221413 w 1948239"/>
              <a:gd name="connsiteY278" fmla="*/ 841427 h 1667221"/>
              <a:gd name="connsiteX279" fmla="*/ 24103 w 1948239"/>
              <a:gd name="connsiteY279" fmla="*/ 830945 h 1667221"/>
              <a:gd name="connsiteX280" fmla="*/ 15770 w 1948239"/>
              <a:gd name="connsiteY280" fmla="*/ 844270 h 1667221"/>
              <a:gd name="connsiteX281" fmla="*/ 15770 w 1948239"/>
              <a:gd name="connsiteY281" fmla="*/ 872697 h 1667221"/>
              <a:gd name="connsiteX282" fmla="*/ 20070 w 1948239"/>
              <a:gd name="connsiteY282" fmla="*/ 859905 h 1667221"/>
              <a:gd name="connsiteX283" fmla="*/ 11469 w 1948239"/>
              <a:gd name="connsiteY283" fmla="*/ 911073 h 1667221"/>
              <a:gd name="connsiteX284" fmla="*/ 31539 w 1948239"/>
              <a:gd name="connsiteY284" fmla="*/ 875540 h 1667221"/>
              <a:gd name="connsiteX285" fmla="*/ 34406 w 1948239"/>
              <a:gd name="connsiteY285" fmla="*/ 898280 h 1667221"/>
              <a:gd name="connsiteX286" fmla="*/ 35840 w 1948239"/>
              <a:gd name="connsiteY286" fmla="*/ 915337 h 1667221"/>
              <a:gd name="connsiteX287" fmla="*/ 38707 w 1948239"/>
              <a:gd name="connsiteY287" fmla="*/ 912494 h 1667221"/>
              <a:gd name="connsiteX288" fmla="*/ 35840 w 1948239"/>
              <a:gd name="connsiteY288" fmla="*/ 898280 h 1667221"/>
              <a:gd name="connsiteX289" fmla="*/ 38707 w 1948239"/>
              <a:gd name="connsiteY289" fmla="*/ 884067 h 1667221"/>
              <a:gd name="connsiteX290" fmla="*/ 32973 w 1948239"/>
              <a:gd name="connsiteY290" fmla="*/ 874117 h 1667221"/>
              <a:gd name="connsiteX291" fmla="*/ 24103 w 1948239"/>
              <a:gd name="connsiteY291" fmla="*/ 830945 h 1667221"/>
              <a:gd name="connsiteX292" fmla="*/ 1246321 w 1948239"/>
              <a:gd name="connsiteY292" fmla="*/ 825793 h 1667221"/>
              <a:gd name="connsiteX293" fmla="*/ 1237182 w 1948239"/>
              <a:gd name="connsiteY293" fmla="*/ 827215 h 1667221"/>
              <a:gd name="connsiteX294" fmla="*/ 1254385 w 1948239"/>
              <a:gd name="connsiteY294" fmla="*/ 832899 h 1667221"/>
              <a:gd name="connsiteX295" fmla="*/ 1246321 w 1948239"/>
              <a:gd name="connsiteY295" fmla="*/ 825793 h 1667221"/>
              <a:gd name="connsiteX296" fmla="*/ 1260119 w 1948239"/>
              <a:gd name="connsiteY296" fmla="*/ 822951 h 1667221"/>
              <a:gd name="connsiteX297" fmla="*/ 1261553 w 1948239"/>
              <a:gd name="connsiteY297" fmla="*/ 828635 h 1667221"/>
              <a:gd name="connsiteX298" fmla="*/ 1166937 w 1948239"/>
              <a:gd name="connsiteY298" fmla="*/ 794523 h 1667221"/>
              <a:gd name="connsiteX299" fmla="*/ 1168370 w 1948239"/>
              <a:gd name="connsiteY299" fmla="*/ 812290 h 1667221"/>
              <a:gd name="connsiteX300" fmla="*/ 1170089 w 1948239"/>
              <a:gd name="connsiteY300" fmla="*/ 816337 h 1667221"/>
              <a:gd name="connsiteX301" fmla="*/ 1169804 w 1948239"/>
              <a:gd name="connsiteY301" fmla="*/ 817265 h 1667221"/>
              <a:gd name="connsiteX302" fmla="*/ 1170735 w 1948239"/>
              <a:gd name="connsiteY302" fmla="*/ 817858 h 1667221"/>
              <a:gd name="connsiteX303" fmla="*/ 1174104 w 1948239"/>
              <a:gd name="connsiteY303" fmla="*/ 825792 h 1667221"/>
              <a:gd name="connsiteX304" fmla="*/ 1179838 w 1948239"/>
              <a:gd name="connsiteY304" fmla="*/ 817265 h 1667221"/>
              <a:gd name="connsiteX305" fmla="*/ 1174821 w 1948239"/>
              <a:gd name="connsiteY305" fmla="*/ 820462 h 1667221"/>
              <a:gd name="connsiteX306" fmla="*/ 1170735 w 1948239"/>
              <a:gd name="connsiteY306" fmla="*/ 817858 h 1667221"/>
              <a:gd name="connsiteX307" fmla="*/ 1170089 w 1948239"/>
              <a:gd name="connsiteY307" fmla="*/ 816337 h 1667221"/>
              <a:gd name="connsiteX308" fmla="*/ 1174284 w 1948239"/>
              <a:gd name="connsiteY308" fmla="*/ 802696 h 1667221"/>
              <a:gd name="connsiteX309" fmla="*/ 1166937 w 1948239"/>
              <a:gd name="connsiteY309" fmla="*/ 794523 h 1667221"/>
              <a:gd name="connsiteX310" fmla="*/ 1159768 w 1948239"/>
              <a:gd name="connsiteY310" fmla="*/ 785995 h 1667221"/>
              <a:gd name="connsiteX311" fmla="*/ 1174104 w 1948239"/>
              <a:gd name="connsiteY311" fmla="*/ 785995 h 1667221"/>
              <a:gd name="connsiteX312" fmla="*/ 1013543 w 1948239"/>
              <a:gd name="connsiteY312" fmla="*/ 783152 h 1667221"/>
              <a:gd name="connsiteX313" fmla="*/ 1017844 w 1948239"/>
              <a:gd name="connsiteY313" fmla="*/ 791681 h 1667221"/>
              <a:gd name="connsiteX314" fmla="*/ 1019277 w 1948239"/>
              <a:gd name="connsiteY314" fmla="*/ 784574 h 1667221"/>
              <a:gd name="connsiteX315" fmla="*/ 914626 w 1948239"/>
              <a:gd name="connsiteY315" fmla="*/ 767519 h 1667221"/>
              <a:gd name="connsiteX316" fmla="*/ 911759 w 1948239"/>
              <a:gd name="connsiteY316" fmla="*/ 771782 h 1667221"/>
              <a:gd name="connsiteX317" fmla="*/ 914626 w 1948239"/>
              <a:gd name="connsiteY317" fmla="*/ 768940 h 1667221"/>
              <a:gd name="connsiteX318" fmla="*/ 914626 w 1948239"/>
              <a:gd name="connsiteY318" fmla="*/ 767519 h 1667221"/>
              <a:gd name="connsiteX319" fmla="*/ 1939639 w 1948239"/>
              <a:gd name="connsiteY319" fmla="*/ 766096 h 1667221"/>
              <a:gd name="connsiteX320" fmla="*/ 1935337 w 1948239"/>
              <a:gd name="connsiteY320" fmla="*/ 783151 h 1667221"/>
              <a:gd name="connsiteX321" fmla="*/ 1935337 w 1948239"/>
              <a:gd name="connsiteY321" fmla="*/ 781730 h 1667221"/>
              <a:gd name="connsiteX322" fmla="*/ 927528 w 1948239"/>
              <a:gd name="connsiteY322" fmla="*/ 740513 h 1667221"/>
              <a:gd name="connsiteX323" fmla="*/ 918926 w 1948239"/>
              <a:gd name="connsiteY323" fmla="*/ 750462 h 1667221"/>
              <a:gd name="connsiteX324" fmla="*/ 920359 w 1948239"/>
              <a:gd name="connsiteY324" fmla="*/ 756148 h 1667221"/>
              <a:gd name="connsiteX325" fmla="*/ 921793 w 1948239"/>
              <a:gd name="connsiteY325" fmla="*/ 756148 h 1667221"/>
              <a:gd name="connsiteX326" fmla="*/ 943298 w 1948239"/>
              <a:gd name="connsiteY326" fmla="*/ 757569 h 1667221"/>
              <a:gd name="connsiteX327" fmla="*/ 944731 w 1948239"/>
              <a:gd name="connsiteY327" fmla="*/ 750462 h 1667221"/>
              <a:gd name="connsiteX328" fmla="*/ 938996 w 1948239"/>
              <a:gd name="connsiteY328" fmla="*/ 744777 h 1667221"/>
              <a:gd name="connsiteX329" fmla="*/ 927528 w 1948239"/>
              <a:gd name="connsiteY329" fmla="*/ 740513 h 1667221"/>
              <a:gd name="connsiteX330" fmla="*/ 911759 w 1948239"/>
              <a:gd name="connsiteY330" fmla="*/ 737670 h 1667221"/>
              <a:gd name="connsiteX331" fmla="*/ 913192 w 1948239"/>
              <a:gd name="connsiteY331" fmla="*/ 744777 h 1667221"/>
              <a:gd name="connsiteX332" fmla="*/ 918926 w 1948239"/>
              <a:gd name="connsiteY332" fmla="*/ 739091 h 1667221"/>
              <a:gd name="connsiteX333" fmla="*/ 1092389 w 1948239"/>
              <a:gd name="connsiteY333" fmla="*/ 734827 h 1667221"/>
              <a:gd name="connsiteX334" fmla="*/ 1089522 w 1948239"/>
              <a:gd name="connsiteY334" fmla="*/ 740512 h 1667221"/>
              <a:gd name="connsiteX335" fmla="*/ 1088089 w 1948239"/>
              <a:gd name="connsiteY335" fmla="*/ 739091 h 1667221"/>
              <a:gd name="connsiteX336" fmla="*/ 1060852 w 1948239"/>
              <a:gd name="connsiteY336" fmla="*/ 726299 h 1667221"/>
              <a:gd name="connsiteX337" fmla="*/ 1059417 w 1948239"/>
              <a:gd name="connsiteY337" fmla="*/ 729142 h 1667221"/>
              <a:gd name="connsiteX338" fmla="*/ 1056550 w 1948239"/>
              <a:gd name="connsiteY338" fmla="*/ 727722 h 1667221"/>
              <a:gd name="connsiteX339" fmla="*/ 1055117 w 1948239"/>
              <a:gd name="connsiteY339" fmla="*/ 730563 h 1667221"/>
              <a:gd name="connsiteX340" fmla="*/ 1059417 w 1948239"/>
              <a:gd name="connsiteY340" fmla="*/ 731986 h 1667221"/>
              <a:gd name="connsiteX341" fmla="*/ 1060852 w 1948239"/>
              <a:gd name="connsiteY341" fmla="*/ 726299 h 1667221"/>
              <a:gd name="connsiteX342" fmla="*/ 850774 w 1948239"/>
              <a:gd name="connsiteY342" fmla="*/ 713968 h 1667221"/>
              <a:gd name="connsiteX343" fmla="*/ 851549 w 1948239"/>
              <a:gd name="connsiteY343" fmla="*/ 714929 h 1667221"/>
              <a:gd name="connsiteX344" fmla="*/ 850810 w 1948239"/>
              <a:gd name="connsiteY344" fmla="*/ 714342 h 1667221"/>
              <a:gd name="connsiteX345" fmla="*/ 920359 w 1948239"/>
              <a:gd name="connsiteY345" fmla="*/ 712087 h 1667221"/>
              <a:gd name="connsiteX346" fmla="*/ 927528 w 1948239"/>
              <a:gd name="connsiteY346" fmla="*/ 727722 h 1667221"/>
              <a:gd name="connsiteX347" fmla="*/ 927528 w 1948239"/>
              <a:gd name="connsiteY347" fmla="*/ 724879 h 1667221"/>
              <a:gd name="connsiteX348" fmla="*/ 920359 w 1948239"/>
              <a:gd name="connsiteY348" fmla="*/ 712087 h 1667221"/>
              <a:gd name="connsiteX349" fmla="*/ 1040781 w 1948239"/>
              <a:gd name="connsiteY349" fmla="*/ 697873 h 1667221"/>
              <a:gd name="connsiteX350" fmla="*/ 1039347 w 1948239"/>
              <a:gd name="connsiteY350" fmla="*/ 703558 h 1667221"/>
              <a:gd name="connsiteX351" fmla="*/ 1037914 w 1948239"/>
              <a:gd name="connsiteY351" fmla="*/ 707822 h 1667221"/>
              <a:gd name="connsiteX352" fmla="*/ 1037914 w 1948239"/>
              <a:gd name="connsiteY352" fmla="*/ 709244 h 1667221"/>
              <a:gd name="connsiteX353" fmla="*/ 1050816 w 1948239"/>
              <a:gd name="connsiteY353" fmla="*/ 704980 h 1667221"/>
              <a:gd name="connsiteX354" fmla="*/ 1049381 w 1948239"/>
              <a:gd name="connsiteY354" fmla="*/ 707822 h 1667221"/>
              <a:gd name="connsiteX355" fmla="*/ 1053683 w 1948239"/>
              <a:gd name="connsiteY355" fmla="*/ 707822 h 1667221"/>
              <a:gd name="connsiteX356" fmla="*/ 1050816 w 1948239"/>
              <a:gd name="connsiteY356" fmla="*/ 704980 h 1667221"/>
              <a:gd name="connsiteX357" fmla="*/ 1040781 w 1948239"/>
              <a:gd name="connsiteY357" fmla="*/ 702137 h 1667221"/>
              <a:gd name="connsiteX358" fmla="*/ 1043649 w 1948239"/>
              <a:gd name="connsiteY358" fmla="*/ 699294 h 1667221"/>
              <a:gd name="connsiteX359" fmla="*/ 1040781 w 1948239"/>
              <a:gd name="connsiteY359" fmla="*/ 697873 h 1667221"/>
              <a:gd name="connsiteX360" fmla="*/ 816784 w 1948239"/>
              <a:gd name="connsiteY360" fmla="*/ 697873 h 1667221"/>
              <a:gd name="connsiteX361" fmla="*/ 828612 w 1948239"/>
              <a:gd name="connsiteY361" fmla="*/ 700716 h 1667221"/>
              <a:gd name="connsiteX362" fmla="*/ 807107 w 1948239"/>
              <a:gd name="connsiteY362" fmla="*/ 703558 h 1667221"/>
              <a:gd name="connsiteX363" fmla="*/ 816784 w 1948239"/>
              <a:gd name="connsiteY363" fmla="*/ 697873 h 1667221"/>
              <a:gd name="connsiteX364" fmla="*/ 1866524 w 1948239"/>
              <a:gd name="connsiteY364" fmla="*/ 695030 h 1667221"/>
              <a:gd name="connsiteX365" fmla="*/ 1869391 w 1948239"/>
              <a:gd name="connsiteY365" fmla="*/ 746198 h 1667221"/>
              <a:gd name="connsiteX366" fmla="*/ 1866524 w 1948239"/>
              <a:gd name="connsiteY366" fmla="*/ 695030 h 1667221"/>
              <a:gd name="connsiteX367" fmla="*/ 993473 w 1948239"/>
              <a:gd name="connsiteY367" fmla="*/ 690766 h 1667221"/>
              <a:gd name="connsiteX368" fmla="*/ 989173 w 1948239"/>
              <a:gd name="connsiteY368" fmla="*/ 692188 h 1667221"/>
              <a:gd name="connsiteX369" fmla="*/ 989173 w 1948239"/>
              <a:gd name="connsiteY369" fmla="*/ 693609 h 1667221"/>
              <a:gd name="connsiteX370" fmla="*/ 993473 w 1948239"/>
              <a:gd name="connsiteY370" fmla="*/ 690766 h 1667221"/>
              <a:gd name="connsiteX371" fmla="*/ 711057 w 1948239"/>
              <a:gd name="connsiteY371" fmla="*/ 679395 h 1667221"/>
              <a:gd name="connsiteX372" fmla="*/ 718708 w 1948239"/>
              <a:gd name="connsiteY372" fmla="*/ 679495 h 1667221"/>
              <a:gd name="connsiteX373" fmla="*/ 718405 w 1948239"/>
              <a:gd name="connsiteY373" fmla="*/ 679574 h 1667221"/>
              <a:gd name="connsiteX374" fmla="*/ 711057 w 1948239"/>
              <a:gd name="connsiteY374" fmla="*/ 679395 h 1667221"/>
              <a:gd name="connsiteX375" fmla="*/ 70067 w 1948239"/>
              <a:gd name="connsiteY375" fmla="*/ 662384 h 1667221"/>
              <a:gd name="connsiteX376" fmla="*/ 58778 w 1948239"/>
              <a:gd name="connsiteY376" fmla="*/ 690766 h 1667221"/>
              <a:gd name="connsiteX377" fmla="*/ 68812 w 1948239"/>
              <a:gd name="connsiteY377" fmla="*/ 686502 h 1667221"/>
              <a:gd name="connsiteX378" fmla="*/ 73113 w 1948239"/>
              <a:gd name="connsiteY378" fmla="*/ 670868 h 1667221"/>
              <a:gd name="connsiteX379" fmla="*/ 70067 w 1948239"/>
              <a:gd name="connsiteY379" fmla="*/ 662384 h 1667221"/>
              <a:gd name="connsiteX380" fmla="*/ 926095 w 1948239"/>
              <a:gd name="connsiteY380" fmla="*/ 658076 h 1667221"/>
              <a:gd name="connsiteX381" fmla="*/ 923228 w 1948239"/>
              <a:gd name="connsiteY381" fmla="*/ 672288 h 1667221"/>
              <a:gd name="connsiteX382" fmla="*/ 918926 w 1948239"/>
              <a:gd name="connsiteY382" fmla="*/ 668024 h 1667221"/>
              <a:gd name="connsiteX383" fmla="*/ 931829 w 1948239"/>
              <a:gd name="connsiteY383" fmla="*/ 676554 h 1667221"/>
              <a:gd name="connsiteX384" fmla="*/ 926095 w 1948239"/>
              <a:gd name="connsiteY384" fmla="*/ 658076 h 1667221"/>
              <a:gd name="connsiteX385" fmla="*/ 841513 w 1948239"/>
              <a:gd name="connsiteY385" fmla="*/ 652390 h 1667221"/>
              <a:gd name="connsiteX386" fmla="*/ 858716 w 1948239"/>
              <a:gd name="connsiteY386" fmla="*/ 672288 h 1667221"/>
              <a:gd name="connsiteX387" fmla="*/ 852981 w 1948239"/>
              <a:gd name="connsiteY387" fmla="*/ 665183 h 1667221"/>
              <a:gd name="connsiteX388" fmla="*/ 854416 w 1948239"/>
              <a:gd name="connsiteY388" fmla="*/ 665183 h 1667221"/>
              <a:gd name="connsiteX389" fmla="*/ 855849 w 1948239"/>
              <a:gd name="connsiteY389" fmla="*/ 658076 h 1667221"/>
              <a:gd name="connsiteX390" fmla="*/ 841513 w 1948239"/>
              <a:gd name="connsiteY390" fmla="*/ 652390 h 1667221"/>
              <a:gd name="connsiteX391" fmla="*/ 1050816 w 1948239"/>
              <a:gd name="connsiteY391" fmla="*/ 643862 h 1667221"/>
              <a:gd name="connsiteX392" fmla="*/ 1033613 w 1948239"/>
              <a:gd name="connsiteY392" fmla="*/ 653812 h 1667221"/>
              <a:gd name="connsiteX393" fmla="*/ 1040781 w 1948239"/>
              <a:gd name="connsiteY393" fmla="*/ 650969 h 1667221"/>
              <a:gd name="connsiteX394" fmla="*/ 1040781 w 1948239"/>
              <a:gd name="connsiteY394" fmla="*/ 652390 h 1667221"/>
              <a:gd name="connsiteX395" fmla="*/ 1047949 w 1948239"/>
              <a:gd name="connsiteY395" fmla="*/ 653812 h 1667221"/>
              <a:gd name="connsiteX396" fmla="*/ 1050816 w 1948239"/>
              <a:gd name="connsiteY396" fmla="*/ 643862 h 1667221"/>
              <a:gd name="connsiteX397" fmla="*/ 994471 w 1948239"/>
              <a:gd name="connsiteY397" fmla="*/ 641699 h 1667221"/>
              <a:gd name="connsiteX398" fmla="*/ 995167 w 1948239"/>
              <a:gd name="connsiteY398" fmla="*/ 641769 h 1667221"/>
              <a:gd name="connsiteX399" fmla="*/ 993473 w 1948239"/>
              <a:gd name="connsiteY399" fmla="*/ 642441 h 1667221"/>
              <a:gd name="connsiteX400" fmla="*/ 676651 w 1948239"/>
              <a:gd name="connsiteY400" fmla="*/ 632491 h 1667221"/>
              <a:gd name="connsiteX401" fmla="*/ 695287 w 1948239"/>
              <a:gd name="connsiteY401" fmla="*/ 633913 h 1667221"/>
              <a:gd name="connsiteX402" fmla="*/ 676651 w 1948239"/>
              <a:gd name="connsiteY402" fmla="*/ 632491 h 1667221"/>
              <a:gd name="connsiteX403" fmla="*/ 1889462 w 1948239"/>
              <a:gd name="connsiteY403" fmla="*/ 626807 h 1667221"/>
              <a:gd name="connsiteX404" fmla="*/ 1895196 w 1948239"/>
              <a:gd name="connsiteY404" fmla="*/ 665182 h 1667221"/>
              <a:gd name="connsiteX405" fmla="*/ 1876560 w 1948239"/>
              <a:gd name="connsiteY405" fmla="*/ 712086 h 1667221"/>
              <a:gd name="connsiteX406" fmla="*/ 1900930 w 1948239"/>
              <a:gd name="connsiteY406" fmla="*/ 635334 h 1667221"/>
              <a:gd name="connsiteX407" fmla="*/ 1003402 w 1948239"/>
              <a:gd name="connsiteY407" fmla="*/ 616178 h 1667221"/>
              <a:gd name="connsiteX408" fmla="*/ 1005120 w 1948239"/>
              <a:gd name="connsiteY408" fmla="*/ 618811 h 1667221"/>
              <a:gd name="connsiteX409" fmla="*/ 1003508 w 1948239"/>
              <a:gd name="connsiteY409" fmla="*/ 626806 h 1667221"/>
              <a:gd name="connsiteX410" fmla="*/ 1001358 w 1948239"/>
              <a:gd name="connsiteY410" fmla="*/ 619345 h 1667221"/>
              <a:gd name="connsiteX411" fmla="*/ 999207 w 1948239"/>
              <a:gd name="connsiteY411" fmla="*/ 609751 h 1667221"/>
              <a:gd name="connsiteX412" fmla="*/ 1003508 w 1948239"/>
              <a:gd name="connsiteY412" fmla="*/ 616014 h 1667221"/>
              <a:gd name="connsiteX413" fmla="*/ 1003402 w 1948239"/>
              <a:gd name="connsiteY413" fmla="*/ 616178 h 1667221"/>
              <a:gd name="connsiteX414" fmla="*/ 666616 w 1948239"/>
              <a:gd name="connsiteY414" fmla="*/ 604065 h 1667221"/>
              <a:gd name="connsiteX415" fmla="*/ 655147 w 1948239"/>
              <a:gd name="connsiteY415" fmla="*/ 614015 h 1667221"/>
              <a:gd name="connsiteX416" fmla="*/ 663749 w 1948239"/>
              <a:gd name="connsiteY416" fmla="*/ 626806 h 1667221"/>
              <a:gd name="connsiteX417" fmla="*/ 670917 w 1948239"/>
              <a:gd name="connsiteY417" fmla="*/ 616858 h 1667221"/>
              <a:gd name="connsiteX418" fmla="*/ 666616 w 1948239"/>
              <a:gd name="connsiteY418" fmla="*/ 604065 h 1667221"/>
              <a:gd name="connsiteX419" fmla="*/ 1093823 w 1948239"/>
              <a:gd name="connsiteY419" fmla="*/ 602644 h 1667221"/>
              <a:gd name="connsiteX420" fmla="*/ 1085222 w 1948239"/>
              <a:gd name="connsiteY420" fmla="*/ 609751 h 1667221"/>
              <a:gd name="connsiteX421" fmla="*/ 1093823 w 1948239"/>
              <a:gd name="connsiteY421" fmla="*/ 602644 h 1667221"/>
              <a:gd name="connsiteX422" fmla="*/ 762666 w 1948239"/>
              <a:gd name="connsiteY422" fmla="*/ 602644 h 1667221"/>
              <a:gd name="connsiteX423" fmla="*/ 764099 w 1948239"/>
              <a:gd name="connsiteY423" fmla="*/ 615436 h 1667221"/>
              <a:gd name="connsiteX424" fmla="*/ 759799 w 1948239"/>
              <a:gd name="connsiteY424" fmla="*/ 615436 h 1667221"/>
              <a:gd name="connsiteX425" fmla="*/ 762487 w 1948239"/>
              <a:gd name="connsiteY425" fmla="*/ 622720 h 1667221"/>
              <a:gd name="connsiteX426" fmla="*/ 763428 w 1948239"/>
              <a:gd name="connsiteY426" fmla="*/ 623371 h 1667221"/>
              <a:gd name="connsiteX427" fmla="*/ 762666 w 1948239"/>
              <a:gd name="connsiteY427" fmla="*/ 625386 h 1667221"/>
              <a:gd name="connsiteX428" fmla="*/ 768401 w 1948239"/>
              <a:gd name="connsiteY428" fmla="*/ 626806 h 1667221"/>
              <a:gd name="connsiteX429" fmla="*/ 763428 w 1948239"/>
              <a:gd name="connsiteY429" fmla="*/ 623371 h 1667221"/>
              <a:gd name="connsiteX430" fmla="*/ 765354 w 1948239"/>
              <a:gd name="connsiteY430" fmla="*/ 618279 h 1667221"/>
              <a:gd name="connsiteX431" fmla="*/ 771268 w 1948239"/>
              <a:gd name="connsiteY431" fmla="*/ 611172 h 1667221"/>
              <a:gd name="connsiteX432" fmla="*/ 762666 w 1948239"/>
              <a:gd name="connsiteY432" fmla="*/ 602644 h 1667221"/>
              <a:gd name="connsiteX433" fmla="*/ 785469 w 1948239"/>
              <a:gd name="connsiteY433" fmla="*/ 599801 h 1667221"/>
              <a:gd name="connsiteX434" fmla="*/ 779869 w 1948239"/>
              <a:gd name="connsiteY434" fmla="*/ 602644 h 1667221"/>
              <a:gd name="connsiteX435" fmla="*/ 789904 w 1948239"/>
              <a:gd name="connsiteY435" fmla="*/ 612593 h 1667221"/>
              <a:gd name="connsiteX436" fmla="*/ 785469 w 1948239"/>
              <a:gd name="connsiteY436" fmla="*/ 599801 h 1667221"/>
              <a:gd name="connsiteX437" fmla="*/ 543327 w 1948239"/>
              <a:gd name="connsiteY437" fmla="*/ 599801 h 1667221"/>
              <a:gd name="connsiteX438" fmla="*/ 556228 w 1948239"/>
              <a:gd name="connsiteY438" fmla="*/ 606908 h 1667221"/>
              <a:gd name="connsiteX439" fmla="*/ 543327 w 1948239"/>
              <a:gd name="connsiteY439" fmla="*/ 599801 h 1667221"/>
              <a:gd name="connsiteX440" fmla="*/ 1943939 w 1948239"/>
              <a:gd name="connsiteY440" fmla="*/ 592694 h 1667221"/>
              <a:gd name="connsiteX441" fmla="*/ 1948239 w 1948239"/>
              <a:gd name="connsiteY441" fmla="*/ 598379 h 1667221"/>
              <a:gd name="connsiteX442" fmla="*/ 1948239 w 1948239"/>
              <a:gd name="connsiteY442" fmla="*/ 639599 h 1667221"/>
              <a:gd name="connsiteX443" fmla="*/ 1943939 w 1948239"/>
              <a:gd name="connsiteY443" fmla="*/ 592694 h 1667221"/>
              <a:gd name="connsiteX444" fmla="*/ 586335 w 1948239"/>
              <a:gd name="connsiteY444" fmla="*/ 589852 h 1667221"/>
              <a:gd name="connsiteX445" fmla="*/ 579168 w 1948239"/>
              <a:gd name="connsiteY445" fmla="*/ 594116 h 1667221"/>
              <a:gd name="connsiteX446" fmla="*/ 596371 w 1948239"/>
              <a:gd name="connsiteY446" fmla="*/ 598380 h 1667221"/>
              <a:gd name="connsiteX447" fmla="*/ 1069453 w 1948239"/>
              <a:gd name="connsiteY447" fmla="*/ 587009 h 1667221"/>
              <a:gd name="connsiteX448" fmla="*/ 1069453 w 1948239"/>
              <a:gd name="connsiteY448" fmla="*/ 591273 h 1667221"/>
              <a:gd name="connsiteX449" fmla="*/ 1071989 w 1948239"/>
              <a:gd name="connsiteY449" fmla="*/ 587972 h 1667221"/>
              <a:gd name="connsiteX450" fmla="*/ 1077875 w 1948239"/>
              <a:gd name="connsiteY450" fmla="*/ 590207 h 1667221"/>
              <a:gd name="connsiteX451" fmla="*/ 1085222 w 1948239"/>
              <a:gd name="connsiteY451" fmla="*/ 595537 h 1667221"/>
              <a:gd name="connsiteX452" fmla="*/ 1092389 w 1948239"/>
              <a:gd name="connsiteY452" fmla="*/ 589852 h 1667221"/>
              <a:gd name="connsiteX453" fmla="*/ 1079487 w 1948239"/>
              <a:gd name="connsiteY453" fmla="*/ 589852 h 1667221"/>
              <a:gd name="connsiteX454" fmla="*/ 1079487 w 1948239"/>
              <a:gd name="connsiteY454" fmla="*/ 587009 h 1667221"/>
              <a:gd name="connsiteX455" fmla="*/ 1072319 w 1948239"/>
              <a:gd name="connsiteY455" fmla="*/ 587542 h 1667221"/>
              <a:gd name="connsiteX456" fmla="*/ 1071989 w 1948239"/>
              <a:gd name="connsiteY456" fmla="*/ 587972 h 1667221"/>
              <a:gd name="connsiteX457" fmla="*/ 488851 w 1948239"/>
              <a:gd name="connsiteY457" fmla="*/ 569953 h 1667221"/>
              <a:gd name="connsiteX458" fmla="*/ 485984 w 1948239"/>
              <a:gd name="connsiteY458" fmla="*/ 575638 h 1667221"/>
              <a:gd name="connsiteX459" fmla="*/ 477383 w 1948239"/>
              <a:gd name="connsiteY459" fmla="*/ 594116 h 1667221"/>
              <a:gd name="connsiteX460" fmla="*/ 484551 w 1948239"/>
              <a:gd name="connsiteY460" fmla="*/ 592694 h 1667221"/>
              <a:gd name="connsiteX461" fmla="*/ 481683 w 1948239"/>
              <a:gd name="connsiteY461" fmla="*/ 588430 h 1667221"/>
              <a:gd name="connsiteX462" fmla="*/ 491719 w 1948239"/>
              <a:gd name="connsiteY462" fmla="*/ 595537 h 1667221"/>
              <a:gd name="connsiteX463" fmla="*/ 485984 w 1948239"/>
              <a:gd name="connsiteY463" fmla="*/ 575638 h 1667221"/>
              <a:gd name="connsiteX464" fmla="*/ 491719 w 1948239"/>
              <a:gd name="connsiteY464" fmla="*/ 574217 h 1667221"/>
              <a:gd name="connsiteX465" fmla="*/ 496019 w 1948239"/>
              <a:gd name="connsiteY465" fmla="*/ 572795 h 1667221"/>
              <a:gd name="connsiteX466" fmla="*/ 496019 w 1948239"/>
              <a:gd name="connsiteY466" fmla="*/ 569953 h 1667221"/>
              <a:gd name="connsiteX467" fmla="*/ 491719 w 1948239"/>
              <a:gd name="connsiteY467" fmla="*/ 572795 h 1667221"/>
              <a:gd name="connsiteX468" fmla="*/ 488851 w 1948239"/>
              <a:gd name="connsiteY468" fmla="*/ 569953 h 1667221"/>
              <a:gd name="connsiteX469" fmla="*/ 435810 w 1948239"/>
              <a:gd name="connsiteY469" fmla="*/ 548633 h 1667221"/>
              <a:gd name="connsiteX470" fmla="*/ 441544 w 1948239"/>
              <a:gd name="connsiteY470" fmla="*/ 560003 h 1667221"/>
              <a:gd name="connsiteX471" fmla="*/ 440110 w 1948239"/>
              <a:gd name="connsiteY471" fmla="*/ 551476 h 1667221"/>
              <a:gd name="connsiteX472" fmla="*/ 1016410 w 1948239"/>
              <a:gd name="connsiteY472" fmla="*/ 541526 h 1667221"/>
              <a:gd name="connsiteX473" fmla="*/ 1017325 w 1948239"/>
              <a:gd name="connsiteY473" fmla="*/ 547713 h 1667221"/>
              <a:gd name="connsiteX474" fmla="*/ 1016948 w 1948239"/>
              <a:gd name="connsiteY474" fmla="*/ 547389 h 1667221"/>
              <a:gd name="connsiteX475" fmla="*/ 1016410 w 1948239"/>
              <a:gd name="connsiteY475" fmla="*/ 541526 h 1667221"/>
              <a:gd name="connsiteX476" fmla="*/ 559098 w 1948239"/>
              <a:gd name="connsiteY476" fmla="*/ 530156 h 1667221"/>
              <a:gd name="connsiteX477" fmla="*/ 570566 w 1948239"/>
              <a:gd name="connsiteY477" fmla="*/ 531577 h 1667221"/>
              <a:gd name="connsiteX478" fmla="*/ 559098 w 1948239"/>
              <a:gd name="connsiteY478" fmla="*/ 530156 h 1667221"/>
              <a:gd name="connsiteX479" fmla="*/ 1055117 w 1948239"/>
              <a:gd name="connsiteY479" fmla="*/ 524470 h 1667221"/>
              <a:gd name="connsiteX480" fmla="*/ 1055117 w 1948239"/>
              <a:gd name="connsiteY480" fmla="*/ 537262 h 1667221"/>
              <a:gd name="connsiteX481" fmla="*/ 1055117 w 1948239"/>
              <a:gd name="connsiteY481" fmla="*/ 524470 h 1667221"/>
              <a:gd name="connsiteX482" fmla="*/ 1070886 w 1948239"/>
              <a:gd name="connsiteY482" fmla="*/ 508835 h 1667221"/>
              <a:gd name="connsiteX483" fmla="*/ 1059417 w 1948239"/>
              <a:gd name="connsiteY483" fmla="*/ 514522 h 1667221"/>
              <a:gd name="connsiteX484" fmla="*/ 1070886 w 1948239"/>
              <a:gd name="connsiteY484" fmla="*/ 521627 h 1667221"/>
              <a:gd name="connsiteX485" fmla="*/ 1082355 w 1948239"/>
              <a:gd name="connsiteY485" fmla="*/ 518785 h 1667221"/>
              <a:gd name="connsiteX486" fmla="*/ 1070886 w 1948239"/>
              <a:gd name="connsiteY486" fmla="*/ 508835 h 1667221"/>
              <a:gd name="connsiteX487" fmla="*/ 549062 w 1948239"/>
              <a:gd name="connsiteY487" fmla="*/ 508835 h 1667221"/>
              <a:gd name="connsiteX488" fmla="*/ 561965 w 1948239"/>
              <a:gd name="connsiteY488" fmla="*/ 523049 h 1667221"/>
              <a:gd name="connsiteX489" fmla="*/ 549062 w 1948239"/>
              <a:gd name="connsiteY489" fmla="*/ 508835 h 1667221"/>
              <a:gd name="connsiteX490" fmla="*/ 1893763 w 1948239"/>
              <a:gd name="connsiteY490" fmla="*/ 491780 h 1667221"/>
              <a:gd name="connsiteX491" fmla="*/ 1889462 w 1948239"/>
              <a:gd name="connsiteY491" fmla="*/ 507415 h 1667221"/>
              <a:gd name="connsiteX492" fmla="*/ 1895196 w 1948239"/>
              <a:gd name="connsiteY492" fmla="*/ 497465 h 1667221"/>
              <a:gd name="connsiteX493" fmla="*/ 1908099 w 1948239"/>
              <a:gd name="connsiteY493" fmla="*/ 565688 h 1667221"/>
              <a:gd name="connsiteX494" fmla="*/ 1896630 w 1948239"/>
              <a:gd name="connsiteY494" fmla="*/ 494622 h 1667221"/>
              <a:gd name="connsiteX495" fmla="*/ 1895196 w 1948239"/>
              <a:gd name="connsiteY495" fmla="*/ 497465 h 1667221"/>
              <a:gd name="connsiteX496" fmla="*/ 1083789 w 1948239"/>
              <a:gd name="connsiteY496" fmla="*/ 456247 h 1667221"/>
              <a:gd name="connsiteX497" fmla="*/ 1080922 w 1948239"/>
              <a:gd name="connsiteY497" fmla="*/ 467617 h 1667221"/>
              <a:gd name="connsiteX498" fmla="*/ 1089523 w 1948239"/>
              <a:gd name="connsiteY498" fmla="*/ 461931 h 1667221"/>
              <a:gd name="connsiteX499" fmla="*/ 1083789 w 1948239"/>
              <a:gd name="connsiteY499" fmla="*/ 456247 h 1667221"/>
              <a:gd name="connsiteX500" fmla="*/ 1146867 w 1948239"/>
              <a:gd name="connsiteY500" fmla="*/ 453404 h 1667221"/>
              <a:gd name="connsiteX501" fmla="*/ 1145432 w 1948239"/>
              <a:gd name="connsiteY501" fmla="*/ 460511 h 1667221"/>
              <a:gd name="connsiteX502" fmla="*/ 1146867 w 1948239"/>
              <a:gd name="connsiteY502" fmla="*/ 453404 h 1667221"/>
              <a:gd name="connsiteX503" fmla="*/ 1166937 w 1948239"/>
              <a:gd name="connsiteY503" fmla="*/ 451983 h 1667221"/>
              <a:gd name="connsiteX504" fmla="*/ 1154034 w 1948239"/>
              <a:gd name="connsiteY504" fmla="*/ 457667 h 1667221"/>
              <a:gd name="connsiteX505" fmla="*/ 1166937 w 1948239"/>
              <a:gd name="connsiteY505" fmla="*/ 451983 h 1667221"/>
              <a:gd name="connsiteX506" fmla="*/ 1079487 w 1948239"/>
              <a:gd name="connsiteY506" fmla="*/ 427820 h 1667221"/>
              <a:gd name="connsiteX507" fmla="*/ 1072320 w 1948239"/>
              <a:gd name="connsiteY507" fmla="*/ 436348 h 1667221"/>
              <a:gd name="connsiteX508" fmla="*/ 1079487 w 1948239"/>
              <a:gd name="connsiteY508" fmla="*/ 427820 h 1667221"/>
              <a:gd name="connsiteX509" fmla="*/ 1910965 w 1948239"/>
              <a:gd name="connsiteY509" fmla="*/ 420713 h 1667221"/>
              <a:gd name="connsiteX510" fmla="*/ 1928168 w 1948239"/>
              <a:gd name="connsiteY510" fmla="*/ 481830 h 1667221"/>
              <a:gd name="connsiteX511" fmla="*/ 1913832 w 1948239"/>
              <a:gd name="connsiteY511" fmla="*/ 440612 h 1667221"/>
              <a:gd name="connsiteX512" fmla="*/ 1910965 w 1948239"/>
              <a:gd name="connsiteY512" fmla="*/ 420713 h 1667221"/>
              <a:gd name="connsiteX513" fmla="*/ 1852189 w 1948239"/>
              <a:gd name="connsiteY513" fmla="*/ 412186 h 1667221"/>
              <a:gd name="connsiteX514" fmla="*/ 1857923 w 1948239"/>
              <a:gd name="connsiteY514" fmla="*/ 432084 h 1667221"/>
              <a:gd name="connsiteX515" fmla="*/ 1855056 w 1948239"/>
              <a:gd name="connsiteY515" fmla="*/ 450561 h 1667221"/>
              <a:gd name="connsiteX516" fmla="*/ 1857923 w 1948239"/>
              <a:gd name="connsiteY516" fmla="*/ 432084 h 1667221"/>
              <a:gd name="connsiteX517" fmla="*/ 1852189 w 1948239"/>
              <a:gd name="connsiteY517" fmla="*/ 412186 h 1667221"/>
              <a:gd name="connsiteX518" fmla="*/ 1862224 w 1948239"/>
              <a:gd name="connsiteY518" fmla="*/ 400815 h 1667221"/>
              <a:gd name="connsiteX519" fmla="*/ 1875126 w 1948239"/>
              <a:gd name="connsiteY519" fmla="*/ 464775 h 1667221"/>
              <a:gd name="connsiteX520" fmla="*/ 1875126 w 1948239"/>
              <a:gd name="connsiteY520" fmla="*/ 442033 h 1667221"/>
              <a:gd name="connsiteX521" fmla="*/ 1883727 w 1948239"/>
              <a:gd name="connsiteY521" fmla="*/ 484673 h 1667221"/>
              <a:gd name="connsiteX522" fmla="*/ 1885162 w 1948239"/>
              <a:gd name="connsiteY522" fmla="*/ 451983 h 1667221"/>
              <a:gd name="connsiteX523" fmla="*/ 1882294 w 1948239"/>
              <a:gd name="connsiteY523" fmla="*/ 439190 h 1667221"/>
              <a:gd name="connsiteX524" fmla="*/ 1876560 w 1948239"/>
              <a:gd name="connsiteY524" fmla="*/ 426398 h 1667221"/>
              <a:gd name="connsiteX525" fmla="*/ 1862224 w 1948239"/>
              <a:gd name="connsiteY525" fmla="*/ 400815 h 1667221"/>
              <a:gd name="connsiteX526" fmla="*/ 1092389 w 1948239"/>
              <a:gd name="connsiteY526" fmla="*/ 379495 h 1667221"/>
              <a:gd name="connsiteX527" fmla="*/ 1092389 w 1948239"/>
              <a:gd name="connsiteY527" fmla="*/ 385180 h 1667221"/>
              <a:gd name="connsiteX528" fmla="*/ 1096690 w 1948239"/>
              <a:gd name="connsiteY528" fmla="*/ 385180 h 1667221"/>
              <a:gd name="connsiteX529" fmla="*/ 1088089 w 1948239"/>
              <a:gd name="connsiteY529" fmla="*/ 390865 h 1667221"/>
              <a:gd name="connsiteX530" fmla="*/ 1108159 w 1948239"/>
              <a:gd name="connsiteY530" fmla="*/ 392287 h 1667221"/>
              <a:gd name="connsiteX531" fmla="*/ 1109593 w 1948239"/>
              <a:gd name="connsiteY531" fmla="*/ 397972 h 1667221"/>
              <a:gd name="connsiteX532" fmla="*/ 1109593 w 1948239"/>
              <a:gd name="connsiteY532" fmla="*/ 400815 h 1667221"/>
              <a:gd name="connsiteX533" fmla="*/ 1112461 w 1948239"/>
              <a:gd name="connsiteY533" fmla="*/ 400815 h 1667221"/>
              <a:gd name="connsiteX534" fmla="*/ 1109593 w 1948239"/>
              <a:gd name="connsiteY534" fmla="*/ 396551 h 1667221"/>
              <a:gd name="connsiteX535" fmla="*/ 1112461 w 1948239"/>
              <a:gd name="connsiteY535" fmla="*/ 395129 h 1667221"/>
              <a:gd name="connsiteX536" fmla="*/ 1108159 w 1948239"/>
              <a:gd name="connsiteY536" fmla="*/ 390865 h 1667221"/>
              <a:gd name="connsiteX537" fmla="*/ 1092389 w 1948239"/>
              <a:gd name="connsiteY537" fmla="*/ 379495 h 1667221"/>
              <a:gd name="connsiteX538" fmla="*/ 365563 w 1948239"/>
              <a:gd name="connsiteY538" fmla="*/ 379494 h 1667221"/>
              <a:gd name="connsiteX539" fmla="*/ 328290 w 1948239"/>
              <a:gd name="connsiteY539" fmla="*/ 403656 h 1667221"/>
              <a:gd name="connsiteX540" fmla="*/ 365563 w 1948239"/>
              <a:gd name="connsiteY540" fmla="*/ 379494 h 1667221"/>
              <a:gd name="connsiteX541" fmla="*/ 1879188 w 1948239"/>
              <a:gd name="connsiteY541" fmla="*/ 377955 h 1667221"/>
              <a:gd name="connsiteX542" fmla="*/ 1879427 w 1948239"/>
              <a:gd name="connsiteY542" fmla="*/ 378073 h 1667221"/>
              <a:gd name="connsiteX543" fmla="*/ 1879634 w 1948239"/>
              <a:gd name="connsiteY543" fmla="*/ 379503 h 1667221"/>
              <a:gd name="connsiteX544" fmla="*/ 1790545 w 1948239"/>
              <a:gd name="connsiteY544" fmla="*/ 370966 h 1667221"/>
              <a:gd name="connsiteX545" fmla="*/ 1806314 w 1948239"/>
              <a:gd name="connsiteY545" fmla="*/ 402236 h 1667221"/>
              <a:gd name="connsiteX546" fmla="*/ 1823517 w 1948239"/>
              <a:gd name="connsiteY546" fmla="*/ 426398 h 1667221"/>
              <a:gd name="connsiteX547" fmla="*/ 1813483 w 1948239"/>
              <a:gd name="connsiteY547" fmla="*/ 406500 h 1667221"/>
              <a:gd name="connsiteX548" fmla="*/ 1790545 w 1948239"/>
              <a:gd name="connsiteY548" fmla="*/ 370966 h 1667221"/>
              <a:gd name="connsiteX549" fmla="*/ 336892 w 1948239"/>
              <a:gd name="connsiteY549" fmla="*/ 370966 h 1667221"/>
              <a:gd name="connsiteX550" fmla="*/ 283848 w 1948239"/>
              <a:gd name="connsiteY550" fmla="*/ 419291 h 1667221"/>
              <a:gd name="connsiteX551" fmla="*/ 235106 w 1948239"/>
              <a:gd name="connsiteY551" fmla="*/ 449139 h 1667221"/>
              <a:gd name="connsiteX552" fmla="*/ 283848 w 1948239"/>
              <a:gd name="connsiteY552" fmla="*/ 407920 h 1667221"/>
              <a:gd name="connsiteX553" fmla="*/ 336892 w 1948239"/>
              <a:gd name="connsiteY553" fmla="*/ 370966 h 1667221"/>
              <a:gd name="connsiteX554" fmla="*/ 344956 w 1948239"/>
              <a:gd name="connsiteY554" fmla="*/ 363504 h 1667221"/>
              <a:gd name="connsiteX555" fmla="*/ 345493 w 1948239"/>
              <a:gd name="connsiteY555" fmla="*/ 363859 h 1667221"/>
              <a:gd name="connsiteX556" fmla="*/ 336891 w 1948239"/>
              <a:gd name="connsiteY556" fmla="*/ 369544 h 1667221"/>
              <a:gd name="connsiteX557" fmla="*/ 344956 w 1948239"/>
              <a:gd name="connsiteY557" fmla="*/ 363504 h 1667221"/>
              <a:gd name="connsiteX558" fmla="*/ 1134860 w 1948239"/>
              <a:gd name="connsiteY558" fmla="*/ 362794 h 1667221"/>
              <a:gd name="connsiteX559" fmla="*/ 1129664 w 1948239"/>
              <a:gd name="connsiteY559" fmla="*/ 365281 h 1667221"/>
              <a:gd name="connsiteX560" fmla="*/ 1138265 w 1948239"/>
              <a:gd name="connsiteY560" fmla="*/ 368125 h 1667221"/>
              <a:gd name="connsiteX561" fmla="*/ 1141132 w 1948239"/>
              <a:gd name="connsiteY561" fmla="*/ 366702 h 1667221"/>
              <a:gd name="connsiteX562" fmla="*/ 1134860 w 1948239"/>
              <a:gd name="connsiteY562" fmla="*/ 362794 h 1667221"/>
              <a:gd name="connsiteX563" fmla="*/ 364131 w 1948239"/>
              <a:gd name="connsiteY563" fmla="*/ 362438 h 1667221"/>
              <a:gd name="connsiteX564" fmla="*/ 344060 w 1948239"/>
              <a:gd name="connsiteY564" fmla="*/ 379493 h 1667221"/>
              <a:gd name="connsiteX565" fmla="*/ 342626 w 1948239"/>
              <a:gd name="connsiteY565" fmla="*/ 372388 h 1667221"/>
              <a:gd name="connsiteX566" fmla="*/ 1871519 w 1948239"/>
              <a:gd name="connsiteY566" fmla="*/ 361461 h 1667221"/>
              <a:gd name="connsiteX567" fmla="*/ 1875126 w 1948239"/>
              <a:gd name="connsiteY567" fmla="*/ 363859 h 1667221"/>
              <a:gd name="connsiteX568" fmla="*/ 1879188 w 1948239"/>
              <a:gd name="connsiteY568" fmla="*/ 377955 h 1667221"/>
              <a:gd name="connsiteX569" fmla="*/ 1876560 w 1948239"/>
              <a:gd name="connsiteY569" fmla="*/ 376653 h 1667221"/>
              <a:gd name="connsiteX570" fmla="*/ 1871519 w 1948239"/>
              <a:gd name="connsiteY570" fmla="*/ 361461 h 1667221"/>
              <a:gd name="connsiteX571" fmla="*/ 1769041 w 1948239"/>
              <a:gd name="connsiteY571" fmla="*/ 355332 h 1667221"/>
              <a:gd name="connsiteX572" fmla="*/ 1773342 w 1948239"/>
              <a:gd name="connsiteY572" fmla="*/ 368123 h 1667221"/>
              <a:gd name="connsiteX573" fmla="*/ 1777642 w 1948239"/>
              <a:gd name="connsiteY573" fmla="*/ 383758 h 1667221"/>
              <a:gd name="connsiteX574" fmla="*/ 1773342 w 1948239"/>
              <a:gd name="connsiteY574" fmla="*/ 368123 h 1667221"/>
              <a:gd name="connsiteX575" fmla="*/ 1781944 w 1948239"/>
              <a:gd name="connsiteY575" fmla="*/ 372389 h 1667221"/>
              <a:gd name="connsiteX576" fmla="*/ 1780509 w 1948239"/>
              <a:gd name="connsiteY576" fmla="*/ 368123 h 1667221"/>
              <a:gd name="connsiteX577" fmla="*/ 1769041 w 1948239"/>
              <a:gd name="connsiteY577" fmla="*/ 355332 h 1667221"/>
              <a:gd name="connsiteX578" fmla="*/ 1846455 w 1948239"/>
              <a:gd name="connsiteY578" fmla="*/ 302743 h 1667221"/>
              <a:gd name="connsiteX579" fmla="*/ 1852189 w 1948239"/>
              <a:gd name="connsiteY579" fmla="*/ 328326 h 1667221"/>
              <a:gd name="connsiteX580" fmla="*/ 1846455 w 1948239"/>
              <a:gd name="connsiteY580" fmla="*/ 331169 h 1667221"/>
              <a:gd name="connsiteX581" fmla="*/ 1846455 w 1948239"/>
              <a:gd name="connsiteY581" fmla="*/ 302743 h 1667221"/>
              <a:gd name="connsiteX582" fmla="*/ 434815 w 1948239"/>
              <a:gd name="connsiteY582" fmla="*/ 297805 h 1667221"/>
              <a:gd name="connsiteX583" fmla="*/ 420936 w 1948239"/>
              <a:gd name="connsiteY583" fmla="*/ 310205 h 1667221"/>
              <a:gd name="connsiteX584" fmla="*/ 410005 w 1948239"/>
              <a:gd name="connsiteY584" fmla="*/ 322642 h 1667221"/>
              <a:gd name="connsiteX585" fmla="*/ 408572 w 1948239"/>
              <a:gd name="connsiteY585" fmla="*/ 308428 h 1667221"/>
              <a:gd name="connsiteX586" fmla="*/ 422549 w 1948239"/>
              <a:gd name="connsiteY586" fmla="*/ 304697 h 1667221"/>
              <a:gd name="connsiteX587" fmla="*/ 1088089 w 1948239"/>
              <a:gd name="connsiteY587" fmla="*/ 294215 h 1667221"/>
              <a:gd name="connsiteX588" fmla="*/ 1105292 w 1948239"/>
              <a:gd name="connsiteY588" fmla="*/ 301322 h 1667221"/>
              <a:gd name="connsiteX589" fmla="*/ 1105292 w 1948239"/>
              <a:gd name="connsiteY589" fmla="*/ 309850 h 1667221"/>
              <a:gd name="connsiteX590" fmla="*/ 1122495 w 1948239"/>
              <a:gd name="connsiteY590" fmla="*/ 307006 h 1667221"/>
              <a:gd name="connsiteX591" fmla="*/ 1121061 w 1948239"/>
              <a:gd name="connsiteY591" fmla="*/ 312693 h 1667221"/>
              <a:gd name="connsiteX592" fmla="*/ 1123929 w 1948239"/>
              <a:gd name="connsiteY592" fmla="*/ 314113 h 1667221"/>
              <a:gd name="connsiteX593" fmla="*/ 1122495 w 1948239"/>
              <a:gd name="connsiteY593" fmla="*/ 318377 h 1667221"/>
              <a:gd name="connsiteX594" fmla="*/ 1151167 w 1948239"/>
              <a:gd name="connsiteY594" fmla="*/ 328327 h 1667221"/>
              <a:gd name="connsiteX595" fmla="*/ 1135396 w 1948239"/>
              <a:gd name="connsiteY595" fmla="*/ 331169 h 1667221"/>
              <a:gd name="connsiteX596" fmla="*/ 1141132 w 1948239"/>
              <a:gd name="connsiteY596" fmla="*/ 341119 h 1667221"/>
              <a:gd name="connsiteX597" fmla="*/ 1154034 w 1948239"/>
              <a:gd name="connsiteY597" fmla="*/ 338276 h 1667221"/>
              <a:gd name="connsiteX598" fmla="*/ 1168370 w 1948239"/>
              <a:gd name="connsiteY598" fmla="*/ 352490 h 1667221"/>
              <a:gd name="connsiteX599" fmla="*/ 1182705 w 1948239"/>
              <a:gd name="connsiteY599" fmla="*/ 383759 h 1667221"/>
              <a:gd name="connsiteX600" fmla="*/ 1164068 w 1948239"/>
              <a:gd name="connsiteY600" fmla="*/ 379495 h 1667221"/>
              <a:gd name="connsiteX601" fmla="*/ 1171237 w 1948239"/>
              <a:gd name="connsiteY601" fmla="*/ 389444 h 1667221"/>
              <a:gd name="connsiteX602" fmla="*/ 1156901 w 1948239"/>
              <a:gd name="connsiteY602" fmla="*/ 386601 h 1667221"/>
              <a:gd name="connsiteX603" fmla="*/ 1162635 w 1948239"/>
              <a:gd name="connsiteY603" fmla="*/ 393708 h 1667221"/>
              <a:gd name="connsiteX604" fmla="*/ 1179838 w 1948239"/>
              <a:gd name="connsiteY604" fmla="*/ 396551 h 1667221"/>
              <a:gd name="connsiteX605" fmla="*/ 1172671 w 1948239"/>
              <a:gd name="connsiteY605" fmla="*/ 405079 h 1667221"/>
              <a:gd name="connsiteX606" fmla="*/ 1179838 w 1948239"/>
              <a:gd name="connsiteY606" fmla="*/ 405079 h 1667221"/>
              <a:gd name="connsiteX607" fmla="*/ 1171237 w 1948239"/>
              <a:gd name="connsiteY607" fmla="*/ 444876 h 1667221"/>
              <a:gd name="connsiteX608" fmla="*/ 1178405 w 1948239"/>
              <a:gd name="connsiteY608" fmla="*/ 446297 h 1667221"/>
              <a:gd name="connsiteX609" fmla="*/ 1174104 w 1948239"/>
              <a:gd name="connsiteY609" fmla="*/ 450560 h 1667221"/>
              <a:gd name="connsiteX610" fmla="*/ 1178405 w 1948239"/>
              <a:gd name="connsiteY610" fmla="*/ 451983 h 1667221"/>
              <a:gd name="connsiteX611" fmla="*/ 1159768 w 1948239"/>
              <a:gd name="connsiteY611" fmla="*/ 477566 h 1667221"/>
              <a:gd name="connsiteX612" fmla="*/ 1169804 w 1948239"/>
              <a:gd name="connsiteY612" fmla="*/ 476145 h 1667221"/>
              <a:gd name="connsiteX613" fmla="*/ 1156901 w 1948239"/>
              <a:gd name="connsiteY613" fmla="*/ 481830 h 1667221"/>
              <a:gd name="connsiteX614" fmla="*/ 1169804 w 1948239"/>
              <a:gd name="connsiteY614" fmla="*/ 486094 h 1667221"/>
              <a:gd name="connsiteX615" fmla="*/ 1152601 w 1948239"/>
              <a:gd name="connsiteY615" fmla="*/ 504572 h 1667221"/>
              <a:gd name="connsiteX616" fmla="*/ 1159768 w 1948239"/>
              <a:gd name="connsiteY616" fmla="*/ 507415 h 1667221"/>
              <a:gd name="connsiteX617" fmla="*/ 1152601 w 1948239"/>
              <a:gd name="connsiteY617" fmla="*/ 510258 h 1667221"/>
              <a:gd name="connsiteX618" fmla="*/ 1158335 w 1948239"/>
              <a:gd name="connsiteY618" fmla="*/ 510258 h 1667221"/>
              <a:gd name="connsiteX619" fmla="*/ 1143999 w 1948239"/>
              <a:gd name="connsiteY619" fmla="*/ 524470 h 1667221"/>
              <a:gd name="connsiteX620" fmla="*/ 1161202 w 1948239"/>
              <a:gd name="connsiteY620" fmla="*/ 525892 h 1667221"/>
              <a:gd name="connsiteX621" fmla="*/ 1138265 w 1948239"/>
              <a:gd name="connsiteY621" fmla="*/ 537262 h 1667221"/>
              <a:gd name="connsiteX622" fmla="*/ 1149732 w 1948239"/>
              <a:gd name="connsiteY622" fmla="*/ 545791 h 1667221"/>
              <a:gd name="connsiteX623" fmla="*/ 1138265 w 1948239"/>
              <a:gd name="connsiteY623" fmla="*/ 548633 h 1667221"/>
              <a:gd name="connsiteX624" fmla="*/ 1143999 w 1948239"/>
              <a:gd name="connsiteY624" fmla="*/ 550055 h 1667221"/>
              <a:gd name="connsiteX625" fmla="*/ 1106725 w 1948239"/>
              <a:gd name="connsiteY625" fmla="*/ 616858 h 1667221"/>
              <a:gd name="connsiteX626" fmla="*/ 1109593 w 1948239"/>
              <a:gd name="connsiteY626" fmla="*/ 616858 h 1667221"/>
              <a:gd name="connsiteX627" fmla="*/ 1089523 w 1948239"/>
              <a:gd name="connsiteY627" fmla="*/ 625386 h 1667221"/>
              <a:gd name="connsiteX628" fmla="*/ 1102425 w 1948239"/>
              <a:gd name="connsiteY628" fmla="*/ 639598 h 1667221"/>
              <a:gd name="connsiteX629" fmla="*/ 1086656 w 1948239"/>
              <a:gd name="connsiteY629" fmla="*/ 645284 h 1667221"/>
              <a:gd name="connsiteX630" fmla="*/ 1099558 w 1948239"/>
              <a:gd name="connsiteY630" fmla="*/ 649548 h 1667221"/>
              <a:gd name="connsiteX631" fmla="*/ 1082355 w 1948239"/>
              <a:gd name="connsiteY631" fmla="*/ 687923 h 1667221"/>
              <a:gd name="connsiteX632" fmla="*/ 1076620 w 1948239"/>
              <a:gd name="connsiteY632" fmla="*/ 655233 h 1667221"/>
              <a:gd name="connsiteX633" fmla="*/ 1065152 w 1948239"/>
              <a:gd name="connsiteY633" fmla="*/ 682238 h 1667221"/>
              <a:gd name="connsiteX634" fmla="*/ 1072320 w 1948239"/>
              <a:gd name="connsiteY634" fmla="*/ 677974 h 1667221"/>
              <a:gd name="connsiteX635" fmla="*/ 1072320 w 1948239"/>
              <a:gd name="connsiteY635" fmla="*/ 703558 h 1667221"/>
              <a:gd name="connsiteX636" fmla="*/ 1046516 w 1948239"/>
              <a:gd name="connsiteY636" fmla="*/ 713508 h 1667221"/>
              <a:gd name="connsiteX637" fmla="*/ 1050816 w 1948239"/>
              <a:gd name="connsiteY637" fmla="*/ 720615 h 1667221"/>
              <a:gd name="connsiteX638" fmla="*/ 1060852 w 1948239"/>
              <a:gd name="connsiteY638" fmla="*/ 722035 h 1667221"/>
              <a:gd name="connsiteX639" fmla="*/ 1059417 w 1948239"/>
              <a:gd name="connsiteY639" fmla="*/ 724879 h 1667221"/>
              <a:gd name="connsiteX640" fmla="*/ 1086656 w 1948239"/>
              <a:gd name="connsiteY640" fmla="*/ 741934 h 1667221"/>
              <a:gd name="connsiteX641" fmla="*/ 1108159 w 1948239"/>
              <a:gd name="connsiteY641" fmla="*/ 758990 h 1667221"/>
              <a:gd name="connsiteX642" fmla="*/ 1112461 w 1948239"/>
              <a:gd name="connsiteY642" fmla="*/ 750462 h 1667221"/>
              <a:gd name="connsiteX643" fmla="*/ 1122495 w 1948239"/>
              <a:gd name="connsiteY643" fmla="*/ 760412 h 1667221"/>
              <a:gd name="connsiteX644" fmla="*/ 1122495 w 1948239"/>
              <a:gd name="connsiteY644" fmla="*/ 756148 h 1667221"/>
              <a:gd name="connsiteX645" fmla="*/ 1156901 w 1948239"/>
              <a:gd name="connsiteY645" fmla="*/ 777467 h 1667221"/>
              <a:gd name="connsiteX646" fmla="*/ 1154034 w 1948239"/>
              <a:gd name="connsiteY646" fmla="*/ 763253 h 1667221"/>
              <a:gd name="connsiteX647" fmla="*/ 1195608 w 1948239"/>
              <a:gd name="connsiteY647" fmla="*/ 790259 h 1667221"/>
              <a:gd name="connsiteX648" fmla="*/ 1197041 w 1948239"/>
              <a:gd name="connsiteY648" fmla="*/ 785995 h 1667221"/>
              <a:gd name="connsiteX649" fmla="*/ 1202776 w 1948239"/>
              <a:gd name="connsiteY649" fmla="*/ 797366 h 1667221"/>
              <a:gd name="connsiteX650" fmla="*/ 1205643 w 1948239"/>
              <a:gd name="connsiteY650" fmla="*/ 787417 h 1667221"/>
              <a:gd name="connsiteX651" fmla="*/ 1241483 w 1948239"/>
              <a:gd name="connsiteY651" fmla="*/ 821528 h 1667221"/>
              <a:gd name="connsiteX652" fmla="*/ 1247217 w 1948239"/>
              <a:gd name="connsiteY652" fmla="*/ 803052 h 1667221"/>
              <a:gd name="connsiteX653" fmla="*/ 1295959 w 1948239"/>
              <a:gd name="connsiteY653" fmla="*/ 838584 h 1667221"/>
              <a:gd name="connsiteX654" fmla="*/ 1301693 w 1948239"/>
              <a:gd name="connsiteY654" fmla="*/ 845691 h 1667221"/>
              <a:gd name="connsiteX655" fmla="*/ 1303126 w 1948239"/>
              <a:gd name="connsiteY655" fmla="*/ 844270 h 1667221"/>
              <a:gd name="connsiteX656" fmla="*/ 1298826 w 1948239"/>
              <a:gd name="connsiteY656" fmla="*/ 838584 h 1667221"/>
              <a:gd name="connsiteX657" fmla="*/ 1314595 w 1948239"/>
              <a:gd name="connsiteY657" fmla="*/ 855641 h 1667221"/>
              <a:gd name="connsiteX658" fmla="*/ 1327498 w 1948239"/>
              <a:gd name="connsiteY658" fmla="*/ 844270 h 1667221"/>
              <a:gd name="connsiteX659" fmla="*/ 1356170 w 1948239"/>
              <a:gd name="connsiteY659" fmla="*/ 859905 h 1667221"/>
              <a:gd name="connsiteX660" fmla="*/ 1357603 w 1948239"/>
              <a:gd name="connsiteY660" fmla="*/ 854219 h 1667221"/>
              <a:gd name="connsiteX661" fmla="*/ 1435016 w 1948239"/>
              <a:gd name="connsiteY661" fmla="*/ 895438 h 1667221"/>
              <a:gd name="connsiteX662" fmla="*/ 1460820 w 1948239"/>
              <a:gd name="connsiteY662" fmla="*/ 938078 h 1667221"/>
              <a:gd name="connsiteX663" fmla="*/ 1456520 w 1948239"/>
              <a:gd name="connsiteY663" fmla="*/ 916757 h 1667221"/>
              <a:gd name="connsiteX664" fmla="*/ 1469019 w 1948239"/>
              <a:gd name="connsiteY664" fmla="*/ 912161 h 1667221"/>
              <a:gd name="connsiteX665" fmla="*/ 1474695 w 1948239"/>
              <a:gd name="connsiteY665" fmla="*/ 917728 h 1667221"/>
              <a:gd name="connsiteX666" fmla="*/ 1474082 w 1948239"/>
              <a:gd name="connsiteY666" fmla="*/ 922799 h 1667221"/>
              <a:gd name="connsiteX667" fmla="*/ 1479458 w 1948239"/>
              <a:gd name="connsiteY667" fmla="*/ 929549 h 1667221"/>
              <a:gd name="connsiteX668" fmla="*/ 1483758 w 1948239"/>
              <a:gd name="connsiteY668" fmla="*/ 921021 h 1667221"/>
              <a:gd name="connsiteX669" fmla="*/ 1486625 w 1948239"/>
              <a:gd name="connsiteY669" fmla="*/ 935235 h 1667221"/>
              <a:gd name="connsiteX670" fmla="*/ 1558304 w 1948239"/>
              <a:gd name="connsiteY670" fmla="*/ 956555 h 1667221"/>
              <a:gd name="connsiteX671" fmla="*/ 1552570 w 1948239"/>
              <a:gd name="connsiteY671" fmla="*/ 965082 h 1667221"/>
              <a:gd name="connsiteX672" fmla="*/ 1582676 w 1948239"/>
              <a:gd name="connsiteY672" fmla="*/ 984981 h 1667221"/>
              <a:gd name="connsiteX673" fmla="*/ 1581241 w 1948239"/>
              <a:gd name="connsiteY673" fmla="*/ 980717 h 1667221"/>
              <a:gd name="connsiteX674" fmla="*/ 1614215 w 1948239"/>
              <a:gd name="connsiteY674" fmla="*/ 1011987 h 1667221"/>
              <a:gd name="connsiteX675" fmla="*/ 1595577 w 1948239"/>
              <a:gd name="connsiteY675" fmla="*/ 1009145 h 1667221"/>
              <a:gd name="connsiteX676" fmla="*/ 1611347 w 1948239"/>
              <a:gd name="connsiteY676" fmla="*/ 1016250 h 1667221"/>
              <a:gd name="connsiteX677" fmla="*/ 1604179 w 1948239"/>
              <a:gd name="connsiteY677" fmla="*/ 1027621 h 1667221"/>
              <a:gd name="connsiteX678" fmla="*/ 1591277 w 1948239"/>
              <a:gd name="connsiteY678" fmla="*/ 1010566 h 1667221"/>
              <a:gd name="connsiteX679" fmla="*/ 1591277 w 1948239"/>
              <a:gd name="connsiteY679" fmla="*/ 1017673 h 1667221"/>
              <a:gd name="connsiteX680" fmla="*/ 1574074 w 1948239"/>
              <a:gd name="connsiteY680" fmla="*/ 1002038 h 1667221"/>
              <a:gd name="connsiteX681" fmla="*/ 1585543 w 1948239"/>
              <a:gd name="connsiteY681" fmla="*/ 1006302 h 1667221"/>
              <a:gd name="connsiteX682" fmla="*/ 1565473 w 1948239"/>
              <a:gd name="connsiteY682" fmla="*/ 992088 h 1667221"/>
              <a:gd name="connsiteX683" fmla="*/ 1556871 w 1948239"/>
              <a:gd name="connsiteY683" fmla="*/ 1010566 h 1667221"/>
              <a:gd name="connsiteX684" fmla="*/ 1538234 w 1948239"/>
              <a:gd name="connsiteY684" fmla="*/ 976453 h 1667221"/>
              <a:gd name="connsiteX685" fmla="*/ 1542535 w 1948239"/>
              <a:gd name="connsiteY685" fmla="*/ 973612 h 1667221"/>
              <a:gd name="connsiteX686" fmla="*/ 1526765 w 1948239"/>
              <a:gd name="connsiteY686" fmla="*/ 960819 h 1667221"/>
              <a:gd name="connsiteX687" fmla="*/ 1531067 w 1948239"/>
              <a:gd name="connsiteY687" fmla="*/ 975032 h 1667221"/>
              <a:gd name="connsiteX688" fmla="*/ 1518164 w 1948239"/>
              <a:gd name="connsiteY688" fmla="*/ 962241 h 1667221"/>
              <a:gd name="connsiteX689" fmla="*/ 1539668 w 1948239"/>
              <a:gd name="connsiteY689" fmla="*/ 987824 h 1667221"/>
              <a:gd name="connsiteX690" fmla="*/ 1535367 w 1948239"/>
              <a:gd name="connsiteY690" fmla="*/ 999195 h 1667221"/>
              <a:gd name="connsiteX691" fmla="*/ 1459388 w 1948239"/>
              <a:gd name="connsiteY691" fmla="*/ 948027 h 1667221"/>
              <a:gd name="connsiteX692" fmla="*/ 1449352 w 1948239"/>
              <a:gd name="connsiteY692" fmla="*/ 962241 h 1667221"/>
              <a:gd name="connsiteX693" fmla="*/ 1433583 w 1948239"/>
              <a:gd name="connsiteY693" fmla="*/ 949449 h 1667221"/>
              <a:gd name="connsiteX694" fmla="*/ 1435016 w 1948239"/>
              <a:gd name="connsiteY694" fmla="*/ 969346 h 1667221"/>
              <a:gd name="connsiteX695" fmla="*/ 1392008 w 1948239"/>
              <a:gd name="connsiteY695" fmla="*/ 928128 h 1667221"/>
              <a:gd name="connsiteX696" fmla="*/ 1394876 w 1948239"/>
              <a:gd name="connsiteY696" fmla="*/ 938078 h 1667221"/>
              <a:gd name="connsiteX697" fmla="*/ 1364771 w 1948239"/>
              <a:gd name="connsiteY697" fmla="*/ 911073 h 1667221"/>
              <a:gd name="connsiteX698" fmla="*/ 1374805 w 1948239"/>
              <a:gd name="connsiteY698" fmla="*/ 938078 h 1667221"/>
              <a:gd name="connsiteX699" fmla="*/ 1366204 w 1948239"/>
              <a:gd name="connsiteY699" fmla="*/ 939499 h 1667221"/>
              <a:gd name="connsiteX700" fmla="*/ 1367638 w 1948239"/>
              <a:gd name="connsiteY700" fmla="*/ 949449 h 1667221"/>
              <a:gd name="connsiteX701" fmla="*/ 1360470 w 1948239"/>
              <a:gd name="connsiteY701" fmla="*/ 913916 h 1667221"/>
              <a:gd name="connsiteX702" fmla="*/ 1346134 w 1948239"/>
              <a:gd name="connsiteY702" fmla="*/ 921021 h 1667221"/>
              <a:gd name="connsiteX703" fmla="*/ 1311728 w 1948239"/>
              <a:gd name="connsiteY703" fmla="*/ 886910 h 1667221"/>
              <a:gd name="connsiteX704" fmla="*/ 1297392 w 1948239"/>
              <a:gd name="connsiteY704" fmla="*/ 892595 h 1667221"/>
              <a:gd name="connsiteX705" fmla="*/ 1314595 w 1948239"/>
              <a:gd name="connsiteY705" fmla="*/ 928128 h 1667221"/>
              <a:gd name="connsiteX706" fmla="*/ 1311728 w 1948239"/>
              <a:gd name="connsiteY706" fmla="*/ 913916 h 1667221"/>
              <a:gd name="connsiteX707" fmla="*/ 1334665 w 1948239"/>
              <a:gd name="connsiteY707" fmla="*/ 928128 h 1667221"/>
              <a:gd name="connsiteX708" fmla="*/ 1317462 w 1948239"/>
              <a:gd name="connsiteY708" fmla="*/ 919601 h 1667221"/>
              <a:gd name="connsiteX709" fmla="*/ 1324631 w 1948239"/>
              <a:gd name="connsiteY709" fmla="*/ 932392 h 1667221"/>
              <a:gd name="connsiteX710" fmla="*/ 1300259 w 1948239"/>
              <a:gd name="connsiteY710" fmla="*/ 928128 h 1667221"/>
              <a:gd name="connsiteX711" fmla="*/ 1301693 w 1948239"/>
              <a:gd name="connsiteY711" fmla="*/ 929549 h 1667221"/>
              <a:gd name="connsiteX712" fmla="*/ 1278756 w 1948239"/>
              <a:gd name="connsiteY712" fmla="*/ 912494 h 1667221"/>
              <a:gd name="connsiteX713" fmla="*/ 1295959 w 1948239"/>
              <a:gd name="connsiteY713" fmla="*/ 903966 h 1667221"/>
              <a:gd name="connsiteX714" fmla="*/ 1221413 w 1948239"/>
              <a:gd name="connsiteY714" fmla="*/ 868433 h 1667221"/>
              <a:gd name="connsiteX715" fmla="*/ 1230014 w 1948239"/>
              <a:gd name="connsiteY715" fmla="*/ 885488 h 1667221"/>
              <a:gd name="connsiteX716" fmla="*/ 1204210 w 1948239"/>
              <a:gd name="connsiteY716" fmla="*/ 882646 h 1667221"/>
              <a:gd name="connsiteX717" fmla="*/ 1211377 w 1948239"/>
              <a:gd name="connsiteY717" fmla="*/ 895438 h 1667221"/>
              <a:gd name="connsiteX718" fmla="*/ 1214244 w 1948239"/>
              <a:gd name="connsiteY718" fmla="*/ 898281 h 1667221"/>
              <a:gd name="connsiteX719" fmla="*/ 1214244 w 1948239"/>
              <a:gd name="connsiteY719" fmla="*/ 903966 h 1667221"/>
              <a:gd name="connsiteX720" fmla="*/ 1194174 w 1948239"/>
              <a:gd name="connsiteY720" fmla="*/ 874117 h 1667221"/>
              <a:gd name="connsiteX721" fmla="*/ 1184140 w 1948239"/>
              <a:gd name="connsiteY721" fmla="*/ 884067 h 1667221"/>
              <a:gd name="connsiteX722" fmla="*/ 1189874 w 1948239"/>
              <a:gd name="connsiteY722" fmla="*/ 871276 h 1667221"/>
              <a:gd name="connsiteX723" fmla="*/ 1175538 w 1948239"/>
              <a:gd name="connsiteY723" fmla="*/ 864169 h 1667221"/>
              <a:gd name="connsiteX724" fmla="*/ 1178405 w 1948239"/>
              <a:gd name="connsiteY724" fmla="*/ 882646 h 1667221"/>
              <a:gd name="connsiteX725" fmla="*/ 1159768 w 1948239"/>
              <a:gd name="connsiteY725" fmla="*/ 859905 h 1667221"/>
              <a:gd name="connsiteX726" fmla="*/ 1159768 w 1948239"/>
              <a:gd name="connsiteY726" fmla="*/ 862748 h 1667221"/>
              <a:gd name="connsiteX727" fmla="*/ 1152601 w 1948239"/>
              <a:gd name="connsiteY727" fmla="*/ 857062 h 1667221"/>
              <a:gd name="connsiteX728" fmla="*/ 1151636 w 1948239"/>
              <a:gd name="connsiteY728" fmla="*/ 862322 h 1667221"/>
              <a:gd name="connsiteX729" fmla="*/ 1144906 w 1948239"/>
              <a:gd name="connsiteY729" fmla="*/ 858145 h 1667221"/>
              <a:gd name="connsiteX730" fmla="*/ 1135935 w 1948239"/>
              <a:gd name="connsiteY730" fmla="*/ 846802 h 1667221"/>
              <a:gd name="connsiteX731" fmla="*/ 1125761 w 1948239"/>
              <a:gd name="connsiteY731" fmla="*/ 849836 h 1667221"/>
              <a:gd name="connsiteX732" fmla="*/ 1125362 w 1948239"/>
              <a:gd name="connsiteY732" fmla="*/ 849955 h 1667221"/>
              <a:gd name="connsiteX733" fmla="*/ 1121061 w 1948239"/>
              <a:gd name="connsiteY733" fmla="*/ 841427 h 1667221"/>
              <a:gd name="connsiteX734" fmla="*/ 1118195 w 1948239"/>
              <a:gd name="connsiteY734" fmla="*/ 845691 h 1667221"/>
              <a:gd name="connsiteX735" fmla="*/ 1113893 w 1948239"/>
              <a:gd name="connsiteY735" fmla="*/ 837163 h 1667221"/>
              <a:gd name="connsiteX736" fmla="*/ 1102806 w 1948239"/>
              <a:gd name="connsiteY736" fmla="*/ 845758 h 1667221"/>
              <a:gd name="connsiteX737" fmla="*/ 1101310 w 1948239"/>
              <a:gd name="connsiteY737" fmla="*/ 847690 h 1667221"/>
              <a:gd name="connsiteX738" fmla="*/ 1099558 w 1948239"/>
              <a:gd name="connsiteY738" fmla="*/ 849955 h 1667221"/>
              <a:gd name="connsiteX739" fmla="*/ 1090956 w 1948239"/>
              <a:gd name="connsiteY739" fmla="*/ 857062 h 1667221"/>
              <a:gd name="connsiteX740" fmla="*/ 1080922 w 1948239"/>
              <a:gd name="connsiteY740" fmla="*/ 842849 h 1667221"/>
              <a:gd name="connsiteX741" fmla="*/ 1070886 w 1948239"/>
              <a:gd name="connsiteY741" fmla="*/ 798787 h 1667221"/>
              <a:gd name="connsiteX742" fmla="*/ 1062284 w 1948239"/>
              <a:gd name="connsiteY742" fmla="*/ 804473 h 1667221"/>
              <a:gd name="connsiteX743" fmla="*/ 1043649 w 1948239"/>
              <a:gd name="connsiteY743" fmla="*/ 810158 h 1667221"/>
              <a:gd name="connsiteX744" fmla="*/ 1046516 w 1948239"/>
              <a:gd name="connsiteY744" fmla="*/ 815844 h 1667221"/>
              <a:gd name="connsiteX745" fmla="*/ 1040781 w 1948239"/>
              <a:gd name="connsiteY745" fmla="*/ 810158 h 1667221"/>
              <a:gd name="connsiteX746" fmla="*/ 1036480 w 1948239"/>
              <a:gd name="connsiteY746" fmla="*/ 817265 h 1667221"/>
              <a:gd name="connsiteX747" fmla="*/ 1027879 w 1948239"/>
              <a:gd name="connsiteY747" fmla="*/ 808737 h 1667221"/>
              <a:gd name="connsiteX748" fmla="*/ 1027879 w 1948239"/>
              <a:gd name="connsiteY748" fmla="*/ 822951 h 1667221"/>
              <a:gd name="connsiteX749" fmla="*/ 1017844 w 1948239"/>
              <a:gd name="connsiteY749" fmla="*/ 811580 h 1667221"/>
              <a:gd name="connsiteX750" fmla="*/ 1013543 w 1948239"/>
              <a:gd name="connsiteY750" fmla="*/ 820108 h 1667221"/>
              <a:gd name="connsiteX751" fmla="*/ 1003508 w 1948239"/>
              <a:gd name="connsiteY751" fmla="*/ 804473 h 1667221"/>
              <a:gd name="connsiteX752" fmla="*/ 1019277 w 1948239"/>
              <a:gd name="connsiteY752" fmla="*/ 801630 h 1667221"/>
              <a:gd name="connsiteX753" fmla="*/ 1013543 w 1948239"/>
              <a:gd name="connsiteY753" fmla="*/ 791681 h 1667221"/>
              <a:gd name="connsiteX754" fmla="*/ 990605 w 1948239"/>
              <a:gd name="connsiteY754" fmla="*/ 791681 h 1667221"/>
              <a:gd name="connsiteX755" fmla="*/ 992038 w 1948239"/>
              <a:gd name="connsiteY755" fmla="*/ 795945 h 1667221"/>
              <a:gd name="connsiteX756" fmla="*/ 997774 w 1948239"/>
              <a:gd name="connsiteY756" fmla="*/ 797366 h 1667221"/>
              <a:gd name="connsiteX757" fmla="*/ 983438 w 1948239"/>
              <a:gd name="connsiteY757" fmla="*/ 815844 h 1667221"/>
              <a:gd name="connsiteX758" fmla="*/ 969102 w 1948239"/>
              <a:gd name="connsiteY758" fmla="*/ 828635 h 1667221"/>
              <a:gd name="connsiteX759" fmla="*/ 977702 w 1948239"/>
              <a:gd name="connsiteY759" fmla="*/ 832899 h 1667221"/>
              <a:gd name="connsiteX760" fmla="*/ 969102 w 1948239"/>
              <a:gd name="connsiteY760" fmla="*/ 838584 h 1667221"/>
              <a:gd name="connsiteX761" fmla="*/ 973402 w 1948239"/>
              <a:gd name="connsiteY761" fmla="*/ 840006 h 1667221"/>
              <a:gd name="connsiteX762" fmla="*/ 954767 w 1948239"/>
              <a:gd name="connsiteY762" fmla="*/ 861326 h 1667221"/>
              <a:gd name="connsiteX763" fmla="*/ 969102 w 1948239"/>
              <a:gd name="connsiteY763" fmla="*/ 862748 h 1667221"/>
              <a:gd name="connsiteX764" fmla="*/ 944731 w 1948239"/>
              <a:gd name="connsiteY764" fmla="*/ 889752 h 1667221"/>
              <a:gd name="connsiteX765" fmla="*/ 949031 w 1948239"/>
              <a:gd name="connsiteY765" fmla="*/ 891174 h 1667221"/>
              <a:gd name="connsiteX766" fmla="*/ 938996 w 1948239"/>
              <a:gd name="connsiteY766" fmla="*/ 894017 h 1667221"/>
              <a:gd name="connsiteX767" fmla="*/ 949031 w 1948239"/>
              <a:gd name="connsiteY767" fmla="*/ 898281 h 1667221"/>
              <a:gd name="connsiteX768" fmla="*/ 917493 w 1948239"/>
              <a:gd name="connsiteY768" fmla="*/ 919601 h 1667221"/>
              <a:gd name="connsiteX769" fmla="*/ 934695 w 1948239"/>
              <a:gd name="connsiteY769" fmla="*/ 926708 h 1667221"/>
              <a:gd name="connsiteX770" fmla="*/ 903158 w 1948239"/>
              <a:gd name="connsiteY770" fmla="*/ 956555 h 1667221"/>
              <a:gd name="connsiteX771" fmla="*/ 895989 w 1948239"/>
              <a:gd name="connsiteY771" fmla="*/ 959398 h 1667221"/>
              <a:gd name="connsiteX772" fmla="*/ 897423 w 1948239"/>
              <a:gd name="connsiteY772" fmla="*/ 960819 h 1667221"/>
              <a:gd name="connsiteX773" fmla="*/ 901723 w 1948239"/>
              <a:gd name="connsiteY773" fmla="*/ 959398 h 1667221"/>
              <a:gd name="connsiteX774" fmla="*/ 885955 w 1948239"/>
              <a:gd name="connsiteY774" fmla="*/ 967925 h 1667221"/>
              <a:gd name="connsiteX775" fmla="*/ 897423 w 1948239"/>
              <a:gd name="connsiteY775" fmla="*/ 979296 h 1667221"/>
              <a:gd name="connsiteX776" fmla="*/ 884520 w 1948239"/>
              <a:gd name="connsiteY776" fmla="*/ 997774 h 1667221"/>
              <a:gd name="connsiteX777" fmla="*/ 890255 w 1948239"/>
              <a:gd name="connsiteY777" fmla="*/ 1000616 h 1667221"/>
              <a:gd name="connsiteX778" fmla="*/ 854416 w 1948239"/>
              <a:gd name="connsiteY778" fmla="*/ 1050363 h 1667221"/>
              <a:gd name="connsiteX779" fmla="*/ 815708 w 1948239"/>
              <a:gd name="connsiteY779" fmla="*/ 1061734 h 1667221"/>
              <a:gd name="connsiteX780" fmla="*/ 835778 w 1948239"/>
              <a:gd name="connsiteY780" fmla="*/ 1063155 h 1667221"/>
              <a:gd name="connsiteX781" fmla="*/ 834346 w 1948239"/>
              <a:gd name="connsiteY781" fmla="*/ 1075946 h 1667221"/>
              <a:gd name="connsiteX782" fmla="*/ 838646 w 1948239"/>
              <a:gd name="connsiteY782" fmla="*/ 1077368 h 1667221"/>
              <a:gd name="connsiteX783" fmla="*/ 824310 w 1948239"/>
              <a:gd name="connsiteY783" fmla="*/ 1077368 h 1667221"/>
              <a:gd name="connsiteX784" fmla="*/ 832911 w 1948239"/>
              <a:gd name="connsiteY784" fmla="*/ 1083053 h 1667221"/>
              <a:gd name="connsiteX785" fmla="*/ 818575 w 1948239"/>
              <a:gd name="connsiteY785" fmla="*/ 1081632 h 1667221"/>
              <a:gd name="connsiteX786" fmla="*/ 799940 w 1948239"/>
              <a:gd name="connsiteY786" fmla="*/ 1129957 h 1667221"/>
              <a:gd name="connsiteX787" fmla="*/ 792771 w 1948239"/>
              <a:gd name="connsiteY787" fmla="*/ 1124273 h 1667221"/>
              <a:gd name="connsiteX788" fmla="*/ 775568 w 1948239"/>
              <a:gd name="connsiteY788" fmla="*/ 1142749 h 1667221"/>
              <a:gd name="connsiteX789" fmla="*/ 779869 w 1948239"/>
              <a:gd name="connsiteY789" fmla="*/ 1142749 h 1667221"/>
              <a:gd name="connsiteX790" fmla="*/ 766966 w 1948239"/>
              <a:gd name="connsiteY790" fmla="*/ 1154120 h 1667221"/>
              <a:gd name="connsiteX791" fmla="*/ 738295 w 1948239"/>
              <a:gd name="connsiteY791" fmla="*/ 1161227 h 1667221"/>
              <a:gd name="connsiteX792" fmla="*/ 729693 w 1948239"/>
              <a:gd name="connsiteY792" fmla="*/ 1139907 h 1667221"/>
              <a:gd name="connsiteX793" fmla="*/ 735428 w 1948239"/>
              <a:gd name="connsiteY793" fmla="*/ 1147013 h 1667221"/>
              <a:gd name="connsiteX794" fmla="*/ 744029 w 1948239"/>
              <a:gd name="connsiteY794" fmla="*/ 1145592 h 1667221"/>
              <a:gd name="connsiteX795" fmla="*/ 733995 w 1948239"/>
              <a:gd name="connsiteY795" fmla="*/ 1135643 h 1667221"/>
              <a:gd name="connsiteX796" fmla="*/ 742596 w 1948239"/>
              <a:gd name="connsiteY796" fmla="*/ 1129957 h 1667221"/>
              <a:gd name="connsiteX797" fmla="*/ 732560 w 1948239"/>
              <a:gd name="connsiteY797" fmla="*/ 1132800 h 1667221"/>
              <a:gd name="connsiteX798" fmla="*/ 731128 w 1948239"/>
              <a:gd name="connsiteY798" fmla="*/ 1128536 h 1667221"/>
              <a:gd name="connsiteX799" fmla="*/ 754065 w 1948239"/>
              <a:gd name="connsiteY799" fmla="*/ 1122850 h 1667221"/>
              <a:gd name="connsiteX800" fmla="*/ 749763 w 1948239"/>
              <a:gd name="connsiteY800" fmla="*/ 1118586 h 1667221"/>
              <a:gd name="connsiteX801" fmla="*/ 781302 w 1948239"/>
              <a:gd name="connsiteY801" fmla="*/ 1112902 h 1667221"/>
              <a:gd name="connsiteX802" fmla="*/ 784169 w 1948239"/>
              <a:gd name="connsiteY802" fmla="*/ 1117166 h 1667221"/>
              <a:gd name="connsiteX803" fmla="*/ 795638 w 1948239"/>
              <a:gd name="connsiteY803" fmla="*/ 1108638 h 1667221"/>
              <a:gd name="connsiteX804" fmla="*/ 787685 w 1948239"/>
              <a:gd name="connsiteY804" fmla="*/ 1107095 h 1667221"/>
              <a:gd name="connsiteX805" fmla="*/ 792771 w 1948239"/>
              <a:gd name="connsiteY805" fmla="*/ 1101531 h 1667221"/>
              <a:gd name="connsiteX806" fmla="*/ 768401 w 1948239"/>
              <a:gd name="connsiteY806" fmla="*/ 1111479 h 1667221"/>
              <a:gd name="connsiteX807" fmla="*/ 758365 w 1948239"/>
              <a:gd name="connsiteY807" fmla="*/ 1105795 h 1667221"/>
              <a:gd name="connsiteX808" fmla="*/ 786679 w 1948239"/>
              <a:gd name="connsiteY808" fmla="*/ 1086252 h 1667221"/>
              <a:gd name="connsiteX809" fmla="*/ 801661 w 1948239"/>
              <a:gd name="connsiteY809" fmla="*/ 1064121 h 1667221"/>
              <a:gd name="connsiteX810" fmla="*/ 797967 w 1948239"/>
              <a:gd name="connsiteY810" fmla="*/ 1067241 h 1667221"/>
              <a:gd name="connsiteX811" fmla="*/ 789903 w 1948239"/>
              <a:gd name="connsiteY811" fmla="*/ 1070261 h 1667221"/>
              <a:gd name="connsiteX812" fmla="*/ 787036 w 1948239"/>
              <a:gd name="connsiteY812" fmla="*/ 1063155 h 1667221"/>
              <a:gd name="connsiteX813" fmla="*/ 802315 w 1948239"/>
              <a:gd name="connsiteY813" fmla="*/ 1063155 h 1667221"/>
              <a:gd name="connsiteX814" fmla="*/ 804240 w 1948239"/>
              <a:gd name="connsiteY814" fmla="*/ 1060311 h 1667221"/>
              <a:gd name="connsiteX815" fmla="*/ 791338 w 1948239"/>
              <a:gd name="connsiteY815" fmla="*/ 1050363 h 1667221"/>
              <a:gd name="connsiteX816" fmla="*/ 802807 w 1948239"/>
              <a:gd name="connsiteY816" fmla="*/ 1041835 h 1667221"/>
              <a:gd name="connsiteX817" fmla="*/ 784169 w 1948239"/>
              <a:gd name="connsiteY817" fmla="*/ 1038992 h 1667221"/>
              <a:gd name="connsiteX818" fmla="*/ 821443 w 1948239"/>
              <a:gd name="connsiteY818" fmla="*/ 1014830 h 1667221"/>
              <a:gd name="connsiteX819" fmla="*/ 812841 w 1948239"/>
              <a:gd name="connsiteY819" fmla="*/ 1014830 h 1667221"/>
              <a:gd name="connsiteX820" fmla="*/ 837213 w 1948239"/>
              <a:gd name="connsiteY820" fmla="*/ 997774 h 1667221"/>
              <a:gd name="connsiteX821" fmla="*/ 811408 w 1948239"/>
              <a:gd name="connsiteY821" fmla="*/ 999195 h 1667221"/>
              <a:gd name="connsiteX822" fmla="*/ 809974 w 1948239"/>
              <a:gd name="connsiteY822" fmla="*/ 992088 h 1667221"/>
              <a:gd name="connsiteX823" fmla="*/ 799940 w 1948239"/>
              <a:gd name="connsiteY823" fmla="*/ 990667 h 1667221"/>
              <a:gd name="connsiteX824" fmla="*/ 834346 w 1948239"/>
              <a:gd name="connsiteY824" fmla="*/ 992088 h 1667221"/>
              <a:gd name="connsiteX825" fmla="*/ 827177 w 1948239"/>
              <a:gd name="connsiteY825" fmla="*/ 980717 h 1667221"/>
              <a:gd name="connsiteX826" fmla="*/ 857283 w 1948239"/>
              <a:gd name="connsiteY826" fmla="*/ 960819 h 1667221"/>
              <a:gd name="connsiteX827" fmla="*/ 851549 w 1948239"/>
              <a:gd name="connsiteY827" fmla="*/ 948027 h 1667221"/>
              <a:gd name="connsiteX828" fmla="*/ 818575 w 1948239"/>
              <a:gd name="connsiteY828" fmla="*/ 953713 h 1667221"/>
              <a:gd name="connsiteX829" fmla="*/ 832911 w 1948239"/>
              <a:gd name="connsiteY829" fmla="*/ 955134 h 1667221"/>
              <a:gd name="connsiteX830" fmla="*/ 821443 w 1948239"/>
              <a:gd name="connsiteY830" fmla="*/ 969346 h 1667221"/>
              <a:gd name="connsiteX831" fmla="*/ 828611 w 1948239"/>
              <a:gd name="connsiteY831" fmla="*/ 957977 h 1667221"/>
              <a:gd name="connsiteX832" fmla="*/ 817143 w 1948239"/>
              <a:gd name="connsiteY832" fmla="*/ 960819 h 1667221"/>
              <a:gd name="connsiteX833" fmla="*/ 820010 w 1948239"/>
              <a:gd name="connsiteY833" fmla="*/ 943763 h 1667221"/>
              <a:gd name="connsiteX834" fmla="*/ 818575 w 1948239"/>
              <a:gd name="connsiteY834" fmla="*/ 943763 h 1667221"/>
              <a:gd name="connsiteX835" fmla="*/ 834346 w 1948239"/>
              <a:gd name="connsiteY835" fmla="*/ 929549 h 1667221"/>
              <a:gd name="connsiteX836" fmla="*/ 842947 w 1948239"/>
              <a:gd name="connsiteY836" fmla="*/ 943763 h 1667221"/>
              <a:gd name="connsiteX837" fmla="*/ 873052 w 1948239"/>
              <a:gd name="connsiteY837" fmla="*/ 894017 h 1667221"/>
              <a:gd name="connsiteX838" fmla="*/ 857283 w 1948239"/>
              <a:gd name="connsiteY838" fmla="*/ 896859 h 1667221"/>
              <a:gd name="connsiteX839" fmla="*/ 858716 w 1948239"/>
              <a:gd name="connsiteY839" fmla="*/ 878383 h 1667221"/>
              <a:gd name="connsiteX840" fmla="*/ 847247 w 1948239"/>
              <a:gd name="connsiteY840" fmla="*/ 881224 h 1667221"/>
              <a:gd name="connsiteX841" fmla="*/ 848681 w 1948239"/>
              <a:gd name="connsiteY841" fmla="*/ 881224 h 1667221"/>
              <a:gd name="connsiteX842" fmla="*/ 842947 w 1948239"/>
              <a:gd name="connsiteY842" fmla="*/ 879803 h 1667221"/>
              <a:gd name="connsiteX843" fmla="*/ 870184 w 1948239"/>
              <a:gd name="connsiteY843" fmla="*/ 871276 h 1667221"/>
              <a:gd name="connsiteX844" fmla="*/ 860150 w 1948239"/>
              <a:gd name="connsiteY844" fmla="*/ 862748 h 1667221"/>
              <a:gd name="connsiteX845" fmla="*/ 871619 w 1948239"/>
              <a:gd name="connsiteY845" fmla="*/ 869853 h 1667221"/>
              <a:gd name="connsiteX846" fmla="*/ 877353 w 1948239"/>
              <a:gd name="connsiteY846" fmla="*/ 861326 h 1667221"/>
              <a:gd name="connsiteX847" fmla="*/ 860150 w 1948239"/>
              <a:gd name="connsiteY847" fmla="*/ 859905 h 1667221"/>
              <a:gd name="connsiteX848" fmla="*/ 881653 w 1948239"/>
              <a:gd name="connsiteY848" fmla="*/ 849955 h 1667221"/>
              <a:gd name="connsiteX849" fmla="*/ 878786 w 1948239"/>
              <a:gd name="connsiteY849" fmla="*/ 849955 h 1667221"/>
              <a:gd name="connsiteX850" fmla="*/ 884520 w 1948239"/>
              <a:gd name="connsiteY850" fmla="*/ 845691 h 1667221"/>
              <a:gd name="connsiteX851" fmla="*/ 875919 w 1948239"/>
              <a:gd name="connsiteY851" fmla="*/ 847113 h 1667221"/>
              <a:gd name="connsiteX852" fmla="*/ 888822 w 1948239"/>
              <a:gd name="connsiteY852" fmla="*/ 825792 h 1667221"/>
              <a:gd name="connsiteX853" fmla="*/ 891689 w 1948239"/>
              <a:gd name="connsiteY853" fmla="*/ 821528 h 1667221"/>
              <a:gd name="connsiteX854" fmla="*/ 887387 w 1948239"/>
              <a:gd name="connsiteY854" fmla="*/ 818685 h 1667221"/>
              <a:gd name="connsiteX855" fmla="*/ 895989 w 1948239"/>
              <a:gd name="connsiteY855" fmla="*/ 817265 h 1667221"/>
              <a:gd name="connsiteX856" fmla="*/ 883087 w 1948239"/>
              <a:gd name="connsiteY856" fmla="*/ 804473 h 1667221"/>
              <a:gd name="connsiteX857" fmla="*/ 875919 w 1948239"/>
              <a:gd name="connsiteY857" fmla="*/ 797366 h 1667221"/>
              <a:gd name="connsiteX858" fmla="*/ 888822 w 1948239"/>
              <a:gd name="connsiteY858" fmla="*/ 791681 h 1667221"/>
              <a:gd name="connsiteX859" fmla="*/ 930395 w 1948239"/>
              <a:gd name="connsiteY859" fmla="*/ 791681 h 1667221"/>
              <a:gd name="connsiteX860" fmla="*/ 924661 w 1948239"/>
              <a:gd name="connsiteY860" fmla="*/ 784574 h 1667221"/>
              <a:gd name="connsiteX861" fmla="*/ 921793 w 1948239"/>
              <a:gd name="connsiteY861" fmla="*/ 778888 h 1667221"/>
              <a:gd name="connsiteX862" fmla="*/ 913192 w 1948239"/>
              <a:gd name="connsiteY862" fmla="*/ 778888 h 1667221"/>
              <a:gd name="connsiteX863" fmla="*/ 916059 w 1948239"/>
              <a:gd name="connsiteY863" fmla="*/ 776047 h 1667221"/>
              <a:gd name="connsiteX864" fmla="*/ 916059 w 1948239"/>
              <a:gd name="connsiteY864" fmla="*/ 773203 h 1667221"/>
              <a:gd name="connsiteX865" fmla="*/ 916059 w 1948239"/>
              <a:gd name="connsiteY865" fmla="*/ 770360 h 1667221"/>
              <a:gd name="connsiteX866" fmla="*/ 911759 w 1948239"/>
              <a:gd name="connsiteY866" fmla="*/ 771783 h 1667221"/>
              <a:gd name="connsiteX867" fmla="*/ 908892 w 1948239"/>
              <a:gd name="connsiteY867" fmla="*/ 776047 h 1667221"/>
              <a:gd name="connsiteX868" fmla="*/ 874486 w 1948239"/>
              <a:gd name="connsiteY868" fmla="*/ 749041 h 1667221"/>
              <a:gd name="connsiteX869" fmla="*/ 884520 w 1948239"/>
              <a:gd name="connsiteY869" fmla="*/ 760412 h 1667221"/>
              <a:gd name="connsiteX870" fmla="*/ 898856 w 1948239"/>
              <a:gd name="connsiteY870" fmla="*/ 736249 h 1667221"/>
              <a:gd name="connsiteX871" fmla="*/ 847247 w 1948239"/>
              <a:gd name="connsiteY871" fmla="*/ 700716 h 1667221"/>
              <a:gd name="connsiteX872" fmla="*/ 850473 w 1948239"/>
              <a:gd name="connsiteY872" fmla="*/ 710843 h 1667221"/>
              <a:gd name="connsiteX873" fmla="*/ 850774 w 1948239"/>
              <a:gd name="connsiteY873" fmla="*/ 713968 h 1667221"/>
              <a:gd name="connsiteX874" fmla="*/ 845814 w 1948239"/>
              <a:gd name="connsiteY874" fmla="*/ 707822 h 1667221"/>
              <a:gd name="connsiteX875" fmla="*/ 844380 w 1948239"/>
              <a:gd name="connsiteY875" fmla="*/ 709244 h 1667221"/>
              <a:gd name="connsiteX876" fmla="*/ 850810 w 1948239"/>
              <a:gd name="connsiteY876" fmla="*/ 714342 h 1667221"/>
              <a:gd name="connsiteX877" fmla="*/ 851549 w 1948239"/>
              <a:gd name="connsiteY877" fmla="*/ 722035 h 1667221"/>
              <a:gd name="connsiteX878" fmla="*/ 820010 w 1948239"/>
              <a:gd name="connsiteY878" fmla="*/ 677974 h 1667221"/>
              <a:gd name="connsiteX879" fmla="*/ 817143 w 1948239"/>
              <a:gd name="connsiteY879" fmla="*/ 692188 h 1667221"/>
              <a:gd name="connsiteX880" fmla="*/ 798505 w 1948239"/>
              <a:gd name="connsiteY880" fmla="*/ 685081 h 1667221"/>
              <a:gd name="connsiteX881" fmla="*/ 799940 w 1948239"/>
              <a:gd name="connsiteY881" fmla="*/ 679395 h 1667221"/>
              <a:gd name="connsiteX882" fmla="*/ 785604 w 1948239"/>
              <a:gd name="connsiteY882" fmla="*/ 689345 h 1667221"/>
              <a:gd name="connsiteX883" fmla="*/ 761232 w 1948239"/>
              <a:gd name="connsiteY883" fmla="*/ 682238 h 1667221"/>
              <a:gd name="connsiteX884" fmla="*/ 761232 w 1948239"/>
              <a:gd name="connsiteY884" fmla="*/ 686502 h 1667221"/>
              <a:gd name="connsiteX885" fmla="*/ 738295 w 1948239"/>
              <a:gd name="connsiteY885" fmla="*/ 679751 h 1667221"/>
              <a:gd name="connsiteX886" fmla="*/ 718708 w 1948239"/>
              <a:gd name="connsiteY886" fmla="*/ 679495 h 1667221"/>
              <a:gd name="connsiteX887" fmla="*/ 722951 w 1948239"/>
              <a:gd name="connsiteY887" fmla="*/ 678396 h 1667221"/>
              <a:gd name="connsiteX888" fmla="*/ 726826 w 1948239"/>
              <a:gd name="connsiteY888" fmla="*/ 672288 h 1667221"/>
              <a:gd name="connsiteX889" fmla="*/ 709623 w 1948239"/>
              <a:gd name="connsiteY889" fmla="*/ 660919 h 1667221"/>
              <a:gd name="connsiteX890" fmla="*/ 701022 w 1948239"/>
              <a:gd name="connsiteY890" fmla="*/ 669447 h 1667221"/>
              <a:gd name="connsiteX891" fmla="*/ 708190 w 1948239"/>
              <a:gd name="connsiteY891" fmla="*/ 670867 h 1667221"/>
              <a:gd name="connsiteX892" fmla="*/ 703889 w 1948239"/>
              <a:gd name="connsiteY892" fmla="*/ 675131 h 1667221"/>
              <a:gd name="connsiteX893" fmla="*/ 716792 w 1948239"/>
              <a:gd name="connsiteY893" fmla="*/ 646705 h 1667221"/>
              <a:gd name="connsiteX894" fmla="*/ 701022 w 1948239"/>
              <a:gd name="connsiteY894" fmla="*/ 632491 h 1667221"/>
              <a:gd name="connsiteX895" fmla="*/ 693855 w 1948239"/>
              <a:gd name="connsiteY895" fmla="*/ 658076 h 1667221"/>
              <a:gd name="connsiteX896" fmla="*/ 670917 w 1948239"/>
              <a:gd name="connsiteY896" fmla="*/ 632491 h 1667221"/>
              <a:gd name="connsiteX897" fmla="*/ 625043 w 1948239"/>
              <a:gd name="connsiteY897" fmla="*/ 643862 h 1667221"/>
              <a:gd name="connsiteX898" fmla="*/ 620741 w 1948239"/>
              <a:gd name="connsiteY898" fmla="*/ 635334 h 1667221"/>
              <a:gd name="connsiteX899" fmla="*/ 620741 w 1948239"/>
              <a:gd name="connsiteY899" fmla="*/ 641020 h 1667221"/>
              <a:gd name="connsiteX900" fmla="*/ 606405 w 1948239"/>
              <a:gd name="connsiteY900" fmla="*/ 619699 h 1667221"/>
              <a:gd name="connsiteX901" fmla="*/ 606405 w 1948239"/>
              <a:gd name="connsiteY901" fmla="*/ 631070 h 1667221"/>
              <a:gd name="connsiteX902" fmla="*/ 567698 w 1948239"/>
              <a:gd name="connsiteY902" fmla="*/ 604065 h 1667221"/>
              <a:gd name="connsiteX903" fmla="*/ 569132 w 1948239"/>
              <a:gd name="connsiteY903" fmla="*/ 608329 h 1667221"/>
              <a:gd name="connsiteX904" fmla="*/ 561965 w 1948239"/>
              <a:gd name="connsiteY904" fmla="*/ 602644 h 1667221"/>
              <a:gd name="connsiteX905" fmla="*/ 570566 w 1948239"/>
              <a:gd name="connsiteY905" fmla="*/ 596958 h 1667221"/>
              <a:gd name="connsiteX906" fmla="*/ 531859 w 1948239"/>
              <a:gd name="connsiteY906" fmla="*/ 589852 h 1667221"/>
              <a:gd name="connsiteX907" fmla="*/ 534726 w 1948239"/>
              <a:gd name="connsiteY907" fmla="*/ 602644 h 1667221"/>
              <a:gd name="connsiteX908" fmla="*/ 518957 w 1948239"/>
              <a:gd name="connsiteY908" fmla="*/ 584166 h 1667221"/>
              <a:gd name="connsiteX909" fmla="*/ 523257 w 1948239"/>
              <a:gd name="connsiteY909" fmla="*/ 604065 h 1667221"/>
              <a:gd name="connsiteX910" fmla="*/ 508922 w 1948239"/>
              <a:gd name="connsiteY910" fmla="*/ 599801 h 1667221"/>
              <a:gd name="connsiteX911" fmla="*/ 505236 w 1948239"/>
              <a:gd name="connsiteY911" fmla="*/ 605893 h 1667221"/>
              <a:gd name="connsiteX912" fmla="*/ 504622 w 1948239"/>
              <a:gd name="connsiteY912" fmla="*/ 606908 h 1667221"/>
              <a:gd name="connsiteX913" fmla="*/ 488851 w 1948239"/>
              <a:gd name="connsiteY913" fmla="*/ 604065 h 1667221"/>
              <a:gd name="connsiteX914" fmla="*/ 488851 w 1948239"/>
              <a:gd name="connsiteY914" fmla="*/ 608329 h 1667221"/>
              <a:gd name="connsiteX915" fmla="*/ 464481 w 1948239"/>
              <a:gd name="connsiteY915" fmla="*/ 602644 h 1667221"/>
              <a:gd name="connsiteX916" fmla="*/ 465914 w 1948239"/>
              <a:gd name="connsiteY916" fmla="*/ 609751 h 1667221"/>
              <a:gd name="connsiteX917" fmla="*/ 447278 w 1948239"/>
              <a:gd name="connsiteY917" fmla="*/ 606908 h 1667221"/>
              <a:gd name="connsiteX918" fmla="*/ 450145 w 1948239"/>
              <a:gd name="connsiteY918" fmla="*/ 615436 h 1667221"/>
              <a:gd name="connsiteX919" fmla="*/ 427208 w 1948239"/>
              <a:gd name="connsiteY919" fmla="*/ 608329 h 1667221"/>
              <a:gd name="connsiteX920" fmla="*/ 422907 w 1948239"/>
              <a:gd name="connsiteY920" fmla="*/ 625386 h 1667221"/>
              <a:gd name="connsiteX921" fmla="*/ 410005 w 1948239"/>
              <a:gd name="connsiteY921" fmla="*/ 622543 h 1667221"/>
              <a:gd name="connsiteX922" fmla="*/ 414305 w 1948239"/>
              <a:gd name="connsiteY922" fmla="*/ 626806 h 1667221"/>
              <a:gd name="connsiteX923" fmla="*/ 414305 w 1948239"/>
              <a:gd name="connsiteY923" fmla="*/ 622543 h 1667221"/>
              <a:gd name="connsiteX924" fmla="*/ 417172 w 1948239"/>
              <a:gd name="connsiteY924" fmla="*/ 628227 h 1667221"/>
              <a:gd name="connsiteX925" fmla="*/ 404271 w 1948239"/>
              <a:gd name="connsiteY925" fmla="*/ 626806 h 1667221"/>
              <a:gd name="connsiteX926" fmla="*/ 408571 w 1948239"/>
              <a:gd name="connsiteY926" fmla="*/ 639598 h 1667221"/>
              <a:gd name="connsiteX927" fmla="*/ 379899 w 1948239"/>
              <a:gd name="connsiteY927" fmla="*/ 628227 h 1667221"/>
              <a:gd name="connsiteX928" fmla="*/ 377032 w 1948239"/>
              <a:gd name="connsiteY928" fmla="*/ 611172 h 1667221"/>
              <a:gd name="connsiteX929" fmla="*/ 387068 w 1948239"/>
              <a:gd name="connsiteY929" fmla="*/ 606908 h 1667221"/>
              <a:gd name="connsiteX930" fmla="*/ 377032 w 1948239"/>
              <a:gd name="connsiteY930" fmla="*/ 589852 h 1667221"/>
              <a:gd name="connsiteX931" fmla="*/ 384201 w 1948239"/>
              <a:gd name="connsiteY931" fmla="*/ 587009 h 1667221"/>
              <a:gd name="connsiteX932" fmla="*/ 382766 w 1948239"/>
              <a:gd name="connsiteY932" fmla="*/ 584166 h 1667221"/>
              <a:gd name="connsiteX933" fmla="*/ 388501 w 1948239"/>
              <a:gd name="connsiteY933" fmla="*/ 584166 h 1667221"/>
              <a:gd name="connsiteX934" fmla="*/ 385633 w 1948239"/>
              <a:gd name="connsiteY934" fmla="*/ 568531 h 1667221"/>
              <a:gd name="connsiteX935" fmla="*/ 382766 w 1948239"/>
              <a:gd name="connsiteY935" fmla="*/ 554319 h 1667221"/>
              <a:gd name="connsiteX936" fmla="*/ 397102 w 1948239"/>
              <a:gd name="connsiteY936" fmla="*/ 565690 h 1667221"/>
              <a:gd name="connsiteX937" fmla="*/ 405704 w 1948239"/>
              <a:gd name="connsiteY937" fmla="*/ 557160 h 1667221"/>
              <a:gd name="connsiteX938" fmla="*/ 391368 w 1948239"/>
              <a:gd name="connsiteY938" fmla="*/ 548633 h 1667221"/>
              <a:gd name="connsiteX939" fmla="*/ 402836 w 1948239"/>
              <a:gd name="connsiteY939" fmla="*/ 528734 h 1667221"/>
              <a:gd name="connsiteX940" fmla="*/ 424341 w 1948239"/>
              <a:gd name="connsiteY940" fmla="*/ 517363 h 1667221"/>
              <a:gd name="connsiteX941" fmla="*/ 440110 w 1948239"/>
              <a:gd name="connsiteY941" fmla="*/ 501728 h 1667221"/>
              <a:gd name="connsiteX942" fmla="*/ 444411 w 1948239"/>
              <a:gd name="connsiteY942" fmla="*/ 520206 h 1667221"/>
              <a:gd name="connsiteX943" fmla="*/ 455880 w 1948239"/>
              <a:gd name="connsiteY943" fmla="*/ 510258 h 1667221"/>
              <a:gd name="connsiteX944" fmla="*/ 458747 w 1948239"/>
              <a:gd name="connsiteY944" fmla="*/ 524470 h 1667221"/>
              <a:gd name="connsiteX945" fmla="*/ 465914 w 1948239"/>
              <a:gd name="connsiteY945" fmla="*/ 517363 h 1667221"/>
              <a:gd name="connsiteX946" fmla="*/ 461614 w 1948239"/>
              <a:gd name="connsiteY946" fmla="*/ 500308 h 1667221"/>
              <a:gd name="connsiteX947" fmla="*/ 478817 w 1948239"/>
              <a:gd name="connsiteY947" fmla="*/ 504572 h 1667221"/>
              <a:gd name="connsiteX948" fmla="*/ 474516 w 1948239"/>
              <a:gd name="connsiteY948" fmla="*/ 497465 h 1667221"/>
              <a:gd name="connsiteX949" fmla="*/ 539026 w 1948239"/>
              <a:gd name="connsiteY949" fmla="*/ 501728 h 1667221"/>
              <a:gd name="connsiteX950" fmla="*/ 539026 w 1948239"/>
              <a:gd name="connsiteY950" fmla="*/ 494623 h 1667221"/>
              <a:gd name="connsiteX951" fmla="*/ 546195 w 1948239"/>
              <a:gd name="connsiteY951" fmla="*/ 498887 h 1667221"/>
              <a:gd name="connsiteX952" fmla="*/ 546195 w 1948239"/>
              <a:gd name="connsiteY952" fmla="*/ 493201 h 1667221"/>
              <a:gd name="connsiteX953" fmla="*/ 590637 w 1948239"/>
              <a:gd name="connsiteY953" fmla="*/ 513099 h 1667221"/>
              <a:gd name="connsiteX954" fmla="*/ 584902 w 1948239"/>
              <a:gd name="connsiteY954" fmla="*/ 501728 h 1667221"/>
              <a:gd name="connsiteX955" fmla="*/ 596371 w 1948239"/>
              <a:gd name="connsiteY955" fmla="*/ 515942 h 1667221"/>
              <a:gd name="connsiteX956" fmla="*/ 599238 w 1948239"/>
              <a:gd name="connsiteY956" fmla="*/ 503151 h 1667221"/>
              <a:gd name="connsiteX957" fmla="*/ 632210 w 1948239"/>
              <a:gd name="connsiteY957" fmla="*/ 523049 h 1667221"/>
              <a:gd name="connsiteX958" fmla="*/ 635077 w 1948239"/>
              <a:gd name="connsiteY958" fmla="*/ 515942 h 1667221"/>
              <a:gd name="connsiteX959" fmla="*/ 640811 w 1948239"/>
              <a:gd name="connsiteY959" fmla="*/ 523049 h 1667221"/>
              <a:gd name="connsiteX960" fmla="*/ 639378 w 1948239"/>
              <a:gd name="connsiteY960" fmla="*/ 517363 h 1667221"/>
              <a:gd name="connsiteX961" fmla="*/ 662316 w 1948239"/>
              <a:gd name="connsiteY961" fmla="*/ 534420 h 1667221"/>
              <a:gd name="connsiteX962" fmla="*/ 660881 w 1948239"/>
              <a:gd name="connsiteY962" fmla="*/ 517363 h 1667221"/>
              <a:gd name="connsiteX963" fmla="*/ 679519 w 1948239"/>
              <a:gd name="connsiteY963" fmla="*/ 540105 h 1667221"/>
              <a:gd name="connsiteX964" fmla="*/ 688120 w 1948239"/>
              <a:gd name="connsiteY964" fmla="*/ 528734 h 1667221"/>
              <a:gd name="connsiteX965" fmla="*/ 693855 w 1948239"/>
              <a:gd name="connsiteY965" fmla="*/ 541526 h 1667221"/>
              <a:gd name="connsiteX966" fmla="*/ 695287 w 1948239"/>
              <a:gd name="connsiteY966" fmla="*/ 535841 h 1667221"/>
              <a:gd name="connsiteX967" fmla="*/ 791338 w 1948239"/>
              <a:gd name="connsiteY967" fmla="*/ 584166 h 1667221"/>
              <a:gd name="connsiteX968" fmla="*/ 791338 w 1948239"/>
              <a:gd name="connsiteY968" fmla="*/ 581324 h 1667221"/>
              <a:gd name="connsiteX969" fmla="*/ 805674 w 1948239"/>
              <a:gd name="connsiteY969" fmla="*/ 604065 h 1667221"/>
              <a:gd name="connsiteX970" fmla="*/ 822877 w 1948239"/>
              <a:gd name="connsiteY970" fmla="*/ 592694 h 1667221"/>
              <a:gd name="connsiteX971" fmla="*/ 832911 w 1948239"/>
              <a:gd name="connsiteY971" fmla="*/ 609751 h 1667221"/>
              <a:gd name="connsiteX972" fmla="*/ 837213 w 1948239"/>
              <a:gd name="connsiteY972" fmla="*/ 596958 h 1667221"/>
              <a:gd name="connsiteX973" fmla="*/ 893122 w 1948239"/>
              <a:gd name="connsiteY973" fmla="*/ 621122 h 1667221"/>
              <a:gd name="connsiteX974" fmla="*/ 850114 w 1948239"/>
              <a:gd name="connsiteY974" fmla="*/ 623963 h 1667221"/>
              <a:gd name="connsiteX975" fmla="*/ 888822 w 1948239"/>
              <a:gd name="connsiteY975" fmla="*/ 639598 h 1667221"/>
              <a:gd name="connsiteX976" fmla="*/ 883087 w 1948239"/>
              <a:gd name="connsiteY976" fmla="*/ 631070 h 1667221"/>
              <a:gd name="connsiteX977" fmla="*/ 917493 w 1948239"/>
              <a:gd name="connsiteY977" fmla="*/ 635334 h 1667221"/>
              <a:gd name="connsiteX978" fmla="*/ 943298 w 1948239"/>
              <a:gd name="connsiteY978" fmla="*/ 668024 h 1667221"/>
              <a:gd name="connsiteX979" fmla="*/ 943298 w 1948239"/>
              <a:gd name="connsiteY979" fmla="*/ 649548 h 1667221"/>
              <a:gd name="connsiteX980" fmla="*/ 953332 w 1948239"/>
              <a:gd name="connsiteY980" fmla="*/ 653812 h 1667221"/>
              <a:gd name="connsiteX981" fmla="*/ 959067 w 1948239"/>
              <a:gd name="connsiteY981" fmla="*/ 653812 h 1667221"/>
              <a:gd name="connsiteX982" fmla="*/ 961934 w 1948239"/>
              <a:gd name="connsiteY982" fmla="*/ 653812 h 1667221"/>
              <a:gd name="connsiteX983" fmla="*/ 960501 w 1948239"/>
              <a:gd name="connsiteY983" fmla="*/ 660919 h 1667221"/>
              <a:gd name="connsiteX984" fmla="*/ 959067 w 1948239"/>
              <a:gd name="connsiteY984" fmla="*/ 665183 h 1667221"/>
              <a:gd name="connsiteX985" fmla="*/ 959067 w 1948239"/>
              <a:gd name="connsiteY985" fmla="*/ 662340 h 1667221"/>
              <a:gd name="connsiteX986" fmla="*/ 953332 w 1948239"/>
              <a:gd name="connsiteY986" fmla="*/ 660919 h 1667221"/>
              <a:gd name="connsiteX987" fmla="*/ 953332 w 1948239"/>
              <a:gd name="connsiteY987" fmla="*/ 662340 h 1667221"/>
              <a:gd name="connsiteX988" fmla="*/ 957634 w 1948239"/>
              <a:gd name="connsiteY988" fmla="*/ 666604 h 1667221"/>
              <a:gd name="connsiteX989" fmla="*/ 959067 w 1948239"/>
              <a:gd name="connsiteY989" fmla="*/ 665183 h 1667221"/>
              <a:gd name="connsiteX990" fmla="*/ 960501 w 1948239"/>
              <a:gd name="connsiteY990" fmla="*/ 668024 h 1667221"/>
              <a:gd name="connsiteX991" fmla="*/ 977702 w 1948239"/>
              <a:gd name="connsiteY991" fmla="*/ 675131 h 1667221"/>
              <a:gd name="connsiteX992" fmla="*/ 1007808 w 1948239"/>
              <a:gd name="connsiteY992" fmla="*/ 641020 h 1667221"/>
              <a:gd name="connsiteX993" fmla="*/ 998311 w 1948239"/>
              <a:gd name="connsiteY993" fmla="*/ 642086 h 1667221"/>
              <a:gd name="connsiteX994" fmla="*/ 995167 w 1948239"/>
              <a:gd name="connsiteY994" fmla="*/ 641769 h 1667221"/>
              <a:gd name="connsiteX995" fmla="*/ 1000641 w 1948239"/>
              <a:gd name="connsiteY995" fmla="*/ 639598 h 1667221"/>
              <a:gd name="connsiteX996" fmla="*/ 999207 w 1948239"/>
              <a:gd name="connsiteY996" fmla="*/ 638177 h 1667221"/>
              <a:gd name="connsiteX997" fmla="*/ 994471 w 1948239"/>
              <a:gd name="connsiteY997" fmla="*/ 641699 h 1667221"/>
              <a:gd name="connsiteX998" fmla="*/ 987738 w 1948239"/>
              <a:gd name="connsiteY998" fmla="*/ 641020 h 1667221"/>
              <a:gd name="connsiteX999" fmla="*/ 1026446 w 1948239"/>
              <a:gd name="connsiteY999" fmla="*/ 622543 h 1667221"/>
              <a:gd name="connsiteX1000" fmla="*/ 1013543 w 1948239"/>
              <a:gd name="connsiteY1000" fmla="*/ 618279 h 1667221"/>
              <a:gd name="connsiteX1001" fmla="*/ 1019277 w 1948239"/>
              <a:gd name="connsiteY1001" fmla="*/ 605487 h 1667221"/>
              <a:gd name="connsiteX1002" fmla="*/ 1025011 w 1948239"/>
              <a:gd name="connsiteY1002" fmla="*/ 608329 h 1667221"/>
              <a:gd name="connsiteX1003" fmla="*/ 1013543 w 1948239"/>
              <a:gd name="connsiteY1003" fmla="*/ 596958 h 1667221"/>
              <a:gd name="connsiteX1004" fmla="*/ 1019277 w 1948239"/>
              <a:gd name="connsiteY1004" fmla="*/ 579902 h 1667221"/>
              <a:gd name="connsiteX1005" fmla="*/ 1014977 w 1948239"/>
              <a:gd name="connsiteY1005" fmla="*/ 578481 h 1667221"/>
              <a:gd name="connsiteX1006" fmla="*/ 1019457 w 1948239"/>
              <a:gd name="connsiteY1006" fmla="*/ 562135 h 1667221"/>
              <a:gd name="connsiteX1007" fmla="*/ 1017325 w 1948239"/>
              <a:gd name="connsiteY1007" fmla="*/ 547713 h 1667221"/>
              <a:gd name="connsiteX1008" fmla="*/ 1025011 w 1948239"/>
              <a:gd name="connsiteY1008" fmla="*/ 554319 h 1667221"/>
              <a:gd name="connsiteX1009" fmla="*/ 1029313 w 1948239"/>
              <a:gd name="connsiteY1009" fmla="*/ 544369 h 1667221"/>
              <a:gd name="connsiteX1010" fmla="*/ 1020710 w 1948239"/>
              <a:gd name="connsiteY1010" fmla="*/ 537262 h 1667221"/>
              <a:gd name="connsiteX1011" fmla="*/ 1020710 w 1948239"/>
              <a:gd name="connsiteY1011" fmla="*/ 542948 h 1667221"/>
              <a:gd name="connsiteX1012" fmla="*/ 1014977 w 1948239"/>
              <a:gd name="connsiteY1012" fmla="*/ 538684 h 1667221"/>
              <a:gd name="connsiteX1013" fmla="*/ 1043649 w 1948239"/>
              <a:gd name="connsiteY1013" fmla="*/ 551476 h 1667221"/>
              <a:gd name="connsiteX1014" fmla="*/ 1056550 w 1948239"/>
              <a:gd name="connsiteY1014" fmla="*/ 541526 h 1667221"/>
              <a:gd name="connsiteX1015" fmla="*/ 1030746 w 1948239"/>
              <a:gd name="connsiteY1015" fmla="*/ 532998 h 1667221"/>
              <a:gd name="connsiteX1016" fmla="*/ 1053683 w 1948239"/>
              <a:gd name="connsiteY1016" fmla="*/ 518785 h 1667221"/>
              <a:gd name="connsiteX1017" fmla="*/ 1039347 w 1948239"/>
              <a:gd name="connsiteY1017" fmla="*/ 483252 h 1667221"/>
              <a:gd name="connsiteX1018" fmla="*/ 1046516 w 1948239"/>
              <a:gd name="connsiteY1018" fmla="*/ 480409 h 1667221"/>
              <a:gd name="connsiteX1019" fmla="*/ 1040781 w 1948239"/>
              <a:gd name="connsiteY1019" fmla="*/ 480409 h 1667221"/>
              <a:gd name="connsiteX1020" fmla="*/ 1060852 w 1948239"/>
              <a:gd name="connsiteY1020" fmla="*/ 471881 h 1667221"/>
              <a:gd name="connsiteX1021" fmla="*/ 1049381 w 1948239"/>
              <a:gd name="connsiteY1021" fmla="*/ 470459 h 1667221"/>
              <a:gd name="connsiteX1022" fmla="*/ 1075187 w 1948239"/>
              <a:gd name="connsiteY1022" fmla="*/ 446297 h 1667221"/>
              <a:gd name="connsiteX1023" fmla="*/ 1070886 w 1948239"/>
              <a:gd name="connsiteY1023" fmla="*/ 446297 h 1667221"/>
              <a:gd name="connsiteX1024" fmla="*/ 1076620 w 1948239"/>
              <a:gd name="connsiteY1024" fmla="*/ 442033 h 1667221"/>
              <a:gd name="connsiteX1025" fmla="*/ 1082355 w 1948239"/>
              <a:gd name="connsiteY1025" fmla="*/ 449140 h 1667221"/>
              <a:gd name="connsiteX1026" fmla="*/ 1089523 w 1948239"/>
              <a:gd name="connsiteY1026" fmla="*/ 422134 h 1667221"/>
              <a:gd name="connsiteX1027" fmla="*/ 1076620 w 1948239"/>
              <a:gd name="connsiteY1027" fmla="*/ 422134 h 1667221"/>
              <a:gd name="connsiteX1028" fmla="*/ 1095258 w 1948239"/>
              <a:gd name="connsiteY1028" fmla="*/ 415029 h 1667221"/>
              <a:gd name="connsiteX1029" fmla="*/ 1075187 w 1948239"/>
              <a:gd name="connsiteY1029" fmla="*/ 413606 h 1667221"/>
              <a:gd name="connsiteX1030" fmla="*/ 1079487 w 1948239"/>
              <a:gd name="connsiteY1030" fmla="*/ 403658 h 1667221"/>
              <a:gd name="connsiteX1031" fmla="*/ 1073753 w 1948239"/>
              <a:gd name="connsiteY1031" fmla="*/ 399394 h 1667221"/>
              <a:gd name="connsiteX1032" fmla="*/ 1078053 w 1948239"/>
              <a:gd name="connsiteY1032" fmla="*/ 388023 h 1667221"/>
              <a:gd name="connsiteX1033" fmla="*/ 1073753 w 1948239"/>
              <a:gd name="connsiteY1033" fmla="*/ 386601 h 1667221"/>
              <a:gd name="connsiteX1034" fmla="*/ 1083789 w 1948239"/>
              <a:gd name="connsiteY1034" fmla="*/ 369545 h 1667221"/>
              <a:gd name="connsiteX1035" fmla="*/ 1076620 w 1948239"/>
              <a:gd name="connsiteY1035" fmla="*/ 368125 h 1667221"/>
              <a:gd name="connsiteX1036" fmla="*/ 1083789 w 1948239"/>
              <a:gd name="connsiteY1036" fmla="*/ 353911 h 1667221"/>
              <a:gd name="connsiteX1037" fmla="*/ 1073753 w 1948239"/>
              <a:gd name="connsiteY1037" fmla="*/ 353911 h 1667221"/>
              <a:gd name="connsiteX1038" fmla="*/ 1086656 w 1948239"/>
              <a:gd name="connsiteY1038" fmla="*/ 338276 h 1667221"/>
              <a:gd name="connsiteX1039" fmla="*/ 1072320 w 1948239"/>
              <a:gd name="connsiteY1039" fmla="*/ 328327 h 1667221"/>
              <a:gd name="connsiteX1040" fmla="*/ 1079487 w 1948239"/>
              <a:gd name="connsiteY1040" fmla="*/ 319798 h 1667221"/>
              <a:gd name="connsiteX1041" fmla="*/ 1073753 w 1948239"/>
              <a:gd name="connsiteY1041" fmla="*/ 321220 h 1667221"/>
              <a:gd name="connsiteX1042" fmla="*/ 1078053 w 1948239"/>
              <a:gd name="connsiteY1042" fmla="*/ 322641 h 1667221"/>
              <a:gd name="connsiteX1043" fmla="*/ 1070886 w 1948239"/>
              <a:gd name="connsiteY1043" fmla="*/ 322641 h 1667221"/>
              <a:gd name="connsiteX1044" fmla="*/ 1076620 w 1948239"/>
              <a:gd name="connsiteY1044" fmla="*/ 312693 h 1667221"/>
              <a:gd name="connsiteX1045" fmla="*/ 1063717 w 1948239"/>
              <a:gd name="connsiteY1045" fmla="*/ 311270 h 1667221"/>
              <a:gd name="connsiteX1046" fmla="*/ 461537 w 1948239"/>
              <a:gd name="connsiteY1046" fmla="*/ 282944 h 1667221"/>
              <a:gd name="connsiteX1047" fmla="*/ 438676 w 1948239"/>
              <a:gd name="connsiteY1047" fmla="*/ 295636 h 1667221"/>
              <a:gd name="connsiteX1048" fmla="*/ 434815 w 1948239"/>
              <a:gd name="connsiteY1048" fmla="*/ 297805 h 1667221"/>
              <a:gd name="connsiteX1049" fmla="*/ 437243 w 1948239"/>
              <a:gd name="connsiteY1049" fmla="*/ 295636 h 1667221"/>
              <a:gd name="connsiteX1050" fmla="*/ 454446 w 1948239"/>
              <a:gd name="connsiteY1050" fmla="*/ 284799 h 1667221"/>
              <a:gd name="connsiteX1051" fmla="*/ 448532 w 1948239"/>
              <a:gd name="connsiteY1051" fmla="*/ 276980 h 1667221"/>
              <a:gd name="connsiteX1052" fmla="*/ 455879 w 1948239"/>
              <a:gd name="connsiteY1052" fmla="*/ 277157 h 1667221"/>
              <a:gd name="connsiteX1053" fmla="*/ 435808 w 1948239"/>
              <a:gd name="connsiteY1053" fmla="*/ 284264 h 1667221"/>
              <a:gd name="connsiteX1054" fmla="*/ 448532 w 1948239"/>
              <a:gd name="connsiteY1054" fmla="*/ 276980 h 1667221"/>
              <a:gd name="connsiteX1055" fmla="*/ 470216 w 1948239"/>
              <a:gd name="connsiteY1055" fmla="*/ 243047 h 1667221"/>
              <a:gd name="connsiteX1056" fmla="*/ 447278 w 1948239"/>
              <a:gd name="connsiteY1056" fmla="*/ 261524 h 1667221"/>
              <a:gd name="connsiteX1057" fmla="*/ 470216 w 1948239"/>
              <a:gd name="connsiteY1057" fmla="*/ 243047 h 1667221"/>
              <a:gd name="connsiteX1058" fmla="*/ 513221 w 1948239"/>
              <a:gd name="connsiteY1058" fmla="*/ 231676 h 1667221"/>
              <a:gd name="connsiteX1059" fmla="*/ 470214 w 1948239"/>
              <a:gd name="connsiteY1059" fmla="*/ 261524 h 1667221"/>
              <a:gd name="connsiteX1060" fmla="*/ 513221 w 1948239"/>
              <a:gd name="connsiteY1060" fmla="*/ 231676 h 1667221"/>
              <a:gd name="connsiteX1061" fmla="*/ 1733201 w 1948239"/>
              <a:gd name="connsiteY1061" fmla="*/ 220305 h 1667221"/>
              <a:gd name="connsiteX1062" fmla="*/ 1761873 w 1948239"/>
              <a:gd name="connsiteY1062" fmla="*/ 237360 h 1667221"/>
              <a:gd name="connsiteX1063" fmla="*/ 1750404 w 1948239"/>
              <a:gd name="connsiteY1063" fmla="*/ 245888 h 1667221"/>
              <a:gd name="connsiteX1064" fmla="*/ 1733201 w 1948239"/>
              <a:gd name="connsiteY1064" fmla="*/ 220305 h 1667221"/>
              <a:gd name="connsiteX1065" fmla="*/ 1609913 w 1948239"/>
              <a:gd name="connsiteY1065" fmla="*/ 98071 h 1667221"/>
              <a:gd name="connsiteX1066" fmla="*/ 1645752 w 1948239"/>
              <a:gd name="connsiteY1066" fmla="*/ 120812 h 1667221"/>
              <a:gd name="connsiteX1067" fmla="*/ 1624249 w 1948239"/>
              <a:gd name="connsiteY1067" fmla="*/ 113705 h 1667221"/>
              <a:gd name="connsiteX1068" fmla="*/ 1609913 w 1948239"/>
              <a:gd name="connsiteY1068" fmla="*/ 98071 h 1667221"/>
              <a:gd name="connsiteX1069" fmla="*/ 761232 w 1948239"/>
              <a:gd name="connsiteY1069" fmla="*/ 92384 h 1667221"/>
              <a:gd name="connsiteX1070" fmla="*/ 791339 w 1948239"/>
              <a:gd name="connsiteY1070" fmla="*/ 93806 h 1667221"/>
              <a:gd name="connsiteX1071" fmla="*/ 762667 w 1948239"/>
              <a:gd name="connsiteY1071" fmla="*/ 100913 h 1667221"/>
              <a:gd name="connsiteX1072" fmla="*/ 751198 w 1948239"/>
              <a:gd name="connsiteY1072" fmla="*/ 105177 h 1667221"/>
              <a:gd name="connsiteX1073" fmla="*/ 721092 w 1948239"/>
              <a:gd name="connsiteY1073" fmla="*/ 102334 h 1667221"/>
              <a:gd name="connsiteX1074" fmla="*/ 761232 w 1948239"/>
              <a:gd name="connsiteY1074" fmla="*/ 92384 h 1667221"/>
              <a:gd name="connsiteX1075" fmla="*/ 863017 w 1948239"/>
              <a:gd name="connsiteY1075" fmla="*/ 88122 h 1667221"/>
              <a:gd name="connsiteX1076" fmla="*/ 832912 w 1948239"/>
              <a:gd name="connsiteY1076" fmla="*/ 98071 h 1667221"/>
              <a:gd name="connsiteX1077" fmla="*/ 851548 w 1948239"/>
              <a:gd name="connsiteY1077" fmla="*/ 102335 h 1667221"/>
              <a:gd name="connsiteX1078" fmla="*/ 1396309 w 1948239"/>
              <a:gd name="connsiteY1078" fmla="*/ 69645 h 1667221"/>
              <a:gd name="connsiteX1079" fmla="*/ 1403478 w 1948239"/>
              <a:gd name="connsiteY1079" fmla="*/ 82436 h 1667221"/>
              <a:gd name="connsiteX1080" fmla="*/ 1430715 w 1948239"/>
              <a:gd name="connsiteY1080" fmla="*/ 100914 h 1667221"/>
              <a:gd name="connsiteX1081" fmla="*/ 1455087 w 1948239"/>
              <a:gd name="connsiteY1081" fmla="*/ 95229 h 1667221"/>
              <a:gd name="connsiteX1082" fmla="*/ 1467988 w 1948239"/>
              <a:gd name="connsiteY1082" fmla="*/ 102335 h 1667221"/>
              <a:gd name="connsiteX1083" fmla="*/ 1480891 w 1948239"/>
              <a:gd name="connsiteY1083" fmla="*/ 110863 h 1667221"/>
              <a:gd name="connsiteX1084" fmla="*/ 1506696 w 1948239"/>
              <a:gd name="connsiteY1084" fmla="*/ 120813 h 1667221"/>
              <a:gd name="connsiteX1085" fmla="*/ 1478024 w 1948239"/>
              <a:gd name="connsiteY1085" fmla="*/ 100914 h 1667221"/>
              <a:gd name="connsiteX1086" fmla="*/ 1518165 w 1948239"/>
              <a:gd name="connsiteY1086" fmla="*/ 116549 h 1667221"/>
              <a:gd name="connsiteX1087" fmla="*/ 1519597 w 1948239"/>
              <a:gd name="connsiteY1087" fmla="*/ 106599 h 1667221"/>
              <a:gd name="connsiteX1088" fmla="*/ 1460821 w 1948239"/>
              <a:gd name="connsiteY1088" fmla="*/ 89543 h 1667221"/>
              <a:gd name="connsiteX1089" fmla="*/ 1396309 w 1948239"/>
              <a:gd name="connsiteY1089" fmla="*/ 69645 h 1667221"/>
              <a:gd name="connsiteX1090" fmla="*/ 928245 w 1948239"/>
              <a:gd name="connsiteY1090" fmla="*/ 53654 h 1667221"/>
              <a:gd name="connsiteX1091" fmla="*/ 946166 w 1948239"/>
              <a:gd name="connsiteY1091" fmla="*/ 58273 h 1667221"/>
              <a:gd name="connsiteX1092" fmla="*/ 910325 w 1948239"/>
              <a:gd name="connsiteY1092" fmla="*/ 66801 h 1667221"/>
              <a:gd name="connsiteX1093" fmla="*/ 878786 w 1948239"/>
              <a:gd name="connsiteY1093" fmla="*/ 68223 h 1667221"/>
              <a:gd name="connsiteX1094" fmla="*/ 901723 w 1948239"/>
              <a:gd name="connsiteY1094" fmla="*/ 55430 h 1667221"/>
              <a:gd name="connsiteX1095" fmla="*/ 928245 w 1948239"/>
              <a:gd name="connsiteY1095" fmla="*/ 53654 h 1667221"/>
              <a:gd name="connsiteX1096" fmla="*/ 1191308 w 1948239"/>
              <a:gd name="connsiteY1096" fmla="*/ 31268 h 1667221"/>
              <a:gd name="connsiteX1097" fmla="*/ 1165503 w 1948239"/>
              <a:gd name="connsiteY1097" fmla="*/ 34111 h 1667221"/>
              <a:gd name="connsiteX1098" fmla="*/ 1184139 w 1948239"/>
              <a:gd name="connsiteY1098" fmla="*/ 35532 h 1667221"/>
              <a:gd name="connsiteX1099" fmla="*/ 1326065 w 1948239"/>
              <a:gd name="connsiteY1099" fmla="*/ 9949 h 1667221"/>
              <a:gd name="connsiteX1100" fmla="*/ 1376239 w 1948239"/>
              <a:gd name="connsiteY1100" fmla="*/ 31268 h 1667221"/>
              <a:gd name="connsiteX1101" fmla="*/ 1400611 w 1948239"/>
              <a:gd name="connsiteY1101" fmla="*/ 59696 h 1667221"/>
              <a:gd name="connsiteX1102" fmla="*/ 1420681 w 1948239"/>
              <a:gd name="connsiteY1102" fmla="*/ 59696 h 1667221"/>
              <a:gd name="connsiteX1103" fmla="*/ 1440751 w 1948239"/>
              <a:gd name="connsiteY1103" fmla="*/ 59696 h 1667221"/>
              <a:gd name="connsiteX1104" fmla="*/ 1490926 w 1948239"/>
              <a:gd name="connsiteY1104" fmla="*/ 75331 h 1667221"/>
              <a:gd name="connsiteX1105" fmla="*/ 1535367 w 1948239"/>
              <a:gd name="connsiteY1105" fmla="*/ 96650 h 1667221"/>
              <a:gd name="connsiteX1106" fmla="*/ 1571206 w 1948239"/>
              <a:gd name="connsiteY1106" fmla="*/ 123656 h 1667221"/>
              <a:gd name="connsiteX1107" fmla="*/ 1585542 w 1948239"/>
              <a:gd name="connsiteY1107" fmla="*/ 137868 h 1667221"/>
              <a:gd name="connsiteX1108" fmla="*/ 1597011 w 1948239"/>
              <a:gd name="connsiteY1108" fmla="*/ 152082 h 1667221"/>
              <a:gd name="connsiteX1109" fmla="*/ 1627117 w 1948239"/>
              <a:gd name="connsiteY1109" fmla="*/ 169138 h 1667221"/>
              <a:gd name="connsiteX1110" fmla="*/ 1640018 w 1948239"/>
              <a:gd name="connsiteY1110" fmla="*/ 166294 h 1667221"/>
              <a:gd name="connsiteX1111" fmla="*/ 1545402 w 1948239"/>
              <a:gd name="connsiteY1111" fmla="*/ 81015 h 1667221"/>
              <a:gd name="connsiteX1112" fmla="*/ 1568339 w 1948239"/>
              <a:gd name="connsiteY1112" fmla="*/ 108021 h 1667221"/>
              <a:gd name="connsiteX1113" fmla="*/ 1518165 w 1948239"/>
              <a:gd name="connsiteY1113" fmla="*/ 83859 h 1667221"/>
              <a:gd name="connsiteX1114" fmla="*/ 1472290 w 1948239"/>
              <a:gd name="connsiteY1114" fmla="*/ 59696 h 1667221"/>
              <a:gd name="connsiteX1115" fmla="*/ 1508129 w 1948239"/>
              <a:gd name="connsiteY1115" fmla="*/ 75331 h 1667221"/>
              <a:gd name="connsiteX1116" fmla="*/ 1543969 w 1948239"/>
              <a:gd name="connsiteY1116" fmla="*/ 92386 h 1667221"/>
              <a:gd name="connsiteX1117" fmla="*/ 1505261 w 1948239"/>
              <a:gd name="connsiteY1117" fmla="*/ 65381 h 1667221"/>
              <a:gd name="connsiteX1118" fmla="*/ 1548269 w 1948239"/>
              <a:gd name="connsiteY1118" fmla="*/ 78172 h 1667221"/>
              <a:gd name="connsiteX1119" fmla="*/ 1595578 w 1948239"/>
              <a:gd name="connsiteY1119" fmla="*/ 102335 h 1667221"/>
              <a:gd name="connsiteX1120" fmla="*/ 1591277 w 1948239"/>
              <a:gd name="connsiteY1120" fmla="*/ 99493 h 1667221"/>
              <a:gd name="connsiteX1121" fmla="*/ 1622815 w 1948239"/>
              <a:gd name="connsiteY1121" fmla="*/ 119392 h 1667221"/>
              <a:gd name="connsiteX1122" fmla="*/ 1641453 w 1948239"/>
              <a:gd name="connsiteY1122" fmla="*/ 132183 h 1667221"/>
              <a:gd name="connsiteX1123" fmla="*/ 1660088 w 1948239"/>
              <a:gd name="connsiteY1123" fmla="*/ 144975 h 1667221"/>
              <a:gd name="connsiteX1124" fmla="*/ 1687327 w 1948239"/>
              <a:gd name="connsiteY1124" fmla="*/ 169138 h 1667221"/>
              <a:gd name="connsiteX1125" fmla="*/ 1670124 w 1948239"/>
              <a:gd name="connsiteY1125" fmla="*/ 169138 h 1667221"/>
              <a:gd name="connsiteX1126" fmla="*/ 1637151 w 1948239"/>
              <a:gd name="connsiteY1126" fmla="*/ 150661 h 1667221"/>
              <a:gd name="connsiteX1127" fmla="*/ 1667257 w 1948239"/>
              <a:gd name="connsiteY1127" fmla="*/ 174824 h 1667221"/>
              <a:gd name="connsiteX1128" fmla="*/ 1697361 w 1948239"/>
              <a:gd name="connsiteY1128" fmla="*/ 201828 h 1667221"/>
              <a:gd name="connsiteX1129" fmla="*/ 1754705 w 1948239"/>
              <a:gd name="connsiteY1129" fmla="*/ 265789 h 1667221"/>
              <a:gd name="connsiteX1130" fmla="*/ 1807748 w 1948239"/>
              <a:gd name="connsiteY1130" fmla="*/ 334012 h 1667221"/>
              <a:gd name="connsiteX1131" fmla="*/ 1832118 w 1948239"/>
              <a:gd name="connsiteY1131" fmla="*/ 366703 h 1667221"/>
              <a:gd name="connsiteX1132" fmla="*/ 1857923 w 1948239"/>
              <a:gd name="connsiteY1132" fmla="*/ 396551 h 1667221"/>
              <a:gd name="connsiteX1133" fmla="*/ 1853623 w 1948239"/>
              <a:gd name="connsiteY1133" fmla="*/ 382337 h 1667221"/>
              <a:gd name="connsiteX1134" fmla="*/ 1847889 w 1948239"/>
              <a:gd name="connsiteY1134" fmla="*/ 368123 h 1667221"/>
              <a:gd name="connsiteX1135" fmla="*/ 1837853 w 1948239"/>
              <a:gd name="connsiteY1135" fmla="*/ 339697 h 1667221"/>
              <a:gd name="connsiteX1136" fmla="*/ 1867959 w 1948239"/>
              <a:gd name="connsiteY1136" fmla="*/ 397972 h 1667221"/>
              <a:gd name="connsiteX1137" fmla="*/ 1892329 w 1948239"/>
              <a:gd name="connsiteY1137" fmla="*/ 424978 h 1667221"/>
              <a:gd name="connsiteX1138" fmla="*/ 1881039 w 1948239"/>
              <a:gd name="connsiteY1138" fmla="*/ 389199 h 1667221"/>
              <a:gd name="connsiteX1139" fmla="*/ 1879634 w 1948239"/>
              <a:gd name="connsiteY1139" fmla="*/ 379503 h 1667221"/>
              <a:gd name="connsiteX1140" fmla="*/ 1892329 w 1948239"/>
              <a:gd name="connsiteY1140" fmla="*/ 423555 h 1667221"/>
              <a:gd name="connsiteX1141" fmla="*/ 1900930 w 1948239"/>
              <a:gd name="connsiteY1141" fmla="*/ 456247 h 1667221"/>
              <a:gd name="connsiteX1142" fmla="*/ 1906665 w 1948239"/>
              <a:gd name="connsiteY1142" fmla="*/ 486094 h 1667221"/>
              <a:gd name="connsiteX1143" fmla="*/ 1925302 w 1948239"/>
              <a:gd name="connsiteY1143" fmla="*/ 504572 h 1667221"/>
              <a:gd name="connsiteX1144" fmla="*/ 1910966 w 1948239"/>
              <a:gd name="connsiteY1144" fmla="*/ 505993 h 1667221"/>
              <a:gd name="connsiteX1145" fmla="*/ 1923868 w 1948239"/>
              <a:gd name="connsiteY1145" fmla="*/ 569952 h 1667221"/>
              <a:gd name="connsiteX1146" fmla="*/ 1931036 w 1948239"/>
              <a:gd name="connsiteY1146" fmla="*/ 561424 h 1667221"/>
              <a:gd name="connsiteX1147" fmla="*/ 1932469 w 1948239"/>
              <a:gd name="connsiteY1147" fmla="*/ 525891 h 1667221"/>
              <a:gd name="connsiteX1148" fmla="*/ 1933903 w 1948239"/>
              <a:gd name="connsiteY1148" fmla="*/ 633914 h 1667221"/>
              <a:gd name="connsiteX1149" fmla="*/ 1936771 w 1948239"/>
              <a:gd name="connsiteY1149" fmla="*/ 631071 h 1667221"/>
              <a:gd name="connsiteX1150" fmla="*/ 1935336 w 1948239"/>
              <a:gd name="connsiteY1150" fmla="*/ 666604 h 1667221"/>
              <a:gd name="connsiteX1151" fmla="*/ 1941071 w 1948239"/>
              <a:gd name="connsiteY1151" fmla="*/ 636755 h 1667221"/>
              <a:gd name="connsiteX1152" fmla="*/ 1933903 w 1948239"/>
              <a:gd name="connsiteY1152" fmla="*/ 713508 h 1667221"/>
              <a:gd name="connsiteX1153" fmla="*/ 1932469 w 1948239"/>
              <a:gd name="connsiteY1153" fmla="*/ 783152 h 1667221"/>
              <a:gd name="connsiteX1154" fmla="*/ 1922435 w 1948239"/>
              <a:gd name="connsiteY1154" fmla="*/ 813001 h 1667221"/>
              <a:gd name="connsiteX1155" fmla="*/ 1928169 w 1948239"/>
              <a:gd name="connsiteY1155" fmla="*/ 815844 h 1667221"/>
              <a:gd name="connsiteX1156" fmla="*/ 1916700 w 1948239"/>
              <a:gd name="connsiteY1156" fmla="*/ 844270 h 1667221"/>
              <a:gd name="connsiteX1157" fmla="*/ 1926735 w 1948239"/>
              <a:gd name="connsiteY1157" fmla="*/ 881224 h 1667221"/>
              <a:gd name="connsiteX1158" fmla="*/ 1926735 w 1948239"/>
              <a:gd name="connsiteY1158" fmla="*/ 878381 h 1667221"/>
              <a:gd name="connsiteX1159" fmla="*/ 1932469 w 1948239"/>
              <a:gd name="connsiteY1159" fmla="*/ 898280 h 1667221"/>
              <a:gd name="connsiteX1160" fmla="*/ 1908099 w 1948239"/>
              <a:gd name="connsiteY1160" fmla="*/ 955134 h 1667221"/>
              <a:gd name="connsiteX1161" fmla="*/ 1873693 w 1948239"/>
              <a:gd name="connsiteY1161" fmla="*/ 1010566 h 1667221"/>
              <a:gd name="connsiteX1162" fmla="*/ 1836420 w 1948239"/>
              <a:gd name="connsiteY1162" fmla="*/ 1044677 h 1667221"/>
              <a:gd name="connsiteX1163" fmla="*/ 1836420 w 1948239"/>
              <a:gd name="connsiteY1163" fmla="*/ 1067419 h 1667221"/>
              <a:gd name="connsiteX1164" fmla="*/ 1820650 w 1948239"/>
              <a:gd name="connsiteY1164" fmla="*/ 1127114 h 1667221"/>
              <a:gd name="connsiteX1165" fmla="*/ 1833553 w 1948239"/>
              <a:gd name="connsiteY1165" fmla="*/ 1112902 h 1667221"/>
              <a:gd name="connsiteX1166" fmla="*/ 1816350 w 1948239"/>
              <a:gd name="connsiteY1166" fmla="*/ 1137064 h 1667221"/>
              <a:gd name="connsiteX1167" fmla="*/ 1820650 w 1948239"/>
              <a:gd name="connsiteY1167" fmla="*/ 1145592 h 1667221"/>
              <a:gd name="connsiteX1168" fmla="*/ 1793412 w 1948239"/>
              <a:gd name="connsiteY1168" fmla="*/ 1182546 h 1667221"/>
              <a:gd name="connsiteX1169" fmla="*/ 1817783 w 1948239"/>
              <a:gd name="connsiteY1169" fmla="*/ 1168334 h 1667221"/>
              <a:gd name="connsiteX1170" fmla="*/ 1781944 w 1948239"/>
              <a:gd name="connsiteY1170" fmla="*/ 1213816 h 1667221"/>
              <a:gd name="connsiteX1171" fmla="*/ 1800579 w 1948239"/>
              <a:gd name="connsiteY1171" fmla="*/ 1202445 h 1667221"/>
              <a:gd name="connsiteX1172" fmla="*/ 1777642 w 1948239"/>
              <a:gd name="connsiteY1172" fmla="*/ 1220923 h 1667221"/>
              <a:gd name="connsiteX1173" fmla="*/ 1756139 w 1948239"/>
              <a:gd name="connsiteY1173" fmla="*/ 1249349 h 1667221"/>
              <a:gd name="connsiteX1174" fmla="*/ 1769041 w 1948239"/>
              <a:gd name="connsiteY1174" fmla="*/ 1225187 h 1667221"/>
              <a:gd name="connsiteX1175" fmla="*/ 1780509 w 1948239"/>
              <a:gd name="connsiteY1175" fmla="*/ 1201024 h 1667221"/>
              <a:gd name="connsiteX1176" fmla="*/ 1743236 w 1948239"/>
              <a:gd name="connsiteY1176" fmla="*/ 1233714 h 1667221"/>
              <a:gd name="connsiteX1177" fmla="*/ 1717432 w 1948239"/>
              <a:gd name="connsiteY1177" fmla="*/ 1240821 h 1667221"/>
              <a:gd name="connsiteX1178" fmla="*/ 1683026 w 1948239"/>
              <a:gd name="connsiteY1178" fmla="*/ 1276355 h 1667221"/>
              <a:gd name="connsiteX1179" fmla="*/ 1667257 w 1948239"/>
              <a:gd name="connsiteY1179" fmla="*/ 1296253 h 1667221"/>
              <a:gd name="connsiteX1180" fmla="*/ 1650054 w 1948239"/>
              <a:gd name="connsiteY1180" fmla="*/ 1314731 h 1667221"/>
              <a:gd name="connsiteX1181" fmla="*/ 1578375 w 1948239"/>
              <a:gd name="connsiteY1181" fmla="*/ 1367320 h 1667221"/>
              <a:gd name="connsiteX1182" fmla="*/ 1578375 w 1948239"/>
              <a:gd name="connsiteY1182" fmla="*/ 1392903 h 1667221"/>
              <a:gd name="connsiteX1183" fmla="*/ 1618515 w 1948239"/>
              <a:gd name="connsiteY1183" fmla="*/ 1365897 h 1667221"/>
              <a:gd name="connsiteX1184" fmla="*/ 1651487 w 1948239"/>
              <a:gd name="connsiteY1184" fmla="*/ 1353106 h 1667221"/>
              <a:gd name="connsiteX1185" fmla="*/ 1678726 w 1948239"/>
              <a:gd name="connsiteY1185" fmla="*/ 1310465 h 1667221"/>
              <a:gd name="connsiteX1186" fmla="*/ 1711697 w 1948239"/>
              <a:gd name="connsiteY1186" fmla="*/ 1264984 h 1667221"/>
              <a:gd name="connsiteX1187" fmla="*/ 1680159 w 1948239"/>
              <a:gd name="connsiteY1187" fmla="*/ 1311888 h 1667221"/>
              <a:gd name="connsiteX1188" fmla="*/ 1726033 w 1948239"/>
              <a:gd name="connsiteY1188" fmla="*/ 1289146 h 1667221"/>
              <a:gd name="connsiteX1189" fmla="*/ 1645596 w 1948239"/>
              <a:gd name="connsiteY1189" fmla="*/ 1383687 h 1667221"/>
              <a:gd name="connsiteX1190" fmla="*/ 1624252 w 1948239"/>
              <a:gd name="connsiteY1190" fmla="*/ 1405694 h 1667221"/>
              <a:gd name="connsiteX1191" fmla="*/ 1624250 w 1948239"/>
              <a:gd name="connsiteY1191" fmla="*/ 1405696 h 1667221"/>
              <a:gd name="connsiteX1192" fmla="*/ 1562605 w 1948239"/>
              <a:gd name="connsiteY1192" fmla="*/ 1445493 h 1667221"/>
              <a:gd name="connsiteX1193" fmla="*/ 1505261 w 1948239"/>
              <a:gd name="connsiteY1193" fmla="*/ 1454021 h 1667221"/>
              <a:gd name="connsiteX1194" fmla="*/ 1473723 w 1948239"/>
              <a:gd name="connsiteY1194" fmla="*/ 1483868 h 1667221"/>
              <a:gd name="connsiteX1195" fmla="*/ 1436449 w 1948239"/>
              <a:gd name="connsiteY1195" fmla="*/ 1502346 h 1667221"/>
              <a:gd name="connsiteX1196" fmla="*/ 1436449 w 1948239"/>
              <a:gd name="connsiteY1196" fmla="*/ 1526508 h 1667221"/>
              <a:gd name="connsiteX1197" fmla="*/ 1478024 w 1948239"/>
              <a:gd name="connsiteY1197" fmla="*/ 1502346 h 1667221"/>
              <a:gd name="connsiteX1198" fmla="*/ 1532500 w 1948239"/>
              <a:gd name="connsiteY1198" fmla="*/ 1482447 h 1667221"/>
              <a:gd name="connsiteX1199" fmla="*/ 1500961 w 1948239"/>
              <a:gd name="connsiteY1199" fmla="*/ 1508031 h 1667221"/>
              <a:gd name="connsiteX1200" fmla="*/ 1469423 w 1948239"/>
              <a:gd name="connsiteY1200" fmla="*/ 1532194 h 1667221"/>
              <a:gd name="connsiteX1201" fmla="*/ 1445051 w 1948239"/>
              <a:gd name="connsiteY1201" fmla="*/ 1530772 h 1667221"/>
              <a:gd name="connsiteX1202" fmla="*/ 1440751 w 1948239"/>
              <a:gd name="connsiteY1202" fmla="*/ 1544986 h 1667221"/>
              <a:gd name="connsiteX1203" fmla="*/ 1369072 w 1948239"/>
              <a:gd name="connsiteY1203" fmla="*/ 1577676 h 1667221"/>
              <a:gd name="connsiteX1204" fmla="*/ 1318896 w 1948239"/>
              <a:gd name="connsiteY1204" fmla="*/ 1604682 h 1667221"/>
              <a:gd name="connsiteX1205" fmla="*/ 1274455 w 1948239"/>
              <a:gd name="connsiteY1205" fmla="*/ 1610367 h 1667221"/>
              <a:gd name="connsiteX1206" fmla="*/ 1330365 w 1948239"/>
              <a:gd name="connsiteY1206" fmla="*/ 1594732 h 1667221"/>
              <a:gd name="connsiteX1207" fmla="*/ 1330365 w 1948239"/>
              <a:gd name="connsiteY1207" fmla="*/ 1563462 h 1667221"/>
              <a:gd name="connsiteX1208" fmla="*/ 1304560 w 1948239"/>
              <a:gd name="connsiteY1208" fmla="*/ 1571992 h 1667221"/>
              <a:gd name="connsiteX1209" fmla="*/ 1275888 w 1948239"/>
              <a:gd name="connsiteY1209" fmla="*/ 1581940 h 1667221"/>
              <a:gd name="connsiteX1210" fmla="*/ 1214245 w 1948239"/>
              <a:gd name="connsiteY1210" fmla="*/ 1604682 h 1667221"/>
              <a:gd name="connsiteX1211" fmla="*/ 1149733 w 1948239"/>
              <a:gd name="connsiteY1211" fmla="*/ 1621737 h 1667221"/>
              <a:gd name="connsiteX1212" fmla="*/ 1088090 w 1948239"/>
              <a:gd name="connsiteY1212" fmla="*/ 1627424 h 1667221"/>
              <a:gd name="connsiteX1213" fmla="*/ 1133853 w 1948239"/>
              <a:gd name="connsiteY1213" fmla="*/ 1628622 h 1667221"/>
              <a:gd name="connsiteX1214" fmla="*/ 1135061 w 1948239"/>
              <a:gd name="connsiteY1214" fmla="*/ 1629244 h 1667221"/>
              <a:gd name="connsiteX1215" fmla="*/ 1106726 w 1948239"/>
              <a:gd name="connsiteY1215" fmla="*/ 1631687 h 1667221"/>
              <a:gd name="connsiteX1216" fmla="*/ 1103859 w 1948239"/>
              <a:gd name="connsiteY1216" fmla="*/ 1634529 h 1667221"/>
              <a:gd name="connsiteX1217" fmla="*/ 1136832 w 1948239"/>
              <a:gd name="connsiteY1217" fmla="*/ 1631687 h 1667221"/>
              <a:gd name="connsiteX1218" fmla="*/ 1137849 w 1948239"/>
              <a:gd name="connsiteY1218" fmla="*/ 1630679 h 1667221"/>
              <a:gd name="connsiteX1219" fmla="*/ 1142566 w 1948239"/>
              <a:gd name="connsiteY1219" fmla="*/ 1633108 h 1667221"/>
              <a:gd name="connsiteX1220" fmla="*/ 953333 w 1948239"/>
              <a:gd name="connsiteY1220" fmla="*/ 1635951 h 1667221"/>
              <a:gd name="connsiteX1221" fmla="*/ 966235 w 1948239"/>
              <a:gd name="connsiteY1221" fmla="*/ 1648743 h 1667221"/>
              <a:gd name="connsiteX1222" fmla="*/ 927529 w 1948239"/>
              <a:gd name="connsiteY1222" fmla="*/ 1648743 h 1667221"/>
              <a:gd name="connsiteX1223" fmla="*/ 885954 w 1948239"/>
              <a:gd name="connsiteY1223" fmla="*/ 1653007 h 1667221"/>
              <a:gd name="connsiteX1224" fmla="*/ 883087 w 1948239"/>
              <a:gd name="connsiteY1224" fmla="*/ 1647322 h 1667221"/>
              <a:gd name="connsiteX1225" fmla="*/ 847248 w 1948239"/>
              <a:gd name="connsiteY1225" fmla="*/ 1662957 h 1667221"/>
              <a:gd name="connsiteX1226" fmla="*/ 742596 w 1948239"/>
              <a:gd name="connsiteY1226" fmla="*/ 1661535 h 1667221"/>
              <a:gd name="connsiteX1227" fmla="*/ 748330 w 1948239"/>
              <a:gd name="connsiteY1227" fmla="*/ 1667221 h 1667221"/>
              <a:gd name="connsiteX1228" fmla="*/ 650668 w 1948239"/>
              <a:gd name="connsiteY1228" fmla="*/ 1657271 h 1667221"/>
              <a:gd name="connsiteX1229" fmla="*/ 582677 w 1948239"/>
              <a:gd name="connsiteY1229" fmla="*/ 1650706 h 1667221"/>
              <a:gd name="connsiteX1230" fmla="*/ 591981 w 1948239"/>
              <a:gd name="connsiteY1230" fmla="*/ 1650719 h 1667221"/>
              <a:gd name="connsiteX1231" fmla="*/ 597805 w 1948239"/>
              <a:gd name="connsiteY1231" fmla="*/ 1644479 h 1667221"/>
              <a:gd name="connsiteX1232" fmla="*/ 559097 w 1948239"/>
              <a:gd name="connsiteY1232" fmla="*/ 1634529 h 1667221"/>
              <a:gd name="connsiteX1233" fmla="*/ 520391 w 1948239"/>
              <a:gd name="connsiteY1233" fmla="*/ 1621737 h 1667221"/>
              <a:gd name="connsiteX1234" fmla="*/ 500321 w 1948239"/>
              <a:gd name="connsiteY1234" fmla="*/ 1627424 h 1667221"/>
              <a:gd name="connsiteX1235" fmla="*/ 528993 w 1948239"/>
              <a:gd name="connsiteY1235" fmla="*/ 1634529 h 1667221"/>
              <a:gd name="connsiteX1236" fmla="*/ 517524 w 1948239"/>
              <a:gd name="connsiteY1236" fmla="*/ 1637372 h 1667221"/>
              <a:gd name="connsiteX1237" fmla="*/ 530425 w 1948239"/>
              <a:gd name="connsiteY1237" fmla="*/ 1608946 h 1667221"/>
              <a:gd name="connsiteX1238" fmla="*/ 488852 w 1948239"/>
              <a:gd name="connsiteY1238" fmla="*/ 1593311 h 1667221"/>
              <a:gd name="connsiteX1239" fmla="*/ 457314 w 1948239"/>
              <a:gd name="connsiteY1239" fmla="*/ 1576256 h 1667221"/>
              <a:gd name="connsiteX1240" fmla="*/ 464481 w 1948239"/>
              <a:gd name="connsiteY1240" fmla="*/ 1607525 h 1667221"/>
              <a:gd name="connsiteX1241" fmla="*/ 438676 w 1948239"/>
              <a:gd name="connsiteY1241" fmla="*/ 1600418 h 1667221"/>
              <a:gd name="connsiteX1242" fmla="*/ 405705 w 1948239"/>
              <a:gd name="connsiteY1242" fmla="*/ 1583361 h 1667221"/>
              <a:gd name="connsiteX1243" fmla="*/ 352661 w 1948239"/>
              <a:gd name="connsiteY1243" fmla="*/ 1542143 h 1667221"/>
              <a:gd name="connsiteX1244" fmla="*/ 265213 w 1948239"/>
              <a:gd name="connsiteY1244" fmla="*/ 1508031 h 1667221"/>
              <a:gd name="connsiteX1245" fmla="*/ 245143 w 1948239"/>
              <a:gd name="connsiteY1245" fmla="*/ 1493818 h 1667221"/>
              <a:gd name="connsiteX1246" fmla="*/ 227940 w 1948239"/>
              <a:gd name="connsiteY1246" fmla="*/ 1482447 h 1667221"/>
              <a:gd name="connsiteX1247" fmla="*/ 206436 w 1948239"/>
              <a:gd name="connsiteY1247" fmla="*/ 1476763 h 1667221"/>
              <a:gd name="connsiteX1248" fmla="*/ 187800 w 1948239"/>
              <a:gd name="connsiteY1248" fmla="*/ 1451178 h 1667221"/>
              <a:gd name="connsiteX1249" fmla="*/ 192100 w 1948239"/>
              <a:gd name="connsiteY1249" fmla="*/ 1462549 h 1667221"/>
              <a:gd name="connsiteX1250" fmla="*/ 156261 w 1948239"/>
              <a:gd name="connsiteY1250" fmla="*/ 1421329 h 1667221"/>
              <a:gd name="connsiteX1251" fmla="*/ 137624 w 1948239"/>
              <a:gd name="connsiteY1251" fmla="*/ 1387218 h 1667221"/>
              <a:gd name="connsiteX1252" fmla="*/ 140491 w 1948239"/>
              <a:gd name="connsiteY1252" fmla="*/ 1407117 h 1667221"/>
              <a:gd name="connsiteX1253" fmla="*/ 108952 w 1948239"/>
              <a:gd name="connsiteY1253" fmla="*/ 1364477 h 1667221"/>
              <a:gd name="connsiteX1254" fmla="*/ 98918 w 1948239"/>
              <a:gd name="connsiteY1254" fmla="*/ 1343157 h 1667221"/>
              <a:gd name="connsiteX1255" fmla="*/ 90316 w 1948239"/>
              <a:gd name="connsiteY1255" fmla="*/ 1321836 h 1667221"/>
              <a:gd name="connsiteX1256" fmla="*/ 80281 w 1948239"/>
              <a:gd name="connsiteY1256" fmla="*/ 1300517 h 1667221"/>
              <a:gd name="connsiteX1257" fmla="*/ 73113 w 1948239"/>
              <a:gd name="connsiteY1257" fmla="*/ 1279198 h 1667221"/>
              <a:gd name="connsiteX1258" fmla="*/ 63078 w 1948239"/>
              <a:gd name="connsiteY1258" fmla="*/ 1256456 h 1667221"/>
              <a:gd name="connsiteX1259" fmla="*/ 51609 w 1948239"/>
              <a:gd name="connsiteY1259" fmla="*/ 1232293 h 1667221"/>
              <a:gd name="connsiteX1260" fmla="*/ 53043 w 1948239"/>
              <a:gd name="connsiteY1260" fmla="*/ 1246506 h 1667221"/>
              <a:gd name="connsiteX1261" fmla="*/ 44442 w 1948239"/>
              <a:gd name="connsiteY1261" fmla="*/ 1212395 h 1667221"/>
              <a:gd name="connsiteX1262" fmla="*/ 60210 w 1948239"/>
              <a:gd name="connsiteY1262" fmla="*/ 1235135 h 1667221"/>
              <a:gd name="connsiteX1263" fmla="*/ 45875 w 1948239"/>
              <a:gd name="connsiteY1263" fmla="*/ 1162648 h 1667221"/>
              <a:gd name="connsiteX1264" fmla="*/ 27239 w 1948239"/>
              <a:gd name="connsiteY1264" fmla="*/ 1073105 h 1667221"/>
              <a:gd name="connsiteX1265" fmla="*/ 17203 w 1948239"/>
              <a:gd name="connsiteY1265" fmla="*/ 1101531 h 1667221"/>
              <a:gd name="connsiteX1266" fmla="*/ 28672 w 1948239"/>
              <a:gd name="connsiteY1266" fmla="*/ 1017673 h 1667221"/>
              <a:gd name="connsiteX1267" fmla="*/ 11469 w 1948239"/>
              <a:gd name="connsiteY1267" fmla="*/ 1053206 h 1667221"/>
              <a:gd name="connsiteX1268" fmla="*/ 11469 w 1948239"/>
              <a:gd name="connsiteY1268" fmla="*/ 989245 h 1667221"/>
              <a:gd name="connsiteX1269" fmla="*/ 4301 w 1948239"/>
              <a:gd name="connsiteY1269" fmla="*/ 976453 h 1667221"/>
              <a:gd name="connsiteX1270" fmla="*/ 5734 w 1948239"/>
              <a:gd name="connsiteY1270" fmla="*/ 903966 h 1667221"/>
              <a:gd name="connsiteX1271" fmla="*/ 0 w 1948239"/>
              <a:gd name="connsiteY1271" fmla="*/ 909651 h 1667221"/>
              <a:gd name="connsiteX1272" fmla="*/ 10036 w 1948239"/>
              <a:gd name="connsiteY1272" fmla="*/ 795945 h 1667221"/>
              <a:gd name="connsiteX1273" fmla="*/ 1434 w 1948239"/>
              <a:gd name="connsiteY1273" fmla="*/ 801630 h 1667221"/>
              <a:gd name="connsiteX1274" fmla="*/ 11469 w 1948239"/>
              <a:gd name="connsiteY1274" fmla="*/ 712086 h 1667221"/>
              <a:gd name="connsiteX1275" fmla="*/ 0 w 1948239"/>
              <a:gd name="connsiteY1275" fmla="*/ 730563 h 1667221"/>
              <a:gd name="connsiteX1276" fmla="*/ 20070 w 1948239"/>
              <a:gd name="connsiteY1276" fmla="*/ 622543 h 1667221"/>
              <a:gd name="connsiteX1277" fmla="*/ 5734 w 1948239"/>
              <a:gd name="connsiteY1277" fmla="*/ 599801 h 1667221"/>
              <a:gd name="connsiteX1278" fmla="*/ 20070 w 1948239"/>
              <a:gd name="connsiteY1278" fmla="*/ 540105 h 1667221"/>
              <a:gd name="connsiteX1279" fmla="*/ 11469 w 1948239"/>
              <a:gd name="connsiteY1279" fmla="*/ 557161 h 1667221"/>
              <a:gd name="connsiteX1280" fmla="*/ 15770 w 1948239"/>
              <a:gd name="connsiteY1280" fmla="*/ 557161 h 1667221"/>
              <a:gd name="connsiteX1281" fmla="*/ 7169 w 1948239"/>
              <a:gd name="connsiteY1281" fmla="*/ 572795 h 1667221"/>
              <a:gd name="connsiteX1282" fmla="*/ 22937 w 1948239"/>
              <a:gd name="connsiteY1282" fmla="*/ 504572 h 1667221"/>
              <a:gd name="connsiteX1283" fmla="*/ 7169 w 1948239"/>
              <a:gd name="connsiteY1283" fmla="*/ 521627 h 1667221"/>
              <a:gd name="connsiteX1284" fmla="*/ 55910 w 1948239"/>
              <a:gd name="connsiteY1284" fmla="*/ 379494 h 1667221"/>
              <a:gd name="connsiteX1285" fmla="*/ 73113 w 1948239"/>
              <a:gd name="connsiteY1285" fmla="*/ 386601 h 1667221"/>
              <a:gd name="connsiteX1286" fmla="*/ 63078 w 1948239"/>
              <a:gd name="connsiteY1286" fmla="*/ 436348 h 1667221"/>
              <a:gd name="connsiteX1287" fmla="*/ 88882 w 1948239"/>
              <a:gd name="connsiteY1287" fmla="*/ 393708 h 1667221"/>
              <a:gd name="connsiteX1288" fmla="*/ 81715 w 1948239"/>
              <a:gd name="connsiteY1288" fmla="*/ 427821 h 1667221"/>
              <a:gd name="connsiteX1289" fmla="*/ 84582 w 1948239"/>
              <a:gd name="connsiteY1289" fmla="*/ 426398 h 1667221"/>
              <a:gd name="connsiteX1290" fmla="*/ 78848 w 1948239"/>
              <a:gd name="connsiteY1290" fmla="*/ 451983 h 1667221"/>
              <a:gd name="connsiteX1291" fmla="*/ 110387 w 1948239"/>
              <a:gd name="connsiteY1291" fmla="*/ 454825 h 1667221"/>
              <a:gd name="connsiteX1292" fmla="*/ 86015 w 1948239"/>
              <a:gd name="connsiteY1292" fmla="*/ 500308 h 1667221"/>
              <a:gd name="connsiteX1293" fmla="*/ 86015 w 1948239"/>
              <a:gd name="connsiteY1293" fmla="*/ 540105 h 1667221"/>
              <a:gd name="connsiteX1294" fmla="*/ 106085 w 1948239"/>
              <a:gd name="connsiteY1294" fmla="*/ 496044 h 1667221"/>
              <a:gd name="connsiteX1295" fmla="*/ 114687 w 1948239"/>
              <a:gd name="connsiteY1295" fmla="*/ 547212 h 1667221"/>
              <a:gd name="connsiteX1296" fmla="*/ 117554 w 1948239"/>
              <a:gd name="connsiteY1296" fmla="*/ 683659 h 1667221"/>
              <a:gd name="connsiteX1297" fmla="*/ 97484 w 1948239"/>
              <a:gd name="connsiteY1297" fmla="*/ 696451 h 1667221"/>
              <a:gd name="connsiteX1298" fmla="*/ 101785 w 1948239"/>
              <a:gd name="connsiteY1298" fmla="*/ 737670 h 1667221"/>
              <a:gd name="connsiteX1299" fmla="*/ 86015 w 1948239"/>
              <a:gd name="connsiteY1299" fmla="*/ 751883 h 1667221"/>
              <a:gd name="connsiteX1300" fmla="*/ 91749 w 1948239"/>
              <a:gd name="connsiteY1300" fmla="*/ 777468 h 1667221"/>
              <a:gd name="connsiteX1301" fmla="*/ 110387 w 1948239"/>
              <a:gd name="connsiteY1301" fmla="*/ 760412 h 1667221"/>
              <a:gd name="connsiteX1302" fmla="*/ 101785 w 1948239"/>
              <a:gd name="connsiteY1302" fmla="*/ 818686 h 1667221"/>
              <a:gd name="connsiteX1303" fmla="*/ 108952 w 1948239"/>
              <a:gd name="connsiteY1303" fmla="*/ 803051 h 1667221"/>
              <a:gd name="connsiteX1304" fmla="*/ 107519 w 1948239"/>
              <a:gd name="connsiteY1304" fmla="*/ 915337 h 1667221"/>
              <a:gd name="connsiteX1305" fmla="*/ 111819 w 1948239"/>
              <a:gd name="connsiteY1305" fmla="*/ 1020514 h 1667221"/>
              <a:gd name="connsiteX1306" fmla="*/ 118988 w 1948239"/>
              <a:gd name="connsiteY1306" fmla="*/ 1011987 h 1667221"/>
              <a:gd name="connsiteX1307" fmla="*/ 117554 w 1948239"/>
              <a:gd name="connsiteY1307" fmla="*/ 1038992 h 1667221"/>
              <a:gd name="connsiteX1308" fmla="*/ 121855 w 1948239"/>
              <a:gd name="connsiteY1308" fmla="*/ 1033306 h 1667221"/>
              <a:gd name="connsiteX1309" fmla="*/ 120421 w 1948239"/>
              <a:gd name="connsiteY1309" fmla="*/ 1095845 h 1667221"/>
              <a:gd name="connsiteX1310" fmla="*/ 133324 w 1948239"/>
              <a:gd name="connsiteY1310" fmla="*/ 1186810 h 1667221"/>
              <a:gd name="connsiteX1311" fmla="*/ 136191 w 1948239"/>
              <a:gd name="connsiteY1311" fmla="*/ 1158384 h 1667221"/>
              <a:gd name="connsiteX1312" fmla="*/ 139058 w 1948239"/>
              <a:gd name="connsiteY1312" fmla="*/ 1206709 h 1667221"/>
              <a:gd name="connsiteX1313" fmla="*/ 149093 w 1948239"/>
              <a:gd name="connsiteY1313" fmla="*/ 1198181 h 1667221"/>
              <a:gd name="connsiteX1314" fmla="*/ 159128 w 1948239"/>
              <a:gd name="connsiteY1314" fmla="*/ 1243664 h 1667221"/>
              <a:gd name="connsiteX1315" fmla="*/ 166296 w 1948239"/>
              <a:gd name="connsiteY1315" fmla="*/ 1257877 h 1667221"/>
              <a:gd name="connsiteX1316" fmla="*/ 174897 w 1948239"/>
              <a:gd name="connsiteY1316" fmla="*/ 1272091 h 1667221"/>
              <a:gd name="connsiteX1317" fmla="*/ 183499 w 1948239"/>
              <a:gd name="connsiteY1317" fmla="*/ 1287725 h 1667221"/>
              <a:gd name="connsiteX1318" fmla="*/ 192100 w 1948239"/>
              <a:gd name="connsiteY1318" fmla="*/ 1301938 h 1667221"/>
              <a:gd name="connsiteX1319" fmla="*/ 199269 w 1948239"/>
              <a:gd name="connsiteY1319" fmla="*/ 1297674 h 1667221"/>
              <a:gd name="connsiteX1320" fmla="*/ 212170 w 1948239"/>
              <a:gd name="connsiteY1320" fmla="*/ 1321836 h 1667221"/>
              <a:gd name="connsiteX1321" fmla="*/ 210737 w 1948239"/>
              <a:gd name="connsiteY1321" fmla="*/ 1311888 h 1667221"/>
              <a:gd name="connsiteX1322" fmla="*/ 268081 w 1948239"/>
              <a:gd name="connsiteY1322" fmla="*/ 1382954 h 1667221"/>
              <a:gd name="connsiteX1323" fmla="*/ 262346 w 1948239"/>
              <a:gd name="connsiteY1323" fmla="*/ 1355949 h 1667221"/>
              <a:gd name="connsiteX1324" fmla="*/ 288151 w 1948239"/>
              <a:gd name="connsiteY1324" fmla="*/ 1388639 h 1667221"/>
              <a:gd name="connsiteX1325" fmla="*/ 316822 w 1948239"/>
              <a:gd name="connsiteY1325" fmla="*/ 1419908 h 1667221"/>
              <a:gd name="connsiteX1326" fmla="*/ 338325 w 1948239"/>
              <a:gd name="connsiteY1326" fmla="*/ 1419908 h 1667221"/>
              <a:gd name="connsiteX1327" fmla="*/ 345494 w 1948239"/>
              <a:gd name="connsiteY1327" fmla="*/ 1429858 h 1667221"/>
              <a:gd name="connsiteX1328" fmla="*/ 356963 w 1948239"/>
              <a:gd name="connsiteY1328" fmla="*/ 1442650 h 1667221"/>
              <a:gd name="connsiteX1329" fmla="*/ 358396 w 1948239"/>
              <a:gd name="connsiteY1329" fmla="*/ 1435543 h 1667221"/>
              <a:gd name="connsiteX1330" fmla="*/ 530425 w 1948239"/>
              <a:gd name="connsiteY1330" fmla="*/ 1523665 h 1667221"/>
              <a:gd name="connsiteX1331" fmla="*/ 725393 w 1948239"/>
              <a:gd name="connsiteY1331" fmla="*/ 1562042 h 1667221"/>
              <a:gd name="connsiteX1332" fmla="*/ 722525 w 1948239"/>
              <a:gd name="connsiteY1332" fmla="*/ 1559199 h 1667221"/>
              <a:gd name="connsiteX1333" fmla="*/ 802806 w 1948239"/>
              <a:gd name="connsiteY1333" fmla="*/ 1580519 h 1667221"/>
              <a:gd name="connsiteX1334" fmla="*/ 847248 w 1948239"/>
              <a:gd name="connsiteY1334" fmla="*/ 1564885 h 1667221"/>
              <a:gd name="connsiteX1335" fmla="*/ 868751 w 1948239"/>
              <a:gd name="connsiteY1335" fmla="*/ 1571992 h 1667221"/>
              <a:gd name="connsiteX1336" fmla="*/ 910326 w 1948239"/>
              <a:gd name="connsiteY1336" fmla="*/ 1576256 h 1667221"/>
              <a:gd name="connsiteX1337" fmla="*/ 904591 w 1948239"/>
              <a:gd name="connsiteY1337" fmla="*/ 1563462 h 1667221"/>
              <a:gd name="connsiteX1338" fmla="*/ 960500 w 1948239"/>
              <a:gd name="connsiteY1338" fmla="*/ 1556357 h 1667221"/>
              <a:gd name="connsiteX1339" fmla="*/ 1013543 w 1948239"/>
              <a:gd name="connsiteY1339" fmla="*/ 1552092 h 1667221"/>
              <a:gd name="connsiteX1340" fmla="*/ 1068020 w 1948239"/>
              <a:gd name="connsiteY1340" fmla="*/ 1546407 h 1667221"/>
              <a:gd name="connsiteX1341" fmla="*/ 1126796 w 1948239"/>
              <a:gd name="connsiteY1341" fmla="*/ 1532194 h 1667221"/>
              <a:gd name="connsiteX1342" fmla="*/ 1079488 w 1948239"/>
              <a:gd name="connsiteY1342" fmla="*/ 1552092 h 1667221"/>
              <a:gd name="connsiteX1343" fmla="*/ 1049382 w 1948239"/>
              <a:gd name="connsiteY1343" fmla="*/ 1562042 h 1667221"/>
              <a:gd name="connsiteX1344" fmla="*/ 1023578 w 1948239"/>
              <a:gd name="connsiteY1344" fmla="*/ 1569149 h 1667221"/>
              <a:gd name="connsiteX1345" fmla="*/ 989172 w 1948239"/>
              <a:gd name="connsiteY1345" fmla="*/ 1576256 h 1667221"/>
              <a:gd name="connsiteX1346" fmla="*/ 1065153 w 1948239"/>
              <a:gd name="connsiteY1346" fmla="*/ 1564885 h 1667221"/>
              <a:gd name="connsiteX1347" fmla="*/ 1098124 w 1948239"/>
              <a:gd name="connsiteY1347" fmla="*/ 1556357 h 1667221"/>
              <a:gd name="connsiteX1348" fmla="*/ 1142566 w 1948239"/>
              <a:gd name="connsiteY1348" fmla="*/ 1546407 h 1667221"/>
              <a:gd name="connsiteX1349" fmla="*/ 1106726 w 1948239"/>
              <a:gd name="connsiteY1349" fmla="*/ 1549250 h 1667221"/>
              <a:gd name="connsiteX1350" fmla="*/ 1175537 w 1948239"/>
              <a:gd name="connsiteY1350" fmla="*/ 1526508 h 1667221"/>
              <a:gd name="connsiteX1351" fmla="*/ 1222847 w 1948239"/>
              <a:gd name="connsiteY1351" fmla="*/ 1505189 h 1667221"/>
              <a:gd name="connsiteX1352" fmla="*/ 1284179 w 1948239"/>
              <a:gd name="connsiteY1352" fmla="*/ 1494378 h 1667221"/>
              <a:gd name="connsiteX1353" fmla="*/ 1281937 w 1948239"/>
              <a:gd name="connsiteY1353" fmla="*/ 1496927 h 1667221"/>
              <a:gd name="connsiteX1354" fmla="*/ 1301693 w 1948239"/>
              <a:gd name="connsiteY1354" fmla="*/ 1500925 h 1667221"/>
              <a:gd name="connsiteX1355" fmla="*/ 1280190 w 1948239"/>
              <a:gd name="connsiteY1355" fmla="*/ 1509453 h 1667221"/>
              <a:gd name="connsiteX1356" fmla="*/ 1333232 w 1948239"/>
              <a:gd name="connsiteY1356" fmla="*/ 1486711 h 1667221"/>
              <a:gd name="connsiteX1357" fmla="*/ 1312804 w 1948239"/>
              <a:gd name="connsiteY1357" fmla="*/ 1487955 h 1667221"/>
              <a:gd name="connsiteX1358" fmla="*/ 1306498 w 1948239"/>
              <a:gd name="connsiteY1358" fmla="*/ 1488997 h 1667221"/>
              <a:gd name="connsiteX1359" fmla="*/ 1320509 w 1948239"/>
              <a:gd name="connsiteY1359" fmla="*/ 1485468 h 1667221"/>
              <a:gd name="connsiteX1360" fmla="*/ 1354736 w 1948239"/>
              <a:gd name="connsiteY1360" fmla="*/ 1469656 h 1667221"/>
              <a:gd name="connsiteX1361" fmla="*/ 1326065 w 1948239"/>
              <a:gd name="connsiteY1361" fmla="*/ 1463969 h 1667221"/>
              <a:gd name="connsiteX1362" fmla="*/ 1369072 w 1948239"/>
              <a:gd name="connsiteY1362" fmla="*/ 1441229 h 1667221"/>
              <a:gd name="connsiteX1363" fmla="*/ 1375386 w 1948239"/>
              <a:gd name="connsiteY1363" fmla="*/ 1449993 h 1667221"/>
              <a:gd name="connsiteX1364" fmla="*/ 1370505 w 1948239"/>
              <a:gd name="connsiteY1364" fmla="*/ 1452599 h 1667221"/>
              <a:gd name="connsiteX1365" fmla="*/ 1378748 w 1948239"/>
              <a:gd name="connsiteY1365" fmla="*/ 1452422 h 1667221"/>
              <a:gd name="connsiteX1366" fmla="*/ 1388971 w 1948239"/>
              <a:gd name="connsiteY1366" fmla="*/ 1442811 h 1667221"/>
              <a:gd name="connsiteX1367" fmla="*/ 1389443 w 1948239"/>
              <a:gd name="connsiteY1367" fmla="*/ 1442501 h 1667221"/>
              <a:gd name="connsiteX1368" fmla="*/ 1391650 w 1948239"/>
              <a:gd name="connsiteY1368" fmla="*/ 1441051 h 1667221"/>
              <a:gd name="connsiteX1369" fmla="*/ 1396309 w 1948239"/>
              <a:gd name="connsiteY1369" fmla="*/ 1434122 h 1667221"/>
              <a:gd name="connsiteX1370" fmla="*/ 1423548 w 1948239"/>
              <a:gd name="connsiteY1370" fmla="*/ 1425595 h 1667221"/>
              <a:gd name="connsiteX1371" fmla="*/ 1450785 w 1948239"/>
              <a:gd name="connsiteY1371" fmla="*/ 1409960 h 1667221"/>
              <a:gd name="connsiteX1372" fmla="*/ 1510996 w 1948239"/>
              <a:gd name="connsiteY1372" fmla="*/ 1375847 h 1667221"/>
              <a:gd name="connsiteX1373" fmla="*/ 1510996 w 1948239"/>
              <a:gd name="connsiteY1373" fmla="*/ 1367320 h 1667221"/>
              <a:gd name="connsiteX1374" fmla="*/ 1521032 w 1948239"/>
              <a:gd name="connsiteY1374" fmla="*/ 1364477 h 1667221"/>
              <a:gd name="connsiteX1375" fmla="*/ 1546836 w 1948239"/>
              <a:gd name="connsiteY1375" fmla="*/ 1320416 h 1667221"/>
              <a:gd name="connsiteX1376" fmla="*/ 1510996 w 1948239"/>
              <a:gd name="connsiteY1376" fmla="*/ 1348842 h 1667221"/>
              <a:gd name="connsiteX1377" fmla="*/ 1515297 w 1948239"/>
              <a:gd name="connsiteY1377" fmla="*/ 1334629 h 1667221"/>
              <a:gd name="connsiteX1378" fmla="*/ 1539667 w 1948239"/>
              <a:gd name="connsiteY1378" fmla="*/ 1314731 h 1667221"/>
              <a:gd name="connsiteX1379" fmla="*/ 1558305 w 1948239"/>
              <a:gd name="connsiteY1379" fmla="*/ 1297674 h 1667221"/>
              <a:gd name="connsiteX1380" fmla="*/ 1581242 w 1948239"/>
              <a:gd name="connsiteY1380" fmla="*/ 1289146 h 1667221"/>
              <a:gd name="connsiteX1381" fmla="*/ 1574073 w 1948239"/>
              <a:gd name="connsiteY1381" fmla="*/ 1289146 h 1667221"/>
              <a:gd name="connsiteX1382" fmla="*/ 1614214 w 1948239"/>
              <a:gd name="connsiteY1382" fmla="*/ 1256456 h 1667221"/>
              <a:gd name="connsiteX1383" fmla="*/ 1637151 w 1948239"/>
              <a:gd name="connsiteY1383" fmla="*/ 1223766 h 1667221"/>
              <a:gd name="connsiteX1384" fmla="*/ 1651487 w 1948239"/>
              <a:gd name="connsiteY1384" fmla="*/ 1225187 h 1667221"/>
              <a:gd name="connsiteX1385" fmla="*/ 1660088 w 1948239"/>
              <a:gd name="connsiteY1385" fmla="*/ 1208131 h 1667221"/>
              <a:gd name="connsiteX1386" fmla="*/ 1667257 w 1948239"/>
              <a:gd name="connsiteY1386" fmla="*/ 1191074 h 1667221"/>
              <a:gd name="connsiteX1387" fmla="*/ 1693061 w 1948239"/>
              <a:gd name="connsiteY1387" fmla="*/ 1175439 h 1667221"/>
              <a:gd name="connsiteX1388" fmla="*/ 1718866 w 1948239"/>
              <a:gd name="connsiteY1388" fmla="*/ 1156963 h 1667221"/>
              <a:gd name="connsiteX1389" fmla="*/ 1714565 w 1948239"/>
              <a:gd name="connsiteY1389" fmla="*/ 1142749 h 1667221"/>
              <a:gd name="connsiteX1390" fmla="*/ 1754705 w 1948239"/>
              <a:gd name="connsiteY1390" fmla="*/ 1084474 h 1667221"/>
              <a:gd name="connsiteX1391" fmla="*/ 1777642 w 1948239"/>
              <a:gd name="connsiteY1391" fmla="*/ 1038992 h 1667221"/>
              <a:gd name="connsiteX1392" fmla="*/ 1803447 w 1948239"/>
              <a:gd name="connsiteY1392" fmla="*/ 993509 h 1667221"/>
              <a:gd name="connsiteX1393" fmla="*/ 1822084 w 1948239"/>
              <a:gd name="connsiteY1393" fmla="*/ 949448 h 1667221"/>
              <a:gd name="connsiteX1394" fmla="*/ 1813483 w 1948239"/>
              <a:gd name="connsiteY1394" fmla="*/ 943763 h 1667221"/>
              <a:gd name="connsiteX1395" fmla="*/ 1832118 w 1948239"/>
              <a:gd name="connsiteY1395" fmla="*/ 901123 h 1667221"/>
              <a:gd name="connsiteX1396" fmla="*/ 1826384 w 1948239"/>
              <a:gd name="connsiteY1396" fmla="*/ 905387 h 1667221"/>
              <a:gd name="connsiteX1397" fmla="*/ 1849321 w 1948239"/>
              <a:gd name="connsiteY1397" fmla="*/ 831479 h 1667221"/>
              <a:gd name="connsiteX1398" fmla="*/ 1855056 w 1948239"/>
              <a:gd name="connsiteY1398" fmla="*/ 795945 h 1667221"/>
              <a:gd name="connsiteX1399" fmla="*/ 1857923 w 1948239"/>
              <a:gd name="connsiteY1399" fmla="*/ 778888 h 1667221"/>
              <a:gd name="connsiteX1400" fmla="*/ 1859357 w 1948239"/>
              <a:gd name="connsiteY1400" fmla="*/ 761833 h 1667221"/>
              <a:gd name="connsiteX1401" fmla="*/ 1850756 w 1948239"/>
              <a:gd name="connsiteY1401" fmla="*/ 767518 h 1667221"/>
              <a:gd name="connsiteX1402" fmla="*/ 1843587 w 1948239"/>
              <a:gd name="connsiteY1402" fmla="*/ 790259 h 1667221"/>
              <a:gd name="connsiteX1403" fmla="*/ 1845021 w 1948239"/>
              <a:gd name="connsiteY1403" fmla="*/ 753305 h 1667221"/>
              <a:gd name="connsiteX1404" fmla="*/ 1852189 w 1948239"/>
              <a:gd name="connsiteY1404" fmla="*/ 709244 h 1667221"/>
              <a:gd name="connsiteX1405" fmla="*/ 1855056 w 1948239"/>
              <a:gd name="connsiteY1405" fmla="*/ 611172 h 1667221"/>
              <a:gd name="connsiteX1406" fmla="*/ 1850756 w 1948239"/>
              <a:gd name="connsiteY1406" fmla="*/ 616857 h 1667221"/>
              <a:gd name="connsiteX1407" fmla="*/ 1853623 w 1948239"/>
              <a:gd name="connsiteY1407" fmla="*/ 579902 h 1667221"/>
              <a:gd name="connsiteX1408" fmla="*/ 1843587 w 1948239"/>
              <a:gd name="connsiteY1408" fmla="*/ 584166 h 1667221"/>
              <a:gd name="connsiteX1409" fmla="*/ 1807748 w 1948239"/>
              <a:gd name="connsiteY1409" fmla="*/ 420714 h 1667221"/>
              <a:gd name="connsiteX1410" fmla="*/ 1793412 w 1948239"/>
              <a:gd name="connsiteY1410" fmla="*/ 433505 h 1667221"/>
              <a:gd name="connsiteX1411" fmla="*/ 1774775 w 1948239"/>
              <a:gd name="connsiteY1411" fmla="*/ 386601 h 1667221"/>
              <a:gd name="connsiteX1412" fmla="*/ 1761873 w 1948239"/>
              <a:gd name="connsiteY1412" fmla="*/ 363859 h 1667221"/>
              <a:gd name="connsiteX1413" fmla="*/ 1746103 w 1948239"/>
              <a:gd name="connsiteY1413" fmla="*/ 341119 h 1667221"/>
              <a:gd name="connsiteX1414" fmla="*/ 1728900 w 1948239"/>
              <a:gd name="connsiteY1414" fmla="*/ 318378 h 1667221"/>
              <a:gd name="connsiteX1415" fmla="*/ 1710265 w 1948239"/>
              <a:gd name="connsiteY1415" fmla="*/ 297058 h 1667221"/>
              <a:gd name="connsiteX1416" fmla="*/ 1691627 w 1948239"/>
              <a:gd name="connsiteY1416" fmla="*/ 277158 h 1667221"/>
              <a:gd name="connsiteX1417" fmla="*/ 1674423 w 1948239"/>
              <a:gd name="connsiteY1417" fmla="*/ 260101 h 1667221"/>
              <a:gd name="connsiteX1418" fmla="*/ 1672990 w 1948239"/>
              <a:gd name="connsiteY1418" fmla="*/ 260101 h 1667221"/>
              <a:gd name="connsiteX1419" fmla="*/ 1667256 w 1948239"/>
              <a:gd name="connsiteY1419" fmla="*/ 252995 h 1667221"/>
              <a:gd name="connsiteX1420" fmla="*/ 1672993 w 1948239"/>
              <a:gd name="connsiteY1420" fmla="*/ 258682 h 1667221"/>
              <a:gd name="connsiteX1421" fmla="*/ 1674424 w 1948239"/>
              <a:gd name="connsiteY1421" fmla="*/ 258682 h 1667221"/>
              <a:gd name="connsiteX1422" fmla="*/ 1655788 w 1948239"/>
              <a:gd name="connsiteY1422" fmla="*/ 235940 h 1667221"/>
              <a:gd name="connsiteX1423" fmla="*/ 1652921 w 1948239"/>
              <a:gd name="connsiteY1423" fmla="*/ 235940 h 1667221"/>
              <a:gd name="connsiteX1424" fmla="*/ 1667257 w 1948239"/>
              <a:gd name="connsiteY1424" fmla="*/ 251575 h 1667221"/>
              <a:gd name="connsiteX1425" fmla="*/ 1637151 w 1948239"/>
              <a:gd name="connsiteY1425" fmla="*/ 223149 h 1667221"/>
              <a:gd name="connsiteX1426" fmla="*/ 1611347 w 1948239"/>
              <a:gd name="connsiteY1426" fmla="*/ 196143 h 1667221"/>
              <a:gd name="connsiteX1427" fmla="*/ 1578375 w 1948239"/>
              <a:gd name="connsiteY1427" fmla="*/ 193300 h 1667221"/>
              <a:gd name="connsiteX1428" fmla="*/ 1538235 w 1948239"/>
              <a:gd name="connsiteY1428" fmla="*/ 169138 h 1667221"/>
              <a:gd name="connsiteX1429" fmla="*/ 1502394 w 1948239"/>
              <a:gd name="connsiteY1429" fmla="*/ 153503 h 1667221"/>
              <a:gd name="connsiteX1430" fmla="*/ 1473723 w 1948239"/>
              <a:gd name="connsiteY1430" fmla="*/ 136447 h 1667221"/>
              <a:gd name="connsiteX1431" fmla="*/ 1473723 w 1948239"/>
              <a:gd name="connsiteY1431" fmla="*/ 143554 h 1667221"/>
              <a:gd name="connsiteX1432" fmla="*/ 1406345 w 1948239"/>
              <a:gd name="connsiteY1432" fmla="*/ 115128 h 1667221"/>
              <a:gd name="connsiteX1433" fmla="*/ 1367638 w 1948239"/>
              <a:gd name="connsiteY1433" fmla="*/ 100914 h 1667221"/>
              <a:gd name="connsiteX1434" fmla="*/ 1327497 w 1948239"/>
              <a:gd name="connsiteY1434" fmla="*/ 88122 h 1667221"/>
              <a:gd name="connsiteX1435" fmla="*/ 1158335 w 1948239"/>
              <a:gd name="connsiteY1435" fmla="*/ 71065 h 1667221"/>
              <a:gd name="connsiteX1436" fmla="*/ 1098124 w 1948239"/>
              <a:gd name="connsiteY1436" fmla="*/ 55431 h 1667221"/>
              <a:gd name="connsiteX1437" fmla="*/ 1047949 w 1948239"/>
              <a:gd name="connsiteY1437" fmla="*/ 56853 h 1667221"/>
              <a:gd name="connsiteX1438" fmla="*/ 999208 w 1948239"/>
              <a:gd name="connsiteY1438" fmla="*/ 58274 h 1667221"/>
              <a:gd name="connsiteX1439" fmla="*/ 1050817 w 1948239"/>
              <a:gd name="connsiteY1439" fmla="*/ 68224 h 1667221"/>
              <a:gd name="connsiteX1440" fmla="*/ 993473 w 1948239"/>
              <a:gd name="connsiteY1440" fmla="*/ 83859 h 1667221"/>
              <a:gd name="connsiteX1441" fmla="*/ 1006375 w 1948239"/>
              <a:gd name="connsiteY1441" fmla="*/ 85279 h 1667221"/>
              <a:gd name="connsiteX1442" fmla="*/ 961935 w 1948239"/>
              <a:gd name="connsiteY1442" fmla="*/ 82436 h 1667221"/>
              <a:gd name="connsiteX1443" fmla="*/ 961935 w 1948239"/>
              <a:gd name="connsiteY1443" fmla="*/ 92386 h 1667221"/>
              <a:gd name="connsiteX1444" fmla="*/ 928961 w 1948239"/>
              <a:gd name="connsiteY1444" fmla="*/ 86700 h 1667221"/>
              <a:gd name="connsiteX1445" fmla="*/ 666617 w 1948239"/>
              <a:gd name="connsiteY1445" fmla="*/ 198986 h 1667221"/>
              <a:gd name="connsiteX1446" fmla="*/ 669484 w 1948239"/>
              <a:gd name="connsiteY1446" fmla="*/ 186195 h 1667221"/>
              <a:gd name="connsiteX1447" fmla="*/ 607839 w 1948239"/>
              <a:gd name="connsiteY1447" fmla="*/ 211778 h 1667221"/>
              <a:gd name="connsiteX1448" fmla="*/ 546196 w 1948239"/>
              <a:gd name="connsiteY1448" fmla="*/ 248732 h 1667221"/>
              <a:gd name="connsiteX1449" fmla="*/ 559097 w 1948239"/>
              <a:gd name="connsiteY1449" fmla="*/ 245890 h 1667221"/>
              <a:gd name="connsiteX1450" fmla="*/ 491719 w 1948239"/>
              <a:gd name="connsiteY1450" fmla="*/ 285687 h 1667221"/>
              <a:gd name="connsiteX1451" fmla="*/ 411439 w 1948239"/>
              <a:gd name="connsiteY1451" fmla="*/ 328326 h 1667221"/>
              <a:gd name="connsiteX1452" fmla="*/ 445845 w 1948239"/>
              <a:gd name="connsiteY1452" fmla="*/ 304164 h 1667221"/>
              <a:gd name="connsiteX1453" fmla="*/ 467348 w 1948239"/>
              <a:gd name="connsiteY1453" fmla="*/ 281424 h 1667221"/>
              <a:gd name="connsiteX1454" fmla="*/ 461537 w 1948239"/>
              <a:gd name="connsiteY1454" fmla="*/ 282944 h 1667221"/>
              <a:gd name="connsiteX1455" fmla="*/ 474517 w 1948239"/>
              <a:gd name="connsiteY1455" fmla="*/ 275737 h 1667221"/>
              <a:gd name="connsiteX1456" fmla="*/ 461614 w 1948239"/>
              <a:gd name="connsiteY1456" fmla="*/ 277158 h 1667221"/>
              <a:gd name="connsiteX1457" fmla="*/ 539027 w 1948239"/>
              <a:gd name="connsiteY1457" fmla="*/ 234519 h 1667221"/>
              <a:gd name="connsiteX1458" fmla="*/ 500321 w 1948239"/>
              <a:gd name="connsiteY1458" fmla="*/ 261525 h 1667221"/>
              <a:gd name="connsiteX1459" fmla="*/ 543329 w 1948239"/>
              <a:gd name="connsiteY1459" fmla="*/ 238783 h 1667221"/>
              <a:gd name="connsiteX1460" fmla="*/ 583469 w 1948239"/>
              <a:gd name="connsiteY1460" fmla="*/ 213199 h 1667221"/>
              <a:gd name="connsiteX1461" fmla="*/ 572000 w 1948239"/>
              <a:gd name="connsiteY1461" fmla="*/ 196143 h 1667221"/>
              <a:gd name="connsiteX1462" fmla="*/ 627909 w 1948239"/>
              <a:gd name="connsiteY1462" fmla="*/ 170560 h 1667221"/>
              <a:gd name="connsiteX1463" fmla="*/ 649414 w 1948239"/>
              <a:gd name="connsiteY1463" fmla="*/ 169138 h 1667221"/>
              <a:gd name="connsiteX1464" fmla="*/ 688120 w 1948239"/>
              <a:gd name="connsiteY1464" fmla="*/ 160610 h 1667221"/>
              <a:gd name="connsiteX1465" fmla="*/ 678085 w 1948239"/>
              <a:gd name="connsiteY1465" fmla="*/ 170560 h 1667221"/>
              <a:gd name="connsiteX1466" fmla="*/ 711057 w 1948239"/>
              <a:gd name="connsiteY1466" fmla="*/ 162031 h 1667221"/>
              <a:gd name="connsiteX1467" fmla="*/ 748330 w 1948239"/>
              <a:gd name="connsiteY1467" fmla="*/ 143554 h 1667221"/>
              <a:gd name="connsiteX1468" fmla="*/ 706757 w 1948239"/>
              <a:gd name="connsiteY1468" fmla="*/ 149239 h 1667221"/>
              <a:gd name="connsiteX1469" fmla="*/ 771267 w 1948239"/>
              <a:gd name="connsiteY1469" fmla="*/ 127920 h 1667221"/>
              <a:gd name="connsiteX1470" fmla="*/ 658015 w 1948239"/>
              <a:gd name="connsiteY1470" fmla="*/ 163453 h 1667221"/>
              <a:gd name="connsiteX1471" fmla="*/ 652281 w 1948239"/>
              <a:gd name="connsiteY1471" fmla="*/ 153503 h 1667221"/>
              <a:gd name="connsiteX1472" fmla="*/ 822876 w 1948239"/>
              <a:gd name="connsiteY1472" fmla="*/ 95229 h 1667221"/>
              <a:gd name="connsiteX1473" fmla="*/ 994906 w 1948239"/>
              <a:gd name="connsiteY1473" fmla="*/ 51167 h 1667221"/>
              <a:gd name="connsiteX1474" fmla="*/ 982005 w 1948239"/>
              <a:gd name="connsiteY1474" fmla="*/ 45482 h 1667221"/>
              <a:gd name="connsiteX1475" fmla="*/ 1003508 w 1948239"/>
              <a:gd name="connsiteY1475" fmla="*/ 32691 h 1667221"/>
              <a:gd name="connsiteX1476" fmla="*/ 1080921 w 1948239"/>
              <a:gd name="connsiteY1476" fmla="*/ 27004 h 1667221"/>
              <a:gd name="connsiteX1477" fmla="*/ 1055117 w 1948239"/>
              <a:gd name="connsiteY1477" fmla="*/ 18477 h 1667221"/>
              <a:gd name="connsiteX1478" fmla="*/ 1039348 w 1948239"/>
              <a:gd name="connsiteY1478" fmla="*/ 12792 h 1667221"/>
              <a:gd name="connsiteX1479" fmla="*/ 1089523 w 1948239"/>
              <a:gd name="connsiteY1479" fmla="*/ 12792 h 1667221"/>
              <a:gd name="connsiteX1480" fmla="*/ 1145433 w 1948239"/>
              <a:gd name="connsiteY1480" fmla="*/ 17056 h 1667221"/>
              <a:gd name="connsiteX1481" fmla="*/ 1174105 w 1948239"/>
              <a:gd name="connsiteY1481" fmla="*/ 19899 h 1667221"/>
              <a:gd name="connsiteX1482" fmla="*/ 1204209 w 1948239"/>
              <a:gd name="connsiteY1482" fmla="*/ 24163 h 1667221"/>
              <a:gd name="connsiteX1483" fmla="*/ 1234315 w 1948239"/>
              <a:gd name="connsiteY1483" fmla="*/ 27004 h 1667221"/>
              <a:gd name="connsiteX1484" fmla="*/ 1264420 w 1948239"/>
              <a:gd name="connsiteY1484" fmla="*/ 29847 h 1667221"/>
              <a:gd name="connsiteX1485" fmla="*/ 1238615 w 1948239"/>
              <a:gd name="connsiteY1485" fmla="*/ 18477 h 1667221"/>
              <a:gd name="connsiteX1486" fmla="*/ 1278755 w 1948239"/>
              <a:gd name="connsiteY1486" fmla="*/ 29847 h 1667221"/>
              <a:gd name="connsiteX1487" fmla="*/ 1298826 w 1948239"/>
              <a:gd name="connsiteY1487" fmla="*/ 36954 h 1667221"/>
              <a:gd name="connsiteX1488" fmla="*/ 1318896 w 1948239"/>
              <a:gd name="connsiteY1488" fmla="*/ 45482 h 1667221"/>
              <a:gd name="connsiteX1489" fmla="*/ 1356169 w 1948239"/>
              <a:gd name="connsiteY1489" fmla="*/ 56853 h 1667221"/>
              <a:gd name="connsiteX1490" fmla="*/ 1387708 w 1948239"/>
              <a:gd name="connsiteY1490" fmla="*/ 59696 h 1667221"/>
              <a:gd name="connsiteX1491" fmla="*/ 1351869 w 1948239"/>
              <a:gd name="connsiteY1491" fmla="*/ 39797 h 1667221"/>
              <a:gd name="connsiteX1492" fmla="*/ 1313161 w 1948239"/>
              <a:gd name="connsiteY1492" fmla="*/ 21320 h 1667221"/>
              <a:gd name="connsiteX1493" fmla="*/ 1343267 w 1948239"/>
              <a:gd name="connsiteY1493" fmla="*/ 22740 h 1667221"/>
              <a:gd name="connsiteX1494" fmla="*/ 1250083 w 1948239"/>
              <a:gd name="connsiteY1494" fmla="*/ 0 h 1667221"/>
              <a:gd name="connsiteX1495" fmla="*/ 1295958 w 1948239"/>
              <a:gd name="connsiteY1495" fmla="*/ 15634 h 1667221"/>
              <a:gd name="connsiteX1496" fmla="*/ 1250083 w 1948239"/>
              <a:gd name="connsiteY1496" fmla="*/ 0 h 166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Lst>
            <a:rect l="l" t="t" r="r" b="b"/>
            <a:pathLst>
              <a:path w="1948239" h="1667221">
                <a:moveTo>
                  <a:pt x="560145" y="1648531"/>
                </a:moveTo>
                <a:lnTo>
                  <a:pt x="582677" y="1650706"/>
                </a:lnTo>
                <a:lnTo>
                  <a:pt x="575942" y="1650697"/>
                </a:lnTo>
                <a:close/>
                <a:moveTo>
                  <a:pt x="547629" y="1647322"/>
                </a:moveTo>
                <a:cubicBezTo>
                  <a:pt x="549063" y="1646966"/>
                  <a:pt x="553094" y="1647499"/>
                  <a:pt x="558291" y="1648276"/>
                </a:cubicBezTo>
                <a:lnTo>
                  <a:pt x="560145" y="1648531"/>
                </a:lnTo>
                <a:close/>
                <a:moveTo>
                  <a:pt x="1035048" y="1645899"/>
                </a:moveTo>
                <a:cubicBezTo>
                  <a:pt x="1029313" y="1655848"/>
                  <a:pt x="1016410" y="1655848"/>
                  <a:pt x="1002074" y="1655848"/>
                </a:cubicBezTo>
                <a:cubicBezTo>
                  <a:pt x="987738" y="1655848"/>
                  <a:pt x="970535" y="1657270"/>
                  <a:pt x="959066" y="1665798"/>
                </a:cubicBezTo>
                <a:cubicBezTo>
                  <a:pt x="951899" y="1654427"/>
                  <a:pt x="1014977" y="1653006"/>
                  <a:pt x="1035048" y="1645899"/>
                </a:cubicBezTo>
                <a:close/>
                <a:moveTo>
                  <a:pt x="1139699" y="1628844"/>
                </a:moveTo>
                <a:lnTo>
                  <a:pt x="1137849" y="1630679"/>
                </a:lnTo>
                <a:lnTo>
                  <a:pt x="1135061" y="1629244"/>
                </a:lnTo>
                <a:close/>
                <a:moveTo>
                  <a:pt x="1057984" y="1590468"/>
                </a:moveTo>
                <a:cubicBezTo>
                  <a:pt x="1070887" y="1607525"/>
                  <a:pt x="1017843" y="1600418"/>
                  <a:pt x="1000641" y="1600418"/>
                </a:cubicBezTo>
                <a:cubicBezTo>
                  <a:pt x="1022145" y="1601839"/>
                  <a:pt x="1053684" y="1614630"/>
                  <a:pt x="1090957" y="1596154"/>
                </a:cubicBezTo>
                <a:cubicBezTo>
                  <a:pt x="1080921" y="1597575"/>
                  <a:pt x="1069453" y="1597575"/>
                  <a:pt x="1059418" y="1597575"/>
                </a:cubicBezTo>
                <a:lnTo>
                  <a:pt x="1066585" y="1596154"/>
                </a:lnTo>
                <a:close/>
                <a:moveTo>
                  <a:pt x="642245" y="1576256"/>
                </a:moveTo>
                <a:cubicBezTo>
                  <a:pt x="645112" y="1583361"/>
                  <a:pt x="679518" y="1586204"/>
                  <a:pt x="666617" y="1591890"/>
                </a:cubicBezTo>
                <a:lnTo>
                  <a:pt x="650846" y="1590468"/>
                </a:lnTo>
                <a:cubicBezTo>
                  <a:pt x="673784" y="1591890"/>
                  <a:pt x="660882" y="1608946"/>
                  <a:pt x="695288" y="1606103"/>
                </a:cubicBezTo>
                <a:cubicBezTo>
                  <a:pt x="688120" y="1604682"/>
                  <a:pt x="682385" y="1604682"/>
                  <a:pt x="675218" y="1603261"/>
                </a:cubicBezTo>
                <a:cubicBezTo>
                  <a:pt x="699588" y="1603261"/>
                  <a:pt x="645112" y="1586204"/>
                  <a:pt x="683820" y="1587625"/>
                </a:cubicBezTo>
                <a:cubicBezTo>
                  <a:pt x="699588" y="1589047"/>
                  <a:pt x="660882" y="1576256"/>
                  <a:pt x="642245" y="1576256"/>
                </a:cubicBezTo>
                <a:close/>
                <a:moveTo>
                  <a:pt x="718987" y="1574456"/>
                </a:moveTo>
                <a:cubicBezTo>
                  <a:pt x="714014" y="1574300"/>
                  <a:pt x="708548" y="1575189"/>
                  <a:pt x="702455" y="1577676"/>
                </a:cubicBezTo>
                <a:cubicBezTo>
                  <a:pt x="719658" y="1593311"/>
                  <a:pt x="731127" y="1580519"/>
                  <a:pt x="754064" y="1589047"/>
                </a:cubicBezTo>
                <a:cubicBezTo>
                  <a:pt x="744388" y="1584782"/>
                  <a:pt x="733905" y="1574922"/>
                  <a:pt x="718987" y="1574456"/>
                </a:cubicBezTo>
                <a:close/>
                <a:moveTo>
                  <a:pt x="381333" y="1556357"/>
                </a:moveTo>
                <a:cubicBezTo>
                  <a:pt x="388502"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7" y="1489287"/>
                </a:moveTo>
                <a:cubicBezTo>
                  <a:pt x="288868" y="1489909"/>
                  <a:pt x="288151" y="1491686"/>
                  <a:pt x="288151" y="1495239"/>
                </a:cubicBezTo>
                <a:cubicBezTo>
                  <a:pt x="292451" y="1499503"/>
                  <a:pt x="332591" y="1522244"/>
                  <a:pt x="329724" y="1529351"/>
                </a:cubicBezTo>
                <a:lnTo>
                  <a:pt x="346927" y="1525088"/>
                </a:lnTo>
                <a:cubicBezTo>
                  <a:pt x="323990" y="1516560"/>
                  <a:pt x="309654" y="1495239"/>
                  <a:pt x="319690" y="1498082"/>
                </a:cubicBezTo>
                <a:cubicBezTo>
                  <a:pt x="304637" y="1495950"/>
                  <a:pt x="294423" y="1487422"/>
                  <a:pt x="290257" y="1489287"/>
                </a:cubicBezTo>
                <a:close/>
                <a:moveTo>
                  <a:pt x="1306498" y="1488997"/>
                </a:moveTo>
                <a:lnTo>
                  <a:pt x="1287357" y="1493818"/>
                </a:lnTo>
                <a:lnTo>
                  <a:pt x="1284179" y="1494378"/>
                </a:lnTo>
                <a:lnTo>
                  <a:pt x="1285924" y="1492396"/>
                </a:lnTo>
                <a:close/>
                <a:moveTo>
                  <a:pt x="1437884" y="1485290"/>
                </a:moveTo>
                <a:cubicBezTo>
                  <a:pt x="1430715" y="1488132"/>
                  <a:pt x="1416379"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1" y="1442811"/>
                </a:lnTo>
                <a:lnTo>
                  <a:pt x="1376239" y="1451178"/>
                </a:lnTo>
                <a:lnTo>
                  <a:pt x="1375386" y="1449993"/>
                </a:lnTo>
                <a:close/>
                <a:moveTo>
                  <a:pt x="1493793" y="1441229"/>
                </a:moveTo>
                <a:cubicBezTo>
                  <a:pt x="1485191" y="1442650"/>
                  <a:pt x="1476590" y="1454021"/>
                  <a:pt x="1467988" y="1455442"/>
                </a:cubicBezTo>
                <a:cubicBezTo>
                  <a:pt x="1463688" y="1448335"/>
                  <a:pt x="1460821" y="1452599"/>
                  <a:pt x="1447918" y="1461128"/>
                </a:cubicBezTo>
                <a:cubicBezTo>
                  <a:pt x="1445051" y="1462549"/>
                  <a:pt x="1440751" y="1463969"/>
                  <a:pt x="1435017" y="1468233"/>
                </a:cubicBezTo>
                <a:cubicBezTo>
                  <a:pt x="1440751" y="1466813"/>
                  <a:pt x="1445051" y="1463969"/>
                  <a:pt x="1449353" y="1461128"/>
                </a:cubicBezTo>
                <a:cubicBezTo>
                  <a:pt x="1466555" y="1452599"/>
                  <a:pt x="1470855" y="1463969"/>
                  <a:pt x="1493793" y="1441229"/>
                </a:cubicBezTo>
                <a:close/>
                <a:moveTo>
                  <a:pt x="1386812" y="1428968"/>
                </a:moveTo>
                <a:cubicBezTo>
                  <a:pt x="1390216" y="1429146"/>
                  <a:pt x="1392008" y="1430567"/>
                  <a:pt x="1392008" y="1432699"/>
                </a:cubicBezTo>
                <a:cubicBezTo>
                  <a:pt x="1384841" y="1434122"/>
                  <a:pt x="1377672" y="1434122"/>
                  <a:pt x="1371938" y="1432699"/>
                </a:cubicBezTo>
                <a:cubicBezTo>
                  <a:pt x="1378390" y="1429857"/>
                  <a:pt x="1383407" y="1428791"/>
                  <a:pt x="1386812" y="1428968"/>
                </a:cubicBezTo>
                <a:close/>
                <a:moveTo>
                  <a:pt x="1629984" y="1402852"/>
                </a:moveTo>
                <a:lnTo>
                  <a:pt x="1624252" y="1405694"/>
                </a:lnTo>
                <a:lnTo>
                  <a:pt x="1627116" y="1404273"/>
                </a:lnTo>
                <a:cubicBezTo>
                  <a:pt x="1628549" y="1404273"/>
                  <a:pt x="1628549" y="1402852"/>
                  <a:pt x="1629984" y="1402852"/>
                </a:cubicBezTo>
                <a:close/>
                <a:moveTo>
                  <a:pt x="1506695" y="1361633"/>
                </a:moveTo>
                <a:lnTo>
                  <a:pt x="1506695" y="1367318"/>
                </a:lnTo>
                <a:cubicBezTo>
                  <a:pt x="1500960" y="1368740"/>
                  <a:pt x="1498093" y="1368740"/>
                  <a:pt x="1506695" y="1361633"/>
                </a:cubicBezTo>
                <a:close/>
                <a:moveTo>
                  <a:pt x="78422" y="1263629"/>
                </a:moveTo>
                <a:cubicBezTo>
                  <a:pt x="77504" y="1263207"/>
                  <a:pt x="76698" y="1263917"/>
                  <a:pt x="75981" y="1266404"/>
                </a:cubicBezTo>
                <a:cubicBezTo>
                  <a:pt x="81715" y="1277775"/>
                  <a:pt x="84582" y="1291989"/>
                  <a:pt x="90316" y="1304781"/>
                </a:cubicBezTo>
                <a:cubicBezTo>
                  <a:pt x="94616" y="1316152"/>
                  <a:pt x="100351" y="1326100"/>
                  <a:pt x="110387" y="1326100"/>
                </a:cubicBezTo>
                <a:lnTo>
                  <a:pt x="100351" y="1303360"/>
                </a:lnTo>
                <a:lnTo>
                  <a:pt x="94616" y="1291989"/>
                </a:lnTo>
                <a:lnTo>
                  <a:pt x="90316" y="1280618"/>
                </a:lnTo>
                <a:cubicBezTo>
                  <a:pt x="84940" y="1276354"/>
                  <a:pt x="81177" y="1264895"/>
                  <a:pt x="78422" y="1263629"/>
                </a:cubicBezTo>
                <a:close/>
                <a:moveTo>
                  <a:pt x="22938" y="1131378"/>
                </a:moveTo>
                <a:cubicBezTo>
                  <a:pt x="25805" y="1152697"/>
                  <a:pt x="27238" y="1172596"/>
                  <a:pt x="31539" y="1193917"/>
                </a:cubicBezTo>
                <a:cubicBezTo>
                  <a:pt x="24372" y="1169754"/>
                  <a:pt x="24372" y="1166911"/>
                  <a:pt x="24372" y="1162647"/>
                </a:cubicBezTo>
                <a:cubicBezTo>
                  <a:pt x="24372" y="1158384"/>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3"/>
                  <a:pt x="759799" y="1125693"/>
                  <a:pt x="759799" y="1125693"/>
                </a:cubicBezTo>
                <a:lnTo>
                  <a:pt x="748331" y="1128536"/>
                </a:lnTo>
                <a:lnTo>
                  <a:pt x="746896" y="1128536"/>
                </a:lnTo>
                <a:lnTo>
                  <a:pt x="745781" y="1134856"/>
                </a:lnTo>
                <a:lnTo>
                  <a:pt x="745642" y="1135643"/>
                </a:lnTo>
                <a:cubicBezTo>
                  <a:pt x="746538" y="1137775"/>
                  <a:pt x="748330" y="1139906"/>
                  <a:pt x="749763" y="1142749"/>
                </a:cubicBezTo>
                <a:cubicBezTo>
                  <a:pt x="748331" y="1142749"/>
                  <a:pt x="749763" y="1141328"/>
                  <a:pt x="749763"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3"/>
                  <a:pt x="762666"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lnTo>
                  <a:pt x="711056" y="1128536"/>
                </a:lnTo>
                <a:close/>
                <a:moveTo>
                  <a:pt x="94616" y="1111480"/>
                </a:moveTo>
                <a:cubicBezTo>
                  <a:pt x="93184" y="1125694"/>
                  <a:pt x="91749" y="1128537"/>
                  <a:pt x="101785" y="1149856"/>
                </a:cubicBezTo>
                <a:cubicBezTo>
                  <a:pt x="101785" y="1134221"/>
                  <a:pt x="98918" y="1115744"/>
                  <a:pt x="94616" y="1111480"/>
                </a:cubicBezTo>
                <a:close/>
                <a:moveTo>
                  <a:pt x="787396" y="1107039"/>
                </a:moveTo>
                <a:lnTo>
                  <a:pt x="787685" y="1107095"/>
                </a:lnTo>
                <a:lnTo>
                  <a:pt x="787574" y="1107216"/>
                </a:lnTo>
                <a:cubicBezTo>
                  <a:pt x="783811" y="1107571"/>
                  <a:pt x="779869" y="1107216"/>
                  <a:pt x="781302" y="1108638"/>
                </a:cubicBezTo>
                <a:cubicBezTo>
                  <a:pt x="783453" y="1108638"/>
                  <a:pt x="785245" y="1107572"/>
                  <a:pt x="787396" y="1107039"/>
                </a:cubicBezTo>
                <a:close/>
                <a:moveTo>
                  <a:pt x="736862" y="1098688"/>
                </a:moveTo>
                <a:cubicBezTo>
                  <a:pt x="735427" y="1102951"/>
                  <a:pt x="736862" y="1111479"/>
                  <a:pt x="732560" y="1118586"/>
                </a:cubicBezTo>
                <a:cubicBezTo>
                  <a:pt x="731126" y="1117165"/>
                  <a:pt x="726826" y="1112901"/>
                  <a:pt x="726826" y="1107215"/>
                </a:cubicBezTo>
                <a:cubicBezTo>
                  <a:pt x="726826" y="1101531"/>
                  <a:pt x="729693" y="1097267"/>
                  <a:pt x="736862" y="1098688"/>
                </a:cubicBezTo>
                <a:close/>
                <a:moveTo>
                  <a:pt x="799940" y="1080212"/>
                </a:moveTo>
                <a:lnTo>
                  <a:pt x="797072" y="1084475"/>
                </a:lnTo>
                <a:lnTo>
                  <a:pt x="807107" y="1087317"/>
                </a:lnTo>
                <a:close/>
                <a:moveTo>
                  <a:pt x="766786" y="1077545"/>
                </a:moveTo>
                <a:cubicBezTo>
                  <a:pt x="770549" y="1078078"/>
                  <a:pt x="774850" y="1079499"/>
                  <a:pt x="779867" y="1080209"/>
                </a:cubicBezTo>
                <a:cubicBezTo>
                  <a:pt x="772700" y="1078789"/>
                  <a:pt x="772700" y="1085896"/>
                  <a:pt x="772700" y="1085896"/>
                </a:cubicBezTo>
                <a:cubicBezTo>
                  <a:pt x="772700" y="1073102"/>
                  <a:pt x="761230" y="1083052"/>
                  <a:pt x="756930" y="1080209"/>
                </a:cubicBezTo>
                <a:cubicBezTo>
                  <a:pt x="759797" y="1077367"/>
                  <a:pt x="763023" y="1077012"/>
                  <a:pt x="766786" y="1077545"/>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3" y="1041835"/>
                  <a:pt x="1632850" y="1036149"/>
                  <a:pt x="1627116" y="1027621"/>
                </a:cubicBezTo>
                <a:close/>
                <a:moveTo>
                  <a:pt x="1580704" y="1027620"/>
                </a:moveTo>
                <a:cubicBezTo>
                  <a:pt x="1581959" y="1026910"/>
                  <a:pt x="1582676" y="1026910"/>
                  <a:pt x="1582676" y="1030462"/>
                </a:cubicBezTo>
                <a:cubicBezTo>
                  <a:pt x="1582676" y="1041833"/>
                  <a:pt x="1578374" y="1030462"/>
                  <a:pt x="1575507" y="1029042"/>
                </a:cubicBezTo>
                <a:cubicBezTo>
                  <a:pt x="1577657" y="1029752"/>
                  <a:pt x="1579449" y="1028331"/>
                  <a:pt x="1580704" y="1027620"/>
                </a:cubicBezTo>
                <a:close/>
                <a:moveTo>
                  <a:pt x="822877" y="1024780"/>
                </a:moveTo>
                <a:lnTo>
                  <a:pt x="824310" y="1030464"/>
                </a:lnTo>
                <a:lnTo>
                  <a:pt x="827177" y="1029044"/>
                </a:lnTo>
                <a:close/>
                <a:moveTo>
                  <a:pt x="1625683" y="1014829"/>
                </a:moveTo>
                <a:lnTo>
                  <a:pt x="1631417" y="1016250"/>
                </a:lnTo>
                <a:lnTo>
                  <a:pt x="1628550" y="1021936"/>
                </a:lnTo>
                <a:close/>
                <a:moveTo>
                  <a:pt x="1577119" y="1012873"/>
                </a:moveTo>
                <a:cubicBezTo>
                  <a:pt x="1579090" y="1013051"/>
                  <a:pt x="1581241" y="1014117"/>
                  <a:pt x="1584108" y="1017670"/>
                </a:cubicBezTo>
                <a:cubicBezTo>
                  <a:pt x="1578373" y="1017670"/>
                  <a:pt x="1574072" y="1016249"/>
                  <a:pt x="1571205" y="1013406"/>
                </a:cubicBezTo>
                <a:cubicBezTo>
                  <a:pt x="1573356" y="1013406"/>
                  <a:pt x="1575147" y="1012696"/>
                  <a:pt x="1577119" y="1012873"/>
                </a:cubicBezTo>
                <a:close/>
                <a:moveTo>
                  <a:pt x="1632850" y="1002038"/>
                </a:moveTo>
                <a:lnTo>
                  <a:pt x="1641452" y="1010566"/>
                </a:lnTo>
                <a:cubicBezTo>
                  <a:pt x="1634283" y="1011987"/>
                  <a:pt x="1638584" y="1004881"/>
                  <a:pt x="1632850" y="1002038"/>
                </a:cubicBezTo>
                <a:close/>
                <a:moveTo>
                  <a:pt x="800835" y="993864"/>
                </a:moveTo>
                <a:lnTo>
                  <a:pt x="809974" y="996351"/>
                </a:lnTo>
                <a:lnTo>
                  <a:pt x="809975" y="996351"/>
                </a:lnTo>
                <a:cubicBezTo>
                  <a:pt x="805673" y="996351"/>
                  <a:pt x="799938" y="997772"/>
                  <a:pt x="797071" y="997772"/>
                </a:cubicBezTo>
                <a:cubicBezTo>
                  <a:pt x="796355" y="994219"/>
                  <a:pt x="798147" y="993509"/>
                  <a:pt x="800835" y="993864"/>
                </a:cubicBezTo>
                <a:close/>
                <a:moveTo>
                  <a:pt x="1500961" y="979296"/>
                </a:moveTo>
                <a:cubicBezTo>
                  <a:pt x="1502395" y="986403"/>
                  <a:pt x="1510997" y="986403"/>
                  <a:pt x="1510997" y="986403"/>
                </a:cubicBezTo>
                <a:cubicBezTo>
                  <a:pt x="1492360" y="984981"/>
                  <a:pt x="1509562" y="999194"/>
                  <a:pt x="1508129" y="1003458"/>
                </a:cubicBezTo>
                <a:cubicBezTo>
                  <a:pt x="1499528" y="997774"/>
                  <a:pt x="1502395" y="990667"/>
                  <a:pt x="1500961" y="979296"/>
                </a:cubicBezTo>
                <a:close/>
                <a:moveTo>
                  <a:pt x="851549" y="970769"/>
                </a:moveTo>
                <a:cubicBezTo>
                  <a:pt x="854416" y="977876"/>
                  <a:pt x="851549" y="990667"/>
                  <a:pt x="847247" y="994931"/>
                </a:cubicBezTo>
                <a:cubicBezTo>
                  <a:pt x="851549" y="1000616"/>
                  <a:pt x="863017" y="997774"/>
                  <a:pt x="865884" y="996352"/>
                </a:cubicBezTo>
                <a:cubicBezTo>
                  <a:pt x="835778" y="983560"/>
                  <a:pt x="871619" y="989246"/>
                  <a:pt x="864450" y="979296"/>
                </a:cubicBezTo>
                <a:cubicBezTo>
                  <a:pt x="861583" y="977876"/>
                  <a:pt x="860150" y="982139"/>
                  <a:pt x="855849" y="980717"/>
                </a:cubicBezTo>
                <a:cubicBezTo>
                  <a:pt x="852981" y="977876"/>
                  <a:pt x="854416" y="975032"/>
                  <a:pt x="857283" y="973612"/>
                </a:cubicBezTo>
                <a:cubicBezTo>
                  <a:pt x="855849" y="973612"/>
                  <a:pt x="852981" y="972189"/>
                  <a:pt x="851549" y="970769"/>
                </a:cubicBezTo>
                <a:close/>
                <a:moveTo>
                  <a:pt x="907458" y="956554"/>
                </a:moveTo>
                <a:lnTo>
                  <a:pt x="907458" y="957975"/>
                </a:lnTo>
                <a:lnTo>
                  <a:pt x="906025" y="957975"/>
                </a:lnTo>
                <a:close/>
                <a:moveTo>
                  <a:pt x="1469422" y="953711"/>
                </a:moveTo>
                <a:cubicBezTo>
                  <a:pt x="1478023" y="950868"/>
                  <a:pt x="1478023" y="963661"/>
                  <a:pt x="1482323" y="967925"/>
                </a:cubicBezTo>
                <a:cubicBezTo>
                  <a:pt x="1478023" y="966502"/>
                  <a:pt x="1475156" y="963661"/>
                  <a:pt x="1473722" y="970766"/>
                </a:cubicBezTo>
                <a:cubicBezTo>
                  <a:pt x="1467987" y="967925"/>
                  <a:pt x="1469422" y="959397"/>
                  <a:pt x="1469422" y="953711"/>
                </a:cubicBezTo>
                <a:close/>
                <a:moveTo>
                  <a:pt x="1917416" y="950158"/>
                </a:moveTo>
                <a:cubicBezTo>
                  <a:pt x="1919208" y="949447"/>
                  <a:pt x="1921000" y="949447"/>
                  <a:pt x="1922434" y="950868"/>
                </a:cubicBezTo>
                <a:lnTo>
                  <a:pt x="1912398" y="953711"/>
                </a:lnTo>
                <a:cubicBezTo>
                  <a:pt x="1913832" y="952290"/>
                  <a:pt x="1915623" y="950868"/>
                  <a:pt x="1917416" y="950158"/>
                </a:cubicBezTo>
                <a:close/>
                <a:moveTo>
                  <a:pt x="1499528" y="948027"/>
                </a:moveTo>
                <a:lnTo>
                  <a:pt x="1492359" y="955134"/>
                </a:lnTo>
                <a:lnTo>
                  <a:pt x="1499528" y="959398"/>
                </a:lnTo>
                <a:close/>
                <a:moveTo>
                  <a:pt x="1379107" y="942342"/>
                </a:moveTo>
                <a:cubicBezTo>
                  <a:pt x="1380540" y="948027"/>
                  <a:pt x="1383407" y="953713"/>
                  <a:pt x="1384842" y="956556"/>
                </a:cubicBezTo>
                <a:cubicBezTo>
                  <a:pt x="1374806" y="956556"/>
                  <a:pt x="1377673" y="948027"/>
                  <a:pt x="1379107" y="942342"/>
                </a:cubicBezTo>
                <a:close/>
                <a:moveTo>
                  <a:pt x="1287177" y="930616"/>
                </a:moveTo>
                <a:cubicBezTo>
                  <a:pt x="1288790" y="930616"/>
                  <a:pt x="1290939" y="930971"/>
                  <a:pt x="1291656" y="930971"/>
                </a:cubicBezTo>
                <a:cubicBezTo>
                  <a:pt x="1293091" y="932392"/>
                  <a:pt x="1295958" y="932392"/>
                  <a:pt x="1294525" y="936658"/>
                </a:cubicBezTo>
                <a:lnTo>
                  <a:pt x="1285922" y="932392"/>
                </a:lnTo>
                <a:cubicBezTo>
                  <a:pt x="1284489" y="930971"/>
                  <a:pt x="1285564" y="930616"/>
                  <a:pt x="1287177" y="930616"/>
                </a:cubicBezTo>
                <a:close/>
                <a:moveTo>
                  <a:pt x="815708" y="929549"/>
                </a:moveTo>
                <a:cubicBezTo>
                  <a:pt x="820010" y="928128"/>
                  <a:pt x="818575" y="933813"/>
                  <a:pt x="818575" y="935235"/>
                </a:cubicBezTo>
                <a:cubicBezTo>
                  <a:pt x="817141" y="935235"/>
                  <a:pt x="815708" y="936656"/>
                  <a:pt x="812841" y="935235"/>
                </a:cubicBezTo>
                <a:close/>
                <a:moveTo>
                  <a:pt x="915163" y="926707"/>
                </a:moveTo>
                <a:cubicBezTo>
                  <a:pt x="914267" y="925997"/>
                  <a:pt x="913909" y="926707"/>
                  <a:pt x="914626" y="930971"/>
                </a:cubicBezTo>
                <a:lnTo>
                  <a:pt x="918926" y="930971"/>
                </a:lnTo>
                <a:cubicBezTo>
                  <a:pt x="917493" y="929550"/>
                  <a:pt x="916059" y="927418"/>
                  <a:pt x="915163" y="926707"/>
                </a:cubicBezTo>
                <a:close/>
                <a:moveTo>
                  <a:pt x="1414946" y="925285"/>
                </a:moveTo>
                <a:lnTo>
                  <a:pt x="1412079" y="929549"/>
                </a:lnTo>
                <a:lnTo>
                  <a:pt x="1419247" y="928128"/>
                </a:lnTo>
                <a:close/>
                <a:moveTo>
                  <a:pt x="1475156" y="913916"/>
                </a:moveTo>
                <a:cubicBezTo>
                  <a:pt x="1476591" y="915337"/>
                  <a:pt x="1475156" y="915337"/>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4"/>
                </a:moveTo>
                <a:cubicBezTo>
                  <a:pt x="913192" y="911073"/>
                  <a:pt x="910325" y="921021"/>
                  <a:pt x="908892" y="923864"/>
                </a:cubicBezTo>
                <a:cubicBezTo>
                  <a:pt x="913192" y="923864"/>
                  <a:pt x="918926" y="916757"/>
                  <a:pt x="913192" y="912494"/>
                </a:cubicBezTo>
                <a:close/>
                <a:moveTo>
                  <a:pt x="1227148" y="895438"/>
                </a:moveTo>
                <a:lnTo>
                  <a:pt x="1225713" y="911073"/>
                </a:lnTo>
                <a:cubicBezTo>
                  <a:pt x="1221412" y="905387"/>
                  <a:pt x="1225713" y="894017"/>
                  <a:pt x="1227148" y="895438"/>
                </a:cubicBezTo>
                <a:close/>
                <a:moveTo>
                  <a:pt x="888822" y="895438"/>
                </a:moveTo>
                <a:cubicBezTo>
                  <a:pt x="891689" y="896859"/>
                  <a:pt x="893122" y="901123"/>
                  <a:pt x="900290"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5" y="886909"/>
                  <a:pt x="848682" y="892595"/>
                  <a:pt x="848682" y="892595"/>
                </a:cubicBezTo>
                <a:close/>
                <a:moveTo>
                  <a:pt x="876636" y="883357"/>
                </a:moveTo>
                <a:cubicBezTo>
                  <a:pt x="872694" y="884423"/>
                  <a:pt x="870186" y="886910"/>
                  <a:pt x="871619" y="891174"/>
                </a:cubicBezTo>
                <a:lnTo>
                  <a:pt x="890255" y="888331"/>
                </a:lnTo>
                <a:lnTo>
                  <a:pt x="881653" y="888331"/>
                </a:lnTo>
                <a:lnTo>
                  <a:pt x="890255" y="884067"/>
                </a:lnTo>
                <a:cubicBezTo>
                  <a:pt x="885954" y="882646"/>
                  <a:pt x="880578" y="882290"/>
                  <a:pt x="876636" y="883357"/>
                </a:cubicBezTo>
                <a:close/>
                <a:moveTo>
                  <a:pt x="1364771" y="881224"/>
                </a:moveTo>
                <a:cubicBezTo>
                  <a:pt x="1356170" y="913916"/>
                  <a:pt x="1353303" y="875540"/>
                  <a:pt x="1341834" y="882646"/>
                </a:cubicBezTo>
                <a:cubicBezTo>
                  <a:pt x="1343267" y="886910"/>
                  <a:pt x="1347568" y="888331"/>
                  <a:pt x="1347568" y="892595"/>
                </a:cubicBezTo>
                <a:cubicBezTo>
                  <a:pt x="1343267" y="894017"/>
                  <a:pt x="1338967" y="892595"/>
                  <a:pt x="1336099" y="889752"/>
                </a:cubicBezTo>
                <a:cubicBezTo>
                  <a:pt x="1334665" y="892595"/>
                  <a:pt x="1334665" y="895438"/>
                  <a:pt x="1333232" y="896859"/>
                </a:cubicBezTo>
                <a:cubicBezTo>
                  <a:pt x="1341834" y="894017"/>
                  <a:pt x="1359037" y="896859"/>
                  <a:pt x="1367638" y="902545"/>
                </a:cubicBezTo>
                <a:cubicBezTo>
                  <a:pt x="1373373" y="898281"/>
                  <a:pt x="1366204" y="885488"/>
                  <a:pt x="1364771" y="881224"/>
                </a:cubicBezTo>
                <a:close/>
                <a:moveTo>
                  <a:pt x="893122" y="869853"/>
                </a:moveTo>
                <a:lnTo>
                  <a:pt x="881653" y="881224"/>
                </a:lnTo>
                <a:lnTo>
                  <a:pt x="883087" y="881224"/>
                </a:lnTo>
                <a:lnTo>
                  <a:pt x="891689" y="882646"/>
                </a:lnTo>
                <a:lnTo>
                  <a:pt x="884520" y="879803"/>
                </a:lnTo>
                <a:close/>
                <a:moveTo>
                  <a:pt x="1154034" y="867010"/>
                </a:moveTo>
                <a:lnTo>
                  <a:pt x="1164068" y="871274"/>
                </a:lnTo>
                <a:lnTo>
                  <a:pt x="1161202" y="874117"/>
                </a:lnTo>
                <a:close/>
                <a:moveTo>
                  <a:pt x="918926" y="864169"/>
                </a:moveTo>
                <a:lnTo>
                  <a:pt x="917287" y="865793"/>
                </a:lnTo>
                <a:lnTo>
                  <a:pt x="910325" y="867012"/>
                </a:lnTo>
                <a:lnTo>
                  <a:pt x="918926" y="872696"/>
                </a:lnTo>
                <a:cubicBezTo>
                  <a:pt x="918926" y="870565"/>
                  <a:pt x="916776" y="868788"/>
                  <a:pt x="915701" y="867366"/>
                </a:cubicBezTo>
                <a:lnTo>
                  <a:pt x="917287" y="865793"/>
                </a:lnTo>
                <a:lnTo>
                  <a:pt x="921142" y="865119"/>
                </a:lnTo>
                <a:lnTo>
                  <a:pt x="932187" y="869854"/>
                </a:lnTo>
                <a:cubicBezTo>
                  <a:pt x="936846" y="870920"/>
                  <a:pt x="940430" y="870564"/>
                  <a:pt x="938996" y="867012"/>
                </a:cubicBezTo>
                <a:cubicBezTo>
                  <a:pt x="931829" y="866301"/>
                  <a:pt x="926811" y="865235"/>
                  <a:pt x="922510" y="864879"/>
                </a:cubicBezTo>
                <a:lnTo>
                  <a:pt x="921142" y="865119"/>
                </a:lnTo>
                <a:close/>
                <a:moveTo>
                  <a:pt x="851546" y="862746"/>
                </a:moveTo>
                <a:lnTo>
                  <a:pt x="848679" y="869853"/>
                </a:lnTo>
                <a:lnTo>
                  <a:pt x="842945" y="869853"/>
                </a:lnTo>
                <a:close/>
                <a:moveTo>
                  <a:pt x="940766" y="862525"/>
                </a:moveTo>
                <a:cubicBezTo>
                  <a:pt x="938280" y="863991"/>
                  <a:pt x="946882" y="869854"/>
                  <a:pt x="949031" y="874117"/>
                </a:cubicBezTo>
                <a:lnTo>
                  <a:pt x="947598" y="862748"/>
                </a:lnTo>
                <a:cubicBezTo>
                  <a:pt x="943656" y="862037"/>
                  <a:pt x="941595" y="862037"/>
                  <a:pt x="940766" y="862525"/>
                </a:cubicBezTo>
                <a:close/>
                <a:moveTo>
                  <a:pt x="1151636" y="862322"/>
                </a:moveTo>
                <a:lnTo>
                  <a:pt x="1156901" y="865589"/>
                </a:lnTo>
                <a:cubicBezTo>
                  <a:pt x="1154751" y="865589"/>
                  <a:pt x="1152600" y="864523"/>
                  <a:pt x="1151525" y="862924"/>
                </a:cubicBezTo>
                <a:close/>
                <a:moveTo>
                  <a:pt x="1204210" y="851377"/>
                </a:moveTo>
                <a:cubicBezTo>
                  <a:pt x="1202776" y="859905"/>
                  <a:pt x="1208510" y="872696"/>
                  <a:pt x="1218546" y="871276"/>
                </a:cubicBezTo>
                <a:lnTo>
                  <a:pt x="1209944" y="852798"/>
                </a:lnTo>
                <a:lnTo>
                  <a:pt x="1211377" y="861326"/>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5"/>
                </a:moveTo>
                <a:cubicBezTo>
                  <a:pt x="22042" y="832011"/>
                  <a:pt x="19354" y="836097"/>
                  <a:pt x="15770" y="844270"/>
                </a:cubicBezTo>
                <a:lnTo>
                  <a:pt x="15770" y="872697"/>
                </a:lnTo>
                <a:cubicBezTo>
                  <a:pt x="15770" y="859905"/>
                  <a:pt x="17203" y="862747"/>
                  <a:pt x="20070" y="859905"/>
                </a:cubicBezTo>
                <a:cubicBezTo>
                  <a:pt x="24372" y="881224"/>
                  <a:pt x="15770" y="894016"/>
                  <a:pt x="11469" y="911073"/>
                </a:cubicBezTo>
                <a:cubicBezTo>
                  <a:pt x="15770" y="902544"/>
                  <a:pt x="22937" y="869854"/>
                  <a:pt x="31539" y="875540"/>
                </a:cubicBezTo>
                <a:cubicBezTo>
                  <a:pt x="32973" y="882645"/>
                  <a:pt x="32973" y="891174"/>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7"/>
                </a:cubicBezTo>
                <a:cubicBezTo>
                  <a:pt x="35840" y="876961"/>
                  <a:pt x="34406" y="875540"/>
                  <a:pt x="32973" y="874117"/>
                </a:cubicBezTo>
                <a:cubicBezTo>
                  <a:pt x="30823" y="851732"/>
                  <a:pt x="30285" y="827747"/>
                  <a:pt x="24103" y="830945"/>
                </a:cubicBezTo>
                <a:close/>
                <a:moveTo>
                  <a:pt x="1246321" y="825793"/>
                </a:moveTo>
                <a:cubicBezTo>
                  <a:pt x="1242916" y="824372"/>
                  <a:pt x="1239333" y="824372"/>
                  <a:pt x="1237182" y="827215"/>
                </a:cubicBezTo>
                <a:cubicBezTo>
                  <a:pt x="1234314" y="827215"/>
                  <a:pt x="1247217" y="831478"/>
                  <a:pt x="1254385" y="832899"/>
                </a:cubicBezTo>
                <a:cubicBezTo>
                  <a:pt x="1252951" y="830057"/>
                  <a:pt x="1249725" y="827214"/>
                  <a:pt x="1246321" y="825793"/>
                </a:cubicBezTo>
                <a:close/>
                <a:moveTo>
                  <a:pt x="1260119" y="822951"/>
                </a:moveTo>
                <a:cubicBezTo>
                  <a:pt x="1258686" y="825792"/>
                  <a:pt x="1251517" y="828635"/>
                  <a:pt x="1261553" y="828635"/>
                </a:cubicBezTo>
                <a:close/>
                <a:moveTo>
                  <a:pt x="1166937" y="794523"/>
                </a:moveTo>
                <a:cubicBezTo>
                  <a:pt x="1167654" y="802340"/>
                  <a:pt x="1167654" y="807670"/>
                  <a:pt x="1168370" y="812290"/>
                </a:cubicBezTo>
                <a:lnTo>
                  <a:pt x="1170089" y="816337"/>
                </a:lnTo>
                <a:lnTo>
                  <a:pt x="1169804" y="817265"/>
                </a:lnTo>
                <a:lnTo>
                  <a:pt x="1170735" y="817858"/>
                </a:lnTo>
                <a:lnTo>
                  <a:pt x="1174104" y="825792"/>
                </a:lnTo>
                <a:lnTo>
                  <a:pt x="1179838" y="817265"/>
                </a:lnTo>
                <a:cubicBezTo>
                  <a:pt x="1177688" y="817265"/>
                  <a:pt x="1176254" y="819397"/>
                  <a:pt x="1174821" y="820462"/>
                </a:cubicBezTo>
                <a:lnTo>
                  <a:pt x="1170735" y="817858"/>
                </a:lnTo>
                <a:lnTo>
                  <a:pt x="1170089" y="816337"/>
                </a:lnTo>
                <a:lnTo>
                  <a:pt x="1174284"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914626" y="767519"/>
                </a:moveTo>
                <a:lnTo>
                  <a:pt x="911759" y="771782"/>
                </a:lnTo>
                <a:lnTo>
                  <a:pt x="914626" y="768940"/>
                </a:lnTo>
                <a:cubicBezTo>
                  <a:pt x="914626" y="768940"/>
                  <a:pt x="914626" y="767519"/>
                  <a:pt x="914626" y="767519"/>
                </a:cubicBezTo>
                <a:close/>
                <a:moveTo>
                  <a:pt x="1939639" y="766096"/>
                </a:moveTo>
                <a:cubicBezTo>
                  <a:pt x="1939639" y="774624"/>
                  <a:pt x="1939639" y="780310"/>
                  <a:pt x="1935337" y="783151"/>
                </a:cubicBezTo>
                <a:cubicBezTo>
                  <a:pt x="1935337" y="783151"/>
                  <a:pt x="1935337" y="781730"/>
                  <a:pt x="1935337" y="781730"/>
                </a:cubicBezTo>
                <a:close/>
                <a:moveTo>
                  <a:pt x="927528" y="740513"/>
                </a:moveTo>
                <a:cubicBezTo>
                  <a:pt x="927528" y="749041"/>
                  <a:pt x="923228" y="749041"/>
                  <a:pt x="918926" y="750462"/>
                </a:cubicBezTo>
                <a:lnTo>
                  <a:pt x="920359" y="756148"/>
                </a:lnTo>
                <a:cubicBezTo>
                  <a:pt x="921793" y="756148"/>
                  <a:pt x="921793" y="756148"/>
                  <a:pt x="921793" y="756148"/>
                </a:cubicBezTo>
                <a:cubicBezTo>
                  <a:pt x="927528" y="751884"/>
                  <a:pt x="936129" y="754726"/>
                  <a:pt x="943298" y="757569"/>
                </a:cubicBezTo>
                <a:cubicBezTo>
                  <a:pt x="943298" y="754726"/>
                  <a:pt x="943298" y="753305"/>
                  <a:pt x="944731" y="750462"/>
                </a:cubicBezTo>
                <a:cubicBezTo>
                  <a:pt x="941863" y="747620"/>
                  <a:pt x="940431" y="746198"/>
                  <a:pt x="938996"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0"/>
                  <a:pt x="1090956" y="739091"/>
                  <a:pt x="1089522" y="740512"/>
                </a:cubicBezTo>
                <a:cubicBezTo>
                  <a:pt x="1088089" y="740512"/>
                  <a:pt x="1088089" y="739091"/>
                  <a:pt x="1088089" y="739091"/>
                </a:cubicBezTo>
                <a:close/>
                <a:moveTo>
                  <a:pt x="1060852" y="726299"/>
                </a:moveTo>
                <a:lnTo>
                  <a:pt x="1059417" y="729142"/>
                </a:lnTo>
                <a:lnTo>
                  <a:pt x="1056550" y="727722"/>
                </a:lnTo>
                <a:cubicBezTo>
                  <a:pt x="1055117" y="727722"/>
                  <a:pt x="1055117" y="729142"/>
                  <a:pt x="1055117" y="730563"/>
                </a:cubicBezTo>
                <a:cubicBezTo>
                  <a:pt x="1056550" y="731986"/>
                  <a:pt x="1057985" y="731986"/>
                  <a:pt x="1059417" y="731986"/>
                </a:cubicBezTo>
                <a:cubicBezTo>
                  <a:pt x="1060852" y="731986"/>
                  <a:pt x="1060852" y="729142"/>
                  <a:pt x="1060852" y="726299"/>
                </a:cubicBezTo>
                <a:close/>
                <a:moveTo>
                  <a:pt x="850774" y="713968"/>
                </a:moveTo>
                <a:lnTo>
                  <a:pt x="851549" y="714929"/>
                </a:lnTo>
                <a:lnTo>
                  <a:pt x="850810" y="714342"/>
                </a:lnTo>
                <a:close/>
                <a:moveTo>
                  <a:pt x="920359" y="712087"/>
                </a:moveTo>
                <a:cubicBezTo>
                  <a:pt x="911759" y="723456"/>
                  <a:pt x="918926" y="727722"/>
                  <a:pt x="927528" y="727722"/>
                </a:cubicBezTo>
                <a:cubicBezTo>
                  <a:pt x="927528" y="727722"/>
                  <a:pt x="927528" y="726299"/>
                  <a:pt x="927528" y="724879"/>
                </a:cubicBezTo>
                <a:cubicBezTo>
                  <a:pt x="923228" y="723456"/>
                  <a:pt x="917493" y="720615"/>
                  <a:pt x="920359" y="712087"/>
                </a:cubicBezTo>
                <a:close/>
                <a:moveTo>
                  <a:pt x="1040781" y="697873"/>
                </a:moveTo>
                <a:lnTo>
                  <a:pt x="1039347" y="703558"/>
                </a:lnTo>
                <a:cubicBezTo>
                  <a:pt x="1039347" y="704980"/>
                  <a:pt x="1039347" y="706401"/>
                  <a:pt x="1037914" y="707822"/>
                </a:cubicBezTo>
                <a:lnTo>
                  <a:pt x="1037914" y="709244"/>
                </a:lnTo>
                <a:lnTo>
                  <a:pt x="1050816" y="704980"/>
                </a:lnTo>
                <a:cubicBezTo>
                  <a:pt x="1049381" y="706401"/>
                  <a:pt x="1049381" y="706401"/>
                  <a:pt x="1049381" y="707822"/>
                </a:cubicBezTo>
                <a:cubicBezTo>
                  <a:pt x="1050816" y="706401"/>
                  <a:pt x="1052250" y="706401"/>
                  <a:pt x="1053683" y="707822"/>
                </a:cubicBezTo>
                <a:cubicBezTo>
                  <a:pt x="1053683" y="706401"/>
                  <a:pt x="1052250" y="704980"/>
                  <a:pt x="1050816" y="704980"/>
                </a:cubicBezTo>
                <a:cubicBezTo>
                  <a:pt x="1047949" y="703558"/>
                  <a:pt x="1043649" y="703558"/>
                  <a:pt x="1040781" y="702137"/>
                </a:cubicBezTo>
                <a:cubicBezTo>
                  <a:pt x="1040781" y="700716"/>
                  <a:pt x="1040781" y="700716"/>
                  <a:pt x="1043649" y="699294"/>
                </a:cubicBezTo>
                <a:cubicBezTo>
                  <a:pt x="1042214" y="697873"/>
                  <a:pt x="1042214" y="697873"/>
                  <a:pt x="1040781" y="697873"/>
                </a:cubicBezTo>
                <a:close/>
                <a:moveTo>
                  <a:pt x="816784" y="697873"/>
                </a:moveTo>
                <a:cubicBezTo>
                  <a:pt x="821085" y="698939"/>
                  <a:pt x="825745" y="701427"/>
                  <a:pt x="828612" y="700716"/>
                </a:cubicBezTo>
                <a:cubicBezTo>
                  <a:pt x="818576" y="714928"/>
                  <a:pt x="818576" y="690766"/>
                  <a:pt x="807107" y="703558"/>
                </a:cubicBezTo>
                <a:cubicBezTo>
                  <a:pt x="808541" y="697162"/>
                  <a:pt x="812483" y="696807"/>
                  <a:pt x="816784" y="697873"/>
                </a:cubicBezTo>
                <a:close/>
                <a:moveTo>
                  <a:pt x="1866524" y="695030"/>
                </a:moveTo>
                <a:cubicBezTo>
                  <a:pt x="1867959" y="712086"/>
                  <a:pt x="1869391" y="729143"/>
                  <a:pt x="1869391" y="746198"/>
                </a:cubicBezTo>
                <a:cubicBezTo>
                  <a:pt x="1888029" y="720615"/>
                  <a:pt x="1870826" y="714929"/>
                  <a:pt x="1866524" y="695030"/>
                </a:cubicBezTo>
                <a:close/>
                <a:moveTo>
                  <a:pt x="993473" y="690766"/>
                </a:moveTo>
                <a:cubicBezTo>
                  <a:pt x="992038" y="690766"/>
                  <a:pt x="990605" y="690766"/>
                  <a:pt x="989173" y="692188"/>
                </a:cubicBezTo>
                <a:cubicBezTo>
                  <a:pt x="989173" y="692188"/>
                  <a:pt x="989173" y="693609"/>
                  <a:pt x="989173" y="693609"/>
                </a:cubicBezTo>
                <a:cubicBezTo>
                  <a:pt x="990605" y="692188"/>
                  <a:pt x="992038" y="690766"/>
                  <a:pt x="993473" y="690766"/>
                </a:cubicBezTo>
                <a:close/>
                <a:moveTo>
                  <a:pt x="711057" y="679395"/>
                </a:moveTo>
                <a:lnTo>
                  <a:pt x="718708" y="679495"/>
                </a:lnTo>
                <a:lnTo>
                  <a:pt x="718405" y="679574"/>
                </a:lnTo>
                <a:cubicBezTo>
                  <a:pt x="715358" y="679396"/>
                  <a:pt x="712491" y="677974"/>
                  <a:pt x="711057" y="679395"/>
                </a:cubicBezTo>
                <a:close/>
                <a:moveTo>
                  <a:pt x="70067" y="662384"/>
                </a:moveTo>
                <a:cubicBezTo>
                  <a:pt x="66304" y="660652"/>
                  <a:pt x="60928" y="676908"/>
                  <a:pt x="58778" y="690766"/>
                </a:cubicBezTo>
                <a:cubicBezTo>
                  <a:pt x="61645" y="687923"/>
                  <a:pt x="64512" y="693609"/>
                  <a:pt x="68812" y="686502"/>
                </a:cubicBezTo>
                <a:lnTo>
                  <a:pt x="73113" y="670868"/>
                </a:lnTo>
                <a:cubicBezTo>
                  <a:pt x="72396" y="665538"/>
                  <a:pt x="71321" y="662962"/>
                  <a:pt x="70067" y="662384"/>
                </a:cubicBezTo>
                <a:close/>
                <a:moveTo>
                  <a:pt x="926095" y="658076"/>
                </a:moveTo>
                <a:cubicBezTo>
                  <a:pt x="921793" y="658076"/>
                  <a:pt x="923228" y="668024"/>
                  <a:pt x="923228" y="672288"/>
                </a:cubicBezTo>
                <a:cubicBezTo>
                  <a:pt x="921793" y="672288"/>
                  <a:pt x="920359" y="670867"/>
                  <a:pt x="918926" y="668024"/>
                </a:cubicBezTo>
                <a:cubicBezTo>
                  <a:pt x="914626" y="683659"/>
                  <a:pt x="928962" y="665183"/>
                  <a:pt x="931829" y="676554"/>
                </a:cubicBezTo>
                <a:cubicBezTo>
                  <a:pt x="934695" y="669447"/>
                  <a:pt x="926095" y="663761"/>
                  <a:pt x="926095" y="658076"/>
                </a:cubicBezTo>
                <a:close/>
                <a:moveTo>
                  <a:pt x="841513" y="652390"/>
                </a:moveTo>
                <a:cubicBezTo>
                  <a:pt x="845814" y="658076"/>
                  <a:pt x="845814" y="676554"/>
                  <a:pt x="858716" y="672288"/>
                </a:cubicBezTo>
                <a:lnTo>
                  <a:pt x="852981" y="665183"/>
                </a:lnTo>
                <a:lnTo>
                  <a:pt x="854416" y="665183"/>
                </a:lnTo>
                <a:lnTo>
                  <a:pt x="855849" y="658076"/>
                </a:lnTo>
                <a:cubicBezTo>
                  <a:pt x="850114" y="676554"/>
                  <a:pt x="845814" y="655233"/>
                  <a:pt x="841513" y="652390"/>
                </a:cubicBezTo>
                <a:close/>
                <a:moveTo>
                  <a:pt x="1050816" y="643862"/>
                </a:moveTo>
                <a:cubicBezTo>
                  <a:pt x="1046516" y="645284"/>
                  <a:pt x="1027879" y="642441"/>
                  <a:pt x="1033613" y="653812"/>
                </a:cubicBezTo>
                <a:lnTo>
                  <a:pt x="1040781" y="650969"/>
                </a:lnTo>
                <a:lnTo>
                  <a:pt x="1040781" y="652390"/>
                </a:lnTo>
                <a:lnTo>
                  <a:pt x="1047949" y="653812"/>
                </a:lnTo>
                <a:cubicBezTo>
                  <a:pt x="1029313" y="646705"/>
                  <a:pt x="1049381" y="646705"/>
                  <a:pt x="1050816" y="643862"/>
                </a:cubicBezTo>
                <a:close/>
                <a:moveTo>
                  <a:pt x="994471" y="641699"/>
                </a:moveTo>
                <a:lnTo>
                  <a:pt x="995167" y="641769"/>
                </a:lnTo>
                <a:lnTo>
                  <a:pt x="993473" y="642441"/>
                </a:lnTo>
                <a:close/>
                <a:moveTo>
                  <a:pt x="676651" y="632491"/>
                </a:moveTo>
                <a:cubicBezTo>
                  <a:pt x="675217" y="645284"/>
                  <a:pt x="693855" y="639598"/>
                  <a:pt x="695287" y="633913"/>
                </a:cubicBezTo>
                <a:cubicBezTo>
                  <a:pt x="692420" y="638177"/>
                  <a:pt x="685253" y="633913"/>
                  <a:pt x="676651" y="632491"/>
                </a:cubicBezTo>
                <a:close/>
                <a:moveTo>
                  <a:pt x="1889462" y="626807"/>
                </a:moveTo>
                <a:cubicBezTo>
                  <a:pt x="1890896" y="642441"/>
                  <a:pt x="1900930" y="636755"/>
                  <a:pt x="1895196" y="665182"/>
                </a:cubicBezTo>
                <a:cubicBezTo>
                  <a:pt x="1888029" y="660918"/>
                  <a:pt x="1872259" y="672289"/>
                  <a:pt x="1876560" y="712086"/>
                </a:cubicBezTo>
                <a:cubicBezTo>
                  <a:pt x="1890896" y="680816"/>
                  <a:pt x="1898063" y="677975"/>
                  <a:pt x="1900930" y="635334"/>
                </a:cubicBezTo>
                <a:close/>
                <a:moveTo>
                  <a:pt x="1003402" y="616178"/>
                </a:moveTo>
                <a:lnTo>
                  <a:pt x="1005120" y="618811"/>
                </a:lnTo>
                <a:cubicBezTo>
                  <a:pt x="1004583" y="621832"/>
                  <a:pt x="1002791" y="624674"/>
                  <a:pt x="1003508" y="626806"/>
                </a:cubicBezTo>
                <a:cubicBezTo>
                  <a:pt x="997057" y="622542"/>
                  <a:pt x="999207" y="621121"/>
                  <a:pt x="1001358" y="619345"/>
                </a:cubicBezTo>
                <a:close/>
                <a:moveTo>
                  <a:pt x="999207" y="609751"/>
                </a:moveTo>
                <a:cubicBezTo>
                  <a:pt x="1002433" y="612594"/>
                  <a:pt x="1003508" y="614548"/>
                  <a:pt x="1003508" y="616014"/>
                </a:cubicBezTo>
                <a:lnTo>
                  <a:pt x="1003402" y="616178"/>
                </a:lnTo>
                <a:close/>
                <a:moveTo>
                  <a:pt x="666616" y="604065"/>
                </a:moveTo>
                <a:cubicBezTo>
                  <a:pt x="659449" y="609751"/>
                  <a:pt x="658014" y="604065"/>
                  <a:pt x="655147" y="614015"/>
                </a:cubicBezTo>
                <a:cubicBezTo>
                  <a:pt x="655147" y="615436"/>
                  <a:pt x="666616" y="619699"/>
                  <a:pt x="663749" y="626806"/>
                </a:cubicBezTo>
                <a:lnTo>
                  <a:pt x="670917" y="616858"/>
                </a:lnTo>
                <a:cubicBezTo>
                  <a:pt x="665183" y="616858"/>
                  <a:pt x="663749" y="605487"/>
                  <a:pt x="666616" y="604065"/>
                </a:cubicBezTo>
                <a:close/>
                <a:moveTo>
                  <a:pt x="1093823" y="602644"/>
                </a:moveTo>
                <a:cubicBezTo>
                  <a:pt x="1079487" y="601223"/>
                  <a:pt x="1092389" y="608329"/>
                  <a:pt x="1085222" y="609751"/>
                </a:cubicBezTo>
                <a:cubicBezTo>
                  <a:pt x="1090956" y="609751"/>
                  <a:pt x="1103859" y="612593"/>
                  <a:pt x="1093823" y="602644"/>
                </a:cubicBezTo>
                <a:close/>
                <a:moveTo>
                  <a:pt x="762666" y="602644"/>
                </a:moveTo>
                <a:cubicBezTo>
                  <a:pt x="759799" y="608329"/>
                  <a:pt x="769834" y="609751"/>
                  <a:pt x="764099" y="615436"/>
                </a:cubicBezTo>
                <a:lnTo>
                  <a:pt x="759799" y="615436"/>
                </a:lnTo>
                <a:cubicBezTo>
                  <a:pt x="763383" y="615436"/>
                  <a:pt x="762666" y="619344"/>
                  <a:pt x="762487" y="622720"/>
                </a:cubicBezTo>
                <a:lnTo>
                  <a:pt x="763428" y="623371"/>
                </a:lnTo>
                <a:lnTo>
                  <a:pt x="762666" y="625386"/>
                </a:lnTo>
                <a:lnTo>
                  <a:pt x="768401" y="626806"/>
                </a:lnTo>
                <a:lnTo>
                  <a:pt x="763428" y="623371"/>
                </a:lnTo>
                <a:lnTo>
                  <a:pt x="765354" y="618279"/>
                </a:lnTo>
                <a:cubicBezTo>
                  <a:pt x="765175" y="614725"/>
                  <a:pt x="765534" y="611172"/>
                  <a:pt x="771268" y="611172"/>
                </a:cubicBezTo>
                <a:cubicBezTo>
                  <a:pt x="775568" y="611172"/>
                  <a:pt x="768401" y="601223"/>
                  <a:pt x="762666" y="602644"/>
                </a:cubicBezTo>
                <a:close/>
                <a:moveTo>
                  <a:pt x="785469" y="599801"/>
                </a:moveTo>
                <a:cubicBezTo>
                  <a:pt x="784170" y="599712"/>
                  <a:pt x="782378" y="600512"/>
                  <a:pt x="779869" y="602644"/>
                </a:cubicBezTo>
                <a:cubicBezTo>
                  <a:pt x="778435" y="616858"/>
                  <a:pt x="787037" y="605487"/>
                  <a:pt x="789904" y="612593"/>
                </a:cubicBezTo>
                <a:cubicBezTo>
                  <a:pt x="788829" y="608329"/>
                  <a:pt x="789367" y="600068"/>
                  <a:pt x="785469" y="599801"/>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9"/>
                </a:lnTo>
                <a:cubicBezTo>
                  <a:pt x="1948239" y="611172"/>
                  <a:pt x="1948239" y="625385"/>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6" y="591273"/>
                  <a:pt x="1085222" y="595537"/>
                </a:cubicBezTo>
                <a:cubicBezTo>
                  <a:pt x="1085222" y="598380"/>
                  <a:pt x="1093823" y="594116"/>
                  <a:pt x="1092389" y="589852"/>
                </a:cubicBezTo>
                <a:cubicBezTo>
                  <a:pt x="1086656" y="588430"/>
                  <a:pt x="1086656" y="595537"/>
                  <a:pt x="1079487" y="589852"/>
                </a:cubicBezTo>
                <a:lnTo>
                  <a:pt x="1079487" y="587009"/>
                </a:lnTo>
                <a:cubicBezTo>
                  <a:pt x="1079487" y="589141"/>
                  <a:pt x="1075545" y="588075"/>
                  <a:pt x="1072319" y="587542"/>
                </a:cubicBezTo>
                <a:lnTo>
                  <a:pt x="1071989" y="587972"/>
                </a:lnTo>
                <a:close/>
                <a:moveTo>
                  <a:pt x="488851" y="569953"/>
                </a:moveTo>
                <a:cubicBezTo>
                  <a:pt x="487419" y="572795"/>
                  <a:pt x="485984" y="574217"/>
                  <a:pt x="485984" y="575638"/>
                </a:cubicBezTo>
                <a:cubicBezTo>
                  <a:pt x="477383" y="577059"/>
                  <a:pt x="470216" y="579902"/>
                  <a:pt x="477383" y="594116"/>
                </a:cubicBezTo>
                <a:lnTo>
                  <a:pt x="484551" y="592694"/>
                </a:lnTo>
                <a:cubicBezTo>
                  <a:pt x="481683" y="592694"/>
                  <a:pt x="481683" y="591273"/>
                  <a:pt x="481683" y="588430"/>
                </a:cubicBezTo>
                <a:cubicBezTo>
                  <a:pt x="485984" y="584166"/>
                  <a:pt x="488851" y="592694"/>
                  <a:pt x="491719" y="595537"/>
                </a:cubicBezTo>
                <a:cubicBezTo>
                  <a:pt x="490286" y="589852"/>
                  <a:pt x="483117" y="584166"/>
                  <a:pt x="485984" y="575638"/>
                </a:cubicBezTo>
                <a:cubicBezTo>
                  <a:pt x="487419" y="574217"/>
                  <a:pt x="490286" y="572795"/>
                  <a:pt x="491719" y="574217"/>
                </a:cubicBezTo>
                <a:cubicBezTo>
                  <a:pt x="493153" y="575638"/>
                  <a:pt x="493153" y="577059"/>
                  <a:pt x="496019" y="572795"/>
                </a:cubicBezTo>
                <a:lnTo>
                  <a:pt x="496019" y="569953"/>
                </a:lnTo>
                <a:cubicBezTo>
                  <a:pt x="494586" y="571374"/>
                  <a:pt x="493153" y="571374"/>
                  <a:pt x="491719" y="572795"/>
                </a:cubicBezTo>
                <a:cubicBezTo>
                  <a:pt x="491719" y="571374"/>
                  <a:pt x="490286" y="568531"/>
                  <a:pt x="488851" y="569953"/>
                </a:cubicBezTo>
                <a:close/>
                <a:moveTo>
                  <a:pt x="435810" y="548633"/>
                </a:moveTo>
                <a:cubicBezTo>
                  <a:pt x="430075" y="554319"/>
                  <a:pt x="437242" y="560003"/>
                  <a:pt x="441544" y="560003"/>
                </a:cubicBezTo>
                <a:cubicBezTo>
                  <a:pt x="440110" y="558583"/>
                  <a:pt x="441544" y="554319"/>
                  <a:pt x="440110" y="551476"/>
                </a:cubicBezTo>
                <a:close/>
                <a:moveTo>
                  <a:pt x="1016410" y="541526"/>
                </a:moveTo>
                <a:lnTo>
                  <a:pt x="1017325" y="547713"/>
                </a:lnTo>
                <a:lnTo>
                  <a:pt x="1016948" y="547389"/>
                </a:lnTo>
                <a:cubicBezTo>
                  <a:pt x="1016768" y="545079"/>
                  <a:pt x="1017843" y="542947"/>
                  <a:pt x="1016410" y="541526"/>
                </a:cubicBezTo>
                <a:close/>
                <a:moveTo>
                  <a:pt x="559098" y="530156"/>
                </a:moveTo>
                <a:cubicBezTo>
                  <a:pt x="563398" y="534420"/>
                  <a:pt x="563398" y="535841"/>
                  <a:pt x="570566" y="531577"/>
                </a:cubicBezTo>
                <a:cubicBezTo>
                  <a:pt x="566265" y="527313"/>
                  <a:pt x="560531" y="527313"/>
                  <a:pt x="559098" y="530156"/>
                </a:cubicBezTo>
                <a:close/>
                <a:moveTo>
                  <a:pt x="1055117" y="524470"/>
                </a:moveTo>
                <a:cubicBezTo>
                  <a:pt x="1042214" y="521627"/>
                  <a:pt x="1049381" y="534420"/>
                  <a:pt x="1055117" y="537262"/>
                </a:cubicBezTo>
                <a:cubicBezTo>
                  <a:pt x="1052250" y="534420"/>
                  <a:pt x="1055117" y="530156"/>
                  <a:pt x="1055117" y="524470"/>
                </a:cubicBezTo>
                <a:close/>
                <a:moveTo>
                  <a:pt x="1070886" y="508835"/>
                </a:moveTo>
                <a:cubicBezTo>
                  <a:pt x="1069453" y="510258"/>
                  <a:pt x="1066586" y="517363"/>
                  <a:pt x="1059417" y="514522"/>
                </a:cubicBezTo>
                <a:lnTo>
                  <a:pt x="1070886" y="521627"/>
                </a:lnTo>
                <a:cubicBezTo>
                  <a:pt x="1070886" y="515942"/>
                  <a:pt x="1080922" y="515942"/>
                  <a:pt x="1082355" y="518785"/>
                </a:cubicBezTo>
                <a:cubicBezTo>
                  <a:pt x="1076620" y="513099"/>
                  <a:pt x="1082355" y="511679"/>
                  <a:pt x="1070886" y="508835"/>
                </a:cubicBezTo>
                <a:close/>
                <a:moveTo>
                  <a:pt x="549062" y="508835"/>
                </a:moveTo>
                <a:cubicBezTo>
                  <a:pt x="556231" y="511679"/>
                  <a:pt x="549062" y="528734"/>
                  <a:pt x="561965" y="523049"/>
                </a:cubicBezTo>
                <a:cubicBezTo>
                  <a:pt x="554796" y="518785"/>
                  <a:pt x="560531" y="504572"/>
                  <a:pt x="549062" y="508835"/>
                </a:cubicBezTo>
                <a:close/>
                <a:moveTo>
                  <a:pt x="1893763" y="491780"/>
                </a:moveTo>
                <a:cubicBezTo>
                  <a:pt x="1892329" y="497465"/>
                  <a:pt x="1890896" y="501729"/>
                  <a:pt x="1889462" y="507415"/>
                </a:cubicBezTo>
                <a:cubicBezTo>
                  <a:pt x="1892329" y="504572"/>
                  <a:pt x="1893763" y="500308"/>
                  <a:pt x="1895196" y="497465"/>
                </a:cubicBezTo>
                <a:cubicBezTo>
                  <a:pt x="1900930" y="520207"/>
                  <a:pt x="1905232" y="542948"/>
                  <a:pt x="1908099" y="565688"/>
                </a:cubicBezTo>
                <a:cubicBezTo>
                  <a:pt x="1905232" y="541526"/>
                  <a:pt x="1902365" y="517363"/>
                  <a:pt x="1896630" y="494622"/>
                </a:cubicBezTo>
                <a:lnTo>
                  <a:pt x="1895196" y="497465"/>
                </a:lnTo>
                <a:close/>
                <a:moveTo>
                  <a:pt x="1083789" y="456247"/>
                </a:moveTo>
                <a:cubicBezTo>
                  <a:pt x="1085222" y="460511"/>
                  <a:pt x="1068019" y="460511"/>
                  <a:pt x="1080922" y="467617"/>
                </a:cubicBezTo>
                <a:lnTo>
                  <a:pt x="1089523" y="461931"/>
                </a:lnTo>
                <a:cubicBezTo>
                  <a:pt x="1085222" y="459090"/>
                  <a:pt x="1090956" y="457667"/>
                  <a:pt x="1083789" y="456247"/>
                </a:cubicBezTo>
                <a:close/>
                <a:moveTo>
                  <a:pt x="1146867" y="453404"/>
                </a:moveTo>
                <a:cubicBezTo>
                  <a:pt x="1143999" y="454826"/>
                  <a:pt x="1141132" y="454826"/>
                  <a:pt x="1145432" y="460511"/>
                </a:cubicBezTo>
                <a:cubicBezTo>
                  <a:pt x="1148299" y="459090"/>
                  <a:pt x="1149732" y="454826"/>
                  <a:pt x="1146867" y="453404"/>
                </a:cubicBezTo>
                <a:close/>
                <a:moveTo>
                  <a:pt x="1166937" y="451983"/>
                </a:moveTo>
                <a:cubicBezTo>
                  <a:pt x="1164068" y="454826"/>
                  <a:pt x="1148299" y="447719"/>
                  <a:pt x="1154034" y="457667"/>
                </a:cubicBezTo>
                <a:cubicBezTo>
                  <a:pt x="1158335" y="453404"/>
                  <a:pt x="1171237" y="460511"/>
                  <a:pt x="1166937" y="451983"/>
                </a:cubicBezTo>
                <a:close/>
                <a:moveTo>
                  <a:pt x="1079487" y="427820"/>
                </a:moveTo>
                <a:lnTo>
                  <a:pt x="1072320" y="436348"/>
                </a:lnTo>
                <a:cubicBezTo>
                  <a:pt x="1070885" y="426399"/>
                  <a:pt x="1073753" y="434927"/>
                  <a:pt x="1079487" y="427820"/>
                </a:cubicBezTo>
                <a:close/>
                <a:moveTo>
                  <a:pt x="1910965" y="420713"/>
                </a:moveTo>
                <a:cubicBezTo>
                  <a:pt x="1918133" y="440612"/>
                  <a:pt x="1922433" y="461931"/>
                  <a:pt x="1928168" y="481830"/>
                </a:cubicBezTo>
                <a:lnTo>
                  <a:pt x="1913832" y="440612"/>
                </a:lnTo>
                <a:cubicBezTo>
                  <a:pt x="1912398" y="434927"/>
                  <a:pt x="1912398" y="427820"/>
                  <a:pt x="1910965" y="420713"/>
                </a:cubicBezTo>
                <a:close/>
                <a:moveTo>
                  <a:pt x="1852189" y="412186"/>
                </a:moveTo>
                <a:cubicBezTo>
                  <a:pt x="1853623" y="417871"/>
                  <a:pt x="1856490" y="424978"/>
                  <a:pt x="1857923" y="432084"/>
                </a:cubicBezTo>
                <a:cubicBezTo>
                  <a:pt x="1857923" y="439190"/>
                  <a:pt x="1847889" y="424978"/>
                  <a:pt x="1855056" y="450561"/>
                </a:cubicBezTo>
                <a:cubicBezTo>
                  <a:pt x="1860790" y="450561"/>
                  <a:pt x="1860790" y="442033"/>
                  <a:pt x="1857923" y="432084"/>
                </a:cubicBezTo>
                <a:cubicBezTo>
                  <a:pt x="1857923" y="429241"/>
                  <a:pt x="1856490" y="423555"/>
                  <a:pt x="1852189" y="412186"/>
                </a:cubicBezTo>
                <a:close/>
                <a:moveTo>
                  <a:pt x="1862224" y="400815"/>
                </a:moveTo>
                <a:cubicBezTo>
                  <a:pt x="1867959" y="422134"/>
                  <a:pt x="1873693" y="443455"/>
                  <a:pt x="1875126" y="464775"/>
                </a:cubicBezTo>
                <a:lnTo>
                  <a:pt x="1875126" y="442033"/>
                </a:lnTo>
                <a:lnTo>
                  <a:pt x="1883727" y="484673"/>
                </a:lnTo>
                <a:cubicBezTo>
                  <a:pt x="1886594" y="481830"/>
                  <a:pt x="1888029" y="469039"/>
                  <a:pt x="1885162" y="451983"/>
                </a:cubicBezTo>
                <a:cubicBezTo>
                  <a:pt x="1883727" y="447719"/>
                  <a:pt x="1883727" y="443455"/>
                  <a:pt x="1882294" y="439190"/>
                </a:cubicBezTo>
                <a:cubicBezTo>
                  <a:pt x="1880860" y="434926"/>
                  <a:pt x="1877993" y="430662"/>
                  <a:pt x="1876560" y="426398"/>
                </a:cubicBezTo>
                <a:cubicBezTo>
                  <a:pt x="1873693" y="417871"/>
                  <a:pt x="1867959" y="409343"/>
                  <a:pt x="1862224" y="400815"/>
                </a:cubicBezTo>
                <a:close/>
                <a:moveTo>
                  <a:pt x="1092389" y="379495"/>
                </a:moveTo>
                <a:lnTo>
                  <a:pt x="1092389" y="385180"/>
                </a:lnTo>
                <a:cubicBezTo>
                  <a:pt x="1092389" y="383759"/>
                  <a:pt x="1093823" y="385180"/>
                  <a:pt x="1096690" y="385180"/>
                </a:cubicBezTo>
                <a:cubicBezTo>
                  <a:pt x="1099558" y="389444"/>
                  <a:pt x="1090956" y="389444"/>
                  <a:pt x="1088089" y="390865"/>
                </a:cubicBezTo>
                <a:cubicBezTo>
                  <a:pt x="1093823" y="390865"/>
                  <a:pt x="1100992" y="388023"/>
                  <a:pt x="1108159" y="392287"/>
                </a:cubicBezTo>
                <a:cubicBezTo>
                  <a:pt x="1108159" y="395129"/>
                  <a:pt x="1108159" y="396551"/>
                  <a:pt x="1109593" y="397972"/>
                </a:cubicBezTo>
                <a:cubicBezTo>
                  <a:pt x="1106725" y="397972"/>
                  <a:pt x="1106725" y="397972"/>
                  <a:pt x="1109593" y="400815"/>
                </a:cubicBezTo>
                <a:lnTo>
                  <a:pt x="1112461" y="400815"/>
                </a:lnTo>
                <a:cubicBezTo>
                  <a:pt x="1111026" y="399394"/>
                  <a:pt x="1109593" y="397972"/>
                  <a:pt x="1109593" y="396551"/>
                </a:cubicBezTo>
                <a:cubicBezTo>
                  <a:pt x="1111026" y="396551"/>
                  <a:pt x="1113893" y="396551"/>
                  <a:pt x="1112461" y="395129"/>
                </a:cubicBezTo>
                <a:cubicBezTo>
                  <a:pt x="1111026" y="392287"/>
                  <a:pt x="1109593" y="392287"/>
                  <a:pt x="1108159" y="390865"/>
                </a:cubicBezTo>
                <a:cubicBezTo>
                  <a:pt x="1106725" y="385180"/>
                  <a:pt x="1105292" y="378073"/>
                  <a:pt x="1092389" y="379495"/>
                </a:cubicBezTo>
                <a:close/>
                <a:moveTo>
                  <a:pt x="365563" y="379494"/>
                </a:moveTo>
                <a:cubicBezTo>
                  <a:pt x="352662" y="386601"/>
                  <a:pt x="341191" y="395128"/>
                  <a:pt x="328290" y="403656"/>
                </a:cubicBezTo>
                <a:cubicBezTo>
                  <a:pt x="345493" y="385178"/>
                  <a:pt x="346927" y="393708"/>
                  <a:pt x="365563" y="379494"/>
                </a:cubicBezTo>
                <a:close/>
                <a:moveTo>
                  <a:pt x="1879188" y="377955"/>
                </a:moveTo>
                <a:lnTo>
                  <a:pt x="1879427" y="378073"/>
                </a:lnTo>
                <a:lnTo>
                  <a:pt x="1879634" y="379503"/>
                </a:lnTo>
                <a:close/>
                <a:moveTo>
                  <a:pt x="1790545" y="370966"/>
                </a:moveTo>
                <a:cubicBezTo>
                  <a:pt x="1791978" y="376653"/>
                  <a:pt x="1799147" y="390865"/>
                  <a:pt x="1806314" y="402236"/>
                </a:cubicBezTo>
                <a:cubicBezTo>
                  <a:pt x="1813483" y="415027"/>
                  <a:pt x="1819217" y="426398"/>
                  <a:pt x="1823517" y="426398"/>
                </a:cubicBezTo>
                <a:cubicBezTo>
                  <a:pt x="1824951" y="429241"/>
                  <a:pt x="1819217" y="419291"/>
                  <a:pt x="1813483" y="406500"/>
                </a:cubicBezTo>
                <a:cubicBezTo>
                  <a:pt x="1806314" y="393708"/>
                  <a:pt x="1796279" y="379494"/>
                  <a:pt x="1790545" y="370966"/>
                </a:cubicBezTo>
                <a:close/>
                <a:moveTo>
                  <a:pt x="336892" y="370966"/>
                </a:moveTo>
                <a:cubicBezTo>
                  <a:pt x="325423" y="380916"/>
                  <a:pt x="303918" y="402235"/>
                  <a:pt x="283848" y="419291"/>
                </a:cubicBezTo>
                <a:cubicBezTo>
                  <a:pt x="263778" y="436348"/>
                  <a:pt x="243708" y="451981"/>
                  <a:pt x="235106" y="449139"/>
                </a:cubicBezTo>
                <a:cubicBezTo>
                  <a:pt x="248008" y="437768"/>
                  <a:pt x="265212" y="422134"/>
                  <a:pt x="283848" y="407920"/>
                </a:cubicBezTo>
                <a:cubicBezTo>
                  <a:pt x="302485" y="393707"/>
                  <a:pt x="321121" y="379494"/>
                  <a:pt x="336892" y="370966"/>
                </a:cubicBezTo>
                <a:close/>
                <a:moveTo>
                  <a:pt x="344956" y="363504"/>
                </a:moveTo>
                <a:cubicBezTo>
                  <a:pt x="346568" y="362438"/>
                  <a:pt x="346927" y="362438"/>
                  <a:pt x="345493" y="363859"/>
                </a:cubicBezTo>
                <a:cubicBezTo>
                  <a:pt x="344060" y="365280"/>
                  <a:pt x="339758" y="368123"/>
                  <a:pt x="336891" y="369544"/>
                </a:cubicBezTo>
                <a:cubicBezTo>
                  <a:pt x="340476" y="366702"/>
                  <a:pt x="343343" y="364570"/>
                  <a:pt x="344956" y="363504"/>
                </a:cubicBezTo>
                <a:close/>
                <a:moveTo>
                  <a:pt x="1134860" y="362794"/>
                </a:moveTo>
                <a:cubicBezTo>
                  <a:pt x="1132530" y="362794"/>
                  <a:pt x="1130380" y="363860"/>
                  <a:pt x="1129664" y="365281"/>
                </a:cubicBezTo>
                <a:cubicBezTo>
                  <a:pt x="1132531" y="366702"/>
                  <a:pt x="1135396" y="368125"/>
                  <a:pt x="1138265" y="368125"/>
                </a:cubicBezTo>
                <a:lnTo>
                  <a:pt x="1141132" y="366702"/>
                </a:lnTo>
                <a:cubicBezTo>
                  <a:pt x="1139699" y="363860"/>
                  <a:pt x="1137190" y="362794"/>
                  <a:pt x="1134860" y="362794"/>
                </a:cubicBezTo>
                <a:close/>
                <a:moveTo>
                  <a:pt x="364131" y="362438"/>
                </a:moveTo>
                <a:lnTo>
                  <a:pt x="344060" y="379493"/>
                </a:lnTo>
                <a:lnTo>
                  <a:pt x="342626" y="372388"/>
                </a:lnTo>
                <a:close/>
                <a:moveTo>
                  <a:pt x="1871519" y="361461"/>
                </a:moveTo>
                <a:cubicBezTo>
                  <a:pt x="1871900" y="361106"/>
                  <a:pt x="1872976" y="361727"/>
                  <a:pt x="1875126" y="363859"/>
                </a:cubicBezTo>
                <a:lnTo>
                  <a:pt x="1879188" y="377955"/>
                </a:lnTo>
                <a:lnTo>
                  <a:pt x="1876560" y="376653"/>
                </a:lnTo>
                <a:cubicBezTo>
                  <a:pt x="1875485" y="372388"/>
                  <a:pt x="1870377" y="362527"/>
                  <a:pt x="1871519" y="361461"/>
                </a:cubicBezTo>
                <a:close/>
                <a:moveTo>
                  <a:pt x="1769041" y="355332"/>
                </a:moveTo>
                <a:cubicBezTo>
                  <a:pt x="1770475" y="359596"/>
                  <a:pt x="1771908" y="363859"/>
                  <a:pt x="1773342" y="368123"/>
                </a:cubicBezTo>
                <a:cubicBezTo>
                  <a:pt x="1770475" y="368123"/>
                  <a:pt x="1770475" y="369546"/>
                  <a:pt x="1777642" y="383758"/>
                </a:cubicBezTo>
                <a:lnTo>
                  <a:pt x="1773342" y="368123"/>
                </a:lnTo>
                <a:cubicBezTo>
                  <a:pt x="1776209" y="369546"/>
                  <a:pt x="1780509" y="372389"/>
                  <a:pt x="1781944" y="372389"/>
                </a:cubicBezTo>
                <a:cubicBezTo>
                  <a:pt x="1783377" y="372389"/>
                  <a:pt x="1783377" y="372389"/>
                  <a:pt x="1780509" y="368123"/>
                </a:cubicBezTo>
                <a:cubicBezTo>
                  <a:pt x="1779077" y="365282"/>
                  <a:pt x="1776209" y="361018"/>
                  <a:pt x="1769041" y="355332"/>
                </a:cubicBezTo>
                <a:close/>
                <a:moveTo>
                  <a:pt x="1846455" y="302743"/>
                </a:moveTo>
                <a:cubicBezTo>
                  <a:pt x="1853623" y="315534"/>
                  <a:pt x="1853623" y="324062"/>
                  <a:pt x="1852189" y="328326"/>
                </a:cubicBezTo>
                <a:cubicBezTo>
                  <a:pt x="1850756" y="332591"/>
                  <a:pt x="1847888" y="334012"/>
                  <a:pt x="1846455" y="331169"/>
                </a:cubicBezTo>
                <a:cubicBezTo>
                  <a:pt x="1846455" y="322641"/>
                  <a:pt x="1846455" y="312693"/>
                  <a:pt x="1846455" y="302743"/>
                </a:cubicBezTo>
                <a:close/>
                <a:moveTo>
                  <a:pt x="434815" y="297805"/>
                </a:moveTo>
                <a:lnTo>
                  <a:pt x="420936" y="310205"/>
                </a:lnTo>
                <a:cubicBezTo>
                  <a:pt x="416098" y="314824"/>
                  <a:pt x="412156" y="319088"/>
                  <a:pt x="410005" y="322642"/>
                </a:cubicBezTo>
                <a:lnTo>
                  <a:pt x="408572" y="308428"/>
                </a:lnTo>
                <a:cubicBezTo>
                  <a:pt x="412873" y="308428"/>
                  <a:pt x="417532" y="307006"/>
                  <a:pt x="422549" y="304697"/>
                </a:cubicBezTo>
                <a:close/>
                <a:moveTo>
                  <a:pt x="1088089" y="294215"/>
                </a:moveTo>
                <a:cubicBezTo>
                  <a:pt x="1095258" y="297058"/>
                  <a:pt x="1096690" y="299900"/>
                  <a:pt x="1105292" y="301322"/>
                </a:cubicBezTo>
                <a:lnTo>
                  <a:pt x="1105292" y="309850"/>
                </a:lnTo>
                <a:cubicBezTo>
                  <a:pt x="1113893" y="316957"/>
                  <a:pt x="1118195" y="309850"/>
                  <a:pt x="1122495" y="307006"/>
                </a:cubicBezTo>
                <a:lnTo>
                  <a:pt x="1121061" y="312693"/>
                </a:lnTo>
                <a:cubicBezTo>
                  <a:pt x="1122495" y="314113"/>
                  <a:pt x="1122495" y="314113"/>
                  <a:pt x="1123929" y="314113"/>
                </a:cubicBezTo>
                <a:lnTo>
                  <a:pt x="1122495" y="318377"/>
                </a:lnTo>
                <a:cubicBezTo>
                  <a:pt x="1139698" y="311270"/>
                  <a:pt x="1136831" y="336855"/>
                  <a:pt x="1151167" y="328327"/>
                </a:cubicBezTo>
                <a:cubicBezTo>
                  <a:pt x="1149732" y="331169"/>
                  <a:pt x="1141132" y="331169"/>
                  <a:pt x="1135396" y="331169"/>
                </a:cubicBezTo>
                <a:cubicBezTo>
                  <a:pt x="1131096" y="336855"/>
                  <a:pt x="1138265" y="336855"/>
                  <a:pt x="1141132" y="341119"/>
                </a:cubicBezTo>
                <a:lnTo>
                  <a:pt x="1154034" y="338276"/>
                </a:lnTo>
                <a:cubicBezTo>
                  <a:pt x="1145432" y="349647"/>
                  <a:pt x="1165502" y="341119"/>
                  <a:pt x="1168370" y="352490"/>
                </a:cubicBezTo>
                <a:cubicBezTo>
                  <a:pt x="1155468" y="359597"/>
                  <a:pt x="1184140" y="378073"/>
                  <a:pt x="1182705" y="383759"/>
                </a:cubicBezTo>
                <a:cubicBezTo>
                  <a:pt x="1175538" y="393708"/>
                  <a:pt x="1172671" y="375230"/>
                  <a:pt x="1164068" y="379495"/>
                </a:cubicBezTo>
                <a:cubicBezTo>
                  <a:pt x="1161202" y="385180"/>
                  <a:pt x="1169804" y="385180"/>
                  <a:pt x="1171237" y="389444"/>
                </a:cubicBezTo>
                <a:lnTo>
                  <a:pt x="1156901" y="386601"/>
                </a:lnTo>
                <a:cubicBezTo>
                  <a:pt x="1151167" y="392287"/>
                  <a:pt x="1169804" y="392287"/>
                  <a:pt x="1162635" y="393708"/>
                </a:cubicBezTo>
                <a:cubicBezTo>
                  <a:pt x="1168370" y="402236"/>
                  <a:pt x="1168370" y="393708"/>
                  <a:pt x="1179838" y="396551"/>
                </a:cubicBezTo>
                <a:cubicBezTo>
                  <a:pt x="1175538" y="396551"/>
                  <a:pt x="1168370" y="400815"/>
                  <a:pt x="1172671" y="405079"/>
                </a:cubicBezTo>
                <a:cubicBezTo>
                  <a:pt x="1176971" y="406499"/>
                  <a:pt x="1179838" y="399394"/>
                  <a:pt x="1179838" y="405079"/>
                </a:cubicBezTo>
                <a:cubicBezTo>
                  <a:pt x="1165502" y="419293"/>
                  <a:pt x="1179838" y="430662"/>
                  <a:pt x="1171237" y="444876"/>
                </a:cubicBezTo>
                <a:lnTo>
                  <a:pt x="1178405" y="446297"/>
                </a:lnTo>
                <a:cubicBezTo>
                  <a:pt x="1175538" y="447719"/>
                  <a:pt x="1172671" y="447719"/>
                  <a:pt x="1174104" y="450560"/>
                </a:cubicBezTo>
                <a:lnTo>
                  <a:pt x="1178405" y="451983"/>
                </a:lnTo>
                <a:cubicBezTo>
                  <a:pt x="1176971" y="454826"/>
                  <a:pt x="1161202" y="466195"/>
                  <a:pt x="1159768" y="477566"/>
                </a:cubicBezTo>
                <a:lnTo>
                  <a:pt x="1169804" y="476145"/>
                </a:lnTo>
                <a:lnTo>
                  <a:pt x="1156901" y="481830"/>
                </a:lnTo>
                <a:lnTo>
                  <a:pt x="1169804" y="486094"/>
                </a:lnTo>
                <a:cubicBezTo>
                  <a:pt x="1156901" y="483252"/>
                  <a:pt x="1159768" y="497465"/>
                  <a:pt x="1152601" y="504572"/>
                </a:cubicBezTo>
                <a:lnTo>
                  <a:pt x="1159768" y="507415"/>
                </a:lnTo>
                <a:lnTo>
                  <a:pt x="1152601" y="510258"/>
                </a:lnTo>
                <a:lnTo>
                  <a:pt x="1158335" y="510258"/>
                </a:lnTo>
                <a:cubicBezTo>
                  <a:pt x="1155468" y="514522"/>
                  <a:pt x="1141132" y="515942"/>
                  <a:pt x="1143999" y="524470"/>
                </a:cubicBezTo>
                <a:cubicBezTo>
                  <a:pt x="1143999" y="518785"/>
                  <a:pt x="1155468" y="523049"/>
                  <a:pt x="1161202" y="525892"/>
                </a:cubicBezTo>
                <a:lnTo>
                  <a:pt x="1138265" y="537262"/>
                </a:lnTo>
                <a:cubicBezTo>
                  <a:pt x="1142565" y="540105"/>
                  <a:pt x="1141132" y="548633"/>
                  <a:pt x="1149732" y="545791"/>
                </a:cubicBezTo>
                <a:lnTo>
                  <a:pt x="1138265" y="548633"/>
                </a:lnTo>
                <a:lnTo>
                  <a:pt x="1143999" y="550055"/>
                </a:lnTo>
                <a:cubicBezTo>
                  <a:pt x="1143999" y="579902"/>
                  <a:pt x="1090956" y="581324"/>
                  <a:pt x="1106725" y="616858"/>
                </a:cubicBezTo>
                <a:lnTo>
                  <a:pt x="1109593" y="616858"/>
                </a:lnTo>
                <a:lnTo>
                  <a:pt x="1089523" y="625386"/>
                </a:lnTo>
                <a:cubicBezTo>
                  <a:pt x="1090956" y="628227"/>
                  <a:pt x="1100992" y="633913"/>
                  <a:pt x="1102425" y="639598"/>
                </a:cubicBezTo>
                <a:cubicBezTo>
                  <a:pt x="1092389" y="632491"/>
                  <a:pt x="1096690" y="646705"/>
                  <a:pt x="1086656" y="645284"/>
                </a:cubicBezTo>
                <a:cubicBezTo>
                  <a:pt x="1090956" y="650969"/>
                  <a:pt x="1095258" y="648126"/>
                  <a:pt x="1099558" y="649548"/>
                </a:cubicBezTo>
                <a:cubicBezTo>
                  <a:pt x="1105292" y="668024"/>
                  <a:pt x="1080922" y="669447"/>
                  <a:pt x="1082355" y="687923"/>
                </a:cubicBezTo>
                <a:cubicBezTo>
                  <a:pt x="1073753" y="666604"/>
                  <a:pt x="1078053" y="668024"/>
                  <a:pt x="1076620" y="655233"/>
                </a:cubicBezTo>
                <a:cubicBezTo>
                  <a:pt x="1063717" y="663761"/>
                  <a:pt x="1073753" y="670867"/>
                  <a:pt x="1065152" y="682238"/>
                </a:cubicBezTo>
                <a:lnTo>
                  <a:pt x="1072320" y="677974"/>
                </a:lnTo>
                <a:cubicBezTo>
                  <a:pt x="1086656" y="692188"/>
                  <a:pt x="1055117" y="693609"/>
                  <a:pt x="1072320" y="703558"/>
                </a:cubicBezTo>
                <a:cubicBezTo>
                  <a:pt x="1066586" y="707822"/>
                  <a:pt x="1052250" y="707822"/>
                  <a:pt x="1046516" y="713508"/>
                </a:cubicBezTo>
                <a:cubicBezTo>
                  <a:pt x="1046516" y="717772"/>
                  <a:pt x="1047949" y="719192"/>
                  <a:pt x="1050816" y="720615"/>
                </a:cubicBezTo>
                <a:lnTo>
                  <a:pt x="1060852" y="722035"/>
                </a:lnTo>
                <a:lnTo>
                  <a:pt x="1059417" y="724879"/>
                </a:lnTo>
                <a:cubicBezTo>
                  <a:pt x="1070886" y="724879"/>
                  <a:pt x="1079487" y="750462"/>
                  <a:pt x="1086656" y="741934"/>
                </a:cubicBezTo>
                <a:cubicBezTo>
                  <a:pt x="1092389" y="751884"/>
                  <a:pt x="1102425" y="751884"/>
                  <a:pt x="1108159" y="758990"/>
                </a:cubicBezTo>
                <a:lnTo>
                  <a:pt x="1112461" y="750462"/>
                </a:lnTo>
                <a:cubicBezTo>
                  <a:pt x="1115328" y="754726"/>
                  <a:pt x="1118195" y="760412"/>
                  <a:pt x="1122495" y="760412"/>
                </a:cubicBezTo>
                <a:cubicBezTo>
                  <a:pt x="1122495" y="758990"/>
                  <a:pt x="1122495" y="757569"/>
                  <a:pt x="1122495" y="756148"/>
                </a:cubicBezTo>
                <a:cubicBezTo>
                  <a:pt x="1133964" y="767519"/>
                  <a:pt x="1145432" y="771783"/>
                  <a:pt x="1156901" y="777467"/>
                </a:cubicBezTo>
                <a:cubicBezTo>
                  <a:pt x="1158335" y="771783"/>
                  <a:pt x="1159768" y="767519"/>
                  <a:pt x="1154034" y="763253"/>
                </a:cubicBezTo>
                <a:cubicBezTo>
                  <a:pt x="1168370" y="758990"/>
                  <a:pt x="1178405" y="785995"/>
                  <a:pt x="1195608"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1"/>
                  <a:pt x="1247217" y="803052"/>
                </a:cubicBezTo>
                <a:cubicBezTo>
                  <a:pt x="1258686" y="821528"/>
                  <a:pt x="1280189" y="827215"/>
                  <a:pt x="1295959" y="838584"/>
                </a:cubicBezTo>
                <a:lnTo>
                  <a:pt x="1301693" y="845691"/>
                </a:lnTo>
                <a:lnTo>
                  <a:pt x="1303126" y="844270"/>
                </a:lnTo>
                <a:lnTo>
                  <a:pt x="1298826" y="838584"/>
                </a:lnTo>
                <a:cubicBezTo>
                  <a:pt x="1305993" y="842849"/>
                  <a:pt x="1311728" y="848534"/>
                  <a:pt x="1314595" y="855641"/>
                </a:cubicBezTo>
                <a:cubicBezTo>
                  <a:pt x="1316029" y="852798"/>
                  <a:pt x="1321764" y="845691"/>
                  <a:pt x="1327498" y="844270"/>
                </a:cubicBezTo>
                <a:cubicBezTo>
                  <a:pt x="1323197" y="855641"/>
                  <a:pt x="1353303" y="844270"/>
                  <a:pt x="1356170" y="859905"/>
                </a:cubicBezTo>
                <a:cubicBezTo>
                  <a:pt x="1357603" y="858484"/>
                  <a:pt x="1353303" y="857062"/>
                  <a:pt x="1357603" y="854219"/>
                </a:cubicBezTo>
                <a:cubicBezTo>
                  <a:pt x="1379107" y="865589"/>
                  <a:pt x="1404911" y="892595"/>
                  <a:pt x="1435016" y="895438"/>
                </a:cubicBezTo>
                <a:cubicBezTo>
                  <a:pt x="1426414" y="918180"/>
                  <a:pt x="1450786" y="922444"/>
                  <a:pt x="1460820" y="938078"/>
                </a:cubicBezTo>
                <a:cubicBezTo>
                  <a:pt x="1470856" y="926708"/>
                  <a:pt x="1456520" y="928128"/>
                  <a:pt x="1456520" y="916757"/>
                </a:cubicBezTo>
                <a:cubicBezTo>
                  <a:pt x="1461896" y="921022"/>
                  <a:pt x="1464047" y="910895"/>
                  <a:pt x="1469019" y="912161"/>
                </a:cubicBezTo>
                <a:lnTo>
                  <a:pt x="1474695" y="917728"/>
                </a:lnTo>
                <a:lnTo>
                  <a:pt x="1474082" y="922799"/>
                </a:lnTo>
                <a:cubicBezTo>
                  <a:pt x="1473007" y="925996"/>
                  <a:pt x="1473007" y="928839"/>
                  <a:pt x="1479458" y="929549"/>
                </a:cubicBezTo>
                <a:lnTo>
                  <a:pt x="1483758" y="921021"/>
                </a:lnTo>
                <a:lnTo>
                  <a:pt x="1486625" y="935235"/>
                </a:lnTo>
                <a:cubicBezTo>
                  <a:pt x="1513864" y="940920"/>
                  <a:pt x="1532499" y="956555"/>
                  <a:pt x="1558304" y="956555"/>
                </a:cubicBezTo>
                <a:cubicBezTo>
                  <a:pt x="1558304" y="959398"/>
                  <a:pt x="1556871" y="963662"/>
                  <a:pt x="1552570" y="965082"/>
                </a:cubicBezTo>
                <a:cubicBezTo>
                  <a:pt x="1562605" y="969346"/>
                  <a:pt x="1566905" y="989246"/>
                  <a:pt x="1582676" y="984981"/>
                </a:cubicBezTo>
                <a:lnTo>
                  <a:pt x="1581241" y="980717"/>
                </a:lnTo>
                <a:cubicBezTo>
                  <a:pt x="1602746" y="980717"/>
                  <a:pt x="1594144" y="999195"/>
                  <a:pt x="1614215" y="1011987"/>
                </a:cubicBezTo>
                <a:cubicBezTo>
                  <a:pt x="1609913" y="1010566"/>
                  <a:pt x="1601311" y="999195"/>
                  <a:pt x="1595577" y="1009145"/>
                </a:cubicBezTo>
                <a:cubicBezTo>
                  <a:pt x="1594144" y="1016250"/>
                  <a:pt x="1605613" y="1020514"/>
                  <a:pt x="1611347" y="1016250"/>
                </a:cubicBezTo>
                <a:lnTo>
                  <a:pt x="1604179" y="1027621"/>
                </a:lnTo>
                <a:cubicBezTo>
                  <a:pt x="1604179" y="1019093"/>
                  <a:pt x="1595577" y="1016250"/>
                  <a:pt x="1591277" y="1010566"/>
                </a:cubicBezTo>
                <a:cubicBezTo>
                  <a:pt x="1592710" y="1011987"/>
                  <a:pt x="1591277" y="1014830"/>
                  <a:pt x="1591277" y="1017673"/>
                </a:cubicBezTo>
                <a:cubicBezTo>
                  <a:pt x="1586976" y="1011987"/>
                  <a:pt x="1579809" y="1009145"/>
                  <a:pt x="1574074" y="1002038"/>
                </a:cubicBezTo>
                <a:lnTo>
                  <a:pt x="1585543" y="1006302"/>
                </a:lnTo>
                <a:cubicBezTo>
                  <a:pt x="1586976" y="992088"/>
                  <a:pt x="1568340" y="997774"/>
                  <a:pt x="1565473" y="992088"/>
                </a:cubicBezTo>
                <a:cubicBezTo>
                  <a:pt x="1559738" y="1003459"/>
                  <a:pt x="1566905" y="1004880"/>
                  <a:pt x="1556871" y="1010566"/>
                </a:cubicBezTo>
                <a:cubicBezTo>
                  <a:pt x="1536801" y="1006302"/>
                  <a:pt x="1551137" y="993510"/>
                  <a:pt x="1538234" y="976453"/>
                </a:cubicBezTo>
                <a:lnTo>
                  <a:pt x="1542535" y="973612"/>
                </a:lnTo>
                <a:cubicBezTo>
                  <a:pt x="1536801" y="969346"/>
                  <a:pt x="1538234" y="956555"/>
                  <a:pt x="1526765" y="960819"/>
                </a:cubicBezTo>
                <a:cubicBezTo>
                  <a:pt x="1523898" y="967925"/>
                  <a:pt x="1529632" y="970769"/>
                  <a:pt x="1531067" y="975032"/>
                </a:cubicBezTo>
                <a:cubicBezTo>
                  <a:pt x="1528199" y="977876"/>
                  <a:pt x="1526765" y="957977"/>
                  <a:pt x="1518164" y="962241"/>
                </a:cubicBezTo>
                <a:cubicBezTo>
                  <a:pt x="1519598" y="973612"/>
                  <a:pt x="1531067" y="983560"/>
                  <a:pt x="1539668" y="987824"/>
                </a:cubicBezTo>
                <a:cubicBezTo>
                  <a:pt x="1538234" y="990667"/>
                  <a:pt x="1535367" y="993510"/>
                  <a:pt x="1535367" y="999195"/>
                </a:cubicBezTo>
                <a:cubicBezTo>
                  <a:pt x="1512429" y="979296"/>
                  <a:pt x="1488059" y="953713"/>
                  <a:pt x="1459388" y="948027"/>
                </a:cubicBezTo>
                <a:cubicBezTo>
                  <a:pt x="1466555" y="967925"/>
                  <a:pt x="1452219" y="946606"/>
                  <a:pt x="1449352" y="962241"/>
                </a:cubicBezTo>
                <a:cubicBezTo>
                  <a:pt x="1452219" y="950870"/>
                  <a:pt x="1439317" y="956555"/>
                  <a:pt x="1433583" y="949449"/>
                </a:cubicBezTo>
                <a:cubicBezTo>
                  <a:pt x="1424982" y="959398"/>
                  <a:pt x="1443617" y="965082"/>
                  <a:pt x="1435016" y="969346"/>
                </a:cubicBezTo>
                <a:cubicBezTo>
                  <a:pt x="1422114" y="960819"/>
                  <a:pt x="1412079" y="932392"/>
                  <a:pt x="1392008" y="928128"/>
                </a:cubicBezTo>
                <a:cubicBezTo>
                  <a:pt x="1390576" y="933814"/>
                  <a:pt x="1394876" y="935235"/>
                  <a:pt x="1394876" y="938078"/>
                </a:cubicBezTo>
                <a:cubicBezTo>
                  <a:pt x="1384841" y="929549"/>
                  <a:pt x="1380540" y="896859"/>
                  <a:pt x="1364771" y="911073"/>
                </a:cubicBezTo>
                <a:cubicBezTo>
                  <a:pt x="1367638" y="919601"/>
                  <a:pt x="1371938" y="929549"/>
                  <a:pt x="1374805" y="938078"/>
                </a:cubicBezTo>
                <a:cubicBezTo>
                  <a:pt x="1373373" y="938078"/>
                  <a:pt x="1370505" y="938078"/>
                  <a:pt x="1366204" y="939499"/>
                </a:cubicBezTo>
                <a:lnTo>
                  <a:pt x="1367638"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1"/>
                  <a:pt x="1298826" y="921021"/>
                  <a:pt x="1314595" y="928128"/>
                </a:cubicBezTo>
                <a:cubicBezTo>
                  <a:pt x="1320329" y="919601"/>
                  <a:pt x="1305993" y="912494"/>
                  <a:pt x="1311728" y="913916"/>
                </a:cubicBezTo>
                <a:cubicBezTo>
                  <a:pt x="1317462" y="919601"/>
                  <a:pt x="1333232" y="916757"/>
                  <a:pt x="1334665" y="928128"/>
                </a:cubicBezTo>
                <a:lnTo>
                  <a:pt x="1317462" y="919601"/>
                </a:lnTo>
                <a:cubicBezTo>
                  <a:pt x="1311728" y="935235"/>
                  <a:pt x="1324631" y="923864"/>
                  <a:pt x="1324631" y="932392"/>
                </a:cubicBezTo>
                <a:cubicBezTo>
                  <a:pt x="1314595" y="942342"/>
                  <a:pt x="1310295" y="923864"/>
                  <a:pt x="1300259" y="928128"/>
                </a:cubicBezTo>
                <a:lnTo>
                  <a:pt x="1301693" y="929549"/>
                </a:lnTo>
                <a:cubicBezTo>
                  <a:pt x="1288791" y="921021"/>
                  <a:pt x="1290225" y="925285"/>
                  <a:pt x="1278756" y="912494"/>
                </a:cubicBezTo>
                <a:cubicBezTo>
                  <a:pt x="1283056" y="899702"/>
                  <a:pt x="1287358" y="906809"/>
                  <a:pt x="1295959" y="903966"/>
                </a:cubicBezTo>
                <a:cubicBezTo>
                  <a:pt x="1274455" y="892595"/>
                  <a:pt x="1254385" y="854219"/>
                  <a:pt x="1221413" y="868433"/>
                </a:cubicBezTo>
                <a:lnTo>
                  <a:pt x="1230014" y="885488"/>
                </a:lnTo>
                <a:cubicBezTo>
                  <a:pt x="1219979" y="884067"/>
                  <a:pt x="1211377" y="865589"/>
                  <a:pt x="1204210" y="882646"/>
                </a:cubicBezTo>
                <a:cubicBezTo>
                  <a:pt x="1217111" y="881224"/>
                  <a:pt x="1207077" y="891174"/>
                  <a:pt x="1211377" y="895438"/>
                </a:cubicBezTo>
                <a:lnTo>
                  <a:pt x="1214244" y="898281"/>
                </a:lnTo>
                <a:cubicBezTo>
                  <a:pt x="1214244" y="898281"/>
                  <a:pt x="1217111" y="902545"/>
                  <a:pt x="1214244" y="903966"/>
                </a:cubicBezTo>
                <a:cubicBezTo>
                  <a:pt x="1209944" y="891174"/>
                  <a:pt x="1199908" y="882646"/>
                  <a:pt x="1194174" y="874117"/>
                </a:cubicBezTo>
                <a:cubicBezTo>
                  <a:pt x="1195608" y="879803"/>
                  <a:pt x="1185573" y="882646"/>
                  <a:pt x="1184140" y="884067"/>
                </a:cubicBezTo>
                <a:cubicBezTo>
                  <a:pt x="1176971" y="876960"/>
                  <a:pt x="1187007" y="875540"/>
                  <a:pt x="1189874" y="871276"/>
                </a:cubicBezTo>
                <a:cubicBezTo>
                  <a:pt x="1185573" y="868433"/>
                  <a:pt x="1182705" y="857062"/>
                  <a:pt x="1175538" y="864169"/>
                </a:cubicBezTo>
                <a:cubicBezTo>
                  <a:pt x="1166937" y="868433"/>
                  <a:pt x="1179838" y="875540"/>
                  <a:pt x="1178405" y="882646"/>
                </a:cubicBezTo>
                <a:lnTo>
                  <a:pt x="1159768" y="859905"/>
                </a:lnTo>
                <a:lnTo>
                  <a:pt x="1159768" y="862748"/>
                </a:lnTo>
                <a:cubicBezTo>
                  <a:pt x="1158335" y="859905"/>
                  <a:pt x="1155468" y="855641"/>
                  <a:pt x="1152601" y="857062"/>
                </a:cubicBezTo>
                <a:lnTo>
                  <a:pt x="1151636" y="862322"/>
                </a:lnTo>
                <a:lnTo>
                  <a:pt x="1144906" y="858145"/>
                </a:lnTo>
                <a:cubicBezTo>
                  <a:pt x="1142117" y="853564"/>
                  <a:pt x="1139833" y="848334"/>
                  <a:pt x="1135935" y="846802"/>
                </a:cubicBezTo>
                <a:lnTo>
                  <a:pt x="1125761" y="849836"/>
                </a:lnTo>
                <a:lnTo>
                  <a:pt x="1125362" y="849955"/>
                </a:lnTo>
                <a:lnTo>
                  <a:pt x="1121061" y="841427"/>
                </a:lnTo>
                <a:cubicBezTo>
                  <a:pt x="1119628" y="841427"/>
                  <a:pt x="1116761" y="844270"/>
                  <a:pt x="1118195" y="845691"/>
                </a:cubicBezTo>
                <a:lnTo>
                  <a:pt x="1113893" y="837163"/>
                </a:lnTo>
                <a:cubicBezTo>
                  <a:pt x="1106368" y="828635"/>
                  <a:pt x="1105292" y="839295"/>
                  <a:pt x="1102806" y="845758"/>
                </a:cubicBezTo>
                <a:lnTo>
                  <a:pt x="1101310" y="847690"/>
                </a:lnTo>
                <a:lnTo>
                  <a:pt x="1099558" y="849955"/>
                </a:lnTo>
                <a:cubicBezTo>
                  <a:pt x="1093823" y="849955"/>
                  <a:pt x="1089523" y="854219"/>
                  <a:pt x="1090956" y="857062"/>
                </a:cubicBezTo>
                <a:lnTo>
                  <a:pt x="1080922" y="842849"/>
                </a:lnTo>
                <a:cubicBezTo>
                  <a:pt x="1080922" y="828635"/>
                  <a:pt x="1062284" y="818685"/>
                  <a:pt x="1070886" y="798787"/>
                </a:cubicBezTo>
                <a:cubicBezTo>
                  <a:pt x="1066586" y="798787"/>
                  <a:pt x="1062284" y="800209"/>
                  <a:pt x="1062284" y="804473"/>
                </a:cubicBezTo>
                <a:cubicBezTo>
                  <a:pt x="1053683" y="798787"/>
                  <a:pt x="1057985" y="820108"/>
                  <a:pt x="1043649" y="810158"/>
                </a:cubicBezTo>
                <a:cubicBezTo>
                  <a:pt x="1042214" y="813001"/>
                  <a:pt x="1045081" y="813001"/>
                  <a:pt x="1046516" y="815844"/>
                </a:cubicBezTo>
                <a:cubicBezTo>
                  <a:pt x="1042214" y="814421"/>
                  <a:pt x="1040781" y="813001"/>
                  <a:pt x="1040781" y="810158"/>
                </a:cubicBezTo>
                <a:cubicBezTo>
                  <a:pt x="1040781" y="813001"/>
                  <a:pt x="1039347" y="814421"/>
                  <a:pt x="1036480" y="817265"/>
                </a:cubicBezTo>
                <a:cubicBezTo>
                  <a:pt x="1039347" y="810158"/>
                  <a:pt x="1032180" y="808737"/>
                  <a:pt x="1027879" y="808737"/>
                </a:cubicBezTo>
                <a:lnTo>
                  <a:pt x="1027879" y="822951"/>
                </a:lnTo>
                <a:cubicBezTo>
                  <a:pt x="1026446" y="815844"/>
                  <a:pt x="1025011" y="813001"/>
                  <a:pt x="1017844" y="811580"/>
                </a:cubicBezTo>
                <a:lnTo>
                  <a:pt x="1013543" y="820108"/>
                </a:lnTo>
                <a:cubicBezTo>
                  <a:pt x="1003508" y="813001"/>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5"/>
                  <a:pt x="974837" y="825792"/>
                  <a:pt x="969102" y="828635"/>
                </a:cubicBezTo>
                <a:lnTo>
                  <a:pt x="977702" y="832899"/>
                </a:lnTo>
                <a:cubicBezTo>
                  <a:pt x="974837" y="834320"/>
                  <a:pt x="969102" y="835742"/>
                  <a:pt x="969102" y="838584"/>
                </a:cubicBezTo>
                <a:cubicBezTo>
                  <a:pt x="970535" y="840006"/>
                  <a:pt x="971969" y="840006"/>
                  <a:pt x="973402" y="840006"/>
                </a:cubicBezTo>
                <a:cubicBezTo>
                  <a:pt x="963367" y="845691"/>
                  <a:pt x="959067" y="854219"/>
                  <a:pt x="954767" y="861326"/>
                </a:cubicBezTo>
                <a:cubicBezTo>
                  <a:pt x="960501" y="864169"/>
                  <a:pt x="964801" y="865589"/>
                  <a:pt x="969102" y="862748"/>
                </a:cubicBezTo>
                <a:cubicBezTo>
                  <a:pt x="973402" y="874117"/>
                  <a:pt x="947598" y="876960"/>
                  <a:pt x="944731" y="889752"/>
                </a:cubicBezTo>
                <a:lnTo>
                  <a:pt x="949031" y="891174"/>
                </a:lnTo>
                <a:lnTo>
                  <a:pt x="938996" y="894017"/>
                </a:lnTo>
                <a:cubicBezTo>
                  <a:pt x="943298" y="894017"/>
                  <a:pt x="944731" y="896859"/>
                  <a:pt x="949031" y="898281"/>
                </a:cubicBezTo>
                <a:cubicBezTo>
                  <a:pt x="944731" y="909651"/>
                  <a:pt x="937564" y="922444"/>
                  <a:pt x="917493" y="919601"/>
                </a:cubicBezTo>
                <a:cubicBezTo>
                  <a:pt x="923228" y="918180"/>
                  <a:pt x="924661" y="929549"/>
                  <a:pt x="934695" y="926708"/>
                </a:cubicBezTo>
                <a:cubicBezTo>
                  <a:pt x="917493" y="930971"/>
                  <a:pt x="913192" y="946606"/>
                  <a:pt x="903158" y="956555"/>
                </a:cubicBezTo>
                <a:lnTo>
                  <a:pt x="895989" y="959398"/>
                </a:lnTo>
                <a:lnTo>
                  <a:pt x="897423" y="960819"/>
                </a:lnTo>
                <a:lnTo>
                  <a:pt x="901723" y="959398"/>
                </a:lnTo>
                <a:cubicBezTo>
                  <a:pt x="897423" y="963662"/>
                  <a:pt x="893122" y="966505"/>
                  <a:pt x="885955" y="967925"/>
                </a:cubicBezTo>
                <a:cubicBezTo>
                  <a:pt x="888822" y="969346"/>
                  <a:pt x="895989" y="975032"/>
                  <a:pt x="897423" y="979296"/>
                </a:cubicBezTo>
                <a:cubicBezTo>
                  <a:pt x="887387" y="973612"/>
                  <a:pt x="900290" y="997774"/>
                  <a:pt x="884520" y="997774"/>
                </a:cubicBezTo>
                <a:cubicBezTo>
                  <a:pt x="887387" y="1000616"/>
                  <a:pt x="887387" y="996352"/>
                  <a:pt x="890255" y="1000616"/>
                </a:cubicBezTo>
                <a:cubicBezTo>
                  <a:pt x="881653" y="1014830"/>
                  <a:pt x="855849" y="1029044"/>
                  <a:pt x="854416" y="1050363"/>
                </a:cubicBezTo>
                <a:cubicBezTo>
                  <a:pt x="832911" y="1040413"/>
                  <a:pt x="830044" y="1057470"/>
                  <a:pt x="815708" y="1061734"/>
                </a:cubicBezTo>
                <a:cubicBezTo>
                  <a:pt x="827177" y="1071682"/>
                  <a:pt x="825744" y="1060311"/>
                  <a:pt x="835778" y="1063155"/>
                </a:cubicBezTo>
                <a:cubicBezTo>
                  <a:pt x="830044" y="1065998"/>
                  <a:pt x="848681" y="1071682"/>
                  <a:pt x="834346" y="1075946"/>
                </a:cubicBezTo>
                <a:cubicBezTo>
                  <a:pt x="837213" y="1077368"/>
                  <a:pt x="837213" y="1077368"/>
                  <a:pt x="838646" y="1077368"/>
                </a:cubicBezTo>
                <a:cubicBezTo>
                  <a:pt x="834346" y="1080212"/>
                  <a:pt x="825744" y="1068841"/>
                  <a:pt x="824310" y="1077368"/>
                </a:cubicBezTo>
                <a:lnTo>
                  <a:pt x="832911" y="1083053"/>
                </a:lnTo>
                <a:lnTo>
                  <a:pt x="818575" y="1081632"/>
                </a:lnTo>
                <a:cubicBezTo>
                  <a:pt x="814275" y="1100110"/>
                  <a:pt x="799940" y="1110059"/>
                  <a:pt x="799940" y="1129957"/>
                </a:cubicBezTo>
                <a:cubicBezTo>
                  <a:pt x="798505" y="1129957"/>
                  <a:pt x="794205" y="1127114"/>
                  <a:pt x="792771" y="1124273"/>
                </a:cubicBezTo>
                <a:cubicBezTo>
                  <a:pt x="789904" y="1131378"/>
                  <a:pt x="771268" y="1129957"/>
                  <a:pt x="775568" y="1142749"/>
                </a:cubicBezTo>
                <a:lnTo>
                  <a:pt x="779869" y="1142749"/>
                </a:lnTo>
                <a:cubicBezTo>
                  <a:pt x="779869" y="1152699"/>
                  <a:pt x="774135" y="1152699"/>
                  <a:pt x="766966" y="1154120"/>
                </a:cubicBezTo>
                <a:lnTo>
                  <a:pt x="738295" y="1161227"/>
                </a:lnTo>
                <a:cubicBezTo>
                  <a:pt x="735428" y="1154120"/>
                  <a:pt x="733995" y="1147013"/>
                  <a:pt x="729693" y="1139907"/>
                </a:cubicBezTo>
                <a:cubicBezTo>
                  <a:pt x="731128" y="1141328"/>
                  <a:pt x="732560"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0" y="1132800"/>
                </a:lnTo>
                <a:cubicBezTo>
                  <a:pt x="732560" y="1131378"/>
                  <a:pt x="731128" y="1129957"/>
                  <a:pt x="731128" y="1128536"/>
                </a:cubicBezTo>
                <a:lnTo>
                  <a:pt x="754065" y="1122850"/>
                </a:lnTo>
                <a:cubicBezTo>
                  <a:pt x="752631" y="1122850"/>
                  <a:pt x="751198" y="1121429"/>
                  <a:pt x="749763" y="1118586"/>
                </a:cubicBezTo>
                <a:cubicBezTo>
                  <a:pt x="752631" y="1104374"/>
                  <a:pt x="765534" y="1118586"/>
                  <a:pt x="781302" y="1112902"/>
                </a:cubicBezTo>
                <a:lnTo>
                  <a:pt x="784169" y="1117166"/>
                </a:lnTo>
                <a:cubicBezTo>
                  <a:pt x="787037" y="1114323"/>
                  <a:pt x="799940" y="1118586"/>
                  <a:pt x="795638" y="1108638"/>
                </a:cubicBezTo>
                <a:lnTo>
                  <a:pt x="787685" y="1107095"/>
                </a:lnTo>
                <a:lnTo>
                  <a:pt x="792771" y="1101531"/>
                </a:lnTo>
                <a:cubicBezTo>
                  <a:pt x="781302" y="1098688"/>
                  <a:pt x="771268" y="1105795"/>
                  <a:pt x="768401" y="1111479"/>
                </a:cubicBezTo>
                <a:cubicBezTo>
                  <a:pt x="766966" y="1110059"/>
                  <a:pt x="762666" y="1107216"/>
                  <a:pt x="758365" y="1105795"/>
                </a:cubicBezTo>
                <a:cubicBezTo>
                  <a:pt x="767684" y="1099399"/>
                  <a:pt x="778077" y="1093358"/>
                  <a:pt x="786679" y="1086252"/>
                </a:cubicBezTo>
                <a:lnTo>
                  <a:pt x="801661" y="1064121"/>
                </a:lnTo>
                <a:lnTo>
                  <a:pt x="797967" y="1067241"/>
                </a:lnTo>
                <a:cubicBezTo>
                  <a:pt x="794921" y="1067774"/>
                  <a:pt x="791337" y="1068129"/>
                  <a:pt x="789903" y="1070261"/>
                </a:cubicBezTo>
                <a:cubicBezTo>
                  <a:pt x="791336" y="1067420"/>
                  <a:pt x="794205" y="1065997"/>
                  <a:pt x="787036" y="1063155"/>
                </a:cubicBezTo>
                <a:lnTo>
                  <a:pt x="802315" y="1063155"/>
                </a:lnTo>
                <a:lnTo>
                  <a:pt x="804240" y="1060311"/>
                </a:lnTo>
                <a:cubicBezTo>
                  <a:pt x="785604" y="1061734"/>
                  <a:pt x="807107" y="1056048"/>
                  <a:pt x="791338" y="1050363"/>
                </a:cubicBezTo>
                <a:cubicBezTo>
                  <a:pt x="801372" y="1054627"/>
                  <a:pt x="795638" y="1044678"/>
                  <a:pt x="802807" y="1041835"/>
                </a:cubicBezTo>
                <a:cubicBezTo>
                  <a:pt x="792771" y="1034728"/>
                  <a:pt x="788471" y="1047520"/>
                  <a:pt x="784169" y="1038992"/>
                </a:cubicBezTo>
                <a:cubicBezTo>
                  <a:pt x="792771" y="1030464"/>
                  <a:pt x="818575" y="1029044"/>
                  <a:pt x="821443" y="1014830"/>
                </a:cubicBezTo>
                <a:cubicBezTo>
                  <a:pt x="817143" y="1013409"/>
                  <a:pt x="815708" y="1016250"/>
                  <a:pt x="812841" y="1014830"/>
                </a:cubicBezTo>
                <a:cubicBezTo>
                  <a:pt x="820010" y="1009145"/>
                  <a:pt x="850114" y="1011987"/>
                  <a:pt x="837213" y="997774"/>
                </a:cubicBezTo>
                <a:cubicBezTo>
                  <a:pt x="828611" y="997774"/>
                  <a:pt x="820010" y="997774"/>
                  <a:pt x="811408" y="999195"/>
                </a:cubicBezTo>
                <a:cubicBezTo>
                  <a:pt x="811408" y="997774"/>
                  <a:pt x="811408" y="996352"/>
                  <a:pt x="809974" y="992088"/>
                </a:cubicBezTo>
                <a:lnTo>
                  <a:pt x="799940" y="990667"/>
                </a:lnTo>
                <a:cubicBezTo>
                  <a:pt x="804240" y="979296"/>
                  <a:pt x="821443" y="992088"/>
                  <a:pt x="834346" y="992088"/>
                </a:cubicBezTo>
                <a:lnTo>
                  <a:pt x="827177" y="980717"/>
                </a:lnTo>
                <a:cubicBezTo>
                  <a:pt x="825744" y="966505"/>
                  <a:pt x="838646" y="959398"/>
                  <a:pt x="857283" y="960819"/>
                </a:cubicBezTo>
                <a:cubicBezTo>
                  <a:pt x="858716" y="957977"/>
                  <a:pt x="863017" y="949449"/>
                  <a:pt x="851549" y="948027"/>
                </a:cubicBezTo>
                <a:cubicBezTo>
                  <a:pt x="835778" y="945184"/>
                  <a:pt x="824310" y="943763"/>
                  <a:pt x="818575" y="953713"/>
                </a:cubicBezTo>
                <a:cubicBezTo>
                  <a:pt x="827177" y="960819"/>
                  <a:pt x="834346" y="950870"/>
                  <a:pt x="832911" y="955134"/>
                </a:cubicBezTo>
                <a:cubicBezTo>
                  <a:pt x="828611" y="957977"/>
                  <a:pt x="831478" y="970769"/>
                  <a:pt x="821443" y="969346"/>
                </a:cubicBezTo>
                <a:lnTo>
                  <a:pt x="828611" y="957977"/>
                </a:lnTo>
                <a:cubicBezTo>
                  <a:pt x="814275" y="950870"/>
                  <a:pt x="825744" y="962241"/>
                  <a:pt x="817143" y="960819"/>
                </a:cubicBezTo>
                <a:cubicBezTo>
                  <a:pt x="807107" y="952291"/>
                  <a:pt x="824310" y="952291"/>
                  <a:pt x="820010" y="943763"/>
                </a:cubicBezTo>
                <a:lnTo>
                  <a:pt x="818575" y="943763"/>
                </a:lnTo>
                <a:cubicBezTo>
                  <a:pt x="827177" y="935235"/>
                  <a:pt x="822877" y="935235"/>
                  <a:pt x="834346" y="929549"/>
                </a:cubicBezTo>
                <a:cubicBezTo>
                  <a:pt x="847247" y="935235"/>
                  <a:pt x="840080" y="936656"/>
                  <a:pt x="842947" y="943763"/>
                </a:cubicBezTo>
                <a:cubicBezTo>
                  <a:pt x="851549" y="928128"/>
                  <a:pt x="887387" y="921021"/>
                  <a:pt x="873052" y="894017"/>
                </a:cubicBezTo>
                <a:lnTo>
                  <a:pt x="857283" y="896859"/>
                </a:lnTo>
                <a:cubicBezTo>
                  <a:pt x="858716" y="889752"/>
                  <a:pt x="875919" y="886910"/>
                  <a:pt x="858716" y="878383"/>
                </a:cubicBezTo>
                <a:cubicBezTo>
                  <a:pt x="860150" y="886910"/>
                  <a:pt x="851549" y="879803"/>
                  <a:pt x="847247" y="881224"/>
                </a:cubicBezTo>
                <a:lnTo>
                  <a:pt x="848681" y="881224"/>
                </a:lnTo>
                <a:cubicBezTo>
                  <a:pt x="847247" y="881224"/>
                  <a:pt x="844380" y="882646"/>
                  <a:pt x="842947" y="879803"/>
                </a:cubicBezTo>
                <a:cubicBezTo>
                  <a:pt x="854416" y="879803"/>
                  <a:pt x="861583" y="874117"/>
                  <a:pt x="870184" y="871276"/>
                </a:cubicBezTo>
                <a:cubicBezTo>
                  <a:pt x="864450" y="872696"/>
                  <a:pt x="861583" y="864169"/>
                  <a:pt x="860150" y="862748"/>
                </a:cubicBezTo>
                <a:cubicBezTo>
                  <a:pt x="864450" y="859905"/>
                  <a:pt x="867317" y="867012"/>
                  <a:pt x="871619" y="869853"/>
                </a:cubicBezTo>
                <a:cubicBezTo>
                  <a:pt x="873052" y="868433"/>
                  <a:pt x="884520" y="868433"/>
                  <a:pt x="877353" y="861326"/>
                </a:cubicBezTo>
                <a:cubicBezTo>
                  <a:pt x="873052" y="852798"/>
                  <a:pt x="867317" y="861326"/>
                  <a:pt x="860150" y="859905"/>
                </a:cubicBezTo>
                <a:lnTo>
                  <a:pt x="881653" y="849955"/>
                </a:lnTo>
                <a:lnTo>
                  <a:pt x="878786" y="849955"/>
                </a:lnTo>
                <a:cubicBezTo>
                  <a:pt x="883087"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7" y="818685"/>
                </a:cubicBezTo>
                <a:lnTo>
                  <a:pt x="895989" y="817265"/>
                </a:lnTo>
                <a:cubicBezTo>
                  <a:pt x="906025" y="811580"/>
                  <a:pt x="884520" y="808737"/>
                  <a:pt x="883087" y="804473"/>
                </a:cubicBezTo>
                <a:cubicBezTo>
                  <a:pt x="883087" y="801630"/>
                  <a:pt x="878786" y="795945"/>
                  <a:pt x="875919" y="797366"/>
                </a:cubicBezTo>
                <a:lnTo>
                  <a:pt x="888822" y="791681"/>
                </a:lnTo>
                <a:cubicBezTo>
                  <a:pt x="901723" y="794523"/>
                  <a:pt x="911759" y="781731"/>
                  <a:pt x="930395" y="791681"/>
                </a:cubicBezTo>
                <a:cubicBezTo>
                  <a:pt x="930395" y="788838"/>
                  <a:pt x="927528" y="784574"/>
                  <a:pt x="924661" y="784574"/>
                </a:cubicBezTo>
                <a:cubicBezTo>
                  <a:pt x="927528" y="781731"/>
                  <a:pt x="924661" y="780310"/>
                  <a:pt x="921793" y="778888"/>
                </a:cubicBezTo>
                <a:lnTo>
                  <a:pt x="913192" y="778888"/>
                </a:lnTo>
                <a:cubicBezTo>
                  <a:pt x="914626" y="778888"/>
                  <a:pt x="916059" y="777467"/>
                  <a:pt x="916059" y="776047"/>
                </a:cubicBezTo>
                <a:cubicBezTo>
                  <a:pt x="916059" y="776047"/>
                  <a:pt x="916059" y="774624"/>
                  <a:pt x="916059" y="773203"/>
                </a:cubicBezTo>
                <a:cubicBezTo>
                  <a:pt x="916059" y="771783"/>
                  <a:pt x="916059" y="771783"/>
                  <a:pt x="916059" y="770360"/>
                </a:cubicBezTo>
                <a:lnTo>
                  <a:pt x="911759" y="771783"/>
                </a:lnTo>
                <a:lnTo>
                  <a:pt x="908892" y="776047"/>
                </a:lnTo>
                <a:cubicBezTo>
                  <a:pt x="917493" y="751884"/>
                  <a:pt x="871619" y="780310"/>
                  <a:pt x="874486" y="749041"/>
                </a:cubicBezTo>
                <a:cubicBezTo>
                  <a:pt x="878786" y="753305"/>
                  <a:pt x="887387" y="746198"/>
                  <a:pt x="884520" y="760412"/>
                </a:cubicBezTo>
                <a:cubicBezTo>
                  <a:pt x="897423" y="758990"/>
                  <a:pt x="890255" y="741934"/>
                  <a:pt x="898856" y="736249"/>
                </a:cubicBezTo>
                <a:cubicBezTo>
                  <a:pt x="887387" y="720615"/>
                  <a:pt x="857283" y="724879"/>
                  <a:pt x="847247" y="700716"/>
                </a:cubicBezTo>
                <a:cubicBezTo>
                  <a:pt x="847247" y="704980"/>
                  <a:pt x="849039" y="707823"/>
                  <a:pt x="850473" y="710843"/>
                </a:cubicBezTo>
                <a:lnTo>
                  <a:pt x="850774" y="713968"/>
                </a:lnTo>
                <a:lnTo>
                  <a:pt x="845814" y="707822"/>
                </a:lnTo>
                <a:lnTo>
                  <a:pt x="844380" y="709244"/>
                </a:lnTo>
                <a:lnTo>
                  <a:pt x="850810" y="714342"/>
                </a:lnTo>
                <a:lnTo>
                  <a:pt x="851549" y="722035"/>
                </a:lnTo>
                <a:cubicBezTo>
                  <a:pt x="837213" y="720615"/>
                  <a:pt x="831478" y="692188"/>
                  <a:pt x="820010" y="677974"/>
                </a:cubicBezTo>
                <a:lnTo>
                  <a:pt x="817143" y="692188"/>
                </a:lnTo>
                <a:cubicBezTo>
                  <a:pt x="809974" y="676554"/>
                  <a:pt x="809974" y="695030"/>
                  <a:pt x="798505" y="685081"/>
                </a:cubicBezTo>
                <a:cubicBezTo>
                  <a:pt x="799940" y="683659"/>
                  <a:pt x="802807" y="680818"/>
                  <a:pt x="799940" y="679395"/>
                </a:cubicBezTo>
                <a:cubicBezTo>
                  <a:pt x="788471" y="675131"/>
                  <a:pt x="794205" y="689345"/>
                  <a:pt x="785604" y="689345"/>
                </a:cubicBezTo>
                <a:cubicBezTo>
                  <a:pt x="781302" y="665183"/>
                  <a:pt x="774135" y="699294"/>
                  <a:pt x="761232" y="682238"/>
                </a:cubicBezTo>
                <a:lnTo>
                  <a:pt x="761232" y="686502"/>
                </a:lnTo>
                <a:cubicBezTo>
                  <a:pt x="756215" y="680106"/>
                  <a:pt x="747614" y="679396"/>
                  <a:pt x="738295" y="679751"/>
                </a:cubicBezTo>
                <a:lnTo>
                  <a:pt x="718708" y="679495"/>
                </a:lnTo>
                <a:lnTo>
                  <a:pt x="722951" y="678396"/>
                </a:lnTo>
                <a:cubicBezTo>
                  <a:pt x="724407" y="677352"/>
                  <a:pt x="725751" y="675486"/>
                  <a:pt x="726826" y="672288"/>
                </a:cubicBezTo>
                <a:lnTo>
                  <a:pt x="709623" y="660919"/>
                </a:lnTo>
                <a:cubicBezTo>
                  <a:pt x="706756" y="663761"/>
                  <a:pt x="699589" y="660919"/>
                  <a:pt x="701022" y="669447"/>
                </a:cubicBezTo>
                <a:cubicBezTo>
                  <a:pt x="702456" y="672288"/>
                  <a:pt x="706756" y="670867"/>
                  <a:pt x="708190" y="670867"/>
                </a:cubicBezTo>
                <a:lnTo>
                  <a:pt x="703889" y="675131"/>
                </a:lnTo>
                <a:cubicBezTo>
                  <a:pt x="689553" y="660919"/>
                  <a:pt x="712490" y="658076"/>
                  <a:pt x="716792" y="646705"/>
                </a:cubicBezTo>
                <a:cubicBezTo>
                  <a:pt x="705323" y="646705"/>
                  <a:pt x="706756" y="635334"/>
                  <a:pt x="701022" y="632491"/>
                </a:cubicBezTo>
                <a:cubicBezTo>
                  <a:pt x="692420" y="642441"/>
                  <a:pt x="706756" y="649548"/>
                  <a:pt x="693855"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2" y="645284"/>
                  <a:pt x="616441" y="618279"/>
                  <a:pt x="606405" y="619699"/>
                </a:cubicBezTo>
                <a:cubicBezTo>
                  <a:pt x="604972" y="623963"/>
                  <a:pt x="606405" y="626806"/>
                  <a:pt x="606405" y="631070"/>
                </a:cubicBezTo>
                <a:cubicBezTo>
                  <a:pt x="587769" y="631070"/>
                  <a:pt x="589202" y="596958"/>
                  <a:pt x="567698" y="604065"/>
                </a:cubicBezTo>
                <a:cubicBezTo>
                  <a:pt x="567698" y="605487"/>
                  <a:pt x="567698" y="608329"/>
                  <a:pt x="569132" y="608329"/>
                </a:cubicBezTo>
                <a:cubicBezTo>
                  <a:pt x="569132" y="611172"/>
                  <a:pt x="566265" y="609751"/>
                  <a:pt x="561965" y="602644"/>
                </a:cubicBezTo>
                <a:lnTo>
                  <a:pt x="570566" y="596958"/>
                </a:lnTo>
                <a:cubicBezTo>
                  <a:pt x="569132" y="569953"/>
                  <a:pt x="543328" y="599801"/>
                  <a:pt x="531859" y="589852"/>
                </a:cubicBezTo>
                <a:cubicBezTo>
                  <a:pt x="531859" y="594116"/>
                  <a:pt x="541895" y="598380"/>
                  <a:pt x="534726" y="602644"/>
                </a:cubicBezTo>
                <a:cubicBezTo>
                  <a:pt x="526125" y="599801"/>
                  <a:pt x="533293" y="574217"/>
                  <a:pt x="518957" y="584166"/>
                </a:cubicBezTo>
                <a:cubicBezTo>
                  <a:pt x="523257" y="588430"/>
                  <a:pt x="518957" y="599801"/>
                  <a:pt x="523257" y="604065"/>
                </a:cubicBezTo>
                <a:cubicBezTo>
                  <a:pt x="516090" y="604065"/>
                  <a:pt x="508922" y="609751"/>
                  <a:pt x="508922" y="599801"/>
                </a:cubicBezTo>
                <a:lnTo>
                  <a:pt x="505236" y="605893"/>
                </a:lnTo>
                <a:lnTo>
                  <a:pt x="504622" y="606908"/>
                </a:lnTo>
                <a:cubicBezTo>
                  <a:pt x="501754" y="598380"/>
                  <a:pt x="493153" y="602644"/>
                  <a:pt x="488851" y="604065"/>
                </a:cubicBezTo>
                <a:lnTo>
                  <a:pt x="488851" y="608329"/>
                </a:lnTo>
                <a:cubicBezTo>
                  <a:pt x="484551" y="582745"/>
                  <a:pt x="474516" y="605487"/>
                  <a:pt x="464481" y="602644"/>
                </a:cubicBezTo>
                <a:lnTo>
                  <a:pt x="465914" y="609751"/>
                </a:lnTo>
                <a:cubicBezTo>
                  <a:pt x="463047" y="606908"/>
                  <a:pt x="455880" y="596958"/>
                  <a:pt x="447278" y="606908"/>
                </a:cubicBezTo>
                <a:lnTo>
                  <a:pt x="450145" y="615436"/>
                </a:lnTo>
                <a:cubicBezTo>
                  <a:pt x="444411" y="608329"/>
                  <a:pt x="432942" y="621122"/>
                  <a:pt x="427208" y="608329"/>
                </a:cubicBezTo>
                <a:cubicBezTo>
                  <a:pt x="424341" y="611172"/>
                  <a:pt x="432942" y="623963"/>
                  <a:pt x="422907" y="625386"/>
                </a:cubicBezTo>
                <a:cubicBezTo>
                  <a:pt x="420039" y="619699"/>
                  <a:pt x="411438" y="614015"/>
                  <a:pt x="410005" y="622543"/>
                </a:cubicBezTo>
                <a:cubicBezTo>
                  <a:pt x="410005" y="626806"/>
                  <a:pt x="411438" y="631070"/>
                  <a:pt x="414305" y="626806"/>
                </a:cubicBezTo>
                <a:cubicBezTo>
                  <a:pt x="415739" y="625386"/>
                  <a:pt x="415739" y="625386"/>
                  <a:pt x="414305" y="622543"/>
                </a:cubicBezTo>
                <a:lnTo>
                  <a:pt x="417172" y="628227"/>
                </a:lnTo>
                <a:cubicBezTo>
                  <a:pt x="411438" y="633913"/>
                  <a:pt x="411438" y="622543"/>
                  <a:pt x="404271" y="626806"/>
                </a:cubicBezTo>
                <a:cubicBezTo>
                  <a:pt x="402836" y="632491"/>
                  <a:pt x="407138" y="635334"/>
                  <a:pt x="408571" y="639598"/>
                </a:cubicBezTo>
                <a:cubicBezTo>
                  <a:pt x="399969" y="635334"/>
                  <a:pt x="389935" y="631070"/>
                  <a:pt x="379899" y="628227"/>
                </a:cubicBezTo>
                <a:cubicBezTo>
                  <a:pt x="378466" y="622543"/>
                  <a:pt x="381333"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7"/>
                  <a:pt x="385633" y="568531"/>
                </a:cubicBezTo>
                <a:cubicBezTo>
                  <a:pt x="388501" y="562847"/>
                  <a:pt x="392802" y="558583"/>
                  <a:pt x="382766" y="554319"/>
                </a:cubicBezTo>
                <a:cubicBezTo>
                  <a:pt x="387068" y="554319"/>
                  <a:pt x="394235" y="560003"/>
                  <a:pt x="397102" y="565690"/>
                </a:cubicBezTo>
                <a:cubicBezTo>
                  <a:pt x="405704" y="568531"/>
                  <a:pt x="402836" y="561424"/>
                  <a:pt x="405704" y="557160"/>
                </a:cubicBezTo>
                <a:lnTo>
                  <a:pt x="391368" y="548633"/>
                </a:lnTo>
                <a:cubicBezTo>
                  <a:pt x="412872" y="550055"/>
                  <a:pt x="388501" y="537262"/>
                  <a:pt x="402836" y="528734"/>
                </a:cubicBezTo>
                <a:cubicBezTo>
                  <a:pt x="411438" y="530156"/>
                  <a:pt x="418607" y="524470"/>
                  <a:pt x="424341" y="517363"/>
                </a:cubicBezTo>
                <a:cubicBezTo>
                  <a:pt x="430075" y="510258"/>
                  <a:pt x="435810" y="501728"/>
                  <a:pt x="440110" y="501728"/>
                </a:cubicBezTo>
                <a:cubicBezTo>
                  <a:pt x="460180" y="504572"/>
                  <a:pt x="432942" y="513099"/>
                  <a:pt x="444411" y="520206"/>
                </a:cubicBezTo>
                <a:cubicBezTo>
                  <a:pt x="454445" y="521627"/>
                  <a:pt x="448711" y="513099"/>
                  <a:pt x="455880" y="510258"/>
                </a:cubicBezTo>
                <a:lnTo>
                  <a:pt x="458747" y="524470"/>
                </a:lnTo>
                <a:cubicBezTo>
                  <a:pt x="468781" y="528734"/>
                  <a:pt x="460180" y="511679"/>
                  <a:pt x="465914" y="517363"/>
                </a:cubicBezTo>
                <a:cubicBezTo>
                  <a:pt x="475950" y="508835"/>
                  <a:pt x="463047" y="511679"/>
                  <a:pt x="461614" y="500308"/>
                </a:cubicBezTo>
                <a:cubicBezTo>
                  <a:pt x="464481" y="503151"/>
                  <a:pt x="474516" y="510258"/>
                  <a:pt x="478817" y="504572"/>
                </a:cubicBezTo>
                <a:cubicBezTo>
                  <a:pt x="478817" y="500308"/>
                  <a:pt x="465914" y="498887"/>
                  <a:pt x="474516" y="497465"/>
                </a:cubicBezTo>
                <a:cubicBezTo>
                  <a:pt x="503187" y="508835"/>
                  <a:pt x="513223" y="494623"/>
                  <a:pt x="539026" y="501728"/>
                </a:cubicBezTo>
                <a:lnTo>
                  <a:pt x="539026" y="494623"/>
                </a:lnTo>
                <a:cubicBezTo>
                  <a:pt x="541895" y="497465"/>
                  <a:pt x="543328" y="500308"/>
                  <a:pt x="546195" y="498887"/>
                </a:cubicBezTo>
                <a:lnTo>
                  <a:pt x="546195" y="493201"/>
                </a:lnTo>
                <a:cubicBezTo>
                  <a:pt x="550496" y="494623"/>
                  <a:pt x="573434" y="510258"/>
                  <a:pt x="590637" y="513099"/>
                </a:cubicBezTo>
                <a:lnTo>
                  <a:pt x="584902" y="501728"/>
                </a:lnTo>
                <a:lnTo>
                  <a:pt x="596371" y="515942"/>
                </a:lnTo>
                <a:lnTo>
                  <a:pt x="599238" y="503151"/>
                </a:lnTo>
                <a:cubicBezTo>
                  <a:pt x="600671" y="517363"/>
                  <a:pt x="620741" y="514522"/>
                  <a:pt x="632210" y="523049"/>
                </a:cubicBezTo>
                <a:lnTo>
                  <a:pt x="635077" y="515942"/>
                </a:lnTo>
                <a:lnTo>
                  <a:pt x="640811" y="523049"/>
                </a:lnTo>
                <a:lnTo>
                  <a:pt x="639378" y="517363"/>
                </a:lnTo>
                <a:cubicBezTo>
                  <a:pt x="646546" y="521627"/>
                  <a:pt x="650847" y="537262"/>
                  <a:pt x="662316" y="534420"/>
                </a:cubicBezTo>
                <a:cubicBezTo>
                  <a:pt x="655147" y="534420"/>
                  <a:pt x="658014" y="523049"/>
                  <a:pt x="660881" y="517363"/>
                </a:cubicBezTo>
                <a:cubicBezTo>
                  <a:pt x="668050" y="525892"/>
                  <a:pt x="673784" y="532998"/>
                  <a:pt x="679519" y="540105"/>
                </a:cubicBezTo>
                <a:cubicBezTo>
                  <a:pt x="682386" y="534420"/>
                  <a:pt x="692420" y="537262"/>
                  <a:pt x="688120" y="528734"/>
                </a:cubicBezTo>
                <a:lnTo>
                  <a:pt x="693855" y="541526"/>
                </a:lnTo>
                <a:lnTo>
                  <a:pt x="695287" y="535841"/>
                </a:lnTo>
                <a:cubicBezTo>
                  <a:pt x="735428" y="540105"/>
                  <a:pt x="745463" y="595537"/>
                  <a:pt x="791338" y="584166"/>
                </a:cubicBezTo>
                <a:lnTo>
                  <a:pt x="791338" y="581324"/>
                </a:lnTo>
                <a:lnTo>
                  <a:pt x="805674" y="604065"/>
                </a:lnTo>
                <a:cubicBezTo>
                  <a:pt x="809974" y="604065"/>
                  <a:pt x="815708" y="594116"/>
                  <a:pt x="822877" y="592694"/>
                </a:cubicBezTo>
                <a:cubicBezTo>
                  <a:pt x="814275" y="602644"/>
                  <a:pt x="832911" y="598380"/>
                  <a:pt x="832911" y="609751"/>
                </a:cubicBezTo>
                <a:cubicBezTo>
                  <a:pt x="840080" y="606908"/>
                  <a:pt x="837213" y="601223"/>
                  <a:pt x="837213" y="596958"/>
                </a:cubicBezTo>
                <a:cubicBezTo>
                  <a:pt x="861583" y="595537"/>
                  <a:pt x="868752" y="619699"/>
                  <a:pt x="893122" y="621122"/>
                </a:cubicBezTo>
                <a:cubicBezTo>
                  <a:pt x="865884" y="628227"/>
                  <a:pt x="867317" y="623963"/>
                  <a:pt x="850114" y="623963"/>
                </a:cubicBezTo>
                <a:cubicBezTo>
                  <a:pt x="864450" y="638177"/>
                  <a:pt x="871619" y="628227"/>
                  <a:pt x="888822" y="639598"/>
                </a:cubicBezTo>
                <a:lnTo>
                  <a:pt x="883087" y="631070"/>
                </a:lnTo>
                <a:cubicBezTo>
                  <a:pt x="898856" y="619699"/>
                  <a:pt x="906025" y="652390"/>
                  <a:pt x="917493" y="635334"/>
                </a:cubicBezTo>
                <a:cubicBezTo>
                  <a:pt x="927528" y="643862"/>
                  <a:pt x="928962" y="665183"/>
                  <a:pt x="943298" y="668024"/>
                </a:cubicBezTo>
                <a:lnTo>
                  <a:pt x="943298" y="649548"/>
                </a:lnTo>
                <a:lnTo>
                  <a:pt x="953332" y="653812"/>
                </a:lnTo>
                <a:cubicBezTo>
                  <a:pt x="954767" y="653812"/>
                  <a:pt x="956199" y="653812"/>
                  <a:pt x="959067" y="653812"/>
                </a:cubicBezTo>
                <a:cubicBezTo>
                  <a:pt x="960501" y="653812"/>
                  <a:pt x="960501" y="653812"/>
                  <a:pt x="961934" y="653812"/>
                </a:cubicBezTo>
                <a:cubicBezTo>
                  <a:pt x="960501" y="656655"/>
                  <a:pt x="961934" y="659497"/>
                  <a:pt x="960501" y="660919"/>
                </a:cubicBezTo>
                <a:cubicBezTo>
                  <a:pt x="960501" y="662340"/>
                  <a:pt x="959067" y="663761"/>
                  <a:pt x="959067" y="665183"/>
                </a:cubicBezTo>
                <a:cubicBezTo>
                  <a:pt x="959067" y="663761"/>
                  <a:pt x="959067" y="663761"/>
                  <a:pt x="959067" y="662340"/>
                </a:cubicBezTo>
                <a:cubicBezTo>
                  <a:pt x="957634" y="662340"/>
                  <a:pt x="956199" y="662340"/>
                  <a:pt x="953332" y="660919"/>
                </a:cubicBezTo>
                <a:lnTo>
                  <a:pt x="953332" y="662340"/>
                </a:lnTo>
                <a:cubicBezTo>
                  <a:pt x="953332" y="663761"/>
                  <a:pt x="956199" y="665183"/>
                  <a:pt x="957634" y="666604"/>
                </a:cubicBezTo>
                <a:cubicBezTo>
                  <a:pt x="957634" y="666604"/>
                  <a:pt x="959067" y="665183"/>
                  <a:pt x="959067" y="665183"/>
                </a:cubicBezTo>
                <a:cubicBezTo>
                  <a:pt x="960501" y="666604"/>
                  <a:pt x="960501" y="666604"/>
                  <a:pt x="960501" y="668024"/>
                </a:cubicBezTo>
                <a:cubicBezTo>
                  <a:pt x="966235" y="670867"/>
                  <a:pt x="973402" y="670867"/>
                  <a:pt x="977702" y="675131"/>
                </a:cubicBezTo>
                <a:cubicBezTo>
                  <a:pt x="992038" y="668024"/>
                  <a:pt x="984871" y="645284"/>
                  <a:pt x="1007808" y="641020"/>
                </a:cubicBezTo>
                <a:cubicBezTo>
                  <a:pt x="1003507" y="640309"/>
                  <a:pt x="1000999" y="641375"/>
                  <a:pt x="998311" y="642086"/>
                </a:cubicBezTo>
                <a:lnTo>
                  <a:pt x="995167" y="641769"/>
                </a:lnTo>
                <a:lnTo>
                  <a:pt x="1000641" y="639598"/>
                </a:lnTo>
                <a:lnTo>
                  <a:pt x="999207" y="638177"/>
                </a:lnTo>
                <a:lnTo>
                  <a:pt x="994471" y="641699"/>
                </a:lnTo>
                <a:lnTo>
                  <a:pt x="987738" y="641020"/>
                </a:lnTo>
                <a:cubicBezTo>
                  <a:pt x="986305" y="629650"/>
                  <a:pt x="1013543" y="628227"/>
                  <a:pt x="1026446" y="622543"/>
                </a:cubicBezTo>
                <a:lnTo>
                  <a:pt x="1013543" y="618279"/>
                </a:lnTo>
                <a:cubicBezTo>
                  <a:pt x="1029313" y="614015"/>
                  <a:pt x="1010675" y="612593"/>
                  <a:pt x="1019277" y="605487"/>
                </a:cubicBezTo>
                <a:cubicBezTo>
                  <a:pt x="1020710" y="606908"/>
                  <a:pt x="1023579" y="611172"/>
                  <a:pt x="1025011" y="608329"/>
                </a:cubicBezTo>
                <a:cubicBezTo>
                  <a:pt x="1026446" y="601223"/>
                  <a:pt x="1014977" y="602644"/>
                  <a:pt x="1013543" y="596958"/>
                </a:cubicBezTo>
                <a:cubicBezTo>
                  <a:pt x="1037914" y="596958"/>
                  <a:pt x="1003508" y="587009"/>
                  <a:pt x="1019277" y="579902"/>
                </a:cubicBezTo>
                <a:lnTo>
                  <a:pt x="1014977" y="578481"/>
                </a:lnTo>
                <a:cubicBezTo>
                  <a:pt x="1020712" y="575638"/>
                  <a:pt x="1020712" y="569242"/>
                  <a:pt x="1019457" y="562135"/>
                </a:cubicBezTo>
                <a:lnTo>
                  <a:pt x="1017325" y="547713"/>
                </a:lnTo>
                <a:lnTo>
                  <a:pt x="1025011" y="554319"/>
                </a:lnTo>
                <a:lnTo>
                  <a:pt x="1029313" y="544369"/>
                </a:lnTo>
                <a:cubicBezTo>
                  <a:pt x="1027879"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1" y="542948"/>
                  <a:pt x="1030746" y="532998"/>
                </a:cubicBezTo>
                <a:cubicBezTo>
                  <a:pt x="1026446" y="527313"/>
                  <a:pt x="1040781" y="518785"/>
                  <a:pt x="1053683" y="518785"/>
                </a:cubicBezTo>
                <a:cubicBezTo>
                  <a:pt x="1030746" y="501728"/>
                  <a:pt x="1059417" y="491780"/>
                  <a:pt x="1039347" y="483252"/>
                </a:cubicBezTo>
                <a:cubicBezTo>
                  <a:pt x="1039347" y="483252"/>
                  <a:pt x="1047949" y="484673"/>
                  <a:pt x="1046516" y="480409"/>
                </a:cubicBezTo>
                <a:lnTo>
                  <a:pt x="1040781" y="480409"/>
                </a:lnTo>
                <a:cubicBezTo>
                  <a:pt x="1035046" y="467617"/>
                  <a:pt x="1063717" y="478988"/>
                  <a:pt x="1060852" y="471881"/>
                </a:cubicBezTo>
                <a:cubicBezTo>
                  <a:pt x="1056550" y="470459"/>
                  <a:pt x="1053683" y="471881"/>
                  <a:pt x="1049381" y="470459"/>
                </a:cubicBezTo>
                <a:cubicBezTo>
                  <a:pt x="1050816" y="457667"/>
                  <a:pt x="1082355" y="463354"/>
                  <a:pt x="1075187" y="446297"/>
                </a:cubicBezTo>
                <a:cubicBezTo>
                  <a:pt x="1073753" y="444876"/>
                  <a:pt x="1070886" y="444876"/>
                  <a:pt x="1070886" y="446297"/>
                </a:cubicBezTo>
                <a:cubicBezTo>
                  <a:pt x="1069453" y="446297"/>
                  <a:pt x="1069453" y="443455"/>
                  <a:pt x="1076620" y="442033"/>
                </a:cubicBezTo>
                <a:lnTo>
                  <a:pt x="1082355" y="449140"/>
                </a:lnTo>
                <a:cubicBezTo>
                  <a:pt x="1108159" y="453404"/>
                  <a:pt x="1079487" y="429241"/>
                  <a:pt x="1089523" y="422134"/>
                </a:cubicBezTo>
                <a:cubicBezTo>
                  <a:pt x="1085222" y="422134"/>
                  <a:pt x="1080922" y="427820"/>
                  <a:pt x="1076620" y="422134"/>
                </a:cubicBezTo>
                <a:cubicBezTo>
                  <a:pt x="1079487" y="416449"/>
                  <a:pt x="1103859" y="427820"/>
                  <a:pt x="1095258" y="415029"/>
                </a:cubicBezTo>
                <a:cubicBezTo>
                  <a:pt x="1090956" y="417870"/>
                  <a:pt x="1079487" y="410763"/>
                  <a:pt x="1075187" y="413606"/>
                </a:cubicBezTo>
                <a:cubicBezTo>
                  <a:pt x="1075187" y="407922"/>
                  <a:pt x="1069453" y="402236"/>
                  <a:pt x="1079487" y="403658"/>
                </a:cubicBezTo>
                <a:cubicBezTo>
                  <a:pt x="1079487" y="402236"/>
                  <a:pt x="1076620" y="400815"/>
                  <a:pt x="1073753" y="399394"/>
                </a:cubicBezTo>
                <a:cubicBezTo>
                  <a:pt x="1082355" y="399394"/>
                  <a:pt x="1079487" y="392287"/>
                  <a:pt x="1078053" y="388023"/>
                </a:cubicBezTo>
                <a:lnTo>
                  <a:pt x="1073753" y="386601"/>
                </a:lnTo>
                <a:cubicBezTo>
                  <a:pt x="1099558" y="389444"/>
                  <a:pt x="1079487" y="376652"/>
                  <a:pt x="1083789" y="369545"/>
                </a:cubicBezTo>
                <a:lnTo>
                  <a:pt x="1076620" y="368125"/>
                </a:lnTo>
                <a:cubicBezTo>
                  <a:pt x="1080922" y="365281"/>
                  <a:pt x="1090956" y="363861"/>
                  <a:pt x="1083789" y="353911"/>
                </a:cubicBezTo>
                <a:lnTo>
                  <a:pt x="1073753" y="353911"/>
                </a:lnTo>
                <a:cubicBezTo>
                  <a:pt x="1082355" y="351068"/>
                  <a:pt x="1072320" y="336855"/>
                  <a:pt x="1086656" y="338276"/>
                </a:cubicBezTo>
                <a:cubicBezTo>
                  <a:pt x="1085222" y="335433"/>
                  <a:pt x="1070886" y="336855"/>
                  <a:pt x="1072320" y="328327"/>
                </a:cubicBezTo>
                <a:cubicBezTo>
                  <a:pt x="1079487" y="328327"/>
                  <a:pt x="1086656" y="325484"/>
                  <a:pt x="1079487" y="319798"/>
                </a:cubicBezTo>
                <a:cubicBezTo>
                  <a:pt x="1075187" y="318377"/>
                  <a:pt x="1070886" y="316957"/>
                  <a:pt x="1073753" y="321220"/>
                </a:cubicBezTo>
                <a:cubicBezTo>
                  <a:pt x="1075187" y="322641"/>
                  <a:pt x="1075187" y="322641"/>
                  <a:pt x="1078053" y="322641"/>
                </a:cubicBezTo>
                <a:lnTo>
                  <a:pt x="1070886" y="322641"/>
                </a:lnTo>
                <a:cubicBezTo>
                  <a:pt x="1066586" y="314113"/>
                  <a:pt x="1078053" y="319798"/>
                  <a:pt x="1076620" y="312693"/>
                </a:cubicBezTo>
                <a:cubicBezTo>
                  <a:pt x="1072320" y="309850"/>
                  <a:pt x="1068019" y="312693"/>
                  <a:pt x="1063717" y="311270"/>
                </a:cubicBezTo>
                <a:close/>
                <a:moveTo>
                  <a:pt x="461537" y="282944"/>
                </a:moveTo>
                <a:lnTo>
                  <a:pt x="438676" y="295636"/>
                </a:lnTo>
                <a:lnTo>
                  <a:pt x="434815" y="297805"/>
                </a:lnTo>
                <a:lnTo>
                  <a:pt x="437243" y="295636"/>
                </a:lnTo>
                <a:cubicBezTo>
                  <a:pt x="442978" y="291372"/>
                  <a:pt x="449070" y="287464"/>
                  <a:pt x="454446" y="284799"/>
                </a:cubicBezTo>
                <a:close/>
                <a:moveTo>
                  <a:pt x="448532" y="276980"/>
                </a:moveTo>
                <a:cubicBezTo>
                  <a:pt x="451578" y="276092"/>
                  <a:pt x="453729" y="276447"/>
                  <a:pt x="455879" y="277157"/>
                </a:cubicBezTo>
                <a:cubicBezTo>
                  <a:pt x="448710" y="281421"/>
                  <a:pt x="441542" y="282844"/>
                  <a:pt x="435808" y="284264"/>
                </a:cubicBezTo>
                <a:cubicBezTo>
                  <a:pt x="441543" y="280000"/>
                  <a:pt x="445485" y="277868"/>
                  <a:pt x="448532" y="276980"/>
                </a:cubicBezTo>
                <a:close/>
                <a:moveTo>
                  <a:pt x="470216" y="243047"/>
                </a:moveTo>
                <a:cubicBezTo>
                  <a:pt x="458747" y="251575"/>
                  <a:pt x="458747" y="260102"/>
                  <a:pt x="447278" y="261524"/>
                </a:cubicBezTo>
                <a:cubicBezTo>
                  <a:pt x="428641" y="262945"/>
                  <a:pt x="460180" y="251575"/>
                  <a:pt x="470216" y="243047"/>
                </a:cubicBezTo>
                <a:close/>
                <a:moveTo>
                  <a:pt x="513221" y="231676"/>
                </a:moveTo>
                <a:cubicBezTo>
                  <a:pt x="501752" y="238783"/>
                  <a:pt x="494585" y="248731"/>
                  <a:pt x="470214" y="261524"/>
                </a:cubicBezTo>
                <a:cubicBezTo>
                  <a:pt x="485984" y="248731"/>
                  <a:pt x="500320" y="238783"/>
                  <a:pt x="513221" y="231676"/>
                </a:cubicBezTo>
                <a:close/>
                <a:moveTo>
                  <a:pt x="1733201" y="220305"/>
                </a:moveTo>
                <a:cubicBezTo>
                  <a:pt x="1757571" y="243046"/>
                  <a:pt x="1751837" y="223148"/>
                  <a:pt x="1761873" y="237360"/>
                </a:cubicBezTo>
                <a:lnTo>
                  <a:pt x="1750404" y="245888"/>
                </a:lnTo>
                <a:cubicBezTo>
                  <a:pt x="1744670" y="235939"/>
                  <a:pt x="1738935" y="228833"/>
                  <a:pt x="1733201" y="220305"/>
                </a:cubicBezTo>
                <a:close/>
                <a:moveTo>
                  <a:pt x="1609913" y="98071"/>
                </a:moveTo>
                <a:lnTo>
                  <a:pt x="1645752" y="120812"/>
                </a:lnTo>
                <a:cubicBezTo>
                  <a:pt x="1658655" y="132183"/>
                  <a:pt x="1631416" y="117969"/>
                  <a:pt x="1624249" y="113705"/>
                </a:cubicBezTo>
                <a:cubicBezTo>
                  <a:pt x="1619948" y="109442"/>
                  <a:pt x="1608479" y="102335"/>
                  <a:pt x="1609913" y="98071"/>
                </a:cubicBezTo>
                <a:close/>
                <a:moveTo>
                  <a:pt x="761232" y="92384"/>
                </a:moveTo>
                <a:cubicBezTo>
                  <a:pt x="771268" y="92384"/>
                  <a:pt x="778435" y="93806"/>
                  <a:pt x="791339" y="93806"/>
                </a:cubicBezTo>
                <a:cubicBezTo>
                  <a:pt x="782735" y="93806"/>
                  <a:pt x="771268" y="96650"/>
                  <a:pt x="762667" y="100913"/>
                </a:cubicBezTo>
                <a:cubicBezTo>
                  <a:pt x="758365" y="102334"/>
                  <a:pt x="754064" y="103755"/>
                  <a:pt x="751198" y="105177"/>
                </a:cubicBezTo>
                <a:cubicBezTo>
                  <a:pt x="802807" y="78171"/>
                  <a:pt x="728261" y="100913"/>
                  <a:pt x="721092" y="102334"/>
                </a:cubicBezTo>
                <a:cubicBezTo>
                  <a:pt x="741162" y="93806"/>
                  <a:pt x="752631" y="92384"/>
                  <a:pt x="761232" y="92384"/>
                </a:cubicBezTo>
                <a:close/>
                <a:moveTo>
                  <a:pt x="863017" y="88122"/>
                </a:moveTo>
                <a:lnTo>
                  <a:pt x="832912" y="98071"/>
                </a:lnTo>
                <a:lnTo>
                  <a:pt x="851548" y="102335"/>
                </a:lnTo>
                <a:close/>
                <a:moveTo>
                  <a:pt x="1396309" y="69645"/>
                </a:moveTo>
                <a:cubicBezTo>
                  <a:pt x="1387708" y="71065"/>
                  <a:pt x="1393442" y="76752"/>
                  <a:pt x="1403478" y="82436"/>
                </a:cubicBezTo>
                <a:cubicBezTo>
                  <a:pt x="1413512" y="88122"/>
                  <a:pt x="1424981" y="96650"/>
                  <a:pt x="1430715" y="100914"/>
                </a:cubicBezTo>
                <a:cubicBezTo>
                  <a:pt x="1427848" y="82436"/>
                  <a:pt x="1439317" y="86700"/>
                  <a:pt x="1455087" y="95229"/>
                </a:cubicBezTo>
                <a:cubicBezTo>
                  <a:pt x="1459387" y="96650"/>
                  <a:pt x="1463688" y="99493"/>
                  <a:pt x="1467988" y="102335"/>
                </a:cubicBezTo>
                <a:cubicBezTo>
                  <a:pt x="1472290" y="105178"/>
                  <a:pt x="1476590" y="108021"/>
                  <a:pt x="1480891" y="110863"/>
                </a:cubicBezTo>
                <a:cubicBezTo>
                  <a:pt x="1489493" y="116549"/>
                  <a:pt x="1498094" y="120813"/>
                  <a:pt x="1506696" y="120813"/>
                </a:cubicBezTo>
                <a:cubicBezTo>
                  <a:pt x="1500961" y="115128"/>
                  <a:pt x="1480891" y="108021"/>
                  <a:pt x="1478024" y="100914"/>
                </a:cubicBezTo>
                <a:cubicBezTo>
                  <a:pt x="1488059" y="102335"/>
                  <a:pt x="1506696" y="109442"/>
                  <a:pt x="1518165" y="116549"/>
                </a:cubicBezTo>
                <a:cubicBezTo>
                  <a:pt x="1516730" y="113706"/>
                  <a:pt x="1516730" y="110863"/>
                  <a:pt x="1519597" y="106599"/>
                </a:cubicBezTo>
                <a:cubicBezTo>
                  <a:pt x="1506696" y="105178"/>
                  <a:pt x="1483759" y="96650"/>
                  <a:pt x="1460821" y="89543"/>
                </a:cubicBezTo>
                <a:cubicBezTo>
                  <a:pt x="1436449" y="83859"/>
                  <a:pt x="1413512" y="73908"/>
                  <a:pt x="1396309" y="69645"/>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3"/>
                </a:cubicBezTo>
                <a:cubicBezTo>
                  <a:pt x="894556" y="63958"/>
                  <a:pt x="910325" y="59694"/>
                  <a:pt x="901723" y="55430"/>
                </a:cubicBezTo>
                <a:cubicBezTo>
                  <a:pt x="913192" y="52588"/>
                  <a:pt x="921435" y="52588"/>
                  <a:pt x="928245" y="53654"/>
                </a:cubicBezTo>
                <a:close/>
                <a:moveTo>
                  <a:pt x="1191308" y="31268"/>
                </a:moveTo>
                <a:cubicBezTo>
                  <a:pt x="1182706" y="32691"/>
                  <a:pt x="1174105" y="32691"/>
                  <a:pt x="1165503" y="34111"/>
                </a:cubicBezTo>
                <a:cubicBezTo>
                  <a:pt x="1172670" y="34111"/>
                  <a:pt x="1178405" y="35532"/>
                  <a:pt x="1184139" y="35532"/>
                </a:cubicBezTo>
                <a:close/>
                <a:moveTo>
                  <a:pt x="1326065" y="9949"/>
                </a:moveTo>
                <a:cubicBezTo>
                  <a:pt x="1359036" y="15634"/>
                  <a:pt x="1369072" y="22740"/>
                  <a:pt x="1376239" y="31268"/>
                </a:cubicBezTo>
                <a:cubicBezTo>
                  <a:pt x="1381973" y="39797"/>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5"/>
                  <a:pt x="1521032" y="89543"/>
                  <a:pt x="1535367"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8"/>
                </a:cubicBezTo>
                <a:cubicBezTo>
                  <a:pt x="1637151" y="174824"/>
                  <a:pt x="1645753" y="177665"/>
                  <a:pt x="1640018" y="166294"/>
                </a:cubicBezTo>
                <a:cubicBezTo>
                  <a:pt x="1618515" y="135027"/>
                  <a:pt x="1611347" y="115128"/>
                  <a:pt x="1545402" y="81015"/>
                </a:cubicBezTo>
                <a:cubicBezTo>
                  <a:pt x="1531066" y="85279"/>
                  <a:pt x="1588409" y="117970"/>
                  <a:pt x="1568339" y="108021"/>
                </a:cubicBezTo>
                <a:cubicBezTo>
                  <a:pt x="1555438" y="99493"/>
                  <a:pt x="1536800" y="90964"/>
                  <a:pt x="1518165" y="83859"/>
                </a:cubicBezTo>
                <a:cubicBezTo>
                  <a:pt x="1499527" y="76752"/>
                  <a:pt x="1482324" y="68224"/>
                  <a:pt x="1472290" y="59696"/>
                </a:cubicBezTo>
                <a:cubicBezTo>
                  <a:pt x="1485191" y="63960"/>
                  <a:pt x="1496660" y="69645"/>
                  <a:pt x="1508129" y="75331"/>
                </a:cubicBezTo>
                <a:cubicBezTo>
                  <a:pt x="1521032" y="81015"/>
                  <a:pt x="1532500" y="86700"/>
                  <a:pt x="1543969" y="92386"/>
                </a:cubicBezTo>
                <a:cubicBezTo>
                  <a:pt x="1551136" y="76752"/>
                  <a:pt x="1515297" y="78172"/>
                  <a:pt x="1505261" y="65381"/>
                </a:cubicBezTo>
                <a:cubicBezTo>
                  <a:pt x="1516730" y="62538"/>
                  <a:pt x="1532500" y="69645"/>
                  <a:pt x="1548269" y="78172"/>
                </a:cubicBezTo>
                <a:cubicBezTo>
                  <a:pt x="1562605" y="86700"/>
                  <a:pt x="1579808" y="98071"/>
                  <a:pt x="1595578" y="102335"/>
                </a:cubicBezTo>
                <a:lnTo>
                  <a:pt x="1591277" y="99493"/>
                </a:lnTo>
                <a:cubicBezTo>
                  <a:pt x="1605612" y="106599"/>
                  <a:pt x="1614214" y="113706"/>
                  <a:pt x="1622815" y="119392"/>
                </a:cubicBezTo>
                <a:cubicBezTo>
                  <a:pt x="1629984" y="125076"/>
                  <a:pt x="1635718" y="127920"/>
                  <a:pt x="1641453" y="132183"/>
                </a:cubicBezTo>
                <a:cubicBezTo>
                  <a:pt x="1647187" y="135027"/>
                  <a:pt x="1652921" y="139290"/>
                  <a:pt x="1660088" y="144975"/>
                </a:cubicBezTo>
                <a:cubicBezTo>
                  <a:pt x="1667257" y="150661"/>
                  <a:pt x="1675859" y="157767"/>
                  <a:pt x="1687327" y="169138"/>
                </a:cubicBezTo>
                <a:cubicBezTo>
                  <a:pt x="1684460" y="174824"/>
                  <a:pt x="1678726" y="173401"/>
                  <a:pt x="1670124" y="169138"/>
                </a:cubicBezTo>
                <a:cubicBezTo>
                  <a:pt x="1661523" y="164874"/>
                  <a:pt x="1651487" y="156346"/>
                  <a:pt x="1637151" y="150661"/>
                </a:cubicBezTo>
                <a:cubicBezTo>
                  <a:pt x="1647187" y="157767"/>
                  <a:pt x="1657221" y="166294"/>
                  <a:pt x="1667257" y="174824"/>
                </a:cubicBezTo>
                <a:cubicBezTo>
                  <a:pt x="1677291" y="183351"/>
                  <a:pt x="1687327" y="191879"/>
                  <a:pt x="1697361" y="201828"/>
                </a:cubicBezTo>
                <a:cubicBezTo>
                  <a:pt x="1715999" y="221726"/>
                  <a:pt x="1737502" y="243047"/>
                  <a:pt x="1754705" y="265789"/>
                </a:cubicBezTo>
                <a:cubicBezTo>
                  <a:pt x="1774775" y="288529"/>
                  <a:pt x="1790545" y="312691"/>
                  <a:pt x="1807748" y="334012"/>
                </a:cubicBezTo>
                <a:cubicBezTo>
                  <a:pt x="1816350" y="345383"/>
                  <a:pt x="1823517" y="356754"/>
                  <a:pt x="1832118" y="366703"/>
                </a:cubicBezTo>
                <a:cubicBezTo>
                  <a:pt x="1840720" y="376653"/>
                  <a:pt x="1850756" y="386601"/>
                  <a:pt x="1857923" y="396551"/>
                </a:cubicBezTo>
                <a:lnTo>
                  <a:pt x="1853623" y="382337"/>
                </a:lnTo>
                <a:lnTo>
                  <a:pt x="1847889" y="368123"/>
                </a:lnTo>
                <a:lnTo>
                  <a:pt x="1837853" y="339697"/>
                </a:lnTo>
                <a:cubicBezTo>
                  <a:pt x="1847889" y="355332"/>
                  <a:pt x="1860790" y="378073"/>
                  <a:pt x="1867959" y="397972"/>
                </a:cubicBezTo>
                <a:cubicBezTo>
                  <a:pt x="1876560" y="416450"/>
                  <a:pt x="1885162" y="430662"/>
                  <a:pt x="1892329" y="424978"/>
                </a:cubicBezTo>
                <a:cubicBezTo>
                  <a:pt x="1874052" y="397261"/>
                  <a:pt x="1879964" y="396728"/>
                  <a:pt x="1881039" y="389199"/>
                </a:cubicBezTo>
                <a:lnTo>
                  <a:pt x="1879634" y="379503"/>
                </a:lnTo>
                <a:lnTo>
                  <a:pt x="1892329" y="423555"/>
                </a:lnTo>
                <a:cubicBezTo>
                  <a:pt x="1896630" y="434926"/>
                  <a:pt x="1898063" y="446297"/>
                  <a:pt x="1900930" y="456247"/>
                </a:cubicBezTo>
                <a:cubicBezTo>
                  <a:pt x="1902365" y="466195"/>
                  <a:pt x="1905232" y="477566"/>
                  <a:pt x="1906665" y="486094"/>
                </a:cubicBezTo>
                <a:cubicBezTo>
                  <a:pt x="1905232" y="470459"/>
                  <a:pt x="1922435" y="500308"/>
                  <a:pt x="1925302" y="504572"/>
                </a:cubicBezTo>
                <a:cubicBezTo>
                  <a:pt x="1931036" y="540105"/>
                  <a:pt x="1916700" y="507415"/>
                  <a:pt x="1910966" y="505993"/>
                </a:cubicBezTo>
                <a:cubicBezTo>
                  <a:pt x="1916700" y="524470"/>
                  <a:pt x="1912399" y="555740"/>
                  <a:pt x="1923868" y="569952"/>
                </a:cubicBezTo>
                <a:cubicBezTo>
                  <a:pt x="1929602" y="582745"/>
                  <a:pt x="1931036" y="574218"/>
                  <a:pt x="1931036" y="561424"/>
                </a:cubicBezTo>
                <a:cubicBezTo>
                  <a:pt x="1931036" y="548633"/>
                  <a:pt x="1929602" y="531577"/>
                  <a:pt x="1932469" y="525891"/>
                </a:cubicBezTo>
                <a:cubicBezTo>
                  <a:pt x="1935336" y="562847"/>
                  <a:pt x="1935336" y="598380"/>
                  <a:pt x="1933903" y="633914"/>
                </a:cubicBezTo>
                <a:lnTo>
                  <a:pt x="1936771" y="631071"/>
                </a:lnTo>
                <a:cubicBezTo>
                  <a:pt x="1933903" y="639598"/>
                  <a:pt x="1932469" y="655233"/>
                  <a:pt x="1935336" y="666604"/>
                </a:cubicBezTo>
                <a:cubicBezTo>
                  <a:pt x="1942505" y="677975"/>
                  <a:pt x="1943938" y="652390"/>
                  <a:pt x="1941071" y="636755"/>
                </a:cubicBezTo>
                <a:cubicBezTo>
                  <a:pt x="1948239" y="665182"/>
                  <a:pt x="1942505" y="689346"/>
                  <a:pt x="1933903" y="713508"/>
                </a:cubicBezTo>
                <a:cubicBezTo>
                  <a:pt x="1929602" y="737670"/>
                  <a:pt x="1923868" y="758990"/>
                  <a:pt x="1932469" y="783152"/>
                </a:cubicBezTo>
                <a:cubicBezTo>
                  <a:pt x="1929602" y="793102"/>
                  <a:pt x="1925302" y="803051"/>
                  <a:pt x="1922435" y="813001"/>
                </a:cubicBezTo>
                <a:cubicBezTo>
                  <a:pt x="1923868" y="815844"/>
                  <a:pt x="1926735" y="821529"/>
                  <a:pt x="1928169" y="815844"/>
                </a:cubicBezTo>
                <a:lnTo>
                  <a:pt x="1916700" y="844270"/>
                </a:lnTo>
                <a:cubicBezTo>
                  <a:pt x="1899497" y="898280"/>
                  <a:pt x="1928169" y="861326"/>
                  <a:pt x="1926735" y="881224"/>
                </a:cubicBezTo>
                <a:lnTo>
                  <a:pt x="1926735" y="878381"/>
                </a:lnTo>
                <a:cubicBezTo>
                  <a:pt x="1925302" y="895438"/>
                  <a:pt x="1928169" y="909651"/>
                  <a:pt x="1932469" y="898280"/>
                </a:cubicBezTo>
                <a:cubicBezTo>
                  <a:pt x="1925302" y="918178"/>
                  <a:pt x="1916700" y="936656"/>
                  <a:pt x="1908099" y="955134"/>
                </a:cubicBezTo>
                <a:cubicBezTo>
                  <a:pt x="1899497" y="963662"/>
                  <a:pt x="1886594" y="989245"/>
                  <a:pt x="1873693" y="1010566"/>
                </a:cubicBezTo>
                <a:cubicBezTo>
                  <a:pt x="1860790" y="1031885"/>
                  <a:pt x="1846454" y="1048941"/>
                  <a:pt x="1836420" y="1044677"/>
                </a:cubicBezTo>
                <a:cubicBezTo>
                  <a:pt x="1832118" y="1060312"/>
                  <a:pt x="1830685" y="1071683"/>
                  <a:pt x="1836420" y="1067419"/>
                </a:cubicBezTo>
                <a:cubicBezTo>
                  <a:pt x="1814915" y="1105795"/>
                  <a:pt x="1856490" y="1064576"/>
                  <a:pt x="1820650" y="1127114"/>
                </a:cubicBezTo>
                <a:cubicBezTo>
                  <a:pt x="1823517" y="1129957"/>
                  <a:pt x="1827818" y="1121430"/>
                  <a:pt x="1833553" y="1112902"/>
                </a:cubicBezTo>
                <a:cubicBezTo>
                  <a:pt x="1824951" y="1129957"/>
                  <a:pt x="1819217" y="1135642"/>
                  <a:pt x="1816350" y="1137064"/>
                </a:cubicBezTo>
                <a:cubicBezTo>
                  <a:pt x="1817783" y="1138485"/>
                  <a:pt x="1819217" y="1139906"/>
                  <a:pt x="1820650" y="1145592"/>
                </a:cubicBezTo>
                <a:cubicBezTo>
                  <a:pt x="1813483" y="1141328"/>
                  <a:pt x="1800579" y="1168334"/>
                  <a:pt x="1793412" y="1182546"/>
                </a:cubicBezTo>
                <a:cubicBezTo>
                  <a:pt x="1802014" y="1178282"/>
                  <a:pt x="1809181" y="1174019"/>
                  <a:pt x="1817783" y="1168334"/>
                </a:cubicBezTo>
                <a:cubicBezTo>
                  <a:pt x="1804881" y="1179703"/>
                  <a:pt x="1796279" y="1188232"/>
                  <a:pt x="1781944" y="1213816"/>
                </a:cubicBezTo>
                <a:lnTo>
                  <a:pt x="1800579" y="1202445"/>
                </a:lnTo>
                <a:cubicBezTo>
                  <a:pt x="1786244" y="1222343"/>
                  <a:pt x="1781944" y="1220923"/>
                  <a:pt x="1777642" y="1220923"/>
                </a:cubicBezTo>
                <a:cubicBezTo>
                  <a:pt x="1773342" y="1220923"/>
                  <a:pt x="1770475" y="1223766"/>
                  <a:pt x="1756139" y="1249349"/>
                </a:cubicBezTo>
                <a:lnTo>
                  <a:pt x="1769041" y="1225187"/>
                </a:lnTo>
                <a:lnTo>
                  <a:pt x="1780509" y="1201024"/>
                </a:lnTo>
                <a:cubicBezTo>
                  <a:pt x="1761873" y="1226607"/>
                  <a:pt x="1751838" y="1232293"/>
                  <a:pt x="1743236" y="1233714"/>
                </a:cubicBezTo>
                <a:cubicBezTo>
                  <a:pt x="1734635" y="1235135"/>
                  <a:pt x="1728900" y="1232293"/>
                  <a:pt x="1717432" y="1240821"/>
                </a:cubicBezTo>
                <a:cubicBezTo>
                  <a:pt x="1705963" y="1250770"/>
                  <a:pt x="1693061" y="1263563"/>
                  <a:pt x="1683026" y="1276355"/>
                </a:cubicBezTo>
                <a:lnTo>
                  <a:pt x="1667257" y="1296253"/>
                </a:lnTo>
                <a:cubicBezTo>
                  <a:pt x="1661523" y="1301938"/>
                  <a:pt x="1655788" y="1309045"/>
                  <a:pt x="1650054" y="1314731"/>
                </a:cubicBezTo>
                <a:cubicBezTo>
                  <a:pt x="1628550" y="1340314"/>
                  <a:pt x="1604179" y="1360213"/>
                  <a:pt x="1578375" y="1367320"/>
                </a:cubicBezTo>
                <a:cubicBezTo>
                  <a:pt x="1578375" y="1378690"/>
                  <a:pt x="1586977" y="1375847"/>
                  <a:pt x="1578375" y="1392903"/>
                </a:cubicBezTo>
                <a:cubicBezTo>
                  <a:pt x="1595578" y="1382954"/>
                  <a:pt x="1607047" y="1373004"/>
                  <a:pt x="1618515" y="1365897"/>
                </a:cubicBezTo>
                <a:cubicBezTo>
                  <a:pt x="1629984" y="1360213"/>
                  <a:pt x="1640018" y="1355949"/>
                  <a:pt x="1651487" y="1353106"/>
                </a:cubicBezTo>
                <a:cubicBezTo>
                  <a:pt x="1683026" y="1328943"/>
                  <a:pt x="1680159" y="1318995"/>
                  <a:pt x="1678726" y="1310465"/>
                </a:cubicBezTo>
                <a:cubicBezTo>
                  <a:pt x="1677291" y="1300517"/>
                  <a:pt x="1675859" y="1291989"/>
                  <a:pt x="1711697" y="1264984"/>
                </a:cubicBezTo>
                <a:cubicBezTo>
                  <a:pt x="1717432" y="1276355"/>
                  <a:pt x="1700229" y="1297674"/>
                  <a:pt x="1680159" y="1311888"/>
                </a:cubicBezTo>
                <a:cubicBezTo>
                  <a:pt x="1685893" y="1320416"/>
                  <a:pt x="1710265" y="1300517"/>
                  <a:pt x="1726033" y="1289146"/>
                </a:cubicBezTo>
                <a:cubicBezTo>
                  <a:pt x="1700229" y="1316862"/>
                  <a:pt x="1669586" y="1356570"/>
                  <a:pt x="1645596" y="1383687"/>
                </a:cubicBezTo>
                <a:lnTo>
                  <a:pt x="1624252" y="1405694"/>
                </a:lnTo>
                <a:lnTo>
                  <a:pt x="1624250" y="1405696"/>
                </a:lnTo>
                <a:cubicBezTo>
                  <a:pt x="1609914" y="1411381"/>
                  <a:pt x="1574073" y="1432700"/>
                  <a:pt x="1562605" y="1445493"/>
                </a:cubicBezTo>
                <a:cubicBezTo>
                  <a:pt x="1559738" y="1438386"/>
                  <a:pt x="1495227" y="1481026"/>
                  <a:pt x="1505261" y="1454021"/>
                </a:cubicBezTo>
                <a:cubicBezTo>
                  <a:pt x="1482324" y="1466813"/>
                  <a:pt x="1478024" y="1476763"/>
                  <a:pt x="1473723" y="1483868"/>
                </a:cubicBezTo>
                <a:cubicBezTo>
                  <a:pt x="1469423" y="1490975"/>
                  <a:pt x="1463688" y="1496661"/>
                  <a:pt x="1436449" y="1502346"/>
                </a:cubicBezTo>
                <a:cubicBezTo>
                  <a:pt x="1460821" y="1503767"/>
                  <a:pt x="1412079" y="1527929"/>
                  <a:pt x="1436449" y="1526508"/>
                </a:cubicBezTo>
                <a:cubicBezTo>
                  <a:pt x="1440751" y="1517981"/>
                  <a:pt x="1459387" y="1509453"/>
                  <a:pt x="1478024" y="1502346"/>
                </a:cubicBezTo>
                <a:cubicBezTo>
                  <a:pt x="1496660" y="1493818"/>
                  <a:pt x="1519597" y="1488132"/>
                  <a:pt x="1532500" y="1482447"/>
                </a:cubicBezTo>
                <a:cubicBezTo>
                  <a:pt x="1522465" y="1490975"/>
                  <a:pt x="1510996" y="1499503"/>
                  <a:pt x="1500961" y="1508031"/>
                </a:cubicBezTo>
                <a:cubicBezTo>
                  <a:pt x="1490926" y="1516560"/>
                  <a:pt x="1480891" y="1525088"/>
                  <a:pt x="1469423" y="1532194"/>
                </a:cubicBezTo>
                <a:cubicBezTo>
                  <a:pt x="1483759" y="1519401"/>
                  <a:pt x="1455087" y="1526508"/>
                  <a:pt x="1445051" y="1530772"/>
                </a:cubicBezTo>
                <a:lnTo>
                  <a:pt x="1440751" y="1544986"/>
                </a:lnTo>
                <a:cubicBezTo>
                  <a:pt x="1429282" y="1536458"/>
                  <a:pt x="1402044" y="1556357"/>
                  <a:pt x="1369072" y="1577676"/>
                </a:cubicBezTo>
                <a:cubicBezTo>
                  <a:pt x="1353302" y="1587625"/>
                  <a:pt x="1334666" y="1597575"/>
                  <a:pt x="1318896" y="1604682"/>
                </a:cubicBezTo>
                <a:cubicBezTo>
                  <a:pt x="1301693" y="1610367"/>
                  <a:pt x="1285924" y="1613210"/>
                  <a:pt x="1274455" y="1610367"/>
                </a:cubicBezTo>
                <a:cubicBezTo>
                  <a:pt x="1297393" y="1603261"/>
                  <a:pt x="1314596" y="1587625"/>
                  <a:pt x="1330365" y="1594732"/>
                </a:cubicBezTo>
                <a:cubicBezTo>
                  <a:pt x="1369072" y="1569149"/>
                  <a:pt x="1314596" y="1580519"/>
                  <a:pt x="1330365" y="1563462"/>
                </a:cubicBezTo>
                <a:cubicBezTo>
                  <a:pt x="1323197" y="1564885"/>
                  <a:pt x="1313161" y="1569149"/>
                  <a:pt x="1304560" y="1571992"/>
                </a:cubicBezTo>
                <a:cubicBezTo>
                  <a:pt x="1294526" y="1574833"/>
                  <a:pt x="1285924" y="1577676"/>
                  <a:pt x="1275888" y="1581940"/>
                </a:cubicBezTo>
                <a:cubicBezTo>
                  <a:pt x="1255818" y="1590468"/>
                  <a:pt x="1235748" y="1597575"/>
                  <a:pt x="1214245" y="1604682"/>
                </a:cubicBezTo>
                <a:cubicBezTo>
                  <a:pt x="1192741" y="1611789"/>
                  <a:pt x="1171238" y="1617473"/>
                  <a:pt x="1149733" y="1621737"/>
                </a:cubicBezTo>
                <a:cubicBezTo>
                  <a:pt x="1128230" y="1626001"/>
                  <a:pt x="1106726" y="1627424"/>
                  <a:pt x="1088090" y="1627424"/>
                </a:cubicBezTo>
                <a:cubicBezTo>
                  <a:pt x="1099917" y="1630621"/>
                  <a:pt x="1121421" y="1626623"/>
                  <a:pt x="1133853" y="1628622"/>
                </a:cubicBezTo>
                <a:lnTo>
                  <a:pt x="1135061" y="1629244"/>
                </a:lnTo>
                <a:lnTo>
                  <a:pt x="1106726" y="1631687"/>
                </a:lnTo>
                <a:lnTo>
                  <a:pt x="1103859" y="1634529"/>
                </a:lnTo>
                <a:lnTo>
                  <a:pt x="1136832" y="1631687"/>
                </a:lnTo>
                <a:lnTo>
                  <a:pt x="1137849" y="1630679"/>
                </a:lnTo>
                <a:lnTo>
                  <a:pt x="1142566" y="1633108"/>
                </a:lnTo>
                <a:cubicBezTo>
                  <a:pt x="1088090" y="1651586"/>
                  <a:pt x="1016411" y="1640215"/>
                  <a:pt x="953333" y="1635951"/>
                </a:cubicBezTo>
                <a:lnTo>
                  <a:pt x="966235" y="1648743"/>
                </a:lnTo>
                <a:cubicBezTo>
                  <a:pt x="938997" y="1644479"/>
                  <a:pt x="933263" y="1645900"/>
                  <a:pt x="927529" y="1648743"/>
                </a:cubicBezTo>
                <a:cubicBezTo>
                  <a:pt x="921794" y="1650164"/>
                  <a:pt x="914626" y="1654428"/>
                  <a:pt x="885954" y="1653007"/>
                </a:cubicBezTo>
                <a:cubicBezTo>
                  <a:pt x="888821" y="1651586"/>
                  <a:pt x="895990" y="1647322"/>
                  <a:pt x="883087" y="1647322"/>
                </a:cubicBezTo>
                <a:cubicBezTo>
                  <a:pt x="835779" y="1650164"/>
                  <a:pt x="878787" y="1658691"/>
                  <a:pt x="847248" y="1662957"/>
                </a:cubicBezTo>
                <a:cubicBezTo>
                  <a:pt x="787037" y="1641636"/>
                  <a:pt x="817142" y="1677169"/>
                  <a:pt x="742596" y="1661535"/>
                </a:cubicBezTo>
                <a:lnTo>
                  <a:pt x="748330" y="1667221"/>
                </a:lnTo>
                <a:cubicBezTo>
                  <a:pt x="719659" y="1660824"/>
                  <a:pt x="685611" y="1659047"/>
                  <a:pt x="650668" y="1657271"/>
                </a:cubicBezTo>
                <a:lnTo>
                  <a:pt x="582677" y="1650706"/>
                </a:lnTo>
                <a:lnTo>
                  <a:pt x="591981" y="1650719"/>
                </a:lnTo>
                <a:cubicBezTo>
                  <a:pt x="596103" y="1649898"/>
                  <a:pt x="598522" y="1648032"/>
                  <a:pt x="597805" y="1644479"/>
                </a:cubicBezTo>
                <a:cubicBezTo>
                  <a:pt x="584902" y="1641636"/>
                  <a:pt x="572000" y="1638793"/>
                  <a:pt x="559097" y="1634529"/>
                </a:cubicBezTo>
                <a:lnTo>
                  <a:pt x="520391" y="1621737"/>
                </a:lnTo>
                <a:cubicBezTo>
                  <a:pt x="514657" y="1623158"/>
                  <a:pt x="481684" y="1614630"/>
                  <a:pt x="500321" y="1627424"/>
                </a:cubicBezTo>
                <a:cubicBezTo>
                  <a:pt x="510355" y="1633108"/>
                  <a:pt x="520391" y="1633108"/>
                  <a:pt x="528993" y="1634529"/>
                </a:cubicBezTo>
                <a:cubicBezTo>
                  <a:pt x="526125" y="1634529"/>
                  <a:pt x="521824" y="1635951"/>
                  <a:pt x="517524" y="1637372"/>
                </a:cubicBezTo>
                <a:cubicBezTo>
                  <a:pt x="447278" y="1608946"/>
                  <a:pt x="527558" y="1620317"/>
                  <a:pt x="530425" y="1608946"/>
                </a:cubicBezTo>
                <a:cubicBezTo>
                  <a:pt x="511790" y="1604682"/>
                  <a:pt x="498887" y="1598996"/>
                  <a:pt x="488852" y="1593311"/>
                </a:cubicBezTo>
                <a:cubicBezTo>
                  <a:pt x="478817" y="1586204"/>
                  <a:pt x="470215" y="1580519"/>
                  <a:pt x="457314" y="1576256"/>
                </a:cubicBezTo>
                <a:cubicBezTo>
                  <a:pt x="441543" y="1583361"/>
                  <a:pt x="500321" y="1606103"/>
                  <a:pt x="464481" y="1607525"/>
                </a:cubicBezTo>
                <a:cubicBezTo>
                  <a:pt x="458746" y="1607525"/>
                  <a:pt x="448712" y="1604682"/>
                  <a:pt x="438676" y="1600418"/>
                </a:cubicBezTo>
                <a:cubicBezTo>
                  <a:pt x="428642" y="1596154"/>
                  <a:pt x="417173" y="1589047"/>
                  <a:pt x="405705" y="1583361"/>
                </a:cubicBezTo>
                <a:cubicBezTo>
                  <a:pt x="382767" y="1570569"/>
                  <a:pt x="361263" y="1553514"/>
                  <a:pt x="352661" y="1542143"/>
                </a:cubicBezTo>
                <a:cubicBezTo>
                  <a:pt x="329724" y="1544986"/>
                  <a:pt x="293885" y="1527929"/>
                  <a:pt x="265213" y="1508031"/>
                </a:cubicBezTo>
                <a:cubicBezTo>
                  <a:pt x="258045" y="1502346"/>
                  <a:pt x="250878" y="1498082"/>
                  <a:pt x="245143" y="1493818"/>
                </a:cubicBezTo>
                <a:cubicBezTo>
                  <a:pt x="239409" y="1489554"/>
                  <a:pt x="233675" y="1485290"/>
                  <a:pt x="227940" y="1482447"/>
                </a:cubicBezTo>
                <a:cubicBezTo>
                  <a:pt x="217905" y="1475340"/>
                  <a:pt x="210737" y="1472497"/>
                  <a:pt x="206436" y="1476763"/>
                </a:cubicBezTo>
                <a:cubicBezTo>
                  <a:pt x="209303" y="1476763"/>
                  <a:pt x="203569" y="1461128"/>
                  <a:pt x="187800" y="1451178"/>
                </a:cubicBezTo>
                <a:lnTo>
                  <a:pt x="192100" y="1462549"/>
                </a:lnTo>
                <a:cubicBezTo>
                  <a:pt x="166296" y="1448335"/>
                  <a:pt x="160561" y="1432700"/>
                  <a:pt x="156261" y="1421329"/>
                </a:cubicBezTo>
                <a:cubicBezTo>
                  <a:pt x="151960" y="1409960"/>
                  <a:pt x="150527" y="1398589"/>
                  <a:pt x="137624" y="1387218"/>
                </a:cubicBezTo>
                <a:cubicBezTo>
                  <a:pt x="134757" y="1390061"/>
                  <a:pt x="140491" y="1400010"/>
                  <a:pt x="140491" y="1407117"/>
                </a:cubicBezTo>
                <a:cubicBezTo>
                  <a:pt x="127590" y="1392903"/>
                  <a:pt x="116121" y="1378690"/>
                  <a:pt x="108952" y="1364477"/>
                </a:cubicBezTo>
                <a:cubicBezTo>
                  <a:pt x="106085" y="1357370"/>
                  <a:pt x="101785" y="1350264"/>
                  <a:pt x="98918" y="1343157"/>
                </a:cubicBezTo>
                <a:cubicBezTo>
                  <a:pt x="94616" y="1336050"/>
                  <a:pt x="93184" y="1328943"/>
                  <a:pt x="90316" y="1321836"/>
                </a:cubicBezTo>
                <a:cubicBezTo>
                  <a:pt x="87449" y="1314731"/>
                  <a:pt x="86015" y="1307624"/>
                  <a:pt x="80281" y="1300517"/>
                </a:cubicBezTo>
                <a:cubicBezTo>
                  <a:pt x="78848" y="1293410"/>
                  <a:pt x="75981" y="1286303"/>
                  <a:pt x="73113" y="1279198"/>
                </a:cubicBezTo>
                <a:cubicBezTo>
                  <a:pt x="70246" y="1272091"/>
                  <a:pt x="65945" y="1263563"/>
                  <a:pt x="63078"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30"/>
                  <a:pt x="60210" y="1235135"/>
                </a:cubicBezTo>
                <a:cubicBezTo>
                  <a:pt x="64512" y="1213816"/>
                  <a:pt x="55910" y="1189653"/>
                  <a:pt x="45875" y="1162648"/>
                </a:cubicBezTo>
                <a:cubicBezTo>
                  <a:pt x="35840" y="1135642"/>
                  <a:pt x="25804" y="1104373"/>
                  <a:pt x="27239" y="1073105"/>
                </a:cubicBezTo>
                <a:cubicBezTo>
                  <a:pt x="22937" y="1078789"/>
                  <a:pt x="25804" y="1124271"/>
                  <a:pt x="17203" y="1101531"/>
                </a:cubicBezTo>
                <a:cubicBezTo>
                  <a:pt x="14336" y="1060312"/>
                  <a:pt x="43007" y="1064576"/>
                  <a:pt x="28672" y="1017673"/>
                </a:cubicBezTo>
                <a:cubicBezTo>
                  <a:pt x="25804" y="1038992"/>
                  <a:pt x="12903" y="1033306"/>
                  <a:pt x="11469" y="1053206"/>
                </a:cubicBezTo>
                <a:cubicBezTo>
                  <a:pt x="8601" y="1021937"/>
                  <a:pt x="1434" y="1000616"/>
                  <a:pt x="11469" y="989245"/>
                </a:cubicBezTo>
                <a:cubicBezTo>
                  <a:pt x="11469" y="980717"/>
                  <a:pt x="7169" y="976453"/>
                  <a:pt x="4301" y="976453"/>
                </a:cubicBezTo>
                <a:cubicBezTo>
                  <a:pt x="11469" y="956555"/>
                  <a:pt x="7169" y="925285"/>
                  <a:pt x="5734" y="903966"/>
                </a:cubicBezTo>
                <a:lnTo>
                  <a:pt x="0" y="909651"/>
                </a:lnTo>
                <a:cubicBezTo>
                  <a:pt x="27239" y="872697"/>
                  <a:pt x="4301" y="845691"/>
                  <a:pt x="10036" y="795945"/>
                </a:cubicBezTo>
                <a:lnTo>
                  <a:pt x="1434" y="801630"/>
                </a:lnTo>
                <a:cubicBezTo>
                  <a:pt x="5734" y="780311"/>
                  <a:pt x="17203" y="749041"/>
                  <a:pt x="11469" y="712086"/>
                </a:cubicBezTo>
                <a:lnTo>
                  <a:pt x="0" y="730563"/>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5"/>
                </a:lnTo>
                <a:cubicBezTo>
                  <a:pt x="8601" y="534419"/>
                  <a:pt x="18637" y="544369"/>
                  <a:pt x="22937" y="504572"/>
                </a:cubicBezTo>
                <a:cubicBezTo>
                  <a:pt x="20070" y="496044"/>
                  <a:pt x="12903" y="517363"/>
                  <a:pt x="7169" y="521627"/>
                </a:cubicBezTo>
                <a:cubicBezTo>
                  <a:pt x="22937" y="473302"/>
                  <a:pt x="38707" y="426398"/>
                  <a:pt x="55910" y="379494"/>
                </a:cubicBezTo>
                <a:cubicBezTo>
                  <a:pt x="63078" y="379494"/>
                  <a:pt x="61645" y="397972"/>
                  <a:pt x="73113" y="386601"/>
                </a:cubicBezTo>
                <a:cubicBezTo>
                  <a:pt x="68812" y="403657"/>
                  <a:pt x="65945" y="419291"/>
                  <a:pt x="63078" y="436348"/>
                </a:cubicBezTo>
                <a:cubicBezTo>
                  <a:pt x="67379" y="461932"/>
                  <a:pt x="80281" y="413607"/>
                  <a:pt x="88882" y="393708"/>
                </a:cubicBezTo>
                <a:lnTo>
                  <a:pt x="81715" y="427821"/>
                </a:lnTo>
                <a:cubicBezTo>
                  <a:pt x="81715" y="429241"/>
                  <a:pt x="83148" y="429241"/>
                  <a:pt x="84582" y="426398"/>
                </a:cubicBezTo>
                <a:lnTo>
                  <a:pt x="78848" y="451983"/>
                </a:lnTo>
                <a:cubicBezTo>
                  <a:pt x="108952" y="388022"/>
                  <a:pt x="83148" y="524470"/>
                  <a:pt x="110387" y="454825"/>
                </a:cubicBezTo>
                <a:cubicBezTo>
                  <a:pt x="104652" y="471882"/>
                  <a:pt x="93184" y="490358"/>
                  <a:pt x="86015" y="500308"/>
                </a:cubicBezTo>
                <a:cubicBezTo>
                  <a:pt x="75981" y="532998"/>
                  <a:pt x="84582" y="527314"/>
                  <a:pt x="86015" y="540105"/>
                </a:cubicBezTo>
                <a:cubicBezTo>
                  <a:pt x="91749" y="524470"/>
                  <a:pt x="98918" y="508836"/>
                  <a:pt x="106085" y="496044"/>
                </a:cubicBezTo>
                <a:cubicBezTo>
                  <a:pt x="86015" y="571375"/>
                  <a:pt x="118988" y="490358"/>
                  <a:pt x="114687" y="547212"/>
                </a:cubicBezTo>
                <a:cubicBezTo>
                  <a:pt x="94616" y="609751"/>
                  <a:pt x="121855" y="650969"/>
                  <a:pt x="117554" y="683659"/>
                </a:cubicBezTo>
                <a:cubicBezTo>
                  <a:pt x="107519" y="749041"/>
                  <a:pt x="108952" y="656654"/>
                  <a:pt x="97484" y="696451"/>
                </a:cubicBezTo>
                <a:cubicBezTo>
                  <a:pt x="90316" y="731984"/>
                  <a:pt x="101785" y="714929"/>
                  <a:pt x="101785" y="737670"/>
                </a:cubicBezTo>
                <a:lnTo>
                  <a:pt x="86015" y="751883"/>
                </a:lnTo>
                <a:cubicBezTo>
                  <a:pt x="80281" y="793102"/>
                  <a:pt x="100351" y="754726"/>
                  <a:pt x="91749" y="777468"/>
                </a:cubicBezTo>
                <a:cubicBezTo>
                  <a:pt x="97484" y="810158"/>
                  <a:pt x="97484" y="767518"/>
                  <a:pt x="110387" y="760412"/>
                </a:cubicBezTo>
                <a:cubicBezTo>
                  <a:pt x="106085" y="767518"/>
                  <a:pt x="97484" y="803051"/>
                  <a:pt x="101785" y="818686"/>
                </a:cubicBezTo>
                <a:cubicBezTo>
                  <a:pt x="104652" y="818686"/>
                  <a:pt x="108952" y="774625"/>
                  <a:pt x="108952" y="803051"/>
                </a:cubicBezTo>
                <a:cubicBezTo>
                  <a:pt x="100351" y="852798"/>
                  <a:pt x="101785" y="885488"/>
                  <a:pt x="107519" y="915337"/>
                </a:cubicBezTo>
                <a:cubicBezTo>
                  <a:pt x="108952" y="946606"/>
                  <a:pt x="113254" y="975033"/>
                  <a:pt x="111819" y="1020514"/>
                </a:cubicBezTo>
                <a:lnTo>
                  <a:pt x="118988" y="1011987"/>
                </a:lnTo>
                <a:cubicBezTo>
                  <a:pt x="117554" y="1021937"/>
                  <a:pt x="114687"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2"/>
                  <a:pt x="134757" y="1168334"/>
                  <a:pt x="136191" y="1158384"/>
                </a:cubicBezTo>
                <a:cubicBezTo>
                  <a:pt x="136191" y="1175439"/>
                  <a:pt x="136191" y="1191074"/>
                  <a:pt x="139058" y="1206709"/>
                </a:cubicBezTo>
                <a:lnTo>
                  <a:pt x="149093" y="1198181"/>
                </a:lnTo>
                <a:cubicBezTo>
                  <a:pt x="146225" y="1206709"/>
                  <a:pt x="149093" y="1225187"/>
                  <a:pt x="159128" y="1243664"/>
                </a:cubicBezTo>
                <a:cubicBezTo>
                  <a:pt x="161996" y="1247928"/>
                  <a:pt x="163428" y="1252192"/>
                  <a:pt x="166296" y="1257877"/>
                </a:cubicBezTo>
                <a:cubicBezTo>
                  <a:pt x="169163" y="1262141"/>
                  <a:pt x="172030" y="1266404"/>
                  <a:pt x="174897" y="1272091"/>
                </a:cubicBezTo>
                <a:cubicBezTo>
                  <a:pt x="177764" y="1277775"/>
                  <a:pt x="180631" y="1282039"/>
                  <a:pt x="183499" y="1287725"/>
                </a:cubicBezTo>
                <a:cubicBezTo>
                  <a:pt x="186366" y="1291989"/>
                  <a:pt x="189233" y="1297674"/>
                  <a:pt x="192100" y="1301938"/>
                </a:cubicBezTo>
                <a:lnTo>
                  <a:pt x="199269" y="1297674"/>
                </a:lnTo>
                <a:cubicBezTo>
                  <a:pt x="203569" y="1306202"/>
                  <a:pt x="207870" y="1314731"/>
                  <a:pt x="212170" y="1321836"/>
                </a:cubicBezTo>
                <a:lnTo>
                  <a:pt x="210737" y="1311888"/>
                </a:lnTo>
                <a:cubicBezTo>
                  <a:pt x="227940" y="1333207"/>
                  <a:pt x="237975" y="1367320"/>
                  <a:pt x="268081" y="1382954"/>
                </a:cubicBezTo>
                <a:cubicBezTo>
                  <a:pt x="250878" y="1371584"/>
                  <a:pt x="256612" y="1358792"/>
                  <a:pt x="262346" y="1355949"/>
                </a:cubicBezTo>
                <a:cubicBezTo>
                  <a:pt x="270948" y="1367320"/>
                  <a:pt x="279549" y="1377268"/>
                  <a:pt x="288151" y="1388639"/>
                </a:cubicBezTo>
                <a:cubicBezTo>
                  <a:pt x="296752" y="1398589"/>
                  <a:pt x="306787" y="1409960"/>
                  <a:pt x="316822" y="1419908"/>
                </a:cubicBezTo>
                <a:cubicBezTo>
                  <a:pt x="321122" y="1417065"/>
                  <a:pt x="348361" y="1432700"/>
                  <a:pt x="338325" y="1419908"/>
                </a:cubicBezTo>
                <a:lnTo>
                  <a:pt x="345494" y="1429858"/>
                </a:lnTo>
                <a:lnTo>
                  <a:pt x="356963" y="1442650"/>
                </a:lnTo>
                <a:lnTo>
                  <a:pt x="358396" y="1435543"/>
                </a:lnTo>
                <a:cubicBezTo>
                  <a:pt x="417173" y="1465392"/>
                  <a:pt x="471649" y="1498082"/>
                  <a:pt x="530425" y="1523665"/>
                </a:cubicBezTo>
                <a:cubicBezTo>
                  <a:pt x="589203" y="1549250"/>
                  <a:pt x="655148" y="1567726"/>
                  <a:pt x="725393" y="1562042"/>
                </a:cubicBezTo>
                <a:lnTo>
                  <a:pt x="722525" y="1559199"/>
                </a:lnTo>
                <a:cubicBezTo>
                  <a:pt x="748330" y="1567726"/>
                  <a:pt x="775569" y="1573412"/>
                  <a:pt x="802806" y="1580519"/>
                </a:cubicBezTo>
                <a:cubicBezTo>
                  <a:pt x="818576" y="1580519"/>
                  <a:pt x="822876" y="1567726"/>
                  <a:pt x="847248" y="1564885"/>
                </a:cubicBezTo>
                <a:cubicBezTo>
                  <a:pt x="841514" y="1570569"/>
                  <a:pt x="852982" y="1571992"/>
                  <a:pt x="868751" y="1571992"/>
                </a:cubicBezTo>
                <a:cubicBezTo>
                  <a:pt x="884521" y="1571992"/>
                  <a:pt x="901724" y="1570569"/>
                  <a:pt x="910326" y="1576256"/>
                </a:cubicBezTo>
                <a:cubicBezTo>
                  <a:pt x="930396" y="1570569"/>
                  <a:pt x="910326" y="1567726"/>
                  <a:pt x="904591" y="1563462"/>
                </a:cubicBezTo>
                <a:cubicBezTo>
                  <a:pt x="924661" y="1560621"/>
                  <a:pt x="941864" y="1557778"/>
                  <a:pt x="960500" y="1556357"/>
                </a:cubicBezTo>
                <a:cubicBezTo>
                  <a:pt x="977703" y="1554935"/>
                  <a:pt x="994906" y="1553514"/>
                  <a:pt x="1013543" y="1552092"/>
                </a:cubicBezTo>
                <a:cubicBezTo>
                  <a:pt x="1030747" y="1550671"/>
                  <a:pt x="1049382" y="1549250"/>
                  <a:pt x="1068020" y="1546407"/>
                </a:cubicBezTo>
                <a:cubicBezTo>
                  <a:pt x="1086655" y="1543564"/>
                  <a:pt x="1106726" y="1539300"/>
                  <a:pt x="1126796" y="1532194"/>
                </a:cubicBezTo>
                <a:cubicBezTo>
                  <a:pt x="1106726" y="1540722"/>
                  <a:pt x="1092390" y="1547828"/>
                  <a:pt x="1079488" y="1552092"/>
                </a:cubicBezTo>
                <a:cubicBezTo>
                  <a:pt x="1068020" y="1556357"/>
                  <a:pt x="1057984" y="1559199"/>
                  <a:pt x="1049382" y="1562042"/>
                </a:cubicBezTo>
                <a:cubicBezTo>
                  <a:pt x="1040781" y="1564885"/>
                  <a:pt x="1033614" y="1566305"/>
                  <a:pt x="1023578" y="1569149"/>
                </a:cubicBezTo>
                <a:cubicBezTo>
                  <a:pt x="1014976" y="1570569"/>
                  <a:pt x="1003508" y="1573412"/>
                  <a:pt x="989172" y="1576256"/>
                </a:cubicBezTo>
                <a:cubicBezTo>
                  <a:pt x="1025012" y="1574833"/>
                  <a:pt x="1045082" y="1570569"/>
                  <a:pt x="1065153" y="1564885"/>
                </a:cubicBezTo>
                <a:cubicBezTo>
                  <a:pt x="1075187" y="1563462"/>
                  <a:pt x="1085223" y="1559199"/>
                  <a:pt x="1098124" y="1556357"/>
                </a:cubicBezTo>
                <a:cubicBezTo>
                  <a:pt x="1109593" y="1553514"/>
                  <a:pt x="1123929" y="1550671"/>
                  <a:pt x="1142566" y="1546407"/>
                </a:cubicBezTo>
                <a:cubicBezTo>
                  <a:pt x="1129663" y="1547828"/>
                  <a:pt x="1118194" y="1547828"/>
                  <a:pt x="1106726" y="1549250"/>
                </a:cubicBezTo>
                <a:cubicBezTo>
                  <a:pt x="1123929" y="1536458"/>
                  <a:pt x="1151167" y="1530772"/>
                  <a:pt x="1175537" y="1526508"/>
                </a:cubicBezTo>
                <a:cubicBezTo>
                  <a:pt x="1199909" y="1522244"/>
                  <a:pt x="1221412" y="1516560"/>
                  <a:pt x="1222847" y="1505189"/>
                </a:cubicBezTo>
                <a:lnTo>
                  <a:pt x="1284179" y="1494378"/>
                </a:lnTo>
                <a:lnTo>
                  <a:pt x="1281937" y="1496927"/>
                </a:lnTo>
                <a:cubicBezTo>
                  <a:pt x="1282877" y="1499859"/>
                  <a:pt x="1296318" y="1498793"/>
                  <a:pt x="1301693" y="1500925"/>
                </a:cubicBezTo>
                <a:cubicBezTo>
                  <a:pt x="1294526" y="1505189"/>
                  <a:pt x="1290224" y="1506610"/>
                  <a:pt x="1280190" y="1509453"/>
                </a:cubicBezTo>
                <a:cubicBezTo>
                  <a:pt x="1293091" y="1523665"/>
                  <a:pt x="1303127" y="1493818"/>
                  <a:pt x="1333232" y="1486711"/>
                </a:cubicBezTo>
                <a:cubicBezTo>
                  <a:pt x="1331799" y="1483869"/>
                  <a:pt x="1322839" y="1485645"/>
                  <a:pt x="1312804" y="1487955"/>
                </a:cubicBezTo>
                <a:lnTo>
                  <a:pt x="1306498" y="1488997"/>
                </a:lnTo>
                <a:lnTo>
                  <a:pt x="1320509" y="1485468"/>
                </a:lnTo>
                <a:cubicBezTo>
                  <a:pt x="1331799" y="1481737"/>
                  <a:pt x="1343268" y="1476762"/>
                  <a:pt x="1354736" y="1469656"/>
                </a:cubicBezTo>
                <a:lnTo>
                  <a:pt x="1326065" y="1463969"/>
                </a:lnTo>
                <a:lnTo>
                  <a:pt x="1369072" y="1441229"/>
                </a:lnTo>
                <a:lnTo>
                  <a:pt x="1375386" y="1449993"/>
                </a:lnTo>
                <a:lnTo>
                  <a:pt x="1370505" y="1452599"/>
                </a:lnTo>
                <a:cubicBezTo>
                  <a:pt x="1373372" y="1455442"/>
                  <a:pt x="1375881" y="1454731"/>
                  <a:pt x="1378748" y="1452422"/>
                </a:cubicBezTo>
                <a:lnTo>
                  <a:pt x="1388971" y="1442811"/>
                </a:lnTo>
                <a:lnTo>
                  <a:pt x="1389443" y="1442501"/>
                </a:lnTo>
                <a:lnTo>
                  <a:pt x="1391650" y="1441051"/>
                </a:lnTo>
                <a:cubicBezTo>
                  <a:pt x="1394876" y="1438030"/>
                  <a:pt x="1396309" y="1435543"/>
                  <a:pt x="1396309" y="1434122"/>
                </a:cubicBezTo>
                <a:cubicBezTo>
                  <a:pt x="1404911" y="1432700"/>
                  <a:pt x="1414947" y="1429858"/>
                  <a:pt x="1423548" y="1425595"/>
                </a:cubicBezTo>
                <a:cubicBezTo>
                  <a:pt x="1432149" y="1421329"/>
                  <a:pt x="1440751" y="1415645"/>
                  <a:pt x="1450785" y="1409960"/>
                </a:cubicBezTo>
                <a:cubicBezTo>
                  <a:pt x="1470855" y="1400010"/>
                  <a:pt x="1489493" y="1385797"/>
                  <a:pt x="1510996" y="1375847"/>
                </a:cubicBezTo>
                <a:lnTo>
                  <a:pt x="1510996" y="1367320"/>
                </a:lnTo>
                <a:cubicBezTo>
                  <a:pt x="1515297" y="1365897"/>
                  <a:pt x="1519597" y="1364477"/>
                  <a:pt x="1521032" y="1364477"/>
                </a:cubicBezTo>
                <a:cubicBezTo>
                  <a:pt x="1521032" y="1350264"/>
                  <a:pt x="1552571" y="1328943"/>
                  <a:pt x="1546836" y="1320416"/>
                </a:cubicBezTo>
                <a:cubicBezTo>
                  <a:pt x="1533933" y="1327522"/>
                  <a:pt x="1505261" y="1345999"/>
                  <a:pt x="1510996" y="1348842"/>
                </a:cubicBezTo>
                <a:cubicBezTo>
                  <a:pt x="1493793" y="1355949"/>
                  <a:pt x="1500961" y="1347421"/>
                  <a:pt x="1515297" y="1334629"/>
                </a:cubicBezTo>
                <a:cubicBezTo>
                  <a:pt x="1522465" y="1328943"/>
                  <a:pt x="1531066" y="1321836"/>
                  <a:pt x="1539667" y="1314731"/>
                </a:cubicBezTo>
                <a:cubicBezTo>
                  <a:pt x="1546836" y="1309045"/>
                  <a:pt x="1554003" y="1301938"/>
                  <a:pt x="1558305" y="1297674"/>
                </a:cubicBezTo>
                <a:cubicBezTo>
                  <a:pt x="1543969" y="1320416"/>
                  <a:pt x="1568339" y="1297674"/>
                  <a:pt x="1581242" y="1289146"/>
                </a:cubicBezTo>
                <a:cubicBezTo>
                  <a:pt x="1581242" y="1286303"/>
                  <a:pt x="1576941" y="1289146"/>
                  <a:pt x="1574073" y="1289146"/>
                </a:cubicBezTo>
                <a:cubicBezTo>
                  <a:pt x="1586977" y="1270668"/>
                  <a:pt x="1601312" y="1263563"/>
                  <a:pt x="1614214" y="1256456"/>
                </a:cubicBezTo>
                <a:cubicBezTo>
                  <a:pt x="1625682" y="1250770"/>
                  <a:pt x="1635718" y="1242242"/>
                  <a:pt x="1637151" y="1223766"/>
                </a:cubicBezTo>
                <a:lnTo>
                  <a:pt x="1651487" y="1225187"/>
                </a:lnTo>
                <a:lnTo>
                  <a:pt x="1660088" y="1208131"/>
                </a:lnTo>
                <a:lnTo>
                  <a:pt x="1667257" y="1191074"/>
                </a:lnTo>
                <a:cubicBezTo>
                  <a:pt x="1677291" y="1195338"/>
                  <a:pt x="1684460" y="1185389"/>
                  <a:pt x="1693061" y="1175439"/>
                </a:cubicBezTo>
                <a:cubicBezTo>
                  <a:pt x="1701663" y="1165491"/>
                  <a:pt x="1708830" y="1154120"/>
                  <a:pt x="1718866" y="1156963"/>
                </a:cubicBezTo>
                <a:cubicBezTo>
                  <a:pt x="1741803" y="1121430"/>
                  <a:pt x="1704530" y="1154120"/>
                  <a:pt x="1714565" y="1142749"/>
                </a:cubicBezTo>
                <a:cubicBezTo>
                  <a:pt x="1723166" y="1125694"/>
                  <a:pt x="1740369" y="1102952"/>
                  <a:pt x="1754705" y="1084474"/>
                </a:cubicBezTo>
                <a:cubicBezTo>
                  <a:pt x="1767608" y="1064576"/>
                  <a:pt x="1779077" y="1047520"/>
                  <a:pt x="1777642" y="1038992"/>
                </a:cubicBezTo>
                <a:cubicBezTo>
                  <a:pt x="1789111" y="1024778"/>
                  <a:pt x="1796279" y="1009144"/>
                  <a:pt x="1803447" y="993509"/>
                </a:cubicBezTo>
                <a:cubicBezTo>
                  <a:pt x="1810615" y="977876"/>
                  <a:pt x="1814915" y="962241"/>
                  <a:pt x="1822084" y="949448"/>
                </a:cubicBezTo>
                <a:lnTo>
                  <a:pt x="1813483" y="943763"/>
                </a:lnTo>
                <a:cubicBezTo>
                  <a:pt x="1820650" y="930972"/>
                  <a:pt x="1829251" y="915337"/>
                  <a:pt x="1832118" y="901123"/>
                </a:cubicBezTo>
                <a:cubicBezTo>
                  <a:pt x="1830685" y="901123"/>
                  <a:pt x="1827818" y="902544"/>
                  <a:pt x="1826384" y="905387"/>
                </a:cubicBezTo>
                <a:cubicBezTo>
                  <a:pt x="1837853" y="879804"/>
                  <a:pt x="1843587" y="854219"/>
                  <a:pt x="1849321" y="831479"/>
                </a:cubicBezTo>
                <a:cubicBezTo>
                  <a:pt x="1850756" y="818686"/>
                  <a:pt x="1853623" y="807315"/>
                  <a:pt x="1855056" y="795945"/>
                </a:cubicBezTo>
                <a:lnTo>
                  <a:pt x="1857923" y="778888"/>
                </a:lnTo>
                <a:cubicBezTo>
                  <a:pt x="1857923" y="773204"/>
                  <a:pt x="1859357" y="767518"/>
                  <a:pt x="1859357" y="761833"/>
                </a:cubicBezTo>
                <a:cubicBezTo>
                  <a:pt x="1856490" y="763254"/>
                  <a:pt x="1853623" y="764676"/>
                  <a:pt x="1850756" y="767518"/>
                </a:cubicBezTo>
                <a:cubicBezTo>
                  <a:pt x="1849321" y="770361"/>
                  <a:pt x="1846454" y="777468"/>
                  <a:pt x="1843587" y="790259"/>
                </a:cubicBezTo>
                <a:cubicBezTo>
                  <a:pt x="1842154" y="778888"/>
                  <a:pt x="1843587" y="767518"/>
                  <a:pt x="1845021" y="753305"/>
                </a:cubicBezTo>
                <a:cubicBezTo>
                  <a:pt x="1846454" y="739091"/>
                  <a:pt x="1849321" y="724879"/>
                  <a:pt x="1852189" y="709244"/>
                </a:cubicBezTo>
                <a:cubicBezTo>
                  <a:pt x="1856490" y="677975"/>
                  <a:pt x="1860790" y="643862"/>
                  <a:pt x="1855056" y="611172"/>
                </a:cubicBezTo>
                <a:lnTo>
                  <a:pt x="1850756" y="616857"/>
                </a:lnTo>
                <a:cubicBezTo>
                  <a:pt x="1852189" y="604065"/>
                  <a:pt x="1852189" y="592694"/>
                  <a:pt x="1853623" y="579902"/>
                </a:cubicBezTo>
                <a:cubicBezTo>
                  <a:pt x="1852189" y="587009"/>
                  <a:pt x="1847889" y="582745"/>
                  <a:pt x="1843587" y="584166"/>
                </a:cubicBezTo>
                <a:cubicBezTo>
                  <a:pt x="1833553" y="524470"/>
                  <a:pt x="1807748" y="459089"/>
                  <a:pt x="1807748" y="420714"/>
                </a:cubicBezTo>
                <a:cubicBezTo>
                  <a:pt x="1806314" y="429241"/>
                  <a:pt x="1786244" y="400815"/>
                  <a:pt x="1793412" y="433505"/>
                </a:cubicBezTo>
                <a:cubicBezTo>
                  <a:pt x="1790545" y="416450"/>
                  <a:pt x="1781944" y="402236"/>
                  <a:pt x="1774775" y="386601"/>
                </a:cubicBezTo>
                <a:cubicBezTo>
                  <a:pt x="1770475" y="379494"/>
                  <a:pt x="1767608" y="370966"/>
                  <a:pt x="1761873" y="363859"/>
                </a:cubicBezTo>
                <a:cubicBezTo>
                  <a:pt x="1756139" y="356754"/>
                  <a:pt x="1751838" y="348225"/>
                  <a:pt x="1746103" y="341119"/>
                </a:cubicBezTo>
                <a:cubicBezTo>
                  <a:pt x="1740369" y="332590"/>
                  <a:pt x="1734635" y="325485"/>
                  <a:pt x="1728900" y="318378"/>
                </a:cubicBezTo>
                <a:cubicBezTo>
                  <a:pt x="1723166" y="311271"/>
                  <a:pt x="1715999" y="304164"/>
                  <a:pt x="1710265" y="297058"/>
                </a:cubicBezTo>
                <a:cubicBezTo>
                  <a:pt x="1704530" y="291372"/>
                  <a:pt x="1698796" y="282844"/>
                  <a:pt x="1691627" y="277158"/>
                </a:cubicBezTo>
                <a:lnTo>
                  <a:pt x="1674423" y="260101"/>
                </a:lnTo>
                <a:lnTo>
                  <a:pt x="1672990" y="260101"/>
                </a:lnTo>
                <a:lnTo>
                  <a:pt x="1667256" y="252995"/>
                </a:lnTo>
                <a:lnTo>
                  <a:pt x="1672993" y="258682"/>
                </a:lnTo>
                <a:lnTo>
                  <a:pt x="1674424" y="258682"/>
                </a:lnTo>
                <a:cubicBezTo>
                  <a:pt x="1668690" y="251575"/>
                  <a:pt x="1662956" y="243047"/>
                  <a:pt x="1655788" y="235940"/>
                </a:cubicBezTo>
                <a:lnTo>
                  <a:pt x="1652921" y="235940"/>
                </a:lnTo>
                <a:cubicBezTo>
                  <a:pt x="1658656" y="240204"/>
                  <a:pt x="1662956" y="245890"/>
                  <a:pt x="1667257" y="251575"/>
                </a:cubicBezTo>
                <a:cubicBezTo>
                  <a:pt x="1657221" y="241626"/>
                  <a:pt x="1647187" y="233097"/>
                  <a:pt x="1637151" y="223149"/>
                </a:cubicBezTo>
                <a:cubicBezTo>
                  <a:pt x="1627117" y="214621"/>
                  <a:pt x="1619948" y="204671"/>
                  <a:pt x="1611347" y="196143"/>
                </a:cubicBezTo>
                <a:cubicBezTo>
                  <a:pt x="1605612" y="196143"/>
                  <a:pt x="1594144" y="198986"/>
                  <a:pt x="1578375" y="193300"/>
                </a:cubicBezTo>
                <a:cubicBezTo>
                  <a:pt x="1581242" y="187615"/>
                  <a:pt x="1562605" y="177665"/>
                  <a:pt x="1538235" y="169138"/>
                </a:cubicBezTo>
                <a:cubicBezTo>
                  <a:pt x="1526766" y="164874"/>
                  <a:pt x="1513863" y="159189"/>
                  <a:pt x="1502394" y="153503"/>
                </a:cubicBezTo>
                <a:cubicBezTo>
                  <a:pt x="1490926" y="149239"/>
                  <a:pt x="1480891" y="143554"/>
                  <a:pt x="1473723" y="136447"/>
                </a:cubicBezTo>
                <a:cubicBezTo>
                  <a:pt x="1467988" y="137868"/>
                  <a:pt x="1486626" y="144975"/>
                  <a:pt x="1473723" y="143554"/>
                </a:cubicBezTo>
                <a:cubicBezTo>
                  <a:pt x="1453653" y="133604"/>
                  <a:pt x="1430715" y="125076"/>
                  <a:pt x="1406345" y="115128"/>
                </a:cubicBezTo>
                <a:cubicBezTo>
                  <a:pt x="1393442" y="109442"/>
                  <a:pt x="1380541" y="105178"/>
                  <a:pt x="1367638" y="100914"/>
                </a:cubicBezTo>
                <a:cubicBezTo>
                  <a:pt x="1354736" y="95229"/>
                  <a:pt x="1341833" y="90964"/>
                  <a:pt x="1327497" y="88122"/>
                </a:cubicBezTo>
                <a:cubicBezTo>
                  <a:pt x="1271588" y="72488"/>
                  <a:pt x="1211378" y="66802"/>
                  <a:pt x="1158335" y="71065"/>
                </a:cubicBezTo>
                <a:cubicBezTo>
                  <a:pt x="1154035" y="61117"/>
                  <a:pt x="1129663" y="55431"/>
                  <a:pt x="1098124" y="55431"/>
                </a:cubicBezTo>
                <a:cubicBezTo>
                  <a:pt x="1082355" y="55431"/>
                  <a:pt x="1065153" y="56853"/>
                  <a:pt x="1047949" y="56853"/>
                </a:cubicBezTo>
                <a:cubicBezTo>
                  <a:pt x="1030747" y="58274"/>
                  <a:pt x="1014976" y="58274"/>
                  <a:pt x="999208" y="58274"/>
                </a:cubicBezTo>
                <a:cubicBezTo>
                  <a:pt x="987739" y="73908"/>
                  <a:pt x="1033614" y="61117"/>
                  <a:pt x="1050817" y="68224"/>
                </a:cubicBezTo>
                <a:cubicBezTo>
                  <a:pt x="1017843" y="71065"/>
                  <a:pt x="1046515" y="85279"/>
                  <a:pt x="993473" y="83859"/>
                </a:cubicBezTo>
                <a:cubicBezTo>
                  <a:pt x="996341" y="85279"/>
                  <a:pt x="994906" y="86700"/>
                  <a:pt x="1006375" y="85279"/>
                </a:cubicBezTo>
                <a:cubicBezTo>
                  <a:pt x="974836" y="92386"/>
                  <a:pt x="1010676" y="68224"/>
                  <a:pt x="961935" y="82436"/>
                </a:cubicBezTo>
                <a:lnTo>
                  <a:pt x="961935" y="92386"/>
                </a:lnTo>
                <a:cubicBezTo>
                  <a:pt x="951899" y="89543"/>
                  <a:pt x="940430" y="88122"/>
                  <a:pt x="928961" y="86700"/>
                </a:cubicBezTo>
                <a:cubicBezTo>
                  <a:pt x="830045" y="119392"/>
                  <a:pt x="744030" y="147818"/>
                  <a:pt x="666617" y="198986"/>
                </a:cubicBezTo>
                <a:cubicBezTo>
                  <a:pt x="660882" y="198986"/>
                  <a:pt x="660882" y="193300"/>
                  <a:pt x="669484" y="186195"/>
                </a:cubicBezTo>
                <a:cubicBezTo>
                  <a:pt x="650846" y="194722"/>
                  <a:pt x="629343" y="203250"/>
                  <a:pt x="607839" y="211778"/>
                </a:cubicBezTo>
                <a:cubicBezTo>
                  <a:pt x="586336" y="220306"/>
                  <a:pt x="563399" y="231676"/>
                  <a:pt x="546196" y="248732"/>
                </a:cubicBezTo>
                <a:cubicBezTo>
                  <a:pt x="550496" y="248732"/>
                  <a:pt x="554797" y="247311"/>
                  <a:pt x="559097" y="245890"/>
                </a:cubicBezTo>
                <a:cubicBezTo>
                  <a:pt x="528993" y="270053"/>
                  <a:pt x="511790" y="277158"/>
                  <a:pt x="491719" y="285687"/>
                </a:cubicBezTo>
                <a:cubicBezTo>
                  <a:pt x="471649" y="294215"/>
                  <a:pt x="448712" y="302743"/>
                  <a:pt x="411439" y="328326"/>
                </a:cubicBezTo>
                <a:cubicBezTo>
                  <a:pt x="418606" y="321221"/>
                  <a:pt x="432942" y="312691"/>
                  <a:pt x="445845" y="304164"/>
                </a:cubicBezTo>
                <a:cubicBezTo>
                  <a:pt x="458746" y="295636"/>
                  <a:pt x="468782" y="287108"/>
                  <a:pt x="467348" y="281424"/>
                </a:cubicBezTo>
                <a:lnTo>
                  <a:pt x="461537" y="282944"/>
                </a:lnTo>
                <a:lnTo>
                  <a:pt x="474517" y="275737"/>
                </a:lnTo>
                <a:cubicBezTo>
                  <a:pt x="468782" y="278580"/>
                  <a:pt x="464481" y="278580"/>
                  <a:pt x="461614" y="277158"/>
                </a:cubicBezTo>
                <a:cubicBezTo>
                  <a:pt x="483118" y="267210"/>
                  <a:pt x="508923" y="250154"/>
                  <a:pt x="539027" y="234519"/>
                </a:cubicBezTo>
                <a:lnTo>
                  <a:pt x="500321" y="261525"/>
                </a:lnTo>
                <a:cubicBezTo>
                  <a:pt x="511790" y="261525"/>
                  <a:pt x="527558" y="250154"/>
                  <a:pt x="543329" y="238783"/>
                </a:cubicBezTo>
                <a:cubicBezTo>
                  <a:pt x="559097" y="227412"/>
                  <a:pt x="574867" y="216042"/>
                  <a:pt x="583469" y="213199"/>
                </a:cubicBezTo>
                <a:cubicBezTo>
                  <a:pt x="576300" y="203250"/>
                  <a:pt x="551930" y="218885"/>
                  <a:pt x="572000" y="196143"/>
                </a:cubicBezTo>
                <a:cubicBezTo>
                  <a:pt x="603539" y="173401"/>
                  <a:pt x="616440" y="171981"/>
                  <a:pt x="627909" y="170560"/>
                </a:cubicBezTo>
                <a:cubicBezTo>
                  <a:pt x="635078" y="170560"/>
                  <a:pt x="640812" y="170560"/>
                  <a:pt x="649414" y="169138"/>
                </a:cubicBezTo>
                <a:cubicBezTo>
                  <a:pt x="658015" y="169138"/>
                  <a:pt x="670917" y="166294"/>
                  <a:pt x="688120" y="160610"/>
                </a:cubicBezTo>
                <a:lnTo>
                  <a:pt x="678085" y="170560"/>
                </a:lnTo>
                <a:cubicBezTo>
                  <a:pt x="688120" y="166294"/>
                  <a:pt x="699588" y="164874"/>
                  <a:pt x="711057" y="162031"/>
                </a:cubicBezTo>
                <a:cubicBezTo>
                  <a:pt x="722525" y="159189"/>
                  <a:pt x="735429" y="154925"/>
                  <a:pt x="748330" y="143554"/>
                </a:cubicBezTo>
                <a:cubicBezTo>
                  <a:pt x="744030" y="136447"/>
                  <a:pt x="721093" y="147818"/>
                  <a:pt x="706757" y="149239"/>
                </a:cubicBezTo>
                <a:cubicBezTo>
                  <a:pt x="711057" y="142132"/>
                  <a:pt x="751197" y="144975"/>
                  <a:pt x="771267" y="127920"/>
                </a:cubicBezTo>
                <a:cubicBezTo>
                  <a:pt x="746897" y="125076"/>
                  <a:pt x="692421" y="144975"/>
                  <a:pt x="658015" y="163453"/>
                </a:cubicBezTo>
                <a:cubicBezTo>
                  <a:pt x="660882" y="159189"/>
                  <a:pt x="659448" y="154925"/>
                  <a:pt x="652281" y="153503"/>
                </a:cubicBezTo>
                <a:cubicBezTo>
                  <a:pt x="706757" y="130763"/>
                  <a:pt x="765533" y="112285"/>
                  <a:pt x="822876" y="95229"/>
                </a:cubicBezTo>
                <a:cubicBezTo>
                  <a:pt x="881654" y="79595"/>
                  <a:pt x="938997" y="65381"/>
                  <a:pt x="994906" y="51167"/>
                </a:cubicBezTo>
                <a:cubicBezTo>
                  <a:pt x="963367" y="49746"/>
                  <a:pt x="970536" y="48325"/>
                  <a:pt x="982005" y="45482"/>
                </a:cubicBezTo>
                <a:cubicBezTo>
                  <a:pt x="993473" y="42639"/>
                  <a:pt x="1012109" y="39797"/>
                  <a:pt x="1003508" y="32691"/>
                </a:cubicBezTo>
                <a:cubicBezTo>
                  <a:pt x="1014976" y="42639"/>
                  <a:pt x="1047949" y="24163"/>
                  <a:pt x="1080921" y="27004"/>
                </a:cubicBezTo>
                <a:cubicBezTo>
                  <a:pt x="1086655" y="19899"/>
                  <a:pt x="1069453" y="18477"/>
                  <a:pt x="1055117" y="18477"/>
                </a:cubicBezTo>
                <a:cubicBezTo>
                  <a:pt x="1039348" y="18477"/>
                  <a:pt x="1026445" y="18477"/>
                  <a:pt x="1039348" y="12792"/>
                </a:cubicBezTo>
                <a:cubicBezTo>
                  <a:pt x="1055117" y="11370"/>
                  <a:pt x="1072320" y="12792"/>
                  <a:pt x="1089523" y="12792"/>
                </a:cubicBezTo>
                <a:cubicBezTo>
                  <a:pt x="1106726" y="12792"/>
                  <a:pt x="1126796" y="14213"/>
                  <a:pt x="1145433" y="17056"/>
                </a:cubicBezTo>
                <a:cubicBezTo>
                  <a:pt x="1154035" y="18477"/>
                  <a:pt x="1164069" y="18477"/>
                  <a:pt x="1174105" y="19899"/>
                </a:cubicBezTo>
                <a:cubicBezTo>
                  <a:pt x="1184139" y="21320"/>
                  <a:pt x="1194175" y="22740"/>
                  <a:pt x="1204209" y="24163"/>
                </a:cubicBezTo>
                <a:cubicBezTo>
                  <a:pt x="1214245" y="25584"/>
                  <a:pt x="1224279" y="27004"/>
                  <a:pt x="1234315" y="27004"/>
                </a:cubicBezTo>
                <a:cubicBezTo>
                  <a:pt x="1244349" y="28427"/>
                  <a:pt x="1254385" y="29847"/>
                  <a:pt x="1264420" y="29847"/>
                </a:cubicBezTo>
                <a:cubicBezTo>
                  <a:pt x="1260120" y="24163"/>
                  <a:pt x="1241482" y="21320"/>
                  <a:pt x="1238615" y="18477"/>
                </a:cubicBezTo>
                <a:cubicBezTo>
                  <a:pt x="1251518" y="21320"/>
                  <a:pt x="1264420" y="25584"/>
                  <a:pt x="1278755" y="29847"/>
                </a:cubicBezTo>
                <a:cubicBezTo>
                  <a:pt x="1284490" y="32691"/>
                  <a:pt x="1291659" y="34111"/>
                  <a:pt x="1298826" y="36954"/>
                </a:cubicBezTo>
                <a:cubicBezTo>
                  <a:pt x="1305994" y="39797"/>
                  <a:pt x="1311729" y="42639"/>
                  <a:pt x="1318896" y="45482"/>
                </a:cubicBezTo>
                <a:cubicBezTo>
                  <a:pt x="1331799" y="49746"/>
                  <a:pt x="1344700" y="54010"/>
                  <a:pt x="1356169" y="56853"/>
                </a:cubicBezTo>
                <a:cubicBezTo>
                  <a:pt x="1367638" y="61117"/>
                  <a:pt x="1377673" y="62538"/>
                  <a:pt x="1387708" y="59696"/>
                </a:cubicBezTo>
                <a:cubicBezTo>
                  <a:pt x="1376239" y="54010"/>
                  <a:pt x="1364770" y="45482"/>
                  <a:pt x="1351869" y="39797"/>
                </a:cubicBezTo>
                <a:cubicBezTo>
                  <a:pt x="1338966" y="34111"/>
                  <a:pt x="1326065" y="27004"/>
                  <a:pt x="1313161" y="21320"/>
                </a:cubicBezTo>
                <a:cubicBezTo>
                  <a:pt x="1318896" y="22740"/>
                  <a:pt x="1328932" y="22740"/>
                  <a:pt x="1343267" y="22740"/>
                </a:cubicBezTo>
                <a:close/>
                <a:moveTo>
                  <a:pt x="1250083" y="0"/>
                </a:moveTo>
                <a:cubicBezTo>
                  <a:pt x="1285924" y="0"/>
                  <a:pt x="1287356" y="9950"/>
                  <a:pt x="1295958" y="15634"/>
                </a:cubicBezTo>
                <a:cubicBezTo>
                  <a:pt x="1278755" y="9950"/>
                  <a:pt x="1262986" y="4264"/>
                  <a:pt x="1250083" y="0"/>
                </a:cubicBezTo>
                <a:close/>
              </a:path>
            </a:pathLst>
          </a:custGeom>
          <a:solidFill>
            <a:srgbClr val="F7B204"/>
          </a:solidFill>
          <a:ln w="9525" cap="flat">
            <a:noFill/>
            <a:prstDash val="solid"/>
            <a:miter/>
          </a:ln>
        </p:spPr>
        <p:txBody>
          <a:bodyPr wrap="square" rtlCol="0" anchor="ctr">
            <a:noAutofit/>
          </a:bodyPr>
          <a:lstStyle/>
          <a:p>
            <a:pPr marL="0" marR="0" lvl="0" indent="0" defTabSz="91421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73A4A"/>
              </a:solidFill>
              <a:effectLst/>
              <a:uLnTx/>
              <a:uFillTx/>
              <a:latin typeface="Jura" pitchFamily="2" charset="0"/>
            </a:endParaRPr>
          </a:p>
        </p:txBody>
      </p:sp>
      <p:sp>
        <p:nvSpPr>
          <p:cNvPr id="9" name="TextBox 8">
            <a:extLst>
              <a:ext uri="{FF2B5EF4-FFF2-40B4-BE49-F238E27FC236}">
                <a16:creationId xmlns:a16="http://schemas.microsoft.com/office/drawing/2014/main" id="{145123FF-2E10-7AF9-3A28-8AF6DE787AA2}"/>
              </a:ext>
            </a:extLst>
          </p:cNvPr>
          <p:cNvSpPr txBox="1"/>
          <p:nvPr/>
        </p:nvSpPr>
        <p:spPr>
          <a:xfrm>
            <a:off x="5470938" y="654667"/>
            <a:ext cx="3607074" cy="830997"/>
          </a:xfrm>
          <a:prstGeom prst="rect">
            <a:avLst/>
          </a:prstGeom>
          <a:noFill/>
        </p:spPr>
        <p:txBody>
          <a:bodyPr wrap="square" rtlCol="0">
            <a:spAutoFit/>
          </a:bodyPr>
          <a:lstStyle/>
          <a:p>
            <a:r>
              <a:rPr lang="en-US" sz="2400" b="1" dirty="0">
                <a:latin typeface="Century Gothic" panose="020B0502020202020204" pitchFamily="34" charset="0"/>
              </a:rPr>
              <a:t>Electronic fraud explained:</a:t>
            </a:r>
          </a:p>
        </p:txBody>
      </p:sp>
      <p:pic>
        <p:nvPicPr>
          <p:cNvPr id="10" name="Picture 9" descr="A black background with blue text&#10;&#10;Description automatically generated">
            <a:extLst>
              <a:ext uri="{FF2B5EF4-FFF2-40B4-BE49-F238E27FC236}">
                <a16:creationId xmlns:a16="http://schemas.microsoft.com/office/drawing/2014/main" id="{B89C03D6-68CA-FC19-F846-65EFE2E035F7}"/>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155082544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2">
            <a:extLst>
              <a:ext uri="{FF2B5EF4-FFF2-40B4-BE49-F238E27FC236}">
                <a16:creationId xmlns:a16="http://schemas.microsoft.com/office/drawing/2014/main" id="{3B79C6A2-218D-C984-3532-DFA4160908C8}"/>
              </a:ext>
            </a:extLst>
          </p:cNvPr>
          <p:cNvSpPr txBox="1">
            <a:spLocks/>
          </p:cNvSpPr>
          <p:nvPr/>
        </p:nvSpPr>
        <p:spPr>
          <a:xfrm>
            <a:off x="320041" y="1485664"/>
            <a:ext cx="11704320" cy="5532356"/>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sz="2400" i="1" dirty="0">
                <a:latin typeface="Century Gothic" panose="020B0502020202020204" pitchFamily="34" charset="0"/>
              </a:rPr>
              <a:t>Atiku v Centenary Rural Development Bank Limited (Civil Suit 754 of 2020) 2022 </a:t>
            </a:r>
            <a:r>
              <a:rPr lang="en-GB" sz="2400" i="1" dirty="0" err="1">
                <a:latin typeface="Century Gothic" panose="020B0502020202020204" pitchFamily="34" charset="0"/>
              </a:rPr>
              <a:t>UGCommC</a:t>
            </a:r>
            <a:r>
              <a:rPr lang="en-GB" sz="2400" i="1" dirty="0">
                <a:latin typeface="Century Gothic" panose="020B0502020202020204" pitchFamily="34" charset="0"/>
              </a:rPr>
              <a:t> 146 (18 July 2022)</a:t>
            </a:r>
          </a:p>
          <a:p>
            <a:pPr marL="0" indent="0">
              <a:buFont typeface="Arial" panose="020B0604020202020204" pitchFamily="34" charset="0"/>
              <a:buNone/>
            </a:pPr>
            <a:endParaRPr lang="en-US" sz="2400" dirty="0">
              <a:solidFill>
                <a:schemeClr val="accent4"/>
              </a:solidFill>
              <a:latin typeface="Century Gothic" panose="020B0502020202020204" pitchFamily="34" charset="0"/>
            </a:endParaRPr>
          </a:p>
          <a:p>
            <a:pPr algn="just"/>
            <a:r>
              <a:rPr lang="en-GB" sz="2400" dirty="0">
                <a:effectLst/>
                <a:latin typeface="Century Gothic" panose="020B0502020202020204" pitchFamily="34" charset="0"/>
              </a:rPr>
              <a:t>Account takeover fraud is completed through a series of steps, typically starting with the use of compromised credentials. The fraudster begins by making small changes to an account, often 20 changing the PIN so that the legitimate account owner can no longer access their own account. The fraudster then moves on to financial transactions, including money transfers, until the fraud is detected or the customer's account is drained. </a:t>
            </a:r>
            <a:r>
              <a:rPr lang="en-GB" sz="2400" i="1" dirty="0">
                <a:effectLst/>
                <a:latin typeface="Century Gothic" panose="020B0502020202020204" pitchFamily="34" charset="0"/>
              </a:rPr>
              <a:t>-</a:t>
            </a:r>
            <a:endParaRPr lang="en-US" sz="2400" dirty="0">
              <a:latin typeface="Century Gothic" panose="020B0502020202020204" pitchFamily="34" charset="0"/>
            </a:endParaRPr>
          </a:p>
          <a:p>
            <a:pPr marL="0" indent="0">
              <a:buNone/>
            </a:pPr>
            <a:endParaRPr lang="en-US" sz="2400" dirty="0">
              <a:solidFill>
                <a:schemeClr val="accent4"/>
              </a:solidFill>
              <a:latin typeface="Century Gothic" panose="020B0502020202020204" pitchFamily="34" charset="0"/>
            </a:endParaRPr>
          </a:p>
          <a:p>
            <a:pPr>
              <a:buFont typeface="Wingdings" panose="05000000000000000000" pitchFamily="2" charset="2"/>
              <a:buChar char="v"/>
            </a:pPr>
            <a:endParaRPr lang="en-US" sz="2400" dirty="0">
              <a:latin typeface="Century Gothic" panose="020B0502020202020204" pitchFamily="34" charset="0"/>
            </a:endParaRPr>
          </a:p>
        </p:txBody>
      </p:sp>
      <p:grpSp>
        <p:nvGrpSpPr>
          <p:cNvPr id="3" name="Google Shape;12022;p92">
            <a:extLst>
              <a:ext uri="{FF2B5EF4-FFF2-40B4-BE49-F238E27FC236}">
                <a16:creationId xmlns:a16="http://schemas.microsoft.com/office/drawing/2014/main" id="{C77B8241-C286-BEB3-E901-36ECAF4324C7}"/>
              </a:ext>
            </a:extLst>
          </p:cNvPr>
          <p:cNvGrpSpPr/>
          <p:nvPr/>
        </p:nvGrpSpPr>
        <p:grpSpPr>
          <a:xfrm rot="10800000">
            <a:off x="0" y="-361488"/>
            <a:ext cx="2499325" cy="1702685"/>
            <a:chOff x="4126815" y="2760704"/>
            <a:chExt cx="380393" cy="363118"/>
          </a:xfrm>
          <a:solidFill>
            <a:srgbClr val="FFC000"/>
          </a:solidFill>
        </p:grpSpPr>
        <p:sp>
          <p:nvSpPr>
            <p:cNvPr id="4" name="Google Shape;12023;p92">
              <a:extLst>
                <a:ext uri="{FF2B5EF4-FFF2-40B4-BE49-F238E27FC236}">
                  <a16:creationId xmlns:a16="http://schemas.microsoft.com/office/drawing/2014/main" id="{F39C51C9-339B-FE8A-C673-59C0F6CC23AF}"/>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endParaRPr sz="2400" dirty="0"/>
            </a:p>
          </p:txBody>
        </p:sp>
        <p:sp>
          <p:nvSpPr>
            <p:cNvPr id="5" name="Google Shape;12024;p92">
              <a:extLst>
                <a:ext uri="{FF2B5EF4-FFF2-40B4-BE49-F238E27FC236}">
                  <a16:creationId xmlns:a16="http://schemas.microsoft.com/office/drawing/2014/main" id="{643ACC49-20C1-CB2B-D50B-35A6170D4E93}"/>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endParaRPr sz="2400"/>
            </a:p>
          </p:txBody>
        </p:sp>
        <p:sp>
          <p:nvSpPr>
            <p:cNvPr id="6" name="Google Shape;12025;p92">
              <a:extLst>
                <a:ext uri="{FF2B5EF4-FFF2-40B4-BE49-F238E27FC236}">
                  <a16:creationId xmlns:a16="http://schemas.microsoft.com/office/drawing/2014/main" id="{40B1F382-19A3-78AC-4926-86C97F36A414}"/>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7" name="Google Shape;12026;p92">
              <a:extLst>
                <a:ext uri="{FF2B5EF4-FFF2-40B4-BE49-F238E27FC236}">
                  <a16:creationId xmlns:a16="http://schemas.microsoft.com/office/drawing/2014/main" id="{F2B1EA6E-B9C4-F528-63ED-BB4DF8A12F93}"/>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endParaRPr sz="2400" dirty="0"/>
            </a:p>
          </p:txBody>
        </p:sp>
      </p:grpSp>
      <p:sp>
        <p:nvSpPr>
          <p:cNvPr id="8" name="Freeform 9">
            <a:extLst>
              <a:ext uri="{FF2B5EF4-FFF2-40B4-BE49-F238E27FC236}">
                <a16:creationId xmlns:a16="http://schemas.microsoft.com/office/drawing/2014/main" id="{A0DDCC1F-FDB2-BB93-F68B-754F68272930}"/>
              </a:ext>
            </a:extLst>
          </p:cNvPr>
          <p:cNvSpPr/>
          <p:nvPr/>
        </p:nvSpPr>
        <p:spPr>
          <a:xfrm>
            <a:off x="4472169" y="489855"/>
            <a:ext cx="974120" cy="833611"/>
          </a:xfrm>
          <a:custGeom>
            <a:avLst/>
            <a:gdLst>
              <a:gd name="connsiteX0" fmla="*/ 560145 w 1948239"/>
              <a:gd name="connsiteY0" fmla="*/ 1648531 h 1667221"/>
              <a:gd name="connsiteX1" fmla="*/ 582677 w 1948239"/>
              <a:gd name="connsiteY1" fmla="*/ 1650706 h 1667221"/>
              <a:gd name="connsiteX2" fmla="*/ 575942 w 1948239"/>
              <a:gd name="connsiteY2" fmla="*/ 1650697 h 1667221"/>
              <a:gd name="connsiteX3" fmla="*/ 547629 w 1948239"/>
              <a:gd name="connsiteY3" fmla="*/ 1647322 h 1667221"/>
              <a:gd name="connsiteX4" fmla="*/ 558291 w 1948239"/>
              <a:gd name="connsiteY4" fmla="*/ 1648276 h 1667221"/>
              <a:gd name="connsiteX5" fmla="*/ 560145 w 1948239"/>
              <a:gd name="connsiteY5" fmla="*/ 1648531 h 1667221"/>
              <a:gd name="connsiteX6" fmla="*/ 1035048 w 1948239"/>
              <a:gd name="connsiteY6" fmla="*/ 1645899 h 1667221"/>
              <a:gd name="connsiteX7" fmla="*/ 1002074 w 1948239"/>
              <a:gd name="connsiteY7" fmla="*/ 1655848 h 1667221"/>
              <a:gd name="connsiteX8" fmla="*/ 959066 w 1948239"/>
              <a:gd name="connsiteY8" fmla="*/ 1665798 h 1667221"/>
              <a:gd name="connsiteX9" fmla="*/ 1035048 w 1948239"/>
              <a:gd name="connsiteY9" fmla="*/ 1645899 h 1667221"/>
              <a:gd name="connsiteX10" fmla="*/ 1139699 w 1948239"/>
              <a:gd name="connsiteY10" fmla="*/ 1628844 h 1667221"/>
              <a:gd name="connsiteX11" fmla="*/ 1137849 w 1948239"/>
              <a:gd name="connsiteY11" fmla="*/ 1630679 h 1667221"/>
              <a:gd name="connsiteX12" fmla="*/ 1135061 w 1948239"/>
              <a:gd name="connsiteY12" fmla="*/ 1629244 h 1667221"/>
              <a:gd name="connsiteX13" fmla="*/ 1057984 w 1948239"/>
              <a:gd name="connsiteY13" fmla="*/ 1590468 h 1667221"/>
              <a:gd name="connsiteX14" fmla="*/ 1000641 w 1948239"/>
              <a:gd name="connsiteY14" fmla="*/ 1600418 h 1667221"/>
              <a:gd name="connsiteX15" fmla="*/ 1090957 w 1948239"/>
              <a:gd name="connsiteY15" fmla="*/ 1596154 h 1667221"/>
              <a:gd name="connsiteX16" fmla="*/ 1059418 w 1948239"/>
              <a:gd name="connsiteY16" fmla="*/ 1597575 h 1667221"/>
              <a:gd name="connsiteX17" fmla="*/ 1066585 w 1948239"/>
              <a:gd name="connsiteY17" fmla="*/ 1596154 h 1667221"/>
              <a:gd name="connsiteX18" fmla="*/ 642245 w 1948239"/>
              <a:gd name="connsiteY18" fmla="*/ 1576256 h 1667221"/>
              <a:gd name="connsiteX19" fmla="*/ 666617 w 1948239"/>
              <a:gd name="connsiteY19" fmla="*/ 1591890 h 1667221"/>
              <a:gd name="connsiteX20" fmla="*/ 650846 w 1948239"/>
              <a:gd name="connsiteY20" fmla="*/ 1590468 h 1667221"/>
              <a:gd name="connsiteX21" fmla="*/ 695288 w 1948239"/>
              <a:gd name="connsiteY21" fmla="*/ 1606103 h 1667221"/>
              <a:gd name="connsiteX22" fmla="*/ 675218 w 1948239"/>
              <a:gd name="connsiteY22" fmla="*/ 1603261 h 1667221"/>
              <a:gd name="connsiteX23" fmla="*/ 683820 w 1948239"/>
              <a:gd name="connsiteY23" fmla="*/ 1587625 h 1667221"/>
              <a:gd name="connsiteX24" fmla="*/ 642245 w 1948239"/>
              <a:gd name="connsiteY24" fmla="*/ 1576256 h 1667221"/>
              <a:gd name="connsiteX25" fmla="*/ 718987 w 1948239"/>
              <a:gd name="connsiteY25" fmla="*/ 1574456 h 1667221"/>
              <a:gd name="connsiteX26" fmla="*/ 702455 w 1948239"/>
              <a:gd name="connsiteY26" fmla="*/ 1577676 h 1667221"/>
              <a:gd name="connsiteX27" fmla="*/ 754064 w 1948239"/>
              <a:gd name="connsiteY27" fmla="*/ 1589047 h 1667221"/>
              <a:gd name="connsiteX28" fmla="*/ 718987 w 1948239"/>
              <a:gd name="connsiteY28" fmla="*/ 1574456 h 1667221"/>
              <a:gd name="connsiteX29" fmla="*/ 381333 w 1948239"/>
              <a:gd name="connsiteY29" fmla="*/ 1556357 h 1667221"/>
              <a:gd name="connsiteX30" fmla="*/ 447278 w 1948239"/>
              <a:gd name="connsiteY30" fmla="*/ 1577676 h 1667221"/>
              <a:gd name="connsiteX31" fmla="*/ 381333 w 1948239"/>
              <a:gd name="connsiteY31" fmla="*/ 1556357 h 1667221"/>
              <a:gd name="connsiteX32" fmla="*/ 1409212 w 1948239"/>
              <a:gd name="connsiteY32" fmla="*/ 1519401 h 1667221"/>
              <a:gd name="connsiteX33" fmla="*/ 1384841 w 1948239"/>
              <a:gd name="connsiteY33" fmla="*/ 1533615 h 1667221"/>
              <a:gd name="connsiteX34" fmla="*/ 1402044 w 1948239"/>
              <a:gd name="connsiteY34" fmla="*/ 1532194 h 1667221"/>
              <a:gd name="connsiteX35" fmla="*/ 290257 w 1948239"/>
              <a:gd name="connsiteY35" fmla="*/ 1489287 h 1667221"/>
              <a:gd name="connsiteX36" fmla="*/ 288151 w 1948239"/>
              <a:gd name="connsiteY36" fmla="*/ 1495239 h 1667221"/>
              <a:gd name="connsiteX37" fmla="*/ 329724 w 1948239"/>
              <a:gd name="connsiteY37" fmla="*/ 1529351 h 1667221"/>
              <a:gd name="connsiteX38" fmla="*/ 346927 w 1948239"/>
              <a:gd name="connsiteY38" fmla="*/ 1525088 h 1667221"/>
              <a:gd name="connsiteX39" fmla="*/ 319690 w 1948239"/>
              <a:gd name="connsiteY39" fmla="*/ 1498082 h 1667221"/>
              <a:gd name="connsiteX40" fmla="*/ 290257 w 1948239"/>
              <a:gd name="connsiteY40" fmla="*/ 1489287 h 1667221"/>
              <a:gd name="connsiteX41" fmla="*/ 1306498 w 1948239"/>
              <a:gd name="connsiteY41" fmla="*/ 1488997 h 1667221"/>
              <a:gd name="connsiteX42" fmla="*/ 1287357 w 1948239"/>
              <a:gd name="connsiteY42" fmla="*/ 1493818 h 1667221"/>
              <a:gd name="connsiteX43" fmla="*/ 1284179 w 1948239"/>
              <a:gd name="connsiteY43" fmla="*/ 1494378 h 1667221"/>
              <a:gd name="connsiteX44" fmla="*/ 1285924 w 1948239"/>
              <a:gd name="connsiteY44" fmla="*/ 1492396 h 1667221"/>
              <a:gd name="connsiteX45" fmla="*/ 1437884 w 1948239"/>
              <a:gd name="connsiteY45" fmla="*/ 1485290 h 1667221"/>
              <a:gd name="connsiteX46" fmla="*/ 1400611 w 1948239"/>
              <a:gd name="connsiteY46" fmla="*/ 1506610 h 1667221"/>
              <a:gd name="connsiteX47" fmla="*/ 1361903 w 1948239"/>
              <a:gd name="connsiteY47" fmla="*/ 1516560 h 1667221"/>
              <a:gd name="connsiteX48" fmla="*/ 1437884 w 1948239"/>
              <a:gd name="connsiteY48" fmla="*/ 1485290 h 1667221"/>
              <a:gd name="connsiteX49" fmla="*/ 1389142 w 1948239"/>
              <a:gd name="connsiteY49" fmla="*/ 1442650 h 1667221"/>
              <a:gd name="connsiteX50" fmla="*/ 1388971 w 1948239"/>
              <a:gd name="connsiteY50" fmla="*/ 1442811 h 1667221"/>
              <a:gd name="connsiteX51" fmla="*/ 1376239 w 1948239"/>
              <a:gd name="connsiteY51" fmla="*/ 1451178 h 1667221"/>
              <a:gd name="connsiteX52" fmla="*/ 1375386 w 1948239"/>
              <a:gd name="connsiteY52" fmla="*/ 1449993 h 1667221"/>
              <a:gd name="connsiteX53" fmla="*/ 1493793 w 1948239"/>
              <a:gd name="connsiteY53" fmla="*/ 1441229 h 1667221"/>
              <a:gd name="connsiteX54" fmla="*/ 1467988 w 1948239"/>
              <a:gd name="connsiteY54" fmla="*/ 1455442 h 1667221"/>
              <a:gd name="connsiteX55" fmla="*/ 1447918 w 1948239"/>
              <a:gd name="connsiteY55" fmla="*/ 1461128 h 1667221"/>
              <a:gd name="connsiteX56" fmla="*/ 1435017 w 1948239"/>
              <a:gd name="connsiteY56" fmla="*/ 1468233 h 1667221"/>
              <a:gd name="connsiteX57" fmla="*/ 1449353 w 1948239"/>
              <a:gd name="connsiteY57" fmla="*/ 1461128 h 1667221"/>
              <a:gd name="connsiteX58" fmla="*/ 1493793 w 1948239"/>
              <a:gd name="connsiteY58" fmla="*/ 1441229 h 1667221"/>
              <a:gd name="connsiteX59" fmla="*/ 1386812 w 1948239"/>
              <a:gd name="connsiteY59" fmla="*/ 1428968 h 1667221"/>
              <a:gd name="connsiteX60" fmla="*/ 1392008 w 1948239"/>
              <a:gd name="connsiteY60" fmla="*/ 1432699 h 1667221"/>
              <a:gd name="connsiteX61" fmla="*/ 1371938 w 1948239"/>
              <a:gd name="connsiteY61" fmla="*/ 1432699 h 1667221"/>
              <a:gd name="connsiteX62" fmla="*/ 1386812 w 1948239"/>
              <a:gd name="connsiteY62" fmla="*/ 1428968 h 1667221"/>
              <a:gd name="connsiteX63" fmla="*/ 1629984 w 1948239"/>
              <a:gd name="connsiteY63" fmla="*/ 1402852 h 1667221"/>
              <a:gd name="connsiteX64" fmla="*/ 1624252 w 1948239"/>
              <a:gd name="connsiteY64" fmla="*/ 1405694 h 1667221"/>
              <a:gd name="connsiteX65" fmla="*/ 1627116 w 1948239"/>
              <a:gd name="connsiteY65" fmla="*/ 1404273 h 1667221"/>
              <a:gd name="connsiteX66" fmla="*/ 1629984 w 1948239"/>
              <a:gd name="connsiteY66" fmla="*/ 1402852 h 1667221"/>
              <a:gd name="connsiteX67" fmla="*/ 1506695 w 1948239"/>
              <a:gd name="connsiteY67" fmla="*/ 1361633 h 1667221"/>
              <a:gd name="connsiteX68" fmla="*/ 1506695 w 1948239"/>
              <a:gd name="connsiteY68" fmla="*/ 1367318 h 1667221"/>
              <a:gd name="connsiteX69" fmla="*/ 1506695 w 1948239"/>
              <a:gd name="connsiteY69" fmla="*/ 1361633 h 1667221"/>
              <a:gd name="connsiteX70" fmla="*/ 78422 w 1948239"/>
              <a:gd name="connsiteY70" fmla="*/ 1263629 h 1667221"/>
              <a:gd name="connsiteX71" fmla="*/ 75981 w 1948239"/>
              <a:gd name="connsiteY71" fmla="*/ 1266404 h 1667221"/>
              <a:gd name="connsiteX72" fmla="*/ 90316 w 1948239"/>
              <a:gd name="connsiteY72" fmla="*/ 1304781 h 1667221"/>
              <a:gd name="connsiteX73" fmla="*/ 110387 w 1948239"/>
              <a:gd name="connsiteY73" fmla="*/ 1326100 h 1667221"/>
              <a:gd name="connsiteX74" fmla="*/ 100351 w 1948239"/>
              <a:gd name="connsiteY74" fmla="*/ 1303360 h 1667221"/>
              <a:gd name="connsiteX75" fmla="*/ 94616 w 1948239"/>
              <a:gd name="connsiteY75" fmla="*/ 1291989 h 1667221"/>
              <a:gd name="connsiteX76" fmla="*/ 90316 w 1948239"/>
              <a:gd name="connsiteY76" fmla="*/ 1280618 h 1667221"/>
              <a:gd name="connsiteX77" fmla="*/ 78422 w 1948239"/>
              <a:gd name="connsiteY77" fmla="*/ 1263629 h 1667221"/>
              <a:gd name="connsiteX78" fmla="*/ 22938 w 1948239"/>
              <a:gd name="connsiteY78" fmla="*/ 1131378 h 1667221"/>
              <a:gd name="connsiteX79" fmla="*/ 31539 w 1948239"/>
              <a:gd name="connsiteY79" fmla="*/ 1193917 h 1667221"/>
              <a:gd name="connsiteX80" fmla="*/ 24372 w 1948239"/>
              <a:gd name="connsiteY80" fmla="*/ 1162647 h 1667221"/>
              <a:gd name="connsiteX81" fmla="*/ 22938 w 1948239"/>
              <a:gd name="connsiteY81" fmla="*/ 1131378 h 1667221"/>
              <a:gd name="connsiteX82" fmla="*/ 733993 w 1948239"/>
              <a:gd name="connsiteY82" fmla="*/ 1124271 h 1667221"/>
              <a:gd name="connsiteX83" fmla="*/ 733993 w 1948239"/>
              <a:gd name="connsiteY83" fmla="*/ 1125692 h 1667221"/>
              <a:gd name="connsiteX84" fmla="*/ 729693 w 1948239"/>
              <a:gd name="connsiteY84" fmla="*/ 1127115 h 1667221"/>
              <a:gd name="connsiteX85" fmla="*/ 733993 w 1948239"/>
              <a:gd name="connsiteY85" fmla="*/ 1124271 h 1667221"/>
              <a:gd name="connsiteX86" fmla="*/ 759799 w 1948239"/>
              <a:gd name="connsiteY86" fmla="*/ 1122850 h 1667221"/>
              <a:gd name="connsiteX87" fmla="*/ 759799 w 1948239"/>
              <a:gd name="connsiteY87" fmla="*/ 1125693 h 1667221"/>
              <a:gd name="connsiteX88" fmla="*/ 748331 w 1948239"/>
              <a:gd name="connsiteY88" fmla="*/ 1128536 h 1667221"/>
              <a:gd name="connsiteX89" fmla="*/ 746896 w 1948239"/>
              <a:gd name="connsiteY89" fmla="*/ 1128536 h 1667221"/>
              <a:gd name="connsiteX90" fmla="*/ 745781 w 1948239"/>
              <a:gd name="connsiteY90" fmla="*/ 1134856 h 1667221"/>
              <a:gd name="connsiteX91" fmla="*/ 745642 w 1948239"/>
              <a:gd name="connsiteY91" fmla="*/ 1135643 h 1667221"/>
              <a:gd name="connsiteX92" fmla="*/ 749763 w 1948239"/>
              <a:gd name="connsiteY92" fmla="*/ 1142749 h 1667221"/>
              <a:gd name="connsiteX93" fmla="*/ 749763 w 1948239"/>
              <a:gd name="connsiteY93" fmla="*/ 1139907 h 1667221"/>
              <a:gd name="connsiteX94" fmla="*/ 751198 w 1948239"/>
              <a:gd name="connsiteY94" fmla="*/ 1137064 h 1667221"/>
              <a:gd name="connsiteX95" fmla="*/ 751198 w 1948239"/>
              <a:gd name="connsiteY95" fmla="*/ 1138485 h 1667221"/>
              <a:gd name="connsiteX96" fmla="*/ 761232 w 1948239"/>
              <a:gd name="connsiteY96" fmla="*/ 1131378 h 1667221"/>
              <a:gd name="connsiteX97" fmla="*/ 758365 w 1948239"/>
              <a:gd name="connsiteY97" fmla="*/ 1138485 h 1667221"/>
              <a:gd name="connsiteX98" fmla="*/ 769834 w 1948239"/>
              <a:gd name="connsiteY98" fmla="*/ 1127114 h 1667221"/>
              <a:gd name="connsiteX99" fmla="*/ 759799 w 1948239"/>
              <a:gd name="connsiteY99" fmla="*/ 1122850 h 1667221"/>
              <a:gd name="connsiteX100" fmla="*/ 728261 w 1948239"/>
              <a:gd name="connsiteY100" fmla="*/ 1121429 h 1667221"/>
              <a:gd name="connsiteX101" fmla="*/ 725393 w 1948239"/>
              <a:gd name="connsiteY101" fmla="*/ 1128536 h 1667221"/>
              <a:gd name="connsiteX102" fmla="*/ 722526 w 1948239"/>
              <a:gd name="connsiteY102" fmla="*/ 1122850 h 1667221"/>
              <a:gd name="connsiteX103" fmla="*/ 711056 w 1948239"/>
              <a:gd name="connsiteY103" fmla="*/ 1118586 h 1667221"/>
              <a:gd name="connsiteX104" fmla="*/ 711056 w 1948239"/>
              <a:gd name="connsiteY104" fmla="*/ 1128537 h 1667221"/>
              <a:gd name="connsiteX105" fmla="*/ 711056 w 1948239"/>
              <a:gd name="connsiteY105" fmla="*/ 1128536 h 1667221"/>
              <a:gd name="connsiteX106" fmla="*/ 94616 w 1948239"/>
              <a:gd name="connsiteY106" fmla="*/ 1111480 h 1667221"/>
              <a:gd name="connsiteX107" fmla="*/ 101785 w 1948239"/>
              <a:gd name="connsiteY107" fmla="*/ 1149856 h 1667221"/>
              <a:gd name="connsiteX108" fmla="*/ 94616 w 1948239"/>
              <a:gd name="connsiteY108" fmla="*/ 1111480 h 1667221"/>
              <a:gd name="connsiteX109" fmla="*/ 787396 w 1948239"/>
              <a:gd name="connsiteY109" fmla="*/ 1107039 h 1667221"/>
              <a:gd name="connsiteX110" fmla="*/ 787685 w 1948239"/>
              <a:gd name="connsiteY110" fmla="*/ 1107095 h 1667221"/>
              <a:gd name="connsiteX111" fmla="*/ 787574 w 1948239"/>
              <a:gd name="connsiteY111" fmla="*/ 1107216 h 1667221"/>
              <a:gd name="connsiteX112" fmla="*/ 781302 w 1948239"/>
              <a:gd name="connsiteY112" fmla="*/ 1108638 h 1667221"/>
              <a:gd name="connsiteX113" fmla="*/ 787396 w 1948239"/>
              <a:gd name="connsiteY113" fmla="*/ 1107039 h 1667221"/>
              <a:gd name="connsiteX114" fmla="*/ 736862 w 1948239"/>
              <a:gd name="connsiteY114" fmla="*/ 1098688 h 1667221"/>
              <a:gd name="connsiteX115" fmla="*/ 732560 w 1948239"/>
              <a:gd name="connsiteY115" fmla="*/ 1118586 h 1667221"/>
              <a:gd name="connsiteX116" fmla="*/ 726826 w 1948239"/>
              <a:gd name="connsiteY116" fmla="*/ 1107215 h 1667221"/>
              <a:gd name="connsiteX117" fmla="*/ 736862 w 1948239"/>
              <a:gd name="connsiteY117" fmla="*/ 1098688 h 1667221"/>
              <a:gd name="connsiteX118" fmla="*/ 799940 w 1948239"/>
              <a:gd name="connsiteY118" fmla="*/ 1080212 h 1667221"/>
              <a:gd name="connsiteX119" fmla="*/ 797072 w 1948239"/>
              <a:gd name="connsiteY119" fmla="*/ 1084475 h 1667221"/>
              <a:gd name="connsiteX120" fmla="*/ 807107 w 1948239"/>
              <a:gd name="connsiteY120" fmla="*/ 1087317 h 1667221"/>
              <a:gd name="connsiteX121" fmla="*/ 766786 w 1948239"/>
              <a:gd name="connsiteY121" fmla="*/ 1077545 h 1667221"/>
              <a:gd name="connsiteX122" fmla="*/ 779867 w 1948239"/>
              <a:gd name="connsiteY122" fmla="*/ 1080209 h 1667221"/>
              <a:gd name="connsiteX123" fmla="*/ 772700 w 1948239"/>
              <a:gd name="connsiteY123" fmla="*/ 1085896 h 1667221"/>
              <a:gd name="connsiteX124" fmla="*/ 756930 w 1948239"/>
              <a:gd name="connsiteY124" fmla="*/ 1080209 h 1667221"/>
              <a:gd name="connsiteX125" fmla="*/ 766786 w 1948239"/>
              <a:gd name="connsiteY125" fmla="*/ 1077545 h 1667221"/>
              <a:gd name="connsiteX126" fmla="*/ 107519 w 1948239"/>
              <a:gd name="connsiteY126" fmla="*/ 1061734 h 1667221"/>
              <a:gd name="connsiteX127" fmla="*/ 101785 w 1948239"/>
              <a:gd name="connsiteY127" fmla="*/ 1114323 h 1667221"/>
              <a:gd name="connsiteX128" fmla="*/ 107519 w 1948239"/>
              <a:gd name="connsiteY128" fmla="*/ 1061734 h 1667221"/>
              <a:gd name="connsiteX129" fmla="*/ 1770474 w 1948239"/>
              <a:gd name="connsiteY129" fmla="*/ 1036149 h 1667221"/>
              <a:gd name="connsiteX130" fmla="*/ 1774776 w 1948239"/>
              <a:gd name="connsiteY130" fmla="*/ 1040413 h 1667221"/>
              <a:gd name="connsiteX131" fmla="*/ 1771907 w 1948239"/>
              <a:gd name="connsiteY131" fmla="*/ 1044677 h 1667221"/>
              <a:gd name="connsiteX132" fmla="*/ 1627116 w 1948239"/>
              <a:gd name="connsiteY132" fmla="*/ 1027621 h 1667221"/>
              <a:gd name="connsiteX133" fmla="*/ 1654355 w 1948239"/>
              <a:gd name="connsiteY133" fmla="*/ 1044676 h 1667221"/>
              <a:gd name="connsiteX134" fmla="*/ 1627116 w 1948239"/>
              <a:gd name="connsiteY134" fmla="*/ 1027621 h 1667221"/>
              <a:gd name="connsiteX135" fmla="*/ 1580704 w 1948239"/>
              <a:gd name="connsiteY135" fmla="*/ 1027620 h 1667221"/>
              <a:gd name="connsiteX136" fmla="*/ 1582676 w 1948239"/>
              <a:gd name="connsiteY136" fmla="*/ 1030462 h 1667221"/>
              <a:gd name="connsiteX137" fmla="*/ 1575507 w 1948239"/>
              <a:gd name="connsiteY137" fmla="*/ 1029042 h 1667221"/>
              <a:gd name="connsiteX138" fmla="*/ 1580704 w 1948239"/>
              <a:gd name="connsiteY138" fmla="*/ 1027620 h 1667221"/>
              <a:gd name="connsiteX139" fmla="*/ 822877 w 1948239"/>
              <a:gd name="connsiteY139" fmla="*/ 1024780 h 1667221"/>
              <a:gd name="connsiteX140" fmla="*/ 824310 w 1948239"/>
              <a:gd name="connsiteY140" fmla="*/ 1030464 h 1667221"/>
              <a:gd name="connsiteX141" fmla="*/ 827177 w 1948239"/>
              <a:gd name="connsiteY141" fmla="*/ 1029044 h 1667221"/>
              <a:gd name="connsiteX142" fmla="*/ 1625683 w 1948239"/>
              <a:gd name="connsiteY142" fmla="*/ 1014829 h 1667221"/>
              <a:gd name="connsiteX143" fmla="*/ 1631417 w 1948239"/>
              <a:gd name="connsiteY143" fmla="*/ 1016250 h 1667221"/>
              <a:gd name="connsiteX144" fmla="*/ 1628550 w 1948239"/>
              <a:gd name="connsiteY144" fmla="*/ 1021936 h 1667221"/>
              <a:gd name="connsiteX145" fmla="*/ 1577119 w 1948239"/>
              <a:gd name="connsiteY145" fmla="*/ 1012873 h 1667221"/>
              <a:gd name="connsiteX146" fmla="*/ 1584108 w 1948239"/>
              <a:gd name="connsiteY146" fmla="*/ 1017670 h 1667221"/>
              <a:gd name="connsiteX147" fmla="*/ 1571205 w 1948239"/>
              <a:gd name="connsiteY147" fmla="*/ 1013406 h 1667221"/>
              <a:gd name="connsiteX148" fmla="*/ 1577119 w 1948239"/>
              <a:gd name="connsiteY148" fmla="*/ 1012873 h 1667221"/>
              <a:gd name="connsiteX149" fmla="*/ 1632850 w 1948239"/>
              <a:gd name="connsiteY149" fmla="*/ 1002038 h 1667221"/>
              <a:gd name="connsiteX150" fmla="*/ 1641452 w 1948239"/>
              <a:gd name="connsiteY150" fmla="*/ 1010566 h 1667221"/>
              <a:gd name="connsiteX151" fmla="*/ 1632850 w 1948239"/>
              <a:gd name="connsiteY151" fmla="*/ 1002038 h 1667221"/>
              <a:gd name="connsiteX152" fmla="*/ 800835 w 1948239"/>
              <a:gd name="connsiteY152" fmla="*/ 993864 h 1667221"/>
              <a:gd name="connsiteX153" fmla="*/ 809974 w 1948239"/>
              <a:gd name="connsiteY153" fmla="*/ 996351 h 1667221"/>
              <a:gd name="connsiteX154" fmla="*/ 809975 w 1948239"/>
              <a:gd name="connsiteY154" fmla="*/ 996351 h 1667221"/>
              <a:gd name="connsiteX155" fmla="*/ 797071 w 1948239"/>
              <a:gd name="connsiteY155" fmla="*/ 997772 h 1667221"/>
              <a:gd name="connsiteX156" fmla="*/ 800835 w 1948239"/>
              <a:gd name="connsiteY156" fmla="*/ 993864 h 1667221"/>
              <a:gd name="connsiteX157" fmla="*/ 1500961 w 1948239"/>
              <a:gd name="connsiteY157" fmla="*/ 979296 h 1667221"/>
              <a:gd name="connsiteX158" fmla="*/ 1510997 w 1948239"/>
              <a:gd name="connsiteY158" fmla="*/ 986403 h 1667221"/>
              <a:gd name="connsiteX159" fmla="*/ 1508129 w 1948239"/>
              <a:gd name="connsiteY159" fmla="*/ 1003458 h 1667221"/>
              <a:gd name="connsiteX160" fmla="*/ 1500961 w 1948239"/>
              <a:gd name="connsiteY160" fmla="*/ 979296 h 1667221"/>
              <a:gd name="connsiteX161" fmla="*/ 851549 w 1948239"/>
              <a:gd name="connsiteY161" fmla="*/ 970769 h 1667221"/>
              <a:gd name="connsiteX162" fmla="*/ 847247 w 1948239"/>
              <a:gd name="connsiteY162" fmla="*/ 994931 h 1667221"/>
              <a:gd name="connsiteX163" fmla="*/ 865884 w 1948239"/>
              <a:gd name="connsiteY163" fmla="*/ 996352 h 1667221"/>
              <a:gd name="connsiteX164" fmla="*/ 864450 w 1948239"/>
              <a:gd name="connsiteY164" fmla="*/ 979296 h 1667221"/>
              <a:gd name="connsiteX165" fmla="*/ 855849 w 1948239"/>
              <a:gd name="connsiteY165" fmla="*/ 980717 h 1667221"/>
              <a:gd name="connsiteX166" fmla="*/ 857283 w 1948239"/>
              <a:gd name="connsiteY166" fmla="*/ 973612 h 1667221"/>
              <a:gd name="connsiteX167" fmla="*/ 851549 w 1948239"/>
              <a:gd name="connsiteY167" fmla="*/ 970769 h 1667221"/>
              <a:gd name="connsiteX168" fmla="*/ 907458 w 1948239"/>
              <a:gd name="connsiteY168" fmla="*/ 956554 h 1667221"/>
              <a:gd name="connsiteX169" fmla="*/ 907458 w 1948239"/>
              <a:gd name="connsiteY169" fmla="*/ 957975 h 1667221"/>
              <a:gd name="connsiteX170" fmla="*/ 906025 w 1948239"/>
              <a:gd name="connsiteY170" fmla="*/ 957975 h 1667221"/>
              <a:gd name="connsiteX171" fmla="*/ 1469422 w 1948239"/>
              <a:gd name="connsiteY171" fmla="*/ 953711 h 1667221"/>
              <a:gd name="connsiteX172" fmla="*/ 1482323 w 1948239"/>
              <a:gd name="connsiteY172" fmla="*/ 967925 h 1667221"/>
              <a:gd name="connsiteX173" fmla="*/ 1473722 w 1948239"/>
              <a:gd name="connsiteY173" fmla="*/ 970766 h 1667221"/>
              <a:gd name="connsiteX174" fmla="*/ 1469422 w 1948239"/>
              <a:gd name="connsiteY174" fmla="*/ 953711 h 1667221"/>
              <a:gd name="connsiteX175" fmla="*/ 1917416 w 1948239"/>
              <a:gd name="connsiteY175" fmla="*/ 950158 h 1667221"/>
              <a:gd name="connsiteX176" fmla="*/ 1922434 w 1948239"/>
              <a:gd name="connsiteY176" fmla="*/ 950868 h 1667221"/>
              <a:gd name="connsiteX177" fmla="*/ 1912398 w 1948239"/>
              <a:gd name="connsiteY177" fmla="*/ 953711 h 1667221"/>
              <a:gd name="connsiteX178" fmla="*/ 1917416 w 1948239"/>
              <a:gd name="connsiteY178" fmla="*/ 950158 h 1667221"/>
              <a:gd name="connsiteX179" fmla="*/ 1499528 w 1948239"/>
              <a:gd name="connsiteY179" fmla="*/ 948027 h 1667221"/>
              <a:gd name="connsiteX180" fmla="*/ 1492359 w 1948239"/>
              <a:gd name="connsiteY180" fmla="*/ 955134 h 1667221"/>
              <a:gd name="connsiteX181" fmla="*/ 1499528 w 1948239"/>
              <a:gd name="connsiteY181" fmla="*/ 959398 h 1667221"/>
              <a:gd name="connsiteX182" fmla="*/ 1379107 w 1948239"/>
              <a:gd name="connsiteY182" fmla="*/ 942342 h 1667221"/>
              <a:gd name="connsiteX183" fmla="*/ 1384842 w 1948239"/>
              <a:gd name="connsiteY183" fmla="*/ 956556 h 1667221"/>
              <a:gd name="connsiteX184" fmla="*/ 1379107 w 1948239"/>
              <a:gd name="connsiteY184" fmla="*/ 942342 h 1667221"/>
              <a:gd name="connsiteX185" fmla="*/ 1287177 w 1948239"/>
              <a:gd name="connsiteY185" fmla="*/ 930616 h 1667221"/>
              <a:gd name="connsiteX186" fmla="*/ 1291656 w 1948239"/>
              <a:gd name="connsiteY186" fmla="*/ 930971 h 1667221"/>
              <a:gd name="connsiteX187" fmla="*/ 1294525 w 1948239"/>
              <a:gd name="connsiteY187" fmla="*/ 936658 h 1667221"/>
              <a:gd name="connsiteX188" fmla="*/ 1285922 w 1948239"/>
              <a:gd name="connsiteY188" fmla="*/ 932392 h 1667221"/>
              <a:gd name="connsiteX189" fmla="*/ 1287177 w 1948239"/>
              <a:gd name="connsiteY189" fmla="*/ 930616 h 1667221"/>
              <a:gd name="connsiteX190" fmla="*/ 815708 w 1948239"/>
              <a:gd name="connsiteY190" fmla="*/ 929549 h 1667221"/>
              <a:gd name="connsiteX191" fmla="*/ 818575 w 1948239"/>
              <a:gd name="connsiteY191" fmla="*/ 935235 h 1667221"/>
              <a:gd name="connsiteX192" fmla="*/ 812841 w 1948239"/>
              <a:gd name="connsiteY192" fmla="*/ 935235 h 1667221"/>
              <a:gd name="connsiteX193" fmla="*/ 915163 w 1948239"/>
              <a:gd name="connsiteY193" fmla="*/ 926707 h 1667221"/>
              <a:gd name="connsiteX194" fmla="*/ 914626 w 1948239"/>
              <a:gd name="connsiteY194" fmla="*/ 930971 h 1667221"/>
              <a:gd name="connsiteX195" fmla="*/ 918926 w 1948239"/>
              <a:gd name="connsiteY195" fmla="*/ 930971 h 1667221"/>
              <a:gd name="connsiteX196" fmla="*/ 915163 w 1948239"/>
              <a:gd name="connsiteY196" fmla="*/ 926707 h 1667221"/>
              <a:gd name="connsiteX197" fmla="*/ 1414946 w 1948239"/>
              <a:gd name="connsiteY197" fmla="*/ 925285 h 1667221"/>
              <a:gd name="connsiteX198" fmla="*/ 1412079 w 1948239"/>
              <a:gd name="connsiteY198" fmla="*/ 929549 h 1667221"/>
              <a:gd name="connsiteX199" fmla="*/ 1419247 w 1948239"/>
              <a:gd name="connsiteY199" fmla="*/ 928128 h 1667221"/>
              <a:gd name="connsiteX200" fmla="*/ 1475156 w 1948239"/>
              <a:gd name="connsiteY200" fmla="*/ 913916 h 1667221"/>
              <a:gd name="connsiteX201" fmla="*/ 1475156 w 1948239"/>
              <a:gd name="connsiteY201" fmla="*/ 918180 h 1667221"/>
              <a:gd name="connsiteX202" fmla="*/ 1474695 w 1948239"/>
              <a:gd name="connsiteY202" fmla="*/ 917728 h 1667221"/>
              <a:gd name="connsiteX203" fmla="*/ 844380 w 1948239"/>
              <a:gd name="connsiteY203" fmla="*/ 913914 h 1667221"/>
              <a:gd name="connsiteX204" fmla="*/ 855848 w 1948239"/>
              <a:gd name="connsiteY204" fmla="*/ 921021 h 1667221"/>
              <a:gd name="connsiteX205" fmla="*/ 848681 w 1948239"/>
              <a:gd name="connsiteY205" fmla="*/ 922442 h 1667221"/>
              <a:gd name="connsiteX206" fmla="*/ 844380 w 1948239"/>
              <a:gd name="connsiteY206" fmla="*/ 913914 h 1667221"/>
              <a:gd name="connsiteX207" fmla="*/ 913192 w 1948239"/>
              <a:gd name="connsiteY207" fmla="*/ 912494 h 1667221"/>
              <a:gd name="connsiteX208" fmla="*/ 908892 w 1948239"/>
              <a:gd name="connsiteY208" fmla="*/ 923864 h 1667221"/>
              <a:gd name="connsiteX209" fmla="*/ 913192 w 1948239"/>
              <a:gd name="connsiteY209" fmla="*/ 912494 h 1667221"/>
              <a:gd name="connsiteX210" fmla="*/ 1227148 w 1948239"/>
              <a:gd name="connsiteY210" fmla="*/ 895438 h 1667221"/>
              <a:gd name="connsiteX211" fmla="*/ 1225713 w 1948239"/>
              <a:gd name="connsiteY211" fmla="*/ 911073 h 1667221"/>
              <a:gd name="connsiteX212" fmla="*/ 1227148 w 1948239"/>
              <a:gd name="connsiteY212" fmla="*/ 895438 h 1667221"/>
              <a:gd name="connsiteX213" fmla="*/ 888822 w 1948239"/>
              <a:gd name="connsiteY213" fmla="*/ 895438 h 1667221"/>
              <a:gd name="connsiteX214" fmla="*/ 900290 w 1948239"/>
              <a:gd name="connsiteY214" fmla="*/ 898281 h 1667221"/>
              <a:gd name="connsiteX215" fmla="*/ 888822 w 1948239"/>
              <a:gd name="connsiteY215" fmla="*/ 895438 h 1667221"/>
              <a:gd name="connsiteX216" fmla="*/ 1262986 w 1948239"/>
              <a:gd name="connsiteY216" fmla="*/ 889752 h 1667221"/>
              <a:gd name="connsiteX217" fmla="*/ 1267288 w 1948239"/>
              <a:gd name="connsiteY217" fmla="*/ 898280 h 1667221"/>
              <a:gd name="connsiteX218" fmla="*/ 1257252 w 1948239"/>
              <a:gd name="connsiteY218" fmla="*/ 902544 h 1667221"/>
              <a:gd name="connsiteX219" fmla="*/ 1185572 w 1948239"/>
              <a:gd name="connsiteY219" fmla="*/ 889752 h 1667221"/>
              <a:gd name="connsiteX220" fmla="*/ 1194174 w 1948239"/>
              <a:gd name="connsiteY220" fmla="*/ 892595 h 1667221"/>
              <a:gd name="connsiteX221" fmla="*/ 1197041 w 1948239"/>
              <a:gd name="connsiteY221" fmla="*/ 899703 h 1667221"/>
              <a:gd name="connsiteX222" fmla="*/ 832911 w 1948239"/>
              <a:gd name="connsiteY222" fmla="*/ 888331 h 1667221"/>
              <a:gd name="connsiteX223" fmla="*/ 848682 w 1948239"/>
              <a:gd name="connsiteY223" fmla="*/ 892595 h 1667221"/>
              <a:gd name="connsiteX224" fmla="*/ 876636 w 1948239"/>
              <a:gd name="connsiteY224" fmla="*/ 883357 h 1667221"/>
              <a:gd name="connsiteX225" fmla="*/ 871619 w 1948239"/>
              <a:gd name="connsiteY225" fmla="*/ 891174 h 1667221"/>
              <a:gd name="connsiteX226" fmla="*/ 890255 w 1948239"/>
              <a:gd name="connsiteY226" fmla="*/ 888331 h 1667221"/>
              <a:gd name="connsiteX227" fmla="*/ 881653 w 1948239"/>
              <a:gd name="connsiteY227" fmla="*/ 888331 h 1667221"/>
              <a:gd name="connsiteX228" fmla="*/ 890255 w 1948239"/>
              <a:gd name="connsiteY228" fmla="*/ 884067 h 1667221"/>
              <a:gd name="connsiteX229" fmla="*/ 876636 w 1948239"/>
              <a:gd name="connsiteY229" fmla="*/ 883357 h 1667221"/>
              <a:gd name="connsiteX230" fmla="*/ 1364771 w 1948239"/>
              <a:gd name="connsiteY230" fmla="*/ 881224 h 1667221"/>
              <a:gd name="connsiteX231" fmla="*/ 1341834 w 1948239"/>
              <a:gd name="connsiteY231" fmla="*/ 882646 h 1667221"/>
              <a:gd name="connsiteX232" fmla="*/ 1347568 w 1948239"/>
              <a:gd name="connsiteY232" fmla="*/ 892595 h 1667221"/>
              <a:gd name="connsiteX233" fmla="*/ 1336099 w 1948239"/>
              <a:gd name="connsiteY233" fmla="*/ 889752 h 1667221"/>
              <a:gd name="connsiteX234" fmla="*/ 1333232 w 1948239"/>
              <a:gd name="connsiteY234" fmla="*/ 896859 h 1667221"/>
              <a:gd name="connsiteX235" fmla="*/ 1367638 w 1948239"/>
              <a:gd name="connsiteY235" fmla="*/ 902545 h 1667221"/>
              <a:gd name="connsiteX236" fmla="*/ 1364771 w 1948239"/>
              <a:gd name="connsiteY236" fmla="*/ 881224 h 1667221"/>
              <a:gd name="connsiteX237" fmla="*/ 893122 w 1948239"/>
              <a:gd name="connsiteY237" fmla="*/ 869853 h 1667221"/>
              <a:gd name="connsiteX238" fmla="*/ 881653 w 1948239"/>
              <a:gd name="connsiteY238" fmla="*/ 881224 h 1667221"/>
              <a:gd name="connsiteX239" fmla="*/ 883087 w 1948239"/>
              <a:gd name="connsiteY239" fmla="*/ 881224 h 1667221"/>
              <a:gd name="connsiteX240" fmla="*/ 891689 w 1948239"/>
              <a:gd name="connsiteY240" fmla="*/ 882646 h 1667221"/>
              <a:gd name="connsiteX241" fmla="*/ 884520 w 1948239"/>
              <a:gd name="connsiteY241" fmla="*/ 879803 h 1667221"/>
              <a:gd name="connsiteX242" fmla="*/ 1154034 w 1948239"/>
              <a:gd name="connsiteY242" fmla="*/ 867010 h 1667221"/>
              <a:gd name="connsiteX243" fmla="*/ 1164068 w 1948239"/>
              <a:gd name="connsiteY243" fmla="*/ 871274 h 1667221"/>
              <a:gd name="connsiteX244" fmla="*/ 1161202 w 1948239"/>
              <a:gd name="connsiteY244" fmla="*/ 874117 h 1667221"/>
              <a:gd name="connsiteX245" fmla="*/ 918926 w 1948239"/>
              <a:gd name="connsiteY245" fmla="*/ 864169 h 1667221"/>
              <a:gd name="connsiteX246" fmla="*/ 917287 w 1948239"/>
              <a:gd name="connsiteY246" fmla="*/ 865793 h 1667221"/>
              <a:gd name="connsiteX247" fmla="*/ 910325 w 1948239"/>
              <a:gd name="connsiteY247" fmla="*/ 867012 h 1667221"/>
              <a:gd name="connsiteX248" fmla="*/ 918926 w 1948239"/>
              <a:gd name="connsiteY248" fmla="*/ 872696 h 1667221"/>
              <a:gd name="connsiteX249" fmla="*/ 915701 w 1948239"/>
              <a:gd name="connsiteY249" fmla="*/ 867366 h 1667221"/>
              <a:gd name="connsiteX250" fmla="*/ 917287 w 1948239"/>
              <a:gd name="connsiteY250" fmla="*/ 865793 h 1667221"/>
              <a:gd name="connsiteX251" fmla="*/ 921142 w 1948239"/>
              <a:gd name="connsiteY251" fmla="*/ 865119 h 1667221"/>
              <a:gd name="connsiteX252" fmla="*/ 932187 w 1948239"/>
              <a:gd name="connsiteY252" fmla="*/ 869854 h 1667221"/>
              <a:gd name="connsiteX253" fmla="*/ 938996 w 1948239"/>
              <a:gd name="connsiteY253" fmla="*/ 867012 h 1667221"/>
              <a:gd name="connsiteX254" fmla="*/ 922510 w 1948239"/>
              <a:gd name="connsiteY254" fmla="*/ 864879 h 1667221"/>
              <a:gd name="connsiteX255" fmla="*/ 921142 w 1948239"/>
              <a:gd name="connsiteY255" fmla="*/ 865119 h 1667221"/>
              <a:gd name="connsiteX256" fmla="*/ 851546 w 1948239"/>
              <a:gd name="connsiteY256" fmla="*/ 862746 h 1667221"/>
              <a:gd name="connsiteX257" fmla="*/ 848679 w 1948239"/>
              <a:gd name="connsiteY257" fmla="*/ 869853 h 1667221"/>
              <a:gd name="connsiteX258" fmla="*/ 842945 w 1948239"/>
              <a:gd name="connsiteY258" fmla="*/ 869853 h 1667221"/>
              <a:gd name="connsiteX259" fmla="*/ 940766 w 1948239"/>
              <a:gd name="connsiteY259" fmla="*/ 862525 h 1667221"/>
              <a:gd name="connsiteX260" fmla="*/ 949031 w 1948239"/>
              <a:gd name="connsiteY260" fmla="*/ 874117 h 1667221"/>
              <a:gd name="connsiteX261" fmla="*/ 947598 w 1948239"/>
              <a:gd name="connsiteY261" fmla="*/ 862748 h 1667221"/>
              <a:gd name="connsiteX262" fmla="*/ 940766 w 1948239"/>
              <a:gd name="connsiteY262" fmla="*/ 862525 h 1667221"/>
              <a:gd name="connsiteX263" fmla="*/ 1151636 w 1948239"/>
              <a:gd name="connsiteY263" fmla="*/ 862322 h 1667221"/>
              <a:gd name="connsiteX264" fmla="*/ 1156901 w 1948239"/>
              <a:gd name="connsiteY264" fmla="*/ 865589 h 1667221"/>
              <a:gd name="connsiteX265" fmla="*/ 1151525 w 1948239"/>
              <a:gd name="connsiteY265" fmla="*/ 862924 h 1667221"/>
              <a:gd name="connsiteX266" fmla="*/ 1204210 w 1948239"/>
              <a:gd name="connsiteY266" fmla="*/ 851377 h 1667221"/>
              <a:gd name="connsiteX267" fmla="*/ 1218546 w 1948239"/>
              <a:gd name="connsiteY267" fmla="*/ 871276 h 1667221"/>
              <a:gd name="connsiteX268" fmla="*/ 1209944 w 1948239"/>
              <a:gd name="connsiteY268" fmla="*/ 852798 h 1667221"/>
              <a:gd name="connsiteX269" fmla="*/ 1211377 w 1948239"/>
              <a:gd name="connsiteY269" fmla="*/ 861326 h 1667221"/>
              <a:gd name="connsiteX270" fmla="*/ 1184140 w 1948239"/>
              <a:gd name="connsiteY270" fmla="*/ 845691 h 1667221"/>
              <a:gd name="connsiteX271" fmla="*/ 1198476 w 1948239"/>
              <a:gd name="connsiteY271" fmla="*/ 857062 h 1667221"/>
              <a:gd name="connsiteX272" fmla="*/ 1198476 w 1948239"/>
              <a:gd name="connsiteY272" fmla="*/ 855641 h 1667221"/>
              <a:gd name="connsiteX273" fmla="*/ 871619 w 1948239"/>
              <a:gd name="connsiteY273" fmla="*/ 844270 h 1667221"/>
              <a:gd name="connsiteX274" fmla="*/ 867317 w 1948239"/>
              <a:gd name="connsiteY274" fmla="*/ 849955 h 1667221"/>
              <a:gd name="connsiteX275" fmla="*/ 864450 w 1948239"/>
              <a:gd name="connsiteY275" fmla="*/ 848534 h 1667221"/>
              <a:gd name="connsiteX276" fmla="*/ 1221413 w 1948239"/>
              <a:gd name="connsiteY276" fmla="*/ 841427 h 1667221"/>
              <a:gd name="connsiteX277" fmla="*/ 1221413 w 1948239"/>
              <a:gd name="connsiteY277" fmla="*/ 852798 h 1667221"/>
              <a:gd name="connsiteX278" fmla="*/ 1221413 w 1948239"/>
              <a:gd name="connsiteY278" fmla="*/ 841427 h 1667221"/>
              <a:gd name="connsiteX279" fmla="*/ 24103 w 1948239"/>
              <a:gd name="connsiteY279" fmla="*/ 830945 h 1667221"/>
              <a:gd name="connsiteX280" fmla="*/ 15770 w 1948239"/>
              <a:gd name="connsiteY280" fmla="*/ 844270 h 1667221"/>
              <a:gd name="connsiteX281" fmla="*/ 15770 w 1948239"/>
              <a:gd name="connsiteY281" fmla="*/ 872697 h 1667221"/>
              <a:gd name="connsiteX282" fmla="*/ 20070 w 1948239"/>
              <a:gd name="connsiteY282" fmla="*/ 859905 h 1667221"/>
              <a:gd name="connsiteX283" fmla="*/ 11469 w 1948239"/>
              <a:gd name="connsiteY283" fmla="*/ 911073 h 1667221"/>
              <a:gd name="connsiteX284" fmla="*/ 31539 w 1948239"/>
              <a:gd name="connsiteY284" fmla="*/ 875540 h 1667221"/>
              <a:gd name="connsiteX285" fmla="*/ 34406 w 1948239"/>
              <a:gd name="connsiteY285" fmla="*/ 898280 h 1667221"/>
              <a:gd name="connsiteX286" fmla="*/ 35840 w 1948239"/>
              <a:gd name="connsiteY286" fmla="*/ 915337 h 1667221"/>
              <a:gd name="connsiteX287" fmla="*/ 38707 w 1948239"/>
              <a:gd name="connsiteY287" fmla="*/ 912494 h 1667221"/>
              <a:gd name="connsiteX288" fmla="*/ 35840 w 1948239"/>
              <a:gd name="connsiteY288" fmla="*/ 898280 h 1667221"/>
              <a:gd name="connsiteX289" fmla="*/ 38707 w 1948239"/>
              <a:gd name="connsiteY289" fmla="*/ 884067 h 1667221"/>
              <a:gd name="connsiteX290" fmla="*/ 32973 w 1948239"/>
              <a:gd name="connsiteY290" fmla="*/ 874117 h 1667221"/>
              <a:gd name="connsiteX291" fmla="*/ 24103 w 1948239"/>
              <a:gd name="connsiteY291" fmla="*/ 830945 h 1667221"/>
              <a:gd name="connsiteX292" fmla="*/ 1246321 w 1948239"/>
              <a:gd name="connsiteY292" fmla="*/ 825793 h 1667221"/>
              <a:gd name="connsiteX293" fmla="*/ 1237182 w 1948239"/>
              <a:gd name="connsiteY293" fmla="*/ 827215 h 1667221"/>
              <a:gd name="connsiteX294" fmla="*/ 1254385 w 1948239"/>
              <a:gd name="connsiteY294" fmla="*/ 832899 h 1667221"/>
              <a:gd name="connsiteX295" fmla="*/ 1246321 w 1948239"/>
              <a:gd name="connsiteY295" fmla="*/ 825793 h 1667221"/>
              <a:gd name="connsiteX296" fmla="*/ 1260119 w 1948239"/>
              <a:gd name="connsiteY296" fmla="*/ 822951 h 1667221"/>
              <a:gd name="connsiteX297" fmla="*/ 1261553 w 1948239"/>
              <a:gd name="connsiteY297" fmla="*/ 828635 h 1667221"/>
              <a:gd name="connsiteX298" fmla="*/ 1166937 w 1948239"/>
              <a:gd name="connsiteY298" fmla="*/ 794523 h 1667221"/>
              <a:gd name="connsiteX299" fmla="*/ 1168370 w 1948239"/>
              <a:gd name="connsiteY299" fmla="*/ 812290 h 1667221"/>
              <a:gd name="connsiteX300" fmla="*/ 1170089 w 1948239"/>
              <a:gd name="connsiteY300" fmla="*/ 816337 h 1667221"/>
              <a:gd name="connsiteX301" fmla="*/ 1169804 w 1948239"/>
              <a:gd name="connsiteY301" fmla="*/ 817265 h 1667221"/>
              <a:gd name="connsiteX302" fmla="*/ 1170735 w 1948239"/>
              <a:gd name="connsiteY302" fmla="*/ 817858 h 1667221"/>
              <a:gd name="connsiteX303" fmla="*/ 1174104 w 1948239"/>
              <a:gd name="connsiteY303" fmla="*/ 825792 h 1667221"/>
              <a:gd name="connsiteX304" fmla="*/ 1179838 w 1948239"/>
              <a:gd name="connsiteY304" fmla="*/ 817265 h 1667221"/>
              <a:gd name="connsiteX305" fmla="*/ 1174821 w 1948239"/>
              <a:gd name="connsiteY305" fmla="*/ 820462 h 1667221"/>
              <a:gd name="connsiteX306" fmla="*/ 1170735 w 1948239"/>
              <a:gd name="connsiteY306" fmla="*/ 817858 h 1667221"/>
              <a:gd name="connsiteX307" fmla="*/ 1170089 w 1948239"/>
              <a:gd name="connsiteY307" fmla="*/ 816337 h 1667221"/>
              <a:gd name="connsiteX308" fmla="*/ 1174284 w 1948239"/>
              <a:gd name="connsiteY308" fmla="*/ 802696 h 1667221"/>
              <a:gd name="connsiteX309" fmla="*/ 1166937 w 1948239"/>
              <a:gd name="connsiteY309" fmla="*/ 794523 h 1667221"/>
              <a:gd name="connsiteX310" fmla="*/ 1159768 w 1948239"/>
              <a:gd name="connsiteY310" fmla="*/ 785995 h 1667221"/>
              <a:gd name="connsiteX311" fmla="*/ 1174104 w 1948239"/>
              <a:gd name="connsiteY311" fmla="*/ 785995 h 1667221"/>
              <a:gd name="connsiteX312" fmla="*/ 1013543 w 1948239"/>
              <a:gd name="connsiteY312" fmla="*/ 783152 h 1667221"/>
              <a:gd name="connsiteX313" fmla="*/ 1017844 w 1948239"/>
              <a:gd name="connsiteY313" fmla="*/ 791681 h 1667221"/>
              <a:gd name="connsiteX314" fmla="*/ 1019277 w 1948239"/>
              <a:gd name="connsiteY314" fmla="*/ 784574 h 1667221"/>
              <a:gd name="connsiteX315" fmla="*/ 914626 w 1948239"/>
              <a:gd name="connsiteY315" fmla="*/ 767519 h 1667221"/>
              <a:gd name="connsiteX316" fmla="*/ 911759 w 1948239"/>
              <a:gd name="connsiteY316" fmla="*/ 771782 h 1667221"/>
              <a:gd name="connsiteX317" fmla="*/ 914626 w 1948239"/>
              <a:gd name="connsiteY317" fmla="*/ 768940 h 1667221"/>
              <a:gd name="connsiteX318" fmla="*/ 914626 w 1948239"/>
              <a:gd name="connsiteY318" fmla="*/ 767519 h 1667221"/>
              <a:gd name="connsiteX319" fmla="*/ 1939639 w 1948239"/>
              <a:gd name="connsiteY319" fmla="*/ 766096 h 1667221"/>
              <a:gd name="connsiteX320" fmla="*/ 1935337 w 1948239"/>
              <a:gd name="connsiteY320" fmla="*/ 783151 h 1667221"/>
              <a:gd name="connsiteX321" fmla="*/ 1935337 w 1948239"/>
              <a:gd name="connsiteY321" fmla="*/ 781730 h 1667221"/>
              <a:gd name="connsiteX322" fmla="*/ 927528 w 1948239"/>
              <a:gd name="connsiteY322" fmla="*/ 740513 h 1667221"/>
              <a:gd name="connsiteX323" fmla="*/ 918926 w 1948239"/>
              <a:gd name="connsiteY323" fmla="*/ 750462 h 1667221"/>
              <a:gd name="connsiteX324" fmla="*/ 920359 w 1948239"/>
              <a:gd name="connsiteY324" fmla="*/ 756148 h 1667221"/>
              <a:gd name="connsiteX325" fmla="*/ 921793 w 1948239"/>
              <a:gd name="connsiteY325" fmla="*/ 756148 h 1667221"/>
              <a:gd name="connsiteX326" fmla="*/ 943298 w 1948239"/>
              <a:gd name="connsiteY326" fmla="*/ 757569 h 1667221"/>
              <a:gd name="connsiteX327" fmla="*/ 944731 w 1948239"/>
              <a:gd name="connsiteY327" fmla="*/ 750462 h 1667221"/>
              <a:gd name="connsiteX328" fmla="*/ 938996 w 1948239"/>
              <a:gd name="connsiteY328" fmla="*/ 744777 h 1667221"/>
              <a:gd name="connsiteX329" fmla="*/ 927528 w 1948239"/>
              <a:gd name="connsiteY329" fmla="*/ 740513 h 1667221"/>
              <a:gd name="connsiteX330" fmla="*/ 911759 w 1948239"/>
              <a:gd name="connsiteY330" fmla="*/ 737670 h 1667221"/>
              <a:gd name="connsiteX331" fmla="*/ 913192 w 1948239"/>
              <a:gd name="connsiteY331" fmla="*/ 744777 h 1667221"/>
              <a:gd name="connsiteX332" fmla="*/ 918926 w 1948239"/>
              <a:gd name="connsiteY332" fmla="*/ 739091 h 1667221"/>
              <a:gd name="connsiteX333" fmla="*/ 1092389 w 1948239"/>
              <a:gd name="connsiteY333" fmla="*/ 734827 h 1667221"/>
              <a:gd name="connsiteX334" fmla="*/ 1089522 w 1948239"/>
              <a:gd name="connsiteY334" fmla="*/ 740512 h 1667221"/>
              <a:gd name="connsiteX335" fmla="*/ 1088089 w 1948239"/>
              <a:gd name="connsiteY335" fmla="*/ 739091 h 1667221"/>
              <a:gd name="connsiteX336" fmla="*/ 1060852 w 1948239"/>
              <a:gd name="connsiteY336" fmla="*/ 726299 h 1667221"/>
              <a:gd name="connsiteX337" fmla="*/ 1059417 w 1948239"/>
              <a:gd name="connsiteY337" fmla="*/ 729142 h 1667221"/>
              <a:gd name="connsiteX338" fmla="*/ 1056550 w 1948239"/>
              <a:gd name="connsiteY338" fmla="*/ 727722 h 1667221"/>
              <a:gd name="connsiteX339" fmla="*/ 1055117 w 1948239"/>
              <a:gd name="connsiteY339" fmla="*/ 730563 h 1667221"/>
              <a:gd name="connsiteX340" fmla="*/ 1059417 w 1948239"/>
              <a:gd name="connsiteY340" fmla="*/ 731986 h 1667221"/>
              <a:gd name="connsiteX341" fmla="*/ 1060852 w 1948239"/>
              <a:gd name="connsiteY341" fmla="*/ 726299 h 1667221"/>
              <a:gd name="connsiteX342" fmla="*/ 850774 w 1948239"/>
              <a:gd name="connsiteY342" fmla="*/ 713968 h 1667221"/>
              <a:gd name="connsiteX343" fmla="*/ 851549 w 1948239"/>
              <a:gd name="connsiteY343" fmla="*/ 714929 h 1667221"/>
              <a:gd name="connsiteX344" fmla="*/ 850810 w 1948239"/>
              <a:gd name="connsiteY344" fmla="*/ 714342 h 1667221"/>
              <a:gd name="connsiteX345" fmla="*/ 920359 w 1948239"/>
              <a:gd name="connsiteY345" fmla="*/ 712087 h 1667221"/>
              <a:gd name="connsiteX346" fmla="*/ 927528 w 1948239"/>
              <a:gd name="connsiteY346" fmla="*/ 727722 h 1667221"/>
              <a:gd name="connsiteX347" fmla="*/ 927528 w 1948239"/>
              <a:gd name="connsiteY347" fmla="*/ 724879 h 1667221"/>
              <a:gd name="connsiteX348" fmla="*/ 920359 w 1948239"/>
              <a:gd name="connsiteY348" fmla="*/ 712087 h 1667221"/>
              <a:gd name="connsiteX349" fmla="*/ 1040781 w 1948239"/>
              <a:gd name="connsiteY349" fmla="*/ 697873 h 1667221"/>
              <a:gd name="connsiteX350" fmla="*/ 1039347 w 1948239"/>
              <a:gd name="connsiteY350" fmla="*/ 703558 h 1667221"/>
              <a:gd name="connsiteX351" fmla="*/ 1037914 w 1948239"/>
              <a:gd name="connsiteY351" fmla="*/ 707822 h 1667221"/>
              <a:gd name="connsiteX352" fmla="*/ 1037914 w 1948239"/>
              <a:gd name="connsiteY352" fmla="*/ 709244 h 1667221"/>
              <a:gd name="connsiteX353" fmla="*/ 1050816 w 1948239"/>
              <a:gd name="connsiteY353" fmla="*/ 704980 h 1667221"/>
              <a:gd name="connsiteX354" fmla="*/ 1049381 w 1948239"/>
              <a:gd name="connsiteY354" fmla="*/ 707822 h 1667221"/>
              <a:gd name="connsiteX355" fmla="*/ 1053683 w 1948239"/>
              <a:gd name="connsiteY355" fmla="*/ 707822 h 1667221"/>
              <a:gd name="connsiteX356" fmla="*/ 1050816 w 1948239"/>
              <a:gd name="connsiteY356" fmla="*/ 704980 h 1667221"/>
              <a:gd name="connsiteX357" fmla="*/ 1040781 w 1948239"/>
              <a:gd name="connsiteY357" fmla="*/ 702137 h 1667221"/>
              <a:gd name="connsiteX358" fmla="*/ 1043649 w 1948239"/>
              <a:gd name="connsiteY358" fmla="*/ 699294 h 1667221"/>
              <a:gd name="connsiteX359" fmla="*/ 1040781 w 1948239"/>
              <a:gd name="connsiteY359" fmla="*/ 697873 h 1667221"/>
              <a:gd name="connsiteX360" fmla="*/ 816784 w 1948239"/>
              <a:gd name="connsiteY360" fmla="*/ 697873 h 1667221"/>
              <a:gd name="connsiteX361" fmla="*/ 828612 w 1948239"/>
              <a:gd name="connsiteY361" fmla="*/ 700716 h 1667221"/>
              <a:gd name="connsiteX362" fmla="*/ 807107 w 1948239"/>
              <a:gd name="connsiteY362" fmla="*/ 703558 h 1667221"/>
              <a:gd name="connsiteX363" fmla="*/ 816784 w 1948239"/>
              <a:gd name="connsiteY363" fmla="*/ 697873 h 1667221"/>
              <a:gd name="connsiteX364" fmla="*/ 1866524 w 1948239"/>
              <a:gd name="connsiteY364" fmla="*/ 695030 h 1667221"/>
              <a:gd name="connsiteX365" fmla="*/ 1869391 w 1948239"/>
              <a:gd name="connsiteY365" fmla="*/ 746198 h 1667221"/>
              <a:gd name="connsiteX366" fmla="*/ 1866524 w 1948239"/>
              <a:gd name="connsiteY366" fmla="*/ 695030 h 1667221"/>
              <a:gd name="connsiteX367" fmla="*/ 993473 w 1948239"/>
              <a:gd name="connsiteY367" fmla="*/ 690766 h 1667221"/>
              <a:gd name="connsiteX368" fmla="*/ 989173 w 1948239"/>
              <a:gd name="connsiteY368" fmla="*/ 692188 h 1667221"/>
              <a:gd name="connsiteX369" fmla="*/ 989173 w 1948239"/>
              <a:gd name="connsiteY369" fmla="*/ 693609 h 1667221"/>
              <a:gd name="connsiteX370" fmla="*/ 993473 w 1948239"/>
              <a:gd name="connsiteY370" fmla="*/ 690766 h 1667221"/>
              <a:gd name="connsiteX371" fmla="*/ 711057 w 1948239"/>
              <a:gd name="connsiteY371" fmla="*/ 679395 h 1667221"/>
              <a:gd name="connsiteX372" fmla="*/ 718708 w 1948239"/>
              <a:gd name="connsiteY372" fmla="*/ 679495 h 1667221"/>
              <a:gd name="connsiteX373" fmla="*/ 718405 w 1948239"/>
              <a:gd name="connsiteY373" fmla="*/ 679574 h 1667221"/>
              <a:gd name="connsiteX374" fmla="*/ 711057 w 1948239"/>
              <a:gd name="connsiteY374" fmla="*/ 679395 h 1667221"/>
              <a:gd name="connsiteX375" fmla="*/ 70067 w 1948239"/>
              <a:gd name="connsiteY375" fmla="*/ 662384 h 1667221"/>
              <a:gd name="connsiteX376" fmla="*/ 58778 w 1948239"/>
              <a:gd name="connsiteY376" fmla="*/ 690766 h 1667221"/>
              <a:gd name="connsiteX377" fmla="*/ 68812 w 1948239"/>
              <a:gd name="connsiteY377" fmla="*/ 686502 h 1667221"/>
              <a:gd name="connsiteX378" fmla="*/ 73113 w 1948239"/>
              <a:gd name="connsiteY378" fmla="*/ 670868 h 1667221"/>
              <a:gd name="connsiteX379" fmla="*/ 70067 w 1948239"/>
              <a:gd name="connsiteY379" fmla="*/ 662384 h 1667221"/>
              <a:gd name="connsiteX380" fmla="*/ 926095 w 1948239"/>
              <a:gd name="connsiteY380" fmla="*/ 658076 h 1667221"/>
              <a:gd name="connsiteX381" fmla="*/ 923228 w 1948239"/>
              <a:gd name="connsiteY381" fmla="*/ 672288 h 1667221"/>
              <a:gd name="connsiteX382" fmla="*/ 918926 w 1948239"/>
              <a:gd name="connsiteY382" fmla="*/ 668024 h 1667221"/>
              <a:gd name="connsiteX383" fmla="*/ 931829 w 1948239"/>
              <a:gd name="connsiteY383" fmla="*/ 676554 h 1667221"/>
              <a:gd name="connsiteX384" fmla="*/ 926095 w 1948239"/>
              <a:gd name="connsiteY384" fmla="*/ 658076 h 1667221"/>
              <a:gd name="connsiteX385" fmla="*/ 841513 w 1948239"/>
              <a:gd name="connsiteY385" fmla="*/ 652390 h 1667221"/>
              <a:gd name="connsiteX386" fmla="*/ 858716 w 1948239"/>
              <a:gd name="connsiteY386" fmla="*/ 672288 h 1667221"/>
              <a:gd name="connsiteX387" fmla="*/ 852981 w 1948239"/>
              <a:gd name="connsiteY387" fmla="*/ 665183 h 1667221"/>
              <a:gd name="connsiteX388" fmla="*/ 854416 w 1948239"/>
              <a:gd name="connsiteY388" fmla="*/ 665183 h 1667221"/>
              <a:gd name="connsiteX389" fmla="*/ 855849 w 1948239"/>
              <a:gd name="connsiteY389" fmla="*/ 658076 h 1667221"/>
              <a:gd name="connsiteX390" fmla="*/ 841513 w 1948239"/>
              <a:gd name="connsiteY390" fmla="*/ 652390 h 1667221"/>
              <a:gd name="connsiteX391" fmla="*/ 1050816 w 1948239"/>
              <a:gd name="connsiteY391" fmla="*/ 643862 h 1667221"/>
              <a:gd name="connsiteX392" fmla="*/ 1033613 w 1948239"/>
              <a:gd name="connsiteY392" fmla="*/ 653812 h 1667221"/>
              <a:gd name="connsiteX393" fmla="*/ 1040781 w 1948239"/>
              <a:gd name="connsiteY393" fmla="*/ 650969 h 1667221"/>
              <a:gd name="connsiteX394" fmla="*/ 1040781 w 1948239"/>
              <a:gd name="connsiteY394" fmla="*/ 652390 h 1667221"/>
              <a:gd name="connsiteX395" fmla="*/ 1047949 w 1948239"/>
              <a:gd name="connsiteY395" fmla="*/ 653812 h 1667221"/>
              <a:gd name="connsiteX396" fmla="*/ 1050816 w 1948239"/>
              <a:gd name="connsiteY396" fmla="*/ 643862 h 1667221"/>
              <a:gd name="connsiteX397" fmla="*/ 994471 w 1948239"/>
              <a:gd name="connsiteY397" fmla="*/ 641699 h 1667221"/>
              <a:gd name="connsiteX398" fmla="*/ 995167 w 1948239"/>
              <a:gd name="connsiteY398" fmla="*/ 641769 h 1667221"/>
              <a:gd name="connsiteX399" fmla="*/ 993473 w 1948239"/>
              <a:gd name="connsiteY399" fmla="*/ 642441 h 1667221"/>
              <a:gd name="connsiteX400" fmla="*/ 676651 w 1948239"/>
              <a:gd name="connsiteY400" fmla="*/ 632491 h 1667221"/>
              <a:gd name="connsiteX401" fmla="*/ 695287 w 1948239"/>
              <a:gd name="connsiteY401" fmla="*/ 633913 h 1667221"/>
              <a:gd name="connsiteX402" fmla="*/ 676651 w 1948239"/>
              <a:gd name="connsiteY402" fmla="*/ 632491 h 1667221"/>
              <a:gd name="connsiteX403" fmla="*/ 1889462 w 1948239"/>
              <a:gd name="connsiteY403" fmla="*/ 626807 h 1667221"/>
              <a:gd name="connsiteX404" fmla="*/ 1895196 w 1948239"/>
              <a:gd name="connsiteY404" fmla="*/ 665182 h 1667221"/>
              <a:gd name="connsiteX405" fmla="*/ 1876560 w 1948239"/>
              <a:gd name="connsiteY405" fmla="*/ 712086 h 1667221"/>
              <a:gd name="connsiteX406" fmla="*/ 1900930 w 1948239"/>
              <a:gd name="connsiteY406" fmla="*/ 635334 h 1667221"/>
              <a:gd name="connsiteX407" fmla="*/ 1003402 w 1948239"/>
              <a:gd name="connsiteY407" fmla="*/ 616178 h 1667221"/>
              <a:gd name="connsiteX408" fmla="*/ 1005120 w 1948239"/>
              <a:gd name="connsiteY408" fmla="*/ 618811 h 1667221"/>
              <a:gd name="connsiteX409" fmla="*/ 1003508 w 1948239"/>
              <a:gd name="connsiteY409" fmla="*/ 626806 h 1667221"/>
              <a:gd name="connsiteX410" fmla="*/ 1001358 w 1948239"/>
              <a:gd name="connsiteY410" fmla="*/ 619345 h 1667221"/>
              <a:gd name="connsiteX411" fmla="*/ 999207 w 1948239"/>
              <a:gd name="connsiteY411" fmla="*/ 609751 h 1667221"/>
              <a:gd name="connsiteX412" fmla="*/ 1003508 w 1948239"/>
              <a:gd name="connsiteY412" fmla="*/ 616014 h 1667221"/>
              <a:gd name="connsiteX413" fmla="*/ 1003402 w 1948239"/>
              <a:gd name="connsiteY413" fmla="*/ 616178 h 1667221"/>
              <a:gd name="connsiteX414" fmla="*/ 666616 w 1948239"/>
              <a:gd name="connsiteY414" fmla="*/ 604065 h 1667221"/>
              <a:gd name="connsiteX415" fmla="*/ 655147 w 1948239"/>
              <a:gd name="connsiteY415" fmla="*/ 614015 h 1667221"/>
              <a:gd name="connsiteX416" fmla="*/ 663749 w 1948239"/>
              <a:gd name="connsiteY416" fmla="*/ 626806 h 1667221"/>
              <a:gd name="connsiteX417" fmla="*/ 670917 w 1948239"/>
              <a:gd name="connsiteY417" fmla="*/ 616858 h 1667221"/>
              <a:gd name="connsiteX418" fmla="*/ 666616 w 1948239"/>
              <a:gd name="connsiteY418" fmla="*/ 604065 h 1667221"/>
              <a:gd name="connsiteX419" fmla="*/ 1093823 w 1948239"/>
              <a:gd name="connsiteY419" fmla="*/ 602644 h 1667221"/>
              <a:gd name="connsiteX420" fmla="*/ 1085222 w 1948239"/>
              <a:gd name="connsiteY420" fmla="*/ 609751 h 1667221"/>
              <a:gd name="connsiteX421" fmla="*/ 1093823 w 1948239"/>
              <a:gd name="connsiteY421" fmla="*/ 602644 h 1667221"/>
              <a:gd name="connsiteX422" fmla="*/ 762666 w 1948239"/>
              <a:gd name="connsiteY422" fmla="*/ 602644 h 1667221"/>
              <a:gd name="connsiteX423" fmla="*/ 764099 w 1948239"/>
              <a:gd name="connsiteY423" fmla="*/ 615436 h 1667221"/>
              <a:gd name="connsiteX424" fmla="*/ 759799 w 1948239"/>
              <a:gd name="connsiteY424" fmla="*/ 615436 h 1667221"/>
              <a:gd name="connsiteX425" fmla="*/ 762487 w 1948239"/>
              <a:gd name="connsiteY425" fmla="*/ 622720 h 1667221"/>
              <a:gd name="connsiteX426" fmla="*/ 763428 w 1948239"/>
              <a:gd name="connsiteY426" fmla="*/ 623371 h 1667221"/>
              <a:gd name="connsiteX427" fmla="*/ 762666 w 1948239"/>
              <a:gd name="connsiteY427" fmla="*/ 625386 h 1667221"/>
              <a:gd name="connsiteX428" fmla="*/ 768401 w 1948239"/>
              <a:gd name="connsiteY428" fmla="*/ 626806 h 1667221"/>
              <a:gd name="connsiteX429" fmla="*/ 763428 w 1948239"/>
              <a:gd name="connsiteY429" fmla="*/ 623371 h 1667221"/>
              <a:gd name="connsiteX430" fmla="*/ 765354 w 1948239"/>
              <a:gd name="connsiteY430" fmla="*/ 618279 h 1667221"/>
              <a:gd name="connsiteX431" fmla="*/ 771268 w 1948239"/>
              <a:gd name="connsiteY431" fmla="*/ 611172 h 1667221"/>
              <a:gd name="connsiteX432" fmla="*/ 762666 w 1948239"/>
              <a:gd name="connsiteY432" fmla="*/ 602644 h 1667221"/>
              <a:gd name="connsiteX433" fmla="*/ 785469 w 1948239"/>
              <a:gd name="connsiteY433" fmla="*/ 599801 h 1667221"/>
              <a:gd name="connsiteX434" fmla="*/ 779869 w 1948239"/>
              <a:gd name="connsiteY434" fmla="*/ 602644 h 1667221"/>
              <a:gd name="connsiteX435" fmla="*/ 789904 w 1948239"/>
              <a:gd name="connsiteY435" fmla="*/ 612593 h 1667221"/>
              <a:gd name="connsiteX436" fmla="*/ 785469 w 1948239"/>
              <a:gd name="connsiteY436" fmla="*/ 599801 h 1667221"/>
              <a:gd name="connsiteX437" fmla="*/ 543327 w 1948239"/>
              <a:gd name="connsiteY437" fmla="*/ 599801 h 1667221"/>
              <a:gd name="connsiteX438" fmla="*/ 556228 w 1948239"/>
              <a:gd name="connsiteY438" fmla="*/ 606908 h 1667221"/>
              <a:gd name="connsiteX439" fmla="*/ 543327 w 1948239"/>
              <a:gd name="connsiteY439" fmla="*/ 599801 h 1667221"/>
              <a:gd name="connsiteX440" fmla="*/ 1943939 w 1948239"/>
              <a:gd name="connsiteY440" fmla="*/ 592694 h 1667221"/>
              <a:gd name="connsiteX441" fmla="*/ 1948239 w 1948239"/>
              <a:gd name="connsiteY441" fmla="*/ 598379 h 1667221"/>
              <a:gd name="connsiteX442" fmla="*/ 1948239 w 1948239"/>
              <a:gd name="connsiteY442" fmla="*/ 639599 h 1667221"/>
              <a:gd name="connsiteX443" fmla="*/ 1943939 w 1948239"/>
              <a:gd name="connsiteY443" fmla="*/ 592694 h 1667221"/>
              <a:gd name="connsiteX444" fmla="*/ 586335 w 1948239"/>
              <a:gd name="connsiteY444" fmla="*/ 589852 h 1667221"/>
              <a:gd name="connsiteX445" fmla="*/ 579168 w 1948239"/>
              <a:gd name="connsiteY445" fmla="*/ 594116 h 1667221"/>
              <a:gd name="connsiteX446" fmla="*/ 596371 w 1948239"/>
              <a:gd name="connsiteY446" fmla="*/ 598380 h 1667221"/>
              <a:gd name="connsiteX447" fmla="*/ 1069453 w 1948239"/>
              <a:gd name="connsiteY447" fmla="*/ 587009 h 1667221"/>
              <a:gd name="connsiteX448" fmla="*/ 1069453 w 1948239"/>
              <a:gd name="connsiteY448" fmla="*/ 591273 h 1667221"/>
              <a:gd name="connsiteX449" fmla="*/ 1071989 w 1948239"/>
              <a:gd name="connsiteY449" fmla="*/ 587972 h 1667221"/>
              <a:gd name="connsiteX450" fmla="*/ 1077875 w 1948239"/>
              <a:gd name="connsiteY450" fmla="*/ 590207 h 1667221"/>
              <a:gd name="connsiteX451" fmla="*/ 1085222 w 1948239"/>
              <a:gd name="connsiteY451" fmla="*/ 595537 h 1667221"/>
              <a:gd name="connsiteX452" fmla="*/ 1092389 w 1948239"/>
              <a:gd name="connsiteY452" fmla="*/ 589852 h 1667221"/>
              <a:gd name="connsiteX453" fmla="*/ 1079487 w 1948239"/>
              <a:gd name="connsiteY453" fmla="*/ 589852 h 1667221"/>
              <a:gd name="connsiteX454" fmla="*/ 1079487 w 1948239"/>
              <a:gd name="connsiteY454" fmla="*/ 587009 h 1667221"/>
              <a:gd name="connsiteX455" fmla="*/ 1072319 w 1948239"/>
              <a:gd name="connsiteY455" fmla="*/ 587542 h 1667221"/>
              <a:gd name="connsiteX456" fmla="*/ 1071989 w 1948239"/>
              <a:gd name="connsiteY456" fmla="*/ 587972 h 1667221"/>
              <a:gd name="connsiteX457" fmla="*/ 488851 w 1948239"/>
              <a:gd name="connsiteY457" fmla="*/ 569953 h 1667221"/>
              <a:gd name="connsiteX458" fmla="*/ 485984 w 1948239"/>
              <a:gd name="connsiteY458" fmla="*/ 575638 h 1667221"/>
              <a:gd name="connsiteX459" fmla="*/ 477383 w 1948239"/>
              <a:gd name="connsiteY459" fmla="*/ 594116 h 1667221"/>
              <a:gd name="connsiteX460" fmla="*/ 484551 w 1948239"/>
              <a:gd name="connsiteY460" fmla="*/ 592694 h 1667221"/>
              <a:gd name="connsiteX461" fmla="*/ 481683 w 1948239"/>
              <a:gd name="connsiteY461" fmla="*/ 588430 h 1667221"/>
              <a:gd name="connsiteX462" fmla="*/ 491719 w 1948239"/>
              <a:gd name="connsiteY462" fmla="*/ 595537 h 1667221"/>
              <a:gd name="connsiteX463" fmla="*/ 485984 w 1948239"/>
              <a:gd name="connsiteY463" fmla="*/ 575638 h 1667221"/>
              <a:gd name="connsiteX464" fmla="*/ 491719 w 1948239"/>
              <a:gd name="connsiteY464" fmla="*/ 574217 h 1667221"/>
              <a:gd name="connsiteX465" fmla="*/ 496019 w 1948239"/>
              <a:gd name="connsiteY465" fmla="*/ 572795 h 1667221"/>
              <a:gd name="connsiteX466" fmla="*/ 496019 w 1948239"/>
              <a:gd name="connsiteY466" fmla="*/ 569953 h 1667221"/>
              <a:gd name="connsiteX467" fmla="*/ 491719 w 1948239"/>
              <a:gd name="connsiteY467" fmla="*/ 572795 h 1667221"/>
              <a:gd name="connsiteX468" fmla="*/ 488851 w 1948239"/>
              <a:gd name="connsiteY468" fmla="*/ 569953 h 1667221"/>
              <a:gd name="connsiteX469" fmla="*/ 435810 w 1948239"/>
              <a:gd name="connsiteY469" fmla="*/ 548633 h 1667221"/>
              <a:gd name="connsiteX470" fmla="*/ 441544 w 1948239"/>
              <a:gd name="connsiteY470" fmla="*/ 560003 h 1667221"/>
              <a:gd name="connsiteX471" fmla="*/ 440110 w 1948239"/>
              <a:gd name="connsiteY471" fmla="*/ 551476 h 1667221"/>
              <a:gd name="connsiteX472" fmla="*/ 1016410 w 1948239"/>
              <a:gd name="connsiteY472" fmla="*/ 541526 h 1667221"/>
              <a:gd name="connsiteX473" fmla="*/ 1017325 w 1948239"/>
              <a:gd name="connsiteY473" fmla="*/ 547713 h 1667221"/>
              <a:gd name="connsiteX474" fmla="*/ 1016948 w 1948239"/>
              <a:gd name="connsiteY474" fmla="*/ 547389 h 1667221"/>
              <a:gd name="connsiteX475" fmla="*/ 1016410 w 1948239"/>
              <a:gd name="connsiteY475" fmla="*/ 541526 h 1667221"/>
              <a:gd name="connsiteX476" fmla="*/ 559098 w 1948239"/>
              <a:gd name="connsiteY476" fmla="*/ 530156 h 1667221"/>
              <a:gd name="connsiteX477" fmla="*/ 570566 w 1948239"/>
              <a:gd name="connsiteY477" fmla="*/ 531577 h 1667221"/>
              <a:gd name="connsiteX478" fmla="*/ 559098 w 1948239"/>
              <a:gd name="connsiteY478" fmla="*/ 530156 h 1667221"/>
              <a:gd name="connsiteX479" fmla="*/ 1055117 w 1948239"/>
              <a:gd name="connsiteY479" fmla="*/ 524470 h 1667221"/>
              <a:gd name="connsiteX480" fmla="*/ 1055117 w 1948239"/>
              <a:gd name="connsiteY480" fmla="*/ 537262 h 1667221"/>
              <a:gd name="connsiteX481" fmla="*/ 1055117 w 1948239"/>
              <a:gd name="connsiteY481" fmla="*/ 524470 h 1667221"/>
              <a:gd name="connsiteX482" fmla="*/ 1070886 w 1948239"/>
              <a:gd name="connsiteY482" fmla="*/ 508835 h 1667221"/>
              <a:gd name="connsiteX483" fmla="*/ 1059417 w 1948239"/>
              <a:gd name="connsiteY483" fmla="*/ 514522 h 1667221"/>
              <a:gd name="connsiteX484" fmla="*/ 1070886 w 1948239"/>
              <a:gd name="connsiteY484" fmla="*/ 521627 h 1667221"/>
              <a:gd name="connsiteX485" fmla="*/ 1082355 w 1948239"/>
              <a:gd name="connsiteY485" fmla="*/ 518785 h 1667221"/>
              <a:gd name="connsiteX486" fmla="*/ 1070886 w 1948239"/>
              <a:gd name="connsiteY486" fmla="*/ 508835 h 1667221"/>
              <a:gd name="connsiteX487" fmla="*/ 549062 w 1948239"/>
              <a:gd name="connsiteY487" fmla="*/ 508835 h 1667221"/>
              <a:gd name="connsiteX488" fmla="*/ 561965 w 1948239"/>
              <a:gd name="connsiteY488" fmla="*/ 523049 h 1667221"/>
              <a:gd name="connsiteX489" fmla="*/ 549062 w 1948239"/>
              <a:gd name="connsiteY489" fmla="*/ 508835 h 1667221"/>
              <a:gd name="connsiteX490" fmla="*/ 1893763 w 1948239"/>
              <a:gd name="connsiteY490" fmla="*/ 491780 h 1667221"/>
              <a:gd name="connsiteX491" fmla="*/ 1889462 w 1948239"/>
              <a:gd name="connsiteY491" fmla="*/ 507415 h 1667221"/>
              <a:gd name="connsiteX492" fmla="*/ 1895196 w 1948239"/>
              <a:gd name="connsiteY492" fmla="*/ 497465 h 1667221"/>
              <a:gd name="connsiteX493" fmla="*/ 1908099 w 1948239"/>
              <a:gd name="connsiteY493" fmla="*/ 565688 h 1667221"/>
              <a:gd name="connsiteX494" fmla="*/ 1896630 w 1948239"/>
              <a:gd name="connsiteY494" fmla="*/ 494622 h 1667221"/>
              <a:gd name="connsiteX495" fmla="*/ 1895196 w 1948239"/>
              <a:gd name="connsiteY495" fmla="*/ 497465 h 1667221"/>
              <a:gd name="connsiteX496" fmla="*/ 1083789 w 1948239"/>
              <a:gd name="connsiteY496" fmla="*/ 456247 h 1667221"/>
              <a:gd name="connsiteX497" fmla="*/ 1080922 w 1948239"/>
              <a:gd name="connsiteY497" fmla="*/ 467617 h 1667221"/>
              <a:gd name="connsiteX498" fmla="*/ 1089523 w 1948239"/>
              <a:gd name="connsiteY498" fmla="*/ 461931 h 1667221"/>
              <a:gd name="connsiteX499" fmla="*/ 1083789 w 1948239"/>
              <a:gd name="connsiteY499" fmla="*/ 456247 h 1667221"/>
              <a:gd name="connsiteX500" fmla="*/ 1146867 w 1948239"/>
              <a:gd name="connsiteY500" fmla="*/ 453404 h 1667221"/>
              <a:gd name="connsiteX501" fmla="*/ 1145432 w 1948239"/>
              <a:gd name="connsiteY501" fmla="*/ 460511 h 1667221"/>
              <a:gd name="connsiteX502" fmla="*/ 1146867 w 1948239"/>
              <a:gd name="connsiteY502" fmla="*/ 453404 h 1667221"/>
              <a:gd name="connsiteX503" fmla="*/ 1166937 w 1948239"/>
              <a:gd name="connsiteY503" fmla="*/ 451983 h 1667221"/>
              <a:gd name="connsiteX504" fmla="*/ 1154034 w 1948239"/>
              <a:gd name="connsiteY504" fmla="*/ 457667 h 1667221"/>
              <a:gd name="connsiteX505" fmla="*/ 1166937 w 1948239"/>
              <a:gd name="connsiteY505" fmla="*/ 451983 h 1667221"/>
              <a:gd name="connsiteX506" fmla="*/ 1079487 w 1948239"/>
              <a:gd name="connsiteY506" fmla="*/ 427820 h 1667221"/>
              <a:gd name="connsiteX507" fmla="*/ 1072320 w 1948239"/>
              <a:gd name="connsiteY507" fmla="*/ 436348 h 1667221"/>
              <a:gd name="connsiteX508" fmla="*/ 1079487 w 1948239"/>
              <a:gd name="connsiteY508" fmla="*/ 427820 h 1667221"/>
              <a:gd name="connsiteX509" fmla="*/ 1910965 w 1948239"/>
              <a:gd name="connsiteY509" fmla="*/ 420713 h 1667221"/>
              <a:gd name="connsiteX510" fmla="*/ 1928168 w 1948239"/>
              <a:gd name="connsiteY510" fmla="*/ 481830 h 1667221"/>
              <a:gd name="connsiteX511" fmla="*/ 1913832 w 1948239"/>
              <a:gd name="connsiteY511" fmla="*/ 440612 h 1667221"/>
              <a:gd name="connsiteX512" fmla="*/ 1910965 w 1948239"/>
              <a:gd name="connsiteY512" fmla="*/ 420713 h 1667221"/>
              <a:gd name="connsiteX513" fmla="*/ 1852189 w 1948239"/>
              <a:gd name="connsiteY513" fmla="*/ 412186 h 1667221"/>
              <a:gd name="connsiteX514" fmla="*/ 1857923 w 1948239"/>
              <a:gd name="connsiteY514" fmla="*/ 432084 h 1667221"/>
              <a:gd name="connsiteX515" fmla="*/ 1855056 w 1948239"/>
              <a:gd name="connsiteY515" fmla="*/ 450561 h 1667221"/>
              <a:gd name="connsiteX516" fmla="*/ 1857923 w 1948239"/>
              <a:gd name="connsiteY516" fmla="*/ 432084 h 1667221"/>
              <a:gd name="connsiteX517" fmla="*/ 1852189 w 1948239"/>
              <a:gd name="connsiteY517" fmla="*/ 412186 h 1667221"/>
              <a:gd name="connsiteX518" fmla="*/ 1862224 w 1948239"/>
              <a:gd name="connsiteY518" fmla="*/ 400815 h 1667221"/>
              <a:gd name="connsiteX519" fmla="*/ 1875126 w 1948239"/>
              <a:gd name="connsiteY519" fmla="*/ 464775 h 1667221"/>
              <a:gd name="connsiteX520" fmla="*/ 1875126 w 1948239"/>
              <a:gd name="connsiteY520" fmla="*/ 442033 h 1667221"/>
              <a:gd name="connsiteX521" fmla="*/ 1883727 w 1948239"/>
              <a:gd name="connsiteY521" fmla="*/ 484673 h 1667221"/>
              <a:gd name="connsiteX522" fmla="*/ 1885162 w 1948239"/>
              <a:gd name="connsiteY522" fmla="*/ 451983 h 1667221"/>
              <a:gd name="connsiteX523" fmla="*/ 1882294 w 1948239"/>
              <a:gd name="connsiteY523" fmla="*/ 439190 h 1667221"/>
              <a:gd name="connsiteX524" fmla="*/ 1876560 w 1948239"/>
              <a:gd name="connsiteY524" fmla="*/ 426398 h 1667221"/>
              <a:gd name="connsiteX525" fmla="*/ 1862224 w 1948239"/>
              <a:gd name="connsiteY525" fmla="*/ 400815 h 1667221"/>
              <a:gd name="connsiteX526" fmla="*/ 1092389 w 1948239"/>
              <a:gd name="connsiteY526" fmla="*/ 379495 h 1667221"/>
              <a:gd name="connsiteX527" fmla="*/ 1092389 w 1948239"/>
              <a:gd name="connsiteY527" fmla="*/ 385180 h 1667221"/>
              <a:gd name="connsiteX528" fmla="*/ 1096690 w 1948239"/>
              <a:gd name="connsiteY528" fmla="*/ 385180 h 1667221"/>
              <a:gd name="connsiteX529" fmla="*/ 1088089 w 1948239"/>
              <a:gd name="connsiteY529" fmla="*/ 390865 h 1667221"/>
              <a:gd name="connsiteX530" fmla="*/ 1108159 w 1948239"/>
              <a:gd name="connsiteY530" fmla="*/ 392287 h 1667221"/>
              <a:gd name="connsiteX531" fmla="*/ 1109593 w 1948239"/>
              <a:gd name="connsiteY531" fmla="*/ 397972 h 1667221"/>
              <a:gd name="connsiteX532" fmla="*/ 1109593 w 1948239"/>
              <a:gd name="connsiteY532" fmla="*/ 400815 h 1667221"/>
              <a:gd name="connsiteX533" fmla="*/ 1112461 w 1948239"/>
              <a:gd name="connsiteY533" fmla="*/ 400815 h 1667221"/>
              <a:gd name="connsiteX534" fmla="*/ 1109593 w 1948239"/>
              <a:gd name="connsiteY534" fmla="*/ 396551 h 1667221"/>
              <a:gd name="connsiteX535" fmla="*/ 1112461 w 1948239"/>
              <a:gd name="connsiteY535" fmla="*/ 395129 h 1667221"/>
              <a:gd name="connsiteX536" fmla="*/ 1108159 w 1948239"/>
              <a:gd name="connsiteY536" fmla="*/ 390865 h 1667221"/>
              <a:gd name="connsiteX537" fmla="*/ 1092389 w 1948239"/>
              <a:gd name="connsiteY537" fmla="*/ 379495 h 1667221"/>
              <a:gd name="connsiteX538" fmla="*/ 365563 w 1948239"/>
              <a:gd name="connsiteY538" fmla="*/ 379494 h 1667221"/>
              <a:gd name="connsiteX539" fmla="*/ 328290 w 1948239"/>
              <a:gd name="connsiteY539" fmla="*/ 403656 h 1667221"/>
              <a:gd name="connsiteX540" fmla="*/ 365563 w 1948239"/>
              <a:gd name="connsiteY540" fmla="*/ 379494 h 1667221"/>
              <a:gd name="connsiteX541" fmla="*/ 1879188 w 1948239"/>
              <a:gd name="connsiteY541" fmla="*/ 377955 h 1667221"/>
              <a:gd name="connsiteX542" fmla="*/ 1879427 w 1948239"/>
              <a:gd name="connsiteY542" fmla="*/ 378073 h 1667221"/>
              <a:gd name="connsiteX543" fmla="*/ 1879634 w 1948239"/>
              <a:gd name="connsiteY543" fmla="*/ 379503 h 1667221"/>
              <a:gd name="connsiteX544" fmla="*/ 1790545 w 1948239"/>
              <a:gd name="connsiteY544" fmla="*/ 370966 h 1667221"/>
              <a:gd name="connsiteX545" fmla="*/ 1806314 w 1948239"/>
              <a:gd name="connsiteY545" fmla="*/ 402236 h 1667221"/>
              <a:gd name="connsiteX546" fmla="*/ 1823517 w 1948239"/>
              <a:gd name="connsiteY546" fmla="*/ 426398 h 1667221"/>
              <a:gd name="connsiteX547" fmla="*/ 1813483 w 1948239"/>
              <a:gd name="connsiteY547" fmla="*/ 406500 h 1667221"/>
              <a:gd name="connsiteX548" fmla="*/ 1790545 w 1948239"/>
              <a:gd name="connsiteY548" fmla="*/ 370966 h 1667221"/>
              <a:gd name="connsiteX549" fmla="*/ 336892 w 1948239"/>
              <a:gd name="connsiteY549" fmla="*/ 370966 h 1667221"/>
              <a:gd name="connsiteX550" fmla="*/ 283848 w 1948239"/>
              <a:gd name="connsiteY550" fmla="*/ 419291 h 1667221"/>
              <a:gd name="connsiteX551" fmla="*/ 235106 w 1948239"/>
              <a:gd name="connsiteY551" fmla="*/ 449139 h 1667221"/>
              <a:gd name="connsiteX552" fmla="*/ 283848 w 1948239"/>
              <a:gd name="connsiteY552" fmla="*/ 407920 h 1667221"/>
              <a:gd name="connsiteX553" fmla="*/ 336892 w 1948239"/>
              <a:gd name="connsiteY553" fmla="*/ 370966 h 1667221"/>
              <a:gd name="connsiteX554" fmla="*/ 344956 w 1948239"/>
              <a:gd name="connsiteY554" fmla="*/ 363504 h 1667221"/>
              <a:gd name="connsiteX555" fmla="*/ 345493 w 1948239"/>
              <a:gd name="connsiteY555" fmla="*/ 363859 h 1667221"/>
              <a:gd name="connsiteX556" fmla="*/ 336891 w 1948239"/>
              <a:gd name="connsiteY556" fmla="*/ 369544 h 1667221"/>
              <a:gd name="connsiteX557" fmla="*/ 344956 w 1948239"/>
              <a:gd name="connsiteY557" fmla="*/ 363504 h 1667221"/>
              <a:gd name="connsiteX558" fmla="*/ 1134860 w 1948239"/>
              <a:gd name="connsiteY558" fmla="*/ 362794 h 1667221"/>
              <a:gd name="connsiteX559" fmla="*/ 1129664 w 1948239"/>
              <a:gd name="connsiteY559" fmla="*/ 365281 h 1667221"/>
              <a:gd name="connsiteX560" fmla="*/ 1138265 w 1948239"/>
              <a:gd name="connsiteY560" fmla="*/ 368125 h 1667221"/>
              <a:gd name="connsiteX561" fmla="*/ 1141132 w 1948239"/>
              <a:gd name="connsiteY561" fmla="*/ 366702 h 1667221"/>
              <a:gd name="connsiteX562" fmla="*/ 1134860 w 1948239"/>
              <a:gd name="connsiteY562" fmla="*/ 362794 h 1667221"/>
              <a:gd name="connsiteX563" fmla="*/ 364131 w 1948239"/>
              <a:gd name="connsiteY563" fmla="*/ 362438 h 1667221"/>
              <a:gd name="connsiteX564" fmla="*/ 344060 w 1948239"/>
              <a:gd name="connsiteY564" fmla="*/ 379493 h 1667221"/>
              <a:gd name="connsiteX565" fmla="*/ 342626 w 1948239"/>
              <a:gd name="connsiteY565" fmla="*/ 372388 h 1667221"/>
              <a:gd name="connsiteX566" fmla="*/ 1871519 w 1948239"/>
              <a:gd name="connsiteY566" fmla="*/ 361461 h 1667221"/>
              <a:gd name="connsiteX567" fmla="*/ 1875126 w 1948239"/>
              <a:gd name="connsiteY567" fmla="*/ 363859 h 1667221"/>
              <a:gd name="connsiteX568" fmla="*/ 1879188 w 1948239"/>
              <a:gd name="connsiteY568" fmla="*/ 377955 h 1667221"/>
              <a:gd name="connsiteX569" fmla="*/ 1876560 w 1948239"/>
              <a:gd name="connsiteY569" fmla="*/ 376653 h 1667221"/>
              <a:gd name="connsiteX570" fmla="*/ 1871519 w 1948239"/>
              <a:gd name="connsiteY570" fmla="*/ 361461 h 1667221"/>
              <a:gd name="connsiteX571" fmla="*/ 1769041 w 1948239"/>
              <a:gd name="connsiteY571" fmla="*/ 355332 h 1667221"/>
              <a:gd name="connsiteX572" fmla="*/ 1773342 w 1948239"/>
              <a:gd name="connsiteY572" fmla="*/ 368123 h 1667221"/>
              <a:gd name="connsiteX573" fmla="*/ 1777642 w 1948239"/>
              <a:gd name="connsiteY573" fmla="*/ 383758 h 1667221"/>
              <a:gd name="connsiteX574" fmla="*/ 1773342 w 1948239"/>
              <a:gd name="connsiteY574" fmla="*/ 368123 h 1667221"/>
              <a:gd name="connsiteX575" fmla="*/ 1781944 w 1948239"/>
              <a:gd name="connsiteY575" fmla="*/ 372389 h 1667221"/>
              <a:gd name="connsiteX576" fmla="*/ 1780509 w 1948239"/>
              <a:gd name="connsiteY576" fmla="*/ 368123 h 1667221"/>
              <a:gd name="connsiteX577" fmla="*/ 1769041 w 1948239"/>
              <a:gd name="connsiteY577" fmla="*/ 355332 h 1667221"/>
              <a:gd name="connsiteX578" fmla="*/ 1846455 w 1948239"/>
              <a:gd name="connsiteY578" fmla="*/ 302743 h 1667221"/>
              <a:gd name="connsiteX579" fmla="*/ 1852189 w 1948239"/>
              <a:gd name="connsiteY579" fmla="*/ 328326 h 1667221"/>
              <a:gd name="connsiteX580" fmla="*/ 1846455 w 1948239"/>
              <a:gd name="connsiteY580" fmla="*/ 331169 h 1667221"/>
              <a:gd name="connsiteX581" fmla="*/ 1846455 w 1948239"/>
              <a:gd name="connsiteY581" fmla="*/ 302743 h 1667221"/>
              <a:gd name="connsiteX582" fmla="*/ 434815 w 1948239"/>
              <a:gd name="connsiteY582" fmla="*/ 297805 h 1667221"/>
              <a:gd name="connsiteX583" fmla="*/ 420936 w 1948239"/>
              <a:gd name="connsiteY583" fmla="*/ 310205 h 1667221"/>
              <a:gd name="connsiteX584" fmla="*/ 410005 w 1948239"/>
              <a:gd name="connsiteY584" fmla="*/ 322642 h 1667221"/>
              <a:gd name="connsiteX585" fmla="*/ 408572 w 1948239"/>
              <a:gd name="connsiteY585" fmla="*/ 308428 h 1667221"/>
              <a:gd name="connsiteX586" fmla="*/ 422549 w 1948239"/>
              <a:gd name="connsiteY586" fmla="*/ 304697 h 1667221"/>
              <a:gd name="connsiteX587" fmla="*/ 1088089 w 1948239"/>
              <a:gd name="connsiteY587" fmla="*/ 294215 h 1667221"/>
              <a:gd name="connsiteX588" fmla="*/ 1105292 w 1948239"/>
              <a:gd name="connsiteY588" fmla="*/ 301322 h 1667221"/>
              <a:gd name="connsiteX589" fmla="*/ 1105292 w 1948239"/>
              <a:gd name="connsiteY589" fmla="*/ 309850 h 1667221"/>
              <a:gd name="connsiteX590" fmla="*/ 1122495 w 1948239"/>
              <a:gd name="connsiteY590" fmla="*/ 307006 h 1667221"/>
              <a:gd name="connsiteX591" fmla="*/ 1121061 w 1948239"/>
              <a:gd name="connsiteY591" fmla="*/ 312693 h 1667221"/>
              <a:gd name="connsiteX592" fmla="*/ 1123929 w 1948239"/>
              <a:gd name="connsiteY592" fmla="*/ 314113 h 1667221"/>
              <a:gd name="connsiteX593" fmla="*/ 1122495 w 1948239"/>
              <a:gd name="connsiteY593" fmla="*/ 318377 h 1667221"/>
              <a:gd name="connsiteX594" fmla="*/ 1151167 w 1948239"/>
              <a:gd name="connsiteY594" fmla="*/ 328327 h 1667221"/>
              <a:gd name="connsiteX595" fmla="*/ 1135396 w 1948239"/>
              <a:gd name="connsiteY595" fmla="*/ 331169 h 1667221"/>
              <a:gd name="connsiteX596" fmla="*/ 1141132 w 1948239"/>
              <a:gd name="connsiteY596" fmla="*/ 341119 h 1667221"/>
              <a:gd name="connsiteX597" fmla="*/ 1154034 w 1948239"/>
              <a:gd name="connsiteY597" fmla="*/ 338276 h 1667221"/>
              <a:gd name="connsiteX598" fmla="*/ 1168370 w 1948239"/>
              <a:gd name="connsiteY598" fmla="*/ 352490 h 1667221"/>
              <a:gd name="connsiteX599" fmla="*/ 1182705 w 1948239"/>
              <a:gd name="connsiteY599" fmla="*/ 383759 h 1667221"/>
              <a:gd name="connsiteX600" fmla="*/ 1164068 w 1948239"/>
              <a:gd name="connsiteY600" fmla="*/ 379495 h 1667221"/>
              <a:gd name="connsiteX601" fmla="*/ 1171237 w 1948239"/>
              <a:gd name="connsiteY601" fmla="*/ 389444 h 1667221"/>
              <a:gd name="connsiteX602" fmla="*/ 1156901 w 1948239"/>
              <a:gd name="connsiteY602" fmla="*/ 386601 h 1667221"/>
              <a:gd name="connsiteX603" fmla="*/ 1162635 w 1948239"/>
              <a:gd name="connsiteY603" fmla="*/ 393708 h 1667221"/>
              <a:gd name="connsiteX604" fmla="*/ 1179838 w 1948239"/>
              <a:gd name="connsiteY604" fmla="*/ 396551 h 1667221"/>
              <a:gd name="connsiteX605" fmla="*/ 1172671 w 1948239"/>
              <a:gd name="connsiteY605" fmla="*/ 405079 h 1667221"/>
              <a:gd name="connsiteX606" fmla="*/ 1179838 w 1948239"/>
              <a:gd name="connsiteY606" fmla="*/ 405079 h 1667221"/>
              <a:gd name="connsiteX607" fmla="*/ 1171237 w 1948239"/>
              <a:gd name="connsiteY607" fmla="*/ 444876 h 1667221"/>
              <a:gd name="connsiteX608" fmla="*/ 1178405 w 1948239"/>
              <a:gd name="connsiteY608" fmla="*/ 446297 h 1667221"/>
              <a:gd name="connsiteX609" fmla="*/ 1174104 w 1948239"/>
              <a:gd name="connsiteY609" fmla="*/ 450560 h 1667221"/>
              <a:gd name="connsiteX610" fmla="*/ 1178405 w 1948239"/>
              <a:gd name="connsiteY610" fmla="*/ 451983 h 1667221"/>
              <a:gd name="connsiteX611" fmla="*/ 1159768 w 1948239"/>
              <a:gd name="connsiteY611" fmla="*/ 477566 h 1667221"/>
              <a:gd name="connsiteX612" fmla="*/ 1169804 w 1948239"/>
              <a:gd name="connsiteY612" fmla="*/ 476145 h 1667221"/>
              <a:gd name="connsiteX613" fmla="*/ 1156901 w 1948239"/>
              <a:gd name="connsiteY613" fmla="*/ 481830 h 1667221"/>
              <a:gd name="connsiteX614" fmla="*/ 1169804 w 1948239"/>
              <a:gd name="connsiteY614" fmla="*/ 486094 h 1667221"/>
              <a:gd name="connsiteX615" fmla="*/ 1152601 w 1948239"/>
              <a:gd name="connsiteY615" fmla="*/ 504572 h 1667221"/>
              <a:gd name="connsiteX616" fmla="*/ 1159768 w 1948239"/>
              <a:gd name="connsiteY616" fmla="*/ 507415 h 1667221"/>
              <a:gd name="connsiteX617" fmla="*/ 1152601 w 1948239"/>
              <a:gd name="connsiteY617" fmla="*/ 510258 h 1667221"/>
              <a:gd name="connsiteX618" fmla="*/ 1158335 w 1948239"/>
              <a:gd name="connsiteY618" fmla="*/ 510258 h 1667221"/>
              <a:gd name="connsiteX619" fmla="*/ 1143999 w 1948239"/>
              <a:gd name="connsiteY619" fmla="*/ 524470 h 1667221"/>
              <a:gd name="connsiteX620" fmla="*/ 1161202 w 1948239"/>
              <a:gd name="connsiteY620" fmla="*/ 525892 h 1667221"/>
              <a:gd name="connsiteX621" fmla="*/ 1138265 w 1948239"/>
              <a:gd name="connsiteY621" fmla="*/ 537262 h 1667221"/>
              <a:gd name="connsiteX622" fmla="*/ 1149732 w 1948239"/>
              <a:gd name="connsiteY622" fmla="*/ 545791 h 1667221"/>
              <a:gd name="connsiteX623" fmla="*/ 1138265 w 1948239"/>
              <a:gd name="connsiteY623" fmla="*/ 548633 h 1667221"/>
              <a:gd name="connsiteX624" fmla="*/ 1143999 w 1948239"/>
              <a:gd name="connsiteY624" fmla="*/ 550055 h 1667221"/>
              <a:gd name="connsiteX625" fmla="*/ 1106725 w 1948239"/>
              <a:gd name="connsiteY625" fmla="*/ 616858 h 1667221"/>
              <a:gd name="connsiteX626" fmla="*/ 1109593 w 1948239"/>
              <a:gd name="connsiteY626" fmla="*/ 616858 h 1667221"/>
              <a:gd name="connsiteX627" fmla="*/ 1089523 w 1948239"/>
              <a:gd name="connsiteY627" fmla="*/ 625386 h 1667221"/>
              <a:gd name="connsiteX628" fmla="*/ 1102425 w 1948239"/>
              <a:gd name="connsiteY628" fmla="*/ 639598 h 1667221"/>
              <a:gd name="connsiteX629" fmla="*/ 1086656 w 1948239"/>
              <a:gd name="connsiteY629" fmla="*/ 645284 h 1667221"/>
              <a:gd name="connsiteX630" fmla="*/ 1099558 w 1948239"/>
              <a:gd name="connsiteY630" fmla="*/ 649548 h 1667221"/>
              <a:gd name="connsiteX631" fmla="*/ 1082355 w 1948239"/>
              <a:gd name="connsiteY631" fmla="*/ 687923 h 1667221"/>
              <a:gd name="connsiteX632" fmla="*/ 1076620 w 1948239"/>
              <a:gd name="connsiteY632" fmla="*/ 655233 h 1667221"/>
              <a:gd name="connsiteX633" fmla="*/ 1065152 w 1948239"/>
              <a:gd name="connsiteY633" fmla="*/ 682238 h 1667221"/>
              <a:gd name="connsiteX634" fmla="*/ 1072320 w 1948239"/>
              <a:gd name="connsiteY634" fmla="*/ 677974 h 1667221"/>
              <a:gd name="connsiteX635" fmla="*/ 1072320 w 1948239"/>
              <a:gd name="connsiteY635" fmla="*/ 703558 h 1667221"/>
              <a:gd name="connsiteX636" fmla="*/ 1046516 w 1948239"/>
              <a:gd name="connsiteY636" fmla="*/ 713508 h 1667221"/>
              <a:gd name="connsiteX637" fmla="*/ 1050816 w 1948239"/>
              <a:gd name="connsiteY637" fmla="*/ 720615 h 1667221"/>
              <a:gd name="connsiteX638" fmla="*/ 1060852 w 1948239"/>
              <a:gd name="connsiteY638" fmla="*/ 722035 h 1667221"/>
              <a:gd name="connsiteX639" fmla="*/ 1059417 w 1948239"/>
              <a:gd name="connsiteY639" fmla="*/ 724879 h 1667221"/>
              <a:gd name="connsiteX640" fmla="*/ 1086656 w 1948239"/>
              <a:gd name="connsiteY640" fmla="*/ 741934 h 1667221"/>
              <a:gd name="connsiteX641" fmla="*/ 1108159 w 1948239"/>
              <a:gd name="connsiteY641" fmla="*/ 758990 h 1667221"/>
              <a:gd name="connsiteX642" fmla="*/ 1112461 w 1948239"/>
              <a:gd name="connsiteY642" fmla="*/ 750462 h 1667221"/>
              <a:gd name="connsiteX643" fmla="*/ 1122495 w 1948239"/>
              <a:gd name="connsiteY643" fmla="*/ 760412 h 1667221"/>
              <a:gd name="connsiteX644" fmla="*/ 1122495 w 1948239"/>
              <a:gd name="connsiteY644" fmla="*/ 756148 h 1667221"/>
              <a:gd name="connsiteX645" fmla="*/ 1156901 w 1948239"/>
              <a:gd name="connsiteY645" fmla="*/ 777467 h 1667221"/>
              <a:gd name="connsiteX646" fmla="*/ 1154034 w 1948239"/>
              <a:gd name="connsiteY646" fmla="*/ 763253 h 1667221"/>
              <a:gd name="connsiteX647" fmla="*/ 1195608 w 1948239"/>
              <a:gd name="connsiteY647" fmla="*/ 790259 h 1667221"/>
              <a:gd name="connsiteX648" fmla="*/ 1197041 w 1948239"/>
              <a:gd name="connsiteY648" fmla="*/ 785995 h 1667221"/>
              <a:gd name="connsiteX649" fmla="*/ 1202776 w 1948239"/>
              <a:gd name="connsiteY649" fmla="*/ 797366 h 1667221"/>
              <a:gd name="connsiteX650" fmla="*/ 1205643 w 1948239"/>
              <a:gd name="connsiteY650" fmla="*/ 787417 h 1667221"/>
              <a:gd name="connsiteX651" fmla="*/ 1241483 w 1948239"/>
              <a:gd name="connsiteY651" fmla="*/ 821528 h 1667221"/>
              <a:gd name="connsiteX652" fmla="*/ 1247217 w 1948239"/>
              <a:gd name="connsiteY652" fmla="*/ 803052 h 1667221"/>
              <a:gd name="connsiteX653" fmla="*/ 1295959 w 1948239"/>
              <a:gd name="connsiteY653" fmla="*/ 838584 h 1667221"/>
              <a:gd name="connsiteX654" fmla="*/ 1301693 w 1948239"/>
              <a:gd name="connsiteY654" fmla="*/ 845691 h 1667221"/>
              <a:gd name="connsiteX655" fmla="*/ 1303126 w 1948239"/>
              <a:gd name="connsiteY655" fmla="*/ 844270 h 1667221"/>
              <a:gd name="connsiteX656" fmla="*/ 1298826 w 1948239"/>
              <a:gd name="connsiteY656" fmla="*/ 838584 h 1667221"/>
              <a:gd name="connsiteX657" fmla="*/ 1314595 w 1948239"/>
              <a:gd name="connsiteY657" fmla="*/ 855641 h 1667221"/>
              <a:gd name="connsiteX658" fmla="*/ 1327498 w 1948239"/>
              <a:gd name="connsiteY658" fmla="*/ 844270 h 1667221"/>
              <a:gd name="connsiteX659" fmla="*/ 1356170 w 1948239"/>
              <a:gd name="connsiteY659" fmla="*/ 859905 h 1667221"/>
              <a:gd name="connsiteX660" fmla="*/ 1357603 w 1948239"/>
              <a:gd name="connsiteY660" fmla="*/ 854219 h 1667221"/>
              <a:gd name="connsiteX661" fmla="*/ 1435016 w 1948239"/>
              <a:gd name="connsiteY661" fmla="*/ 895438 h 1667221"/>
              <a:gd name="connsiteX662" fmla="*/ 1460820 w 1948239"/>
              <a:gd name="connsiteY662" fmla="*/ 938078 h 1667221"/>
              <a:gd name="connsiteX663" fmla="*/ 1456520 w 1948239"/>
              <a:gd name="connsiteY663" fmla="*/ 916757 h 1667221"/>
              <a:gd name="connsiteX664" fmla="*/ 1469019 w 1948239"/>
              <a:gd name="connsiteY664" fmla="*/ 912161 h 1667221"/>
              <a:gd name="connsiteX665" fmla="*/ 1474695 w 1948239"/>
              <a:gd name="connsiteY665" fmla="*/ 917728 h 1667221"/>
              <a:gd name="connsiteX666" fmla="*/ 1474082 w 1948239"/>
              <a:gd name="connsiteY666" fmla="*/ 922799 h 1667221"/>
              <a:gd name="connsiteX667" fmla="*/ 1479458 w 1948239"/>
              <a:gd name="connsiteY667" fmla="*/ 929549 h 1667221"/>
              <a:gd name="connsiteX668" fmla="*/ 1483758 w 1948239"/>
              <a:gd name="connsiteY668" fmla="*/ 921021 h 1667221"/>
              <a:gd name="connsiteX669" fmla="*/ 1486625 w 1948239"/>
              <a:gd name="connsiteY669" fmla="*/ 935235 h 1667221"/>
              <a:gd name="connsiteX670" fmla="*/ 1558304 w 1948239"/>
              <a:gd name="connsiteY670" fmla="*/ 956555 h 1667221"/>
              <a:gd name="connsiteX671" fmla="*/ 1552570 w 1948239"/>
              <a:gd name="connsiteY671" fmla="*/ 965082 h 1667221"/>
              <a:gd name="connsiteX672" fmla="*/ 1582676 w 1948239"/>
              <a:gd name="connsiteY672" fmla="*/ 984981 h 1667221"/>
              <a:gd name="connsiteX673" fmla="*/ 1581241 w 1948239"/>
              <a:gd name="connsiteY673" fmla="*/ 980717 h 1667221"/>
              <a:gd name="connsiteX674" fmla="*/ 1614215 w 1948239"/>
              <a:gd name="connsiteY674" fmla="*/ 1011987 h 1667221"/>
              <a:gd name="connsiteX675" fmla="*/ 1595577 w 1948239"/>
              <a:gd name="connsiteY675" fmla="*/ 1009145 h 1667221"/>
              <a:gd name="connsiteX676" fmla="*/ 1611347 w 1948239"/>
              <a:gd name="connsiteY676" fmla="*/ 1016250 h 1667221"/>
              <a:gd name="connsiteX677" fmla="*/ 1604179 w 1948239"/>
              <a:gd name="connsiteY677" fmla="*/ 1027621 h 1667221"/>
              <a:gd name="connsiteX678" fmla="*/ 1591277 w 1948239"/>
              <a:gd name="connsiteY678" fmla="*/ 1010566 h 1667221"/>
              <a:gd name="connsiteX679" fmla="*/ 1591277 w 1948239"/>
              <a:gd name="connsiteY679" fmla="*/ 1017673 h 1667221"/>
              <a:gd name="connsiteX680" fmla="*/ 1574074 w 1948239"/>
              <a:gd name="connsiteY680" fmla="*/ 1002038 h 1667221"/>
              <a:gd name="connsiteX681" fmla="*/ 1585543 w 1948239"/>
              <a:gd name="connsiteY681" fmla="*/ 1006302 h 1667221"/>
              <a:gd name="connsiteX682" fmla="*/ 1565473 w 1948239"/>
              <a:gd name="connsiteY682" fmla="*/ 992088 h 1667221"/>
              <a:gd name="connsiteX683" fmla="*/ 1556871 w 1948239"/>
              <a:gd name="connsiteY683" fmla="*/ 1010566 h 1667221"/>
              <a:gd name="connsiteX684" fmla="*/ 1538234 w 1948239"/>
              <a:gd name="connsiteY684" fmla="*/ 976453 h 1667221"/>
              <a:gd name="connsiteX685" fmla="*/ 1542535 w 1948239"/>
              <a:gd name="connsiteY685" fmla="*/ 973612 h 1667221"/>
              <a:gd name="connsiteX686" fmla="*/ 1526765 w 1948239"/>
              <a:gd name="connsiteY686" fmla="*/ 960819 h 1667221"/>
              <a:gd name="connsiteX687" fmla="*/ 1531067 w 1948239"/>
              <a:gd name="connsiteY687" fmla="*/ 975032 h 1667221"/>
              <a:gd name="connsiteX688" fmla="*/ 1518164 w 1948239"/>
              <a:gd name="connsiteY688" fmla="*/ 962241 h 1667221"/>
              <a:gd name="connsiteX689" fmla="*/ 1539668 w 1948239"/>
              <a:gd name="connsiteY689" fmla="*/ 987824 h 1667221"/>
              <a:gd name="connsiteX690" fmla="*/ 1535367 w 1948239"/>
              <a:gd name="connsiteY690" fmla="*/ 999195 h 1667221"/>
              <a:gd name="connsiteX691" fmla="*/ 1459388 w 1948239"/>
              <a:gd name="connsiteY691" fmla="*/ 948027 h 1667221"/>
              <a:gd name="connsiteX692" fmla="*/ 1449352 w 1948239"/>
              <a:gd name="connsiteY692" fmla="*/ 962241 h 1667221"/>
              <a:gd name="connsiteX693" fmla="*/ 1433583 w 1948239"/>
              <a:gd name="connsiteY693" fmla="*/ 949449 h 1667221"/>
              <a:gd name="connsiteX694" fmla="*/ 1435016 w 1948239"/>
              <a:gd name="connsiteY694" fmla="*/ 969346 h 1667221"/>
              <a:gd name="connsiteX695" fmla="*/ 1392008 w 1948239"/>
              <a:gd name="connsiteY695" fmla="*/ 928128 h 1667221"/>
              <a:gd name="connsiteX696" fmla="*/ 1394876 w 1948239"/>
              <a:gd name="connsiteY696" fmla="*/ 938078 h 1667221"/>
              <a:gd name="connsiteX697" fmla="*/ 1364771 w 1948239"/>
              <a:gd name="connsiteY697" fmla="*/ 911073 h 1667221"/>
              <a:gd name="connsiteX698" fmla="*/ 1374805 w 1948239"/>
              <a:gd name="connsiteY698" fmla="*/ 938078 h 1667221"/>
              <a:gd name="connsiteX699" fmla="*/ 1366204 w 1948239"/>
              <a:gd name="connsiteY699" fmla="*/ 939499 h 1667221"/>
              <a:gd name="connsiteX700" fmla="*/ 1367638 w 1948239"/>
              <a:gd name="connsiteY700" fmla="*/ 949449 h 1667221"/>
              <a:gd name="connsiteX701" fmla="*/ 1360470 w 1948239"/>
              <a:gd name="connsiteY701" fmla="*/ 913916 h 1667221"/>
              <a:gd name="connsiteX702" fmla="*/ 1346134 w 1948239"/>
              <a:gd name="connsiteY702" fmla="*/ 921021 h 1667221"/>
              <a:gd name="connsiteX703" fmla="*/ 1311728 w 1948239"/>
              <a:gd name="connsiteY703" fmla="*/ 886910 h 1667221"/>
              <a:gd name="connsiteX704" fmla="*/ 1297392 w 1948239"/>
              <a:gd name="connsiteY704" fmla="*/ 892595 h 1667221"/>
              <a:gd name="connsiteX705" fmla="*/ 1314595 w 1948239"/>
              <a:gd name="connsiteY705" fmla="*/ 928128 h 1667221"/>
              <a:gd name="connsiteX706" fmla="*/ 1311728 w 1948239"/>
              <a:gd name="connsiteY706" fmla="*/ 913916 h 1667221"/>
              <a:gd name="connsiteX707" fmla="*/ 1334665 w 1948239"/>
              <a:gd name="connsiteY707" fmla="*/ 928128 h 1667221"/>
              <a:gd name="connsiteX708" fmla="*/ 1317462 w 1948239"/>
              <a:gd name="connsiteY708" fmla="*/ 919601 h 1667221"/>
              <a:gd name="connsiteX709" fmla="*/ 1324631 w 1948239"/>
              <a:gd name="connsiteY709" fmla="*/ 932392 h 1667221"/>
              <a:gd name="connsiteX710" fmla="*/ 1300259 w 1948239"/>
              <a:gd name="connsiteY710" fmla="*/ 928128 h 1667221"/>
              <a:gd name="connsiteX711" fmla="*/ 1301693 w 1948239"/>
              <a:gd name="connsiteY711" fmla="*/ 929549 h 1667221"/>
              <a:gd name="connsiteX712" fmla="*/ 1278756 w 1948239"/>
              <a:gd name="connsiteY712" fmla="*/ 912494 h 1667221"/>
              <a:gd name="connsiteX713" fmla="*/ 1295959 w 1948239"/>
              <a:gd name="connsiteY713" fmla="*/ 903966 h 1667221"/>
              <a:gd name="connsiteX714" fmla="*/ 1221413 w 1948239"/>
              <a:gd name="connsiteY714" fmla="*/ 868433 h 1667221"/>
              <a:gd name="connsiteX715" fmla="*/ 1230014 w 1948239"/>
              <a:gd name="connsiteY715" fmla="*/ 885488 h 1667221"/>
              <a:gd name="connsiteX716" fmla="*/ 1204210 w 1948239"/>
              <a:gd name="connsiteY716" fmla="*/ 882646 h 1667221"/>
              <a:gd name="connsiteX717" fmla="*/ 1211377 w 1948239"/>
              <a:gd name="connsiteY717" fmla="*/ 895438 h 1667221"/>
              <a:gd name="connsiteX718" fmla="*/ 1214244 w 1948239"/>
              <a:gd name="connsiteY718" fmla="*/ 898281 h 1667221"/>
              <a:gd name="connsiteX719" fmla="*/ 1214244 w 1948239"/>
              <a:gd name="connsiteY719" fmla="*/ 903966 h 1667221"/>
              <a:gd name="connsiteX720" fmla="*/ 1194174 w 1948239"/>
              <a:gd name="connsiteY720" fmla="*/ 874117 h 1667221"/>
              <a:gd name="connsiteX721" fmla="*/ 1184140 w 1948239"/>
              <a:gd name="connsiteY721" fmla="*/ 884067 h 1667221"/>
              <a:gd name="connsiteX722" fmla="*/ 1189874 w 1948239"/>
              <a:gd name="connsiteY722" fmla="*/ 871276 h 1667221"/>
              <a:gd name="connsiteX723" fmla="*/ 1175538 w 1948239"/>
              <a:gd name="connsiteY723" fmla="*/ 864169 h 1667221"/>
              <a:gd name="connsiteX724" fmla="*/ 1178405 w 1948239"/>
              <a:gd name="connsiteY724" fmla="*/ 882646 h 1667221"/>
              <a:gd name="connsiteX725" fmla="*/ 1159768 w 1948239"/>
              <a:gd name="connsiteY725" fmla="*/ 859905 h 1667221"/>
              <a:gd name="connsiteX726" fmla="*/ 1159768 w 1948239"/>
              <a:gd name="connsiteY726" fmla="*/ 862748 h 1667221"/>
              <a:gd name="connsiteX727" fmla="*/ 1152601 w 1948239"/>
              <a:gd name="connsiteY727" fmla="*/ 857062 h 1667221"/>
              <a:gd name="connsiteX728" fmla="*/ 1151636 w 1948239"/>
              <a:gd name="connsiteY728" fmla="*/ 862322 h 1667221"/>
              <a:gd name="connsiteX729" fmla="*/ 1144906 w 1948239"/>
              <a:gd name="connsiteY729" fmla="*/ 858145 h 1667221"/>
              <a:gd name="connsiteX730" fmla="*/ 1135935 w 1948239"/>
              <a:gd name="connsiteY730" fmla="*/ 846802 h 1667221"/>
              <a:gd name="connsiteX731" fmla="*/ 1125761 w 1948239"/>
              <a:gd name="connsiteY731" fmla="*/ 849836 h 1667221"/>
              <a:gd name="connsiteX732" fmla="*/ 1125362 w 1948239"/>
              <a:gd name="connsiteY732" fmla="*/ 849955 h 1667221"/>
              <a:gd name="connsiteX733" fmla="*/ 1121061 w 1948239"/>
              <a:gd name="connsiteY733" fmla="*/ 841427 h 1667221"/>
              <a:gd name="connsiteX734" fmla="*/ 1118195 w 1948239"/>
              <a:gd name="connsiteY734" fmla="*/ 845691 h 1667221"/>
              <a:gd name="connsiteX735" fmla="*/ 1113893 w 1948239"/>
              <a:gd name="connsiteY735" fmla="*/ 837163 h 1667221"/>
              <a:gd name="connsiteX736" fmla="*/ 1102806 w 1948239"/>
              <a:gd name="connsiteY736" fmla="*/ 845758 h 1667221"/>
              <a:gd name="connsiteX737" fmla="*/ 1101310 w 1948239"/>
              <a:gd name="connsiteY737" fmla="*/ 847690 h 1667221"/>
              <a:gd name="connsiteX738" fmla="*/ 1099558 w 1948239"/>
              <a:gd name="connsiteY738" fmla="*/ 849955 h 1667221"/>
              <a:gd name="connsiteX739" fmla="*/ 1090956 w 1948239"/>
              <a:gd name="connsiteY739" fmla="*/ 857062 h 1667221"/>
              <a:gd name="connsiteX740" fmla="*/ 1080922 w 1948239"/>
              <a:gd name="connsiteY740" fmla="*/ 842849 h 1667221"/>
              <a:gd name="connsiteX741" fmla="*/ 1070886 w 1948239"/>
              <a:gd name="connsiteY741" fmla="*/ 798787 h 1667221"/>
              <a:gd name="connsiteX742" fmla="*/ 1062284 w 1948239"/>
              <a:gd name="connsiteY742" fmla="*/ 804473 h 1667221"/>
              <a:gd name="connsiteX743" fmla="*/ 1043649 w 1948239"/>
              <a:gd name="connsiteY743" fmla="*/ 810158 h 1667221"/>
              <a:gd name="connsiteX744" fmla="*/ 1046516 w 1948239"/>
              <a:gd name="connsiteY744" fmla="*/ 815844 h 1667221"/>
              <a:gd name="connsiteX745" fmla="*/ 1040781 w 1948239"/>
              <a:gd name="connsiteY745" fmla="*/ 810158 h 1667221"/>
              <a:gd name="connsiteX746" fmla="*/ 1036480 w 1948239"/>
              <a:gd name="connsiteY746" fmla="*/ 817265 h 1667221"/>
              <a:gd name="connsiteX747" fmla="*/ 1027879 w 1948239"/>
              <a:gd name="connsiteY747" fmla="*/ 808737 h 1667221"/>
              <a:gd name="connsiteX748" fmla="*/ 1027879 w 1948239"/>
              <a:gd name="connsiteY748" fmla="*/ 822951 h 1667221"/>
              <a:gd name="connsiteX749" fmla="*/ 1017844 w 1948239"/>
              <a:gd name="connsiteY749" fmla="*/ 811580 h 1667221"/>
              <a:gd name="connsiteX750" fmla="*/ 1013543 w 1948239"/>
              <a:gd name="connsiteY750" fmla="*/ 820108 h 1667221"/>
              <a:gd name="connsiteX751" fmla="*/ 1003508 w 1948239"/>
              <a:gd name="connsiteY751" fmla="*/ 804473 h 1667221"/>
              <a:gd name="connsiteX752" fmla="*/ 1019277 w 1948239"/>
              <a:gd name="connsiteY752" fmla="*/ 801630 h 1667221"/>
              <a:gd name="connsiteX753" fmla="*/ 1013543 w 1948239"/>
              <a:gd name="connsiteY753" fmla="*/ 791681 h 1667221"/>
              <a:gd name="connsiteX754" fmla="*/ 990605 w 1948239"/>
              <a:gd name="connsiteY754" fmla="*/ 791681 h 1667221"/>
              <a:gd name="connsiteX755" fmla="*/ 992038 w 1948239"/>
              <a:gd name="connsiteY755" fmla="*/ 795945 h 1667221"/>
              <a:gd name="connsiteX756" fmla="*/ 997774 w 1948239"/>
              <a:gd name="connsiteY756" fmla="*/ 797366 h 1667221"/>
              <a:gd name="connsiteX757" fmla="*/ 983438 w 1948239"/>
              <a:gd name="connsiteY757" fmla="*/ 815844 h 1667221"/>
              <a:gd name="connsiteX758" fmla="*/ 969102 w 1948239"/>
              <a:gd name="connsiteY758" fmla="*/ 828635 h 1667221"/>
              <a:gd name="connsiteX759" fmla="*/ 977702 w 1948239"/>
              <a:gd name="connsiteY759" fmla="*/ 832899 h 1667221"/>
              <a:gd name="connsiteX760" fmla="*/ 969102 w 1948239"/>
              <a:gd name="connsiteY760" fmla="*/ 838584 h 1667221"/>
              <a:gd name="connsiteX761" fmla="*/ 973402 w 1948239"/>
              <a:gd name="connsiteY761" fmla="*/ 840006 h 1667221"/>
              <a:gd name="connsiteX762" fmla="*/ 954767 w 1948239"/>
              <a:gd name="connsiteY762" fmla="*/ 861326 h 1667221"/>
              <a:gd name="connsiteX763" fmla="*/ 969102 w 1948239"/>
              <a:gd name="connsiteY763" fmla="*/ 862748 h 1667221"/>
              <a:gd name="connsiteX764" fmla="*/ 944731 w 1948239"/>
              <a:gd name="connsiteY764" fmla="*/ 889752 h 1667221"/>
              <a:gd name="connsiteX765" fmla="*/ 949031 w 1948239"/>
              <a:gd name="connsiteY765" fmla="*/ 891174 h 1667221"/>
              <a:gd name="connsiteX766" fmla="*/ 938996 w 1948239"/>
              <a:gd name="connsiteY766" fmla="*/ 894017 h 1667221"/>
              <a:gd name="connsiteX767" fmla="*/ 949031 w 1948239"/>
              <a:gd name="connsiteY767" fmla="*/ 898281 h 1667221"/>
              <a:gd name="connsiteX768" fmla="*/ 917493 w 1948239"/>
              <a:gd name="connsiteY768" fmla="*/ 919601 h 1667221"/>
              <a:gd name="connsiteX769" fmla="*/ 934695 w 1948239"/>
              <a:gd name="connsiteY769" fmla="*/ 926708 h 1667221"/>
              <a:gd name="connsiteX770" fmla="*/ 903158 w 1948239"/>
              <a:gd name="connsiteY770" fmla="*/ 956555 h 1667221"/>
              <a:gd name="connsiteX771" fmla="*/ 895989 w 1948239"/>
              <a:gd name="connsiteY771" fmla="*/ 959398 h 1667221"/>
              <a:gd name="connsiteX772" fmla="*/ 897423 w 1948239"/>
              <a:gd name="connsiteY772" fmla="*/ 960819 h 1667221"/>
              <a:gd name="connsiteX773" fmla="*/ 901723 w 1948239"/>
              <a:gd name="connsiteY773" fmla="*/ 959398 h 1667221"/>
              <a:gd name="connsiteX774" fmla="*/ 885955 w 1948239"/>
              <a:gd name="connsiteY774" fmla="*/ 967925 h 1667221"/>
              <a:gd name="connsiteX775" fmla="*/ 897423 w 1948239"/>
              <a:gd name="connsiteY775" fmla="*/ 979296 h 1667221"/>
              <a:gd name="connsiteX776" fmla="*/ 884520 w 1948239"/>
              <a:gd name="connsiteY776" fmla="*/ 997774 h 1667221"/>
              <a:gd name="connsiteX777" fmla="*/ 890255 w 1948239"/>
              <a:gd name="connsiteY777" fmla="*/ 1000616 h 1667221"/>
              <a:gd name="connsiteX778" fmla="*/ 854416 w 1948239"/>
              <a:gd name="connsiteY778" fmla="*/ 1050363 h 1667221"/>
              <a:gd name="connsiteX779" fmla="*/ 815708 w 1948239"/>
              <a:gd name="connsiteY779" fmla="*/ 1061734 h 1667221"/>
              <a:gd name="connsiteX780" fmla="*/ 835778 w 1948239"/>
              <a:gd name="connsiteY780" fmla="*/ 1063155 h 1667221"/>
              <a:gd name="connsiteX781" fmla="*/ 834346 w 1948239"/>
              <a:gd name="connsiteY781" fmla="*/ 1075946 h 1667221"/>
              <a:gd name="connsiteX782" fmla="*/ 838646 w 1948239"/>
              <a:gd name="connsiteY782" fmla="*/ 1077368 h 1667221"/>
              <a:gd name="connsiteX783" fmla="*/ 824310 w 1948239"/>
              <a:gd name="connsiteY783" fmla="*/ 1077368 h 1667221"/>
              <a:gd name="connsiteX784" fmla="*/ 832911 w 1948239"/>
              <a:gd name="connsiteY784" fmla="*/ 1083053 h 1667221"/>
              <a:gd name="connsiteX785" fmla="*/ 818575 w 1948239"/>
              <a:gd name="connsiteY785" fmla="*/ 1081632 h 1667221"/>
              <a:gd name="connsiteX786" fmla="*/ 799940 w 1948239"/>
              <a:gd name="connsiteY786" fmla="*/ 1129957 h 1667221"/>
              <a:gd name="connsiteX787" fmla="*/ 792771 w 1948239"/>
              <a:gd name="connsiteY787" fmla="*/ 1124273 h 1667221"/>
              <a:gd name="connsiteX788" fmla="*/ 775568 w 1948239"/>
              <a:gd name="connsiteY788" fmla="*/ 1142749 h 1667221"/>
              <a:gd name="connsiteX789" fmla="*/ 779869 w 1948239"/>
              <a:gd name="connsiteY789" fmla="*/ 1142749 h 1667221"/>
              <a:gd name="connsiteX790" fmla="*/ 766966 w 1948239"/>
              <a:gd name="connsiteY790" fmla="*/ 1154120 h 1667221"/>
              <a:gd name="connsiteX791" fmla="*/ 738295 w 1948239"/>
              <a:gd name="connsiteY791" fmla="*/ 1161227 h 1667221"/>
              <a:gd name="connsiteX792" fmla="*/ 729693 w 1948239"/>
              <a:gd name="connsiteY792" fmla="*/ 1139907 h 1667221"/>
              <a:gd name="connsiteX793" fmla="*/ 735428 w 1948239"/>
              <a:gd name="connsiteY793" fmla="*/ 1147013 h 1667221"/>
              <a:gd name="connsiteX794" fmla="*/ 744029 w 1948239"/>
              <a:gd name="connsiteY794" fmla="*/ 1145592 h 1667221"/>
              <a:gd name="connsiteX795" fmla="*/ 733995 w 1948239"/>
              <a:gd name="connsiteY795" fmla="*/ 1135643 h 1667221"/>
              <a:gd name="connsiteX796" fmla="*/ 742596 w 1948239"/>
              <a:gd name="connsiteY796" fmla="*/ 1129957 h 1667221"/>
              <a:gd name="connsiteX797" fmla="*/ 732560 w 1948239"/>
              <a:gd name="connsiteY797" fmla="*/ 1132800 h 1667221"/>
              <a:gd name="connsiteX798" fmla="*/ 731128 w 1948239"/>
              <a:gd name="connsiteY798" fmla="*/ 1128536 h 1667221"/>
              <a:gd name="connsiteX799" fmla="*/ 754065 w 1948239"/>
              <a:gd name="connsiteY799" fmla="*/ 1122850 h 1667221"/>
              <a:gd name="connsiteX800" fmla="*/ 749763 w 1948239"/>
              <a:gd name="connsiteY800" fmla="*/ 1118586 h 1667221"/>
              <a:gd name="connsiteX801" fmla="*/ 781302 w 1948239"/>
              <a:gd name="connsiteY801" fmla="*/ 1112902 h 1667221"/>
              <a:gd name="connsiteX802" fmla="*/ 784169 w 1948239"/>
              <a:gd name="connsiteY802" fmla="*/ 1117166 h 1667221"/>
              <a:gd name="connsiteX803" fmla="*/ 795638 w 1948239"/>
              <a:gd name="connsiteY803" fmla="*/ 1108638 h 1667221"/>
              <a:gd name="connsiteX804" fmla="*/ 787685 w 1948239"/>
              <a:gd name="connsiteY804" fmla="*/ 1107095 h 1667221"/>
              <a:gd name="connsiteX805" fmla="*/ 792771 w 1948239"/>
              <a:gd name="connsiteY805" fmla="*/ 1101531 h 1667221"/>
              <a:gd name="connsiteX806" fmla="*/ 768401 w 1948239"/>
              <a:gd name="connsiteY806" fmla="*/ 1111479 h 1667221"/>
              <a:gd name="connsiteX807" fmla="*/ 758365 w 1948239"/>
              <a:gd name="connsiteY807" fmla="*/ 1105795 h 1667221"/>
              <a:gd name="connsiteX808" fmla="*/ 786679 w 1948239"/>
              <a:gd name="connsiteY808" fmla="*/ 1086252 h 1667221"/>
              <a:gd name="connsiteX809" fmla="*/ 801661 w 1948239"/>
              <a:gd name="connsiteY809" fmla="*/ 1064121 h 1667221"/>
              <a:gd name="connsiteX810" fmla="*/ 797967 w 1948239"/>
              <a:gd name="connsiteY810" fmla="*/ 1067241 h 1667221"/>
              <a:gd name="connsiteX811" fmla="*/ 789903 w 1948239"/>
              <a:gd name="connsiteY811" fmla="*/ 1070261 h 1667221"/>
              <a:gd name="connsiteX812" fmla="*/ 787036 w 1948239"/>
              <a:gd name="connsiteY812" fmla="*/ 1063155 h 1667221"/>
              <a:gd name="connsiteX813" fmla="*/ 802315 w 1948239"/>
              <a:gd name="connsiteY813" fmla="*/ 1063155 h 1667221"/>
              <a:gd name="connsiteX814" fmla="*/ 804240 w 1948239"/>
              <a:gd name="connsiteY814" fmla="*/ 1060311 h 1667221"/>
              <a:gd name="connsiteX815" fmla="*/ 791338 w 1948239"/>
              <a:gd name="connsiteY815" fmla="*/ 1050363 h 1667221"/>
              <a:gd name="connsiteX816" fmla="*/ 802807 w 1948239"/>
              <a:gd name="connsiteY816" fmla="*/ 1041835 h 1667221"/>
              <a:gd name="connsiteX817" fmla="*/ 784169 w 1948239"/>
              <a:gd name="connsiteY817" fmla="*/ 1038992 h 1667221"/>
              <a:gd name="connsiteX818" fmla="*/ 821443 w 1948239"/>
              <a:gd name="connsiteY818" fmla="*/ 1014830 h 1667221"/>
              <a:gd name="connsiteX819" fmla="*/ 812841 w 1948239"/>
              <a:gd name="connsiteY819" fmla="*/ 1014830 h 1667221"/>
              <a:gd name="connsiteX820" fmla="*/ 837213 w 1948239"/>
              <a:gd name="connsiteY820" fmla="*/ 997774 h 1667221"/>
              <a:gd name="connsiteX821" fmla="*/ 811408 w 1948239"/>
              <a:gd name="connsiteY821" fmla="*/ 999195 h 1667221"/>
              <a:gd name="connsiteX822" fmla="*/ 809974 w 1948239"/>
              <a:gd name="connsiteY822" fmla="*/ 992088 h 1667221"/>
              <a:gd name="connsiteX823" fmla="*/ 799940 w 1948239"/>
              <a:gd name="connsiteY823" fmla="*/ 990667 h 1667221"/>
              <a:gd name="connsiteX824" fmla="*/ 834346 w 1948239"/>
              <a:gd name="connsiteY824" fmla="*/ 992088 h 1667221"/>
              <a:gd name="connsiteX825" fmla="*/ 827177 w 1948239"/>
              <a:gd name="connsiteY825" fmla="*/ 980717 h 1667221"/>
              <a:gd name="connsiteX826" fmla="*/ 857283 w 1948239"/>
              <a:gd name="connsiteY826" fmla="*/ 960819 h 1667221"/>
              <a:gd name="connsiteX827" fmla="*/ 851549 w 1948239"/>
              <a:gd name="connsiteY827" fmla="*/ 948027 h 1667221"/>
              <a:gd name="connsiteX828" fmla="*/ 818575 w 1948239"/>
              <a:gd name="connsiteY828" fmla="*/ 953713 h 1667221"/>
              <a:gd name="connsiteX829" fmla="*/ 832911 w 1948239"/>
              <a:gd name="connsiteY829" fmla="*/ 955134 h 1667221"/>
              <a:gd name="connsiteX830" fmla="*/ 821443 w 1948239"/>
              <a:gd name="connsiteY830" fmla="*/ 969346 h 1667221"/>
              <a:gd name="connsiteX831" fmla="*/ 828611 w 1948239"/>
              <a:gd name="connsiteY831" fmla="*/ 957977 h 1667221"/>
              <a:gd name="connsiteX832" fmla="*/ 817143 w 1948239"/>
              <a:gd name="connsiteY832" fmla="*/ 960819 h 1667221"/>
              <a:gd name="connsiteX833" fmla="*/ 820010 w 1948239"/>
              <a:gd name="connsiteY833" fmla="*/ 943763 h 1667221"/>
              <a:gd name="connsiteX834" fmla="*/ 818575 w 1948239"/>
              <a:gd name="connsiteY834" fmla="*/ 943763 h 1667221"/>
              <a:gd name="connsiteX835" fmla="*/ 834346 w 1948239"/>
              <a:gd name="connsiteY835" fmla="*/ 929549 h 1667221"/>
              <a:gd name="connsiteX836" fmla="*/ 842947 w 1948239"/>
              <a:gd name="connsiteY836" fmla="*/ 943763 h 1667221"/>
              <a:gd name="connsiteX837" fmla="*/ 873052 w 1948239"/>
              <a:gd name="connsiteY837" fmla="*/ 894017 h 1667221"/>
              <a:gd name="connsiteX838" fmla="*/ 857283 w 1948239"/>
              <a:gd name="connsiteY838" fmla="*/ 896859 h 1667221"/>
              <a:gd name="connsiteX839" fmla="*/ 858716 w 1948239"/>
              <a:gd name="connsiteY839" fmla="*/ 878383 h 1667221"/>
              <a:gd name="connsiteX840" fmla="*/ 847247 w 1948239"/>
              <a:gd name="connsiteY840" fmla="*/ 881224 h 1667221"/>
              <a:gd name="connsiteX841" fmla="*/ 848681 w 1948239"/>
              <a:gd name="connsiteY841" fmla="*/ 881224 h 1667221"/>
              <a:gd name="connsiteX842" fmla="*/ 842947 w 1948239"/>
              <a:gd name="connsiteY842" fmla="*/ 879803 h 1667221"/>
              <a:gd name="connsiteX843" fmla="*/ 870184 w 1948239"/>
              <a:gd name="connsiteY843" fmla="*/ 871276 h 1667221"/>
              <a:gd name="connsiteX844" fmla="*/ 860150 w 1948239"/>
              <a:gd name="connsiteY844" fmla="*/ 862748 h 1667221"/>
              <a:gd name="connsiteX845" fmla="*/ 871619 w 1948239"/>
              <a:gd name="connsiteY845" fmla="*/ 869853 h 1667221"/>
              <a:gd name="connsiteX846" fmla="*/ 877353 w 1948239"/>
              <a:gd name="connsiteY846" fmla="*/ 861326 h 1667221"/>
              <a:gd name="connsiteX847" fmla="*/ 860150 w 1948239"/>
              <a:gd name="connsiteY847" fmla="*/ 859905 h 1667221"/>
              <a:gd name="connsiteX848" fmla="*/ 881653 w 1948239"/>
              <a:gd name="connsiteY848" fmla="*/ 849955 h 1667221"/>
              <a:gd name="connsiteX849" fmla="*/ 878786 w 1948239"/>
              <a:gd name="connsiteY849" fmla="*/ 849955 h 1667221"/>
              <a:gd name="connsiteX850" fmla="*/ 884520 w 1948239"/>
              <a:gd name="connsiteY850" fmla="*/ 845691 h 1667221"/>
              <a:gd name="connsiteX851" fmla="*/ 875919 w 1948239"/>
              <a:gd name="connsiteY851" fmla="*/ 847113 h 1667221"/>
              <a:gd name="connsiteX852" fmla="*/ 888822 w 1948239"/>
              <a:gd name="connsiteY852" fmla="*/ 825792 h 1667221"/>
              <a:gd name="connsiteX853" fmla="*/ 891689 w 1948239"/>
              <a:gd name="connsiteY853" fmla="*/ 821528 h 1667221"/>
              <a:gd name="connsiteX854" fmla="*/ 887387 w 1948239"/>
              <a:gd name="connsiteY854" fmla="*/ 818685 h 1667221"/>
              <a:gd name="connsiteX855" fmla="*/ 895989 w 1948239"/>
              <a:gd name="connsiteY855" fmla="*/ 817265 h 1667221"/>
              <a:gd name="connsiteX856" fmla="*/ 883087 w 1948239"/>
              <a:gd name="connsiteY856" fmla="*/ 804473 h 1667221"/>
              <a:gd name="connsiteX857" fmla="*/ 875919 w 1948239"/>
              <a:gd name="connsiteY857" fmla="*/ 797366 h 1667221"/>
              <a:gd name="connsiteX858" fmla="*/ 888822 w 1948239"/>
              <a:gd name="connsiteY858" fmla="*/ 791681 h 1667221"/>
              <a:gd name="connsiteX859" fmla="*/ 930395 w 1948239"/>
              <a:gd name="connsiteY859" fmla="*/ 791681 h 1667221"/>
              <a:gd name="connsiteX860" fmla="*/ 924661 w 1948239"/>
              <a:gd name="connsiteY860" fmla="*/ 784574 h 1667221"/>
              <a:gd name="connsiteX861" fmla="*/ 921793 w 1948239"/>
              <a:gd name="connsiteY861" fmla="*/ 778888 h 1667221"/>
              <a:gd name="connsiteX862" fmla="*/ 913192 w 1948239"/>
              <a:gd name="connsiteY862" fmla="*/ 778888 h 1667221"/>
              <a:gd name="connsiteX863" fmla="*/ 916059 w 1948239"/>
              <a:gd name="connsiteY863" fmla="*/ 776047 h 1667221"/>
              <a:gd name="connsiteX864" fmla="*/ 916059 w 1948239"/>
              <a:gd name="connsiteY864" fmla="*/ 773203 h 1667221"/>
              <a:gd name="connsiteX865" fmla="*/ 916059 w 1948239"/>
              <a:gd name="connsiteY865" fmla="*/ 770360 h 1667221"/>
              <a:gd name="connsiteX866" fmla="*/ 911759 w 1948239"/>
              <a:gd name="connsiteY866" fmla="*/ 771783 h 1667221"/>
              <a:gd name="connsiteX867" fmla="*/ 908892 w 1948239"/>
              <a:gd name="connsiteY867" fmla="*/ 776047 h 1667221"/>
              <a:gd name="connsiteX868" fmla="*/ 874486 w 1948239"/>
              <a:gd name="connsiteY868" fmla="*/ 749041 h 1667221"/>
              <a:gd name="connsiteX869" fmla="*/ 884520 w 1948239"/>
              <a:gd name="connsiteY869" fmla="*/ 760412 h 1667221"/>
              <a:gd name="connsiteX870" fmla="*/ 898856 w 1948239"/>
              <a:gd name="connsiteY870" fmla="*/ 736249 h 1667221"/>
              <a:gd name="connsiteX871" fmla="*/ 847247 w 1948239"/>
              <a:gd name="connsiteY871" fmla="*/ 700716 h 1667221"/>
              <a:gd name="connsiteX872" fmla="*/ 850473 w 1948239"/>
              <a:gd name="connsiteY872" fmla="*/ 710843 h 1667221"/>
              <a:gd name="connsiteX873" fmla="*/ 850774 w 1948239"/>
              <a:gd name="connsiteY873" fmla="*/ 713968 h 1667221"/>
              <a:gd name="connsiteX874" fmla="*/ 845814 w 1948239"/>
              <a:gd name="connsiteY874" fmla="*/ 707822 h 1667221"/>
              <a:gd name="connsiteX875" fmla="*/ 844380 w 1948239"/>
              <a:gd name="connsiteY875" fmla="*/ 709244 h 1667221"/>
              <a:gd name="connsiteX876" fmla="*/ 850810 w 1948239"/>
              <a:gd name="connsiteY876" fmla="*/ 714342 h 1667221"/>
              <a:gd name="connsiteX877" fmla="*/ 851549 w 1948239"/>
              <a:gd name="connsiteY877" fmla="*/ 722035 h 1667221"/>
              <a:gd name="connsiteX878" fmla="*/ 820010 w 1948239"/>
              <a:gd name="connsiteY878" fmla="*/ 677974 h 1667221"/>
              <a:gd name="connsiteX879" fmla="*/ 817143 w 1948239"/>
              <a:gd name="connsiteY879" fmla="*/ 692188 h 1667221"/>
              <a:gd name="connsiteX880" fmla="*/ 798505 w 1948239"/>
              <a:gd name="connsiteY880" fmla="*/ 685081 h 1667221"/>
              <a:gd name="connsiteX881" fmla="*/ 799940 w 1948239"/>
              <a:gd name="connsiteY881" fmla="*/ 679395 h 1667221"/>
              <a:gd name="connsiteX882" fmla="*/ 785604 w 1948239"/>
              <a:gd name="connsiteY882" fmla="*/ 689345 h 1667221"/>
              <a:gd name="connsiteX883" fmla="*/ 761232 w 1948239"/>
              <a:gd name="connsiteY883" fmla="*/ 682238 h 1667221"/>
              <a:gd name="connsiteX884" fmla="*/ 761232 w 1948239"/>
              <a:gd name="connsiteY884" fmla="*/ 686502 h 1667221"/>
              <a:gd name="connsiteX885" fmla="*/ 738295 w 1948239"/>
              <a:gd name="connsiteY885" fmla="*/ 679751 h 1667221"/>
              <a:gd name="connsiteX886" fmla="*/ 718708 w 1948239"/>
              <a:gd name="connsiteY886" fmla="*/ 679495 h 1667221"/>
              <a:gd name="connsiteX887" fmla="*/ 722951 w 1948239"/>
              <a:gd name="connsiteY887" fmla="*/ 678396 h 1667221"/>
              <a:gd name="connsiteX888" fmla="*/ 726826 w 1948239"/>
              <a:gd name="connsiteY888" fmla="*/ 672288 h 1667221"/>
              <a:gd name="connsiteX889" fmla="*/ 709623 w 1948239"/>
              <a:gd name="connsiteY889" fmla="*/ 660919 h 1667221"/>
              <a:gd name="connsiteX890" fmla="*/ 701022 w 1948239"/>
              <a:gd name="connsiteY890" fmla="*/ 669447 h 1667221"/>
              <a:gd name="connsiteX891" fmla="*/ 708190 w 1948239"/>
              <a:gd name="connsiteY891" fmla="*/ 670867 h 1667221"/>
              <a:gd name="connsiteX892" fmla="*/ 703889 w 1948239"/>
              <a:gd name="connsiteY892" fmla="*/ 675131 h 1667221"/>
              <a:gd name="connsiteX893" fmla="*/ 716792 w 1948239"/>
              <a:gd name="connsiteY893" fmla="*/ 646705 h 1667221"/>
              <a:gd name="connsiteX894" fmla="*/ 701022 w 1948239"/>
              <a:gd name="connsiteY894" fmla="*/ 632491 h 1667221"/>
              <a:gd name="connsiteX895" fmla="*/ 693855 w 1948239"/>
              <a:gd name="connsiteY895" fmla="*/ 658076 h 1667221"/>
              <a:gd name="connsiteX896" fmla="*/ 670917 w 1948239"/>
              <a:gd name="connsiteY896" fmla="*/ 632491 h 1667221"/>
              <a:gd name="connsiteX897" fmla="*/ 625043 w 1948239"/>
              <a:gd name="connsiteY897" fmla="*/ 643862 h 1667221"/>
              <a:gd name="connsiteX898" fmla="*/ 620741 w 1948239"/>
              <a:gd name="connsiteY898" fmla="*/ 635334 h 1667221"/>
              <a:gd name="connsiteX899" fmla="*/ 620741 w 1948239"/>
              <a:gd name="connsiteY899" fmla="*/ 641020 h 1667221"/>
              <a:gd name="connsiteX900" fmla="*/ 606405 w 1948239"/>
              <a:gd name="connsiteY900" fmla="*/ 619699 h 1667221"/>
              <a:gd name="connsiteX901" fmla="*/ 606405 w 1948239"/>
              <a:gd name="connsiteY901" fmla="*/ 631070 h 1667221"/>
              <a:gd name="connsiteX902" fmla="*/ 567698 w 1948239"/>
              <a:gd name="connsiteY902" fmla="*/ 604065 h 1667221"/>
              <a:gd name="connsiteX903" fmla="*/ 569132 w 1948239"/>
              <a:gd name="connsiteY903" fmla="*/ 608329 h 1667221"/>
              <a:gd name="connsiteX904" fmla="*/ 561965 w 1948239"/>
              <a:gd name="connsiteY904" fmla="*/ 602644 h 1667221"/>
              <a:gd name="connsiteX905" fmla="*/ 570566 w 1948239"/>
              <a:gd name="connsiteY905" fmla="*/ 596958 h 1667221"/>
              <a:gd name="connsiteX906" fmla="*/ 531859 w 1948239"/>
              <a:gd name="connsiteY906" fmla="*/ 589852 h 1667221"/>
              <a:gd name="connsiteX907" fmla="*/ 534726 w 1948239"/>
              <a:gd name="connsiteY907" fmla="*/ 602644 h 1667221"/>
              <a:gd name="connsiteX908" fmla="*/ 518957 w 1948239"/>
              <a:gd name="connsiteY908" fmla="*/ 584166 h 1667221"/>
              <a:gd name="connsiteX909" fmla="*/ 523257 w 1948239"/>
              <a:gd name="connsiteY909" fmla="*/ 604065 h 1667221"/>
              <a:gd name="connsiteX910" fmla="*/ 508922 w 1948239"/>
              <a:gd name="connsiteY910" fmla="*/ 599801 h 1667221"/>
              <a:gd name="connsiteX911" fmla="*/ 505236 w 1948239"/>
              <a:gd name="connsiteY911" fmla="*/ 605893 h 1667221"/>
              <a:gd name="connsiteX912" fmla="*/ 504622 w 1948239"/>
              <a:gd name="connsiteY912" fmla="*/ 606908 h 1667221"/>
              <a:gd name="connsiteX913" fmla="*/ 488851 w 1948239"/>
              <a:gd name="connsiteY913" fmla="*/ 604065 h 1667221"/>
              <a:gd name="connsiteX914" fmla="*/ 488851 w 1948239"/>
              <a:gd name="connsiteY914" fmla="*/ 608329 h 1667221"/>
              <a:gd name="connsiteX915" fmla="*/ 464481 w 1948239"/>
              <a:gd name="connsiteY915" fmla="*/ 602644 h 1667221"/>
              <a:gd name="connsiteX916" fmla="*/ 465914 w 1948239"/>
              <a:gd name="connsiteY916" fmla="*/ 609751 h 1667221"/>
              <a:gd name="connsiteX917" fmla="*/ 447278 w 1948239"/>
              <a:gd name="connsiteY917" fmla="*/ 606908 h 1667221"/>
              <a:gd name="connsiteX918" fmla="*/ 450145 w 1948239"/>
              <a:gd name="connsiteY918" fmla="*/ 615436 h 1667221"/>
              <a:gd name="connsiteX919" fmla="*/ 427208 w 1948239"/>
              <a:gd name="connsiteY919" fmla="*/ 608329 h 1667221"/>
              <a:gd name="connsiteX920" fmla="*/ 422907 w 1948239"/>
              <a:gd name="connsiteY920" fmla="*/ 625386 h 1667221"/>
              <a:gd name="connsiteX921" fmla="*/ 410005 w 1948239"/>
              <a:gd name="connsiteY921" fmla="*/ 622543 h 1667221"/>
              <a:gd name="connsiteX922" fmla="*/ 414305 w 1948239"/>
              <a:gd name="connsiteY922" fmla="*/ 626806 h 1667221"/>
              <a:gd name="connsiteX923" fmla="*/ 414305 w 1948239"/>
              <a:gd name="connsiteY923" fmla="*/ 622543 h 1667221"/>
              <a:gd name="connsiteX924" fmla="*/ 417172 w 1948239"/>
              <a:gd name="connsiteY924" fmla="*/ 628227 h 1667221"/>
              <a:gd name="connsiteX925" fmla="*/ 404271 w 1948239"/>
              <a:gd name="connsiteY925" fmla="*/ 626806 h 1667221"/>
              <a:gd name="connsiteX926" fmla="*/ 408571 w 1948239"/>
              <a:gd name="connsiteY926" fmla="*/ 639598 h 1667221"/>
              <a:gd name="connsiteX927" fmla="*/ 379899 w 1948239"/>
              <a:gd name="connsiteY927" fmla="*/ 628227 h 1667221"/>
              <a:gd name="connsiteX928" fmla="*/ 377032 w 1948239"/>
              <a:gd name="connsiteY928" fmla="*/ 611172 h 1667221"/>
              <a:gd name="connsiteX929" fmla="*/ 387068 w 1948239"/>
              <a:gd name="connsiteY929" fmla="*/ 606908 h 1667221"/>
              <a:gd name="connsiteX930" fmla="*/ 377032 w 1948239"/>
              <a:gd name="connsiteY930" fmla="*/ 589852 h 1667221"/>
              <a:gd name="connsiteX931" fmla="*/ 384201 w 1948239"/>
              <a:gd name="connsiteY931" fmla="*/ 587009 h 1667221"/>
              <a:gd name="connsiteX932" fmla="*/ 382766 w 1948239"/>
              <a:gd name="connsiteY932" fmla="*/ 584166 h 1667221"/>
              <a:gd name="connsiteX933" fmla="*/ 388501 w 1948239"/>
              <a:gd name="connsiteY933" fmla="*/ 584166 h 1667221"/>
              <a:gd name="connsiteX934" fmla="*/ 385633 w 1948239"/>
              <a:gd name="connsiteY934" fmla="*/ 568531 h 1667221"/>
              <a:gd name="connsiteX935" fmla="*/ 382766 w 1948239"/>
              <a:gd name="connsiteY935" fmla="*/ 554319 h 1667221"/>
              <a:gd name="connsiteX936" fmla="*/ 397102 w 1948239"/>
              <a:gd name="connsiteY936" fmla="*/ 565690 h 1667221"/>
              <a:gd name="connsiteX937" fmla="*/ 405704 w 1948239"/>
              <a:gd name="connsiteY937" fmla="*/ 557160 h 1667221"/>
              <a:gd name="connsiteX938" fmla="*/ 391368 w 1948239"/>
              <a:gd name="connsiteY938" fmla="*/ 548633 h 1667221"/>
              <a:gd name="connsiteX939" fmla="*/ 402836 w 1948239"/>
              <a:gd name="connsiteY939" fmla="*/ 528734 h 1667221"/>
              <a:gd name="connsiteX940" fmla="*/ 424341 w 1948239"/>
              <a:gd name="connsiteY940" fmla="*/ 517363 h 1667221"/>
              <a:gd name="connsiteX941" fmla="*/ 440110 w 1948239"/>
              <a:gd name="connsiteY941" fmla="*/ 501728 h 1667221"/>
              <a:gd name="connsiteX942" fmla="*/ 444411 w 1948239"/>
              <a:gd name="connsiteY942" fmla="*/ 520206 h 1667221"/>
              <a:gd name="connsiteX943" fmla="*/ 455880 w 1948239"/>
              <a:gd name="connsiteY943" fmla="*/ 510258 h 1667221"/>
              <a:gd name="connsiteX944" fmla="*/ 458747 w 1948239"/>
              <a:gd name="connsiteY944" fmla="*/ 524470 h 1667221"/>
              <a:gd name="connsiteX945" fmla="*/ 465914 w 1948239"/>
              <a:gd name="connsiteY945" fmla="*/ 517363 h 1667221"/>
              <a:gd name="connsiteX946" fmla="*/ 461614 w 1948239"/>
              <a:gd name="connsiteY946" fmla="*/ 500308 h 1667221"/>
              <a:gd name="connsiteX947" fmla="*/ 478817 w 1948239"/>
              <a:gd name="connsiteY947" fmla="*/ 504572 h 1667221"/>
              <a:gd name="connsiteX948" fmla="*/ 474516 w 1948239"/>
              <a:gd name="connsiteY948" fmla="*/ 497465 h 1667221"/>
              <a:gd name="connsiteX949" fmla="*/ 539026 w 1948239"/>
              <a:gd name="connsiteY949" fmla="*/ 501728 h 1667221"/>
              <a:gd name="connsiteX950" fmla="*/ 539026 w 1948239"/>
              <a:gd name="connsiteY950" fmla="*/ 494623 h 1667221"/>
              <a:gd name="connsiteX951" fmla="*/ 546195 w 1948239"/>
              <a:gd name="connsiteY951" fmla="*/ 498887 h 1667221"/>
              <a:gd name="connsiteX952" fmla="*/ 546195 w 1948239"/>
              <a:gd name="connsiteY952" fmla="*/ 493201 h 1667221"/>
              <a:gd name="connsiteX953" fmla="*/ 590637 w 1948239"/>
              <a:gd name="connsiteY953" fmla="*/ 513099 h 1667221"/>
              <a:gd name="connsiteX954" fmla="*/ 584902 w 1948239"/>
              <a:gd name="connsiteY954" fmla="*/ 501728 h 1667221"/>
              <a:gd name="connsiteX955" fmla="*/ 596371 w 1948239"/>
              <a:gd name="connsiteY955" fmla="*/ 515942 h 1667221"/>
              <a:gd name="connsiteX956" fmla="*/ 599238 w 1948239"/>
              <a:gd name="connsiteY956" fmla="*/ 503151 h 1667221"/>
              <a:gd name="connsiteX957" fmla="*/ 632210 w 1948239"/>
              <a:gd name="connsiteY957" fmla="*/ 523049 h 1667221"/>
              <a:gd name="connsiteX958" fmla="*/ 635077 w 1948239"/>
              <a:gd name="connsiteY958" fmla="*/ 515942 h 1667221"/>
              <a:gd name="connsiteX959" fmla="*/ 640811 w 1948239"/>
              <a:gd name="connsiteY959" fmla="*/ 523049 h 1667221"/>
              <a:gd name="connsiteX960" fmla="*/ 639378 w 1948239"/>
              <a:gd name="connsiteY960" fmla="*/ 517363 h 1667221"/>
              <a:gd name="connsiteX961" fmla="*/ 662316 w 1948239"/>
              <a:gd name="connsiteY961" fmla="*/ 534420 h 1667221"/>
              <a:gd name="connsiteX962" fmla="*/ 660881 w 1948239"/>
              <a:gd name="connsiteY962" fmla="*/ 517363 h 1667221"/>
              <a:gd name="connsiteX963" fmla="*/ 679519 w 1948239"/>
              <a:gd name="connsiteY963" fmla="*/ 540105 h 1667221"/>
              <a:gd name="connsiteX964" fmla="*/ 688120 w 1948239"/>
              <a:gd name="connsiteY964" fmla="*/ 528734 h 1667221"/>
              <a:gd name="connsiteX965" fmla="*/ 693855 w 1948239"/>
              <a:gd name="connsiteY965" fmla="*/ 541526 h 1667221"/>
              <a:gd name="connsiteX966" fmla="*/ 695287 w 1948239"/>
              <a:gd name="connsiteY966" fmla="*/ 535841 h 1667221"/>
              <a:gd name="connsiteX967" fmla="*/ 791338 w 1948239"/>
              <a:gd name="connsiteY967" fmla="*/ 584166 h 1667221"/>
              <a:gd name="connsiteX968" fmla="*/ 791338 w 1948239"/>
              <a:gd name="connsiteY968" fmla="*/ 581324 h 1667221"/>
              <a:gd name="connsiteX969" fmla="*/ 805674 w 1948239"/>
              <a:gd name="connsiteY969" fmla="*/ 604065 h 1667221"/>
              <a:gd name="connsiteX970" fmla="*/ 822877 w 1948239"/>
              <a:gd name="connsiteY970" fmla="*/ 592694 h 1667221"/>
              <a:gd name="connsiteX971" fmla="*/ 832911 w 1948239"/>
              <a:gd name="connsiteY971" fmla="*/ 609751 h 1667221"/>
              <a:gd name="connsiteX972" fmla="*/ 837213 w 1948239"/>
              <a:gd name="connsiteY972" fmla="*/ 596958 h 1667221"/>
              <a:gd name="connsiteX973" fmla="*/ 893122 w 1948239"/>
              <a:gd name="connsiteY973" fmla="*/ 621122 h 1667221"/>
              <a:gd name="connsiteX974" fmla="*/ 850114 w 1948239"/>
              <a:gd name="connsiteY974" fmla="*/ 623963 h 1667221"/>
              <a:gd name="connsiteX975" fmla="*/ 888822 w 1948239"/>
              <a:gd name="connsiteY975" fmla="*/ 639598 h 1667221"/>
              <a:gd name="connsiteX976" fmla="*/ 883087 w 1948239"/>
              <a:gd name="connsiteY976" fmla="*/ 631070 h 1667221"/>
              <a:gd name="connsiteX977" fmla="*/ 917493 w 1948239"/>
              <a:gd name="connsiteY977" fmla="*/ 635334 h 1667221"/>
              <a:gd name="connsiteX978" fmla="*/ 943298 w 1948239"/>
              <a:gd name="connsiteY978" fmla="*/ 668024 h 1667221"/>
              <a:gd name="connsiteX979" fmla="*/ 943298 w 1948239"/>
              <a:gd name="connsiteY979" fmla="*/ 649548 h 1667221"/>
              <a:gd name="connsiteX980" fmla="*/ 953332 w 1948239"/>
              <a:gd name="connsiteY980" fmla="*/ 653812 h 1667221"/>
              <a:gd name="connsiteX981" fmla="*/ 959067 w 1948239"/>
              <a:gd name="connsiteY981" fmla="*/ 653812 h 1667221"/>
              <a:gd name="connsiteX982" fmla="*/ 961934 w 1948239"/>
              <a:gd name="connsiteY982" fmla="*/ 653812 h 1667221"/>
              <a:gd name="connsiteX983" fmla="*/ 960501 w 1948239"/>
              <a:gd name="connsiteY983" fmla="*/ 660919 h 1667221"/>
              <a:gd name="connsiteX984" fmla="*/ 959067 w 1948239"/>
              <a:gd name="connsiteY984" fmla="*/ 665183 h 1667221"/>
              <a:gd name="connsiteX985" fmla="*/ 959067 w 1948239"/>
              <a:gd name="connsiteY985" fmla="*/ 662340 h 1667221"/>
              <a:gd name="connsiteX986" fmla="*/ 953332 w 1948239"/>
              <a:gd name="connsiteY986" fmla="*/ 660919 h 1667221"/>
              <a:gd name="connsiteX987" fmla="*/ 953332 w 1948239"/>
              <a:gd name="connsiteY987" fmla="*/ 662340 h 1667221"/>
              <a:gd name="connsiteX988" fmla="*/ 957634 w 1948239"/>
              <a:gd name="connsiteY988" fmla="*/ 666604 h 1667221"/>
              <a:gd name="connsiteX989" fmla="*/ 959067 w 1948239"/>
              <a:gd name="connsiteY989" fmla="*/ 665183 h 1667221"/>
              <a:gd name="connsiteX990" fmla="*/ 960501 w 1948239"/>
              <a:gd name="connsiteY990" fmla="*/ 668024 h 1667221"/>
              <a:gd name="connsiteX991" fmla="*/ 977702 w 1948239"/>
              <a:gd name="connsiteY991" fmla="*/ 675131 h 1667221"/>
              <a:gd name="connsiteX992" fmla="*/ 1007808 w 1948239"/>
              <a:gd name="connsiteY992" fmla="*/ 641020 h 1667221"/>
              <a:gd name="connsiteX993" fmla="*/ 998311 w 1948239"/>
              <a:gd name="connsiteY993" fmla="*/ 642086 h 1667221"/>
              <a:gd name="connsiteX994" fmla="*/ 995167 w 1948239"/>
              <a:gd name="connsiteY994" fmla="*/ 641769 h 1667221"/>
              <a:gd name="connsiteX995" fmla="*/ 1000641 w 1948239"/>
              <a:gd name="connsiteY995" fmla="*/ 639598 h 1667221"/>
              <a:gd name="connsiteX996" fmla="*/ 999207 w 1948239"/>
              <a:gd name="connsiteY996" fmla="*/ 638177 h 1667221"/>
              <a:gd name="connsiteX997" fmla="*/ 994471 w 1948239"/>
              <a:gd name="connsiteY997" fmla="*/ 641699 h 1667221"/>
              <a:gd name="connsiteX998" fmla="*/ 987738 w 1948239"/>
              <a:gd name="connsiteY998" fmla="*/ 641020 h 1667221"/>
              <a:gd name="connsiteX999" fmla="*/ 1026446 w 1948239"/>
              <a:gd name="connsiteY999" fmla="*/ 622543 h 1667221"/>
              <a:gd name="connsiteX1000" fmla="*/ 1013543 w 1948239"/>
              <a:gd name="connsiteY1000" fmla="*/ 618279 h 1667221"/>
              <a:gd name="connsiteX1001" fmla="*/ 1019277 w 1948239"/>
              <a:gd name="connsiteY1001" fmla="*/ 605487 h 1667221"/>
              <a:gd name="connsiteX1002" fmla="*/ 1025011 w 1948239"/>
              <a:gd name="connsiteY1002" fmla="*/ 608329 h 1667221"/>
              <a:gd name="connsiteX1003" fmla="*/ 1013543 w 1948239"/>
              <a:gd name="connsiteY1003" fmla="*/ 596958 h 1667221"/>
              <a:gd name="connsiteX1004" fmla="*/ 1019277 w 1948239"/>
              <a:gd name="connsiteY1004" fmla="*/ 579902 h 1667221"/>
              <a:gd name="connsiteX1005" fmla="*/ 1014977 w 1948239"/>
              <a:gd name="connsiteY1005" fmla="*/ 578481 h 1667221"/>
              <a:gd name="connsiteX1006" fmla="*/ 1019457 w 1948239"/>
              <a:gd name="connsiteY1006" fmla="*/ 562135 h 1667221"/>
              <a:gd name="connsiteX1007" fmla="*/ 1017325 w 1948239"/>
              <a:gd name="connsiteY1007" fmla="*/ 547713 h 1667221"/>
              <a:gd name="connsiteX1008" fmla="*/ 1025011 w 1948239"/>
              <a:gd name="connsiteY1008" fmla="*/ 554319 h 1667221"/>
              <a:gd name="connsiteX1009" fmla="*/ 1029313 w 1948239"/>
              <a:gd name="connsiteY1009" fmla="*/ 544369 h 1667221"/>
              <a:gd name="connsiteX1010" fmla="*/ 1020710 w 1948239"/>
              <a:gd name="connsiteY1010" fmla="*/ 537262 h 1667221"/>
              <a:gd name="connsiteX1011" fmla="*/ 1020710 w 1948239"/>
              <a:gd name="connsiteY1011" fmla="*/ 542948 h 1667221"/>
              <a:gd name="connsiteX1012" fmla="*/ 1014977 w 1948239"/>
              <a:gd name="connsiteY1012" fmla="*/ 538684 h 1667221"/>
              <a:gd name="connsiteX1013" fmla="*/ 1043649 w 1948239"/>
              <a:gd name="connsiteY1013" fmla="*/ 551476 h 1667221"/>
              <a:gd name="connsiteX1014" fmla="*/ 1056550 w 1948239"/>
              <a:gd name="connsiteY1014" fmla="*/ 541526 h 1667221"/>
              <a:gd name="connsiteX1015" fmla="*/ 1030746 w 1948239"/>
              <a:gd name="connsiteY1015" fmla="*/ 532998 h 1667221"/>
              <a:gd name="connsiteX1016" fmla="*/ 1053683 w 1948239"/>
              <a:gd name="connsiteY1016" fmla="*/ 518785 h 1667221"/>
              <a:gd name="connsiteX1017" fmla="*/ 1039347 w 1948239"/>
              <a:gd name="connsiteY1017" fmla="*/ 483252 h 1667221"/>
              <a:gd name="connsiteX1018" fmla="*/ 1046516 w 1948239"/>
              <a:gd name="connsiteY1018" fmla="*/ 480409 h 1667221"/>
              <a:gd name="connsiteX1019" fmla="*/ 1040781 w 1948239"/>
              <a:gd name="connsiteY1019" fmla="*/ 480409 h 1667221"/>
              <a:gd name="connsiteX1020" fmla="*/ 1060852 w 1948239"/>
              <a:gd name="connsiteY1020" fmla="*/ 471881 h 1667221"/>
              <a:gd name="connsiteX1021" fmla="*/ 1049381 w 1948239"/>
              <a:gd name="connsiteY1021" fmla="*/ 470459 h 1667221"/>
              <a:gd name="connsiteX1022" fmla="*/ 1075187 w 1948239"/>
              <a:gd name="connsiteY1022" fmla="*/ 446297 h 1667221"/>
              <a:gd name="connsiteX1023" fmla="*/ 1070886 w 1948239"/>
              <a:gd name="connsiteY1023" fmla="*/ 446297 h 1667221"/>
              <a:gd name="connsiteX1024" fmla="*/ 1076620 w 1948239"/>
              <a:gd name="connsiteY1024" fmla="*/ 442033 h 1667221"/>
              <a:gd name="connsiteX1025" fmla="*/ 1082355 w 1948239"/>
              <a:gd name="connsiteY1025" fmla="*/ 449140 h 1667221"/>
              <a:gd name="connsiteX1026" fmla="*/ 1089523 w 1948239"/>
              <a:gd name="connsiteY1026" fmla="*/ 422134 h 1667221"/>
              <a:gd name="connsiteX1027" fmla="*/ 1076620 w 1948239"/>
              <a:gd name="connsiteY1027" fmla="*/ 422134 h 1667221"/>
              <a:gd name="connsiteX1028" fmla="*/ 1095258 w 1948239"/>
              <a:gd name="connsiteY1028" fmla="*/ 415029 h 1667221"/>
              <a:gd name="connsiteX1029" fmla="*/ 1075187 w 1948239"/>
              <a:gd name="connsiteY1029" fmla="*/ 413606 h 1667221"/>
              <a:gd name="connsiteX1030" fmla="*/ 1079487 w 1948239"/>
              <a:gd name="connsiteY1030" fmla="*/ 403658 h 1667221"/>
              <a:gd name="connsiteX1031" fmla="*/ 1073753 w 1948239"/>
              <a:gd name="connsiteY1031" fmla="*/ 399394 h 1667221"/>
              <a:gd name="connsiteX1032" fmla="*/ 1078053 w 1948239"/>
              <a:gd name="connsiteY1032" fmla="*/ 388023 h 1667221"/>
              <a:gd name="connsiteX1033" fmla="*/ 1073753 w 1948239"/>
              <a:gd name="connsiteY1033" fmla="*/ 386601 h 1667221"/>
              <a:gd name="connsiteX1034" fmla="*/ 1083789 w 1948239"/>
              <a:gd name="connsiteY1034" fmla="*/ 369545 h 1667221"/>
              <a:gd name="connsiteX1035" fmla="*/ 1076620 w 1948239"/>
              <a:gd name="connsiteY1035" fmla="*/ 368125 h 1667221"/>
              <a:gd name="connsiteX1036" fmla="*/ 1083789 w 1948239"/>
              <a:gd name="connsiteY1036" fmla="*/ 353911 h 1667221"/>
              <a:gd name="connsiteX1037" fmla="*/ 1073753 w 1948239"/>
              <a:gd name="connsiteY1037" fmla="*/ 353911 h 1667221"/>
              <a:gd name="connsiteX1038" fmla="*/ 1086656 w 1948239"/>
              <a:gd name="connsiteY1038" fmla="*/ 338276 h 1667221"/>
              <a:gd name="connsiteX1039" fmla="*/ 1072320 w 1948239"/>
              <a:gd name="connsiteY1039" fmla="*/ 328327 h 1667221"/>
              <a:gd name="connsiteX1040" fmla="*/ 1079487 w 1948239"/>
              <a:gd name="connsiteY1040" fmla="*/ 319798 h 1667221"/>
              <a:gd name="connsiteX1041" fmla="*/ 1073753 w 1948239"/>
              <a:gd name="connsiteY1041" fmla="*/ 321220 h 1667221"/>
              <a:gd name="connsiteX1042" fmla="*/ 1078053 w 1948239"/>
              <a:gd name="connsiteY1042" fmla="*/ 322641 h 1667221"/>
              <a:gd name="connsiteX1043" fmla="*/ 1070886 w 1948239"/>
              <a:gd name="connsiteY1043" fmla="*/ 322641 h 1667221"/>
              <a:gd name="connsiteX1044" fmla="*/ 1076620 w 1948239"/>
              <a:gd name="connsiteY1044" fmla="*/ 312693 h 1667221"/>
              <a:gd name="connsiteX1045" fmla="*/ 1063717 w 1948239"/>
              <a:gd name="connsiteY1045" fmla="*/ 311270 h 1667221"/>
              <a:gd name="connsiteX1046" fmla="*/ 461537 w 1948239"/>
              <a:gd name="connsiteY1046" fmla="*/ 282944 h 1667221"/>
              <a:gd name="connsiteX1047" fmla="*/ 438676 w 1948239"/>
              <a:gd name="connsiteY1047" fmla="*/ 295636 h 1667221"/>
              <a:gd name="connsiteX1048" fmla="*/ 434815 w 1948239"/>
              <a:gd name="connsiteY1048" fmla="*/ 297805 h 1667221"/>
              <a:gd name="connsiteX1049" fmla="*/ 437243 w 1948239"/>
              <a:gd name="connsiteY1049" fmla="*/ 295636 h 1667221"/>
              <a:gd name="connsiteX1050" fmla="*/ 454446 w 1948239"/>
              <a:gd name="connsiteY1050" fmla="*/ 284799 h 1667221"/>
              <a:gd name="connsiteX1051" fmla="*/ 448532 w 1948239"/>
              <a:gd name="connsiteY1051" fmla="*/ 276980 h 1667221"/>
              <a:gd name="connsiteX1052" fmla="*/ 455879 w 1948239"/>
              <a:gd name="connsiteY1052" fmla="*/ 277157 h 1667221"/>
              <a:gd name="connsiteX1053" fmla="*/ 435808 w 1948239"/>
              <a:gd name="connsiteY1053" fmla="*/ 284264 h 1667221"/>
              <a:gd name="connsiteX1054" fmla="*/ 448532 w 1948239"/>
              <a:gd name="connsiteY1054" fmla="*/ 276980 h 1667221"/>
              <a:gd name="connsiteX1055" fmla="*/ 470216 w 1948239"/>
              <a:gd name="connsiteY1055" fmla="*/ 243047 h 1667221"/>
              <a:gd name="connsiteX1056" fmla="*/ 447278 w 1948239"/>
              <a:gd name="connsiteY1056" fmla="*/ 261524 h 1667221"/>
              <a:gd name="connsiteX1057" fmla="*/ 470216 w 1948239"/>
              <a:gd name="connsiteY1057" fmla="*/ 243047 h 1667221"/>
              <a:gd name="connsiteX1058" fmla="*/ 513221 w 1948239"/>
              <a:gd name="connsiteY1058" fmla="*/ 231676 h 1667221"/>
              <a:gd name="connsiteX1059" fmla="*/ 470214 w 1948239"/>
              <a:gd name="connsiteY1059" fmla="*/ 261524 h 1667221"/>
              <a:gd name="connsiteX1060" fmla="*/ 513221 w 1948239"/>
              <a:gd name="connsiteY1060" fmla="*/ 231676 h 1667221"/>
              <a:gd name="connsiteX1061" fmla="*/ 1733201 w 1948239"/>
              <a:gd name="connsiteY1061" fmla="*/ 220305 h 1667221"/>
              <a:gd name="connsiteX1062" fmla="*/ 1761873 w 1948239"/>
              <a:gd name="connsiteY1062" fmla="*/ 237360 h 1667221"/>
              <a:gd name="connsiteX1063" fmla="*/ 1750404 w 1948239"/>
              <a:gd name="connsiteY1063" fmla="*/ 245888 h 1667221"/>
              <a:gd name="connsiteX1064" fmla="*/ 1733201 w 1948239"/>
              <a:gd name="connsiteY1064" fmla="*/ 220305 h 1667221"/>
              <a:gd name="connsiteX1065" fmla="*/ 1609913 w 1948239"/>
              <a:gd name="connsiteY1065" fmla="*/ 98071 h 1667221"/>
              <a:gd name="connsiteX1066" fmla="*/ 1645752 w 1948239"/>
              <a:gd name="connsiteY1066" fmla="*/ 120812 h 1667221"/>
              <a:gd name="connsiteX1067" fmla="*/ 1624249 w 1948239"/>
              <a:gd name="connsiteY1067" fmla="*/ 113705 h 1667221"/>
              <a:gd name="connsiteX1068" fmla="*/ 1609913 w 1948239"/>
              <a:gd name="connsiteY1068" fmla="*/ 98071 h 1667221"/>
              <a:gd name="connsiteX1069" fmla="*/ 761232 w 1948239"/>
              <a:gd name="connsiteY1069" fmla="*/ 92384 h 1667221"/>
              <a:gd name="connsiteX1070" fmla="*/ 791339 w 1948239"/>
              <a:gd name="connsiteY1070" fmla="*/ 93806 h 1667221"/>
              <a:gd name="connsiteX1071" fmla="*/ 762667 w 1948239"/>
              <a:gd name="connsiteY1071" fmla="*/ 100913 h 1667221"/>
              <a:gd name="connsiteX1072" fmla="*/ 751198 w 1948239"/>
              <a:gd name="connsiteY1072" fmla="*/ 105177 h 1667221"/>
              <a:gd name="connsiteX1073" fmla="*/ 721092 w 1948239"/>
              <a:gd name="connsiteY1073" fmla="*/ 102334 h 1667221"/>
              <a:gd name="connsiteX1074" fmla="*/ 761232 w 1948239"/>
              <a:gd name="connsiteY1074" fmla="*/ 92384 h 1667221"/>
              <a:gd name="connsiteX1075" fmla="*/ 863017 w 1948239"/>
              <a:gd name="connsiteY1075" fmla="*/ 88122 h 1667221"/>
              <a:gd name="connsiteX1076" fmla="*/ 832912 w 1948239"/>
              <a:gd name="connsiteY1076" fmla="*/ 98071 h 1667221"/>
              <a:gd name="connsiteX1077" fmla="*/ 851548 w 1948239"/>
              <a:gd name="connsiteY1077" fmla="*/ 102335 h 1667221"/>
              <a:gd name="connsiteX1078" fmla="*/ 1396309 w 1948239"/>
              <a:gd name="connsiteY1078" fmla="*/ 69645 h 1667221"/>
              <a:gd name="connsiteX1079" fmla="*/ 1403478 w 1948239"/>
              <a:gd name="connsiteY1079" fmla="*/ 82436 h 1667221"/>
              <a:gd name="connsiteX1080" fmla="*/ 1430715 w 1948239"/>
              <a:gd name="connsiteY1080" fmla="*/ 100914 h 1667221"/>
              <a:gd name="connsiteX1081" fmla="*/ 1455087 w 1948239"/>
              <a:gd name="connsiteY1081" fmla="*/ 95229 h 1667221"/>
              <a:gd name="connsiteX1082" fmla="*/ 1467988 w 1948239"/>
              <a:gd name="connsiteY1082" fmla="*/ 102335 h 1667221"/>
              <a:gd name="connsiteX1083" fmla="*/ 1480891 w 1948239"/>
              <a:gd name="connsiteY1083" fmla="*/ 110863 h 1667221"/>
              <a:gd name="connsiteX1084" fmla="*/ 1506696 w 1948239"/>
              <a:gd name="connsiteY1084" fmla="*/ 120813 h 1667221"/>
              <a:gd name="connsiteX1085" fmla="*/ 1478024 w 1948239"/>
              <a:gd name="connsiteY1085" fmla="*/ 100914 h 1667221"/>
              <a:gd name="connsiteX1086" fmla="*/ 1518165 w 1948239"/>
              <a:gd name="connsiteY1086" fmla="*/ 116549 h 1667221"/>
              <a:gd name="connsiteX1087" fmla="*/ 1519597 w 1948239"/>
              <a:gd name="connsiteY1087" fmla="*/ 106599 h 1667221"/>
              <a:gd name="connsiteX1088" fmla="*/ 1460821 w 1948239"/>
              <a:gd name="connsiteY1088" fmla="*/ 89543 h 1667221"/>
              <a:gd name="connsiteX1089" fmla="*/ 1396309 w 1948239"/>
              <a:gd name="connsiteY1089" fmla="*/ 69645 h 1667221"/>
              <a:gd name="connsiteX1090" fmla="*/ 928245 w 1948239"/>
              <a:gd name="connsiteY1090" fmla="*/ 53654 h 1667221"/>
              <a:gd name="connsiteX1091" fmla="*/ 946166 w 1948239"/>
              <a:gd name="connsiteY1091" fmla="*/ 58273 h 1667221"/>
              <a:gd name="connsiteX1092" fmla="*/ 910325 w 1948239"/>
              <a:gd name="connsiteY1092" fmla="*/ 66801 h 1667221"/>
              <a:gd name="connsiteX1093" fmla="*/ 878786 w 1948239"/>
              <a:gd name="connsiteY1093" fmla="*/ 68223 h 1667221"/>
              <a:gd name="connsiteX1094" fmla="*/ 901723 w 1948239"/>
              <a:gd name="connsiteY1094" fmla="*/ 55430 h 1667221"/>
              <a:gd name="connsiteX1095" fmla="*/ 928245 w 1948239"/>
              <a:gd name="connsiteY1095" fmla="*/ 53654 h 1667221"/>
              <a:gd name="connsiteX1096" fmla="*/ 1191308 w 1948239"/>
              <a:gd name="connsiteY1096" fmla="*/ 31268 h 1667221"/>
              <a:gd name="connsiteX1097" fmla="*/ 1165503 w 1948239"/>
              <a:gd name="connsiteY1097" fmla="*/ 34111 h 1667221"/>
              <a:gd name="connsiteX1098" fmla="*/ 1184139 w 1948239"/>
              <a:gd name="connsiteY1098" fmla="*/ 35532 h 1667221"/>
              <a:gd name="connsiteX1099" fmla="*/ 1326065 w 1948239"/>
              <a:gd name="connsiteY1099" fmla="*/ 9949 h 1667221"/>
              <a:gd name="connsiteX1100" fmla="*/ 1376239 w 1948239"/>
              <a:gd name="connsiteY1100" fmla="*/ 31268 h 1667221"/>
              <a:gd name="connsiteX1101" fmla="*/ 1400611 w 1948239"/>
              <a:gd name="connsiteY1101" fmla="*/ 59696 h 1667221"/>
              <a:gd name="connsiteX1102" fmla="*/ 1420681 w 1948239"/>
              <a:gd name="connsiteY1102" fmla="*/ 59696 h 1667221"/>
              <a:gd name="connsiteX1103" fmla="*/ 1440751 w 1948239"/>
              <a:gd name="connsiteY1103" fmla="*/ 59696 h 1667221"/>
              <a:gd name="connsiteX1104" fmla="*/ 1490926 w 1948239"/>
              <a:gd name="connsiteY1104" fmla="*/ 75331 h 1667221"/>
              <a:gd name="connsiteX1105" fmla="*/ 1535367 w 1948239"/>
              <a:gd name="connsiteY1105" fmla="*/ 96650 h 1667221"/>
              <a:gd name="connsiteX1106" fmla="*/ 1571206 w 1948239"/>
              <a:gd name="connsiteY1106" fmla="*/ 123656 h 1667221"/>
              <a:gd name="connsiteX1107" fmla="*/ 1585542 w 1948239"/>
              <a:gd name="connsiteY1107" fmla="*/ 137868 h 1667221"/>
              <a:gd name="connsiteX1108" fmla="*/ 1597011 w 1948239"/>
              <a:gd name="connsiteY1108" fmla="*/ 152082 h 1667221"/>
              <a:gd name="connsiteX1109" fmla="*/ 1627117 w 1948239"/>
              <a:gd name="connsiteY1109" fmla="*/ 169138 h 1667221"/>
              <a:gd name="connsiteX1110" fmla="*/ 1640018 w 1948239"/>
              <a:gd name="connsiteY1110" fmla="*/ 166294 h 1667221"/>
              <a:gd name="connsiteX1111" fmla="*/ 1545402 w 1948239"/>
              <a:gd name="connsiteY1111" fmla="*/ 81015 h 1667221"/>
              <a:gd name="connsiteX1112" fmla="*/ 1568339 w 1948239"/>
              <a:gd name="connsiteY1112" fmla="*/ 108021 h 1667221"/>
              <a:gd name="connsiteX1113" fmla="*/ 1518165 w 1948239"/>
              <a:gd name="connsiteY1113" fmla="*/ 83859 h 1667221"/>
              <a:gd name="connsiteX1114" fmla="*/ 1472290 w 1948239"/>
              <a:gd name="connsiteY1114" fmla="*/ 59696 h 1667221"/>
              <a:gd name="connsiteX1115" fmla="*/ 1508129 w 1948239"/>
              <a:gd name="connsiteY1115" fmla="*/ 75331 h 1667221"/>
              <a:gd name="connsiteX1116" fmla="*/ 1543969 w 1948239"/>
              <a:gd name="connsiteY1116" fmla="*/ 92386 h 1667221"/>
              <a:gd name="connsiteX1117" fmla="*/ 1505261 w 1948239"/>
              <a:gd name="connsiteY1117" fmla="*/ 65381 h 1667221"/>
              <a:gd name="connsiteX1118" fmla="*/ 1548269 w 1948239"/>
              <a:gd name="connsiteY1118" fmla="*/ 78172 h 1667221"/>
              <a:gd name="connsiteX1119" fmla="*/ 1595578 w 1948239"/>
              <a:gd name="connsiteY1119" fmla="*/ 102335 h 1667221"/>
              <a:gd name="connsiteX1120" fmla="*/ 1591277 w 1948239"/>
              <a:gd name="connsiteY1120" fmla="*/ 99493 h 1667221"/>
              <a:gd name="connsiteX1121" fmla="*/ 1622815 w 1948239"/>
              <a:gd name="connsiteY1121" fmla="*/ 119392 h 1667221"/>
              <a:gd name="connsiteX1122" fmla="*/ 1641453 w 1948239"/>
              <a:gd name="connsiteY1122" fmla="*/ 132183 h 1667221"/>
              <a:gd name="connsiteX1123" fmla="*/ 1660088 w 1948239"/>
              <a:gd name="connsiteY1123" fmla="*/ 144975 h 1667221"/>
              <a:gd name="connsiteX1124" fmla="*/ 1687327 w 1948239"/>
              <a:gd name="connsiteY1124" fmla="*/ 169138 h 1667221"/>
              <a:gd name="connsiteX1125" fmla="*/ 1670124 w 1948239"/>
              <a:gd name="connsiteY1125" fmla="*/ 169138 h 1667221"/>
              <a:gd name="connsiteX1126" fmla="*/ 1637151 w 1948239"/>
              <a:gd name="connsiteY1126" fmla="*/ 150661 h 1667221"/>
              <a:gd name="connsiteX1127" fmla="*/ 1667257 w 1948239"/>
              <a:gd name="connsiteY1127" fmla="*/ 174824 h 1667221"/>
              <a:gd name="connsiteX1128" fmla="*/ 1697361 w 1948239"/>
              <a:gd name="connsiteY1128" fmla="*/ 201828 h 1667221"/>
              <a:gd name="connsiteX1129" fmla="*/ 1754705 w 1948239"/>
              <a:gd name="connsiteY1129" fmla="*/ 265789 h 1667221"/>
              <a:gd name="connsiteX1130" fmla="*/ 1807748 w 1948239"/>
              <a:gd name="connsiteY1130" fmla="*/ 334012 h 1667221"/>
              <a:gd name="connsiteX1131" fmla="*/ 1832118 w 1948239"/>
              <a:gd name="connsiteY1131" fmla="*/ 366703 h 1667221"/>
              <a:gd name="connsiteX1132" fmla="*/ 1857923 w 1948239"/>
              <a:gd name="connsiteY1132" fmla="*/ 396551 h 1667221"/>
              <a:gd name="connsiteX1133" fmla="*/ 1853623 w 1948239"/>
              <a:gd name="connsiteY1133" fmla="*/ 382337 h 1667221"/>
              <a:gd name="connsiteX1134" fmla="*/ 1847889 w 1948239"/>
              <a:gd name="connsiteY1134" fmla="*/ 368123 h 1667221"/>
              <a:gd name="connsiteX1135" fmla="*/ 1837853 w 1948239"/>
              <a:gd name="connsiteY1135" fmla="*/ 339697 h 1667221"/>
              <a:gd name="connsiteX1136" fmla="*/ 1867959 w 1948239"/>
              <a:gd name="connsiteY1136" fmla="*/ 397972 h 1667221"/>
              <a:gd name="connsiteX1137" fmla="*/ 1892329 w 1948239"/>
              <a:gd name="connsiteY1137" fmla="*/ 424978 h 1667221"/>
              <a:gd name="connsiteX1138" fmla="*/ 1881039 w 1948239"/>
              <a:gd name="connsiteY1138" fmla="*/ 389199 h 1667221"/>
              <a:gd name="connsiteX1139" fmla="*/ 1879634 w 1948239"/>
              <a:gd name="connsiteY1139" fmla="*/ 379503 h 1667221"/>
              <a:gd name="connsiteX1140" fmla="*/ 1892329 w 1948239"/>
              <a:gd name="connsiteY1140" fmla="*/ 423555 h 1667221"/>
              <a:gd name="connsiteX1141" fmla="*/ 1900930 w 1948239"/>
              <a:gd name="connsiteY1141" fmla="*/ 456247 h 1667221"/>
              <a:gd name="connsiteX1142" fmla="*/ 1906665 w 1948239"/>
              <a:gd name="connsiteY1142" fmla="*/ 486094 h 1667221"/>
              <a:gd name="connsiteX1143" fmla="*/ 1925302 w 1948239"/>
              <a:gd name="connsiteY1143" fmla="*/ 504572 h 1667221"/>
              <a:gd name="connsiteX1144" fmla="*/ 1910966 w 1948239"/>
              <a:gd name="connsiteY1144" fmla="*/ 505993 h 1667221"/>
              <a:gd name="connsiteX1145" fmla="*/ 1923868 w 1948239"/>
              <a:gd name="connsiteY1145" fmla="*/ 569952 h 1667221"/>
              <a:gd name="connsiteX1146" fmla="*/ 1931036 w 1948239"/>
              <a:gd name="connsiteY1146" fmla="*/ 561424 h 1667221"/>
              <a:gd name="connsiteX1147" fmla="*/ 1932469 w 1948239"/>
              <a:gd name="connsiteY1147" fmla="*/ 525891 h 1667221"/>
              <a:gd name="connsiteX1148" fmla="*/ 1933903 w 1948239"/>
              <a:gd name="connsiteY1148" fmla="*/ 633914 h 1667221"/>
              <a:gd name="connsiteX1149" fmla="*/ 1936771 w 1948239"/>
              <a:gd name="connsiteY1149" fmla="*/ 631071 h 1667221"/>
              <a:gd name="connsiteX1150" fmla="*/ 1935336 w 1948239"/>
              <a:gd name="connsiteY1150" fmla="*/ 666604 h 1667221"/>
              <a:gd name="connsiteX1151" fmla="*/ 1941071 w 1948239"/>
              <a:gd name="connsiteY1151" fmla="*/ 636755 h 1667221"/>
              <a:gd name="connsiteX1152" fmla="*/ 1933903 w 1948239"/>
              <a:gd name="connsiteY1152" fmla="*/ 713508 h 1667221"/>
              <a:gd name="connsiteX1153" fmla="*/ 1932469 w 1948239"/>
              <a:gd name="connsiteY1153" fmla="*/ 783152 h 1667221"/>
              <a:gd name="connsiteX1154" fmla="*/ 1922435 w 1948239"/>
              <a:gd name="connsiteY1154" fmla="*/ 813001 h 1667221"/>
              <a:gd name="connsiteX1155" fmla="*/ 1928169 w 1948239"/>
              <a:gd name="connsiteY1155" fmla="*/ 815844 h 1667221"/>
              <a:gd name="connsiteX1156" fmla="*/ 1916700 w 1948239"/>
              <a:gd name="connsiteY1156" fmla="*/ 844270 h 1667221"/>
              <a:gd name="connsiteX1157" fmla="*/ 1926735 w 1948239"/>
              <a:gd name="connsiteY1157" fmla="*/ 881224 h 1667221"/>
              <a:gd name="connsiteX1158" fmla="*/ 1926735 w 1948239"/>
              <a:gd name="connsiteY1158" fmla="*/ 878381 h 1667221"/>
              <a:gd name="connsiteX1159" fmla="*/ 1932469 w 1948239"/>
              <a:gd name="connsiteY1159" fmla="*/ 898280 h 1667221"/>
              <a:gd name="connsiteX1160" fmla="*/ 1908099 w 1948239"/>
              <a:gd name="connsiteY1160" fmla="*/ 955134 h 1667221"/>
              <a:gd name="connsiteX1161" fmla="*/ 1873693 w 1948239"/>
              <a:gd name="connsiteY1161" fmla="*/ 1010566 h 1667221"/>
              <a:gd name="connsiteX1162" fmla="*/ 1836420 w 1948239"/>
              <a:gd name="connsiteY1162" fmla="*/ 1044677 h 1667221"/>
              <a:gd name="connsiteX1163" fmla="*/ 1836420 w 1948239"/>
              <a:gd name="connsiteY1163" fmla="*/ 1067419 h 1667221"/>
              <a:gd name="connsiteX1164" fmla="*/ 1820650 w 1948239"/>
              <a:gd name="connsiteY1164" fmla="*/ 1127114 h 1667221"/>
              <a:gd name="connsiteX1165" fmla="*/ 1833553 w 1948239"/>
              <a:gd name="connsiteY1165" fmla="*/ 1112902 h 1667221"/>
              <a:gd name="connsiteX1166" fmla="*/ 1816350 w 1948239"/>
              <a:gd name="connsiteY1166" fmla="*/ 1137064 h 1667221"/>
              <a:gd name="connsiteX1167" fmla="*/ 1820650 w 1948239"/>
              <a:gd name="connsiteY1167" fmla="*/ 1145592 h 1667221"/>
              <a:gd name="connsiteX1168" fmla="*/ 1793412 w 1948239"/>
              <a:gd name="connsiteY1168" fmla="*/ 1182546 h 1667221"/>
              <a:gd name="connsiteX1169" fmla="*/ 1817783 w 1948239"/>
              <a:gd name="connsiteY1169" fmla="*/ 1168334 h 1667221"/>
              <a:gd name="connsiteX1170" fmla="*/ 1781944 w 1948239"/>
              <a:gd name="connsiteY1170" fmla="*/ 1213816 h 1667221"/>
              <a:gd name="connsiteX1171" fmla="*/ 1800579 w 1948239"/>
              <a:gd name="connsiteY1171" fmla="*/ 1202445 h 1667221"/>
              <a:gd name="connsiteX1172" fmla="*/ 1777642 w 1948239"/>
              <a:gd name="connsiteY1172" fmla="*/ 1220923 h 1667221"/>
              <a:gd name="connsiteX1173" fmla="*/ 1756139 w 1948239"/>
              <a:gd name="connsiteY1173" fmla="*/ 1249349 h 1667221"/>
              <a:gd name="connsiteX1174" fmla="*/ 1769041 w 1948239"/>
              <a:gd name="connsiteY1174" fmla="*/ 1225187 h 1667221"/>
              <a:gd name="connsiteX1175" fmla="*/ 1780509 w 1948239"/>
              <a:gd name="connsiteY1175" fmla="*/ 1201024 h 1667221"/>
              <a:gd name="connsiteX1176" fmla="*/ 1743236 w 1948239"/>
              <a:gd name="connsiteY1176" fmla="*/ 1233714 h 1667221"/>
              <a:gd name="connsiteX1177" fmla="*/ 1717432 w 1948239"/>
              <a:gd name="connsiteY1177" fmla="*/ 1240821 h 1667221"/>
              <a:gd name="connsiteX1178" fmla="*/ 1683026 w 1948239"/>
              <a:gd name="connsiteY1178" fmla="*/ 1276355 h 1667221"/>
              <a:gd name="connsiteX1179" fmla="*/ 1667257 w 1948239"/>
              <a:gd name="connsiteY1179" fmla="*/ 1296253 h 1667221"/>
              <a:gd name="connsiteX1180" fmla="*/ 1650054 w 1948239"/>
              <a:gd name="connsiteY1180" fmla="*/ 1314731 h 1667221"/>
              <a:gd name="connsiteX1181" fmla="*/ 1578375 w 1948239"/>
              <a:gd name="connsiteY1181" fmla="*/ 1367320 h 1667221"/>
              <a:gd name="connsiteX1182" fmla="*/ 1578375 w 1948239"/>
              <a:gd name="connsiteY1182" fmla="*/ 1392903 h 1667221"/>
              <a:gd name="connsiteX1183" fmla="*/ 1618515 w 1948239"/>
              <a:gd name="connsiteY1183" fmla="*/ 1365897 h 1667221"/>
              <a:gd name="connsiteX1184" fmla="*/ 1651487 w 1948239"/>
              <a:gd name="connsiteY1184" fmla="*/ 1353106 h 1667221"/>
              <a:gd name="connsiteX1185" fmla="*/ 1678726 w 1948239"/>
              <a:gd name="connsiteY1185" fmla="*/ 1310465 h 1667221"/>
              <a:gd name="connsiteX1186" fmla="*/ 1711697 w 1948239"/>
              <a:gd name="connsiteY1186" fmla="*/ 1264984 h 1667221"/>
              <a:gd name="connsiteX1187" fmla="*/ 1680159 w 1948239"/>
              <a:gd name="connsiteY1187" fmla="*/ 1311888 h 1667221"/>
              <a:gd name="connsiteX1188" fmla="*/ 1726033 w 1948239"/>
              <a:gd name="connsiteY1188" fmla="*/ 1289146 h 1667221"/>
              <a:gd name="connsiteX1189" fmla="*/ 1645596 w 1948239"/>
              <a:gd name="connsiteY1189" fmla="*/ 1383687 h 1667221"/>
              <a:gd name="connsiteX1190" fmla="*/ 1624252 w 1948239"/>
              <a:gd name="connsiteY1190" fmla="*/ 1405694 h 1667221"/>
              <a:gd name="connsiteX1191" fmla="*/ 1624250 w 1948239"/>
              <a:gd name="connsiteY1191" fmla="*/ 1405696 h 1667221"/>
              <a:gd name="connsiteX1192" fmla="*/ 1562605 w 1948239"/>
              <a:gd name="connsiteY1192" fmla="*/ 1445493 h 1667221"/>
              <a:gd name="connsiteX1193" fmla="*/ 1505261 w 1948239"/>
              <a:gd name="connsiteY1193" fmla="*/ 1454021 h 1667221"/>
              <a:gd name="connsiteX1194" fmla="*/ 1473723 w 1948239"/>
              <a:gd name="connsiteY1194" fmla="*/ 1483868 h 1667221"/>
              <a:gd name="connsiteX1195" fmla="*/ 1436449 w 1948239"/>
              <a:gd name="connsiteY1195" fmla="*/ 1502346 h 1667221"/>
              <a:gd name="connsiteX1196" fmla="*/ 1436449 w 1948239"/>
              <a:gd name="connsiteY1196" fmla="*/ 1526508 h 1667221"/>
              <a:gd name="connsiteX1197" fmla="*/ 1478024 w 1948239"/>
              <a:gd name="connsiteY1197" fmla="*/ 1502346 h 1667221"/>
              <a:gd name="connsiteX1198" fmla="*/ 1532500 w 1948239"/>
              <a:gd name="connsiteY1198" fmla="*/ 1482447 h 1667221"/>
              <a:gd name="connsiteX1199" fmla="*/ 1500961 w 1948239"/>
              <a:gd name="connsiteY1199" fmla="*/ 1508031 h 1667221"/>
              <a:gd name="connsiteX1200" fmla="*/ 1469423 w 1948239"/>
              <a:gd name="connsiteY1200" fmla="*/ 1532194 h 1667221"/>
              <a:gd name="connsiteX1201" fmla="*/ 1445051 w 1948239"/>
              <a:gd name="connsiteY1201" fmla="*/ 1530772 h 1667221"/>
              <a:gd name="connsiteX1202" fmla="*/ 1440751 w 1948239"/>
              <a:gd name="connsiteY1202" fmla="*/ 1544986 h 1667221"/>
              <a:gd name="connsiteX1203" fmla="*/ 1369072 w 1948239"/>
              <a:gd name="connsiteY1203" fmla="*/ 1577676 h 1667221"/>
              <a:gd name="connsiteX1204" fmla="*/ 1318896 w 1948239"/>
              <a:gd name="connsiteY1204" fmla="*/ 1604682 h 1667221"/>
              <a:gd name="connsiteX1205" fmla="*/ 1274455 w 1948239"/>
              <a:gd name="connsiteY1205" fmla="*/ 1610367 h 1667221"/>
              <a:gd name="connsiteX1206" fmla="*/ 1330365 w 1948239"/>
              <a:gd name="connsiteY1206" fmla="*/ 1594732 h 1667221"/>
              <a:gd name="connsiteX1207" fmla="*/ 1330365 w 1948239"/>
              <a:gd name="connsiteY1207" fmla="*/ 1563462 h 1667221"/>
              <a:gd name="connsiteX1208" fmla="*/ 1304560 w 1948239"/>
              <a:gd name="connsiteY1208" fmla="*/ 1571992 h 1667221"/>
              <a:gd name="connsiteX1209" fmla="*/ 1275888 w 1948239"/>
              <a:gd name="connsiteY1209" fmla="*/ 1581940 h 1667221"/>
              <a:gd name="connsiteX1210" fmla="*/ 1214245 w 1948239"/>
              <a:gd name="connsiteY1210" fmla="*/ 1604682 h 1667221"/>
              <a:gd name="connsiteX1211" fmla="*/ 1149733 w 1948239"/>
              <a:gd name="connsiteY1211" fmla="*/ 1621737 h 1667221"/>
              <a:gd name="connsiteX1212" fmla="*/ 1088090 w 1948239"/>
              <a:gd name="connsiteY1212" fmla="*/ 1627424 h 1667221"/>
              <a:gd name="connsiteX1213" fmla="*/ 1133853 w 1948239"/>
              <a:gd name="connsiteY1213" fmla="*/ 1628622 h 1667221"/>
              <a:gd name="connsiteX1214" fmla="*/ 1135061 w 1948239"/>
              <a:gd name="connsiteY1214" fmla="*/ 1629244 h 1667221"/>
              <a:gd name="connsiteX1215" fmla="*/ 1106726 w 1948239"/>
              <a:gd name="connsiteY1215" fmla="*/ 1631687 h 1667221"/>
              <a:gd name="connsiteX1216" fmla="*/ 1103859 w 1948239"/>
              <a:gd name="connsiteY1216" fmla="*/ 1634529 h 1667221"/>
              <a:gd name="connsiteX1217" fmla="*/ 1136832 w 1948239"/>
              <a:gd name="connsiteY1217" fmla="*/ 1631687 h 1667221"/>
              <a:gd name="connsiteX1218" fmla="*/ 1137849 w 1948239"/>
              <a:gd name="connsiteY1218" fmla="*/ 1630679 h 1667221"/>
              <a:gd name="connsiteX1219" fmla="*/ 1142566 w 1948239"/>
              <a:gd name="connsiteY1219" fmla="*/ 1633108 h 1667221"/>
              <a:gd name="connsiteX1220" fmla="*/ 953333 w 1948239"/>
              <a:gd name="connsiteY1220" fmla="*/ 1635951 h 1667221"/>
              <a:gd name="connsiteX1221" fmla="*/ 966235 w 1948239"/>
              <a:gd name="connsiteY1221" fmla="*/ 1648743 h 1667221"/>
              <a:gd name="connsiteX1222" fmla="*/ 927529 w 1948239"/>
              <a:gd name="connsiteY1222" fmla="*/ 1648743 h 1667221"/>
              <a:gd name="connsiteX1223" fmla="*/ 885954 w 1948239"/>
              <a:gd name="connsiteY1223" fmla="*/ 1653007 h 1667221"/>
              <a:gd name="connsiteX1224" fmla="*/ 883087 w 1948239"/>
              <a:gd name="connsiteY1224" fmla="*/ 1647322 h 1667221"/>
              <a:gd name="connsiteX1225" fmla="*/ 847248 w 1948239"/>
              <a:gd name="connsiteY1225" fmla="*/ 1662957 h 1667221"/>
              <a:gd name="connsiteX1226" fmla="*/ 742596 w 1948239"/>
              <a:gd name="connsiteY1226" fmla="*/ 1661535 h 1667221"/>
              <a:gd name="connsiteX1227" fmla="*/ 748330 w 1948239"/>
              <a:gd name="connsiteY1227" fmla="*/ 1667221 h 1667221"/>
              <a:gd name="connsiteX1228" fmla="*/ 650668 w 1948239"/>
              <a:gd name="connsiteY1228" fmla="*/ 1657271 h 1667221"/>
              <a:gd name="connsiteX1229" fmla="*/ 582677 w 1948239"/>
              <a:gd name="connsiteY1229" fmla="*/ 1650706 h 1667221"/>
              <a:gd name="connsiteX1230" fmla="*/ 591981 w 1948239"/>
              <a:gd name="connsiteY1230" fmla="*/ 1650719 h 1667221"/>
              <a:gd name="connsiteX1231" fmla="*/ 597805 w 1948239"/>
              <a:gd name="connsiteY1231" fmla="*/ 1644479 h 1667221"/>
              <a:gd name="connsiteX1232" fmla="*/ 559097 w 1948239"/>
              <a:gd name="connsiteY1232" fmla="*/ 1634529 h 1667221"/>
              <a:gd name="connsiteX1233" fmla="*/ 520391 w 1948239"/>
              <a:gd name="connsiteY1233" fmla="*/ 1621737 h 1667221"/>
              <a:gd name="connsiteX1234" fmla="*/ 500321 w 1948239"/>
              <a:gd name="connsiteY1234" fmla="*/ 1627424 h 1667221"/>
              <a:gd name="connsiteX1235" fmla="*/ 528993 w 1948239"/>
              <a:gd name="connsiteY1235" fmla="*/ 1634529 h 1667221"/>
              <a:gd name="connsiteX1236" fmla="*/ 517524 w 1948239"/>
              <a:gd name="connsiteY1236" fmla="*/ 1637372 h 1667221"/>
              <a:gd name="connsiteX1237" fmla="*/ 530425 w 1948239"/>
              <a:gd name="connsiteY1237" fmla="*/ 1608946 h 1667221"/>
              <a:gd name="connsiteX1238" fmla="*/ 488852 w 1948239"/>
              <a:gd name="connsiteY1238" fmla="*/ 1593311 h 1667221"/>
              <a:gd name="connsiteX1239" fmla="*/ 457314 w 1948239"/>
              <a:gd name="connsiteY1239" fmla="*/ 1576256 h 1667221"/>
              <a:gd name="connsiteX1240" fmla="*/ 464481 w 1948239"/>
              <a:gd name="connsiteY1240" fmla="*/ 1607525 h 1667221"/>
              <a:gd name="connsiteX1241" fmla="*/ 438676 w 1948239"/>
              <a:gd name="connsiteY1241" fmla="*/ 1600418 h 1667221"/>
              <a:gd name="connsiteX1242" fmla="*/ 405705 w 1948239"/>
              <a:gd name="connsiteY1242" fmla="*/ 1583361 h 1667221"/>
              <a:gd name="connsiteX1243" fmla="*/ 352661 w 1948239"/>
              <a:gd name="connsiteY1243" fmla="*/ 1542143 h 1667221"/>
              <a:gd name="connsiteX1244" fmla="*/ 265213 w 1948239"/>
              <a:gd name="connsiteY1244" fmla="*/ 1508031 h 1667221"/>
              <a:gd name="connsiteX1245" fmla="*/ 245143 w 1948239"/>
              <a:gd name="connsiteY1245" fmla="*/ 1493818 h 1667221"/>
              <a:gd name="connsiteX1246" fmla="*/ 227940 w 1948239"/>
              <a:gd name="connsiteY1246" fmla="*/ 1482447 h 1667221"/>
              <a:gd name="connsiteX1247" fmla="*/ 206436 w 1948239"/>
              <a:gd name="connsiteY1247" fmla="*/ 1476763 h 1667221"/>
              <a:gd name="connsiteX1248" fmla="*/ 187800 w 1948239"/>
              <a:gd name="connsiteY1248" fmla="*/ 1451178 h 1667221"/>
              <a:gd name="connsiteX1249" fmla="*/ 192100 w 1948239"/>
              <a:gd name="connsiteY1249" fmla="*/ 1462549 h 1667221"/>
              <a:gd name="connsiteX1250" fmla="*/ 156261 w 1948239"/>
              <a:gd name="connsiteY1250" fmla="*/ 1421329 h 1667221"/>
              <a:gd name="connsiteX1251" fmla="*/ 137624 w 1948239"/>
              <a:gd name="connsiteY1251" fmla="*/ 1387218 h 1667221"/>
              <a:gd name="connsiteX1252" fmla="*/ 140491 w 1948239"/>
              <a:gd name="connsiteY1252" fmla="*/ 1407117 h 1667221"/>
              <a:gd name="connsiteX1253" fmla="*/ 108952 w 1948239"/>
              <a:gd name="connsiteY1253" fmla="*/ 1364477 h 1667221"/>
              <a:gd name="connsiteX1254" fmla="*/ 98918 w 1948239"/>
              <a:gd name="connsiteY1254" fmla="*/ 1343157 h 1667221"/>
              <a:gd name="connsiteX1255" fmla="*/ 90316 w 1948239"/>
              <a:gd name="connsiteY1255" fmla="*/ 1321836 h 1667221"/>
              <a:gd name="connsiteX1256" fmla="*/ 80281 w 1948239"/>
              <a:gd name="connsiteY1256" fmla="*/ 1300517 h 1667221"/>
              <a:gd name="connsiteX1257" fmla="*/ 73113 w 1948239"/>
              <a:gd name="connsiteY1257" fmla="*/ 1279198 h 1667221"/>
              <a:gd name="connsiteX1258" fmla="*/ 63078 w 1948239"/>
              <a:gd name="connsiteY1258" fmla="*/ 1256456 h 1667221"/>
              <a:gd name="connsiteX1259" fmla="*/ 51609 w 1948239"/>
              <a:gd name="connsiteY1259" fmla="*/ 1232293 h 1667221"/>
              <a:gd name="connsiteX1260" fmla="*/ 53043 w 1948239"/>
              <a:gd name="connsiteY1260" fmla="*/ 1246506 h 1667221"/>
              <a:gd name="connsiteX1261" fmla="*/ 44442 w 1948239"/>
              <a:gd name="connsiteY1261" fmla="*/ 1212395 h 1667221"/>
              <a:gd name="connsiteX1262" fmla="*/ 60210 w 1948239"/>
              <a:gd name="connsiteY1262" fmla="*/ 1235135 h 1667221"/>
              <a:gd name="connsiteX1263" fmla="*/ 45875 w 1948239"/>
              <a:gd name="connsiteY1263" fmla="*/ 1162648 h 1667221"/>
              <a:gd name="connsiteX1264" fmla="*/ 27239 w 1948239"/>
              <a:gd name="connsiteY1264" fmla="*/ 1073105 h 1667221"/>
              <a:gd name="connsiteX1265" fmla="*/ 17203 w 1948239"/>
              <a:gd name="connsiteY1265" fmla="*/ 1101531 h 1667221"/>
              <a:gd name="connsiteX1266" fmla="*/ 28672 w 1948239"/>
              <a:gd name="connsiteY1266" fmla="*/ 1017673 h 1667221"/>
              <a:gd name="connsiteX1267" fmla="*/ 11469 w 1948239"/>
              <a:gd name="connsiteY1267" fmla="*/ 1053206 h 1667221"/>
              <a:gd name="connsiteX1268" fmla="*/ 11469 w 1948239"/>
              <a:gd name="connsiteY1268" fmla="*/ 989245 h 1667221"/>
              <a:gd name="connsiteX1269" fmla="*/ 4301 w 1948239"/>
              <a:gd name="connsiteY1269" fmla="*/ 976453 h 1667221"/>
              <a:gd name="connsiteX1270" fmla="*/ 5734 w 1948239"/>
              <a:gd name="connsiteY1270" fmla="*/ 903966 h 1667221"/>
              <a:gd name="connsiteX1271" fmla="*/ 0 w 1948239"/>
              <a:gd name="connsiteY1271" fmla="*/ 909651 h 1667221"/>
              <a:gd name="connsiteX1272" fmla="*/ 10036 w 1948239"/>
              <a:gd name="connsiteY1272" fmla="*/ 795945 h 1667221"/>
              <a:gd name="connsiteX1273" fmla="*/ 1434 w 1948239"/>
              <a:gd name="connsiteY1273" fmla="*/ 801630 h 1667221"/>
              <a:gd name="connsiteX1274" fmla="*/ 11469 w 1948239"/>
              <a:gd name="connsiteY1274" fmla="*/ 712086 h 1667221"/>
              <a:gd name="connsiteX1275" fmla="*/ 0 w 1948239"/>
              <a:gd name="connsiteY1275" fmla="*/ 730563 h 1667221"/>
              <a:gd name="connsiteX1276" fmla="*/ 20070 w 1948239"/>
              <a:gd name="connsiteY1276" fmla="*/ 622543 h 1667221"/>
              <a:gd name="connsiteX1277" fmla="*/ 5734 w 1948239"/>
              <a:gd name="connsiteY1277" fmla="*/ 599801 h 1667221"/>
              <a:gd name="connsiteX1278" fmla="*/ 20070 w 1948239"/>
              <a:gd name="connsiteY1278" fmla="*/ 540105 h 1667221"/>
              <a:gd name="connsiteX1279" fmla="*/ 11469 w 1948239"/>
              <a:gd name="connsiteY1279" fmla="*/ 557161 h 1667221"/>
              <a:gd name="connsiteX1280" fmla="*/ 15770 w 1948239"/>
              <a:gd name="connsiteY1280" fmla="*/ 557161 h 1667221"/>
              <a:gd name="connsiteX1281" fmla="*/ 7169 w 1948239"/>
              <a:gd name="connsiteY1281" fmla="*/ 572795 h 1667221"/>
              <a:gd name="connsiteX1282" fmla="*/ 22937 w 1948239"/>
              <a:gd name="connsiteY1282" fmla="*/ 504572 h 1667221"/>
              <a:gd name="connsiteX1283" fmla="*/ 7169 w 1948239"/>
              <a:gd name="connsiteY1283" fmla="*/ 521627 h 1667221"/>
              <a:gd name="connsiteX1284" fmla="*/ 55910 w 1948239"/>
              <a:gd name="connsiteY1284" fmla="*/ 379494 h 1667221"/>
              <a:gd name="connsiteX1285" fmla="*/ 73113 w 1948239"/>
              <a:gd name="connsiteY1285" fmla="*/ 386601 h 1667221"/>
              <a:gd name="connsiteX1286" fmla="*/ 63078 w 1948239"/>
              <a:gd name="connsiteY1286" fmla="*/ 436348 h 1667221"/>
              <a:gd name="connsiteX1287" fmla="*/ 88882 w 1948239"/>
              <a:gd name="connsiteY1287" fmla="*/ 393708 h 1667221"/>
              <a:gd name="connsiteX1288" fmla="*/ 81715 w 1948239"/>
              <a:gd name="connsiteY1288" fmla="*/ 427821 h 1667221"/>
              <a:gd name="connsiteX1289" fmla="*/ 84582 w 1948239"/>
              <a:gd name="connsiteY1289" fmla="*/ 426398 h 1667221"/>
              <a:gd name="connsiteX1290" fmla="*/ 78848 w 1948239"/>
              <a:gd name="connsiteY1290" fmla="*/ 451983 h 1667221"/>
              <a:gd name="connsiteX1291" fmla="*/ 110387 w 1948239"/>
              <a:gd name="connsiteY1291" fmla="*/ 454825 h 1667221"/>
              <a:gd name="connsiteX1292" fmla="*/ 86015 w 1948239"/>
              <a:gd name="connsiteY1292" fmla="*/ 500308 h 1667221"/>
              <a:gd name="connsiteX1293" fmla="*/ 86015 w 1948239"/>
              <a:gd name="connsiteY1293" fmla="*/ 540105 h 1667221"/>
              <a:gd name="connsiteX1294" fmla="*/ 106085 w 1948239"/>
              <a:gd name="connsiteY1294" fmla="*/ 496044 h 1667221"/>
              <a:gd name="connsiteX1295" fmla="*/ 114687 w 1948239"/>
              <a:gd name="connsiteY1295" fmla="*/ 547212 h 1667221"/>
              <a:gd name="connsiteX1296" fmla="*/ 117554 w 1948239"/>
              <a:gd name="connsiteY1296" fmla="*/ 683659 h 1667221"/>
              <a:gd name="connsiteX1297" fmla="*/ 97484 w 1948239"/>
              <a:gd name="connsiteY1297" fmla="*/ 696451 h 1667221"/>
              <a:gd name="connsiteX1298" fmla="*/ 101785 w 1948239"/>
              <a:gd name="connsiteY1298" fmla="*/ 737670 h 1667221"/>
              <a:gd name="connsiteX1299" fmla="*/ 86015 w 1948239"/>
              <a:gd name="connsiteY1299" fmla="*/ 751883 h 1667221"/>
              <a:gd name="connsiteX1300" fmla="*/ 91749 w 1948239"/>
              <a:gd name="connsiteY1300" fmla="*/ 777468 h 1667221"/>
              <a:gd name="connsiteX1301" fmla="*/ 110387 w 1948239"/>
              <a:gd name="connsiteY1301" fmla="*/ 760412 h 1667221"/>
              <a:gd name="connsiteX1302" fmla="*/ 101785 w 1948239"/>
              <a:gd name="connsiteY1302" fmla="*/ 818686 h 1667221"/>
              <a:gd name="connsiteX1303" fmla="*/ 108952 w 1948239"/>
              <a:gd name="connsiteY1303" fmla="*/ 803051 h 1667221"/>
              <a:gd name="connsiteX1304" fmla="*/ 107519 w 1948239"/>
              <a:gd name="connsiteY1304" fmla="*/ 915337 h 1667221"/>
              <a:gd name="connsiteX1305" fmla="*/ 111819 w 1948239"/>
              <a:gd name="connsiteY1305" fmla="*/ 1020514 h 1667221"/>
              <a:gd name="connsiteX1306" fmla="*/ 118988 w 1948239"/>
              <a:gd name="connsiteY1306" fmla="*/ 1011987 h 1667221"/>
              <a:gd name="connsiteX1307" fmla="*/ 117554 w 1948239"/>
              <a:gd name="connsiteY1307" fmla="*/ 1038992 h 1667221"/>
              <a:gd name="connsiteX1308" fmla="*/ 121855 w 1948239"/>
              <a:gd name="connsiteY1308" fmla="*/ 1033306 h 1667221"/>
              <a:gd name="connsiteX1309" fmla="*/ 120421 w 1948239"/>
              <a:gd name="connsiteY1309" fmla="*/ 1095845 h 1667221"/>
              <a:gd name="connsiteX1310" fmla="*/ 133324 w 1948239"/>
              <a:gd name="connsiteY1310" fmla="*/ 1186810 h 1667221"/>
              <a:gd name="connsiteX1311" fmla="*/ 136191 w 1948239"/>
              <a:gd name="connsiteY1311" fmla="*/ 1158384 h 1667221"/>
              <a:gd name="connsiteX1312" fmla="*/ 139058 w 1948239"/>
              <a:gd name="connsiteY1312" fmla="*/ 1206709 h 1667221"/>
              <a:gd name="connsiteX1313" fmla="*/ 149093 w 1948239"/>
              <a:gd name="connsiteY1313" fmla="*/ 1198181 h 1667221"/>
              <a:gd name="connsiteX1314" fmla="*/ 159128 w 1948239"/>
              <a:gd name="connsiteY1314" fmla="*/ 1243664 h 1667221"/>
              <a:gd name="connsiteX1315" fmla="*/ 166296 w 1948239"/>
              <a:gd name="connsiteY1315" fmla="*/ 1257877 h 1667221"/>
              <a:gd name="connsiteX1316" fmla="*/ 174897 w 1948239"/>
              <a:gd name="connsiteY1316" fmla="*/ 1272091 h 1667221"/>
              <a:gd name="connsiteX1317" fmla="*/ 183499 w 1948239"/>
              <a:gd name="connsiteY1317" fmla="*/ 1287725 h 1667221"/>
              <a:gd name="connsiteX1318" fmla="*/ 192100 w 1948239"/>
              <a:gd name="connsiteY1318" fmla="*/ 1301938 h 1667221"/>
              <a:gd name="connsiteX1319" fmla="*/ 199269 w 1948239"/>
              <a:gd name="connsiteY1319" fmla="*/ 1297674 h 1667221"/>
              <a:gd name="connsiteX1320" fmla="*/ 212170 w 1948239"/>
              <a:gd name="connsiteY1320" fmla="*/ 1321836 h 1667221"/>
              <a:gd name="connsiteX1321" fmla="*/ 210737 w 1948239"/>
              <a:gd name="connsiteY1321" fmla="*/ 1311888 h 1667221"/>
              <a:gd name="connsiteX1322" fmla="*/ 268081 w 1948239"/>
              <a:gd name="connsiteY1322" fmla="*/ 1382954 h 1667221"/>
              <a:gd name="connsiteX1323" fmla="*/ 262346 w 1948239"/>
              <a:gd name="connsiteY1323" fmla="*/ 1355949 h 1667221"/>
              <a:gd name="connsiteX1324" fmla="*/ 288151 w 1948239"/>
              <a:gd name="connsiteY1324" fmla="*/ 1388639 h 1667221"/>
              <a:gd name="connsiteX1325" fmla="*/ 316822 w 1948239"/>
              <a:gd name="connsiteY1325" fmla="*/ 1419908 h 1667221"/>
              <a:gd name="connsiteX1326" fmla="*/ 338325 w 1948239"/>
              <a:gd name="connsiteY1326" fmla="*/ 1419908 h 1667221"/>
              <a:gd name="connsiteX1327" fmla="*/ 345494 w 1948239"/>
              <a:gd name="connsiteY1327" fmla="*/ 1429858 h 1667221"/>
              <a:gd name="connsiteX1328" fmla="*/ 356963 w 1948239"/>
              <a:gd name="connsiteY1328" fmla="*/ 1442650 h 1667221"/>
              <a:gd name="connsiteX1329" fmla="*/ 358396 w 1948239"/>
              <a:gd name="connsiteY1329" fmla="*/ 1435543 h 1667221"/>
              <a:gd name="connsiteX1330" fmla="*/ 530425 w 1948239"/>
              <a:gd name="connsiteY1330" fmla="*/ 1523665 h 1667221"/>
              <a:gd name="connsiteX1331" fmla="*/ 725393 w 1948239"/>
              <a:gd name="connsiteY1331" fmla="*/ 1562042 h 1667221"/>
              <a:gd name="connsiteX1332" fmla="*/ 722525 w 1948239"/>
              <a:gd name="connsiteY1332" fmla="*/ 1559199 h 1667221"/>
              <a:gd name="connsiteX1333" fmla="*/ 802806 w 1948239"/>
              <a:gd name="connsiteY1333" fmla="*/ 1580519 h 1667221"/>
              <a:gd name="connsiteX1334" fmla="*/ 847248 w 1948239"/>
              <a:gd name="connsiteY1334" fmla="*/ 1564885 h 1667221"/>
              <a:gd name="connsiteX1335" fmla="*/ 868751 w 1948239"/>
              <a:gd name="connsiteY1335" fmla="*/ 1571992 h 1667221"/>
              <a:gd name="connsiteX1336" fmla="*/ 910326 w 1948239"/>
              <a:gd name="connsiteY1336" fmla="*/ 1576256 h 1667221"/>
              <a:gd name="connsiteX1337" fmla="*/ 904591 w 1948239"/>
              <a:gd name="connsiteY1337" fmla="*/ 1563462 h 1667221"/>
              <a:gd name="connsiteX1338" fmla="*/ 960500 w 1948239"/>
              <a:gd name="connsiteY1338" fmla="*/ 1556357 h 1667221"/>
              <a:gd name="connsiteX1339" fmla="*/ 1013543 w 1948239"/>
              <a:gd name="connsiteY1339" fmla="*/ 1552092 h 1667221"/>
              <a:gd name="connsiteX1340" fmla="*/ 1068020 w 1948239"/>
              <a:gd name="connsiteY1340" fmla="*/ 1546407 h 1667221"/>
              <a:gd name="connsiteX1341" fmla="*/ 1126796 w 1948239"/>
              <a:gd name="connsiteY1341" fmla="*/ 1532194 h 1667221"/>
              <a:gd name="connsiteX1342" fmla="*/ 1079488 w 1948239"/>
              <a:gd name="connsiteY1342" fmla="*/ 1552092 h 1667221"/>
              <a:gd name="connsiteX1343" fmla="*/ 1049382 w 1948239"/>
              <a:gd name="connsiteY1343" fmla="*/ 1562042 h 1667221"/>
              <a:gd name="connsiteX1344" fmla="*/ 1023578 w 1948239"/>
              <a:gd name="connsiteY1344" fmla="*/ 1569149 h 1667221"/>
              <a:gd name="connsiteX1345" fmla="*/ 989172 w 1948239"/>
              <a:gd name="connsiteY1345" fmla="*/ 1576256 h 1667221"/>
              <a:gd name="connsiteX1346" fmla="*/ 1065153 w 1948239"/>
              <a:gd name="connsiteY1346" fmla="*/ 1564885 h 1667221"/>
              <a:gd name="connsiteX1347" fmla="*/ 1098124 w 1948239"/>
              <a:gd name="connsiteY1347" fmla="*/ 1556357 h 1667221"/>
              <a:gd name="connsiteX1348" fmla="*/ 1142566 w 1948239"/>
              <a:gd name="connsiteY1348" fmla="*/ 1546407 h 1667221"/>
              <a:gd name="connsiteX1349" fmla="*/ 1106726 w 1948239"/>
              <a:gd name="connsiteY1349" fmla="*/ 1549250 h 1667221"/>
              <a:gd name="connsiteX1350" fmla="*/ 1175537 w 1948239"/>
              <a:gd name="connsiteY1350" fmla="*/ 1526508 h 1667221"/>
              <a:gd name="connsiteX1351" fmla="*/ 1222847 w 1948239"/>
              <a:gd name="connsiteY1351" fmla="*/ 1505189 h 1667221"/>
              <a:gd name="connsiteX1352" fmla="*/ 1284179 w 1948239"/>
              <a:gd name="connsiteY1352" fmla="*/ 1494378 h 1667221"/>
              <a:gd name="connsiteX1353" fmla="*/ 1281937 w 1948239"/>
              <a:gd name="connsiteY1353" fmla="*/ 1496927 h 1667221"/>
              <a:gd name="connsiteX1354" fmla="*/ 1301693 w 1948239"/>
              <a:gd name="connsiteY1354" fmla="*/ 1500925 h 1667221"/>
              <a:gd name="connsiteX1355" fmla="*/ 1280190 w 1948239"/>
              <a:gd name="connsiteY1355" fmla="*/ 1509453 h 1667221"/>
              <a:gd name="connsiteX1356" fmla="*/ 1333232 w 1948239"/>
              <a:gd name="connsiteY1356" fmla="*/ 1486711 h 1667221"/>
              <a:gd name="connsiteX1357" fmla="*/ 1312804 w 1948239"/>
              <a:gd name="connsiteY1357" fmla="*/ 1487955 h 1667221"/>
              <a:gd name="connsiteX1358" fmla="*/ 1306498 w 1948239"/>
              <a:gd name="connsiteY1358" fmla="*/ 1488997 h 1667221"/>
              <a:gd name="connsiteX1359" fmla="*/ 1320509 w 1948239"/>
              <a:gd name="connsiteY1359" fmla="*/ 1485468 h 1667221"/>
              <a:gd name="connsiteX1360" fmla="*/ 1354736 w 1948239"/>
              <a:gd name="connsiteY1360" fmla="*/ 1469656 h 1667221"/>
              <a:gd name="connsiteX1361" fmla="*/ 1326065 w 1948239"/>
              <a:gd name="connsiteY1361" fmla="*/ 1463969 h 1667221"/>
              <a:gd name="connsiteX1362" fmla="*/ 1369072 w 1948239"/>
              <a:gd name="connsiteY1362" fmla="*/ 1441229 h 1667221"/>
              <a:gd name="connsiteX1363" fmla="*/ 1375386 w 1948239"/>
              <a:gd name="connsiteY1363" fmla="*/ 1449993 h 1667221"/>
              <a:gd name="connsiteX1364" fmla="*/ 1370505 w 1948239"/>
              <a:gd name="connsiteY1364" fmla="*/ 1452599 h 1667221"/>
              <a:gd name="connsiteX1365" fmla="*/ 1378748 w 1948239"/>
              <a:gd name="connsiteY1365" fmla="*/ 1452422 h 1667221"/>
              <a:gd name="connsiteX1366" fmla="*/ 1388971 w 1948239"/>
              <a:gd name="connsiteY1366" fmla="*/ 1442811 h 1667221"/>
              <a:gd name="connsiteX1367" fmla="*/ 1389443 w 1948239"/>
              <a:gd name="connsiteY1367" fmla="*/ 1442501 h 1667221"/>
              <a:gd name="connsiteX1368" fmla="*/ 1391650 w 1948239"/>
              <a:gd name="connsiteY1368" fmla="*/ 1441051 h 1667221"/>
              <a:gd name="connsiteX1369" fmla="*/ 1396309 w 1948239"/>
              <a:gd name="connsiteY1369" fmla="*/ 1434122 h 1667221"/>
              <a:gd name="connsiteX1370" fmla="*/ 1423548 w 1948239"/>
              <a:gd name="connsiteY1370" fmla="*/ 1425595 h 1667221"/>
              <a:gd name="connsiteX1371" fmla="*/ 1450785 w 1948239"/>
              <a:gd name="connsiteY1371" fmla="*/ 1409960 h 1667221"/>
              <a:gd name="connsiteX1372" fmla="*/ 1510996 w 1948239"/>
              <a:gd name="connsiteY1372" fmla="*/ 1375847 h 1667221"/>
              <a:gd name="connsiteX1373" fmla="*/ 1510996 w 1948239"/>
              <a:gd name="connsiteY1373" fmla="*/ 1367320 h 1667221"/>
              <a:gd name="connsiteX1374" fmla="*/ 1521032 w 1948239"/>
              <a:gd name="connsiteY1374" fmla="*/ 1364477 h 1667221"/>
              <a:gd name="connsiteX1375" fmla="*/ 1546836 w 1948239"/>
              <a:gd name="connsiteY1375" fmla="*/ 1320416 h 1667221"/>
              <a:gd name="connsiteX1376" fmla="*/ 1510996 w 1948239"/>
              <a:gd name="connsiteY1376" fmla="*/ 1348842 h 1667221"/>
              <a:gd name="connsiteX1377" fmla="*/ 1515297 w 1948239"/>
              <a:gd name="connsiteY1377" fmla="*/ 1334629 h 1667221"/>
              <a:gd name="connsiteX1378" fmla="*/ 1539667 w 1948239"/>
              <a:gd name="connsiteY1378" fmla="*/ 1314731 h 1667221"/>
              <a:gd name="connsiteX1379" fmla="*/ 1558305 w 1948239"/>
              <a:gd name="connsiteY1379" fmla="*/ 1297674 h 1667221"/>
              <a:gd name="connsiteX1380" fmla="*/ 1581242 w 1948239"/>
              <a:gd name="connsiteY1380" fmla="*/ 1289146 h 1667221"/>
              <a:gd name="connsiteX1381" fmla="*/ 1574073 w 1948239"/>
              <a:gd name="connsiteY1381" fmla="*/ 1289146 h 1667221"/>
              <a:gd name="connsiteX1382" fmla="*/ 1614214 w 1948239"/>
              <a:gd name="connsiteY1382" fmla="*/ 1256456 h 1667221"/>
              <a:gd name="connsiteX1383" fmla="*/ 1637151 w 1948239"/>
              <a:gd name="connsiteY1383" fmla="*/ 1223766 h 1667221"/>
              <a:gd name="connsiteX1384" fmla="*/ 1651487 w 1948239"/>
              <a:gd name="connsiteY1384" fmla="*/ 1225187 h 1667221"/>
              <a:gd name="connsiteX1385" fmla="*/ 1660088 w 1948239"/>
              <a:gd name="connsiteY1385" fmla="*/ 1208131 h 1667221"/>
              <a:gd name="connsiteX1386" fmla="*/ 1667257 w 1948239"/>
              <a:gd name="connsiteY1386" fmla="*/ 1191074 h 1667221"/>
              <a:gd name="connsiteX1387" fmla="*/ 1693061 w 1948239"/>
              <a:gd name="connsiteY1387" fmla="*/ 1175439 h 1667221"/>
              <a:gd name="connsiteX1388" fmla="*/ 1718866 w 1948239"/>
              <a:gd name="connsiteY1388" fmla="*/ 1156963 h 1667221"/>
              <a:gd name="connsiteX1389" fmla="*/ 1714565 w 1948239"/>
              <a:gd name="connsiteY1389" fmla="*/ 1142749 h 1667221"/>
              <a:gd name="connsiteX1390" fmla="*/ 1754705 w 1948239"/>
              <a:gd name="connsiteY1390" fmla="*/ 1084474 h 1667221"/>
              <a:gd name="connsiteX1391" fmla="*/ 1777642 w 1948239"/>
              <a:gd name="connsiteY1391" fmla="*/ 1038992 h 1667221"/>
              <a:gd name="connsiteX1392" fmla="*/ 1803447 w 1948239"/>
              <a:gd name="connsiteY1392" fmla="*/ 993509 h 1667221"/>
              <a:gd name="connsiteX1393" fmla="*/ 1822084 w 1948239"/>
              <a:gd name="connsiteY1393" fmla="*/ 949448 h 1667221"/>
              <a:gd name="connsiteX1394" fmla="*/ 1813483 w 1948239"/>
              <a:gd name="connsiteY1394" fmla="*/ 943763 h 1667221"/>
              <a:gd name="connsiteX1395" fmla="*/ 1832118 w 1948239"/>
              <a:gd name="connsiteY1395" fmla="*/ 901123 h 1667221"/>
              <a:gd name="connsiteX1396" fmla="*/ 1826384 w 1948239"/>
              <a:gd name="connsiteY1396" fmla="*/ 905387 h 1667221"/>
              <a:gd name="connsiteX1397" fmla="*/ 1849321 w 1948239"/>
              <a:gd name="connsiteY1397" fmla="*/ 831479 h 1667221"/>
              <a:gd name="connsiteX1398" fmla="*/ 1855056 w 1948239"/>
              <a:gd name="connsiteY1398" fmla="*/ 795945 h 1667221"/>
              <a:gd name="connsiteX1399" fmla="*/ 1857923 w 1948239"/>
              <a:gd name="connsiteY1399" fmla="*/ 778888 h 1667221"/>
              <a:gd name="connsiteX1400" fmla="*/ 1859357 w 1948239"/>
              <a:gd name="connsiteY1400" fmla="*/ 761833 h 1667221"/>
              <a:gd name="connsiteX1401" fmla="*/ 1850756 w 1948239"/>
              <a:gd name="connsiteY1401" fmla="*/ 767518 h 1667221"/>
              <a:gd name="connsiteX1402" fmla="*/ 1843587 w 1948239"/>
              <a:gd name="connsiteY1402" fmla="*/ 790259 h 1667221"/>
              <a:gd name="connsiteX1403" fmla="*/ 1845021 w 1948239"/>
              <a:gd name="connsiteY1403" fmla="*/ 753305 h 1667221"/>
              <a:gd name="connsiteX1404" fmla="*/ 1852189 w 1948239"/>
              <a:gd name="connsiteY1404" fmla="*/ 709244 h 1667221"/>
              <a:gd name="connsiteX1405" fmla="*/ 1855056 w 1948239"/>
              <a:gd name="connsiteY1405" fmla="*/ 611172 h 1667221"/>
              <a:gd name="connsiteX1406" fmla="*/ 1850756 w 1948239"/>
              <a:gd name="connsiteY1406" fmla="*/ 616857 h 1667221"/>
              <a:gd name="connsiteX1407" fmla="*/ 1853623 w 1948239"/>
              <a:gd name="connsiteY1407" fmla="*/ 579902 h 1667221"/>
              <a:gd name="connsiteX1408" fmla="*/ 1843587 w 1948239"/>
              <a:gd name="connsiteY1408" fmla="*/ 584166 h 1667221"/>
              <a:gd name="connsiteX1409" fmla="*/ 1807748 w 1948239"/>
              <a:gd name="connsiteY1409" fmla="*/ 420714 h 1667221"/>
              <a:gd name="connsiteX1410" fmla="*/ 1793412 w 1948239"/>
              <a:gd name="connsiteY1410" fmla="*/ 433505 h 1667221"/>
              <a:gd name="connsiteX1411" fmla="*/ 1774775 w 1948239"/>
              <a:gd name="connsiteY1411" fmla="*/ 386601 h 1667221"/>
              <a:gd name="connsiteX1412" fmla="*/ 1761873 w 1948239"/>
              <a:gd name="connsiteY1412" fmla="*/ 363859 h 1667221"/>
              <a:gd name="connsiteX1413" fmla="*/ 1746103 w 1948239"/>
              <a:gd name="connsiteY1413" fmla="*/ 341119 h 1667221"/>
              <a:gd name="connsiteX1414" fmla="*/ 1728900 w 1948239"/>
              <a:gd name="connsiteY1414" fmla="*/ 318378 h 1667221"/>
              <a:gd name="connsiteX1415" fmla="*/ 1710265 w 1948239"/>
              <a:gd name="connsiteY1415" fmla="*/ 297058 h 1667221"/>
              <a:gd name="connsiteX1416" fmla="*/ 1691627 w 1948239"/>
              <a:gd name="connsiteY1416" fmla="*/ 277158 h 1667221"/>
              <a:gd name="connsiteX1417" fmla="*/ 1674423 w 1948239"/>
              <a:gd name="connsiteY1417" fmla="*/ 260101 h 1667221"/>
              <a:gd name="connsiteX1418" fmla="*/ 1672990 w 1948239"/>
              <a:gd name="connsiteY1418" fmla="*/ 260101 h 1667221"/>
              <a:gd name="connsiteX1419" fmla="*/ 1667256 w 1948239"/>
              <a:gd name="connsiteY1419" fmla="*/ 252995 h 1667221"/>
              <a:gd name="connsiteX1420" fmla="*/ 1672993 w 1948239"/>
              <a:gd name="connsiteY1420" fmla="*/ 258682 h 1667221"/>
              <a:gd name="connsiteX1421" fmla="*/ 1674424 w 1948239"/>
              <a:gd name="connsiteY1421" fmla="*/ 258682 h 1667221"/>
              <a:gd name="connsiteX1422" fmla="*/ 1655788 w 1948239"/>
              <a:gd name="connsiteY1422" fmla="*/ 235940 h 1667221"/>
              <a:gd name="connsiteX1423" fmla="*/ 1652921 w 1948239"/>
              <a:gd name="connsiteY1423" fmla="*/ 235940 h 1667221"/>
              <a:gd name="connsiteX1424" fmla="*/ 1667257 w 1948239"/>
              <a:gd name="connsiteY1424" fmla="*/ 251575 h 1667221"/>
              <a:gd name="connsiteX1425" fmla="*/ 1637151 w 1948239"/>
              <a:gd name="connsiteY1425" fmla="*/ 223149 h 1667221"/>
              <a:gd name="connsiteX1426" fmla="*/ 1611347 w 1948239"/>
              <a:gd name="connsiteY1426" fmla="*/ 196143 h 1667221"/>
              <a:gd name="connsiteX1427" fmla="*/ 1578375 w 1948239"/>
              <a:gd name="connsiteY1427" fmla="*/ 193300 h 1667221"/>
              <a:gd name="connsiteX1428" fmla="*/ 1538235 w 1948239"/>
              <a:gd name="connsiteY1428" fmla="*/ 169138 h 1667221"/>
              <a:gd name="connsiteX1429" fmla="*/ 1502394 w 1948239"/>
              <a:gd name="connsiteY1429" fmla="*/ 153503 h 1667221"/>
              <a:gd name="connsiteX1430" fmla="*/ 1473723 w 1948239"/>
              <a:gd name="connsiteY1430" fmla="*/ 136447 h 1667221"/>
              <a:gd name="connsiteX1431" fmla="*/ 1473723 w 1948239"/>
              <a:gd name="connsiteY1431" fmla="*/ 143554 h 1667221"/>
              <a:gd name="connsiteX1432" fmla="*/ 1406345 w 1948239"/>
              <a:gd name="connsiteY1432" fmla="*/ 115128 h 1667221"/>
              <a:gd name="connsiteX1433" fmla="*/ 1367638 w 1948239"/>
              <a:gd name="connsiteY1433" fmla="*/ 100914 h 1667221"/>
              <a:gd name="connsiteX1434" fmla="*/ 1327497 w 1948239"/>
              <a:gd name="connsiteY1434" fmla="*/ 88122 h 1667221"/>
              <a:gd name="connsiteX1435" fmla="*/ 1158335 w 1948239"/>
              <a:gd name="connsiteY1435" fmla="*/ 71065 h 1667221"/>
              <a:gd name="connsiteX1436" fmla="*/ 1098124 w 1948239"/>
              <a:gd name="connsiteY1436" fmla="*/ 55431 h 1667221"/>
              <a:gd name="connsiteX1437" fmla="*/ 1047949 w 1948239"/>
              <a:gd name="connsiteY1437" fmla="*/ 56853 h 1667221"/>
              <a:gd name="connsiteX1438" fmla="*/ 999208 w 1948239"/>
              <a:gd name="connsiteY1438" fmla="*/ 58274 h 1667221"/>
              <a:gd name="connsiteX1439" fmla="*/ 1050817 w 1948239"/>
              <a:gd name="connsiteY1439" fmla="*/ 68224 h 1667221"/>
              <a:gd name="connsiteX1440" fmla="*/ 993473 w 1948239"/>
              <a:gd name="connsiteY1440" fmla="*/ 83859 h 1667221"/>
              <a:gd name="connsiteX1441" fmla="*/ 1006375 w 1948239"/>
              <a:gd name="connsiteY1441" fmla="*/ 85279 h 1667221"/>
              <a:gd name="connsiteX1442" fmla="*/ 961935 w 1948239"/>
              <a:gd name="connsiteY1442" fmla="*/ 82436 h 1667221"/>
              <a:gd name="connsiteX1443" fmla="*/ 961935 w 1948239"/>
              <a:gd name="connsiteY1443" fmla="*/ 92386 h 1667221"/>
              <a:gd name="connsiteX1444" fmla="*/ 928961 w 1948239"/>
              <a:gd name="connsiteY1444" fmla="*/ 86700 h 1667221"/>
              <a:gd name="connsiteX1445" fmla="*/ 666617 w 1948239"/>
              <a:gd name="connsiteY1445" fmla="*/ 198986 h 1667221"/>
              <a:gd name="connsiteX1446" fmla="*/ 669484 w 1948239"/>
              <a:gd name="connsiteY1446" fmla="*/ 186195 h 1667221"/>
              <a:gd name="connsiteX1447" fmla="*/ 607839 w 1948239"/>
              <a:gd name="connsiteY1447" fmla="*/ 211778 h 1667221"/>
              <a:gd name="connsiteX1448" fmla="*/ 546196 w 1948239"/>
              <a:gd name="connsiteY1448" fmla="*/ 248732 h 1667221"/>
              <a:gd name="connsiteX1449" fmla="*/ 559097 w 1948239"/>
              <a:gd name="connsiteY1449" fmla="*/ 245890 h 1667221"/>
              <a:gd name="connsiteX1450" fmla="*/ 491719 w 1948239"/>
              <a:gd name="connsiteY1450" fmla="*/ 285687 h 1667221"/>
              <a:gd name="connsiteX1451" fmla="*/ 411439 w 1948239"/>
              <a:gd name="connsiteY1451" fmla="*/ 328326 h 1667221"/>
              <a:gd name="connsiteX1452" fmla="*/ 445845 w 1948239"/>
              <a:gd name="connsiteY1452" fmla="*/ 304164 h 1667221"/>
              <a:gd name="connsiteX1453" fmla="*/ 467348 w 1948239"/>
              <a:gd name="connsiteY1453" fmla="*/ 281424 h 1667221"/>
              <a:gd name="connsiteX1454" fmla="*/ 461537 w 1948239"/>
              <a:gd name="connsiteY1454" fmla="*/ 282944 h 1667221"/>
              <a:gd name="connsiteX1455" fmla="*/ 474517 w 1948239"/>
              <a:gd name="connsiteY1455" fmla="*/ 275737 h 1667221"/>
              <a:gd name="connsiteX1456" fmla="*/ 461614 w 1948239"/>
              <a:gd name="connsiteY1456" fmla="*/ 277158 h 1667221"/>
              <a:gd name="connsiteX1457" fmla="*/ 539027 w 1948239"/>
              <a:gd name="connsiteY1457" fmla="*/ 234519 h 1667221"/>
              <a:gd name="connsiteX1458" fmla="*/ 500321 w 1948239"/>
              <a:gd name="connsiteY1458" fmla="*/ 261525 h 1667221"/>
              <a:gd name="connsiteX1459" fmla="*/ 543329 w 1948239"/>
              <a:gd name="connsiteY1459" fmla="*/ 238783 h 1667221"/>
              <a:gd name="connsiteX1460" fmla="*/ 583469 w 1948239"/>
              <a:gd name="connsiteY1460" fmla="*/ 213199 h 1667221"/>
              <a:gd name="connsiteX1461" fmla="*/ 572000 w 1948239"/>
              <a:gd name="connsiteY1461" fmla="*/ 196143 h 1667221"/>
              <a:gd name="connsiteX1462" fmla="*/ 627909 w 1948239"/>
              <a:gd name="connsiteY1462" fmla="*/ 170560 h 1667221"/>
              <a:gd name="connsiteX1463" fmla="*/ 649414 w 1948239"/>
              <a:gd name="connsiteY1463" fmla="*/ 169138 h 1667221"/>
              <a:gd name="connsiteX1464" fmla="*/ 688120 w 1948239"/>
              <a:gd name="connsiteY1464" fmla="*/ 160610 h 1667221"/>
              <a:gd name="connsiteX1465" fmla="*/ 678085 w 1948239"/>
              <a:gd name="connsiteY1465" fmla="*/ 170560 h 1667221"/>
              <a:gd name="connsiteX1466" fmla="*/ 711057 w 1948239"/>
              <a:gd name="connsiteY1466" fmla="*/ 162031 h 1667221"/>
              <a:gd name="connsiteX1467" fmla="*/ 748330 w 1948239"/>
              <a:gd name="connsiteY1467" fmla="*/ 143554 h 1667221"/>
              <a:gd name="connsiteX1468" fmla="*/ 706757 w 1948239"/>
              <a:gd name="connsiteY1468" fmla="*/ 149239 h 1667221"/>
              <a:gd name="connsiteX1469" fmla="*/ 771267 w 1948239"/>
              <a:gd name="connsiteY1469" fmla="*/ 127920 h 1667221"/>
              <a:gd name="connsiteX1470" fmla="*/ 658015 w 1948239"/>
              <a:gd name="connsiteY1470" fmla="*/ 163453 h 1667221"/>
              <a:gd name="connsiteX1471" fmla="*/ 652281 w 1948239"/>
              <a:gd name="connsiteY1471" fmla="*/ 153503 h 1667221"/>
              <a:gd name="connsiteX1472" fmla="*/ 822876 w 1948239"/>
              <a:gd name="connsiteY1472" fmla="*/ 95229 h 1667221"/>
              <a:gd name="connsiteX1473" fmla="*/ 994906 w 1948239"/>
              <a:gd name="connsiteY1473" fmla="*/ 51167 h 1667221"/>
              <a:gd name="connsiteX1474" fmla="*/ 982005 w 1948239"/>
              <a:gd name="connsiteY1474" fmla="*/ 45482 h 1667221"/>
              <a:gd name="connsiteX1475" fmla="*/ 1003508 w 1948239"/>
              <a:gd name="connsiteY1475" fmla="*/ 32691 h 1667221"/>
              <a:gd name="connsiteX1476" fmla="*/ 1080921 w 1948239"/>
              <a:gd name="connsiteY1476" fmla="*/ 27004 h 1667221"/>
              <a:gd name="connsiteX1477" fmla="*/ 1055117 w 1948239"/>
              <a:gd name="connsiteY1477" fmla="*/ 18477 h 1667221"/>
              <a:gd name="connsiteX1478" fmla="*/ 1039348 w 1948239"/>
              <a:gd name="connsiteY1478" fmla="*/ 12792 h 1667221"/>
              <a:gd name="connsiteX1479" fmla="*/ 1089523 w 1948239"/>
              <a:gd name="connsiteY1479" fmla="*/ 12792 h 1667221"/>
              <a:gd name="connsiteX1480" fmla="*/ 1145433 w 1948239"/>
              <a:gd name="connsiteY1480" fmla="*/ 17056 h 1667221"/>
              <a:gd name="connsiteX1481" fmla="*/ 1174105 w 1948239"/>
              <a:gd name="connsiteY1481" fmla="*/ 19899 h 1667221"/>
              <a:gd name="connsiteX1482" fmla="*/ 1204209 w 1948239"/>
              <a:gd name="connsiteY1482" fmla="*/ 24163 h 1667221"/>
              <a:gd name="connsiteX1483" fmla="*/ 1234315 w 1948239"/>
              <a:gd name="connsiteY1483" fmla="*/ 27004 h 1667221"/>
              <a:gd name="connsiteX1484" fmla="*/ 1264420 w 1948239"/>
              <a:gd name="connsiteY1484" fmla="*/ 29847 h 1667221"/>
              <a:gd name="connsiteX1485" fmla="*/ 1238615 w 1948239"/>
              <a:gd name="connsiteY1485" fmla="*/ 18477 h 1667221"/>
              <a:gd name="connsiteX1486" fmla="*/ 1278755 w 1948239"/>
              <a:gd name="connsiteY1486" fmla="*/ 29847 h 1667221"/>
              <a:gd name="connsiteX1487" fmla="*/ 1298826 w 1948239"/>
              <a:gd name="connsiteY1487" fmla="*/ 36954 h 1667221"/>
              <a:gd name="connsiteX1488" fmla="*/ 1318896 w 1948239"/>
              <a:gd name="connsiteY1488" fmla="*/ 45482 h 1667221"/>
              <a:gd name="connsiteX1489" fmla="*/ 1356169 w 1948239"/>
              <a:gd name="connsiteY1489" fmla="*/ 56853 h 1667221"/>
              <a:gd name="connsiteX1490" fmla="*/ 1387708 w 1948239"/>
              <a:gd name="connsiteY1490" fmla="*/ 59696 h 1667221"/>
              <a:gd name="connsiteX1491" fmla="*/ 1351869 w 1948239"/>
              <a:gd name="connsiteY1491" fmla="*/ 39797 h 1667221"/>
              <a:gd name="connsiteX1492" fmla="*/ 1313161 w 1948239"/>
              <a:gd name="connsiteY1492" fmla="*/ 21320 h 1667221"/>
              <a:gd name="connsiteX1493" fmla="*/ 1343267 w 1948239"/>
              <a:gd name="connsiteY1493" fmla="*/ 22740 h 1667221"/>
              <a:gd name="connsiteX1494" fmla="*/ 1250083 w 1948239"/>
              <a:gd name="connsiteY1494" fmla="*/ 0 h 1667221"/>
              <a:gd name="connsiteX1495" fmla="*/ 1295958 w 1948239"/>
              <a:gd name="connsiteY1495" fmla="*/ 15634 h 1667221"/>
              <a:gd name="connsiteX1496" fmla="*/ 1250083 w 1948239"/>
              <a:gd name="connsiteY1496" fmla="*/ 0 h 166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Lst>
            <a:rect l="l" t="t" r="r" b="b"/>
            <a:pathLst>
              <a:path w="1948239" h="1667221">
                <a:moveTo>
                  <a:pt x="560145" y="1648531"/>
                </a:moveTo>
                <a:lnTo>
                  <a:pt x="582677" y="1650706"/>
                </a:lnTo>
                <a:lnTo>
                  <a:pt x="575942" y="1650697"/>
                </a:lnTo>
                <a:close/>
                <a:moveTo>
                  <a:pt x="547629" y="1647322"/>
                </a:moveTo>
                <a:cubicBezTo>
                  <a:pt x="549063" y="1646966"/>
                  <a:pt x="553094" y="1647499"/>
                  <a:pt x="558291" y="1648276"/>
                </a:cubicBezTo>
                <a:lnTo>
                  <a:pt x="560145" y="1648531"/>
                </a:lnTo>
                <a:close/>
                <a:moveTo>
                  <a:pt x="1035048" y="1645899"/>
                </a:moveTo>
                <a:cubicBezTo>
                  <a:pt x="1029313" y="1655848"/>
                  <a:pt x="1016410" y="1655848"/>
                  <a:pt x="1002074" y="1655848"/>
                </a:cubicBezTo>
                <a:cubicBezTo>
                  <a:pt x="987738" y="1655848"/>
                  <a:pt x="970535" y="1657270"/>
                  <a:pt x="959066" y="1665798"/>
                </a:cubicBezTo>
                <a:cubicBezTo>
                  <a:pt x="951899" y="1654427"/>
                  <a:pt x="1014977" y="1653006"/>
                  <a:pt x="1035048" y="1645899"/>
                </a:cubicBezTo>
                <a:close/>
                <a:moveTo>
                  <a:pt x="1139699" y="1628844"/>
                </a:moveTo>
                <a:lnTo>
                  <a:pt x="1137849" y="1630679"/>
                </a:lnTo>
                <a:lnTo>
                  <a:pt x="1135061" y="1629244"/>
                </a:lnTo>
                <a:close/>
                <a:moveTo>
                  <a:pt x="1057984" y="1590468"/>
                </a:moveTo>
                <a:cubicBezTo>
                  <a:pt x="1070887" y="1607525"/>
                  <a:pt x="1017843" y="1600418"/>
                  <a:pt x="1000641" y="1600418"/>
                </a:cubicBezTo>
                <a:cubicBezTo>
                  <a:pt x="1022145" y="1601839"/>
                  <a:pt x="1053684" y="1614630"/>
                  <a:pt x="1090957" y="1596154"/>
                </a:cubicBezTo>
                <a:cubicBezTo>
                  <a:pt x="1080921" y="1597575"/>
                  <a:pt x="1069453" y="1597575"/>
                  <a:pt x="1059418" y="1597575"/>
                </a:cubicBezTo>
                <a:lnTo>
                  <a:pt x="1066585" y="1596154"/>
                </a:lnTo>
                <a:close/>
                <a:moveTo>
                  <a:pt x="642245" y="1576256"/>
                </a:moveTo>
                <a:cubicBezTo>
                  <a:pt x="645112" y="1583361"/>
                  <a:pt x="679518" y="1586204"/>
                  <a:pt x="666617" y="1591890"/>
                </a:cubicBezTo>
                <a:lnTo>
                  <a:pt x="650846" y="1590468"/>
                </a:lnTo>
                <a:cubicBezTo>
                  <a:pt x="673784" y="1591890"/>
                  <a:pt x="660882" y="1608946"/>
                  <a:pt x="695288" y="1606103"/>
                </a:cubicBezTo>
                <a:cubicBezTo>
                  <a:pt x="688120" y="1604682"/>
                  <a:pt x="682385" y="1604682"/>
                  <a:pt x="675218" y="1603261"/>
                </a:cubicBezTo>
                <a:cubicBezTo>
                  <a:pt x="699588" y="1603261"/>
                  <a:pt x="645112" y="1586204"/>
                  <a:pt x="683820" y="1587625"/>
                </a:cubicBezTo>
                <a:cubicBezTo>
                  <a:pt x="699588" y="1589047"/>
                  <a:pt x="660882" y="1576256"/>
                  <a:pt x="642245" y="1576256"/>
                </a:cubicBezTo>
                <a:close/>
                <a:moveTo>
                  <a:pt x="718987" y="1574456"/>
                </a:moveTo>
                <a:cubicBezTo>
                  <a:pt x="714014" y="1574300"/>
                  <a:pt x="708548" y="1575189"/>
                  <a:pt x="702455" y="1577676"/>
                </a:cubicBezTo>
                <a:cubicBezTo>
                  <a:pt x="719658" y="1593311"/>
                  <a:pt x="731127" y="1580519"/>
                  <a:pt x="754064" y="1589047"/>
                </a:cubicBezTo>
                <a:cubicBezTo>
                  <a:pt x="744388" y="1584782"/>
                  <a:pt x="733905" y="1574922"/>
                  <a:pt x="718987" y="1574456"/>
                </a:cubicBezTo>
                <a:close/>
                <a:moveTo>
                  <a:pt x="381333" y="1556357"/>
                </a:moveTo>
                <a:cubicBezTo>
                  <a:pt x="388502"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7" y="1489287"/>
                </a:moveTo>
                <a:cubicBezTo>
                  <a:pt x="288868" y="1489909"/>
                  <a:pt x="288151" y="1491686"/>
                  <a:pt x="288151" y="1495239"/>
                </a:cubicBezTo>
                <a:cubicBezTo>
                  <a:pt x="292451" y="1499503"/>
                  <a:pt x="332591" y="1522244"/>
                  <a:pt x="329724" y="1529351"/>
                </a:cubicBezTo>
                <a:lnTo>
                  <a:pt x="346927" y="1525088"/>
                </a:lnTo>
                <a:cubicBezTo>
                  <a:pt x="323990" y="1516560"/>
                  <a:pt x="309654" y="1495239"/>
                  <a:pt x="319690" y="1498082"/>
                </a:cubicBezTo>
                <a:cubicBezTo>
                  <a:pt x="304637" y="1495950"/>
                  <a:pt x="294423" y="1487422"/>
                  <a:pt x="290257" y="1489287"/>
                </a:cubicBezTo>
                <a:close/>
                <a:moveTo>
                  <a:pt x="1306498" y="1488997"/>
                </a:moveTo>
                <a:lnTo>
                  <a:pt x="1287357" y="1493818"/>
                </a:lnTo>
                <a:lnTo>
                  <a:pt x="1284179" y="1494378"/>
                </a:lnTo>
                <a:lnTo>
                  <a:pt x="1285924" y="1492396"/>
                </a:lnTo>
                <a:close/>
                <a:moveTo>
                  <a:pt x="1437884" y="1485290"/>
                </a:moveTo>
                <a:cubicBezTo>
                  <a:pt x="1430715" y="1488132"/>
                  <a:pt x="1416379"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1" y="1442811"/>
                </a:lnTo>
                <a:lnTo>
                  <a:pt x="1376239" y="1451178"/>
                </a:lnTo>
                <a:lnTo>
                  <a:pt x="1375386" y="1449993"/>
                </a:lnTo>
                <a:close/>
                <a:moveTo>
                  <a:pt x="1493793" y="1441229"/>
                </a:moveTo>
                <a:cubicBezTo>
                  <a:pt x="1485191" y="1442650"/>
                  <a:pt x="1476590" y="1454021"/>
                  <a:pt x="1467988" y="1455442"/>
                </a:cubicBezTo>
                <a:cubicBezTo>
                  <a:pt x="1463688" y="1448335"/>
                  <a:pt x="1460821" y="1452599"/>
                  <a:pt x="1447918" y="1461128"/>
                </a:cubicBezTo>
                <a:cubicBezTo>
                  <a:pt x="1445051" y="1462549"/>
                  <a:pt x="1440751" y="1463969"/>
                  <a:pt x="1435017" y="1468233"/>
                </a:cubicBezTo>
                <a:cubicBezTo>
                  <a:pt x="1440751" y="1466813"/>
                  <a:pt x="1445051" y="1463969"/>
                  <a:pt x="1449353" y="1461128"/>
                </a:cubicBezTo>
                <a:cubicBezTo>
                  <a:pt x="1466555" y="1452599"/>
                  <a:pt x="1470855" y="1463969"/>
                  <a:pt x="1493793" y="1441229"/>
                </a:cubicBezTo>
                <a:close/>
                <a:moveTo>
                  <a:pt x="1386812" y="1428968"/>
                </a:moveTo>
                <a:cubicBezTo>
                  <a:pt x="1390216" y="1429146"/>
                  <a:pt x="1392008" y="1430567"/>
                  <a:pt x="1392008" y="1432699"/>
                </a:cubicBezTo>
                <a:cubicBezTo>
                  <a:pt x="1384841" y="1434122"/>
                  <a:pt x="1377672" y="1434122"/>
                  <a:pt x="1371938" y="1432699"/>
                </a:cubicBezTo>
                <a:cubicBezTo>
                  <a:pt x="1378390" y="1429857"/>
                  <a:pt x="1383407" y="1428791"/>
                  <a:pt x="1386812" y="1428968"/>
                </a:cubicBezTo>
                <a:close/>
                <a:moveTo>
                  <a:pt x="1629984" y="1402852"/>
                </a:moveTo>
                <a:lnTo>
                  <a:pt x="1624252" y="1405694"/>
                </a:lnTo>
                <a:lnTo>
                  <a:pt x="1627116" y="1404273"/>
                </a:lnTo>
                <a:cubicBezTo>
                  <a:pt x="1628549" y="1404273"/>
                  <a:pt x="1628549" y="1402852"/>
                  <a:pt x="1629984" y="1402852"/>
                </a:cubicBezTo>
                <a:close/>
                <a:moveTo>
                  <a:pt x="1506695" y="1361633"/>
                </a:moveTo>
                <a:lnTo>
                  <a:pt x="1506695" y="1367318"/>
                </a:lnTo>
                <a:cubicBezTo>
                  <a:pt x="1500960" y="1368740"/>
                  <a:pt x="1498093" y="1368740"/>
                  <a:pt x="1506695" y="1361633"/>
                </a:cubicBezTo>
                <a:close/>
                <a:moveTo>
                  <a:pt x="78422" y="1263629"/>
                </a:moveTo>
                <a:cubicBezTo>
                  <a:pt x="77504" y="1263207"/>
                  <a:pt x="76698" y="1263917"/>
                  <a:pt x="75981" y="1266404"/>
                </a:cubicBezTo>
                <a:cubicBezTo>
                  <a:pt x="81715" y="1277775"/>
                  <a:pt x="84582" y="1291989"/>
                  <a:pt x="90316" y="1304781"/>
                </a:cubicBezTo>
                <a:cubicBezTo>
                  <a:pt x="94616" y="1316152"/>
                  <a:pt x="100351" y="1326100"/>
                  <a:pt x="110387" y="1326100"/>
                </a:cubicBezTo>
                <a:lnTo>
                  <a:pt x="100351" y="1303360"/>
                </a:lnTo>
                <a:lnTo>
                  <a:pt x="94616" y="1291989"/>
                </a:lnTo>
                <a:lnTo>
                  <a:pt x="90316" y="1280618"/>
                </a:lnTo>
                <a:cubicBezTo>
                  <a:pt x="84940" y="1276354"/>
                  <a:pt x="81177" y="1264895"/>
                  <a:pt x="78422" y="1263629"/>
                </a:cubicBezTo>
                <a:close/>
                <a:moveTo>
                  <a:pt x="22938" y="1131378"/>
                </a:moveTo>
                <a:cubicBezTo>
                  <a:pt x="25805" y="1152697"/>
                  <a:pt x="27238" y="1172596"/>
                  <a:pt x="31539" y="1193917"/>
                </a:cubicBezTo>
                <a:cubicBezTo>
                  <a:pt x="24372" y="1169754"/>
                  <a:pt x="24372" y="1166911"/>
                  <a:pt x="24372" y="1162647"/>
                </a:cubicBezTo>
                <a:cubicBezTo>
                  <a:pt x="24372" y="1158384"/>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3"/>
                  <a:pt x="759799" y="1125693"/>
                  <a:pt x="759799" y="1125693"/>
                </a:cubicBezTo>
                <a:lnTo>
                  <a:pt x="748331" y="1128536"/>
                </a:lnTo>
                <a:lnTo>
                  <a:pt x="746896" y="1128536"/>
                </a:lnTo>
                <a:lnTo>
                  <a:pt x="745781" y="1134856"/>
                </a:lnTo>
                <a:lnTo>
                  <a:pt x="745642" y="1135643"/>
                </a:lnTo>
                <a:cubicBezTo>
                  <a:pt x="746538" y="1137775"/>
                  <a:pt x="748330" y="1139906"/>
                  <a:pt x="749763" y="1142749"/>
                </a:cubicBezTo>
                <a:cubicBezTo>
                  <a:pt x="748331" y="1142749"/>
                  <a:pt x="749763" y="1141328"/>
                  <a:pt x="749763"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3"/>
                  <a:pt x="762666"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lnTo>
                  <a:pt x="711056" y="1128536"/>
                </a:lnTo>
                <a:close/>
                <a:moveTo>
                  <a:pt x="94616" y="1111480"/>
                </a:moveTo>
                <a:cubicBezTo>
                  <a:pt x="93184" y="1125694"/>
                  <a:pt x="91749" y="1128537"/>
                  <a:pt x="101785" y="1149856"/>
                </a:cubicBezTo>
                <a:cubicBezTo>
                  <a:pt x="101785" y="1134221"/>
                  <a:pt x="98918" y="1115744"/>
                  <a:pt x="94616" y="1111480"/>
                </a:cubicBezTo>
                <a:close/>
                <a:moveTo>
                  <a:pt x="787396" y="1107039"/>
                </a:moveTo>
                <a:lnTo>
                  <a:pt x="787685" y="1107095"/>
                </a:lnTo>
                <a:lnTo>
                  <a:pt x="787574" y="1107216"/>
                </a:lnTo>
                <a:cubicBezTo>
                  <a:pt x="783811" y="1107571"/>
                  <a:pt x="779869" y="1107216"/>
                  <a:pt x="781302" y="1108638"/>
                </a:cubicBezTo>
                <a:cubicBezTo>
                  <a:pt x="783453" y="1108638"/>
                  <a:pt x="785245" y="1107572"/>
                  <a:pt x="787396" y="1107039"/>
                </a:cubicBezTo>
                <a:close/>
                <a:moveTo>
                  <a:pt x="736862" y="1098688"/>
                </a:moveTo>
                <a:cubicBezTo>
                  <a:pt x="735427" y="1102951"/>
                  <a:pt x="736862" y="1111479"/>
                  <a:pt x="732560" y="1118586"/>
                </a:cubicBezTo>
                <a:cubicBezTo>
                  <a:pt x="731126" y="1117165"/>
                  <a:pt x="726826" y="1112901"/>
                  <a:pt x="726826" y="1107215"/>
                </a:cubicBezTo>
                <a:cubicBezTo>
                  <a:pt x="726826" y="1101531"/>
                  <a:pt x="729693" y="1097267"/>
                  <a:pt x="736862" y="1098688"/>
                </a:cubicBezTo>
                <a:close/>
                <a:moveTo>
                  <a:pt x="799940" y="1080212"/>
                </a:moveTo>
                <a:lnTo>
                  <a:pt x="797072" y="1084475"/>
                </a:lnTo>
                <a:lnTo>
                  <a:pt x="807107" y="1087317"/>
                </a:lnTo>
                <a:close/>
                <a:moveTo>
                  <a:pt x="766786" y="1077545"/>
                </a:moveTo>
                <a:cubicBezTo>
                  <a:pt x="770549" y="1078078"/>
                  <a:pt x="774850" y="1079499"/>
                  <a:pt x="779867" y="1080209"/>
                </a:cubicBezTo>
                <a:cubicBezTo>
                  <a:pt x="772700" y="1078789"/>
                  <a:pt x="772700" y="1085896"/>
                  <a:pt x="772700" y="1085896"/>
                </a:cubicBezTo>
                <a:cubicBezTo>
                  <a:pt x="772700" y="1073102"/>
                  <a:pt x="761230" y="1083052"/>
                  <a:pt x="756930" y="1080209"/>
                </a:cubicBezTo>
                <a:cubicBezTo>
                  <a:pt x="759797" y="1077367"/>
                  <a:pt x="763023" y="1077012"/>
                  <a:pt x="766786" y="1077545"/>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3" y="1041835"/>
                  <a:pt x="1632850" y="1036149"/>
                  <a:pt x="1627116" y="1027621"/>
                </a:cubicBezTo>
                <a:close/>
                <a:moveTo>
                  <a:pt x="1580704" y="1027620"/>
                </a:moveTo>
                <a:cubicBezTo>
                  <a:pt x="1581959" y="1026910"/>
                  <a:pt x="1582676" y="1026910"/>
                  <a:pt x="1582676" y="1030462"/>
                </a:cubicBezTo>
                <a:cubicBezTo>
                  <a:pt x="1582676" y="1041833"/>
                  <a:pt x="1578374" y="1030462"/>
                  <a:pt x="1575507" y="1029042"/>
                </a:cubicBezTo>
                <a:cubicBezTo>
                  <a:pt x="1577657" y="1029752"/>
                  <a:pt x="1579449" y="1028331"/>
                  <a:pt x="1580704" y="1027620"/>
                </a:cubicBezTo>
                <a:close/>
                <a:moveTo>
                  <a:pt x="822877" y="1024780"/>
                </a:moveTo>
                <a:lnTo>
                  <a:pt x="824310" y="1030464"/>
                </a:lnTo>
                <a:lnTo>
                  <a:pt x="827177" y="1029044"/>
                </a:lnTo>
                <a:close/>
                <a:moveTo>
                  <a:pt x="1625683" y="1014829"/>
                </a:moveTo>
                <a:lnTo>
                  <a:pt x="1631417" y="1016250"/>
                </a:lnTo>
                <a:lnTo>
                  <a:pt x="1628550" y="1021936"/>
                </a:lnTo>
                <a:close/>
                <a:moveTo>
                  <a:pt x="1577119" y="1012873"/>
                </a:moveTo>
                <a:cubicBezTo>
                  <a:pt x="1579090" y="1013051"/>
                  <a:pt x="1581241" y="1014117"/>
                  <a:pt x="1584108" y="1017670"/>
                </a:cubicBezTo>
                <a:cubicBezTo>
                  <a:pt x="1578373" y="1017670"/>
                  <a:pt x="1574072" y="1016249"/>
                  <a:pt x="1571205" y="1013406"/>
                </a:cubicBezTo>
                <a:cubicBezTo>
                  <a:pt x="1573356" y="1013406"/>
                  <a:pt x="1575147" y="1012696"/>
                  <a:pt x="1577119" y="1012873"/>
                </a:cubicBezTo>
                <a:close/>
                <a:moveTo>
                  <a:pt x="1632850" y="1002038"/>
                </a:moveTo>
                <a:lnTo>
                  <a:pt x="1641452" y="1010566"/>
                </a:lnTo>
                <a:cubicBezTo>
                  <a:pt x="1634283" y="1011987"/>
                  <a:pt x="1638584" y="1004881"/>
                  <a:pt x="1632850" y="1002038"/>
                </a:cubicBezTo>
                <a:close/>
                <a:moveTo>
                  <a:pt x="800835" y="993864"/>
                </a:moveTo>
                <a:lnTo>
                  <a:pt x="809974" y="996351"/>
                </a:lnTo>
                <a:lnTo>
                  <a:pt x="809975" y="996351"/>
                </a:lnTo>
                <a:cubicBezTo>
                  <a:pt x="805673" y="996351"/>
                  <a:pt x="799938" y="997772"/>
                  <a:pt x="797071" y="997772"/>
                </a:cubicBezTo>
                <a:cubicBezTo>
                  <a:pt x="796355" y="994219"/>
                  <a:pt x="798147" y="993509"/>
                  <a:pt x="800835" y="993864"/>
                </a:cubicBezTo>
                <a:close/>
                <a:moveTo>
                  <a:pt x="1500961" y="979296"/>
                </a:moveTo>
                <a:cubicBezTo>
                  <a:pt x="1502395" y="986403"/>
                  <a:pt x="1510997" y="986403"/>
                  <a:pt x="1510997" y="986403"/>
                </a:cubicBezTo>
                <a:cubicBezTo>
                  <a:pt x="1492360" y="984981"/>
                  <a:pt x="1509562" y="999194"/>
                  <a:pt x="1508129" y="1003458"/>
                </a:cubicBezTo>
                <a:cubicBezTo>
                  <a:pt x="1499528" y="997774"/>
                  <a:pt x="1502395" y="990667"/>
                  <a:pt x="1500961" y="979296"/>
                </a:cubicBezTo>
                <a:close/>
                <a:moveTo>
                  <a:pt x="851549" y="970769"/>
                </a:moveTo>
                <a:cubicBezTo>
                  <a:pt x="854416" y="977876"/>
                  <a:pt x="851549" y="990667"/>
                  <a:pt x="847247" y="994931"/>
                </a:cubicBezTo>
                <a:cubicBezTo>
                  <a:pt x="851549" y="1000616"/>
                  <a:pt x="863017" y="997774"/>
                  <a:pt x="865884" y="996352"/>
                </a:cubicBezTo>
                <a:cubicBezTo>
                  <a:pt x="835778" y="983560"/>
                  <a:pt x="871619" y="989246"/>
                  <a:pt x="864450" y="979296"/>
                </a:cubicBezTo>
                <a:cubicBezTo>
                  <a:pt x="861583" y="977876"/>
                  <a:pt x="860150" y="982139"/>
                  <a:pt x="855849" y="980717"/>
                </a:cubicBezTo>
                <a:cubicBezTo>
                  <a:pt x="852981" y="977876"/>
                  <a:pt x="854416" y="975032"/>
                  <a:pt x="857283" y="973612"/>
                </a:cubicBezTo>
                <a:cubicBezTo>
                  <a:pt x="855849" y="973612"/>
                  <a:pt x="852981" y="972189"/>
                  <a:pt x="851549" y="970769"/>
                </a:cubicBezTo>
                <a:close/>
                <a:moveTo>
                  <a:pt x="907458" y="956554"/>
                </a:moveTo>
                <a:lnTo>
                  <a:pt x="907458" y="957975"/>
                </a:lnTo>
                <a:lnTo>
                  <a:pt x="906025" y="957975"/>
                </a:lnTo>
                <a:close/>
                <a:moveTo>
                  <a:pt x="1469422" y="953711"/>
                </a:moveTo>
                <a:cubicBezTo>
                  <a:pt x="1478023" y="950868"/>
                  <a:pt x="1478023" y="963661"/>
                  <a:pt x="1482323" y="967925"/>
                </a:cubicBezTo>
                <a:cubicBezTo>
                  <a:pt x="1478023" y="966502"/>
                  <a:pt x="1475156" y="963661"/>
                  <a:pt x="1473722" y="970766"/>
                </a:cubicBezTo>
                <a:cubicBezTo>
                  <a:pt x="1467987" y="967925"/>
                  <a:pt x="1469422" y="959397"/>
                  <a:pt x="1469422" y="953711"/>
                </a:cubicBezTo>
                <a:close/>
                <a:moveTo>
                  <a:pt x="1917416" y="950158"/>
                </a:moveTo>
                <a:cubicBezTo>
                  <a:pt x="1919208" y="949447"/>
                  <a:pt x="1921000" y="949447"/>
                  <a:pt x="1922434" y="950868"/>
                </a:cubicBezTo>
                <a:lnTo>
                  <a:pt x="1912398" y="953711"/>
                </a:lnTo>
                <a:cubicBezTo>
                  <a:pt x="1913832" y="952290"/>
                  <a:pt x="1915623" y="950868"/>
                  <a:pt x="1917416" y="950158"/>
                </a:cubicBezTo>
                <a:close/>
                <a:moveTo>
                  <a:pt x="1499528" y="948027"/>
                </a:moveTo>
                <a:lnTo>
                  <a:pt x="1492359" y="955134"/>
                </a:lnTo>
                <a:lnTo>
                  <a:pt x="1499528" y="959398"/>
                </a:lnTo>
                <a:close/>
                <a:moveTo>
                  <a:pt x="1379107" y="942342"/>
                </a:moveTo>
                <a:cubicBezTo>
                  <a:pt x="1380540" y="948027"/>
                  <a:pt x="1383407" y="953713"/>
                  <a:pt x="1384842" y="956556"/>
                </a:cubicBezTo>
                <a:cubicBezTo>
                  <a:pt x="1374806" y="956556"/>
                  <a:pt x="1377673" y="948027"/>
                  <a:pt x="1379107" y="942342"/>
                </a:cubicBezTo>
                <a:close/>
                <a:moveTo>
                  <a:pt x="1287177" y="930616"/>
                </a:moveTo>
                <a:cubicBezTo>
                  <a:pt x="1288790" y="930616"/>
                  <a:pt x="1290939" y="930971"/>
                  <a:pt x="1291656" y="930971"/>
                </a:cubicBezTo>
                <a:cubicBezTo>
                  <a:pt x="1293091" y="932392"/>
                  <a:pt x="1295958" y="932392"/>
                  <a:pt x="1294525" y="936658"/>
                </a:cubicBezTo>
                <a:lnTo>
                  <a:pt x="1285922" y="932392"/>
                </a:lnTo>
                <a:cubicBezTo>
                  <a:pt x="1284489" y="930971"/>
                  <a:pt x="1285564" y="930616"/>
                  <a:pt x="1287177" y="930616"/>
                </a:cubicBezTo>
                <a:close/>
                <a:moveTo>
                  <a:pt x="815708" y="929549"/>
                </a:moveTo>
                <a:cubicBezTo>
                  <a:pt x="820010" y="928128"/>
                  <a:pt x="818575" y="933813"/>
                  <a:pt x="818575" y="935235"/>
                </a:cubicBezTo>
                <a:cubicBezTo>
                  <a:pt x="817141" y="935235"/>
                  <a:pt x="815708" y="936656"/>
                  <a:pt x="812841" y="935235"/>
                </a:cubicBezTo>
                <a:close/>
                <a:moveTo>
                  <a:pt x="915163" y="926707"/>
                </a:moveTo>
                <a:cubicBezTo>
                  <a:pt x="914267" y="925997"/>
                  <a:pt x="913909" y="926707"/>
                  <a:pt x="914626" y="930971"/>
                </a:cubicBezTo>
                <a:lnTo>
                  <a:pt x="918926" y="930971"/>
                </a:lnTo>
                <a:cubicBezTo>
                  <a:pt x="917493" y="929550"/>
                  <a:pt x="916059" y="927418"/>
                  <a:pt x="915163" y="926707"/>
                </a:cubicBezTo>
                <a:close/>
                <a:moveTo>
                  <a:pt x="1414946" y="925285"/>
                </a:moveTo>
                <a:lnTo>
                  <a:pt x="1412079" y="929549"/>
                </a:lnTo>
                <a:lnTo>
                  <a:pt x="1419247" y="928128"/>
                </a:lnTo>
                <a:close/>
                <a:moveTo>
                  <a:pt x="1475156" y="913916"/>
                </a:moveTo>
                <a:cubicBezTo>
                  <a:pt x="1476591" y="915337"/>
                  <a:pt x="1475156" y="915337"/>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4"/>
                </a:moveTo>
                <a:cubicBezTo>
                  <a:pt x="913192" y="911073"/>
                  <a:pt x="910325" y="921021"/>
                  <a:pt x="908892" y="923864"/>
                </a:cubicBezTo>
                <a:cubicBezTo>
                  <a:pt x="913192" y="923864"/>
                  <a:pt x="918926" y="916757"/>
                  <a:pt x="913192" y="912494"/>
                </a:cubicBezTo>
                <a:close/>
                <a:moveTo>
                  <a:pt x="1227148" y="895438"/>
                </a:moveTo>
                <a:lnTo>
                  <a:pt x="1225713" y="911073"/>
                </a:lnTo>
                <a:cubicBezTo>
                  <a:pt x="1221412" y="905387"/>
                  <a:pt x="1225713" y="894017"/>
                  <a:pt x="1227148" y="895438"/>
                </a:cubicBezTo>
                <a:close/>
                <a:moveTo>
                  <a:pt x="888822" y="895438"/>
                </a:moveTo>
                <a:cubicBezTo>
                  <a:pt x="891689" y="896859"/>
                  <a:pt x="893122" y="901123"/>
                  <a:pt x="900290"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5" y="886909"/>
                  <a:pt x="848682" y="892595"/>
                  <a:pt x="848682" y="892595"/>
                </a:cubicBezTo>
                <a:close/>
                <a:moveTo>
                  <a:pt x="876636" y="883357"/>
                </a:moveTo>
                <a:cubicBezTo>
                  <a:pt x="872694" y="884423"/>
                  <a:pt x="870186" y="886910"/>
                  <a:pt x="871619" y="891174"/>
                </a:cubicBezTo>
                <a:lnTo>
                  <a:pt x="890255" y="888331"/>
                </a:lnTo>
                <a:lnTo>
                  <a:pt x="881653" y="888331"/>
                </a:lnTo>
                <a:lnTo>
                  <a:pt x="890255" y="884067"/>
                </a:lnTo>
                <a:cubicBezTo>
                  <a:pt x="885954" y="882646"/>
                  <a:pt x="880578" y="882290"/>
                  <a:pt x="876636" y="883357"/>
                </a:cubicBezTo>
                <a:close/>
                <a:moveTo>
                  <a:pt x="1364771" y="881224"/>
                </a:moveTo>
                <a:cubicBezTo>
                  <a:pt x="1356170" y="913916"/>
                  <a:pt x="1353303" y="875540"/>
                  <a:pt x="1341834" y="882646"/>
                </a:cubicBezTo>
                <a:cubicBezTo>
                  <a:pt x="1343267" y="886910"/>
                  <a:pt x="1347568" y="888331"/>
                  <a:pt x="1347568" y="892595"/>
                </a:cubicBezTo>
                <a:cubicBezTo>
                  <a:pt x="1343267" y="894017"/>
                  <a:pt x="1338967" y="892595"/>
                  <a:pt x="1336099" y="889752"/>
                </a:cubicBezTo>
                <a:cubicBezTo>
                  <a:pt x="1334665" y="892595"/>
                  <a:pt x="1334665" y="895438"/>
                  <a:pt x="1333232" y="896859"/>
                </a:cubicBezTo>
                <a:cubicBezTo>
                  <a:pt x="1341834" y="894017"/>
                  <a:pt x="1359037" y="896859"/>
                  <a:pt x="1367638" y="902545"/>
                </a:cubicBezTo>
                <a:cubicBezTo>
                  <a:pt x="1373373" y="898281"/>
                  <a:pt x="1366204" y="885488"/>
                  <a:pt x="1364771" y="881224"/>
                </a:cubicBezTo>
                <a:close/>
                <a:moveTo>
                  <a:pt x="893122" y="869853"/>
                </a:moveTo>
                <a:lnTo>
                  <a:pt x="881653" y="881224"/>
                </a:lnTo>
                <a:lnTo>
                  <a:pt x="883087" y="881224"/>
                </a:lnTo>
                <a:lnTo>
                  <a:pt x="891689" y="882646"/>
                </a:lnTo>
                <a:lnTo>
                  <a:pt x="884520" y="879803"/>
                </a:lnTo>
                <a:close/>
                <a:moveTo>
                  <a:pt x="1154034" y="867010"/>
                </a:moveTo>
                <a:lnTo>
                  <a:pt x="1164068" y="871274"/>
                </a:lnTo>
                <a:lnTo>
                  <a:pt x="1161202" y="874117"/>
                </a:lnTo>
                <a:close/>
                <a:moveTo>
                  <a:pt x="918926" y="864169"/>
                </a:moveTo>
                <a:lnTo>
                  <a:pt x="917287" y="865793"/>
                </a:lnTo>
                <a:lnTo>
                  <a:pt x="910325" y="867012"/>
                </a:lnTo>
                <a:lnTo>
                  <a:pt x="918926" y="872696"/>
                </a:lnTo>
                <a:cubicBezTo>
                  <a:pt x="918926" y="870565"/>
                  <a:pt x="916776" y="868788"/>
                  <a:pt x="915701" y="867366"/>
                </a:cubicBezTo>
                <a:lnTo>
                  <a:pt x="917287" y="865793"/>
                </a:lnTo>
                <a:lnTo>
                  <a:pt x="921142" y="865119"/>
                </a:lnTo>
                <a:lnTo>
                  <a:pt x="932187" y="869854"/>
                </a:lnTo>
                <a:cubicBezTo>
                  <a:pt x="936846" y="870920"/>
                  <a:pt x="940430" y="870564"/>
                  <a:pt x="938996" y="867012"/>
                </a:cubicBezTo>
                <a:cubicBezTo>
                  <a:pt x="931829" y="866301"/>
                  <a:pt x="926811" y="865235"/>
                  <a:pt x="922510" y="864879"/>
                </a:cubicBezTo>
                <a:lnTo>
                  <a:pt x="921142" y="865119"/>
                </a:lnTo>
                <a:close/>
                <a:moveTo>
                  <a:pt x="851546" y="862746"/>
                </a:moveTo>
                <a:lnTo>
                  <a:pt x="848679" y="869853"/>
                </a:lnTo>
                <a:lnTo>
                  <a:pt x="842945" y="869853"/>
                </a:lnTo>
                <a:close/>
                <a:moveTo>
                  <a:pt x="940766" y="862525"/>
                </a:moveTo>
                <a:cubicBezTo>
                  <a:pt x="938280" y="863991"/>
                  <a:pt x="946882" y="869854"/>
                  <a:pt x="949031" y="874117"/>
                </a:cubicBezTo>
                <a:lnTo>
                  <a:pt x="947598" y="862748"/>
                </a:lnTo>
                <a:cubicBezTo>
                  <a:pt x="943656" y="862037"/>
                  <a:pt x="941595" y="862037"/>
                  <a:pt x="940766" y="862525"/>
                </a:cubicBezTo>
                <a:close/>
                <a:moveTo>
                  <a:pt x="1151636" y="862322"/>
                </a:moveTo>
                <a:lnTo>
                  <a:pt x="1156901" y="865589"/>
                </a:lnTo>
                <a:cubicBezTo>
                  <a:pt x="1154751" y="865589"/>
                  <a:pt x="1152600" y="864523"/>
                  <a:pt x="1151525" y="862924"/>
                </a:cubicBezTo>
                <a:close/>
                <a:moveTo>
                  <a:pt x="1204210" y="851377"/>
                </a:moveTo>
                <a:cubicBezTo>
                  <a:pt x="1202776" y="859905"/>
                  <a:pt x="1208510" y="872696"/>
                  <a:pt x="1218546" y="871276"/>
                </a:cubicBezTo>
                <a:lnTo>
                  <a:pt x="1209944" y="852798"/>
                </a:lnTo>
                <a:lnTo>
                  <a:pt x="1211377" y="861326"/>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5"/>
                </a:moveTo>
                <a:cubicBezTo>
                  <a:pt x="22042" y="832011"/>
                  <a:pt x="19354" y="836097"/>
                  <a:pt x="15770" y="844270"/>
                </a:cubicBezTo>
                <a:lnTo>
                  <a:pt x="15770" y="872697"/>
                </a:lnTo>
                <a:cubicBezTo>
                  <a:pt x="15770" y="859905"/>
                  <a:pt x="17203" y="862747"/>
                  <a:pt x="20070" y="859905"/>
                </a:cubicBezTo>
                <a:cubicBezTo>
                  <a:pt x="24372" y="881224"/>
                  <a:pt x="15770" y="894016"/>
                  <a:pt x="11469" y="911073"/>
                </a:cubicBezTo>
                <a:cubicBezTo>
                  <a:pt x="15770" y="902544"/>
                  <a:pt x="22937" y="869854"/>
                  <a:pt x="31539" y="875540"/>
                </a:cubicBezTo>
                <a:cubicBezTo>
                  <a:pt x="32973" y="882645"/>
                  <a:pt x="32973" y="891174"/>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7"/>
                </a:cubicBezTo>
                <a:cubicBezTo>
                  <a:pt x="35840" y="876961"/>
                  <a:pt x="34406" y="875540"/>
                  <a:pt x="32973" y="874117"/>
                </a:cubicBezTo>
                <a:cubicBezTo>
                  <a:pt x="30823" y="851732"/>
                  <a:pt x="30285" y="827747"/>
                  <a:pt x="24103" y="830945"/>
                </a:cubicBezTo>
                <a:close/>
                <a:moveTo>
                  <a:pt x="1246321" y="825793"/>
                </a:moveTo>
                <a:cubicBezTo>
                  <a:pt x="1242916" y="824372"/>
                  <a:pt x="1239333" y="824372"/>
                  <a:pt x="1237182" y="827215"/>
                </a:cubicBezTo>
                <a:cubicBezTo>
                  <a:pt x="1234314" y="827215"/>
                  <a:pt x="1247217" y="831478"/>
                  <a:pt x="1254385" y="832899"/>
                </a:cubicBezTo>
                <a:cubicBezTo>
                  <a:pt x="1252951" y="830057"/>
                  <a:pt x="1249725" y="827214"/>
                  <a:pt x="1246321" y="825793"/>
                </a:cubicBezTo>
                <a:close/>
                <a:moveTo>
                  <a:pt x="1260119" y="822951"/>
                </a:moveTo>
                <a:cubicBezTo>
                  <a:pt x="1258686" y="825792"/>
                  <a:pt x="1251517" y="828635"/>
                  <a:pt x="1261553" y="828635"/>
                </a:cubicBezTo>
                <a:close/>
                <a:moveTo>
                  <a:pt x="1166937" y="794523"/>
                </a:moveTo>
                <a:cubicBezTo>
                  <a:pt x="1167654" y="802340"/>
                  <a:pt x="1167654" y="807670"/>
                  <a:pt x="1168370" y="812290"/>
                </a:cubicBezTo>
                <a:lnTo>
                  <a:pt x="1170089" y="816337"/>
                </a:lnTo>
                <a:lnTo>
                  <a:pt x="1169804" y="817265"/>
                </a:lnTo>
                <a:lnTo>
                  <a:pt x="1170735" y="817858"/>
                </a:lnTo>
                <a:lnTo>
                  <a:pt x="1174104" y="825792"/>
                </a:lnTo>
                <a:lnTo>
                  <a:pt x="1179838" y="817265"/>
                </a:lnTo>
                <a:cubicBezTo>
                  <a:pt x="1177688" y="817265"/>
                  <a:pt x="1176254" y="819397"/>
                  <a:pt x="1174821" y="820462"/>
                </a:cubicBezTo>
                <a:lnTo>
                  <a:pt x="1170735" y="817858"/>
                </a:lnTo>
                <a:lnTo>
                  <a:pt x="1170089" y="816337"/>
                </a:lnTo>
                <a:lnTo>
                  <a:pt x="1174284"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914626" y="767519"/>
                </a:moveTo>
                <a:lnTo>
                  <a:pt x="911759" y="771782"/>
                </a:lnTo>
                <a:lnTo>
                  <a:pt x="914626" y="768940"/>
                </a:lnTo>
                <a:cubicBezTo>
                  <a:pt x="914626" y="768940"/>
                  <a:pt x="914626" y="767519"/>
                  <a:pt x="914626" y="767519"/>
                </a:cubicBezTo>
                <a:close/>
                <a:moveTo>
                  <a:pt x="1939639" y="766096"/>
                </a:moveTo>
                <a:cubicBezTo>
                  <a:pt x="1939639" y="774624"/>
                  <a:pt x="1939639" y="780310"/>
                  <a:pt x="1935337" y="783151"/>
                </a:cubicBezTo>
                <a:cubicBezTo>
                  <a:pt x="1935337" y="783151"/>
                  <a:pt x="1935337" y="781730"/>
                  <a:pt x="1935337" y="781730"/>
                </a:cubicBezTo>
                <a:close/>
                <a:moveTo>
                  <a:pt x="927528" y="740513"/>
                </a:moveTo>
                <a:cubicBezTo>
                  <a:pt x="927528" y="749041"/>
                  <a:pt x="923228" y="749041"/>
                  <a:pt x="918926" y="750462"/>
                </a:cubicBezTo>
                <a:lnTo>
                  <a:pt x="920359" y="756148"/>
                </a:lnTo>
                <a:cubicBezTo>
                  <a:pt x="921793" y="756148"/>
                  <a:pt x="921793" y="756148"/>
                  <a:pt x="921793" y="756148"/>
                </a:cubicBezTo>
                <a:cubicBezTo>
                  <a:pt x="927528" y="751884"/>
                  <a:pt x="936129" y="754726"/>
                  <a:pt x="943298" y="757569"/>
                </a:cubicBezTo>
                <a:cubicBezTo>
                  <a:pt x="943298" y="754726"/>
                  <a:pt x="943298" y="753305"/>
                  <a:pt x="944731" y="750462"/>
                </a:cubicBezTo>
                <a:cubicBezTo>
                  <a:pt x="941863" y="747620"/>
                  <a:pt x="940431" y="746198"/>
                  <a:pt x="938996"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0"/>
                  <a:pt x="1090956" y="739091"/>
                  <a:pt x="1089522" y="740512"/>
                </a:cubicBezTo>
                <a:cubicBezTo>
                  <a:pt x="1088089" y="740512"/>
                  <a:pt x="1088089" y="739091"/>
                  <a:pt x="1088089" y="739091"/>
                </a:cubicBezTo>
                <a:close/>
                <a:moveTo>
                  <a:pt x="1060852" y="726299"/>
                </a:moveTo>
                <a:lnTo>
                  <a:pt x="1059417" y="729142"/>
                </a:lnTo>
                <a:lnTo>
                  <a:pt x="1056550" y="727722"/>
                </a:lnTo>
                <a:cubicBezTo>
                  <a:pt x="1055117" y="727722"/>
                  <a:pt x="1055117" y="729142"/>
                  <a:pt x="1055117" y="730563"/>
                </a:cubicBezTo>
                <a:cubicBezTo>
                  <a:pt x="1056550" y="731986"/>
                  <a:pt x="1057985" y="731986"/>
                  <a:pt x="1059417" y="731986"/>
                </a:cubicBezTo>
                <a:cubicBezTo>
                  <a:pt x="1060852" y="731986"/>
                  <a:pt x="1060852" y="729142"/>
                  <a:pt x="1060852" y="726299"/>
                </a:cubicBezTo>
                <a:close/>
                <a:moveTo>
                  <a:pt x="850774" y="713968"/>
                </a:moveTo>
                <a:lnTo>
                  <a:pt x="851549" y="714929"/>
                </a:lnTo>
                <a:lnTo>
                  <a:pt x="850810" y="714342"/>
                </a:lnTo>
                <a:close/>
                <a:moveTo>
                  <a:pt x="920359" y="712087"/>
                </a:moveTo>
                <a:cubicBezTo>
                  <a:pt x="911759" y="723456"/>
                  <a:pt x="918926" y="727722"/>
                  <a:pt x="927528" y="727722"/>
                </a:cubicBezTo>
                <a:cubicBezTo>
                  <a:pt x="927528" y="727722"/>
                  <a:pt x="927528" y="726299"/>
                  <a:pt x="927528" y="724879"/>
                </a:cubicBezTo>
                <a:cubicBezTo>
                  <a:pt x="923228" y="723456"/>
                  <a:pt x="917493" y="720615"/>
                  <a:pt x="920359" y="712087"/>
                </a:cubicBezTo>
                <a:close/>
                <a:moveTo>
                  <a:pt x="1040781" y="697873"/>
                </a:moveTo>
                <a:lnTo>
                  <a:pt x="1039347" y="703558"/>
                </a:lnTo>
                <a:cubicBezTo>
                  <a:pt x="1039347" y="704980"/>
                  <a:pt x="1039347" y="706401"/>
                  <a:pt x="1037914" y="707822"/>
                </a:cubicBezTo>
                <a:lnTo>
                  <a:pt x="1037914" y="709244"/>
                </a:lnTo>
                <a:lnTo>
                  <a:pt x="1050816" y="704980"/>
                </a:lnTo>
                <a:cubicBezTo>
                  <a:pt x="1049381" y="706401"/>
                  <a:pt x="1049381" y="706401"/>
                  <a:pt x="1049381" y="707822"/>
                </a:cubicBezTo>
                <a:cubicBezTo>
                  <a:pt x="1050816" y="706401"/>
                  <a:pt x="1052250" y="706401"/>
                  <a:pt x="1053683" y="707822"/>
                </a:cubicBezTo>
                <a:cubicBezTo>
                  <a:pt x="1053683" y="706401"/>
                  <a:pt x="1052250" y="704980"/>
                  <a:pt x="1050816" y="704980"/>
                </a:cubicBezTo>
                <a:cubicBezTo>
                  <a:pt x="1047949" y="703558"/>
                  <a:pt x="1043649" y="703558"/>
                  <a:pt x="1040781" y="702137"/>
                </a:cubicBezTo>
                <a:cubicBezTo>
                  <a:pt x="1040781" y="700716"/>
                  <a:pt x="1040781" y="700716"/>
                  <a:pt x="1043649" y="699294"/>
                </a:cubicBezTo>
                <a:cubicBezTo>
                  <a:pt x="1042214" y="697873"/>
                  <a:pt x="1042214" y="697873"/>
                  <a:pt x="1040781" y="697873"/>
                </a:cubicBezTo>
                <a:close/>
                <a:moveTo>
                  <a:pt x="816784" y="697873"/>
                </a:moveTo>
                <a:cubicBezTo>
                  <a:pt x="821085" y="698939"/>
                  <a:pt x="825745" y="701427"/>
                  <a:pt x="828612" y="700716"/>
                </a:cubicBezTo>
                <a:cubicBezTo>
                  <a:pt x="818576" y="714928"/>
                  <a:pt x="818576" y="690766"/>
                  <a:pt x="807107" y="703558"/>
                </a:cubicBezTo>
                <a:cubicBezTo>
                  <a:pt x="808541" y="697162"/>
                  <a:pt x="812483" y="696807"/>
                  <a:pt x="816784" y="697873"/>
                </a:cubicBezTo>
                <a:close/>
                <a:moveTo>
                  <a:pt x="1866524" y="695030"/>
                </a:moveTo>
                <a:cubicBezTo>
                  <a:pt x="1867959" y="712086"/>
                  <a:pt x="1869391" y="729143"/>
                  <a:pt x="1869391" y="746198"/>
                </a:cubicBezTo>
                <a:cubicBezTo>
                  <a:pt x="1888029" y="720615"/>
                  <a:pt x="1870826" y="714929"/>
                  <a:pt x="1866524" y="695030"/>
                </a:cubicBezTo>
                <a:close/>
                <a:moveTo>
                  <a:pt x="993473" y="690766"/>
                </a:moveTo>
                <a:cubicBezTo>
                  <a:pt x="992038" y="690766"/>
                  <a:pt x="990605" y="690766"/>
                  <a:pt x="989173" y="692188"/>
                </a:cubicBezTo>
                <a:cubicBezTo>
                  <a:pt x="989173" y="692188"/>
                  <a:pt x="989173" y="693609"/>
                  <a:pt x="989173" y="693609"/>
                </a:cubicBezTo>
                <a:cubicBezTo>
                  <a:pt x="990605" y="692188"/>
                  <a:pt x="992038" y="690766"/>
                  <a:pt x="993473" y="690766"/>
                </a:cubicBezTo>
                <a:close/>
                <a:moveTo>
                  <a:pt x="711057" y="679395"/>
                </a:moveTo>
                <a:lnTo>
                  <a:pt x="718708" y="679495"/>
                </a:lnTo>
                <a:lnTo>
                  <a:pt x="718405" y="679574"/>
                </a:lnTo>
                <a:cubicBezTo>
                  <a:pt x="715358" y="679396"/>
                  <a:pt x="712491" y="677974"/>
                  <a:pt x="711057" y="679395"/>
                </a:cubicBezTo>
                <a:close/>
                <a:moveTo>
                  <a:pt x="70067" y="662384"/>
                </a:moveTo>
                <a:cubicBezTo>
                  <a:pt x="66304" y="660652"/>
                  <a:pt x="60928" y="676908"/>
                  <a:pt x="58778" y="690766"/>
                </a:cubicBezTo>
                <a:cubicBezTo>
                  <a:pt x="61645" y="687923"/>
                  <a:pt x="64512" y="693609"/>
                  <a:pt x="68812" y="686502"/>
                </a:cubicBezTo>
                <a:lnTo>
                  <a:pt x="73113" y="670868"/>
                </a:lnTo>
                <a:cubicBezTo>
                  <a:pt x="72396" y="665538"/>
                  <a:pt x="71321" y="662962"/>
                  <a:pt x="70067" y="662384"/>
                </a:cubicBezTo>
                <a:close/>
                <a:moveTo>
                  <a:pt x="926095" y="658076"/>
                </a:moveTo>
                <a:cubicBezTo>
                  <a:pt x="921793" y="658076"/>
                  <a:pt x="923228" y="668024"/>
                  <a:pt x="923228" y="672288"/>
                </a:cubicBezTo>
                <a:cubicBezTo>
                  <a:pt x="921793" y="672288"/>
                  <a:pt x="920359" y="670867"/>
                  <a:pt x="918926" y="668024"/>
                </a:cubicBezTo>
                <a:cubicBezTo>
                  <a:pt x="914626" y="683659"/>
                  <a:pt x="928962" y="665183"/>
                  <a:pt x="931829" y="676554"/>
                </a:cubicBezTo>
                <a:cubicBezTo>
                  <a:pt x="934695" y="669447"/>
                  <a:pt x="926095" y="663761"/>
                  <a:pt x="926095" y="658076"/>
                </a:cubicBezTo>
                <a:close/>
                <a:moveTo>
                  <a:pt x="841513" y="652390"/>
                </a:moveTo>
                <a:cubicBezTo>
                  <a:pt x="845814" y="658076"/>
                  <a:pt x="845814" y="676554"/>
                  <a:pt x="858716" y="672288"/>
                </a:cubicBezTo>
                <a:lnTo>
                  <a:pt x="852981" y="665183"/>
                </a:lnTo>
                <a:lnTo>
                  <a:pt x="854416" y="665183"/>
                </a:lnTo>
                <a:lnTo>
                  <a:pt x="855849" y="658076"/>
                </a:lnTo>
                <a:cubicBezTo>
                  <a:pt x="850114" y="676554"/>
                  <a:pt x="845814" y="655233"/>
                  <a:pt x="841513" y="652390"/>
                </a:cubicBezTo>
                <a:close/>
                <a:moveTo>
                  <a:pt x="1050816" y="643862"/>
                </a:moveTo>
                <a:cubicBezTo>
                  <a:pt x="1046516" y="645284"/>
                  <a:pt x="1027879" y="642441"/>
                  <a:pt x="1033613" y="653812"/>
                </a:cubicBezTo>
                <a:lnTo>
                  <a:pt x="1040781" y="650969"/>
                </a:lnTo>
                <a:lnTo>
                  <a:pt x="1040781" y="652390"/>
                </a:lnTo>
                <a:lnTo>
                  <a:pt x="1047949" y="653812"/>
                </a:lnTo>
                <a:cubicBezTo>
                  <a:pt x="1029313" y="646705"/>
                  <a:pt x="1049381" y="646705"/>
                  <a:pt x="1050816" y="643862"/>
                </a:cubicBezTo>
                <a:close/>
                <a:moveTo>
                  <a:pt x="994471" y="641699"/>
                </a:moveTo>
                <a:lnTo>
                  <a:pt x="995167" y="641769"/>
                </a:lnTo>
                <a:lnTo>
                  <a:pt x="993473" y="642441"/>
                </a:lnTo>
                <a:close/>
                <a:moveTo>
                  <a:pt x="676651" y="632491"/>
                </a:moveTo>
                <a:cubicBezTo>
                  <a:pt x="675217" y="645284"/>
                  <a:pt x="693855" y="639598"/>
                  <a:pt x="695287" y="633913"/>
                </a:cubicBezTo>
                <a:cubicBezTo>
                  <a:pt x="692420" y="638177"/>
                  <a:pt x="685253" y="633913"/>
                  <a:pt x="676651" y="632491"/>
                </a:cubicBezTo>
                <a:close/>
                <a:moveTo>
                  <a:pt x="1889462" y="626807"/>
                </a:moveTo>
                <a:cubicBezTo>
                  <a:pt x="1890896" y="642441"/>
                  <a:pt x="1900930" y="636755"/>
                  <a:pt x="1895196" y="665182"/>
                </a:cubicBezTo>
                <a:cubicBezTo>
                  <a:pt x="1888029" y="660918"/>
                  <a:pt x="1872259" y="672289"/>
                  <a:pt x="1876560" y="712086"/>
                </a:cubicBezTo>
                <a:cubicBezTo>
                  <a:pt x="1890896" y="680816"/>
                  <a:pt x="1898063" y="677975"/>
                  <a:pt x="1900930" y="635334"/>
                </a:cubicBezTo>
                <a:close/>
                <a:moveTo>
                  <a:pt x="1003402" y="616178"/>
                </a:moveTo>
                <a:lnTo>
                  <a:pt x="1005120" y="618811"/>
                </a:lnTo>
                <a:cubicBezTo>
                  <a:pt x="1004583" y="621832"/>
                  <a:pt x="1002791" y="624674"/>
                  <a:pt x="1003508" y="626806"/>
                </a:cubicBezTo>
                <a:cubicBezTo>
                  <a:pt x="997057" y="622542"/>
                  <a:pt x="999207" y="621121"/>
                  <a:pt x="1001358" y="619345"/>
                </a:cubicBezTo>
                <a:close/>
                <a:moveTo>
                  <a:pt x="999207" y="609751"/>
                </a:moveTo>
                <a:cubicBezTo>
                  <a:pt x="1002433" y="612594"/>
                  <a:pt x="1003508" y="614548"/>
                  <a:pt x="1003508" y="616014"/>
                </a:cubicBezTo>
                <a:lnTo>
                  <a:pt x="1003402" y="616178"/>
                </a:lnTo>
                <a:close/>
                <a:moveTo>
                  <a:pt x="666616" y="604065"/>
                </a:moveTo>
                <a:cubicBezTo>
                  <a:pt x="659449" y="609751"/>
                  <a:pt x="658014" y="604065"/>
                  <a:pt x="655147" y="614015"/>
                </a:cubicBezTo>
                <a:cubicBezTo>
                  <a:pt x="655147" y="615436"/>
                  <a:pt x="666616" y="619699"/>
                  <a:pt x="663749" y="626806"/>
                </a:cubicBezTo>
                <a:lnTo>
                  <a:pt x="670917" y="616858"/>
                </a:lnTo>
                <a:cubicBezTo>
                  <a:pt x="665183" y="616858"/>
                  <a:pt x="663749" y="605487"/>
                  <a:pt x="666616" y="604065"/>
                </a:cubicBezTo>
                <a:close/>
                <a:moveTo>
                  <a:pt x="1093823" y="602644"/>
                </a:moveTo>
                <a:cubicBezTo>
                  <a:pt x="1079487" y="601223"/>
                  <a:pt x="1092389" y="608329"/>
                  <a:pt x="1085222" y="609751"/>
                </a:cubicBezTo>
                <a:cubicBezTo>
                  <a:pt x="1090956" y="609751"/>
                  <a:pt x="1103859" y="612593"/>
                  <a:pt x="1093823" y="602644"/>
                </a:cubicBezTo>
                <a:close/>
                <a:moveTo>
                  <a:pt x="762666" y="602644"/>
                </a:moveTo>
                <a:cubicBezTo>
                  <a:pt x="759799" y="608329"/>
                  <a:pt x="769834" y="609751"/>
                  <a:pt x="764099" y="615436"/>
                </a:cubicBezTo>
                <a:lnTo>
                  <a:pt x="759799" y="615436"/>
                </a:lnTo>
                <a:cubicBezTo>
                  <a:pt x="763383" y="615436"/>
                  <a:pt x="762666" y="619344"/>
                  <a:pt x="762487" y="622720"/>
                </a:cubicBezTo>
                <a:lnTo>
                  <a:pt x="763428" y="623371"/>
                </a:lnTo>
                <a:lnTo>
                  <a:pt x="762666" y="625386"/>
                </a:lnTo>
                <a:lnTo>
                  <a:pt x="768401" y="626806"/>
                </a:lnTo>
                <a:lnTo>
                  <a:pt x="763428" y="623371"/>
                </a:lnTo>
                <a:lnTo>
                  <a:pt x="765354" y="618279"/>
                </a:lnTo>
                <a:cubicBezTo>
                  <a:pt x="765175" y="614725"/>
                  <a:pt x="765534" y="611172"/>
                  <a:pt x="771268" y="611172"/>
                </a:cubicBezTo>
                <a:cubicBezTo>
                  <a:pt x="775568" y="611172"/>
                  <a:pt x="768401" y="601223"/>
                  <a:pt x="762666" y="602644"/>
                </a:cubicBezTo>
                <a:close/>
                <a:moveTo>
                  <a:pt x="785469" y="599801"/>
                </a:moveTo>
                <a:cubicBezTo>
                  <a:pt x="784170" y="599712"/>
                  <a:pt x="782378" y="600512"/>
                  <a:pt x="779869" y="602644"/>
                </a:cubicBezTo>
                <a:cubicBezTo>
                  <a:pt x="778435" y="616858"/>
                  <a:pt x="787037" y="605487"/>
                  <a:pt x="789904" y="612593"/>
                </a:cubicBezTo>
                <a:cubicBezTo>
                  <a:pt x="788829" y="608329"/>
                  <a:pt x="789367" y="600068"/>
                  <a:pt x="785469" y="599801"/>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9"/>
                </a:lnTo>
                <a:cubicBezTo>
                  <a:pt x="1948239" y="611172"/>
                  <a:pt x="1948239" y="625385"/>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6" y="591273"/>
                  <a:pt x="1085222" y="595537"/>
                </a:cubicBezTo>
                <a:cubicBezTo>
                  <a:pt x="1085222" y="598380"/>
                  <a:pt x="1093823" y="594116"/>
                  <a:pt x="1092389" y="589852"/>
                </a:cubicBezTo>
                <a:cubicBezTo>
                  <a:pt x="1086656" y="588430"/>
                  <a:pt x="1086656" y="595537"/>
                  <a:pt x="1079487" y="589852"/>
                </a:cubicBezTo>
                <a:lnTo>
                  <a:pt x="1079487" y="587009"/>
                </a:lnTo>
                <a:cubicBezTo>
                  <a:pt x="1079487" y="589141"/>
                  <a:pt x="1075545" y="588075"/>
                  <a:pt x="1072319" y="587542"/>
                </a:cubicBezTo>
                <a:lnTo>
                  <a:pt x="1071989" y="587972"/>
                </a:lnTo>
                <a:close/>
                <a:moveTo>
                  <a:pt x="488851" y="569953"/>
                </a:moveTo>
                <a:cubicBezTo>
                  <a:pt x="487419" y="572795"/>
                  <a:pt x="485984" y="574217"/>
                  <a:pt x="485984" y="575638"/>
                </a:cubicBezTo>
                <a:cubicBezTo>
                  <a:pt x="477383" y="577059"/>
                  <a:pt x="470216" y="579902"/>
                  <a:pt x="477383" y="594116"/>
                </a:cubicBezTo>
                <a:lnTo>
                  <a:pt x="484551" y="592694"/>
                </a:lnTo>
                <a:cubicBezTo>
                  <a:pt x="481683" y="592694"/>
                  <a:pt x="481683" y="591273"/>
                  <a:pt x="481683" y="588430"/>
                </a:cubicBezTo>
                <a:cubicBezTo>
                  <a:pt x="485984" y="584166"/>
                  <a:pt x="488851" y="592694"/>
                  <a:pt x="491719" y="595537"/>
                </a:cubicBezTo>
                <a:cubicBezTo>
                  <a:pt x="490286" y="589852"/>
                  <a:pt x="483117" y="584166"/>
                  <a:pt x="485984" y="575638"/>
                </a:cubicBezTo>
                <a:cubicBezTo>
                  <a:pt x="487419" y="574217"/>
                  <a:pt x="490286" y="572795"/>
                  <a:pt x="491719" y="574217"/>
                </a:cubicBezTo>
                <a:cubicBezTo>
                  <a:pt x="493153" y="575638"/>
                  <a:pt x="493153" y="577059"/>
                  <a:pt x="496019" y="572795"/>
                </a:cubicBezTo>
                <a:lnTo>
                  <a:pt x="496019" y="569953"/>
                </a:lnTo>
                <a:cubicBezTo>
                  <a:pt x="494586" y="571374"/>
                  <a:pt x="493153" y="571374"/>
                  <a:pt x="491719" y="572795"/>
                </a:cubicBezTo>
                <a:cubicBezTo>
                  <a:pt x="491719" y="571374"/>
                  <a:pt x="490286" y="568531"/>
                  <a:pt x="488851" y="569953"/>
                </a:cubicBezTo>
                <a:close/>
                <a:moveTo>
                  <a:pt x="435810" y="548633"/>
                </a:moveTo>
                <a:cubicBezTo>
                  <a:pt x="430075" y="554319"/>
                  <a:pt x="437242" y="560003"/>
                  <a:pt x="441544" y="560003"/>
                </a:cubicBezTo>
                <a:cubicBezTo>
                  <a:pt x="440110" y="558583"/>
                  <a:pt x="441544" y="554319"/>
                  <a:pt x="440110" y="551476"/>
                </a:cubicBezTo>
                <a:close/>
                <a:moveTo>
                  <a:pt x="1016410" y="541526"/>
                </a:moveTo>
                <a:lnTo>
                  <a:pt x="1017325" y="547713"/>
                </a:lnTo>
                <a:lnTo>
                  <a:pt x="1016948" y="547389"/>
                </a:lnTo>
                <a:cubicBezTo>
                  <a:pt x="1016768" y="545079"/>
                  <a:pt x="1017843" y="542947"/>
                  <a:pt x="1016410" y="541526"/>
                </a:cubicBezTo>
                <a:close/>
                <a:moveTo>
                  <a:pt x="559098" y="530156"/>
                </a:moveTo>
                <a:cubicBezTo>
                  <a:pt x="563398" y="534420"/>
                  <a:pt x="563398" y="535841"/>
                  <a:pt x="570566" y="531577"/>
                </a:cubicBezTo>
                <a:cubicBezTo>
                  <a:pt x="566265" y="527313"/>
                  <a:pt x="560531" y="527313"/>
                  <a:pt x="559098" y="530156"/>
                </a:cubicBezTo>
                <a:close/>
                <a:moveTo>
                  <a:pt x="1055117" y="524470"/>
                </a:moveTo>
                <a:cubicBezTo>
                  <a:pt x="1042214" y="521627"/>
                  <a:pt x="1049381" y="534420"/>
                  <a:pt x="1055117" y="537262"/>
                </a:cubicBezTo>
                <a:cubicBezTo>
                  <a:pt x="1052250" y="534420"/>
                  <a:pt x="1055117" y="530156"/>
                  <a:pt x="1055117" y="524470"/>
                </a:cubicBezTo>
                <a:close/>
                <a:moveTo>
                  <a:pt x="1070886" y="508835"/>
                </a:moveTo>
                <a:cubicBezTo>
                  <a:pt x="1069453" y="510258"/>
                  <a:pt x="1066586" y="517363"/>
                  <a:pt x="1059417" y="514522"/>
                </a:cubicBezTo>
                <a:lnTo>
                  <a:pt x="1070886" y="521627"/>
                </a:lnTo>
                <a:cubicBezTo>
                  <a:pt x="1070886" y="515942"/>
                  <a:pt x="1080922" y="515942"/>
                  <a:pt x="1082355" y="518785"/>
                </a:cubicBezTo>
                <a:cubicBezTo>
                  <a:pt x="1076620" y="513099"/>
                  <a:pt x="1082355" y="511679"/>
                  <a:pt x="1070886" y="508835"/>
                </a:cubicBezTo>
                <a:close/>
                <a:moveTo>
                  <a:pt x="549062" y="508835"/>
                </a:moveTo>
                <a:cubicBezTo>
                  <a:pt x="556231" y="511679"/>
                  <a:pt x="549062" y="528734"/>
                  <a:pt x="561965" y="523049"/>
                </a:cubicBezTo>
                <a:cubicBezTo>
                  <a:pt x="554796" y="518785"/>
                  <a:pt x="560531" y="504572"/>
                  <a:pt x="549062" y="508835"/>
                </a:cubicBezTo>
                <a:close/>
                <a:moveTo>
                  <a:pt x="1893763" y="491780"/>
                </a:moveTo>
                <a:cubicBezTo>
                  <a:pt x="1892329" y="497465"/>
                  <a:pt x="1890896" y="501729"/>
                  <a:pt x="1889462" y="507415"/>
                </a:cubicBezTo>
                <a:cubicBezTo>
                  <a:pt x="1892329" y="504572"/>
                  <a:pt x="1893763" y="500308"/>
                  <a:pt x="1895196" y="497465"/>
                </a:cubicBezTo>
                <a:cubicBezTo>
                  <a:pt x="1900930" y="520207"/>
                  <a:pt x="1905232" y="542948"/>
                  <a:pt x="1908099" y="565688"/>
                </a:cubicBezTo>
                <a:cubicBezTo>
                  <a:pt x="1905232" y="541526"/>
                  <a:pt x="1902365" y="517363"/>
                  <a:pt x="1896630" y="494622"/>
                </a:cubicBezTo>
                <a:lnTo>
                  <a:pt x="1895196" y="497465"/>
                </a:lnTo>
                <a:close/>
                <a:moveTo>
                  <a:pt x="1083789" y="456247"/>
                </a:moveTo>
                <a:cubicBezTo>
                  <a:pt x="1085222" y="460511"/>
                  <a:pt x="1068019" y="460511"/>
                  <a:pt x="1080922" y="467617"/>
                </a:cubicBezTo>
                <a:lnTo>
                  <a:pt x="1089523" y="461931"/>
                </a:lnTo>
                <a:cubicBezTo>
                  <a:pt x="1085222" y="459090"/>
                  <a:pt x="1090956" y="457667"/>
                  <a:pt x="1083789" y="456247"/>
                </a:cubicBezTo>
                <a:close/>
                <a:moveTo>
                  <a:pt x="1146867" y="453404"/>
                </a:moveTo>
                <a:cubicBezTo>
                  <a:pt x="1143999" y="454826"/>
                  <a:pt x="1141132" y="454826"/>
                  <a:pt x="1145432" y="460511"/>
                </a:cubicBezTo>
                <a:cubicBezTo>
                  <a:pt x="1148299" y="459090"/>
                  <a:pt x="1149732" y="454826"/>
                  <a:pt x="1146867" y="453404"/>
                </a:cubicBezTo>
                <a:close/>
                <a:moveTo>
                  <a:pt x="1166937" y="451983"/>
                </a:moveTo>
                <a:cubicBezTo>
                  <a:pt x="1164068" y="454826"/>
                  <a:pt x="1148299" y="447719"/>
                  <a:pt x="1154034" y="457667"/>
                </a:cubicBezTo>
                <a:cubicBezTo>
                  <a:pt x="1158335" y="453404"/>
                  <a:pt x="1171237" y="460511"/>
                  <a:pt x="1166937" y="451983"/>
                </a:cubicBezTo>
                <a:close/>
                <a:moveTo>
                  <a:pt x="1079487" y="427820"/>
                </a:moveTo>
                <a:lnTo>
                  <a:pt x="1072320" y="436348"/>
                </a:lnTo>
                <a:cubicBezTo>
                  <a:pt x="1070885" y="426399"/>
                  <a:pt x="1073753" y="434927"/>
                  <a:pt x="1079487" y="427820"/>
                </a:cubicBezTo>
                <a:close/>
                <a:moveTo>
                  <a:pt x="1910965" y="420713"/>
                </a:moveTo>
                <a:cubicBezTo>
                  <a:pt x="1918133" y="440612"/>
                  <a:pt x="1922433" y="461931"/>
                  <a:pt x="1928168" y="481830"/>
                </a:cubicBezTo>
                <a:lnTo>
                  <a:pt x="1913832" y="440612"/>
                </a:lnTo>
                <a:cubicBezTo>
                  <a:pt x="1912398" y="434927"/>
                  <a:pt x="1912398" y="427820"/>
                  <a:pt x="1910965" y="420713"/>
                </a:cubicBezTo>
                <a:close/>
                <a:moveTo>
                  <a:pt x="1852189" y="412186"/>
                </a:moveTo>
                <a:cubicBezTo>
                  <a:pt x="1853623" y="417871"/>
                  <a:pt x="1856490" y="424978"/>
                  <a:pt x="1857923" y="432084"/>
                </a:cubicBezTo>
                <a:cubicBezTo>
                  <a:pt x="1857923" y="439190"/>
                  <a:pt x="1847889" y="424978"/>
                  <a:pt x="1855056" y="450561"/>
                </a:cubicBezTo>
                <a:cubicBezTo>
                  <a:pt x="1860790" y="450561"/>
                  <a:pt x="1860790" y="442033"/>
                  <a:pt x="1857923" y="432084"/>
                </a:cubicBezTo>
                <a:cubicBezTo>
                  <a:pt x="1857923" y="429241"/>
                  <a:pt x="1856490" y="423555"/>
                  <a:pt x="1852189" y="412186"/>
                </a:cubicBezTo>
                <a:close/>
                <a:moveTo>
                  <a:pt x="1862224" y="400815"/>
                </a:moveTo>
                <a:cubicBezTo>
                  <a:pt x="1867959" y="422134"/>
                  <a:pt x="1873693" y="443455"/>
                  <a:pt x="1875126" y="464775"/>
                </a:cubicBezTo>
                <a:lnTo>
                  <a:pt x="1875126" y="442033"/>
                </a:lnTo>
                <a:lnTo>
                  <a:pt x="1883727" y="484673"/>
                </a:lnTo>
                <a:cubicBezTo>
                  <a:pt x="1886594" y="481830"/>
                  <a:pt x="1888029" y="469039"/>
                  <a:pt x="1885162" y="451983"/>
                </a:cubicBezTo>
                <a:cubicBezTo>
                  <a:pt x="1883727" y="447719"/>
                  <a:pt x="1883727" y="443455"/>
                  <a:pt x="1882294" y="439190"/>
                </a:cubicBezTo>
                <a:cubicBezTo>
                  <a:pt x="1880860" y="434926"/>
                  <a:pt x="1877993" y="430662"/>
                  <a:pt x="1876560" y="426398"/>
                </a:cubicBezTo>
                <a:cubicBezTo>
                  <a:pt x="1873693" y="417871"/>
                  <a:pt x="1867959" y="409343"/>
                  <a:pt x="1862224" y="400815"/>
                </a:cubicBezTo>
                <a:close/>
                <a:moveTo>
                  <a:pt x="1092389" y="379495"/>
                </a:moveTo>
                <a:lnTo>
                  <a:pt x="1092389" y="385180"/>
                </a:lnTo>
                <a:cubicBezTo>
                  <a:pt x="1092389" y="383759"/>
                  <a:pt x="1093823" y="385180"/>
                  <a:pt x="1096690" y="385180"/>
                </a:cubicBezTo>
                <a:cubicBezTo>
                  <a:pt x="1099558" y="389444"/>
                  <a:pt x="1090956" y="389444"/>
                  <a:pt x="1088089" y="390865"/>
                </a:cubicBezTo>
                <a:cubicBezTo>
                  <a:pt x="1093823" y="390865"/>
                  <a:pt x="1100992" y="388023"/>
                  <a:pt x="1108159" y="392287"/>
                </a:cubicBezTo>
                <a:cubicBezTo>
                  <a:pt x="1108159" y="395129"/>
                  <a:pt x="1108159" y="396551"/>
                  <a:pt x="1109593" y="397972"/>
                </a:cubicBezTo>
                <a:cubicBezTo>
                  <a:pt x="1106725" y="397972"/>
                  <a:pt x="1106725" y="397972"/>
                  <a:pt x="1109593" y="400815"/>
                </a:cubicBezTo>
                <a:lnTo>
                  <a:pt x="1112461" y="400815"/>
                </a:lnTo>
                <a:cubicBezTo>
                  <a:pt x="1111026" y="399394"/>
                  <a:pt x="1109593" y="397972"/>
                  <a:pt x="1109593" y="396551"/>
                </a:cubicBezTo>
                <a:cubicBezTo>
                  <a:pt x="1111026" y="396551"/>
                  <a:pt x="1113893" y="396551"/>
                  <a:pt x="1112461" y="395129"/>
                </a:cubicBezTo>
                <a:cubicBezTo>
                  <a:pt x="1111026" y="392287"/>
                  <a:pt x="1109593" y="392287"/>
                  <a:pt x="1108159" y="390865"/>
                </a:cubicBezTo>
                <a:cubicBezTo>
                  <a:pt x="1106725" y="385180"/>
                  <a:pt x="1105292" y="378073"/>
                  <a:pt x="1092389" y="379495"/>
                </a:cubicBezTo>
                <a:close/>
                <a:moveTo>
                  <a:pt x="365563" y="379494"/>
                </a:moveTo>
                <a:cubicBezTo>
                  <a:pt x="352662" y="386601"/>
                  <a:pt x="341191" y="395128"/>
                  <a:pt x="328290" y="403656"/>
                </a:cubicBezTo>
                <a:cubicBezTo>
                  <a:pt x="345493" y="385178"/>
                  <a:pt x="346927" y="393708"/>
                  <a:pt x="365563" y="379494"/>
                </a:cubicBezTo>
                <a:close/>
                <a:moveTo>
                  <a:pt x="1879188" y="377955"/>
                </a:moveTo>
                <a:lnTo>
                  <a:pt x="1879427" y="378073"/>
                </a:lnTo>
                <a:lnTo>
                  <a:pt x="1879634" y="379503"/>
                </a:lnTo>
                <a:close/>
                <a:moveTo>
                  <a:pt x="1790545" y="370966"/>
                </a:moveTo>
                <a:cubicBezTo>
                  <a:pt x="1791978" y="376653"/>
                  <a:pt x="1799147" y="390865"/>
                  <a:pt x="1806314" y="402236"/>
                </a:cubicBezTo>
                <a:cubicBezTo>
                  <a:pt x="1813483" y="415027"/>
                  <a:pt x="1819217" y="426398"/>
                  <a:pt x="1823517" y="426398"/>
                </a:cubicBezTo>
                <a:cubicBezTo>
                  <a:pt x="1824951" y="429241"/>
                  <a:pt x="1819217" y="419291"/>
                  <a:pt x="1813483" y="406500"/>
                </a:cubicBezTo>
                <a:cubicBezTo>
                  <a:pt x="1806314" y="393708"/>
                  <a:pt x="1796279" y="379494"/>
                  <a:pt x="1790545" y="370966"/>
                </a:cubicBezTo>
                <a:close/>
                <a:moveTo>
                  <a:pt x="336892" y="370966"/>
                </a:moveTo>
                <a:cubicBezTo>
                  <a:pt x="325423" y="380916"/>
                  <a:pt x="303918" y="402235"/>
                  <a:pt x="283848" y="419291"/>
                </a:cubicBezTo>
                <a:cubicBezTo>
                  <a:pt x="263778" y="436348"/>
                  <a:pt x="243708" y="451981"/>
                  <a:pt x="235106" y="449139"/>
                </a:cubicBezTo>
                <a:cubicBezTo>
                  <a:pt x="248008" y="437768"/>
                  <a:pt x="265212" y="422134"/>
                  <a:pt x="283848" y="407920"/>
                </a:cubicBezTo>
                <a:cubicBezTo>
                  <a:pt x="302485" y="393707"/>
                  <a:pt x="321121" y="379494"/>
                  <a:pt x="336892" y="370966"/>
                </a:cubicBezTo>
                <a:close/>
                <a:moveTo>
                  <a:pt x="344956" y="363504"/>
                </a:moveTo>
                <a:cubicBezTo>
                  <a:pt x="346568" y="362438"/>
                  <a:pt x="346927" y="362438"/>
                  <a:pt x="345493" y="363859"/>
                </a:cubicBezTo>
                <a:cubicBezTo>
                  <a:pt x="344060" y="365280"/>
                  <a:pt x="339758" y="368123"/>
                  <a:pt x="336891" y="369544"/>
                </a:cubicBezTo>
                <a:cubicBezTo>
                  <a:pt x="340476" y="366702"/>
                  <a:pt x="343343" y="364570"/>
                  <a:pt x="344956" y="363504"/>
                </a:cubicBezTo>
                <a:close/>
                <a:moveTo>
                  <a:pt x="1134860" y="362794"/>
                </a:moveTo>
                <a:cubicBezTo>
                  <a:pt x="1132530" y="362794"/>
                  <a:pt x="1130380" y="363860"/>
                  <a:pt x="1129664" y="365281"/>
                </a:cubicBezTo>
                <a:cubicBezTo>
                  <a:pt x="1132531" y="366702"/>
                  <a:pt x="1135396" y="368125"/>
                  <a:pt x="1138265" y="368125"/>
                </a:cubicBezTo>
                <a:lnTo>
                  <a:pt x="1141132" y="366702"/>
                </a:lnTo>
                <a:cubicBezTo>
                  <a:pt x="1139699" y="363860"/>
                  <a:pt x="1137190" y="362794"/>
                  <a:pt x="1134860" y="362794"/>
                </a:cubicBezTo>
                <a:close/>
                <a:moveTo>
                  <a:pt x="364131" y="362438"/>
                </a:moveTo>
                <a:lnTo>
                  <a:pt x="344060" y="379493"/>
                </a:lnTo>
                <a:lnTo>
                  <a:pt x="342626" y="372388"/>
                </a:lnTo>
                <a:close/>
                <a:moveTo>
                  <a:pt x="1871519" y="361461"/>
                </a:moveTo>
                <a:cubicBezTo>
                  <a:pt x="1871900" y="361106"/>
                  <a:pt x="1872976" y="361727"/>
                  <a:pt x="1875126" y="363859"/>
                </a:cubicBezTo>
                <a:lnTo>
                  <a:pt x="1879188" y="377955"/>
                </a:lnTo>
                <a:lnTo>
                  <a:pt x="1876560" y="376653"/>
                </a:lnTo>
                <a:cubicBezTo>
                  <a:pt x="1875485" y="372388"/>
                  <a:pt x="1870377" y="362527"/>
                  <a:pt x="1871519" y="361461"/>
                </a:cubicBezTo>
                <a:close/>
                <a:moveTo>
                  <a:pt x="1769041" y="355332"/>
                </a:moveTo>
                <a:cubicBezTo>
                  <a:pt x="1770475" y="359596"/>
                  <a:pt x="1771908" y="363859"/>
                  <a:pt x="1773342" y="368123"/>
                </a:cubicBezTo>
                <a:cubicBezTo>
                  <a:pt x="1770475" y="368123"/>
                  <a:pt x="1770475" y="369546"/>
                  <a:pt x="1777642" y="383758"/>
                </a:cubicBezTo>
                <a:lnTo>
                  <a:pt x="1773342" y="368123"/>
                </a:lnTo>
                <a:cubicBezTo>
                  <a:pt x="1776209" y="369546"/>
                  <a:pt x="1780509" y="372389"/>
                  <a:pt x="1781944" y="372389"/>
                </a:cubicBezTo>
                <a:cubicBezTo>
                  <a:pt x="1783377" y="372389"/>
                  <a:pt x="1783377" y="372389"/>
                  <a:pt x="1780509" y="368123"/>
                </a:cubicBezTo>
                <a:cubicBezTo>
                  <a:pt x="1779077" y="365282"/>
                  <a:pt x="1776209" y="361018"/>
                  <a:pt x="1769041" y="355332"/>
                </a:cubicBezTo>
                <a:close/>
                <a:moveTo>
                  <a:pt x="1846455" y="302743"/>
                </a:moveTo>
                <a:cubicBezTo>
                  <a:pt x="1853623" y="315534"/>
                  <a:pt x="1853623" y="324062"/>
                  <a:pt x="1852189" y="328326"/>
                </a:cubicBezTo>
                <a:cubicBezTo>
                  <a:pt x="1850756" y="332591"/>
                  <a:pt x="1847888" y="334012"/>
                  <a:pt x="1846455" y="331169"/>
                </a:cubicBezTo>
                <a:cubicBezTo>
                  <a:pt x="1846455" y="322641"/>
                  <a:pt x="1846455" y="312693"/>
                  <a:pt x="1846455" y="302743"/>
                </a:cubicBezTo>
                <a:close/>
                <a:moveTo>
                  <a:pt x="434815" y="297805"/>
                </a:moveTo>
                <a:lnTo>
                  <a:pt x="420936" y="310205"/>
                </a:lnTo>
                <a:cubicBezTo>
                  <a:pt x="416098" y="314824"/>
                  <a:pt x="412156" y="319088"/>
                  <a:pt x="410005" y="322642"/>
                </a:cubicBezTo>
                <a:lnTo>
                  <a:pt x="408572" y="308428"/>
                </a:lnTo>
                <a:cubicBezTo>
                  <a:pt x="412873" y="308428"/>
                  <a:pt x="417532" y="307006"/>
                  <a:pt x="422549" y="304697"/>
                </a:cubicBezTo>
                <a:close/>
                <a:moveTo>
                  <a:pt x="1088089" y="294215"/>
                </a:moveTo>
                <a:cubicBezTo>
                  <a:pt x="1095258" y="297058"/>
                  <a:pt x="1096690" y="299900"/>
                  <a:pt x="1105292" y="301322"/>
                </a:cubicBezTo>
                <a:lnTo>
                  <a:pt x="1105292" y="309850"/>
                </a:lnTo>
                <a:cubicBezTo>
                  <a:pt x="1113893" y="316957"/>
                  <a:pt x="1118195" y="309850"/>
                  <a:pt x="1122495" y="307006"/>
                </a:cubicBezTo>
                <a:lnTo>
                  <a:pt x="1121061" y="312693"/>
                </a:lnTo>
                <a:cubicBezTo>
                  <a:pt x="1122495" y="314113"/>
                  <a:pt x="1122495" y="314113"/>
                  <a:pt x="1123929" y="314113"/>
                </a:cubicBezTo>
                <a:lnTo>
                  <a:pt x="1122495" y="318377"/>
                </a:lnTo>
                <a:cubicBezTo>
                  <a:pt x="1139698" y="311270"/>
                  <a:pt x="1136831" y="336855"/>
                  <a:pt x="1151167" y="328327"/>
                </a:cubicBezTo>
                <a:cubicBezTo>
                  <a:pt x="1149732" y="331169"/>
                  <a:pt x="1141132" y="331169"/>
                  <a:pt x="1135396" y="331169"/>
                </a:cubicBezTo>
                <a:cubicBezTo>
                  <a:pt x="1131096" y="336855"/>
                  <a:pt x="1138265" y="336855"/>
                  <a:pt x="1141132" y="341119"/>
                </a:cubicBezTo>
                <a:lnTo>
                  <a:pt x="1154034" y="338276"/>
                </a:lnTo>
                <a:cubicBezTo>
                  <a:pt x="1145432" y="349647"/>
                  <a:pt x="1165502" y="341119"/>
                  <a:pt x="1168370" y="352490"/>
                </a:cubicBezTo>
                <a:cubicBezTo>
                  <a:pt x="1155468" y="359597"/>
                  <a:pt x="1184140" y="378073"/>
                  <a:pt x="1182705" y="383759"/>
                </a:cubicBezTo>
                <a:cubicBezTo>
                  <a:pt x="1175538" y="393708"/>
                  <a:pt x="1172671" y="375230"/>
                  <a:pt x="1164068" y="379495"/>
                </a:cubicBezTo>
                <a:cubicBezTo>
                  <a:pt x="1161202" y="385180"/>
                  <a:pt x="1169804" y="385180"/>
                  <a:pt x="1171237" y="389444"/>
                </a:cubicBezTo>
                <a:lnTo>
                  <a:pt x="1156901" y="386601"/>
                </a:lnTo>
                <a:cubicBezTo>
                  <a:pt x="1151167" y="392287"/>
                  <a:pt x="1169804" y="392287"/>
                  <a:pt x="1162635" y="393708"/>
                </a:cubicBezTo>
                <a:cubicBezTo>
                  <a:pt x="1168370" y="402236"/>
                  <a:pt x="1168370" y="393708"/>
                  <a:pt x="1179838" y="396551"/>
                </a:cubicBezTo>
                <a:cubicBezTo>
                  <a:pt x="1175538" y="396551"/>
                  <a:pt x="1168370" y="400815"/>
                  <a:pt x="1172671" y="405079"/>
                </a:cubicBezTo>
                <a:cubicBezTo>
                  <a:pt x="1176971" y="406499"/>
                  <a:pt x="1179838" y="399394"/>
                  <a:pt x="1179838" y="405079"/>
                </a:cubicBezTo>
                <a:cubicBezTo>
                  <a:pt x="1165502" y="419293"/>
                  <a:pt x="1179838" y="430662"/>
                  <a:pt x="1171237" y="444876"/>
                </a:cubicBezTo>
                <a:lnTo>
                  <a:pt x="1178405" y="446297"/>
                </a:lnTo>
                <a:cubicBezTo>
                  <a:pt x="1175538" y="447719"/>
                  <a:pt x="1172671" y="447719"/>
                  <a:pt x="1174104" y="450560"/>
                </a:cubicBezTo>
                <a:lnTo>
                  <a:pt x="1178405" y="451983"/>
                </a:lnTo>
                <a:cubicBezTo>
                  <a:pt x="1176971" y="454826"/>
                  <a:pt x="1161202" y="466195"/>
                  <a:pt x="1159768" y="477566"/>
                </a:cubicBezTo>
                <a:lnTo>
                  <a:pt x="1169804" y="476145"/>
                </a:lnTo>
                <a:lnTo>
                  <a:pt x="1156901" y="481830"/>
                </a:lnTo>
                <a:lnTo>
                  <a:pt x="1169804" y="486094"/>
                </a:lnTo>
                <a:cubicBezTo>
                  <a:pt x="1156901" y="483252"/>
                  <a:pt x="1159768" y="497465"/>
                  <a:pt x="1152601" y="504572"/>
                </a:cubicBezTo>
                <a:lnTo>
                  <a:pt x="1159768" y="507415"/>
                </a:lnTo>
                <a:lnTo>
                  <a:pt x="1152601" y="510258"/>
                </a:lnTo>
                <a:lnTo>
                  <a:pt x="1158335" y="510258"/>
                </a:lnTo>
                <a:cubicBezTo>
                  <a:pt x="1155468" y="514522"/>
                  <a:pt x="1141132" y="515942"/>
                  <a:pt x="1143999" y="524470"/>
                </a:cubicBezTo>
                <a:cubicBezTo>
                  <a:pt x="1143999" y="518785"/>
                  <a:pt x="1155468" y="523049"/>
                  <a:pt x="1161202" y="525892"/>
                </a:cubicBezTo>
                <a:lnTo>
                  <a:pt x="1138265" y="537262"/>
                </a:lnTo>
                <a:cubicBezTo>
                  <a:pt x="1142565" y="540105"/>
                  <a:pt x="1141132" y="548633"/>
                  <a:pt x="1149732" y="545791"/>
                </a:cubicBezTo>
                <a:lnTo>
                  <a:pt x="1138265" y="548633"/>
                </a:lnTo>
                <a:lnTo>
                  <a:pt x="1143999" y="550055"/>
                </a:lnTo>
                <a:cubicBezTo>
                  <a:pt x="1143999" y="579902"/>
                  <a:pt x="1090956" y="581324"/>
                  <a:pt x="1106725" y="616858"/>
                </a:cubicBezTo>
                <a:lnTo>
                  <a:pt x="1109593" y="616858"/>
                </a:lnTo>
                <a:lnTo>
                  <a:pt x="1089523" y="625386"/>
                </a:lnTo>
                <a:cubicBezTo>
                  <a:pt x="1090956" y="628227"/>
                  <a:pt x="1100992" y="633913"/>
                  <a:pt x="1102425" y="639598"/>
                </a:cubicBezTo>
                <a:cubicBezTo>
                  <a:pt x="1092389" y="632491"/>
                  <a:pt x="1096690" y="646705"/>
                  <a:pt x="1086656" y="645284"/>
                </a:cubicBezTo>
                <a:cubicBezTo>
                  <a:pt x="1090956" y="650969"/>
                  <a:pt x="1095258" y="648126"/>
                  <a:pt x="1099558" y="649548"/>
                </a:cubicBezTo>
                <a:cubicBezTo>
                  <a:pt x="1105292" y="668024"/>
                  <a:pt x="1080922" y="669447"/>
                  <a:pt x="1082355" y="687923"/>
                </a:cubicBezTo>
                <a:cubicBezTo>
                  <a:pt x="1073753" y="666604"/>
                  <a:pt x="1078053" y="668024"/>
                  <a:pt x="1076620" y="655233"/>
                </a:cubicBezTo>
                <a:cubicBezTo>
                  <a:pt x="1063717" y="663761"/>
                  <a:pt x="1073753" y="670867"/>
                  <a:pt x="1065152" y="682238"/>
                </a:cubicBezTo>
                <a:lnTo>
                  <a:pt x="1072320" y="677974"/>
                </a:lnTo>
                <a:cubicBezTo>
                  <a:pt x="1086656" y="692188"/>
                  <a:pt x="1055117" y="693609"/>
                  <a:pt x="1072320" y="703558"/>
                </a:cubicBezTo>
                <a:cubicBezTo>
                  <a:pt x="1066586" y="707822"/>
                  <a:pt x="1052250" y="707822"/>
                  <a:pt x="1046516" y="713508"/>
                </a:cubicBezTo>
                <a:cubicBezTo>
                  <a:pt x="1046516" y="717772"/>
                  <a:pt x="1047949" y="719192"/>
                  <a:pt x="1050816" y="720615"/>
                </a:cubicBezTo>
                <a:lnTo>
                  <a:pt x="1060852" y="722035"/>
                </a:lnTo>
                <a:lnTo>
                  <a:pt x="1059417" y="724879"/>
                </a:lnTo>
                <a:cubicBezTo>
                  <a:pt x="1070886" y="724879"/>
                  <a:pt x="1079487" y="750462"/>
                  <a:pt x="1086656" y="741934"/>
                </a:cubicBezTo>
                <a:cubicBezTo>
                  <a:pt x="1092389" y="751884"/>
                  <a:pt x="1102425" y="751884"/>
                  <a:pt x="1108159" y="758990"/>
                </a:cubicBezTo>
                <a:lnTo>
                  <a:pt x="1112461" y="750462"/>
                </a:lnTo>
                <a:cubicBezTo>
                  <a:pt x="1115328" y="754726"/>
                  <a:pt x="1118195" y="760412"/>
                  <a:pt x="1122495" y="760412"/>
                </a:cubicBezTo>
                <a:cubicBezTo>
                  <a:pt x="1122495" y="758990"/>
                  <a:pt x="1122495" y="757569"/>
                  <a:pt x="1122495" y="756148"/>
                </a:cubicBezTo>
                <a:cubicBezTo>
                  <a:pt x="1133964" y="767519"/>
                  <a:pt x="1145432" y="771783"/>
                  <a:pt x="1156901" y="777467"/>
                </a:cubicBezTo>
                <a:cubicBezTo>
                  <a:pt x="1158335" y="771783"/>
                  <a:pt x="1159768" y="767519"/>
                  <a:pt x="1154034" y="763253"/>
                </a:cubicBezTo>
                <a:cubicBezTo>
                  <a:pt x="1168370" y="758990"/>
                  <a:pt x="1178405" y="785995"/>
                  <a:pt x="1195608"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1"/>
                  <a:pt x="1247217" y="803052"/>
                </a:cubicBezTo>
                <a:cubicBezTo>
                  <a:pt x="1258686" y="821528"/>
                  <a:pt x="1280189" y="827215"/>
                  <a:pt x="1295959" y="838584"/>
                </a:cubicBezTo>
                <a:lnTo>
                  <a:pt x="1301693" y="845691"/>
                </a:lnTo>
                <a:lnTo>
                  <a:pt x="1303126" y="844270"/>
                </a:lnTo>
                <a:lnTo>
                  <a:pt x="1298826" y="838584"/>
                </a:lnTo>
                <a:cubicBezTo>
                  <a:pt x="1305993" y="842849"/>
                  <a:pt x="1311728" y="848534"/>
                  <a:pt x="1314595" y="855641"/>
                </a:cubicBezTo>
                <a:cubicBezTo>
                  <a:pt x="1316029" y="852798"/>
                  <a:pt x="1321764" y="845691"/>
                  <a:pt x="1327498" y="844270"/>
                </a:cubicBezTo>
                <a:cubicBezTo>
                  <a:pt x="1323197" y="855641"/>
                  <a:pt x="1353303" y="844270"/>
                  <a:pt x="1356170" y="859905"/>
                </a:cubicBezTo>
                <a:cubicBezTo>
                  <a:pt x="1357603" y="858484"/>
                  <a:pt x="1353303" y="857062"/>
                  <a:pt x="1357603" y="854219"/>
                </a:cubicBezTo>
                <a:cubicBezTo>
                  <a:pt x="1379107" y="865589"/>
                  <a:pt x="1404911" y="892595"/>
                  <a:pt x="1435016" y="895438"/>
                </a:cubicBezTo>
                <a:cubicBezTo>
                  <a:pt x="1426414" y="918180"/>
                  <a:pt x="1450786" y="922444"/>
                  <a:pt x="1460820" y="938078"/>
                </a:cubicBezTo>
                <a:cubicBezTo>
                  <a:pt x="1470856" y="926708"/>
                  <a:pt x="1456520" y="928128"/>
                  <a:pt x="1456520" y="916757"/>
                </a:cubicBezTo>
                <a:cubicBezTo>
                  <a:pt x="1461896" y="921022"/>
                  <a:pt x="1464047" y="910895"/>
                  <a:pt x="1469019" y="912161"/>
                </a:cubicBezTo>
                <a:lnTo>
                  <a:pt x="1474695" y="917728"/>
                </a:lnTo>
                <a:lnTo>
                  <a:pt x="1474082" y="922799"/>
                </a:lnTo>
                <a:cubicBezTo>
                  <a:pt x="1473007" y="925996"/>
                  <a:pt x="1473007" y="928839"/>
                  <a:pt x="1479458" y="929549"/>
                </a:cubicBezTo>
                <a:lnTo>
                  <a:pt x="1483758" y="921021"/>
                </a:lnTo>
                <a:lnTo>
                  <a:pt x="1486625" y="935235"/>
                </a:lnTo>
                <a:cubicBezTo>
                  <a:pt x="1513864" y="940920"/>
                  <a:pt x="1532499" y="956555"/>
                  <a:pt x="1558304" y="956555"/>
                </a:cubicBezTo>
                <a:cubicBezTo>
                  <a:pt x="1558304" y="959398"/>
                  <a:pt x="1556871" y="963662"/>
                  <a:pt x="1552570" y="965082"/>
                </a:cubicBezTo>
                <a:cubicBezTo>
                  <a:pt x="1562605" y="969346"/>
                  <a:pt x="1566905" y="989246"/>
                  <a:pt x="1582676" y="984981"/>
                </a:cubicBezTo>
                <a:lnTo>
                  <a:pt x="1581241" y="980717"/>
                </a:lnTo>
                <a:cubicBezTo>
                  <a:pt x="1602746" y="980717"/>
                  <a:pt x="1594144" y="999195"/>
                  <a:pt x="1614215" y="1011987"/>
                </a:cubicBezTo>
                <a:cubicBezTo>
                  <a:pt x="1609913" y="1010566"/>
                  <a:pt x="1601311" y="999195"/>
                  <a:pt x="1595577" y="1009145"/>
                </a:cubicBezTo>
                <a:cubicBezTo>
                  <a:pt x="1594144" y="1016250"/>
                  <a:pt x="1605613" y="1020514"/>
                  <a:pt x="1611347" y="1016250"/>
                </a:cubicBezTo>
                <a:lnTo>
                  <a:pt x="1604179" y="1027621"/>
                </a:lnTo>
                <a:cubicBezTo>
                  <a:pt x="1604179" y="1019093"/>
                  <a:pt x="1595577" y="1016250"/>
                  <a:pt x="1591277" y="1010566"/>
                </a:cubicBezTo>
                <a:cubicBezTo>
                  <a:pt x="1592710" y="1011987"/>
                  <a:pt x="1591277" y="1014830"/>
                  <a:pt x="1591277" y="1017673"/>
                </a:cubicBezTo>
                <a:cubicBezTo>
                  <a:pt x="1586976" y="1011987"/>
                  <a:pt x="1579809" y="1009145"/>
                  <a:pt x="1574074" y="1002038"/>
                </a:cubicBezTo>
                <a:lnTo>
                  <a:pt x="1585543" y="1006302"/>
                </a:lnTo>
                <a:cubicBezTo>
                  <a:pt x="1586976" y="992088"/>
                  <a:pt x="1568340" y="997774"/>
                  <a:pt x="1565473" y="992088"/>
                </a:cubicBezTo>
                <a:cubicBezTo>
                  <a:pt x="1559738" y="1003459"/>
                  <a:pt x="1566905" y="1004880"/>
                  <a:pt x="1556871" y="1010566"/>
                </a:cubicBezTo>
                <a:cubicBezTo>
                  <a:pt x="1536801" y="1006302"/>
                  <a:pt x="1551137" y="993510"/>
                  <a:pt x="1538234" y="976453"/>
                </a:cubicBezTo>
                <a:lnTo>
                  <a:pt x="1542535" y="973612"/>
                </a:lnTo>
                <a:cubicBezTo>
                  <a:pt x="1536801" y="969346"/>
                  <a:pt x="1538234" y="956555"/>
                  <a:pt x="1526765" y="960819"/>
                </a:cubicBezTo>
                <a:cubicBezTo>
                  <a:pt x="1523898" y="967925"/>
                  <a:pt x="1529632" y="970769"/>
                  <a:pt x="1531067" y="975032"/>
                </a:cubicBezTo>
                <a:cubicBezTo>
                  <a:pt x="1528199" y="977876"/>
                  <a:pt x="1526765" y="957977"/>
                  <a:pt x="1518164" y="962241"/>
                </a:cubicBezTo>
                <a:cubicBezTo>
                  <a:pt x="1519598" y="973612"/>
                  <a:pt x="1531067" y="983560"/>
                  <a:pt x="1539668" y="987824"/>
                </a:cubicBezTo>
                <a:cubicBezTo>
                  <a:pt x="1538234" y="990667"/>
                  <a:pt x="1535367" y="993510"/>
                  <a:pt x="1535367" y="999195"/>
                </a:cubicBezTo>
                <a:cubicBezTo>
                  <a:pt x="1512429" y="979296"/>
                  <a:pt x="1488059" y="953713"/>
                  <a:pt x="1459388" y="948027"/>
                </a:cubicBezTo>
                <a:cubicBezTo>
                  <a:pt x="1466555" y="967925"/>
                  <a:pt x="1452219" y="946606"/>
                  <a:pt x="1449352" y="962241"/>
                </a:cubicBezTo>
                <a:cubicBezTo>
                  <a:pt x="1452219" y="950870"/>
                  <a:pt x="1439317" y="956555"/>
                  <a:pt x="1433583" y="949449"/>
                </a:cubicBezTo>
                <a:cubicBezTo>
                  <a:pt x="1424982" y="959398"/>
                  <a:pt x="1443617" y="965082"/>
                  <a:pt x="1435016" y="969346"/>
                </a:cubicBezTo>
                <a:cubicBezTo>
                  <a:pt x="1422114" y="960819"/>
                  <a:pt x="1412079" y="932392"/>
                  <a:pt x="1392008" y="928128"/>
                </a:cubicBezTo>
                <a:cubicBezTo>
                  <a:pt x="1390576" y="933814"/>
                  <a:pt x="1394876" y="935235"/>
                  <a:pt x="1394876" y="938078"/>
                </a:cubicBezTo>
                <a:cubicBezTo>
                  <a:pt x="1384841" y="929549"/>
                  <a:pt x="1380540" y="896859"/>
                  <a:pt x="1364771" y="911073"/>
                </a:cubicBezTo>
                <a:cubicBezTo>
                  <a:pt x="1367638" y="919601"/>
                  <a:pt x="1371938" y="929549"/>
                  <a:pt x="1374805" y="938078"/>
                </a:cubicBezTo>
                <a:cubicBezTo>
                  <a:pt x="1373373" y="938078"/>
                  <a:pt x="1370505" y="938078"/>
                  <a:pt x="1366204" y="939499"/>
                </a:cubicBezTo>
                <a:lnTo>
                  <a:pt x="1367638"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1"/>
                  <a:pt x="1298826" y="921021"/>
                  <a:pt x="1314595" y="928128"/>
                </a:cubicBezTo>
                <a:cubicBezTo>
                  <a:pt x="1320329" y="919601"/>
                  <a:pt x="1305993" y="912494"/>
                  <a:pt x="1311728" y="913916"/>
                </a:cubicBezTo>
                <a:cubicBezTo>
                  <a:pt x="1317462" y="919601"/>
                  <a:pt x="1333232" y="916757"/>
                  <a:pt x="1334665" y="928128"/>
                </a:cubicBezTo>
                <a:lnTo>
                  <a:pt x="1317462" y="919601"/>
                </a:lnTo>
                <a:cubicBezTo>
                  <a:pt x="1311728" y="935235"/>
                  <a:pt x="1324631" y="923864"/>
                  <a:pt x="1324631" y="932392"/>
                </a:cubicBezTo>
                <a:cubicBezTo>
                  <a:pt x="1314595" y="942342"/>
                  <a:pt x="1310295" y="923864"/>
                  <a:pt x="1300259" y="928128"/>
                </a:cubicBezTo>
                <a:lnTo>
                  <a:pt x="1301693" y="929549"/>
                </a:lnTo>
                <a:cubicBezTo>
                  <a:pt x="1288791" y="921021"/>
                  <a:pt x="1290225" y="925285"/>
                  <a:pt x="1278756" y="912494"/>
                </a:cubicBezTo>
                <a:cubicBezTo>
                  <a:pt x="1283056" y="899702"/>
                  <a:pt x="1287358" y="906809"/>
                  <a:pt x="1295959" y="903966"/>
                </a:cubicBezTo>
                <a:cubicBezTo>
                  <a:pt x="1274455" y="892595"/>
                  <a:pt x="1254385" y="854219"/>
                  <a:pt x="1221413" y="868433"/>
                </a:cubicBezTo>
                <a:lnTo>
                  <a:pt x="1230014" y="885488"/>
                </a:lnTo>
                <a:cubicBezTo>
                  <a:pt x="1219979" y="884067"/>
                  <a:pt x="1211377" y="865589"/>
                  <a:pt x="1204210" y="882646"/>
                </a:cubicBezTo>
                <a:cubicBezTo>
                  <a:pt x="1217111" y="881224"/>
                  <a:pt x="1207077" y="891174"/>
                  <a:pt x="1211377" y="895438"/>
                </a:cubicBezTo>
                <a:lnTo>
                  <a:pt x="1214244" y="898281"/>
                </a:lnTo>
                <a:cubicBezTo>
                  <a:pt x="1214244" y="898281"/>
                  <a:pt x="1217111" y="902545"/>
                  <a:pt x="1214244" y="903966"/>
                </a:cubicBezTo>
                <a:cubicBezTo>
                  <a:pt x="1209944" y="891174"/>
                  <a:pt x="1199908" y="882646"/>
                  <a:pt x="1194174" y="874117"/>
                </a:cubicBezTo>
                <a:cubicBezTo>
                  <a:pt x="1195608" y="879803"/>
                  <a:pt x="1185573" y="882646"/>
                  <a:pt x="1184140" y="884067"/>
                </a:cubicBezTo>
                <a:cubicBezTo>
                  <a:pt x="1176971" y="876960"/>
                  <a:pt x="1187007" y="875540"/>
                  <a:pt x="1189874" y="871276"/>
                </a:cubicBezTo>
                <a:cubicBezTo>
                  <a:pt x="1185573" y="868433"/>
                  <a:pt x="1182705" y="857062"/>
                  <a:pt x="1175538" y="864169"/>
                </a:cubicBezTo>
                <a:cubicBezTo>
                  <a:pt x="1166937" y="868433"/>
                  <a:pt x="1179838" y="875540"/>
                  <a:pt x="1178405" y="882646"/>
                </a:cubicBezTo>
                <a:lnTo>
                  <a:pt x="1159768" y="859905"/>
                </a:lnTo>
                <a:lnTo>
                  <a:pt x="1159768" y="862748"/>
                </a:lnTo>
                <a:cubicBezTo>
                  <a:pt x="1158335" y="859905"/>
                  <a:pt x="1155468" y="855641"/>
                  <a:pt x="1152601" y="857062"/>
                </a:cubicBezTo>
                <a:lnTo>
                  <a:pt x="1151636" y="862322"/>
                </a:lnTo>
                <a:lnTo>
                  <a:pt x="1144906" y="858145"/>
                </a:lnTo>
                <a:cubicBezTo>
                  <a:pt x="1142117" y="853564"/>
                  <a:pt x="1139833" y="848334"/>
                  <a:pt x="1135935" y="846802"/>
                </a:cubicBezTo>
                <a:lnTo>
                  <a:pt x="1125761" y="849836"/>
                </a:lnTo>
                <a:lnTo>
                  <a:pt x="1125362" y="849955"/>
                </a:lnTo>
                <a:lnTo>
                  <a:pt x="1121061" y="841427"/>
                </a:lnTo>
                <a:cubicBezTo>
                  <a:pt x="1119628" y="841427"/>
                  <a:pt x="1116761" y="844270"/>
                  <a:pt x="1118195" y="845691"/>
                </a:cubicBezTo>
                <a:lnTo>
                  <a:pt x="1113893" y="837163"/>
                </a:lnTo>
                <a:cubicBezTo>
                  <a:pt x="1106368" y="828635"/>
                  <a:pt x="1105292" y="839295"/>
                  <a:pt x="1102806" y="845758"/>
                </a:cubicBezTo>
                <a:lnTo>
                  <a:pt x="1101310" y="847690"/>
                </a:lnTo>
                <a:lnTo>
                  <a:pt x="1099558" y="849955"/>
                </a:lnTo>
                <a:cubicBezTo>
                  <a:pt x="1093823" y="849955"/>
                  <a:pt x="1089523" y="854219"/>
                  <a:pt x="1090956" y="857062"/>
                </a:cubicBezTo>
                <a:lnTo>
                  <a:pt x="1080922" y="842849"/>
                </a:lnTo>
                <a:cubicBezTo>
                  <a:pt x="1080922" y="828635"/>
                  <a:pt x="1062284" y="818685"/>
                  <a:pt x="1070886" y="798787"/>
                </a:cubicBezTo>
                <a:cubicBezTo>
                  <a:pt x="1066586" y="798787"/>
                  <a:pt x="1062284" y="800209"/>
                  <a:pt x="1062284" y="804473"/>
                </a:cubicBezTo>
                <a:cubicBezTo>
                  <a:pt x="1053683" y="798787"/>
                  <a:pt x="1057985" y="820108"/>
                  <a:pt x="1043649" y="810158"/>
                </a:cubicBezTo>
                <a:cubicBezTo>
                  <a:pt x="1042214" y="813001"/>
                  <a:pt x="1045081" y="813001"/>
                  <a:pt x="1046516" y="815844"/>
                </a:cubicBezTo>
                <a:cubicBezTo>
                  <a:pt x="1042214" y="814421"/>
                  <a:pt x="1040781" y="813001"/>
                  <a:pt x="1040781" y="810158"/>
                </a:cubicBezTo>
                <a:cubicBezTo>
                  <a:pt x="1040781" y="813001"/>
                  <a:pt x="1039347" y="814421"/>
                  <a:pt x="1036480" y="817265"/>
                </a:cubicBezTo>
                <a:cubicBezTo>
                  <a:pt x="1039347" y="810158"/>
                  <a:pt x="1032180" y="808737"/>
                  <a:pt x="1027879" y="808737"/>
                </a:cubicBezTo>
                <a:lnTo>
                  <a:pt x="1027879" y="822951"/>
                </a:lnTo>
                <a:cubicBezTo>
                  <a:pt x="1026446" y="815844"/>
                  <a:pt x="1025011" y="813001"/>
                  <a:pt x="1017844" y="811580"/>
                </a:cubicBezTo>
                <a:lnTo>
                  <a:pt x="1013543" y="820108"/>
                </a:lnTo>
                <a:cubicBezTo>
                  <a:pt x="1003508" y="813001"/>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5"/>
                  <a:pt x="974837" y="825792"/>
                  <a:pt x="969102" y="828635"/>
                </a:cubicBezTo>
                <a:lnTo>
                  <a:pt x="977702" y="832899"/>
                </a:lnTo>
                <a:cubicBezTo>
                  <a:pt x="974837" y="834320"/>
                  <a:pt x="969102" y="835742"/>
                  <a:pt x="969102" y="838584"/>
                </a:cubicBezTo>
                <a:cubicBezTo>
                  <a:pt x="970535" y="840006"/>
                  <a:pt x="971969" y="840006"/>
                  <a:pt x="973402" y="840006"/>
                </a:cubicBezTo>
                <a:cubicBezTo>
                  <a:pt x="963367" y="845691"/>
                  <a:pt x="959067" y="854219"/>
                  <a:pt x="954767" y="861326"/>
                </a:cubicBezTo>
                <a:cubicBezTo>
                  <a:pt x="960501" y="864169"/>
                  <a:pt x="964801" y="865589"/>
                  <a:pt x="969102" y="862748"/>
                </a:cubicBezTo>
                <a:cubicBezTo>
                  <a:pt x="973402" y="874117"/>
                  <a:pt x="947598" y="876960"/>
                  <a:pt x="944731" y="889752"/>
                </a:cubicBezTo>
                <a:lnTo>
                  <a:pt x="949031" y="891174"/>
                </a:lnTo>
                <a:lnTo>
                  <a:pt x="938996" y="894017"/>
                </a:lnTo>
                <a:cubicBezTo>
                  <a:pt x="943298" y="894017"/>
                  <a:pt x="944731" y="896859"/>
                  <a:pt x="949031" y="898281"/>
                </a:cubicBezTo>
                <a:cubicBezTo>
                  <a:pt x="944731" y="909651"/>
                  <a:pt x="937564" y="922444"/>
                  <a:pt x="917493" y="919601"/>
                </a:cubicBezTo>
                <a:cubicBezTo>
                  <a:pt x="923228" y="918180"/>
                  <a:pt x="924661" y="929549"/>
                  <a:pt x="934695" y="926708"/>
                </a:cubicBezTo>
                <a:cubicBezTo>
                  <a:pt x="917493" y="930971"/>
                  <a:pt x="913192" y="946606"/>
                  <a:pt x="903158" y="956555"/>
                </a:cubicBezTo>
                <a:lnTo>
                  <a:pt x="895989" y="959398"/>
                </a:lnTo>
                <a:lnTo>
                  <a:pt x="897423" y="960819"/>
                </a:lnTo>
                <a:lnTo>
                  <a:pt x="901723" y="959398"/>
                </a:lnTo>
                <a:cubicBezTo>
                  <a:pt x="897423" y="963662"/>
                  <a:pt x="893122" y="966505"/>
                  <a:pt x="885955" y="967925"/>
                </a:cubicBezTo>
                <a:cubicBezTo>
                  <a:pt x="888822" y="969346"/>
                  <a:pt x="895989" y="975032"/>
                  <a:pt x="897423" y="979296"/>
                </a:cubicBezTo>
                <a:cubicBezTo>
                  <a:pt x="887387" y="973612"/>
                  <a:pt x="900290" y="997774"/>
                  <a:pt x="884520" y="997774"/>
                </a:cubicBezTo>
                <a:cubicBezTo>
                  <a:pt x="887387" y="1000616"/>
                  <a:pt x="887387" y="996352"/>
                  <a:pt x="890255" y="1000616"/>
                </a:cubicBezTo>
                <a:cubicBezTo>
                  <a:pt x="881653" y="1014830"/>
                  <a:pt x="855849" y="1029044"/>
                  <a:pt x="854416" y="1050363"/>
                </a:cubicBezTo>
                <a:cubicBezTo>
                  <a:pt x="832911" y="1040413"/>
                  <a:pt x="830044" y="1057470"/>
                  <a:pt x="815708" y="1061734"/>
                </a:cubicBezTo>
                <a:cubicBezTo>
                  <a:pt x="827177" y="1071682"/>
                  <a:pt x="825744" y="1060311"/>
                  <a:pt x="835778" y="1063155"/>
                </a:cubicBezTo>
                <a:cubicBezTo>
                  <a:pt x="830044" y="1065998"/>
                  <a:pt x="848681" y="1071682"/>
                  <a:pt x="834346" y="1075946"/>
                </a:cubicBezTo>
                <a:cubicBezTo>
                  <a:pt x="837213" y="1077368"/>
                  <a:pt x="837213" y="1077368"/>
                  <a:pt x="838646" y="1077368"/>
                </a:cubicBezTo>
                <a:cubicBezTo>
                  <a:pt x="834346" y="1080212"/>
                  <a:pt x="825744" y="1068841"/>
                  <a:pt x="824310" y="1077368"/>
                </a:cubicBezTo>
                <a:lnTo>
                  <a:pt x="832911" y="1083053"/>
                </a:lnTo>
                <a:lnTo>
                  <a:pt x="818575" y="1081632"/>
                </a:lnTo>
                <a:cubicBezTo>
                  <a:pt x="814275" y="1100110"/>
                  <a:pt x="799940" y="1110059"/>
                  <a:pt x="799940" y="1129957"/>
                </a:cubicBezTo>
                <a:cubicBezTo>
                  <a:pt x="798505" y="1129957"/>
                  <a:pt x="794205" y="1127114"/>
                  <a:pt x="792771" y="1124273"/>
                </a:cubicBezTo>
                <a:cubicBezTo>
                  <a:pt x="789904" y="1131378"/>
                  <a:pt x="771268" y="1129957"/>
                  <a:pt x="775568" y="1142749"/>
                </a:cubicBezTo>
                <a:lnTo>
                  <a:pt x="779869" y="1142749"/>
                </a:lnTo>
                <a:cubicBezTo>
                  <a:pt x="779869" y="1152699"/>
                  <a:pt x="774135" y="1152699"/>
                  <a:pt x="766966" y="1154120"/>
                </a:cubicBezTo>
                <a:lnTo>
                  <a:pt x="738295" y="1161227"/>
                </a:lnTo>
                <a:cubicBezTo>
                  <a:pt x="735428" y="1154120"/>
                  <a:pt x="733995" y="1147013"/>
                  <a:pt x="729693" y="1139907"/>
                </a:cubicBezTo>
                <a:cubicBezTo>
                  <a:pt x="731128" y="1141328"/>
                  <a:pt x="732560"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0" y="1132800"/>
                </a:lnTo>
                <a:cubicBezTo>
                  <a:pt x="732560" y="1131378"/>
                  <a:pt x="731128" y="1129957"/>
                  <a:pt x="731128" y="1128536"/>
                </a:cubicBezTo>
                <a:lnTo>
                  <a:pt x="754065" y="1122850"/>
                </a:lnTo>
                <a:cubicBezTo>
                  <a:pt x="752631" y="1122850"/>
                  <a:pt x="751198" y="1121429"/>
                  <a:pt x="749763" y="1118586"/>
                </a:cubicBezTo>
                <a:cubicBezTo>
                  <a:pt x="752631" y="1104374"/>
                  <a:pt x="765534" y="1118586"/>
                  <a:pt x="781302" y="1112902"/>
                </a:cubicBezTo>
                <a:lnTo>
                  <a:pt x="784169" y="1117166"/>
                </a:lnTo>
                <a:cubicBezTo>
                  <a:pt x="787037" y="1114323"/>
                  <a:pt x="799940" y="1118586"/>
                  <a:pt x="795638" y="1108638"/>
                </a:cubicBezTo>
                <a:lnTo>
                  <a:pt x="787685" y="1107095"/>
                </a:lnTo>
                <a:lnTo>
                  <a:pt x="792771" y="1101531"/>
                </a:lnTo>
                <a:cubicBezTo>
                  <a:pt x="781302" y="1098688"/>
                  <a:pt x="771268" y="1105795"/>
                  <a:pt x="768401" y="1111479"/>
                </a:cubicBezTo>
                <a:cubicBezTo>
                  <a:pt x="766966" y="1110059"/>
                  <a:pt x="762666" y="1107216"/>
                  <a:pt x="758365" y="1105795"/>
                </a:cubicBezTo>
                <a:cubicBezTo>
                  <a:pt x="767684" y="1099399"/>
                  <a:pt x="778077" y="1093358"/>
                  <a:pt x="786679" y="1086252"/>
                </a:cubicBezTo>
                <a:lnTo>
                  <a:pt x="801661" y="1064121"/>
                </a:lnTo>
                <a:lnTo>
                  <a:pt x="797967" y="1067241"/>
                </a:lnTo>
                <a:cubicBezTo>
                  <a:pt x="794921" y="1067774"/>
                  <a:pt x="791337" y="1068129"/>
                  <a:pt x="789903" y="1070261"/>
                </a:cubicBezTo>
                <a:cubicBezTo>
                  <a:pt x="791336" y="1067420"/>
                  <a:pt x="794205" y="1065997"/>
                  <a:pt x="787036" y="1063155"/>
                </a:cubicBezTo>
                <a:lnTo>
                  <a:pt x="802315" y="1063155"/>
                </a:lnTo>
                <a:lnTo>
                  <a:pt x="804240" y="1060311"/>
                </a:lnTo>
                <a:cubicBezTo>
                  <a:pt x="785604" y="1061734"/>
                  <a:pt x="807107" y="1056048"/>
                  <a:pt x="791338" y="1050363"/>
                </a:cubicBezTo>
                <a:cubicBezTo>
                  <a:pt x="801372" y="1054627"/>
                  <a:pt x="795638" y="1044678"/>
                  <a:pt x="802807" y="1041835"/>
                </a:cubicBezTo>
                <a:cubicBezTo>
                  <a:pt x="792771" y="1034728"/>
                  <a:pt x="788471" y="1047520"/>
                  <a:pt x="784169" y="1038992"/>
                </a:cubicBezTo>
                <a:cubicBezTo>
                  <a:pt x="792771" y="1030464"/>
                  <a:pt x="818575" y="1029044"/>
                  <a:pt x="821443" y="1014830"/>
                </a:cubicBezTo>
                <a:cubicBezTo>
                  <a:pt x="817143" y="1013409"/>
                  <a:pt x="815708" y="1016250"/>
                  <a:pt x="812841" y="1014830"/>
                </a:cubicBezTo>
                <a:cubicBezTo>
                  <a:pt x="820010" y="1009145"/>
                  <a:pt x="850114" y="1011987"/>
                  <a:pt x="837213" y="997774"/>
                </a:cubicBezTo>
                <a:cubicBezTo>
                  <a:pt x="828611" y="997774"/>
                  <a:pt x="820010" y="997774"/>
                  <a:pt x="811408" y="999195"/>
                </a:cubicBezTo>
                <a:cubicBezTo>
                  <a:pt x="811408" y="997774"/>
                  <a:pt x="811408" y="996352"/>
                  <a:pt x="809974" y="992088"/>
                </a:cubicBezTo>
                <a:lnTo>
                  <a:pt x="799940" y="990667"/>
                </a:lnTo>
                <a:cubicBezTo>
                  <a:pt x="804240" y="979296"/>
                  <a:pt x="821443" y="992088"/>
                  <a:pt x="834346" y="992088"/>
                </a:cubicBezTo>
                <a:lnTo>
                  <a:pt x="827177" y="980717"/>
                </a:lnTo>
                <a:cubicBezTo>
                  <a:pt x="825744" y="966505"/>
                  <a:pt x="838646" y="959398"/>
                  <a:pt x="857283" y="960819"/>
                </a:cubicBezTo>
                <a:cubicBezTo>
                  <a:pt x="858716" y="957977"/>
                  <a:pt x="863017" y="949449"/>
                  <a:pt x="851549" y="948027"/>
                </a:cubicBezTo>
                <a:cubicBezTo>
                  <a:pt x="835778" y="945184"/>
                  <a:pt x="824310" y="943763"/>
                  <a:pt x="818575" y="953713"/>
                </a:cubicBezTo>
                <a:cubicBezTo>
                  <a:pt x="827177" y="960819"/>
                  <a:pt x="834346" y="950870"/>
                  <a:pt x="832911" y="955134"/>
                </a:cubicBezTo>
                <a:cubicBezTo>
                  <a:pt x="828611" y="957977"/>
                  <a:pt x="831478" y="970769"/>
                  <a:pt x="821443" y="969346"/>
                </a:cubicBezTo>
                <a:lnTo>
                  <a:pt x="828611" y="957977"/>
                </a:lnTo>
                <a:cubicBezTo>
                  <a:pt x="814275" y="950870"/>
                  <a:pt x="825744" y="962241"/>
                  <a:pt x="817143" y="960819"/>
                </a:cubicBezTo>
                <a:cubicBezTo>
                  <a:pt x="807107" y="952291"/>
                  <a:pt x="824310" y="952291"/>
                  <a:pt x="820010" y="943763"/>
                </a:cubicBezTo>
                <a:lnTo>
                  <a:pt x="818575" y="943763"/>
                </a:lnTo>
                <a:cubicBezTo>
                  <a:pt x="827177" y="935235"/>
                  <a:pt x="822877" y="935235"/>
                  <a:pt x="834346" y="929549"/>
                </a:cubicBezTo>
                <a:cubicBezTo>
                  <a:pt x="847247" y="935235"/>
                  <a:pt x="840080" y="936656"/>
                  <a:pt x="842947" y="943763"/>
                </a:cubicBezTo>
                <a:cubicBezTo>
                  <a:pt x="851549" y="928128"/>
                  <a:pt x="887387" y="921021"/>
                  <a:pt x="873052" y="894017"/>
                </a:cubicBezTo>
                <a:lnTo>
                  <a:pt x="857283" y="896859"/>
                </a:lnTo>
                <a:cubicBezTo>
                  <a:pt x="858716" y="889752"/>
                  <a:pt x="875919" y="886910"/>
                  <a:pt x="858716" y="878383"/>
                </a:cubicBezTo>
                <a:cubicBezTo>
                  <a:pt x="860150" y="886910"/>
                  <a:pt x="851549" y="879803"/>
                  <a:pt x="847247" y="881224"/>
                </a:cubicBezTo>
                <a:lnTo>
                  <a:pt x="848681" y="881224"/>
                </a:lnTo>
                <a:cubicBezTo>
                  <a:pt x="847247" y="881224"/>
                  <a:pt x="844380" y="882646"/>
                  <a:pt x="842947" y="879803"/>
                </a:cubicBezTo>
                <a:cubicBezTo>
                  <a:pt x="854416" y="879803"/>
                  <a:pt x="861583" y="874117"/>
                  <a:pt x="870184" y="871276"/>
                </a:cubicBezTo>
                <a:cubicBezTo>
                  <a:pt x="864450" y="872696"/>
                  <a:pt x="861583" y="864169"/>
                  <a:pt x="860150" y="862748"/>
                </a:cubicBezTo>
                <a:cubicBezTo>
                  <a:pt x="864450" y="859905"/>
                  <a:pt x="867317" y="867012"/>
                  <a:pt x="871619" y="869853"/>
                </a:cubicBezTo>
                <a:cubicBezTo>
                  <a:pt x="873052" y="868433"/>
                  <a:pt x="884520" y="868433"/>
                  <a:pt x="877353" y="861326"/>
                </a:cubicBezTo>
                <a:cubicBezTo>
                  <a:pt x="873052" y="852798"/>
                  <a:pt x="867317" y="861326"/>
                  <a:pt x="860150" y="859905"/>
                </a:cubicBezTo>
                <a:lnTo>
                  <a:pt x="881653" y="849955"/>
                </a:lnTo>
                <a:lnTo>
                  <a:pt x="878786" y="849955"/>
                </a:lnTo>
                <a:cubicBezTo>
                  <a:pt x="883087"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7" y="818685"/>
                </a:cubicBezTo>
                <a:lnTo>
                  <a:pt x="895989" y="817265"/>
                </a:lnTo>
                <a:cubicBezTo>
                  <a:pt x="906025" y="811580"/>
                  <a:pt x="884520" y="808737"/>
                  <a:pt x="883087" y="804473"/>
                </a:cubicBezTo>
                <a:cubicBezTo>
                  <a:pt x="883087" y="801630"/>
                  <a:pt x="878786" y="795945"/>
                  <a:pt x="875919" y="797366"/>
                </a:cubicBezTo>
                <a:lnTo>
                  <a:pt x="888822" y="791681"/>
                </a:lnTo>
                <a:cubicBezTo>
                  <a:pt x="901723" y="794523"/>
                  <a:pt x="911759" y="781731"/>
                  <a:pt x="930395" y="791681"/>
                </a:cubicBezTo>
                <a:cubicBezTo>
                  <a:pt x="930395" y="788838"/>
                  <a:pt x="927528" y="784574"/>
                  <a:pt x="924661" y="784574"/>
                </a:cubicBezTo>
                <a:cubicBezTo>
                  <a:pt x="927528" y="781731"/>
                  <a:pt x="924661" y="780310"/>
                  <a:pt x="921793" y="778888"/>
                </a:cubicBezTo>
                <a:lnTo>
                  <a:pt x="913192" y="778888"/>
                </a:lnTo>
                <a:cubicBezTo>
                  <a:pt x="914626" y="778888"/>
                  <a:pt x="916059" y="777467"/>
                  <a:pt x="916059" y="776047"/>
                </a:cubicBezTo>
                <a:cubicBezTo>
                  <a:pt x="916059" y="776047"/>
                  <a:pt x="916059" y="774624"/>
                  <a:pt x="916059" y="773203"/>
                </a:cubicBezTo>
                <a:cubicBezTo>
                  <a:pt x="916059" y="771783"/>
                  <a:pt x="916059" y="771783"/>
                  <a:pt x="916059" y="770360"/>
                </a:cubicBezTo>
                <a:lnTo>
                  <a:pt x="911759" y="771783"/>
                </a:lnTo>
                <a:lnTo>
                  <a:pt x="908892" y="776047"/>
                </a:lnTo>
                <a:cubicBezTo>
                  <a:pt x="917493" y="751884"/>
                  <a:pt x="871619" y="780310"/>
                  <a:pt x="874486" y="749041"/>
                </a:cubicBezTo>
                <a:cubicBezTo>
                  <a:pt x="878786" y="753305"/>
                  <a:pt x="887387" y="746198"/>
                  <a:pt x="884520" y="760412"/>
                </a:cubicBezTo>
                <a:cubicBezTo>
                  <a:pt x="897423" y="758990"/>
                  <a:pt x="890255" y="741934"/>
                  <a:pt x="898856" y="736249"/>
                </a:cubicBezTo>
                <a:cubicBezTo>
                  <a:pt x="887387" y="720615"/>
                  <a:pt x="857283" y="724879"/>
                  <a:pt x="847247" y="700716"/>
                </a:cubicBezTo>
                <a:cubicBezTo>
                  <a:pt x="847247" y="704980"/>
                  <a:pt x="849039" y="707823"/>
                  <a:pt x="850473" y="710843"/>
                </a:cubicBezTo>
                <a:lnTo>
                  <a:pt x="850774" y="713968"/>
                </a:lnTo>
                <a:lnTo>
                  <a:pt x="845814" y="707822"/>
                </a:lnTo>
                <a:lnTo>
                  <a:pt x="844380" y="709244"/>
                </a:lnTo>
                <a:lnTo>
                  <a:pt x="850810" y="714342"/>
                </a:lnTo>
                <a:lnTo>
                  <a:pt x="851549" y="722035"/>
                </a:lnTo>
                <a:cubicBezTo>
                  <a:pt x="837213" y="720615"/>
                  <a:pt x="831478" y="692188"/>
                  <a:pt x="820010" y="677974"/>
                </a:cubicBezTo>
                <a:lnTo>
                  <a:pt x="817143" y="692188"/>
                </a:lnTo>
                <a:cubicBezTo>
                  <a:pt x="809974" y="676554"/>
                  <a:pt x="809974" y="695030"/>
                  <a:pt x="798505" y="685081"/>
                </a:cubicBezTo>
                <a:cubicBezTo>
                  <a:pt x="799940" y="683659"/>
                  <a:pt x="802807" y="680818"/>
                  <a:pt x="799940" y="679395"/>
                </a:cubicBezTo>
                <a:cubicBezTo>
                  <a:pt x="788471" y="675131"/>
                  <a:pt x="794205" y="689345"/>
                  <a:pt x="785604" y="689345"/>
                </a:cubicBezTo>
                <a:cubicBezTo>
                  <a:pt x="781302" y="665183"/>
                  <a:pt x="774135" y="699294"/>
                  <a:pt x="761232" y="682238"/>
                </a:cubicBezTo>
                <a:lnTo>
                  <a:pt x="761232" y="686502"/>
                </a:lnTo>
                <a:cubicBezTo>
                  <a:pt x="756215" y="680106"/>
                  <a:pt x="747614" y="679396"/>
                  <a:pt x="738295" y="679751"/>
                </a:cubicBezTo>
                <a:lnTo>
                  <a:pt x="718708" y="679495"/>
                </a:lnTo>
                <a:lnTo>
                  <a:pt x="722951" y="678396"/>
                </a:lnTo>
                <a:cubicBezTo>
                  <a:pt x="724407" y="677352"/>
                  <a:pt x="725751" y="675486"/>
                  <a:pt x="726826" y="672288"/>
                </a:cubicBezTo>
                <a:lnTo>
                  <a:pt x="709623" y="660919"/>
                </a:lnTo>
                <a:cubicBezTo>
                  <a:pt x="706756" y="663761"/>
                  <a:pt x="699589" y="660919"/>
                  <a:pt x="701022" y="669447"/>
                </a:cubicBezTo>
                <a:cubicBezTo>
                  <a:pt x="702456" y="672288"/>
                  <a:pt x="706756" y="670867"/>
                  <a:pt x="708190" y="670867"/>
                </a:cubicBezTo>
                <a:lnTo>
                  <a:pt x="703889" y="675131"/>
                </a:lnTo>
                <a:cubicBezTo>
                  <a:pt x="689553" y="660919"/>
                  <a:pt x="712490" y="658076"/>
                  <a:pt x="716792" y="646705"/>
                </a:cubicBezTo>
                <a:cubicBezTo>
                  <a:pt x="705323" y="646705"/>
                  <a:pt x="706756" y="635334"/>
                  <a:pt x="701022" y="632491"/>
                </a:cubicBezTo>
                <a:cubicBezTo>
                  <a:pt x="692420" y="642441"/>
                  <a:pt x="706756" y="649548"/>
                  <a:pt x="693855"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2" y="645284"/>
                  <a:pt x="616441" y="618279"/>
                  <a:pt x="606405" y="619699"/>
                </a:cubicBezTo>
                <a:cubicBezTo>
                  <a:pt x="604972" y="623963"/>
                  <a:pt x="606405" y="626806"/>
                  <a:pt x="606405" y="631070"/>
                </a:cubicBezTo>
                <a:cubicBezTo>
                  <a:pt x="587769" y="631070"/>
                  <a:pt x="589202" y="596958"/>
                  <a:pt x="567698" y="604065"/>
                </a:cubicBezTo>
                <a:cubicBezTo>
                  <a:pt x="567698" y="605487"/>
                  <a:pt x="567698" y="608329"/>
                  <a:pt x="569132" y="608329"/>
                </a:cubicBezTo>
                <a:cubicBezTo>
                  <a:pt x="569132" y="611172"/>
                  <a:pt x="566265" y="609751"/>
                  <a:pt x="561965" y="602644"/>
                </a:cubicBezTo>
                <a:lnTo>
                  <a:pt x="570566" y="596958"/>
                </a:lnTo>
                <a:cubicBezTo>
                  <a:pt x="569132" y="569953"/>
                  <a:pt x="543328" y="599801"/>
                  <a:pt x="531859" y="589852"/>
                </a:cubicBezTo>
                <a:cubicBezTo>
                  <a:pt x="531859" y="594116"/>
                  <a:pt x="541895" y="598380"/>
                  <a:pt x="534726" y="602644"/>
                </a:cubicBezTo>
                <a:cubicBezTo>
                  <a:pt x="526125" y="599801"/>
                  <a:pt x="533293" y="574217"/>
                  <a:pt x="518957" y="584166"/>
                </a:cubicBezTo>
                <a:cubicBezTo>
                  <a:pt x="523257" y="588430"/>
                  <a:pt x="518957" y="599801"/>
                  <a:pt x="523257" y="604065"/>
                </a:cubicBezTo>
                <a:cubicBezTo>
                  <a:pt x="516090" y="604065"/>
                  <a:pt x="508922" y="609751"/>
                  <a:pt x="508922" y="599801"/>
                </a:cubicBezTo>
                <a:lnTo>
                  <a:pt x="505236" y="605893"/>
                </a:lnTo>
                <a:lnTo>
                  <a:pt x="504622" y="606908"/>
                </a:lnTo>
                <a:cubicBezTo>
                  <a:pt x="501754" y="598380"/>
                  <a:pt x="493153" y="602644"/>
                  <a:pt x="488851" y="604065"/>
                </a:cubicBezTo>
                <a:lnTo>
                  <a:pt x="488851" y="608329"/>
                </a:lnTo>
                <a:cubicBezTo>
                  <a:pt x="484551" y="582745"/>
                  <a:pt x="474516" y="605487"/>
                  <a:pt x="464481" y="602644"/>
                </a:cubicBezTo>
                <a:lnTo>
                  <a:pt x="465914" y="609751"/>
                </a:lnTo>
                <a:cubicBezTo>
                  <a:pt x="463047" y="606908"/>
                  <a:pt x="455880" y="596958"/>
                  <a:pt x="447278" y="606908"/>
                </a:cubicBezTo>
                <a:lnTo>
                  <a:pt x="450145" y="615436"/>
                </a:lnTo>
                <a:cubicBezTo>
                  <a:pt x="444411" y="608329"/>
                  <a:pt x="432942" y="621122"/>
                  <a:pt x="427208" y="608329"/>
                </a:cubicBezTo>
                <a:cubicBezTo>
                  <a:pt x="424341" y="611172"/>
                  <a:pt x="432942" y="623963"/>
                  <a:pt x="422907" y="625386"/>
                </a:cubicBezTo>
                <a:cubicBezTo>
                  <a:pt x="420039" y="619699"/>
                  <a:pt x="411438" y="614015"/>
                  <a:pt x="410005" y="622543"/>
                </a:cubicBezTo>
                <a:cubicBezTo>
                  <a:pt x="410005" y="626806"/>
                  <a:pt x="411438" y="631070"/>
                  <a:pt x="414305" y="626806"/>
                </a:cubicBezTo>
                <a:cubicBezTo>
                  <a:pt x="415739" y="625386"/>
                  <a:pt x="415739" y="625386"/>
                  <a:pt x="414305" y="622543"/>
                </a:cubicBezTo>
                <a:lnTo>
                  <a:pt x="417172" y="628227"/>
                </a:lnTo>
                <a:cubicBezTo>
                  <a:pt x="411438" y="633913"/>
                  <a:pt x="411438" y="622543"/>
                  <a:pt x="404271" y="626806"/>
                </a:cubicBezTo>
                <a:cubicBezTo>
                  <a:pt x="402836" y="632491"/>
                  <a:pt x="407138" y="635334"/>
                  <a:pt x="408571" y="639598"/>
                </a:cubicBezTo>
                <a:cubicBezTo>
                  <a:pt x="399969" y="635334"/>
                  <a:pt x="389935" y="631070"/>
                  <a:pt x="379899" y="628227"/>
                </a:cubicBezTo>
                <a:cubicBezTo>
                  <a:pt x="378466" y="622543"/>
                  <a:pt x="381333"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7"/>
                  <a:pt x="385633" y="568531"/>
                </a:cubicBezTo>
                <a:cubicBezTo>
                  <a:pt x="388501" y="562847"/>
                  <a:pt x="392802" y="558583"/>
                  <a:pt x="382766" y="554319"/>
                </a:cubicBezTo>
                <a:cubicBezTo>
                  <a:pt x="387068" y="554319"/>
                  <a:pt x="394235" y="560003"/>
                  <a:pt x="397102" y="565690"/>
                </a:cubicBezTo>
                <a:cubicBezTo>
                  <a:pt x="405704" y="568531"/>
                  <a:pt x="402836" y="561424"/>
                  <a:pt x="405704" y="557160"/>
                </a:cubicBezTo>
                <a:lnTo>
                  <a:pt x="391368" y="548633"/>
                </a:lnTo>
                <a:cubicBezTo>
                  <a:pt x="412872" y="550055"/>
                  <a:pt x="388501" y="537262"/>
                  <a:pt x="402836" y="528734"/>
                </a:cubicBezTo>
                <a:cubicBezTo>
                  <a:pt x="411438" y="530156"/>
                  <a:pt x="418607" y="524470"/>
                  <a:pt x="424341" y="517363"/>
                </a:cubicBezTo>
                <a:cubicBezTo>
                  <a:pt x="430075" y="510258"/>
                  <a:pt x="435810" y="501728"/>
                  <a:pt x="440110" y="501728"/>
                </a:cubicBezTo>
                <a:cubicBezTo>
                  <a:pt x="460180" y="504572"/>
                  <a:pt x="432942" y="513099"/>
                  <a:pt x="444411" y="520206"/>
                </a:cubicBezTo>
                <a:cubicBezTo>
                  <a:pt x="454445" y="521627"/>
                  <a:pt x="448711" y="513099"/>
                  <a:pt x="455880" y="510258"/>
                </a:cubicBezTo>
                <a:lnTo>
                  <a:pt x="458747" y="524470"/>
                </a:lnTo>
                <a:cubicBezTo>
                  <a:pt x="468781" y="528734"/>
                  <a:pt x="460180" y="511679"/>
                  <a:pt x="465914" y="517363"/>
                </a:cubicBezTo>
                <a:cubicBezTo>
                  <a:pt x="475950" y="508835"/>
                  <a:pt x="463047" y="511679"/>
                  <a:pt x="461614" y="500308"/>
                </a:cubicBezTo>
                <a:cubicBezTo>
                  <a:pt x="464481" y="503151"/>
                  <a:pt x="474516" y="510258"/>
                  <a:pt x="478817" y="504572"/>
                </a:cubicBezTo>
                <a:cubicBezTo>
                  <a:pt x="478817" y="500308"/>
                  <a:pt x="465914" y="498887"/>
                  <a:pt x="474516" y="497465"/>
                </a:cubicBezTo>
                <a:cubicBezTo>
                  <a:pt x="503187" y="508835"/>
                  <a:pt x="513223" y="494623"/>
                  <a:pt x="539026" y="501728"/>
                </a:cubicBezTo>
                <a:lnTo>
                  <a:pt x="539026" y="494623"/>
                </a:lnTo>
                <a:cubicBezTo>
                  <a:pt x="541895" y="497465"/>
                  <a:pt x="543328" y="500308"/>
                  <a:pt x="546195" y="498887"/>
                </a:cubicBezTo>
                <a:lnTo>
                  <a:pt x="546195" y="493201"/>
                </a:lnTo>
                <a:cubicBezTo>
                  <a:pt x="550496" y="494623"/>
                  <a:pt x="573434" y="510258"/>
                  <a:pt x="590637" y="513099"/>
                </a:cubicBezTo>
                <a:lnTo>
                  <a:pt x="584902" y="501728"/>
                </a:lnTo>
                <a:lnTo>
                  <a:pt x="596371" y="515942"/>
                </a:lnTo>
                <a:lnTo>
                  <a:pt x="599238" y="503151"/>
                </a:lnTo>
                <a:cubicBezTo>
                  <a:pt x="600671" y="517363"/>
                  <a:pt x="620741" y="514522"/>
                  <a:pt x="632210" y="523049"/>
                </a:cubicBezTo>
                <a:lnTo>
                  <a:pt x="635077" y="515942"/>
                </a:lnTo>
                <a:lnTo>
                  <a:pt x="640811" y="523049"/>
                </a:lnTo>
                <a:lnTo>
                  <a:pt x="639378" y="517363"/>
                </a:lnTo>
                <a:cubicBezTo>
                  <a:pt x="646546" y="521627"/>
                  <a:pt x="650847" y="537262"/>
                  <a:pt x="662316" y="534420"/>
                </a:cubicBezTo>
                <a:cubicBezTo>
                  <a:pt x="655147" y="534420"/>
                  <a:pt x="658014" y="523049"/>
                  <a:pt x="660881" y="517363"/>
                </a:cubicBezTo>
                <a:cubicBezTo>
                  <a:pt x="668050" y="525892"/>
                  <a:pt x="673784" y="532998"/>
                  <a:pt x="679519" y="540105"/>
                </a:cubicBezTo>
                <a:cubicBezTo>
                  <a:pt x="682386" y="534420"/>
                  <a:pt x="692420" y="537262"/>
                  <a:pt x="688120" y="528734"/>
                </a:cubicBezTo>
                <a:lnTo>
                  <a:pt x="693855" y="541526"/>
                </a:lnTo>
                <a:lnTo>
                  <a:pt x="695287" y="535841"/>
                </a:lnTo>
                <a:cubicBezTo>
                  <a:pt x="735428" y="540105"/>
                  <a:pt x="745463" y="595537"/>
                  <a:pt x="791338" y="584166"/>
                </a:cubicBezTo>
                <a:lnTo>
                  <a:pt x="791338" y="581324"/>
                </a:lnTo>
                <a:lnTo>
                  <a:pt x="805674" y="604065"/>
                </a:lnTo>
                <a:cubicBezTo>
                  <a:pt x="809974" y="604065"/>
                  <a:pt x="815708" y="594116"/>
                  <a:pt x="822877" y="592694"/>
                </a:cubicBezTo>
                <a:cubicBezTo>
                  <a:pt x="814275" y="602644"/>
                  <a:pt x="832911" y="598380"/>
                  <a:pt x="832911" y="609751"/>
                </a:cubicBezTo>
                <a:cubicBezTo>
                  <a:pt x="840080" y="606908"/>
                  <a:pt x="837213" y="601223"/>
                  <a:pt x="837213" y="596958"/>
                </a:cubicBezTo>
                <a:cubicBezTo>
                  <a:pt x="861583" y="595537"/>
                  <a:pt x="868752" y="619699"/>
                  <a:pt x="893122" y="621122"/>
                </a:cubicBezTo>
                <a:cubicBezTo>
                  <a:pt x="865884" y="628227"/>
                  <a:pt x="867317" y="623963"/>
                  <a:pt x="850114" y="623963"/>
                </a:cubicBezTo>
                <a:cubicBezTo>
                  <a:pt x="864450" y="638177"/>
                  <a:pt x="871619" y="628227"/>
                  <a:pt x="888822" y="639598"/>
                </a:cubicBezTo>
                <a:lnTo>
                  <a:pt x="883087" y="631070"/>
                </a:lnTo>
                <a:cubicBezTo>
                  <a:pt x="898856" y="619699"/>
                  <a:pt x="906025" y="652390"/>
                  <a:pt x="917493" y="635334"/>
                </a:cubicBezTo>
                <a:cubicBezTo>
                  <a:pt x="927528" y="643862"/>
                  <a:pt x="928962" y="665183"/>
                  <a:pt x="943298" y="668024"/>
                </a:cubicBezTo>
                <a:lnTo>
                  <a:pt x="943298" y="649548"/>
                </a:lnTo>
                <a:lnTo>
                  <a:pt x="953332" y="653812"/>
                </a:lnTo>
                <a:cubicBezTo>
                  <a:pt x="954767" y="653812"/>
                  <a:pt x="956199" y="653812"/>
                  <a:pt x="959067" y="653812"/>
                </a:cubicBezTo>
                <a:cubicBezTo>
                  <a:pt x="960501" y="653812"/>
                  <a:pt x="960501" y="653812"/>
                  <a:pt x="961934" y="653812"/>
                </a:cubicBezTo>
                <a:cubicBezTo>
                  <a:pt x="960501" y="656655"/>
                  <a:pt x="961934" y="659497"/>
                  <a:pt x="960501" y="660919"/>
                </a:cubicBezTo>
                <a:cubicBezTo>
                  <a:pt x="960501" y="662340"/>
                  <a:pt x="959067" y="663761"/>
                  <a:pt x="959067" y="665183"/>
                </a:cubicBezTo>
                <a:cubicBezTo>
                  <a:pt x="959067" y="663761"/>
                  <a:pt x="959067" y="663761"/>
                  <a:pt x="959067" y="662340"/>
                </a:cubicBezTo>
                <a:cubicBezTo>
                  <a:pt x="957634" y="662340"/>
                  <a:pt x="956199" y="662340"/>
                  <a:pt x="953332" y="660919"/>
                </a:cubicBezTo>
                <a:lnTo>
                  <a:pt x="953332" y="662340"/>
                </a:lnTo>
                <a:cubicBezTo>
                  <a:pt x="953332" y="663761"/>
                  <a:pt x="956199" y="665183"/>
                  <a:pt x="957634" y="666604"/>
                </a:cubicBezTo>
                <a:cubicBezTo>
                  <a:pt x="957634" y="666604"/>
                  <a:pt x="959067" y="665183"/>
                  <a:pt x="959067" y="665183"/>
                </a:cubicBezTo>
                <a:cubicBezTo>
                  <a:pt x="960501" y="666604"/>
                  <a:pt x="960501" y="666604"/>
                  <a:pt x="960501" y="668024"/>
                </a:cubicBezTo>
                <a:cubicBezTo>
                  <a:pt x="966235" y="670867"/>
                  <a:pt x="973402" y="670867"/>
                  <a:pt x="977702" y="675131"/>
                </a:cubicBezTo>
                <a:cubicBezTo>
                  <a:pt x="992038" y="668024"/>
                  <a:pt x="984871" y="645284"/>
                  <a:pt x="1007808" y="641020"/>
                </a:cubicBezTo>
                <a:cubicBezTo>
                  <a:pt x="1003507" y="640309"/>
                  <a:pt x="1000999" y="641375"/>
                  <a:pt x="998311" y="642086"/>
                </a:cubicBezTo>
                <a:lnTo>
                  <a:pt x="995167" y="641769"/>
                </a:lnTo>
                <a:lnTo>
                  <a:pt x="1000641" y="639598"/>
                </a:lnTo>
                <a:lnTo>
                  <a:pt x="999207" y="638177"/>
                </a:lnTo>
                <a:lnTo>
                  <a:pt x="994471" y="641699"/>
                </a:lnTo>
                <a:lnTo>
                  <a:pt x="987738" y="641020"/>
                </a:lnTo>
                <a:cubicBezTo>
                  <a:pt x="986305" y="629650"/>
                  <a:pt x="1013543" y="628227"/>
                  <a:pt x="1026446" y="622543"/>
                </a:cubicBezTo>
                <a:lnTo>
                  <a:pt x="1013543" y="618279"/>
                </a:lnTo>
                <a:cubicBezTo>
                  <a:pt x="1029313" y="614015"/>
                  <a:pt x="1010675" y="612593"/>
                  <a:pt x="1019277" y="605487"/>
                </a:cubicBezTo>
                <a:cubicBezTo>
                  <a:pt x="1020710" y="606908"/>
                  <a:pt x="1023579" y="611172"/>
                  <a:pt x="1025011" y="608329"/>
                </a:cubicBezTo>
                <a:cubicBezTo>
                  <a:pt x="1026446" y="601223"/>
                  <a:pt x="1014977" y="602644"/>
                  <a:pt x="1013543" y="596958"/>
                </a:cubicBezTo>
                <a:cubicBezTo>
                  <a:pt x="1037914" y="596958"/>
                  <a:pt x="1003508" y="587009"/>
                  <a:pt x="1019277" y="579902"/>
                </a:cubicBezTo>
                <a:lnTo>
                  <a:pt x="1014977" y="578481"/>
                </a:lnTo>
                <a:cubicBezTo>
                  <a:pt x="1020712" y="575638"/>
                  <a:pt x="1020712" y="569242"/>
                  <a:pt x="1019457" y="562135"/>
                </a:cubicBezTo>
                <a:lnTo>
                  <a:pt x="1017325" y="547713"/>
                </a:lnTo>
                <a:lnTo>
                  <a:pt x="1025011" y="554319"/>
                </a:lnTo>
                <a:lnTo>
                  <a:pt x="1029313" y="544369"/>
                </a:lnTo>
                <a:cubicBezTo>
                  <a:pt x="1027879"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1" y="542948"/>
                  <a:pt x="1030746" y="532998"/>
                </a:cubicBezTo>
                <a:cubicBezTo>
                  <a:pt x="1026446" y="527313"/>
                  <a:pt x="1040781" y="518785"/>
                  <a:pt x="1053683" y="518785"/>
                </a:cubicBezTo>
                <a:cubicBezTo>
                  <a:pt x="1030746" y="501728"/>
                  <a:pt x="1059417" y="491780"/>
                  <a:pt x="1039347" y="483252"/>
                </a:cubicBezTo>
                <a:cubicBezTo>
                  <a:pt x="1039347" y="483252"/>
                  <a:pt x="1047949" y="484673"/>
                  <a:pt x="1046516" y="480409"/>
                </a:cubicBezTo>
                <a:lnTo>
                  <a:pt x="1040781" y="480409"/>
                </a:lnTo>
                <a:cubicBezTo>
                  <a:pt x="1035046" y="467617"/>
                  <a:pt x="1063717" y="478988"/>
                  <a:pt x="1060852" y="471881"/>
                </a:cubicBezTo>
                <a:cubicBezTo>
                  <a:pt x="1056550" y="470459"/>
                  <a:pt x="1053683" y="471881"/>
                  <a:pt x="1049381" y="470459"/>
                </a:cubicBezTo>
                <a:cubicBezTo>
                  <a:pt x="1050816" y="457667"/>
                  <a:pt x="1082355" y="463354"/>
                  <a:pt x="1075187" y="446297"/>
                </a:cubicBezTo>
                <a:cubicBezTo>
                  <a:pt x="1073753" y="444876"/>
                  <a:pt x="1070886" y="444876"/>
                  <a:pt x="1070886" y="446297"/>
                </a:cubicBezTo>
                <a:cubicBezTo>
                  <a:pt x="1069453" y="446297"/>
                  <a:pt x="1069453" y="443455"/>
                  <a:pt x="1076620" y="442033"/>
                </a:cubicBezTo>
                <a:lnTo>
                  <a:pt x="1082355" y="449140"/>
                </a:lnTo>
                <a:cubicBezTo>
                  <a:pt x="1108159" y="453404"/>
                  <a:pt x="1079487" y="429241"/>
                  <a:pt x="1089523" y="422134"/>
                </a:cubicBezTo>
                <a:cubicBezTo>
                  <a:pt x="1085222" y="422134"/>
                  <a:pt x="1080922" y="427820"/>
                  <a:pt x="1076620" y="422134"/>
                </a:cubicBezTo>
                <a:cubicBezTo>
                  <a:pt x="1079487" y="416449"/>
                  <a:pt x="1103859" y="427820"/>
                  <a:pt x="1095258" y="415029"/>
                </a:cubicBezTo>
                <a:cubicBezTo>
                  <a:pt x="1090956" y="417870"/>
                  <a:pt x="1079487" y="410763"/>
                  <a:pt x="1075187" y="413606"/>
                </a:cubicBezTo>
                <a:cubicBezTo>
                  <a:pt x="1075187" y="407922"/>
                  <a:pt x="1069453" y="402236"/>
                  <a:pt x="1079487" y="403658"/>
                </a:cubicBezTo>
                <a:cubicBezTo>
                  <a:pt x="1079487" y="402236"/>
                  <a:pt x="1076620" y="400815"/>
                  <a:pt x="1073753" y="399394"/>
                </a:cubicBezTo>
                <a:cubicBezTo>
                  <a:pt x="1082355" y="399394"/>
                  <a:pt x="1079487" y="392287"/>
                  <a:pt x="1078053" y="388023"/>
                </a:cubicBezTo>
                <a:lnTo>
                  <a:pt x="1073753" y="386601"/>
                </a:lnTo>
                <a:cubicBezTo>
                  <a:pt x="1099558" y="389444"/>
                  <a:pt x="1079487" y="376652"/>
                  <a:pt x="1083789" y="369545"/>
                </a:cubicBezTo>
                <a:lnTo>
                  <a:pt x="1076620" y="368125"/>
                </a:lnTo>
                <a:cubicBezTo>
                  <a:pt x="1080922" y="365281"/>
                  <a:pt x="1090956" y="363861"/>
                  <a:pt x="1083789" y="353911"/>
                </a:cubicBezTo>
                <a:lnTo>
                  <a:pt x="1073753" y="353911"/>
                </a:lnTo>
                <a:cubicBezTo>
                  <a:pt x="1082355" y="351068"/>
                  <a:pt x="1072320" y="336855"/>
                  <a:pt x="1086656" y="338276"/>
                </a:cubicBezTo>
                <a:cubicBezTo>
                  <a:pt x="1085222" y="335433"/>
                  <a:pt x="1070886" y="336855"/>
                  <a:pt x="1072320" y="328327"/>
                </a:cubicBezTo>
                <a:cubicBezTo>
                  <a:pt x="1079487" y="328327"/>
                  <a:pt x="1086656" y="325484"/>
                  <a:pt x="1079487" y="319798"/>
                </a:cubicBezTo>
                <a:cubicBezTo>
                  <a:pt x="1075187" y="318377"/>
                  <a:pt x="1070886" y="316957"/>
                  <a:pt x="1073753" y="321220"/>
                </a:cubicBezTo>
                <a:cubicBezTo>
                  <a:pt x="1075187" y="322641"/>
                  <a:pt x="1075187" y="322641"/>
                  <a:pt x="1078053" y="322641"/>
                </a:cubicBezTo>
                <a:lnTo>
                  <a:pt x="1070886" y="322641"/>
                </a:lnTo>
                <a:cubicBezTo>
                  <a:pt x="1066586" y="314113"/>
                  <a:pt x="1078053" y="319798"/>
                  <a:pt x="1076620" y="312693"/>
                </a:cubicBezTo>
                <a:cubicBezTo>
                  <a:pt x="1072320" y="309850"/>
                  <a:pt x="1068019" y="312693"/>
                  <a:pt x="1063717" y="311270"/>
                </a:cubicBezTo>
                <a:close/>
                <a:moveTo>
                  <a:pt x="461537" y="282944"/>
                </a:moveTo>
                <a:lnTo>
                  <a:pt x="438676" y="295636"/>
                </a:lnTo>
                <a:lnTo>
                  <a:pt x="434815" y="297805"/>
                </a:lnTo>
                <a:lnTo>
                  <a:pt x="437243" y="295636"/>
                </a:lnTo>
                <a:cubicBezTo>
                  <a:pt x="442978" y="291372"/>
                  <a:pt x="449070" y="287464"/>
                  <a:pt x="454446" y="284799"/>
                </a:cubicBezTo>
                <a:close/>
                <a:moveTo>
                  <a:pt x="448532" y="276980"/>
                </a:moveTo>
                <a:cubicBezTo>
                  <a:pt x="451578" y="276092"/>
                  <a:pt x="453729" y="276447"/>
                  <a:pt x="455879" y="277157"/>
                </a:cubicBezTo>
                <a:cubicBezTo>
                  <a:pt x="448710" y="281421"/>
                  <a:pt x="441542" y="282844"/>
                  <a:pt x="435808" y="284264"/>
                </a:cubicBezTo>
                <a:cubicBezTo>
                  <a:pt x="441543" y="280000"/>
                  <a:pt x="445485" y="277868"/>
                  <a:pt x="448532" y="276980"/>
                </a:cubicBezTo>
                <a:close/>
                <a:moveTo>
                  <a:pt x="470216" y="243047"/>
                </a:moveTo>
                <a:cubicBezTo>
                  <a:pt x="458747" y="251575"/>
                  <a:pt x="458747" y="260102"/>
                  <a:pt x="447278" y="261524"/>
                </a:cubicBezTo>
                <a:cubicBezTo>
                  <a:pt x="428641" y="262945"/>
                  <a:pt x="460180" y="251575"/>
                  <a:pt x="470216" y="243047"/>
                </a:cubicBezTo>
                <a:close/>
                <a:moveTo>
                  <a:pt x="513221" y="231676"/>
                </a:moveTo>
                <a:cubicBezTo>
                  <a:pt x="501752" y="238783"/>
                  <a:pt x="494585" y="248731"/>
                  <a:pt x="470214" y="261524"/>
                </a:cubicBezTo>
                <a:cubicBezTo>
                  <a:pt x="485984" y="248731"/>
                  <a:pt x="500320" y="238783"/>
                  <a:pt x="513221" y="231676"/>
                </a:cubicBezTo>
                <a:close/>
                <a:moveTo>
                  <a:pt x="1733201" y="220305"/>
                </a:moveTo>
                <a:cubicBezTo>
                  <a:pt x="1757571" y="243046"/>
                  <a:pt x="1751837" y="223148"/>
                  <a:pt x="1761873" y="237360"/>
                </a:cubicBezTo>
                <a:lnTo>
                  <a:pt x="1750404" y="245888"/>
                </a:lnTo>
                <a:cubicBezTo>
                  <a:pt x="1744670" y="235939"/>
                  <a:pt x="1738935" y="228833"/>
                  <a:pt x="1733201" y="220305"/>
                </a:cubicBezTo>
                <a:close/>
                <a:moveTo>
                  <a:pt x="1609913" y="98071"/>
                </a:moveTo>
                <a:lnTo>
                  <a:pt x="1645752" y="120812"/>
                </a:lnTo>
                <a:cubicBezTo>
                  <a:pt x="1658655" y="132183"/>
                  <a:pt x="1631416" y="117969"/>
                  <a:pt x="1624249" y="113705"/>
                </a:cubicBezTo>
                <a:cubicBezTo>
                  <a:pt x="1619948" y="109442"/>
                  <a:pt x="1608479" y="102335"/>
                  <a:pt x="1609913" y="98071"/>
                </a:cubicBezTo>
                <a:close/>
                <a:moveTo>
                  <a:pt x="761232" y="92384"/>
                </a:moveTo>
                <a:cubicBezTo>
                  <a:pt x="771268" y="92384"/>
                  <a:pt x="778435" y="93806"/>
                  <a:pt x="791339" y="93806"/>
                </a:cubicBezTo>
                <a:cubicBezTo>
                  <a:pt x="782735" y="93806"/>
                  <a:pt x="771268" y="96650"/>
                  <a:pt x="762667" y="100913"/>
                </a:cubicBezTo>
                <a:cubicBezTo>
                  <a:pt x="758365" y="102334"/>
                  <a:pt x="754064" y="103755"/>
                  <a:pt x="751198" y="105177"/>
                </a:cubicBezTo>
                <a:cubicBezTo>
                  <a:pt x="802807" y="78171"/>
                  <a:pt x="728261" y="100913"/>
                  <a:pt x="721092" y="102334"/>
                </a:cubicBezTo>
                <a:cubicBezTo>
                  <a:pt x="741162" y="93806"/>
                  <a:pt x="752631" y="92384"/>
                  <a:pt x="761232" y="92384"/>
                </a:cubicBezTo>
                <a:close/>
                <a:moveTo>
                  <a:pt x="863017" y="88122"/>
                </a:moveTo>
                <a:lnTo>
                  <a:pt x="832912" y="98071"/>
                </a:lnTo>
                <a:lnTo>
                  <a:pt x="851548" y="102335"/>
                </a:lnTo>
                <a:close/>
                <a:moveTo>
                  <a:pt x="1396309" y="69645"/>
                </a:moveTo>
                <a:cubicBezTo>
                  <a:pt x="1387708" y="71065"/>
                  <a:pt x="1393442" y="76752"/>
                  <a:pt x="1403478" y="82436"/>
                </a:cubicBezTo>
                <a:cubicBezTo>
                  <a:pt x="1413512" y="88122"/>
                  <a:pt x="1424981" y="96650"/>
                  <a:pt x="1430715" y="100914"/>
                </a:cubicBezTo>
                <a:cubicBezTo>
                  <a:pt x="1427848" y="82436"/>
                  <a:pt x="1439317" y="86700"/>
                  <a:pt x="1455087" y="95229"/>
                </a:cubicBezTo>
                <a:cubicBezTo>
                  <a:pt x="1459387" y="96650"/>
                  <a:pt x="1463688" y="99493"/>
                  <a:pt x="1467988" y="102335"/>
                </a:cubicBezTo>
                <a:cubicBezTo>
                  <a:pt x="1472290" y="105178"/>
                  <a:pt x="1476590" y="108021"/>
                  <a:pt x="1480891" y="110863"/>
                </a:cubicBezTo>
                <a:cubicBezTo>
                  <a:pt x="1489493" y="116549"/>
                  <a:pt x="1498094" y="120813"/>
                  <a:pt x="1506696" y="120813"/>
                </a:cubicBezTo>
                <a:cubicBezTo>
                  <a:pt x="1500961" y="115128"/>
                  <a:pt x="1480891" y="108021"/>
                  <a:pt x="1478024" y="100914"/>
                </a:cubicBezTo>
                <a:cubicBezTo>
                  <a:pt x="1488059" y="102335"/>
                  <a:pt x="1506696" y="109442"/>
                  <a:pt x="1518165" y="116549"/>
                </a:cubicBezTo>
                <a:cubicBezTo>
                  <a:pt x="1516730" y="113706"/>
                  <a:pt x="1516730" y="110863"/>
                  <a:pt x="1519597" y="106599"/>
                </a:cubicBezTo>
                <a:cubicBezTo>
                  <a:pt x="1506696" y="105178"/>
                  <a:pt x="1483759" y="96650"/>
                  <a:pt x="1460821" y="89543"/>
                </a:cubicBezTo>
                <a:cubicBezTo>
                  <a:pt x="1436449" y="83859"/>
                  <a:pt x="1413512" y="73908"/>
                  <a:pt x="1396309" y="69645"/>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3"/>
                </a:cubicBezTo>
                <a:cubicBezTo>
                  <a:pt x="894556" y="63958"/>
                  <a:pt x="910325" y="59694"/>
                  <a:pt x="901723" y="55430"/>
                </a:cubicBezTo>
                <a:cubicBezTo>
                  <a:pt x="913192" y="52588"/>
                  <a:pt x="921435" y="52588"/>
                  <a:pt x="928245" y="53654"/>
                </a:cubicBezTo>
                <a:close/>
                <a:moveTo>
                  <a:pt x="1191308" y="31268"/>
                </a:moveTo>
                <a:cubicBezTo>
                  <a:pt x="1182706" y="32691"/>
                  <a:pt x="1174105" y="32691"/>
                  <a:pt x="1165503" y="34111"/>
                </a:cubicBezTo>
                <a:cubicBezTo>
                  <a:pt x="1172670" y="34111"/>
                  <a:pt x="1178405" y="35532"/>
                  <a:pt x="1184139" y="35532"/>
                </a:cubicBezTo>
                <a:close/>
                <a:moveTo>
                  <a:pt x="1326065" y="9949"/>
                </a:moveTo>
                <a:cubicBezTo>
                  <a:pt x="1359036" y="15634"/>
                  <a:pt x="1369072" y="22740"/>
                  <a:pt x="1376239" y="31268"/>
                </a:cubicBezTo>
                <a:cubicBezTo>
                  <a:pt x="1381973" y="39797"/>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5"/>
                  <a:pt x="1521032" y="89543"/>
                  <a:pt x="1535367"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8"/>
                </a:cubicBezTo>
                <a:cubicBezTo>
                  <a:pt x="1637151" y="174824"/>
                  <a:pt x="1645753" y="177665"/>
                  <a:pt x="1640018" y="166294"/>
                </a:cubicBezTo>
                <a:cubicBezTo>
                  <a:pt x="1618515" y="135027"/>
                  <a:pt x="1611347" y="115128"/>
                  <a:pt x="1545402" y="81015"/>
                </a:cubicBezTo>
                <a:cubicBezTo>
                  <a:pt x="1531066" y="85279"/>
                  <a:pt x="1588409" y="117970"/>
                  <a:pt x="1568339" y="108021"/>
                </a:cubicBezTo>
                <a:cubicBezTo>
                  <a:pt x="1555438" y="99493"/>
                  <a:pt x="1536800" y="90964"/>
                  <a:pt x="1518165" y="83859"/>
                </a:cubicBezTo>
                <a:cubicBezTo>
                  <a:pt x="1499527" y="76752"/>
                  <a:pt x="1482324" y="68224"/>
                  <a:pt x="1472290" y="59696"/>
                </a:cubicBezTo>
                <a:cubicBezTo>
                  <a:pt x="1485191" y="63960"/>
                  <a:pt x="1496660" y="69645"/>
                  <a:pt x="1508129" y="75331"/>
                </a:cubicBezTo>
                <a:cubicBezTo>
                  <a:pt x="1521032" y="81015"/>
                  <a:pt x="1532500" y="86700"/>
                  <a:pt x="1543969" y="92386"/>
                </a:cubicBezTo>
                <a:cubicBezTo>
                  <a:pt x="1551136" y="76752"/>
                  <a:pt x="1515297" y="78172"/>
                  <a:pt x="1505261" y="65381"/>
                </a:cubicBezTo>
                <a:cubicBezTo>
                  <a:pt x="1516730" y="62538"/>
                  <a:pt x="1532500" y="69645"/>
                  <a:pt x="1548269" y="78172"/>
                </a:cubicBezTo>
                <a:cubicBezTo>
                  <a:pt x="1562605" y="86700"/>
                  <a:pt x="1579808" y="98071"/>
                  <a:pt x="1595578" y="102335"/>
                </a:cubicBezTo>
                <a:lnTo>
                  <a:pt x="1591277" y="99493"/>
                </a:lnTo>
                <a:cubicBezTo>
                  <a:pt x="1605612" y="106599"/>
                  <a:pt x="1614214" y="113706"/>
                  <a:pt x="1622815" y="119392"/>
                </a:cubicBezTo>
                <a:cubicBezTo>
                  <a:pt x="1629984" y="125076"/>
                  <a:pt x="1635718" y="127920"/>
                  <a:pt x="1641453" y="132183"/>
                </a:cubicBezTo>
                <a:cubicBezTo>
                  <a:pt x="1647187" y="135027"/>
                  <a:pt x="1652921" y="139290"/>
                  <a:pt x="1660088" y="144975"/>
                </a:cubicBezTo>
                <a:cubicBezTo>
                  <a:pt x="1667257" y="150661"/>
                  <a:pt x="1675859" y="157767"/>
                  <a:pt x="1687327" y="169138"/>
                </a:cubicBezTo>
                <a:cubicBezTo>
                  <a:pt x="1684460" y="174824"/>
                  <a:pt x="1678726" y="173401"/>
                  <a:pt x="1670124" y="169138"/>
                </a:cubicBezTo>
                <a:cubicBezTo>
                  <a:pt x="1661523" y="164874"/>
                  <a:pt x="1651487" y="156346"/>
                  <a:pt x="1637151" y="150661"/>
                </a:cubicBezTo>
                <a:cubicBezTo>
                  <a:pt x="1647187" y="157767"/>
                  <a:pt x="1657221" y="166294"/>
                  <a:pt x="1667257" y="174824"/>
                </a:cubicBezTo>
                <a:cubicBezTo>
                  <a:pt x="1677291" y="183351"/>
                  <a:pt x="1687327" y="191879"/>
                  <a:pt x="1697361" y="201828"/>
                </a:cubicBezTo>
                <a:cubicBezTo>
                  <a:pt x="1715999" y="221726"/>
                  <a:pt x="1737502" y="243047"/>
                  <a:pt x="1754705" y="265789"/>
                </a:cubicBezTo>
                <a:cubicBezTo>
                  <a:pt x="1774775" y="288529"/>
                  <a:pt x="1790545" y="312691"/>
                  <a:pt x="1807748" y="334012"/>
                </a:cubicBezTo>
                <a:cubicBezTo>
                  <a:pt x="1816350" y="345383"/>
                  <a:pt x="1823517" y="356754"/>
                  <a:pt x="1832118" y="366703"/>
                </a:cubicBezTo>
                <a:cubicBezTo>
                  <a:pt x="1840720" y="376653"/>
                  <a:pt x="1850756" y="386601"/>
                  <a:pt x="1857923" y="396551"/>
                </a:cubicBezTo>
                <a:lnTo>
                  <a:pt x="1853623" y="382337"/>
                </a:lnTo>
                <a:lnTo>
                  <a:pt x="1847889" y="368123"/>
                </a:lnTo>
                <a:lnTo>
                  <a:pt x="1837853" y="339697"/>
                </a:lnTo>
                <a:cubicBezTo>
                  <a:pt x="1847889" y="355332"/>
                  <a:pt x="1860790" y="378073"/>
                  <a:pt x="1867959" y="397972"/>
                </a:cubicBezTo>
                <a:cubicBezTo>
                  <a:pt x="1876560" y="416450"/>
                  <a:pt x="1885162" y="430662"/>
                  <a:pt x="1892329" y="424978"/>
                </a:cubicBezTo>
                <a:cubicBezTo>
                  <a:pt x="1874052" y="397261"/>
                  <a:pt x="1879964" y="396728"/>
                  <a:pt x="1881039" y="389199"/>
                </a:cubicBezTo>
                <a:lnTo>
                  <a:pt x="1879634" y="379503"/>
                </a:lnTo>
                <a:lnTo>
                  <a:pt x="1892329" y="423555"/>
                </a:lnTo>
                <a:cubicBezTo>
                  <a:pt x="1896630" y="434926"/>
                  <a:pt x="1898063" y="446297"/>
                  <a:pt x="1900930" y="456247"/>
                </a:cubicBezTo>
                <a:cubicBezTo>
                  <a:pt x="1902365" y="466195"/>
                  <a:pt x="1905232" y="477566"/>
                  <a:pt x="1906665" y="486094"/>
                </a:cubicBezTo>
                <a:cubicBezTo>
                  <a:pt x="1905232" y="470459"/>
                  <a:pt x="1922435" y="500308"/>
                  <a:pt x="1925302" y="504572"/>
                </a:cubicBezTo>
                <a:cubicBezTo>
                  <a:pt x="1931036" y="540105"/>
                  <a:pt x="1916700" y="507415"/>
                  <a:pt x="1910966" y="505993"/>
                </a:cubicBezTo>
                <a:cubicBezTo>
                  <a:pt x="1916700" y="524470"/>
                  <a:pt x="1912399" y="555740"/>
                  <a:pt x="1923868" y="569952"/>
                </a:cubicBezTo>
                <a:cubicBezTo>
                  <a:pt x="1929602" y="582745"/>
                  <a:pt x="1931036" y="574218"/>
                  <a:pt x="1931036" y="561424"/>
                </a:cubicBezTo>
                <a:cubicBezTo>
                  <a:pt x="1931036" y="548633"/>
                  <a:pt x="1929602" y="531577"/>
                  <a:pt x="1932469" y="525891"/>
                </a:cubicBezTo>
                <a:cubicBezTo>
                  <a:pt x="1935336" y="562847"/>
                  <a:pt x="1935336" y="598380"/>
                  <a:pt x="1933903" y="633914"/>
                </a:cubicBezTo>
                <a:lnTo>
                  <a:pt x="1936771" y="631071"/>
                </a:lnTo>
                <a:cubicBezTo>
                  <a:pt x="1933903" y="639598"/>
                  <a:pt x="1932469" y="655233"/>
                  <a:pt x="1935336" y="666604"/>
                </a:cubicBezTo>
                <a:cubicBezTo>
                  <a:pt x="1942505" y="677975"/>
                  <a:pt x="1943938" y="652390"/>
                  <a:pt x="1941071" y="636755"/>
                </a:cubicBezTo>
                <a:cubicBezTo>
                  <a:pt x="1948239" y="665182"/>
                  <a:pt x="1942505" y="689346"/>
                  <a:pt x="1933903" y="713508"/>
                </a:cubicBezTo>
                <a:cubicBezTo>
                  <a:pt x="1929602" y="737670"/>
                  <a:pt x="1923868" y="758990"/>
                  <a:pt x="1932469" y="783152"/>
                </a:cubicBezTo>
                <a:cubicBezTo>
                  <a:pt x="1929602" y="793102"/>
                  <a:pt x="1925302" y="803051"/>
                  <a:pt x="1922435" y="813001"/>
                </a:cubicBezTo>
                <a:cubicBezTo>
                  <a:pt x="1923868" y="815844"/>
                  <a:pt x="1926735" y="821529"/>
                  <a:pt x="1928169" y="815844"/>
                </a:cubicBezTo>
                <a:lnTo>
                  <a:pt x="1916700" y="844270"/>
                </a:lnTo>
                <a:cubicBezTo>
                  <a:pt x="1899497" y="898280"/>
                  <a:pt x="1928169" y="861326"/>
                  <a:pt x="1926735" y="881224"/>
                </a:cubicBezTo>
                <a:lnTo>
                  <a:pt x="1926735" y="878381"/>
                </a:lnTo>
                <a:cubicBezTo>
                  <a:pt x="1925302" y="895438"/>
                  <a:pt x="1928169" y="909651"/>
                  <a:pt x="1932469" y="898280"/>
                </a:cubicBezTo>
                <a:cubicBezTo>
                  <a:pt x="1925302" y="918178"/>
                  <a:pt x="1916700" y="936656"/>
                  <a:pt x="1908099" y="955134"/>
                </a:cubicBezTo>
                <a:cubicBezTo>
                  <a:pt x="1899497" y="963662"/>
                  <a:pt x="1886594" y="989245"/>
                  <a:pt x="1873693" y="1010566"/>
                </a:cubicBezTo>
                <a:cubicBezTo>
                  <a:pt x="1860790" y="1031885"/>
                  <a:pt x="1846454" y="1048941"/>
                  <a:pt x="1836420" y="1044677"/>
                </a:cubicBezTo>
                <a:cubicBezTo>
                  <a:pt x="1832118" y="1060312"/>
                  <a:pt x="1830685" y="1071683"/>
                  <a:pt x="1836420" y="1067419"/>
                </a:cubicBezTo>
                <a:cubicBezTo>
                  <a:pt x="1814915" y="1105795"/>
                  <a:pt x="1856490" y="1064576"/>
                  <a:pt x="1820650" y="1127114"/>
                </a:cubicBezTo>
                <a:cubicBezTo>
                  <a:pt x="1823517" y="1129957"/>
                  <a:pt x="1827818" y="1121430"/>
                  <a:pt x="1833553" y="1112902"/>
                </a:cubicBezTo>
                <a:cubicBezTo>
                  <a:pt x="1824951" y="1129957"/>
                  <a:pt x="1819217" y="1135642"/>
                  <a:pt x="1816350" y="1137064"/>
                </a:cubicBezTo>
                <a:cubicBezTo>
                  <a:pt x="1817783" y="1138485"/>
                  <a:pt x="1819217" y="1139906"/>
                  <a:pt x="1820650" y="1145592"/>
                </a:cubicBezTo>
                <a:cubicBezTo>
                  <a:pt x="1813483" y="1141328"/>
                  <a:pt x="1800579" y="1168334"/>
                  <a:pt x="1793412" y="1182546"/>
                </a:cubicBezTo>
                <a:cubicBezTo>
                  <a:pt x="1802014" y="1178282"/>
                  <a:pt x="1809181" y="1174019"/>
                  <a:pt x="1817783" y="1168334"/>
                </a:cubicBezTo>
                <a:cubicBezTo>
                  <a:pt x="1804881" y="1179703"/>
                  <a:pt x="1796279" y="1188232"/>
                  <a:pt x="1781944" y="1213816"/>
                </a:cubicBezTo>
                <a:lnTo>
                  <a:pt x="1800579" y="1202445"/>
                </a:lnTo>
                <a:cubicBezTo>
                  <a:pt x="1786244" y="1222343"/>
                  <a:pt x="1781944" y="1220923"/>
                  <a:pt x="1777642" y="1220923"/>
                </a:cubicBezTo>
                <a:cubicBezTo>
                  <a:pt x="1773342" y="1220923"/>
                  <a:pt x="1770475" y="1223766"/>
                  <a:pt x="1756139" y="1249349"/>
                </a:cubicBezTo>
                <a:lnTo>
                  <a:pt x="1769041" y="1225187"/>
                </a:lnTo>
                <a:lnTo>
                  <a:pt x="1780509" y="1201024"/>
                </a:lnTo>
                <a:cubicBezTo>
                  <a:pt x="1761873" y="1226607"/>
                  <a:pt x="1751838" y="1232293"/>
                  <a:pt x="1743236" y="1233714"/>
                </a:cubicBezTo>
                <a:cubicBezTo>
                  <a:pt x="1734635" y="1235135"/>
                  <a:pt x="1728900" y="1232293"/>
                  <a:pt x="1717432" y="1240821"/>
                </a:cubicBezTo>
                <a:cubicBezTo>
                  <a:pt x="1705963" y="1250770"/>
                  <a:pt x="1693061" y="1263563"/>
                  <a:pt x="1683026" y="1276355"/>
                </a:cubicBezTo>
                <a:lnTo>
                  <a:pt x="1667257" y="1296253"/>
                </a:lnTo>
                <a:cubicBezTo>
                  <a:pt x="1661523" y="1301938"/>
                  <a:pt x="1655788" y="1309045"/>
                  <a:pt x="1650054" y="1314731"/>
                </a:cubicBezTo>
                <a:cubicBezTo>
                  <a:pt x="1628550" y="1340314"/>
                  <a:pt x="1604179" y="1360213"/>
                  <a:pt x="1578375" y="1367320"/>
                </a:cubicBezTo>
                <a:cubicBezTo>
                  <a:pt x="1578375" y="1378690"/>
                  <a:pt x="1586977" y="1375847"/>
                  <a:pt x="1578375" y="1392903"/>
                </a:cubicBezTo>
                <a:cubicBezTo>
                  <a:pt x="1595578" y="1382954"/>
                  <a:pt x="1607047" y="1373004"/>
                  <a:pt x="1618515" y="1365897"/>
                </a:cubicBezTo>
                <a:cubicBezTo>
                  <a:pt x="1629984" y="1360213"/>
                  <a:pt x="1640018" y="1355949"/>
                  <a:pt x="1651487" y="1353106"/>
                </a:cubicBezTo>
                <a:cubicBezTo>
                  <a:pt x="1683026" y="1328943"/>
                  <a:pt x="1680159" y="1318995"/>
                  <a:pt x="1678726" y="1310465"/>
                </a:cubicBezTo>
                <a:cubicBezTo>
                  <a:pt x="1677291" y="1300517"/>
                  <a:pt x="1675859" y="1291989"/>
                  <a:pt x="1711697" y="1264984"/>
                </a:cubicBezTo>
                <a:cubicBezTo>
                  <a:pt x="1717432" y="1276355"/>
                  <a:pt x="1700229" y="1297674"/>
                  <a:pt x="1680159" y="1311888"/>
                </a:cubicBezTo>
                <a:cubicBezTo>
                  <a:pt x="1685893" y="1320416"/>
                  <a:pt x="1710265" y="1300517"/>
                  <a:pt x="1726033" y="1289146"/>
                </a:cubicBezTo>
                <a:cubicBezTo>
                  <a:pt x="1700229" y="1316862"/>
                  <a:pt x="1669586" y="1356570"/>
                  <a:pt x="1645596" y="1383687"/>
                </a:cubicBezTo>
                <a:lnTo>
                  <a:pt x="1624252" y="1405694"/>
                </a:lnTo>
                <a:lnTo>
                  <a:pt x="1624250" y="1405696"/>
                </a:lnTo>
                <a:cubicBezTo>
                  <a:pt x="1609914" y="1411381"/>
                  <a:pt x="1574073" y="1432700"/>
                  <a:pt x="1562605" y="1445493"/>
                </a:cubicBezTo>
                <a:cubicBezTo>
                  <a:pt x="1559738" y="1438386"/>
                  <a:pt x="1495227" y="1481026"/>
                  <a:pt x="1505261" y="1454021"/>
                </a:cubicBezTo>
                <a:cubicBezTo>
                  <a:pt x="1482324" y="1466813"/>
                  <a:pt x="1478024" y="1476763"/>
                  <a:pt x="1473723" y="1483868"/>
                </a:cubicBezTo>
                <a:cubicBezTo>
                  <a:pt x="1469423" y="1490975"/>
                  <a:pt x="1463688" y="1496661"/>
                  <a:pt x="1436449" y="1502346"/>
                </a:cubicBezTo>
                <a:cubicBezTo>
                  <a:pt x="1460821" y="1503767"/>
                  <a:pt x="1412079" y="1527929"/>
                  <a:pt x="1436449" y="1526508"/>
                </a:cubicBezTo>
                <a:cubicBezTo>
                  <a:pt x="1440751" y="1517981"/>
                  <a:pt x="1459387" y="1509453"/>
                  <a:pt x="1478024" y="1502346"/>
                </a:cubicBezTo>
                <a:cubicBezTo>
                  <a:pt x="1496660" y="1493818"/>
                  <a:pt x="1519597" y="1488132"/>
                  <a:pt x="1532500" y="1482447"/>
                </a:cubicBezTo>
                <a:cubicBezTo>
                  <a:pt x="1522465" y="1490975"/>
                  <a:pt x="1510996" y="1499503"/>
                  <a:pt x="1500961" y="1508031"/>
                </a:cubicBezTo>
                <a:cubicBezTo>
                  <a:pt x="1490926" y="1516560"/>
                  <a:pt x="1480891" y="1525088"/>
                  <a:pt x="1469423" y="1532194"/>
                </a:cubicBezTo>
                <a:cubicBezTo>
                  <a:pt x="1483759" y="1519401"/>
                  <a:pt x="1455087" y="1526508"/>
                  <a:pt x="1445051" y="1530772"/>
                </a:cubicBezTo>
                <a:lnTo>
                  <a:pt x="1440751" y="1544986"/>
                </a:lnTo>
                <a:cubicBezTo>
                  <a:pt x="1429282" y="1536458"/>
                  <a:pt x="1402044" y="1556357"/>
                  <a:pt x="1369072" y="1577676"/>
                </a:cubicBezTo>
                <a:cubicBezTo>
                  <a:pt x="1353302" y="1587625"/>
                  <a:pt x="1334666" y="1597575"/>
                  <a:pt x="1318896" y="1604682"/>
                </a:cubicBezTo>
                <a:cubicBezTo>
                  <a:pt x="1301693" y="1610367"/>
                  <a:pt x="1285924" y="1613210"/>
                  <a:pt x="1274455" y="1610367"/>
                </a:cubicBezTo>
                <a:cubicBezTo>
                  <a:pt x="1297393" y="1603261"/>
                  <a:pt x="1314596" y="1587625"/>
                  <a:pt x="1330365" y="1594732"/>
                </a:cubicBezTo>
                <a:cubicBezTo>
                  <a:pt x="1369072" y="1569149"/>
                  <a:pt x="1314596" y="1580519"/>
                  <a:pt x="1330365" y="1563462"/>
                </a:cubicBezTo>
                <a:cubicBezTo>
                  <a:pt x="1323197" y="1564885"/>
                  <a:pt x="1313161" y="1569149"/>
                  <a:pt x="1304560" y="1571992"/>
                </a:cubicBezTo>
                <a:cubicBezTo>
                  <a:pt x="1294526" y="1574833"/>
                  <a:pt x="1285924" y="1577676"/>
                  <a:pt x="1275888" y="1581940"/>
                </a:cubicBezTo>
                <a:cubicBezTo>
                  <a:pt x="1255818" y="1590468"/>
                  <a:pt x="1235748" y="1597575"/>
                  <a:pt x="1214245" y="1604682"/>
                </a:cubicBezTo>
                <a:cubicBezTo>
                  <a:pt x="1192741" y="1611789"/>
                  <a:pt x="1171238" y="1617473"/>
                  <a:pt x="1149733" y="1621737"/>
                </a:cubicBezTo>
                <a:cubicBezTo>
                  <a:pt x="1128230" y="1626001"/>
                  <a:pt x="1106726" y="1627424"/>
                  <a:pt x="1088090" y="1627424"/>
                </a:cubicBezTo>
                <a:cubicBezTo>
                  <a:pt x="1099917" y="1630621"/>
                  <a:pt x="1121421" y="1626623"/>
                  <a:pt x="1133853" y="1628622"/>
                </a:cubicBezTo>
                <a:lnTo>
                  <a:pt x="1135061" y="1629244"/>
                </a:lnTo>
                <a:lnTo>
                  <a:pt x="1106726" y="1631687"/>
                </a:lnTo>
                <a:lnTo>
                  <a:pt x="1103859" y="1634529"/>
                </a:lnTo>
                <a:lnTo>
                  <a:pt x="1136832" y="1631687"/>
                </a:lnTo>
                <a:lnTo>
                  <a:pt x="1137849" y="1630679"/>
                </a:lnTo>
                <a:lnTo>
                  <a:pt x="1142566" y="1633108"/>
                </a:lnTo>
                <a:cubicBezTo>
                  <a:pt x="1088090" y="1651586"/>
                  <a:pt x="1016411" y="1640215"/>
                  <a:pt x="953333" y="1635951"/>
                </a:cubicBezTo>
                <a:lnTo>
                  <a:pt x="966235" y="1648743"/>
                </a:lnTo>
                <a:cubicBezTo>
                  <a:pt x="938997" y="1644479"/>
                  <a:pt x="933263" y="1645900"/>
                  <a:pt x="927529" y="1648743"/>
                </a:cubicBezTo>
                <a:cubicBezTo>
                  <a:pt x="921794" y="1650164"/>
                  <a:pt x="914626" y="1654428"/>
                  <a:pt x="885954" y="1653007"/>
                </a:cubicBezTo>
                <a:cubicBezTo>
                  <a:pt x="888821" y="1651586"/>
                  <a:pt x="895990" y="1647322"/>
                  <a:pt x="883087" y="1647322"/>
                </a:cubicBezTo>
                <a:cubicBezTo>
                  <a:pt x="835779" y="1650164"/>
                  <a:pt x="878787" y="1658691"/>
                  <a:pt x="847248" y="1662957"/>
                </a:cubicBezTo>
                <a:cubicBezTo>
                  <a:pt x="787037" y="1641636"/>
                  <a:pt x="817142" y="1677169"/>
                  <a:pt x="742596" y="1661535"/>
                </a:cubicBezTo>
                <a:lnTo>
                  <a:pt x="748330" y="1667221"/>
                </a:lnTo>
                <a:cubicBezTo>
                  <a:pt x="719659" y="1660824"/>
                  <a:pt x="685611" y="1659047"/>
                  <a:pt x="650668" y="1657271"/>
                </a:cubicBezTo>
                <a:lnTo>
                  <a:pt x="582677" y="1650706"/>
                </a:lnTo>
                <a:lnTo>
                  <a:pt x="591981" y="1650719"/>
                </a:lnTo>
                <a:cubicBezTo>
                  <a:pt x="596103" y="1649898"/>
                  <a:pt x="598522" y="1648032"/>
                  <a:pt x="597805" y="1644479"/>
                </a:cubicBezTo>
                <a:cubicBezTo>
                  <a:pt x="584902" y="1641636"/>
                  <a:pt x="572000" y="1638793"/>
                  <a:pt x="559097" y="1634529"/>
                </a:cubicBezTo>
                <a:lnTo>
                  <a:pt x="520391" y="1621737"/>
                </a:lnTo>
                <a:cubicBezTo>
                  <a:pt x="514657" y="1623158"/>
                  <a:pt x="481684" y="1614630"/>
                  <a:pt x="500321" y="1627424"/>
                </a:cubicBezTo>
                <a:cubicBezTo>
                  <a:pt x="510355" y="1633108"/>
                  <a:pt x="520391" y="1633108"/>
                  <a:pt x="528993" y="1634529"/>
                </a:cubicBezTo>
                <a:cubicBezTo>
                  <a:pt x="526125" y="1634529"/>
                  <a:pt x="521824" y="1635951"/>
                  <a:pt x="517524" y="1637372"/>
                </a:cubicBezTo>
                <a:cubicBezTo>
                  <a:pt x="447278" y="1608946"/>
                  <a:pt x="527558" y="1620317"/>
                  <a:pt x="530425" y="1608946"/>
                </a:cubicBezTo>
                <a:cubicBezTo>
                  <a:pt x="511790" y="1604682"/>
                  <a:pt x="498887" y="1598996"/>
                  <a:pt x="488852" y="1593311"/>
                </a:cubicBezTo>
                <a:cubicBezTo>
                  <a:pt x="478817" y="1586204"/>
                  <a:pt x="470215" y="1580519"/>
                  <a:pt x="457314" y="1576256"/>
                </a:cubicBezTo>
                <a:cubicBezTo>
                  <a:pt x="441543" y="1583361"/>
                  <a:pt x="500321" y="1606103"/>
                  <a:pt x="464481" y="1607525"/>
                </a:cubicBezTo>
                <a:cubicBezTo>
                  <a:pt x="458746" y="1607525"/>
                  <a:pt x="448712" y="1604682"/>
                  <a:pt x="438676" y="1600418"/>
                </a:cubicBezTo>
                <a:cubicBezTo>
                  <a:pt x="428642" y="1596154"/>
                  <a:pt x="417173" y="1589047"/>
                  <a:pt x="405705" y="1583361"/>
                </a:cubicBezTo>
                <a:cubicBezTo>
                  <a:pt x="382767" y="1570569"/>
                  <a:pt x="361263" y="1553514"/>
                  <a:pt x="352661" y="1542143"/>
                </a:cubicBezTo>
                <a:cubicBezTo>
                  <a:pt x="329724" y="1544986"/>
                  <a:pt x="293885" y="1527929"/>
                  <a:pt x="265213" y="1508031"/>
                </a:cubicBezTo>
                <a:cubicBezTo>
                  <a:pt x="258045" y="1502346"/>
                  <a:pt x="250878" y="1498082"/>
                  <a:pt x="245143" y="1493818"/>
                </a:cubicBezTo>
                <a:cubicBezTo>
                  <a:pt x="239409" y="1489554"/>
                  <a:pt x="233675" y="1485290"/>
                  <a:pt x="227940" y="1482447"/>
                </a:cubicBezTo>
                <a:cubicBezTo>
                  <a:pt x="217905" y="1475340"/>
                  <a:pt x="210737" y="1472497"/>
                  <a:pt x="206436" y="1476763"/>
                </a:cubicBezTo>
                <a:cubicBezTo>
                  <a:pt x="209303" y="1476763"/>
                  <a:pt x="203569" y="1461128"/>
                  <a:pt x="187800" y="1451178"/>
                </a:cubicBezTo>
                <a:lnTo>
                  <a:pt x="192100" y="1462549"/>
                </a:lnTo>
                <a:cubicBezTo>
                  <a:pt x="166296" y="1448335"/>
                  <a:pt x="160561" y="1432700"/>
                  <a:pt x="156261" y="1421329"/>
                </a:cubicBezTo>
                <a:cubicBezTo>
                  <a:pt x="151960" y="1409960"/>
                  <a:pt x="150527" y="1398589"/>
                  <a:pt x="137624" y="1387218"/>
                </a:cubicBezTo>
                <a:cubicBezTo>
                  <a:pt x="134757" y="1390061"/>
                  <a:pt x="140491" y="1400010"/>
                  <a:pt x="140491" y="1407117"/>
                </a:cubicBezTo>
                <a:cubicBezTo>
                  <a:pt x="127590" y="1392903"/>
                  <a:pt x="116121" y="1378690"/>
                  <a:pt x="108952" y="1364477"/>
                </a:cubicBezTo>
                <a:cubicBezTo>
                  <a:pt x="106085" y="1357370"/>
                  <a:pt x="101785" y="1350264"/>
                  <a:pt x="98918" y="1343157"/>
                </a:cubicBezTo>
                <a:cubicBezTo>
                  <a:pt x="94616" y="1336050"/>
                  <a:pt x="93184" y="1328943"/>
                  <a:pt x="90316" y="1321836"/>
                </a:cubicBezTo>
                <a:cubicBezTo>
                  <a:pt x="87449" y="1314731"/>
                  <a:pt x="86015" y="1307624"/>
                  <a:pt x="80281" y="1300517"/>
                </a:cubicBezTo>
                <a:cubicBezTo>
                  <a:pt x="78848" y="1293410"/>
                  <a:pt x="75981" y="1286303"/>
                  <a:pt x="73113" y="1279198"/>
                </a:cubicBezTo>
                <a:cubicBezTo>
                  <a:pt x="70246" y="1272091"/>
                  <a:pt x="65945" y="1263563"/>
                  <a:pt x="63078"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30"/>
                  <a:pt x="60210" y="1235135"/>
                </a:cubicBezTo>
                <a:cubicBezTo>
                  <a:pt x="64512" y="1213816"/>
                  <a:pt x="55910" y="1189653"/>
                  <a:pt x="45875" y="1162648"/>
                </a:cubicBezTo>
                <a:cubicBezTo>
                  <a:pt x="35840" y="1135642"/>
                  <a:pt x="25804" y="1104373"/>
                  <a:pt x="27239" y="1073105"/>
                </a:cubicBezTo>
                <a:cubicBezTo>
                  <a:pt x="22937" y="1078789"/>
                  <a:pt x="25804" y="1124271"/>
                  <a:pt x="17203" y="1101531"/>
                </a:cubicBezTo>
                <a:cubicBezTo>
                  <a:pt x="14336" y="1060312"/>
                  <a:pt x="43007" y="1064576"/>
                  <a:pt x="28672" y="1017673"/>
                </a:cubicBezTo>
                <a:cubicBezTo>
                  <a:pt x="25804" y="1038992"/>
                  <a:pt x="12903" y="1033306"/>
                  <a:pt x="11469" y="1053206"/>
                </a:cubicBezTo>
                <a:cubicBezTo>
                  <a:pt x="8601" y="1021937"/>
                  <a:pt x="1434" y="1000616"/>
                  <a:pt x="11469" y="989245"/>
                </a:cubicBezTo>
                <a:cubicBezTo>
                  <a:pt x="11469" y="980717"/>
                  <a:pt x="7169" y="976453"/>
                  <a:pt x="4301" y="976453"/>
                </a:cubicBezTo>
                <a:cubicBezTo>
                  <a:pt x="11469" y="956555"/>
                  <a:pt x="7169" y="925285"/>
                  <a:pt x="5734" y="903966"/>
                </a:cubicBezTo>
                <a:lnTo>
                  <a:pt x="0" y="909651"/>
                </a:lnTo>
                <a:cubicBezTo>
                  <a:pt x="27239" y="872697"/>
                  <a:pt x="4301" y="845691"/>
                  <a:pt x="10036" y="795945"/>
                </a:cubicBezTo>
                <a:lnTo>
                  <a:pt x="1434" y="801630"/>
                </a:lnTo>
                <a:cubicBezTo>
                  <a:pt x="5734" y="780311"/>
                  <a:pt x="17203" y="749041"/>
                  <a:pt x="11469" y="712086"/>
                </a:cubicBezTo>
                <a:lnTo>
                  <a:pt x="0" y="730563"/>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5"/>
                </a:lnTo>
                <a:cubicBezTo>
                  <a:pt x="8601" y="534419"/>
                  <a:pt x="18637" y="544369"/>
                  <a:pt x="22937" y="504572"/>
                </a:cubicBezTo>
                <a:cubicBezTo>
                  <a:pt x="20070" y="496044"/>
                  <a:pt x="12903" y="517363"/>
                  <a:pt x="7169" y="521627"/>
                </a:cubicBezTo>
                <a:cubicBezTo>
                  <a:pt x="22937" y="473302"/>
                  <a:pt x="38707" y="426398"/>
                  <a:pt x="55910" y="379494"/>
                </a:cubicBezTo>
                <a:cubicBezTo>
                  <a:pt x="63078" y="379494"/>
                  <a:pt x="61645" y="397972"/>
                  <a:pt x="73113" y="386601"/>
                </a:cubicBezTo>
                <a:cubicBezTo>
                  <a:pt x="68812" y="403657"/>
                  <a:pt x="65945" y="419291"/>
                  <a:pt x="63078" y="436348"/>
                </a:cubicBezTo>
                <a:cubicBezTo>
                  <a:pt x="67379" y="461932"/>
                  <a:pt x="80281" y="413607"/>
                  <a:pt x="88882" y="393708"/>
                </a:cubicBezTo>
                <a:lnTo>
                  <a:pt x="81715" y="427821"/>
                </a:lnTo>
                <a:cubicBezTo>
                  <a:pt x="81715" y="429241"/>
                  <a:pt x="83148" y="429241"/>
                  <a:pt x="84582" y="426398"/>
                </a:cubicBezTo>
                <a:lnTo>
                  <a:pt x="78848" y="451983"/>
                </a:lnTo>
                <a:cubicBezTo>
                  <a:pt x="108952" y="388022"/>
                  <a:pt x="83148" y="524470"/>
                  <a:pt x="110387" y="454825"/>
                </a:cubicBezTo>
                <a:cubicBezTo>
                  <a:pt x="104652" y="471882"/>
                  <a:pt x="93184" y="490358"/>
                  <a:pt x="86015" y="500308"/>
                </a:cubicBezTo>
                <a:cubicBezTo>
                  <a:pt x="75981" y="532998"/>
                  <a:pt x="84582" y="527314"/>
                  <a:pt x="86015" y="540105"/>
                </a:cubicBezTo>
                <a:cubicBezTo>
                  <a:pt x="91749" y="524470"/>
                  <a:pt x="98918" y="508836"/>
                  <a:pt x="106085" y="496044"/>
                </a:cubicBezTo>
                <a:cubicBezTo>
                  <a:pt x="86015" y="571375"/>
                  <a:pt x="118988" y="490358"/>
                  <a:pt x="114687" y="547212"/>
                </a:cubicBezTo>
                <a:cubicBezTo>
                  <a:pt x="94616" y="609751"/>
                  <a:pt x="121855" y="650969"/>
                  <a:pt x="117554" y="683659"/>
                </a:cubicBezTo>
                <a:cubicBezTo>
                  <a:pt x="107519" y="749041"/>
                  <a:pt x="108952" y="656654"/>
                  <a:pt x="97484" y="696451"/>
                </a:cubicBezTo>
                <a:cubicBezTo>
                  <a:pt x="90316" y="731984"/>
                  <a:pt x="101785" y="714929"/>
                  <a:pt x="101785" y="737670"/>
                </a:cubicBezTo>
                <a:lnTo>
                  <a:pt x="86015" y="751883"/>
                </a:lnTo>
                <a:cubicBezTo>
                  <a:pt x="80281" y="793102"/>
                  <a:pt x="100351" y="754726"/>
                  <a:pt x="91749" y="777468"/>
                </a:cubicBezTo>
                <a:cubicBezTo>
                  <a:pt x="97484" y="810158"/>
                  <a:pt x="97484" y="767518"/>
                  <a:pt x="110387" y="760412"/>
                </a:cubicBezTo>
                <a:cubicBezTo>
                  <a:pt x="106085" y="767518"/>
                  <a:pt x="97484" y="803051"/>
                  <a:pt x="101785" y="818686"/>
                </a:cubicBezTo>
                <a:cubicBezTo>
                  <a:pt x="104652" y="818686"/>
                  <a:pt x="108952" y="774625"/>
                  <a:pt x="108952" y="803051"/>
                </a:cubicBezTo>
                <a:cubicBezTo>
                  <a:pt x="100351" y="852798"/>
                  <a:pt x="101785" y="885488"/>
                  <a:pt x="107519" y="915337"/>
                </a:cubicBezTo>
                <a:cubicBezTo>
                  <a:pt x="108952" y="946606"/>
                  <a:pt x="113254" y="975033"/>
                  <a:pt x="111819" y="1020514"/>
                </a:cubicBezTo>
                <a:lnTo>
                  <a:pt x="118988" y="1011987"/>
                </a:lnTo>
                <a:cubicBezTo>
                  <a:pt x="117554" y="1021937"/>
                  <a:pt x="114687"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2"/>
                  <a:pt x="134757" y="1168334"/>
                  <a:pt x="136191" y="1158384"/>
                </a:cubicBezTo>
                <a:cubicBezTo>
                  <a:pt x="136191" y="1175439"/>
                  <a:pt x="136191" y="1191074"/>
                  <a:pt x="139058" y="1206709"/>
                </a:cubicBezTo>
                <a:lnTo>
                  <a:pt x="149093" y="1198181"/>
                </a:lnTo>
                <a:cubicBezTo>
                  <a:pt x="146225" y="1206709"/>
                  <a:pt x="149093" y="1225187"/>
                  <a:pt x="159128" y="1243664"/>
                </a:cubicBezTo>
                <a:cubicBezTo>
                  <a:pt x="161996" y="1247928"/>
                  <a:pt x="163428" y="1252192"/>
                  <a:pt x="166296" y="1257877"/>
                </a:cubicBezTo>
                <a:cubicBezTo>
                  <a:pt x="169163" y="1262141"/>
                  <a:pt x="172030" y="1266404"/>
                  <a:pt x="174897" y="1272091"/>
                </a:cubicBezTo>
                <a:cubicBezTo>
                  <a:pt x="177764" y="1277775"/>
                  <a:pt x="180631" y="1282039"/>
                  <a:pt x="183499" y="1287725"/>
                </a:cubicBezTo>
                <a:cubicBezTo>
                  <a:pt x="186366" y="1291989"/>
                  <a:pt x="189233" y="1297674"/>
                  <a:pt x="192100" y="1301938"/>
                </a:cubicBezTo>
                <a:lnTo>
                  <a:pt x="199269" y="1297674"/>
                </a:lnTo>
                <a:cubicBezTo>
                  <a:pt x="203569" y="1306202"/>
                  <a:pt x="207870" y="1314731"/>
                  <a:pt x="212170" y="1321836"/>
                </a:cubicBezTo>
                <a:lnTo>
                  <a:pt x="210737" y="1311888"/>
                </a:lnTo>
                <a:cubicBezTo>
                  <a:pt x="227940" y="1333207"/>
                  <a:pt x="237975" y="1367320"/>
                  <a:pt x="268081" y="1382954"/>
                </a:cubicBezTo>
                <a:cubicBezTo>
                  <a:pt x="250878" y="1371584"/>
                  <a:pt x="256612" y="1358792"/>
                  <a:pt x="262346" y="1355949"/>
                </a:cubicBezTo>
                <a:cubicBezTo>
                  <a:pt x="270948" y="1367320"/>
                  <a:pt x="279549" y="1377268"/>
                  <a:pt x="288151" y="1388639"/>
                </a:cubicBezTo>
                <a:cubicBezTo>
                  <a:pt x="296752" y="1398589"/>
                  <a:pt x="306787" y="1409960"/>
                  <a:pt x="316822" y="1419908"/>
                </a:cubicBezTo>
                <a:cubicBezTo>
                  <a:pt x="321122" y="1417065"/>
                  <a:pt x="348361" y="1432700"/>
                  <a:pt x="338325" y="1419908"/>
                </a:cubicBezTo>
                <a:lnTo>
                  <a:pt x="345494" y="1429858"/>
                </a:lnTo>
                <a:lnTo>
                  <a:pt x="356963" y="1442650"/>
                </a:lnTo>
                <a:lnTo>
                  <a:pt x="358396" y="1435543"/>
                </a:lnTo>
                <a:cubicBezTo>
                  <a:pt x="417173" y="1465392"/>
                  <a:pt x="471649" y="1498082"/>
                  <a:pt x="530425" y="1523665"/>
                </a:cubicBezTo>
                <a:cubicBezTo>
                  <a:pt x="589203" y="1549250"/>
                  <a:pt x="655148" y="1567726"/>
                  <a:pt x="725393" y="1562042"/>
                </a:cubicBezTo>
                <a:lnTo>
                  <a:pt x="722525" y="1559199"/>
                </a:lnTo>
                <a:cubicBezTo>
                  <a:pt x="748330" y="1567726"/>
                  <a:pt x="775569" y="1573412"/>
                  <a:pt x="802806" y="1580519"/>
                </a:cubicBezTo>
                <a:cubicBezTo>
                  <a:pt x="818576" y="1580519"/>
                  <a:pt x="822876" y="1567726"/>
                  <a:pt x="847248" y="1564885"/>
                </a:cubicBezTo>
                <a:cubicBezTo>
                  <a:pt x="841514" y="1570569"/>
                  <a:pt x="852982" y="1571992"/>
                  <a:pt x="868751" y="1571992"/>
                </a:cubicBezTo>
                <a:cubicBezTo>
                  <a:pt x="884521" y="1571992"/>
                  <a:pt x="901724" y="1570569"/>
                  <a:pt x="910326" y="1576256"/>
                </a:cubicBezTo>
                <a:cubicBezTo>
                  <a:pt x="930396" y="1570569"/>
                  <a:pt x="910326" y="1567726"/>
                  <a:pt x="904591" y="1563462"/>
                </a:cubicBezTo>
                <a:cubicBezTo>
                  <a:pt x="924661" y="1560621"/>
                  <a:pt x="941864" y="1557778"/>
                  <a:pt x="960500" y="1556357"/>
                </a:cubicBezTo>
                <a:cubicBezTo>
                  <a:pt x="977703" y="1554935"/>
                  <a:pt x="994906" y="1553514"/>
                  <a:pt x="1013543" y="1552092"/>
                </a:cubicBezTo>
                <a:cubicBezTo>
                  <a:pt x="1030747" y="1550671"/>
                  <a:pt x="1049382" y="1549250"/>
                  <a:pt x="1068020" y="1546407"/>
                </a:cubicBezTo>
                <a:cubicBezTo>
                  <a:pt x="1086655" y="1543564"/>
                  <a:pt x="1106726" y="1539300"/>
                  <a:pt x="1126796" y="1532194"/>
                </a:cubicBezTo>
                <a:cubicBezTo>
                  <a:pt x="1106726" y="1540722"/>
                  <a:pt x="1092390" y="1547828"/>
                  <a:pt x="1079488" y="1552092"/>
                </a:cubicBezTo>
                <a:cubicBezTo>
                  <a:pt x="1068020" y="1556357"/>
                  <a:pt x="1057984" y="1559199"/>
                  <a:pt x="1049382" y="1562042"/>
                </a:cubicBezTo>
                <a:cubicBezTo>
                  <a:pt x="1040781" y="1564885"/>
                  <a:pt x="1033614" y="1566305"/>
                  <a:pt x="1023578" y="1569149"/>
                </a:cubicBezTo>
                <a:cubicBezTo>
                  <a:pt x="1014976" y="1570569"/>
                  <a:pt x="1003508" y="1573412"/>
                  <a:pt x="989172" y="1576256"/>
                </a:cubicBezTo>
                <a:cubicBezTo>
                  <a:pt x="1025012" y="1574833"/>
                  <a:pt x="1045082" y="1570569"/>
                  <a:pt x="1065153" y="1564885"/>
                </a:cubicBezTo>
                <a:cubicBezTo>
                  <a:pt x="1075187" y="1563462"/>
                  <a:pt x="1085223" y="1559199"/>
                  <a:pt x="1098124" y="1556357"/>
                </a:cubicBezTo>
                <a:cubicBezTo>
                  <a:pt x="1109593" y="1553514"/>
                  <a:pt x="1123929" y="1550671"/>
                  <a:pt x="1142566" y="1546407"/>
                </a:cubicBezTo>
                <a:cubicBezTo>
                  <a:pt x="1129663" y="1547828"/>
                  <a:pt x="1118194" y="1547828"/>
                  <a:pt x="1106726" y="1549250"/>
                </a:cubicBezTo>
                <a:cubicBezTo>
                  <a:pt x="1123929" y="1536458"/>
                  <a:pt x="1151167" y="1530772"/>
                  <a:pt x="1175537" y="1526508"/>
                </a:cubicBezTo>
                <a:cubicBezTo>
                  <a:pt x="1199909" y="1522244"/>
                  <a:pt x="1221412" y="1516560"/>
                  <a:pt x="1222847" y="1505189"/>
                </a:cubicBezTo>
                <a:lnTo>
                  <a:pt x="1284179" y="1494378"/>
                </a:lnTo>
                <a:lnTo>
                  <a:pt x="1281937" y="1496927"/>
                </a:lnTo>
                <a:cubicBezTo>
                  <a:pt x="1282877" y="1499859"/>
                  <a:pt x="1296318" y="1498793"/>
                  <a:pt x="1301693" y="1500925"/>
                </a:cubicBezTo>
                <a:cubicBezTo>
                  <a:pt x="1294526" y="1505189"/>
                  <a:pt x="1290224" y="1506610"/>
                  <a:pt x="1280190" y="1509453"/>
                </a:cubicBezTo>
                <a:cubicBezTo>
                  <a:pt x="1293091" y="1523665"/>
                  <a:pt x="1303127" y="1493818"/>
                  <a:pt x="1333232" y="1486711"/>
                </a:cubicBezTo>
                <a:cubicBezTo>
                  <a:pt x="1331799" y="1483869"/>
                  <a:pt x="1322839" y="1485645"/>
                  <a:pt x="1312804" y="1487955"/>
                </a:cubicBezTo>
                <a:lnTo>
                  <a:pt x="1306498" y="1488997"/>
                </a:lnTo>
                <a:lnTo>
                  <a:pt x="1320509" y="1485468"/>
                </a:lnTo>
                <a:cubicBezTo>
                  <a:pt x="1331799" y="1481737"/>
                  <a:pt x="1343268" y="1476762"/>
                  <a:pt x="1354736" y="1469656"/>
                </a:cubicBezTo>
                <a:lnTo>
                  <a:pt x="1326065" y="1463969"/>
                </a:lnTo>
                <a:lnTo>
                  <a:pt x="1369072" y="1441229"/>
                </a:lnTo>
                <a:lnTo>
                  <a:pt x="1375386" y="1449993"/>
                </a:lnTo>
                <a:lnTo>
                  <a:pt x="1370505" y="1452599"/>
                </a:lnTo>
                <a:cubicBezTo>
                  <a:pt x="1373372" y="1455442"/>
                  <a:pt x="1375881" y="1454731"/>
                  <a:pt x="1378748" y="1452422"/>
                </a:cubicBezTo>
                <a:lnTo>
                  <a:pt x="1388971" y="1442811"/>
                </a:lnTo>
                <a:lnTo>
                  <a:pt x="1389443" y="1442501"/>
                </a:lnTo>
                <a:lnTo>
                  <a:pt x="1391650" y="1441051"/>
                </a:lnTo>
                <a:cubicBezTo>
                  <a:pt x="1394876" y="1438030"/>
                  <a:pt x="1396309" y="1435543"/>
                  <a:pt x="1396309" y="1434122"/>
                </a:cubicBezTo>
                <a:cubicBezTo>
                  <a:pt x="1404911" y="1432700"/>
                  <a:pt x="1414947" y="1429858"/>
                  <a:pt x="1423548" y="1425595"/>
                </a:cubicBezTo>
                <a:cubicBezTo>
                  <a:pt x="1432149" y="1421329"/>
                  <a:pt x="1440751" y="1415645"/>
                  <a:pt x="1450785" y="1409960"/>
                </a:cubicBezTo>
                <a:cubicBezTo>
                  <a:pt x="1470855" y="1400010"/>
                  <a:pt x="1489493" y="1385797"/>
                  <a:pt x="1510996" y="1375847"/>
                </a:cubicBezTo>
                <a:lnTo>
                  <a:pt x="1510996" y="1367320"/>
                </a:lnTo>
                <a:cubicBezTo>
                  <a:pt x="1515297" y="1365897"/>
                  <a:pt x="1519597" y="1364477"/>
                  <a:pt x="1521032" y="1364477"/>
                </a:cubicBezTo>
                <a:cubicBezTo>
                  <a:pt x="1521032" y="1350264"/>
                  <a:pt x="1552571" y="1328943"/>
                  <a:pt x="1546836" y="1320416"/>
                </a:cubicBezTo>
                <a:cubicBezTo>
                  <a:pt x="1533933" y="1327522"/>
                  <a:pt x="1505261" y="1345999"/>
                  <a:pt x="1510996" y="1348842"/>
                </a:cubicBezTo>
                <a:cubicBezTo>
                  <a:pt x="1493793" y="1355949"/>
                  <a:pt x="1500961" y="1347421"/>
                  <a:pt x="1515297" y="1334629"/>
                </a:cubicBezTo>
                <a:cubicBezTo>
                  <a:pt x="1522465" y="1328943"/>
                  <a:pt x="1531066" y="1321836"/>
                  <a:pt x="1539667" y="1314731"/>
                </a:cubicBezTo>
                <a:cubicBezTo>
                  <a:pt x="1546836" y="1309045"/>
                  <a:pt x="1554003" y="1301938"/>
                  <a:pt x="1558305" y="1297674"/>
                </a:cubicBezTo>
                <a:cubicBezTo>
                  <a:pt x="1543969" y="1320416"/>
                  <a:pt x="1568339" y="1297674"/>
                  <a:pt x="1581242" y="1289146"/>
                </a:cubicBezTo>
                <a:cubicBezTo>
                  <a:pt x="1581242" y="1286303"/>
                  <a:pt x="1576941" y="1289146"/>
                  <a:pt x="1574073" y="1289146"/>
                </a:cubicBezTo>
                <a:cubicBezTo>
                  <a:pt x="1586977" y="1270668"/>
                  <a:pt x="1601312" y="1263563"/>
                  <a:pt x="1614214" y="1256456"/>
                </a:cubicBezTo>
                <a:cubicBezTo>
                  <a:pt x="1625682" y="1250770"/>
                  <a:pt x="1635718" y="1242242"/>
                  <a:pt x="1637151" y="1223766"/>
                </a:cubicBezTo>
                <a:lnTo>
                  <a:pt x="1651487" y="1225187"/>
                </a:lnTo>
                <a:lnTo>
                  <a:pt x="1660088" y="1208131"/>
                </a:lnTo>
                <a:lnTo>
                  <a:pt x="1667257" y="1191074"/>
                </a:lnTo>
                <a:cubicBezTo>
                  <a:pt x="1677291" y="1195338"/>
                  <a:pt x="1684460" y="1185389"/>
                  <a:pt x="1693061" y="1175439"/>
                </a:cubicBezTo>
                <a:cubicBezTo>
                  <a:pt x="1701663" y="1165491"/>
                  <a:pt x="1708830" y="1154120"/>
                  <a:pt x="1718866" y="1156963"/>
                </a:cubicBezTo>
                <a:cubicBezTo>
                  <a:pt x="1741803" y="1121430"/>
                  <a:pt x="1704530" y="1154120"/>
                  <a:pt x="1714565" y="1142749"/>
                </a:cubicBezTo>
                <a:cubicBezTo>
                  <a:pt x="1723166" y="1125694"/>
                  <a:pt x="1740369" y="1102952"/>
                  <a:pt x="1754705" y="1084474"/>
                </a:cubicBezTo>
                <a:cubicBezTo>
                  <a:pt x="1767608" y="1064576"/>
                  <a:pt x="1779077" y="1047520"/>
                  <a:pt x="1777642" y="1038992"/>
                </a:cubicBezTo>
                <a:cubicBezTo>
                  <a:pt x="1789111" y="1024778"/>
                  <a:pt x="1796279" y="1009144"/>
                  <a:pt x="1803447" y="993509"/>
                </a:cubicBezTo>
                <a:cubicBezTo>
                  <a:pt x="1810615" y="977876"/>
                  <a:pt x="1814915" y="962241"/>
                  <a:pt x="1822084" y="949448"/>
                </a:cubicBezTo>
                <a:lnTo>
                  <a:pt x="1813483" y="943763"/>
                </a:lnTo>
                <a:cubicBezTo>
                  <a:pt x="1820650" y="930972"/>
                  <a:pt x="1829251" y="915337"/>
                  <a:pt x="1832118" y="901123"/>
                </a:cubicBezTo>
                <a:cubicBezTo>
                  <a:pt x="1830685" y="901123"/>
                  <a:pt x="1827818" y="902544"/>
                  <a:pt x="1826384" y="905387"/>
                </a:cubicBezTo>
                <a:cubicBezTo>
                  <a:pt x="1837853" y="879804"/>
                  <a:pt x="1843587" y="854219"/>
                  <a:pt x="1849321" y="831479"/>
                </a:cubicBezTo>
                <a:cubicBezTo>
                  <a:pt x="1850756" y="818686"/>
                  <a:pt x="1853623" y="807315"/>
                  <a:pt x="1855056" y="795945"/>
                </a:cubicBezTo>
                <a:lnTo>
                  <a:pt x="1857923" y="778888"/>
                </a:lnTo>
                <a:cubicBezTo>
                  <a:pt x="1857923" y="773204"/>
                  <a:pt x="1859357" y="767518"/>
                  <a:pt x="1859357" y="761833"/>
                </a:cubicBezTo>
                <a:cubicBezTo>
                  <a:pt x="1856490" y="763254"/>
                  <a:pt x="1853623" y="764676"/>
                  <a:pt x="1850756" y="767518"/>
                </a:cubicBezTo>
                <a:cubicBezTo>
                  <a:pt x="1849321" y="770361"/>
                  <a:pt x="1846454" y="777468"/>
                  <a:pt x="1843587" y="790259"/>
                </a:cubicBezTo>
                <a:cubicBezTo>
                  <a:pt x="1842154" y="778888"/>
                  <a:pt x="1843587" y="767518"/>
                  <a:pt x="1845021" y="753305"/>
                </a:cubicBezTo>
                <a:cubicBezTo>
                  <a:pt x="1846454" y="739091"/>
                  <a:pt x="1849321" y="724879"/>
                  <a:pt x="1852189" y="709244"/>
                </a:cubicBezTo>
                <a:cubicBezTo>
                  <a:pt x="1856490" y="677975"/>
                  <a:pt x="1860790" y="643862"/>
                  <a:pt x="1855056" y="611172"/>
                </a:cubicBezTo>
                <a:lnTo>
                  <a:pt x="1850756" y="616857"/>
                </a:lnTo>
                <a:cubicBezTo>
                  <a:pt x="1852189" y="604065"/>
                  <a:pt x="1852189" y="592694"/>
                  <a:pt x="1853623" y="579902"/>
                </a:cubicBezTo>
                <a:cubicBezTo>
                  <a:pt x="1852189" y="587009"/>
                  <a:pt x="1847889" y="582745"/>
                  <a:pt x="1843587" y="584166"/>
                </a:cubicBezTo>
                <a:cubicBezTo>
                  <a:pt x="1833553" y="524470"/>
                  <a:pt x="1807748" y="459089"/>
                  <a:pt x="1807748" y="420714"/>
                </a:cubicBezTo>
                <a:cubicBezTo>
                  <a:pt x="1806314" y="429241"/>
                  <a:pt x="1786244" y="400815"/>
                  <a:pt x="1793412" y="433505"/>
                </a:cubicBezTo>
                <a:cubicBezTo>
                  <a:pt x="1790545" y="416450"/>
                  <a:pt x="1781944" y="402236"/>
                  <a:pt x="1774775" y="386601"/>
                </a:cubicBezTo>
                <a:cubicBezTo>
                  <a:pt x="1770475" y="379494"/>
                  <a:pt x="1767608" y="370966"/>
                  <a:pt x="1761873" y="363859"/>
                </a:cubicBezTo>
                <a:cubicBezTo>
                  <a:pt x="1756139" y="356754"/>
                  <a:pt x="1751838" y="348225"/>
                  <a:pt x="1746103" y="341119"/>
                </a:cubicBezTo>
                <a:cubicBezTo>
                  <a:pt x="1740369" y="332590"/>
                  <a:pt x="1734635" y="325485"/>
                  <a:pt x="1728900" y="318378"/>
                </a:cubicBezTo>
                <a:cubicBezTo>
                  <a:pt x="1723166" y="311271"/>
                  <a:pt x="1715999" y="304164"/>
                  <a:pt x="1710265" y="297058"/>
                </a:cubicBezTo>
                <a:cubicBezTo>
                  <a:pt x="1704530" y="291372"/>
                  <a:pt x="1698796" y="282844"/>
                  <a:pt x="1691627" y="277158"/>
                </a:cubicBezTo>
                <a:lnTo>
                  <a:pt x="1674423" y="260101"/>
                </a:lnTo>
                <a:lnTo>
                  <a:pt x="1672990" y="260101"/>
                </a:lnTo>
                <a:lnTo>
                  <a:pt x="1667256" y="252995"/>
                </a:lnTo>
                <a:lnTo>
                  <a:pt x="1672993" y="258682"/>
                </a:lnTo>
                <a:lnTo>
                  <a:pt x="1674424" y="258682"/>
                </a:lnTo>
                <a:cubicBezTo>
                  <a:pt x="1668690" y="251575"/>
                  <a:pt x="1662956" y="243047"/>
                  <a:pt x="1655788" y="235940"/>
                </a:cubicBezTo>
                <a:lnTo>
                  <a:pt x="1652921" y="235940"/>
                </a:lnTo>
                <a:cubicBezTo>
                  <a:pt x="1658656" y="240204"/>
                  <a:pt x="1662956" y="245890"/>
                  <a:pt x="1667257" y="251575"/>
                </a:cubicBezTo>
                <a:cubicBezTo>
                  <a:pt x="1657221" y="241626"/>
                  <a:pt x="1647187" y="233097"/>
                  <a:pt x="1637151" y="223149"/>
                </a:cubicBezTo>
                <a:cubicBezTo>
                  <a:pt x="1627117" y="214621"/>
                  <a:pt x="1619948" y="204671"/>
                  <a:pt x="1611347" y="196143"/>
                </a:cubicBezTo>
                <a:cubicBezTo>
                  <a:pt x="1605612" y="196143"/>
                  <a:pt x="1594144" y="198986"/>
                  <a:pt x="1578375" y="193300"/>
                </a:cubicBezTo>
                <a:cubicBezTo>
                  <a:pt x="1581242" y="187615"/>
                  <a:pt x="1562605" y="177665"/>
                  <a:pt x="1538235" y="169138"/>
                </a:cubicBezTo>
                <a:cubicBezTo>
                  <a:pt x="1526766" y="164874"/>
                  <a:pt x="1513863" y="159189"/>
                  <a:pt x="1502394" y="153503"/>
                </a:cubicBezTo>
                <a:cubicBezTo>
                  <a:pt x="1490926" y="149239"/>
                  <a:pt x="1480891" y="143554"/>
                  <a:pt x="1473723" y="136447"/>
                </a:cubicBezTo>
                <a:cubicBezTo>
                  <a:pt x="1467988" y="137868"/>
                  <a:pt x="1486626" y="144975"/>
                  <a:pt x="1473723" y="143554"/>
                </a:cubicBezTo>
                <a:cubicBezTo>
                  <a:pt x="1453653" y="133604"/>
                  <a:pt x="1430715" y="125076"/>
                  <a:pt x="1406345" y="115128"/>
                </a:cubicBezTo>
                <a:cubicBezTo>
                  <a:pt x="1393442" y="109442"/>
                  <a:pt x="1380541" y="105178"/>
                  <a:pt x="1367638" y="100914"/>
                </a:cubicBezTo>
                <a:cubicBezTo>
                  <a:pt x="1354736" y="95229"/>
                  <a:pt x="1341833" y="90964"/>
                  <a:pt x="1327497" y="88122"/>
                </a:cubicBezTo>
                <a:cubicBezTo>
                  <a:pt x="1271588" y="72488"/>
                  <a:pt x="1211378" y="66802"/>
                  <a:pt x="1158335" y="71065"/>
                </a:cubicBezTo>
                <a:cubicBezTo>
                  <a:pt x="1154035" y="61117"/>
                  <a:pt x="1129663" y="55431"/>
                  <a:pt x="1098124" y="55431"/>
                </a:cubicBezTo>
                <a:cubicBezTo>
                  <a:pt x="1082355" y="55431"/>
                  <a:pt x="1065153" y="56853"/>
                  <a:pt x="1047949" y="56853"/>
                </a:cubicBezTo>
                <a:cubicBezTo>
                  <a:pt x="1030747" y="58274"/>
                  <a:pt x="1014976" y="58274"/>
                  <a:pt x="999208" y="58274"/>
                </a:cubicBezTo>
                <a:cubicBezTo>
                  <a:pt x="987739" y="73908"/>
                  <a:pt x="1033614" y="61117"/>
                  <a:pt x="1050817" y="68224"/>
                </a:cubicBezTo>
                <a:cubicBezTo>
                  <a:pt x="1017843" y="71065"/>
                  <a:pt x="1046515" y="85279"/>
                  <a:pt x="993473" y="83859"/>
                </a:cubicBezTo>
                <a:cubicBezTo>
                  <a:pt x="996341" y="85279"/>
                  <a:pt x="994906" y="86700"/>
                  <a:pt x="1006375" y="85279"/>
                </a:cubicBezTo>
                <a:cubicBezTo>
                  <a:pt x="974836" y="92386"/>
                  <a:pt x="1010676" y="68224"/>
                  <a:pt x="961935" y="82436"/>
                </a:cubicBezTo>
                <a:lnTo>
                  <a:pt x="961935" y="92386"/>
                </a:lnTo>
                <a:cubicBezTo>
                  <a:pt x="951899" y="89543"/>
                  <a:pt x="940430" y="88122"/>
                  <a:pt x="928961" y="86700"/>
                </a:cubicBezTo>
                <a:cubicBezTo>
                  <a:pt x="830045" y="119392"/>
                  <a:pt x="744030" y="147818"/>
                  <a:pt x="666617" y="198986"/>
                </a:cubicBezTo>
                <a:cubicBezTo>
                  <a:pt x="660882" y="198986"/>
                  <a:pt x="660882" y="193300"/>
                  <a:pt x="669484" y="186195"/>
                </a:cubicBezTo>
                <a:cubicBezTo>
                  <a:pt x="650846" y="194722"/>
                  <a:pt x="629343" y="203250"/>
                  <a:pt x="607839" y="211778"/>
                </a:cubicBezTo>
                <a:cubicBezTo>
                  <a:pt x="586336" y="220306"/>
                  <a:pt x="563399" y="231676"/>
                  <a:pt x="546196" y="248732"/>
                </a:cubicBezTo>
                <a:cubicBezTo>
                  <a:pt x="550496" y="248732"/>
                  <a:pt x="554797" y="247311"/>
                  <a:pt x="559097" y="245890"/>
                </a:cubicBezTo>
                <a:cubicBezTo>
                  <a:pt x="528993" y="270053"/>
                  <a:pt x="511790" y="277158"/>
                  <a:pt x="491719" y="285687"/>
                </a:cubicBezTo>
                <a:cubicBezTo>
                  <a:pt x="471649" y="294215"/>
                  <a:pt x="448712" y="302743"/>
                  <a:pt x="411439" y="328326"/>
                </a:cubicBezTo>
                <a:cubicBezTo>
                  <a:pt x="418606" y="321221"/>
                  <a:pt x="432942" y="312691"/>
                  <a:pt x="445845" y="304164"/>
                </a:cubicBezTo>
                <a:cubicBezTo>
                  <a:pt x="458746" y="295636"/>
                  <a:pt x="468782" y="287108"/>
                  <a:pt x="467348" y="281424"/>
                </a:cubicBezTo>
                <a:lnTo>
                  <a:pt x="461537" y="282944"/>
                </a:lnTo>
                <a:lnTo>
                  <a:pt x="474517" y="275737"/>
                </a:lnTo>
                <a:cubicBezTo>
                  <a:pt x="468782" y="278580"/>
                  <a:pt x="464481" y="278580"/>
                  <a:pt x="461614" y="277158"/>
                </a:cubicBezTo>
                <a:cubicBezTo>
                  <a:pt x="483118" y="267210"/>
                  <a:pt x="508923" y="250154"/>
                  <a:pt x="539027" y="234519"/>
                </a:cubicBezTo>
                <a:lnTo>
                  <a:pt x="500321" y="261525"/>
                </a:lnTo>
                <a:cubicBezTo>
                  <a:pt x="511790" y="261525"/>
                  <a:pt x="527558" y="250154"/>
                  <a:pt x="543329" y="238783"/>
                </a:cubicBezTo>
                <a:cubicBezTo>
                  <a:pt x="559097" y="227412"/>
                  <a:pt x="574867" y="216042"/>
                  <a:pt x="583469" y="213199"/>
                </a:cubicBezTo>
                <a:cubicBezTo>
                  <a:pt x="576300" y="203250"/>
                  <a:pt x="551930" y="218885"/>
                  <a:pt x="572000" y="196143"/>
                </a:cubicBezTo>
                <a:cubicBezTo>
                  <a:pt x="603539" y="173401"/>
                  <a:pt x="616440" y="171981"/>
                  <a:pt x="627909" y="170560"/>
                </a:cubicBezTo>
                <a:cubicBezTo>
                  <a:pt x="635078" y="170560"/>
                  <a:pt x="640812" y="170560"/>
                  <a:pt x="649414" y="169138"/>
                </a:cubicBezTo>
                <a:cubicBezTo>
                  <a:pt x="658015" y="169138"/>
                  <a:pt x="670917" y="166294"/>
                  <a:pt x="688120" y="160610"/>
                </a:cubicBezTo>
                <a:lnTo>
                  <a:pt x="678085" y="170560"/>
                </a:lnTo>
                <a:cubicBezTo>
                  <a:pt x="688120" y="166294"/>
                  <a:pt x="699588" y="164874"/>
                  <a:pt x="711057" y="162031"/>
                </a:cubicBezTo>
                <a:cubicBezTo>
                  <a:pt x="722525" y="159189"/>
                  <a:pt x="735429" y="154925"/>
                  <a:pt x="748330" y="143554"/>
                </a:cubicBezTo>
                <a:cubicBezTo>
                  <a:pt x="744030" y="136447"/>
                  <a:pt x="721093" y="147818"/>
                  <a:pt x="706757" y="149239"/>
                </a:cubicBezTo>
                <a:cubicBezTo>
                  <a:pt x="711057" y="142132"/>
                  <a:pt x="751197" y="144975"/>
                  <a:pt x="771267" y="127920"/>
                </a:cubicBezTo>
                <a:cubicBezTo>
                  <a:pt x="746897" y="125076"/>
                  <a:pt x="692421" y="144975"/>
                  <a:pt x="658015" y="163453"/>
                </a:cubicBezTo>
                <a:cubicBezTo>
                  <a:pt x="660882" y="159189"/>
                  <a:pt x="659448" y="154925"/>
                  <a:pt x="652281" y="153503"/>
                </a:cubicBezTo>
                <a:cubicBezTo>
                  <a:pt x="706757" y="130763"/>
                  <a:pt x="765533" y="112285"/>
                  <a:pt x="822876" y="95229"/>
                </a:cubicBezTo>
                <a:cubicBezTo>
                  <a:pt x="881654" y="79595"/>
                  <a:pt x="938997" y="65381"/>
                  <a:pt x="994906" y="51167"/>
                </a:cubicBezTo>
                <a:cubicBezTo>
                  <a:pt x="963367" y="49746"/>
                  <a:pt x="970536" y="48325"/>
                  <a:pt x="982005" y="45482"/>
                </a:cubicBezTo>
                <a:cubicBezTo>
                  <a:pt x="993473" y="42639"/>
                  <a:pt x="1012109" y="39797"/>
                  <a:pt x="1003508" y="32691"/>
                </a:cubicBezTo>
                <a:cubicBezTo>
                  <a:pt x="1014976" y="42639"/>
                  <a:pt x="1047949" y="24163"/>
                  <a:pt x="1080921" y="27004"/>
                </a:cubicBezTo>
                <a:cubicBezTo>
                  <a:pt x="1086655" y="19899"/>
                  <a:pt x="1069453" y="18477"/>
                  <a:pt x="1055117" y="18477"/>
                </a:cubicBezTo>
                <a:cubicBezTo>
                  <a:pt x="1039348" y="18477"/>
                  <a:pt x="1026445" y="18477"/>
                  <a:pt x="1039348" y="12792"/>
                </a:cubicBezTo>
                <a:cubicBezTo>
                  <a:pt x="1055117" y="11370"/>
                  <a:pt x="1072320" y="12792"/>
                  <a:pt x="1089523" y="12792"/>
                </a:cubicBezTo>
                <a:cubicBezTo>
                  <a:pt x="1106726" y="12792"/>
                  <a:pt x="1126796" y="14213"/>
                  <a:pt x="1145433" y="17056"/>
                </a:cubicBezTo>
                <a:cubicBezTo>
                  <a:pt x="1154035" y="18477"/>
                  <a:pt x="1164069" y="18477"/>
                  <a:pt x="1174105" y="19899"/>
                </a:cubicBezTo>
                <a:cubicBezTo>
                  <a:pt x="1184139" y="21320"/>
                  <a:pt x="1194175" y="22740"/>
                  <a:pt x="1204209" y="24163"/>
                </a:cubicBezTo>
                <a:cubicBezTo>
                  <a:pt x="1214245" y="25584"/>
                  <a:pt x="1224279" y="27004"/>
                  <a:pt x="1234315" y="27004"/>
                </a:cubicBezTo>
                <a:cubicBezTo>
                  <a:pt x="1244349" y="28427"/>
                  <a:pt x="1254385" y="29847"/>
                  <a:pt x="1264420" y="29847"/>
                </a:cubicBezTo>
                <a:cubicBezTo>
                  <a:pt x="1260120" y="24163"/>
                  <a:pt x="1241482" y="21320"/>
                  <a:pt x="1238615" y="18477"/>
                </a:cubicBezTo>
                <a:cubicBezTo>
                  <a:pt x="1251518" y="21320"/>
                  <a:pt x="1264420" y="25584"/>
                  <a:pt x="1278755" y="29847"/>
                </a:cubicBezTo>
                <a:cubicBezTo>
                  <a:pt x="1284490" y="32691"/>
                  <a:pt x="1291659" y="34111"/>
                  <a:pt x="1298826" y="36954"/>
                </a:cubicBezTo>
                <a:cubicBezTo>
                  <a:pt x="1305994" y="39797"/>
                  <a:pt x="1311729" y="42639"/>
                  <a:pt x="1318896" y="45482"/>
                </a:cubicBezTo>
                <a:cubicBezTo>
                  <a:pt x="1331799" y="49746"/>
                  <a:pt x="1344700" y="54010"/>
                  <a:pt x="1356169" y="56853"/>
                </a:cubicBezTo>
                <a:cubicBezTo>
                  <a:pt x="1367638" y="61117"/>
                  <a:pt x="1377673" y="62538"/>
                  <a:pt x="1387708" y="59696"/>
                </a:cubicBezTo>
                <a:cubicBezTo>
                  <a:pt x="1376239" y="54010"/>
                  <a:pt x="1364770" y="45482"/>
                  <a:pt x="1351869" y="39797"/>
                </a:cubicBezTo>
                <a:cubicBezTo>
                  <a:pt x="1338966" y="34111"/>
                  <a:pt x="1326065" y="27004"/>
                  <a:pt x="1313161" y="21320"/>
                </a:cubicBezTo>
                <a:cubicBezTo>
                  <a:pt x="1318896" y="22740"/>
                  <a:pt x="1328932" y="22740"/>
                  <a:pt x="1343267" y="22740"/>
                </a:cubicBezTo>
                <a:close/>
                <a:moveTo>
                  <a:pt x="1250083" y="0"/>
                </a:moveTo>
                <a:cubicBezTo>
                  <a:pt x="1285924" y="0"/>
                  <a:pt x="1287356" y="9950"/>
                  <a:pt x="1295958" y="15634"/>
                </a:cubicBezTo>
                <a:cubicBezTo>
                  <a:pt x="1278755" y="9950"/>
                  <a:pt x="1262986" y="4264"/>
                  <a:pt x="1250083" y="0"/>
                </a:cubicBezTo>
                <a:close/>
              </a:path>
            </a:pathLst>
          </a:custGeom>
          <a:solidFill>
            <a:srgbClr val="F7B204"/>
          </a:solidFill>
          <a:ln w="9525" cap="flat">
            <a:noFill/>
            <a:prstDash val="solid"/>
            <a:miter/>
          </a:ln>
        </p:spPr>
        <p:txBody>
          <a:bodyPr wrap="square" rtlCol="0" anchor="ctr">
            <a:noAutofit/>
          </a:bodyPr>
          <a:lstStyle/>
          <a:p>
            <a:pPr marL="0" marR="0" lvl="0" indent="0" defTabSz="91421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73A4A"/>
              </a:solidFill>
              <a:effectLst/>
              <a:uLnTx/>
              <a:uFillTx/>
              <a:latin typeface="Jura" pitchFamily="2" charset="0"/>
            </a:endParaRPr>
          </a:p>
        </p:txBody>
      </p:sp>
      <p:sp>
        <p:nvSpPr>
          <p:cNvPr id="9" name="TextBox 8">
            <a:extLst>
              <a:ext uri="{FF2B5EF4-FFF2-40B4-BE49-F238E27FC236}">
                <a16:creationId xmlns:a16="http://schemas.microsoft.com/office/drawing/2014/main" id="{145123FF-2E10-7AF9-3A28-8AF6DE787AA2}"/>
              </a:ext>
            </a:extLst>
          </p:cNvPr>
          <p:cNvSpPr txBox="1"/>
          <p:nvPr/>
        </p:nvSpPr>
        <p:spPr>
          <a:xfrm>
            <a:off x="5470938" y="654667"/>
            <a:ext cx="3607074" cy="830997"/>
          </a:xfrm>
          <a:prstGeom prst="rect">
            <a:avLst/>
          </a:prstGeom>
          <a:noFill/>
        </p:spPr>
        <p:txBody>
          <a:bodyPr wrap="square" rtlCol="0">
            <a:spAutoFit/>
          </a:bodyPr>
          <a:lstStyle/>
          <a:p>
            <a:r>
              <a:rPr lang="en-US" sz="2400" b="1" dirty="0">
                <a:latin typeface="Century Gothic" panose="020B0502020202020204" pitchFamily="34" charset="0"/>
              </a:rPr>
              <a:t>Electronic fraud explained:</a:t>
            </a:r>
          </a:p>
        </p:txBody>
      </p:sp>
      <p:pic>
        <p:nvPicPr>
          <p:cNvPr id="10" name="Picture 9" descr="A black background with blue text&#10;&#10;Description automatically generated">
            <a:extLst>
              <a:ext uri="{FF2B5EF4-FFF2-40B4-BE49-F238E27FC236}">
                <a16:creationId xmlns:a16="http://schemas.microsoft.com/office/drawing/2014/main" id="{B89C03D6-68CA-FC19-F846-65EFE2E035F7}"/>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146792338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2">
            <a:extLst>
              <a:ext uri="{FF2B5EF4-FFF2-40B4-BE49-F238E27FC236}">
                <a16:creationId xmlns:a16="http://schemas.microsoft.com/office/drawing/2014/main" id="{3B79C6A2-218D-C984-3532-DFA4160908C8}"/>
              </a:ext>
            </a:extLst>
          </p:cNvPr>
          <p:cNvSpPr txBox="1">
            <a:spLocks/>
          </p:cNvSpPr>
          <p:nvPr/>
        </p:nvSpPr>
        <p:spPr>
          <a:xfrm>
            <a:off x="320041" y="1485664"/>
            <a:ext cx="11704320" cy="5532356"/>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2400" dirty="0">
                <a:solidFill>
                  <a:schemeClr val="accent4"/>
                </a:solidFill>
                <a:latin typeface="Century Gothic" panose="020B0502020202020204" pitchFamily="34" charset="0"/>
              </a:rPr>
              <a:t>Stanbic Bank Uganda Limited v Gabigogo (Civil Appeal 28 of 2023) [2024] UGCommC 23 – card swapping at ATM </a:t>
            </a:r>
          </a:p>
          <a:p>
            <a:pPr marL="0" indent="0" algn="just">
              <a:buNone/>
            </a:pPr>
            <a:r>
              <a:rPr lang="en-US" sz="2400" dirty="0">
                <a:latin typeface="Century Gothic" panose="020B0502020202020204" pitchFamily="34" charset="0"/>
              </a:rPr>
              <a:t>With the increasing sophistication of scams, the bar for gross negligence is high; it is more than just mere carelessness. A person can commit gross negligence if they intentionally act in a manner that they know, or should know, is highly likely to cause them loss. </a:t>
            </a:r>
          </a:p>
          <a:p>
            <a:pPr marL="0" indent="0">
              <a:buNone/>
            </a:pPr>
            <a:endParaRPr lang="en-US" sz="2400" dirty="0">
              <a:solidFill>
                <a:schemeClr val="accent4"/>
              </a:solidFill>
              <a:latin typeface="Century Gothic" panose="020B0502020202020204" pitchFamily="34" charset="0"/>
            </a:endParaRPr>
          </a:p>
          <a:p>
            <a:pPr marL="0" indent="0">
              <a:buNone/>
            </a:pPr>
            <a:endParaRPr lang="en-US" sz="2400" dirty="0">
              <a:latin typeface="Century Gothic" panose="020B0502020202020204" pitchFamily="34" charset="0"/>
            </a:endParaRPr>
          </a:p>
        </p:txBody>
      </p:sp>
      <p:grpSp>
        <p:nvGrpSpPr>
          <p:cNvPr id="3" name="Google Shape;12022;p92">
            <a:extLst>
              <a:ext uri="{FF2B5EF4-FFF2-40B4-BE49-F238E27FC236}">
                <a16:creationId xmlns:a16="http://schemas.microsoft.com/office/drawing/2014/main" id="{C77B8241-C286-BEB3-E901-36ECAF4324C7}"/>
              </a:ext>
            </a:extLst>
          </p:cNvPr>
          <p:cNvGrpSpPr/>
          <p:nvPr/>
        </p:nvGrpSpPr>
        <p:grpSpPr>
          <a:xfrm rot="10800000">
            <a:off x="0" y="-361488"/>
            <a:ext cx="2499325" cy="1702685"/>
            <a:chOff x="4126815" y="2760704"/>
            <a:chExt cx="380393" cy="363118"/>
          </a:xfrm>
          <a:solidFill>
            <a:srgbClr val="FFC000"/>
          </a:solidFill>
        </p:grpSpPr>
        <p:sp>
          <p:nvSpPr>
            <p:cNvPr id="4" name="Google Shape;12023;p92">
              <a:extLst>
                <a:ext uri="{FF2B5EF4-FFF2-40B4-BE49-F238E27FC236}">
                  <a16:creationId xmlns:a16="http://schemas.microsoft.com/office/drawing/2014/main" id="{F39C51C9-339B-FE8A-C673-59C0F6CC23AF}"/>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endParaRPr sz="2400" dirty="0"/>
            </a:p>
          </p:txBody>
        </p:sp>
        <p:sp>
          <p:nvSpPr>
            <p:cNvPr id="5" name="Google Shape;12024;p92">
              <a:extLst>
                <a:ext uri="{FF2B5EF4-FFF2-40B4-BE49-F238E27FC236}">
                  <a16:creationId xmlns:a16="http://schemas.microsoft.com/office/drawing/2014/main" id="{643ACC49-20C1-CB2B-D50B-35A6170D4E93}"/>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endParaRPr sz="2400"/>
            </a:p>
          </p:txBody>
        </p:sp>
        <p:sp>
          <p:nvSpPr>
            <p:cNvPr id="6" name="Google Shape;12025;p92">
              <a:extLst>
                <a:ext uri="{FF2B5EF4-FFF2-40B4-BE49-F238E27FC236}">
                  <a16:creationId xmlns:a16="http://schemas.microsoft.com/office/drawing/2014/main" id="{40B1F382-19A3-78AC-4926-86C97F36A414}"/>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7" name="Google Shape;12026;p92">
              <a:extLst>
                <a:ext uri="{FF2B5EF4-FFF2-40B4-BE49-F238E27FC236}">
                  <a16:creationId xmlns:a16="http://schemas.microsoft.com/office/drawing/2014/main" id="{F2B1EA6E-B9C4-F528-63ED-BB4DF8A12F93}"/>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endParaRPr sz="2400" dirty="0"/>
            </a:p>
          </p:txBody>
        </p:sp>
      </p:grpSp>
      <p:sp>
        <p:nvSpPr>
          <p:cNvPr id="8" name="Freeform 9">
            <a:extLst>
              <a:ext uri="{FF2B5EF4-FFF2-40B4-BE49-F238E27FC236}">
                <a16:creationId xmlns:a16="http://schemas.microsoft.com/office/drawing/2014/main" id="{A0DDCC1F-FDB2-BB93-F68B-754F68272930}"/>
              </a:ext>
            </a:extLst>
          </p:cNvPr>
          <p:cNvSpPr/>
          <p:nvPr/>
        </p:nvSpPr>
        <p:spPr>
          <a:xfrm>
            <a:off x="4472169" y="489855"/>
            <a:ext cx="974120" cy="833611"/>
          </a:xfrm>
          <a:custGeom>
            <a:avLst/>
            <a:gdLst>
              <a:gd name="connsiteX0" fmla="*/ 560145 w 1948239"/>
              <a:gd name="connsiteY0" fmla="*/ 1648531 h 1667221"/>
              <a:gd name="connsiteX1" fmla="*/ 582677 w 1948239"/>
              <a:gd name="connsiteY1" fmla="*/ 1650706 h 1667221"/>
              <a:gd name="connsiteX2" fmla="*/ 575942 w 1948239"/>
              <a:gd name="connsiteY2" fmla="*/ 1650697 h 1667221"/>
              <a:gd name="connsiteX3" fmla="*/ 547629 w 1948239"/>
              <a:gd name="connsiteY3" fmla="*/ 1647322 h 1667221"/>
              <a:gd name="connsiteX4" fmla="*/ 558291 w 1948239"/>
              <a:gd name="connsiteY4" fmla="*/ 1648276 h 1667221"/>
              <a:gd name="connsiteX5" fmla="*/ 560145 w 1948239"/>
              <a:gd name="connsiteY5" fmla="*/ 1648531 h 1667221"/>
              <a:gd name="connsiteX6" fmla="*/ 1035048 w 1948239"/>
              <a:gd name="connsiteY6" fmla="*/ 1645899 h 1667221"/>
              <a:gd name="connsiteX7" fmla="*/ 1002074 w 1948239"/>
              <a:gd name="connsiteY7" fmla="*/ 1655848 h 1667221"/>
              <a:gd name="connsiteX8" fmla="*/ 959066 w 1948239"/>
              <a:gd name="connsiteY8" fmla="*/ 1665798 h 1667221"/>
              <a:gd name="connsiteX9" fmla="*/ 1035048 w 1948239"/>
              <a:gd name="connsiteY9" fmla="*/ 1645899 h 1667221"/>
              <a:gd name="connsiteX10" fmla="*/ 1139699 w 1948239"/>
              <a:gd name="connsiteY10" fmla="*/ 1628844 h 1667221"/>
              <a:gd name="connsiteX11" fmla="*/ 1137849 w 1948239"/>
              <a:gd name="connsiteY11" fmla="*/ 1630679 h 1667221"/>
              <a:gd name="connsiteX12" fmla="*/ 1135061 w 1948239"/>
              <a:gd name="connsiteY12" fmla="*/ 1629244 h 1667221"/>
              <a:gd name="connsiteX13" fmla="*/ 1057984 w 1948239"/>
              <a:gd name="connsiteY13" fmla="*/ 1590468 h 1667221"/>
              <a:gd name="connsiteX14" fmla="*/ 1000641 w 1948239"/>
              <a:gd name="connsiteY14" fmla="*/ 1600418 h 1667221"/>
              <a:gd name="connsiteX15" fmla="*/ 1090957 w 1948239"/>
              <a:gd name="connsiteY15" fmla="*/ 1596154 h 1667221"/>
              <a:gd name="connsiteX16" fmla="*/ 1059418 w 1948239"/>
              <a:gd name="connsiteY16" fmla="*/ 1597575 h 1667221"/>
              <a:gd name="connsiteX17" fmla="*/ 1066585 w 1948239"/>
              <a:gd name="connsiteY17" fmla="*/ 1596154 h 1667221"/>
              <a:gd name="connsiteX18" fmla="*/ 642245 w 1948239"/>
              <a:gd name="connsiteY18" fmla="*/ 1576256 h 1667221"/>
              <a:gd name="connsiteX19" fmla="*/ 666617 w 1948239"/>
              <a:gd name="connsiteY19" fmla="*/ 1591890 h 1667221"/>
              <a:gd name="connsiteX20" fmla="*/ 650846 w 1948239"/>
              <a:gd name="connsiteY20" fmla="*/ 1590468 h 1667221"/>
              <a:gd name="connsiteX21" fmla="*/ 695288 w 1948239"/>
              <a:gd name="connsiteY21" fmla="*/ 1606103 h 1667221"/>
              <a:gd name="connsiteX22" fmla="*/ 675218 w 1948239"/>
              <a:gd name="connsiteY22" fmla="*/ 1603261 h 1667221"/>
              <a:gd name="connsiteX23" fmla="*/ 683820 w 1948239"/>
              <a:gd name="connsiteY23" fmla="*/ 1587625 h 1667221"/>
              <a:gd name="connsiteX24" fmla="*/ 642245 w 1948239"/>
              <a:gd name="connsiteY24" fmla="*/ 1576256 h 1667221"/>
              <a:gd name="connsiteX25" fmla="*/ 718987 w 1948239"/>
              <a:gd name="connsiteY25" fmla="*/ 1574456 h 1667221"/>
              <a:gd name="connsiteX26" fmla="*/ 702455 w 1948239"/>
              <a:gd name="connsiteY26" fmla="*/ 1577676 h 1667221"/>
              <a:gd name="connsiteX27" fmla="*/ 754064 w 1948239"/>
              <a:gd name="connsiteY27" fmla="*/ 1589047 h 1667221"/>
              <a:gd name="connsiteX28" fmla="*/ 718987 w 1948239"/>
              <a:gd name="connsiteY28" fmla="*/ 1574456 h 1667221"/>
              <a:gd name="connsiteX29" fmla="*/ 381333 w 1948239"/>
              <a:gd name="connsiteY29" fmla="*/ 1556357 h 1667221"/>
              <a:gd name="connsiteX30" fmla="*/ 447278 w 1948239"/>
              <a:gd name="connsiteY30" fmla="*/ 1577676 h 1667221"/>
              <a:gd name="connsiteX31" fmla="*/ 381333 w 1948239"/>
              <a:gd name="connsiteY31" fmla="*/ 1556357 h 1667221"/>
              <a:gd name="connsiteX32" fmla="*/ 1409212 w 1948239"/>
              <a:gd name="connsiteY32" fmla="*/ 1519401 h 1667221"/>
              <a:gd name="connsiteX33" fmla="*/ 1384841 w 1948239"/>
              <a:gd name="connsiteY33" fmla="*/ 1533615 h 1667221"/>
              <a:gd name="connsiteX34" fmla="*/ 1402044 w 1948239"/>
              <a:gd name="connsiteY34" fmla="*/ 1532194 h 1667221"/>
              <a:gd name="connsiteX35" fmla="*/ 290257 w 1948239"/>
              <a:gd name="connsiteY35" fmla="*/ 1489287 h 1667221"/>
              <a:gd name="connsiteX36" fmla="*/ 288151 w 1948239"/>
              <a:gd name="connsiteY36" fmla="*/ 1495239 h 1667221"/>
              <a:gd name="connsiteX37" fmla="*/ 329724 w 1948239"/>
              <a:gd name="connsiteY37" fmla="*/ 1529351 h 1667221"/>
              <a:gd name="connsiteX38" fmla="*/ 346927 w 1948239"/>
              <a:gd name="connsiteY38" fmla="*/ 1525088 h 1667221"/>
              <a:gd name="connsiteX39" fmla="*/ 319690 w 1948239"/>
              <a:gd name="connsiteY39" fmla="*/ 1498082 h 1667221"/>
              <a:gd name="connsiteX40" fmla="*/ 290257 w 1948239"/>
              <a:gd name="connsiteY40" fmla="*/ 1489287 h 1667221"/>
              <a:gd name="connsiteX41" fmla="*/ 1306498 w 1948239"/>
              <a:gd name="connsiteY41" fmla="*/ 1488997 h 1667221"/>
              <a:gd name="connsiteX42" fmla="*/ 1287357 w 1948239"/>
              <a:gd name="connsiteY42" fmla="*/ 1493818 h 1667221"/>
              <a:gd name="connsiteX43" fmla="*/ 1284179 w 1948239"/>
              <a:gd name="connsiteY43" fmla="*/ 1494378 h 1667221"/>
              <a:gd name="connsiteX44" fmla="*/ 1285924 w 1948239"/>
              <a:gd name="connsiteY44" fmla="*/ 1492396 h 1667221"/>
              <a:gd name="connsiteX45" fmla="*/ 1437884 w 1948239"/>
              <a:gd name="connsiteY45" fmla="*/ 1485290 h 1667221"/>
              <a:gd name="connsiteX46" fmla="*/ 1400611 w 1948239"/>
              <a:gd name="connsiteY46" fmla="*/ 1506610 h 1667221"/>
              <a:gd name="connsiteX47" fmla="*/ 1361903 w 1948239"/>
              <a:gd name="connsiteY47" fmla="*/ 1516560 h 1667221"/>
              <a:gd name="connsiteX48" fmla="*/ 1437884 w 1948239"/>
              <a:gd name="connsiteY48" fmla="*/ 1485290 h 1667221"/>
              <a:gd name="connsiteX49" fmla="*/ 1389142 w 1948239"/>
              <a:gd name="connsiteY49" fmla="*/ 1442650 h 1667221"/>
              <a:gd name="connsiteX50" fmla="*/ 1388971 w 1948239"/>
              <a:gd name="connsiteY50" fmla="*/ 1442811 h 1667221"/>
              <a:gd name="connsiteX51" fmla="*/ 1376239 w 1948239"/>
              <a:gd name="connsiteY51" fmla="*/ 1451178 h 1667221"/>
              <a:gd name="connsiteX52" fmla="*/ 1375386 w 1948239"/>
              <a:gd name="connsiteY52" fmla="*/ 1449993 h 1667221"/>
              <a:gd name="connsiteX53" fmla="*/ 1493793 w 1948239"/>
              <a:gd name="connsiteY53" fmla="*/ 1441229 h 1667221"/>
              <a:gd name="connsiteX54" fmla="*/ 1467988 w 1948239"/>
              <a:gd name="connsiteY54" fmla="*/ 1455442 h 1667221"/>
              <a:gd name="connsiteX55" fmla="*/ 1447918 w 1948239"/>
              <a:gd name="connsiteY55" fmla="*/ 1461128 h 1667221"/>
              <a:gd name="connsiteX56" fmla="*/ 1435017 w 1948239"/>
              <a:gd name="connsiteY56" fmla="*/ 1468233 h 1667221"/>
              <a:gd name="connsiteX57" fmla="*/ 1449353 w 1948239"/>
              <a:gd name="connsiteY57" fmla="*/ 1461128 h 1667221"/>
              <a:gd name="connsiteX58" fmla="*/ 1493793 w 1948239"/>
              <a:gd name="connsiteY58" fmla="*/ 1441229 h 1667221"/>
              <a:gd name="connsiteX59" fmla="*/ 1386812 w 1948239"/>
              <a:gd name="connsiteY59" fmla="*/ 1428968 h 1667221"/>
              <a:gd name="connsiteX60" fmla="*/ 1392008 w 1948239"/>
              <a:gd name="connsiteY60" fmla="*/ 1432699 h 1667221"/>
              <a:gd name="connsiteX61" fmla="*/ 1371938 w 1948239"/>
              <a:gd name="connsiteY61" fmla="*/ 1432699 h 1667221"/>
              <a:gd name="connsiteX62" fmla="*/ 1386812 w 1948239"/>
              <a:gd name="connsiteY62" fmla="*/ 1428968 h 1667221"/>
              <a:gd name="connsiteX63" fmla="*/ 1629984 w 1948239"/>
              <a:gd name="connsiteY63" fmla="*/ 1402852 h 1667221"/>
              <a:gd name="connsiteX64" fmla="*/ 1624252 w 1948239"/>
              <a:gd name="connsiteY64" fmla="*/ 1405694 h 1667221"/>
              <a:gd name="connsiteX65" fmla="*/ 1627116 w 1948239"/>
              <a:gd name="connsiteY65" fmla="*/ 1404273 h 1667221"/>
              <a:gd name="connsiteX66" fmla="*/ 1629984 w 1948239"/>
              <a:gd name="connsiteY66" fmla="*/ 1402852 h 1667221"/>
              <a:gd name="connsiteX67" fmla="*/ 1506695 w 1948239"/>
              <a:gd name="connsiteY67" fmla="*/ 1361633 h 1667221"/>
              <a:gd name="connsiteX68" fmla="*/ 1506695 w 1948239"/>
              <a:gd name="connsiteY68" fmla="*/ 1367318 h 1667221"/>
              <a:gd name="connsiteX69" fmla="*/ 1506695 w 1948239"/>
              <a:gd name="connsiteY69" fmla="*/ 1361633 h 1667221"/>
              <a:gd name="connsiteX70" fmla="*/ 78422 w 1948239"/>
              <a:gd name="connsiteY70" fmla="*/ 1263629 h 1667221"/>
              <a:gd name="connsiteX71" fmla="*/ 75981 w 1948239"/>
              <a:gd name="connsiteY71" fmla="*/ 1266404 h 1667221"/>
              <a:gd name="connsiteX72" fmla="*/ 90316 w 1948239"/>
              <a:gd name="connsiteY72" fmla="*/ 1304781 h 1667221"/>
              <a:gd name="connsiteX73" fmla="*/ 110387 w 1948239"/>
              <a:gd name="connsiteY73" fmla="*/ 1326100 h 1667221"/>
              <a:gd name="connsiteX74" fmla="*/ 100351 w 1948239"/>
              <a:gd name="connsiteY74" fmla="*/ 1303360 h 1667221"/>
              <a:gd name="connsiteX75" fmla="*/ 94616 w 1948239"/>
              <a:gd name="connsiteY75" fmla="*/ 1291989 h 1667221"/>
              <a:gd name="connsiteX76" fmla="*/ 90316 w 1948239"/>
              <a:gd name="connsiteY76" fmla="*/ 1280618 h 1667221"/>
              <a:gd name="connsiteX77" fmla="*/ 78422 w 1948239"/>
              <a:gd name="connsiteY77" fmla="*/ 1263629 h 1667221"/>
              <a:gd name="connsiteX78" fmla="*/ 22938 w 1948239"/>
              <a:gd name="connsiteY78" fmla="*/ 1131378 h 1667221"/>
              <a:gd name="connsiteX79" fmla="*/ 31539 w 1948239"/>
              <a:gd name="connsiteY79" fmla="*/ 1193917 h 1667221"/>
              <a:gd name="connsiteX80" fmla="*/ 24372 w 1948239"/>
              <a:gd name="connsiteY80" fmla="*/ 1162647 h 1667221"/>
              <a:gd name="connsiteX81" fmla="*/ 22938 w 1948239"/>
              <a:gd name="connsiteY81" fmla="*/ 1131378 h 1667221"/>
              <a:gd name="connsiteX82" fmla="*/ 733993 w 1948239"/>
              <a:gd name="connsiteY82" fmla="*/ 1124271 h 1667221"/>
              <a:gd name="connsiteX83" fmla="*/ 733993 w 1948239"/>
              <a:gd name="connsiteY83" fmla="*/ 1125692 h 1667221"/>
              <a:gd name="connsiteX84" fmla="*/ 729693 w 1948239"/>
              <a:gd name="connsiteY84" fmla="*/ 1127115 h 1667221"/>
              <a:gd name="connsiteX85" fmla="*/ 733993 w 1948239"/>
              <a:gd name="connsiteY85" fmla="*/ 1124271 h 1667221"/>
              <a:gd name="connsiteX86" fmla="*/ 759799 w 1948239"/>
              <a:gd name="connsiteY86" fmla="*/ 1122850 h 1667221"/>
              <a:gd name="connsiteX87" fmla="*/ 759799 w 1948239"/>
              <a:gd name="connsiteY87" fmla="*/ 1125693 h 1667221"/>
              <a:gd name="connsiteX88" fmla="*/ 748331 w 1948239"/>
              <a:gd name="connsiteY88" fmla="*/ 1128536 h 1667221"/>
              <a:gd name="connsiteX89" fmla="*/ 746896 w 1948239"/>
              <a:gd name="connsiteY89" fmla="*/ 1128536 h 1667221"/>
              <a:gd name="connsiteX90" fmla="*/ 745781 w 1948239"/>
              <a:gd name="connsiteY90" fmla="*/ 1134856 h 1667221"/>
              <a:gd name="connsiteX91" fmla="*/ 745642 w 1948239"/>
              <a:gd name="connsiteY91" fmla="*/ 1135643 h 1667221"/>
              <a:gd name="connsiteX92" fmla="*/ 749763 w 1948239"/>
              <a:gd name="connsiteY92" fmla="*/ 1142749 h 1667221"/>
              <a:gd name="connsiteX93" fmla="*/ 749763 w 1948239"/>
              <a:gd name="connsiteY93" fmla="*/ 1139907 h 1667221"/>
              <a:gd name="connsiteX94" fmla="*/ 751198 w 1948239"/>
              <a:gd name="connsiteY94" fmla="*/ 1137064 h 1667221"/>
              <a:gd name="connsiteX95" fmla="*/ 751198 w 1948239"/>
              <a:gd name="connsiteY95" fmla="*/ 1138485 h 1667221"/>
              <a:gd name="connsiteX96" fmla="*/ 761232 w 1948239"/>
              <a:gd name="connsiteY96" fmla="*/ 1131378 h 1667221"/>
              <a:gd name="connsiteX97" fmla="*/ 758365 w 1948239"/>
              <a:gd name="connsiteY97" fmla="*/ 1138485 h 1667221"/>
              <a:gd name="connsiteX98" fmla="*/ 769834 w 1948239"/>
              <a:gd name="connsiteY98" fmla="*/ 1127114 h 1667221"/>
              <a:gd name="connsiteX99" fmla="*/ 759799 w 1948239"/>
              <a:gd name="connsiteY99" fmla="*/ 1122850 h 1667221"/>
              <a:gd name="connsiteX100" fmla="*/ 728261 w 1948239"/>
              <a:gd name="connsiteY100" fmla="*/ 1121429 h 1667221"/>
              <a:gd name="connsiteX101" fmla="*/ 725393 w 1948239"/>
              <a:gd name="connsiteY101" fmla="*/ 1128536 h 1667221"/>
              <a:gd name="connsiteX102" fmla="*/ 722526 w 1948239"/>
              <a:gd name="connsiteY102" fmla="*/ 1122850 h 1667221"/>
              <a:gd name="connsiteX103" fmla="*/ 711056 w 1948239"/>
              <a:gd name="connsiteY103" fmla="*/ 1118586 h 1667221"/>
              <a:gd name="connsiteX104" fmla="*/ 711056 w 1948239"/>
              <a:gd name="connsiteY104" fmla="*/ 1128537 h 1667221"/>
              <a:gd name="connsiteX105" fmla="*/ 711056 w 1948239"/>
              <a:gd name="connsiteY105" fmla="*/ 1128536 h 1667221"/>
              <a:gd name="connsiteX106" fmla="*/ 94616 w 1948239"/>
              <a:gd name="connsiteY106" fmla="*/ 1111480 h 1667221"/>
              <a:gd name="connsiteX107" fmla="*/ 101785 w 1948239"/>
              <a:gd name="connsiteY107" fmla="*/ 1149856 h 1667221"/>
              <a:gd name="connsiteX108" fmla="*/ 94616 w 1948239"/>
              <a:gd name="connsiteY108" fmla="*/ 1111480 h 1667221"/>
              <a:gd name="connsiteX109" fmla="*/ 787396 w 1948239"/>
              <a:gd name="connsiteY109" fmla="*/ 1107039 h 1667221"/>
              <a:gd name="connsiteX110" fmla="*/ 787685 w 1948239"/>
              <a:gd name="connsiteY110" fmla="*/ 1107095 h 1667221"/>
              <a:gd name="connsiteX111" fmla="*/ 787574 w 1948239"/>
              <a:gd name="connsiteY111" fmla="*/ 1107216 h 1667221"/>
              <a:gd name="connsiteX112" fmla="*/ 781302 w 1948239"/>
              <a:gd name="connsiteY112" fmla="*/ 1108638 h 1667221"/>
              <a:gd name="connsiteX113" fmla="*/ 787396 w 1948239"/>
              <a:gd name="connsiteY113" fmla="*/ 1107039 h 1667221"/>
              <a:gd name="connsiteX114" fmla="*/ 736862 w 1948239"/>
              <a:gd name="connsiteY114" fmla="*/ 1098688 h 1667221"/>
              <a:gd name="connsiteX115" fmla="*/ 732560 w 1948239"/>
              <a:gd name="connsiteY115" fmla="*/ 1118586 h 1667221"/>
              <a:gd name="connsiteX116" fmla="*/ 726826 w 1948239"/>
              <a:gd name="connsiteY116" fmla="*/ 1107215 h 1667221"/>
              <a:gd name="connsiteX117" fmla="*/ 736862 w 1948239"/>
              <a:gd name="connsiteY117" fmla="*/ 1098688 h 1667221"/>
              <a:gd name="connsiteX118" fmla="*/ 799940 w 1948239"/>
              <a:gd name="connsiteY118" fmla="*/ 1080212 h 1667221"/>
              <a:gd name="connsiteX119" fmla="*/ 797072 w 1948239"/>
              <a:gd name="connsiteY119" fmla="*/ 1084475 h 1667221"/>
              <a:gd name="connsiteX120" fmla="*/ 807107 w 1948239"/>
              <a:gd name="connsiteY120" fmla="*/ 1087317 h 1667221"/>
              <a:gd name="connsiteX121" fmla="*/ 766786 w 1948239"/>
              <a:gd name="connsiteY121" fmla="*/ 1077545 h 1667221"/>
              <a:gd name="connsiteX122" fmla="*/ 779867 w 1948239"/>
              <a:gd name="connsiteY122" fmla="*/ 1080209 h 1667221"/>
              <a:gd name="connsiteX123" fmla="*/ 772700 w 1948239"/>
              <a:gd name="connsiteY123" fmla="*/ 1085896 h 1667221"/>
              <a:gd name="connsiteX124" fmla="*/ 756930 w 1948239"/>
              <a:gd name="connsiteY124" fmla="*/ 1080209 h 1667221"/>
              <a:gd name="connsiteX125" fmla="*/ 766786 w 1948239"/>
              <a:gd name="connsiteY125" fmla="*/ 1077545 h 1667221"/>
              <a:gd name="connsiteX126" fmla="*/ 107519 w 1948239"/>
              <a:gd name="connsiteY126" fmla="*/ 1061734 h 1667221"/>
              <a:gd name="connsiteX127" fmla="*/ 101785 w 1948239"/>
              <a:gd name="connsiteY127" fmla="*/ 1114323 h 1667221"/>
              <a:gd name="connsiteX128" fmla="*/ 107519 w 1948239"/>
              <a:gd name="connsiteY128" fmla="*/ 1061734 h 1667221"/>
              <a:gd name="connsiteX129" fmla="*/ 1770474 w 1948239"/>
              <a:gd name="connsiteY129" fmla="*/ 1036149 h 1667221"/>
              <a:gd name="connsiteX130" fmla="*/ 1774776 w 1948239"/>
              <a:gd name="connsiteY130" fmla="*/ 1040413 h 1667221"/>
              <a:gd name="connsiteX131" fmla="*/ 1771907 w 1948239"/>
              <a:gd name="connsiteY131" fmla="*/ 1044677 h 1667221"/>
              <a:gd name="connsiteX132" fmla="*/ 1627116 w 1948239"/>
              <a:gd name="connsiteY132" fmla="*/ 1027621 h 1667221"/>
              <a:gd name="connsiteX133" fmla="*/ 1654355 w 1948239"/>
              <a:gd name="connsiteY133" fmla="*/ 1044676 h 1667221"/>
              <a:gd name="connsiteX134" fmla="*/ 1627116 w 1948239"/>
              <a:gd name="connsiteY134" fmla="*/ 1027621 h 1667221"/>
              <a:gd name="connsiteX135" fmla="*/ 1580704 w 1948239"/>
              <a:gd name="connsiteY135" fmla="*/ 1027620 h 1667221"/>
              <a:gd name="connsiteX136" fmla="*/ 1582676 w 1948239"/>
              <a:gd name="connsiteY136" fmla="*/ 1030462 h 1667221"/>
              <a:gd name="connsiteX137" fmla="*/ 1575507 w 1948239"/>
              <a:gd name="connsiteY137" fmla="*/ 1029042 h 1667221"/>
              <a:gd name="connsiteX138" fmla="*/ 1580704 w 1948239"/>
              <a:gd name="connsiteY138" fmla="*/ 1027620 h 1667221"/>
              <a:gd name="connsiteX139" fmla="*/ 822877 w 1948239"/>
              <a:gd name="connsiteY139" fmla="*/ 1024780 h 1667221"/>
              <a:gd name="connsiteX140" fmla="*/ 824310 w 1948239"/>
              <a:gd name="connsiteY140" fmla="*/ 1030464 h 1667221"/>
              <a:gd name="connsiteX141" fmla="*/ 827177 w 1948239"/>
              <a:gd name="connsiteY141" fmla="*/ 1029044 h 1667221"/>
              <a:gd name="connsiteX142" fmla="*/ 1625683 w 1948239"/>
              <a:gd name="connsiteY142" fmla="*/ 1014829 h 1667221"/>
              <a:gd name="connsiteX143" fmla="*/ 1631417 w 1948239"/>
              <a:gd name="connsiteY143" fmla="*/ 1016250 h 1667221"/>
              <a:gd name="connsiteX144" fmla="*/ 1628550 w 1948239"/>
              <a:gd name="connsiteY144" fmla="*/ 1021936 h 1667221"/>
              <a:gd name="connsiteX145" fmla="*/ 1577119 w 1948239"/>
              <a:gd name="connsiteY145" fmla="*/ 1012873 h 1667221"/>
              <a:gd name="connsiteX146" fmla="*/ 1584108 w 1948239"/>
              <a:gd name="connsiteY146" fmla="*/ 1017670 h 1667221"/>
              <a:gd name="connsiteX147" fmla="*/ 1571205 w 1948239"/>
              <a:gd name="connsiteY147" fmla="*/ 1013406 h 1667221"/>
              <a:gd name="connsiteX148" fmla="*/ 1577119 w 1948239"/>
              <a:gd name="connsiteY148" fmla="*/ 1012873 h 1667221"/>
              <a:gd name="connsiteX149" fmla="*/ 1632850 w 1948239"/>
              <a:gd name="connsiteY149" fmla="*/ 1002038 h 1667221"/>
              <a:gd name="connsiteX150" fmla="*/ 1641452 w 1948239"/>
              <a:gd name="connsiteY150" fmla="*/ 1010566 h 1667221"/>
              <a:gd name="connsiteX151" fmla="*/ 1632850 w 1948239"/>
              <a:gd name="connsiteY151" fmla="*/ 1002038 h 1667221"/>
              <a:gd name="connsiteX152" fmla="*/ 800835 w 1948239"/>
              <a:gd name="connsiteY152" fmla="*/ 993864 h 1667221"/>
              <a:gd name="connsiteX153" fmla="*/ 809974 w 1948239"/>
              <a:gd name="connsiteY153" fmla="*/ 996351 h 1667221"/>
              <a:gd name="connsiteX154" fmla="*/ 809975 w 1948239"/>
              <a:gd name="connsiteY154" fmla="*/ 996351 h 1667221"/>
              <a:gd name="connsiteX155" fmla="*/ 797071 w 1948239"/>
              <a:gd name="connsiteY155" fmla="*/ 997772 h 1667221"/>
              <a:gd name="connsiteX156" fmla="*/ 800835 w 1948239"/>
              <a:gd name="connsiteY156" fmla="*/ 993864 h 1667221"/>
              <a:gd name="connsiteX157" fmla="*/ 1500961 w 1948239"/>
              <a:gd name="connsiteY157" fmla="*/ 979296 h 1667221"/>
              <a:gd name="connsiteX158" fmla="*/ 1510997 w 1948239"/>
              <a:gd name="connsiteY158" fmla="*/ 986403 h 1667221"/>
              <a:gd name="connsiteX159" fmla="*/ 1508129 w 1948239"/>
              <a:gd name="connsiteY159" fmla="*/ 1003458 h 1667221"/>
              <a:gd name="connsiteX160" fmla="*/ 1500961 w 1948239"/>
              <a:gd name="connsiteY160" fmla="*/ 979296 h 1667221"/>
              <a:gd name="connsiteX161" fmla="*/ 851549 w 1948239"/>
              <a:gd name="connsiteY161" fmla="*/ 970769 h 1667221"/>
              <a:gd name="connsiteX162" fmla="*/ 847247 w 1948239"/>
              <a:gd name="connsiteY162" fmla="*/ 994931 h 1667221"/>
              <a:gd name="connsiteX163" fmla="*/ 865884 w 1948239"/>
              <a:gd name="connsiteY163" fmla="*/ 996352 h 1667221"/>
              <a:gd name="connsiteX164" fmla="*/ 864450 w 1948239"/>
              <a:gd name="connsiteY164" fmla="*/ 979296 h 1667221"/>
              <a:gd name="connsiteX165" fmla="*/ 855849 w 1948239"/>
              <a:gd name="connsiteY165" fmla="*/ 980717 h 1667221"/>
              <a:gd name="connsiteX166" fmla="*/ 857283 w 1948239"/>
              <a:gd name="connsiteY166" fmla="*/ 973612 h 1667221"/>
              <a:gd name="connsiteX167" fmla="*/ 851549 w 1948239"/>
              <a:gd name="connsiteY167" fmla="*/ 970769 h 1667221"/>
              <a:gd name="connsiteX168" fmla="*/ 907458 w 1948239"/>
              <a:gd name="connsiteY168" fmla="*/ 956554 h 1667221"/>
              <a:gd name="connsiteX169" fmla="*/ 907458 w 1948239"/>
              <a:gd name="connsiteY169" fmla="*/ 957975 h 1667221"/>
              <a:gd name="connsiteX170" fmla="*/ 906025 w 1948239"/>
              <a:gd name="connsiteY170" fmla="*/ 957975 h 1667221"/>
              <a:gd name="connsiteX171" fmla="*/ 1469422 w 1948239"/>
              <a:gd name="connsiteY171" fmla="*/ 953711 h 1667221"/>
              <a:gd name="connsiteX172" fmla="*/ 1482323 w 1948239"/>
              <a:gd name="connsiteY172" fmla="*/ 967925 h 1667221"/>
              <a:gd name="connsiteX173" fmla="*/ 1473722 w 1948239"/>
              <a:gd name="connsiteY173" fmla="*/ 970766 h 1667221"/>
              <a:gd name="connsiteX174" fmla="*/ 1469422 w 1948239"/>
              <a:gd name="connsiteY174" fmla="*/ 953711 h 1667221"/>
              <a:gd name="connsiteX175" fmla="*/ 1917416 w 1948239"/>
              <a:gd name="connsiteY175" fmla="*/ 950158 h 1667221"/>
              <a:gd name="connsiteX176" fmla="*/ 1922434 w 1948239"/>
              <a:gd name="connsiteY176" fmla="*/ 950868 h 1667221"/>
              <a:gd name="connsiteX177" fmla="*/ 1912398 w 1948239"/>
              <a:gd name="connsiteY177" fmla="*/ 953711 h 1667221"/>
              <a:gd name="connsiteX178" fmla="*/ 1917416 w 1948239"/>
              <a:gd name="connsiteY178" fmla="*/ 950158 h 1667221"/>
              <a:gd name="connsiteX179" fmla="*/ 1499528 w 1948239"/>
              <a:gd name="connsiteY179" fmla="*/ 948027 h 1667221"/>
              <a:gd name="connsiteX180" fmla="*/ 1492359 w 1948239"/>
              <a:gd name="connsiteY180" fmla="*/ 955134 h 1667221"/>
              <a:gd name="connsiteX181" fmla="*/ 1499528 w 1948239"/>
              <a:gd name="connsiteY181" fmla="*/ 959398 h 1667221"/>
              <a:gd name="connsiteX182" fmla="*/ 1379107 w 1948239"/>
              <a:gd name="connsiteY182" fmla="*/ 942342 h 1667221"/>
              <a:gd name="connsiteX183" fmla="*/ 1384842 w 1948239"/>
              <a:gd name="connsiteY183" fmla="*/ 956556 h 1667221"/>
              <a:gd name="connsiteX184" fmla="*/ 1379107 w 1948239"/>
              <a:gd name="connsiteY184" fmla="*/ 942342 h 1667221"/>
              <a:gd name="connsiteX185" fmla="*/ 1287177 w 1948239"/>
              <a:gd name="connsiteY185" fmla="*/ 930616 h 1667221"/>
              <a:gd name="connsiteX186" fmla="*/ 1291656 w 1948239"/>
              <a:gd name="connsiteY186" fmla="*/ 930971 h 1667221"/>
              <a:gd name="connsiteX187" fmla="*/ 1294525 w 1948239"/>
              <a:gd name="connsiteY187" fmla="*/ 936658 h 1667221"/>
              <a:gd name="connsiteX188" fmla="*/ 1285922 w 1948239"/>
              <a:gd name="connsiteY188" fmla="*/ 932392 h 1667221"/>
              <a:gd name="connsiteX189" fmla="*/ 1287177 w 1948239"/>
              <a:gd name="connsiteY189" fmla="*/ 930616 h 1667221"/>
              <a:gd name="connsiteX190" fmla="*/ 815708 w 1948239"/>
              <a:gd name="connsiteY190" fmla="*/ 929549 h 1667221"/>
              <a:gd name="connsiteX191" fmla="*/ 818575 w 1948239"/>
              <a:gd name="connsiteY191" fmla="*/ 935235 h 1667221"/>
              <a:gd name="connsiteX192" fmla="*/ 812841 w 1948239"/>
              <a:gd name="connsiteY192" fmla="*/ 935235 h 1667221"/>
              <a:gd name="connsiteX193" fmla="*/ 915163 w 1948239"/>
              <a:gd name="connsiteY193" fmla="*/ 926707 h 1667221"/>
              <a:gd name="connsiteX194" fmla="*/ 914626 w 1948239"/>
              <a:gd name="connsiteY194" fmla="*/ 930971 h 1667221"/>
              <a:gd name="connsiteX195" fmla="*/ 918926 w 1948239"/>
              <a:gd name="connsiteY195" fmla="*/ 930971 h 1667221"/>
              <a:gd name="connsiteX196" fmla="*/ 915163 w 1948239"/>
              <a:gd name="connsiteY196" fmla="*/ 926707 h 1667221"/>
              <a:gd name="connsiteX197" fmla="*/ 1414946 w 1948239"/>
              <a:gd name="connsiteY197" fmla="*/ 925285 h 1667221"/>
              <a:gd name="connsiteX198" fmla="*/ 1412079 w 1948239"/>
              <a:gd name="connsiteY198" fmla="*/ 929549 h 1667221"/>
              <a:gd name="connsiteX199" fmla="*/ 1419247 w 1948239"/>
              <a:gd name="connsiteY199" fmla="*/ 928128 h 1667221"/>
              <a:gd name="connsiteX200" fmla="*/ 1475156 w 1948239"/>
              <a:gd name="connsiteY200" fmla="*/ 913916 h 1667221"/>
              <a:gd name="connsiteX201" fmla="*/ 1475156 w 1948239"/>
              <a:gd name="connsiteY201" fmla="*/ 918180 h 1667221"/>
              <a:gd name="connsiteX202" fmla="*/ 1474695 w 1948239"/>
              <a:gd name="connsiteY202" fmla="*/ 917728 h 1667221"/>
              <a:gd name="connsiteX203" fmla="*/ 844380 w 1948239"/>
              <a:gd name="connsiteY203" fmla="*/ 913914 h 1667221"/>
              <a:gd name="connsiteX204" fmla="*/ 855848 w 1948239"/>
              <a:gd name="connsiteY204" fmla="*/ 921021 h 1667221"/>
              <a:gd name="connsiteX205" fmla="*/ 848681 w 1948239"/>
              <a:gd name="connsiteY205" fmla="*/ 922442 h 1667221"/>
              <a:gd name="connsiteX206" fmla="*/ 844380 w 1948239"/>
              <a:gd name="connsiteY206" fmla="*/ 913914 h 1667221"/>
              <a:gd name="connsiteX207" fmla="*/ 913192 w 1948239"/>
              <a:gd name="connsiteY207" fmla="*/ 912494 h 1667221"/>
              <a:gd name="connsiteX208" fmla="*/ 908892 w 1948239"/>
              <a:gd name="connsiteY208" fmla="*/ 923864 h 1667221"/>
              <a:gd name="connsiteX209" fmla="*/ 913192 w 1948239"/>
              <a:gd name="connsiteY209" fmla="*/ 912494 h 1667221"/>
              <a:gd name="connsiteX210" fmla="*/ 1227148 w 1948239"/>
              <a:gd name="connsiteY210" fmla="*/ 895438 h 1667221"/>
              <a:gd name="connsiteX211" fmla="*/ 1225713 w 1948239"/>
              <a:gd name="connsiteY211" fmla="*/ 911073 h 1667221"/>
              <a:gd name="connsiteX212" fmla="*/ 1227148 w 1948239"/>
              <a:gd name="connsiteY212" fmla="*/ 895438 h 1667221"/>
              <a:gd name="connsiteX213" fmla="*/ 888822 w 1948239"/>
              <a:gd name="connsiteY213" fmla="*/ 895438 h 1667221"/>
              <a:gd name="connsiteX214" fmla="*/ 900290 w 1948239"/>
              <a:gd name="connsiteY214" fmla="*/ 898281 h 1667221"/>
              <a:gd name="connsiteX215" fmla="*/ 888822 w 1948239"/>
              <a:gd name="connsiteY215" fmla="*/ 895438 h 1667221"/>
              <a:gd name="connsiteX216" fmla="*/ 1262986 w 1948239"/>
              <a:gd name="connsiteY216" fmla="*/ 889752 h 1667221"/>
              <a:gd name="connsiteX217" fmla="*/ 1267288 w 1948239"/>
              <a:gd name="connsiteY217" fmla="*/ 898280 h 1667221"/>
              <a:gd name="connsiteX218" fmla="*/ 1257252 w 1948239"/>
              <a:gd name="connsiteY218" fmla="*/ 902544 h 1667221"/>
              <a:gd name="connsiteX219" fmla="*/ 1185572 w 1948239"/>
              <a:gd name="connsiteY219" fmla="*/ 889752 h 1667221"/>
              <a:gd name="connsiteX220" fmla="*/ 1194174 w 1948239"/>
              <a:gd name="connsiteY220" fmla="*/ 892595 h 1667221"/>
              <a:gd name="connsiteX221" fmla="*/ 1197041 w 1948239"/>
              <a:gd name="connsiteY221" fmla="*/ 899703 h 1667221"/>
              <a:gd name="connsiteX222" fmla="*/ 832911 w 1948239"/>
              <a:gd name="connsiteY222" fmla="*/ 888331 h 1667221"/>
              <a:gd name="connsiteX223" fmla="*/ 848682 w 1948239"/>
              <a:gd name="connsiteY223" fmla="*/ 892595 h 1667221"/>
              <a:gd name="connsiteX224" fmla="*/ 876636 w 1948239"/>
              <a:gd name="connsiteY224" fmla="*/ 883357 h 1667221"/>
              <a:gd name="connsiteX225" fmla="*/ 871619 w 1948239"/>
              <a:gd name="connsiteY225" fmla="*/ 891174 h 1667221"/>
              <a:gd name="connsiteX226" fmla="*/ 890255 w 1948239"/>
              <a:gd name="connsiteY226" fmla="*/ 888331 h 1667221"/>
              <a:gd name="connsiteX227" fmla="*/ 881653 w 1948239"/>
              <a:gd name="connsiteY227" fmla="*/ 888331 h 1667221"/>
              <a:gd name="connsiteX228" fmla="*/ 890255 w 1948239"/>
              <a:gd name="connsiteY228" fmla="*/ 884067 h 1667221"/>
              <a:gd name="connsiteX229" fmla="*/ 876636 w 1948239"/>
              <a:gd name="connsiteY229" fmla="*/ 883357 h 1667221"/>
              <a:gd name="connsiteX230" fmla="*/ 1364771 w 1948239"/>
              <a:gd name="connsiteY230" fmla="*/ 881224 h 1667221"/>
              <a:gd name="connsiteX231" fmla="*/ 1341834 w 1948239"/>
              <a:gd name="connsiteY231" fmla="*/ 882646 h 1667221"/>
              <a:gd name="connsiteX232" fmla="*/ 1347568 w 1948239"/>
              <a:gd name="connsiteY232" fmla="*/ 892595 h 1667221"/>
              <a:gd name="connsiteX233" fmla="*/ 1336099 w 1948239"/>
              <a:gd name="connsiteY233" fmla="*/ 889752 h 1667221"/>
              <a:gd name="connsiteX234" fmla="*/ 1333232 w 1948239"/>
              <a:gd name="connsiteY234" fmla="*/ 896859 h 1667221"/>
              <a:gd name="connsiteX235" fmla="*/ 1367638 w 1948239"/>
              <a:gd name="connsiteY235" fmla="*/ 902545 h 1667221"/>
              <a:gd name="connsiteX236" fmla="*/ 1364771 w 1948239"/>
              <a:gd name="connsiteY236" fmla="*/ 881224 h 1667221"/>
              <a:gd name="connsiteX237" fmla="*/ 893122 w 1948239"/>
              <a:gd name="connsiteY237" fmla="*/ 869853 h 1667221"/>
              <a:gd name="connsiteX238" fmla="*/ 881653 w 1948239"/>
              <a:gd name="connsiteY238" fmla="*/ 881224 h 1667221"/>
              <a:gd name="connsiteX239" fmla="*/ 883087 w 1948239"/>
              <a:gd name="connsiteY239" fmla="*/ 881224 h 1667221"/>
              <a:gd name="connsiteX240" fmla="*/ 891689 w 1948239"/>
              <a:gd name="connsiteY240" fmla="*/ 882646 h 1667221"/>
              <a:gd name="connsiteX241" fmla="*/ 884520 w 1948239"/>
              <a:gd name="connsiteY241" fmla="*/ 879803 h 1667221"/>
              <a:gd name="connsiteX242" fmla="*/ 1154034 w 1948239"/>
              <a:gd name="connsiteY242" fmla="*/ 867010 h 1667221"/>
              <a:gd name="connsiteX243" fmla="*/ 1164068 w 1948239"/>
              <a:gd name="connsiteY243" fmla="*/ 871274 h 1667221"/>
              <a:gd name="connsiteX244" fmla="*/ 1161202 w 1948239"/>
              <a:gd name="connsiteY244" fmla="*/ 874117 h 1667221"/>
              <a:gd name="connsiteX245" fmla="*/ 918926 w 1948239"/>
              <a:gd name="connsiteY245" fmla="*/ 864169 h 1667221"/>
              <a:gd name="connsiteX246" fmla="*/ 917287 w 1948239"/>
              <a:gd name="connsiteY246" fmla="*/ 865793 h 1667221"/>
              <a:gd name="connsiteX247" fmla="*/ 910325 w 1948239"/>
              <a:gd name="connsiteY247" fmla="*/ 867012 h 1667221"/>
              <a:gd name="connsiteX248" fmla="*/ 918926 w 1948239"/>
              <a:gd name="connsiteY248" fmla="*/ 872696 h 1667221"/>
              <a:gd name="connsiteX249" fmla="*/ 915701 w 1948239"/>
              <a:gd name="connsiteY249" fmla="*/ 867366 h 1667221"/>
              <a:gd name="connsiteX250" fmla="*/ 917287 w 1948239"/>
              <a:gd name="connsiteY250" fmla="*/ 865793 h 1667221"/>
              <a:gd name="connsiteX251" fmla="*/ 921142 w 1948239"/>
              <a:gd name="connsiteY251" fmla="*/ 865119 h 1667221"/>
              <a:gd name="connsiteX252" fmla="*/ 932187 w 1948239"/>
              <a:gd name="connsiteY252" fmla="*/ 869854 h 1667221"/>
              <a:gd name="connsiteX253" fmla="*/ 938996 w 1948239"/>
              <a:gd name="connsiteY253" fmla="*/ 867012 h 1667221"/>
              <a:gd name="connsiteX254" fmla="*/ 922510 w 1948239"/>
              <a:gd name="connsiteY254" fmla="*/ 864879 h 1667221"/>
              <a:gd name="connsiteX255" fmla="*/ 921142 w 1948239"/>
              <a:gd name="connsiteY255" fmla="*/ 865119 h 1667221"/>
              <a:gd name="connsiteX256" fmla="*/ 851546 w 1948239"/>
              <a:gd name="connsiteY256" fmla="*/ 862746 h 1667221"/>
              <a:gd name="connsiteX257" fmla="*/ 848679 w 1948239"/>
              <a:gd name="connsiteY257" fmla="*/ 869853 h 1667221"/>
              <a:gd name="connsiteX258" fmla="*/ 842945 w 1948239"/>
              <a:gd name="connsiteY258" fmla="*/ 869853 h 1667221"/>
              <a:gd name="connsiteX259" fmla="*/ 940766 w 1948239"/>
              <a:gd name="connsiteY259" fmla="*/ 862525 h 1667221"/>
              <a:gd name="connsiteX260" fmla="*/ 949031 w 1948239"/>
              <a:gd name="connsiteY260" fmla="*/ 874117 h 1667221"/>
              <a:gd name="connsiteX261" fmla="*/ 947598 w 1948239"/>
              <a:gd name="connsiteY261" fmla="*/ 862748 h 1667221"/>
              <a:gd name="connsiteX262" fmla="*/ 940766 w 1948239"/>
              <a:gd name="connsiteY262" fmla="*/ 862525 h 1667221"/>
              <a:gd name="connsiteX263" fmla="*/ 1151636 w 1948239"/>
              <a:gd name="connsiteY263" fmla="*/ 862322 h 1667221"/>
              <a:gd name="connsiteX264" fmla="*/ 1156901 w 1948239"/>
              <a:gd name="connsiteY264" fmla="*/ 865589 h 1667221"/>
              <a:gd name="connsiteX265" fmla="*/ 1151525 w 1948239"/>
              <a:gd name="connsiteY265" fmla="*/ 862924 h 1667221"/>
              <a:gd name="connsiteX266" fmla="*/ 1204210 w 1948239"/>
              <a:gd name="connsiteY266" fmla="*/ 851377 h 1667221"/>
              <a:gd name="connsiteX267" fmla="*/ 1218546 w 1948239"/>
              <a:gd name="connsiteY267" fmla="*/ 871276 h 1667221"/>
              <a:gd name="connsiteX268" fmla="*/ 1209944 w 1948239"/>
              <a:gd name="connsiteY268" fmla="*/ 852798 h 1667221"/>
              <a:gd name="connsiteX269" fmla="*/ 1211377 w 1948239"/>
              <a:gd name="connsiteY269" fmla="*/ 861326 h 1667221"/>
              <a:gd name="connsiteX270" fmla="*/ 1184140 w 1948239"/>
              <a:gd name="connsiteY270" fmla="*/ 845691 h 1667221"/>
              <a:gd name="connsiteX271" fmla="*/ 1198476 w 1948239"/>
              <a:gd name="connsiteY271" fmla="*/ 857062 h 1667221"/>
              <a:gd name="connsiteX272" fmla="*/ 1198476 w 1948239"/>
              <a:gd name="connsiteY272" fmla="*/ 855641 h 1667221"/>
              <a:gd name="connsiteX273" fmla="*/ 871619 w 1948239"/>
              <a:gd name="connsiteY273" fmla="*/ 844270 h 1667221"/>
              <a:gd name="connsiteX274" fmla="*/ 867317 w 1948239"/>
              <a:gd name="connsiteY274" fmla="*/ 849955 h 1667221"/>
              <a:gd name="connsiteX275" fmla="*/ 864450 w 1948239"/>
              <a:gd name="connsiteY275" fmla="*/ 848534 h 1667221"/>
              <a:gd name="connsiteX276" fmla="*/ 1221413 w 1948239"/>
              <a:gd name="connsiteY276" fmla="*/ 841427 h 1667221"/>
              <a:gd name="connsiteX277" fmla="*/ 1221413 w 1948239"/>
              <a:gd name="connsiteY277" fmla="*/ 852798 h 1667221"/>
              <a:gd name="connsiteX278" fmla="*/ 1221413 w 1948239"/>
              <a:gd name="connsiteY278" fmla="*/ 841427 h 1667221"/>
              <a:gd name="connsiteX279" fmla="*/ 24103 w 1948239"/>
              <a:gd name="connsiteY279" fmla="*/ 830945 h 1667221"/>
              <a:gd name="connsiteX280" fmla="*/ 15770 w 1948239"/>
              <a:gd name="connsiteY280" fmla="*/ 844270 h 1667221"/>
              <a:gd name="connsiteX281" fmla="*/ 15770 w 1948239"/>
              <a:gd name="connsiteY281" fmla="*/ 872697 h 1667221"/>
              <a:gd name="connsiteX282" fmla="*/ 20070 w 1948239"/>
              <a:gd name="connsiteY282" fmla="*/ 859905 h 1667221"/>
              <a:gd name="connsiteX283" fmla="*/ 11469 w 1948239"/>
              <a:gd name="connsiteY283" fmla="*/ 911073 h 1667221"/>
              <a:gd name="connsiteX284" fmla="*/ 31539 w 1948239"/>
              <a:gd name="connsiteY284" fmla="*/ 875540 h 1667221"/>
              <a:gd name="connsiteX285" fmla="*/ 34406 w 1948239"/>
              <a:gd name="connsiteY285" fmla="*/ 898280 h 1667221"/>
              <a:gd name="connsiteX286" fmla="*/ 35840 w 1948239"/>
              <a:gd name="connsiteY286" fmla="*/ 915337 h 1667221"/>
              <a:gd name="connsiteX287" fmla="*/ 38707 w 1948239"/>
              <a:gd name="connsiteY287" fmla="*/ 912494 h 1667221"/>
              <a:gd name="connsiteX288" fmla="*/ 35840 w 1948239"/>
              <a:gd name="connsiteY288" fmla="*/ 898280 h 1667221"/>
              <a:gd name="connsiteX289" fmla="*/ 38707 w 1948239"/>
              <a:gd name="connsiteY289" fmla="*/ 884067 h 1667221"/>
              <a:gd name="connsiteX290" fmla="*/ 32973 w 1948239"/>
              <a:gd name="connsiteY290" fmla="*/ 874117 h 1667221"/>
              <a:gd name="connsiteX291" fmla="*/ 24103 w 1948239"/>
              <a:gd name="connsiteY291" fmla="*/ 830945 h 1667221"/>
              <a:gd name="connsiteX292" fmla="*/ 1246321 w 1948239"/>
              <a:gd name="connsiteY292" fmla="*/ 825793 h 1667221"/>
              <a:gd name="connsiteX293" fmla="*/ 1237182 w 1948239"/>
              <a:gd name="connsiteY293" fmla="*/ 827215 h 1667221"/>
              <a:gd name="connsiteX294" fmla="*/ 1254385 w 1948239"/>
              <a:gd name="connsiteY294" fmla="*/ 832899 h 1667221"/>
              <a:gd name="connsiteX295" fmla="*/ 1246321 w 1948239"/>
              <a:gd name="connsiteY295" fmla="*/ 825793 h 1667221"/>
              <a:gd name="connsiteX296" fmla="*/ 1260119 w 1948239"/>
              <a:gd name="connsiteY296" fmla="*/ 822951 h 1667221"/>
              <a:gd name="connsiteX297" fmla="*/ 1261553 w 1948239"/>
              <a:gd name="connsiteY297" fmla="*/ 828635 h 1667221"/>
              <a:gd name="connsiteX298" fmla="*/ 1166937 w 1948239"/>
              <a:gd name="connsiteY298" fmla="*/ 794523 h 1667221"/>
              <a:gd name="connsiteX299" fmla="*/ 1168370 w 1948239"/>
              <a:gd name="connsiteY299" fmla="*/ 812290 h 1667221"/>
              <a:gd name="connsiteX300" fmla="*/ 1170089 w 1948239"/>
              <a:gd name="connsiteY300" fmla="*/ 816337 h 1667221"/>
              <a:gd name="connsiteX301" fmla="*/ 1169804 w 1948239"/>
              <a:gd name="connsiteY301" fmla="*/ 817265 h 1667221"/>
              <a:gd name="connsiteX302" fmla="*/ 1170735 w 1948239"/>
              <a:gd name="connsiteY302" fmla="*/ 817858 h 1667221"/>
              <a:gd name="connsiteX303" fmla="*/ 1174104 w 1948239"/>
              <a:gd name="connsiteY303" fmla="*/ 825792 h 1667221"/>
              <a:gd name="connsiteX304" fmla="*/ 1179838 w 1948239"/>
              <a:gd name="connsiteY304" fmla="*/ 817265 h 1667221"/>
              <a:gd name="connsiteX305" fmla="*/ 1174821 w 1948239"/>
              <a:gd name="connsiteY305" fmla="*/ 820462 h 1667221"/>
              <a:gd name="connsiteX306" fmla="*/ 1170735 w 1948239"/>
              <a:gd name="connsiteY306" fmla="*/ 817858 h 1667221"/>
              <a:gd name="connsiteX307" fmla="*/ 1170089 w 1948239"/>
              <a:gd name="connsiteY307" fmla="*/ 816337 h 1667221"/>
              <a:gd name="connsiteX308" fmla="*/ 1174284 w 1948239"/>
              <a:gd name="connsiteY308" fmla="*/ 802696 h 1667221"/>
              <a:gd name="connsiteX309" fmla="*/ 1166937 w 1948239"/>
              <a:gd name="connsiteY309" fmla="*/ 794523 h 1667221"/>
              <a:gd name="connsiteX310" fmla="*/ 1159768 w 1948239"/>
              <a:gd name="connsiteY310" fmla="*/ 785995 h 1667221"/>
              <a:gd name="connsiteX311" fmla="*/ 1174104 w 1948239"/>
              <a:gd name="connsiteY311" fmla="*/ 785995 h 1667221"/>
              <a:gd name="connsiteX312" fmla="*/ 1013543 w 1948239"/>
              <a:gd name="connsiteY312" fmla="*/ 783152 h 1667221"/>
              <a:gd name="connsiteX313" fmla="*/ 1017844 w 1948239"/>
              <a:gd name="connsiteY313" fmla="*/ 791681 h 1667221"/>
              <a:gd name="connsiteX314" fmla="*/ 1019277 w 1948239"/>
              <a:gd name="connsiteY314" fmla="*/ 784574 h 1667221"/>
              <a:gd name="connsiteX315" fmla="*/ 914626 w 1948239"/>
              <a:gd name="connsiteY315" fmla="*/ 767519 h 1667221"/>
              <a:gd name="connsiteX316" fmla="*/ 911759 w 1948239"/>
              <a:gd name="connsiteY316" fmla="*/ 771782 h 1667221"/>
              <a:gd name="connsiteX317" fmla="*/ 914626 w 1948239"/>
              <a:gd name="connsiteY317" fmla="*/ 768940 h 1667221"/>
              <a:gd name="connsiteX318" fmla="*/ 914626 w 1948239"/>
              <a:gd name="connsiteY318" fmla="*/ 767519 h 1667221"/>
              <a:gd name="connsiteX319" fmla="*/ 1939639 w 1948239"/>
              <a:gd name="connsiteY319" fmla="*/ 766096 h 1667221"/>
              <a:gd name="connsiteX320" fmla="*/ 1935337 w 1948239"/>
              <a:gd name="connsiteY320" fmla="*/ 783151 h 1667221"/>
              <a:gd name="connsiteX321" fmla="*/ 1935337 w 1948239"/>
              <a:gd name="connsiteY321" fmla="*/ 781730 h 1667221"/>
              <a:gd name="connsiteX322" fmla="*/ 927528 w 1948239"/>
              <a:gd name="connsiteY322" fmla="*/ 740513 h 1667221"/>
              <a:gd name="connsiteX323" fmla="*/ 918926 w 1948239"/>
              <a:gd name="connsiteY323" fmla="*/ 750462 h 1667221"/>
              <a:gd name="connsiteX324" fmla="*/ 920359 w 1948239"/>
              <a:gd name="connsiteY324" fmla="*/ 756148 h 1667221"/>
              <a:gd name="connsiteX325" fmla="*/ 921793 w 1948239"/>
              <a:gd name="connsiteY325" fmla="*/ 756148 h 1667221"/>
              <a:gd name="connsiteX326" fmla="*/ 943298 w 1948239"/>
              <a:gd name="connsiteY326" fmla="*/ 757569 h 1667221"/>
              <a:gd name="connsiteX327" fmla="*/ 944731 w 1948239"/>
              <a:gd name="connsiteY327" fmla="*/ 750462 h 1667221"/>
              <a:gd name="connsiteX328" fmla="*/ 938996 w 1948239"/>
              <a:gd name="connsiteY328" fmla="*/ 744777 h 1667221"/>
              <a:gd name="connsiteX329" fmla="*/ 927528 w 1948239"/>
              <a:gd name="connsiteY329" fmla="*/ 740513 h 1667221"/>
              <a:gd name="connsiteX330" fmla="*/ 911759 w 1948239"/>
              <a:gd name="connsiteY330" fmla="*/ 737670 h 1667221"/>
              <a:gd name="connsiteX331" fmla="*/ 913192 w 1948239"/>
              <a:gd name="connsiteY331" fmla="*/ 744777 h 1667221"/>
              <a:gd name="connsiteX332" fmla="*/ 918926 w 1948239"/>
              <a:gd name="connsiteY332" fmla="*/ 739091 h 1667221"/>
              <a:gd name="connsiteX333" fmla="*/ 1092389 w 1948239"/>
              <a:gd name="connsiteY333" fmla="*/ 734827 h 1667221"/>
              <a:gd name="connsiteX334" fmla="*/ 1089522 w 1948239"/>
              <a:gd name="connsiteY334" fmla="*/ 740512 h 1667221"/>
              <a:gd name="connsiteX335" fmla="*/ 1088089 w 1948239"/>
              <a:gd name="connsiteY335" fmla="*/ 739091 h 1667221"/>
              <a:gd name="connsiteX336" fmla="*/ 1060852 w 1948239"/>
              <a:gd name="connsiteY336" fmla="*/ 726299 h 1667221"/>
              <a:gd name="connsiteX337" fmla="*/ 1059417 w 1948239"/>
              <a:gd name="connsiteY337" fmla="*/ 729142 h 1667221"/>
              <a:gd name="connsiteX338" fmla="*/ 1056550 w 1948239"/>
              <a:gd name="connsiteY338" fmla="*/ 727722 h 1667221"/>
              <a:gd name="connsiteX339" fmla="*/ 1055117 w 1948239"/>
              <a:gd name="connsiteY339" fmla="*/ 730563 h 1667221"/>
              <a:gd name="connsiteX340" fmla="*/ 1059417 w 1948239"/>
              <a:gd name="connsiteY340" fmla="*/ 731986 h 1667221"/>
              <a:gd name="connsiteX341" fmla="*/ 1060852 w 1948239"/>
              <a:gd name="connsiteY341" fmla="*/ 726299 h 1667221"/>
              <a:gd name="connsiteX342" fmla="*/ 850774 w 1948239"/>
              <a:gd name="connsiteY342" fmla="*/ 713968 h 1667221"/>
              <a:gd name="connsiteX343" fmla="*/ 851549 w 1948239"/>
              <a:gd name="connsiteY343" fmla="*/ 714929 h 1667221"/>
              <a:gd name="connsiteX344" fmla="*/ 850810 w 1948239"/>
              <a:gd name="connsiteY344" fmla="*/ 714342 h 1667221"/>
              <a:gd name="connsiteX345" fmla="*/ 920359 w 1948239"/>
              <a:gd name="connsiteY345" fmla="*/ 712087 h 1667221"/>
              <a:gd name="connsiteX346" fmla="*/ 927528 w 1948239"/>
              <a:gd name="connsiteY346" fmla="*/ 727722 h 1667221"/>
              <a:gd name="connsiteX347" fmla="*/ 927528 w 1948239"/>
              <a:gd name="connsiteY347" fmla="*/ 724879 h 1667221"/>
              <a:gd name="connsiteX348" fmla="*/ 920359 w 1948239"/>
              <a:gd name="connsiteY348" fmla="*/ 712087 h 1667221"/>
              <a:gd name="connsiteX349" fmla="*/ 1040781 w 1948239"/>
              <a:gd name="connsiteY349" fmla="*/ 697873 h 1667221"/>
              <a:gd name="connsiteX350" fmla="*/ 1039347 w 1948239"/>
              <a:gd name="connsiteY350" fmla="*/ 703558 h 1667221"/>
              <a:gd name="connsiteX351" fmla="*/ 1037914 w 1948239"/>
              <a:gd name="connsiteY351" fmla="*/ 707822 h 1667221"/>
              <a:gd name="connsiteX352" fmla="*/ 1037914 w 1948239"/>
              <a:gd name="connsiteY352" fmla="*/ 709244 h 1667221"/>
              <a:gd name="connsiteX353" fmla="*/ 1050816 w 1948239"/>
              <a:gd name="connsiteY353" fmla="*/ 704980 h 1667221"/>
              <a:gd name="connsiteX354" fmla="*/ 1049381 w 1948239"/>
              <a:gd name="connsiteY354" fmla="*/ 707822 h 1667221"/>
              <a:gd name="connsiteX355" fmla="*/ 1053683 w 1948239"/>
              <a:gd name="connsiteY355" fmla="*/ 707822 h 1667221"/>
              <a:gd name="connsiteX356" fmla="*/ 1050816 w 1948239"/>
              <a:gd name="connsiteY356" fmla="*/ 704980 h 1667221"/>
              <a:gd name="connsiteX357" fmla="*/ 1040781 w 1948239"/>
              <a:gd name="connsiteY357" fmla="*/ 702137 h 1667221"/>
              <a:gd name="connsiteX358" fmla="*/ 1043649 w 1948239"/>
              <a:gd name="connsiteY358" fmla="*/ 699294 h 1667221"/>
              <a:gd name="connsiteX359" fmla="*/ 1040781 w 1948239"/>
              <a:gd name="connsiteY359" fmla="*/ 697873 h 1667221"/>
              <a:gd name="connsiteX360" fmla="*/ 816784 w 1948239"/>
              <a:gd name="connsiteY360" fmla="*/ 697873 h 1667221"/>
              <a:gd name="connsiteX361" fmla="*/ 828612 w 1948239"/>
              <a:gd name="connsiteY361" fmla="*/ 700716 h 1667221"/>
              <a:gd name="connsiteX362" fmla="*/ 807107 w 1948239"/>
              <a:gd name="connsiteY362" fmla="*/ 703558 h 1667221"/>
              <a:gd name="connsiteX363" fmla="*/ 816784 w 1948239"/>
              <a:gd name="connsiteY363" fmla="*/ 697873 h 1667221"/>
              <a:gd name="connsiteX364" fmla="*/ 1866524 w 1948239"/>
              <a:gd name="connsiteY364" fmla="*/ 695030 h 1667221"/>
              <a:gd name="connsiteX365" fmla="*/ 1869391 w 1948239"/>
              <a:gd name="connsiteY365" fmla="*/ 746198 h 1667221"/>
              <a:gd name="connsiteX366" fmla="*/ 1866524 w 1948239"/>
              <a:gd name="connsiteY366" fmla="*/ 695030 h 1667221"/>
              <a:gd name="connsiteX367" fmla="*/ 993473 w 1948239"/>
              <a:gd name="connsiteY367" fmla="*/ 690766 h 1667221"/>
              <a:gd name="connsiteX368" fmla="*/ 989173 w 1948239"/>
              <a:gd name="connsiteY368" fmla="*/ 692188 h 1667221"/>
              <a:gd name="connsiteX369" fmla="*/ 989173 w 1948239"/>
              <a:gd name="connsiteY369" fmla="*/ 693609 h 1667221"/>
              <a:gd name="connsiteX370" fmla="*/ 993473 w 1948239"/>
              <a:gd name="connsiteY370" fmla="*/ 690766 h 1667221"/>
              <a:gd name="connsiteX371" fmla="*/ 711057 w 1948239"/>
              <a:gd name="connsiteY371" fmla="*/ 679395 h 1667221"/>
              <a:gd name="connsiteX372" fmla="*/ 718708 w 1948239"/>
              <a:gd name="connsiteY372" fmla="*/ 679495 h 1667221"/>
              <a:gd name="connsiteX373" fmla="*/ 718405 w 1948239"/>
              <a:gd name="connsiteY373" fmla="*/ 679574 h 1667221"/>
              <a:gd name="connsiteX374" fmla="*/ 711057 w 1948239"/>
              <a:gd name="connsiteY374" fmla="*/ 679395 h 1667221"/>
              <a:gd name="connsiteX375" fmla="*/ 70067 w 1948239"/>
              <a:gd name="connsiteY375" fmla="*/ 662384 h 1667221"/>
              <a:gd name="connsiteX376" fmla="*/ 58778 w 1948239"/>
              <a:gd name="connsiteY376" fmla="*/ 690766 h 1667221"/>
              <a:gd name="connsiteX377" fmla="*/ 68812 w 1948239"/>
              <a:gd name="connsiteY377" fmla="*/ 686502 h 1667221"/>
              <a:gd name="connsiteX378" fmla="*/ 73113 w 1948239"/>
              <a:gd name="connsiteY378" fmla="*/ 670868 h 1667221"/>
              <a:gd name="connsiteX379" fmla="*/ 70067 w 1948239"/>
              <a:gd name="connsiteY379" fmla="*/ 662384 h 1667221"/>
              <a:gd name="connsiteX380" fmla="*/ 926095 w 1948239"/>
              <a:gd name="connsiteY380" fmla="*/ 658076 h 1667221"/>
              <a:gd name="connsiteX381" fmla="*/ 923228 w 1948239"/>
              <a:gd name="connsiteY381" fmla="*/ 672288 h 1667221"/>
              <a:gd name="connsiteX382" fmla="*/ 918926 w 1948239"/>
              <a:gd name="connsiteY382" fmla="*/ 668024 h 1667221"/>
              <a:gd name="connsiteX383" fmla="*/ 931829 w 1948239"/>
              <a:gd name="connsiteY383" fmla="*/ 676554 h 1667221"/>
              <a:gd name="connsiteX384" fmla="*/ 926095 w 1948239"/>
              <a:gd name="connsiteY384" fmla="*/ 658076 h 1667221"/>
              <a:gd name="connsiteX385" fmla="*/ 841513 w 1948239"/>
              <a:gd name="connsiteY385" fmla="*/ 652390 h 1667221"/>
              <a:gd name="connsiteX386" fmla="*/ 858716 w 1948239"/>
              <a:gd name="connsiteY386" fmla="*/ 672288 h 1667221"/>
              <a:gd name="connsiteX387" fmla="*/ 852981 w 1948239"/>
              <a:gd name="connsiteY387" fmla="*/ 665183 h 1667221"/>
              <a:gd name="connsiteX388" fmla="*/ 854416 w 1948239"/>
              <a:gd name="connsiteY388" fmla="*/ 665183 h 1667221"/>
              <a:gd name="connsiteX389" fmla="*/ 855849 w 1948239"/>
              <a:gd name="connsiteY389" fmla="*/ 658076 h 1667221"/>
              <a:gd name="connsiteX390" fmla="*/ 841513 w 1948239"/>
              <a:gd name="connsiteY390" fmla="*/ 652390 h 1667221"/>
              <a:gd name="connsiteX391" fmla="*/ 1050816 w 1948239"/>
              <a:gd name="connsiteY391" fmla="*/ 643862 h 1667221"/>
              <a:gd name="connsiteX392" fmla="*/ 1033613 w 1948239"/>
              <a:gd name="connsiteY392" fmla="*/ 653812 h 1667221"/>
              <a:gd name="connsiteX393" fmla="*/ 1040781 w 1948239"/>
              <a:gd name="connsiteY393" fmla="*/ 650969 h 1667221"/>
              <a:gd name="connsiteX394" fmla="*/ 1040781 w 1948239"/>
              <a:gd name="connsiteY394" fmla="*/ 652390 h 1667221"/>
              <a:gd name="connsiteX395" fmla="*/ 1047949 w 1948239"/>
              <a:gd name="connsiteY395" fmla="*/ 653812 h 1667221"/>
              <a:gd name="connsiteX396" fmla="*/ 1050816 w 1948239"/>
              <a:gd name="connsiteY396" fmla="*/ 643862 h 1667221"/>
              <a:gd name="connsiteX397" fmla="*/ 994471 w 1948239"/>
              <a:gd name="connsiteY397" fmla="*/ 641699 h 1667221"/>
              <a:gd name="connsiteX398" fmla="*/ 995167 w 1948239"/>
              <a:gd name="connsiteY398" fmla="*/ 641769 h 1667221"/>
              <a:gd name="connsiteX399" fmla="*/ 993473 w 1948239"/>
              <a:gd name="connsiteY399" fmla="*/ 642441 h 1667221"/>
              <a:gd name="connsiteX400" fmla="*/ 676651 w 1948239"/>
              <a:gd name="connsiteY400" fmla="*/ 632491 h 1667221"/>
              <a:gd name="connsiteX401" fmla="*/ 695287 w 1948239"/>
              <a:gd name="connsiteY401" fmla="*/ 633913 h 1667221"/>
              <a:gd name="connsiteX402" fmla="*/ 676651 w 1948239"/>
              <a:gd name="connsiteY402" fmla="*/ 632491 h 1667221"/>
              <a:gd name="connsiteX403" fmla="*/ 1889462 w 1948239"/>
              <a:gd name="connsiteY403" fmla="*/ 626807 h 1667221"/>
              <a:gd name="connsiteX404" fmla="*/ 1895196 w 1948239"/>
              <a:gd name="connsiteY404" fmla="*/ 665182 h 1667221"/>
              <a:gd name="connsiteX405" fmla="*/ 1876560 w 1948239"/>
              <a:gd name="connsiteY405" fmla="*/ 712086 h 1667221"/>
              <a:gd name="connsiteX406" fmla="*/ 1900930 w 1948239"/>
              <a:gd name="connsiteY406" fmla="*/ 635334 h 1667221"/>
              <a:gd name="connsiteX407" fmla="*/ 1003402 w 1948239"/>
              <a:gd name="connsiteY407" fmla="*/ 616178 h 1667221"/>
              <a:gd name="connsiteX408" fmla="*/ 1005120 w 1948239"/>
              <a:gd name="connsiteY408" fmla="*/ 618811 h 1667221"/>
              <a:gd name="connsiteX409" fmla="*/ 1003508 w 1948239"/>
              <a:gd name="connsiteY409" fmla="*/ 626806 h 1667221"/>
              <a:gd name="connsiteX410" fmla="*/ 1001358 w 1948239"/>
              <a:gd name="connsiteY410" fmla="*/ 619345 h 1667221"/>
              <a:gd name="connsiteX411" fmla="*/ 999207 w 1948239"/>
              <a:gd name="connsiteY411" fmla="*/ 609751 h 1667221"/>
              <a:gd name="connsiteX412" fmla="*/ 1003508 w 1948239"/>
              <a:gd name="connsiteY412" fmla="*/ 616014 h 1667221"/>
              <a:gd name="connsiteX413" fmla="*/ 1003402 w 1948239"/>
              <a:gd name="connsiteY413" fmla="*/ 616178 h 1667221"/>
              <a:gd name="connsiteX414" fmla="*/ 666616 w 1948239"/>
              <a:gd name="connsiteY414" fmla="*/ 604065 h 1667221"/>
              <a:gd name="connsiteX415" fmla="*/ 655147 w 1948239"/>
              <a:gd name="connsiteY415" fmla="*/ 614015 h 1667221"/>
              <a:gd name="connsiteX416" fmla="*/ 663749 w 1948239"/>
              <a:gd name="connsiteY416" fmla="*/ 626806 h 1667221"/>
              <a:gd name="connsiteX417" fmla="*/ 670917 w 1948239"/>
              <a:gd name="connsiteY417" fmla="*/ 616858 h 1667221"/>
              <a:gd name="connsiteX418" fmla="*/ 666616 w 1948239"/>
              <a:gd name="connsiteY418" fmla="*/ 604065 h 1667221"/>
              <a:gd name="connsiteX419" fmla="*/ 1093823 w 1948239"/>
              <a:gd name="connsiteY419" fmla="*/ 602644 h 1667221"/>
              <a:gd name="connsiteX420" fmla="*/ 1085222 w 1948239"/>
              <a:gd name="connsiteY420" fmla="*/ 609751 h 1667221"/>
              <a:gd name="connsiteX421" fmla="*/ 1093823 w 1948239"/>
              <a:gd name="connsiteY421" fmla="*/ 602644 h 1667221"/>
              <a:gd name="connsiteX422" fmla="*/ 762666 w 1948239"/>
              <a:gd name="connsiteY422" fmla="*/ 602644 h 1667221"/>
              <a:gd name="connsiteX423" fmla="*/ 764099 w 1948239"/>
              <a:gd name="connsiteY423" fmla="*/ 615436 h 1667221"/>
              <a:gd name="connsiteX424" fmla="*/ 759799 w 1948239"/>
              <a:gd name="connsiteY424" fmla="*/ 615436 h 1667221"/>
              <a:gd name="connsiteX425" fmla="*/ 762487 w 1948239"/>
              <a:gd name="connsiteY425" fmla="*/ 622720 h 1667221"/>
              <a:gd name="connsiteX426" fmla="*/ 763428 w 1948239"/>
              <a:gd name="connsiteY426" fmla="*/ 623371 h 1667221"/>
              <a:gd name="connsiteX427" fmla="*/ 762666 w 1948239"/>
              <a:gd name="connsiteY427" fmla="*/ 625386 h 1667221"/>
              <a:gd name="connsiteX428" fmla="*/ 768401 w 1948239"/>
              <a:gd name="connsiteY428" fmla="*/ 626806 h 1667221"/>
              <a:gd name="connsiteX429" fmla="*/ 763428 w 1948239"/>
              <a:gd name="connsiteY429" fmla="*/ 623371 h 1667221"/>
              <a:gd name="connsiteX430" fmla="*/ 765354 w 1948239"/>
              <a:gd name="connsiteY430" fmla="*/ 618279 h 1667221"/>
              <a:gd name="connsiteX431" fmla="*/ 771268 w 1948239"/>
              <a:gd name="connsiteY431" fmla="*/ 611172 h 1667221"/>
              <a:gd name="connsiteX432" fmla="*/ 762666 w 1948239"/>
              <a:gd name="connsiteY432" fmla="*/ 602644 h 1667221"/>
              <a:gd name="connsiteX433" fmla="*/ 785469 w 1948239"/>
              <a:gd name="connsiteY433" fmla="*/ 599801 h 1667221"/>
              <a:gd name="connsiteX434" fmla="*/ 779869 w 1948239"/>
              <a:gd name="connsiteY434" fmla="*/ 602644 h 1667221"/>
              <a:gd name="connsiteX435" fmla="*/ 789904 w 1948239"/>
              <a:gd name="connsiteY435" fmla="*/ 612593 h 1667221"/>
              <a:gd name="connsiteX436" fmla="*/ 785469 w 1948239"/>
              <a:gd name="connsiteY436" fmla="*/ 599801 h 1667221"/>
              <a:gd name="connsiteX437" fmla="*/ 543327 w 1948239"/>
              <a:gd name="connsiteY437" fmla="*/ 599801 h 1667221"/>
              <a:gd name="connsiteX438" fmla="*/ 556228 w 1948239"/>
              <a:gd name="connsiteY438" fmla="*/ 606908 h 1667221"/>
              <a:gd name="connsiteX439" fmla="*/ 543327 w 1948239"/>
              <a:gd name="connsiteY439" fmla="*/ 599801 h 1667221"/>
              <a:gd name="connsiteX440" fmla="*/ 1943939 w 1948239"/>
              <a:gd name="connsiteY440" fmla="*/ 592694 h 1667221"/>
              <a:gd name="connsiteX441" fmla="*/ 1948239 w 1948239"/>
              <a:gd name="connsiteY441" fmla="*/ 598379 h 1667221"/>
              <a:gd name="connsiteX442" fmla="*/ 1948239 w 1948239"/>
              <a:gd name="connsiteY442" fmla="*/ 639599 h 1667221"/>
              <a:gd name="connsiteX443" fmla="*/ 1943939 w 1948239"/>
              <a:gd name="connsiteY443" fmla="*/ 592694 h 1667221"/>
              <a:gd name="connsiteX444" fmla="*/ 586335 w 1948239"/>
              <a:gd name="connsiteY444" fmla="*/ 589852 h 1667221"/>
              <a:gd name="connsiteX445" fmla="*/ 579168 w 1948239"/>
              <a:gd name="connsiteY445" fmla="*/ 594116 h 1667221"/>
              <a:gd name="connsiteX446" fmla="*/ 596371 w 1948239"/>
              <a:gd name="connsiteY446" fmla="*/ 598380 h 1667221"/>
              <a:gd name="connsiteX447" fmla="*/ 1069453 w 1948239"/>
              <a:gd name="connsiteY447" fmla="*/ 587009 h 1667221"/>
              <a:gd name="connsiteX448" fmla="*/ 1069453 w 1948239"/>
              <a:gd name="connsiteY448" fmla="*/ 591273 h 1667221"/>
              <a:gd name="connsiteX449" fmla="*/ 1071989 w 1948239"/>
              <a:gd name="connsiteY449" fmla="*/ 587972 h 1667221"/>
              <a:gd name="connsiteX450" fmla="*/ 1077875 w 1948239"/>
              <a:gd name="connsiteY450" fmla="*/ 590207 h 1667221"/>
              <a:gd name="connsiteX451" fmla="*/ 1085222 w 1948239"/>
              <a:gd name="connsiteY451" fmla="*/ 595537 h 1667221"/>
              <a:gd name="connsiteX452" fmla="*/ 1092389 w 1948239"/>
              <a:gd name="connsiteY452" fmla="*/ 589852 h 1667221"/>
              <a:gd name="connsiteX453" fmla="*/ 1079487 w 1948239"/>
              <a:gd name="connsiteY453" fmla="*/ 589852 h 1667221"/>
              <a:gd name="connsiteX454" fmla="*/ 1079487 w 1948239"/>
              <a:gd name="connsiteY454" fmla="*/ 587009 h 1667221"/>
              <a:gd name="connsiteX455" fmla="*/ 1072319 w 1948239"/>
              <a:gd name="connsiteY455" fmla="*/ 587542 h 1667221"/>
              <a:gd name="connsiteX456" fmla="*/ 1071989 w 1948239"/>
              <a:gd name="connsiteY456" fmla="*/ 587972 h 1667221"/>
              <a:gd name="connsiteX457" fmla="*/ 488851 w 1948239"/>
              <a:gd name="connsiteY457" fmla="*/ 569953 h 1667221"/>
              <a:gd name="connsiteX458" fmla="*/ 485984 w 1948239"/>
              <a:gd name="connsiteY458" fmla="*/ 575638 h 1667221"/>
              <a:gd name="connsiteX459" fmla="*/ 477383 w 1948239"/>
              <a:gd name="connsiteY459" fmla="*/ 594116 h 1667221"/>
              <a:gd name="connsiteX460" fmla="*/ 484551 w 1948239"/>
              <a:gd name="connsiteY460" fmla="*/ 592694 h 1667221"/>
              <a:gd name="connsiteX461" fmla="*/ 481683 w 1948239"/>
              <a:gd name="connsiteY461" fmla="*/ 588430 h 1667221"/>
              <a:gd name="connsiteX462" fmla="*/ 491719 w 1948239"/>
              <a:gd name="connsiteY462" fmla="*/ 595537 h 1667221"/>
              <a:gd name="connsiteX463" fmla="*/ 485984 w 1948239"/>
              <a:gd name="connsiteY463" fmla="*/ 575638 h 1667221"/>
              <a:gd name="connsiteX464" fmla="*/ 491719 w 1948239"/>
              <a:gd name="connsiteY464" fmla="*/ 574217 h 1667221"/>
              <a:gd name="connsiteX465" fmla="*/ 496019 w 1948239"/>
              <a:gd name="connsiteY465" fmla="*/ 572795 h 1667221"/>
              <a:gd name="connsiteX466" fmla="*/ 496019 w 1948239"/>
              <a:gd name="connsiteY466" fmla="*/ 569953 h 1667221"/>
              <a:gd name="connsiteX467" fmla="*/ 491719 w 1948239"/>
              <a:gd name="connsiteY467" fmla="*/ 572795 h 1667221"/>
              <a:gd name="connsiteX468" fmla="*/ 488851 w 1948239"/>
              <a:gd name="connsiteY468" fmla="*/ 569953 h 1667221"/>
              <a:gd name="connsiteX469" fmla="*/ 435810 w 1948239"/>
              <a:gd name="connsiteY469" fmla="*/ 548633 h 1667221"/>
              <a:gd name="connsiteX470" fmla="*/ 441544 w 1948239"/>
              <a:gd name="connsiteY470" fmla="*/ 560003 h 1667221"/>
              <a:gd name="connsiteX471" fmla="*/ 440110 w 1948239"/>
              <a:gd name="connsiteY471" fmla="*/ 551476 h 1667221"/>
              <a:gd name="connsiteX472" fmla="*/ 1016410 w 1948239"/>
              <a:gd name="connsiteY472" fmla="*/ 541526 h 1667221"/>
              <a:gd name="connsiteX473" fmla="*/ 1017325 w 1948239"/>
              <a:gd name="connsiteY473" fmla="*/ 547713 h 1667221"/>
              <a:gd name="connsiteX474" fmla="*/ 1016948 w 1948239"/>
              <a:gd name="connsiteY474" fmla="*/ 547389 h 1667221"/>
              <a:gd name="connsiteX475" fmla="*/ 1016410 w 1948239"/>
              <a:gd name="connsiteY475" fmla="*/ 541526 h 1667221"/>
              <a:gd name="connsiteX476" fmla="*/ 559098 w 1948239"/>
              <a:gd name="connsiteY476" fmla="*/ 530156 h 1667221"/>
              <a:gd name="connsiteX477" fmla="*/ 570566 w 1948239"/>
              <a:gd name="connsiteY477" fmla="*/ 531577 h 1667221"/>
              <a:gd name="connsiteX478" fmla="*/ 559098 w 1948239"/>
              <a:gd name="connsiteY478" fmla="*/ 530156 h 1667221"/>
              <a:gd name="connsiteX479" fmla="*/ 1055117 w 1948239"/>
              <a:gd name="connsiteY479" fmla="*/ 524470 h 1667221"/>
              <a:gd name="connsiteX480" fmla="*/ 1055117 w 1948239"/>
              <a:gd name="connsiteY480" fmla="*/ 537262 h 1667221"/>
              <a:gd name="connsiteX481" fmla="*/ 1055117 w 1948239"/>
              <a:gd name="connsiteY481" fmla="*/ 524470 h 1667221"/>
              <a:gd name="connsiteX482" fmla="*/ 1070886 w 1948239"/>
              <a:gd name="connsiteY482" fmla="*/ 508835 h 1667221"/>
              <a:gd name="connsiteX483" fmla="*/ 1059417 w 1948239"/>
              <a:gd name="connsiteY483" fmla="*/ 514522 h 1667221"/>
              <a:gd name="connsiteX484" fmla="*/ 1070886 w 1948239"/>
              <a:gd name="connsiteY484" fmla="*/ 521627 h 1667221"/>
              <a:gd name="connsiteX485" fmla="*/ 1082355 w 1948239"/>
              <a:gd name="connsiteY485" fmla="*/ 518785 h 1667221"/>
              <a:gd name="connsiteX486" fmla="*/ 1070886 w 1948239"/>
              <a:gd name="connsiteY486" fmla="*/ 508835 h 1667221"/>
              <a:gd name="connsiteX487" fmla="*/ 549062 w 1948239"/>
              <a:gd name="connsiteY487" fmla="*/ 508835 h 1667221"/>
              <a:gd name="connsiteX488" fmla="*/ 561965 w 1948239"/>
              <a:gd name="connsiteY488" fmla="*/ 523049 h 1667221"/>
              <a:gd name="connsiteX489" fmla="*/ 549062 w 1948239"/>
              <a:gd name="connsiteY489" fmla="*/ 508835 h 1667221"/>
              <a:gd name="connsiteX490" fmla="*/ 1893763 w 1948239"/>
              <a:gd name="connsiteY490" fmla="*/ 491780 h 1667221"/>
              <a:gd name="connsiteX491" fmla="*/ 1889462 w 1948239"/>
              <a:gd name="connsiteY491" fmla="*/ 507415 h 1667221"/>
              <a:gd name="connsiteX492" fmla="*/ 1895196 w 1948239"/>
              <a:gd name="connsiteY492" fmla="*/ 497465 h 1667221"/>
              <a:gd name="connsiteX493" fmla="*/ 1908099 w 1948239"/>
              <a:gd name="connsiteY493" fmla="*/ 565688 h 1667221"/>
              <a:gd name="connsiteX494" fmla="*/ 1896630 w 1948239"/>
              <a:gd name="connsiteY494" fmla="*/ 494622 h 1667221"/>
              <a:gd name="connsiteX495" fmla="*/ 1895196 w 1948239"/>
              <a:gd name="connsiteY495" fmla="*/ 497465 h 1667221"/>
              <a:gd name="connsiteX496" fmla="*/ 1083789 w 1948239"/>
              <a:gd name="connsiteY496" fmla="*/ 456247 h 1667221"/>
              <a:gd name="connsiteX497" fmla="*/ 1080922 w 1948239"/>
              <a:gd name="connsiteY497" fmla="*/ 467617 h 1667221"/>
              <a:gd name="connsiteX498" fmla="*/ 1089523 w 1948239"/>
              <a:gd name="connsiteY498" fmla="*/ 461931 h 1667221"/>
              <a:gd name="connsiteX499" fmla="*/ 1083789 w 1948239"/>
              <a:gd name="connsiteY499" fmla="*/ 456247 h 1667221"/>
              <a:gd name="connsiteX500" fmla="*/ 1146867 w 1948239"/>
              <a:gd name="connsiteY500" fmla="*/ 453404 h 1667221"/>
              <a:gd name="connsiteX501" fmla="*/ 1145432 w 1948239"/>
              <a:gd name="connsiteY501" fmla="*/ 460511 h 1667221"/>
              <a:gd name="connsiteX502" fmla="*/ 1146867 w 1948239"/>
              <a:gd name="connsiteY502" fmla="*/ 453404 h 1667221"/>
              <a:gd name="connsiteX503" fmla="*/ 1166937 w 1948239"/>
              <a:gd name="connsiteY503" fmla="*/ 451983 h 1667221"/>
              <a:gd name="connsiteX504" fmla="*/ 1154034 w 1948239"/>
              <a:gd name="connsiteY504" fmla="*/ 457667 h 1667221"/>
              <a:gd name="connsiteX505" fmla="*/ 1166937 w 1948239"/>
              <a:gd name="connsiteY505" fmla="*/ 451983 h 1667221"/>
              <a:gd name="connsiteX506" fmla="*/ 1079487 w 1948239"/>
              <a:gd name="connsiteY506" fmla="*/ 427820 h 1667221"/>
              <a:gd name="connsiteX507" fmla="*/ 1072320 w 1948239"/>
              <a:gd name="connsiteY507" fmla="*/ 436348 h 1667221"/>
              <a:gd name="connsiteX508" fmla="*/ 1079487 w 1948239"/>
              <a:gd name="connsiteY508" fmla="*/ 427820 h 1667221"/>
              <a:gd name="connsiteX509" fmla="*/ 1910965 w 1948239"/>
              <a:gd name="connsiteY509" fmla="*/ 420713 h 1667221"/>
              <a:gd name="connsiteX510" fmla="*/ 1928168 w 1948239"/>
              <a:gd name="connsiteY510" fmla="*/ 481830 h 1667221"/>
              <a:gd name="connsiteX511" fmla="*/ 1913832 w 1948239"/>
              <a:gd name="connsiteY511" fmla="*/ 440612 h 1667221"/>
              <a:gd name="connsiteX512" fmla="*/ 1910965 w 1948239"/>
              <a:gd name="connsiteY512" fmla="*/ 420713 h 1667221"/>
              <a:gd name="connsiteX513" fmla="*/ 1852189 w 1948239"/>
              <a:gd name="connsiteY513" fmla="*/ 412186 h 1667221"/>
              <a:gd name="connsiteX514" fmla="*/ 1857923 w 1948239"/>
              <a:gd name="connsiteY514" fmla="*/ 432084 h 1667221"/>
              <a:gd name="connsiteX515" fmla="*/ 1855056 w 1948239"/>
              <a:gd name="connsiteY515" fmla="*/ 450561 h 1667221"/>
              <a:gd name="connsiteX516" fmla="*/ 1857923 w 1948239"/>
              <a:gd name="connsiteY516" fmla="*/ 432084 h 1667221"/>
              <a:gd name="connsiteX517" fmla="*/ 1852189 w 1948239"/>
              <a:gd name="connsiteY517" fmla="*/ 412186 h 1667221"/>
              <a:gd name="connsiteX518" fmla="*/ 1862224 w 1948239"/>
              <a:gd name="connsiteY518" fmla="*/ 400815 h 1667221"/>
              <a:gd name="connsiteX519" fmla="*/ 1875126 w 1948239"/>
              <a:gd name="connsiteY519" fmla="*/ 464775 h 1667221"/>
              <a:gd name="connsiteX520" fmla="*/ 1875126 w 1948239"/>
              <a:gd name="connsiteY520" fmla="*/ 442033 h 1667221"/>
              <a:gd name="connsiteX521" fmla="*/ 1883727 w 1948239"/>
              <a:gd name="connsiteY521" fmla="*/ 484673 h 1667221"/>
              <a:gd name="connsiteX522" fmla="*/ 1885162 w 1948239"/>
              <a:gd name="connsiteY522" fmla="*/ 451983 h 1667221"/>
              <a:gd name="connsiteX523" fmla="*/ 1882294 w 1948239"/>
              <a:gd name="connsiteY523" fmla="*/ 439190 h 1667221"/>
              <a:gd name="connsiteX524" fmla="*/ 1876560 w 1948239"/>
              <a:gd name="connsiteY524" fmla="*/ 426398 h 1667221"/>
              <a:gd name="connsiteX525" fmla="*/ 1862224 w 1948239"/>
              <a:gd name="connsiteY525" fmla="*/ 400815 h 1667221"/>
              <a:gd name="connsiteX526" fmla="*/ 1092389 w 1948239"/>
              <a:gd name="connsiteY526" fmla="*/ 379495 h 1667221"/>
              <a:gd name="connsiteX527" fmla="*/ 1092389 w 1948239"/>
              <a:gd name="connsiteY527" fmla="*/ 385180 h 1667221"/>
              <a:gd name="connsiteX528" fmla="*/ 1096690 w 1948239"/>
              <a:gd name="connsiteY528" fmla="*/ 385180 h 1667221"/>
              <a:gd name="connsiteX529" fmla="*/ 1088089 w 1948239"/>
              <a:gd name="connsiteY529" fmla="*/ 390865 h 1667221"/>
              <a:gd name="connsiteX530" fmla="*/ 1108159 w 1948239"/>
              <a:gd name="connsiteY530" fmla="*/ 392287 h 1667221"/>
              <a:gd name="connsiteX531" fmla="*/ 1109593 w 1948239"/>
              <a:gd name="connsiteY531" fmla="*/ 397972 h 1667221"/>
              <a:gd name="connsiteX532" fmla="*/ 1109593 w 1948239"/>
              <a:gd name="connsiteY532" fmla="*/ 400815 h 1667221"/>
              <a:gd name="connsiteX533" fmla="*/ 1112461 w 1948239"/>
              <a:gd name="connsiteY533" fmla="*/ 400815 h 1667221"/>
              <a:gd name="connsiteX534" fmla="*/ 1109593 w 1948239"/>
              <a:gd name="connsiteY534" fmla="*/ 396551 h 1667221"/>
              <a:gd name="connsiteX535" fmla="*/ 1112461 w 1948239"/>
              <a:gd name="connsiteY535" fmla="*/ 395129 h 1667221"/>
              <a:gd name="connsiteX536" fmla="*/ 1108159 w 1948239"/>
              <a:gd name="connsiteY536" fmla="*/ 390865 h 1667221"/>
              <a:gd name="connsiteX537" fmla="*/ 1092389 w 1948239"/>
              <a:gd name="connsiteY537" fmla="*/ 379495 h 1667221"/>
              <a:gd name="connsiteX538" fmla="*/ 365563 w 1948239"/>
              <a:gd name="connsiteY538" fmla="*/ 379494 h 1667221"/>
              <a:gd name="connsiteX539" fmla="*/ 328290 w 1948239"/>
              <a:gd name="connsiteY539" fmla="*/ 403656 h 1667221"/>
              <a:gd name="connsiteX540" fmla="*/ 365563 w 1948239"/>
              <a:gd name="connsiteY540" fmla="*/ 379494 h 1667221"/>
              <a:gd name="connsiteX541" fmla="*/ 1879188 w 1948239"/>
              <a:gd name="connsiteY541" fmla="*/ 377955 h 1667221"/>
              <a:gd name="connsiteX542" fmla="*/ 1879427 w 1948239"/>
              <a:gd name="connsiteY542" fmla="*/ 378073 h 1667221"/>
              <a:gd name="connsiteX543" fmla="*/ 1879634 w 1948239"/>
              <a:gd name="connsiteY543" fmla="*/ 379503 h 1667221"/>
              <a:gd name="connsiteX544" fmla="*/ 1790545 w 1948239"/>
              <a:gd name="connsiteY544" fmla="*/ 370966 h 1667221"/>
              <a:gd name="connsiteX545" fmla="*/ 1806314 w 1948239"/>
              <a:gd name="connsiteY545" fmla="*/ 402236 h 1667221"/>
              <a:gd name="connsiteX546" fmla="*/ 1823517 w 1948239"/>
              <a:gd name="connsiteY546" fmla="*/ 426398 h 1667221"/>
              <a:gd name="connsiteX547" fmla="*/ 1813483 w 1948239"/>
              <a:gd name="connsiteY547" fmla="*/ 406500 h 1667221"/>
              <a:gd name="connsiteX548" fmla="*/ 1790545 w 1948239"/>
              <a:gd name="connsiteY548" fmla="*/ 370966 h 1667221"/>
              <a:gd name="connsiteX549" fmla="*/ 336892 w 1948239"/>
              <a:gd name="connsiteY549" fmla="*/ 370966 h 1667221"/>
              <a:gd name="connsiteX550" fmla="*/ 283848 w 1948239"/>
              <a:gd name="connsiteY550" fmla="*/ 419291 h 1667221"/>
              <a:gd name="connsiteX551" fmla="*/ 235106 w 1948239"/>
              <a:gd name="connsiteY551" fmla="*/ 449139 h 1667221"/>
              <a:gd name="connsiteX552" fmla="*/ 283848 w 1948239"/>
              <a:gd name="connsiteY552" fmla="*/ 407920 h 1667221"/>
              <a:gd name="connsiteX553" fmla="*/ 336892 w 1948239"/>
              <a:gd name="connsiteY553" fmla="*/ 370966 h 1667221"/>
              <a:gd name="connsiteX554" fmla="*/ 344956 w 1948239"/>
              <a:gd name="connsiteY554" fmla="*/ 363504 h 1667221"/>
              <a:gd name="connsiteX555" fmla="*/ 345493 w 1948239"/>
              <a:gd name="connsiteY555" fmla="*/ 363859 h 1667221"/>
              <a:gd name="connsiteX556" fmla="*/ 336891 w 1948239"/>
              <a:gd name="connsiteY556" fmla="*/ 369544 h 1667221"/>
              <a:gd name="connsiteX557" fmla="*/ 344956 w 1948239"/>
              <a:gd name="connsiteY557" fmla="*/ 363504 h 1667221"/>
              <a:gd name="connsiteX558" fmla="*/ 1134860 w 1948239"/>
              <a:gd name="connsiteY558" fmla="*/ 362794 h 1667221"/>
              <a:gd name="connsiteX559" fmla="*/ 1129664 w 1948239"/>
              <a:gd name="connsiteY559" fmla="*/ 365281 h 1667221"/>
              <a:gd name="connsiteX560" fmla="*/ 1138265 w 1948239"/>
              <a:gd name="connsiteY560" fmla="*/ 368125 h 1667221"/>
              <a:gd name="connsiteX561" fmla="*/ 1141132 w 1948239"/>
              <a:gd name="connsiteY561" fmla="*/ 366702 h 1667221"/>
              <a:gd name="connsiteX562" fmla="*/ 1134860 w 1948239"/>
              <a:gd name="connsiteY562" fmla="*/ 362794 h 1667221"/>
              <a:gd name="connsiteX563" fmla="*/ 364131 w 1948239"/>
              <a:gd name="connsiteY563" fmla="*/ 362438 h 1667221"/>
              <a:gd name="connsiteX564" fmla="*/ 344060 w 1948239"/>
              <a:gd name="connsiteY564" fmla="*/ 379493 h 1667221"/>
              <a:gd name="connsiteX565" fmla="*/ 342626 w 1948239"/>
              <a:gd name="connsiteY565" fmla="*/ 372388 h 1667221"/>
              <a:gd name="connsiteX566" fmla="*/ 1871519 w 1948239"/>
              <a:gd name="connsiteY566" fmla="*/ 361461 h 1667221"/>
              <a:gd name="connsiteX567" fmla="*/ 1875126 w 1948239"/>
              <a:gd name="connsiteY567" fmla="*/ 363859 h 1667221"/>
              <a:gd name="connsiteX568" fmla="*/ 1879188 w 1948239"/>
              <a:gd name="connsiteY568" fmla="*/ 377955 h 1667221"/>
              <a:gd name="connsiteX569" fmla="*/ 1876560 w 1948239"/>
              <a:gd name="connsiteY569" fmla="*/ 376653 h 1667221"/>
              <a:gd name="connsiteX570" fmla="*/ 1871519 w 1948239"/>
              <a:gd name="connsiteY570" fmla="*/ 361461 h 1667221"/>
              <a:gd name="connsiteX571" fmla="*/ 1769041 w 1948239"/>
              <a:gd name="connsiteY571" fmla="*/ 355332 h 1667221"/>
              <a:gd name="connsiteX572" fmla="*/ 1773342 w 1948239"/>
              <a:gd name="connsiteY572" fmla="*/ 368123 h 1667221"/>
              <a:gd name="connsiteX573" fmla="*/ 1777642 w 1948239"/>
              <a:gd name="connsiteY573" fmla="*/ 383758 h 1667221"/>
              <a:gd name="connsiteX574" fmla="*/ 1773342 w 1948239"/>
              <a:gd name="connsiteY574" fmla="*/ 368123 h 1667221"/>
              <a:gd name="connsiteX575" fmla="*/ 1781944 w 1948239"/>
              <a:gd name="connsiteY575" fmla="*/ 372389 h 1667221"/>
              <a:gd name="connsiteX576" fmla="*/ 1780509 w 1948239"/>
              <a:gd name="connsiteY576" fmla="*/ 368123 h 1667221"/>
              <a:gd name="connsiteX577" fmla="*/ 1769041 w 1948239"/>
              <a:gd name="connsiteY577" fmla="*/ 355332 h 1667221"/>
              <a:gd name="connsiteX578" fmla="*/ 1846455 w 1948239"/>
              <a:gd name="connsiteY578" fmla="*/ 302743 h 1667221"/>
              <a:gd name="connsiteX579" fmla="*/ 1852189 w 1948239"/>
              <a:gd name="connsiteY579" fmla="*/ 328326 h 1667221"/>
              <a:gd name="connsiteX580" fmla="*/ 1846455 w 1948239"/>
              <a:gd name="connsiteY580" fmla="*/ 331169 h 1667221"/>
              <a:gd name="connsiteX581" fmla="*/ 1846455 w 1948239"/>
              <a:gd name="connsiteY581" fmla="*/ 302743 h 1667221"/>
              <a:gd name="connsiteX582" fmla="*/ 434815 w 1948239"/>
              <a:gd name="connsiteY582" fmla="*/ 297805 h 1667221"/>
              <a:gd name="connsiteX583" fmla="*/ 420936 w 1948239"/>
              <a:gd name="connsiteY583" fmla="*/ 310205 h 1667221"/>
              <a:gd name="connsiteX584" fmla="*/ 410005 w 1948239"/>
              <a:gd name="connsiteY584" fmla="*/ 322642 h 1667221"/>
              <a:gd name="connsiteX585" fmla="*/ 408572 w 1948239"/>
              <a:gd name="connsiteY585" fmla="*/ 308428 h 1667221"/>
              <a:gd name="connsiteX586" fmla="*/ 422549 w 1948239"/>
              <a:gd name="connsiteY586" fmla="*/ 304697 h 1667221"/>
              <a:gd name="connsiteX587" fmla="*/ 1088089 w 1948239"/>
              <a:gd name="connsiteY587" fmla="*/ 294215 h 1667221"/>
              <a:gd name="connsiteX588" fmla="*/ 1105292 w 1948239"/>
              <a:gd name="connsiteY588" fmla="*/ 301322 h 1667221"/>
              <a:gd name="connsiteX589" fmla="*/ 1105292 w 1948239"/>
              <a:gd name="connsiteY589" fmla="*/ 309850 h 1667221"/>
              <a:gd name="connsiteX590" fmla="*/ 1122495 w 1948239"/>
              <a:gd name="connsiteY590" fmla="*/ 307006 h 1667221"/>
              <a:gd name="connsiteX591" fmla="*/ 1121061 w 1948239"/>
              <a:gd name="connsiteY591" fmla="*/ 312693 h 1667221"/>
              <a:gd name="connsiteX592" fmla="*/ 1123929 w 1948239"/>
              <a:gd name="connsiteY592" fmla="*/ 314113 h 1667221"/>
              <a:gd name="connsiteX593" fmla="*/ 1122495 w 1948239"/>
              <a:gd name="connsiteY593" fmla="*/ 318377 h 1667221"/>
              <a:gd name="connsiteX594" fmla="*/ 1151167 w 1948239"/>
              <a:gd name="connsiteY594" fmla="*/ 328327 h 1667221"/>
              <a:gd name="connsiteX595" fmla="*/ 1135396 w 1948239"/>
              <a:gd name="connsiteY595" fmla="*/ 331169 h 1667221"/>
              <a:gd name="connsiteX596" fmla="*/ 1141132 w 1948239"/>
              <a:gd name="connsiteY596" fmla="*/ 341119 h 1667221"/>
              <a:gd name="connsiteX597" fmla="*/ 1154034 w 1948239"/>
              <a:gd name="connsiteY597" fmla="*/ 338276 h 1667221"/>
              <a:gd name="connsiteX598" fmla="*/ 1168370 w 1948239"/>
              <a:gd name="connsiteY598" fmla="*/ 352490 h 1667221"/>
              <a:gd name="connsiteX599" fmla="*/ 1182705 w 1948239"/>
              <a:gd name="connsiteY599" fmla="*/ 383759 h 1667221"/>
              <a:gd name="connsiteX600" fmla="*/ 1164068 w 1948239"/>
              <a:gd name="connsiteY600" fmla="*/ 379495 h 1667221"/>
              <a:gd name="connsiteX601" fmla="*/ 1171237 w 1948239"/>
              <a:gd name="connsiteY601" fmla="*/ 389444 h 1667221"/>
              <a:gd name="connsiteX602" fmla="*/ 1156901 w 1948239"/>
              <a:gd name="connsiteY602" fmla="*/ 386601 h 1667221"/>
              <a:gd name="connsiteX603" fmla="*/ 1162635 w 1948239"/>
              <a:gd name="connsiteY603" fmla="*/ 393708 h 1667221"/>
              <a:gd name="connsiteX604" fmla="*/ 1179838 w 1948239"/>
              <a:gd name="connsiteY604" fmla="*/ 396551 h 1667221"/>
              <a:gd name="connsiteX605" fmla="*/ 1172671 w 1948239"/>
              <a:gd name="connsiteY605" fmla="*/ 405079 h 1667221"/>
              <a:gd name="connsiteX606" fmla="*/ 1179838 w 1948239"/>
              <a:gd name="connsiteY606" fmla="*/ 405079 h 1667221"/>
              <a:gd name="connsiteX607" fmla="*/ 1171237 w 1948239"/>
              <a:gd name="connsiteY607" fmla="*/ 444876 h 1667221"/>
              <a:gd name="connsiteX608" fmla="*/ 1178405 w 1948239"/>
              <a:gd name="connsiteY608" fmla="*/ 446297 h 1667221"/>
              <a:gd name="connsiteX609" fmla="*/ 1174104 w 1948239"/>
              <a:gd name="connsiteY609" fmla="*/ 450560 h 1667221"/>
              <a:gd name="connsiteX610" fmla="*/ 1178405 w 1948239"/>
              <a:gd name="connsiteY610" fmla="*/ 451983 h 1667221"/>
              <a:gd name="connsiteX611" fmla="*/ 1159768 w 1948239"/>
              <a:gd name="connsiteY611" fmla="*/ 477566 h 1667221"/>
              <a:gd name="connsiteX612" fmla="*/ 1169804 w 1948239"/>
              <a:gd name="connsiteY612" fmla="*/ 476145 h 1667221"/>
              <a:gd name="connsiteX613" fmla="*/ 1156901 w 1948239"/>
              <a:gd name="connsiteY613" fmla="*/ 481830 h 1667221"/>
              <a:gd name="connsiteX614" fmla="*/ 1169804 w 1948239"/>
              <a:gd name="connsiteY614" fmla="*/ 486094 h 1667221"/>
              <a:gd name="connsiteX615" fmla="*/ 1152601 w 1948239"/>
              <a:gd name="connsiteY615" fmla="*/ 504572 h 1667221"/>
              <a:gd name="connsiteX616" fmla="*/ 1159768 w 1948239"/>
              <a:gd name="connsiteY616" fmla="*/ 507415 h 1667221"/>
              <a:gd name="connsiteX617" fmla="*/ 1152601 w 1948239"/>
              <a:gd name="connsiteY617" fmla="*/ 510258 h 1667221"/>
              <a:gd name="connsiteX618" fmla="*/ 1158335 w 1948239"/>
              <a:gd name="connsiteY618" fmla="*/ 510258 h 1667221"/>
              <a:gd name="connsiteX619" fmla="*/ 1143999 w 1948239"/>
              <a:gd name="connsiteY619" fmla="*/ 524470 h 1667221"/>
              <a:gd name="connsiteX620" fmla="*/ 1161202 w 1948239"/>
              <a:gd name="connsiteY620" fmla="*/ 525892 h 1667221"/>
              <a:gd name="connsiteX621" fmla="*/ 1138265 w 1948239"/>
              <a:gd name="connsiteY621" fmla="*/ 537262 h 1667221"/>
              <a:gd name="connsiteX622" fmla="*/ 1149732 w 1948239"/>
              <a:gd name="connsiteY622" fmla="*/ 545791 h 1667221"/>
              <a:gd name="connsiteX623" fmla="*/ 1138265 w 1948239"/>
              <a:gd name="connsiteY623" fmla="*/ 548633 h 1667221"/>
              <a:gd name="connsiteX624" fmla="*/ 1143999 w 1948239"/>
              <a:gd name="connsiteY624" fmla="*/ 550055 h 1667221"/>
              <a:gd name="connsiteX625" fmla="*/ 1106725 w 1948239"/>
              <a:gd name="connsiteY625" fmla="*/ 616858 h 1667221"/>
              <a:gd name="connsiteX626" fmla="*/ 1109593 w 1948239"/>
              <a:gd name="connsiteY626" fmla="*/ 616858 h 1667221"/>
              <a:gd name="connsiteX627" fmla="*/ 1089523 w 1948239"/>
              <a:gd name="connsiteY627" fmla="*/ 625386 h 1667221"/>
              <a:gd name="connsiteX628" fmla="*/ 1102425 w 1948239"/>
              <a:gd name="connsiteY628" fmla="*/ 639598 h 1667221"/>
              <a:gd name="connsiteX629" fmla="*/ 1086656 w 1948239"/>
              <a:gd name="connsiteY629" fmla="*/ 645284 h 1667221"/>
              <a:gd name="connsiteX630" fmla="*/ 1099558 w 1948239"/>
              <a:gd name="connsiteY630" fmla="*/ 649548 h 1667221"/>
              <a:gd name="connsiteX631" fmla="*/ 1082355 w 1948239"/>
              <a:gd name="connsiteY631" fmla="*/ 687923 h 1667221"/>
              <a:gd name="connsiteX632" fmla="*/ 1076620 w 1948239"/>
              <a:gd name="connsiteY632" fmla="*/ 655233 h 1667221"/>
              <a:gd name="connsiteX633" fmla="*/ 1065152 w 1948239"/>
              <a:gd name="connsiteY633" fmla="*/ 682238 h 1667221"/>
              <a:gd name="connsiteX634" fmla="*/ 1072320 w 1948239"/>
              <a:gd name="connsiteY634" fmla="*/ 677974 h 1667221"/>
              <a:gd name="connsiteX635" fmla="*/ 1072320 w 1948239"/>
              <a:gd name="connsiteY635" fmla="*/ 703558 h 1667221"/>
              <a:gd name="connsiteX636" fmla="*/ 1046516 w 1948239"/>
              <a:gd name="connsiteY636" fmla="*/ 713508 h 1667221"/>
              <a:gd name="connsiteX637" fmla="*/ 1050816 w 1948239"/>
              <a:gd name="connsiteY637" fmla="*/ 720615 h 1667221"/>
              <a:gd name="connsiteX638" fmla="*/ 1060852 w 1948239"/>
              <a:gd name="connsiteY638" fmla="*/ 722035 h 1667221"/>
              <a:gd name="connsiteX639" fmla="*/ 1059417 w 1948239"/>
              <a:gd name="connsiteY639" fmla="*/ 724879 h 1667221"/>
              <a:gd name="connsiteX640" fmla="*/ 1086656 w 1948239"/>
              <a:gd name="connsiteY640" fmla="*/ 741934 h 1667221"/>
              <a:gd name="connsiteX641" fmla="*/ 1108159 w 1948239"/>
              <a:gd name="connsiteY641" fmla="*/ 758990 h 1667221"/>
              <a:gd name="connsiteX642" fmla="*/ 1112461 w 1948239"/>
              <a:gd name="connsiteY642" fmla="*/ 750462 h 1667221"/>
              <a:gd name="connsiteX643" fmla="*/ 1122495 w 1948239"/>
              <a:gd name="connsiteY643" fmla="*/ 760412 h 1667221"/>
              <a:gd name="connsiteX644" fmla="*/ 1122495 w 1948239"/>
              <a:gd name="connsiteY644" fmla="*/ 756148 h 1667221"/>
              <a:gd name="connsiteX645" fmla="*/ 1156901 w 1948239"/>
              <a:gd name="connsiteY645" fmla="*/ 777467 h 1667221"/>
              <a:gd name="connsiteX646" fmla="*/ 1154034 w 1948239"/>
              <a:gd name="connsiteY646" fmla="*/ 763253 h 1667221"/>
              <a:gd name="connsiteX647" fmla="*/ 1195608 w 1948239"/>
              <a:gd name="connsiteY647" fmla="*/ 790259 h 1667221"/>
              <a:gd name="connsiteX648" fmla="*/ 1197041 w 1948239"/>
              <a:gd name="connsiteY648" fmla="*/ 785995 h 1667221"/>
              <a:gd name="connsiteX649" fmla="*/ 1202776 w 1948239"/>
              <a:gd name="connsiteY649" fmla="*/ 797366 h 1667221"/>
              <a:gd name="connsiteX650" fmla="*/ 1205643 w 1948239"/>
              <a:gd name="connsiteY650" fmla="*/ 787417 h 1667221"/>
              <a:gd name="connsiteX651" fmla="*/ 1241483 w 1948239"/>
              <a:gd name="connsiteY651" fmla="*/ 821528 h 1667221"/>
              <a:gd name="connsiteX652" fmla="*/ 1247217 w 1948239"/>
              <a:gd name="connsiteY652" fmla="*/ 803052 h 1667221"/>
              <a:gd name="connsiteX653" fmla="*/ 1295959 w 1948239"/>
              <a:gd name="connsiteY653" fmla="*/ 838584 h 1667221"/>
              <a:gd name="connsiteX654" fmla="*/ 1301693 w 1948239"/>
              <a:gd name="connsiteY654" fmla="*/ 845691 h 1667221"/>
              <a:gd name="connsiteX655" fmla="*/ 1303126 w 1948239"/>
              <a:gd name="connsiteY655" fmla="*/ 844270 h 1667221"/>
              <a:gd name="connsiteX656" fmla="*/ 1298826 w 1948239"/>
              <a:gd name="connsiteY656" fmla="*/ 838584 h 1667221"/>
              <a:gd name="connsiteX657" fmla="*/ 1314595 w 1948239"/>
              <a:gd name="connsiteY657" fmla="*/ 855641 h 1667221"/>
              <a:gd name="connsiteX658" fmla="*/ 1327498 w 1948239"/>
              <a:gd name="connsiteY658" fmla="*/ 844270 h 1667221"/>
              <a:gd name="connsiteX659" fmla="*/ 1356170 w 1948239"/>
              <a:gd name="connsiteY659" fmla="*/ 859905 h 1667221"/>
              <a:gd name="connsiteX660" fmla="*/ 1357603 w 1948239"/>
              <a:gd name="connsiteY660" fmla="*/ 854219 h 1667221"/>
              <a:gd name="connsiteX661" fmla="*/ 1435016 w 1948239"/>
              <a:gd name="connsiteY661" fmla="*/ 895438 h 1667221"/>
              <a:gd name="connsiteX662" fmla="*/ 1460820 w 1948239"/>
              <a:gd name="connsiteY662" fmla="*/ 938078 h 1667221"/>
              <a:gd name="connsiteX663" fmla="*/ 1456520 w 1948239"/>
              <a:gd name="connsiteY663" fmla="*/ 916757 h 1667221"/>
              <a:gd name="connsiteX664" fmla="*/ 1469019 w 1948239"/>
              <a:gd name="connsiteY664" fmla="*/ 912161 h 1667221"/>
              <a:gd name="connsiteX665" fmla="*/ 1474695 w 1948239"/>
              <a:gd name="connsiteY665" fmla="*/ 917728 h 1667221"/>
              <a:gd name="connsiteX666" fmla="*/ 1474082 w 1948239"/>
              <a:gd name="connsiteY666" fmla="*/ 922799 h 1667221"/>
              <a:gd name="connsiteX667" fmla="*/ 1479458 w 1948239"/>
              <a:gd name="connsiteY667" fmla="*/ 929549 h 1667221"/>
              <a:gd name="connsiteX668" fmla="*/ 1483758 w 1948239"/>
              <a:gd name="connsiteY668" fmla="*/ 921021 h 1667221"/>
              <a:gd name="connsiteX669" fmla="*/ 1486625 w 1948239"/>
              <a:gd name="connsiteY669" fmla="*/ 935235 h 1667221"/>
              <a:gd name="connsiteX670" fmla="*/ 1558304 w 1948239"/>
              <a:gd name="connsiteY670" fmla="*/ 956555 h 1667221"/>
              <a:gd name="connsiteX671" fmla="*/ 1552570 w 1948239"/>
              <a:gd name="connsiteY671" fmla="*/ 965082 h 1667221"/>
              <a:gd name="connsiteX672" fmla="*/ 1582676 w 1948239"/>
              <a:gd name="connsiteY672" fmla="*/ 984981 h 1667221"/>
              <a:gd name="connsiteX673" fmla="*/ 1581241 w 1948239"/>
              <a:gd name="connsiteY673" fmla="*/ 980717 h 1667221"/>
              <a:gd name="connsiteX674" fmla="*/ 1614215 w 1948239"/>
              <a:gd name="connsiteY674" fmla="*/ 1011987 h 1667221"/>
              <a:gd name="connsiteX675" fmla="*/ 1595577 w 1948239"/>
              <a:gd name="connsiteY675" fmla="*/ 1009145 h 1667221"/>
              <a:gd name="connsiteX676" fmla="*/ 1611347 w 1948239"/>
              <a:gd name="connsiteY676" fmla="*/ 1016250 h 1667221"/>
              <a:gd name="connsiteX677" fmla="*/ 1604179 w 1948239"/>
              <a:gd name="connsiteY677" fmla="*/ 1027621 h 1667221"/>
              <a:gd name="connsiteX678" fmla="*/ 1591277 w 1948239"/>
              <a:gd name="connsiteY678" fmla="*/ 1010566 h 1667221"/>
              <a:gd name="connsiteX679" fmla="*/ 1591277 w 1948239"/>
              <a:gd name="connsiteY679" fmla="*/ 1017673 h 1667221"/>
              <a:gd name="connsiteX680" fmla="*/ 1574074 w 1948239"/>
              <a:gd name="connsiteY680" fmla="*/ 1002038 h 1667221"/>
              <a:gd name="connsiteX681" fmla="*/ 1585543 w 1948239"/>
              <a:gd name="connsiteY681" fmla="*/ 1006302 h 1667221"/>
              <a:gd name="connsiteX682" fmla="*/ 1565473 w 1948239"/>
              <a:gd name="connsiteY682" fmla="*/ 992088 h 1667221"/>
              <a:gd name="connsiteX683" fmla="*/ 1556871 w 1948239"/>
              <a:gd name="connsiteY683" fmla="*/ 1010566 h 1667221"/>
              <a:gd name="connsiteX684" fmla="*/ 1538234 w 1948239"/>
              <a:gd name="connsiteY684" fmla="*/ 976453 h 1667221"/>
              <a:gd name="connsiteX685" fmla="*/ 1542535 w 1948239"/>
              <a:gd name="connsiteY685" fmla="*/ 973612 h 1667221"/>
              <a:gd name="connsiteX686" fmla="*/ 1526765 w 1948239"/>
              <a:gd name="connsiteY686" fmla="*/ 960819 h 1667221"/>
              <a:gd name="connsiteX687" fmla="*/ 1531067 w 1948239"/>
              <a:gd name="connsiteY687" fmla="*/ 975032 h 1667221"/>
              <a:gd name="connsiteX688" fmla="*/ 1518164 w 1948239"/>
              <a:gd name="connsiteY688" fmla="*/ 962241 h 1667221"/>
              <a:gd name="connsiteX689" fmla="*/ 1539668 w 1948239"/>
              <a:gd name="connsiteY689" fmla="*/ 987824 h 1667221"/>
              <a:gd name="connsiteX690" fmla="*/ 1535367 w 1948239"/>
              <a:gd name="connsiteY690" fmla="*/ 999195 h 1667221"/>
              <a:gd name="connsiteX691" fmla="*/ 1459388 w 1948239"/>
              <a:gd name="connsiteY691" fmla="*/ 948027 h 1667221"/>
              <a:gd name="connsiteX692" fmla="*/ 1449352 w 1948239"/>
              <a:gd name="connsiteY692" fmla="*/ 962241 h 1667221"/>
              <a:gd name="connsiteX693" fmla="*/ 1433583 w 1948239"/>
              <a:gd name="connsiteY693" fmla="*/ 949449 h 1667221"/>
              <a:gd name="connsiteX694" fmla="*/ 1435016 w 1948239"/>
              <a:gd name="connsiteY694" fmla="*/ 969346 h 1667221"/>
              <a:gd name="connsiteX695" fmla="*/ 1392008 w 1948239"/>
              <a:gd name="connsiteY695" fmla="*/ 928128 h 1667221"/>
              <a:gd name="connsiteX696" fmla="*/ 1394876 w 1948239"/>
              <a:gd name="connsiteY696" fmla="*/ 938078 h 1667221"/>
              <a:gd name="connsiteX697" fmla="*/ 1364771 w 1948239"/>
              <a:gd name="connsiteY697" fmla="*/ 911073 h 1667221"/>
              <a:gd name="connsiteX698" fmla="*/ 1374805 w 1948239"/>
              <a:gd name="connsiteY698" fmla="*/ 938078 h 1667221"/>
              <a:gd name="connsiteX699" fmla="*/ 1366204 w 1948239"/>
              <a:gd name="connsiteY699" fmla="*/ 939499 h 1667221"/>
              <a:gd name="connsiteX700" fmla="*/ 1367638 w 1948239"/>
              <a:gd name="connsiteY700" fmla="*/ 949449 h 1667221"/>
              <a:gd name="connsiteX701" fmla="*/ 1360470 w 1948239"/>
              <a:gd name="connsiteY701" fmla="*/ 913916 h 1667221"/>
              <a:gd name="connsiteX702" fmla="*/ 1346134 w 1948239"/>
              <a:gd name="connsiteY702" fmla="*/ 921021 h 1667221"/>
              <a:gd name="connsiteX703" fmla="*/ 1311728 w 1948239"/>
              <a:gd name="connsiteY703" fmla="*/ 886910 h 1667221"/>
              <a:gd name="connsiteX704" fmla="*/ 1297392 w 1948239"/>
              <a:gd name="connsiteY704" fmla="*/ 892595 h 1667221"/>
              <a:gd name="connsiteX705" fmla="*/ 1314595 w 1948239"/>
              <a:gd name="connsiteY705" fmla="*/ 928128 h 1667221"/>
              <a:gd name="connsiteX706" fmla="*/ 1311728 w 1948239"/>
              <a:gd name="connsiteY706" fmla="*/ 913916 h 1667221"/>
              <a:gd name="connsiteX707" fmla="*/ 1334665 w 1948239"/>
              <a:gd name="connsiteY707" fmla="*/ 928128 h 1667221"/>
              <a:gd name="connsiteX708" fmla="*/ 1317462 w 1948239"/>
              <a:gd name="connsiteY708" fmla="*/ 919601 h 1667221"/>
              <a:gd name="connsiteX709" fmla="*/ 1324631 w 1948239"/>
              <a:gd name="connsiteY709" fmla="*/ 932392 h 1667221"/>
              <a:gd name="connsiteX710" fmla="*/ 1300259 w 1948239"/>
              <a:gd name="connsiteY710" fmla="*/ 928128 h 1667221"/>
              <a:gd name="connsiteX711" fmla="*/ 1301693 w 1948239"/>
              <a:gd name="connsiteY711" fmla="*/ 929549 h 1667221"/>
              <a:gd name="connsiteX712" fmla="*/ 1278756 w 1948239"/>
              <a:gd name="connsiteY712" fmla="*/ 912494 h 1667221"/>
              <a:gd name="connsiteX713" fmla="*/ 1295959 w 1948239"/>
              <a:gd name="connsiteY713" fmla="*/ 903966 h 1667221"/>
              <a:gd name="connsiteX714" fmla="*/ 1221413 w 1948239"/>
              <a:gd name="connsiteY714" fmla="*/ 868433 h 1667221"/>
              <a:gd name="connsiteX715" fmla="*/ 1230014 w 1948239"/>
              <a:gd name="connsiteY715" fmla="*/ 885488 h 1667221"/>
              <a:gd name="connsiteX716" fmla="*/ 1204210 w 1948239"/>
              <a:gd name="connsiteY716" fmla="*/ 882646 h 1667221"/>
              <a:gd name="connsiteX717" fmla="*/ 1211377 w 1948239"/>
              <a:gd name="connsiteY717" fmla="*/ 895438 h 1667221"/>
              <a:gd name="connsiteX718" fmla="*/ 1214244 w 1948239"/>
              <a:gd name="connsiteY718" fmla="*/ 898281 h 1667221"/>
              <a:gd name="connsiteX719" fmla="*/ 1214244 w 1948239"/>
              <a:gd name="connsiteY719" fmla="*/ 903966 h 1667221"/>
              <a:gd name="connsiteX720" fmla="*/ 1194174 w 1948239"/>
              <a:gd name="connsiteY720" fmla="*/ 874117 h 1667221"/>
              <a:gd name="connsiteX721" fmla="*/ 1184140 w 1948239"/>
              <a:gd name="connsiteY721" fmla="*/ 884067 h 1667221"/>
              <a:gd name="connsiteX722" fmla="*/ 1189874 w 1948239"/>
              <a:gd name="connsiteY722" fmla="*/ 871276 h 1667221"/>
              <a:gd name="connsiteX723" fmla="*/ 1175538 w 1948239"/>
              <a:gd name="connsiteY723" fmla="*/ 864169 h 1667221"/>
              <a:gd name="connsiteX724" fmla="*/ 1178405 w 1948239"/>
              <a:gd name="connsiteY724" fmla="*/ 882646 h 1667221"/>
              <a:gd name="connsiteX725" fmla="*/ 1159768 w 1948239"/>
              <a:gd name="connsiteY725" fmla="*/ 859905 h 1667221"/>
              <a:gd name="connsiteX726" fmla="*/ 1159768 w 1948239"/>
              <a:gd name="connsiteY726" fmla="*/ 862748 h 1667221"/>
              <a:gd name="connsiteX727" fmla="*/ 1152601 w 1948239"/>
              <a:gd name="connsiteY727" fmla="*/ 857062 h 1667221"/>
              <a:gd name="connsiteX728" fmla="*/ 1151636 w 1948239"/>
              <a:gd name="connsiteY728" fmla="*/ 862322 h 1667221"/>
              <a:gd name="connsiteX729" fmla="*/ 1144906 w 1948239"/>
              <a:gd name="connsiteY729" fmla="*/ 858145 h 1667221"/>
              <a:gd name="connsiteX730" fmla="*/ 1135935 w 1948239"/>
              <a:gd name="connsiteY730" fmla="*/ 846802 h 1667221"/>
              <a:gd name="connsiteX731" fmla="*/ 1125761 w 1948239"/>
              <a:gd name="connsiteY731" fmla="*/ 849836 h 1667221"/>
              <a:gd name="connsiteX732" fmla="*/ 1125362 w 1948239"/>
              <a:gd name="connsiteY732" fmla="*/ 849955 h 1667221"/>
              <a:gd name="connsiteX733" fmla="*/ 1121061 w 1948239"/>
              <a:gd name="connsiteY733" fmla="*/ 841427 h 1667221"/>
              <a:gd name="connsiteX734" fmla="*/ 1118195 w 1948239"/>
              <a:gd name="connsiteY734" fmla="*/ 845691 h 1667221"/>
              <a:gd name="connsiteX735" fmla="*/ 1113893 w 1948239"/>
              <a:gd name="connsiteY735" fmla="*/ 837163 h 1667221"/>
              <a:gd name="connsiteX736" fmla="*/ 1102806 w 1948239"/>
              <a:gd name="connsiteY736" fmla="*/ 845758 h 1667221"/>
              <a:gd name="connsiteX737" fmla="*/ 1101310 w 1948239"/>
              <a:gd name="connsiteY737" fmla="*/ 847690 h 1667221"/>
              <a:gd name="connsiteX738" fmla="*/ 1099558 w 1948239"/>
              <a:gd name="connsiteY738" fmla="*/ 849955 h 1667221"/>
              <a:gd name="connsiteX739" fmla="*/ 1090956 w 1948239"/>
              <a:gd name="connsiteY739" fmla="*/ 857062 h 1667221"/>
              <a:gd name="connsiteX740" fmla="*/ 1080922 w 1948239"/>
              <a:gd name="connsiteY740" fmla="*/ 842849 h 1667221"/>
              <a:gd name="connsiteX741" fmla="*/ 1070886 w 1948239"/>
              <a:gd name="connsiteY741" fmla="*/ 798787 h 1667221"/>
              <a:gd name="connsiteX742" fmla="*/ 1062284 w 1948239"/>
              <a:gd name="connsiteY742" fmla="*/ 804473 h 1667221"/>
              <a:gd name="connsiteX743" fmla="*/ 1043649 w 1948239"/>
              <a:gd name="connsiteY743" fmla="*/ 810158 h 1667221"/>
              <a:gd name="connsiteX744" fmla="*/ 1046516 w 1948239"/>
              <a:gd name="connsiteY744" fmla="*/ 815844 h 1667221"/>
              <a:gd name="connsiteX745" fmla="*/ 1040781 w 1948239"/>
              <a:gd name="connsiteY745" fmla="*/ 810158 h 1667221"/>
              <a:gd name="connsiteX746" fmla="*/ 1036480 w 1948239"/>
              <a:gd name="connsiteY746" fmla="*/ 817265 h 1667221"/>
              <a:gd name="connsiteX747" fmla="*/ 1027879 w 1948239"/>
              <a:gd name="connsiteY747" fmla="*/ 808737 h 1667221"/>
              <a:gd name="connsiteX748" fmla="*/ 1027879 w 1948239"/>
              <a:gd name="connsiteY748" fmla="*/ 822951 h 1667221"/>
              <a:gd name="connsiteX749" fmla="*/ 1017844 w 1948239"/>
              <a:gd name="connsiteY749" fmla="*/ 811580 h 1667221"/>
              <a:gd name="connsiteX750" fmla="*/ 1013543 w 1948239"/>
              <a:gd name="connsiteY750" fmla="*/ 820108 h 1667221"/>
              <a:gd name="connsiteX751" fmla="*/ 1003508 w 1948239"/>
              <a:gd name="connsiteY751" fmla="*/ 804473 h 1667221"/>
              <a:gd name="connsiteX752" fmla="*/ 1019277 w 1948239"/>
              <a:gd name="connsiteY752" fmla="*/ 801630 h 1667221"/>
              <a:gd name="connsiteX753" fmla="*/ 1013543 w 1948239"/>
              <a:gd name="connsiteY753" fmla="*/ 791681 h 1667221"/>
              <a:gd name="connsiteX754" fmla="*/ 990605 w 1948239"/>
              <a:gd name="connsiteY754" fmla="*/ 791681 h 1667221"/>
              <a:gd name="connsiteX755" fmla="*/ 992038 w 1948239"/>
              <a:gd name="connsiteY755" fmla="*/ 795945 h 1667221"/>
              <a:gd name="connsiteX756" fmla="*/ 997774 w 1948239"/>
              <a:gd name="connsiteY756" fmla="*/ 797366 h 1667221"/>
              <a:gd name="connsiteX757" fmla="*/ 983438 w 1948239"/>
              <a:gd name="connsiteY757" fmla="*/ 815844 h 1667221"/>
              <a:gd name="connsiteX758" fmla="*/ 969102 w 1948239"/>
              <a:gd name="connsiteY758" fmla="*/ 828635 h 1667221"/>
              <a:gd name="connsiteX759" fmla="*/ 977702 w 1948239"/>
              <a:gd name="connsiteY759" fmla="*/ 832899 h 1667221"/>
              <a:gd name="connsiteX760" fmla="*/ 969102 w 1948239"/>
              <a:gd name="connsiteY760" fmla="*/ 838584 h 1667221"/>
              <a:gd name="connsiteX761" fmla="*/ 973402 w 1948239"/>
              <a:gd name="connsiteY761" fmla="*/ 840006 h 1667221"/>
              <a:gd name="connsiteX762" fmla="*/ 954767 w 1948239"/>
              <a:gd name="connsiteY762" fmla="*/ 861326 h 1667221"/>
              <a:gd name="connsiteX763" fmla="*/ 969102 w 1948239"/>
              <a:gd name="connsiteY763" fmla="*/ 862748 h 1667221"/>
              <a:gd name="connsiteX764" fmla="*/ 944731 w 1948239"/>
              <a:gd name="connsiteY764" fmla="*/ 889752 h 1667221"/>
              <a:gd name="connsiteX765" fmla="*/ 949031 w 1948239"/>
              <a:gd name="connsiteY765" fmla="*/ 891174 h 1667221"/>
              <a:gd name="connsiteX766" fmla="*/ 938996 w 1948239"/>
              <a:gd name="connsiteY766" fmla="*/ 894017 h 1667221"/>
              <a:gd name="connsiteX767" fmla="*/ 949031 w 1948239"/>
              <a:gd name="connsiteY767" fmla="*/ 898281 h 1667221"/>
              <a:gd name="connsiteX768" fmla="*/ 917493 w 1948239"/>
              <a:gd name="connsiteY768" fmla="*/ 919601 h 1667221"/>
              <a:gd name="connsiteX769" fmla="*/ 934695 w 1948239"/>
              <a:gd name="connsiteY769" fmla="*/ 926708 h 1667221"/>
              <a:gd name="connsiteX770" fmla="*/ 903158 w 1948239"/>
              <a:gd name="connsiteY770" fmla="*/ 956555 h 1667221"/>
              <a:gd name="connsiteX771" fmla="*/ 895989 w 1948239"/>
              <a:gd name="connsiteY771" fmla="*/ 959398 h 1667221"/>
              <a:gd name="connsiteX772" fmla="*/ 897423 w 1948239"/>
              <a:gd name="connsiteY772" fmla="*/ 960819 h 1667221"/>
              <a:gd name="connsiteX773" fmla="*/ 901723 w 1948239"/>
              <a:gd name="connsiteY773" fmla="*/ 959398 h 1667221"/>
              <a:gd name="connsiteX774" fmla="*/ 885955 w 1948239"/>
              <a:gd name="connsiteY774" fmla="*/ 967925 h 1667221"/>
              <a:gd name="connsiteX775" fmla="*/ 897423 w 1948239"/>
              <a:gd name="connsiteY775" fmla="*/ 979296 h 1667221"/>
              <a:gd name="connsiteX776" fmla="*/ 884520 w 1948239"/>
              <a:gd name="connsiteY776" fmla="*/ 997774 h 1667221"/>
              <a:gd name="connsiteX777" fmla="*/ 890255 w 1948239"/>
              <a:gd name="connsiteY777" fmla="*/ 1000616 h 1667221"/>
              <a:gd name="connsiteX778" fmla="*/ 854416 w 1948239"/>
              <a:gd name="connsiteY778" fmla="*/ 1050363 h 1667221"/>
              <a:gd name="connsiteX779" fmla="*/ 815708 w 1948239"/>
              <a:gd name="connsiteY779" fmla="*/ 1061734 h 1667221"/>
              <a:gd name="connsiteX780" fmla="*/ 835778 w 1948239"/>
              <a:gd name="connsiteY780" fmla="*/ 1063155 h 1667221"/>
              <a:gd name="connsiteX781" fmla="*/ 834346 w 1948239"/>
              <a:gd name="connsiteY781" fmla="*/ 1075946 h 1667221"/>
              <a:gd name="connsiteX782" fmla="*/ 838646 w 1948239"/>
              <a:gd name="connsiteY782" fmla="*/ 1077368 h 1667221"/>
              <a:gd name="connsiteX783" fmla="*/ 824310 w 1948239"/>
              <a:gd name="connsiteY783" fmla="*/ 1077368 h 1667221"/>
              <a:gd name="connsiteX784" fmla="*/ 832911 w 1948239"/>
              <a:gd name="connsiteY784" fmla="*/ 1083053 h 1667221"/>
              <a:gd name="connsiteX785" fmla="*/ 818575 w 1948239"/>
              <a:gd name="connsiteY785" fmla="*/ 1081632 h 1667221"/>
              <a:gd name="connsiteX786" fmla="*/ 799940 w 1948239"/>
              <a:gd name="connsiteY786" fmla="*/ 1129957 h 1667221"/>
              <a:gd name="connsiteX787" fmla="*/ 792771 w 1948239"/>
              <a:gd name="connsiteY787" fmla="*/ 1124273 h 1667221"/>
              <a:gd name="connsiteX788" fmla="*/ 775568 w 1948239"/>
              <a:gd name="connsiteY788" fmla="*/ 1142749 h 1667221"/>
              <a:gd name="connsiteX789" fmla="*/ 779869 w 1948239"/>
              <a:gd name="connsiteY789" fmla="*/ 1142749 h 1667221"/>
              <a:gd name="connsiteX790" fmla="*/ 766966 w 1948239"/>
              <a:gd name="connsiteY790" fmla="*/ 1154120 h 1667221"/>
              <a:gd name="connsiteX791" fmla="*/ 738295 w 1948239"/>
              <a:gd name="connsiteY791" fmla="*/ 1161227 h 1667221"/>
              <a:gd name="connsiteX792" fmla="*/ 729693 w 1948239"/>
              <a:gd name="connsiteY792" fmla="*/ 1139907 h 1667221"/>
              <a:gd name="connsiteX793" fmla="*/ 735428 w 1948239"/>
              <a:gd name="connsiteY793" fmla="*/ 1147013 h 1667221"/>
              <a:gd name="connsiteX794" fmla="*/ 744029 w 1948239"/>
              <a:gd name="connsiteY794" fmla="*/ 1145592 h 1667221"/>
              <a:gd name="connsiteX795" fmla="*/ 733995 w 1948239"/>
              <a:gd name="connsiteY795" fmla="*/ 1135643 h 1667221"/>
              <a:gd name="connsiteX796" fmla="*/ 742596 w 1948239"/>
              <a:gd name="connsiteY796" fmla="*/ 1129957 h 1667221"/>
              <a:gd name="connsiteX797" fmla="*/ 732560 w 1948239"/>
              <a:gd name="connsiteY797" fmla="*/ 1132800 h 1667221"/>
              <a:gd name="connsiteX798" fmla="*/ 731128 w 1948239"/>
              <a:gd name="connsiteY798" fmla="*/ 1128536 h 1667221"/>
              <a:gd name="connsiteX799" fmla="*/ 754065 w 1948239"/>
              <a:gd name="connsiteY799" fmla="*/ 1122850 h 1667221"/>
              <a:gd name="connsiteX800" fmla="*/ 749763 w 1948239"/>
              <a:gd name="connsiteY800" fmla="*/ 1118586 h 1667221"/>
              <a:gd name="connsiteX801" fmla="*/ 781302 w 1948239"/>
              <a:gd name="connsiteY801" fmla="*/ 1112902 h 1667221"/>
              <a:gd name="connsiteX802" fmla="*/ 784169 w 1948239"/>
              <a:gd name="connsiteY802" fmla="*/ 1117166 h 1667221"/>
              <a:gd name="connsiteX803" fmla="*/ 795638 w 1948239"/>
              <a:gd name="connsiteY803" fmla="*/ 1108638 h 1667221"/>
              <a:gd name="connsiteX804" fmla="*/ 787685 w 1948239"/>
              <a:gd name="connsiteY804" fmla="*/ 1107095 h 1667221"/>
              <a:gd name="connsiteX805" fmla="*/ 792771 w 1948239"/>
              <a:gd name="connsiteY805" fmla="*/ 1101531 h 1667221"/>
              <a:gd name="connsiteX806" fmla="*/ 768401 w 1948239"/>
              <a:gd name="connsiteY806" fmla="*/ 1111479 h 1667221"/>
              <a:gd name="connsiteX807" fmla="*/ 758365 w 1948239"/>
              <a:gd name="connsiteY807" fmla="*/ 1105795 h 1667221"/>
              <a:gd name="connsiteX808" fmla="*/ 786679 w 1948239"/>
              <a:gd name="connsiteY808" fmla="*/ 1086252 h 1667221"/>
              <a:gd name="connsiteX809" fmla="*/ 801661 w 1948239"/>
              <a:gd name="connsiteY809" fmla="*/ 1064121 h 1667221"/>
              <a:gd name="connsiteX810" fmla="*/ 797967 w 1948239"/>
              <a:gd name="connsiteY810" fmla="*/ 1067241 h 1667221"/>
              <a:gd name="connsiteX811" fmla="*/ 789903 w 1948239"/>
              <a:gd name="connsiteY811" fmla="*/ 1070261 h 1667221"/>
              <a:gd name="connsiteX812" fmla="*/ 787036 w 1948239"/>
              <a:gd name="connsiteY812" fmla="*/ 1063155 h 1667221"/>
              <a:gd name="connsiteX813" fmla="*/ 802315 w 1948239"/>
              <a:gd name="connsiteY813" fmla="*/ 1063155 h 1667221"/>
              <a:gd name="connsiteX814" fmla="*/ 804240 w 1948239"/>
              <a:gd name="connsiteY814" fmla="*/ 1060311 h 1667221"/>
              <a:gd name="connsiteX815" fmla="*/ 791338 w 1948239"/>
              <a:gd name="connsiteY815" fmla="*/ 1050363 h 1667221"/>
              <a:gd name="connsiteX816" fmla="*/ 802807 w 1948239"/>
              <a:gd name="connsiteY816" fmla="*/ 1041835 h 1667221"/>
              <a:gd name="connsiteX817" fmla="*/ 784169 w 1948239"/>
              <a:gd name="connsiteY817" fmla="*/ 1038992 h 1667221"/>
              <a:gd name="connsiteX818" fmla="*/ 821443 w 1948239"/>
              <a:gd name="connsiteY818" fmla="*/ 1014830 h 1667221"/>
              <a:gd name="connsiteX819" fmla="*/ 812841 w 1948239"/>
              <a:gd name="connsiteY819" fmla="*/ 1014830 h 1667221"/>
              <a:gd name="connsiteX820" fmla="*/ 837213 w 1948239"/>
              <a:gd name="connsiteY820" fmla="*/ 997774 h 1667221"/>
              <a:gd name="connsiteX821" fmla="*/ 811408 w 1948239"/>
              <a:gd name="connsiteY821" fmla="*/ 999195 h 1667221"/>
              <a:gd name="connsiteX822" fmla="*/ 809974 w 1948239"/>
              <a:gd name="connsiteY822" fmla="*/ 992088 h 1667221"/>
              <a:gd name="connsiteX823" fmla="*/ 799940 w 1948239"/>
              <a:gd name="connsiteY823" fmla="*/ 990667 h 1667221"/>
              <a:gd name="connsiteX824" fmla="*/ 834346 w 1948239"/>
              <a:gd name="connsiteY824" fmla="*/ 992088 h 1667221"/>
              <a:gd name="connsiteX825" fmla="*/ 827177 w 1948239"/>
              <a:gd name="connsiteY825" fmla="*/ 980717 h 1667221"/>
              <a:gd name="connsiteX826" fmla="*/ 857283 w 1948239"/>
              <a:gd name="connsiteY826" fmla="*/ 960819 h 1667221"/>
              <a:gd name="connsiteX827" fmla="*/ 851549 w 1948239"/>
              <a:gd name="connsiteY827" fmla="*/ 948027 h 1667221"/>
              <a:gd name="connsiteX828" fmla="*/ 818575 w 1948239"/>
              <a:gd name="connsiteY828" fmla="*/ 953713 h 1667221"/>
              <a:gd name="connsiteX829" fmla="*/ 832911 w 1948239"/>
              <a:gd name="connsiteY829" fmla="*/ 955134 h 1667221"/>
              <a:gd name="connsiteX830" fmla="*/ 821443 w 1948239"/>
              <a:gd name="connsiteY830" fmla="*/ 969346 h 1667221"/>
              <a:gd name="connsiteX831" fmla="*/ 828611 w 1948239"/>
              <a:gd name="connsiteY831" fmla="*/ 957977 h 1667221"/>
              <a:gd name="connsiteX832" fmla="*/ 817143 w 1948239"/>
              <a:gd name="connsiteY832" fmla="*/ 960819 h 1667221"/>
              <a:gd name="connsiteX833" fmla="*/ 820010 w 1948239"/>
              <a:gd name="connsiteY833" fmla="*/ 943763 h 1667221"/>
              <a:gd name="connsiteX834" fmla="*/ 818575 w 1948239"/>
              <a:gd name="connsiteY834" fmla="*/ 943763 h 1667221"/>
              <a:gd name="connsiteX835" fmla="*/ 834346 w 1948239"/>
              <a:gd name="connsiteY835" fmla="*/ 929549 h 1667221"/>
              <a:gd name="connsiteX836" fmla="*/ 842947 w 1948239"/>
              <a:gd name="connsiteY836" fmla="*/ 943763 h 1667221"/>
              <a:gd name="connsiteX837" fmla="*/ 873052 w 1948239"/>
              <a:gd name="connsiteY837" fmla="*/ 894017 h 1667221"/>
              <a:gd name="connsiteX838" fmla="*/ 857283 w 1948239"/>
              <a:gd name="connsiteY838" fmla="*/ 896859 h 1667221"/>
              <a:gd name="connsiteX839" fmla="*/ 858716 w 1948239"/>
              <a:gd name="connsiteY839" fmla="*/ 878383 h 1667221"/>
              <a:gd name="connsiteX840" fmla="*/ 847247 w 1948239"/>
              <a:gd name="connsiteY840" fmla="*/ 881224 h 1667221"/>
              <a:gd name="connsiteX841" fmla="*/ 848681 w 1948239"/>
              <a:gd name="connsiteY841" fmla="*/ 881224 h 1667221"/>
              <a:gd name="connsiteX842" fmla="*/ 842947 w 1948239"/>
              <a:gd name="connsiteY842" fmla="*/ 879803 h 1667221"/>
              <a:gd name="connsiteX843" fmla="*/ 870184 w 1948239"/>
              <a:gd name="connsiteY843" fmla="*/ 871276 h 1667221"/>
              <a:gd name="connsiteX844" fmla="*/ 860150 w 1948239"/>
              <a:gd name="connsiteY844" fmla="*/ 862748 h 1667221"/>
              <a:gd name="connsiteX845" fmla="*/ 871619 w 1948239"/>
              <a:gd name="connsiteY845" fmla="*/ 869853 h 1667221"/>
              <a:gd name="connsiteX846" fmla="*/ 877353 w 1948239"/>
              <a:gd name="connsiteY846" fmla="*/ 861326 h 1667221"/>
              <a:gd name="connsiteX847" fmla="*/ 860150 w 1948239"/>
              <a:gd name="connsiteY847" fmla="*/ 859905 h 1667221"/>
              <a:gd name="connsiteX848" fmla="*/ 881653 w 1948239"/>
              <a:gd name="connsiteY848" fmla="*/ 849955 h 1667221"/>
              <a:gd name="connsiteX849" fmla="*/ 878786 w 1948239"/>
              <a:gd name="connsiteY849" fmla="*/ 849955 h 1667221"/>
              <a:gd name="connsiteX850" fmla="*/ 884520 w 1948239"/>
              <a:gd name="connsiteY850" fmla="*/ 845691 h 1667221"/>
              <a:gd name="connsiteX851" fmla="*/ 875919 w 1948239"/>
              <a:gd name="connsiteY851" fmla="*/ 847113 h 1667221"/>
              <a:gd name="connsiteX852" fmla="*/ 888822 w 1948239"/>
              <a:gd name="connsiteY852" fmla="*/ 825792 h 1667221"/>
              <a:gd name="connsiteX853" fmla="*/ 891689 w 1948239"/>
              <a:gd name="connsiteY853" fmla="*/ 821528 h 1667221"/>
              <a:gd name="connsiteX854" fmla="*/ 887387 w 1948239"/>
              <a:gd name="connsiteY854" fmla="*/ 818685 h 1667221"/>
              <a:gd name="connsiteX855" fmla="*/ 895989 w 1948239"/>
              <a:gd name="connsiteY855" fmla="*/ 817265 h 1667221"/>
              <a:gd name="connsiteX856" fmla="*/ 883087 w 1948239"/>
              <a:gd name="connsiteY856" fmla="*/ 804473 h 1667221"/>
              <a:gd name="connsiteX857" fmla="*/ 875919 w 1948239"/>
              <a:gd name="connsiteY857" fmla="*/ 797366 h 1667221"/>
              <a:gd name="connsiteX858" fmla="*/ 888822 w 1948239"/>
              <a:gd name="connsiteY858" fmla="*/ 791681 h 1667221"/>
              <a:gd name="connsiteX859" fmla="*/ 930395 w 1948239"/>
              <a:gd name="connsiteY859" fmla="*/ 791681 h 1667221"/>
              <a:gd name="connsiteX860" fmla="*/ 924661 w 1948239"/>
              <a:gd name="connsiteY860" fmla="*/ 784574 h 1667221"/>
              <a:gd name="connsiteX861" fmla="*/ 921793 w 1948239"/>
              <a:gd name="connsiteY861" fmla="*/ 778888 h 1667221"/>
              <a:gd name="connsiteX862" fmla="*/ 913192 w 1948239"/>
              <a:gd name="connsiteY862" fmla="*/ 778888 h 1667221"/>
              <a:gd name="connsiteX863" fmla="*/ 916059 w 1948239"/>
              <a:gd name="connsiteY863" fmla="*/ 776047 h 1667221"/>
              <a:gd name="connsiteX864" fmla="*/ 916059 w 1948239"/>
              <a:gd name="connsiteY864" fmla="*/ 773203 h 1667221"/>
              <a:gd name="connsiteX865" fmla="*/ 916059 w 1948239"/>
              <a:gd name="connsiteY865" fmla="*/ 770360 h 1667221"/>
              <a:gd name="connsiteX866" fmla="*/ 911759 w 1948239"/>
              <a:gd name="connsiteY866" fmla="*/ 771783 h 1667221"/>
              <a:gd name="connsiteX867" fmla="*/ 908892 w 1948239"/>
              <a:gd name="connsiteY867" fmla="*/ 776047 h 1667221"/>
              <a:gd name="connsiteX868" fmla="*/ 874486 w 1948239"/>
              <a:gd name="connsiteY868" fmla="*/ 749041 h 1667221"/>
              <a:gd name="connsiteX869" fmla="*/ 884520 w 1948239"/>
              <a:gd name="connsiteY869" fmla="*/ 760412 h 1667221"/>
              <a:gd name="connsiteX870" fmla="*/ 898856 w 1948239"/>
              <a:gd name="connsiteY870" fmla="*/ 736249 h 1667221"/>
              <a:gd name="connsiteX871" fmla="*/ 847247 w 1948239"/>
              <a:gd name="connsiteY871" fmla="*/ 700716 h 1667221"/>
              <a:gd name="connsiteX872" fmla="*/ 850473 w 1948239"/>
              <a:gd name="connsiteY872" fmla="*/ 710843 h 1667221"/>
              <a:gd name="connsiteX873" fmla="*/ 850774 w 1948239"/>
              <a:gd name="connsiteY873" fmla="*/ 713968 h 1667221"/>
              <a:gd name="connsiteX874" fmla="*/ 845814 w 1948239"/>
              <a:gd name="connsiteY874" fmla="*/ 707822 h 1667221"/>
              <a:gd name="connsiteX875" fmla="*/ 844380 w 1948239"/>
              <a:gd name="connsiteY875" fmla="*/ 709244 h 1667221"/>
              <a:gd name="connsiteX876" fmla="*/ 850810 w 1948239"/>
              <a:gd name="connsiteY876" fmla="*/ 714342 h 1667221"/>
              <a:gd name="connsiteX877" fmla="*/ 851549 w 1948239"/>
              <a:gd name="connsiteY877" fmla="*/ 722035 h 1667221"/>
              <a:gd name="connsiteX878" fmla="*/ 820010 w 1948239"/>
              <a:gd name="connsiteY878" fmla="*/ 677974 h 1667221"/>
              <a:gd name="connsiteX879" fmla="*/ 817143 w 1948239"/>
              <a:gd name="connsiteY879" fmla="*/ 692188 h 1667221"/>
              <a:gd name="connsiteX880" fmla="*/ 798505 w 1948239"/>
              <a:gd name="connsiteY880" fmla="*/ 685081 h 1667221"/>
              <a:gd name="connsiteX881" fmla="*/ 799940 w 1948239"/>
              <a:gd name="connsiteY881" fmla="*/ 679395 h 1667221"/>
              <a:gd name="connsiteX882" fmla="*/ 785604 w 1948239"/>
              <a:gd name="connsiteY882" fmla="*/ 689345 h 1667221"/>
              <a:gd name="connsiteX883" fmla="*/ 761232 w 1948239"/>
              <a:gd name="connsiteY883" fmla="*/ 682238 h 1667221"/>
              <a:gd name="connsiteX884" fmla="*/ 761232 w 1948239"/>
              <a:gd name="connsiteY884" fmla="*/ 686502 h 1667221"/>
              <a:gd name="connsiteX885" fmla="*/ 738295 w 1948239"/>
              <a:gd name="connsiteY885" fmla="*/ 679751 h 1667221"/>
              <a:gd name="connsiteX886" fmla="*/ 718708 w 1948239"/>
              <a:gd name="connsiteY886" fmla="*/ 679495 h 1667221"/>
              <a:gd name="connsiteX887" fmla="*/ 722951 w 1948239"/>
              <a:gd name="connsiteY887" fmla="*/ 678396 h 1667221"/>
              <a:gd name="connsiteX888" fmla="*/ 726826 w 1948239"/>
              <a:gd name="connsiteY888" fmla="*/ 672288 h 1667221"/>
              <a:gd name="connsiteX889" fmla="*/ 709623 w 1948239"/>
              <a:gd name="connsiteY889" fmla="*/ 660919 h 1667221"/>
              <a:gd name="connsiteX890" fmla="*/ 701022 w 1948239"/>
              <a:gd name="connsiteY890" fmla="*/ 669447 h 1667221"/>
              <a:gd name="connsiteX891" fmla="*/ 708190 w 1948239"/>
              <a:gd name="connsiteY891" fmla="*/ 670867 h 1667221"/>
              <a:gd name="connsiteX892" fmla="*/ 703889 w 1948239"/>
              <a:gd name="connsiteY892" fmla="*/ 675131 h 1667221"/>
              <a:gd name="connsiteX893" fmla="*/ 716792 w 1948239"/>
              <a:gd name="connsiteY893" fmla="*/ 646705 h 1667221"/>
              <a:gd name="connsiteX894" fmla="*/ 701022 w 1948239"/>
              <a:gd name="connsiteY894" fmla="*/ 632491 h 1667221"/>
              <a:gd name="connsiteX895" fmla="*/ 693855 w 1948239"/>
              <a:gd name="connsiteY895" fmla="*/ 658076 h 1667221"/>
              <a:gd name="connsiteX896" fmla="*/ 670917 w 1948239"/>
              <a:gd name="connsiteY896" fmla="*/ 632491 h 1667221"/>
              <a:gd name="connsiteX897" fmla="*/ 625043 w 1948239"/>
              <a:gd name="connsiteY897" fmla="*/ 643862 h 1667221"/>
              <a:gd name="connsiteX898" fmla="*/ 620741 w 1948239"/>
              <a:gd name="connsiteY898" fmla="*/ 635334 h 1667221"/>
              <a:gd name="connsiteX899" fmla="*/ 620741 w 1948239"/>
              <a:gd name="connsiteY899" fmla="*/ 641020 h 1667221"/>
              <a:gd name="connsiteX900" fmla="*/ 606405 w 1948239"/>
              <a:gd name="connsiteY900" fmla="*/ 619699 h 1667221"/>
              <a:gd name="connsiteX901" fmla="*/ 606405 w 1948239"/>
              <a:gd name="connsiteY901" fmla="*/ 631070 h 1667221"/>
              <a:gd name="connsiteX902" fmla="*/ 567698 w 1948239"/>
              <a:gd name="connsiteY902" fmla="*/ 604065 h 1667221"/>
              <a:gd name="connsiteX903" fmla="*/ 569132 w 1948239"/>
              <a:gd name="connsiteY903" fmla="*/ 608329 h 1667221"/>
              <a:gd name="connsiteX904" fmla="*/ 561965 w 1948239"/>
              <a:gd name="connsiteY904" fmla="*/ 602644 h 1667221"/>
              <a:gd name="connsiteX905" fmla="*/ 570566 w 1948239"/>
              <a:gd name="connsiteY905" fmla="*/ 596958 h 1667221"/>
              <a:gd name="connsiteX906" fmla="*/ 531859 w 1948239"/>
              <a:gd name="connsiteY906" fmla="*/ 589852 h 1667221"/>
              <a:gd name="connsiteX907" fmla="*/ 534726 w 1948239"/>
              <a:gd name="connsiteY907" fmla="*/ 602644 h 1667221"/>
              <a:gd name="connsiteX908" fmla="*/ 518957 w 1948239"/>
              <a:gd name="connsiteY908" fmla="*/ 584166 h 1667221"/>
              <a:gd name="connsiteX909" fmla="*/ 523257 w 1948239"/>
              <a:gd name="connsiteY909" fmla="*/ 604065 h 1667221"/>
              <a:gd name="connsiteX910" fmla="*/ 508922 w 1948239"/>
              <a:gd name="connsiteY910" fmla="*/ 599801 h 1667221"/>
              <a:gd name="connsiteX911" fmla="*/ 505236 w 1948239"/>
              <a:gd name="connsiteY911" fmla="*/ 605893 h 1667221"/>
              <a:gd name="connsiteX912" fmla="*/ 504622 w 1948239"/>
              <a:gd name="connsiteY912" fmla="*/ 606908 h 1667221"/>
              <a:gd name="connsiteX913" fmla="*/ 488851 w 1948239"/>
              <a:gd name="connsiteY913" fmla="*/ 604065 h 1667221"/>
              <a:gd name="connsiteX914" fmla="*/ 488851 w 1948239"/>
              <a:gd name="connsiteY914" fmla="*/ 608329 h 1667221"/>
              <a:gd name="connsiteX915" fmla="*/ 464481 w 1948239"/>
              <a:gd name="connsiteY915" fmla="*/ 602644 h 1667221"/>
              <a:gd name="connsiteX916" fmla="*/ 465914 w 1948239"/>
              <a:gd name="connsiteY916" fmla="*/ 609751 h 1667221"/>
              <a:gd name="connsiteX917" fmla="*/ 447278 w 1948239"/>
              <a:gd name="connsiteY917" fmla="*/ 606908 h 1667221"/>
              <a:gd name="connsiteX918" fmla="*/ 450145 w 1948239"/>
              <a:gd name="connsiteY918" fmla="*/ 615436 h 1667221"/>
              <a:gd name="connsiteX919" fmla="*/ 427208 w 1948239"/>
              <a:gd name="connsiteY919" fmla="*/ 608329 h 1667221"/>
              <a:gd name="connsiteX920" fmla="*/ 422907 w 1948239"/>
              <a:gd name="connsiteY920" fmla="*/ 625386 h 1667221"/>
              <a:gd name="connsiteX921" fmla="*/ 410005 w 1948239"/>
              <a:gd name="connsiteY921" fmla="*/ 622543 h 1667221"/>
              <a:gd name="connsiteX922" fmla="*/ 414305 w 1948239"/>
              <a:gd name="connsiteY922" fmla="*/ 626806 h 1667221"/>
              <a:gd name="connsiteX923" fmla="*/ 414305 w 1948239"/>
              <a:gd name="connsiteY923" fmla="*/ 622543 h 1667221"/>
              <a:gd name="connsiteX924" fmla="*/ 417172 w 1948239"/>
              <a:gd name="connsiteY924" fmla="*/ 628227 h 1667221"/>
              <a:gd name="connsiteX925" fmla="*/ 404271 w 1948239"/>
              <a:gd name="connsiteY925" fmla="*/ 626806 h 1667221"/>
              <a:gd name="connsiteX926" fmla="*/ 408571 w 1948239"/>
              <a:gd name="connsiteY926" fmla="*/ 639598 h 1667221"/>
              <a:gd name="connsiteX927" fmla="*/ 379899 w 1948239"/>
              <a:gd name="connsiteY927" fmla="*/ 628227 h 1667221"/>
              <a:gd name="connsiteX928" fmla="*/ 377032 w 1948239"/>
              <a:gd name="connsiteY928" fmla="*/ 611172 h 1667221"/>
              <a:gd name="connsiteX929" fmla="*/ 387068 w 1948239"/>
              <a:gd name="connsiteY929" fmla="*/ 606908 h 1667221"/>
              <a:gd name="connsiteX930" fmla="*/ 377032 w 1948239"/>
              <a:gd name="connsiteY930" fmla="*/ 589852 h 1667221"/>
              <a:gd name="connsiteX931" fmla="*/ 384201 w 1948239"/>
              <a:gd name="connsiteY931" fmla="*/ 587009 h 1667221"/>
              <a:gd name="connsiteX932" fmla="*/ 382766 w 1948239"/>
              <a:gd name="connsiteY932" fmla="*/ 584166 h 1667221"/>
              <a:gd name="connsiteX933" fmla="*/ 388501 w 1948239"/>
              <a:gd name="connsiteY933" fmla="*/ 584166 h 1667221"/>
              <a:gd name="connsiteX934" fmla="*/ 385633 w 1948239"/>
              <a:gd name="connsiteY934" fmla="*/ 568531 h 1667221"/>
              <a:gd name="connsiteX935" fmla="*/ 382766 w 1948239"/>
              <a:gd name="connsiteY935" fmla="*/ 554319 h 1667221"/>
              <a:gd name="connsiteX936" fmla="*/ 397102 w 1948239"/>
              <a:gd name="connsiteY936" fmla="*/ 565690 h 1667221"/>
              <a:gd name="connsiteX937" fmla="*/ 405704 w 1948239"/>
              <a:gd name="connsiteY937" fmla="*/ 557160 h 1667221"/>
              <a:gd name="connsiteX938" fmla="*/ 391368 w 1948239"/>
              <a:gd name="connsiteY938" fmla="*/ 548633 h 1667221"/>
              <a:gd name="connsiteX939" fmla="*/ 402836 w 1948239"/>
              <a:gd name="connsiteY939" fmla="*/ 528734 h 1667221"/>
              <a:gd name="connsiteX940" fmla="*/ 424341 w 1948239"/>
              <a:gd name="connsiteY940" fmla="*/ 517363 h 1667221"/>
              <a:gd name="connsiteX941" fmla="*/ 440110 w 1948239"/>
              <a:gd name="connsiteY941" fmla="*/ 501728 h 1667221"/>
              <a:gd name="connsiteX942" fmla="*/ 444411 w 1948239"/>
              <a:gd name="connsiteY942" fmla="*/ 520206 h 1667221"/>
              <a:gd name="connsiteX943" fmla="*/ 455880 w 1948239"/>
              <a:gd name="connsiteY943" fmla="*/ 510258 h 1667221"/>
              <a:gd name="connsiteX944" fmla="*/ 458747 w 1948239"/>
              <a:gd name="connsiteY944" fmla="*/ 524470 h 1667221"/>
              <a:gd name="connsiteX945" fmla="*/ 465914 w 1948239"/>
              <a:gd name="connsiteY945" fmla="*/ 517363 h 1667221"/>
              <a:gd name="connsiteX946" fmla="*/ 461614 w 1948239"/>
              <a:gd name="connsiteY946" fmla="*/ 500308 h 1667221"/>
              <a:gd name="connsiteX947" fmla="*/ 478817 w 1948239"/>
              <a:gd name="connsiteY947" fmla="*/ 504572 h 1667221"/>
              <a:gd name="connsiteX948" fmla="*/ 474516 w 1948239"/>
              <a:gd name="connsiteY948" fmla="*/ 497465 h 1667221"/>
              <a:gd name="connsiteX949" fmla="*/ 539026 w 1948239"/>
              <a:gd name="connsiteY949" fmla="*/ 501728 h 1667221"/>
              <a:gd name="connsiteX950" fmla="*/ 539026 w 1948239"/>
              <a:gd name="connsiteY950" fmla="*/ 494623 h 1667221"/>
              <a:gd name="connsiteX951" fmla="*/ 546195 w 1948239"/>
              <a:gd name="connsiteY951" fmla="*/ 498887 h 1667221"/>
              <a:gd name="connsiteX952" fmla="*/ 546195 w 1948239"/>
              <a:gd name="connsiteY952" fmla="*/ 493201 h 1667221"/>
              <a:gd name="connsiteX953" fmla="*/ 590637 w 1948239"/>
              <a:gd name="connsiteY953" fmla="*/ 513099 h 1667221"/>
              <a:gd name="connsiteX954" fmla="*/ 584902 w 1948239"/>
              <a:gd name="connsiteY954" fmla="*/ 501728 h 1667221"/>
              <a:gd name="connsiteX955" fmla="*/ 596371 w 1948239"/>
              <a:gd name="connsiteY955" fmla="*/ 515942 h 1667221"/>
              <a:gd name="connsiteX956" fmla="*/ 599238 w 1948239"/>
              <a:gd name="connsiteY956" fmla="*/ 503151 h 1667221"/>
              <a:gd name="connsiteX957" fmla="*/ 632210 w 1948239"/>
              <a:gd name="connsiteY957" fmla="*/ 523049 h 1667221"/>
              <a:gd name="connsiteX958" fmla="*/ 635077 w 1948239"/>
              <a:gd name="connsiteY958" fmla="*/ 515942 h 1667221"/>
              <a:gd name="connsiteX959" fmla="*/ 640811 w 1948239"/>
              <a:gd name="connsiteY959" fmla="*/ 523049 h 1667221"/>
              <a:gd name="connsiteX960" fmla="*/ 639378 w 1948239"/>
              <a:gd name="connsiteY960" fmla="*/ 517363 h 1667221"/>
              <a:gd name="connsiteX961" fmla="*/ 662316 w 1948239"/>
              <a:gd name="connsiteY961" fmla="*/ 534420 h 1667221"/>
              <a:gd name="connsiteX962" fmla="*/ 660881 w 1948239"/>
              <a:gd name="connsiteY962" fmla="*/ 517363 h 1667221"/>
              <a:gd name="connsiteX963" fmla="*/ 679519 w 1948239"/>
              <a:gd name="connsiteY963" fmla="*/ 540105 h 1667221"/>
              <a:gd name="connsiteX964" fmla="*/ 688120 w 1948239"/>
              <a:gd name="connsiteY964" fmla="*/ 528734 h 1667221"/>
              <a:gd name="connsiteX965" fmla="*/ 693855 w 1948239"/>
              <a:gd name="connsiteY965" fmla="*/ 541526 h 1667221"/>
              <a:gd name="connsiteX966" fmla="*/ 695287 w 1948239"/>
              <a:gd name="connsiteY966" fmla="*/ 535841 h 1667221"/>
              <a:gd name="connsiteX967" fmla="*/ 791338 w 1948239"/>
              <a:gd name="connsiteY967" fmla="*/ 584166 h 1667221"/>
              <a:gd name="connsiteX968" fmla="*/ 791338 w 1948239"/>
              <a:gd name="connsiteY968" fmla="*/ 581324 h 1667221"/>
              <a:gd name="connsiteX969" fmla="*/ 805674 w 1948239"/>
              <a:gd name="connsiteY969" fmla="*/ 604065 h 1667221"/>
              <a:gd name="connsiteX970" fmla="*/ 822877 w 1948239"/>
              <a:gd name="connsiteY970" fmla="*/ 592694 h 1667221"/>
              <a:gd name="connsiteX971" fmla="*/ 832911 w 1948239"/>
              <a:gd name="connsiteY971" fmla="*/ 609751 h 1667221"/>
              <a:gd name="connsiteX972" fmla="*/ 837213 w 1948239"/>
              <a:gd name="connsiteY972" fmla="*/ 596958 h 1667221"/>
              <a:gd name="connsiteX973" fmla="*/ 893122 w 1948239"/>
              <a:gd name="connsiteY973" fmla="*/ 621122 h 1667221"/>
              <a:gd name="connsiteX974" fmla="*/ 850114 w 1948239"/>
              <a:gd name="connsiteY974" fmla="*/ 623963 h 1667221"/>
              <a:gd name="connsiteX975" fmla="*/ 888822 w 1948239"/>
              <a:gd name="connsiteY975" fmla="*/ 639598 h 1667221"/>
              <a:gd name="connsiteX976" fmla="*/ 883087 w 1948239"/>
              <a:gd name="connsiteY976" fmla="*/ 631070 h 1667221"/>
              <a:gd name="connsiteX977" fmla="*/ 917493 w 1948239"/>
              <a:gd name="connsiteY977" fmla="*/ 635334 h 1667221"/>
              <a:gd name="connsiteX978" fmla="*/ 943298 w 1948239"/>
              <a:gd name="connsiteY978" fmla="*/ 668024 h 1667221"/>
              <a:gd name="connsiteX979" fmla="*/ 943298 w 1948239"/>
              <a:gd name="connsiteY979" fmla="*/ 649548 h 1667221"/>
              <a:gd name="connsiteX980" fmla="*/ 953332 w 1948239"/>
              <a:gd name="connsiteY980" fmla="*/ 653812 h 1667221"/>
              <a:gd name="connsiteX981" fmla="*/ 959067 w 1948239"/>
              <a:gd name="connsiteY981" fmla="*/ 653812 h 1667221"/>
              <a:gd name="connsiteX982" fmla="*/ 961934 w 1948239"/>
              <a:gd name="connsiteY982" fmla="*/ 653812 h 1667221"/>
              <a:gd name="connsiteX983" fmla="*/ 960501 w 1948239"/>
              <a:gd name="connsiteY983" fmla="*/ 660919 h 1667221"/>
              <a:gd name="connsiteX984" fmla="*/ 959067 w 1948239"/>
              <a:gd name="connsiteY984" fmla="*/ 665183 h 1667221"/>
              <a:gd name="connsiteX985" fmla="*/ 959067 w 1948239"/>
              <a:gd name="connsiteY985" fmla="*/ 662340 h 1667221"/>
              <a:gd name="connsiteX986" fmla="*/ 953332 w 1948239"/>
              <a:gd name="connsiteY986" fmla="*/ 660919 h 1667221"/>
              <a:gd name="connsiteX987" fmla="*/ 953332 w 1948239"/>
              <a:gd name="connsiteY987" fmla="*/ 662340 h 1667221"/>
              <a:gd name="connsiteX988" fmla="*/ 957634 w 1948239"/>
              <a:gd name="connsiteY988" fmla="*/ 666604 h 1667221"/>
              <a:gd name="connsiteX989" fmla="*/ 959067 w 1948239"/>
              <a:gd name="connsiteY989" fmla="*/ 665183 h 1667221"/>
              <a:gd name="connsiteX990" fmla="*/ 960501 w 1948239"/>
              <a:gd name="connsiteY990" fmla="*/ 668024 h 1667221"/>
              <a:gd name="connsiteX991" fmla="*/ 977702 w 1948239"/>
              <a:gd name="connsiteY991" fmla="*/ 675131 h 1667221"/>
              <a:gd name="connsiteX992" fmla="*/ 1007808 w 1948239"/>
              <a:gd name="connsiteY992" fmla="*/ 641020 h 1667221"/>
              <a:gd name="connsiteX993" fmla="*/ 998311 w 1948239"/>
              <a:gd name="connsiteY993" fmla="*/ 642086 h 1667221"/>
              <a:gd name="connsiteX994" fmla="*/ 995167 w 1948239"/>
              <a:gd name="connsiteY994" fmla="*/ 641769 h 1667221"/>
              <a:gd name="connsiteX995" fmla="*/ 1000641 w 1948239"/>
              <a:gd name="connsiteY995" fmla="*/ 639598 h 1667221"/>
              <a:gd name="connsiteX996" fmla="*/ 999207 w 1948239"/>
              <a:gd name="connsiteY996" fmla="*/ 638177 h 1667221"/>
              <a:gd name="connsiteX997" fmla="*/ 994471 w 1948239"/>
              <a:gd name="connsiteY997" fmla="*/ 641699 h 1667221"/>
              <a:gd name="connsiteX998" fmla="*/ 987738 w 1948239"/>
              <a:gd name="connsiteY998" fmla="*/ 641020 h 1667221"/>
              <a:gd name="connsiteX999" fmla="*/ 1026446 w 1948239"/>
              <a:gd name="connsiteY999" fmla="*/ 622543 h 1667221"/>
              <a:gd name="connsiteX1000" fmla="*/ 1013543 w 1948239"/>
              <a:gd name="connsiteY1000" fmla="*/ 618279 h 1667221"/>
              <a:gd name="connsiteX1001" fmla="*/ 1019277 w 1948239"/>
              <a:gd name="connsiteY1001" fmla="*/ 605487 h 1667221"/>
              <a:gd name="connsiteX1002" fmla="*/ 1025011 w 1948239"/>
              <a:gd name="connsiteY1002" fmla="*/ 608329 h 1667221"/>
              <a:gd name="connsiteX1003" fmla="*/ 1013543 w 1948239"/>
              <a:gd name="connsiteY1003" fmla="*/ 596958 h 1667221"/>
              <a:gd name="connsiteX1004" fmla="*/ 1019277 w 1948239"/>
              <a:gd name="connsiteY1004" fmla="*/ 579902 h 1667221"/>
              <a:gd name="connsiteX1005" fmla="*/ 1014977 w 1948239"/>
              <a:gd name="connsiteY1005" fmla="*/ 578481 h 1667221"/>
              <a:gd name="connsiteX1006" fmla="*/ 1019457 w 1948239"/>
              <a:gd name="connsiteY1006" fmla="*/ 562135 h 1667221"/>
              <a:gd name="connsiteX1007" fmla="*/ 1017325 w 1948239"/>
              <a:gd name="connsiteY1007" fmla="*/ 547713 h 1667221"/>
              <a:gd name="connsiteX1008" fmla="*/ 1025011 w 1948239"/>
              <a:gd name="connsiteY1008" fmla="*/ 554319 h 1667221"/>
              <a:gd name="connsiteX1009" fmla="*/ 1029313 w 1948239"/>
              <a:gd name="connsiteY1009" fmla="*/ 544369 h 1667221"/>
              <a:gd name="connsiteX1010" fmla="*/ 1020710 w 1948239"/>
              <a:gd name="connsiteY1010" fmla="*/ 537262 h 1667221"/>
              <a:gd name="connsiteX1011" fmla="*/ 1020710 w 1948239"/>
              <a:gd name="connsiteY1011" fmla="*/ 542948 h 1667221"/>
              <a:gd name="connsiteX1012" fmla="*/ 1014977 w 1948239"/>
              <a:gd name="connsiteY1012" fmla="*/ 538684 h 1667221"/>
              <a:gd name="connsiteX1013" fmla="*/ 1043649 w 1948239"/>
              <a:gd name="connsiteY1013" fmla="*/ 551476 h 1667221"/>
              <a:gd name="connsiteX1014" fmla="*/ 1056550 w 1948239"/>
              <a:gd name="connsiteY1014" fmla="*/ 541526 h 1667221"/>
              <a:gd name="connsiteX1015" fmla="*/ 1030746 w 1948239"/>
              <a:gd name="connsiteY1015" fmla="*/ 532998 h 1667221"/>
              <a:gd name="connsiteX1016" fmla="*/ 1053683 w 1948239"/>
              <a:gd name="connsiteY1016" fmla="*/ 518785 h 1667221"/>
              <a:gd name="connsiteX1017" fmla="*/ 1039347 w 1948239"/>
              <a:gd name="connsiteY1017" fmla="*/ 483252 h 1667221"/>
              <a:gd name="connsiteX1018" fmla="*/ 1046516 w 1948239"/>
              <a:gd name="connsiteY1018" fmla="*/ 480409 h 1667221"/>
              <a:gd name="connsiteX1019" fmla="*/ 1040781 w 1948239"/>
              <a:gd name="connsiteY1019" fmla="*/ 480409 h 1667221"/>
              <a:gd name="connsiteX1020" fmla="*/ 1060852 w 1948239"/>
              <a:gd name="connsiteY1020" fmla="*/ 471881 h 1667221"/>
              <a:gd name="connsiteX1021" fmla="*/ 1049381 w 1948239"/>
              <a:gd name="connsiteY1021" fmla="*/ 470459 h 1667221"/>
              <a:gd name="connsiteX1022" fmla="*/ 1075187 w 1948239"/>
              <a:gd name="connsiteY1022" fmla="*/ 446297 h 1667221"/>
              <a:gd name="connsiteX1023" fmla="*/ 1070886 w 1948239"/>
              <a:gd name="connsiteY1023" fmla="*/ 446297 h 1667221"/>
              <a:gd name="connsiteX1024" fmla="*/ 1076620 w 1948239"/>
              <a:gd name="connsiteY1024" fmla="*/ 442033 h 1667221"/>
              <a:gd name="connsiteX1025" fmla="*/ 1082355 w 1948239"/>
              <a:gd name="connsiteY1025" fmla="*/ 449140 h 1667221"/>
              <a:gd name="connsiteX1026" fmla="*/ 1089523 w 1948239"/>
              <a:gd name="connsiteY1026" fmla="*/ 422134 h 1667221"/>
              <a:gd name="connsiteX1027" fmla="*/ 1076620 w 1948239"/>
              <a:gd name="connsiteY1027" fmla="*/ 422134 h 1667221"/>
              <a:gd name="connsiteX1028" fmla="*/ 1095258 w 1948239"/>
              <a:gd name="connsiteY1028" fmla="*/ 415029 h 1667221"/>
              <a:gd name="connsiteX1029" fmla="*/ 1075187 w 1948239"/>
              <a:gd name="connsiteY1029" fmla="*/ 413606 h 1667221"/>
              <a:gd name="connsiteX1030" fmla="*/ 1079487 w 1948239"/>
              <a:gd name="connsiteY1030" fmla="*/ 403658 h 1667221"/>
              <a:gd name="connsiteX1031" fmla="*/ 1073753 w 1948239"/>
              <a:gd name="connsiteY1031" fmla="*/ 399394 h 1667221"/>
              <a:gd name="connsiteX1032" fmla="*/ 1078053 w 1948239"/>
              <a:gd name="connsiteY1032" fmla="*/ 388023 h 1667221"/>
              <a:gd name="connsiteX1033" fmla="*/ 1073753 w 1948239"/>
              <a:gd name="connsiteY1033" fmla="*/ 386601 h 1667221"/>
              <a:gd name="connsiteX1034" fmla="*/ 1083789 w 1948239"/>
              <a:gd name="connsiteY1034" fmla="*/ 369545 h 1667221"/>
              <a:gd name="connsiteX1035" fmla="*/ 1076620 w 1948239"/>
              <a:gd name="connsiteY1035" fmla="*/ 368125 h 1667221"/>
              <a:gd name="connsiteX1036" fmla="*/ 1083789 w 1948239"/>
              <a:gd name="connsiteY1036" fmla="*/ 353911 h 1667221"/>
              <a:gd name="connsiteX1037" fmla="*/ 1073753 w 1948239"/>
              <a:gd name="connsiteY1037" fmla="*/ 353911 h 1667221"/>
              <a:gd name="connsiteX1038" fmla="*/ 1086656 w 1948239"/>
              <a:gd name="connsiteY1038" fmla="*/ 338276 h 1667221"/>
              <a:gd name="connsiteX1039" fmla="*/ 1072320 w 1948239"/>
              <a:gd name="connsiteY1039" fmla="*/ 328327 h 1667221"/>
              <a:gd name="connsiteX1040" fmla="*/ 1079487 w 1948239"/>
              <a:gd name="connsiteY1040" fmla="*/ 319798 h 1667221"/>
              <a:gd name="connsiteX1041" fmla="*/ 1073753 w 1948239"/>
              <a:gd name="connsiteY1041" fmla="*/ 321220 h 1667221"/>
              <a:gd name="connsiteX1042" fmla="*/ 1078053 w 1948239"/>
              <a:gd name="connsiteY1042" fmla="*/ 322641 h 1667221"/>
              <a:gd name="connsiteX1043" fmla="*/ 1070886 w 1948239"/>
              <a:gd name="connsiteY1043" fmla="*/ 322641 h 1667221"/>
              <a:gd name="connsiteX1044" fmla="*/ 1076620 w 1948239"/>
              <a:gd name="connsiteY1044" fmla="*/ 312693 h 1667221"/>
              <a:gd name="connsiteX1045" fmla="*/ 1063717 w 1948239"/>
              <a:gd name="connsiteY1045" fmla="*/ 311270 h 1667221"/>
              <a:gd name="connsiteX1046" fmla="*/ 461537 w 1948239"/>
              <a:gd name="connsiteY1046" fmla="*/ 282944 h 1667221"/>
              <a:gd name="connsiteX1047" fmla="*/ 438676 w 1948239"/>
              <a:gd name="connsiteY1047" fmla="*/ 295636 h 1667221"/>
              <a:gd name="connsiteX1048" fmla="*/ 434815 w 1948239"/>
              <a:gd name="connsiteY1048" fmla="*/ 297805 h 1667221"/>
              <a:gd name="connsiteX1049" fmla="*/ 437243 w 1948239"/>
              <a:gd name="connsiteY1049" fmla="*/ 295636 h 1667221"/>
              <a:gd name="connsiteX1050" fmla="*/ 454446 w 1948239"/>
              <a:gd name="connsiteY1050" fmla="*/ 284799 h 1667221"/>
              <a:gd name="connsiteX1051" fmla="*/ 448532 w 1948239"/>
              <a:gd name="connsiteY1051" fmla="*/ 276980 h 1667221"/>
              <a:gd name="connsiteX1052" fmla="*/ 455879 w 1948239"/>
              <a:gd name="connsiteY1052" fmla="*/ 277157 h 1667221"/>
              <a:gd name="connsiteX1053" fmla="*/ 435808 w 1948239"/>
              <a:gd name="connsiteY1053" fmla="*/ 284264 h 1667221"/>
              <a:gd name="connsiteX1054" fmla="*/ 448532 w 1948239"/>
              <a:gd name="connsiteY1054" fmla="*/ 276980 h 1667221"/>
              <a:gd name="connsiteX1055" fmla="*/ 470216 w 1948239"/>
              <a:gd name="connsiteY1055" fmla="*/ 243047 h 1667221"/>
              <a:gd name="connsiteX1056" fmla="*/ 447278 w 1948239"/>
              <a:gd name="connsiteY1056" fmla="*/ 261524 h 1667221"/>
              <a:gd name="connsiteX1057" fmla="*/ 470216 w 1948239"/>
              <a:gd name="connsiteY1057" fmla="*/ 243047 h 1667221"/>
              <a:gd name="connsiteX1058" fmla="*/ 513221 w 1948239"/>
              <a:gd name="connsiteY1058" fmla="*/ 231676 h 1667221"/>
              <a:gd name="connsiteX1059" fmla="*/ 470214 w 1948239"/>
              <a:gd name="connsiteY1059" fmla="*/ 261524 h 1667221"/>
              <a:gd name="connsiteX1060" fmla="*/ 513221 w 1948239"/>
              <a:gd name="connsiteY1060" fmla="*/ 231676 h 1667221"/>
              <a:gd name="connsiteX1061" fmla="*/ 1733201 w 1948239"/>
              <a:gd name="connsiteY1061" fmla="*/ 220305 h 1667221"/>
              <a:gd name="connsiteX1062" fmla="*/ 1761873 w 1948239"/>
              <a:gd name="connsiteY1062" fmla="*/ 237360 h 1667221"/>
              <a:gd name="connsiteX1063" fmla="*/ 1750404 w 1948239"/>
              <a:gd name="connsiteY1063" fmla="*/ 245888 h 1667221"/>
              <a:gd name="connsiteX1064" fmla="*/ 1733201 w 1948239"/>
              <a:gd name="connsiteY1064" fmla="*/ 220305 h 1667221"/>
              <a:gd name="connsiteX1065" fmla="*/ 1609913 w 1948239"/>
              <a:gd name="connsiteY1065" fmla="*/ 98071 h 1667221"/>
              <a:gd name="connsiteX1066" fmla="*/ 1645752 w 1948239"/>
              <a:gd name="connsiteY1066" fmla="*/ 120812 h 1667221"/>
              <a:gd name="connsiteX1067" fmla="*/ 1624249 w 1948239"/>
              <a:gd name="connsiteY1067" fmla="*/ 113705 h 1667221"/>
              <a:gd name="connsiteX1068" fmla="*/ 1609913 w 1948239"/>
              <a:gd name="connsiteY1068" fmla="*/ 98071 h 1667221"/>
              <a:gd name="connsiteX1069" fmla="*/ 761232 w 1948239"/>
              <a:gd name="connsiteY1069" fmla="*/ 92384 h 1667221"/>
              <a:gd name="connsiteX1070" fmla="*/ 791339 w 1948239"/>
              <a:gd name="connsiteY1070" fmla="*/ 93806 h 1667221"/>
              <a:gd name="connsiteX1071" fmla="*/ 762667 w 1948239"/>
              <a:gd name="connsiteY1071" fmla="*/ 100913 h 1667221"/>
              <a:gd name="connsiteX1072" fmla="*/ 751198 w 1948239"/>
              <a:gd name="connsiteY1072" fmla="*/ 105177 h 1667221"/>
              <a:gd name="connsiteX1073" fmla="*/ 721092 w 1948239"/>
              <a:gd name="connsiteY1073" fmla="*/ 102334 h 1667221"/>
              <a:gd name="connsiteX1074" fmla="*/ 761232 w 1948239"/>
              <a:gd name="connsiteY1074" fmla="*/ 92384 h 1667221"/>
              <a:gd name="connsiteX1075" fmla="*/ 863017 w 1948239"/>
              <a:gd name="connsiteY1075" fmla="*/ 88122 h 1667221"/>
              <a:gd name="connsiteX1076" fmla="*/ 832912 w 1948239"/>
              <a:gd name="connsiteY1076" fmla="*/ 98071 h 1667221"/>
              <a:gd name="connsiteX1077" fmla="*/ 851548 w 1948239"/>
              <a:gd name="connsiteY1077" fmla="*/ 102335 h 1667221"/>
              <a:gd name="connsiteX1078" fmla="*/ 1396309 w 1948239"/>
              <a:gd name="connsiteY1078" fmla="*/ 69645 h 1667221"/>
              <a:gd name="connsiteX1079" fmla="*/ 1403478 w 1948239"/>
              <a:gd name="connsiteY1079" fmla="*/ 82436 h 1667221"/>
              <a:gd name="connsiteX1080" fmla="*/ 1430715 w 1948239"/>
              <a:gd name="connsiteY1080" fmla="*/ 100914 h 1667221"/>
              <a:gd name="connsiteX1081" fmla="*/ 1455087 w 1948239"/>
              <a:gd name="connsiteY1081" fmla="*/ 95229 h 1667221"/>
              <a:gd name="connsiteX1082" fmla="*/ 1467988 w 1948239"/>
              <a:gd name="connsiteY1082" fmla="*/ 102335 h 1667221"/>
              <a:gd name="connsiteX1083" fmla="*/ 1480891 w 1948239"/>
              <a:gd name="connsiteY1083" fmla="*/ 110863 h 1667221"/>
              <a:gd name="connsiteX1084" fmla="*/ 1506696 w 1948239"/>
              <a:gd name="connsiteY1084" fmla="*/ 120813 h 1667221"/>
              <a:gd name="connsiteX1085" fmla="*/ 1478024 w 1948239"/>
              <a:gd name="connsiteY1085" fmla="*/ 100914 h 1667221"/>
              <a:gd name="connsiteX1086" fmla="*/ 1518165 w 1948239"/>
              <a:gd name="connsiteY1086" fmla="*/ 116549 h 1667221"/>
              <a:gd name="connsiteX1087" fmla="*/ 1519597 w 1948239"/>
              <a:gd name="connsiteY1087" fmla="*/ 106599 h 1667221"/>
              <a:gd name="connsiteX1088" fmla="*/ 1460821 w 1948239"/>
              <a:gd name="connsiteY1088" fmla="*/ 89543 h 1667221"/>
              <a:gd name="connsiteX1089" fmla="*/ 1396309 w 1948239"/>
              <a:gd name="connsiteY1089" fmla="*/ 69645 h 1667221"/>
              <a:gd name="connsiteX1090" fmla="*/ 928245 w 1948239"/>
              <a:gd name="connsiteY1090" fmla="*/ 53654 h 1667221"/>
              <a:gd name="connsiteX1091" fmla="*/ 946166 w 1948239"/>
              <a:gd name="connsiteY1091" fmla="*/ 58273 h 1667221"/>
              <a:gd name="connsiteX1092" fmla="*/ 910325 w 1948239"/>
              <a:gd name="connsiteY1092" fmla="*/ 66801 h 1667221"/>
              <a:gd name="connsiteX1093" fmla="*/ 878786 w 1948239"/>
              <a:gd name="connsiteY1093" fmla="*/ 68223 h 1667221"/>
              <a:gd name="connsiteX1094" fmla="*/ 901723 w 1948239"/>
              <a:gd name="connsiteY1094" fmla="*/ 55430 h 1667221"/>
              <a:gd name="connsiteX1095" fmla="*/ 928245 w 1948239"/>
              <a:gd name="connsiteY1095" fmla="*/ 53654 h 1667221"/>
              <a:gd name="connsiteX1096" fmla="*/ 1191308 w 1948239"/>
              <a:gd name="connsiteY1096" fmla="*/ 31268 h 1667221"/>
              <a:gd name="connsiteX1097" fmla="*/ 1165503 w 1948239"/>
              <a:gd name="connsiteY1097" fmla="*/ 34111 h 1667221"/>
              <a:gd name="connsiteX1098" fmla="*/ 1184139 w 1948239"/>
              <a:gd name="connsiteY1098" fmla="*/ 35532 h 1667221"/>
              <a:gd name="connsiteX1099" fmla="*/ 1326065 w 1948239"/>
              <a:gd name="connsiteY1099" fmla="*/ 9949 h 1667221"/>
              <a:gd name="connsiteX1100" fmla="*/ 1376239 w 1948239"/>
              <a:gd name="connsiteY1100" fmla="*/ 31268 h 1667221"/>
              <a:gd name="connsiteX1101" fmla="*/ 1400611 w 1948239"/>
              <a:gd name="connsiteY1101" fmla="*/ 59696 h 1667221"/>
              <a:gd name="connsiteX1102" fmla="*/ 1420681 w 1948239"/>
              <a:gd name="connsiteY1102" fmla="*/ 59696 h 1667221"/>
              <a:gd name="connsiteX1103" fmla="*/ 1440751 w 1948239"/>
              <a:gd name="connsiteY1103" fmla="*/ 59696 h 1667221"/>
              <a:gd name="connsiteX1104" fmla="*/ 1490926 w 1948239"/>
              <a:gd name="connsiteY1104" fmla="*/ 75331 h 1667221"/>
              <a:gd name="connsiteX1105" fmla="*/ 1535367 w 1948239"/>
              <a:gd name="connsiteY1105" fmla="*/ 96650 h 1667221"/>
              <a:gd name="connsiteX1106" fmla="*/ 1571206 w 1948239"/>
              <a:gd name="connsiteY1106" fmla="*/ 123656 h 1667221"/>
              <a:gd name="connsiteX1107" fmla="*/ 1585542 w 1948239"/>
              <a:gd name="connsiteY1107" fmla="*/ 137868 h 1667221"/>
              <a:gd name="connsiteX1108" fmla="*/ 1597011 w 1948239"/>
              <a:gd name="connsiteY1108" fmla="*/ 152082 h 1667221"/>
              <a:gd name="connsiteX1109" fmla="*/ 1627117 w 1948239"/>
              <a:gd name="connsiteY1109" fmla="*/ 169138 h 1667221"/>
              <a:gd name="connsiteX1110" fmla="*/ 1640018 w 1948239"/>
              <a:gd name="connsiteY1110" fmla="*/ 166294 h 1667221"/>
              <a:gd name="connsiteX1111" fmla="*/ 1545402 w 1948239"/>
              <a:gd name="connsiteY1111" fmla="*/ 81015 h 1667221"/>
              <a:gd name="connsiteX1112" fmla="*/ 1568339 w 1948239"/>
              <a:gd name="connsiteY1112" fmla="*/ 108021 h 1667221"/>
              <a:gd name="connsiteX1113" fmla="*/ 1518165 w 1948239"/>
              <a:gd name="connsiteY1113" fmla="*/ 83859 h 1667221"/>
              <a:gd name="connsiteX1114" fmla="*/ 1472290 w 1948239"/>
              <a:gd name="connsiteY1114" fmla="*/ 59696 h 1667221"/>
              <a:gd name="connsiteX1115" fmla="*/ 1508129 w 1948239"/>
              <a:gd name="connsiteY1115" fmla="*/ 75331 h 1667221"/>
              <a:gd name="connsiteX1116" fmla="*/ 1543969 w 1948239"/>
              <a:gd name="connsiteY1116" fmla="*/ 92386 h 1667221"/>
              <a:gd name="connsiteX1117" fmla="*/ 1505261 w 1948239"/>
              <a:gd name="connsiteY1117" fmla="*/ 65381 h 1667221"/>
              <a:gd name="connsiteX1118" fmla="*/ 1548269 w 1948239"/>
              <a:gd name="connsiteY1118" fmla="*/ 78172 h 1667221"/>
              <a:gd name="connsiteX1119" fmla="*/ 1595578 w 1948239"/>
              <a:gd name="connsiteY1119" fmla="*/ 102335 h 1667221"/>
              <a:gd name="connsiteX1120" fmla="*/ 1591277 w 1948239"/>
              <a:gd name="connsiteY1120" fmla="*/ 99493 h 1667221"/>
              <a:gd name="connsiteX1121" fmla="*/ 1622815 w 1948239"/>
              <a:gd name="connsiteY1121" fmla="*/ 119392 h 1667221"/>
              <a:gd name="connsiteX1122" fmla="*/ 1641453 w 1948239"/>
              <a:gd name="connsiteY1122" fmla="*/ 132183 h 1667221"/>
              <a:gd name="connsiteX1123" fmla="*/ 1660088 w 1948239"/>
              <a:gd name="connsiteY1123" fmla="*/ 144975 h 1667221"/>
              <a:gd name="connsiteX1124" fmla="*/ 1687327 w 1948239"/>
              <a:gd name="connsiteY1124" fmla="*/ 169138 h 1667221"/>
              <a:gd name="connsiteX1125" fmla="*/ 1670124 w 1948239"/>
              <a:gd name="connsiteY1125" fmla="*/ 169138 h 1667221"/>
              <a:gd name="connsiteX1126" fmla="*/ 1637151 w 1948239"/>
              <a:gd name="connsiteY1126" fmla="*/ 150661 h 1667221"/>
              <a:gd name="connsiteX1127" fmla="*/ 1667257 w 1948239"/>
              <a:gd name="connsiteY1127" fmla="*/ 174824 h 1667221"/>
              <a:gd name="connsiteX1128" fmla="*/ 1697361 w 1948239"/>
              <a:gd name="connsiteY1128" fmla="*/ 201828 h 1667221"/>
              <a:gd name="connsiteX1129" fmla="*/ 1754705 w 1948239"/>
              <a:gd name="connsiteY1129" fmla="*/ 265789 h 1667221"/>
              <a:gd name="connsiteX1130" fmla="*/ 1807748 w 1948239"/>
              <a:gd name="connsiteY1130" fmla="*/ 334012 h 1667221"/>
              <a:gd name="connsiteX1131" fmla="*/ 1832118 w 1948239"/>
              <a:gd name="connsiteY1131" fmla="*/ 366703 h 1667221"/>
              <a:gd name="connsiteX1132" fmla="*/ 1857923 w 1948239"/>
              <a:gd name="connsiteY1132" fmla="*/ 396551 h 1667221"/>
              <a:gd name="connsiteX1133" fmla="*/ 1853623 w 1948239"/>
              <a:gd name="connsiteY1133" fmla="*/ 382337 h 1667221"/>
              <a:gd name="connsiteX1134" fmla="*/ 1847889 w 1948239"/>
              <a:gd name="connsiteY1134" fmla="*/ 368123 h 1667221"/>
              <a:gd name="connsiteX1135" fmla="*/ 1837853 w 1948239"/>
              <a:gd name="connsiteY1135" fmla="*/ 339697 h 1667221"/>
              <a:gd name="connsiteX1136" fmla="*/ 1867959 w 1948239"/>
              <a:gd name="connsiteY1136" fmla="*/ 397972 h 1667221"/>
              <a:gd name="connsiteX1137" fmla="*/ 1892329 w 1948239"/>
              <a:gd name="connsiteY1137" fmla="*/ 424978 h 1667221"/>
              <a:gd name="connsiteX1138" fmla="*/ 1881039 w 1948239"/>
              <a:gd name="connsiteY1138" fmla="*/ 389199 h 1667221"/>
              <a:gd name="connsiteX1139" fmla="*/ 1879634 w 1948239"/>
              <a:gd name="connsiteY1139" fmla="*/ 379503 h 1667221"/>
              <a:gd name="connsiteX1140" fmla="*/ 1892329 w 1948239"/>
              <a:gd name="connsiteY1140" fmla="*/ 423555 h 1667221"/>
              <a:gd name="connsiteX1141" fmla="*/ 1900930 w 1948239"/>
              <a:gd name="connsiteY1141" fmla="*/ 456247 h 1667221"/>
              <a:gd name="connsiteX1142" fmla="*/ 1906665 w 1948239"/>
              <a:gd name="connsiteY1142" fmla="*/ 486094 h 1667221"/>
              <a:gd name="connsiteX1143" fmla="*/ 1925302 w 1948239"/>
              <a:gd name="connsiteY1143" fmla="*/ 504572 h 1667221"/>
              <a:gd name="connsiteX1144" fmla="*/ 1910966 w 1948239"/>
              <a:gd name="connsiteY1144" fmla="*/ 505993 h 1667221"/>
              <a:gd name="connsiteX1145" fmla="*/ 1923868 w 1948239"/>
              <a:gd name="connsiteY1145" fmla="*/ 569952 h 1667221"/>
              <a:gd name="connsiteX1146" fmla="*/ 1931036 w 1948239"/>
              <a:gd name="connsiteY1146" fmla="*/ 561424 h 1667221"/>
              <a:gd name="connsiteX1147" fmla="*/ 1932469 w 1948239"/>
              <a:gd name="connsiteY1147" fmla="*/ 525891 h 1667221"/>
              <a:gd name="connsiteX1148" fmla="*/ 1933903 w 1948239"/>
              <a:gd name="connsiteY1148" fmla="*/ 633914 h 1667221"/>
              <a:gd name="connsiteX1149" fmla="*/ 1936771 w 1948239"/>
              <a:gd name="connsiteY1149" fmla="*/ 631071 h 1667221"/>
              <a:gd name="connsiteX1150" fmla="*/ 1935336 w 1948239"/>
              <a:gd name="connsiteY1150" fmla="*/ 666604 h 1667221"/>
              <a:gd name="connsiteX1151" fmla="*/ 1941071 w 1948239"/>
              <a:gd name="connsiteY1151" fmla="*/ 636755 h 1667221"/>
              <a:gd name="connsiteX1152" fmla="*/ 1933903 w 1948239"/>
              <a:gd name="connsiteY1152" fmla="*/ 713508 h 1667221"/>
              <a:gd name="connsiteX1153" fmla="*/ 1932469 w 1948239"/>
              <a:gd name="connsiteY1153" fmla="*/ 783152 h 1667221"/>
              <a:gd name="connsiteX1154" fmla="*/ 1922435 w 1948239"/>
              <a:gd name="connsiteY1154" fmla="*/ 813001 h 1667221"/>
              <a:gd name="connsiteX1155" fmla="*/ 1928169 w 1948239"/>
              <a:gd name="connsiteY1155" fmla="*/ 815844 h 1667221"/>
              <a:gd name="connsiteX1156" fmla="*/ 1916700 w 1948239"/>
              <a:gd name="connsiteY1156" fmla="*/ 844270 h 1667221"/>
              <a:gd name="connsiteX1157" fmla="*/ 1926735 w 1948239"/>
              <a:gd name="connsiteY1157" fmla="*/ 881224 h 1667221"/>
              <a:gd name="connsiteX1158" fmla="*/ 1926735 w 1948239"/>
              <a:gd name="connsiteY1158" fmla="*/ 878381 h 1667221"/>
              <a:gd name="connsiteX1159" fmla="*/ 1932469 w 1948239"/>
              <a:gd name="connsiteY1159" fmla="*/ 898280 h 1667221"/>
              <a:gd name="connsiteX1160" fmla="*/ 1908099 w 1948239"/>
              <a:gd name="connsiteY1160" fmla="*/ 955134 h 1667221"/>
              <a:gd name="connsiteX1161" fmla="*/ 1873693 w 1948239"/>
              <a:gd name="connsiteY1161" fmla="*/ 1010566 h 1667221"/>
              <a:gd name="connsiteX1162" fmla="*/ 1836420 w 1948239"/>
              <a:gd name="connsiteY1162" fmla="*/ 1044677 h 1667221"/>
              <a:gd name="connsiteX1163" fmla="*/ 1836420 w 1948239"/>
              <a:gd name="connsiteY1163" fmla="*/ 1067419 h 1667221"/>
              <a:gd name="connsiteX1164" fmla="*/ 1820650 w 1948239"/>
              <a:gd name="connsiteY1164" fmla="*/ 1127114 h 1667221"/>
              <a:gd name="connsiteX1165" fmla="*/ 1833553 w 1948239"/>
              <a:gd name="connsiteY1165" fmla="*/ 1112902 h 1667221"/>
              <a:gd name="connsiteX1166" fmla="*/ 1816350 w 1948239"/>
              <a:gd name="connsiteY1166" fmla="*/ 1137064 h 1667221"/>
              <a:gd name="connsiteX1167" fmla="*/ 1820650 w 1948239"/>
              <a:gd name="connsiteY1167" fmla="*/ 1145592 h 1667221"/>
              <a:gd name="connsiteX1168" fmla="*/ 1793412 w 1948239"/>
              <a:gd name="connsiteY1168" fmla="*/ 1182546 h 1667221"/>
              <a:gd name="connsiteX1169" fmla="*/ 1817783 w 1948239"/>
              <a:gd name="connsiteY1169" fmla="*/ 1168334 h 1667221"/>
              <a:gd name="connsiteX1170" fmla="*/ 1781944 w 1948239"/>
              <a:gd name="connsiteY1170" fmla="*/ 1213816 h 1667221"/>
              <a:gd name="connsiteX1171" fmla="*/ 1800579 w 1948239"/>
              <a:gd name="connsiteY1171" fmla="*/ 1202445 h 1667221"/>
              <a:gd name="connsiteX1172" fmla="*/ 1777642 w 1948239"/>
              <a:gd name="connsiteY1172" fmla="*/ 1220923 h 1667221"/>
              <a:gd name="connsiteX1173" fmla="*/ 1756139 w 1948239"/>
              <a:gd name="connsiteY1173" fmla="*/ 1249349 h 1667221"/>
              <a:gd name="connsiteX1174" fmla="*/ 1769041 w 1948239"/>
              <a:gd name="connsiteY1174" fmla="*/ 1225187 h 1667221"/>
              <a:gd name="connsiteX1175" fmla="*/ 1780509 w 1948239"/>
              <a:gd name="connsiteY1175" fmla="*/ 1201024 h 1667221"/>
              <a:gd name="connsiteX1176" fmla="*/ 1743236 w 1948239"/>
              <a:gd name="connsiteY1176" fmla="*/ 1233714 h 1667221"/>
              <a:gd name="connsiteX1177" fmla="*/ 1717432 w 1948239"/>
              <a:gd name="connsiteY1177" fmla="*/ 1240821 h 1667221"/>
              <a:gd name="connsiteX1178" fmla="*/ 1683026 w 1948239"/>
              <a:gd name="connsiteY1178" fmla="*/ 1276355 h 1667221"/>
              <a:gd name="connsiteX1179" fmla="*/ 1667257 w 1948239"/>
              <a:gd name="connsiteY1179" fmla="*/ 1296253 h 1667221"/>
              <a:gd name="connsiteX1180" fmla="*/ 1650054 w 1948239"/>
              <a:gd name="connsiteY1180" fmla="*/ 1314731 h 1667221"/>
              <a:gd name="connsiteX1181" fmla="*/ 1578375 w 1948239"/>
              <a:gd name="connsiteY1181" fmla="*/ 1367320 h 1667221"/>
              <a:gd name="connsiteX1182" fmla="*/ 1578375 w 1948239"/>
              <a:gd name="connsiteY1182" fmla="*/ 1392903 h 1667221"/>
              <a:gd name="connsiteX1183" fmla="*/ 1618515 w 1948239"/>
              <a:gd name="connsiteY1183" fmla="*/ 1365897 h 1667221"/>
              <a:gd name="connsiteX1184" fmla="*/ 1651487 w 1948239"/>
              <a:gd name="connsiteY1184" fmla="*/ 1353106 h 1667221"/>
              <a:gd name="connsiteX1185" fmla="*/ 1678726 w 1948239"/>
              <a:gd name="connsiteY1185" fmla="*/ 1310465 h 1667221"/>
              <a:gd name="connsiteX1186" fmla="*/ 1711697 w 1948239"/>
              <a:gd name="connsiteY1186" fmla="*/ 1264984 h 1667221"/>
              <a:gd name="connsiteX1187" fmla="*/ 1680159 w 1948239"/>
              <a:gd name="connsiteY1187" fmla="*/ 1311888 h 1667221"/>
              <a:gd name="connsiteX1188" fmla="*/ 1726033 w 1948239"/>
              <a:gd name="connsiteY1188" fmla="*/ 1289146 h 1667221"/>
              <a:gd name="connsiteX1189" fmla="*/ 1645596 w 1948239"/>
              <a:gd name="connsiteY1189" fmla="*/ 1383687 h 1667221"/>
              <a:gd name="connsiteX1190" fmla="*/ 1624252 w 1948239"/>
              <a:gd name="connsiteY1190" fmla="*/ 1405694 h 1667221"/>
              <a:gd name="connsiteX1191" fmla="*/ 1624250 w 1948239"/>
              <a:gd name="connsiteY1191" fmla="*/ 1405696 h 1667221"/>
              <a:gd name="connsiteX1192" fmla="*/ 1562605 w 1948239"/>
              <a:gd name="connsiteY1192" fmla="*/ 1445493 h 1667221"/>
              <a:gd name="connsiteX1193" fmla="*/ 1505261 w 1948239"/>
              <a:gd name="connsiteY1193" fmla="*/ 1454021 h 1667221"/>
              <a:gd name="connsiteX1194" fmla="*/ 1473723 w 1948239"/>
              <a:gd name="connsiteY1194" fmla="*/ 1483868 h 1667221"/>
              <a:gd name="connsiteX1195" fmla="*/ 1436449 w 1948239"/>
              <a:gd name="connsiteY1195" fmla="*/ 1502346 h 1667221"/>
              <a:gd name="connsiteX1196" fmla="*/ 1436449 w 1948239"/>
              <a:gd name="connsiteY1196" fmla="*/ 1526508 h 1667221"/>
              <a:gd name="connsiteX1197" fmla="*/ 1478024 w 1948239"/>
              <a:gd name="connsiteY1197" fmla="*/ 1502346 h 1667221"/>
              <a:gd name="connsiteX1198" fmla="*/ 1532500 w 1948239"/>
              <a:gd name="connsiteY1198" fmla="*/ 1482447 h 1667221"/>
              <a:gd name="connsiteX1199" fmla="*/ 1500961 w 1948239"/>
              <a:gd name="connsiteY1199" fmla="*/ 1508031 h 1667221"/>
              <a:gd name="connsiteX1200" fmla="*/ 1469423 w 1948239"/>
              <a:gd name="connsiteY1200" fmla="*/ 1532194 h 1667221"/>
              <a:gd name="connsiteX1201" fmla="*/ 1445051 w 1948239"/>
              <a:gd name="connsiteY1201" fmla="*/ 1530772 h 1667221"/>
              <a:gd name="connsiteX1202" fmla="*/ 1440751 w 1948239"/>
              <a:gd name="connsiteY1202" fmla="*/ 1544986 h 1667221"/>
              <a:gd name="connsiteX1203" fmla="*/ 1369072 w 1948239"/>
              <a:gd name="connsiteY1203" fmla="*/ 1577676 h 1667221"/>
              <a:gd name="connsiteX1204" fmla="*/ 1318896 w 1948239"/>
              <a:gd name="connsiteY1204" fmla="*/ 1604682 h 1667221"/>
              <a:gd name="connsiteX1205" fmla="*/ 1274455 w 1948239"/>
              <a:gd name="connsiteY1205" fmla="*/ 1610367 h 1667221"/>
              <a:gd name="connsiteX1206" fmla="*/ 1330365 w 1948239"/>
              <a:gd name="connsiteY1206" fmla="*/ 1594732 h 1667221"/>
              <a:gd name="connsiteX1207" fmla="*/ 1330365 w 1948239"/>
              <a:gd name="connsiteY1207" fmla="*/ 1563462 h 1667221"/>
              <a:gd name="connsiteX1208" fmla="*/ 1304560 w 1948239"/>
              <a:gd name="connsiteY1208" fmla="*/ 1571992 h 1667221"/>
              <a:gd name="connsiteX1209" fmla="*/ 1275888 w 1948239"/>
              <a:gd name="connsiteY1209" fmla="*/ 1581940 h 1667221"/>
              <a:gd name="connsiteX1210" fmla="*/ 1214245 w 1948239"/>
              <a:gd name="connsiteY1210" fmla="*/ 1604682 h 1667221"/>
              <a:gd name="connsiteX1211" fmla="*/ 1149733 w 1948239"/>
              <a:gd name="connsiteY1211" fmla="*/ 1621737 h 1667221"/>
              <a:gd name="connsiteX1212" fmla="*/ 1088090 w 1948239"/>
              <a:gd name="connsiteY1212" fmla="*/ 1627424 h 1667221"/>
              <a:gd name="connsiteX1213" fmla="*/ 1133853 w 1948239"/>
              <a:gd name="connsiteY1213" fmla="*/ 1628622 h 1667221"/>
              <a:gd name="connsiteX1214" fmla="*/ 1135061 w 1948239"/>
              <a:gd name="connsiteY1214" fmla="*/ 1629244 h 1667221"/>
              <a:gd name="connsiteX1215" fmla="*/ 1106726 w 1948239"/>
              <a:gd name="connsiteY1215" fmla="*/ 1631687 h 1667221"/>
              <a:gd name="connsiteX1216" fmla="*/ 1103859 w 1948239"/>
              <a:gd name="connsiteY1216" fmla="*/ 1634529 h 1667221"/>
              <a:gd name="connsiteX1217" fmla="*/ 1136832 w 1948239"/>
              <a:gd name="connsiteY1217" fmla="*/ 1631687 h 1667221"/>
              <a:gd name="connsiteX1218" fmla="*/ 1137849 w 1948239"/>
              <a:gd name="connsiteY1218" fmla="*/ 1630679 h 1667221"/>
              <a:gd name="connsiteX1219" fmla="*/ 1142566 w 1948239"/>
              <a:gd name="connsiteY1219" fmla="*/ 1633108 h 1667221"/>
              <a:gd name="connsiteX1220" fmla="*/ 953333 w 1948239"/>
              <a:gd name="connsiteY1220" fmla="*/ 1635951 h 1667221"/>
              <a:gd name="connsiteX1221" fmla="*/ 966235 w 1948239"/>
              <a:gd name="connsiteY1221" fmla="*/ 1648743 h 1667221"/>
              <a:gd name="connsiteX1222" fmla="*/ 927529 w 1948239"/>
              <a:gd name="connsiteY1222" fmla="*/ 1648743 h 1667221"/>
              <a:gd name="connsiteX1223" fmla="*/ 885954 w 1948239"/>
              <a:gd name="connsiteY1223" fmla="*/ 1653007 h 1667221"/>
              <a:gd name="connsiteX1224" fmla="*/ 883087 w 1948239"/>
              <a:gd name="connsiteY1224" fmla="*/ 1647322 h 1667221"/>
              <a:gd name="connsiteX1225" fmla="*/ 847248 w 1948239"/>
              <a:gd name="connsiteY1225" fmla="*/ 1662957 h 1667221"/>
              <a:gd name="connsiteX1226" fmla="*/ 742596 w 1948239"/>
              <a:gd name="connsiteY1226" fmla="*/ 1661535 h 1667221"/>
              <a:gd name="connsiteX1227" fmla="*/ 748330 w 1948239"/>
              <a:gd name="connsiteY1227" fmla="*/ 1667221 h 1667221"/>
              <a:gd name="connsiteX1228" fmla="*/ 650668 w 1948239"/>
              <a:gd name="connsiteY1228" fmla="*/ 1657271 h 1667221"/>
              <a:gd name="connsiteX1229" fmla="*/ 582677 w 1948239"/>
              <a:gd name="connsiteY1229" fmla="*/ 1650706 h 1667221"/>
              <a:gd name="connsiteX1230" fmla="*/ 591981 w 1948239"/>
              <a:gd name="connsiteY1230" fmla="*/ 1650719 h 1667221"/>
              <a:gd name="connsiteX1231" fmla="*/ 597805 w 1948239"/>
              <a:gd name="connsiteY1231" fmla="*/ 1644479 h 1667221"/>
              <a:gd name="connsiteX1232" fmla="*/ 559097 w 1948239"/>
              <a:gd name="connsiteY1232" fmla="*/ 1634529 h 1667221"/>
              <a:gd name="connsiteX1233" fmla="*/ 520391 w 1948239"/>
              <a:gd name="connsiteY1233" fmla="*/ 1621737 h 1667221"/>
              <a:gd name="connsiteX1234" fmla="*/ 500321 w 1948239"/>
              <a:gd name="connsiteY1234" fmla="*/ 1627424 h 1667221"/>
              <a:gd name="connsiteX1235" fmla="*/ 528993 w 1948239"/>
              <a:gd name="connsiteY1235" fmla="*/ 1634529 h 1667221"/>
              <a:gd name="connsiteX1236" fmla="*/ 517524 w 1948239"/>
              <a:gd name="connsiteY1236" fmla="*/ 1637372 h 1667221"/>
              <a:gd name="connsiteX1237" fmla="*/ 530425 w 1948239"/>
              <a:gd name="connsiteY1237" fmla="*/ 1608946 h 1667221"/>
              <a:gd name="connsiteX1238" fmla="*/ 488852 w 1948239"/>
              <a:gd name="connsiteY1238" fmla="*/ 1593311 h 1667221"/>
              <a:gd name="connsiteX1239" fmla="*/ 457314 w 1948239"/>
              <a:gd name="connsiteY1239" fmla="*/ 1576256 h 1667221"/>
              <a:gd name="connsiteX1240" fmla="*/ 464481 w 1948239"/>
              <a:gd name="connsiteY1240" fmla="*/ 1607525 h 1667221"/>
              <a:gd name="connsiteX1241" fmla="*/ 438676 w 1948239"/>
              <a:gd name="connsiteY1241" fmla="*/ 1600418 h 1667221"/>
              <a:gd name="connsiteX1242" fmla="*/ 405705 w 1948239"/>
              <a:gd name="connsiteY1242" fmla="*/ 1583361 h 1667221"/>
              <a:gd name="connsiteX1243" fmla="*/ 352661 w 1948239"/>
              <a:gd name="connsiteY1243" fmla="*/ 1542143 h 1667221"/>
              <a:gd name="connsiteX1244" fmla="*/ 265213 w 1948239"/>
              <a:gd name="connsiteY1244" fmla="*/ 1508031 h 1667221"/>
              <a:gd name="connsiteX1245" fmla="*/ 245143 w 1948239"/>
              <a:gd name="connsiteY1245" fmla="*/ 1493818 h 1667221"/>
              <a:gd name="connsiteX1246" fmla="*/ 227940 w 1948239"/>
              <a:gd name="connsiteY1246" fmla="*/ 1482447 h 1667221"/>
              <a:gd name="connsiteX1247" fmla="*/ 206436 w 1948239"/>
              <a:gd name="connsiteY1247" fmla="*/ 1476763 h 1667221"/>
              <a:gd name="connsiteX1248" fmla="*/ 187800 w 1948239"/>
              <a:gd name="connsiteY1248" fmla="*/ 1451178 h 1667221"/>
              <a:gd name="connsiteX1249" fmla="*/ 192100 w 1948239"/>
              <a:gd name="connsiteY1249" fmla="*/ 1462549 h 1667221"/>
              <a:gd name="connsiteX1250" fmla="*/ 156261 w 1948239"/>
              <a:gd name="connsiteY1250" fmla="*/ 1421329 h 1667221"/>
              <a:gd name="connsiteX1251" fmla="*/ 137624 w 1948239"/>
              <a:gd name="connsiteY1251" fmla="*/ 1387218 h 1667221"/>
              <a:gd name="connsiteX1252" fmla="*/ 140491 w 1948239"/>
              <a:gd name="connsiteY1252" fmla="*/ 1407117 h 1667221"/>
              <a:gd name="connsiteX1253" fmla="*/ 108952 w 1948239"/>
              <a:gd name="connsiteY1253" fmla="*/ 1364477 h 1667221"/>
              <a:gd name="connsiteX1254" fmla="*/ 98918 w 1948239"/>
              <a:gd name="connsiteY1254" fmla="*/ 1343157 h 1667221"/>
              <a:gd name="connsiteX1255" fmla="*/ 90316 w 1948239"/>
              <a:gd name="connsiteY1255" fmla="*/ 1321836 h 1667221"/>
              <a:gd name="connsiteX1256" fmla="*/ 80281 w 1948239"/>
              <a:gd name="connsiteY1256" fmla="*/ 1300517 h 1667221"/>
              <a:gd name="connsiteX1257" fmla="*/ 73113 w 1948239"/>
              <a:gd name="connsiteY1257" fmla="*/ 1279198 h 1667221"/>
              <a:gd name="connsiteX1258" fmla="*/ 63078 w 1948239"/>
              <a:gd name="connsiteY1258" fmla="*/ 1256456 h 1667221"/>
              <a:gd name="connsiteX1259" fmla="*/ 51609 w 1948239"/>
              <a:gd name="connsiteY1259" fmla="*/ 1232293 h 1667221"/>
              <a:gd name="connsiteX1260" fmla="*/ 53043 w 1948239"/>
              <a:gd name="connsiteY1260" fmla="*/ 1246506 h 1667221"/>
              <a:gd name="connsiteX1261" fmla="*/ 44442 w 1948239"/>
              <a:gd name="connsiteY1261" fmla="*/ 1212395 h 1667221"/>
              <a:gd name="connsiteX1262" fmla="*/ 60210 w 1948239"/>
              <a:gd name="connsiteY1262" fmla="*/ 1235135 h 1667221"/>
              <a:gd name="connsiteX1263" fmla="*/ 45875 w 1948239"/>
              <a:gd name="connsiteY1263" fmla="*/ 1162648 h 1667221"/>
              <a:gd name="connsiteX1264" fmla="*/ 27239 w 1948239"/>
              <a:gd name="connsiteY1264" fmla="*/ 1073105 h 1667221"/>
              <a:gd name="connsiteX1265" fmla="*/ 17203 w 1948239"/>
              <a:gd name="connsiteY1265" fmla="*/ 1101531 h 1667221"/>
              <a:gd name="connsiteX1266" fmla="*/ 28672 w 1948239"/>
              <a:gd name="connsiteY1266" fmla="*/ 1017673 h 1667221"/>
              <a:gd name="connsiteX1267" fmla="*/ 11469 w 1948239"/>
              <a:gd name="connsiteY1267" fmla="*/ 1053206 h 1667221"/>
              <a:gd name="connsiteX1268" fmla="*/ 11469 w 1948239"/>
              <a:gd name="connsiteY1268" fmla="*/ 989245 h 1667221"/>
              <a:gd name="connsiteX1269" fmla="*/ 4301 w 1948239"/>
              <a:gd name="connsiteY1269" fmla="*/ 976453 h 1667221"/>
              <a:gd name="connsiteX1270" fmla="*/ 5734 w 1948239"/>
              <a:gd name="connsiteY1270" fmla="*/ 903966 h 1667221"/>
              <a:gd name="connsiteX1271" fmla="*/ 0 w 1948239"/>
              <a:gd name="connsiteY1271" fmla="*/ 909651 h 1667221"/>
              <a:gd name="connsiteX1272" fmla="*/ 10036 w 1948239"/>
              <a:gd name="connsiteY1272" fmla="*/ 795945 h 1667221"/>
              <a:gd name="connsiteX1273" fmla="*/ 1434 w 1948239"/>
              <a:gd name="connsiteY1273" fmla="*/ 801630 h 1667221"/>
              <a:gd name="connsiteX1274" fmla="*/ 11469 w 1948239"/>
              <a:gd name="connsiteY1274" fmla="*/ 712086 h 1667221"/>
              <a:gd name="connsiteX1275" fmla="*/ 0 w 1948239"/>
              <a:gd name="connsiteY1275" fmla="*/ 730563 h 1667221"/>
              <a:gd name="connsiteX1276" fmla="*/ 20070 w 1948239"/>
              <a:gd name="connsiteY1276" fmla="*/ 622543 h 1667221"/>
              <a:gd name="connsiteX1277" fmla="*/ 5734 w 1948239"/>
              <a:gd name="connsiteY1277" fmla="*/ 599801 h 1667221"/>
              <a:gd name="connsiteX1278" fmla="*/ 20070 w 1948239"/>
              <a:gd name="connsiteY1278" fmla="*/ 540105 h 1667221"/>
              <a:gd name="connsiteX1279" fmla="*/ 11469 w 1948239"/>
              <a:gd name="connsiteY1279" fmla="*/ 557161 h 1667221"/>
              <a:gd name="connsiteX1280" fmla="*/ 15770 w 1948239"/>
              <a:gd name="connsiteY1280" fmla="*/ 557161 h 1667221"/>
              <a:gd name="connsiteX1281" fmla="*/ 7169 w 1948239"/>
              <a:gd name="connsiteY1281" fmla="*/ 572795 h 1667221"/>
              <a:gd name="connsiteX1282" fmla="*/ 22937 w 1948239"/>
              <a:gd name="connsiteY1282" fmla="*/ 504572 h 1667221"/>
              <a:gd name="connsiteX1283" fmla="*/ 7169 w 1948239"/>
              <a:gd name="connsiteY1283" fmla="*/ 521627 h 1667221"/>
              <a:gd name="connsiteX1284" fmla="*/ 55910 w 1948239"/>
              <a:gd name="connsiteY1284" fmla="*/ 379494 h 1667221"/>
              <a:gd name="connsiteX1285" fmla="*/ 73113 w 1948239"/>
              <a:gd name="connsiteY1285" fmla="*/ 386601 h 1667221"/>
              <a:gd name="connsiteX1286" fmla="*/ 63078 w 1948239"/>
              <a:gd name="connsiteY1286" fmla="*/ 436348 h 1667221"/>
              <a:gd name="connsiteX1287" fmla="*/ 88882 w 1948239"/>
              <a:gd name="connsiteY1287" fmla="*/ 393708 h 1667221"/>
              <a:gd name="connsiteX1288" fmla="*/ 81715 w 1948239"/>
              <a:gd name="connsiteY1288" fmla="*/ 427821 h 1667221"/>
              <a:gd name="connsiteX1289" fmla="*/ 84582 w 1948239"/>
              <a:gd name="connsiteY1289" fmla="*/ 426398 h 1667221"/>
              <a:gd name="connsiteX1290" fmla="*/ 78848 w 1948239"/>
              <a:gd name="connsiteY1290" fmla="*/ 451983 h 1667221"/>
              <a:gd name="connsiteX1291" fmla="*/ 110387 w 1948239"/>
              <a:gd name="connsiteY1291" fmla="*/ 454825 h 1667221"/>
              <a:gd name="connsiteX1292" fmla="*/ 86015 w 1948239"/>
              <a:gd name="connsiteY1292" fmla="*/ 500308 h 1667221"/>
              <a:gd name="connsiteX1293" fmla="*/ 86015 w 1948239"/>
              <a:gd name="connsiteY1293" fmla="*/ 540105 h 1667221"/>
              <a:gd name="connsiteX1294" fmla="*/ 106085 w 1948239"/>
              <a:gd name="connsiteY1294" fmla="*/ 496044 h 1667221"/>
              <a:gd name="connsiteX1295" fmla="*/ 114687 w 1948239"/>
              <a:gd name="connsiteY1295" fmla="*/ 547212 h 1667221"/>
              <a:gd name="connsiteX1296" fmla="*/ 117554 w 1948239"/>
              <a:gd name="connsiteY1296" fmla="*/ 683659 h 1667221"/>
              <a:gd name="connsiteX1297" fmla="*/ 97484 w 1948239"/>
              <a:gd name="connsiteY1297" fmla="*/ 696451 h 1667221"/>
              <a:gd name="connsiteX1298" fmla="*/ 101785 w 1948239"/>
              <a:gd name="connsiteY1298" fmla="*/ 737670 h 1667221"/>
              <a:gd name="connsiteX1299" fmla="*/ 86015 w 1948239"/>
              <a:gd name="connsiteY1299" fmla="*/ 751883 h 1667221"/>
              <a:gd name="connsiteX1300" fmla="*/ 91749 w 1948239"/>
              <a:gd name="connsiteY1300" fmla="*/ 777468 h 1667221"/>
              <a:gd name="connsiteX1301" fmla="*/ 110387 w 1948239"/>
              <a:gd name="connsiteY1301" fmla="*/ 760412 h 1667221"/>
              <a:gd name="connsiteX1302" fmla="*/ 101785 w 1948239"/>
              <a:gd name="connsiteY1302" fmla="*/ 818686 h 1667221"/>
              <a:gd name="connsiteX1303" fmla="*/ 108952 w 1948239"/>
              <a:gd name="connsiteY1303" fmla="*/ 803051 h 1667221"/>
              <a:gd name="connsiteX1304" fmla="*/ 107519 w 1948239"/>
              <a:gd name="connsiteY1304" fmla="*/ 915337 h 1667221"/>
              <a:gd name="connsiteX1305" fmla="*/ 111819 w 1948239"/>
              <a:gd name="connsiteY1305" fmla="*/ 1020514 h 1667221"/>
              <a:gd name="connsiteX1306" fmla="*/ 118988 w 1948239"/>
              <a:gd name="connsiteY1306" fmla="*/ 1011987 h 1667221"/>
              <a:gd name="connsiteX1307" fmla="*/ 117554 w 1948239"/>
              <a:gd name="connsiteY1307" fmla="*/ 1038992 h 1667221"/>
              <a:gd name="connsiteX1308" fmla="*/ 121855 w 1948239"/>
              <a:gd name="connsiteY1308" fmla="*/ 1033306 h 1667221"/>
              <a:gd name="connsiteX1309" fmla="*/ 120421 w 1948239"/>
              <a:gd name="connsiteY1309" fmla="*/ 1095845 h 1667221"/>
              <a:gd name="connsiteX1310" fmla="*/ 133324 w 1948239"/>
              <a:gd name="connsiteY1310" fmla="*/ 1186810 h 1667221"/>
              <a:gd name="connsiteX1311" fmla="*/ 136191 w 1948239"/>
              <a:gd name="connsiteY1311" fmla="*/ 1158384 h 1667221"/>
              <a:gd name="connsiteX1312" fmla="*/ 139058 w 1948239"/>
              <a:gd name="connsiteY1312" fmla="*/ 1206709 h 1667221"/>
              <a:gd name="connsiteX1313" fmla="*/ 149093 w 1948239"/>
              <a:gd name="connsiteY1313" fmla="*/ 1198181 h 1667221"/>
              <a:gd name="connsiteX1314" fmla="*/ 159128 w 1948239"/>
              <a:gd name="connsiteY1314" fmla="*/ 1243664 h 1667221"/>
              <a:gd name="connsiteX1315" fmla="*/ 166296 w 1948239"/>
              <a:gd name="connsiteY1315" fmla="*/ 1257877 h 1667221"/>
              <a:gd name="connsiteX1316" fmla="*/ 174897 w 1948239"/>
              <a:gd name="connsiteY1316" fmla="*/ 1272091 h 1667221"/>
              <a:gd name="connsiteX1317" fmla="*/ 183499 w 1948239"/>
              <a:gd name="connsiteY1317" fmla="*/ 1287725 h 1667221"/>
              <a:gd name="connsiteX1318" fmla="*/ 192100 w 1948239"/>
              <a:gd name="connsiteY1318" fmla="*/ 1301938 h 1667221"/>
              <a:gd name="connsiteX1319" fmla="*/ 199269 w 1948239"/>
              <a:gd name="connsiteY1319" fmla="*/ 1297674 h 1667221"/>
              <a:gd name="connsiteX1320" fmla="*/ 212170 w 1948239"/>
              <a:gd name="connsiteY1320" fmla="*/ 1321836 h 1667221"/>
              <a:gd name="connsiteX1321" fmla="*/ 210737 w 1948239"/>
              <a:gd name="connsiteY1321" fmla="*/ 1311888 h 1667221"/>
              <a:gd name="connsiteX1322" fmla="*/ 268081 w 1948239"/>
              <a:gd name="connsiteY1322" fmla="*/ 1382954 h 1667221"/>
              <a:gd name="connsiteX1323" fmla="*/ 262346 w 1948239"/>
              <a:gd name="connsiteY1323" fmla="*/ 1355949 h 1667221"/>
              <a:gd name="connsiteX1324" fmla="*/ 288151 w 1948239"/>
              <a:gd name="connsiteY1324" fmla="*/ 1388639 h 1667221"/>
              <a:gd name="connsiteX1325" fmla="*/ 316822 w 1948239"/>
              <a:gd name="connsiteY1325" fmla="*/ 1419908 h 1667221"/>
              <a:gd name="connsiteX1326" fmla="*/ 338325 w 1948239"/>
              <a:gd name="connsiteY1326" fmla="*/ 1419908 h 1667221"/>
              <a:gd name="connsiteX1327" fmla="*/ 345494 w 1948239"/>
              <a:gd name="connsiteY1327" fmla="*/ 1429858 h 1667221"/>
              <a:gd name="connsiteX1328" fmla="*/ 356963 w 1948239"/>
              <a:gd name="connsiteY1328" fmla="*/ 1442650 h 1667221"/>
              <a:gd name="connsiteX1329" fmla="*/ 358396 w 1948239"/>
              <a:gd name="connsiteY1329" fmla="*/ 1435543 h 1667221"/>
              <a:gd name="connsiteX1330" fmla="*/ 530425 w 1948239"/>
              <a:gd name="connsiteY1330" fmla="*/ 1523665 h 1667221"/>
              <a:gd name="connsiteX1331" fmla="*/ 725393 w 1948239"/>
              <a:gd name="connsiteY1331" fmla="*/ 1562042 h 1667221"/>
              <a:gd name="connsiteX1332" fmla="*/ 722525 w 1948239"/>
              <a:gd name="connsiteY1332" fmla="*/ 1559199 h 1667221"/>
              <a:gd name="connsiteX1333" fmla="*/ 802806 w 1948239"/>
              <a:gd name="connsiteY1333" fmla="*/ 1580519 h 1667221"/>
              <a:gd name="connsiteX1334" fmla="*/ 847248 w 1948239"/>
              <a:gd name="connsiteY1334" fmla="*/ 1564885 h 1667221"/>
              <a:gd name="connsiteX1335" fmla="*/ 868751 w 1948239"/>
              <a:gd name="connsiteY1335" fmla="*/ 1571992 h 1667221"/>
              <a:gd name="connsiteX1336" fmla="*/ 910326 w 1948239"/>
              <a:gd name="connsiteY1336" fmla="*/ 1576256 h 1667221"/>
              <a:gd name="connsiteX1337" fmla="*/ 904591 w 1948239"/>
              <a:gd name="connsiteY1337" fmla="*/ 1563462 h 1667221"/>
              <a:gd name="connsiteX1338" fmla="*/ 960500 w 1948239"/>
              <a:gd name="connsiteY1338" fmla="*/ 1556357 h 1667221"/>
              <a:gd name="connsiteX1339" fmla="*/ 1013543 w 1948239"/>
              <a:gd name="connsiteY1339" fmla="*/ 1552092 h 1667221"/>
              <a:gd name="connsiteX1340" fmla="*/ 1068020 w 1948239"/>
              <a:gd name="connsiteY1340" fmla="*/ 1546407 h 1667221"/>
              <a:gd name="connsiteX1341" fmla="*/ 1126796 w 1948239"/>
              <a:gd name="connsiteY1341" fmla="*/ 1532194 h 1667221"/>
              <a:gd name="connsiteX1342" fmla="*/ 1079488 w 1948239"/>
              <a:gd name="connsiteY1342" fmla="*/ 1552092 h 1667221"/>
              <a:gd name="connsiteX1343" fmla="*/ 1049382 w 1948239"/>
              <a:gd name="connsiteY1343" fmla="*/ 1562042 h 1667221"/>
              <a:gd name="connsiteX1344" fmla="*/ 1023578 w 1948239"/>
              <a:gd name="connsiteY1344" fmla="*/ 1569149 h 1667221"/>
              <a:gd name="connsiteX1345" fmla="*/ 989172 w 1948239"/>
              <a:gd name="connsiteY1345" fmla="*/ 1576256 h 1667221"/>
              <a:gd name="connsiteX1346" fmla="*/ 1065153 w 1948239"/>
              <a:gd name="connsiteY1346" fmla="*/ 1564885 h 1667221"/>
              <a:gd name="connsiteX1347" fmla="*/ 1098124 w 1948239"/>
              <a:gd name="connsiteY1347" fmla="*/ 1556357 h 1667221"/>
              <a:gd name="connsiteX1348" fmla="*/ 1142566 w 1948239"/>
              <a:gd name="connsiteY1348" fmla="*/ 1546407 h 1667221"/>
              <a:gd name="connsiteX1349" fmla="*/ 1106726 w 1948239"/>
              <a:gd name="connsiteY1349" fmla="*/ 1549250 h 1667221"/>
              <a:gd name="connsiteX1350" fmla="*/ 1175537 w 1948239"/>
              <a:gd name="connsiteY1350" fmla="*/ 1526508 h 1667221"/>
              <a:gd name="connsiteX1351" fmla="*/ 1222847 w 1948239"/>
              <a:gd name="connsiteY1351" fmla="*/ 1505189 h 1667221"/>
              <a:gd name="connsiteX1352" fmla="*/ 1284179 w 1948239"/>
              <a:gd name="connsiteY1352" fmla="*/ 1494378 h 1667221"/>
              <a:gd name="connsiteX1353" fmla="*/ 1281937 w 1948239"/>
              <a:gd name="connsiteY1353" fmla="*/ 1496927 h 1667221"/>
              <a:gd name="connsiteX1354" fmla="*/ 1301693 w 1948239"/>
              <a:gd name="connsiteY1354" fmla="*/ 1500925 h 1667221"/>
              <a:gd name="connsiteX1355" fmla="*/ 1280190 w 1948239"/>
              <a:gd name="connsiteY1355" fmla="*/ 1509453 h 1667221"/>
              <a:gd name="connsiteX1356" fmla="*/ 1333232 w 1948239"/>
              <a:gd name="connsiteY1356" fmla="*/ 1486711 h 1667221"/>
              <a:gd name="connsiteX1357" fmla="*/ 1312804 w 1948239"/>
              <a:gd name="connsiteY1357" fmla="*/ 1487955 h 1667221"/>
              <a:gd name="connsiteX1358" fmla="*/ 1306498 w 1948239"/>
              <a:gd name="connsiteY1358" fmla="*/ 1488997 h 1667221"/>
              <a:gd name="connsiteX1359" fmla="*/ 1320509 w 1948239"/>
              <a:gd name="connsiteY1359" fmla="*/ 1485468 h 1667221"/>
              <a:gd name="connsiteX1360" fmla="*/ 1354736 w 1948239"/>
              <a:gd name="connsiteY1360" fmla="*/ 1469656 h 1667221"/>
              <a:gd name="connsiteX1361" fmla="*/ 1326065 w 1948239"/>
              <a:gd name="connsiteY1361" fmla="*/ 1463969 h 1667221"/>
              <a:gd name="connsiteX1362" fmla="*/ 1369072 w 1948239"/>
              <a:gd name="connsiteY1362" fmla="*/ 1441229 h 1667221"/>
              <a:gd name="connsiteX1363" fmla="*/ 1375386 w 1948239"/>
              <a:gd name="connsiteY1363" fmla="*/ 1449993 h 1667221"/>
              <a:gd name="connsiteX1364" fmla="*/ 1370505 w 1948239"/>
              <a:gd name="connsiteY1364" fmla="*/ 1452599 h 1667221"/>
              <a:gd name="connsiteX1365" fmla="*/ 1378748 w 1948239"/>
              <a:gd name="connsiteY1365" fmla="*/ 1452422 h 1667221"/>
              <a:gd name="connsiteX1366" fmla="*/ 1388971 w 1948239"/>
              <a:gd name="connsiteY1366" fmla="*/ 1442811 h 1667221"/>
              <a:gd name="connsiteX1367" fmla="*/ 1389443 w 1948239"/>
              <a:gd name="connsiteY1367" fmla="*/ 1442501 h 1667221"/>
              <a:gd name="connsiteX1368" fmla="*/ 1391650 w 1948239"/>
              <a:gd name="connsiteY1368" fmla="*/ 1441051 h 1667221"/>
              <a:gd name="connsiteX1369" fmla="*/ 1396309 w 1948239"/>
              <a:gd name="connsiteY1369" fmla="*/ 1434122 h 1667221"/>
              <a:gd name="connsiteX1370" fmla="*/ 1423548 w 1948239"/>
              <a:gd name="connsiteY1370" fmla="*/ 1425595 h 1667221"/>
              <a:gd name="connsiteX1371" fmla="*/ 1450785 w 1948239"/>
              <a:gd name="connsiteY1371" fmla="*/ 1409960 h 1667221"/>
              <a:gd name="connsiteX1372" fmla="*/ 1510996 w 1948239"/>
              <a:gd name="connsiteY1372" fmla="*/ 1375847 h 1667221"/>
              <a:gd name="connsiteX1373" fmla="*/ 1510996 w 1948239"/>
              <a:gd name="connsiteY1373" fmla="*/ 1367320 h 1667221"/>
              <a:gd name="connsiteX1374" fmla="*/ 1521032 w 1948239"/>
              <a:gd name="connsiteY1374" fmla="*/ 1364477 h 1667221"/>
              <a:gd name="connsiteX1375" fmla="*/ 1546836 w 1948239"/>
              <a:gd name="connsiteY1375" fmla="*/ 1320416 h 1667221"/>
              <a:gd name="connsiteX1376" fmla="*/ 1510996 w 1948239"/>
              <a:gd name="connsiteY1376" fmla="*/ 1348842 h 1667221"/>
              <a:gd name="connsiteX1377" fmla="*/ 1515297 w 1948239"/>
              <a:gd name="connsiteY1377" fmla="*/ 1334629 h 1667221"/>
              <a:gd name="connsiteX1378" fmla="*/ 1539667 w 1948239"/>
              <a:gd name="connsiteY1378" fmla="*/ 1314731 h 1667221"/>
              <a:gd name="connsiteX1379" fmla="*/ 1558305 w 1948239"/>
              <a:gd name="connsiteY1379" fmla="*/ 1297674 h 1667221"/>
              <a:gd name="connsiteX1380" fmla="*/ 1581242 w 1948239"/>
              <a:gd name="connsiteY1380" fmla="*/ 1289146 h 1667221"/>
              <a:gd name="connsiteX1381" fmla="*/ 1574073 w 1948239"/>
              <a:gd name="connsiteY1381" fmla="*/ 1289146 h 1667221"/>
              <a:gd name="connsiteX1382" fmla="*/ 1614214 w 1948239"/>
              <a:gd name="connsiteY1382" fmla="*/ 1256456 h 1667221"/>
              <a:gd name="connsiteX1383" fmla="*/ 1637151 w 1948239"/>
              <a:gd name="connsiteY1383" fmla="*/ 1223766 h 1667221"/>
              <a:gd name="connsiteX1384" fmla="*/ 1651487 w 1948239"/>
              <a:gd name="connsiteY1384" fmla="*/ 1225187 h 1667221"/>
              <a:gd name="connsiteX1385" fmla="*/ 1660088 w 1948239"/>
              <a:gd name="connsiteY1385" fmla="*/ 1208131 h 1667221"/>
              <a:gd name="connsiteX1386" fmla="*/ 1667257 w 1948239"/>
              <a:gd name="connsiteY1386" fmla="*/ 1191074 h 1667221"/>
              <a:gd name="connsiteX1387" fmla="*/ 1693061 w 1948239"/>
              <a:gd name="connsiteY1387" fmla="*/ 1175439 h 1667221"/>
              <a:gd name="connsiteX1388" fmla="*/ 1718866 w 1948239"/>
              <a:gd name="connsiteY1388" fmla="*/ 1156963 h 1667221"/>
              <a:gd name="connsiteX1389" fmla="*/ 1714565 w 1948239"/>
              <a:gd name="connsiteY1389" fmla="*/ 1142749 h 1667221"/>
              <a:gd name="connsiteX1390" fmla="*/ 1754705 w 1948239"/>
              <a:gd name="connsiteY1390" fmla="*/ 1084474 h 1667221"/>
              <a:gd name="connsiteX1391" fmla="*/ 1777642 w 1948239"/>
              <a:gd name="connsiteY1391" fmla="*/ 1038992 h 1667221"/>
              <a:gd name="connsiteX1392" fmla="*/ 1803447 w 1948239"/>
              <a:gd name="connsiteY1392" fmla="*/ 993509 h 1667221"/>
              <a:gd name="connsiteX1393" fmla="*/ 1822084 w 1948239"/>
              <a:gd name="connsiteY1393" fmla="*/ 949448 h 1667221"/>
              <a:gd name="connsiteX1394" fmla="*/ 1813483 w 1948239"/>
              <a:gd name="connsiteY1394" fmla="*/ 943763 h 1667221"/>
              <a:gd name="connsiteX1395" fmla="*/ 1832118 w 1948239"/>
              <a:gd name="connsiteY1395" fmla="*/ 901123 h 1667221"/>
              <a:gd name="connsiteX1396" fmla="*/ 1826384 w 1948239"/>
              <a:gd name="connsiteY1396" fmla="*/ 905387 h 1667221"/>
              <a:gd name="connsiteX1397" fmla="*/ 1849321 w 1948239"/>
              <a:gd name="connsiteY1397" fmla="*/ 831479 h 1667221"/>
              <a:gd name="connsiteX1398" fmla="*/ 1855056 w 1948239"/>
              <a:gd name="connsiteY1398" fmla="*/ 795945 h 1667221"/>
              <a:gd name="connsiteX1399" fmla="*/ 1857923 w 1948239"/>
              <a:gd name="connsiteY1399" fmla="*/ 778888 h 1667221"/>
              <a:gd name="connsiteX1400" fmla="*/ 1859357 w 1948239"/>
              <a:gd name="connsiteY1400" fmla="*/ 761833 h 1667221"/>
              <a:gd name="connsiteX1401" fmla="*/ 1850756 w 1948239"/>
              <a:gd name="connsiteY1401" fmla="*/ 767518 h 1667221"/>
              <a:gd name="connsiteX1402" fmla="*/ 1843587 w 1948239"/>
              <a:gd name="connsiteY1402" fmla="*/ 790259 h 1667221"/>
              <a:gd name="connsiteX1403" fmla="*/ 1845021 w 1948239"/>
              <a:gd name="connsiteY1403" fmla="*/ 753305 h 1667221"/>
              <a:gd name="connsiteX1404" fmla="*/ 1852189 w 1948239"/>
              <a:gd name="connsiteY1404" fmla="*/ 709244 h 1667221"/>
              <a:gd name="connsiteX1405" fmla="*/ 1855056 w 1948239"/>
              <a:gd name="connsiteY1405" fmla="*/ 611172 h 1667221"/>
              <a:gd name="connsiteX1406" fmla="*/ 1850756 w 1948239"/>
              <a:gd name="connsiteY1406" fmla="*/ 616857 h 1667221"/>
              <a:gd name="connsiteX1407" fmla="*/ 1853623 w 1948239"/>
              <a:gd name="connsiteY1407" fmla="*/ 579902 h 1667221"/>
              <a:gd name="connsiteX1408" fmla="*/ 1843587 w 1948239"/>
              <a:gd name="connsiteY1408" fmla="*/ 584166 h 1667221"/>
              <a:gd name="connsiteX1409" fmla="*/ 1807748 w 1948239"/>
              <a:gd name="connsiteY1409" fmla="*/ 420714 h 1667221"/>
              <a:gd name="connsiteX1410" fmla="*/ 1793412 w 1948239"/>
              <a:gd name="connsiteY1410" fmla="*/ 433505 h 1667221"/>
              <a:gd name="connsiteX1411" fmla="*/ 1774775 w 1948239"/>
              <a:gd name="connsiteY1411" fmla="*/ 386601 h 1667221"/>
              <a:gd name="connsiteX1412" fmla="*/ 1761873 w 1948239"/>
              <a:gd name="connsiteY1412" fmla="*/ 363859 h 1667221"/>
              <a:gd name="connsiteX1413" fmla="*/ 1746103 w 1948239"/>
              <a:gd name="connsiteY1413" fmla="*/ 341119 h 1667221"/>
              <a:gd name="connsiteX1414" fmla="*/ 1728900 w 1948239"/>
              <a:gd name="connsiteY1414" fmla="*/ 318378 h 1667221"/>
              <a:gd name="connsiteX1415" fmla="*/ 1710265 w 1948239"/>
              <a:gd name="connsiteY1415" fmla="*/ 297058 h 1667221"/>
              <a:gd name="connsiteX1416" fmla="*/ 1691627 w 1948239"/>
              <a:gd name="connsiteY1416" fmla="*/ 277158 h 1667221"/>
              <a:gd name="connsiteX1417" fmla="*/ 1674423 w 1948239"/>
              <a:gd name="connsiteY1417" fmla="*/ 260101 h 1667221"/>
              <a:gd name="connsiteX1418" fmla="*/ 1672990 w 1948239"/>
              <a:gd name="connsiteY1418" fmla="*/ 260101 h 1667221"/>
              <a:gd name="connsiteX1419" fmla="*/ 1667256 w 1948239"/>
              <a:gd name="connsiteY1419" fmla="*/ 252995 h 1667221"/>
              <a:gd name="connsiteX1420" fmla="*/ 1672993 w 1948239"/>
              <a:gd name="connsiteY1420" fmla="*/ 258682 h 1667221"/>
              <a:gd name="connsiteX1421" fmla="*/ 1674424 w 1948239"/>
              <a:gd name="connsiteY1421" fmla="*/ 258682 h 1667221"/>
              <a:gd name="connsiteX1422" fmla="*/ 1655788 w 1948239"/>
              <a:gd name="connsiteY1422" fmla="*/ 235940 h 1667221"/>
              <a:gd name="connsiteX1423" fmla="*/ 1652921 w 1948239"/>
              <a:gd name="connsiteY1423" fmla="*/ 235940 h 1667221"/>
              <a:gd name="connsiteX1424" fmla="*/ 1667257 w 1948239"/>
              <a:gd name="connsiteY1424" fmla="*/ 251575 h 1667221"/>
              <a:gd name="connsiteX1425" fmla="*/ 1637151 w 1948239"/>
              <a:gd name="connsiteY1425" fmla="*/ 223149 h 1667221"/>
              <a:gd name="connsiteX1426" fmla="*/ 1611347 w 1948239"/>
              <a:gd name="connsiteY1426" fmla="*/ 196143 h 1667221"/>
              <a:gd name="connsiteX1427" fmla="*/ 1578375 w 1948239"/>
              <a:gd name="connsiteY1427" fmla="*/ 193300 h 1667221"/>
              <a:gd name="connsiteX1428" fmla="*/ 1538235 w 1948239"/>
              <a:gd name="connsiteY1428" fmla="*/ 169138 h 1667221"/>
              <a:gd name="connsiteX1429" fmla="*/ 1502394 w 1948239"/>
              <a:gd name="connsiteY1429" fmla="*/ 153503 h 1667221"/>
              <a:gd name="connsiteX1430" fmla="*/ 1473723 w 1948239"/>
              <a:gd name="connsiteY1430" fmla="*/ 136447 h 1667221"/>
              <a:gd name="connsiteX1431" fmla="*/ 1473723 w 1948239"/>
              <a:gd name="connsiteY1431" fmla="*/ 143554 h 1667221"/>
              <a:gd name="connsiteX1432" fmla="*/ 1406345 w 1948239"/>
              <a:gd name="connsiteY1432" fmla="*/ 115128 h 1667221"/>
              <a:gd name="connsiteX1433" fmla="*/ 1367638 w 1948239"/>
              <a:gd name="connsiteY1433" fmla="*/ 100914 h 1667221"/>
              <a:gd name="connsiteX1434" fmla="*/ 1327497 w 1948239"/>
              <a:gd name="connsiteY1434" fmla="*/ 88122 h 1667221"/>
              <a:gd name="connsiteX1435" fmla="*/ 1158335 w 1948239"/>
              <a:gd name="connsiteY1435" fmla="*/ 71065 h 1667221"/>
              <a:gd name="connsiteX1436" fmla="*/ 1098124 w 1948239"/>
              <a:gd name="connsiteY1436" fmla="*/ 55431 h 1667221"/>
              <a:gd name="connsiteX1437" fmla="*/ 1047949 w 1948239"/>
              <a:gd name="connsiteY1437" fmla="*/ 56853 h 1667221"/>
              <a:gd name="connsiteX1438" fmla="*/ 999208 w 1948239"/>
              <a:gd name="connsiteY1438" fmla="*/ 58274 h 1667221"/>
              <a:gd name="connsiteX1439" fmla="*/ 1050817 w 1948239"/>
              <a:gd name="connsiteY1439" fmla="*/ 68224 h 1667221"/>
              <a:gd name="connsiteX1440" fmla="*/ 993473 w 1948239"/>
              <a:gd name="connsiteY1440" fmla="*/ 83859 h 1667221"/>
              <a:gd name="connsiteX1441" fmla="*/ 1006375 w 1948239"/>
              <a:gd name="connsiteY1441" fmla="*/ 85279 h 1667221"/>
              <a:gd name="connsiteX1442" fmla="*/ 961935 w 1948239"/>
              <a:gd name="connsiteY1442" fmla="*/ 82436 h 1667221"/>
              <a:gd name="connsiteX1443" fmla="*/ 961935 w 1948239"/>
              <a:gd name="connsiteY1443" fmla="*/ 92386 h 1667221"/>
              <a:gd name="connsiteX1444" fmla="*/ 928961 w 1948239"/>
              <a:gd name="connsiteY1444" fmla="*/ 86700 h 1667221"/>
              <a:gd name="connsiteX1445" fmla="*/ 666617 w 1948239"/>
              <a:gd name="connsiteY1445" fmla="*/ 198986 h 1667221"/>
              <a:gd name="connsiteX1446" fmla="*/ 669484 w 1948239"/>
              <a:gd name="connsiteY1446" fmla="*/ 186195 h 1667221"/>
              <a:gd name="connsiteX1447" fmla="*/ 607839 w 1948239"/>
              <a:gd name="connsiteY1447" fmla="*/ 211778 h 1667221"/>
              <a:gd name="connsiteX1448" fmla="*/ 546196 w 1948239"/>
              <a:gd name="connsiteY1448" fmla="*/ 248732 h 1667221"/>
              <a:gd name="connsiteX1449" fmla="*/ 559097 w 1948239"/>
              <a:gd name="connsiteY1449" fmla="*/ 245890 h 1667221"/>
              <a:gd name="connsiteX1450" fmla="*/ 491719 w 1948239"/>
              <a:gd name="connsiteY1450" fmla="*/ 285687 h 1667221"/>
              <a:gd name="connsiteX1451" fmla="*/ 411439 w 1948239"/>
              <a:gd name="connsiteY1451" fmla="*/ 328326 h 1667221"/>
              <a:gd name="connsiteX1452" fmla="*/ 445845 w 1948239"/>
              <a:gd name="connsiteY1452" fmla="*/ 304164 h 1667221"/>
              <a:gd name="connsiteX1453" fmla="*/ 467348 w 1948239"/>
              <a:gd name="connsiteY1453" fmla="*/ 281424 h 1667221"/>
              <a:gd name="connsiteX1454" fmla="*/ 461537 w 1948239"/>
              <a:gd name="connsiteY1454" fmla="*/ 282944 h 1667221"/>
              <a:gd name="connsiteX1455" fmla="*/ 474517 w 1948239"/>
              <a:gd name="connsiteY1455" fmla="*/ 275737 h 1667221"/>
              <a:gd name="connsiteX1456" fmla="*/ 461614 w 1948239"/>
              <a:gd name="connsiteY1456" fmla="*/ 277158 h 1667221"/>
              <a:gd name="connsiteX1457" fmla="*/ 539027 w 1948239"/>
              <a:gd name="connsiteY1457" fmla="*/ 234519 h 1667221"/>
              <a:gd name="connsiteX1458" fmla="*/ 500321 w 1948239"/>
              <a:gd name="connsiteY1458" fmla="*/ 261525 h 1667221"/>
              <a:gd name="connsiteX1459" fmla="*/ 543329 w 1948239"/>
              <a:gd name="connsiteY1459" fmla="*/ 238783 h 1667221"/>
              <a:gd name="connsiteX1460" fmla="*/ 583469 w 1948239"/>
              <a:gd name="connsiteY1460" fmla="*/ 213199 h 1667221"/>
              <a:gd name="connsiteX1461" fmla="*/ 572000 w 1948239"/>
              <a:gd name="connsiteY1461" fmla="*/ 196143 h 1667221"/>
              <a:gd name="connsiteX1462" fmla="*/ 627909 w 1948239"/>
              <a:gd name="connsiteY1462" fmla="*/ 170560 h 1667221"/>
              <a:gd name="connsiteX1463" fmla="*/ 649414 w 1948239"/>
              <a:gd name="connsiteY1463" fmla="*/ 169138 h 1667221"/>
              <a:gd name="connsiteX1464" fmla="*/ 688120 w 1948239"/>
              <a:gd name="connsiteY1464" fmla="*/ 160610 h 1667221"/>
              <a:gd name="connsiteX1465" fmla="*/ 678085 w 1948239"/>
              <a:gd name="connsiteY1465" fmla="*/ 170560 h 1667221"/>
              <a:gd name="connsiteX1466" fmla="*/ 711057 w 1948239"/>
              <a:gd name="connsiteY1466" fmla="*/ 162031 h 1667221"/>
              <a:gd name="connsiteX1467" fmla="*/ 748330 w 1948239"/>
              <a:gd name="connsiteY1467" fmla="*/ 143554 h 1667221"/>
              <a:gd name="connsiteX1468" fmla="*/ 706757 w 1948239"/>
              <a:gd name="connsiteY1468" fmla="*/ 149239 h 1667221"/>
              <a:gd name="connsiteX1469" fmla="*/ 771267 w 1948239"/>
              <a:gd name="connsiteY1469" fmla="*/ 127920 h 1667221"/>
              <a:gd name="connsiteX1470" fmla="*/ 658015 w 1948239"/>
              <a:gd name="connsiteY1470" fmla="*/ 163453 h 1667221"/>
              <a:gd name="connsiteX1471" fmla="*/ 652281 w 1948239"/>
              <a:gd name="connsiteY1471" fmla="*/ 153503 h 1667221"/>
              <a:gd name="connsiteX1472" fmla="*/ 822876 w 1948239"/>
              <a:gd name="connsiteY1472" fmla="*/ 95229 h 1667221"/>
              <a:gd name="connsiteX1473" fmla="*/ 994906 w 1948239"/>
              <a:gd name="connsiteY1473" fmla="*/ 51167 h 1667221"/>
              <a:gd name="connsiteX1474" fmla="*/ 982005 w 1948239"/>
              <a:gd name="connsiteY1474" fmla="*/ 45482 h 1667221"/>
              <a:gd name="connsiteX1475" fmla="*/ 1003508 w 1948239"/>
              <a:gd name="connsiteY1475" fmla="*/ 32691 h 1667221"/>
              <a:gd name="connsiteX1476" fmla="*/ 1080921 w 1948239"/>
              <a:gd name="connsiteY1476" fmla="*/ 27004 h 1667221"/>
              <a:gd name="connsiteX1477" fmla="*/ 1055117 w 1948239"/>
              <a:gd name="connsiteY1477" fmla="*/ 18477 h 1667221"/>
              <a:gd name="connsiteX1478" fmla="*/ 1039348 w 1948239"/>
              <a:gd name="connsiteY1478" fmla="*/ 12792 h 1667221"/>
              <a:gd name="connsiteX1479" fmla="*/ 1089523 w 1948239"/>
              <a:gd name="connsiteY1479" fmla="*/ 12792 h 1667221"/>
              <a:gd name="connsiteX1480" fmla="*/ 1145433 w 1948239"/>
              <a:gd name="connsiteY1480" fmla="*/ 17056 h 1667221"/>
              <a:gd name="connsiteX1481" fmla="*/ 1174105 w 1948239"/>
              <a:gd name="connsiteY1481" fmla="*/ 19899 h 1667221"/>
              <a:gd name="connsiteX1482" fmla="*/ 1204209 w 1948239"/>
              <a:gd name="connsiteY1482" fmla="*/ 24163 h 1667221"/>
              <a:gd name="connsiteX1483" fmla="*/ 1234315 w 1948239"/>
              <a:gd name="connsiteY1483" fmla="*/ 27004 h 1667221"/>
              <a:gd name="connsiteX1484" fmla="*/ 1264420 w 1948239"/>
              <a:gd name="connsiteY1484" fmla="*/ 29847 h 1667221"/>
              <a:gd name="connsiteX1485" fmla="*/ 1238615 w 1948239"/>
              <a:gd name="connsiteY1485" fmla="*/ 18477 h 1667221"/>
              <a:gd name="connsiteX1486" fmla="*/ 1278755 w 1948239"/>
              <a:gd name="connsiteY1486" fmla="*/ 29847 h 1667221"/>
              <a:gd name="connsiteX1487" fmla="*/ 1298826 w 1948239"/>
              <a:gd name="connsiteY1487" fmla="*/ 36954 h 1667221"/>
              <a:gd name="connsiteX1488" fmla="*/ 1318896 w 1948239"/>
              <a:gd name="connsiteY1488" fmla="*/ 45482 h 1667221"/>
              <a:gd name="connsiteX1489" fmla="*/ 1356169 w 1948239"/>
              <a:gd name="connsiteY1489" fmla="*/ 56853 h 1667221"/>
              <a:gd name="connsiteX1490" fmla="*/ 1387708 w 1948239"/>
              <a:gd name="connsiteY1490" fmla="*/ 59696 h 1667221"/>
              <a:gd name="connsiteX1491" fmla="*/ 1351869 w 1948239"/>
              <a:gd name="connsiteY1491" fmla="*/ 39797 h 1667221"/>
              <a:gd name="connsiteX1492" fmla="*/ 1313161 w 1948239"/>
              <a:gd name="connsiteY1492" fmla="*/ 21320 h 1667221"/>
              <a:gd name="connsiteX1493" fmla="*/ 1343267 w 1948239"/>
              <a:gd name="connsiteY1493" fmla="*/ 22740 h 1667221"/>
              <a:gd name="connsiteX1494" fmla="*/ 1250083 w 1948239"/>
              <a:gd name="connsiteY1494" fmla="*/ 0 h 1667221"/>
              <a:gd name="connsiteX1495" fmla="*/ 1295958 w 1948239"/>
              <a:gd name="connsiteY1495" fmla="*/ 15634 h 1667221"/>
              <a:gd name="connsiteX1496" fmla="*/ 1250083 w 1948239"/>
              <a:gd name="connsiteY1496" fmla="*/ 0 h 166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Lst>
            <a:rect l="l" t="t" r="r" b="b"/>
            <a:pathLst>
              <a:path w="1948239" h="1667221">
                <a:moveTo>
                  <a:pt x="560145" y="1648531"/>
                </a:moveTo>
                <a:lnTo>
                  <a:pt x="582677" y="1650706"/>
                </a:lnTo>
                <a:lnTo>
                  <a:pt x="575942" y="1650697"/>
                </a:lnTo>
                <a:close/>
                <a:moveTo>
                  <a:pt x="547629" y="1647322"/>
                </a:moveTo>
                <a:cubicBezTo>
                  <a:pt x="549063" y="1646966"/>
                  <a:pt x="553094" y="1647499"/>
                  <a:pt x="558291" y="1648276"/>
                </a:cubicBezTo>
                <a:lnTo>
                  <a:pt x="560145" y="1648531"/>
                </a:lnTo>
                <a:close/>
                <a:moveTo>
                  <a:pt x="1035048" y="1645899"/>
                </a:moveTo>
                <a:cubicBezTo>
                  <a:pt x="1029313" y="1655848"/>
                  <a:pt x="1016410" y="1655848"/>
                  <a:pt x="1002074" y="1655848"/>
                </a:cubicBezTo>
                <a:cubicBezTo>
                  <a:pt x="987738" y="1655848"/>
                  <a:pt x="970535" y="1657270"/>
                  <a:pt x="959066" y="1665798"/>
                </a:cubicBezTo>
                <a:cubicBezTo>
                  <a:pt x="951899" y="1654427"/>
                  <a:pt x="1014977" y="1653006"/>
                  <a:pt x="1035048" y="1645899"/>
                </a:cubicBezTo>
                <a:close/>
                <a:moveTo>
                  <a:pt x="1139699" y="1628844"/>
                </a:moveTo>
                <a:lnTo>
                  <a:pt x="1137849" y="1630679"/>
                </a:lnTo>
                <a:lnTo>
                  <a:pt x="1135061" y="1629244"/>
                </a:lnTo>
                <a:close/>
                <a:moveTo>
                  <a:pt x="1057984" y="1590468"/>
                </a:moveTo>
                <a:cubicBezTo>
                  <a:pt x="1070887" y="1607525"/>
                  <a:pt x="1017843" y="1600418"/>
                  <a:pt x="1000641" y="1600418"/>
                </a:cubicBezTo>
                <a:cubicBezTo>
                  <a:pt x="1022145" y="1601839"/>
                  <a:pt x="1053684" y="1614630"/>
                  <a:pt x="1090957" y="1596154"/>
                </a:cubicBezTo>
                <a:cubicBezTo>
                  <a:pt x="1080921" y="1597575"/>
                  <a:pt x="1069453" y="1597575"/>
                  <a:pt x="1059418" y="1597575"/>
                </a:cubicBezTo>
                <a:lnTo>
                  <a:pt x="1066585" y="1596154"/>
                </a:lnTo>
                <a:close/>
                <a:moveTo>
                  <a:pt x="642245" y="1576256"/>
                </a:moveTo>
                <a:cubicBezTo>
                  <a:pt x="645112" y="1583361"/>
                  <a:pt x="679518" y="1586204"/>
                  <a:pt x="666617" y="1591890"/>
                </a:cubicBezTo>
                <a:lnTo>
                  <a:pt x="650846" y="1590468"/>
                </a:lnTo>
                <a:cubicBezTo>
                  <a:pt x="673784" y="1591890"/>
                  <a:pt x="660882" y="1608946"/>
                  <a:pt x="695288" y="1606103"/>
                </a:cubicBezTo>
                <a:cubicBezTo>
                  <a:pt x="688120" y="1604682"/>
                  <a:pt x="682385" y="1604682"/>
                  <a:pt x="675218" y="1603261"/>
                </a:cubicBezTo>
                <a:cubicBezTo>
                  <a:pt x="699588" y="1603261"/>
                  <a:pt x="645112" y="1586204"/>
                  <a:pt x="683820" y="1587625"/>
                </a:cubicBezTo>
                <a:cubicBezTo>
                  <a:pt x="699588" y="1589047"/>
                  <a:pt x="660882" y="1576256"/>
                  <a:pt x="642245" y="1576256"/>
                </a:cubicBezTo>
                <a:close/>
                <a:moveTo>
                  <a:pt x="718987" y="1574456"/>
                </a:moveTo>
                <a:cubicBezTo>
                  <a:pt x="714014" y="1574300"/>
                  <a:pt x="708548" y="1575189"/>
                  <a:pt x="702455" y="1577676"/>
                </a:cubicBezTo>
                <a:cubicBezTo>
                  <a:pt x="719658" y="1593311"/>
                  <a:pt x="731127" y="1580519"/>
                  <a:pt x="754064" y="1589047"/>
                </a:cubicBezTo>
                <a:cubicBezTo>
                  <a:pt x="744388" y="1584782"/>
                  <a:pt x="733905" y="1574922"/>
                  <a:pt x="718987" y="1574456"/>
                </a:cubicBezTo>
                <a:close/>
                <a:moveTo>
                  <a:pt x="381333" y="1556357"/>
                </a:moveTo>
                <a:cubicBezTo>
                  <a:pt x="388502"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7" y="1489287"/>
                </a:moveTo>
                <a:cubicBezTo>
                  <a:pt x="288868" y="1489909"/>
                  <a:pt x="288151" y="1491686"/>
                  <a:pt x="288151" y="1495239"/>
                </a:cubicBezTo>
                <a:cubicBezTo>
                  <a:pt x="292451" y="1499503"/>
                  <a:pt x="332591" y="1522244"/>
                  <a:pt x="329724" y="1529351"/>
                </a:cubicBezTo>
                <a:lnTo>
                  <a:pt x="346927" y="1525088"/>
                </a:lnTo>
                <a:cubicBezTo>
                  <a:pt x="323990" y="1516560"/>
                  <a:pt x="309654" y="1495239"/>
                  <a:pt x="319690" y="1498082"/>
                </a:cubicBezTo>
                <a:cubicBezTo>
                  <a:pt x="304637" y="1495950"/>
                  <a:pt x="294423" y="1487422"/>
                  <a:pt x="290257" y="1489287"/>
                </a:cubicBezTo>
                <a:close/>
                <a:moveTo>
                  <a:pt x="1306498" y="1488997"/>
                </a:moveTo>
                <a:lnTo>
                  <a:pt x="1287357" y="1493818"/>
                </a:lnTo>
                <a:lnTo>
                  <a:pt x="1284179" y="1494378"/>
                </a:lnTo>
                <a:lnTo>
                  <a:pt x="1285924" y="1492396"/>
                </a:lnTo>
                <a:close/>
                <a:moveTo>
                  <a:pt x="1437884" y="1485290"/>
                </a:moveTo>
                <a:cubicBezTo>
                  <a:pt x="1430715" y="1488132"/>
                  <a:pt x="1416379"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1" y="1442811"/>
                </a:lnTo>
                <a:lnTo>
                  <a:pt x="1376239" y="1451178"/>
                </a:lnTo>
                <a:lnTo>
                  <a:pt x="1375386" y="1449993"/>
                </a:lnTo>
                <a:close/>
                <a:moveTo>
                  <a:pt x="1493793" y="1441229"/>
                </a:moveTo>
                <a:cubicBezTo>
                  <a:pt x="1485191" y="1442650"/>
                  <a:pt x="1476590" y="1454021"/>
                  <a:pt x="1467988" y="1455442"/>
                </a:cubicBezTo>
                <a:cubicBezTo>
                  <a:pt x="1463688" y="1448335"/>
                  <a:pt x="1460821" y="1452599"/>
                  <a:pt x="1447918" y="1461128"/>
                </a:cubicBezTo>
                <a:cubicBezTo>
                  <a:pt x="1445051" y="1462549"/>
                  <a:pt x="1440751" y="1463969"/>
                  <a:pt x="1435017" y="1468233"/>
                </a:cubicBezTo>
                <a:cubicBezTo>
                  <a:pt x="1440751" y="1466813"/>
                  <a:pt x="1445051" y="1463969"/>
                  <a:pt x="1449353" y="1461128"/>
                </a:cubicBezTo>
                <a:cubicBezTo>
                  <a:pt x="1466555" y="1452599"/>
                  <a:pt x="1470855" y="1463969"/>
                  <a:pt x="1493793" y="1441229"/>
                </a:cubicBezTo>
                <a:close/>
                <a:moveTo>
                  <a:pt x="1386812" y="1428968"/>
                </a:moveTo>
                <a:cubicBezTo>
                  <a:pt x="1390216" y="1429146"/>
                  <a:pt x="1392008" y="1430567"/>
                  <a:pt x="1392008" y="1432699"/>
                </a:cubicBezTo>
                <a:cubicBezTo>
                  <a:pt x="1384841" y="1434122"/>
                  <a:pt x="1377672" y="1434122"/>
                  <a:pt x="1371938" y="1432699"/>
                </a:cubicBezTo>
                <a:cubicBezTo>
                  <a:pt x="1378390" y="1429857"/>
                  <a:pt x="1383407" y="1428791"/>
                  <a:pt x="1386812" y="1428968"/>
                </a:cubicBezTo>
                <a:close/>
                <a:moveTo>
                  <a:pt x="1629984" y="1402852"/>
                </a:moveTo>
                <a:lnTo>
                  <a:pt x="1624252" y="1405694"/>
                </a:lnTo>
                <a:lnTo>
                  <a:pt x="1627116" y="1404273"/>
                </a:lnTo>
                <a:cubicBezTo>
                  <a:pt x="1628549" y="1404273"/>
                  <a:pt x="1628549" y="1402852"/>
                  <a:pt x="1629984" y="1402852"/>
                </a:cubicBezTo>
                <a:close/>
                <a:moveTo>
                  <a:pt x="1506695" y="1361633"/>
                </a:moveTo>
                <a:lnTo>
                  <a:pt x="1506695" y="1367318"/>
                </a:lnTo>
                <a:cubicBezTo>
                  <a:pt x="1500960" y="1368740"/>
                  <a:pt x="1498093" y="1368740"/>
                  <a:pt x="1506695" y="1361633"/>
                </a:cubicBezTo>
                <a:close/>
                <a:moveTo>
                  <a:pt x="78422" y="1263629"/>
                </a:moveTo>
                <a:cubicBezTo>
                  <a:pt x="77504" y="1263207"/>
                  <a:pt x="76698" y="1263917"/>
                  <a:pt x="75981" y="1266404"/>
                </a:cubicBezTo>
                <a:cubicBezTo>
                  <a:pt x="81715" y="1277775"/>
                  <a:pt x="84582" y="1291989"/>
                  <a:pt x="90316" y="1304781"/>
                </a:cubicBezTo>
                <a:cubicBezTo>
                  <a:pt x="94616" y="1316152"/>
                  <a:pt x="100351" y="1326100"/>
                  <a:pt x="110387" y="1326100"/>
                </a:cubicBezTo>
                <a:lnTo>
                  <a:pt x="100351" y="1303360"/>
                </a:lnTo>
                <a:lnTo>
                  <a:pt x="94616" y="1291989"/>
                </a:lnTo>
                <a:lnTo>
                  <a:pt x="90316" y="1280618"/>
                </a:lnTo>
                <a:cubicBezTo>
                  <a:pt x="84940" y="1276354"/>
                  <a:pt x="81177" y="1264895"/>
                  <a:pt x="78422" y="1263629"/>
                </a:cubicBezTo>
                <a:close/>
                <a:moveTo>
                  <a:pt x="22938" y="1131378"/>
                </a:moveTo>
                <a:cubicBezTo>
                  <a:pt x="25805" y="1152697"/>
                  <a:pt x="27238" y="1172596"/>
                  <a:pt x="31539" y="1193917"/>
                </a:cubicBezTo>
                <a:cubicBezTo>
                  <a:pt x="24372" y="1169754"/>
                  <a:pt x="24372" y="1166911"/>
                  <a:pt x="24372" y="1162647"/>
                </a:cubicBezTo>
                <a:cubicBezTo>
                  <a:pt x="24372" y="1158384"/>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3"/>
                  <a:pt x="759799" y="1125693"/>
                  <a:pt x="759799" y="1125693"/>
                </a:cubicBezTo>
                <a:lnTo>
                  <a:pt x="748331" y="1128536"/>
                </a:lnTo>
                <a:lnTo>
                  <a:pt x="746896" y="1128536"/>
                </a:lnTo>
                <a:lnTo>
                  <a:pt x="745781" y="1134856"/>
                </a:lnTo>
                <a:lnTo>
                  <a:pt x="745642" y="1135643"/>
                </a:lnTo>
                <a:cubicBezTo>
                  <a:pt x="746538" y="1137775"/>
                  <a:pt x="748330" y="1139906"/>
                  <a:pt x="749763" y="1142749"/>
                </a:cubicBezTo>
                <a:cubicBezTo>
                  <a:pt x="748331" y="1142749"/>
                  <a:pt x="749763" y="1141328"/>
                  <a:pt x="749763"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3"/>
                  <a:pt x="762666"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lnTo>
                  <a:pt x="711056" y="1128536"/>
                </a:lnTo>
                <a:close/>
                <a:moveTo>
                  <a:pt x="94616" y="1111480"/>
                </a:moveTo>
                <a:cubicBezTo>
                  <a:pt x="93184" y="1125694"/>
                  <a:pt x="91749" y="1128537"/>
                  <a:pt x="101785" y="1149856"/>
                </a:cubicBezTo>
                <a:cubicBezTo>
                  <a:pt x="101785" y="1134221"/>
                  <a:pt x="98918" y="1115744"/>
                  <a:pt x="94616" y="1111480"/>
                </a:cubicBezTo>
                <a:close/>
                <a:moveTo>
                  <a:pt x="787396" y="1107039"/>
                </a:moveTo>
                <a:lnTo>
                  <a:pt x="787685" y="1107095"/>
                </a:lnTo>
                <a:lnTo>
                  <a:pt x="787574" y="1107216"/>
                </a:lnTo>
                <a:cubicBezTo>
                  <a:pt x="783811" y="1107571"/>
                  <a:pt x="779869" y="1107216"/>
                  <a:pt x="781302" y="1108638"/>
                </a:cubicBezTo>
                <a:cubicBezTo>
                  <a:pt x="783453" y="1108638"/>
                  <a:pt x="785245" y="1107572"/>
                  <a:pt x="787396" y="1107039"/>
                </a:cubicBezTo>
                <a:close/>
                <a:moveTo>
                  <a:pt x="736862" y="1098688"/>
                </a:moveTo>
                <a:cubicBezTo>
                  <a:pt x="735427" y="1102951"/>
                  <a:pt x="736862" y="1111479"/>
                  <a:pt x="732560" y="1118586"/>
                </a:cubicBezTo>
                <a:cubicBezTo>
                  <a:pt x="731126" y="1117165"/>
                  <a:pt x="726826" y="1112901"/>
                  <a:pt x="726826" y="1107215"/>
                </a:cubicBezTo>
                <a:cubicBezTo>
                  <a:pt x="726826" y="1101531"/>
                  <a:pt x="729693" y="1097267"/>
                  <a:pt x="736862" y="1098688"/>
                </a:cubicBezTo>
                <a:close/>
                <a:moveTo>
                  <a:pt x="799940" y="1080212"/>
                </a:moveTo>
                <a:lnTo>
                  <a:pt x="797072" y="1084475"/>
                </a:lnTo>
                <a:lnTo>
                  <a:pt x="807107" y="1087317"/>
                </a:lnTo>
                <a:close/>
                <a:moveTo>
                  <a:pt x="766786" y="1077545"/>
                </a:moveTo>
                <a:cubicBezTo>
                  <a:pt x="770549" y="1078078"/>
                  <a:pt x="774850" y="1079499"/>
                  <a:pt x="779867" y="1080209"/>
                </a:cubicBezTo>
                <a:cubicBezTo>
                  <a:pt x="772700" y="1078789"/>
                  <a:pt x="772700" y="1085896"/>
                  <a:pt x="772700" y="1085896"/>
                </a:cubicBezTo>
                <a:cubicBezTo>
                  <a:pt x="772700" y="1073102"/>
                  <a:pt x="761230" y="1083052"/>
                  <a:pt x="756930" y="1080209"/>
                </a:cubicBezTo>
                <a:cubicBezTo>
                  <a:pt x="759797" y="1077367"/>
                  <a:pt x="763023" y="1077012"/>
                  <a:pt x="766786" y="1077545"/>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3" y="1041835"/>
                  <a:pt x="1632850" y="1036149"/>
                  <a:pt x="1627116" y="1027621"/>
                </a:cubicBezTo>
                <a:close/>
                <a:moveTo>
                  <a:pt x="1580704" y="1027620"/>
                </a:moveTo>
                <a:cubicBezTo>
                  <a:pt x="1581959" y="1026910"/>
                  <a:pt x="1582676" y="1026910"/>
                  <a:pt x="1582676" y="1030462"/>
                </a:cubicBezTo>
                <a:cubicBezTo>
                  <a:pt x="1582676" y="1041833"/>
                  <a:pt x="1578374" y="1030462"/>
                  <a:pt x="1575507" y="1029042"/>
                </a:cubicBezTo>
                <a:cubicBezTo>
                  <a:pt x="1577657" y="1029752"/>
                  <a:pt x="1579449" y="1028331"/>
                  <a:pt x="1580704" y="1027620"/>
                </a:cubicBezTo>
                <a:close/>
                <a:moveTo>
                  <a:pt x="822877" y="1024780"/>
                </a:moveTo>
                <a:lnTo>
                  <a:pt x="824310" y="1030464"/>
                </a:lnTo>
                <a:lnTo>
                  <a:pt x="827177" y="1029044"/>
                </a:lnTo>
                <a:close/>
                <a:moveTo>
                  <a:pt x="1625683" y="1014829"/>
                </a:moveTo>
                <a:lnTo>
                  <a:pt x="1631417" y="1016250"/>
                </a:lnTo>
                <a:lnTo>
                  <a:pt x="1628550" y="1021936"/>
                </a:lnTo>
                <a:close/>
                <a:moveTo>
                  <a:pt x="1577119" y="1012873"/>
                </a:moveTo>
                <a:cubicBezTo>
                  <a:pt x="1579090" y="1013051"/>
                  <a:pt x="1581241" y="1014117"/>
                  <a:pt x="1584108" y="1017670"/>
                </a:cubicBezTo>
                <a:cubicBezTo>
                  <a:pt x="1578373" y="1017670"/>
                  <a:pt x="1574072" y="1016249"/>
                  <a:pt x="1571205" y="1013406"/>
                </a:cubicBezTo>
                <a:cubicBezTo>
                  <a:pt x="1573356" y="1013406"/>
                  <a:pt x="1575147" y="1012696"/>
                  <a:pt x="1577119" y="1012873"/>
                </a:cubicBezTo>
                <a:close/>
                <a:moveTo>
                  <a:pt x="1632850" y="1002038"/>
                </a:moveTo>
                <a:lnTo>
                  <a:pt x="1641452" y="1010566"/>
                </a:lnTo>
                <a:cubicBezTo>
                  <a:pt x="1634283" y="1011987"/>
                  <a:pt x="1638584" y="1004881"/>
                  <a:pt x="1632850" y="1002038"/>
                </a:cubicBezTo>
                <a:close/>
                <a:moveTo>
                  <a:pt x="800835" y="993864"/>
                </a:moveTo>
                <a:lnTo>
                  <a:pt x="809974" y="996351"/>
                </a:lnTo>
                <a:lnTo>
                  <a:pt x="809975" y="996351"/>
                </a:lnTo>
                <a:cubicBezTo>
                  <a:pt x="805673" y="996351"/>
                  <a:pt x="799938" y="997772"/>
                  <a:pt x="797071" y="997772"/>
                </a:cubicBezTo>
                <a:cubicBezTo>
                  <a:pt x="796355" y="994219"/>
                  <a:pt x="798147" y="993509"/>
                  <a:pt x="800835" y="993864"/>
                </a:cubicBezTo>
                <a:close/>
                <a:moveTo>
                  <a:pt x="1500961" y="979296"/>
                </a:moveTo>
                <a:cubicBezTo>
                  <a:pt x="1502395" y="986403"/>
                  <a:pt x="1510997" y="986403"/>
                  <a:pt x="1510997" y="986403"/>
                </a:cubicBezTo>
                <a:cubicBezTo>
                  <a:pt x="1492360" y="984981"/>
                  <a:pt x="1509562" y="999194"/>
                  <a:pt x="1508129" y="1003458"/>
                </a:cubicBezTo>
                <a:cubicBezTo>
                  <a:pt x="1499528" y="997774"/>
                  <a:pt x="1502395" y="990667"/>
                  <a:pt x="1500961" y="979296"/>
                </a:cubicBezTo>
                <a:close/>
                <a:moveTo>
                  <a:pt x="851549" y="970769"/>
                </a:moveTo>
                <a:cubicBezTo>
                  <a:pt x="854416" y="977876"/>
                  <a:pt x="851549" y="990667"/>
                  <a:pt x="847247" y="994931"/>
                </a:cubicBezTo>
                <a:cubicBezTo>
                  <a:pt x="851549" y="1000616"/>
                  <a:pt x="863017" y="997774"/>
                  <a:pt x="865884" y="996352"/>
                </a:cubicBezTo>
                <a:cubicBezTo>
                  <a:pt x="835778" y="983560"/>
                  <a:pt x="871619" y="989246"/>
                  <a:pt x="864450" y="979296"/>
                </a:cubicBezTo>
                <a:cubicBezTo>
                  <a:pt x="861583" y="977876"/>
                  <a:pt x="860150" y="982139"/>
                  <a:pt x="855849" y="980717"/>
                </a:cubicBezTo>
                <a:cubicBezTo>
                  <a:pt x="852981" y="977876"/>
                  <a:pt x="854416" y="975032"/>
                  <a:pt x="857283" y="973612"/>
                </a:cubicBezTo>
                <a:cubicBezTo>
                  <a:pt x="855849" y="973612"/>
                  <a:pt x="852981" y="972189"/>
                  <a:pt x="851549" y="970769"/>
                </a:cubicBezTo>
                <a:close/>
                <a:moveTo>
                  <a:pt x="907458" y="956554"/>
                </a:moveTo>
                <a:lnTo>
                  <a:pt x="907458" y="957975"/>
                </a:lnTo>
                <a:lnTo>
                  <a:pt x="906025" y="957975"/>
                </a:lnTo>
                <a:close/>
                <a:moveTo>
                  <a:pt x="1469422" y="953711"/>
                </a:moveTo>
                <a:cubicBezTo>
                  <a:pt x="1478023" y="950868"/>
                  <a:pt x="1478023" y="963661"/>
                  <a:pt x="1482323" y="967925"/>
                </a:cubicBezTo>
                <a:cubicBezTo>
                  <a:pt x="1478023" y="966502"/>
                  <a:pt x="1475156" y="963661"/>
                  <a:pt x="1473722" y="970766"/>
                </a:cubicBezTo>
                <a:cubicBezTo>
                  <a:pt x="1467987" y="967925"/>
                  <a:pt x="1469422" y="959397"/>
                  <a:pt x="1469422" y="953711"/>
                </a:cubicBezTo>
                <a:close/>
                <a:moveTo>
                  <a:pt x="1917416" y="950158"/>
                </a:moveTo>
                <a:cubicBezTo>
                  <a:pt x="1919208" y="949447"/>
                  <a:pt x="1921000" y="949447"/>
                  <a:pt x="1922434" y="950868"/>
                </a:cubicBezTo>
                <a:lnTo>
                  <a:pt x="1912398" y="953711"/>
                </a:lnTo>
                <a:cubicBezTo>
                  <a:pt x="1913832" y="952290"/>
                  <a:pt x="1915623" y="950868"/>
                  <a:pt x="1917416" y="950158"/>
                </a:cubicBezTo>
                <a:close/>
                <a:moveTo>
                  <a:pt x="1499528" y="948027"/>
                </a:moveTo>
                <a:lnTo>
                  <a:pt x="1492359" y="955134"/>
                </a:lnTo>
                <a:lnTo>
                  <a:pt x="1499528" y="959398"/>
                </a:lnTo>
                <a:close/>
                <a:moveTo>
                  <a:pt x="1379107" y="942342"/>
                </a:moveTo>
                <a:cubicBezTo>
                  <a:pt x="1380540" y="948027"/>
                  <a:pt x="1383407" y="953713"/>
                  <a:pt x="1384842" y="956556"/>
                </a:cubicBezTo>
                <a:cubicBezTo>
                  <a:pt x="1374806" y="956556"/>
                  <a:pt x="1377673" y="948027"/>
                  <a:pt x="1379107" y="942342"/>
                </a:cubicBezTo>
                <a:close/>
                <a:moveTo>
                  <a:pt x="1287177" y="930616"/>
                </a:moveTo>
                <a:cubicBezTo>
                  <a:pt x="1288790" y="930616"/>
                  <a:pt x="1290939" y="930971"/>
                  <a:pt x="1291656" y="930971"/>
                </a:cubicBezTo>
                <a:cubicBezTo>
                  <a:pt x="1293091" y="932392"/>
                  <a:pt x="1295958" y="932392"/>
                  <a:pt x="1294525" y="936658"/>
                </a:cubicBezTo>
                <a:lnTo>
                  <a:pt x="1285922" y="932392"/>
                </a:lnTo>
                <a:cubicBezTo>
                  <a:pt x="1284489" y="930971"/>
                  <a:pt x="1285564" y="930616"/>
                  <a:pt x="1287177" y="930616"/>
                </a:cubicBezTo>
                <a:close/>
                <a:moveTo>
                  <a:pt x="815708" y="929549"/>
                </a:moveTo>
                <a:cubicBezTo>
                  <a:pt x="820010" y="928128"/>
                  <a:pt x="818575" y="933813"/>
                  <a:pt x="818575" y="935235"/>
                </a:cubicBezTo>
                <a:cubicBezTo>
                  <a:pt x="817141" y="935235"/>
                  <a:pt x="815708" y="936656"/>
                  <a:pt x="812841" y="935235"/>
                </a:cubicBezTo>
                <a:close/>
                <a:moveTo>
                  <a:pt x="915163" y="926707"/>
                </a:moveTo>
                <a:cubicBezTo>
                  <a:pt x="914267" y="925997"/>
                  <a:pt x="913909" y="926707"/>
                  <a:pt x="914626" y="930971"/>
                </a:cubicBezTo>
                <a:lnTo>
                  <a:pt x="918926" y="930971"/>
                </a:lnTo>
                <a:cubicBezTo>
                  <a:pt x="917493" y="929550"/>
                  <a:pt x="916059" y="927418"/>
                  <a:pt x="915163" y="926707"/>
                </a:cubicBezTo>
                <a:close/>
                <a:moveTo>
                  <a:pt x="1414946" y="925285"/>
                </a:moveTo>
                <a:lnTo>
                  <a:pt x="1412079" y="929549"/>
                </a:lnTo>
                <a:lnTo>
                  <a:pt x="1419247" y="928128"/>
                </a:lnTo>
                <a:close/>
                <a:moveTo>
                  <a:pt x="1475156" y="913916"/>
                </a:moveTo>
                <a:cubicBezTo>
                  <a:pt x="1476591" y="915337"/>
                  <a:pt x="1475156" y="915337"/>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4"/>
                </a:moveTo>
                <a:cubicBezTo>
                  <a:pt x="913192" y="911073"/>
                  <a:pt x="910325" y="921021"/>
                  <a:pt x="908892" y="923864"/>
                </a:cubicBezTo>
                <a:cubicBezTo>
                  <a:pt x="913192" y="923864"/>
                  <a:pt x="918926" y="916757"/>
                  <a:pt x="913192" y="912494"/>
                </a:cubicBezTo>
                <a:close/>
                <a:moveTo>
                  <a:pt x="1227148" y="895438"/>
                </a:moveTo>
                <a:lnTo>
                  <a:pt x="1225713" y="911073"/>
                </a:lnTo>
                <a:cubicBezTo>
                  <a:pt x="1221412" y="905387"/>
                  <a:pt x="1225713" y="894017"/>
                  <a:pt x="1227148" y="895438"/>
                </a:cubicBezTo>
                <a:close/>
                <a:moveTo>
                  <a:pt x="888822" y="895438"/>
                </a:moveTo>
                <a:cubicBezTo>
                  <a:pt x="891689" y="896859"/>
                  <a:pt x="893122" y="901123"/>
                  <a:pt x="900290"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5" y="886909"/>
                  <a:pt x="848682" y="892595"/>
                  <a:pt x="848682" y="892595"/>
                </a:cubicBezTo>
                <a:close/>
                <a:moveTo>
                  <a:pt x="876636" y="883357"/>
                </a:moveTo>
                <a:cubicBezTo>
                  <a:pt x="872694" y="884423"/>
                  <a:pt x="870186" y="886910"/>
                  <a:pt x="871619" y="891174"/>
                </a:cubicBezTo>
                <a:lnTo>
                  <a:pt x="890255" y="888331"/>
                </a:lnTo>
                <a:lnTo>
                  <a:pt x="881653" y="888331"/>
                </a:lnTo>
                <a:lnTo>
                  <a:pt x="890255" y="884067"/>
                </a:lnTo>
                <a:cubicBezTo>
                  <a:pt x="885954" y="882646"/>
                  <a:pt x="880578" y="882290"/>
                  <a:pt x="876636" y="883357"/>
                </a:cubicBezTo>
                <a:close/>
                <a:moveTo>
                  <a:pt x="1364771" y="881224"/>
                </a:moveTo>
                <a:cubicBezTo>
                  <a:pt x="1356170" y="913916"/>
                  <a:pt x="1353303" y="875540"/>
                  <a:pt x="1341834" y="882646"/>
                </a:cubicBezTo>
                <a:cubicBezTo>
                  <a:pt x="1343267" y="886910"/>
                  <a:pt x="1347568" y="888331"/>
                  <a:pt x="1347568" y="892595"/>
                </a:cubicBezTo>
                <a:cubicBezTo>
                  <a:pt x="1343267" y="894017"/>
                  <a:pt x="1338967" y="892595"/>
                  <a:pt x="1336099" y="889752"/>
                </a:cubicBezTo>
                <a:cubicBezTo>
                  <a:pt x="1334665" y="892595"/>
                  <a:pt x="1334665" y="895438"/>
                  <a:pt x="1333232" y="896859"/>
                </a:cubicBezTo>
                <a:cubicBezTo>
                  <a:pt x="1341834" y="894017"/>
                  <a:pt x="1359037" y="896859"/>
                  <a:pt x="1367638" y="902545"/>
                </a:cubicBezTo>
                <a:cubicBezTo>
                  <a:pt x="1373373" y="898281"/>
                  <a:pt x="1366204" y="885488"/>
                  <a:pt x="1364771" y="881224"/>
                </a:cubicBezTo>
                <a:close/>
                <a:moveTo>
                  <a:pt x="893122" y="869853"/>
                </a:moveTo>
                <a:lnTo>
                  <a:pt x="881653" y="881224"/>
                </a:lnTo>
                <a:lnTo>
                  <a:pt x="883087" y="881224"/>
                </a:lnTo>
                <a:lnTo>
                  <a:pt x="891689" y="882646"/>
                </a:lnTo>
                <a:lnTo>
                  <a:pt x="884520" y="879803"/>
                </a:lnTo>
                <a:close/>
                <a:moveTo>
                  <a:pt x="1154034" y="867010"/>
                </a:moveTo>
                <a:lnTo>
                  <a:pt x="1164068" y="871274"/>
                </a:lnTo>
                <a:lnTo>
                  <a:pt x="1161202" y="874117"/>
                </a:lnTo>
                <a:close/>
                <a:moveTo>
                  <a:pt x="918926" y="864169"/>
                </a:moveTo>
                <a:lnTo>
                  <a:pt x="917287" y="865793"/>
                </a:lnTo>
                <a:lnTo>
                  <a:pt x="910325" y="867012"/>
                </a:lnTo>
                <a:lnTo>
                  <a:pt x="918926" y="872696"/>
                </a:lnTo>
                <a:cubicBezTo>
                  <a:pt x="918926" y="870565"/>
                  <a:pt x="916776" y="868788"/>
                  <a:pt x="915701" y="867366"/>
                </a:cubicBezTo>
                <a:lnTo>
                  <a:pt x="917287" y="865793"/>
                </a:lnTo>
                <a:lnTo>
                  <a:pt x="921142" y="865119"/>
                </a:lnTo>
                <a:lnTo>
                  <a:pt x="932187" y="869854"/>
                </a:lnTo>
                <a:cubicBezTo>
                  <a:pt x="936846" y="870920"/>
                  <a:pt x="940430" y="870564"/>
                  <a:pt x="938996" y="867012"/>
                </a:cubicBezTo>
                <a:cubicBezTo>
                  <a:pt x="931829" y="866301"/>
                  <a:pt x="926811" y="865235"/>
                  <a:pt x="922510" y="864879"/>
                </a:cubicBezTo>
                <a:lnTo>
                  <a:pt x="921142" y="865119"/>
                </a:lnTo>
                <a:close/>
                <a:moveTo>
                  <a:pt x="851546" y="862746"/>
                </a:moveTo>
                <a:lnTo>
                  <a:pt x="848679" y="869853"/>
                </a:lnTo>
                <a:lnTo>
                  <a:pt x="842945" y="869853"/>
                </a:lnTo>
                <a:close/>
                <a:moveTo>
                  <a:pt x="940766" y="862525"/>
                </a:moveTo>
                <a:cubicBezTo>
                  <a:pt x="938280" y="863991"/>
                  <a:pt x="946882" y="869854"/>
                  <a:pt x="949031" y="874117"/>
                </a:cubicBezTo>
                <a:lnTo>
                  <a:pt x="947598" y="862748"/>
                </a:lnTo>
                <a:cubicBezTo>
                  <a:pt x="943656" y="862037"/>
                  <a:pt x="941595" y="862037"/>
                  <a:pt x="940766" y="862525"/>
                </a:cubicBezTo>
                <a:close/>
                <a:moveTo>
                  <a:pt x="1151636" y="862322"/>
                </a:moveTo>
                <a:lnTo>
                  <a:pt x="1156901" y="865589"/>
                </a:lnTo>
                <a:cubicBezTo>
                  <a:pt x="1154751" y="865589"/>
                  <a:pt x="1152600" y="864523"/>
                  <a:pt x="1151525" y="862924"/>
                </a:cubicBezTo>
                <a:close/>
                <a:moveTo>
                  <a:pt x="1204210" y="851377"/>
                </a:moveTo>
                <a:cubicBezTo>
                  <a:pt x="1202776" y="859905"/>
                  <a:pt x="1208510" y="872696"/>
                  <a:pt x="1218546" y="871276"/>
                </a:cubicBezTo>
                <a:lnTo>
                  <a:pt x="1209944" y="852798"/>
                </a:lnTo>
                <a:lnTo>
                  <a:pt x="1211377" y="861326"/>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5"/>
                </a:moveTo>
                <a:cubicBezTo>
                  <a:pt x="22042" y="832011"/>
                  <a:pt x="19354" y="836097"/>
                  <a:pt x="15770" y="844270"/>
                </a:cubicBezTo>
                <a:lnTo>
                  <a:pt x="15770" y="872697"/>
                </a:lnTo>
                <a:cubicBezTo>
                  <a:pt x="15770" y="859905"/>
                  <a:pt x="17203" y="862747"/>
                  <a:pt x="20070" y="859905"/>
                </a:cubicBezTo>
                <a:cubicBezTo>
                  <a:pt x="24372" y="881224"/>
                  <a:pt x="15770" y="894016"/>
                  <a:pt x="11469" y="911073"/>
                </a:cubicBezTo>
                <a:cubicBezTo>
                  <a:pt x="15770" y="902544"/>
                  <a:pt x="22937" y="869854"/>
                  <a:pt x="31539" y="875540"/>
                </a:cubicBezTo>
                <a:cubicBezTo>
                  <a:pt x="32973" y="882645"/>
                  <a:pt x="32973" y="891174"/>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7"/>
                </a:cubicBezTo>
                <a:cubicBezTo>
                  <a:pt x="35840" y="876961"/>
                  <a:pt x="34406" y="875540"/>
                  <a:pt x="32973" y="874117"/>
                </a:cubicBezTo>
                <a:cubicBezTo>
                  <a:pt x="30823" y="851732"/>
                  <a:pt x="30285" y="827747"/>
                  <a:pt x="24103" y="830945"/>
                </a:cubicBezTo>
                <a:close/>
                <a:moveTo>
                  <a:pt x="1246321" y="825793"/>
                </a:moveTo>
                <a:cubicBezTo>
                  <a:pt x="1242916" y="824372"/>
                  <a:pt x="1239333" y="824372"/>
                  <a:pt x="1237182" y="827215"/>
                </a:cubicBezTo>
                <a:cubicBezTo>
                  <a:pt x="1234314" y="827215"/>
                  <a:pt x="1247217" y="831478"/>
                  <a:pt x="1254385" y="832899"/>
                </a:cubicBezTo>
                <a:cubicBezTo>
                  <a:pt x="1252951" y="830057"/>
                  <a:pt x="1249725" y="827214"/>
                  <a:pt x="1246321" y="825793"/>
                </a:cubicBezTo>
                <a:close/>
                <a:moveTo>
                  <a:pt x="1260119" y="822951"/>
                </a:moveTo>
                <a:cubicBezTo>
                  <a:pt x="1258686" y="825792"/>
                  <a:pt x="1251517" y="828635"/>
                  <a:pt x="1261553" y="828635"/>
                </a:cubicBezTo>
                <a:close/>
                <a:moveTo>
                  <a:pt x="1166937" y="794523"/>
                </a:moveTo>
                <a:cubicBezTo>
                  <a:pt x="1167654" y="802340"/>
                  <a:pt x="1167654" y="807670"/>
                  <a:pt x="1168370" y="812290"/>
                </a:cubicBezTo>
                <a:lnTo>
                  <a:pt x="1170089" y="816337"/>
                </a:lnTo>
                <a:lnTo>
                  <a:pt x="1169804" y="817265"/>
                </a:lnTo>
                <a:lnTo>
                  <a:pt x="1170735" y="817858"/>
                </a:lnTo>
                <a:lnTo>
                  <a:pt x="1174104" y="825792"/>
                </a:lnTo>
                <a:lnTo>
                  <a:pt x="1179838" y="817265"/>
                </a:lnTo>
                <a:cubicBezTo>
                  <a:pt x="1177688" y="817265"/>
                  <a:pt x="1176254" y="819397"/>
                  <a:pt x="1174821" y="820462"/>
                </a:cubicBezTo>
                <a:lnTo>
                  <a:pt x="1170735" y="817858"/>
                </a:lnTo>
                <a:lnTo>
                  <a:pt x="1170089" y="816337"/>
                </a:lnTo>
                <a:lnTo>
                  <a:pt x="1174284"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914626" y="767519"/>
                </a:moveTo>
                <a:lnTo>
                  <a:pt x="911759" y="771782"/>
                </a:lnTo>
                <a:lnTo>
                  <a:pt x="914626" y="768940"/>
                </a:lnTo>
                <a:cubicBezTo>
                  <a:pt x="914626" y="768940"/>
                  <a:pt x="914626" y="767519"/>
                  <a:pt x="914626" y="767519"/>
                </a:cubicBezTo>
                <a:close/>
                <a:moveTo>
                  <a:pt x="1939639" y="766096"/>
                </a:moveTo>
                <a:cubicBezTo>
                  <a:pt x="1939639" y="774624"/>
                  <a:pt x="1939639" y="780310"/>
                  <a:pt x="1935337" y="783151"/>
                </a:cubicBezTo>
                <a:cubicBezTo>
                  <a:pt x="1935337" y="783151"/>
                  <a:pt x="1935337" y="781730"/>
                  <a:pt x="1935337" y="781730"/>
                </a:cubicBezTo>
                <a:close/>
                <a:moveTo>
                  <a:pt x="927528" y="740513"/>
                </a:moveTo>
                <a:cubicBezTo>
                  <a:pt x="927528" y="749041"/>
                  <a:pt x="923228" y="749041"/>
                  <a:pt x="918926" y="750462"/>
                </a:cubicBezTo>
                <a:lnTo>
                  <a:pt x="920359" y="756148"/>
                </a:lnTo>
                <a:cubicBezTo>
                  <a:pt x="921793" y="756148"/>
                  <a:pt x="921793" y="756148"/>
                  <a:pt x="921793" y="756148"/>
                </a:cubicBezTo>
                <a:cubicBezTo>
                  <a:pt x="927528" y="751884"/>
                  <a:pt x="936129" y="754726"/>
                  <a:pt x="943298" y="757569"/>
                </a:cubicBezTo>
                <a:cubicBezTo>
                  <a:pt x="943298" y="754726"/>
                  <a:pt x="943298" y="753305"/>
                  <a:pt x="944731" y="750462"/>
                </a:cubicBezTo>
                <a:cubicBezTo>
                  <a:pt x="941863" y="747620"/>
                  <a:pt x="940431" y="746198"/>
                  <a:pt x="938996"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0"/>
                  <a:pt x="1090956" y="739091"/>
                  <a:pt x="1089522" y="740512"/>
                </a:cubicBezTo>
                <a:cubicBezTo>
                  <a:pt x="1088089" y="740512"/>
                  <a:pt x="1088089" y="739091"/>
                  <a:pt x="1088089" y="739091"/>
                </a:cubicBezTo>
                <a:close/>
                <a:moveTo>
                  <a:pt x="1060852" y="726299"/>
                </a:moveTo>
                <a:lnTo>
                  <a:pt x="1059417" y="729142"/>
                </a:lnTo>
                <a:lnTo>
                  <a:pt x="1056550" y="727722"/>
                </a:lnTo>
                <a:cubicBezTo>
                  <a:pt x="1055117" y="727722"/>
                  <a:pt x="1055117" y="729142"/>
                  <a:pt x="1055117" y="730563"/>
                </a:cubicBezTo>
                <a:cubicBezTo>
                  <a:pt x="1056550" y="731986"/>
                  <a:pt x="1057985" y="731986"/>
                  <a:pt x="1059417" y="731986"/>
                </a:cubicBezTo>
                <a:cubicBezTo>
                  <a:pt x="1060852" y="731986"/>
                  <a:pt x="1060852" y="729142"/>
                  <a:pt x="1060852" y="726299"/>
                </a:cubicBezTo>
                <a:close/>
                <a:moveTo>
                  <a:pt x="850774" y="713968"/>
                </a:moveTo>
                <a:lnTo>
                  <a:pt x="851549" y="714929"/>
                </a:lnTo>
                <a:lnTo>
                  <a:pt x="850810" y="714342"/>
                </a:lnTo>
                <a:close/>
                <a:moveTo>
                  <a:pt x="920359" y="712087"/>
                </a:moveTo>
                <a:cubicBezTo>
                  <a:pt x="911759" y="723456"/>
                  <a:pt x="918926" y="727722"/>
                  <a:pt x="927528" y="727722"/>
                </a:cubicBezTo>
                <a:cubicBezTo>
                  <a:pt x="927528" y="727722"/>
                  <a:pt x="927528" y="726299"/>
                  <a:pt x="927528" y="724879"/>
                </a:cubicBezTo>
                <a:cubicBezTo>
                  <a:pt x="923228" y="723456"/>
                  <a:pt x="917493" y="720615"/>
                  <a:pt x="920359" y="712087"/>
                </a:cubicBezTo>
                <a:close/>
                <a:moveTo>
                  <a:pt x="1040781" y="697873"/>
                </a:moveTo>
                <a:lnTo>
                  <a:pt x="1039347" y="703558"/>
                </a:lnTo>
                <a:cubicBezTo>
                  <a:pt x="1039347" y="704980"/>
                  <a:pt x="1039347" y="706401"/>
                  <a:pt x="1037914" y="707822"/>
                </a:cubicBezTo>
                <a:lnTo>
                  <a:pt x="1037914" y="709244"/>
                </a:lnTo>
                <a:lnTo>
                  <a:pt x="1050816" y="704980"/>
                </a:lnTo>
                <a:cubicBezTo>
                  <a:pt x="1049381" y="706401"/>
                  <a:pt x="1049381" y="706401"/>
                  <a:pt x="1049381" y="707822"/>
                </a:cubicBezTo>
                <a:cubicBezTo>
                  <a:pt x="1050816" y="706401"/>
                  <a:pt x="1052250" y="706401"/>
                  <a:pt x="1053683" y="707822"/>
                </a:cubicBezTo>
                <a:cubicBezTo>
                  <a:pt x="1053683" y="706401"/>
                  <a:pt x="1052250" y="704980"/>
                  <a:pt x="1050816" y="704980"/>
                </a:cubicBezTo>
                <a:cubicBezTo>
                  <a:pt x="1047949" y="703558"/>
                  <a:pt x="1043649" y="703558"/>
                  <a:pt x="1040781" y="702137"/>
                </a:cubicBezTo>
                <a:cubicBezTo>
                  <a:pt x="1040781" y="700716"/>
                  <a:pt x="1040781" y="700716"/>
                  <a:pt x="1043649" y="699294"/>
                </a:cubicBezTo>
                <a:cubicBezTo>
                  <a:pt x="1042214" y="697873"/>
                  <a:pt x="1042214" y="697873"/>
                  <a:pt x="1040781" y="697873"/>
                </a:cubicBezTo>
                <a:close/>
                <a:moveTo>
                  <a:pt x="816784" y="697873"/>
                </a:moveTo>
                <a:cubicBezTo>
                  <a:pt x="821085" y="698939"/>
                  <a:pt x="825745" y="701427"/>
                  <a:pt x="828612" y="700716"/>
                </a:cubicBezTo>
                <a:cubicBezTo>
                  <a:pt x="818576" y="714928"/>
                  <a:pt x="818576" y="690766"/>
                  <a:pt x="807107" y="703558"/>
                </a:cubicBezTo>
                <a:cubicBezTo>
                  <a:pt x="808541" y="697162"/>
                  <a:pt x="812483" y="696807"/>
                  <a:pt x="816784" y="697873"/>
                </a:cubicBezTo>
                <a:close/>
                <a:moveTo>
                  <a:pt x="1866524" y="695030"/>
                </a:moveTo>
                <a:cubicBezTo>
                  <a:pt x="1867959" y="712086"/>
                  <a:pt x="1869391" y="729143"/>
                  <a:pt x="1869391" y="746198"/>
                </a:cubicBezTo>
                <a:cubicBezTo>
                  <a:pt x="1888029" y="720615"/>
                  <a:pt x="1870826" y="714929"/>
                  <a:pt x="1866524" y="695030"/>
                </a:cubicBezTo>
                <a:close/>
                <a:moveTo>
                  <a:pt x="993473" y="690766"/>
                </a:moveTo>
                <a:cubicBezTo>
                  <a:pt x="992038" y="690766"/>
                  <a:pt x="990605" y="690766"/>
                  <a:pt x="989173" y="692188"/>
                </a:cubicBezTo>
                <a:cubicBezTo>
                  <a:pt x="989173" y="692188"/>
                  <a:pt x="989173" y="693609"/>
                  <a:pt x="989173" y="693609"/>
                </a:cubicBezTo>
                <a:cubicBezTo>
                  <a:pt x="990605" y="692188"/>
                  <a:pt x="992038" y="690766"/>
                  <a:pt x="993473" y="690766"/>
                </a:cubicBezTo>
                <a:close/>
                <a:moveTo>
                  <a:pt x="711057" y="679395"/>
                </a:moveTo>
                <a:lnTo>
                  <a:pt x="718708" y="679495"/>
                </a:lnTo>
                <a:lnTo>
                  <a:pt x="718405" y="679574"/>
                </a:lnTo>
                <a:cubicBezTo>
                  <a:pt x="715358" y="679396"/>
                  <a:pt x="712491" y="677974"/>
                  <a:pt x="711057" y="679395"/>
                </a:cubicBezTo>
                <a:close/>
                <a:moveTo>
                  <a:pt x="70067" y="662384"/>
                </a:moveTo>
                <a:cubicBezTo>
                  <a:pt x="66304" y="660652"/>
                  <a:pt x="60928" y="676908"/>
                  <a:pt x="58778" y="690766"/>
                </a:cubicBezTo>
                <a:cubicBezTo>
                  <a:pt x="61645" y="687923"/>
                  <a:pt x="64512" y="693609"/>
                  <a:pt x="68812" y="686502"/>
                </a:cubicBezTo>
                <a:lnTo>
                  <a:pt x="73113" y="670868"/>
                </a:lnTo>
                <a:cubicBezTo>
                  <a:pt x="72396" y="665538"/>
                  <a:pt x="71321" y="662962"/>
                  <a:pt x="70067" y="662384"/>
                </a:cubicBezTo>
                <a:close/>
                <a:moveTo>
                  <a:pt x="926095" y="658076"/>
                </a:moveTo>
                <a:cubicBezTo>
                  <a:pt x="921793" y="658076"/>
                  <a:pt x="923228" y="668024"/>
                  <a:pt x="923228" y="672288"/>
                </a:cubicBezTo>
                <a:cubicBezTo>
                  <a:pt x="921793" y="672288"/>
                  <a:pt x="920359" y="670867"/>
                  <a:pt x="918926" y="668024"/>
                </a:cubicBezTo>
                <a:cubicBezTo>
                  <a:pt x="914626" y="683659"/>
                  <a:pt x="928962" y="665183"/>
                  <a:pt x="931829" y="676554"/>
                </a:cubicBezTo>
                <a:cubicBezTo>
                  <a:pt x="934695" y="669447"/>
                  <a:pt x="926095" y="663761"/>
                  <a:pt x="926095" y="658076"/>
                </a:cubicBezTo>
                <a:close/>
                <a:moveTo>
                  <a:pt x="841513" y="652390"/>
                </a:moveTo>
                <a:cubicBezTo>
                  <a:pt x="845814" y="658076"/>
                  <a:pt x="845814" y="676554"/>
                  <a:pt x="858716" y="672288"/>
                </a:cubicBezTo>
                <a:lnTo>
                  <a:pt x="852981" y="665183"/>
                </a:lnTo>
                <a:lnTo>
                  <a:pt x="854416" y="665183"/>
                </a:lnTo>
                <a:lnTo>
                  <a:pt x="855849" y="658076"/>
                </a:lnTo>
                <a:cubicBezTo>
                  <a:pt x="850114" y="676554"/>
                  <a:pt x="845814" y="655233"/>
                  <a:pt x="841513" y="652390"/>
                </a:cubicBezTo>
                <a:close/>
                <a:moveTo>
                  <a:pt x="1050816" y="643862"/>
                </a:moveTo>
                <a:cubicBezTo>
                  <a:pt x="1046516" y="645284"/>
                  <a:pt x="1027879" y="642441"/>
                  <a:pt x="1033613" y="653812"/>
                </a:cubicBezTo>
                <a:lnTo>
                  <a:pt x="1040781" y="650969"/>
                </a:lnTo>
                <a:lnTo>
                  <a:pt x="1040781" y="652390"/>
                </a:lnTo>
                <a:lnTo>
                  <a:pt x="1047949" y="653812"/>
                </a:lnTo>
                <a:cubicBezTo>
                  <a:pt x="1029313" y="646705"/>
                  <a:pt x="1049381" y="646705"/>
                  <a:pt x="1050816" y="643862"/>
                </a:cubicBezTo>
                <a:close/>
                <a:moveTo>
                  <a:pt x="994471" y="641699"/>
                </a:moveTo>
                <a:lnTo>
                  <a:pt x="995167" y="641769"/>
                </a:lnTo>
                <a:lnTo>
                  <a:pt x="993473" y="642441"/>
                </a:lnTo>
                <a:close/>
                <a:moveTo>
                  <a:pt x="676651" y="632491"/>
                </a:moveTo>
                <a:cubicBezTo>
                  <a:pt x="675217" y="645284"/>
                  <a:pt x="693855" y="639598"/>
                  <a:pt x="695287" y="633913"/>
                </a:cubicBezTo>
                <a:cubicBezTo>
                  <a:pt x="692420" y="638177"/>
                  <a:pt x="685253" y="633913"/>
                  <a:pt x="676651" y="632491"/>
                </a:cubicBezTo>
                <a:close/>
                <a:moveTo>
                  <a:pt x="1889462" y="626807"/>
                </a:moveTo>
                <a:cubicBezTo>
                  <a:pt x="1890896" y="642441"/>
                  <a:pt x="1900930" y="636755"/>
                  <a:pt x="1895196" y="665182"/>
                </a:cubicBezTo>
                <a:cubicBezTo>
                  <a:pt x="1888029" y="660918"/>
                  <a:pt x="1872259" y="672289"/>
                  <a:pt x="1876560" y="712086"/>
                </a:cubicBezTo>
                <a:cubicBezTo>
                  <a:pt x="1890896" y="680816"/>
                  <a:pt x="1898063" y="677975"/>
                  <a:pt x="1900930" y="635334"/>
                </a:cubicBezTo>
                <a:close/>
                <a:moveTo>
                  <a:pt x="1003402" y="616178"/>
                </a:moveTo>
                <a:lnTo>
                  <a:pt x="1005120" y="618811"/>
                </a:lnTo>
                <a:cubicBezTo>
                  <a:pt x="1004583" y="621832"/>
                  <a:pt x="1002791" y="624674"/>
                  <a:pt x="1003508" y="626806"/>
                </a:cubicBezTo>
                <a:cubicBezTo>
                  <a:pt x="997057" y="622542"/>
                  <a:pt x="999207" y="621121"/>
                  <a:pt x="1001358" y="619345"/>
                </a:cubicBezTo>
                <a:close/>
                <a:moveTo>
                  <a:pt x="999207" y="609751"/>
                </a:moveTo>
                <a:cubicBezTo>
                  <a:pt x="1002433" y="612594"/>
                  <a:pt x="1003508" y="614548"/>
                  <a:pt x="1003508" y="616014"/>
                </a:cubicBezTo>
                <a:lnTo>
                  <a:pt x="1003402" y="616178"/>
                </a:lnTo>
                <a:close/>
                <a:moveTo>
                  <a:pt x="666616" y="604065"/>
                </a:moveTo>
                <a:cubicBezTo>
                  <a:pt x="659449" y="609751"/>
                  <a:pt x="658014" y="604065"/>
                  <a:pt x="655147" y="614015"/>
                </a:cubicBezTo>
                <a:cubicBezTo>
                  <a:pt x="655147" y="615436"/>
                  <a:pt x="666616" y="619699"/>
                  <a:pt x="663749" y="626806"/>
                </a:cubicBezTo>
                <a:lnTo>
                  <a:pt x="670917" y="616858"/>
                </a:lnTo>
                <a:cubicBezTo>
                  <a:pt x="665183" y="616858"/>
                  <a:pt x="663749" y="605487"/>
                  <a:pt x="666616" y="604065"/>
                </a:cubicBezTo>
                <a:close/>
                <a:moveTo>
                  <a:pt x="1093823" y="602644"/>
                </a:moveTo>
                <a:cubicBezTo>
                  <a:pt x="1079487" y="601223"/>
                  <a:pt x="1092389" y="608329"/>
                  <a:pt x="1085222" y="609751"/>
                </a:cubicBezTo>
                <a:cubicBezTo>
                  <a:pt x="1090956" y="609751"/>
                  <a:pt x="1103859" y="612593"/>
                  <a:pt x="1093823" y="602644"/>
                </a:cubicBezTo>
                <a:close/>
                <a:moveTo>
                  <a:pt x="762666" y="602644"/>
                </a:moveTo>
                <a:cubicBezTo>
                  <a:pt x="759799" y="608329"/>
                  <a:pt x="769834" y="609751"/>
                  <a:pt x="764099" y="615436"/>
                </a:cubicBezTo>
                <a:lnTo>
                  <a:pt x="759799" y="615436"/>
                </a:lnTo>
                <a:cubicBezTo>
                  <a:pt x="763383" y="615436"/>
                  <a:pt x="762666" y="619344"/>
                  <a:pt x="762487" y="622720"/>
                </a:cubicBezTo>
                <a:lnTo>
                  <a:pt x="763428" y="623371"/>
                </a:lnTo>
                <a:lnTo>
                  <a:pt x="762666" y="625386"/>
                </a:lnTo>
                <a:lnTo>
                  <a:pt x="768401" y="626806"/>
                </a:lnTo>
                <a:lnTo>
                  <a:pt x="763428" y="623371"/>
                </a:lnTo>
                <a:lnTo>
                  <a:pt x="765354" y="618279"/>
                </a:lnTo>
                <a:cubicBezTo>
                  <a:pt x="765175" y="614725"/>
                  <a:pt x="765534" y="611172"/>
                  <a:pt x="771268" y="611172"/>
                </a:cubicBezTo>
                <a:cubicBezTo>
                  <a:pt x="775568" y="611172"/>
                  <a:pt x="768401" y="601223"/>
                  <a:pt x="762666" y="602644"/>
                </a:cubicBezTo>
                <a:close/>
                <a:moveTo>
                  <a:pt x="785469" y="599801"/>
                </a:moveTo>
                <a:cubicBezTo>
                  <a:pt x="784170" y="599712"/>
                  <a:pt x="782378" y="600512"/>
                  <a:pt x="779869" y="602644"/>
                </a:cubicBezTo>
                <a:cubicBezTo>
                  <a:pt x="778435" y="616858"/>
                  <a:pt x="787037" y="605487"/>
                  <a:pt x="789904" y="612593"/>
                </a:cubicBezTo>
                <a:cubicBezTo>
                  <a:pt x="788829" y="608329"/>
                  <a:pt x="789367" y="600068"/>
                  <a:pt x="785469" y="599801"/>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9"/>
                </a:lnTo>
                <a:cubicBezTo>
                  <a:pt x="1948239" y="611172"/>
                  <a:pt x="1948239" y="625385"/>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6" y="591273"/>
                  <a:pt x="1085222" y="595537"/>
                </a:cubicBezTo>
                <a:cubicBezTo>
                  <a:pt x="1085222" y="598380"/>
                  <a:pt x="1093823" y="594116"/>
                  <a:pt x="1092389" y="589852"/>
                </a:cubicBezTo>
                <a:cubicBezTo>
                  <a:pt x="1086656" y="588430"/>
                  <a:pt x="1086656" y="595537"/>
                  <a:pt x="1079487" y="589852"/>
                </a:cubicBezTo>
                <a:lnTo>
                  <a:pt x="1079487" y="587009"/>
                </a:lnTo>
                <a:cubicBezTo>
                  <a:pt x="1079487" y="589141"/>
                  <a:pt x="1075545" y="588075"/>
                  <a:pt x="1072319" y="587542"/>
                </a:cubicBezTo>
                <a:lnTo>
                  <a:pt x="1071989" y="587972"/>
                </a:lnTo>
                <a:close/>
                <a:moveTo>
                  <a:pt x="488851" y="569953"/>
                </a:moveTo>
                <a:cubicBezTo>
                  <a:pt x="487419" y="572795"/>
                  <a:pt x="485984" y="574217"/>
                  <a:pt x="485984" y="575638"/>
                </a:cubicBezTo>
                <a:cubicBezTo>
                  <a:pt x="477383" y="577059"/>
                  <a:pt x="470216" y="579902"/>
                  <a:pt x="477383" y="594116"/>
                </a:cubicBezTo>
                <a:lnTo>
                  <a:pt x="484551" y="592694"/>
                </a:lnTo>
                <a:cubicBezTo>
                  <a:pt x="481683" y="592694"/>
                  <a:pt x="481683" y="591273"/>
                  <a:pt x="481683" y="588430"/>
                </a:cubicBezTo>
                <a:cubicBezTo>
                  <a:pt x="485984" y="584166"/>
                  <a:pt x="488851" y="592694"/>
                  <a:pt x="491719" y="595537"/>
                </a:cubicBezTo>
                <a:cubicBezTo>
                  <a:pt x="490286" y="589852"/>
                  <a:pt x="483117" y="584166"/>
                  <a:pt x="485984" y="575638"/>
                </a:cubicBezTo>
                <a:cubicBezTo>
                  <a:pt x="487419" y="574217"/>
                  <a:pt x="490286" y="572795"/>
                  <a:pt x="491719" y="574217"/>
                </a:cubicBezTo>
                <a:cubicBezTo>
                  <a:pt x="493153" y="575638"/>
                  <a:pt x="493153" y="577059"/>
                  <a:pt x="496019" y="572795"/>
                </a:cubicBezTo>
                <a:lnTo>
                  <a:pt x="496019" y="569953"/>
                </a:lnTo>
                <a:cubicBezTo>
                  <a:pt x="494586" y="571374"/>
                  <a:pt x="493153" y="571374"/>
                  <a:pt x="491719" y="572795"/>
                </a:cubicBezTo>
                <a:cubicBezTo>
                  <a:pt x="491719" y="571374"/>
                  <a:pt x="490286" y="568531"/>
                  <a:pt x="488851" y="569953"/>
                </a:cubicBezTo>
                <a:close/>
                <a:moveTo>
                  <a:pt x="435810" y="548633"/>
                </a:moveTo>
                <a:cubicBezTo>
                  <a:pt x="430075" y="554319"/>
                  <a:pt x="437242" y="560003"/>
                  <a:pt x="441544" y="560003"/>
                </a:cubicBezTo>
                <a:cubicBezTo>
                  <a:pt x="440110" y="558583"/>
                  <a:pt x="441544" y="554319"/>
                  <a:pt x="440110" y="551476"/>
                </a:cubicBezTo>
                <a:close/>
                <a:moveTo>
                  <a:pt x="1016410" y="541526"/>
                </a:moveTo>
                <a:lnTo>
                  <a:pt x="1017325" y="547713"/>
                </a:lnTo>
                <a:lnTo>
                  <a:pt x="1016948" y="547389"/>
                </a:lnTo>
                <a:cubicBezTo>
                  <a:pt x="1016768" y="545079"/>
                  <a:pt x="1017843" y="542947"/>
                  <a:pt x="1016410" y="541526"/>
                </a:cubicBezTo>
                <a:close/>
                <a:moveTo>
                  <a:pt x="559098" y="530156"/>
                </a:moveTo>
                <a:cubicBezTo>
                  <a:pt x="563398" y="534420"/>
                  <a:pt x="563398" y="535841"/>
                  <a:pt x="570566" y="531577"/>
                </a:cubicBezTo>
                <a:cubicBezTo>
                  <a:pt x="566265" y="527313"/>
                  <a:pt x="560531" y="527313"/>
                  <a:pt x="559098" y="530156"/>
                </a:cubicBezTo>
                <a:close/>
                <a:moveTo>
                  <a:pt x="1055117" y="524470"/>
                </a:moveTo>
                <a:cubicBezTo>
                  <a:pt x="1042214" y="521627"/>
                  <a:pt x="1049381" y="534420"/>
                  <a:pt x="1055117" y="537262"/>
                </a:cubicBezTo>
                <a:cubicBezTo>
                  <a:pt x="1052250" y="534420"/>
                  <a:pt x="1055117" y="530156"/>
                  <a:pt x="1055117" y="524470"/>
                </a:cubicBezTo>
                <a:close/>
                <a:moveTo>
                  <a:pt x="1070886" y="508835"/>
                </a:moveTo>
                <a:cubicBezTo>
                  <a:pt x="1069453" y="510258"/>
                  <a:pt x="1066586" y="517363"/>
                  <a:pt x="1059417" y="514522"/>
                </a:cubicBezTo>
                <a:lnTo>
                  <a:pt x="1070886" y="521627"/>
                </a:lnTo>
                <a:cubicBezTo>
                  <a:pt x="1070886" y="515942"/>
                  <a:pt x="1080922" y="515942"/>
                  <a:pt x="1082355" y="518785"/>
                </a:cubicBezTo>
                <a:cubicBezTo>
                  <a:pt x="1076620" y="513099"/>
                  <a:pt x="1082355" y="511679"/>
                  <a:pt x="1070886" y="508835"/>
                </a:cubicBezTo>
                <a:close/>
                <a:moveTo>
                  <a:pt x="549062" y="508835"/>
                </a:moveTo>
                <a:cubicBezTo>
                  <a:pt x="556231" y="511679"/>
                  <a:pt x="549062" y="528734"/>
                  <a:pt x="561965" y="523049"/>
                </a:cubicBezTo>
                <a:cubicBezTo>
                  <a:pt x="554796" y="518785"/>
                  <a:pt x="560531" y="504572"/>
                  <a:pt x="549062" y="508835"/>
                </a:cubicBezTo>
                <a:close/>
                <a:moveTo>
                  <a:pt x="1893763" y="491780"/>
                </a:moveTo>
                <a:cubicBezTo>
                  <a:pt x="1892329" y="497465"/>
                  <a:pt x="1890896" y="501729"/>
                  <a:pt x="1889462" y="507415"/>
                </a:cubicBezTo>
                <a:cubicBezTo>
                  <a:pt x="1892329" y="504572"/>
                  <a:pt x="1893763" y="500308"/>
                  <a:pt x="1895196" y="497465"/>
                </a:cubicBezTo>
                <a:cubicBezTo>
                  <a:pt x="1900930" y="520207"/>
                  <a:pt x="1905232" y="542948"/>
                  <a:pt x="1908099" y="565688"/>
                </a:cubicBezTo>
                <a:cubicBezTo>
                  <a:pt x="1905232" y="541526"/>
                  <a:pt x="1902365" y="517363"/>
                  <a:pt x="1896630" y="494622"/>
                </a:cubicBezTo>
                <a:lnTo>
                  <a:pt x="1895196" y="497465"/>
                </a:lnTo>
                <a:close/>
                <a:moveTo>
                  <a:pt x="1083789" y="456247"/>
                </a:moveTo>
                <a:cubicBezTo>
                  <a:pt x="1085222" y="460511"/>
                  <a:pt x="1068019" y="460511"/>
                  <a:pt x="1080922" y="467617"/>
                </a:cubicBezTo>
                <a:lnTo>
                  <a:pt x="1089523" y="461931"/>
                </a:lnTo>
                <a:cubicBezTo>
                  <a:pt x="1085222" y="459090"/>
                  <a:pt x="1090956" y="457667"/>
                  <a:pt x="1083789" y="456247"/>
                </a:cubicBezTo>
                <a:close/>
                <a:moveTo>
                  <a:pt x="1146867" y="453404"/>
                </a:moveTo>
                <a:cubicBezTo>
                  <a:pt x="1143999" y="454826"/>
                  <a:pt x="1141132" y="454826"/>
                  <a:pt x="1145432" y="460511"/>
                </a:cubicBezTo>
                <a:cubicBezTo>
                  <a:pt x="1148299" y="459090"/>
                  <a:pt x="1149732" y="454826"/>
                  <a:pt x="1146867" y="453404"/>
                </a:cubicBezTo>
                <a:close/>
                <a:moveTo>
                  <a:pt x="1166937" y="451983"/>
                </a:moveTo>
                <a:cubicBezTo>
                  <a:pt x="1164068" y="454826"/>
                  <a:pt x="1148299" y="447719"/>
                  <a:pt x="1154034" y="457667"/>
                </a:cubicBezTo>
                <a:cubicBezTo>
                  <a:pt x="1158335" y="453404"/>
                  <a:pt x="1171237" y="460511"/>
                  <a:pt x="1166937" y="451983"/>
                </a:cubicBezTo>
                <a:close/>
                <a:moveTo>
                  <a:pt x="1079487" y="427820"/>
                </a:moveTo>
                <a:lnTo>
                  <a:pt x="1072320" y="436348"/>
                </a:lnTo>
                <a:cubicBezTo>
                  <a:pt x="1070885" y="426399"/>
                  <a:pt x="1073753" y="434927"/>
                  <a:pt x="1079487" y="427820"/>
                </a:cubicBezTo>
                <a:close/>
                <a:moveTo>
                  <a:pt x="1910965" y="420713"/>
                </a:moveTo>
                <a:cubicBezTo>
                  <a:pt x="1918133" y="440612"/>
                  <a:pt x="1922433" y="461931"/>
                  <a:pt x="1928168" y="481830"/>
                </a:cubicBezTo>
                <a:lnTo>
                  <a:pt x="1913832" y="440612"/>
                </a:lnTo>
                <a:cubicBezTo>
                  <a:pt x="1912398" y="434927"/>
                  <a:pt x="1912398" y="427820"/>
                  <a:pt x="1910965" y="420713"/>
                </a:cubicBezTo>
                <a:close/>
                <a:moveTo>
                  <a:pt x="1852189" y="412186"/>
                </a:moveTo>
                <a:cubicBezTo>
                  <a:pt x="1853623" y="417871"/>
                  <a:pt x="1856490" y="424978"/>
                  <a:pt x="1857923" y="432084"/>
                </a:cubicBezTo>
                <a:cubicBezTo>
                  <a:pt x="1857923" y="439190"/>
                  <a:pt x="1847889" y="424978"/>
                  <a:pt x="1855056" y="450561"/>
                </a:cubicBezTo>
                <a:cubicBezTo>
                  <a:pt x="1860790" y="450561"/>
                  <a:pt x="1860790" y="442033"/>
                  <a:pt x="1857923" y="432084"/>
                </a:cubicBezTo>
                <a:cubicBezTo>
                  <a:pt x="1857923" y="429241"/>
                  <a:pt x="1856490" y="423555"/>
                  <a:pt x="1852189" y="412186"/>
                </a:cubicBezTo>
                <a:close/>
                <a:moveTo>
                  <a:pt x="1862224" y="400815"/>
                </a:moveTo>
                <a:cubicBezTo>
                  <a:pt x="1867959" y="422134"/>
                  <a:pt x="1873693" y="443455"/>
                  <a:pt x="1875126" y="464775"/>
                </a:cubicBezTo>
                <a:lnTo>
                  <a:pt x="1875126" y="442033"/>
                </a:lnTo>
                <a:lnTo>
                  <a:pt x="1883727" y="484673"/>
                </a:lnTo>
                <a:cubicBezTo>
                  <a:pt x="1886594" y="481830"/>
                  <a:pt x="1888029" y="469039"/>
                  <a:pt x="1885162" y="451983"/>
                </a:cubicBezTo>
                <a:cubicBezTo>
                  <a:pt x="1883727" y="447719"/>
                  <a:pt x="1883727" y="443455"/>
                  <a:pt x="1882294" y="439190"/>
                </a:cubicBezTo>
                <a:cubicBezTo>
                  <a:pt x="1880860" y="434926"/>
                  <a:pt x="1877993" y="430662"/>
                  <a:pt x="1876560" y="426398"/>
                </a:cubicBezTo>
                <a:cubicBezTo>
                  <a:pt x="1873693" y="417871"/>
                  <a:pt x="1867959" y="409343"/>
                  <a:pt x="1862224" y="400815"/>
                </a:cubicBezTo>
                <a:close/>
                <a:moveTo>
                  <a:pt x="1092389" y="379495"/>
                </a:moveTo>
                <a:lnTo>
                  <a:pt x="1092389" y="385180"/>
                </a:lnTo>
                <a:cubicBezTo>
                  <a:pt x="1092389" y="383759"/>
                  <a:pt x="1093823" y="385180"/>
                  <a:pt x="1096690" y="385180"/>
                </a:cubicBezTo>
                <a:cubicBezTo>
                  <a:pt x="1099558" y="389444"/>
                  <a:pt x="1090956" y="389444"/>
                  <a:pt x="1088089" y="390865"/>
                </a:cubicBezTo>
                <a:cubicBezTo>
                  <a:pt x="1093823" y="390865"/>
                  <a:pt x="1100992" y="388023"/>
                  <a:pt x="1108159" y="392287"/>
                </a:cubicBezTo>
                <a:cubicBezTo>
                  <a:pt x="1108159" y="395129"/>
                  <a:pt x="1108159" y="396551"/>
                  <a:pt x="1109593" y="397972"/>
                </a:cubicBezTo>
                <a:cubicBezTo>
                  <a:pt x="1106725" y="397972"/>
                  <a:pt x="1106725" y="397972"/>
                  <a:pt x="1109593" y="400815"/>
                </a:cubicBezTo>
                <a:lnTo>
                  <a:pt x="1112461" y="400815"/>
                </a:lnTo>
                <a:cubicBezTo>
                  <a:pt x="1111026" y="399394"/>
                  <a:pt x="1109593" y="397972"/>
                  <a:pt x="1109593" y="396551"/>
                </a:cubicBezTo>
                <a:cubicBezTo>
                  <a:pt x="1111026" y="396551"/>
                  <a:pt x="1113893" y="396551"/>
                  <a:pt x="1112461" y="395129"/>
                </a:cubicBezTo>
                <a:cubicBezTo>
                  <a:pt x="1111026" y="392287"/>
                  <a:pt x="1109593" y="392287"/>
                  <a:pt x="1108159" y="390865"/>
                </a:cubicBezTo>
                <a:cubicBezTo>
                  <a:pt x="1106725" y="385180"/>
                  <a:pt x="1105292" y="378073"/>
                  <a:pt x="1092389" y="379495"/>
                </a:cubicBezTo>
                <a:close/>
                <a:moveTo>
                  <a:pt x="365563" y="379494"/>
                </a:moveTo>
                <a:cubicBezTo>
                  <a:pt x="352662" y="386601"/>
                  <a:pt x="341191" y="395128"/>
                  <a:pt x="328290" y="403656"/>
                </a:cubicBezTo>
                <a:cubicBezTo>
                  <a:pt x="345493" y="385178"/>
                  <a:pt x="346927" y="393708"/>
                  <a:pt x="365563" y="379494"/>
                </a:cubicBezTo>
                <a:close/>
                <a:moveTo>
                  <a:pt x="1879188" y="377955"/>
                </a:moveTo>
                <a:lnTo>
                  <a:pt x="1879427" y="378073"/>
                </a:lnTo>
                <a:lnTo>
                  <a:pt x="1879634" y="379503"/>
                </a:lnTo>
                <a:close/>
                <a:moveTo>
                  <a:pt x="1790545" y="370966"/>
                </a:moveTo>
                <a:cubicBezTo>
                  <a:pt x="1791978" y="376653"/>
                  <a:pt x="1799147" y="390865"/>
                  <a:pt x="1806314" y="402236"/>
                </a:cubicBezTo>
                <a:cubicBezTo>
                  <a:pt x="1813483" y="415027"/>
                  <a:pt x="1819217" y="426398"/>
                  <a:pt x="1823517" y="426398"/>
                </a:cubicBezTo>
                <a:cubicBezTo>
                  <a:pt x="1824951" y="429241"/>
                  <a:pt x="1819217" y="419291"/>
                  <a:pt x="1813483" y="406500"/>
                </a:cubicBezTo>
                <a:cubicBezTo>
                  <a:pt x="1806314" y="393708"/>
                  <a:pt x="1796279" y="379494"/>
                  <a:pt x="1790545" y="370966"/>
                </a:cubicBezTo>
                <a:close/>
                <a:moveTo>
                  <a:pt x="336892" y="370966"/>
                </a:moveTo>
                <a:cubicBezTo>
                  <a:pt x="325423" y="380916"/>
                  <a:pt x="303918" y="402235"/>
                  <a:pt x="283848" y="419291"/>
                </a:cubicBezTo>
                <a:cubicBezTo>
                  <a:pt x="263778" y="436348"/>
                  <a:pt x="243708" y="451981"/>
                  <a:pt x="235106" y="449139"/>
                </a:cubicBezTo>
                <a:cubicBezTo>
                  <a:pt x="248008" y="437768"/>
                  <a:pt x="265212" y="422134"/>
                  <a:pt x="283848" y="407920"/>
                </a:cubicBezTo>
                <a:cubicBezTo>
                  <a:pt x="302485" y="393707"/>
                  <a:pt x="321121" y="379494"/>
                  <a:pt x="336892" y="370966"/>
                </a:cubicBezTo>
                <a:close/>
                <a:moveTo>
                  <a:pt x="344956" y="363504"/>
                </a:moveTo>
                <a:cubicBezTo>
                  <a:pt x="346568" y="362438"/>
                  <a:pt x="346927" y="362438"/>
                  <a:pt x="345493" y="363859"/>
                </a:cubicBezTo>
                <a:cubicBezTo>
                  <a:pt x="344060" y="365280"/>
                  <a:pt x="339758" y="368123"/>
                  <a:pt x="336891" y="369544"/>
                </a:cubicBezTo>
                <a:cubicBezTo>
                  <a:pt x="340476" y="366702"/>
                  <a:pt x="343343" y="364570"/>
                  <a:pt x="344956" y="363504"/>
                </a:cubicBezTo>
                <a:close/>
                <a:moveTo>
                  <a:pt x="1134860" y="362794"/>
                </a:moveTo>
                <a:cubicBezTo>
                  <a:pt x="1132530" y="362794"/>
                  <a:pt x="1130380" y="363860"/>
                  <a:pt x="1129664" y="365281"/>
                </a:cubicBezTo>
                <a:cubicBezTo>
                  <a:pt x="1132531" y="366702"/>
                  <a:pt x="1135396" y="368125"/>
                  <a:pt x="1138265" y="368125"/>
                </a:cubicBezTo>
                <a:lnTo>
                  <a:pt x="1141132" y="366702"/>
                </a:lnTo>
                <a:cubicBezTo>
                  <a:pt x="1139699" y="363860"/>
                  <a:pt x="1137190" y="362794"/>
                  <a:pt x="1134860" y="362794"/>
                </a:cubicBezTo>
                <a:close/>
                <a:moveTo>
                  <a:pt x="364131" y="362438"/>
                </a:moveTo>
                <a:lnTo>
                  <a:pt x="344060" y="379493"/>
                </a:lnTo>
                <a:lnTo>
                  <a:pt x="342626" y="372388"/>
                </a:lnTo>
                <a:close/>
                <a:moveTo>
                  <a:pt x="1871519" y="361461"/>
                </a:moveTo>
                <a:cubicBezTo>
                  <a:pt x="1871900" y="361106"/>
                  <a:pt x="1872976" y="361727"/>
                  <a:pt x="1875126" y="363859"/>
                </a:cubicBezTo>
                <a:lnTo>
                  <a:pt x="1879188" y="377955"/>
                </a:lnTo>
                <a:lnTo>
                  <a:pt x="1876560" y="376653"/>
                </a:lnTo>
                <a:cubicBezTo>
                  <a:pt x="1875485" y="372388"/>
                  <a:pt x="1870377" y="362527"/>
                  <a:pt x="1871519" y="361461"/>
                </a:cubicBezTo>
                <a:close/>
                <a:moveTo>
                  <a:pt x="1769041" y="355332"/>
                </a:moveTo>
                <a:cubicBezTo>
                  <a:pt x="1770475" y="359596"/>
                  <a:pt x="1771908" y="363859"/>
                  <a:pt x="1773342" y="368123"/>
                </a:cubicBezTo>
                <a:cubicBezTo>
                  <a:pt x="1770475" y="368123"/>
                  <a:pt x="1770475" y="369546"/>
                  <a:pt x="1777642" y="383758"/>
                </a:cubicBezTo>
                <a:lnTo>
                  <a:pt x="1773342" y="368123"/>
                </a:lnTo>
                <a:cubicBezTo>
                  <a:pt x="1776209" y="369546"/>
                  <a:pt x="1780509" y="372389"/>
                  <a:pt x="1781944" y="372389"/>
                </a:cubicBezTo>
                <a:cubicBezTo>
                  <a:pt x="1783377" y="372389"/>
                  <a:pt x="1783377" y="372389"/>
                  <a:pt x="1780509" y="368123"/>
                </a:cubicBezTo>
                <a:cubicBezTo>
                  <a:pt x="1779077" y="365282"/>
                  <a:pt x="1776209" y="361018"/>
                  <a:pt x="1769041" y="355332"/>
                </a:cubicBezTo>
                <a:close/>
                <a:moveTo>
                  <a:pt x="1846455" y="302743"/>
                </a:moveTo>
                <a:cubicBezTo>
                  <a:pt x="1853623" y="315534"/>
                  <a:pt x="1853623" y="324062"/>
                  <a:pt x="1852189" y="328326"/>
                </a:cubicBezTo>
                <a:cubicBezTo>
                  <a:pt x="1850756" y="332591"/>
                  <a:pt x="1847888" y="334012"/>
                  <a:pt x="1846455" y="331169"/>
                </a:cubicBezTo>
                <a:cubicBezTo>
                  <a:pt x="1846455" y="322641"/>
                  <a:pt x="1846455" y="312693"/>
                  <a:pt x="1846455" y="302743"/>
                </a:cubicBezTo>
                <a:close/>
                <a:moveTo>
                  <a:pt x="434815" y="297805"/>
                </a:moveTo>
                <a:lnTo>
                  <a:pt x="420936" y="310205"/>
                </a:lnTo>
                <a:cubicBezTo>
                  <a:pt x="416098" y="314824"/>
                  <a:pt x="412156" y="319088"/>
                  <a:pt x="410005" y="322642"/>
                </a:cubicBezTo>
                <a:lnTo>
                  <a:pt x="408572" y="308428"/>
                </a:lnTo>
                <a:cubicBezTo>
                  <a:pt x="412873" y="308428"/>
                  <a:pt x="417532" y="307006"/>
                  <a:pt x="422549" y="304697"/>
                </a:cubicBezTo>
                <a:close/>
                <a:moveTo>
                  <a:pt x="1088089" y="294215"/>
                </a:moveTo>
                <a:cubicBezTo>
                  <a:pt x="1095258" y="297058"/>
                  <a:pt x="1096690" y="299900"/>
                  <a:pt x="1105292" y="301322"/>
                </a:cubicBezTo>
                <a:lnTo>
                  <a:pt x="1105292" y="309850"/>
                </a:lnTo>
                <a:cubicBezTo>
                  <a:pt x="1113893" y="316957"/>
                  <a:pt x="1118195" y="309850"/>
                  <a:pt x="1122495" y="307006"/>
                </a:cubicBezTo>
                <a:lnTo>
                  <a:pt x="1121061" y="312693"/>
                </a:lnTo>
                <a:cubicBezTo>
                  <a:pt x="1122495" y="314113"/>
                  <a:pt x="1122495" y="314113"/>
                  <a:pt x="1123929" y="314113"/>
                </a:cubicBezTo>
                <a:lnTo>
                  <a:pt x="1122495" y="318377"/>
                </a:lnTo>
                <a:cubicBezTo>
                  <a:pt x="1139698" y="311270"/>
                  <a:pt x="1136831" y="336855"/>
                  <a:pt x="1151167" y="328327"/>
                </a:cubicBezTo>
                <a:cubicBezTo>
                  <a:pt x="1149732" y="331169"/>
                  <a:pt x="1141132" y="331169"/>
                  <a:pt x="1135396" y="331169"/>
                </a:cubicBezTo>
                <a:cubicBezTo>
                  <a:pt x="1131096" y="336855"/>
                  <a:pt x="1138265" y="336855"/>
                  <a:pt x="1141132" y="341119"/>
                </a:cubicBezTo>
                <a:lnTo>
                  <a:pt x="1154034" y="338276"/>
                </a:lnTo>
                <a:cubicBezTo>
                  <a:pt x="1145432" y="349647"/>
                  <a:pt x="1165502" y="341119"/>
                  <a:pt x="1168370" y="352490"/>
                </a:cubicBezTo>
                <a:cubicBezTo>
                  <a:pt x="1155468" y="359597"/>
                  <a:pt x="1184140" y="378073"/>
                  <a:pt x="1182705" y="383759"/>
                </a:cubicBezTo>
                <a:cubicBezTo>
                  <a:pt x="1175538" y="393708"/>
                  <a:pt x="1172671" y="375230"/>
                  <a:pt x="1164068" y="379495"/>
                </a:cubicBezTo>
                <a:cubicBezTo>
                  <a:pt x="1161202" y="385180"/>
                  <a:pt x="1169804" y="385180"/>
                  <a:pt x="1171237" y="389444"/>
                </a:cubicBezTo>
                <a:lnTo>
                  <a:pt x="1156901" y="386601"/>
                </a:lnTo>
                <a:cubicBezTo>
                  <a:pt x="1151167" y="392287"/>
                  <a:pt x="1169804" y="392287"/>
                  <a:pt x="1162635" y="393708"/>
                </a:cubicBezTo>
                <a:cubicBezTo>
                  <a:pt x="1168370" y="402236"/>
                  <a:pt x="1168370" y="393708"/>
                  <a:pt x="1179838" y="396551"/>
                </a:cubicBezTo>
                <a:cubicBezTo>
                  <a:pt x="1175538" y="396551"/>
                  <a:pt x="1168370" y="400815"/>
                  <a:pt x="1172671" y="405079"/>
                </a:cubicBezTo>
                <a:cubicBezTo>
                  <a:pt x="1176971" y="406499"/>
                  <a:pt x="1179838" y="399394"/>
                  <a:pt x="1179838" y="405079"/>
                </a:cubicBezTo>
                <a:cubicBezTo>
                  <a:pt x="1165502" y="419293"/>
                  <a:pt x="1179838" y="430662"/>
                  <a:pt x="1171237" y="444876"/>
                </a:cubicBezTo>
                <a:lnTo>
                  <a:pt x="1178405" y="446297"/>
                </a:lnTo>
                <a:cubicBezTo>
                  <a:pt x="1175538" y="447719"/>
                  <a:pt x="1172671" y="447719"/>
                  <a:pt x="1174104" y="450560"/>
                </a:cubicBezTo>
                <a:lnTo>
                  <a:pt x="1178405" y="451983"/>
                </a:lnTo>
                <a:cubicBezTo>
                  <a:pt x="1176971" y="454826"/>
                  <a:pt x="1161202" y="466195"/>
                  <a:pt x="1159768" y="477566"/>
                </a:cubicBezTo>
                <a:lnTo>
                  <a:pt x="1169804" y="476145"/>
                </a:lnTo>
                <a:lnTo>
                  <a:pt x="1156901" y="481830"/>
                </a:lnTo>
                <a:lnTo>
                  <a:pt x="1169804" y="486094"/>
                </a:lnTo>
                <a:cubicBezTo>
                  <a:pt x="1156901" y="483252"/>
                  <a:pt x="1159768" y="497465"/>
                  <a:pt x="1152601" y="504572"/>
                </a:cubicBezTo>
                <a:lnTo>
                  <a:pt x="1159768" y="507415"/>
                </a:lnTo>
                <a:lnTo>
                  <a:pt x="1152601" y="510258"/>
                </a:lnTo>
                <a:lnTo>
                  <a:pt x="1158335" y="510258"/>
                </a:lnTo>
                <a:cubicBezTo>
                  <a:pt x="1155468" y="514522"/>
                  <a:pt x="1141132" y="515942"/>
                  <a:pt x="1143999" y="524470"/>
                </a:cubicBezTo>
                <a:cubicBezTo>
                  <a:pt x="1143999" y="518785"/>
                  <a:pt x="1155468" y="523049"/>
                  <a:pt x="1161202" y="525892"/>
                </a:cubicBezTo>
                <a:lnTo>
                  <a:pt x="1138265" y="537262"/>
                </a:lnTo>
                <a:cubicBezTo>
                  <a:pt x="1142565" y="540105"/>
                  <a:pt x="1141132" y="548633"/>
                  <a:pt x="1149732" y="545791"/>
                </a:cubicBezTo>
                <a:lnTo>
                  <a:pt x="1138265" y="548633"/>
                </a:lnTo>
                <a:lnTo>
                  <a:pt x="1143999" y="550055"/>
                </a:lnTo>
                <a:cubicBezTo>
                  <a:pt x="1143999" y="579902"/>
                  <a:pt x="1090956" y="581324"/>
                  <a:pt x="1106725" y="616858"/>
                </a:cubicBezTo>
                <a:lnTo>
                  <a:pt x="1109593" y="616858"/>
                </a:lnTo>
                <a:lnTo>
                  <a:pt x="1089523" y="625386"/>
                </a:lnTo>
                <a:cubicBezTo>
                  <a:pt x="1090956" y="628227"/>
                  <a:pt x="1100992" y="633913"/>
                  <a:pt x="1102425" y="639598"/>
                </a:cubicBezTo>
                <a:cubicBezTo>
                  <a:pt x="1092389" y="632491"/>
                  <a:pt x="1096690" y="646705"/>
                  <a:pt x="1086656" y="645284"/>
                </a:cubicBezTo>
                <a:cubicBezTo>
                  <a:pt x="1090956" y="650969"/>
                  <a:pt x="1095258" y="648126"/>
                  <a:pt x="1099558" y="649548"/>
                </a:cubicBezTo>
                <a:cubicBezTo>
                  <a:pt x="1105292" y="668024"/>
                  <a:pt x="1080922" y="669447"/>
                  <a:pt x="1082355" y="687923"/>
                </a:cubicBezTo>
                <a:cubicBezTo>
                  <a:pt x="1073753" y="666604"/>
                  <a:pt x="1078053" y="668024"/>
                  <a:pt x="1076620" y="655233"/>
                </a:cubicBezTo>
                <a:cubicBezTo>
                  <a:pt x="1063717" y="663761"/>
                  <a:pt x="1073753" y="670867"/>
                  <a:pt x="1065152" y="682238"/>
                </a:cubicBezTo>
                <a:lnTo>
                  <a:pt x="1072320" y="677974"/>
                </a:lnTo>
                <a:cubicBezTo>
                  <a:pt x="1086656" y="692188"/>
                  <a:pt x="1055117" y="693609"/>
                  <a:pt x="1072320" y="703558"/>
                </a:cubicBezTo>
                <a:cubicBezTo>
                  <a:pt x="1066586" y="707822"/>
                  <a:pt x="1052250" y="707822"/>
                  <a:pt x="1046516" y="713508"/>
                </a:cubicBezTo>
                <a:cubicBezTo>
                  <a:pt x="1046516" y="717772"/>
                  <a:pt x="1047949" y="719192"/>
                  <a:pt x="1050816" y="720615"/>
                </a:cubicBezTo>
                <a:lnTo>
                  <a:pt x="1060852" y="722035"/>
                </a:lnTo>
                <a:lnTo>
                  <a:pt x="1059417" y="724879"/>
                </a:lnTo>
                <a:cubicBezTo>
                  <a:pt x="1070886" y="724879"/>
                  <a:pt x="1079487" y="750462"/>
                  <a:pt x="1086656" y="741934"/>
                </a:cubicBezTo>
                <a:cubicBezTo>
                  <a:pt x="1092389" y="751884"/>
                  <a:pt x="1102425" y="751884"/>
                  <a:pt x="1108159" y="758990"/>
                </a:cubicBezTo>
                <a:lnTo>
                  <a:pt x="1112461" y="750462"/>
                </a:lnTo>
                <a:cubicBezTo>
                  <a:pt x="1115328" y="754726"/>
                  <a:pt x="1118195" y="760412"/>
                  <a:pt x="1122495" y="760412"/>
                </a:cubicBezTo>
                <a:cubicBezTo>
                  <a:pt x="1122495" y="758990"/>
                  <a:pt x="1122495" y="757569"/>
                  <a:pt x="1122495" y="756148"/>
                </a:cubicBezTo>
                <a:cubicBezTo>
                  <a:pt x="1133964" y="767519"/>
                  <a:pt x="1145432" y="771783"/>
                  <a:pt x="1156901" y="777467"/>
                </a:cubicBezTo>
                <a:cubicBezTo>
                  <a:pt x="1158335" y="771783"/>
                  <a:pt x="1159768" y="767519"/>
                  <a:pt x="1154034" y="763253"/>
                </a:cubicBezTo>
                <a:cubicBezTo>
                  <a:pt x="1168370" y="758990"/>
                  <a:pt x="1178405" y="785995"/>
                  <a:pt x="1195608"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1"/>
                  <a:pt x="1247217" y="803052"/>
                </a:cubicBezTo>
                <a:cubicBezTo>
                  <a:pt x="1258686" y="821528"/>
                  <a:pt x="1280189" y="827215"/>
                  <a:pt x="1295959" y="838584"/>
                </a:cubicBezTo>
                <a:lnTo>
                  <a:pt x="1301693" y="845691"/>
                </a:lnTo>
                <a:lnTo>
                  <a:pt x="1303126" y="844270"/>
                </a:lnTo>
                <a:lnTo>
                  <a:pt x="1298826" y="838584"/>
                </a:lnTo>
                <a:cubicBezTo>
                  <a:pt x="1305993" y="842849"/>
                  <a:pt x="1311728" y="848534"/>
                  <a:pt x="1314595" y="855641"/>
                </a:cubicBezTo>
                <a:cubicBezTo>
                  <a:pt x="1316029" y="852798"/>
                  <a:pt x="1321764" y="845691"/>
                  <a:pt x="1327498" y="844270"/>
                </a:cubicBezTo>
                <a:cubicBezTo>
                  <a:pt x="1323197" y="855641"/>
                  <a:pt x="1353303" y="844270"/>
                  <a:pt x="1356170" y="859905"/>
                </a:cubicBezTo>
                <a:cubicBezTo>
                  <a:pt x="1357603" y="858484"/>
                  <a:pt x="1353303" y="857062"/>
                  <a:pt x="1357603" y="854219"/>
                </a:cubicBezTo>
                <a:cubicBezTo>
                  <a:pt x="1379107" y="865589"/>
                  <a:pt x="1404911" y="892595"/>
                  <a:pt x="1435016" y="895438"/>
                </a:cubicBezTo>
                <a:cubicBezTo>
                  <a:pt x="1426414" y="918180"/>
                  <a:pt x="1450786" y="922444"/>
                  <a:pt x="1460820" y="938078"/>
                </a:cubicBezTo>
                <a:cubicBezTo>
                  <a:pt x="1470856" y="926708"/>
                  <a:pt x="1456520" y="928128"/>
                  <a:pt x="1456520" y="916757"/>
                </a:cubicBezTo>
                <a:cubicBezTo>
                  <a:pt x="1461896" y="921022"/>
                  <a:pt x="1464047" y="910895"/>
                  <a:pt x="1469019" y="912161"/>
                </a:cubicBezTo>
                <a:lnTo>
                  <a:pt x="1474695" y="917728"/>
                </a:lnTo>
                <a:lnTo>
                  <a:pt x="1474082" y="922799"/>
                </a:lnTo>
                <a:cubicBezTo>
                  <a:pt x="1473007" y="925996"/>
                  <a:pt x="1473007" y="928839"/>
                  <a:pt x="1479458" y="929549"/>
                </a:cubicBezTo>
                <a:lnTo>
                  <a:pt x="1483758" y="921021"/>
                </a:lnTo>
                <a:lnTo>
                  <a:pt x="1486625" y="935235"/>
                </a:lnTo>
                <a:cubicBezTo>
                  <a:pt x="1513864" y="940920"/>
                  <a:pt x="1532499" y="956555"/>
                  <a:pt x="1558304" y="956555"/>
                </a:cubicBezTo>
                <a:cubicBezTo>
                  <a:pt x="1558304" y="959398"/>
                  <a:pt x="1556871" y="963662"/>
                  <a:pt x="1552570" y="965082"/>
                </a:cubicBezTo>
                <a:cubicBezTo>
                  <a:pt x="1562605" y="969346"/>
                  <a:pt x="1566905" y="989246"/>
                  <a:pt x="1582676" y="984981"/>
                </a:cubicBezTo>
                <a:lnTo>
                  <a:pt x="1581241" y="980717"/>
                </a:lnTo>
                <a:cubicBezTo>
                  <a:pt x="1602746" y="980717"/>
                  <a:pt x="1594144" y="999195"/>
                  <a:pt x="1614215" y="1011987"/>
                </a:cubicBezTo>
                <a:cubicBezTo>
                  <a:pt x="1609913" y="1010566"/>
                  <a:pt x="1601311" y="999195"/>
                  <a:pt x="1595577" y="1009145"/>
                </a:cubicBezTo>
                <a:cubicBezTo>
                  <a:pt x="1594144" y="1016250"/>
                  <a:pt x="1605613" y="1020514"/>
                  <a:pt x="1611347" y="1016250"/>
                </a:cubicBezTo>
                <a:lnTo>
                  <a:pt x="1604179" y="1027621"/>
                </a:lnTo>
                <a:cubicBezTo>
                  <a:pt x="1604179" y="1019093"/>
                  <a:pt x="1595577" y="1016250"/>
                  <a:pt x="1591277" y="1010566"/>
                </a:cubicBezTo>
                <a:cubicBezTo>
                  <a:pt x="1592710" y="1011987"/>
                  <a:pt x="1591277" y="1014830"/>
                  <a:pt x="1591277" y="1017673"/>
                </a:cubicBezTo>
                <a:cubicBezTo>
                  <a:pt x="1586976" y="1011987"/>
                  <a:pt x="1579809" y="1009145"/>
                  <a:pt x="1574074" y="1002038"/>
                </a:cubicBezTo>
                <a:lnTo>
                  <a:pt x="1585543" y="1006302"/>
                </a:lnTo>
                <a:cubicBezTo>
                  <a:pt x="1586976" y="992088"/>
                  <a:pt x="1568340" y="997774"/>
                  <a:pt x="1565473" y="992088"/>
                </a:cubicBezTo>
                <a:cubicBezTo>
                  <a:pt x="1559738" y="1003459"/>
                  <a:pt x="1566905" y="1004880"/>
                  <a:pt x="1556871" y="1010566"/>
                </a:cubicBezTo>
                <a:cubicBezTo>
                  <a:pt x="1536801" y="1006302"/>
                  <a:pt x="1551137" y="993510"/>
                  <a:pt x="1538234" y="976453"/>
                </a:cubicBezTo>
                <a:lnTo>
                  <a:pt x="1542535" y="973612"/>
                </a:lnTo>
                <a:cubicBezTo>
                  <a:pt x="1536801" y="969346"/>
                  <a:pt x="1538234" y="956555"/>
                  <a:pt x="1526765" y="960819"/>
                </a:cubicBezTo>
                <a:cubicBezTo>
                  <a:pt x="1523898" y="967925"/>
                  <a:pt x="1529632" y="970769"/>
                  <a:pt x="1531067" y="975032"/>
                </a:cubicBezTo>
                <a:cubicBezTo>
                  <a:pt x="1528199" y="977876"/>
                  <a:pt x="1526765" y="957977"/>
                  <a:pt x="1518164" y="962241"/>
                </a:cubicBezTo>
                <a:cubicBezTo>
                  <a:pt x="1519598" y="973612"/>
                  <a:pt x="1531067" y="983560"/>
                  <a:pt x="1539668" y="987824"/>
                </a:cubicBezTo>
                <a:cubicBezTo>
                  <a:pt x="1538234" y="990667"/>
                  <a:pt x="1535367" y="993510"/>
                  <a:pt x="1535367" y="999195"/>
                </a:cubicBezTo>
                <a:cubicBezTo>
                  <a:pt x="1512429" y="979296"/>
                  <a:pt x="1488059" y="953713"/>
                  <a:pt x="1459388" y="948027"/>
                </a:cubicBezTo>
                <a:cubicBezTo>
                  <a:pt x="1466555" y="967925"/>
                  <a:pt x="1452219" y="946606"/>
                  <a:pt x="1449352" y="962241"/>
                </a:cubicBezTo>
                <a:cubicBezTo>
                  <a:pt x="1452219" y="950870"/>
                  <a:pt x="1439317" y="956555"/>
                  <a:pt x="1433583" y="949449"/>
                </a:cubicBezTo>
                <a:cubicBezTo>
                  <a:pt x="1424982" y="959398"/>
                  <a:pt x="1443617" y="965082"/>
                  <a:pt x="1435016" y="969346"/>
                </a:cubicBezTo>
                <a:cubicBezTo>
                  <a:pt x="1422114" y="960819"/>
                  <a:pt x="1412079" y="932392"/>
                  <a:pt x="1392008" y="928128"/>
                </a:cubicBezTo>
                <a:cubicBezTo>
                  <a:pt x="1390576" y="933814"/>
                  <a:pt x="1394876" y="935235"/>
                  <a:pt x="1394876" y="938078"/>
                </a:cubicBezTo>
                <a:cubicBezTo>
                  <a:pt x="1384841" y="929549"/>
                  <a:pt x="1380540" y="896859"/>
                  <a:pt x="1364771" y="911073"/>
                </a:cubicBezTo>
                <a:cubicBezTo>
                  <a:pt x="1367638" y="919601"/>
                  <a:pt x="1371938" y="929549"/>
                  <a:pt x="1374805" y="938078"/>
                </a:cubicBezTo>
                <a:cubicBezTo>
                  <a:pt x="1373373" y="938078"/>
                  <a:pt x="1370505" y="938078"/>
                  <a:pt x="1366204" y="939499"/>
                </a:cubicBezTo>
                <a:lnTo>
                  <a:pt x="1367638"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1"/>
                  <a:pt x="1298826" y="921021"/>
                  <a:pt x="1314595" y="928128"/>
                </a:cubicBezTo>
                <a:cubicBezTo>
                  <a:pt x="1320329" y="919601"/>
                  <a:pt x="1305993" y="912494"/>
                  <a:pt x="1311728" y="913916"/>
                </a:cubicBezTo>
                <a:cubicBezTo>
                  <a:pt x="1317462" y="919601"/>
                  <a:pt x="1333232" y="916757"/>
                  <a:pt x="1334665" y="928128"/>
                </a:cubicBezTo>
                <a:lnTo>
                  <a:pt x="1317462" y="919601"/>
                </a:lnTo>
                <a:cubicBezTo>
                  <a:pt x="1311728" y="935235"/>
                  <a:pt x="1324631" y="923864"/>
                  <a:pt x="1324631" y="932392"/>
                </a:cubicBezTo>
                <a:cubicBezTo>
                  <a:pt x="1314595" y="942342"/>
                  <a:pt x="1310295" y="923864"/>
                  <a:pt x="1300259" y="928128"/>
                </a:cubicBezTo>
                <a:lnTo>
                  <a:pt x="1301693" y="929549"/>
                </a:lnTo>
                <a:cubicBezTo>
                  <a:pt x="1288791" y="921021"/>
                  <a:pt x="1290225" y="925285"/>
                  <a:pt x="1278756" y="912494"/>
                </a:cubicBezTo>
                <a:cubicBezTo>
                  <a:pt x="1283056" y="899702"/>
                  <a:pt x="1287358" y="906809"/>
                  <a:pt x="1295959" y="903966"/>
                </a:cubicBezTo>
                <a:cubicBezTo>
                  <a:pt x="1274455" y="892595"/>
                  <a:pt x="1254385" y="854219"/>
                  <a:pt x="1221413" y="868433"/>
                </a:cubicBezTo>
                <a:lnTo>
                  <a:pt x="1230014" y="885488"/>
                </a:lnTo>
                <a:cubicBezTo>
                  <a:pt x="1219979" y="884067"/>
                  <a:pt x="1211377" y="865589"/>
                  <a:pt x="1204210" y="882646"/>
                </a:cubicBezTo>
                <a:cubicBezTo>
                  <a:pt x="1217111" y="881224"/>
                  <a:pt x="1207077" y="891174"/>
                  <a:pt x="1211377" y="895438"/>
                </a:cubicBezTo>
                <a:lnTo>
                  <a:pt x="1214244" y="898281"/>
                </a:lnTo>
                <a:cubicBezTo>
                  <a:pt x="1214244" y="898281"/>
                  <a:pt x="1217111" y="902545"/>
                  <a:pt x="1214244" y="903966"/>
                </a:cubicBezTo>
                <a:cubicBezTo>
                  <a:pt x="1209944" y="891174"/>
                  <a:pt x="1199908" y="882646"/>
                  <a:pt x="1194174" y="874117"/>
                </a:cubicBezTo>
                <a:cubicBezTo>
                  <a:pt x="1195608" y="879803"/>
                  <a:pt x="1185573" y="882646"/>
                  <a:pt x="1184140" y="884067"/>
                </a:cubicBezTo>
                <a:cubicBezTo>
                  <a:pt x="1176971" y="876960"/>
                  <a:pt x="1187007" y="875540"/>
                  <a:pt x="1189874" y="871276"/>
                </a:cubicBezTo>
                <a:cubicBezTo>
                  <a:pt x="1185573" y="868433"/>
                  <a:pt x="1182705" y="857062"/>
                  <a:pt x="1175538" y="864169"/>
                </a:cubicBezTo>
                <a:cubicBezTo>
                  <a:pt x="1166937" y="868433"/>
                  <a:pt x="1179838" y="875540"/>
                  <a:pt x="1178405" y="882646"/>
                </a:cubicBezTo>
                <a:lnTo>
                  <a:pt x="1159768" y="859905"/>
                </a:lnTo>
                <a:lnTo>
                  <a:pt x="1159768" y="862748"/>
                </a:lnTo>
                <a:cubicBezTo>
                  <a:pt x="1158335" y="859905"/>
                  <a:pt x="1155468" y="855641"/>
                  <a:pt x="1152601" y="857062"/>
                </a:cubicBezTo>
                <a:lnTo>
                  <a:pt x="1151636" y="862322"/>
                </a:lnTo>
                <a:lnTo>
                  <a:pt x="1144906" y="858145"/>
                </a:lnTo>
                <a:cubicBezTo>
                  <a:pt x="1142117" y="853564"/>
                  <a:pt x="1139833" y="848334"/>
                  <a:pt x="1135935" y="846802"/>
                </a:cubicBezTo>
                <a:lnTo>
                  <a:pt x="1125761" y="849836"/>
                </a:lnTo>
                <a:lnTo>
                  <a:pt x="1125362" y="849955"/>
                </a:lnTo>
                <a:lnTo>
                  <a:pt x="1121061" y="841427"/>
                </a:lnTo>
                <a:cubicBezTo>
                  <a:pt x="1119628" y="841427"/>
                  <a:pt x="1116761" y="844270"/>
                  <a:pt x="1118195" y="845691"/>
                </a:cubicBezTo>
                <a:lnTo>
                  <a:pt x="1113893" y="837163"/>
                </a:lnTo>
                <a:cubicBezTo>
                  <a:pt x="1106368" y="828635"/>
                  <a:pt x="1105292" y="839295"/>
                  <a:pt x="1102806" y="845758"/>
                </a:cubicBezTo>
                <a:lnTo>
                  <a:pt x="1101310" y="847690"/>
                </a:lnTo>
                <a:lnTo>
                  <a:pt x="1099558" y="849955"/>
                </a:lnTo>
                <a:cubicBezTo>
                  <a:pt x="1093823" y="849955"/>
                  <a:pt x="1089523" y="854219"/>
                  <a:pt x="1090956" y="857062"/>
                </a:cubicBezTo>
                <a:lnTo>
                  <a:pt x="1080922" y="842849"/>
                </a:lnTo>
                <a:cubicBezTo>
                  <a:pt x="1080922" y="828635"/>
                  <a:pt x="1062284" y="818685"/>
                  <a:pt x="1070886" y="798787"/>
                </a:cubicBezTo>
                <a:cubicBezTo>
                  <a:pt x="1066586" y="798787"/>
                  <a:pt x="1062284" y="800209"/>
                  <a:pt x="1062284" y="804473"/>
                </a:cubicBezTo>
                <a:cubicBezTo>
                  <a:pt x="1053683" y="798787"/>
                  <a:pt x="1057985" y="820108"/>
                  <a:pt x="1043649" y="810158"/>
                </a:cubicBezTo>
                <a:cubicBezTo>
                  <a:pt x="1042214" y="813001"/>
                  <a:pt x="1045081" y="813001"/>
                  <a:pt x="1046516" y="815844"/>
                </a:cubicBezTo>
                <a:cubicBezTo>
                  <a:pt x="1042214" y="814421"/>
                  <a:pt x="1040781" y="813001"/>
                  <a:pt x="1040781" y="810158"/>
                </a:cubicBezTo>
                <a:cubicBezTo>
                  <a:pt x="1040781" y="813001"/>
                  <a:pt x="1039347" y="814421"/>
                  <a:pt x="1036480" y="817265"/>
                </a:cubicBezTo>
                <a:cubicBezTo>
                  <a:pt x="1039347" y="810158"/>
                  <a:pt x="1032180" y="808737"/>
                  <a:pt x="1027879" y="808737"/>
                </a:cubicBezTo>
                <a:lnTo>
                  <a:pt x="1027879" y="822951"/>
                </a:lnTo>
                <a:cubicBezTo>
                  <a:pt x="1026446" y="815844"/>
                  <a:pt x="1025011" y="813001"/>
                  <a:pt x="1017844" y="811580"/>
                </a:cubicBezTo>
                <a:lnTo>
                  <a:pt x="1013543" y="820108"/>
                </a:lnTo>
                <a:cubicBezTo>
                  <a:pt x="1003508" y="813001"/>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5"/>
                  <a:pt x="974837" y="825792"/>
                  <a:pt x="969102" y="828635"/>
                </a:cubicBezTo>
                <a:lnTo>
                  <a:pt x="977702" y="832899"/>
                </a:lnTo>
                <a:cubicBezTo>
                  <a:pt x="974837" y="834320"/>
                  <a:pt x="969102" y="835742"/>
                  <a:pt x="969102" y="838584"/>
                </a:cubicBezTo>
                <a:cubicBezTo>
                  <a:pt x="970535" y="840006"/>
                  <a:pt x="971969" y="840006"/>
                  <a:pt x="973402" y="840006"/>
                </a:cubicBezTo>
                <a:cubicBezTo>
                  <a:pt x="963367" y="845691"/>
                  <a:pt x="959067" y="854219"/>
                  <a:pt x="954767" y="861326"/>
                </a:cubicBezTo>
                <a:cubicBezTo>
                  <a:pt x="960501" y="864169"/>
                  <a:pt x="964801" y="865589"/>
                  <a:pt x="969102" y="862748"/>
                </a:cubicBezTo>
                <a:cubicBezTo>
                  <a:pt x="973402" y="874117"/>
                  <a:pt x="947598" y="876960"/>
                  <a:pt x="944731" y="889752"/>
                </a:cubicBezTo>
                <a:lnTo>
                  <a:pt x="949031" y="891174"/>
                </a:lnTo>
                <a:lnTo>
                  <a:pt x="938996" y="894017"/>
                </a:lnTo>
                <a:cubicBezTo>
                  <a:pt x="943298" y="894017"/>
                  <a:pt x="944731" y="896859"/>
                  <a:pt x="949031" y="898281"/>
                </a:cubicBezTo>
                <a:cubicBezTo>
                  <a:pt x="944731" y="909651"/>
                  <a:pt x="937564" y="922444"/>
                  <a:pt x="917493" y="919601"/>
                </a:cubicBezTo>
                <a:cubicBezTo>
                  <a:pt x="923228" y="918180"/>
                  <a:pt x="924661" y="929549"/>
                  <a:pt x="934695" y="926708"/>
                </a:cubicBezTo>
                <a:cubicBezTo>
                  <a:pt x="917493" y="930971"/>
                  <a:pt x="913192" y="946606"/>
                  <a:pt x="903158" y="956555"/>
                </a:cubicBezTo>
                <a:lnTo>
                  <a:pt x="895989" y="959398"/>
                </a:lnTo>
                <a:lnTo>
                  <a:pt x="897423" y="960819"/>
                </a:lnTo>
                <a:lnTo>
                  <a:pt x="901723" y="959398"/>
                </a:lnTo>
                <a:cubicBezTo>
                  <a:pt x="897423" y="963662"/>
                  <a:pt x="893122" y="966505"/>
                  <a:pt x="885955" y="967925"/>
                </a:cubicBezTo>
                <a:cubicBezTo>
                  <a:pt x="888822" y="969346"/>
                  <a:pt x="895989" y="975032"/>
                  <a:pt x="897423" y="979296"/>
                </a:cubicBezTo>
                <a:cubicBezTo>
                  <a:pt x="887387" y="973612"/>
                  <a:pt x="900290" y="997774"/>
                  <a:pt x="884520" y="997774"/>
                </a:cubicBezTo>
                <a:cubicBezTo>
                  <a:pt x="887387" y="1000616"/>
                  <a:pt x="887387" y="996352"/>
                  <a:pt x="890255" y="1000616"/>
                </a:cubicBezTo>
                <a:cubicBezTo>
                  <a:pt x="881653" y="1014830"/>
                  <a:pt x="855849" y="1029044"/>
                  <a:pt x="854416" y="1050363"/>
                </a:cubicBezTo>
                <a:cubicBezTo>
                  <a:pt x="832911" y="1040413"/>
                  <a:pt x="830044" y="1057470"/>
                  <a:pt x="815708" y="1061734"/>
                </a:cubicBezTo>
                <a:cubicBezTo>
                  <a:pt x="827177" y="1071682"/>
                  <a:pt x="825744" y="1060311"/>
                  <a:pt x="835778" y="1063155"/>
                </a:cubicBezTo>
                <a:cubicBezTo>
                  <a:pt x="830044" y="1065998"/>
                  <a:pt x="848681" y="1071682"/>
                  <a:pt x="834346" y="1075946"/>
                </a:cubicBezTo>
                <a:cubicBezTo>
                  <a:pt x="837213" y="1077368"/>
                  <a:pt x="837213" y="1077368"/>
                  <a:pt x="838646" y="1077368"/>
                </a:cubicBezTo>
                <a:cubicBezTo>
                  <a:pt x="834346" y="1080212"/>
                  <a:pt x="825744" y="1068841"/>
                  <a:pt x="824310" y="1077368"/>
                </a:cubicBezTo>
                <a:lnTo>
                  <a:pt x="832911" y="1083053"/>
                </a:lnTo>
                <a:lnTo>
                  <a:pt x="818575" y="1081632"/>
                </a:lnTo>
                <a:cubicBezTo>
                  <a:pt x="814275" y="1100110"/>
                  <a:pt x="799940" y="1110059"/>
                  <a:pt x="799940" y="1129957"/>
                </a:cubicBezTo>
                <a:cubicBezTo>
                  <a:pt x="798505" y="1129957"/>
                  <a:pt x="794205" y="1127114"/>
                  <a:pt x="792771" y="1124273"/>
                </a:cubicBezTo>
                <a:cubicBezTo>
                  <a:pt x="789904" y="1131378"/>
                  <a:pt x="771268" y="1129957"/>
                  <a:pt x="775568" y="1142749"/>
                </a:cubicBezTo>
                <a:lnTo>
                  <a:pt x="779869" y="1142749"/>
                </a:lnTo>
                <a:cubicBezTo>
                  <a:pt x="779869" y="1152699"/>
                  <a:pt x="774135" y="1152699"/>
                  <a:pt x="766966" y="1154120"/>
                </a:cubicBezTo>
                <a:lnTo>
                  <a:pt x="738295" y="1161227"/>
                </a:lnTo>
                <a:cubicBezTo>
                  <a:pt x="735428" y="1154120"/>
                  <a:pt x="733995" y="1147013"/>
                  <a:pt x="729693" y="1139907"/>
                </a:cubicBezTo>
                <a:cubicBezTo>
                  <a:pt x="731128" y="1141328"/>
                  <a:pt x="732560"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0" y="1132800"/>
                </a:lnTo>
                <a:cubicBezTo>
                  <a:pt x="732560" y="1131378"/>
                  <a:pt x="731128" y="1129957"/>
                  <a:pt x="731128" y="1128536"/>
                </a:cubicBezTo>
                <a:lnTo>
                  <a:pt x="754065" y="1122850"/>
                </a:lnTo>
                <a:cubicBezTo>
                  <a:pt x="752631" y="1122850"/>
                  <a:pt x="751198" y="1121429"/>
                  <a:pt x="749763" y="1118586"/>
                </a:cubicBezTo>
                <a:cubicBezTo>
                  <a:pt x="752631" y="1104374"/>
                  <a:pt x="765534" y="1118586"/>
                  <a:pt x="781302" y="1112902"/>
                </a:cubicBezTo>
                <a:lnTo>
                  <a:pt x="784169" y="1117166"/>
                </a:lnTo>
                <a:cubicBezTo>
                  <a:pt x="787037" y="1114323"/>
                  <a:pt x="799940" y="1118586"/>
                  <a:pt x="795638" y="1108638"/>
                </a:cubicBezTo>
                <a:lnTo>
                  <a:pt x="787685" y="1107095"/>
                </a:lnTo>
                <a:lnTo>
                  <a:pt x="792771" y="1101531"/>
                </a:lnTo>
                <a:cubicBezTo>
                  <a:pt x="781302" y="1098688"/>
                  <a:pt x="771268" y="1105795"/>
                  <a:pt x="768401" y="1111479"/>
                </a:cubicBezTo>
                <a:cubicBezTo>
                  <a:pt x="766966" y="1110059"/>
                  <a:pt x="762666" y="1107216"/>
                  <a:pt x="758365" y="1105795"/>
                </a:cubicBezTo>
                <a:cubicBezTo>
                  <a:pt x="767684" y="1099399"/>
                  <a:pt x="778077" y="1093358"/>
                  <a:pt x="786679" y="1086252"/>
                </a:cubicBezTo>
                <a:lnTo>
                  <a:pt x="801661" y="1064121"/>
                </a:lnTo>
                <a:lnTo>
                  <a:pt x="797967" y="1067241"/>
                </a:lnTo>
                <a:cubicBezTo>
                  <a:pt x="794921" y="1067774"/>
                  <a:pt x="791337" y="1068129"/>
                  <a:pt x="789903" y="1070261"/>
                </a:cubicBezTo>
                <a:cubicBezTo>
                  <a:pt x="791336" y="1067420"/>
                  <a:pt x="794205" y="1065997"/>
                  <a:pt x="787036" y="1063155"/>
                </a:cubicBezTo>
                <a:lnTo>
                  <a:pt x="802315" y="1063155"/>
                </a:lnTo>
                <a:lnTo>
                  <a:pt x="804240" y="1060311"/>
                </a:lnTo>
                <a:cubicBezTo>
                  <a:pt x="785604" y="1061734"/>
                  <a:pt x="807107" y="1056048"/>
                  <a:pt x="791338" y="1050363"/>
                </a:cubicBezTo>
                <a:cubicBezTo>
                  <a:pt x="801372" y="1054627"/>
                  <a:pt x="795638" y="1044678"/>
                  <a:pt x="802807" y="1041835"/>
                </a:cubicBezTo>
                <a:cubicBezTo>
                  <a:pt x="792771" y="1034728"/>
                  <a:pt x="788471" y="1047520"/>
                  <a:pt x="784169" y="1038992"/>
                </a:cubicBezTo>
                <a:cubicBezTo>
                  <a:pt x="792771" y="1030464"/>
                  <a:pt x="818575" y="1029044"/>
                  <a:pt x="821443" y="1014830"/>
                </a:cubicBezTo>
                <a:cubicBezTo>
                  <a:pt x="817143" y="1013409"/>
                  <a:pt x="815708" y="1016250"/>
                  <a:pt x="812841" y="1014830"/>
                </a:cubicBezTo>
                <a:cubicBezTo>
                  <a:pt x="820010" y="1009145"/>
                  <a:pt x="850114" y="1011987"/>
                  <a:pt x="837213" y="997774"/>
                </a:cubicBezTo>
                <a:cubicBezTo>
                  <a:pt x="828611" y="997774"/>
                  <a:pt x="820010" y="997774"/>
                  <a:pt x="811408" y="999195"/>
                </a:cubicBezTo>
                <a:cubicBezTo>
                  <a:pt x="811408" y="997774"/>
                  <a:pt x="811408" y="996352"/>
                  <a:pt x="809974" y="992088"/>
                </a:cubicBezTo>
                <a:lnTo>
                  <a:pt x="799940" y="990667"/>
                </a:lnTo>
                <a:cubicBezTo>
                  <a:pt x="804240" y="979296"/>
                  <a:pt x="821443" y="992088"/>
                  <a:pt x="834346" y="992088"/>
                </a:cubicBezTo>
                <a:lnTo>
                  <a:pt x="827177" y="980717"/>
                </a:lnTo>
                <a:cubicBezTo>
                  <a:pt x="825744" y="966505"/>
                  <a:pt x="838646" y="959398"/>
                  <a:pt x="857283" y="960819"/>
                </a:cubicBezTo>
                <a:cubicBezTo>
                  <a:pt x="858716" y="957977"/>
                  <a:pt x="863017" y="949449"/>
                  <a:pt x="851549" y="948027"/>
                </a:cubicBezTo>
                <a:cubicBezTo>
                  <a:pt x="835778" y="945184"/>
                  <a:pt x="824310" y="943763"/>
                  <a:pt x="818575" y="953713"/>
                </a:cubicBezTo>
                <a:cubicBezTo>
                  <a:pt x="827177" y="960819"/>
                  <a:pt x="834346" y="950870"/>
                  <a:pt x="832911" y="955134"/>
                </a:cubicBezTo>
                <a:cubicBezTo>
                  <a:pt x="828611" y="957977"/>
                  <a:pt x="831478" y="970769"/>
                  <a:pt x="821443" y="969346"/>
                </a:cubicBezTo>
                <a:lnTo>
                  <a:pt x="828611" y="957977"/>
                </a:lnTo>
                <a:cubicBezTo>
                  <a:pt x="814275" y="950870"/>
                  <a:pt x="825744" y="962241"/>
                  <a:pt x="817143" y="960819"/>
                </a:cubicBezTo>
                <a:cubicBezTo>
                  <a:pt x="807107" y="952291"/>
                  <a:pt x="824310" y="952291"/>
                  <a:pt x="820010" y="943763"/>
                </a:cubicBezTo>
                <a:lnTo>
                  <a:pt x="818575" y="943763"/>
                </a:lnTo>
                <a:cubicBezTo>
                  <a:pt x="827177" y="935235"/>
                  <a:pt x="822877" y="935235"/>
                  <a:pt x="834346" y="929549"/>
                </a:cubicBezTo>
                <a:cubicBezTo>
                  <a:pt x="847247" y="935235"/>
                  <a:pt x="840080" y="936656"/>
                  <a:pt x="842947" y="943763"/>
                </a:cubicBezTo>
                <a:cubicBezTo>
                  <a:pt x="851549" y="928128"/>
                  <a:pt x="887387" y="921021"/>
                  <a:pt x="873052" y="894017"/>
                </a:cubicBezTo>
                <a:lnTo>
                  <a:pt x="857283" y="896859"/>
                </a:lnTo>
                <a:cubicBezTo>
                  <a:pt x="858716" y="889752"/>
                  <a:pt x="875919" y="886910"/>
                  <a:pt x="858716" y="878383"/>
                </a:cubicBezTo>
                <a:cubicBezTo>
                  <a:pt x="860150" y="886910"/>
                  <a:pt x="851549" y="879803"/>
                  <a:pt x="847247" y="881224"/>
                </a:cubicBezTo>
                <a:lnTo>
                  <a:pt x="848681" y="881224"/>
                </a:lnTo>
                <a:cubicBezTo>
                  <a:pt x="847247" y="881224"/>
                  <a:pt x="844380" y="882646"/>
                  <a:pt x="842947" y="879803"/>
                </a:cubicBezTo>
                <a:cubicBezTo>
                  <a:pt x="854416" y="879803"/>
                  <a:pt x="861583" y="874117"/>
                  <a:pt x="870184" y="871276"/>
                </a:cubicBezTo>
                <a:cubicBezTo>
                  <a:pt x="864450" y="872696"/>
                  <a:pt x="861583" y="864169"/>
                  <a:pt x="860150" y="862748"/>
                </a:cubicBezTo>
                <a:cubicBezTo>
                  <a:pt x="864450" y="859905"/>
                  <a:pt x="867317" y="867012"/>
                  <a:pt x="871619" y="869853"/>
                </a:cubicBezTo>
                <a:cubicBezTo>
                  <a:pt x="873052" y="868433"/>
                  <a:pt x="884520" y="868433"/>
                  <a:pt x="877353" y="861326"/>
                </a:cubicBezTo>
                <a:cubicBezTo>
                  <a:pt x="873052" y="852798"/>
                  <a:pt x="867317" y="861326"/>
                  <a:pt x="860150" y="859905"/>
                </a:cubicBezTo>
                <a:lnTo>
                  <a:pt x="881653" y="849955"/>
                </a:lnTo>
                <a:lnTo>
                  <a:pt x="878786" y="849955"/>
                </a:lnTo>
                <a:cubicBezTo>
                  <a:pt x="883087"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7" y="818685"/>
                </a:cubicBezTo>
                <a:lnTo>
                  <a:pt x="895989" y="817265"/>
                </a:lnTo>
                <a:cubicBezTo>
                  <a:pt x="906025" y="811580"/>
                  <a:pt x="884520" y="808737"/>
                  <a:pt x="883087" y="804473"/>
                </a:cubicBezTo>
                <a:cubicBezTo>
                  <a:pt x="883087" y="801630"/>
                  <a:pt x="878786" y="795945"/>
                  <a:pt x="875919" y="797366"/>
                </a:cubicBezTo>
                <a:lnTo>
                  <a:pt x="888822" y="791681"/>
                </a:lnTo>
                <a:cubicBezTo>
                  <a:pt x="901723" y="794523"/>
                  <a:pt x="911759" y="781731"/>
                  <a:pt x="930395" y="791681"/>
                </a:cubicBezTo>
                <a:cubicBezTo>
                  <a:pt x="930395" y="788838"/>
                  <a:pt x="927528" y="784574"/>
                  <a:pt x="924661" y="784574"/>
                </a:cubicBezTo>
                <a:cubicBezTo>
                  <a:pt x="927528" y="781731"/>
                  <a:pt x="924661" y="780310"/>
                  <a:pt x="921793" y="778888"/>
                </a:cubicBezTo>
                <a:lnTo>
                  <a:pt x="913192" y="778888"/>
                </a:lnTo>
                <a:cubicBezTo>
                  <a:pt x="914626" y="778888"/>
                  <a:pt x="916059" y="777467"/>
                  <a:pt x="916059" y="776047"/>
                </a:cubicBezTo>
                <a:cubicBezTo>
                  <a:pt x="916059" y="776047"/>
                  <a:pt x="916059" y="774624"/>
                  <a:pt x="916059" y="773203"/>
                </a:cubicBezTo>
                <a:cubicBezTo>
                  <a:pt x="916059" y="771783"/>
                  <a:pt x="916059" y="771783"/>
                  <a:pt x="916059" y="770360"/>
                </a:cubicBezTo>
                <a:lnTo>
                  <a:pt x="911759" y="771783"/>
                </a:lnTo>
                <a:lnTo>
                  <a:pt x="908892" y="776047"/>
                </a:lnTo>
                <a:cubicBezTo>
                  <a:pt x="917493" y="751884"/>
                  <a:pt x="871619" y="780310"/>
                  <a:pt x="874486" y="749041"/>
                </a:cubicBezTo>
                <a:cubicBezTo>
                  <a:pt x="878786" y="753305"/>
                  <a:pt x="887387" y="746198"/>
                  <a:pt x="884520" y="760412"/>
                </a:cubicBezTo>
                <a:cubicBezTo>
                  <a:pt x="897423" y="758990"/>
                  <a:pt x="890255" y="741934"/>
                  <a:pt x="898856" y="736249"/>
                </a:cubicBezTo>
                <a:cubicBezTo>
                  <a:pt x="887387" y="720615"/>
                  <a:pt x="857283" y="724879"/>
                  <a:pt x="847247" y="700716"/>
                </a:cubicBezTo>
                <a:cubicBezTo>
                  <a:pt x="847247" y="704980"/>
                  <a:pt x="849039" y="707823"/>
                  <a:pt x="850473" y="710843"/>
                </a:cubicBezTo>
                <a:lnTo>
                  <a:pt x="850774" y="713968"/>
                </a:lnTo>
                <a:lnTo>
                  <a:pt x="845814" y="707822"/>
                </a:lnTo>
                <a:lnTo>
                  <a:pt x="844380" y="709244"/>
                </a:lnTo>
                <a:lnTo>
                  <a:pt x="850810" y="714342"/>
                </a:lnTo>
                <a:lnTo>
                  <a:pt x="851549" y="722035"/>
                </a:lnTo>
                <a:cubicBezTo>
                  <a:pt x="837213" y="720615"/>
                  <a:pt x="831478" y="692188"/>
                  <a:pt x="820010" y="677974"/>
                </a:cubicBezTo>
                <a:lnTo>
                  <a:pt x="817143" y="692188"/>
                </a:lnTo>
                <a:cubicBezTo>
                  <a:pt x="809974" y="676554"/>
                  <a:pt x="809974" y="695030"/>
                  <a:pt x="798505" y="685081"/>
                </a:cubicBezTo>
                <a:cubicBezTo>
                  <a:pt x="799940" y="683659"/>
                  <a:pt x="802807" y="680818"/>
                  <a:pt x="799940" y="679395"/>
                </a:cubicBezTo>
                <a:cubicBezTo>
                  <a:pt x="788471" y="675131"/>
                  <a:pt x="794205" y="689345"/>
                  <a:pt x="785604" y="689345"/>
                </a:cubicBezTo>
                <a:cubicBezTo>
                  <a:pt x="781302" y="665183"/>
                  <a:pt x="774135" y="699294"/>
                  <a:pt x="761232" y="682238"/>
                </a:cubicBezTo>
                <a:lnTo>
                  <a:pt x="761232" y="686502"/>
                </a:lnTo>
                <a:cubicBezTo>
                  <a:pt x="756215" y="680106"/>
                  <a:pt x="747614" y="679396"/>
                  <a:pt x="738295" y="679751"/>
                </a:cubicBezTo>
                <a:lnTo>
                  <a:pt x="718708" y="679495"/>
                </a:lnTo>
                <a:lnTo>
                  <a:pt x="722951" y="678396"/>
                </a:lnTo>
                <a:cubicBezTo>
                  <a:pt x="724407" y="677352"/>
                  <a:pt x="725751" y="675486"/>
                  <a:pt x="726826" y="672288"/>
                </a:cubicBezTo>
                <a:lnTo>
                  <a:pt x="709623" y="660919"/>
                </a:lnTo>
                <a:cubicBezTo>
                  <a:pt x="706756" y="663761"/>
                  <a:pt x="699589" y="660919"/>
                  <a:pt x="701022" y="669447"/>
                </a:cubicBezTo>
                <a:cubicBezTo>
                  <a:pt x="702456" y="672288"/>
                  <a:pt x="706756" y="670867"/>
                  <a:pt x="708190" y="670867"/>
                </a:cubicBezTo>
                <a:lnTo>
                  <a:pt x="703889" y="675131"/>
                </a:lnTo>
                <a:cubicBezTo>
                  <a:pt x="689553" y="660919"/>
                  <a:pt x="712490" y="658076"/>
                  <a:pt x="716792" y="646705"/>
                </a:cubicBezTo>
                <a:cubicBezTo>
                  <a:pt x="705323" y="646705"/>
                  <a:pt x="706756" y="635334"/>
                  <a:pt x="701022" y="632491"/>
                </a:cubicBezTo>
                <a:cubicBezTo>
                  <a:pt x="692420" y="642441"/>
                  <a:pt x="706756" y="649548"/>
                  <a:pt x="693855"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2" y="645284"/>
                  <a:pt x="616441" y="618279"/>
                  <a:pt x="606405" y="619699"/>
                </a:cubicBezTo>
                <a:cubicBezTo>
                  <a:pt x="604972" y="623963"/>
                  <a:pt x="606405" y="626806"/>
                  <a:pt x="606405" y="631070"/>
                </a:cubicBezTo>
                <a:cubicBezTo>
                  <a:pt x="587769" y="631070"/>
                  <a:pt x="589202" y="596958"/>
                  <a:pt x="567698" y="604065"/>
                </a:cubicBezTo>
                <a:cubicBezTo>
                  <a:pt x="567698" y="605487"/>
                  <a:pt x="567698" y="608329"/>
                  <a:pt x="569132" y="608329"/>
                </a:cubicBezTo>
                <a:cubicBezTo>
                  <a:pt x="569132" y="611172"/>
                  <a:pt x="566265" y="609751"/>
                  <a:pt x="561965" y="602644"/>
                </a:cubicBezTo>
                <a:lnTo>
                  <a:pt x="570566" y="596958"/>
                </a:lnTo>
                <a:cubicBezTo>
                  <a:pt x="569132" y="569953"/>
                  <a:pt x="543328" y="599801"/>
                  <a:pt x="531859" y="589852"/>
                </a:cubicBezTo>
                <a:cubicBezTo>
                  <a:pt x="531859" y="594116"/>
                  <a:pt x="541895" y="598380"/>
                  <a:pt x="534726" y="602644"/>
                </a:cubicBezTo>
                <a:cubicBezTo>
                  <a:pt x="526125" y="599801"/>
                  <a:pt x="533293" y="574217"/>
                  <a:pt x="518957" y="584166"/>
                </a:cubicBezTo>
                <a:cubicBezTo>
                  <a:pt x="523257" y="588430"/>
                  <a:pt x="518957" y="599801"/>
                  <a:pt x="523257" y="604065"/>
                </a:cubicBezTo>
                <a:cubicBezTo>
                  <a:pt x="516090" y="604065"/>
                  <a:pt x="508922" y="609751"/>
                  <a:pt x="508922" y="599801"/>
                </a:cubicBezTo>
                <a:lnTo>
                  <a:pt x="505236" y="605893"/>
                </a:lnTo>
                <a:lnTo>
                  <a:pt x="504622" y="606908"/>
                </a:lnTo>
                <a:cubicBezTo>
                  <a:pt x="501754" y="598380"/>
                  <a:pt x="493153" y="602644"/>
                  <a:pt x="488851" y="604065"/>
                </a:cubicBezTo>
                <a:lnTo>
                  <a:pt x="488851" y="608329"/>
                </a:lnTo>
                <a:cubicBezTo>
                  <a:pt x="484551" y="582745"/>
                  <a:pt x="474516" y="605487"/>
                  <a:pt x="464481" y="602644"/>
                </a:cubicBezTo>
                <a:lnTo>
                  <a:pt x="465914" y="609751"/>
                </a:lnTo>
                <a:cubicBezTo>
                  <a:pt x="463047" y="606908"/>
                  <a:pt x="455880" y="596958"/>
                  <a:pt x="447278" y="606908"/>
                </a:cubicBezTo>
                <a:lnTo>
                  <a:pt x="450145" y="615436"/>
                </a:lnTo>
                <a:cubicBezTo>
                  <a:pt x="444411" y="608329"/>
                  <a:pt x="432942" y="621122"/>
                  <a:pt x="427208" y="608329"/>
                </a:cubicBezTo>
                <a:cubicBezTo>
                  <a:pt x="424341" y="611172"/>
                  <a:pt x="432942" y="623963"/>
                  <a:pt x="422907" y="625386"/>
                </a:cubicBezTo>
                <a:cubicBezTo>
                  <a:pt x="420039" y="619699"/>
                  <a:pt x="411438" y="614015"/>
                  <a:pt x="410005" y="622543"/>
                </a:cubicBezTo>
                <a:cubicBezTo>
                  <a:pt x="410005" y="626806"/>
                  <a:pt x="411438" y="631070"/>
                  <a:pt x="414305" y="626806"/>
                </a:cubicBezTo>
                <a:cubicBezTo>
                  <a:pt x="415739" y="625386"/>
                  <a:pt x="415739" y="625386"/>
                  <a:pt x="414305" y="622543"/>
                </a:cubicBezTo>
                <a:lnTo>
                  <a:pt x="417172" y="628227"/>
                </a:lnTo>
                <a:cubicBezTo>
                  <a:pt x="411438" y="633913"/>
                  <a:pt x="411438" y="622543"/>
                  <a:pt x="404271" y="626806"/>
                </a:cubicBezTo>
                <a:cubicBezTo>
                  <a:pt x="402836" y="632491"/>
                  <a:pt x="407138" y="635334"/>
                  <a:pt x="408571" y="639598"/>
                </a:cubicBezTo>
                <a:cubicBezTo>
                  <a:pt x="399969" y="635334"/>
                  <a:pt x="389935" y="631070"/>
                  <a:pt x="379899" y="628227"/>
                </a:cubicBezTo>
                <a:cubicBezTo>
                  <a:pt x="378466" y="622543"/>
                  <a:pt x="381333"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7"/>
                  <a:pt x="385633" y="568531"/>
                </a:cubicBezTo>
                <a:cubicBezTo>
                  <a:pt x="388501" y="562847"/>
                  <a:pt x="392802" y="558583"/>
                  <a:pt x="382766" y="554319"/>
                </a:cubicBezTo>
                <a:cubicBezTo>
                  <a:pt x="387068" y="554319"/>
                  <a:pt x="394235" y="560003"/>
                  <a:pt x="397102" y="565690"/>
                </a:cubicBezTo>
                <a:cubicBezTo>
                  <a:pt x="405704" y="568531"/>
                  <a:pt x="402836" y="561424"/>
                  <a:pt x="405704" y="557160"/>
                </a:cubicBezTo>
                <a:lnTo>
                  <a:pt x="391368" y="548633"/>
                </a:lnTo>
                <a:cubicBezTo>
                  <a:pt x="412872" y="550055"/>
                  <a:pt x="388501" y="537262"/>
                  <a:pt x="402836" y="528734"/>
                </a:cubicBezTo>
                <a:cubicBezTo>
                  <a:pt x="411438" y="530156"/>
                  <a:pt x="418607" y="524470"/>
                  <a:pt x="424341" y="517363"/>
                </a:cubicBezTo>
                <a:cubicBezTo>
                  <a:pt x="430075" y="510258"/>
                  <a:pt x="435810" y="501728"/>
                  <a:pt x="440110" y="501728"/>
                </a:cubicBezTo>
                <a:cubicBezTo>
                  <a:pt x="460180" y="504572"/>
                  <a:pt x="432942" y="513099"/>
                  <a:pt x="444411" y="520206"/>
                </a:cubicBezTo>
                <a:cubicBezTo>
                  <a:pt x="454445" y="521627"/>
                  <a:pt x="448711" y="513099"/>
                  <a:pt x="455880" y="510258"/>
                </a:cubicBezTo>
                <a:lnTo>
                  <a:pt x="458747" y="524470"/>
                </a:lnTo>
                <a:cubicBezTo>
                  <a:pt x="468781" y="528734"/>
                  <a:pt x="460180" y="511679"/>
                  <a:pt x="465914" y="517363"/>
                </a:cubicBezTo>
                <a:cubicBezTo>
                  <a:pt x="475950" y="508835"/>
                  <a:pt x="463047" y="511679"/>
                  <a:pt x="461614" y="500308"/>
                </a:cubicBezTo>
                <a:cubicBezTo>
                  <a:pt x="464481" y="503151"/>
                  <a:pt x="474516" y="510258"/>
                  <a:pt x="478817" y="504572"/>
                </a:cubicBezTo>
                <a:cubicBezTo>
                  <a:pt x="478817" y="500308"/>
                  <a:pt x="465914" y="498887"/>
                  <a:pt x="474516" y="497465"/>
                </a:cubicBezTo>
                <a:cubicBezTo>
                  <a:pt x="503187" y="508835"/>
                  <a:pt x="513223" y="494623"/>
                  <a:pt x="539026" y="501728"/>
                </a:cubicBezTo>
                <a:lnTo>
                  <a:pt x="539026" y="494623"/>
                </a:lnTo>
                <a:cubicBezTo>
                  <a:pt x="541895" y="497465"/>
                  <a:pt x="543328" y="500308"/>
                  <a:pt x="546195" y="498887"/>
                </a:cubicBezTo>
                <a:lnTo>
                  <a:pt x="546195" y="493201"/>
                </a:lnTo>
                <a:cubicBezTo>
                  <a:pt x="550496" y="494623"/>
                  <a:pt x="573434" y="510258"/>
                  <a:pt x="590637" y="513099"/>
                </a:cubicBezTo>
                <a:lnTo>
                  <a:pt x="584902" y="501728"/>
                </a:lnTo>
                <a:lnTo>
                  <a:pt x="596371" y="515942"/>
                </a:lnTo>
                <a:lnTo>
                  <a:pt x="599238" y="503151"/>
                </a:lnTo>
                <a:cubicBezTo>
                  <a:pt x="600671" y="517363"/>
                  <a:pt x="620741" y="514522"/>
                  <a:pt x="632210" y="523049"/>
                </a:cubicBezTo>
                <a:lnTo>
                  <a:pt x="635077" y="515942"/>
                </a:lnTo>
                <a:lnTo>
                  <a:pt x="640811" y="523049"/>
                </a:lnTo>
                <a:lnTo>
                  <a:pt x="639378" y="517363"/>
                </a:lnTo>
                <a:cubicBezTo>
                  <a:pt x="646546" y="521627"/>
                  <a:pt x="650847" y="537262"/>
                  <a:pt x="662316" y="534420"/>
                </a:cubicBezTo>
                <a:cubicBezTo>
                  <a:pt x="655147" y="534420"/>
                  <a:pt x="658014" y="523049"/>
                  <a:pt x="660881" y="517363"/>
                </a:cubicBezTo>
                <a:cubicBezTo>
                  <a:pt x="668050" y="525892"/>
                  <a:pt x="673784" y="532998"/>
                  <a:pt x="679519" y="540105"/>
                </a:cubicBezTo>
                <a:cubicBezTo>
                  <a:pt x="682386" y="534420"/>
                  <a:pt x="692420" y="537262"/>
                  <a:pt x="688120" y="528734"/>
                </a:cubicBezTo>
                <a:lnTo>
                  <a:pt x="693855" y="541526"/>
                </a:lnTo>
                <a:lnTo>
                  <a:pt x="695287" y="535841"/>
                </a:lnTo>
                <a:cubicBezTo>
                  <a:pt x="735428" y="540105"/>
                  <a:pt x="745463" y="595537"/>
                  <a:pt x="791338" y="584166"/>
                </a:cubicBezTo>
                <a:lnTo>
                  <a:pt x="791338" y="581324"/>
                </a:lnTo>
                <a:lnTo>
                  <a:pt x="805674" y="604065"/>
                </a:lnTo>
                <a:cubicBezTo>
                  <a:pt x="809974" y="604065"/>
                  <a:pt x="815708" y="594116"/>
                  <a:pt x="822877" y="592694"/>
                </a:cubicBezTo>
                <a:cubicBezTo>
                  <a:pt x="814275" y="602644"/>
                  <a:pt x="832911" y="598380"/>
                  <a:pt x="832911" y="609751"/>
                </a:cubicBezTo>
                <a:cubicBezTo>
                  <a:pt x="840080" y="606908"/>
                  <a:pt x="837213" y="601223"/>
                  <a:pt x="837213" y="596958"/>
                </a:cubicBezTo>
                <a:cubicBezTo>
                  <a:pt x="861583" y="595537"/>
                  <a:pt x="868752" y="619699"/>
                  <a:pt x="893122" y="621122"/>
                </a:cubicBezTo>
                <a:cubicBezTo>
                  <a:pt x="865884" y="628227"/>
                  <a:pt x="867317" y="623963"/>
                  <a:pt x="850114" y="623963"/>
                </a:cubicBezTo>
                <a:cubicBezTo>
                  <a:pt x="864450" y="638177"/>
                  <a:pt x="871619" y="628227"/>
                  <a:pt x="888822" y="639598"/>
                </a:cubicBezTo>
                <a:lnTo>
                  <a:pt x="883087" y="631070"/>
                </a:lnTo>
                <a:cubicBezTo>
                  <a:pt x="898856" y="619699"/>
                  <a:pt x="906025" y="652390"/>
                  <a:pt x="917493" y="635334"/>
                </a:cubicBezTo>
                <a:cubicBezTo>
                  <a:pt x="927528" y="643862"/>
                  <a:pt x="928962" y="665183"/>
                  <a:pt x="943298" y="668024"/>
                </a:cubicBezTo>
                <a:lnTo>
                  <a:pt x="943298" y="649548"/>
                </a:lnTo>
                <a:lnTo>
                  <a:pt x="953332" y="653812"/>
                </a:lnTo>
                <a:cubicBezTo>
                  <a:pt x="954767" y="653812"/>
                  <a:pt x="956199" y="653812"/>
                  <a:pt x="959067" y="653812"/>
                </a:cubicBezTo>
                <a:cubicBezTo>
                  <a:pt x="960501" y="653812"/>
                  <a:pt x="960501" y="653812"/>
                  <a:pt x="961934" y="653812"/>
                </a:cubicBezTo>
                <a:cubicBezTo>
                  <a:pt x="960501" y="656655"/>
                  <a:pt x="961934" y="659497"/>
                  <a:pt x="960501" y="660919"/>
                </a:cubicBezTo>
                <a:cubicBezTo>
                  <a:pt x="960501" y="662340"/>
                  <a:pt x="959067" y="663761"/>
                  <a:pt x="959067" y="665183"/>
                </a:cubicBezTo>
                <a:cubicBezTo>
                  <a:pt x="959067" y="663761"/>
                  <a:pt x="959067" y="663761"/>
                  <a:pt x="959067" y="662340"/>
                </a:cubicBezTo>
                <a:cubicBezTo>
                  <a:pt x="957634" y="662340"/>
                  <a:pt x="956199" y="662340"/>
                  <a:pt x="953332" y="660919"/>
                </a:cubicBezTo>
                <a:lnTo>
                  <a:pt x="953332" y="662340"/>
                </a:lnTo>
                <a:cubicBezTo>
                  <a:pt x="953332" y="663761"/>
                  <a:pt x="956199" y="665183"/>
                  <a:pt x="957634" y="666604"/>
                </a:cubicBezTo>
                <a:cubicBezTo>
                  <a:pt x="957634" y="666604"/>
                  <a:pt x="959067" y="665183"/>
                  <a:pt x="959067" y="665183"/>
                </a:cubicBezTo>
                <a:cubicBezTo>
                  <a:pt x="960501" y="666604"/>
                  <a:pt x="960501" y="666604"/>
                  <a:pt x="960501" y="668024"/>
                </a:cubicBezTo>
                <a:cubicBezTo>
                  <a:pt x="966235" y="670867"/>
                  <a:pt x="973402" y="670867"/>
                  <a:pt x="977702" y="675131"/>
                </a:cubicBezTo>
                <a:cubicBezTo>
                  <a:pt x="992038" y="668024"/>
                  <a:pt x="984871" y="645284"/>
                  <a:pt x="1007808" y="641020"/>
                </a:cubicBezTo>
                <a:cubicBezTo>
                  <a:pt x="1003507" y="640309"/>
                  <a:pt x="1000999" y="641375"/>
                  <a:pt x="998311" y="642086"/>
                </a:cubicBezTo>
                <a:lnTo>
                  <a:pt x="995167" y="641769"/>
                </a:lnTo>
                <a:lnTo>
                  <a:pt x="1000641" y="639598"/>
                </a:lnTo>
                <a:lnTo>
                  <a:pt x="999207" y="638177"/>
                </a:lnTo>
                <a:lnTo>
                  <a:pt x="994471" y="641699"/>
                </a:lnTo>
                <a:lnTo>
                  <a:pt x="987738" y="641020"/>
                </a:lnTo>
                <a:cubicBezTo>
                  <a:pt x="986305" y="629650"/>
                  <a:pt x="1013543" y="628227"/>
                  <a:pt x="1026446" y="622543"/>
                </a:cubicBezTo>
                <a:lnTo>
                  <a:pt x="1013543" y="618279"/>
                </a:lnTo>
                <a:cubicBezTo>
                  <a:pt x="1029313" y="614015"/>
                  <a:pt x="1010675" y="612593"/>
                  <a:pt x="1019277" y="605487"/>
                </a:cubicBezTo>
                <a:cubicBezTo>
                  <a:pt x="1020710" y="606908"/>
                  <a:pt x="1023579" y="611172"/>
                  <a:pt x="1025011" y="608329"/>
                </a:cubicBezTo>
                <a:cubicBezTo>
                  <a:pt x="1026446" y="601223"/>
                  <a:pt x="1014977" y="602644"/>
                  <a:pt x="1013543" y="596958"/>
                </a:cubicBezTo>
                <a:cubicBezTo>
                  <a:pt x="1037914" y="596958"/>
                  <a:pt x="1003508" y="587009"/>
                  <a:pt x="1019277" y="579902"/>
                </a:cubicBezTo>
                <a:lnTo>
                  <a:pt x="1014977" y="578481"/>
                </a:lnTo>
                <a:cubicBezTo>
                  <a:pt x="1020712" y="575638"/>
                  <a:pt x="1020712" y="569242"/>
                  <a:pt x="1019457" y="562135"/>
                </a:cubicBezTo>
                <a:lnTo>
                  <a:pt x="1017325" y="547713"/>
                </a:lnTo>
                <a:lnTo>
                  <a:pt x="1025011" y="554319"/>
                </a:lnTo>
                <a:lnTo>
                  <a:pt x="1029313" y="544369"/>
                </a:lnTo>
                <a:cubicBezTo>
                  <a:pt x="1027879"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1" y="542948"/>
                  <a:pt x="1030746" y="532998"/>
                </a:cubicBezTo>
                <a:cubicBezTo>
                  <a:pt x="1026446" y="527313"/>
                  <a:pt x="1040781" y="518785"/>
                  <a:pt x="1053683" y="518785"/>
                </a:cubicBezTo>
                <a:cubicBezTo>
                  <a:pt x="1030746" y="501728"/>
                  <a:pt x="1059417" y="491780"/>
                  <a:pt x="1039347" y="483252"/>
                </a:cubicBezTo>
                <a:cubicBezTo>
                  <a:pt x="1039347" y="483252"/>
                  <a:pt x="1047949" y="484673"/>
                  <a:pt x="1046516" y="480409"/>
                </a:cubicBezTo>
                <a:lnTo>
                  <a:pt x="1040781" y="480409"/>
                </a:lnTo>
                <a:cubicBezTo>
                  <a:pt x="1035046" y="467617"/>
                  <a:pt x="1063717" y="478988"/>
                  <a:pt x="1060852" y="471881"/>
                </a:cubicBezTo>
                <a:cubicBezTo>
                  <a:pt x="1056550" y="470459"/>
                  <a:pt x="1053683" y="471881"/>
                  <a:pt x="1049381" y="470459"/>
                </a:cubicBezTo>
                <a:cubicBezTo>
                  <a:pt x="1050816" y="457667"/>
                  <a:pt x="1082355" y="463354"/>
                  <a:pt x="1075187" y="446297"/>
                </a:cubicBezTo>
                <a:cubicBezTo>
                  <a:pt x="1073753" y="444876"/>
                  <a:pt x="1070886" y="444876"/>
                  <a:pt x="1070886" y="446297"/>
                </a:cubicBezTo>
                <a:cubicBezTo>
                  <a:pt x="1069453" y="446297"/>
                  <a:pt x="1069453" y="443455"/>
                  <a:pt x="1076620" y="442033"/>
                </a:cubicBezTo>
                <a:lnTo>
                  <a:pt x="1082355" y="449140"/>
                </a:lnTo>
                <a:cubicBezTo>
                  <a:pt x="1108159" y="453404"/>
                  <a:pt x="1079487" y="429241"/>
                  <a:pt x="1089523" y="422134"/>
                </a:cubicBezTo>
                <a:cubicBezTo>
                  <a:pt x="1085222" y="422134"/>
                  <a:pt x="1080922" y="427820"/>
                  <a:pt x="1076620" y="422134"/>
                </a:cubicBezTo>
                <a:cubicBezTo>
                  <a:pt x="1079487" y="416449"/>
                  <a:pt x="1103859" y="427820"/>
                  <a:pt x="1095258" y="415029"/>
                </a:cubicBezTo>
                <a:cubicBezTo>
                  <a:pt x="1090956" y="417870"/>
                  <a:pt x="1079487" y="410763"/>
                  <a:pt x="1075187" y="413606"/>
                </a:cubicBezTo>
                <a:cubicBezTo>
                  <a:pt x="1075187" y="407922"/>
                  <a:pt x="1069453" y="402236"/>
                  <a:pt x="1079487" y="403658"/>
                </a:cubicBezTo>
                <a:cubicBezTo>
                  <a:pt x="1079487" y="402236"/>
                  <a:pt x="1076620" y="400815"/>
                  <a:pt x="1073753" y="399394"/>
                </a:cubicBezTo>
                <a:cubicBezTo>
                  <a:pt x="1082355" y="399394"/>
                  <a:pt x="1079487" y="392287"/>
                  <a:pt x="1078053" y="388023"/>
                </a:cubicBezTo>
                <a:lnTo>
                  <a:pt x="1073753" y="386601"/>
                </a:lnTo>
                <a:cubicBezTo>
                  <a:pt x="1099558" y="389444"/>
                  <a:pt x="1079487" y="376652"/>
                  <a:pt x="1083789" y="369545"/>
                </a:cubicBezTo>
                <a:lnTo>
                  <a:pt x="1076620" y="368125"/>
                </a:lnTo>
                <a:cubicBezTo>
                  <a:pt x="1080922" y="365281"/>
                  <a:pt x="1090956" y="363861"/>
                  <a:pt x="1083789" y="353911"/>
                </a:cubicBezTo>
                <a:lnTo>
                  <a:pt x="1073753" y="353911"/>
                </a:lnTo>
                <a:cubicBezTo>
                  <a:pt x="1082355" y="351068"/>
                  <a:pt x="1072320" y="336855"/>
                  <a:pt x="1086656" y="338276"/>
                </a:cubicBezTo>
                <a:cubicBezTo>
                  <a:pt x="1085222" y="335433"/>
                  <a:pt x="1070886" y="336855"/>
                  <a:pt x="1072320" y="328327"/>
                </a:cubicBezTo>
                <a:cubicBezTo>
                  <a:pt x="1079487" y="328327"/>
                  <a:pt x="1086656" y="325484"/>
                  <a:pt x="1079487" y="319798"/>
                </a:cubicBezTo>
                <a:cubicBezTo>
                  <a:pt x="1075187" y="318377"/>
                  <a:pt x="1070886" y="316957"/>
                  <a:pt x="1073753" y="321220"/>
                </a:cubicBezTo>
                <a:cubicBezTo>
                  <a:pt x="1075187" y="322641"/>
                  <a:pt x="1075187" y="322641"/>
                  <a:pt x="1078053" y="322641"/>
                </a:cubicBezTo>
                <a:lnTo>
                  <a:pt x="1070886" y="322641"/>
                </a:lnTo>
                <a:cubicBezTo>
                  <a:pt x="1066586" y="314113"/>
                  <a:pt x="1078053" y="319798"/>
                  <a:pt x="1076620" y="312693"/>
                </a:cubicBezTo>
                <a:cubicBezTo>
                  <a:pt x="1072320" y="309850"/>
                  <a:pt x="1068019" y="312693"/>
                  <a:pt x="1063717" y="311270"/>
                </a:cubicBezTo>
                <a:close/>
                <a:moveTo>
                  <a:pt x="461537" y="282944"/>
                </a:moveTo>
                <a:lnTo>
                  <a:pt x="438676" y="295636"/>
                </a:lnTo>
                <a:lnTo>
                  <a:pt x="434815" y="297805"/>
                </a:lnTo>
                <a:lnTo>
                  <a:pt x="437243" y="295636"/>
                </a:lnTo>
                <a:cubicBezTo>
                  <a:pt x="442978" y="291372"/>
                  <a:pt x="449070" y="287464"/>
                  <a:pt x="454446" y="284799"/>
                </a:cubicBezTo>
                <a:close/>
                <a:moveTo>
                  <a:pt x="448532" y="276980"/>
                </a:moveTo>
                <a:cubicBezTo>
                  <a:pt x="451578" y="276092"/>
                  <a:pt x="453729" y="276447"/>
                  <a:pt x="455879" y="277157"/>
                </a:cubicBezTo>
                <a:cubicBezTo>
                  <a:pt x="448710" y="281421"/>
                  <a:pt x="441542" y="282844"/>
                  <a:pt x="435808" y="284264"/>
                </a:cubicBezTo>
                <a:cubicBezTo>
                  <a:pt x="441543" y="280000"/>
                  <a:pt x="445485" y="277868"/>
                  <a:pt x="448532" y="276980"/>
                </a:cubicBezTo>
                <a:close/>
                <a:moveTo>
                  <a:pt x="470216" y="243047"/>
                </a:moveTo>
                <a:cubicBezTo>
                  <a:pt x="458747" y="251575"/>
                  <a:pt x="458747" y="260102"/>
                  <a:pt x="447278" y="261524"/>
                </a:cubicBezTo>
                <a:cubicBezTo>
                  <a:pt x="428641" y="262945"/>
                  <a:pt x="460180" y="251575"/>
                  <a:pt x="470216" y="243047"/>
                </a:cubicBezTo>
                <a:close/>
                <a:moveTo>
                  <a:pt x="513221" y="231676"/>
                </a:moveTo>
                <a:cubicBezTo>
                  <a:pt x="501752" y="238783"/>
                  <a:pt x="494585" y="248731"/>
                  <a:pt x="470214" y="261524"/>
                </a:cubicBezTo>
                <a:cubicBezTo>
                  <a:pt x="485984" y="248731"/>
                  <a:pt x="500320" y="238783"/>
                  <a:pt x="513221" y="231676"/>
                </a:cubicBezTo>
                <a:close/>
                <a:moveTo>
                  <a:pt x="1733201" y="220305"/>
                </a:moveTo>
                <a:cubicBezTo>
                  <a:pt x="1757571" y="243046"/>
                  <a:pt x="1751837" y="223148"/>
                  <a:pt x="1761873" y="237360"/>
                </a:cubicBezTo>
                <a:lnTo>
                  <a:pt x="1750404" y="245888"/>
                </a:lnTo>
                <a:cubicBezTo>
                  <a:pt x="1744670" y="235939"/>
                  <a:pt x="1738935" y="228833"/>
                  <a:pt x="1733201" y="220305"/>
                </a:cubicBezTo>
                <a:close/>
                <a:moveTo>
                  <a:pt x="1609913" y="98071"/>
                </a:moveTo>
                <a:lnTo>
                  <a:pt x="1645752" y="120812"/>
                </a:lnTo>
                <a:cubicBezTo>
                  <a:pt x="1658655" y="132183"/>
                  <a:pt x="1631416" y="117969"/>
                  <a:pt x="1624249" y="113705"/>
                </a:cubicBezTo>
                <a:cubicBezTo>
                  <a:pt x="1619948" y="109442"/>
                  <a:pt x="1608479" y="102335"/>
                  <a:pt x="1609913" y="98071"/>
                </a:cubicBezTo>
                <a:close/>
                <a:moveTo>
                  <a:pt x="761232" y="92384"/>
                </a:moveTo>
                <a:cubicBezTo>
                  <a:pt x="771268" y="92384"/>
                  <a:pt x="778435" y="93806"/>
                  <a:pt x="791339" y="93806"/>
                </a:cubicBezTo>
                <a:cubicBezTo>
                  <a:pt x="782735" y="93806"/>
                  <a:pt x="771268" y="96650"/>
                  <a:pt x="762667" y="100913"/>
                </a:cubicBezTo>
                <a:cubicBezTo>
                  <a:pt x="758365" y="102334"/>
                  <a:pt x="754064" y="103755"/>
                  <a:pt x="751198" y="105177"/>
                </a:cubicBezTo>
                <a:cubicBezTo>
                  <a:pt x="802807" y="78171"/>
                  <a:pt x="728261" y="100913"/>
                  <a:pt x="721092" y="102334"/>
                </a:cubicBezTo>
                <a:cubicBezTo>
                  <a:pt x="741162" y="93806"/>
                  <a:pt x="752631" y="92384"/>
                  <a:pt x="761232" y="92384"/>
                </a:cubicBezTo>
                <a:close/>
                <a:moveTo>
                  <a:pt x="863017" y="88122"/>
                </a:moveTo>
                <a:lnTo>
                  <a:pt x="832912" y="98071"/>
                </a:lnTo>
                <a:lnTo>
                  <a:pt x="851548" y="102335"/>
                </a:lnTo>
                <a:close/>
                <a:moveTo>
                  <a:pt x="1396309" y="69645"/>
                </a:moveTo>
                <a:cubicBezTo>
                  <a:pt x="1387708" y="71065"/>
                  <a:pt x="1393442" y="76752"/>
                  <a:pt x="1403478" y="82436"/>
                </a:cubicBezTo>
                <a:cubicBezTo>
                  <a:pt x="1413512" y="88122"/>
                  <a:pt x="1424981" y="96650"/>
                  <a:pt x="1430715" y="100914"/>
                </a:cubicBezTo>
                <a:cubicBezTo>
                  <a:pt x="1427848" y="82436"/>
                  <a:pt x="1439317" y="86700"/>
                  <a:pt x="1455087" y="95229"/>
                </a:cubicBezTo>
                <a:cubicBezTo>
                  <a:pt x="1459387" y="96650"/>
                  <a:pt x="1463688" y="99493"/>
                  <a:pt x="1467988" y="102335"/>
                </a:cubicBezTo>
                <a:cubicBezTo>
                  <a:pt x="1472290" y="105178"/>
                  <a:pt x="1476590" y="108021"/>
                  <a:pt x="1480891" y="110863"/>
                </a:cubicBezTo>
                <a:cubicBezTo>
                  <a:pt x="1489493" y="116549"/>
                  <a:pt x="1498094" y="120813"/>
                  <a:pt x="1506696" y="120813"/>
                </a:cubicBezTo>
                <a:cubicBezTo>
                  <a:pt x="1500961" y="115128"/>
                  <a:pt x="1480891" y="108021"/>
                  <a:pt x="1478024" y="100914"/>
                </a:cubicBezTo>
                <a:cubicBezTo>
                  <a:pt x="1488059" y="102335"/>
                  <a:pt x="1506696" y="109442"/>
                  <a:pt x="1518165" y="116549"/>
                </a:cubicBezTo>
                <a:cubicBezTo>
                  <a:pt x="1516730" y="113706"/>
                  <a:pt x="1516730" y="110863"/>
                  <a:pt x="1519597" y="106599"/>
                </a:cubicBezTo>
                <a:cubicBezTo>
                  <a:pt x="1506696" y="105178"/>
                  <a:pt x="1483759" y="96650"/>
                  <a:pt x="1460821" y="89543"/>
                </a:cubicBezTo>
                <a:cubicBezTo>
                  <a:pt x="1436449" y="83859"/>
                  <a:pt x="1413512" y="73908"/>
                  <a:pt x="1396309" y="69645"/>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3"/>
                </a:cubicBezTo>
                <a:cubicBezTo>
                  <a:pt x="894556" y="63958"/>
                  <a:pt x="910325" y="59694"/>
                  <a:pt x="901723" y="55430"/>
                </a:cubicBezTo>
                <a:cubicBezTo>
                  <a:pt x="913192" y="52588"/>
                  <a:pt x="921435" y="52588"/>
                  <a:pt x="928245" y="53654"/>
                </a:cubicBezTo>
                <a:close/>
                <a:moveTo>
                  <a:pt x="1191308" y="31268"/>
                </a:moveTo>
                <a:cubicBezTo>
                  <a:pt x="1182706" y="32691"/>
                  <a:pt x="1174105" y="32691"/>
                  <a:pt x="1165503" y="34111"/>
                </a:cubicBezTo>
                <a:cubicBezTo>
                  <a:pt x="1172670" y="34111"/>
                  <a:pt x="1178405" y="35532"/>
                  <a:pt x="1184139" y="35532"/>
                </a:cubicBezTo>
                <a:close/>
                <a:moveTo>
                  <a:pt x="1326065" y="9949"/>
                </a:moveTo>
                <a:cubicBezTo>
                  <a:pt x="1359036" y="15634"/>
                  <a:pt x="1369072" y="22740"/>
                  <a:pt x="1376239" y="31268"/>
                </a:cubicBezTo>
                <a:cubicBezTo>
                  <a:pt x="1381973" y="39797"/>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5"/>
                  <a:pt x="1521032" y="89543"/>
                  <a:pt x="1535367"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8"/>
                </a:cubicBezTo>
                <a:cubicBezTo>
                  <a:pt x="1637151" y="174824"/>
                  <a:pt x="1645753" y="177665"/>
                  <a:pt x="1640018" y="166294"/>
                </a:cubicBezTo>
                <a:cubicBezTo>
                  <a:pt x="1618515" y="135027"/>
                  <a:pt x="1611347" y="115128"/>
                  <a:pt x="1545402" y="81015"/>
                </a:cubicBezTo>
                <a:cubicBezTo>
                  <a:pt x="1531066" y="85279"/>
                  <a:pt x="1588409" y="117970"/>
                  <a:pt x="1568339" y="108021"/>
                </a:cubicBezTo>
                <a:cubicBezTo>
                  <a:pt x="1555438" y="99493"/>
                  <a:pt x="1536800" y="90964"/>
                  <a:pt x="1518165" y="83859"/>
                </a:cubicBezTo>
                <a:cubicBezTo>
                  <a:pt x="1499527" y="76752"/>
                  <a:pt x="1482324" y="68224"/>
                  <a:pt x="1472290" y="59696"/>
                </a:cubicBezTo>
                <a:cubicBezTo>
                  <a:pt x="1485191" y="63960"/>
                  <a:pt x="1496660" y="69645"/>
                  <a:pt x="1508129" y="75331"/>
                </a:cubicBezTo>
                <a:cubicBezTo>
                  <a:pt x="1521032" y="81015"/>
                  <a:pt x="1532500" y="86700"/>
                  <a:pt x="1543969" y="92386"/>
                </a:cubicBezTo>
                <a:cubicBezTo>
                  <a:pt x="1551136" y="76752"/>
                  <a:pt x="1515297" y="78172"/>
                  <a:pt x="1505261" y="65381"/>
                </a:cubicBezTo>
                <a:cubicBezTo>
                  <a:pt x="1516730" y="62538"/>
                  <a:pt x="1532500" y="69645"/>
                  <a:pt x="1548269" y="78172"/>
                </a:cubicBezTo>
                <a:cubicBezTo>
                  <a:pt x="1562605" y="86700"/>
                  <a:pt x="1579808" y="98071"/>
                  <a:pt x="1595578" y="102335"/>
                </a:cubicBezTo>
                <a:lnTo>
                  <a:pt x="1591277" y="99493"/>
                </a:lnTo>
                <a:cubicBezTo>
                  <a:pt x="1605612" y="106599"/>
                  <a:pt x="1614214" y="113706"/>
                  <a:pt x="1622815" y="119392"/>
                </a:cubicBezTo>
                <a:cubicBezTo>
                  <a:pt x="1629984" y="125076"/>
                  <a:pt x="1635718" y="127920"/>
                  <a:pt x="1641453" y="132183"/>
                </a:cubicBezTo>
                <a:cubicBezTo>
                  <a:pt x="1647187" y="135027"/>
                  <a:pt x="1652921" y="139290"/>
                  <a:pt x="1660088" y="144975"/>
                </a:cubicBezTo>
                <a:cubicBezTo>
                  <a:pt x="1667257" y="150661"/>
                  <a:pt x="1675859" y="157767"/>
                  <a:pt x="1687327" y="169138"/>
                </a:cubicBezTo>
                <a:cubicBezTo>
                  <a:pt x="1684460" y="174824"/>
                  <a:pt x="1678726" y="173401"/>
                  <a:pt x="1670124" y="169138"/>
                </a:cubicBezTo>
                <a:cubicBezTo>
                  <a:pt x="1661523" y="164874"/>
                  <a:pt x="1651487" y="156346"/>
                  <a:pt x="1637151" y="150661"/>
                </a:cubicBezTo>
                <a:cubicBezTo>
                  <a:pt x="1647187" y="157767"/>
                  <a:pt x="1657221" y="166294"/>
                  <a:pt x="1667257" y="174824"/>
                </a:cubicBezTo>
                <a:cubicBezTo>
                  <a:pt x="1677291" y="183351"/>
                  <a:pt x="1687327" y="191879"/>
                  <a:pt x="1697361" y="201828"/>
                </a:cubicBezTo>
                <a:cubicBezTo>
                  <a:pt x="1715999" y="221726"/>
                  <a:pt x="1737502" y="243047"/>
                  <a:pt x="1754705" y="265789"/>
                </a:cubicBezTo>
                <a:cubicBezTo>
                  <a:pt x="1774775" y="288529"/>
                  <a:pt x="1790545" y="312691"/>
                  <a:pt x="1807748" y="334012"/>
                </a:cubicBezTo>
                <a:cubicBezTo>
                  <a:pt x="1816350" y="345383"/>
                  <a:pt x="1823517" y="356754"/>
                  <a:pt x="1832118" y="366703"/>
                </a:cubicBezTo>
                <a:cubicBezTo>
                  <a:pt x="1840720" y="376653"/>
                  <a:pt x="1850756" y="386601"/>
                  <a:pt x="1857923" y="396551"/>
                </a:cubicBezTo>
                <a:lnTo>
                  <a:pt x="1853623" y="382337"/>
                </a:lnTo>
                <a:lnTo>
                  <a:pt x="1847889" y="368123"/>
                </a:lnTo>
                <a:lnTo>
                  <a:pt x="1837853" y="339697"/>
                </a:lnTo>
                <a:cubicBezTo>
                  <a:pt x="1847889" y="355332"/>
                  <a:pt x="1860790" y="378073"/>
                  <a:pt x="1867959" y="397972"/>
                </a:cubicBezTo>
                <a:cubicBezTo>
                  <a:pt x="1876560" y="416450"/>
                  <a:pt x="1885162" y="430662"/>
                  <a:pt x="1892329" y="424978"/>
                </a:cubicBezTo>
                <a:cubicBezTo>
                  <a:pt x="1874052" y="397261"/>
                  <a:pt x="1879964" y="396728"/>
                  <a:pt x="1881039" y="389199"/>
                </a:cubicBezTo>
                <a:lnTo>
                  <a:pt x="1879634" y="379503"/>
                </a:lnTo>
                <a:lnTo>
                  <a:pt x="1892329" y="423555"/>
                </a:lnTo>
                <a:cubicBezTo>
                  <a:pt x="1896630" y="434926"/>
                  <a:pt x="1898063" y="446297"/>
                  <a:pt x="1900930" y="456247"/>
                </a:cubicBezTo>
                <a:cubicBezTo>
                  <a:pt x="1902365" y="466195"/>
                  <a:pt x="1905232" y="477566"/>
                  <a:pt x="1906665" y="486094"/>
                </a:cubicBezTo>
                <a:cubicBezTo>
                  <a:pt x="1905232" y="470459"/>
                  <a:pt x="1922435" y="500308"/>
                  <a:pt x="1925302" y="504572"/>
                </a:cubicBezTo>
                <a:cubicBezTo>
                  <a:pt x="1931036" y="540105"/>
                  <a:pt x="1916700" y="507415"/>
                  <a:pt x="1910966" y="505993"/>
                </a:cubicBezTo>
                <a:cubicBezTo>
                  <a:pt x="1916700" y="524470"/>
                  <a:pt x="1912399" y="555740"/>
                  <a:pt x="1923868" y="569952"/>
                </a:cubicBezTo>
                <a:cubicBezTo>
                  <a:pt x="1929602" y="582745"/>
                  <a:pt x="1931036" y="574218"/>
                  <a:pt x="1931036" y="561424"/>
                </a:cubicBezTo>
                <a:cubicBezTo>
                  <a:pt x="1931036" y="548633"/>
                  <a:pt x="1929602" y="531577"/>
                  <a:pt x="1932469" y="525891"/>
                </a:cubicBezTo>
                <a:cubicBezTo>
                  <a:pt x="1935336" y="562847"/>
                  <a:pt x="1935336" y="598380"/>
                  <a:pt x="1933903" y="633914"/>
                </a:cubicBezTo>
                <a:lnTo>
                  <a:pt x="1936771" y="631071"/>
                </a:lnTo>
                <a:cubicBezTo>
                  <a:pt x="1933903" y="639598"/>
                  <a:pt x="1932469" y="655233"/>
                  <a:pt x="1935336" y="666604"/>
                </a:cubicBezTo>
                <a:cubicBezTo>
                  <a:pt x="1942505" y="677975"/>
                  <a:pt x="1943938" y="652390"/>
                  <a:pt x="1941071" y="636755"/>
                </a:cubicBezTo>
                <a:cubicBezTo>
                  <a:pt x="1948239" y="665182"/>
                  <a:pt x="1942505" y="689346"/>
                  <a:pt x="1933903" y="713508"/>
                </a:cubicBezTo>
                <a:cubicBezTo>
                  <a:pt x="1929602" y="737670"/>
                  <a:pt x="1923868" y="758990"/>
                  <a:pt x="1932469" y="783152"/>
                </a:cubicBezTo>
                <a:cubicBezTo>
                  <a:pt x="1929602" y="793102"/>
                  <a:pt x="1925302" y="803051"/>
                  <a:pt x="1922435" y="813001"/>
                </a:cubicBezTo>
                <a:cubicBezTo>
                  <a:pt x="1923868" y="815844"/>
                  <a:pt x="1926735" y="821529"/>
                  <a:pt x="1928169" y="815844"/>
                </a:cubicBezTo>
                <a:lnTo>
                  <a:pt x="1916700" y="844270"/>
                </a:lnTo>
                <a:cubicBezTo>
                  <a:pt x="1899497" y="898280"/>
                  <a:pt x="1928169" y="861326"/>
                  <a:pt x="1926735" y="881224"/>
                </a:cubicBezTo>
                <a:lnTo>
                  <a:pt x="1926735" y="878381"/>
                </a:lnTo>
                <a:cubicBezTo>
                  <a:pt x="1925302" y="895438"/>
                  <a:pt x="1928169" y="909651"/>
                  <a:pt x="1932469" y="898280"/>
                </a:cubicBezTo>
                <a:cubicBezTo>
                  <a:pt x="1925302" y="918178"/>
                  <a:pt x="1916700" y="936656"/>
                  <a:pt x="1908099" y="955134"/>
                </a:cubicBezTo>
                <a:cubicBezTo>
                  <a:pt x="1899497" y="963662"/>
                  <a:pt x="1886594" y="989245"/>
                  <a:pt x="1873693" y="1010566"/>
                </a:cubicBezTo>
                <a:cubicBezTo>
                  <a:pt x="1860790" y="1031885"/>
                  <a:pt x="1846454" y="1048941"/>
                  <a:pt x="1836420" y="1044677"/>
                </a:cubicBezTo>
                <a:cubicBezTo>
                  <a:pt x="1832118" y="1060312"/>
                  <a:pt x="1830685" y="1071683"/>
                  <a:pt x="1836420" y="1067419"/>
                </a:cubicBezTo>
                <a:cubicBezTo>
                  <a:pt x="1814915" y="1105795"/>
                  <a:pt x="1856490" y="1064576"/>
                  <a:pt x="1820650" y="1127114"/>
                </a:cubicBezTo>
                <a:cubicBezTo>
                  <a:pt x="1823517" y="1129957"/>
                  <a:pt x="1827818" y="1121430"/>
                  <a:pt x="1833553" y="1112902"/>
                </a:cubicBezTo>
                <a:cubicBezTo>
                  <a:pt x="1824951" y="1129957"/>
                  <a:pt x="1819217" y="1135642"/>
                  <a:pt x="1816350" y="1137064"/>
                </a:cubicBezTo>
                <a:cubicBezTo>
                  <a:pt x="1817783" y="1138485"/>
                  <a:pt x="1819217" y="1139906"/>
                  <a:pt x="1820650" y="1145592"/>
                </a:cubicBezTo>
                <a:cubicBezTo>
                  <a:pt x="1813483" y="1141328"/>
                  <a:pt x="1800579" y="1168334"/>
                  <a:pt x="1793412" y="1182546"/>
                </a:cubicBezTo>
                <a:cubicBezTo>
                  <a:pt x="1802014" y="1178282"/>
                  <a:pt x="1809181" y="1174019"/>
                  <a:pt x="1817783" y="1168334"/>
                </a:cubicBezTo>
                <a:cubicBezTo>
                  <a:pt x="1804881" y="1179703"/>
                  <a:pt x="1796279" y="1188232"/>
                  <a:pt x="1781944" y="1213816"/>
                </a:cubicBezTo>
                <a:lnTo>
                  <a:pt x="1800579" y="1202445"/>
                </a:lnTo>
                <a:cubicBezTo>
                  <a:pt x="1786244" y="1222343"/>
                  <a:pt x="1781944" y="1220923"/>
                  <a:pt x="1777642" y="1220923"/>
                </a:cubicBezTo>
                <a:cubicBezTo>
                  <a:pt x="1773342" y="1220923"/>
                  <a:pt x="1770475" y="1223766"/>
                  <a:pt x="1756139" y="1249349"/>
                </a:cubicBezTo>
                <a:lnTo>
                  <a:pt x="1769041" y="1225187"/>
                </a:lnTo>
                <a:lnTo>
                  <a:pt x="1780509" y="1201024"/>
                </a:lnTo>
                <a:cubicBezTo>
                  <a:pt x="1761873" y="1226607"/>
                  <a:pt x="1751838" y="1232293"/>
                  <a:pt x="1743236" y="1233714"/>
                </a:cubicBezTo>
                <a:cubicBezTo>
                  <a:pt x="1734635" y="1235135"/>
                  <a:pt x="1728900" y="1232293"/>
                  <a:pt x="1717432" y="1240821"/>
                </a:cubicBezTo>
                <a:cubicBezTo>
                  <a:pt x="1705963" y="1250770"/>
                  <a:pt x="1693061" y="1263563"/>
                  <a:pt x="1683026" y="1276355"/>
                </a:cubicBezTo>
                <a:lnTo>
                  <a:pt x="1667257" y="1296253"/>
                </a:lnTo>
                <a:cubicBezTo>
                  <a:pt x="1661523" y="1301938"/>
                  <a:pt x="1655788" y="1309045"/>
                  <a:pt x="1650054" y="1314731"/>
                </a:cubicBezTo>
                <a:cubicBezTo>
                  <a:pt x="1628550" y="1340314"/>
                  <a:pt x="1604179" y="1360213"/>
                  <a:pt x="1578375" y="1367320"/>
                </a:cubicBezTo>
                <a:cubicBezTo>
                  <a:pt x="1578375" y="1378690"/>
                  <a:pt x="1586977" y="1375847"/>
                  <a:pt x="1578375" y="1392903"/>
                </a:cubicBezTo>
                <a:cubicBezTo>
                  <a:pt x="1595578" y="1382954"/>
                  <a:pt x="1607047" y="1373004"/>
                  <a:pt x="1618515" y="1365897"/>
                </a:cubicBezTo>
                <a:cubicBezTo>
                  <a:pt x="1629984" y="1360213"/>
                  <a:pt x="1640018" y="1355949"/>
                  <a:pt x="1651487" y="1353106"/>
                </a:cubicBezTo>
                <a:cubicBezTo>
                  <a:pt x="1683026" y="1328943"/>
                  <a:pt x="1680159" y="1318995"/>
                  <a:pt x="1678726" y="1310465"/>
                </a:cubicBezTo>
                <a:cubicBezTo>
                  <a:pt x="1677291" y="1300517"/>
                  <a:pt x="1675859" y="1291989"/>
                  <a:pt x="1711697" y="1264984"/>
                </a:cubicBezTo>
                <a:cubicBezTo>
                  <a:pt x="1717432" y="1276355"/>
                  <a:pt x="1700229" y="1297674"/>
                  <a:pt x="1680159" y="1311888"/>
                </a:cubicBezTo>
                <a:cubicBezTo>
                  <a:pt x="1685893" y="1320416"/>
                  <a:pt x="1710265" y="1300517"/>
                  <a:pt x="1726033" y="1289146"/>
                </a:cubicBezTo>
                <a:cubicBezTo>
                  <a:pt x="1700229" y="1316862"/>
                  <a:pt x="1669586" y="1356570"/>
                  <a:pt x="1645596" y="1383687"/>
                </a:cubicBezTo>
                <a:lnTo>
                  <a:pt x="1624252" y="1405694"/>
                </a:lnTo>
                <a:lnTo>
                  <a:pt x="1624250" y="1405696"/>
                </a:lnTo>
                <a:cubicBezTo>
                  <a:pt x="1609914" y="1411381"/>
                  <a:pt x="1574073" y="1432700"/>
                  <a:pt x="1562605" y="1445493"/>
                </a:cubicBezTo>
                <a:cubicBezTo>
                  <a:pt x="1559738" y="1438386"/>
                  <a:pt x="1495227" y="1481026"/>
                  <a:pt x="1505261" y="1454021"/>
                </a:cubicBezTo>
                <a:cubicBezTo>
                  <a:pt x="1482324" y="1466813"/>
                  <a:pt x="1478024" y="1476763"/>
                  <a:pt x="1473723" y="1483868"/>
                </a:cubicBezTo>
                <a:cubicBezTo>
                  <a:pt x="1469423" y="1490975"/>
                  <a:pt x="1463688" y="1496661"/>
                  <a:pt x="1436449" y="1502346"/>
                </a:cubicBezTo>
                <a:cubicBezTo>
                  <a:pt x="1460821" y="1503767"/>
                  <a:pt x="1412079" y="1527929"/>
                  <a:pt x="1436449" y="1526508"/>
                </a:cubicBezTo>
                <a:cubicBezTo>
                  <a:pt x="1440751" y="1517981"/>
                  <a:pt x="1459387" y="1509453"/>
                  <a:pt x="1478024" y="1502346"/>
                </a:cubicBezTo>
                <a:cubicBezTo>
                  <a:pt x="1496660" y="1493818"/>
                  <a:pt x="1519597" y="1488132"/>
                  <a:pt x="1532500" y="1482447"/>
                </a:cubicBezTo>
                <a:cubicBezTo>
                  <a:pt x="1522465" y="1490975"/>
                  <a:pt x="1510996" y="1499503"/>
                  <a:pt x="1500961" y="1508031"/>
                </a:cubicBezTo>
                <a:cubicBezTo>
                  <a:pt x="1490926" y="1516560"/>
                  <a:pt x="1480891" y="1525088"/>
                  <a:pt x="1469423" y="1532194"/>
                </a:cubicBezTo>
                <a:cubicBezTo>
                  <a:pt x="1483759" y="1519401"/>
                  <a:pt x="1455087" y="1526508"/>
                  <a:pt x="1445051" y="1530772"/>
                </a:cubicBezTo>
                <a:lnTo>
                  <a:pt x="1440751" y="1544986"/>
                </a:lnTo>
                <a:cubicBezTo>
                  <a:pt x="1429282" y="1536458"/>
                  <a:pt x="1402044" y="1556357"/>
                  <a:pt x="1369072" y="1577676"/>
                </a:cubicBezTo>
                <a:cubicBezTo>
                  <a:pt x="1353302" y="1587625"/>
                  <a:pt x="1334666" y="1597575"/>
                  <a:pt x="1318896" y="1604682"/>
                </a:cubicBezTo>
                <a:cubicBezTo>
                  <a:pt x="1301693" y="1610367"/>
                  <a:pt x="1285924" y="1613210"/>
                  <a:pt x="1274455" y="1610367"/>
                </a:cubicBezTo>
                <a:cubicBezTo>
                  <a:pt x="1297393" y="1603261"/>
                  <a:pt x="1314596" y="1587625"/>
                  <a:pt x="1330365" y="1594732"/>
                </a:cubicBezTo>
                <a:cubicBezTo>
                  <a:pt x="1369072" y="1569149"/>
                  <a:pt x="1314596" y="1580519"/>
                  <a:pt x="1330365" y="1563462"/>
                </a:cubicBezTo>
                <a:cubicBezTo>
                  <a:pt x="1323197" y="1564885"/>
                  <a:pt x="1313161" y="1569149"/>
                  <a:pt x="1304560" y="1571992"/>
                </a:cubicBezTo>
                <a:cubicBezTo>
                  <a:pt x="1294526" y="1574833"/>
                  <a:pt x="1285924" y="1577676"/>
                  <a:pt x="1275888" y="1581940"/>
                </a:cubicBezTo>
                <a:cubicBezTo>
                  <a:pt x="1255818" y="1590468"/>
                  <a:pt x="1235748" y="1597575"/>
                  <a:pt x="1214245" y="1604682"/>
                </a:cubicBezTo>
                <a:cubicBezTo>
                  <a:pt x="1192741" y="1611789"/>
                  <a:pt x="1171238" y="1617473"/>
                  <a:pt x="1149733" y="1621737"/>
                </a:cubicBezTo>
                <a:cubicBezTo>
                  <a:pt x="1128230" y="1626001"/>
                  <a:pt x="1106726" y="1627424"/>
                  <a:pt x="1088090" y="1627424"/>
                </a:cubicBezTo>
                <a:cubicBezTo>
                  <a:pt x="1099917" y="1630621"/>
                  <a:pt x="1121421" y="1626623"/>
                  <a:pt x="1133853" y="1628622"/>
                </a:cubicBezTo>
                <a:lnTo>
                  <a:pt x="1135061" y="1629244"/>
                </a:lnTo>
                <a:lnTo>
                  <a:pt x="1106726" y="1631687"/>
                </a:lnTo>
                <a:lnTo>
                  <a:pt x="1103859" y="1634529"/>
                </a:lnTo>
                <a:lnTo>
                  <a:pt x="1136832" y="1631687"/>
                </a:lnTo>
                <a:lnTo>
                  <a:pt x="1137849" y="1630679"/>
                </a:lnTo>
                <a:lnTo>
                  <a:pt x="1142566" y="1633108"/>
                </a:lnTo>
                <a:cubicBezTo>
                  <a:pt x="1088090" y="1651586"/>
                  <a:pt x="1016411" y="1640215"/>
                  <a:pt x="953333" y="1635951"/>
                </a:cubicBezTo>
                <a:lnTo>
                  <a:pt x="966235" y="1648743"/>
                </a:lnTo>
                <a:cubicBezTo>
                  <a:pt x="938997" y="1644479"/>
                  <a:pt x="933263" y="1645900"/>
                  <a:pt x="927529" y="1648743"/>
                </a:cubicBezTo>
                <a:cubicBezTo>
                  <a:pt x="921794" y="1650164"/>
                  <a:pt x="914626" y="1654428"/>
                  <a:pt x="885954" y="1653007"/>
                </a:cubicBezTo>
                <a:cubicBezTo>
                  <a:pt x="888821" y="1651586"/>
                  <a:pt x="895990" y="1647322"/>
                  <a:pt x="883087" y="1647322"/>
                </a:cubicBezTo>
                <a:cubicBezTo>
                  <a:pt x="835779" y="1650164"/>
                  <a:pt x="878787" y="1658691"/>
                  <a:pt x="847248" y="1662957"/>
                </a:cubicBezTo>
                <a:cubicBezTo>
                  <a:pt x="787037" y="1641636"/>
                  <a:pt x="817142" y="1677169"/>
                  <a:pt x="742596" y="1661535"/>
                </a:cubicBezTo>
                <a:lnTo>
                  <a:pt x="748330" y="1667221"/>
                </a:lnTo>
                <a:cubicBezTo>
                  <a:pt x="719659" y="1660824"/>
                  <a:pt x="685611" y="1659047"/>
                  <a:pt x="650668" y="1657271"/>
                </a:cubicBezTo>
                <a:lnTo>
                  <a:pt x="582677" y="1650706"/>
                </a:lnTo>
                <a:lnTo>
                  <a:pt x="591981" y="1650719"/>
                </a:lnTo>
                <a:cubicBezTo>
                  <a:pt x="596103" y="1649898"/>
                  <a:pt x="598522" y="1648032"/>
                  <a:pt x="597805" y="1644479"/>
                </a:cubicBezTo>
                <a:cubicBezTo>
                  <a:pt x="584902" y="1641636"/>
                  <a:pt x="572000" y="1638793"/>
                  <a:pt x="559097" y="1634529"/>
                </a:cubicBezTo>
                <a:lnTo>
                  <a:pt x="520391" y="1621737"/>
                </a:lnTo>
                <a:cubicBezTo>
                  <a:pt x="514657" y="1623158"/>
                  <a:pt x="481684" y="1614630"/>
                  <a:pt x="500321" y="1627424"/>
                </a:cubicBezTo>
                <a:cubicBezTo>
                  <a:pt x="510355" y="1633108"/>
                  <a:pt x="520391" y="1633108"/>
                  <a:pt x="528993" y="1634529"/>
                </a:cubicBezTo>
                <a:cubicBezTo>
                  <a:pt x="526125" y="1634529"/>
                  <a:pt x="521824" y="1635951"/>
                  <a:pt x="517524" y="1637372"/>
                </a:cubicBezTo>
                <a:cubicBezTo>
                  <a:pt x="447278" y="1608946"/>
                  <a:pt x="527558" y="1620317"/>
                  <a:pt x="530425" y="1608946"/>
                </a:cubicBezTo>
                <a:cubicBezTo>
                  <a:pt x="511790" y="1604682"/>
                  <a:pt x="498887" y="1598996"/>
                  <a:pt x="488852" y="1593311"/>
                </a:cubicBezTo>
                <a:cubicBezTo>
                  <a:pt x="478817" y="1586204"/>
                  <a:pt x="470215" y="1580519"/>
                  <a:pt x="457314" y="1576256"/>
                </a:cubicBezTo>
                <a:cubicBezTo>
                  <a:pt x="441543" y="1583361"/>
                  <a:pt x="500321" y="1606103"/>
                  <a:pt x="464481" y="1607525"/>
                </a:cubicBezTo>
                <a:cubicBezTo>
                  <a:pt x="458746" y="1607525"/>
                  <a:pt x="448712" y="1604682"/>
                  <a:pt x="438676" y="1600418"/>
                </a:cubicBezTo>
                <a:cubicBezTo>
                  <a:pt x="428642" y="1596154"/>
                  <a:pt x="417173" y="1589047"/>
                  <a:pt x="405705" y="1583361"/>
                </a:cubicBezTo>
                <a:cubicBezTo>
                  <a:pt x="382767" y="1570569"/>
                  <a:pt x="361263" y="1553514"/>
                  <a:pt x="352661" y="1542143"/>
                </a:cubicBezTo>
                <a:cubicBezTo>
                  <a:pt x="329724" y="1544986"/>
                  <a:pt x="293885" y="1527929"/>
                  <a:pt x="265213" y="1508031"/>
                </a:cubicBezTo>
                <a:cubicBezTo>
                  <a:pt x="258045" y="1502346"/>
                  <a:pt x="250878" y="1498082"/>
                  <a:pt x="245143" y="1493818"/>
                </a:cubicBezTo>
                <a:cubicBezTo>
                  <a:pt x="239409" y="1489554"/>
                  <a:pt x="233675" y="1485290"/>
                  <a:pt x="227940" y="1482447"/>
                </a:cubicBezTo>
                <a:cubicBezTo>
                  <a:pt x="217905" y="1475340"/>
                  <a:pt x="210737" y="1472497"/>
                  <a:pt x="206436" y="1476763"/>
                </a:cubicBezTo>
                <a:cubicBezTo>
                  <a:pt x="209303" y="1476763"/>
                  <a:pt x="203569" y="1461128"/>
                  <a:pt x="187800" y="1451178"/>
                </a:cubicBezTo>
                <a:lnTo>
                  <a:pt x="192100" y="1462549"/>
                </a:lnTo>
                <a:cubicBezTo>
                  <a:pt x="166296" y="1448335"/>
                  <a:pt x="160561" y="1432700"/>
                  <a:pt x="156261" y="1421329"/>
                </a:cubicBezTo>
                <a:cubicBezTo>
                  <a:pt x="151960" y="1409960"/>
                  <a:pt x="150527" y="1398589"/>
                  <a:pt x="137624" y="1387218"/>
                </a:cubicBezTo>
                <a:cubicBezTo>
                  <a:pt x="134757" y="1390061"/>
                  <a:pt x="140491" y="1400010"/>
                  <a:pt x="140491" y="1407117"/>
                </a:cubicBezTo>
                <a:cubicBezTo>
                  <a:pt x="127590" y="1392903"/>
                  <a:pt x="116121" y="1378690"/>
                  <a:pt x="108952" y="1364477"/>
                </a:cubicBezTo>
                <a:cubicBezTo>
                  <a:pt x="106085" y="1357370"/>
                  <a:pt x="101785" y="1350264"/>
                  <a:pt x="98918" y="1343157"/>
                </a:cubicBezTo>
                <a:cubicBezTo>
                  <a:pt x="94616" y="1336050"/>
                  <a:pt x="93184" y="1328943"/>
                  <a:pt x="90316" y="1321836"/>
                </a:cubicBezTo>
                <a:cubicBezTo>
                  <a:pt x="87449" y="1314731"/>
                  <a:pt x="86015" y="1307624"/>
                  <a:pt x="80281" y="1300517"/>
                </a:cubicBezTo>
                <a:cubicBezTo>
                  <a:pt x="78848" y="1293410"/>
                  <a:pt x="75981" y="1286303"/>
                  <a:pt x="73113" y="1279198"/>
                </a:cubicBezTo>
                <a:cubicBezTo>
                  <a:pt x="70246" y="1272091"/>
                  <a:pt x="65945" y="1263563"/>
                  <a:pt x="63078"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30"/>
                  <a:pt x="60210" y="1235135"/>
                </a:cubicBezTo>
                <a:cubicBezTo>
                  <a:pt x="64512" y="1213816"/>
                  <a:pt x="55910" y="1189653"/>
                  <a:pt x="45875" y="1162648"/>
                </a:cubicBezTo>
                <a:cubicBezTo>
                  <a:pt x="35840" y="1135642"/>
                  <a:pt x="25804" y="1104373"/>
                  <a:pt x="27239" y="1073105"/>
                </a:cubicBezTo>
                <a:cubicBezTo>
                  <a:pt x="22937" y="1078789"/>
                  <a:pt x="25804" y="1124271"/>
                  <a:pt x="17203" y="1101531"/>
                </a:cubicBezTo>
                <a:cubicBezTo>
                  <a:pt x="14336" y="1060312"/>
                  <a:pt x="43007" y="1064576"/>
                  <a:pt x="28672" y="1017673"/>
                </a:cubicBezTo>
                <a:cubicBezTo>
                  <a:pt x="25804" y="1038992"/>
                  <a:pt x="12903" y="1033306"/>
                  <a:pt x="11469" y="1053206"/>
                </a:cubicBezTo>
                <a:cubicBezTo>
                  <a:pt x="8601" y="1021937"/>
                  <a:pt x="1434" y="1000616"/>
                  <a:pt x="11469" y="989245"/>
                </a:cubicBezTo>
                <a:cubicBezTo>
                  <a:pt x="11469" y="980717"/>
                  <a:pt x="7169" y="976453"/>
                  <a:pt x="4301" y="976453"/>
                </a:cubicBezTo>
                <a:cubicBezTo>
                  <a:pt x="11469" y="956555"/>
                  <a:pt x="7169" y="925285"/>
                  <a:pt x="5734" y="903966"/>
                </a:cubicBezTo>
                <a:lnTo>
                  <a:pt x="0" y="909651"/>
                </a:lnTo>
                <a:cubicBezTo>
                  <a:pt x="27239" y="872697"/>
                  <a:pt x="4301" y="845691"/>
                  <a:pt x="10036" y="795945"/>
                </a:cubicBezTo>
                <a:lnTo>
                  <a:pt x="1434" y="801630"/>
                </a:lnTo>
                <a:cubicBezTo>
                  <a:pt x="5734" y="780311"/>
                  <a:pt x="17203" y="749041"/>
                  <a:pt x="11469" y="712086"/>
                </a:cubicBezTo>
                <a:lnTo>
                  <a:pt x="0" y="730563"/>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5"/>
                </a:lnTo>
                <a:cubicBezTo>
                  <a:pt x="8601" y="534419"/>
                  <a:pt x="18637" y="544369"/>
                  <a:pt x="22937" y="504572"/>
                </a:cubicBezTo>
                <a:cubicBezTo>
                  <a:pt x="20070" y="496044"/>
                  <a:pt x="12903" y="517363"/>
                  <a:pt x="7169" y="521627"/>
                </a:cubicBezTo>
                <a:cubicBezTo>
                  <a:pt x="22937" y="473302"/>
                  <a:pt x="38707" y="426398"/>
                  <a:pt x="55910" y="379494"/>
                </a:cubicBezTo>
                <a:cubicBezTo>
                  <a:pt x="63078" y="379494"/>
                  <a:pt x="61645" y="397972"/>
                  <a:pt x="73113" y="386601"/>
                </a:cubicBezTo>
                <a:cubicBezTo>
                  <a:pt x="68812" y="403657"/>
                  <a:pt x="65945" y="419291"/>
                  <a:pt x="63078" y="436348"/>
                </a:cubicBezTo>
                <a:cubicBezTo>
                  <a:pt x="67379" y="461932"/>
                  <a:pt x="80281" y="413607"/>
                  <a:pt x="88882" y="393708"/>
                </a:cubicBezTo>
                <a:lnTo>
                  <a:pt x="81715" y="427821"/>
                </a:lnTo>
                <a:cubicBezTo>
                  <a:pt x="81715" y="429241"/>
                  <a:pt x="83148" y="429241"/>
                  <a:pt x="84582" y="426398"/>
                </a:cubicBezTo>
                <a:lnTo>
                  <a:pt x="78848" y="451983"/>
                </a:lnTo>
                <a:cubicBezTo>
                  <a:pt x="108952" y="388022"/>
                  <a:pt x="83148" y="524470"/>
                  <a:pt x="110387" y="454825"/>
                </a:cubicBezTo>
                <a:cubicBezTo>
                  <a:pt x="104652" y="471882"/>
                  <a:pt x="93184" y="490358"/>
                  <a:pt x="86015" y="500308"/>
                </a:cubicBezTo>
                <a:cubicBezTo>
                  <a:pt x="75981" y="532998"/>
                  <a:pt x="84582" y="527314"/>
                  <a:pt x="86015" y="540105"/>
                </a:cubicBezTo>
                <a:cubicBezTo>
                  <a:pt x="91749" y="524470"/>
                  <a:pt x="98918" y="508836"/>
                  <a:pt x="106085" y="496044"/>
                </a:cubicBezTo>
                <a:cubicBezTo>
                  <a:pt x="86015" y="571375"/>
                  <a:pt x="118988" y="490358"/>
                  <a:pt x="114687" y="547212"/>
                </a:cubicBezTo>
                <a:cubicBezTo>
                  <a:pt x="94616" y="609751"/>
                  <a:pt x="121855" y="650969"/>
                  <a:pt x="117554" y="683659"/>
                </a:cubicBezTo>
                <a:cubicBezTo>
                  <a:pt x="107519" y="749041"/>
                  <a:pt x="108952" y="656654"/>
                  <a:pt x="97484" y="696451"/>
                </a:cubicBezTo>
                <a:cubicBezTo>
                  <a:pt x="90316" y="731984"/>
                  <a:pt x="101785" y="714929"/>
                  <a:pt x="101785" y="737670"/>
                </a:cubicBezTo>
                <a:lnTo>
                  <a:pt x="86015" y="751883"/>
                </a:lnTo>
                <a:cubicBezTo>
                  <a:pt x="80281" y="793102"/>
                  <a:pt x="100351" y="754726"/>
                  <a:pt x="91749" y="777468"/>
                </a:cubicBezTo>
                <a:cubicBezTo>
                  <a:pt x="97484" y="810158"/>
                  <a:pt x="97484" y="767518"/>
                  <a:pt x="110387" y="760412"/>
                </a:cubicBezTo>
                <a:cubicBezTo>
                  <a:pt x="106085" y="767518"/>
                  <a:pt x="97484" y="803051"/>
                  <a:pt x="101785" y="818686"/>
                </a:cubicBezTo>
                <a:cubicBezTo>
                  <a:pt x="104652" y="818686"/>
                  <a:pt x="108952" y="774625"/>
                  <a:pt x="108952" y="803051"/>
                </a:cubicBezTo>
                <a:cubicBezTo>
                  <a:pt x="100351" y="852798"/>
                  <a:pt x="101785" y="885488"/>
                  <a:pt x="107519" y="915337"/>
                </a:cubicBezTo>
                <a:cubicBezTo>
                  <a:pt x="108952" y="946606"/>
                  <a:pt x="113254" y="975033"/>
                  <a:pt x="111819" y="1020514"/>
                </a:cubicBezTo>
                <a:lnTo>
                  <a:pt x="118988" y="1011987"/>
                </a:lnTo>
                <a:cubicBezTo>
                  <a:pt x="117554" y="1021937"/>
                  <a:pt x="114687"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2"/>
                  <a:pt x="134757" y="1168334"/>
                  <a:pt x="136191" y="1158384"/>
                </a:cubicBezTo>
                <a:cubicBezTo>
                  <a:pt x="136191" y="1175439"/>
                  <a:pt x="136191" y="1191074"/>
                  <a:pt x="139058" y="1206709"/>
                </a:cubicBezTo>
                <a:lnTo>
                  <a:pt x="149093" y="1198181"/>
                </a:lnTo>
                <a:cubicBezTo>
                  <a:pt x="146225" y="1206709"/>
                  <a:pt x="149093" y="1225187"/>
                  <a:pt x="159128" y="1243664"/>
                </a:cubicBezTo>
                <a:cubicBezTo>
                  <a:pt x="161996" y="1247928"/>
                  <a:pt x="163428" y="1252192"/>
                  <a:pt x="166296" y="1257877"/>
                </a:cubicBezTo>
                <a:cubicBezTo>
                  <a:pt x="169163" y="1262141"/>
                  <a:pt x="172030" y="1266404"/>
                  <a:pt x="174897" y="1272091"/>
                </a:cubicBezTo>
                <a:cubicBezTo>
                  <a:pt x="177764" y="1277775"/>
                  <a:pt x="180631" y="1282039"/>
                  <a:pt x="183499" y="1287725"/>
                </a:cubicBezTo>
                <a:cubicBezTo>
                  <a:pt x="186366" y="1291989"/>
                  <a:pt x="189233" y="1297674"/>
                  <a:pt x="192100" y="1301938"/>
                </a:cubicBezTo>
                <a:lnTo>
                  <a:pt x="199269" y="1297674"/>
                </a:lnTo>
                <a:cubicBezTo>
                  <a:pt x="203569" y="1306202"/>
                  <a:pt x="207870" y="1314731"/>
                  <a:pt x="212170" y="1321836"/>
                </a:cubicBezTo>
                <a:lnTo>
                  <a:pt x="210737" y="1311888"/>
                </a:lnTo>
                <a:cubicBezTo>
                  <a:pt x="227940" y="1333207"/>
                  <a:pt x="237975" y="1367320"/>
                  <a:pt x="268081" y="1382954"/>
                </a:cubicBezTo>
                <a:cubicBezTo>
                  <a:pt x="250878" y="1371584"/>
                  <a:pt x="256612" y="1358792"/>
                  <a:pt x="262346" y="1355949"/>
                </a:cubicBezTo>
                <a:cubicBezTo>
                  <a:pt x="270948" y="1367320"/>
                  <a:pt x="279549" y="1377268"/>
                  <a:pt x="288151" y="1388639"/>
                </a:cubicBezTo>
                <a:cubicBezTo>
                  <a:pt x="296752" y="1398589"/>
                  <a:pt x="306787" y="1409960"/>
                  <a:pt x="316822" y="1419908"/>
                </a:cubicBezTo>
                <a:cubicBezTo>
                  <a:pt x="321122" y="1417065"/>
                  <a:pt x="348361" y="1432700"/>
                  <a:pt x="338325" y="1419908"/>
                </a:cubicBezTo>
                <a:lnTo>
                  <a:pt x="345494" y="1429858"/>
                </a:lnTo>
                <a:lnTo>
                  <a:pt x="356963" y="1442650"/>
                </a:lnTo>
                <a:lnTo>
                  <a:pt x="358396" y="1435543"/>
                </a:lnTo>
                <a:cubicBezTo>
                  <a:pt x="417173" y="1465392"/>
                  <a:pt x="471649" y="1498082"/>
                  <a:pt x="530425" y="1523665"/>
                </a:cubicBezTo>
                <a:cubicBezTo>
                  <a:pt x="589203" y="1549250"/>
                  <a:pt x="655148" y="1567726"/>
                  <a:pt x="725393" y="1562042"/>
                </a:cubicBezTo>
                <a:lnTo>
                  <a:pt x="722525" y="1559199"/>
                </a:lnTo>
                <a:cubicBezTo>
                  <a:pt x="748330" y="1567726"/>
                  <a:pt x="775569" y="1573412"/>
                  <a:pt x="802806" y="1580519"/>
                </a:cubicBezTo>
                <a:cubicBezTo>
                  <a:pt x="818576" y="1580519"/>
                  <a:pt x="822876" y="1567726"/>
                  <a:pt x="847248" y="1564885"/>
                </a:cubicBezTo>
                <a:cubicBezTo>
                  <a:pt x="841514" y="1570569"/>
                  <a:pt x="852982" y="1571992"/>
                  <a:pt x="868751" y="1571992"/>
                </a:cubicBezTo>
                <a:cubicBezTo>
                  <a:pt x="884521" y="1571992"/>
                  <a:pt x="901724" y="1570569"/>
                  <a:pt x="910326" y="1576256"/>
                </a:cubicBezTo>
                <a:cubicBezTo>
                  <a:pt x="930396" y="1570569"/>
                  <a:pt x="910326" y="1567726"/>
                  <a:pt x="904591" y="1563462"/>
                </a:cubicBezTo>
                <a:cubicBezTo>
                  <a:pt x="924661" y="1560621"/>
                  <a:pt x="941864" y="1557778"/>
                  <a:pt x="960500" y="1556357"/>
                </a:cubicBezTo>
                <a:cubicBezTo>
                  <a:pt x="977703" y="1554935"/>
                  <a:pt x="994906" y="1553514"/>
                  <a:pt x="1013543" y="1552092"/>
                </a:cubicBezTo>
                <a:cubicBezTo>
                  <a:pt x="1030747" y="1550671"/>
                  <a:pt x="1049382" y="1549250"/>
                  <a:pt x="1068020" y="1546407"/>
                </a:cubicBezTo>
                <a:cubicBezTo>
                  <a:pt x="1086655" y="1543564"/>
                  <a:pt x="1106726" y="1539300"/>
                  <a:pt x="1126796" y="1532194"/>
                </a:cubicBezTo>
                <a:cubicBezTo>
                  <a:pt x="1106726" y="1540722"/>
                  <a:pt x="1092390" y="1547828"/>
                  <a:pt x="1079488" y="1552092"/>
                </a:cubicBezTo>
                <a:cubicBezTo>
                  <a:pt x="1068020" y="1556357"/>
                  <a:pt x="1057984" y="1559199"/>
                  <a:pt x="1049382" y="1562042"/>
                </a:cubicBezTo>
                <a:cubicBezTo>
                  <a:pt x="1040781" y="1564885"/>
                  <a:pt x="1033614" y="1566305"/>
                  <a:pt x="1023578" y="1569149"/>
                </a:cubicBezTo>
                <a:cubicBezTo>
                  <a:pt x="1014976" y="1570569"/>
                  <a:pt x="1003508" y="1573412"/>
                  <a:pt x="989172" y="1576256"/>
                </a:cubicBezTo>
                <a:cubicBezTo>
                  <a:pt x="1025012" y="1574833"/>
                  <a:pt x="1045082" y="1570569"/>
                  <a:pt x="1065153" y="1564885"/>
                </a:cubicBezTo>
                <a:cubicBezTo>
                  <a:pt x="1075187" y="1563462"/>
                  <a:pt x="1085223" y="1559199"/>
                  <a:pt x="1098124" y="1556357"/>
                </a:cubicBezTo>
                <a:cubicBezTo>
                  <a:pt x="1109593" y="1553514"/>
                  <a:pt x="1123929" y="1550671"/>
                  <a:pt x="1142566" y="1546407"/>
                </a:cubicBezTo>
                <a:cubicBezTo>
                  <a:pt x="1129663" y="1547828"/>
                  <a:pt x="1118194" y="1547828"/>
                  <a:pt x="1106726" y="1549250"/>
                </a:cubicBezTo>
                <a:cubicBezTo>
                  <a:pt x="1123929" y="1536458"/>
                  <a:pt x="1151167" y="1530772"/>
                  <a:pt x="1175537" y="1526508"/>
                </a:cubicBezTo>
                <a:cubicBezTo>
                  <a:pt x="1199909" y="1522244"/>
                  <a:pt x="1221412" y="1516560"/>
                  <a:pt x="1222847" y="1505189"/>
                </a:cubicBezTo>
                <a:lnTo>
                  <a:pt x="1284179" y="1494378"/>
                </a:lnTo>
                <a:lnTo>
                  <a:pt x="1281937" y="1496927"/>
                </a:lnTo>
                <a:cubicBezTo>
                  <a:pt x="1282877" y="1499859"/>
                  <a:pt x="1296318" y="1498793"/>
                  <a:pt x="1301693" y="1500925"/>
                </a:cubicBezTo>
                <a:cubicBezTo>
                  <a:pt x="1294526" y="1505189"/>
                  <a:pt x="1290224" y="1506610"/>
                  <a:pt x="1280190" y="1509453"/>
                </a:cubicBezTo>
                <a:cubicBezTo>
                  <a:pt x="1293091" y="1523665"/>
                  <a:pt x="1303127" y="1493818"/>
                  <a:pt x="1333232" y="1486711"/>
                </a:cubicBezTo>
                <a:cubicBezTo>
                  <a:pt x="1331799" y="1483869"/>
                  <a:pt x="1322839" y="1485645"/>
                  <a:pt x="1312804" y="1487955"/>
                </a:cubicBezTo>
                <a:lnTo>
                  <a:pt x="1306498" y="1488997"/>
                </a:lnTo>
                <a:lnTo>
                  <a:pt x="1320509" y="1485468"/>
                </a:lnTo>
                <a:cubicBezTo>
                  <a:pt x="1331799" y="1481737"/>
                  <a:pt x="1343268" y="1476762"/>
                  <a:pt x="1354736" y="1469656"/>
                </a:cubicBezTo>
                <a:lnTo>
                  <a:pt x="1326065" y="1463969"/>
                </a:lnTo>
                <a:lnTo>
                  <a:pt x="1369072" y="1441229"/>
                </a:lnTo>
                <a:lnTo>
                  <a:pt x="1375386" y="1449993"/>
                </a:lnTo>
                <a:lnTo>
                  <a:pt x="1370505" y="1452599"/>
                </a:lnTo>
                <a:cubicBezTo>
                  <a:pt x="1373372" y="1455442"/>
                  <a:pt x="1375881" y="1454731"/>
                  <a:pt x="1378748" y="1452422"/>
                </a:cubicBezTo>
                <a:lnTo>
                  <a:pt x="1388971" y="1442811"/>
                </a:lnTo>
                <a:lnTo>
                  <a:pt x="1389443" y="1442501"/>
                </a:lnTo>
                <a:lnTo>
                  <a:pt x="1391650" y="1441051"/>
                </a:lnTo>
                <a:cubicBezTo>
                  <a:pt x="1394876" y="1438030"/>
                  <a:pt x="1396309" y="1435543"/>
                  <a:pt x="1396309" y="1434122"/>
                </a:cubicBezTo>
                <a:cubicBezTo>
                  <a:pt x="1404911" y="1432700"/>
                  <a:pt x="1414947" y="1429858"/>
                  <a:pt x="1423548" y="1425595"/>
                </a:cubicBezTo>
                <a:cubicBezTo>
                  <a:pt x="1432149" y="1421329"/>
                  <a:pt x="1440751" y="1415645"/>
                  <a:pt x="1450785" y="1409960"/>
                </a:cubicBezTo>
                <a:cubicBezTo>
                  <a:pt x="1470855" y="1400010"/>
                  <a:pt x="1489493" y="1385797"/>
                  <a:pt x="1510996" y="1375847"/>
                </a:cubicBezTo>
                <a:lnTo>
                  <a:pt x="1510996" y="1367320"/>
                </a:lnTo>
                <a:cubicBezTo>
                  <a:pt x="1515297" y="1365897"/>
                  <a:pt x="1519597" y="1364477"/>
                  <a:pt x="1521032" y="1364477"/>
                </a:cubicBezTo>
                <a:cubicBezTo>
                  <a:pt x="1521032" y="1350264"/>
                  <a:pt x="1552571" y="1328943"/>
                  <a:pt x="1546836" y="1320416"/>
                </a:cubicBezTo>
                <a:cubicBezTo>
                  <a:pt x="1533933" y="1327522"/>
                  <a:pt x="1505261" y="1345999"/>
                  <a:pt x="1510996" y="1348842"/>
                </a:cubicBezTo>
                <a:cubicBezTo>
                  <a:pt x="1493793" y="1355949"/>
                  <a:pt x="1500961" y="1347421"/>
                  <a:pt x="1515297" y="1334629"/>
                </a:cubicBezTo>
                <a:cubicBezTo>
                  <a:pt x="1522465" y="1328943"/>
                  <a:pt x="1531066" y="1321836"/>
                  <a:pt x="1539667" y="1314731"/>
                </a:cubicBezTo>
                <a:cubicBezTo>
                  <a:pt x="1546836" y="1309045"/>
                  <a:pt x="1554003" y="1301938"/>
                  <a:pt x="1558305" y="1297674"/>
                </a:cubicBezTo>
                <a:cubicBezTo>
                  <a:pt x="1543969" y="1320416"/>
                  <a:pt x="1568339" y="1297674"/>
                  <a:pt x="1581242" y="1289146"/>
                </a:cubicBezTo>
                <a:cubicBezTo>
                  <a:pt x="1581242" y="1286303"/>
                  <a:pt x="1576941" y="1289146"/>
                  <a:pt x="1574073" y="1289146"/>
                </a:cubicBezTo>
                <a:cubicBezTo>
                  <a:pt x="1586977" y="1270668"/>
                  <a:pt x="1601312" y="1263563"/>
                  <a:pt x="1614214" y="1256456"/>
                </a:cubicBezTo>
                <a:cubicBezTo>
                  <a:pt x="1625682" y="1250770"/>
                  <a:pt x="1635718" y="1242242"/>
                  <a:pt x="1637151" y="1223766"/>
                </a:cubicBezTo>
                <a:lnTo>
                  <a:pt x="1651487" y="1225187"/>
                </a:lnTo>
                <a:lnTo>
                  <a:pt x="1660088" y="1208131"/>
                </a:lnTo>
                <a:lnTo>
                  <a:pt x="1667257" y="1191074"/>
                </a:lnTo>
                <a:cubicBezTo>
                  <a:pt x="1677291" y="1195338"/>
                  <a:pt x="1684460" y="1185389"/>
                  <a:pt x="1693061" y="1175439"/>
                </a:cubicBezTo>
                <a:cubicBezTo>
                  <a:pt x="1701663" y="1165491"/>
                  <a:pt x="1708830" y="1154120"/>
                  <a:pt x="1718866" y="1156963"/>
                </a:cubicBezTo>
                <a:cubicBezTo>
                  <a:pt x="1741803" y="1121430"/>
                  <a:pt x="1704530" y="1154120"/>
                  <a:pt x="1714565" y="1142749"/>
                </a:cubicBezTo>
                <a:cubicBezTo>
                  <a:pt x="1723166" y="1125694"/>
                  <a:pt x="1740369" y="1102952"/>
                  <a:pt x="1754705" y="1084474"/>
                </a:cubicBezTo>
                <a:cubicBezTo>
                  <a:pt x="1767608" y="1064576"/>
                  <a:pt x="1779077" y="1047520"/>
                  <a:pt x="1777642" y="1038992"/>
                </a:cubicBezTo>
                <a:cubicBezTo>
                  <a:pt x="1789111" y="1024778"/>
                  <a:pt x="1796279" y="1009144"/>
                  <a:pt x="1803447" y="993509"/>
                </a:cubicBezTo>
                <a:cubicBezTo>
                  <a:pt x="1810615" y="977876"/>
                  <a:pt x="1814915" y="962241"/>
                  <a:pt x="1822084" y="949448"/>
                </a:cubicBezTo>
                <a:lnTo>
                  <a:pt x="1813483" y="943763"/>
                </a:lnTo>
                <a:cubicBezTo>
                  <a:pt x="1820650" y="930972"/>
                  <a:pt x="1829251" y="915337"/>
                  <a:pt x="1832118" y="901123"/>
                </a:cubicBezTo>
                <a:cubicBezTo>
                  <a:pt x="1830685" y="901123"/>
                  <a:pt x="1827818" y="902544"/>
                  <a:pt x="1826384" y="905387"/>
                </a:cubicBezTo>
                <a:cubicBezTo>
                  <a:pt x="1837853" y="879804"/>
                  <a:pt x="1843587" y="854219"/>
                  <a:pt x="1849321" y="831479"/>
                </a:cubicBezTo>
                <a:cubicBezTo>
                  <a:pt x="1850756" y="818686"/>
                  <a:pt x="1853623" y="807315"/>
                  <a:pt x="1855056" y="795945"/>
                </a:cubicBezTo>
                <a:lnTo>
                  <a:pt x="1857923" y="778888"/>
                </a:lnTo>
                <a:cubicBezTo>
                  <a:pt x="1857923" y="773204"/>
                  <a:pt x="1859357" y="767518"/>
                  <a:pt x="1859357" y="761833"/>
                </a:cubicBezTo>
                <a:cubicBezTo>
                  <a:pt x="1856490" y="763254"/>
                  <a:pt x="1853623" y="764676"/>
                  <a:pt x="1850756" y="767518"/>
                </a:cubicBezTo>
                <a:cubicBezTo>
                  <a:pt x="1849321" y="770361"/>
                  <a:pt x="1846454" y="777468"/>
                  <a:pt x="1843587" y="790259"/>
                </a:cubicBezTo>
                <a:cubicBezTo>
                  <a:pt x="1842154" y="778888"/>
                  <a:pt x="1843587" y="767518"/>
                  <a:pt x="1845021" y="753305"/>
                </a:cubicBezTo>
                <a:cubicBezTo>
                  <a:pt x="1846454" y="739091"/>
                  <a:pt x="1849321" y="724879"/>
                  <a:pt x="1852189" y="709244"/>
                </a:cubicBezTo>
                <a:cubicBezTo>
                  <a:pt x="1856490" y="677975"/>
                  <a:pt x="1860790" y="643862"/>
                  <a:pt x="1855056" y="611172"/>
                </a:cubicBezTo>
                <a:lnTo>
                  <a:pt x="1850756" y="616857"/>
                </a:lnTo>
                <a:cubicBezTo>
                  <a:pt x="1852189" y="604065"/>
                  <a:pt x="1852189" y="592694"/>
                  <a:pt x="1853623" y="579902"/>
                </a:cubicBezTo>
                <a:cubicBezTo>
                  <a:pt x="1852189" y="587009"/>
                  <a:pt x="1847889" y="582745"/>
                  <a:pt x="1843587" y="584166"/>
                </a:cubicBezTo>
                <a:cubicBezTo>
                  <a:pt x="1833553" y="524470"/>
                  <a:pt x="1807748" y="459089"/>
                  <a:pt x="1807748" y="420714"/>
                </a:cubicBezTo>
                <a:cubicBezTo>
                  <a:pt x="1806314" y="429241"/>
                  <a:pt x="1786244" y="400815"/>
                  <a:pt x="1793412" y="433505"/>
                </a:cubicBezTo>
                <a:cubicBezTo>
                  <a:pt x="1790545" y="416450"/>
                  <a:pt x="1781944" y="402236"/>
                  <a:pt x="1774775" y="386601"/>
                </a:cubicBezTo>
                <a:cubicBezTo>
                  <a:pt x="1770475" y="379494"/>
                  <a:pt x="1767608" y="370966"/>
                  <a:pt x="1761873" y="363859"/>
                </a:cubicBezTo>
                <a:cubicBezTo>
                  <a:pt x="1756139" y="356754"/>
                  <a:pt x="1751838" y="348225"/>
                  <a:pt x="1746103" y="341119"/>
                </a:cubicBezTo>
                <a:cubicBezTo>
                  <a:pt x="1740369" y="332590"/>
                  <a:pt x="1734635" y="325485"/>
                  <a:pt x="1728900" y="318378"/>
                </a:cubicBezTo>
                <a:cubicBezTo>
                  <a:pt x="1723166" y="311271"/>
                  <a:pt x="1715999" y="304164"/>
                  <a:pt x="1710265" y="297058"/>
                </a:cubicBezTo>
                <a:cubicBezTo>
                  <a:pt x="1704530" y="291372"/>
                  <a:pt x="1698796" y="282844"/>
                  <a:pt x="1691627" y="277158"/>
                </a:cubicBezTo>
                <a:lnTo>
                  <a:pt x="1674423" y="260101"/>
                </a:lnTo>
                <a:lnTo>
                  <a:pt x="1672990" y="260101"/>
                </a:lnTo>
                <a:lnTo>
                  <a:pt x="1667256" y="252995"/>
                </a:lnTo>
                <a:lnTo>
                  <a:pt x="1672993" y="258682"/>
                </a:lnTo>
                <a:lnTo>
                  <a:pt x="1674424" y="258682"/>
                </a:lnTo>
                <a:cubicBezTo>
                  <a:pt x="1668690" y="251575"/>
                  <a:pt x="1662956" y="243047"/>
                  <a:pt x="1655788" y="235940"/>
                </a:cubicBezTo>
                <a:lnTo>
                  <a:pt x="1652921" y="235940"/>
                </a:lnTo>
                <a:cubicBezTo>
                  <a:pt x="1658656" y="240204"/>
                  <a:pt x="1662956" y="245890"/>
                  <a:pt x="1667257" y="251575"/>
                </a:cubicBezTo>
                <a:cubicBezTo>
                  <a:pt x="1657221" y="241626"/>
                  <a:pt x="1647187" y="233097"/>
                  <a:pt x="1637151" y="223149"/>
                </a:cubicBezTo>
                <a:cubicBezTo>
                  <a:pt x="1627117" y="214621"/>
                  <a:pt x="1619948" y="204671"/>
                  <a:pt x="1611347" y="196143"/>
                </a:cubicBezTo>
                <a:cubicBezTo>
                  <a:pt x="1605612" y="196143"/>
                  <a:pt x="1594144" y="198986"/>
                  <a:pt x="1578375" y="193300"/>
                </a:cubicBezTo>
                <a:cubicBezTo>
                  <a:pt x="1581242" y="187615"/>
                  <a:pt x="1562605" y="177665"/>
                  <a:pt x="1538235" y="169138"/>
                </a:cubicBezTo>
                <a:cubicBezTo>
                  <a:pt x="1526766" y="164874"/>
                  <a:pt x="1513863" y="159189"/>
                  <a:pt x="1502394" y="153503"/>
                </a:cubicBezTo>
                <a:cubicBezTo>
                  <a:pt x="1490926" y="149239"/>
                  <a:pt x="1480891" y="143554"/>
                  <a:pt x="1473723" y="136447"/>
                </a:cubicBezTo>
                <a:cubicBezTo>
                  <a:pt x="1467988" y="137868"/>
                  <a:pt x="1486626" y="144975"/>
                  <a:pt x="1473723" y="143554"/>
                </a:cubicBezTo>
                <a:cubicBezTo>
                  <a:pt x="1453653" y="133604"/>
                  <a:pt x="1430715" y="125076"/>
                  <a:pt x="1406345" y="115128"/>
                </a:cubicBezTo>
                <a:cubicBezTo>
                  <a:pt x="1393442" y="109442"/>
                  <a:pt x="1380541" y="105178"/>
                  <a:pt x="1367638" y="100914"/>
                </a:cubicBezTo>
                <a:cubicBezTo>
                  <a:pt x="1354736" y="95229"/>
                  <a:pt x="1341833" y="90964"/>
                  <a:pt x="1327497" y="88122"/>
                </a:cubicBezTo>
                <a:cubicBezTo>
                  <a:pt x="1271588" y="72488"/>
                  <a:pt x="1211378" y="66802"/>
                  <a:pt x="1158335" y="71065"/>
                </a:cubicBezTo>
                <a:cubicBezTo>
                  <a:pt x="1154035" y="61117"/>
                  <a:pt x="1129663" y="55431"/>
                  <a:pt x="1098124" y="55431"/>
                </a:cubicBezTo>
                <a:cubicBezTo>
                  <a:pt x="1082355" y="55431"/>
                  <a:pt x="1065153" y="56853"/>
                  <a:pt x="1047949" y="56853"/>
                </a:cubicBezTo>
                <a:cubicBezTo>
                  <a:pt x="1030747" y="58274"/>
                  <a:pt x="1014976" y="58274"/>
                  <a:pt x="999208" y="58274"/>
                </a:cubicBezTo>
                <a:cubicBezTo>
                  <a:pt x="987739" y="73908"/>
                  <a:pt x="1033614" y="61117"/>
                  <a:pt x="1050817" y="68224"/>
                </a:cubicBezTo>
                <a:cubicBezTo>
                  <a:pt x="1017843" y="71065"/>
                  <a:pt x="1046515" y="85279"/>
                  <a:pt x="993473" y="83859"/>
                </a:cubicBezTo>
                <a:cubicBezTo>
                  <a:pt x="996341" y="85279"/>
                  <a:pt x="994906" y="86700"/>
                  <a:pt x="1006375" y="85279"/>
                </a:cubicBezTo>
                <a:cubicBezTo>
                  <a:pt x="974836" y="92386"/>
                  <a:pt x="1010676" y="68224"/>
                  <a:pt x="961935" y="82436"/>
                </a:cubicBezTo>
                <a:lnTo>
                  <a:pt x="961935" y="92386"/>
                </a:lnTo>
                <a:cubicBezTo>
                  <a:pt x="951899" y="89543"/>
                  <a:pt x="940430" y="88122"/>
                  <a:pt x="928961" y="86700"/>
                </a:cubicBezTo>
                <a:cubicBezTo>
                  <a:pt x="830045" y="119392"/>
                  <a:pt x="744030" y="147818"/>
                  <a:pt x="666617" y="198986"/>
                </a:cubicBezTo>
                <a:cubicBezTo>
                  <a:pt x="660882" y="198986"/>
                  <a:pt x="660882" y="193300"/>
                  <a:pt x="669484" y="186195"/>
                </a:cubicBezTo>
                <a:cubicBezTo>
                  <a:pt x="650846" y="194722"/>
                  <a:pt x="629343" y="203250"/>
                  <a:pt x="607839" y="211778"/>
                </a:cubicBezTo>
                <a:cubicBezTo>
                  <a:pt x="586336" y="220306"/>
                  <a:pt x="563399" y="231676"/>
                  <a:pt x="546196" y="248732"/>
                </a:cubicBezTo>
                <a:cubicBezTo>
                  <a:pt x="550496" y="248732"/>
                  <a:pt x="554797" y="247311"/>
                  <a:pt x="559097" y="245890"/>
                </a:cubicBezTo>
                <a:cubicBezTo>
                  <a:pt x="528993" y="270053"/>
                  <a:pt x="511790" y="277158"/>
                  <a:pt x="491719" y="285687"/>
                </a:cubicBezTo>
                <a:cubicBezTo>
                  <a:pt x="471649" y="294215"/>
                  <a:pt x="448712" y="302743"/>
                  <a:pt x="411439" y="328326"/>
                </a:cubicBezTo>
                <a:cubicBezTo>
                  <a:pt x="418606" y="321221"/>
                  <a:pt x="432942" y="312691"/>
                  <a:pt x="445845" y="304164"/>
                </a:cubicBezTo>
                <a:cubicBezTo>
                  <a:pt x="458746" y="295636"/>
                  <a:pt x="468782" y="287108"/>
                  <a:pt x="467348" y="281424"/>
                </a:cubicBezTo>
                <a:lnTo>
                  <a:pt x="461537" y="282944"/>
                </a:lnTo>
                <a:lnTo>
                  <a:pt x="474517" y="275737"/>
                </a:lnTo>
                <a:cubicBezTo>
                  <a:pt x="468782" y="278580"/>
                  <a:pt x="464481" y="278580"/>
                  <a:pt x="461614" y="277158"/>
                </a:cubicBezTo>
                <a:cubicBezTo>
                  <a:pt x="483118" y="267210"/>
                  <a:pt x="508923" y="250154"/>
                  <a:pt x="539027" y="234519"/>
                </a:cubicBezTo>
                <a:lnTo>
                  <a:pt x="500321" y="261525"/>
                </a:lnTo>
                <a:cubicBezTo>
                  <a:pt x="511790" y="261525"/>
                  <a:pt x="527558" y="250154"/>
                  <a:pt x="543329" y="238783"/>
                </a:cubicBezTo>
                <a:cubicBezTo>
                  <a:pt x="559097" y="227412"/>
                  <a:pt x="574867" y="216042"/>
                  <a:pt x="583469" y="213199"/>
                </a:cubicBezTo>
                <a:cubicBezTo>
                  <a:pt x="576300" y="203250"/>
                  <a:pt x="551930" y="218885"/>
                  <a:pt x="572000" y="196143"/>
                </a:cubicBezTo>
                <a:cubicBezTo>
                  <a:pt x="603539" y="173401"/>
                  <a:pt x="616440" y="171981"/>
                  <a:pt x="627909" y="170560"/>
                </a:cubicBezTo>
                <a:cubicBezTo>
                  <a:pt x="635078" y="170560"/>
                  <a:pt x="640812" y="170560"/>
                  <a:pt x="649414" y="169138"/>
                </a:cubicBezTo>
                <a:cubicBezTo>
                  <a:pt x="658015" y="169138"/>
                  <a:pt x="670917" y="166294"/>
                  <a:pt x="688120" y="160610"/>
                </a:cubicBezTo>
                <a:lnTo>
                  <a:pt x="678085" y="170560"/>
                </a:lnTo>
                <a:cubicBezTo>
                  <a:pt x="688120" y="166294"/>
                  <a:pt x="699588" y="164874"/>
                  <a:pt x="711057" y="162031"/>
                </a:cubicBezTo>
                <a:cubicBezTo>
                  <a:pt x="722525" y="159189"/>
                  <a:pt x="735429" y="154925"/>
                  <a:pt x="748330" y="143554"/>
                </a:cubicBezTo>
                <a:cubicBezTo>
                  <a:pt x="744030" y="136447"/>
                  <a:pt x="721093" y="147818"/>
                  <a:pt x="706757" y="149239"/>
                </a:cubicBezTo>
                <a:cubicBezTo>
                  <a:pt x="711057" y="142132"/>
                  <a:pt x="751197" y="144975"/>
                  <a:pt x="771267" y="127920"/>
                </a:cubicBezTo>
                <a:cubicBezTo>
                  <a:pt x="746897" y="125076"/>
                  <a:pt x="692421" y="144975"/>
                  <a:pt x="658015" y="163453"/>
                </a:cubicBezTo>
                <a:cubicBezTo>
                  <a:pt x="660882" y="159189"/>
                  <a:pt x="659448" y="154925"/>
                  <a:pt x="652281" y="153503"/>
                </a:cubicBezTo>
                <a:cubicBezTo>
                  <a:pt x="706757" y="130763"/>
                  <a:pt x="765533" y="112285"/>
                  <a:pt x="822876" y="95229"/>
                </a:cubicBezTo>
                <a:cubicBezTo>
                  <a:pt x="881654" y="79595"/>
                  <a:pt x="938997" y="65381"/>
                  <a:pt x="994906" y="51167"/>
                </a:cubicBezTo>
                <a:cubicBezTo>
                  <a:pt x="963367" y="49746"/>
                  <a:pt x="970536" y="48325"/>
                  <a:pt x="982005" y="45482"/>
                </a:cubicBezTo>
                <a:cubicBezTo>
                  <a:pt x="993473" y="42639"/>
                  <a:pt x="1012109" y="39797"/>
                  <a:pt x="1003508" y="32691"/>
                </a:cubicBezTo>
                <a:cubicBezTo>
                  <a:pt x="1014976" y="42639"/>
                  <a:pt x="1047949" y="24163"/>
                  <a:pt x="1080921" y="27004"/>
                </a:cubicBezTo>
                <a:cubicBezTo>
                  <a:pt x="1086655" y="19899"/>
                  <a:pt x="1069453" y="18477"/>
                  <a:pt x="1055117" y="18477"/>
                </a:cubicBezTo>
                <a:cubicBezTo>
                  <a:pt x="1039348" y="18477"/>
                  <a:pt x="1026445" y="18477"/>
                  <a:pt x="1039348" y="12792"/>
                </a:cubicBezTo>
                <a:cubicBezTo>
                  <a:pt x="1055117" y="11370"/>
                  <a:pt x="1072320" y="12792"/>
                  <a:pt x="1089523" y="12792"/>
                </a:cubicBezTo>
                <a:cubicBezTo>
                  <a:pt x="1106726" y="12792"/>
                  <a:pt x="1126796" y="14213"/>
                  <a:pt x="1145433" y="17056"/>
                </a:cubicBezTo>
                <a:cubicBezTo>
                  <a:pt x="1154035" y="18477"/>
                  <a:pt x="1164069" y="18477"/>
                  <a:pt x="1174105" y="19899"/>
                </a:cubicBezTo>
                <a:cubicBezTo>
                  <a:pt x="1184139" y="21320"/>
                  <a:pt x="1194175" y="22740"/>
                  <a:pt x="1204209" y="24163"/>
                </a:cubicBezTo>
                <a:cubicBezTo>
                  <a:pt x="1214245" y="25584"/>
                  <a:pt x="1224279" y="27004"/>
                  <a:pt x="1234315" y="27004"/>
                </a:cubicBezTo>
                <a:cubicBezTo>
                  <a:pt x="1244349" y="28427"/>
                  <a:pt x="1254385" y="29847"/>
                  <a:pt x="1264420" y="29847"/>
                </a:cubicBezTo>
                <a:cubicBezTo>
                  <a:pt x="1260120" y="24163"/>
                  <a:pt x="1241482" y="21320"/>
                  <a:pt x="1238615" y="18477"/>
                </a:cubicBezTo>
                <a:cubicBezTo>
                  <a:pt x="1251518" y="21320"/>
                  <a:pt x="1264420" y="25584"/>
                  <a:pt x="1278755" y="29847"/>
                </a:cubicBezTo>
                <a:cubicBezTo>
                  <a:pt x="1284490" y="32691"/>
                  <a:pt x="1291659" y="34111"/>
                  <a:pt x="1298826" y="36954"/>
                </a:cubicBezTo>
                <a:cubicBezTo>
                  <a:pt x="1305994" y="39797"/>
                  <a:pt x="1311729" y="42639"/>
                  <a:pt x="1318896" y="45482"/>
                </a:cubicBezTo>
                <a:cubicBezTo>
                  <a:pt x="1331799" y="49746"/>
                  <a:pt x="1344700" y="54010"/>
                  <a:pt x="1356169" y="56853"/>
                </a:cubicBezTo>
                <a:cubicBezTo>
                  <a:pt x="1367638" y="61117"/>
                  <a:pt x="1377673" y="62538"/>
                  <a:pt x="1387708" y="59696"/>
                </a:cubicBezTo>
                <a:cubicBezTo>
                  <a:pt x="1376239" y="54010"/>
                  <a:pt x="1364770" y="45482"/>
                  <a:pt x="1351869" y="39797"/>
                </a:cubicBezTo>
                <a:cubicBezTo>
                  <a:pt x="1338966" y="34111"/>
                  <a:pt x="1326065" y="27004"/>
                  <a:pt x="1313161" y="21320"/>
                </a:cubicBezTo>
                <a:cubicBezTo>
                  <a:pt x="1318896" y="22740"/>
                  <a:pt x="1328932" y="22740"/>
                  <a:pt x="1343267" y="22740"/>
                </a:cubicBezTo>
                <a:close/>
                <a:moveTo>
                  <a:pt x="1250083" y="0"/>
                </a:moveTo>
                <a:cubicBezTo>
                  <a:pt x="1285924" y="0"/>
                  <a:pt x="1287356" y="9950"/>
                  <a:pt x="1295958" y="15634"/>
                </a:cubicBezTo>
                <a:cubicBezTo>
                  <a:pt x="1278755" y="9950"/>
                  <a:pt x="1262986" y="4264"/>
                  <a:pt x="1250083" y="0"/>
                </a:cubicBezTo>
                <a:close/>
              </a:path>
            </a:pathLst>
          </a:custGeom>
          <a:solidFill>
            <a:srgbClr val="F7B204"/>
          </a:solidFill>
          <a:ln w="9525" cap="flat">
            <a:noFill/>
            <a:prstDash val="solid"/>
            <a:miter/>
          </a:ln>
        </p:spPr>
        <p:txBody>
          <a:bodyPr wrap="square" rtlCol="0" anchor="ctr">
            <a:noAutofit/>
          </a:bodyPr>
          <a:lstStyle/>
          <a:p>
            <a:pPr marL="0" marR="0" lvl="0" indent="0" defTabSz="91421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73A4A"/>
              </a:solidFill>
              <a:effectLst/>
              <a:uLnTx/>
              <a:uFillTx/>
              <a:latin typeface="Jura" pitchFamily="2" charset="0"/>
            </a:endParaRPr>
          </a:p>
        </p:txBody>
      </p:sp>
      <p:sp>
        <p:nvSpPr>
          <p:cNvPr id="9" name="TextBox 8">
            <a:extLst>
              <a:ext uri="{FF2B5EF4-FFF2-40B4-BE49-F238E27FC236}">
                <a16:creationId xmlns:a16="http://schemas.microsoft.com/office/drawing/2014/main" id="{145123FF-2E10-7AF9-3A28-8AF6DE787AA2}"/>
              </a:ext>
            </a:extLst>
          </p:cNvPr>
          <p:cNvSpPr txBox="1"/>
          <p:nvPr/>
        </p:nvSpPr>
        <p:spPr>
          <a:xfrm>
            <a:off x="5470938" y="654667"/>
            <a:ext cx="3607074" cy="830997"/>
          </a:xfrm>
          <a:prstGeom prst="rect">
            <a:avLst/>
          </a:prstGeom>
          <a:noFill/>
        </p:spPr>
        <p:txBody>
          <a:bodyPr wrap="square" rtlCol="0">
            <a:spAutoFit/>
          </a:bodyPr>
          <a:lstStyle/>
          <a:p>
            <a:r>
              <a:rPr lang="en-US" sz="2400" b="1" dirty="0">
                <a:latin typeface="Century Gothic" panose="020B0502020202020204" pitchFamily="34" charset="0"/>
              </a:rPr>
              <a:t>Electronic fraud explained:</a:t>
            </a:r>
          </a:p>
        </p:txBody>
      </p:sp>
      <p:pic>
        <p:nvPicPr>
          <p:cNvPr id="10" name="Picture 9" descr="A black background with blue text&#10;&#10;Description automatically generated">
            <a:extLst>
              <a:ext uri="{FF2B5EF4-FFF2-40B4-BE49-F238E27FC236}">
                <a16:creationId xmlns:a16="http://schemas.microsoft.com/office/drawing/2014/main" id="{B89C03D6-68CA-FC19-F846-65EFE2E035F7}"/>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337889785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2">
            <a:extLst>
              <a:ext uri="{FF2B5EF4-FFF2-40B4-BE49-F238E27FC236}">
                <a16:creationId xmlns:a16="http://schemas.microsoft.com/office/drawing/2014/main" id="{3B79C6A2-218D-C984-3532-DFA4160908C8}"/>
              </a:ext>
            </a:extLst>
          </p:cNvPr>
          <p:cNvSpPr txBox="1">
            <a:spLocks/>
          </p:cNvSpPr>
          <p:nvPr/>
        </p:nvSpPr>
        <p:spPr>
          <a:xfrm>
            <a:off x="320041" y="1485664"/>
            <a:ext cx="11704320" cy="5532356"/>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en-GB" sz="2400" dirty="0">
                <a:effectLst/>
                <a:latin typeface="Century Gothic" panose="020B0502020202020204" pitchFamily="34" charset="0"/>
              </a:rPr>
              <a:t>.</a:t>
            </a:r>
            <a:r>
              <a:rPr lang="en-GB" sz="1800" dirty="0">
                <a:effectLst/>
                <a:latin typeface="TimesNewRomanPSMT"/>
              </a:rPr>
              <a:t> </a:t>
            </a:r>
            <a:r>
              <a:rPr lang="en-GB" sz="2400" dirty="0">
                <a:effectLst/>
                <a:latin typeface="Century Gothic" panose="020B0502020202020204" pitchFamily="34" charset="0"/>
              </a:rPr>
              <a:t>The risk of loss for an unauthorised transaction lies with a customer if the bank can establish that the security procedure it has in place is a commercially reasonable method of providing security against unauthorised payment orders. </a:t>
            </a:r>
            <a:endParaRPr lang="en-GB" sz="2400" dirty="0">
              <a:latin typeface="Century Gothic" panose="020B0502020202020204" pitchFamily="34" charset="0"/>
            </a:endParaRPr>
          </a:p>
          <a:p>
            <a:pPr marL="0" indent="0" algn="just">
              <a:buNone/>
            </a:pPr>
            <a:r>
              <a:rPr lang="en-GB" sz="2400" dirty="0">
                <a:effectLst/>
                <a:latin typeface="Century Gothic" panose="020B0502020202020204" pitchFamily="34" charset="0"/>
              </a:rPr>
              <a:t> </a:t>
            </a:r>
            <a:r>
              <a:rPr lang="en-GB" sz="2400" i="1" dirty="0">
                <a:effectLst/>
                <a:latin typeface="Century Gothic" panose="020B0502020202020204" pitchFamily="34" charset="0"/>
              </a:rPr>
              <a:t>- Atiku v Centenary Rural Development Bank Limited (Civil Suit 754 of 2020) 2022 </a:t>
            </a:r>
            <a:r>
              <a:rPr lang="en-GB" sz="2400" i="1" dirty="0" err="1">
                <a:effectLst/>
                <a:latin typeface="Century Gothic" panose="020B0502020202020204" pitchFamily="34" charset="0"/>
              </a:rPr>
              <a:t>UGCommC</a:t>
            </a:r>
            <a:r>
              <a:rPr lang="en-GB" sz="2400" i="1" dirty="0">
                <a:effectLst/>
                <a:latin typeface="Century Gothic" panose="020B0502020202020204" pitchFamily="34" charset="0"/>
              </a:rPr>
              <a:t> 146 (18 July 2022)</a:t>
            </a:r>
            <a:endParaRPr lang="en-GB" sz="2400" i="1" dirty="0">
              <a:latin typeface="Century Gothic" panose="020B0502020202020204" pitchFamily="34" charset="0"/>
            </a:endParaRPr>
          </a:p>
          <a:p>
            <a:pPr marL="0" indent="0">
              <a:buNone/>
            </a:pPr>
            <a:endParaRPr lang="en-US" sz="2400" dirty="0">
              <a:solidFill>
                <a:schemeClr val="accent4"/>
              </a:solidFill>
              <a:latin typeface="Century Gothic" panose="020B0502020202020204" pitchFamily="34" charset="0"/>
            </a:endParaRPr>
          </a:p>
          <a:p>
            <a:pPr marL="0" indent="0">
              <a:buNone/>
            </a:pPr>
            <a:endParaRPr lang="en-US" sz="2400" dirty="0">
              <a:latin typeface="Century Gothic" panose="020B0502020202020204" pitchFamily="34" charset="0"/>
            </a:endParaRPr>
          </a:p>
        </p:txBody>
      </p:sp>
      <p:grpSp>
        <p:nvGrpSpPr>
          <p:cNvPr id="3" name="Google Shape;12022;p92">
            <a:extLst>
              <a:ext uri="{FF2B5EF4-FFF2-40B4-BE49-F238E27FC236}">
                <a16:creationId xmlns:a16="http://schemas.microsoft.com/office/drawing/2014/main" id="{C77B8241-C286-BEB3-E901-36ECAF4324C7}"/>
              </a:ext>
            </a:extLst>
          </p:cNvPr>
          <p:cNvGrpSpPr/>
          <p:nvPr/>
        </p:nvGrpSpPr>
        <p:grpSpPr>
          <a:xfrm rot="10800000">
            <a:off x="0" y="-361488"/>
            <a:ext cx="2499325" cy="1702685"/>
            <a:chOff x="4126815" y="2760704"/>
            <a:chExt cx="380393" cy="363118"/>
          </a:xfrm>
          <a:solidFill>
            <a:srgbClr val="FFC000"/>
          </a:solidFill>
        </p:grpSpPr>
        <p:sp>
          <p:nvSpPr>
            <p:cNvPr id="4" name="Google Shape;12023;p92">
              <a:extLst>
                <a:ext uri="{FF2B5EF4-FFF2-40B4-BE49-F238E27FC236}">
                  <a16:creationId xmlns:a16="http://schemas.microsoft.com/office/drawing/2014/main" id="{F39C51C9-339B-FE8A-C673-59C0F6CC23AF}"/>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endParaRPr sz="2400" dirty="0"/>
            </a:p>
          </p:txBody>
        </p:sp>
        <p:sp>
          <p:nvSpPr>
            <p:cNvPr id="5" name="Google Shape;12024;p92">
              <a:extLst>
                <a:ext uri="{FF2B5EF4-FFF2-40B4-BE49-F238E27FC236}">
                  <a16:creationId xmlns:a16="http://schemas.microsoft.com/office/drawing/2014/main" id="{643ACC49-20C1-CB2B-D50B-35A6170D4E93}"/>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endParaRPr sz="2400"/>
            </a:p>
          </p:txBody>
        </p:sp>
        <p:sp>
          <p:nvSpPr>
            <p:cNvPr id="6" name="Google Shape;12025;p92">
              <a:extLst>
                <a:ext uri="{FF2B5EF4-FFF2-40B4-BE49-F238E27FC236}">
                  <a16:creationId xmlns:a16="http://schemas.microsoft.com/office/drawing/2014/main" id="{40B1F382-19A3-78AC-4926-86C97F36A414}"/>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7" name="Google Shape;12026;p92">
              <a:extLst>
                <a:ext uri="{FF2B5EF4-FFF2-40B4-BE49-F238E27FC236}">
                  <a16:creationId xmlns:a16="http://schemas.microsoft.com/office/drawing/2014/main" id="{F2B1EA6E-B9C4-F528-63ED-BB4DF8A12F93}"/>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endParaRPr sz="2400" dirty="0"/>
            </a:p>
          </p:txBody>
        </p:sp>
      </p:grpSp>
      <p:sp>
        <p:nvSpPr>
          <p:cNvPr id="8" name="Freeform 9">
            <a:extLst>
              <a:ext uri="{FF2B5EF4-FFF2-40B4-BE49-F238E27FC236}">
                <a16:creationId xmlns:a16="http://schemas.microsoft.com/office/drawing/2014/main" id="{A0DDCC1F-FDB2-BB93-F68B-754F68272930}"/>
              </a:ext>
            </a:extLst>
          </p:cNvPr>
          <p:cNvSpPr/>
          <p:nvPr/>
        </p:nvSpPr>
        <p:spPr>
          <a:xfrm>
            <a:off x="4472169" y="489855"/>
            <a:ext cx="974120" cy="833611"/>
          </a:xfrm>
          <a:custGeom>
            <a:avLst/>
            <a:gdLst>
              <a:gd name="connsiteX0" fmla="*/ 560145 w 1948239"/>
              <a:gd name="connsiteY0" fmla="*/ 1648531 h 1667221"/>
              <a:gd name="connsiteX1" fmla="*/ 582677 w 1948239"/>
              <a:gd name="connsiteY1" fmla="*/ 1650706 h 1667221"/>
              <a:gd name="connsiteX2" fmla="*/ 575942 w 1948239"/>
              <a:gd name="connsiteY2" fmla="*/ 1650697 h 1667221"/>
              <a:gd name="connsiteX3" fmla="*/ 547629 w 1948239"/>
              <a:gd name="connsiteY3" fmla="*/ 1647322 h 1667221"/>
              <a:gd name="connsiteX4" fmla="*/ 558291 w 1948239"/>
              <a:gd name="connsiteY4" fmla="*/ 1648276 h 1667221"/>
              <a:gd name="connsiteX5" fmla="*/ 560145 w 1948239"/>
              <a:gd name="connsiteY5" fmla="*/ 1648531 h 1667221"/>
              <a:gd name="connsiteX6" fmla="*/ 1035048 w 1948239"/>
              <a:gd name="connsiteY6" fmla="*/ 1645899 h 1667221"/>
              <a:gd name="connsiteX7" fmla="*/ 1002074 w 1948239"/>
              <a:gd name="connsiteY7" fmla="*/ 1655848 h 1667221"/>
              <a:gd name="connsiteX8" fmla="*/ 959066 w 1948239"/>
              <a:gd name="connsiteY8" fmla="*/ 1665798 h 1667221"/>
              <a:gd name="connsiteX9" fmla="*/ 1035048 w 1948239"/>
              <a:gd name="connsiteY9" fmla="*/ 1645899 h 1667221"/>
              <a:gd name="connsiteX10" fmla="*/ 1139699 w 1948239"/>
              <a:gd name="connsiteY10" fmla="*/ 1628844 h 1667221"/>
              <a:gd name="connsiteX11" fmla="*/ 1137849 w 1948239"/>
              <a:gd name="connsiteY11" fmla="*/ 1630679 h 1667221"/>
              <a:gd name="connsiteX12" fmla="*/ 1135061 w 1948239"/>
              <a:gd name="connsiteY12" fmla="*/ 1629244 h 1667221"/>
              <a:gd name="connsiteX13" fmla="*/ 1057984 w 1948239"/>
              <a:gd name="connsiteY13" fmla="*/ 1590468 h 1667221"/>
              <a:gd name="connsiteX14" fmla="*/ 1000641 w 1948239"/>
              <a:gd name="connsiteY14" fmla="*/ 1600418 h 1667221"/>
              <a:gd name="connsiteX15" fmla="*/ 1090957 w 1948239"/>
              <a:gd name="connsiteY15" fmla="*/ 1596154 h 1667221"/>
              <a:gd name="connsiteX16" fmla="*/ 1059418 w 1948239"/>
              <a:gd name="connsiteY16" fmla="*/ 1597575 h 1667221"/>
              <a:gd name="connsiteX17" fmla="*/ 1066585 w 1948239"/>
              <a:gd name="connsiteY17" fmla="*/ 1596154 h 1667221"/>
              <a:gd name="connsiteX18" fmla="*/ 642245 w 1948239"/>
              <a:gd name="connsiteY18" fmla="*/ 1576256 h 1667221"/>
              <a:gd name="connsiteX19" fmla="*/ 666617 w 1948239"/>
              <a:gd name="connsiteY19" fmla="*/ 1591890 h 1667221"/>
              <a:gd name="connsiteX20" fmla="*/ 650846 w 1948239"/>
              <a:gd name="connsiteY20" fmla="*/ 1590468 h 1667221"/>
              <a:gd name="connsiteX21" fmla="*/ 695288 w 1948239"/>
              <a:gd name="connsiteY21" fmla="*/ 1606103 h 1667221"/>
              <a:gd name="connsiteX22" fmla="*/ 675218 w 1948239"/>
              <a:gd name="connsiteY22" fmla="*/ 1603261 h 1667221"/>
              <a:gd name="connsiteX23" fmla="*/ 683820 w 1948239"/>
              <a:gd name="connsiteY23" fmla="*/ 1587625 h 1667221"/>
              <a:gd name="connsiteX24" fmla="*/ 642245 w 1948239"/>
              <a:gd name="connsiteY24" fmla="*/ 1576256 h 1667221"/>
              <a:gd name="connsiteX25" fmla="*/ 718987 w 1948239"/>
              <a:gd name="connsiteY25" fmla="*/ 1574456 h 1667221"/>
              <a:gd name="connsiteX26" fmla="*/ 702455 w 1948239"/>
              <a:gd name="connsiteY26" fmla="*/ 1577676 h 1667221"/>
              <a:gd name="connsiteX27" fmla="*/ 754064 w 1948239"/>
              <a:gd name="connsiteY27" fmla="*/ 1589047 h 1667221"/>
              <a:gd name="connsiteX28" fmla="*/ 718987 w 1948239"/>
              <a:gd name="connsiteY28" fmla="*/ 1574456 h 1667221"/>
              <a:gd name="connsiteX29" fmla="*/ 381333 w 1948239"/>
              <a:gd name="connsiteY29" fmla="*/ 1556357 h 1667221"/>
              <a:gd name="connsiteX30" fmla="*/ 447278 w 1948239"/>
              <a:gd name="connsiteY30" fmla="*/ 1577676 h 1667221"/>
              <a:gd name="connsiteX31" fmla="*/ 381333 w 1948239"/>
              <a:gd name="connsiteY31" fmla="*/ 1556357 h 1667221"/>
              <a:gd name="connsiteX32" fmla="*/ 1409212 w 1948239"/>
              <a:gd name="connsiteY32" fmla="*/ 1519401 h 1667221"/>
              <a:gd name="connsiteX33" fmla="*/ 1384841 w 1948239"/>
              <a:gd name="connsiteY33" fmla="*/ 1533615 h 1667221"/>
              <a:gd name="connsiteX34" fmla="*/ 1402044 w 1948239"/>
              <a:gd name="connsiteY34" fmla="*/ 1532194 h 1667221"/>
              <a:gd name="connsiteX35" fmla="*/ 290257 w 1948239"/>
              <a:gd name="connsiteY35" fmla="*/ 1489287 h 1667221"/>
              <a:gd name="connsiteX36" fmla="*/ 288151 w 1948239"/>
              <a:gd name="connsiteY36" fmla="*/ 1495239 h 1667221"/>
              <a:gd name="connsiteX37" fmla="*/ 329724 w 1948239"/>
              <a:gd name="connsiteY37" fmla="*/ 1529351 h 1667221"/>
              <a:gd name="connsiteX38" fmla="*/ 346927 w 1948239"/>
              <a:gd name="connsiteY38" fmla="*/ 1525088 h 1667221"/>
              <a:gd name="connsiteX39" fmla="*/ 319690 w 1948239"/>
              <a:gd name="connsiteY39" fmla="*/ 1498082 h 1667221"/>
              <a:gd name="connsiteX40" fmla="*/ 290257 w 1948239"/>
              <a:gd name="connsiteY40" fmla="*/ 1489287 h 1667221"/>
              <a:gd name="connsiteX41" fmla="*/ 1306498 w 1948239"/>
              <a:gd name="connsiteY41" fmla="*/ 1488997 h 1667221"/>
              <a:gd name="connsiteX42" fmla="*/ 1287357 w 1948239"/>
              <a:gd name="connsiteY42" fmla="*/ 1493818 h 1667221"/>
              <a:gd name="connsiteX43" fmla="*/ 1284179 w 1948239"/>
              <a:gd name="connsiteY43" fmla="*/ 1494378 h 1667221"/>
              <a:gd name="connsiteX44" fmla="*/ 1285924 w 1948239"/>
              <a:gd name="connsiteY44" fmla="*/ 1492396 h 1667221"/>
              <a:gd name="connsiteX45" fmla="*/ 1437884 w 1948239"/>
              <a:gd name="connsiteY45" fmla="*/ 1485290 h 1667221"/>
              <a:gd name="connsiteX46" fmla="*/ 1400611 w 1948239"/>
              <a:gd name="connsiteY46" fmla="*/ 1506610 h 1667221"/>
              <a:gd name="connsiteX47" fmla="*/ 1361903 w 1948239"/>
              <a:gd name="connsiteY47" fmla="*/ 1516560 h 1667221"/>
              <a:gd name="connsiteX48" fmla="*/ 1437884 w 1948239"/>
              <a:gd name="connsiteY48" fmla="*/ 1485290 h 1667221"/>
              <a:gd name="connsiteX49" fmla="*/ 1389142 w 1948239"/>
              <a:gd name="connsiteY49" fmla="*/ 1442650 h 1667221"/>
              <a:gd name="connsiteX50" fmla="*/ 1388971 w 1948239"/>
              <a:gd name="connsiteY50" fmla="*/ 1442811 h 1667221"/>
              <a:gd name="connsiteX51" fmla="*/ 1376239 w 1948239"/>
              <a:gd name="connsiteY51" fmla="*/ 1451178 h 1667221"/>
              <a:gd name="connsiteX52" fmla="*/ 1375386 w 1948239"/>
              <a:gd name="connsiteY52" fmla="*/ 1449993 h 1667221"/>
              <a:gd name="connsiteX53" fmla="*/ 1493793 w 1948239"/>
              <a:gd name="connsiteY53" fmla="*/ 1441229 h 1667221"/>
              <a:gd name="connsiteX54" fmla="*/ 1467988 w 1948239"/>
              <a:gd name="connsiteY54" fmla="*/ 1455442 h 1667221"/>
              <a:gd name="connsiteX55" fmla="*/ 1447918 w 1948239"/>
              <a:gd name="connsiteY55" fmla="*/ 1461128 h 1667221"/>
              <a:gd name="connsiteX56" fmla="*/ 1435017 w 1948239"/>
              <a:gd name="connsiteY56" fmla="*/ 1468233 h 1667221"/>
              <a:gd name="connsiteX57" fmla="*/ 1449353 w 1948239"/>
              <a:gd name="connsiteY57" fmla="*/ 1461128 h 1667221"/>
              <a:gd name="connsiteX58" fmla="*/ 1493793 w 1948239"/>
              <a:gd name="connsiteY58" fmla="*/ 1441229 h 1667221"/>
              <a:gd name="connsiteX59" fmla="*/ 1386812 w 1948239"/>
              <a:gd name="connsiteY59" fmla="*/ 1428968 h 1667221"/>
              <a:gd name="connsiteX60" fmla="*/ 1392008 w 1948239"/>
              <a:gd name="connsiteY60" fmla="*/ 1432699 h 1667221"/>
              <a:gd name="connsiteX61" fmla="*/ 1371938 w 1948239"/>
              <a:gd name="connsiteY61" fmla="*/ 1432699 h 1667221"/>
              <a:gd name="connsiteX62" fmla="*/ 1386812 w 1948239"/>
              <a:gd name="connsiteY62" fmla="*/ 1428968 h 1667221"/>
              <a:gd name="connsiteX63" fmla="*/ 1629984 w 1948239"/>
              <a:gd name="connsiteY63" fmla="*/ 1402852 h 1667221"/>
              <a:gd name="connsiteX64" fmla="*/ 1624252 w 1948239"/>
              <a:gd name="connsiteY64" fmla="*/ 1405694 h 1667221"/>
              <a:gd name="connsiteX65" fmla="*/ 1627116 w 1948239"/>
              <a:gd name="connsiteY65" fmla="*/ 1404273 h 1667221"/>
              <a:gd name="connsiteX66" fmla="*/ 1629984 w 1948239"/>
              <a:gd name="connsiteY66" fmla="*/ 1402852 h 1667221"/>
              <a:gd name="connsiteX67" fmla="*/ 1506695 w 1948239"/>
              <a:gd name="connsiteY67" fmla="*/ 1361633 h 1667221"/>
              <a:gd name="connsiteX68" fmla="*/ 1506695 w 1948239"/>
              <a:gd name="connsiteY68" fmla="*/ 1367318 h 1667221"/>
              <a:gd name="connsiteX69" fmla="*/ 1506695 w 1948239"/>
              <a:gd name="connsiteY69" fmla="*/ 1361633 h 1667221"/>
              <a:gd name="connsiteX70" fmla="*/ 78422 w 1948239"/>
              <a:gd name="connsiteY70" fmla="*/ 1263629 h 1667221"/>
              <a:gd name="connsiteX71" fmla="*/ 75981 w 1948239"/>
              <a:gd name="connsiteY71" fmla="*/ 1266404 h 1667221"/>
              <a:gd name="connsiteX72" fmla="*/ 90316 w 1948239"/>
              <a:gd name="connsiteY72" fmla="*/ 1304781 h 1667221"/>
              <a:gd name="connsiteX73" fmla="*/ 110387 w 1948239"/>
              <a:gd name="connsiteY73" fmla="*/ 1326100 h 1667221"/>
              <a:gd name="connsiteX74" fmla="*/ 100351 w 1948239"/>
              <a:gd name="connsiteY74" fmla="*/ 1303360 h 1667221"/>
              <a:gd name="connsiteX75" fmla="*/ 94616 w 1948239"/>
              <a:gd name="connsiteY75" fmla="*/ 1291989 h 1667221"/>
              <a:gd name="connsiteX76" fmla="*/ 90316 w 1948239"/>
              <a:gd name="connsiteY76" fmla="*/ 1280618 h 1667221"/>
              <a:gd name="connsiteX77" fmla="*/ 78422 w 1948239"/>
              <a:gd name="connsiteY77" fmla="*/ 1263629 h 1667221"/>
              <a:gd name="connsiteX78" fmla="*/ 22938 w 1948239"/>
              <a:gd name="connsiteY78" fmla="*/ 1131378 h 1667221"/>
              <a:gd name="connsiteX79" fmla="*/ 31539 w 1948239"/>
              <a:gd name="connsiteY79" fmla="*/ 1193917 h 1667221"/>
              <a:gd name="connsiteX80" fmla="*/ 24372 w 1948239"/>
              <a:gd name="connsiteY80" fmla="*/ 1162647 h 1667221"/>
              <a:gd name="connsiteX81" fmla="*/ 22938 w 1948239"/>
              <a:gd name="connsiteY81" fmla="*/ 1131378 h 1667221"/>
              <a:gd name="connsiteX82" fmla="*/ 733993 w 1948239"/>
              <a:gd name="connsiteY82" fmla="*/ 1124271 h 1667221"/>
              <a:gd name="connsiteX83" fmla="*/ 733993 w 1948239"/>
              <a:gd name="connsiteY83" fmla="*/ 1125692 h 1667221"/>
              <a:gd name="connsiteX84" fmla="*/ 729693 w 1948239"/>
              <a:gd name="connsiteY84" fmla="*/ 1127115 h 1667221"/>
              <a:gd name="connsiteX85" fmla="*/ 733993 w 1948239"/>
              <a:gd name="connsiteY85" fmla="*/ 1124271 h 1667221"/>
              <a:gd name="connsiteX86" fmla="*/ 759799 w 1948239"/>
              <a:gd name="connsiteY86" fmla="*/ 1122850 h 1667221"/>
              <a:gd name="connsiteX87" fmla="*/ 759799 w 1948239"/>
              <a:gd name="connsiteY87" fmla="*/ 1125693 h 1667221"/>
              <a:gd name="connsiteX88" fmla="*/ 748331 w 1948239"/>
              <a:gd name="connsiteY88" fmla="*/ 1128536 h 1667221"/>
              <a:gd name="connsiteX89" fmla="*/ 746896 w 1948239"/>
              <a:gd name="connsiteY89" fmla="*/ 1128536 h 1667221"/>
              <a:gd name="connsiteX90" fmla="*/ 745781 w 1948239"/>
              <a:gd name="connsiteY90" fmla="*/ 1134856 h 1667221"/>
              <a:gd name="connsiteX91" fmla="*/ 745642 w 1948239"/>
              <a:gd name="connsiteY91" fmla="*/ 1135643 h 1667221"/>
              <a:gd name="connsiteX92" fmla="*/ 749763 w 1948239"/>
              <a:gd name="connsiteY92" fmla="*/ 1142749 h 1667221"/>
              <a:gd name="connsiteX93" fmla="*/ 749763 w 1948239"/>
              <a:gd name="connsiteY93" fmla="*/ 1139907 h 1667221"/>
              <a:gd name="connsiteX94" fmla="*/ 751198 w 1948239"/>
              <a:gd name="connsiteY94" fmla="*/ 1137064 h 1667221"/>
              <a:gd name="connsiteX95" fmla="*/ 751198 w 1948239"/>
              <a:gd name="connsiteY95" fmla="*/ 1138485 h 1667221"/>
              <a:gd name="connsiteX96" fmla="*/ 761232 w 1948239"/>
              <a:gd name="connsiteY96" fmla="*/ 1131378 h 1667221"/>
              <a:gd name="connsiteX97" fmla="*/ 758365 w 1948239"/>
              <a:gd name="connsiteY97" fmla="*/ 1138485 h 1667221"/>
              <a:gd name="connsiteX98" fmla="*/ 769834 w 1948239"/>
              <a:gd name="connsiteY98" fmla="*/ 1127114 h 1667221"/>
              <a:gd name="connsiteX99" fmla="*/ 759799 w 1948239"/>
              <a:gd name="connsiteY99" fmla="*/ 1122850 h 1667221"/>
              <a:gd name="connsiteX100" fmla="*/ 728261 w 1948239"/>
              <a:gd name="connsiteY100" fmla="*/ 1121429 h 1667221"/>
              <a:gd name="connsiteX101" fmla="*/ 725393 w 1948239"/>
              <a:gd name="connsiteY101" fmla="*/ 1128536 h 1667221"/>
              <a:gd name="connsiteX102" fmla="*/ 722526 w 1948239"/>
              <a:gd name="connsiteY102" fmla="*/ 1122850 h 1667221"/>
              <a:gd name="connsiteX103" fmla="*/ 711056 w 1948239"/>
              <a:gd name="connsiteY103" fmla="*/ 1118586 h 1667221"/>
              <a:gd name="connsiteX104" fmla="*/ 711056 w 1948239"/>
              <a:gd name="connsiteY104" fmla="*/ 1128537 h 1667221"/>
              <a:gd name="connsiteX105" fmla="*/ 711056 w 1948239"/>
              <a:gd name="connsiteY105" fmla="*/ 1128536 h 1667221"/>
              <a:gd name="connsiteX106" fmla="*/ 94616 w 1948239"/>
              <a:gd name="connsiteY106" fmla="*/ 1111480 h 1667221"/>
              <a:gd name="connsiteX107" fmla="*/ 101785 w 1948239"/>
              <a:gd name="connsiteY107" fmla="*/ 1149856 h 1667221"/>
              <a:gd name="connsiteX108" fmla="*/ 94616 w 1948239"/>
              <a:gd name="connsiteY108" fmla="*/ 1111480 h 1667221"/>
              <a:gd name="connsiteX109" fmla="*/ 787396 w 1948239"/>
              <a:gd name="connsiteY109" fmla="*/ 1107039 h 1667221"/>
              <a:gd name="connsiteX110" fmla="*/ 787685 w 1948239"/>
              <a:gd name="connsiteY110" fmla="*/ 1107095 h 1667221"/>
              <a:gd name="connsiteX111" fmla="*/ 787574 w 1948239"/>
              <a:gd name="connsiteY111" fmla="*/ 1107216 h 1667221"/>
              <a:gd name="connsiteX112" fmla="*/ 781302 w 1948239"/>
              <a:gd name="connsiteY112" fmla="*/ 1108638 h 1667221"/>
              <a:gd name="connsiteX113" fmla="*/ 787396 w 1948239"/>
              <a:gd name="connsiteY113" fmla="*/ 1107039 h 1667221"/>
              <a:gd name="connsiteX114" fmla="*/ 736862 w 1948239"/>
              <a:gd name="connsiteY114" fmla="*/ 1098688 h 1667221"/>
              <a:gd name="connsiteX115" fmla="*/ 732560 w 1948239"/>
              <a:gd name="connsiteY115" fmla="*/ 1118586 h 1667221"/>
              <a:gd name="connsiteX116" fmla="*/ 726826 w 1948239"/>
              <a:gd name="connsiteY116" fmla="*/ 1107215 h 1667221"/>
              <a:gd name="connsiteX117" fmla="*/ 736862 w 1948239"/>
              <a:gd name="connsiteY117" fmla="*/ 1098688 h 1667221"/>
              <a:gd name="connsiteX118" fmla="*/ 799940 w 1948239"/>
              <a:gd name="connsiteY118" fmla="*/ 1080212 h 1667221"/>
              <a:gd name="connsiteX119" fmla="*/ 797072 w 1948239"/>
              <a:gd name="connsiteY119" fmla="*/ 1084475 h 1667221"/>
              <a:gd name="connsiteX120" fmla="*/ 807107 w 1948239"/>
              <a:gd name="connsiteY120" fmla="*/ 1087317 h 1667221"/>
              <a:gd name="connsiteX121" fmla="*/ 766786 w 1948239"/>
              <a:gd name="connsiteY121" fmla="*/ 1077545 h 1667221"/>
              <a:gd name="connsiteX122" fmla="*/ 779867 w 1948239"/>
              <a:gd name="connsiteY122" fmla="*/ 1080209 h 1667221"/>
              <a:gd name="connsiteX123" fmla="*/ 772700 w 1948239"/>
              <a:gd name="connsiteY123" fmla="*/ 1085896 h 1667221"/>
              <a:gd name="connsiteX124" fmla="*/ 756930 w 1948239"/>
              <a:gd name="connsiteY124" fmla="*/ 1080209 h 1667221"/>
              <a:gd name="connsiteX125" fmla="*/ 766786 w 1948239"/>
              <a:gd name="connsiteY125" fmla="*/ 1077545 h 1667221"/>
              <a:gd name="connsiteX126" fmla="*/ 107519 w 1948239"/>
              <a:gd name="connsiteY126" fmla="*/ 1061734 h 1667221"/>
              <a:gd name="connsiteX127" fmla="*/ 101785 w 1948239"/>
              <a:gd name="connsiteY127" fmla="*/ 1114323 h 1667221"/>
              <a:gd name="connsiteX128" fmla="*/ 107519 w 1948239"/>
              <a:gd name="connsiteY128" fmla="*/ 1061734 h 1667221"/>
              <a:gd name="connsiteX129" fmla="*/ 1770474 w 1948239"/>
              <a:gd name="connsiteY129" fmla="*/ 1036149 h 1667221"/>
              <a:gd name="connsiteX130" fmla="*/ 1774776 w 1948239"/>
              <a:gd name="connsiteY130" fmla="*/ 1040413 h 1667221"/>
              <a:gd name="connsiteX131" fmla="*/ 1771907 w 1948239"/>
              <a:gd name="connsiteY131" fmla="*/ 1044677 h 1667221"/>
              <a:gd name="connsiteX132" fmla="*/ 1627116 w 1948239"/>
              <a:gd name="connsiteY132" fmla="*/ 1027621 h 1667221"/>
              <a:gd name="connsiteX133" fmla="*/ 1654355 w 1948239"/>
              <a:gd name="connsiteY133" fmla="*/ 1044676 h 1667221"/>
              <a:gd name="connsiteX134" fmla="*/ 1627116 w 1948239"/>
              <a:gd name="connsiteY134" fmla="*/ 1027621 h 1667221"/>
              <a:gd name="connsiteX135" fmla="*/ 1580704 w 1948239"/>
              <a:gd name="connsiteY135" fmla="*/ 1027620 h 1667221"/>
              <a:gd name="connsiteX136" fmla="*/ 1582676 w 1948239"/>
              <a:gd name="connsiteY136" fmla="*/ 1030462 h 1667221"/>
              <a:gd name="connsiteX137" fmla="*/ 1575507 w 1948239"/>
              <a:gd name="connsiteY137" fmla="*/ 1029042 h 1667221"/>
              <a:gd name="connsiteX138" fmla="*/ 1580704 w 1948239"/>
              <a:gd name="connsiteY138" fmla="*/ 1027620 h 1667221"/>
              <a:gd name="connsiteX139" fmla="*/ 822877 w 1948239"/>
              <a:gd name="connsiteY139" fmla="*/ 1024780 h 1667221"/>
              <a:gd name="connsiteX140" fmla="*/ 824310 w 1948239"/>
              <a:gd name="connsiteY140" fmla="*/ 1030464 h 1667221"/>
              <a:gd name="connsiteX141" fmla="*/ 827177 w 1948239"/>
              <a:gd name="connsiteY141" fmla="*/ 1029044 h 1667221"/>
              <a:gd name="connsiteX142" fmla="*/ 1625683 w 1948239"/>
              <a:gd name="connsiteY142" fmla="*/ 1014829 h 1667221"/>
              <a:gd name="connsiteX143" fmla="*/ 1631417 w 1948239"/>
              <a:gd name="connsiteY143" fmla="*/ 1016250 h 1667221"/>
              <a:gd name="connsiteX144" fmla="*/ 1628550 w 1948239"/>
              <a:gd name="connsiteY144" fmla="*/ 1021936 h 1667221"/>
              <a:gd name="connsiteX145" fmla="*/ 1577119 w 1948239"/>
              <a:gd name="connsiteY145" fmla="*/ 1012873 h 1667221"/>
              <a:gd name="connsiteX146" fmla="*/ 1584108 w 1948239"/>
              <a:gd name="connsiteY146" fmla="*/ 1017670 h 1667221"/>
              <a:gd name="connsiteX147" fmla="*/ 1571205 w 1948239"/>
              <a:gd name="connsiteY147" fmla="*/ 1013406 h 1667221"/>
              <a:gd name="connsiteX148" fmla="*/ 1577119 w 1948239"/>
              <a:gd name="connsiteY148" fmla="*/ 1012873 h 1667221"/>
              <a:gd name="connsiteX149" fmla="*/ 1632850 w 1948239"/>
              <a:gd name="connsiteY149" fmla="*/ 1002038 h 1667221"/>
              <a:gd name="connsiteX150" fmla="*/ 1641452 w 1948239"/>
              <a:gd name="connsiteY150" fmla="*/ 1010566 h 1667221"/>
              <a:gd name="connsiteX151" fmla="*/ 1632850 w 1948239"/>
              <a:gd name="connsiteY151" fmla="*/ 1002038 h 1667221"/>
              <a:gd name="connsiteX152" fmla="*/ 800835 w 1948239"/>
              <a:gd name="connsiteY152" fmla="*/ 993864 h 1667221"/>
              <a:gd name="connsiteX153" fmla="*/ 809974 w 1948239"/>
              <a:gd name="connsiteY153" fmla="*/ 996351 h 1667221"/>
              <a:gd name="connsiteX154" fmla="*/ 809975 w 1948239"/>
              <a:gd name="connsiteY154" fmla="*/ 996351 h 1667221"/>
              <a:gd name="connsiteX155" fmla="*/ 797071 w 1948239"/>
              <a:gd name="connsiteY155" fmla="*/ 997772 h 1667221"/>
              <a:gd name="connsiteX156" fmla="*/ 800835 w 1948239"/>
              <a:gd name="connsiteY156" fmla="*/ 993864 h 1667221"/>
              <a:gd name="connsiteX157" fmla="*/ 1500961 w 1948239"/>
              <a:gd name="connsiteY157" fmla="*/ 979296 h 1667221"/>
              <a:gd name="connsiteX158" fmla="*/ 1510997 w 1948239"/>
              <a:gd name="connsiteY158" fmla="*/ 986403 h 1667221"/>
              <a:gd name="connsiteX159" fmla="*/ 1508129 w 1948239"/>
              <a:gd name="connsiteY159" fmla="*/ 1003458 h 1667221"/>
              <a:gd name="connsiteX160" fmla="*/ 1500961 w 1948239"/>
              <a:gd name="connsiteY160" fmla="*/ 979296 h 1667221"/>
              <a:gd name="connsiteX161" fmla="*/ 851549 w 1948239"/>
              <a:gd name="connsiteY161" fmla="*/ 970769 h 1667221"/>
              <a:gd name="connsiteX162" fmla="*/ 847247 w 1948239"/>
              <a:gd name="connsiteY162" fmla="*/ 994931 h 1667221"/>
              <a:gd name="connsiteX163" fmla="*/ 865884 w 1948239"/>
              <a:gd name="connsiteY163" fmla="*/ 996352 h 1667221"/>
              <a:gd name="connsiteX164" fmla="*/ 864450 w 1948239"/>
              <a:gd name="connsiteY164" fmla="*/ 979296 h 1667221"/>
              <a:gd name="connsiteX165" fmla="*/ 855849 w 1948239"/>
              <a:gd name="connsiteY165" fmla="*/ 980717 h 1667221"/>
              <a:gd name="connsiteX166" fmla="*/ 857283 w 1948239"/>
              <a:gd name="connsiteY166" fmla="*/ 973612 h 1667221"/>
              <a:gd name="connsiteX167" fmla="*/ 851549 w 1948239"/>
              <a:gd name="connsiteY167" fmla="*/ 970769 h 1667221"/>
              <a:gd name="connsiteX168" fmla="*/ 907458 w 1948239"/>
              <a:gd name="connsiteY168" fmla="*/ 956554 h 1667221"/>
              <a:gd name="connsiteX169" fmla="*/ 907458 w 1948239"/>
              <a:gd name="connsiteY169" fmla="*/ 957975 h 1667221"/>
              <a:gd name="connsiteX170" fmla="*/ 906025 w 1948239"/>
              <a:gd name="connsiteY170" fmla="*/ 957975 h 1667221"/>
              <a:gd name="connsiteX171" fmla="*/ 1469422 w 1948239"/>
              <a:gd name="connsiteY171" fmla="*/ 953711 h 1667221"/>
              <a:gd name="connsiteX172" fmla="*/ 1482323 w 1948239"/>
              <a:gd name="connsiteY172" fmla="*/ 967925 h 1667221"/>
              <a:gd name="connsiteX173" fmla="*/ 1473722 w 1948239"/>
              <a:gd name="connsiteY173" fmla="*/ 970766 h 1667221"/>
              <a:gd name="connsiteX174" fmla="*/ 1469422 w 1948239"/>
              <a:gd name="connsiteY174" fmla="*/ 953711 h 1667221"/>
              <a:gd name="connsiteX175" fmla="*/ 1917416 w 1948239"/>
              <a:gd name="connsiteY175" fmla="*/ 950158 h 1667221"/>
              <a:gd name="connsiteX176" fmla="*/ 1922434 w 1948239"/>
              <a:gd name="connsiteY176" fmla="*/ 950868 h 1667221"/>
              <a:gd name="connsiteX177" fmla="*/ 1912398 w 1948239"/>
              <a:gd name="connsiteY177" fmla="*/ 953711 h 1667221"/>
              <a:gd name="connsiteX178" fmla="*/ 1917416 w 1948239"/>
              <a:gd name="connsiteY178" fmla="*/ 950158 h 1667221"/>
              <a:gd name="connsiteX179" fmla="*/ 1499528 w 1948239"/>
              <a:gd name="connsiteY179" fmla="*/ 948027 h 1667221"/>
              <a:gd name="connsiteX180" fmla="*/ 1492359 w 1948239"/>
              <a:gd name="connsiteY180" fmla="*/ 955134 h 1667221"/>
              <a:gd name="connsiteX181" fmla="*/ 1499528 w 1948239"/>
              <a:gd name="connsiteY181" fmla="*/ 959398 h 1667221"/>
              <a:gd name="connsiteX182" fmla="*/ 1379107 w 1948239"/>
              <a:gd name="connsiteY182" fmla="*/ 942342 h 1667221"/>
              <a:gd name="connsiteX183" fmla="*/ 1384842 w 1948239"/>
              <a:gd name="connsiteY183" fmla="*/ 956556 h 1667221"/>
              <a:gd name="connsiteX184" fmla="*/ 1379107 w 1948239"/>
              <a:gd name="connsiteY184" fmla="*/ 942342 h 1667221"/>
              <a:gd name="connsiteX185" fmla="*/ 1287177 w 1948239"/>
              <a:gd name="connsiteY185" fmla="*/ 930616 h 1667221"/>
              <a:gd name="connsiteX186" fmla="*/ 1291656 w 1948239"/>
              <a:gd name="connsiteY186" fmla="*/ 930971 h 1667221"/>
              <a:gd name="connsiteX187" fmla="*/ 1294525 w 1948239"/>
              <a:gd name="connsiteY187" fmla="*/ 936658 h 1667221"/>
              <a:gd name="connsiteX188" fmla="*/ 1285922 w 1948239"/>
              <a:gd name="connsiteY188" fmla="*/ 932392 h 1667221"/>
              <a:gd name="connsiteX189" fmla="*/ 1287177 w 1948239"/>
              <a:gd name="connsiteY189" fmla="*/ 930616 h 1667221"/>
              <a:gd name="connsiteX190" fmla="*/ 815708 w 1948239"/>
              <a:gd name="connsiteY190" fmla="*/ 929549 h 1667221"/>
              <a:gd name="connsiteX191" fmla="*/ 818575 w 1948239"/>
              <a:gd name="connsiteY191" fmla="*/ 935235 h 1667221"/>
              <a:gd name="connsiteX192" fmla="*/ 812841 w 1948239"/>
              <a:gd name="connsiteY192" fmla="*/ 935235 h 1667221"/>
              <a:gd name="connsiteX193" fmla="*/ 915163 w 1948239"/>
              <a:gd name="connsiteY193" fmla="*/ 926707 h 1667221"/>
              <a:gd name="connsiteX194" fmla="*/ 914626 w 1948239"/>
              <a:gd name="connsiteY194" fmla="*/ 930971 h 1667221"/>
              <a:gd name="connsiteX195" fmla="*/ 918926 w 1948239"/>
              <a:gd name="connsiteY195" fmla="*/ 930971 h 1667221"/>
              <a:gd name="connsiteX196" fmla="*/ 915163 w 1948239"/>
              <a:gd name="connsiteY196" fmla="*/ 926707 h 1667221"/>
              <a:gd name="connsiteX197" fmla="*/ 1414946 w 1948239"/>
              <a:gd name="connsiteY197" fmla="*/ 925285 h 1667221"/>
              <a:gd name="connsiteX198" fmla="*/ 1412079 w 1948239"/>
              <a:gd name="connsiteY198" fmla="*/ 929549 h 1667221"/>
              <a:gd name="connsiteX199" fmla="*/ 1419247 w 1948239"/>
              <a:gd name="connsiteY199" fmla="*/ 928128 h 1667221"/>
              <a:gd name="connsiteX200" fmla="*/ 1475156 w 1948239"/>
              <a:gd name="connsiteY200" fmla="*/ 913916 h 1667221"/>
              <a:gd name="connsiteX201" fmla="*/ 1475156 w 1948239"/>
              <a:gd name="connsiteY201" fmla="*/ 918180 h 1667221"/>
              <a:gd name="connsiteX202" fmla="*/ 1474695 w 1948239"/>
              <a:gd name="connsiteY202" fmla="*/ 917728 h 1667221"/>
              <a:gd name="connsiteX203" fmla="*/ 844380 w 1948239"/>
              <a:gd name="connsiteY203" fmla="*/ 913914 h 1667221"/>
              <a:gd name="connsiteX204" fmla="*/ 855848 w 1948239"/>
              <a:gd name="connsiteY204" fmla="*/ 921021 h 1667221"/>
              <a:gd name="connsiteX205" fmla="*/ 848681 w 1948239"/>
              <a:gd name="connsiteY205" fmla="*/ 922442 h 1667221"/>
              <a:gd name="connsiteX206" fmla="*/ 844380 w 1948239"/>
              <a:gd name="connsiteY206" fmla="*/ 913914 h 1667221"/>
              <a:gd name="connsiteX207" fmla="*/ 913192 w 1948239"/>
              <a:gd name="connsiteY207" fmla="*/ 912494 h 1667221"/>
              <a:gd name="connsiteX208" fmla="*/ 908892 w 1948239"/>
              <a:gd name="connsiteY208" fmla="*/ 923864 h 1667221"/>
              <a:gd name="connsiteX209" fmla="*/ 913192 w 1948239"/>
              <a:gd name="connsiteY209" fmla="*/ 912494 h 1667221"/>
              <a:gd name="connsiteX210" fmla="*/ 1227148 w 1948239"/>
              <a:gd name="connsiteY210" fmla="*/ 895438 h 1667221"/>
              <a:gd name="connsiteX211" fmla="*/ 1225713 w 1948239"/>
              <a:gd name="connsiteY211" fmla="*/ 911073 h 1667221"/>
              <a:gd name="connsiteX212" fmla="*/ 1227148 w 1948239"/>
              <a:gd name="connsiteY212" fmla="*/ 895438 h 1667221"/>
              <a:gd name="connsiteX213" fmla="*/ 888822 w 1948239"/>
              <a:gd name="connsiteY213" fmla="*/ 895438 h 1667221"/>
              <a:gd name="connsiteX214" fmla="*/ 900290 w 1948239"/>
              <a:gd name="connsiteY214" fmla="*/ 898281 h 1667221"/>
              <a:gd name="connsiteX215" fmla="*/ 888822 w 1948239"/>
              <a:gd name="connsiteY215" fmla="*/ 895438 h 1667221"/>
              <a:gd name="connsiteX216" fmla="*/ 1262986 w 1948239"/>
              <a:gd name="connsiteY216" fmla="*/ 889752 h 1667221"/>
              <a:gd name="connsiteX217" fmla="*/ 1267288 w 1948239"/>
              <a:gd name="connsiteY217" fmla="*/ 898280 h 1667221"/>
              <a:gd name="connsiteX218" fmla="*/ 1257252 w 1948239"/>
              <a:gd name="connsiteY218" fmla="*/ 902544 h 1667221"/>
              <a:gd name="connsiteX219" fmla="*/ 1185572 w 1948239"/>
              <a:gd name="connsiteY219" fmla="*/ 889752 h 1667221"/>
              <a:gd name="connsiteX220" fmla="*/ 1194174 w 1948239"/>
              <a:gd name="connsiteY220" fmla="*/ 892595 h 1667221"/>
              <a:gd name="connsiteX221" fmla="*/ 1197041 w 1948239"/>
              <a:gd name="connsiteY221" fmla="*/ 899703 h 1667221"/>
              <a:gd name="connsiteX222" fmla="*/ 832911 w 1948239"/>
              <a:gd name="connsiteY222" fmla="*/ 888331 h 1667221"/>
              <a:gd name="connsiteX223" fmla="*/ 848682 w 1948239"/>
              <a:gd name="connsiteY223" fmla="*/ 892595 h 1667221"/>
              <a:gd name="connsiteX224" fmla="*/ 876636 w 1948239"/>
              <a:gd name="connsiteY224" fmla="*/ 883357 h 1667221"/>
              <a:gd name="connsiteX225" fmla="*/ 871619 w 1948239"/>
              <a:gd name="connsiteY225" fmla="*/ 891174 h 1667221"/>
              <a:gd name="connsiteX226" fmla="*/ 890255 w 1948239"/>
              <a:gd name="connsiteY226" fmla="*/ 888331 h 1667221"/>
              <a:gd name="connsiteX227" fmla="*/ 881653 w 1948239"/>
              <a:gd name="connsiteY227" fmla="*/ 888331 h 1667221"/>
              <a:gd name="connsiteX228" fmla="*/ 890255 w 1948239"/>
              <a:gd name="connsiteY228" fmla="*/ 884067 h 1667221"/>
              <a:gd name="connsiteX229" fmla="*/ 876636 w 1948239"/>
              <a:gd name="connsiteY229" fmla="*/ 883357 h 1667221"/>
              <a:gd name="connsiteX230" fmla="*/ 1364771 w 1948239"/>
              <a:gd name="connsiteY230" fmla="*/ 881224 h 1667221"/>
              <a:gd name="connsiteX231" fmla="*/ 1341834 w 1948239"/>
              <a:gd name="connsiteY231" fmla="*/ 882646 h 1667221"/>
              <a:gd name="connsiteX232" fmla="*/ 1347568 w 1948239"/>
              <a:gd name="connsiteY232" fmla="*/ 892595 h 1667221"/>
              <a:gd name="connsiteX233" fmla="*/ 1336099 w 1948239"/>
              <a:gd name="connsiteY233" fmla="*/ 889752 h 1667221"/>
              <a:gd name="connsiteX234" fmla="*/ 1333232 w 1948239"/>
              <a:gd name="connsiteY234" fmla="*/ 896859 h 1667221"/>
              <a:gd name="connsiteX235" fmla="*/ 1367638 w 1948239"/>
              <a:gd name="connsiteY235" fmla="*/ 902545 h 1667221"/>
              <a:gd name="connsiteX236" fmla="*/ 1364771 w 1948239"/>
              <a:gd name="connsiteY236" fmla="*/ 881224 h 1667221"/>
              <a:gd name="connsiteX237" fmla="*/ 893122 w 1948239"/>
              <a:gd name="connsiteY237" fmla="*/ 869853 h 1667221"/>
              <a:gd name="connsiteX238" fmla="*/ 881653 w 1948239"/>
              <a:gd name="connsiteY238" fmla="*/ 881224 h 1667221"/>
              <a:gd name="connsiteX239" fmla="*/ 883087 w 1948239"/>
              <a:gd name="connsiteY239" fmla="*/ 881224 h 1667221"/>
              <a:gd name="connsiteX240" fmla="*/ 891689 w 1948239"/>
              <a:gd name="connsiteY240" fmla="*/ 882646 h 1667221"/>
              <a:gd name="connsiteX241" fmla="*/ 884520 w 1948239"/>
              <a:gd name="connsiteY241" fmla="*/ 879803 h 1667221"/>
              <a:gd name="connsiteX242" fmla="*/ 1154034 w 1948239"/>
              <a:gd name="connsiteY242" fmla="*/ 867010 h 1667221"/>
              <a:gd name="connsiteX243" fmla="*/ 1164068 w 1948239"/>
              <a:gd name="connsiteY243" fmla="*/ 871274 h 1667221"/>
              <a:gd name="connsiteX244" fmla="*/ 1161202 w 1948239"/>
              <a:gd name="connsiteY244" fmla="*/ 874117 h 1667221"/>
              <a:gd name="connsiteX245" fmla="*/ 918926 w 1948239"/>
              <a:gd name="connsiteY245" fmla="*/ 864169 h 1667221"/>
              <a:gd name="connsiteX246" fmla="*/ 917287 w 1948239"/>
              <a:gd name="connsiteY246" fmla="*/ 865793 h 1667221"/>
              <a:gd name="connsiteX247" fmla="*/ 910325 w 1948239"/>
              <a:gd name="connsiteY247" fmla="*/ 867012 h 1667221"/>
              <a:gd name="connsiteX248" fmla="*/ 918926 w 1948239"/>
              <a:gd name="connsiteY248" fmla="*/ 872696 h 1667221"/>
              <a:gd name="connsiteX249" fmla="*/ 915701 w 1948239"/>
              <a:gd name="connsiteY249" fmla="*/ 867366 h 1667221"/>
              <a:gd name="connsiteX250" fmla="*/ 917287 w 1948239"/>
              <a:gd name="connsiteY250" fmla="*/ 865793 h 1667221"/>
              <a:gd name="connsiteX251" fmla="*/ 921142 w 1948239"/>
              <a:gd name="connsiteY251" fmla="*/ 865119 h 1667221"/>
              <a:gd name="connsiteX252" fmla="*/ 932187 w 1948239"/>
              <a:gd name="connsiteY252" fmla="*/ 869854 h 1667221"/>
              <a:gd name="connsiteX253" fmla="*/ 938996 w 1948239"/>
              <a:gd name="connsiteY253" fmla="*/ 867012 h 1667221"/>
              <a:gd name="connsiteX254" fmla="*/ 922510 w 1948239"/>
              <a:gd name="connsiteY254" fmla="*/ 864879 h 1667221"/>
              <a:gd name="connsiteX255" fmla="*/ 921142 w 1948239"/>
              <a:gd name="connsiteY255" fmla="*/ 865119 h 1667221"/>
              <a:gd name="connsiteX256" fmla="*/ 851546 w 1948239"/>
              <a:gd name="connsiteY256" fmla="*/ 862746 h 1667221"/>
              <a:gd name="connsiteX257" fmla="*/ 848679 w 1948239"/>
              <a:gd name="connsiteY257" fmla="*/ 869853 h 1667221"/>
              <a:gd name="connsiteX258" fmla="*/ 842945 w 1948239"/>
              <a:gd name="connsiteY258" fmla="*/ 869853 h 1667221"/>
              <a:gd name="connsiteX259" fmla="*/ 940766 w 1948239"/>
              <a:gd name="connsiteY259" fmla="*/ 862525 h 1667221"/>
              <a:gd name="connsiteX260" fmla="*/ 949031 w 1948239"/>
              <a:gd name="connsiteY260" fmla="*/ 874117 h 1667221"/>
              <a:gd name="connsiteX261" fmla="*/ 947598 w 1948239"/>
              <a:gd name="connsiteY261" fmla="*/ 862748 h 1667221"/>
              <a:gd name="connsiteX262" fmla="*/ 940766 w 1948239"/>
              <a:gd name="connsiteY262" fmla="*/ 862525 h 1667221"/>
              <a:gd name="connsiteX263" fmla="*/ 1151636 w 1948239"/>
              <a:gd name="connsiteY263" fmla="*/ 862322 h 1667221"/>
              <a:gd name="connsiteX264" fmla="*/ 1156901 w 1948239"/>
              <a:gd name="connsiteY264" fmla="*/ 865589 h 1667221"/>
              <a:gd name="connsiteX265" fmla="*/ 1151525 w 1948239"/>
              <a:gd name="connsiteY265" fmla="*/ 862924 h 1667221"/>
              <a:gd name="connsiteX266" fmla="*/ 1204210 w 1948239"/>
              <a:gd name="connsiteY266" fmla="*/ 851377 h 1667221"/>
              <a:gd name="connsiteX267" fmla="*/ 1218546 w 1948239"/>
              <a:gd name="connsiteY267" fmla="*/ 871276 h 1667221"/>
              <a:gd name="connsiteX268" fmla="*/ 1209944 w 1948239"/>
              <a:gd name="connsiteY268" fmla="*/ 852798 h 1667221"/>
              <a:gd name="connsiteX269" fmla="*/ 1211377 w 1948239"/>
              <a:gd name="connsiteY269" fmla="*/ 861326 h 1667221"/>
              <a:gd name="connsiteX270" fmla="*/ 1184140 w 1948239"/>
              <a:gd name="connsiteY270" fmla="*/ 845691 h 1667221"/>
              <a:gd name="connsiteX271" fmla="*/ 1198476 w 1948239"/>
              <a:gd name="connsiteY271" fmla="*/ 857062 h 1667221"/>
              <a:gd name="connsiteX272" fmla="*/ 1198476 w 1948239"/>
              <a:gd name="connsiteY272" fmla="*/ 855641 h 1667221"/>
              <a:gd name="connsiteX273" fmla="*/ 871619 w 1948239"/>
              <a:gd name="connsiteY273" fmla="*/ 844270 h 1667221"/>
              <a:gd name="connsiteX274" fmla="*/ 867317 w 1948239"/>
              <a:gd name="connsiteY274" fmla="*/ 849955 h 1667221"/>
              <a:gd name="connsiteX275" fmla="*/ 864450 w 1948239"/>
              <a:gd name="connsiteY275" fmla="*/ 848534 h 1667221"/>
              <a:gd name="connsiteX276" fmla="*/ 1221413 w 1948239"/>
              <a:gd name="connsiteY276" fmla="*/ 841427 h 1667221"/>
              <a:gd name="connsiteX277" fmla="*/ 1221413 w 1948239"/>
              <a:gd name="connsiteY277" fmla="*/ 852798 h 1667221"/>
              <a:gd name="connsiteX278" fmla="*/ 1221413 w 1948239"/>
              <a:gd name="connsiteY278" fmla="*/ 841427 h 1667221"/>
              <a:gd name="connsiteX279" fmla="*/ 24103 w 1948239"/>
              <a:gd name="connsiteY279" fmla="*/ 830945 h 1667221"/>
              <a:gd name="connsiteX280" fmla="*/ 15770 w 1948239"/>
              <a:gd name="connsiteY280" fmla="*/ 844270 h 1667221"/>
              <a:gd name="connsiteX281" fmla="*/ 15770 w 1948239"/>
              <a:gd name="connsiteY281" fmla="*/ 872697 h 1667221"/>
              <a:gd name="connsiteX282" fmla="*/ 20070 w 1948239"/>
              <a:gd name="connsiteY282" fmla="*/ 859905 h 1667221"/>
              <a:gd name="connsiteX283" fmla="*/ 11469 w 1948239"/>
              <a:gd name="connsiteY283" fmla="*/ 911073 h 1667221"/>
              <a:gd name="connsiteX284" fmla="*/ 31539 w 1948239"/>
              <a:gd name="connsiteY284" fmla="*/ 875540 h 1667221"/>
              <a:gd name="connsiteX285" fmla="*/ 34406 w 1948239"/>
              <a:gd name="connsiteY285" fmla="*/ 898280 h 1667221"/>
              <a:gd name="connsiteX286" fmla="*/ 35840 w 1948239"/>
              <a:gd name="connsiteY286" fmla="*/ 915337 h 1667221"/>
              <a:gd name="connsiteX287" fmla="*/ 38707 w 1948239"/>
              <a:gd name="connsiteY287" fmla="*/ 912494 h 1667221"/>
              <a:gd name="connsiteX288" fmla="*/ 35840 w 1948239"/>
              <a:gd name="connsiteY288" fmla="*/ 898280 h 1667221"/>
              <a:gd name="connsiteX289" fmla="*/ 38707 w 1948239"/>
              <a:gd name="connsiteY289" fmla="*/ 884067 h 1667221"/>
              <a:gd name="connsiteX290" fmla="*/ 32973 w 1948239"/>
              <a:gd name="connsiteY290" fmla="*/ 874117 h 1667221"/>
              <a:gd name="connsiteX291" fmla="*/ 24103 w 1948239"/>
              <a:gd name="connsiteY291" fmla="*/ 830945 h 1667221"/>
              <a:gd name="connsiteX292" fmla="*/ 1246321 w 1948239"/>
              <a:gd name="connsiteY292" fmla="*/ 825793 h 1667221"/>
              <a:gd name="connsiteX293" fmla="*/ 1237182 w 1948239"/>
              <a:gd name="connsiteY293" fmla="*/ 827215 h 1667221"/>
              <a:gd name="connsiteX294" fmla="*/ 1254385 w 1948239"/>
              <a:gd name="connsiteY294" fmla="*/ 832899 h 1667221"/>
              <a:gd name="connsiteX295" fmla="*/ 1246321 w 1948239"/>
              <a:gd name="connsiteY295" fmla="*/ 825793 h 1667221"/>
              <a:gd name="connsiteX296" fmla="*/ 1260119 w 1948239"/>
              <a:gd name="connsiteY296" fmla="*/ 822951 h 1667221"/>
              <a:gd name="connsiteX297" fmla="*/ 1261553 w 1948239"/>
              <a:gd name="connsiteY297" fmla="*/ 828635 h 1667221"/>
              <a:gd name="connsiteX298" fmla="*/ 1166937 w 1948239"/>
              <a:gd name="connsiteY298" fmla="*/ 794523 h 1667221"/>
              <a:gd name="connsiteX299" fmla="*/ 1168370 w 1948239"/>
              <a:gd name="connsiteY299" fmla="*/ 812290 h 1667221"/>
              <a:gd name="connsiteX300" fmla="*/ 1170089 w 1948239"/>
              <a:gd name="connsiteY300" fmla="*/ 816337 h 1667221"/>
              <a:gd name="connsiteX301" fmla="*/ 1169804 w 1948239"/>
              <a:gd name="connsiteY301" fmla="*/ 817265 h 1667221"/>
              <a:gd name="connsiteX302" fmla="*/ 1170735 w 1948239"/>
              <a:gd name="connsiteY302" fmla="*/ 817858 h 1667221"/>
              <a:gd name="connsiteX303" fmla="*/ 1174104 w 1948239"/>
              <a:gd name="connsiteY303" fmla="*/ 825792 h 1667221"/>
              <a:gd name="connsiteX304" fmla="*/ 1179838 w 1948239"/>
              <a:gd name="connsiteY304" fmla="*/ 817265 h 1667221"/>
              <a:gd name="connsiteX305" fmla="*/ 1174821 w 1948239"/>
              <a:gd name="connsiteY305" fmla="*/ 820462 h 1667221"/>
              <a:gd name="connsiteX306" fmla="*/ 1170735 w 1948239"/>
              <a:gd name="connsiteY306" fmla="*/ 817858 h 1667221"/>
              <a:gd name="connsiteX307" fmla="*/ 1170089 w 1948239"/>
              <a:gd name="connsiteY307" fmla="*/ 816337 h 1667221"/>
              <a:gd name="connsiteX308" fmla="*/ 1174284 w 1948239"/>
              <a:gd name="connsiteY308" fmla="*/ 802696 h 1667221"/>
              <a:gd name="connsiteX309" fmla="*/ 1166937 w 1948239"/>
              <a:gd name="connsiteY309" fmla="*/ 794523 h 1667221"/>
              <a:gd name="connsiteX310" fmla="*/ 1159768 w 1948239"/>
              <a:gd name="connsiteY310" fmla="*/ 785995 h 1667221"/>
              <a:gd name="connsiteX311" fmla="*/ 1174104 w 1948239"/>
              <a:gd name="connsiteY311" fmla="*/ 785995 h 1667221"/>
              <a:gd name="connsiteX312" fmla="*/ 1013543 w 1948239"/>
              <a:gd name="connsiteY312" fmla="*/ 783152 h 1667221"/>
              <a:gd name="connsiteX313" fmla="*/ 1017844 w 1948239"/>
              <a:gd name="connsiteY313" fmla="*/ 791681 h 1667221"/>
              <a:gd name="connsiteX314" fmla="*/ 1019277 w 1948239"/>
              <a:gd name="connsiteY314" fmla="*/ 784574 h 1667221"/>
              <a:gd name="connsiteX315" fmla="*/ 914626 w 1948239"/>
              <a:gd name="connsiteY315" fmla="*/ 767519 h 1667221"/>
              <a:gd name="connsiteX316" fmla="*/ 911759 w 1948239"/>
              <a:gd name="connsiteY316" fmla="*/ 771782 h 1667221"/>
              <a:gd name="connsiteX317" fmla="*/ 914626 w 1948239"/>
              <a:gd name="connsiteY317" fmla="*/ 768940 h 1667221"/>
              <a:gd name="connsiteX318" fmla="*/ 914626 w 1948239"/>
              <a:gd name="connsiteY318" fmla="*/ 767519 h 1667221"/>
              <a:gd name="connsiteX319" fmla="*/ 1939639 w 1948239"/>
              <a:gd name="connsiteY319" fmla="*/ 766096 h 1667221"/>
              <a:gd name="connsiteX320" fmla="*/ 1935337 w 1948239"/>
              <a:gd name="connsiteY320" fmla="*/ 783151 h 1667221"/>
              <a:gd name="connsiteX321" fmla="*/ 1935337 w 1948239"/>
              <a:gd name="connsiteY321" fmla="*/ 781730 h 1667221"/>
              <a:gd name="connsiteX322" fmla="*/ 927528 w 1948239"/>
              <a:gd name="connsiteY322" fmla="*/ 740513 h 1667221"/>
              <a:gd name="connsiteX323" fmla="*/ 918926 w 1948239"/>
              <a:gd name="connsiteY323" fmla="*/ 750462 h 1667221"/>
              <a:gd name="connsiteX324" fmla="*/ 920359 w 1948239"/>
              <a:gd name="connsiteY324" fmla="*/ 756148 h 1667221"/>
              <a:gd name="connsiteX325" fmla="*/ 921793 w 1948239"/>
              <a:gd name="connsiteY325" fmla="*/ 756148 h 1667221"/>
              <a:gd name="connsiteX326" fmla="*/ 943298 w 1948239"/>
              <a:gd name="connsiteY326" fmla="*/ 757569 h 1667221"/>
              <a:gd name="connsiteX327" fmla="*/ 944731 w 1948239"/>
              <a:gd name="connsiteY327" fmla="*/ 750462 h 1667221"/>
              <a:gd name="connsiteX328" fmla="*/ 938996 w 1948239"/>
              <a:gd name="connsiteY328" fmla="*/ 744777 h 1667221"/>
              <a:gd name="connsiteX329" fmla="*/ 927528 w 1948239"/>
              <a:gd name="connsiteY329" fmla="*/ 740513 h 1667221"/>
              <a:gd name="connsiteX330" fmla="*/ 911759 w 1948239"/>
              <a:gd name="connsiteY330" fmla="*/ 737670 h 1667221"/>
              <a:gd name="connsiteX331" fmla="*/ 913192 w 1948239"/>
              <a:gd name="connsiteY331" fmla="*/ 744777 h 1667221"/>
              <a:gd name="connsiteX332" fmla="*/ 918926 w 1948239"/>
              <a:gd name="connsiteY332" fmla="*/ 739091 h 1667221"/>
              <a:gd name="connsiteX333" fmla="*/ 1092389 w 1948239"/>
              <a:gd name="connsiteY333" fmla="*/ 734827 h 1667221"/>
              <a:gd name="connsiteX334" fmla="*/ 1089522 w 1948239"/>
              <a:gd name="connsiteY334" fmla="*/ 740512 h 1667221"/>
              <a:gd name="connsiteX335" fmla="*/ 1088089 w 1948239"/>
              <a:gd name="connsiteY335" fmla="*/ 739091 h 1667221"/>
              <a:gd name="connsiteX336" fmla="*/ 1060852 w 1948239"/>
              <a:gd name="connsiteY336" fmla="*/ 726299 h 1667221"/>
              <a:gd name="connsiteX337" fmla="*/ 1059417 w 1948239"/>
              <a:gd name="connsiteY337" fmla="*/ 729142 h 1667221"/>
              <a:gd name="connsiteX338" fmla="*/ 1056550 w 1948239"/>
              <a:gd name="connsiteY338" fmla="*/ 727722 h 1667221"/>
              <a:gd name="connsiteX339" fmla="*/ 1055117 w 1948239"/>
              <a:gd name="connsiteY339" fmla="*/ 730563 h 1667221"/>
              <a:gd name="connsiteX340" fmla="*/ 1059417 w 1948239"/>
              <a:gd name="connsiteY340" fmla="*/ 731986 h 1667221"/>
              <a:gd name="connsiteX341" fmla="*/ 1060852 w 1948239"/>
              <a:gd name="connsiteY341" fmla="*/ 726299 h 1667221"/>
              <a:gd name="connsiteX342" fmla="*/ 850774 w 1948239"/>
              <a:gd name="connsiteY342" fmla="*/ 713968 h 1667221"/>
              <a:gd name="connsiteX343" fmla="*/ 851549 w 1948239"/>
              <a:gd name="connsiteY343" fmla="*/ 714929 h 1667221"/>
              <a:gd name="connsiteX344" fmla="*/ 850810 w 1948239"/>
              <a:gd name="connsiteY344" fmla="*/ 714342 h 1667221"/>
              <a:gd name="connsiteX345" fmla="*/ 920359 w 1948239"/>
              <a:gd name="connsiteY345" fmla="*/ 712087 h 1667221"/>
              <a:gd name="connsiteX346" fmla="*/ 927528 w 1948239"/>
              <a:gd name="connsiteY346" fmla="*/ 727722 h 1667221"/>
              <a:gd name="connsiteX347" fmla="*/ 927528 w 1948239"/>
              <a:gd name="connsiteY347" fmla="*/ 724879 h 1667221"/>
              <a:gd name="connsiteX348" fmla="*/ 920359 w 1948239"/>
              <a:gd name="connsiteY348" fmla="*/ 712087 h 1667221"/>
              <a:gd name="connsiteX349" fmla="*/ 1040781 w 1948239"/>
              <a:gd name="connsiteY349" fmla="*/ 697873 h 1667221"/>
              <a:gd name="connsiteX350" fmla="*/ 1039347 w 1948239"/>
              <a:gd name="connsiteY350" fmla="*/ 703558 h 1667221"/>
              <a:gd name="connsiteX351" fmla="*/ 1037914 w 1948239"/>
              <a:gd name="connsiteY351" fmla="*/ 707822 h 1667221"/>
              <a:gd name="connsiteX352" fmla="*/ 1037914 w 1948239"/>
              <a:gd name="connsiteY352" fmla="*/ 709244 h 1667221"/>
              <a:gd name="connsiteX353" fmla="*/ 1050816 w 1948239"/>
              <a:gd name="connsiteY353" fmla="*/ 704980 h 1667221"/>
              <a:gd name="connsiteX354" fmla="*/ 1049381 w 1948239"/>
              <a:gd name="connsiteY354" fmla="*/ 707822 h 1667221"/>
              <a:gd name="connsiteX355" fmla="*/ 1053683 w 1948239"/>
              <a:gd name="connsiteY355" fmla="*/ 707822 h 1667221"/>
              <a:gd name="connsiteX356" fmla="*/ 1050816 w 1948239"/>
              <a:gd name="connsiteY356" fmla="*/ 704980 h 1667221"/>
              <a:gd name="connsiteX357" fmla="*/ 1040781 w 1948239"/>
              <a:gd name="connsiteY357" fmla="*/ 702137 h 1667221"/>
              <a:gd name="connsiteX358" fmla="*/ 1043649 w 1948239"/>
              <a:gd name="connsiteY358" fmla="*/ 699294 h 1667221"/>
              <a:gd name="connsiteX359" fmla="*/ 1040781 w 1948239"/>
              <a:gd name="connsiteY359" fmla="*/ 697873 h 1667221"/>
              <a:gd name="connsiteX360" fmla="*/ 816784 w 1948239"/>
              <a:gd name="connsiteY360" fmla="*/ 697873 h 1667221"/>
              <a:gd name="connsiteX361" fmla="*/ 828612 w 1948239"/>
              <a:gd name="connsiteY361" fmla="*/ 700716 h 1667221"/>
              <a:gd name="connsiteX362" fmla="*/ 807107 w 1948239"/>
              <a:gd name="connsiteY362" fmla="*/ 703558 h 1667221"/>
              <a:gd name="connsiteX363" fmla="*/ 816784 w 1948239"/>
              <a:gd name="connsiteY363" fmla="*/ 697873 h 1667221"/>
              <a:gd name="connsiteX364" fmla="*/ 1866524 w 1948239"/>
              <a:gd name="connsiteY364" fmla="*/ 695030 h 1667221"/>
              <a:gd name="connsiteX365" fmla="*/ 1869391 w 1948239"/>
              <a:gd name="connsiteY365" fmla="*/ 746198 h 1667221"/>
              <a:gd name="connsiteX366" fmla="*/ 1866524 w 1948239"/>
              <a:gd name="connsiteY366" fmla="*/ 695030 h 1667221"/>
              <a:gd name="connsiteX367" fmla="*/ 993473 w 1948239"/>
              <a:gd name="connsiteY367" fmla="*/ 690766 h 1667221"/>
              <a:gd name="connsiteX368" fmla="*/ 989173 w 1948239"/>
              <a:gd name="connsiteY368" fmla="*/ 692188 h 1667221"/>
              <a:gd name="connsiteX369" fmla="*/ 989173 w 1948239"/>
              <a:gd name="connsiteY369" fmla="*/ 693609 h 1667221"/>
              <a:gd name="connsiteX370" fmla="*/ 993473 w 1948239"/>
              <a:gd name="connsiteY370" fmla="*/ 690766 h 1667221"/>
              <a:gd name="connsiteX371" fmla="*/ 711057 w 1948239"/>
              <a:gd name="connsiteY371" fmla="*/ 679395 h 1667221"/>
              <a:gd name="connsiteX372" fmla="*/ 718708 w 1948239"/>
              <a:gd name="connsiteY372" fmla="*/ 679495 h 1667221"/>
              <a:gd name="connsiteX373" fmla="*/ 718405 w 1948239"/>
              <a:gd name="connsiteY373" fmla="*/ 679574 h 1667221"/>
              <a:gd name="connsiteX374" fmla="*/ 711057 w 1948239"/>
              <a:gd name="connsiteY374" fmla="*/ 679395 h 1667221"/>
              <a:gd name="connsiteX375" fmla="*/ 70067 w 1948239"/>
              <a:gd name="connsiteY375" fmla="*/ 662384 h 1667221"/>
              <a:gd name="connsiteX376" fmla="*/ 58778 w 1948239"/>
              <a:gd name="connsiteY376" fmla="*/ 690766 h 1667221"/>
              <a:gd name="connsiteX377" fmla="*/ 68812 w 1948239"/>
              <a:gd name="connsiteY377" fmla="*/ 686502 h 1667221"/>
              <a:gd name="connsiteX378" fmla="*/ 73113 w 1948239"/>
              <a:gd name="connsiteY378" fmla="*/ 670868 h 1667221"/>
              <a:gd name="connsiteX379" fmla="*/ 70067 w 1948239"/>
              <a:gd name="connsiteY379" fmla="*/ 662384 h 1667221"/>
              <a:gd name="connsiteX380" fmla="*/ 926095 w 1948239"/>
              <a:gd name="connsiteY380" fmla="*/ 658076 h 1667221"/>
              <a:gd name="connsiteX381" fmla="*/ 923228 w 1948239"/>
              <a:gd name="connsiteY381" fmla="*/ 672288 h 1667221"/>
              <a:gd name="connsiteX382" fmla="*/ 918926 w 1948239"/>
              <a:gd name="connsiteY382" fmla="*/ 668024 h 1667221"/>
              <a:gd name="connsiteX383" fmla="*/ 931829 w 1948239"/>
              <a:gd name="connsiteY383" fmla="*/ 676554 h 1667221"/>
              <a:gd name="connsiteX384" fmla="*/ 926095 w 1948239"/>
              <a:gd name="connsiteY384" fmla="*/ 658076 h 1667221"/>
              <a:gd name="connsiteX385" fmla="*/ 841513 w 1948239"/>
              <a:gd name="connsiteY385" fmla="*/ 652390 h 1667221"/>
              <a:gd name="connsiteX386" fmla="*/ 858716 w 1948239"/>
              <a:gd name="connsiteY386" fmla="*/ 672288 h 1667221"/>
              <a:gd name="connsiteX387" fmla="*/ 852981 w 1948239"/>
              <a:gd name="connsiteY387" fmla="*/ 665183 h 1667221"/>
              <a:gd name="connsiteX388" fmla="*/ 854416 w 1948239"/>
              <a:gd name="connsiteY388" fmla="*/ 665183 h 1667221"/>
              <a:gd name="connsiteX389" fmla="*/ 855849 w 1948239"/>
              <a:gd name="connsiteY389" fmla="*/ 658076 h 1667221"/>
              <a:gd name="connsiteX390" fmla="*/ 841513 w 1948239"/>
              <a:gd name="connsiteY390" fmla="*/ 652390 h 1667221"/>
              <a:gd name="connsiteX391" fmla="*/ 1050816 w 1948239"/>
              <a:gd name="connsiteY391" fmla="*/ 643862 h 1667221"/>
              <a:gd name="connsiteX392" fmla="*/ 1033613 w 1948239"/>
              <a:gd name="connsiteY392" fmla="*/ 653812 h 1667221"/>
              <a:gd name="connsiteX393" fmla="*/ 1040781 w 1948239"/>
              <a:gd name="connsiteY393" fmla="*/ 650969 h 1667221"/>
              <a:gd name="connsiteX394" fmla="*/ 1040781 w 1948239"/>
              <a:gd name="connsiteY394" fmla="*/ 652390 h 1667221"/>
              <a:gd name="connsiteX395" fmla="*/ 1047949 w 1948239"/>
              <a:gd name="connsiteY395" fmla="*/ 653812 h 1667221"/>
              <a:gd name="connsiteX396" fmla="*/ 1050816 w 1948239"/>
              <a:gd name="connsiteY396" fmla="*/ 643862 h 1667221"/>
              <a:gd name="connsiteX397" fmla="*/ 994471 w 1948239"/>
              <a:gd name="connsiteY397" fmla="*/ 641699 h 1667221"/>
              <a:gd name="connsiteX398" fmla="*/ 995167 w 1948239"/>
              <a:gd name="connsiteY398" fmla="*/ 641769 h 1667221"/>
              <a:gd name="connsiteX399" fmla="*/ 993473 w 1948239"/>
              <a:gd name="connsiteY399" fmla="*/ 642441 h 1667221"/>
              <a:gd name="connsiteX400" fmla="*/ 676651 w 1948239"/>
              <a:gd name="connsiteY400" fmla="*/ 632491 h 1667221"/>
              <a:gd name="connsiteX401" fmla="*/ 695287 w 1948239"/>
              <a:gd name="connsiteY401" fmla="*/ 633913 h 1667221"/>
              <a:gd name="connsiteX402" fmla="*/ 676651 w 1948239"/>
              <a:gd name="connsiteY402" fmla="*/ 632491 h 1667221"/>
              <a:gd name="connsiteX403" fmla="*/ 1889462 w 1948239"/>
              <a:gd name="connsiteY403" fmla="*/ 626807 h 1667221"/>
              <a:gd name="connsiteX404" fmla="*/ 1895196 w 1948239"/>
              <a:gd name="connsiteY404" fmla="*/ 665182 h 1667221"/>
              <a:gd name="connsiteX405" fmla="*/ 1876560 w 1948239"/>
              <a:gd name="connsiteY405" fmla="*/ 712086 h 1667221"/>
              <a:gd name="connsiteX406" fmla="*/ 1900930 w 1948239"/>
              <a:gd name="connsiteY406" fmla="*/ 635334 h 1667221"/>
              <a:gd name="connsiteX407" fmla="*/ 1003402 w 1948239"/>
              <a:gd name="connsiteY407" fmla="*/ 616178 h 1667221"/>
              <a:gd name="connsiteX408" fmla="*/ 1005120 w 1948239"/>
              <a:gd name="connsiteY408" fmla="*/ 618811 h 1667221"/>
              <a:gd name="connsiteX409" fmla="*/ 1003508 w 1948239"/>
              <a:gd name="connsiteY409" fmla="*/ 626806 h 1667221"/>
              <a:gd name="connsiteX410" fmla="*/ 1001358 w 1948239"/>
              <a:gd name="connsiteY410" fmla="*/ 619345 h 1667221"/>
              <a:gd name="connsiteX411" fmla="*/ 999207 w 1948239"/>
              <a:gd name="connsiteY411" fmla="*/ 609751 h 1667221"/>
              <a:gd name="connsiteX412" fmla="*/ 1003508 w 1948239"/>
              <a:gd name="connsiteY412" fmla="*/ 616014 h 1667221"/>
              <a:gd name="connsiteX413" fmla="*/ 1003402 w 1948239"/>
              <a:gd name="connsiteY413" fmla="*/ 616178 h 1667221"/>
              <a:gd name="connsiteX414" fmla="*/ 666616 w 1948239"/>
              <a:gd name="connsiteY414" fmla="*/ 604065 h 1667221"/>
              <a:gd name="connsiteX415" fmla="*/ 655147 w 1948239"/>
              <a:gd name="connsiteY415" fmla="*/ 614015 h 1667221"/>
              <a:gd name="connsiteX416" fmla="*/ 663749 w 1948239"/>
              <a:gd name="connsiteY416" fmla="*/ 626806 h 1667221"/>
              <a:gd name="connsiteX417" fmla="*/ 670917 w 1948239"/>
              <a:gd name="connsiteY417" fmla="*/ 616858 h 1667221"/>
              <a:gd name="connsiteX418" fmla="*/ 666616 w 1948239"/>
              <a:gd name="connsiteY418" fmla="*/ 604065 h 1667221"/>
              <a:gd name="connsiteX419" fmla="*/ 1093823 w 1948239"/>
              <a:gd name="connsiteY419" fmla="*/ 602644 h 1667221"/>
              <a:gd name="connsiteX420" fmla="*/ 1085222 w 1948239"/>
              <a:gd name="connsiteY420" fmla="*/ 609751 h 1667221"/>
              <a:gd name="connsiteX421" fmla="*/ 1093823 w 1948239"/>
              <a:gd name="connsiteY421" fmla="*/ 602644 h 1667221"/>
              <a:gd name="connsiteX422" fmla="*/ 762666 w 1948239"/>
              <a:gd name="connsiteY422" fmla="*/ 602644 h 1667221"/>
              <a:gd name="connsiteX423" fmla="*/ 764099 w 1948239"/>
              <a:gd name="connsiteY423" fmla="*/ 615436 h 1667221"/>
              <a:gd name="connsiteX424" fmla="*/ 759799 w 1948239"/>
              <a:gd name="connsiteY424" fmla="*/ 615436 h 1667221"/>
              <a:gd name="connsiteX425" fmla="*/ 762487 w 1948239"/>
              <a:gd name="connsiteY425" fmla="*/ 622720 h 1667221"/>
              <a:gd name="connsiteX426" fmla="*/ 763428 w 1948239"/>
              <a:gd name="connsiteY426" fmla="*/ 623371 h 1667221"/>
              <a:gd name="connsiteX427" fmla="*/ 762666 w 1948239"/>
              <a:gd name="connsiteY427" fmla="*/ 625386 h 1667221"/>
              <a:gd name="connsiteX428" fmla="*/ 768401 w 1948239"/>
              <a:gd name="connsiteY428" fmla="*/ 626806 h 1667221"/>
              <a:gd name="connsiteX429" fmla="*/ 763428 w 1948239"/>
              <a:gd name="connsiteY429" fmla="*/ 623371 h 1667221"/>
              <a:gd name="connsiteX430" fmla="*/ 765354 w 1948239"/>
              <a:gd name="connsiteY430" fmla="*/ 618279 h 1667221"/>
              <a:gd name="connsiteX431" fmla="*/ 771268 w 1948239"/>
              <a:gd name="connsiteY431" fmla="*/ 611172 h 1667221"/>
              <a:gd name="connsiteX432" fmla="*/ 762666 w 1948239"/>
              <a:gd name="connsiteY432" fmla="*/ 602644 h 1667221"/>
              <a:gd name="connsiteX433" fmla="*/ 785469 w 1948239"/>
              <a:gd name="connsiteY433" fmla="*/ 599801 h 1667221"/>
              <a:gd name="connsiteX434" fmla="*/ 779869 w 1948239"/>
              <a:gd name="connsiteY434" fmla="*/ 602644 h 1667221"/>
              <a:gd name="connsiteX435" fmla="*/ 789904 w 1948239"/>
              <a:gd name="connsiteY435" fmla="*/ 612593 h 1667221"/>
              <a:gd name="connsiteX436" fmla="*/ 785469 w 1948239"/>
              <a:gd name="connsiteY436" fmla="*/ 599801 h 1667221"/>
              <a:gd name="connsiteX437" fmla="*/ 543327 w 1948239"/>
              <a:gd name="connsiteY437" fmla="*/ 599801 h 1667221"/>
              <a:gd name="connsiteX438" fmla="*/ 556228 w 1948239"/>
              <a:gd name="connsiteY438" fmla="*/ 606908 h 1667221"/>
              <a:gd name="connsiteX439" fmla="*/ 543327 w 1948239"/>
              <a:gd name="connsiteY439" fmla="*/ 599801 h 1667221"/>
              <a:gd name="connsiteX440" fmla="*/ 1943939 w 1948239"/>
              <a:gd name="connsiteY440" fmla="*/ 592694 h 1667221"/>
              <a:gd name="connsiteX441" fmla="*/ 1948239 w 1948239"/>
              <a:gd name="connsiteY441" fmla="*/ 598379 h 1667221"/>
              <a:gd name="connsiteX442" fmla="*/ 1948239 w 1948239"/>
              <a:gd name="connsiteY442" fmla="*/ 639599 h 1667221"/>
              <a:gd name="connsiteX443" fmla="*/ 1943939 w 1948239"/>
              <a:gd name="connsiteY443" fmla="*/ 592694 h 1667221"/>
              <a:gd name="connsiteX444" fmla="*/ 586335 w 1948239"/>
              <a:gd name="connsiteY444" fmla="*/ 589852 h 1667221"/>
              <a:gd name="connsiteX445" fmla="*/ 579168 w 1948239"/>
              <a:gd name="connsiteY445" fmla="*/ 594116 h 1667221"/>
              <a:gd name="connsiteX446" fmla="*/ 596371 w 1948239"/>
              <a:gd name="connsiteY446" fmla="*/ 598380 h 1667221"/>
              <a:gd name="connsiteX447" fmla="*/ 1069453 w 1948239"/>
              <a:gd name="connsiteY447" fmla="*/ 587009 h 1667221"/>
              <a:gd name="connsiteX448" fmla="*/ 1069453 w 1948239"/>
              <a:gd name="connsiteY448" fmla="*/ 591273 h 1667221"/>
              <a:gd name="connsiteX449" fmla="*/ 1071989 w 1948239"/>
              <a:gd name="connsiteY449" fmla="*/ 587972 h 1667221"/>
              <a:gd name="connsiteX450" fmla="*/ 1077875 w 1948239"/>
              <a:gd name="connsiteY450" fmla="*/ 590207 h 1667221"/>
              <a:gd name="connsiteX451" fmla="*/ 1085222 w 1948239"/>
              <a:gd name="connsiteY451" fmla="*/ 595537 h 1667221"/>
              <a:gd name="connsiteX452" fmla="*/ 1092389 w 1948239"/>
              <a:gd name="connsiteY452" fmla="*/ 589852 h 1667221"/>
              <a:gd name="connsiteX453" fmla="*/ 1079487 w 1948239"/>
              <a:gd name="connsiteY453" fmla="*/ 589852 h 1667221"/>
              <a:gd name="connsiteX454" fmla="*/ 1079487 w 1948239"/>
              <a:gd name="connsiteY454" fmla="*/ 587009 h 1667221"/>
              <a:gd name="connsiteX455" fmla="*/ 1072319 w 1948239"/>
              <a:gd name="connsiteY455" fmla="*/ 587542 h 1667221"/>
              <a:gd name="connsiteX456" fmla="*/ 1071989 w 1948239"/>
              <a:gd name="connsiteY456" fmla="*/ 587972 h 1667221"/>
              <a:gd name="connsiteX457" fmla="*/ 488851 w 1948239"/>
              <a:gd name="connsiteY457" fmla="*/ 569953 h 1667221"/>
              <a:gd name="connsiteX458" fmla="*/ 485984 w 1948239"/>
              <a:gd name="connsiteY458" fmla="*/ 575638 h 1667221"/>
              <a:gd name="connsiteX459" fmla="*/ 477383 w 1948239"/>
              <a:gd name="connsiteY459" fmla="*/ 594116 h 1667221"/>
              <a:gd name="connsiteX460" fmla="*/ 484551 w 1948239"/>
              <a:gd name="connsiteY460" fmla="*/ 592694 h 1667221"/>
              <a:gd name="connsiteX461" fmla="*/ 481683 w 1948239"/>
              <a:gd name="connsiteY461" fmla="*/ 588430 h 1667221"/>
              <a:gd name="connsiteX462" fmla="*/ 491719 w 1948239"/>
              <a:gd name="connsiteY462" fmla="*/ 595537 h 1667221"/>
              <a:gd name="connsiteX463" fmla="*/ 485984 w 1948239"/>
              <a:gd name="connsiteY463" fmla="*/ 575638 h 1667221"/>
              <a:gd name="connsiteX464" fmla="*/ 491719 w 1948239"/>
              <a:gd name="connsiteY464" fmla="*/ 574217 h 1667221"/>
              <a:gd name="connsiteX465" fmla="*/ 496019 w 1948239"/>
              <a:gd name="connsiteY465" fmla="*/ 572795 h 1667221"/>
              <a:gd name="connsiteX466" fmla="*/ 496019 w 1948239"/>
              <a:gd name="connsiteY466" fmla="*/ 569953 h 1667221"/>
              <a:gd name="connsiteX467" fmla="*/ 491719 w 1948239"/>
              <a:gd name="connsiteY467" fmla="*/ 572795 h 1667221"/>
              <a:gd name="connsiteX468" fmla="*/ 488851 w 1948239"/>
              <a:gd name="connsiteY468" fmla="*/ 569953 h 1667221"/>
              <a:gd name="connsiteX469" fmla="*/ 435810 w 1948239"/>
              <a:gd name="connsiteY469" fmla="*/ 548633 h 1667221"/>
              <a:gd name="connsiteX470" fmla="*/ 441544 w 1948239"/>
              <a:gd name="connsiteY470" fmla="*/ 560003 h 1667221"/>
              <a:gd name="connsiteX471" fmla="*/ 440110 w 1948239"/>
              <a:gd name="connsiteY471" fmla="*/ 551476 h 1667221"/>
              <a:gd name="connsiteX472" fmla="*/ 1016410 w 1948239"/>
              <a:gd name="connsiteY472" fmla="*/ 541526 h 1667221"/>
              <a:gd name="connsiteX473" fmla="*/ 1017325 w 1948239"/>
              <a:gd name="connsiteY473" fmla="*/ 547713 h 1667221"/>
              <a:gd name="connsiteX474" fmla="*/ 1016948 w 1948239"/>
              <a:gd name="connsiteY474" fmla="*/ 547389 h 1667221"/>
              <a:gd name="connsiteX475" fmla="*/ 1016410 w 1948239"/>
              <a:gd name="connsiteY475" fmla="*/ 541526 h 1667221"/>
              <a:gd name="connsiteX476" fmla="*/ 559098 w 1948239"/>
              <a:gd name="connsiteY476" fmla="*/ 530156 h 1667221"/>
              <a:gd name="connsiteX477" fmla="*/ 570566 w 1948239"/>
              <a:gd name="connsiteY477" fmla="*/ 531577 h 1667221"/>
              <a:gd name="connsiteX478" fmla="*/ 559098 w 1948239"/>
              <a:gd name="connsiteY478" fmla="*/ 530156 h 1667221"/>
              <a:gd name="connsiteX479" fmla="*/ 1055117 w 1948239"/>
              <a:gd name="connsiteY479" fmla="*/ 524470 h 1667221"/>
              <a:gd name="connsiteX480" fmla="*/ 1055117 w 1948239"/>
              <a:gd name="connsiteY480" fmla="*/ 537262 h 1667221"/>
              <a:gd name="connsiteX481" fmla="*/ 1055117 w 1948239"/>
              <a:gd name="connsiteY481" fmla="*/ 524470 h 1667221"/>
              <a:gd name="connsiteX482" fmla="*/ 1070886 w 1948239"/>
              <a:gd name="connsiteY482" fmla="*/ 508835 h 1667221"/>
              <a:gd name="connsiteX483" fmla="*/ 1059417 w 1948239"/>
              <a:gd name="connsiteY483" fmla="*/ 514522 h 1667221"/>
              <a:gd name="connsiteX484" fmla="*/ 1070886 w 1948239"/>
              <a:gd name="connsiteY484" fmla="*/ 521627 h 1667221"/>
              <a:gd name="connsiteX485" fmla="*/ 1082355 w 1948239"/>
              <a:gd name="connsiteY485" fmla="*/ 518785 h 1667221"/>
              <a:gd name="connsiteX486" fmla="*/ 1070886 w 1948239"/>
              <a:gd name="connsiteY486" fmla="*/ 508835 h 1667221"/>
              <a:gd name="connsiteX487" fmla="*/ 549062 w 1948239"/>
              <a:gd name="connsiteY487" fmla="*/ 508835 h 1667221"/>
              <a:gd name="connsiteX488" fmla="*/ 561965 w 1948239"/>
              <a:gd name="connsiteY488" fmla="*/ 523049 h 1667221"/>
              <a:gd name="connsiteX489" fmla="*/ 549062 w 1948239"/>
              <a:gd name="connsiteY489" fmla="*/ 508835 h 1667221"/>
              <a:gd name="connsiteX490" fmla="*/ 1893763 w 1948239"/>
              <a:gd name="connsiteY490" fmla="*/ 491780 h 1667221"/>
              <a:gd name="connsiteX491" fmla="*/ 1889462 w 1948239"/>
              <a:gd name="connsiteY491" fmla="*/ 507415 h 1667221"/>
              <a:gd name="connsiteX492" fmla="*/ 1895196 w 1948239"/>
              <a:gd name="connsiteY492" fmla="*/ 497465 h 1667221"/>
              <a:gd name="connsiteX493" fmla="*/ 1908099 w 1948239"/>
              <a:gd name="connsiteY493" fmla="*/ 565688 h 1667221"/>
              <a:gd name="connsiteX494" fmla="*/ 1896630 w 1948239"/>
              <a:gd name="connsiteY494" fmla="*/ 494622 h 1667221"/>
              <a:gd name="connsiteX495" fmla="*/ 1895196 w 1948239"/>
              <a:gd name="connsiteY495" fmla="*/ 497465 h 1667221"/>
              <a:gd name="connsiteX496" fmla="*/ 1083789 w 1948239"/>
              <a:gd name="connsiteY496" fmla="*/ 456247 h 1667221"/>
              <a:gd name="connsiteX497" fmla="*/ 1080922 w 1948239"/>
              <a:gd name="connsiteY497" fmla="*/ 467617 h 1667221"/>
              <a:gd name="connsiteX498" fmla="*/ 1089523 w 1948239"/>
              <a:gd name="connsiteY498" fmla="*/ 461931 h 1667221"/>
              <a:gd name="connsiteX499" fmla="*/ 1083789 w 1948239"/>
              <a:gd name="connsiteY499" fmla="*/ 456247 h 1667221"/>
              <a:gd name="connsiteX500" fmla="*/ 1146867 w 1948239"/>
              <a:gd name="connsiteY500" fmla="*/ 453404 h 1667221"/>
              <a:gd name="connsiteX501" fmla="*/ 1145432 w 1948239"/>
              <a:gd name="connsiteY501" fmla="*/ 460511 h 1667221"/>
              <a:gd name="connsiteX502" fmla="*/ 1146867 w 1948239"/>
              <a:gd name="connsiteY502" fmla="*/ 453404 h 1667221"/>
              <a:gd name="connsiteX503" fmla="*/ 1166937 w 1948239"/>
              <a:gd name="connsiteY503" fmla="*/ 451983 h 1667221"/>
              <a:gd name="connsiteX504" fmla="*/ 1154034 w 1948239"/>
              <a:gd name="connsiteY504" fmla="*/ 457667 h 1667221"/>
              <a:gd name="connsiteX505" fmla="*/ 1166937 w 1948239"/>
              <a:gd name="connsiteY505" fmla="*/ 451983 h 1667221"/>
              <a:gd name="connsiteX506" fmla="*/ 1079487 w 1948239"/>
              <a:gd name="connsiteY506" fmla="*/ 427820 h 1667221"/>
              <a:gd name="connsiteX507" fmla="*/ 1072320 w 1948239"/>
              <a:gd name="connsiteY507" fmla="*/ 436348 h 1667221"/>
              <a:gd name="connsiteX508" fmla="*/ 1079487 w 1948239"/>
              <a:gd name="connsiteY508" fmla="*/ 427820 h 1667221"/>
              <a:gd name="connsiteX509" fmla="*/ 1910965 w 1948239"/>
              <a:gd name="connsiteY509" fmla="*/ 420713 h 1667221"/>
              <a:gd name="connsiteX510" fmla="*/ 1928168 w 1948239"/>
              <a:gd name="connsiteY510" fmla="*/ 481830 h 1667221"/>
              <a:gd name="connsiteX511" fmla="*/ 1913832 w 1948239"/>
              <a:gd name="connsiteY511" fmla="*/ 440612 h 1667221"/>
              <a:gd name="connsiteX512" fmla="*/ 1910965 w 1948239"/>
              <a:gd name="connsiteY512" fmla="*/ 420713 h 1667221"/>
              <a:gd name="connsiteX513" fmla="*/ 1852189 w 1948239"/>
              <a:gd name="connsiteY513" fmla="*/ 412186 h 1667221"/>
              <a:gd name="connsiteX514" fmla="*/ 1857923 w 1948239"/>
              <a:gd name="connsiteY514" fmla="*/ 432084 h 1667221"/>
              <a:gd name="connsiteX515" fmla="*/ 1855056 w 1948239"/>
              <a:gd name="connsiteY515" fmla="*/ 450561 h 1667221"/>
              <a:gd name="connsiteX516" fmla="*/ 1857923 w 1948239"/>
              <a:gd name="connsiteY516" fmla="*/ 432084 h 1667221"/>
              <a:gd name="connsiteX517" fmla="*/ 1852189 w 1948239"/>
              <a:gd name="connsiteY517" fmla="*/ 412186 h 1667221"/>
              <a:gd name="connsiteX518" fmla="*/ 1862224 w 1948239"/>
              <a:gd name="connsiteY518" fmla="*/ 400815 h 1667221"/>
              <a:gd name="connsiteX519" fmla="*/ 1875126 w 1948239"/>
              <a:gd name="connsiteY519" fmla="*/ 464775 h 1667221"/>
              <a:gd name="connsiteX520" fmla="*/ 1875126 w 1948239"/>
              <a:gd name="connsiteY520" fmla="*/ 442033 h 1667221"/>
              <a:gd name="connsiteX521" fmla="*/ 1883727 w 1948239"/>
              <a:gd name="connsiteY521" fmla="*/ 484673 h 1667221"/>
              <a:gd name="connsiteX522" fmla="*/ 1885162 w 1948239"/>
              <a:gd name="connsiteY522" fmla="*/ 451983 h 1667221"/>
              <a:gd name="connsiteX523" fmla="*/ 1882294 w 1948239"/>
              <a:gd name="connsiteY523" fmla="*/ 439190 h 1667221"/>
              <a:gd name="connsiteX524" fmla="*/ 1876560 w 1948239"/>
              <a:gd name="connsiteY524" fmla="*/ 426398 h 1667221"/>
              <a:gd name="connsiteX525" fmla="*/ 1862224 w 1948239"/>
              <a:gd name="connsiteY525" fmla="*/ 400815 h 1667221"/>
              <a:gd name="connsiteX526" fmla="*/ 1092389 w 1948239"/>
              <a:gd name="connsiteY526" fmla="*/ 379495 h 1667221"/>
              <a:gd name="connsiteX527" fmla="*/ 1092389 w 1948239"/>
              <a:gd name="connsiteY527" fmla="*/ 385180 h 1667221"/>
              <a:gd name="connsiteX528" fmla="*/ 1096690 w 1948239"/>
              <a:gd name="connsiteY528" fmla="*/ 385180 h 1667221"/>
              <a:gd name="connsiteX529" fmla="*/ 1088089 w 1948239"/>
              <a:gd name="connsiteY529" fmla="*/ 390865 h 1667221"/>
              <a:gd name="connsiteX530" fmla="*/ 1108159 w 1948239"/>
              <a:gd name="connsiteY530" fmla="*/ 392287 h 1667221"/>
              <a:gd name="connsiteX531" fmla="*/ 1109593 w 1948239"/>
              <a:gd name="connsiteY531" fmla="*/ 397972 h 1667221"/>
              <a:gd name="connsiteX532" fmla="*/ 1109593 w 1948239"/>
              <a:gd name="connsiteY532" fmla="*/ 400815 h 1667221"/>
              <a:gd name="connsiteX533" fmla="*/ 1112461 w 1948239"/>
              <a:gd name="connsiteY533" fmla="*/ 400815 h 1667221"/>
              <a:gd name="connsiteX534" fmla="*/ 1109593 w 1948239"/>
              <a:gd name="connsiteY534" fmla="*/ 396551 h 1667221"/>
              <a:gd name="connsiteX535" fmla="*/ 1112461 w 1948239"/>
              <a:gd name="connsiteY535" fmla="*/ 395129 h 1667221"/>
              <a:gd name="connsiteX536" fmla="*/ 1108159 w 1948239"/>
              <a:gd name="connsiteY536" fmla="*/ 390865 h 1667221"/>
              <a:gd name="connsiteX537" fmla="*/ 1092389 w 1948239"/>
              <a:gd name="connsiteY537" fmla="*/ 379495 h 1667221"/>
              <a:gd name="connsiteX538" fmla="*/ 365563 w 1948239"/>
              <a:gd name="connsiteY538" fmla="*/ 379494 h 1667221"/>
              <a:gd name="connsiteX539" fmla="*/ 328290 w 1948239"/>
              <a:gd name="connsiteY539" fmla="*/ 403656 h 1667221"/>
              <a:gd name="connsiteX540" fmla="*/ 365563 w 1948239"/>
              <a:gd name="connsiteY540" fmla="*/ 379494 h 1667221"/>
              <a:gd name="connsiteX541" fmla="*/ 1879188 w 1948239"/>
              <a:gd name="connsiteY541" fmla="*/ 377955 h 1667221"/>
              <a:gd name="connsiteX542" fmla="*/ 1879427 w 1948239"/>
              <a:gd name="connsiteY542" fmla="*/ 378073 h 1667221"/>
              <a:gd name="connsiteX543" fmla="*/ 1879634 w 1948239"/>
              <a:gd name="connsiteY543" fmla="*/ 379503 h 1667221"/>
              <a:gd name="connsiteX544" fmla="*/ 1790545 w 1948239"/>
              <a:gd name="connsiteY544" fmla="*/ 370966 h 1667221"/>
              <a:gd name="connsiteX545" fmla="*/ 1806314 w 1948239"/>
              <a:gd name="connsiteY545" fmla="*/ 402236 h 1667221"/>
              <a:gd name="connsiteX546" fmla="*/ 1823517 w 1948239"/>
              <a:gd name="connsiteY546" fmla="*/ 426398 h 1667221"/>
              <a:gd name="connsiteX547" fmla="*/ 1813483 w 1948239"/>
              <a:gd name="connsiteY547" fmla="*/ 406500 h 1667221"/>
              <a:gd name="connsiteX548" fmla="*/ 1790545 w 1948239"/>
              <a:gd name="connsiteY548" fmla="*/ 370966 h 1667221"/>
              <a:gd name="connsiteX549" fmla="*/ 336892 w 1948239"/>
              <a:gd name="connsiteY549" fmla="*/ 370966 h 1667221"/>
              <a:gd name="connsiteX550" fmla="*/ 283848 w 1948239"/>
              <a:gd name="connsiteY550" fmla="*/ 419291 h 1667221"/>
              <a:gd name="connsiteX551" fmla="*/ 235106 w 1948239"/>
              <a:gd name="connsiteY551" fmla="*/ 449139 h 1667221"/>
              <a:gd name="connsiteX552" fmla="*/ 283848 w 1948239"/>
              <a:gd name="connsiteY552" fmla="*/ 407920 h 1667221"/>
              <a:gd name="connsiteX553" fmla="*/ 336892 w 1948239"/>
              <a:gd name="connsiteY553" fmla="*/ 370966 h 1667221"/>
              <a:gd name="connsiteX554" fmla="*/ 344956 w 1948239"/>
              <a:gd name="connsiteY554" fmla="*/ 363504 h 1667221"/>
              <a:gd name="connsiteX555" fmla="*/ 345493 w 1948239"/>
              <a:gd name="connsiteY555" fmla="*/ 363859 h 1667221"/>
              <a:gd name="connsiteX556" fmla="*/ 336891 w 1948239"/>
              <a:gd name="connsiteY556" fmla="*/ 369544 h 1667221"/>
              <a:gd name="connsiteX557" fmla="*/ 344956 w 1948239"/>
              <a:gd name="connsiteY557" fmla="*/ 363504 h 1667221"/>
              <a:gd name="connsiteX558" fmla="*/ 1134860 w 1948239"/>
              <a:gd name="connsiteY558" fmla="*/ 362794 h 1667221"/>
              <a:gd name="connsiteX559" fmla="*/ 1129664 w 1948239"/>
              <a:gd name="connsiteY559" fmla="*/ 365281 h 1667221"/>
              <a:gd name="connsiteX560" fmla="*/ 1138265 w 1948239"/>
              <a:gd name="connsiteY560" fmla="*/ 368125 h 1667221"/>
              <a:gd name="connsiteX561" fmla="*/ 1141132 w 1948239"/>
              <a:gd name="connsiteY561" fmla="*/ 366702 h 1667221"/>
              <a:gd name="connsiteX562" fmla="*/ 1134860 w 1948239"/>
              <a:gd name="connsiteY562" fmla="*/ 362794 h 1667221"/>
              <a:gd name="connsiteX563" fmla="*/ 364131 w 1948239"/>
              <a:gd name="connsiteY563" fmla="*/ 362438 h 1667221"/>
              <a:gd name="connsiteX564" fmla="*/ 344060 w 1948239"/>
              <a:gd name="connsiteY564" fmla="*/ 379493 h 1667221"/>
              <a:gd name="connsiteX565" fmla="*/ 342626 w 1948239"/>
              <a:gd name="connsiteY565" fmla="*/ 372388 h 1667221"/>
              <a:gd name="connsiteX566" fmla="*/ 1871519 w 1948239"/>
              <a:gd name="connsiteY566" fmla="*/ 361461 h 1667221"/>
              <a:gd name="connsiteX567" fmla="*/ 1875126 w 1948239"/>
              <a:gd name="connsiteY567" fmla="*/ 363859 h 1667221"/>
              <a:gd name="connsiteX568" fmla="*/ 1879188 w 1948239"/>
              <a:gd name="connsiteY568" fmla="*/ 377955 h 1667221"/>
              <a:gd name="connsiteX569" fmla="*/ 1876560 w 1948239"/>
              <a:gd name="connsiteY569" fmla="*/ 376653 h 1667221"/>
              <a:gd name="connsiteX570" fmla="*/ 1871519 w 1948239"/>
              <a:gd name="connsiteY570" fmla="*/ 361461 h 1667221"/>
              <a:gd name="connsiteX571" fmla="*/ 1769041 w 1948239"/>
              <a:gd name="connsiteY571" fmla="*/ 355332 h 1667221"/>
              <a:gd name="connsiteX572" fmla="*/ 1773342 w 1948239"/>
              <a:gd name="connsiteY572" fmla="*/ 368123 h 1667221"/>
              <a:gd name="connsiteX573" fmla="*/ 1777642 w 1948239"/>
              <a:gd name="connsiteY573" fmla="*/ 383758 h 1667221"/>
              <a:gd name="connsiteX574" fmla="*/ 1773342 w 1948239"/>
              <a:gd name="connsiteY574" fmla="*/ 368123 h 1667221"/>
              <a:gd name="connsiteX575" fmla="*/ 1781944 w 1948239"/>
              <a:gd name="connsiteY575" fmla="*/ 372389 h 1667221"/>
              <a:gd name="connsiteX576" fmla="*/ 1780509 w 1948239"/>
              <a:gd name="connsiteY576" fmla="*/ 368123 h 1667221"/>
              <a:gd name="connsiteX577" fmla="*/ 1769041 w 1948239"/>
              <a:gd name="connsiteY577" fmla="*/ 355332 h 1667221"/>
              <a:gd name="connsiteX578" fmla="*/ 1846455 w 1948239"/>
              <a:gd name="connsiteY578" fmla="*/ 302743 h 1667221"/>
              <a:gd name="connsiteX579" fmla="*/ 1852189 w 1948239"/>
              <a:gd name="connsiteY579" fmla="*/ 328326 h 1667221"/>
              <a:gd name="connsiteX580" fmla="*/ 1846455 w 1948239"/>
              <a:gd name="connsiteY580" fmla="*/ 331169 h 1667221"/>
              <a:gd name="connsiteX581" fmla="*/ 1846455 w 1948239"/>
              <a:gd name="connsiteY581" fmla="*/ 302743 h 1667221"/>
              <a:gd name="connsiteX582" fmla="*/ 434815 w 1948239"/>
              <a:gd name="connsiteY582" fmla="*/ 297805 h 1667221"/>
              <a:gd name="connsiteX583" fmla="*/ 420936 w 1948239"/>
              <a:gd name="connsiteY583" fmla="*/ 310205 h 1667221"/>
              <a:gd name="connsiteX584" fmla="*/ 410005 w 1948239"/>
              <a:gd name="connsiteY584" fmla="*/ 322642 h 1667221"/>
              <a:gd name="connsiteX585" fmla="*/ 408572 w 1948239"/>
              <a:gd name="connsiteY585" fmla="*/ 308428 h 1667221"/>
              <a:gd name="connsiteX586" fmla="*/ 422549 w 1948239"/>
              <a:gd name="connsiteY586" fmla="*/ 304697 h 1667221"/>
              <a:gd name="connsiteX587" fmla="*/ 1088089 w 1948239"/>
              <a:gd name="connsiteY587" fmla="*/ 294215 h 1667221"/>
              <a:gd name="connsiteX588" fmla="*/ 1105292 w 1948239"/>
              <a:gd name="connsiteY588" fmla="*/ 301322 h 1667221"/>
              <a:gd name="connsiteX589" fmla="*/ 1105292 w 1948239"/>
              <a:gd name="connsiteY589" fmla="*/ 309850 h 1667221"/>
              <a:gd name="connsiteX590" fmla="*/ 1122495 w 1948239"/>
              <a:gd name="connsiteY590" fmla="*/ 307006 h 1667221"/>
              <a:gd name="connsiteX591" fmla="*/ 1121061 w 1948239"/>
              <a:gd name="connsiteY591" fmla="*/ 312693 h 1667221"/>
              <a:gd name="connsiteX592" fmla="*/ 1123929 w 1948239"/>
              <a:gd name="connsiteY592" fmla="*/ 314113 h 1667221"/>
              <a:gd name="connsiteX593" fmla="*/ 1122495 w 1948239"/>
              <a:gd name="connsiteY593" fmla="*/ 318377 h 1667221"/>
              <a:gd name="connsiteX594" fmla="*/ 1151167 w 1948239"/>
              <a:gd name="connsiteY594" fmla="*/ 328327 h 1667221"/>
              <a:gd name="connsiteX595" fmla="*/ 1135396 w 1948239"/>
              <a:gd name="connsiteY595" fmla="*/ 331169 h 1667221"/>
              <a:gd name="connsiteX596" fmla="*/ 1141132 w 1948239"/>
              <a:gd name="connsiteY596" fmla="*/ 341119 h 1667221"/>
              <a:gd name="connsiteX597" fmla="*/ 1154034 w 1948239"/>
              <a:gd name="connsiteY597" fmla="*/ 338276 h 1667221"/>
              <a:gd name="connsiteX598" fmla="*/ 1168370 w 1948239"/>
              <a:gd name="connsiteY598" fmla="*/ 352490 h 1667221"/>
              <a:gd name="connsiteX599" fmla="*/ 1182705 w 1948239"/>
              <a:gd name="connsiteY599" fmla="*/ 383759 h 1667221"/>
              <a:gd name="connsiteX600" fmla="*/ 1164068 w 1948239"/>
              <a:gd name="connsiteY600" fmla="*/ 379495 h 1667221"/>
              <a:gd name="connsiteX601" fmla="*/ 1171237 w 1948239"/>
              <a:gd name="connsiteY601" fmla="*/ 389444 h 1667221"/>
              <a:gd name="connsiteX602" fmla="*/ 1156901 w 1948239"/>
              <a:gd name="connsiteY602" fmla="*/ 386601 h 1667221"/>
              <a:gd name="connsiteX603" fmla="*/ 1162635 w 1948239"/>
              <a:gd name="connsiteY603" fmla="*/ 393708 h 1667221"/>
              <a:gd name="connsiteX604" fmla="*/ 1179838 w 1948239"/>
              <a:gd name="connsiteY604" fmla="*/ 396551 h 1667221"/>
              <a:gd name="connsiteX605" fmla="*/ 1172671 w 1948239"/>
              <a:gd name="connsiteY605" fmla="*/ 405079 h 1667221"/>
              <a:gd name="connsiteX606" fmla="*/ 1179838 w 1948239"/>
              <a:gd name="connsiteY606" fmla="*/ 405079 h 1667221"/>
              <a:gd name="connsiteX607" fmla="*/ 1171237 w 1948239"/>
              <a:gd name="connsiteY607" fmla="*/ 444876 h 1667221"/>
              <a:gd name="connsiteX608" fmla="*/ 1178405 w 1948239"/>
              <a:gd name="connsiteY608" fmla="*/ 446297 h 1667221"/>
              <a:gd name="connsiteX609" fmla="*/ 1174104 w 1948239"/>
              <a:gd name="connsiteY609" fmla="*/ 450560 h 1667221"/>
              <a:gd name="connsiteX610" fmla="*/ 1178405 w 1948239"/>
              <a:gd name="connsiteY610" fmla="*/ 451983 h 1667221"/>
              <a:gd name="connsiteX611" fmla="*/ 1159768 w 1948239"/>
              <a:gd name="connsiteY611" fmla="*/ 477566 h 1667221"/>
              <a:gd name="connsiteX612" fmla="*/ 1169804 w 1948239"/>
              <a:gd name="connsiteY612" fmla="*/ 476145 h 1667221"/>
              <a:gd name="connsiteX613" fmla="*/ 1156901 w 1948239"/>
              <a:gd name="connsiteY613" fmla="*/ 481830 h 1667221"/>
              <a:gd name="connsiteX614" fmla="*/ 1169804 w 1948239"/>
              <a:gd name="connsiteY614" fmla="*/ 486094 h 1667221"/>
              <a:gd name="connsiteX615" fmla="*/ 1152601 w 1948239"/>
              <a:gd name="connsiteY615" fmla="*/ 504572 h 1667221"/>
              <a:gd name="connsiteX616" fmla="*/ 1159768 w 1948239"/>
              <a:gd name="connsiteY616" fmla="*/ 507415 h 1667221"/>
              <a:gd name="connsiteX617" fmla="*/ 1152601 w 1948239"/>
              <a:gd name="connsiteY617" fmla="*/ 510258 h 1667221"/>
              <a:gd name="connsiteX618" fmla="*/ 1158335 w 1948239"/>
              <a:gd name="connsiteY618" fmla="*/ 510258 h 1667221"/>
              <a:gd name="connsiteX619" fmla="*/ 1143999 w 1948239"/>
              <a:gd name="connsiteY619" fmla="*/ 524470 h 1667221"/>
              <a:gd name="connsiteX620" fmla="*/ 1161202 w 1948239"/>
              <a:gd name="connsiteY620" fmla="*/ 525892 h 1667221"/>
              <a:gd name="connsiteX621" fmla="*/ 1138265 w 1948239"/>
              <a:gd name="connsiteY621" fmla="*/ 537262 h 1667221"/>
              <a:gd name="connsiteX622" fmla="*/ 1149732 w 1948239"/>
              <a:gd name="connsiteY622" fmla="*/ 545791 h 1667221"/>
              <a:gd name="connsiteX623" fmla="*/ 1138265 w 1948239"/>
              <a:gd name="connsiteY623" fmla="*/ 548633 h 1667221"/>
              <a:gd name="connsiteX624" fmla="*/ 1143999 w 1948239"/>
              <a:gd name="connsiteY624" fmla="*/ 550055 h 1667221"/>
              <a:gd name="connsiteX625" fmla="*/ 1106725 w 1948239"/>
              <a:gd name="connsiteY625" fmla="*/ 616858 h 1667221"/>
              <a:gd name="connsiteX626" fmla="*/ 1109593 w 1948239"/>
              <a:gd name="connsiteY626" fmla="*/ 616858 h 1667221"/>
              <a:gd name="connsiteX627" fmla="*/ 1089523 w 1948239"/>
              <a:gd name="connsiteY627" fmla="*/ 625386 h 1667221"/>
              <a:gd name="connsiteX628" fmla="*/ 1102425 w 1948239"/>
              <a:gd name="connsiteY628" fmla="*/ 639598 h 1667221"/>
              <a:gd name="connsiteX629" fmla="*/ 1086656 w 1948239"/>
              <a:gd name="connsiteY629" fmla="*/ 645284 h 1667221"/>
              <a:gd name="connsiteX630" fmla="*/ 1099558 w 1948239"/>
              <a:gd name="connsiteY630" fmla="*/ 649548 h 1667221"/>
              <a:gd name="connsiteX631" fmla="*/ 1082355 w 1948239"/>
              <a:gd name="connsiteY631" fmla="*/ 687923 h 1667221"/>
              <a:gd name="connsiteX632" fmla="*/ 1076620 w 1948239"/>
              <a:gd name="connsiteY632" fmla="*/ 655233 h 1667221"/>
              <a:gd name="connsiteX633" fmla="*/ 1065152 w 1948239"/>
              <a:gd name="connsiteY633" fmla="*/ 682238 h 1667221"/>
              <a:gd name="connsiteX634" fmla="*/ 1072320 w 1948239"/>
              <a:gd name="connsiteY634" fmla="*/ 677974 h 1667221"/>
              <a:gd name="connsiteX635" fmla="*/ 1072320 w 1948239"/>
              <a:gd name="connsiteY635" fmla="*/ 703558 h 1667221"/>
              <a:gd name="connsiteX636" fmla="*/ 1046516 w 1948239"/>
              <a:gd name="connsiteY636" fmla="*/ 713508 h 1667221"/>
              <a:gd name="connsiteX637" fmla="*/ 1050816 w 1948239"/>
              <a:gd name="connsiteY637" fmla="*/ 720615 h 1667221"/>
              <a:gd name="connsiteX638" fmla="*/ 1060852 w 1948239"/>
              <a:gd name="connsiteY638" fmla="*/ 722035 h 1667221"/>
              <a:gd name="connsiteX639" fmla="*/ 1059417 w 1948239"/>
              <a:gd name="connsiteY639" fmla="*/ 724879 h 1667221"/>
              <a:gd name="connsiteX640" fmla="*/ 1086656 w 1948239"/>
              <a:gd name="connsiteY640" fmla="*/ 741934 h 1667221"/>
              <a:gd name="connsiteX641" fmla="*/ 1108159 w 1948239"/>
              <a:gd name="connsiteY641" fmla="*/ 758990 h 1667221"/>
              <a:gd name="connsiteX642" fmla="*/ 1112461 w 1948239"/>
              <a:gd name="connsiteY642" fmla="*/ 750462 h 1667221"/>
              <a:gd name="connsiteX643" fmla="*/ 1122495 w 1948239"/>
              <a:gd name="connsiteY643" fmla="*/ 760412 h 1667221"/>
              <a:gd name="connsiteX644" fmla="*/ 1122495 w 1948239"/>
              <a:gd name="connsiteY644" fmla="*/ 756148 h 1667221"/>
              <a:gd name="connsiteX645" fmla="*/ 1156901 w 1948239"/>
              <a:gd name="connsiteY645" fmla="*/ 777467 h 1667221"/>
              <a:gd name="connsiteX646" fmla="*/ 1154034 w 1948239"/>
              <a:gd name="connsiteY646" fmla="*/ 763253 h 1667221"/>
              <a:gd name="connsiteX647" fmla="*/ 1195608 w 1948239"/>
              <a:gd name="connsiteY647" fmla="*/ 790259 h 1667221"/>
              <a:gd name="connsiteX648" fmla="*/ 1197041 w 1948239"/>
              <a:gd name="connsiteY648" fmla="*/ 785995 h 1667221"/>
              <a:gd name="connsiteX649" fmla="*/ 1202776 w 1948239"/>
              <a:gd name="connsiteY649" fmla="*/ 797366 h 1667221"/>
              <a:gd name="connsiteX650" fmla="*/ 1205643 w 1948239"/>
              <a:gd name="connsiteY650" fmla="*/ 787417 h 1667221"/>
              <a:gd name="connsiteX651" fmla="*/ 1241483 w 1948239"/>
              <a:gd name="connsiteY651" fmla="*/ 821528 h 1667221"/>
              <a:gd name="connsiteX652" fmla="*/ 1247217 w 1948239"/>
              <a:gd name="connsiteY652" fmla="*/ 803052 h 1667221"/>
              <a:gd name="connsiteX653" fmla="*/ 1295959 w 1948239"/>
              <a:gd name="connsiteY653" fmla="*/ 838584 h 1667221"/>
              <a:gd name="connsiteX654" fmla="*/ 1301693 w 1948239"/>
              <a:gd name="connsiteY654" fmla="*/ 845691 h 1667221"/>
              <a:gd name="connsiteX655" fmla="*/ 1303126 w 1948239"/>
              <a:gd name="connsiteY655" fmla="*/ 844270 h 1667221"/>
              <a:gd name="connsiteX656" fmla="*/ 1298826 w 1948239"/>
              <a:gd name="connsiteY656" fmla="*/ 838584 h 1667221"/>
              <a:gd name="connsiteX657" fmla="*/ 1314595 w 1948239"/>
              <a:gd name="connsiteY657" fmla="*/ 855641 h 1667221"/>
              <a:gd name="connsiteX658" fmla="*/ 1327498 w 1948239"/>
              <a:gd name="connsiteY658" fmla="*/ 844270 h 1667221"/>
              <a:gd name="connsiteX659" fmla="*/ 1356170 w 1948239"/>
              <a:gd name="connsiteY659" fmla="*/ 859905 h 1667221"/>
              <a:gd name="connsiteX660" fmla="*/ 1357603 w 1948239"/>
              <a:gd name="connsiteY660" fmla="*/ 854219 h 1667221"/>
              <a:gd name="connsiteX661" fmla="*/ 1435016 w 1948239"/>
              <a:gd name="connsiteY661" fmla="*/ 895438 h 1667221"/>
              <a:gd name="connsiteX662" fmla="*/ 1460820 w 1948239"/>
              <a:gd name="connsiteY662" fmla="*/ 938078 h 1667221"/>
              <a:gd name="connsiteX663" fmla="*/ 1456520 w 1948239"/>
              <a:gd name="connsiteY663" fmla="*/ 916757 h 1667221"/>
              <a:gd name="connsiteX664" fmla="*/ 1469019 w 1948239"/>
              <a:gd name="connsiteY664" fmla="*/ 912161 h 1667221"/>
              <a:gd name="connsiteX665" fmla="*/ 1474695 w 1948239"/>
              <a:gd name="connsiteY665" fmla="*/ 917728 h 1667221"/>
              <a:gd name="connsiteX666" fmla="*/ 1474082 w 1948239"/>
              <a:gd name="connsiteY666" fmla="*/ 922799 h 1667221"/>
              <a:gd name="connsiteX667" fmla="*/ 1479458 w 1948239"/>
              <a:gd name="connsiteY667" fmla="*/ 929549 h 1667221"/>
              <a:gd name="connsiteX668" fmla="*/ 1483758 w 1948239"/>
              <a:gd name="connsiteY668" fmla="*/ 921021 h 1667221"/>
              <a:gd name="connsiteX669" fmla="*/ 1486625 w 1948239"/>
              <a:gd name="connsiteY669" fmla="*/ 935235 h 1667221"/>
              <a:gd name="connsiteX670" fmla="*/ 1558304 w 1948239"/>
              <a:gd name="connsiteY670" fmla="*/ 956555 h 1667221"/>
              <a:gd name="connsiteX671" fmla="*/ 1552570 w 1948239"/>
              <a:gd name="connsiteY671" fmla="*/ 965082 h 1667221"/>
              <a:gd name="connsiteX672" fmla="*/ 1582676 w 1948239"/>
              <a:gd name="connsiteY672" fmla="*/ 984981 h 1667221"/>
              <a:gd name="connsiteX673" fmla="*/ 1581241 w 1948239"/>
              <a:gd name="connsiteY673" fmla="*/ 980717 h 1667221"/>
              <a:gd name="connsiteX674" fmla="*/ 1614215 w 1948239"/>
              <a:gd name="connsiteY674" fmla="*/ 1011987 h 1667221"/>
              <a:gd name="connsiteX675" fmla="*/ 1595577 w 1948239"/>
              <a:gd name="connsiteY675" fmla="*/ 1009145 h 1667221"/>
              <a:gd name="connsiteX676" fmla="*/ 1611347 w 1948239"/>
              <a:gd name="connsiteY676" fmla="*/ 1016250 h 1667221"/>
              <a:gd name="connsiteX677" fmla="*/ 1604179 w 1948239"/>
              <a:gd name="connsiteY677" fmla="*/ 1027621 h 1667221"/>
              <a:gd name="connsiteX678" fmla="*/ 1591277 w 1948239"/>
              <a:gd name="connsiteY678" fmla="*/ 1010566 h 1667221"/>
              <a:gd name="connsiteX679" fmla="*/ 1591277 w 1948239"/>
              <a:gd name="connsiteY679" fmla="*/ 1017673 h 1667221"/>
              <a:gd name="connsiteX680" fmla="*/ 1574074 w 1948239"/>
              <a:gd name="connsiteY680" fmla="*/ 1002038 h 1667221"/>
              <a:gd name="connsiteX681" fmla="*/ 1585543 w 1948239"/>
              <a:gd name="connsiteY681" fmla="*/ 1006302 h 1667221"/>
              <a:gd name="connsiteX682" fmla="*/ 1565473 w 1948239"/>
              <a:gd name="connsiteY682" fmla="*/ 992088 h 1667221"/>
              <a:gd name="connsiteX683" fmla="*/ 1556871 w 1948239"/>
              <a:gd name="connsiteY683" fmla="*/ 1010566 h 1667221"/>
              <a:gd name="connsiteX684" fmla="*/ 1538234 w 1948239"/>
              <a:gd name="connsiteY684" fmla="*/ 976453 h 1667221"/>
              <a:gd name="connsiteX685" fmla="*/ 1542535 w 1948239"/>
              <a:gd name="connsiteY685" fmla="*/ 973612 h 1667221"/>
              <a:gd name="connsiteX686" fmla="*/ 1526765 w 1948239"/>
              <a:gd name="connsiteY686" fmla="*/ 960819 h 1667221"/>
              <a:gd name="connsiteX687" fmla="*/ 1531067 w 1948239"/>
              <a:gd name="connsiteY687" fmla="*/ 975032 h 1667221"/>
              <a:gd name="connsiteX688" fmla="*/ 1518164 w 1948239"/>
              <a:gd name="connsiteY688" fmla="*/ 962241 h 1667221"/>
              <a:gd name="connsiteX689" fmla="*/ 1539668 w 1948239"/>
              <a:gd name="connsiteY689" fmla="*/ 987824 h 1667221"/>
              <a:gd name="connsiteX690" fmla="*/ 1535367 w 1948239"/>
              <a:gd name="connsiteY690" fmla="*/ 999195 h 1667221"/>
              <a:gd name="connsiteX691" fmla="*/ 1459388 w 1948239"/>
              <a:gd name="connsiteY691" fmla="*/ 948027 h 1667221"/>
              <a:gd name="connsiteX692" fmla="*/ 1449352 w 1948239"/>
              <a:gd name="connsiteY692" fmla="*/ 962241 h 1667221"/>
              <a:gd name="connsiteX693" fmla="*/ 1433583 w 1948239"/>
              <a:gd name="connsiteY693" fmla="*/ 949449 h 1667221"/>
              <a:gd name="connsiteX694" fmla="*/ 1435016 w 1948239"/>
              <a:gd name="connsiteY694" fmla="*/ 969346 h 1667221"/>
              <a:gd name="connsiteX695" fmla="*/ 1392008 w 1948239"/>
              <a:gd name="connsiteY695" fmla="*/ 928128 h 1667221"/>
              <a:gd name="connsiteX696" fmla="*/ 1394876 w 1948239"/>
              <a:gd name="connsiteY696" fmla="*/ 938078 h 1667221"/>
              <a:gd name="connsiteX697" fmla="*/ 1364771 w 1948239"/>
              <a:gd name="connsiteY697" fmla="*/ 911073 h 1667221"/>
              <a:gd name="connsiteX698" fmla="*/ 1374805 w 1948239"/>
              <a:gd name="connsiteY698" fmla="*/ 938078 h 1667221"/>
              <a:gd name="connsiteX699" fmla="*/ 1366204 w 1948239"/>
              <a:gd name="connsiteY699" fmla="*/ 939499 h 1667221"/>
              <a:gd name="connsiteX700" fmla="*/ 1367638 w 1948239"/>
              <a:gd name="connsiteY700" fmla="*/ 949449 h 1667221"/>
              <a:gd name="connsiteX701" fmla="*/ 1360470 w 1948239"/>
              <a:gd name="connsiteY701" fmla="*/ 913916 h 1667221"/>
              <a:gd name="connsiteX702" fmla="*/ 1346134 w 1948239"/>
              <a:gd name="connsiteY702" fmla="*/ 921021 h 1667221"/>
              <a:gd name="connsiteX703" fmla="*/ 1311728 w 1948239"/>
              <a:gd name="connsiteY703" fmla="*/ 886910 h 1667221"/>
              <a:gd name="connsiteX704" fmla="*/ 1297392 w 1948239"/>
              <a:gd name="connsiteY704" fmla="*/ 892595 h 1667221"/>
              <a:gd name="connsiteX705" fmla="*/ 1314595 w 1948239"/>
              <a:gd name="connsiteY705" fmla="*/ 928128 h 1667221"/>
              <a:gd name="connsiteX706" fmla="*/ 1311728 w 1948239"/>
              <a:gd name="connsiteY706" fmla="*/ 913916 h 1667221"/>
              <a:gd name="connsiteX707" fmla="*/ 1334665 w 1948239"/>
              <a:gd name="connsiteY707" fmla="*/ 928128 h 1667221"/>
              <a:gd name="connsiteX708" fmla="*/ 1317462 w 1948239"/>
              <a:gd name="connsiteY708" fmla="*/ 919601 h 1667221"/>
              <a:gd name="connsiteX709" fmla="*/ 1324631 w 1948239"/>
              <a:gd name="connsiteY709" fmla="*/ 932392 h 1667221"/>
              <a:gd name="connsiteX710" fmla="*/ 1300259 w 1948239"/>
              <a:gd name="connsiteY710" fmla="*/ 928128 h 1667221"/>
              <a:gd name="connsiteX711" fmla="*/ 1301693 w 1948239"/>
              <a:gd name="connsiteY711" fmla="*/ 929549 h 1667221"/>
              <a:gd name="connsiteX712" fmla="*/ 1278756 w 1948239"/>
              <a:gd name="connsiteY712" fmla="*/ 912494 h 1667221"/>
              <a:gd name="connsiteX713" fmla="*/ 1295959 w 1948239"/>
              <a:gd name="connsiteY713" fmla="*/ 903966 h 1667221"/>
              <a:gd name="connsiteX714" fmla="*/ 1221413 w 1948239"/>
              <a:gd name="connsiteY714" fmla="*/ 868433 h 1667221"/>
              <a:gd name="connsiteX715" fmla="*/ 1230014 w 1948239"/>
              <a:gd name="connsiteY715" fmla="*/ 885488 h 1667221"/>
              <a:gd name="connsiteX716" fmla="*/ 1204210 w 1948239"/>
              <a:gd name="connsiteY716" fmla="*/ 882646 h 1667221"/>
              <a:gd name="connsiteX717" fmla="*/ 1211377 w 1948239"/>
              <a:gd name="connsiteY717" fmla="*/ 895438 h 1667221"/>
              <a:gd name="connsiteX718" fmla="*/ 1214244 w 1948239"/>
              <a:gd name="connsiteY718" fmla="*/ 898281 h 1667221"/>
              <a:gd name="connsiteX719" fmla="*/ 1214244 w 1948239"/>
              <a:gd name="connsiteY719" fmla="*/ 903966 h 1667221"/>
              <a:gd name="connsiteX720" fmla="*/ 1194174 w 1948239"/>
              <a:gd name="connsiteY720" fmla="*/ 874117 h 1667221"/>
              <a:gd name="connsiteX721" fmla="*/ 1184140 w 1948239"/>
              <a:gd name="connsiteY721" fmla="*/ 884067 h 1667221"/>
              <a:gd name="connsiteX722" fmla="*/ 1189874 w 1948239"/>
              <a:gd name="connsiteY722" fmla="*/ 871276 h 1667221"/>
              <a:gd name="connsiteX723" fmla="*/ 1175538 w 1948239"/>
              <a:gd name="connsiteY723" fmla="*/ 864169 h 1667221"/>
              <a:gd name="connsiteX724" fmla="*/ 1178405 w 1948239"/>
              <a:gd name="connsiteY724" fmla="*/ 882646 h 1667221"/>
              <a:gd name="connsiteX725" fmla="*/ 1159768 w 1948239"/>
              <a:gd name="connsiteY725" fmla="*/ 859905 h 1667221"/>
              <a:gd name="connsiteX726" fmla="*/ 1159768 w 1948239"/>
              <a:gd name="connsiteY726" fmla="*/ 862748 h 1667221"/>
              <a:gd name="connsiteX727" fmla="*/ 1152601 w 1948239"/>
              <a:gd name="connsiteY727" fmla="*/ 857062 h 1667221"/>
              <a:gd name="connsiteX728" fmla="*/ 1151636 w 1948239"/>
              <a:gd name="connsiteY728" fmla="*/ 862322 h 1667221"/>
              <a:gd name="connsiteX729" fmla="*/ 1144906 w 1948239"/>
              <a:gd name="connsiteY729" fmla="*/ 858145 h 1667221"/>
              <a:gd name="connsiteX730" fmla="*/ 1135935 w 1948239"/>
              <a:gd name="connsiteY730" fmla="*/ 846802 h 1667221"/>
              <a:gd name="connsiteX731" fmla="*/ 1125761 w 1948239"/>
              <a:gd name="connsiteY731" fmla="*/ 849836 h 1667221"/>
              <a:gd name="connsiteX732" fmla="*/ 1125362 w 1948239"/>
              <a:gd name="connsiteY732" fmla="*/ 849955 h 1667221"/>
              <a:gd name="connsiteX733" fmla="*/ 1121061 w 1948239"/>
              <a:gd name="connsiteY733" fmla="*/ 841427 h 1667221"/>
              <a:gd name="connsiteX734" fmla="*/ 1118195 w 1948239"/>
              <a:gd name="connsiteY734" fmla="*/ 845691 h 1667221"/>
              <a:gd name="connsiteX735" fmla="*/ 1113893 w 1948239"/>
              <a:gd name="connsiteY735" fmla="*/ 837163 h 1667221"/>
              <a:gd name="connsiteX736" fmla="*/ 1102806 w 1948239"/>
              <a:gd name="connsiteY736" fmla="*/ 845758 h 1667221"/>
              <a:gd name="connsiteX737" fmla="*/ 1101310 w 1948239"/>
              <a:gd name="connsiteY737" fmla="*/ 847690 h 1667221"/>
              <a:gd name="connsiteX738" fmla="*/ 1099558 w 1948239"/>
              <a:gd name="connsiteY738" fmla="*/ 849955 h 1667221"/>
              <a:gd name="connsiteX739" fmla="*/ 1090956 w 1948239"/>
              <a:gd name="connsiteY739" fmla="*/ 857062 h 1667221"/>
              <a:gd name="connsiteX740" fmla="*/ 1080922 w 1948239"/>
              <a:gd name="connsiteY740" fmla="*/ 842849 h 1667221"/>
              <a:gd name="connsiteX741" fmla="*/ 1070886 w 1948239"/>
              <a:gd name="connsiteY741" fmla="*/ 798787 h 1667221"/>
              <a:gd name="connsiteX742" fmla="*/ 1062284 w 1948239"/>
              <a:gd name="connsiteY742" fmla="*/ 804473 h 1667221"/>
              <a:gd name="connsiteX743" fmla="*/ 1043649 w 1948239"/>
              <a:gd name="connsiteY743" fmla="*/ 810158 h 1667221"/>
              <a:gd name="connsiteX744" fmla="*/ 1046516 w 1948239"/>
              <a:gd name="connsiteY744" fmla="*/ 815844 h 1667221"/>
              <a:gd name="connsiteX745" fmla="*/ 1040781 w 1948239"/>
              <a:gd name="connsiteY745" fmla="*/ 810158 h 1667221"/>
              <a:gd name="connsiteX746" fmla="*/ 1036480 w 1948239"/>
              <a:gd name="connsiteY746" fmla="*/ 817265 h 1667221"/>
              <a:gd name="connsiteX747" fmla="*/ 1027879 w 1948239"/>
              <a:gd name="connsiteY747" fmla="*/ 808737 h 1667221"/>
              <a:gd name="connsiteX748" fmla="*/ 1027879 w 1948239"/>
              <a:gd name="connsiteY748" fmla="*/ 822951 h 1667221"/>
              <a:gd name="connsiteX749" fmla="*/ 1017844 w 1948239"/>
              <a:gd name="connsiteY749" fmla="*/ 811580 h 1667221"/>
              <a:gd name="connsiteX750" fmla="*/ 1013543 w 1948239"/>
              <a:gd name="connsiteY750" fmla="*/ 820108 h 1667221"/>
              <a:gd name="connsiteX751" fmla="*/ 1003508 w 1948239"/>
              <a:gd name="connsiteY751" fmla="*/ 804473 h 1667221"/>
              <a:gd name="connsiteX752" fmla="*/ 1019277 w 1948239"/>
              <a:gd name="connsiteY752" fmla="*/ 801630 h 1667221"/>
              <a:gd name="connsiteX753" fmla="*/ 1013543 w 1948239"/>
              <a:gd name="connsiteY753" fmla="*/ 791681 h 1667221"/>
              <a:gd name="connsiteX754" fmla="*/ 990605 w 1948239"/>
              <a:gd name="connsiteY754" fmla="*/ 791681 h 1667221"/>
              <a:gd name="connsiteX755" fmla="*/ 992038 w 1948239"/>
              <a:gd name="connsiteY755" fmla="*/ 795945 h 1667221"/>
              <a:gd name="connsiteX756" fmla="*/ 997774 w 1948239"/>
              <a:gd name="connsiteY756" fmla="*/ 797366 h 1667221"/>
              <a:gd name="connsiteX757" fmla="*/ 983438 w 1948239"/>
              <a:gd name="connsiteY757" fmla="*/ 815844 h 1667221"/>
              <a:gd name="connsiteX758" fmla="*/ 969102 w 1948239"/>
              <a:gd name="connsiteY758" fmla="*/ 828635 h 1667221"/>
              <a:gd name="connsiteX759" fmla="*/ 977702 w 1948239"/>
              <a:gd name="connsiteY759" fmla="*/ 832899 h 1667221"/>
              <a:gd name="connsiteX760" fmla="*/ 969102 w 1948239"/>
              <a:gd name="connsiteY760" fmla="*/ 838584 h 1667221"/>
              <a:gd name="connsiteX761" fmla="*/ 973402 w 1948239"/>
              <a:gd name="connsiteY761" fmla="*/ 840006 h 1667221"/>
              <a:gd name="connsiteX762" fmla="*/ 954767 w 1948239"/>
              <a:gd name="connsiteY762" fmla="*/ 861326 h 1667221"/>
              <a:gd name="connsiteX763" fmla="*/ 969102 w 1948239"/>
              <a:gd name="connsiteY763" fmla="*/ 862748 h 1667221"/>
              <a:gd name="connsiteX764" fmla="*/ 944731 w 1948239"/>
              <a:gd name="connsiteY764" fmla="*/ 889752 h 1667221"/>
              <a:gd name="connsiteX765" fmla="*/ 949031 w 1948239"/>
              <a:gd name="connsiteY765" fmla="*/ 891174 h 1667221"/>
              <a:gd name="connsiteX766" fmla="*/ 938996 w 1948239"/>
              <a:gd name="connsiteY766" fmla="*/ 894017 h 1667221"/>
              <a:gd name="connsiteX767" fmla="*/ 949031 w 1948239"/>
              <a:gd name="connsiteY767" fmla="*/ 898281 h 1667221"/>
              <a:gd name="connsiteX768" fmla="*/ 917493 w 1948239"/>
              <a:gd name="connsiteY768" fmla="*/ 919601 h 1667221"/>
              <a:gd name="connsiteX769" fmla="*/ 934695 w 1948239"/>
              <a:gd name="connsiteY769" fmla="*/ 926708 h 1667221"/>
              <a:gd name="connsiteX770" fmla="*/ 903158 w 1948239"/>
              <a:gd name="connsiteY770" fmla="*/ 956555 h 1667221"/>
              <a:gd name="connsiteX771" fmla="*/ 895989 w 1948239"/>
              <a:gd name="connsiteY771" fmla="*/ 959398 h 1667221"/>
              <a:gd name="connsiteX772" fmla="*/ 897423 w 1948239"/>
              <a:gd name="connsiteY772" fmla="*/ 960819 h 1667221"/>
              <a:gd name="connsiteX773" fmla="*/ 901723 w 1948239"/>
              <a:gd name="connsiteY773" fmla="*/ 959398 h 1667221"/>
              <a:gd name="connsiteX774" fmla="*/ 885955 w 1948239"/>
              <a:gd name="connsiteY774" fmla="*/ 967925 h 1667221"/>
              <a:gd name="connsiteX775" fmla="*/ 897423 w 1948239"/>
              <a:gd name="connsiteY775" fmla="*/ 979296 h 1667221"/>
              <a:gd name="connsiteX776" fmla="*/ 884520 w 1948239"/>
              <a:gd name="connsiteY776" fmla="*/ 997774 h 1667221"/>
              <a:gd name="connsiteX777" fmla="*/ 890255 w 1948239"/>
              <a:gd name="connsiteY777" fmla="*/ 1000616 h 1667221"/>
              <a:gd name="connsiteX778" fmla="*/ 854416 w 1948239"/>
              <a:gd name="connsiteY778" fmla="*/ 1050363 h 1667221"/>
              <a:gd name="connsiteX779" fmla="*/ 815708 w 1948239"/>
              <a:gd name="connsiteY779" fmla="*/ 1061734 h 1667221"/>
              <a:gd name="connsiteX780" fmla="*/ 835778 w 1948239"/>
              <a:gd name="connsiteY780" fmla="*/ 1063155 h 1667221"/>
              <a:gd name="connsiteX781" fmla="*/ 834346 w 1948239"/>
              <a:gd name="connsiteY781" fmla="*/ 1075946 h 1667221"/>
              <a:gd name="connsiteX782" fmla="*/ 838646 w 1948239"/>
              <a:gd name="connsiteY782" fmla="*/ 1077368 h 1667221"/>
              <a:gd name="connsiteX783" fmla="*/ 824310 w 1948239"/>
              <a:gd name="connsiteY783" fmla="*/ 1077368 h 1667221"/>
              <a:gd name="connsiteX784" fmla="*/ 832911 w 1948239"/>
              <a:gd name="connsiteY784" fmla="*/ 1083053 h 1667221"/>
              <a:gd name="connsiteX785" fmla="*/ 818575 w 1948239"/>
              <a:gd name="connsiteY785" fmla="*/ 1081632 h 1667221"/>
              <a:gd name="connsiteX786" fmla="*/ 799940 w 1948239"/>
              <a:gd name="connsiteY786" fmla="*/ 1129957 h 1667221"/>
              <a:gd name="connsiteX787" fmla="*/ 792771 w 1948239"/>
              <a:gd name="connsiteY787" fmla="*/ 1124273 h 1667221"/>
              <a:gd name="connsiteX788" fmla="*/ 775568 w 1948239"/>
              <a:gd name="connsiteY788" fmla="*/ 1142749 h 1667221"/>
              <a:gd name="connsiteX789" fmla="*/ 779869 w 1948239"/>
              <a:gd name="connsiteY789" fmla="*/ 1142749 h 1667221"/>
              <a:gd name="connsiteX790" fmla="*/ 766966 w 1948239"/>
              <a:gd name="connsiteY790" fmla="*/ 1154120 h 1667221"/>
              <a:gd name="connsiteX791" fmla="*/ 738295 w 1948239"/>
              <a:gd name="connsiteY791" fmla="*/ 1161227 h 1667221"/>
              <a:gd name="connsiteX792" fmla="*/ 729693 w 1948239"/>
              <a:gd name="connsiteY792" fmla="*/ 1139907 h 1667221"/>
              <a:gd name="connsiteX793" fmla="*/ 735428 w 1948239"/>
              <a:gd name="connsiteY793" fmla="*/ 1147013 h 1667221"/>
              <a:gd name="connsiteX794" fmla="*/ 744029 w 1948239"/>
              <a:gd name="connsiteY794" fmla="*/ 1145592 h 1667221"/>
              <a:gd name="connsiteX795" fmla="*/ 733995 w 1948239"/>
              <a:gd name="connsiteY795" fmla="*/ 1135643 h 1667221"/>
              <a:gd name="connsiteX796" fmla="*/ 742596 w 1948239"/>
              <a:gd name="connsiteY796" fmla="*/ 1129957 h 1667221"/>
              <a:gd name="connsiteX797" fmla="*/ 732560 w 1948239"/>
              <a:gd name="connsiteY797" fmla="*/ 1132800 h 1667221"/>
              <a:gd name="connsiteX798" fmla="*/ 731128 w 1948239"/>
              <a:gd name="connsiteY798" fmla="*/ 1128536 h 1667221"/>
              <a:gd name="connsiteX799" fmla="*/ 754065 w 1948239"/>
              <a:gd name="connsiteY799" fmla="*/ 1122850 h 1667221"/>
              <a:gd name="connsiteX800" fmla="*/ 749763 w 1948239"/>
              <a:gd name="connsiteY800" fmla="*/ 1118586 h 1667221"/>
              <a:gd name="connsiteX801" fmla="*/ 781302 w 1948239"/>
              <a:gd name="connsiteY801" fmla="*/ 1112902 h 1667221"/>
              <a:gd name="connsiteX802" fmla="*/ 784169 w 1948239"/>
              <a:gd name="connsiteY802" fmla="*/ 1117166 h 1667221"/>
              <a:gd name="connsiteX803" fmla="*/ 795638 w 1948239"/>
              <a:gd name="connsiteY803" fmla="*/ 1108638 h 1667221"/>
              <a:gd name="connsiteX804" fmla="*/ 787685 w 1948239"/>
              <a:gd name="connsiteY804" fmla="*/ 1107095 h 1667221"/>
              <a:gd name="connsiteX805" fmla="*/ 792771 w 1948239"/>
              <a:gd name="connsiteY805" fmla="*/ 1101531 h 1667221"/>
              <a:gd name="connsiteX806" fmla="*/ 768401 w 1948239"/>
              <a:gd name="connsiteY806" fmla="*/ 1111479 h 1667221"/>
              <a:gd name="connsiteX807" fmla="*/ 758365 w 1948239"/>
              <a:gd name="connsiteY807" fmla="*/ 1105795 h 1667221"/>
              <a:gd name="connsiteX808" fmla="*/ 786679 w 1948239"/>
              <a:gd name="connsiteY808" fmla="*/ 1086252 h 1667221"/>
              <a:gd name="connsiteX809" fmla="*/ 801661 w 1948239"/>
              <a:gd name="connsiteY809" fmla="*/ 1064121 h 1667221"/>
              <a:gd name="connsiteX810" fmla="*/ 797967 w 1948239"/>
              <a:gd name="connsiteY810" fmla="*/ 1067241 h 1667221"/>
              <a:gd name="connsiteX811" fmla="*/ 789903 w 1948239"/>
              <a:gd name="connsiteY811" fmla="*/ 1070261 h 1667221"/>
              <a:gd name="connsiteX812" fmla="*/ 787036 w 1948239"/>
              <a:gd name="connsiteY812" fmla="*/ 1063155 h 1667221"/>
              <a:gd name="connsiteX813" fmla="*/ 802315 w 1948239"/>
              <a:gd name="connsiteY813" fmla="*/ 1063155 h 1667221"/>
              <a:gd name="connsiteX814" fmla="*/ 804240 w 1948239"/>
              <a:gd name="connsiteY814" fmla="*/ 1060311 h 1667221"/>
              <a:gd name="connsiteX815" fmla="*/ 791338 w 1948239"/>
              <a:gd name="connsiteY815" fmla="*/ 1050363 h 1667221"/>
              <a:gd name="connsiteX816" fmla="*/ 802807 w 1948239"/>
              <a:gd name="connsiteY816" fmla="*/ 1041835 h 1667221"/>
              <a:gd name="connsiteX817" fmla="*/ 784169 w 1948239"/>
              <a:gd name="connsiteY817" fmla="*/ 1038992 h 1667221"/>
              <a:gd name="connsiteX818" fmla="*/ 821443 w 1948239"/>
              <a:gd name="connsiteY818" fmla="*/ 1014830 h 1667221"/>
              <a:gd name="connsiteX819" fmla="*/ 812841 w 1948239"/>
              <a:gd name="connsiteY819" fmla="*/ 1014830 h 1667221"/>
              <a:gd name="connsiteX820" fmla="*/ 837213 w 1948239"/>
              <a:gd name="connsiteY820" fmla="*/ 997774 h 1667221"/>
              <a:gd name="connsiteX821" fmla="*/ 811408 w 1948239"/>
              <a:gd name="connsiteY821" fmla="*/ 999195 h 1667221"/>
              <a:gd name="connsiteX822" fmla="*/ 809974 w 1948239"/>
              <a:gd name="connsiteY822" fmla="*/ 992088 h 1667221"/>
              <a:gd name="connsiteX823" fmla="*/ 799940 w 1948239"/>
              <a:gd name="connsiteY823" fmla="*/ 990667 h 1667221"/>
              <a:gd name="connsiteX824" fmla="*/ 834346 w 1948239"/>
              <a:gd name="connsiteY824" fmla="*/ 992088 h 1667221"/>
              <a:gd name="connsiteX825" fmla="*/ 827177 w 1948239"/>
              <a:gd name="connsiteY825" fmla="*/ 980717 h 1667221"/>
              <a:gd name="connsiteX826" fmla="*/ 857283 w 1948239"/>
              <a:gd name="connsiteY826" fmla="*/ 960819 h 1667221"/>
              <a:gd name="connsiteX827" fmla="*/ 851549 w 1948239"/>
              <a:gd name="connsiteY827" fmla="*/ 948027 h 1667221"/>
              <a:gd name="connsiteX828" fmla="*/ 818575 w 1948239"/>
              <a:gd name="connsiteY828" fmla="*/ 953713 h 1667221"/>
              <a:gd name="connsiteX829" fmla="*/ 832911 w 1948239"/>
              <a:gd name="connsiteY829" fmla="*/ 955134 h 1667221"/>
              <a:gd name="connsiteX830" fmla="*/ 821443 w 1948239"/>
              <a:gd name="connsiteY830" fmla="*/ 969346 h 1667221"/>
              <a:gd name="connsiteX831" fmla="*/ 828611 w 1948239"/>
              <a:gd name="connsiteY831" fmla="*/ 957977 h 1667221"/>
              <a:gd name="connsiteX832" fmla="*/ 817143 w 1948239"/>
              <a:gd name="connsiteY832" fmla="*/ 960819 h 1667221"/>
              <a:gd name="connsiteX833" fmla="*/ 820010 w 1948239"/>
              <a:gd name="connsiteY833" fmla="*/ 943763 h 1667221"/>
              <a:gd name="connsiteX834" fmla="*/ 818575 w 1948239"/>
              <a:gd name="connsiteY834" fmla="*/ 943763 h 1667221"/>
              <a:gd name="connsiteX835" fmla="*/ 834346 w 1948239"/>
              <a:gd name="connsiteY835" fmla="*/ 929549 h 1667221"/>
              <a:gd name="connsiteX836" fmla="*/ 842947 w 1948239"/>
              <a:gd name="connsiteY836" fmla="*/ 943763 h 1667221"/>
              <a:gd name="connsiteX837" fmla="*/ 873052 w 1948239"/>
              <a:gd name="connsiteY837" fmla="*/ 894017 h 1667221"/>
              <a:gd name="connsiteX838" fmla="*/ 857283 w 1948239"/>
              <a:gd name="connsiteY838" fmla="*/ 896859 h 1667221"/>
              <a:gd name="connsiteX839" fmla="*/ 858716 w 1948239"/>
              <a:gd name="connsiteY839" fmla="*/ 878383 h 1667221"/>
              <a:gd name="connsiteX840" fmla="*/ 847247 w 1948239"/>
              <a:gd name="connsiteY840" fmla="*/ 881224 h 1667221"/>
              <a:gd name="connsiteX841" fmla="*/ 848681 w 1948239"/>
              <a:gd name="connsiteY841" fmla="*/ 881224 h 1667221"/>
              <a:gd name="connsiteX842" fmla="*/ 842947 w 1948239"/>
              <a:gd name="connsiteY842" fmla="*/ 879803 h 1667221"/>
              <a:gd name="connsiteX843" fmla="*/ 870184 w 1948239"/>
              <a:gd name="connsiteY843" fmla="*/ 871276 h 1667221"/>
              <a:gd name="connsiteX844" fmla="*/ 860150 w 1948239"/>
              <a:gd name="connsiteY844" fmla="*/ 862748 h 1667221"/>
              <a:gd name="connsiteX845" fmla="*/ 871619 w 1948239"/>
              <a:gd name="connsiteY845" fmla="*/ 869853 h 1667221"/>
              <a:gd name="connsiteX846" fmla="*/ 877353 w 1948239"/>
              <a:gd name="connsiteY846" fmla="*/ 861326 h 1667221"/>
              <a:gd name="connsiteX847" fmla="*/ 860150 w 1948239"/>
              <a:gd name="connsiteY847" fmla="*/ 859905 h 1667221"/>
              <a:gd name="connsiteX848" fmla="*/ 881653 w 1948239"/>
              <a:gd name="connsiteY848" fmla="*/ 849955 h 1667221"/>
              <a:gd name="connsiteX849" fmla="*/ 878786 w 1948239"/>
              <a:gd name="connsiteY849" fmla="*/ 849955 h 1667221"/>
              <a:gd name="connsiteX850" fmla="*/ 884520 w 1948239"/>
              <a:gd name="connsiteY850" fmla="*/ 845691 h 1667221"/>
              <a:gd name="connsiteX851" fmla="*/ 875919 w 1948239"/>
              <a:gd name="connsiteY851" fmla="*/ 847113 h 1667221"/>
              <a:gd name="connsiteX852" fmla="*/ 888822 w 1948239"/>
              <a:gd name="connsiteY852" fmla="*/ 825792 h 1667221"/>
              <a:gd name="connsiteX853" fmla="*/ 891689 w 1948239"/>
              <a:gd name="connsiteY853" fmla="*/ 821528 h 1667221"/>
              <a:gd name="connsiteX854" fmla="*/ 887387 w 1948239"/>
              <a:gd name="connsiteY854" fmla="*/ 818685 h 1667221"/>
              <a:gd name="connsiteX855" fmla="*/ 895989 w 1948239"/>
              <a:gd name="connsiteY855" fmla="*/ 817265 h 1667221"/>
              <a:gd name="connsiteX856" fmla="*/ 883087 w 1948239"/>
              <a:gd name="connsiteY856" fmla="*/ 804473 h 1667221"/>
              <a:gd name="connsiteX857" fmla="*/ 875919 w 1948239"/>
              <a:gd name="connsiteY857" fmla="*/ 797366 h 1667221"/>
              <a:gd name="connsiteX858" fmla="*/ 888822 w 1948239"/>
              <a:gd name="connsiteY858" fmla="*/ 791681 h 1667221"/>
              <a:gd name="connsiteX859" fmla="*/ 930395 w 1948239"/>
              <a:gd name="connsiteY859" fmla="*/ 791681 h 1667221"/>
              <a:gd name="connsiteX860" fmla="*/ 924661 w 1948239"/>
              <a:gd name="connsiteY860" fmla="*/ 784574 h 1667221"/>
              <a:gd name="connsiteX861" fmla="*/ 921793 w 1948239"/>
              <a:gd name="connsiteY861" fmla="*/ 778888 h 1667221"/>
              <a:gd name="connsiteX862" fmla="*/ 913192 w 1948239"/>
              <a:gd name="connsiteY862" fmla="*/ 778888 h 1667221"/>
              <a:gd name="connsiteX863" fmla="*/ 916059 w 1948239"/>
              <a:gd name="connsiteY863" fmla="*/ 776047 h 1667221"/>
              <a:gd name="connsiteX864" fmla="*/ 916059 w 1948239"/>
              <a:gd name="connsiteY864" fmla="*/ 773203 h 1667221"/>
              <a:gd name="connsiteX865" fmla="*/ 916059 w 1948239"/>
              <a:gd name="connsiteY865" fmla="*/ 770360 h 1667221"/>
              <a:gd name="connsiteX866" fmla="*/ 911759 w 1948239"/>
              <a:gd name="connsiteY866" fmla="*/ 771783 h 1667221"/>
              <a:gd name="connsiteX867" fmla="*/ 908892 w 1948239"/>
              <a:gd name="connsiteY867" fmla="*/ 776047 h 1667221"/>
              <a:gd name="connsiteX868" fmla="*/ 874486 w 1948239"/>
              <a:gd name="connsiteY868" fmla="*/ 749041 h 1667221"/>
              <a:gd name="connsiteX869" fmla="*/ 884520 w 1948239"/>
              <a:gd name="connsiteY869" fmla="*/ 760412 h 1667221"/>
              <a:gd name="connsiteX870" fmla="*/ 898856 w 1948239"/>
              <a:gd name="connsiteY870" fmla="*/ 736249 h 1667221"/>
              <a:gd name="connsiteX871" fmla="*/ 847247 w 1948239"/>
              <a:gd name="connsiteY871" fmla="*/ 700716 h 1667221"/>
              <a:gd name="connsiteX872" fmla="*/ 850473 w 1948239"/>
              <a:gd name="connsiteY872" fmla="*/ 710843 h 1667221"/>
              <a:gd name="connsiteX873" fmla="*/ 850774 w 1948239"/>
              <a:gd name="connsiteY873" fmla="*/ 713968 h 1667221"/>
              <a:gd name="connsiteX874" fmla="*/ 845814 w 1948239"/>
              <a:gd name="connsiteY874" fmla="*/ 707822 h 1667221"/>
              <a:gd name="connsiteX875" fmla="*/ 844380 w 1948239"/>
              <a:gd name="connsiteY875" fmla="*/ 709244 h 1667221"/>
              <a:gd name="connsiteX876" fmla="*/ 850810 w 1948239"/>
              <a:gd name="connsiteY876" fmla="*/ 714342 h 1667221"/>
              <a:gd name="connsiteX877" fmla="*/ 851549 w 1948239"/>
              <a:gd name="connsiteY877" fmla="*/ 722035 h 1667221"/>
              <a:gd name="connsiteX878" fmla="*/ 820010 w 1948239"/>
              <a:gd name="connsiteY878" fmla="*/ 677974 h 1667221"/>
              <a:gd name="connsiteX879" fmla="*/ 817143 w 1948239"/>
              <a:gd name="connsiteY879" fmla="*/ 692188 h 1667221"/>
              <a:gd name="connsiteX880" fmla="*/ 798505 w 1948239"/>
              <a:gd name="connsiteY880" fmla="*/ 685081 h 1667221"/>
              <a:gd name="connsiteX881" fmla="*/ 799940 w 1948239"/>
              <a:gd name="connsiteY881" fmla="*/ 679395 h 1667221"/>
              <a:gd name="connsiteX882" fmla="*/ 785604 w 1948239"/>
              <a:gd name="connsiteY882" fmla="*/ 689345 h 1667221"/>
              <a:gd name="connsiteX883" fmla="*/ 761232 w 1948239"/>
              <a:gd name="connsiteY883" fmla="*/ 682238 h 1667221"/>
              <a:gd name="connsiteX884" fmla="*/ 761232 w 1948239"/>
              <a:gd name="connsiteY884" fmla="*/ 686502 h 1667221"/>
              <a:gd name="connsiteX885" fmla="*/ 738295 w 1948239"/>
              <a:gd name="connsiteY885" fmla="*/ 679751 h 1667221"/>
              <a:gd name="connsiteX886" fmla="*/ 718708 w 1948239"/>
              <a:gd name="connsiteY886" fmla="*/ 679495 h 1667221"/>
              <a:gd name="connsiteX887" fmla="*/ 722951 w 1948239"/>
              <a:gd name="connsiteY887" fmla="*/ 678396 h 1667221"/>
              <a:gd name="connsiteX888" fmla="*/ 726826 w 1948239"/>
              <a:gd name="connsiteY888" fmla="*/ 672288 h 1667221"/>
              <a:gd name="connsiteX889" fmla="*/ 709623 w 1948239"/>
              <a:gd name="connsiteY889" fmla="*/ 660919 h 1667221"/>
              <a:gd name="connsiteX890" fmla="*/ 701022 w 1948239"/>
              <a:gd name="connsiteY890" fmla="*/ 669447 h 1667221"/>
              <a:gd name="connsiteX891" fmla="*/ 708190 w 1948239"/>
              <a:gd name="connsiteY891" fmla="*/ 670867 h 1667221"/>
              <a:gd name="connsiteX892" fmla="*/ 703889 w 1948239"/>
              <a:gd name="connsiteY892" fmla="*/ 675131 h 1667221"/>
              <a:gd name="connsiteX893" fmla="*/ 716792 w 1948239"/>
              <a:gd name="connsiteY893" fmla="*/ 646705 h 1667221"/>
              <a:gd name="connsiteX894" fmla="*/ 701022 w 1948239"/>
              <a:gd name="connsiteY894" fmla="*/ 632491 h 1667221"/>
              <a:gd name="connsiteX895" fmla="*/ 693855 w 1948239"/>
              <a:gd name="connsiteY895" fmla="*/ 658076 h 1667221"/>
              <a:gd name="connsiteX896" fmla="*/ 670917 w 1948239"/>
              <a:gd name="connsiteY896" fmla="*/ 632491 h 1667221"/>
              <a:gd name="connsiteX897" fmla="*/ 625043 w 1948239"/>
              <a:gd name="connsiteY897" fmla="*/ 643862 h 1667221"/>
              <a:gd name="connsiteX898" fmla="*/ 620741 w 1948239"/>
              <a:gd name="connsiteY898" fmla="*/ 635334 h 1667221"/>
              <a:gd name="connsiteX899" fmla="*/ 620741 w 1948239"/>
              <a:gd name="connsiteY899" fmla="*/ 641020 h 1667221"/>
              <a:gd name="connsiteX900" fmla="*/ 606405 w 1948239"/>
              <a:gd name="connsiteY900" fmla="*/ 619699 h 1667221"/>
              <a:gd name="connsiteX901" fmla="*/ 606405 w 1948239"/>
              <a:gd name="connsiteY901" fmla="*/ 631070 h 1667221"/>
              <a:gd name="connsiteX902" fmla="*/ 567698 w 1948239"/>
              <a:gd name="connsiteY902" fmla="*/ 604065 h 1667221"/>
              <a:gd name="connsiteX903" fmla="*/ 569132 w 1948239"/>
              <a:gd name="connsiteY903" fmla="*/ 608329 h 1667221"/>
              <a:gd name="connsiteX904" fmla="*/ 561965 w 1948239"/>
              <a:gd name="connsiteY904" fmla="*/ 602644 h 1667221"/>
              <a:gd name="connsiteX905" fmla="*/ 570566 w 1948239"/>
              <a:gd name="connsiteY905" fmla="*/ 596958 h 1667221"/>
              <a:gd name="connsiteX906" fmla="*/ 531859 w 1948239"/>
              <a:gd name="connsiteY906" fmla="*/ 589852 h 1667221"/>
              <a:gd name="connsiteX907" fmla="*/ 534726 w 1948239"/>
              <a:gd name="connsiteY907" fmla="*/ 602644 h 1667221"/>
              <a:gd name="connsiteX908" fmla="*/ 518957 w 1948239"/>
              <a:gd name="connsiteY908" fmla="*/ 584166 h 1667221"/>
              <a:gd name="connsiteX909" fmla="*/ 523257 w 1948239"/>
              <a:gd name="connsiteY909" fmla="*/ 604065 h 1667221"/>
              <a:gd name="connsiteX910" fmla="*/ 508922 w 1948239"/>
              <a:gd name="connsiteY910" fmla="*/ 599801 h 1667221"/>
              <a:gd name="connsiteX911" fmla="*/ 505236 w 1948239"/>
              <a:gd name="connsiteY911" fmla="*/ 605893 h 1667221"/>
              <a:gd name="connsiteX912" fmla="*/ 504622 w 1948239"/>
              <a:gd name="connsiteY912" fmla="*/ 606908 h 1667221"/>
              <a:gd name="connsiteX913" fmla="*/ 488851 w 1948239"/>
              <a:gd name="connsiteY913" fmla="*/ 604065 h 1667221"/>
              <a:gd name="connsiteX914" fmla="*/ 488851 w 1948239"/>
              <a:gd name="connsiteY914" fmla="*/ 608329 h 1667221"/>
              <a:gd name="connsiteX915" fmla="*/ 464481 w 1948239"/>
              <a:gd name="connsiteY915" fmla="*/ 602644 h 1667221"/>
              <a:gd name="connsiteX916" fmla="*/ 465914 w 1948239"/>
              <a:gd name="connsiteY916" fmla="*/ 609751 h 1667221"/>
              <a:gd name="connsiteX917" fmla="*/ 447278 w 1948239"/>
              <a:gd name="connsiteY917" fmla="*/ 606908 h 1667221"/>
              <a:gd name="connsiteX918" fmla="*/ 450145 w 1948239"/>
              <a:gd name="connsiteY918" fmla="*/ 615436 h 1667221"/>
              <a:gd name="connsiteX919" fmla="*/ 427208 w 1948239"/>
              <a:gd name="connsiteY919" fmla="*/ 608329 h 1667221"/>
              <a:gd name="connsiteX920" fmla="*/ 422907 w 1948239"/>
              <a:gd name="connsiteY920" fmla="*/ 625386 h 1667221"/>
              <a:gd name="connsiteX921" fmla="*/ 410005 w 1948239"/>
              <a:gd name="connsiteY921" fmla="*/ 622543 h 1667221"/>
              <a:gd name="connsiteX922" fmla="*/ 414305 w 1948239"/>
              <a:gd name="connsiteY922" fmla="*/ 626806 h 1667221"/>
              <a:gd name="connsiteX923" fmla="*/ 414305 w 1948239"/>
              <a:gd name="connsiteY923" fmla="*/ 622543 h 1667221"/>
              <a:gd name="connsiteX924" fmla="*/ 417172 w 1948239"/>
              <a:gd name="connsiteY924" fmla="*/ 628227 h 1667221"/>
              <a:gd name="connsiteX925" fmla="*/ 404271 w 1948239"/>
              <a:gd name="connsiteY925" fmla="*/ 626806 h 1667221"/>
              <a:gd name="connsiteX926" fmla="*/ 408571 w 1948239"/>
              <a:gd name="connsiteY926" fmla="*/ 639598 h 1667221"/>
              <a:gd name="connsiteX927" fmla="*/ 379899 w 1948239"/>
              <a:gd name="connsiteY927" fmla="*/ 628227 h 1667221"/>
              <a:gd name="connsiteX928" fmla="*/ 377032 w 1948239"/>
              <a:gd name="connsiteY928" fmla="*/ 611172 h 1667221"/>
              <a:gd name="connsiteX929" fmla="*/ 387068 w 1948239"/>
              <a:gd name="connsiteY929" fmla="*/ 606908 h 1667221"/>
              <a:gd name="connsiteX930" fmla="*/ 377032 w 1948239"/>
              <a:gd name="connsiteY930" fmla="*/ 589852 h 1667221"/>
              <a:gd name="connsiteX931" fmla="*/ 384201 w 1948239"/>
              <a:gd name="connsiteY931" fmla="*/ 587009 h 1667221"/>
              <a:gd name="connsiteX932" fmla="*/ 382766 w 1948239"/>
              <a:gd name="connsiteY932" fmla="*/ 584166 h 1667221"/>
              <a:gd name="connsiteX933" fmla="*/ 388501 w 1948239"/>
              <a:gd name="connsiteY933" fmla="*/ 584166 h 1667221"/>
              <a:gd name="connsiteX934" fmla="*/ 385633 w 1948239"/>
              <a:gd name="connsiteY934" fmla="*/ 568531 h 1667221"/>
              <a:gd name="connsiteX935" fmla="*/ 382766 w 1948239"/>
              <a:gd name="connsiteY935" fmla="*/ 554319 h 1667221"/>
              <a:gd name="connsiteX936" fmla="*/ 397102 w 1948239"/>
              <a:gd name="connsiteY936" fmla="*/ 565690 h 1667221"/>
              <a:gd name="connsiteX937" fmla="*/ 405704 w 1948239"/>
              <a:gd name="connsiteY937" fmla="*/ 557160 h 1667221"/>
              <a:gd name="connsiteX938" fmla="*/ 391368 w 1948239"/>
              <a:gd name="connsiteY938" fmla="*/ 548633 h 1667221"/>
              <a:gd name="connsiteX939" fmla="*/ 402836 w 1948239"/>
              <a:gd name="connsiteY939" fmla="*/ 528734 h 1667221"/>
              <a:gd name="connsiteX940" fmla="*/ 424341 w 1948239"/>
              <a:gd name="connsiteY940" fmla="*/ 517363 h 1667221"/>
              <a:gd name="connsiteX941" fmla="*/ 440110 w 1948239"/>
              <a:gd name="connsiteY941" fmla="*/ 501728 h 1667221"/>
              <a:gd name="connsiteX942" fmla="*/ 444411 w 1948239"/>
              <a:gd name="connsiteY942" fmla="*/ 520206 h 1667221"/>
              <a:gd name="connsiteX943" fmla="*/ 455880 w 1948239"/>
              <a:gd name="connsiteY943" fmla="*/ 510258 h 1667221"/>
              <a:gd name="connsiteX944" fmla="*/ 458747 w 1948239"/>
              <a:gd name="connsiteY944" fmla="*/ 524470 h 1667221"/>
              <a:gd name="connsiteX945" fmla="*/ 465914 w 1948239"/>
              <a:gd name="connsiteY945" fmla="*/ 517363 h 1667221"/>
              <a:gd name="connsiteX946" fmla="*/ 461614 w 1948239"/>
              <a:gd name="connsiteY946" fmla="*/ 500308 h 1667221"/>
              <a:gd name="connsiteX947" fmla="*/ 478817 w 1948239"/>
              <a:gd name="connsiteY947" fmla="*/ 504572 h 1667221"/>
              <a:gd name="connsiteX948" fmla="*/ 474516 w 1948239"/>
              <a:gd name="connsiteY948" fmla="*/ 497465 h 1667221"/>
              <a:gd name="connsiteX949" fmla="*/ 539026 w 1948239"/>
              <a:gd name="connsiteY949" fmla="*/ 501728 h 1667221"/>
              <a:gd name="connsiteX950" fmla="*/ 539026 w 1948239"/>
              <a:gd name="connsiteY950" fmla="*/ 494623 h 1667221"/>
              <a:gd name="connsiteX951" fmla="*/ 546195 w 1948239"/>
              <a:gd name="connsiteY951" fmla="*/ 498887 h 1667221"/>
              <a:gd name="connsiteX952" fmla="*/ 546195 w 1948239"/>
              <a:gd name="connsiteY952" fmla="*/ 493201 h 1667221"/>
              <a:gd name="connsiteX953" fmla="*/ 590637 w 1948239"/>
              <a:gd name="connsiteY953" fmla="*/ 513099 h 1667221"/>
              <a:gd name="connsiteX954" fmla="*/ 584902 w 1948239"/>
              <a:gd name="connsiteY954" fmla="*/ 501728 h 1667221"/>
              <a:gd name="connsiteX955" fmla="*/ 596371 w 1948239"/>
              <a:gd name="connsiteY955" fmla="*/ 515942 h 1667221"/>
              <a:gd name="connsiteX956" fmla="*/ 599238 w 1948239"/>
              <a:gd name="connsiteY956" fmla="*/ 503151 h 1667221"/>
              <a:gd name="connsiteX957" fmla="*/ 632210 w 1948239"/>
              <a:gd name="connsiteY957" fmla="*/ 523049 h 1667221"/>
              <a:gd name="connsiteX958" fmla="*/ 635077 w 1948239"/>
              <a:gd name="connsiteY958" fmla="*/ 515942 h 1667221"/>
              <a:gd name="connsiteX959" fmla="*/ 640811 w 1948239"/>
              <a:gd name="connsiteY959" fmla="*/ 523049 h 1667221"/>
              <a:gd name="connsiteX960" fmla="*/ 639378 w 1948239"/>
              <a:gd name="connsiteY960" fmla="*/ 517363 h 1667221"/>
              <a:gd name="connsiteX961" fmla="*/ 662316 w 1948239"/>
              <a:gd name="connsiteY961" fmla="*/ 534420 h 1667221"/>
              <a:gd name="connsiteX962" fmla="*/ 660881 w 1948239"/>
              <a:gd name="connsiteY962" fmla="*/ 517363 h 1667221"/>
              <a:gd name="connsiteX963" fmla="*/ 679519 w 1948239"/>
              <a:gd name="connsiteY963" fmla="*/ 540105 h 1667221"/>
              <a:gd name="connsiteX964" fmla="*/ 688120 w 1948239"/>
              <a:gd name="connsiteY964" fmla="*/ 528734 h 1667221"/>
              <a:gd name="connsiteX965" fmla="*/ 693855 w 1948239"/>
              <a:gd name="connsiteY965" fmla="*/ 541526 h 1667221"/>
              <a:gd name="connsiteX966" fmla="*/ 695287 w 1948239"/>
              <a:gd name="connsiteY966" fmla="*/ 535841 h 1667221"/>
              <a:gd name="connsiteX967" fmla="*/ 791338 w 1948239"/>
              <a:gd name="connsiteY967" fmla="*/ 584166 h 1667221"/>
              <a:gd name="connsiteX968" fmla="*/ 791338 w 1948239"/>
              <a:gd name="connsiteY968" fmla="*/ 581324 h 1667221"/>
              <a:gd name="connsiteX969" fmla="*/ 805674 w 1948239"/>
              <a:gd name="connsiteY969" fmla="*/ 604065 h 1667221"/>
              <a:gd name="connsiteX970" fmla="*/ 822877 w 1948239"/>
              <a:gd name="connsiteY970" fmla="*/ 592694 h 1667221"/>
              <a:gd name="connsiteX971" fmla="*/ 832911 w 1948239"/>
              <a:gd name="connsiteY971" fmla="*/ 609751 h 1667221"/>
              <a:gd name="connsiteX972" fmla="*/ 837213 w 1948239"/>
              <a:gd name="connsiteY972" fmla="*/ 596958 h 1667221"/>
              <a:gd name="connsiteX973" fmla="*/ 893122 w 1948239"/>
              <a:gd name="connsiteY973" fmla="*/ 621122 h 1667221"/>
              <a:gd name="connsiteX974" fmla="*/ 850114 w 1948239"/>
              <a:gd name="connsiteY974" fmla="*/ 623963 h 1667221"/>
              <a:gd name="connsiteX975" fmla="*/ 888822 w 1948239"/>
              <a:gd name="connsiteY975" fmla="*/ 639598 h 1667221"/>
              <a:gd name="connsiteX976" fmla="*/ 883087 w 1948239"/>
              <a:gd name="connsiteY976" fmla="*/ 631070 h 1667221"/>
              <a:gd name="connsiteX977" fmla="*/ 917493 w 1948239"/>
              <a:gd name="connsiteY977" fmla="*/ 635334 h 1667221"/>
              <a:gd name="connsiteX978" fmla="*/ 943298 w 1948239"/>
              <a:gd name="connsiteY978" fmla="*/ 668024 h 1667221"/>
              <a:gd name="connsiteX979" fmla="*/ 943298 w 1948239"/>
              <a:gd name="connsiteY979" fmla="*/ 649548 h 1667221"/>
              <a:gd name="connsiteX980" fmla="*/ 953332 w 1948239"/>
              <a:gd name="connsiteY980" fmla="*/ 653812 h 1667221"/>
              <a:gd name="connsiteX981" fmla="*/ 959067 w 1948239"/>
              <a:gd name="connsiteY981" fmla="*/ 653812 h 1667221"/>
              <a:gd name="connsiteX982" fmla="*/ 961934 w 1948239"/>
              <a:gd name="connsiteY982" fmla="*/ 653812 h 1667221"/>
              <a:gd name="connsiteX983" fmla="*/ 960501 w 1948239"/>
              <a:gd name="connsiteY983" fmla="*/ 660919 h 1667221"/>
              <a:gd name="connsiteX984" fmla="*/ 959067 w 1948239"/>
              <a:gd name="connsiteY984" fmla="*/ 665183 h 1667221"/>
              <a:gd name="connsiteX985" fmla="*/ 959067 w 1948239"/>
              <a:gd name="connsiteY985" fmla="*/ 662340 h 1667221"/>
              <a:gd name="connsiteX986" fmla="*/ 953332 w 1948239"/>
              <a:gd name="connsiteY986" fmla="*/ 660919 h 1667221"/>
              <a:gd name="connsiteX987" fmla="*/ 953332 w 1948239"/>
              <a:gd name="connsiteY987" fmla="*/ 662340 h 1667221"/>
              <a:gd name="connsiteX988" fmla="*/ 957634 w 1948239"/>
              <a:gd name="connsiteY988" fmla="*/ 666604 h 1667221"/>
              <a:gd name="connsiteX989" fmla="*/ 959067 w 1948239"/>
              <a:gd name="connsiteY989" fmla="*/ 665183 h 1667221"/>
              <a:gd name="connsiteX990" fmla="*/ 960501 w 1948239"/>
              <a:gd name="connsiteY990" fmla="*/ 668024 h 1667221"/>
              <a:gd name="connsiteX991" fmla="*/ 977702 w 1948239"/>
              <a:gd name="connsiteY991" fmla="*/ 675131 h 1667221"/>
              <a:gd name="connsiteX992" fmla="*/ 1007808 w 1948239"/>
              <a:gd name="connsiteY992" fmla="*/ 641020 h 1667221"/>
              <a:gd name="connsiteX993" fmla="*/ 998311 w 1948239"/>
              <a:gd name="connsiteY993" fmla="*/ 642086 h 1667221"/>
              <a:gd name="connsiteX994" fmla="*/ 995167 w 1948239"/>
              <a:gd name="connsiteY994" fmla="*/ 641769 h 1667221"/>
              <a:gd name="connsiteX995" fmla="*/ 1000641 w 1948239"/>
              <a:gd name="connsiteY995" fmla="*/ 639598 h 1667221"/>
              <a:gd name="connsiteX996" fmla="*/ 999207 w 1948239"/>
              <a:gd name="connsiteY996" fmla="*/ 638177 h 1667221"/>
              <a:gd name="connsiteX997" fmla="*/ 994471 w 1948239"/>
              <a:gd name="connsiteY997" fmla="*/ 641699 h 1667221"/>
              <a:gd name="connsiteX998" fmla="*/ 987738 w 1948239"/>
              <a:gd name="connsiteY998" fmla="*/ 641020 h 1667221"/>
              <a:gd name="connsiteX999" fmla="*/ 1026446 w 1948239"/>
              <a:gd name="connsiteY999" fmla="*/ 622543 h 1667221"/>
              <a:gd name="connsiteX1000" fmla="*/ 1013543 w 1948239"/>
              <a:gd name="connsiteY1000" fmla="*/ 618279 h 1667221"/>
              <a:gd name="connsiteX1001" fmla="*/ 1019277 w 1948239"/>
              <a:gd name="connsiteY1001" fmla="*/ 605487 h 1667221"/>
              <a:gd name="connsiteX1002" fmla="*/ 1025011 w 1948239"/>
              <a:gd name="connsiteY1002" fmla="*/ 608329 h 1667221"/>
              <a:gd name="connsiteX1003" fmla="*/ 1013543 w 1948239"/>
              <a:gd name="connsiteY1003" fmla="*/ 596958 h 1667221"/>
              <a:gd name="connsiteX1004" fmla="*/ 1019277 w 1948239"/>
              <a:gd name="connsiteY1004" fmla="*/ 579902 h 1667221"/>
              <a:gd name="connsiteX1005" fmla="*/ 1014977 w 1948239"/>
              <a:gd name="connsiteY1005" fmla="*/ 578481 h 1667221"/>
              <a:gd name="connsiteX1006" fmla="*/ 1019457 w 1948239"/>
              <a:gd name="connsiteY1006" fmla="*/ 562135 h 1667221"/>
              <a:gd name="connsiteX1007" fmla="*/ 1017325 w 1948239"/>
              <a:gd name="connsiteY1007" fmla="*/ 547713 h 1667221"/>
              <a:gd name="connsiteX1008" fmla="*/ 1025011 w 1948239"/>
              <a:gd name="connsiteY1008" fmla="*/ 554319 h 1667221"/>
              <a:gd name="connsiteX1009" fmla="*/ 1029313 w 1948239"/>
              <a:gd name="connsiteY1009" fmla="*/ 544369 h 1667221"/>
              <a:gd name="connsiteX1010" fmla="*/ 1020710 w 1948239"/>
              <a:gd name="connsiteY1010" fmla="*/ 537262 h 1667221"/>
              <a:gd name="connsiteX1011" fmla="*/ 1020710 w 1948239"/>
              <a:gd name="connsiteY1011" fmla="*/ 542948 h 1667221"/>
              <a:gd name="connsiteX1012" fmla="*/ 1014977 w 1948239"/>
              <a:gd name="connsiteY1012" fmla="*/ 538684 h 1667221"/>
              <a:gd name="connsiteX1013" fmla="*/ 1043649 w 1948239"/>
              <a:gd name="connsiteY1013" fmla="*/ 551476 h 1667221"/>
              <a:gd name="connsiteX1014" fmla="*/ 1056550 w 1948239"/>
              <a:gd name="connsiteY1014" fmla="*/ 541526 h 1667221"/>
              <a:gd name="connsiteX1015" fmla="*/ 1030746 w 1948239"/>
              <a:gd name="connsiteY1015" fmla="*/ 532998 h 1667221"/>
              <a:gd name="connsiteX1016" fmla="*/ 1053683 w 1948239"/>
              <a:gd name="connsiteY1016" fmla="*/ 518785 h 1667221"/>
              <a:gd name="connsiteX1017" fmla="*/ 1039347 w 1948239"/>
              <a:gd name="connsiteY1017" fmla="*/ 483252 h 1667221"/>
              <a:gd name="connsiteX1018" fmla="*/ 1046516 w 1948239"/>
              <a:gd name="connsiteY1018" fmla="*/ 480409 h 1667221"/>
              <a:gd name="connsiteX1019" fmla="*/ 1040781 w 1948239"/>
              <a:gd name="connsiteY1019" fmla="*/ 480409 h 1667221"/>
              <a:gd name="connsiteX1020" fmla="*/ 1060852 w 1948239"/>
              <a:gd name="connsiteY1020" fmla="*/ 471881 h 1667221"/>
              <a:gd name="connsiteX1021" fmla="*/ 1049381 w 1948239"/>
              <a:gd name="connsiteY1021" fmla="*/ 470459 h 1667221"/>
              <a:gd name="connsiteX1022" fmla="*/ 1075187 w 1948239"/>
              <a:gd name="connsiteY1022" fmla="*/ 446297 h 1667221"/>
              <a:gd name="connsiteX1023" fmla="*/ 1070886 w 1948239"/>
              <a:gd name="connsiteY1023" fmla="*/ 446297 h 1667221"/>
              <a:gd name="connsiteX1024" fmla="*/ 1076620 w 1948239"/>
              <a:gd name="connsiteY1024" fmla="*/ 442033 h 1667221"/>
              <a:gd name="connsiteX1025" fmla="*/ 1082355 w 1948239"/>
              <a:gd name="connsiteY1025" fmla="*/ 449140 h 1667221"/>
              <a:gd name="connsiteX1026" fmla="*/ 1089523 w 1948239"/>
              <a:gd name="connsiteY1026" fmla="*/ 422134 h 1667221"/>
              <a:gd name="connsiteX1027" fmla="*/ 1076620 w 1948239"/>
              <a:gd name="connsiteY1027" fmla="*/ 422134 h 1667221"/>
              <a:gd name="connsiteX1028" fmla="*/ 1095258 w 1948239"/>
              <a:gd name="connsiteY1028" fmla="*/ 415029 h 1667221"/>
              <a:gd name="connsiteX1029" fmla="*/ 1075187 w 1948239"/>
              <a:gd name="connsiteY1029" fmla="*/ 413606 h 1667221"/>
              <a:gd name="connsiteX1030" fmla="*/ 1079487 w 1948239"/>
              <a:gd name="connsiteY1030" fmla="*/ 403658 h 1667221"/>
              <a:gd name="connsiteX1031" fmla="*/ 1073753 w 1948239"/>
              <a:gd name="connsiteY1031" fmla="*/ 399394 h 1667221"/>
              <a:gd name="connsiteX1032" fmla="*/ 1078053 w 1948239"/>
              <a:gd name="connsiteY1032" fmla="*/ 388023 h 1667221"/>
              <a:gd name="connsiteX1033" fmla="*/ 1073753 w 1948239"/>
              <a:gd name="connsiteY1033" fmla="*/ 386601 h 1667221"/>
              <a:gd name="connsiteX1034" fmla="*/ 1083789 w 1948239"/>
              <a:gd name="connsiteY1034" fmla="*/ 369545 h 1667221"/>
              <a:gd name="connsiteX1035" fmla="*/ 1076620 w 1948239"/>
              <a:gd name="connsiteY1035" fmla="*/ 368125 h 1667221"/>
              <a:gd name="connsiteX1036" fmla="*/ 1083789 w 1948239"/>
              <a:gd name="connsiteY1036" fmla="*/ 353911 h 1667221"/>
              <a:gd name="connsiteX1037" fmla="*/ 1073753 w 1948239"/>
              <a:gd name="connsiteY1037" fmla="*/ 353911 h 1667221"/>
              <a:gd name="connsiteX1038" fmla="*/ 1086656 w 1948239"/>
              <a:gd name="connsiteY1038" fmla="*/ 338276 h 1667221"/>
              <a:gd name="connsiteX1039" fmla="*/ 1072320 w 1948239"/>
              <a:gd name="connsiteY1039" fmla="*/ 328327 h 1667221"/>
              <a:gd name="connsiteX1040" fmla="*/ 1079487 w 1948239"/>
              <a:gd name="connsiteY1040" fmla="*/ 319798 h 1667221"/>
              <a:gd name="connsiteX1041" fmla="*/ 1073753 w 1948239"/>
              <a:gd name="connsiteY1041" fmla="*/ 321220 h 1667221"/>
              <a:gd name="connsiteX1042" fmla="*/ 1078053 w 1948239"/>
              <a:gd name="connsiteY1042" fmla="*/ 322641 h 1667221"/>
              <a:gd name="connsiteX1043" fmla="*/ 1070886 w 1948239"/>
              <a:gd name="connsiteY1043" fmla="*/ 322641 h 1667221"/>
              <a:gd name="connsiteX1044" fmla="*/ 1076620 w 1948239"/>
              <a:gd name="connsiteY1044" fmla="*/ 312693 h 1667221"/>
              <a:gd name="connsiteX1045" fmla="*/ 1063717 w 1948239"/>
              <a:gd name="connsiteY1045" fmla="*/ 311270 h 1667221"/>
              <a:gd name="connsiteX1046" fmla="*/ 461537 w 1948239"/>
              <a:gd name="connsiteY1046" fmla="*/ 282944 h 1667221"/>
              <a:gd name="connsiteX1047" fmla="*/ 438676 w 1948239"/>
              <a:gd name="connsiteY1047" fmla="*/ 295636 h 1667221"/>
              <a:gd name="connsiteX1048" fmla="*/ 434815 w 1948239"/>
              <a:gd name="connsiteY1048" fmla="*/ 297805 h 1667221"/>
              <a:gd name="connsiteX1049" fmla="*/ 437243 w 1948239"/>
              <a:gd name="connsiteY1049" fmla="*/ 295636 h 1667221"/>
              <a:gd name="connsiteX1050" fmla="*/ 454446 w 1948239"/>
              <a:gd name="connsiteY1050" fmla="*/ 284799 h 1667221"/>
              <a:gd name="connsiteX1051" fmla="*/ 448532 w 1948239"/>
              <a:gd name="connsiteY1051" fmla="*/ 276980 h 1667221"/>
              <a:gd name="connsiteX1052" fmla="*/ 455879 w 1948239"/>
              <a:gd name="connsiteY1052" fmla="*/ 277157 h 1667221"/>
              <a:gd name="connsiteX1053" fmla="*/ 435808 w 1948239"/>
              <a:gd name="connsiteY1053" fmla="*/ 284264 h 1667221"/>
              <a:gd name="connsiteX1054" fmla="*/ 448532 w 1948239"/>
              <a:gd name="connsiteY1054" fmla="*/ 276980 h 1667221"/>
              <a:gd name="connsiteX1055" fmla="*/ 470216 w 1948239"/>
              <a:gd name="connsiteY1055" fmla="*/ 243047 h 1667221"/>
              <a:gd name="connsiteX1056" fmla="*/ 447278 w 1948239"/>
              <a:gd name="connsiteY1056" fmla="*/ 261524 h 1667221"/>
              <a:gd name="connsiteX1057" fmla="*/ 470216 w 1948239"/>
              <a:gd name="connsiteY1057" fmla="*/ 243047 h 1667221"/>
              <a:gd name="connsiteX1058" fmla="*/ 513221 w 1948239"/>
              <a:gd name="connsiteY1058" fmla="*/ 231676 h 1667221"/>
              <a:gd name="connsiteX1059" fmla="*/ 470214 w 1948239"/>
              <a:gd name="connsiteY1059" fmla="*/ 261524 h 1667221"/>
              <a:gd name="connsiteX1060" fmla="*/ 513221 w 1948239"/>
              <a:gd name="connsiteY1060" fmla="*/ 231676 h 1667221"/>
              <a:gd name="connsiteX1061" fmla="*/ 1733201 w 1948239"/>
              <a:gd name="connsiteY1061" fmla="*/ 220305 h 1667221"/>
              <a:gd name="connsiteX1062" fmla="*/ 1761873 w 1948239"/>
              <a:gd name="connsiteY1062" fmla="*/ 237360 h 1667221"/>
              <a:gd name="connsiteX1063" fmla="*/ 1750404 w 1948239"/>
              <a:gd name="connsiteY1063" fmla="*/ 245888 h 1667221"/>
              <a:gd name="connsiteX1064" fmla="*/ 1733201 w 1948239"/>
              <a:gd name="connsiteY1064" fmla="*/ 220305 h 1667221"/>
              <a:gd name="connsiteX1065" fmla="*/ 1609913 w 1948239"/>
              <a:gd name="connsiteY1065" fmla="*/ 98071 h 1667221"/>
              <a:gd name="connsiteX1066" fmla="*/ 1645752 w 1948239"/>
              <a:gd name="connsiteY1066" fmla="*/ 120812 h 1667221"/>
              <a:gd name="connsiteX1067" fmla="*/ 1624249 w 1948239"/>
              <a:gd name="connsiteY1067" fmla="*/ 113705 h 1667221"/>
              <a:gd name="connsiteX1068" fmla="*/ 1609913 w 1948239"/>
              <a:gd name="connsiteY1068" fmla="*/ 98071 h 1667221"/>
              <a:gd name="connsiteX1069" fmla="*/ 761232 w 1948239"/>
              <a:gd name="connsiteY1069" fmla="*/ 92384 h 1667221"/>
              <a:gd name="connsiteX1070" fmla="*/ 791339 w 1948239"/>
              <a:gd name="connsiteY1070" fmla="*/ 93806 h 1667221"/>
              <a:gd name="connsiteX1071" fmla="*/ 762667 w 1948239"/>
              <a:gd name="connsiteY1071" fmla="*/ 100913 h 1667221"/>
              <a:gd name="connsiteX1072" fmla="*/ 751198 w 1948239"/>
              <a:gd name="connsiteY1072" fmla="*/ 105177 h 1667221"/>
              <a:gd name="connsiteX1073" fmla="*/ 721092 w 1948239"/>
              <a:gd name="connsiteY1073" fmla="*/ 102334 h 1667221"/>
              <a:gd name="connsiteX1074" fmla="*/ 761232 w 1948239"/>
              <a:gd name="connsiteY1074" fmla="*/ 92384 h 1667221"/>
              <a:gd name="connsiteX1075" fmla="*/ 863017 w 1948239"/>
              <a:gd name="connsiteY1075" fmla="*/ 88122 h 1667221"/>
              <a:gd name="connsiteX1076" fmla="*/ 832912 w 1948239"/>
              <a:gd name="connsiteY1076" fmla="*/ 98071 h 1667221"/>
              <a:gd name="connsiteX1077" fmla="*/ 851548 w 1948239"/>
              <a:gd name="connsiteY1077" fmla="*/ 102335 h 1667221"/>
              <a:gd name="connsiteX1078" fmla="*/ 1396309 w 1948239"/>
              <a:gd name="connsiteY1078" fmla="*/ 69645 h 1667221"/>
              <a:gd name="connsiteX1079" fmla="*/ 1403478 w 1948239"/>
              <a:gd name="connsiteY1079" fmla="*/ 82436 h 1667221"/>
              <a:gd name="connsiteX1080" fmla="*/ 1430715 w 1948239"/>
              <a:gd name="connsiteY1080" fmla="*/ 100914 h 1667221"/>
              <a:gd name="connsiteX1081" fmla="*/ 1455087 w 1948239"/>
              <a:gd name="connsiteY1081" fmla="*/ 95229 h 1667221"/>
              <a:gd name="connsiteX1082" fmla="*/ 1467988 w 1948239"/>
              <a:gd name="connsiteY1082" fmla="*/ 102335 h 1667221"/>
              <a:gd name="connsiteX1083" fmla="*/ 1480891 w 1948239"/>
              <a:gd name="connsiteY1083" fmla="*/ 110863 h 1667221"/>
              <a:gd name="connsiteX1084" fmla="*/ 1506696 w 1948239"/>
              <a:gd name="connsiteY1084" fmla="*/ 120813 h 1667221"/>
              <a:gd name="connsiteX1085" fmla="*/ 1478024 w 1948239"/>
              <a:gd name="connsiteY1085" fmla="*/ 100914 h 1667221"/>
              <a:gd name="connsiteX1086" fmla="*/ 1518165 w 1948239"/>
              <a:gd name="connsiteY1086" fmla="*/ 116549 h 1667221"/>
              <a:gd name="connsiteX1087" fmla="*/ 1519597 w 1948239"/>
              <a:gd name="connsiteY1087" fmla="*/ 106599 h 1667221"/>
              <a:gd name="connsiteX1088" fmla="*/ 1460821 w 1948239"/>
              <a:gd name="connsiteY1088" fmla="*/ 89543 h 1667221"/>
              <a:gd name="connsiteX1089" fmla="*/ 1396309 w 1948239"/>
              <a:gd name="connsiteY1089" fmla="*/ 69645 h 1667221"/>
              <a:gd name="connsiteX1090" fmla="*/ 928245 w 1948239"/>
              <a:gd name="connsiteY1090" fmla="*/ 53654 h 1667221"/>
              <a:gd name="connsiteX1091" fmla="*/ 946166 w 1948239"/>
              <a:gd name="connsiteY1091" fmla="*/ 58273 h 1667221"/>
              <a:gd name="connsiteX1092" fmla="*/ 910325 w 1948239"/>
              <a:gd name="connsiteY1092" fmla="*/ 66801 h 1667221"/>
              <a:gd name="connsiteX1093" fmla="*/ 878786 w 1948239"/>
              <a:gd name="connsiteY1093" fmla="*/ 68223 h 1667221"/>
              <a:gd name="connsiteX1094" fmla="*/ 901723 w 1948239"/>
              <a:gd name="connsiteY1094" fmla="*/ 55430 h 1667221"/>
              <a:gd name="connsiteX1095" fmla="*/ 928245 w 1948239"/>
              <a:gd name="connsiteY1095" fmla="*/ 53654 h 1667221"/>
              <a:gd name="connsiteX1096" fmla="*/ 1191308 w 1948239"/>
              <a:gd name="connsiteY1096" fmla="*/ 31268 h 1667221"/>
              <a:gd name="connsiteX1097" fmla="*/ 1165503 w 1948239"/>
              <a:gd name="connsiteY1097" fmla="*/ 34111 h 1667221"/>
              <a:gd name="connsiteX1098" fmla="*/ 1184139 w 1948239"/>
              <a:gd name="connsiteY1098" fmla="*/ 35532 h 1667221"/>
              <a:gd name="connsiteX1099" fmla="*/ 1326065 w 1948239"/>
              <a:gd name="connsiteY1099" fmla="*/ 9949 h 1667221"/>
              <a:gd name="connsiteX1100" fmla="*/ 1376239 w 1948239"/>
              <a:gd name="connsiteY1100" fmla="*/ 31268 h 1667221"/>
              <a:gd name="connsiteX1101" fmla="*/ 1400611 w 1948239"/>
              <a:gd name="connsiteY1101" fmla="*/ 59696 h 1667221"/>
              <a:gd name="connsiteX1102" fmla="*/ 1420681 w 1948239"/>
              <a:gd name="connsiteY1102" fmla="*/ 59696 h 1667221"/>
              <a:gd name="connsiteX1103" fmla="*/ 1440751 w 1948239"/>
              <a:gd name="connsiteY1103" fmla="*/ 59696 h 1667221"/>
              <a:gd name="connsiteX1104" fmla="*/ 1490926 w 1948239"/>
              <a:gd name="connsiteY1104" fmla="*/ 75331 h 1667221"/>
              <a:gd name="connsiteX1105" fmla="*/ 1535367 w 1948239"/>
              <a:gd name="connsiteY1105" fmla="*/ 96650 h 1667221"/>
              <a:gd name="connsiteX1106" fmla="*/ 1571206 w 1948239"/>
              <a:gd name="connsiteY1106" fmla="*/ 123656 h 1667221"/>
              <a:gd name="connsiteX1107" fmla="*/ 1585542 w 1948239"/>
              <a:gd name="connsiteY1107" fmla="*/ 137868 h 1667221"/>
              <a:gd name="connsiteX1108" fmla="*/ 1597011 w 1948239"/>
              <a:gd name="connsiteY1108" fmla="*/ 152082 h 1667221"/>
              <a:gd name="connsiteX1109" fmla="*/ 1627117 w 1948239"/>
              <a:gd name="connsiteY1109" fmla="*/ 169138 h 1667221"/>
              <a:gd name="connsiteX1110" fmla="*/ 1640018 w 1948239"/>
              <a:gd name="connsiteY1110" fmla="*/ 166294 h 1667221"/>
              <a:gd name="connsiteX1111" fmla="*/ 1545402 w 1948239"/>
              <a:gd name="connsiteY1111" fmla="*/ 81015 h 1667221"/>
              <a:gd name="connsiteX1112" fmla="*/ 1568339 w 1948239"/>
              <a:gd name="connsiteY1112" fmla="*/ 108021 h 1667221"/>
              <a:gd name="connsiteX1113" fmla="*/ 1518165 w 1948239"/>
              <a:gd name="connsiteY1113" fmla="*/ 83859 h 1667221"/>
              <a:gd name="connsiteX1114" fmla="*/ 1472290 w 1948239"/>
              <a:gd name="connsiteY1114" fmla="*/ 59696 h 1667221"/>
              <a:gd name="connsiteX1115" fmla="*/ 1508129 w 1948239"/>
              <a:gd name="connsiteY1115" fmla="*/ 75331 h 1667221"/>
              <a:gd name="connsiteX1116" fmla="*/ 1543969 w 1948239"/>
              <a:gd name="connsiteY1116" fmla="*/ 92386 h 1667221"/>
              <a:gd name="connsiteX1117" fmla="*/ 1505261 w 1948239"/>
              <a:gd name="connsiteY1117" fmla="*/ 65381 h 1667221"/>
              <a:gd name="connsiteX1118" fmla="*/ 1548269 w 1948239"/>
              <a:gd name="connsiteY1118" fmla="*/ 78172 h 1667221"/>
              <a:gd name="connsiteX1119" fmla="*/ 1595578 w 1948239"/>
              <a:gd name="connsiteY1119" fmla="*/ 102335 h 1667221"/>
              <a:gd name="connsiteX1120" fmla="*/ 1591277 w 1948239"/>
              <a:gd name="connsiteY1120" fmla="*/ 99493 h 1667221"/>
              <a:gd name="connsiteX1121" fmla="*/ 1622815 w 1948239"/>
              <a:gd name="connsiteY1121" fmla="*/ 119392 h 1667221"/>
              <a:gd name="connsiteX1122" fmla="*/ 1641453 w 1948239"/>
              <a:gd name="connsiteY1122" fmla="*/ 132183 h 1667221"/>
              <a:gd name="connsiteX1123" fmla="*/ 1660088 w 1948239"/>
              <a:gd name="connsiteY1123" fmla="*/ 144975 h 1667221"/>
              <a:gd name="connsiteX1124" fmla="*/ 1687327 w 1948239"/>
              <a:gd name="connsiteY1124" fmla="*/ 169138 h 1667221"/>
              <a:gd name="connsiteX1125" fmla="*/ 1670124 w 1948239"/>
              <a:gd name="connsiteY1125" fmla="*/ 169138 h 1667221"/>
              <a:gd name="connsiteX1126" fmla="*/ 1637151 w 1948239"/>
              <a:gd name="connsiteY1126" fmla="*/ 150661 h 1667221"/>
              <a:gd name="connsiteX1127" fmla="*/ 1667257 w 1948239"/>
              <a:gd name="connsiteY1127" fmla="*/ 174824 h 1667221"/>
              <a:gd name="connsiteX1128" fmla="*/ 1697361 w 1948239"/>
              <a:gd name="connsiteY1128" fmla="*/ 201828 h 1667221"/>
              <a:gd name="connsiteX1129" fmla="*/ 1754705 w 1948239"/>
              <a:gd name="connsiteY1129" fmla="*/ 265789 h 1667221"/>
              <a:gd name="connsiteX1130" fmla="*/ 1807748 w 1948239"/>
              <a:gd name="connsiteY1130" fmla="*/ 334012 h 1667221"/>
              <a:gd name="connsiteX1131" fmla="*/ 1832118 w 1948239"/>
              <a:gd name="connsiteY1131" fmla="*/ 366703 h 1667221"/>
              <a:gd name="connsiteX1132" fmla="*/ 1857923 w 1948239"/>
              <a:gd name="connsiteY1132" fmla="*/ 396551 h 1667221"/>
              <a:gd name="connsiteX1133" fmla="*/ 1853623 w 1948239"/>
              <a:gd name="connsiteY1133" fmla="*/ 382337 h 1667221"/>
              <a:gd name="connsiteX1134" fmla="*/ 1847889 w 1948239"/>
              <a:gd name="connsiteY1134" fmla="*/ 368123 h 1667221"/>
              <a:gd name="connsiteX1135" fmla="*/ 1837853 w 1948239"/>
              <a:gd name="connsiteY1135" fmla="*/ 339697 h 1667221"/>
              <a:gd name="connsiteX1136" fmla="*/ 1867959 w 1948239"/>
              <a:gd name="connsiteY1136" fmla="*/ 397972 h 1667221"/>
              <a:gd name="connsiteX1137" fmla="*/ 1892329 w 1948239"/>
              <a:gd name="connsiteY1137" fmla="*/ 424978 h 1667221"/>
              <a:gd name="connsiteX1138" fmla="*/ 1881039 w 1948239"/>
              <a:gd name="connsiteY1138" fmla="*/ 389199 h 1667221"/>
              <a:gd name="connsiteX1139" fmla="*/ 1879634 w 1948239"/>
              <a:gd name="connsiteY1139" fmla="*/ 379503 h 1667221"/>
              <a:gd name="connsiteX1140" fmla="*/ 1892329 w 1948239"/>
              <a:gd name="connsiteY1140" fmla="*/ 423555 h 1667221"/>
              <a:gd name="connsiteX1141" fmla="*/ 1900930 w 1948239"/>
              <a:gd name="connsiteY1141" fmla="*/ 456247 h 1667221"/>
              <a:gd name="connsiteX1142" fmla="*/ 1906665 w 1948239"/>
              <a:gd name="connsiteY1142" fmla="*/ 486094 h 1667221"/>
              <a:gd name="connsiteX1143" fmla="*/ 1925302 w 1948239"/>
              <a:gd name="connsiteY1143" fmla="*/ 504572 h 1667221"/>
              <a:gd name="connsiteX1144" fmla="*/ 1910966 w 1948239"/>
              <a:gd name="connsiteY1144" fmla="*/ 505993 h 1667221"/>
              <a:gd name="connsiteX1145" fmla="*/ 1923868 w 1948239"/>
              <a:gd name="connsiteY1145" fmla="*/ 569952 h 1667221"/>
              <a:gd name="connsiteX1146" fmla="*/ 1931036 w 1948239"/>
              <a:gd name="connsiteY1146" fmla="*/ 561424 h 1667221"/>
              <a:gd name="connsiteX1147" fmla="*/ 1932469 w 1948239"/>
              <a:gd name="connsiteY1147" fmla="*/ 525891 h 1667221"/>
              <a:gd name="connsiteX1148" fmla="*/ 1933903 w 1948239"/>
              <a:gd name="connsiteY1148" fmla="*/ 633914 h 1667221"/>
              <a:gd name="connsiteX1149" fmla="*/ 1936771 w 1948239"/>
              <a:gd name="connsiteY1149" fmla="*/ 631071 h 1667221"/>
              <a:gd name="connsiteX1150" fmla="*/ 1935336 w 1948239"/>
              <a:gd name="connsiteY1150" fmla="*/ 666604 h 1667221"/>
              <a:gd name="connsiteX1151" fmla="*/ 1941071 w 1948239"/>
              <a:gd name="connsiteY1151" fmla="*/ 636755 h 1667221"/>
              <a:gd name="connsiteX1152" fmla="*/ 1933903 w 1948239"/>
              <a:gd name="connsiteY1152" fmla="*/ 713508 h 1667221"/>
              <a:gd name="connsiteX1153" fmla="*/ 1932469 w 1948239"/>
              <a:gd name="connsiteY1153" fmla="*/ 783152 h 1667221"/>
              <a:gd name="connsiteX1154" fmla="*/ 1922435 w 1948239"/>
              <a:gd name="connsiteY1154" fmla="*/ 813001 h 1667221"/>
              <a:gd name="connsiteX1155" fmla="*/ 1928169 w 1948239"/>
              <a:gd name="connsiteY1155" fmla="*/ 815844 h 1667221"/>
              <a:gd name="connsiteX1156" fmla="*/ 1916700 w 1948239"/>
              <a:gd name="connsiteY1156" fmla="*/ 844270 h 1667221"/>
              <a:gd name="connsiteX1157" fmla="*/ 1926735 w 1948239"/>
              <a:gd name="connsiteY1157" fmla="*/ 881224 h 1667221"/>
              <a:gd name="connsiteX1158" fmla="*/ 1926735 w 1948239"/>
              <a:gd name="connsiteY1158" fmla="*/ 878381 h 1667221"/>
              <a:gd name="connsiteX1159" fmla="*/ 1932469 w 1948239"/>
              <a:gd name="connsiteY1159" fmla="*/ 898280 h 1667221"/>
              <a:gd name="connsiteX1160" fmla="*/ 1908099 w 1948239"/>
              <a:gd name="connsiteY1160" fmla="*/ 955134 h 1667221"/>
              <a:gd name="connsiteX1161" fmla="*/ 1873693 w 1948239"/>
              <a:gd name="connsiteY1161" fmla="*/ 1010566 h 1667221"/>
              <a:gd name="connsiteX1162" fmla="*/ 1836420 w 1948239"/>
              <a:gd name="connsiteY1162" fmla="*/ 1044677 h 1667221"/>
              <a:gd name="connsiteX1163" fmla="*/ 1836420 w 1948239"/>
              <a:gd name="connsiteY1163" fmla="*/ 1067419 h 1667221"/>
              <a:gd name="connsiteX1164" fmla="*/ 1820650 w 1948239"/>
              <a:gd name="connsiteY1164" fmla="*/ 1127114 h 1667221"/>
              <a:gd name="connsiteX1165" fmla="*/ 1833553 w 1948239"/>
              <a:gd name="connsiteY1165" fmla="*/ 1112902 h 1667221"/>
              <a:gd name="connsiteX1166" fmla="*/ 1816350 w 1948239"/>
              <a:gd name="connsiteY1166" fmla="*/ 1137064 h 1667221"/>
              <a:gd name="connsiteX1167" fmla="*/ 1820650 w 1948239"/>
              <a:gd name="connsiteY1167" fmla="*/ 1145592 h 1667221"/>
              <a:gd name="connsiteX1168" fmla="*/ 1793412 w 1948239"/>
              <a:gd name="connsiteY1168" fmla="*/ 1182546 h 1667221"/>
              <a:gd name="connsiteX1169" fmla="*/ 1817783 w 1948239"/>
              <a:gd name="connsiteY1169" fmla="*/ 1168334 h 1667221"/>
              <a:gd name="connsiteX1170" fmla="*/ 1781944 w 1948239"/>
              <a:gd name="connsiteY1170" fmla="*/ 1213816 h 1667221"/>
              <a:gd name="connsiteX1171" fmla="*/ 1800579 w 1948239"/>
              <a:gd name="connsiteY1171" fmla="*/ 1202445 h 1667221"/>
              <a:gd name="connsiteX1172" fmla="*/ 1777642 w 1948239"/>
              <a:gd name="connsiteY1172" fmla="*/ 1220923 h 1667221"/>
              <a:gd name="connsiteX1173" fmla="*/ 1756139 w 1948239"/>
              <a:gd name="connsiteY1173" fmla="*/ 1249349 h 1667221"/>
              <a:gd name="connsiteX1174" fmla="*/ 1769041 w 1948239"/>
              <a:gd name="connsiteY1174" fmla="*/ 1225187 h 1667221"/>
              <a:gd name="connsiteX1175" fmla="*/ 1780509 w 1948239"/>
              <a:gd name="connsiteY1175" fmla="*/ 1201024 h 1667221"/>
              <a:gd name="connsiteX1176" fmla="*/ 1743236 w 1948239"/>
              <a:gd name="connsiteY1176" fmla="*/ 1233714 h 1667221"/>
              <a:gd name="connsiteX1177" fmla="*/ 1717432 w 1948239"/>
              <a:gd name="connsiteY1177" fmla="*/ 1240821 h 1667221"/>
              <a:gd name="connsiteX1178" fmla="*/ 1683026 w 1948239"/>
              <a:gd name="connsiteY1178" fmla="*/ 1276355 h 1667221"/>
              <a:gd name="connsiteX1179" fmla="*/ 1667257 w 1948239"/>
              <a:gd name="connsiteY1179" fmla="*/ 1296253 h 1667221"/>
              <a:gd name="connsiteX1180" fmla="*/ 1650054 w 1948239"/>
              <a:gd name="connsiteY1180" fmla="*/ 1314731 h 1667221"/>
              <a:gd name="connsiteX1181" fmla="*/ 1578375 w 1948239"/>
              <a:gd name="connsiteY1181" fmla="*/ 1367320 h 1667221"/>
              <a:gd name="connsiteX1182" fmla="*/ 1578375 w 1948239"/>
              <a:gd name="connsiteY1182" fmla="*/ 1392903 h 1667221"/>
              <a:gd name="connsiteX1183" fmla="*/ 1618515 w 1948239"/>
              <a:gd name="connsiteY1183" fmla="*/ 1365897 h 1667221"/>
              <a:gd name="connsiteX1184" fmla="*/ 1651487 w 1948239"/>
              <a:gd name="connsiteY1184" fmla="*/ 1353106 h 1667221"/>
              <a:gd name="connsiteX1185" fmla="*/ 1678726 w 1948239"/>
              <a:gd name="connsiteY1185" fmla="*/ 1310465 h 1667221"/>
              <a:gd name="connsiteX1186" fmla="*/ 1711697 w 1948239"/>
              <a:gd name="connsiteY1186" fmla="*/ 1264984 h 1667221"/>
              <a:gd name="connsiteX1187" fmla="*/ 1680159 w 1948239"/>
              <a:gd name="connsiteY1187" fmla="*/ 1311888 h 1667221"/>
              <a:gd name="connsiteX1188" fmla="*/ 1726033 w 1948239"/>
              <a:gd name="connsiteY1188" fmla="*/ 1289146 h 1667221"/>
              <a:gd name="connsiteX1189" fmla="*/ 1645596 w 1948239"/>
              <a:gd name="connsiteY1189" fmla="*/ 1383687 h 1667221"/>
              <a:gd name="connsiteX1190" fmla="*/ 1624252 w 1948239"/>
              <a:gd name="connsiteY1190" fmla="*/ 1405694 h 1667221"/>
              <a:gd name="connsiteX1191" fmla="*/ 1624250 w 1948239"/>
              <a:gd name="connsiteY1191" fmla="*/ 1405696 h 1667221"/>
              <a:gd name="connsiteX1192" fmla="*/ 1562605 w 1948239"/>
              <a:gd name="connsiteY1192" fmla="*/ 1445493 h 1667221"/>
              <a:gd name="connsiteX1193" fmla="*/ 1505261 w 1948239"/>
              <a:gd name="connsiteY1193" fmla="*/ 1454021 h 1667221"/>
              <a:gd name="connsiteX1194" fmla="*/ 1473723 w 1948239"/>
              <a:gd name="connsiteY1194" fmla="*/ 1483868 h 1667221"/>
              <a:gd name="connsiteX1195" fmla="*/ 1436449 w 1948239"/>
              <a:gd name="connsiteY1195" fmla="*/ 1502346 h 1667221"/>
              <a:gd name="connsiteX1196" fmla="*/ 1436449 w 1948239"/>
              <a:gd name="connsiteY1196" fmla="*/ 1526508 h 1667221"/>
              <a:gd name="connsiteX1197" fmla="*/ 1478024 w 1948239"/>
              <a:gd name="connsiteY1197" fmla="*/ 1502346 h 1667221"/>
              <a:gd name="connsiteX1198" fmla="*/ 1532500 w 1948239"/>
              <a:gd name="connsiteY1198" fmla="*/ 1482447 h 1667221"/>
              <a:gd name="connsiteX1199" fmla="*/ 1500961 w 1948239"/>
              <a:gd name="connsiteY1199" fmla="*/ 1508031 h 1667221"/>
              <a:gd name="connsiteX1200" fmla="*/ 1469423 w 1948239"/>
              <a:gd name="connsiteY1200" fmla="*/ 1532194 h 1667221"/>
              <a:gd name="connsiteX1201" fmla="*/ 1445051 w 1948239"/>
              <a:gd name="connsiteY1201" fmla="*/ 1530772 h 1667221"/>
              <a:gd name="connsiteX1202" fmla="*/ 1440751 w 1948239"/>
              <a:gd name="connsiteY1202" fmla="*/ 1544986 h 1667221"/>
              <a:gd name="connsiteX1203" fmla="*/ 1369072 w 1948239"/>
              <a:gd name="connsiteY1203" fmla="*/ 1577676 h 1667221"/>
              <a:gd name="connsiteX1204" fmla="*/ 1318896 w 1948239"/>
              <a:gd name="connsiteY1204" fmla="*/ 1604682 h 1667221"/>
              <a:gd name="connsiteX1205" fmla="*/ 1274455 w 1948239"/>
              <a:gd name="connsiteY1205" fmla="*/ 1610367 h 1667221"/>
              <a:gd name="connsiteX1206" fmla="*/ 1330365 w 1948239"/>
              <a:gd name="connsiteY1206" fmla="*/ 1594732 h 1667221"/>
              <a:gd name="connsiteX1207" fmla="*/ 1330365 w 1948239"/>
              <a:gd name="connsiteY1207" fmla="*/ 1563462 h 1667221"/>
              <a:gd name="connsiteX1208" fmla="*/ 1304560 w 1948239"/>
              <a:gd name="connsiteY1208" fmla="*/ 1571992 h 1667221"/>
              <a:gd name="connsiteX1209" fmla="*/ 1275888 w 1948239"/>
              <a:gd name="connsiteY1209" fmla="*/ 1581940 h 1667221"/>
              <a:gd name="connsiteX1210" fmla="*/ 1214245 w 1948239"/>
              <a:gd name="connsiteY1210" fmla="*/ 1604682 h 1667221"/>
              <a:gd name="connsiteX1211" fmla="*/ 1149733 w 1948239"/>
              <a:gd name="connsiteY1211" fmla="*/ 1621737 h 1667221"/>
              <a:gd name="connsiteX1212" fmla="*/ 1088090 w 1948239"/>
              <a:gd name="connsiteY1212" fmla="*/ 1627424 h 1667221"/>
              <a:gd name="connsiteX1213" fmla="*/ 1133853 w 1948239"/>
              <a:gd name="connsiteY1213" fmla="*/ 1628622 h 1667221"/>
              <a:gd name="connsiteX1214" fmla="*/ 1135061 w 1948239"/>
              <a:gd name="connsiteY1214" fmla="*/ 1629244 h 1667221"/>
              <a:gd name="connsiteX1215" fmla="*/ 1106726 w 1948239"/>
              <a:gd name="connsiteY1215" fmla="*/ 1631687 h 1667221"/>
              <a:gd name="connsiteX1216" fmla="*/ 1103859 w 1948239"/>
              <a:gd name="connsiteY1216" fmla="*/ 1634529 h 1667221"/>
              <a:gd name="connsiteX1217" fmla="*/ 1136832 w 1948239"/>
              <a:gd name="connsiteY1217" fmla="*/ 1631687 h 1667221"/>
              <a:gd name="connsiteX1218" fmla="*/ 1137849 w 1948239"/>
              <a:gd name="connsiteY1218" fmla="*/ 1630679 h 1667221"/>
              <a:gd name="connsiteX1219" fmla="*/ 1142566 w 1948239"/>
              <a:gd name="connsiteY1219" fmla="*/ 1633108 h 1667221"/>
              <a:gd name="connsiteX1220" fmla="*/ 953333 w 1948239"/>
              <a:gd name="connsiteY1220" fmla="*/ 1635951 h 1667221"/>
              <a:gd name="connsiteX1221" fmla="*/ 966235 w 1948239"/>
              <a:gd name="connsiteY1221" fmla="*/ 1648743 h 1667221"/>
              <a:gd name="connsiteX1222" fmla="*/ 927529 w 1948239"/>
              <a:gd name="connsiteY1222" fmla="*/ 1648743 h 1667221"/>
              <a:gd name="connsiteX1223" fmla="*/ 885954 w 1948239"/>
              <a:gd name="connsiteY1223" fmla="*/ 1653007 h 1667221"/>
              <a:gd name="connsiteX1224" fmla="*/ 883087 w 1948239"/>
              <a:gd name="connsiteY1224" fmla="*/ 1647322 h 1667221"/>
              <a:gd name="connsiteX1225" fmla="*/ 847248 w 1948239"/>
              <a:gd name="connsiteY1225" fmla="*/ 1662957 h 1667221"/>
              <a:gd name="connsiteX1226" fmla="*/ 742596 w 1948239"/>
              <a:gd name="connsiteY1226" fmla="*/ 1661535 h 1667221"/>
              <a:gd name="connsiteX1227" fmla="*/ 748330 w 1948239"/>
              <a:gd name="connsiteY1227" fmla="*/ 1667221 h 1667221"/>
              <a:gd name="connsiteX1228" fmla="*/ 650668 w 1948239"/>
              <a:gd name="connsiteY1228" fmla="*/ 1657271 h 1667221"/>
              <a:gd name="connsiteX1229" fmla="*/ 582677 w 1948239"/>
              <a:gd name="connsiteY1229" fmla="*/ 1650706 h 1667221"/>
              <a:gd name="connsiteX1230" fmla="*/ 591981 w 1948239"/>
              <a:gd name="connsiteY1230" fmla="*/ 1650719 h 1667221"/>
              <a:gd name="connsiteX1231" fmla="*/ 597805 w 1948239"/>
              <a:gd name="connsiteY1231" fmla="*/ 1644479 h 1667221"/>
              <a:gd name="connsiteX1232" fmla="*/ 559097 w 1948239"/>
              <a:gd name="connsiteY1232" fmla="*/ 1634529 h 1667221"/>
              <a:gd name="connsiteX1233" fmla="*/ 520391 w 1948239"/>
              <a:gd name="connsiteY1233" fmla="*/ 1621737 h 1667221"/>
              <a:gd name="connsiteX1234" fmla="*/ 500321 w 1948239"/>
              <a:gd name="connsiteY1234" fmla="*/ 1627424 h 1667221"/>
              <a:gd name="connsiteX1235" fmla="*/ 528993 w 1948239"/>
              <a:gd name="connsiteY1235" fmla="*/ 1634529 h 1667221"/>
              <a:gd name="connsiteX1236" fmla="*/ 517524 w 1948239"/>
              <a:gd name="connsiteY1236" fmla="*/ 1637372 h 1667221"/>
              <a:gd name="connsiteX1237" fmla="*/ 530425 w 1948239"/>
              <a:gd name="connsiteY1237" fmla="*/ 1608946 h 1667221"/>
              <a:gd name="connsiteX1238" fmla="*/ 488852 w 1948239"/>
              <a:gd name="connsiteY1238" fmla="*/ 1593311 h 1667221"/>
              <a:gd name="connsiteX1239" fmla="*/ 457314 w 1948239"/>
              <a:gd name="connsiteY1239" fmla="*/ 1576256 h 1667221"/>
              <a:gd name="connsiteX1240" fmla="*/ 464481 w 1948239"/>
              <a:gd name="connsiteY1240" fmla="*/ 1607525 h 1667221"/>
              <a:gd name="connsiteX1241" fmla="*/ 438676 w 1948239"/>
              <a:gd name="connsiteY1241" fmla="*/ 1600418 h 1667221"/>
              <a:gd name="connsiteX1242" fmla="*/ 405705 w 1948239"/>
              <a:gd name="connsiteY1242" fmla="*/ 1583361 h 1667221"/>
              <a:gd name="connsiteX1243" fmla="*/ 352661 w 1948239"/>
              <a:gd name="connsiteY1243" fmla="*/ 1542143 h 1667221"/>
              <a:gd name="connsiteX1244" fmla="*/ 265213 w 1948239"/>
              <a:gd name="connsiteY1244" fmla="*/ 1508031 h 1667221"/>
              <a:gd name="connsiteX1245" fmla="*/ 245143 w 1948239"/>
              <a:gd name="connsiteY1245" fmla="*/ 1493818 h 1667221"/>
              <a:gd name="connsiteX1246" fmla="*/ 227940 w 1948239"/>
              <a:gd name="connsiteY1246" fmla="*/ 1482447 h 1667221"/>
              <a:gd name="connsiteX1247" fmla="*/ 206436 w 1948239"/>
              <a:gd name="connsiteY1247" fmla="*/ 1476763 h 1667221"/>
              <a:gd name="connsiteX1248" fmla="*/ 187800 w 1948239"/>
              <a:gd name="connsiteY1248" fmla="*/ 1451178 h 1667221"/>
              <a:gd name="connsiteX1249" fmla="*/ 192100 w 1948239"/>
              <a:gd name="connsiteY1249" fmla="*/ 1462549 h 1667221"/>
              <a:gd name="connsiteX1250" fmla="*/ 156261 w 1948239"/>
              <a:gd name="connsiteY1250" fmla="*/ 1421329 h 1667221"/>
              <a:gd name="connsiteX1251" fmla="*/ 137624 w 1948239"/>
              <a:gd name="connsiteY1251" fmla="*/ 1387218 h 1667221"/>
              <a:gd name="connsiteX1252" fmla="*/ 140491 w 1948239"/>
              <a:gd name="connsiteY1252" fmla="*/ 1407117 h 1667221"/>
              <a:gd name="connsiteX1253" fmla="*/ 108952 w 1948239"/>
              <a:gd name="connsiteY1253" fmla="*/ 1364477 h 1667221"/>
              <a:gd name="connsiteX1254" fmla="*/ 98918 w 1948239"/>
              <a:gd name="connsiteY1254" fmla="*/ 1343157 h 1667221"/>
              <a:gd name="connsiteX1255" fmla="*/ 90316 w 1948239"/>
              <a:gd name="connsiteY1255" fmla="*/ 1321836 h 1667221"/>
              <a:gd name="connsiteX1256" fmla="*/ 80281 w 1948239"/>
              <a:gd name="connsiteY1256" fmla="*/ 1300517 h 1667221"/>
              <a:gd name="connsiteX1257" fmla="*/ 73113 w 1948239"/>
              <a:gd name="connsiteY1257" fmla="*/ 1279198 h 1667221"/>
              <a:gd name="connsiteX1258" fmla="*/ 63078 w 1948239"/>
              <a:gd name="connsiteY1258" fmla="*/ 1256456 h 1667221"/>
              <a:gd name="connsiteX1259" fmla="*/ 51609 w 1948239"/>
              <a:gd name="connsiteY1259" fmla="*/ 1232293 h 1667221"/>
              <a:gd name="connsiteX1260" fmla="*/ 53043 w 1948239"/>
              <a:gd name="connsiteY1260" fmla="*/ 1246506 h 1667221"/>
              <a:gd name="connsiteX1261" fmla="*/ 44442 w 1948239"/>
              <a:gd name="connsiteY1261" fmla="*/ 1212395 h 1667221"/>
              <a:gd name="connsiteX1262" fmla="*/ 60210 w 1948239"/>
              <a:gd name="connsiteY1262" fmla="*/ 1235135 h 1667221"/>
              <a:gd name="connsiteX1263" fmla="*/ 45875 w 1948239"/>
              <a:gd name="connsiteY1263" fmla="*/ 1162648 h 1667221"/>
              <a:gd name="connsiteX1264" fmla="*/ 27239 w 1948239"/>
              <a:gd name="connsiteY1264" fmla="*/ 1073105 h 1667221"/>
              <a:gd name="connsiteX1265" fmla="*/ 17203 w 1948239"/>
              <a:gd name="connsiteY1265" fmla="*/ 1101531 h 1667221"/>
              <a:gd name="connsiteX1266" fmla="*/ 28672 w 1948239"/>
              <a:gd name="connsiteY1266" fmla="*/ 1017673 h 1667221"/>
              <a:gd name="connsiteX1267" fmla="*/ 11469 w 1948239"/>
              <a:gd name="connsiteY1267" fmla="*/ 1053206 h 1667221"/>
              <a:gd name="connsiteX1268" fmla="*/ 11469 w 1948239"/>
              <a:gd name="connsiteY1268" fmla="*/ 989245 h 1667221"/>
              <a:gd name="connsiteX1269" fmla="*/ 4301 w 1948239"/>
              <a:gd name="connsiteY1269" fmla="*/ 976453 h 1667221"/>
              <a:gd name="connsiteX1270" fmla="*/ 5734 w 1948239"/>
              <a:gd name="connsiteY1270" fmla="*/ 903966 h 1667221"/>
              <a:gd name="connsiteX1271" fmla="*/ 0 w 1948239"/>
              <a:gd name="connsiteY1271" fmla="*/ 909651 h 1667221"/>
              <a:gd name="connsiteX1272" fmla="*/ 10036 w 1948239"/>
              <a:gd name="connsiteY1272" fmla="*/ 795945 h 1667221"/>
              <a:gd name="connsiteX1273" fmla="*/ 1434 w 1948239"/>
              <a:gd name="connsiteY1273" fmla="*/ 801630 h 1667221"/>
              <a:gd name="connsiteX1274" fmla="*/ 11469 w 1948239"/>
              <a:gd name="connsiteY1274" fmla="*/ 712086 h 1667221"/>
              <a:gd name="connsiteX1275" fmla="*/ 0 w 1948239"/>
              <a:gd name="connsiteY1275" fmla="*/ 730563 h 1667221"/>
              <a:gd name="connsiteX1276" fmla="*/ 20070 w 1948239"/>
              <a:gd name="connsiteY1276" fmla="*/ 622543 h 1667221"/>
              <a:gd name="connsiteX1277" fmla="*/ 5734 w 1948239"/>
              <a:gd name="connsiteY1277" fmla="*/ 599801 h 1667221"/>
              <a:gd name="connsiteX1278" fmla="*/ 20070 w 1948239"/>
              <a:gd name="connsiteY1278" fmla="*/ 540105 h 1667221"/>
              <a:gd name="connsiteX1279" fmla="*/ 11469 w 1948239"/>
              <a:gd name="connsiteY1279" fmla="*/ 557161 h 1667221"/>
              <a:gd name="connsiteX1280" fmla="*/ 15770 w 1948239"/>
              <a:gd name="connsiteY1280" fmla="*/ 557161 h 1667221"/>
              <a:gd name="connsiteX1281" fmla="*/ 7169 w 1948239"/>
              <a:gd name="connsiteY1281" fmla="*/ 572795 h 1667221"/>
              <a:gd name="connsiteX1282" fmla="*/ 22937 w 1948239"/>
              <a:gd name="connsiteY1282" fmla="*/ 504572 h 1667221"/>
              <a:gd name="connsiteX1283" fmla="*/ 7169 w 1948239"/>
              <a:gd name="connsiteY1283" fmla="*/ 521627 h 1667221"/>
              <a:gd name="connsiteX1284" fmla="*/ 55910 w 1948239"/>
              <a:gd name="connsiteY1284" fmla="*/ 379494 h 1667221"/>
              <a:gd name="connsiteX1285" fmla="*/ 73113 w 1948239"/>
              <a:gd name="connsiteY1285" fmla="*/ 386601 h 1667221"/>
              <a:gd name="connsiteX1286" fmla="*/ 63078 w 1948239"/>
              <a:gd name="connsiteY1286" fmla="*/ 436348 h 1667221"/>
              <a:gd name="connsiteX1287" fmla="*/ 88882 w 1948239"/>
              <a:gd name="connsiteY1287" fmla="*/ 393708 h 1667221"/>
              <a:gd name="connsiteX1288" fmla="*/ 81715 w 1948239"/>
              <a:gd name="connsiteY1288" fmla="*/ 427821 h 1667221"/>
              <a:gd name="connsiteX1289" fmla="*/ 84582 w 1948239"/>
              <a:gd name="connsiteY1289" fmla="*/ 426398 h 1667221"/>
              <a:gd name="connsiteX1290" fmla="*/ 78848 w 1948239"/>
              <a:gd name="connsiteY1290" fmla="*/ 451983 h 1667221"/>
              <a:gd name="connsiteX1291" fmla="*/ 110387 w 1948239"/>
              <a:gd name="connsiteY1291" fmla="*/ 454825 h 1667221"/>
              <a:gd name="connsiteX1292" fmla="*/ 86015 w 1948239"/>
              <a:gd name="connsiteY1292" fmla="*/ 500308 h 1667221"/>
              <a:gd name="connsiteX1293" fmla="*/ 86015 w 1948239"/>
              <a:gd name="connsiteY1293" fmla="*/ 540105 h 1667221"/>
              <a:gd name="connsiteX1294" fmla="*/ 106085 w 1948239"/>
              <a:gd name="connsiteY1294" fmla="*/ 496044 h 1667221"/>
              <a:gd name="connsiteX1295" fmla="*/ 114687 w 1948239"/>
              <a:gd name="connsiteY1295" fmla="*/ 547212 h 1667221"/>
              <a:gd name="connsiteX1296" fmla="*/ 117554 w 1948239"/>
              <a:gd name="connsiteY1296" fmla="*/ 683659 h 1667221"/>
              <a:gd name="connsiteX1297" fmla="*/ 97484 w 1948239"/>
              <a:gd name="connsiteY1297" fmla="*/ 696451 h 1667221"/>
              <a:gd name="connsiteX1298" fmla="*/ 101785 w 1948239"/>
              <a:gd name="connsiteY1298" fmla="*/ 737670 h 1667221"/>
              <a:gd name="connsiteX1299" fmla="*/ 86015 w 1948239"/>
              <a:gd name="connsiteY1299" fmla="*/ 751883 h 1667221"/>
              <a:gd name="connsiteX1300" fmla="*/ 91749 w 1948239"/>
              <a:gd name="connsiteY1300" fmla="*/ 777468 h 1667221"/>
              <a:gd name="connsiteX1301" fmla="*/ 110387 w 1948239"/>
              <a:gd name="connsiteY1301" fmla="*/ 760412 h 1667221"/>
              <a:gd name="connsiteX1302" fmla="*/ 101785 w 1948239"/>
              <a:gd name="connsiteY1302" fmla="*/ 818686 h 1667221"/>
              <a:gd name="connsiteX1303" fmla="*/ 108952 w 1948239"/>
              <a:gd name="connsiteY1303" fmla="*/ 803051 h 1667221"/>
              <a:gd name="connsiteX1304" fmla="*/ 107519 w 1948239"/>
              <a:gd name="connsiteY1304" fmla="*/ 915337 h 1667221"/>
              <a:gd name="connsiteX1305" fmla="*/ 111819 w 1948239"/>
              <a:gd name="connsiteY1305" fmla="*/ 1020514 h 1667221"/>
              <a:gd name="connsiteX1306" fmla="*/ 118988 w 1948239"/>
              <a:gd name="connsiteY1306" fmla="*/ 1011987 h 1667221"/>
              <a:gd name="connsiteX1307" fmla="*/ 117554 w 1948239"/>
              <a:gd name="connsiteY1307" fmla="*/ 1038992 h 1667221"/>
              <a:gd name="connsiteX1308" fmla="*/ 121855 w 1948239"/>
              <a:gd name="connsiteY1308" fmla="*/ 1033306 h 1667221"/>
              <a:gd name="connsiteX1309" fmla="*/ 120421 w 1948239"/>
              <a:gd name="connsiteY1309" fmla="*/ 1095845 h 1667221"/>
              <a:gd name="connsiteX1310" fmla="*/ 133324 w 1948239"/>
              <a:gd name="connsiteY1310" fmla="*/ 1186810 h 1667221"/>
              <a:gd name="connsiteX1311" fmla="*/ 136191 w 1948239"/>
              <a:gd name="connsiteY1311" fmla="*/ 1158384 h 1667221"/>
              <a:gd name="connsiteX1312" fmla="*/ 139058 w 1948239"/>
              <a:gd name="connsiteY1312" fmla="*/ 1206709 h 1667221"/>
              <a:gd name="connsiteX1313" fmla="*/ 149093 w 1948239"/>
              <a:gd name="connsiteY1313" fmla="*/ 1198181 h 1667221"/>
              <a:gd name="connsiteX1314" fmla="*/ 159128 w 1948239"/>
              <a:gd name="connsiteY1314" fmla="*/ 1243664 h 1667221"/>
              <a:gd name="connsiteX1315" fmla="*/ 166296 w 1948239"/>
              <a:gd name="connsiteY1315" fmla="*/ 1257877 h 1667221"/>
              <a:gd name="connsiteX1316" fmla="*/ 174897 w 1948239"/>
              <a:gd name="connsiteY1316" fmla="*/ 1272091 h 1667221"/>
              <a:gd name="connsiteX1317" fmla="*/ 183499 w 1948239"/>
              <a:gd name="connsiteY1317" fmla="*/ 1287725 h 1667221"/>
              <a:gd name="connsiteX1318" fmla="*/ 192100 w 1948239"/>
              <a:gd name="connsiteY1318" fmla="*/ 1301938 h 1667221"/>
              <a:gd name="connsiteX1319" fmla="*/ 199269 w 1948239"/>
              <a:gd name="connsiteY1319" fmla="*/ 1297674 h 1667221"/>
              <a:gd name="connsiteX1320" fmla="*/ 212170 w 1948239"/>
              <a:gd name="connsiteY1320" fmla="*/ 1321836 h 1667221"/>
              <a:gd name="connsiteX1321" fmla="*/ 210737 w 1948239"/>
              <a:gd name="connsiteY1321" fmla="*/ 1311888 h 1667221"/>
              <a:gd name="connsiteX1322" fmla="*/ 268081 w 1948239"/>
              <a:gd name="connsiteY1322" fmla="*/ 1382954 h 1667221"/>
              <a:gd name="connsiteX1323" fmla="*/ 262346 w 1948239"/>
              <a:gd name="connsiteY1323" fmla="*/ 1355949 h 1667221"/>
              <a:gd name="connsiteX1324" fmla="*/ 288151 w 1948239"/>
              <a:gd name="connsiteY1324" fmla="*/ 1388639 h 1667221"/>
              <a:gd name="connsiteX1325" fmla="*/ 316822 w 1948239"/>
              <a:gd name="connsiteY1325" fmla="*/ 1419908 h 1667221"/>
              <a:gd name="connsiteX1326" fmla="*/ 338325 w 1948239"/>
              <a:gd name="connsiteY1326" fmla="*/ 1419908 h 1667221"/>
              <a:gd name="connsiteX1327" fmla="*/ 345494 w 1948239"/>
              <a:gd name="connsiteY1327" fmla="*/ 1429858 h 1667221"/>
              <a:gd name="connsiteX1328" fmla="*/ 356963 w 1948239"/>
              <a:gd name="connsiteY1328" fmla="*/ 1442650 h 1667221"/>
              <a:gd name="connsiteX1329" fmla="*/ 358396 w 1948239"/>
              <a:gd name="connsiteY1329" fmla="*/ 1435543 h 1667221"/>
              <a:gd name="connsiteX1330" fmla="*/ 530425 w 1948239"/>
              <a:gd name="connsiteY1330" fmla="*/ 1523665 h 1667221"/>
              <a:gd name="connsiteX1331" fmla="*/ 725393 w 1948239"/>
              <a:gd name="connsiteY1331" fmla="*/ 1562042 h 1667221"/>
              <a:gd name="connsiteX1332" fmla="*/ 722525 w 1948239"/>
              <a:gd name="connsiteY1332" fmla="*/ 1559199 h 1667221"/>
              <a:gd name="connsiteX1333" fmla="*/ 802806 w 1948239"/>
              <a:gd name="connsiteY1333" fmla="*/ 1580519 h 1667221"/>
              <a:gd name="connsiteX1334" fmla="*/ 847248 w 1948239"/>
              <a:gd name="connsiteY1334" fmla="*/ 1564885 h 1667221"/>
              <a:gd name="connsiteX1335" fmla="*/ 868751 w 1948239"/>
              <a:gd name="connsiteY1335" fmla="*/ 1571992 h 1667221"/>
              <a:gd name="connsiteX1336" fmla="*/ 910326 w 1948239"/>
              <a:gd name="connsiteY1336" fmla="*/ 1576256 h 1667221"/>
              <a:gd name="connsiteX1337" fmla="*/ 904591 w 1948239"/>
              <a:gd name="connsiteY1337" fmla="*/ 1563462 h 1667221"/>
              <a:gd name="connsiteX1338" fmla="*/ 960500 w 1948239"/>
              <a:gd name="connsiteY1338" fmla="*/ 1556357 h 1667221"/>
              <a:gd name="connsiteX1339" fmla="*/ 1013543 w 1948239"/>
              <a:gd name="connsiteY1339" fmla="*/ 1552092 h 1667221"/>
              <a:gd name="connsiteX1340" fmla="*/ 1068020 w 1948239"/>
              <a:gd name="connsiteY1340" fmla="*/ 1546407 h 1667221"/>
              <a:gd name="connsiteX1341" fmla="*/ 1126796 w 1948239"/>
              <a:gd name="connsiteY1341" fmla="*/ 1532194 h 1667221"/>
              <a:gd name="connsiteX1342" fmla="*/ 1079488 w 1948239"/>
              <a:gd name="connsiteY1342" fmla="*/ 1552092 h 1667221"/>
              <a:gd name="connsiteX1343" fmla="*/ 1049382 w 1948239"/>
              <a:gd name="connsiteY1343" fmla="*/ 1562042 h 1667221"/>
              <a:gd name="connsiteX1344" fmla="*/ 1023578 w 1948239"/>
              <a:gd name="connsiteY1344" fmla="*/ 1569149 h 1667221"/>
              <a:gd name="connsiteX1345" fmla="*/ 989172 w 1948239"/>
              <a:gd name="connsiteY1345" fmla="*/ 1576256 h 1667221"/>
              <a:gd name="connsiteX1346" fmla="*/ 1065153 w 1948239"/>
              <a:gd name="connsiteY1346" fmla="*/ 1564885 h 1667221"/>
              <a:gd name="connsiteX1347" fmla="*/ 1098124 w 1948239"/>
              <a:gd name="connsiteY1347" fmla="*/ 1556357 h 1667221"/>
              <a:gd name="connsiteX1348" fmla="*/ 1142566 w 1948239"/>
              <a:gd name="connsiteY1348" fmla="*/ 1546407 h 1667221"/>
              <a:gd name="connsiteX1349" fmla="*/ 1106726 w 1948239"/>
              <a:gd name="connsiteY1349" fmla="*/ 1549250 h 1667221"/>
              <a:gd name="connsiteX1350" fmla="*/ 1175537 w 1948239"/>
              <a:gd name="connsiteY1350" fmla="*/ 1526508 h 1667221"/>
              <a:gd name="connsiteX1351" fmla="*/ 1222847 w 1948239"/>
              <a:gd name="connsiteY1351" fmla="*/ 1505189 h 1667221"/>
              <a:gd name="connsiteX1352" fmla="*/ 1284179 w 1948239"/>
              <a:gd name="connsiteY1352" fmla="*/ 1494378 h 1667221"/>
              <a:gd name="connsiteX1353" fmla="*/ 1281937 w 1948239"/>
              <a:gd name="connsiteY1353" fmla="*/ 1496927 h 1667221"/>
              <a:gd name="connsiteX1354" fmla="*/ 1301693 w 1948239"/>
              <a:gd name="connsiteY1354" fmla="*/ 1500925 h 1667221"/>
              <a:gd name="connsiteX1355" fmla="*/ 1280190 w 1948239"/>
              <a:gd name="connsiteY1355" fmla="*/ 1509453 h 1667221"/>
              <a:gd name="connsiteX1356" fmla="*/ 1333232 w 1948239"/>
              <a:gd name="connsiteY1356" fmla="*/ 1486711 h 1667221"/>
              <a:gd name="connsiteX1357" fmla="*/ 1312804 w 1948239"/>
              <a:gd name="connsiteY1357" fmla="*/ 1487955 h 1667221"/>
              <a:gd name="connsiteX1358" fmla="*/ 1306498 w 1948239"/>
              <a:gd name="connsiteY1358" fmla="*/ 1488997 h 1667221"/>
              <a:gd name="connsiteX1359" fmla="*/ 1320509 w 1948239"/>
              <a:gd name="connsiteY1359" fmla="*/ 1485468 h 1667221"/>
              <a:gd name="connsiteX1360" fmla="*/ 1354736 w 1948239"/>
              <a:gd name="connsiteY1360" fmla="*/ 1469656 h 1667221"/>
              <a:gd name="connsiteX1361" fmla="*/ 1326065 w 1948239"/>
              <a:gd name="connsiteY1361" fmla="*/ 1463969 h 1667221"/>
              <a:gd name="connsiteX1362" fmla="*/ 1369072 w 1948239"/>
              <a:gd name="connsiteY1362" fmla="*/ 1441229 h 1667221"/>
              <a:gd name="connsiteX1363" fmla="*/ 1375386 w 1948239"/>
              <a:gd name="connsiteY1363" fmla="*/ 1449993 h 1667221"/>
              <a:gd name="connsiteX1364" fmla="*/ 1370505 w 1948239"/>
              <a:gd name="connsiteY1364" fmla="*/ 1452599 h 1667221"/>
              <a:gd name="connsiteX1365" fmla="*/ 1378748 w 1948239"/>
              <a:gd name="connsiteY1365" fmla="*/ 1452422 h 1667221"/>
              <a:gd name="connsiteX1366" fmla="*/ 1388971 w 1948239"/>
              <a:gd name="connsiteY1366" fmla="*/ 1442811 h 1667221"/>
              <a:gd name="connsiteX1367" fmla="*/ 1389443 w 1948239"/>
              <a:gd name="connsiteY1367" fmla="*/ 1442501 h 1667221"/>
              <a:gd name="connsiteX1368" fmla="*/ 1391650 w 1948239"/>
              <a:gd name="connsiteY1368" fmla="*/ 1441051 h 1667221"/>
              <a:gd name="connsiteX1369" fmla="*/ 1396309 w 1948239"/>
              <a:gd name="connsiteY1369" fmla="*/ 1434122 h 1667221"/>
              <a:gd name="connsiteX1370" fmla="*/ 1423548 w 1948239"/>
              <a:gd name="connsiteY1370" fmla="*/ 1425595 h 1667221"/>
              <a:gd name="connsiteX1371" fmla="*/ 1450785 w 1948239"/>
              <a:gd name="connsiteY1371" fmla="*/ 1409960 h 1667221"/>
              <a:gd name="connsiteX1372" fmla="*/ 1510996 w 1948239"/>
              <a:gd name="connsiteY1372" fmla="*/ 1375847 h 1667221"/>
              <a:gd name="connsiteX1373" fmla="*/ 1510996 w 1948239"/>
              <a:gd name="connsiteY1373" fmla="*/ 1367320 h 1667221"/>
              <a:gd name="connsiteX1374" fmla="*/ 1521032 w 1948239"/>
              <a:gd name="connsiteY1374" fmla="*/ 1364477 h 1667221"/>
              <a:gd name="connsiteX1375" fmla="*/ 1546836 w 1948239"/>
              <a:gd name="connsiteY1375" fmla="*/ 1320416 h 1667221"/>
              <a:gd name="connsiteX1376" fmla="*/ 1510996 w 1948239"/>
              <a:gd name="connsiteY1376" fmla="*/ 1348842 h 1667221"/>
              <a:gd name="connsiteX1377" fmla="*/ 1515297 w 1948239"/>
              <a:gd name="connsiteY1377" fmla="*/ 1334629 h 1667221"/>
              <a:gd name="connsiteX1378" fmla="*/ 1539667 w 1948239"/>
              <a:gd name="connsiteY1378" fmla="*/ 1314731 h 1667221"/>
              <a:gd name="connsiteX1379" fmla="*/ 1558305 w 1948239"/>
              <a:gd name="connsiteY1379" fmla="*/ 1297674 h 1667221"/>
              <a:gd name="connsiteX1380" fmla="*/ 1581242 w 1948239"/>
              <a:gd name="connsiteY1380" fmla="*/ 1289146 h 1667221"/>
              <a:gd name="connsiteX1381" fmla="*/ 1574073 w 1948239"/>
              <a:gd name="connsiteY1381" fmla="*/ 1289146 h 1667221"/>
              <a:gd name="connsiteX1382" fmla="*/ 1614214 w 1948239"/>
              <a:gd name="connsiteY1382" fmla="*/ 1256456 h 1667221"/>
              <a:gd name="connsiteX1383" fmla="*/ 1637151 w 1948239"/>
              <a:gd name="connsiteY1383" fmla="*/ 1223766 h 1667221"/>
              <a:gd name="connsiteX1384" fmla="*/ 1651487 w 1948239"/>
              <a:gd name="connsiteY1384" fmla="*/ 1225187 h 1667221"/>
              <a:gd name="connsiteX1385" fmla="*/ 1660088 w 1948239"/>
              <a:gd name="connsiteY1385" fmla="*/ 1208131 h 1667221"/>
              <a:gd name="connsiteX1386" fmla="*/ 1667257 w 1948239"/>
              <a:gd name="connsiteY1386" fmla="*/ 1191074 h 1667221"/>
              <a:gd name="connsiteX1387" fmla="*/ 1693061 w 1948239"/>
              <a:gd name="connsiteY1387" fmla="*/ 1175439 h 1667221"/>
              <a:gd name="connsiteX1388" fmla="*/ 1718866 w 1948239"/>
              <a:gd name="connsiteY1388" fmla="*/ 1156963 h 1667221"/>
              <a:gd name="connsiteX1389" fmla="*/ 1714565 w 1948239"/>
              <a:gd name="connsiteY1389" fmla="*/ 1142749 h 1667221"/>
              <a:gd name="connsiteX1390" fmla="*/ 1754705 w 1948239"/>
              <a:gd name="connsiteY1390" fmla="*/ 1084474 h 1667221"/>
              <a:gd name="connsiteX1391" fmla="*/ 1777642 w 1948239"/>
              <a:gd name="connsiteY1391" fmla="*/ 1038992 h 1667221"/>
              <a:gd name="connsiteX1392" fmla="*/ 1803447 w 1948239"/>
              <a:gd name="connsiteY1392" fmla="*/ 993509 h 1667221"/>
              <a:gd name="connsiteX1393" fmla="*/ 1822084 w 1948239"/>
              <a:gd name="connsiteY1393" fmla="*/ 949448 h 1667221"/>
              <a:gd name="connsiteX1394" fmla="*/ 1813483 w 1948239"/>
              <a:gd name="connsiteY1394" fmla="*/ 943763 h 1667221"/>
              <a:gd name="connsiteX1395" fmla="*/ 1832118 w 1948239"/>
              <a:gd name="connsiteY1395" fmla="*/ 901123 h 1667221"/>
              <a:gd name="connsiteX1396" fmla="*/ 1826384 w 1948239"/>
              <a:gd name="connsiteY1396" fmla="*/ 905387 h 1667221"/>
              <a:gd name="connsiteX1397" fmla="*/ 1849321 w 1948239"/>
              <a:gd name="connsiteY1397" fmla="*/ 831479 h 1667221"/>
              <a:gd name="connsiteX1398" fmla="*/ 1855056 w 1948239"/>
              <a:gd name="connsiteY1398" fmla="*/ 795945 h 1667221"/>
              <a:gd name="connsiteX1399" fmla="*/ 1857923 w 1948239"/>
              <a:gd name="connsiteY1399" fmla="*/ 778888 h 1667221"/>
              <a:gd name="connsiteX1400" fmla="*/ 1859357 w 1948239"/>
              <a:gd name="connsiteY1400" fmla="*/ 761833 h 1667221"/>
              <a:gd name="connsiteX1401" fmla="*/ 1850756 w 1948239"/>
              <a:gd name="connsiteY1401" fmla="*/ 767518 h 1667221"/>
              <a:gd name="connsiteX1402" fmla="*/ 1843587 w 1948239"/>
              <a:gd name="connsiteY1402" fmla="*/ 790259 h 1667221"/>
              <a:gd name="connsiteX1403" fmla="*/ 1845021 w 1948239"/>
              <a:gd name="connsiteY1403" fmla="*/ 753305 h 1667221"/>
              <a:gd name="connsiteX1404" fmla="*/ 1852189 w 1948239"/>
              <a:gd name="connsiteY1404" fmla="*/ 709244 h 1667221"/>
              <a:gd name="connsiteX1405" fmla="*/ 1855056 w 1948239"/>
              <a:gd name="connsiteY1405" fmla="*/ 611172 h 1667221"/>
              <a:gd name="connsiteX1406" fmla="*/ 1850756 w 1948239"/>
              <a:gd name="connsiteY1406" fmla="*/ 616857 h 1667221"/>
              <a:gd name="connsiteX1407" fmla="*/ 1853623 w 1948239"/>
              <a:gd name="connsiteY1407" fmla="*/ 579902 h 1667221"/>
              <a:gd name="connsiteX1408" fmla="*/ 1843587 w 1948239"/>
              <a:gd name="connsiteY1408" fmla="*/ 584166 h 1667221"/>
              <a:gd name="connsiteX1409" fmla="*/ 1807748 w 1948239"/>
              <a:gd name="connsiteY1409" fmla="*/ 420714 h 1667221"/>
              <a:gd name="connsiteX1410" fmla="*/ 1793412 w 1948239"/>
              <a:gd name="connsiteY1410" fmla="*/ 433505 h 1667221"/>
              <a:gd name="connsiteX1411" fmla="*/ 1774775 w 1948239"/>
              <a:gd name="connsiteY1411" fmla="*/ 386601 h 1667221"/>
              <a:gd name="connsiteX1412" fmla="*/ 1761873 w 1948239"/>
              <a:gd name="connsiteY1412" fmla="*/ 363859 h 1667221"/>
              <a:gd name="connsiteX1413" fmla="*/ 1746103 w 1948239"/>
              <a:gd name="connsiteY1413" fmla="*/ 341119 h 1667221"/>
              <a:gd name="connsiteX1414" fmla="*/ 1728900 w 1948239"/>
              <a:gd name="connsiteY1414" fmla="*/ 318378 h 1667221"/>
              <a:gd name="connsiteX1415" fmla="*/ 1710265 w 1948239"/>
              <a:gd name="connsiteY1415" fmla="*/ 297058 h 1667221"/>
              <a:gd name="connsiteX1416" fmla="*/ 1691627 w 1948239"/>
              <a:gd name="connsiteY1416" fmla="*/ 277158 h 1667221"/>
              <a:gd name="connsiteX1417" fmla="*/ 1674423 w 1948239"/>
              <a:gd name="connsiteY1417" fmla="*/ 260101 h 1667221"/>
              <a:gd name="connsiteX1418" fmla="*/ 1672990 w 1948239"/>
              <a:gd name="connsiteY1418" fmla="*/ 260101 h 1667221"/>
              <a:gd name="connsiteX1419" fmla="*/ 1667256 w 1948239"/>
              <a:gd name="connsiteY1419" fmla="*/ 252995 h 1667221"/>
              <a:gd name="connsiteX1420" fmla="*/ 1672993 w 1948239"/>
              <a:gd name="connsiteY1420" fmla="*/ 258682 h 1667221"/>
              <a:gd name="connsiteX1421" fmla="*/ 1674424 w 1948239"/>
              <a:gd name="connsiteY1421" fmla="*/ 258682 h 1667221"/>
              <a:gd name="connsiteX1422" fmla="*/ 1655788 w 1948239"/>
              <a:gd name="connsiteY1422" fmla="*/ 235940 h 1667221"/>
              <a:gd name="connsiteX1423" fmla="*/ 1652921 w 1948239"/>
              <a:gd name="connsiteY1423" fmla="*/ 235940 h 1667221"/>
              <a:gd name="connsiteX1424" fmla="*/ 1667257 w 1948239"/>
              <a:gd name="connsiteY1424" fmla="*/ 251575 h 1667221"/>
              <a:gd name="connsiteX1425" fmla="*/ 1637151 w 1948239"/>
              <a:gd name="connsiteY1425" fmla="*/ 223149 h 1667221"/>
              <a:gd name="connsiteX1426" fmla="*/ 1611347 w 1948239"/>
              <a:gd name="connsiteY1426" fmla="*/ 196143 h 1667221"/>
              <a:gd name="connsiteX1427" fmla="*/ 1578375 w 1948239"/>
              <a:gd name="connsiteY1427" fmla="*/ 193300 h 1667221"/>
              <a:gd name="connsiteX1428" fmla="*/ 1538235 w 1948239"/>
              <a:gd name="connsiteY1428" fmla="*/ 169138 h 1667221"/>
              <a:gd name="connsiteX1429" fmla="*/ 1502394 w 1948239"/>
              <a:gd name="connsiteY1429" fmla="*/ 153503 h 1667221"/>
              <a:gd name="connsiteX1430" fmla="*/ 1473723 w 1948239"/>
              <a:gd name="connsiteY1430" fmla="*/ 136447 h 1667221"/>
              <a:gd name="connsiteX1431" fmla="*/ 1473723 w 1948239"/>
              <a:gd name="connsiteY1431" fmla="*/ 143554 h 1667221"/>
              <a:gd name="connsiteX1432" fmla="*/ 1406345 w 1948239"/>
              <a:gd name="connsiteY1432" fmla="*/ 115128 h 1667221"/>
              <a:gd name="connsiteX1433" fmla="*/ 1367638 w 1948239"/>
              <a:gd name="connsiteY1433" fmla="*/ 100914 h 1667221"/>
              <a:gd name="connsiteX1434" fmla="*/ 1327497 w 1948239"/>
              <a:gd name="connsiteY1434" fmla="*/ 88122 h 1667221"/>
              <a:gd name="connsiteX1435" fmla="*/ 1158335 w 1948239"/>
              <a:gd name="connsiteY1435" fmla="*/ 71065 h 1667221"/>
              <a:gd name="connsiteX1436" fmla="*/ 1098124 w 1948239"/>
              <a:gd name="connsiteY1436" fmla="*/ 55431 h 1667221"/>
              <a:gd name="connsiteX1437" fmla="*/ 1047949 w 1948239"/>
              <a:gd name="connsiteY1437" fmla="*/ 56853 h 1667221"/>
              <a:gd name="connsiteX1438" fmla="*/ 999208 w 1948239"/>
              <a:gd name="connsiteY1438" fmla="*/ 58274 h 1667221"/>
              <a:gd name="connsiteX1439" fmla="*/ 1050817 w 1948239"/>
              <a:gd name="connsiteY1439" fmla="*/ 68224 h 1667221"/>
              <a:gd name="connsiteX1440" fmla="*/ 993473 w 1948239"/>
              <a:gd name="connsiteY1440" fmla="*/ 83859 h 1667221"/>
              <a:gd name="connsiteX1441" fmla="*/ 1006375 w 1948239"/>
              <a:gd name="connsiteY1441" fmla="*/ 85279 h 1667221"/>
              <a:gd name="connsiteX1442" fmla="*/ 961935 w 1948239"/>
              <a:gd name="connsiteY1442" fmla="*/ 82436 h 1667221"/>
              <a:gd name="connsiteX1443" fmla="*/ 961935 w 1948239"/>
              <a:gd name="connsiteY1443" fmla="*/ 92386 h 1667221"/>
              <a:gd name="connsiteX1444" fmla="*/ 928961 w 1948239"/>
              <a:gd name="connsiteY1444" fmla="*/ 86700 h 1667221"/>
              <a:gd name="connsiteX1445" fmla="*/ 666617 w 1948239"/>
              <a:gd name="connsiteY1445" fmla="*/ 198986 h 1667221"/>
              <a:gd name="connsiteX1446" fmla="*/ 669484 w 1948239"/>
              <a:gd name="connsiteY1446" fmla="*/ 186195 h 1667221"/>
              <a:gd name="connsiteX1447" fmla="*/ 607839 w 1948239"/>
              <a:gd name="connsiteY1447" fmla="*/ 211778 h 1667221"/>
              <a:gd name="connsiteX1448" fmla="*/ 546196 w 1948239"/>
              <a:gd name="connsiteY1448" fmla="*/ 248732 h 1667221"/>
              <a:gd name="connsiteX1449" fmla="*/ 559097 w 1948239"/>
              <a:gd name="connsiteY1449" fmla="*/ 245890 h 1667221"/>
              <a:gd name="connsiteX1450" fmla="*/ 491719 w 1948239"/>
              <a:gd name="connsiteY1450" fmla="*/ 285687 h 1667221"/>
              <a:gd name="connsiteX1451" fmla="*/ 411439 w 1948239"/>
              <a:gd name="connsiteY1451" fmla="*/ 328326 h 1667221"/>
              <a:gd name="connsiteX1452" fmla="*/ 445845 w 1948239"/>
              <a:gd name="connsiteY1452" fmla="*/ 304164 h 1667221"/>
              <a:gd name="connsiteX1453" fmla="*/ 467348 w 1948239"/>
              <a:gd name="connsiteY1453" fmla="*/ 281424 h 1667221"/>
              <a:gd name="connsiteX1454" fmla="*/ 461537 w 1948239"/>
              <a:gd name="connsiteY1454" fmla="*/ 282944 h 1667221"/>
              <a:gd name="connsiteX1455" fmla="*/ 474517 w 1948239"/>
              <a:gd name="connsiteY1455" fmla="*/ 275737 h 1667221"/>
              <a:gd name="connsiteX1456" fmla="*/ 461614 w 1948239"/>
              <a:gd name="connsiteY1456" fmla="*/ 277158 h 1667221"/>
              <a:gd name="connsiteX1457" fmla="*/ 539027 w 1948239"/>
              <a:gd name="connsiteY1457" fmla="*/ 234519 h 1667221"/>
              <a:gd name="connsiteX1458" fmla="*/ 500321 w 1948239"/>
              <a:gd name="connsiteY1458" fmla="*/ 261525 h 1667221"/>
              <a:gd name="connsiteX1459" fmla="*/ 543329 w 1948239"/>
              <a:gd name="connsiteY1459" fmla="*/ 238783 h 1667221"/>
              <a:gd name="connsiteX1460" fmla="*/ 583469 w 1948239"/>
              <a:gd name="connsiteY1460" fmla="*/ 213199 h 1667221"/>
              <a:gd name="connsiteX1461" fmla="*/ 572000 w 1948239"/>
              <a:gd name="connsiteY1461" fmla="*/ 196143 h 1667221"/>
              <a:gd name="connsiteX1462" fmla="*/ 627909 w 1948239"/>
              <a:gd name="connsiteY1462" fmla="*/ 170560 h 1667221"/>
              <a:gd name="connsiteX1463" fmla="*/ 649414 w 1948239"/>
              <a:gd name="connsiteY1463" fmla="*/ 169138 h 1667221"/>
              <a:gd name="connsiteX1464" fmla="*/ 688120 w 1948239"/>
              <a:gd name="connsiteY1464" fmla="*/ 160610 h 1667221"/>
              <a:gd name="connsiteX1465" fmla="*/ 678085 w 1948239"/>
              <a:gd name="connsiteY1465" fmla="*/ 170560 h 1667221"/>
              <a:gd name="connsiteX1466" fmla="*/ 711057 w 1948239"/>
              <a:gd name="connsiteY1466" fmla="*/ 162031 h 1667221"/>
              <a:gd name="connsiteX1467" fmla="*/ 748330 w 1948239"/>
              <a:gd name="connsiteY1467" fmla="*/ 143554 h 1667221"/>
              <a:gd name="connsiteX1468" fmla="*/ 706757 w 1948239"/>
              <a:gd name="connsiteY1468" fmla="*/ 149239 h 1667221"/>
              <a:gd name="connsiteX1469" fmla="*/ 771267 w 1948239"/>
              <a:gd name="connsiteY1469" fmla="*/ 127920 h 1667221"/>
              <a:gd name="connsiteX1470" fmla="*/ 658015 w 1948239"/>
              <a:gd name="connsiteY1470" fmla="*/ 163453 h 1667221"/>
              <a:gd name="connsiteX1471" fmla="*/ 652281 w 1948239"/>
              <a:gd name="connsiteY1471" fmla="*/ 153503 h 1667221"/>
              <a:gd name="connsiteX1472" fmla="*/ 822876 w 1948239"/>
              <a:gd name="connsiteY1472" fmla="*/ 95229 h 1667221"/>
              <a:gd name="connsiteX1473" fmla="*/ 994906 w 1948239"/>
              <a:gd name="connsiteY1473" fmla="*/ 51167 h 1667221"/>
              <a:gd name="connsiteX1474" fmla="*/ 982005 w 1948239"/>
              <a:gd name="connsiteY1474" fmla="*/ 45482 h 1667221"/>
              <a:gd name="connsiteX1475" fmla="*/ 1003508 w 1948239"/>
              <a:gd name="connsiteY1475" fmla="*/ 32691 h 1667221"/>
              <a:gd name="connsiteX1476" fmla="*/ 1080921 w 1948239"/>
              <a:gd name="connsiteY1476" fmla="*/ 27004 h 1667221"/>
              <a:gd name="connsiteX1477" fmla="*/ 1055117 w 1948239"/>
              <a:gd name="connsiteY1477" fmla="*/ 18477 h 1667221"/>
              <a:gd name="connsiteX1478" fmla="*/ 1039348 w 1948239"/>
              <a:gd name="connsiteY1478" fmla="*/ 12792 h 1667221"/>
              <a:gd name="connsiteX1479" fmla="*/ 1089523 w 1948239"/>
              <a:gd name="connsiteY1479" fmla="*/ 12792 h 1667221"/>
              <a:gd name="connsiteX1480" fmla="*/ 1145433 w 1948239"/>
              <a:gd name="connsiteY1480" fmla="*/ 17056 h 1667221"/>
              <a:gd name="connsiteX1481" fmla="*/ 1174105 w 1948239"/>
              <a:gd name="connsiteY1481" fmla="*/ 19899 h 1667221"/>
              <a:gd name="connsiteX1482" fmla="*/ 1204209 w 1948239"/>
              <a:gd name="connsiteY1482" fmla="*/ 24163 h 1667221"/>
              <a:gd name="connsiteX1483" fmla="*/ 1234315 w 1948239"/>
              <a:gd name="connsiteY1483" fmla="*/ 27004 h 1667221"/>
              <a:gd name="connsiteX1484" fmla="*/ 1264420 w 1948239"/>
              <a:gd name="connsiteY1484" fmla="*/ 29847 h 1667221"/>
              <a:gd name="connsiteX1485" fmla="*/ 1238615 w 1948239"/>
              <a:gd name="connsiteY1485" fmla="*/ 18477 h 1667221"/>
              <a:gd name="connsiteX1486" fmla="*/ 1278755 w 1948239"/>
              <a:gd name="connsiteY1486" fmla="*/ 29847 h 1667221"/>
              <a:gd name="connsiteX1487" fmla="*/ 1298826 w 1948239"/>
              <a:gd name="connsiteY1487" fmla="*/ 36954 h 1667221"/>
              <a:gd name="connsiteX1488" fmla="*/ 1318896 w 1948239"/>
              <a:gd name="connsiteY1488" fmla="*/ 45482 h 1667221"/>
              <a:gd name="connsiteX1489" fmla="*/ 1356169 w 1948239"/>
              <a:gd name="connsiteY1489" fmla="*/ 56853 h 1667221"/>
              <a:gd name="connsiteX1490" fmla="*/ 1387708 w 1948239"/>
              <a:gd name="connsiteY1490" fmla="*/ 59696 h 1667221"/>
              <a:gd name="connsiteX1491" fmla="*/ 1351869 w 1948239"/>
              <a:gd name="connsiteY1491" fmla="*/ 39797 h 1667221"/>
              <a:gd name="connsiteX1492" fmla="*/ 1313161 w 1948239"/>
              <a:gd name="connsiteY1492" fmla="*/ 21320 h 1667221"/>
              <a:gd name="connsiteX1493" fmla="*/ 1343267 w 1948239"/>
              <a:gd name="connsiteY1493" fmla="*/ 22740 h 1667221"/>
              <a:gd name="connsiteX1494" fmla="*/ 1250083 w 1948239"/>
              <a:gd name="connsiteY1494" fmla="*/ 0 h 1667221"/>
              <a:gd name="connsiteX1495" fmla="*/ 1295958 w 1948239"/>
              <a:gd name="connsiteY1495" fmla="*/ 15634 h 1667221"/>
              <a:gd name="connsiteX1496" fmla="*/ 1250083 w 1948239"/>
              <a:gd name="connsiteY1496" fmla="*/ 0 h 166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Lst>
            <a:rect l="l" t="t" r="r" b="b"/>
            <a:pathLst>
              <a:path w="1948239" h="1667221">
                <a:moveTo>
                  <a:pt x="560145" y="1648531"/>
                </a:moveTo>
                <a:lnTo>
                  <a:pt x="582677" y="1650706"/>
                </a:lnTo>
                <a:lnTo>
                  <a:pt x="575942" y="1650697"/>
                </a:lnTo>
                <a:close/>
                <a:moveTo>
                  <a:pt x="547629" y="1647322"/>
                </a:moveTo>
                <a:cubicBezTo>
                  <a:pt x="549063" y="1646966"/>
                  <a:pt x="553094" y="1647499"/>
                  <a:pt x="558291" y="1648276"/>
                </a:cubicBezTo>
                <a:lnTo>
                  <a:pt x="560145" y="1648531"/>
                </a:lnTo>
                <a:close/>
                <a:moveTo>
                  <a:pt x="1035048" y="1645899"/>
                </a:moveTo>
                <a:cubicBezTo>
                  <a:pt x="1029313" y="1655848"/>
                  <a:pt x="1016410" y="1655848"/>
                  <a:pt x="1002074" y="1655848"/>
                </a:cubicBezTo>
                <a:cubicBezTo>
                  <a:pt x="987738" y="1655848"/>
                  <a:pt x="970535" y="1657270"/>
                  <a:pt x="959066" y="1665798"/>
                </a:cubicBezTo>
                <a:cubicBezTo>
                  <a:pt x="951899" y="1654427"/>
                  <a:pt x="1014977" y="1653006"/>
                  <a:pt x="1035048" y="1645899"/>
                </a:cubicBezTo>
                <a:close/>
                <a:moveTo>
                  <a:pt x="1139699" y="1628844"/>
                </a:moveTo>
                <a:lnTo>
                  <a:pt x="1137849" y="1630679"/>
                </a:lnTo>
                <a:lnTo>
                  <a:pt x="1135061" y="1629244"/>
                </a:lnTo>
                <a:close/>
                <a:moveTo>
                  <a:pt x="1057984" y="1590468"/>
                </a:moveTo>
                <a:cubicBezTo>
                  <a:pt x="1070887" y="1607525"/>
                  <a:pt x="1017843" y="1600418"/>
                  <a:pt x="1000641" y="1600418"/>
                </a:cubicBezTo>
                <a:cubicBezTo>
                  <a:pt x="1022145" y="1601839"/>
                  <a:pt x="1053684" y="1614630"/>
                  <a:pt x="1090957" y="1596154"/>
                </a:cubicBezTo>
                <a:cubicBezTo>
                  <a:pt x="1080921" y="1597575"/>
                  <a:pt x="1069453" y="1597575"/>
                  <a:pt x="1059418" y="1597575"/>
                </a:cubicBezTo>
                <a:lnTo>
                  <a:pt x="1066585" y="1596154"/>
                </a:lnTo>
                <a:close/>
                <a:moveTo>
                  <a:pt x="642245" y="1576256"/>
                </a:moveTo>
                <a:cubicBezTo>
                  <a:pt x="645112" y="1583361"/>
                  <a:pt x="679518" y="1586204"/>
                  <a:pt x="666617" y="1591890"/>
                </a:cubicBezTo>
                <a:lnTo>
                  <a:pt x="650846" y="1590468"/>
                </a:lnTo>
                <a:cubicBezTo>
                  <a:pt x="673784" y="1591890"/>
                  <a:pt x="660882" y="1608946"/>
                  <a:pt x="695288" y="1606103"/>
                </a:cubicBezTo>
                <a:cubicBezTo>
                  <a:pt x="688120" y="1604682"/>
                  <a:pt x="682385" y="1604682"/>
                  <a:pt x="675218" y="1603261"/>
                </a:cubicBezTo>
                <a:cubicBezTo>
                  <a:pt x="699588" y="1603261"/>
                  <a:pt x="645112" y="1586204"/>
                  <a:pt x="683820" y="1587625"/>
                </a:cubicBezTo>
                <a:cubicBezTo>
                  <a:pt x="699588" y="1589047"/>
                  <a:pt x="660882" y="1576256"/>
                  <a:pt x="642245" y="1576256"/>
                </a:cubicBezTo>
                <a:close/>
                <a:moveTo>
                  <a:pt x="718987" y="1574456"/>
                </a:moveTo>
                <a:cubicBezTo>
                  <a:pt x="714014" y="1574300"/>
                  <a:pt x="708548" y="1575189"/>
                  <a:pt x="702455" y="1577676"/>
                </a:cubicBezTo>
                <a:cubicBezTo>
                  <a:pt x="719658" y="1593311"/>
                  <a:pt x="731127" y="1580519"/>
                  <a:pt x="754064" y="1589047"/>
                </a:cubicBezTo>
                <a:cubicBezTo>
                  <a:pt x="744388" y="1584782"/>
                  <a:pt x="733905" y="1574922"/>
                  <a:pt x="718987" y="1574456"/>
                </a:cubicBezTo>
                <a:close/>
                <a:moveTo>
                  <a:pt x="381333" y="1556357"/>
                </a:moveTo>
                <a:cubicBezTo>
                  <a:pt x="388502"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7" y="1489287"/>
                </a:moveTo>
                <a:cubicBezTo>
                  <a:pt x="288868" y="1489909"/>
                  <a:pt x="288151" y="1491686"/>
                  <a:pt x="288151" y="1495239"/>
                </a:cubicBezTo>
                <a:cubicBezTo>
                  <a:pt x="292451" y="1499503"/>
                  <a:pt x="332591" y="1522244"/>
                  <a:pt x="329724" y="1529351"/>
                </a:cubicBezTo>
                <a:lnTo>
                  <a:pt x="346927" y="1525088"/>
                </a:lnTo>
                <a:cubicBezTo>
                  <a:pt x="323990" y="1516560"/>
                  <a:pt x="309654" y="1495239"/>
                  <a:pt x="319690" y="1498082"/>
                </a:cubicBezTo>
                <a:cubicBezTo>
                  <a:pt x="304637" y="1495950"/>
                  <a:pt x="294423" y="1487422"/>
                  <a:pt x="290257" y="1489287"/>
                </a:cubicBezTo>
                <a:close/>
                <a:moveTo>
                  <a:pt x="1306498" y="1488997"/>
                </a:moveTo>
                <a:lnTo>
                  <a:pt x="1287357" y="1493818"/>
                </a:lnTo>
                <a:lnTo>
                  <a:pt x="1284179" y="1494378"/>
                </a:lnTo>
                <a:lnTo>
                  <a:pt x="1285924" y="1492396"/>
                </a:lnTo>
                <a:close/>
                <a:moveTo>
                  <a:pt x="1437884" y="1485290"/>
                </a:moveTo>
                <a:cubicBezTo>
                  <a:pt x="1430715" y="1488132"/>
                  <a:pt x="1416379"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1" y="1442811"/>
                </a:lnTo>
                <a:lnTo>
                  <a:pt x="1376239" y="1451178"/>
                </a:lnTo>
                <a:lnTo>
                  <a:pt x="1375386" y="1449993"/>
                </a:lnTo>
                <a:close/>
                <a:moveTo>
                  <a:pt x="1493793" y="1441229"/>
                </a:moveTo>
                <a:cubicBezTo>
                  <a:pt x="1485191" y="1442650"/>
                  <a:pt x="1476590" y="1454021"/>
                  <a:pt x="1467988" y="1455442"/>
                </a:cubicBezTo>
                <a:cubicBezTo>
                  <a:pt x="1463688" y="1448335"/>
                  <a:pt x="1460821" y="1452599"/>
                  <a:pt x="1447918" y="1461128"/>
                </a:cubicBezTo>
                <a:cubicBezTo>
                  <a:pt x="1445051" y="1462549"/>
                  <a:pt x="1440751" y="1463969"/>
                  <a:pt x="1435017" y="1468233"/>
                </a:cubicBezTo>
                <a:cubicBezTo>
                  <a:pt x="1440751" y="1466813"/>
                  <a:pt x="1445051" y="1463969"/>
                  <a:pt x="1449353" y="1461128"/>
                </a:cubicBezTo>
                <a:cubicBezTo>
                  <a:pt x="1466555" y="1452599"/>
                  <a:pt x="1470855" y="1463969"/>
                  <a:pt x="1493793" y="1441229"/>
                </a:cubicBezTo>
                <a:close/>
                <a:moveTo>
                  <a:pt x="1386812" y="1428968"/>
                </a:moveTo>
                <a:cubicBezTo>
                  <a:pt x="1390216" y="1429146"/>
                  <a:pt x="1392008" y="1430567"/>
                  <a:pt x="1392008" y="1432699"/>
                </a:cubicBezTo>
                <a:cubicBezTo>
                  <a:pt x="1384841" y="1434122"/>
                  <a:pt x="1377672" y="1434122"/>
                  <a:pt x="1371938" y="1432699"/>
                </a:cubicBezTo>
                <a:cubicBezTo>
                  <a:pt x="1378390" y="1429857"/>
                  <a:pt x="1383407" y="1428791"/>
                  <a:pt x="1386812" y="1428968"/>
                </a:cubicBezTo>
                <a:close/>
                <a:moveTo>
                  <a:pt x="1629984" y="1402852"/>
                </a:moveTo>
                <a:lnTo>
                  <a:pt x="1624252" y="1405694"/>
                </a:lnTo>
                <a:lnTo>
                  <a:pt x="1627116" y="1404273"/>
                </a:lnTo>
                <a:cubicBezTo>
                  <a:pt x="1628549" y="1404273"/>
                  <a:pt x="1628549" y="1402852"/>
                  <a:pt x="1629984" y="1402852"/>
                </a:cubicBezTo>
                <a:close/>
                <a:moveTo>
                  <a:pt x="1506695" y="1361633"/>
                </a:moveTo>
                <a:lnTo>
                  <a:pt x="1506695" y="1367318"/>
                </a:lnTo>
                <a:cubicBezTo>
                  <a:pt x="1500960" y="1368740"/>
                  <a:pt x="1498093" y="1368740"/>
                  <a:pt x="1506695" y="1361633"/>
                </a:cubicBezTo>
                <a:close/>
                <a:moveTo>
                  <a:pt x="78422" y="1263629"/>
                </a:moveTo>
                <a:cubicBezTo>
                  <a:pt x="77504" y="1263207"/>
                  <a:pt x="76698" y="1263917"/>
                  <a:pt x="75981" y="1266404"/>
                </a:cubicBezTo>
                <a:cubicBezTo>
                  <a:pt x="81715" y="1277775"/>
                  <a:pt x="84582" y="1291989"/>
                  <a:pt x="90316" y="1304781"/>
                </a:cubicBezTo>
                <a:cubicBezTo>
                  <a:pt x="94616" y="1316152"/>
                  <a:pt x="100351" y="1326100"/>
                  <a:pt x="110387" y="1326100"/>
                </a:cubicBezTo>
                <a:lnTo>
                  <a:pt x="100351" y="1303360"/>
                </a:lnTo>
                <a:lnTo>
                  <a:pt x="94616" y="1291989"/>
                </a:lnTo>
                <a:lnTo>
                  <a:pt x="90316" y="1280618"/>
                </a:lnTo>
                <a:cubicBezTo>
                  <a:pt x="84940" y="1276354"/>
                  <a:pt x="81177" y="1264895"/>
                  <a:pt x="78422" y="1263629"/>
                </a:cubicBezTo>
                <a:close/>
                <a:moveTo>
                  <a:pt x="22938" y="1131378"/>
                </a:moveTo>
                <a:cubicBezTo>
                  <a:pt x="25805" y="1152697"/>
                  <a:pt x="27238" y="1172596"/>
                  <a:pt x="31539" y="1193917"/>
                </a:cubicBezTo>
                <a:cubicBezTo>
                  <a:pt x="24372" y="1169754"/>
                  <a:pt x="24372" y="1166911"/>
                  <a:pt x="24372" y="1162647"/>
                </a:cubicBezTo>
                <a:cubicBezTo>
                  <a:pt x="24372" y="1158384"/>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3"/>
                  <a:pt x="759799" y="1125693"/>
                  <a:pt x="759799" y="1125693"/>
                </a:cubicBezTo>
                <a:lnTo>
                  <a:pt x="748331" y="1128536"/>
                </a:lnTo>
                <a:lnTo>
                  <a:pt x="746896" y="1128536"/>
                </a:lnTo>
                <a:lnTo>
                  <a:pt x="745781" y="1134856"/>
                </a:lnTo>
                <a:lnTo>
                  <a:pt x="745642" y="1135643"/>
                </a:lnTo>
                <a:cubicBezTo>
                  <a:pt x="746538" y="1137775"/>
                  <a:pt x="748330" y="1139906"/>
                  <a:pt x="749763" y="1142749"/>
                </a:cubicBezTo>
                <a:cubicBezTo>
                  <a:pt x="748331" y="1142749"/>
                  <a:pt x="749763" y="1141328"/>
                  <a:pt x="749763"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3"/>
                  <a:pt x="762666"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lnTo>
                  <a:pt x="711056" y="1128536"/>
                </a:lnTo>
                <a:close/>
                <a:moveTo>
                  <a:pt x="94616" y="1111480"/>
                </a:moveTo>
                <a:cubicBezTo>
                  <a:pt x="93184" y="1125694"/>
                  <a:pt x="91749" y="1128537"/>
                  <a:pt x="101785" y="1149856"/>
                </a:cubicBezTo>
                <a:cubicBezTo>
                  <a:pt x="101785" y="1134221"/>
                  <a:pt x="98918" y="1115744"/>
                  <a:pt x="94616" y="1111480"/>
                </a:cubicBezTo>
                <a:close/>
                <a:moveTo>
                  <a:pt x="787396" y="1107039"/>
                </a:moveTo>
                <a:lnTo>
                  <a:pt x="787685" y="1107095"/>
                </a:lnTo>
                <a:lnTo>
                  <a:pt x="787574" y="1107216"/>
                </a:lnTo>
                <a:cubicBezTo>
                  <a:pt x="783811" y="1107571"/>
                  <a:pt x="779869" y="1107216"/>
                  <a:pt x="781302" y="1108638"/>
                </a:cubicBezTo>
                <a:cubicBezTo>
                  <a:pt x="783453" y="1108638"/>
                  <a:pt x="785245" y="1107572"/>
                  <a:pt x="787396" y="1107039"/>
                </a:cubicBezTo>
                <a:close/>
                <a:moveTo>
                  <a:pt x="736862" y="1098688"/>
                </a:moveTo>
                <a:cubicBezTo>
                  <a:pt x="735427" y="1102951"/>
                  <a:pt x="736862" y="1111479"/>
                  <a:pt x="732560" y="1118586"/>
                </a:cubicBezTo>
                <a:cubicBezTo>
                  <a:pt x="731126" y="1117165"/>
                  <a:pt x="726826" y="1112901"/>
                  <a:pt x="726826" y="1107215"/>
                </a:cubicBezTo>
                <a:cubicBezTo>
                  <a:pt x="726826" y="1101531"/>
                  <a:pt x="729693" y="1097267"/>
                  <a:pt x="736862" y="1098688"/>
                </a:cubicBezTo>
                <a:close/>
                <a:moveTo>
                  <a:pt x="799940" y="1080212"/>
                </a:moveTo>
                <a:lnTo>
                  <a:pt x="797072" y="1084475"/>
                </a:lnTo>
                <a:lnTo>
                  <a:pt x="807107" y="1087317"/>
                </a:lnTo>
                <a:close/>
                <a:moveTo>
                  <a:pt x="766786" y="1077545"/>
                </a:moveTo>
                <a:cubicBezTo>
                  <a:pt x="770549" y="1078078"/>
                  <a:pt x="774850" y="1079499"/>
                  <a:pt x="779867" y="1080209"/>
                </a:cubicBezTo>
                <a:cubicBezTo>
                  <a:pt x="772700" y="1078789"/>
                  <a:pt x="772700" y="1085896"/>
                  <a:pt x="772700" y="1085896"/>
                </a:cubicBezTo>
                <a:cubicBezTo>
                  <a:pt x="772700" y="1073102"/>
                  <a:pt x="761230" y="1083052"/>
                  <a:pt x="756930" y="1080209"/>
                </a:cubicBezTo>
                <a:cubicBezTo>
                  <a:pt x="759797" y="1077367"/>
                  <a:pt x="763023" y="1077012"/>
                  <a:pt x="766786" y="1077545"/>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3" y="1041835"/>
                  <a:pt x="1632850" y="1036149"/>
                  <a:pt x="1627116" y="1027621"/>
                </a:cubicBezTo>
                <a:close/>
                <a:moveTo>
                  <a:pt x="1580704" y="1027620"/>
                </a:moveTo>
                <a:cubicBezTo>
                  <a:pt x="1581959" y="1026910"/>
                  <a:pt x="1582676" y="1026910"/>
                  <a:pt x="1582676" y="1030462"/>
                </a:cubicBezTo>
                <a:cubicBezTo>
                  <a:pt x="1582676" y="1041833"/>
                  <a:pt x="1578374" y="1030462"/>
                  <a:pt x="1575507" y="1029042"/>
                </a:cubicBezTo>
                <a:cubicBezTo>
                  <a:pt x="1577657" y="1029752"/>
                  <a:pt x="1579449" y="1028331"/>
                  <a:pt x="1580704" y="1027620"/>
                </a:cubicBezTo>
                <a:close/>
                <a:moveTo>
                  <a:pt x="822877" y="1024780"/>
                </a:moveTo>
                <a:lnTo>
                  <a:pt x="824310" y="1030464"/>
                </a:lnTo>
                <a:lnTo>
                  <a:pt x="827177" y="1029044"/>
                </a:lnTo>
                <a:close/>
                <a:moveTo>
                  <a:pt x="1625683" y="1014829"/>
                </a:moveTo>
                <a:lnTo>
                  <a:pt x="1631417" y="1016250"/>
                </a:lnTo>
                <a:lnTo>
                  <a:pt x="1628550" y="1021936"/>
                </a:lnTo>
                <a:close/>
                <a:moveTo>
                  <a:pt x="1577119" y="1012873"/>
                </a:moveTo>
                <a:cubicBezTo>
                  <a:pt x="1579090" y="1013051"/>
                  <a:pt x="1581241" y="1014117"/>
                  <a:pt x="1584108" y="1017670"/>
                </a:cubicBezTo>
                <a:cubicBezTo>
                  <a:pt x="1578373" y="1017670"/>
                  <a:pt x="1574072" y="1016249"/>
                  <a:pt x="1571205" y="1013406"/>
                </a:cubicBezTo>
                <a:cubicBezTo>
                  <a:pt x="1573356" y="1013406"/>
                  <a:pt x="1575147" y="1012696"/>
                  <a:pt x="1577119" y="1012873"/>
                </a:cubicBezTo>
                <a:close/>
                <a:moveTo>
                  <a:pt x="1632850" y="1002038"/>
                </a:moveTo>
                <a:lnTo>
                  <a:pt x="1641452" y="1010566"/>
                </a:lnTo>
                <a:cubicBezTo>
                  <a:pt x="1634283" y="1011987"/>
                  <a:pt x="1638584" y="1004881"/>
                  <a:pt x="1632850" y="1002038"/>
                </a:cubicBezTo>
                <a:close/>
                <a:moveTo>
                  <a:pt x="800835" y="993864"/>
                </a:moveTo>
                <a:lnTo>
                  <a:pt x="809974" y="996351"/>
                </a:lnTo>
                <a:lnTo>
                  <a:pt x="809975" y="996351"/>
                </a:lnTo>
                <a:cubicBezTo>
                  <a:pt x="805673" y="996351"/>
                  <a:pt x="799938" y="997772"/>
                  <a:pt x="797071" y="997772"/>
                </a:cubicBezTo>
                <a:cubicBezTo>
                  <a:pt x="796355" y="994219"/>
                  <a:pt x="798147" y="993509"/>
                  <a:pt x="800835" y="993864"/>
                </a:cubicBezTo>
                <a:close/>
                <a:moveTo>
                  <a:pt x="1500961" y="979296"/>
                </a:moveTo>
                <a:cubicBezTo>
                  <a:pt x="1502395" y="986403"/>
                  <a:pt x="1510997" y="986403"/>
                  <a:pt x="1510997" y="986403"/>
                </a:cubicBezTo>
                <a:cubicBezTo>
                  <a:pt x="1492360" y="984981"/>
                  <a:pt x="1509562" y="999194"/>
                  <a:pt x="1508129" y="1003458"/>
                </a:cubicBezTo>
                <a:cubicBezTo>
                  <a:pt x="1499528" y="997774"/>
                  <a:pt x="1502395" y="990667"/>
                  <a:pt x="1500961" y="979296"/>
                </a:cubicBezTo>
                <a:close/>
                <a:moveTo>
                  <a:pt x="851549" y="970769"/>
                </a:moveTo>
                <a:cubicBezTo>
                  <a:pt x="854416" y="977876"/>
                  <a:pt x="851549" y="990667"/>
                  <a:pt x="847247" y="994931"/>
                </a:cubicBezTo>
                <a:cubicBezTo>
                  <a:pt x="851549" y="1000616"/>
                  <a:pt x="863017" y="997774"/>
                  <a:pt x="865884" y="996352"/>
                </a:cubicBezTo>
                <a:cubicBezTo>
                  <a:pt x="835778" y="983560"/>
                  <a:pt x="871619" y="989246"/>
                  <a:pt x="864450" y="979296"/>
                </a:cubicBezTo>
                <a:cubicBezTo>
                  <a:pt x="861583" y="977876"/>
                  <a:pt x="860150" y="982139"/>
                  <a:pt x="855849" y="980717"/>
                </a:cubicBezTo>
                <a:cubicBezTo>
                  <a:pt x="852981" y="977876"/>
                  <a:pt x="854416" y="975032"/>
                  <a:pt x="857283" y="973612"/>
                </a:cubicBezTo>
                <a:cubicBezTo>
                  <a:pt x="855849" y="973612"/>
                  <a:pt x="852981" y="972189"/>
                  <a:pt x="851549" y="970769"/>
                </a:cubicBezTo>
                <a:close/>
                <a:moveTo>
                  <a:pt x="907458" y="956554"/>
                </a:moveTo>
                <a:lnTo>
                  <a:pt x="907458" y="957975"/>
                </a:lnTo>
                <a:lnTo>
                  <a:pt x="906025" y="957975"/>
                </a:lnTo>
                <a:close/>
                <a:moveTo>
                  <a:pt x="1469422" y="953711"/>
                </a:moveTo>
                <a:cubicBezTo>
                  <a:pt x="1478023" y="950868"/>
                  <a:pt x="1478023" y="963661"/>
                  <a:pt x="1482323" y="967925"/>
                </a:cubicBezTo>
                <a:cubicBezTo>
                  <a:pt x="1478023" y="966502"/>
                  <a:pt x="1475156" y="963661"/>
                  <a:pt x="1473722" y="970766"/>
                </a:cubicBezTo>
                <a:cubicBezTo>
                  <a:pt x="1467987" y="967925"/>
                  <a:pt x="1469422" y="959397"/>
                  <a:pt x="1469422" y="953711"/>
                </a:cubicBezTo>
                <a:close/>
                <a:moveTo>
                  <a:pt x="1917416" y="950158"/>
                </a:moveTo>
                <a:cubicBezTo>
                  <a:pt x="1919208" y="949447"/>
                  <a:pt x="1921000" y="949447"/>
                  <a:pt x="1922434" y="950868"/>
                </a:cubicBezTo>
                <a:lnTo>
                  <a:pt x="1912398" y="953711"/>
                </a:lnTo>
                <a:cubicBezTo>
                  <a:pt x="1913832" y="952290"/>
                  <a:pt x="1915623" y="950868"/>
                  <a:pt x="1917416" y="950158"/>
                </a:cubicBezTo>
                <a:close/>
                <a:moveTo>
                  <a:pt x="1499528" y="948027"/>
                </a:moveTo>
                <a:lnTo>
                  <a:pt x="1492359" y="955134"/>
                </a:lnTo>
                <a:lnTo>
                  <a:pt x="1499528" y="959398"/>
                </a:lnTo>
                <a:close/>
                <a:moveTo>
                  <a:pt x="1379107" y="942342"/>
                </a:moveTo>
                <a:cubicBezTo>
                  <a:pt x="1380540" y="948027"/>
                  <a:pt x="1383407" y="953713"/>
                  <a:pt x="1384842" y="956556"/>
                </a:cubicBezTo>
                <a:cubicBezTo>
                  <a:pt x="1374806" y="956556"/>
                  <a:pt x="1377673" y="948027"/>
                  <a:pt x="1379107" y="942342"/>
                </a:cubicBezTo>
                <a:close/>
                <a:moveTo>
                  <a:pt x="1287177" y="930616"/>
                </a:moveTo>
                <a:cubicBezTo>
                  <a:pt x="1288790" y="930616"/>
                  <a:pt x="1290939" y="930971"/>
                  <a:pt x="1291656" y="930971"/>
                </a:cubicBezTo>
                <a:cubicBezTo>
                  <a:pt x="1293091" y="932392"/>
                  <a:pt x="1295958" y="932392"/>
                  <a:pt x="1294525" y="936658"/>
                </a:cubicBezTo>
                <a:lnTo>
                  <a:pt x="1285922" y="932392"/>
                </a:lnTo>
                <a:cubicBezTo>
                  <a:pt x="1284489" y="930971"/>
                  <a:pt x="1285564" y="930616"/>
                  <a:pt x="1287177" y="930616"/>
                </a:cubicBezTo>
                <a:close/>
                <a:moveTo>
                  <a:pt x="815708" y="929549"/>
                </a:moveTo>
                <a:cubicBezTo>
                  <a:pt x="820010" y="928128"/>
                  <a:pt x="818575" y="933813"/>
                  <a:pt x="818575" y="935235"/>
                </a:cubicBezTo>
                <a:cubicBezTo>
                  <a:pt x="817141" y="935235"/>
                  <a:pt x="815708" y="936656"/>
                  <a:pt x="812841" y="935235"/>
                </a:cubicBezTo>
                <a:close/>
                <a:moveTo>
                  <a:pt x="915163" y="926707"/>
                </a:moveTo>
                <a:cubicBezTo>
                  <a:pt x="914267" y="925997"/>
                  <a:pt x="913909" y="926707"/>
                  <a:pt x="914626" y="930971"/>
                </a:cubicBezTo>
                <a:lnTo>
                  <a:pt x="918926" y="930971"/>
                </a:lnTo>
                <a:cubicBezTo>
                  <a:pt x="917493" y="929550"/>
                  <a:pt x="916059" y="927418"/>
                  <a:pt x="915163" y="926707"/>
                </a:cubicBezTo>
                <a:close/>
                <a:moveTo>
                  <a:pt x="1414946" y="925285"/>
                </a:moveTo>
                <a:lnTo>
                  <a:pt x="1412079" y="929549"/>
                </a:lnTo>
                <a:lnTo>
                  <a:pt x="1419247" y="928128"/>
                </a:lnTo>
                <a:close/>
                <a:moveTo>
                  <a:pt x="1475156" y="913916"/>
                </a:moveTo>
                <a:cubicBezTo>
                  <a:pt x="1476591" y="915337"/>
                  <a:pt x="1475156" y="915337"/>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4"/>
                </a:moveTo>
                <a:cubicBezTo>
                  <a:pt x="913192" y="911073"/>
                  <a:pt x="910325" y="921021"/>
                  <a:pt x="908892" y="923864"/>
                </a:cubicBezTo>
                <a:cubicBezTo>
                  <a:pt x="913192" y="923864"/>
                  <a:pt x="918926" y="916757"/>
                  <a:pt x="913192" y="912494"/>
                </a:cubicBezTo>
                <a:close/>
                <a:moveTo>
                  <a:pt x="1227148" y="895438"/>
                </a:moveTo>
                <a:lnTo>
                  <a:pt x="1225713" y="911073"/>
                </a:lnTo>
                <a:cubicBezTo>
                  <a:pt x="1221412" y="905387"/>
                  <a:pt x="1225713" y="894017"/>
                  <a:pt x="1227148" y="895438"/>
                </a:cubicBezTo>
                <a:close/>
                <a:moveTo>
                  <a:pt x="888822" y="895438"/>
                </a:moveTo>
                <a:cubicBezTo>
                  <a:pt x="891689" y="896859"/>
                  <a:pt x="893122" y="901123"/>
                  <a:pt x="900290"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5" y="886909"/>
                  <a:pt x="848682" y="892595"/>
                  <a:pt x="848682" y="892595"/>
                </a:cubicBezTo>
                <a:close/>
                <a:moveTo>
                  <a:pt x="876636" y="883357"/>
                </a:moveTo>
                <a:cubicBezTo>
                  <a:pt x="872694" y="884423"/>
                  <a:pt x="870186" y="886910"/>
                  <a:pt x="871619" y="891174"/>
                </a:cubicBezTo>
                <a:lnTo>
                  <a:pt x="890255" y="888331"/>
                </a:lnTo>
                <a:lnTo>
                  <a:pt x="881653" y="888331"/>
                </a:lnTo>
                <a:lnTo>
                  <a:pt x="890255" y="884067"/>
                </a:lnTo>
                <a:cubicBezTo>
                  <a:pt x="885954" y="882646"/>
                  <a:pt x="880578" y="882290"/>
                  <a:pt x="876636" y="883357"/>
                </a:cubicBezTo>
                <a:close/>
                <a:moveTo>
                  <a:pt x="1364771" y="881224"/>
                </a:moveTo>
                <a:cubicBezTo>
                  <a:pt x="1356170" y="913916"/>
                  <a:pt x="1353303" y="875540"/>
                  <a:pt x="1341834" y="882646"/>
                </a:cubicBezTo>
                <a:cubicBezTo>
                  <a:pt x="1343267" y="886910"/>
                  <a:pt x="1347568" y="888331"/>
                  <a:pt x="1347568" y="892595"/>
                </a:cubicBezTo>
                <a:cubicBezTo>
                  <a:pt x="1343267" y="894017"/>
                  <a:pt x="1338967" y="892595"/>
                  <a:pt x="1336099" y="889752"/>
                </a:cubicBezTo>
                <a:cubicBezTo>
                  <a:pt x="1334665" y="892595"/>
                  <a:pt x="1334665" y="895438"/>
                  <a:pt x="1333232" y="896859"/>
                </a:cubicBezTo>
                <a:cubicBezTo>
                  <a:pt x="1341834" y="894017"/>
                  <a:pt x="1359037" y="896859"/>
                  <a:pt x="1367638" y="902545"/>
                </a:cubicBezTo>
                <a:cubicBezTo>
                  <a:pt x="1373373" y="898281"/>
                  <a:pt x="1366204" y="885488"/>
                  <a:pt x="1364771" y="881224"/>
                </a:cubicBezTo>
                <a:close/>
                <a:moveTo>
                  <a:pt x="893122" y="869853"/>
                </a:moveTo>
                <a:lnTo>
                  <a:pt x="881653" y="881224"/>
                </a:lnTo>
                <a:lnTo>
                  <a:pt x="883087" y="881224"/>
                </a:lnTo>
                <a:lnTo>
                  <a:pt x="891689" y="882646"/>
                </a:lnTo>
                <a:lnTo>
                  <a:pt x="884520" y="879803"/>
                </a:lnTo>
                <a:close/>
                <a:moveTo>
                  <a:pt x="1154034" y="867010"/>
                </a:moveTo>
                <a:lnTo>
                  <a:pt x="1164068" y="871274"/>
                </a:lnTo>
                <a:lnTo>
                  <a:pt x="1161202" y="874117"/>
                </a:lnTo>
                <a:close/>
                <a:moveTo>
                  <a:pt x="918926" y="864169"/>
                </a:moveTo>
                <a:lnTo>
                  <a:pt x="917287" y="865793"/>
                </a:lnTo>
                <a:lnTo>
                  <a:pt x="910325" y="867012"/>
                </a:lnTo>
                <a:lnTo>
                  <a:pt x="918926" y="872696"/>
                </a:lnTo>
                <a:cubicBezTo>
                  <a:pt x="918926" y="870565"/>
                  <a:pt x="916776" y="868788"/>
                  <a:pt x="915701" y="867366"/>
                </a:cubicBezTo>
                <a:lnTo>
                  <a:pt x="917287" y="865793"/>
                </a:lnTo>
                <a:lnTo>
                  <a:pt x="921142" y="865119"/>
                </a:lnTo>
                <a:lnTo>
                  <a:pt x="932187" y="869854"/>
                </a:lnTo>
                <a:cubicBezTo>
                  <a:pt x="936846" y="870920"/>
                  <a:pt x="940430" y="870564"/>
                  <a:pt x="938996" y="867012"/>
                </a:cubicBezTo>
                <a:cubicBezTo>
                  <a:pt x="931829" y="866301"/>
                  <a:pt x="926811" y="865235"/>
                  <a:pt x="922510" y="864879"/>
                </a:cubicBezTo>
                <a:lnTo>
                  <a:pt x="921142" y="865119"/>
                </a:lnTo>
                <a:close/>
                <a:moveTo>
                  <a:pt x="851546" y="862746"/>
                </a:moveTo>
                <a:lnTo>
                  <a:pt x="848679" y="869853"/>
                </a:lnTo>
                <a:lnTo>
                  <a:pt x="842945" y="869853"/>
                </a:lnTo>
                <a:close/>
                <a:moveTo>
                  <a:pt x="940766" y="862525"/>
                </a:moveTo>
                <a:cubicBezTo>
                  <a:pt x="938280" y="863991"/>
                  <a:pt x="946882" y="869854"/>
                  <a:pt x="949031" y="874117"/>
                </a:cubicBezTo>
                <a:lnTo>
                  <a:pt x="947598" y="862748"/>
                </a:lnTo>
                <a:cubicBezTo>
                  <a:pt x="943656" y="862037"/>
                  <a:pt x="941595" y="862037"/>
                  <a:pt x="940766" y="862525"/>
                </a:cubicBezTo>
                <a:close/>
                <a:moveTo>
                  <a:pt x="1151636" y="862322"/>
                </a:moveTo>
                <a:lnTo>
                  <a:pt x="1156901" y="865589"/>
                </a:lnTo>
                <a:cubicBezTo>
                  <a:pt x="1154751" y="865589"/>
                  <a:pt x="1152600" y="864523"/>
                  <a:pt x="1151525" y="862924"/>
                </a:cubicBezTo>
                <a:close/>
                <a:moveTo>
                  <a:pt x="1204210" y="851377"/>
                </a:moveTo>
                <a:cubicBezTo>
                  <a:pt x="1202776" y="859905"/>
                  <a:pt x="1208510" y="872696"/>
                  <a:pt x="1218546" y="871276"/>
                </a:cubicBezTo>
                <a:lnTo>
                  <a:pt x="1209944" y="852798"/>
                </a:lnTo>
                <a:lnTo>
                  <a:pt x="1211377" y="861326"/>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5"/>
                </a:moveTo>
                <a:cubicBezTo>
                  <a:pt x="22042" y="832011"/>
                  <a:pt x="19354" y="836097"/>
                  <a:pt x="15770" y="844270"/>
                </a:cubicBezTo>
                <a:lnTo>
                  <a:pt x="15770" y="872697"/>
                </a:lnTo>
                <a:cubicBezTo>
                  <a:pt x="15770" y="859905"/>
                  <a:pt x="17203" y="862747"/>
                  <a:pt x="20070" y="859905"/>
                </a:cubicBezTo>
                <a:cubicBezTo>
                  <a:pt x="24372" y="881224"/>
                  <a:pt x="15770" y="894016"/>
                  <a:pt x="11469" y="911073"/>
                </a:cubicBezTo>
                <a:cubicBezTo>
                  <a:pt x="15770" y="902544"/>
                  <a:pt x="22937" y="869854"/>
                  <a:pt x="31539" y="875540"/>
                </a:cubicBezTo>
                <a:cubicBezTo>
                  <a:pt x="32973" y="882645"/>
                  <a:pt x="32973" y="891174"/>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7"/>
                </a:cubicBezTo>
                <a:cubicBezTo>
                  <a:pt x="35840" y="876961"/>
                  <a:pt x="34406" y="875540"/>
                  <a:pt x="32973" y="874117"/>
                </a:cubicBezTo>
                <a:cubicBezTo>
                  <a:pt x="30823" y="851732"/>
                  <a:pt x="30285" y="827747"/>
                  <a:pt x="24103" y="830945"/>
                </a:cubicBezTo>
                <a:close/>
                <a:moveTo>
                  <a:pt x="1246321" y="825793"/>
                </a:moveTo>
                <a:cubicBezTo>
                  <a:pt x="1242916" y="824372"/>
                  <a:pt x="1239333" y="824372"/>
                  <a:pt x="1237182" y="827215"/>
                </a:cubicBezTo>
                <a:cubicBezTo>
                  <a:pt x="1234314" y="827215"/>
                  <a:pt x="1247217" y="831478"/>
                  <a:pt x="1254385" y="832899"/>
                </a:cubicBezTo>
                <a:cubicBezTo>
                  <a:pt x="1252951" y="830057"/>
                  <a:pt x="1249725" y="827214"/>
                  <a:pt x="1246321" y="825793"/>
                </a:cubicBezTo>
                <a:close/>
                <a:moveTo>
                  <a:pt x="1260119" y="822951"/>
                </a:moveTo>
                <a:cubicBezTo>
                  <a:pt x="1258686" y="825792"/>
                  <a:pt x="1251517" y="828635"/>
                  <a:pt x="1261553" y="828635"/>
                </a:cubicBezTo>
                <a:close/>
                <a:moveTo>
                  <a:pt x="1166937" y="794523"/>
                </a:moveTo>
                <a:cubicBezTo>
                  <a:pt x="1167654" y="802340"/>
                  <a:pt x="1167654" y="807670"/>
                  <a:pt x="1168370" y="812290"/>
                </a:cubicBezTo>
                <a:lnTo>
                  <a:pt x="1170089" y="816337"/>
                </a:lnTo>
                <a:lnTo>
                  <a:pt x="1169804" y="817265"/>
                </a:lnTo>
                <a:lnTo>
                  <a:pt x="1170735" y="817858"/>
                </a:lnTo>
                <a:lnTo>
                  <a:pt x="1174104" y="825792"/>
                </a:lnTo>
                <a:lnTo>
                  <a:pt x="1179838" y="817265"/>
                </a:lnTo>
                <a:cubicBezTo>
                  <a:pt x="1177688" y="817265"/>
                  <a:pt x="1176254" y="819397"/>
                  <a:pt x="1174821" y="820462"/>
                </a:cubicBezTo>
                <a:lnTo>
                  <a:pt x="1170735" y="817858"/>
                </a:lnTo>
                <a:lnTo>
                  <a:pt x="1170089" y="816337"/>
                </a:lnTo>
                <a:lnTo>
                  <a:pt x="1174284"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914626" y="767519"/>
                </a:moveTo>
                <a:lnTo>
                  <a:pt x="911759" y="771782"/>
                </a:lnTo>
                <a:lnTo>
                  <a:pt x="914626" y="768940"/>
                </a:lnTo>
                <a:cubicBezTo>
                  <a:pt x="914626" y="768940"/>
                  <a:pt x="914626" y="767519"/>
                  <a:pt x="914626" y="767519"/>
                </a:cubicBezTo>
                <a:close/>
                <a:moveTo>
                  <a:pt x="1939639" y="766096"/>
                </a:moveTo>
                <a:cubicBezTo>
                  <a:pt x="1939639" y="774624"/>
                  <a:pt x="1939639" y="780310"/>
                  <a:pt x="1935337" y="783151"/>
                </a:cubicBezTo>
                <a:cubicBezTo>
                  <a:pt x="1935337" y="783151"/>
                  <a:pt x="1935337" y="781730"/>
                  <a:pt x="1935337" y="781730"/>
                </a:cubicBezTo>
                <a:close/>
                <a:moveTo>
                  <a:pt x="927528" y="740513"/>
                </a:moveTo>
                <a:cubicBezTo>
                  <a:pt x="927528" y="749041"/>
                  <a:pt x="923228" y="749041"/>
                  <a:pt x="918926" y="750462"/>
                </a:cubicBezTo>
                <a:lnTo>
                  <a:pt x="920359" y="756148"/>
                </a:lnTo>
                <a:cubicBezTo>
                  <a:pt x="921793" y="756148"/>
                  <a:pt x="921793" y="756148"/>
                  <a:pt x="921793" y="756148"/>
                </a:cubicBezTo>
                <a:cubicBezTo>
                  <a:pt x="927528" y="751884"/>
                  <a:pt x="936129" y="754726"/>
                  <a:pt x="943298" y="757569"/>
                </a:cubicBezTo>
                <a:cubicBezTo>
                  <a:pt x="943298" y="754726"/>
                  <a:pt x="943298" y="753305"/>
                  <a:pt x="944731" y="750462"/>
                </a:cubicBezTo>
                <a:cubicBezTo>
                  <a:pt x="941863" y="747620"/>
                  <a:pt x="940431" y="746198"/>
                  <a:pt x="938996"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0"/>
                  <a:pt x="1090956" y="739091"/>
                  <a:pt x="1089522" y="740512"/>
                </a:cubicBezTo>
                <a:cubicBezTo>
                  <a:pt x="1088089" y="740512"/>
                  <a:pt x="1088089" y="739091"/>
                  <a:pt x="1088089" y="739091"/>
                </a:cubicBezTo>
                <a:close/>
                <a:moveTo>
                  <a:pt x="1060852" y="726299"/>
                </a:moveTo>
                <a:lnTo>
                  <a:pt x="1059417" y="729142"/>
                </a:lnTo>
                <a:lnTo>
                  <a:pt x="1056550" y="727722"/>
                </a:lnTo>
                <a:cubicBezTo>
                  <a:pt x="1055117" y="727722"/>
                  <a:pt x="1055117" y="729142"/>
                  <a:pt x="1055117" y="730563"/>
                </a:cubicBezTo>
                <a:cubicBezTo>
                  <a:pt x="1056550" y="731986"/>
                  <a:pt x="1057985" y="731986"/>
                  <a:pt x="1059417" y="731986"/>
                </a:cubicBezTo>
                <a:cubicBezTo>
                  <a:pt x="1060852" y="731986"/>
                  <a:pt x="1060852" y="729142"/>
                  <a:pt x="1060852" y="726299"/>
                </a:cubicBezTo>
                <a:close/>
                <a:moveTo>
                  <a:pt x="850774" y="713968"/>
                </a:moveTo>
                <a:lnTo>
                  <a:pt x="851549" y="714929"/>
                </a:lnTo>
                <a:lnTo>
                  <a:pt x="850810" y="714342"/>
                </a:lnTo>
                <a:close/>
                <a:moveTo>
                  <a:pt x="920359" y="712087"/>
                </a:moveTo>
                <a:cubicBezTo>
                  <a:pt x="911759" y="723456"/>
                  <a:pt x="918926" y="727722"/>
                  <a:pt x="927528" y="727722"/>
                </a:cubicBezTo>
                <a:cubicBezTo>
                  <a:pt x="927528" y="727722"/>
                  <a:pt x="927528" y="726299"/>
                  <a:pt x="927528" y="724879"/>
                </a:cubicBezTo>
                <a:cubicBezTo>
                  <a:pt x="923228" y="723456"/>
                  <a:pt x="917493" y="720615"/>
                  <a:pt x="920359" y="712087"/>
                </a:cubicBezTo>
                <a:close/>
                <a:moveTo>
                  <a:pt x="1040781" y="697873"/>
                </a:moveTo>
                <a:lnTo>
                  <a:pt x="1039347" y="703558"/>
                </a:lnTo>
                <a:cubicBezTo>
                  <a:pt x="1039347" y="704980"/>
                  <a:pt x="1039347" y="706401"/>
                  <a:pt x="1037914" y="707822"/>
                </a:cubicBezTo>
                <a:lnTo>
                  <a:pt x="1037914" y="709244"/>
                </a:lnTo>
                <a:lnTo>
                  <a:pt x="1050816" y="704980"/>
                </a:lnTo>
                <a:cubicBezTo>
                  <a:pt x="1049381" y="706401"/>
                  <a:pt x="1049381" y="706401"/>
                  <a:pt x="1049381" y="707822"/>
                </a:cubicBezTo>
                <a:cubicBezTo>
                  <a:pt x="1050816" y="706401"/>
                  <a:pt x="1052250" y="706401"/>
                  <a:pt x="1053683" y="707822"/>
                </a:cubicBezTo>
                <a:cubicBezTo>
                  <a:pt x="1053683" y="706401"/>
                  <a:pt x="1052250" y="704980"/>
                  <a:pt x="1050816" y="704980"/>
                </a:cubicBezTo>
                <a:cubicBezTo>
                  <a:pt x="1047949" y="703558"/>
                  <a:pt x="1043649" y="703558"/>
                  <a:pt x="1040781" y="702137"/>
                </a:cubicBezTo>
                <a:cubicBezTo>
                  <a:pt x="1040781" y="700716"/>
                  <a:pt x="1040781" y="700716"/>
                  <a:pt x="1043649" y="699294"/>
                </a:cubicBezTo>
                <a:cubicBezTo>
                  <a:pt x="1042214" y="697873"/>
                  <a:pt x="1042214" y="697873"/>
                  <a:pt x="1040781" y="697873"/>
                </a:cubicBezTo>
                <a:close/>
                <a:moveTo>
                  <a:pt x="816784" y="697873"/>
                </a:moveTo>
                <a:cubicBezTo>
                  <a:pt x="821085" y="698939"/>
                  <a:pt x="825745" y="701427"/>
                  <a:pt x="828612" y="700716"/>
                </a:cubicBezTo>
                <a:cubicBezTo>
                  <a:pt x="818576" y="714928"/>
                  <a:pt x="818576" y="690766"/>
                  <a:pt x="807107" y="703558"/>
                </a:cubicBezTo>
                <a:cubicBezTo>
                  <a:pt x="808541" y="697162"/>
                  <a:pt x="812483" y="696807"/>
                  <a:pt x="816784" y="697873"/>
                </a:cubicBezTo>
                <a:close/>
                <a:moveTo>
                  <a:pt x="1866524" y="695030"/>
                </a:moveTo>
                <a:cubicBezTo>
                  <a:pt x="1867959" y="712086"/>
                  <a:pt x="1869391" y="729143"/>
                  <a:pt x="1869391" y="746198"/>
                </a:cubicBezTo>
                <a:cubicBezTo>
                  <a:pt x="1888029" y="720615"/>
                  <a:pt x="1870826" y="714929"/>
                  <a:pt x="1866524" y="695030"/>
                </a:cubicBezTo>
                <a:close/>
                <a:moveTo>
                  <a:pt x="993473" y="690766"/>
                </a:moveTo>
                <a:cubicBezTo>
                  <a:pt x="992038" y="690766"/>
                  <a:pt x="990605" y="690766"/>
                  <a:pt x="989173" y="692188"/>
                </a:cubicBezTo>
                <a:cubicBezTo>
                  <a:pt x="989173" y="692188"/>
                  <a:pt x="989173" y="693609"/>
                  <a:pt x="989173" y="693609"/>
                </a:cubicBezTo>
                <a:cubicBezTo>
                  <a:pt x="990605" y="692188"/>
                  <a:pt x="992038" y="690766"/>
                  <a:pt x="993473" y="690766"/>
                </a:cubicBezTo>
                <a:close/>
                <a:moveTo>
                  <a:pt x="711057" y="679395"/>
                </a:moveTo>
                <a:lnTo>
                  <a:pt x="718708" y="679495"/>
                </a:lnTo>
                <a:lnTo>
                  <a:pt x="718405" y="679574"/>
                </a:lnTo>
                <a:cubicBezTo>
                  <a:pt x="715358" y="679396"/>
                  <a:pt x="712491" y="677974"/>
                  <a:pt x="711057" y="679395"/>
                </a:cubicBezTo>
                <a:close/>
                <a:moveTo>
                  <a:pt x="70067" y="662384"/>
                </a:moveTo>
                <a:cubicBezTo>
                  <a:pt x="66304" y="660652"/>
                  <a:pt x="60928" y="676908"/>
                  <a:pt x="58778" y="690766"/>
                </a:cubicBezTo>
                <a:cubicBezTo>
                  <a:pt x="61645" y="687923"/>
                  <a:pt x="64512" y="693609"/>
                  <a:pt x="68812" y="686502"/>
                </a:cubicBezTo>
                <a:lnTo>
                  <a:pt x="73113" y="670868"/>
                </a:lnTo>
                <a:cubicBezTo>
                  <a:pt x="72396" y="665538"/>
                  <a:pt x="71321" y="662962"/>
                  <a:pt x="70067" y="662384"/>
                </a:cubicBezTo>
                <a:close/>
                <a:moveTo>
                  <a:pt x="926095" y="658076"/>
                </a:moveTo>
                <a:cubicBezTo>
                  <a:pt x="921793" y="658076"/>
                  <a:pt x="923228" y="668024"/>
                  <a:pt x="923228" y="672288"/>
                </a:cubicBezTo>
                <a:cubicBezTo>
                  <a:pt x="921793" y="672288"/>
                  <a:pt x="920359" y="670867"/>
                  <a:pt x="918926" y="668024"/>
                </a:cubicBezTo>
                <a:cubicBezTo>
                  <a:pt x="914626" y="683659"/>
                  <a:pt x="928962" y="665183"/>
                  <a:pt x="931829" y="676554"/>
                </a:cubicBezTo>
                <a:cubicBezTo>
                  <a:pt x="934695" y="669447"/>
                  <a:pt x="926095" y="663761"/>
                  <a:pt x="926095" y="658076"/>
                </a:cubicBezTo>
                <a:close/>
                <a:moveTo>
                  <a:pt x="841513" y="652390"/>
                </a:moveTo>
                <a:cubicBezTo>
                  <a:pt x="845814" y="658076"/>
                  <a:pt x="845814" y="676554"/>
                  <a:pt x="858716" y="672288"/>
                </a:cubicBezTo>
                <a:lnTo>
                  <a:pt x="852981" y="665183"/>
                </a:lnTo>
                <a:lnTo>
                  <a:pt x="854416" y="665183"/>
                </a:lnTo>
                <a:lnTo>
                  <a:pt x="855849" y="658076"/>
                </a:lnTo>
                <a:cubicBezTo>
                  <a:pt x="850114" y="676554"/>
                  <a:pt x="845814" y="655233"/>
                  <a:pt x="841513" y="652390"/>
                </a:cubicBezTo>
                <a:close/>
                <a:moveTo>
                  <a:pt x="1050816" y="643862"/>
                </a:moveTo>
                <a:cubicBezTo>
                  <a:pt x="1046516" y="645284"/>
                  <a:pt x="1027879" y="642441"/>
                  <a:pt x="1033613" y="653812"/>
                </a:cubicBezTo>
                <a:lnTo>
                  <a:pt x="1040781" y="650969"/>
                </a:lnTo>
                <a:lnTo>
                  <a:pt x="1040781" y="652390"/>
                </a:lnTo>
                <a:lnTo>
                  <a:pt x="1047949" y="653812"/>
                </a:lnTo>
                <a:cubicBezTo>
                  <a:pt x="1029313" y="646705"/>
                  <a:pt x="1049381" y="646705"/>
                  <a:pt x="1050816" y="643862"/>
                </a:cubicBezTo>
                <a:close/>
                <a:moveTo>
                  <a:pt x="994471" y="641699"/>
                </a:moveTo>
                <a:lnTo>
                  <a:pt x="995167" y="641769"/>
                </a:lnTo>
                <a:lnTo>
                  <a:pt x="993473" y="642441"/>
                </a:lnTo>
                <a:close/>
                <a:moveTo>
                  <a:pt x="676651" y="632491"/>
                </a:moveTo>
                <a:cubicBezTo>
                  <a:pt x="675217" y="645284"/>
                  <a:pt x="693855" y="639598"/>
                  <a:pt x="695287" y="633913"/>
                </a:cubicBezTo>
                <a:cubicBezTo>
                  <a:pt x="692420" y="638177"/>
                  <a:pt x="685253" y="633913"/>
                  <a:pt x="676651" y="632491"/>
                </a:cubicBezTo>
                <a:close/>
                <a:moveTo>
                  <a:pt x="1889462" y="626807"/>
                </a:moveTo>
                <a:cubicBezTo>
                  <a:pt x="1890896" y="642441"/>
                  <a:pt x="1900930" y="636755"/>
                  <a:pt x="1895196" y="665182"/>
                </a:cubicBezTo>
                <a:cubicBezTo>
                  <a:pt x="1888029" y="660918"/>
                  <a:pt x="1872259" y="672289"/>
                  <a:pt x="1876560" y="712086"/>
                </a:cubicBezTo>
                <a:cubicBezTo>
                  <a:pt x="1890896" y="680816"/>
                  <a:pt x="1898063" y="677975"/>
                  <a:pt x="1900930" y="635334"/>
                </a:cubicBezTo>
                <a:close/>
                <a:moveTo>
                  <a:pt x="1003402" y="616178"/>
                </a:moveTo>
                <a:lnTo>
                  <a:pt x="1005120" y="618811"/>
                </a:lnTo>
                <a:cubicBezTo>
                  <a:pt x="1004583" y="621832"/>
                  <a:pt x="1002791" y="624674"/>
                  <a:pt x="1003508" y="626806"/>
                </a:cubicBezTo>
                <a:cubicBezTo>
                  <a:pt x="997057" y="622542"/>
                  <a:pt x="999207" y="621121"/>
                  <a:pt x="1001358" y="619345"/>
                </a:cubicBezTo>
                <a:close/>
                <a:moveTo>
                  <a:pt x="999207" y="609751"/>
                </a:moveTo>
                <a:cubicBezTo>
                  <a:pt x="1002433" y="612594"/>
                  <a:pt x="1003508" y="614548"/>
                  <a:pt x="1003508" y="616014"/>
                </a:cubicBezTo>
                <a:lnTo>
                  <a:pt x="1003402" y="616178"/>
                </a:lnTo>
                <a:close/>
                <a:moveTo>
                  <a:pt x="666616" y="604065"/>
                </a:moveTo>
                <a:cubicBezTo>
                  <a:pt x="659449" y="609751"/>
                  <a:pt x="658014" y="604065"/>
                  <a:pt x="655147" y="614015"/>
                </a:cubicBezTo>
                <a:cubicBezTo>
                  <a:pt x="655147" y="615436"/>
                  <a:pt x="666616" y="619699"/>
                  <a:pt x="663749" y="626806"/>
                </a:cubicBezTo>
                <a:lnTo>
                  <a:pt x="670917" y="616858"/>
                </a:lnTo>
                <a:cubicBezTo>
                  <a:pt x="665183" y="616858"/>
                  <a:pt x="663749" y="605487"/>
                  <a:pt x="666616" y="604065"/>
                </a:cubicBezTo>
                <a:close/>
                <a:moveTo>
                  <a:pt x="1093823" y="602644"/>
                </a:moveTo>
                <a:cubicBezTo>
                  <a:pt x="1079487" y="601223"/>
                  <a:pt x="1092389" y="608329"/>
                  <a:pt x="1085222" y="609751"/>
                </a:cubicBezTo>
                <a:cubicBezTo>
                  <a:pt x="1090956" y="609751"/>
                  <a:pt x="1103859" y="612593"/>
                  <a:pt x="1093823" y="602644"/>
                </a:cubicBezTo>
                <a:close/>
                <a:moveTo>
                  <a:pt x="762666" y="602644"/>
                </a:moveTo>
                <a:cubicBezTo>
                  <a:pt x="759799" y="608329"/>
                  <a:pt x="769834" y="609751"/>
                  <a:pt x="764099" y="615436"/>
                </a:cubicBezTo>
                <a:lnTo>
                  <a:pt x="759799" y="615436"/>
                </a:lnTo>
                <a:cubicBezTo>
                  <a:pt x="763383" y="615436"/>
                  <a:pt x="762666" y="619344"/>
                  <a:pt x="762487" y="622720"/>
                </a:cubicBezTo>
                <a:lnTo>
                  <a:pt x="763428" y="623371"/>
                </a:lnTo>
                <a:lnTo>
                  <a:pt x="762666" y="625386"/>
                </a:lnTo>
                <a:lnTo>
                  <a:pt x="768401" y="626806"/>
                </a:lnTo>
                <a:lnTo>
                  <a:pt x="763428" y="623371"/>
                </a:lnTo>
                <a:lnTo>
                  <a:pt x="765354" y="618279"/>
                </a:lnTo>
                <a:cubicBezTo>
                  <a:pt x="765175" y="614725"/>
                  <a:pt x="765534" y="611172"/>
                  <a:pt x="771268" y="611172"/>
                </a:cubicBezTo>
                <a:cubicBezTo>
                  <a:pt x="775568" y="611172"/>
                  <a:pt x="768401" y="601223"/>
                  <a:pt x="762666" y="602644"/>
                </a:cubicBezTo>
                <a:close/>
                <a:moveTo>
                  <a:pt x="785469" y="599801"/>
                </a:moveTo>
                <a:cubicBezTo>
                  <a:pt x="784170" y="599712"/>
                  <a:pt x="782378" y="600512"/>
                  <a:pt x="779869" y="602644"/>
                </a:cubicBezTo>
                <a:cubicBezTo>
                  <a:pt x="778435" y="616858"/>
                  <a:pt x="787037" y="605487"/>
                  <a:pt x="789904" y="612593"/>
                </a:cubicBezTo>
                <a:cubicBezTo>
                  <a:pt x="788829" y="608329"/>
                  <a:pt x="789367" y="600068"/>
                  <a:pt x="785469" y="599801"/>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9"/>
                </a:lnTo>
                <a:cubicBezTo>
                  <a:pt x="1948239" y="611172"/>
                  <a:pt x="1948239" y="625385"/>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6" y="591273"/>
                  <a:pt x="1085222" y="595537"/>
                </a:cubicBezTo>
                <a:cubicBezTo>
                  <a:pt x="1085222" y="598380"/>
                  <a:pt x="1093823" y="594116"/>
                  <a:pt x="1092389" y="589852"/>
                </a:cubicBezTo>
                <a:cubicBezTo>
                  <a:pt x="1086656" y="588430"/>
                  <a:pt x="1086656" y="595537"/>
                  <a:pt x="1079487" y="589852"/>
                </a:cubicBezTo>
                <a:lnTo>
                  <a:pt x="1079487" y="587009"/>
                </a:lnTo>
                <a:cubicBezTo>
                  <a:pt x="1079487" y="589141"/>
                  <a:pt x="1075545" y="588075"/>
                  <a:pt x="1072319" y="587542"/>
                </a:cubicBezTo>
                <a:lnTo>
                  <a:pt x="1071989" y="587972"/>
                </a:lnTo>
                <a:close/>
                <a:moveTo>
                  <a:pt x="488851" y="569953"/>
                </a:moveTo>
                <a:cubicBezTo>
                  <a:pt x="487419" y="572795"/>
                  <a:pt x="485984" y="574217"/>
                  <a:pt x="485984" y="575638"/>
                </a:cubicBezTo>
                <a:cubicBezTo>
                  <a:pt x="477383" y="577059"/>
                  <a:pt x="470216" y="579902"/>
                  <a:pt x="477383" y="594116"/>
                </a:cubicBezTo>
                <a:lnTo>
                  <a:pt x="484551" y="592694"/>
                </a:lnTo>
                <a:cubicBezTo>
                  <a:pt x="481683" y="592694"/>
                  <a:pt x="481683" y="591273"/>
                  <a:pt x="481683" y="588430"/>
                </a:cubicBezTo>
                <a:cubicBezTo>
                  <a:pt x="485984" y="584166"/>
                  <a:pt x="488851" y="592694"/>
                  <a:pt x="491719" y="595537"/>
                </a:cubicBezTo>
                <a:cubicBezTo>
                  <a:pt x="490286" y="589852"/>
                  <a:pt x="483117" y="584166"/>
                  <a:pt x="485984" y="575638"/>
                </a:cubicBezTo>
                <a:cubicBezTo>
                  <a:pt x="487419" y="574217"/>
                  <a:pt x="490286" y="572795"/>
                  <a:pt x="491719" y="574217"/>
                </a:cubicBezTo>
                <a:cubicBezTo>
                  <a:pt x="493153" y="575638"/>
                  <a:pt x="493153" y="577059"/>
                  <a:pt x="496019" y="572795"/>
                </a:cubicBezTo>
                <a:lnTo>
                  <a:pt x="496019" y="569953"/>
                </a:lnTo>
                <a:cubicBezTo>
                  <a:pt x="494586" y="571374"/>
                  <a:pt x="493153" y="571374"/>
                  <a:pt x="491719" y="572795"/>
                </a:cubicBezTo>
                <a:cubicBezTo>
                  <a:pt x="491719" y="571374"/>
                  <a:pt x="490286" y="568531"/>
                  <a:pt x="488851" y="569953"/>
                </a:cubicBezTo>
                <a:close/>
                <a:moveTo>
                  <a:pt x="435810" y="548633"/>
                </a:moveTo>
                <a:cubicBezTo>
                  <a:pt x="430075" y="554319"/>
                  <a:pt x="437242" y="560003"/>
                  <a:pt x="441544" y="560003"/>
                </a:cubicBezTo>
                <a:cubicBezTo>
                  <a:pt x="440110" y="558583"/>
                  <a:pt x="441544" y="554319"/>
                  <a:pt x="440110" y="551476"/>
                </a:cubicBezTo>
                <a:close/>
                <a:moveTo>
                  <a:pt x="1016410" y="541526"/>
                </a:moveTo>
                <a:lnTo>
                  <a:pt x="1017325" y="547713"/>
                </a:lnTo>
                <a:lnTo>
                  <a:pt x="1016948" y="547389"/>
                </a:lnTo>
                <a:cubicBezTo>
                  <a:pt x="1016768" y="545079"/>
                  <a:pt x="1017843" y="542947"/>
                  <a:pt x="1016410" y="541526"/>
                </a:cubicBezTo>
                <a:close/>
                <a:moveTo>
                  <a:pt x="559098" y="530156"/>
                </a:moveTo>
                <a:cubicBezTo>
                  <a:pt x="563398" y="534420"/>
                  <a:pt x="563398" y="535841"/>
                  <a:pt x="570566" y="531577"/>
                </a:cubicBezTo>
                <a:cubicBezTo>
                  <a:pt x="566265" y="527313"/>
                  <a:pt x="560531" y="527313"/>
                  <a:pt x="559098" y="530156"/>
                </a:cubicBezTo>
                <a:close/>
                <a:moveTo>
                  <a:pt x="1055117" y="524470"/>
                </a:moveTo>
                <a:cubicBezTo>
                  <a:pt x="1042214" y="521627"/>
                  <a:pt x="1049381" y="534420"/>
                  <a:pt x="1055117" y="537262"/>
                </a:cubicBezTo>
                <a:cubicBezTo>
                  <a:pt x="1052250" y="534420"/>
                  <a:pt x="1055117" y="530156"/>
                  <a:pt x="1055117" y="524470"/>
                </a:cubicBezTo>
                <a:close/>
                <a:moveTo>
                  <a:pt x="1070886" y="508835"/>
                </a:moveTo>
                <a:cubicBezTo>
                  <a:pt x="1069453" y="510258"/>
                  <a:pt x="1066586" y="517363"/>
                  <a:pt x="1059417" y="514522"/>
                </a:cubicBezTo>
                <a:lnTo>
                  <a:pt x="1070886" y="521627"/>
                </a:lnTo>
                <a:cubicBezTo>
                  <a:pt x="1070886" y="515942"/>
                  <a:pt x="1080922" y="515942"/>
                  <a:pt x="1082355" y="518785"/>
                </a:cubicBezTo>
                <a:cubicBezTo>
                  <a:pt x="1076620" y="513099"/>
                  <a:pt x="1082355" y="511679"/>
                  <a:pt x="1070886" y="508835"/>
                </a:cubicBezTo>
                <a:close/>
                <a:moveTo>
                  <a:pt x="549062" y="508835"/>
                </a:moveTo>
                <a:cubicBezTo>
                  <a:pt x="556231" y="511679"/>
                  <a:pt x="549062" y="528734"/>
                  <a:pt x="561965" y="523049"/>
                </a:cubicBezTo>
                <a:cubicBezTo>
                  <a:pt x="554796" y="518785"/>
                  <a:pt x="560531" y="504572"/>
                  <a:pt x="549062" y="508835"/>
                </a:cubicBezTo>
                <a:close/>
                <a:moveTo>
                  <a:pt x="1893763" y="491780"/>
                </a:moveTo>
                <a:cubicBezTo>
                  <a:pt x="1892329" y="497465"/>
                  <a:pt x="1890896" y="501729"/>
                  <a:pt x="1889462" y="507415"/>
                </a:cubicBezTo>
                <a:cubicBezTo>
                  <a:pt x="1892329" y="504572"/>
                  <a:pt x="1893763" y="500308"/>
                  <a:pt x="1895196" y="497465"/>
                </a:cubicBezTo>
                <a:cubicBezTo>
                  <a:pt x="1900930" y="520207"/>
                  <a:pt x="1905232" y="542948"/>
                  <a:pt x="1908099" y="565688"/>
                </a:cubicBezTo>
                <a:cubicBezTo>
                  <a:pt x="1905232" y="541526"/>
                  <a:pt x="1902365" y="517363"/>
                  <a:pt x="1896630" y="494622"/>
                </a:cubicBezTo>
                <a:lnTo>
                  <a:pt x="1895196" y="497465"/>
                </a:lnTo>
                <a:close/>
                <a:moveTo>
                  <a:pt x="1083789" y="456247"/>
                </a:moveTo>
                <a:cubicBezTo>
                  <a:pt x="1085222" y="460511"/>
                  <a:pt x="1068019" y="460511"/>
                  <a:pt x="1080922" y="467617"/>
                </a:cubicBezTo>
                <a:lnTo>
                  <a:pt x="1089523" y="461931"/>
                </a:lnTo>
                <a:cubicBezTo>
                  <a:pt x="1085222" y="459090"/>
                  <a:pt x="1090956" y="457667"/>
                  <a:pt x="1083789" y="456247"/>
                </a:cubicBezTo>
                <a:close/>
                <a:moveTo>
                  <a:pt x="1146867" y="453404"/>
                </a:moveTo>
                <a:cubicBezTo>
                  <a:pt x="1143999" y="454826"/>
                  <a:pt x="1141132" y="454826"/>
                  <a:pt x="1145432" y="460511"/>
                </a:cubicBezTo>
                <a:cubicBezTo>
                  <a:pt x="1148299" y="459090"/>
                  <a:pt x="1149732" y="454826"/>
                  <a:pt x="1146867" y="453404"/>
                </a:cubicBezTo>
                <a:close/>
                <a:moveTo>
                  <a:pt x="1166937" y="451983"/>
                </a:moveTo>
                <a:cubicBezTo>
                  <a:pt x="1164068" y="454826"/>
                  <a:pt x="1148299" y="447719"/>
                  <a:pt x="1154034" y="457667"/>
                </a:cubicBezTo>
                <a:cubicBezTo>
                  <a:pt x="1158335" y="453404"/>
                  <a:pt x="1171237" y="460511"/>
                  <a:pt x="1166937" y="451983"/>
                </a:cubicBezTo>
                <a:close/>
                <a:moveTo>
                  <a:pt x="1079487" y="427820"/>
                </a:moveTo>
                <a:lnTo>
                  <a:pt x="1072320" y="436348"/>
                </a:lnTo>
                <a:cubicBezTo>
                  <a:pt x="1070885" y="426399"/>
                  <a:pt x="1073753" y="434927"/>
                  <a:pt x="1079487" y="427820"/>
                </a:cubicBezTo>
                <a:close/>
                <a:moveTo>
                  <a:pt x="1910965" y="420713"/>
                </a:moveTo>
                <a:cubicBezTo>
                  <a:pt x="1918133" y="440612"/>
                  <a:pt x="1922433" y="461931"/>
                  <a:pt x="1928168" y="481830"/>
                </a:cubicBezTo>
                <a:lnTo>
                  <a:pt x="1913832" y="440612"/>
                </a:lnTo>
                <a:cubicBezTo>
                  <a:pt x="1912398" y="434927"/>
                  <a:pt x="1912398" y="427820"/>
                  <a:pt x="1910965" y="420713"/>
                </a:cubicBezTo>
                <a:close/>
                <a:moveTo>
                  <a:pt x="1852189" y="412186"/>
                </a:moveTo>
                <a:cubicBezTo>
                  <a:pt x="1853623" y="417871"/>
                  <a:pt x="1856490" y="424978"/>
                  <a:pt x="1857923" y="432084"/>
                </a:cubicBezTo>
                <a:cubicBezTo>
                  <a:pt x="1857923" y="439190"/>
                  <a:pt x="1847889" y="424978"/>
                  <a:pt x="1855056" y="450561"/>
                </a:cubicBezTo>
                <a:cubicBezTo>
                  <a:pt x="1860790" y="450561"/>
                  <a:pt x="1860790" y="442033"/>
                  <a:pt x="1857923" y="432084"/>
                </a:cubicBezTo>
                <a:cubicBezTo>
                  <a:pt x="1857923" y="429241"/>
                  <a:pt x="1856490" y="423555"/>
                  <a:pt x="1852189" y="412186"/>
                </a:cubicBezTo>
                <a:close/>
                <a:moveTo>
                  <a:pt x="1862224" y="400815"/>
                </a:moveTo>
                <a:cubicBezTo>
                  <a:pt x="1867959" y="422134"/>
                  <a:pt x="1873693" y="443455"/>
                  <a:pt x="1875126" y="464775"/>
                </a:cubicBezTo>
                <a:lnTo>
                  <a:pt x="1875126" y="442033"/>
                </a:lnTo>
                <a:lnTo>
                  <a:pt x="1883727" y="484673"/>
                </a:lnTo>
                <a:cubicBezTo>
                  <a:pt x="1886594" y="481830"/>
                  <a:pt x="1888029" y="469039"/>
                  <a:pt x="1885162" y="451983"/>
                </a:cubicBezTo>
                <a:cubicBezTo>
                  <a:pt x="1883727" y="447719"/>
                  <a:pt x="1883727" y="443455"/>
                  <a:pt x="1882294" y="439190"/>
                </a:cubicBezTo>
                <a:cubicBezTo>
                  <a:pt x="1880860" y="434926"/>
                  <a:pt x="1877993" y="430662"/>
                  <a:pt x="1876560" y="426398"/>
                </a:cubicBezTo>
                <a:cubicBezTo>
                  <a:pt x="1873693" y="417871"/>
                  <a:pt x="1867959" y="409343"/>
                  <a:pt x="1862224" y="400815"/>
                </a:cubicBezTo>
                <a:close/>
                <a:moveTo>
                  <a:pt x="1092389" y="379495"/>
                </a:moveTo>
                <a:lnTo>
                  <a:pt x="1092389" y="385180"/>
                </a:lnTo>
                <a:cubicBezTo>
                  <a:pt x="1092389" y="383759"/>
                  <a:pt x="1093823" y="385180"/>
                  <a:pt x="1096690" y="385180"/>
                </a:cubicBezTo>
                <a:cubicBezTo>
                  <a:pt x="1099558" y="389444"/>
                  <a:pt x="1090956" y="389444"/>
                  <a:pt x="1088089" y="390865"/>
                </a:cubicBezTo>
                <a:cubicBezTo>
                  <a:pt x="1093823" y="390865"/>
                  <a:pt x="1100992" y="388023"/>
                  <a:pt x="1108159" y="392287"/>
                </a:cubicBezTo>
                <a:cubicBezTo>
                  <a:pt x="1108159" y="395129"/>
                  <a:pt x="1108159" y="396551"/>
                  <a:pt x="1109593" y="397972"/>
                </a:cubicBezTo>
                <a:cubicBezTo>
                  <a:pt x="1106725" y="397972"/>
                  <a:pt x="1106725" y="397972"/>
                  <a:pt x="1109593" y="400815"/>
                </a:cubicBezTo>
                <a:lnTo>
                  <a:pt x="1112461" y="400815"/>
                </a:lnTo>
                <a:cubicBezTo>
                  <a:pt x="1111026" y="399394"/>
                  <a:pt x="1109593" y="397972"/>
                  <a:pt x="1109593" y="396551"/>
                </a:cubicBezTo>
                <a:cubicBezTo>
                  <a:pt x="1111026" y="396551"/>
                  <a:pt x="1113893" y="396551"/>
                  <a:pt x="1112461" y="395129"/>
                </a:cubicBezTo>
                <a:cubicBezTo>
                  <a:pt x="1111026" y="392287"/>
                  <a:pt x="1109593" y="392287"/>
                  <a:pt x="1108159" y="390865"/>
                </a:cubicBezTo>
                <a:cubicBezTo>
                  <a:pt x="1106725" y="385180"/>
                  <a:pt x="1105292" y="378073"/>
                  <a:pt x="1092389" y="379495"/>
                </a:cubicBezTo>
                <a:close/>
                <a:moveTo>
                  <a:pt x="365563" y="379494"/>
                </a:moveTo>
                <a:cubicBezTo>
                  <a:pt x="352662" y="386601"/>
                  <a:pt x="341191" y="395128"/>
                  <a:pt x="328290" y="403656"/>
                </a:cubicBezTo>
                <a:cubicBezTo>
                  <a:pt x="345493" y="385178"/>
                  <a:pt x="346927" y="393708"/>
                  <a:pt x="365563" y="379494"/>
                </a:cubicBezTo>
                <a:close/>
                <a:moveTo>
                  <a:pt x="1879188" y="377955"/>
                </a:moveTo>
                <a:lnTo>
                  <a:pt x="1879427" y="378073"/>
                </a:lnTo>
                <a:lnTo>
                  <a:pt x="1879634" y="379503"/>
                </a:lnTo>
                <a:close/>
                <a:moveTo>
                  <a:pt x="1790545" y="370966"/>
                </a:moveTo>
                <a:cubicBezTo>
                  <a:pt x="1791978" y="376653"/>
                  <a:pt x="1799147" y="390865"/>
                  <a:pt x="1806314" y="402236"/>
                </a:cubicBezTo>
                <a:cubicBezTo>
                  <a:pt x="1813483" y="415027"/>
                  <a:pt x="1819217" y="426398"/>
                  <a:pt x="1823517" y="426398"/>
                </a:cubicBezTo>
                <a:cubicBezTo>
                  <a:pt x="1824951" y="429241"/>
                  <a:pt x="1819217" y="419291"/>
                  <a:pt x="1813483" y="406500"/>
                </a:cubicBezTo>
                <a:cubicBezTo>
                  <a:pt x="1806314" y="393708"/>
                  <a:pt x="1796279" y="379494"/>
                  <a:pt x="1790545" y="370966"/>
                </a:cubicBezTo>
                <a:close/>
                <a:moveTo>
                  <a:pt x="336892" y="370966"/>
                </a:moveTo>
                <a:cubicBezTo>
                  <a:pt x="325423" y="380916"/>
                  <a:pt x="303918" y="402235"/>
                  <a:pt x="283848" y="419291"/>
                </a:cubicBezTo>
                <a:cubicBezTo>
                  <a:pt x="263778" y="436348"/>
                  <a:pt x="243708" y="451981"/>
                  <a:pt x="235106" y="449139"/>
                </a:cubicBezTo>
                <a:cubicBezTo>
                  <a:pt x="248008" y="437768"/>
                  <a:pt x="265212" y="422134"/>
                  <a:pt x="283848" y="407920"/>
                </a:cubicBezTo>
                <a:cubicBezTo>
                  <a:pt x="302485" y="393707"/>
                  <a:pt x="321121" y="379494"/>
                  <a:pt x="336892" y="370966"/>
                </a:cubicBezTo>
                <a:close/>
                <a:moveTo>
                  <a:pt x="344956" y="363504"/>
                </a:moveTo>
                <a:cubicBezTo>
                  <a:pt x="346568" y="362438"/>
                  <a:pt x="346927" y="362438"/>
                  <a:pt x="345493" y="363859"/>
                </a:cubicBezTo>
                <a:cubicBezTo>
                  <a:pt x="344060" y="365280"/>
                  <a:pt x="339758" y="368123"/>
                  <a:pt x="336891" y="369544"/>
                </a:cubicBezTo>
                <a:cubicBezTo>
                  <a:pt x="340476" y="366702"/>
                  <a:pt x="343343" y="364570"/>
                  <a:pt x="344956" y="363504"/>
                </a:cubicBezTo>
                <a:close/>
                <a:moveTo>
                  <a:pt x="1134860" y="362794"/>
                </a:moveTo>
                <a:cubicBezTo>
                  <a:pt x="1132530" y="362794"/>
                  <a:pt x="1130380" y="363860"/>
                  <a:pt x="1129664" y="365281"/>
                </a:cubicBezTo>
                <a:cubicBezTo>
                  <a:pt x="1132531" y="366702"/>
                  <a:pt x="1135396" y="368125"/>
                  <a:pt x="1138265" y="368125"/>
                </a:cubicBezTo>
                <a:lnTo>
                  <a:pt x="1141132" y="366702"/>
                </a:lnTo>
                <a:cubicBezTo>
                  <a:pt x="1139699" y="363860"/>
                  <a:pt x="1137190" y="362794"/>
                  <a:pt x="1134860" y="362794"/>
                </a:cubicBezTo>
                <a:close/>
                <a:moveTo>
                  <a:pt x="364131" y="362438"/>
                </a:moveTo>
                <a:lnTo>
                  <a:pt x="344060" y="379493"/>
                </a:lnTo>
                <a:lnTo>
                  <a:pt x="342626" y="372388"/>
                </a:lnTo>
                <a:close/>
                <a:moveTo>
                  <a:pt x="1871519" y="361461"/>
                </a:moveTo>
                <a:cubicBezTo>
                  <a:pt x="1871900" y="361106"/>
                  <a:pt x="1872976" y="361727"/>
                  <a:pt x="1875126" y="363859"/>
                </a:cubicBezTo>
                <a:lnTo>
                  <a:pt x="1879188" y="377955"/>
                </a:lnTo>
                <a:lnTo>
                  <a:pt x="1876560" y="376653"/>
                </a:lnTo>
                <a:cubicBezTo>
                  <a:pt x="1875485" y="372388"/>
                  <a:pt x="1870377" y="362527"/>
                  <a:pt x="1871519" y="361461"/>
                </a:cubicBezTo>
                <a:close/>
                <a:moveTo>
                  <a:pt x="1769041" y="355332"/>
                </a:moveTo>
                <a:cubicBezTo>
                  <a:pt x="1770475" y="359596"/>
                  <a:pt x="1771908" y="363859"/>
                  <a:pt x="1773342" y="368123"/>
                </a:cubicBezTo>
                <a:cubicBezTo>
                  <a:pt x="1770475" y="368123"/>
                  <a:pt x="1770475" y="369546"/>
                  <a:pt x="1777642" y="383758"/>
                </a:cubicBezTo>
                <a:lnTo>
                  <a:pt x="1773342" y="368123"/>
                </a:lnTo>
                <a:cubicBezTo>
                  <a:pt x="1776209" y="369546"/>
                  <a:pt x="1780509" y="372389"/>
                  <a:pt x="1781944" y="372389"/>
                </a:cubicBezTo>
                <a:cubicBezTo>
                  <a:pt x="1783377" y="372389"/>
                  <a:pt x="1783377" y="372389"/>
                  <a:pt x="1780509" y="368123"/>
                </a:cubicBezTo>
                <a:cubicBezTo>
                  <a:pt x="1779077" y="365282"/>
                  <a:pt x="1776209" y="361018"/>
                  <a:pt x="1769041" y="355332"/>
                </a:cubicBezTo>
                <a:close/>
                <a:moveTo>
                  <a:pt x="1846455" y="302743"/>
                </a:moveTo>
                <a:cubicBezTo>
                  <a:pt x="1853623" y="315534"/>
                  <a:pt x="1853623" y="324062"/>
                  <a:pt x="1852189" y="328326"/>
                </a:cubicBezTo>
                <a:cubicBezTo>
                  <a:pt x="1850756" y="332591"/>
                  <a:pt x="1847888" y="334012"/>
                  <a:pt x="1846455" y="331169"/>
                </a:cubicBezTo>
                <a:cubicBezTo>
                  <a:pt x="1846455" y="322641"/>
                  <a:pt x="1846455" y="312693"/>
                  <a:pt x="1846455" y="302743"/>
                </a:cubicBezTo>
                <a:close/>
                <a:moveTo>
                  <a:pt x="434815" y="297805"/>
                </a:moveTo>
                <a:lnTo>
                  <a:pt x="420936" y="310205"/>
                </a:lnTo>
                <a:cubicBezTo>
                  <a:pt x="416098" y="314824"/>
                  <a:pt x="412156" y="319088"/>
                  <a:pt x="410005" y="322642"/>
                </a:cubicBezTo>
                <a:lnTo>
                  <a:pt x="408572" y="308428"/>
                </a:lnTo>
                <a:cubicBezTo>
                  <a:pt x="412873" y="308428"/>
                  <a:pt x="417532" y="307006"/>
                  <a:pt x="422549" y="304697"/>
                </a:cubicBezTo>
                <a:close/>
                <a:moveTo>
                  <a:pt x="1088089" y="294215"/>
                </a:moveTo>
                <a:cubicBezTo>
                  <a:pt x="1095258" y="297058"/>
                  <a:pt x="1096690" y="299900"/>
                  <a:pt x="1105292" y="301322"/>
                </a:cubicBezTo>
                <a:lnTo>
                  <a:pt x="1105292" y="309850"/>
                </a:lnTo>
                <a:cubicBezTo>
                  <a:pt x="1113893" y="316957"/>
                  <a:pt x="1118195" y="309850"/>
                  <a:pt x="1122495" y="307006"/>
                </a:cubicBezTo>
                <a:lnTo>
                  <a:pt x="1121061" y="312693"/>
                </a:lnTo>
                <a:cubicBezTo>
                  <a:pt x="1122495" y="314113"/>
                  <a:pt x="1122495" y="314113"/>
                  <a:pt x="1123929" y="314113"/>
                </a:cubicBezTo>
                <a:lnTo>
                  <a:pt x="1122495" y="318377"/>
                </a:lnTo>
                <a:cubicBezTo>
                  <a:pt x="1139698" y="311270"/>
                  <a:pt x="1136831" y="336855"/>
                  <a:pt x="1151167" y="328327"/>
                </a:cubicBezTo>
                <a:cubicBezTo>
                  <a:pt x="1149732" y="331169"/>
                  <a:pt x="1141132" y="331169"/>
                  <a:pt x="1135396" y="331169"/>
                </a:cubicBezTo>
                <a:cubicBezTo>
                  <a:pt x="1131096" y="336855"/>
                  <a:pt x="1138265" y="336855"/>
                  <a:pt x="1141132" y="341119"/>
                </a:cubicBezTo>
                <a:lnTo>
                  <a:pt x="1154034" y="338276"/>
                </a:lnTo>
                <a:cubicBezTo>
                  <a:pt x="1145432" y="349647"/>
                  <a:pt x="1165502" y="341119"/>
                  <a:pt x="1168370" y="352490"/>
                </a:cubicBezTo>
                <a:cubicBezTo>
                  <a:pt x="1155468" y="359597"/>
                  <a:pt x="1184140" y="378073"/>
                  <a:pt x="1182705" y="383759"/>
                </a:cubicBezTo>
                <a:cubicBezTo>
                  <a:pt x="1175538" y="393708"/>
                  <a:pt x="1172671" y="375230"/>
                  <a:pt x="1164068" y="379495"/>
                </a:cubicBezTo>
                <a:cubicBezTo>
                  <a:pt x="1161202" y="385180"/>
                  <a:pt x="1169804" y="385180"/>
                  <a:pt x="1171237" y="389444"/>
                </a:cubicBezTo>
                <a:lnTo>
                  <a:pt x="1156901" y="386601"/>
                </a:lnTo>
                <a:cubicBezTo>
                  <a:pt x="1151167" y="392287"/>
                  <a:pt x="1169804" y="392287"/>
                  <a:pt x="1162635" y="393708"/>
                </a:cubicBezTo>
                <a:cubicBezTo>
                  <a:pt x="1168370" y="402236"/>
                  <a:pt x="1168370" y="393708"/>
                  <a:pt x="1179838" y="396551"/>
                </a:cubicBezTo>
                <a:cubicBezTo>
                  <a:pt x="1175538" y="396551"/>
                  <a:pt x="1168370" y="400815"/>
                  <a:pt x="1172671" y="405079"/>
                </a:cubicBezTo>
                <a:cubicBezTo>
                  <a:pt x="1176971" y="406499"/>
                  <a:pt x="1179838" y="399394"/>
                  <a:pt x="1179838" y="405079"/>
                </a:cubicBezTo>
                <a:cubicBezTo>
                  <a:pt x="1165502" y="419293"/>
                  <a:pt x="1179838" y="430662"/>
                  <a:pt x="1171237" y="444876"/>
                </a:cubicBezTo>
                <a:lnTo>
                  <a:pt x="1178405" y="446297"/>
                </a:lnTo>
                <a:cubicBezTo>
                  <a:pt x="1175538" y="447719"/>
                  <a:pt x="1172671" y="447719"/>
                  <a:pt x="1174104" y="450560"/>
                </a:cubicBezTo>
                <a:lnTo>
                  <a:pt x="1178405" y="451983"/>
                </a:lnTo>
                <a:cubicBezTo>
                  <a:pt x="1176971" y="454826"/>
                  <a:pt x="1161202" y="466195"/>
                  <a:pt x="1159768" y="477566"/>
                </a:cubicBezTo>
                <a:lnTo>
                  <a:pt x="1169804" y="476145"/>
                </a:lnTo>
                <a:lnTo>
                  <a:pt x="1156901" y="481830"/>
                </a:lnTo>
                <a:lnTo>
                  <a:pt x="1169804" y="486094"/>
                </a:lnTo>
                <a:cubicBezTo>
                  <a:pt x="1156901" y="483252"/>
                  <a:pt x="1159768" y="497465"/>
                  <a:pt x="1152601" y="504572"/>
                </a:cubicBezTo>
                <a:lnTo>
                  <a:pt x="1159768" y="507415"/>
                </a:lnTo>
                <a:lnTo>
                  <a:pt x="1152601" y="510258"/>
                </a:lnTo>
                <a:lnTo>
                  <a:pt x="1158335" y="510258"/>
                </a:lnTo>
                <a:cubicBezTo>
                  <a:pt x="1155468" y="514522"/>
                  <a:pt x="1141132" y="515942"/>
                  <a:pt x="1143999" y="524470"/>
                </a:cubicBezTo>
                <a:cubicBezTo>
                  <a:pt x="1143999" y="518785"/>
                  <a:pt x="1155468" y="523049"/>
                  <a:pt x="1161202" y="525892"/>
                </a:cubicBezTo>
                <a:lnTo>
                  <a:pt x="1138265" y="537262"/>
                </a:lnTo>
                <a:cubicBezTo>
                  <a:pt x="1142565" y="540105"/>
                  <a:pt x="1141132" y="548633"/>
                  <a:pt x="1149732" y="545791"/>
                </a:cubicBezTo>
                <a:lnTo>
                  <a:pt x="1138265" y="548633"/>
                </a:lnTo>
                <a:lnTo>
                  <a:pt x="1143999" y="550055"/>
                </a:lnTo>
                <a:cubicBezTo>
                  <a:pt x="1143999" y="579902"/>
                  <a:pt x="1090956" y="581324"/>
                  <a:pt x="1106725" y="616858"/>
                </a:cubicBezTo>
                <a:lnTo>
                  <a:pt x="1109593" y="616858"/>
                </a:lnTo>
                <a:lnTo>
                  <a:pt x="1089523" y="625386"/>
                </a:lnTo>
                <a:cubicBezTo>
                  <a:pt x="1090956" y="628227"/>
                  <a:pt x="1100992" y="633913"/>
                  <a:pt x="1102425" y="639598"/>
                </a:cubicBezTo>
                <a:cubicBezTo>
                  <a:pt x="1092389" y="632491"/>
                  <a:pt x="1096690" y="646705"/>
                  <a:pt x="1086656" y="645284"/>
                </a:cubicBezTo>
                <a:cubicBezTo>
                  <a:pt x="1090956" y="650969"/>
                  <a:pt x="1095258" y="648126"/>
                  <a:pt x="1099558" y="649548"/>
                </a:cubicBezTo>
                <a:cubicBezTo>
                  <a:pt x="1105292" y="668024"/>
                  <a:pt x="1080922" y="669447"/>
                  <a:pt x="1082355" y="687923"/>
                </a:cubicBezTo>
                <a:cubicBezTo>
                  <a:pt x="1073753" y="666604"/>
                  <a:pt x="1078053" y="668024"/>
                  <a:pt x="1076620" y="655233"/>
                </a:cubicBezTo>
                <a:cubicBezTo>
                  <a:pt x="1063717" y="663761"/>
                  <a:pt x="1073753" y="670867"/>
                  <a:pt x="1065152" y="682238"/>
                </a:cubicBezTo>
                <a:lnTo>
                  <a:pt x="1072320" y="677974"/>
                </a:lnTo>
                <a:cubicBezTo>
                  <a:pt x="1086656" y="692188"/>
                  <a:pt x="1055117" y="693609"/>
                  <a:pt x="1072320" y="703558"/>
                </a:cubicBezTo>
                <a:cubicBezTo>
                  <a:pt x="1066586" y="707822"/>
                  <a:pt x="1052250" y="707822"/>
                  <a:pt x="1046516" y="713508"/>
                </a:cubicBezTo>
                <a:cubicBezTo>
                  <a:pt x="1046516" y="717772"/>
                  <a:pt x="1047949" y="719192"/>
                  <a:pt x="1050816" y="720615"/>
                </a:cubicBezTo>
                <a:lnTo>
                  <a:pt x="1060852" y="722035"/>
                </a:lnTo>
                <a:lnTo>
                  <a:pt x="1059417" y="724879"/>
                </a:lnTo>
                <a:cubicBezTo>
                  <a:pt x="1070886" y="724879"/>
                  <a:pt x="1079487" y="750462"/>
                  <a:pt x="1086656" y="741934"/>
                </a:cubicBezTo>
                <a:cubicBezTo>
                  <a:pt x="1092389" y="751884"/>
                  <a:pt x="1102425" y="751884"/>
                  <a:pt x="1108159" y="758990"/>
                </a:cubicBezTo>
                <a:lnTo>
                  <a:pt x="1112461" y="750462"/>
                </a:lnTo>
                <a:cubicBezTo>
                  <a:pt x="1115328" y="754726"/>
                  <a:pt x="1118195" y="760412"/>
                  <a:pt x="1122495" y="760412"/>
                </a:cubicBezTo>
                <a:cubicBezTo>
                  <a:pt x="1122495" y="758990"/>
                  <a:pt x="1122495" y="757569"/>
                  <a:pt x="1122495" y="756148"/>
                </a:cubicBezTo>
                <a:cubicBezTo>
                  <a:pt x="1133964" y="767519"/>
                  <a:pt x="1145432" y="771783"/>
                  <a:pt x="1156901" y="777467"/>
                </a:cubicBezTo>
                <a:cubicBezTo>
                  <a:pt x="1158335" y="771783"/>
                  <a:pt x="1159768" y="767519"/>
                  <a:pt x="1154034" y="763253"/>
                </a:cubicBezTo>
                <a:cubicBezTo>
                  <a:pt x="1168370" y="758990"/>
                  <a:pt x="1178405" y="785995"/>
                  <a:pt x="1195608"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1"/>
                  <a:pt x="1247217" y="803052"/>
                </a:cubicBezTo>
                <a:cubicBezTo>
                  <a:pt x="1258686" y="821528"/>
                  <a:pt x="1280189" y="827215"/>
                  <a:pt x="1295959" y="838584"/>
                </a:cubicBezTo>
                <a:lnTo>
                  <a:pt x="1301693" y="845691"/>
                </a:lnTo>
                <a:lnTo>
                  <a:pt x="1303126" y="844270"/>
                </a:lnTo>
                <a:lnTo>
                  <a:pt x="1298826" y="838584"/>
                </a:lnTo>
                <a:cubicBezTo>
                  <a:pt x="1305993" y="842849"/>
                  <a:pt x="1311728" y="848534"/>
                  <a:pt x="1314595" y="855641"/>
                </a:cubicBezTo>
                <a:cubicBezTo>
                  <a:pt x="1316029" y="852798"/>
                  <a:pt x="1321764" y="845691"/>
                  <a:pt x="1327498" y="844270"/>
                </a:cubicBezTo>
                <a:cubicBezTo>
                  <a:pt x="1323197" y="855641"/>
                  <a:pt x="1353303" y="844270"/>
                  <a:pt x="1356170" y="859905"/>
                </a:cubicBezTo>
                <a:cubicBezTo>
                  <a:pt x="1357603" y="858484"/>
                  <a:pt x="1353303" y="857062"/>
                  <a:pt x="1357603" y="854219"/>
                </a:cubicBezTo>
                <a:cubicBezTo>
                  <a:pt x="1379107" y="865589"/>
                  <a:pt x="1404911" y="892595"/>
                  <a:pt x="1435016" y="895438"/>
                </a:cubicBezTo>
                <a:cubicBezTo>
                  <a:pt x="1426414" y="918180"/>
                  <a:pt x="1450786" y="922444"/>
                  <a:pt x="1460820" y="938078"/>
                </a:cubicBezTo>
                <a:cubicBezTo>
                  <a:pt x="1470856" y="926708"/>
                  <a:pt x="1456520" y="928128"/>
                  <a:pt x="1456520" y="916757"/>
                </a:cubicBezTo>
                <a:cubicBezTo>
                  <a:pt x="1461896" y="921022"/>
                  <a:pt x="1464047" y="910895"/>
                  <a:pt x="1469019" y="912161"/>
                </a:cubicBezTo>
                <a:lnTo>
                  <a:pt x="1474695" y="917728"/>
                </a:lnTo>
                <a:lnTo>
                  <a:pt x="1474082" y="922799"/>
                </a:lnTo>
                <a:cubicBezTo>
                  <a:pt x="1473007" y="925996"/>
                  <a:pt x="1473007" y="928839"/>
                  <a:pt x="1479458" y="929549"/>
                </a:cubicBezTo>
                <a:lnTo>
                  <a:pt x="1483758" y="921021"/>
                </a:lnTo>
                <a:lnTo>
                  <a:pt x="1486625" y="935235"/>
                </a:lnTo>
                <a:cubicBezTo>
                  <a:pt x="1513864" y="940920"/>
                  <a:pt x="1532499" y="956555"/>
                  <a:pt x="1558304" y="956555"/>
                </a:cubicBezTo>
                <a:cubicBezTo>
                  <a:pt x="1558304" y="959398"/>
                  <a:pt x="1556871" y="963662"/>
                  <a:pt x="1552570" y="965082"/>
                </a:cubicBezTo>
                <a:cubicBezTo>
                  <a:pt x="1562605" y="969346"/>
                  <a:pt x="1566905" y="989246"/>
                  <a:pt x="1582676" y="984981"/>
                </a:cubicBezTo>
                <a:lnTo>
                  <a:pt x="1581241" y="980717"/>
                </a:lnTo>
                <a:cubicBezTo>
                  <a:pt x="1602746" y="980717"/>
                  <a:pt x="1594144" y="999195"/>
                  <a:pt x="1614215" y="1011987"/>
                </a:cubicBezTo>
                <a:cubicBezTo>
                  <a:pt x="1609913" y="1010566"/>
                  <a:pt x="1601311" y="999195"/>
                  <a:pt x="1595577" y="1009145"/>
                </a:cubicBezTo>
                <a:cubicBezTo>
                  <a:pt x="1594144" y="1016250"/>
                  <a:pt x="1605613" y="1020514"/>
                  <a:pt x="1611347" y="1016250"/>
                </a:cubicBezTo>
                <a:lnTo>
                  <a:pt x="1604179" y="1027621"/>
                </a:lnTo>
                <a:cubicBezTo>
                  <a:pt x="1604179" y="1019093"/>
                  <a:pt x="1595577" y="1016250"/>
                  <a:pt x="1591277" y="1010566"/>
                </a:cubicBezTo>
                <a:cubicBezTo>
                  <a:pt x="1592710" y="1011987"/>
                  <a:pt x="1591277" y="1014830"/>
                  <a:pt x="1591277" y="1017673"/>
                </a:cubicBezTo>
                <a:cubicBezTo>
                  <a:pt x="1586976" y="1011987"/>
                  <a:pt x="1579809" y="1009145"/>
                  <a:pt x="1574074" y="1002038"/>
                </a:cubicBezTo>
                <a:lnTo>
                  <a:pt x="1585543" y="1006302"/>
                </a:lnTo>
                <a:cubicBezTo>
                  <a:pt x="1586976" y="992088"/>
                  <a:pt x="1568340" y="997774"/>
                  <a:pt x="1565473" y="992088"/>
                </a:cubicBezTo>
                <a:cubicBezTo>
                  <a:pt x="1559738" y="1003459"/>
                  <a:pt x="1566905" y="1004880"/>
                  <a:pt x="1556871" y="1010566"/>
                </a:cubicBezTo>
                <a:cubicBezTo>
                  <a:pt x="1536801" y="1006302"/>
                  <a:pt x="1551137" y="993510"/>
                  <a:pt x="1538234" y="976453"/>
                </a:cubicBezTo>
                <a:lnTo>
                  <a:pt x="1542535" y="973612"/>
                </a:lnTo>
                <a:cubicBezTo>
                  <a:pt x="1536801" y="969346"/>
                  <a:pt x="1538234" y="956555"/>
                  <a:pt x="1526765" y="960819"/>
                </a:cubicBezTo>
                <a:cubicBezTo>
                  <a:pt x="1523898" y="967925"/>
                  <a:pt x="1529632" y="970769"/>
                  <a:pt x="1531067" y="975032"/>
                </a:cubicBezTo>
                <a:cubicBezTo>
                  <a:pt x="1528199" y="977876"/>
                  <a:pt x="1526765" y="957977"/>
                  <a:pt x="1518164" y="962241"/>
                </a:cubicBezTo>
                <a:cubicBezTo>
                  <a:pt x="1519598" y="973612"/>
                  <a:pt x="1531067" y="983560"/>
                  <a:pt x="1539668" y="987824"/>
                </a:cubicBezTo>
                <a:cubicBezTo>
                  <a:pt x="1538234" y="990667"/>
                  <a:pt x="1535367" y="993510"/>
                  <a:pt x="1535367" y="999195"/>
                </a:cubicBezTo>
                <a:cubicBezTo>
                  <a:pt x="1512429" y="979296"/>
                  <a:pt x="1488059" y="953713"/>
                  <a:pt x="1459388" y="948027"/>
                </a:cubicBezTo>
                <a:cubicBezTo>
                  <a:pt x="1466555" y="967925"/>
                  <a:pt x="1452219" y="946606"/>
                  <a:pt x="1449352" y="962241"/>
                </a:cubicBezTo>
                <a:cubicBezTo>
                  <a:pt x="1452219" y="950870"/>
                  <a:pt x="1439317" y="956555"/>
                  <a:pt x="1433583" y="949449"/>
                </a:cubicBezTo>
                <a:cubicBezTo>
                  <a:pt x="1424982" y="959398"/>
                  <a:pt x="1443617" y="965082"/>
                  <a:pt x="1435016" y="969346"/>
                </a:cubicBezTo>
                <a:cubicBezTo>
                  <a:pt x="1422114" y="960819"/>
                  <a:pt x="1412079" y="932392"/>
                  <a:pt x="1392008" y="928128"/>
                </a:cubicBezTo>
                <a:cubicBezTo>
                  <a:pt x="1390576" y="933814"/>
                  <a:pt x="1394876" y="935235"/>
                  <a:pt x="1394876" y="938078"/>
                </a:cubicBezTo>
                <a:cubicBezTo>
                  <a:pt x="1384841" y="929549"/>
                  <a:pt x="1380540" y="896859"/>
                  <a:pt x="1364771" y="911073"/>
                </a:cubicBezTo>
                <a:cubicBezTo>
                  <a:pt x="1367638" y="919601"/>
                  <a:pt x="1371938" y="929549"/>
                  <a:pt x="1374805" y="938078"/>
                </a:cubicBezTo>
                <a:cubicBezTo>
                  <a:pt x="1373373" y="938078"/>
                  <a:pt x="1370505" y="938078"/>
                  <a:pt x="1366204" y="939499"/>
                </a:cubicBezTo>
                <a:lnTo>
                  <a:pt x="1367638"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1"/>
                  <a:pt x="1298826" y="921021"/>
                  <a:pt x="1314595" y="928128"/>
                </a:cubicBezTo>
                <a:cubicBezTo>
                  <a:pt x="1320329" y="919601"/>
                  <a:pt x="1305993" y="912494"/>
                  <a:pt x="1311728" y="913916"/>
                </a:cubicBezTo>
                <a:cubicBezTo>
                  <a:pt x="1317462" y="919601"/>
                  <a:pt x="1333232" y="916757"/>
                  <a:pt x="1334665" y="928128"/>
                </a:cubicBezTo>
                <a:lnTo>
                  <a:pt x="1317462" y="919601"/>
                </a:lnTo>
                <a:cubicBezTo>
                  <a:pt x="1311728" y="935235"/>
                  <a:pt x="1324631" y="923864"/>
                  <a:pt x="1324631" y="932392"/>
                </a:cubicBezTo>
                <a:cubicBezTo>
                  <a:pt x="1314595" y="942342"/>
                  <a:pt x="1310295" y="923864"/>
                  <a:pt x="1300259" y="928128"/>
                </a:cubicBezTo>
                <a:lnTo>
                  <a:pt x="1301693" y="929549"/>
                </a:lnTo>
                <a:cubicBezTo>
                  <a:pt x="1288791" y="921021"/>
                  <a:pt x="1290225" y="925285"/>
                  <a:pt x="1278756" y="912494"/>
                </a:cubicBezTo>
                <a:cubicBezTo>
                  <a:pt x="1283056" y="899702"/>
                  <a:pt x="1287358" y="906809"/>
                  <a:pt x="1295959" y="903966"/>
                </a:cubicBezTo>
                <a:cubicBezTo>
                  <a:pt x="1274455" y="892595"/>
                  <a:pt x="1254385" y="854219"/>
                  <a:pt x="1221413" y="868433"/>
                </a:cubicBezTo>
                <a:lnTo>
                  <a:pt x="1230014" y="885488"/>
                </a:lnTo>
                <a:cubicBezTo>
                  <a:pt x="1219979" y="884067"/>
                  <a:pt x="1211377" y="865589"/>
                  <a:pt x="1204210" y="882646"/>
                </a:cubicBezTo>
                <a:cubicBezTo>
                  <a:pt x="1217111" y="881224"/>
                  <a:pt x="1207077" y="891174"/>
                  <a:pt x="1211377" y="895438"/>
                </a:cubicBezTo>
                <a:lnTo>
                  <a:pt x="1214244" y="898281"/>
                </a:lnTo>
                <a:cubicBezTo>
                  <a:pt x="1214244" y="898281"/>
                  <a:pt x="1217111" y="902545"/>
                  <a:pt x="1214244" y="903966"/>
                </a:cubicBezTo>
                <a:cubicBezTo>
                  <a:pt x="1209944" y="891174"/>
                  <a:pt x="1199908" y="882646"/>
                  <a:pt x="1194174" y="874117"/>
                </a:cubicBezTo>
                <a:cubicBezTo>
                  <a:pt x="1195608" y="879803"/>
                  <a:pt x="1185573" y="882646"/>
                  <a:pt x="1184140" y="884067"/>
                </a:cubicBezTo>
                <a:cubicBezTo>
                  <a:pt x="1176971" y="876960"/>
                  <a:pt x="1187007" y="875540"/>
                  <a:pt x="1189874" y="871276"/>
                </a:cubicBezTo>
                <a:cubicBezTo>
                  <a:pt x="1185573" y="868433"/>
                  <a:pt x="1182705" y="857062"/>
                  <a:pt x="1175538" y="864169"/>
                </a:cubicBezTo>
                <a:cubicBezTo>
                  <a:pt x="1166937" y="868433"/>
                  <a:pt x="1179838" y="875540"/>
                  <a:pt x="1178405" y="882646"/>
                </a:cubicBezTo>
                <a:lnTo>
                  <a:pt x="1159768" y="859905"/>
                </a:lnTo>
                <a:lnTo>
                  <a:pt x="1159768" y="862748"/>
                </a:lnTo>
                <a:cubicBezTo>
                  <a:pt x="1158335" y="859905"/>
                  <a:pt x="1155468" y="855641"/>
                  <a:pt x="1152601" y="857062"/>
                </a:cubicBezTo>
                <a:lnTo>
                  <a:pt x="1151636" y="862322"/>
                </a:lnTo>
                <a:lnTo>
                  <a:pt x="1144906" y="858145"/>
                </a:lnTo>
                <a:cubicBezTo>
                  <a:pt x="1142117" y="853564"/>
                  <a:pt x="1139833" y="848334"/>
                  <a:pt x="1135935" y="846802"/>
                </a:cubicBezTo>
                <a:lnTo>
                  <a:pt x="1125761" y="849836"/>
                </a:lnTo>
                <a:lnTo>
                  <a:pt x="1125362" y="849955"/>
                </a:lnTo>
                <a:lnTo>
                  <a:pt x="1121061" y="841427"/>
                </a:lnTo>
                <a:cubicBezTo>
                  <a:pt x="1119628" y="841427"/>
                  <a:pt x="1116761" y="844270"/>
                  <a:pt x="1118195" y="845691"/>
                </a:cubicBezTo>
                <a:lnTo>
                  <a:pt x="1113893" y="837163"/>
                </a:lnTo>
                <a:cubicBezTo>
                  <a:pt x="1106368" y="828635"/>
                  <a:pt x="1105292" y="839295"/>
                  <a:pt x="1102806" y="845758"/>
                </a:cubicBezTo>
                <a:lnTo>
                  <a:pt x="1101310" y="847690"/>
                </a:lnTo>
                <a:lnTo>
                  <a:pt x="1099558" y="849955"/>
                </a:lnTo>
                <a:cubicBezTo>
                  <a:pt x="1093823" y="849955"/>
                  <a:pt x="1089523" y="854219"/>
                  <a:pt x="1090956" y="857062"/>
                </a:cubicBezTo>
                <a:lnTo>
                  <a:pt x="1080922" y="842849"/>
                </a:lnTo>
                <a:cubicBezTo>
                  <a:pt x="1080922" y="828635"/>
                  <a:pt x="1062284" y="818685"/>
                  <a:pt x="1070886" y="798787"/>
                </a:cubicBezTo>
                <a:cubicBezTo>
                  <a:pt x="1066586" y="798787"/>
                  <a:pt x="1062284" y="800209"/>
                  <a:pt x="1062284" y="804473"/>
                </a:cubicBezTo>
                <a:cubicBezTo>
                  <a:pt x="1053683" y="798787"/>
                  <a:pt x="1057985" y="820108"/>
                  <a:pt x="1043649" y="810158"/>
                </a:cubicBezTo>
                <a:cubicBezTo>
                  <a:pt x="1042214" y="813001"/>
                  <a:pt x="1045081" y="813001"/>
                  <a:pt x="1046516" y="815844"/>
                </a:cubicBezTo>
                <a:cubicBezTo>
                  <a:pt x="1042214" y="814421"/>
                  <a:pt x="1040781" y="813001"/>
                  <a:pt x="1040781" y="810158"/>
                </a:cubicBezTo>
                <a:cubicBezTo>
                  <a:pt x="1040781" y="813001"/>
                  <a:pt x="1039347" y="814421"/>
                  <a:pt x="1036480" y="817265"/>
                </a:cubicBezTo>
                <a:cubicBezTo>
                  <a:pt x="1039347" y="810158"/>
                  <a:pt x="1032180" y="808737"/>
                  <a:pt x="1027879" y="808737"/>
                </a:cubicBezTo>
                <a:lnTo>
                  <a:pt x="1027879" y="822951"/>
                </a:lnTo>
                <a:cubicBezTo>
                  <a:pt x="1026446" y="815844"/>
                  <a:pt x="1025011" y="813001"/>
                  <a:pt x="1017844" y="811580"/>
                </a:cubicBezTo>
                <a:lnTo>
                  <a:pt x="1013543" y="820108"/>
                </a:lnTo>
                <a:cubicBezTo>
                  <a:pt x="1003508" y="813001"/>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5"/>
                  <a:pt x="974837" y="825792"/>
                  <a:pt x="969102" y="828635"/>
                </a:cubicBezTo>
                <a:lnTo>
                  <a:pt x="977702" y="832899"/>
                </a:lnTo>
                <a:cubicBezTo>
                  <a:pt x="974837" y="834320"/>
                  <a:pt x="969102" y="835742"/>
                  <a:pt x="969102" y="838584"/>
                </a:cubicBezTo>
                <a:cubicBezTo>
                  <a:pt x="970535" y="840006"/>
                  <a:pt x="971969" y="840006"/>
                  <a:pt x="973402" y="840006"/>
                </a:cubicBezTo>
                <a:cubicBezTo>
                  <a:pt x="963367" y="845691"/>
                  <a:pt x="959067" y="854219"/>
                  <a:pt x="954767" y="861326"/>
                </a:cubicBezTo>
                <a:cubicBezTo>
                  <a:pt x="960501" y="864169"/>
                  <a:pt x="964801" y="865589"/>
                  <a:pt x="969102" y="862748"/>
                </a:cubicBezTo>
                <a:cubicBezTo>
                  <a:pt x="973402" y="874117"/>
                  <a:pt x="947598" y="876960"/>
                  <a:pt x="944731" y="889752"/>
                </a:cubicBezTo>
                <a:lnTo>
                  <a:pt x="949031" y="891174"/>
                </a:lnTo>
                <a:lnTo>
                  <a:pt x="938996" y="894017"/>
                </a:lnTo>
                <a:cubicBezTo>
                  <a:pt x="943298" y="894017"/>
                  <a:pt x="944731" y="896859"/>
                  <a:pt x="949031" y="898281"/>
                </a:cubicBezTo>
                <a:cubicBezTo>
                  <a:pt x="944731" y="909651"/>
                  <a:pt x="937564" y="922444"/>
                  <a:pt x="917493" y="919601"/>
                </a:cubicBezTo>
                <a:cubicBezTo>
                  <a:pt x="923228" y="918180"/>
                  <a:pt x="924661" y="929549"/>
                  <a:pt x="934695" y="926708"/>
                </a:cubicBezTo>
                <a:cubicBezTo>
                  <a:pt x="917493" y="930971"/>
                  <a:pt x="913192" y="946606"/>
                  <a:pt x="903158" y="956555"/>
                </a:cubicBezTo>
                <a:lnTo>
                  <a:pt x="895989" y="959398"/>
                </a:lnTo>
                <a:lnTo>
                  <a:pt x="897423" y="960819"/>
                </a:lnTo>
                <a:lnTo>
                  <a:pt x="901723" y="959398"/>
                </a:lnTo>
                <a:cubicBezTo>
                  <a:pt x="897423" y="963662"/>
                  <a:pt x="893122" y="966505"/>
                  <a:pt x="885955" y="967925"/>
                </a:cubicBezTo>
                <a:cubicBezTo>
                  <a:pt x="888822" y="969346"/>
                  <a:pt x="895989" y="975032"/>
                  <a:pt x="897423" y="979296"/>
                </a:cubicBezTo>
                <a:cubicBezTo>
                  <a:pt x="887387" y="973612"/>
                  <a:pt x="900290" y="997774"/>
                  <a:pt x="884520" y="997774"/>
                </a:cubicBezTo>
                <a:cubicBezTo>
                  <a:pt x="887387" y="1000616"/>
                  <a:pt x="887387" y="996352"/>
                  <a:pt x="890255" y="1000616"/>
                </a:cubicBezTo>
                <a:cubicBezTo>
                  <a:pt x="881653" y="1014830"/>
                  <a:pt x="855849" y="1029044"/>
                  <a:pt x="854416" y="1050363"/>
                </a:cubicBezTo>
                <a:cubicBezTo>
                  <a:pt x="832911" y="1040413"/>
                  <a:pt x="830044" y="1057470"/>
                  <a:pt x="815708" y="1061734"/>
                </a:cubicBezTo>
                <a:cubicBezTo>
                  <a:pt x="827177" y="1071682"/>
                  <a:pt x="825744" y="1060311"/>
                  <a:pt x="835778" y="1063155"/>
                </a:cubicBezTo>
                <a:cubicBezTo>
                  <a:pt x="830044" y="1065998"/>
                  <a:pt x="848681" y="1071682"/>
                  <a:pt x="834346" y="1075946"/>
                </a:cubicBezTo>
                <a:cubicBezTo>
                  <a:pt x="837213" y="1077368"/>
                  <a:pt x="837213" y="1077368"/>
                  <a:pt x="838646" y="1077368"/>
                </a:cubicBezTo>
                <a:cubicBezTo>
                  <a:pt x="834346" y="1080212"/>
                  <a:pt x="825744" y="1068841"/>
                  <a:pt x="824310" y="1077368"/>
                </a:cubicBezTo>
                <a:lnTo>
                  <a:pt x="832911" y="1083053"/>
                </a:lnTo>
                <a:lnTo>
                  <a:pt x="818575" y="1081632"/>
                </a:lnTo>
                <a:cubicBezTo>
                  <a:pt x="814275" y="1100110"/>
                  <a:pt x="799940" y="1110059"/>
                  <a:pt x="799940" y="1129957"/>
                </a:cubicBezTo>
                <a:cubicBezTo>
                  <a:pt x="798505" y="1129957"/>
                  <a:pt x="794205" y="1127114"/>
                  <a:pt x="792771" y="1124273"/>
                </a:cubicBezTo>
                <a:cubicBezTo>
                  <a:pt x="789904" y="1131378"/>
                  <a:pt x="771268" y="1129957"/>
                  <a:pt x="775568" y="1142749"/>
                </a:cubicBezTo>
                <a:lnTo>
                  <a:pt x="779869" y="1142749"/>
                </a:lnTo>
                <a:cubicBezTo>
                  <a:pt x="779869" y="1152699"/>
                  <a:pt x="774135" y="1152699"/>
                  <a:pt x="766966" y="1154120"/>
                </a:cubicBezTo>
                <a:lnTo>
                  <a:pt x="738295" y="1161227"/>
                </a:lnTo>
                <a:cubicBezTo>
                  <a:pt x="735428" y="1154120"/>
                  <a:pt x="733995" y="1147013"/>
                  <a:pt x="729693" y="1139907"/>
                </a:cubicBezTo>
                <a:cubicBezTo>
                  <a:pt x="731128" y="1141328"/>
                  <a:pt x="732560"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0" y="1132800"/>
                </a:lnTo>
                <a:cubicBezTo>
                  <a:pt x="732560" y="1131378"/>
                  <a:pt x="731128" y="1129957"/>
                  <a:pt x="731128" y="1128536"/>
                </a:cubicBezTo>
                <a:lnTo>
                  <a:pt x="754065" y="1122850"/>
                </a:lnTo>
                <a:cubicBezTo>
                  <a:pt x="752631" y="1122850"/>
                  <a:pt x="751198" y="1121429"/>
                  <a:pt x="749763" y="1118586"/>
                </a:cubicBezTo>
                <a:cubicBezTo>
                  <a:pt x="752631" y="1104374"/>
                  <a:pt x="765534" y="1118586"/>
                  <a:pt x="781302" y="1112902"/>
                </a:cubicBezTo>
                <a:lnTo>
                  <a:pt x="784169" y="1117166"/>
                </a:lnTo>
                <a:cubicBezTo>
                  <a:pt x="787037" y="1114323"/>
                  <a:pt x="799940" y="1118586"/>
                  <a:pt x="795638" y="1108638"/>
                </a:cubicBezTo>
                <a:lnTo>
                  <a:pt x="787685" y="1107095"/>
                </a:lnTo>
                <a:lnTo>
                  <a:pt x="792771" y="1101531"/>
                </a:lnTo>
                <a:cubicBezTo>
                  <a:pt x="781302" y="1098688"/>
                  <a:pt x="771268" y="1105795"/>
                  <a:pt x="768401" y="1111479"/>
                </a:cubicBezTo>
                <a:cubicBezTo>
                  <a:pt x="766966" y="1110059"/>
                  <a:pt x="762666" y="1107216"/>
                  <a:pt x="758365" y="1105795"/>
                </a:cubicBezTo>
                <a:cubicBezTo>
                  <a:pt x="767684" y="1099399"/>
                  <a:pt x="778077" y="1093358"/>
                  <a:pt x="786679" y="1086252"/>
                </a:cubicBezTo>
                <a:lnTo>
                  <a:pt x="801661" y="1064121"/>
                </a:lnTo>
                <a:lnTo>
                  <a:pt x="797967" y="1067241"/>
                </a:lnTo>
                <a:cubicBezTo>
                  <a:pt x="794921" y="1067774"/>
                  <a:pt x="791337" y="1068129"/>
                  <a:pt x="789903" y="1070261"/>
                </a:cubicBezTo>
                <a:cubicBezTo>
                  <a:pt x="791336" y="1067420"/>
                  <a:pt x="794205" y="1065997"/>
                  <a:pt x="787036" y="1063155"/>
                </a:cubicBezTo>
                <a:lnTo>
                  <a:pt x="802315" y="1063155"/>
                </a:lnTo>
                <a:lnTo>
                  <a:pt x="804240" y="1060311"/>
                </a:lnTo>
                <a:cubicBezTo>
                  <a:pt x="785604" y="1061734"/>
                  <a:pt x="807107" y="1056048"/>
                  <a:pt x="791338" y="1050363"/>
                </a:cubicBezTo>
                <a:cubicBezTo>
                  <a:pt x="801372" y="1054627"/>
                  <a:pt x="795638" y="1044678"/>
                  <a:pt x="802807" y="1041835"/>
                </a:cubicBezTo>
                <a:cubicBezTo>
                  <a:pt x="792771" y="1034728"/>
                  <a:pt x="788471" y="1047520"/>
                  <a:pt x="784169" y="1038992"/>
                </a:cubicBezTo>
                <a:cubicBezTo>
                  <a:pt x="792771" y="1030464"/>
                  <a:pt x="818575" y="1029044"/>
                  <a:pt x="821443" y="1014830"/>
                </a:cubicBezTo>
                <a:cubicBezTo>
                  <a:pt x="817143" y="1013409"/>
                  <a:pt x="815708" y="1016250"/>
                  <a:pt x="812841" y="1014830"/>
                </a:cubicBezTo>
                <a:cubicBezTo>
                  <a:pt x="820010" y="1009145"/>
                  <a:pt x="850114" y="1011987"/>
                  <a:pt x="837213" y="997774"/>
                </a:cubicBezTo>
                <a:cubicBezTo>
                  <a:pt x="828611" y="997774"/>
                  <a:pt x="820010" y="997774"/>
                  <a:pt x="811408" y="999195"/>
                </a:cubicBezTo>
                <a:cubicBezTo>
                  <a:pt x="811408" y="997774"/>
                  <a:pt x="811408" y="996352"/>
                  <a:pt x="809974" y="992088"/>
                </a:cubicBezTo>
                <a:lnTo>
                  <a:pt x="799940" y="990667"/>
                </a:lnTo>
                <a:cubicBezTo>
                  <a:pt x="804240" y="979296"/>
                  <a:pt x="821443" y="992088"/>
                  <a:pt x="834346" y="992088"/>
                </a:cubicBezTo>
                <a:lnTo>
                  <a:pt x="827177" y="980717"/>
                </a:lnTo>
                <a:cubicBezTo>
                  <a:pt x="825744" y="966505"/>
                  <a:pt x="838646" y="959398"/>
                  <a:pt x="857283" y="960819"/>
                </a:cubicBezTo>
                <a:cubicBezTo>
                  <a:pt x="858716" y="957977"/>
                  <a:pt x="863017" y="949449"/>
                  <a:pt x="851549" y="948027"/>
                </a:cubicBezTo>
                <a:cubicBezTo>
                  <a:pt x="835778" y="945184"/>
                  <a:pt x="824310" y="943763"/>
                  <a:pt x="818575" y="953713"/>
                </a:cubicBezTo>
                <a:cubicBezTo>
                  <a:pt x="827177" y="960819"/>
                  <a:pt x="834346" y="950870"/>
                  <a:pt x="832911" y="955134"/>
                </a:cubicBezTo>
                <a:cubicBezTo>
                  <a:pt x="828611" y="957977"/>
                  <a:pt x="831478" y="970769"/>
                  <a:pt x="821443" y="969346"/>
                </a:cubicBezTo>
                <a:lnTo>
                  <a:pt x="828611" y="957977"/>
                </a:lnTo>
                <a:cubicBezTo>
                  <a:pt x="814275" y="950870"/>
                  <a:pt x="825744" y="962241"/>
                  <a:pt x="817143" y="960819"/>
                </a:cubicBezTo>
                <a:cubicBezTo>
                  <a:pt x="807107" y="952291"/>
                  <a:pt x="824310" y="952291"/>
                  <a:pt x="820010" y="943763"/>
                </a:cubicBezTo>
                <a:lnTo>
                  <a:pt x="818575" y="943763"/>
                </a:lnTo>
                <a:cubicBezTo>
                  <a:pt x="827177" y="935235"/>
                  <a:pt x="822877" y="935235"/>
                  <a:pt x="834346" y="929549"/>
                </a:cubicBezTo>
                <a:cubicBezTo>
                  <a:pt x="847247" y="935235"/>
                  <a:pt x="840080" y="936656"/>
                  <a:pt x="842947" y="943763"/>
                </a:cubicBezTo>
                <a:cubicBezTo>
                  <a:pt x="851549" y="928128"/>
                  <a:pt x="887387" y="921021"/>
                  <a:pt x="873052" y="894017"/>
                </a:cubicBezTo>
                <a:lnTo>
                  <a:pt x="857283" y="896859"/>
                </a:lnTo>
                <a:cubicBezTo>
                  <a:pt x="858716" y="889752"/>
                  <a:pt x="875919" y="886910"/>
                  <a:pt x="858716" y="878383"/>
                </a:cubicBezTo>
                <a:cubicBezTo>
                  <a:pt x="860150" y="886910"/>
                  <a:pt x="851549" y="879803"/>
                  <a:pt x="847247" y="881224"/>
                </a:cubicBezTo>
                <a:lnTo>
                  <a:pt x="848681" y="881224"/>
                </a:lnTo>
                <a:cubicBezTo>
                  <a:pt x="847247" y="881224"/>
                  <a:pt x="844380" y="882646"/>
                  <a:pt x="842947" y="879803"/>
                </a:cubicBezTo>
                <a:cubicBezTo>
                  <a:pt x="854416" y="879803"/>
                  <a:pt x="861583" y="874117"/>
                  <a:pt x="870184" y="871276"/>
                </a:cubicBezTo>
                <a:cubicBezTo>
                  <a:pt x="864450" y="872696"/>
                  <a:pt x="861583" y="864169"/>
                  <a:pt x="860150" y="862748"/>
                </a:cubicBezTo>
                <a:cubicBezTo>
                  <a:pt x="864450" y="859905"/>
                  <a:pt x="867317" y="867012"/>
                  <a:pt x="871619" y="869853"/>
                </a:cubicBezTo>
                <a:cubicBezTo>
                  <a:pt x="873052" y="868433"/>
                  <a:pt x="884520" y="868433"/>
                  <a:pt x="877353" y="861326"/>
                </a:cubicBezTo>
                <a:cubicBezTo>
                  <a:pt x="873052" y="852798"/>
                  <a:pt x="867317" y="861326"/>
                  <a:pt x="860150" y="859905"/>
                </a:cubicBezTo>
                <a:lnTo>
                  <a:pt x="881653" y="849955"/>
                </a:lnTo>
                <a:lnTo>
                  <a:pt x="878786" y="849955"/>
                </a:lnTo>
                <a:cubicBezTo>
                  <a:pt x="883087"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7" y="818685"/>
                </a:cubicBezTo>
                <a:lnTo>
                  <a:pt x="895989" y="817265"/>
                </a:lnTo>
                <a:cubicBezTo>
                  <a:pt x="906025" y="811580"/>
                  <a:pt x="884520" y="808737"/>
                  <a:pt x="883087" y="804473"/>
                </a:cubicBezTo>
                <a:cubicBezTo>
                  <a:pt x="883087" y="801630"/>
                  <a:pt x="878786" y="795945"/>
                  <a:pt x="875919" y="797366"/>
                </a:cubicBezTo>
                <a:lnTo>
                  <a:pt x="888822" y="791681"/>
                </a:lnTo>
                <a:cubicBezTo>
                  <a:pt x="901723" y="794523"/>
                  <a:pt x="911759" y="781731"/>
                  <a:pt x="930395" y="791681"/>
                </a:cubicBezTo>
                <a:cubicBezTo>
                  <a:pt x="930395" y="788838"/>
                  <a:pt x="927528" y="784574"/>
                  <a:pt x="924661" y="784574"/>
                </a:cubicBezTo>
                <a:cubicBezTo>
                  <a:pt x="927528" y="781731"/>
                  <a:pt x="924661" y="780310"/>
                  <a:pt x="921793" y="778888"/>
                </a:cubicBezTo>
                <a:lnTo>
                  <a:pt x="913192" y="778888"/>
                </a:lnTo>
                <a:cubicBezTo>
                  <a:pt x="914626" y="778888"/>
                  <a:pt x="916059" y="777467"/>
                  <a:pt x="916059" y="776047"/>
                </a:cubicBezTo>
                <a:cubicBezTo>
                  <a:pt x="916059" y="776047"/>
                  <a:pt x="916059" y="774624"/>
                  <a:pt x="916059" y="773203"/>
                </a:cubicBezTo>
                <a:cubicBezTo>
                  <a:pt x="916059" y="771783"/>
                  <a:pt x="916059" y="771783"/>
                  <a:pt x="916059" y="770360"/>
                </a:cubicBezTo>
                <a:lnTo>
                  <a:pt x="911759" y="771783"/>
                </a:lnTo>
                <a:lnTo>
                  <a:pt x="908892" y="776047"/>
                </a:lnTo>
                <a:cubicBezTo>
                  <a:pt x="917493" y="751884"/>
                  <a:pt x="871619" y="780310"/>
                  <a:pt x="874486" y="749041"/>
                </a:cubicBezTo>
                <a:cubicBezTo>
                  <a:pt x="878786" y="753305"/>
                  <a:pt x="887387" y="746198"/>
                  <a:pt x="884520" y="760412"/>
                </a:cubicBezTo>
                <a:cubicBezTo>
                  <a:pt x="897423" y="758990"/>
                  <a:pt x="890255" y="741934"/>
                  <a:pt x="898856" y="736249"/>
                </a:cubicBezTo>
                <a:cubicBezTo>
                  <a:pt x="887387" y="720615"/>
                  <a:pt x="857283" y="724879"/>
                  <a:pt x="847247" y="700716"/>
                </a:cubicBezTo>
                <a:cubicBezTo>
                  <a:pt x="847247" y="704980"/>
                  <a:pt x="849039" y="707823"/>
                  <a:pt x="850473" y="710843"/>
                </a:cubicBezTo>
                <a:lnTo>
                  <a:pt x="850774" y="713968"/>
                </a:lnTo>
                <a:lnTo>
                  <a:pt x="845814" y="707822"/>
                </a:lnTo>
                <a:lnTo>
                  <a:pt x="844380" y="709244"/>
                </a:lnTo>
                <a:lnTo>
                  <a:pt x="850810" y="714342"/>
                </a:lnTo>
                <a:lnTo>
                  <a:pt x="851549" y="722035"/>
                </a:lnTo>
                <a:cubicBezTo>
                  <a:pt x="837213" y="720615"/>
                  <a:pt x="831478" y="692188"/>
                  <a:pt x="820010" y="677974"/>
                </a:cubicBezTo>
                <a:lnTo>
                  <a:pt x="817143" y="692188"/>
                </a:lnTo>
                <a:cubicBezTo>
                  <a:pt x="809974" y="676554"/>
                  <a:pt x="809974" y="695030"/>
                  <a:pt x="798505" y="685081"/>
                </a:cubicBezTo>
                <a:cubicBezTo>
                  <a:pt x="799940" y="683659"/>
                  <a:pt x="802807" y="680818"/>
                  <a:pt x="799940" y="679395"/>
                </a:cubicBezTo>
                <a:cubicBezTo>
                  <a:pt x="788471" y="675131"/>
                  <a:pt x="794205" y="689345"/>
                  <a:pt x="785604" y="689345"/>
                </a:cubicBezTo>
                <a:cubicBezTo>
                  <a:pt x="781302" y="665183"/>
                  <a:pt x="774135" y="699294"/>
                  <a:pt x="761232" y="682238"/>
                </a:cubicBezTo>
                <a:lnTo>
                  <a:pt x="761232" y="686502"/>
                </a:lnTo>
                <a:cubicBezTo>
                  <a:pt x="756215" y="680106"/>
                  <a:pt x="747614" y="679396"/>
                  <a:pt x="738295" y="679751"/>
                </a:cubicBezTo>
                <a:lnTo>
                  <a:pt x="718708" y="679495"/>
                </a:lnTo>
                <a:lnTo>
                  <a:pt x="722951" y="678396"/>
                </a:lnTo>
                <a:cubicBezTo>
                  <a:pt x="724407" y="677352"/>
                  <a:pt x="725751" y="675486"/>
                  <a:pt x="726826" y="672288"/>
                </a:cubicBezTo>
                <a:lnTo>
                  <a:pt x="709623" y="660919"/>
                </a:lnTo>
                <a:cubicBezTo>
                  <a:pt x="706756" y="663761"/>
                  <a:pt x="699589" y="660919"/>
                  <a:pt x="701022" y="669447"/>
                </a:cubicBezTo>
                <a:cubicBezTo>
                  <a:pt x="702456" y="672288"/>
                  <a:pt x="706756" y="670867"/>
                  <a:pt x="708190" y="670867"/>
                </a:cubicBezTo>
                <a:lnTo>
                  <a:pt x="703889" y="675131"/>
                </a:lnTo>
                <a:cubicBezTo>
                  <a:pt x="689553" y="660919"/>
                  <a:pt x="712490" y="658076"/>
                  <a:pt x="716792" y="646705"/>
                </a:cubicBezTo>
                <a:cubicBezTo>
                  <a:pt x="705323" y="646705"/>
                  <a:pt x="706756" y="635334"/>
                  <a:pt x="701022" y="632491"/>
                </a:cubicBezTo>
                <a:cubicBezTo>
                  <a:pt x="692420" y="642441"/>
                  <a:pt x="706756" y="649548"/>
                  <a:pt x="693855"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2" y="645284"/>
                  <a:pt x="616441" y="618279"/>
                  <a:pt x="606405" y="619699"/>
                </a:cubicBezTo>
                <a:cubicBezTo>
                  <a:pt x="604972" y="623963"/>
                  <a:pt x="606405" y="626806"/>
                  <a:pt x="606405" y="631070"/>
                </a:cubicBezTo>
                <a:cubicBezTo>
                  <a:pt x="587769" y="631070"/>
                  <a:pt x="589202" y="596958"/>
                  <a:pt x="567698" y="604065"/>
                </a:cubicBezTo>
                <a:cubicBezTo>
                  <a:pt x="567698" y="605487"/>
                  <a:pt x="567698" y="608329"/>
                  <a:pt x="569132" y="608329"/>
                </a:cubicBezTo>
                <a:cubicBezTo>
                  <a:pt x="569132" y="611172"/>
                  <a:pt x="566265" y="609751"/>
                  <a:pt x="561965" y="602644"/>
                </a:cubicBezTo>
                <a:lnTo>
                  <a:pt x="570566" y="596958"/>
                </a:lnTo>
                <a:cubicBezTo>
                  <a:pt x="569132" y="569953"/>
                  <a:pt x="543328" y="599801"/>
                  <a:pt x="531859" y="589852"/>
                </a:cubicBezTo>
                <a:cubicBezTo>
                  <a:pt x="531859" y="594116"/>
                  <a:pt x="541895" y="598380"/>
                  <a:pt x="534726" y="602644"/>
                </a:cubicBezTo>
                <a:cubicBezTo>
                  <a:pt x="526125" y="599801"/>
                  <a:pt x="533293" y="574217"/>
                  <a:pt x="518957" y="584166"/>
                </a:cubicBezTo>
                <a:cubicBezTo>
                  <a:pt x="523257" y="588430"/>
                  <a:pt x="518957" y="599801"/>
                  <a:pt x="523257" y="604065"/>
                </a:cubicBezTo>
                <a:cubicBezTo>
                  <a:pt x="516090" y="604065"/>
                  <a:pt x="508922" y="609751"/>
                  <a:pt x="508922" y="599801"/>
                </a:cubicBezTo>
                <a:lnTo>
                  <a:pt x="505236" y="605893"/>
                </a:lnTo>
                <a:lnTo>
                  <a:pt x="504622" y="606908"/>
                </a:lnTo>
                <a:cubicBezTo>
                  <a:pt x="501754" y="598380"/>
                  <a:pt x="493153" y="602644"/>
                  <a:pt x="488851" y="604065"/>
                </a:cubicBezTo>
                <a:lnTo>
                  <a:pt x="488851" y="608329"/>
                </a:lnTo>
                <a:cubicBezTo>
                  <a:pt x="484551" y="582745"/>
                  <a:pt x="474516" y="605487"/>
                  <a:pt x="464481" y="602644"/>
                </a:cubicBezTo>
                <a:lnTo>
                  <a:pt x="465914" y="609751"/>
                </a:lnTo>
                <a:cubicBezTo>
                  <a:pt x="463047" y="606908"/>
                  <a:pt x="455880" y="596958"/>
                  <a:pt x="447278" y="606908"/>
                </a:cubicBezTo>
                <a:lnTo>
                  <a:pt x="450145" y="615436"/>
                </a:lnTo>
                <a:cubicBezTo>
                  <a:pt x="444411" y="608329"/>
                  <a:pt x="432942" y="621122"/>
                  <a:pt x="427208" y="608329"/>
                </a:cubicBezTo>
                <a:cubicBezTo>
                  <a:pt x="424341" y="611172"/>
                  <a:pt x="432942" y="623963"/>
                  <a:pt x="422907" y="625386"/>
                </a:cubicBezTo>
                <a:cubicBezTo>
                  <a:pt x="420039" y="619699"/>
                  <a:pt x="411438" y="614015"/>
                  <a:pt x="410005" y="622543"/>
                </a:cubicBezTo>
                <a:cubicBezTo>
                  <a:pt x="410005" y="626806"/>
                  <a:pt x="411438" y="631070"/>
                  <a:pt x="414305" y="626806"/>
                </a:cubicBezTo>
                <a:cubicBezTo>
                  <a:pt x="415739" y="625386"/>
                  <a:pt x="415739" y="625386"/>
                  <a:pt x="414305" y="622543"/>
                </a:cubicBezTo>
                <a:lnTo>
                  <a:pt x="417172" y="628227"/>
                </a:lnTo>
                <a:cubicBezTo>
                  <a:pt x="411438" y="633913"/>
                  <a:pt x="411438" y="622543"/>
                  <a:pt x="404271" y="626806"/>
                </a:cubicBezTo>
                <a:cubicBezTo>
                  <a:pt x="402836" y="632491"/>
                  <a:pt x="407138" y="635334"/>
                  <a:pt x="408571" y="639598"/>
                </a:cubicBezTo>
                <a:cubicBezTo>
                  <a:pt x="399969" y="635334"/>
                  <a:pt x="389935" y="631070"/>
                  <a:pt x="379899" y="628227"/>
                </a:cubicBezTo>
                <a:cubicBezTo>
                  <a:pt x="378466" y="622543"/>
                  <a:pt x="381333"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7"/>
                  <a:pt x="385633" y="568531"/>
                </a:cubicBezTo>
                <a:cubicBezTo>
                  <a:pt x="388501" y="562847"/>
                  <a:pt x="392802" y="558583"/>
                  <a:pt x="382766" y="554319"/>
                </a:cubicBezTo>
                <a:cubicBezTo>
                  <a:pt x="387068" y="554319"/>
                  <a:pt x="394235" y="560003"/>
                  <a:pt x="397102" y="565690"/>
                </a:cubicBezTo>
                <a:cubicBezTo>
                  <a:pt x="405704" y="568531"/>
                  <a:pt x="402836" y="561424"/>
                  <a:pt x="405704" y="557160"/>
                </a:cubicBezTo>
                <a:lnTo>
                  <a:pt x="391368" y="548633"/>
                </a:lnTo>
                <a:cubicBezTo>
                  <a:pt x="412872" y="550055"/>
                  <a:pt x="388501" y="537262"/>
                  <a:pt x="402836" y="528734"/>
                </a:cubicBezTo>
                <a:cubicBezTo>
                  <a:pt x="411438" y="530156"/>
                  <a:pt x="418607" y="524470"/>
                  <a:pt x="424341" y="517363"/>
                </a:cubicBezTo>
                <a:cubicBezTo>
                  <a:pt x="430075" y="510258"/>
                  <a:pt x="435810" y="501728"/>
                  <a:pt x="440110" y="501728"/>
                </a:cubicBezTo>
                <a:cubicBezTo>
                  <a:pt x="460180" y="504572"/>
                  <a:pt x="432942" y="513099"/>
                  <a:pt x="444411" y="520206"/>
                </a:cubicBezTo>
                <a:cubicBezTo>
                  <a:pt x="454445" y="521627"/>
                  <a:pt x="448711" y="513099"/>
                  <a:pt x="455880" y="510258"/>
                </a:cubicBezTo>
                <a:lnTo>
                  <a:pt x="458747" y="524470"/>
                </a:lnTo>
                <a:cubicBezTo>
                  <a:pt x="468781" y="528734"/>
                  <a:pt x="460180" y="511679"/>
                  <a:pt x="465914" y="517363"/>
                </a:cubicBezTo>
                <a:cubicBezTo>
                  <a:pt x="475950" y="508835"/>
                  <a:pt x="463047" y="511679"/>
                  <a:pt x="461614" y="500308"/>
                </a:cubicBezTo>
                <a:cubicBezTo>
                  <a:pt x="464481" y="503151"/>
                  <a:pt x="474516" y="510258"/>
                  <a:pt x="478817" y="504572"/>
                </a:cubicBezTo>
                <a:cubicBezTo>
                  <a:pt x="478817" y="500308"/>
                  <a:pt x="465914" y="498887"/>
                  <a:pt x="474516" y="497465"/>
                </a:cubicBezTo>
                <a:cubicBezTo>
                  <a:pt x="503187" y="508835"/>
                  <a:pt x="513223" y="494623"/>
                  <a:pt x="539026" y="501728"/>
                </a:cubicBezTo>
                <a:lnTo>
                  <a:pt x="539026" y="494623"/>
                </a:lnTo>
                <a:cubicBezTo>
                  <a:pt x="541895" y="497465"/>
                  <a:pt x="543328" y="500308"/>
                  <a:pt x="546195" y="498887"/>
                </a:cubicBezTo>
                <a:lnTo>
                  <a:pt x="546195" y="493201"/>
                </a:lnTo>
                <a:cubicBezTo>
                  <a:pt x="550496" y="494623"/>
                  <a:pt x="573434" y="510258"/>
                  <a:pt x="590637" y="513099"/>
                </a:cubicBezTo>
                <a:lnTo>
                  <a:pt x="584902" y="501728"/>
                </a:lnTo>
                <a:lnTo>
                  <a:pt x="596371" y="515942"/>
                </a:lnTo>
                <a:lnTo>
                  <a:pt x="599238" y="503151"/>
                </a:lnTo>
                <a:cubicBezTo>
                  <a:pt x="600671" y="517363"/>
                  <a:pt x="620741" y="514522"/>
                  <a:pt x="632210" y="523049"/>
                </a:cubicBezTo>
                <a:lnTo>
                  <a:pt x="635077" y="515942"/>
                </a:lnTo>
                <a:lnTo>
                  <a:pt x="640811" y="523049"/>
                </a:lnTo>
                <a:lnTo>
                  <a:pt x="639378" y="517363"/>
                </a:lnTo>
                <a:cubicBezTo>
                  <a:pt x="646546" y="521627"/>
                  <a:pt x="650847" y="537262"/>
                  <a:pt x="662316" y="534420"/>
                </a:cubicBezTo>
                <a:cubicBezTo>
                  <a:pt x="655147" y="534420"/>
                  <a:pt x="658014" y="523049"/>
                  <a:pt x="660881" y="517363"/>
                </a:cubicBezTo>
                <a:cubicBezTo>
                  <a:pt x="668050" y="525892"/>
                  <a:pt x="673784" y="532998"/>
                  <a:pt x="679519" y="540105"/>
                </a:cubicBezTo>
                <a:cubicBezTo>
                  <a:pt x="682386" y="534420"/>
                  <a:pt x="692420" y="537262"/>
                  <a:pt x="688120" y="528734"/>
                </a:cubicBezTo>
                <a:lnTo>
                  <a:pt x="693855" y="541526"/>
                </a:lnTo>
                <a:lnTo>
                  <a:pt x="695287" y="535841"/>
                </a:lnTo>
                <a:cubicBezTo>
                  <a:pt x="735428" y="540105"/>
                  <a:pt x="745463" y="595537"/>
                  <a:pt x="791338" y="584166"/>
                </a:cubicBezTo>
                <a:lnTo>
                  <a:pt x="791338" y="581324"/>
                </a:lnTo>
                <a:lnTo>
                  <a:pt x="805674" y="604065"/>
                </a:lnTo>
                <a:cubicBezTo>
                  <a:pt x="809974" y="604065"/>
                  <a:pt x="815708" y="594116"/>
                  <a:pt x="822877" y="592694"/>
                </a:cubicBezTo>
                <a:cubicBezTo>
                  <a:pt x="814275" y="602644"/>
                  <a:pt x="832911" y="598380"/>
                  <a:pt x="832911" y="609751"/>
                </a:cubicBezTo>
                <a:cubicBezTo>
                  <a:pt x="840080" y="606908"/>
                  <a:pt x="837213" y="601223"/>
                  <a:pt x="837213" y="596958"/>
                </a:cubicBezTo>
                <a:cubicBezTo>
                  <a:pt x="861583" y="595537"/>
                  <a:pt x="868752" y="619699"/>
                  <a:pt x="893122" y="621122"/>
                </a:cubicBezTo>
                <a:cubicBezTo>
                  <a:pt x="865884" y="628227"/>
                  <a:pt x="867317" y="623963"/>
                  <a:pt x="850114" y="623963"/>
                </a:cubicBezTo>
                <a:cubicBezTo>
                  <a:pt x="864450" y="638177"/>
                  <a:pt x="871619" y="628227"/>
                  <a:pt x="888822" y="639598"/>
                </a:cubicBezTo>
                <a:lnTo>
                  <a:pt x="883087" y="631070"/>
                </a:lnTo>
                <a:cubicBezTo>
                  <a:pt x="898856" y="619699"/>
                  <a:pt x="906025" y="652390"/>
                  <a:pt x="917493" y="635334"/>
                </a:cubicBezTo>
                <a:cubicBezTo>
                  <a:pt x="927528" y="643862"/>
                  <a:pt x="928962" y="665183"/>
                  <a:pt x="943298" y="668024"/>
                </a:cubicBezTo>
                <a:lnTo>
                  <a:pt x="943298" y="649548"/>
                </a:lnTo>
                <a:lnTo>
                  <a:pt x="953332" y="653812"/>
                </a:lnTo>
                <a:cubicBezTo>
                  <a:pt x="954767" y="653812"/>
                  <a:pt x="956199" y="653812"/>
                  <a:pt x="959067" y="653812"/>
                </a:cubicBezTo>
                <a:cubicBezTo>
                  <a:pt x="960501" y="653812"/>
                  <a:pt x="960501" y="653812"/>
                  <a:pt x="961934" y="653812"/>
                </a:cubicBezTo>
                <a:cubicBezTo>
                  <a:pt x="960501" y="656655"/>
                  <a:pt x="961934" y="659497"/>
                  <a:pt x="960501" y="660919"/>
                </a:cubicBezTo>
                <a:cubicBezTo>
                  <a:pt x="960501" y="662340"/>
                  <a:pt x="959067" y="663761"/>
                  <a:pt x="959067" y="665183"/>
                </a:cubicBezTo>
                <a:cubicBezTo>
                  <a:pt x="959067" y="663761"/>
                  <a:pt x="959067" y="663761"/>
                  <a:pt x="959067" y="662340"/>
                </a:cubicBezTo>
                <a:cubicBezTo>
                  <a:pt x="957634" y="662340"/>
                  <a:pt x="956199" y="662340"/>
                  <a:pt x="953332" y="660919"/>
                </a:cubicBezTo>
                <a:lnTo>
                  <a:pt x="953332" y="662340"/>
                </a:lnTo>
                <a:cubicBezTo>
                  <a:pt x="953332" y="663761"/>
                  <a:pt x="956199" y="665183"/>
                  <a:pt x="957634" y="666604"/>
                </a:cubicBezTo>
                <a:cubicBezTo>
                  <a:pt x="957634" y="666604"/>
                  <a:pt x="959067" y="665183"/>
                  <a:pt x="959067" y="665183"/>
                </a:cubicBezTo>
                <a:cubicBezTo>
                  <a:pt x="960501" y="666604"/>
                  <a:pt x="960501" y="666604"/>
                  <a:pt x="960501" y="668024"/>
                </a:cubicBezTo>
                <a:cubicBezTo>
                  <a:pt x="966235" y="670867"/>
                  <a:pt x="973402" y="670867"/>
                  <a:pt x="977702" y="675131"/>
                </a:cubicBezTo>
                <a:cubicBezTo>
                  <a:pt x="992038" y="668024"/>
                  <a:pt x="984871" y="645284"/>
                  <a:pt x="1007808" y="641020"/>
                </a:cubicBezTo>
                <a:cubicBezTo>
                  <a:pt x="1003507" y="640309"/>
                  <a:pt x="1000999" y="641375"/>
                  <a:pt x="998311" y="642086"/>
                </a:cubicBezTo>
                <a:lnTo>
                  <a:pt x="995167" y="641769"/>
                </a:lnTo>
                <a:lnTo>
                  <a:pt x="1000641" y="639598"/>
                </a:lnTo>
                <a:lnTo>
                  <a:pt x="999207" y="638177"/>
                </a:lnTo>
                <a:lnTo>
                  <a:pt x="994471" y="641699"/>
                </a:lnTo>
                <a:lnTo>
                  <a:pt x="987738" y="641020"/>
                </a:lnTo>
                <a:cubicBezTo>
                  <a:pt x="986305" y="629650"/>
                  <a:pt x="1013543" y="628227"/>
                  <a:pt x="1026446" y="622543"/>
                </a:cubicBezTo>
                <a:lnTo>
                  <a:pt x="1013543" y="618279"/>
                </a:lnTo>
                <a:cubicBezTo>
                  <a:pt x="1029313" y="614015"/>
                  <a:pt x="1010675" y="612593"/>
                  <a:pt x="1019277" y="605487"/>
                </a:cubicBezTo>
                <a:cubicBezTo>
                  <a:pt x="1020710" y="606908"/>
                  <a:pt x="1023579" y="611172"/>
                  <a:pt x="1025011" y="608329"/>
                </a:cubicBezTo>
                <a:cubicBezTo>
                  <a:pt x="1026446" y="601223"/>
                  <a:pt x="1014977" y="602644"/>
                  <a:pt x="1013543" y="596958"/>
                </a:cubicBezTo>
                <a:cubicBezTo>
                  <a:pt x="1037914" y="596958"/>
                  <a:pt x="1003508" y="587009"/>
                  <a:pt x="1019277" y="579902"/>
                </a:cubicBezTo>
                <a:lnTo>
                  <a:pt x="1014977" y="578481"/>
                </a:lnTo>
                <a:cubicBezTo>
                  <a:pt x="1020712" y="575638"/>
                  <a:pt x="1020712" y="569242"/>
                  <a:pt x="1019457" y="562135"/>
                </a:cubicBezTo>
                <a:lnTo>
                  <a:pt x="1017325" y="547713"/>
                </a:lnTo>
                <a:lnTo>
                  <a:pt x="1025011" y="554319"/>
                </a:lnTo>
                <a:lnTo>
                  <a:pt x="1029313" y="544369"/>
                </a:lnTo>
                <a:cubicBezTo>
                  <a:pt x="1027879"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1" y="542948"/>
                  <a:pt x="1030746" y="532998"/>
                </a:cubicBezTo>
                <a:cubicBezTo>
                  <a:pt x="1026446" y="527313"/>
                  <a:pt x="1040781" y="518785"/>
                  <a:pt x="1053683" y="518785"/>
                </a:cubicBezTo>
                <a:cubicBezTo>
                  <a:pt x="1030746" y="501728"/>
                  <a:pt x="1059417" y="491780"/>
                  <a:pt x="1039347" y="483252"/>
                </a:cubicBezTo>
                <a:cubicBezTo>
                  <a:pt x="1039347" y="483252"/>
                  <a:pt x="1047949" y="484673"/>
                  <a:pt x="1046516" y="480409"/>
                </a:cubicBezTo>
                <a:lnTo>
                  <a:pt x="1040781" y="480409"/>
                </a:lnTo>
                <a:cubicBezTo>
                  <a:pt x="1035046" y="467617"/>
                  <a:pt x="1063717" y="478988"/>
                  <a:pt x="1060852" y="471881"/>
                </a:cubicBezTo>
                <a:cubicBezTo>
                  <a:pt x="1056550" y="470459"/>
                  <a:pt x="1053683" y="471881"/>
                  <a:pt x="1049381" y="470459"/>
                </a:cubicBezTo>
                <a:cubicBezTo>
                  <a:pt x="1050816" y="457667"/>
                  <a:pt x="1082355" y="463354"/>
                  <a:pt x="1075187" y="446297"/>
                </a:cubicBezTo>
                <a:cubicBezTo>
                  <a:pt x="1073753" y="444876"/>
                  <a:pt x="1070886" y="444876"/>
                  <a:pt x="1070886" y="446297"/>
                </a:cubicBezTo>
                <a:cubicBezTo>
                  <a:pt x="1069453" y="446297"/>
                  <a:pt x="1069453" y="443455"/>
                  <a:pt x="1076620" y="442033"/>
                </a:cubicBezTo>
                <a:lnTo>
                  <a:pt x="1082355" y="449140"/>
                </a:lnTo>
                <a:cubicBezTo>
                  <a:pt x="1108159" y="453404"/>
                  <a:pt x="1079487" y="429241"/>
                  <a:pt x="1089523" y="422134"/>
                </a:cubicBezTo>
                <a:cubicBezTo>
                  <a:pt x="1085222" y="422134"/>
                  <a:pt x="1080922" y="427820"/>
                  <a:pt x="1076620" y="422134"/>
                </a:cubicBezTo>
                <a:cubicBezTo>
                  <a:pt x="1079487" y="416449"/>
                  <a:pt x="1103859" y="427820"/>
                  <a:pt x="1095258" y="415029"/>
                </a:cubicBezTo>
                <a:cubicBezTo>
                  <a:pt x="1090956" y="417870"/>
                  <a:pt x="1079487" y="410763"/>
                  <a:pt x="1075187" y="413606"/>
                </a:cubicBezTo>
                <a:cubicBezTo>
                  <a:pt x="1075187" y="407922"/>
                  <a:pt x="1069453" y="402236"/>
                  <a:pt x="1079487" y="403658"/>
                </a:cubicBezTo>
                <a:cubicBezTo>
                  <a:pt x="1079487" y="402236"/>
                  <a:pt x="1076620" y="400815"/>
                  <a:pt x="1073753" y="399394"/>
                </a:cubicBezTo>
                <a:cubicBezTo>
                  <a:pt x="1082355" y="399394"/>
                  <a:pt x="1079487" y="392287"/>
                  <a:pt x="1078053" y="388023"/>
                </a:cubicBezTo>
                <a:lnTo>
                  <a:pt x="1073753" y="386601"/>
                </a:lnTo>
                <a:cubicBezTo>
                  <a:pt x="1099558" y="389444"/>
                  <a:pt x="1079487" y="376652"/>
                  <a:pt x="1083789" y="369545"/>
                </a:cubicBezTo>
                <a:lnTo>
                  <a:pt x="1076620" y="368125"/>
                </a:lnTo>
                <a:cubicBezTo>
                  <a:pt x="1080922" y="365281"/>
                  <a:pt x="1090956" y="363861"/>
                  <a:pt x="1083789" y="353911"/>
                </a:cubicBezTo>
                <a:lnTo>
                  <a:pt x="1073753" y="353911"/>
                </a:lnTo>
                <a:cubicBezTo>
                  <a:pt x="1082355" y="351068"/>
                  <a:pt x="1072320" y="336855"/>
                  <a:pt x="1086656" y="338276"/>
                </a:cubicBezTo>
                <a:cubicBezTo>
                  <a:pt x="1085222" y="335433"/>
                  <a:pt x="1070886" y="336855"/>
                  <a:pt x="1072320" y="328327"/>
                </a:cubicBezTo>
                <a:cubicBezTo>
                  <a:pt x="1079487" y="328327"/>
                  <a:pt x="1086656" y="325484"/>
                  <a:pt x="1079487" y="319798"/>
                </a:cubicBezTo>
                <a:cubicBezTo>
                  <a:pt x="1075187" y="318377"/>
                  <a:pt x="1070886" y="316957"/>
                  <a:pt x="1073753" y="321220"/>
                </a:cubicBezTo>
                <a:cubicBezTo>
                  <a:pt x="1075187" y="322641"/>
                  <a:pt x="1075187" y="322641"/>
                  <a:pt x="1078053" y="322641"/>
                </a:cubicBezTo>
                <a:lnTo>
                  <a:pt x="1070886" y="322641"/>
                </a:lnTo>
                <a:cubicBezTo>
                  <a:pt x="1066586" y="314113"/>
                  <a:pt x="1078053" y="319798"/>
                  <a:pt x="1076620" y="312693"/>
                </a:cubicBezTo>
                <a:cubicBezTo>
                  <a:pt x="1072320" y="309850"/>
                  <a:pt x="1068019" y="312693"/>
                  <a:pt x="1063717" y="311270"/>
                </a:cubicBezTo>
                <a:close/>
                <a:moveTo>
                  <a:pt x="461537" y="282944"/>
                </a:moveTo>
                <a:lnTo>
                  <a:pt x="438676" y="295636"/>
                </a:lnTo>
                <a:lnTo>
                  <a:pt x="434815" y="297805"/>
                </a:lnTo>
                <a:lnTo>
                  <a:pt x="437243" y="295636"/>
                </a:lnTo>
                <a:cubicBezTo>
                  <a:pt x="442978" y="291372"/>
                  <a:pt x="449070" y="287464"/>
                  <a:pt x="454446" y="284799"/>
                </a:cubicBezTo>
                <a:close/>
                <a:moveTo>
                  <a:pt x="448532" y="276980"/>
                </a:moveTo>
                <a:cubicBezTo>
                  <a:pt x="451578" y="276092"/>
                  <a:pt x="453729" y="276447"/>
                  <a:pt x="455879" y="277157"/>
                </a:cubicBezTo>
                <a:cubicBezTo>
                  <a:pt x="448710" y="281421"/>
                  <a:pt x="441542" y="282844"/>
                  <a:pt x="435808" y="284264"/>
                </a:cubicBezTo>
                <a:cubicBezTo>
                  <a:pt x="441543" y="280000"/>
                  <a:pt x="445485" y="277868"/>
                  <a:pt x="448532" y="276980"/>
                </a:cubicBezTo>
                <a:close/>
                <a:moveTo>
                  <a:pt x="470216" y="243047"/>
                </a:moveTo>
                <a:cubicBezTo>
                  <a:pt x="458747" y="251575"/>
                  <a:pt x="458747" y="260102"/>
                  <a:pt x="447278" y="261524"/>
                </a:cubicBezTo>
                <a:cubicBezTo>
                  <a:pt x="428641" y="262945"/>
                  <a:pt x="460180" y="251575"/>
                  <a:pt x="470216" y="243047"/>
                </a:cubicBezTo>
                <a:close/>
                <a:moveTo>
                  <a:pt x="513221" y="231676"/>
                </a:moveTo>
                <a:cubicBezTo>
                  <a:pt x="501752" y="238783"/>
                  <a:pt x="494585" y="248731"/>
                  <a:pt x="470214" y="261524"/>
                </a:cubicBezTo>
                <a:cubicBezTo>
                  <a:pt x="485984" y="248731"/>
                  <a:pt x="500320" y="238783"/>
                  <a:pt x="513221" y="231676"/>
                </a:cubicBezTo>
                <a:close/>
                <a:moveTo>
                  <a:pt x="1733201" y="220305"/>
                </a:moveTo>
                <a:cubicBezTo>
                  <a:pt x="1757571" y="243046"/>
                  <a:pt x="1751837" y="223148"/>
                  <a:pt x="1761873" y="237360"/>
                </a:cubicBezTo>
                <a:lnTo>
                  <a:pt x="1750404" y="245888"/>
                </a:lnTo>
                <a:cubicBezTo>
                  <a:pt x="1744670" y="235939"/>
                  <a:pt x="1738935" y="228833"/>
                  <a:pt x="1733201" y="220305"/>
                </a:cubicBezTo>
                <a:close/>
                <a:moveTo>
                  <a:pt x="1609913" y="98071"/>
                </a:moveTo>
                <a:lnTo>
                  <a:pt x="1645752" y="120812"/>
                </a:lnTo>
                <a:cubicBezTo>
                  <a:pt x="1658655" y="132183"/>
                  <a:pt x="1631416" y="117969"/>
                  <a:pt x="1624249" y="113705"/>
                </a:cubicBezTo>
                <a:cubicBezTo>
                  <a:pt x="1619948" y="109442"/>
                  <a:pt x="1608479" y="102335"/>
                  <a:pt x="1609913" y="98071"/>
                </a:cubicBezTo>
                <a:close/>
                <a:moveTo>
                  <a:pt x="761232" y="92384"/>
                </a:moveTo>
                <a:cubicBezTo>
                  <a:pt x="771268" y="92384"/>
                  <a:pt x="778435" y="93806"/>
                  <a:pt x="791339" y="93806"/>
                </a:cubicBezTo>
                <a:cubicBezTo>
                  <a:pt x="782735" y="93806"/>
                  <a:pt x="771268" y="96650"/>
                  <a:pt x="762667" y="100913"/>
                </a:cubicBezTo>
                <a:cubicBezTo>
                  <a:pt x="758365" y="102334"/>
                  <a:pt x="754064" y="103755"/>
                  <a:pt x="751198" y="105177"/>
                </a:cubicBezTo>
                <a:cubicBezTo>
                  <a:pt x="802807" y="78171"/>
                  <a:pt x="728261" y="100913"/>
                  <a:pt x="721092" y="102334"/>
                </a:cubicBezTo>
                <a:cubicBezTo>
                  <a:pt x="741162" y="93806"/>
                  <a:pt x="752631" y="92384"/>
                  <a:pt x="761232" y="92384"/>
                </a:cubicBezTo>
                <a:close/>
                <a:moveTo>
                  <a:pt x="863017" y="88122"/>
                </a:moveTo>
                <a:lnTo>
                  <a:pt x="832912" y="98071"/>
                </a:lnTo>
                <a:lnTo>
                  <a:pt x="851548" y="102335"/>
                </a:lnTo>
                <a:close/>
                <a:moveTo>
                  <a:pt x="1396309" y="69645"/>
                </a:moveTo>
                <a:cubicBezTo>
                  <a:pt x="1387708" y="71065"/>
                  <a:pt x="1393442" y="76752"/>
                  <a:pt x="1403478" y="82436"/>
                </a:cubicBezTo>
                <a:cubicBezTo>
                  <a:pt x="1413512" y="88122"/>
                  <a:pt x="1424981" y="96650"/>
                  <a:pt x="1430715" y="100914"/>
                </a:cubicBezTo>
                <a:cubicBezTo>
                  <a:pt x="1427848" y="82436"/>
                  <a:pt x="1439317" y="86700"/>
                  <a:pt x="1455087" y="95229"/>
                </a:cubicBezTo>
                <a:cubicBezTo>
                  <a:pt x="1459387" y="96650"/>
                  <a:pt x="1463688" y="99493"/>
                  <a:pt x="1467988" y="102335"/>
                </a:cubicBezTo>
                <a:cubicBezTo>
                  <a:pt x="1472290" y="105178"/>
                  <a:pt x="1476590" y="108021"/>
                  <a:pt x="1480891" y="110863"/>
                </a:cubicBezTo>
                <a:cubicBezTo>
                  <a:pt x="1489493" y="116549"/>
                  <a:pt x="1498094" y="120813"/>
                  <a:pt x="1506696" y="120813"/>
                </a:cubicBezTo>
                <a:cubicBezTo>
                  <a:pt x="1500961" y="115128"/>
                  <a:pt x="1480891" y="108021"/>
                  <a:pt x="1478024" y="100914"/>
                </a:cubicBezTo>
                <a:cubicBezTo>
                  <a:pt x="1488059" y="102335"/>
                  <a:pt x="1506696" y="109442"/>
                  <a:pt x="1518165" y="116549"/>
                </a:cubicBezTo>
                <a:cubicBezTo>
                  <a:pt x="1516730" y="113706"/>
                  <a:pt x="1516730" y="110863"/>
                  <a:pt x="1519597" y="106599"/>
                </a:cubicBezTo>
                <a:cubicBezTo>
                  <a:pt x="1506696" y="105178"/>
                  <a:pt x="1483759" y="96650"/>
                  <a:pt x="1460821" y="89543"/>
                </a:cubicBezTo>
                <a:cubicBezTo>
                  <a:pt x="1436449" y="83859"/>
                  <a:pt x="1413512" y="73908"/>
                  <a:pt x="1396309" y="69645"/>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3"/>
                </a:cubicBezTo>
                <a:cubicBezTo>
                  <a:pt x="894556" y="63958"/>
                  <a:pt x="910325" y="59694"/>
                  <a:pt x="901723" y="55430"/>
                </a:cubicBezTo>
                <a:cubicBezTo>
                  <a:pt x="913192" y="52588"/>
                  <a:pt x="921435" y="52588"/>
                  <a:pt x="928245" y="53654"/>
                </a:cubicBezTo>
                <a:close/>
                <a:moveTo>
                  <a:pt x="1191308" y="31268"/>
                </a:moveTo>
                <a:cubicBezTo>
                  <a:pt x="1182706" y="32691"/>
                  <a:pt x="1174105" y="32691"/>
                  <a:pt x="1165503" y="34111"/>
                </a:cubicBezTo>
                <a:cubicBezTo>
                  <a:pt x="1172670" y="34111"/>
                  <a:pt x="1178405" y="35532"/>
                  <a:pt x="1184139" y="35532"/>
                </a:cubicBezTo>
                <a:close/>
                <a:moveTo>
                  <a:pt x="1326065" y="9949"/>
                </a:moveTo>
                <a:cubicBezTo>
                  <a:pt x="1359036" y="15634"/>
                  <a:pt x="1369072" y="22740"/>
                  <a:pt x="1376239" y="31268"/>
                </a:cubicBezTo>
                <a:cubicBezTo>
                  <a:pt x="1381973" y="39797"/>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5"/>
                  <a:pt x="1521032" y="89543"/>
                  <a:pt x="1535367"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8"/>
                </a:cubicBezTo>
                <a:cubicBezTo>
                  <a:pt x="1637151" y="174824"/>
                  <a:pt x="1645753" y="177665"/>
                  <a:pt x="1640018" y="166294"/>
                </a:cubicBezTo>
                <a:cubicBezTo>
                  <a:pt x="1618515" y="135027"/>
                  <a:pt x="1611347" y="115128"/>
                  <a:pt x="1545402" y="81015"/>
                </a:cubicBezTo>
                <a:cubicBezTo>
                  <a:pt x="1531066" y="85279"/>
                  <a:pt x="1588409" y="117970"/>
                  <a:pt x="1568339" y="108021"/>
                </a:cubicBezTo>
                <a:cubicBezTo>
                  <a:pt x="1555438" y="99493"/>
                  <a:pt x="1536800" y="90964"/>
                  <a:pt x="1518165" y="83859"/>
                </a:cubicBezTo>
                <a:cubicBezTo>
                  <a:pt x="1499527" y="76752"/>
                  <a:pt x="1482324" y="68224"/>
                  <a:pt x="1472290" y="59696"/>
                </a:cubicBezTo>
                <a:cubicBezTo>
                  <a:pt x="1485191" y="63960"/>
                  <a:pt x="1496660" y="69645"/>
                  <a:pt x="1508129" y="75331"/>
                </a:cubicBezTo>
                <a:cubicBezTo>
                  <a:pt x="1521032" y="81015"/>
                  <a:pt x="1532500" y="86700"/>
                  <a:pt x="1543969" y="92386"/>
                </a:cubicBezTo>
                <a:cubicBezTo>
                  <a:pt x="1551136" y="76752"/>
                  <a:pt x="1515297" y="78172"/>
                  <a:pt x="1505261" y="65381"/>
                </a:cubicBezTo>
                <a:cubicBezTo>
                  <a:pt x="1516730" y="62538"/>
                  <a:pt x="1532500" y="69645"/>
                  <a:pt x="1548269" y="78172"/>
                </a:cubicBezTo>
                <a:cubicBezTo>
                  <a:pt x="1562605" y="86700"/>
                  <a:pt x="1579808" y="98071"/>
                  <a:pt x="1595578" y="102335"/>
                </a:cubicBezTo>
                <a:lnTo>
                  <a:pt x="1591277" y="99493"/>
                </a:lnTo>
                <a:cubicBezTo>
                  <a:pt x="1605612" y="106599"/>
                  <a:pt x="1614214" y="113706"/>
                  <a:pt x="1622815" y="119392"/>
                </a:cubicBezTo>
                <a:cubicBezTo>
                  <a:pt x="1629984" y="125076"/>
                  <a:pt x="1635718" y="127920"/>
                  <a:pt x="1641453" y="132183"/>
                </a:cubicBezTo>
                <a:cubicBezTo>
                  <a:pt x="1647187" y="135027"/>
                  <a:pt x="1652921" y="139290"/>
                  <a:pt x="1660088" y="144975"/>
                </a:cubicBezTo>
                <a:cubicBezTo>
                  <a:pt x="1667257" y="150661"/>
                  <a:pt x="1675859" y="157767"/>
                  <a:pt x="1687327" y="169138"/>
                </a:cubicBezTo>
                <a:cubicBezTo>
                  <a:pt x="1684460" y="174824"/>
                  <a:pt x="1678726" y="173401"/>
                  <a:pt x="1670124" y="169138"/>
                </a:cubicBezTo>
                <a:cubicBezTo>
                  <a:pt x="1661523" y="164874"/>
                  <a:pt x="1651487" y="156346"/>
                  <a:pt x="1637151" y="150661"/>
                </a:cubicBezTo>
                <a:cubicBezTo>
                  <a:pt x="1647187" y="157767"/>
                  <a:pt x="1657221" y="166294"/>
                  <a:pt x="1667257" y="174824"/>
                </a:cubicBezTo>
                <a:cubicBezTo>
                  <a:pt x="1677291" y="183351"/>
                  <a:pt x="1687327" y="191879"/>
                  <a:pt x="1697361" y="201828"/>
                </a:cubicBezTo>
                <a:cubicBezTo>
                  <a:pt x="1715999" y="221726"/>
                  <a:pt x="1737502" y="243047"/>
                  <a:pt x="1754705" y="265789"/>
                </a:cubicBezTo>
                <a:cubicBezTo>
                  <a:pt x="1774775" y="288529"/>
                  <a:pt x="1790545" y="312691"/>
                  <a:pt x="1807748" y="334012"/>
                </a:cubicBezTo>
                <a:cubicBezTo>
                  <a:pt x="1816350" y="345383"/>
                  <a:pt x="1823517" y="356754"/>
                  <a:pt x="1832118" y="366703"/>
                </a:cubicBezTo>
                <a:cubicBezTo>
                  <a:pt x="1840720" y="376653"/>
                  <a:pt x="1850756" y="386601"/>
                  <a:pt x="1857923" y="396551"/>
                </a:cubicBezTo>
                <a:lnTo>
                  <a:pt x="1853623" y="382337"/>
                </a:lnTo>
                <a:lnTo>
                  <a:pt x="1847889" y="368123"/>
                </a:lnTo>
                <a:lnTo>
                  <a:pt x="1837853" y="339697"/>
                </a:lnTo>
                <a:cubicBezTo>
                  <a:pt x="1847889" y="355332"/>
                  <a:pt x="1860790" y="378073"/>
                  <a:pt x="1867959" y="397972"/>
                </a:cubicBezTo>
                <a:cubicBezTo>
                  <a:pt x="1876560" y="416450"/>
                  <a:pt x="1885162" y="430662"/>
                  <a:pt x="1892329" y="424978"/>
                </a:cubicBezTo>
                <a:cubicBezTo>
                  <a:pt x="1874052" y="397261"/>
                  <a:pt x="1879964" y="396728"/>
                  <a:pt x="1881039" y="389199"/>
                </a:cubicBezTo>
                <a:lnTo>
                  <a:pt x="1879634" y="379503"/>
                </a:lnTo>
                <a:lnTo>
                  <a:pt x="1892329" y="423555"/>
                </a:lnTo>
                <a:cubicBezTo>
                  <a:pt x="1896630" y="434926"/>
                  <a:pt x="1898063" y="446297"/>
                  <a:pt x="1900930" y="456247"/>
                </a:cubicBezTo>
                <a:cubicBezTo>
                  <a:pt x="1902365" y="466195"/>
                  <a:pt x="1905232" y="477566"/>
                  <a:pt x="1906665" y="486094"/>
                </a:cubicBezTo>
                <a:cubicBezTo>
                  <a:pt x="1905232" y="470459"/>
                  <a:pt x="1922435" y="500308"/>
                  <a:pt x="1925302" y="504572"/>
                </a:cubicBezTo>
                <a:cubicBezTo>
                  <a:pt x="1931036" y="540105"/>
                  <a:pt x="1916700" y="507415"/>
                  <a:pt x="1910966" y="505993"/>
                </a:cubicBezTo>
                <a:cubicBezTo>
                  <a:pt x="1916700" y="524470"/>
                  <a:pt x="1912399" y="555740"/>
                  <a:pt x="1923868" y="569952"/>
                </a:cubicBezTo>
                <a:cubicBezTo>
                  <a:pt x="1929602" y="582745"/>
                  <a:pt x="1931036" y="574218"/>
                  <a:pt x="1931036" y="561424"/>
                </a:cubicBezTo>
                <a:cubicBezTo>
                  <a:pt x="1931036" y="548633"/>
                  <a:pt x="1929602" y="531577"/>
                  <a:pt x="1932469" y="525891"/>
                </a:cubicBezTo>
                <a:cubicBezTo>
                  <a:pt x="1935336" y="562847"/>
                  <a:pt x="1935336" y="598380"/>
                  <a:pt x="1933903" y="633914"/>
                </a:cubicBezTo>
                <a:lnTo>
                  <a:pt x="1936771" y="631071"/>
                </a:lnTo>
                <a:cubicBezTo>
                  <a:pt x="1933903" y="639598"/>
                  <a:pt x="1932469" y="655233"/>
                  <a:pt x="1935336" y="666604"/>
                </a:cubicBezTo>
                <a:cubicBezTo>
                  <a:pt x="1942505" y="677975"/>
                  <a:pt x="1943938" y="652390"/>
                  <a:pt x="1941071" y="636755"/>
                </a:cubicBezTo>
                <a:cubicBezTo>
                  <a:pt x="1948239" y="665182"/>
                  <a:pt x="1942505" y="689346"/>
                  <a:pt x="1933903" y="713508"/>
                </a:cubicBezTo>
                <a:cubicBezTo>
                  <a:pt x="1929602" y="737670"/>
                  <a:pt x="1923868" y="758990"/>
                  <a:pt x="1932469" y="783152"/>
                </a:cubicBezTo>
                <a:cubicBezTo>
                  <a:pt x="1929602" y="793102"/>
                  <a:pt x="1925302" y="803051"/>
                  <a:pt x="1922435" y="813001"/>
                </a:cubicBezTo>
                <a:cubicBezTo>
                  <a:pt x="1923868" y="815844"/>
                  <a:pt x="1926735" y="821529"/>
                  <a:pt x="1928169" y="815844"/>
                </a:cubicBezTo>
                <a:lnTo>
                  <a:pt x="1916700" y="844270"/>
                </a:lnTo>
                <a:cubicBezTo>
                  <a:pt x="1899497" y="898280"/>
                  <a:pt x="1928169" y="861326"/>
                  <a:pt x="1926735" y="881224"/>
                </a:cubicBezTo>
                <a:lnTo>
                  <a:pt x="1926735" y="878381"/>
                </a:lnTo>
                <a:cubicBezTo>
                  <a:pt x="1925302" y="895438"/>
                  <a:pt x="1928169" y="909651"/>
                  <a:pt x="1932469" y="898280"/>
                </a:cubicBezTo>
                <a:cubicBezTo>
                  <a:pt x="1925302" y="918178"/>
                  <a:pt x="1916700" y="936656"/>
                  <a:pt x="1908099" y="955134"/>
                </a:cubicBezTo>
                <a:cubicBezTo>
                  <a:pt x="1899497" y="963662"/>
                  <a:pt x="1886594" y="989245"/>
                  <a:pt x="1873693" y="1010566"/>
                </a:cubicBezTo>
                <a:cubicBezTo>
                  <a:pt x="1860790" y="1031885"/>
                  <a:pt x="1846454" y="1048941"/>
                  <a:pt x="1836420" y="1044677"/>
                </a:cubicBezTo>
                <a:cubicBezTo>
                  <a:pt x="1832118" y="1060312"/>
                  <a:pt x="1830685" y="1071683"/>
                  <a:pt x="1836420" y="1067419"/>
                </a:cubicBezTo>
                <a:cubicBezTo>
                  <a:pt x="1814915" y="1105795"/>
                  <a:pt x="1856490" y="1064576"/>
                  <a:pt x="1820650" y="1127114"/>
                </a:cubicBezTo>
                <a:cubicBezTo>
                  <a:pt x="1823517" y="1129957"/>
                  <a:pt x="1827818" y="1121430"/>
                  <a:pt x="1833553" y="1112902"/>
                </a:cubicBezTo>
                <a:cubicBezTo>
                  <a:pt x="1824951" y="1129957"/>
                  <a:pt x="1819217" y="1135642"/>
                  <a:pt x="1816350" y="1137064"/>
                </a:cubicBezTo>
                <a:cubicBezTo>
                  <a:pt x="1817783" y="1138485"/>
                  <a:pt x="1819217" y="1139906"/>
                  <a:pt x="1820650" y="1145592"/>
                </a:cubicBezTo>
                <a:cubicBezTo>
                  <a:pt x="1813483" y="1141328"/>
                  <a:pt x="1800579" y="1168334"/>
                  <a:pt x="1793412" y="1182546"/>
                </a:cubicBezTo>
                <a:cubicBezTo>
                  <a:pt x="1802014" y="1178282"/>
                  <a:pt x="1809181" y="1174019"/>
                  <a:pt x="1817783" y="1168334"/>
                </a:cubicBezTo>
                <a:cubicBezTo>
                  <a:pt x="1804881" y="1179703"/>
                  <a:pt x="1796279" y="1188232"/>
                  <a:pt x="1781944" y="1213816"/>
                </a:cubicBezTo>
                <a:lnTo>
                  <a:pt x="1800579" y="1202445"/>
                </a:lnTo>
                <a:cubicBezTo>
                  <a:pt x="1786244" y="1222343"/>
                  <a:pt x="1781944" y="1220923"/>
                  <a:pt x="1777642" y="1220923"/>
                </a:cubicBezTo>
                <a:cubicBezTo>
                  <a:pt x="1773342" y="1220923"/>
                  <a:pt x="1770475" y="1223766"/>
                  <a:pt x="1756139" y="1249349"/>
                </a:cubicBezTo>
                <a:lnTo>
                  <a:pt x="1769041" y="1225187"/>
                </a:lnTo>
                <a:lnTo>
                  <a:pt x="1780509" y="1201024"/>
                </a:lnTo>
                <a:cubicBezTo>
                  <a:pt x="1761873" y="1226607"/>
                  <a:pt x="1751838" y="1232293"/>
                  <a:pt x="1743236" y="1233714"/>
                </a:cubicBezTo>
                <a:cubicBezTo>
                  <a:pt x="1734635" y="1235135"/>
                  <a:pt x="1728900" y="1232293"/>
                  <a:pt x="1717432" y="1240821"/>
                </a:cubicBezTo>
                <a:cubicBezTo>
                  <a:pt x="1705963" y="1250770"/>
                  <a:pt x="1693061" y="1263563"/>
                  <a:pt x="1683026" y="1276355"/>
                </a:cubicBezTo>
                <a:lnTo>
                  <a:pt x="1667257" y="1296253"/>
                </a:lnTo>
                <a:cubicBezTo>
                  <a:pt x="1661523" y="1301938"/>
                  <a:pt x="1655788" y="1309045"/>
                  <a:pt x="1650054" y="1314731"/>
                </a:cubicBezTo>
                <a:cubicBezTo>
                  <a:pt x="1628550" y="1340314"/>
                  <a:pt x="1604179" y="1360213"/>
                  <a:pt x="1578375" y="1367320"/>
                </a:cubicBezTo>
                <a:cubicBezTo>
                  <a:pt x="1578375" y="1378690"/>
                  <a:pt x="1586977" y="1375847"/>
                  <a:pt x="1578375" y="1392903"/>
                </a:cubicBezTo>
                <a:cubicBezTo>
                  <a:pt x="1595578" y="1382954"/>
                  <a:pt x="1607047" y="1373004"/>
                  <a:pt x="1618515" y="1365897"/>
                </a:cubicBezTo>
                <a:cubicBezTo>
                  <a:pt x="1629984" y="1360213"/>
                  <a:pt x="1640018" y="1355949"/>
                  <a:pt x="1651487" y="1353106"/>
                </a:cubicBezTo>
                <a:cubicBezTo>
                  <a:pt x="1683026" y="1328943"/>
                  <a:pt x="1680159" y="1318995"/>
                  <a:pt x="1678726" y="1310465"/>
                </a:cubicBezTo>
                <a:cubicBezTo>
                  <a:pt x="1677291" y="1300517"/>
                  <a:pt x="1675859" y="1291989"/>
                  <a:pt x="1711697" y="1264984"/>
                </a:cubicBezTo>
                <a:cubicBezTo>
                  <a:pt x="1717432" y="1276355"/>
                  <a:pt x="1700229" y="1297674"/>
                  <a:pt x="1680159" y="1311888"/>
                </a:cubicBezTo>
                <a:cubicBezTo>
                  <a:pt x="1685893" y="1320416"/>
                  <a:pt x="1710265" y="1300517"/>
                  <a:pt x="1726033" y="1289146"/>
                </a:cubicBezTo>
                <a:cubicBezTo>
                  <a:pt x="1700229" y="1316862"/>
                  <a:pt x="1669586" y="1356570"/>
                  <a:pt x="1645596" y="1383687"/>
                </a:cubicBezTo>
                <a:lnTo>
                  <a:pt x="1624252" y="1405694"/>
                </a:lnTo>
                <a:lnTo>
                  <a:pt x="1624250" y="1405696"/>
                </a:lnTo>
                <a:cubicBezTo>
                  <a:pt x="1609914" y="1411381"/>
                  <a:pt x="1574073" y="1432700"/>
                  <a:pt x="1562605" y="1445493"/>
                </a:cubicBezTo>
                <a:cubicBezTo>
                  <a:pt x="1559738" y="1438386"/>
                  <a:pt x="1495227" y="1481026"/>
                  <a:pt x="1505261" y="1454021"/>
                </a:cubicBezTo>
                <a:cubicBezTo>
                  <a:pt x="1482324" y="1466813"/>
                  <a:pt x="1478024" y="1476763"/>
                  <a:pt x="1473723" y="1483868"/>
                </a:cubicBezTo>
                <a:cubicBezTo>
                  <a:pt x="1469423" y="1490975"/>
                  <a:pt x="1463688" y="1496661"/>
                  <a:pt x="1436449" y="1502346"/>
                </a:cubicBezTo>
                <a:cubicBezTo>
                  <a:pt x="1460821" y="1503767"/>
                  <a:pt x="1412079" y="1527929"/>
                  <a:pt x="1436449" y="1526508"/>
                </a:cubicBezTo>
                <a:cubicBezTo>
                  <a:pt x="1440751" y="1517981"/>
                  <a:pt x="1459387" y="1509453"/>
                  <a:pt x="1478024" y="1502346"/>
                </a:cubicBezTo>
                <a:cubicBezTo>
                  <a:pt x="1496660" y="1493818"/>
                  <a:pt x="1519597" y="1488132"/>
                  <a:pt x="1532500" y="1482447"/>
                </a:cubicBezTo>
                <a:cubicBezTo>
                  <a:pt x="1522465" y="1490975"/>
                  <a:pt x="1510996" y="1499503"/>
                  <a:pt x="1500961" y="1508031"/>
                </a:cubicBezTo>
                <a:cubicBezTo>
                  <a:pt x="1490926" y="1516560"/>
                  <a:pt x="1480891" y="1525088"/>
                  <a:pt x="1469423" y="1532194"/>
                </a:cubicBezTo>
                <a:cubicBezTo>
                  <a:pt x="1483759" y="1519401"/>
                  <a:pt x="1455087" y="1526508"/>
                  <a:pt x="1445051" y="1530772"/>
                </a:cubicBezTo>
                <a:lnTo>
                  <a:pt x="1440751" y="1544986"/>
                </a:lnTo>
                <a:cubicBezTo>
                  <a:pt x="1429282" y="1536458"/>
                  <a:pt x="1402044" y="1556357"/>
                  <a:pt x="1369072" y="1577676"/>
                </a:cubicBezTo>
                <a:cubicBezTo>
                  <a:pt x="1353302" y="1587625"/>
                  <a:pt x="1334666" y="1597575"/>
                  <a:pt x="1318896" y="1604682"/>
                </a:cubicBezTo>
                <a:cubicBezTo>
                  <a:pt x="1301693" y="1610367"/>
                  <a:pt x="1285924" y="1613210"/>
                  <a:pt x="1274455" y="1610367"/>
                </a:cubicBezTo>
                <a:cubicBezTo>
                  <a:pt x="1297393" y="1603261"/>
                  <a:pt x="1314596" y="1587625"/>
                  <a:pt x="1330365" y="1594732"/>
                </a:cubicBezTo>
                <a:cubicBezTo>
                  <a:pt x="1369072" y="1569149"/>
                  <a:pt x="1314596" y="1580519"/>
                  <a:pt x="1330365" y="1563462"/>
                </a:cubicBezTo>
                <a:cubicBezTo>
                  <a:pt x="1323197" y="1564885"/>
                  <a:pt x="1313161" y="1569149"/>
                  <a:pt x="1304560" y="1571992"/>
                </a:cubicBezTo>
                <a:cubicBezTo>
                  <a:pt x="1294526" y="1574833"/>
                  <a:pt x="1285924" y="1577676"/>
                  <a:pt x="1275888" y="1581940"/>
                </a:cubicBezTo>
                <a:cubicBezTo>
                  <a:pt x="1255818" y="1590468"/>
                  <a:pt x="1235748" y="1597575"/>
                  <a:pt x="1214245" y="1604682"/>
                </a:cubicBezTo>
                <a:cubicBezTo>
                  <a:pt x="1192741" y="1611789"/>
                  <a:pt x="1171238" y="1617473"/>
                  <a:pt x="1149733" y="1621737"/>
                </a:cubicBezTo>
                <a:cubicBezTo>
                  <a:pt x="1128230" y="1626001"/>
                  <a:pt x="1106726" y="1627424"/>
                  <a:pt x="1088090" y="1627424"/>
                </a:cubicBezTo>
                <a:cubicBezTo>
                  <a:pt x="1099917" y="1630621"/>
                  <a:pt x="1121421" y="1626623"/>
                  <a:pt x="1133853" y="1628622"/>
                </a:cubicBezTo>
                <a:lnTo>
                  <a:pt x="1135061" y="1629244"/>
                </a:lnTo>
                <a:lnTo>
                  <a:pt x="1106726" y="1631687"/>
                </a:lnTo>
                <a:lnTo>
                  <a:pt x="1103859" y="1634529"/>
                </a:lnTo>
                <a:lnTo>
                  <a:pt x="1136832" y="1631687"/>
                </a:lnTo>
                <a:lnTo>
                  <a:pt x="1137849" y="1630679"/>
                </a:lnTo>
                <a:lnTo>
                  <a:pt x="1142566" y="1633108"/>
                </a:lnTo>
                <a:cubicBezTo>
                  <a:pt x="1088090" y="1651586"/>
                  <a:pt x="1016411" y="1640215"/>
                  <a:pt x="953333" y="1635951"/>
                </a:cubicBezTo>
                <a:lnTo>
                  <a:pt x="966235" y="1648743"/>
                </a:lnTo>
                <a:cubicBezTo>
                  <a:pt x="938997" y="1644479"/>
                  <a:pt x="933263" y="1645900"/>
                  <a:pt x="927529" y="1648743"/>
                </a:cubicBezTo>
                <a:cubicBezTo>
                  <a:pt x="921794" y="1650164"/>
                  <a:pt x="914626" y="1654428"/>
                  <a:pt x="885954" y="1653007"/>
                </a:cubicBezTo>
                <a:cubicBezTo>
                  <a:pt x="888821" y="1651586"/>
                  <a:pt x="895990" y="1647322"/>
                  <a:pt x="883087" y="1647322"/>
                </a:cubicBezTo>
                <a:cubicBezTo>
                  <a:pt x="835779" y="1650164"/>
                  <a:pt x="878787" y="1658691"/>
                  <a:pt x="847248" y="1662957"/>
                </a:cubicBezTo>
                <a:cubicBezTo>
                  <a:pt x="787037" y="1641636"/>
                  <a:pt x="817142" y="1677169"/>
                  <a:pt x="742596" y="1661535"/>
                </a:cubicBezTo>
                <a:lnTo>
                  <a:pt x="748330" y="1667221"/>
                </a:lnTo>
                <a:cubicBezTo>
                  <a:pt x="719659" y="1660824"/>
                  <a:pt x="685611" y="1659047"/>
                  <a:pt x="650668" y="1657271"/>
                </a:cubicBezTo>
                <a:lnTo>
                  <a:pt x="582677" y="1650706"/>
                </a:lnTo>
                <a:lnTo>
                  <a:pt x="591981" y="1650719"/>
                </a:lnTo>
                <a:cubicBezTo>
                  <a:pt x="596103" y="1649898"/>
                  <a:pt x="598522" y="1648032"/>
                  <a:pt x="597805" y="1644479"/>
                </a:cubicBezTo>
                <a:cubicBezTo>
                  <a:pt x="584902" y="1641636"/>
                  <a:pt x="572000" y="1638793"/>
                  <a:pt x="559097" y="1634529"/>
                </a:cubicBezTo>
                <a:lnTo>
                  <a:pt x="520391" y="1621737"/>
                </a:lnTo>
                <a:cubicBezTo>
                  <a:pt x="514657" y="1623158"/>
                  <a:pt x="481684" y="1614630"/>
                  <a:pt x="500321" y="1627424"/>
                </a:cubicBezTo>
                <a:cubicBezTo>
                  <a:pt x="510355" y="1633108"/>
                  <a:pt x="520391" y="1633108"/>
                  <a:pt x="528993" y="1634529"/>
                </a:cubicBezTo>
                <a:cubicBezTo>
                  <a:pt x="526125" y="1634529"/>
                  <a:pt x="521824" y="1635951"/>
                  <a:pt x="517524" y="1637372"/>
                </a:cubicBezTo>
                <a:cubicBezTo>
                  <a:pt x="447278" y="1608946"/>
                  <a:pt x="527558" y="1620317"/>
                  <a:pt x="530425" y="1608946"/>
                </a:cubicBezTo>
                <a:cubicBezTo>
                  <a:pt x="511790" y="1604682"/>
                  <a:pt x="498887" y="1598996"/>
                  <a:pt x="488852" y="1593311"/>
                </a:cubicBezTo>
                <a:cubicBezTo>
                  <a:pt x="478817" y="1586204"/>
                  <a:pt x="470215" y="1580519"/>
                  <a:pt x="457314" y="1576256"/>
                </a:cubicBezTo>
                <a:cubicBezTo>
                  <a:pt x="441543" y="1583361"/>
                  <a:pt x="500321" y="1606103"/>
                  <a:pt x="464481" y="1607525"/>
                </a:cubicBezTo>
                <a:cubicBezTo>
                  <a:pt x="458746" y="1607525"/>
                  <a:pt x="448712" y="1604682"/>
                  <a:pt x="438676" y="1600418"/>
                </a:cubicBezTo>
                <a:cubicBezTo>
                  <a:pt x="428642" y="1596154"/>
                  <a:pt x="417173" y="1589047"/>
                  <a:pt x="405705" y="1583361"/>
                </a:cubicBezTo>
                <a:cubicBezTo>
                  <a:pt x="382767" y="1570569"/>
                  <a:pt x="361263" y="1553514"/>
                  <a:pt x="352661" y="1542143"/>
                </a:cubicBezTo>
                <a:cubicBezTo>
                  <a:pt x="329724" y="1544986"/>
                  <a:pt x="293885" y="1527929"/>
                  <a:pt x="265213" y="1508031"/>
                </a:cubicBezTo>
                <a:cubicBezTo>
                  <a:pt x="258045" y="1502346"/>
                  <a:pt x="250878" y="1498082"/>
                  <a:pt x="245143" y="1493818"/>
                </a:cubicBezTo>
                <a:cubicBezTo>
                  <a:pt x="239409" y="1489554"/>
                  <a:pt x="233675" y="1485290"/>
                  <a:pt x="227940" y="1482447"/>
                </a:cubicBezTo>
                <a:cubicBezTo>
                  <a:pt x="217905" y="1475340"/>
                  <a:pt x="210737" y="1472497"/>
                  <a:pt x="206436" y="1476763"/>
                </a:cubicBezTo>
                <a:cubicBezTo>
                  <a:pt x="209303" y="1476763"/>
                  <a:pt x="203569" y="1461128"/>
                  <a:pt x="187800" y="1451178"/>
                </a:cubicBezTo>
                <a:lnTo>
                  <a:pt x="192100" y="1462549"/>
                </a:lnTo>
                <a:cubicBezTo>
                  <a:pt x="166296" y="1448335"/>
                  <a:pt x="160561" y="1432700"/>
                  <a:pt x="156261" y="1421329"/>
                </a:cubicBezTo>
                <a:cubicBezTo>
                  <a:pt x="151960" y="1409960"/>
                  <a:pt x="150527" y="1398589"/>
                  <a:pt x="137624" y="1387218"/>
                </a:cubicBezTo>
                <a:cubicBezTo>
                  <a:pt x="134757" y="1390061"/>
                  <a:pt x="140491" y="1400010"/>
                  <a:pt x="140491" y="1407117"/>
                </a:cubicBezTo>
                <a:cubicBezTo>
                  <a:pt x="127590" y="1392903"/>
                  <a:pt x="116121" y="1378690"/>
                  <a:pt x="108952" y="1364477"/>
                </a:cubicBezTo>
                <a:cubicBezTo>
                  <a:pt x="106085" y="1357370"/>
                  <a:pt x="101785" y="1350264"/>
                  <a:pt x="98918" y="1343157"/>
                </a:cubicBezTo>
                <a:cubicBezTo>
                  <a:pt x="94616" y="1336050"/>
                  <a:pt x="93184" y="1328943"/>
                  <a:pt x="90316" y="1321836"/>
                </a:cubicBezTo>
                <a:cubicBezTo>
                  <a:pt x="87449" y="1314731"/>
                  <a:pt x="86015" y="1307624"/>
                  <a:pt x="80281" y="1300517"/>
                </a:cubicBezTo>
                <a:cubicBezTo>
                  <a:pt x="78848" y="1293410"/>
                  <a:pt x="75981" y="1286303"/>
                  <a:pt x="73113" y="1279198"/>
                </a:cubicBezTo>
                <a:cubicBezTo>
                  <a:pt x="70246" y="1272091"/>
                  <a:pt x="65945" y="1263563"/>
                  <a:pt x="63078"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30"/>
                  <a:pt x="60210" y="1235135"/>
                </a:cubicBezTo>
                <a:cubicBezTo>
                  <a:pt x="64512" y="1213816"/>
                  <a:pt x="55910" y="1189653"/>
                  <a:pt x="45875" y="1162648"/>
                </a:cubicBezTo>
                <a:cubicBezTo>
                  <a:pt x="35840" y="1135642"/>
                  <a:pt x="25804" y="1104373"/>
                  <a:pt x="27239" y="1073105"/>
                </a:cubicBezTo>
                <a:cubicBezTo>
                  <a:pt x="22937" y="1078789"/>
                  <a:pt x="25804" y="1124271"/>
                  <a:pt x="17203" y="1101531"/>
                </a:cubicBezTo>
                <a:cubicBezTo>
                  <a:pt x="14336" y="1060312"/>
                  <a:pt x="43007" y="1064576"/>
                  <a:pt x="28672" y="1017673"/>
                </a:cubicBezTo>
                <a:cubicBezTo>
                  <a:pt x="25804" y="1038992"/>
                  <a:pt x="12903" y="1033306"/>
                  <a:pt x="11469" y="1053206"/>
                </a:cubicBezTo>
                <a:cubicBezTo>
                  <a:pt x="8601" y="1021937"/>
                  <a:pt x="1434" y="1000616"/>
                  <a:pt x="11469" y="989245"/>
                </a:cubicBezTo>
                <a:cubicBezTo>
                  <a:pt x="11469" y="980717"/>
                  <a:pt x="7169" y="976453"/>
                  <a:pt x="4301" y="976453"/>
                </a:cubicBezTo>
                <a:cubicBezTo>
                  <a:pt x="11469" y="956555"/>
                  <a:pt x="7169" y="925285"/>
                  <a:pt x="5734" y="903966"/>
                </a:cubicBezTo>
                <a:lnTo>
                  <a:pt x="0" y="909651"/>
                </a:lnTo>
                <a:cubicBezTo>
                  <a:pt x="27239" y="872697"/>
                  <a:pt x="4301" y="845691"/>
                  <a:pt x="10036" y="795945"/>
                </a:cubicBezTo>
                <a:lnTo>
                  <a:pt x="1434" y="801630"/>
                </a:lnTo>
                <a:cubicBezTo>
                  <a:pt x="5734" y="780311"/>
                  <a:pt x="17203" y="749041"/>
                  <a:pt x="11469" y="712086"/>
                </a:cubicBezTo>
                <a:lnTo>
                  <a:pt x="0" y="730563"/>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5"/>
                </a:lnTo>
                <a:cubicBezTo>
                  <a:pt x="8601" y="534419"/>
                  <a:pt x="18637" y="544369"/>
                  <a:pt x="22937" y="504572"/>
                </a:cubicBezTo>
                <a:cubicBezTo>
                  <a:pt x="20070" y="496044"/>
                  <a:pt x="12903" y="517363"/>
                  <a:pt x="7169" y="521627"/>
                </a:cubicBezTo>
                <a:cubicBezTo>
                  <a:pt x="22937" y="473302"/>
                  <a:pt x="38707" y="426398"/>
                  <a:pt x="55910" y="379494"/>
                </a:cubicBezTo>
                <a:cubicBezTo>
                  <a:pt x="63078" y="379494"/>
                  <a:pt x="61645" y="397972"/>
                  <a:pt x="73113" y="386601"/>
                </a:cubicBezTo>
                <a:cubicBezTo>
                  <a:pt x="68812" y="403657"/>
                  <a:pt x="65945" y="419291"/>
                  <a:pt x="63078" y="436348"/>
                </a:cubicBezTo>
                <a:cubicBezTo>
                  <a:pt x="67379" y="461932"/>
                  <a:pt x="80281" y="413607"/>
                  <a:pt x="88882" y="393708"/>
                </a:cubicBezTo>
                <a:lnTo>
                  <a:pt x="81715" y="427821"/>
                </a:lnTo>
                <a:cubicBezTo>
                  <a:pt x="81715" y="429241"/>
                  <a:pt x="83148" y="429241"/>
                  <a:pt x="84582" y="426398"/>
                </a:cubicBezTo>
                <a:lnTo>
                  <a:pt x="78848" y="451983"/>
                </a:lnTo>
                <a:cubicBezTo>
                  <a:pt x="108952" y="388022"/>
                  <a:pt x="83148" y="524470"/>
                  <a:pt x="110387" y="454825"/>
                </a:cubicBezTo>
                <a:cubicBezTo>
                  <a:pt x="104652" y="471882"/>
                  <a:pt x="93184" y="490358"/>
                  <a:pt x="86015" y="500308"/>
                </a:cubicBezTo>
                <a:cubicBezTo>
                  <a:pt x="75981" y="532998"/>
                  <a:pt x="84582" y="527314"/>
                  <a:pt x="86015" y="540105"/>
                </a:cubicBezTo>
                <a:cubicBezTo>
                  <a:pt x="91749" y="524470"/>
                  <a:pt x="98918" y="508836"/>
                  <a:pt x="106085" y="496044"/>
                </a:cubicBezTo>
                <a:cubicBezTo>
                  <a:pt x="86015" y="571375"/>
                  <a:pt x="118988" y="490358"/>
                  <a:pt x="114687" y="547212"/>
                </a:cubicBezTo>
                <a:cubicBezTo>
                  <a:pt x="94616" y="609751"/>
                  <a:pt x="121855" y="650969"/>
                  <a:pt x="117554" y="683659"/>
                </a:cubicBezTo>
                <a:cubicBezTo>
                  <a:pt x="107519" y="749041"/>
                  <a:pt x="108952" y="656654"/>
                  <a:pt x="97484" y="696451"/>
                </a:cubicBezTo>
                <a:cubicBezTo>
                  <a:pt x="90316" y="731984"/>
                  <a:pt x="101785" y="714929"/>
                  <a:pt x="101785" y="737670"/>
                </a:cubicBezTo>
                <a:lnTo>
                  <a:pt x="86015" y="751883"/>
                </a:lnTo>
                <a:cubicBezTo>
                  <a:pt x="80281" y="793102"/>
                  <a:pt x="100351" y="754726"/>
                  <a:pt x="91749" y="777468"/>
                </a:cubicBezTo>
                <a:cubicBezTo>
                  <a:pt x="97484" y="810158"/>
                  <a:pt x="97484" y="767518"/>
                  <a:pt x="110387" y="760412"/>
                </a:cubicBezTo>
                <a:cubicBezTo>
                  <a:pt x="106085" y="767518"/>
                  <a:pt x="97484" y="803051"/>
                  <a:pt x="101785" y="818686"/>
                </a:cubicBezTo>
                <a:cubicBezTo>
                  <a:pt x="104652" y="818686"/>
                  <a:pt x="108952" y="774625"/>
                  <a:pt x="108952" y="803051"/>
                </a:cubicBezTo>
                <a:cubicBezTo>
                  <a:pt x="100351" y="852798"/>
                  <a:pt x="101785" y="885488"/>
                  <a:pt x="107519" y="915337"/>
                </a:cubicBezTo>
                <a:cubicBezTo>
                  <a:pt x="108952" y="946606"/>
                  <a:pt x="113254" y="975033"/>
                  <a:pt x="111819" y="1020514"/>
                </a:cubicBezTo>
                <a:lnTo>
                  <a:pt x="118988" y="1011987"/>
                </a:lnTo>
                <a:cubicBezTo>
                  <a:pt x="117554" y="1021937"/>
                  <a:pt x="114687"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2"/>
                  <a:pt x="134757" y="1168334"/>
                  <a:pt x="136191" y="1158384"/>
                </a:cubicBezTo>
                <a:cubicBezTo>
                  <a:pt x="136191" y="1175439"/>
                  <a:pt x="136191" y="1191074"/>
                  <a:pt x="139058" y="1206709"/>
                </a:cubicBezTo>
                <a:lnTo>
                  <a:pt x="149093" y="1198181"/>
                </a:lnTo>
                <a:cubicBezTo>
                  <a:pt x="146225" y="1206709"/>
                  <a:pt x="149093" y="1225187"/>
                  <a:pt x="159128" y="1243664"/>
                </a:cubicBezTo>
                <a:cubicBezTo>
                  <a:pt x="161996" y="1247928"/>
                  <a:pt x="163428" y="1252192"/>
                  <a:pt x="166296" y="1257877"/>
                </a:cubicBezTo>
                <a:cubicBezTo>
                  <a:pt x="169163" y="1262141"/>
                  <a:pt x="172030" y="1266404"/>
                  <a:pt x="174897" y="1272091"/>
                </a:cubicBezTo>
                <a:cubicBezTo>
                  <a:pt x="177764" y="1277775"/>
                  <a:pt x="180631" y="1282039"/>
                  <a:pt x="183499" y="1287725"/>
                </a:cubicBezTo>
                <a:cubicBezTo>
                  <a:pt x="186366" y="1291989"/>
                  <a:pt x="189233" y="1297674"/>
                  <a:pt x="192100" y="1301938"/>
                </a:cubicBezTo>
                <a:lnTo>
                  <a:pt x="199269" y="1297674"/>
                </a:lnTo>
                <a:cubicBezTo>
                  <a:pt x="203569" y="1306202"/>
                  <a:pt x="207870" y="1314731"/>
                  <a:pt x="212170" y="1321836"/>
                </a:cubicBezTo>
                <a:lnTo>
                  <a:pt x="210737" y="1311888"/>
                </a:lnTo>
                <a:cubicBezTo>
                  <a:pt x="227940" y="1333207"/>
                  <a:pt x="237975" y="1367320"/>
                  <a:pt x="268081" y="1382954"/>
                </a:cubicBezTo>
                <a:cubicBezTo>
                  <a:pt x="250878" y="1371584"/>
                  <a:pt x="256612" y="1358792"/>
                  <a:pt x="262346" y="1355949"/>
                </a:cubicBezTo>
                <a:cubicBezTo>
                  <a:pt x="270948" y="1367320"/>
                  <a:pt x="279549" y="1377268"/>
                  <a:pt x="288151" y="1388639"/>
                </a:cubicBezTo>
                <a:cubicBezTo>
                  <a:pt x="296752" y="1398589"/>
                  <a:pt x="306787" y="1409960"/>
                  <a:pt x="316822" y="1419908"/>
                </a:cubicBezTo>
                <a:cubicBezTo>
                  <a:pt x="321122" y="1417065"/>
                  <a:pt x="348361" y="1432700"/>
                  <a:pt x="338325" y="1419908"/>
                </a:cubicBezTo>
                <a:lnTo>
                  <a:pt x="345494" y="1429858"/>
                </a:lnTo>
                <a:lnTo>
                  <a:pt x="356963" y="1442650"/>
                </a:lnTo>
                <a:lnTo>
                  <a:pt x="358396" y="1435543"/>
                </a:lnTo>
                <a:cubicBezTo>
                  <a:pt x="417173" y="1465392"/>
                  <a:pt x="471649" y="1498082"/>
                  <a:pt x="530425" y="1523665"/>
                </a:cubicBezTo>
                <a:cubicBezTo>
                  <a:pt x="589203" y="1549250"/>
                  <a:pt x="655148" y="1567726"/>
                  <a:pt x="725393" y="1562042"/>
                </a:cubicBezTo>
                <a:lnTo>
                  <a:pt x="722525" y="1559199"/>
                </a:lnTo>
                <a:cubicBezTo>
                  <a:pt x="748330" y="1567726"/>
                  <a:pt x="775569" y="1573412"/>
                  <a:pt x="802806" y="1580519"/>
                </a:cubicBezTo>
                <a:cubicBezTo>
                  <a:pt x="818576" y="1580519"/>
                  <a:pt x="822876" y="1567726"/>
                  <a:pt x="847248" y="1564885"/>
                </a:cubicBezTo>
                <a:cubicBezTo>
                  <a:pt x="841514" y="1570569"/>
                  <a:pt x="852982" y="1571992"/>
                  <a:pt x="868751" y="1571992"/>
                </a:cubicBezTo>
                <a:cubicBezTo>
                  <a:pt x="884521" y="1571992"/>
                  <a:pt x="901724" y="1570569"/>
                  <a:pt x="910326" y="1576256"/>
                </a:cubicBezTo>
                <a:cubicBezTo>
                  <a:pt x="930396" y="1570569"/>
                  <a:pt x="910326" y="1567726"/>
                  <a:pt x="904591" y="1563462"/>
                </a:cubicBezTo>
                <a:cubicBezTo>
                  <a:pt x="924661" y="1560621"/>
                  <a:pt x="941864" y="1557778"/>
                  <a:pt x="960500" y="1556357"/>
                </a:cubicBezTo>
                <a:cubicBezTo>
                  <a:pt x="977703" y="1554935"/>
                  <a:pt x="994906" y="1553514"/>
                  <a:pt x="1013543" y="1552092"/>
                </a:cubicBezTo>
                <a:cubicBezTo>
                  <a:pt x="1030747" y="1550671"/>
                  <a:pt x="1049382" y="1549250"/>
                  <a:pt x="1068020" y="1546407"/>
                </a:cubicBezTo>
                <a:cubicBezTo>
                  <a:pt x="1086655" y="1543564"/>
                  <a:pt x="1106726" y="1539300"/>
                  <a:pt x="1126796" y="1532194"/>
                </a:cubicBezTo>
                <a:cubicBezTo>
                  <a:pt x="1106726" y="1540722"/>
                  <a:pt x="1092390" y="1547828"/>
                  <a:pt x="1079488" y="1552092"/>
                </a:cubicBezTo>
                <a:cubicBezTo>
                  <a:pt x="1068020" y="1556357"/>
                  <a:pt x="1057984" y="1559199"/>
                  <a:pt x="1049382" y="1562042"/>
                </a:cubicBezTo>
                <a:cubicBezTo>
                  <a:pt x="1040781" y="1564885"/>
                  <a:pt x="1033614" y="1566305"/>
                  <a:pt x="1023578" y="1569149"/>
                </a:cubicBezTo>
                <a:cubicBezTo>
                  <a:pt x="1014976" y="1570569"/>
                  <a:pt x="1003508" y="1573412"/>
                  <a:pt x="989172" y="1576256"/>
                </a:cubicBezTo>
                <a:cubicBezTo>
                  <a:pt x="1025012" y="1574833"/>
                  <a:pt x="1045082" y="1570569"/>
                  <a:pt x="1065153" y="1564885"/>
                </a:cubicBezTo>
                <a:cubicBezTo>
                  <a:pt x="1075187" y="1563462"/>
                  <a:pt x="1085223" y="1559199"/>
                  <a:pt x="1098124" y="1556357"/>
                </a:cubicBezTo>
                <a:cubicBezTo>
                  <a:pt x="1109593" y="1553514"/>
                  <a:pt x="1123929" y="1550671"/>
                  <a:pt x="1142566" y="1546407"/>
                </a:cubicBezTo>
                <a:cubicBezTo>
                  <a:pt x="1129663" y="1547828"/>
                  <a:pt x="1118194" y="1547828"/>
                  <a:pt x="1106726" y="1549250"/>
                </a:cubicBezTo>
                <a:cubicBezTo>
                  <a:pt x="1123929" y="1536458"/>
                  <a:pt x="1151167" y="1530772"/>
                  <a:pt x="1175537" y="1526508"/>
                </a:cubicBezTo>
                <a:cubicBezTo>
                  <a:pt x="1199909" y="1522244"/>
                  <a:pt x="1221412" y="1516560"/>
                  <a:pt x="1222847" y="1505189"/>
                </a:cubicBezTo>
                <a:lnTo>
                  <a:pt x="1284179" y="1494378"/>
                </a:lnTo>
                <a:lnTo>
                  <a:pt x="1281937" y="1496927"/>
                </a:lnTo>
                <a:cubicBezTo>
                  <a:pt x="1282877" y="1499859"/>
                  <a:pt x="1296318" y="1498793"/>
                  <a:pt x="1301693" y="1500925"/>
                </a:cubicBezTo>
                <a:cubicBezTo>
                  <a:pt x="1294526" y="1505189"/>
                  <a:pt x="1290224" y="1506610"/>
                  <a:pt x="1280190" y="1509453"/>
                </a:cubicBezTo>
                <a:cubicBezTo>
                  <a:pt x="1293091" y="1523665"/>
                  <a:pt x="1303127" y="1493818"/>
                  <a:pt x="1333232" y="1486711"/>
                </a:cubicBezTo>
                <a:cubicBezTo>
                  <a:pt x="1331799" y="1483869"/>
                  <a:pt x="1322839" y="1485645"/>
                  <a:pt x="1312804" y="1487955"/>
                </a:cubicBezTo>
                <a:lnTo>
                  <a:pt x="1306498" y="1488997"/>
                </a:lnTo>
                <a:lnTo>
                  <a:pt x="1320509" y="1485468"/>
                </a:lnTo>
                <a:cubicBezTo>
                  <a:pt x="1331799" y="1481737"/>
                  <a:pt x="1343268" y="1476762"/>
                  <a:pt x="1354736" y="1469656"/>
                </a:cubicBezTo>
                <a:lnTo>
                  <a:pt x="1326065" y="1463969"/>
                </a:lnTo>
                <a:lnTo>
                  <a:pt x="1369072" y="1441229"/>
                </a:lnTo>
                <a:lnTo>
                  <a:pt x="1375386" y="1449993"/>
                </a:lnTo>
                <a:lnTo>
                  <a:pt x="1370505" y="1452599"/>
                </a:lnTo>
                <a:cubicBezTo>
                  <a:pt x="1373372" y="1455442"/>
                  <a:pt x="1375881" y="1454731"/>
                  <a:pt x="1378748" y="1452422"/>
                </a:cubicBezTo>
                <a:lnTo>
                  <a:pt x="1388971" y="1442811"/>
                </a:lnTo>
                <a:lnTo>
                  <a:pt x="1389443" y="1442501"/>
                </a:lnTo>
                <a:lnTo>
                  <a:pt x="1391650" y="1441051"/>
                </a:lnTo>
                <a:cubicBezTo>
                  <a:pt x="1394876" y="1438030"/>
                  <a:pt x="1396309" y="1435543"/>
                  <a:pt x="1396309" y="1434122"/>
                </a:cubicBezTo>
                <a:cubicBezTo>
                  <a:pt x="1404911" y="1432700"/>
                  <a:pt x="1414947" y="1429858"/>
                  <a:pt x="1423548" y="1425595"/>
                </a:cubicBezTo>
                <a:cubicBezTo>
                  <a:pt x="1432149" y="1421329"/>
                  <a:pt x="1440751" y="1415645"/>
                  <a:pt x="1450785" y="1409960"/>
                </a:cubicBezTo>
                <a:cubicBezTo>
                  <a:pt x="1470855" y="1400010"/>
                  <a:pt x="1489493" y="1385797"/>
                  <a:pt x="1510996" y="1375847"/>
                </a:cubicBezTo>
                <a:lnTo>
                  <a:pt x="1510996" y="1367320"/>
                </a:lnTo>
                <a:cubicBezTo>
                  <a:pt x="1515297" y="1365897"/>
                  <a:pt x="1519597" y="1364477"/>
                  <a:pt x="1521032" y="1364477"/>
                </a:cubicBezTo>
                <a:cubicBezTo>
                  <a:pt x="1521032" y="1350264"/>
                  <a:pt x="1552571" y="1328943"/>
                  <a:pt x="1546836" y="1320416"/>
                </a:cubicBezTo>
                <a:cubicBezTo>
                  <a:pt x="1533933" y="1327522"/>
                  <a:pt x="1505261" y="1345999"/>
                  <a:pt x="1510996" y="1348842"/>
                </a:cubicBezTo>
                <a:cubicBezTo>
                  <a:pt x="1493793" y="1355949"/>
                  <a:pt x="1500961" y="1347421"/>
                  <a:pt x="1515297" y="1334629"/>
                </a:cubicBezTo>
                <a:cubicBezTo>
                  <a:pt x="1522465" y="1328943"/>
                  <a:pt x="1531066" y="1321836"/>
                  <a:pt x="1539667" y="1314731"/>
                </a:cubicBezTo>
                <a:cubicBezTo>
                  <a:pt x="1546836" y="1309045"/>
                  <a:pt x="1554003" y="1301938"/>
                  <a:pt x="1558305" y="1297674"/>
                </a:cubicBezTo>
                <a:cubicBezTo>
                  <a:pt x="1543969" y="1320416"/>
                  <a:pt x="1568339" y="1297674"/>
                  <a:pt x="1581242" y="1289146"/>
                </a:cubicBezTo>
                <a:cubicBezTo>
                  <a:pt x="1581242" y="1286303"/>
                  <a:pt x="1576941" y="1289146"/>
                  <a:pt x="1574073" y="1289146"/>
                </a:cubicBezTo>
                <a:cubicBezTo>
                  <a:pt x="1586977" y="1270668"/>
                  <a:pt x="1601312" y="1263563"/>
                  <a:pt x="1614214" y="1256456"/>
                </a:cubicBezTo>
                <a:cubicBezTo>
                  <a:pt x="1625682" y="1250770"/>
                  <a:pt x="1635718" y="1242242"/>
                  <a:pt x="1637151" y="1223766"/>
                </a:cubicBezTo>
                <a:lnTo>
                  <a:pt x="1651487" y="1225187"/>
                </a:lnTo>
                <a:lnTo>
                  <a:pt x="1660088" y="1208131"/>
                </a:lnTo>
                <a:lnTo>
                  <a:pt x="1667257" y="1191074"/>
                </a:lnTo>
                <a:cubicBezTo>
                  <a:pt x="1677291" y="1195338"/>
                  <a:pt x="1684460" y="1185389"/>
                  <a:pt x="1693061" y="1175439"/>
                </a:cubicBezTo>
                <a:cubicBezTo>
                  <a:pt x="1701663" y="1165491"/>
                  <a:pt x="1708830" y="1154120"/>
                  <a:pt x="1718866" y="1156963"/>
                </a:cubicBezTo>
                <a:cubicBezTo>
                  <a:pt x="1741803" y="1121430"/>
                  <a:pt x="1704530" y="1154120"/>
                  <a:pt x="1714565" y="1142749"/>
                </a:cubicBezTo>
                <a:cubicBezTo>
                  <a:pt x="1723166" y="1125694"/>
                  <a:pt x="1740369" y="1102952"/>
                  <a:pt x="1754705" y="1084474"/>
                </a:cubicBezTo>
                <a:cubicBezTo>
                  <a:pt x="1767608" y="1064576"/>
                  <a:pt x="1779077" y="1047520"/>
                  <a:pt x="1777642" y="1038992"/>
                </a:cubicBezTo>
                <a:cubicBezTo>
                  <a:pt x="1789111" y="1024778"/>
                  <a:pt x="1796279" y="1009144"/>
                  <a:pt x="1803447" y="993509"/>
                </a:cubicBezTo>
                <a:cubicBezTo>
                  <a:pt x="1810615" y="977876"/>
                  <a:pt x="1814915" y="962241"/>
                  <a:pt x="1822084" y="949448"/>
                </a:cubicBezTo>
                <a:lnTo>
                  <a:pt x="1813483" y="943763"/>
                </a:lnTo>
                <a:cubicBezTo>
                  <a:pt x="1820650" y="930972"/>
                  <a:pt x="1829251" y="915337"/>
                  <a:pt x="1832118" y="901123"/>
                </a:cubicBezTo>
                <a:cubicBezTo>
                  <a:pt x="1830685" y="901123"/>
                  <a:pt x="1827818" y="902544"/>
                  <a:pt x="1826384" y="905387"/>
                </a:cubicBezTo>
                <a:cubicBezTo>
                  <a:pt x="1837853" y="879804"/>
                  <a:pt x="1843587" y="854219"/>
                  <a:pt x="1849321" y="831479"/>
                </a:cubicBezTo>
                <a:cubicBezTo>
                  <a:pt x="1850756" y="818686"/>
                  <a:pt x="1853623" y="807315"/>
                  <a:pt x="1855056" y="795945"/>
                </a:cubicBezTo>
                <a:lnTo>
                  <a:pt x="1857923" y="778888"/>
                </a:lnTo>
                <a:cubicBezTo>
                  <a:pt x="1857923" y="773204"/>
                  <a:pt x="1859357" y="767518"/>
                  <a:pt x="1859357" y="761833"/>
                </a:cubicBezTo>
                <a:cubicBezTo>
                  <a:pt x="1856490" y="763254"/>
                  <a:pt x="1853623" y="764676"/>
                  <a:pt x="1850756" y="767518"/>
                </a:cubicBezTo>
                <a:cubicBezTo>
                  <a:pt x="1849321" y="770361"/>
                  <a:pt x="1846454" y="777468"/>
                  <a:pt x="1843587" y="790259"/>
                </a:cubicBezTo>
                <a:cubicBezTo>
                  <a:pt x="1842154" y="778888"/>
                  <a:pt x="1843587" y="767518"/>
                  <a:pt x="1845021" y="753305"/>
                </a:cubicBezTo>
                <a:cubicBezTo>
                  <a:pt x="1846454" y="739091"/>
                  <a:pt x="1849321" y="724879"/>
                  <a:pt x="1852189" y="709244"/>
                </a:cubicBezTo>
                <a:cubicBezTo>
                  <a:pt x="1856490" y="677975"/>
                  <a:pt x="1860790" y="643862"/>
                  <a:pt x="1855056" y="611172"/>
                </a:cubicBezTo>
                <a:lnTo>
                  <a:pt x="1850756" y="616857"/>
                </a:lnTo>
                <a:cubicBezTo>
                  <a:pt x="1852189" y="604065"/>
                  <a:pt x="1852189" y="592694"/>
                  <a:pt x="1853623" y="579902"/>
                </a:cubicBezTo>
                <a:cubicBezTo>
                  <a:pt x="1852189" y="587009"/>
                  <a:pt x="1847889" y="582745"/>
                  <a:pt x="1843587" y="584166"/>
                </a:cubicBezTo>
                <a:cubicBezTo>
                  <a:pt x="1833553" y="524470"/>
                  <a:pt x="1807748" y="459089"/>
                  <a:pt x="1807748" y="420714"/>
                </a:cubicBezTo>
                <a:cubicBezTo>
                  <a:pt x="1806314" y="429241"/>
                  <a:pt x="1786244" y="400815"/>
                  <a:pt x="1793412" y="433505"/>
                </a:cubicBezTo>
                <a:cubicBezTo>
                  <a:pt x="1790545" y="416450"/>
                  <a:pt x="1781944" y="402236"/>
                  <a:pt x="1774775" y="386601"/>
                </a:cubicBezTo>
                <a:cubicBezTo>
                  <a:pt x="1770475" y="379494"/>
                  <a:pt x="1767608" y="370966"/>
                  <a:pt x="1761873" y="363859"/>
                </a:cubicBezTo>
                <a:cubicBezTo>
                  <a:pt x="1756139" y="356754"/>
                  <a:pt x="1751838" y="348225"/>
                  <a:pt x="1746103" y="341119"/>
                </a:cubicBezTo>
                <a:cubicBezTo>
                  <a:pt x="1740369" y="332590"/>
                  <a:pt x="1734635" y="325485"/>
                  <a:pt x="1728900" y="318378"/>
                </a:cubicBezTo>
                <a:cubicBezTo>
                  <a:pt x="1723166" y="311271"/>
                  <a:pt x="1715999" y="304164"/>
                  <a:pt x="1710265" y="297058"/>
                </a:cubicBezTo>
                <a:cubicBezTo>
                  <a:pt x="1704530" y="291372"/>
                  <a:pt x="1698796" y="282844"/>
                  <a:pt x="1691627" y="277158"/>
                </a:cubicBezTo>
                <a:lnTo>
                  <a:pt x="1674423" y="260101"/>
                </a:lnTo>
                <a:lnTo>
                  <a:pt x="1672990" y="260101"/>
                </a:lnTo>
                <a:lnTo>
                  <a:pt x="1667256" y="252995"/>
                </a:lnTo>
                <a:lnTo>
                  <a:pt x="1672993" y="258682"/>
                </a:lnTo>
                <a:lnTo>
                  <a:pt x="1674424" y="258682"/>
                </a:lnTo>
                <a:cubicBezTo>
                  <a:pt x="1668690" y="251575"/>
                  <a:pt x="1662956" y="243047"/>
                  <a:pt x="1655788" y="235940"/>
                </a:cubicBezTo>
                <a:lnTo>
                  <a:pt x="1652921" y="235940"/>
                </a:lnTo>
                <a:cubicBezTo>
                  <a:pt x="1658656" y="240204"/>
                  <a:pt x="1662956" y="245890"/>
                  <a:pt x="1667257" y="251575"/>
                </a:cubicBezTo>
                <a:cubicBezTo>
                  <a:pt x="1657221" y="241626"/>
                  <a:pt x="1647187" y="233097"/>
                  <a:pt x="1637151" y="223149"/>
                </a:cubicBezTo>
                <a:cubicBezTo>
                  <a:pt x="1627117" y="214621"/>
                  <a:pt x="1619948" y="204671"/>
                  <a:pt x="1611347" y="196143"/>
                </a:cubicBezTo>
                <a:cubicBezTo>
                  <a:pt x="1605612" y="196143"/>
                  <a:pt x="1594144" y="198986"/>
                  <a:pt x="1578375" y="193300"/>
                </a:cubicBezTo>
                <a:cubicBezTo>
                  <a:pt x="1581242" y="187615"/>
                  <a:pt x="1562605" y="177665"/>
                  <a:pt x="1538235" y="169138"/>
                </a:cubicBezTo>
                <a:cubicBezTo>
                  <a:pt x="1526766" y="164874"/>
                  <a:pt x="1513863" y="159189"/>
                  <a:pt x="1502394" y="153503"/>
                </a:cubicBezTo>
                <a:cubicBezTo>
                  <a:pt x="1490926" y="149239"/>
                  <a:pt x="1480891" y="143554"/>
                  <a:pt x="1473723" y="136447"/>
                </a:cubicBezTo>
                <a:cubicBezTo>
                  <a:pt x="1467988" y="137868"/>
                  <a:pt x="1486626" y="144975"/>
                  <a:pt x="1473723" y="143554"/>
                </a:cubicBezTo>
                <a:cubicBezTo>
                  <a:pt x="1453653" y="133604"/>
                  <a:pt x="1430715" y="125076"/>
                  <a:pt x="1406345" y="115128"/>
                </a:cubicBezTo>
                <a:cubicBezTo>
                  <a:pt x="1393442" y="109442"/>
                  <a:pt x="1380541" y="105178"/>
                  <a:pt x="1367638" y="100914"/>
                </a:cubicBezTo>
                <a:cubicBezTo>
                  <a:pt x="1354736" y="95229"/>
                  <a:pt x="1341833" y="90964"/>
                  <a:pt x="1327497" y="88122"/>
                </a:cubicBezTo>
                <a:cubicBezTo>
                  <a:pt x="1271588" y="72488"/>
                  <a:pt x="1211378" y="66802"/>
                  <a:pt x="1158335" y="71065"/>
                </a:cubicBezTo>
                <a:cubicBezTo>
                  <a:pt x="1154035" y="61117"/>
                  <a:pt x="1129663" y="55431"/>
                  <a:pt x="1098124" y="55431"/>
                </a:cubicBezTo>
                <a:cubicBezTo>
                  <a:pt x="1082355" y="55431"/>
                  <a:pt x="1065153" y="56853"/>
                  <a:pt x="1047949" y="56853"/>
                </a:cubicBezTo>
                <a:cubicBezTo>
                  <a:pt x="1030747" y="58274"/>
                  <a:pt x="1014976" y="58274"/>
                  <a:pt x="999208" y="58274"/>
                </a:cubicBezTo>
                <a:cubicBezTo>
                  <a:pt x="987739" y="73908"/>
                  <a:pt x="1033614" y="61117"/>
                  <a:pt x="1050817" y="68224"/>
                </a:cubicBezTo>
                <a:cubicBezTo>
                  <a:pt x="1017843" y="71065"/>
                  <a:pt x="1046515" y="85279"/>
                  <a:pt x="993473" y="83859"/>
                </a:cubicBezTo>
                <a:cubicBezTo>
                  <a:pt x="996341" y="85279"/>
                  <a:pt x="994906" y="86700"/>
                  <a:pt x="1006375" y="85279"/>
                </a:cubicBezTo>
                <a:cubicBezTo>
                  <a:pt x="974836" y="92386"/>
                  <a:pt x="1010676" y="68224"/>
                  <a:pt x="961935" y="82436"/>
                </a:cubicBezTo>
                <a:lnTo>
                  <a:pt x="961935" y="92386"/>
                </a:lnTo>
                <a:cubicBezTo>
                  <a:pt x="951899" y="89543"/>
                  <a:pt x="940430" y="88122"/>
                  <a:pt x="928961" y="86700"/>
                </a:cubicBezTo>
                <a:cubicBezTo>
                  <a:pt x="830045" y="119392"/>
                  <a:pt x="744030" y="147818"/>
                  <a:pt x="666617" y="198986"/>
                </a:cubicBezTo>
                <a:cubicBezTo>
                  <a:pt x="660882" y="198986"/>
                  <a:pt x="660882" y="193300"/>
                  <a:pt x="669484" y="186195"/>
                </a:cubicBezTo>
                <a:cubicBezTo>
                  <a:pt x="650846" y="194722"/>
                  <a:pt x="629343" y="203250"/>
                  <a:pt x="607839" y="211778"/>
                </a:cubicBezTo>
                <a:cubicBezTo>
                  <a:pt x="586336" y="220306"/>
                  <a:pt x="563399" y="231676"/>
                  <a:pt x="546196" y="248732"/>
                </a:cubicBezTo>
                <a:cubicBezTo>
                  <a:pt x="550496" y="248732"/>
                  <a:pt x="554797" y="247311"/>
                  <a:pt x="559097" y="245890"/>
                </a:cubicBezTo>
                <a:cubicBezTo>
                  <a:pt x="528993" y="270053"/>
                  <a:pt x="511790" y="277158"/>
                  <a:pt x="491719" y="285687"/>
                </a:cubicBezTo>
                <a:cubicBezTo>
                  <a:pt x="471649" y="294215"/>
                  <a:pt x="448712" y="302743"/>
                  <a:pt x="411439" y="328326"/>
                </a:cubicBezTo>
                <a:cubicBezTo>
                  <a:pt x="418606" y="321221"/>
                  <a:pt x="432942" y="312691"/>
                  <a:pt x="445845" y="304164"/>
                </a:cubicBezTo>
                <a:cubicBezTo>
                  <a:pt x="458746" y="295636"/>
                  <a:pt x="468782" y="287108"/>
                  <a:pt x="467348" y="281424"/>
                </a:cubicBezTo>
                <a:lnTo>
                  <a:pt x="461537" y="282944"/>
                </a:lnTo>
                <a:lnTo>
                  <a:pt x="474517" y="275737"/>
                </a:lnTo>
                <a:cubicBezTo>
                  <a:pt x="468782" y="278580"/>
                  <a:pt x="464481" y="278580"/>
                  <a:pt x="461614" y="277158"/>
                </a:cubicBezTo>
                <a:cubicBezTo>
                  <a:pt x="483118" y="267210"/>
                  <a:pt x="508923" y="250154"/>
                  <a:pt x="539027" y="234519"/>
                </a:cubicBezTo>
                <a:lnTo>
                  <a:pt x="500321" y="261525"/>
                </a:lnTo>
                <a:cubicBezTo>
                  <a:pt x="511790" y="261525"/>
                  <a:pt x="527558" y="250154"/>
                  <a:pt x="543329" y="238783"/>
                </a:cubicBezTo>
                <a:cubicBezTo>
                  <a:pt x="559097" y="227412"/>
                  <a:pt x="574867" y="216042"/>
                  <a:pt x="583469" y="213199"/>
                </a:cubicBezTo>
                <a:cubicBezTo>
                  <a:pt x="576300" y="203250"/>
                  <a:pt x="551930" y="218885"/>
                  <a:pt x="572000" y="196143"/>
                </a:cubicBezTo>
                <a:cubicBezTo>
                  <a:pt x="603539" y="173401"/>
                  <a:pt x="616440" y="171981"/>
                  <a:pt x="627909" y="170560"/>
                </a:cubicBezTo>
                <a:cubicBezTo>
                  <a:pt x="635078" y="170560"/>
                  <a:pt x="640812" y="170560"/>
                  <a:pt x="649414" y="169138"/>
                </a:cubicBezTo>
                <a:cubicBezTo>
                  <a:pt x="658015" y="169138"/>
                  <a:pt x="670917" y="166294"/>
                  <a:pt x="688120" y="160610"/>
                </a:cubicBezTo>
                <a:lnTo>
                  <a:pt x="678085" y="170560"/>
                </a:lnTo>
                <a:cubicBezTo>
                  <a:pt x="688120" y="166294"/>
                  <a:pt x="699588" y="164874"/>
                  <a:pt x="711057" y="162031"/>
                </a:cubicBezTo>
                <a:cubicBezTo>
                  <a:pt x="722525" y="159189"/>
                  <a:pt x="735429" y="154925"/>
                  <a:pt x="748330" y="143554"/>
                </a:cubicBezTo>
                <a:cubicBezTo>
                  <a:pt x="744030" y="136447"/>
                  <a:pt x="721093" y="147818"/>
                  <a:pt x="706757" y="149239"/>
                </a:cubicBezTo>
                <a:cubicBezTo>
                  <a:pt x="711057" y="142132"/>
                  <a:pt x="751197" y="144975"/>
                  <a:pt x="771267" y="127920"/>
                </a:cubicBezTo>
                <a:cubicBezTo>
                  <a:pt x="746897" y="125076"/>
                  <a:pt x="692421" y="144975"/>
                  <a:pt x="658015" y="163453"/>
                </a:cubicBezTo>
                <a:cubicBezTo>
                  <a:pt x="660882" y="159189"/>
                  <a:pt x="659448" y="154925"/>
                  <a:pt x="652281" y="153503"/>
                </a:cubicBezTo>
                <a:cubicBezTo>
                  <a:pt x="706757" y="130763"/>
                  <a:pt x="765533" y="112285"/>
                  <a:pt x="822876" y="95229"/>
                </a:cubicBezTo>
                <a:cubicBezTo>
                  <a:pt x="881654" y="79595"/>
                  <a:pt x="938997" y="65381"/>
                  <a:pt x="994906" y="51167"/>
                </a:cubicBezTo>
                <a:cubicBezTo>
                  <a:pt x="963367" y="49746"/>
                  <a:pt x="970536" y="48325"/>
                  <a:pt x="982005" y="45482"/>
                </a:cubicBezTo>
                <a:cubicBezTo>
                  <a:pt x="993473" y="42639"/>
                  <a:pt x="1012109" y="39797"/>
                  <a:pt x="1003508" y="32691"/>
                </a:cubicBezTo>
                <a:cubicBezTo>
                  <a:pt x="1014976" y="42639"/>
                  <a:pt x="1047949" y="24163"/>
                  <a:pt x="1080921" y="27004"/>
                </a:cubicBezTo>
                <a:cubicBezTo>
                  <a:pt x="1086655" y="19899"/>
                  <a:pt x="1069453" y="18477"/>
                  <a:pt x="1055117" y="18477"/>
                </a:cubicBezTo>
                <a:cubicBezTo>
                  <a:pt x="1039348" y="18477"/>
                  <a:pt x="1026445" y="18477"/>
                  <a:pt x="1039348" y="12792"/>
                </a:cubicBezTo>
                <a:cubicBezTo>
                  <a:pt x="1055117" y="11370"/>
                  <a:pt x="1072320" y="12792"/>
                  <a:pt x="1089523" y="12792"/>
                </a:cubicBezTo>
                <a:cubicBezTo>
                  <a:pt x="1106726" y="12792"/>
                  <a:pt x="1126796" y="14213"/>
                  <a:pt x="1145433" y="17056"/>
                </a:cubicBezTo>
                <a:cubicBezTo>
                  <a:pt x="1154035" y="18477"/>
                  <a:pt x="1164069" y="18477"/>
                  <a:pt x="1174105" y="19899"/>
                </a:cubicBezTo>
                <a:cubicBezTo>
                  <a:pt x="1184139" y="21320"/>
                  <a:pt x="1194175" y="22740"/>
                  <a:pt x="1204209" y="24163"/>
                </a:cubicBezTo>
                <a:cubicBezTo>
                  <a:pt x="1214245" y="25584"/>
                  <a:pt x="1224279" y="27004"/>
                  <a:pt x="1234315" y="27004"/>
                </a:cubicBezTo>
                <a:cubicBezTo>
                  <a:pt x="1244349" y="28427"/>
                  <a:pt x="1254385" y="29847"/>
                  <a:pt x="1264420" y="29847"/>
                </a:cubicBezTo>
                <a:cubicBezTo>
                  <a:pt x="1260120" y="24163"/>
                  <a:pt x="1241482" y="21320"/>
                  <a:pt x="1238615" y="18477"/>
                </a:cubicBezTo>
                <a:cubicBezTo>
                  <a:pt x="1251518" y="21320"/>
                  <a:pt x="1264420" y="25584"/>
                  <a:pt x="1278755" y="29847"/>
                </a:cubicBezTo>
                <a:cubicBezTo>
                  <a:pt x="1284490" y="32691"/>
                  <a:pt x="1291659" y="34111"/>
                  <a:pt x="1298826" y="36954"/>
                </a:cubicBezTo>
                <a:cubicBezTo>
                  <a:pt x="1305994" y="39797"/>
                  <a:pt x="1311729" y="42639"/>
                  <a:pt x="1318896" y="45482"/>
                </a:cubicBezTo>
                <a:cubicBezTo>
                  <a:pt x="1331799" y="49746"/>
                  <a:pt x="1344700" y="54010"/>
                  <a:pt x="1356169" y="56853"/>
                </a:cubicBezTo>
                <a:cubicBezTo>
                  <a:pt x="1367638" y="61117"/>
                  <a:pt x="1377673" y="62538"/>
                  <a:pt x="1387708" y="59696"/>
                </a:cubicBezTo>
                <a:cubicBezTo>
                  <a:pt x="1376239" y="54010"/>
                  <a:pt x="1364770" y="45482"/>
                  <a:pt x="1351869" y="39797"/>
                </a:cubicBezTo>
                <a:cubicBezTo>
                  <a:pt x="1338966" y="34111"/>
                  <a:pt x="1326065" y="27004"/>
                  <a:pt x="1313161" y="21320"/>
                </a:cubicBezTo>
                <a:cubicBezTo>
                  <a:pt x="1318896" y="22740"/>
                  <a:pt x="1328932" y="22740"/>
                  <a:pt x="1343267" y="22740"/>
                </a:cubicBezTo>
                <a:close/>
                <a:moveTo>
                  <a:pt x="1250083" y="0"/>
                </a:moveTo>
                <a:cubicBezTo>
                  <a:pt x="1285924" y="0"/>
                  <a:pt x="1287356" y="9950"/>
                  <a:pt x="1295958" y="15634"/>
                </a:cubicBezTo>
                <a:cubicBezTo>
                  <a:pt x="1278755" y="9950"/>
                  <a:pt x="1262986" y="4264"/>
                  <a:pt x="1250083" y="0"/>
                </a:cubicBezTo>
                <a:close/>
              </a:path>
            </a:pathLst>
          </a:custGeom>
          <a:solidFill>
            <a:srgbClr val="F7B204"/>
          </a:solidFill>
          <a:ln w="9525" cap="flat">
            <a:noFill/>
            <a:prstDash val="solid"/>
            <a:miter/>
          </a:ln>
        </p:spPr>
        <p:txBody>
          <a:bodyPr wrap="square" rtlCol="0" anchor="ctr">
            <a:noAutofit/>
          </a:bodyPr>
          <a:lstStyle/>
          <a:p>
            <a:pPr marL="0" marR="0" lvl="0" indent="0" defTabSz="91421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73A4A"/>
              </a:solidFill>
              <a:effectLst/>
              <a:uLnTx/>
              <a:uFillTx/>
              <a:latin typeface="Jura" pitchFamily="2" charset="0"/>
            </a:endParaRPr>
          </a:p>
        </p:txBody>
      </p:sp>
      <p:sp>
        <p:nvSpPr>
          <p:cNvPr id="9" name="TextBox 8">
            <a:extLst>
              <a:ext uri="{FF2B5EF4-FFF2-40B4-BE49-F238E27FC236}">
                <a16:creationId xmlns:a16="http://schemas.microsoft.com/office/drawing/2014/main" id="{145123FF-2E10-7AF9-3A28-8AF6DE787AA2}"/>
              </a:ext>
            </a:extLst>
          </p:cNvPr>
          <p:cNvSpPr txBox="1"/>
          <p:nvPr/>
        </p:nvSpPr>
        <p:spPr>
          <a:xfrm>
            <a:off x="5470938" y="654667"/>
            <a:ext cx="3607074" cy="830997"/>
          </a:xfrm>
          <a:prstGeom prst="rect">
            <a:avLst/>
          </a:prstGeom>
          <a:noFill/>
        </p:spPr>
        <p:txBody>
          <a:bodyPr wrap="square" rtlCol="0">
            <a:spAutoFit/>
          </a:bodyPr>
          <a:lstStyle/>
          <a:p>
            <a:r>
              <a:rPr lang="en-US" sz="2400" b="1" dirty="0">
                <a:latin typeface="Century Gothic" panose="020B0502020202020204" pitchFamily="34" charset="0"/>
              </a:rPr>
              <a:t>Electronic fraud explained:</a:t>
            </a:r>
          </a:p>
        </p:txBody>
      </p:sp>
      <p:pic>
        <p:nvPicPr>
          <p:cNvPr id="10" name="Picture 9" descr="A black background with blue text&#10;&#10;Description automatically generated">
            <a:extLst>
              <a:ext uri="{FF2B5EF4-FFF2-40B4-BE49-F238E27FC236}">
                <a16:creationId xmlns:a16="http://schemas.microsoft.com/office/drawing/2014/main" id="{B89C03D6-68CA-FC19-F846-65EFE2E035F7}"/>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109915128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2">
            <a:extLst>
              <a:ext uri="{FF2B5EF4-FFF2-40B4-BE49-F238E27FC236}">
                <a16:creationId xmlns:a16="http://schemas.microsoft.com/office/drawing/2014/main" id="{8BA30872-0372-9182-ACCB-718E2CF2BF83}"/>
              </a:ext>
            </a:extLst>
          </p:cNvPr>
          <p:cNvSpPr txBox="1">
            <a:spLocks/>
          </p:cNvSpPr>
          <p:nvPr/>
        </p:nvSpPr>
        <p:spPr>
          <a:xfrm>
            <a:off x="817249" y="1485664"/>
            <a:ext cx="10515600" cy="4964212"/>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latin typeface="Century Gothic" panose="020B0502020202020204" pitchFamily="34" charset="0"/>
              </a:rPr>
              <a:t>Stealing someone's personal information to commit fraud or other crimes. </a:t>
            </a:r>
          </a:p>
          <a:p>
            <a:r>
              <a:rPr lang="en-US" sz="2400" dirty="0">
                <a:latin typeface="Century Gothic" panose="020B0502020202020204" pitchFamily="34" charset="0"/>
              </a:rPr>
              <a:t>Identity theft also includes acts of impersonation.</a:t>
            </a:r>
          </a:p>
          <a:p>
            <a:pPr algn="just">
              <a:buFont typeface="Wingdings" panose="05000000000000000000" pitchFamily="2" charset="2"/>
              <a:buChar char="v"/>
            </a:pPr>
            <a:r>
              <a:rPr lang="en-US" sz="2400" dirty="0">
                <a:latin typeface="Century Gothic" panose="020B0502020202020204" pitchFamily="34" charset="0"/>
              </a:rPr>
              <a:t> </a:t>
            </a:r>
            <a:r>
              <a:rPr lang="en-US" sz="2400" dirty="0">
                <a:solidFill>
                  <a:schemeClr val="accent4"/>
                </a:solidFill>
                <a:latin typeface="Century Gothic" panose="020B0502020202020204" pitchFamily="34" charset="0"/>
              </a:rPr>
              <a:t>Kanyima v Mercantile Credit Bank Limited and Another (Miscellaneous Application 85 of 2021) 2023 UGCommC 42 (30 January 2023) - the husband stole his wife’s identity and hired an imposter to act as his wife in order to mortgage his matrimonial property.</a:t>
            </a:r>
          </a:p>
          <a:p>
            <a:pPr algn="just">
              <a:buFont typeface="Wingdings" panose="05000000000000000000" pitchFamily="2" charset="2"/>
              <a:buChar char="v"/>
            </a:pPr>
            <a:r>
              <a:rPr lang="en-US" sz="2400" dirty="0">
                <a:solidFill>
                  <a:schemeClr val="accent4"/>
                </a:solidFill>
                <a:latin typeface="Century Gothic" panose="020B0502020202020204" pitchFamily="34" charset="0"/>
              </a:rPr>
              <a:t> Uganda v Ssentongo &amp; 4 </a:t>
            </a:r>
            <a:r>
              <a:rPr lang="en-US" sz="2400" dirty="0" err="1">
                <a:solidFill>
                  <a:schemeClr val="accent4"/>
                </a:solidFill>
                <a:latin typeface="Century Gothic" panose="020B0502020202020204" pitchFamily="34" charset="0"/>
              </a:rPr>
              <a:t>Ors</a:t>
            </a:r>
            <a:r>
              <a:rPr lang="en-US" sz="2400" dirty="0">
                <a:solidFill>
                  <a:schemeClr val="accent4"/>
                </a:solidFill>
                <a:latin typeface="Century Gothic" panose="020B0502020202020204" pitchFamily="34" charset="0"/>
              </a:rPr>
              <a:t> (Criminal Session 123 of 2012) [2017] UGHCACD 1 (14 February 2017) – Ssentongo created fictitious persons and linked them to the identities of other accused persons in order to steal money. </a:t>
            </a:r>
          </a:p>
          <a:p>
            <a:pPr marL="0" indent="0">
              <a:buNone/>
            </a:pPr>
            <a:endParaRPr lang="en-US" sz="2400" dirty="0">
              <a:latin typeface="Century Gothic" panose="020B0502020202020204" pitchFamily="34" charset="0"/>
            </a:endParaRPr>
          </a:p>
          <a:p>
            <a:pPr>
              <a:buFont typeface="Wingdings" panose="05000000000000000000" pitchFamily="2" charset="2"/>
              <a:buChar char="v"/>
            </a:pPr>
            <a:endParaRPr lang="en-US" sz="2400" dirty="0">
              <a:solidFill>
                <a:schemeClr val="accent4"/>
              </a:solidFill>
              <a:latin typeface="Century Gothic" panose="020B0502020202020204" pitchFamily="34" charset="0"/>
            </a:endParaRPr>
          </a:p>
          <a:p>
            <a:pPr>
              <a:buFont typeface="Wingdings" panose="05000000000000000000" pitchFamily="2" charset="2"/>
              <a:buChar char="v"/>
            </a:pPr>
            <a:endParaRPr lang="en-US" sz="2400" dirty="0">
              <a:solidFill>
                <a:schemeClr val="accent4"/>
              </a:solidFill>
              <a:latin typeface="Century Gothic" panose="020B0502020202020204" pitchFamily="34" charset="0"/>
            </a:endParaRPr>
          </a:p>
          <a:p>
            <a:pPr>
              <a:buFont typeface="Wingdings" panose="05000000000000000000" pitchFamily="2" charset="2"/>
              <a:buChar char="v"/>
            </a:pPr>
            <a:endParaRPr lang="en-US" sz="2400" dirty="0">
              <a:latin typeface="Century Gothic" panose="020B0502020202020204" pitchFamily="34" charset="0"/>
            </a:endParaRPr>
          </a:p>
        </p:txBody>
      </p:sp>
      <p:grpSp>
        <p:nvGrpSpPr>
          <p:cNvPr id="3" name="Google Shape;12022;p92">
            <a:extLst>
              <a:ext uri="{FF2B5EF4-FFF2-40B4-BE49-F238E27FC236}">
                <a16:creationId xmlns:a16="http://schemas.microsoft.com/office/drawing/2014/main" id="{01DD8EE0-FDE5-974C-3520-29657361984A}"/>
              </a:ext>
            </a:extLst>
          </p:cNvPr>
          <p:cNvGrpSpPr/>
          <p:nvPr/>
        </p:nvGrpSpPr>
        <p:grpSpPr>
          <a:xfrm rot="10800000">
            <a:off x="0" y="-361488"/>
            <a:ext cx="2499325" cy="1702685"/>
            <a:chOff x="4126815" y="2760704"/>
            <a:chExt cx="380393" cy="363118"/>
          </a:xfrm>
          <a:solidFill>
            <a:srgbClr val="FFC000"/>
          </a:solidFill>
        </p:grpSpPr>
        <p:sp>
          <p:nvSpPr>
            <p:cNvPr id="4" name="Google Shape;12023;p92">
              <a:extLst>
                <a:ext uri="{FF2B5EF4-FFF2-40B4-BE49-F238E27FC236}">
                  <a16:creationId xmlns:a16="http://schemas.microsoft.com/office/drawing/2014/main" id="{A2E86D58-F65E-B34B-9886-86F541B94562}"/>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endParaRPr sz="2400" dirty="0"/>
            </a:p>
          </p:txBody>
        </p:sp>
        <p:sp>
          <p:nvSpPr>
            <p:cNvPr id="5" name="Google Shape;12024;p92">
              <a:extLst>
                <a:ext uri="{FF2B5EF4-FFF2-40B4-BE49-F238E27FC236}">
                  <a16:creationId xmlns:a16="http://schemas.microsoft.com/office/drawing/2014/main" id="{0FC403A4-A611-B61A-EBA7-92CAB12F25B2}"/>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endParaRPr sz="2400"/>
            </a:p>
          </p:txBody>
        </p:sp>
        <p:sp>
          <p:nvSpPr>
            <p:cNvPr id="6" name="Google Shape;12025;p92">
              <a:extLst>
                <a:ext uri="{FF2B5EF4-FFF2-40B4-BE49-F238E27FC236}">
                  <a16:creationId xmlns:a16="http://schemas.microsoft.com/office/drawing/2014/main" id="{3CED0B99-F48E-3EF9-C09B-717A2C8B9110}"/>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7" name="Google Shape;12026;p92">
              <a:extLst>
                <a:ext uri="{FF2B5EF4-FFF2-40B4-BE49-F238E27FC236}">
                  <a16:creationId xmlns:a16="http://schemas.microsoft.com/office/drawing/2014/main" id="{4E42EF8F-4780-BCE7-2F3F-D24FAA72707B}"/>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endParaRPr sz="2400" dirty="0"/>
            </a:p>
          </p:txBody>
        </p:sp>
      </p:grpSp>
      <p:sp>
        <p:nvSpPr>
          <p:cNvPr id="8" name="Freeform 9">
            <a:extLst>
              <a:ext uri="{FF2B5EF4-FFF2-40B4-BE49-F238E27FC236}">
                <a16:creationId xmlns:a16="http://schemas.microsoft.com/office/drawing/2014/main" id="{B871C91B-251D-C388-ACE2-ECED810FA849}"/>
              </a:ext>
            </a:extLst>
          </p:cNvPr>
          <p:cNvSpPr/>
          <p:nvPr/>
        </p:nvSpPr>
        <p:spPr>
          <a:xfrm>
            <a:off x="4472169" y="489855"/>
            <a:ext cx="974120" cy="833611"/>
          </a:xfrm>
          <a:custGeom>
            <a:avLst/>
            <a:gdLst>
              <a:gd name="connsiteX0" fmla="*/ 560145 w 1948239"/>
              <a:gd name="connsiteY0" fmla="*/ 1648531 h 1667221"/>
              <a:gd name="connsiteX1" fmla="*/ 582677 w 1948239"/>
              <a:gd name="connsiteY1" fmla="*/ 1650706 h 1667221"/>
              <a:gd name="connsiteX2" fmla="*/ 575942 w 1948239"/>
              <a:gd name="connsiteY2" fmla="*/ 1650697 h 1667221"/>
              <a:gd name="connsiteX3" fmla="*/ 547629 w 1948239"/>
              <a:gd name="connsiteY3" fmla="*/ 1647322 h 1667221"/>
              <a:gd name="connsiteX4" fmla="*/ 558291 w 1948239"/>
              <a:gd name="connsiteY4" fmla="*/ 1648276 h 1667221"/>
              <a:gd name="connsiteX5" fmla="*/ 560145 w 1948239"/>
              <a:gd name="connsiteY5" fmla="*/ 1648531 h 1667221"/>
              <a:gd name="connsiteX6" fmla="*/ 1035048 w 1948239"/>
              <a:gd name="connsiteY6" fmla="*/ 1645899 h 1667221"/>
              <a:gd name="connsiteX7" fmla="*/ 1002074 w 1948239"/>
              <a:gd name="connsiteY7" fmla="*/ 1655848 h 1667221"/>
              <a:gd name="connsiteX8" fmla="*/ 959066 w 1948239"/>
              <a:gd name="connsiteY8" fmla="*/ 1665798 h 1667221"/>
              <a:gd name="connsiteX9" fmla="*/ 1035048 w 1948239"/>
              <a:gd name="connsiteY9" fmla="*/ 1645899 h 1667221"/>
              <a:gd name="connsiteX10" fmla="*/ 1139699 w 1948239"/>
              <a:gd name="connsiteY10" fmla="*/ 1628844 h 1667221"/>
              <a:gd name="connsiteX11" fmla="*/ 1137849 w 1948239"/>
              <a:gd name="connsiteY11" fmla="*/ 1630679 h 1667221"/>
              <a:gd name="connsiteX12" fmla="*/ 1135061 w 1948239"/>
              <a:gd name="connsiteY12" fmla="*/ 1629244 h 1667221"/>
              <a:gd name="connsiteX13" fmla="*/ 1057984 w 1948239"/>
              <a:gd name="connsiteY13" fmla="*/ 1590468 h 1667221"/>
              <a:gd name="connsiteX14" fmla="*/ 1000641 w 1948239"/>
              <a:gd name="connsiteY14" fmla="*/ 1600418 h 1667221"/>
              <a:gd name="connsiteX15" fmla="*/ 1090957 w 1948239"/>
              <a:gd name="connsiteY15" fmla="*/ 1596154 h 1667221"/>
              <a:gd name="connsiteX16" fmla="*/ 1059418 w 1948239"/>
              <a:gd name="connsiteY16" fmla="*/ 1597575 h 1667221"/>
              <a:gd name="connsiteX17" fmla="*/ 1066585 w 1948239"/>
              <a:gd name="connsiteY17" fmla="*/ 1596154 h 1667221"/>
              <a:gd name="connsiteX18" fmla="*/ 642245 w 1948239"/>
              <a:gd name="connsiteY18" fmla="*/ 1576256 h 1667221"/>
              <a:gd name="connsiteX19" fmla="*/ 666617 w 1948239"/>
              <a:gd name="connsiteY19" fmla="*/ 1591890 h 1667221"/>
              <a:gd name="connsiteX20" fmla="*/ 650846 w 1948239"/>
              <a:gd name="connsiteY20" fmla="*/ 1590468 h 1667221"/>
              <a:gd name="connsiteX21" fmla="*/ 695288 w 1948239"/>
              <a:gd name="connsiteY21" fmla="*/ 1606103 h 1667221"/>
              <a:gd name="connsiteX22" fmla="*/ 675218 w 1948239"/>
              <a:gd name="connsiteY22" fmla="*/ 1603261 h 1667221"/>
              <a:gd name="connsiteX23" fmla="*/ 683820 w 1948239"/>
              <a:gd name="connsiteY23" fmla="*/ 1587625 h 1667221"/>
              <a:gd name="connsiteX24" fmla="*/ 642245 w 1948239"/>
              <a:gd name="connsiteY24" fmla="*/ 1576256 h 1667221"/>
              <a:gd name="connsiteX25" fmla="*/ 718987 w 1948239"/>
              <a:gd name="connsiteY25" fmla="*/ 1574456 h 1667221"/>
              <a:gd name="connsiteX26" fmla="*/ 702455 w 1948239"/>
              <a:gd name="connsiteY26" fmla="*/ 1577676 h 1667221"/>
              <a:gd name="connsiteX27" fmla="*/ 754064 w 1948239"/>
              <a:gd name="connsiteY27" fmla="*/ 1589047 h 1667221"/>
              <a:gd name="connsiteX28" fmla="*/ 718987 w 1948239"/>
              <a:gd name="connsiteY28" fmla="*/ 1574456 h 1667221"/>
              <a:gd name="connsiteX29" fmla="*/ 381333 w 1948239"/>
              <a:gd name="connsiteY29" fmla="*/ 1556357 h 1667221"/>
              <a:gd name="connsiteX30" fmla="*/ 447278 w 1948239"/>
              <a:gd name="connsiteY30" fmla="*/ 1577676 h 1667221"/>
              <a:gd name="connsiteX31" fmla="*/ 381333 w 1948239"/>
              <a:gd name="connsiteY31" fmla="*/ 1556357 h 1667221"/>
              <a:gd name="connsiteX32" fmla="*/ 1409212 w 1948239"/>
              <a:gd name="connsiteY32" fmla="*/ 1519401 h 1667221"/>
              <a:gd name="connsiteX33" fmla="*/ 1384841 w 1948239"/>
              <a:gd name="connsiteY33" fmla="*/ 1533615 h 1667221"/>
              <a:gd name="connsiteX34" fmla="*/ 1402044 w 1948239"/>
              <a:gd name="connsiteY34" fmla="*/ 1532194 h 1667221"/>
              <a:gd name="connsiteX35" fmla="*/ 290257 w 1948239"/>
              <a:gd name="connsiteY35" fmla="*/ 1489287 h 1667221"/>
              <a:gd name="connsiteX36" fmla="*/ 288151 w 1948239"/>
              <a:gd name="connsiteY36" fmla="*/ 1495239 h 1667221"/>
              <a:gd name="connsiteX37" fmla="*/ 329724 w 1948239"/>
              <a:gd name="connsiteY37" fmla="*/ 1529351 h 1667221"/>
              <a:gd name="connsiteX38" fmla="*/ 346927 w 1948239"/>
              <a:gd name="connsiteY38" fmla="*/ 1525088 h 1667221"/>
              <a:gd name="connsiteX39" fmla="*/ 319690 w 1948239"/>
              <a:gd name="connsiteY39" fmla="*/ 1498082 h 1667221"/>
              <a:gd name="connsiteX40" fmla="*/ 290257 w 1948239"/>
              <a:gd name="connsiteY40" fmla="*/ 1489287 h 1667221"/>
              <a:gd name="connsiteX41" fmla="*/ 1306498 w 1948239"/>
              <a:gd name="connsiteY41" fmla="*/ 1488997 h 1667221"/>
              <a:gd name="connsiteX42" fmla="*/ 1287357 w 1948239"/>
              <a:gd name="connsiteY42" fmla="*/ 1493818 h 1667221"/>
              <a:gd name="connsiteX43" fmla="*/ 1284179 w 1948239"/>
              <a:gd name="connsiteY43" fmla="*/ 1494378 h 1667221"/>
              <a:gd name="connsiteX44" fmla="*/ 1285924 w 1948239"/>
              <a:gd name="connsiteY44" fmla="*/ 1492396 h 1667221"/>
              <a:gd name="connsiteX45" fmla="*/ 1437884 w 1948239"/>
              <a:gd name="connsiteY45" fmla="*/ 1485290 h 1667221"/>
              <a:gd name="connsiteX46" fmla="*/ 1400611 w 1948239"/>
              <a:gd name="connsiteY46" fmla="*/ 1506610 h 1667221"/>
              <a:gd name="connsiteX47" fmla="*/ 1361903 w 1948239"/>
              <a:gd name="connsiteY47" fmla="*/ 1516560 h 1667221"/>
              <a:gd name="connsiteX48" fmla="*/ 1437884 w 1948239"/>
              <a:gd name="connsiteY48" fmla="*/ 1485290 h 1667221"/>
              <a:gd name="connsiteX49" fmla="*/ 1389142 w 1948239"/>
              <a:gd name="connsiteY49" fmla="*/ 1442650 h 1667221"/>
              <a:gd name="connsiteX50" fmla="*/ 1388971 w 1948239"/>
              <a:gd name="connsiteY50" fmla="*/ 1442811 h 1667221"/>
              <a:gd name="connsiteX51" fmla="*/ 1376239 w 1948239"/>
              <a:gd name="connsiteY51" fmla="*/ 1451178 h 1667221"/>
              <a:gd name="connsiteX52" fmla="*/ 1375386 w 1948239"/>
              <a:gd name="connsiteY52" fmla="*/ 1449993 h 1667221"/>
              <a:gd name="connsiteX53" fmla="*/ 1493793 w 1948239"/>
              <a:gd name="connsiteY53" fmla="*/ 1441229 h 1667221"/>
              <a:gd name="connsiteX54" fmla="*/ 1467988 w 1948239"/>
              <a:gd name="connsiteY54" fmla="*/ 1455442 h 1667221"/>
              <a:gd name="connsiteX55" fmla="*/ 1447918 w 1948239"/>
              <a:gd name="connsiteY55" fmla="*/ 1461128 h 1667221"/>
              <a:gd name="connsiteX56" fmla="*/ 1435017 w 1948239"/>
              <a:gd name="connsiteY56" fmla="*/ 1468233 h 1667221"/>
              <a:gd name="connsiteX57" fmla="*/ 1449353 w 1948239"/>
              <a:gd name="connsiteY57" fmla="*/ 1461128 h 1667221"/>
              <a:gd name="connsiteX58" fmla="*/ 1493793 w 1948239"/>
              <a:gd name="connsiteY58" fmla="*/ 1441229 h 1667221"/>
              <a:gd name="connsiteX59" fmla="*/ 1386812 w 1948239"/>
              <a:gd name="connsiteY59" fmla="*/ 1428968 h 1667221"/>
              <a:gd name="connsiteX60" fmla="*/ 1392008 w 1948239"/>
              <a:gd name="connsiteY60" fmla="*/ 1432699 h 1667221"/>
              <a:gd name="connsiteX61" fmla="*/ 1371938 w 1948239"/>
              <a:gd name="connsiteY61" fmla="*/ 1432699 h 1667221"/>
              <a:gd name="connsiteX62" fmla="*/ 1386812 w 1948239"/>
              <a:gd name="connsiteY62" fmla="*/ 1428968 h 1667221"/>
              <a:gd name="connsiteX63" fmla="*/ 1629984 w 1948239"/>
              <a:gd name="connsiteY63" fmla="*/ 1402852 h 1667221"/>
              <a:gd name="connsiteX64" fmla="*/ 1624252 w 1948239"/>
              <a:gd name="connsiteY64" fmla="*/ 1405694 h 1667221"/>
              <a:gd name="connsiteX65" fmla="*/ 1627116 w 1948239"/>
              <a:gd name="connsiteY65" fmla="*/ 1404273 h 1667221"/>
              <a:gd name="connsiteX66" fmla="*/ 1629984 w 1948239"/>
              <a:gd name="connsiteY66" fmla="*/ 1402852 h 1667221"/>
              <a:gd name="connsiteX67" fmla="*/ 1506695 w 1948239"/>
              <a:gd name="connsiteY67" fmla="*/ 1361633 h 1667221"/>
              <a:gd name="connsiteX68" fmla="*/ 1506695 w 1948239"/>
              <a:gd name="connsiteY68" fmla="*/ 1367318 h 1667221"/>
              <a:gd name="connsiteX69" fmla="*/ 1506695 w 1948239"/>
              <a:gd name="connsiteY69" fmla="*/ 1361633 h 1667221"/>
              <a:gd name="connsiteX70" fmla="*/ 78422 w 1948239"/>
              <a:gd name="connsiteY70" fmla="*/ 1263629 h 1667221"/>
              <a:gd name="connsiteX71" fmla="*/ 75981 w 1948239"/>
              <a:gd name="connsiteY71" fmla="*/ 1266404 h 1667221"/>
              <a:gd name="connsiteX72" fmla="*/ 90316 w 1948239"/>
              <a:gd name="connsiteY72" fmla="*/ 1304781 h 1667221"/>
              <a:gd name="connsiteX73" fmla="*/ 110387 w 1948239"/>
              <a:gd name="connsiteY73" fmla="*/ 1326100 h 1667221"/>
              <a:gd name="connsiteX74" fmla="*/ 100351 w 1948239"/>
              <a:gd name="connsiteY74" fmla="*/ 1303360 h 1667221"/>
              <a:gd name="connsiteX75" fmla="*/ 94616 w 1948239"/>
              <a:gd name="connsiteY75" fmla="*/ 1291989 h 1667221"/>
              <a:gd name="connsiteX76" fmla="*/ 90316 w 1948239"/>
              <a:gd name="connsiteY76" fmla="*/ 1280618 h 1667221"/>
              <a:gd name="connsiteX77" fmla="*/ 78422 w 1948239"/>
              <a:gd name="connsiteY77" fmla="*/ 1263629 h 1667221"/>
              <a:gd name="connsiteX78" fmla="*/ 22938 w 1948239"/>
              <a:gd name="connsiteY78" fmla="*/ 1131378 h 1667221"/>
              <a:gd name="connsiteX79" fmla="*/ 31539 w 1948239"/>
              <a:gd name="connsiteY79" fmla="*/ 1193917 h 1667221"/>
              <a:gd name="connsiteX80" fmla="*/ 24372 w 1948239"/>
              <a:gd name="connsiteY80" fmla="*/ 1162647 h 1667221"/>
              <a:gd name="connsiteX81" fmla="*/ 22938 w 1948239"/>
              <a:gd name="connsiteY81" fmla="*/ 1131378 h 1667221"/>
              <a:gd name="connsiteX82" fmla="*/ 733993 w 1948239"/>
              <a:gd name="connsiteY82" fmla="*/ 1124271 h 1667221"/>
              <a:gd name="connsiteX83" fmla="*/ 733993 w 1948239"/>
              <a:gd name="connsiteY83" fmla="*/ 1125692 h 1667221"/>
              <a:gd name="connsiteX84" fmla="*/ 729693 w 1948239"/>
              <a:gd name="connsiteY84" fmla="*/ 1127115 h 1667221"/>
              <a:gd name="connsiteX85" fmla="*/ 733993 w 1948239"/>
              <a:gd name="connsiteY85" fmla="*/ 1124271 h 1667221"/>
              <a:gd name="connsiteX86" fmla="*/ 759799 w 1948239"/>
              <a:gd name="connsiteY86" fmla="*/ 1122850 h 1667221"/>
              <a:gd name="connsiteX87" fmla="*/ 759799 w 1948239"/>
              <a:gd name="connsiteY87" fmla="*/ 1125693 h 1667221"/>
              <a:gd name="connsiteX88" fmla="*/ 748331 w 1948239"/>
              <a:gd name="connsiteY88" fmla="*/ 1128536 h 1667221"/>
              <a:gd name="connsiteX89" fmla="*/ 746896 w 1948239"/>
              <a:gd name="connsiteY89" fmla="*/ 1128536 h 1667221"/>
              <a:gd name="connsiteX90" fmla="*/ 745781 w 1948239"/>
              <a:gd name="connsiteY90" fmla="*/ 1134856 h 1667221"/>
              <a:gd name="connsiteX91" fmla="*/ 745642 w 1948239"/>
              <a:gd name="connsiteY91" fmla="*/ 1135643 h 1667221"/>
              <a:gd name="connsiteX92" fmla="*/ 749763 w 1948239"/>
              <a:gd name="connsiteY92" fmla="*/ 1142749 h 1667221"/>
              <a:gd name="connsiteX93" fmla="*/ 749763 w 1948239"/>
              <a:gd name="connsiteY93" fmla="*/ 1139907 h 1667221"/>
              <a:gd name="connsiteX94" fmla="*/ 751198 w 1948239"/>
              <a:gd name="connsiteY94" fmla="*/ 1137064 h 1667221"/>
              <a:gd name="connsiteX95" fmla="*/ 751198 w 1948239"/>
              <a:gd name="connsiteY95" fmla="*/ 1138485 h 1667221"/>
              <a:gd name="connsiteX96" fmla="*/ 761232 w 1948239"/>
              <a:gd name="connsiteY96" fmla="*/ 1131378 h 1667221"/>
              <a:gd name="connsiteX97" fmla="*/ 758365 w 1948239"/>
              <a:gd name="connsiteY97" fmla="*/ 1138485 h 1667221"/>
              <a:gd name="connsiteX98" fmla="*/ 769834 w 1948239"/>
              <a:gd name="connsiteY98" fmla="*/ 1127114 h 1667221"/>
              <a:gd name="connsiteX99" fmla="*/ 759799 w 1948239"/>
              <a:gd name="connsiteY99" fmla="*/ 1122850 h 1667221"/>
              <a:gd name="connsiteX100" fmla="*/ 728261 w 1948239"/>
              <a:gd name="connsiteY100" fmla="*/ 1121429 h 1667221"/>
              <a:gd name="connsiteX101" fmla="*/ 725393 w 1948239"/>
              <a:gd name="connsiteY101" fmla="*/ 1128536 h 1667221"/>
              <a:gd name="connsiteX102" fmla="*/ 722526 w 1948239"/>
              <a:gd name="connsiteY102" fmla="*/ 1122850 h 1667221"/>
              <a:gd name="connsiteX103" fmla="*/ 711056 w 1948239"/>
              <a:gd name="connsiteY103" fmla="*/ 1118586 h 1667221"/>
              <a:gd name="connsiteX104" fmla="*/ 711056 w 1948239"/>
              <a:gd name="connsiteY104" fmla="*/ 1128537 h 1667221"/>
              <a:gd name="connsiteX105" fmla="*/ 711056 w 1948239"/>
              <a:gd name="connsiteY105" fmla="*/ 1128536 h 1667221"/>
              <a:gd name="connsiteX106" fmla="*/ 94616 w 1948239"/>
              <a:gd name="connsiteY106" fmla="*/ 1111480 h 1667221"/>
              <a:gd name="connsiteX107" fmla="*/ 101785 w 1948239"/>
              <a:gd name="connsiteY107" fmla="*/ 1149856 h 1667221"/>
              <a:gd name="connsiteX108" fmla="*/ 94616 w 1948239"/>
              <a:gd name="connsiteY108" fmla="*/ 1111480 h 1667221"/>
              <a:gd name="connsiteX109" fmla="*/ 787396 w 1948239"/>
              <a:gd name="connsiteY109" fmla="*/ 1107039 h 1667221"/>
              <a:gd name="connsiteX110" fmla="*/ 787685 w 1948239"/>
              <a:gd name="connsiteY110" fmla="*/ 1107095 h 1667221"/>
              <a:gd name="connsiteX111" fmla="*/ 787574 w 1948239"/>
              <a:gd name="connsiteY111" fmla="*/ 1107216 h 1667221"/>
              <a:gd name="connsiteX112" fmla="*/ 781302 w 1948239"/>
              <a:gd name="connsiteY112" fmla="*/ 1108638 h 1667221"/>
              <a:gd name="connsiteX113" fmla="*/ 787396 w 1948239"/>
              <a:gd name="connsiteY113" fmla="*/ 1107039 h 1667221"/>
              <a:gd name="connsiteX114" fmla="*/ 736862 w 1948239"/>
              <a:gd name="connsiteY114" fmla="*/ 1098688 h 1667221"/>
              <a:gd name="connsiteX115" fmla="*/ 732560 w 1948239"/>
              <a:gd name="connsiteY115" fmla="*/ 1118586 h 1667221"/>
              <a:gd name="connsiteX116" fmla="*/ 726826 w 1948239"/>
              <a:gd name="connsiteY116" fmla="*/ 1107215 h 1667221"/>
              <a:gd name="connsiteX117" fmla="*/ 736862 w 1948239"/>
              <a:gd name="connsiteY117" fmla="*/ 1098688 h 1667221"/>
              <a:gd name="connsiteX118" fmla="*/ 799940 w 1948239"/>
              <a:gd name="connsiteY118" fmla="*/ 1080212 h 1667221"/>
              <a:gd name="connsiteX119" fmla="*/ 797072 w 1948239"/>
              <a:gd name="connsiteY119" fmla="*/ 1084475 h 1667221"/>
              <a:gd name="connsiteX120" fmla="*/ 807107 w 1948239"/>
              <a:gd name="connsiteY120" fmla="*/ 1087317 h 1667221"/>
              <a:gd name="connsiteX121" fmla="*/ 766786 w 1948239"/>
              <a:gd name="connsiteY121" fmla="*/ 1077545 h 1667221"/>
              <a:gd name="connsiteX122" fmla="*/ 779867 w 1948239"/>
              <a:gd name="connsiteY122" fmla="*/ 1080209 h 1667221"/>
              <a:gd name="connsiteX123" fmla="*/ 772700 w 1948239"/>
              <a:gd name="connsiteY123" fmla="*/ 1085896 h 1667221"/>
              <a:gd name="connsiteX124" fmla="*/ 756930 w 1948239"/>
              <a:gd name="connsiteY124" fmla="*/ 1080209 h 1667221"/>
              <a:gd name="connsiteX125" fmla="*/ 766786 w 1948239"/>
              <a:gd name="connsiteY125" fmla="*/ 1077545 h 1667221"/>
              <a:gd name="connsiteX126" fmla="*/ 107519 w 1948239"/>
              <a:gd name="connsiteY126" fmla="*/ 1061734 h 1667221"/>
              <a:gd name="connsiteX127" fmla="*/ 101785 w 1948239"/>
              <a:gd name="connsiteY127" fmla="*/ 1114323 h 1667221"/>
              <a:gd name="connsiteX128" fmla="*/ 107519 w 1948239"/>
              <a:gd name="connsiteY128" fmla="*/ 1061734 h 1667221"/>
              <a:gd name="connsiteX129" fmla="*/ 1770474 w 1948239"/>
              <a:gd name="connsiteY129" fmla="*/ 1036149 h 1667221"/>
              <a:gd name="connsiteX130" fmla="*/ 1774776 w 1948239"/>
              <a:gd name="connsiteY130" fmla="*/ 1040413 h 1667221"/>
              <a:gd name="connsiteX131" fmla="*/ 1771907 w 1948239"/>
              <a:gd name="connsiteY131" fmla="*/ 1044677 h 1667221"/>
              <a:gd name="connsiteX132" fmla="*/ 1627116 w 1948239"/>
              <a:gd name="connsiteY132" fmla="*/ 1027621 h 1667221"/>
              <a:gd name="connsiteX133" fmla="*/ 1654355 w 1948239"/>
              <a:gd name="connsiteY133" fmla="*/ 1044676 h 1667221"/>
              <a:gd name="connsiteX134" fmla="*/ 1627116 w 1948239"/>
              <a:gd name="connsiteY134" fmla="*/ 1027621 h 1667221"/>
              <a:gd name="connsiteX135" fmla="*/ 1580704 w 1948239"/>
              <a:gd name="connsiteY135" fmla="*/ 1027620 h 1667221"/>
              <a:gd name="connsiteX136" fmla="*/ 1582676 w 1948239"/>
              <a:gd name="connsiteY136" fmla="*/ 1030462 h 1667221"/>
              <a:gd name="connsiteX137" fmla="*/ 1575507 w 1948239"/>
              <a:gd name="connsiteY137" fmla="*/ 1029042 h 1667221"/>
              <a:gd name="connsiteX138" fmla="*/ 1580704 w 1948239"/>
              <a:gd name="connsiteY138" fmla="*/ 1027620 h 1667221"/>
              <a:gd name="connsiteX139" fmla="*/ 822877 w 1948239"/>
              <a:gd name="connsiteY139" fmla="*/ 1024780 h 1667221"/>
              <a:gd name="connsiteX140" fmla="*/ 824310 w 1948239"/>
              <a:gd name="connsiteY140" fmla="*/ 1030464 h 1667221"/>
              <a:gd name="connsiteX141" fmla="*/ 827177 w 1948239"/>
              <a:gd name="connsiteY141" fmla="*/ 1029044 h 1667221"/>
              <a:gd name="connsiteX142" fmla="*/ 1625683 w 1948239"/>
              <a:gd name="connsiteY142" fmla="*/ 1014829 h 1667221"/>
              <a:gd name="connsiteX143" fmla="*/ 1631417 w 1948239"/>
              <a:gd name="connsiteY143" fmla="*/ 1016250 h 1667221"/>
              <a:gd name="connsiteX144" fmla="*/ 1628550 w 1948239"/>
              <a:gd name="connsiteY144" fmla="*/ 1021936 h 1667221"/>
              <a:gd name="connsiteX145" fmla="*/ 1577119 w 1948239"/>
              <a:gd name="connsiteY145" fmla="*/ 1012873 h 1667221"/>
              <a:gd name="connsiteX146" fmla="*/ 1584108 w 1948239"/>
              <a:gd name="connsiteY146" fmla="*/ 1017670 h 1667221"/>
              <a:gd name="connsiteX147" fmla="*/ 1571205 w 1948239"/>
              <a:gd name="connsiteY147" fmla="*/ 1013406 h 1667221"/>
              <a:gd name="connsiteX148" fmla="*/ 1577119 w 1948239"/>
              <a:gd name="connsiteY148" fmla="*/ 1012873 h 1667221"/>
              <a:gd name="connsiteX149" fmla="*/ 1632850 w 1948239"/>
              <a:gd name="connsiteY149" fmla="*/ 1002038 h 1667221"/>
              <a:gd name="connsiteX150" fmla="*/ 1641452 w 1948239"/>
              <a:gd name="connsiteY150" fmla="*/ 1010566 h 1667221"/>
              <a:gd name="connsiteX151" fmla="*/ 1632850 w 1948239"/>
              <a:gd name="connsiteY151" fmla="*/ 1002038 h 1667221"/>
              <a:gd name="connsiteX152" fmla="*/ 800835 w 1948239"/>
              <a:gd name="connsiteY152" fmla="*/ 993864 h 1667221"/>
              <a:gd name="connsiteX153" fmla="*/ 809974 w 1948239"/>
              <a:gd name="connsiteY153" fmla="*/ 996351 h 1667221"/>
              <a:gd name="connsiteX154" fmla="*/ 809975 w 1948239"/>
              <a:gd name="connsiteY154" fmla="*/ 996351 h 1667221"/>
              <a:gd name="connsiteX155" fmla="*/ 797071 w 1948239"/>
              <a:gd name="connsiteY155" fmla="*/ 997772 h 1667221"/>
              <a:gd name="connsiteX156" fmla="*/ 800835 w 1948239"/>
              <a:gd name="connsiteY156" fmla="*/ 993864 h 1667221"/>
              <a:gd name="connsiteX157" fmla="*/ 1500961 w 1948239"/>
              <a:gd name="connsiteY157" fmla="*/ 979296 h 1667221"/>
              <a:gd name="connsiteX158" fmla="*/ 1510997 w 1948239"/>
              <a:gd name="connsiteY158" fmla="*/ 986403 h 1667221"/>
              <a:gd name="connsiteX159" fmla="*/ 1508129 w 1948239"/>
              <a:gd name="connsiteY159" fmla="*/ 1003458 h 1667221"/>
              <a:gd name="connsiteX160" fmla="*/ 1500961 w 1948239"/>
              <a:gd name="connsiteY160" fmla="*/ 979296 h 1667221"/>
              <a:gd name="connsiteX161" fmla="*/ 851549 w 1948239"/>
              <a:gd name="connsiteY161" fmla="*/ 970769 h 1667221"/>
              <a:gd name="connsiteX162" fmla="*/ 847247 w 1948239"/>
              <a:gd name="connsiteY162" fmla="*/ 994931 h 1667221"/>
              <a:gd name="connsiteX163" fmla="*/ 865884 w 1948239"/>
              <a:gd name="connsiteY163" fmla="*/ 996352 h 1667221"/>
              <a:gd name="connsiteX164" fmla="*/ 864450 w 1948239"/>
              <a:gd name="connsiteY164" fmla="*/ 979296 h 1667221"/>
              <a:gd name="connsiteX165" fmla="*/ 855849 w 1948239"/>
              <a:gd name="connsiteY165" fmla="*/ 980717 h 1667221"/>
              <a:gd name="connsiteX166" fmla="*/ 857283 w 1948239"/>
              <a:gd name="connsiteY166" fmla="*/ 973612 h 1667221"/>
              <a:gd name="connsiteX167" fmla="*/ 851549 w 1948239"/>
              <a:gd name="connsiteY167" fmla="*/ 970769 h 1667221"/>
              <a:gd name="connsiteX168" fmla="*/ 907458 w 1948239"/>
              <a:gd name="connsiteY168" fmla="*/ 956554 h 1667221"/>
              <a:gd name="connsiteX169" fmla="*/ 907458 w 1948239"/>
              <a:gd name="connsiteY169" fmla="*/ 957975 h 1667221"/>
              <a:gd name="connsiteX170" fmla="*/ 906025 w 1948239"/>
              <a:gd name="connsiteY170" fmla="*/ 957975 h 1667221"/>
              <a:gd name="connsiteX171" fmla="*/ 1469422 w 1948239"/>
              <a:gd name="connsiteY171" fmla="*/ 953711 h 1667221"/>
              <a:gd name="connsiteX172" fmla="*/ 1482323 w 1948239"/>
              <a:gd name="connsiteY172" fmla="*/ 967925 h 1667221"/>
              <a:gd name="connsiteX173" fmla="*/ 1473722 w 1948239"/>
              <a:gd name="connsiteY173" fmla="*/ 970766 h 1667221"/>
              <a:gd name="connsiteX174" fmla="*/ 1469422 w 1948239"/>
              <a:gd name="connsiteY174" fmla="*/ 953711 h 1667221"/>
              <a:gd name="connsiteX175" fmla="*/ 1917416 w 1948239"/>
              <a:gd name="connsiteY175" fmla="*/ 950158 h 1667221"/>
              <a:gd name="connsiteX176" fmla="*/ 1922434 w 1948239"/>
              <a:gd name="connsiteY176" fmla="*/ 950868 h 1667221"/>
              <a:gd name="connsiteX177" fmla="*/ 1912398 w 1948239"/>
              <a:gd name="connsiteY177" fmla="*/ 953711 h 1667221"/>
              <a:gd name="connsiteX178" fmla="*/ 1917416 w 1948239"/>
              <a:gd name="connsiteY178" fmla="*/ 950158 h 1667221"/>
              <a:gd name="connsiteX179" fmla="*/ 1499528 w 1948239"/>
              <a:gd name="connsiteY179" fmla="*/ 948027 h 1667221"/>
              <a:gd name="connsiteX180" fmla="*/ 1492359 w 1948239"/>
              <a:gd name="connsiteY180" fmla="*/ 955134 h 1667221"/>
              <a:gd name="connsiteX181" fmla="*/ 1499528 w 1948239"/>
              <a:gd name="connsiteY181" fmla="*/ 959398 h 1667221"/>
              <a:gd name="connsiteX182" fmla="*/ 1379107 w 1948239"/>
              <a:gd name="connsiteY182" fmla="*/ 942342 h 1667221"/>
              <a:gd name="connsiteX183" fmla="*/ 1384842 w 1948239"/>
              <a:gd name="connsiteY183" fmla="*/ 956556 h 1667221"/>
              <a:gd name="connsiteX184" fmla="*/ 1379107 w 1948239"/>
              <a:gd name="connsiteY184" fmla="*/ 942342 h 1667221"/>
              <a:gd name="connsiteX185" fmla="*/ 1287177 w 1948239"/>
              <a:gd name="connsiteY185" fmla="*/ 930616 h 1667221"/>
              <a:gd name="connsiteX186" fmla="*/ 1291656 w 1948239"/>
              <a:gd name="connsiteY186" fmla="*/ 930971 h 1667221"/>
              <a:gd name="connsiteX187" fmla="*/ 1294525 w 1948239"/>
              <a:gd name="connsiteY187" fmla="*/ 936658 h 1667221"/>
              <a:gd name="connsiteX188" fmla="*/ 1285922 w 1948239"/>
              <a:gd name="connsiteY188" fmla="*/ 932392 h 1667221"/>
              <a:gd name="connsiteX189" fmla="*/ 1287177 w 1948239"/>
              <a:gd name="connsiteY189" fmla="*/ 930616 h 1667221"/>
              <a:gd name="connsiteX190" fmla="*/ 815708 w 1948239"/>
              <a:gd name="connsiteY190" fmla="*/ 929549 h 1667221"/>
              <a:gd name="connsiteX191" fmla="*/ 818575 w 1948239"/>
              <a:gd name="connsiteY191" fmla="*/ 935235 h 1667221"/>
              <a:gd name="connsiteX192" fmla="*/ 812841 w 1948239"/>
              <a:gd name="connsiteY192" fmla="*/ 935235 h 1667221"/>
              <a:gd name="connsiteX193" fmla="*/ 915163 w 1948239"/>
              <a:gd name="connsiteY193" fmla="*/ 926707 h 1667221"/>
              <a:gd name="connsiteX194" fmla="*/ 914626 w 1948239"/>
              <a:gd name="connsiteY194" fmla="*/ 930971 h 1667221"/>
              <a:gd name="connsiteX195" fmla="*/ 918926 w 1948239"/>
              <a:gd name="connsiteY195" fmla="*/ 930971 h 1667221"/>
              <a:gd name="connsiteX196" fmla="*/ 915163 w 1948239"/>
              <a:gd name="connsiteY196" fmla="*/ 926707 h 1667221"/>
              <a:gd name="connsiteX197" fmla="*/ 1414946 w 1948239"/>
              <a:gd name="connsiteY197" fmla="*/ 925285 h 1667221"/>
              <a:gd name="connsiteX198" fmla="*/ 1412079 w 1948239"/>
              <a:gd name="connsiteY198" fmla="*/ 929549 h 1667221"/>
              <a:gd name="connsiteX199" fmla="*/ 1419247 w 1948239"/>
              <a:gd name="connsiteY199" fmla="*/ 928128 h 1667221"/>
              <a:gd name="connsiteX200" fmla="*/ 1475156 w 1948239"/>
              <a:gd name="connsiteY200" fmla="*/ 913916 h 1667221"/>
              <a:gd name="connsiteX201" fmla="*/ 1475156 w 1948239"/>
              <a:gd name="connsiteY201" fmla="*/ 918180 h 1667221"/>
              <a:gd name="connsiteX202" fmla="*/ 1474695 w 1948239"/>
              <a:gd name="connsiteY202" fmla="*/ 917728 h 1667221"/>
              <a:gd name="connsiteX203" fmla="*/ 844380 w 1948239"/>
              <a:gd name="connsiteY203" fmla="*/ 913914 h 1667221"/>
              <a:gd name="connsiteX204" fmla="*/ 855848 w 1948239"/>
              <a:gd name="connsiteY204" fmla="*/ 921021 h 1667221"/>
              <a:gd name="connsiteX205" fmla="*/ 848681 w 1948239"/>
              <a:gd name="connsiteY205" fmla="*/ 922442 h 1667221"/>
              <a:gd name="connsiteX206" fmla="*/ 844380 w 1948239"/>
              <a:gd name="connsiteY206" fmla="*/ 913914 h 1667221"/>
              <a:gd name="connsiteX207" fmla="*/ 913192 w 1948239"/>
              <a:gd name="connsiteY207" fmla="*/ 912494 h 1667221"/>
              <a:gd name="connsiteX208" fmla="*/ 908892 w 1948239"/>
              <a:gd name="connsiteY208" fmla="*/ 923864 h 1667221"/>
              <a:gd name="connsiteX209" fmla="*/ 913192 w 1948239"/>
              <a:gd name="connsiteY209" fmla="*/ 912494 h 1667221"/>
              <a:gd name="connsiteX210" fmla="*/ 1227148 w 1948239"/>
              <a:gd name="connsiteY210" fmla="*/ 895438 h 1667221"/>
              <a:gd name="connsiteX211" fmla="*/ 1225713 w 1948239"/>
              <a:gd name="connsiteY211" fmla="*/ 911073 h 1667221"/>
              <a:gd name="connsiteX212" fmla="*/ 1227148 w 1948239"/>
              <a:gd name="connsiteY212" fmla="*/ 895438 h 1667221"/>
              <a:gd name="connsiteX213" fmla="*/ 888822 w 1948239"/>
              <a:gd name="connsiteY213" fmla="*/ 895438 h 1667221"/>
              <a:gd name="connsiteX214" fmla="*/ 900290 w 1948239"/>
              <a:gd name="connsiteY214" fmla="*/ 898281 h 1667221"/>
              <a:gd name="connsiteX215" fmla="*/ 888822 w 1948239"/>
              <a:gd name="connsiteY215" fmla="*/ 895438 h 1667221"/>
              <a:gd name="connsiteX216" fmla="*/ 1262986 w 1948239"/>
              <a:gd name="connsiteY216" fmla="*/ 889752 h 1667221"/>
              <a:gd name="connsiteX217" fmla="*/ 1267288 w 1948239"/>
              <a:gd name="connsiteY217" fmla="*/ 898280 h 1667221"/>
              <a:gd name="connsiteX218" fmla="*/ 1257252 w 1948239"/>
              <a:gd name="connsiteY218" fmla="*/ 902544 h 1667221"/>
              <a:gd name="connsiteX219" fmla="*/ 1185572 w 1948239"/>
              <a:gd name="connsiteY219" fmla="*/ 889752 h 1667221"/>
              <a:gd name="connsiteX220" fmla="*/ 1194174 w 1948239"/>
              <a:gd name="connsiteY220" fmla="*/ 892595 h 1667221"/>
              <a:gd name="connsiteX221" fmla="*/ 1197041 w 1948239"/>
              <a:gd name="connsiteY221" fmla="*/ 899703 h 1667221"/>
              <a:gd name="connsiteX222" fmla="*/ 832911 w 1948239"/>
              <a:gd name="connsiteY222" fmla="*/ 888331 h 1667221"/>
              <a:gd name="connsiteX223" fmla="*/ 848682 w 1948239"/>
              <a:gd name="connsiteY223" fmla="*/ 892595 h 1667221"/>
              <a:gd name="connsiteX224" fmla="*/ 876636 w 1948239"/>
              <a:gd name="connsiteY224" fmla="*/ 883357 h 1667221"/>
              <a:gd name="connsiteX225" fmla="*/ 871619 w 1948239"/>
              <a:gd name="connsiteY225" fmla="*/ 891174 h 1667221"/>
              <a:gd name="connsiteX226" fmla="*/ 890255 w 1948239"/>
              <a:gd name="connsiteY226" fmla="*/ 888331 h 1667221"/>
              <a:gd name="connsiteX227" fmla="*/ 881653 w 1948239"/>
              <a:gd name="connsiteY227" fmla="*/ 888331 h 1667221"/>
              <a:gd name="connsiteX228" fmla="*/ 890255 w 1948239"/>
              <a:gd name="connsiteY228" fmla="*/ 884067 h 1667221"/>
              <a:gd name="connsiteX229" fmla="*/ 876636 w 1948239"/>
              <a:gd name="connsiteY229" fmla="*/ 883357 h 1667221"/>
              <a:gd name="connsiteX230" fmla="*/ 1364771 w 1948239"/>
              <a:gd name="connsiteY230" fmla="*/ 881224 h 1667221"/>
              <a:gd name="connsiteX231" fmla="*/ 1341834 w 1948239"/>
              <a:gd name="connsiteY231" fmla="*/ 882646 h 1667221"/>
              <a:gd name="connsiteX232" fmla="*/ 1347568 w 1948239"/>
              <a:gd name="connsiteY232" fmla="*/ 892595 h 1667221"/>
              <a:gd name="connsiteX233" fmla="*/ 1336099 w 1948239"/>
              <a:gd name="connsiteY233" fmla="*/ 889752 h 1667221"/>
              <a:gd name="connsiteX234" fmla="*/ 1333232 w 1948239"/>
              <a:gd name="connsiteY234" fmla="*/ 896859 h 1667221"/>
              <a:gd name="connsiteX235" fmla="*/ 1367638 w 1948239"/>
              <a:gd name="connsiteY235" fmla="*/ 902545 h 1667221"/>
              <a:gd name="connsiteX236" fmla="*/ 1364771 w 1948239"/>
              <a:gd name="connsiteY236" fmla="*/ 881224 h 1667221"/>
              <a:gd name="connsiteX237" fmla="*/ 893122 w 1948239"/>
              <a:gd name="connsiteY237" fmla="*/ 869853 h 1667221"/>
              <a:gd name="connsiteX238" fmla="*/ 881653 w 1948239"/>
              <a:gd name="connsiteY238" fmla="*/ 881224 h 1667221"/>
              <a:gd name="connsiteX239" fmla="*/ 883087 w 1948239"/>
              <a:gd name="connsiteY239" fmla="*/ 881224 h 1667221"/>
              <a:gd name="connsiteX240" fmla="*/ 891689 w 1948239"/>
              <a:gd name="connsiteY240" fmla="*/ 882646 h 1667221"/>
              <a:gd name="connsiteX241" fmla="*/ 884520 w 1948239"/>
              <a:gd name="connsiteY241" fmla="*/ 879803 h 1667221"/>
              <a:gd name="connsiteX242" fmla="*/ 1154034 w 1948239"/>
              <a:gd name="connsiteY242" fmla="*/ 867010 h 1667221"/>
              <a:gd name="connsiteX243" fmla="*/ 1164068 w 1948239"/>
              <a:gd name="connsiteY243" fmla="*/ 871274 h 1667221"/>
              <a:gd name="connsiteX244" fmla="*/ 1161202 w 1948239"/>
              <a:gd name="connsiteY244" fmla="*/ 874117 h 1667221"/>
              <a:gd name="connsiteX245" fmla="*/ 918926 w 1948239"/>
              <a:gd name="connsiteY245" fmla="*/ 864169 h 1667221"/>
              <a:gd name="connsiteX246" fmla="*/ 917287 w 1948239"/>
              <a:gd name="connsiteY246" fmla="*/ 865793 h 1667221"/>
              <a:gd name="connsiteX247" fmla="*/ 910325 w 1948239"/>
              <a:gd name="connsiteY247" fmla="*/ 867012 h 1667221"/>
              <a:gd name="connsiteX248" fmla="*/ 918926 w 1948239"/>
              <a:gd name="connsiteY248" fmla="*/ 872696 h 1667221"/>
              <a:gd name="connsiteX249" fmla="*/ 915701 w 1948239"/>
              <a:gd name="connsiteY249" fmla="*/ 867366 h 1667221"/>
              <a:gd name="connsiteX250" fmla="*/ 917287 w 1948239"/>
              <a:gd name="connsiteY250" fmla="*/ 865793 h 1667221"/>
              <a:gd name="connsiteX251" fmla="*/ 921142 w 1948239"/>
              <a:gd name="connsiteY251" fmla="*/ 865119 h 1667221"/>
              <a:gd name="connsiteX252" fmla="*/ 932187 w 1948239"/>
              <a:gd name="connsiteY252" fmla="*/ 869854 h 1667221"/>
              <a:gd name="connsiteX253" fmla="*/ 938996 w 1948239"/>
              <a:gd name="connsiteY253" fmla="*/ 867012 h 1667221"/>
              <a:gd name="connsiteX254" fmla="*/ 922510 w 1948239"/>
              <a:gd name="connsiteY254" fmla="*/ 864879 h 1667221"/>
              <a:gd name="connsiteX255" fmla="*/ 921142 w 1948239"/>
              <a:gd name="connsiteY255" fmla="*/ 865119 h 1667221"/>
              <a:gd name="connsiteX256" fmla="*/ 851546 w 1948239"/>
              <a:gd name="connsiteY256" fmla="*/ 862746 h 1667221"/>
              <a:gd name="connsiteX257" fmla="*/ 848679 w 1948239"/>
              <a:gd name="connsiteY257" fmla="*/ 869853 h 1667221"/>
              <a:gd name="connsiteX258" fmla="*/ 842945 w 1948239"/>
              <a:gd name="connsiteY258" fmla="*/ 869853 h 1667221"/>
              <a:gd name="connsiteX259" fmla="*/ 940766 w 1948239"/>
              <a:gd name="connsiteY259" fmla="*/ 862525 h 1667221"/>
              <a:gd name="connsiteX260" fmla="*/ 949031 w 1948239"/>
              <a:gd name="connsiteY260" fmla="*/ 874117 h 1667221"/>
              <a:gd name="connsiteX261" fmla="*/ 947598 w 1948239"/>
              <a:gd name="connsiteY261" fmla="*/ 862748 h 1667221"/>
              <a:gd name="connsiteX262" fmla="*/ 940766 w 1948239"/>
              <a:gd name="connsiteY262" fmla="*/ 862525 h 1667221"/>
              <a:gd name="connsiteX263" fmla="*/ 1151636 w 1948239"/>
              <a:gd name="connsiteY263" fmla="*/ 862322 h 1667221"/>
              <a:gd name="connsiteX264" fmla="*/ 1156901 w 1948239"/>
              <a:gd name="connsiteY264" fmla="*/ 865589 h 1667221"/>
              <a:gd name="connsiteX265" fmla="*/ 1151525 w 1948239"/>
              <a:gd name="connsiteY265" fmla="*/ 862924 h 1667221"/>
              <a:gd name="connsiteX266" fmla="*/ 1204210 w 1948239"/>
              <a:gd name="connsiteY266" fmla="*/ 851377 h 1667221"/>
              <a:gd name="connsiteX267" fmla="*/ 1218546 w 1948239"/>
              <a:gd name="connsiteY267" fmla="*/ 871276 h 1667221"/>
              <a:gd name="connsiteX268" fmla="*/ 1209944 w 1948239"/>
              <a:gd name="connsiteY268" fmla="*/ 852798 h 1667221"/>
              <a:gd name="connsiteX269" fmla="*/ 1211377 w 1948239"/>
              <a:gd name="connsiteY269" fmla="*/ 861326 h 1667221"/>
              <a:gd name="connsiteX270" fmla="*/ 1184140 w 1948239"/>
              <a:gd name="connsiteY270" fmla="*/ 845691 h 1667221"/>
              <a:gd name="connsiteX271" fmla="*/ 1198476 w 1948239"/>
              <a:gd name="connsiteY271" fmla="*/ 857062 h 1667221"/>
              <a:gd name="connsiteX272" fmla="*/ 1198476 w 1948239"/>
              <a:gd name="connsiteY272" fmla="*/ 855641 h 1667221"/>
              <a:gd name="connsiteX273" fmla="*/ 871619 w 1948239"/>
              <a:gd name="connsiteY273" fmla="*/ 844270 h 1667221"/>
              <a:gd name="connsiteX274" fmla="*/ 867317 w 1948239"/>
              <a:gd name="connsiteY274" fmla="*/ 849955 h 1667221"/>
              <a:gd name="connsiteX275" fmla="*/ 864450 w 1948239"/>
              <a:gd name="connsiteY275" fmla="*/ 848534 h 1667221"/>
              <a:gd name="connsiteX276" fmla="*/ 1221413 w 1948239"/>
              <a:gd name="connsiteY276" fmla="*/ 841427 h 1667221"/>
              <a:gd name="connsiteX277" fmla="*/ 1221413 w 1948239"/>
              <a:gd name="connsiteY277" fmla="*/ 852798 h 1667221"/>
              <a:gd name="connsiteX278" fmla="*/ 1221413 w 1948239"/>
              <a:gd name="connsiteY278" fmla="*/ 841427 h 1667221"/>
              <a:gd name="connsiteX279" fmla="*/ 24103 w 1948239"/>
              <a:gd name="connsiteY279" fmla="*/ 830945 h 1667221"/>
              <a:gd name="connsiteX280" fmla="*/ 15770 w 1948239"/>
              <a:gd name="connsiteY280" fmla="*/ 844270 h 1667221"/>
              <a:gd name="connsiteX281" fmla="*/ 15770 w 1948239"/>
              <a:gd name="connsiteY281" fmla="*/ 872697 h 1667221"/>
              <a:gd name="connsiteX282" fmla="*/ 20070 w 1948239"/>
              <a:gd name="connsiteY282" fmla="*/ 859905 h 1667221"/>
              <a:gd name="connsiteX283" fmla="*/ 11469 w 1948239"/>
              <a:gd name="connsiteY283" fmla="*/ 911073 h 1667221"/>
              <a:gd name="connsiteX284" fmla="*/ 31539 w 1948239"/>
              <a:gd name="connsiteY284" fmla="*/ 875540 h 1667221"/>
              <a:gd name="connsiteX285" fmla="*/ 34406 w 1948239"/>
              <a:gd name="connsiteY285" fmla="*/ 898280 h 1667221"/>
              <a:gd name="connsiteX286" fmla="*/ 35840 w 1948239"/>
              <a:gd name="connsiteY286" fmla="*/ 915337 h 1667221"/>
              <a:gd name="connsiteX287" fmla="*/ 38707 w 1948239"/>
              <a:gd name="connsiteY287" fmla="*/ 912494 h 1667221"/>
              <a:gd name="connsiteX288" fmla="*/ 35840 w 1948239"/>
              <a:gd name="connsiteY288" fmla="*/ 898280 h 1667221"/>
              <a:gd name="connsiteX289" fmla="*/ 38707 w 1948239"/>
              <a:gd name="connsiteY289" fmla="*/ 884067 h 1667221"/>
              <a:gd name="connsiteX290" fmla="*/ 32973 w 1948239"/>
              <a:gd name="connsiteY290" fmla="*/ 874117 h 1667221"/>
              <a:gd name="connsiteX291" fmla="*/ 24103 w 1948239"/>
              <a:gd name="connsiteY291" fmla="*/ 830945 h 1667221"/>
              <a:gd name="connsiteX292" fmla="*/ 1246321 w 1948239"/>
              <a:gd name="connsiteY292" fmla="*/ 825793 h 1667221"/>
              <a:gd name="connsiteX293" fmla="*/ 1237182 w 1948239"/>
              <a:gd name="connsiteY293" fmla="*/ 827215 h 1667221"/>
              <a:gd name="connsiteX294" fmla="*/ 1254385 w 1948239"/>
              <a:gd name="connsiteY294" fmla="*/ 832899 h 1667221"/>
              <a:gd name="connsiteX295" fmla="*/ 1246321 w 1948239"/>
              <a:gd name="connsiteY295" fmla="*/ 825793 h 1667221"/>
              <a:gd name="connsiteX296" fmla="*/ 1260119 w 1948239"/>
              <a:gd name="connsiteY296" fmla="*/ 822951 h 1667221"/>
              <a:gd name="connsiteX297" fmla="*/ 1261553 w 1948239"/>
              <a:gd name="connsiteY297" fmla="*/ 828635 h 1667221"/>
              <a:gd name="connsiteX298" fmla="*/ 1166937 w 1948239"/>
              <a:gd name="connsiteY298" fmla="*/ 794523 h 1667221"/>
              <a:gd name="connsiteX299" fmla="*/ 1168370 w 1948239"/>
              <a:gd name="connsiteY299" fmla="*/ 812290 h 1667221"/>
              <a:gd name="connsiteX300" fmla="*/ 1170089 w 1948239"/>
              <a:gd name="connsiteY300" fmla="*/ 816337 h 1667221"/>
              <a:gd name="connsiteX301" fmla="*/ 1169804 w 1948239"/>
              <a:gd name="connsiteY301" fmla="*/ 817265 h 1667221"/>
              <a:gd name="connsiteX302" fmla="*/ 1170735 w 1948239"/>
              <a:gd name="connsiteY302" fmla="*/ 817858 h 1667221"/>
              <a:gd name="connsiteX303" fmla="*/ 1174104 w 1948239"/>
              <a:gd name="connsiteY303" fmla="*/ 825792 h 1667221"/>
              <a:gd name="connsiteX304" fmla="*/ 1179838 w 1948239"/>
              <a:gd name="connsiteY304" fmla="*/ 817265 h 1667221"/>
              <a:gd name="connsiteX305" fmla="*/ 1174821 w 1948239"/>
              <a:gd name="connsiteY305" fmla="*/ 820462 h 1667221"/>
              <a:gd name="connsiteX306" fmla="*/ 1170735 w 1948239"/>
              <a:gd name="connsiteY306" fmla="*/ 817858 h 1667221"/>
              <a:gd name="connsiteX307" fmla="*/ 1170089 w 1948239"/>
              <a:gd name="connsiteY307" fmla="*/ 816337 h 1667221"/>
              <a:gd name="connsiteX308" fmla="*/ 1174284 w 1948239"/>
              <a:gd name="connsiteY308" fmla="*/ 802696 h 1667221"/>
              <a:gd name="connsiteX309" fmla="*/ 1166937 w 1948239"/>
              <a:gd name="connsiteY309" fmla="*/ 794523 h 1667221"/>
              <a:gd name="connsiteX310" fmla="*/ 1159768 w 1948239"/>
              <a:gd name="connsiteY310" fmla="*/ 785995 h 1667221"/>
              <a:gd name="connsiteX311" fmla="*/ 1174104 w 1948239"/>
              <a:gd name="connsiteY311" fmla="*/ 785995 h 1667221"/>
              <a:gd name="connsiteX312" fmla="*/ 1013543 w 1948239"/>
              <a:gd name="connsiteY312" fmla="*/ 783152 h 1667221"/>
              <a:gd name="connsiteX313" fmla="*/ 1017844 w 1948239"/>
              <a:gd name="connsiteY313" fmla="*/ 791681 h 1667221"/>
              <a:gd name="connsiteX314" fmla="*/ 1019277 w 1948239"/>
              <a:gd name="connsiteY314" fmla="*/ 784574 h 1667221"/>
              <a:gd name="connsiteX315" fmla="*/ 914626 w 1948239"/>
              <a:gd name="connsiteY315" fmla="*/ 767519 h 1667221"/>
              <a:gd name="connsiteX316" fmla="*/ 911759 w 1948239"/>
              <a:gd name="connsiteY316" fmla="*/ 771782 h 1667221"/>
              <a:gd name="connsiteX317" fmla="*/ 914626 w 1948239"/>
              <a:gd name="connsiteY317" fmla="*/ 768940 h 1667221"/>
              <a:gd name="connsiteX318" fmla="*/ 914626 w 1948239"/>
              <a:gd name="connsiteY318" fmla="*/ 767519 h 1667221"/>
              <a:gd name="connsiteX319" fmla="*/ 1939639 w 1948239"/>
              <a:gd name="connsiteY319" fmla="*/ 766096 h 1667221"/>
              <a:gd name="connsiteX320" fmla="*/ 1935337 w 1948239"/>
              <a:gd name="connsiteY320" fmla="*/ 783151 h 1667221"/>
              <a:gd name="connsiteX321" fmla="*/ 1935337 w 1948239"/>
              <a:gd name="connsiteY321" fmla="*/ 781730 h 1667221"/>
              <a:gd name="connsiteX322" fmla="*/ 927528 w 1948239"/>
              <a:gd name="connsiteY322" fmla="*/ 740513 h 1667221"/>
              <a:gd name="connsiteX323" fmla="*/ 918926 w 1948239"/>
              <a:gd name="connsiteY323" fmla="*/ 750462 h 1667221"/>
              <a:gd name="connsiteX324" fmla="*/ 920359 w 1948239"/>
              <a:gd name="connsiteY324" fmla="*/ 756148 h 1667221"/>
              <a:gd name="connsiteX325" fmla="*/ 921793 w 1948239"/>
              <a:gd name="connsiteY325" fmla="*/ 756148 h 1667221"/>
              <a:gd name="connsiteX326" fmla="*/ 943298 w 1948239"/>
              <a:gd name="connsiteY326" fmla="*/ 757569 h 1667221"/>
              <a:gd name="connsiteX327" fmla="*/ 944731 w 1948239"/>
              <a:gd name="connsiteY327" fmla="*/ 750462 h 1667221"/>
              <a:gd name="connsiteX328" fmla="*/ 938996 w 1948239"/>
              <a:gd name="connsiteY328" fmla="*/ 744777 h 1667221"/>
              <a:gd name="connsiteX329" fmla="*/ 927528 w 1948239"/>
              <a:gd name="connsiteY329" fmla="*/ 740513 h 1667221"/>
              <a:gd name="connsiteX330" fmla="*/ 911759 w 1948239"/>
              <a:gd name="connsiteY330" fmla="*/ 737670 h 1667221"/>
              <a:gd name="connsiteX331" fmla="*/ 913192 w 1948239"/>
              <a:gd name="connsiteY331" fmla="*/ 744777 h 1667221"/>
              <a:gd name="connsiteX332" fmla="*/ 918926 w 1948239"/>
              <a:gd name="connsiteY332" fmla="*/ 739091 h 1667221"/>
              <a:gd name="connsiteX333" fmla="*/ 1092389 w 1948239"/>
              <a:gd name="connsiteY333" fmla="*/ 734827 h 1667221"/>
              <a:gd name="connsiteX334" fmla="*/ 1089522 w 1948239"/>
              <a:gd name="connsiteY334" fmla="*/ 740512 h 1667221"/>
              <a:gd name="connsiteX335" fmla="*/ 1088089 w 1948239"/>
              <a:gd name="connsiteY335" fmla="*/ 739091 h 1667221"/>
              <a:gd name="connsiteX336" fmla="*/ 1060852 w 1948239"/>
              <a:gd name="connsiteY336" fmla="*/ 726299 h 1667221"/>
              <a:gd name="connsiteX337" fmla="*/ 1059417 w 1948239"/>
              <a:gd name="connsiteY337" fmla="*/ 729142 h 1667221"/>
              <a:gd name="connsiteX338" fmla="*/ 1056550 w 1948239"/>
              <a:gd name="connsiteY338" fmla="*/ 727722 h 1667221"/>
              <a:gd name="connsiteX339" fmla="*/ 1055117 w 1948239"/>
              <a:gd name="connsiteY339" fmla="*/ 730563 h 1667221"/>
              <a:gd name="connsiteX340" fmla="*/ 1059417 w 1948239"/>
              <a:gd name="connsiteY340" fmla="*/ 731986 h 1667221"/>
              <a:gd name="connsiteX341" fmla="*/ 1060852 w 1948239"/>
              <a:gd name="connsiteY341" fmla="*/ 726299 h 1667221"/>
              <a:gd name="connsiteX342" fmla="*/ 850774 w 1948239"/>
              <a:gd name="connsiteY342" fmla="*/ 713968 h 1667221"/>
              <a:gd name="connsiteX343" fmla="*/ 851549 w 1948239"/>
              <a:gd name="connsiteY343" fmla="*/ 714929 h 1667221"/>
              <a:gd name="connsiteX344" fmla="*/ 850810 w 1948239"/>
              <a:gd name="connsiteY344" fmla="*/ 714342 h 1667221"/>
              <a:gd name="connsiteX345" fmla="*/ 920359 w 1948239"/>
              <a:gd name="connsiteY345" fmla="*/ 712087 h 1667221"/>
              <a:gd name="connsiteX346" fmla="*/ 927528 w 1948239"/>
              <a:gd name="connsiteY346" fmla="*/ 727722 h 1667221"/>
              <a:gd name="connsiteX347" fmla="*/ 927528 w 1948239"/>
              <a:gd name="connsiteY347" fmla="*/ 724879 h 1667221"/>
              <a:gd name="connsiteX348" fmla="*/ 920359 w 1948239"/>
              <a:gd name="connsiteY348" fmla="*/ 712087 h 1667221"/>
              <a:gd name="connsiteX349" fmla="*/ 1040781 w 1948239"/>
              <a:gd name="connsiteY349" fmla="*/ 697873 h 1667221"/>
              <a:gd name="connsiteX350" fmla="*/ 1039347 w 1948239"/>
              <a:gd name="connsiteY350" fmla="*/ 703558 h 1667221"/>
              <a:gd name="connsiteX351" fmla="*/ 1037914 w 1948239"/>
              <a:gd name="connsiteY351" fmla="*/ 707822 h 1667221"/>
              <a:gd name="connsiteX352" fmla="*/ 1037914 w 1948239"/>
              <a:gd name="connsiteY352" fmla="*/ 709244 h 1667221"/>
              <a:gd name="connsiteX353" fmla="*/ 1050816 w 1948239"/>
              <a:gd name="connsiteY353" fmla="*/ 704980 h 1667221"/>
              <a:gd name="connsiteX354" fmla="*/ 1049381 w 1948239"/>
              <a:gd name="connsiteY354" fmla="*/ 707822 h 1667221"/>
              <a:gd name="connsiteX355" fmla="*/ 1053683 w 1948239"/>
              <a:gd name="connsiteY355" fmla="*/ 707822 h 1667221"/>
              <a:gd name="connsiteX356" fmla="*/ 1050816 w 1948239"/>
              <a:gd name="connsiteY356" fmla="*/ 704980 h 1667221"/>
              <a:gd name="connsiteX357" fmla="*/ 1040781 w 1948239"/>
              <a:gd name="connsiteY357" fmla="*/ 702137 h 1667221"/>
              <a:gd name="connsiteX358" fmla="*/ 1043649 w 1948239"/>
              <a:gd name="connsiteY358" fmla="*/ 699294 h 1667221"/>
              <a:gd name="connsiteX359" fmla="*/ 1040781 w 1948239"/>
              <a:gd name="connsiteY359" fmla="*/ 697873 h 1667221"/>
              <a:gd name="connsiteX360" fmla="*/ 816784 w 1948239"/>
              <a:gd name="connsiteY360" fmla="*/ 697873 h 1667221"/>
              <a:gd name="connsiteX361" fmla="*/ 828612 w 1948239"/>
              <a:gd name="connsiteY361" fmla="*/ 700716 h 1667221"/>
              <a:gd name="connsiteX362" fmla="*/ 807107 w 1948239"/>
              <a:gd name="connsiteY362" fmla="*/ 703558 h 1667221"/>
              <a:gd name="connsiteX363" fmla="*/ 816784 w 1948239"/>
              <a:gd name="connsiteY363" fmla="*/ 697873 h 1667221"/>
              <a:gd name="connsiteX364" fmla="*/ 1866524 w 1948239"/>
              <a:gd name="connsiteY364" fmla="*/ 695030 h 1667221"/>
              <a:gd name="connsiteX365" fmla="*/ 1869391 w 1948239"/>
              <a:gd name="connsiteY365" fmla="*/ 746198 h 1667221"/>
              <a:gd name="connsiteX366" fmla="*/ 1866524 w 1948239"/>
              <a:gd name="connsiteY366" fmla="*/ 695030 h 1667221"/>
              <a:gd name="connsiteX367" fmla="*/ 993473 w 1948239"/>
              <a:gd name="connsiteY367" fmla="*/ 690766 h 1667221"/>
              <a:gd name="connsiteX368" fmla="*/ 989173 w 1948239"/>
              <a:gd name="connsiteY368" fmla="*/ 692188 h 1667221"/>
              <a:gd name="connsiteX369" fmla="*/ 989173 w 1948239"/>
              <a:gd name="connsiteY369" fmla="*/ 693609 h 1667221"/>
              <a:gd name="connsiteX370" fmla="*/ 993473 w 1948239"/>
              <a:gd name="connsiteY370" fmla="*/ 690766 h 1667221"/>
              <a:gd name="connsiteX371" fmla="*/ 711057 w 1948239"/>
              <a:gd name="connsiteY371" fmla="*/ 679395 h 1667221"/>
              <a:gd name="connsiteX372" fmla="*/ 718708 w 1948239"/>
              <a:gd name="connsiteY372" fmla="*/ 679495 h 1667221"/>
              <a:gd name="connsiteX373" fmla="*/ 718405 w 1948239"/>
              <a:gd name="connsiteY373" fmla="*/ 679574 h 1667221"/>
              <a:gd name="connsiteX374" fmla="*/ 711057 w 1948239"/>
              <a:gd name="connsiteY374" fmla="*/ 679395 h 1667221"/>
              <a:gd name="connsiteX375" fmla="*/ 70067 w 1948239"/>
              <a:gd name="connsiteY375" fmla="*/ 662384 h 1667221"/>
              <a:gd name="connsiteX376" fmla="*/ 58778 w 1948239"/>
              <a:gd name="connsiteY376" fmla="*/ 690766 h 1667221"/>
              <a:gd name="connsiteX377" fmla="*/ 68812 w 1948239"/>
              <a:gd name="connsiteY377" fmla="*/ 686502 h 1667221"/>
              <a:gd name="connsiteX378" fmla="*/ 73113 w 1948239"/>
              <a:gd name="connsiteY378" fmla="*/ 670868 h 1667221"/>
              <a:gd name="connsiteX379" fmla="*/ 70067 w 1948239"/>
              <a:gd name="connsiteY379" fmla="*/ 662384 h 1667221"/>
              <a:gd name="connsiteX380" fmla="*/ 926095 w 1948239"/>
              <a:gd name="connsiteY380" fmla="*/ 658076 h 1667221"/>
              <a:gd name="connsiteX381" fmla="*/ 923228 w 1948239"/>
              <a:gd name="connsiteY381" fmla="*/ 672288 h 1667221"/>
              <a:gd name="connsiteX382" fmla="*/ 918926 w 1948239"/>
              <a:gd name="connsiteY382" fmla="*/ 668024 h 1667221"/>
              <a:gd name="connsiteX383" fmla="*/ 931829 w 1948239"/>
              <a:gd name="connsiteY383" fmla="*/ 676554 h 1667221"/>
              <a:gd name="connsiteX384" fmla="*/ 926095 w 1948239"/>
              <a:gd name="connsiteY384" fmla="*/ 658076 h 1667221"/>
              <a:gd name="connsiteX385" fmla="*/ 841513 w 1948239"/>
              <a:gd name="connsiteY385" fmla="*/ 652390 h 1667221"/>
              <a:gd name="connsiteX386" fmla="*/ 858716 w 1948239"/>
              <a:gd name="connsiteY386" fmla="*/ 672288 h 1667221"/>
              <a:gd name="connsiteX387" fmla="*/ 852981 w 1948239"/>
              <a:gd name="connsiteY387" fmla="*/ 665183 h 1667221"/>
              <a:gd name="connsiteX388" fmla="*/ 854416 w 1948239"/>
              <a:gd name="connsiteY388" fmla="*/ 665183 h 1667221"/>
              <a:gd name="connsiteX389" fmla="*/ 855849 w 1948239"/>
              <a:gd name="connsiteY389" fmla="*/ 658076 h 1667221"/>
              <a:gd name="connsiteX390" fmla="*/ 841513 w 1948239"/>
              <a:gd name="connsiteY390" fmla="*/ 652390 h 1667221"/>
              <a:gd name="connsiteX391" fmla="*/ 1050816 w 1948239"/>
              <a:gd name="connsiteY391" fmla="*/ 643862 h 1667221"/>
              <a:gd name="connsiteX392" fmla="*/ 1033613 w 1948239"/>
              <a:gd name="connsiteY392" fmla="*/ 653812 h 1667221"/>
              <a:gd name="connsiteX393" fmla="*/ 1040781 w 1948239"/>
              <a:gd name="connsiteY393" fmla="*/ 650969 h 1667221"/>
              <a:gd name="connsiteX394" fmla="*/ 1040781 w 1948239"/>
              <a:gd name="connsiteY394" fmla="*/ 652390 h 1667221"/>
              <a:gd name="connsiteX395" fmla="*/ 1047949 w 1948239"/>
              <a:gd name="connsiteY395" fmla="*/ 653812 h 1667221"/>
              <a:gd name="connsiteX396" fmla="*/ 1050816 w 1948239"/>
              <a:gd name="connsiteY396" fmla="*/ 643862 h 1667221"/>
              <a:gd name="connsiteX397" fmla="*/ 994471 w 1948239"/>
              <a:gd name="connsiteY397" fmla="*/ 641699 h 1667221"/>
              <a:gd name="connsiteX398" fmla="*/ 995167 w 1948239"/>
              <a:gd name="connsiteY398" fmla="*/ 641769 h 1667221"/>
              <a:gd name="connsiteX399" fmla="*/ 993473 w 1948239"/>
              <a:gd name="connsiteY399" fmla="*/ 642441 h 1667221"/>
              <a:gd name="connsiteX400" fmla="*/ 676651 w 1948239"/>
              <a:gd name="connsiteY400" fmla="*/ 632491 h 1667221"/>
              <a:gd name="connsiteX401" fmla="*/ 695287 w 1948239"/>
              <a:gd name="connsiteY401" fmla="*/ 633913 h 1667221"/>
              <a:gd name="connsiteX402" fmla="*/ 676651 w 1948239"/>
              <a:gd name="connsiteY402" fmla="*/ 632491 h 1667221"/>
              <a:gd name="connsiteX403" fmla="*/ 1889462 w 1948239"/>
              <a:gd name="connsiteY403" fmla="*/ 626807 h 1667221"/>
              <a:gd name="connsiteX404" fmla="*/ 1895196 w 1948239"/>
              <a:gd name="connsiteY404" fmla="*/ 665182 h 1667221"/>
              <a:gd name="connsiteX405" fmla="*/ 1876560 w 1948239"/>
              <a:gd name="connsiteY405" fmla="*/ 712086 h 1667221"/>
              <a:gd name="connsiteX406" fmla="*/ 1900930 w 1948239"/>
              <a:gd name="connsiteY406" fmla="*/ 635334 h 1667221"/>
              <a:gd name="connsiteX407" fmla="*/ 1003402 w 1948239"/>
              <a:gd name="connsiteY407" fmla="*/ 616178 h 1667221"/>
              <a:gd name="connsiteX408" fmla="*/ 1005120 w 1948239"/>
              <a:gd name="connsiteY408" fmla="*/ 618811 h 1667221"/>
              <a:gd name="connsiteX409" fmla="*/ 1003508 w 1948239"/>
              <a:gd name="connsiteY409" fmla="*/ 626806 h 1667221"/>
              <a:gd name="connsiteX410" fmla="*/ 1001358 w 1948239"/>
              <a:gd name="connsiteY410" fmla="*/ 619345 h 1667221"/>
              <a:gd name="connsiteX411" fmla="*/ 999207 w 1948239"/>
              <a:gd name="connsiteY411" fmla="*/ 609751 h 1667221"/>
              <a:gd name="connsiteX412" fmla="*/ 1003508 w 1948239"/>
              <a:gd name="connsiteY412" fmla="*/ 616014 h 1667221"/>
              <a:gd name="connsiteX413" fmla="*/ 1003402 w 1948239"/>
              <a:gd name="connsiteY413" fmla="*/ 616178 h 1667221"/>
              <a:gd name="connsiteX414" fmla="*/ 666616 w 1948239"/>
              <a:gd name="connsiteY414" fmla="*/ 604065 h 1667221"/>
              <a:gd name="connsiteX415" fmla="*/ 655147 w 1948239"/>
              <a:gd name="connsiteY415" fmla="*/ 614015 h 1667221"/>
              <a:gd name="connsiteX416" fmla="*/ 663749 w 1948239"/>
              <a:gd name="connsiteY416" fmla="*/ 626806 h 1667221"/>
              <a:gd name="connsiteX417" fmla="*/ 670917 w 1948239"/>
              <a:gd name="connsiteY417" fmla="*/ 616858 h 1667221"/>
              <a:gd name="connsiteX418" fmla="*/ 666616 w 1948239"/>
              <a:gd name="connsiteY418" fmla="*/ 604065 h 1667221"/>
              <a:gd name="connsiteX419" fmla="*/ 1093823 w 1948239"/>
              <a:gd name="connsiteY419" fmla="*/ 602644 h 1667221"/>
              <a:gd name="connsiteX420" fmla="*/ 1085222 w 1948239"/>
              <a:gd name="connsiteY420" fmla="*/ 609751 h 1667221"/>
              <a:gd name="connsiteX421" fmla="*/ 1093823 w 1948239"/>
              <a:gd name="connsiteY421" fmla="*/ 602644 h 1667221"/>
              <a:gd name="connsiteX422" fmla="*/ 762666 w 1948239"/>
              <a:gd name="connsiteY422" fmla="*/ 602644 h 1667221"/>
              <a:gd name="connsiteX423" fmla="*/ 764099 w 1948239"/>
              <a:gd name="connsiteY423" fmla="*/ 615436 h 1667221"/>
              <a:gd name="connsiteX424" fmla="*/ 759799 w 1948239"/>
              <a:gd name="connsiteY424" fmla="*/ 615436 h 1667221"/>
              <a:gd name="connsiteX425" fmla="*/ 762487 w 1948239"/>
              <a:gd name="connsiteY425" fmla="*/ 622720 h 1667221"/>
              <a:gd name="connsiteX426" fmla="*/ 763428 w 1948239"/>
              <a:gd name="connsiteY426" fmla="*/ 623371 h 1667221"/>
              <a:gd name="connsiteX427" fmla="*/ 762666 w 1948239"/>
              <a:gd name="connsiteY427" fmla="*/ 625386 h 1667221"/>
              <a:gd name="connsiteX428" fmla="*/ 768401 w 1948239"/>
              <a:gd name="connsiteY428" fmla="*/ 626806 h 1667221"/>
              <a:gd name="connsiteX429" fmla="*/ 763428 w 1948239"/>
              <a:gd name="connsiteY429" fmla="*/ 623371 h 1667221"/>
              <a:gd name="connsiteX430" fmla="*/ 765354 w 1948239"/>
              <a:gd name="connsiteY430" fmla="*/ 618279 h 1667221"/>
              <a:gd name="connsiteX431" fmla="*/ 771268 w 1948239"/>
              <a:gd name="connsiteY431" fmla="*/ 611172 h 1667221"/>
              <a:gd name="connsiteX432" fmla="*/ 762666 w 1948239"/>
              <a:gd name="connsiteY432" fmla="*/ 602644 h 1667221"/>
              <a:gd name="connsiteX433" fmla="*/ 785469 w 1948239"/>
              <a:gd name="connsiteY433" fmla="*/ 599801 h 1667221"/>
              <a:gd name="connsiteX434" fmla="*/ 779869 w 1948239"/>
              <a:gd name="connsiteY434" fmla="*/ 602644 h 1667221"/>
              <a:gd name="connsiteX435" fmla="*/ 789904 w 1948239"/>
              <a:gd name="connsiteY435" fmla="*/ 612593 h 1667221"/>
              <a:gd name="connsiteX436" fmla="*/ 785469 w 1948239"/>
              <a:gd name="connsiteY436" fmla="*/ 599801 h 1667221"/>
              <a:gd name="connsiteX437" fmla="*/ 543327 w 1948239"/>
              <a:gd name="connsiteY437" fmla="*/ 599801 h 1667221"/>
              <a:gd name="connsiteX438" fmla="*/ 556228 w 1948239"/>
              <a:gd name="connsiteY438" fmla="*/ 606908 h 1667221"/>
              <a:gd name="connsiteX439" fmla="*/ 543327 w 1948239"/>
              <a:gd name="connsiteY439" fmla="*/ 599801 h 1667221"/>
              <a:gd name="connsiteX440" fmla="*/ 1943939 w 1948239"/>
              <a:gd name="connsiteY440" fmla="*/ 592694 h 1667221"/>
              <a:gd name="connsiteX441" fmla="*/ 1948239 w 1948239"/>
              <a:gd name="connsiteY441" fmla="*/ 598379 h 1667221"/>
              <a:gd name="connsiteX442" fmla="*/ 1948239 w 1948239"/>
              <a:gd name="connsiteY442" fmla="*/ 639599 h 1667221"/>
              <a:gd name="connsiteX443" fmla="*/ 1943939 w 1948239"/>
              <a:gd name="connsiteY443" fmla="*/ 592694 h 1667221"/>
              <a:gd name="connsiteX444" fmla="*/ 586335 w 1948239"/>
              <a:gd name="connsiteY444" fmla="*/ 589852 h 1667221"/>
              <a:gd name="connsiteX445" fmla="*/ 579168 w 1948239"/>
              <a:gd name="connsiteY445" fmla="*/ 594116 h 1667221"/>
              <a:gd name="connsiteX446" fmla="*/ 596371 w 1948239"/>
              <a:gd name="connsiteY446" fmla="*/ 598380 h 1667221"/>
              <a:gd name="connsiteX447" fmla="*/ 1069453 w 1948239"/>
              <a:gd name="connsiteY447" fmla="*/ 587009 h 1667221"/>
              <a:gd name="connsiteX448" fmla="*/ 1069453 w 1948239"/>
              <a:gd name="connsiteY448" fmla="*/ 591273 h 1667221"/>
              <a:gd name="connsiteX449" fmla="*/ 1071989 w 1948239"/>
              <a:gd name="connsiteY449" fmla="*/ 587972 h 1667221"/>
              <a:gd name="connsiteX450" fmla="*/ 1077875 w 1948239"/>
              <a:gd name="connsiteY450" fmla="*/ 590207 h 1667221"/>
              <a:gd name="connsiteX451" fmla="*/ 1085222 w 1948239"/>
              <a:gd name="connsiteY451" fmla="*/ 595537 h 1667221"/>
              <a:gd name="connsiteX452" fmla="*/ 1092389 w 1948239"/>
              <a:gd name="connsiteY452" fmla="*/ 589852 h 1667221"/>
              <a:gd name="connsiteX453" fmla="*/ 1079487 w 1948239"/>
              <a:gd name="connsiteY453" fmla="*/ 589852 h 1667221"/>
              <a:gd name="connsiteX454" fmla="*/ 1079487 w 1948239"/>
              <a:gd name="connsiteY454" fmla="*/ 587009 h 1667221"/>
              <a:gd name="connsiteX455" fmla="*/ 1072319 w 1948239"/>
              <a:gd name="connsiteY455" fmla="*/ 587542 h 1667221"/>
              <a:gd name="connsiteX456" fmla="*/ 1071989 w 1948239"/>
              <a:gd name="connsiteY456" fmla="*/ 587972 h 1667221"/>
              <a:gd name="connsiteX457" fmla="*/ 488851 w 1948239"/>
              <a:gd name="connsiteY457" fmla="*/ 569953 h 1667221"/>
              <a:gd name="connsiteX458" fmla="*/ 485984 w 1948239"/>
              <a:gd name="connsiteY458" fmla="*/ 575638 h 1667221"/>
              <a:gd name="connsiteX459" fmla="*/ 477383 w 1948239"/>
              <a:gd name="connsiteY459" fmla="*/ 594116 h 1667221"/>
              <a:gd name="connsiteX460" fmla="*/ 484551 w 1948239"/>
              <a:gd name="connsiteY460" fmla="*/ 592694 h 1667221"/>
              <a:gd name="connsiteX461" fmla="*/ 481683 w 1948239"/>
              <a:gd name="connsiteY461" fmla="*/ 588430 h 1667221"/>
              <a:gd name="connsiteX462" fmla="*/ 491719 w 1948239"/>
              <a:gd name="connsiteY462" fmla="*/ 595537 h 1667221"/>
              <a:gd name="connsiteX463" fmla="*/ 485984 w 1948239"/>
              <a:gd name="connsiteY463" fmla="*/ 575638 h 1667221"/>
              <a:gd name="connsiteX464" fmla="*/ 491719 w 1948239"/>
              <a:gd name="connsiteY464" fmla="*/ 574217 h 1667221"/>
              <a:gd name="connsiteX465" fmla="*/ 496019 w 1948239"/>
              <a:gd name="connsiteY465" fmla="*/ 572795 h 1667221"/>
              <a:gd name="connsiteX466" fmla="*/ 496019 w 1948239"/>
              <a:gd name="connsiteY466" fmla="*/ 569953 h 1667221"/>
              <a:gd name="connsiteX467" fmla="*/ 491719 w 1948239"/>
              <a:gd name="connsiteY467" fmla="*/ 572795 h 1667221"/>
              <a:gd name="connsiteX468" fmla="*/ 488851 w 1948239"/>
              <a:gd name="connsiteY468" fmla="*/ 569953 h 1667221"/>
              <a:gd name="connsiteX469" fmla="*/ 435810 w 1948239"/>
              <a:gd name="connsiteY469" fmla="*/ 548633 h 1667221"/>
              <a:gd name="connsiteX470" fmla="*/ 441544 w 1948239"/>
              <a:gd name="connsiteY470" fmla="*/ 560003 h 1667221"/>
              <a:gd name="connsiteX471" fmla="*/ 440110 w 1948239"/>
              <a:gd name="connsiteY471" fmla="*/ 551476 h 1667221"/>
              <a:gd name="connsiteX472" fmla="*/ 1016410 w 1948239"/>
              <a:gd name="connsiteY472" fmla="*/ 541526 h 1667221"/>
              <a:gd name="connsiteX473" fmla="*/ 1017325 w 1948239"/>
              <a:gd name="connsiteY473" fmla="*/ 547713 h 1667221"/>
              <a:gd name="connsiteX474" fmla="*/ 1016948 w 1948239"/>
              <a:gd name="connsiteY474" fmla="*/ 547389 h 1667221"/>
              <a:gd name="connsiteX475" fmla="*/ 1016410 w 1948239"/>
              <a:gd name="connsiteY475" fmla="*/ 541526 h 1667221"/>
              <a:gd name="connsiteX476" fmla="*/ 559098 w 1948239"/>
              <a:gd name="connsiteY476" fmla="*/ 530156 h 1667221"/>
              <a:gd name="connsiteX477" fmla="*/ 570566 w 1948239"/>
              <a:gd name="connsiteY477" fmla="*/ 531577 h 1667221"/>
              <a:gd name="connsiteX478" fmla="*/ 559098 w 1948239"/>
              <a:gd name="connsiteY478" fmla="*/ 530156 h 1667221"/>
              <a:gd name="connsiteX479" fmla="*/ 1055117 w 1948239"/>
              <a:gd name="connsiteY479" fmla="*/ 524470 h 1667221"/>
              <a:gd name="connsiteX480" fmla="*/ 1055117 w 1948239"/>
              <a:gd name="connsiteY480" fmla="*/ 537262 h 1667221"/>
              <a:gd name="connsiteX481" fmla="*/ 1055117 w 1948239"/>
              <a:gd name="connsiteY481" fmla="*/ 524470 h 1667221"/>
              <a:gd name="connsiteX482" fmla="*/ 1070886 w 1948239"/>
              <a:gd name="connsiteY482" fmla="*/ 508835 h 1667221"/>
              <a:gd name="connsiteX483" fmla="*/ 1059417 w 1948239"/>
              <a:gd name="connsiteY483" fmla="*/ 514522 h 1667221"/>
              <a:gd name="connsiteX484" fmla="*/ 1070886 w 1948239"/>
              <a:gd name="connsiteY484" fmla="*/ 521627 h 1667221"/>
              <a:gd name="connsiteX485" fmla="*/ 1082355 w 1948239"/>
              <a:gd name="connsiteY485" fmla="*/ 518785 h 1667221"/>
              <a:gd name="connsiteX486" fmla="*/ 1070886 w 1948239"/>
              <a:gd name="connsiteY486" fmla="*/ 508835 h 1667221"/>
              <a:gd name="connsiteX487" fmla="*/ 549062 w 1948239"/>
              <a:gd name="connsiteY487" fmla="*/ 508835 h 1667221"/>
              <a:gd name="connsiteX488" fmla="*/ 561965 w 1948239"/>
              <a:gd name="connsiteY488" fmla="*/ 523049 h 1667221"/>
              <a:gd name="connsiteX489" fmla="*/ 549062 w 1948239"/>
              <a:gd name="connsiteY489" fmla="*/ 508835 h 1667221"/>
              <a:gd name="connsiteX490" fmla="*/ 1893763 w 1948239"/>
              <a:gd name="connsiteY490" fmla="*/ 491780 h 1667221"/>
              <a:gd name="connsiteX491" fmla="*/ 1889462 w 1948239"/>
              <a:gd name="connsiteY491" fmla="*/ 507415 h 1667221"/>
              <a:gd name="connsiteX492" fmla="*/ 1895196 w 1948239"/>
              <a:gd name="connsiteY492" fmla="*/ 497465 h 1667221"/>
              <a:gd name="connsiteX493" fmla="*/ 1908099 w 1948239"/>
              <a:gd name="connsiteY493" fmla="*/ 565688 h 1667221"/>
              <a:gd name="connsiteX494" fmla="*/ 1896630 w 1948239"/>
              <a:gd name="connsiteY494" fmla="*/ 494622 h 1667221"/>
              <a:gd name="connsiteX495" fmla="*/ 1895196 w 1948239"/>
              <a:gd name="connsiteY495" fmla="*/ 497465 h 1667221"/>
              <a:gd name="connsiteX496" fmla="*/ 1083789 w 1948239"/>
              <a:gd name="connsiteY496" fmla="*/ 456247 h 1667221"/>
              <a:gd name="connsiteX497" fmla="*/ 1080922 w 1948239"/>
              <a:gd name="connsiteY497" fmla="*/ 467617 h 1667221"/>
              <a:gd name="connsiteX498" fmla="*/ 1089523 w 1948239"/>
              <a:gd name="connsiteY498" fmla="*/ 461931 h 1667221"/>
              <a:gd name="connsiteX499" fmla="*/ 1083789 w 1948239"/>
              <a:gd name="connsiteY499" fmla="*/ 456247 h 1667221"/>
              <a:gd name="connsiteX500" fmla="*/ 1146867 w 1948239"/>
              <a:gd name="connsiteY500" fmla="*/ 453404 h 1667221"/>
              <a:gd name="connsiteX501" fmla="*/ 1145432 w 1948239"/>
              <a:gd name="connsiteY501" fmla="*/ 460511 h 1667221"/>
              <a:gd name="connsiteX502" fmla="*/ 1146867 w 1948239"/>
              <a:gd name="connsiteY502" fmla="*/ 453404 h 1667221"/>
              <a:gd name="connsiteX503" fmla="*/ 1166937 w 1948239"/>
              <a:gd name="connsiteY503" fmla="*/ 451983 h 1667221"/>
              <a:gd name="connsiteX504" fmla="*/ 1154034 w 1948239"/>
              <a:gd name="connsiteY504" fmla="*/ 457667 h 1667221"/>
              <a:gd name="connsiteX505" fmla="*/ 1166937 w 1948239"/>
              <a:gd name="connsiteY505" fmla="*/ 451983 h 1667221"/>
              <a:gd name="connsiteX506" fmla="*/ 1079487 w 1948239"/>
              <a:gd name="connsiteY506" fmla="*/ 427820 h 1667221"/>
              <a:gd name="connsiteX507" fmla="*/ 1072320 w 1948239"/>
              <a:gd name="connsiteY507" fmla="*/ 436348 h 1667221"/>
              <a:gd name="connsiteX508" fmla="*/ 1079487 w 1948239"/>
              <a:gd name="connsiteY508" fmla="*/ 427820 h 1667221"/>
              <a:gd name="connsiteX509" fmla="*/ 1910965 w 1948239"/>
              <a:gd name="connsiteY509" fmla="*/ 420713 h 1667221"/>
              <a:gd name="connsiteX510" fmla="*/ 1928168 w 1948239"/>
              <a:gd name="connsiteY510" fmla="*/ 481830 h 1667221"/>
              <a:gd name="connsiteX511" fmla="*/ 1913832 w 1948239"/>
              <a:gd name="connsiteY511" fmla="*/ 440612 h 1667221"/>
              <a:gd name="connsiteX512" fmla="*/ 1910965 w 1948239"/>
              <a:gd name="connsiteY512" fmla="*/ 420713 h 1667221"/>
              <a:gd name="connsiteX513" fmla="*/ 1852189 w 1948239"/>
              <a:gd name="connsiteY513" fmla="*/ 412186 h 1667221"/>
              <a:gd name="connsiteX514" fmla="*/ 1857923 w 1948239"/>
              <a:gd name="connsiteY514" fmla="*/ 432084 h 1667221"/>
              <a:gd name="connsiteX515" fmla="*/ 1855056 w 1948239"/>
              <a:gd name="connsiteY515" fmla="*/ 450561 h 1667221"/>
              <a:gd name="connsiteX516" fmla="*/ 1857923 w 1948239"/>
              <a:gd name="connsiteY516" fmla="*/ 432084 h 1667221"/>
              <a:gd name="connsiteX517" fmla="*/ 1852189 w 1948239"/>
              <a:gd name="connsiteY517" fmla="*/ 412186 h 1667221"/>
              <a:gd name="connsiteX518" fmla="*/ 1862224 w 1948239"/>
              <a:gd name="connsiteY518" fmla="*/ 400815 h 1667221"/>
              <a:gd name="connsiteX519" fmla="*/ 1875126 w 1948239"/>
              <a:gd name="connsiteY519" fmla="*/ 464775 h 1667221"/>
              <a:gd name="connsiteX520" fmla="*/ 1875126 w 1948239"/>
              <a:gd name="connsiteY520" fmla="*/ 442033 h 1667221"/>
              <a:gd name="connsiteX521" fmla="*/ 1883727 w 1948239"/>
              <a:gd name="connsiteY521" fmla="*/ 484673 h 1667221"/>
              <a:gd name="connsiteX522" fmla="*/ 1885162 w 1948239"/>
              <a:gd name="connsiteY522" fmla="*/ 451983 h 1667221"/>
              <a:gd name="connsiteX523" fmla="*/ 1882294 w 1948239"/>
              <a:gd name="connsiteY523" fmla="*/ 439190 h 1667221"/>
              <a:gd name="connsiteX524" fmla="*/ 1876560 w 1948239"/>
              <a:gd name="connsiteY524" fmla="*/ 426398 h 1667221"/>
              <a:gd name="connsiteX525" fmla="*/ 1862224 w 1948239"/>
              <a:gd name="connsiteY525" fmla="*/ 400815 h 1667221"/>
              <a:gd name="connsiteX526" fmla="*/ 1092389 w 1948239"/>
              <a:gd name="connsiteY526" fmla="*/ 379495 h 1667221"/>
              <a:gd name="connsiteX527" fmla="*/ 1092389 w 1948239"/>
              <a:gd name="connsiteY527" fmla="*/ 385180 h 1667221"/>
              <a:gd name="connsiteX528" fmla="*/ 1096690 w 1948239"/>
              <a:gd name="connsiteY528" fmla="*/ 385180 h 1667221"/>
              <a:gd name="connsiteX529" fmla="*/ 1088089 w 1948239"/>
              <a:gd name="connsiteY529" fmla="*/ 390865 h 1667221"/>
              <a:gd name="connsiteX530" fmla="*/ 1108159 w 1948239"/>
              <a:gd name="connsiteY530" fmla="*/ 392287 h 1667221"/>
              <a:gd name="connsiteX531" fmla="*/ 1109593 w 1948239"/>
              <a:gd name="connsiteY531" fmla="*/ 397972 h 1667221"/>
              <a:gd name="connsiteX532" fmla="*/ 1109593 w 1948239"/>
              <a:gd name="connsiteY532" fmla="*/ 400815 h 1667221"/>
              <a:gd name="connsiteX533" fmla="*/ 1112461 w 1948239"/>
              <a:gd name="connsiteY533" fmla="*/ 400815 h 1667221"/>
              <a:gd name="connsiteX534" fmla="*/ 1109593 w 1948239"/>
              <a:gd name="connsiteY534" fmla="*/ 396551 h 1667221"/>
              <a:gd name="connsiteX535" fmla="*/ 1112461 w 1948239"/>
              <a:gd name="connsiteY535" fmla="*/ 395129 h 1667221"/>
              <a:gd name="connsiteX536" fmla="*/ 1108159 w 1948239"/>
              <a:gd name="connsiteY536" fmla="*/ 390865 h 1667221"/>
              <a:gd name="connsiteX537" fmla="*/ 1092389 w 1948239"/>
              <a:gd name="connsiteY537" fmla="*/ 379495 h 1667221"/>
              <a:gd name="connsiteX538" fmla="*/ 365563 w 1948239"/>
              <a:gd name="connsiteY538" fmla="*/ 379494 h 1667221"/>
              <a:gd name="connsiteX539" fmla="*/ 328290 w 1948239"/>
              <a:gd name="connsiteY539" fmla="*/ 403656 h 1667221"/>
              <a:gd name="connsiteX540" fmla="*/ 365563 w 1948239"/>
              <a:gd name="connsiteY540" fmla="*/ 379494 h 1667221"/>
              <a:gd name="connsiteX541" fmla="*/ 1879188 w 1948239"/>
              <a:gd name="connsiteY541" fmla="*/ 377955 h 1667221"/>
              <a:gd name="connsiteX542" fmla="*/ 1879427 w 1948239"/>
              <a:gd name="connsiteY542" fmla="*/ 378073 h 1667221"/>
              <a:gd name="connsiteX543" fmla="*/ 1879634 w 1948239"/>
              <a:gd name="connsiteY543" fmla="*/ 379503 h 1667221"/>
              <a:gd name="connsiteX544" fmla="*/ 1790545 w 1948239"/>
              <a:gd name="connsiteY544" fmla="*/ 370966 h 1667221"/>
              <a:gd name="connsiteX545" fmla="*/ 1806314 w 1948239"/>
              <a:gd name="connsiteY545" fmla="*/ 402236 h 1667221"/>
              <a:gd name="connsiteX546" fmla="*/ 1823517 w 1948239"/>
              <a:gd name="connsiteY546" fmla="*/ 426398 h 1667221"/>
              <a:gd name="connsiteX547" fmla="*/ 1813483 w 1948239"/>
              <a:gd name="connsiteY547" fmla="*/ 406500 h 1667221"/>
              <a:gd name="connsiteX548" fmla="*/ 1790545 w 1948239"/>
              <a:gd name="connsiteY548" fmla="*/ 370966 h 1667221"/>
              <a:gd name="connsiteX549" fmla="*/ 336892 w 1948239"/>
              <a:gd name="connsiteY549" fmla="*/ 370966 h 1667221"/>
              <a:gd name="connsiteX550" fmla="*/ 283848 w 1948239"/>
              <a:gd name="connsiteY550" fmla="*/ 419291 h 1667221"/>
              <a:gd name="connsiteX551" fmla="*/ 235106 w 1948239"/>
              <a:gd name="connsiteY551" fmla="*/ 449139 h 1667221"/>
              <a:gd name="connsiteX552" fmla="*/ 283848 w 1948239"/>
              <a:gd name="connsiteY552" fmla="*/ 407920 h 1667221"/>
              <a:gd name="connsiteX553" fmla="*/ 336892 w 1948239"/>
              <a:gd name="connsiteY553" fmla="*/ 370966 h 1667221"/>
              <a:gd name="connsiteX554" fmla="*/ 344956 w 1948239"/>
              <a:gd name="connsiteY554" fmla="*/ 363504 h 1667221"/>
              <a:gd name="connsiteX555" fmla="*/ 345493 w 1948239"/>
              <a:gd name="connsiteY555" fmla="*/ 363859 h 1667221"/>
              <a:gd name="connsiteX556" fmla="*/ 336891 w 1948239"/>
              <a:gd name="connsiteY556" fmla="*/ 369544 h 1667221"/>
              <a:gd name="connsiteX557" fmla="*/ 344956 w 1948239"/>
              <a:gd name="connsiteY557" fmla="*/ 363504 h 1667221"/>
              <a:gd name="connsiteX558" fmla="*/ 1134860 w 1948239"/>
              <a:gd name="connsiteY558" fmla="*/ 362794 h 1667221"/>
              <a:gd name="connsiteX559" fmla="*/ 1129664 w 1948239"/>
              <a:gd name="connsiteY559" fmla="*/ 365281 h 1667221"/>
              <a:gd name="connsiteX560" fmla="*/ 1138265 w 1948239"/>
              <a:gd name="connsiteY560" fmla="*/ 368125 h 1667221"/>
              <a:gd name="connsiteX561" fmla="*/ 1141132 w 1948239"/>
              <a:gd name="connsiteY561" fmla="*/ 366702 h 1667221"/>
              <a:gd name="connsiteX562" fmla="*/ 1134860 w 1948239"/>
              <a:gd name="connsiteY562" fmla="*/ 362794 h 1667221"/>
              <a:gd name="connsiteX563" fmla="*/ 364131 w 1948239"/>
              <a:gd name="connsiteY563" fmla="*/ 362438 h 1667221"/>
              <a:gd name="connsiteX564" fmla="*/ 344060 w 1948239"/>
              <a:gd name="connsiteY564" fmla="*/ 379493 h 1667221"/>
              <a:gd name="connsiteX565" fmla="*/ 342626 w 1948239"/>
              <a:gd name="connsiteY565" fmla="*/ 372388 h 1667221"/>
              <a:gd name="connsiteX566" fmla="*/ 1871519 w 1948239"/>
              <a:gd name="connsiteY566" fmla="*/ 361461 h 1667221"/>
              <a:gd name="connsiteX567" fmla="*/ 1875126 w 1948239"/>
              <a:gd name="connsiteY567" fmla="*/ 363859 h 1667221"/>
              <a:gd name="connsiteX568" fmla="*/ 1879188 w 1948239"/>
              <a:gd name="connsiteY568" fmla="*/ 377955 h 1667221"/>
              <a:gd name="connsiteX569" fmla="*/ 1876560 w 1948239"/>
              <a:gd name="connsiteY569" fmla="*/ 376653 h 1667221"/>
              <a:gd name="connsiteX570" fmla="*/ 1871519 w 1948239"/>
              <a:gd name="connsiteY570" fmla="*/ 361461 h 1667221"/>
              <a:gd name="connsiteX571" fmla="*/ 1769041 w 1948239"/>
              <a:gd name="connsiteY571" fmla="*/ 355332 h 1667221"/>
              <a:gd name="connsiteX572" fmla="*/ 1773342 w 1948239"/>
              <a:gd name="connsiteY572" fmla="*/ 368123 h 1667221"/>
              <a:gd name="connsiteX573" fmla="*/ 1777642 w 1948239"/>
              <a:gd name="connsiteY573" fmla="*/ 383758 h 1667221"/>
              <a:gd name="connsiteX574" fmla="*/ 1773342 w 1948239"/>
              <a:gd name="connsiteY574" fmla="*/ 368123 h 1667221"/>
              <a:gd name="connsiteX575" fmla="*/ 1781944 w 1948239"/>
              <a:gd name="connsiteY575" fmla="*/ 372389 h 1667221"/>
              <a:gd name="connsiteX576" fmla="*/ 1780509 w 1948239"/>
              <a:gd name="connsiteY576" fmla="*/ 368123 h 1667221"/>
              <a:gd name="connsiteX577" fmla="*/ 1769041 w 1948239"/>
              <a:gd name="connsiteY577" fmla="*/ 355332 h 1667221"/>
              <a:gd name="connsiteX578" fmla="*/ 1846455 w 1948239"/>
              <a:gd name="connsiteY578" fmla="*/ 302743 h 1667221"/>
              <a:gd name="connsiteX579" fmla="*/ 1852189 w 1948239"/>
              <a:gd name="connsiteY579" fmla="*/ 328326 h 1667221"/>
              <a:gd name="connsiteX580" fmla="*/ 1846455 w 1948239"/>
              <a:gd name="connsiteY580" fmla="*/ 331169 h 1667221"/>
              <a:gd name="connsiteX581" fmla="*/ 1846455 w 1948239"/>
              <a:gd name="connsiteY581" fmla="*/ 302743 h 1667221"/>
              <a:gd name="connsiteX582" fmla="*/ 434815 w 1948239"/>
              <a:gd name="connsiteY582" fmla="*/ 297805 h 1667221"/>
              <a:gd name="connsiteX583" fmla="*/ 420936 w 1948239"/>
              <a:gd name="connsiteY583" fmla="*/ 310205 h 1667221"/>
              <a:gd name="connsiteX584" fmla="*/ 410005 w 1948239"/>
              <a:gd name="connsiteY584" fmla="*/ 322642 h 1667221"/>
              <a:gd name="connsiteX585" fmla="*/ 408572 w 1948239"/>
              <a:gd name="connsiteY585" fmla="*/ 308428 h 1667221"/>
              <a:gd name="connsiteX586" fmla="*/ 422549 w 1948239"/>
              <a:gd name="connsiteY586" fmla="*/ 304697 h 1667221"/>
              <a:gd name="connsiteX587" fmla="*/ 1088089 w 1948239"/>
              <a:gd name="connsiteY587" fmla="*/ 294215 h 1667221"/>
              <a:gd name="connsiteX588" fmla="*/ 1105292 w 1948239"/>
              <a:gd name="connsiteY588" fmla="*/ 301322 h 1667221"/>
              <a:gd name="connsiteX589" fmla="*/ 1105292 w 1948239"/>
              <a:gd name="connsiteY589" fmla="*/ 309850 h 1667221"/>
              <a:gd name="connsiteX590" fmla="*/ 1122495 w 1948239"/>
              <a:gd name="connsiteY590" fmla="*/ 307006 h 1667221"/>
              <a:gd name="connsiteX591" fmla="*/ 1121061 w 1948239"/>
              <a:gd name="connsiteY591" fmla="*/ 312693 h 1667221"/>
              <a:gd name="connsiteX592" fmla="*/ 1123929 w 1948239"/>
              <a:gd name="connsiteY592" fmla="*/ 314113 h 1667221"/>
              <a:gd name="connsiteX593" fmla="*/ 1122495 w 1948239"/>
              <a:gd name="connsiteY593" fmla="*/ 318377 h 1667221"/>
              <a:gd name="connsiteX594" fmla="*/ 1151167 w 1948239"/>
              <a:gd name="connsiteY594" fmla="*/ 328327 h 1667221"/>
              <a:gd name="connsiteX595" fmla="*/ 1135396 w 1948239"/>
              <a:gd name="connsiteY595" fmla="*/ 331169 h 1667221"/>
              <a:gd name="connsiteX596" fmla="*/ 1141132 w 1948239"/>
              <a:gd name="connsiteY596" fmla="*/ 341119 h 1667221"/>
              <a:gd name="connsiteX597" fmla="*/ 1154034 w 1948239"/>
              <a:gd name="connsiteY597" fmla="*/ 338276 h 1667221"/>
              <a:gd name="connsiteX598" fmla="*/ 1168370 w 1948239"/>
              <a:gd name="connsiteY598" fmla="*/ 352490 h 1667221"/>
              <a:gd name="connsiteX599" fmla="*/ 1182705 w 1948239"/>
              <a:gd name="connsiteY599" fmla="*/ 383759 h 1667221"/>
              <a:gd name="connsiteX600" fmla="*/ 1164068 w 1948239"/>
              <a:gd name="connsiteY600" fmla="*/ 379495 h 1667221"/>
              <a:gd name="connsiteX601" fmla="*/ 1171237 w 1948239"/>
              <a:gd name="connsiteY601" fmla="*/ 389444 h 1667221"/>
              <a:gd name="connsiteX602" fmla="*/ 1156901 w 1948239"/>
              <a:gd name="connsiteY602" fmla="*/ 386601 h 1667221"/>
              <a:gd name="connsiteX603" fmla="*/ 1162635 w 1948239"/>
              <a:gd name="connsiteY603" fmla="*/ 393708 h 1667221"/>
              <a:gd name="connsiteX604" fmla="*/ 1179838 w 1948239"/>
              <a:gd name="connsiteY604" fmla="*/ 396551 h 1667221"/>
              <a:gd name="connsiteX605" fmla="*/ 1172671 w 1948239"/>
              <a:gd name="connsiteY605" fmla="*/ 405079 h 1667221"/>
              <a:gd name="connsiteX606" fmla="*/ 1179838 w 1948239"/>
              <a:gd name="connsiteY606" fmla="*/ 405079 h 1667221"/>
              <a:gd name="connsiteX607" fmla="*/ 1171237 w 1948239"/>
              <a:gd name="connsiteY607" fmla="*/ 444876 h 1667221"/>
              <a:gd name="connsiteX608" fmla="*/ 1178405 w 1948239"/>
              <a:gd name="connsiteY608" fmla="*/ 446297 h 1667221"/>
              <a:gd name="connsiteX609" fmla="*/ 1174104 w 1948239"/>
              <a:gd name="connsiteY609" fmla="*/ 450560 h 1667221"/>
              <a:gd name="connsiteX610" fmla="*/ 1178405 w 1948239"/>
              <a:gd name="connsiteY610" fmla="*/ 451983 h 1667221"/>
              <a:gd name="connsiteX611" fmla="*/ 1159768 w 1948239"/>
              <a:gd name="connsiteY611" fmla="*/ 477566 h 1667221"/>
              <a:gd name="connsiteX612" fmla="*/ 1169804 w 1948239"/>
              <a:gd name="connsiteY612" fmla="*/ 476145 h 1667221"/>
              <a:gd name="connsiteX613" fmla="*/ 1156901 w 1948239"/>
              <a:gd name="connsiteY613" fmla="*/ 481830 h 1667221"/>
              <a:gd name="connsiteX614" fmla="*/ 1169804 w 1948239"/>
              <a:gd name="connsiteY614" fmla="*/ 486094 h 1667221"/>
              <a:gd name="connsiteX615" fmla="*/ 1152601 w 1948239"/>
              <a:gd name="connsiteY615" fmla="*/ 504572 h 1667221"/>
              <a:gd name="connsiteX616" fmla="*/ 1159768 w 1948239"/>
              <a:gd name="connsiteY616" fmla="*/ 507415 h 1667221"/>
              <a:gd name="connsiteX617" fmla="*/ 1152601 w 1948239"/>
              <a:gd name="connsiteY617" fmla="*/ 510258 h 1667221"/>
              <a:gd name="connsiteX618" fmla="*/ 1158335 w 1948239"/>
              <a:gd name="connsiteY618" fmla="*/ 510258 h 1667221"/>
              <a:gd name="connsiteX619" fmla="*/ 1143999 w 1948239"/>
              <a:gd name="connsiteY619" fmla="*/ 524470 h 1667221"/>
              <a:gd name="connsiteX620" fmla="*/ 1161202 w 1948239"/>
              <a:gd name="connsiteY620" fmla="*/ 525892 h 1667221"/>
              <a:gd name="connsiteX621" fmla="*/ 1138265 w 1948239"/>
              <a:gd name="connsiteY621" fmla="*/ 537262 h 1667221"/>
              <a:gd name="connsiteX622" fmla="*/ 1149732 w 1948239"/>
              <a:gd name="connsiteY622" fmla="*/ 545791 h 1667221"/>
              <a:gd name="connsiteX623" fmla="*/ 1138265 w 1948239"/>
              <a:gd name="connsiteY623" fmla="*/ 548633 h 1667221"/>
              <a:gd name="connsiteX624" fmla="*/ 1143999 w 1948239"/>
              <a:gd name="connsiteY624" fmla="*/ 550055 h 1667221"/>
              <a:gd name="connsiteX625" fmla="*/ 1106725 w 1948239"/>
              <a:gd name="connsiteY625" fmla="*/ 616858 h 1667221"/>
              <a:gd name="connsiteX626" fmla="*/ 1109593 w 1948239"/>
              <a:gd name="connsiteY626" fmla="*/ 616858 h 1667221"/>
              <a:gd name="connsiteX627" fmla="*/ 1089523 w 1948239"/>
              <a:gd name="connsiteY627" fmla="*/ 625386 h 1667221"/>
              <a:gd name="connsiteX628" fmla="*/ 1102425 w 1948239"/>
              <a:gd name="connsiteY628" fmla="*/ 639598 h 1667221"/>
              <a:gd name="connsiteX629" fmla="*/ 1086656 w 1948239"/>
              <a:gd name="connsiteY629" fmla="*/ 645284 h 1667221"/>
              <a:gd name="connsiteX630" fmla="*/ 1099558 w 1948239"/>
              <a:gd name="connsiteY630" fmla="*/ 649548 h 1667221"/>
              <a:gd name="connsiteX631" fmla="*/ 1082355 w 1948239"/>
              <a:gd name="connsiteY631" fmla="*/ 687923 h 1667221"/>
              <a:gd name="connsiteX632" fmla="*/ 1076620 w 1948239"/>
              <a:gd name="connsiteY632" fmla="*/ 655233 h 1667221"/>
              <a:gd name="connsiteX633" fmla="*/ 1065152 w 1948239"/>
              <a:gd name="connsiteY633" fmla="*/ 682238 h 1667221"/>
              <a:gd name="connsiteX634" fmla="*/ 1072320 w 1948239"/>
              <a:gd name="connsiteY634" fmla="*/ 677974 h 1667221"/>
              <a:gd name="connsiteX635" fmla="*/ 1072320 w 1948239"/>
              <a:gd name="connsiteY635" fmla="*/ 703558 h 1667221"/>
              <a:gd name="connsiteX636" fmla="*/ 1046516 w 1948239"/>
              <a:gd name="connsiteY636" fmla="*/ 713508 h 1667221"/>
              <a:gd name="connsiteX637" fmla="*/ 1050816 w 1948239"/>
              <a:gd name="connsiteY637" fmla="*/ 720615 h 1667221"/>
              <a:gd name="connsiteX638" fmla="*/ 1060852 w 1948239"/>
              <a:gd name="connsiteY638" fmla="*/ 722035 h 1667221"/>
              <a:gd name="connsiteX639" fmla="*/ 1059417 w 1948239"/>
              <a:gd name="connsiteY639" fmla="*/ 724879 h 1667221"/>
              <a:gd name="connsiteX640" fmla="*/ 1086656 w 1948239"/>
              <a:gd name="connsiteY640" fmla="*/ 741934 h 1667221"/>
              <a:gd name="connsiteX641" fmla="*/ 1108159 w 1948239"/>
              <a:gd name="connsiteY641" fmla="*/ 758990 h 1667221"/>
              <a:gd name="connsiteX642" fmla="*/ 1112461 w 1948239"/>
              <a:gd name="connsiteY642" fmla="*/ 750462 h 1667221"/>
              <a:gd name="connsiteX643" fmla="*/ 1122495 w 1948239"/>
              <a:gd name="connsiteY643" fmla="*/ 760412 h 1667221"/>
              <a:gd name="connsiteX644" fmla="*/ 1122495 w 1948239"/>
              <a:gd name="connsiteY644" fmla="*/ 756148 h 1667221"/>
              <a:gd name="connsiteX645" fmla="*/ 1156901 w 1948239"/>
              <a:gd name="connsiteY645" fmla="*/ 777467 h 1667221"/>
              <a:gd name="connsiteX646" fmla="*/ 1154034 w 1948239"/>
              <a:gd name="connsiteY646" fmla="*/ 763253 h 1667221"/>
              <a:gd name="connsiteX647" fmla="*/ 1195608 w 1948239"/>
              <a:gd name="connsiteY647" fmla="*/ 790259 h 1667221"/>
              <a:gd name="connsiteX648" fmla="*/ 1197041 w 1948239"/>
              <a:gd name="connsiteY648" fmla="*/ 785995 h 1667221"/>
              <a:gd name="connsiteX649" fmla="*/ 1202776 w 1948239"/>
              <a:gd name="connsiteY649" fmla="*/ 797366 h 1667221"/>
              <a:gd name="connsiteX650" fmla="*/ 1205643 w 1948239"/>
              <a:gd name="connsiteY650" fmla="*/ 787417 h 1667221"/>
              <a:gd name="connsiteX651" fmla="*/ 1241483 w 1948239"/>
              <a:gd name="connsiteY651" fmla="*/ 821528 h 1667221"/>
              <a:gd name="connsiteX652" fmla="*/ 1247217 w 1948239"/>
              <a:gd name="connsiteY652" fmla="*/ 803052 h 1667221"/>
              <a:gd name="connsiteX653" fmla="*/ 1295959 w 1948239"/>
              <a:gd name="connsiteY653" fmla="*/ 838584 h 1667221"/>
              <a:gd name="connsiteX654" fmla="*/ 1301693 w 1948239"/>
              <a:gd name="connsiteY654" fmla="*/ 845691 h 1667221"/>
              <a:gd name="connsiteX655" fmla="*/ 1303126 w 1948239"/>
              <a:gd name="connsiteY655" fmla="*/ 844270 h 1667221"/>
              <a:gd name="connsiteX656" fmla="*/ 1298826 w 1948239"/>
              <a:gd name="connsiteY656" fmla="*/ 838584 h 1667221"/>
              <a:gd name="connsiteX657" fmla="*/ 1314595 w 1948239"/>
              <a:gd name="connsiteY657" fmla="*/ 855641 h 1667221"/>
              <a:gd name="connsiteX658" fmla="*/ 1327498 w 1948239"/>
              <a:gd name="connsiteY658" fmla="*/ 844270 h 1667221"/>
              <a:gd name="connsiteX659" fmla="*/ 1356170 w 1948239"/>
              <a:gd name="connsiteY659" fmla="*/ 859905 h 1667221"/>
              <a:gd name="connsiteX660" fmla="*/ 1357603 w 1948239"/>
              <a:gd name="connsiteY660" fmla="*/ 854219 h 1667221"/>
              <a:gd name="connsiteX661" fmla="*/ 1435016 w 1948239"/>
              <a:gd name="connsiteY661" fmla="*/ 895438 h 1667221"/>
              <a:gd name="connsiteX662" fmla="*/ 1460820 w 1948239"/>
              <a:gd name="connsiteY662" fmla="*/ 938078 h 1667221"/>
              <a:gd name="connsiteX663" fmla="*/ 1456520 w 1948239"/>
              <a:gd name="connsiteY663" fmla="*/ 916757 h 1667221"/>
              <a:gd name="connsiteX664" fmla="*/ 1469019 w 1948239"/>
              <a:gd name="connsiteY664" fmla="*/ 912161 h 1667221"/>
              <a:gd name="connsiteX665" fmla="*/ 1474695 w 1948239"/>
              <a:gd name="connsiteY665" fmla="*/ 917728 h 1667221"/>
              <a:gd name="connsiteX666" fmla="*/ 1474082 w 1948239"/>
              <a:gd name="connsiteY666" fmla="*/ 922799 h 1667221"/>
              <a:gd name="connsiteX667" fmla="*/ 1479458 w 1948239"/>
              <a:gd name="connsiteY667" fmla="*/ 929549 h 1667221"/>
              <a:gd name="connsiteX668" fmla="*/ 1483758 w 1948239"/>
              <a:gd name="connsiteY668" fmla="*/ 921021 h 1667221"/>
              <a:gd name="connsiteX669" fmla="*/ 1486625 w 1948239"/>
              <a:gd name="connsiteY669" fmla="*/ 935235 h 1667221"/>
              <a:gd name="connsiteX670" fmla="*/ 1558304 w 1948239"/>
              <a:gd name="connsiteY670" fmla="*/ 956555 h 1667221"/>
              <a:gd name="connsiteX671" fmla="*/ 1552570 w 1948239"/>
              <a:gd name="connsiteY671" fmla="*/ 965082 h 1667221"/>
              <a:gd name="connsiteX672" fmla="*/ 1582676 w 1948239"/>
              <a:gd name="connsiteY672" fmla="*/ 984981 h 1667221"/>
              <a:gd name="connsiteX673" fmla="*/ 1581241 w 1948239"/>
              <a:gd name="connsiteY673" fmla="*/ 980717 h 1667221"/>
              <a:gd name="connsiteX674" fmla="*/ 1614215 w 1948239"/>
              <a:gd name="connsiteY674" fmla="*/ 1011987 h 1667221"/>
              <a:gd name="connsiteX675" fmla="*/ 1595577 w 1948239"/>
              <a:gd name="connsiteY675" fmla="*/ 1009145 h 1667221"/>
              <a:gd name="connsiteX676" fmla="*/ 1611347 w 1948239"/>
              <a:gd name="connsiteY676" fmla="*/ 1016250 h 1667221"/>
              <a:gd name="connsiteX677" fmla="*/ 1604179 w 1948239"/>
              <a:gd name="connsiteY677" fmla="*/ 1027621 h 1667221"/>
              <a:gd name="connsiteX678" fmla="*/ 1591277 w 1948239"/>
              <a:gd name="connsiteY678" fmla="*/ 1010566 h 1667221"/>
              <a:gd name="connsiteX679" fmla="*/ 1591277 w 1948239"/>
              <a:gd name="connsiteY679" fmla="*/ 1017673 h 1667221"/>
              <a:gd name="connsiteX680" fmla="*/ 1574074 w 1948239"/>
              <a:gd name="connsiteY680" fmla="*/ 1002038 h 1667221"/>
              <a:gd name="connsiteX681" fmla="*/ 1585543 w 1948239"/>
              <a:gd name="connsiteY681" fmla="*/ 1006302 h 1667221"/>
              <a:gd name="connsiteX682" fmla="*/ 1565473 w 1948239"/>
              <a:gd name="connsiteY682" fmla="*/ 992088 h 1667221"/>
              <a:gd name="connsiteX683" fmla="*/ 1556871 w 1948239"/>
              <a:gd name="connsiteY683" fmla="*/ 1010566 h 1667221"/>
              <a:gd name="connsiteX684" fmla="*/ 1538234 w 1948239"/>
              <a:gd name="connsiteY684" fmla="*/ 976453 h 1667221"/>
              <a:gd name="connsiteX685" fmla="*/ 1542535 w 1948239"/>
              <a:gd name="connsiteY685" fmla="*/ 973612 h 1667221"/>
              <a:gd name="connsiteX686" fmla="*/ 1526765 w 1948239"/>
              <a:gd name="connsiteY686" fmla="*/ 960819 h 1667221"/>
              <a:gd name="connsiteX687" fmla="*/ 1531067 w 1948239"/>
              <a:gd name="connsiteY687" fmla="*/ 975032 h 1667221"/>
              <a:gd name="connsiteX688" fmla="*/ 1518164 w 1948239"/>
              <a:gd name="connsiteY688" fmla="*/ 962241 h 1667221"/>
              <a:gd name="connsiteX689" fmla="*/ 1539668 w 1948239"/>
              <a:gd name="connsiteY689" fmla="*/ 987824 h 1667221"/>
              <a:gd name="connsiteX690" fmla="*/ 1535367 w 1948239"/>
              <a:gd name="connsiteY690" fmla="*/ 999195 h 1667221"/>
              <a:gd name="connsiteX691" fmla="*/ 1459388 w 1948239"/>
              <a:gd name="connsiteY691" fmla="*/ 948027 h 1667221"/>
              <a:gd name="connsiteX692" fmla="*/ 1449352 w 1948239"/>
              <a:gd name="connsiteY692" fmla="*/ 962241 h 1667221"/>
              <a:gd name="connsiteX693" fmla="*/ 1433583 w 1948239"/>
              <a:gd name="connsiteY693" fmla="*/ 949449 h 1667221"/>
              <a:gd name="connsiteX694" fmla="*/ 1435016 w 1948239"/>
              <a:gd name="connsiteY694" fmla="*/ 969346 h 1667221"/>
              <a:gd name="connsiteX695" fmla="*/ 1392008 w 1948239"/>
              <a:gd name="connsiteY695" fmla="*/ 928128 h 1667221"/>
              <a:gd name="connsiteX696" fmla="*/ 1394876 w 1948239"/>
              <a:gd name="connsiteY696" fmla="*/ 938078 h 1667221"/>
              <a:gd name="connsiteX697" fmla="*/ 1364771 w 1948239"/>
              <a:gd name="connsiteY697" fmla="*/ 911073 h 1667221"/>
              <a:gd name="connsiteX698" fmla="*/ 1374805 w 1948239"/>
              <a:gd name="connsiteY698" fmla="*/ 938078 h 1667221"/>
              <a:gd name="connsiteX699" fmla="*/ 1366204 w 1948239"/>
              <a:gd name="connsiteY699" fmla="*/ 939499 h 1667221"/>
              <a:gd name="connsiteX700" fmla="*/ 1367638 w 1948239"/>
              <a:gd name="connsiteY700" fmla="*/ 949449 h 1667221"/>
              <a:gd name="connsiteX701" fmla="*/ 1360470 w 1948239"/>
              <a:gd name="connsiteY701" fmla="*/ 913916 h 1667221"/>
              <a:gd name="connsiteX702" fmla="*/ 1346134 w 1948239"/>
              <a:gd name="connsiteY702" fmla="*/ 921021 h 1667221"/>
              <a:gd name="connsiteX703" fmla="*/ 1311728 w 1948239"/>
              <a:gd name="connsiteY703" fmla="*/ 886910 h 1667221"/>
              <a:gd name="connsiteX704" fmla="*/ 1297392 w 1948239"/>
              <a:gd name="connsiteY704" fmla="*/ 892595 h 1667221"/>
              <a:gd name="connsiteX705" fmla="*/ 1314595 w 1948239"/>
              <a:gd name="connsiteY705" fmla="*/ 928128 h 1667221"/>
              <a:gd name="connsiteX706" fmla="*/ 1311728 w 1948239"/>
              <a:gd name="connsiteY706" fmla="*/ 913916 h 1667221"/>
              <a:gd name="connsiteX707" fmla="*/ 1334665 w 1948239"/>
              <a:gd name="connsiteY707" fmla="*/ 928128 h 1667221"/>
              <a:gd name="connsiteX708" fmla="*/ 1317462 w 1948239"/>
              <a:gd name="connsiteY708" fmla="*/ 919601 h 1667221"/>
              <a:gd name="connsiteX709" fmla="*/ 1324631 w 1948239"/>
              <a:gd name="connsiteY709" fmla="*/ 932392 h 1667221"/>
              <a:gd name="connsiteX710" fmla="*/ 1300259 w 1948239"/>
              <a:gd name="connsiteY710" fmla="*/ 928128 h 1667221"/>
              <a:gd name="connsiteX711" fmla="*/ 1301693 w 1948239"/>
              <a:gd name="connsiteY711" fmla="*/ 929549 h 1667221"/>
              <a:gd name="connsiteX712" fmla="*/ 1278756 w 1948239"/>
              <a:gd name="connsiteY712" fmla="*/ 912494 h 1667221"/>
              <a:gd name="connsiteX713" fmla="*/ 1295959 w 1948239"/>
              <a:gd name="connsiteY713" fmla="*/ 903966 h 1667221"/>
              <a:gd name="connsiteX714" fmla="*/ 1221413 w 1948239"/>
              <a:gd name="connsiteY714" fmla="*/ 868433 h 1667221"/>
              <a:gd name="connsiteX715" fmla="*/ 1230014 w 1948239"/>
              <a:gd name="connsiteY715" fmla="*/ 885488 h 1667221"/>
              <a:gd name="connsiteX716" fmla="*/ 1204210 w 1948239"/>
              <a:gd name="connsiteY716" fmla="*/ 882646 h 1667221"/>
              <a:gd name="connsiteX717" fmla="*/ 1211377 w 1948239"/>
              <a:gd name="connsiteY717" fmla="*/ 895438 h 1667221"/>
              <a:gd name="connsiteX718" fmla="*/ 1214244 w 1948239"/>
              <a:gd name="connsiteY718" fmla="*/ 898281 h 1667221"/>
              <a:gd name="connsiteX719" fmla="*/ 1214244 w 1948239"/>
              <a:gd name="connsiteY719" fmla="*/ 903966 h 1667221"/>
              <a:gd name="connsiteX720" fmla="*/ 1194174 w 1948239"/>
              <a:gd name="connsiteY720" fmla="*/ 874117 h 1667221"/>
              <a:gd name="connsiteX721" fmla="*/ 1184140 w 1948239"/>
              <a:gd name="connsiteY721" fmla="*/ 884067 h 1667221"/>
              <a:gd name="connsiteX722" fmla="*/ 1189874 w 1948239"/>
              <a:gd name="connsiteY722" fmla="*/ 871276 h 1667221"/>
              <a:gd name="connsiteX723" fmla="*/ 1175538 w 1948239"/>
              <a:gd name="connsiteY723" fmla="*/ 864169 h 1667221"/>
              <a:gd name="connsiteX724" fmla="*/ 1178405 w 1948239"/>
              <a:gd name="connsiteY724" fmla="*/ 882646 h 1667221"/>
              <a:gd name="connsiteX725" fmla="*/ 1159768 w 1948239"/>
              <a:gd name="connsiteY725" fmla="*/ 859905 h 1667221"/>
              <a:gd name="connsiteX726" fmla="*/ 1159768 w 1948239"/>
              <a:gd name="connsiteY726" fmla="*/ 862748 h 1667221"/>
              <a:gd name="connsiteX727" fmla="*/ 1152601 w 1948239"/>
              <a:gd name="connsiteY727" fmla="*/ 857062 h 1667221"/>
              <a:gd name="connsiteX728" fmla="*/ 1151636 w 1948239"/>
              <a:gd name="connsiteY728" fmla="*/ 862322 h 1667221"/>
              <a:gd name="connsiteX729" fmla="*/ 1144906 w 1948239"/>
              <a:gd name="connsiteY729" fmla="*/ 858145 h 1667221"/>
              <a:gd name="connsiteX730" fmla="*/ 1135935 w 1948239"/>
              <a:gd name="connsiteY730" fmla="*/ 846802 h 1667221"/>
              <a:gd name="connsiteX731" fmla="*/ 1125761 w 1948239"/>
              <a:gd name="connsiteY731" fmla="*/ 849836 h 1667221"/>
              <a:gd name="connsiteX732" fmla="*/ 1125362 w 1948239"/>
              <a:gd name="connsiteY732" fmla="*/ 849955 h 1667221"/>
              <a:gd name="connsiteX733" fmla="*/ 1121061 w 1948239"/>
              <a:gd name="connsiteY733" fmla="*/ 841427 h 1667221"/>
              <a:gd name="connsiteX734" fmla="*/ 1118195 w 1948239"/>
              <a:gd name="connsiteY734" fmla="*/ 845691 h 1667221"/>
              <a:gd name="connsiteX735" fmla="*/ 1113893 w 1948239"/>
              <a:gd name="connsiteY735" fmla="*/ 837163 h 1667221"/>
              <a:gd name="connsiteX736" fmla="*/ 1102806 w 1948239"/>
              <a:gd name="connsiteY736" fmla="*/ 845758 h 1667221"/>
              <a:gd name="connsiteX737" fmla="*/ 1101310 w 1948239"/>
              <a:gd name="connsiteY737" fmla="*/ 847690 h 1667221"/>
              <a:gd name="connsiteX738" fmla="*/ 1099558 w 1948239"/>
              <a:gd name="connsiteY738" fmla="*/ 849955 h 1667221"/>
              <a:gd name="connsiteX739" fmla="*/ 1090956 w 1948239"/>
              <a:gd name="connsiteY739" fmla="*/ 857062 h 1667221"/>
              <a:gd name="connsiteX740" fmla="*/ 1080922 w 1948239"/>
              <a:gd name="connsiteY740" fmla="*/ 842849 h 1667221"/>
              <a:gd name="connsiteX741" fmla="*/ 1070886 w 1948239"/>
              <a:gd name="connsiteY741" fmla="*/ 798787 h 1667221"/>
              <a:gd name="connsiteX742" fmla="*/ 1062284 w 1948239"/>
              <a:gd name="connsiteY742" fmla="*/ 804473 h 1667221"/>
              <a:gd name="connsiteX743" fmla="*/ 1043649 w 1948239"/>
              <a:gd name="connsiteY743" fmla="*/ 810158 h 1667221"/>
              <a:gd name="connsiteX744" fmla="*/ 1046516 w 1948239"/>
              <a:gd name="connsiteY744" fmla="*/ 815844 h 1667221"/>
              <a:gd name="connsiteX745" fmla="*/ 1040781 w 1948239"/>
              <a:gd name="connsiteY745" fmla="*/ 810158 h 1667221"/>
              <a:gd name="connsiteX746" fmla="*/ 1036480 w 1948239"/>
              <a:gd name="connsiteY746" fmla="*/ 817265 h 1667221"/>
              <a:gd name="connsiteX747" fmla="*/ 1027879 w 1948239"/>
              <a:gd name="connsiteY747" fmla="*/ 808737 h 1667221"/>
              <a:gd name="connsiteX748" fmla="*/ 1027879 w 1948239"/>
              <a:gd name="connsiteY748" fmla="*/ 822951 h 1667221"/>
              <a:gd name="connsiteX749" fmla="*/ 1017844 w 1948239"/>
              <a:gd name="connsiteY749" fmla="*/ 811580 h 1667221"/>
              <a:gd name="connsiteX750" fmla="*/ 1013543 w 1948239"/>
              <a:gd name="connsiteY750" fmla="*/ 820108 h 1667221"/>
              <a:gd name="connsiteX751" fmla="*/ 1003508 w 1948239"/>
              <a:gd name="connsiteY751" fmla="*/ 804473 h 1667221"/>
              <a:gd name="connsiteX752" fmla="*/ 1019277 w 1948239"/>
              <a:gd name="connsiteY752" fmla="*/ 801630 h 1667221"/>
              <a:gd name="connsiteX753" fmla="*/ 1013543 w 1948239"/>
              <a:gd name="connsiteY753" fmla="*/ 791681 h 1667221"/>
              <a:gd name="connsiteX754" fmla="*/ 990605 w 1948239"/>
              <a:gd name="connsiteY754" fmla="*/ 791681 h 1667221"/>
              <a:gd name="connsiteX755" fmla="*/ 992038 w 1948239"/>
              <a:gd name="connsiteY755" fmla="*/ 795945 h 1667221"/>
              <a:gd name="connsiteX756" fmla="*/ 997774 w 1948239"/>
              <a:gd name="connsiteY756" fmla="*/ 797366 h 1667221"/>
              <a:gd name="connsiteX757" fmla="*/ 983438 w 1948239"/>
              <a:gd name="connsiteY757" fmla="*/ 815844 h 1667221"/>
              <a:gd name="connsiteX758" fmla="*/ 969102 w 1948239"/>
              <a:gd name="connsiteY758" fmla="*/ 828635 h 1667221"/>
              <a:gd name="connsiteX759" fmla="*/ 977702 w 1948239"/>
              <a:gd name="connsiteY759" fmla="*/ 832899 h 1667221"/>
              <a:gd name="connsiteX760" fmla="*/ 969102 w 1948239"/>
              <a:gd name="connsiteY760" fmla="*/ 838584 h 1667221"/>
              <a:gd name="connsiteX761" fmla="*/ 973402 w 1948239"/>
              <a:gd name="connsiteY761" fmla="*/ 840006 h 1667221"/>
              <a:gd name="connsiteX762" fmla="*/ 954767 w 1948239"/>
              <a:gd name="connsiteY762" fmla="*/ 861326 h 1667221"/>
              <a:gd name="connsiteX763" fmla="*/ 969102 w 1948239"/>
              <a:gd name="connsiteY763" fmla="*/ 862748 h 1667221"/>
              <a:gd name="connsiteX764" fmla="*/ 944731 w 1948239"/>
              <a:gd name="connsiteY764" fmla="*/ 889752 h 1667221"/>
              <a:gd name="connsiteX765" fmla="*/ 949031 w 1948239"/>
              <a:gd name="connsiteY765" fmla="*/ 891174 h 1667221"/>
              <a:gd name="connsiteX766" fmla="*/ 938996 w 1948239"/>
              <a:gd name="connsiteY766" fmla="*/ 894017 h 1667221"/>
              <a:gd name="connsiteX767" fmla="*/ 949031 w 1948239"/>
              <a:gd name="connsiteY767" fmla="*/ 898281 h 1667221"/>
              <a:gd name="connsiteX768" fmla="*/ 917493 w 1948239"/>
              <a:gd name="connsiteY768" fmla="*/ 919601 h 1667221"/>
              <a:gd name="connsiteX769" fmla="*/ 934695 w 1948239"/>
              <a:gd name="connsiteY769" fmla="*/ 926708 h 1667221"/>
              <a:gd name="connsiteX770" fmla="*/ 903158 w 1948239"/>
              <a:gd name="connsiteY770" fmla="*/ 956555 h 1667221"/>
              <a:gd name="connsiteX771" fmla="*/ 895989 w 1948239"/>
              <a:gd name="connsiteY771" fmla="*/ 959398 h 1667221"/>
              <a:gd name="connsiteX772" fmla="*/ 897423 w 1948239"/>
              <a:gd name="connsiteY772" fmla="*/ 960819 h 1667221"/>
              <a:gd name="connsiteX773" fmla="*/ 901723 w 1948239"/>
              <a:gd name="connsiteY773" fmla="*/ 959398 h 1667221"/>
              <a:gd name="connsiteX774" fmla="*/ 885955 w 1948239"/>
              <a:gd name="connsiteY774" fmla="*/ 967925 h 1667221"/>
              <a:gd name="connsiteX775" fmla="*/ 897423 w 1948239"/>
              <a:gd name="connsiteY775" fmla="*/ 979296 h 1667221"/>
              <a:gd name="connsiteX776" fmla="*/ 884520 w 1948239"/>
              <a:gd name="connsiteY776" fmla="*/ 997774 h 1667221"/>
              <a:gd name="connsiteX777" fmla="*/ 890255 w 1948239"/>
              <a:gd name="connsiteY777" fmla="*/ 1000616 h 1667221"/>
              <a:gd name="connsiteX778" fmla="*/ 854416 w 1948239"/>
              <a:gd name="connsiteY778" fmla="*/ 1050363 h 1667221"/>
              <a:gd name="connsiteX779" fmla="*/ 815708 w 1948239"/>
              <a:gd name="connsiteY779" fmla="*/ 1061734 h 1667221"/>
              <a:gd name="connsiteX780" fmla="*/ 835778 w 1948239"/>
              <a:gd name="connsiteY780" fmla="*/ 1063155 h 1667221"/>
              <a:gd name="connsiteX781" fmla="*/ 834346 w 1948239"/>
              <a:gd name="connsiteY781" fmla="*/ 1075946 h 1667221"/>
              <a:gd name="connsiteX782" fmla="*/ 838646 w 1948239"/>
              <a:gd name="connsiteY782" fmla="*/ 1077368 h 1667221"/>
              <a:gd name="connsiteX783" fmla="*/ 824310 w 1948239"/>
              <a:gd name="connsiteY783" fmla="*/ 1077368 h 1667221"/>
              <a:gd name="connsiteX784" fmla="*/ 832911 w 1948239"/>
              <a:gd name="connsiteY784" fmla="*/ 1083053 h 1667221"/>
              <a:gd name="connsiteX785" fmla="*/ 818575 w 1948239"/>
              <a:gd name="connsiteY785" fmla="*/ 1081632 h 1667221"/>
              <a:gd name="connsiteX786" fmla="*/ 799940 w 1948239"/>
              <a:gd name="connsiteY786" fmla="*/ 1129957 h 1667221"/>
              <a:gd name="connsiteX787" fmla="*/ 792771 w 1948239"/>
              <a:gd name="connsiteY787" fmla="*/ 1124273 h 1667221"/>
              <a:gd name="connsiteX788" fmla="*/ 775568 w 1948239"/>
              <a:gd name="connsiteY788" fmla="*/ 1142749 h 1667221"/>
              <a:gd name="connsiteX789" fmla="*/ 779869 w 1948239"/>
              <a:gd name="connsiteY789" fmla="*/ 1142749 h 1667221"/>
              <a:gd name="connsiteX790" fmla="*/ 766966 w 1948239"/>
              <a:gd name="connsiteY790" fmla="*/ 1154120 h 1667221"/>
              <a:gd name="connsiteX791" fmla="*/ 738295 w 1948239"/>
              <a:gd name="connsiteY791" fmla="*/ 1161227 h 1667221"/>
              <a:gd name="connsiteX792" fmla="*/ 729693 w 1948239"/>
              <a:gd name="connsiteY792" fmla="*/ 1139907 h 1667221"/>
              <a:gd name="connsiteX793" fmla="*/ 735428 w 1948239"/>
              <a:gd name="connsiteY793" fmla="*/ 1147013 h 1667221"/>
              <a:gd name="connsiteX794" fmla="*/ 744029 w 1948239"/>
              <a:gd name="connsiteY794" fmla="*/ 1145592 h 1667221"/>
              <a:gd name="connsiteX795" fmla="*/ 733995 w 1948239"/>
              <a:gd name="connsiteY795" fmla="*/ 1135643 h 1667221"/>
              <a:gd name="connsiteX796" fmla="*/ 742596 w 1948239"/>
              <a:gd name="connsiteY796" fmla="*/ 1129957 h 1667221"/>
              <a:gd name="connsiteX797" fmla="*/ 732560 w 1948239"/>
              <a:gd name="connsiteY797" fmla="*/ 1132800 h 1667221"/>
              <a:gd name="connsiteX798" fmla="*/ 731128 w 1948239"/>
              <a:gd name="connsiteY798" fmla="*/ 1128536 h 1667221"/>
              <a:gd name="connsiteX799" fmla="*/ 754065 w 1948239"/>
              <a:gd name="connsiteY799" fmla="*/ 1122850 h 1667221"/>
              <a:gd name="connsiteX800" fmla="*/ 749763 w 1948239"/>
              <a:gd name="connsiteY800" fmla="*/ 1118586 h 1667221"/>
              <a:gd name="connsiteX801" fmla="*/ 781302 w 1948239"/>
              <a:gd name="connsiteY801" fmla="*/ 1112902 h 1667221"/>
              <a:gd name="connsiteX802" fmla="*/ 784169 w 1948239"/>
              <a:gd name="connsiteY802" fmla="*/ 1117166 h 1667221"/>
              <a:gd name="connsiteX803" fmla="*/ 795638 w 1948239"/>
              <a:gd name="connsiteY803" fmla="*/ 1108638 h 1667221"/>
              <a:gd name="connsiteX804" fmla="*/ 787685 w 1948239"/>
              <a:gd name="connsiteY804" fmla="*/ 1107095 h 1667221"/>
              <a:gd name="connsiteX805" fmla="*/ 792771 w 1948239"/>
              <a:gd name="connsiteY805" fmla="*/ 1101531 h 1667221"/>
              <a:gd name="connsiteX806" fmla="*/ 768401 w 1948239"/>
              <a:gd name="connsiteY806" fmla="*/ 1111479 h 1667221"/>
              <a:gd name="connsiteX807" fmla="*/ 758365 w 1948239"/>
              <a:gd name="connsiteY807" fmla="*/ 1105795 h 1667221"/>
              <a:gd name="connsiteX808" fmla="*/ 786679 w 1948239"/>
              <a:gd name="connsiteY808" fmla="*/ 1086252 h 1667221"/>
              <a:gd name="connsiteX809" fmla="*/ 801661 w 1948239"/>
              <a:gd name="connsiteY809" fmla="*/ 1064121 h 1667221"/>
              <a:gd name="connsiteX810" fmla="*/ 797967 w 1948239"/>
              <a:gd name="connsiteY810" fmla="*/ 1067241 h 1667221"/>
              <a:gd name="connsiteX811" fmla="*/ 789903 w 1948239"/>
              <a:gd name="connsiteY811" fmla="*/ 1070261 h 1667221"/>
              <a:gd name="connsiteX812" fmla="*/ 787036 w 1948239"/>
              <a:gd name="connsiteY812" fmla="*/ 1063155 h 1667221"/>
              <a:gd name="connsiteX813" fmla="*/ 802315 w 1948239"/>
              <a:gd name="connsiteY813" fmla="*/ 1063155 h 1667221"/>
              <a:gd name="connsiteX814" fmla="*/ 804240 w 1948239"/>
              <a:gd name="connsiteY814" fmla="*/ 1060311 h 1667221"/>
              <a:gd name="connsiteX815" fmla="*/ 791338 w 1948239"/>
              <a:gd name="connsiteY815" fmla="*/ 1050363 h 1667221"/>
              <a:gd name="connsiteX816" fmla="*/ 802807 w 1948239"/>
              <a:gd name="connsiteY816" fmla="*/ 1041835 h 1667221"/>
              <a:gd name="connsiteX817" fmla="*/ 784169 w 1948239"/>
              <a:gd name="connsiteY817" fmla="*/ 1038992 h 1667221"/>
              <a:gd name="connsiteX818" fmla="*/ 821443 w 1948239"/>
              <a:gd name="connsiteY818" fmla="*/ 1014830 h 1667221"/>
              <a:gd name="connsiteX819" fmla="*/ 812841 w 1948239"/>
              <a:gd name="connsiteY819" fmla="*/ 1014830 h 1667221"/>
              <a:gd name="connsiteX820" fmla="*/ 837213 w 1948239"/>
              <a:gd name="connsiteY820" fmla="*/ 997774 h 1667221"/>
              <a:gd name="connsiteX821" fmla="*/ 811408 w 1948239"/>
              <a:gd name="connsiteY821" fmla="*/ 999195 h 1667221"/>
              <a:gd name="connsiteX822" fmla="*/ 809974 w 1948239"/>
              <a:gd name="connsiteY822" fmla="*/ 992088 h 1667221"/>
              <a:gd name="connsiteX823" fmla="*/ 799940 w 1948239"/>
              <a:gd name="connsiteY823" fmla="*/ 990667 h 1667221"/>
              <a:gd name="connsiteX824" fmla="*/ 834346 w 1948239"/>
              <a:gd name="connsiteY824" fmla="*/ 992088 h 1667221"/>
              <a:gd name="connsiteX825" fmla="*/ 827177 w 1948239"/>
              <a:gd name="connsiteY825" fmla="*/ 980717 h 1667221"/>
              <a:gd name="connsiteX826" fmla="*/ 857283 w 1948239"/>
              <a:gd name="connsiteY826" fmla="*/ 960819 h 1667221"/>
              <a:gd name="connsiteX827" fmla="*/ 851549 w 1948239"/>
              <a:gd name="connsiteY827" fmla="*/ 948027 h 1667221"/>
              <a:gd name="connsiteX828" fmla="*/ 818575 w 1948239"/>
              <a:gd name="connsiteY828" fmla="*/ 953713 h 1667221"/>
              <a:gd name="connsiteX829" fmla="*/ 832911 w 1948239"/>
              <a:gd name="connsiteY829" fmla="*/ 955134 h 1667221"/>
              <a:gd name="connsiteX830" fmla="*/ 821443 w 1948239"/>
              <a:gd name="connsiteY830" fmla="*/ 969346 h 1667221"/>
              <a:gd name="connsiteX831" fmla="*/ 828611 w 1948239"/>
              <a:gd name="connsiteY831" fmla="*/ 957977 h 1667221"/>
              <a:gd name="connsiteX832" fmla="*/ 817143 w 1948239"/>
              <a:gd name="connsiteY832" fmla="*/ 960819 h 1667221"/>
              <a:gd name="connsiteX833" fmla="*/ 820010 w 1948239"/>
              <a:gd name="connsiteY833" fmla="*/ 943763 h 1667221"/>
              <a:gd name="connsiteX834" fmla="*/ 818575 w 1948239"/>
              <a:gd name="connsiteY834" fmla="*/ 943763 h 1667221"/>
              <a:gd name="connsiteX835" fmla="*/ 834346 w 1948239"/>
              <a:gd name="connsiteY835" fmla="*/ 929549 h 1667221"/>
              <a:gd name="connsiteX836" fmla="*/ 842947 w 1948239"/>
              <a:gd name="connsiteY836" fmla="*/ 943763 h 1667221"/>
              <a:gd name="connsiteX837" fmla="*/ 873052 w 1948239"/>
              <a:gd name="connsiteY837" fmla="*/ 894017 h 1667221"/>
              <a:gd name="connsiteX838" fmla="*/ 857283 w 1948239"/>
              <a:gd name="connsiteY838" fmla="*/ 896859 h 1667221"/>
              <a:gd name="connsiteX839" fmla="*/ 858716 w 1948239"/>
              <a:gd name="connsiteY839" fmla="*/ 878383 h 1667221"/>
              <a:gd name="connsiteX840" fmla="*/ 847247 w 1948239"/>
              <a:gd name="connsiteY840" fmla="*/ 881224 h 1667221"/>
              <a:gd name="connsiteX841" fmla="*/ 848681 w 1948239"/>
              <a:gd name="connsiteY841" fmla="*/ 881224 h 1667221"/>
              <a:gd name="connsiteX842" fmla="*/ 842947 w 1948239"/>
              <a:gd name="connsiteY842" fmla="*/ 879803 h 1667221"/>
              <a:gd name="connsiteX843" fmla="*/ 870184 w 1948239"/>
              <a:gd name="connsiteY843" fmla="*/ 871276 h 1667221"/>
              <a:gd name="connsiteX844" fmla="*/ 860150 w 1948239"/>
              <a:gd name="connsiteY844" fmla="*/ 862748 h 1667221"/>
              <a:gd name="connsiteX845" fmla="*/ 871619 w 1948239"/>
              <a:gd name="connsiteY845" fmla="*/ 869853 h 1667221"/>
              <a:gd name="connsiteX846" fmla="*/ 877353 w 1948239"/>
              <a:gd name="connsiteY846" fmla="*/ 861326 h 1667221"/>
              <a:gd name="connsiteX847" fmla="*/ 860150 w 1948239"/>
              <a:gd name="connsiteY847" fmla="*/ 859905 h 1667221"/>
              <a:gd name="connsiteX848" fmla="*/ 881653 w 1948239"/>
              <a:gd name="connsiteY848" fmla="*/ 849955 h 1667221"/>
              <a:gd name="connsiteX849" fmla="*/ 878786 w 1948239"/>
              <a:gd name="connsiteY849" fmla="*/ 849955 h 1667221"/>
              <a:gd name="connsiteX850" fmla="*/ 884520 w 1948239"/>
              <a:gd name="connsiteY850" fmla="*/ 845691 h 1667221"/>
              <a:gd name="connsiteX851" fmla="*/ 875919 w 1948239"/>
              <a:gd name="connsiteY851" fmla="*/ 847113 h 1667221"/>
              <a:gd name="connsiteX852" fmla="*/ 888822 w 1948239"/>
              <a:gd name="connsiteY852" fmla="*/ 825792 h 1667221"/>
              <a:gd name="connsiteX853" fmla="*/ 891689 w 1948239"/>
              <a:gd name="connsiteY853" fmla="*/ 821528 h 1667221"/>
              <a:gd name="connsiteX854" fmla="*/ 887387 w 1948239"/>
              <a:gd name="connsiteY854" fmla="*/ 818685 h 1667221"/>
              <a:gd name="connsiteX855" fmla="*/ 895989 w 1948239"/>
              <a:gd name="connsiteY855" fmla="*/ 817265 h 1667221"/>
              <a:gd name="connsiteX856" fmla="*/ 883087 w 1948239"/>
              <a:gd name="connsiteY856" fmla="*/ 804473 h 1667221"/>
              <a:gd name="connsiteX857" fmla="*/ 875919 w 1948239"/>
              <a:gd name="connsiteY857" fmla="*/ 797366 h 1667221"/>
              <a:gd name="connsiteX858" fmla="*/ 888822 w 1948239"/>
              <a:gd name="connsiteY858" fmla="*/ 791681 h 1667221"/>
              <a:gd name="connsiteX859" fmla="*/ 930395 w 1948239"/>
              <a:gd name="connsiteY859" fmla="*/ 791681 h 1667221"/>
              <a:gd name="connsiteX860" fmla="*/ 924661 w 1948239"/>
              <a:gd name="connsiteY860" fmla="*/ 784574 h 1667221"/>
              <a:gd name="connsiteX861" fmla="*/ 921793 w 1948239"/>
              <a:gd name="connsiteY861" fmla="*/ 778888 h 1667221"/>
              <a:gd name="connsiteX862" fmla="*/ 913192 w 1948239"/>
              <a:gd name="connsiteY862" fmla="*/ 778888 h 1667221"/>
              <a:gd name="connsiteX863" fmla="*/ 916059 w 1948239"/>
              <a:gd name="connsiteY863" fmla="*/ 776047 h 1667221"/>
              <a:gd name="connsiteX864" fmla="*/ 916059 w 1948239"/>
              <a:gd name="connsiteY864" fmla="*/ 773203 h 1667221"/>
              <a:gd name="connsiteX865" fmla="*/ 916059 w 1948239"/>
              <a:gd name="connsiteY865" fmla="*/ 770360 h 1667221"/>
              <a:gd name="connsiteX866" fmla="*/ 911759 w 1948239"/>
              <a:gd name="connsiteY866" fmla="*/ 771783 h 1667221"/>
              <a:gd name="connsiteX867" fmla="*/ 908892 w 1948239"/>
              <a:gd name="connsiteY867" fmla="*/ 776047 h 1667221"/>
              <a:gd name="connsiteX868" fmla="*/ 874486 w 1948239"/>
              <a:gd name="connsiteY868" fmla="*/ 749041 h 1667221"/>
              <a:gd name="connsiteX869" fmla="*/ 884520 w 1948239"/>
              <a:gd name="connsiteY869" fmla="*/ 760412 h 1667221"/>
              <a:gd name="connsiteX870" fmla="*/ 898856 w 1948239"/>
              <a:gd name="connsiteY870" fmla="*/ 736249 h 1667221"/>
              <a:gd name="connsiteX871" fmla="*/ 847247 w 1948239"/>
              <a:gd name="connsiteY871" fmla="*/ 700716 h 1667221"/>
              <a:gd name="connsiteX872" fmla="*/ 850473 w 1948239"/>
              <a:gd name="connsiteY872" fmla="*/ 710843 h 1667221"/>
              <a:gd name="connsiteX873" fmla="*/ 850774 w 1948239"/>
              <a:gd name="connsiteY873" fmla="*/ 713968 h 1667221"/>
              <a:gd name="connsiteX874" fmla="*/ 845814 w 1948239"/>
              <a:gd name="connsiteY874" fmla="*/ 707822 h 1667221"/>
              <a:gd name="connsiteX875" fmla="*/ 844380 w 1948239"/>
              <a:gd name="connsiteY875" fmla="*/ 709244 h 1667221"/>
              <a:gd name="connsiteX876" fmla="*/ 850810 w 1948239"/>
              <a:gd name="connsiteY876" fmla="*/ 714342 h 1667221"/>
              <a:gd name="connsiteX877" fmla="*/ 851549 w 1948239"/>
              <a:gd name="connsiteY877" fmla="*/ 722035 h 1667221"/>
              <a:gd name="connsiteX878" fmla="*/ 820010 w 1948239"/>
              <a:gd name="connsiteY878" fmla="*/ 677974 h 1667221"/>
              <a:gd name="connsiteX879" fmla="*/ 817143 w 1948239"/>
              <a:gd name="connsiteY879" fmla="*/ 692188 h 1667221"/>
              <a:gd name="connsiteX880" fmla="*/ 798505 w 1948239"/>
              <a:gd name="connsiteY880" fmla="*/ 685081 h 1667221"/>
              <a:gd name="connsiteX881" fmla="*/ 799940 w 1948239"/>
              <a:gd name="connsiteY881" fmla="*/ 679395 h 1667221"/>
              <a:gd name="connsiteX882" fmla="*/ 785604 w 1948239"/>
              <a:gd name="connsiteY882" fmla="*/ 689345 h 1667221"/>
              <a:gd name="connsiteX883" fmla="*/ 761232 w 1948239"/>
              <a:gd name="connsiteY883" fmla="*/ 682238 h 1667221"/>
              <a:gd name="connsiteX884" fmla="*/ 761232 w 1948239"/>
              <a:gd name="connsiteY884" fmla="*/ 686502 h 1667221"/>
              <a:gd name="connsiteX885" fmla="*/ 738295 w 1948239"/>
              <a:gd name="connsiteY885" fmla="*/ 679751 h 1667221"/>
              <a:gd name="connsiteX886" fmla="*/ 718708 w 1948239"/>
              <a:gd name="connsiteY886" fmla="*/ 679495 h 1667221"/>
              <a:gd name="connsiteX887" fmla="*/ 722951 w 1948239"/>
              <a:gd name="connsiteY887" fmla="*/ 678396 h 1667221"/>
              <a:gd name="connsiteX888" fmla="*/ 726826 w 1948239"/>
              <a:gd name="connsiteY888" fmla="*/ 672288 h 1667221"/>
              <a:gd name="connsiteX889" fmla="*/ 709623 w 1948239"/>
              <a:gd name="connsiteY889" fmla="*/ 660919 h 1667221"/>
              <a:gd name="connsiteX890" fmla="*/ 701022 w 1948239"/>
              <a:gd name="connsiteY890" fmla="*/ 669447 h 1667221"/>
              <a:gd name="connsiteX891" fmla="*/ 708190 w 1948239"/>
              <a:gd name="connsiteY891" fmla="*/ 670867 h 1667221"/>
              <a:gd name="connsiteX892" fmla="*/ 703889 w 1948239"/>
              <a:gd name="connsiteY892" fmla="*/ 675131 h 1667221"/>
              <a:gd name="connsiteX893" fmla="*/ 716792 w 1948239"/>
              <a:gd name="connsiteY893" fmla="*/ 646705 h 1667221"/>
              <a:gd name="connsiteX894" fmla="*/ 701022 w 1948239"/>
              <a:gd name="connsiteY894" fmla="*/ 632491 h 1667221"/>
              <a:gd name="connsiteX895" fmla="*/ 693855 w 1948239"/>
              <a:gd name="connsiteY895" fmla="*/ 658076 h 1667221"/>
              <a:gd name="connsiteX896" fmla="*/ 670917 w 1948239"/>
              <a:gd name="connsiteY896" fmla="*/ 632491 h 1667221"/>
              <a:gd name="connsiteX897" fmla="*/ 625043 w 1948239"/>
              <a:gd name="connsiteY897" fmla="*/ 643862 h 1667221"/>
              <a:gd name="connsiteX898" fmla="*/ 620741 w 1948239"/>
              <a:gd name="connsiteY898" fmla="*/ 635334 h 1667221"/>
              <a:gd name="connsiteX899" fmla="*/ 620741 w 1948239"/>
              <a:gd name="connsiteY899" fmla="*/ 641020 h 1667221"/>
              <a:gd name="connsiteX900" fmla="*/ 606405 w 1948239"/>
              <a:gd name="connsiteY900" fmla="*/ 619699 h 1667221"/>
              <a:gd name="connsiteX901" fmla="*/ 606405 w 1948239"/>
              <a:gd name="connsiteY901" fmla="*/ 631070 h 1667221"/>
              <a:gd name="connsiteX902" fmla="*/ 567698 w 1948239"/>
              <a:gd name="connsiteY902" fmla="*/ 604065 h 1667221"/>
              <a:gd name="connsiteX903" fmla="*/ 569132 w 1948239"/>
              <a:gd name="connsiteY903" fmla="*/ 608329 h 1667221"/>
              <a:gd name="connsiteX904" fmla="*/ 561965 w 1948239"/>
              <a:gd name="connsiteY904" fmla="*/ 602644 h 1667221"/>
              <a:gd name="connsiteX905" fmla="*/ 570566 w 1948239"/>
              <a:gd name="connsiteY905" fmla="*/ 596958 h 1667221"/>
              <a:gd name="connsiteX906" fmla="*/ 531859 w 1948239"/>
              <a:gd name="connsiteY906" fmla="*/ 589852 h 1667221"/>
              <a:gd name="connsiteX907" fmla="*/ 534726 w 1948239"/>
              <a:gd name="connsiteY907" fmla="*/ 602644 h 1667221"/>
              <a:gd name="connsiteX908" fmla="*/ 518957 w 1948239"/>
              <a:gd name="connsiteY908" fmla="*/ 584166 h 1667221"/>
              <a:gd name="connsiteX909" fmla="*/ 523257 w 1948239"/>
              <a:gd name="connsiteY909" fmla="*/ 604065 h 1667221"/>
              <a:gd name="connsiteX910" fmla="*/ 508922 w 1948239"/>
              <a:gd name="connsiteY910" fmla="*/ 599801 h 1667221"/>
              <a:gd name="connsiteX911" fmla="*/ 505236 w 1948239"/>
              <a:gd name="connsiteY911" fmla="*/ 605893 h 1667221"/>
              <a:gd name="connsiteX912" fmla="*/ 504622 w 1948239"/>
              <a:gd name="connsiteY912" fmla="*/ 606908 h 1667221"/>
              <a:gd name="connsiteX913" fmla="*/ 488851 w 1948239"/>
              <a:gd name="connsiteY913" fmla="*/ 604065 h 1667221"/>
              <a:gd name="connsiteX914" fmla="*/ 488851 w 1948239"/>
              <a:gd name="connsiteY914" fmla="*/ 608329 h 1667221"/>
              <a:gd name="connsiteX915" fmla="*/ 464481 w 1948239"/>
              <a:gd name="connsiteY915" fmla="*/ 602644 h 1667221"/>
              <a:gd name="connsiteX916" fmla="*/ 465914 w 1948239"/>
              <a:gd name="connsiteY916" fmla="*/ 609751 h 1667221"/>
              <a:gd name="connsiteX917" fmla="*/ 447278 w 1948239"/>
              <a:gd name="connsiteY917" fmla="*/ 606908 h 1667221"/>
              <a:gd name="connsiteX918" fmla="*/ 450145 w 1948239"/>
              <a:gd name="connsiteY918" fmla="*/ 615436 h 1667221"/>
              <a:gd name="connsiteX919" fmla="*/ 427208 w 1948239"/>
              <a:gd name="connsiteY919" fmla="*/ 608329 h 1667221"/>
              <a:gd name="connsiteX920" fmla="*/ 422907 w 1948239"/>
              <a:gd name="connsiteY920" fmla="*/ 625386 h 1667221"/>
              <a:gd name="connsiteX921" fmla="*/ 410005 w 1948239"/>
              <a:gd name="connsiteY921" fmla="*/ 622543 h 1667221"/>
              <a:gd name="connsiteX922" fmla="*/ 414305 w 1948239"/>
              <a:gd name="connsiteY922" fmla="*/ 626806 h 1667221"/>
              <a:gd name="connsiteX923" fmla="*/ 414305 w 1948239"/>
              <a:gd name="connsiteY923" fmla="*/ 622543 h 1667221"/>
              <a:gd name="connsiteX924" fmla="*/ 417172 w 1948239"/>
              <a:gd name="connsiteY924" fmla="*/ 628227 h 1667221"/>
              <a:gd name="connsiteX925" fmla="*/ 404271 w 1948239"/>
              <a:gd name="connsiteY925" fmla="*/ 626806 h 1667221"/>
              <a:gd name="connsiteX926" fmla="*/ 408571 w 1948239"/>
              <a:gd name="connsiteY926" fmla="*/ 639598 h 1667221"/>
              <a:gd name="connsiteX927" fmla="*/ 379899 w 1948239"/>
              <a:gd name="connsiteY927" fmla="*/ 628227 h 1667221"/>
              <a:gd name="connsiteX928" fmla="*/ 377032 w 1948239"/>
              <a:gd name="connsiteY928" fmla="*/ 611172 h 1667221"/>
              <a:gd name="connsiteX929" fmla="*/ 387068 w 1948239"/>
              <a:gd name="connsiteY929" fmla="*/ 606908 h 1667221"/>
              <a:gd name="connsiteX930" fmla="*/ 377032 w 1948239"/>
              <a:gd name="connsiteY930" fmla="*/ 589852 h 1667221"/>
              <a:gd name="connsiteX931" fmla="*/ 384201 w 1948239"/>
              <a:gd name="connsiteY931" fmla="*/ 587009 h 1667221"/>
              <a:gd name="connsiteX932" fmla="*/ 382766 w 1948239"/>
              <a:gd name="connsiteY932" fmla="*/ 584166 h 1667221"/>
              <a:gd name="connsiteX933" fmla="*/ 388501 w 1948239"/>
              <a:gd name="connsiteY933" fmla="*/ 584166 h 1667221"/>
              <a:gd name="connsiteX934" fmla="*/ 385633 w 1948239"/>
              <a:gd name="connsiteY934" fmla="*/ 568531 h 1667221"/>
              <a:gd name="connsiteX935" fmla="*/ 382766 w 1948239"/>
              <a:gd name="connsiteY935" fmla="*/ 554319 h 1667221"/>
              <a:gd name="connsiteX936" fmla="*/ 397102 w 1948239"/>
              <a:gd name="connsiteY936" fmla="*/ 565690 h 1667221"/>
              <a:gd name="connsiteX937" fmla="*/ 405704 w 1948239"/>
              <a:gd name="connsiteY937" fmla="*/ 557160 h 1667221"/>
              <a:gd name="connsiteX938" fmla="*/ 391368 w 1948239"/>
              <a:gd name="connsiteY938" fmla="*/ 548633 h 1667221"/>
              <a:gd name="connsiteX939" fmla="*/ 402836 w 1948239"/>
              <a:gd name="connsiteY939" fmla="*/ 528734 h 1667221"/>
              <a:gd name="connsiteX940" fmla="*/ 424341 w 1948239"/>
              <a:gd name="connsiteY940" fmla="*/ 517363 h 1667221"/>
              <a:gd name="connsiteX941" fmla="*/ 440110 w 1948239"/>
              <a:gd name="connsiteY941" fmla="*/ 501728 h 1667221"/>
              <a:gd name="connsiteX942" fmla="*/ 444411 w 1948239"/>
              <a:gd name="connsiteY942" fmla="*/ 520206 h 1667221"/>
              <a:gd name="connsiteX943" fmla="*/ 455880 w 1948239"/>
              <a:gd name="connsiteY943" fmla="*/ 510258 h 1667221"/>
              <a:gd name="connsiteX944" fmla="*/ 458747 w 1948239"/>
              <a:gd name="connsiteY944" fmla="*/ 524470 h 1667221"/>
              <a:gd name="connsiteX945" fmla="*/ 465914 w 1948239"/>
              <a:gd name="connsiteY945" fmla="*/ 517363 h 1667221"/>
              <a:gd name="connsiteX946" fmla="*/ 461614 w 1948239"/>
              <a:gd name="connsiteY946" fmla="*/ 500308 h 1667221"/>
              <a:gd name="connsiteX947" fmla="*/ 478817 w 1948239"/>
              <a:gd name="connsiteY947" fmla="*/ 504572 h 1667221"/>
              <a:gd name="connsiteX948" fmla="*/ 474516 w 1948239"/>
              <a:gd name="connsiteY948" fmla="*/ 497465 h 1667221"/>
              <a:gd name="connsiteX949" fmla="*/ 539026 w 1948239"/>
              <a:gd name="connsiteY949" fmla="*/ 501728 h 1667221"/>
              <a:gd name="connsiteX950" fmla="*/ 539026 w 1948239"/>
              <a:gd name="connsiteY950" fmla="*/ 494623 h 1667221"/>
              <a:gd name="connsiteX951" fmla="*/ 546195 w 1948239"/>
              <a:gd name="connsiteY951" fmla="*/ 498887 h 1667221"/>
              <a:gd name="connsiteX952" fmla="*/ 546195 w 1948239"/>
              <a:gd name="connsiteY952" fmla="*/ 493201 h 1667221"/>
              <a:gd name="connsiteX953" fmla="*/ 590637 w 1948239"/>
              <a:gd name="connsiteY953" fmla="*/ 513099 h 1667221"/>
              <a:gd name="connsiteX954" fmla="*/ 584902 w 1948239"/>
              <a:gd name="connsiteY954" fmla="*/ 501728 h 1667221"/>
              <a:gd name="connsiteX955" fmla="*/ 596371 w 1948239"/>
              <a:gd name="connsiteY955" fmla="*/ 515942 h 1667221"/>
              <a:gd name="connsiteX956" fmla="*/ 599238 w 1948239"/>
              <a:gd name="connsiteY956" fmla="*/ 503151 h 1667221"/>
              <a:gd name="connsiteX957" fmla="*/ 632210 w 1948239"/>
              <a:gd name="connsiteY957" fmla="*/ 523049 h 1667221"/>
              <a:gd name="connsiteX958" fmla="*/ 635077 w 1948239"/>
              <a:gd name="connsiteY958" fmla="*/ 515942 h 1667221"/>
              <a:gd name="connsiteX959" fmla="*/ 640811 w 1948239"/>
              <a:gd name="connsiteY959" fmla="*/ 523049 h 1667221"/>
              <a:gd name="connsiteX960" fmla="*/ 639378 w 1948239"/>
              <a:gd name="connsiteY960" fmla="*/ 517363 h 1667221"/>
              <a:gd name="connsiteX961" fmla="*/ 662316 w 1948239"/>
              <a:gd name="connsiteY961" fmla="*/ 534420 h 1667221"/>
              <a:gd name="connsiteX962" fmla="*/ 660881 w 1948239"/>
              <a:gd name="connsiteY962" fmla="*/ 517363 h 1667221"/>
              <a:gd name="connsiteX963" fmla="*/ 679519 w 1948239"/>
              <a:gd name="connsiteY963" fmla="*/ 540105 h 1667221"/>
              <a:gd name="connsiteX964" fmla="*/ 688120 w 1948239"/>
              <a:gd name="connsiteY964" fmla="*/ 528734 h 1667221"/>
              <a:gd name="connsiteX965" fmla="*/ 693855 w 1948239"/>
              <a:gd name="connsiteY965" fmla="*/ 541526 h 1667221"/>
              <a:gd name="connsiteX966" fmla="*/ 695287 w 1948239"/>
              <a:gd name="connsiteY966" fmla="*/ 535841 h 1667221"/>
              <a:gd name="connsiteX967" fmla="*/ 791338 w 1948239"/>
              <a:gd name="connsiteY967" fmla="*/ 584166 h 1667221"/>
              <a:gd name="connsiteX968" fmla="*/ 791338 w 1948239"/>
              <a:gd name="connsiteY968" fmla="*/ 581324 h 1667221"/>
              <a:gd name="connsiteX969" fmla="*/ 805674 w 1948239"/>
              <a:gd name="connsiteY969" fmla="*/ 604065 h 1667221"/>
              <a:gd name="connsiteX970" fmla="*/ 822877 w 1948239"/>
              <a:gd name="connsiteY970" fmla="*/ 592694 h 1667221"/>
              <a:gd name="connsiteX971" fmla="*/ 832911 w 1948239"/>
              <a:gd name="connsiteY971" fmla="*/ 609751 h 1667221"/>
              <a:gd name="connsiteX972" fmla="*/ 837213 w 1948239"/>
              <a:gd name="connsiteY972" fmla="*/ 596958 h 1667221"/>
              <a:gd name="connsiteX973" fmla="*/ 893122 w 1948239"/>
              <a:gd name="connsiteY973" fmla="*/ 621122 h 1667221"/>
              <a:gd name="connsiteX974" fmla="*/ 850114 w 1948239"/>
              <a:gd name="connsiteY974" fmla="*/ 623963 h 1667221"/>
              <a:gd name="connsiteX975" fmla="*/ 888822 w 1948239"/>
              <a:gd name="connsiteY975" fmla="*/ 639598 h 1667221"/>
              <a:gd name="connsiteX976" fmla="*/ 883087 w 1948239"/>
              <a:gd name="connsiteY976" fmla="*/ 631070 h 1667221"/>
              <a:gd name="connsiteX977" fmla="*/ 917493 w 1948239"/>
              <a:gd name="connsiteY977" fmla="*/ 635334 h 1667221"/>
              <a:gd name="connsiteX978" fmla="*/ 943298 w 1948239"/>
              <a:gd name="connsiteY978" fmla="*/ 668024 h 1667221"/>
              <a:gd name="connsiteX979" fmla="*/ 943298 w 1948239"/>
              <a:gd name="connsiteY979" fmla="*/ 649548 h 1667221"/>
              <a:gd name="connsiteX980" fmla="*/ 953332 w 1948239"/>
              <a:gd name="connsiteY980" fmla="*/ 653812 h 1667221"/>
              <a:gd name="connsiteX981" fmla="*/ 959067 w 1948239"/>
              <a:gd name="connsiteY981" fmla="*/ 653812 h 1667221"/>
              <a:gd name="connsiteX982" fmla="*/ 961934 w 1948239"/>
              <a:gd name="connsiteY982" fmla="*/ 653812 h 1667221"/>
              <a:gd name="connsiteX983" fmla="*/ 960501 w 1948239"/>
              <a:gd name="connsiteY983" fmla="*/ 660919 h 1667221"/>
              <a:gd name="connsiteX984" fmla="*/ 959067 w 1948239"/>
              <a:gd name="connsiteY984" fmla="*/ 665183 h 1667221"/>
              <a:gd name="connsiteX985" fmla="*/ 959067 w 1948239"/>
              <a:gd name="connsiteY985" fmla="*/ 662340 h 1667221"/>
              <a:gd name="connsiteX986" fmla="*/ 953332 w 1948239"/>
              <a:gd name="connsiteY986" fmla="*/ 660919 h 1667221"/>
              <a:gd name="connsiteX987" fmla="*/ 953332 w 1948239"/>
              <a:gd name="connsiteY987" fmla="*/ 662340 h 1667221"/>
              <a:gd name="connsiteX988" fmla="*/ 957634 w 1948239"/>
              <a:gd name="connsiteY988" fmla="*/ 666604 h 1667221"/>
              <a:gd name="connsiteX989" fmla="*/ 959067 w 1948239"/>
              <a:gd name="connsiteY989" fmla="*/ 665183 h 1667221"/>
              <a:gd name="connsiteX990" fmla="*/ 960501 w 1948239"/>
              <a:gd name="connsiteY990" fmla="*/ 668024 h 1667221"/>
              <a:gd name="connsiteX991" fmla="*/ 977702 w 1948239"/>
              <a:gd name="connsiteY991" fmla="*/ 675131 h 1667221"/>
              <a:gd name="connsiteX992" fmla="*/ 1007808 w 1948239"/>
              <a:gd name="connsiteY992" fmla="*/ 641020 h 1667221"/>
              <a:gd name="connsiteX993" fmla="*/ 998311 w 1948239"/>
              <a:gd name="connsiteY993" fmla="*/ 642086 h 1667221"/>
              <a:gd name="connsiteX994" fmla="*/ 995167 w 1948239"/>
              <a:gd name="connsiteY994" fmla="*/ 641769 h 1667221"/>
              <a:gd name="connsiteX995" fmla="*/ 1000641 w 1948239"/>
              <a:gd name="connsiteY995" fmla="*/ 639598 h 1667221"/>
              <a:gd name="connsiteX996" fmla="*/ 999207 w 1948239"/>
              <a:gd name="connsiteY996" fmla="*/ 638177 h 1667221"/>
              <a:gd name="connsiteX997" fmla="*/ 994471 w 1948239"/>
              <a:gd name="connsiteY997" fmla="*/ 641699 h 1667221"/>
              <a:gd name="connsiteX998" fmla="*/ 987738 w 1948239"/>
              <a:gd name="connsiteY998" fmla="*/ 641020 h 1667221"/>
              <a:gd name="connsiteX999" fmla="*/ 1026446 w 1948239"/>
              <a:gd name="connsiteY999" fmla="*/ 622543 h 1667221"/>
              <a:gd name="connsiteX1000" fmla="*/ 1013543 w 1948239"/>
              <a:gd name="connsiteY1000" fmla="*/ 618279 h 1667221"/>
              <a:gd name="connsiteX1001" fmla="*/ 1019277 w 1948239"/>
              <a:gd name="connsiteY1001" fmla="*/ 605487 h 1667221"/>
              <a:gd name="connsiteX1002" fmla="*/ 1025011 w 1948239"/>
              <a:gd name="connsiteY1002" fmla="*/ 608329 h 1667221"/>
              <a:gd name="connsiteX1003" fmla="*/ 1013543 w 1948239"/>
              <a:gd name="connsiteY1003" fmla="*/ 596958 h 1667221"/>
              <a:gd name="connsiteX1004" fmla="*/ 1019277 w 1948239"/>
              <a:gd name="connsiteY1004" fmla="*/ 579902 h 1667221"/>
              <a:gd name="connsiteX1005" fmla="*/ 1014977 w 1948239"/>
              <a:gd name="connsiteY1005" fmla="*/ 578481 h 1667221"/>
              <a:gd name="connsiteX1006" fmla="*/ 1019457 w 1948239"/>
              <a:gd name="connsiteY1006" fmla="*/ 562135 h 1667221"/>
              <a:gd name="connsiteX1007" fmla="*/ 1017325 w 1948239"/>
              <a:gd name="connsiteY1007" fmla="*/ 547713 h 1667221"/>
              <a:gd name="connsiteX1008" fmla="*/ 1025011 w 1948239"/>
              <a:gd name="connsiteY1008" fmla="*/ 554319 h 1667221"/>
              <a:gd name="connsiteX1009" fmla="*/ 1029313 w 1948239"/>
              <a:gd name="connsiteY1009" fmla="*/ 544369 h 1667221"/>
              <a:gd name="connsiteX1010" fmla="*/ 1020710 w 1948239"/>
              <a:gd name="connsiteY1010" fmla="*/ 537262 h 1667221"/>
              <a:gd name="connsiteX1011" fmla="*/ 1020710 w 1948239"/>
              <a:gd name="connsiteY1011" fmla="*/ 542948 h 1667221"/>
              <a:gd name="connsiteX1012" fmla="*/ 1014977 w 1948239"/>
              <a:gd name="connsiteY1012" fmla="*/ 538684 h 1667221"/>
              <a:gd name="connsiteX1013" fmla="*/ 1043649 w 1948239"/>
              <a:gd name="connsiteY1013" fmla="*/ 551476 h 1667221"/>
              <a:gd name="connsiteX1014" fmla="*/ 1056550 w 1948239"/>
              <a:gd name="connsiteY1014" fmla="*/ 541526 h 1667221"/>
              <a:gd name="connsiteX1015" fmla="*/ 1030746 w 1948239"/>
              <a:gd name="connsiteY1015" fmla="*/ 532998 h 1667221"/>
              <a:gd name="connsiteX1016" fmla="*/ 1053683 w 1948239"/>
              <a:gd name="connsiteY1016" fmla="*/ 518785 h 1667221"/>
              <a:gd name="connsiteX1017" fmla="*/ 1039347 w 1948239"/>
              <a:gd name="connsiteY1017" fmla="*/ 483252 h 1667221"/>
              <a:gd name="connsiteX1018" fmla="*/ 1046516 w 1948239"/>
              <a:gd name="connsiteY1018" fmla="*/ 480409 h 1667221"/>
              <a:gd name="connsiteX1019" fmla="*/ 1040781 w 1948239"/>
              <a:gd name="connsiteY1019" fmla="*/ 480409 h 1667221"/>
              <a:gd name="connsiteX1020" fmla="*/ 1060852 w 1948239"/>
              <a:gd name="connsiteY1020" fmla="*/ 471881 h 1667221"/>
              <a:gd name="connsiteX1021" fmla="*/ 1049381 w 1948239"/>
              <a:gd name="connsiteY1021" fmla="*/ 470459 h 1667221"/>
              <a:gd name="connsiteX1022" fmla="*/ 1075187 w 1948239"/>
              <a:gd name="connsiteY1022" fmla="*/ 446297 h 1667221"/>
              <a:gd name="connsiteX1023" fmla="*/ 1070886 w 1948239"/>
              <a:gd name="connsiteY1023" fmla="*/ 446297 h 1667221"/>
              <a:gd name="connsiteX1024" fmla="*/ 1076620 w 1948239"/>
              <a:gd name="connsiteY1024" fmla="*/ 442033 h 1667221"/>
              <a:gd name="connsiteX1025" fmla="*/ 1082355 w 1948239"/>
              <a:gd name="connsiteY1025" fmla="*/ 449140 h 1667221"/>
              <a:gd name="connsiteX1026" fmla="*/ 1089523 w 1948239"/>
              <a:gd name="connsiteY1026" fmla="*/ 422134 h 1667221"/>
              <a:gd name="connsiteX1027" fmla="*/ 1076620 w 1948239"/>
              <a:gd name="connsiteY1027" fmla="*/ 422134 h 1667221"/>
              <a:gd name="connsiteX1028" fmla="*/ 1095258 w 1948239"/>
              <a:gd name="connsiteY1028" fmla="*/ 415029 h 1667221"/>
              <a:gd name="connsiteX1029" fmla="*/ 1075187 w 1948239"/>
              <a:gd name="connsiteY1029" fmla="*/ 413606 h 1667221"/>
              <a:gd name="connsiteX1030" fmla="*/ 1079487 w 1948239"/>
              <a:gd name="connsiteY1030" fmla="*/ 403658 h 1667221"/>
              <a:gd name="connsiteX1031" fmla="*/ 1073753 w 1948239"/>
              <a:gd name="connsiteY1031" fmla="*/ 399394 h 1667221"/>
              <a:gd name="connsiteX1032" fmla="*/ 1078053 w 1948239"/>
              <a:gd name="connsiteY1032" fmla="*/ 388023 h 1667221"/>
              <a:gd name="connsiteX1033" fmla="*/ 1073753 w 1948239"/>
              <a:gd name="connsiteY1033" fmla="*/ 386601 h 1667221"/>
              <a:gd name="connsiteX1034" fmla="*/ 1083789 w 1948239"/>
              <a:gd name="connsiteY1034" fmla="*/ 369545 h 1667221"/>
              <a:gd name="connsiteX1035" fmla="*/ 1076620 w 1948239"/>
              <a:gd name="connsiteY1035" fmla="*/ 368125 h 1667221"/>
              <a:gd name="connsiteX1036" fmla="*/ 1083789 w 1948239"/>
              <a:gd name="connsiteY1036" fmla="*/ 353911 h 1667221"/>
              <a:gd name="connsiteX1037" fmla="*/ 1073753 w 1948239"/>
              <a:gd name="connsiteY1037" fmla="*/ 353911 h 1667221"/>
              <a:gd name="connsiteX1038" fmla="*/ 1086656 w 1948239"/>
              <a:gd name="connsiteY1038" fmla="*/ 338276 h 1667221"/>
              <a:gd name="connsiteX1039" fmla="*/ 1072320 w 1948239"/>
              <a:gd name="connsiteY1039" fmla="*/ 328327 h 1667221"/>
              <a:gd name="connsiteX1040" fmla="*/ 1079487 w 1948239"/>
              <a:gd name="connsiteY1040" fmla="*/ 319798 h 1667221"/>
              <a:gd name="connsiteX1041" fmla="*/ 1073753 w 1948239"/>
              <a:gd name="connsiteY1041" fmla="*/ 321220 h 1667221"/>
              <a:gd name="connsiteX1042" fmla="*/ 1078053 w 1948239"/>
              <a:gd name="connsiteY1042" fmla="*/ 322641 h 1667221"/>
              <a:gd name="connsiteX1043" fmla="*/ 1070886 w 1948239"/>
              <a:gd name="connsiteY1043" fmla="*/ 322641 h 1667221"/>
              <a:gd name="connsiteX1044" fmla="*/ 1076620 w 1948239"/>
              <a:gd name="connsiteY1044" fmla="*/ 312693 h 1667221"/>
              <a:gd name="connsiteX1045" fmla="*/ 1063717 w 1948239"/>
              <a:gd name="connsiteY1045" fmla="*/ 311270 h 1667221"/>
              <a:gd name="connsiteX1046" fmla="*/ 461537 w 1948239"/>
              <a:gd name="connsiteY1046" fmla="*/ 282944 h 1667221"/>
              <a:gd name="connsiteX1047" fmla="*/ 438676 w 1948239"/>
              <a:gd name="connsiteY1047" fmla="*/ 295636 h 1667221"/>
              <a:gd name="connsiteX1048" fmla="*/ 434815 w 1948239"/>
              <a:gd name="connsiteY1048" fmla="*/ 297805 h 1667221"/>
              <a:gd name="connsiteX1049" fmla="*/ 437243 w 1948239"/>
              <a:gd name="connsiteY1049" fmla="*/ 295636 h 1667221"/>
              <a:gd name="connsiteX1050" fmla="*/ 454446 w 1948239"/>
              <a:gd name="connsiteY1050" fmla="*/ 284799 h 1667221"/>
              <a:gd name="connsiteX1051" fmla="*/ 448532 w 1948239"/>
              <a:gd name="connsiteY1051" fmla="*/ 276980 h 1667221"/>
              <a:gd name="connsiteX1052" fmla="*/ 455879 w 1948239"/>
              <a:gd name="connsiteY1052" fmla="*/ 277157 h 1667221"/>
              <a:gd name="connsiteX1053" fmla="*/ 435808 w 1948239"/>
              <a:gd name="connsiteY1053" fmla="*/ 284264 h 1667221"/>
              <a:gd name="connsiteX1054" fmla="*/ 448532 w 1948239"/>
              <a:gd name="connsiteY1054" fmla="*/ 276980 h 1667221"/>
              <a:gd name="connsiteX1055" fmla="*/ 470216 w 1948239"/>
              <a:gd name="connsiteY1055" fmla="*/ 243047 h 1667221"/>
              <a:gd name="connsiteX1056" fmla="*/ 447278 w 1948239"/>
              <a:gd name="connsiteY1056" fmla="*/ 261524 h 1667221"/>
              <a:gd name="connsiteX1057" fmla="*/ 470216 w 1948239"/>
              <a:gd name="connsiteY1057" fmla="*/ 243047 h 1667221"/>
              <a:gd name="connsiteX1058" fmla="*/ 513221 w 1948239"/>
              <a:gd name="connsiteY1058" fmla="*/ 231676 h 1667221"/>
              <a:gd name="connsiteX1059" fmla="*/ 470214 w 1948239"/>
              <a:gd name="connsiteY1059" fmla="*/ 261524 h 1667221"/>
              <a:gd name="connsiteX1060" fmla="*/ 513221 w 1948239"/>
              <a:gd name="connsiteY1060" fmla="*/ 231676 h 1667221"/>
              <a:gd name="connsiteX1061" fmla="*/ 1733201 w 1948239"/>
              <a:gd name="connsiteY1061" fmla="*/ 220305 h 1667221"/>
              <a:gd name="connsiteX1062" fmla="*/ 1761873 w 1948239"/>
              <a:gd name="connsiteY1062" fmla="*/ 237360 h 1667221"/>
              <a:gd name="connsiteX1063" fmla="*/ 1750404 w 1948239"/>
              <a:gd name="connsiteY1063" fmla="*/ 245888 h 1667221"/>
              <a:gd name="connsiteX1064" fmla="*/ 1733201 w 1948239"/>
              <a:gd name="connsiteY1064" fmla="*/ 220305 h 1667221"/>
              <a:gd name="connsiteX1065" fmla="*/ 1609913 w 1948239"/>
              <a:gd name="connsiteY1065" fmla="*/ 98071 h 1667221"/>
              <a:gd name="connsiteX1066" fmla="*/ 1645752 w 1948239"/>
              <a:gd name="connsiteY1066" fmla="*/ 120812 h 1667221"/>
              <a:gd name="connsiteX1067" fmla="*/ 1624249 w 1948239"/>
              <a:gd name="connsiteY1067" fmla="*/ 113705 h 1667221"/>
              <a:gd name="connsiteX1068" fmla="*/ 1609913 w 1948239"/>
              <a:gd name="connsiteY1068" fmla="*/ 98071 h 1667221"/>
              <a:gd name="connsiteX1069" fmla="*/ 761232 w 1948239"/>
              <a:gd name="connsiteY1069" fmla="*/ 92384 h 1667221"/>
              <a:gd name="connsiteX1070" fmla="*/ 791339 w 1948239"/>
              <a:gd name="connsiteY1070" fmla="*/ 93806 h 1667221"/>
              <a:gd name="connsiteX1071" fmla="*/ 762667 w 1948239"/>
              <a:gd name="connsiteY1071" fmla="*/ 100913 h 1667221"/>
              <a:gd name="connsiteX1072" fmla="*/ 751198 w 1948239"/>
              <a:gd name="connsiteY1072" fmla="*/ 105177 h 1667221"/>
              <a:gd name="connsiteX1073" fmla="*/ 721092 w 1948239"/>
              <a:gd name="connsiteY1073" fmla="*/ 102334 h 1667221"/>
              <a:gd name="connsiteX1074" fmla="*/ 761232 w 1948239"/>
              <a:gd name="connsiteY1074" fmla="*/ 92384 h 1667221"/>
              <a:gd name="connsiteX1075" fmla="*/ 863017 w 1948239"/>
              <a:gd name="connsiteY1075" fmla="*/ 88122 h 1667221"/>
              <a:gd name="connsiteX1076" fmla="*/ 832912 w 1948239"/>
              <a:gd name="connsiteY1076" fmla="*/ 98071 h 1667221"/>
              <a:gd name="connsiteX1077" fmla="*/ 851548 w 1948239"/>
              <a:gd name="connsiteY1077" fmla="*/ 102335 h 1667221"/>
              <a:gd name="connsiteX1078" fmla="*/ 1396309 w 1948239"/>
              <a:gd name="connsiteY1078" fmla="*/ 69645 h 1667221"/>
              <a:gd name="connsiteX1079" fmla="*/ 1403478 w 1948239"/>
              <a:gd name="connsiteY1079" fmla="*/ 82436 h 1667221"/>
              <a:gd name="connsiteX1080" fmla="*/ 1430715 w 1948239"/>
              <a:gd name="connsiteY1080" fmla="*/ 100914 h 1667221"/>
              <a:gd name="connsiteX1081" fmla="*/ 1455087 w 1948239"/>
              <a:gd name="connsiteY1081" fmla="*/ 95229 h 1667221"/>
              <a:gd name="connsiteX1082" fmla="*/ 1467988 w 1948239"/>
              <a:gd name="connsiteY1082" fmla="*/ 102335 h 1667221"/>
              <a:gd name="connsiteX1083" fmla="*/ 1480891 w 1948239"/>
              <a:gd name="connsiteY1083" fmla="*/ 110863 h 1667221"/>
              <a:gd name="connsiteX1084" fmla="*/ 1506696 w 1948239"/>
              <a:gd name="connsiteY1084" fmla="*/ 120813 h 1667221"/>
              <a:gd name="connsiteX1085" fmla="*/ 1478024 w 1948239"/>
              <a:gd name="connsiteY1085" fmla="*/ 100914 h 1667221"/>
              <a:gd name="connsiteX1086" fmla="*/ 1518165 w 1948239"/>
              <a:gd name="connsiteY1086" fmla="*/ 116549 h 1667221"/>
              <a:gd name="connsiteX1087" fmla="*/ 1519597 w 1948239"/>
              <a:gd name="connsiteY1087" fmla="*/ 106599 h 1667221"/>
              <a:gd name="connsiteX1088" fmla="*/ 1460821 w 1948239"/>
              <a:gd name="connsiteY1088" fmla="*/ 89543 h 1667221"/>
              <a:gd name="connsiteX1089" fmla="*/ 1396309 w 1948239"/>
              <a:gd name="connsiteY1089" fmla="*/ 69645 h 1667221"/>
              <a:gd name="connsiteX1090" fmla="*/ 928245 w 1948239"/>
              <a:gd name="connsiteY1090" fmla="*/ 53654 h 1667221"/>
              <a:gd name="connsiteX1091" fmla="*/ 946166 w 1948239"/>
              <a:gd name="connsiteY1091" fmla="*/ 58273 h 1667221"/>
              <a:gd name="connsiteX1092" fmla="*/ 910325 w 1948239"/>
              <a:gd name="connsiteY1092" fmla="*/ 66801 h 1667221"/>
              <a:gd name="connsiteX1093" fmla="*/ 878786 w 1948239"/>
              <a:gd name="connsiteY1093" fmla="*/ 68223 h 1667221"/>
              <a:gd name="connsiteX1094" fmla="*/ 901723 w 1948239"/>
              <a:gd name="connsiteY1094" fmla="*/ 55430 h 1667221"/>
              <a:gd name="connsiteX1095" fmla="*/ 928245 w 1948239"/>
              <a:gd name="connsiteY1095" fmla="*/ 53654 h 1667221"/>
              <a:gd name="connsiteX1096" fmla="*/ 1191308 w 1948239"/>
              <a:gd name="connsiteY1096" fmla="*/ 31268 h 1667221"/>
              <a:gd name="connsiteX1097" fmla="*/ 1165503 w 1948239"/>
              <a:gd name="connsiteY1097" fmla="*/ 34111 h 1667221"/>
              <a:gd name="connsiteX1098" fmla="*/ 1184139 w 1948239"/>
              <a:gd name="connsiteY1098" fmla="*/ 35532 h 1667221"/>
              <a:gd name="connsiteX1099" fmla="*/ 1326065 w 1948239"/>
              <a:gd name="connsiteY1099" fmla="*/ 9949 h 1667221"/>
              <a:gd name="connsiteX1100" fmla="*/ 1376239 w 1948239"/>
              <a:gd name="connsiteY1100" fmla="*/ 31268 h 1667221"/>
              <a:gd name="connsiteX1101" fmla="*/ 1400611 w 1948239"/>
              <a:gd name="connsiteY1101" fmla="*/ 59696 h 1667221"/>
              <a:gd name="connsiteX1102" fmla="*/ 1420681 w 1948239"/>
              <a:gd name="connsiteY1102" fmla="*/ 59696 h 1667221"/>
              <a:gd name="connsiteX1103" fmla="*/ 1440751 w 1948239"/>
              <a:gd name="connsiteY1103" fmla="*/ 59696 h 1667221"/>
              <a:gd name="connsiteX1104" fmla="*/ 1490926 w 1948239"/>
              <a:gd name="connsiteY1104" fmla="*/ 75331 h 1667221"/>
              <a:gd name="connsiteX1105" fmla="*/ 1535367 w 1948239"/>
              <a:gd name="connsiteY1105" fmla="*/ 96650 h 1667221"/>
              <a:gd name="connsiteX1106" fmla="*/ 1571206 w 1948239"/>
              <a:gd name="connsiteY1106" fmla="*/ 123656 h 1667221"/>
              <a:gd name="connsiteX1107" fmla="*/ 1585542 w 1948239"/>
              <a:gd name="connsiteY1107" fmla="*/ 137868 h 1667221"/>
              <a:gd name="connsiteX1108" fmla="*/ 1597011 w 1948239"/>
              <a:gd name="connsiteY1108" fmla="*/ 152082 h 1667221"/>
              <a:gd name="connsiteX1109" fmla="*/ 1627117 w 1948239"/>
              <a:gd name="connsiteY1109" fmla="*/ 169138 h 1667221"/>
              <a:gd name="connsiteX1110" fmla="*/ 1640018 w 1948239"/>
              <a:gd name="connsiteY1110" fmla="*/ 166294 h 1667221"/>
              <a:gd name="connsiteX1111" fmla="*/ 1545402 w 1948239"/>
              <a:gd name="connsiteY1111" fmla="*/ 81015 h 1667221"/>
              <a:gd name="connsiteX1112" fmla="*/ 1568339 w 1948239"/>
              <a:gd name="connsiteY1112" fmla="*/ 108021 h 1667221"/>
              <a:gd name="connsiteX1113" fmla="*/ 1518165 w 1948239"/>
              <a:gd name="connsiteY1113" fmla="*/ 83859 h 1667221"/>
              <a:gd name="connsiteX1114" fmla="*/ 1472290 w 1948239"/>
              <a:gd name="connsiteY1114" fmla="*/ 59696 h 1667221"/>
              <a:gd name="connsiteX1115" fmla="*/ 1508129 w 1948239"/>
              <a:gd name="connsiteY1115" fmla="*/ 75331 h 1667221"/>
              <a:gd name="connsiteX1116" fmla="*/ 1543969 w 1948239"/>
              <a:gd name="connsiteY1116" fmla="*/ 92386 h 1667221"/>
              <a:gd name="connsiteX1117" fmla="*/ 1505261 w 1948239"/>
              <a:gd name="connsiteY1117" fmla="*/ 65381 h 1667221"/>
              <a:gd name="connsiteX1118" fmla="*/ 1548269 w 1948239"/>
              <a:gd name="connsiteY1118" fmla="*/ 78172 h 1667221"/>
              <a:gd name="connsiteX1119" fmla="*/ 1595578 w 1948239"/>
              <a:gd name="connsiteY1119" fmla="*/ 102335 h 1667221"/>
              <a:gd name="connsiteX1120" fmla="*/ 1591277 w 1948239"/>
              <a:gd name="connsiteY1120" fmla="*/ 99493 h 1667221"/>
              <a:gd name="connsiteX1121" fmla="*/ 1622815 w 1948239"/>
              <a:gd name="connsiteY1121" fmla="*/ 119392 h 1667221"/>
              <a:gd name="connsiteX1122" fmla="*/ 1641453 w 1948239"/>
              <a:gd name="connsiteY1122" fmla="*/ 132183 h 1667221"/>
              <a:gd name="connsiteX1123" fmla="*/ 1660088 w 1948239"/>
              <a:gd name="connsiteY1123" fmla="*/ 144975 h 1667221"/>
              <a:gd name="connsiteX1124" fmla="*/ 1687327 w 1948239"/>
              <a:gd name="connsiteY1124" fmla="*/ 169138 h 1667221"/>
              <a:gd name="connsiteX1125" fmla="*/ 1670124 w 1948239"/>
              <a:gd name="connsiteY1125" fmla="*/ 169138 h 1667221"/>
              <a:gd name="connsiteX1126" fmla="*/ 1637151 w 1948239"/>
              <a:gd name="connsiteY1126" fmla="*/ 150661 h 1667221"/>
              <a:gd name="connsiteX1127" fmla="*/ 1667257 w 1948239"/>
              <a:gd name="connsiteY1127" fmla="*/ 174824 h 1667221"/>
              <a:gd name="connsiteX1128" fmla="*/ 1697361 w 1948239"/>
              <a:gd name="connsiteY1128" fmla="*/ 201828 h 1667221"/>
              <a:gd name="connsiteX1129" fmla="*/ 1754705 w 1948239"/>
              <a:gd name="connsiteY1129" fmla="*/ 265789 h 1667221"/>
              <a:gd name="connsiteX1130" fmla="*/ 1807748 w 1948239"/>
              <a:gd name="connsiteY1130" fmla="*/ 334012 h 1667221"/>
              <a:gd name="connsiteX1131" fmla="*/ 1832118 w 1948239"/>
              <a:gd name="connsiteY1131" fmla="*/ 366703 h 1667221"/>
              <a:gd name="connsiteX1132" fmla="*/ 1857923 w 1948239"/>
              <a:gd name="connsiteY1132" fmla="*/ 396551 h 1667221"/>
              <a:gd name="connsiteX1133" fmla="*/ 1853623 w 1948239"/>
              <a:gd name="connsiteY1133" fmla="*/ 382337 h 1667221"/>
              <a:gd name="connsiteX1134" fmla="*/ 1847889 w 1948239"/>
              <a:gd name="connsiteY1134" fmla="*/ 368123 h 1667221"/>
              <a:gd name="connsiteX1135" fmla="*/ 1837853 w 1948239"/>
              <a:gd name="connsiteY1135" fmla="*/ 339697 h 1667221"/>
              <a:gd name="connsiteX1136" fmla="*/ 1867959 w 1948239"/>
              <a:gd name="connsiteY1136" fmla="*/ 397972 h 1667221"/>
              <a:gd name="connsiteX1137" fmla="*/ 1892329 w 1948239"/>
              <a:gd name="connsiteY1137" fmla="*/ 424978 h 1667221"/>
              <a:gd name="connsiteX1138" fmla="*/ 1881039 w 1948239"/>
              <a:gd name="connsiteY1138" fmla="*/ 389199 h 1667221"/>
              <a:gd name="connsiteX1139" fmla="*/ 1879634 w 1948239"/>
              <a:gd name="connsiteY1139" fmla="*/ 379503 h 1667221"/>
              <a:gd name="connsiteX1140" fmla="*/ 1892329 w 1948239"/>
              <a:gd name="connsiteY1140" fmla="*/ 423555 h 1667221"/>
              <a:gd name="connsiteX1141" fmla="*/ 1900930 w 1948239"/>
              <a:gd name="connsiteY1141" fmla="*/ 456247 h 1667221"/>
              <a:gd name="connsiteX1142" fmla="*/ 1906665 w 1948239"/>
              <a:gd name="connsiteY1142" fmla="*/ 486094 h 1667221"/>
              <a:gd name="connsiteX1143" fmla="*/ 1925302 w 1948239"/>
              <a:gd name="connsiteY1143" fmla="*/ 504572 h 1667221"/>
              <a:gd name="connsiteX1144" fmla="*/ 1910966 w 1948239"/>
              <a:gd name="connsiteY1144" fmla="*/ 505993 h 1667221"/>
              <a:gd name="connsiteX1145" fmla="*/ 1923868 w 1948239"/>
              <a:gd name="connsiteY1145" fmla="*/ 569952 h 1667221"/>
              <a:gd name="connsiteX1146" fmla="*/ 1931036 w 1948239"/>
              <a:gd name="connsiteY1146" fmla="*/ 561424 h 1667221"/>
              <a:gd name="connsiteX1147" fmla="*/ 1932469 w 1948239"/>
              <a:gd name="connsiteY1147" fmla="*/ 525891 h 1667221"/>
              <a:gd name="connsiteX1148" fmla="*/ 1933903 w 1948239"/>
              <a:gd name="connsiteY1148" fmla="*/ 633914 h 1667221"/>
              <a:gd name="connsiteX1149" fmla="*/ 1936771 w 1948239"/>
              <a:gd name="connsiteY1149" fmla="*/ 631071 h 1667221"/>
              <a:gd name="connsiteX1150" fmla="*/ 1935336 w 1948239"/>
              <a:gd name="connsiteY1150" fmla="*/ 666604 h 1667221"/>
              <a:gd name="connsiteX1151" fmla="*/ 1941071 w 1948239"/>
              <a:gd name="connsiteY1151" fmla="*/ 636755 h 1667221"/>
              <a:gd name="connsiteX1152" fmla="*/ 1933903 w 1948239"/>
              <a:gd name="connsiteY1152" fmla="*/ 713508 h 1667221"/>
              <a:gd name="connsiteX1153" fmla="*/ 1932469 w 1948239"/>
              <a:gd name="connsiteY1153" fmla="*/ 783152 h 1667221"/>
              <a:gd name="connsiteX1154" fmla="*/ 1922435 w 1948239"/>
              <a:gd name="connsiteY1154" fmla="*/ 813001 h 1667221"/>
              <a:gd name="connsiteX1155" fmla="*/ 1928169 w 1948239"/>
              <a:gd name="connsiteY1155" fmla="*/ 815844 h 1667221"/>
              <a:gd name="connsiteX1156" fmla="*/ 1916700 w 1948239"/>
              <a:gd name="connsiteY1156" fmla="*/ 844270 h 1667221"/>
              <a:gd name="connsiteX1157" fmla="*/ 1926735 w 1948239"/>
              <a:gd name="connsiteY1157" fmla="*/ 881224 h 1667221"/>
              <a:gd name="connsiteX1158" fmla="*/ 1926735 w 1948239"/>
              <a:gd name="connsiteY1158" fmla="*/ 878381 h 1667221"/>
              <a:gd name="connsiteX1159" fmla="*/ 1932469 w 1948239"/>
              <a:gd name="connsiteY1159" fmla="*/ 898280 h 1667221"/>
              <a:gd name="connsiteX1160" fmla="*/ 1908099 w 1948239"/>
              <a:gd name="connsiteY1160" fmla="*/ 955134 h 1667221"/>
              <a:gd name="connsiteX1161" fmla="*/ 1873693 w 1948239"/>
              <a:gd name="connsiteY1161" fmla="*/ 1010566 h 1667221"/>
              <a:gd name="connsiteX1162" fmla="*/ 1836420 w 1948239"/>
              <a:gd name="connsiteY1162" fmla="*/ 1044677 h 1667221"/>
              <a:gd name="connsiteX1163" fmla="*/ 1836420 w 1948239"/>
              <a:gd name="connsiteY1163" fmla="*/ 1067419 h 1667221"/>
              <a:gd name="connsiteX1164" fmla="*/ 1820650 w 1948239"/>
              <a:gd name="connsiteY1164" fmla="*/ 1127114 h 1667221"/>
              <a:gd name="connsiteX1165" fmla="*/ 1833553 w 1948239"/>
              <a:gd name="connsiteY1165" fmla="*/ 1112902 h 1667221"/>
              <a:gd name="connsiteX1166" fmla="*/ 1816350 w 1948239"/>
              <a:gd name="connsiteY1166" fmla="*/ 1137064 h 1667221"/>
              <a:gd name="connsiteX1167" fmla="*/ 1820650 w 1948239"/>
              <a:gd name="connsiteY1167" fmla="*/ 1145592 h 1667221"/>
              <a:gd name="connsiteX1168" fmla="*/ 1793412 w 1948239"/>
              <a:gd name="connsiteY1168" fmla="*/ 1182546 h 1667221"/>
              <a:gd name="connsiteX1169" fmla="*/ 1817783 w 1948239"/>
              <a:gd name="connsiteY1169" fmla="*/ 1168334 h 1667221"/>
              <a:gd name="connsiteX1170" fmla="*/ 1781944 w 1948239"/>
              <a:gd name="connsiteY1170" fmla="*/ 1213816 h 1667221"/>
              <a:gd name="connsiteX1171" fmla="*/ 1800579 w 1948239"/>
              <a:gd name="connsiteY1171" fmla="*/ 1202445 h 1667221"/>
              <a:gd name="connsiteX1172" fmla="*/ 1777642 w 1948239"/>
              <a:gd name="connsiteY1172" fmla="*/ 1220923 h 1667221"/>
              <a:gd name="connsiteX1173" fmla="*/ 1756139 w 1948239"/>
              <a:gd name="connsiteY1173" fmla="*/ 1249349 h 1667221"/>
              <a:gd name="connsiteX1174" fmla="*/ 1769041 w 1948239"/>
              <a:gd name="connsiteY1174" fmla="*/ 1225187 h 1667221"/>
              <a:gd name="connsiteX1175" fmla="*/ 1780509 w 1948239"/>
              <a:gd name="connsiteY1175" fmla="*/ 1201024 h 1667221"/>
              <a:gd name="connsiteX1176" fmla="*/ 1743236 w 1948239"/>
              <a:gd name="connsiteY1176" fmla="*/ 1233714 h 1667221"/>
              <a:gd name="connsiteX1177" fmla="*/ 1717432 w 1948239"/>
              <a:gd name="connsiteY1177" fmla="*/ 1240821 h 1667221"/>
              <a:gd name="connsiteX1178" fmla="*/ 1683026 w 1948239"/>
              <a:gd name="connsiteY1178" fmla="*/ 1276355 h 1667221"/>
              <a:gd name="connsiteX1179" fmla="*/ 1667257 w 1948239"/>
              <a:gd name="connsiteY1179" fmla="*/ 1296253 h 1667221"/>
              <a:gd name="connsiteX1180" fmla="*/ 1650054 w 1948239"/>
              <a:gd name="connsiteY1180" fmla="*/ 1314731 h 1667221"/>
              <a:gd name="connsiteX1181" fmla="*/ 1578375 w 1948239"/>
              <a:gd name="connsiteY1181" fmla="*/ 1367320 h 1667221"/>
              <a:gd name="connsiteX1182" fmla="*/ 1578375 w 1948239"/>
              <a:gd name="connsiteY1182" fmla="*/ 1392903 h 1667221"/>
              <a:gd name="connsiteX1183" fmla="*/ 1618515 w 1948239"/>
              <a:gd name="connsiteY1183" fmla="*/ 1365897 h 1667221"/>
              <a:gd name="connsiteX1184" fmla="*/ 1651487 w 1948239"/>
              <a:gd name="connsiteY1184" fmla="*/ 1353106 h 1667221"/>
              <a:gd name="connsiteX1185" fmla="*/ 1678726 w 1948239"/>
              <a:gd name="connsiteY1185" fmla="*/ 1310465 h 1667221"/>
              <a:gd name="connsiteX1186" fmla="*/ 1711697 w 1948239"/>
              <a:gd name="connsiteY1186" fmla="*/ 1264984 h 1667221"/>
              <a:gd name="connsiteX1187" fmla="*/ 1680159 w 1948239"/>
              <a:gd name="connsiteY1187" fmla="*/ 1311888 h 1667221"/>
              <a:gd name="connsiteX1188" fmla="*/ 1726033 w 1948239"/>
              <a:gd name="connsiteY1188" fmla="*/ 1289146 h 1667221"/>
              <a:gd name="connsiteX1189" fmla="*/ 1645596 w 1948239"/>
              <a:gd name="connsiteY1189" fmla="*/ 1383687 h 1667221"/>
              <a:gd name="connsiteX1190" fmla="*/ 1624252 w 1948239"/>
              <a:gd name="connsiteY1190" fmla="*/ 1405694 h 1667221"/>
              <a:gd name="connsiteX1191" fmla="*/ 1624250 w 1948239"/>
              <a:gd name="connsiteY1191" fmla="*/ 1405696 h 1667221"/>
              <a:gd name="connsiteX1192" fmla="*/ 1562605 w 1948239"/>
              <a:gd name="connsiteY1192" fmla="*/ 1445493 h 1667221"/>
              <a:gd name="connsiteX1193" fmla="*/ 1505261 w 1948239"/>
              <a:gd name="connsiteY1193" fmla="*/ 1454021 h 1667221"/>
              <a:gd name="connsiteX1194" fmla="*/ 1473723 w 1948239"/>
              <a:gd name="connsiteY1194" fmla="*/ 1483868 h 1667221"/>
              <a:gd name="connsiteX1195" fmla="*/ 1436449 w 1948239"/>
              <a:gd name="connsiteY1195" fmla="*/ 1502346 h 1667221"/>
              <a:gd name="connsiteX1196" fmla="*/ 1436449 w 1948239"/>
              <a:gd name="connsiteY1196" fmla="*/ 1526508 h 1667221"/>
              <a:gd name="connsiteX1197" fmla="*/ 1478024 w 1948239"/>
              <a:gd name="connsiteY1197" fmla="*/ 1502346 h 1667221"/>
              <a:gd name="connsiteX1198" fmla="*/ 1532500 w 1948239"/>
              <a:gd name="connsiteY1198" fmla="*/ 1482447 h 1667221"/>
              <a:gd name="connsiteX1199" fmla="*/ 1500961 w 1948239"/>
              <a:gd name="connsiteY1199" fmla="*/ 1508031 h 1667221"/>
              <a:gd name="connsiteX1200" fmla="*/ 1469423 w 1948239"/>
              <a:gd name="connsiteY1200" fmla="*/ 1532194 h 1667221"/>
              <a:gd name="connsiteX1201" fmla="*/ 1445051 w 1948239"/>
              <a:gd name="connsiteY1201" fmla="*/ 1530772 h 1667221"/>
              <a:gd name="connsiteX1202" fmla="*/ 1440751 w 1948239"/>
              <a:gd name="connsiteY1202" fmla="*/ 1544986 h 1667221"/>
              <a:gd name="connsiteX1203" fmla="*/ 1369072 w 1948239"/>
              <a:gd name="connsiteY1203" fmla="*/ 1577676 h 1667221"/>
              <a:gd name="connsiteX1204" fmla="*/ 1318896 w 1948239"/>
              <a:gd name="connsiteY1204" fmla="*/ 1604682 h 1667221"/>
              <a:gd name="connsiteX1205" fmla="*/ 1274455 w 1948239"/>
              <a:gd name="connsiteY1205" fmla="*/ 1610367 h 1667221"/>
              <a:gd name="connsiteX1206" fmla="*/ 1330365 w 1948239"/>
              <a:gd name="connsiteY1206" fmla="*/ 1594732 h 1667221"/>
              <a:gd name="connsiteX1207" fmla="*/ 1330365 w 1948239"/>
              <a:gd name="connsiteY1207" fmla="*/ 1563462 h 1667221"/>
              <a:gd name="connsiteX1208" fmla="*/ 1304560 w 1948239"/>
              <a:gd name="connsiteY1208" fmla="*/ 1571992 h 1667221"/>
              <a:gd name="connsiteX1209" fmla="*/ 1275888 w 1948239"/>
              <a:gd name="connsiteY1209" fmla="*/ 1581940 h 1667221"/>
              <a:gd name="connsiteX1210" fmla="*/ 1214245 w 1948239"/>
              <a:gd name="connsiteY1210" fmla="*/ 1604682 h 1667221"/>
              <a:gd name="connsiteX1211" fmla="*/ 1149733 w 1948239"/>
              <a:gd name="connsiteY1211" fmla="*/ 1621737 h 1667221"/>
              <a:gd name="connsiteX1212" fmla="*/ 1088090 w 1948239"/>
              <a:gd name="connsiteY1212" fmla="*/ 1627424 h 1667221"/>
              <a:gd name="connsiteX1213" fmla="*/ 1133853 w 1948239"/>
              <a:gd name="connsiteY1213" fmla="*/ 1628622 h 1667221"/>
              <a:gd name="connsiteX1214" fmla="*/ 1135061 w 1948239"/>
              <a:gd name="connsiteY1214" fmla="*/ 1629244 h 1667221"/>
              <a:gd name="connsiteX1215" fmla="*/ 1106726 w 1948239"/>
              <a:gd name="connsiteY1215" fmla="*/ 1631687 h 1667221"/>
              <a:gd name="connsiteX1216" fmla="*/ 1103859 w 1948239"/>
              <a:gd name="connsiteY1216" fmla="*/ 1634529 h 1667221"/>
              <a:gd name="connsiteX1217" fmla="*/ 1136832 w 1948239"/>
              <a:gd name="connsiteY1217" fmla="*/ 1631687 h 1667221"/>
              <a:gd name="connsiteX1218" fmla="*/ 1137849 w 1948239"/>
              <a:gd name="connsiteY1218" fmla="*/ 1630679 h 1667221"/>
              <a:gd name="connsiteX1219" fmla="*/ 1142566 w 1948239"/>
              <a:gd name="connsiteY1219" fmla="*/ 1633108 h 1667221"/>
              <a:gd name="connsiteX1220" fmla="*/ 953333 w 1948239"/>
              <a:gd name="connsiteY1220" fmla="*/ 1635951 h 1667221"/>
              <a:gd name="connsiteX1221" fmla="*/ 966235 w 1948239"/>
              <a:gd name="connsiteY1221" fmla="*/ 1648743 h 1667221"/>
              <a:gd name="connsiteX1222" fmla="*/ 927529 w 1948239"/>
              <a:gd name="connsiteY1222" fmla="*/ 1648743 h 1667221"/>
              <a:gd name="connsiteX1223" fmla="*/ 885954 w 1948239"/>
              <a:gd name="connsiteY1223" fmla="*/ 1653007 h 1667221"/>
              <a:gd name="connsiteX1224" fmla="*/ 883087 w 1948239"/>
              <a:gd name="connsiteY1224" fmla="*/ 1647322 h 1667221"/>
              <a:gd name="connsiteX1225" fmla="*/ 847248 w 1948239"/>
              <a:gd name="connsiteY1225" fmla="*/ 1662957 h 1667221"/>
              <a:gd name="connsiteX1226" fmla="*/ 742596 w 1948239"/>
              <a:gd name="connsiteY1226" fmla="*/ 1661535 h 1667221"/>
              <a:gd name="connsiteX1227" fmla="*/ 748330 w 1948239"/>
              <a:gd name="connsiteY1227" fmla="*/ 1667221 h 1667221"/>
              <a:gd name="connsiteX1228" fmla="*/ 650668 w 1948239"/>
              <a:gd name="connsiteY1228" fmla="*/ 1657271 h 1667221"/>
              <a:gd name="connsiteX1229" fmla="*/ 582677 w 1948239"/>
              <a:gd name="connsiteY1229" fmla="*/ 1650706 h 1667221"/>
              <a:gd name="connsiteX1230" fmla="*/ 591981 w 1948239"/>
              <a:gd name="connsiteY1230" fmla="*/ 1650719 h 1667221"/>
              <a:gd name="connsiteX1231" fmla="*/ 597805 w 1948239"/>
              <a:gd name="connsiteY1231" fmla="*/ 1644479 h 1667221"/>
              <a:gd name="connsiteX1232" fmla="*/ 559097 w 1948239"/>
              <a:gd name="connsiteY1232" fmla="*/ 1634529 h 1667221"/>
              <a:gd name="connsiteX1233" fmla="*/ 520391 w 1948239"/>
              <a:gd name="connsiteY1233" fmla="*/ 1621737 h 1667221"/>
              <a:gd name="connsiteX1234" fmla="*/ 500321 w 1948239"/>
              <a:gd name="connsiteY1234" fmla="*/ 1627424 h 1667221"/>
              <a:gd name="connsiteX1235" fmla="*/ 528993 w 1948239"/>
              <a:gd name="connsiteY1235" fmla="*/ 1634529 h 1667221"/>
              <a:gd name="connsiteX1236" fmla="*/ 517524 w 1948239"/>
              <a:gd name="connsiteY1236" fmla="*/ 1637372 h 1667221"/>
              <a:gd name="connsiteX1237" fmla="*/ 530425 w 1948239"/>
              <a:gd name="connsiteY1237" fmla="*/ 1608946 h 1667221"/>
              <a:gd name="connsiteX1238" fmla="*/ 488852 w 1948239"/>
              <a:gd name="connsiteY1238" fmla="*/ 1593311 h 1667221"/>
              <a:gd name="connsiteX1239" fmla="*/ 457314 w 1948239"/>
              <a:gd name="connsiteY1239" fmla="*/ 1576256 h 1667221"/>
              <a:gd name="connsiteX1240" fmla="*/ 464481 w 1948239"/>
              <a:gd name="connsiteY1240" fmla="*/ 1607525 h 1667221"/>
              <a:gd name="connsiteX1241" fmla="*/ 438676 w 1948239"/>
              <a:gd name="connsiteY1241" fmla="*/ 1600418 h 1667221"/>
              <a:gd name="connsiteX1242" fmla="*/ 405705 w 1948239"/>
              <a:gd name="connsiteY1242" fmla="*/ 1583361 h 1667221"/>
              <a:gd name="connsiteX1243" fmla="*/ 352661 w 1948239"/>
              <a:gd name="connsiteY1243" fmla="*/ 1542143 h 1667221"/>
              <a:gd name="connsiteX1244" fmla="*/ 265213 w 1948239"/>
              <a:gd name="connsiteY1244" fmla="*/ 1508031 h 1667221"/>
              <a:gd name="connsiteX1245" fmla="*/ 245143 w 1948239"/>
              <a:gd name="connsiteY1245" fmla="*/ 1493818 h 1667221"/>
              <a:gd name="connsiteX1246" fmla="*/ 227940 w 1948239"/>
              <a:gd name="connsiteY1246" fmla="*/ 1482447 h 1667221"/>
              <a:gd name="connsiteX1247" fmla="*/ 206436 w 1948239"/>
              <a:gd name="connsiteY1247" fmla="*/ 1476763 h 1667221"/>
              <a:gd name="connsiteX1248" fmla="*/ 187800 w 1948239"/>
              <a:gd name="connsiteY1248" fmla="*/ 1451178 h 1667221"/>
              <a:gd name="connsiteX1249" fmla="*/ 192100 w 1948239"/>
              <a:gd name="connsiteY1249" fmla="*/ 1462549 h 1667221"/>
              <a:gd name="connsiteX1250" fmla="*/ 156261 w 1948239"/>
              <a:gd name="connsiteY1250" fmla="*/ 1421329 h 1667221"/>
              <a:gd name="connsiteX1251" fmla="*/ 137624 w 1948239"/>
              <a:gd name="connsiteY1251" fmla="*/ 1387218 h 1667221"/>
              <a:gd name="connsiteX1252" fmla="*/ 140491 w 1948239"/>
              <a:gd name="connsiteY1252" fmla="*/ 1407117 h 1667221"/>
              <a:gd name="connsiteX1253" fmla="*/ 108952 w 1948239"/>
              <a:gd name="connsiteY1253" fmla="*/ 1364477 h 1667221"/>
              <a:gd name="connsiteX1254" fmla="*/ 98918 w 1948239"/>
              <a:gd name="connsiteY1254" fmla="*/ 1343157 h 1667221"/>
              <a:gd name="connsiteX1255" fmla="*/ 90316 w 1948239"/>
              <a:gd name="connsiteY1255" fmla="*/ 1321836 h 1667221"/>
              <a:gd name="connsiteX1256" fmla="*/ 80281 w 1948239"/>
              <a:gd name="connsiteY1256" fmla="*/ 1300517 h 1667221"/>
              <a:gd name="connsiteX1257" fmla="*/ 73113 w 1948239"/>
              <a:gd name="connsiteY1257" fmla="*/ 1279198 h 1667221"/>
              <a:gd name="connsiteX1258" fmla="*/ 63078 w 1948239"/>
              <a:gd name="connsiteY1258" fmla="*/ 1256456 h 1667221"/>
              <a:gd name="connsiteX1259" fmla="*/ 51609 w 1948239"/>
              <a:gd name="connsiteY1259" fmla="*/ 1232293 h 1667221"/>
              <a:gd name="connsiteX1260" fmla="*/ 53043 w 1948239"/>
              <a:gd name="connsiteY1260" fmla="*/ 1246506 h 1667221"/>
              <a:gd name="connsiteX1261" fmla="*/ 44442 w 1948239"/>
              <a:gd name="connsiteY1261" fmla="*/ 1212395 h 1667221"/>
              <a:gd name="connsiteX1262" fmla="*/ 60210 w 1948239"/>
              <a:gd name="connsiteY1262" fmla="*/ 1235135 h 1667221"/>
              <a:gd name="connsiteX1263" fmla="*/ 45875 w 1948239"/>
              <a:gd name="connsiteY1263" fmla="*/ 1162648 h 1667221"/>
              <a:gd name="connsiteX1264" fmla="*/ 27239 w 1948239"/>
              <a:gd name="connsiteY1264" fmla="*/ 1073105 h 1667221"/>
              <a:gd name="connsiteX1265" fmla="*/ 17203 w 1948239"/>
              <a:gd name="connsiteY1265" fmla="*/ 1101531 h 1667221"/>
              <a:gd name="connsiteX1266" fmla="*/ 28672 w 1948239"/>
              <a:gd name="connsiteY1266" fmla="*/ 1017673 h 1667221"/>
              <a:gd name="connsiteX1267" fmla="*/ 11469 w 1948239"/>
              <a:gd name="connsiteY1267" fmla="*/ 1053206 h 1667221"/>
              <a:gd name="connsiteX1268" fmla="*/ 11469 w 1948239"/>
              <a:gd name="connsiteY1268" fmla="*/ 989245 h 1667221"/>
              <a:gd name="connsiteX1269" fmla="*/ 4301 w 1948239"/>
              <a:gd name="connsiteY1269" fmla="*/ 976453 h 1667221"/>
              <a:gd name="connsiteX1270" fmla="*/ 5734 w 1948239"/>
              <a:gd name="connsiteY1270" fmla="*/ 903966 h 1667221"/>
              <a:gd name="connsiteX1271" fmla="*/ 0 w 1948239"/>
              <a:gd name="connsiteY1271" fmla="*/ 909651 h 1667221"/>
              <a:gd name="connsiteX1272" fmla="*/ 10036 w 1948239"/>
              <a:gd name="connsiteY1272" fmla="*/ 795945 h 1667221"/>
              <a:gd name="connsiteX1273" fmla="*/ 1434 w 1948239"/>
              <a:gd name="connsiteY1273" fmla="*/ 801630 h 1667221"/>
              <a:gd name="connsiteX1274" fmla="*/ 11469 w 1948239"/>
              <a:gd name="connsiteY1274" fmla="*/ 712086 h 1667221"/>
              <a:gd name="connsiteX1275" fmla="*/ 0 w 1948239"/>
              <a:gd name="connsiteY1275" fmla="*/ 730563 h 1667221"/>
              <a:gd name="connsiteX1276" fmla="*/ 20070 w 1948239"/>
              <a:gd name="connsiteY1276" fmla="*/ 622543 h 1667221"/>
              <a:gd name="connsiteX1277" fmla="*/ 5734 w 1948239"/>
              <a:gd name="connsiteY1277" fmla="*/ 599801 h 1667221"/>
              <a:gd name="connsiteX1278" fmla="*/ 20070 w 1948239"/>
              <a:gd name="connsiteY1278" fmla="*/ 540105 h 1667221"/>
              <a:gd name="connsiteX1279" fmla="*/ 11469 w 1948239"/>
              <a:gd name="connsiteY1279" fmla="*/ 557161 h 1667221"/>
              <a:gd name="connsiteX1280" fmla="*/ 15770 w 1948239"/>
              <a:gd name="connsiteY1280" fmla="*/ 557161 h 1667221"/>
              <a:gd name="connsiteX1281" fmla="*/ 7169 w 1948239"/>
              <a:gd name="connsiteY1281" fmla="*/ 572795 h 1667221"/>
              <a:gd name="connsiteX1282" fmla="*/ 22937 w 1948239"/>
              <a:gd name="connsiteY1282" fmla="*/ 504572 h 1667221"/>
              <a:gd name="connsiteX1283" fmla="*/ 7169 w 1948239"/>
              <a:gd name="connsiteY1283" fmla="*/ 521627 h 1667221"/>
              <a:gd name="connsiteX1284" fmla="*/ 55910 w 1948239"/>
              <a:gd name="connsiteY1284" fmla="*/ 379494 h 1667221"/>
              <a:gd name="connsiteX1285" fmla="*/ 73113 w 1948239"/>
              <a:gd name="connsiteY1285" fmla="*/ 386601 h 1667221"/>
              <a:gd name="connsiteX1286" fmla="*/ 63078 w 1948239"/>
              <a:gd name="connsiteY1286" fmla="*/ 436348 h 1667221"/>
              <a:gd name="connsiteX1287" fmla="*/ 88882 w 1948239"/>
              <a:gd name="connsiteY1287" fmla="*/ 393708 h 1667221"/>
              <a:gd name="connsiteX1288" fmla="*/ 81715 w 1948239"/>
              <a:gd name="connsiteY1288" fmla="*/ 427821 h 1667221"/>
              <a:gd name="connsiteX1289" fmla="*/ 84582 w 1948239"/>
              <a:gd name="connsiteY1289" fmla="*/ 426398 h 1667221"/>
              <a:gd name="connsiteX1290" fmla="*/ 78848 w 1948239"/>
              <a:gd name="connsiteY1290" fmla="*/ 451983 h 1667221"/>
              <a:gd name="connsiteX1291" fmla="*/ 110387 w 1948239"/>
              <a:gd name="connsiteY1291" fmla="*/ 454825 h 1667221"/>
              <a:gd name="connsiteX1292" fmla="*/ 86015 w 1948239"/>
              <a:gd name="connsiteY1292" fmla="*/ 500308 h 1667221"/>
              <a:gd name="connsiteX1293" fmla="*/ 86015 w 1948239"/>
              <a:gd name="connsiteY1293" fmla="*/ 540105 h 1667221"/>
              <a:gd name="connsiteX1294" fmla="*/ 106085 w 1948239"/>
              <a:gd name="connsiteY1294" fmla="*/ 496044 h 1667221"/>
              <a:gd name="connsiteX1295" fmla="*/ 114687 w 1948239"/>
              <a:gd name="connsiteY1295" fmla="*/ 547212 h 1667221"/>
              <a:gd name="connsiteX1296" fmla="*/ 117554 w 1948239"/>
              <a:gd name="connsiteY1296" fmla="*/ 683659 h 1667221"/>
              <a:gd name="connsiteX1297" fmla="*/ 97484 w 1948239"/>
              <a:gd name="connsiteY1297" fmla="*/ 696451 h 1667221"/>
              <a:gd name="connsiteX1298" fmla="*/ 101785 w 1948239"/>
              <a:gd name="connsiteY1298" fmla="*/ 737670 h 1667221"/>
              <a:gd name="connsiteX1299" fmla="*/ 86015 w 1948239"/>
              <a:gd name="connsiteY1299" fmla="*/ 751883 h 1667221"/>
              <a:gd name="connsiteX1300" fmla="*/ 91749 w 1948239"/>
              <a:gd name="connsiteY1300" fmla="*/ 777468 h 1667221"/>
              <a:gd name="connsiteX1301" fmla="*/ 110387 w 1948239"/>
              <a:gd name="connsiteY1301" fmla="*/ 760412 h 1667221"/>
              <a:gd name="connsiteX1302" fmla="*/ 101785 w 1948239"/>
              <a:gd name="connsiteY1302" fmla="*/ 818686 h 1667221"/>
              <a:gd name="connsiteX1303" fmla="*/ 108952 w 1948239"/>
              <a:gd name="connsiteY1303" fmla="*/ 803051 h 1667221"/>
              <a:gd name="connsiteX1304" fmla="*/ 107519 w 1948239"/>
              <a:gd name="connsiteY1304" fmla="*/ 915337 h 1667221"/>
              <a:gd name="connsiteX1305" fmla="*/ 111819 w 1948239"/>
              <a:gd name="connsiteY1305" fmla="*/ 1020514 h 1667221"/>
              <a:gd name="connsiteX1306" fmla="*/ 118988 w 1948239"/>
              <a:gd name="connsiteY1306" fmla="*/ 1011987 h 1667221"/>
              <a:gd name="connsiteX1307" fmla="*/ 117554 w 1948239"/>
              <a:gd name="connsiteY1307" fmla="*/ 1038992 h 1667221"/>
              <a:gd name="connsiteX1308" fmla="*/ 121855 w 1948239"/>
              <a:gd name="connsiteY1308" fmla="*/ 1033306 h 1667221"/>
              <a:gd name="connsiteX1309" fmla="*/ 120421 w 1948239"/>
              <a:gd name="connsiteY1309" fmla="*/ 1095845 h 1667221"/>
              <a:gd name="connsiteX1310" fmla="*/ 133324 w 1948239"/>
              <a:gd name="connsiteY1310" fmla="*/ 1186810 h 1667221"/>
              <a:gd name="connsiteX1311" fmla="*/ 136191 w 1948239"/>
              <a:gd name="connsiteY1311" fmla="*/ 1158384 h 1667221"/>
              <a:gd name="connsiteX1312" fmla="*/ 139058 w 1948239"/>
              <a:gd name="connsiteY1312" fmla="*/ 1206709 h 1667221"/>
              <a:gd name="connsiteX1313" fmla="*/ 149093 w 1948239"/>
              <a:gd name="connsiteY1313" fmla="*/ 1198181 h 1667221"/>
              <a:gd name="connsiteX1314" fmla="*/ 159128 w 1948239"/>
              <a:gd name="connsiteY1314" fmla="*/ 1243664 h 1667221"/>
              <a:gd name="connsiteX1315" fmla="*/ 166296 w 1948239"/>
              <a:gd name="connsiteY1315" fmla="*/ 1257877 h 1667221"/>
              <a:gd name="connsiteX1316" fmla="*/ 174897 w 1948239"/>
              <a:gd name="connsiteY1316" fmla="*/ 1272091 h 1667221"/>
              <a:gd name="connsiteX1317" fmla="*/ 183499 w 1948239"/>
              <a:gd name="connsiteY1317" fmla="*/ 1287725 h 1667221"/>
              <a:gd name="connsiteX1318" fmla="*/ 192100 w 1948239"/>
              <a:gd name="connsiteY1318" fmla="*/ 1301938 h 1667221"/>
              <a:gd name="connsiteX1319" fmla="*/ 199269 w 1948239"/>
              <a:gd name="connsiteY1319" fmla="*/ 1297674 h 1667221"/>
              <a:gd name="connsiteX1320" fmla="*/ 212170 w 1948239"/>
              <a:gd name="connsiteY1320" fmla="*/ 1321836 h 1667221"/>
              <a:gd name="connsiteX1321" fmla="*/ 210737 w 1948239"/>
              <a:gd name="connsiteY1321" fmla="*/ 1311888 h 1667221"/>
              <a:gd name="connsiteX1322" fmla="*/ 268081 w 1948239"/>
              <a:gd name="connsiteY1322" fmla="*/ 1382954 h 1667221"/>
              <a:gd name="connsiteX1323" fmla="*/ 262346 w 1948239"/>
              <a:gd name="connsiteY1323" fmla="*/ 1355949 h 1667221"/>
              <a:gd name="connsiteX1324" fmla="*/ 288151 w 1948239"/>
              <a:gd name="connsiteY1324" fmla="*/ 1388639 h 1667221"/>
              <a:gd name="connsiteX1325" fmla="*/ 316822 w 1948239"/>
              <a:gd name="connsiteY1325" fmla="*/ 1419908 h 1667221"/>
              <a:gd name="connsiteX1326" fmla="*/ 338325 w 1948239"/>
              <a:gd name="connsiteY1326" fmla="*/ 1419908 h 1667221"/>
              <a:gd name="connsiteX1327" fmla="*/ 345494 w 1948239"/>
              <a:gd name="connsiteY1327" fmla="*/ 1429858 h 1667221"/>
              <a:gd name="connsiteX1328" fmla="*/ 356963 w 1948239"/>
              <a:gd name="connsiteY1328" fmla="*/ 1442650 h 1667221"/>
              <a:gd name="connsiteX1329" fmla="*/ 358396 w 1948239"/>
              <a:gd name="connsiteY1329" fmla="*/ 1435543 h 1667221"/>
              <a:gd name="connsiteX1330" fmla="*/ 530425 w 1948239"/>
              <a:gd name="connsiteY1330" fmla="*/ 1523665 h 1667221"/>
              <a:gd name="connsiteX1331" fmla="*/ 725393 w 1948239"/>
              <a:gd name="connsiteY1331" fmla="*/ 1562042 h 1667221"/>
              <a:gd name="connsiteX1332" fmla="*/ 722525 w 1948239"/>
              <a:gd name="connsiteY1332" fmla="*/ 1559199 h 1667221"/>
              <a:gd name="connsiteX1333" fmla="*/ 802806 w 1948239"/>
              <a:gd name="connsiteY1333" fmla="*/ 1580519 h 1667221"/>
              <a:gd name="connsiteX1334" fmla="*/ 847248 w 1948239"/>
              <a:gd name="connsiteY1334" fmla="*/ 1564885 h 1667221"/>
              <a:gd name="connsiteX1335" fmla="*/ 868751 w 1948239"/>
              <a:gd name="connsiteY1335" fmla="*/ 1571992 h 1667221"/>
              <a:gd name="connsiteX1336" fmla="*/ 910326 w 1948239"/>
              <a:gd name="connsiteY1336" fmla="*/ 1576256 h 1667221"/>
              <a:gd name="connsiteX1337" fmla="*/ 904591 w 1948239"/>
              <a:gd name="connsiteY1337" fmla="*/ 1563462 h 1667221"/>
              <a:gd name="connsiteX1338" fmla="*/ 960500 w 1948239"/>
              <a:gd name="connsiteY1338" fmla="*/ 1556357 h 1667221"/>
              <a:gd name="connsiteX1339" fmla="*/ 1013543 w 1948239"/>
              <a:gd name="connsiteY1339" fmla="*/ 1552092 h 1667221"/>
              <a:gd name="connsiteX1340" fmla="*/ 1068020 w 1948239"/>
              <a:gd name="connsiteY1340" fmla="*/ 1546407 h 1667221"/>
              <a:gd name="connsiteX1341" fmla="*/ 1126796 w 1948239"/>
              <a:gd name="connsiteY1341" fmla="*/ 1532194 h 1667221"/>
              <a:gd name="connsiteX1342" fmla="*/ 1079488 w 1948239"/>
              <a:gd name="connsiteY1342" fmla="*/ 1552092 h 1667221"/>
              <a:gd name="connsiteX1343" fmla="*/ 1049382 w 1948239"/>
              <a:gd name="connsiteY1343" fmla="*/ 1562042 h 1667221"/>
              <a:gd name="connsiteX1344" fmla="*/ 1023578 w 1948239"/>
              <a:gd name="connsiteY1344" fmla="*/ 1569149 h 1667221"/>
              <a:gd name="connsiteX1345" fmla="*/ 989172 w 1948239"/>
              <a:gd name="connsiteY1345" fmla="*/ 1576256 h 1667221"/>
              <a:gd name="connsiteX1346" fmla="*/ 1065153 w 1948239"/>
              <a:gd name="connsiteY1346" fmla="*/ 1564885 h 1667221"/>
              <a:gd name="connsiteX1347" fmla="*/ 1098124 w 1948239"/>
              <a:gd name="connsiteY1347" fmla="*/ 1556357 h 1667221"/>
              <a:gd name="connsiteX1348" fmla="*/ 1142566 w 1948239"/>
              <a:gd name="connsiteY1348" fmla="*/ 1546407 h 1667221"/>
              <a:gd name="connsiteX1349" fmla="*/ 1106726 w 1948239"/>
              <a:gd name="connsiteY1349" fmla="*/ 1549250 h 1667221"/>
              <a:gd name="connsiteX1350" fmla="*/ 1175537 w 1948239"/>
              <a:gd name="connsiteY1350" fmla="*/ 1526508 h 1667221"/>
              <a:gd name="connsiteX1351" fmla="*/ 1222847 w 1948239"/>
              <a:gd name="connsiteY1351" fmla="*/ 1505189 h 1667221"/>
              <a:gd name="connsiteX1352" fmla="*/ 1284179 w 1948239"/>
              <a:gd name="connsiteY1352" fmla="*/ 1494378 h 1667221"/>
              <a:gd name="connsiteX1353" fmla="*/ 1281937 w 1948239"/>
              <a:gd name="connsiteY1353" fmla="*/ 1496927 h 1667221"/>
              <a:gd name="connsiteX1354" fmla="*/ 1301693 w 1948239"/>
              <a:gd name="connsiteY1354" fmla="*/ 1500925 h 1667221"/>
              <a:gd name="connsiteX1355" fmla="*/ 1280190 w 1948239"/>
              <a:gd name="connsiteY1355" fmla="*/ 1509453 h 1667221"/>
              <a:gd name="connsiteX1356" fmla="*/ 1333232 w 1948239"/>
              <a:gd name="connsiteY1356" fmla="*/ 1486711 h 1667221"/>
              <a:gd name="connsiteX1357" fmla="*/ 1312804 w 1948239"/>
              <a:gd name="connsiteY1357" fmla="*/ 1487955 h 1667221"/>
              <a:gd name="connsiteX1358" fmla="*/ 1306498 w 1948239"/>
              <a:gd name="connsiteY1358" fmla="*/ 1488997 h 1667221"/>
              <a:gd name="connsiteX1359" fmla="*/ 1320509 w 1948239"/>
              <a:gd name="connsiteY1359" fmla="*/ 1485468 h 1667221"/>
              <a:gd name="connsiteX1360" fmla="*/ 1354736 w 1948239"/>
              <a:gd name="connsiteY1360" fmla="*/ 1469656 h 1667221"/>
              <a:gd name="connsiteX1361" fmla="*/ 1326065 w 1948239"/>
              <a:gd name="connsiteY1361" fmla="*/ 1463969 h 1667221"/>
              <a:gd name="connsiteX1362" fmla="*/ 1369072 w 1948239"/>
              <a:gd name="connsiteY1362" fmla="*/ 1441229 h 1667221"/>
              <a:gd name="connsiteX1363" fmla="*/ 1375386 w 1948239"/>
              <a:gd name="connsiteY1363" fmla="*/ 1449993 h 1667221"/>
              <a:gd name="connsiteX1364" fmla="*/ 1370505 w 1948239"/>
              <a:gd name="connsiteY1364" fmla="*/ 1452599 h 1667221"/>
              <a:gd name="connsiteX1365" fmla="*/ 1378748 w 1948239"/>
              <a:gd name="connsiteY1365" fmla="*/ 1452422 h 1667221"/>
              <a:gd name="connsiteX1366" fmla="*/ 1388971 w 1948239"/>
              <a:gd name="connsiteY1366" fmla="*/ 1442811 h 1667221"/>
              <a:gd name="connsiteX1367" fmla="*/ 1389443 w 1948239"/>
              <a:gd name="connsiteY1367" fmla="*/ 1442501 h 1667221"/>
              <a:gd name="connsiteX1368" fmla="*/ 1391650 w 1948239"/>
              <a:gd name="connsiteY1368" fmla="*/ 1441051 h 1667221"/>
              <a:gd name="connsiteX1369" fmla="*/ 1396309 w 1948239"/>
              <a:gd name="connsiteY1369" fmla="*/ 1434122 h 1667221"/>
              <a:gd name="connsiteX1370" fmla="*/ 1423548 w 1948239"/>
              <a:gd name="connsiteY1370" fmla="*/ 1425595 h 1667221"/>
              <a:gd name="connsiteX1371" fmla="*/ 1450785 w 1948239"/>
              <a:gd name="connsiteY1371" fmla="*/ 1409960 h 1667221"/>
              <a:gd name="connsiteX1372" fmla="*/ 1510996 w 1948239"/>
              <a:gd name="connsiteY1372" fmla="*/ 1375847 h 1667221"/>
              <a:gd name="connsiteX1373" fmla="*/ 1510996 w 1948239"/>
              <a:gd name="connsiteY1373" fmla="*/ 1367320 h 1667221"/>
              <a:gd name="connsiteX1374" fmla="*/ 1521032 w 1948239"/>
              <a:gd name="connsiteY1374" fmla="*/ 1364477 h 1667221"/>
              <a:gd name="connsiteX1375" fmla="*/ 1546836 w 1948239"/>
              <a:gd name="connsiteY1375" fmla="*/ 1320416 h 1667221"/>
              <a:gd name="connsiteX1376" fmla="*/ 1510996 w 1948239"/>
              <a:gd name="connsiteY1376" fmla="*/ 1348842 h 1667221"/>
              <a:gd name="connsiteX1377" fmla="*/ 1515297 w 1948239"/>
              <a:gd name="connsiteY1377" fmla="*/ 1334629 h 1667221"/>
              <a:gd name="connsiteX1378" fmla="*/ 1539667 w 1948239"/>
              <a:gd name="connsiteY1378" fmla="*/ 1314731 h 1667221"/>
              <a:gd name="connsiteX1379" fmla="*/ 1558305 w 1948239"/>
              <a:gd name="connsiteY1379" fmla="*/ 1297674 h 1667221"/>
              <a:gd name="connsiteX1380" fmla="*/ 1581242 w 1948239"/>
              <a:gd name="connsiteY1380" fmla="*/ 1289146 h 1667221"/>
              <a:gd name="connsiteX1381" fmla="*/ 1574073 w 1948239"/>
              <a:gd name="connsiteY1381" fmla="*/ 1289146 h 1667221"/>
              <a:gd name="connsiteX1382" fmla="*/ 1614214 w 1948239"/>
              <a:gd name="connsiteY1382" fmla="*/ 1256456 h 1667221"/>
              <a:gd name="connsiteX1383" fmla="*/ 1637151 w 1948239"/>
              <a:gd name="connsiteY1383" fmla="*/ 1223766 h 1667221"/>
              <a:gd name="connsiteX1384" fmla="*/ 1651487 w 1948239"/>
              <a:gd name="connsiteY1384" fmla="*/ 1225187 h 1667221"/>
              <a:gd name="connsiteX1385" fmla="*/ 1660088 w 1948239"/>
              <a:gd name="connsiteY1385" fmla="*/ 1208131 h 1667221"/>
              <a:gd name="connsiteX1386" fmla="*/ 1667257 w 1948239"/>
              <a:gd name="connsiteY1386" fmla="*/ 1191074 h 1667221"/>
              <a:gd name="connsiteX1387" fmla="*/ 1693061 w 1948239"/>
              <a:gd name="connsiteY1387" fmla="*/ 1175439 h 1667221"/>
              <a:gd name="connsiteX1388" fmla="*/ 1718866 w 1948239"/>
              <a:gd name="connsiteY1388" fmla="*/ 1156963 h 1667221"/>
              <a:gd name="connsiteX1389" fmla="*/ 1714565 w 1948239"/>
              <a:gd name="connsiteY1389" fmla="*/ 1142749 h 1667221"/>
              <a:gd name="connsiteX1390" fmla="*/ 1754705 w 1948239"/>
              <a:gd name="connsiteY1390" fmla="*/ 1084474 h 1667221"/>
              <a:gd name="connsiteX1391" fmla="*/ 1777642 w 1948239"/>
              <a:gd name="connsiteY1391" fmla="*/ 1038992 h 1667221"/>
              <a:gd name="connsiteX1392" fmla="*/ 1803447 w 1948239"/>
              <a:gd name="connsiteY1392" fmla="*/ 993509 h 1667221"/>
              <a:gd name="connsiteX1393" fmla="*/ 1822084 w 1948239"/>
              <a:gd name="connsiteY1393" fmla="*/ 949448 h 1667221"/>
              <a:gd name="connsiteX1394" fmla="*/ 1813483 w 1948239"/>
              <a:gd name="connsiteY1394" fmla="*/ 943763 h 1667221"/>
              <a:gd name="connsiteX1395" fmla="*/ 1832118 w 1948239"/>
              <a:gd name="connsiteY1395" fmla="*/ 901123 h 1667221"/>
              <a:gd name="connsiteX1396" fmla="*/ 1826384 w 1948239"/>
              <a:gd name="connsiteY1396" fmla="*/ 905387 h 1667221"/>
              <a:gd name="connsiteX1397" fmla="*/ 1849321 w 1948239"/>
              <a:gd name="connsiteY1397" fmla="*/ 831479 h 1667221"/>
              <a:gd name="connsiteX1398" fmla="*/ 1855056 w 1948239"/>
              <a:gd name="connsiteY1398" fmla="*/ 795945 h 1667221"/>
              <a:gd name="connsiteX1399" fmla="*/ 1857923 w 1948239"/>
              <a:gd name="connsiteY1399" fmla="*/ 778888 h 1667221"/>
              <a:gd name="connsiteX1400" fmla="*/ 1859357 w 1948239"/>
              <a:gd name="connsiteY1400" fmla="*/ 761833 h 1667221"/>
              <a:gd name="connsiteX1401" fmla="*/ 1850756 w 1948239"/>
              <a:gd name="connsiteY1401" fmla="*/ 767518 h 1667221"/>
              <a:gd name="connsiteX1402" fmla="*/ 1843587 w 1948239"/>
              <a:gd name="connsiteY1402" fmla="*/ 790259 h 1667221"/>
              <a:gd name="connsiteX1403" fmla="*/ 1845021 w 1948239"/>
              <a:gd name="connsiteY1403" fmla="*/ 753305 h 1667221"/>
              <a:gd name="connsiteX1404" fmla="*/ 1852189 w 1948239"/>
              <a:gd name="connsiteY1404" fmla="*/ 709244 h 1667221"/>
              <a:gd name="connsiteX1405" fmla="*/ 1855056 w 1948239"/>
              <a:gd name="connsiteY1405" fmla="*/ 611172 h 1667221"/>
              <a:gd name="connsiteX1406" fmla="*/ 1850756 w 1948239"/>
              <a:gd name="connsiteY1406" fmla="*/ 616857 h 1667221"/>
              <a:gd name="connsiteX1407" fmla="*/ 1853623 w 1948239"/>
              <a:gd name="connsiteY1407" fmla="*/ 579902 h 1667221"/>
              <a:gd name="connsiteX1408" fmla="*/ 1843587 w 1948239"/>
              <a:gd name="connsiteY1408" fmla="*/ 584166 h 1667221"/>
              <a:gd name="connsiteX1409" fmla="*/ 1807748 w 1948239"/>
              <a:gd name="connsiteY1409" fmla="*/ 420714 h 1667221"/>
              <a:gd name="connsiteX1410" fmla="*/ 1793412 w 1948239"/>
              <a:gd name="connsiteY1410" fmla="*/ 433505 h 1667221"/>
              <a:gd name="connsiteX1411" fmla="*/ 1774775 w 1948239"/>
              <a:gd name="connsiteY1411" fmla="*/ 386601 h 1667221"/>
              <a:gd name="connsiteX1412" fmla="*/ 1761873 w 1948239"/>
              <a:gd name="connsiteY1412" fmla="*/ 363859 h 1667221"/>
              <a:gd name="connsiteX1413" fmla="*/ 1746103 w 1948239"/>
              <a:gd name="connsiteY1413" fmla="*/ 341119 h 1667221"/>
              <a:gd name="connsiteX1414" fmla="*/ 1728900 w 1948239"/>
              <a:gd name="connsiteY1414" fmla="*/ 318378 h 1667221"/>
              <a:gd name="connsiteX1415" fmla="*/ 1710265 w 1948239"/>
              <a:gd name="connsiteY1415" fmla="*/ 297058 h 1667221"/>
              <a:gd name="connsiteX1416" fmla="*/ 1691627 w 1948239"/>
              <a:gd name="connsiteY1416" fmla="*/ 277158 h 1667221"/>
              <a:gd name="connsiteX1417" fmla="*/ 1674423 w 1948239"/>
              <a:gd name="connsiteY1417" fmla="*/ 260101 h 1667221"/>
              <a:gd name="connsiteX1418" fmla="*/ 1672990 w 1948239"/>
              <a:gd name="connsiteY1418" fmla="*/ 260101 h 1667221"/>
              <a:gd name="connsiteX1419" fmla="*/ 1667256 w 1948239"/>
              <a:gd name="connsiteY1419" fmla="*/ 252995 h 1667221"/>
              <a:gd name="connsiteX1420" fmla="*/ 1672993 w 1948239"/>
              <a:gd name="connsiteY1420" fmla="*/ 258682 h 1667221"/>
              <a:gd name="connsiteX1421" fmla="*/ 1674424 w 1948239"/>
              <a:gd name="connsiteY1421" fmla="*/ 258682 h 1667221"/>
              <a:gd name="connsiteX1422" fmla="*/ 1655788 w 1948239"/>
              <a:gd name="connsiteY1422" fmla="*/ 235940 h 1667221"/>
              <a:gd name="connsiteX1423" fmla="*/ 1652921 w 1948239"/>
              <a:gd name="connsiteY1423" fmla="*/ 235940 h 1667221"/>
              <a:gd name="connsiteX1424" fmla="*/ 1667257 w 1948239"/>
              <a:gd name="connsiteY1424" fmla="*/ 251575 h 1667221"/>
              <a:gd name="connsiteX1425" fmla="*/ 1637151 w 1948239"/>
              <a:gd name="connsiteY1425" fmla="*/ 223149 h 1667221"/>
              <a:gd name="connsiteX1426" fmla="*/ 1611347 w 1948239"/>
              <a:gd name="connsiteY1426" fmla="*/ 196143 h 1667221"/>
              <a:gd name="connsiteX1427" fmla="*/ 1578375 w 1948239"/>
              <a:gd name="connsiteY1427" fmla="*/ 193300 h 1667221"/>
              <a:gd name="connsiteX1428" fmla="*/ 1538235 w 1948239"/>
              <a:gd name="connsiteY1428" fmla="*/ 169138 h 1667221"/>
              <a:gd name="connsiteX1429" fmla="*/ 1502394 w 1948239"/>
              <a:gd name="connsiteY1429" fmla="*/ 153503 h 1667221"/>
              <a:gd name="connsiteX1430" fmla="*/ 1473723 w 1948239"/>
              <a:gd name="connsiteY1430" fmla="*/ 136447 h 1667221"/>
              <a:gd name="connsiteX1431" fmla="*/ 1473723 w 1948239"/>
              <a:gd name="connsiteY1431" fmla="*/ 143554 h 1667221"/>
              <a:gd name="connsiteX1432" fmla="*/ 1406345 w 1948239"/>
              <a:gd name="connsiteY1432" fmla="*/ 115128 h 1667221"/>
              <a:gd name="connsiteX1433" fmla="*/ 1367638 w 1948239"/>
              <a:gd name="connsiteY1433" fmla="*/ 100914 h 1667221"/>
              <a:gd name="connsiteX1434" fmla="*/ 1327497 w 1948239"/>
              <a:gd name="connsiteY1434" fmla="*/ 88122 h 1667221"/>
              <a:gd name="connsiteX1435" fmla="*/ 1158335 w 1948239"/>
              <a:gd name="connsiteY1435" fmla="*/ 71065 h 1667221"/>
              <a:gd name="connsiteX1436" fmla="*/ 1098124 w 1948239"/>
              <a:gd name="connsiteY1436" fmla="*/ 55431 h 1667221"/>
              <a:gd name="connsiteX1437" fmla="*/ 1047949 w 1948239"/>
              <a:gd name="connsiteY1437" fmla="*/ 56853 h 1667221"/>
              <a:gd name="connsiteX1438" fmla="*/ 999208 w 1948239"/>
              <a:gd name="connsiteY1438" fmla="*/ 58274 h 1667221"/>
              <a:gd name="connsiteX1439" fmla="*/ 1050817 w 1948239"/>
              <a:gd name="connsiteY1439" fmla="*/ 68224 h 1667221"/>
              <a:gd name="connsiteX1440" fmla="*/ 993473 w 1948239"/>
              <a:gd name="connsiteY1440" fmla="*/ 83859 h 1667221"/>
              <a:gd name="connsiteX1441" fmla="*/ 1006375 w 1948239"/>
              <a:gd name="connsiteY1441" fmla="*/ 85279 h 1667221"/>
              <a:gd name="connsiteX1442" fmla="*/ 961935 w 1948239"/>
              <a:gd name="connsiteY1442" fmla="*/ 82436 h 1667221"/>
              <a:gd name="connsiteX1443" fmla="*/ 961935 w 1948239"/>
              <a:gd name="connsiteY1443" fmla="*/ 92386 h 1667221"/>
              <a:gd name="connsiteX1444" fmla="*/ 928961 w 1948239"/>
              <a:gd name="connsiteY1444" fmla="*/ 86700 h 1667221"/>
              <a:gd name="connsiteX1445" fmla="*/ 666617 w 1948239"/>
              <a:gd name="connsiteY1445" fmla="*/ 198986 h 1667221"/>
              <a:gd name="connsiteX1446" fmla="*/ 669484 w 1948239"/>
              <a:gd name="connsiteY1446" fmla="*/ 186195 h 1667221"/>
              <a:gd name="connsiteX1447" fmla="*/ 607839 w 1948239"/>
              <a:gd name="connsiteY1447" fmla="*/ 211778 h 1667221"/>
              <a:gd name="connsiteX1448" fmla="*/ 546196 w 1948239"/>
              <a:gd name="connsiteY1448" fmla="*/ 248732 h 1667221"/>
              <a:gd name="connsiteX1449" fmla="*/ 559097 w 1948239"/>
              <a:gd name="connsiteY1449" fmla="*/ 245890 h 1667221"/>
              <a:gd name="connsiteX1450" fmla="*/ 491719 w 1948239"/>
              <a:gd name="connsiteY1450" fmla="*/ 285687 h 1667221"/>
              <a:gd name="connsiteX1451" fmla="*/ 411439 w 1948239"/>
              <a:gd name="connsiteY1451" fmla="*/ 328326 h 1667221"/>
              <a:gd name="connsiteX1452" fmla="*/ 445845 w 1948239"/>
              <a:gd name="connsiteY1452" fmla="*/ 304164 h 1667221"/>
              <a:gd name="connsiteX1453" fmla="*/ 467348 w 1948239"/>
              <a:gd name="connsiteY1453" fmla="*/ 281424 h 1667221"/>
              <a:gd name="connsiteX1454" fmla="*/ 461537 w 1948239"/>
              <a:gd name="connsiteY1454" fmla="*/ 282944 h 1667221"/>
              <a:gd name="connsiteX1455" fmla="*/ 474517 w 1948239"/>
              <a:gd name="connsiteY1455" fmla="*/ 275737 h 1667221"/>
              <a:gd name="connsiteX1456" fmla="*/ 461614 w 1948239"/>
              <a:gd name="connsiteY1456" fmla="*/ 277158 h 1667221"/>
              <a:gd name="connsiteX1457" fmla="*/ 539027 w 1948239"/>
              <a:gd name="connsiteY1457" fmla="*/ 234519 h 1667221"/>
              <a:gd name="connsiteX1458" fmla="*/ 500321 w 1948239"/>
              <a:gd name="connsiteY1458" fmla="*/ 261525 h 1667221"/>
              <a:gd name="connsiteX1459" fmla="*/ 543329 w 1948239"/>
              <a:gd name="connsiteY1459" fmla="*/ 238783 h 1667221"/>
              <a:gd name="connsiteX1460" fmla="*/ 583469 w 1948239"/>
              <a:gd name="connsiteY1460" fmla="*/ 213199 h 1667221"/>
              <a:gd name="connsiteX1461" fmla="*/ 572000 w 1948239"/>
              <a:gd name="connsiteY1461" fmla="*/ 196143 h 1667221"/>
              <a:gd name="connsiteX1462" fmla="*/ 627909 w 1948239"/>
              <a:gd name="connsiteY1462" fmla="*/ 170560 h 1667221"/>
              <a:gd name="connsiteX1463" fmla="*/ 649414 w 1948239"/>
              <a:gd name="connsiteY1463" fmla="*/ 169138 h 1667221"/>
              <a:gd name="connsiteX1464" fmla="*/ 688120 w 1948239"/>
              <a:gd name="connsiteY1464" fmla="*/ 160610 h 1667221"/>
              <a:gd name="connsiteX1465" fmla="*/ 678085 w 1948239"/>
              <a:gd name="connsiteY1465" fmla="*/ 170560 h 1667221"/>
              <a:gd name="connsiteX1466" fmla="*/ 711057 w 1948239"/>
              <a:gd name="connsiteY1466" fmla="*/ 162031 h 1667221"/>
              <a:gd name="connsiteX1467" fmla="*/ 748330 w 1948239"/>
              <a:gd name="connsiteY1467" fmla="*/ 143554 h 1667221"/>
              <a:gd name="connsiteX1468" fmla="*/ 706757 w 1948239"/>
              <a:gd name="connsiteY1468" fmla="*/ 149239 h 1667221"/>
              <a:gd name="connsiteX1469" fmla="*/ 771267 w 1948239"/>
              <a:gd name="connsiteY1469" fmla="*/ 127920 h 1667221"/>
              <a:gd name="connsiteX1470" fmla="*/ 658015 w 1948239"/>
              <a:gd name="connsiteY1470" fmla="*/ 163453 h 1667221"/>
              <a:gd name="connsiteX1471" fmla="*/ 652281 w 1948239"/>
              <a:gd name="connsiteY1471" fmla="*/ 153503 h 1667221"/>
              <a:gd name="connsiteX1472" fmla="*/ 822876 w 1948239"/>
              <a:gd name="connsiteY1472" fmla="*/ 95229 h 1667221"/>
              <a:gd name="connsiteX1473" fmla="*/ 994906 w 1948239"/>
              <a:gd name="connsiteY1473" fmla="*/ 51167 h 1667221"/>
              <a:gd name="connsiteX1474" fmla="*/ 982005 w 1948239"/>
              <a:gd name="connsiteY1474" fmla="*/ 45482 h 1667221"/>
              <a:gd name="connsiteX1475" fmla="*/ 1003508 w 1948239"/>
              <a:gd name="connsiteY1475" fmla="*/ 32691 h 1667221"/>
              <a:gd name="connsiteX1476" fmla="*/ 1080921 w 1948239"/>
              <a:gd name="connsiteY1476" fmla="*/ 27004 h 1667221"/>
              <a:gd name="connsiteX1477" fmla="*/ 1055117 w 1948239"/>
              <a:gd name="connsiteY1477" fmla="*/ 18477 h 1667221"/>
              <a:gd name="connsiteX1478" fmla="*/ 1039348 w 1948239"/>
              <a:gd name="connsiteY1478" fmla="*/ 12792 h 1667221"/>
              <a:gd name="connsiteX1479" fmla="*/ 1089523 w 1948239"/>
              <a:gd name="connsiteY1479" fmla="*/ 12792 h 1667221"/>
              <a:gd name="connsiteX1480" fmla="*/ 1145433 w 1948239"/>
              <a:gd name="connsiteY1480" fmla="*/ 17056 h 1667221"/>
              <a:gd name="connsiteX1481" fmla="*/ 1174105 w 1948239"/>
              <a:gd name="connsiteY1481" fmla="*/ 19899 h 1667221"/>
              <a:gd name="connsiteX1482" fmla="*/ 1204209 w 1948239"/>
              <a:gd name="connsiteY1482" fmla="*/ 24163 h 1667221"/>
              <a:gd name="connsiteX1483" fmla="*/ 1234315 w 1948239"/>
              <a:gd name="connsiteY1483" fmla="*/ 27004 h 1667221"/>
              <a:gd name="connsiteX1484" fmla="*/ 1264420 w 1948239"/>
              <a:gd name="connsiteY1484" fmla="*/ 29847 h 1667221"/>
              <a:gd name="connsiteX1485" fmla="*/ 1238615 w 1948239"/>
              <a:gd name="connsiteY1485" fmla="*/ 18477 h 1667221"/>
              <a:gd name="connsiteX1486" fmla="*/ 1278755 w 1948239"/>
              <a:gd name="connsiteY1486" fmla="*/ 29847 h 1667221"/>
              <a:gd name="connsiteX1487" fmla="*/ 1298826 w 1948239"/>
              <a:gd name="connsiteY1487" fmla="*/ 36954 h 1667221"/>
              <a:gd name="connsiteX1488" fmla="*/ 1318896 w 1948239"/>
              <a:gd name="connsiteY1488" fmla="*/ 45482 h 1667221"/>
              <a:gd name="connsiteX1489" fmla="*/ 1356169 w 1948239"/>
              <a:gd name="connsiteY1489" fmla="*/ 56853 h 1667221"/>
              <a:gd name="connsiteX1490" fmla="*/ 1387708 w 1948239"/>
              <a:gd name="connsiteY1490" fmla="*/ 59696 h 1667221"/>
              <a:gd name="connsiteX1491" fmla="*/ 1351869 w 1948239"/>
              <a:gd name="connsiteY1491" fmla="*/ 39797 h 1667221"/>
              <a:gd name="connsiteX1492" fmla="*/ 1313161 w 1948239"/>
              <a:gd name="connsiteY1492" fmla="*/ 21320 h 1667221"/>
              <a:gd name="connsiteX1493" fmla="*/ 1343267 w 1948239"/>
              <a:gd name="connsiteY1493" fmla="*/ 22740 h 1667221"/>
              <a:gd name="connsiteX1494" fmla="*/ 1250083 w 1948239"/>
              <a:gd name="connsiteY1494" fmla="*/ 0 h 1667221"/>
              <a:gd name="connsiteX1495" fmla="*/ 1295958 w 1948239"/>
              <a:gd name="connsiteY1495" fmla="*/ 15634 h 1667221"/>
              <a:gd name="connsiteX1496" fmla="*/ 1250083 w 1948239"/>
              <a:gd name="connsiteY1496" fmla="*/ 0 h 166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Lst>
            <a:rect l="l" t="t" r="r" b="b"/>
            <a:pathLst>
              <a:path w="1948239" h="1667221">
                <a:moveTo>
                  <a:pt x="560145" y="1648531"/>
                </a:moveTo>
                <a:lnTo>
                  <a:pt x="582677" y="1650706"/>
                </a:lnTo>
                <a:lnTo>
                  <a:pt x="575942" y="1650697"/>
                </a:lnTo>
                <a:close/>
                <a:moveTo>
                  <a:pt x="547629" y="1647322"/>
                </a:moveTo>
                <a:cubicBezTo>
                  <a:pt x="549063" y="1646966"/>
                  <a:pt x="553094" y="1647499"/>
                  <a:pt x="558291" y="1648276"/>
                </a:cubicBezTo>
                <a:lnTo>
                  <a:pt x="560145" y="1648531"/>
                </a:lnTo>
                <a:close/>
                <a:moveTo>
                  <a:pt x="1035048" y="1645899"/>
                </a:moveTo>
                <a:cubicBezTo>
                  <a:pt x="1029313" y="1655848"/>
                  <a:pt x="1016410" y="1655848"/>
                  <a:pt x="1002074" y="1655848"/>
                </a:cubicBezTo>
                <a:cubicBezTo>
                  <a:pt x="987738" y="1655848"/>
                  <a:pt x="970535" y="1657270"/>
                  <a:pt x="959066" y="1665798"/>
                </a:cubicBezTo>
                <a:cubicBezTo>
                  <a:pt x="951899" y="1654427"/>
                  <a:pt x="1014977" y="1653006"/>
                  <a:pt x="1035048" y="1645899"/>
                </a:cubicBezTo>
                <a:close/>
                <a:moveTo>
                  <a:pt x="1139699" y="1628844"/>
                </a:moveTo>
                <a:lnTo>
                  <a:pt x="1137849" y="1630679"/>
                </a:lnTo>
                <a:lnTo>
                  <a:pt x="1135061" y="1629244"/>
                </a:lnTo>
                <a:close/>
                <a:moveTo>
                  <a:pt x="1057984" y="1590468"/>
                </a:moveTo>
                <a:cubicBezTo>
                  <a:pt x="1070887" y="1607525"/>
                  <a:pt x="1017843" y="1600418"/>
                  <a:pt x="1000641" y="1600418"/>
                </a:cubicBezTo>
                <a:cubicBezTo>
                  <a:pt x="1022145" y="1601839"/>
                  <a:pt x="1053684" y="1614630"/>
                  <a:pt x="1090957" y="1596154"/>
                </a:cubicBezTo>
                <a:cubicBezTo>
                  <a:pt x="1080921" y="1597575"/>
                  <a:pt x="1069453" y="1597575"/>
                  <a:pt x="1059418" y="1597575"/>
                </a:cubicBezTo>
                <a:lnTo>
                  <a:pt x="1066585" y="1596154"/>
                </a:lnTo>
                <a:close/>
                <a:moveTo>
                  <a:pt x="642245" y="1576256"/>
                </a:moveTo>
                <a:cubicBezTo>
                  <a:pt x="645112" y="1583361"/>
                  <a:pt x="679518" y="1586204"/>
                  <a:pt x="666617" y="1591890"/>
                </a:cubicBezTo>
                <a:lnTo>
                  <a:pt x="650846" y="1590468"/>
                </a:lnTo>
                <a:cubicBezTo>
                  <a:pt x="673784" y="1591890"/>
                  <a:pt x="660882" y="1608946"/>
                  <a:pt x="695288" y="1606103"/>
                </a:cubicBezTo>
                <a:cubicBezTo>
                  <a:pt x="688120" y="1604682"/>
                  <a:pt x="682385" y="1604682"/>
                  <a:pt x="675218" y="1603261"/>
                </a:cubicBezTo>
                <a:cubicBezTo>
                  <a:pt x="699588" y="1603261"/>
                  <a:pt x="645112" y="1586204"/>
                  <a:pt x="683820" y="1587625"/>
                </a:cubicBezTo>
                <a:cubicBezTo>
                  <a:pt x="699588" y="1589047"/>
                  <a:pt x="660882" y="1576256"/>
                  <a:pt x="642245" y="1576256"/>
                </a:cubicBezTo>
                <a:close/>
                <a:moveTo>
                  <a:pt x="718987" y="1574456"/>
                </a:moveTo>
                <a:cubicBezTo>
                  <a:pt x="714014" y="1574300"/>
                  <a:pt x="708548" y="1575189"/>
                  <a:pt x="702455" y="1577676"/>
                </a:cubicBezTo>
                <a:cubicBezTo>
                  <a:pt x="719658" y="1593311"/>
                  <a:pt x="731127" y="1580519"/>
                  <a:pt x="754064" y="1589047"/>
                </a:cubicBezTo>
                <a:cubicBezTo>
                  <a:pt x="744388" y="1584782"/>
                  <a:pt x="733905" y="1574922"/>
                  <a:pt x="718987" y="1574456"/>
                </a:cubicBezTo>
                <a:close/>
                <a:moveTo>
                  <a:pt x="381333" y="1556357"/>
                </a:moveTo>
                <a:cubicBezTo>
                  <a:pt x="388502"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7" y="1489287"/>
                </a:moveTo>
                <a:cubicBezTo>
                  <a:pt x="288868" y="1489909"/>
                  <a:pt x="288151" y="1491686"/>
                  <a:pt x="288151" y="1495239"/>
                </a:cubicBezTo>
                <a:cubicBezTo>
                  <a:pt x="292451" y="1499503"/>
                  <a:pt x="332591" y="1522244"/>
                  <a:pt x="329724" y="1529351"/>
                </a:cubicBezTo>
                <a:lnTo>
                  <a:pt x="346927" y="1525088"/>
                </a:lnTo>
                <a:cubicBezTo>
                  <a:pt x="323990" y="1516560"/>
                  <a:pt x="309654" y="1495239"/>
                  <a:pt x="319690" y="1498082"/>
                </a:cubicBezTo>
                <a:cubicBezTo>
                  <a:pt x="304637" y="1495950"/>
                  <a:pt x="294423" y="1487422"/>
                  <a:pt x="290257" y="1489287"/>
                </a:cubicBezTo>
                <a:close/>
                <a:moveTo>
                  <a:pt x="1306498" y="1488997"/>
                </a:moveTo>
                <a:lnTo>
                  <a:pt x="1287357" y="1493818"/>
                </a:lnTo>
                <a:lnTo>
                  <a:pt x="1284179" y="1494378"/>
                </a:lnTo>
                <a:lnTo>
                  <a:pt x="1285924" y="1492396"/>
                </a:lnTo>
                <a:close/>
                <a:moveTo>
                  <a:pt x="1437884" y="1485290"/>
                </a:moveTo>
                <a:cubicBezTo>
                  <a:pt x="1430715" y="1488132"/>
                  <a:pt x="1416379"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1" y="1442811"/>
                </a:lnTo>
                <a:lnTo>
                  <a:pt x="1376239" y="1451178"/>
                </a:lnTo>
                <a:lnTo>
                  <a:pt x="1375386" y="1449993"/>
                </a:lnTo>
                <a:close/>
                <a:moveTo>
                  <a:pt x="1493793" y="1441229"/>
                </a:moveTo>
                <a:cubicBezTo>
                  <a:pt x="1485191" y="1442650"/>
                  <a:pt x="1476590" y="1454021"/>
                  <a:pt x="1467988" y="1455442"/>
                </a:cubicBezTo>
                <a:cubicBezTo>
                  <a:pt x="1463688" y="1448335"/>
                  <a:pt x="1460821" y="1452599"/>
                  <a:pt x="1447918" y="1461128"/>
                </a:cubicBezTo>
                <a:cubicBezTo>
                  <a:pt x="1445051" y="1462549"/>
                  <a:pt x="1440751" y="1463969"/>
                  <a:pt x="1435017" y="1468233"/>
                </a:cubicBezTo>
                <a:cubicBezTo>
                  <a:pt x="1440751" y="1466813"/>
                  <a:pt x="1445051" y="1463969"/>
                  <a:pt x="1449353" y="1461128"/>
                </a:cubicBezTo>
                <a:cubicBezTo>
                  <a:pt x="1466555" y="1452599"/>
                  <a:pt x="1470855" y="1463969"/>
                  <a:pt x="1493793" y="1441229"/>
                </a:cubicBezTo>
                <a:close/>
                <a:moveTo>
                  <a:pt x="1386812" y="1428968"/>
                </a:moveTo>
                <a:cubicBezTo>
                  <a:pt x="1390216" y="1429146"/>
                  <a:pt x="1392008" y="1430567"/>
                  <a:pt x="1392008" y="1432699"/>
                </a:cubicBezTo>
                <a:cubicBezTo>
                  <a:pt x="1384841" y="1434122"/>
                  <a:pt x="1377672" y="1434122"/>
                  <a:pt x="1371938" y="1432699"/>
                </a:cubicBezTo>
                <a:cubicBezTo>
                  <a:pt x="1378390" y="1429857"/>
                  <a:pt x="1383407" y="1428791"/>
                  <a:pt x="1386812" y="1428968"/>
                </a:cubicBezTo>
                <a:close/>
                <a:moveTo>
                  <a:pt x="1629984" y="1402852"/>
                </a:moveTo>
                <a:lnTo>
                  <a:pt x="1624252" y="1405694"/>
                </a:lnTo>
                <a:lnTo>
                  <a:pt x="1627116" y="1404273"/>
                </a:lnTo>
                <a:cubicBezTo>
                  <a:pt x="1628549" y="1404273"/>
                  <a:pt x="1628549" y="1402852"/>
                  <a:pt x="1629984" y="1402852"/>
                </a:cubicBezTo>
                <a:close/>
                <a:moveTo>
                  <a:pt x="1506695" y="1361633"/>
                </a:moveTo>
                <a:lnTo>
                  <a:pt x="1506695" y="1367318"/>
                </a:lnTo>
                <a:cubicBezTo>
                  <a:pt x="1500960" y="1368740"/>
                  <a:pt x="1498093" y="1368740"/>
                  <a:pt x="1506695" y="1361633"/>
                </a:cubicBezTo>
                <a:close/>
                <a:moveTo>
                  <a:pt x="78422" y="1263629"/>
                </a:moveTo>
                <a:cubicBezTo>
                  <a:pt x="77504" y="1263207"/>
                  <a:pt x="76698" y="1263917"/>
                  <a:pt x="75981" y="1266404"/>
                </a:cubicBezTo>
                <a:cubicBezTo>
                  <a:pt x="81715" y="1277775"/>
                  <a:pt x="84582" y="1291989"/>
                  <a:pt x="90316" y="1304781"/>
                </a:cubicBezTo>
                <a:cubicBezTo>
                  <a:pt x="94616" y="1316152"/>
                  <a:pt x="100351" y="1326100"/>
                  <a:pt x="110387" y="1326100"/>
                </a:cubicBezTo>
                <a:lnTo>
                  <a:pt x="100351" y="1303360"/>
                </a:lnTo>
                <a:lnTo>
                  <a:pt x="94616" y="1291989"/>
                </a:lnTo>
                <a:lnTo>
                  <a:pt x="90316" y="1280618"/>
                </a:lnTo>
                <a:cubicBezTo>
                  <a:pt x="84940" y="1276354"/>
                  <a:pt x="81177" y="1264895"/>
                  <a:pt x="78422" y="1263629"/>
                </a:cubicBezTo>
                <a:close/>
                <a:moveTo>
                  <a:pt x="22938" y="1131378"/>
                </a:moveTo>
                <a:cubicBezTo>
                  <a:pt x="25805" y="1152697"/>
                  <a:pt x="27238" y="1172596"/>
                  <a:pt x="31539" y="1193917"/>
                </a:cubicBezTo>
                <a:cubicBezTo>
                  <a:pt x="24372" y="1169754"/>
                  <a:pt x="24372" y="1166911"/>
                  <a:pt x="24372" y="1162647"/>
                </a:cubicBezTo>
                <a:cubicBezTo>
                  <a:pt x="24372" y="1158384"/>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3"/>
                  <a:pt x="759799" y="1125693"/>
                  <a:pt x="759799" y="1125693"/>
                </a:cubicBezTo>
                <a:lnTo>
                  <a:pt x="748331" y="1128536"/>
                </a:lnTo>
                <a:lnTo>
                  <a:pt x="746896" y="1128536"/>
                </a:lnTo>
                <a:lnTo>
                  <a:pt x="745781" y="1134856"/>
                </a:lnTo>
                <a:lnTo>
                  <a:pt x="745642" y="1135643"/>
                </a:lnTo>
                <a:cubicBezTo>
                  <a:pt x="746538" y="1137775"/>
                  <a:pt x="748330" y="1139906"/>
                  <a:pt x="749763" y="1142749"/>
                </a:cubicBezTo>
                <a:cubicBezTo>
                  <a:pt x="748331" y="1142749"/>
                  <a:pt x="749763" y="1141328"/>
                  <a:pt x="749763"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3"/>
                  <a:pt x="762666"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lnTo>
                  <a:pt x="711056" y="1128536"/>
                </a:lnTo>
                <a:close/>
                <a:moveTo>
                  <a:pt x="94616" y="1111480"/>
                </a:moveTo>
                <a:cubicBezTo>
                  <a:pt x="93184" y="1125694"/>
                  <a:pt x="91749" y="1128537"/>
                  <a:pt x="101785" y="1149856"/>
                </a:cubicBezTo>
                <a:cubicBezTo>
                  <a:pt x="101785" y="1134221"/>
                  <a:pt x="98918" y="1115744"/>
                  <a:pt x="94616" y="1111480"/>
                </a:cubicBezTo>
                <a:close/>
                <a:moveTo>
                  <a:pt x="787396" y="1107039"/>
                </a:moveTo>
                <a:lnTo>
                  <a:pt x="787685" y="1107095"/>
                </a:lnTo>
                <a:lnTo>
                  <a:pt x="787574" y="1107216"/>
                </a:lnTo>
                <a:cubicBezTo>
                  <a:pt x="783811" y="1107571"/>
                  <a:pt x="779869" y="1107216"/>
                  <a:pt x="781302" y="1108638"/>
                </a:cubicBezTo>
                <a:cubicBezTo>
                  <a:pt x="783453" y="1108638"/>
                  <a:pt x="785245" y="1107572"/>
                  <a:pt x="787396" y="1107039"/>
                </a:cubicBezTo>
                <a:close/>
                <a:moveTo>
                  <a:pt x="736862" y="1098688"/>
                </a:moveTo>
                <a:cubicBezTo>
                  <a:pt x="735427" y="1102951"/>
                  <a:pt x="736862" y="1111479"/>
                  <a:pt x="732560" y="1118586"/>
                </a:cubicBezTo>
                <a:cubicBezTo>
                  <a:pt x="731126" y="1117165"/>
                  <a:pt x="726826" y="1112901"/>
                  <a:pt x="726826" y="1107215"/>
                </a:cubicBezTo>
                <a:cubicBezTo>
                  <a:pt x="726826" y="1101531"/>
                  <a:pt x="729693" y="1097267"/>
                  <a:pt x="736862" y="1098688"/>
                </a:cubicBezTo>
                <a:close/>
                <a:moveTo>
                  <a:pt x="799940" y="1080212"/>
                </a:moveTo>
                <a:lnTo>
                  <a:pt x="797072" y="1084475"/>
                </a:lnTo>
                <a:lnTo>
                  <a:pt x="807107" y="1087317"/>
                </a:lnTo>
                <a:close/>
                <a:moveTo>
                  <a:pt x="766786" y="1077545"/>
                </a:moveTo>
                <a:cubicBezTo>
                  <a:pt x="770549" y="1078078"/>
                  <a:pt x="774850" y="1079499"/>
                  <a:pt x="779867" y="1080209"/>
                </a:cubicBezTo>
                <a:cubicBezTo>
                  <a:pt x="772700" y="1078789"/>
                  <a:pt x="772700" y="1085896"/>
                  <a:pt x="772700" y="1085896"/>
                </a:cubicBezTo>
                <a:cubicBezTo>
                  <a:pt x="772700" y="1073102"/>
                  <a:pt x="761230" y="1083052"/>
                  <a:pt x="756930" y="1080209"/>
                </a:cubicBezTo>
                <a:cubicBezTo>
                  <a:pt x="759797" y="1077367"/>
                  <a:pt x="763023" y="1077012"/>
                  <a:pt x="766786" y="1077545"/>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3" y="1041835"/>
                  <a:pt x="1632850" y="1036149"/>
                  <a:pt x="1627116" y="1027621"/>
                </a:cubicBezTo>
                <a:close/>
                <a:moveTo>
                  <a:pt x="1580704" y="1027620"/>
                </a:moveTo>
                <a:cubicBezTo>
                  <a:pt x="1581959" y="1026910"/>
                  <a:pt x="1582676" y="1026910"/>
                  <a:pt x="1582676" y="1030462"/>
                </a:cubicBezTo>
                <a:cubicBezTo>
                  <a:pt x="1582676" y="1041833"/>
                  <a:pt x="1578374" y="1030462"/>
                  <a:pt x="1575507" y="1029042"/>
                </a:cubicBezTo>
                <a:cubicBezTo>
                  <a:pt x="1577657" y="1029752"/>
                  <a:pt x="1579449" y="1028331"/>
                  <a:pt x="1580704" y="1027620"/>
                </a:cubicBezTo>
                <a:close/>
                <a:moveTo>
                  <a:pt x="822877" y="1024780"/>
                </a:moveTo>
                <a:lnTo>
                  <a:pt x="824310" y="1030464"/>
                </a:lnTo>
                <a:lnTo>
                  <a:pt x="827177" y="1029044"/>
                </a:lnTo>
                <a:close/>
                <a:moveTo>
                  <a:pt x="1625683" y="1014829"/>
                </a:moveTo>
                <a:lnTo>
                  <a:pt x="1631417" y="1016250"/>
                </a:lnTo>
                <a:lnTo>
                  <a:pt x="1628550" y="1021936"/>
                </a:lnTo>
                <a:close/>
                <a:moveTo>
                  <a:pt x="1577119" y="1012873"/>
                </a:moveTo>
                <a:cubicBezTo>
                  <a:pt x="1579090" y="1013051"/>
                  <a:pt x="1581241" y="1014117"/>
                  <a:pt x="1584108" y="1017670"/>
                </a:cubicBezTo>
                <a:cubicBezTo>
                  <a:pt x="1578373" y="1017670"/>
                  <a:pt x="1574072" y="1016249"/>
                  <a:pt x="1571205" y="1013406"/>
                </a:cubicBezTo>
                <a:cubicBezTo>
                  <a:pt x="1573356" y="1013406"/>
                  <a:pt x="1575147" y="1012696"/>
                  <a:pt x="1577119" y="1012873"/>
                </a:cubicBezTo>
                <a:close/>
                <a:moveTo>
                  <a:pt x="1632850" y="1002038"/>
                </a:moveTo>
                <a:lnTo>
                  <a:pt x="1641452" y="1010566"/>
                </a:lnTo>
                <a:cubicBezTo>
                  <a:pt x="1634283" y="1011987"/>
                  <a:pt x="1638584" y="1004881"/>
                  <a:pt x="1632850" y="1002038"/>
                </a:cubicBezTo>
                <a:close/>
                <a:moveTo>
                  <a:pt x="800835" y="993864"/>
                </a:moveTo>
                <a:lnTo>
                  <a:pt x="809974" y="996351"/>
                </a:lnTo>
                <a:lnTo>
                  <a:pt x="809975" y="996351"/>
                </a:lnTo>
                <a:cubicBezTo>
                  <a:pt x="805673" y="996351"/>
                  <a:pt x="799938" y="997772"/>
                  <a:pt x="797071" y="997772"/>
                </a:cubicBezTo>
                <a:cubicBezTo>
                  <a:pt x="796355" y="994219"/>
                  <a:pt x="798147" y="993509"/>
                  <a:pt x="800835" y="993864"/>
                </a:cubicBezTo>
                <a:close/>
                <a:moveTo>
                  <a:pt x="1500961" y="979296"/>
                </a:moveTo>
                <a:cubicBezTo>
                  <a:pt x="1502395" y="986403"/>
                  <a:pt x="1510997" y="986403"/>
                  <a:pt x="1510997" y="986403"/>
                </a:cubicBezTo>
                <a:cubicBezTo>
                  <a:pt x="1492360" y="984981"/>
                  <a:pt x="1509562" y="999194"/>
                  <a:pt x="1508129" y="1003458"/>
                </a:cubicBezTo>
                <a:cubicBezTo>
                  <a:pt x="1499528" y="997774"/>
                  <a:pt x="1502395" y="990667"/>
                  <a:pt x="1500961" y="979296"/>
                </a:cubicBezTo>
                <a:close/>
                <a:moveTo>
                  <a:pt x="851549" y="970769"/>
                </a:moveTo>
                <a:cubicBezTo>
                  <a:pt x="854416" y="977876"/>
                  <a:pt x="851549" y="990667"/>
                  <a:pt x="847247" y="994931"/>
                </a:cubicBezTo>
                <a:cubicBezTo>
                  <a:pt x="851549" y="1000616"/>
                  <a:pt x="863017" y="997774"/>
                  <a:pt x="865884" y="996352"/>
                </a:cubicBezTo>
                <a:cubicBezTo>
                  <a:pt x="835778" y="983560"/>
                  <a:pt x="871619" y="989246"/>
                  <a:pt x="864450" y="979296"/>
                </a:cubicBezTo>
                <a:cubicBezTo>
                  <a:pt x="861583" y="977876"/>
                  <a:pt x="860150" y="982139"/>
                  <a:pt x="855849" y="980717"/>
                </a:cubicBezTo>
                <a:cubicBezTo>
                  <a:pt x="852981" y="977876"/>
                  <a:pt x="854416" y="975032"/>
                  <a:pt x="857283" y="973612"/>
                </a:cubicBezTo>
                <a:cubicBezTo>
                  <a:pt x="855849" y="973612"/>
                  <a:pt x="852981" y="972189"/>
                  <a:pt x="851549" y="970769"/>
                </a:cubicBezTo>
                <a:close/>
                <a:moveTo>
                  <a:pt x="907458" y="956554"/>
                </a:moveTo>
                <a:lnTo>
                  <a:pt x="907458" y="957975"/>
                </a:lnTo>
                <a:lnTo>
                  <a:pt x="906025" y="957975"/>
                </a:lnTo>
                <a:close/>
                <a:moveTo>
                  <a:pt x="1469422" y="953711"/>
                </a:moveTo>
                <a:cubicBezTo>
                  <a:pt x="1478023" y="950868"/>
                  <a:pt x="1478023" y="963661"/>
                  <a:pt x="1482323" y="967925"/>
                </a:cubicBezTo>
                <a:cubicBezTo>
                  <a:pt x="1478023" y="966502"/>
                  <a:pt x="1475156" y="963661"/>
                  <a:pt x="1473722" y="970766"/>
                </a:cubicBezTo>
                <a:cubicBezTo>
                  <a:pt x="1467987" y="967925"/>
                  <a:pt x="1469422" y="959397"/>
                  <a:pt x="1469422" y="953711"/>
                </a:cubicBezTo>
                <a:close/>
                <a:moveTo>
                  <a:pt x="1917416" y="950158"/>
                </a:moveTo>
                <a:cubicBezTo>
                  <a:pt x="1919208" y="949447"/>
                  <a:pt x="1921000" y="949447"/>
                  <a:pt x="1922434" y="950868"/>
                </a:cubicBezTo>
                <a:lnTo>
                  <a:pt x="1912398" y="953711"/>
                </a:lnTo>
                <a:cubicBezTo>
                  <a:pt x="1913832" y="952290"/>
                  <a:pt x="1915623" y="950868"/>
                  <a:pt x="1917416" y="950158"/>
                </a:cubicBezTo>
                <a:close/>
                <a:moveTo>
                  <a:pt x="1499528" y="948027"/>
                </a:moveTo>
                <a:lnTo>
                  <a:pt x="1492359" y="955134"/>
                </a:lnTo>
                <a:lnTo>
                  <a:pt x="1499528" y="959398"/>
                </a:lnTo>
                <a:close/>
                <a:moveTo>
                  <a:pt x="1379107" y="942342"/>
                </a:moveTo>
                <a:cubicBezTo>
                  <a:pt x="1380540" y="948027"/>
                  <a:pt x="1383407" y="953713"/>
                  <a:pt x="1384842" y="956556"/>
                </a:cubicBezTo>
                <a:cubicBezTo>
                  <a:pt x="1374806" y="956556"/>
                  <a:pt x="1377673" y="948027"/>
                  <a:pt x="1379107" y="942342"/>
                </a:cubicBezTo>
                <a:close/>
                <a:moveTo>
                  <a:pt x="1287177" y="930616"/>
                </a:moveTo>
                <a:cubicBezTo>
                  <a:pt x="1288790" y="930616"/>
                  <a:pt x="1290939" y="930971"/>
                  <a:pt x="1291656" y="930971"/>
                </a:cubicBezTo>
                <a:cubicBezTo>
                  <a:pt x="1293091" y="932392"/>
                  <a:pt x="1295958" y="932392"/>
                  <a:pt x="1294525" y="936658"/>
                </a:cubicBezTo>
                <a:lnTo>
                  <a:pt x="1285922" y="932392"/>
                </a:lnTo>
                <a:cubicBezTo>
                  <a:pt x="1284489" y="930971"/>
                  <a:pt x="1285564" y="930616"/>
                  <a:pt x="1287177" y="930616"/>
                </a:cubicBezTo>
                <a:close/>
                <a:moveTo>
                  <a:pt x="815708" y="929549"/>
                </a:moveTo>
                <a:cubicBezTo>
                  <a:pt x="820010" y="928128"/>
                  <a:pt x="818575" y="933813"/>
                  <a:pt x="818575" y="935235"/>
                </a:cubicBezTo>
                <a:cubicBezTo>
                  <a:pt x="817141" y="935235"/>
                  <a:pt x="815708" y="936656"/>
                  <a:pt x="812841" y="935235"/>
                </a:cubicBezTo>
                <a:close/>
                <a:moveTo>
                  <a:pt x="915163" y="926707"/>
                </a:moveTo>
                <a:cubicBezTo>
                  <a:pt x="914267" y="925997"/>
                  <a:pt x="913909" y="926707"/>
                  <a:pt x="914626" y="930971"/>
                </a:cubicBezTo>
                <a:lnTo>
                  <a:pt x="918926" y="930971"/>
                </a:lnTo>
                <a:cubicBezTo>
                  <a:pt x="917493" y="929550"/>
                  <a:pt x="916059" y="927418"/>
                  <a:pt x="915163" y="926707"/>
                </a:cubicBezTo>
                <a:close/>
                <a:moveTo>
                  <a:pt x="1414946" y="925285"/>
                </a:moveTo>
                <a:lnTo>
                  <a:pt x="1412079" y="929549"/>
                </a:lnTo>
                <a:lnTo>
                  <a:pt x="1419247" y="928128"/>
                </a:lnTo>
                <a:close/>
                <a:moveTo>
                  <a:pt x="1475156" y="913916"/>
                </a:moveTo>
                <a:cubicBezTo>
                  <a:pt x="1476591" y="915337"/>
                  <a:pt x="1475156" y="915337"/>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4"/>
                </a:moveTo>
                <a:cubicBezTo>
                  <a:pt x="913192" y="911073"/>
                  <a:pt x="910325" y="921021"/>
                  <a:pt x="908892" y="923864"/>
                </a:cubicBezTo>
                <a:cubicBezTo>
                  <a:pt x="913192" y="923864"/>
                  <a:pt x="918926" y="916757"/>
                  <a:pt x="913192" y="912494"/>
                </a:cubicBezTo>
                <a:close/>
                <a:moveTo>
                  <a:pt x="1227148" y="895438"/>
                </a:moveTo>
                <a:lnTo>
                  <a:pt x="1225713" y="911073"/>
                </a:lnTo>
                <a:cubicBezTo>
                  <a:pt x="1221412" y="905387"/>
                  <a:pt x="1225713" y="894017"/>
                  <a:pt x="1227148" y="895438"/>
                </a:cubicBezTo>
                <a:close/>
                <a:moveTo>
                  <a:pt x="888822" y="895438"/>
                </a:moveTo>
                <a:cubicBezTo>
                  <a:pt x="891689" y="896859"/>
                  <a:pt x="893122" y="901123"/>
                  <a:pt x="900290"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5" y="886909"/>
                  <a:pt x="848682" y="892595"/>
                  <a:pt x="848682" y="892595"/>
                </a:cubicBezTo>
                <a:close/>
                <a:moveTo>
                  <a:pt x="876636" y="883357"/>
                </a:moveTo>
                <a:cubicBezTo>
                  <a:pt x="872694" y="884423"/>
                  <a:pt x="870186" y="886910"/>
                  <a:pt x="871619" y="891174"/>
                </a:cubicBezTo>
                <a:lnTo>
                  <a:pt x="890255" y="888331"/>
                </a:lnTo>
                <a:lnTo>
                  <a:pt x="881653" y="888331"/>
                </a:lnTo>
                <a:lnTo>
                  <a:pt x="890255" y="884067"/>
                </a:lnTo>
                <a:cubicBezTo>
                  <a:pt x="885954" y="882646"/>
                  <a:pt x="880578" y="882290"/>
                  <a:pt x="876636" y="883357"/>
                </a:cubicBezTo>
                <a:close/>
                <a:moveTo>
                  <a:pt x="1364771" y="881224"/>
                </a:moveTo>
                <a:cubicBezTo>
                  <a:pt x="1356170" y="913916"/>
                  <a:pt x="1353303" y="875540"/>
                  <a:pt x="1341834" y="882646"/>
                </a:cubicBezTo>
                <a:cubicBezTo>
                  <a:pt x="1343267" y="886910"/>
                  <a:pt x="1347568" y="888331"/>
                  <a:pt x="1347568" y="892595"/>
                </a:cubicBezTo>
                <a:cubicBezTo>
                  <a:pt x="1343267" y="894017"/>
                  <a:pt x="1338967" y="892595"/>
                  <a:pt x="1336099" y="889752"/>
                </a:cubicBezTo>
                <a:cubicBezTo>
                  <a:pt x="1334665" y="892595"/>
                  <a:pt x="1334665" y="895438"/>
                  <a:pt x="1333232" y="896859"/>
                </a:cubicBezTo>
                <a:cubicBezTo>
                  <a:pt x="1341834" y="894017"/>
                  <a:pt x="1359037" y="896859"/>
                  <a:pt x="1367638" y="902545"/>
                </a:cubicBezTo>
                <a:cubicBezTo>
                  <a:pt x="1373373" y="898281"/>
                  <a:pt x="1366204" y="885488"/>
                  <a:pt x="1364771" y="881224"/>
                </a:cubicBezTo>
                <a:close/>
                <a:moveTo>
                  <a:pt x="893122" y="869853"/>
                </a:moveTo>
                <a:lnTo>
                  <a:pt x="881653" y="881224"/>
                </a:lnTo>
                <a:lnTo>
                  <a:pt x="883087" y="881224"/>
                </a:lnTo>
                <a:lnTo>
                  <a:pt x="891689" y="882646"/>
                </a:lnTo>
                <a:lnTo>
                  <a:pt x="884520" y="879803"/>
                </a:lnTo>
                <a:close/>
                <a:moveTo>
                  <a:pt x="1154034" y="867010"/>
                </a:moveTo>
                <a:lnTo>
                  <a:pt x="1164068" y="871274"/>
                </a:lnTo>
                <a:lnTo>
                  <a:pt x="1161202" y="874117"/>
                </a:lnTo>
                <a:close/>
                <a:moveTo>
                  <a:pt x="918926" y="864169"/>
                </a:moveTo>
                <a:lnTo>
                  <a:pt x="917287" y="865793"/>
                </a:lnTo>
                <a:lnTo>
                  <a:pt x="910325" y="867012"/>
                </a:lnTo>
                <a:lnTo>
                  <a:pt x="918926" y="872696"/>
                </a:lnTo>
                <a:cubicBezTo>
                  <a:pt x="918926" y="870565"/>
                  <a:pt x="916776" y="868788"/>
                  <a:pt x="915701" y="867366"/>
                </a:cubicBezTo>
                <a:lnTo>
                  <a:pt x="917287" y="865793"/>
                </a:lnTo>
                <a:lnTo>
                  <a:pt x="921142" y="865119"/>
                </a:lnTo>
                <a:lnTo>
                  <a:pt x="932187" y="869854"/>
                </a:lnTo>
                <a:cubicBezTo>
                  <a:pt x="936846" y="870920"/>
                  <a:pt x="940430" y="870564"/>
                  <a:pt x="938996" y="867012"/>
                </a:cubicBezTo>
                <a:cubicBezTo>
                  <a:pt x="931829" y="866301"/>
                  <a:pt x="926811" y="865235"/>
                  <a:pt x="922510" y="864879"/>
                </a:cubicBezTo>
                <a:lnTo>
                  <a:pt x="921142" y="865119"/>
                </a:lnTo>
                <a:close/>
                <a:moveTo>
                  <a:pt x="851546" y="862746"/>
                </a:moveTo>
                <a:lnTo>
                  <a:pt x="848679" y="869853"/>
                </a:lnTo>
                <a:lnTo>
                  <a:pt x="842945" y="869853"/>
                </a:lnTo>
                <a:close/>
                <a:moveTo>
                  <a:pt x="940766" y="862525"/>
                </a:moveTo>
                <a:cubicBezTo>
                  <a:pt x="938280" y="863991"/>
                  <a:pt x="946882" y="869854"/>
                  <a:pt x="949031" y="874117"/>
                </a:cubicBezTo>
                <a:lnTo>
                  <a:pt x="947598" y="862748"/>
                </a:lnTo>
                <a:cubicBezTo>
                  <a:pt x="943656" y="862037"/>
                  <a:pt x="941595" y="862037"/>
                  <a:pt x="940766" y="862525"/>
                </a:cubicBezTo>
                <a:close/>
                <a:moveTo>
                  <a:pt x="1151636" y="862322"/>
                </a:moveTo>
                <a:lnTo>
                  <a:pt x="1156901" y="865589"/>
                </a:lnTo>
                <a:cubicBezTo>
                  <a:pt x="1154751" y="865589"/>
                  <a:pt x="1152600" y="864523"/>
                  <a:pt x="1151525" y="862924"/>
                </a:cubicBezTo>
                <a:close/>
                <a:moveTo>
                  <a:pt x="1204210" y="851377"/>
                </a:moveTo>
                <a:cubicBezTo>
                  <a:pt x="1202776" y="859905"/>
                  <a:pt x="1208510" y="872696"/>
                  <a:pt x="1218546" y="871276"/>
                </a:cubicBezTo>
                <a:lnTo>
                  <a:pt x="1209944" y="852798"/>
                </a:lnTo>
                <a:lnTo>
                  <a:pt x="1211377" y="861326"/>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5"/>
                </a:moveTo>
                <a:cubicBezTo>
                  <a:pt x="22042" y="832011"/>
                  <a:pt x="19354" y="836097"/>
                  <a:pt x="15770" y="844270"/>
                </a:cubicBezTo>
                <a:lnTo>
                  <a:pt x="15770" y="872697"/>
                </a:lnTo>
                <a:cubicBezTo>
                  <a:pt x="15770" y="859905"/>
                  <a:pt x="17203" y="862747"/>
                  <a:pt x="20070" y="859905"/>
                </a:cubicBezTo>
                <a:cubicBezTo>
                  <a:pt x="24372" y="881224"/>
                  <a:pt x="15770" y="894016"/>
                  <a:pt x="11469" y="911073"/>
                </a:cubicBezTo>
                <a:cubicBezTo>
                  <a:pt x="15770" y="902544"/>
                  <a:pt x="22937" y="869854"/>
                  <a:pt x="31539" y="875540"/>
                </a:cubicBezTo>
                <a:cubicBezTo>
                  <a:pt x="32973" y="882645"/>
                  <a:pt x="32973" y="891174"/>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7"/>
                </a:cubicBezTo>
                <a:cubicBezTo>
                  <a:pt x="35840" y="876961"/>
                  <a:pt x="34406" y="875540"/>
                  <a:pt x="32973" y="874117"/>
                </a:cubicBezTo>
                <a:cubicBezTo>
                  <a:pt x="30823" y="851732"/>
                  <a:pt x="30285" y="827747"/>
                  <a:pt x="24103" y="830945"/>
                </a:cubicBezTo>
                <a:close/>
                <a:moveTo>
                  <a:pt x="1246321" y="825793"/>
                </a:moveTo>
                <a:cubicBezTo>
                  <a:pt x="1242916" y="824372"/>
                  <a:pt x="1239333" y="824372"/>
                  <a:pt x="1237182" y="827215"/>
                </a:cubicBezTo>
                <a:cubicBezTo>
                  <a:pt x="1234314" y="827215"/>
                  <a:pt x="1247217" y="831478"/>
                  <a:pt x="1254385" y="832899"/>
                </a:cubicBezTo>
                <a:cubicBezTo>
                  <a:pt x="1252951" y="830057"/>
                  <a:pt x="1249725" y="827214"/>
                  <a:pt x="1246321" y="825793"/>
                </a:cubicBezTo>
                <a:close/>
                <a:moveTo>
                  <a:pt x="1260119" y="822951"/>
                </a:moveTo>
                <a:cubicBezTo>
                  <a:pt x="1258686" y="825792"/>
                  <a:pt x="1251517" y="828635"/>
                  <a:pt x="1261553" y="828635"/>
                </a:cubicBezTo>
                <a:close/>
                <a:moveTo>
                  <a:pt x="1166937" y="794523"/>
                </a:moveTo>
                <a:cubicBezTo>
                  <a:pt x="1167654" y="802340"/>
                  <a:pt x="1167654" y="807670"/>
                  <a:pt x="1168370" y="812290"/>
                </a:cubicBezTo>
                <a:lnTo>
                  <a:pt x="1170089" y="816337"/>
                </a:lnTo>
                <a:lnTo>
                  <a:pt x="1169804" y="817265"/>
                </a:lnTo>
                <a:lnTo>
                  <a:pt x="1170735" y="817858"/>
                </a:lnTo>
                <a:lnTo>
                  <a:pt x="1174104" y="825792"/>
                </a:lnTo>
                <a:lnTo>
                  <a:pt x="1179838" y="817265"/>
                </a:lnTo>
                <a:cubicBezTo>
                  <a:pt x="1177688" y="817265"/>
                  <a:pt x="1176254" y="819397"/>
                  <a:pt x="1174821" y="820462"/>
                </a:cubicBezTo>
                <a:lnTo>
                  <a:pt x="1170735" y="817858"/>
                </a:lnTo>
                <a:lnTo>
                  <a:pt x="1170089" y="816337"/>
                </a:lnTo>
                <a:lnTo>
                  <a:pt x="1174284"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914626" y="767519"/>
                </a:moveTo>
                <a:lnTo>
                  <a:pt x="911759" y="771782"/>
                </a:lnTo>
                <a:lnTo>
                  <a:pt x="914626" y="768940"/>
                </a:lnTo>
                <a:cubicBezTo>
                  <a:pt x="914626" y="768940"/>
                  <a:pt x="914626" y="767519"/>
                  <a:pt x="914626" y="767519"/>
                </a:cubicBezTo>
                <a:close/>
                <a:moveTo>
                  <a:pt x="1939639" y="766096"/>
                </a:moveTo>
                <a:cubicBezTo>
                  <a:pt x="1939639" y="774624"/>
                  <a:pt x="1939639" y="780310"/>
                  <a:pt x="1935337" y="783151"/>
                </a:cubicBezTo>
                <a:cubicBezTo>
                  <a:pt x="1935337" y="783151"/>
                  <a:pt x="1935337" y="781730"/>
                  <a:pt x="1935337" y="781730"/>
                </a:cubicBezTo>
                <a:close/>
                <a:moveTo>
                  <a:pt x="927528" y="740513"/>
                </a:moveTo>
                <a:cubicBezTo>
                  <a:pt x="927528" y="749041"/>
                  <a:pt x="923228" y="749041"/>
                  <a:pt x="918926" y="750462"/>
                </a:cubicBezTo>
                <a:lnTo>
                  <a:pt x="920359" y="756148"/>
                </a:lnTo>
                <a:cubicBezTo>
                  <a:pt x="921793" y="756148"/>
                  <a:pt x="921793" y="756148"/>
                  <a:pt x="921793" y="756148"/>
                </a:cubicBezTo>
                <a:cubicBezTo>
                  <a:pt x="927528" y="751884"/>
                  <a:pt x="936129" y="754726"/>
                  <a:pt x="943298" y="757569"/>
                </a:cubicBezTo>
                <a:cubicBezTo>
                  <a:pt x="943298" y="754726"/>
                  <a:pt x="943298" y="753305"/>
                  <a:pt x="944731" y="750462"/>
                </a:cubicBezTo>
                <a:cubicBezTo>
                  <a:pt x="941863" y="747620"/>
                  <a:pt x="940431" y="746198"/>
                  <a:pt x="938996"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0"/>
                  <a:pt x="1090956" y="739091"/>
                  <a:pt x="1089522" y="740512"/>
                </a:cubicBezTo>
                <a:cubicBezTo>
                  <a:pt x="1088089" y="740512"/>
                  <a:pt x="1088089" y="739091"/>
                  <a:pt x="1088089" y="739091"/>
                </a:cubicBezTo>
                <a:close/>
                <a:moveTo>
                  <a:pt x="1060852" y="726299"/>
                </a:moveTo>
                <a:lnTo>
                  <a:pt x="1059417" y="729142"/>
                </a:lnTo>
                <a:lnTo>
                  <a:pt x="1056550" y="727722"/>
                </a:lnTo>
                <a:cubicBezTo>
                  <a:pt x="1055117" y="727722"/>
                  <a:pt x="1055117" y="729142"/>
                  <a:pt x="1055117" y="730563"/>
                </a:cubicBezTo>
                <a:cubicBezTo>
                  <a:pt x="1056550" y="731986"/>
                  <a:pt x="1057985" y="731986"/>
                  <a:pt x="1059417" y="731986"/>
                </a:cubicBezTo>
                <a:cubicBezTo>
                  <a:pt x="1060852" y="731986"/>
                  <a:pt x="1060852" y="729142"/>
                  <a:pt x="1060852" y="726299"/>
                </a:cubicBezTo>
                <a:close/>
                <a:moveTo>
                  <a:pt x="850774" y="713968"/>
                </a:moveTo>
                <a:lnTo>
                  <a:pt x="851549" y="714929"/>
                </a:lnTo>
                <a:lnTo>
                  <a:pt x="850810" y="714342"/>
                </a:lnTo>
                <a:close/>
                <a:moveTo>
                  <a:pt x="920359" y="712087"/>
                </a:moveTo>
                <a:cubicBezTo>
                  <a:pt x="911759" y="723456"/>
                  <a:pt x="918926" y="727722"/>
                  <a:pt x="927528" y="727722"/>
                </a:cubicBezTo>
                <a:cubicBezTo>
                  <a:pt x="927528" y="727722"/>
                  <a:pt x="927528" y="726299"/>
                  <a:pt x="927528" y="724879"/>
                </a:cubicBezTo>
                <a:cubicBezTo>
                  <a:pt x="923228" y="723456"/>
                  <a:pt x="917493" y="720615"/>
                  <a:pt x="920359" y="712087"/>
                </a:cubicBezTo>
                <a:close/>
                <a:moveTo>
                  <a:pt x="1040781" y="697873"/>
                </a:moveTo>
                <a:lnTo>
                  <a:pt x="1039347" y="703558"/>
                </a:lnTo>
                <a:cubicBezTo>
                  <a:pt x="1039347" y="704980"/>
                  <a:pt x="1039347" y="706401"/>
                  <a:pt x="1037914" y="707822"/>
                </a:cubicBezTo>
                <a:lnTo>
                  <a:pt x="1037914" y="709244"/>
                </a:lnTo>
                <a:lnTo>
                  <a:pt x="1050816" y="704980"/>
                </a:lnTo>
                <a:cubicBezTo>
                  <a:pt x="1049381" y="706401"/>
                  <a:pt x="1049381" y="706401"/>
                  <a:pt x="1049381" y="707822"/>
                </a:cubicBezTo>
                <a:cubicBezTo>
                  <a:pt x="1050816" y="706401"/>
                  <a:pt x="1052250" y="706401"/>
                  <a:pt x="1053683" y="707822"/>
                </a:cubicBezTo>
                <a:cubicBezTo>
                  <a:pt x="1053683" y="706401"/>
                  <a:pt x="1052250" y="704980"/>
                  <a:pt x="1050816" y="704980"/>
                </a:cubicBezTo>
                <a:cubicBezTo>
                  <a:pt x="1047949" y="703558"/>
                  <a:pt x="1043649" y="703558"/>
                  <a:pt x="1040781" y="702137"/>
                </a:cubicBezTo>
                <a:cubicBezTo>
                  <a:pt x="1040781" y="700716"/>
                  <a:pt x="1040781" y="700716"/>
                  <a:pt x="1043649" y="699294"/>
                </a:cubicBezTo>
                <a:cubicBezTo>
                  <a:pt x="1042214" y="697873"/>
                  <a:pt x="1042214" y="697873"/>
                  <a:pt x="1040781" y="697873"/>
                </a:cubicBezTo>
                <a:close/>
                <a:moveTo>
                  <a:pt x="816784" y="697873"/>
                </a:moveTo>
                <a:cubicBezTo>
                  <a:pt x="821085" y="698939"/>
                  <a:pt x="825745" y="701427"/>
                  <a:pt x="828612" y="700716"/>
                </a:cubicBezTo>
                <a:cubicBezTo>
                  <a:pt x="818576" y="714928"/>
                  <a:pt x="818576" y="690766"/>
                  <a:pt x="807107" y="703558"/>
                </a:cubicBezTo>
                <a:cubicBezTo>
                  <a:pt x="808541" y="697162"/>
                  <a:pt x="812483" y="696807"/>
                  <a:pt x="816784" y="697873"/>
                </a:cubicBezTo>
                <a:close/>
                <a:moveTo>
                  <a:pt x="1866524" y="695030"/>
                </a:moveTo>
                <a:cubicBezTo>
                  <a:pt x="1867959" y="712086"/>
                  <a:pt x="1869391" y="729143"/>
                  <a:pt x="1869391" y="746198"/>
                </a:cubicBezTo>
                <a:cubicBezTo>
                  <a:pt x="1888029" y="720615"/>
                  <a:pt x="1870826" y="714929"/>
                  <a:pt x="1866524" y="695030"/>
                </a:cubicBezTo>
                <a:close/>
                <a:moveTo>
                  <a:pt x="993473" y="690766"/>
                </a:moveTo>
                <a:cubicBezTo>
                  <a:pt x="992038" y="690766"/>
                  <a:pt x="990605" y="690766"/>
                  <a:pt x="989173" y="692188"/>
                </a:cubicBezTo>
                <a:cubicBezTo>
                  <a:pt x="989173" y="692188"/>
                  <a:pt x="989173" y="693609"/>
                  <a:pt x="989173" y="693609"/>
                </a:cubicBezTo>
                <a:cubicBezTo>
                  <a:pt x="990605" y="692188"/>
                  <a:pt x="992038" y="690766"/>
                  <a:pt x="993473" y="690766"/>
                </a:cubicBezTo>
                <a:close/>
                <a:moveTo>
                  <a:pt x="711057" y="679395"/>
                </a:moveTo>
                <a:lnTo>
                  <a:pt x="718708" y="679495"/>
                </a:lnTo>
                <a:lnTo>
                  <a:pt x="718405" y="679574"/>
                </a:lnTo>
                <a:cubicBezTo>
                  <a:pt x="715358" y="679396"/>
                  <a:pt x="712491" y="677974"/>
                  <a:pt x="711057" y="679395"/>
                </a:cubicBezTo>
                <a:close/>
                <a:moveTo>
                  <a:pt x="70067" y="662384"/>
                </a:moveTo>
                <a:cubicBezTo>
                  <a:pt x="66304" y="660652"/>
                  <a:pt x="60928" y="676908"/>
                  <a:pt x="58778" y="690766"/>
                </a:cubicBezTo>
                <a:cubicBezTo>
                  <a:pt x="61645" y="687923"/>
                  <a:pt x="64512" y="693609"/>
                  <a:pt x="68812" y="686502"/>
                </a:cubicBezTo>
                <a:lnTo>
                  <a:pt x="73113" y="670868"/>
                </a:lnTo>
                <a:cubicBezTo>
                  <a:pt x="72396" y="665538"/>
                  <a:pt x="71321" y="662962"/>
                  <a:pt x="70067" y="662384"/>
                </a:cubicBezTo>
                <a:close/>
                <a:moveTo>
                  <a:pt x="926095" y="658076"/>
                </a:moveTo>
                <a:cubicBezTo>
                  <a:pt x="921793" y="658076"/>
                  <a:pt x="923228" y="668024"/>
                  <a:pt x="923228" y="672288"/>
                </a:cubicBezTo>
                <a:cubicBezTo>
                  <a:pt x="921793" y="672288"/>
                  <a:pt x="920359" y="670867"/>
                  <a:pt x="918926" y="668024"/>
                </a:cubicBezTo>
                <a:cubicBezTo>
                  <a:pt x="914626" y="683659"/>
                  <a:pt x="928962" y="665183"/>
                  <a:pt x="931829" y="676554"/>
                </a:cubicBezTo>
                <a:cubicBezTo>
                  <a:pt x="934695" y="669447"/>
                  <a:pt x="926095" y="663761"/>
                  <a:pt x="926095" y="658076"/>
                </a:cubicBezTo>
                <a:close/>
                <a:moveTo>
                  <a:pt x="841513" y="652390"/>
                </a:moveTo>
                <a:cubicBezTo>
                  <a:pt x="845814" y="658076"/>
                  <a:pt x="845814" y="676554"/>
                  <a:pt x="858716" y="672288"/>
                </a:cubicBezTo>
                <a:lnTo>
                  <a:pt x="852981" y="665183"/>
                </a:lnTo>
                <a:lnTo>
                  <a:pt x="854416" y="665183"/>
                </a:lnTo>
                <a:lnTo>
                  <a:pt x="855849" y="658076"/>
                </a:lnTo>
                <a:cubicBezTo>
                  <a:pt x="850114" y="676554"/>
                  <a:pt x="845814" y="655233"/>
                  <a:pt x="841513" y="652390"/>
                </a:cubicBezTo>
                <a:close/>
                <a:moveTo>
                  <a:pt x="1050816" y="643862"/>
                </a:moveTo>
                <a:cubicBezTo>
                  <a:pt x="1046516" y="645284"/>
                  <a:pt x="1027879" y="642441"/>
                  <a:pt x="1033613" y="653812"/>
                </a:cubicBezTo>
                <a:lnTo>
                  <a:pt x="1040781" y="650969"/>
                </a:lnTo>
                <a:lnTo>
                  <a:pt x="1040781" y="652390"/>
                </a:lnTo>
                <a:lnTo>
                  <a:pt x="1047949" y="653812"/>
                </a:lnTo>
                <a:cubicBezTo>
                  <a:pt x="1029313" y="646705"/>
                  <a:pt x="1049381" y="646705"/>
                  <a:pt x="1050816" y="643862"/>
                </a:cubicBezTo>
                <a:close/>
                <a:moveTo>
                  <a:pt x="994471" y="641699"/>
                </a:moveTo>
                <a:lnTo>
                  <a:pt x="995167" y="641769"/>
                </a:lnTo>
                <a:lnTo>
                  <a:pt x="993473" y="642441"/>
                </a:lnTo>
                <a:close/>
                <a:moveTo>
                  <a:pt x="676651" y="632491"/>
                </a:moveTo>
                <a:cubicBezTo>
                  <a:pt x="675217" y="645284"/>
                  <a:pt x="693855" y="639598"/>
                  <a:pt x="695287" y="633913"/>
                </a:cubicBezTo>
                <a:cubicBezTo>
                  <a:pt x="692420" y="638177"/>
                  <a:pt x="685253" y="633913"/>
                  <a:pt x="676651" y="632491"/>
                </a:cubicBezTo>
                <a:close/>
                <a:moveTo>
                  <a:pt x="1889462" y="626807"/>
                </a:moveTo>
                <a:cubicBezTo>
                  <a:pt x="1890896" y="642441"/>
                  <a:pt x="1900930" y="636755"/>
                  <a:pt x="1895196" y="665182"/>
                </a:cubicBezTo>
                <a:cubicBezTo>
                  <a:pt x="1888029" y="660918"/>
                  <a:pt x="1872259" y="672289"/>
                  <a:pt x="1876560" y="712086"/>
                </a:cubicBezTo>
                <a:cubicBezTo>
                  <a:pt x="1890896" y="680816"/>
                  <a:pt x="1898063" y="677975"/>
                  <a:pt x="1900930" y="635334"/>
                </a:cubicBezTo>
                <a:close/>
                <a:moveTo>
                  <a:pt x="1003402" y="616178"/>
                </a:moveTo>
                <a:lnTo>
                  <a:pt x="1005120" y="618811"/>
                </a:lnTo>
                <a:cubicBezTo>
                  <a:pt x="1004583" y="621832"/>
                  <a:pt x="1002791" y="624674"/>
                  <a:pt x="1003508" y="626806"/>
                </a:cubicBezTo>
                <a:cubicBezTo>
                  <a:pt x="997057" y="622542"/>
                  <a:pt x="999207" y="621121"/>
                  <a:pt x="1001358" y="619345"/>
                </a:cubicBezTo>
                <a:close/>
                <a:moveTo>
                  <a:pt x="999207" y="609751"/>
                </a:moveTo>
                <a:cubicBezTo>
                  <a:pt x="1002433" y="612594"/>
                  <a:pt x="1003508" y="614548"/>
                  <a:pt x="1003508" y="616014"/>
                </a:cubicBezTo>
                <a:lnTo>
                  <a:pt x="1003402" y="616178"/>
                </a:lnTo>
                <a:close/>
                <a:moveTo>
                  <a:pt x="666616" y="604065"/>
                </a:moveTo>
                <a:cubicBezTo>
                  <a:pt x="659449" y="609751"/>
                  <a:pt x="658014" y="604065"/>
                  <a:pt x="655147" y="614015"/>
                </a:cubicBezTo>
                <a:cubicBezTo>
                  <a:pt x="655147" y="615436"/>
                  <a:pt x="666616" y="619699"/>
                  <a:pt x="663749" y="626806"/>
                </a:cubicBezTo>
                <a:lnTo>
                  <a:pt x="670917" y="616858"/>
                </a:lnTo>
                <a:cubicBezTo>
                  <a:pt x="665183" y="616858"/>
                  <a:pt x="663749" y="605487"/>
                  <a:pt x="666616" y="604065"/>
                </a:cubicBezTo>
                <a:close/>
                <a:moveTo>
                  <a:pt x="1093823" y="602644"/>
                </a:moveTo>
                <a:cubicBezTo>
                  <a:pt x="1079487" y="601223"/>
                  <a:pt x="1092389" y="608329"/>
                  <a:pt x="1085222" y="609751"/>
                </a:cubicBezTo>
                <a:cubicBezTo>
                  <a:pt x="1090956" y="609751"/>
                  <a:pt x="1103859" y="612593"/>
                  <a:pt x="1093823" y="602644"/>
                </a:cubicBezTo>
                <a:close/>
                <a:moveTo>
                  <a:pt x="762666" y="602644"/>
                </a:moveTo>
                <a:cubicBezTo>
                  <a:pt x="759799" y="608329"/>
                  <a:pt x="769834" y="609751"/>
                  <a:pt x="764099" y="615436"/>
                </a:cubicBezTo>
                <a:lnTo>
                  <a:pt x="759799" y="615436"/>
                </a:lnTo>
                <a:cubicBezTo>
                  <a:pt x="763383" y="615436"/>
                  <a:pt x="762666" y="619344"/>
                  <a:pt x="762487" y="622720"/>
                </a:cubicBezTo>
                <a:lnTo>
                  <a:pt x="763428" y="623371"/>
                </a:lnTo>
                <a:lnTo>
                  <a:pt x="762666" y="625386"/>
                </a:lnTo>
                <a:lnTo>
                  <a:pt x="768401" y="626806"/>
                </a:lnTo>
                <a:lnTo>
                  <a:pt x="763428" y="623371"/>
                </a:lnTo>
                <a:lnTo>
                  <a:pt x="765354" y="618279"/>
                </a:lnTo>
                <a:cubicBezTo>
                  <a:pt x="765175" y="614725"/>
                  <a:pt x="765534" y="611172"/>
                  <a:pt x="771268" y="611172"/>
                </a:cubicBezTo>
                <a:cubicBezTo>
                  <a:pt x="775568" y="611172"/>
                  <a:pt x="768401" y="601223"/>
                  <a:pt x="762666" y="602644"/>
                </a:cubicBezTo>
                <a:close/>
                <a:moveTo>
                  <a:pt x="785469" y="599801"/>
                </a:moveTo>
                <a:cubicBezTo>
                  <a:pt x="784170" y="599712"/>
                  <a:pt x="782378" y="600512"/>
                  <a:pt x="779869" y="602644"/>
                </a:cubicBezTo>
                <a:cubicBezTo>
                  <a:pt x="778435" y="616858"/>
                  <a:pt x="787037" y="605487"/>
                  <a:pt x="789904" y="612593"/>
                </a:cubicBezTo>
                <a:cubicBezTo>
                  <a:pt x="788829" y="608329"/>
                  <a:pt x="789367" y="600068"/>
                  <a:pt x="785469" y="599801"/>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9"/>
                </a:lnTo>
                <a:cubicBezTo>
                  <a:pt x="1948239" y="611172"/>
                  <a:pt x="1948239" y="625385"/>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6" y="591273"/>
                  <a:pt x="1085222" y="595537"/>
                </a:cubicBezTo>
                <a:cubicBezTo>
                  <a:pt x="1085222" y="598380"/>
                  <a:pt x="1093823" y="594116"/>
                  <a:pt x="1092389" y="589852"/>
                </a:cubicBezTo>
                <a:cubicBezTo>
                  <a:pt x="1086656" y="588430"/>
                  <a:pt x="1086656" y="595537"/>
                  <a:pt x="1079487" y="589852"/>
                </a:cubicBezTo>
                <a:lnTo>
                  <a:pt x="1079487" y="587009"/>
                </a:lnTo>
                <a:cubicBezTo>
                  <a:pt x="1079487" y="589141"/>
                  <a:pt x="1075545" y="588075"/>
                  <a:pt x="1072319" y="587542"/>
                </a:cubicBezTo>
                <a:lnTo>
                  <a:pt x="1071989" y="587972"/>
                </a:lnTo>
                <a:close/>
                <a:moveTo>
                  <a:pt x="488851" y="569953"/>
                </a:moveTo>
                <a:cubicBezTo>
                  <a:pt x="487419" y="572795"/>
                  <a:pt x="485984" y="574217"/>
                  <a:pt x="485984" y="575638"/>
                </a:cubicBezTo>
                <a:cubicBezTo>
                  <a:pt x="477383" y="577059"/>
                  <a:pt x="470216" y="579902"/>
                  <a:pt x="477383" y="594116"/>
                </a:cubicBezTo>
                <a:lnTo>
                  <a:pt x="484551" y="592694"/>
                </a:lnTo>
                <a:cubicBezTo>
                  <a:pt x="481683" y="592694"/>
                  <a:pt x="481683" y="591273"/>
                  <a:pt x="481683" y="588430"/>
                </a:cubicBezTo>
                <a:cubicBezTo>
                  <a:pt x="485984" y="584166"/>
                  <a:pt x="488851" y="592694"/>
                  <a:pt x="491719" y="595537"/>
                </a:cubicBezTo>
                <a:cubicBezTo>
                  <a:pt x="490286" y="589852"/>
                  <a:pt x="483117" y="584166"/>
                  <a:pt x="485984" y="575638"/>
                </a:cubicBezTo>
                <a:cubicBezTo>
                  <a:pt x="487419" y="574217"/>
                  <a:pt x="490286" y="572795"/>
                  <a:pt x="491719" y="574217"/>
                </a:cubicBezTo>
                <a:cubicBezTo>
                  <a:pt x="493153" y="575638"/>
                  <a:pt x="493153" y="577059"/>
                  <a:pt x="496019" y="572795"/>
                </a:cubicBezTo>
                <a:lnTo>
                  <a:pt x="496019" y="569953"/>
                </a:lnTo>
                <a:cubicBezTo>
                  <a:pt x="494586" y="571374"/>
                  <a:pt x="493153" y="571374"/>
                  <a:pt x="491719" y="572795"/>
                </a:cubicBezTo>
                <a:cubicBezTo>
                  <a:pt x="491719" y="571374"/>
                  <a:pt x="490286" y="568531"/>
                  <a:pt x="488851" y="569953"/>
                </a:cubicBezTo>
                <a:close/>
                <a:moveTo>
                  <a:pt x="435810" y="548633"/>
                </a:moveTo>
                <a:cubicBezTo>
                  <a:pt x="430075" y="554319"/>
                  <a:pt x="437242" y="560003"/>
                  <a:pt x="441544" y="560003"/>
                </a:cubicBezTo>
                <a:cubicBezTo>
                  <a:pt x="440110" y="558583"/>
                  <a:pt x="441544" y="554319"/>
                  <a:pt x="440110" y="551476"/>
                </a:cubicBezTo>
                <a:close/>
                <a:moveTo>
                  <a:pt x="1016410" y="541526"/>
                </a:moveTo>
                <a:lnTo>
                  <a:pt x="1017325" y="547713"/>
                </a:lnTo>
                <a:lnTo>
                  <a:pt x="1016948" y="547389"/>
                </a:lnTo>
                <a:cubicBezTo>
                  <a:pt x="1016768" y="545079"/>
                  <a:pt x="1017843" y="542947"/>
                  <a:pt x="1016410" y="541526"/>
                </a:cubicBezTo>
                <a:close/>
                <a:moveTo>
                  <a:pt x="559098" y="530156"/>
                </a:moveTo>
                <a:cubicBezTo>
                  <a:pt x="563398" y="534420"/>
                  <a:pt x="563398" y="535841"/>
                  <a:pt x="570566" y="531577"/>
                </a:cubicBezTo>
                <a:cubicBezTo>
                  <a:pt x="566265" y="527313"/>
                  <a:pt x="560531" y="527313"/>
                  <a:pt x="559098" y="530156"/>
                </a:cubicBezTo>
                <a:close/>
                <a:moveTo>
                  <a:pt x="1055117" y="524470"/>
                </a:moveTo>
                <a:cubicBezTo>
                  <a:pt x="1042214" y="521627"/>
                  <a:pt x="1049381" y="534420"/>
                  <a:pt x="1055117" y="537262"/>
                </a:cubicBezTo>
                <a:cubicBezTo>
                  <a:pt x="1052250" y="534420"/>
                  <a:pt x="1055117" y="530156"/>
                  <a:pt x="1055117" y="524470"/>
                </a:cubicBezTo>
                <a:close/>
                <a:moveTo>
                  <a:pt x="1070886" y="508835"/>
                </a:moveTo>
                <a:cubicBezTo>
                  <a:pt x="1069453" y="510258"/>
                  <a:pt x="1066586" y="517363"/>
                  <a:pt x="1059417" y="514522"/>
                </a:cubicBezTo>
                <a:lnTo>
                  <a:pt x="1070886" y="521627"/>
                </a:lnTo>
                <a:cubicBezTo>
                  <a:pt x="1070886" y="515942"/>
                  <a:pt x="1080922" y="515942"/>
                  <a:pt x="1082355" y="518785"/>
                </a:cubicBezTo>
                <a:cubicBezTo>
                  <a:pt x="1076620" y="513099"/>
                  <a:pt x="1082355" y="511679"/>
                  <a:pt x="1070886" y="508835"/>
                </a:cubicBezTo>
                <a:close/>
                <a:moveTo>
                  <a:pt x="549062" y="508835"/>
                </a:moveTo>
                <a:cubicBezTo>
                  <a:pt x="556231" y="511679"/>
                  <a:pt x="549062" y="528734"/>
                  <a:pt x="561965" y="523049"/>
                </a:cubicBezTo>
                <a:cubicBezTo>
                  <a:pt x="554796" y="518785"/>
                  <a:pt x="560531" y="504572"/>
                  <a:pt x="549062" y="508835"/>
                </a:cubicBezTo>
                <a:close/>
                <a:moveTo>
                  <a:pt x="1893763" y="491780"/>
                </a:moveTo>
                <a:cubicBezTo>
                  <a:pt x="1892329" y="497465"/>
                  <a:pt x="1890896" y="501729"/>
                  <a:pt x="1889462" y="507415"/>
                </a:cubicBezTo>
                <a:cubicBezTo>
                  <a:pt x="1892329" y="504572"/>
                  <a:pt x="1893763" y="500308"/>
                  <a:pt x="1895196" y="497465"/>
                </a:cubicBezTo>
                <a:cubicBezTo>
                  <a:pt x="1900930" y="520207"/>
                  <a:pt x="1905232" y="542948"/>
                  <a:pt x="1908099" y="565688"/>
                </a:cubicBezTo>
                <a:cubicBezTo>
                  <a:pt x="1905232" y="541526"/>
                  <a:pt x="1902365" y="517363"/>
                  <a:pt x="1896630" y="494622"/>
                </a:cubicBezTo>
                <a:lnTo>
                  <a:pt x="1895196" y="497465"/>
                </a:lnTo>
                <a:close/>
                <a:moveTo>
                  <a:pt x="1083789" y="456247"/>
                </a:moveTo>
                <a:cubicBezTo>
                  <a:pt x="1085222" y="460511"/>
                  <a:pt x="1068019" y="460511"/>
                  <a:pt x="1080922" y="467617"/>
                </a:cubicBezTo>
                <a:lnTo>
                  <a:pt x="1089523" y="461931"/>
                </a:lnTo>
                <a:cubicBezTo>
                  <a:pt x="1085222" y="459090"/>
                  <a:pt x="1090956" y="457667"/>
                  <a:pt x="1083789" y="456247"/>
                </a:cubicBezTo>
                <a:close/>
                <a:moveTo>
                  <a:pt x="1146867" y="453404"/>
                </a:moveTo>
                <a:cubicBezTo>
                  <a:pt x="1143999" y="454826"/>
                  <a:pt x="1141132" y="454826"/>
                  <a:pt x="1145432" y="460511"/>
                </a:cubicBezTo>
                <a:cubicBezTo>
                  <a:pt x="1148299" y="459090"/>
                  <a:pt x="1149732" y="454826"/>
                  <a:pt x="1146867" y="453404"/>
                </a:cubicBezTo>
                <a:close/>
                <a:moveTo>
                  <a:pt x="1166937" y="451983"/>
                </a:moveTo>
                <a:cubicBezTo>
                  <a:pt x="1164068" y="454826"/>
                  <a:pt x="1148299" y="447719"/>
                  <a:pt x="1154034" y="457667"/>
                </a:cubicBezTo>
                <a:cubicBezTo>
                  <a:pt x="1158335" y="453404"/>
                  <a:pt x="1171237" y="460511"/>
                  <a:pt x="1166937" y="451983"/>
                </a:cubicBezTo>
                <a:close/>
                <a:moveTo>
                  <a:pt x="1079487" y="427820"/>
                </a:moveTo>
                <a:lnTo>
                  <a:pt x="1072320" y="436348"/>
                </a:lnTo>
                <a:cubicBezTo>
                  <a:pt x="1070885" y="426399"/>
                  <a:pt x="1073753" y="434927"/>
                  <a:pt x="1079487" y="427820"/>
                </a:cubicBezTo>
                <a:close/>
                <a:moveTo>
                  <a:pt x="1910965" y="420713"/>
                </a:moveTo>
                <a:cubicBezTo>
                  <a:pt x="1918133" y="440612"/>
                  <a:pt x="1922433" y="461931"/>
                  <a:pt x="1928168" y="481830"/>
                </a:cubicBezTo>
                <a:lnTo>
                  <a:pt x="1913832" y="440612"/>
                </a:lnTo>
                <a:cubicBezTo>
                  <a:pt x="1912398" y="434927"/>
                  <a:pt x="1912398" y="427820"/>
                  <a:pt x="1910965" y="420713"/>
                </a:cubicBezTo>
                <a:close/>
                <a:moveTo>
                  <a:pt x="1852189" y="412186"/>
                </a:moveTo>
                <a:cubicBezTo>
                  <a:pt x="1853623" y="417871"/>
                  <a:pt x="1856490" y="424978"/>
                  <a:pt x="1857923" y="432084"/>
                </a:cubicBezTo>
                <a:cubicBezTo>
                  <a:pt x="1857923" y="439190"/>
                  <a:pt x="1847889" y="424978"/>
                  <a:pt x="1855056" y="450561"/>
                </a:cubicBezTo>
                <a:cubicBezTo>
                  <a:pt x="1860790" y="450561"/>
                  <a:pt x="1860790" y="442033"/>
                  <a:pt x="1857923" y="432084"/>
                </a:cubicBezTo>
                <a:cubicBezTo>
                  <a:pt x="1857923" y="429241"/>
                  <a:pt x="1856490" y="423555"/>
                  <a:pt x="1852189" y="412186"/>
                </a:cubicBezTo>
                <a:close/>
                <a:moveTo>
                  <a:pt x="1862224" y="400815"/>
                </a:moveTo>
                <a:cubicBezTo>
                  <a:pt x="1867959" y="422134"/>
                  <a:pt x="1873693" y="443455"/>
                  <a:pt x="1875126" y="464775"/>
                </a:cubicBezTo>
                <a:lnTo>
                  <a:pt x="1875126" y="442033"/>
                </a:lnTo>
                <a:lnTo>
                  <a:pt x="1883727" y="484673"/>
                </a:lnTo>
                <a:cubicBezTo>
                  <a:pt x="1886594" y="481830"/>
                  <a:pt x="1888029" y="469039"/>
                  <a:pt x="1885162" y="451983"/>
                </a:cubicBezTo>
                <a:cubicBezTo>
                  <a:pt x="1883727" y="447719"/>
                  <a:pt x="1883727" y="443455"/>
                  <a:pt x="1882294" y="439190"/>
                </a:cubicBezTo>
                <a:cubicBezTo>
                  <a:pt x="1880860" y="434926"/>
                  <a:pt x="1877993" y="430662"/>
                  <a:pt x="1876560" y="426398"/>
                </a:cubicBezTo>
                <a:cubicBezTo>
                  <a:pt x="1873693" y="417871"/>
                  <a:pt x="1867959" y="409343"/>
                  <a:pt x="1862224" y="400815"/>
                </a:cubicBezTo>
                <a:close/>
                <a:moveTo>
                  <a:pt x="1092389" y="379495"/>
                </a:moveTo>
                <a:lnTo>
                  <a:pt x="1092389" y="385180"/>
                </a:lnTo>
                <a:cubicBezTo>
                  <a:pt x="1092389" y="383759"/>
                  <a:pt x="1093823" y="385180"/>
                  <a:pt x="1096690" y="385180"/>
                </a:cubicBezTo>
                <a:cubicBezTo>
                  <a:pt x="1099558" y="389444"/>
                  <a:pt x="1090956" y="389444"/>
                  <a:pt x="1088089" y="390865"/>
                </a:cubicBezTo>
                <a:cubicBezTo>
                  <a:pt x="1093823" y="390865"/>
                  <a:pt x="1100992" y="388023"/>
                  <a:pt x="1108159" y="392287"/>
                </a:cubicBezTo>
                <a:cubicBezTo>
                  <a:pt x="1108159" y="395129"/>
                  <a:pt x="1108159" y="396551"/>
                  <a:pt x="1109593" y="397972"/>
                </a:cubicBezTo>
                <a:cubicBezTo>
                  <a:pt x="1106725" y="397972"/>
                  <a:pt x="1106725" y="397972"/>
                  <a:pt x="1109593" y="400815"/>
                </a:cubicBezTo>
                <a:lnTo>
                  <a:pt x="1112461" y="400815"/>
                </a:lnTo>
                <a:cubicBezTo>
                  <a:pt x="1111026" y="399394"/>
                  <a:pt x="1109593" y="397972"/>
                  <a:pt x="1109593" y="396551"/>
                </a:cubicBezTo>
                <a:cubicBezTo>
                  <a:pt x="1111026" y="396551"/>
                  <a:pt x="1113893" y="396551"/>
                  <a:pt x="1112461" y="395129"/>
                </a:cubicBezTo>
                <a:cubicBezTo>
                  <a:pt x="1111026" y="392287"/>
                  <a:pt x="1109593" y="392287"/>
                  <a:pt x="1108159" y="390865"/>
                </a:cubicBezTo>
                <a:cubicBezTo>
                  <a:pt x="1106725" y="385180"/>
                  <a:pt x="1105292" y="378073"/>
                  <a:pt x="1092389" y="379495"/>
                </a:cubicBezTo>
                <a:close/>
                <a:moveTo>
                  <a:pt x="365563" y="379494"/>
                </a:moveTo>
                <a:cubicBezTo>
                  <a:pt x="352662" y="386601"/>
                  <a:pt x="341191" y="395128"/>
                  <a:pt x="328290" y="403656"/>
                </a:cubicBezTo>
                <a:cubicBezTo>
                  <a:pt x="345493" y="385178"/>
                  <a:pt x="346927" y="393708"/>
                  <a:pt x="365563" y="379494"/>
                </a:cubicBezTo>
                <a:close/>
                <a:moveTo>
                  <a:pt x="1879188" y="377955"/>
                </a:moveTo>
                <a:lnTo>
                  <a:pt x="1879427" y="378073"/>
                </a:lnTo>
                <a:lnTo>
                  <a:pt x="1879634" y="379503"/>
                </a:lnTo>
                <a:close/>
                <a:moveTo>
                  <a:pt x="1790545" y="370966"/>
                </a:moveTo>
                <a:cubicBezTo>
                  <a:pt x="1791978" y="376653"/>
                  <a:pt x="1799147" y="390865"/>
                  <a:pt x="1806314" y="402236"/>
                </a:cubicBezTo>
                <a:cubicBezTo>
                  <a:pt x="1813483" y="415027"/>
                  <a:pt x="1819217" y="426398"/>
                  <a:pt x="1823517" y="426398"/>
                </a:cubicBezTo>
                <a:cubicBezTo>
                  <a:pt x="1824951" y="429241"/>
                  <a:pt x="1819217" y="419291"/>
                  <a:pt x="1813483" y="406500"/>
                </a:cubicBezTo>
                <a:cubicBezTo>
                  <a:pt x="1806314" y="393708"/>
                  <a:pt x="1796279" y="379494"/>
                  <a:pt x="1790545" y="370966"/>
                </a:cubicBezTo>
                <a:close/>
                <a:moveTo>
                  <a:pt x="336892" y="370966"/>
                </a:moveTo>
                <a:cubicBezTo>
                  <a:pt x="325423" y="380916"/>
                  <a:pt x="303918" y="402235"/>
                  <a:pt x="283848" y="419291"/>
                </a:cubicBezTo>
                <a:cubicBezTo>
                  <a:pt x="263778" y="436348"/>
                  <a:pt x="243708" y="451981"/>
                  <a:pt x="235106" y="449139"/>
                </a:cubicBezTo>
                <a:cubicBezTo>
                  <a:pt x="248008" y="437768"/>
                  <a:pt x="265212" y="422134"/>
                  <a:pt x="283848" y="407920"/>
                </a:cubicBezTo>
                <a:cubicBezTo>
                  <a:pt x="302485" y="393707"/>
                  <a:pt x="321121" y="379494"/>
                  <a:pt x="336892" y="370966"/>
                </a:cubicBezTo>
                <a:close/>
                <a:moveTo>
                  <a:pt x="344956" y="363504"/>
                </a:moveTo>
                <a:cubicBezTo>
                  <a:pt x="346568" y="362438"/>
                  <a:pt x="346927" y="362438"/>
                  <a:pt x="345493" y="363859"/>
                </a:cubicBezTo>
                <a:cubicBezTo>
                  <a:pt x="344060" y="365280"/>
                  <a:pt x="339758" y="368123"/>
                  <a:pt x="336891" y="369544"/>
                </a:cubicBezTo>
                <a:cubicBezTo>
                  <a:pt x="340476" y="366702"/>
                  <a:pt x="343343" y="364570"/>
                  <a:pt x="344956" y="363504"/>
                </a:cubicBezTo>
                <a:close/>
                <a:moveTo>
                  <a:pt x="1134860" y="362794"/>
                </a:moveTo>
                <a:cubicBezTo>
                  <a:pt x="1132530" y="362794"/>
                  <a:pt x="1130380" y="363860"/>
                  <a:pt x="1129664" y="365281"/>
                </a:cubicBezTo>
                <a:cubicBezTo>
                  <a:pt x="1132531" y="366702"/>
                  <a:pt x="1135396" y="368125"/>
                  <a:pt x="1138265" y="368125"/>
                </a:cubicBezTo>
                <a:lnTo>
                  <a:pt x="1141132" y="366702"/>
                </a:lnTo>
                <a:cubicBezTo>
                  <a:pt x="1139699" y="363860"/>
                  <a:pt x="1137190" y="362794"/>
                  <a:pt x="1134860" y="362794"/>
                </a:cubicBezTo>
                <a:close/>
                <a:moveTo>
                  <a:pt x="364131" y="362438"/>
                </a:moveTo>
                <a:lnTo>
                  <a:pt x="344060" y="379493"/>
                </a:lnTo>
                <a:lnTo>
                  <a:pt x="342626" y="372388"/>
                </a:lnTo>
                <a:close/>
                <a:moveTo>
                  <a:pt x="1871519" y="361461"/>
                </a:moveTo>
                <a:cubicBezTo>
                  <a:pt x="1871900" y="361106"/>
                  <a:pt x="1872976" y="361727"/>
                  <a:pt x="1875126" y="363859"/>
                </a:cubicBezTo>
                <a:lnTo>
                  <a:pt x="1879188" y="377955"/>
                </a:lnTo>
                <a:lnTo>
                  <a:pt x="1876560" y="376653"/>
                </a:lnTo>
                <a:cubicBezTo>
                  <a:pt x="1875485" y="372388"/>
                  <a:pt x="1870377" y="362527"/>
                  <a:pt x="1871519" y="361461"/>
                </a:cubicBezTo>
                <a:close/>
                <a:moveTo>
                  <a:pt x="1769041" y="355332"/>
                </a:moveTo>
                <a:cubicBezTo>
                  <a:pt x="1770475" y="359596"/>
                  <a:pt x="1771908" y="363859"/>
                  <a:pt x="1773342" y="368123"/>
                </a:cubicBezTo>
                <a:cubicBezTo>
                  <a:pt x="1770475" y="368123"/>
                  <a:pt x="1770475" y="369546"/>
                  <a:pt x="1777642" y="383758"/>
                </a:cubicBezTo>
                <a:lnTo>
                  <a:pt x="1773342" y="368123"/>
                </a:lnTo>
                <a:cubicBezTo>
                  <a:pt x="1776209" y="369546"/>
                  <a:pt x="1780509" y="372389"/>
                  <a:pt x="1781944" y="372389"/>
                </a:cubicBezTo>
                <a:cubicBezTo>
                  <a:pt x="1783377" y="372389"/>
                  <a:pt x="1783377" y="372389"/>
                  <a:pt x="1780509" y="368123"/>
                </a:cubicBezTo>
                <a:cubicBezTo>
                  <a:pt x="1779077" y="365282"/>
                  <a:pt x="1776209" y="361018"/>
                  <a:pt x="1769041" y="355332"/>
                </a:cubicBezTo>
                <a:close/>
                <a:moveTo>
                  <a:pt x="1846455" y="302743"/>
                </a:moveTo>
                <a:cubicBezTo>
                  <a:pt x="1853623" y="315534"/>
                  <a:pt x="1853623" y="324062"/>
                  <a:pt x="1852189" y="328326"/>
                </a:cubicBezTo>
                <a:cubicBezTo>
                  <a:pt x="1850756" y="332591"/>
                  <a:pt x="1847888" y="334012"/>
                  <a:pt x="1846455" y="331169"/>
                </a:cubicBezTo>
                <a:cubicBezTo>
                  <a:pt x="1846455" y="322641"/>
                  <a:pt x="1846455" y="312693"/>
                  <a:pt x="1846455" y="302743"/>
                </a:cubicBezTo>
                <a:close/>
                <a:moveTo>
                  <a:pt x="434815" y="297805"/>
                </a:moveTo>
                <a:lnTo>
                  <a:pt x="420936" y="310205"/>
                </a:lnTo>
                <a:cubicBezTo>
                  <a:pt x="416098" y="314824"/>
                  <a:pt x="412156" y="319088"/>
                  <a:pt x="410005" y="322642"/>
                </a:cubicBezTo>
                <a:lnTo>
                  <a:pt x="408572" y="308428"/>
                </a:lnTo>
                <a:cubicBezTo>
                  <a:pt x="412873" y="308428"/>
                  <a:pt x="417532" y="307006"/>
                  <a:pt x="422549" y="304697"/>
                </a:cubicBezTo>
                <a:close/>
                <a:moveTo>
                  <a:pt x="1088089" y="294215"/>
                </a:moveTo>
                <a:cubicBezTo>
                  <a:pt x="1095258" y="297058"/>
                  <a:pt x="1096690" y="299900"/>
                  <a:pt x="1105292" y="301322"/>
                </a:cubicBezTo>
                <a:lnTo>
                  <a:pt x="1105292" y="309850"/>
                </a:lnTo>
                <a:cubicBezTo>
                  <a:pt x="1113893" y="316957"/>
                  <a:pt x="1118195" y="309850"/>
                  <a:pt x="1122495" y="307006"/>
                </a:cubicBezTo>
                <a:lnTo>
                  <a:pt x="1121061" y="312693"/>
                </a:lnTo>
                <a:cubicBezTo>
                  <a:pt x="1122495" y="314113"/>
                  <a:pt x="1122495" y="314113"/>
                  <a:pt x="1123929" y="314113"/>
                </a:cubicBezTo>
                <a:lnTo>
                  <a:pt x="1122495" y="318377"/>
                </a:lnTo>
                <a:cubicBezTo>
                  <a:pt x="1139698" y="311270"/>
                  <a:pt x="1136831" y="336855"/>
                  <a:pt x="1151167" y="328327"/>
                </a:cubicBezTo>
                <a:cubicBezTo>
                  <a:pt x="1149732" y="331169"/>
                  <a:pt x="1141132" y="331169"/>
                  <a:pt x="1135396" y="331169"/>
                </a:cubicBezTo>
                <a:cubicBezTo>
                  <a:pt x="1131096" y="336855"/>
                  <a:pt x="1138265" y="336855"/>
                  <a:pt x="1141132" y="341119"/>
                </a:cubicBezTo>
                <a:lnTo>
                  <a:pt x="1154034" y="338276"/>
                </a:lnTo>
                <a:cubicBezTo>
                  <a:pt x="1145432" y="349647"/>
                  <a:pt x="1165502" y="341119"/>
                  <a:pt x="1168370" y="352490"/>
                </a:cubicBezTo>
                <a:cubicBezTo>
                  <a:pt x="1155468" y="359597"/>
                  <a:pt x="1184140" y="378073"/>
                  <a:pt x="1182705" y="383759"/>
                </a:cubicBezTo>
                <a:cubicBezTo>
                  <a:pt x="1175538" y="393708"/>
                  <a:pt x="1172671" y="375230"/>
                  <a:pt x="1164068" y="379495"/>
                </a:cubicBezTo>
                <a:cubicBezTo>
                  <a:pt x="1161202" y="385180"/>
                  <a:pt x="1169804" y="385180"/>
                  <a:pt x="1171237" y="389444"/>
                </a:cubicBezTo>
                <a:lnTo>
                  <a:pt x="1156901" y="386601"/>
                </a:lnTo>
                <a:cubicBezTo>
                  <a:pt x="1151167" y="392287"/>
                  <a:pt x="1169804" y="392287"/>
                  <a:pt x="1162635" y="393708"/>
                </a:cubicBezTo>
                <a:cubicBezTo>
                  <a:pt x="1168370" y="402236"/>
                  <a:pt x="1168370" y="393708"/>
                  <a:pt x="1179838" y="396551"/>
                </a:cubicBezTo>
                <a:cubicBezTo>
                  <a:pt x="1175538" y="396551"/>
                  <a:pt x="1168370" y="400815"/>
                  <a:pt x="1172671" y="405079"/>
                </a:cubicBezTo>
                <a:cubicBezTo>
                  <a:pt x="1176971" y="406499"/>
                  <a:pt x="1179838" y="399394"/>
                  <a:pt x="1179838" y="405079"/>
                </a:cubicBezTo>
                <a:cubicBezTo>
                  <a:pt x="1165502" y="419293"/>
                  <a:pt x="1179838" y="430662"/>
                  <a:pt x="1171237" y="444876"/>
                </a:cubicBezTo>
                <a:lnTo>
                  <a:pt x="1178405" y="446297"/>
                </a:lnTo>
                <a:cubicBezTo>
                  <a:pt x="1175538" y="447719"/>
                  <a:pt x="1172671" y="447719"/>
                  <a:pt x="1174104" y="450560"/>
                </a:cubicBezTo>
                <a:lnTo>
                  <a:pt x="1178405" y="451983"/>
                </a:lnTo>
                <a:cubicBezTo>
                  <a:pt x="1176971" y="454826"/>
                  <a:pt x="1161202" y="466195"/>
                  <a:pt x="1159768" y="477566"/>
                </a:cubicBezTo>
                <a:lnTo>
                  <a:pt x="1169804" y="476145"/>
                </a:lnTo>
                <a:lnTo>
                  <a:pt x="1156901" y="481830"/>
                </a:lnTo>
                <a:lnTo>
                  <a:pt x="1169804" y="486094"/>
                </a:lnTo>
                <a:cubicBezTo>
                  <a:pt x="1156901" y="483252"/>
                  <a:pt x="1159768" y="497465"/>
                  <a:pt x="1152601" y="504572"/>
                </a:cubicBezTo>
                <a:lnTo>
                  <a:pt x="1159768" y="507415"/>
                </a:lnTo>
                <a:lnTo>
                  <a:pt x="1152601" y="510258"/>
                </a:lnTo>
                <a:lnTo>
                  <a:pt x="1158335" y="510258"/>
                </a:lnTo>
                <a:cubicBezTo>
                  <a:pt x="1155468" y="514522"/>
                  <a:pt x="1141132" y="515942"/>
                  <a:pt x="1143999" y="524470"/>
                </a:cubicBezTo>
                <a:cubicBezTo>
                  <a:pt x="1143999" y="518785"/>
                  <a:pt x="1155468" y="523049"/>
                  <a:pt x="1161202" y="525892"/>
                </a:cubicBezTo>
                <a:lnTo>
                  <a:pt x="1138265" y="537262"/>
                </a:lnTo>
                <a:cubicBezTo>
                  <a:pt x="1142565" y="540105"/>
                  <a:pt x="1141132" y="548633"/>
                  <a:pt x="1149732" y="545791"/>
                </a:cubicBezTo>
                <a:lnTo>
                  <a:pt x="1138265" y="548633"/>
                </a:lnTo>
                <a:lnTo>
                  <a:pt x="1143999" y="550055"/>
                </a:lnTo>
                <a:cubicBezTo>
                  <a:pt x="1143999" y="579902"/>
                  <a:pt x="1090956" y="581324"/>
                  <a:pt x="1106725" y="616858"/>
                </a:cubicBezTo>
                <a:lnTo>
                  <a:pt x="1109593" y="616858"/>
                </a:lnTo>
                <a:lnTo>
                  <a:pt x="1089523" y="625386"/>
                </a:lnTo>
                <a:cubicBezTo>
                  <a:pt x="1090956" y="628227"/>
                  <a:pt x="1100992" y="633913"/>
                  <a:pt x="1102425" y="639598"/>
                </a:cubicBezTo>
                <a:cubicBezTo>
                  <a:pt x="1092389" y="632491"/>
                  <a:pt x="1096690" y="646705"/>
                  <a:pt x="1086656" y="645284"/>
                </a:cubicBezTo>
                <a:cubicBezTo>
                  <a:pt x="1090956" y="650969"/>
                  <a:pt x="1095258" y="648126"/>
                  <a:pt x="1099558" y="649548"/>
                </a:cubicBezTo>
                <a:cubicBezTo>
                  <a:pt x="1105292" y="668024"/>
                  <a:pt x="1080922" y="669447"/>
                  <a:pt x="1082355" y="687923"/>
                </a:cubicBezTo>
                <a:cubicBezTo>
                  <a:pt x="1073753" y="666604"/>
                  <a:pt x="1078053" y="668024"/>
                  <a:pt x="1076620" y="655233"/>
                </a:cubicBezTo>
                <a:cubicBezTo>
                  <a:pt x="1063717" y="663761"/>
                  <a:pt x="1073753" y="670867"/>
                  <a:pt x="1065152" y="682238"/>
                </a:cubicBezTo>
                <a:lnTo>
                  <a:pt x="1072320" y="677974"/>
                </a:lnTo>
                <a:cubicBezTo>
                  <a:pt x="1086656" y="692188"/>
                  <a:pt x="1055117" y="693609"/>
                  <a:pt x="1072320" y="703558"/>
                </a:cubicBezTo>
                <a:cubicBezTo>
                  <a:pt x="1066586" y="707822"/>
                  <a:pt x="1052250" y="707822"/>
                  <a:pt x="1046516" y="713508"/>
                </a:cubicBezTo>
                <a:cubicBezTo>
                  <a:pt x="1046516" y="717772"/>
                  <a:pt x="1047949" y="719192"/>
                  <a:pt x="1050816" y="720615"/>
                </a:cubicBezTo>
                <a:lnTo>
                  <a:pt x="1060852" y="722035"/>
                </a:lnTo>
                <a:lnTo>
                  <a:pt x="1059417" y="724879"/>
                </a:lnTo>
                <a:cubicBezTo>
                  <a:pt x="1070886" y="724879"/>
                  <a:pt x="1079487" y="750462"/>
                  <a:pt x="1086656" y="741934"/>
                </a:cubicBezTo>
                <a:cubicBezTo>
                  <a:pt x="1092389" y="751884"/>
                  <a:pt x="1102425" y="751884"/>
                  <a:pt x="1108159" y="758990"/>
                </a:cubicBezTo>
                <a:lnTo>
                  <a:pt x="1112461" y="750462"/>
                </a:lnTo>
                <a:cubicBezTo>
                  <a:pt x="1115328" y="754726"/>
                  <a:pt x="1118195" y="760412"/>
                  <a:pt x="1122495" y="760412"/>
                </a:cubicBezTo>
                <a:cubicBezTo>
                  <a:pt x="1122495" y="758990"/>
                  <a:pt x="1122495" y="757569"/>
                  <a:pt x="1122495" y="756148"/>
                </a:cubicBezTo>
                <a:cubicBezTo>
                  <a:pt x="1133964" y="767519"/>
                  <a:pt x="1145432" y="771783"/>
                  <a:pt x="1156901" y="777467"/>
                </a:cubicBezTo>
                <a:cubicBezTo>
                  <a:pt x="1158335" y="771783"/>
                  <a:pt x="1159768" y="767519"/>
                  <a:pt x="1154034" y="763253"/>
                </a:cubicBezTo>
                <a:cubicBezTo>
                  <a:pt x="1168370" y="758990"/>
                  <a:pt x="1178405" y="785995"/>
                  <a:pt x="1195608"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1"/>
                  <a:pt x="1247217" y="803052"/>
                </a:cubicBezTo>
                <a:cubicBezTo>
                  <a:pt x="1258686" y="821528"/>
                  <a:pt x="1280189" y="827215"/>
                  <a:pt x="1295959" y="838584"/>
                </a:cubicBezTo>
                <a:lnTo>
                  <a:pt x="1301693" y="845691"/>
                </a:lnTo>
                <a:lnTo>
                  <a:pt x="1303126" y="844270"/>
                </a:lnTo>
                <a:lnTo>
                  <a:pt x="1298826" y="838584"/>
                </a:lnTo>
                <a:cubicBezTo>
                  <a:pt x="1305993" y="842849"/>
                  <a:pt x="1311728" y="848534"/>
                  <a:pt x="1314595" y="855641"/>
                </a:cubicBezTo>
                <a:cubicBezTo>
                  <a:pt x="1316029" y="852798"/>
                  <a:pt x="1321764" y="845691"/>
                  <a:pt x="1327498" y="844270"/>
                </a:cubicBezTo>
                <a:cubicBezTo>
                  <a:pt x="1323197" y="855641"/>
                  <a:pt x="1353303" y="844270"/>
                  <a:pt x="1356170" y="859905"/>
                </a:cubicBezTo>
                <a:cubicBezTo>
                  <a:pt x="1357603" y="858484"/>
                  <a:pt x="1353303" y="857062"/>
                  <a:pt x="1357603" y="854219"/>
                </a:cubicBezTo>
                <a:cubicBezTo>
                  <a:pt x="1379107" y="865589"/>
                  <a:pt x="1404911" y="892595"/>
                  <a:pt x="1435016" y="895438"/>
                </a:cubicBezTo>
                <a:cubicBezTo>
                  <a:pt x="1426414" y="918180"/>
                  <a:pt x="1450786" y="922444"/>
                  <a:pt x="1460820" y="938078"/>
                </a:cubicBezTo>
                <a:cubicBezTo>
                  <a:pt x="1470856" y="926708"/>
                  <a:pt x="1456520" y="928128"/>
                  <a:pt x="1456520" y="916757"/>
                </a:cubicBezTo>
                <a:cubicBezTo>
                  <a:pt x="1461896" y="921022"/>
                  <a:pt x="1464047" y="910895"/>
                  <a:pt x="1469019" y="912161"/>
                </a:cubicBezTo>
                <a:lnTo>
                  <a:pt x="1474695" y="917728"/>
                </a:lnTo>
                <a:lnTo>
                  <a:pt x="1474082" y="922799"/>
                </a:lnTo>
                <a:cubicBezTo>
                  <a:pt x="1473007" y="925996"/>
                  <a:pt x="1473007" y="928839"/>
                  <a:pt x="1479458" y="929549"/>
                </a:cubicBezTo>
                <a:lnTo>
                  <a:pt x="1483758" y="921021"/>
                </a:lnTo>
                <a:lnTo>
                  <a:pt x="1486625" y="935235"/>
                </a:lnTo>
                <a:cubicBezTo>
                  <a:pt x="1513864" y="940920"/>
                  <a:pt x="1532499" y="956555"/>
                  <a:pt x="1558304" y="956555"/>
                </a:cubicBezTo>
                <a:cubicBezTo>
                  <a:pt x="1558304" y="959398"/>
                  <a:pt x="1556871" y="963662"/>
                  <a:pt x="1552570" y="965082"/>
                </a:cubicBezTo>
                <a:cubicBezTo>
                  <a:pt x="1562605" y="969346"/>
                  <a:pt x="1566905" y="989246"/>
                  <a:pt x="1582676" y="984981"/>
                </a:cubicBezTo>
                <a:lnTo>
                  <a:pt x="1581241" y="980717"/>
                </a:lnTo>
                <a:cubicBezTo>
                  <a:pt x="1602746" y="980717"/>
                  <a:pt x="1594144" y="999195"/>
                  <a:pt x="1614215" y="1011987"/>
                </a:cubicBezTo>
                <a:cubicBezTo>
                  <a:pt x="1609913" y="1010566"/>
                  <a:pt x="1601311" y="999195"/>
                  <a:pt x="1595577" y="1009145"/>
                </a:cubicBezTo>
                <a:cubicBezTo>
                  <a:pt x="1594144" y="1016250"/>
                  <a:pt x="1605613" y="1020514"/>
                  <a:pt x="1611347" y="1016250"/>
                </a:cubicBezTo>
                <a:lnTo>
                  <a:pt x="1604179" y="1027621"/>
                </a:lnTo>
                <a:cubicBezTo>
                  <a:pt x="1604179" y="1019093"/>
                  <a:pt x="1595577" y="1016250"/>
                  <a:pt x="1591277" y="1010566"/>
                </a:cubicBezTo>
                <a:cubicBezTo>
                  <a:pt x="1592710" y="1011987"/>
                  <a:pt x="1591277" y="1014830"/>
                  <a:pt x="1591277" y="1017673"/>
                </a:cubicBezTo>
                <a:cubicBezTo>
                  <a:pt x="1586976" y="1011987"/>
                  <a:pt x="1579809" y="1009145"/>
                  <a:pt x="1574074" y="1002038"/>
                </a:cubicBezTo>
                <a:lnTo>
                  <a:pt x="1585543" y="1006302"/>
                </a:lnTo>
                <a:cubicBezTo>
                  <a:pt x="1586976" y="992088"/>
                  <a:pt x="1568340" y="997774"/>
                  <a:pt x="1565473" y="992088"/>
                </a:cubicBezTo>
                <a:cubicBezTo>
                  <a:pt x="1559738" y="1003459"/>
                  <a:pt x="1566905" y="1004880"/>
                  <a:pt x="1556871" y="1010566"/>
                </a:cubicBezTo>
                <a:cubicBezTo>
                  <a:pt x="1536801" y="1006302"/>
                  <a:pt x="1551137" y="993510"/>
                  <a:pt x="1538234" y="976453"/>
                </a:cubicBezTo>
                <a:lnTo>
                  <a:pt x="1542535" y="973612"/>
                </a:lnTo>
                <a:cubicBezTo>
                  <a:pt x="1536801" y="969346"/>
                  <a:pt x="1538234" y="956555"/>
                  <a:pt x="1526765" y="960819"/>
                </a:cubicBezTo>
                <a:cubicBezTo>
                  <a:pt x="1523898" y="967925"/>
                  <a:pt x="1529632" y="970769"/>
                  <a:pt x="1531067" y="975032"/>
                </a:cubicBezTo>
                <a:cubicBezTo>
                  <a:pt x="1528199" y="977876"/>
                  <a:pt x="1526765" y="957977"/>
                  <a:pt x="1518164" y="962241"/>
                </a:cubicBezTo>
                <a:cubicBezTo>
                  <a:pt x="1519598" y="973612"/>
                  <a:pt x="1531067" y="983560"/>
                  <a:pt x="1539668" y="987824"/>
                </a:cubicBezTo>
                <a:cubicBezTo>
                  <a:pt x="1538234" y="990667"/>
                  <a:pt x="1535367" y="993510"/>
                  <a:pt x="1535367" y="999195"/>
                </a:cubicBezTo>
                <a:cubicBezTo>
                  <a:pt x="1512429" y="979296"/>
                  <a:pt x="1488059" y="953713"/>
                  <a:pt x="1459388" y="948027"/>
                </a:cubicBezTo>
                <a:cubicBezTo>
                  <a:pt x="1466555" y="967925"/>
                  <a:pt x="1452219" y="946606"/>
                  <a:pt x="1449352" y="962241"/>
                </a:cubicBezTo>
                <a:cubicBezTo>
                  <a:pt x="1452219" y="950870"/>
                  <a:pt x="1439317" y="956555"/>
                  <a:pt x="1433583" y="949449"/>
                </a:cubicBezTo>
                <a:cubicBezTo>
                  <a:pt x="1424982" y="959398"/>
                  <a:pt x="1443617" y="965082"/>
                  <a:pt x="1435016" y="969346"/>
                </a:cubicBezTo>
                <a:cubicBezTo>
                  <a:pt x="1422114" y="960819"/>
                  <a:pt x="1412079" y="932392"/>
                  <a:pt x="1392008" y="928128"/>
                </a:cubicBezTo>
                <a:cubicBezTo>
                  <a:pt x="1390576" y="933814"/>
                  <a:pt x="1394876" y="935235"/>
                  <a:pt x="1394876" y="938078"/>
                </a:cubicBezTo>
                <a:cubicBezTo>
                  <a:pt x="1384841" y="929549"/>
                  <a:pt x="1380540" y="896859"/>
                  <a:pt x="1364771" y="911073"/>
                </a:cubicBezTo>
                <a:cubicBezTo>
                  <a:pt x="1367638" y="919601"/>
                  <a:pt x="1371938" y="929549"/>
                  <a:pt x="1374805" y="938078"/>
                </a:cubicBezTo>
                <a:cubicBezTo>
                  <a:pt x="1373373" y="938078"/>
                  <a:pt x="1370505" y="938078"/>
                  <a:pt x="1366204" y="939499"/>
                </a:cubicBezTo>
                <a:lnTo>
                  <a:pt x="1367638"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1"/>
                  <a:pt x="1298826" y="921021"/>
                  <a:pt x="1314595" y="928128"/>
                </a:cubicBezTo>
                <a:cubicBezTo>
                  <a:pt x="1320329" y="919601"/>
                  <a:pt x="1305993" y="912494"/>
                  <a:pt x="1311728" y="913916"/>
                </a:cubicBezTo>
                <a:cubicBezTo>
                  <a:pt x="1317462" y="919601"/>
                  <a:pt x="1333232" y="916757"/>
                  <a:pt x="1334665" y="928128"/>
                </a:cubicBezTo>
                <a:lnTo>
                  <a:pt x="1317462" y="919601"/>
                </a:lnTo>
                <a:cubicBezTo>
                  <a:pt x="1311728" y="935235"/>
                  <a:pt x="1324631" y="923864"/>
                  <a:pt x="1324631" y="932392"/>
                </a:cubicBezTo>
                <a:cubicBezTo>
                  <a:pt x="1314595" y="942342"/>
                  <a:pt x="1310295" y="923864"/>
                  <a:pt x="1300259" y="928128"/>
                </a:cubicBezTo>
                <a:lnTo>
                  <a:pt x="1301693" y="929549"/>
                </a:lnTo>
                <a:cubicBezTo>
                  <a:pt x="1288791" y="921021"/>
                  <a:pt x="1290225" y="925285"/>
                  <a:pt x="1278756" y="912494"/>
                </a:cubicBezTo>
                <a:cubicBezTo>
                  <a:pt x="1283056" y="899702"/>
                  <a:pt x="1287358" y="906809"/>
                  <a:pt x="1295959" y="903966"/>
                </a:cubicBezTo>
                <a:cubicBezTo>
                  <a:pt x="1274455" y="892595"/>
                  <a:pt x="1254385" y="854219"/>
                  <a:pt x="1221413" y="868433"/>
                </a:cubicBezTo>
                <a:lnTo>
                  <a:pt x="1230014" y="885488"/>
                </a:lnTo>
                <a:cubicBezTo>
                  <a:pt x="1219979" y="884067"/>
                  <a:pt x="1211377" y="865589"/>
                  <a:pt x="1204210" y="882646"/>
                </a:cubicBezTo>
                <a:cubicBezTo>
                  <a:pt x="1217111" y="881224"/>
                  <a:pt x="1207077" y="891174"/>
                  <a:pt x="1211377" y="895438"/>
                </a:cubicBezTo>
                <a:lnTo>
                  <a:pt x="1214244" y="898281"/>
                </a:lnTo>
                <a:cubicBezTo>
                  <a:pt x="1214244" y="898281"/>
                  <a:pt x="1217111" y="902545"/>
                  <a:pt x="1214244" y="903966"/>
                </a:cubicBezTo>
                <a:cubicBezTo>
                  <a:pt x="1209944" y="891174"/>
                  <a:pt x="1199908" y="882646"/>
                  <a:pt x="1194174" y="874117"/>
                </a:cubicBezTo>
                <a:cubicBezTo>
                  <a:pt x="1195608" y="879803"/>
                  <a:pt x="1185573" y="882646"/>
                  <a:pt x="1184140" y="884067"/>
                </a:cubicBezTo>
                <a:cubicBezTo>
                  <a:pt x="1176971" y="876960"/>
                  <a:pt x="1187007" y="875540"/>
                  <a:pt x="1189874" y="871276"/>
                </a:cubicBezTo>
                <a:cubicBezTo>
                  <a:pt x="1185573" y="868433"/>
                  <a:pt x="1182705" y="857062"/>
                  <a:pt x="1175538" y="864169"/>
                </a:cubicBezTo>
                <a:cubicBezTo>
                  <a:pt x="1166937" y="868433"/>
                  <a:pt x="1179838" y="875540"/>
                  <a:pt x="1178405" y="882646"/>
                </a:cubicBezTo>
                <a:lnTo>
                  <a:pt x="1159768" y="859905"/>
                </a:lnTo>
                <a:lnTo>
                  <a:pt x="1159768" y="862748"/>
                </a:lnTo>
                <a:cubicBezTo>
                  <a:pt x="1158335" y="859905"/>
                  <a:pt x="1155468" y="855641"/>
                  <a:pt x="1152601" y="857062"/>
                </a:cubicBezTo>
                <a:lnTo>
                  <a:pt x="1151636" y="862322"/>
                </a:lnTo>
                <a:lnTo>
                  <a:pt x="1144906" y="858145"/>
                </a:lnTo>
                <a:cubicBezTo>
                  <a:pt x="1142117" y="853564"/>
                  <a:pt x="1139833" y="848334"/>
                  <a:pt x="1135935" y="846802"/>
                </a:cubicBezTo>
                <a:lnTo>
                  <a:pt x="1125761" y="849836"/>
                </a:lnTo>
                <a:lnTo>
                  <a:pt x="1125362" y="849955"/>
                </a:lnTo>
                <a:lnTo>
                  <a:pt x="1121061" y="841427"/>
                </a:lnTo>
                <a:cubicBezTo>
                  <a:pt x="1119628" y="841427"/>
                  <a:pt x="1116761" y="844270"/>
                  <a:pt x="1118195" y="845691"/>
                </a:cubicBezTo>
                <a:lnTo>
                  <a:pt x="1113893" y="837163"/>
                </a:lnTo>
                <a:cubicBezTo>
                  <a:pt x="1106368" y="828635"/>
                  <a:pt x="1105292" y="839295"/>
                  <a:pt x="1102806" y="845758"/>
                </a:cubicBezTo>
                <a:lnTo>
                  <a:pt x="1101310" y="847690"/>
                </a:lnTo>
                <a:lnTo>
                  <a:pt x="1099558" y="849955"/>
                </a:lnTo>
                <a:cubicBezTo>
                  <a:pt x="1093823" y="849955"/>
                  <a:pt x="1089523" y="854219"/>
                  <a:pt x="1090956" y="857062"/>
                </a:cubicBezTo>
                <a:lnTo>
                  <a:pt x="1080922" y="842849"/>
                </a:lnTo>
                <a:cubicBezTo>
                  <a:pt x="1080922" y="828635"/>
                  <a:pt x="1062284" y="818685"/>
                  <a:pt x="1070886" y="798787"/>
                </a:cubicBezTo>
                <a:cubicBezTo>
                  <a:pt x="1066586" y="798787"/>
                  <a:pt x="1062284" y="800209"/>
                  <a:pt x="1062284" y="804473"/>
                </a:cubicBezTo>
                <a:cubicBezTo>
                  <a:pt x="1053683" y="798787"/>
                  <a:pt x="1057985" y="820108"/>
                  <a:pt x="1043649" y="810158"/>
                </a:cubicBezTo>
                <a:cubicBezTo>
                  <a:pt x="1042214" y="813001"/>
                  <a:pt x="1045081" y="813001"/>
                  <a:pt x="1046516" y="815844"/>
                </a:cubicBezTo>
                <a:cubicBezTo>
                  <a:pt x="1042214" y="814421"/>
                  <a:pt x="1040781" y="813001"/>
                  <a:pt x="1040781" y="810158"/>
                </a:cubicBezTo>
                <a:cubicBezTo>
                  <a:pt x="1040781" y="813001"/>
                  <a:pt x="1039347" y="814421"/>
                  <a:pt x="1036480" y="817265"/>
                </a:cubicBezTo>
                <a:cubicBezTo>
                  <a:pt x="1039347" y="810158"/>
                  <a:pt x="1032180" y="808737"/>
                  <a:pt x="1027879" y="808737"/>
                </a:cubicBezTo>
                <a:lnTo>
                  <a:pt x="1027879" y="822951"/>
                </a:lnTo>
                <a:cubicBezTo>
                  <a:pt x="1026446" y="815844"/>
                  <a:pt x="1025011" y="813001"/>
                  <a:pt x="1017844" y="811580"/>
                </a:cubicBezTo>
                <a:lnTo>
                  <a:pt x="1013543" y="820108"/>
                </a:lnTo>
                <a:cubicBezTo>
                  <a:pt x="1003508" y="813001"/>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5"/>
                  <a:pt x="974837" y="825792"/>
                  <a:pt x="969102" y="828635"/>
                </a:cubicBezTo>
                <a:lnTo>
                  <a:pt x="977702" y="832899"/>
                </a:lnTo>
                <a:cubicBezTo>
                  <a:pt x="974837" y="834320"/>
                  <a:pt x="969102" y="835742"/>
                  <a:pt x="969102" y="838584"/>
                </a:cubicBezTo>
                <a:cubicBezTo>
                  <a:pt x="970535" y="840006"/>
                  <a:pt x="971969" y="840006"/>
                  <a:pt x="973402" y="840006"/>
                </a:cubicBezTo>
                <a:cubicBezTo>
                  <a:pt x="963367" y="845691"/>
                  <a:pt x="959067" y="854219"/>
                  <a:pt x="954767" y="861326"/>
                </a:cubicBezTo>
                <a:cubicBezTo>
                  <a:pt x="960501" y="864169"/>
                  <a:pt x="964801" y="865589"/>
                  <a:pt x="969102" y="862748"/>
                </a:cubicBezTo>
                <a:cubicBezTo>
                  <a:pt x="973402" y="874117"/>
                  <a:pt x="947598" y="876960"/>
                  <a:pt x="944731" y="889752"/>
                </a:cubicBezTo>
                <a:lnTo>
                  <a:pt x="949031" y="891174"/>
                </a:lnTo>
                <a:lnTo>
                  <a:pt x="938996" y="894017"/>
                </a:lnTo>
                <a:cubicBezTo>
                  <a:pt x="943298" y="894017"/>
                  <a:pt x="944731" y="896859"/>
                  <a:pt x="949031" y="898281"/>
                </a:cubicBezTo>
                <a:cubicBezTo>
                  <a:pt x="944731" y="909651"/>
                  <a:pt x="937564" y="922444"/>
                  <a:pt x="917493" y="919601"/>
                </a:cubicBezTo>
                <a:cubicBezTo>
                  <a:pt x="923228" y="918180"/>
                  <a:pt x="924661" y="929549"/>
                  <a:pt x="934695" y="926708"/>
                </a:cubicBezTo>
                <a:cubicBezTo>
                  <a:pt x="917493" y="930971"/>
                  <a:pt x="913192" y="946606"/>
                  <a:pt x="903158" y="956555"/>
                </a:cubicBezTo>
                <a:lnTo>
                  <a:pt x="895989" y="959398"/>
                </a:lnTo>
                <a:lnTo>
                  <a:pt x="897423" y="960819"/>
                </a:lnTo>
                <a:lnTo>
                  <a:pt x="901723" y="959398"/>
                </a:lnTo>
                <a:cubicBezTo>
                  <a:pt x="897423" y="963662"/>
                  <a:pt x="893122" y="966505"/>
                  <a:pt x="885955" y="967925"/>
                </a:cubicBezTo>
                <a:cubicBezTo>
                  <a:pt x="888822" y="969346"/>
                  <a:pt x="895989" y="975032"/>
                  <a:pt x="897423" y="979296"/>
                </a:cubicBezTo>
                <a:cubicBezTo>
                  <a:pt x="887387" y="973612"/>
                  <a:pt x="900290" y="997774"/>
                  <a:pt x="884520" y="997774"/>
                </a:cubicBezTo>
                <a:cubicBezTo>
                  <a:pt x="887387" y="1000616"/>
                  <a:pt x="887387" y="996352"/>
                  <a:pt x="890255" y="1000616"/>
                </a:cubicBezTo>
                <a:cubicBezTo>
                  <a:pt x="881653" y="1014830"/>
                  <a:pt x="855849" y="1029044"/>
                  <a:pt x="854416" y="1050363"/>
                </a:cubicBezTo>
                <a:cubicBezTo>
                  <a:pt x="832911" y="1040413"/>
                  <a:pt x="830044" y="1057470"/>
                  <a:pt x="815708" y="1061734"/>
                </a:cubicBezTo>
                <a:cubicBezTo>
                  <a:pt x="827177" y="1071682"/>
                  <a:pt x="825744" y="1060311"/>
                  <a:pt x="835778" y="1063155"/>
                </a:cubicBezTo>
                <a:cubicBezTo>
                  <a:pt x="830044" y="1065998"/>
                  <a:pt x="848681" y="1071682"/>
                  <a:pt x="834346" y="1075946"/>
                </a:cubicBezTo>
                <a:cubicBezTo>
                  <a:pt x="837213" y="1077368"/>
                  <a:pt x="837213" y="1077368"/>
                  <a:pt x="838646" y="1077368"/>
                </a:cubicBezTo>
                <a:cubicBezTo>
                  <a:pt x="834346" y="1080212"/>
                  <a:pt x="825744" y="1068841"/>
                  <a:pt x="824310" y="1077368"/>
                </a:cubicBezTo>
                <a:lnTo>
                  <a:pt x="832911" y="1083053"/>
                </a:lnTo>
                <a:lnTo>
                  <a:pt x="818575" y="1081632"/>
                </a:lnTo>
                <a:cubicBezTo>
                  <a:pt x="814275" y="1100110"/>
                  <a:pt x="799940" y="1110059"/>
                  <a:pt x="799940" y="1129957"/>
                </a:cubicBezTo>
                <a:cubicBezTo>
                  <a:pt x="798505" y="1129957"/>
                  <a:pt x="794205" y="1127114"/>
                  <a:pt x="792771" y="1124273"/>
                </a:cubicBezTo>
                <a:cubicBezTo>
                  <a:pt x="789904" y="1131378"/>
                  <a:pt x="771268" y="1129957"/>
                  <a:pt x="775568" y="1142749"/>
                </a:cubicBezTo>
                <a:lnTo>
                  <a:pt x="779869" y="1142749"/>
                </a:lnTo>
                <a:cubicBezTo>
                  <a:pt x="779869" y="1152699"/>
                  <a:pt x="774135" y="1152699"/>
                  <a:pt x="766966" y="1154120"/>
                </a:cubicBezTo>
                <a:lnTo>
                  <a:pt x="738295" y="1161227"/>
                </a:lnTo>
                <a:cubicBezTo>
                  <a:pt x="735428" y="1154120"/>
                  <a:pt x="733995" y="1147013"/>
                  <a:pt x="729693" y="1139907"/>
                </a:cubicBezTo>
                <a:cubicBezTo>
                  <a:pt x="731128" y="1141328"/>
                  <a:pt x="732560"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0" y="1132800"/>
                </a:lnTo>
                <a:cubicBezTo>
                  <a:pt x="732560" y="1131378"/>
                  <a:pt x="731128" y="1129957"/>
                  <a:pt x="731128" y="1128536"/>
                </a:cubicBezTo>
                <a:lnTo>
                  <a:pt x="754065" y="1122850"/>
                </a:lnTo>
                <a:cubicBezTo>
                  <a:pt x="752631" y="1122850"/>
                  <a:pt x="751198" y="1121429"/>
                  <a:pt x="749763" y="1118586"/>
                </a:cubicBezTo>
                <a:cubicBezTo>
                  <a:pt x="752631" y="1104374"/>
                  <a:pt x="765534" y="1118586"/>
                  <a:pt x="781302" y="1112902"/>
                </a:cubicBezTo>
                <a:lnTo>
                  <a:pt x="784169" y="1117166"/>
                </a:lnTo>
                <a:cubicBezTo>
                  <a:pt x="787037" y="1114323"/>
                  <a:pt x="799940" y="1118586"/>
                  <a:pt x="795638" y="1108638"/>
                </a:cubicBezTo>
                <a:lnTo>
                  <a:pt x="787685" y="1107095"/>
                </a:lnTo>
                <a:lnTo>
                  <a:pt x="792771" y="1101531"/>
                </a:lnTo>
                <a:cubicBezTo>
                  <a:pt x="781302" y="1098688"/>
                  <a:pt x="771268" y="1105795"/>
                  <a:pt x="768401" y="1111479"/>
                </a:cubicBezTo>
                <a:cubicBezTo>
                  <a:pt x="766966" y="1110059"/>
                  <a:pt x="762666" y="1107216"/>
                  <a:pt x="758365" y="1105795"/>
                </a:cubicBezTo>
                <a:cubicBezTo>
                  <a:pt x="767684" y="1099399"/>
                  <a:pt x="778077" y="1093358"/>
                  <a:pt x="786679" y="1086252"/>
                </a:cubicBezTo>
                <a:lnTo>
                  <a:pt x="801661" y="1064121"/>
                </a:lnTo>
                <a:lnTo>
                  <a:pt x="797967" y="1067241"/>
                </a:lnTo>
                <a:cubicBezTo>
                  <a:pt x="794921" y="1067774"/>
                  <a:pt x="791337" y="1068129"/>
                  <a:pt x="789903" y="1070261"/>
                </a:cubicBezTo>
                <a:cubicBezTo>
                  <a:pt x="791336" y="1067420"/>
                  <a:pt x="794205" y="1065997"/>
                  <a:pt x="787036" y="1063155"/>
                </a:cubicBezTo>
                <a:lnTo>
                  <a:pt x="802315" y="1063155"/>
                </a:lnTo>
                <a:lnTo>
                  <a:pt x="804240" y="1060311"/>
                </a:lnTo>
                <a:cubicBezTo>
                  <a:pt x="785604" y="1061734"/>
                  <a:pt x="807107" y="1056048"/>
                  <a:pt x="791338" y="1050363"/>
                </a:cubicBezTo>
                <a:cubicBezTo>
                  <a:pt x="801372" y="1054627"/>
                  <a:pt x="795638" y="1044678"/>
                  <a:pt x="802807" y="1041835"/>
                </a:cubicBezTo>
                <a:cubicBezTo>
                  <a:pt x="792771" y="1034728"/>
                  <a:pt x="788471" y="1047520"/>
                  <a:pt x="784169" y="1038992"/>
                </a:cubicBezTo>
                <a:cubicBezTo>
                  <a:pt x="792771" y="1030464"/>
                  <a:pt x="818575" y="1029044"/>
                  <a:pt x="821443" y="1014830"/>
                </a:cubicBezTo>
                <a:cubicBezTo>
                  <a:pt x="817143" y="1013409"/>
                  <a:pt x="815708" y="1016250"/>
                  <a:pt x="812841" y="1014830"/>
                </a:cubicBezTo>
                <a:cubicBezTo>
                  <a:pt x="820010" y="1009145"/>
                  <a:pt x="850114" y="1011987"/>
                  <a:pt x="837213" y="997774"/>
                </a:cubicBezTo>
                <a:cubicBezTo>
                  <a:pt x="828611" y="997774"/>
                  <a:pt x="820010" y="997774"/>
                  <a:pt x="811408" y="999195"/>
                </a:cubicBezTo>
                <a:cubicBezTo>
                  <a:pt x="811408" y="997774"/>
                  <a:pt x="811408" y="996352"/>
                  <a:pt x="809974" y="992088"/>
                </a:cubicBezTo>
                <a:lnTo>
                  <a:pt x="799940" y="990667"/>
                </a:lnTo>
                <a:cubicBezTo>
                  <a:pt x="804240" y="979296"/>
                  <a:pt x="821443" y="992088"/>
                  <a:pt x="834346" y="992088"/>
                </a:cubicBezTo>
                <a:lnTo>
                  <a:pt x="827177" y="980717"/>
                </a:lnTo>
                <a:cubicBezTo>
                  <a:pt x="825744" y="966505"/>
                  <a:pt x="838646" y="959398"/>
                  <a:pt x="857283" y="960819"/>
                </a:cubicBezTo>
                <a:cubicBezTo>
                  <a:pt x="858716" y="957977"/>
                  <a:pt x="863017" y="949449"/>
                  <a:pt x="851549" y="948027"/>
                </a:cubicBezTo>
                <a:cubicBezTo>
                  <a:pt x="835778" y="945184"/>
                  <a:pt x="824310" y="943763"/>
                  <a:pt x="818575" y="953713"/>
                </a:cubicBezTo>
                <a:cubicBezTo>
                  <a:pt x="827177" y="960819"/>
                  <a:pt x="834346" y="950870"/>
                  <a:pt x="832911" y="955134"/>
                </a:cubicBezTo>
                <a:cubicBezTo>
                  <a:pt x="828611" y="957977"/>
                  <a:pt x="831478" y="970769"/>
                  <a:pt x="821443" y="969346"/>
                </a:cubicBezTo>
                <a:lnTo>
                  <a:pt x="828611" y="957977"/>
                </a:lnTo>
                <a:cubicBezTo>
                  <a:pt x="814275" y="950870"/>
                  <a:pt x="825744" y="962241"/>
                  <a:pt x="817143" y="960819"/>
                </a:cubicBezTo>
                <a:cubicBezTo>
                  <a:pt x="807107" y="952291"/>
                  <a:pt x="824310" y="952291"/>
                  <a:pt x="820010" y="943763"/>
                </a:cubicBezTo>
                <a:lnTo>
                  <a:pt x="818575" y="943763"/>
                </a:lnTo>
                <a:cubicBezTo>
                  <a:pt x="827177" y="935235"/>
                  <a:pt x="822877" y="935235"/>
                  <a:pt x="834346" y="929549"/>
                </a:cubicBezTo>
                <a:cubicBezTo>
                  <a:pt x="847247" y="935235"/>
                  <a:pt x="840080" y="936656"/>
                  <a:pt x="842947" y="943763"/>
                </a:cubicBezTo>
                <a:cubicBezTo>
                  <a:pt x="851549" y="928128"/>
                  <a:pt x="887387" y="921021"/>
                  <a:pt x="873052" y="894017"/>
                </a:cubicBezTo>
                <a:lnTo>
                  <a:pt x="857283" y="896859"/>
                </a:lnTo>
                <a:cubicBezTo>
                  <a:pt x="858716" y="889752"/>
                  <a:pt x="875919" y="886910"/>
                  <a:pt x="858716" y="878383"/>
                </a:cubicBezTo>
                <a:cubicBezTo>
                  <a:pt x="860150" y="886910"/>
                  <a:pt x="851549" y="879803"/>
                  <a:pt x="847247" y="881224"/>
                </a:cubicBezTo>
                <a:lnTo>
                  <a:pt x="848681" y="881224"/>
                </a:lnTo>
                <a:cubicBezTo>
                  <a:pt x="847247" y="881224"/>
                  <a:pt x="844380" y="882646"/>
                  <a:pt x="842947" y="879803"/>
                </a:cubicBezTo>
                <a:cubicBezTo>
                  <a:pt x="854416" y="879803"/>
                  <a:pt x="861583" y="874117"/>
                  <a:pt x="870184" y="871276"/>
                </a:cubicBezTo>
                <a:cubicBezTo>
                  <a:pt x="864450" y="872696"/>
                  <a:pt x="861583" y="864169"/>
                  <a:pt x="860150" y="862748"/>
                </a:cubicBezTo>
                <a:cubicBezTo>
                  <a:pt x="864450" y="859905"/>
                  <a:pt x="867317" y="867012"/>
                  <a:pt x="871619" y="869853"/>
                </a:cubicBezTo>
                <a:cubicBezTo>
                  <a:pt x="873052" y="868433"/>
                  <a:pt x="884520" y="868433"/>
                  <a:pt x="877353" y="861326"/>
                </a:cubicBezTo>
                <a:cubicBezTo>
                  <a:pt x="873052" y="852798"/>
                  <a:pt x="867317" y="861326"/>
                  <a:pt x="860150" y="859905"/>
                </a:cubicBezTo>
                <a:lnTo>
                  <a:pt x="881653" y="849955"/>
                </a:lnTo>
                <a:lnTo>
                  <a:pt x="878786" y="849955"/>
                </a:lnTo>
                <a:cubicBezTo>
                  <a:pt x="883087"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7" y="818685"/>
                </a:cubicBezTo>
                <a:lnTo>
                  <a:pt x="895989" y="817265"/>
                </a:lnTo>
                <a:cubicBezTo>
                  <a:pt x="906025" y="811580"/>
                  <a:pt x="884520" y="808737"/>
                  <a:pt x="883087" y="804473"/>
                </a:cubicBezTo>
                <a:cubicBezTo>
                  <a:pt x="883087" y="801630"/>
                  <a:pt x="878786" y="795945"/>
                  <a:pt x="875919" y="797366"/>
                </a:cubicBezTo>
                <a:lnTo>
                  <a:pt x="888822" y="791681"/>
                </a:lnTo>
                <a:cubicBezTo>
                  <a:pt x="901723" y="794523"/>
                  <a:pt x="911759" y="781731"/>
                  <a:pt x="930395" y="791681"/>
                </a:cubicBezTo>
                <a:cubicBezTo>
                  <a:pt x="930395" y="788838"/>
                  <a:pt x="927528" y="784574"/>
                  <a:pt x="924661" y="784574"/>
                </a:cubicBezTo>
                <a:cubicBezTo>
                  <a:pt x="927528" y="781731"/>
                  <a:pt x="924661" y="780310"/>
                  <a:pt x="921793" y="778888"/>
                </a:cubicBezTo>
                <a:lnTo>
                  <a:pt x="913192" y="778888"/>
                </a:lnTo>
                <a:cubicBezTo>
                  <a:pt x="914626" y="778888"/>
                  <a:pt x="916059" y="777467"/>
                  <a:pt x="916059" y="776047"/>
                </a:cubicBezTo>
                <a:cubicBezTo>
                  <a:pt x="916059" y="776047"/>
                  <a:pt x="916059" y="774624"/>
                  <a:pt x="916059" y="773203"/>
                </a:cubicBezTo>
                <a:cubicBezTo>
                  <a:pt x="916059" y="771783"/>
                  <a:pt x="916059" y="771783"/>
                  <a:pt x="916059" y="770360"/>
                </a:cubicBezTo>
                <a:lnTo>
                  <a:pt x="911759" y="771783"/>
                </a:lnTo>
                <a:lnTo>
                  <a:pt x="908892" y="776047"/>
                </a:lnTo>
                <a:cubicBezTo>
                  <a:pt x="917493" y="751884"/>
                  <a:pt x="871619" y="780310"/>
                  <a:pt x="874486" y="749041"/>
                </a:cubicBezTo>
                <a:cubicBezTo>
                  <a:pt x="878786" y="753305"/>
                  <a:pt x="887387" y="746198"/>
                  <a:pt x="884520" y="760412"/>
                </a:cubicBezTo>
                <a:cubicBezTo>
                  <a:pt x="897423" y="758990"/>
                  <a:pt x="890255" y="741934"/>
                  <a:pt x="898856" y="736249"/>
                </a:cubicBezTo>
                <a:cubicBezTo>
                  <a:pt x="887387" y="720615"/>
                  <a:pt x="857283" y="724879"/>
                  <a:pt x="847247" y="700716"/>
                </a:cubicBezTo>
                <a:cubicBezTo>
                  <a:pt x="847247" y="704980"/>
                  <a:pt x="849039" y="707823"/>
                  <a:pt x="850473" y="710843"/>
                </a:cubicBezTo>
                <a:lnTo>
                  <a:pt x="850774" y="713968"/>
                </a:lnTo>
                <a:lnTo>
                  <a:pt x="845814" y="707822"/>
                </a:lnTo>
                <a:lnTo>
                  <a:pt x="844380" y="709244"/>
                </a:lnTo>
                <a:lnTo>
                  <a:pt x="850810" y="714342"/>
                </a:lnTo>
                <a:lnTo>
                  <a:pt x="851549" y="722035"/>
                </a:lnTo>
                <a:cubicBezTo>
                  <a:pt x="837213" y="720615"/>
                  <a:pt x="831478" y="692188"/>
                  <a:pt x="820010" y="677974"/>
                </a:cubicBezTo>
                <a:lnTo>
                  <a:pt x="817143" y="692188"/>
                </a:lnTo>
                <a:cubicBezTo>
                  <a:pt x="809974" y="676554"/>
                  <a:pt x="809974" y="695030"/>
                  <a:pt x="798505" y="685081"/>
                </a:cubicBezTo>
                <a:cubicBezTo>
                  <a:pt x="799940" y="683659"/>
                  <a:pt x="802807" y="680818"/>
                  <a:pt x="799940" y="679395"/>
                </a:cubicBezTo>
                <a:cubicBezTo>
                  <a:pt x="788471" y="675131"/>
                  <a:pt x="794205" y="689345"/>
                  <a:pt x="785604" y="689345"/>
                </a:cubicBezTo>
                <a:cubicBezTo>
                  <a:pt x="781302" y="665183"/>
                  <a:pt x="774135" y="699294"/>
                  <a:pt x="761232" y="682238"/>
                </a:cubicBezTo>
                <a:lnTo>
                  <a:pt x="761232" y="686502"/>
                </a:lnTo>
                <a:cubicBezTo>
                  <a:pt x="756215" y="680106"/>
                  <a:pt x="747614" y="679396"/>
                  <a:pt x="738295" y="679751"/>
                </a:cubicBezTo>
                <a:lnTo>
                  <a:pt x="718708" y="679495"/>
                </a:lnTo>
                <a:lnTo>
                  <a:pt x="722951" y="678396"/>
                </a:lnTo>
                <a:cubicBezTo>
                  <a:pt x="724407" y="677352"/>
                  <a:pt x="725751" y="675486"/>
                  <a:pt x="726826" y="672288"/>
                </a:cubicBezTo>
                <a:lnTo>
                  <a:pt x="709623" y="660919"/>
                </a:lnTo>
                <a:cubicBezTo>
                  <a:pt x="706756" y="663761"/>
                  <a:pt x="699589" y="660919"/>
                  <a:pt x="701022" y="669447"/>
                </a:cubicBezTo>
                <a:cubicBezTo>
                  <a:pt x="702456" y="672288"/>
                  <a:pt x="706756" y="670867"/>
                  <a:pt x="708190" y="670867"/>
                </a:cubicBezTo>
                <a:lnTo>
                  <a:pt x="703889" y="675131"/>
                </a:lnTo>
                <a:cubicBezTo>
                  <a:pt x="689553" y="660919"/>
                  <a:pt x="712490" y="658076"/>
                  <a:pt x="716792" y="646705"/>
                </a:cubicBezTo>
                <a:cubicBezTo>
                  <a:pt x="705323" y="646705"/>
                  <a:pt x="706756" y="635334"/>
                  <a:pt x="701022" y="632491"/>
                </a:cubicBezTo>
                <a:cubicBezTo>
                  <a:pt x="692420" y="642441"/>
                  <a:pt x="706756" y="649548"/>
                  <a:pt x="693855"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2" y="645284"/>
                  <a:pt x="616441" y="618279"/>
                  <a:pt x="606405" y="619699"/>
                </a:cubicBezTo>
                <a:cubicBezTo>
                  <a:pt x="604972" y="623963"/>
                  <a:pt x="606405" y="626806"/>
                  <a:pt x="606405" y="631070"/>
                </a:cubicBezTo>
                <a:cubicBezTo>
                  <a:pt x="587769" y="631070"/>
                  <a:pt x="589202" y="596958"/>
                  <a:pt x="567698" y="604065"/>
                </a:cubicBezTo>
                <a:cubicBezTo>
                  <a:pt x="567698" y="605487"/>
                  <a:pt x="567698" y="608329"/>
                  <a:pt x="569132" y="608329"/>
                </a:cubicBezTo>
                <a:cubicBezTo>
                  <a:pt x="569132" y="611172"/>
                  <a:pt x="566265" y="609751"/>
                  <a:pt x="561965" y="602644"/>
                </a:cubicBezTo>
                <a:lnTo>
                  <a:pt x="570566" y="596958"/>
                </a:lnTo>
                <a:cubicBezTo>
                  <a:pt x="569132" y="569953"/>
                  <a:pt x="543328" y="599801"/>
                  <a:pt x="531859" y="589852"/>
                </a:cubicBezTo>
                <a:cubicBezTo>
                  <a:pt x="531859" y="594116"/>
                  <a:pt x="541895" y="598380"/>
                  <a:pt x="534726" y="602644"/>
                </a:cubicBezTo>
                <a:cubicBezTo>
                  <a:pt x="526125" y="599801"/>
                  <a:pt x="533293" y="574217"/>
                  <a:pt x="518957" y="584166"/>
                </a:cubicBezTo>
                <a:cubicBezTo>
                  <a:pt x="523257" y="588430"/>
                  <a:pt x="518957" y="599801"/>
                  <a:pt x="523257" y="604065"/>
                </a:cubicBezTo>
                <a:cubicBezTo>
                  <a:pt x="516090" y="604065"/>
                  <a:pt x="508922" y="609751"/>
                  <a:pt x="508922" y="599801"/>
                </a:cubicBezTo>
                <a:lnTo>
                  <a:pt x="505236" y="605893"/>
                </a:lnTo>
                <a:lnTo>
                  <a:pt x="504622" y="606908"/>
                </a:lnTo>
                <a:cubicBezTo>
                  <a:pt x="501754" y="598380"/>
                  <a:pt x="493153" y="602644"/>
                  <a:pt x="488851" y="604065"/>
                </a:cubicBezTo>
                <a:lnTo>
                  <a:pt x="488851" y="608329"/>
                </a:lnTo>
                <a:cubicBezTo>
                  <a:pt x="484551" y="582745"/>
                  <a:pt x="474516" y="605487"/>
                  <a:pt x="464481" y="602644"/>
                </a:cubicBezTo>
                <a:lnTo>
                  <a:pt x="465914" y="609751"/>
                </a:lnTo>
                <a:cubicBezTo>
                  <a:pt x="463047" y="606908"/>
                  <a:pt x="455880" y="596958"/>
                  <a:pt x="447278" y="606908"/>
                </a:cubicBezTo>
                <a:lnTo>
                  <a:pt x="450145" y="615436"/>
                </a:lnTo>
                <a:cubicBezTo>
                  <a:pt x="444411" y="608329"/>
                  <a:pt x="432942" y="621122"/>
                  <a:pt x="427208" y="608329"/>
                </a:cubicBezTo>
                <a:cubicBezTo>
                  <a:pt x="424341" y="611172"/>
                  <a:pt x="432942" y="623963"/>
                  <a:pt x="422907" y="625386"/>
                </a:cubicBezTo>
                <a:cubicBezTo>
                  <a:pt x="420039" y="619699"/>
                  <a:pt x="411438" y="614015"/>
                  <a:pt x="410005" y="622543"/>
                </a:cubicBezTo>
                <a:cubicBezTo>
                  <a:pt x="410005" y="626806"/>
                  <a:pt x="411438" y="631070"/>
                  <a:pt x="414305" y="626806"/>
                </a:cubicBezTo>
                <a:cubicBezTo>
                  <a:pt x="415739" y="625386"/>
                  <a:pt x="415739" y="625386"/>
                  <a:pt x="414305" y="622543"/>
                </a:cubicBezTo>
                <a:lnTo>
                  <a:pt x="417172" y="628227"/>
                </a:lnTo>
                <a:cubicBezTo>
                  <a:pt x="411438" y="633913"/>
                  <a:pt x="411438" y="622543"/>
                  <a:pt x="404271" y="626806"/>
                </a:cubicBezTo>
                <a:cubicBezTo>
                  <a:pt x="402836" y="632491"/>
                  <a:pt x="407138" y="635334"/>
                  <a:pt x="408571" y="639598"/>
                </a:cubicBezTo>
                <a:cubicBezTo>
                  <a:pt x="399969" y="635334"/>
                  <a:pt x="389935" y="631070"/>
                  <a:pt x="379899" y="628227"/>
                </a:cubicBezTo>
                <a:cubicBezTo>
                  <a:pt x="378466" y="622543"/>
                  <a:pt x="381333"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7"/>
                  <a:pt x="385633" y="568531"/>
                </a:cubicBezTo>
                <a:cubicBezTo>
                  <a:pt x="388501" y="562847"/>
                  <a:pt x="392802" y="558583"/>
                  <a:pt x="382766" y="554319"/>
                </a:cubicBezTo>
                <a:cubicBezTo>
                  <a:pt x="387068" y="554319"/>
                  <a:pt x="394235" y="560003"/>
                  <a:pt x="397102" y="565690"/>
                </a:cubicBezTo>
                <a:cubicBezTo>
                  <a:pt x="405704" y="568531"/>
                  <a:pt x="402836" y="561424"/>
                  <a:pt x="405704" y="557160"/>
                </a:cubicBezTo>
                <a:lnTo>
                  <a:pt x="391368" y="548633"/>
                </a:lnTo>
                <a:cubicBezTo>
                  <a:pt x="412872" y="550055"/>
                  <a:pt x="388501" y="537262"/>
                  <a:pt x="402836" y="528734"/>
                </a:cubicBezTo>
                <a:cubicBezTo>
                  <a:pt x="411438" y="530156"/>
                  <a:pt x="418607" y="524470"/>
                  <a:pt x="424341" y="517363"/>
                </a:cubicBezTo>
                <a:cubicBezTo>
                  <a:pt x="430075" y="510258"/>
                  <a:pt x="435810" y="501728"/>
                  <a:pt x="440110" y="501728"/>
                </a:cubicBezTo>
                <a:cubicBezTo>
                  <a:pt x="460180" y="504572"/>
                  <a:pt x="432942" y="513099"/>
                  <a:pt x="444411" y="520206"/>
                </a:cubicBezTo>
                <a:cubicBezTo>
                  <a:pt x="454445" y="521627"/>
                  <a:pt x="448711" y="513099"/>
                  <a:pt x="455880" y="510258"/>
                </a:cubicBezTo>
                <a:lnTo>
                  <a:pt x="458747" y="524470"/>
                </a:lnTo>
                <a:cubicBezTo>
                  <a:pt x="468781" y="528734"/>
                  <a:pt x="460180" y="511679"/>
                  <a:pt x="465914" y="517363"/>
                </a:cubicBezTo>
                <a:cubicBezTo>
                  <a:pt x="475950" y="508835"/>
                  <a:pt x="463047" y="511679"/>
                  <a:pt x="461614" y="500308"/>
                </a:cubicBezTo>
                <a:cubicBezTo>
                  <a:pt x="464481" y="503151"/>
                  <a:pt x="474516" y="510258"/>
                  <a:pt x="478817" y="504572"/>
                </a:cubicBezTo>
                <a:cubicBezTo>
                  <a:pt x="478817" y="500308"/>
                  <a:pt x="465914" y="498887"/>
                  <a:pt x="474516" y="497465"/>
                </a:cubicBezTo>
                <a:cubicBezTo>
                  <a:pt x="503187" y="508835"/>
                  <a:pt x="513223" y="494623"/>
                  <a:pt x="539026" y="501728"/>
                </a:cubicBezTo>
                <a:lnTo>
                  <a:pt x="539026" y="494623"/>
                </a:lnTo>
                <a:cubicBezTo>
                  <a:pt x="541895" y="497465"/>
                  <a:pt x="543328" y="500308"/>
                  <a:pt x="546195" y="498887"/>
                </a:cubicBezTo>
                <a:lnTo>
                  <a:pt x="546195" y="493201"/>
                </a:lnTo>
                <a:cubicBezTo>
                  <a:pt x="550496" y="494623"/>
                  <a:pt x="573434" y="510258"/>
                  <a:pt x="590637" y="513099"/>
                </a:cubicBezTo>
                <a:lnTo>
                  <a:pt x="584902" y="501728"/>
                </a:lnTo>
                <a:lnTo>
                  <a:pt x="596371" y="515942"/>
                </a:lnTo>
                <a:lnTo>
                  <a:pt x="599238" y="503151"/>
                </a:lnTo>
                <a:cubicBezTo>
                  <a:pt x="600671" y="517363"/>
                  <a:pt x="620741" y="514522"/>
                  <a:pt x="632210" y="523049"/>
                </a:cubicBezTo>
                <a:lnTo>
                  <a:pt x="635077" y="515942"/>
                </a:lnTo>
                <a:lnTo>
                  <a:pt x="640811" y="523049"/>
                </a:lnTo>
                <a:lnTo>
                  <a:pt x="639378" y="517363"/>
                </a:lnTo>
                <a:cubicBezTo>
                  <a:pt x="646546" y="521627"/>
                  <a:pt x="650847" y="537262"/>
                  <a:pt x="662316" y="534420"/>
                </a:cubicBezTo>
                <a:cubicBezTo>
                  <a:pt x="655147" y="534420"/>
                  <a:pt x="658014" y="523049"/>
                  <a:pt x="660881" y="517363"/>
                </a:cubicBezTo>
                <a:cubicBezTo>
                  <a:pt x="668050" y="525892"/>
                  <a:pt x="673784" y="532998"/>
                  <a:pt x="679519" y="540105"/>
                </a:cubicBezTo>
                <a:cubicBezTo>
                  <a:pt x="682386" y="534420"/>
                  <a:pt x="692420" y="537262"/>
                  <a:pt x="688120" y="528734"/>
                </a:cubicBezTo>
                <a:lnTo>
                  <a:pt x="693855" y="541526"/>
                </a:lnTo>
                <a:lnTo>
                  <a:pt x="695287" y="535841"/>
                </a:lnTo>
                <a:cubicBezTo>
                  <a:pt x="735428" y="540105"/>
                  <a:pt x="745463" y="595537"/>
                  <a:pt x="791338" y="584166"/>
                </a:cubicBezTo>
                <a:lnTo>
                  <a:pt x="791338" y="581324"/>
                </a:lnTo>
                <a:lnTo>
                  <a:pt x="805674" y="604065"/>
                </a:lnTo>
                <a:cubicBezTo>
                  <a:pt x="809974" y="604065"/>
                  <a:pt x="815708" y="594116"/>
                  <a:pt x="822877" y="592694"/>
                </a:cubicBezTo>
                <a:cubicBezTo>
                  <a:pt x="814275" y="602644"/>
                  <a:pt x="832911" y="598380"/>
                  <a:pt x="832911" y="609751"/>
                </a:cubicBezTo>
                <a:cubicBezTo>
                  <a:pt x="840080" y="606908"/>
                  <a:pt x="837213" y="601223"/>
                  <a:pt x="837213" y="596958"/>
                </a:cubicBezTo>
                <a:cubicBezTo>
                  <a:pt x="861583" y="595537"/>
                  <a:pt x="868752" y="619699"/>
                  <a:pt x="893122" y="621122"/>
                </a:cubicBezTo>
                <a:cubicBezTo>
                  <a:pt x="865884" y="628227"/>
                  <a:pt x="867317" y="623963"/>
                  <a:pt x="850114" y="623963"/>
                </a:cubicBezTo>
                <a:cubicBezTo>
                  <a:pt x="864450" y="638177"/>
                  <a:pt x="871619" y="628227"/>
                  <a:pt x="888822" y="639598"/>
                </a:cubicBezTo>
                <a:lnTo>
                  <a:pt x="883087" y="631070"/>
                </a:lnTo>
                <a:cubicBezTo>
                  <a:pt x="898856" y="619699"/>
                  <a:pt x="906025" y="652390"/>
                  <a:pt x="917493" y="635334"/>
                </a:cubicBezTo>
                <a:cubicBezTo>
                  <a:pt x="927528" y="643862"/>
                  <a:pt x="928962" y="665183"/>
                  <a:pt x="943298" y="668024"/>
                </a:cubicBezTo>
                <a:lnTo>
                  <a:pt x="943298" y="649548"/>
                </a:lnTo>
                <a:lnTo>
                  <a:pt x="953332" y="653812"/>
                </a:lnTo>
                <a:cubicBezTo>
                  <a:pt x="954767" y="653812"/>
                  <a:pt x="956199" y="653812"/>
                  <a:pt x="959067" y="653812"/>
                </a:cubicBezTo>
                <a:cubicBezTo>
                  <a:pt x="960501" y="653812"/>
                  <a:pt x="960501" y="653812"/>
                  <a:pt x="961934" y="653812"/>
                </a:cubicBezTo>
                <a:cubicBezTo>
                  <a:pt x="960501" y="656655"/>
                  <a:pt x="961934" y="659497"/>
                  <a:pt x="960501" y="660919"/>
                </a:cubicBezTo>
                <a:cubicBezTo>
                  <a:pt x="960501" y="662340"/>
                  <a:pt x="959067" y="663761"/>
                  <a:pt x="959067" y="665183"/>
                </a:cubicBezTo>
                <a:cubicBezTo>
                  <a:pt x="959067" y="663761"/>
                  <a:pt x="959067" y="663761"/>
                  <a:pt x="959067" y="662340"/>
                </a:cubicBezTo>
                <a:cubicBezTo>
                  <a:pt x="957634" y="662340"/>
                  <a:pt x="956199" y="662340"/>
                  <a:pt x="953332" y="660919"/>
                </a:cubicBezTo>
                <a:lnTo>
                  <a:pt x="953332" y="662340"/>
                </a:lnTo>
                <a:cubicBezTo>
                  <a:pt x="953332" y="663761"/>
                  <a:pt x="956199" y="665183"/>
                  <a:pt x="957634" y="666604"/>
                </a:cubicBezTo>
                <a:cubicBezTo>
                  <a:pt x="957634" y="666604"/>
                  <a:pt x="959067" y="665183"/>
                  <a:pt x="959067" y="665183"/>
                </a:cubicBezTo>
                <a:cubicBezTo>
                  <a:pt x="960501" y="666604"/>
                  <a:pt x="960501" y="666604"/>
                  <a:pt x="960501" y="668024"/>
                </a:cubicBezTo>
                <a:cubicBezTo>
                  <a:pt x="966235" y="670867"/>
                  <a:pt x="973402" y="670867"/>
                  <a:pt x="977702" y="675131"/>
                </a:cubicBezTo>
                <a:cubicBezTo>
                  <a:pt x="992038" y="668024"/>
                  <a:pt x="984871" y="645284"/>
                  <a:pt x="1007808" y="641020"/>
                </a:cubicBezTo>
                <a:cubicBezTo>
                  <a:pt x="1003507" y="640309"/>
                  <a:pt x="1000999" y="641375"/>
                  <a:pt x="998311" y="642086"/>
                </a:cubicBezTo>
                <a:lnTo>
                  <a:pt x="995167" y="641769"/>
                </a:lnTo>
                <a:lnTo>
                  <a:pt x="1000641" y="639598"/>
                </a:lnTo>
                <a:lnTo>
                  <a:pt x="999207" y="638177"/>
                </a:lnTo>
                <a:lnTo>
                  <a:pt x="994471" y="641699"/>
                </a:lnTo>
                <a:lnTo>
                  <a:pt x="987738" y="641020"/>
                </a:lnTo>
                <a:cubicBezTo>
                  <a:pt x="986305" y="629650"/>
                  <a:pt x="1013543" y="628227"/>
                  <a:pt x="1026446" y="622543"/>
                </a:cubicBezTo>
                <a:lnTo>
                  <a:pt x="1013543" y="618279"/>
                </a:lnTo>
                <a:cubicBezTo>
                  <a:pt x="1029313" y="614015"/>
                  <a:pt x="1010675" y="612593"/>
                  <a:pt x="1019277" y="605487"/>
                </a:cubicBezTo>
                <a:cubicBezTo>
                  <a:pt x="1020710" y="606908"/>
                  <a:pt x="1023579" y="611172"/>
                  <a:pt x="1025011" y="608329"/>
                </a:cubicBezTo>
                <a:cubicBezTo>
                  <a:pt x="1026446" y="601223"/>
                  <a:pt x="1014977" y="602644"/>
                  <a:pt x="1013543" y="596958"/>
                </a:cubicBezTo>
                <a:cubicBezTo>
                  <a:pt x="1037914" y="596958"/>
                  <a:pt x="1003508" y="587009"/>
                  <a:pt x="1019277" y="579902"/>
                </a:cubicBezTo>
                <a:lnTo>
                  <a:pt x="1014977" y="578481"/>
                </a:lnTo>
                <a:cubicBezTo>
                  <a:pt x="1020712" y="575638"/>
                  <a:pt x="1020712" y="569242"/>
                  <a:pt x="1019457" y="562135"/>
                </a:cubicBezTo>
                <a:lnTo>
                  <a:pt x="1017325" y="547713"/>
                </a:lnTo>
                <a:lnTo>
                  <a:pt x="1025011" y="554319"/>
                </a:lnTo>
                <a:lnTo>
                  <a:pt x="1029313" y="544369"/>
                </a:lnTo>
                <a:cubicBezTo>
                  <a:pt x="1027879"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1" y="542948"/>
                  <a:pt x="1030746" y="532998"/>
                </a:cubicBezTo>
                <a:cubicBezTo>
                  <a:pt x="1026446" y="527313"/>
                  <a:pt x="1040781" y="518785"/>
                  <a:pt x="1053683" y="518785"/>
                </a:cubicBezTo>
                <a:cubicBezTo>
                  <a:pt x="1030746" y="501728"/>
                  <a:pt x="1059417" y="491780"/>
                  <a:pt x="1039347" y="483252"/>
                </a:cubicBezTo>
                <a:cubicBezTo>
                  <a:pt x="1039347" y="483252"/>
                  <a:pt x="1047949" y="484673"/>
                  <a:pt x="1046516" y="480409"/>
                </a:cubicBezTo>
                <a:lnTo>
                  <a:pt x="1040781" y="480409"/>
                </a:lnTo>
                <a:cubicBezTo>
                  <a:pt x="1035046" y="467617"/>
                  <a:pt x="1063717" y="478988"/>
                  <a:pt x="1060852" y="471881"/>
                </a:cubicBezTo>
                <a:cubicBezTo>
                  <a:pt x="1056550" y="470459"/>
                  <a:pt x="1053683" y="471881"/>
                  <a:pt x="1049381" y="470459"/>
                </a:cubicBezTo>
                <a:cubicBezTo>
                  <a:pt x="1050816" y="457667"/>
                  <a:pt x="1082355" y="463354"/>
                  <a:pt x="1075187" y="446297"/>
                </a:cubicBezTo>
                <a:cubicBezTo>
                  <a:pt x="1073753" y="444876"/>
                  <a:pt x="1070886" y="444876"/>
                  <a:pt x="1070886" y="446297"/>
                </a:cubicBezTo>
                <a:cubicBezTo>
                  <a:pt x="1069453" y="446297"/>
                  <a:pt x="1069453" y="443455"/>
                  <a:pt x="1076620" y="442033"/>
                </a:cubicBezTo>
                <a:lnTo>
                  <a:pt x="1082355" y="449140"/>
                </a:lnTo>
                <a:cubicBezTo>
                  <a:pt x="1108159" y="453404"/>
                  <a:pt x="1079487" y="429241"/>
                  <a:pt x="1089523" y="422134"/>
                </a:cubicBezTo>
                <a:cubicBezTo>
                  <a:pt x="1085222" y="422134"/>
                  <a:pt x="1080922" y="427820"/>
                  <a:pt x="1076620" y="422134"/>
                </a:cubicBezTo>
                <a:cubicBezTo>
                  <a:pt x="1079487" y="416449"/>
                  <a:pt x="1103859" y="427820"/>
                  <a:pt x="1095258" y="415029"/>
                </a:cubicBezTo>
                <a:cubicBezTo>
                  <a:pt x="1090956" y="417870"/>
                  <a:pt x="1079487" y="410763"/>
                  <a:pt x="1075187" y="413606"/>
                </a:cubicBezTo>
                <a:cubicBezTo>
                  <a:pt x="1075187" y="407922"/>
                  <a:pt x="1069453" y="402236"/>
                  <a:pt x="1079487" y="403658"/>
                </a:cubicBezTo>
                <a:cubicBezTo>
                  <a:pt x="1079487" y="402236"/>
                  <a:pt x="1076620" y="400815"/>
                  <a:pt x="1073753" y="399394"/>
                </a:cubicBezTo>
                <a:cubicBezTo>
                  <a:pt x="1082355" y="399394"/>
                  <a:pt x="1079487" y="392287"/>
                  <a:pt x="1078053" y="388023"/>
                </a:cubicBezTo>
                <a:lnTo>
                  <a:pt x="1073753" y="386601"/>
                </a:lnTo>
                <a:cubicBezTo>
                  <a:pt x="1099558" y="389444"/>
                  <a:pt x="1079487" y="376652"/>
                  <a:pt x="1083789" y="369545"/>
                </a:cubicBezTo>
                <a:lnTo>
                  <a:pt x="1076620" y="368125"/>
                </a:lnTo>
                <a:cubicBezTo>
                  <a:pt x="1080922" y="365281"/>
                  <a:pt x="1090956" y="363861"/>
                  <a:pt x="1083789" y="353911"/>
                </a:cubicBezTo>
                <a:lnTo>
                  <a:pt x="1073753" y="353911"/>
                </a:lnTo>
                <a:cubicBezTo>
                  <a:pt x="1082355" y="351068"/>
                  <a:pt x="1072320" y="336855"/>
                  <a:pt x="1086656" y="338276"/>
                </a:cubicBezTo>
                <a:cubicBezTo>
                  <a:pt x="1085222" y="335433"/>
                  <a:pt x="1070886" y="336855"/>
                  <a:pt x="1072320" y="328327"/>
                </a:cubicBezTo>
                <a:cubicBezTo>
                  <a:pt x="1079487" y="328327"/>
                  <a:pt x="1086656" y="325484"/>
                  <a:pt x="1079487" y="319798"/>
                </a:cubicBezTo>
                <a:cubicBezTo>
                  <a:pt x="1075187" y="318377"/>
                  <a:pt x="1070886" y="316957"/>
                  <a:pt x="1073753" y="321220"/>
                </a:cubicBezTo>
                <a:cubicBezTo>
                  <a:pt x="1075187" y="322641"/>
                  <a:pt x="1075187" y="322641"/>
                  <a:pt x="1078053" y="322641"/>
                </a:cubicBezTo>
                <a:lnTo>
                  <a:pt x="1070886" y="322641"/>
                </a:lnTo>
                <a:cubicBezTo>
                  <a:pt x="1066586" y="314113"/>
                  <a:pt x="1078053" y="319798"/>
                  <a:pt x="1076620" y="312693"/>
                </a:cubicBezTo>
                <a:cubicBezTo>
                  <a:pt x="1072320" y="309850"/>
                  <a:pt x="1068019" y="312693"/>
                  <a:pt x="1063717" y="311270"/>
                </a:cubicBezTo>
                <a:close/>
                <a:moveTo>
                  <a:pt x="461537" y="282944"/>
                </a:moveTo>
                <a:lnTo>
                  <a:pt x="438676" y="295636"/>
                </a:lnTo>
                <a:lnTo>
                  <a:pt x="434815" y="297805"/>
                </a:lnTo>
                <a:lnTo>
                  <a:pt x="437243" y="295636"/>
                </a:lnTo>
                <a:cubicBezTo>
                  <a:pt x="442978" y="291372"/>
                  <a:pt x="449070" y="287464"/>
                  <a:pt x="454446" y="284799"/>
                </a:cubicBezTo>
                <a:close/>
                <a:moveTo>
                  <a:pt x="448532" y="276980"/>
                </a:moveTo>
                <a:cubicBezTo>
                  <a:pt x="451578" y="276092"/>
                  <a:pt x="453729" y="276447"/>
                  <a:pt x="455879" y="277157"/>
                </a:cubicBezTo>
                <a:cubicBezTo>
                  <a:pt x="448710" y="281421"/>
                  <a:pt x="441542" y="282844"/>
                  <a:pt x="435808" y="284264"/>
                </a:cubicBezTo>
                <a:cubicBezTo>
                  <a:pt x="441543" y="280000"/>
                  <a:pt x="445485" y="277868"/>
                  <a:pt x="448532" y="276980"/>
                </a:cubicBezTo>
                <a:close/>
                <a:moveTo>
                  <a:pt x="470216" y="243047"/>
                </a:moveTo>
                <a:cubicBezTo>
                  <a:pt x="458747" y="251575"/>
                  <a:pt x="458747" y="260102"/>
                  <a:pt x="447278" y="261524"/>
                </a:cubicBezTo>
                <a:cubicBezTo>
                  <a:pt x="428641" y="262945"/>
                  <a:pt x="460180" y="251575"/>
                  <a:pt x="470216" y="243047"/>
                </a:cubicBezTo>
                <a:close/>
                <a:moveTo>
                  <a:pt x="513221" y="231676"/>
                </a:moveTo>
                <a:cubicBezTo>
                  <a:pt x="501752" y="238783"/>
                  <a:pt x="494585" y="248731"/>
                  <a:pt x="470214" y="261524"/>
                </a:cubicBezTo>
                <a:cubicBezTo>
                  <a:pt x="485984" y="248731"/>
                  <a:pt x="500320" y="238783"/>
                  <a:pt x="513221" y="231676"/>
                </a:cubicBezTo>
                <a:close/>
                <a:moveTo>
                  <a:pt x="1733201" y="220305"/>
                </a:moveTo>
                <a:cubicBezTo>
                  <a:pt x="1757571" y="243046"/>
                  <a:pt x="1751837" y="223148"/>
                  <a:pt x="1761873" y="237360"/>
                </a:cubicBezTo>
                <a:lnTo>
                  <a:pt x="1750404" y="245888"/>
                </a:lnTo>
                <a:cubicBezTo>
                  <a:pt x="1744670" y="235939"/>
                  <a:pt x="1738935" y="228833"/>
                  <a:pt x="1733201" y="220305"/>
                </a:cubicBezTo>
                <a:close/>
                <a:moveTo>
                  <a:pt x="1609913" y="98071"/>
                </a:moveTo>
                <a:lnTo>
                  <a:pt x="1645752" y="120812"/>
                </a:lnTo>
                <a:cubicBezTo>
                  <a:pt x="1658655" y="132183"/>
                  <a:pt x="1631416" y="117969"/>
                  <a:pt x="1624249" y="113705"/>
                </a:cubicBezTo>
                <a:cubicBezTo>
                  <a:pt x="1619948" y="109442"/>
                  <a:pt x="1608479" y="102335"/>
                  <a:pt x="1609913" y="98071"/>
                </a:cubicBezTo>
                <a:close/>
                <a:moveTo>
                  <a:pt x="761232" y="92384"/>
                </a:moveTo>
                <a:cubicBezTo>
                  <a:pt x="771268" y="92384"/>
                  <a:pt x="778435" y="93806"/>
                  <a:pt x="791339" y="93806"/>
                </a:cubicBezTo>
                <a:cubicBezTo>
                  <a:pt x="782735" y="93806"/>
                  <a:pt x="771268" y="96650"/>
                  <a:pt x="762667" y="100913"/>
                </a:cubicBezTo>
                <a:cubicBezTo>
                  <a:pt x="758365" y="102334"/>
                  <a:pt x="754064" y="103755"/>
                  <a:pt x="751198" y="105177"/>
                </a:cubicBezTo>
                <a:cubicBezTo>
                  <a:pt x="802807" y="78171"/>
                  <a:pt x="728261" y="100913"/>
                  <a:pt x="721092" y="102334"/>
                </a:cubicBezTo>
                <a:cubicBezTo>
                  <a:pt x="741162" y="93806"/>
                  <a:pt x="752631" y="92384"/>
                  <a:pt x="761232" y="92384"/>
                </a:cubicBezTo>
                <a:close/>
                <a:moveTo>
                  <a:pt x="863017" y="88122"/>
                </a:moveTo>
                <a:lnTo>
                  <a:pt x="832912" y="98071"/>
                </a:lnTo>
                <a:lnTo>
                  <a:pt x="851548" y="102335"/>
                </a:lnTo>
                <a:close/>
                <a:moveTo>
                  <a:pt x="1396309" y="69645"/>
                </a:moveTo>
                <a:cubicBezTo>
                  <a:pt x="1387708" y="71065"/>
                  <a:pt x="1393442" y="76752"/>
                  <a:pt x="1403478" y="82436"/>
                </a:cubicBezTo>
                <a:cubicBezTo>
                  <a:pt x="1413512" y="88122"/>
                  <a:pt x="1424981" y="96650"/>
                  <a:pt x="1430715" y="100914"/>
                </a:cubicBezTo>
                <a:cubicBezTo>
                  <a:pt x="1427848" y="82436"/>
                  <a:pt x="1439317" y="86700"/>
                  <a:pt x="1455087" y="95229"/>
                </a:cubicBezTo>
                <a:cubicBezTo>
                  <a:pt x="1459387" y="96650"/>
                  <a:pt x="1463688" y="99493"/>
                  <a:pt x="1467988" y="102335"/>
                </a:cubicBezTo>
                <a:cubicBezTo>
                  <a:pt x="1472290" y="105178"/>
                  <a:pt x="1476590" y="108021"/>
                  <a:pt x="1480891" y="110863"/>
                </a:cubicBezTo>
                <a:cubicBezTo>
                  <a:pt x="1489493" y="116549"/>
                  <a:pt x="1498094" y="120813"/>
                  <a:pt x="1506696" y="120813"/>
                </a:cubicBezTo>
                <a:cubicBezTo>
                  <a:pt x="1500961" y="115128"/>
                  <a:pt x="1480891" y="108021"/>
                  <a:pt x="1478024" y="100914"/>
                </a:cubicBezTo>
                <a:cubicBezTo>
                  <a:pt x="1488059" y="102335"/>
                  <a:pt x="1506696" y="109442"/>
                  <a:pt x="1518165" y="116549"/>
                </a:cubicBezTo>
                <a:cubicBezTo>
                  <a:pt x="1516730" y="113706"/>
                  <a:pt x="1516730" y="110863"/>
                  <a:pt x="1519597" y="106599"/>
                </a:cubicBezTo>
                <a:cubicBezTo>
                  <a:pt x="1506696" y="105178"/>
                  <a:pt x="1483759" y="96650"/>
                  <a:pt x="1460821" y="89543"/>
                </a:cubicBezTo>
                <a:cubicBezTo>
                  <a:pt x="1436449" y="83859"/>
                  <a:pt x="1413512" y="73908"/>
                  <a:pt x="1396309" y="69645"/>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3"/>
                </a:cubicBezTo>
                <a:cubicBezTo>
                  <a:pt x="894556" y="63958"/>
                  <a:pt x="910325" y="59694"/>
                  <a:pt x="901723" y="55430"/>
                </a:cubicBezTo>
                <a:cubicBezTo>
                  <a:pt x="913192" y="52588"/>
                  <a:pt x="921435" y="52588"/>
                  <a:pt x="928245" y="53654"/>
                </a:cubicBezTo>
                <a:close/>
                <a:moveTo>
                  <a:pt x="1191308" y="31268"/>
                </a:moveTo>
                <a:cubicBezTo>
                  <a:pt x="1182706" y="32691"/>
                  <a:pt x="1174105" y="32691"/>
                  <a:pt x="1165503" y="34111"/>
                </a:cubicBezTo>
                <a:cubicBezTo>
                  <a:pt x="1172670" y="34111"/>
                  <a:pt x="1178405" y="35532"/>
                  <a:pt x="1184139" y="35532"/>
                </a:cubicBezTo>
                <a:close/>
                <a:moveTo>
                  <a:pt x="1326065" y="9949"/>
                </a:moveTo>
                <a:cubicBezTo>
                  <a:pt x="1359036" y="15634"/>
                  <a:pt x="1369072" y="22740"/>
                  <a:pt x="1376239" y="31268"/>
                </a:cubicBezTo>
                <a:cubicBezTo>
                  <a:pt x="1381973" y="39797"/>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5"/>
                  <a:pt x="1521032" y="89543"/>
                  <a:pt x="1535367"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8"/>
                </a:cubicBezTo>
                <a:cubicBezTo>
                  <a:pt x="1637151" y="174824"/>
                  <a:pt x="1645753" y="177665"/>
                  <a:pt x="1640018" y="166294"/>
                </a:cubicBezTo>
                <a:cubicBezTo>
                  <a:pt x="1618515" y="135027"/>
                  <a:pt x="1611347" y="115128"/>
                  <a:pt x="1545402" y="81015"/>
                </a:cubicBezTo>
                <a:cubicBezTo>
                  <a:pt x="1531066" y="85279"/>
                  <a:pt x="1588409" y="117970"/>
                  <a:pt x="1568339" y="108021"/>
                </a:cubicBezTo>
                <a:cubicBezTo>
                  <a:pt x="1555438" y="99493"/>
                  <a:pt x="1536800" y="90964"/>
                  <a:pt x="1518165" y="83859"/>
                </a:cubicBezTo>
                <a:cubicBezTo>
                  <a:pt x="1499527" y="76752"/>
                  <a:pt x="1482324" y="68224"/>
                  <a:pt x="1472290" y="59696"/>
                </a:cubicBezTo>
                <a:cubicBezTo>
                  <a:pt x="1485191" y="63960"/>
                  <a:pt x="1496660" y="69645"/>
                  <a:pt x="1508129" y="75331"/>
                </a:cubicBezTo>
                <a:cubicBezTo>
                  <a:pt x="1521032" y="81015"/>
                  <a:pt x="1532500" y="86700"/>
                  <a:pt x="1543969" y="92386"/>
                </a:cubicBezTo>
                <a:cubicBezTo>
                  <a:pt x="1551136" y="76752"/>
                  <a:pt x="1515297" y="78172"/>
                  <a:pt x="1505261" y="65381"/>
                </a:cubicBezTo>
                <a:cubicBezTo>
                  <a:pt x="1516730" y="62538"/>
                  <a:pt x="1532500" y="69645"/>
                  <a:pt x="1548269" y="78172"/>
                </a:cubicBezTo>
                <a:cubicBezTo>
                  <a:pt x="1562605" y="86700"/>
                  <a:pt x="1579808" y="98071"/>
                  <a:pt x="1595578" y="102335"/>
                </a:cubicBezTo>
                <a:lnTo>
                  <a:pt x="1591277" y="99493"/>
                </a:lnTo>
                <a:cubicBezTo>
                  <a:pt x="1605612" y="106599"/>
                  <a:pt x="1614214" y="113706"/>
                  <a:pt x="1622815" y="119392"/>
                </a:cubicBezTo>
                <a:cubicBezTo>
                  <a:pt x="1629984" y="125076"/>
                  <a:pt x="1635718" y="127920"/>
                  <a:pt x="1641453" y="132183"/>
                </a:cubicBezTo>
                <a:cubicBezTo>
                  <a:pt x="1647187" y="135027"/>
                  <a:pt x="1652921" y="139290"/>
                  <a:pt x="1660088" y="144975"/>
                </a:cubicBezTo>
                <a:cubicBezTo>
                  <a:pt x="1667257" y="150661"/>
                  <a:pt x="1675859" y="157767"/>
                  <a:pt x="1687327" y="169138"/>
                </a:cubicBezTo>
                <a:cubicBezTo>
                  <a:pt x="1684460" y="174824"/>
                  <a:pt x="1678726" y="173401"/>
                  <a:pt x="1670124" y="169138"/>
                </a:cubicBezTo>
                <a:cubicBezTo>
                  <a:pt x="1661523" y="164874"/>
                  <a:pt x="1651487" y="156346"/>
                  <a:pt x="1637151" y="150661"/>
                </a:cubicBezTo>
                <a:cubicBezTo>
                  <a:pt x="1647187" y="157767"/>
                  <a:pt x="1657221" y="166294"/>
                  <a:pt x="1667257" y="174824"/>
                </a:cubicBezTo>
                <a:cubicBezTo>
                  <a:pt x="1677291" y="183351"/>
                  <a:pt x="1687327" y="191879"/>
                  <a:pt x="1697361" y="201828"/>
                </a:cubicBezTo>
                <a:cubicBezTo>
                  <a:pt x="1715999" y="221726"/>
                  <a:pt x="1737502" y="243047"/>
                  <a:pt x="1754705" y="265789"/>
                </a:cubicBezTo>
                <a:cubicBezTo>
                  <a:pt x="1774775" y="288529"/>
                  <a:pt x="1790545" y="312691"/>
                  <a:pt x="1807748" y="334012"/>
                </a:cubicBezTo>
                <a:cubicBezTo>
                  <a:pt x="1816350" y="345383"/>
                  <a:pt x="1823517" y="356754"/>
                  <a:pt x="1832118" y="366703"/>
                </a:cubicBezTo>
                <a:cubicBezTo>
                  <a:pt x="1840720" y="376653"/>
                  <a:pt x="1850756" y="386601"/>
                  <a:pt x="1857923" y="396551"/>
                </a:cubicBezTo>
                <a:lnTo>
                  <a:pt x="1853623" y="382337"/>
                </a:lnTo>
                <a:lnTo>
                  <a:pt x="1847889" y="368123"/>
                </a:lnTo>
                <a:lnTo>
                  <a:pt x="1837853" y="339697"/>
                </a:lnTo>
                <a:cubicBezTo>
                  <a:pt x="1847889" y="355332"/>
                  <a:pt x="1860790" y="378073"/>
                  <a:pt x="1867959" y="397972"/>
                </a:cubicBezTo>
                <a:cubicBezTo>
                  <a:pt x="1876560" y="416450"/>
                  <a:pt x="1885162" y="430662"/>
                  <a:pt x="1892329" y="424978"/>
                </a:cubicBezTo>
                <a:cubicBezTo>
                  <a:pt x="1874052" y="397261"/>
                  <a:pt x="1879964" y="396728"/>
                  <a:pt x="1881039" y="389199"/>
                </a:cubicBezTo>
                <a:lnTo>
                  <a:pt x="1879634" y="379503"/>
                </a:lnTo>
                <a:lnTo>
                  <a:pt x="1892329" y="423555"/>
                </a:lnTo>
                <a:cubicBezTo>
                  <a:pt x="1896630" y="434926"/>
                  <a:pt x="1898063" y="446297"/>
                  <a:pt x="1900930" y="456247"/>
                </a:cubicBezTo>
                <a:cubicBezTo>
                  <a:pt x="1902365" y="466195"/>
                  <a:pt x="1905232" y="477566"/>
                  <a:pt x="1906665" y="486094"/>
                </a:cubicBezTo>
                <a:cubicBezTo>
                  <a:pt x="1905232" y="470459"/>
                  <a:pt x="1922435" y="500308"/>
                  <a:pt x="1925302" y="504572"/>
                </a:cubicBezTo>
                <a:cubicBezTo>
                  <a:pt x="1931036" y="540105"/>
                  <a:pt x="1916700" y="507415"/>
                  <a:pt x="1910966" y="505993"/>
                </a:cubicBezTo>
                <a:cubicBezTo>
                  <a:pt x="1916700" y="524470"/>
                  <a:pt x="1912399" y="555740"/>
                  <a:pt x="1923868" y="569952"/>
                </a:cubicBezTo>
                <a:cubicBezTo>
                  <a:pt x="1929602" y="582745"/>
                  <a:pt x="1931036" y="574218"/>
                  <a:pt x="1931036" y="561424"/>
                </a:cubicBezTo>
                <a:cubicBezTo>
                  <a:pt x="1931036" y="548633"/>
                  <a:pt x="1929602" y="531577"/>
                  <a:pt x="1932469" y="525891"/>
                </a:cubicBezTo>
                <a:cubicBezTo>
                  <a:pt x="1935336" y="562847"/>
                  <a:pt x="1935336" y="598380"/>
                  <a:pt x="1933903" y="633914"/>
                </a:cubicBezTo>
                <a:lnTo>
                  <a:pt x="1936771" y="631071"/>
                </a:lnTo>
                <a:cubicBezTo>
                  <a:pt x="1933903" y="639598"/>
                  <a:pt x="1932469" y="655233"/>
                  <a:pt x="1935336" y="666604"/>
                </a:cubicBezTo>
                <a:cubicBezTo>
                  <a:pt x="1942505" y="677975"/>
                  <a:pt x="1943938" y="652390"/>
                  <a:pt x="1941071" y="636755"/>
                </a:cubicBezTo>
                <a:cubicBezTo>
                  <a:pt x="1948239" y="665182"/>
                  <a:pt x="1942505" y="689346"/>
                  <a:pt x="1933903" y="713508"/>
                </a:cubicBezTo>
                <a:cubicBezTo>
                  <a:pt x="1929602" y="737670"/>
                  <a:pt x="1923868" y="758990"/>
                  <a:pt x="1932469" y="783152"/>
                </a:cubicBezTo>
                <a:cubicBezTo>
                  <a:pt x="1929602" y="793102"/>
                  <a:pt x="1925302" y="803051"/>
                  <a:pt x="1922435" y="813001"/>
                </a:cubicBezTo>
                <a:cubicBezTo>
                  <a:pt x="1923868" y="815844"/>
                  <a:pt x="1926735" y="821529"/>
                  <a:pt x="1928169" y="815844"/>
                </a:cubicBezTo>
                <a:lnTo>
                  <a:pt x="1916700" y="844270"/>
                </a:lnTo>
                <a:cubicBezTo>
                  <a:pt x="1899497" y="898280"/>
                  <a:pt x="1928169" y="861326"/>
                  <a:pt x="1926735" y="881224"/>
                </a:cubicBezTo>
                <a:lnTo>
                  <a:pt x="1926735" y="878381"/>
                </a:lnTo>
                <a:cubicBezTo>
                  <a:pt x="1925302" y="895438"/>
                  <a:pt x="1928169" y="909651"/>
                  <a:pt x="1932469" y="898280"/>
                </a:cubicBezTo>
                <a:cubicBezTo>
                  <a:pt x="1925302" y="918178"/>
                  <a:pt x="1916700" y="936656"/>
                  <a:pt x="1908099" y="955134"/>
                </a:cubicBezTo>
                <a:cubicBezTo>
                  <a:pt x="1899497" y="963662"/>
                  <a:pt x="1886594" y="989245"/>
                  <a:pt x="1873693" y="1010566"/>
                </a:cubicBezTo>
                <a:cubicBezTo>
                  <a:pt x="1860790" y="1031885"/>
                  <a:pt x="1846454" y="1048941"/>
                  <a:pt x="1836420" y="1044677"/>
                </a:cubicBezTo>
                <a:cubicBezTo>
                  <a:pt x="1832118" y="1060312"/>
                  <a:pt x="1830685" y="1071683"/>
                  <a:pt x="1836420" y="1067419"/>
                </a:cubicBezTo>
                <a:cubicBezTo>
                  <a:pt x="1814915" y="1105795"/>
                  <a:pt x="1856490" y="1064576"/>
                  <a:pt x="1820650" y="1127114"/>
                </a:cubicBezTo>
                <a:cubicBezTo>
                  <a:pt x="1823517" y="1129957"/>
                  <a:pt x="1827818" y="1121430"/>
                  <a:pt x="1833553" y="1112902"/>
                </a:cubicBezTo>
                <a:cubicBezTo>
                  <a:pt x="1824951" y="1129957"/>
                  <a:pt x="1819217" y="1135642"/>
                  <a:pt x="1816350" y="1137064"/>
                </a:cubicBezTo>
                <a:cubicBezTo>
                  <a:pt x="1817783" y="1138485"/>
                  <a:pt x="1819217" y="1139906"/>
                  <a:pt x="1820650" y="1145592"/>
                </a:cubicBezTo>
                <a:cubicBezTo>
                  <a:pt x="1813483" y="1141328"/>
                  <a:pt x="1800579" y="1168334"/>
                  <a:pt x="1793412" y="1182546"/>
                </a:cubicBezTo>
                <a:cubicBezTo>
                  <a:pt x="1802014" y="1178282"/>
                  <a:pt x="1809181" y="1174019"/>
                  <a:pt x="1817783" y="1168334"/>
                </a:cubicBezTo>
                <a:cubicBezTo>
                  <a:pt x="1804881" y="1179703"/>
                  <a:pt x="1796279" y="1188232"/>
                  <a:pt x="1781944" y="1213816"/>
                </a:cubicBezTo>
                <a:lnTo>
                  <a:pt x="1800579" y="1202445"/>
                </a:lnTo>
                <a:cubicBezTo>
                  <a:pt x="1786244" y="1222343"/>
                  <a:pt x="1781944" y="1220923"/>
                  <a:pt x="1777642" y="1220923"/>
                </a:cubicBezTo>
                <a:cubicBezTo>
                  <a:pt x="1773342" y="1220923"/>
                  <a:pt x="1770475" y="1223766"/>
                  <a:pt x="1756139" y="1249349"/>
                </a:cubicBezTo>
                <a:lnTo>
                  <a:pt x="1769041" y="1225187"/>
                </a:lnTo>
                <a:lnTo>
                  <a:pt x="1780509" y="1201024"/>
                </a:lnTo>
                <a:cubicBezTo>
                  <a:pt x="1761873" y="1226607"/>
                  <a:pt x="1751838" y="1232293"/>
                  <a:pt x="1743236" y="1233714"/>
                </a:cubicBezTo>
                <a:cubicBezTo>
                  <a:pt x="1734635" y="1235135"/>
                  <a:pt x="1728900" y="1232293"/>
                  <a:pt x="1717432" y="1240821"/>
                </a:cubicBezTo>
                <a:cubicBezTo>
                  <a:pt x="1705963" y="1250770"/>
                  <a:pt x="1693061" y="1263563"/>
                  <a:pt x="1683026" y="1276355"/>
                </a:cubicBezTo>
                <a:lnTo>
                  <a:pt x="1667257" y="1296253"/>
                </a:lnTo>
                <a:cubicBezTo>
                  <a:pt x="1661523" y="1301938"/>
                  <a:pt x="1655788" y="1309045"/>
                  <a:pt x="1650054" y="1314731"/>
                </a:cubicBezTo>
                <a:cubicBezTo>
                  <a:pt x="1628550" y="1340314"/>
                  <a:pt x="1604179" y="1360213"/>
                  <a:pt x="1578375" y="1367320"/>
                </a:cubicBezTo>
                <a:cubicBezTo>
                  <a:pt x="1578375" y="1378690"/>
                  <a:pt x="1586977" y="1375847"/>
                  <a:pt x="1578375" y="1392903"/>
                </a:cubicBezTo>
                <a:cubicBezTo>
                  <a:pt x="1595578" y="1382954"/>
                  <a:pt x="1607047" y="1373004"/>
                  <a:pt x="1618515" y="1365897"/>
                </a:cubicBezTo>
                <a:cubicBezTo>
                  <a:pt x="1629984" y="1360213"/>
                  <a:pt x="1640018" y="1355949"/>
                  <a:pt x="1651487" y="1353106"/>
                </a:cubicBezTo>
                <a:cubicBezTo>
                  <a:pt x="1683026" y="1328943"/>
                  <a:pt x="1680159" y="1318995"/>
                  <a:pt x="1678726" y="1310465"/>
                </a:cubicBezTo>
                <a:cubicBezTo>
                  <a:pt x="1677291" y="1300517"/>
                  <a:pt x="1675859" y="1291989"/>
                  <a:pt x="1711697" y="1264984"/>
                </a:cubicBezTo>
                <a:cubicBezTo>
                  <a:pt x="1717432" y="1276355"/>
                  <a:pt x="1700229" y="1297674"/>
                  <a:pt x="1680159" y="1311888"/>
                </a:cubicBezTo>
                <a:cubicBezTo>
                  <a:pt x="1685893" y="1320416"/>
                  <a:pt x="1710265" y="1300517"/>
                  <a:pt x="1726033" y="1289146"/>
                </a:cubicBezTo>
                <a:cubicBezTo>
                  <a:pt x="1700229" y="1316862"/>
                  <a:pt x="1669586" y="1356570"/>
                  <a:pt x="1645596" y="1383687"/>
                </a:cubicBezTo>
                <a:lnTo>
                  <a:pt x="1624252" y="1405694"/>
                </a:lnTo>
                <a:lnTo>
                  <a:pt x="1624250" y="1405696"/>
                </a:lnTo>
                <a:cubicBezTo>
                  <a:pt x="1609914" y="1411381"/>
                  <a:pt x="1574073" y="1432700"/>
                  <a:pt x="1562605" y="1445493"/>
                </a:cubicBezTo>
                <a:cubicBezTo>
                  <a:pt x="1559738" y="1438386"/>
                  <a:pt x="1495227" y="1481026"/>
                  <a:pt x="1505261" y="1454021"/>
                </a:cubicBezTo>
                <a:cubicBezTo>
                  <a:pt x="1482324" y="1466813"/>
                  <a:pt x="1478024" y="1476763"/>
                  <a:pt x="1473723" y="1483868"/>
                </a:cubicBezTo>
                <a:cubicBezTo>
                  <a:pt x="1469423" y="1490975"/>
                  <a:pt x="1463688" y="1496661"/>
                  <a:pt x="1436449" y="1502346"/>
                </a:cubicBezTo>
                <a:cubicBezTo>
                  <a:pt x="1460821" y="1503767"/>
                  <a:pt x="1412079" y="1527929"/>
                  <a:pt x="1436449" y="1526508"/>
                </a:cubicBezTo>
                <a:cubicBezTo>
                  <a:pt x="1440751" y="1517981"/>
                  <a:pt x="1459387" y="1509453"/>
                  <a:pt x="1478024" y="1502346"/>
                </a:cubicBezTo>
                <a:cubicBezTo>
                  <a:pt x="1496660" y="1493818"/>
                  <a:pt x="1519597" y="1488132"/>
                  <a:pt x="1532500" y="1482447"/>
                </a:cubicBezTo>
                <a:cubicBezTo>
                  <a:pt x="1522465" y="1490975"/>
                  <a:pt x="1510996" y="1499503"/>
                  <a:pt x="1500961" y="1508031"/>
                </a:cubicBezTo>
                <a:cubicBezTo>
                  <a:pt x="1490926" y="1516560"/>
                  <a:pt x="1480891" y="1525088"/>
                  <a:pt x="1469423" y="1532194"/>
                </a:cubicBezTo>
                <a:cubicBezTo>
                  <a:pt x="1483759" y="1519401"/>
                  <a:pt x="1455087" y="1526508"/>
                  <a:pt x="1445051" y="1530772"/>
                </a:cubicBezTo>
                <a:lnTo>
                  <a:pt x="1440751" y="1544986"/>
                </a:lnTo>
                <a:cubicBezTo>
                  <a:pt x="1429282" y="1536458"/>
                  <a:pt x="1402044" y="1556357"/>
                  <a:pt x="1369072" y="1577676"/>
                </a:cubicBezTo>
                <a:cubicBezTo>
                  <a:pt x="1353302" y="1587625"/>
                  <a:pt x="1334666" y="1597575"/>
                  <a:pt x="1318896" y="1604682"/>
                </a:cubicBezTo>
                <a:cubicBezTo>
                  <a:pt x="1301693" y="1610367"/>
                  <a:pt x="1285924" y="1613210"/>
                  <a:pt x="1274455" y="1610367"/>
                </a:cubicBezTo>
                <a:cubicBezTo>
                  <a:pt x="1297393" y="1603261"/>
                  <a:pt x="1314596" y="1587625"/>
                  <a:pt x="1330365" y="1594732"/>
                </a:cubicBezTo>
                <a:cubicBezTo>
                  <a:pt x="1369072" y="1569149"/>
                  <a:pt x="1314596" y="1580519"/>
                  <a:pt x="1330365" y="1563462"/>
                </a:cubicBezTo>
                <a:cubicBezTo>
                  <a:pt x="1323197" y="1564885"/>
                  <a:pt x="1313161" y="1569149"/>
                  <a:pt x="1304560" y="1571992"/>
                </a:cubicBezTo>
                <a:cubicBezTo>
                  <a:pt x="1294526" y="1574833"/>
                  <a:pt x="1285924" y="1577676"/>
                  <a:pt x="1275888" y="1581940"/>
                </a:cubicBezTo>
                <a:cubicBezTo>
                  <a:pt x="1255818" y="1590468"/>
                  <a:pt x="1235748" y="1597575"/>
                  <a:pt x="1214245" y="1604682"/>
                </a:cubicBezTo>
                <a:cubicBezTo>
                  <a:pt x="1192741" y="1611789"/>
                  <a:pt x="1171238" y="1617473"/>
                  <a:pt x="1149733" y="1621737"/>
                </a:cubicBezTo>
                <a:cubicBezTo>
                  <a:pt x="1128230" y="1626001"/>
                  <a:pt x="1106726" y="1627424"/>
                  <a:pt x="1088090" y="1627424"/>
                </a:cubicBezTo>
                <a:cubicBezTo>
                  <a:pt x="1099917" y="1630621"/>
                  <a:pt x="1121421" y="1626623"/>
                  <a:pt x="1133853" y="1628622"/>
                </a:cubicBezTo>
                <a:lnTo>
                  <a:pt x="1135061" y="1629244"/>
                </a:lnTo>
                <a:lnTo>
                  <a:pt x="1106726" y="1631687"/>
                </a:lnTo>
                <a:lnTo>
                  <a:pt x="1103859" y="1634529"/>
                </a:lnTo>
                <a:lnTo>
                  <a:pt x="1136832" y="1631687"/>
                </a:lnTo>
                <a:lnTo>
                  <a:pt x="1137849" y="1630679"/>
                </a:lnTo>
                <a:lnTo>
                  <a:pt x="1142566" y="1633108"/>
                </a:lnTo>
                <a:cubicBezTo>
                  <a:pt x="1088090" y="1651586"/>
                  <a:pt x="1016411" y="1640215"/>
                  <a:pt x="953333" y="1635951"/>
                </a:cubicBezTo>
                <a:lnTo>
                  <a:pt x="966235" y="1648743"/>
                </a:lnTo>
                <a:cubicBezTo>
                  <a:pt x="938997" y="1644479"/>
                  <a:pt x="933263" y="1645900"/>
                  <a:pt x="927529" y="1648743"/>
                </a:cubicBezTo>
                <a:cubicBezTo>
                  <a:pt x="921794" y="1650164"/>
                  <a:pt x="914626" y="1654428"/>
                  <a:pt x="885954" y="1653007"/>
                </a:cubicBezTo>
                <a:cubicBezTo>
                  <a:pt x="888821" y="1651586"/>
                  <a:pt x="895990" y="1647322"/>
                  <a:pt x="883087" y="1647322"/>
                </a:cubicBezTo>
                <a:cubicBezTo>
                  <a:pt x="835779" y="1650164"/>
                  <a:pt x="878787" y="1658691"/>
                  <a:pt x="847248" y="1662957"/>
                </a:cubicBezTo>
                <a:cubicBezTo>
                  <a:pt x="787037" y="1641636"/>
                  <a:pt x="817142" y="1677169"/>
                  <a:pt x="742596" y="1661535"/>
                </a:cubicBezTo>
                <a:lnTo>
                  <a:pt x="748330" y="1667221"/>
                </a:lnTo>
                <a:cubicBezTo>
                  <a:pt x="719659" y="1660824"/>
                  <a:pt x="685611" y="1659047"/>
                  <a:pt x="650668" y="1657271"/>
                </a:cubicBezTo>
                <a:lnTo>
                  <a:pt x="582677" y="1650706"/>
                </a:lnTo>
                <a:lnTo>
                  <a:pt x="591981" y="1650719"/>
                </a:lnTo>
                <a:cubicBezTo>
                  <a:pt x="596103" y="1649898"/>
                  <a:pt x="598522" y="1648032"/>
                  <a:pt x="597805" y="1644479"/>
                </a:cubicBezTo>
                <a:cubicBezTo>
                  <a:pt x="584902" y="1641636"/>
                  <a:pt x="572000" y="1638793"/>
                  <a:pt x="559097" y="1634529"/>
                </a:cubicBezTo>
                <a:lnTo>
                  <a:pt x="520391" y="1621737"/>
                </a:lnTo>
                <a:cubicBezTo>
                  <a:pt x="514657" y="1623158"/>
                  <a:pt x="481684" y="1614630"/>
                  <a:pt x="500321" y="1627424"/>
                </a:cubicBezTo>
                <a:cubicBezTo>
                  <a:pt x="510355" y="1633108"/>
                  <a:pt x="520391" y="1633108"/>
                  <a:pt x="528993" y="1634529"/>
                </a:cubicBezTo>
                <a:cubicBezTo>
                  <a:pt x="526125" y="1634529"/>
                  <a:pt x="521824" y="1635951"/>
                  <a:pt x="517524" y="1637372"/>
                </a:cubicBezTo>
                <a:cubicBezTo>
                  <a:pt x="447278" y="1608946"/>
                  <a:pt x="527558" y="1620317"/>
                  <a:pt x="530425" y="1608946"/>
                </a:cubicBezTo>
                <a:cubicBezTo>
                  <a:pt x="511790" y="1604682"/>
                  <a:pt x="498887" y="1598996"/>
                  <a:pt x="488852" y="1593311"/>
                </a:cubicBezTo>
                <a:cubicBezTo>
                  <a:pt x="478817" y="1586204"/>
                  <a:pt x="470215" y="1580519"/>
                  <a:pt x="457314" y="1576256"/>
                </a:cubicBezTo>
                <a:cubicBezTo>
                  <a:pt x="441543" y="1583361"/>
                  <a:pt x="500321" y="1606103"/>
                  <a:pt x="464481" y="1607525"/>
                </a:cubicBezTo>
                <a:cubicBezTo>
                  <a:pt x="458746" y="1607525"/>
                  <a:pt x="448712" y="1604682"/>
                  <a:pt x="438676" y="1600418"/>
                </a:cubicBezTo>
                <a:cubicBezTo>
                  <a:pt x="428642" y="1596154"/>
                  <a:pt x="417173" y="1589047"/>
                  <a:pt x="405705" y="1583361"/>
                </a:cubicBezTo>
                <a:cubicBezTo>
                  <a:pt x="382767" y="1570569"/>
                  <a:pt x="361263" y="1553514"/>
                  <a:pt x="352661" y="1542143"/>
                </a:cubicBezTo>
                <a:cubicBezTo>
                  <a:pt x="329724" y="1544986"/>
                  <a:pt x="293885" y="1527929"/>
                  <a:pt x="265213" y="1508031"/>
                </a:cubicBezTo>
                <a:cubicBezTo>
                  <a:pt x="258045" y="1502346"/>
                  <a:pt x="250878" y="1498082"/>
                  <a:pt x="245143" y="1493818"/>
                </a:cubicBezTo>
                <a:cubicBezTo>
                  <a:pt x="239409" y="1489554"/>
                  <a:pt x="233675" y="1485290"/>
                  <a:pt x="227940" y="1482447"/>
                </a:cubicBezTo>
                <a:cubicBezTo>
                  <a:pt x="217905" y="1475340"/>
                  <a:pt x="210737" y="1472497"/>
                  <a:pt x="206436" y="1476763"/>
                </a:cubicBezTo>
                <a:cubicBezTo>
                  <a:pt x="209303" y="1476763"/>
                  <a:pt x="203569" y="1461128"/>
                  <a:pt x="187800" y="1451178"/>
                </a:cubicBezTo>
                <a:lnTo>
                  <a:pt x="192100" y="1462549"/>
                </a:lnTo>
                <a:cubicBezTo>
                  <a:pt x="166296" y="1448335"/>
                  <a:pt x="160561" y="1432700"/>
                  <a:pt x="156261" y="1421329"/>
                </a:cubicBezTo>
                <a:cubicBezTo>
                  <a:pt x="151960" y="1409960"/>
                  <a:pt x="150527" y="1398589"/>
                  <a:pt x="137624" y="1387218"/>
                </a:cubicBezTo>
                <a:cubicBezTo>
                  <a:pt x="134757" y="1390061"/>
                  <a:pt x="140491" y="1400010"/>
                  <a:pt x="140491" y="1407117"/>
                </a:cubicBezTo>
                <a:cubicBezTo>
                  <a:pt x="127590" y="1392903"/>
                  <a:pt x="116121" y="1378690"/>
                  <a:pt x="108952" y="1364477"/>
                </a:cubicBezTo>
                <a:cubicBezTo>
                  <a:pt x="106085" y="1357370"/>
                  <a:pt x="101785" y="1350264"/>
                  <a:pt x="98918" y="1343157"/>
                </a:cubicBezTo>
                <a:cubicBezTo>
                  <a:pt x="94616" y="1336050"/>
                  <a:pt x="93184" y="1328943"/>
                  <a:pt x="90316" y="1321836"/>
                </a:cubicBezTo>
                <a:cubicBezTo>
                  <a:pt x="87449" y="1314731"/>
                  <a:pt x="86015" y="1307624"/>
                  <a:pt x="80281" y="1300517"/>
                </a:cubicBezTo>
                <a:cubicBezTo>
                  <a:pt x="78848" y="1293410"/>
                  <a:pt x="75981" y="1286303"/>
                  <a:pt x="73113" y="1279198"/>
                </a:cubicBezTo>
                <a:cubicBezTo>
                  <a:pt x="70246" y="1272091"/>
                  <a:pt x="65945" y="1263563"/>
                  <a:pt x="63078"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30"/>
                  <a:pt x="60210" y="1235135"/>
                </a:cubicBezTo>
                <a:cubicBezTo>
                  <a:pt x="64512" y="1213816"/>
                  <a:pt x="55910" y="1189653"/>
                  <a:pt x="45875" y="1162648"/>
                </a:cubicBezTo>
                <a:cubicBezTo>
                  <a:pt x="35840" y="1135642"/>
                  <a:pt x="25804" y="1104373"/>
                  <a:pt x="27239" y="1073105"/>
                </a:cubicBezTo>
                <a:cubicBezTo>
                  <a:pt x="22937" y="1078789"/>
                  <a:pt x="25804" y="1124271"/>
                  <a:pt x="17203" y="1101531"/>
                </a:cubicBezTo>
                <a:cubicBezTo>
                  <a:pt x="14336" y="1060312"/>
                  <a:pt x="43007" y="1064576"/>
                  <a:pt x="28672" y="1017673"/>
                </a:cubicBezTo>
                <a:cubicBezTo>
                  <a:pt x="25804" y="1038992"/>
                  <a:pt x="12903" y="1033306"/>
                  <a:pt x="11469" y="1053206"/>
                </a:cubicBezTo>
                <a:cubicBezTo>
                  <a:pt x="8601" y="1021937"/>
                  <a:pt x="1434" y="1000616"/>
                  <a:pt x="11469" y="989245"/>
                </a:cubicBezTo>
                <a:cubicBezTo>
                  <a:pt x="11469" y="980717"/>
                  <a:pt x="7169" y="976453"/>
                  <a:pt x="4301" y="976453"/>
                </a:cubicBezTo>
                <a:cubicBezTo>
                  <a:pt x="11469" y="956555"/>
                  <a:pt x="7169" y="925285"/>
                  <a:pt x="5734" y="903966"/>
                </a:cubicBezTo>
                <a:lnTo>
                  <a:pt x="0" y="909651"/>
                </a:lnTo>
                <a:cubicBezTo>
                  <a:pt x="27239" y="872697"/>
                  <a:pt x="4301" y="845691"/>
                  <a:pt x="10036" y="795945"/>
                </a:cubicBezTo>
                <a:lnTo>
                  <a:pt x="1434" y="801630"/>
                </a:lnTo>
                <a:cubicBezTo>
                  <a:pt x="5734" y="780311"/>
                  <a:pt x="17203" y="749041"/>
                  <a:pt x="11469" y="712086"/>
                </a:cubicBezTo>
                <a:lnTo>
                  <a:pt x="0" y="730563"/>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5"/>
                </a:lnTo>
                <a:cubicBezTo>
                  <a:pt x="8601" y="534419"/>
                  <a:pt x="18637" y="544369"/>
                  <a:pt x="22937" y="504572"/>
                </a:cubicBezTo>
                <a:cubicBezTo>
                  <a:pt x="20070" y="496044"/>
                  <a:pt x="12903" y="517363"/>
                  <a:pt x="7169" y="521627"/>
                </a:cubicBezTo>
                <a:cubicBezTo>
                  <a:pt x="22937" y="473302"/>
                  <a:pt x="38707" y="426398"/>
                  <a:pt x="55910" y="379494"/>
                </a:cubicBezTo>
                <a:cubicBezTo>
                  <a:pt x="63078" y="379494"/>
                  <a:pt x="61645" y="397972"/>
                  <a:pt x="73113" y="386601"/>
                </a:cubicBezTo>
                <a:cubicBezTo>
                  <a:pt x="68812" y="403657"/>
                  <a:pt x="65945" y="419291"/>
                  <a:pt x="63078" y="436348"/>
                </a:cubicBezTo>
                <a:cubicBezTo>
                  <a:pt x="67379" y="461932"/>
                  <a:pt x="80281" y="413607"/>
                  <a:pt x="88882" y="393708"/>
                </a:cubicBezTo>
                <a:lnTo>
                  <a:pt x="81715" y="427821"/>
                </a:lnTo>
                <a:cubicBezTo>
                  <a:pt x="81715" y="429241"/>
                  <a:pt x="83148" y="429241"/>
                  <a:pt x="84582" y="426398"/>
                </a:cubicBezTo>
                <a:lnTo>
                  <a:pt x="78848" y="451983"/>
                </a:lnTo>
                <a:cubicBezTo>
                  <a:pt x="108952" y="388022"/>
                  <a:pt x="83148" y="524470"/>
                  <a:pt x="110387" y="454825"/>
                </a:cubicBezTo>
                <a:cubicBezTo>
                  <a:pt x="104652" y="471882"/>
                  <a:pt x="93184" y="490358"/>
                  <a:pt x="86015" y="500308"/>
                </a:cubicBezTo>
                <a:cubicBezTo>
                  <a:pt x="75981" y="532998"/>
                  <a:pt x="84582" y="527314"/>
                  <a:pt x="86015" y="540105"/>
                </a:cubicBezTo>
                <a:cubicBezTo>
                  <a:pt x="91749" y="524470"/>
                  <a:pt x="98918" y="508836"/>
                  <a:pt x="106085" y="496044"/>
                </a:cubicBezTo>
                <a:cubicBezTo>
                  <a:pt x="86015" y="571375"/>
                  <a:pt x="118988" y="490358"/>
                  <a:pt x="114687" y="547212"/>
                </a:cubicBezTo>
                <a:cubicBezTo>
                  <a:pt x="94616" y="609751"/>
                  <a:pt x="121855" y="650969"/>
                  <a:pt x="117554" y="683659"/>
                </a:cubicBezTo>
                <a:cubicBezTo>
                  <a:pt x="107519" y="749041"/>
                  <a:pt x="108952" y="656654"/>
                  <a:pt x="97484" y="696451"/>
                </a:cubicBezTo>
                <a:cubicBezTo>
                  <a:pt x="90316" y="731984"/>
                  <a:pt x="101785" y="714929"/>
                  <a:pt x="101785" y="737670"/>
                </a:cubicBezTo>
                <a:lnTo>
                  <a:pt x="86015" y="751883"/>
                </a:lnTo>
                <a:cubicBezTo>
                  <a:pt x="80281" y="793102"/>
                  <a:pt x="100351" y="754726"/>
                  <a:pt x="91749" y="777468"/>
                </a:cubicBezTo>
                <a:cubicBezTo>
                  <a:pt x="97484" y="810158"/>
                  <a:pt x="97484" y="767518"/>
                  <a:pt x="110387" y="760412"/>
                </a:cubicBezTo>
                <a:cubicBezTo>
                  <a:pt x="106085" y="767518"/>
                  <a:pt x="97484" y="803051"/>
                  <a:pt x="101785" y="818686"/>
                </a:cubicBezTo>
                <a:cubicBezTo>
                  <a:pt x="104652" y="818686"/>
                  <a:pt x="108952" y="774625"/>
                  <a:pt x="108952" y="803051"/>
                </a:cubicBezTo>
                <a:cubicBezTo>
                  <a:pt x="100351" y="852798"/>
                  <a:pt x="101785" y="885488"/>
                  <a:pt x="107519" y="915337"/>
                </a:cubicBezTo>
                <a:cubicBezTo>
                  <a:pt x="108952" y="946606"/>
                  <a:pt x="113254" y="975033"/>
                  <a:pt x="111819" y="1020514"/>
                </a:cubicBezTo>
                <a:lnTo>
                  <a:pt x="118988" y="1011987"/>
                </a:lnTo>
                <a:cubicBezTo>
                  <a:pt x="117554" y="1021937"/>
                  <a:pt x="114687"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2"/>
                  <a:pt x="134757" y="1168334"/>
                  <a:pt x="136191" y="1158384"/>
                </a:cubicBezTo>
                <a:cubicBezTo>
                  <a:pt x="136191" y="1175439"/>
                  <a:pt x="136191" y="1191074"/>
                  <a:pt x="139058" y="1206709"/>
                </a:cubicBezTo>
                <a:lnTo>
                  <a:pt x="149093" y="1198181"/>
                </a:lnTo>
                <a:cubicBezTo>
                  <a:pt x="146225" y="1206709"/>
                  <a:pt x="149093" y="1225187"/>
                  <a:pt x="159128" y="1243664"/>
                </a:cubicBezTo>
                <a:cubicBezTo>
                  <a:pt x="161996" y="1247928"/>
                  <a:pt x="163428" y="1252192"/>
                  <a:pt x="166296" y="1257877"/>
                </a:cubicBezTo>
                <a:cubicBezTo>
                  <a:pt x="169163" y="1262141"/>
                  <a:pt x="172030" y="1266404"/>
                  <a:pt x="174897" y="1272091"/>
                </a:cubicBezTo>
                <a:cubicBezTo>
                  <a:pt x="177764" y="1277775"/>
                  <a:pt x="180631" y="1282039"/>
                  <a:pt x="183499" y="1287725"/>
                </a:cubicBezTo>
                <a:cubicBezTo>
                  <a:pt x="186366" y="1291989"/>
                  <a:pt x="189233" y="1297674"/>
                  <a:pt x="192100" y="1301938"/>
                </a:cubicBezTo>
                <a:lnTo>
                  <a:pt x="199269" y="1297674"/>
                </a:lnTo>
                <a:cubicBezTo>
                  <a:pt x="203569" y="1306202"/>
                  <a:pt x="207870" y="1314731"/>
                  <a:pt x="212170" y="1321836"/>
                </a:cubicBezTo>
                <a:lnTo>
                  <a:pt x="210737" y="1311888"/>
                </a:lnTo>
                <a:cubicBezTo>
                  <a:pt x="227940" y="1333207"/>
                  <a:pt x="237975" y="1367320"/>
                  <a:pt x="268081" y="1382954"/>
                </a:cubicBezTo>
                <a:cubicBezTo>
                  <a:pt x="250878" y="1371584"/>
                  <a:pt x="256612" y="1358792"/>
                  <a:pt x="262346" y="1355949"/>
                </a:cubicBezTo>
                <a:cubicBezTo>
                  <a:pt x="270948" y="1367320"/>
                  <a:pt x="279549" y="1377268"/>
                  <a:pt x="288151" y="1388639"/>
                </a:cubicBezTo>
                <a:cubicBezTo>
                  <a:pt x="296752" y="1398589"/>
                  <a:pt x="306787" y="1409960"/>
                  <a:pt x="316822" y="1419908"/>
                </a:cubicBezTo>
                <a:cubicBezTo>
                  <a:pt x="321122" y="1417065"/>
                  <a:pt x="348361" y="1432700"/>
                  <a:pt x="338325" y="1419908"/>
                </a:cubicBezTo>
                <a:lnTo>
                  <a:pt x="345494" y="1429858"/>
                </a:lnTo>
                <a:lnTo>
                  <a:pt x="356963" y="1442650"/>
                </a:lnTo>
                <a:lnTo>
                  <a:pt x="358396" y="1435543"/>
                </a:lnTo>
                <a:cubicBezTo>
                  <a:pt x="417173" y="1465392"/>
                  <a:pt x="471649" y="1498082"/>
                  <a:pt x="530425" y="1523665"/>
                </a:cubicBezTo>
                <a:cubicBezTo>
                  <a:pt x="589203" y="1549250"/>
                  <a:pt x="655148" y="1567726"/>
                  <a:pt x="725393" y="1562042"/>
                </a:cubicBezTo>
                <a:lnTo>
                  <a:pt x="722525" y="1559199"/>
                </a:lnTo>
                <a:cubicBezTo>
                  <a:pt x="748330" y="1567726"/>
                  <a:pt x="775569" y="1573412"/>
                  <a:pt x="802806" y="1580519"/>
                </a:cubicBezTo>
                <a:cubicBezTo>
                  <a:pt x="818576" y="1580519"/>
                  <a:pt x="822876" y="1567726"/>
                  <a:pt x="847248" y="1564885"/>
                </a:cubicBezTo>
                <a:cubicBezTo>
                  <a:pt x="841514" y="1570569"/>
                  <a:pt x="852982" y="1571992"/>
                  <a:pt x="868751" y="1571992"/>
                </a:cubicBezTo>
                <a:cubicBezTo>
                  <a:pt x="884521" y="1571992"/>
                  <a:pt x="901724" y="1570569"/>
                  <a:pt x="910326" y="1576256"/>
                </a:cubicBezTo>
                <a:cubicBezTo>
                  <a:pt x="930396" y="1570569"/>
                  <a:pt x="910326" y="1567726"/>
                  <a:pt x="904591" y="1563462"/>
                </a:cubicBezTo>
                <a:cubicBezTo>
                  <a:pt x="924661" y="1560621"/>
                  <a:pt x="941864" y="1557778"/>
                  <a:pt x="960500" y="1556357"/>
                </a:cubicBezTo>
                <a:cubicBezTo>
                  <a:pt x="977703" y="1554935"/>
                  <a:pt x="994906" y="1553514"/>
                  <a:pt x="1013543" y="1552092"/>
                </a:cubicBezTo>
                <a:cubicBezTo>
                  <a:pt x="1030747" y="1550671"/>
                  <a:pt x="1049382" y="1549250"/>
                  <a:pt x="1068020" y="1546407"/>
                </a:cubicBezTo>
                <a:cubicBezTo>
                  <a:pt x="1086655" y="1543564"/>
                  <a:pt x="1106726" y="1539300"/>
                  <a:pt x="1126796" y="1532194"/>
                </a:cubicBezTo>
                <a:cubicBezTo>
                  <a:pt x="1106726" y="1540722"/>
                  <a:pt x="1092390" y="1547828"/>
                  <a:pt x="1079488" y="1552092"/>
                </a:cubicBezTo>
                <a:cubicBezTo>
                  <a:pt x="1068020" y="1556357"/>
                  <a:pt x="1057984" y="1559199"/>
                  <a:pt x="1049382" y="1562042"/>
                </a:cubicBezTo>
                <a:cubicBezTo>
                  <a:pt x="1040781" y="1564885"/>
                  <a:pt x="1033614" y="1566305"/>
                  <a:pt x="1023578" y="1569149"/>
                </a:cubicBezTo>
                <a:cubicBezTo>
                  <a:pt x="1014976" y="1570569"/>
                  <a:pt x="1003508" y="1573412"/>
                  <a:pt x="989172" y="1576256"/>
                </a:cubicBezTo>
                <a:cubicBezTo>
                  <a:pt x="1025012" y="1574833"/>
                  <a:pt x="1045082" y="1570569"/>
                  <a:pt x="1065153" y="1564885"/>
                </a:cubicBezTo>
                <a:cubicBezTo>
                  <a:pt x="1075187" y="1563462"/>
                  <a:pt x="1085223" y="1559199"/>
                  <a:pt x="1098124" y="1556357"/>
                </a:cubicBezTo>
                <a:cubicBezTo>
                  <a:pt x="1109593" y="1553514"/>
                  <a:pt x="1123929" y="1550671"/>
                  <a:pt x="1142566" y="1546407"/>
                </a:cubicBezTo>
                <a:cubicBezTo>
                  <a:pt x="1129663" y="1547828"/>
                  <a:pt x="1118194" y="1547828"/>
                  <a:pt x="1106726" y="1549250"/>
                </a:cubicBezTo>
                <a:cubicBezTo>
                  <a:pt x="1123929" y="1536458"/>
                  <a:pt x="1151167" y="1530772"/>
                  <a:pt x="1175537" y="1526508"/>
                </a:cubicBezTo>
                <a:cubicBezTo>
                  <a:pt x="1199909" y="1522244"/>
                  <a:pt x="1221412" y="1516560"/>
                  <a:pt x="1222847" y="1505189"/>
                </a:cubicBezTo>
                <a:lnTo>
                  <a:pt x="1284179" y="1494378"/>
                </a:lnTo>
                <a:lnTo>
                  <a:pt x="1281937" y="1496927"/>
                </a:lnTo>
                <a:cubicBezTo>
                  <a:pt x="1282877" y="1499859"/>
                  <a:pt x="1296318" y="1498793"/>
                  <a:pt x="1301693" y="1500925"/>
                </a:cubicBezTo>
                <a:cubicBezTo>
                  <a:pt x="1294526" y="1505189"/>
                  <a:pt x="1290224" y="1506610"/>
                  <a:pt x="1280190" y="1509453"/>
                </a:cubicBezTo>
                <a:cubicBezTo>
                  <a:pt x="1293091" y="1523665"/>
                  <a:pt x="1303127" y="1493818"/>
                  <a:pt x="1333232" y="1486711"/>
                </a:cubicBezTo>
                <a:cubicBezTo>
                  <a:pt x="1331799" y="1483869"/>
                  <a:pt x="1322839" y="1485645"/>
                  <a:pt x="1312804" y="1487955"/>
                </a:cubicBezTo>
                <a:lnTo>
                  <a:pt x="1306498" y="1488997"/>
                </a:lnTo>
                <a:lnTo>
                  <a:pt x="1320509" y="1485468"/>
                </a:lnTo>
                <a:cubicBezTo>
                  <a:pt x="1331799" y="1481737"/>
                  <a:pt x="1343268" y="1476762"/>
                  <a:pt x="1354736" y="1469656"/>
                </a:cubicBezTo>
                <a:lnTo>
                  <a:pt x="1326065" y="1463969"/>
                </a:lnTo>
                <a:lnTo>
                  <a:pt x="1369072" y="1441229"/>
                </a:lnTo>
                <a:lnTo>
                  <a:pt x="1375386" y="1449993"/>
                </a:lnTo>
                <a:lnTo>
                  <a:pt x="1370505" y="1452599"/>
                </a:lnTo>
                <a:cubicBezTo>
                  <a:pt x="1373372" y="1455442"/>
                  <a:pt x="1375881" y="1454731"/>
                  <a:pt x="1378748" y="1452422"/>
                </a:cubicBezTo>
                <a:lnTo>
                  <a:pt x="1388971" y="1442811"/>
                </a:lnTo>
                <a:lnTo>
                  <a:pt x="1389443" y="1442501"/>
                </a:lnTo>
                <a:lnTo>
                  <a:pt x="1391650" y="1441051"/>
                </a:lnTo>
                <a:cubicBezTo>
                  <a:pt x="1394876" y="1438030"/>
                  <a:pt x="1396309" y="1435543"/>
                  <a:pt x="1396309" y="1434122"/>
                </a:cubicBezTo>
                <a:cubicBezTo>
                  <a:pt x="1404911" y="1432700"/>
                  <a:pt x="1414947" y="1429858"/>
                  <a:pt x="1423548" y="1425595"/>
                </a:cubicBezTo>
                <a:cubicBezTo>
                  <a:pt x="1432149" y="1421329"/>
                  <a:pt x="1440751" y="1415645"/>
                  <a:pt x="1450785" y="1409960"/>
                </a:cubicBezTo>
                <a:cubicBezTo>
                  <a:pt x="1470855" y="1400010"/>
                  <a:pt x="1489493" y="1385797"/>
                  <a:pt x="1510996" y="1375847"/>
                </a:cubicBezTo>
                <a:lnTo>
                  <a:pt x="1510996" y="1367320"/>
                </a:lnTo>
                <a:cubicBezTo>
                  <a:pt x="1515297" y="1365897"/>
                  <a:pt x="1519597" y="1364477"/>
                  <a:pt x="1521032" y="1364477"/>
                </a:cubicBezTo>
                <a:cubicBezTo>
                  <a:pt x="1521032" y="1350264"/>
                  <a:pt x="1552571" y="1328943"/>
                  <a:pt x="1546836" y="1320416"/>
                </a:cubicBezTo>
                <a:cubicBezTo>
                  <a:pt x="1533933" y="1327522"/>
                  <a:pt x="1505261" y="1345999"/>
                  <a:pt x="1510996" y="1348842"/>
                </a:cubicBezTo>
                <a:cubicBezTo>
                  <a:pt x="1493793" y="1355949"/>
                  <a:pt x="1500961" y="1347421"/>
                  <a:pt x="1515297" y="1334629"/>
                </a:cubicBezTo>
                <a:cubicBezTo>
                  <a:pt x="1522465" y="1328943"/>
                  <a:pt x="1531066" y="1321836"/>
                  <a:pt x="1539667" y="1314731"/>
                </a:cubicBezTo>
                <a:cubicBezTo>
                  <a:pt x="1546836" y="1309045"/>
                  <a:pt x="1554003" y="1301938"/>
                  <a:pt x="1558305" y="1297674"/>
                </a:cubicBezTo>
                <a:cubicBezTo>
                  <a:pt x="1543969" y="1320416"/>
                  <a:pt x="1568339" y="1297674"/>
                  <a:pt x="1581242" y="1289146"/>
                </a:cubicBezTo>
                <a:cubicBezTo>
                  <a:pt x="1581242" y="1286303"/>
                  <a:pt x="1576941" y="1289146"/>
                  <a:pt x="1574073" y="1289146"/>
                </a:cubicBezTo>
                <a:cubicBezTo>
                  <a:pt x="1586977" y="1270668"/>
                  <a:pt x="1601312" y="1263563"/>
                  <a:pt x="1614214" y="1256456"/>
                </a:cubicBezTo>
                <a:cubicBezTo>
                  <a:pt x="1625682" y="1250770"/>
                  <a:pt x="1635718" y="1242242"/>
                  <a:pt x="1637151" y="1223766"/>
                </a:cubicBezTo>
                <a:lnTo>
                  <a:pt x="1651487" y="1225187"/>
                </a:lnTo>
                <a:lnTo>
                  <a:pt x="1660088" y="1208131"/>
                </a:lnTo>
                <a:lnTo>
                  <a:pt x="1667257" y="1191074"/>
                </a:lnTo>
                <a:cubicBezTo>
                  <a:pt x="1677291" y="1195338"/>
                  <a:pt x="1684460" y="1185389"/>
                  <a:pt x="1693061" y="1175439"/>
                </a:cubicBezTo>
                <a:cubicBezTo>
                  <a:pt x="1701663" y="1165491"/>
                  <a:pt x="1708830" y="1154120"/>
                  <a:pt x="1718866" y="1156963"/>
                </a:cubicBezTo>
                <a:cubicBezTo>
                  <a:pt x="1741803" y="1121430"/>
                  <a:pt x="1704530" y="1154120"/>
                  <a:pt x="1714565" y="1142749"/>
                </a:cubicBezTo>
                <a:cubicBezTo>
                  <a:pt x="1723166" y="1125694"/>
                  <a:pt x="1740369" y="1102952"/>
                  <a:pt x="1754705" y="1084474"/>
                </a:cubicBezTo>
                <a:cubicBezTo>
                  <a:pt x="1767608" y="1064576"/>
                  <a:pt x="1779077" y="1047520"/>
                  <a:pt x="1777642" y="1038992"/>
                </a:cubicBezTo>
                <a:cubicBezTo>
                  <a:pt x="1789111" y="1024778"/>
                  <a:pt x="1796279" y="1009144"/>
                  <a:pt x="1803447" y="993509"/>
                </a:cubicBezTo>
                <a:cubicBezTo>
                  <a:pt x="1810615" y="977876"/>
                  <a:pt x="1814915" y="962241"/>
                  <a:pt x="1822084" y="949448"/>
                </a:cubicBezTo>
                <a:lnTo>
                  <a:pt x="1813483" y="943763"/>
                </a:lnTo>
                <a:cubicBezTo>
                  <a:pt x="1820650" y="930972"/>
                  <a:pt x="1829251" y="915337"/>
                  <a:pt x="1832118" y="901123"/>
                </a:cubicBezTo>
                <a:cubicBezTo>
                  <a:pt x="1830685" y="901123"/>
                  <a:pt x="1827818" y="902544"/>
                  <a:pt x="1826384" y="905387"/>
                </a:cubicBezTo>
                <a:cubicBezTo>
                  <a:pt x="1837853" y="879804"/>
                  <a:pt x="1843587" y="854219"/>
                  <a:pt x="1849321" y="831479"/>
                </a:cubicBezTo>
                <a:cubicBezTo>
                  <a:pt x="1850756" y="818686"/>
                  <a:pt x="1853623" y="807315"/>
                  <a:pt x="1855056" y="795945"/>
                </a:cubicBezTo>
                <a:lnTo>
                  <a:pt x="1857923" y="778888"/>
                </a:lnTo>
                <a:cubicBezTo>
                  <a:pt x="1857923" y="773204"/>
                  <a:pt x="1859357" y="767518"/>
                  <a:pt x="1859357" y="761833"/>
                </a:cubicBezTo>
                <a:cubicBezTo>
                  <a:pt x="1856490" y="763254"/>
                  <a:pt x="1853623" y="764676"/>
                  <a:pt x="1850756" y="767518"/>
                </a:cubicBezTo>
                <a:cubicBezTo>
                  <a:pt x="1849321" y="770361"/>
                  <a:pt x="1846454" y="777468"/>
                  <a:pt x="1843587" y="790259"/>
                </a:cubicBezTo>
                <a:cubicBezTo>
                  <a:pt x="1842154" y="778888"/>
                  <a:pt x="1843587" y="767518"/>
                  <a:pt x="1845021" y="753305"/>
                </a:cubicBezTo>
                <a:cubicBezTo>
                  <a:pt x="1846454" y="739091"/>
                  <a:pt x="1849321" y="724879"/>
                  <a:pt x="1852189" y="709244"/>
                </a:cubicBezTo>
                <a:cubicBezTo>
                  <a:pt x="1856490" y="677975"/>
                  <a:pt x="1860790" y="643862"/>
                  <a:pt x="1855056" y="611172"/>
                </a:cubicBezTo>
                <a:lnTo>
                  <a:pt x="1850756" y="616857"/>
                </a:lnTo>
                <a:cubicBezTo>
                  <a:pt x="1852189" y="604065"/>
                  <a:pt x="1852189" y="592694"/>
                  <a:pt x="1853623" y="579902"/>
                </a:cubicBezTo>
                <a:cubicBezTo>
                  <a:pt x="1852189" y="587009"/>
                  <a:pt x="1847889" y="582745"/>
                  <a:pt x="1843587" y="584166"/>
                </a:cubicBezTo>
                <a:cubicBezTo>
                  <a:pt x="1833553" y="524470"/>
                  <a:pt x="1807748" y="459089"/>
                  <a:pt x="1807748" y="420714"/>
                </a:cubicBezTo>
                <a:cubicBezTo>
                  <a:pt x="1806314" y="429241"/>
                  <a:pt x="1786244" y="400815"/>
                  <a:pt x="1793412" y="433505"/>
                </a:cubicBezTo>
                <a:cubicBezTo>
                  <a:pt x="1790545" y="416450"/>
                  <a:pt x="1781944" y="402236"/>
                  <a:pt x="1774775" y="386601"/>
                </a:cubicBezTo>
                <a:cubicBezTo>
                  <a:pt x="1770475" y="379494"/>
                  <a:pt x="1767608" y="370966"/>
                  <a:pt x="1761873" y="363859"/>
                </a:cubicBezTo>
                <a:cubicBezTo>
                  <a:pt x="1756139" y="356754"/>
                  <a:pt x="1751838" y="348225"/>
                  <a:pt x="1746103" y="341119"/>
                </a:cubicBezTo>
                <a:cubicBezTo>
                  <a:pt x="1740369" y="332590"/>
                  <a:pt x="1734635" y="325485"/>
                  <a:pt x="1728900" y="318378"/>
                </a:cubicBezTo>
                <a:cubicBezTo>
                  <a:pt x="1723166" y="311271"/>
                  <a:pt x="1715999" y="304164"/>
                  <a:pt x="1710265" y="297058"/>
                </a:cubicBezTo>
                <a:cubicBezTo>
                  <a:pt x="1704530" y="291372"/>
                  <a:pt x="1698796" y="282844"/>
                  <a:pt x="1691627" y="277158"/>
                </a:cubicBezTo>
                <a:lnTo>
                  <a:pt x="1674423" y="260101"/>
                </a:lnTo>
                <a:lnTo>
                  <a:pt x="1672990" y="260101"/>
                </a:lnTo>
                <a:lnTo>
                  <a:pt x="1667256" y="252995"/>
                </a:lnTo>
                <a:lnTo>
                  <a:pt x="1672993" y="258682"/>
                </a:lnTo>
                <a:lnTo>
                  <a:pt x="1674424" y="258682"/>
                </a:lnTo>
                <a:cubicBezTo>
                  <a:pt x="1668690" y="251575"/>
                  <a:pt x="1662956" y="243047"/>
                  <a:pt x="1655788" y="235940"/>
                </a:cubicBezTo>
                <a:lnTo>
                  <a:pt x="1652921" y="235940"/>
                </a:lnTo>
                <a:cubicBezTo>
                  <a:pt x="1658656" y="240204"/>
                  <a:pt x="1662956" y="245890"/>
                  <a:pt x="1667257" y="251575"/>
                </a:cubicBezTo>
                <a:cubicBezTo>
                  <a:pt x="1657221" y="241626"/>
                  <a:pt x="1647187" y="233097"/>
                  <a:pt x="1637151" y="223149"/>
                </a:cubicBezTo>
                <a:cubicBezTo>
                  <a:pt x="1627117" y="214621"/>
                  <a:pt x="1619948" y="204671"/>
                  <a:pt x="1611347" y="196143"/>
                </a:cubicBezTo>
                <a:cubicBezTo>
                  <a:pt x="1605612" y="196143"/>
                  <a:pt x="1594144" y="198986"/>
                  <a:pt x="1578375" y="193300"/>
                </a:cubicBezTo>
                <a:cubicBezTo>
                  <a:pt x="1581242" y="187615"/>
                  <a:pt x="1562605" y="177665"/>
                  <a:pt x="1538235" y="169138"/>
                </a:cubicBezTo>
                <a:cubicBezTo>
                  <a:pt x="1526766" y="164874"/>
                  <a:pt x="1513863" y="159189"/>
                  <a:pt x="1502394" y="153503"/>
                </a:cubicBezTo>
                <a:cubicBezTo>
                  <a:pt x="1490926" y="149239"/>
                  <a:pt x="1480891" y="143554"/>
                  <a:pt x="1473723" y="136447"/>
                </a:cubicBezTo>
                <a:cubicBezTo>
                  <a:pt x="1467988" y="137868"/>
                  <a:pt x="1486626" y="144975"/>
                  <a:pt x="1473723" y="143554"/>
                </a:cubicBezTo>
                <a:cubicBezTo>
                  <a:pt x="1453653" y="133604"/>
                  <a:pt x="1430715" y="125076"/>
                  <a:pt x="1406345" y="115128"/>
                </a:cubicBezTo>
                <a:cubicBezTo>
                  <a:pt x="1393442" y="109442"/>
                  <a:pt x="1380541" y="105178"/>
                  <a:pt x="1367638" y="100914"/>
                </a:cubicBezTo>
                <a:cubicBezTo>
                  <a:pt x="1354736" y="95229"/>
                  <a:pt x="1341833" y="90964"/>
                  <a:pt x="1327497" y="88122"/>
                </a:cubicBezTo>
                <a:cubicBezTo>
                  <a:pt x="1271588" y="72488"/>
                  <a:pt x="1211378" y="66802"/>
                  <a:pt x="1158335" y="71065"/>
                </a:cubicBezTo>
                <a:cubicBezTo>
                  <a:pt x="1154035" y="61117"/>
                  <a:pt x="1129663" y="55431"/>
                  <a:pt x="1098124" y="55431"/>
                </a:cubicBezTo>
                <a:cubicBezTo>
                  <a:pt x="1082355" y="55431"/>
                  <a:pt x="1065153" y="56853"/>
                  <a:pt x="1047949" y="56853"/>
                </a:cubicBezTo>
                <a:cubicBezTo>
                  <a:pt x="1030747" y="58274"/>
                  <a:pt x="1014976" y="58274"/>
                  <a:pt x="999208" y="58274"/>
                </a:cubicBezTo>
                <a:cubicBezTo>
                  <a:pt x="987739" y="73908"/>
                  <a:pt x="1033614" y="61117"/>
                  <a:pt x="1050817" y="68224"/>
                </a:cubicBezTo>
                <a:cubicBezTo>
                  <a:pt x="1017843" y="71065"/>
                  <a:pt x="1046515" y="85279"/>
                  <a:pt x="993473" y="83859"/>
                </a:cubicBezTo>
                <a:cubicBezTo>
                  <a:pt x="996341" y="85279"/>
                  <a:pt x="994906" y="86700"/>
                  <a:pt x="1006375" y="85279"/>
                </a:cubicBezTo>
                <a:cubicBezTo>
                  <a:pt x="974836" y="92386"/>
                  <a:pt x="1010676" y="68224"/>
                  <a:pt x="961935" y="82436"/>
                </a:cubicBezTo>
                <a:lnTo>
                  <a:pt x="961935" y="92386"/>
                </a:lnTo>
                <a:cubicBezTo>
                  <a:pt x="951899" y="89543"/>
                  <a:pt x="940430" y="88122"/>
                  <a:pt x="928961" y="86700"/>
                </a:cubicBezTo>
                <a:cubicBezTo>
                  <a:pt x="830045" y="119392"/>
                  <a:pt x="744030" y="147818"/>
                  <a:pt x="666617" y="198986"/>
                </a:cubicBezTo>
                <a:cubicBezTo>
                  <a:pt x="660882" y="198986"/>
                  <a:pt x="660882" y="193300"/>
                  <a:pt x="669484" y="186195"/>
                </a:cubicBezTo>
                <a:cubicBezTo>
                  <a:pt x="650846" y="194722"/>
                  <a:pt x="629343" y="203250"/>
                  <a:pt x="607839" y="211778"/>
                </a:cubicBezTo>
                <a:cubicBezTo>
                  <a:pt x="586336" y="220306"/>
                  <a:pt x="563399" y="231676"/>
                  <a:pt x="546196" y="248732"/>
                </a:cubicBezTo>
                <a:cubicBezTo>
                  <a:pt x="550496" y="248732"/>
                  <a:pt x="554797" y="247311"/>
                  <a:pt x="559097" y="245890"/>
                </a:cubicBezTo>
                <a:cubicBezTo>
                  <a:pt x="528993" y="270053"/>
                  <a:pt x="511790" y="277158"/>
                  <a:pt x="491719" y="285687"/>
                </a:cubicBezTo>
                <a:cubicBezTo>
                  <a:pt x="471649" y="294215"/>
                  <a:pt x="448712" y="302743"/>
                  <a:pt x="411439" y="328326"/>
                </a:cubicBezTo>
                <a:cubicBezTo>
                  <a:pt x="418606" y="321221"/>
                  <a:pt x="432942" y="312691"/>
                  <a:pt x="445845" y="304164"/>
                </a:cubicBezTo>
                <a:cubicBezTo>
                  <a:pt x="458746" y="295636"/>
                  <a:pt x="468782" y="287108"/>
                  <a:pt x="467348" y="281424"/>
                </a:cubicBezTo>
                <a:lnTo>
                  <a:pt x="461537" y="282944"/>
                </a:lnTo>
                <a:lnTo>
                  <a:pt x="474517" y="275737"/>
                </a:lnTo>
                <a:cubicBezTo>
                  <a:pt x="468782" y="278580"/>
                  <a:pt x="464481" y="278580"/>
                  <a:pt x="461614" y="277158"/>
                </a:cubicBezTo>
                <a:cubicBezTo>
                  <a:pt x="483118" y="267210"/>
                  <a:pt x="508923" y="250154"/>
                  <a:pt x="539027" y="234519"/>
                </a:cubicBezTo>
                <a:lnTo>
                  <a:pt x="500321" y="261525"/>
                </a:lnTo>
                <a:cubicBezTo>
                  <a:pt x="511790" y="261525"/>
                  <a:pt x="527558" y="250154"/>
                  <a:pt x="543329" y="238783"/>
                </a:cubicBezTo>
                <a:cubicBezTo>
                  <a:pt x="559097" y="227412"/>
                  <a:pt x="574867" y="216042"/>
                  <a:pt x="583469" y="213199"/>
                </a:cubicBezTo>
                <a:cubicBezTo>
                  <a:pt x="576300" y="203250"/>
                  <a:pt x="551930" y="218885"/>
                  <a:pt x="572000" y="196143"/>
                </a:cubicBezTo>
                <a:cubicBezTo>
                  <a:pt x="603539" y="173401"/>
                  <a:pt x="616440" y="171981"/>
                  <a:pt x="627909" y="170560"/>
                </a:cubicBezTo>
                <a:cubicBezTo>
                  <a:pt x="635078" y="170560"/>
                  <a:pt x="640812" y="170560"/>
                  <a:pt x="649414" y="169138"/>
                </a:cubicBezTo>
                <a:cubicBezTo>
                  <a:pt x="658015" y="169138"/>
                  <a:pt x="670917" y="166294"/>
                  <a:pt x="688120" y="160610"/>
                </a:cubicBezTo>
                <a:lnTo>
                  <a:pt x="678085" y="170560"/>
                </a:lnTo>
                <a:cubicBezTo>
                  <a:pt x="688120" y="166294"/>
                  <a:pt x="699588" y="164874"/>
                  <a:pt x="711057" y="162031"/>
                </a:cubicBezTo>
                <a:cubicBezTo>
                  <a:pt x="722525" y="159189"/>
                  <a:pt x="735429" y="154925"/>
                  <a:pt x="748330" y="143554"/>
                </a:cubicBezTo>
                <a:cubicBezTo>
                  <a:pt x="744030" y="136447"/>
                  <a:pt x="721093" y="147818"/>
                  <a:pt x="706757" y="149239"/>
                </a:cubicBezTo>
                <a:cubicBezTo>
                  <a:pt x="711057" y="142132"/>
                  <a:pt x="751197" y="144975"/>
                  <a:pt x="771267" y="127920"/>
                </a:cubicBezTo>
                <a:cubicBezTo>
                  <a:pt x="746897" y="125076"/>
                  <a:pt x="692421" y="144975"/>
                  <a:pt x="658015" y="163453"/>
                </a:cubicBezTo>
                <a:cubicBezTo>
                  <a:pt x="660882" y="159189"/>
                  <a:pt x="659448" y="154925"/>
                  <a:pt x="652281" y="153503"/>
                </a:cubicBezTo>
                <a:cubicBezTo>
                  <a:pt x="706757" y="130763"/>
                  <a:pt x="765533" y="112285"/>
                  <a:pt x="822876" y="95229"/>
                </a:cubicBezTo>
                <a:cubicBezTo>
                  <a:pt x="881654" y="79595"/>
                  <a:pt x="938997" y="65381"/>
                  <a:pt x="994906" y="51167"/>
                </a:cubicBezTo>
                <a:cubicBezTo>
                  <a:pt x="963367" y="49746"/>
                  <a:pt x="970536" y="48325"/>
                  <a:pt x="982005" y="45482"/>
                </a:cubicBezTo>
                <a:cubicBezTo>
                  <a:pt x="993473" y="42639"/>
                  <a:pt x="1012109" y="39797"/>
                  <a:pt x="1003508" y="32691"/>
                </a:cubicBezTo>
                <a:cubicBezTo>
                  <a:pt x="1014976" y="42639"/>
                  <a:pt x="1047949" y="24163"/>
                  <a:pt x="1080921" y="27004"/>
                </a:cubicBezTo>
                <a:cubicBezTo>
                  <a:pt x="1086655" y="19899"/>
                  <a:pt x="1069453" y="18477"/>
                  <a:pt x="1055117" y="18477"/>
                </a:cubicBezTo>
                <a:cubicBezTo>
                  <a:pt x="1039348" y="18477"/>
                  <a:pt x="1026445" y="18477"/>
                  <a:pt x="1039348" y="12792"/>
                </a:cubicBezTo>
                <a:cubicBezTo>
                  <a:pt x="1055117" y="11370"/>
                  <a:pt x="1072320" y="12792"/>
                  <a:pt x="1089523" y="12792"/>
                </a:cubicBezTo>
                <a:cubicBezTo>
                  <a:pt x="1106726" y="12792"/>
                  <a:pt x="1126796" y="14213"/>
                  <a:pt x="1145433" y="17056"/>
                </a:cubicBezTo>
                <a:cubicBezTo>
                  <a:pt x="1154035" y="18477"/>
                  <a:pt x="1164069" y="18477"/>
                  <a:pt x="1174105" y="19899"/>
                </a:cubicBezTo>
                <a:cubicBezTo>
                  <a:pt x="1184139" y="21320"/>
                  <a:pt x="1194175" y="22740"/>
                  <a:pt x="1204209" y="24163"/>
                </a:cubicBezTo>
                <a:cubicBezTo>
                  <a:pt x="1214245" y="25584"/>
                  <a:pt x="1224279" y="27004"/>
                  <a:pt x="1234315" y="27004"/>
                </a:cubicBezTo>
                <a:cubicBezTo>
                  <a:pt x="1244349" y="28427"/>
                  <a:pt x="1254385" y="29847"/>
                  <a:pt x="1264420" y="29847"/>
                </a:cubicBezTo>
                <a:cubicBezTo>
                  <a:pt x="1260120" y="24163"/>
                  <a:pt x="1241482" y="21320"/>
                  <a:pt x="1238615" y="18477"/>
                </a:cubicBezTo>
                <a:cubicBezTo>
                  <a:pt x="1251518" y="21320"/>
                  <a:pt x="1264420" y="25584"/>
                  <a:pt x="1278755" y="29847"/>
                </a:cubicBezTo>
                <a:cubicBezTo>
                  <a:pt x="1284490" y="32691"/>
                  <a:pt x="1291659" y="34111"/>
                  <a:pt x="1298826" y="36954"/>
                </a:cubicBezTo>
                <a:cubicBezTo>
                  <a:pt x="1305994" y="39797"/>
                  <a:pt x="1311729" y="42639"/>
                  <a:pt x="1318896" y="45482"/>
                </a:cubicBezTo>
                <a:cubicBezTo>
                  <a:pt x="1331799" y="49746"/>
                  <a:pt x="1344700" y="54010"/>
                  <a:pt x="1356169" y="56853"/>
                </a:cubicBezTo>
                <a:cubicBezTo>
                  <a:pt x="1367638" y="61117"/>
                  <a:pt x="1377673" y="62538"/>
                  <a:pt x="1387708" y="59696"/>
                </a:cubicBezTo>
                <a:cubicBezTo>
                  <a:pt x="1376239" y="54010"/>
                  <a:pt x="1364770" y="45482"/>
                  <a:pt x="1351869" y="39797"/>
                </a:cubicBezTo>
                <a:cubicBezTo>
                  <a:pt x="1338966" y="34111"/>
                  <a:pt x="1326065" y="27004"/>
                  <a:pt x="1313161" y="21320"/>
                </a:cubicBezTo>
                <a:cubicBezTo>
                  <a:pt x="1318896" y="22740"/>
                  <a:pt x="1328932" y="22740"/>
                  <a:pt x="1343267" y="22740"/>
                </a:cubicBezTo>
                <a:close/>
                <a:moveTo>
                  <a:pt x="1250083" y="0"/>
                </a:moveTo>
                <a:cubicBezTo>
                  <a:pt x="1285924" y="0"/>
                  <a:pt x="1287356" y="9950"/>
                  <a:pt x="1295958" y="15634"/>
                </a:cubicBezTo>
                <a:cubicBezTo>
                  <a:pt x="1278755" y="9950"/>
                  <a:pt x="1262986" y="4264"/>
                  <a:pt x="1250083" y="0"/>
                </a:cubicBezTo>
                <a:close/>
              </a:path>
            </a:pathLst>
          </a:custGeom>
          <a:solidFill>
            <a:srgbClr val="F7B204"/>
          </a:solidFill>
          <a:ln w="9525" cap="flat">
            <a:noFill/>
            <a:prstDash val="solid"/>
            <a:miter/>
          </a:ln>
        </p:spPr>
        <p:txBody>
          <a:bodyPr wrap="square" rtlCol="0" anchor="ctr">
            <a:noAutofit/>
          </a:bodyPr>
          <a:lstStyle/>
          <a:p>
            <a:pPr marL="0" marR="0" lvl="0" indent="0" defTabSz="91421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73A4A"/>
              </a:solidFill>
              <a:effectLst/>
              <a:uLnTx/>
              <a:uFillTx/>
              <a:latin typeface="Jura" pitchFamily="2" charset="0"/>
            </a:endParaRPr>
          </a:p>
        </p:txBody>
      </p:sp>
      <p:sp>
        <p:nvSpPr>
          <p:cNvPr id="9" name="TextBox 8">
            <a:extLst>
              <a:ext uri="{FF2B5EF4-FFF2-40B4-BE49-F238E27FC236}">
                <a16:creationId xmlns:a16="http://schemas.microsoft.com/office/drawing/2014/main" id="{FFA5984F-7260-5ADC-A0FC-CFA9350FE62D}"/>
              </a:ext>
            </a:extLst>
          </p:cNvPr>
          <p:cNvSpPr txBox="1"/>
          <p:nvPr/>
        </p:nvSpPr>
        <p:spPr>
          <a:xfrm>
            <a:off x="5470938" y="654667"/>
            <a:ext cx="3914438" cy="461665"/>
          </a:xfrm>
          <a:prstGeom prst="rect">
            <a:avLst/>
          </a:prstGeom>
          <a:noFill/>
        </p:spPr>
        <p:txBody>
          <a:bodyPr wrap="square" rtlCol="0">
            <a:spAutoFit/>
          </a:bodyPr>
          <a:lstStyle/>
          <a:p>
            <a:r>
              <a:rPr lang="en-US" sz="2400" b="1" dirty="0">
                <a:latin typeface="Century Gothic" panose="020B0502020202020204" pitchFamily="34" charset="0"/>
              </a:rPr>
              <a:t>Identity theft explained:</a:t>
            </a:r>
          </a:p>
        </p:txBody>
      </p:sp>
      <p:pic>
        <p:nvPicPr>
          <p:cNvPr id="10" name="Picture 9" descr="A black background with blue text&#10;&#10;Description automatically generated">
            <a:extLst>
              <a:ext uri="{FF2B5EF4-FFF2-40B4-BE49-F238E27FC236}">
                <a16:creationId xmlns:a16="http://schemas.microsoft.com/office/drawing/2014/main" id="{813F5ABC-2133-2189-6771-1C6E70B30A21}"/>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408905155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B9A5CF4-CB80-5EF3-34BF-51264C3BD814}"/>
              </a:ext>
            </a:extLst>
          </p:cNvPr>
          <p:cNvSpPr txBox="1">
            <a:spLocks/>
          </p:cNvSpPr>
          <p:nvPr/>
        </p:nvSpPr>
        <p:spPr>
          <a:xfrm>
            <a:off x="817249" y="1485664"/>
            <a:ext cx="10515600" cy="4964212"/>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latin typeface="Century Gothic" panose="020B0502020202020204" pitchFamily="34" charset="0"/>
              </a:rPr>
              <a:t>Section 24 of the Computer Misuse Act</a:t>
            </a:r>
          </a:p>
          <a:p>
            <a:r>
              <a:rPr lang="en-US" sz="2400" dirty="0">
                <a:latin typeface="Century Gothic" panose="020B0502020202020204" pitchFamily="34" charset="0"/>
              </a:rPr>
              <a:t>the use of a computer for any of the following purposes—</a:t>
            </a:r>
          </a:p>
          <a:p>
            <a:r>
              <a:rPr lang="en-US" sz="2400" dirty="0">
                <a:latin typeface="Century Gothic" panose="020B0502020202020204" pitchFamily="34" charset="0"/>
              </a:rPr>
              <a:t>making any request, suggestion or proposal which is obscene, lewd, lascivious or indecent;</a:t>
            </a:r>
          </a:p>
          <a:p>
            <a:r>
              <a:rPr lang="en-US" sz="2400" dirty="0">
                <a:latin typeface="Century Gothic" panose="020B0502020202020204" pitchFamily="34" charset="0"/>
              </a:rPr>
              <a:t>threatening to inflict injury or physical harm to the person or property of any person; or</a:t>
            </a:r>
          </a:p>
          <a:p>
            <a:r>
              <a:rPr lang="en-US" sz="2400" dirty="0">
                <a:latin typeface="Century Gothic" panose="020B0502020202020204" pitchFamily="34" charset="0"/>
              </a:rPr>
              <a:t>knowingly permits any electronic communications device to be used for any of the purposes mentioned in this section.</a:t>
            </a:r>
          </a:p>
          <a:p>
            <a:pPr marL="0" indent="0">
              <a:buNone/>
            </a:pPr>
            <a:endParaRPr lang="en-US" sz="2400" dirty="0">
              <a:latin typeface="Century Gothic" panose="020B0502020202020204" pitchFamily="34" charset="0"/>
            </a:endParaRPr>
          </a:p>
          <a:p>
            <a:pPr>
              <a:buFont typeface="Wingdings" panose="05000000000000000000" pitchFamily="2" charset="2"/>
              <a:buChar char="v"/>
            </a:pPr>
            <a:r>
              <a:rPr lang="en-US" sz="2400" dirty="0">
                <a:solidFill>
                  <a:schemeClr val="accent4"/>
                </a:solidFill>
                <a:latin typeface="Century Gothic" panose="020B0502020202020204" pitchFamily="34" charset="0"/>
              </a:rPr>
              <a:t>Stella Nyanzi v Uganda (Criminal Appeal No. 79 of 2019) [2020] UGHCCRD 1 (20 February 2020)</a:t>
            </a:r>
          </a:p>
          <a:p>
            <a:pPr>
              <a:buFont typeface="Wingdings" panose="05000000000000000000" pitchFamily="2" charset="2"/>
              <a:buChar char="v"/>
            </a:pPr>
            <a:endParaRPr lang="en-US" sz="2400" dirty="0">
              <a:solidFill>
                <a:schemeClr val="accent4"/>
              </a:solidFill>
              <a:latin typeface="Century Gothic" panose="020B0502020202020204" pitchFamily="34" charset="0"/>
            </a:endParaRPr>
          </a:p>
          <a:p>
            <a:pPr>
              <a:buFont typeface="Wingdings" panose="05000000000000000000" pitchFamily="2" charset="2"/>
              <a:buChar char="v"/>
            </a:pPr>
            <a:endParaRPr lang="en-US" sz="2400" dirty="0">
              <a:latin typeface="Century Gothic" panose="020B0502020202020204" pitchFamily="34" charset="0"/>
            </a:endParaRPr>
          </a:p>
        </p:txBody>
      </p:sp>
      <p:grpSp>
        <p:nvGrpSpPr>
          <p:cNvPr id="4" name="Google Shape;12022;p92">
            <a:extLst>
              <a:ext uri="{FF2B5EF4-FFF2-40B4-BE49-F238E27FC236}">
                <a16:creationId xmlns:a16="http://schemas.microsoft.com/office/drawing/2014/main" id="{AE729FF5-35DA-97E1-4404-B72D59540F14}"/>
              </a:ext>
            </a:extLst>
          </p:cNvPr>
          <p:cNvGrpSpPr/>
          <p:nvPr/>
        </p:nvGrpSpPr>
        <p:grpSpPr>
          <a:xfrm rot="10800000">
            <a:off x="0" y="-361488"/>
            <a:ext cx="2499325" cy="1702685"/>
            <a:chOff x="4126815" y="2760704"/>
            <a:chExt cx="380393" cy="363118"/>
          </a:xfrm>
          <a:solidFill>
            <a:srgbClr val="FFC000"/>
          </a:solidFill>
        </p:grpSpPr>
        <p:sp>
          <p:nvSpPr>
            <p:cNvPr id="5" name="Google Shape;12023;p92">
              <a:extLst>
                <a:ext uri="{FF2B5EF4-FFF2-40B4-BE49-F238E27FC236}">
                  <a16:creationId xmlns:a16="http://schemas.microsoft.com/office/drawing/2014/main" id="{8CD4E3E0-B064-A9E1-07BD-257045F9D406}"/>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endParaRPr sz="2400" dirty="0"/>
            </a:p>
          </p:txBody>
        </p:sp>
        <p:sp>
          <p:nvSpPr>
            <p:cNvPr id="6" name="Google Shape;12024;p92">
              <a:extLst>
                <a:ext uri="{FF2B5EF4-FFF2-40B4-BE49-F238E27FC236}">
                  <a16:creationId xmlns:a16="http://schemas.microsoft.com/office/drawing/2014/main" id="{55F5E9D2-E25E-0972-DE63-4A929627A694}"/>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endParaRPr sz="2400"/>
            </a:p>
          </p:txBody>
        </p:sp>
        <p:sp>
          <p:nvSpPr>
            <p:cNvPr id="7" name="Google Shape;12025;p92">
              <a:extLst>
                <a:ext uri="{FF2B5EF4-FFF2-40B4-BE49-F238E27FC236}">
                  <a16:creationId xmlns:a16="http://schemas.microsoft.com/office/drawing/2014/main" id="{07E1FBDE-DE2B-6E5F-B37C-3CF2C1E3CA7B}"/>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8" name="Google Shape;12026;p92">
              <a:extLst>
                <a:ext uri="{FF2B5EF4-FFF2-40B4-BE49-F238E27FC236}">
                  <a16:creationId xmlns:a16="http://schemas.microsoft.com/office/drawing/2014/main" id="{21149D75-19F8-3BAB-3633-3BFEBC2F1D63}"/>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endParaRPr sz="2400" dirty="0"/>
            </a:p>
          </p:txBody>
        </p:sp>
      </p:grpSp>
      <p:sp>
        <p:nvSpPr>
          <p:cNvPr id="9" name="Freeform 9">
            <a:extLst>
              <a:ext uri="{FF2B5EF4-FFF2-40B4-BE49-F238E27FC236}">
                <a16:creationId xmlns:a16="http://schemas.microsoft.com/office/drawing/2014/main" id="{FED720CE-8FDE-C513-3AEE-A2169386B701}"/>
              </a:ext>
            </a:extLst>
          </p:cNvPr>
          <p:cNvSpPr/>
          <p:nvPr/>
        </p:nvSpPr>
        <p:spPr>
          <a:xfrm>
            <a:off x="4472169" y="489855"/>
            <a:ext cx="974120" cy="833611"/>
          </a:xfrm>
          <a:custGeom>
            <a:avLst/>
            <a:gdLst>
              <a:gd name="connsiteX0" fmla="*/ 560145 w 1948239"/>
              <a:gd name="connsiteY0" fmla="*/ 1648531 h 1667221"/>
              <a:gd name="connsiteX1" fmla="*/ 582677 w 1948239"/>
              <a:gd name="connsiteY1" fmla="*/ 1650706 h 1667221"/>
              <a:gd name="connsiteX2" fmla="*/ 575942 w 1948239"/>
              <a:gd name="connsiteY2" fmla="*/ 1650697 h 1667221"/>
              <a:gd name="connsiteX3" fmla="*/ 547629 w 1948239"/>
              <a:gd name="connsiteY3" fmla="*/ 1647322 h 1667221"/>
              <a:gd name="connsiteX4" fmla="*/ 558291 w 1948239"/>
              <a:gd name="connsiteY4" fmla="*/ 1648276 h 1667221"/>
              <a:gd name="connsiteX5" fmla="*/ 560145 w 1948239"/>
              <a:gd name="connsiteY5" fmla="*/ 1648531 h 1667221"/>
              <a:gd name="connsiteX6" fmla="*/ 1035048 w 1948239"/>
              <a:gd name="connsiteY6" fmla="*/ 1645899 h 1667221"/>
              <a:gd name="connsiteX7" fmla="*/ 1002074 w 1948239"/>
              <a:gd name="connsiteY7" fmla="*/ 1655848 h 1667221"/>
              <a:gd name="connsiteX8" fmla="*/ 959066 w 1948239"/>
              <a:gd name="connsiteY8" fmla="*/ 1665798 h 1667221"/>
              <a:gd name="connsiteX9" fmla="*/ 1035048 w 1948239"/>
              <a:gd name="connsiteY9" fmla="*/ 1645899 h 1667221"/>
              <a:gd name="connsiteX10" fmla="*/ 1139699 w 1948239"/>
              <a:gd name="connsiteY10" fmla="*/ 1628844 h 1667221"/>
              <a:gd name="connsiteX11" fmla="*/ 1137849 w 1948239"/>
              <a:gd name="connsiteY11" fmla="*/ 1630679 h 1667221"/>
              <a:gd name="connsiteX12" fmla="*/ 1135061 w 1948239"/>
              <a:gd name="connsiteY12" fmla="*/ 1629244 h 1667221"/>
              <a:gd name="connsiteX13" fmla="*/ 1057984 w 1948239"/>
              <a:gd name="connsiteY13" fmla="*/ 1590468 h 1667221"/>
              <a:gd name="connsiteX14" fmla="*/ 1000641 w 1948239"/>
              <a:gd name="connsiteY14" fmla="*/ 1600418 h 1667221"/>
              <a:gd name="connsiteX15" fmla="*/ 1090957 w 1948239"/>
              <a:gd name="connsiteY15" fmla="*/ 1596154 h 1667221"/>
              <a:gd name="connsiteX16" fmla="*/ 1059418 w 1948239"/>
              <a:gd name="connsiteY16" fmla="*/ 1597575 h 1667221"/>
              <a:gd name="connsiteX17" fmla="*/ 1066585 w 1948239"/>
              <a:gd name="connsiteY17" fmla="*/ 1596154 h 1667221"/>
              <a:gd name="connsiteX18" fmla="*/ 642245 w 1948239"/>
              <a:gd name="connsiteY18" fmla="*/ 1576256 h 1667221"/>
              <a:gd name="connsiteX19" fmla="*/ 666617 w 1948239"/>
              <a:gd name="connsiteY19" fmla="*/ 1591890 h 1667221"/>
              <a:gd name="connsiteX20" fmla="*/ 650846 w 1948239"/>
              <a:gd name="connsiteY20" fmla="*/ 1590468 h 1667221"/>
              <a:gd name="connsiteX21" fmla="*/ 695288 w 1948239"/>
              <a:gd name="connsiteY21" fmla="*/ 1606103 h 1667221"/>
              <a:gd name="connsiteX22" fmla="*/ 675218 w 1948239"/>
              <a:gd name="connsiteY22" fmla="*/ 1603261 h 1667221"/>
              <a:gd name="connsiteX23" fmla="*/ 683820 w 1948239"/>
              <a:gd name="connsiteY23" fmla="*/ 1587625 h 1667221"/>
              <a:gd name="connsiteX24" fmla="*/ 642245 w 1948239"/>
              <a:gd name="connsiteY24" fmla="*/ 1576256 h 1667221"/>
              <a:gd name="connsiteX25" fmla="*/ 718987 w 1948239"/>
              <a:gd name="connsiteY25" fmla="*/ 1574456 h 1667221"/>
              <a:gd name="connsiteX26" fmla="*/ 702455 w 1948239"/>
              <a:gd name="connsiteY26" fmla="*/ 1577676 h 1667221"/>
              <a:gd name="connsiteX27" fmla="*/ 754064 w 1948239"/>
              <a:gd name="connsiteY27" fmla="*/ 1589047 h 1667221"/>
              <a:gd name="connsiteX28" fmla="*/ 718987 w 1948239"/>
              <a:gd name="connsiteY28" fmla="*/ 1574456 h 1667221"/>
              <a:gd name="connsiteX29" fmla="*/ 381333 w 1948239"/>
              <a:gd name="connsiteY29" fmla="*/ 1556357 h 1667221"/>
              <a:gd name="connsiteX30" fmla="*/ 447278 w 1948239"/>
              <a:gd name="connsiteY30" fmla="*/ 1577676 h 1667221"/>
              <a:gd name="connsiteX31" fmla="*/ 381333 w 1948239"/>
              <a:gd name="connsiteY31" fmla="*/ 1556357 h 1667221"/>
              <a:gd name="connsiteX32" fmla="*/ 1409212 w 1948239"/>
              <a:gd name="connsiteY32" fmla="*/ 1519401 h 1667221"/>
              <a:gd name="connsiteX33" fmla="*/ 1384841 w 1948239"/>
              <a:gd name="connsiteY33" fmla="*/ 1533615 h 1667221"/>
              <a:gd name="connsiteX34" fmla="*/ 1402044 w 1948239"/>
              <a:gd name="connsiteY34" fmla="*/ 1532194 h 1667221"/>
              <a:gd name="connsiteX35" fmla="*/ 290257 w 1948239"/>
              <a:gd name="connsiteY35" fmla="*/ 1489287 h 1667221"/>
              <a:gd name="connsiteX36" fmla="*/ 288151 w 1948239"/>
              <a:gd name="connsiteY36" fmla="*/ 1495239 h 1667221"/>
              <a:gd name="connsiteX37" fmla="*/ 329724 w 1948239"/>
              <a:gd name="connsiteY37" fmla="*/ 1529351 h 1667221"/>
              <a:gd name="connsiteX38" fmla="*/ 346927 w 1948239"/>
              <a:gd name="connsiteY38" fmla="*/ 1525088 h 1667221"/>
              <a:gd name="connsiteX39" fmla="*/ 319690 w 1948239"/>
              <a:gd name="connsiteY39" fmla="*/ 1498082 h 1667221"/>
              <a:gd name="connsiteX40" fmla="*/ 290257 w 1948239"/>
              <a:gd name="connsiteY40" fmla="*/ 1489287 h 1667221"/>
              <a:gd name="connsiteX41" fmla="*/ 1306498 w 1948239"/>
              <a:gd name="connsiteY41" fmla="*/ 1488997 h 1667221"/>
              <a:gd name="connsiteX42" fmla="*/ 1287357 w 1948239"/>
              <a:gd name="connsiteY42" fmla="*/ 1493818 h 1667221"/>
              <a:gd name="connsiteX43" fmla="*/ 1284179 w 1948239"/>
              <a:gd name="connsiteY43" fmla="*/ 1494378 h 1667221"/>
              <a:gd name="connsiteX44" fmla="*/ 1285924 w 1948239"/>
              <a:gd name="connsiteY44" fmla="*/ 1492396 h 1667221"/>
              <a:gd name="connsiteX45" fmla="*/ 1437884 w 1948239"/>
              <a:gd name="connsiteY45" fmla="*/ 1485290 h 1667221"/>
              <a:gd name="connsiteX46" fmla="*/ 1400611 w 1948239"/>
              <a:gd name="connsiteY46" fmla="*/ 1506610 h 1667221"/>
              <a:gd name="connsiteX47" fmla="*/ 1361903 w 1948239"/>
              <a:gd name="connsiteY47" fmla="*/ 1516560 h 1667221"/>
              <a:gd name="connsiteX48" fmla="*/ 1437884 w 1948239"/>
              <a:gd name="connsiteY48" fmla="*/ 1485290 h 1667221"/>
              <a:gd name="connsiteX49" fmla="*/ 1389142 w 1948239"/>
              <a:gd name="connsiteY49" fmla="*/ 1442650 h 1667221"/>
              <a:gd name="connsiteX50" fmla="*/ 1388971 w 1948239"/>
              <a:gd name="connsiteY50" fmla="*/ 1442811 h 1667221"/>
              <a:gd name="connsiteX51" fmla="*/ 1376239 w 1948239"/>
              <a:gd name="connsiteY51" fmla="*/ 1451178 h 1667221"/>
              <a:gd name="connsiteX52" fmla="*/ 1375386 w 1948239"/>
              <a:gd name="connsiteY52" fmla="*/ 1449993 h 1667221"/>
              <a:gd name="connsiteX53" fmla="*/ 1493793 w 1948239"/>
              <a:gd name="connsiteY53" fmla="*/ 1441229 h 1667221"/>
              <a:gd name="connsiteX54" fmla="*/ 1467988 w 1948239"/>
              <a:gd name="connsiteY54" fmla="*/ 1455442 h 1667221"/>
              <a:gd name="connsiteX55" fmla="*/ 1447918 w 1948239"/>
              <a:gd name="connsiteY55" fmla="*/ 1461128 h 1667221"/>
              <a:gd name="connsiteX56" fmla="*/ 1435017 w 1948239"/>
              <a:gd name="connsiteY56" fmla="*/ 1468233 h 1667221"/>
              <a:gd name="connsiteX57" fmla="*/ 1449353 w 1948239"/>
              <a:gd name="connsiteY57" fmla="*/ 1461128 h 1667221"/>
              <a:gd name="connsiteX58" fmla="*/ 1493793 w 1948239"/>
              <a:gd name="connsiteY58" fmla="*/ 1441229 h 1667221"/>
              <a:gd name="connsiteX59" fmla="*/ 1386812 w 1948239"/>
              <a:gd name="connsiteY59" fmla="*/ 1428968 h 1667221"/>
              <a:gd name="connsiteX60" fmla="*/ 1392008 w 1948239"/>
              <a:gd name="connsiteY60" fmla="*/ 1432699 h 1667221"/>
              <a:gd name="connsiteX61" fmla="*/ 1371938 w 1948239"/>
              <a:gd name="connsiteY61" fmla="*/ 1432699 h 1667221"/>
              <a:gd name="connsiteX62" fmla="*/ 1386812 w 1948239"/>
              <a:gd name="connsiteY62" fmla="*/ 1428968 h 1667221"/>
              <a:gd name="connsiteX63" fmla="*/ 1629984 w 1948239"/>
              <a:gd name="connsiteY63" fmla="*/ 1402852 h 1667221"/>
              <a:gd name="connsiteX64" fmla="*/ 1624252 w 1948239"/>
              <a:gd name="connsiteY64" fmla="*/ 1405694 h 1667221"/>
              <a:gd name="connsiteX65" fmla="*/ 1627116 w 1948239"/>
              <a:gd name="connsiteY65" fmla="*/ 1404273 h 1667221"/>
              <a:gd name="connsiteX66" fmla="*/ 1629984 w 1948239"/>
              <a:gd name="connsiteY66" fmla="*/ 1402852 h 1667221"/>
              <a:gd name="connsiteX67" fmla="*/ 1506695 w 1948239"/>
              <a:gd name="connsiteY67" fmla="*/ 1361633 h 1667221"/>
              <a:gd name="connsiteX68" fmla="*/ 1506695 w 1948239"/>
              <a:gd name="connsiteY68" fmla="*/ 1367318 h 1667221"/>
              <a:gd name="connsiteX69" fmla="*/ 1506695 w 1948239"/>
              <a:gd name="connsiteY69" fmla="*/ 1361633 h 1667221"/>
              <a:gd name="connsiteX70" fmla="*/ 78422 w 1948239"/>
              <a:gd name="connsiteY70" fmla="*/ 1263629 h 1667221"/>
              <a:gd name="connsiteX71" fmla="*/ 75981 w 1948239"/>
              <a:gd name="connsiteY71" fmla="*/ 1266404 h 1667221"/>
              <a:gd name="connsiteX72" fmla="*/ 90316 w 1948239"/>
              <a:gd name="connsiteY72" fmla="*/ 1304781 h 1667221"/>
              <a:gd name="connsiteX73" fmla="*/ 110387 w 1948239"/>
              <a:gd name="connsiteY73" fmla="*/ 1326100 h 1667221"/>
              <a:gd name="connsiteX74" fmla="*/ 100351 w 1948239"/>
              <a:gd name="connsiteY74" fmla="*/ 1303360 h 1667221"/>
              <a:gd name="connsiteX75" fmla="*/ 94616 w 1948239"/>
              <a:gd name="connsiteY75" fmla="*/ 1291989 h 1667221"/>
              <a:gd name="connsiteX76" fmla="*/ 90316 w 1948239"/>
              <a:gd name="connsiteY76" fmla="*/ 1280618 h 1667221"/>
              <a:gd name="connsiteX77" fmla="*/ 78422 w 1948239"/>
              <a:gd name="connsiteY77" fmla="*/ 1263629 h 1667221"/>
              <a:gd name="connsiteX78" fmla="*/ 22938 w 1948239"/>
              <a:gd name="connsiteY78" fmla="*/ 1131378 h 1667221"/>
              <a:gd name="connsiteX79" fmla="*/ 31539 w 1948239"/>
              <a:gd name="connsiteY79" fmla="*/ 1193917 h 1667221"/>
              <a:gd name="connsiteX80" fmla="*/ 24372 w 1948239"/>
              <a:gd name="connsiteY80" fmla="*/ 1162647 h 1667221"/>
              <a:gd name="connsiteX81" fmla="*/ 22938 w 1948239"/>
              <a:gd name="connsiteY81" fmla="*/ 1131378 h 1667221"/>
              <a:gd name="connsiteX82" fmla="*/ 733993 w 1948239"/>
              <a:gd name="connsiteY82" fmla="*/ 1124271 h 1667221"/>
              <a:gd name="connsiteX83" fmla="*/ 733993 w 1948239"/>
              <a:gd name="connsiteY83" fmla="*/ 1125692 h 1667221"/>
              <a:gd name="connsiteX84" fmla="*/ 729693 w 1948239"/>
              <a:gd name="connsiteY84" fmla="*/ 1127115 h 1667221"/>
              <a:gd name="connsiteX85" fmla="*/ 733993 w 1948239"/>
              <a:gd name="connsiteY85" fmla="*/ 1124271 h 1667221"/>
              <a:gd name="connsiteX86" fmla="*/ 759799 w 1948239"/>
              <a:gd name="connsiteY86" fmla="*/ 1122850 h 1667221"/>
              <a:gd name="connsiteX87" fmla="*/ 759799 w 1948239"/>
              <a:gd name="connsiteY87" fmla="*/ 1125693 h 1667221"/>
              <a:gd name="connsiteX88" fmla="*/ 748331 w 1948239"/>
              <a:gd name="connsiteY88" fmla="*/ 1128536 h 1667221"/>
              <a:gd name="connsiteX89" fmla="*/ 746896 w 1948239"/>
              <a:gd name="connsiteY89" fmla="*/ 1128536 h 1667221"/>
              <a:gd name="connsiteX90" fmla="*/ 745781 w 1948239"/>
              <a:gd name="connsiteY90" fmla="*/ 1134856 h 1667221"/>
              <a:gd name="connsiteX91" fmla="*/ 745642 w 1948239"/>
              <a:gd name="connsiteY91" fmla="*/ 1135643 h 1667221"/>
              <a:gd name="connsiteX92" fmla="*/ 749763 w 1948239"/>
              <a:gd name="connsiteY92" fmla="*/ 1142749 h 1667221"/>
              <a:gd name="connsiteX93" fmla="*/ 749763 w 1948239"/>
              <a:gd name="connsiteY93" fmla="*/ 1139907 h 1667221"/>
              <a:gd name="connsiteX94" fmla="*/ 751198 w 1948239"/>
              <a:gd name="connsiteY94" fmla="*/ 1137064 h 1667221"/>
              <a:gd name="connsiteX95" fmla="*/ 751198 w 1948239"/>
              <a:gd name="connsiteY95" fmla="*/ 1138485 h 1667221"/>
              <a:gd name="connsiteX96" fmla="*/ 761232 w 1948239"/>
              <a:gd name="connsiteY96" fmla="*/ 1131378 h 1667221"/>
              <a:gd name="connsiteX97" fmla="*/ 758365 w 1948239"/>
              <a:gd name="connsiteY97" fmla="*/ 1138485 h 1667221"/>
              <a:gd name="connsiteX98" fmla="*/ 769834 w 1948239"/>
              <a:gd name="connsiteY98" fmla="*/ 1127114 h 1667221"/>
              <a:gd name="connsiteX99" fmla="*/ 759799 w 1948239"/>
              <a:gd name="connsiteY99" fmla="*/ 1122850 h 1667221"/>
              <a:gd name="connsiteX100" fmla="*/ 728261 w 1948239"/>
              <a:gd name="connsiteY100" fmla="*/ 1121429 h 1667221"/>
              <a:gd name="connsiteX101" fmla="*/ 725393 w 1948239"/>
              <a:gd name="connsiteY101" fmla="*/ 1128536 h 1667221"/>
              <a:gd name="connsiteX102" fmla="*/ 722526 w 1948239"/>
              <a:gd name="connsiteY102" fmla="*/ 1122850 h 1667221"/>
              <a:gd name="connsiteX103" fmla="*/ 711056 w 1948239"/>
              <a:gd name="connsiteY103" fmla="*/ 1118586 h 1667221"/>
              <a:gd name="connsiteX104" fmla="*/ 711056 w 1948239"/>
              <a:gd name="connsiteY104" fmla="*/ 1128537 h 1667221"/>
              <a:gd name="connsiteX105" fmla="*/ 711056 w 1948239"/>
              <a:gd name="connsiteY105" fmla="*/ 1128536 h 1667221"/>
              <a:gd name="connsiteX106" fmla="*/ 94616 w 1948239"/>
              <a:gd name="connsiteY106" fmla="*/ 1111480 h 1667221"/>
              <a:gd name="connsiteX107" fmla="*/ 101785 w 1948239"/>
              <a:gd name="connsiteY107" fmla="*/ 1149856 h 1667221"/>
              <a:gd name="connsiteX108" fmla="*/ 94616 w 1948239"/>
              <a:gd name="connsiteY108" fmla="*/ 1111480 h 1667221"/>
              <a:gd name="connsiteX109" fmla="*/ 787396 w 1948239"/>
              <a:gd name="connsiteY109" fmla="*/ 1107039 h 1667221"/>
              <a:gd name="connsiteX110" fmla="*/ 787685 w 1948239"/>
              <a:gd name="connsiteY110" fmla="*/ 1107095 h 1667221"/>
              <a:gd name="connsiteX111" fmla="*/ 787574 w 1948239"/>
              <a:gd name="connsiteY111" fmla="*/ 1107216 h 1667221"/>
              <a:gd name="connsiteX112" fmla="*/ 781302 w 1948239"/>
              <a:gd name="connsiteY112" fmla="*/ 1108638 h 1667221"/>
              <a:gd name="connsiteX113" fmla="*/ 787396 w 1948239"/>
              <a:gd name="connsiteY113" fmla="*/ 1107039 h 1667221"/>
              <a:gd name="connsiteX114" fmla="*/ 736862 w 1948239"/>
              <a:gd name="connsiteY114" fmla="*/ 1098688 h 1667221"/>
              <a:gd name="connsiteX115" fmla="*/ 732560 w 1948239"/>
              <a:gd name="connsiteY115" fmla="*/ 1118586 h 1667221"/>
              <a:gd name="connsiteX116" fmla="*/ 726826 w 1948239"/>
              <a:gd name="connsiteY116" fmla="*/ 1107215 h 1667221"/>
              <a:gd name="connsiteX117" fmla="*/ 736862 w 1948239"/>
              <a:gd name="connsiteY117" fmla="*/ 1098688 h 1667221"/>
              <a:gd name="connsiteX118" fmla="*/ 799940 w 1948239"/>
              <a:gd name="connsiteY118" fmla="*/ 1080212 h 1667221"/>
              <a:gd name="connsiteX119" fmla="*/ 797072 w 1948239"/>
              <a:gd name="connsiteY119" fmla="*/ 1084475 h 1667221"/>
              <a:gd name="connsiteX120" fmla="*/ 807107 w 1948239"/>
              <a:gd name="connsiteY120" fmla="*/ 1087317 h 1667221"/>
              <a:gd name="connsiteX121" fmla="*/ 766786 w 1948239"/>
              <a:gd name="connsiteY121" fmla="*/ 1077545 h 1667221"/>
              <a:gd name="connsiteX122" fmla="*/ 779867 w 1948239"/>
              <a:gd name="connsiteY122" fmla="*/ 1080209 h 1667221"/>
              <a:gd name="connsiteX123" fmla="*/ 772700 w 1948239"/>
              <a:gd name="connsiteY123" fmla="*/ 1085896 h 1667221"/>
              <a:gd name="connsiteX124" fmla="*/ 756930 w 1948239"/>
              <a:gd name="connsiteY124" fmla="*/ 1080209 h 1667221"/>
              <a:gd name="connsiteX125" fmla="*/ 766786 w 1948239"/>
              <a:gd name="connsiteY125" fmla="*/ 1077545 h 1667221"/>
              <a:gd name="connsiteX126" fmla="*/ 107519 w 1948239"/>
              <a:gd name="connsiteY126" fmla="*/ 1061734 h 1667221"/>
              <a:gd name="connsiteX127" fmla="*/ 101785 w 1948239"/>
              <a:gd name="connsiteY127" fmla="*/ 1114323 h 1667221"/>
              <a:gd name="connsiteX128" fmla="*/ 107519 w 1948239"/>
              <a:gd name="connsiteY128" fmla="*/ 1061734 h 1667221"/>
              <a:gd name="connsiteX129" fmla="*/ 1770474 w 1948239"/>
              <a:gd name="connsiteY129" fmla="*/ 1036149 h 1667221"/>
              <a:gd name="connsiteX130" fmla="*/ 1774776 w 1948239"/>
              <a:gd name="connsiteY130" fmla="*/ 1040413 h 1667221"/>
              <a:gd name="connsiteX131" fmla="*/ 1771907 w 1948239"/>
              <a:gd name="connsiteY131" fmla="*/ 1044677 h 1667221"/>
              <a:gd name="connsiteX132" fmla="*/ 1627116 w 1948239"/>
              <a:gd name="connsiteY132" fmla="*/ 1027621 h 1667221"/>
              <a:gd name="connsiteX133" fmla="*/ 1654355 w 1948239"/>
              <a:gd name="connsiteY133" fmla="*/ 1044676 h 1667221"/>
              <a:gd name="connsiteX134" fmla="*/ 1627116 w 1948239"/>
              <a:gd name="connsiteY134" fmla="*/ 1027621 h 1667221"/>
              <a:gd name="connsiteX135" fmla="*/ 1580704 w 1948239"/>
              <a:gd name="connsiteY135" fmla="*/ 1027620 h 1667221"/>
              <a:gd name="connsiteX136" fmla="*/ 1582676 w 1948239"/>
              <a:gd name="connsiteY136" fmla="*/ 1030462 h 1667221"/>
              <a:gd name="connsiteX137" fmla="*/ 1575507 w 1948239"/>
              <a:gd name="connsiteY137" fmla="*/ 1029042 h 1667221"/>
              <a:gd name="connsiteX138" fmla="*/ 1580704 w 1948239"/>
              <a:gd name="connsiteY138" fmla="*/ 1027620 h 1667221"/>
              <a:gd name="connsiteX139" fmla="*/ 822877 w 1948239"/>
              <a:gd name="connsiteY139" fmla="*/ 1024780 h 1667221"/>
              <a:gd name="connsiteX140" fmla="*/ 824310 w 1948239"/>
              <a:gd name="connsiteY140" fmla="*/ 1030464 h 1667221"/>
              <a:gd name="connsiteX141" fmla="*/ 827177 w 1948239"/>
              <a:gd name="connsiteY141" fmla="*/ 1029044 h 1667221"/>
              <a:gd name="connsiteX142" fmla="*/ 1625683 w 1948239"/>
              <a:gd name="connsiteY142" fmla="*/ 1014829 h 1667221"/>
              <a:gd name="connsiteX143" fmla="*/ 1631417 w 1948239"/>
              <a:gd name="connsiteY143" fmla="*/ 1016250 h 1667221"/>
              <a:gd name="connsiteX144" fmla="*/ 1628550 w 1948239"/>
              <a:gd name="connsiteY144" fmla="*/ 1021936 h 1667221"/>
              <a:gd name="connsiteX145" fmla="*/ 1577119 w 1948239"/>
              <a:gd name="connsiteY145" fmla="*/ 1012873 h 1667221"/>
              <a:gd name="connsiteX146" fmla="*/ 1584108 w 1948239"/>
              <a:gd name="connsiteY146" fmla="*/ 1017670 h 1667221"/>
              <a:gd name="connsiteX147" fmla="*/ 1571205 w 1948239"/>
              <a:gd name="connsiteY147" fmla="*/ 1013406 h 1667221"/>
              <a:gd name="connsiteX148" fmla="*/ 1577119 w 1948239"/>
              <a:gd name="connsiteY148" fmla="*/ 1012873 h 1667221"/>
              <a:gd name="connsiteX149" fmla="*/ 1632850 w 1948239"/>
              <a:gd name="connsiteY149" fmla="*/ 1002038 h 1667221"/>
              <a:gd name="connsiteX150" fmla="*/ 1641452 w 1948239"/>
              <a:gd name="connsiteY150" fmla="*/ 1010566 h 1667221"/>
              <a:gd name="connsiteX151" fmla="*/ 1632850 w 1948239"/>
              <a:gd name="connsiteY151" fmla="*/ 1002038 h 1667221"/>
              <a:gd name="connsiteX152" fmla="*/ 800835 w 1948239"/>
              <a:gd name="connsiteY152" fmla="*/ 993864 h 1667221"/>
              <a:gd name="connsiteX153" fmla="*/ 809974 w 1948239"/>
              <a:gd name="connsiteY153" fmla="*/ 996351 h 1667221"/>
              <a:gd name="connsiteX154" fmla="*/ 809975 w 1948239"/>
              <a:gd name="connsiteY154" fmla="*/ 996351 h 1667221"/>
              <a:gd name="connsiteX155" fmla="*/ 797071 w 1948239"/>
              <a:gd name="connsiteY155" fmla="*/ 997772 h 1667221"/>
              <a:gd name="connsiteX156" fmla="*/ 800835 w 1948239"/>
              <a:gd name="connsiteY156" fmla="*/ 993864 h 1667221"/>
              <a:gd name="connsiteX157" fmla="*/ 1500961 w 1948239"/>
              <a:gd name="connsiteY157" fmla="*/ 979296 h 1667221"/>
              <a:gd name="connsiteX158" fmla="*/ 1510997 w 1948239"/>
              <a:gd name="connsiteY158" fmla="*/ 986403 h 1667221"/>
              <a:gd name="connsiteX159" fmla="*/ 1508129 w 1948239"/>
              <a:gd name="connsiteY159" fmla="*/ 1003458 h 1667221"/>
              <a:gd name="connsiteX160" fmla="*/ 1500961 w 1948239"/>
              <a:gd name="connsiteY160" fmla="*/ 979296 h 1667221"/>
              <a:gd name="connsiteX161" fmla="*/ 851549 w 1948239"/>
              <a:gd name="connsiteY161" fmla="*/ 970769 h 1667221"/>
              <a:gd name="connsiteX162" fmla="*/ 847247 w 1948239"/>
              <a:gd name="connsiteY162" fmla="*/ 994931 h 1667221"/>
              <a:gd name="connsiteX163" fmla="*/ 865884 w 1948239"/>
              <a:gd name="connsiteY163" fmla="*/ 996352 h 1667221"/>
              <a:gd name="connsiteX164" fmla="*/ 864450 w 1948239"/>
              <a:gd name="connsiteY164" fmla="*/ 979296 h 1667221"/>
              <a:gd name="connsiteX165" fmla="*/ 855849 w 1948239"/>
              <a:gd name="connsiteY165" fmla="*/ 980717 h 1667221"/>
              <a:gd name="connsiteX166" fmla="*/ 857283 w 1948239"/>
              <a:gd name="connsiteY166" fmla="*/ 973612 h 1667221"/>
              <a:gd name="connsiteX167" fmla="*/ 851549 w 1948239"/>
              <a:gd name="connsiteY167" fmla="*/ 970769 h 1667221"/>
              <a:gd name="connsiteX168" fmla="*/ 907458 w 1948239"/>
              <a:gd name="connsiteY168" fmla="*/ 956554 h 1667221"/>
              <a:gd name="connsiteX169" fmla="*/ 907458 w 1948239"/>
              <a:gd name="connsiteY169" fmla="*/ 957975 h 1667221"/>
              <a:gd name="connsiteX170" fmla="*/ 906025 w 1948239"/>
              <a:gd name="connsiteY170" fmla="*/ 957975 h 1667221"/>
              <a:gd name="connsiteX171" fmla="*/ 1469422 w 1948239"/>
              <a:gd name="connsiteY171" fmla="*/ 953711 h 1667221"/>
              <a:gd name="connsiteX172" fmla="*/ 1482323 w 1948239"/>
              <a:gd name="connsiteY172" fmla="*/ 967925 h 1667221"/>
              <a:gd name="connsiteX173" fmla="*/ 1473722 w 1948239"/>
              <a:gd name="connsiteY173" fmla="*/ 970766 h 1667221"/>
              <a:gd name="connsiteX174" fmla="*/ 1469422 w 1948239"/>
              <a:gd name="connsiteY174" fmla="*/ 953711 h 1667221"/>
              <a:gd name="connsiteX175" fmla="*/ 1917416 w 1948239"/>
              <a:gd name="connsiteY175" fmla="*/ 950158 h 1667221"/>
              <a:gd name="connsiteX176" fmla="*/ 1922434 w 1948239"/>
              <a:gd name="connsiteY176" fmla="*/ 950868 h 1667221"/>
              <a:gd name="connsiteX177" fmla="*/ 1912398 w 1948239"/>
              <a:gd name="connsiteY177" fmla="*/ 953711 h 1667221"/>
              <a:gd name="connsiteX178" fmla="*/ 1917416 w 1948239"/>
              <a:gd name="connsiteY178" fmla="*/ 950158 h 1667221"/>
              <a:gd name="connsiteX179" fmla="*/ 1499528 w 1948239"/>
              <a:gd name="connsiteY179" fmla="*/ 948027 h 1667221"/>
              <a:gd name="connsiteX180" fmla="*/ 1492359 w 1948239"/>
              <a:gd name="connsiteY180" fmla="*/ 955134 h 1667221"/>
              <a:gd name="connsiteX181" fmla="*/ 1499528 w 1948239"/>
              <a:gd name="connsiteY181" fmla="*/ 959398 h 1667221"/>
              <a:gd name="connsiteX182" fmla="*/ 1379107 w 1948239"/>
              <a:gd name="connsiteY182" fmla="*/ 942342 h 1667221"/>
              <a:gd name="connsiteX183" fmla="*/ 1384842 w 1948239"/>
              <a:gd name="connsiteY183" fmla="*/ 956556 h 1667221"/>
              <a:gd name="connsiteX184" fmla="*/ 1379107 w 1948239"/>
              <a:gd name="connsiteY184" fmla="*/ 942342 h 1667221"/>
              <a:gd name="connsiteX185" fmla="*/ 1287177 w 1948239"/>
              <a:gd name="connsiteY185" fmla="*/ 930616 h 1667221"/>
              <a:gd name="connsiteX186" fmla="*/ 1291656 w 1948239"/>
              <a:gd name="connsiteY186" fmla="*/ 930971 h 1667221"/>
              <a:gd name="connsiteX187" fmla="*/ 1294525 w 1948239"/>
              <a:gd name="connsiteY187" fmla="*/ 936658 h 1667221"/>
              <a:gd name="connsiteX188" fmla="*/ 1285922 w 1948239"/>
              <a:gd name="connsiteY188" fmla="*/ 932392 h 1667221"/>
              <a:gd name="connsiteX189" fmla="*/ 1287177 w 1948239"/>
              <a:gd name="connsiteY189" fmla="*/ 930616 h 1667221"/>
              <a:gd name="connsiteX190" fmla="*/ 815708 w 1948239"/>
              <a:gd name="connsiteY190" fmla="*/ 929549 h 1667221"/>
              <a:gd name="connsiteX191" fmla="*/ 818575 w 1948239"/>
              <a:gd name="connsiteY191" fmla="*/ 935235 h 1667221"/>
              <a:gd name="connsiteX192" fmla="*/ 812841 w 1948239"/>
              <a:gd name="connsiteY192" fmla="*/ 935235 h 1667221"/>
              <a:gd name="connsiteX193" fmla="*/ 915163 w 1948239"/>
              <a:gd name="connsiteY193" fmla="*/ 926707 h 1667221"/>
              <a:gd name="connsiteX194" fmla="*/ 914626 w 1948239"/>
              <a:gd name="connsiteY194" fmla="*/ 930971 h 1667221"/>
              <a:gd name="connsiteX195" fmla="*/ 918926 w 1948239"/>
              <a:gd name="connsiteY195" fmla="*/ 930971 h 1667221"/>
              <a:gd name="connsiteX196" fmla="*/ 915163 w 1948239"/>
              <a:gd name="connsiteY196" fmla="*/ 926707 h 1667221"/>
              <a:gd name="connsiteX197" fmla="*/ 1414946 w 1948239"/>
              <a:gd name="connsiteY197" fmla="*/ 925285 h 1667221"/>
              <a:gd name="connsiteX198" fmla="*/ 1412079 w 1948239"/>
              <a:gd name="connsiteY198" fmla="*/ 929549 h 1667221"/>
              <a:gd name="connsiteX199" fmla="*/ 1419247 w 1948239"/>
              <a:gd name="connsiteY199" fmla="*/ 928128 h 1667221"/>
              <a:gd name="connsiteX200" fmla="*/ 1475156 w 1948239"/>
              <a:gd name="connsiteY200" fmla="*/ 913916 h 1667221"/>
              <a:gd name="connsiteX201" fmla="*/ 1475156 w 1948239"/>
              <a:gd name="connsiteY201" fmla="*/ 918180 h 1667221"/>
              <a:gd name="connsiteX202" fmla="*/ 1474695 w 1948239"/>
              <a:gd name="connsiteY202" fmla="*/ 917728 h 1667221"/>
              <a:gd name="connsiteX203" fmla="*/ 844380 w 1948239"/>
              <a:gd name="connsiteY203" fmla="*/ 913914 h 1667221"/>
              <a:gd name="connsiteX204" fmla="*/ 855848 w 1948239"/>
              <a:gd name="connsiteY204" fmla="*/ 921021 h 1667221"/>
              <a:gd name="connsiteX205" fmla="*/ 848681 w 1948239"/>
              <a:gd name="connsiteY205" fmla="*/ 922442 h 1667221"/>
              <a:gd name="connsiteX206" fmla="*/ 844380 w 1948239"/>
              <a:gd name="connsiteY206" fmla="*/ 913914 h 1667221"/>
              <a:gd name="connsiteX207" fmla="*/ 913192 w 1948239"/>
              <a:gd name="connsiteY207" fmla="*/ 912494 h 1667221"/>
              <a:gd name="connsiteX208" fmla="*/ 908892 w 1948239"/>
              <a:gd name="connsiteY208" fmla="*/ 923864 h 1667221"/>
              <a:gd name="connsiteX209" fmla="*/ 913192 w 1948239"/>
              <a:gd name="connsiteY209" fmla="*/ 912494 h 1667221"/>
              <a:gd name="connsiteX210" fmla="*/ 1227148 w 1948239"/>
              <a:gd name="connsiteY210" fmla="*/ 895438 h 1667221"/>
              <a:gd name="connsiteX211" fmla="*/ 1225713 w 1948239"/>
              <a:gd name="connsiteY211" fmla="*/ 911073 h 1667221"/>
              <a:gd name="connsiteX212" fmla="*/ 1227148 w 1948239"/>
              <a:gd name="connsiteY212" fmla="*/ 895438 h 1667221"/>
              <a:gd name="connsiteX213" fmla="*/ 888822 w 1948239"/>
              <a:gd name="connsiteY213" fmla="*/ 895438 h 1667221"/>
              <a:gd name="connsiteX214" fmla="*/ 900290 w 1948239"/>
              <a:gd name="connsiteY214" fmla="*/ 898281 h 1667221"/>
              <a:gd name="connsiteX215" fmla="*/ 888822 w 1948239"/>
              <a:gd name="connsiteY215" fmla="*/ 895438 h 1667221"/>
              <a:gd name="connsiteX216" fmla="*/ 1262986 w 1948239"/>
              <a:gd name="connsiteY216" fmla="*/ 889752 h 1667221"/>
              <a:gd name="connsiteX217" fmla="*/ 1267288 w 1948239"/>
              <a:gd name="connsiteY217" fmla="*/ 898280 h 1667221"/>
              <a:gd name="connsiteX218" fmla="*/ 1257252 w 1948239"/>
              <a:gd name="connsiteY218" fmla="*/ 902544 h 1667221"/>
              <a:gd name="connsiteX219" fmla="*/ 1185572 w 1948239"/>
              <a:gd name="connsiteY219" fmla="*/ 889752 h 1667221"/>
              <a:gd name="connsiteX220" fmla="*/ 1194174 w 1948239"/>
              <a:gd name="connsiteY220" fmla="*/ 892595 h 1667221"/>
              <a:gd name="connsiteX221" fmla="*/ 1197041 w 1948239"/>
              <a:gd name="connsiteY221" fmla="*/ 899703 h 1667221"/>
              <a:gd name="connsiteX222" fmla="*/ 832911 w 1948239"/>
              <a:gd name="connsiteY222" fmla="*/ 888331 h 1667221"/>
              <a:gd name="connsiteX223" fmla="*/ 848682 w 1948239"/>
              <a:gd name="connsiteY223" fmla="*/ 892595 h 1667221"/>
              <a:gd name="connsiteX224" fmla="*/ 876636 w 1948239"/>
              <a:gd name="connsiteY224" fmla="*/ 883357 h 1667221"/>
              <a:gd name="connsiteX225" fmla="*/ 871619 w 1948239"/>
              <a:gd name="connsiteY225" fmla="*/ 891174 h 1667221"/>
              <a:gd name="connsiteX226" fmla="*/ 890255 w 1948239"/>
              <a:gd name="connsiteY226" fmla="*/ 888331 h 1667221"/>
              <a:gd name="connsiteX227" fmla="*/ 881653 w 1948239"/>
              <a:gd name="connsiteY227" fmla="*/ 888331 h 1667221"/>
              <a:gd name="connsiteX228" fmla="*/ 890255 w 1948239"/>
              <a:gd name="connsiteY228" fmla="*/ 884067 h 1667221"/>
              <a:gd name="connsiteX229" fmla="*/ 876636 w 1948239"/>
              <a:gd name="connsiteY229" fmla="*/ 883357 h 1667221"/>
              <a:gd name="connsiteX230" fmla="*/ 1364771 w 1948239"/>
              <a:gd name="connsiteY230" fmla="*/ 881224 h 1667221"/>
              <a:gd name="connsiteX231" fmla="*/ 1341834 w 1948239"/>
              <a:gd name="connsiteY231" fmla="*/ 882646 h 1667221"/>
              <a:gd name="connsiteX232" fmla="*/ 1347568 w 1948239"/>
              <a:gd name="connsiteY232" fmla="*/ 892595 h 1667221"/>
              <a:gd name="connsiteX233" fmla="*/ 1336099 w 1948239"/>
              <a:gd name="connsiteY233" fmla="*/ 889752 h 1667221"/>
              <a:gd name="connsiteX234" fmla="*/ 1333232 w 1948239"/>
              <a:gd name="connsiteY234" fmla="*/ 896859 h 1667221"/>
              <a:gd name="connsiteX235" fmla="*/ 1367638 w 1948239"/>
              <a:gd name="connsiteY235" fmla="*/ 902545 h 1667221"/>
              <a:gd name="connsiteX236" fmla="*/ 1364771 w 1948239"/>
              <a:gd name="connsiteY236" fmla="*/ 881224 h 1667221"/>
              <a:gd name="connsiteX237" fmla="*/ 893122 w 1948239"/>
              <a:gd name="connsiteY237" fmla="*/ 869853 h 1667221"/>
              <a:gd name="connsiteX238" fmla="*/ 881653 w 1948239"/>
              <a:gd name="connsiteY238" fmla="*/ 881224 h 1667221"/>
              <a:gd name="connsiteX239" fmla="*/ 883087 w 1948239"/>
              <a:gd name="connsiteY239" fmla="*/ 881224 h 1667221"/>
              <a:gd name="connsiteX240" fmla="*/ 891689 w 1948239"/>
              <a:gd name="connsiteY240" fmla="*/ 882646 h 1667221"/>
              <a:gd name="connsiteX241" fmla="*/ 884520 w 1948239"/>
              <a:gd name="connsiteY241" fmla="*/ 879803 h 1667221"/>
              <a:gd name="connsiteX242" fmla="*/ 1154034 w 1948239"/>
              <a:gd name="connsiteY242" fmla="*/ 867010 h 1667221"/>
              <a:gd name="connsiteX243" fmla="*/ 1164068 w 1948239"/>
              <a:gd name="connsiteY243" fmla="*/ 871274 h 1667221"/>
              <a:gd name="connsiteX244" fmla="*/ 1161202 w 1948239"/>
              <a:gd name="connsiteY244" fmla="*/ 874117 h 1667221"/>
              <a:gd name="connsiteX245" fmla="*/ 918926 w 1948239"/>
              <a:gd name="connsiteY245" fmla="*/ 864169 h 1667221"/>
              <a:gd name="connsiteX246" fmla="*/ 917287 w 1948239"/>
              <a:gd name="connsiteY246" fmla="*/ 865793 h 1667221"/>
              <a:gd name="connsiteX247" fmla="*/ 910325 w 1948239"/>
              <a:gd name="connsiteY247" fmla="*/ 867012 h 1667221"/>
              <a:gd name="connsiteX248" fmla="*/ 918926 w 1948239"/>
              <a:gd name="connsiteY248" fmla="*/ 872696 h 1667221"/>
              <a:gd name="connsiteX249" fmla="*/ 915701 w 1948239"/>
              <a:gd name="connsiteY249" fmla="*/ 867366 h 1667221"/>
              <a:gd name="connsiteX250" fmla="*/ 917287 w 1948239"/>
              <a:gd name="connsiteY250" fmla="*/ 865793 h 1667221"/>
              <a:gd name="connsiteX251" fmla="*/ 921142 w 1948239"/>
              <a:gd name="connsiteY251" fmla="*/ 865119 h 1667221"/>
              <a:gd name="connsiteX252" fmla="*/ 932187 w 1948239"/>
              <a:gd name="connsiteY252" fmla="*/ 869854 h 1667221"/>
              <a:gd name="connsiteX253" fmla="*/ 938996 w 1948239"/>
              <a:gd name="connsiteY253" fmla="*/ 867012 h 1667221"/>
              <a:gd name="connsiteX254" fmla="*/ 922510 w 1948239"/>
              <a:gd name="connsiteY254" fmla="*/ 864879 h 1667221"/>
              <a:gd name="connsiteX255" fmla="*/ 921142 w 1948239"/>
              <a:gd name="connsiteY255" fmla="*/ 865119 h 1667221"/>
              <a:gd name="connsiteX256" fmla="*/ 851546 w 1948239"/>
              <a:gd name="connsiteY256" fmla="*/ 862746 h 1667221"/>
              <a:gd name="connsiteX257" fmla="*/ 848679 w 1948239"/>
              <a:gd name="connsiteY257" fmla="*/ 869853 h 1667221"/>
              <a:gd name="connsiteX258" fmla="*/ 842945 w 1948239"/>
              <a:gd name="connsiteY258" fmla="*/ 869853 h 1667221"/>
              <a:gd name="connsiteX259" fmla="*/ 940766 w 1948239"/>
              <a:gd name="connsiteY259" fmla="*/ 862525 h 1667221"/>
              <a:gd name="connsiteX260" fmla="*/ 949031 w 1948239"/>
              <a:gd name="connsiteY260" fmla="*/ 874117 h 1667221"/>
              <a:gd name="connsiteX261" fmla="*/ 947598 w 1948239"/>
              <a:gd name="connsiteY261" fmla="*/ 862748 h 1667221"/>
              <a:gd name="connsiteX262" fmla="*/ 940766 w 1948239"/>
              <a:gd name="connsiteY262" fmla="*/ 862525 h 1667221"/>
              <a:gd name="connsiteX263" fmla="*/ 1151636 w 1948239"/>
              <a:gd name="connsiteY263" fmla="*/ 862322 h 1667221"/>
              <a:gd name="connsiteX264" fmla="*/ 1156901 w 1948239"/>
              <a:gd name="connsiteY264" fmla="*/ 865589 h 1667221"/>
              <a:gd name="connsiteX265" fmla="*/ 1151525 w 1948239"/>
              <a:gd name="connsiteY265" fmla="*/ 862924 h 1667221"/>
              <a:gd name="connsiteX266" fmla="*/ 1204210 w 1948239"/>
              <a:gd name="connsiteY266" fmla="*/ 851377 h 1667221"/>
              <a:gd name="connsiteX267" fmla="*/ 1218546 w 1948239"/>
              <a:gd name="connsiteY267" fmla="*/ 871276 h 1667221"/>
              <a:gd name="connsiteX268" fmla="*/ 1209944 w 1948239"/>
              <a:gd name="connsiteY268" fmla="*/ 852798 h 1667221"/>
              <a:gd name="connsiteX269" fmla="*/ 1211377 w 1948239"/>
              <a:gd name="connsiteY269" fmla="*/ 861326 h 1667221"/>
              <a:gd name="connsiteX270" fmla="*/ 1184140 w 1948239"/>
              <a:gd name="connsiteY270" fmla="*/ 845691 h 1667221"/>
              <a:gd name="connsiteX271" fmla="*/ 1198476 w 1948239"/>
              <a:gd name="connsiteY271" fmla="*/ 857062 h 1667221"/>
              <a:gd name="connsiteX272" fmla="*/ 1198476 w 1948239"/>
              <a:gd name="connsiteY272" fmla="*/ 855641 h 1667221"/>
              <a:gd name="connsiteX273" fmla="*/ 871619 w 1948239"/>
              <a:gd name="connsiteY273" fmla="*/ 844270 h 1667221"/>
              <a:gd name="connsiteX274" fmla="*/ 867317 w 1948239"/>
              <a:gd name="connsiteY274" fmla="*/ 849955 h 1667221"/>
              <a:gd name="connsiteX275" fmla="*/ 864450 w 1948239"/>
              <a:gd name="connsiteY275" fmla="*/ 848534 h 1667221"/>
              <a:gd name="connsiteX276" fmla="*/ 1221413 w 1948239"/>
              <a:gd name="connsiteY276" fmla="*/ 841427 h 1667221"/>
              <a:gd name="connsiteX277" fmla="*/ 1221413 w 1948239"/>
              <a:gd name="connsiteY277" fmla="*/ 852798 h 1667221"/>
              <a:gd name="connsiteX278" fmla="*/ 1221413 w 1948239"/>
              <a:gd name="connsiteY278" fmla="*/ 841427 h 1667221"/>
              <a:gd name="connsiteX279" fmla="*/ 24103 w 1948239"/>
              <a:gd name="connsiteY279" fmla="*/ 830945 h 1667221"/>
              <a:gd name="connsiteX280" fmla="*/ 15770 w 1948239"/>
              <a:gd name="connsiteY280" fmla="*/ 844270 h 1667221"/>
              <a:gd name="connsiteX281" fmla="*/ 15770 w 1948239"/>
              <a:gd name="connsiteY281" fmla="*/ 872697 h 1667221"/>
              <a:gd name="connsiteX282" fmla="*/ 20070 w 1948239"/>
              <a:gd name="connsiteY282" fmla="*/ 859905 h 1667221"/>
              <a:gd name="connsiteX283" fmla="*/ 11469 w 1948239"/>
              <a:gd name="connsiteY283" fmla="*/ 911073 h 1667221"/>
              <a:gd name="connsiteX284" fmla="*/ 31539 w 1948239"/>
              <a:gd name="connsiteY284" fmla="*/ 875540 h 1667221"/>
              <a:gd name="connsiteX285" fmla="*/ 34406 w 1948239"/>
              <a:gd name="connsiteY285" fmla="*/ 898280 h 1667221"/>
              <a:gd name="connsiteX286" fmla="*/ 35840 w 1948239"/>
              <a:gd name="connsiteY286" fmla="*/ 915337 h 1667221"/>
              <a:gd name="connsiteX287" fmla="*/ 38707 w 1948239"/>
              <a:gd name="connsiteY287" fmla="*/ 912494 h 1667221"/>
              <a:gd name="connsiteX288" fmla="*/ 35840 w 1948239"/>
              <a:gd name="connsiteY288" fmla="*/ 898280 h 1667221"/>
              <a:gd name="connsiteX289" fmla="*/ 38707 w 1948239"/>
              <a:gd name="connsiteY289" fmla="*/ 884067 h 1667221"/>
              <a:gd name="connsiteX290" fmla="*/ 32973 w 1948239"/>
              <a:gd name="connsiteY290" fmla="*/ 874117 h 1667221"/>
              <a:gd name="connsiteX291" fmla="*/ 24103 w 1948239"/>
              <a:gd name="connsiteY291" fmla="*/ 830945 h 1667221"/>
              <a:gd name="connsiteX292" fmla="*/ 1246321 w 1948239"/>
              <a:gd name="connsiteY292" fmla="*/ 825793 h 1667221"/>
              <a:gd name="connsiteX293" fmla="*/ 1237182 w 1948239"/>
              <a:gd name="connsiteY293" fmla="*/ 827215 h 1667221"/>
              <a:gd name="connsiteX294" fmla="*/ 1254385 w 1948239"/>
              <a:gd name="connsiteY294" fmla="*/ 832899 h 1667221"/>
              <a:gd name="connsiteX295" fmla="*/ 1246321 w 1948239"/>
              <a:gd name="connsiteY295" fmla="*/ 825793 h 1667221"/>
              <a:gd name="connsiteX296" fmla="*/ 1260119 w 1948239"/>
              <a:gd name="connsiteY296" fmla="*/ 822951 h 1667221"/>
              <a:gd name="connsiteX297" fmla="*/ 1261553 w 1948239"/>
              <a:gd name="connsiteY297" fmla="*/ 828635 h 1667221"/>
              <a:gd name="connsiteX298" fmla="*/ 1166937 w 1948239"/>
              <a:gd name="connsiteY298" fmla="*/ 794523 h 1667221"/>
              <a:gd name="connsiteX299" fmla="*/ 1168370 w 1948239"/>
              <a:gd name="connsiteY299" fmla="*/ 812290 h 1667221"/>
              <a:gd name="connsiteX300" fmla="*/ 1170089 w 1948239"/>
              <a:gd name="connsiteY300" fmla="*/ 816337 h 1667221"/>
              <a:gd name="connsiteX301" fmla="*/ 1169804 w 1948239"/>
              <a:gd name="connsiteY301" fmla="*/ 817265 h 1667221"/>
              <a:gd name="connsiteX302" fmla="*/ 1170735 w 1948239"/>
              <a:gd name="connsiteY302" fmla="*/ 817858 h 1667221"/>
              <a:gd name="connsiteX303" fmla="*/ 1174104 w 1948239"/>
              <a:gd name="connsiteY303" fmla="*/ 825792 h 1667221"/>
              <a:gd name="connsiteX304" fmla="*/ 1179838 w 1948239"/>
              <a:gd name="connsiteY304" fmla="*/ 817265 h 1667221"/>
              <a:gd name="connsiteX305" fmla="*/ 1174821 w 1948239"/>
              <a:gd name="connsiteY305" fmla="*/ 820462 h 1667221"/>
              <a:gd name="connsiteX306" fmla="*/ 1170735 w 1948239"/>
              <a:gd name="connsiteY306" fmla="*/ 817858 h 1667221"/>
              <a:gd name="connsiteX307" fmla="*/ 1170089 w 1948239"/>
              <a:gd name="connsiteY307" fmla="*/ 816337 h 1667221"/>
              <a:gd name="connsiteX308" fmla="*/ 1174284 w 1948239"/>
              <a:gd name="connsiteY308" fmla="*/ 802696 h 1667221"/>
              <a:gd name="connsiteX309" fmla="*/ 1166937 w 1948239"/>
              <a:gd name="connsiteY309" fmla="*/ 794523 h 1667221"/>
              <a:gd name="connsiteX310" fmla="*/ 1159768 w 1948239"/>
              <a:gd name="connsiteY310" fmla="*/ 785995 h 1667221"/>
              <a:gd name="connsiteX311" fmla="*/ 1174104 w 1948239"/>
              <a:gd name="connsiteY311" fmla="*/ 785995 h 1667221"/>
              <a:gd name="connsiteX312" fmla="*/ 1013543 w 1948239"/>
              <a:gd name="connsiteY312" fmla="*/ 783152 h 1667221"/>
              <a:gd name="connsiteX313" fmla="*/ 1017844 w 1948239"/>
              <a:gd name="connsiteY313" fmla="*/ 791681 h 1667221"/>
              <a:gd name="connsiteX314" fmla="*/ 1019277 w 1948239"/>
              <a:gd name="connsiteY314" fmla="*/ 784574 h 1667221"/>
              <a:gd name="connsiteX315" fmla="*/ 914626 w 1948239"/>
              <a:gd name="connsiteY315" fmla="*/ 767519 h 1667221"/>
              <a:gd name="connsiteX316" fmla="*/ 911759 w 1948239"/>
              <a:gd name="connsiteY316" fmla="*/ 771782 h 1667221"/>
              <a:gd name="connsiteX317" fmla="*/ 914626 w 1948239"/>
              <a:gd name="connsiteY317" fmla="*/ 768940 h 1667221"/>
              <a:gd name="connsiteX318" fmla="*/ 914626 w 1948239"/>
              <a:gd name="connsiteY318" fmla="*/ 767519 h 1667221"/>
              <a:gd name="connsiteX319" fmla="*/ 1939639 w 1948239"/>
              <a:gd name="connsiteY319" fmla="*/ 766096 h 1667221"/>
              <a:gd name="connsiteX320" fmla="*/ 1935337 w 1948239"/>
              <a:gd name="connsiteY320" fmla="*/ 783151 h 1667221"/>
              <a:gd name="connsiteX321" fmla="*/ 1935337 w 1948239"/>
              <a:gd name="connsiteY321" fmla="*/ 781730 h 1667221"/>
              <a:gd name="connsiteX322" fmla="*/ 927528 w 1948239"/>
              <a:gd name="connsiteY322" fmla="*/ 740513 h 1667221"/>
              <a:gd name="connsiteX323" fmla="*/ 918926 w 1948239"/>
              <a:gd name="connsiteY323" fmla="*/ 750462 h 1667221"/>
              <a:gd name="connsiteX324" fmla="*/ 920359 w 1948239"/>
              <a:gd name="connsiteY324" fmla="*/ 756148 h 1667221"/>
              <a:gd name="connsiteX325" fmla="*/ 921793 w 1948239"/>
              <a:gd name="connsiteY325" fmla="*/ 756148 h 1667221"/>
              <a:gd name="connsiteX326" fmla="*/ 943298 w 1948239"/>
              <a:gd name="connsiteY326" fmla="*/ 757569 h 1667221"/>
              <a:gd name="connsiteX327" fmla="*/ 944731 w 1948239"/>
              <a:gd name="connsiteY327" fmla="*/ 750462 h 1667221"/>
              <a:gd name="connsiteX328" fmla="*/ 938996 w 1948239"/>
              <a:gd name="connsiteY328" fmla="*/ 744777 h 1667221"/>
              <a:gd name="connsiteX329" fmla="*/ 927528 w 1948239"/>
              <a:gd name="connsiteY329" fmla="*/ 740513 h 1667221"/>
              <a:gd name="connsiteX330" fmla="*/ 911759 w 1948239"/>
              <a:gd name="connsiteY330" fmla="*/ 737670 h 1667221"/>
              <a:gd name="connsiteX331" fmla="*/ 913192 w 1948239"/>
              <a:gd name="connsiteY331" fmla="*/ 744777 h 1667221"/>
              <a:gd name="connsiteX332" fmla="*/ 918926 w 1948239"/>
              <a:gd name="connsiteY332" fmla="*/ 739091 h 1667221"/>
              <a:gd name="connsiteX333" fmla="*/ 1092389 w 1948239"/>
              <a:gd name="connsiteY333" fmla="*/ 734827 h 1667221"/>
              <a:gd name="connsiteX334" fmla="*/ 1089522 w 1948239"/>
              <a:gd name="connsiteY334" fmla="*/ 740512 h 1667221"/>
              <a:gd name="connsiteX335" fmla="*/ 1088089 w 1948239"/>
              <a:gd name="connsiteY335" fmla="*/ 739091 h 1667221"/>
              <a:gd name="connsiteX336" fmla="*/ 1060852 w 1948239"/>
              <a:gd name="connsiteY336" fmla="*/ 726299 h 1667221"/>
              <a:gd name="connsiteX337" fmla="*/ 1059417 w 1948239"/>
              <a:gd name="connsiteY337" fmla="*/ 729142 h 1667221"/>
              <a:gd name="connsiteX338" fmla="*/ 1056550 w 1948239"/>
              <a:gd name="connsiteY338" fmla="*/ 727722 h 1667221"/>
              <a:gd name="connsiteX339" fmla="*/ 1055117 w 1948239"/>
              <a:gd name="connsiteY339" fmla="*/ 730563 h 1667221"/>
              <a:gd name="connsiteX340" fmla="*/ 1059417 w 1948239"/>
              <a:gd name="connsiteY340" fmla="*/ 731986 h 1667221"/>
              <a:gd name="connsiteX341" fmla="*/ 1060852 w 1948239"/>
              <a:gd name="connsiteY341" fmla="*/ 726299 h 1667221"/>
              <a:gd name="connsiteX342" fmla="*/ 850774 w 1948239"/>
              <a:gd name="connsiteY342" fmla="*/ 713968 h 1667221"/>
              <a:gd name="connsiteX343" fmla="*/ 851549 w 1948239"/>
              <a:gd name="connsiteY343" fmla="*/ 714929 h 1667221"/>
              <a:gd name="connsiteX344" fmla="*/ 850810 w 1948239"/>
              <a:gd name="connsiteY344" fmla="*/ 714342 h 1667221"/>
              <a:gd name="connsiteX345" fmla="*/ 920359 w 1948239"/>
              <a:gd name="connsiteY345" fmla="*/ 712087 h 1667221"/>
              <a:gd name="connsiteX346" fmla="*/ 927528 w 1948239"/>
              <a:gd name="connsiteY346" fmla="*/ 727722 h 1667221"/>
              <a:gd name="connsiteX347" fmla="*/ 927528 w 1948239"/>
              <a:gd name="connsiteY347" fmla="*/ 724879 h 1667221"/>
              <a:gd name="connsiteX348" fmla="*/ 920359 w 1948239"/>
              <a:gd name="connsiteY348" fmla="*/ 712087 h 1667221"/>
              <a:gd name="connsiteX349" fmla="*/ 1040781 w 1948239"/>
              <a:gd name="connsiteY349" fmla="*/ 697873 h 1667221"/>
              <a:gd name="connsiteX350" fmla="*/ 1039347 w 1948239"/>
              <a:gd name="connsiteY350" fmla="*/ 703558 h 1667221"/>
              <a:gd name="connsiteX351" fmla="*/ 1037914 w 1948239"/>
              <a:gd name="connsiteY351" fmla="*/ 707822 h 1667221"/>
              <a:gd name="connsiteX352" fmla="*/ 1037914 w 1948239"/>
              <a:gd name="connsiteY352" fmla="*/ 709244 h 1667221"/>
              <a:gd name="connsiteX353" fmla="*/ 1050816 w 1948239"/>
              <a:gd name="connsiteY353" fmla="*/ 704980 h 1667221"/>
              <a:gd name="connsiteX354" fmla="*/ 1049381 w 1948239"/>
              <a:gd name="connsiteY354" fmla="*/ 707822 h 1667221"/>
              <a:gd name="connsiteX355" fmla="*/ 1053683 w 1948239"/>
              <a:gd name="connsiteY355" fmla="*/ 707822 h 1667221"/>
              <a:gd name="connsiteX356" fmla="*/ 1050816 w 1948239"/>
              <a:gd name="connsiteY356" fmla="*/ 704980 h 1667221"/>
              <a:gd name="connsiteX357" fmla="*/ 1040781 w 1948239"/>
              <a:gd name="connsiteY357" fmla="*/ 702137 h 1667221"/>
              <a:gd name="connsiteX358" fmla="*/ 1043649 w 1948239"/>
              <a:gd name="connsiteY358" fmla="*/ 699294 h 1667221"/>
              <a:gd name="connsiteX359" fmla="*/ 1040781 w 1948239"/>
              <a:gd name="connsiteY359" fmla="*/ 697873 h 1667221"/>
              <a:gd name="connsiteX360" fmla="*/ 816784 w 1948239"/>
              <a:gd name="connsiteY360" fmla="*/ 697873 h 1667221"/>
              <a:gd name="connsiteX361" fmla="*/ 828612 w 1948239"/>
              <a:gd name="connsiteY361" fmla="*/ 700716 h 1667221"/>
              <a:gd name="connsiteX362" fmla="*/ 807107 w 1948239"/>
              <a:gd name="connsiteY362" fmla="*/ 703558 h 1667221"/>
              <a:gd name="connsiteX363" fmla="*/ 816784 w 1948239"/>
              <a:gd name="connsiteY363" fmla="*/ 697873 h 1667221"/>
              <a:gd name="connsiteX364" fmla="*/ 1866524 w 1948239"/>
              <a:gd name="connsiteY364" fmla="*/ 695030 h 1667221"/>
              <a:gd name="connsiteX365" fmla="*/ 1869391 w 1948239"/>
              <a:gd name="connsiteY365" fmla="*/ 746198 h 1667221"/>
              <a:gd name="connsiteX366" fmla="*/ 1866524 w 1948239"/>
              <a:gd name="connsiteY366" fmla="*/ 695030 h 1667221"/>
              <a:gd name="connsiteX367" fmla="*/ 993473 w 1948239"/>
              <a:gd name="connsiteY367" fmla="*/ 690766 h 1667221"/>
              <a:gd name="connsiteX368" fmla="*/ 989173 w 1948239"/>
              <a:gd name="connsiteY368" fmla="*/ 692188 h 1667221"/>
              <a:gd name="connsiteX369" fmla="*/ 989173 w 1948239"/>
              <a:gd name="connsiteY369" fmla="*/ 693609 h 1667221"/>
              <a:gd name="connsiteX370" fmla="*/ 993473 w 1948239"/>
              <a:gd name="connsiteY370" fmla="*/ 690766 h 1667221"/>
              <a:gd name="connsiteX371" fmla="*/ 711057 w 1948239"/>
              <a:gd name="connsiteY371" fmla="*/ 679395 h 1667221"/>
              <a:gd name="connsiteX372" fmla="*/ 718708 w 1948239"/>
              <a:gd name="connsiteY372" fmla="*/ 679495 h 1667221"/>
              <a:gd name="connsiteX373" fmla="*/ 718405 w 1948239"/>
              <a:gd name="connsiteY373" fmla="*/ 679574 h 1667221"/>
              <a:gd name="connsiteX374" fmla="*/ 711057 w 1948239"/>
              <a:gd name="connsiteY374" fmla="*/ 679395 h 1667221"/>
              <a:gd name="connsiteX375" fmla="*/ 70067 w 1948239"/>
              <a:gd name="connsiteY375" fmla="*/ 662384 h 1667221"/>
              <a:gd name="connsiteX376" fmla="*/ 58778 w 1948239"/>
              <a:gd name="connsiteY376" fmla="*/ 690766 h 1667221"/>
              <a:gd name="connsiteX377" fmla="*/ 68812 w 1948239"/>
              <a:gd name="connsiteY377" fmla="*/ 686502 h 1667221"/>
              <a:gd name="connsiteX378" fmla="*/ 73113 w 1948239"/>
              <a:gd name="connsiteY378" fmla="*/ 670868 h 1667221"/>
              <a:gd name="connsiteX379" fmla="*/ 70067 w 1948239"/>
              <a:gd name="connsiteY379" fmla="*/ 662384 h 1667221"/>
              <a:gd name="connsiteX380" fmla="*/ 926095 w 1948239"/>
              <a:gd name="connsiteY380" fmla="*/ 658076 h 1667221"/>
              <a:gd name="connsiteX381" fmla="*/ 923228 w 1948239"/>
              <a:gd name="connsiteY381" fmla="*/ 672288 h 1667221"/>
              <a:gd name="connsiteX382" fmla="*/ 918926 w 1948239"/>
              <a:gd name="connsiteY382" fmla="*/ 668024 h 1667221"/>
              <a:gd name="connsiteX383" fmla="*/ 931829 w 1948239"/>
              <a:gd name="connsiteY383" fmla="*/ 676554 h 1667221"/>
              <a:gd name="connsiteX384" fmla="*/ 926095 w 1948239"/>
              <a:gd name="connsiteY384" fmla="*/ 658076 h 1667221"/>
              <a:gd name="connsiteX385" fmla="*/ 841513 w 1948239"/>
              <a:gd name="connsiteY385" fmla="*/ 652390 h 1667221"/>
              <a:gd name="connsiteX386" fmla="*/ 858716 w 1948239"/>
              <a:gd name="connsiteY386" fmla="*/ 672288 h 1667221"/>
              <a:gd name="connsiteX387" fmla="*/ 852981 w 1948239"/>
              <a:gd name="connsiteY387" fmla="*/ 665183 h 1667221"/>
              <a:gd name="connsiteX388" fmla="*/ 854416 w 1948239"/>
              <a:gd name="connsiteY388" fmla="*/ 665183 h 1667221"/>
              <a:gd name="connsiteX389" fmla="*/ 855849 w 1948239"/>
              <a:gd name="connsiteY389" fmla="*/ 658076 h 1667221"/>
              <a:gd name="connsiteX390" fmla="*/ 841513 w 1948239"/>
              <a:gd name="connsiteY390" fmla="*/ 652390 h 1667221"/>
              <a:gd name="connsiteX391" fmla="*/ 1050816 w 1948239"/>
              <a:gd name="connsiteY391" fmla="*/ 643862 h 1667221"/>
              <a:gd name="connsiteX392" fmla="*/ 1033613 w 1948239"/>
              <a:gd name="connsiteY392" fmla="*/ 653812 h 1667221"/>
              <a:gd name="connsiteX393" fmla="*/ 1040781 w 1948239"/>
              <a:gd name="connsiteY393" fmla="*/ 650969 h 1667221"/>
              <a:gd name="connsiteX394" fmla="*/ 1040781 w 1948239"/>
              <a:gd name="connsiteY394" fmla="*/ 652390 h 1667221"/>
              <a:gd name="connsiteX395" fmla="*/ 1047949 w 1948239"/>
              <a:gd name="connsiteY395" fmla="*/ 653812 h 1667221"/>
              <a:gd name="connsiteX396" fmla="*/ 1050816 w 1948239"/>
              <a:gd name="connsiteY396" fmla="*/ 643862 h 1667221"/>
              <a:gd name="connsiteX397" fmla="*/ 994471 w 1948239"/>
              <a:gd name="connsiteY397" fmla="*/ 641699 h 1667221"/>
              <a:gd name="connsiteX398" fmla="*/ 995167 w 1948239"/>
              <a:gd name="connsiteY398" fmla="*/ 641769 h 1667221"/>
              <a:gd name="connsiteX399" fmla="*/ 993473 w 1948239"/>
              <a:gd name="connsiteY399" fmla="*/ 642441 h 1667221"/>
              <a:gd name="connsiteX400" fmla="*/ 676651 w 1948239"/>
              <a:gd name="connsiteY400" fmla="*/ 632491 h 1667221"/>
              <a:gd name="connsiteX401" fmla="*/ 695287 w 1948239"/>
              <a:gd name="connsiteY401" fmla="*/ 633913 h 1667221"/>
              <a:gd name="connsiteX402" fmla="*/ 676651 w 1948239"/>
              <a:gd name="connsiteY402" fmla="*/ 632491 h 1667221"/>
              <a:gd name="connsiteX403" fmla="*/ 1889462 w 1948239"/>
              <a:gd name="connsiteY403" fmla="*/ 626807 h 1667221"/>
              <a:gd name="connsiteX404" fmla="*/ 1895196 w 1948239"/>
              <a:gd name="connsiteY404" fmla="*/ 665182 h 1667221"/>
              <a:gd name="connsiteX405" fmla="*/ 1876560 w 1948239"/>
              <a:gd name="connsiteY405" fmla="*/ 712086 h 1667221"/>
              <a:gd name="connsiteX406" fmla="*/ 1900930 w 1948239"/>
              <a:gd name="connsiteY406" fmla="*/ 635334 h 1667221"/>
              <a:gd name="connsiteX407" fmla="*/ 1003402 w 1948239"/>
              <a:gd name="connsiteY407" fmla="*/ 616178 h 1667221"/>
              <a:gd name="connsiteX408" fmla="*/ 1005120 w 1948239"/>
              <a:gd name="connsiteY408" fmla="*/ 618811 h 1667221"/>
              <a:gd name="connsiteX409" fmla="*/ 1003508 w 1948239"/>
              <a:gd name="connsiteY409" fmla="*/ 626806 h 1667221"/>
              <a:gd name="connsiteX410" fmla="*/ 1001358 w 1948239"/>
              <a:gd name="connsiteY410" fmla="*/ 619345 h 1667221"/>
              <a:gd name="connsiteX411" fmla="*/ 999207 w 1948239"/>
              <a:gd name="connsiteY411" fmla="*/ 609751 h 1667221"/>
              <a:gd name="connsiteX412" fmla="*/ 1003508 w 1948239"/>
              <a:gd name="connsiteY412" fmla="*/ 616014 h 1667221"/>
              <a:gd name="connsiteX413" fmla="*/ 1003402 w 1948239"/>
              <a:gd name="connsiteY413" fmla="*/ 616178 h 1667221"/>
              <a:gd name="connsiteX414" fmla="*/ 666616 w 1948239"/>
              <a:gd name="connsiteY414" fmla="*/ 604065 h 1667221"/>
              <a:gd name="connsiteX415" fmla="*/ 655147 w 1948239"/>
              <a:gd name="connsiteY415" fmla="*/ 614015 h 1667221"/>
              <a:gd name="connsiteX416" fmla="*/ 663749 w 1948239"/>
              <a:gd name="connsiteY416" fmla="*/ 626806 h 1667221"/>
              <a:gd name="connsiteX417" fmla="*/ 670917 w 1948239"/>
              <a:gd name="connsiteY417" fmla="*/ 616858 h 1667221"/>
              <a:gd name="connsiteX418" fmla="*/ 666616 w 1948239"/>
              <a:gd name="connsiteY418" fmla="*/ 604065 h 1667221"/>
              <a:gd name="connsiteX419" fmla="*/ 1093823 w 1948239"/>
              <a:gd name="connsiteY419" fmla="*/ 602644 h 1667221"/>
              <a:gd name="connsiteX420" fmla="*/ 1085222 w 1948239"/>
              <a:gd name="connsiteY420" fmla="*/ 609751 h 1667221"/>
              <a:gd name="connsiteX421" fmla="*/ 1093823 w 1948239"/>
              <a:gd name="connsiteY421" fmla="*/ 602644 h 1667221"/>
              <a:gd name="connsiteX422" fmla="*/ 762666 w 1948239"/>
              <a:gd name="connsiteY422" fmla="*/ 602644 h 1667221"/>
              <a:gd name="connsiteX423" fmla="*/ 764099 w 1948239"/>
              <a:gd name="connsiteY423" fmla="*/ 615436 h 1667221"/>
              <a:gd name="connsiteX424" fmla="*/ 759799 w 1948239"/>
              <a:gd name="connsiteY424" fmla="*/ 615436 h 1667221"/>
              <a:gd name="connsiteX425" fmla="*/ 762487 w 1948239"/>
              <a:gd name="connsiteY425" fmla="*/ 622720 h 1667221"/>
              <a:gd name="connsiteX426" fmla="*/ 763428 w 1948239"/>
              <a:gd name="connsiteY426" fmla="*/ 623371 h 1667221"/>
              <a:gd name="connsiteX427" fmla="*/ 762666 w 1948239"/>
              <a:gd name="connsiteY427" fmla="*/ 625386 h 1667221"/>
              <a:gd name="connsiteX428" fmla="*/ 768401 w 1948239"/>
              <a:gd name="connsiteY428" fmla="*/ 626806 h 1667221"/>
              <a:gd name="connsiteX429" fmla="*/ 763428 w 1948239"/>
              <a:gd name="connsiteY429" fmla="*/ 623371 h 1667221"/>
              <a:gd name="connsiteX430" fmla="*/ 765354 w 1948239"/>
              <a:gd name="connsiteY430" fmla="*/ 618279 h 1667221"/>
              <a:gd name="connsiteX431" fmla="*/ 771268 w 1948239"/>
              <a:gd name="connsiteY431" fmla="*/ 611172 h 1667221"/>
              <a:gd name="connsiteX432" fmla="*/ 762666 w 1948239"/>
              <a:gd name="connsiteY432" fmla="*/ 602644 h 1667221"/>
              <a:gd name="connsiteX433" fmla="*/ 785469 w 1948239"/>
              <a:gd name="connsiteY433" fmla="*/ 599801 h 1667221"/>
              <a:gd name="connsiteX434" fmla="*/ 779869 w 1948239"/>
              <a:gd name="connsiteY434" fmla="*/ 602644 h 1667221"/>
              <a:gd name="connsiteX435" fmla="*/ 789904 w 1948239"/>
              <a:gd name="connsiteY435" fmla="*/ 612593 h 1667221"/>
              <a:gd name="connsiteX436" fmla="*/ 785469 w 1948239"/>
              <a:gd name="connsiteY436" fmla="*/ 599801 h 1667221"/>
              <a:gd name="connsiteX437" fmla="*/ 543327 w 1948239"/>
              <a:gd name="connsiteY437" fmla="*/ 599801 h 1667221"/>
              <a:gd name="connsiteX438" fmla="*/ 556228 w 1948239"/>
              <a:gd name="connsiteY438" fmla="*/ 606908 h 1667221"/>
              <a:gd name="connsiteX439" fmla="*/ 543327 w 1948239"/>
              <a:gd name="connsiteY439" fmla="*/ 599801 h 1667221"/>
              <a:gd name="connsiteX440" fmla="*/ 1943939 w 1948239"/>
              <a:gd name="connsiteY440" fmla="*/ 592694 h 1667221"/>
              <a:gd name="connsiteX441" fmla="*/ 1948239 w 1948239"/>
              <a:gd name="connsiteY441" fmla="*/ 598379 h 1667221"/>
              <a:gd name="connsiteX442" fmla="*/ 1948239 w 1948239"/>
              <a:gd name="connsiteY442" fmla="*/ 639599 h 1667221"/>
              <a:gd name="connsiteX443" fmla="*/ 1943939 w 1948239"/>
              <a:gd name="connsiteY443" fmla="*/ 592694 h 1667221"/>
              <a:gd name="connsiteX444" fmla="*/ 586335 w 1948239"/>
              <a:gd name="connsiteY444" fmla="*/ 589852 h 1667221"/>
              <a:gd name="connsiteX445" fmla="*/ 579168 w 1948239"/>
              <a:gd name="connsiteY445" fmla="*/ 594116 h 1667221"/>
              <a:gd name="connsiteX446" fmla="*/ 596371 w 1948239"/>
              <a:gd name="connsiteY446" fmla="*/ 598380 h 1667221"/>
              <a:gd name="connsiteX447" fmla="*/ 1069453 w 1948239"/>
              <a:gd name="connsiteY447" fmla="*/ 587009 h 1667221"/>
              <a:gd name="connsiteX448" fmla="*/ 1069453 w 1948239"/>
              <a:gd name="connsiteY448" fmla="*/ 591273 h 1667221"/>
              <a:gd name="connsiteX449" fmla="*/ 1071989 w 1948239"/>
              <a:gd name="connsiteY449" fmla="*/ 587972 h 1667221"/>
              <a:gd name="connsiteX450" fmla="*/ 1077875 w 1948239"/>
              <a:gd name="connsiteY450" fmla="*/ 590207 h 1667221"/>
              <a:gd name="connsiteX451" fmla="*/ 1085222 w 1948239"/>
              <a:gd name="connsiteY451" fmla="*/ 595537 h 1667221"/>
              <a:gd name="connsiteX452" fmla="*/ 1092389 w 1948239"/>
              <a:gd name="connsiteY452" fmla="*/ 589852 h 1667221"/>
              <a:gd name="connsiteX453" fmla="*/ 1079487 w 1948239"/>
              <a:gd name="connsiteY453" fmla="*/ 589852 h 1667221"/>
              <a:gd name="connsiteX454" fmla="*/ 1079487 w 1948239"/>
              <a:gd name="connsiteY454" fmla="*/ 587009 h 1667221"/>
              <a:gd name="connsiteX455" fmla="*/ 1072319 w 1948239"/>
              <a:gd name="connsiteY455" fmla="*/ 587542 h 1667221"/>
              <a:gd name="connsiteX456" fmla="*/ 1071989 w 1948239"/>
              <a:gd name="connsiteY456" fmla="*/ 587972 h 1667221"/>
              <a:gd name="connsiteX457" fmla="*/ 488851 w 1948239"/>
              <a:gd name="connsiteY457" fmla="*/ 569953 h 1667221"/>
              <a:gd name="connsiteX458" fmla="*/ 485984 w 1948239"/>
              <a:gd name="connsiteY458" fmla="*/ 575638 h 1667221"/>
              <a:gd name="connsiteX459" fmla="*/ 477383 w 1948239"/>
              <a:gd name="connsiteY459" fmla="*/ 594116 h 1667221"/>
              <a:gd name="connsiteX460" fmla="*/ 484551 w 1948239"/>
              <a:gd name="connsiteY460" fmla="*/ 592694 h 1667221"/>
              <a:gd name="connsiteX461" fmla="*/ 481683 w 1948239"/>
              <a:gd name="connsiteY461" fmla="*/ 588430 h 1667221"/>
              <a:gd name="connsiteX462" fmla="*/ 491719 w 1948239"/>
              <a:gd name="connsiteY462" fmla="*/ 595537 h 1667221"/>
              <a:gd name="connsiteX463" fmla="*/ 485984 w 1948239"/>
              <a:gd name="connsiteY463" fmla="*/ 575638 h 1667221"/>
              <a:gd name="connsiteX464" fmla="*/ 491719 w 1948239"/>
              <a:gd name="connsiteY464" fmla="*/ 574217 h 1667221"/>
              <a:gd name="connsiteX465" fmla="*/ 496019 w 1948239"/>
              <a:gd name="connsiteY465" fmla="*/ 572795 h 1667221"/>
              <a:gd name="connsiteX466" fmla="*/ 496019 w 1948239"/>
              <a:gd name="connsiteY466" fmla="*/ 569953 h 1667221"/>
              <a:gd name="connsiteX467" fmla="*/ 491719 w 1948239"/>
              <a:gd name="connsiteY467" fmla="*/ 572795 h 1667221"/>
              <a:gd name="connsiteX468" fmla="*/ 488851 w 1948239"/>
              <a:gd name="connsiteY468" fmla="*/ 569953 h 1667221"/>
              <a:gd name="connsiteX469" fmla="*/ 435810 w 1948239"/>
              <a:gd name="connsiteY469" fmla="*/ 548633 h 1667221"/>
              <a:gd name="connsiteX470" fmla="*/ 441544 w 1948239"/>
              <a:gd name="connsiteY470" fmla="*/ 560003 h 1667221"/>
              <a:gd name="connsiteX471" fmla="*/ 440110 w 1948239"/>
              <a:gd name="connsiteY471" fmla="*/ 551476 h 1667221"/>
              <a:gd name="connsiteX472" fmla="*/ 1016410 w 1948239"/>
              <a:gd name="connsiteY472" fmla="*/ 541526 h 1667221"/>
              <a:gd name="connsiteX473" fmla="*/ 1017325 w 1948239"/>
              <a:gd name="connsiteY473" fmla="*/ 547713 h 1667221"/>
              <a:gd name="connsiteX474" fmla="*/ 1016948 w 1948239"/>
              <a:gd name="connsiteY474" fmla="*/ 547389 h 1667221"/>
              <a:gd name="connsiteX475" fmla="*/ 1016410 w 1948239"/>
              <a:gd name="connsiteY475" fmla="*/ 541526 h 1667221"/>
              <a:gd name="connsiteX476" fmla="*/ 559098 w 1948239"/>
              <a:gd name="connsiteY476" fmla="*/ 530156 h 1667221"/>
              <a:gd name="connsiteX477" fmla="*/ 570566 w 1948239"/>
              <a:gd name="connsiteY477" fmla="*/ 531577 h 1667221"/>
              <a:gd name="connsiteX478" fmla="*/ 559098 w 1948239"/>
              <a:gd name="connsiteY478" fmla="*/ 530156 h 1667221"/>
              <a:gd name="connsiteX479" fmla="*/ 1055117 w 1948239"/>
              <a:gd name="connsiteY479" fmla="*/ 524470 h 1667221"/>
              <a:gd name="connsiteX480" fmla="*/ 1055117 w 1948239"/>
              <a:gd name="connsiteY480" fmla="*/ 537262 h 1667221"/>
              <a:gd name="connsiteX481" fmla="*/ 1055117 w 1948239"/>
              <a:gd name="connsiteY481" fmla="*/ 524470 h 1667221"/>
              <a:gd name="connsiteX482" fmla="*/ 1070886 w 1948239"/>
              <a:gd name="connsiteY482" fmla="*/ 508835 h 1667221"/>
              <a:gd name="connsiteX483" fmla="*/ 1059417 w 1948239"/>
              <a:gd name="connsiteY483" fmla="*/ 514522 h 1667221"/>
              <a:gd name="connsiteX484" fmla="*/ 1070886 w 1948239"/>
              <a:gd name="connsiteY484" fmla="*/ 521627 h 1667221"/>
              <a:gd name="connsiteX485" fmla="*/ 1082355 w 1948239"/>
              <a:gd name="connsiteY485" fmla="*/ 518785 h 1667221"/>
              <a:gd name="connsiteX486" fmla="*/ 1070886 w 1948239"/>
              <a:gd name="connsiteY486" fmla="*/ 508835 h 1667221"/>
              <a:gd name="connsiteX487" fmla="*/ 549062 w 1948239"/>
              <a:gd name="connsiteY487" fmla="*/ 508835 h 1667221"/>
              <a:gd name="connsiteX488" fmla="*/ 561965 w 1948239"/>
              <a:gd name="connsiteY488" fmla="*/ 523049 h 1667221"/>
              <a:gd name="connsiteX489" fmla="*/ 549062 w 1948239"/>
              <a:gd name="connsiteY489" fmla="*/ 508835 h 1667221"/>
              <a:gd name="connsiteX490" fmla="*/ 1893763 w 1948239"/>
              <a:gd name="connsiteY490" fmla="*/ 491780 h 1667221"/>
              <a:gd name="connsiteX491" fmla="*/ 1889462 w 1948239"/>
              <a:gd name="connsiteY491" fmla="*/ 507415 h 1667221"/>
              <a:gd name="connsiteX492" fmla="*/ 1895196 w 1948239"/>
              <a:gd name="connsiteY492" fmla="*/ 497465 h 1667221"/>
              <a:gd name="connsiteX493" fmla="*/ 1908099 w 1948239"/>
              <a:gd name="connsiteY493" fmla="*/ 565688 h 1667221"/>
              <a:gd name="connsiteX494" fmla="*/ 1896630 w 1948239"/>
              <a:gd name="connsiteY494" fmla="*/ 494622 h 1667221"/>
              <a:gd name="connsiteX495" fmla="*/ 1895196 w 1948239"/>
              <a:gd name="connsiteY495" fmla="*/ 497465 h 1667221"/>
              <a:gd name="connsiteX496" fmla="*/ 1083789 w 1948239"/>
              <a:gd name="connsiteY496" fmla="*/ 456247 h 1667221"/>
              <a:gd name="connsiteX497" fmla="*/ 1080922 w 1948239"/>
              <a:gd name="connsiteY497" fmla="*/ 467617 h 1667221"/>
              <a:gd name="connsiteX498" fmla="*/ 1089523 w 1948239"/>
              <a:gd name="connsiteY498" fmla="*/ 461931 h 1667221"/>
              <a:gd name="connsiteX499" fmla="*/ 1083789 w 1948239"/>
              <a:gd name="connsiteY499" fmla="*/ 456247 h 1667221"/>
              <a:gd name="connsiteX500" fmla="*/ 1146867 w 1948239"/>
              <a:gd name="connsiteY500" fmla="*/ 453404 h 1667221"/>
              <a:gd name="connsiteX501" fmla="*/ 1145432 w 1948239"/>
              <a:gd name="connsiteY501" fmla="*/ 460511 h 1667221"/>
              <a:gd name="connsiteX502" fmla="*/ 1146867 w 1948239"/>
              <a:gd name="connsiteY502" fmla="*/ 453404 h 1667221"/>
              <a:gd name="connsiteX503" fmla="*/ 1166937 w 1948239"/>
              <a:gd name="connsiteY503" fmla="*/ 451983 h 1667221"/>
              <a:gd name="connsiteX504" fmla="*/ 1154034 w 1948239"/>
              <a:gd name="connsiteY504" fmla="*/ 457667 h 1667221"/>
              <a:gd name="connsiteX505" fmla="*/ 1166937 w 1948239"/>
              <a:gd name="connsiteY505" fmla="*/ 451983 h 1667221"/>
              <a:gd name="connsiteX506" fmla="*/ 1079487 w 1948239"/>
              <a:gd name="connsiteY506" fmla="*/ 427820 h 1667221"/>
              <a:gd name="connsiteX507" fmla="*/ 1072320 w 1948239"/>
              <a:gd name="connsiteY507" fmla="*/ 436348 h 1667221"/>
              <a:gd name="connsiteX508" fmla="*/ 1079487 w 1948239"/>
              <a:gd name="connsiteY508" fmla="*/ 427820 h 1667221"/>
              <a:gd name="connsiteX509" fmla="*/ 1910965 w 1948239"/>
              <a:gd name="connsiteY509" fmla="*/ 420713 h 1667221"/>
              <a:gd name="connsiteX510" fmla="*/ 1928168 w 1948239"/>
              <a:gd name="connsiteY510" fmla="*/ 481830 h 1667221"/>
              <a:gd name="connsiteX511" fmla="*/ 1913832 w 1948239"/>
              <a:gd name="connsiteY511" fmla="*/ 440612 h 1667221"/>
              <a:gd name="connsiteX512" fmla="*/ 1910965 w 1948239"/>
              <a:gd name="connsiteY512" fmla="*/ 420713 h 1667221"/>
              <a:gd name="connsiteX513" fmla="*/ 1852189 w 1948239"/>
              <a:gd name="connsiteY513" fmla="*/ 412186 h 1667221"/>
              <a:gd name="connsiteX514" fmla="*/ 1857923 w 1948239"/>
              <a:gd name="connsiteY514" fmla="*/ 432084 h 1667221"/>
              <a:gd name="connsiteX515" fmla="*/ 1855056 w 1948239"/>
              <a:gd name="connsiteY515" fmla="*/ 450561 h 1667221"/>
              <a:gd name="connsiteX516" fmla="*/ 1857923 w 1948239"/>
              <a:gd name="connsiteY516" fmla="*/ 432084 h 1667221"/>
              <a:gd name="connsiteX517" fmla="*/ 1852189 w 1948239"/>
              <a:gd name="connsiteY517" fmla="*/ 412186 h 1667221"/>
              <a:gd name="connsiteX518" fmla="*/ 1862224 w 1948239"/>
              <a:gd name="connsiteY518" fmla="*/ 400815 h 1667221"/>
              <a:gd name="connsiteX519" fmla="*/ 1875126 w 1948239"/>
              <a:gd name="connsiteY519" fmla="*/ 464775 h 1667221"/>
              <a:gd name="connsiteX520" fmla="*/ 1875126 w 1948239"/>
              <a:gd name="connsiteY520" fmla="*/ 442033 h 1667221"/>
              <a:gd name="connsiteX521" fmla="*/ 1883727 w 1948239"/>
              <a:gd name="connsiteY521" fmla="*/ 484673 h 1667221"/>
              <a:gd name="connsiteX522" fmla="*/ 1885162 w 1948239"/>
              <a:gd name="connsiteY522" fmla="*/ 451983 h 1667221"/>
              <a:gd name="connsiteX523" fmla="*/ 1882294 w 1948239"/>
              <a:gd name="connsiteY523" fmla="*/ 439190 h 1667221"/>
              <a:gd name="connsiteX524" fmla="*/ 1876560 w 1948239"/>
              <a:gd name="connsiteY524" fmla="*/ 426398 h 1667221"/>
              <a:gd name="connsiteX525" fmla="*/ 1862224 w 1948239"/>
              <a:gd name="connsiteY525" fmla="*/ 400815 h 1667221"/>
              <a:gd name="connsiteX526" fmla="*/ 1092389 w 1948239"/>
              <a:gd name="connsiteY526" fmla="*/ 379495 h 1667221"/>
              <a:gd name="connsiteX527" fmla="*/ 1092389 w 1948239"/>
              <a:gd name="connsiteY527" fmla="*/ 385180 h 1667221"/>
              <a:gd name="connsiteX528" fmla="*/ 1096690 w 1948239"/>
              <a:gd name="connsiteY528" fmla="*/ 385180 h 1667221"/>
              <a:gd name="connsiteX529" fmla="*/ 1088089 w 1948239"/>
              <a:gd name="connsiteY529" fmla="*/ 390865 h 1667221"/>
              <a:gd name="connsiteX530" fmla="*/ 1108159 w 1948239"/>
              <a:gd name="connsiteY530" fmla="*/ 392287 h 1667221"/>
              <a:gd name="connsiteX531" fmla="*/ 1109593 w 1948239"/>
              <a:gd name="connsiteY531" fmla="*/ 397972 h 1667221"/>
              <a:gd name="connsiteX532" fmla="*/ 1109593 w 1948239"/>
              <a:gd name="connsiteY532" fmla="*/ 400815 h 1667221"/>
              <a:gd name="connsiteX533" fmla="*/ 1112461 w 1948239"/>
              <a:gd name="connsiteY533" fmla="*/ 400815 h 1667221"/>
              <a:gd name="connsiteX534" fmla="*/ 1109593 w 1948239"/>
              <a:gd name="connsiteY534" fmla="*/ 396551 h 1667221"/>
              <a:gd name="connsiteX535" fmla="*/ 1112461 w 1948239"/>
              <a:gd name="connsiteY535" fmla="*/ 395129 h 1667221"/>
              <a:gd name="connsiteX536" fmla="*/ 1108159 w 1948239"/>
              <a:gd name="connsiteY536" fmla="*/ 390865 h 1667221"/>
              <a:gd name="connsiteX537" fmla="*/ 1092389 w 1948239"/>
              <a:gd name="connsiteY537" fmla="*/ 379495 h 1667221"/>
              <a:gd name="connsiteX538" fmla="*/ 365563 w 1948239"/>
              <a:gd name="connsiteY538" fmla="*/ 379494 h 1667221"/>
              <a:gd name="connsiteX539" fmla="*/ 328290 w 1948239"/>
              <a:gd name="connsiteY539" fmla="*/ 403656 h 1667221"/>
              <a:gd name="connsiteX540" fmla="*/ 365563 w 1948239"/>
              <a:gd name="connsiteY540" fmla="*/ 379494 h 1667221"/>
              <a:gd name="connsiteX541" fmla="*/ 1879188 w 1948239"/>
              <a:gd name="connsiteY541" fmla="*/ 377955 h 1667221"/>
              <a:gd name="connsiteX542" fmla="*/ 1879427 w 1948239"/>
              <a:gd name="connsiteY542" fmla="*/ 378073 h 1667221"/>
              <a:gd name="connsiteX543" fmla="*/ 1879634 w 1948239"/>
              <a:gd name="connsiteY543" fmla="*/ 379503 h 1667221"/>
              <a:gd name="connsiteX544" fmla="*/ 1790545 w 1948239"/>
              <a:gd name="connsiteY544" fmla="*/ 370966 h 1667221"/>
              <a:gd name="connsiteX545" fmla="*/ 1806314 w 1948239"/>
              <a:gd name="connsiteY545" fmla="*/ 402236 h 1667221"/>
              <a:gd name="connsiteX546" fmla="*/ 1823517 w 1948239"/>
              <a:gd name="connsiteY546" fmla="*/ 426398 h 1667221"/>
              <a:gd name="connsiteX547" fmla="*/ 1813483 w 1948239"/>
              <a:gd name="connsiteY547" fmla="*/ 406500 h 1667221"/>
              <a:gd name="connsiteX548" fmla="*/ 1790545 w 1948239"/>
              <a:gd name="connsiteY548" fmla="*/ 370966 h 1667221"/>
              <a:gd name="connsiteX549" fmla="*/ 336892 w 1948239"/>
              <a:gd name="connsiteY549" fmla="*/ 370966 h 1667221"/>
              <a:gd name="connsiteX550" fmla="*/ 283848 w 1948239"/>
              <a:gd name="connsiteY550" fmla="*/ 419291 h 1667221"/>
              <a:gd name="connsiteX551" fmla="*/ 235106 w 1948239"/>
              <a:gd name="connsiteY551" fmla="*/ 449139 h 1667221"/>
              <a:gd name="connsiteX552" fmla="*/ 283848 w 1948239"/>
              <a:gd name="connsiteY552" fmla="*/ 407920 h 1667221"/>
              <a:gd name="connsiteX553" fmla="*/ 336892 w 1948239"/>
              <a:gd name="connsiteY553" fmla="*/ 370966 h 1667221"/>
              <a:gd name="connsiteX554" fmla="*/ 344956 w 1948239"/>
              <a:gd name="connsiteY554" fmla="*/ 363504 h 1667221"/>
              <a:gd name="connsiteX555" fmla="*/ 345493 w 1948239"/>
              <a:gd name="connsiteY555" fmla="*/ 363859 h 1667221"/>
              <a:gd name="connsiteX556" fmla="*/ 336891 w 1948239"/>
              <a:gd name="connsiteY556" fmla="*/ 369544 h 1667221"/>
              <a:gd name="connsiteX557" fmla="*/ 344956 w 1948239"/>
              <a:gd name="connsiteY557" fmla="*/ 363504 h 1667221"/>
              <a:gd name="connsiteX558" fmla="*/ 1134860 w 1948239"/>
              <a:gd name="connsiteY558" fmla="*/ 362794 h 1667221"/>
              <a:gd name="connsiteX559" fmla="*/ 1129664 w 1948239"/>
              <a:gd name="connsiteY559" fmla="*/ 365281 h 1667221"/>
              <a:gd name="connsiteX560" fmla="*/ 1138265 w 1948239"/>
              <a:gd name="connsiteY560" fmla="*/ 368125 h 1667221"/>
              <a:gd name="connsiteX561" fmla="*/ 1141132 w 1948239"/>
              <a:gd name="connsiteY561" fmla="*/ 366702 h 1667221"/>
              <a:gd name="connsiteX562" fmla="*/ 1134860 w 1948239"/>
              <a:gd name="connsiteY562" fmla="*/ 362794 h 1667221"/>
              <a:gd name="connsiteX563" fmla="*/ 364131 w 1948239"/>
              <a:gd name="connsiteY563" fmla="*/ 362438 h 1667221"/>
              <a:gd name="connsiteX564" fmla="*/ 344060 w 1948239"/>
              <a:gd name="connsiteY564" fmla="*/ 379493 h 1667221"/>
              <a:gd name="connsiteX565" fmla="*/ 342626 w 1948239"/>
              <a:gd name="connsiteY565" fmla="*/ 372388 h 1667221"/>
              <a:gd name="connsiteX566" fmla="*/ 1871519 w 1948239"/>
              <a:gd name="connsiteY566" fmla="*/ 361461 h 1667221"/>
              <a:gd name="connsiteX567" fmla="*/ 1875126 w 1948239"/>
              <a:gd name="connsiteY567" fmla="*/ 363859 h 1667221"/>
              <a:gd name="connsiteX568" fmla="*/ 1879188 w 1948239"/>
              <a:gd name="connsiteY568" fmla="*/ 377955 h 1667221"/>
              <a:gd name="connsiteX569" fmla="*/ 1876560 w 1948239"/>
              <a:gd name="connsiteY569" fmla="*/ 376653 h 1667221"/>
              <a:gd name="connsiteX570" fmla="*/ 1871519 w 1948239"/>
              <a:gd name="connsiteY570" fmla="*/ 361461 h 1667221"/>
              <a:gd name="connsiteX571" fmla="*/ 1769041 w 1948239"/>
              <a:gd name="connsiteY571" fmla="*/ 355332 h 1667221"/>
              <a:gd name="connsiteX572" fmla="*/ 1773342 w 1948239"/>
              <a:gd name="connsiteY572" fmla="*/ 368123 h 1667221"/>
              <a:gd name="connsiteX573" fmla="*/ 1777642 w 1948239"/>
              <a:gd name="connsiteY573" fmla="*/ 383758 h 1667221"/>
              <a:gd name="connsiteX574" fmla="*/ 1773342 w 1948239"/>
              <a:gd name="connsiteY574" fmla="*/ 368123 h 1667221"/>
              <a:gd name="connsiteX575" fmla="*/ 1781944 w 1948239"/>
              <a:gd name="connsiteY575" fmla="*/ 372389 h 1667221"/>
              <a:gd name="connsiteX576" fmla="*/ 1780509 w 1948239"/>
              <a:gd name="connsiteY576" fmla="*/ 368123 h 1667221"/>
              <a:gd name="connsiteX577" fmla="*/ 1769041 w 1948239"/>
              <a:gd name="connsiteY577" fmla="*/ 355332 h 1667221"/>
              <a:gd name="connsiteX578" fmla="*/ 1846455 w 1948239"/>
              <a:gd name="connsiteY578" fmla="*/ 302743 h 1667221"/>
              <a:gd name="connsiteX579" fmla="*/ 1852189 w 1948239"/>
              <a:gd name="connsiteY579" fmla="*/ 328326 h 1667221"/>
              <a:gd name="connsiteX580" fmla="*/ 1846455 w 1948239"/>
              <a:gd name="connsiteY580" fmla="*/ 331169 h 1667221"/>
              <a:gd name="connsiteX581" fmla="*/ 1846455 w 1948239"/>
              <a:gd name="connsiteY581" fmla="*/ 302743 h 1667221"/>
              <a:gd name="connsiteX582" fmla="*/ 434815 w 1948239"/>
              <a:gd name="connsiteY582" fmla="*/ 297805 h 1667221"/>
              <a:gd name="connsiteX583" fmla="*/ 420936 w 1948239"/>
              <a:gd name="connsiteY583" fmla="*/ 310205 h 1667221"/>
              <a:gd name="connsiteX584" fmla="*/ 410005 w 1948239"/>
              <a:gd name="connsiteY584" fmla="*/ 322642 h 1667221"/>
              <a:gd name="connsiteX585" fmla="*/ 408572 w 1948239"/>
              <a:gd name="connsiteY585" fmla="*/ 308428 h 1667221"/>
              <a:gd name="connsiteX586" fmla="*/ 422549 w 1948239"/>
              <a:gd name="connsiteY586" fmla="*/ 304697 h 1667221"/>
              <a:gd name="connsiteX587" fmla="*/ 1088089 w 1948239"/>
              <a:gd name="connsiteY587" fmla="*/ 294215 h 1667221"/>
              <a:gd name="connsiteX588" fmla="*/ 1105292 w 1948239"/>
              <a:gd name="connsiteY588" fmla="*/ 301322 h 1667221"/>
              <a:gd name="connsiteX589" fmla="*/ 1105292 w 1948239"/>
              <a:gd name="connsiteY589" fmla="*/ 309850 h 1667221"/>
              <a:gd name="connsiteX590" fmla="*/ 1122495 w 1948239"/>
              <a:gd name="connsiteY590" fmla="*/ 307006 h 1667221"/>
              <a:gd name="connsiteX591" fmla="*/ 1121061 w 1948239"/>
              <a:gd name="connsiteY591" fmla="*/ 312693 h 1667221"/>
              <a:gd name="connsiteX592" fmla="*/ 1123929 w 1948239"/>
              <a:gd name="connsiteY592" fmla="*/ 314113 h 1667221"/>
              <a:gd name="connsiteX593" fmla="*/ 1122495 w 1948239"/>
              <a:gd name="connsiteY593" fmla="*/ 318377 h 1667221"/>
              <a:gd name="connsiteX594" fmla="*/ 1151167 w 1948239"/>
              <a:gd name="connsiteY594" fmla="*/ 328327 h 1667221"/>
              <a:gd name="connsiteX595" fmla="*/ 1135396 w 1948239"/>
              <a:gd name="connsiteY595" fmla="*/ 331169 h 1667221"/>
              <a:gd name="connsiteX596" fmla="*/ 1141132 w 1948239"/>
              <a:gd name="connsiteY596" fmla="*/ 341119 h 1667221"/>
              <a:gd name="connsiteX597" fmla="*/ 1154034 w 1948239"/>
              <a:gd name="connsiteY597" fmla="*/ 338276 h 1667221"/>
              <a:gd name="connsiteX598" fmla="*/ 1168370 w 1948239"/>
              <a:gd name="connsiteY598" fmla="*/ 352490 h 1667221"/>
              <a:gd name="connsiteX599" fmla="*/ 1182705 w 1948239"/>
              <a:gd name="connsiteY599" fmla="*/ 383759 h 1667221"/>
              <a:gd name="connsiteX600" fmla="*/ 1164068 w 1948239"/>
              <a:gd name="connsiteY600" fmla="*/ 379495 h 1667221"/>
              <a:gd name="connsiteX601" fmla="*/ 1171237 w 1948239"/>
              <a:gd name="connsiteY601" fmla="*/ 389444 h 1667221"/>
              <a:gd name="connsiteX602" fmla="*/ 1156901 w 1948239"/>
              <a:gd name="connsiteY602" fmla="*/ 386601 h 1667221"/>
              <a:gd name="connsiteX603" fmla="*/ 1162635 w 1948239"/>
              <a:gd name="connsiteY603" fmla="*/ 393708 h 1667221"/>
              <a:gd name="connsiteX604" fmla="*/ 1179838 w 1948239"/>
              <a:gd name="connsiteY604" fmla="*/ 396551 h 1667221"/>
              <a:gd name="connsiteX605" fmla="*/ 1172671 w 1948239"/>
              <a:gd name="connsiteY605" fmla="*/ 405079 h 1667221"/>
              <a:gd name="connsiteX606" fmla="*/ 1179838 w 1948239"/>
              <a:gd name="connsiteY606" fmla="*/ 405079 h 1667221"/>
              <a:gd name="connsiteX607" fmla="*/ 1171237 w 1948239"/>
              <a:gd name="connsiteY607" fmla="*/ 444876 h 1667221"/>
              <a:gd name="connsiteX608" fmla="*/ 1178405 w 1948239"/>
              <a:gd name="connsiteY608" fmla="*/ 446297 h 1667221"/>
              <a:gd name="connsiteX609" fmla="*/ 1174104 w 1948239"/>
              <a:gd name="connsiteY609" fmla="*/ 450560 h 1667221"/>
              <a:gd name="connsiteX610" fmla="*/ 1178405 w 1948239"/>
              <a:gd name="connsiteY610" fmla="*/ 451983 h 1667221"/>
              <a:gd name="connsiteX611" fmla="*/ 1159768 w 1948239"/>
              <a:gd name="connsiteY611" fmla="*/ 477566 h 1667221"/>
              <a:gd name="connsiteX612" fmla="*/ 1169804 w 1948239"/>
              <a:gd name="connsiteY612" fmla="*/ 476145 h 1667221"/>
              <a:gd name="connsiteX613" fmla="*/ 1156901 w 1948239"/>
              <a:gd name="connsiteY613" fmla="*/ 481830 h 1667221"/>
              <a:gd name="connsiteX614" fmla="*/ 1169804 w 1948239"/>
              <a:gd name="connsiteY614" fmla="*/ 486094 h 1667221"/>
              <a:gd name="connsiteX615" fmla="*/ 1152601 w 1948239"/>
              <a:gd name="connsiteY615" fmla="*/ 504572 h 1667221"/>
              <a:gd name="connsiteX616" fmla="*/ 1159768 w 1948239"/>
              <a:gd name="connsiteY616" fmla="*/ 507415 h 1667221"/>
              <a:gd name="connsiteX617" fmla="*/ 1152601 w 1948239"/>
              <a:gd name="connsiteY617" fmla="*/ 510258 h 1667221"/>
              <a:gd name="connsiteX618" fmla="*/ 1158335 w 1948239"/>
              <a:gd name="connsiteY618" fmla="*/ 510258 h 1667221"/>
              <a:gd name="connsiteX619" fmla="*/ 1143999 w 1948239"/>
              <a:gd name="connsiteY619" fmla="*/ 524470 h 1667221"/>
              <a:gd name="connsiteX620" fmla="*/ 1161202 w 1948239"/>
              <a:gd name="connsiteY620" fmla="*/ 525892 h 1667221"/>
              <a:gd name="connsiteX621" fmla="*/ 1138265 w 1948239"/>
              <a:gd name="connsiteY621" fmla="*/ 537262 h 1667221"/>
              <a:gd name="connsiteX622" fmla="*/ 1149732 w 1948239"/>
              <a:gd name="connsiteY622" fmla="*/ 545791 h 1667221"/>
              <a:gd name="connsiteX623" fmla="*/ 1138265 w 1948239"/>
              <a:gd name="connsiteY623" fmla="*/ 548633 h 1667221"/>
              <a:gd name="connsiteX624" fmla="*/ 1143999 w 1948239"/>
              <a:gd name="connsiteY624" fmla="*/ 550055 h 1667221"/>
              <a:gd name="connsiteX625" fmla="*/ 1106725 w 1948239"/>
              <a:gd name="connsiteY625" fmla="*/ 616858 h 1667221"/>
              <a:gd name="connsiteX626" fmla="*/ 1109593 w 1948239"/>
              <a:gd name="connsiteY626" fmla="*/ 616858 h 1667221"/>
              <a:gd name="connsiteX627" fmla="*/ 1089523 w 1948239"/>
              <a:gd name="connsiteY627" fmla="*/ 625386 h 1667221"/>
              <a:gd name="connsiteX628" fmla="*/ 1102425 w 1948239"/>
              <a:gd name="connsiteY628" fmla="*/ 639598 h 1667221"/>
              <a:gd name="connsiteX629" fmla="*/ 1086656 w 1948239"/>
              <a:gd name="connsiteY629" fmla="*/ 645284 h 1667221"/>
              <a:gd name="connsiteX630" fmla="*/ 1099558 w 1948239"/>
              <a:gd name="connsiteY630" fmla="*/ 649548 h 1667221"/>
              <a:gd name="connsiteX631" fmla="*/ 1082355 w 1948239"/>
              <a:gd name="connsiteY631" fmla="*/ 687923 h 1667221"/>
              <a:gd name="connsiteX632" fmla="*/ 1076620 w 1948239"/>
              <a:gd name="connsiteY632" fmla="*/ 655233 h 1667221"/>
              <a:gd name="connsiteX633" fmla="*/ 1065152 w 1948239"/>
              <a:gd name="connsiteY633" fmla="*/ 682238 h 1667221"/>
              <a:gd name="connsiteX634" fmla="*/ 1072320 w 1948239"/>
              <a:gd name="connsiteY634" fmla="*/ 677974 h 1667221"/>
              <a:gd name="connsiteX635" fmla="*/ 1072320 w 1948239"/>
              <a:gd name="connsiteY635" fmla="*/ 703558 h 1667221"/>
              <a:gd name="connsiteX636" fmla="*/ 1046516 w 1948239"/>
              <a:gd name="connsiteY636" fmla="*/ 713508 h 1667221"/>
              <a:gd name="connsiteX637" fmla="*/ 1050816 w 1948239"/>
              <a:gd name="connsiteY637" fmla="*/ 720615 h 1667221"/>
              <a:gd name="connsiteX638" fmla="*/ 1060852 w 1948239"/>
              <a:gd name="connsiteY638" fmla="*/ 722035 h 1667221"/>
              <a:gd name="connsiteX639" fmla="*/ 1059417 w 1948239"/>
              <a:gd name="connsiteY639" fmla="*/ 724879 h 1667221"/>
              <a:gd name="connsiteX640" fmla="*/ 1086656 w 1948239"/>
              <a:gd name="connsiteY640" fmla="*/ 741934 h 1667221"/>
              <a:gd name="connsiteX641" fmla="*/ 1108159 w 1948239"/>
              <a:gd name="connsiteY641" fmla="*/ 758990 h 1667221"/>
              <a:gd name="connsiteX642" fmla="*/ 1112461 w 1948239"/>
              <a:gd name="connsiteY642" fmla="*/ 750462 h 1667221"/>
              <a:gd name="connsiteX643" fmla="*/ 1122495 w 1948239"/>
              <a:gd name="connsiteY643" fmla="*/ 760412 h 1667221"/>
              <a:gd name="connsiteX644" fmla="*/ 1122495 w 1948239"/>
              <a:gd name="connsiteY644" fmla="*/ 756148 h 1667221"/>
              <a:gd name="connsiteX645" fmla="*/ 1156901 w 1948239"/>
              <a:gd name="connsiteY645" fmla="*/ 777467 h 1667221"/>
              <a:gd name="connsiteX646" fmla="*/ 1154034 w 1948239"/>
              <a:gd name="connsiteY646" fmla="*/ 763253 h 1667221"/>
              <a:gd name="connsiteX647" fmla="*/ 1195608 w 1948239"/>
              <a:gd name="connsiteY647" fmla="*/ 790259 h 1667221"/>
              <a:gd name="connsiteX648" fmla="*/ 1197041 w 1948239"/>
              <a:gd name="connsiteY648" fmla="*/ 785995 h 1667221"/>
              <a:gd name="connsiteX649" fmla="*/ 1202776 w 1948239"/>
              <a:gd name="connsiteY649" fmla="*/ 797366 h 1667221"/>
              <a:gd name="connsiteX650" fmla="*/ 1205643 w 1948239"/>
              <a:gd name="connsiteY650" fmla="*/ 787417 h 1667221"/>
              <a:gd name="connsiteX651" fmla="*/ 1241483 w 1948239"/>
              <a:gd name="connsiteY651" fmla="*/ 821528 h 1667221"/>
              <a:gd name="connsiteX652" fmla="*/ 1247217 w 1948239"/>
              <a:gd name="connsiteY652" fmla="*/ 803052 h 1667221"/>
              <a:gd name="connsiteX653" fmla="*/ 1295959 w 1948239"/>
              <a:gd name="connsiteY653" fmla="*/ 838584 h 1667221"/>
              <a:gd name="connsiteX654" fmla="*/ 1301693 w 1948239"/>
              <a:gd name="connsiteY654" fmla="*/ 845691 h 1667221"/>
              <a:gd name="connsiteX655" fmla="*/ 1303126 w 1948239"/>
              <a:gd name="connsiteY655" fmla="*/ 844270 h 1667221"/>
              <a:gd name="connsiteX656" fmla="*/ 1298826 w 1948239"/>
              <a:gd name="connsiteY656" fmla="*/ 838584 h 1667221"/>
              <a:gd name="connsiteX657" fmla="*/ 1314595 w 1948239"/>
              <a:gd name="connsiteY657" fmla="*/ 855641 h 1667221"/>
              <a:gd name="connsiteX658" fmla="*/ 1327498 w 1948239"/>
              <a:gd name="connsiteY658" fmla="*/ 844270 h 1667221"/>
              <a:gd name="connsiteX659" fmla="*/ 1356170 w 1948239"/>
              <a:gd name="connsiteY659" fmla="*/ 859905 h 1667221"/>
              <a:gd name="connsiteX660" fmla="*/ 1357603 w 1948239"/>
              <a:gd name="connsiteY660" fmla="*/ 854219 h 1667221"/>
              <a:gd name="connsiteX661" fmla="*/ 1435016 w 1948239"/>
              <a:gd name="connsiteY661" fmla="*/ 895438 h 1667221"/>
              <a:gd name="connsiteX662" fmla="*/ 1460820 w 1948239"/>
              <a:gd name="connsiteY662" fmla="*/ 938078 h 1667221"/>
              <a:gd name="connsiteX663" fmla="*/ 1456520 w 1948239"/>
              <a:gd name="connsiteY663" fmla="*/ 916757 h 1667221"/>
              <a:gd name="connsiteX664" fmla="*/ 1469019 w 1948239"/>
              <a:gd name="connsiteY664" fmla="*/ 912161 h 1667221"/>
              <a:gd name="connsiteX665" fmla="*/ 1474695 w 1948239"/>
              <a:gd name="connsiteY665" fmla="*/ 917728 h 1667221"/>
              <a:gd name="connsiteX666" fmla="*/ 1474082 w 1948239"/>
              <a:gd name="connsiteY666" fmla="*/ 922799 h 1667221"/>
              <a:gd name="connsiteX667" fmla="*/ 1479458 w 1948239"/>
              <a:gd name="connsiteY667" fmla="*/ 929549 h 1667221"/>
              <a:gd name="connsiteX668" fmla="*/ 1483758 w 1948239"/>
              <a:gd name="connsiteY668" fmla="*/ 921021 h 1667221"/>
              <a:gd name="connsiteX669" fmla="*/ 1486625 w 1948239"/>
              <a:gd name="connsiteY669" fmla="*/ 935235 h 1667221"/>
              <a:gd name="connsiteX670" fmla="*/ 1558304 w 1948239"/>
              <a:gd name="connsiteY670" fmla="*/ 956555 h 1667221"/>
              <a:gd name="connsiteX671" fmla="*/ 1552570 w 1948239"/>
              <a:gd name="connsiteY671" fmla="*/ 965082 h 1667221"/>
              <a:gd name="connsiteX672" fmla="*/ 1582676 w 1948239"/>
              <a:gd name="connsiteY672" fmla="*/ 984981 h 1667221"/>
              <a:gd name="connsiteX673" fmla="*/ 1581241 w 1948239"/>
              <a:gd name="connsiteY673" fmla="*/ 980717 h 1667221"/>
              <a:gd name="connsiteX674" fmla="*/ 1614215 w 1948239"/>
              <a:gd name="connsiteY674" fmla="*/ 1011987 h 1667221"/>
              <a:gd name="connsiteX675" fmla="*/ 1595577 w 1948239"/>
              <a:gd name="connsiteY675" fmla="*/ 1009145 h 1667221"/>
              <a:gd name="connsiteX676" fmla="*/ 1611347 w 1948239"/>
              <a:gd name="connsiteY676" fmla="*/ 1016250 h 1667221"/>
              <a:gd name="connsiteX677" fmla="*/ 1604179 w 1948239"/>
              <a:gd name="connsiteY677" fmla="*/ 1027621 h 1667221"/>
              <a:gd name="connsiteX678" fmla="*/ 1591277 w 1948239"/>
              <a:gd name="connsiteY678" fmla="*/ 1010566 h 1667221"/>
              <a:gd name="connsiteX679" fmla="*/ 1591277 w 1948239"/>
              <a:gd name="connsiteY679" fmla="*/ 1017673 h 1667221"/>
              <a:gd name="connsiteX680" fmla="*/ 1574074 w 1948239"/>
              <a:gd name="connsiteY680" fmla="*/ 1002038 h 1667221"/>
              <a:gd name="connsiteX681" fmla="*/ 1585543 w 1948239"/>
              <a:gd name="connsiteY681" fmla="*/ 1006302 h 1667221"/>
              <a:gd name="connsiteX682" fmla="*/ 1565473 w 1948239"/>
              <a:gd name="connsiteY682" fmla="*/ 992088 h 1667221"/>
              <a:gd name="connsiteX683" fmla="*/ 1556871 w 1948239"/>
              <a:gd name="connsiteY683" fmla="*/ 1010566 h 1667221"/>
              <a:gd name="connsiteX684" fmla="*/ 1538234 w 1948239"/>
              <a:gd name="connsiteY684" fmla="*/ 976453 h 1667221"/>
              <a:gd name="connsiteX685" fmla="*/ 1542535 w 1948239"/>
              <a:gd name="connsiteY685" fmla="*/ 973612 h 1667221"/>
              <a:gd name="connsiteX686" fmla="*/ 1526765 w 1948239"/>
              <a:gd name="connsiteY686" fmla="*/ 960819 h 1667221"/>
              <a:gd name="connsiteX687" fmla="*/ 1531067 w 1948239"/>
              <a:gd name="connsiteY687" fmla="*/ 975032 h 1667221"/>
              <a:gd name="connsiteX688" fmla="*/ 1518164 w 1948239"/>
              <a:gd name="connsiteY688" fmla="*/ 962241 h 1667221"/>
              <a:gd name="connsiteX689" fmla="*/ 1539668 w 1948239"/>
              <a:gd name="connsiteY689" fmla="*/ 987824 h 1667221"/>
              <a:gd name="connsiteX690" fmla="*/ 1535367 w 1948239"/>
              <a:gd name="connsiteY690" fmla="*/ 999195 h 1667221"/>
              <a:gd name="connsiteX691" fmla="*/ 1459388 w 1948239"/>
              <a:gd name="connsiteY691" fmla="*/ 948027 h 1667221"/>
              <a:gd name="connsiteX692" fmla="*/ 1449352 w 1948239"/>
              <a:gd name="connsiteY692" fmla="*/ 962241 h 1667221"/>
              <a:gd name="connsiteX693" fmla="*/ 1433583 w 1948239"/>
              <a:gd name="connsiteY693" fmla="*/ 949449 h 1667221"/>
              <a:gd name="connsiteX694" fmla="*/ 1435016 w 1948239"/>
              <a:gd name="connsiteY694" fmla="*/ 969346 h 1667221"/>
              <a:gd name="connsiteX695" fmla="*/ 1392008 w 1948239"/>
              <a:gd name="connsiteY695" fmla="*/ 928128 h 1667221"/>
              <a:gd name="connsiteX696" fmla="*/ 1394876 w 1948239"/>
              <a:gd name="connsiteY696" fmla="*/ 938078 h 1667221"/>
              <a:gd name="connsiteX697" fmla="*/ 1364771 w 1948239"/>
              <a:gd name="connsiteY697" fmla="*/ 911073 h 1667221"/>
              <a:gd name="connsiteX698" fmla="*/ 1374805 w 1948239"/>
              <a:gd name="connsiteY698" fmla="*/ 938078 h 1667221"/>
              <a:gd name="connsiteX699" fmla="*/ 1366204 w 1948239"/>
              <a:gd name="connsiteY699" fmla="*/ 939499 h 1667221"/>
              <a:gd name="connsiteX700" fmla="*/ 1367638 w 1948239"/>
              <a:gd name="connsiteY700" fmla="*/ 949449 h 1667221"/>
              <a:gd name="connsiteX701" fmla="*/ 1360470 w 1948239"/>
              <a:gd name="connsiteY701" fmla="*/ 913916 h 1667221"/>
              <a:gd name="connsiteX702" fmla="*/ 1346134 w 1948239"/>
              <a:gd name="connsiteY702" fmla="*/ 921021 h 1667221"/>
              <a:gd name="connsiteX703" fmla="*/ 1311728 w 1948239"/>
              <a:gd name="connsiteY703" fmla="*/ 886910 h 1667221"/>
              <a:gd name="connsiteX704" fmla="*/ 1297392 w 1948239"/>
              <a:gd name="connsiteY704" fmla="*/ 892595 h 1667221"/>
              <a:gd name="connsiteX705" fmla="*/ 1314595 w 1948239"/>
              <a:gd name="connsiteY705" fmla="*/ 928128 h 1667221"/>
              <a:gd name="connsiteX706" fmla="*/ 1311728 w 1948239"/>
              <a:gd name="connsiteY706" fmla="*/ 913916 h 1667221"/>
              <a:gd name="connsiteX707" fmla="*/ 1334665 w 1948239"/>
              <a:gd name="connsiteY707" fmla="*/ 928128 h 1667221"/>
              <a:gd name="connsiteX708" fmla="*/ 1317462 w 1948239"/>
              <a:gd name="connsiteY708" fmla="*/ 919601 h 1667221"/>
              <a:gd name="connsiteX709" fmla="*/ 1324631 w 1948239"/>
              <a:gd name="connsiteY709" fmla="*/ 932392 h 1667221"/>
              <a:gd name="connsiteX710" fmla="*/ 1300259 w 1948239"/>
              <a:gd name="connsiteY710" fmla="*/ 928128 h 1667221"/>
              <a:gd name="connsiteX711" fmla="*/ 1301693 w 1948239"/>
              <a:gd name="connsiteY711" fmla="*/ 929549 h 1667221"/>
              <a:gd name="connsiteX712" fmla="*/ 1278756 w 1948239"/>
              <a:gd name="connsiteY712" fmla="*/ 912494 h 1667221"/>
              <a:gd name="connsiteX713" fmla="*/ 1295959 w 1948239"/>
              <a:gd name="connsiteY713" fmla="*/ 903966 h 1667221"/>
              <a:gd name="connsiteX714" fmla="*/ 1221413 w 1948239"/>
              <a:gd name="connsiteY714" fmla="*/ 868433 h 1667221"/>
              <a:gd name="connsiteX715" fmla="*/ 1230014 w 1948239"/>
              <a:gd name="connsiteY715" fmla="*/ 885488 h 1667221"/>
              <a:gd name="connsiteX716" fmla="*/ 1204210 w 1948239"/>
              <a:gd name="connsiteY716" fmla="*/ 882646 h 1667221"/>
              <a:gd name="connsiteX717" fmla="*/ 1211377 w 1948239"/>
              <a:gd name="connsiteY717" fmla="*/ 895438 h 1667221"/>
              <a:gd name="connsiteX718" fmla="*/ 1214244 w 1948239"/>
              <a:gd name="connsiteY718" fmla="*/ 898281 h 1667221"/>
              <a:gd name="connsiteX719" fmla="*/ 1214244 w 1948239"/>
              <a:gd name="connsiteY719" fmla="*/ 903966 h 1667221"/>
              <a:gd name="connsiteX720" fmla="*/ 1194174 w 1948239"/>
              <a:gd name="connsiteY720" fmla="*/ 874117 h 1667221"/>
              <a:gd name="connsiteX721" fmla="*/ 1184140 w 1948239"/>
              <a:gd name="connsiteY721" fmla="*/ 884067 h 1667221"/>
              <a:gd name="connsiteX722" fmla="*/ 1189874 w 1948239"/>
              <a:gd name="connsiteY722" fmla="*/ 871276 h 1667221"/>
              <a:gd name="connsiteX723" fmla="*/ 1175538 w 1948239"/>
              <a:gd name="connsiteY723" fmla="*/ 864169 h 1667221"/>
              <a:gd name="connsiteX724" fmla="*/ 1178405 w 1948239"/>
              <a:gd name="connsiteY724" fmla="*/ 882646 h 1667221"/>
              <a:gd name="connsiteX725" fmla="*/ 1159768 w 1948239"/>
              <a:gd name="connsiteY725" fmla="*/ 859905 h 1667221"/>
              <a:gd name="connsiteX726" fmla="*/ 1159768 w 1948239"/>
              <a:gd name="connsiteY726" fmla="*/ 862748 h 1667221"/>
              <a:gd name="connsiteX727" fmla="*/ 1152601 w 1948239"/>
              <a:gd name="connsiteY727" fmla="*/ 857062 h 1667221"/>
              <a:gd name="connsiteX728" fmla="*/ 1151636 w 1948239"/>
              <a:gd name="connsiteY728" fmla="*/ 862322 h 1667221"/>
              <a:gd name="connsiteX729" fmla="*/ 1144906 w 1948239"/>
              <a:gd name="connsiteY729" fmla="*/ 858145 h 1667221"/>
              <a:gd name="connsiteX730" fmla="*/ 1135935 w 1948239"/>
              <a:gd name="connsiteY730" fmla="*/ 846802 h 1667221"/>
              <a:gd name="connsiteX731" fmla="*/ 1125761 w 1948239"/>
              <a:gd name="connsiteY731" fmla="*/ 849836 h 1667221"/>
              <a:gd name="connsiteX732" fmla="*/ 1125362 w 1948239"/>
              <a:gd name="connsiteY732" fmla="*/ 849955 h 1667221"/>
              <a:gd name="connsiteX733" fmla="*/ 1121061 w 1948239"/>
              <a:gd name="connsiteY733" fmla="*/ 841427 h 1667221"/>
              <a:gd name="connsiteX734" fmla="*/ 1118195 w 1948239"/>
              <a:gd name="connsiteY734" fmla="*/ 845691 h 1667221"/>
              <a:gd name="connsiteX735" fmla="*/ 1113893 w 1948239"/>
              <a:gd name="connsiteY735" fmla="*/ 837163 h 1667221"/>
              <a:gd name="connsiteX736" fmla="*/ 1102806 w 1948239"/>
              <a:gd name="connsiteY736" fmla="*/ 845758 h 1667221"/>
              <a:gd name="connsiteX737" fmla="*/ 1101310 w 1948239"/>
              <a:gd name="connsiteY737" fmla="*/ 847690 h 1667221"/>
              <a:gd name="connsiteX738" fmla="*/ 1099558 w 1948239"/>
              <a:gd name="connsiteY738" fmla="*/ 849955 h 1667221"/>
              <a:gd name="connsiteX739" fmla="*/ 1090956 w 1948239"/>
              <a:gd name="connsiteY739" fmla="*/ 857062 h 1667221"/>
              <a:gd name="connsiteX740" fmla="*/ 1080922 w 1948239"/>
              <a:gd name="connsiteY740" fmla="*/ 842849 h 1667221"/>
              <a:gd name="connsiteX741" fmla="*/ 1070886 w 1948239"/>
              <a:gd name="connsiteY741" fmla="*/ 798787 h 1667221"/>
              <a:gd name="connsiteX742" fmla="*/ 1062284 w 1948239"/>
              <a:gd name="connsiteY742" fmla="*/ 804473 h 1667221"/>
              <a:gd name="connsiteX743" fmla="*/ 1043649 w 1948239"/>
              <a:gd name="connsiteY743" fmla="*/ 810158 h 1667221"/>
              <a:gd name="connsiteX744" fmla="*/ 1046516 w 1948239"/>
              <a:gd name="connsiteY744" fmla="*/ 815844 h 1667221"/>
              <a:gd name="connsiteX745" fmla="*/ 1040781 w 1948239"/>
              <a:gd name="connsiteY745" fmla="*/ 810158 h 1667221"/>
              <a:gd name="connsiteX746" fmla="*/ 1036480 w 1948239"/>
              <a:gd name="connsiteY746" fmla="*/ 817265 h 1667221"/>
              <a:gd name="connsiteX747" fmla="*/ 1027879 w 1948239"/>
              <a:gd name="connsiteY747" fmla="*/ 808737 h 1667221"/>
              <a:gd name="connsiteX748" fmla="*/ 1027879 w 1948239"/>
              <a:gd name="connsiteY748" fmla="*/ 822951 h 1667221"/>
              <a:gd name="connsiteX749" fmla="*/ 1017844 w 1948239"/>
              <a:gd name="connsiteY749" fmla="*/ 811580 h 1667221"/>
              <a:gd name="connsiteX750" fmla="*/ 1013543 w 1948239"/>
              <a:gd name="connsiteY750" fmla="*/ 820108 h 1667221"/>
              <a:gd name="connsiteX751" fmla="*/ 1003508 w 1948239"/>
              <a:gd name="connsiteY751" fmla="*/ 804473 h 1667221"/>
              <a:gd name="connsiteX752" fmla="*/ 1019277 w 1948239"/>
              <a:gd name="connsiteY752" fmla="*/ 801630 h 1667221"/>
              <a:gd name="connsiteX753" fmla="*/ 1013543 w 1948239"/>
              <a:gd name="connsiteY753" fmla="*/ 791681 h 1667221"/>
              <a:gd name="connsiteX754" fmla="*/ 990605 w 1948239"/>
              <a:gd name="connsiteY754" fmla="*/ 791681 h 1667221"/>
              <a:gd name="connsiteX755" fmla="*/ 992038 w 1948239"/>
              <a:gd name="connsiteY755" fmla="*/ 795945 h 1667221"/>
              <a:gd name="connsiteX756" fmla="*/ 997774 w 1948239"/>
              <a:gd name="connsiteY756" fmla="*/ 797366 h 1667221"/>
              <a:gd name="connsiteX757" fmla="*/ 983438 w 1948239"/>
              <a:gd name="connsiteY757" fmla="*/ 815844 h 1667221"/>
              <a:gd name="connsiteX758" fmla="*/ 969102 w 1948239"/>
              <a:gd name="connsiteY758" fmla="*/ 828635 h 1667221"/>
              <a:gd name="connsiteX759" fmla="*/ 977702 w 1948239"/>
              <a:gd name="connsiteY759" fmla="*/ 832899 h 1667221"/>
              <a:gd name="connsiteX760" fmla="*/ 969102 w 1948239"/>
              <a:gd name="connsiteY760" fmla="*/ 838584 h 1667221"/>
              <a:gd name="connsiteX761" fmla="*/ 973402 w 1948239"/>
              <a:gd name="connsiteY761" fmla="*/ 840006 h 1667221"/>
              <a:gd name="connsiteX762" fmla="*/ 954767 w 1948239"/>
              <a:gd name="connsiteY762" fmla="*/ 861326 h 1667221"/>
              <a:gd name="connsiteX763" fmla="*/ 969102 w 1948239"/>
              <a:gd name="connsiteY763" fmla="*/ 862748 h 1667221"/>
              <a:gd name="connsiteX764" fmla="*/ 944731 w 1948239"/>
              <a:gd name="connsiteY764" fmla="*/ 889752 h 1667221"/>
              <a:gd name="connsiteX765" fmla="*/ 949031 w 1948239"/>
              <a:gd name="connsiteY765" fmla="*/ 891174 h 1667221"/>
              <a:gd name="connsiteX766" fmla="*/ 938996 w 1948239"/>
              <a:gd name="connsiteY766" fmla="*/ 894017 h 1667221"/>
              <a:gd name="connsiteX767" fmla="*/ 949031 w 1948239"/>
              <a:gd name="connsiteY767" fmla="*/ 898281 h 1667221"/>
              <a:gd name="connsiteX768" fmla="*/ 917493 w 1948239"/>
              <a:gd name="connsiteY768" fmla="*/ 919601 h 1667221"/>
              <a:gd name="connsiteX769" fmla="*/ 934695 w 1948239"/>
              <a:gd name="connsiteY769" fmla="*/ 926708 h 1667221"/>
              <a:gd name="connsiteX770" fmla="*/ 903158 w 1948239"/>
              <a:gd name="connsiteY770" fmla="*/ 956555 h 1667221"/>
              <a:gd name="connsiteX771" fmla="*/ 895989 w 1948239"/>
              <a:gd name="connsiteY771" fmla="*/ 959398 h 1667221"/>
              <a:gd name="connsiteX772" fmla="*/ 897423 w 1948239"/>
              <a:gd name="connsiteY772" fmla="*/ 960819 h 1667221"/>
              <a:gd name="connsiteX773" fmla="*/ 901723 w 1948239"/>
              <a:gd name="connsiteY773" fmla="*/ 959398 h 1667221"/>
              <a:gd name="connsiteX774" fmla="*/ 885955 w 1948239"/>
              <a:gd name="connsiteY774" fmla="*/ 967925 h 1667221"/>
              <a:gd name="connsiteX775" fmla="*/ 897423 w 1948239"/>
              <a:gd name="connsiteY775" fmla="*/ 979296 h 1667221"/>
              <a:gd name="connsiteX776" fmla="*/ 884520 w 1948239"/>
              <a:gd name="connsiteY776" fmla="*/ 997774 h 1667221"/>
              <a:gd name="connsiteX777" fmla="*/ 890255 w 1948239"/>
              <a:gd name="connsiteY777" fmla="*/ 1000616 h 1667221"/>
              <a:gd name="connsiteX778" fmla="*/ 854416 w 1948239"/>
              <a:gd name="connsiteY778" fmla="*/ 1050363 h 1667221"/>
              <a:gd name="connsiteX779" fmla="*/ 815708 w 1948239"/>
              <a:gd name="connsiteY779" fmla="*/ 1061734 h 1667221"/>
              <a:gd name="connsiteX780" fmla="*/ 835778 w 1948239"/>
              <a:gd name="connsiteY780" fmla="*/ 1063155 h 1667221"/>
              <a:gd name="connsiteX781" fmla="*/ 834346 w 1948239"/>
              <a:gd name="connsiteY781" fmla="*/ 1075946 h 1667221"/>
              <a:gd name="connsiteX782" fmla="*/ 838646 w 1948239"/>
              <a:gd name="connsiteY782" fmla="*/ 1077368 h 1667221"/>
              <a:gd name="connsiteX783" fmla="*/ 824310 w 1948239"/>
              <a:gd name="connsiteY783" fmla="*/ 1077368 h 1667221"/>
              <a:gd name="connsiteX784" fmla="*/ 832911 w 1948239"/>
              <a:gd name="connsiteY784" fmla="*/ 1083053 h 1667221"/>
              <a:gd name="connsiteX785" fmla="*/ 818575 w 1948239"/>
              <a:gd name="connsiteY785" fmla="*/ 1081632 h 1667221"/>
              <a:gd name="connsiteX786" fmla="*/ 799940 w 1948239"/>
              <a:gd name="connsiteY786" fmla="*/ 1129957 h 1667221"/>
              <a:gd name="connsiteX787" fmla="*/ 792771 w 1948239"/>
              <a:gd name="connsiteY787" fmla="*/ 1124273 h 1667221"/>
              <a:gd name="connsiteX788" fmla="*/ 775568 w 1948239"/>
              <a:gd name="connsiteY788" fmla="*/ 1142749 h 1667221"/>
              <a:gd name="connsiteX789" fmla="*/ 779869 w 1948239"/>
              <a:gd name="connsiteY789" fmla="*/ 1142749 h 1667221"/>
              <a:gd name="connsiteX790" fmla="*/ 766966 w 1948239"/>
              <a:gd name="connsiteY790" fmla="*/ 1154120 h 1667221"/>
              <a:gd name="connsiteX791" fmla="*/ 738295 w 1948239"/>
              <a:gd name="connsiteY791" fmla="*/ 1161227 h 1667221"/>
              <a:gd name="connsiteX792" fmla="*/ 729693 w 1948239"/>
              <a:gd name="connsiteY792" fmla="*/ 1139907 h 1667221"/>
              <a:gd name="connsiteX793" fmla="*/ 735428 w 1948239"/>
              <a:gd name="connsiteY793" fmla="*/ 1147013 h 1667221"/>
              <a:gd name="connsiteX794" fmla="*/ 744029 w 1948239"/>
              <a:gd name="connsiteY794" fmla="*/ 1145592 h 1667221"/>
              <a:gd name="connsiteX795" fmla="*/ 733995 w 1948239"/>
              <a:gd name="connsiteY795" fmla="*/ 1135643 h 1667221"/>
              <a:gd name="connsiteX796" fmla="*/ 742596 w 1948239"/>
              <a:gd name="connsiteY796" fmla="*/ 1129957 h 1667221"/>
              <a:gd name="connsiteX797" fmla="*/ 732560 w 1948239"/>
              <a:gd name="connsiteY797" fmla="*/ 1132800 h 1667221"/>
              <a:gd name="connsiteX798" fmla="*/ 731128 w 1948239"/>
              <a:gd name="connsiteY798" fmla="*/ 1128536 h 1667221"/>
              <a:gd name="connsiteX799" fmla="*/ 754065 w 1948239"/>
              <a:gd name="connsiteY799" fmla="*/ 1122850 h 1667221"/>
              <a:gd name="connsiteX800" fmla="*/ 749763 w 1948239"/>
              <a:gd name="connsiteY800" fmla="*/ 1118586 h 1667221"/>
              <a:gd name="connsiteX801" fmla="*/ 781302 w 1948239"/>
              <a:gd name="connsiteY801" fmla="*/ 1112902 h 1667221"/>
              <a:gd name="connsiteX802" fmla="*/ 784169 w 1948239"/>
              <a:gd name="connsiteY802" fmla="*/ 1117166 h 1667221"/>
              <a:gd name="connsiteX803" fmla="*/ 795638 w 1948239"/>
              <a:gd name="connsiteY803" fmla="*/ 1108638 h 1667221"/>
              <a:gd name="connsiteX804" fmla="*/ 787685 w 1948239"/>
              <a:gd name="connsiteY804" fmla="*/ 1107095 h 1667221"/>
              <a:gd name="connsiteX805" fmla="*/ 792771 w 1948239"/>
              <a:gd name="connsiteY805" fmla="*/ 1101531 h 1667221"/>
              <a:gd name="connsiteX806" fmla="*/ 768401 w 1948239"/>
              <a:gd name="connsiteY806" fmla="*/ 1111479 h 1667221"/>
              <a:gd name="connsiteX807" fmla="*/ 758365 w 1948239"/>
              <a:gd name="connsiteY807" fmla="*/ 1105795 h 1667221"/>
              <a:gd name="connsiteX808" fmla="*/ 786679 w 1948239"/>
              <a:gd name="connsiteY808" fmla="*/ 1086252 h 1667221"/>
              <a:gd name="connsiteX809" fmla="*/ 801661 w 1948239"/>
              <a:gd name="connsiteY809" fmla="*/ 1064121 h 1667221"/>
              <a:gd name="connsiteX810" fmla="*/ 797967 w 1948239"/>
              <a:gd name="connsiteY810" fmla="*/ 1067241 h 1667221"/>
              <a:gd name="connsiteX811" fmla="*/ 789903 w 1948239"/>
              <a:gd name="connsiteY811" fmla="*/ 1070261 h 1667221"/>
              <a:gd name="connsiteX812" fmla="*/ 787036 w 1948239"/>
              <a:gd name="connsiteY812" fmla="*/ 1063155 h 1667221"/>
              <a:gd name="connsiteX813" fmla="*/ 802315 w 1948239"/>
              <a:gd name="connsiteY813" fmla="*/ 1063155 h 1667221"/>
              <a:gd name="connsiteX814" fmla="*/ 804240 w 1948239"/>
              <a:gd name="connsiteY814" fmla="*/ 1060311 h 1667221"/>
              <a:gd name="connsiteX815" fmla="*/ 791338 w 1948239"/>
              <a:gd name="connsiteY815" fmla="*/ 1050363 h 1667221"/>
              <a:gd name="connsiteX816" fmla="*/ 802807 w 1948239"/>
              <a:gd name="connsiteY816" fmla="*/ 1041835 h 1667221"/>
              <a:gd name="connsiteX817" fmla="*/ 784169 w 1948239"/>
              <a:gd name="connsiteY817" fmla="*/ 1038992 h 1667221"/>
              <a:gd name="connsiteX818" fmla="*/ 821443 w 1948239"/>
              <a:gd name="connsiteY818" fmla="*/ 1014830 h 1667221"/>
              <a:gd name="connsiteX819" fmla="*/ 812841 w 1948239"/>
              <a:gd name="connsiteY819" fmla="*/ 1014830 h 1667221"/>
              <a:gd name="connsiteX820" fmla="*/ 837213 w 1948239"/>
              <a:gd name="connsiteY820" fmla="*/ 997774 h 1667221"/>
              <a:gd name="connsiteX821" fmla="*/ 811408 w 1948239"/>
              <a:gd name="connsiteY821" fmla="*/ 999195 h 1667221"/>
              <a:gd name="connsiteX822" fmla="*/ 809974 w 1948239"/>
              <a:gd name="connsiteY822" fmla="*/ 992088 h 1667221"/>
              <a:gd name="connsiteX823" fmla="*/ 799940 w 1948239"/>
              <a:gd name="connsiteY823" fmla="*/ 990667 h 1667221"/>
              <a:gd name="connsiteX824" fmla="*/ 834346 w 1948239"/>
              <a:gd name="connsiteY824" fmla="*/ 992088 h 1667221"/>
              <a:gd name="connsiteX825" fmla="*/ 827177 w 1948239"/>
              <a:gd name="connsiteY825" fmla="*/ 980717 h 1667221"/>
              <a:gd name="connsiteX826" fmla="*/ 857283 w 1948239"/>
              <a:gd name="connsiteY826" fmla="*/ 960819 h 1667221"/>
              <a:gd name="connsiteX827" fmla="*/ 851549 w 1948239"/>
              <a:gd name="connsiteY827" fmla="*/ 948027 h 1667221"/>
              <a:gd name="connsiteX828" fmla="*/ 818575 w 1948239"/>
              <a:gd name="connsiteY828" fmla="*/ 953713 h 1667221"/>
              <a:gd name="connsiteX829" fmla="*/ 832911 w 1948239"/>
              <a:gd name="connsiteY829" fmla="*/ 955134 h 1667221"/>
              <a:gd name="connsiteX830" fmla="*/ 821443 w 1948239"/>
              <a:gd name="connsiteY830" fmla="*/ 969346 h 1667221"/>
              <a:gd name="connsiteX831" fmla="*/ 828611 w 1948239"/>
              <a:gd name="connsiteY831" fmla="*/ 957977 h 1667221"/>
              <a:gd name="connsiteX832" fmla="*/ 817143 w 1948239"/>
              <a:gd name="connsiteY832" fmla="*/ 960819 h 1667221"/>
              <a:gd name="connsiteX833" fmla="*/ 820010 w 1948239"/>
              <a:gd name="connsiteY833" fmla="*/ 943763 h 1667221"/>
              <a:gd name="connsiteX834" fmla="*/ 818575 w 1948239"/>
              <a:gd name="connsiteY834" fmla="*/ 943763 h 1667221"/>
              <a:gd name="connsiteX835" fmla="*/ 834346 w 1948239"/>
              <a:gd name="connsiteY835" fmla="*/ 929549 h 1667221"/>
              <a:gd name="connsiteX836" fmla="*/ 842947 w 1948239"/>
              <a:gd name="connsiteY836" fmla="*/ 943763 h 1667221"/>
              <a:gd name="connsiteX837" fmla="*/ 873052 w 1948239"/>
              <a:gd name="connsiteY837" fmla="*/ 894017 h 1667221"/>
              <a:gd name="connsiteX838" fmla="*/ 857283 w 1948239"/>
              <a:gd name="connsiteY838" fmla="*/ 896859 h 1667221"/>
              <a:gd name="connsiteX839" fmla="*/ 858716 w 1948239"/>
              <a:gd name="connsiteY839" fmla="*/ 878383 h 1667221"/>
              <a:gd name="connsiteX840" fmla="*/ 847247 w 1948239"/>
              <a:gd name="connsiteY840" fmla="*/ 881224 h 1667221"/>
              <a:gd name="connsiteX841" fmla="*/ 848681 w 1948239"/>
              <a:gd name="connsiteY841" fmla="*/ 881224 h 1667221"/>
              <a:gd name="connsiteX842" fmla="*/ 842947 w 1948239"/>
              <a:gd name="connsiteY842" fmla="*/ 879803 h 1667221"/>
              <a:gd name="connsiteX843" fmla="*/ 870184 w 1948239"/>
              <a:gd name="connsiteY843" fmla="*/ 871276 h 1667221"/>
              <a:gd name="connsiteX844" fmla="*/ 860150 w 1948239"/>
              <a:gd name="connsiteY844" fmla="*/ 862748 h 1667221"/>
              <a:gd name="connsiteX845" fmla="*/ 871619 w 1948239"/>
              <a:gd name="connsiteY845" fmla="*/ 869853 h 1667221"/>
              <a:gd name="connsiteX846" fmla="*/ 877353 w 1948239"/>
              <a:gd name="connsiteY846" fmla="*/ 861326 h 1667221"/>
              <a:gd name="connsiteX847" fmla="*/ 860150 w 1948239"/>
              <a:gd name="connsiteY847" fmla="*/ 859905 h 1667221"/>
              <a:gd name="connsiteX848" fmla="*/ 881653 w 1948239"/>
              <a:gd name="connsiteY848" fmla="*/ 849955 h 1667221"/>
              <a:gd name="connsiteX849" fmla="*/ 878786 w 1948239"/>
              <a:gd name="connsiteY849" fmla="*/ 849955 h 1667221"/>
              <a:gd name="connsiteX850" fmla="*/ 884520 w 1948239"/>
              <a:gd name="connsiteY850" fmla="*/ 845691 h 1667221"/>
              <a:gd name="connsiteX851" fmla="*/ 875919 w 1948239"/>
              <a:gd name="connsiteY851" fmla="*/ 847113 h 1667221"/>
              <a:gd name="connsiteX852" fmla="*/ 888822 w 1948239"/>
              <a:gd name="connsiteY852" fmla="*/ 825792 h 1667221"/>
              <a:gd name="connsiteX853" fmla="*/ 891689 w 1948239"/>
              <a:gd name="connsiteY853" fmla="*/ 821528 h 1667221"/>
              <a:gd name="connsiteX854" fmla="*/ 887387 w 1948239"/>
              <a:gd name="connsiteY854" fmla="*/ 818685 h 1667221"/>
              <a:gd name="connsiteX855" fmla="*/ 895989 w 1948239"/>
              <a:gd name="connsiteY855" fmla="*/ 817265 h 1667221"/>
              <a:gd name="connsiteX856" fmla="*/ 883087 w 1948239"/>
              <a:gd name="connsiteY856" fmla="*/ 804473 h 1667221"/>
              <a:gd name="connsiteX857" fmla="*/ 875919 w 1948239"/>
              <a:gd name="connsiteY857" fmla="*/ 797366 h 1667221"/>
              <a:gd name="connsiteX858" fmla="*/ 888822 w 1948239"/>
              <a:gd name="connsiteY858" fmla="*/ 791681 h 1667221"/>
              <a:gd name="connsiteX859" fmla="*/ 930395 w 1948239"/>
              <a:gd name="connsiteY859" fmla="*/ 791681 h 1667221"/>
              <a:gd name="connsiteX860" fmla="*/ 924661 w 1948239"/>
              <a:gd name="connsiteY860" fmla="*/ 784574 h 1667221"/>
              <a:gd name="connsiteX861" fmla="*/ 921793 w 1948239"/>
              <a:gd name="connsiteY861" fmla="*/ 778888 h 1667221"/>
              <a:gd name="connsiteX862" fmla="*/ 913192 w 1948239"/>
              <a:gd name="connsiteY862" fmla="*/ 778888 h 1667221"/>
              <a:gd name="connsiteX863" fmla="*/ 916059 w 1948239"/>
              <a:gd name="connsiteY863" fmla="*/ 776047 h 1667221"/>
              <a:gd name="connsiteX864" fmla="*/ 916059 w 1948239"/>
              <a:gd name="connsiteY864" fmla="*/ 773203 h 1667221"/>
              <a:gd name="connsiteX865" fmla="*/ 916059 w 1948239"/>
              <a:gd name="connsiteY865" fmla="*/ 770360 h 1667221"/>
              <a:gd name="connsiteX866" fmla="*/ 911759 w 1948239"/>
              <a:gd name="connsiteY866" fmla="*/ 771783 h 1667221"/>
              <a:gd name="connsiteX867" fmla="*/ 908892 w 1948239"/>
              <a:gd name="connsiteY867" fmla="*/ 776047 h 1667221"/>
              <a:gd name="connsiteX868" fmla="*/ 874486 w 1948239"/>
              <a:gd name="connsiteY868" fmla="*/ 749041 h 1667221"/>
              <a:gd name="connsiteX869" fmla="*/ 884520 w 1948239"/>
              <a:gd name="connsiteY869" fmla="*/ 760412 h 1667221"/>
              <a:gd name="connsiteX870" fmla="*/ 898856 w 1948239"/>
              <a:gd name="connsiteY870" fmla="*/ 736249 h 1667221"/>
              <a:gd name="connsiteX871" fmla="*/ 847247 w 1948239"/>
              <a:gd name="connsiteY871" fmla="*/ 700716 h 1667221"/>
              <a:gd name="connsiteX872" fmla="*/ 850473 w 1948239"/>
              <a:gd name="connsiteY872" fmla="*/ 710843 h 1667221"/>
              <a:gd name="connsiteX873" fmla="*/ 850774 w 1948239"/>
              <a:gd name="connsiteY873" fmla="*/ 713968 h 1667221"/>
              <a:gd name="connsiteX874" fmla="*/ 845814 w 1948239"/>
              <a:gd name="connsiteY874" fmla="*/ 707822 h 1667221"/>
              <a:gd name="connsiteX875" fmla="*/ 844380 w 1948239"/>
              <a:gd name="connsiteY875" fmla="*/ 709244 h 1667221"/>
              <a:gd name="connsiteX876" fmla="*/ 850810 w 1948239"/>
              <a:gd name="connsiteY876" fmla="*/ 714342 h 1667221"/>
              <a:gd name="connsiteX877" fmla="*/ 851549 w 1948239"/>
              <a:gd name="connsiteY877" fmla="*/ 722035 h 1667221"/>
              <a:gd name="connsiteX878" fmla="*/ 820010 w 1948239"/>
              <a:gd name="connsiteY878" fmla="*/ 677974 h 1667221"/>
              <a:gd name="connsiteX879" fmla="*/ 817143 w 1948239"/>
              <a:gd name="connsiteY879" fmla="*/ 692188 h 1667221"/>
              <a:gd name="connsiteX880" fmla="*/ 798505 w 1948239"/>
              <a:gd name="connsiteY880" fmla="*/ 685081 h 1667221"/>
              <a:gd name="connsiteX881" fmla="*/ 799940 w 1948239"/>
              <a:gd name="connsiteY881" fmla="*/ 679395 h 1667221"/>
              <a:gd name="connsiteX882" fmla="*/ 785604 w 1948239"/>
              <a:gd name="connsiteY882" fmla="*/ 689345 h 1667221"/>
              <a:gd name="connsiteX883" fmla="*/ 761232 w 1948239"/>
              <a:gd name="connsiteY883" fmla="*/ 682238 h 1667221"/>
              <a:gd name="connsiteX884" fmla="*/ 761232 w 1948239"/>
              <a:gd name="connsiteY884" fmla="*/ 686502 h 1667221"/>
              <a:gd name="connsiteX885" fmla="*/ 738295 w 1948239"/>
              <a:gd name="connsiteY885" fmla="*/ 679751 h 1667221"/>
              <a:gd name="connsiteX886" fmla="*/ 718708 w 1948239"/>
              <a:gd name="connsiteY886" fmla="*/ 679495 h 1667221"/>
              <a:gd name="connsiteX887" fmla="*/ 722951 w 1948239"/>
              <a:gd name="connsiteY887" fmla="*/ 678396 h 1667221"/>
              <a:gd name="connsiteX888" fmla="*/ 726826 w 1948239"/>
              <a:gd name="connsiteY888" fmla="*/ 672288 h 1667221"/>
              <a:gd name="connsiteX889" fmla="*/ 709623 w 1948239"/>
              <a:gd name="connsiteY889" fmla="*/ 660919 h 1667221"/>
              <a:gd name="connsiteX890" fmla="*/ 701022 w 1948239"/>
              <a:gd name="connsiteY890" fmla="*/ 669447 h 1667221"/>
              <a:gd name="connsiteX891" fmla="*/ 708190 w 1948239"/>
              <a:gd name="connsiteY891" fmla="*/ 670867 h 1667221"/>
              <a:gd name="connsiteX892" fmla="*/ 703889 w 1948239"/>
              <a:gd name="connsiteY892" fmla="*/ 675131 h 1667221"/>
              <a:gd name="connsiteX893" fmla="*/ 716792 w 1948239"/>
              <a:gd name="connsiteY893" fmla="*/ 646705 h 1667221"/>
              <a:gd name="connsiteX894" fmla="*/ 701022 w 1948239"/>
              <a:gd name="connsiteY894" fmla="*/ 632491 h 1667221"/>
              <a:gd name="connsiteX895" fmla="*/ 693855 w 1948239"/>
              <a:gd name="connsiteY895" fmla="*/ 658076 h 1667221"/>
              <a:gd name="connsiteX896" fmla="*/ 670917 w 1948239"/>
              <a:gd name="connsiteY896" fmla="*/ 632491 h 1667221"/>
              <a:gd name="connsiteX897" fmla="*/ 625043 w 1948239"/>
              <a:gd name="connsiteY897" fmla="*/ 643862 h 1667221"/>
              <a:gd name="connsiteX898" fmla="*/ 620741 w 1948239"/>
              <a:gd name="connsiteY898" fmla="*/ 635334 h 1667221"/>
              <a:gd name="connsiteX899" fmla="*/ 620741 w 1948239"/>
              <a:gd name="connsiteY899" fmla="*/ 641020 h 1667221"/>
              <a:gd name="connsiteX900" fmla="*/ 606405 w 1948239"/>
              <a:gd name="connsiteY900" fmla="*/ 619699 h 1667221"/>
              <a:gd name="connsiteX901" fmla="*/ 606405 w 1948239"/>
              <a:gd name="connsiteY901" fmla="*/ 631070 h 1667221"/>
              <a:gd name="connsiteX902" fmla="*/ 567698 w 1948239"/>
              <a:gd name="connsiteY902" fmla="*/ 604065 h 1667221"/>
              <a:gd name="connsiteX903" fmla="*/ 569132 w 1948239"/>
              <a:gd name="connsiteY903" fmla="*/ 608329 h 1667221"/>
              <a:gd name="connsiteX904" fmla="*/ 561965 w 1948239"/>
              <a:gd name="connsiteY904" fmla="*/ 602644 h 1667221"/>
              <a:gd name="connsiteX905" fmla="*/ 570566 w 1948239"/>
              <a:gd name="connsiteY905" fmla="*/ 596958 h 1667221"/>
              <a:gd name="connsiteX906" fmla="*/ 531859 w 1948239"/>
              <a:gd name="connsiteY906" fmla="*/ 589852 h 1667221"/>
              <a:gd name="connsiteX907" fmla="*/ 534726 w 1948239"/>
              <a:gd name="connsiteY907" fmla="*/ 602644 h 1667221"/>
              <a:gd name="connsiteX908" fmla="*/ 518957 w 1948239"/>
              <a:gd name="connsiteY908" fmla="*/ 584166 h 1667221"/>
              <a:gd name="connsiteX909" fmla="*/ 523257 w 1948239"/>
              <a:gd name="connsiteY909" fmla="*/ 604065 h 1667221"/>
              <a:gd name="connsiteX910" fmla="*/ 508922 w 1948239"/>
              <a:gd name="connsiteY910" fmla="*/ 599801 h 1667221"/>
              <a:gd name="connsiteX911" fmla="*/ 505236 w 1948239"/>
              <a:gd name="connsiteY911" fmla="*/ 605893 h 1667221"/>
              <a:gd name="connsiteX912" fmla="*/ 504622 w 1948239"/>
              <a:gd name="connsiteY912" fmla="*/ 606908 h 1667221"/>
              <a:gd name="connsiteX913" fmla="*/ 488851 w 1948239"/>
              <a:gd name="connsiteY913" fmla="*/ 604065 h 1667221"/>
              <a:gd name="connsiteX914" fmla="*/ 488851 w 1948239"/>
              <a:gd name="connsiteY914" fmla="*/ 608329 h 1667221"/>
              <a:gd name="connsiteX915" fmla="*/ 464481 w 1948239"/>
              <a:gd name="connsiteY915" fmla="*/ 602644 h 1667221"/>
              <a:gd name="connsiteX916" fmla="*/ 465914 w 1948239"/>
              <a:gd name="connsiteY916" fmla="*/ 609751 h 1667221"/>
              <a:gd name="connsiteX917" fmla="*/ 447278 w 1948239"/>
              <a:gd name="connsiteY917" fmla="*/ 606908 h 1667221"/>
              <a:gd name="connsiteX918" fmla="*/ 450145 w 1948239"/>
              <a:gd name="connsiteY918" fmla="*/ 615436 h 1667221"/>
              <a:gd name="connsiteX919" fmla="*/ 427208 w 1948239"/>
              <a:gd name="connsiteY919" fmla="*/ 608329 h 1667221"/>
              <a:gd name="connsiteX920" fmla="*/ 422907 w 1948239"/>
              <a:gd name="connsiteY920" fmla="*/ 625386 h 1667221"/>
              <a:gd name="connsiteX921" fmla="*/ 410005 w 1948239"/>
              <a:gd name="connsiteY921" fmla="*/ 622543 h 1667221"/>
              <a:gd name="connsiteX922" fmla="*/ 414305 w 1948239"/>
              <a:gd name="connsiteY922" fmla="*/ 626806 h 1667221"/>
              <a:gd name="connsiteX923" fmla="*/ 414305 w 1948239"/>
              <a:gd name="connsiteY923" fmla="*/ 622543 h 1667221"/>
              <a:gd name="connsiteX924" fmla="*/ 417172 w 1948239"/>
              <a:gd name="connsiteY924" fmla="*/ 628227 h 1667221"/>
              <a:gd name="connsiteX925" fmla="*/ 404271 w 1948239"/>
              <a:gd name="connsiteY925" fmla="*/ 626806 h 1667221"/>
              <a:gd name="connsiteX926" fmla="*/ 408571 w 1948239"/>
              <a:gd name="connsiteY926" fmla="*/ 639598 h 1667221"/>
              <a:gd name="connsiteX927" fmla="*/ 379899 w 1948239"/>
              <a:gd name="connsiteY927" fmla="*/ 628227 h 1667221"/>
              <a:gd name="connsiteX928" fmla="*/ 377032 w 1948239"/>
              <a:gd name="connsiteY928" fmla="*/ 611172 h 1667221"/>
              <a:gd name="connsiteX929" fmla="*/ 387068 w 1948239"/>
              <a:gd name="connsiteY929" fmla="*/ 606908 h 1667221"/>
              <a:gd name="connsiteX930" fmla="*/ 377032 w 1948239"/>
              <a:gd name="connsiteY930" fmla="*/ 589852 h 1667221"/>
              <a:gd name="connsiteX931" fmla="*/ 384201 w 1948239"/>
              <a:gd name="connsiteY931" fmla="*/ 587009 h 1667221"/>
              <a:gd name="connsiteX932" fmla="*/ 382766 w 1948239"/>
              <a:gd name="connsiteY932" fmla="*/ 584166 h 1667221"/>
              <a:gd name="connsiteX933" fmla="*/ 388501 w 1948239"/>
              <a:gd name="connsiteY933" fmla="*/ 584166 h 1667221"/>
              <a:gd name="connsiteX934" fmla="*/ 385633 w 1948239"/>
              <a:gd name="connsiteY934" fmla="*/ 568531 h 1667221"/>
              <a:gd name="connsiteX935" fmla="*/ 382766 w 1948239"/>
              <a:gd name="connsiteY935" fmla="*/ 554319 h 1667221"/>
              <a:gd name="connsiteX936" fmla="*/ 397102 w 1948239"/>
              <a:gd name="connsiteY936" fmla="*/ 565690 h 1667221"/>
              <a:gd name="connsiteX937" fmla="*/ 405704 w 1948239"/>
              <a:gd name="connsiteY937" fmla="*/ 557160 h 1667221"/>
              <a:gd name="connsiteX938" fmla="*/ 391368 w 1948239"/>
              <a:gd name="connsiteY938" fmla="*/ 548633 h 1667221"/>
              <a:gd name="connsiteX939" fmla="*/ 402836 w 1948239"/>
              <a:gd name="connsiteY939" fmla="*/ 528734 h 1667221"/>
              <a:gd name="connsiteX940" fmla="*/ 424341 w 1948239"/>
              <a:gd name="connsiteY940" fmla="*/ 517363 h 1667221"/>
              <a:gd name="connsiteX941" fmla="*/ 440110 w 1948239"/>
              <a:gd name="connsiteY941" fmla="*/ 501728 h 1667221"/>
              <a:gd name="connsiteX942" fmla="*/ 444411 w 1948239"/>
              <a:gd name="connsiteY942" fmla="*/ 520206 h 1667221"/>
              <a:gd name="connsiteX943" fmla="*/ 455880 w 1948239"/>
              <a:gd name="connsiteY943" fmla="*/ 510258 h 1667221"/>
              <a:gd name="connsiteX944" fmla="*/ 458747 w 1948239"/>
              <a:gd name="connsiteY944" fmla="*/ 524470 h 1667221"/>
              <a:gd name="connsiteX945" fmla="*/ 465914 w 1948239"/>
              <a:gd name="connsiteY945" fmla="*/ 517363 h 1667221"/>
              <a:gd name="connsiteX946" fmla="*/ 461614 w 1948239"/>
              <a:gd name="connsiteY946" fmla="*/ 500308 h 1667221"/>
              <a:gd name="connsiteX947" fmla="*/ 478817 w 1948239"/>
              <a:gd name="connsiteY947" fmla="*/ 504572 h 1667221"/>
              <a:gd name="connsiteX948" fmla="*/ 474516 w 1948239"/>
              <a:gd name="connsiteY948" fmla="*/ 497465 h 1667221"/>
              <a:gd name="connsiteX949" fmla="*/ 539026 w 1948239"/>
              <a:gd name="connsiteY949" fmla="*/ 501728 h 1667221"/>
              <a:gd name="connsiteX950" fmla="*/ 539026 w 1948239"/>
              <a:gd name="connsiteY950" fmla="*/ 494623 h 1667221"/>
              <a:gd name="connsiteX951" fmla="*/ 546195 w 1948239"/>
              <a:gd name="connsiteY951" fmla="*/ 498887 h 1667221"/>
              <a:gd name="connsiteX952" fmla="*/ 546195 w 1948239"/>
              <a:gd name="connsiteY952" fmla="*/ 493201 h 1667221"/>
              <a:gd name="connsiteX953" fmla="*/ 590637 w 1948239"/>
              <a:gd name="connsiteY953" fmla="*/ 513099 h 1667221"/>
              <a:gd name="connsiteX954" fmla="*/ 584902 w 1948239"/>
              <a:gd name="connsiteY954" fmla="*/ 501728 h 1667221"/>
              <a:gd name="connsiteX955" fmla="*/ 596371 w 1948239"/>
              <a:gd name="connsiteY955" fmla="*/ 515942 h 1667221"/>
              <a:gd name="connsiteX956" fmla="*/ 599238 w 1948239"/>
              <a:gd name="connsiteY956" fmla="*/ 503151 h 1667221"/>
              <a:gd name="connsiteX957" fmla="*/ 632210 w 1948239"/>
              <a:gd name="connsiteY957" fmla="*/ 523049 h 1667221"/>
              <a:gd name="connsiteX958" fmla="*/ 635077 w 1948239"/>
              <a:gd name="connsiteY958" fmla="*/ 515942 h 1667221"/>
              <a:gd name="connsiteX959" fmla="*/ 640811 w 1948239"/>
              <a:gd name="connsiteY959" fmla="*/ 523049 h 1667221"/>
              <a:gd name="connsiteX960" fmla="*/ 639378 w 1948239"/>
              <a:gd name="connsiteY960" fmla="*/ 517363 h 1667221"/>
              <a:gd name="connsiteX961" fmla="*/ 662316 w 1948239"/>
              <a:gd name="connsiteY961" fmla="*/ 534420 h 1667221"/>
              <a:gd name="connsiteX962" fmla="*/ 660881 w 1948239"/>
              <a:gd name="connsiteY962" fmla="*/ 517363 h 1667221"/>
              <a:gd name="connsiteX963" fmla="*/ 679519 w 1948239"/>
              <a:gd name="connsiteY963" fmla="*/ 540105 h 1667221"/>
              <a:gd name="connsiteX964" fmla="*/ 688120 w 1948239"/>
              <a:gd name="connsiteY964" fmla="*/ 528734 h 1667221"/>
              <a:gd name="connsiteX965" fmla="*/ 693855 w 1948239"/>
              <a:gd name="connsiteY965" fmla="*/ 541526 h 1667221"/>
              <a:gd name="connsiteX966" fmla="*/ 695287 w 1948239"/>
              <a:gd name="connsiteY966" fmla="*/ 535841 h 1667221"/>
              <a:gd name="connsiteX967" fmla="*/ 791338 w 1948239"/>
              <a:gd name="connsiteY967" fmla="*/ 584166 h 1667221"/>
              <a:gd name="connsiteX968" fmla="*/ 791338 w 1948239"/>
              <a:gd name="connsiteY968" fmla="*/ 581324 h 1667221"/>
              <a:gd name="connsiteX969" fmla="*/ 805674 w 1948239"/>
              <a:gd name="connsiteY969" fmla="*/ 604065 h 1667221"/>
              <a:gd name="connsiteX970" fmla="*/ 822877 w 1948239"/>
              <a:gd name="connsiteY970" fmla="*/ 592694 h 1667221"/>
              <a:gd name="connsiteX971" fmla="*/ 832911 w 1948239"/>
              <a:gd name="connsiteY971" fmla="*/ 609751 h 1667221"/>
              <a:gd name="connsiteX972" fmla="*/ 837213 w 1948239"/>
              <a:gd name="connsiteY972" fmla="*/ 596958 h 1667221"/>
              <a:gd name="connsiteX973" fmla="*/ 893122 w 1948239"/>
              <a:gd name="connsiteY973" fmla="*/ 621122 h 1667221"/>
              <a:gd name="connsiteX974" fmla="*/ 850114 w 1948239"/>
              <a:gd name="connsiteY974" fmla="*/ 623963 h 1667221"/>
              <a:gd name="connsiteX975" fmla="*/ 888822 w 1948239"/>
              <a:gd name="connsiteY975" fmla="*/ 639598 h 1667221"/>
              <a:gd name="connsiteX976" fmla="*/ 883087 w 1948239"/>
              <a:gd name="connsiteY976" fmla="*/ 631070 h 1667221"/>
              <a:gd name="connsiteX977" fmla="*/ 917493 w 1948239"/>
              <a:gd name="connsiteY977" fmla="*/ 635334 h 1667221"/>
              <a:gd name="connsiteX978" fmla="*/ 943298 w 1948239"/>
              <a:gd name="connsiteY978" fmla="*/ 668024 h 1667221"/>
              <a:gd name="connsiteX979" fmla="*/ 943298 w 1948239"/>
              <a:gd name="connsiteY979" fmla="*/ 649548 h 1667221"/>
              <a:gd name="connsiteX980" fmla="*/ 953332 w 1948239"/>
              <a:gd name="connsiteY980" fmla="*/ 653812 h 1667221"/>
              <a:gd name="connsiteX981" fmla="*/ 959067 w 1948239"/>
              <a:gd name="connsiteY981" fmla="*/ 653812 h 1667221"/>
              <a:gd name="connsiteX982" fmla="*/ 961934 w 1948239"/>
              <a:gd name="connsiteY982" fmla="*/ 653812 h 1667221"/>
              <a:gd name="connsiteX983" fmla="*/ 960501 w 1948239"/>
              <a:gd name="connsiteY983" fmla="*/ 660919 h 1667221"/>
              <a:gd name="connsiteX984" fmla="*/ 959067 w 1948239"/>
              <a:gd name="connsiteY984" fmla="*/ 665183 h 1667221"/>
              <a:gd name="connsiteX985" fmla="*/ 959067 w 1948239"/>
              <a:gd name="connsiteY985" fmla="*/ 662340 h 1667221"/>
              <a:gd name="connsiteX986" fmla="*/ 953332 w 1948239"/>
              <a:gd name="connsiteY986" fmla="*/ 660919 h 1667221"/>
              <a:gd name="connsiteX987" fmla="*/ 953332 w 1948239"/>
              <a:gd name="connsiteY987" fmla="*/ 662340 h 1667221"/>
              <a:gd name="connsiteX988" fmla="*/ 957634 w 1948239"/>
              <a:gd name="connsiteY988" fmla="*/ 666604 h 1667221"/>
              <a:gd name="connsiteX989" fmla="*/ 959067 w 1948239"/>
              <a:gd name="connsiteY989" fmla="*/ 665183 h 1667221"/>
              <a:gd name="connsiteX990" fmla="*/ 960501 w 1948239"/>
              <a:gd name="connsiteY990" fmla="*/ 668024 h 1667221"/>
              <a:gd name="connsiteX991" fmla="*/ 977702 w 1948239"/>
              <a:gd name="connsiteY991" fmla="*/ 675131 h 1667221"/>
              <a:gd name="connsiteX992" fmla="*/ 1007808 w 1948239"/>
              <a:gd name="connsiteY992" fmla="*/ 641020 h 1667221"/>
              <a:gd name="connsiteX993" fmla="*/ 998311 w 1948239"/>
              <a:gd name="connsiteY993" fmla="*/ 642086 h 1667221"/>
              <a:gd name="connsiteX994" fmla="*/ 995167 w 1948239"/>
              <a:gd name="connsiteY994" fmla="*/ 641769 h 1667221"/>
              <a:gd name="connsiteX995" fmla="*/ 1000641 w 1948239"/>
              <a:gd name="connsiteY995" fmla="*/ 639598 h 1667221"/>
              <a:gd name="connsiteX996" fmla="*/ 999207 w 1948239"/>
              <a:gd name="connsiteY996" fmla="*/ 638177 h 1667221"/>
              <a:gd name="connsiteX997" fmla="*/ 994471 w 1948239"/>
              <a:gd name="connsiteY997" fmla="*/ 641699 h 1667221"/>
              <a:gd name="connsiteX998" fmla="*/ 987738 w 1948239"/>
              <a:gd name="connsiteY998" fmla="*/ 641020 h 1667221"/>
              <a:gd name="connsiteX999" fmla="*/ 1026446 w 1948239"/>
              <a:gd name="connsiteY999" fmla="*/ 622543 h 1667221"/>
              <a:gd name="connsiteX1000" fmla="*/ 1013543 w 1948239"/>
              <a:gd name="connsiteY1000" fmla="*/ 618279 h 1667221"/>
              <a:gd name="connsiteX1001" fmla="*/ 1019277 w 1948239"/>
              <a:gd name="connsiteY1001" fmla="*/ 605487 h 1667221"/>
              <a:gd name="connsiteX1002" fmla="*/ 1025011 w 1948239"/>
              <a:gd name="connsiteY1002" fmla="*/ 608329 h 1667221"/>
              <a:gd name="connsiteX1003" fmla="*/ 1013543 w 1948239"/>
              <a:gd name="connsiteY1003" fmla="*/ 596958 h 1667221"/>
              <a:gd name="connsiteX1004" fmla="*/ 1019277 w 1948239"/>
              <a:gd name="connsiteY1004" fmla="*/ 579902 h 1667221"/>
              <a:gd name="connsiteX1005" fmla="*/ 1014977 w 1948239"/>
              <a:gd name="connsiteY1005" fmla="*/ 578481 h 1667221"/>
              <a:gd name="connsiteX1006" fmla="*/ 1019457 w 1948239"/>
              <a:gd name="connsiteY1006" fmla="*/ 562135 h 1667221"/>
              <a:gd name="connsiteX1007" fmla="*/ 1017325 w 1948239"/>
              <a:gd name="connsiteY1007" fmla="*/ 547713 h 1667221"/>
              <a:gd name="connsiteX1008" fmla="*/ 1025011 w 1948239"/>
              <a:gd name="connsiteY1008" fmla="*/ 554319 h 1667221"/>
              <a:gd name="connsiteX1009" fmla="*/ 1029313 w 1948239"/>
              <a:gd name="connsiteY1009" fmla="*/ 544369 h 1667221"/>
              <a:gd name="connsiteX1010" fmla="*/ 1020710 w 1948239"/>
              <a:gd name="connsiteY1010" fmla="*/ 537262 h 1667221"/>
              <a:gd name="connsiteX1011" fmla="*/ 1020710 w 1948239"/>
              <a:gd name="connsiteY1011" fmla="*/ 542948 h 1667221"/>
              <a:gd name="connsiteX1012" fmla="*/ 1014977 w 1948239"/>
              <a:gd name="connsiteY1012" fmla="*/ 538684 h 1667221"/>
              <a:gd name="connsiteX1013" fmla="*/ 1043649 w 1948239"/>
              <a:gd name="connsiteY1013" fmla="*/ 551476 h 1667221"/>
              <a:gd name="connsiteX1014" fmla="*/ 1056550 w 1948239"/>
              <a:gd name="connsiteY1014" fmla="*/ 541526 h 1667221"/>
              <a:gd name="connsiteX1015" fmla="*/ 1030746 w 1948239"/>
              <a:gd name="connsiteY1015" fmla="*/ 532998 h 1667221"/>
              <a:gd name="connsiteX1016" fmla="*/ 1053683 w 1948239"/>
              <a:gd name="connsiteY1016" fmla="*/ 518785 h 1667221"/>
              <a:gd name="connsiteX1017" fmla="*/ 1039347 w 1948239"/>
              <a:gd name="connsiteY1017" fmla="*/ 483252 h 1667221"/>
              <a:gd name="connsiteX1018" fmla="*/ 1046516 w 1948239"/>
              <a:gd name="connsiteY1018" fmla="*/ 480409 h 1667221"/>
              <a:gd name="connsiteX1019" fmla="*/ 1040781 w 1948239"/>
              <a:gd name="connsiteY1019" fmla="*/ 480409 h 1667221"/>
              <a:gd name="connsiteX1020" fmla="*/ 1060852 w 1948239"/>
              <a:gd name="connsiteY1020" fmla="*/ 471881 h 1667221"/>
              <a:gd name="connsiteX1021" fmla="*/ 1049381 w 1948239"/>
              <a:gd name="connsiteY1021" fmla="*/ 470459 h 1667221"/>
              <a:gd name="connsiteX1022" fmla="*/ 1075187 w 1948239"/>
              <a:gd name="connsiteY1022" fmla="*/ 446297 h 1667221"/>
              <a:gd name="connsiteX1023" fmla="*/ 1070886 w 1948239"/>
              <a:gd name="connsiteY1023" fmla="*/ 446297 h 1667221"/>
              <a:gd name="connsiteX1024" fmla="*/ 1076620 w 1948239"/>
              <a:gd name="connsiteY1024" fmla="*/ 442033 h 1667221"/>
              <a:gd name="connsiteX1025" fmla="*/ 1082355 w 1948239"/>
              <a:gd name="connsiteY1025" fmla="*/ 449140 h 1667221"/>
              <a:gd name="connsiteX1026" fmla="*/ 1089523 w 1948239"/>
              <a:gd name="connsiteY1026" fmla="*/ 422134 h 1667221"/>
              <a:gd name="connsiteX1027" fmla="*/ 1076620 w 1948239"/>
              <a:gd name="connsiteY1027" fmla="*/ 422134 h 1667221"/>
              <a:gd name="connsiteX1028" fmla="*/ 1095258 w 1948239"/>
              <a:gd name="connsiteY1028" fmla="*/ 415029 h 1667221"/>
              <a:gd name="connsiteX1029" fmla="*/ 1075187 w 1948239"/>
              <a:gd name="connsiteY1029" fmla="*/ 413606 h 1667221"/>
              <a:gd name="connsiteX1030" fmla="*/ 1079487 w 1948239"/>
              <a:gd name="connsiteY1030" fmla="*/ 403658 h 1667221"/>
              <a:gd name="connsiteX1031" fmla="*/ 1073753 w 1948239"/>
              <a:gd name="connsiteY1031" fmla="*/ 399394 h 1667221"/>
              <a:gd name="connsiteX1032" fmla="*/ 1078053 w 1948239"/>
              <a:gd name="connsiteY1032" fmla="*/ 388023 h 1667221"/>
              <a:gd name="connsiteX1033" fmla="*/ 1073753 w 1948239"/>
              <a:gd name="connsiteY1033" fmla="*/ 386601 h 1667221"/>
              <a:gd name="connsiteX1034" fmla="*/ 1083789 w 1948239"/>
              <a:gd name="connsiteY1034" fmla="*/ 369545 h 1667221"/>
              <a:gd name="connsiteX1035" fmla="*/ 1076620 w 1948239"/>
              <a:gd name="connsiteY1035" fmla="*/ 368125 h 1667221"/>
              <a:gd name="connsiteX1036" fmla="*/ 1083789 w 1948239"/>
              <a:gd name="connsiteY1036" fmla="*/ 353911 h 1667221"/>
              <a:gd name="connsiteX1037" fmla="*/ 1073753 w 1948239"/>
              <a:gd name="connsiteY1037" fmla="*/ 353911 h 1667221"/>
              <a:gd name="connsiteX1038" fmla="*/ 1086656 w 1948239"/>
              <a:gd name="connsiteY1038" fmla="*/ 338276 h 1667221"/>
              <a:gd name="connsiteX1039" fmla="*/ 1072320 w 1948239"/>
              <a:gd name="connsiteY1039" fmla="*/ 328327 h 1667221"/>
              <a:gd name="connsiteX1040" fmla="*/ 1079487 w 1948239"/>
              <a:gd name="connsiteY1040" fmla="*/ 319798 h 1667221"/>
              <a:gd name="connsiteX1041" fmla="*/ 1073753 w 1948239"/>
              <a:gd name="connsiteY1041" fmla="*/ 321220 h 1667221"/>
              <a:gd name="connsiteX1042" fmla="*/ 1078053 w 1948239"/>
              <a:gd name="connsiteY1042" fmla="*/ 322641 h 1667221"/>
              <a:gd name="connsiteX1043" fmla="*/ 1070886 w 1948239"/>
              <a:gd name="connsiteY1043" fmla="*/ 322641 h 1667221"/>
              <a:gd name="connsiteX1044" fmla="*/ 1076620 w 1948239"/>
              <a:gd name="connsiteY1044" fmla="*/ 312693 h 1667221"/>
              <a:gd name="connsiteX1045" fmla="*/ 1063717 w 1948239"/>
              <a:gd name="connsiteY1045" fmla="*/ 311270 h 1667221"/>
              <a:gd name="connsiteX1046" fmla="*/ 461537 w 1948239"/>
              <a:gd name="connsiteY1046" fmla="*/ 282944 h 1667221"/>
              <a:gd name="connsiteX1047" fmla="*/ 438676 w 1948239"/>
              <a:gd name="connsiteY1047" fmla="*/ 295636 h 1667221"/>
              <a:gd name="connsiteX1048" fmla="*/ 434815 w 1948239"/>
              <a:gd name="connsiteY1048" fmla="*/ 297805 h 1667221"/>
              <a:gd name="connsiteX1049" fmla="*/ 437243 w 1948239"/>
              <a:gd name="connsiteY1049" fmla="*/ 295636 h 1667221"/>
              <a:gd name="connsiteX1050" fmla="*/ 454446 w 1948239"/>
              <a:gd name="connsiteY1050" fmla="*/ 284799 h 1667221"/>
              <a:gd name="connsiteX1051" fmla="*/ 448532 w 1948239"/>
              <a:gd name="connsiteY1051" fmla="*/ 276980 h 1667221"/>
              <a:gd name="connsiteX1052" fmla="*/ 455879 w 1948239"/>
              <a:gd name="connsiteY1052" fmla="*/ 277157 h 1667221"/>
              <a:gd name="connsiteX1053" fmla="*/ 435808 w 1948239"/>
              <a:gd name="connsiteY1053" fmla="*/ 284264 h 1667221"/>
              <a:gd name="connsiteX1054" fmla="*/ 448532 w 1948239"/>
              <a:gd name="connsiteY1054" fmla="*/ 276980 h 1667221"/>
              <a:gd name="connsiteX1055" fmla="*/ 470216 w 1948239"/>
              <a:gd name="connsiteY1055" fmla="*/ 243047 h 1667221"/>
              <a:gd name="connsiteX1056" fmla="*/ 447278 w 1948239"/>
              <a:gd name="connsiteY1056" fmla="*/ 261524 h 1667221"/>
              <a:gd name="connsiteX1057" fmla="*/ 470216 w 1948239"/>
              <a:gd name="connsiteY1057" fmla="*/ 243047 h 1667221"/>
              <a:gd name="connsiteX1058" fmla="*/ 513221 w 1948239"/>
              <a:gd name="connsiteY1058" fmla="*/ 231676 h 1667221"/>
              <a:gd name="connsiteX1059" fmla="*/ 470214 w 1948239"/>
              <a:gd name="connsiteY1059" fmla="*/ 261524 h 1667221"/>
              <a:gd name="connsiteX1060" fmla="*/ 513221 w 1948239"/>
              <a:gd name="connsiteY1060" fmla="*/ 231676 h 1667221"/>
              <a:gd name="connsiteX1061" fmla="*/ 1733201 w 1948239"/>
              <a:gd name="connsiteY1061" fmla="*/ 220305 h 1667221"/>
              <a:gd name="connsiteX1062" fmla="*/ 1761873 w 1948239"/>
              <a:gd name="connsiteY1062" fmla="*/ 237360 h 1667221"/>
              <a:gd name="connsiteX1063" fmla="*/ 1750404 w 1948239"/>
              <a:gd name="connsiteY1063" fmla="*/ 245888 h 1667221"/>
              <a:gd name="connsiteX1064" fmla="*/ 1733201 w 1948239"/>
              <a:gd name="connsiteY1064" fmla="*/ 220305 h 1667221"/>
              <a:gd name="connsiteX1065" fmla="*/ 1609913 w 1948239"/>
              <a:gd name="connsiteY1065" fmla="*/ 98071 h 1667221"/>
              <a:gd name="connsiteX1066" fmla="*/ 1645752 w 1948239"/>
              <a:gd name="connsiteY1066" fmla="*/ 120812 h 1667221"/>
              <a:gd name="connsiteX1067" fmla="*/ 1624249 w 1948239"/>
              <a:gd name="connsiteY1067" fmla="*/ 113705 h 1667221"/>
              <a:gd name="connsiteX1068" fmla="*/ 1609913 w 1948239"/>
              <a:gd name="connsiteY1068" fmla="*/ 98071 h 1667221"/>
              <a:gd name="connsiteX1069" fmla="*/ 761232 w 1948239"/>
              <a:gd name="connsiteY1069" fmla="*/ 92384 h 1667221"/>
              <a:gd name="connsiteX1070" fmla="*/ 791339 w 1948239"/>
              <a:gd name="connsiteY1070" fmla="*/ 93806 h 1667221"/>
              <a:gd name="connsiteX1071" fmla="*/ 762667 w 1948239"/>
              <a:gd name="connsiteY1071" fmla="*/ 100913 h 1667221"/>
              <a:gd name="connsiteX1072" fmla="*/ 751198 w 1948239"/>
              <a:gd name="connsiteY1072" fmla="*/ 105177 h 1667221"/>
              <a:gd name="connsiteX1073" fmla="*/ 721092 w 1948239"/>
              <a:gd name="connsiteY1073" fmla="*/ 102334 h 1667221"/>
              <a:gd name="connsiteX1074" fmla="*/ 761232 w 1948239"/>
              <a:gd name="connsiteY1074" fmla="*/ 92384 h 1667221"/>
              <a:gd name="connsiteX1075" fmla="*/ 863017 w 1948239"/>
              <a:gd name="connsiteY1075" fmla="*/ 88122 h 1667221"/>
              <a:gd name="connsiteX1076" fmla="*/ 832912 w 1948239"/>
              <a:gd name="connsiteY1076" fmla="*/ 98071 h 1667221"/>
              <a:gd name="connsiteX1077" fmla="*/ 851548 w 1948239"/>
              <a:gd name="connsiteY1077" fmla="*/ 102335 h 1667221"/>
              <a:gd name="connsiteX1078" fmla="*/ 1396309 w 1948239"/>
              <a:gd name="connsiteY1078" fmla="*/ 69645 h 1667221"/>
              <a:gd name="connsiteX1079" fmla="*/ 1403478 w 1948239"/>
              <a:gd name="connsiteY1079" fmla="*/ 82436 h 1667221"/>
              <a:gd name="connsiteX1080" fmla="*/ 1430715 w 1948239"/>
              <a:gd name="connsiteY1080" fmla="*/ 100914 h 1667221"/>
              <a:gd name="connsiteX1081" fmla="*/ 1455087 w 1948239"/>
              <a:gd name="connsiteY1081" fmla="*/ 95229 h 1667221"/>
              <a:gd name="connsiteX1082" fmla="*/ 1467988 w 1948239"/>
              <a:gd name="connsiteY1082" fmla="*/ 102335 h 1667221"/>
              <a:gd name="connsiteX1083" fmla="*/ 1480891 w 1948239"/>
              <a:gd name="connsiteY1083" fmla="*/ 110863 h 1667221"/>
              <a:gd name="connsiteX1084" fmla="*/ 1506696 w 1948239"/>
              <a:gd name="connsiteY1084" fmla="*/ 120813 h 1667221"/>
              <a:gd name="connsiteX1085" fmla="*/ 1478024 w 1948239"/>
              <a:gd name="connsiteY1085" fmla="*/ 100914 h 1667221"/>
              <a:gd name="connsiteX1086" fmla="*/ 1518165 w 1948239"/>
              <a:gd name="connsiteY1086" fmla="*/ 116549 h 1667221"/>
              <a:gd name="connsiteX1087" fmla="*/ 1519597 w 1948239"/>
              <a:gd name="connsiteY1087" fmla="*/ 106599 h 1667221"/>
              <a:gd name="connsiteX1088" fmla="*/ 1460821 w 1948239"/>
              <a:gd name="connsiteY1088" fmla="*/ 89543 h 1667221"/>
              <a:gd name="connsiteX1089" fmla="*/ 1396309 w 1948239"/>
              <a:gd name="connsiteY1089" fmla="*/ 69645 h 1667221"/>
              <a:gd name="connsiteX1090" fmla="*/ 928245 w 1948239"/>
              <a:gd name="connsiteY1090" fmla="*/ 53654 h 1667221"/>
              <a:gd name="connsiteX1091" fmla="*/ 946166 w 1948239"/>
              <a:gd name="connsiteY1091" fmla="*/ 58273 h 1667221"/>
              <a:gd name="connsiteX1092" fmla="*/ 910325 w 1948239"/>
              <a:gd name="connsiteY1092" fmla="*/ 66801 h 1667221"/>
              <a:gd name="connsiteX1093" fmla="*/ 878786 w 1948239"/>
              <a:gd name="connsiteY1093" fmla="*/ 68223 h 1667221"/>
              <a:gd name="connsiteX1094" fmla="*/ 901723 w 1948239"/>
              <a:gd name="connsiteY1094" fmla="*/ 55430 h 1667221"/>
              <a:gd name="connsiteX1095" fmla="*/ 928245 w 1948239"/>
              <a:gd name="connsiteY1095" fmla="*/ 53654 h 1667221"/>
              <a:gd name="connsiteX1096" fmla="*/ 1191308 w 1948239"/>
              <a:gd name="connsiteY1096" fmla="*/ 31268 h 1667221"/>
              <a:gd name="connsiteX1097" fmla="*/ 1165503 w 1948239"/>
              <a:gd name="connsiteY1097" fmla="*/ 34111 h 1667221"/>
              <a:gd name="connsiteX1098" fmla="*/ 1184139 w 1948239"/>
              <a:gd name="connsiteY1098" fmla="*/ 35532 h 1667221"/>
              <a:gd name="connsiteX1099" fmla="*/ 1326065 w 1948239"/>
              <a:gd name="connsiteY1099" fmla="*/ 9949 h 1667221"/>
              <a:gd name="connsiteX1100" fmla="*/ 1376239 w 1948239"/>
              <a:gd name="connsiteY1100" fmla="*/ 31268 h 1667221"/>
              <a:gd name="connsiteX1101" fmla="*/ 1400611 w 1948239"/>
              <a:gd name="connsiteY1101" fmla="*/ 59696 h 1667221"/>
              <a:gd name="connsiteX1102" fmla="*/ 1420681 w 1948239"/>
              <a:gd name="connsiteY1102" fmla="*/ 59696 h 1667221"/>
              <a:gd name="connsiteX1103" fmla="*/ 1440751 w 1948239"/>
              <a:gd name="connsiteY1103" fmla="*/ 59696 h 1667221"/>
              <a:gd name="connsiteX1104" fmla="*/ 1490926 w 1948239"/>
              <a:gd name="connsiteY1104" fmla="*/ 75331 h 1667221"/>
              <a:gd name="connsiteX1105" fmla="*/ 1535367 w 1948239"/>
              <a:gd name="connsiteY1105" fmla="*/ 96650 h 1667221"/>
              <a:gd name="connsiteX1106" fmla="*/ 1571206 w 1948239"/>
              <a:gd name="connsiteY1106" fmla="*/ 123656 h 1667221"/>
              <a:gd name="connsiteX1107" fmla="*/ 1585542 w 1948239"/>
              <a:gd name="connsiteY1107" fmla="*/ 137868 h 1667221"/>
              <a:gd name="connsiteX1108" fmla="*/ 1597011 w 1948239"/>
              <a:gd name="connsiteY1108" fmla="*/ 152082 h 1667221"/>
              <a:gd name="connsiteX1109" fmla="*/ 1627117 w 1948239"/>
              <a:gd name="connsiteY1109" fmla="*/ 169138 h 1667221"/>
              <a:gd name="connsiteX1110" fmla="*/ 1640018 w 1948239"/>
              <a:gd name="connsiteY1110" fmla="*/ 166294 h 1667221"/>
              <a:gd name="connsiteX1111" fmla="*/ 1545402 w 1948239"/>
              <a:gd name="connsiteY1111" fmla="*/ 81015 h 1667221"/>
              <a:gd name="connsiteX1112" fmla="*/ 1568339 w 1948239"/>
              <a:gd name="connsiteY1112" fmla="*/ 108021 h 1667221"/>
              <a:gd name="connsiteX1113" fmla="*/ 1518165 w 1948239"/>
              <a:gd name="connsiteY1113" fmla="*/ 83859 h 1667221"/>
              <a:gd name="connsiteX1114" fmla="*/ 1472290 w 1948239"/>
              <a:gd name="connsiteY1114" fmla="*/ 59696 h 1667221"/>
              <a:gd name="connsiteX1115" fmla="*/ 1508129 w 1948239"/>
              <a:gd name="connsiteY1115" fmla="*/ 75331 h 1667221"/>
              <a:gd name="connsiteX1116" fmla="*/ 1543969 w 1948239"/>
              <a:gd name="connsiteY1116" fmla="*/ 92386 h 1667221"/>
              <a:gd name="connsiteX1117" fmla="*/ 1505261 w 1948239"/>
              <a:gd name="connsiteY1117" fmla="*/ 65381 h 1667221"/>
              <a:gd name="connsiteX1118" fmla="*/ 1548269 w 1948239"/>
              <a:gd name="connsiteY1118" fmla="*/ 78172 h 1667221"/>
              <a:gd name="connsiteX1119" fmla="*/ 1595578 w 1948239"/>
              <a:gd name="connsiteY1119" fmla="*/ 102335 h 1667221"/>
              <a:gd name="connsiteX1120" fmla="*/ 1591277 w 1948239"/>
              <a:gd name="connsiteY1120" fmla="*/ 99493 h 1667221"/>
              <a:gd name="connsiteX1121" fmla="*/ 1622815 w 1948239"/>
              <a:gd name="connsiteY1121" fmla="*/ 119392 h 1667221"/>
              <a:gd name="connsiteX1122" fmla="*/ 1641453 w 1948239"/>
              <a:gd name="connsiteY1122" fmla="*/ 132183 h 1667221"/>
              <a:gd name="connsiteX1123" fmla="*/ 1660088 w 1948239"/>
              <a:gd name="connsiteY1123" fmla="*/ 144975 h 1667221"/>
              <a:gd name="connsiteX1124" fmla="*/ 1687327 w 1948239"/>
              <a:gd name="connsiteY1124" fmla="*/ 169138 h 1667221"/>
              <a:gd name="connsiteX1125" fmla="*/ 1670124 w 1948239"/>
              <a:gd name="connsiteY1125" fmla="*/ 169138 h 1667221"/>
              <a:gd name="connsiteX1126" fmla="*/ 1637151 w 1948239"/>
              <a:gd name="connsiteY1126" fmla="*/ 150661 h 1667221"/>
              <a:gd name="connsiteX1127" fmla="*/ 1667257 w 1948239"/>
              <a:gd name="connsiteY1127" fmla="*/ 174824 h 1667221"/>
              <a:gd name="connsiteX1128" fmla="*/ 1697361 w 1948239"/>
              <a:gd name="connsiteY1128" fmla="*/ 201828 h 1667221"/>
              <a:gd name="connsiteX1129" fmla="*/ 1754705 w 1948239"/>
              <a:gd name="connsiteY1129" fmla="*/ 265789 h 1667221"/>
              <a:gd name="connsiteX1130" fmla="*/ 1807748 w 1948239"/>
              <a:gd name="connsiteY1130" fmla="*/ 334012 h 1667221"/>
              <a:gd name="connsiteX1131" fmla="*/ 1832118 w 1948239"/>
              <a:gd name="connsiteY1131" fmla="*/ 366703 h 1667221"/>
              <a:gd name="connsiteX1132" fmla="*/ 1857923 w 1948239"/>
              <a:gd name="connsiteY1132" fmla="*/ 396551 h 1667221"/>
              <a:gd name="connsiteX1133" fmla="*/ 1853623 w 1948239"/>
              <a:gd name="connsiteY1133" fmla="*/ 382337 h 1667221"/>
              <a:gd name="connsiteX1134" fmla="*/ 1847889 w 1948239"/>
              <a:gd name="connsiteY1134" fmla="*/ 368123 h 1667221"/>
              <a:gd name="connsiteX1135" fmla="*/ 1837853 w 1948239"/>
              <a:gd name="connsiteY1135" fmla="*/ 339697 h 1667221"/>
              <a:gd name="connsiteX1136" fmla="*/ 1867959 w 1948239"/>
              <a:gd name="connsiteY1136" fmla="*/ 397972 h 1667221"/>
              <a:gd name="connsiteX1137" fmla="*/ 1892329 w 1948239"/>
              <a:gd name="connsiteY1137" fmla="*/ 424978 h 1667221"/>
              <a:gd name="connsiteX1138" fmla="*/ 1881039 w 1948239"/>
              <a:gd name="connsiteY1138" fmla="*/ 389199 h 1667221"/>
              <a:gd name="connsiteX1139" fmla="*/ 1879634 w 1948239"/>
              <a:gd name="connsiteY1139" fmla="*/ 379503 h 1667221"/>
              <a:gd name="connsiteX1140" fmla="*/ 1892329 w 1948239"/>
              <a:gd name="connsiteY1140" fmla="*/ 423555 h 1667221"/>
              <a:gd name="connsiteX1141" fmla="*/ 1900930 w 1948239"/>
              <a:gd name="connsiteY1141" fmla="*/ 456247 h 1667221"/>
              <a:gd name="connsiteX1142" fmla="*/ 1906665 w 1948239"/>
              <a:gd name="connsiteY1142" fmla="*/ 486094 h 1667221"/>
              <a:gd name="connsiteX1143" fmla="*/ 1925302 w 1948239"/>
              <a:gd name="connsiteY1143" fmla="*/ 504572 h 1667221"/>
              <a:gd name="connsiteX1144" fmla="*/ 1910966 w 1948239"/>
              <a:gd name="connsiteY1144" fmla="*/ 505993 h 1667221"/>
              <a:gd name="connsiteX1145" fmla="*/ 1923868 w 1948239"/>
              <a:gd name="connsiteY1145" fmla="*/ 569952 h 1667221"/>
              <a:gd name="connsiteX1146" fmla="*/ 1931036 w 1948239"/>
              <a:gd name="connsiteY1146" fmla="*/ 561424 h 1667221"/>
              <a:gd name="connsiteX1147" fmla="*/ 1932469 w 1948239"/>
              <a:gd name="connsiteY1147" fmla="*/ 525891 h 1667221"/>
              <a:gd name="connsiteX1148" fmla="*/ 1933903 w 1948239"/>
              <a:gd name="connsiteY1148" fmla="*/ 633914 h 1667221"/>
              <a:gd name="connsiteX1149" fmla="*/ 1936771 w 1948239"/>
              <a:gd name="connsiteY1149" fmla="*/ 631071 h 1667221"/>
              <a:gd name="connsiteX1150" fmla="*/ 1935336 w 1948239"/>
              <a:gd name="connsiteY1150" fmla="*/ 666604 h 1667221"/>
              <a:gd name="connsiteX1151" fmla="*/ 1941071 w 1948239"/>
              <a:gd name="connsiteY1151" fmla="*/ 636755 h 1667221"/>
              <a:gd name="connsiteX1152" fmla="*/ 1933903 w 1948239"/>
              <a:gd name="connsiteY1152" fmla="*/ 713508 h 1667221"/>
              <a:gd name="connsiteX1153" fmla="*/ 1932469 w 1948239"/>
              <a:gd name="connsiteY1153" fmla="*/ 783152 h 1667221"/>
              <a:gd name="connsiteX1154" fmla="*/ 1922435 w 1948239"/>
              <a:gd name="connsiteY1154" fmla="*/ 813001 h 1667221"/>
              <a:gd name="connsiteX1155" fmla="*/ 1928169 w 1948239"/>
              <a:gd name="connsiteY1155" fmla="*/ 815844 h 1667221"/>
              <a:gd name="connsiteX1156" fmla="*/ 1916700 w 1948239"/>
              <a:gd name="connsiteY1156" fmla="*/ 844270 h 1667221"/>
              <a:gd name="connsiteX1157" fmla="*/ 1926735 w 1948239"/>
              <a:gd name="connsiteY1157" fmla="*/ 881224 h 1667221"/>
              <a:gd name="connsiteX1158" fmla="*/ 1926735 w 1948239"/>
              <a:gd name="connsiteY1158" fmla="*/ 878381 h 1667221"/>
              <a:gd name="connsiteX1159" fmla="*/ 1932469 w 1948239"/>
              <a:gd name="connsiteY1159" fmla="*/ 898280 h 1667221"/>
              <a:gd name="connsiteX1160" fmla="*/ 1908099 w 1948239"/>
              <a:gd name="connsiteY1160" fmla="*/ 955134 h 1667221"/>
              <a:gd name="connsiteX1161" fmla="*/ 1873693 w 1948239"/>
              <a:gd name="connsiteY1161" fmla="*/ 1010566 h 1667221"/>
              <a:gd name="connsiteX1162" fmla="*/ 1836420 w 1948239"/>
              <a:gd name="connsiteY1162" fmla="*/ 1044677 h 1667221"/>
              <a:gd name="connsiteX1163" fmla="*/ 1836420 w 1948239"/>
              <a:gd name="connsiteY1163" fmla="*/ 1067419 h 1667221"/>
              <a:gd name="connsiteX1164" fmla="*/ 1820650 w 1948239"/>
              <a:gd name="connsiteY1164" fmla="*/ 1127114 h 1667221"/>
              <a:gd name="connsiteX1165" fmla="*/ 1833553 w 1948239"/>
              <a:gd name="connsiteY1165" fmla="*/ 1112902 h 1667221"/>
              <a:gd name="connsiteX1166" fmla="*/ 1816350 w 1948239"/>
              <a:gd name="connsiteY1166" fmla="*/ 1137064 h 1667221"/>
              <a:gd name="connsiteX1167" fmla="*/ 1820650 w 1948239"/>
              <a:gd name="connsiteY1167" fmla="*/ 1145592 h 1667221"/>
              <a:gd name="connsiteX1168" fmla="*/ 1793412 w 1948239"/>
              <a:gd name="connsiteY1168" fmla="*/ 1182546 h 1667221"/>
              <a:gd name="connsiteX1169" fmla="*/ 1817783 w 1948239"/>
              <a:gd name="connsiteY1169" fmla="*/ 1168334 h 1667221"/>
              <a:gd name="connsiteX1170" fmla="*/ 1781944 w 1948239"/>
              <a:gd name="connsiteY1170" fmla="*/ 1213816 h 1667221"/>
              <a:gd name="connsiteX1171" fmla="*/ 1800579 w 1948239"/>
              <a:gd name="connsiteY1171" fmla="*/ 1202445 h 1667221"/>
              <a:gd name="connsiteX1172" fmla="*/ 1777642 w 1948239"/>
              <a:gd name="connsiteY1172" fmla="*/ 1220923 h 1667221"/>
              <a:gd name="connsiteX1173" fmla="*/ 1756139 w 1948239"/>
              <a:gd name="connsiteY1173" fmla="*/ 1249349 h 1667221"/>
              <a:gd name="connsiteX1174" fmla="*/ 1769041 w 1948239"/>
              <a:gd name="connsiteY1174" fmla="*/ 1225187 h 1667221"/>
              <a:gd name="connsiteX1175" fmla="*/ 1780509 w 1948239"/>
              <a:gd name="connsiteY1175" fmla="*/ 1201024 h 1667221"/>
              <a:gd name="connsiteX1176" fmla="*/ 1743236 w 1948239"/>
              <a:gd name="connsiteY1176" fmla="*/ 1233714 h 1667221"/>
              <a:gd name="connsiteX1177" fmla="*/ 1717432 w 1948239"/>
              <a:gd name="connsiteY1177" fmla="*/ 1240821 h 1667221"/>
              <a:gd name="connsiteX1178" fmla="*/ 1683026 w 1948239"/>
              <a:gd name="connsiteY1178" fmla="*/ 1276355 h 1667221"/>
              <a:gd name="connsiteX1179" fmla="*/ 1667257 w 1948239"/>
              <a:gd name="connsiteY1179" fmla="*/ 1296253 h 1667221"/>
              <a:gd name="connsiteX1180" fmla="*/ 1650054 w 1948239"/>
              <a:gd name="connsiteY1180" fmla="*/ 1314731 h 1667221"/>
              <a:gd name="connsiteX1181" fmla="*/ 1578375 w 1948239"/>
              <a:gd name="connsiteY1181" fmla="*/ 1367320 h 1667221"/>
              <a:gd name="connsiteX1182" fmla="*/ 1578375 w 1948239"/>
              <a:gd name="connsiteY1182" fmla="*/ 1392903 h 1667221"/>
              <a:gd name="connsiteX1183" fmla="*/ 1618515 w 1948239"/>
              <a:gd name="connsiteY1183" fmla="*/ 1365897 h 1667221"/>
              <a:gd name="connsiteX1184" fmla="*/ 1651487 w 1948239"/>
              <a:gd name="connsiteY1184" fmla="*/ 1353106 h 1667221"/>
              <a:gd name="connsiteX1185" fmla="*/ 1678726 w 1948239"/>
              <a:gd name="connsiteY1185" fmla="*/ 1310465 h 1667221"/>
              <a:gd name="connsiteX1186" fmla="*/ 1711697 w 1948239"/>
              <a:gd name="connsiteY1186" fmla="*/ 1264984 h 1667221"/>
              <a:gd name="connsiteX1187" fmla="*/ 1680159 w 1948239"/>
              <a:gd name="connsiteY1187" fmla="*/ 1311888 h 1667221"/>
              <a:gd name="connsiteX1188" fmla="*/ 1726033 w 1948239"/>
              <a:gd name="connsiteY1188" fmla="*/ 1289146 h 1667221"/>
              <a:gd name="connsiteX1189" fmla="*/ 1645596 w 1948239"/>
              <a:gd name="connsiteY1189" fmla="*/ 1383687 h 1667221"/>
              <a:gd name="connsiteX1190" fmla="*/ 1624252 w 1948239"/>
              <a:gd name="connsiteY1190" fmla="*/ 1405694 h 1667221"/>
              <a:gd name="connsiteX1191" fmla="*/ 1624250 w 1948239"/>
              <a:gd name="connsiteY1191" fmla="*/ 1405696 h 1667221"/>
              <a:gd name="connsiteX1192" fmla="*/ 1562605 w 1948239"/>
              <a:gd name="connsiteY1192" fmla="*/ 1445493 h 1667221"/>
              <a:gd name="connsiteX1193" fmla="*/ 1505261 w 1948239"/>
              <a:gd name="connsiteY1193" fmla="*/ 1454021 h 1667221"/>
              <a:gd name="connsiteX1194" fmla="*/ 1473723 w 1948239"/>
              <a:gd name="connsiteY1194" fmla="*/ 1483868 h 1667221"/>
              <a:gd name="connsiteX1195" fmla="*/ 1436449 w 1948239"/>
              <a:gd name="connsiteY1195" fmla="*/ 1502346 h 1667221"/>
              <a:gd name="connsiteX1196" fmla="*/ 1436449 w 1948239"/>
              <a:gd name="connsiteY1196" fmla="*/ 1526508 h 1667221"/>
              <a:gd name="connsiteX1197" fmla="*/ 1478024 w 1948239"/>
              <a:gd name="connsiteY1197" fmla="*/ 1502346 h 1667221"/>
              <a:gd name="connsiteX1198" fmla="*/ 1532500 w 1948239"/>
              <a:gd name="connsiteY1198" fmla="*/ 1482447 h 1667221"/>
              <a:gd name="connsiteX1199" fmla="*/ 1500961 w 1948239"/>
              <a:gd name="connsiteY1199" fmla="*/ 1508031 h 1667221"/>
              <a:gd name="connsiteX1200" fmla="*/ 1469423 w 1948239"/>
              <a:gd name="connsiteY1200" fmla="*/ 1532194 h 1667221"/>
              <a:gd name="connsiteX1201" fmla="*/ 1445051 w 1948239"/>
              <a:gd name="connsiteY1201" fmla="*/ 1530772 h 1667221"/>
              <a:gd name="connsiteX1202" fmla="*/ 1440751 w 1948239"/>
              <a:gd name="connsiteY1202" fmla="*/ 1544986 h 1667221"/>
              <a:gd name="connsiteX1203" fmla="*/ 1369072 w 1948239"/>
              <a:gd name="connsiteY1203" fmla="*/ 1577676 h 1667221"/>
              <a:gd name="connsiteX1204" fmla="*/ 1318896 w 1948239"/>
              <a:gd name="connsiteY1204" fmla="*/ 1604682 h 1667221"/>
              <a:gd name="connsiteX1205" fmla="*/ 1274455 w 1948239"/>
              <a:gd name="connsiteY1205" fmla="*/ 1610367 h 1667221"/>
              <a:gd name="connsiteX1206" fmla="*/ 1330365 w 1948239"/>
              <a:gd name="connsiteY1206" fmla="*/ 1594732 h 1667221"/>
              <a:gd name="connsiteX1207" fmla="*/ 1330365 w 1948239"/>
              <a:gd name="connsiteY1207" fmla="*/ 1563462 h 1667221"/>
              <a:gd name="connsiteX1208" fmla="*/ 1304560 w 1948239"/>
              <a:gd name="connsiteY1208" fmla="*/ 1571992 h 1667221"/>
              <a:gd name="connsiteX1209" fmla="*/ 1275888 w 1948239"/>
              <a:gd name="connsiteY1209" fmla="*/ 1581940 h 1667221"/>
              <a:gd name="connsiteX1210" fmla="*/ 1214245 w 1948239"/>
              <a:gd name="connsiteY1210" fmla="*/ 1604682 h 1667221"/>
              <a:gd name="connsiteX1211" fmla="*/ 1149733 w 1948239"/>
              <a:gd name="connsiteY1211" fmla="*/ 1621737 h 1667221"/>
              <a:gd name="connsiteX1212" fmla="*/ 1088090 w 1948239"/>
              <a:gd name="connsiteY1212" fmla="*/ 1627424 h 1667221"/>
              <a:gd name="connsiteX1213" fmla="*/ 1133853 w 1948239"/>
              <a:gd name="connsiteY1213" fmla="*/ 1628622 h 1667221"/>
              <a:gd name="connsiteX1214" fmla="*/ 1135061 w 1948239"/>
              <a:gd name="connsiteY1214" fmla="*/ 1629244 h 1667221"/>
              <a:gd name="connsiteX1215" fmla="*/ 1106726 w 1948239"/>
              <a:gd name="connsiteY1215" fmla="*/ 1631687 h 1667221"/>
              <a:gd name="connsiteX1216" fmla="*/ 1103859 w 1948239"/>
              <a:gd name="connsiteY1216" fmla="*/ 1634529 h 1667221"/>
              <a:gd name="connsiteX1217" fmla="*/ 1136832 w 1948239"/>
              <a:gd name="connsiteY1217" fmla="*/ 1631687 h 1667221"/>
              <a:gd name="connsiteX1218" fmla="*/ 1137849 w 1948239"/>
              <a:gd name="connsiteY1218" fmla="*/ 1630679 h 1667221"/>
              <a:gd name="connsiteX1219" fmla="*/ 1142566 w 1948239"/>
              <a:gd name="connsiteY1219" fmla="*/ 1633108 h 1667221"/>
              <a:gd name="connsiteX1220" fmla="*/ 953333 w 1948239"/>
              <a:gd name="connsiteY1220" fmla="*/ 1635951 h 1667221"/>
              <a:gd name="connsiteX1221" fmla="*/ 966235 w 1948239"/>
              <a:gd name="connsiteY1221" fmla="*/ 1648743 h 1667221"/>
              <a:gd name="connsiteX1222" fmla="*/ 927529 w 1948239"/>
              <a:gd name="connsiteY1222" fmla="*/ 1648743 h 1667221"/>
              <a:gd name="connsiteX1223" fmla="*/ 885954 w 1948239"/>
              <a:gd name="connsiteY1223" fmla="*/ 1653007 h 1667221"/>
              <a:gd name="connsiteX1224" fmla="*/ 883087 w 1948239"/>
              <a:gd name="connsiteY1224" fmla="*/ 1647322 h 1667221"/>
              <a:gd name="connsiteX1225" fmla="*/ 847248 w 1948239"/>
              <a:gd name="connsiteY1225" fmla="*/ 1662957 h 1667221"/>
              <a:gd name="connsiteX1226" fmla="*/ 742596 w 1948239"/>
              <a:gd name="connsiteY1226" fmla="*/ 1661535 h 1667221"/>
              <a:gd name="connsiteX1227" fmla="*/ 748330 w 1948239"/>
              <a:gd name="connsiteY1227" fmla="*/ 1667221 h 1667221"/>
              <a:gd name="connsiteX1228" fmla="*/ 650668 w 1948239"/>
              <a:gd name="connsiteY1228" fmla="*/ 1657271 h 1667221"/>
              <a:gd name="connsiteX1229" fmla="*/ 582677 w 1948239"/>
              <a:gd name="connsiteY1229" fmla="*/ 1650706 h 1667221"/>
              <a:gd name="connsiteX1230" fmla="*/ 591981 w 1948239"/>
              <a:gd name="connsiteY1230" fmla="*/ 1650719 h 1667221"/>
              <a:gd name="connsiteX1231" fmla="*/ 597805 w 1948239"/>
              <a:gd name="connsiteY1231" fmla="*/ 1644479 h 1667221"/>
              <a:gd name="connsiteX1232" fmla="*/ 559097 w 1948239"/>
              <a:gd name="connsiteY1232" fmla="*/ 1634529 h 1667221"/>
              <a:gd name="connsiteX1233" fmla="*/ 520391 w 1948239"/>
              <a:gd name="connsiteY1233" fmla="*/ 1621737 h 1667221"/>
              <a:gd name="connsiteX1234" fmla="*/ 500321 w 1948239"/>
              <a:gd name="connsiteY1234" fmla="*/ 1627424 h 1667221"/>
              <a:gd name="connsiteX1235" fmla="*/ 528993 w 1948239"/>
              <a:gd name="connsiteY1235" fmla="*/ 1634529 h 1667221"/>
              <a:gd name="connsiteX1236" fmla="*/ 517524 w 1948239"/>
              <a:gd name="connsiteY1236" fmla="*/ 1637372 h 1667221"/>
              <a:gd name="connsiteX1237" fmla="*/ 530425 w 1948239"/>
              <a:gd name="connsiteY1237" fmla="*/ 1608946 h 1667221"/>
              <a:gd name="connsiteX1238" fmla="*/ 488852 w 1948239"/>
              <a:gd name="connsiteY1238" fmla="*/ 1593311 h 1667221"/>
              <a:gd name="connsiteX1239" fmla="*/ 457314 w 1948239"/>
              <a:gd name="connsiteY1239" fmla="*/ 1576256 h 1667221"/>
              <a:gd name="connsiteX1240" fmla="*/ 464481 w 1948239"/>
              <a:gd name="connsiteY1240" fmla="*/ 1607525 h 1667221"/>
              <a:gd name="connsiteX1241" fmla="*/ 438676 w 1948239"/>
              <a:gd name="connsiteY1241" fmla="*/ 1600418 h 1667221"/>
              <a:gd name="connsiteX1242" fmla="*/ 405705 w 1948239"/>
              <a:gd name="connsiteY1242" fmla="*/ 1583361 h 1667221"/>
              <a:gd name="connsiteX1243" fmla="*/ 352661 w 1948239"/>
              <a:gd name="connsiteY1243" fmla="*/ 1542143 h 1667221"/>
              <a:gd name="connsiteX1244" fmla="*/ 265213 w 1948239"/>
              <a:gd name="connsiteY1244" fmla="*/ 1508031 h 1667221"/>
              <a:gd name="connsiteX1245" fmla="*/ 245143 w 1948239"/>
              <a:gd name="connsiteY1245" fmla="*/ 1493818 h 1667221"/>
              <a:gd name="connsiteX1246" fmla="*/ 227940 w 1948239"/>
              <a:gd name="connsiteY1246" fmla="*/ 1482447 h 1667221"/>
              <a:gd name="connsiteX1247" fmla="*/ 206436 w 1948239"/>
              <a:gd name="connsiteY1247" fmla="*/ 1476763 h 1667221"/>
              <a:gd name="connsiteX1248" fmla="*/ 187800 w 1948239"/>
              <a:gd name="connsiteY1248" fmla="*/ 1451178 h 1667221"/>
              <a:gd name="connsiteX1249" fmla="*/ 192100 w 1948239"/>
              <a:gd name="connsiteY1249" fmla="*/ 1462549 h 1667221"/>
              <a:gd name="connsiteX1250" fmla="*/ 156261 w 1948239"/>
              <a:gd name="connsiteY1250" fmla="*/ 1421329 h 1667221"/>
              <a:gd name="connsiteX1251" fmla="*/ 137624 w 1948239"/>
              <a:gd name="connsiteY1251" fmla="*/ 1387218 h 1667221"/>
              <a:gd name="connsiteX1252" fmla="*/ 140491 w 1948239"/>
              <a:gd name="connsiteY1252" fmla="*/ 1407117 h 1667221"/>
              <a:gd name="connsiteX1253" fmla="*/ 108952 w 1948239"/>
              <a:gd name="connsiteY1253" fmla="*/ 1364477 h 1667221"/>
              <a:gd name="connsiteX1254" fmla="*/ 98918 w 1948239"/>
              <a:gd name="connsiteY1254" fmla="*/ 1343157 h 1667221"/>
              <a:gd name="connsiteX1255" fmla="*/ 90316 w 1948239"/>
              <a:gd name="connsiteY1255" fmla="*/ 1321836 h 1667221"/>
              <a:gd name="connsiteX1256" fmla="*/ 80281 w 1948239"/>
              <a:gd name="connsiteY1256" fmla="*/ 1300517 h 1667221"/>
              <a:gd name="connsiteX1257" fmla="*/ 73113 w 1948239"/>
              <a:gd name="connsiteY1257" fmla="*/ 1279198 h 1667221"/>
              <a:gd name="connsiteX1258" fmla="*/ 63078 w 1948239"/>
              <a:gd name="connsiteY1258" fmla="*/ 1256456 h 1667221"/>
              <a:gd name="connsiteX1259" fmla="*/ 51609 w 1948239"/>
              <a:gd name="connsiteY1259" fmla="*/ 1232293 h 1667221"/>
              <a:gd name="connsiteX1260" fmla="*/ 53043 w 1948239"/>
              <a:gd name="connsiteY1260" fmla="*/ 1246506 h 1667221"/>
              <a:gd name="connsiteX1261" fmla="*/ 44442 w 1948239"/>
              <a:gd name="connsiteY1261" fmla="*/ 1212395 h 1667221"/>
              <a:gd name="connsiteX1262" fmla="*/ 60210 w 1948239"/>
              <a:gd name="connsiteY1262" fmla="*/ 1235135 h 1667221"/>
              <a:gd name="connsiteX1263" fmla="*/ 45875 w 1948239"/>
              <a:gd name="connsiteY1263" fmla="*/ 1162648 h 1667221"/>
              <a:gd name="connsiteX1264" fmla="*/ 27239 w 1948239"/>
              <a:gd name="connsiteY1264" fmla="*/ 1073105 h 1667221"/>
              <a:gd name="connsiteX1265" fmla="*/ 17203 w 1948239"/>
              <a:gd name="connsiteY1265" fmla="*/ 1101531 h 1667221"/>
              <a:gd name="connsiteX1266" fmla="*/ 28672 w 1948239"/>
              <a:gd name="connsiteY1266" fmla="*/ 1017673 h 1667221"/>
              <a:gd name="connsiteX1267" fmla="*/ 11469 w 1948239"/>
              <a:gd name="connsiteY1267" fmla="*/ 1053206 h 1667221"/>
              <a:gd name="connsiteX1268" fmla="*/ 11469 w 1948239"/>
              <a:gd name="connsiteY1268" fmla="*/ 989245 h 1667221"/>
              <a:gd name="connsiteX1269" fmla="*/ 4301 w 1948239"/>
              <a:gd name="connsiteY1269" fmla="*/ 976453 h 1667221"/>
              <a:gd name="connsiteX1270" fmla="*/ 5734 w 1948239"/>
              <a:gd name="connsiteY1270" fmla="*/ 903966 h 1667221"/>
              <a:gd name="connsiteX1271" fmla="*/ 0 w 1948239"/>
              <a:gd name="connsiteY1271" fmla="*/ 909651 h 1667221"/>
              <a:gd name="connsiteX1272" fmla="*/ 10036 w 1948239"/>
              <a:gd name="connsiteY1272" fmla="*/ 795945 h 1667221"/>
              <a:gd name="connsiteX1273" fmla="*/ 1434 w 1948239"/>
              <a:gd name="connsiteY1273" fmla="*/ 801630 h 1667221"/>
              <a:gd name="connsiteX1274" fmla="*/ 11469 w 1948239"/>
              <a:gd name="connsiteY1274" fmla="*/ 712086 h 1667221"/>
              <a:gd name="connsiteX1275" fmla="*/ 0 w 1948239"/>
              <a:gd name="connsiteY1275" fmla="*/ 730563 h 1667221"/>
              <a:gd name="connsiteX1276" fmla="*/ 20070 w 1948239"/>
              <a:gd name="connsiteY1276" fmla="*/ 622543 h 1667221"/>
              <a:gd name="connsiteX1277" fmla="*/ 5734 w 1948239"/>
              <a:gd name="connsiteY1277" fmla="*/ 599801 h 1667221"/>
              <a:gd name="connsiteX1278" fmla="*/ 20070 w 1948239"/>
              <a:gd name="connsiteY1278" fmla="*/ 540105 h 1667221"/>
              <a:gd name="connsiteX1279" fmla="*/ 11469 w 1948239"/>
              <a:gd name="connsiteY1279" fmla="*/ 557161 h 1667221"/>
              <a:gd name="connsiteX1280" fmla="*/ 15770 w 1948239"/>
              <a:gd name="connsiteY1280" fmla="*/ 557161 h 1667221"/>
              <a:gd name="connsiteX1281" fmla="*/ 7169 w 1948239"/>
              <a:gd name="connsiteY1281" fmla="*/ 572795 h 1667221"/>
              <a:gd name="connsiteX1282" fmla="*/ 22937 w 1948239"/>
              <a:gd name="connsiteY1282" fmla="*/ 504572 h 1667221"/>
              <a:gd name="connsiteX1283" fmla="*/ 7169 w 1948239"/>
              <a:gd name="connsiteY1283" fmla="*/ 521627 h 1667221"/>
              <a:gd name="connsiteX1284" fmla="*/ 55910 w 1948239"/>
              <a:gd name="connsiteY1284" fmla="*/ 379494 h 1667221"/>
              <a:gd name="connsiteX1285" fmla="*/ 73113 w 1948239"/>
              <a:gd name="connsiteY1285" fmla="*/ 386601 h 1667221"/>
              <a:gd name="connsiteX1286" fmla="*/ 63078 w 1948239"/>
              <a:gd name="connsiteY1286" fmla="*/ 436348 h 1667221"/>
              <a:gd name="connsiteX1287" fmla="*/ 88882 w 1948239"/>
              <a:gd name="connsiteY1287" fmla="*/ 393708 h 1667221"/>
              <a:gd name="connsiteX1288" fmla="*/ 81715 w 1948239"/>
              <a:gd name="connsiteY1288" fmla="*/ 427821 h 1667221"/>
              <a:gd name="connsiteX1289" fmla="*/ 84582 w 1948239"/>
              <a:gd name="connsiteY1289" fmla="*/ 426398 h 1667221"/>
              <a:gd name="connsiteX1290" fmla="*/ 78848 w 1948239"/>
              <a:gd name="connsiteY1290" fmla="*/ 451983 h 1667221"/>
              <a:gd name="connsiteX1291" fmla="*/ 110387 w 1948239"/>
              <a:gd name="connsiteY1291" fmla="*/ 454825 h 1667221"/>
              <a:gd name="connsiteX1292" fmla="*/ 86015 w 1948239"/>
              <a:gd name="connsiteY1292" fmla="*/ 500308 h 1667221"/>
              <a:gd name="connsiteX1293" fmla="*/ 86015 w 1948239"/>
              <a:gd name="connsiteY1293" fmla="*/ 540105 h 1667221"/>
              <a:gd name="connsiteX1294" fmla="*/ 106085 w 1948239"/>
              <a:gd name="connsiteY1294" fmla="*/ 496044 h 1667221"/>
              <a:gd name="connsiteX1295" fmla="*/ 114687 w 1948239"/>
              <a:gd name="connsiteY1295" fmla="*/ 547212 h 1667221"/>
              <a:gd name="connsiteX1296" fmla="*/ 117554 w 1948239"/>
              <a:gd name="connsiteY1296" fmla="*/ 683659 h 1667221"/>
              <a:gd name="connsiteX1297" fmla="*/ 97484 w 1948239"/>
              <a:gd name="connsiteY1297" fmla="*/ 696451 h 1667221"/>
              <a:gd name="connsiteX1298" fmla="*/ 101785 w 1948239"/>
              <a:gd name="connsiteY1298" fmla="*/ 737670 h 1667221"/>
              <a:gd name="connsiteX1299" fmla="*/ 86015 w 1948239"/>
              <a:gd name="connsiteY1299" fmla="*/ 751883 h 1667221"/>
              <a:gd name="connsiteX1300" fmla="*/ 91749 w 1948239"/>
              <a:gd name="connsiteY1300" fmla="*/ 777468 h 1667221"/>
              <a:gd name="connsiteX1301" fmla="*/ 110387 w 1948239"/>
              <a:gd name="connsiteY1301" fmla="*/ 760412 h 1667221"/>
              <a:gd name="connsiteX1302" fmla="*/ 101785 w 1948239"/>
              <a:gd name="connsiteY1302" fmla="*/ 818686 h 1667221"/>
              <a:gd name="connsiteX1303" fmla="*/ 108952 w 1948239"/>
              <a:gd name="connsiteY1303" fmla="*/ 803051 h 1667221"/>
              <a:gd name="connsiteX1304" fmla="*/ 107519 w 1948239"/>
              <a:gd name="connsiteY1304" fmla="*/ 915337 h 1667221"/>
              <a:gd name="connsiteX1305" fmla="*/ 111819 w 1948239"/>
              <a:gd name="connsiteY1305" fmla="*/ 1020514 h 1667221"/>
              <a:gd name="connsiteX1306" fmla="*/ 118988 w 1948239"/>
              <a:gd name="connsiteY1306" fmla="*/ 1011987 h 1667221"/>
              <a:gd name="connsiteX1307" fmla="*/ 117554 w 1948239"/>
              <a:gd name="connsiteY1307" fmla="*/ 1038992 h 1667221"/>
              <a:gd name="connsiteX1308" fmla="*/ 121855 w 1948239"/>
              <a:gd name="connsiteY1308" fmla="*/ 1033306 h 1667221"/>
              <a:gd name="connsiteX1309" fmla="*/ 120421 w 1948239"/>
              <a:gd name="connsiteY1309" fmla="*/ 1095845 h 1667221"/>
              <a:gd name="connsiteX1310" fmla="*/ 133324 w 1948239"/>
              <a:gd name="connsiteY1310" fmla="*/ 1186810 h 1667221"/>
              <a:gd name="connsiteX1311" fmla="*/ 136191 w 1948239"/>
              <a:gd name="connsiteY1311" fmla="*/ 1158384 h 1667221"/>
              <a:gd name="connsiteX1312" fmla="*/ 139058 w 1948239"/>
              <a:gd name="connsiteY1312" fmla="*/ 1206709 h 1667221"/>
              <a:gd name="connsiteX1313" fmla="*/ 149093 w 1948239"/>
              <a:gd name="connsiteY1313" fmla="*/ 1198181 h 1667221"/>
              <a:gd name="connsiteX1314" fmla="*/ 159128 w 1948239"/>
              <a:gd name="connsiteY1314" fmla="*/ 1243664 h 1667221"/>
              <a:gd name="connsiteX1315" fmla="*/ 166296 w 1948239"/>
              <a:gd name="connsiteY1315" fmla="*/ 1257877 h 1667221"/>
              <a:gd name="connsiteX1316" fmla="*/ 174897 w 1948239"/>
              <a:gd name="connsiteY1316" fmla="*/ 1272091 h 1667221"/>
              <a:gd name="connsiteX1317" fmla="*/ 183499 w 1948239"/>
              <a:gd name="connsiteY1317" fmla="*/ 1287725 h 1667221"/>
              <a:gd name="connsiteX1318" fmla="*/ 192100 w 1948239"/>
              <a:gd name="connsiteY1318" fmla="*/ 1301938 h 1667221"/>
              <a:gd name="connsiteX1319" fmla="*/ 199269 w 1948239"/>
              <a:gd name="connsiteY1319" fmla="*/ 1297674 h 1667221"/>
              <a:gd name="connsiteX1320" fmla="*/ 212170 w 1948239"/>
              <a:gd name="connsiteY1320" fmla="*/ 1321836 h 1667221"/>
              <a:gd name="connsiteX1321" fmla="*/ 210737 w 1948239"/>
              <a:gd name="connsiteY1321" fmla="*/ 1311888 h 1667221"/>
              <a:gd name="connsiteX1322" fmla="*/ 268081 w 1948239"/>
              <a:gd name="connsiteY1322" fmla="*/ 1382954 h 1667221"/>
              <a:gd name="connsiteX1323" fmla="*/ 262346 w 1948239"/>
              <a:gd name="connsiteY1323" fmla="*/ 1355949 h 1667221"/>
              <a:gd name="connsiteX1324" fmla="*/ 288151 w 1948239"/>
              <a:gd name="connsiteY1324" fmla="*/ 1388639 h 1667221"/>
              <a:gd name="connsiteX1325" fmla="*/ 316822 w 1948239"/>
              <a:gd name="connsiteY1325" fmla="*/ 1419908 h 1667221"/>
              <a:gd name="connsiteX1326" fmla="*/ 338325 w 1948239"/>
              <a:gd name="connsiteY1326" fmla="*/ 1419908 h 1667221"/>
              <a:gd name="connsiteX1327" fmla="*/ 345494 w 1948239"/>
              <a:gd name="connsiteY1327" fmla="*/ 1429858 h 1667221"/>
              <a:gd name="connsiteX1328" fmla="*/ 356963 w 1948239"/>
              <a:gd name="connsiteY1328" fmla="*/ 1442650 h 1667221"/>
              <a:gd name="connsiteX1329" fmla="*/ 358396 w 1948239"/>
              <a:gd name="connsiteY1329" fmla="*/ 1435543 h 1667221"/>
              <a:gd name="connsiteX1330" fmla="*/ 530425 w 1948239"/>
              <a:gd name="connsiteY1330" fmla="*/ 1523665 h 1667221"/>
              <a:gd name="connsiteX1331" fmla="*/ 725393 w 1948239"/>
              <a:gd name="connsiteY1331" fmla="*/ 1562042 h 1667221"/>
              <a:gd name="connsiteX1332" fmla="*/ 722525 w 1948239"/>
              <a:gd name="connsiteY1332" fmla="*/ 1559199 h 1667221"/>
              <a:gd name="connsiteX1333" fmla="*/ 802806 w 1948239"/>
              <a:gd name="connsiteY1333" fmla="*/ 1580519 h 1667221"/>
              <a:gd name="connsiteX1334" fmla="*/ 847248 w 1948239"/>
              <a:gd name="connsiteY1334" fmla="*/ 1564885 h 1667221"/>
              <a:gd name="connsiteX1335" fmla="*/ 868751 w 1948239"/>
              <a:gd name="connsiteY1335" fmla="*/ 1571992 h 1667221"/>
              <a:gd name="connsiteX1336" fmla="*/ 910326 w 1948239"/>
              <a:gd name="connsiteY1336" fmla="*/ 1576256 h 1667221"/>
              <a:gd name="connsiteX1337" fmla="*/ 904591 w 1948239"/>
              <a:gd name="connsiteY1337" fmla="*/ 1563462 h 1667221"/>
              <a:gd name="connsiteX1338" fmla="*/ 960500 w 1948239"/>
              <a:gd name="connsiteY1338" fmla="*/ 1556357 h 1667221"/>
              <a:gd name="connsiteX1339" fmla="*/ 1013543 w 1948239"/>
              <a:gd name="connsiteY1339" fmla="*/ 1552092 h 1667221"/>
              <a:gd name="connsiteX1340" fmla="*/ 1068020 w 1948239"/>
              <a:gd name="connsiteY1340" fmla="*/ 1546407 h 1667221"/>
              <a:gd name="connsiteX1341" fmla="*/ 1126796 w 1948239"/>
              <a:gd name="connsiteY1341" fmla="*/ 1532194 h 1667221"/>
              <a:gd name="connsiteX1342" fmla="*/ 1079488 w 1948239"/>
              <a:gd name="connsiteY1342" fmla="*/ 1552092 h 1667221"/>
              <a:gd name="connsiteX1343" fmla="*/ 1049382 w 1948239"/>
              <a:gd name="connsiteY1343" fmla="*/ 1562042 h 1667221"/>
              <a:gd name="connsiteX1344" fmla="*/ 1023578 w 1948239"/>
              <a:gd name="connsiteY1344" fmla="*/ 1569149 h 1667221"/>
              <a:gd name="connsiteX1345" fmla="*/ 989172 w 1948239"/>
              <a:gd name="connsiteY1345" fmla="*/ 1576256 h 1667221"/>
              <a:gd name="connsiteX1346" fmla="*/ 1065153 w 1948239"/>
              <a:gd name="connsiteY1346" fmla="*/ 1564885 h 1667221"/>
              <a:gd name="connsiteX1347" fmla="*/ 1098124 w 1948239"/>
              <a:gd name="connsiteY1347" fmla="*/ 1556357 h 1667221"/>
              <a:gd name="connsiteX1348" fmla="*/ 1142566 w 1948239"/>
              <a:gd name="connsiteY1348" fmla="*/ 1546407 h 1667221"/>
              <a:gd name="connsiteX1349" fmla="*/ 1106726 w 1948239"/>
              <a:gd name="connsiteY1349" fmla="*/ 1549250 h 1667221"/>
              <a:gd name="connsiteX1350" fmla="*/ 1175537 w 1948239"/>
              <a:gd name="connsiteY1350" fmla="*/ 1526508 h 1667221"/>
              <a:gd name="connsiteX1351" fmla="*/ 1222847 w 1948239"/>
              <a:gd name="connsiteY1351" fmla="*/ 1505189 h 1667221"/>
              <a:gd name="connsiteX1352" fmla="*/ 1284179 w 1948239"/>
              <a:gd name="connsiteY1352" fmla="*/ 1494378 h 1667221"/>
              <a:gd name="connsiteX1353" fmla="*/ 1281937 w 1948239"/>
              <a:gd name="connsiteY1353" fmla="*/ 1496927 h 1667221"/>
              <a:gd name="connsiteX1354" fmla="*/ 1301693 w 1948239"/>
              <a:gd name="connsiteY1354" fmla="*/ 1500925 h 1667221"/>
              <a:gd name="connsiteX1355" fmla="*/ 1280190 w 1948239"/>
              <a:gd name="connsiteY1355" fmla="*/ 1509453 h 1667221"/>
              <a:gd name="connsiteX1356" fmla="*/ 1333232 w 1948239"/>
              <a:gd name="connsiteY1356" fmla="*/ 1486711 h 1667221"/>
              <a:gd name="connsiteX1357" fmla="*/ 1312804 w 1948239"/>
              <a:gd name="connsiteY1357" fmla="*/ 1487955 h 1667221"/>
              <a:gd name="connsiteX1358" fmla="*/ 1306498 w 1948239"/>
              <a:gd name="connsiteY1358" fmla="*/ 1488997 h 1667221"/>
              <a:gd name="connsiteX1359" fmla="*/ 1320509 w 1948239"/>
              <a:gd name="connsiteY1359" fmla="*/ 1485468 h 1667221"/>
              <a:gd name="connsiteX1360" fmla="*/ 1354736 w 1948239"/>
              <a:gd name="connsiteY1360" fmla="*/ 1469656 h 1667221"/>
              <a:gd name="connsiteX1361" fmla="*/ 1326065 w 1948239"/>
              <a:gd name="connsiteY1361" fmla="*/ 1463969 h 1667221"/>
              <a:gd name="connsiteX1362" fmla="*/ 1369072 w 1948239"/>
              <a:gd name="connsiteY1362" fmla="*/ 1441229 h 1667221"/>
              <a:gd name="connsiteX1363" fmla="*/ 1375386 w 1948239"/>
              <a:gd name="connsiteY1363" fmla="*/ 1449993 h 1667221"/>
              <a:gd name="connsiteX1364" fmla="*/ 1370505 w 1948239"/>
              <a:gd name="connsiteY1364" fmla="*/ 1452599 h 1667221"/>
              <a:gd name="connsiteX1365" fmla="*/ 1378748 w 1948239"/>
              <a:gd name="connsiteY1365" fmla="*/ 1452422 h 1667221"/>
              <a:gd name="connsiteX1366" fmla="*/ 1388971 w 1948239"/>
              <a:gd name="connsiteY1366" fmla="*/ 1442811 h 1667221"/>
              <a:gd name="connsiteX1367" fmla="*/ 1389443 w 1948239"/>
              <a:gd name="connsiteY1367" fmla="*/ 1442501 h 1667221"/>
              <a:gd name="connsiteX1368" fmla="*/ 1391650 w 1948239"/>
              <a:gd name="connsiteY1368" fmla="*/ 1441051 h 1667221"/>
              <a:gd name="connsiteX1369" fmla="*/ 1396309 w 1948239"/>
              <a:gd name="connsiteY1369" fmla="*/ 1434122 h 1667221"/>
              <a:gd name="connsiteX1370" fmla="*/ 1423548 w 1948239"/>
              <a:gd name="connsiteY1370" fmla="*/ 1425595 h 1667221"/>
              <a:gd name="connsiteX1371" fmla="*/ 1450785 w 1948239"/>
              <a:gd name="connsiteY1371" fmla="*/ 1409960 h 1667221"/>
              <a:gd name="connsiteX1372" fmla="*/ 1510996 w 1948239"/>
              <a:gd name="connsiteY1372" fmla="*/ 1375847 h 1667221"/>
              <a:gd name="connsiteX1373" fmla="*/ 1510996 w 1948239"/>
              <a:gd name="connsiteY1373" fmla="*/ 1367320 h 1667221"/>
              <a:gd name="connsiteX1374" fmla="*/ 1521032 w 1948239"/>
              <a:gd name="connsiteY1374" fmla="*/ 1364477 h 1667221"/>
              <a:gd name="connsiteX1375" fmla="*/ 1546836 w 1948239"/>
              <a:gd name="connsiteY1375" fmla="*/ 1320416 h 1667221"/>
              <a:gd name="connsiteX1376" fmla="*/ 1510996 w 1948239"/>
              <a:gd name="connsiteY1376" fmla="*/ 1348842 h 1667221"/>
              <a:gd name="connsiteX1377" fmla="*/ 1515297 w 1948239"/>
              <a:gd name="connsiteY1377" fmla="*/ 1334629 h 1667221"/>
              <a:gd name="connsiteX1378" fmla="*/ 1539667 w 1948239"/>
              <a:gd name="connsiteY1378" fmla="*/ 1314731 h 1667221"/>
              <a:gd name="connsiteX1379" fmla="*/ 1558305 w 1948239"/>
              <a:gd name="connsiteY1379" fmla="*/ 1297674 h 1667221"/>
              <a:gd name="connsiteX1380" fmla="*/ 1581242 w 1948239"/>
              <a:gd name="connsiteY1380" fmla="*/ 1289146 h 1667221"/>
              <a:gd name="connsiteX1381" fmla="*/ 1574073 w 1948239"/>
              <a:gd name="connsiteY1381" fmla="*/ 1289146 h 1667221"/>
              <a:gd name="connsiteX1382" fmla="*/ 1614214 w 1948239"/>
              <a:gd name="connsiteY1382" fmla="*/ 1256456 h 1667221"/>
              <a:gd name="connsiteX1383" fmla="*/ 1637151 w 1948239"/>
              <a:gd name="connsiteY1383" fmla="*/ 1223766 h 1667221"/>
              <a:gd name="connsiteX1384" fmla="*/ 1651487 w 1948239"/>
              <a:gd name="connsiteY1384" fmla="*/ 1225187 h 1667221"/>
              <a:gd name="connsiteX1385" fmla="*/ 1660088 w 1948239"/>
              <a:gd name="connsiteY1385" fmla="*/ 1208131 h 1667221"/>
              <a:gd name="connsiteX1386" fmla="*/ 1667257 w 1948239"/>
              <a:gd name="connsiteY1386" fmla="*/ 1191074 h 1667221"/>
              <a:gd name="connsiteX1387" fmla="*/ 1693061 w 1948239"/>
              <a:gd name="connsiteY1387" fmla="*/ 1175439 h 1667221"/>
              <a:gd name="connsiteX1388" fmla="*/ 1718866 w 1948239"/>
              <a:gd name="connsiteY1388" fmla="*/ 1156963 h 1667221"/>
              <a:gd name="connsiteX1389" fmla="*/ 1714565 w 1948239"/>
              <a:gd name="connsiteY1389" fmla="*/ 1142749 h 1667221"/>
              <a:gd name="connsiteX1390" fmla="*/ 1754705 w 1948239"/>
              <a:gd name="connsiteY1390" fmla="*/ 1084474 h 1667221"/>
              <a:gd name="connsiteX1391" fmla="*/ 1777642 w 1948239"/>
              <a:gd name="connsiteY1391" fmla="*/ 1038992 h 1667221"/>
              <a:gd name="connsiteX1392" fmla="*/ 1803447 w 1948239"/>
              <a:gd name="connsiteY1392" fmla="*/ 993509 h 1667221"/>
              <a:gd name="connsiteX1393" fmla="*/ 1822084 w 1948239"/>
              <a:gd name="connsiteY1393" fmla="*/ 949448 h 1667221"/>
              <a:gd name="connsiteX1394" fmla="*/ 1813483 w 1948239"/>
              <a:gd name="connsiteY1394" fmla="*/ 943763 h 1667221"/>
              <a:gd name="connsiteX1395" fmla="*/ 1832118 w 1948239"/>
              <a:gd name="connsiteY1395" fmla="*/ 901123 h 1667221"/>
              <a:gd name="connsiteX1396" fmla="*/ 1826384 w 1948239"/>
              <a:gd name="connsiteY1396" fmla="*/ 905387 h 1667221"/>
              <a:gd name="connsiteX1397" fmla="*/ 1849321 w 1948239"/>
              <a:gd name="connsiteY1397" fmla="*/ 831479 h 1667221"/>
              <a:gd name="connsiteX1398" fmla="*/ 1855056 w 1948239"/>
              <a:gd name="connsiteY1398" fmla="*/ 795945 h 1667221"/>
              <a:gd name="connsiteX1399" fmla="*/ 1857923 w 1948239"/>
              <a:gd name="connsiteY1399" fmla="*/ 778888 h 1667221"/>
              <a:gd name="connsiteX1400" fmla="*/ 1859357 w 1948239"/>
              <a:gd name="connsiteY1400" fmla="*/ 761833 h 1667221"/>
              <a:gd name="connsiteX1401" fmla="*/ 1850756 w 1948239"/>
              <a:gd name="connsiteY1401" fmla="*/ 767518 h 1667221"/>
              <a:gd name="connsiteX1402" fmla="*/ 1843587 w 1948239"/>
              <a:gd name="connsiteY1402" fmla="*/ 790259 h 1667221"/>
              <a:gd name="connsiteX1403" fmla="*/ 1845021 w 1948239"/>
              <a:gd name="connsiteY1403" fmla="*/ 753305 h 1667221"/>
              <a:gd name="connsiteX1404" fmla="*/ 1852189 w 1948239"/>
              <a:gd name="connsiteY1404" fmla="*/ 709244 h 1667221"/>
              <a:gd name="connsiteX1405" fmla="*/ 1855056 w 1948239"/>
              <a:gd name="connsiteY1405" fmla="*/ 611172 h 1667221"/>
              <a:gd name="connsiteX1406" fmla="*/ 1850756 w 1948239"/>
              <a:gd name="connsiteY1406" fmla="*/ 616857 h 1667221"/>
              <a:gd name="connsiteX1407" fmla="*/ 1853623 w 1948239"/>
              <a:gd name="connsiteY1407" fmla="*/ 579902 h 1667221"/>
              <a:gd name="connsiteX1408" fmla="*/ 1843587 w 1948239"/>
              <a:gd name="connsiteY1408" fmla="*/ 584166 h 1667221"/>
              <a:gd name="connsiteX1409" fmla="*/ 1807748 w 1948239"/>
              <a:gd name="connsiteY1409" fmla="*/ 420714 h 1667221"/>
              <a:gd name="connsiteX1410" fmla="*/ 1793412 w 1948239"/>
              <a:gd name="connsiteY1410" fmla="*/ 433505 h 1667221"/>
              <a:gd name="connsiteX1411" fmla="*/ 1774775 w 1948239"/>
              <a:gd name="connsiteY1411" fmla="*/ 386601 h 1667221"/>
              <a:gd name="connsiteX1412" fmla="*/ 1761873 w 1948239"/>
              <a:gd name="connsiteY1412" fmla="*/ 363859 h 1667221"/>
              <a:gd name="connsiteX1413" fmla="*/ 1746103 w 1948239"/>
              <a:gd name="connsiteY1413" fmla="*/ 341119 h 1667221"/>
              <a:gd name="connsiteX1414" fmla="*/ 1728900 w 1948239"/>
              <a:gd name="connsiteY1414" fmla="*/ 318378 h 1667221"/>
              <a:gd name="connsiteX1415" fmla="*/ 1710265 w 1948239"/>
              <a:gd name="connsiteY1415" fmla="*/ 297058 h 1667221"/>
              <a:gd name="connsiteX1416" fmla="*/ 1691627 w 1948239"/>
              <a:gd name="connsiteY1416" fmla="*/ 277158 h 1667221"/>
              <a:gd name="connsiteX1417" fmla="*/ 1674423 w 1948239"/>
              <a:gd name="connsiteY1417" fmla="*/ 260101 h 1667221"/>
              <a:gd name="connsiteX1418" fmla="*/ 1672990 w 1948239"/>
              <a:gd name="connsiteY1418" fmla="*/ 260101 h 1667221"/>
              <a:gd name="connsiteX1419" fmla="*/ 1667256 w 1948239"/>
              <a:gd name="connsiteY1419" fmla="*/ 252995 h 1667221"/>
              <a:gd name="connsiteX1420" fmla="*/ 1672993 w 1948239"/>
              <a:gd name="connsiteY1420" fmla="*/ 258682 h 1667221"/>
              <a:gd name="connsiteX1421" fmla="*/ 1674424 w 1948239"/>
              <a:gd name="connsiteY1421" fmla="*/ 258682 h 1667221"/>
              <a:gd name="connsiteX1422" fmla="*/ 1655788 w 1948239"/>
              <a:gd name="connsiteY1422" fmla="*/ 235940 h 1667221"/>
              <a:gd name="connsiteX1423" fmla="*/ 1652921 w 1948239"/>
              <a:gd name="connsiteY1423" fmla="*/ 235940 h 1667221"/>
              <a:gd name="connsiteX1424" fmla="*/ 1667257 w 1948239"/>
              <a:gd name="connsiteY1424" fmla="*/ 251575 h 1667221"/>
              <a:gd name="connsiteX1425" fmla="*/ 1637151 w 1948239"/>
              <a:gd name="connsiteY1425" fmla="*/ 223149 h 1667221"/>
              <a:gd name="connsiteX1426" fmla="*/ 1611347 w 1948239"/>
              <a:gd name="connsiteY1426" fmla="*/ 196143 h 1667221"/>
              <a:gd name="connsiteX1427" fmla="*/ 1578375 w 1948239"/>
              <a:gd name="connsiteY1427" fmla="*/ 193300 h 1667221"/>
              <a:gd name="connsiteX1428" fmla="*/ 1538235 w 1948239"/>
              <a:gd name="connsiteY1428" fmla="*/ 169138 h 1667221"/>
              <a:gd name="connsiteX1429" fmla="*/ 1502394 w 1948239"/>
              <a:gd name="connsiteY1429" fmla="*/ 153503 h 1667221"/>
              <a:gd name="connsiteX1430" fmla="*/ 1473723 w 1948239"/>
              <a:gd name="connsiteY1430" fmla="*/ 136447 h 1667221"/>
              <a:gd name="connsiteX1431" fmla="*/ 1473723 w 1948239"/>
              <a:gd name="connsiteY1431" fmla="*/ 143554 h 1667221"/>
              <a:gd name="connsiteX1432" fmla="*/ 1406345 w 1948239"/>
              <a:gd name="connsiteY1432" fmla="*/ 115128 h 1667221"/>
              <a:gd name="connsiteX1433" fmla="*/ 1367638 w 1948239"/>
              <a:gd name="connsiteY1433" fmla="*/ 100914 h 1667221"/>
              <a:gd name="connsiteX1434" fmla="*/ 1327497 w 1948239"/>
              <a:gd name="connsiteY1434" fmla="*/ 88122 h 1667221"/>
              <a:gd name="connsiteX1435" fmla="*/ 1158335 w 1948239"/>
              <a:gd name="connsiteY1435" fmla="*/ 71065 h 1667221"/>
              <a:gd name="connsiteX1436" fmla="*/ 1098124 w 1948239"/>
              <a:gd name="connsiteY1436" fmla="*/ 55431 h 1667221"/>
              <a:gd name="connsiteX1437" fmla="*/ 1047949 w 1948239"/>
              <a:gd name="connsiteY1437" fmla="*/ 56853 h 1667221"/>
              <a:gd name="connsiteX1438" fmla="*/ 999208 w 1948239"/>
              <a:gd name="connsiteY1438" fmla="*/ 58274 h 1667221"/>
              <a:gd name="connsiteX1439" fmla="*/ 1050817 w 1948239"/>
              <a:gd name="connsiteY1439" fmla="*/ 68224 h 1667221"/>
              <a:gd name="connsiteX1440" fmla="*/ 993473 w 1948239"/>
              <a:gd name="connsiteY1440" fmla="*/ 83859 h 1667221"/>
              <a:gd name="connsiteX1441" fmla="*/ 1006375 w 1948239"/>
              <a:gd name="connsiteY1441" fmla="*/ 85279 h 1667221"/>
              <a:gd name="connsiteX1442" fmla="*/ 961935 w 1948239"/>
              <a:gd name="connsiteY1442" fmla="*/ 82436 h 1667221"/>
              <a:gd name="connsiteX1443" fmla="*/ 961935 w 1948239"/>
              <a:gd name="connsiteY1443" fmla="*/ 92386 h 1667221"/>
              <a:gd name="connsiteX1444" fmla="*/ 928961 w 1948239"/>
              <a:gd name="connsiteY1444" fmla="*/ 86700 h 1667221"/>
              <a:gd name="connsiteX1445" fmla="*/ 666617 w 1948239"/>
              <a:gd name="connsiteY1445" fmla="*/ 198986 h 1667221"/>
              <a:gd name="connsiteX1446" fmla="*/ 669484 w 1948239"/>
              <a:gd name="connsiteY1446" fmla="*/ 186195 h 1667221"/>
              <a:gd name="connsiteX1447" fmla="*/ 607839 w 1948239"/>
              <a:gd name="connsiteY1447" fmla="*/ 211778 h 1667221"/>
              <a:gd name="connsiteX1448" fmla="*/ 546196 w 1948239"/>
              <a:gd name="connsiteY1448" fmla="*/ 248732 h 1667221"/>
              <a:gd name="connsiteX1449" fmla="*/ 559097 w 1948239"/>
              <a:gd name="connsiteY1449" fmla="*/ 245890 h 1667221"/>
              <a:gd name="connsiteX1450" fmla="*/ 491719 w 1948239"/>
              <a:gd name="connsiteY1450" fmla="*/ 285687 h 1667221"/>
              <a:gd name="connsiteX1451" fmla="*/ 411439 w 1948239"/>
              <a:gd name="connsiteY1451" fmla="*/ 328326 h 1667221"/>
              <a:gd name="connsiteX1452" fmla="*/ 445845 w 1948239"/>
              <a:gd name="connsiteY1452" fmla="*/ 304164 h 1667221"/>
              <a:gd name="connsiteX1453" fmla="*/ 467348 w 1948239"/>
              <a:gd name="connsiteY1453" fmla="*/ 281424 h 1667221"/>
              <a:gd name="connsiteX1454" fmla="*/ 461537 w 1948239"/>
              <a:gd name="connsiteY1454" fmla="*/ 282944 h 1667221"/>
              <a:gd name="connsiteX1455" fmla="*/ 474517 w 1948239"/>
              <a:gd name="connsiteY1455" fmla="*/ 275737 h 1667221"/>
              <a:gd name="connsiteX1456" fmla="*/ 461614 w 1948239"/>
              <a:gd name="connsiteY1456" fmla="*/ 277158 h 1667221"/>
              <a:gd name="connsiteX1457" fmla="*/ 539027 w 1948239"/>
              <a:gd name="connsiteY1457" fmla="*/ 234519 h 1667221"/>
              <a:gd name="connsiteX1458" fmla="*/ 500321 w 1948239"/>
              <a:gd name="connsiteY1458" fmla="*/ 261525 h 1667221"/>
              <a:gd name="connsiteX1459" fmla="*/ 543329 w 1948239"/>
              <a:gd name="connsiteY1459" fmla="*/ 238783 h 1667221"/>
              <a:gd name="connsiteX1460" fmla="*/ 583469 w 1948239"/>
              <a:gd name="connsiteY1460" fmla="*/ 213199 h 1667221"/>
              <a:gd name="connsiteX1461" fmla="*/ 572000 w 1948239"/>
              <a:gd name="connsiteY1461" fmla="*/ 196143 h 1667221"/>
              <a:gd name="connsiteX1462" fmla="*/ 627909 w 1948239"/>
              <a:gd name="connsiteY1462" fmla="*/ 170560 h 1667221"/>
              <a:gd name="connsiteX1463" fmla="*/ 649414 w 1948239"/>
              <a:gd name="connsiteY1463" fmla="*/ 169138 h 1667221"/>
              <a:gd name="connsiteX1464" fmla="*/ 688120 w 1948239"/>
              <a:gd name="connsiteY1464" fmla="*/ 160610 h 1667221"/>
              <a:gd name="connsiteX1465" fmla="*/ 678085 w 1948239"/>
              <a:gd name="connsiteY1465" fmla="*/ 170560 h 1667221"/>
              <a:gd name="connsiteX1466" fmla="*/ 711057 w 1948239"/>
              <a:gd name="connsiteY1466" fmla="*/ 162031 h 1667221"/>
              <a:gd name="connsiteX1467" fmla="*/ 748330 w 1948239"/>
              <a:gd name="connsiteY1467" fmla="*/ 143554 h 1667221"/>
              <a:gd name="connsiteX1468" fmla="*/ 706757 w 1948239"/>
              <a:gd name="connsiteY1468" fmla="*/ 149239 h 1667221"/>
              <a:gd name="connsiteX1469" fmla="*/ 771267 w 1948239"/>
              <a:gd name="connsiteY1469" fmla="*/ 127920 h 1667221"/>
              <a:gd name="connsiteX1470" fmla="*/ 658015 w 1948239"/>
              <a:gd name="connsiteY1470" fmla="*/ 163453 h 1667221"/>
              <a:gd name="connsiteX1471" fmla="*/ 652281 w 1948239"/>
              <a:gd name="connsiteY1471" fmla="*/ 153503 h 1667221"/>
              <a:gd name="connsiteX1472" fmla="*/ 822876 w 1948239"/>
              <a:gd name="connsiteY1472" fmla="*/ 95229 h 1667221"/>
              <a:gd name="connsiteX1473" fmla="*/ 994906 w 1948239"/>
              <a:gd name="connsiteY1473" fmla="*/ 51167 h 1667221"/>
              <a:gd name="connsiteX1474" fmla="*/ 982005 w 1948239"/>
              <a:gd name="connsiteY1474" fmla="*/ 45482 h 1667221"/>
              <a:gd name="connsiteX1475" fmla="*/ 1003508 w 1948239"/>
              <a:gd name="connsiteY1475" fmla="*/ 32691 h 1667221"/>
              <a:gd name="connsiteX1476" fmla="*/ 1080921 w 1948239"/>
              <a:gd name="connsiteY1476" fmla="*/ 27004 h 1667221"/>
              <a:gd name="connsiteX1477" fmla="*/ 1055117 w 1948239"/>
              <a:gd name="connsiteY1477" fmla="*/ 18477 h 1667221"/>
              <a:gd name="connsiteX1478" fmla="*/ 1039348 w 1948239"/>
              <a:gd name="connsiteY1478" fmla="*/ 12792 h 1667221"/>
              <a:gd name="connsiteX1479" fmla="*/ 1089523 w 1948239"/>
              <a:gd name="connsiteY1479" fmla="*/ 12792 h 1667221"/>
              <a:gd name="connsiteX1480" fmla="*/ 1145433 w 1948239"/>
              <a:gd name="connsiteY1480" fmla="*/ 17056 h 1667221"/>
              <a:gd name="connsiteX1481" fmla="*/ 1174105 w 1948239"/>
              <a:gd name="connsiteY1481" fmla="*/ 19899 h 1667221"/>
              <a:gd name="connsiteX1482" fmla="*/ 1204209 w 1948239"/>
              <a:gd name="connsiteY1482" fmla="*/ 24163 h 1667221"/>
              <a:gd name="connsiteX1483" fmla="*/ 1234315 w 1948239"/>
              <a:gd name="connsiteY1483" fmla="*/ 27004 h 1667221"/>
              <a:gd name="connsiteX1484" fmla="*/ 1264420 w 1948239"/>
              <a:gd name="connsiteY1484" fmla="*/ 29847 h 1667221"/>
              <a:gd name="connsiteX1485" fmla="*/ 1238615 w 1948239"/>
              <a:gd name="connsiteY1485" fmla="*/ 18477 h 1667221"/>
              <a:gd name="connsiteX1486" fmla="*/ 1278755 w 1948239"/>
              <a:gd name="connsiteY1486" fmla="*/ 29847 h 1667221"/>
              <a:gd name="connsiteX1487" fmla="*/ 1298826 w 1948239"/>
              <a:gd name="connsiteY1487" fmla="*/ 36954 h 1667221"/>
              <a:gd name="connsiteX1488" fmla="*/ 1318896 w 1948239"/>
              <a:gd name="connsiteY1488" fmla="*/ 45482 h 1667221"/>
              <a:gd name="connsiteX1489" fmla="*/ 1356169 w 1948239"/>
              <a:gd name="connsiteY1489" fmla="*/ 56853 h 1667221"/>
              <a:gd name="connsiteX1490" fmla="*/ 1387708 w 1948239"/>
              <a:gd name="connsiteY1490" fmla="*/ 59696 h 1667221"/>
              <a:gd name="connsiteX1491" fmla="*/ 1351869 w 1948239"/>
              <a:gd name="connsiteY1491" fmla="*/ 39797 h 1667221"/>
              <a:gd name="connsiteX1492" fmla="*/ 1313161 w 1948239"/>
              <a:gd name="connsiteY1492" fmla="*/ 21320 h 1667221"/>
              <a:gd name="connsiteX1493" fmla="*/ 1343267 w 1948239"/>
              <a:gd name="connsiteY1493" fmla="*/ 22740 h 1667221"/>
              <a:gd name="connsiteX1494" fmla="*/ 1250083 w 1948239"/>
              <a:gd name="connsiteY1494" fmla="*/ 0 h 1667221"/>
              <a:gd name="connsiteX1495" fmla="*/ 1295958 w 1948239"/>
              <a:gd name="connsiteY1495" fmla="*/ 15634 h 1667221"/>
              <a:gd name="connsiteX1496" fmla="*/ 1250083 w 1948239"/>
              <a:gd name="connsiteY1496" fmla="*/ 0 h 166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Lst>
            <a:rect l="l" t="t" r="r" b="b"/>
            <a:pathLst>
              <a:path w="1948239" h="1667221">
                <a:moveTo>
                  <a:pt x="560145" y="1648531"/>
                </a:moveTo>
                <a:lnTo>
                  <a:pt x="582677" y="1650706"/>
                </a:lnTo>
                <a:lnTo>
                  <a:pt x="575942" y="1650697"/>
                </a:lnTo>
                <a:close/>
                <a:moveTo>
                  <a:pt x="547629" y="1647322"/>
                </a:moveTo>
                <a:cubicBezTo>
                  <a:pt x="549063" y="1646966"/>
                  <a:pt x="553094" y="1647499"/>
                  <a:pt x="558291" y="1648276"/>
                </a:cubicBezTo>
                <a:lnTo>
                  <a:pt x="560145" y="1648531"/>
                </a:lnTo>
                <a:close/>
                <a:moveTo>
                  <a:pt x="1035048" y="1645899"/>
                </a:moveTo>
                <a:cubicBezTo>
                  <a:pt x="1029313" y="1655848"/>
                  <a:pt x="1016410" y="1655848"/>
                  <a:pt x="1002074" y="1655848"/>
                </a:cubicBezTo>
                <a:cubicBezTo>
                  <a:pt x="987738" y="1655848"/>
                  <a:pt x="970535" y="1657270"/>
                  <a:pt x="959066" y="1665798"/>
                </a:cubicBezTo>
                <a:cubicBezTo>
                  <a:pt x="951899" y="1654427"/>
                  <a:pt x="1014977" y="1653006"/>
                  <a:pt x="1035048" y="1645899"/>
                </a:cubicBezTo>
                <a:close/>
                <a:moveTo>
                  <a:pt x="1139699" y="1628844"/>
                </a:moveTo>
                <a:lnTo>
                  <a:pt x="1137849" y="1630679"/>
                </a:lnTo>
                <a:lnTo>
                  <a:pt x="1135061" y="1629244"/>
                </a:lnTo>
                <a:close/>
                <a:moveTo>
                  <a:pt x="1057984" y="1590468"/>
                </a:moveTo>
                <a:cubicBezTo>
                  <a:pt x="1070887" y="1607525"/>
                  <a:pt x="1017843" y="1600418"/>
                  <a:pt x="1000641" y="1600418"/>
                </a:cubicBezTo>
                <a:cubicBezTo>
                  <a:pt x="1022145" y="1601839"/>
                  <a:pt x="1053684" y="1614630"/>
                  <a:pt x="1090957" y="1596154"/>
                </a:cubicBezTo>
                <a:cubicBezTo>
                  <a:pt x="1080921" y="1597575"/>
                  <a:pt x="1069453" y="1597575"/>
                  <a:pt x="1059418" y="1597575"/>
                </a:cubicBezTo>
                <a:lnTo>
                  <a:pt x="1066585" y="1596154"/>
                </a:lnTo>
                <a:close/>
                <a:moveTo>
                  <a:pt x="642245" y="1576256"/>
                </a:moveTo>
                <a:cubicBezTo>
                  <a:pt x="645112" y="1583361"/>
                  <a:pt x="679518" y="1586204"/>
                  <a:pt x="666617" y="1591890"/>
                </a:cubicBezTo>
                <a:lnTo>
                  <a:pt x="650846" y="1590468"/>
                </a:lnTo>
                <a:cubicBezTo>
                  <a:pt x="673784" y="1591890"/>
                  <a:pt x="660882" y="1608946"/>
                  <a:pt x="695288" y="1606103"/>
                </a:cubicBezTo>
                <a:cubicBezTo>
                  <a:pt x="688120" y="1604682"/>
                  <a:pt x="682385" y="1604682"/>
                  <a:pt x="675218" y="1603261"/>
                </a:cubicBezTo>
                <a:cubicBezTo>
                  <a:pt x="699588" y="1603261"/>
                  <a:pt x="645112" y="1586204"/>
                  <a:pt x="683820" y="1587625"/>
                </a:cubicBezTo>
                <a:cubicBezTo>
                  <a:pt x="699588" y="1589047"/>
                  <a:pt x="660882" y="1576256"/>
                  <a:pt x="642245" y="1576256"/>
                </a:cubicBezTo>
                <a:close/>
                <a:moveTo>
                  <a:pt x="718987" y="1574456"/>
                </a:moveTo>
                <a:cubicBezTo>
                  <a:pt x="714014" y="1574300"/>
                  <a:pt x="708548" y="1575189"/>
                  <a:pt x="702455" y="1577676"/>
                </a:cubicBezTo>
                <a:cubicBezTo>
                  <a:pt x="719658" y="1593311"/>
                  <a:pt x="731127" y="1580519"/>
                  <a:pt x="754064" y="1589047"/>
                </a:cubicBezTo>
                <a:cubicBezTo>
                  <a:pt x="744388" y="1584782"/>
                  <a:pt x="733905" y="1574922"/>
                  <a:pt x="718987" y="1574456"/>
                </a:cubicBezTo>
                <a:close/>
                <a:moveTo>
                  <a:pt x="381333" y="1556357"/>
                </a:moveTo>
                <a:cubicBezTo>
                  <a:pt x="388502"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7" y="1489287"/>
                </a:moveTo>
                <a:cubicBezTo>
                  <a:pt x="288868" y="1489909"/>
                  <a:pt x="288151" y="1491686"/>
                  <a:pt x="288151" y="1495239"/>
                </a:cubicBezTo>
                <a:cubicBezTo>
                  <a:pt x="292451" y="1499503"/>
                  <a:pt x="332591" y="1522244"/>
                  <a:pt x="329724" y="1529351"/>
                </a:cubicBezTo>
                <a:lnTo>
                  <a:pt x="346927" y="1525088"/>
                </a:lnTo>
                <a:cubicBezTo>
                  <a:pt x="323990" y="1516560"/>
                  <a:pt x="309654" y="1495239"/>
                  <a:pt x="319690" y="1498082"/>
                </a:cubicBezTo>
                <a:cubicBezTo>
                  <a:pt x="304637" y="1495950"/>
                  <a:pt x="294423" y="1487422"/>
                  <a:pt x="290257" y="1489287"/>
                </a:cubicBezTo>
                <a:close/>
                <a:moveTo>
                  <a:pt x="1306498" y="1488997"/>
                </a:moveTo>
                <a:lnTo>
                  <a:pt x="1287357" y="1493818"/>
                </a:lnTo>
                <a:lnTo>
                  <a:pt x="1284179" y="1494378"/>
                </a:lnTo>
                <a:lnTo>
                  <a:pt x="1285924" y="1492396"/>
                </a:lnTo>
                <a:close/>
                <a:moveTo>
                  <a:pt x="1437884" y="1485290"/>
                </a:moveTo>
                <a:cubicBezTo>
                  <a:pt x="1430715" y="1488132"/>
                  <a:pt x="1416379"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1" y="1442811"/>
                </a:lnTo>
                <a:lnTo>
                  <a:pt x="1376239" y="1451178"/>
                </a:lnTo>
                <a:lnTo>
                  <a:pt x="1375386" y="1449993"/>
                </a:lnTo>
                <a:close/>
                <a:moveTo>
                  <a:pt x="1493793" y="1441229"/>
                </a:moveTo>
                <a:cubicBezTo>
                  <a:pt x="1485191" y="1442650"/>
                  <a:pt x="1476590" y="1454021"/>
                  <a:pt x="1467988" y="1455442"/>
                </a:cubicBezTo>
                <a:cubicBezTo>
                  <a:pt x="1463688" y="1448335"/>
                  <a:pt x="1460821" y="1452599"/>
                  <a:pt x="1447918" y="1461128"/>
                </a:cubicBezTo>
                <a:cubicBezTo>
                  <a:pt x="1445051" y="1462549"/>
                  <a:pt x="1440751" y="1463969"/>
                  <a:pt x="1435017" y="1468233"/>
                </a:cubicBezTo>
                <a:cubicBezTo>
                  <a:pt x="1440751" y="1466813"/>
                  <a:pt x="1445051" y="1463969"/>
                  <a:pt x="1449353" y="1461128"/>
                </a:cubicBezTo>
                <a:cubicBezTo>
                  <a:pt x="1466555" y="1452599"/>
                  <a:pt x="1470855" y="1463969"/>
                  <a:pt x="1493793" y="1441229"/>
                </a:cubicBezTo>
                <a:close/>
                <a:moveTo>
                  <a:pt x="1386812" y="1428968"/>
                </a:moveTo>
                <a:cubicBezTo>
                  <a:pt x="1390216" y="1429146"/>
                  <a:pt x="1392008" y="1430567"/>
                  <a:pt x="1392008" y="1432699"/>
                </a:cubicBezTo>
                <a:cubicBezTo>
                  <a:pt x="1384841" y="1434122"/>
                  <a:pt x="1377672" y="1434122"/>
                  <a:pt x="1371938" y="1432699"/>
                </a:cubicBezTo>
                <a:cubicBezTo>
                  <a:pt x="1378390" y="1429857"/>
                  <a:pt x="1383407" y="1428791"/>
                  <a:pt x="1386812" y="1428968"/>
                </a:cubicBezTo>
                <a:close/>
                <a:moveTo>
                  <a:pt x="1629984" y="1402852"/>
                </a:moveTo>
                <a:lnTo>
                  <a:pt x="1624252" y="1405694"/>
                </a:lnTo>
                <a:lnTo>
                  <a:pt x="1627116" y="1404273"/>
                </a:lnTo>
                <a:cubicBezTo>
                  <a:pt x="1628549" y="1404273"/>
                  <a:pt x="1628549" y="1402852"/>
                  <a:pt x="1629984" y="1402852"/>
                </a:cubicBezTo>
                <a:close/>
                <a:moveTo>
                  <a:pt x="1506695" y="1361633"/>
                </a:moveTo>
                <a:lnTo>
                  <a:pt x="1506695" y="1367318"/>
                </a:lnTo>
                <a:cubicBezTo>
                  <a:pt x="1500960" y="1368740"/>
                  <a:pt x="1498093" y="1368740"/>
                  <a:pt x="1506695" y="1361633"/>
                </a:cubicBezTo>
                <a:close/>
                <a:moveTo>
                  <a:pt x="78422" y="1263629"/>
                </a:moveTo>
                <a:cubicBezTo>
                  <a:pt x="77504" y="1263207"/>
                  <a:pt x="76698" y="1263917"/>
                  <a:pt x="75981" y="1266404"/>
                </a:cubicBezTo>
                <a:cubicBezTo>
                  <a:pt x="81715" y="1277775"/>
                  <a:pt x="84582" y="1291989"/>
                  <a:pt x="90316" y="1304781"/>
                </a:cubicBezTo>
                <a:cubicBezTo>
                  <a:pt x="94616" y="1316152"/>
                  <a:pt x="100351" y="1326100"/>
                  <a:pt x="110387" y="1326100"/>
                </a:cubicBezTo>
                <a:lnTo>
                  <a:pt x="100351" y="1303360"/>
                </a:lnTo>
                <a:lnTo>
                  <a:pt x="94616" y="1291989"/>
                </a:lnTo>
                <a:lnTo>
                  <a:pt x="90316" y="1280618"/>
                </a:lnTo>
                <a:cubicBezTo>
                  <a:pt x="84940" y="1276354"/>
                  <a:pt x="81177" y="1264895"/>
                  <a:pt x="78422" y="1263629"/>
                </a:cubicBezTo>
                <a:close/>
                <a:moveTo>
                  <a:pt x="22938" y="1131378"/>
                </a:moveTo>
                <a:cubicBezTo>
                  <a:pt x="25805" y="1152697"/>
                  <a:pt x="27238" y="1172596"/>
                  <a:pt x="31539" y="1193917"/>
                </a:cubicBezTo>
                <a:cubicBezTo>
                  <a:pt x="24372" y="1169754"/>
                  <a:pt x="24372" y="1166911"/>
                  <a:pt x="24372" y="1162647"/>
                </a:cubicBezTo>
                <a:cubicBezTo>
                  <a:pt x="24372" y="1158384"/>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3"/>
                  <a:pt x="759799" y="1125693"/>
                  <a:pt x="759799" y="1125693"/>
                </a:cubicBezTo>
                <a:lnTo>
                  <a:pt x="748331" y="1128536"/>
                </a:lnTo>
                <a:lnTo>
                  <a:pt x="746896" y="1128536"/>
                </a:lnTo>
                <a:lnTo>
                  <a:pt x="745781" y="1134856"/>
                </a:lnTo>
                <a:lnTo>
                  <a:pt x="745642" y="1135643"/>
                </a:lnTo>
                <a:cubicBezTo>
                  <a:pt x="746538" y="1137775"/>
                  <a:pt x="748330" y="1139906"/>
                  <a:pt x="749763" y="1142749"/>
                </a:cubicBezTo>
                <a:cubicBezTo>
                  <a:pt x="748331" y="1142749"/>
                  <a:pt x="749763" y="1141328"/>
                  <a:pt x="749763"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3"/>
                  <a:pt x="762666"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lnTo>
                  <a:pt x="711056" y="1128536"/>
                </a:lnTo>
                <a:close/>
                <a:moveTo>
                  <a:pt x="94616" y="1111480"/>
                </a:moveTo>
                <a:cubicBezTo>
                  <a:pt x="93184" y="1125694"/>
                  <a:pt x="91749" y="1128537"/>
                  <a:pt x="101785" y="1149856"/>
                </a:cubicBezTo>
                <a:cubicBezTo>
                  <a:pt x="101785" y="1134221"/>
                  <a:pt x="98918" y="1115744"/>
                  <a:pt x="94616" y="1111480"/>
                </a:cubicBezTo>
                <a:close/>
                <a:moveTo>
                  <a:pt x="787396" y="1107039"/>
                </a:moveTo>
                <a:lnTo>
                  <a:pt x="787685" y="1107095"/>
                </a:lnTo>
                <a:lnTo>
                  <a:pt x="787574" y="1107216"/>
                </a:lnTo>
                <a:cubicBezTo>
                  <a:pt x="783811" y="1107571"/>
                  <a:pt x="779869" y="1107216"/>
                  <a:pt x="781302" y="1108638"/>
                </a:cubicBezTo>
                <a:cubicBezTo>
                  <a:pt x="783453" y="1108638"/>
                  <a:pt x="785245" y="1107572"/>
                  <a:pt x="787396" y="1107039"/>
                </a:cubicBezTo>
                <a:close/>
                <a:moveTo>
                  <a:pt x="736862" y="1098688"/>
                </a:moveTo>
                <a:cubicBezTo>
                  <a:pt x="735427" y="1102951"/>
                  <a:pt x="736862" y="1111479"/>
                  <a:pt x="732560" y="1118586"/>
                </a:cubicBezTo>
                <a:cubicBezTo>
                  <a:pt x="731126" y="1117165"/>
                  <a:pt x="726826" y="1112901"/>
                  <a:pt x="726826" y="1107215"/>
                </a:cubicBezTo>
                <a:cubicBezTo>
                  <a:pt x="726826" y="1101531"/>
                  <a:pt x="729693" y="1097267"/>
                  <a:pt x="736862" y="1098688"/>
                </a:cubicBezTo>
                <a:close/>
                <a:moveTo>
                  <a:pt x="799940" y="1080212"/>
                </a:moveTo>
                <a:lnTo>
                  <a:pt x="797072" y="1084475"/>
                </a:lnTo>
                <a:lnTo>
                  <a:pt x="807107" y="1087317"/>
                </a:lnTo>
                <a:close/>
                <a:moveTo>
                  <a:pt x="766786" y="1077545"/>
                </a:moveTo>
                <a:cubicBezTo>
                  <a:pt x="770549" y="1078078"/>
                  <a:pt x="774850" y="1079499"/>
                  <a:pt x="779867" y="1080209"/>
                </a:cubicBezTo>
                <a:cubicBezTo>
                  <a:pt x="772700" y="1078789"/>
                  <a:pt x="772700" y="1085896"/>
                  <a:pt x="772700" y="1085896"/>
                </a:cubicBezTo>
                <a:cubicBezTo>
                  <a:pt x="772700" y="1073102"/>
                  <a:pt x="761230" y="1083052"/>
                  <a:pt x="756930" y="1080209"/>
                </a:cubicBezTo>
                <a:cubicBezTo>
                  <a:pt x="759797" y="1077367"/>
                  <a:pt x="763023" y="1077012"/>
                  <a:pt x="766786" y="1077545"/>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3" y="1041835"/>
                  <a:pt x="1632850" y="1036149"/>
                  <a:pt x="1627116" y="1027621"/>
                </a:cubicBezTo>
                <a:close/>
                <a:moveTo>
                  <a:pt x="1580704" y="1027620"/>
                </a:moveTo>
                <a:cubicBezTo>
                  <a:pt x="1581959" y="1026910"/>
                  <a:pt x="1582676" y="1026910"/>
                  <a:pt x="1582676" y="1030462"/>
                </a:cubicBezTo>
                <a:cubicBezTo>
                  <a:pt x="1582676" y="1041833"/>
                  <a:pt x="1578374" y="1030462"/>
                  <a:pt x="1575507" y="1029042"/>
                </a:cubicBezTo>
                <a:cubicBezTo>
                  <a:pt x="1577657" y="1029752"/>
                  <a:pt x="1579449" y="1028331"/>
                  <a:pt x="1580704" y="1027620"/>
                </a:cubicBezTo>
                <a:close/>
                <a:moveTo>
                  <a:pt x="822877" y="1024780"/>
                </a:moveTo>
                <a:lnTo>
                  <a:pt x="824310" y="1030464"/>
                </a:lnTo>
                <a:lnTo>
                  <a:pt x="827177" y="1029044"/>
                </a:lnTo>
                <a:close/>
                <a:moveTo>
                  <a:pt x="1625683" y="1014829"/>
                </a:moveTo>
                <a:lnTo>
                  <a:pt x="1631417" y="1016250"/>
                </a:lnTo>
                <a:lnTo>
                  <a:pt x="1628550" y="1021936"/>
                </a:lnTo>
                <a:close/>
                <a:moveTo>
                  <a:pt x="1577119" y="1012873"/>
                </a:moveTo>
                <a:cubicBezTo>
                  <a:pt x="1579090" y="1013051"/>
                  <a:pt x="1581241" y="1014117"/>
                  <a:pt x="1584108" y="1017670"/>
                </a:cubicBezTo>
                <a:cubicBezTo>
                  <a:pt x="1578373" y="1017670"/>
                  <a:pt x="1574072" y="1016249"/>
                  <a:pt x="1571205" y="1013406"/>
                </a:cubicBezTo>
                <a:cubicBezTo>
                  <a:pt x="1573356" y="1013406"/>
                  <a:pt x="1575147" y="1012696"/>
                  <a:pt x="1577119" y="1012873"/>
                </a:cubicBezTo>
                <a:close/>
                <a:moveTo>
                  <a:pt x="1632850" y="1002038"/>
                </a:moveTo>
                <a:lnTo>
                  <a:pt x="1641452" y="1010566"/>
                </a:lnTo>
                <a:cubicBezTo>
                  <a:pt x="1634283" y="1011987"/>
                  <a:pt x="1638584" y="1004881"/>
                  <a:pt x="1632850" y="1002038"/>
                </a:cubicBezTo>
                <a:close/>
                <a:moveTo>
                  <a:pt x="800835" y="993864"/>
                </a:moveTo>
                <a:lnTo>
                  <a:pt x="809974" y="996351"/>
                </a:lnTo>
                <a:lnTo>
                  <a:pt x="809975" y="996351"/>
                </a:lnTo>
                <a:cubicBezTo>
                  <a:pt x="805673" y="996351"/>
                  <a:pt x="799938" y="997772"/>
                  <a:pt x="797071" y="997772"/>
                </a:cubicBezTo>
                <a:cubicBezTo>
                  <a:pt x="796355" y="994219"/>
                  <a:pt x="798147" y="993509"/>
                  <a:pt x="800835" y="993864"/>
                </a:cubicBezTo>
                <a:close/>
                <a:moveTo>
                  <a:pt x="1500961" y="979296"/>
                </a:moveTo>
                <a:cubicBezTo>
                  <a:pt x="1502395" y="986403"/>
                  <a:pt x="1510997" y="986403"/>
                  <a:pt x="1510997" y="986403"/>
                </a:cubicBezTo>
                <a:cubicBezTo>
                  <a:pt x="1492360" y="984981"/>
                  <a:pt x="1509562" y="999194"/>
                  <a:pt x="1508129" y="1003458"/>
                </a:cubicBezTo>
                <a:cubicBezTo>
                  <a:pt x="1499528" y="997774"/>
                  <a:pt x="1502395" y="990667"/>
                  <a:pt x="1500961" y="979296"/>
                </a:cubicBezTo>
                <a:close/>
                <a:moveTo>
                  <a:pt x="851549" y="970769"/>
                </a:moveTo>
                <a:cubicBezTo>
                  <a:pt x="854416" y="977876"/>
                  <a:pt x="851549" y="990667"/>
                  <a:pt x="847247" y="994931"/>
                </a:cubicBezTo>
                <a:cubicBezTo>
                  <a:pt x="851549" y="1000616"/>
                  <a:pt x="863017" y="997774"/>
                  <a:pt x="865884" y="996352"/>
                </a:cubicBezTo>
                <a:cubicBezTo>
                  <a:pt x="835778" y="983560"/>
                  <a:pt x="871619" y="989246"/>
                  <a:pt x="864450" y="979296"/>
                </a:cubicBezTo>
                <a:cubicBezTo>
                  <a:pt x="861583" y="977876"/>
                  <a:pt x="860150" y="982139"/>
                  <a:pt x="855849" y="980717"/>
                </a:cubicBezTo>
                <a:cubicBezTo>
                  <a:pt x="852981" y="977876"/>
                  <a:pt x="854416" y="975032"/>
                  <a:pt x="857283" y="973612"/>
                </a:cubicBezTo>
                <a:cubicBezTo>
                  <a:pt x="855849" y="973612"/>
                  <a:pt x="852981" y="972189"/>
                  <a:pt x="851549" y="970769"/>
                </a:cubicBezTo>
                <a:close/>
                <a:moveTo>
                  <a:pt x="907458" y="956554"/>
                </a:moveTo>
                <a:lnTo>
                  <a:pt x="907458" y="957975"/>
                </a:lnTo>
                <a:lnTo>
                  <a:pt x="906025" y="957975"/>
                </a:lnTo>
                <a:close/>
                <a:moveTo>
                  <a:pt x="1469422" y="953711"/>
                </a:moveTo>
                <a:cubicBezTo>
                  <a:pt x="1478023" y="950868"/>
                  <a:pt x="1478023" y="963661"/>
                  <a:pt x="1482323" y="967925"/>
                </a:cubicBezTo>
                <a:cubicBezTo>
                  <a:pt x="1478023" y="966502"/>
                  <a:pt x="1475156" y="963661"/>
                  <a:pt x="1473722" y="970766"/>
                </a:cubicBezTo>
                <a:cubicBezTo>
                  <a:pt x="1467987" y="967925"/>
                  <a:pt x="1469422" y="959397"/>
                  <a:pt x="1469422" y="953711"/>
                </a:cubicBezTo>
                <a:close/>
                <a:moveTo>
                  <a:pt x="1917416" y="950158"/>
                </a:moveTo>
                <a:cubicBezTo>
                  <a:pt x="1919208" y="949447"/>
                  <a:pt x="1921000" y="949447"/>
                  <a:pt x="1922434" y="950868"/>
                </a:cubicBezTo>
                <a:lnTo>
                  <a:pt x="1912398" y="953711"/>
                </a:lnTo>
                <a:cubicBezTo>
                  <a:pt x="1913832" y="952290"/>
                  <a:pt x="1915623" y="950868"/>
                  <a:pt x="1917416" y="950158"/>
                </a:cubicBezTo>
                <a:close/>
                <a:moveTo>
                  <a:pt x="1499528" y="948027"/>
                </a:moveTo>
                <a:lnTo>
                  <a:pt x="1492359" y="955134"/>
                </a:lnTo>
                <a:lnTo>
                  <a:pt x="1499528" y="959398"/>
                </a:lnTo>
                <a:close/>
                <a:moveTo>
                  <a:pt x="1379107" y="942342"/>
                </a:moveTo>
                <a:cubicBezTo>
                  <a:pt x="1380540" y="948027"/>
                  <a:pt x="1383407" y="953713"/>
                  <a:pt x="1384842" y="956556"/>
                </a:cubicBezTo>
                <a:cubicBezTo>
                  <a:pt x="1374806" y="956556"/>
                  <a:pt x="1377673" y="948027"/>
                  <a:pt x="1379107" y="942342"/>
                </a:cubicBezTo>
                <a:close/>
                <a:moveTo>
                  <a:pt x="1287177" y="930616"/>
                </a:moveTo>
                <a:cubicBezTo>
                  <a:pt x="1288790" y="930616"/>
                  <a:pt x="1290939" y="930971"/>
                  <a:pt x="1291656" y="930971"/>
                </a:cubicBezTo>
                <a:cubicBezTo>
                  <a:pt x="1293091" y="932392"/>
                  <a:pt x="1295958" y="932392"/>
                  <a:pt x="1294525" y="936658"/>
                </a:cubicBezTo>
                <a:lnTo>
                  <a:pt x="1285922" y="932392"/>
                </a:lnTo>
                <a:cubicBezTo>
                  <a:pt x="1284489" y="930971"/>
                  <a:pt x="1285564" y="930616"/>
                  <a:pt x="1287177" y="930616"/>
                </a:cubicBezTo>
                <a:close/>
                <a:moveTo>
                  <a:pt x="815708" y="929549"/>
                </a:moveTo>
                <a:cubicBezTo>
                  <a:pt x="820010" y="928128"/>
                  <a:pt x="818575" y="933813"/>
                  <a:pt x="818575" y="935235"/>
                </a:cubicBezTo>
                <a:cubicBezTo>
                  <a:pt x="817141" y="935235"/>
                  <a:pt x="815708" y="936656"/>
                  <a:pt x="812841" y="935235"/>
                </a:cubicBezTo>
                <a:close/>
                <a:moveTo>
                  <a:pt x="915163" y="926707"/>
                </a:moveTo>
                <a:cubicBezTo>
                  <a:pt x="914267" y="925997"/>
                  <a:pt x="913909" y="926707"/>
                  <a:pt x="914626" y="930971"/>
                </a:cubicBezTo>
                <a:lnTo>
                  <a:pt x="918926" y="930971"/>
                </a:lnTo>
                <a:cubicBezTo>
                  <a:pt x="917493" y="929550"/>
                  <a:pt x="916059" y="927418"/>
                  <a:pt x="915163" y="926707"/>
                </a:cubicBezTo>
                <a:close/>
                <a:moveTo>
                  <a:pt x="1414946" y="925285"/>
                </a:moveTo>
                <a:lnTo>
                  <a:pt x="1412079" y="929549"/>
                </a:lnTo>
                <a:lnTo>
                  <a:pt x="1419247" y="928128"/>
                </a:lnTo>
                <a:close/>
                <a:moveTo>
                  <a:pt x="1475156" y="913916"/>
                </a:moveTo>
                <a:cubicBezTo>
                  <a:pt x="1476591" y="915337"/>
                  <a:pt x="1475156" y="915337"/>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4"/>
                </a:moveTo>
                <a:cubicBezTo>
                  <a:pt x="913192" y="911073"/>
                  <a:pt x="910325" y="921021"/>
                  <a:pt x="908892" y="923864"/>
                </a:cubicBezTo>
                <a:cubicBezTo>
                  <a:pt x="913192" y="923864"/>
                  <a:pt x="918926" y="916757"/>
                  <a:pt x="913192" y="912494"/>
                </a:cubicBezTo>
                <a:close/>
                <a:moveTo>
                  <a:pt x="1227148" y="895438"/>
                </a:moveTo>
                <a:lnTo>
                  <a:pt x="1225713" y="911073"/>
                </a:lnTo>
                <a:cubicBezTo>
                  <a:pt x="1221412" y="905387"/>
                  <a:pt x="1225713" y="894017"/>
                  <a:pt x="1227148" y="895438"/>
                </a:cubicBezTo>
                <a:close/>
                <a:moveTo>
                  <a:pt x="888822" y="895438"/>
                </a:moveTo>
                <a:cubicBezTo>
                  <a:pt x="891689" y="896859"/>
                  <a:pt x="893122" y="901123"/>
                  <a:pt x="900290"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5" y="886909"/>
                  <a:pt x="848682" y="892595"/>
                  <a:pt x="848682" y="892595"/>
                </a:cubicBezTo>
                <a:close/>
                <a:moveTo>
                  <a:pt x="876636" y="883357"/>
                </a:moveTo>
                <a:cubicBezTo>
                  <a:pt x="872694" y="884423"/>
                  <a:pt x="870186" y="886910"/>
                  <a:pt x="871619" y="891174"/>
                </a:cubicBezTo>
                <a:lnTo>
                  <a:pt x="890255" y="888331"/>
                </a:lnTo>
                <a:lnTo>
                  <a:pt x="881653" y="888331"/>
                </a:lnTo>
                <a:lnTo>
                  <a:pt x="890255" y="884067"/>
                </a:lnTo>
                <a:cubicBezTo>
                  <a:pt x="885954" y="882646"/>
                  <a:pt x="880578" y="882290"/>
                  <a:pt x="876636" y="883357"/>
                </a:cubicBezTo>
                <a:close/>
                <a:moveTo>
                  <a:pt x="1364771" y="881224"/>
                </a:moveTo>
                <a:cubicBezTo>
                  <a:pt x="1356170" y="913916"/>
                  <a:pt x="1353303" y="875540"/>
                  <a:pt x="1341834" y="882646"/>
                </a:cubicBezTo>
                <a:cubicBezTo>
                  <a:pt x="1343267" y="886910"/>
                  <a:pt x="1347568" y="888331"/>
                  <a:pt x="1347568" y="892595"/>
                </a:cubicBezTo>
                <a:cubicBezTo>
                  <a:pt x="1343267" y="894017"/>
                  <a:pt x="1338967" y="892595"/>
                  <a:pt x="1336099" y="889752"/>
                </a:cubicBezTo>
                <a:cubicBezTo>
                  <a:pt x="1334665" y="892595"/>
                  <a:pt x="1334665" y="895438"/>
                  <a:pt x="1333232" y="896859"/>
                </a:cubicBezTo>
                <a:cubicBezTo>
                  <a:pt x="1341834" y="894017"/>
                  <a:pt x="1359037" y="896859"/>
                  <a:pt x="1367638" y="902545"/>
                </a:cubicBezTo>
                <a:cubicBezTo>
                  <a:pt x="1373373" y="898281"/>
                  <a:pt x="1366204" y="885488"/>
                  <a:pt x="1364771" y="881224"/>
                </a:cubicBezTo>
                <a:close/>
                <a:moveTo>
                  <a:pt x="893122" y="869853"/>
                </a:moveTo>
                <a:lnTo>
                  <a:pt x="881653" y="881224"/>
                </a:lnTo>
                <a:lnTo>
                  <a:pt x="883087" y="881224"/>
                </a:lnTo>
                <a:lnTo>
                  <a:pt x="891689" y="882646"/>
                </a:lnTo>
                <a:lnTo>
                  <a:pt x="884520" y="879803"/>
                </a:lnTo>
                <a:close/>
                <a:moveTo>
                  <a:pt x="1154034" y="867010"/>
                </a:moveTo>
                <a:lnTo>
                  <a:pt x="1164068" y="871274"/>
                </a:lnTo>
                <a:lnTo>
                  <a:pt x="1161202" y="874117"/>
                </a:lnTo>
                <a:close/>
                <a:moveTo>
                  <a:pt x="918926" y="864169"/>
                </a:moveTo>
                <a:lnTo>
                  <a:pt x="917287" y="865793"/>
                </a:lnTo>
                <a:lnTo>
                  <a:pt x="910325" y="867012"/>
                </a:lnTo>
                <a:lnTo>
                  <a:pt x="918926" y="872696"/>
                </a:lnTo>
                <a:cubicBezTo>
                  <a:pt x="918926" y="870565"/>
                  <a:pt x="916776" y="868788"/>
                  <a:pt x="915701" y="867366"/>
                </a:cubicBezTo>
                <a:lnTo>
                  <a:pt x="917287" y="865793"/>
                </a:lnTo>
                <a:lnTo>
                  <a:pt x="921142" y="865119"/>
                </a:lnTo>
                <a:lnTo>
                  <a:pt x="932187" y="869854"/>
                </a:lnTo>
                <a:cubicBezTo>
                  <a:pt x="936846" y="870920"/>
                  <a:pt x="940430" y="870564"/>
                  <a:pt x="938996" y="867012"/>
                </a:cubicBezTo>
                <a:cubicBezTo>
                  <a:pt x="931829" y="866301"/>
                  <a:pt x="926811" y="865235"/>
                  <a:pt x="922510" y="864879"/>
                </a:cubicBezTo>
                <a:lnTo>
                  <a:pt x="921142" y="865119"/>
                </a:lnTo>
                <a:close/>
                <a:moveTo>
                  <a:pt x="851546" y="862746"/>
                </a:moveTo>
                <a:lnTo>
                  <a:pt x="848679" y="869853"/>
                </a:lnTo>
                <a:lnTo>
                  <a:pt x="842945" y="869853"/>
                </a:lnTo>
                <a:close/>
                <a:moveTo>
                  <a:pt x="940766" y="862525"/>
                </a:moveTo>
                <a:cubicBezTo>
                  <a:pt x="938280" y="863991"/>
                  <a:pt x="946882" y="869854"/>
                  <a:pt x="949031" y="874117"/>
                </a:cubicBezTo>
                <a:lnTo>
                  <a:pt x="947598" y="862748"/>
                </a:lnTo>
                <a:cubicBezTo>
                  <a:pt x="943656" y="862037"/>
                  <a:pt x="941595" y="862037"/>
                  <a:pt x="940766" y="862525"/>
                </a:cubicBezTo>
                <a:close/>
                <a:moveTo>
                  <a:pt x="1151636" y="862322"/>
                </a:moveTo>
                <a:lnTo>
                  <a:pt x="1156901" y="865589"/>
                </a:lnTo>
                <a:cubicBezTo>
                  <a:pt x="1154751" y="865589"/>
                  <a:pt x="1152600" y="864523"/>
                  <a:pt x="1151525" y="862924"/>
                </a:cubicBezTo>
                <a:close/>
                <a:moveTo>
                  <a:pt x="1204210" y="851377"/>
                </a:moveTo>
                <a:cubicBezTo>
                  <a:pt x="1202776" y="859905"/>
                  <a:pt x="1208510" y="872696"/>
                  <a:pt x="1218546" y="871276"/>
                </a:cubicBezTo>
                <a:lnTo>
                  <a:pt x="1209944" y="852798"/>
                </a:lnTo>
                <a:lnTo>
                  <a:pt x="1211377" y="861326"/>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5"/>
                </a:moveTo>
                <a:cubicBezTo>
                  <a:pt x="22042" y="832011"/>
                  <a:pt x="19354" y="836097"/>
                  <a:pt x="15770" y="844270"/>
                </a:cubicBezTo>
                <a:lnTo>
                  <a:pt x="15770" y="872697"/>
                </a:lnTo>
                <a:cubicBezTo>
                  <a:pt x="15770" y="859905"/>
                  <a:pt x="17203" y="862747"/>
                  <a:pt x="20070" y="859905"/>
                </a:cubicBezTo>
                <a:cubicBezTo>
                  <a:pt x="24372" y="881224"/>
                  <a:pt x="15770" y="894016"/>
                  <a:pt x="11469" y="911073"/>
                </a:cubicBezTo>
                <a:cubicBezTo>
                  <a:pt x="15770" y="902544"/>
                  <a:pt x="22937" y="869854"/>
                  <a:pt x="31539" y="875540"/>
                </a:cubicBezTo>
                <a:cubicBezTo>
                  <a:pt x="32973" y="882645"/>
                  <a:pt x="32973" y="891174"/>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7"/>
                </a:cubicBezTo>
                <a:cubicBezTo>
                  <a:pt x="35840" y="876961"/>
                  <a:pt x="34406" y="875540"/>
                  <a:pt x="32973" y="874117"/>
                </a:cubicBezTo>
                <a:cubicBezTo>
                  <a:pt x="30823" y="851732"/>
                  <a:pt x="30285" y="827747"/>
                  <a:pt x="24103" y="830945"/>
                </a:cubicBezTo>
                <a:close/>
                <a:moveTo>
                  <a:pt x="1246321" y="825793"/>
                </a:moveTo>
                <a:cubicBezTo>
                  <a:pt x="1242916" y="824372"/>
                  <a:pt x="1239333" y="824372"/>
                  <a:pt x="1237182" y="827215"/>
                </a:cubicBezTo>
                <a:cubicBezTo>
                  <a:pt x="1234314" y="827215"/>
                  <a:pt x="1247217" y="831478"/>
                  <a:pt x="1254385" y="832899"/>
                </a:cubicBezTo>
                <a:cubicBezTo>
                  <a:pt x="1252951" y="830057"/>
                  <a:pt x="1249725" y="827214"/>
                  <a:pt x="1246321" y="825793"/>
                </a:cubicBezTo>
                <a:close/>
                <a:moveTo>
                  <a:pt x="1260119" y="822951"/>
                </a:moveTo>
                <a:cubicBezTo>
                  <a:pt x="1258686" y="825792"/>
                  <a:pt x="1251517" y="828635"/>
                  <a:pt x="1261553" y="828635"/>
                </a:cubicBezTo>
                <a:close/>
                <a:moveTo>
                  <a:pt x="1166937" y="794523"/>
                </a:moveTo>
                <a:cubicBezTo>
                  <a:pt x="1167654" y="802340"/>
                  <a:pt x="1167654" y="807670"/>
                  <a:pt x="1168370" y="812290"/>
                </a:cubicBezTo>
                <a:lnTo>
                  <a:pt x="1170089" y="816337"/>
                </a:lnTo>
                <a:lnTo>
                  <a:pt x="1169804" y="817265"/>
                </a:lnTo>
                <a:lnTo>
                  <a:pt x="1170735" y="817858"/>
                </a:lnTo>
                <a:lnTo>
                  <a:pt x="1174104" y="825792"/>
                </a:lnTo>
                <a:lnTo>
                  <a:pt x="1179838" y="817265"/>
                </a:lnTo>
                <a:cubicBezTo>
                  <a:pt x="1177688" y="817265"/>
                  <a:pt x="1176254" y="819397"/>
                  <a:pt x="1174821" y="820462"/>
                </a:cubicBezTo>
                <a:lnTo>
                  <a:pt x="1170735" y="817858"/>
                </a:lnTo>
                <a:lnTo>
                  <a:pt x="1170089" y="816337"/>
                </a:lnTo>
                <a:lnTo>
                  <a:pt x="1174284"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914626" y="767519"/>
                </a:moveTo>
                <a:lnTo>
                  <a:pt x="911759" y="771782"/>
                </a:lnTo>
                <a:lnTo>
                  <a:pt x="914626" y="768940"/>
                </a:lnTo>
                <a:cubicBezTo>
                  <a:pt x="914626" y="768940"/>
                  <a:pt x="914626" y="767519"/>
                  <a:pt x="914626" y="767519"/>
                </a:cubicBezTo>
                <a:close/>
                <a:moveTo>
                  <a:pt x="1939639" y="766096"/>
                </a:moveTo>
                <a:cubicBezTo>
                  <a:pt x="1939639" y="774624"/>
                  <a:pt x="1939639" y="780310"/>
                  <a:pt x="1935337" y="783151"/>
                </a:cubicBezTo>
                <a:cubicBezTo>
                  <a:pt x="1935337" y="783151"/>
                  <a:pt x="1935337" y="781730"/>
                  <a:pt x="1935337" y="781730"/>
                </a:cubicBezTo>
                <a:close/>
                <a:moveTo>
                  <a:pt x="927528" y="740513"/>
                </a:moveTo>
                <a:cubicBezTo>
                  <a:pt x="927528" y="749041"/>
                  <a:pt x="923228" y="749041"/>
                  <a:pt x="918926" y="750462"/>
                </a:cubicBezTo>
                <a:lnTo>
                  <a:pt x="920359" y="756148"/>
                </a:lnTo>
                <a:cubicBezTo>
                  <a:pt x="921793" y="756148"/>
                  <a:pt x="921793" y="756148"/>
                  <a:pt x="921793" y="756148"/>
                </a:cubicBezTo>
                <a:cubicBezTo>
                  <a:pt x="927528" y="751884"/>
                  <a:pt x="936129" y="754726"/>
                  <a:pt x="943298" y="757569"/>
                </a:cubicBezTo>
                <a:cubicBezTo>
                  <a:pt x="943298" y="754726"/>
                  <a:pt x="943298" y="753305"/>
                  <a:pt x="944731" y="750462"/>
                </a:cubicBezTo>
                <a:cubicBezTo>
                  <a:pt x="941863" y="747620"/>
                  <a:pt x="940431" y="746198"/>
                  <a:pt x="938996"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0"/>
                  <a:pt x="1090956" y="739091"/>
                  <a:pt x="1089522" y="740512"/>
                </a:cubicBezTo>
                <a:cubicBezTo>
                  <a:pt x="1088089" y="740512"/>
                  <a:pt x="1088089" y="739091"/>
                  <a:pt x="1088089" y="739091"/>
                </a:cubicBezTo>
                <a:close/>
                <a:moveTo>
                  <a:pt x="1060852" y="726299"/>
                </a:moveTo>
                <a:lnTo>
                  <a:pt x="1059417" y="729142"/>
                </a:lnTo>
                <a:lnTo>
                  <a:pt x="1056550" y="727722"/>
                </a:lnTo>
                <a:cubicBezTo>
                  <a:pt x="1055117" y="727722"/>
                  <a:pt x="1055117" y="729142"/>
                  <a:pt x="1055117" y="730563"/>
                </a:cubicBezTo>
                <a:cubicBezTo>
                  <a:pt x="1056550" y="731986"/>
                  <a:pt x="1057985" y="731986"/>
                  <a:pt x="1059417" y="731986"/>
                </a:cubicBezTo>
                <a:cubicBezTo>
                  <a:pt x="1060852" y="731986"/>
                  <a:pt x="1060852" y="729142"/>
                  <a:pt x="1060852" y="726299"/>
                </a:cubicBezTo>
                <a:close/>
                <a:moveTo>
                  <a:pt x="850774" y="713968"/>
                </a:moveTo>
                <a:lnTo>
                  <a:pt x="851549" y="714929"/>
                </a:lnTo>
                <a:lnTo>
                  <a:pt x="850810" y="714342"/>
                </a:lnTo>
                <a:close/>
                <a:moveTo>
                  <a:pt x="920359" y="712087"/>
                </a:moveTo>
                <a:cubicBezTo>
                  <a:pt x="911759" y="723456"/>
                  <a:pt x="918926" y="727722"/>
                  <a:pt x="927528" y="727722"/>
                </a:cubicBezTo>
                <a:cubicBezTo>
                  <a:pt x="927528" y="727722"/>
                  <a:pt x="927528" y="726299"/>
                  <a:pt x="927528" y="724879"/>
                </a:cubicBezTo>
                <a:cubicBezTo>
                  <a:pt x="923228" y="723456"/>
                  <a:pt x="917493" y="720615"/>
                  <a:pt x="920359" y="712087"/>
                </a:cubicBezTo>
                <a:close/>
                <a:moveTo>
                  <a:pt x="1040781" y="697873"/>
                </a:moveTo>
                <a:lnTo>
                  <a:pt x="1039347" y="703558"/>
                </a:lnTo>
                <a:cubicBezTo>
                  <a:pt x="1039347" y="704980"/>
                  <a:pt x="1039347" y="706401"/>
                  <a:pt x="1037914" y="707822"/>
                </a:cubicBezTo>
                <a:lnTo>
                  <a:pt x="1037914" y="709244"/>
                </a:lnTo>
                <a:lnTo>
                  <a:pt x="1050816" y="704980"/>
                </a:lnTo>
                <a:cubicBezTo>
                  <a:pt x="1049381" y="706401"/>
                  <a:pt x="1049381" y="706401"/>
                  <a:pt x="1049381" y="707822"/>
                </a:cubicBezTo>
                <a:cubicBezTo>
                  <a:pt x="1050816" y="706401"/>
                  <a:pt x="1052250" y="706401"/>
                  <a:pt x="1053683" y="707822"/>
                </a:cubicBezTo>
                <a:cubicBezTo>
                  <a:pt x="1053683" y="706401"/>
                  <a:pt x="1052250" y="704980"/>
                  <a:pt x="1050816" y="704980"/>
                </a:cubicBezTo>
                <a:cubicBezTo>
                  <a:pt x="1047949" y="703558"/>
                  <a:pt x="1043649" y="703558"/>
                  <a:pt x="1040781" y="702137"/>
                </a:cubicBezTo>
                <a:cubicBezTo>
                  <a:pt x="1040781" y="700716"/>
                  <a:pt x="1040781" y="700716"/>
                  <a:pt x="1043649" y="699294"/>
                </a:cubicBezTo>
                <a:cubicBezTo>
                  <a:pt x="1042214" y="697873"/>
                  <a:pt x="1042214" y="697873"/>
                  <a:pt x="1040781" y="697873"/>
                </a:cubicBezTo>
                <a:close/>
                <a:moveTo>
                  <a:pt x="816784" y="697873"/>
                </a:moveTo>
                <a:cubicBezTo>
                  <a:pt x="821085" y="698939"/>
                  <a:pt x="825745" y="701427"/>
                  <a:pt x="828612" y="700716"/>
                </a:cubicBezTo>
                <a:cubicBezTo>
                  <a:pt x="818576" y="714928"/>
                  <a:pt x="818576" y="690766"/>
                  <a:pt x="807107" y="703558"/>
                </a:cubicBezTo>
                <a:cubicBezTo>
                  <a:pt x="808541" y="697162"/>
                  <a:pt x="812483" y="696807"/>
                  <a:pt x="816784" y="697873"/>
                </a:cubicBezTo>
                <a:close/>
                <a:moveTo>
                  <a:pt x="1866524" y="695030"/>
                </a:moveTo>
                <a:cubicBezTo>
                  <a:pt x="1867959" y="712086"/>
                  <a:pt x="1869391" y="729143"/>
                  <a:pt x="1869391" y="746198"/>
                </a:cubicBezTo>
                <a:cubicBezTo>
                  <a:pt x="1888029" y="720615"/>
                  <a:pt x="1870826" y="714929"/>
                  <a:pt x="1866524" y="695030"/>
                </a:cubicBezTo>
                <a:close/>
                <a:moveTo>
                  <a:pt x="993473" y="690766"/>
                </a:moveTo>
                <a:cubicBezTo>
                  <a:pt x="992038" y="690766"/>
                  <a:pt x="990605" y="690766"/>
                  <a:pt x="989173" y="692188"/>
                </a:cubicBezTo>
                <a:cubicBezTo>
                  <a:pt x="989173" y="692188"/>
                  <a:pt x="989173" y="693609"/>
                  <a:pt x="989173" y="693609"/>
                </a:cubicBezTo>
                <a:cubicBezTo>
                  <a:pt x="990605" y="692188"/>
                  <a:pt x="992038" y="690766"/>
                  <a:pt x="993473" y="690766"/>
                </a:cubicBezTo>
                <a:close/>
                <a:moveTo>
                  <a:pt x="711057" y="679395"/>
                </a:moveTo>
                <a:lnTo>
                  <a:pt x="718708" y="679495"/>
                </a:lnTo>
                <a:lnTo>
                  <a:pt x="718405" y="679574"/>
                </a:lnTo>
                <a:cubicBezTo>
                  <a:pt x="715358" y="679396"/>
                  <a:pt x="712491" y="677974"/>
                  <a:pt x="711057" y="679395"/>
                </a:cubicBezTo>
                <a:close/>
                <a:moveTo>
                  <a:pt x="70067" y="662384"/>
                </a:moveTo>
                <a:cubicBezTo>
                  <a:pt x="66304" y="660652"/>
                  <a:pt x="60928" y="676908"/>
                  <a:pt x="58778" y="690766"/>
                </a:cubicBezTo>
                <a:cubicBezTo>
                  <a:pt x="61645" y="687923"/>
                  <a:pt x="64512" y="693609"/>
                  <a:pt x="68812" y="686502"/>
                </a:cubicBezTo>
                <a:lnTo>
                  <a:pt x="73113" y="670868"/>
                </a:lnTo>
                <a:cubicBezTo>
                  <a:pt x="72396" y="665538"/>
                  <a:pt x="71321" y="662962"/>
                  <a:pt x="70067" y="662384"/>
                </a:cubicBezTo>
                <a:close/>
                <a:moveTo>
                  <a:pt x="926095" y="658076"/>
                </a:moveTo>
                <a:cubicBezTo>
                  <a:pt x="921793" y="658076"/>
                  <a:pt x="923228" y="668024"/>
                  <a:pt x="923228" y="672288"/>
                </a:cubicBezTo>
                <a:cubicBezTo>
                  <a:pt x="921793" y="672288"/>
                  <a:pt x="920359" y="670867"/>
                  <a:pt x="918926" y="668024"/>
                </a:cubicBezTo>
                <a:cubicBezTo>
                  <a:pt x="914626" y="683659"/>
                  <a:pt x="928962" y="665183"/>
                  <a:pt x="931829" y="676554"/>
                </a:cubicBezTo>
                <a:cubicBezTo>
                  <a:pt x="934695" y="669447"/>
                  <a:pt x="926095" y="663761"/>
                  <a:pt x="926095" y="658076"/>
                </a:cubicBezTo>
                <a:close/>
                <a:moveTo>
                  <a:pt x="841513" y="652390"/>
                </a:moveTo>
                <a:cubicBezTo>
                  <a:pt x="845814" y="658076"/>
                  <a:pt x="845814" y="676554"/>
                  <a:pt x="858716" y="672288"/>
                </a:cubicBezTo>
                <a:lnTo>
                  <a:pt x="852981" y="665183"/>
                </a:lnTo>
                <a:lnTo>
                  <a:pt x="854416" y="665183"/>
                </a:lnTo>
                <a:lnTo>
                  <a:pt x="855849" y="658076"/>
                </a:lnTo>
                <a:cubicBezTo>
                  <a:pt x="850114" y="676554"/>
                  <a:pt x="845814" y="655233"/>
                  <a:pt x="841513" y="652390"/>
                </a:cubicBezTo>
                <a:close/>
                <a:moveTo>
                  <a:pt x="1050816" y="643862"/>
                </a:moveTo>
                <a:cubicBezTo>
                  <a:pt x="1046516" y="645284"/>
                  <a:pt x="1027879" y="642441"/>
                  <a:pt x="1033613" y="653812"/>
                </a:cubicBezTo>
                <a:lnTo>
                  <a:pt x="1040781" y="650969"/>
                </a:lnTo>
                <a:lnTo>
                  <a:pt x="1040781" y="652390"/>
                </a:lnTo>
                <a:lnTo>
                  <a:pt x="1047949" y="653812"/>
                </a:lnTo>
                <a:cubicBezTo>
                  <a:pt x="1029313" y="646705"/>
                  <a:pt x="1049381" y="646705"/>
                  <a:pt x="1050816" y="643862"/>
                </a:cubicBezTo>
                <a:close/>
                <a:moveTo>
                  <a:pt x="994471" y="641699"/>
                </a:moveTo>
                <a:lnTo>
                  <a:pt x="995167" y="641769"/>
                </a:lnTo>
                <a:lnTo>
                  <a:pt x="993473" y="642441"/>
                </a:lnTo>
                <a:close/>
                <a:moveTo>
                  <a:pt x="676651" y="632491"/>
                </a:moveTo>
                <a:cubicBezTo>
                  <a:pt x="675217" y="645284"/>
                  <a:pt x="693855" y="639598"/>
                  <a:pt x="695287" y="633913"/>
                </a:cubicBezTo>
                <a:cubicBezTo>
                  <a:pt x="692420" y="638177"/>
                  <a:pt x="685253" y="633913"/>
                  <a:pt x="676651" y="632491"/>
                </a:cubicBezTo>
                <a:close/>
                <a:moveTo>
                  <a:pt x="1889462" y="626807"/>
                </a:moveTo>
                <a:cubicBezTo>
                  <a:pt x="1890896" y="642441"/>
                  <a:pt x="1900930" y="636755"/>
                  <a:pt x="1895196" y="665182"/>
                </a:cubicBezTo>
                <a:cubicBezTo>
                  <a:pt x="1888029" y="660918"/>
                  <a:pt x="1872259" y="672289"/>
                  <a:pt x="1876560" y="712086"/>
                </a:cubicBezTo>
                <a:cubicBezTo>
                  <a:pt x="1890896" y="680816"/>
                  <a:pt x="1898063" y="677975"/>
                  <a:pt x="1900930" y="635334"/>
                </a:cubicBezTo>
                <a:close/>
                <a:moveTo>
                  <a:pt x="1003402" y="616178"/>
                </a:moveTo>
                <a:lnTo>
                  <a:pt x="1005120" y="618811"/>
                </a:lnTo>
                <a:cubicBezTo>
                  <a:pt x="1004583" y="621832"/>
                  <a:pt x="1002791" y="624674"/>
                  <a:pt x="1003508" y="626806"/>
                </a:cubicBezTo>
                <a:cubicBezTo>
                  <a:pt x="997057" y="622542"/>
                  <a:pt x="999207" y="621121"/>
                  <a:pt x="1001358" y="619345"/>
                </a:cubicBezTo>
                <a:close/>
                <a:moveTo>
                  <a:pt x="999207" y="609751"/>
                </a:moveTo>
                <a:cubicBezTo>
                  <a:pt x="1002433" y="612594"/>
                  <a:pt x="1003508" y="614548"/>
                  <a:pt x="1003508" y="616014"/>
                </a:cubicBezTo>
                <a:lnTo>
                  <a:pt x="1003402" y="616178"/>
                </a:lnTo>
                <a:close/>
                <a:moveTo>
                  <a:pt x="666616" y="604065"/>
                </a:moveTo>
                <a:cubicBezTo>
                  <a:pt x="659449" y="609751"/>
                  <a:pt x="658014" y="604065"/>
                  <a:pt x="655147" y="614015"/>
                </a:cubicBezTo>
                <a:cubicBezTo>
                  <a:pt x="655147" y="615436"/>
                  <a:pt x="666616" y="619699"/>
                  <a:pt x="663749" y="626806"/>
                </a:cubicBezTo>
                <a:lnTo>
                  <a:pt x="670917" y="616858"/>
                </a:lnTo>
                <a:cubicBezTo>
                  <a:pt x="665183" y="616858"/>
                  <a:pt x="663749" y="605487"/>
                  <a:pt x="666616" y="604065"/>
                </a:cubicBezTo>
                <a:close/>
                <a:moveTo>
                  <a:pt x="1093823" y="602644"/>
                </a:moveTo>
                <a:cubicBezTo>
                  <a:pt x="1079487" y="601223"/>
                  <a:pt x="1092389" y="608329"/>
                  <a:pt x="1085222" y="609751"/>
                </a:cubicBezTo>
                <a:cubicBezTo>
                  <a:pt x="1090956" y="609751"/>
                  <a:pt x="1103859" y="612593"/>
                  <a:pt x="1093823" y="602644"/>
                </a:cubicBezTo>
                <a:close/>
                <a:moveTo>
                  <a:pt x="762666" y="602644"/>
                </a:moveTo>
                <a:cubicBezTo>
                  <a:pt x="759799" y="608329"/>
                  <a:pt x="769834" y="609751"/>
                  <a:pt x="764099" y="615436"/>
                </a:cubicBezTo>
                <a:lnTo>
                  <a:pt x="759799" y="615436"/>
                </a:lnTo>
                <a:cubicBezTo>
                  <a:pt x="763383" y="615436"/>
                  <a:pt x="762666" y="619344"/>
                  <a:pt x="762487" y="622720"/>
                </a:cubicBezTo>
                <a:lnTo>
                  <a:pt x="763428" y="623371"/>
                </a:lnTo>
                <a:lnTo>
                  <a:pt x="762666" y="625386"/>
                </a:lnTo>
                <a:lnTo>
                  <a:pt x="768401" y="626806"/>
                </a:lnTo>
                <a:lnTo>
                  <a:pt x="763428" y="623371"/>
                </a:lnTo>
                <a:lnTo>
                  <a:pt x="765354" y="618279"/>
                </a:lnTo>
                <a:cubicBezTo>
                  <a:pt x="765175" y="614725"/>
                  <a:pt x="765534" y="611172"/>
                  <a:pt x="771268" y="611172"/>
                </a:cubicBezTo>
                <a:cubicBezTo>
                  <a:pt x="775568" y="611172"/>
                  <a:pt x="768401" y="601223"/>
                  <a:pt x="762666" y="602644"/>
                </a:cubicBezTo>
                <a:close/>
                <a:moveTo>
                  <a:pt x="785469" y="599801"/>
                </a:moveTo>
                <a:cubicBezTo>
                  <a:pt x="784170" y="599712"/>
                  <a:pt x="782378" y="600512"/>
                  <a:pt x="779869" y="602644"/>
                </a:cubicBezTo>
                <a:cubicBezTo>
                  <a:pt x="778435" y="616858"/>
                  <a:pt x="787037" y="605487"/>
                  <a:pt x="789904" y="612593"/>
                </a:cubicBezTo>
                <a:cubicBezTo>
                  <a:pt x="788829" y="608329"/>
                  <a:pt x="789367" y="600068"/>
                  <a:pt x="785469" y="599801"/>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9"/>
                </a:lnTo>
                <a:cubicBezTo>
                  <a:pt x="1948239" y="611172"/>
                  <a:pt x="1948239" y="625385"/>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6" y="591273"/>
                  <a:pt x="1085222" y="595537"/>
                </a:cubicBezTo>
                <a:cubicBezTo>
                  <a:pt x="1085222" y="598380"/>
                  <a:pt x="1093823" y="594116"/>
                  <a:pt x="1092389" y="589852"/>
                </a:cubicBezTo>
                <a:cubicBezTo>
                  <a:pt x="1086656" y="588430"/>
                  <a:pt x="1086656" y="595537"/>
                  <a:pt x="1079487" y="589852"/>
                </a:cubicBezTo>
                <a:lnTo>
                  <a:pt x="1079487" y="587009"/>
                </a:lnTo>
                <a:cubicBezTo>
                  <a:pt x="1079487" y="589141"/>
                  <a:pt x="1075545" y="588075"/>
                  <a:pt x="1072319" y="587542"/>
                </a:cubicBezTo>
                <a:lnTo>
                  <a:pt x="1071989" y="587972"/>
                </a:lnTo>
                <a:close/>
                <a:moveTo>
                  <a:pt x="488851" y="569953"/>
                </a:moveTo>
                <a:cubicBezTo>
                  <a:pt x="487419" y="572795"/>
                  <a:pt x="485984" y="574217"/>
                  <a:pt x="485984" y="575638"/>
                </a:cubicBezTo>
                <a:cubicBezTo>
                  <a:pt x="477383" y="577059"/>
                  <a:pt x="470216" y="579902"/>
                  <a:pt x="477383" y="594116"/>
                </a:cubicBezTo>
                <a:lnTo>
                  <a:pt x="484551" y="592694"/>
                </a:lnTo>
                <a:cubicBezTo>
                  <a:pt x="481683" y="592694"/>
                  <a:pt x="481683" y="591273"/>
                  <a:pt x="481683" y="588430"/>
                </a:cubicBezTo>
                <a:cubicBezTo>
                  <a:pt x="485984" y="584166"/>
                  <a:pt x="488851" y="592694"/>
                  <a:pt x="491719" y="595537"/>
                </a:cubicBezTo>
                <a:cubicBezTo>
                  <a:pt x="490286" y="589852"/>
                  <a:pt x="483117" y="584166"/>
                  <a:pt x="485984" y="575638"/>
                </a:cubicBezTo>
                <a:cubicBezTo>
                  <a:pt x="487419" y="574217"/>
                  <a:pt x="490286" y="572795"/>
                  <a:pt x="491719" y="574217"/>
                </a:cubicBezTo>
                <a:cubicBezTo>
                  <a:pt x="493153" y="575638"/>
                  <a:pt x="493153" y="577059"/>
                  <a:pt x="496019" y="572795"/>
                </a:cubicBezTo>
                <a:lnTo>
                  <a:pt x="496019" y="569953"/>
                </a:lnTo>
                <a:cubicBezTo>
                  <a:pt x="494586" y="571374"/>
                  <a:pt x="493153" y="571374"/>
                  <a:pt x="491719" y="572795"/>
                </a:cubicBezTo>
                <a:cubicBezTo>
                  <a:pt x="491719" y="571374"/>
                  <a:pt x="490286" y="568531"/>
                  <a:pt x="488851" y="569953"/>
                </a:cubicBezTo>
                <a:close/>
                <a:moveTo>
                  <a:pt x="435810" y="548633"/>
                </a:moveTo>
                <a:cubicBezTo>
                  <a:pt x="430075" y="554319"/>
                  <a:pt x="437242" y="560003"/>
                  <a:pt x="441544" y="560003"/>
                </a:cubicBezTo>
                <a:cubicBezTo>
                  <a:pt x="440110" y="558583"/>
                  <a:pt x="441544" y="554319"/>
                  <a:pt x="440110" y="551476"/>
                </a:cubicBezTo>
                <a:close/>
                <a:moveTo>
                  <a:pt x="1016410" y="541526"/>
                </a:moveTo>
                <a:lnTo>
                  <a:pt x="1017325" y="547713"/>
                </a:lnTo>
                <a:lnTo>
                  <a:pt x="1016948" y="547389"/>
                </a:lnTo>
                <a:cubicBezTo>
                  <a:pt x="1016768" y="545079"/>
                  <a:pt x="1017843" y="542947"/>
                  <a:pt x="1016410" y="541526"/>
                </a:cubicBezTo>
                <a:close/>
                <a:moveTo>
                  <a:pt x="559098" y="530156"/>
                </a:moveTo>
                <a:cubicBezTo>
                  <a:pt x="563398" y="534420"/>
                  <a:pt x="563398" y="535841"/>
                  <a:pt x="570566" y="531577"/>
                </a:cubicBezTo>
                <a:cubicBezTo>
                  <a:pt x="566265" y="527313"/>
                  <a:pt x="560531" y="527313"/>
                  <a:pt x="559098" y="530156"/>
                </a:cubicBezTo>
                <a:close/>
                <a:moveTo>
                  <a:pt x="1055117" y="524470"/>
                </a:moveTo>
                <a:cubicBezTo>
                  <a:pt x="1042214" y="521627"/>
                  <a:pt x="1049381" y="534420"/>
                  <a:pt x="1055117" y="537262"/>
                </a:cubicBezTo>
                <a:cubicBezTo>
                  <a:pt x="1052250" y="534420"/>
                  <a:pt x="1055117" y="530156"/>
                  <a:pt x="1055117" y="524470"/>
                </a:cubicBezTo>
                <a:close/>
                <a:moveTo>
                  <a:pt x="1070886" y="508835"/>
                </a:moveTo>
                <a:cubicBezTo>
                  <a:pt x="1069453" y="510258"/>
                  <a:pt x="1066586" y="517363"/>
                  <a:pt x="1059417" y="514522"/>
                </a:cubicBezTo>
                <a:lnTo>
                  <a:pt x="1070886" y="521627"/>
                </a:lnTo>
                <a:cubicBezTo>
                  <a:pt x="1070886" y="515942"/>
                  <a:pt x="1080922" y="515942"/>
                  <a:pt x="1082355" y="518785"/>
                </a:cubicBezTo>
                <a:cubicBezTo>
                  <a:pt x="1076620" y="513099"/>
                  <a:pt x="1082355" y="511679"/>
                  <a:pt x="1070886" y="508835"/>
                </a:cubicBezTo>
                <a:close/>
                <a:moveTo>
                  <a:pt x="549062" y="508835"/>
                </a:moveTo>
                <a:cubicBezTo>
                  <a:pt x="556231" y="511679"/>
                  <a:pt x="549062" y="528734"/>
                  <a:pt x="561965" y="523049"/>
                </a:cubicBezTo>
                <a:cubicBezTo>
                  <a:pt x="554796" y="518785"/>
                  <a:pt x="560531" y="504572"/>
                  <a:pt x="549062" y="508835"/>
                </a:cubicBezTo>
                <a:close/>
                <a:moveTo>
                  <a:pt x="1893763" y="491780"/>
                </a:moveTo>
                <a:cubicBezTo>
                  <a:pt x="1892329" y="497465"/>
                  <a:pt x="1890896" y="501729"/>
                  <a:pt x="1889462" y="507415"/>
                </a:cubicBezTo>
                <a:cubicBezTo>
                  <a:pt x="1892329" y="504572"/>
                  <a:pt x="1893763" y="500308"/>
                  <a:pt x="1895196" y="497465"/>
                </a:cubicBezTo>
                <a:cubicBezTo>
                  <a:pt x="1900930" y="520207"/>
                  <a:pt x="1905232" y="542948"/>
                  <a:pt x="1908099" y="565688"/>
                </a:cubicBezTo>
                <a:cubicBezTo>
                  <a:pt x="1905232" y="541526"/>
                  <a:pt x="1902365" y="517363"/>
                  <a:pt x="1896630" y="494622"/>
                </a:cubicBezTo>
                <a:lnTo>
                  <a:pt x="1895196" y="497465"/>
                </a:lnTo>
                <a:close/>
                <a:moveTo>
                  <a:pt x="1083789" y="456247"/>
                </a:moveTo>
                <a:cubicBezTo>
                  <a:pt x="1085222" y="460511"/>
                  <a:pt x="1068019" y="460511"/>
                  <a:pt x="1080922" y="467617"/>
                </a:cubicBezTo>
                <a:lnTo>
                  <a:pt x="1089523" y="461931"/>
                </a:lnTo>
                <a:cubicBezTo>
                  <a:pt x="1085222" y="459090"/>
                  <a:pt x="1090956" y="457667"/>
                  <a:pt x="1083789" y="456247"/>
                </a:cubicBezTo>
                <a:close/>
                <a:moveTo>
                  <a:pt x="1146867" y="453404"/>
                </a:moveTo>
                <a:cubicBezTo>
                  <a:pt x="1143999" y="454826"/>
                  <a:pt x="1141132" y="454826"/>
                  <a:pt x="1145432" y="460511"/>
                </a:cubicBezTo>
                <a:cubicBezTo>
                  <a:pt x="1148299" y="459090"/>
                  <a:pt x="1149732" y="454826"/>
                  <a:pt x="1146867" y="453404"/>
                </a:cubicBezTo>
                <a:close/>
                <a:moveTo>
                  <a:pt x="1166937" y="451983"/>
                </a:moveTo>
                <a:cubicBezTo>
                  <a:pt x="1164068" y="454826"/>
                  <a:pt x="1148299" y="447719"/>
                  <a:pt x="1154034" y="457667"/>
                </a:cubicBezTo>
                <a:cubicBezTo>
                  <a:pt x="1158335" y="453404"/>
                  <a:pt x="1171237" y="460511"/>
                  <a:pt x="1166937" y="451983"/>
                </a:cubicBezTo>
                <a:close/>
                <a:moveTo>
                  <a:pt x="1079487" y="427820"/>
                </a:moveTo>
                <a:lnTo>
                  <a:pt x="1072320" y="436348"/>
                </a:lnTo>
                <a:cubicBezTo>
                  <a:pt x="1070885" y="426399"/>
                  <a:pt x="1073753" y="434927"/>
                  <a:pt x="1079487" y="427820"/>
                </a:cubicBezTo>
                <a:close/>
                <a:moveTo>
                  <a:pt x="1910965" y="420713"/>
                </a:moveTo>
                <a:cubicBezTo>
                  <a:pt x="1918133" y="440612"/>
                  <a:pt x="1922433" y="461931"/>
                  <a:pt x="1928168" y="481830"/>
                </a:cubicBezTo>
                <a:lnTo>
                  <a:pt x="1913832" y="440612"/>
                </a:lnTo>
                <a:cubicBezTo>
                  <a:pt x="1912398" y="434927"/>
                  <a:pt x="1912398" y="427820"/>
                  <a:pt x="1910965" y="420713"/>
                </a:cubicBezTo>
                <a:close/>
                <a:moveTo>
                  <a:pt x="1852189" y="412186"/>
                </a:moveTo>
                <a:cubicBezTo>
                  <a:pt x="1853623" y="417871"/>
                  <a:pt x="1856490" y="424978"/>
                  <a:pt x="1857923" y="432084"/>
                </a:cubicBezTo>
                <a:cubicBezTo>
                  <a:pt x="1857923" y="439190"/>
                  <a:pt x="1847889" y="424978"/>
                  <a:pt x="1855056" y="450561"/>
                </a:cubicBezTo>
                <a:cubicBezTo>
                  <a:pt x="1860790" y="450561"/>
                  <a:pt x="1860790" y="442033"/>
                  <a:pt x="1857923" y="432084"/>
                </a:cubicBezTo>
                <a:cubicBezTo>
                  <a:pt x="1857923" y="429241"/>
                  <a:pt x="1856490" y="423555"/>
                  <a:pt x="1852189" y="412186"/>
                </a:cubicBezTo>
                <a:close/>
                <a:moveTo>
                  <a:pt x="1862224" y="400815"/>
                </a:moveTo>
                <a:cubicBezTo>
                  <a:pt x="1867959" y="422134"/>
                  <a:pt x="1873693" y="443455"/>
                  <a:pt x="1875126" y="464775"/>
                </a:cubicBezTo>
                <a:lnTo>
                  <a:pt x="1875126" y="442033"/>
                </a:lnTo>
                <a:lnTo>
                  <a:pt x="1883727" y="484673"/>
                </a:lnTo>
                <a:cubicBezTo>
                  <a:pt x="1886594" y="481830"/>
                  <a:pt x="1888029" y="469039"/>
                  <a:pt x="1885162" y="451983"/>
                </a:cubicBezTo>
                <a:cubicBezTo>
                  <a:pt x="1883727" y="447719"/>
                  <a:pt x="1883727" y="443455"/>
                  <a:pt x="1882294" y="439190"/>
                </a:cubicBezTo>
                <a:cubicBezTo>
                  <a:pt x="1880860" y="434926"/>
                  <a:pt x="1877993" y="430662"/>
                  <a:pt x="1876560" y="426398"/>
                </a:cubicBezTo>
                <a:cubicBezTo>
                  <a:pt x="1873693" y="417871"/>
                  <a:pt x="1867959" y="409343"/>
                  <a:pt x="1862224" y="400815"/>
                </a:cubicBezTo>
                <a:close/>
                <a:moveTo>
                  <a:pt x="1092389" y="379495"/>
                </a:moveTo>
                <a:lnTo>
                  <a:pt x="1092389" y="385180"/>
                </a:lnTo>
                <a:cubicBezTo>
                  <a:pt x="1092389" y="383759"/>
                  <a:pt x="1093823" y="385180"/>
                  <a:pt x="1096690" y="385180"/>
                </a:cubicBezTo>
                <a:cubicBezTo>
                  <a:pt x="1099558" y="389444"/>
                  <a:pt x="1090956" y="389444"/>
                  <a:pt x="1088089" y="390865"/>
                </a:cubicBezTo>
                <a:cubicBezTo>
                  <a:pt x="1093823" y="390865"/>
                  <a:pt x="1100992" y="388023"/>
                  <a:pt x="1108159" y="392287"/>
                </a:cubicBezTo>
                <a:cubicBezTo>
                  <a:pt x="1108159" y="395129"/>
                  <a:pt x="1108159" y="396551"/>
                  <a:pt x="1109593" y="397972"/>
                </a:cubicBezTo>
                <a:cubicBezTo>
                  <a:pt x="1106725" y="397972"/>
                  <a:pt x="1106725" y="397972"/>
                  <a:pt x="1109593" y="400815"/>
                </a:cubicBezTo>
                <a:lnTo>
                  <a:pt x="1112461" y="400815"/>
                </a:lnTo>
                <a:cubicBezTo>
                  <a:pt x="1111026" y="399394"/>
                  <a:pt x="1109593" y="397972"/>
                  <a:pt x="1109593" y="396551"/>
                </a:cubicBezTo>
                <a:cubicBezTo>
                  <a:pt x="1111026" y="396551"/>
                  <a:pt x="1113893" y="396551"/>
                  <a:pt x="1112461" y="395129"/>
                </a:cubicBezTo>
                <a:cubicBezTo>
                  <a:pt x="1111026" y="392287"/>
                  <a:pt x="1109593" y="392287"/>
                  <a:pt x="1108159" y="390865"/>
                </a:cubicBezTo>
                <a:cubicBezTo>
                  <a:pt x="1106725" y="385180"/>
                  <a:pt x="1105292" y="378073"/>
                  <a:pt x="1092389" y="379495"/>
                </a:cubicBezTo>
                <a:close/>
                <a:moveTo>
                  <a:pt x="365563" y="379494"/>
                </a:moveTo>
                <a:cubicBezTo>
                  <a:pt x="352662" y="386601"/>
                  <a:pt x="341191" y="395128"/>
                  <a:pt x="328290" y="403656"/>
                </a:cubicBezTo>
                <a:cubicBezTo>
                  <a:pt x="345493" y="385178"/>
                  <a:pt x="346927" y="393708"/>
                  <a:pt x="365563" y="379494"/>
                </a:cubicBezTo>
                <a:close/>
                <a:moveTo>
                  <a:pt x="1879188" y="377955"/>
                </a:moveTo>
                <a:lnTo>
                  <a:pt x="1879427" y="378073"/>
                </a:lnTo>
                <a:lnTo>
                  <a:pt x="1879634" y="379503"/>
                </a:lnTo>
                <a:close/>
                <a:moveTo>
                  <a:pt x="1790545" y="370966"/>
                </a:moveTo>
                <a:cubicBezTo>
                  <a:pt x="1791978" y="376653"/>
                  <a:pt x="1799147" y="390865"/>
                  <a:pt x="1806314" y="402236"/>
                </a:cubicBezTo>
                <a:cubicBezTo>
                  <a:pt x="1813483" y="415027"/>
                  <a:pt x="1819217" y="426398"/>
                  <a:pt x="1823517" y="426398"/>
                </a:cubicBezTo>
                <a:cubicBezTo>
                  <a:pt x="1824951" y="429241"/>
                  <a:pt x="1819217" y="419291"/>
                  <a:pt x="1813483" y="406500"/>
                </a:cubicBezTo>
                <a:cubicBezTo>
                  <a:pt x="1806314" y="393708"/>
                  <a:pt x="1796279" y="379494"/>
                  <a:pt x="1790545" y="370966"/>
                </a:cubicBezTo>
                <a:close/>
                <a:moveTo>
                  <a:pt x="336892" y="370966"/>
                </a:moveTo>
                <a:cubicBezTo>
                  <a:pt x="325423" y="380916"/>
                  <a:pt x="303918" y="402235"/>
                  <a:pt x="283848" y="419291"/>
                </a:cubicBezTo>
                <a:cubicBezTo>
                  <a:pt x="263778" y="436348"/>
                  <a:pt x="243708" y="451981"/>
                  <a:pt x="235106" y="449139"/>
                </a:cubicBezTo>
                <a:cubicBezTo>
                  <a:pt x="248008" y="437768"/>
                  <a:pt x="265212" y="422134"/>
                  <a:pt x="283848" y="407920"/>
                </a:cubicBezTo>
                <a:cubicBezTo>
                  <a:pt x="302485" y="393707"/>
                  <a:pt x="321121" y="379494"/>
                  <a:pt x="336892" y="370966"/>
                </a:cubicBezTo>
                <a:close/>
                <a:moveTo>
                  <a:pt x="344956" y="363504"/>
                </a:moveTo>
                <a:cubicBezTo>
                  <a:pt x="346568" y="362438"/>
                  <a:pt x="346927" y="362438"/>
                  <a:pt x="345493" y="363859"/>
                </a:cubicBezTo>
                <a:cubicBezTo>
                  <a:pt x="344060" y="365280"/>
                  <a:pt x="339758" y="368123"/>
                  <a:pt x="336891" y="369544"/>
                </a:cubicBezTo>
                <a:cubicBezTo>
                  <a:pt x="340476" y="366702"/>
                  <a:pt x="343343" y="364570"/>
                  <a:pt x="344956" y="363504"/>
                </a:cubicBezTo>
                <a:close/>
                <a:moveTo>
                  <a:pt x="1134860" y="362794"/>
                </a:moveTo>
                <a:cubicBezTo>
                  <a:pt x="1132530" y="362794"/>
                  <a:pt x="1130380" y="363860"/>
                  <a:pt x="1129664" y="365281"/>
                </a:cubicBezTo>
                <a:cubicBezTo>
                  <a:pt x="1132531" y="366702"/>
                  <a:pt x="1135396" y="368125"/>
                  <a:pt x="1138265" y="368125"/>
                </a:cubicBezTo>
                <a:lnTo>
                  <a:pt x="1141132" y="366702"/>
                </a:lnTo>
                <a:cubicBezTo>
                  <a:pt x="1139699" y="363860"/>
                  <a:pt x="1137190" y="362794"/>
                  <a:pt x="1134860" y="362794"/>
                </a:cubicBezTo>
                <a:close/>
                <a:moveTo>
                  <a:pt x="364131" y="362438"/>
                </a:moveTo>
                <a:lnTo>
                  <a:pt x="344060" y="379493"/>
                </a:lnTo>
                <a:lnTo>
                  <a:pt x="342626" y="372388"/>
                </a:lnTo>
                <a:close/>
                <a:moveTo>
                  <a:pt x="1871519" y="361461"/>
                </a:moveTo>
                <a:cubicBezTo>
                  <a:pt x="1871900" y="361106"/>
                  <a:pt x="1872976" y="361727"/>
                  <a:pt x="1875126" y="363859"/>
                </a:cubicBezTo>
                <a:lnTo>
                  <a:pt x="1879188" y="377955"/>
                </a:lnTo>
                <a:lnTo>
                  <a:pt x="1876560" y="376653"/>
                </a:lnTo>
                <a:cubicBezTo>
                  <a:pt x="1875485" y="372388"/>
                  <a:pt x="1870377" y="362527"/>
                  <a:pt x="1871519" y="361461"/>
                </a:cubicBezTo>
                <a:close/>
                <a:moveTo>
                  <a:pt x="1769041" y="355332"/>
                </a:moveTo>
                <a:cubicBezTo>
                  <a:pt x="1770475" y="359596"/>
                  <a:pt x="1771908" y="363859"/>
                  <a:pt x="1773342" y="368123"/>
                </a:cubicBezTo>
                <a:cubicBezTo>
                  <a:pt x="1770475" y="368123"/>
                  <a:pt x="1770475" y="369546"/>
                  <a:pt x="1777642" y="383758"/>
                </a:cubicBezTo>
                <a:lnTo>
                  <a:pt x="1773342" y="368123"/>
                </a:lnTo>
                <a:cubicBezTo>
                  <a:pt x="1776209" y="369546"/>
                  <a:pt x="1780509" y="372389"/>
                  <a:pt x="1781944" y="372389"/>
                </a:cubicBezTo>
                <a:cubicBezTo>
                  <a:pt x="1783377" y="372389"/>
                  <a:pt x="1783377" y="372389"/>
                  <a:pt x="1780509" y="368123"/>
                </a:cubicBezTo>
                <a:cubicBezTo>
                  <a:pt x="1779077" y="365282"/>
                  <a:pt x="1776209" y="361018"/>
                  <a:pt x="1769041" y="355332"/>
                </a:cubicBezTo>
                <a:close/>
                <a:moveTo>
                  <a:pt x="1846455" y="302743"/>
                </a:moveTo>
                <a:cubicBezTo>
                  <a:pt x="1853623" y="315534"/>
                  <a:pt x="1853623" y="324062"/>
                  <a:pt x="1852189" y="328326"/>
                </a:cubicBezTo>
                <a:cubicBezTo>
                  <a:pt x="1850756" y="332591"/>
                  <a:pt x="1847888" y="334012"/>
                  <a:pt x="1846455" y="331169"/>
                </a:cubicBezTo>
                <a:cubicBezTo>
                  <a:pt x="1846455" y="322641"/>
                  <a:pt x="1846455" y="312693"/>
                  <a:pt x="1846455" y="302743"/>
                </a:cubicBezTo>
                <a:close/>
                <a:moveTo>
                  <a:pt x="434815" y="297805"/>
                </a:moveTo>
                <a:lnTo>
                  <a:pt x="420936" y="310205"/>
                </a:lnTo>
                <a:cubicBezTo>
                  <a:pt x="416098" y="314824"/>
                  <a:pt x="412156" y="319088"/>
                  <a:pt x="410005" y="322642"/>
                </a:cubicBezTo>
                <a:lnTo>
                  <a:pt x="408572" y="308428"/>
                </a:lnTo>
                <a:cubicBezTo>
                  <a:pt x="412873" y="308428"/>
                  <a:pt x="417532" y="307006"/>
                  <a:pt x="422549" y="304697"/>
                </a:cubicBezTo>
                <a:close/>
                <a:moveTo>
                  <a:pt x="1088089" y="294215"/>
                </a:moveTo>
                <a:cubicBezTo>
                  <a:pt x="1095258" y="297058"/>
                  <a:pt x="1096690" y="299900"/>
                  <a:pt x="1105292" y="301322"/>
                </a:cubicBezTo>
                <a:lnTo>
                  <a:pt x="1105292" y="309850"/>
                </a:lnTo>
                <a:cubicBezTo>
                  <a:pt x="1113893" y="316957"/>
                  <a:pt x="1118195" y="309850"/>
                  <a:pt x="1122495" y="307006"/>
                </a:cubicBezTo>
                <a:lnTo>
                  <a:pt x="1121061" y="312693"/>
                </a:lnTo>
                <a:cubicBezTo>
                  <a:pt x="1122495" y="314113"/>
                  <a:pt x="1122495" y="314113"/>
                  <a:pt x="1123929" y="314113"/>
                </a:cubicBezTo>
                <a:lnTo>
                  <a:pt x="1122495" y="318377"/>
                </a:lnTo>
                <a:cubicBezTo>
                  <a:pt x="1139698" y="311270"/>
                  <a:pt x="1136831" y="336855"/>
                  <a:pt x="1151167" y="328327"/>
                </a:cubicBezTo>
                <a:cubicBezTo>
                  <a:pt x="1149732" y="331169"/>
                  <a:pt x="1141132" y="331169"/>
                  <a:pt x="1135396" y="331169"/>
                </a:cubicBezTo>
                <a:cubicBezTo>
                  <a:pt x="1131096" y="336855"/>
                  <a:pt x="1138265" y="336855"/>
                  <a:pt x="1141132" y="341119"/>
                </a:cubicBezTo>
                <a:lnTo>
                  <a:pt x="1154034" y="338276"/>
                </a:lnTo>
                <a:cubicBezTo>
                  <a:pt x="1145432" y="349647"/>
                  <a:pt x="1165502" y="341119"/>
                  <a:pt x="1168370" y="352490"/>
                </a:cubicBezTo>
                <a:cubicBezTo>
                  <a:pt x="1155468" y="359597"/>
                  <a:pt x="1184140" y="378073"/>
                  <a:pt x="1182705" y="383759"/>
                </a:cubicBezTo>
                <a:cubicBezTo>
                  <a:pt x="1175538" y="393708"/>
                  <a:pt x="1172671" y="375230"/>
                  <a:pt x="1164068" y="379495"/>
                </a:cubicBezTo>
                <a:cubicBezTo>
                  <a:pt x="1161202" y="385180"/>
                  <a:pt x="1169804" y="385180"/>
                  <a:pt x="1171237" y="389444"/>
                </a:cubicBezTo>
                <a:lnTo>
                  <a:pt x="1156901" y="386601"/>
                </a:lnTo>
                <a:cubicBezTo>
                  <a:pt x="1151167" y="392287"/>
                  <a:pt x="1169804" y="392287"/>
                  <a:pt x="1162635" y="393708"/>
                </a:cubicBezTo>
                <a:cubicBezTo>
                  <a:pt x="1168370" y="402236"/>
                  <a:pt x="1168370" y="393708"/>
                  <a:pt x="1179838" y="396551"/>
                </a:cubicBezTo>
                <a:cubicBezTo>
                  <a:pt x="1175538" y="396551"/>
                  <a:pt x="1168370" y="400815"/>
                  <a:pt x="1172671" y="405079"/>
                </a:cubicBezTo>
                <a:cubicBezTo>
                  <a:pt x="1176971" y="406499"/>
                  <a:pt x="1179838" y="399394"/>
                  <a:pt x="1179838" y="405079"/>
                </a:cubicBezTo>
                <a:cubicBezTo>
                  <a:pt x="1165502" y="419293"/>
                  <a:pt x="1179838" y="430662"/>
                  <a:pt x="1171237" y="444876"/>
                </a:cubicBezTo>
                <a:lnTo>
                  <a:pt x="1178405" y="446297"/>
                </a:lnTo>
                <a:cubicBezTo>
                  <a:pt x="1175538" y="447719"/>
                  <a:pt x="1172671" y="447719"/>
                  <a:pt x="1174104" y="450560"/>
                </a:cubicBezTo>
                <a:lnTo>
                  <a:pt x="1178405" y="451983"/>
                </a:lnTo>
                <a:cubicBezTo>
                  <a:pt x="1176971" y="454826"/>
                  <a:pt x="1161202" y="466195"/>
                  <a:pt x="1159768" y="477566"/>
                </a:cubicBezTo>
                <a:lnTo>
                  <a:pt x="1169804" y="476145"/>
                </a:lnTo>
                <a:lnTo>
                  <a:pt x="1156901" y="481830"/>
                </a:lnTo>
                <a:lnTo>
                  <a:pt x="1169804" y="486094"/>
                </a:lnTo>
                <a:cubicBezTo>
                  <a:pt x="1156901" y="483252"/>
                  <a:pt x="1159768" y="497465"/>
                  <a:pt x="1152601" y="504572"/>
                </a:cubicBezTo>
                <a:lnTo>
                  <a:pt x="1159768" y="507415"/>
                </a:lnTo>
                <a:lnTo>
                  <a:pt x="1152601" y="510258"/>
                </a:lnTo>
                <a:lnTo>
                  <a:pt x="1158335" y="510258"/>
                </a:lnTo>
                <a:cubicBezTo>
                  <a:pt x="1155468" y="514522"/>
                  <a:pt x="1141132" y="515942"/>
                  <a:pt x="1143999" y="524470"/>
                </a:cubicBezTo>
                <a:cubicBezTo>
                  <a:pt x="1143999" y="518785"/>
                  <a:pt x="1155468" y="523049"/>
                  <a:pt x="1161202" y="525892"/>
                </a:cubicBezTo>
                <a:lnTo>
                  <a:pt x="1138265" y="537262"/>
                </a:lnTo>
                <a:cubicBezTo>
                  <a:pt x="1142565" y="540105"/>
                  <a:pt x="1141132" y="548633"/>
                  <a:pt x="1149732" y="545791"/>
                </a:cubicBezTo>
                <a:lnTo>
                  <a:pt x="1138265" y="548633"/>
                </a:lnTo>
                <a:lnTo>
                  <a:pt x="1143999" y="550055"/>
                </a:lnTo>
                <a:cubicBezTo>
                  <a:pt x="1143999" y="579902"/>
                  <a:pt x="1090956" y="581324"/>
                  <a:pt x="1106725" y="616858"/>
                </a:cubicBezTo>
                <a:lnTo>
                  <a:pt x="1109593" y="616858"/>
                </a:lnTo>
                <a:lnTo>
                  <a:pt x="1089523" y="625386"/>
                </a:lnTo>
                <a:cubicBezTo>
                  <a:pt x="1090956" y="628227"/>
                  <a:pt x="1100992" y="633913"/>
                  <a:pt x="1102425" y="639598"/>
                </a:cubicBezTo>
                <a:cubicBezTo>
                  <a:pt x="1092389" y="632491"/>
                  <a:pt x="1096690" y="646705"/>
                  <a:pt x="1086656" y="645284"/>
                </a:cubicBezTo>
                <a:cubicBezTo>
                  <a:pt x="1090956" y="650969"/>
                  <a:pt x="1095258" y="648126"/>
                  <a:pt x="1099558" y="649548"/>
                </a:cubicBezTo>
                <a:cubicBezTo>
                  <a:pt x="1105292" y="668024"/>
                  <a:pt x="1080922" y="669447"/>
                  <a:pt x="1082355" y="687923"/>
                </a:cubicBezTo>
                <a:cubicBezTo>
                  <a:pt x="1073753" y="666604"/>
                  <a:pt x="1078053" y="668024"/>
                  <a:pt x="1076620" y="655233"/>
                </a:cubicBezTo>
                <a:cubicBezTo>
                  <a:pt x="1063717" y="663761"/>
                  <a:pt x="1073753" y="670867"/>
                  <a:pt x="1065152" y="682238"/>
                </a:cubicBezTo>
                <a:lnTo>
                  <a:pt x="1072320" y="677974"/>
                </a:lnTo>
                <a:cubicBezTo>
                  <a:pt x="1086656" y="692188"/>
                  <a:pt x="1055117" y="693609"/>
                  <a:pt x="1072320" y="703558"/>
                </a:cubicBezTo>
                <a:cubicBezTo>
                  <a:pt x="1066586" y="707822"/>
                  <a:pt x="1052250" y="707822"/>
                  <a:pt x="1046516" y="713508"/>
                </a:cubicBezTo>
                <a:cubicBezTo>
                  <a:pt x="1046516" y="717772"/>
                  <a:pt x="1047949" y="719192"/>
                  <a:pt x="1050816" y="720615"/>
                </a:cubicBezTo>
                <a:lnTo>
                  <a:pt x="1060852" y="722035"/>
                </a:lnTo>
                <a:lnTo>
                  <a:pt x="1059417" y="724879"/>
                </a:lnTo>
                <a:cubicBezTo>
                  <a:pt x="1070886" y="724879"/>
                  <a:pt x="1079487" y="750462"/>
                  <a:pt x="1086656" y="741934"/>
                </a:cubicBezTo>
                <a:cubicBezTo>
                  <a:pt x="1092389" y="751884"/>
                  <a:pt x="1102425" y="751884"/>
                  <a:pt x="1108159" y="758990"/>
                </a:cubicBezTo>
                <a:lnTo>
                  <a:pt x="1112461" y="750462"/>
                </a:lnTo>
                <a:cubicBezTo>
                  <a:pt x="1115328" y="754726"/>
                  <a:pt x="1118195" y="760412"/>
                  <a:pt x="1122495" y="760412"/>
                </a:cubicBezTo>
                <a:cubicBezTo>
                  <a:pt x="1122495" y="758990"/>
                  <a:pt x="1122495" y="757569"/>
                  <a:pt x="1122495" y="756148"/>
                </a:cubicBezTo>
                <a:cubicBezTo>
                  <a:pt x="1133964" y="767519"/>
                  <a:pt x="1145432" y="771783"/>
                  <a:pt x="1156901" y="777467"/>
                </a:cubicBezTo>
                <a:cubicBezTo>
                  <a:pt x="1158335" y="771783"/>
                  <a:pt x="1159768" y="767519"/>
                  <a:pt x="1154034" y="763253"/>
                </a:cubicBezTo>
                <a:cubicBezTo>
                  <a:pt x="1168370" y="758990"/>
                  <a:pt x="1178405" y="785995"/>
                  <a:pt x="1195608"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1"/>
                  <a:pt x="1247217" y="803052"/>
                </a:cubicBezTo>
                <a:cubicBezTo>
                  <a:pt x="1258686" y="821528"/>
                  <a:pt x="1280189" y="827215"/>
                  <a:pt x="1295959" y="838584"/>
                </a:cubicBezTo>
                <a:lnTo>
                  <a:pt x="1301693" y="845691"/>
                </a:lnTo>
                <a:lnTo>
                  <a:pt x="1303126" y="844270"/>
                </a:lnTo>
                <a:lnTo>
                  <a:pt x="1298826" y="838584"/>
                </a:lnTo>
                <a:cubicBezTo>
                  <a:pt x="1305993" y="842849"/>
                  <a:pt x="1311728" y="848534"/>
                  <a:pt x="1314595" y="855641"/>
                </a:cubicBezTo>
                <a:cubicBezTo>
                  <a:pt x="1316029" y="852798"/>
                  <a:pt x="1321764" y="845691"/>
                  <a:pt x="1327498" y="844270"/>
                </a:cubicBezTo>
                <a:cubicBezTo>
                  <a:pt x="1323197" y="855641"/>
                  <a:pt x="1353303" y="844270"/>
                  <a:pt x="1356170" y="859905"/>
                </a:cubicBezTo>
                <a:cubicBezTo>
                  <a:pt x="1357603" y="858484"/>
                  <a:pt x="1353303" y="857062"/>
                  <a:pt x="1357603" y="854219"/>
                </a:cubicBezTo>
                <a:cubicBezTo>
                  <a:pt x="1379107" y="865589"/>
                  <a:pt x="1404911" y="892595"/>
                  <a:pt x="1435016" y="895438"/>
                </a:cubicBezTo>
                <a:cubicBezTo>
                  <a:pt x="1426414" y="918180"/>
                  <a:pt x="1450786" y="922444"/>
                  <a:pt x="1460820" y="938078"/>
                </a:cubicBezTo>
                <a:cubicBezTo>
                  <a:pt x="1470856" y="926708"/>
                  <a:pt x="1456520" y="928128"/>
                  <a:pt x="1456520" y="916757"/>
                </a:cubicBezTo>
                <a:cubicBezTo>
                  <a:pt x="1461896" y="921022"/>
                  <a:pt x="1464047" y="910895"/>
                  <a:pt x="1469019" y="912161"/>
                </a:cubicBezTo>
                <a:lnTo>
                  <a:pt x="1474695" y="917728"/>
                </a:lnTo>
                <a:lnTo>
                  <a:pt x="1474082" y="922799"/>
                </a:lnTo>
                <a:cubicBezTo>
                  <a:pt x="1473007" y="925996"/>
                  <a:pt x="1473007" y="928839"/>
                  <a:pt x="1479458" y="929549"/>
                </a:cubicBezTo>
                <a:lnTo>
                  <a:pt x="1483758" y="921021"/>
                </a:lnTo>
                <a:lnTo>
                  <a:pt x="1486625" y="935235"/>
                </a:lnTo>
                <a:cubicBezTo>
                  <a:pt x="1513864" y="940920"/>
                  <a:pt x="1532499" y="956555"/>
                  <a:pt x="1558304" y="956555"/>
                </a:cubicBezTo>
                <a:cubicBezTo>
                  <a:pt x="1558304" y="959398"/>
                  <a:pt x="1556871" y="963662"/>
                  <a:pt x="1552570" y="965082"/>
                </a:cubicBezTo>
                <a:cubicBezTo>
                  <a:pt x="1562605" y="969346"/>
                  <a:pt x="1566905" y="989246"/>
                  <a:pt x="1582676" y="984981"/>
                </a:cubicBezTo>
                <a:lnTo>
                  <a:pt x="1581241" y="980717"/>
                </a:lnTo>
                <a:cubicBezTo>
                  <a:pt x="1602746" y="980717"/>
                  <a:pt x="1594144" y="999195"/>
                  <a:pt x="1614215" y="1011987"/>
                </a:cubicBezTo>
                <a:cubicBezTo>
                  <a:pt x="1609913" y="1010566"/>
                  <a:pt x="1601311" y="999195"/>
                  <a:pt x="1595577" y="1009145"/>
                </a:cubicBezTo>
                <a:cubicBezTo>
                  <a:pt x="1594144" y="1016250"/>
                  <a:pt x="1605613" y="1020514"/>
                  <a:pt x="1611347" y="1016250"/>
                </a:cubicBezTo>
                <a:lnTo>
                  <a:pt x="1604179" y="1027621"/>
                </a:lnTo>
                <a:cubicBezTo>
                  <a:pt x="1604179" y="1019093"/>
                  <a:pt x="1595577" y="1016250"/>
                  <a:pt x="1591277" y="1010566"/>
                </a:cubicBezTo>
                <a:cubicBezTo>
                  <a:pt x="1592710" y="1011987"/>
                  <a:pt x="1591277" y="1014830"/>
                  <a:pt x="1591277" y="1017673"/>
                </a:cubicBezTo>
                <a:cubicBezTo>
                  <a:pt x="1586976" y="1011987"/>
                  <a:pt x="1579809" y="1009145"/>
                  <a:pt x="1574074" y="1002038"/>
                </a:cubicBezTo>
                <a:lnTo>
                  <a:pt x="1585543" y="1006302"/>
                </a:lnTo>
                <a:cubicBezTo>
                  <a:pt x="1586976" y="992088"/>
                  <a:pt x="1568340" y="997774"/>
                  <a:pt x="1565473" y="992088"/>
                </a:cubicBezTo>
                <a:cubicBezTo>
                  <a:pt x="1559738" y="1003459"/>
                  <a:pt x="1566905" y="1004880"/>
                  <a:pt x="1556871" y="1010566"/>
                </a:cubicBezTo>
                <a:cubicBezTo>
                  <a:pt x="1536801" y="1006302"/>
                  <a:pt x="1551137" y="993510"/>
                  <a:pt x="1538234" y="976453"/>
                </a:cubicBezTo>
                <a:lnTo>
                  <a:pt x="1542535" y="973612"/>
                </a:lnTo>
                <a:cubicBezTo>
                  <a:pt x="1536801" y="969346"/>
                  <a:pt x="1538234" y="956555"/>
                  <a:pt x="1526765" y="960819"/>
                </a:cubicBezTo>
                <a:cubicBezTo>
                  <a:pt x="1523898" y="967925"/>
                  <a:pt x="1529632" y="970769"/>
                  <a:pt x="1531067" y="975032"/>
                </a:cubicBezTo>
                <a:cubicBezTo>
                  <a:pt x="1528199" y="977876"/>
                  <a:pt x="1526765" y="957977"/>
                  <a:pt x="1518164" y="962241"/>
                </a:cubicBezTo>
                <a:cubicBezTo>
                  <a:pt x="1519598" y="973612"/>
                  <a:pt x="1531067" y="983560"/>
                  <a:pt x="1539668" y="987824"/>
                </a:cubicBezTo>
                <a:cubicBezTo>
                  <a:pt x="1538234" y="990667"/>
                  <a:pt x="1535367" y="993510"/>
                  <a:pt x="1535367" y="999195"/>
                </a:cubicBezTo>
                <a:cubicBezTo>
                  <a:pt x="1512429" y="979296"/>
                  <a:pt x="1488059" y="953713"/>
                  <a:pt x="1459388" y="948027"/>
                </a:cubicBezTo>
                <a:cubicBezTo>
                  <a:pt x="1466555" y="967925"/>
                  <a:pt x="1452219" y="946606"/>
                  <a:pt x="1449352" y="962241"/>
                </a:cubicBezTo>
                <a:cubicBezTo>
                  <a:pt x="1452219" y="950870"/>
                  <a:pt x="1439317" y="956555"/>
                  <a:pt x="1433583" y="949449"/>
                </a:cubicBezTo>
                <a:cubicBezTo>
                  <a:pt x="1424982" y="959398"/>
                  <a:pt x="1443617" y="965082"/>
                  <a:pt x="1435016" y="969346"/>
                </a:cubicBezTo>
                <a:cubicBezTo>
                  <a:pt x="1422114" y="960819"/>
                  <a:pt x="1412079" y="932392"/>
                  <a:pt x="1392008" y="928128"/>
                </a:cubicBezTo>
                <a:cubicBezTo>
                  <a:pt x="1390576" y="933814"/>
                  <a:pt x="1394876" y="935235"/>
                  <a:pt x="1394876" y="938078"/>
                </a:cubicBezTo>
                <a:cubicBezTo>
                  <a:pt x="1384841" y="929549"/>
                  <a:pt x="1380540" y="896859"/>
                  <a:pt x="1364771" y="911073"/>
                </a:cubicBezTo>
                <a:cubicBezTo>
                  <a:pt x="1367638" y="919601"/>
                  <a:pt x="1371938" y="929549"/>
                  <a:pt x="1374805" y="938078"/>
                </a:cubicBezTo>
                <a:cubicBezTo>
                  <a:pt x="1373373" y="938078"/>
                  <a:pt x="1370505" y="938078"/>
                  <a:pt x="1366204" y="939499"/>
                </a:cubicBezTo>
                <a:lnTo>
                  <a:pt x="1367638"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1"/>
                  <a:pt x="1298826" y="921021"/>
                  <a:pt x="1314595" y="928128"/>
                </a:cubicBezTo>
                <a:cubicBezTo>
                  <a:pt x="1320329" y="919601"/>
                  <a:pt x="1305993" y="912494"/>
                  <a:pt x="1311728" y="913916"/>
                </a:cubicBezTo>
                <a:cubicBezTo>
                  <a:pt x="1317462" y="919601"/>
                  <a:pt x="1333232" y="916757"/>
                  <a:pt x="1334665" y="928128"/>
                </a:cubicBezTo>
                <a:lnTo>
                  <a:pt x="1317462" y="919601"/>
                </a:lnTo>
                <a:cubicBezTo>
                  <a:pt x="1311728" y="935235"/>
                  <a:pt x="1324631" y="923864"/>
                  <a:pt x="1324631" y="932392"/>
                </a:cubicBezTo>
                <a:cubicBezTo>
                  <a:pt x="1314595" y="942342"/>
                  <a:pt x="1310295" y="923864"/>
                  <a:pt x="1300259" y="928128"/>
                </a:cubicBezTo>
                <a:lnTo>
                  <a:pt x="1301693" y="929549"/>
                </a:lnTo>
                <a:cubicBezTo>
                  <a:pt x="1288791" y="921021"/>
                  <a:pt x="1290225" y="925285"/>
                  <a:pt x="1278756" y="912494"/>
                </a:cubicBezTo>
                <a:cubicBezTo>
                  <a:pt x="1283056" y="899702"/>
                  <a:pt x="1287358" y="906809"/>
                  <a:pt x="1295959" y="903966"/>
                </a:cubicBezTo>
                <a:cubicBezTo>
                  <a:pt x="1274455" y="892595"/>
                  <a:pt x="1254385" y="854219"/>
                  <a:pt x="1221413" y="868433"/>
                </a:cubicBezTo>
                <a:lnTo>
                  <a:pt x="1230014" y="885488"/>
                </a:lnTo>
                <a:cubicBezTo>
                  <a:pt x="1219979" y="884067"/>
                  <a:pt x="1211377" y="865589"/>
                  <a:pt x="1204210" y="882646"/>
                </a:cubicBezTo>
                <a:cubicBezTo>
                  <a:pt x="1217111" y="881224"/>
                  <a:pt x="1207077" y="891174"/>
                  <a:pt x="1211377" y="895438"/>
                </a:cubicBezTo>
                <a:lnTo>
                  <a:pt x="1214244" y="898281"/>
                </a:lnTo>
                <a:cubicBezTo>
                  <a:pt x="1214244" y="898281"/>
                  <a:pt x="1217111" y="902545"/>
                  <a:pt x="1214244" y="903966"/>
                </a:cubicBezTo>
                <a:cubicBezTo>
                  <a:pt x="1209944" y="891174"/>
                  <a:pt x="1199908" y="882646"/>
                  <a:pt x="1194174" y="874117"/>
                </a:cubicBezTo>
                <a:cubicBezTo>
                  <a:pt x="1195608" y="879803"/>
                  <a:pt x="1185573" y="882646"/>
                  <a:pt x="1184140" y="884067"/>
                </a:cubicBezTo>
                <a:cubicBezTo>
                  <a:pt x="1176971" y="876960"/>
                  <a:pt x="1187007" y="875540"/>
                  <a:pt x="1189874" y="871276"/>
                </a:cubicBezTo>
                <a:cubicBezTo>
                  <a:pt x="1185573" y="868433"/>
                  <a:pt x="1182705" y="857062"/>
                  <a:pt x="1175538" y="864169"/>
                </a:cubicBezTo>
                <a:cubicBezTo>
                  <a:pt x="1166937" y="868433"/>
                  <a:pt x="1179838" y="875540"/>
                  <a:pt x="1178405" y="882646"/>
                </a:cubicBezTo>
                <a:lnTo>
                  <a:pt x="1159768" y="859905"/>
                </a:lnTo>
                <a:lnTo>
                  <a:pt x="1159768" y="862748"/>
                </a:lnTo>
                <a:cubicBezTo>
                  <a:pt x="1158335" y="859905"/>
                  <a:pt x="1155468" y="855641"/>
                  <a:pt x="1152601" y="857062"/>
                </a:cubicBezTo>
                <a:lnTo>
                  <a:pt x="1151636" y="862322"/>
                </a:lnTo>
                <a:lnTo>
                  <a:pt x="1144906" y="858145"/>
                </a:lnTo>
                <a:cubicBezTo>
                  <a:pt x="1142117" y="853564"/>
                  <a:pt x="1139833" y="848334"/>
                  <a:pt x="1135935" y="846802"/>
                </a:cubicBezTo>
                <a:lnTo>
                  <a:pt x="1125761" y="849836"/>
                </a:lnTo>
                <a:lnTo>
                  <a:pt x="1125362" y="849955"/>
                </a:lnTo>
                <a:lnTo>
                  <a:pt x="1121061" y="841427"/>
                </a:lnTo>
                <a:cubicBezTo>
                  <a:pt x="1119628" y="841427"/>
                  <a:pt x="1116761" y="844270"/>
                  <a:pt x="1118195" y="845691"/>
                </a:cubicBezTo>
                <a:lnTo>
                  <a:pt x="1113893" y="837163"/>
                </a:lnTo>
                <a:cubicBezTo>
                  <a:pt x="1106368" y="828635"/>
                  <a:pt x="1105292" y="839295"/>
                  <a:pt x="1102806" y="845758"/>
                </a:cubicBezTo>
                <a:lnTo>
                  <a:pt x="1101310" y="847690"/>
                </a:lnTo>
                <a:lnTo>
                  <a:pt x="1099558" y="849955"/>
                </a:lnTo>
                <a:cubicBezTo>
                  <a:pt x="1093823" y="849955"/>
                  <a:pt x="1089523" y="854219"/>
                  <a:pt x="1090956" y="857062"/>
                </a:cubicBezTo>
                <a:lnTo>
                  <a:pt x="1080922" y="842849"/>
                </a:lnTo>
                <a:cubicBezTo>
                  <a:pt x="1080922" y="828635"/>
                  <a:pt x="1062284" y="818685"/>
                  <a:pt x="1070886" y="798787"/>
                </a:cubicBezTo>
                <a:cubicBezTo>
                  <a:pt x="1066586" y="798787"/>
                  <a:pt x="1062284" y="800209"/>
                  <a:pt x="1062284" y="804473"/>
                </a:cubicBezTo>
                <a:cubicBezTo>
                  <a:pt x="1053683" y="798787"/>
                  <a:pt x="1057985" y="820108"/>
                  <a:pt x="1043649" y="810158"/>
                </a:cubicBezTo>
                <a:cubicBezTo>
                  <a:pt x="1042214" y="813001"/>
                  <a:pt x="1045081" y="813001"/>
                  <a:pt x="1046516" y="815844"/>
                </a:cubicBezTo>
                <a:cubicBezTo>
                  <a:pt x="1042214" y="814421"/>
                  <a:pt x="1040781" y="813001"/>
                  <a:pt x="1040781" y="810158"/>
                </a:cubicBezTo>
                <a:cubicBezTo>
                  <a:pt x="1040781" y="813001"/>
                  <a:pt x="1039347" y="814421"/>
                  <a:pt x="1036480" y="817265"/>
                </a:cubicBezTo>
                <a:cubicBezTo>
                  <a:pt x="1039347" y="810158"/>
                  <a:pt x="1032180" y="808737"/>
                  <a:pt x="1027879" y="808737"/>
                </a:cubicBezTo>
                <a:lnTo>
                  <a:pt x="1027879" y="822951"/>
                </a:lnTo>
                <a:cubicBezTo>
                  <a:pt x="1026446" y="815844"/>
                  <a:pt x="1025011" y="813001"/>
                  <a:pt x="1017844" y="811580"/>
                </a:cubicBezTo>
                <a:lnTo>
                  <a:pt x="1013543" y="820108"/>
                </a:lnTo>
                <a:cubicBezTo>
                  <a:pt x="1003508" y="813001"/>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5"/>
                  <a:pt x="974837" y="825792"/>
                  <a:pt x="969102" y="828635"/>
                </a:cubicBezTo>
                <a:lnTo>
                  <a:pt x="977702" y="832899"/>
                </a:lnTo>
                <a:cubicBezTo>
                  <a:pt x="974837" y="834320"/>
                  <a:pt x="969102" y="835742"/>
                  <a:pt x="969102" y="838584"/>
                </a:cubicBezTo>
                <a:cubicBezTo>
                  <a:pt x="970535" y="840006"/>
                  <a:pt x="971969" y="840006"/>
                  <a:pt x="973402" y="840006"/>
                </a:cubicBezTo>
                <a:cubicBezTo>
                  <a:pt x="963367" y="845691"/>
                  <a:pt x="959067" y="854219"/>
                  <a:pt x="954767" y="861326"/>
                </a:cubicBezTo>
                <a:cubicBezTo>
                  <a:pt x="960501" y="864169"/>
                  <a:pt x="964801" y="865589"/>
                  <a:pt x="969102" y="862748"/>
                </a:cubicBezTo>
                <a:cubicBezTo>
                  <a:pt x="973402" y="874117"/>
                  <a:pt x="947598" y="876960"/>
                  <a:pt x="944731" y="889752"/>
                </a:cubicBezTo>
                <a:lnTo>
                  <a:pt x="949031" y="891174"/>
                </a:lnTo>
                <a:lnTo>
                  <a:pt x="938996" y="894017"/>
                </a:lnTo>
                <a:cubicBezTo>
                  <a:pt x="943298" y="894017"/>
                  <a:pt x="944731" y="896859"/>
                  <a:pt x="949031" y="898281"/>
                </a:cubicBezTo>
                <a:cubicBezTo>
                  <a:pt x="944731" y="909651"/>
                  <a:pt x="937564" y="922444"/>
                  <a:pt x="917493" y="919601"/>
                </a:cubicBezTo>
                <a:cubicBezTo>
                  <a:pt x="923228" y="918180"/>
                  <a:pt x="924661" y="929549"/>
                  <a:pt x="934695" y="926708"/>
                </a:cubicBezTo>
                <a:cubicBezTo>
                  <a:pt x="917493" y="930971"/>
                  <a:pt x="913192" y="946606"/>
                  <a:pt x="903158" y="956555"/>
                </a:cubicBezTo>
                <a:lnTo>
                  <a:pt x="895989" y="959398"/>
                </a:lnTo>
                <a:lnTo>
                  <a:pt x="897423" y="960819"/>
                </a:lnTo>
                <a:lnTo>
                  <a:pt x="901723" y="959398"/>
                </a:lnTo>
                <a:cubicBezTo>
                  <a:pt x="897423" y="963662"/>
                  <a:pt x="893122" y="966505"/>
                  <a:pt x="885955" y="967925"/>
                </a:cubicBezTo>
                <a:cubicBezTo>
                  <a:pt x="888822" y="969346"/>
                  <a:pt x="895989" y="975032"/>
                  <a:pt x="897423" y="979296"/>
                </a:cubicBezTo>
                <a:cubicBezTo>
                  <a:pt x="887387" y="973612"/>
                  <a:pt x="900290" y="997774"/>
                  <a:pt x="884520" y="997774"/>
                </a:cubicBezTo>
                <a:cubicBezTo>
                  <a:pt x="887387" y="1000616"/>
                  <a:pt x="887387" y="996352"/>
                  <a:pt x="890255" y="1000616"/>
                </a:cubicBezTo>
                <a:cubicBezTo>
                  <a:pt x="881653" y="1014830"/>
                  <a:pt x="855849" y="1029044"/>
                  <a:pt x="854416" y="1050363"/>
                </a:cubicBezTo>
                <a:cubicBezTo>
                  <a:pt x="832911" y="1040413"/>
                  <a:pt x="830044" y="1057470"/>
                  <a:pt x="815708" y="1061734"/>
                </a:cubicBezTo>
                <a:cubicBezTo>
                  <a:pt x="827177" y="1071682"/>
                  <a:pt x="825744" y="1060311"/>
                  <a:pt x="835778" y="1063155"/>
                </a:cubicBezTo>
                <a:cubicBezTo>
                  <a:pt x="830044" y="1065998"/>
                  <a:pt x="848681" y="1071682"/>
                  <a:pt x="834346" y="1075946"/>
                </a:cubicBezTo>
                <a:cubicBezTo>
                  <a:pt x="837213" y="1077368"/>
                  <a:pt x="837213" y="1077368"/>
                  <a:pt x="838646" y="1077368"/>
                </a:cubicBezTo>
                <a:cubicBezTo>
                  <a:pt x="834346" y="1080212"/>
                  <a:pt x="825744" y="1068841"/>
                  <a:pt x="824310" y="1077368"/>
                </a:cubicBezTo>
                <a:lnTo>
                  <a:pt x="832911" y="1083053"/>
                </a:lnTo>
                <a:lnTo>
                  <a:pt x="818575" y="1081632"/>
                </a:lnTo>
                <a:cubicBezTo>
                  <a:pt x="814275" y="1100110"/>
                  <a:pt x="799940" y="1110059"/>
                  <a:pt x="799940" y="1129957"/>
                </a:cubicBezTo>
                <a:cubicBezTo>
                  <a:pt x="798505" y="1129957"/>
                  <a:pt x="794205" y="1127114"/>
                  <a:pt x="792771" y="1124273"/>
                </a:cubicBezTo>
                <a:cubicBezTo>
                  <a:pt x="789904" y="1131378"/>
                  <a:pt x="771268" y="1129957"/>
                  <a:pt x="775568" y="1142749"/>
                </a:cubicBezTo>
                <a:lnTo>
                  <a:pt x="779869" y="1142749"/>
                </a:lnTo>
                <a:cubicBezTo>
                  <a:pt x="779869" y="1152699"/>
                  <a:pt x="774135" y="1152699"/>
                  <a:pt x="766966" y="1154120"/>
                </a:cubicBezTo>
                <a:lnTo>
                  <a:pt x="738295" y="1161227"/>
                </a:lnTo>
                <a:cubicBezTo>
                  <a:pt x="735428" y="1154120"/>
                  <a:pt x="733995" y="1147013"/>
                  <a:pt x="729693" y="1139907"/>
                </a:cubicBezTo>
                <a:cubicBezTo>
                  <a:pt x="731128" y="1141328"/>
                  <a:pt x="732560"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0" y="1132800"/>
                </a:lnTo>
                <a:cubicBezTo>
                  <a:pt x="732560" y="1131378"/>
                  <a:pt x="731128" y="1129957"/>
                  <a:pt x="731128" y="1128536"/>
                </a:cubicBezTo>
                <a:lnTo>
                  <a:pt x="754065" y="1122850"/>
                </a:lnTo>
                <a:cubicBezTo>
                  <a:pt x="752631" y="1122850"/>
                  <a:pt x="751198" y="1121429"/>
                  <a:pt x="749763" y="1118586"/>
                </a:cubicBezTo>
                <a:cubicBezTo>
                  <a:pt x="752631" y="1104374"/>
                  <a:pt x="765534" y="1118586"/>
                  <a:pt x="781302" y="1112902"/>
                </a:cubicBezTo>
                <a:lnTo>
                  <a:pt x="784169" y="1117166"/>
                </a:lnTo>
                <a:cubicBezTo>
                  <a:pt x="787037" y="1114323"/>
                  <a:pt x="799940" y="1118586"/>
                  <a:pt x="795638" y="1108638"/>
                </a:cubicBezTo>
                <a:lnTo>
                  <a:pt x="787685" y="1107095"/>
                </a:lnTo>
                <a:lnTo>
                  <a:pt x="792771" y="1101531"/>
                </a:lnTo>
                <a:cubicBezTo>
                  <a:pt x="781302" y="1098688"/>
                  <a:pt x="771268" y="1105795"/>
                  <a:pt x="768401" y="1111479"/>
                </a:cubicBezTo>
                <a:cubicBezTo>
                  <a:pt x="766966" y="1110059"/>
                  <a:pt x="762666" y="1107216"/>
                  <a:pt x="758365" y="1105795"/>
                </a:cubicBezTo>
                <a:cubicBezTo>
                  <a:pt x="767684" y="1099399"/>
                  <a:pt x="778077" y="1093358"/>
                  <a:pt x="786679" y="1086252"/>
                </a:cubicBezTo>
                <a:lnTo>
                  <a:pt x="801661" y="1064121"/>
                </a:lnTo>
                <a:lnTo>
                  <a:pt x="797967" y="1067241"/>
                </a:lnTo>
                <a:cubicBezTo>
                  <a:pt x="794921" y="1067774"/>
                  <a:pt x="791337" y="1068129"/>
                  <a:pt x="789903" y="1070261"/>
                </a:cubicBezTo>
                <a:cubicBezTo>
                  <a:pt x="791336" y="1067420"/>
                  <a:pt x="794205" y="1065997"/>
                  <a:pt x="787036" y="1063155"/>
                </a:cubicBezTo>
                <a:lnTo>
                  <a:pt x="802315" y="1063155"/>
                </a:lnTo>
                <a:lnTo>
                  <a:pt x="804240" y="1060311"/>
                </a:lnTo>
                <a:cubicBezTo>
                  <a:pt x="785604" y="1061734"/>
                  <a:pt x="807107" y="1056048"/>
                  <a:pt x="791338" y="1050363"/>
                </a:cubicBezTo>
                <a:cubicBezTo>
                  <a:pt x="801372" y="1054627"/>
                  <a:pt x="795638" y="1044678"/>
                  <a:pt x="802807" y="1041835"/>
                </a:cubicBezTo>
                <a:cubicBezTo>
                  <a:pt x="792771" y="1034728"/>
                  <a:pt x="788471" y="1047520"/>
                  <a:pt x="784169" y="1038992"/>
                </a:cubicBezTo>
                <a:cubicBezTo>
                  <a:pt x="792771" y="1030464"/>
                  <a:pt x="818575" y="1029044"/>
                  <a:pt x="821443" y="1014830"/>
                </a:cubicBezTo>
                <a:cubicBezTo>
                  <a:pt x="817143" y="1013409"/>
                  <a:pt x="815708" y="1016250"/>
                  <a:pt x="812841" y="1014830"/>
                </a:cubicBezTo>
                <a:cubicBezTo>
                  <a:pt x="820010" y="1009145"/>
                  <a:pt x="850114" y="1011987"/>
                  <a:pt x="837213" y="997774"/>
                </a:cubicBezTo>
                <a:cubicBezTo>
                  <a:pt x="828611" y="997774"/>
                  <a:pt x="820010" y="997774"/>
                  <a:pt x="811408" y="999195"/>
                </a:cubicBezTo>
                <a:cubicBezTo>
                  <a:pt x="811408" y="997774"/>
                  <a:pt x="811408" y="996352"/>
                  <a:pt x="809974" y="992088"/>
                </a:cubicBezTo>
                <a:lnTo>
                  <a:pt x="799940" y="990667"/>
                </a:lnTo>
                <a:cubicBezTo>
                  <a:pt x="804240" y="979296"/>
                  <a:pt x="821443" y="992088"/>
                  <a:pt x="834346" y="992088"/>
                </a:cubicBezTo>
                <a:lnTo>
                  <a:pt x="827177" y="980717"/>
                </a:lnTo>
                <a:cubicBezTo>
                  <a:pt x="825744" y="966505"/>
                  <a:pt x="838646" y="959398"/>
                  <a:pt x="857283" y="960819"/>
                </a:cubicBezTo>
                <a:cubicBezTo>
                  <a:pt x="858716" y="957977"/>
                  <a:pt x="863017" y="949449"/>
                  <a:pt x="851549" y="948027"/>
                </a:cubicBezTo>
                <a:cubicBezTo>
                  <a:pt x="835778" y="945184"/>
                  <a:pt x="824310" y="943763"/>
                  <a:pt x="818575" y="953713"/>
                </a:cubicBezTo>
                <a:cubicBezTo>
                  <a:pt x="827177" y="960819"/>
                  <a:pt x="834346" y="950870"/>
                  <a:pt x="832911" y="955134"/>
                </a:cubicBezTo>
                <a:cubicBezTo>
                  <a:pt x="828611" y="957977"/>
                  <a:pt x="831478" y="970769"/>
                  <a:pt x="821443" y="969346"/>
                </a:cubicBezTo>
                <a:lnTo>
                  <a:pt x="828611" y="957977"/>
                </a:lnTo>
                <a:cubicBezTo>
                  <a:pt x="814275" y="950870"/>
                  <a:pt x="825744" y="962241"/>
                  <a:pt x="817143" y="960819"/>
                </a:cubicBezTo>
                <a:cubicBezTo>
                  <a:pt x="807107" y="952291"/>
                  <a:pt x="824310" y="952291"/>
                  <a:pt x="820010" y="943763"/>
                </a:cubicBezTo>
                <a:lnTo>
                  <a:pt x="818575" y="943763"/>
                </a:lnTo>
                <a:cubicBezTo>
                  <a:pt x="827177" y="935235"/>
                  <a:pt x="822877" y="935235"/>
                  <a:pt x="834346" y="929549"/>
                </a:cubicBezTo>
                <a:cubicBezTo>
                  <a:pt x="847247" y="935235"/>
                  <a:pt x="840080" y="936656"/>
                  <a:pt x="842947" y="943763"/>
                </a:cubicBezTo>
                <a:cubicBezTo>
                  <a:pt x="851549" y="928128"/>
                  <a:pt x="887387" y="921021"/>
                  <a:pt x="873052" y="894017"/>
                </a:cubicBezTo>
                <a:lnTo>
                  <a:pt x="857283" y="896859"/>
                </a:lnTo>
                <a:cubicBezTo>
                  <a:pt x="858716" y="889752"/>
                  <a:pt x="875919" y="886910"/>
                  <a:pt x="858716" y="878383"/>
                </a:cubicBezTo>
                <a:cubicBezTo>
                  <a:pt x="860150" y="886910"/>
                  <a:pt x="851549" y="879803"/>
                  <a:pt x="847247" y="881224"/>
                </a:cubicBezTo>
                <a:lnTo>
                  <a:pt x="848681" y="881224"/>
                </a:lnTo>
                <a:cubicBezTo>
                  <a:pt x="847247" y="881224"/>
                  <a:pt x="844380" y="882646"/>
                  <a:pt x="842947" y="879803"/>
                </a:cubicBezTo>
                <a:cubicBezTo>
                  <a:pt x="854416" y="879803"/>
                  <a:pt x="861583" y="874117"/>
                  <a:pt x="870184" y="871276"/>
                </a:cubicBezTo>
                <a:cubicBezTo>
                  <a:pt x="864450" y="872696"/>
                  <a:pt x="861583" y="864169"/>
                  <a:pt x="860150" y="862748"/>
                </a:cubicBezTo>
                <a:cubicBezTo>
                  <a:pt x="864450" y="859905"/>
                  <a:pt x="867317" y="867012"/>
                  <a:pt x="871619" y="869853"/>
                </a:cubicBezTo>
                <a:cubicBezTo>
                  <a:pt x="873052" y="868433"/>
                  <a:pt x="884520" y="868433"/>
                  <a:pt x="877353" y="861326"/>
                </a:cubicBezTo>
                <a:cubicBezTo>
                  <a:pt x="873052" y="852798"/>
                  <a:pt x="867317" y="861326"/>
                  <a:pt x="860150" y="859905"/>
                </a:cubicBezTo>
                <a:lnTo>
                  <a:pt x="881653" y="849955"/>
                </a:lnTo>
                <a:lnTo>
                  <a:pt x="878786" y="849955"/>
                </a:lnTo>
                <a:cubicBezTo>
                  <a:pt x="883087"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7" y="818685"/>
                </a:cubicBezTo>
                <a:lnTo>
                  <a:pt x="895989" y="817265"/>
                </a:lnTo>
                <a:cubicBezTo>
                  <a:pt x="906025" y="811580"/>
                  <a:pt x="884520" y="808737"/>
                  <a:pt x="883087" y="804473"/>
                </a:cubicBezTo>
                <a:cubicBezTo>
                  <a:pt x="883087" y="801630"/>
                  <a:pt x="878786" y="795945"/>
                  <a:pt x="875919" y="797366"/>
                </a:cubicBezTo>
                <a:lnTo>
                  <a:pt x="888822" y="791681"/>
                </a:lnTo>
                <a:cubicBezTo>
                  <a:pt x="901723" y="794523"/>
                  <a:pt x="911759" y="781731"/>
                  <a:pt x="930395" y="791681"/>
                </a:cubicBezTo>
                <a:cubicBezTo>
                  <a:pt x="930395" y="788838"/>
                  <a:pt x="927528" y="784574"/>
                  <a:pt x="924661" y="784574"/>
                </a:cubicBezTo>
                <a:cubicBezTo>
                  <a:pt x="927528" y="781731"/>
                  <a:pt x="924661" y="780310"/>
                  <a:pt x="921793" y="778888"/>
                </a:cubicBezTo>
                <a:lnTo>
                  <a:pt x="913192" y="778888"/>
                </a:lnTo>
                <a:cubicBezTo>
                  <a:pt x="914626" y="778888"/>
                  <a:pt x="916059" y="777467"/>
                  <a:pt x="916059" y="776047"/>
                </a:cubicBezTo>
                <a:cubicBezTo>
                  <a:pt x="916059" y="776047"/>
                  <a:pt x="916059" y="774624"/>
                  <a:pt x="916059" y="773203"/>
                </a:cubicBezTo>
                <a:cubicBezTo>
                  <a:pt x="916059" y="771783"/>
                  <a:pt x="916059" y="771783"/>
                  <a:pt x="916059" y="770360"/>
                </a:cubicBezTo>
                <a:lnTo>
                  <a:pt x="911759" y="771783"/>
                </a:lnTo>
                <a:lnTo>
                  <a:pt x="908892" y="776047"/>
                </a:lnTo>
                <a:cubicBezTo>
                  <a:pt x="917493" y="751884"/>
                  <a:pt x="871619" y="780310"/>
                  <a:pt x="874486" y="749041"/>
                </a:cubicBezTo>
                <a:cubicBezTo>
                  <a:pt x="878786" y="753305"/>
                  <a:pt x="887387" y="746198"/>
                  <a:pt x="884520" y="760412"/>
                </a:cubicBezTo>
                <a:cubicBezTo>
                  <a:pt x="897423" y="758990"/>
                  <a:pt x="890255" y="741934"/>
                  <a:pt x="898856" y="736249"/>
                </a:cubicBezTo>
                <a:cubicBezTo>
                  <a:pt x="887387" y="720615"/>
                  <a:pt x="857283" y="724879"/>
                  <a:pt x="847247" y="700716"/>
                </a:cubicBezTo>
                <a:cubicBezTo>
                  <a:pt x="847247" y="704980"/>
                  <a:pt x="849039" y="707823"/>
                  <a:pt x="850473" y="710843"/>
                </a:cubicBezTo>
                <a:lnTo>
                  <a:pt x="850774" y="713968"/>
                </a:lnTo>
                <a:lnTo>
                  <a:pt x="845814" y="707822"/>
                </a:lnTo>
                <a:lnTo>
                  <a:pt x="844380" y="709244"/>
                </a:lnTo>
                <a:lnTo>
                  <a:pt x="850810" y="714342"/>
                </a:lnTo>
                <a:lnTo>
                  <a:pt x="851549" y="722035"/>
                </a:lnTo>
                <a:cubicBezTo>
                  <a:pt x="837213" y="720615"/>
                  <a:pt x="831478" y="692188"/>
                  <a:pt x="820010" y="677974"/>
                </a:cubicBezTo>
                <a:lnTo>
                  <a:pt x="817143" y="692188"/>
                </a:lnTo>
                <a:cubicBezTo>
                  <a:pt x="809974" y="676554"/>
                  <a:pt x="809974" y="695030"/>
                  <a:pt x="798505" y="685081"/>
                </a:cubicBezTo>
                <a:cubicBezTo>
                  <a:pt x="799940" y="683659"/>
                  <a:pt x="802807" y="680818"/>
                  <a:pt x="799940" y="679395"/>
                </a:cubicBezTo>
                <a:cubicBezTo>
                  <a:pt x="788471" y="675131"/>
                  <a:pt x="794205" y="689345"/>
                  <a:pt x="785604" y="689345"/>
                </a:cubicBezTo>
                <a:cubicBezTo>
                  <a:pt x="781302" y="665183"/>
                  <a:pt x="774135" y="699294"/>
                  <a:pt x="761232" y="682238"/>
                </a:cubicBezTo>
                <a:lnTo>
                  <a:pt x="761232" y="686502"/>
                </a:lnTo>
                <a:cubicBezTo>
                  <a:pt x="756215" y="680106"/>
                  <a:pt x="747614" y="679396"/>
                  <a:pt x="738295" y="679751"/>
                </a:cubicBezTo>
                <a:lnTo>
                  <a:pt x="718708" y="679495"/>
                </a:lnTo>
                <a:lnTo>
                  <a:pt x="722951" y="678396"/>
                </a:lnTo>
                <a:cubicBezTo>
                  <a:pt x="724407" y="677352"/>
                  <a:pt x="725751" y="675486"/>
                  <a:pt x="726826" y="672288"/>
                </a:cubicBezTo>
                <a:lnTo>
                  <a:pt x="709623" y="660919"/>
                </a:lnTo>
                <a:cubicBezTo>
                  <a:pt x="706756" y="663761"/>
                  <a:pt x="699589" y="660919"/>
                  <a:pt x="701022" y="669447"/>
                </a:cubicBezTo>
                <a:cubicBezTo>
                  <a:pt x="702456" y="672288"/>
                  <a:pt x="706756" y="670867"/>
                  <a:pt x="708190" y="670867"/>
                </a:cubicBezTo>
                <a:lnTo>
                  <a:pt x="703889" y="675131"/>
                </a:lnTo>
                <a:cubicBezTo>
                  <a:pt x="689553" y="660919"/>
                  <a:pt x="712490" y="658076"/>
                  <a:pt x="716792" y="646705"/>
                </a:cubicBezTo>
                <a:cubicBezTo>
                  <a:pt x="705323" y="646705"/>
                  <a:pt x="706756" y="635334"/>
                  <a:pt x="701022" y="632491"/>
                </a:cubicBezTo>
                <a:cubicBezTo>
                  <a:pt x="692420" y="642441"/>
                  <a:pt x="706756" y="649548"/>
                  <a:pt x="693855"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2" y="645284"/>
                  <a:pt x="616441" y="618279"/>
                  <a:pt x="606405" y="619699"/>
                </a:cubicBezTo>
                <a:cubicBezTo>
                  <a:pt x="604972" y="623963"/>
                  <a:pt x="606405" y="626806"/>
                  <a:pt x="606405" y="631070"/>
                </a:cubicBezTo>
                <a:cubicBezTo>
                  <a:pt x="587769" y="631070"/>
                  <a:pt x="589202" y="596958"/>
                  <a:pt x="567698" y="604065"/>
                </a:cubicBezTo>
                <a:cubicBezTo>
                  <a:pt x="567698" y="605487"/>
                  <a:pt x="567698" y="608329"/>
                  <a:pt x="569132" y="608329"/>
                </a:cubicBezTo>
                <a:cubicBezTo>
                  <a:pt x="569132" y="611172"/>
                  <a:pt x="566265" y="609751"/>
                  <a:pt x="561965" y="602644"/>
                </a:cubicBezTo>
                <a:lnTo>
                  <a:pt x="570566" y="596958"/>
                </a:lnTo>
                <a:cubicBezTo>
                  <a:pt x="569132" y="569953"/>
                  <a:pt x="543328" y="599801"/>
                  <a:pt x="531859" y="589852"/>
                </a:cubicBezTo>
                <a:cubicBezTo>
                  <a:pt x="531859" y="594116"/>
                  <a:pt x="541895" y="598380"/>
                  <a:pt x="534726" y="602644"/>
                </a:cubicBezTo>
                <a:cubicBezTo>
                  <a:pt x="526125" y="599801"/>
                  <a:pt x="533293" y="574217"/>
                  <a:pt x="518957" y="584166"/>
                </a:cubicBezTo>
                <a:cubicBezTo>
                  <a:pt x="523257" y="588430"/>
                  <a:pt x="518957" y="599801"/>
                  <a:pt x="523257" y="604065"/>
                </a:cubicBezTo>
                <a:cubicBezTo>
                  <a:pt x="516090" y="604065"/>
                  <a:pt x="508922" y="609751"/>
                  <a:pt x="508922" y="599801"/>
                </a:cubicBezTo>
                <a:lnTo>
                  <a:pt x="505236" y="605893"/>
                </a:lnTo>
                <a:lnTo>
                  <a:pt x="504622" y="606908"/>
                </a:lnTo>
                <a:cubicBezTo>
                  <a:pt x="501754" y="598380"/>
                  <a:pt x="493153" y="602644"/>
                  <a:pt x="488851" y="604065"/>
                </a:cubicBezTo>
                <a:lnTo>
                  <a:pt x="488851" y="608329"/>
                </a:lnTo>
                <a:cubicBezTo>
                  <a:pt x="484551" y="582745"/>
                  <a:pt x="474516" y="605487"/>
                  <a:pt x="464481" y="602644"/>
                </a:cubicBezTo>
                <a:lnTo>
                  <a:pt x="465914" y="609751"/>
                </a:lnTo>
                <a:cubicBezTo>
                  <a:pt x="463047" y="606908"/>
                  <a:pt x="455880" y="596958"/>
                  <a:pt x="447278" y="606908"/>
                </a:cubicBezTo>
                <a:lnTo>
                  <a:pt x="450145" y="615436"/>
                </a:lnTo>
                <a:cubicBezTo>
                  <a:pt x="444411" y="608329"/>
                  <a:pt x="432942" y="621122"/>
                  <a:pt x="427208" y="608329"/>
                </a:cubicBezTo>
                <a:cubicBezTo>
                  <a:pt x="424341" y="611172"/>
                  <a:pt x="432942" y="623963"/>
                  <a:pt x="422907" y="625386"/>
                </a:cubicBezTo>
                <a:cubicBezTo>
                  <a:pt x="420039" y="619699"/>
                  <a:pt x="411438" y="614015"/>
                  <a:pt x="410005" y="622543"/>
                </a:cubicBezTo>
                <a:cubicBezTo>
                  <a:pt x="410005" y="626806"/>
                  <a:pt x="411438" y="631070"/>
                  <a:pt x="414305" y="626806"/>
                </a:cubicBezTo>
                <a:cubicBezTo>
                  <a:pt x="415739" y="625386"/>
                  <a:pt x="415739" y="625386"/>
                  <a:pt x="414305" y="622543"/>
                </a:cubicBezTo>
                <a:lnTo>
                  <a:pt x="417172" y="628227"/>
                </a:lnTo>
                <a:cubicBezTo>
                  <a:pt x="411438" y="633913"/>
                  <a:pt x="411438" y="622543"/>
                  <a:pt x="404271" y="626806"/>
                </a:cubicBezTo>
                <a:cubicBezTo>
                  <a:pt x="402836" y="632491"/>
                  <a:pt x="407138" y="635334"/>
                  <a:pt x="408571" y="639598"/>
                </a:cubicBezTo>
                <a:cubicBezTo>
                  <a:pt x="399969" y="635334"/>
                  <a:pt x="389935" y="631070"/>
                  <a:pt x="379899" y="628227"/>
                </a:cubicBezTo>
                <a:cubicBezTo>
                  <a:pt x="378466" y="622543"/>
                  <a:pt x="381333"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7"/>
                  <a:pt x="385633" y="568531"/>
                </a:cubicBezTo>
                <a:cubicBezTo>
                  <a:pt x="388501" y="562847"/>
                  <a:pt x="392802" y="558583"/>
                  <a:pt x="382766" y="554319"/>
                </a:cubicBezTo>
                <a:cubicBezTo>
                  <a:pt x="387068" y="554319"/>
                  <a:pt x="394235" y="560003"/>
                  <a:pt x="397102" y="565690"/>
                </a:cubicBezTo>
                <a:cubicBezTo>
                  <a:pt x="405704" y="568531"/>
                  <a:pt x="402836" y="561424"/>
                  <a:pt x="405704" y="557160"/>
                </a:cubicBezTo>
                <a:lnTo>
                  <a:pt x="391368" y="548633"/>
                </a:lnTo>
                <a:cubicBezTo>
                  <a:pt x="412872" y="550055"/>
                  <a:pt x="388501" y="537262"/>
                  <a:pt x="402836" y="528734"/>
                </a:cubicBezTo>
                <a:cubicBezTo>
                  <a:pt x="411438" y="530156"/>
                  <a:pt x="418607" y="524470"/>
                  <a:pt x="424341" y="517363"/>
                </a:cubicBezTo>
                <a:cubicBezTo>
                  <a:pt x="430075" y="510258"/>
                  <a:pt x="435810" y="501728"/>
                  <a:pt x="440110" y="501728"/>
                </a:cubicBezTo>
                <a:cubicBezTo>
                  <a:pt x="460180" y="504572"/>
                  <a:pt x="432942" y="513099"/>
                  <a:pt x="444411" y="520206"/>
                </a:cubicBezTo>
                <a:cubicBezTo>
                  <a:pt x="454445" y="521627"/>
                  <a:pt x="448711" y="513099"/>
                  <a:pt x="455880" y="510258"/>
                </a:cubicBezTo>
                <a:lnTo>
                  <a:pt x="458747" y="524470"/>
                </a:lnTo>
                <a:cubicBezTo>
                  <a:pt x="468781" y="528734"/>
                  <a:pt x="460180" y="511679"/>
                  <a:pt x="465914" y="517363"/>
                </a:cubicBezTo>
                <a:cubicBezTo>
                  <a:pt x="475950" y="508835"/>
                  <a:pt x="463047" y="511679"/>
                  <a:pt x="461614" y="500308"/>
                </a:cubicBezTo>
                <a:cubicBezTo>
                  <a:pt x="464481" y="503151"/>
                  <a:pt x="474516" y="510258"/>
                  <a:pt x="478817" y="504572"/>
                </a:cubicBezTo>
                <a:cubicBezTo>
                  <a:pt x="478817" y="500308"/>
                  <a:pt x="465914" y="498887"/>
                  <a:pt x="474516" y="497465"/>
                </a:cubicBezTo>
                <a:cubicBezTo>
                  <a:pt x="503187" y="508835"/>
                  <a:pt x="513223" y="494623"/>
                  <a:pt x="539026" y="501728"/>
                </a:cubicBezTo>
                <a:lnTo>
                  <a:pt x="539026" y="494623"/>
                </a:lnTo>
                <a:cubicBezTo>
                  <a:pt x="541895" y="497465"/>
                  <a:pt x="543328" y="500308"/>
                  <a:pt x="546195" y="498887"/>
                </a:cubicBezTo>
                <a:lnTo>
                  <a:pt x="546195" y="493201"/>
                </a:lnTo>
                <a:cubicBezTo>
                  <a:pt x="550496" y="494623"/>
                  <a:pt x="573434" y="510258"/>
                  <a:pt x="590637" y="513099"/>
                </a:cubicBezTo>
                <a:lnTo>
                  <a:pt x="584902" y="501728"/>
                </a:lnTo>
                <a:lnTo>
                  <a:pt x="596371" y="515942"/>
                </a:lnTo>
                <a:lnTo>
                  <a:pt x="599238" y="503151"/>
                </a:lnTo>
                <a:cubicBezTo>
                  <a:pt x="600671" y="517363"/>
                  <a:pt x="620741" y="514522"/>
                  <a:pt x="632210" y="523049"/>
                </a:cubicBezTo>
                <a:lnTo>
                  <a:pt x="635077" y="515942"/>
                </a:lnTo>
                <a:lnTo>
                  <a:pt x="640811" y="523049"/>
                </a:lnTo>
                <a:lnTo>
                  <a:pt x="639378" y="517363"/>
                </a:lnTo>
                <a:cubicBezTo>
                  <a:pt x="646546" y="521627"/>
                  <a:pt x="650847" y="537262"/>
                  <a:pt x="662316" y="534420"/>
                </a:cubicBezTo>
                <a:cubicBezTo>
                  <a:pt x="655147" y="534420"/>
                  <a:pt x="658014" y="523049"/>
                  <a:pt x="660881" y="517363"/>
                </a:cubicBezTo>
                <a:cubicBezTo>
                  <a:pt x="668050" y="525892"/>
                  <a:pt x="673784" y="532998"/>
                  <a:pt x="679519" y="540105"/>
                </a:cubicBezTo>
                <a:cubicBezTo>
                  <a:pt x="682386" y="534420"/>
                  <a:pt x="692420" y="537262"/>
                  <a:pt x="688120" y="528734"/>
                </a:cubicBezTo>
                <a:lnTo>
                  <a:pt x="693855" y="541526"/>
                </a:lnTo>
                <a:lnTo>
                  <a:pt x="695287" y="535841"/>
                </a:lnTo>
                <a:cubicBezTo>
                  <a:pt x="735428" y="540105"/>
                  <a:pt x="745463" y="595537"/>
                  <a:pt x="791338" y="584166"/>
                </a:cubicBezTo>
                <a:lnTo>
                  <a:pt x="791338" y="581324"/>
                </a:lnTo>
                <a:lnTo>
                  <a:pt x="805674" y="604065"/>
                </a:lnTo>
                <a:cubicBezTo>
                  <a:pt x="809974" y="604065"/>
                  <a:pt x="815708" y="594116"/>
                  <a:pt x="822877" y="592694"/>
                </a:cubicBezTo>
                <a:cubicBezTo>
                  <a:pt x="814275" y="602644"/>
                  <a:pt x="832911" y="598380"/>
                  <a:pt x="832911" y="609751"/>
                </a:cubicBezTo>
                <a:cubicBezTo>
                  <a:pt x="840080" y="606908"/>
                  <a:pt x="837213" y="601223"/>
                  <a:pt x="837213" y="596958"/>
                </a:cubicBezTo>
                <a:cubicBezTo>
                  <a:pt x="861583" y="595537"/>
                  <a:pt x="868752" y="619699"/>
                  <a:pt x="893122" y="621122"/>
                </a:cubicBezTo>
                <a:cubicBezTo>
                  <a:pt x="865884" y="628227"/>
                  <a:pt x="867317" y="623963"/>
                  <a:pt x="850114" y="623963"/>
                </a:cubicBezTo>
                <a:cubicBezTo>
                  <a:pt x="864450" y="638177"/>
                  <a:pt x="871619" y="628227"/>
                  <a:pt x="888822" y="639598"/>
                </a:cubicBezTo>
                <a:lnTo>
                  <a:pt x="883087" y="631070"/>
                </a:lnTo>
                <a:cubicBezTo>
                  <a:pt x="898856" y="619699"/>
                  <a:pt x="906025" y="652390"/>
                  <a:pt x="917493" y="635334"/>
                </a:cubicBezTo>
                <a:cubicBezTo>
                  <a:pt x="927528" y="643862"/>
                  <a:pt x="928962" y="665183"/>
                  <a:pt x="943298" y="668024"/>
                </a:cubicBezTo>
                <a:lnTo>
                  <a:pt x="943298" y="649548"/>
                </a:lnTo>
                <a:lnTo>
                  <a:pt x="953332" y="653812"/>
                </a:lnTo>
                <a:cubicBezTo>
                  <a:pt x="954767" y="653812"/>
                  <a:pt x="956199" y="653812"/>
                  <a:pt x="959067" y="653812"/>
                </a:cubicBezTo>
                <a:cubicBezTo>
                  <a:pt x="960501" y="653812"/>
                  <a:pt x="960501" y="653812"/>
                  <a:pt x="961934" y="653812"/>
                </a:cubicBezTo>
                <a:cubicBezTo>
                  <a:pt x="960501" y="656655"/>
                  <a:pt x="961934" y="659497"/>
                  <a:pt x="960501" y="660919"/>
                </a:cubicBezTo>
                <a:cubicBezTo>
                  <a:pt x="960501" y="662340"/>
                  <a:pt x="959067" y="663761"/>
                  <a:pt x="959067" y="665183"/>
                </a:cubicBezTo>
                <a:cubicBezTo>
                  <a:pt x="959067" y="663761"/>
                  <a:pt x="959067" y="663761"/>
                  <a:pt x="959067" y="662340"/>
                </a:cubicBezTo>
                <a:cubicBezTo>
                  <a:pt x="957634" y="662340"/>
                  <a:pt x="956199" y="662340"/>
                  <a:pt x="953332" y="660919"/>
                </a:cubicBezTo>
                <a:lnTo>
                  <a:pt x="953332" y="662340"/>
                </a:lnTo>
                <a:cubicBezTo>
                  <a:pt x="953332" y="663761"/>
                  <a:pt x="956199" y="665183"/>
                  <a:pt x="957634" y="666604"/>
                </a:cubicBezTo>
                <a:cubicBezTo>
                  <a:pt x="957634" y="666604"/>
                  <a:pt x="959067" y="665183"/>
                  <a:pt x="959067" y="665183"/>
                </a:cubicBezTo>
                <a:cubicBezTo>
                  <a:pt x="960501" y="666604"/>
                  <a:pt x="960501" y="666604"/>
                  <a:pt x="960501" y="668024"/>
                </a:cubicBezTo>
                <a:cubicBezTo>
                  <a:pt x="966235" y="670867"/>
                  <a:pt x="973402" y="670867"/>
                  <a:pt x="977702" y="675131"/>
                </a:cubicBezTo>
                <a:cubicBezTo>
                  <a:pt x="992038" y="668024"/>
                  <a:pt x="984871" y="645284"/>
                  <a:pt x="1007808" y="641020"/>
                </a:cubicBezTo>
                <a:cubicBezTo>
                  <a:pt x="1003507" y="640309"/>
                  <a:pt x="1000999" y="641375"/>
                  <a:pt x="998311" y="642086"/>
                </a:cubicBezTo>
                <a:lnTo>
                  <a:pt x="995167" y="641769"/>
                </a:lnTo>
                <a:lnTo>
                  <a:pt x="1000641" y="639598"/>
                </a:lnTo>
                <a:lnTo>
                  <a:pt x="999207" y="638177"/>
                </a:lnTo>
                <a:lnTo>
                  <a:pt x="994471" y="641699"/>
                </a:lnTo>
                <a:lnTo>
                  <a:pt x="987738" y="641020"/>
                </a:lnTo>
                <a:cubicBezTo>
                  <a:pt x="986305" y="629650"/>
                  <a:pt x="1013543" y="628227"/>
                  <a:pt x="1026446" y="622543"/>
                </a:cubicBezTo>
                <a:lnTo>
                  <a:pt x="1013543" y="618279"/>
                </a:lnTo>
                <a:cubicBezTo>
                  <a:pt x="1029313" y="614015"/>
                  <a:pt x="1010675" y="612593"/>
                  <a:pt x="1019277" y="605487"/>
                </a:cubicBezTo>
                <a:cubicBezTo>
                  <a:pt x="1020710" y="606908"/>
                  <a:pt x="1023579" y="611172"/>
                  <a:pt x="1025011" y="608329"/>
                </a:cubicBezTo>
                <a:cubicBezTo>
                  <a:pt x="1026446" y="601223"/>
                  <a:pt x="1014977" y="602644"/>
                  <a:pt x="1013543" y="596958"/>
                </a:cubicBezTo>
                <a:cubicBezTo>
                  <a:pt x="1037914" y="596958"/>
                  <a:pt x="1003508" y="587009"/>
                  <a:pt x="1019277" y="579902"/>
                </a:cubicBezTo>
                <a:lnTo>
                  <a:pt x="1014977" y="578481"/>
                </a:lnTo>
                <a:cubicBezTo>
                  <a:pt x="1020712" y="575638"/>
                  <a:pt x="1020712" y="569242"/>
                  <a:pt x="1019457" y="562135"/>
                </a:cubicBezTo>
                <a:lnTo>
                  <a:pt x="1017325" y="547713"/>
                </a:lnTo>
                <a:lnTo>
                  <a:pt x="1025011" y="554319"/>
                </a:lnTo>
                <a:lnTo>
                  <a:pt x="1029313" y="544369"/>
                </a:lnTo>
                <a:cubicBezTo>
                  <a:pt x="1027879"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1" y="542948"/>
                  <a:pt x="1030746" y="532998"/>
                </a:cubicBezTo>
                <a:cubicBezTo>
                  <a:pt x="1026446" y="527313"/>
                  <a:pt x="1040781" y="518785"/>
                  <a:pt x="1053683" y="518785"/>
                </a:cubicBezTo>
                <a:cubicBezTo>
                  <a:pt x="1030746" y="501728"/>
                  <a:pt x="1059417" y="491780"/>
                  <a:pt x="1039347" y="483252"/>
                </a:cubicBezTo>
                <a:cubicBezTo>
                  <a:pt x="1039347" y="483252"/>
                  <a:pt x="1047949" y="484673"/>
                  <a:pt x="1046516" y="480409"/>
                </a:cubicBezTo>
                <a:lnTo>
                  <a:pt x="1040781" y="480409"/>
                </a:lnTo>
                <a:cubicBezTo>
                  <a:pt x="1035046" y="467617"/>
                  <a:pt x="1063717" y="478988"/>
                  <a:pt x="1060852" y="471881"/>
                </a:cubicBezTo>
                <a:cubicBezTo>
                  <a:pt x="1056550" y="470459"/>
                  <a:pt x="1053683" y="471881"/>
                  <a:pt x="1049381" y="470459"/>
                </a:cubicBezTo>
                <a:cubicBezTo>
                  <a:pt x="1050816" y="457667"/>
                  <a:pt x="1082355" y="463354"/>
                  <a:pt x="1075187" y="446297"/>
                </a:cubicBezTo>
                <a:cubicBezTo>
                  <a:pt x="1073753" y="444876"/>
                  <a:pt x="1070886" y="444876"/>
                  <a:pt x="1070886" y="446297"/>
                </a:cubicBezTo>
                <a:cubicBezTo>
                  <a:pt x="1069453" y="446297"/>
                  <a:pt x="1069453" y="443455"/>
                  <a:pt x="1076620" y="442033"/>
                </a:cubicBezTo>
                <a:lnTo>
                  <a:pt x="1082355" y="449140"/>
                </a:lnTo>
                <a:cubicBezTo>
                  <a:pt x="1108159" y="453404"/>
                  <a:pt x="1079487" y="429241"/>
                  <a:pt x="1089523" y="422134"/>
                </a:cubicBezTo>
                <a:cubicBezTo>
                  <a:pt x="1085222" y="422134"/>
                  <a:pt x="1080922" y="427820"/>
                  <a:pt x="1076620" y="422134"/>
                </a:cubicBezTo>
                <a:cubicBezTo>
                  <a:pt x="1079487" y="416449"/>
                  <a:pt x="1103859" y="427820"/>
                  <a:pt x="1095258" y="415029"/>
                </a:cubicBezTo>
                <a:cubicBezTo>
                  <a:pt x="1090956" y="417870"/>
                  <a:pt x="1079487" y="410763"/>
                  <a:pt x="1075187" y="413606"/>
                </a:cubicBezTo>
                <a:cubicBezTo>
                  <a:pt x="1075187" y="407922"/>
                  <a:pt x="1069453" y="402236"/>
                  <a:pt x="1079487" y="403658"/>
                </a:cubicBezTo>
                <a:cubicBezTo>
                  <a:pt x="1079487" y="402236"/>
                  <a:pt x="1076620" y="400815"/>
                  <a:pt x="1073753" y="399394"/>
                </a:cubicBezTo>
                <a:cubicBezTo>
                  <a:pt x="1082355" y="399394"/>
                  <a:pt x="1079487" y="392287"/>
                  <a:pt x="1078053" y="388023"/>
                </a:cubicBezTo>
                <a:lnTo>
                  <a:pt x="1073753" y="386601"/>
                </a:lnTo>
                <a:cubicBezTo>
                  <a:pt x="1099558" y="389444"/>
                  <a:pt x="1079487" y="376652"/>
                  <a:pt x="1083789" y="369545"/>
                </a:cubicBezTo>
                <a:lnTo>
                  <a:pt x="1076620" y="368125"/>
                </a:lnTo>
                <a:cubicBezTo>
                  <a:pt x="1080922" y="365281"/>
                  <a:pt x="1090956" y="363861"/>
                  <a:pt x="1083789" y="353911"/>
                </a:cubicBezTo>
                <a:lnTo>
                  <a:pt x="1073753" y="353911"/>
                </a:lnTo>
                <a:cubicBezTo>
                  <a:pt x="1082355" y="351068"/>
                  <a:pt x="1072320" y="336855"/>
                  <a:pt x="1086656" y="338276"/>
                </a:cubicBezTo>
                <a:cubicBezTo>
                  <a:pt x="1085222" y="335433"/>
                  <a:pt x="1070886" y="336855"/>
                  <a:pt x="1072320" y="328327"/>
                </a:cubicBezTo>
                <a:cubicBezTo>
                  <a:pt x="1079487" y="328327"/>
                  <a:pt x="1086656" y="325484"/>
                  <a:pt x="1079487" y="319798"/>
                </a:cubicBezTo>
                <a:cubicBezTo>
                  <a:pt x="1075187" y="318377"/>
                  <a:pt x="1070886" y="316957"/>
                  <a:pt x="1073753" y="321220"/>
                </a:cubicBezTo>
                <a:cubicBezTo>
                  <a:pt x="1075187" y="322641"/>
                  <a:pt x="1075187" y="322641"/>
                  <a:pt x="1078053" y="322641"/>
                </a:cubicBezTo>
                <a:lnTo>
                  <a:pt x="1070886" y="322641"/>
                </a:lnTo>
                <a:cubicBezTo>
                  <a:pt x="1066586" y="314113"/>
                  <a:pt x="1078053" y="319798"/>
                  <a:pt x="1076620" y="312693"/>
                </a:cubicBezTo>
                <a:cubicBezTo>
                  <a:pt x="1072320" y="309850"/>
                  <a:pt x="1068019" y="312693"/>
                  <a:pt x="1063717" y="311270"/>
                </a:cubicBezTo>
                <a:close/>
                <a:moveTo>
                  <a:pt x="461537" y="282944"/>
                </a:moveTo>
                <a:lnTo>
                  <a:pt x="438676" y="295636"/>
                </a:lnTo>
                <a:lnTo>
                  <a:pt x="434815" y="297805"/>
                </a:lnTo>
                <a:lnTo>
                  <a:pt x="437243" y="295636"/>
                </a:lnTo>
                <a:cubicBezTo>
                  <a:pt x="442978" y="291372"/>
                  <a:pt x="449070" y="287464"/>
                  <a:pt x="454446" y="284799"/>
                </a:cubicBezTo>
                <a:close/>
                <a:moveTo>
                  <a:pt x="448532" y="276980"/>
                </a:moveTo>
                <a:cubicBezTo>
                  <a:pt x="451578" y="276092"/>
                  <a:pt x="453729" y="276447"/>
                  <a:pt x="455879" y="277157"/>
                </a:cubicBezTo>
                <a:cubicBezTo>
                  <a:pt x="448710" y="281421"/>
                  <a:pt x="441542" y="282844"/>
                  <a:pt x="435808" y="284264"/>
                </a:cubicBezTo>
                <a:cubicBezTo>
                  <a:pt x="441543" y="280000"/>
                  <a:pt x="445485" y="277868"/>
                  <a:pt x="448532" y="276980"/>
                </a:cubicBezTo>
                <a:close/>
                <a:moveTo>
                  <a:pt x="470216" y="243047"/>
                </a:moveTo>
                <a:cubicBezTo>
                  <a:pt x="458747" y="251575"/>
                  <a:pt x="458747" y="260102"/>
                  <a:pt x="447278" y="261524"/>
                </a:cubicBezTo>
                <a:cubicBezTo>
                  <a:pt x="428641" y="262945"/>
                  <a:pt x="460180" y="251575"/>
                  <a:pt x="470216" y="243047"/>
                </a:cubicBezTo>
                <a:close/>
                <a:moveTo>
                  <a:pt x="513221" y="231676"/>
                </a:moveTo>
                <a:cubicBezTo>
                  <a:pt x="501752" y="238783"/>
                  <a:pt x="494585" y="248731"/>
                  <a:pt x="470214" y="261524"/>
                </a:cubicBezTo>
                <a:cubicBezTo>
                  <a:pt x="485984" y="248731"/>
                  <a:pt x="500320" y="238783"/>
                  <a:pt x="513221" y="231676"/>
                </a:cubicBezTo>
                <a:close/>
                <a:moveTo>
                  <a:pt x="1733201" y="220305"/>
                </a:moveTo>
                <a:cubicBezTo>
                  <a:pt x="1757571" y="243046"/>
                  <a:pt x="1751837" y="223148"/>
                  <a:pt x="1761873" y="237360"/>
                </a:cubicBezTo>
                <a:lnTo>
                  <a:pt x="1750404" y="245888"/>
                </a:lnTo>
                <a:cubicBezTo>
                  <a:pt x="1744670" y="235939"/>
                  <a:pt x="1738935" y="228833"/>
                  <a:pt x="1733201" y="220305"/>
                </a:cubicBezTo>
                <a:close/>
                <a:moveTo>
                  <a:pt x="1609913" y="98071"/>
                </a:moveTo>
                <a:lnTo>
                  <a:pt x="1645752" y="120812"/>
                </a:lnTo>
                <a:cubicBezTo>
                  <a:pt x="1658655" y="132183"/>
                  <a:pt x="1631416" y="117969"/>
                  <a:pt x="1624249" y="113705"/>
                </a:cubicBezTo>
                <a:cubicBezTo>
                  <a:pt x="1619948" y="109442"/>
                  <a:pt x="1608479" y="102335"/>
                  <a:pt x="1609913" y="98071"/>
                </a:cubicBezTo>
                <a:close/>
                <a:moveTo>
                  <a:pt x="761232" y="92384"/>
                </a:moveTo>
                <a:cubicBezTo>
                  <a:pt x="771268" y="92384"/>
                  <a:pt x="778435" y="93806"/>
                  <a:pt x="791339" y="93806"/>
                </a:cubicBezTo>
                <a:cubicBezTo>
                  <a:pt x="782735" y="93806"/>
                  <a:pt x="771268" y="96650"/>
                  <a:pt x="762667" y="100913"/>
                </a:cubicBezTo>
                <a:cubicBezTo>
                  <a:pt x="758365" y="102334"/>
                  <a:pt x="754064" y="103755"/>
                  <a:pt x="751198" y="105177"/>
                </a:cubicBezTo>
                <a:cubicBezTo>
                  <a:pt x="802807" y="78171"/>
                  <a:pt x="728261" y="100913"/>
                  <a:pt x="721092" y="102334"/>
                </a:cubicBezTo>
                <a:cubicBezTo>
                  <a:pt x="741162" y="93806"/>
                  <a:pt x="752631" y="92384"/>
                  <a:pt x="761232" y="92384"/>
                </a:cubicBezTo>
                <a:close/>
                <a:moveTo>
                  <a:pt x="863017" y="88122"/>
                </a:moveTo>
                <a:lnTo>
                  <a:pt x="832912" y="98071"/>
                </a:lnTo>
                <a:lnTo>
                  <a:pt x="851548" y="102335"/>
                </a:lnTo>
                <a:close/>
                <a:moveTo>
                  <a:pt x="1396309" y="69645"/>
                </a:moveTo>
                <a:cubicBezTo>
                  <a:pt x="1387708" y="71065"/>
                  <a:pt x="1393442" y="76752"/>
                  <a:pt x="1403478" y="82436"/>
                </a:cubicBezTo>
                <a:cubicBezTo>
                  <a:pt x="1413512" y="88122"/>
                  <a:pt x="1424981" y="96650"/>
                  <a:pt x="1430715" y="100914"/>
                </a:cubicBezTo>
                <a:cubicBezTo>
                  <a:pt x="1427848" y="82436"/>
                  <a:pt x="1439317" y="86700"/>
                  <a:pt x="1455087" y="95229"/>
                </a:cubicBezTo>
                <a:cubicBezTo>
                  <a:pt x="1459387" y="96650"/>
                  <a:pt x="1463688" y="99493"/>
                  <a:pt x="1467988" y="102335"/>
                </a:cubicBezTo>
                <a:cubicBezTo>
                  <a:pt x="1472290" y="105178"/>
                  <a:pt x="1476590" y="108021"/>
                  <a:pt x="1480891" y="110863"/>
                </a:cubicBezTo>
                <a:cubicBezTo>
                  <a:pt x="1489493" y="116549"/>
                  <a:pt x="1498094" y="120813"/>
                  <a:pt x="1506696" y="120813"/>
                </a:cubicBezTo>
                <a:cubicBezTo>
                  <a:pt x="1500961" y="115128"/>
                  <a:pt x="1480891" y="108021"/>
                  <a:pt x="1478024" y="100914"/>
                </a:cubicBezTo>
                <a:cubicBezTo>
                  <a:pt x="1488059" y="102335"/>
                  <a:pt x="1506696" y="109442"/>
                  <a:pt x="1518165" y="116549"/>
                </a:cubicBezTo>
                <a:cubicBezTo>
                  <a:pt x="1516730" y="113706"/>
                  <a:pt x="1516730" y="110863"/>
                  <a:pt x="1519597" y="106599"/>
                </a:cubicBezTo>
                <a:cubicBezTo>
                  <a:pt x="1506696" y="105178"/>
                  <a:pt x="1483759" y="96650"/>
                  <a:pt x="1460821" y="89543"/>
                </a:cubicBezTo>
                <a:cubicBezTo>
                  <a:pt x="1436449" y="83859"/>
                  <a:pt x="1413512" y="73908"/>
                  <a:pt x="1396309" y="69645"/>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3"/>
                </a:cubicBezTo>
                <a:cubicBezTo>
                  <a:pt x="894556" y="63958"/>
                  <a:pt x="910325" y="59694"/>
                  <a:pt x="901723" y="55430"/>
                </a:cubicBezTo>
                <a:cubicBezTo>
                  <a:pt x="913192" y="52588"/>
                  <a:pt x="921435" y="52588"/>
                  <a:pt x="928245" y="53654"/>
                </a:cubicBezTo>
                <a:close/>
                <a:moveTo>
                  <a:pt x="1191308" y="31268"/>
                </a:moveTo>
                <a:cubicBezTo>
                  <a:pt x="1182706" y="32691"/>
                  <a:pt x="1174105" y="32691"/>
                  <a:pt x="1165503" y="34111"/>
                </a:cubicBezTo>
                <a:cubicBezTo>
                  <a:pt x="1172670" y="34111"/>
                  <a:pt x="1178405" y="35532"/>
                  <a:pt x="1184139" y="35532"/>
                </a:cubicBezTo>
                <a:close/>
                <a:moveTo>
                  <a:pt x="1326065" y="9949"/>
                </a:moveTo>
                <a:cubicBezTo>
                  <a:pt x="1359036" y="15634"/>
                  <a:pt x="1369072" y="22740"/>
                  <a:pt x="1376239" y="31268"/>
                </a:cubicBezTo>
                <a:cubicBezTo>
                  <a:pt x="1381973" y="39797"/>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5"/>
                  <a:pt x="1521032" y="89543"/>
                  <a:pt x="1535367"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8"/>
                </a:cubicBezTo>
                <a:cubicBezTo>
                  <a:pt x="1637151" y="174824"/>
                  <a:pt x="1645753" y="177665"/>
                  <a:pt x="1640018" y="166294"/>
                </a:cubicBezTo>
                <a:cubicBezTo>
                  <a:pt x="1618515" y="135027"/>
                  <a:pt x="1611347" y="115128"/>
                  <a:pt x="1545402" y="81015"/>
                </a:cubicBezTo>
                <a:cubicBezTo>
                  <a:pt x="1531066" y="85279"/>
                  <a:pt x="1588409" y="117970"/>
                  <a:pt x="1568339" y="108021"/>
                </a:cubicBezTo>
                <a:cubicBezTo>
                  <a:pt x="1555438" y="99493"/>
                  <a:pt x="1536800" y="90964"/>
                  <a:pt x="1518165" y="83859"/>
                </a:cubicBezTo>
                <a:cubicBezTo>
                  <a:pt x="1499527" y="76752"/>
                  <a:pt x="1482324" y="68224"/>
                  <a:pt x="1472290" y="59696"/>
                </a:cubicBezTo>
                <a:cubicBezTo>
                  <a:pt x="1485191" y="63960"/>
                  <a:pt x="1496660" y="69645"/>
                  <a:pt x="1508129" y="75331"/>
                </a:cubicBezTo>
                <a:cubicBezTo>
                  <a:pt x="1521032" y="81015"/>
                  <a:pt x="1532500" y="86700"/>
                  <a:pt x="1543969" y="92386"/>
                </a:cubicBezTo>
                <a:cubicBezTo>
                  <a:pt x="1551136" y="76752"/>
                  <a:pt x="1515297" y="78172"/>
                  <a:pt x="1505261" y="65381"/>
                </a:cubicBezTo>
                <a:cubicBezTo>
                  <a:pt x="1516730" y="62538"/>
                  <a:pt x="1532500" y="69645"/>
                  <a:pt x="1548269" y="78172"/>
                </a:cubicBezTo>
                <a:cubicBezTo>
                  <a:pt x="1562605" y="86700"/>
                  <a:pt x="1579808" y="98071"/>
                  <a:pt x="1595578" y="102335"/>
                </a:cubicBezTo>
                <a:lnTo>
                  <a:pt x="1591277" y="99493"/>
                </a:lnTo>
                <a:cubicBezTo>
                  <a:pt x="1605612" y="106599"/>
                  <a:pt x="1614214" y="113706"/>
                  <a:pt x="1622815" y="119392"/>
                </a:cubicBezTo>
                <a:cubicBezTo>
                  <a:pt x="1629984" y="125076"/>
                  <a:pt x="1635718" y="127920"/>
                  <a:pt x="1641453" y="132183"/>
                </a:cubicBezTo>
                <a:cubicBezTo>
                  <a:pt x="1647187" y="135027"/>
                  <a:pt x="1652921" y="139290"/>
                  <a:pt x="1660088" y="144975"/>
                </a:cubicBezTo>
                <a:cubicBezTo>
                  <a:pt x="1667257" y="150661"/>
                  <a:pt x="1675859" y="157767"/>
                  <a:pt x="1687327" y="169138"/>
                </a:cubicBezTo>
                <a:cubicBezTo>
                  <a:pt x="1684460" y="174824"/>
                  <a:pt x="1678726" y="173401"/>
                  <a:pt x="1670124" y="169138"/>
                </a:cubicBezTo>
                <a:cubicBezTo>
                  <a:pt x="1661523" y="164874"/>
                  <a:pt x="1651487" y="156346"/>
                  <a:pt x="1637151" y="150661"/>
                </a:cubicBezTo>
                <a:cubicBezTo>
                  <a:pt x="1647187" y="157767"/>
                  <a:pt x="1657221" y="166294"/>
                  <a:pt x="1667257" y="174824"/>
                </a:cubicBezTo>
                <a:cubicBezTo>
                  <a:pt x="1677291" y="183351"/>
                  <a:pt x="1687327" y="191879"/>
                  <a:pt x="1697361" y="201828"/>
                </a:cubicBezTo>
                <a:cubicBezTo>
                  <a:pt x="1715999" y="221726"/>
                  <a:pt x="1737502" y="243047"/>
                  <a:pt x="1754705" y="265789"/>
                </a:cubicBezTo>
                <a:cubicBezTo>
                  <a:pt x="1774775" y="288529"/>
                  <a:pt x="1790545" y="312691"/>
                  <a:pt x="1807748" y="334012"/>
                </a:cubicBezTo>
                <a:cubicBezTo>
                  <a:pt x="1816350" y="345383"/>
                  <a:pt x="1823517" y="356754"/>
                  <a:pt x="1832118" y="366703"/>
                </a:cubicBezTo>
                <a:cubicBezTo>
                  <a:pt x="1840720" y="376653"/>
                  <a:pt x="1850756" y="386601"/>
                  <a:pt x="1857923" y="396551"/>
                </a:cubicBezTo>
                <a:lnTo>
                  <a:pt x="1853623" y="382337"/>
                </a:lnTo>
                <a:lnTo>
                  <a:pt x="1847889" y="368123"/>
                </a:lnTo>
                <a:lnTo>
                  <a:pt x="1837853" y="339697"/>
                </a:lnTo>
                <a:cubicBezTo>
                  <a:pt x="1847889" y="355332"/>
                  <a:pt x="1860790" y="378073"/>
                  <a:pt x="1867959" y="397972"/>
                </a:cubicBezTo>
                <a:cubicBezTo>
                  <a:pt x="1876560" y="416450"/>
                  <a:pt x="1885162" y="430662"/>
                  <a:pt x="1892329" y="424978"/>
                </a:cubicBezTo>
                <a:cubicBezTo>
                  <a:pt x="1874052" y="397261"/>
                  <a:pt x="1879964" y="396728"/>
                  <a:pt x="1881039" y="389199"/>
                </a:cubicBezTo>
                <a:lnTo>
                  <a:pt x="1879634" y="379503"/>
                </a:lnTo>
                <a:lnTo>
                  <a:pt x="1892329" y="423555"/>
                </a:lnTo>
                <a:cubicBezTo>
                  <a:pt x="1896630" y="434926"/>
                  <a:pt x="1898063" y="446297"/>
                  <a:pt x="1900930" y="456247"/>
                </a:cubicBezTo>
                <a:cubicBezTo>
                  <a:pt x="1902365" y="466195"/>
                  <a:pt x="1905232" y="477566"/>
                  <a:pt x="1906665" y="486094"/>
                </a:cubicBezTo>
                <a:cubicBezTo>
                  <a:pt x="1905232" y="470459"/>
                  <a:pt x="1922435" y="500308"/>
                  <a:pt x="1925302" y="504572"/>
                </a:cubicBezTo>
                <a:cubicBezTo>
                  <a:pt x="1931036" y="540105"/>
                  <a:pt x="1916700" y="507415"/>
                  <a:pt x="1910966" y="505993"/>
                </a:cubicBezTo>
                <a:cubicBezTo>
                  <a:pt x="1916700" y="524470"/>
                  <a:pt x="1912399" y="555740"/>
                  <a:pt x="1923868" y="569952"/>
                </a:cubicBezTo>
                <a:cubicBezTo>
                  <a:pt x="1929602" y="582745"/>
                  <a:pt x="1931036" y="574218"/>
                  <a:pt x="1931036" y="561424"/>
                </a:cubicBezTo>
                <a:cubicBezTo>
                  <a:pt x="1931036" y="548633"/>
                  <a:pt x="1929602" y="531577"/>
                  <a:pt x="1932469" y="525891"/>
                </a:cubicBezTo>
                <a:cubicBezTo>
                  <a:pt x="1935336" y="562847"/>
                  <a:pt x="1935336" y="598380"/>
                  <a:pt x="1933903" y="633914"/>
                </a:cubicBezTo>
                <a:lnTo>
                  <a:pt x="1936771" y="631071"/>
                </a:lnTo>
                <a:cubicBezTo>
                  <a:pt x="1933903" y="639598"/>
                  <a:pt x="1932469" y="655233"/>
                  <a:pt x="1935336" y="666604"/>
                </a:cubicBezTo>
                <a:cubicBezTo>
                  <a:pt x="1942505" y="677975"/>
                  <a:pt x="1943938" y="652390"/>
                  <a:pt x="1941071" y="636755"/>
                </a:cubicBezTo>
                <a:cubicBezTo>
                  <a:pt x="1948239" y="665182"/>
                  <a:pt x="1942505" y="689346"/>
                  <a:pt x="1933903" y="713508"/>
                </a:cubicBezTo>
                <a:cubicBezTo>
                  <a:pt x="1929602" y="737670"/>
                  <a:pt x="1923868" y="758990"/>
                  <a:pt x="1932469" y="783152"/>
                </a:cubicBezTo>
                <a:cubicBezTo>
                  <a:pt x="1929602" y="793102"/>
                  <a:pt x="1925302" y="803051"/>
                  <a:pt x="1922435" y="813001"/>
                </a:cubicBezTo>
                <a:cubicBezTo>
                  <a:pt x="1923868" y="815844"/>
                  <a:pt x="1926735" y="821529"/>
                  <a:pt x="1928169" y="815844"/>
                </a:cubicBezTo>
                <a:lnTo>
                  <a:pt x="1916700" y="844270"/>
                </a:lnTo>
                <a:cubicBezTo>
                  <a:pt x="1899497" y="898280"/>
                  <a:pt x="1928169" y="861326"/>
                  <a:pt x="1926735" y="881224"/>
                </a:cubicBezTo>
                <a:lnTo>
                  <a:pt x="1926735" y="878381"/>
                </a:lnTo>
                <a:cubicBezTo>
                  <a:pt x="1925302" y="895438"/>
                  <a:pt x="1928169" y="909651"/>
                  <a:pt x="1932469" y="898280"/>
                </a:cubicBezTo>
                <a:cubicBezTo>
                  <a:pt x="1925302" y="918178"/>
                  <a:pt x="1916700" y="936656"/>
                  <a:pt x="1908099" y="955134"/>
                </a:cubicBezTo>
                <a:cubicBezTo>
                  <a:pt x="1899497" y="963662"/>
                  <a:pt x="1886594" y="989245"/>
                  <a:pt x="1873693" y="1010566"/>
                </a:cubicBezTo>
                <a:cubicBezTo>
                  <a:pt x="1860790" y="1031885"/>
                  <a:pt x="1846454" y="1048941"/>
                  <a:pt x="1836420" y="1044677"/>
                </a:cubicBezTo>
                <a:cubicBezTo>
                  <a:pt x="1832118" y="1060312"/>
                  <a:pt x="1830685" y="1071683"/>
                  <a:pt x="1836420" y="1067419"/>
                </a:cubicBezTo>
                <a:cubicBezTo>
                  <a:pt x="1814915" y="1105795"/>
                  <a:pt x="1856490" y="1064576"/>
                  <a:pt x="1820650" y="1127114"/>
                </a:cubicBezTo>
                <a:cubicBezTo>
                  <a:pt x="1823517" y="1129957"/>
                  <a:pt x="1827818" y="1121430"/>
                  <a:pt x="1833553" y="1112902"/>
                </a:cubicBezTo>
                <a:cubicBezTo>
                  <a:pt x="1824951" y="1129957"/>
                  <a:pt x="1819217" y="1135642"/>
                  <a:pt x="1816350" y="1137064"/>
                </a:cubicBezTo>
                <a:cubicBezTo>
                  <a:pt x="1817783" y="1138485"/>
                  <a:pt x="1819217" y="1139906"/>
                  <a:pt x="1820650" y="1145592"/>
                </a:cubicBezTo>
                <a:cubicBezTo>
                  <a:pt x="1813483" y="1141328"/>
                  <a:pt x="1800579" y="1168334"/>
                  <a:pt x="1793412" y="1182546"/>
                </a:cubicBezTo>
                <a:cubicBezTo>
                  <a:pt x="1802014" y="1178282"/>
                  <a:pt x="1809181" y="1174019"/>
                  <a:pt x="1817783" y="1168334"/>
                </a:cubicBezTo>
                <a:cubicBezTo>
                  <a:pt x="1804881" y="1179703"/>
                  <a:pt x="1796279" y="1188232"/>
                  <a:pt x="1781944" y="1213816"/>
                </a:cubicBezTo>
                <a:lnTo>
                  <a:pt x="1800579" y="1202445"/>
                </a:lnTo>
                <a:cubicBezTo>
                  <a:pt x="1786244" y="1222343"/>
                  <a:pt x="1781944" y="1220923"/>
                  <a:pt x="1777642" y="1220923"/>
                </a:cubicBezTo>
                <a:cubicBezTo>
                  <a:pt x="1773342" y="1220923"/>
                  <a:pt x="1770475" y="1223766"/>
                  <a:pt x="1756139" y="1249349"/>
                </a:cubicBezTo>
                <a:lnTo>
                  <a:pt x="1769041" y="1225187"/>
                </a:lnTo>
                <a:lnTo>
                  <a:pt x="1780509" y="1201024"/>
                </a:lnTo>
                <a:cubicBezTo>
                  <a:pt x="1761873" y="1226607"/>
                  <a:pt x="1751838" y="1232293"/>
                  <a:pt x="1743236" y="1233714"/>
                </a:cubicBezTo>
                <a:cubicBezTo>
                  <a:pt x="1734635" y="1235135"/>
                  <a:pt x="1728900" y="1232293"/>
                  <a:pt x="1717432" y="1240821"/>
                </a:cubicBezTo>
                <a:cubicBezTo>
                  <a:pt x="1705963" y="1250770"/>
                  <a:pt x="1693061" y="1263563"/>
                  <a:pt x="1683026" y="1276355"/>
                </a:cubicBezTo>
                <a:lnTo>
                  <a:pt x="1667257" y="1296253"/>
                </a:lnTo>
                <a:cubicBezTo>
                  <a:pt x="1661523" y="1301938"/>
                  <a:pt x="1655788" y="1309045"/>
                  <a:pt x="1650054" y="1314731"/>
                </a:cubicBezTo>
                <a:cubicBezTo>
                  <a:pt x="1628550" y="1340314"/>
                  <a:pt x="1604179" y="1360213"/>
                  <a:pt x="1578375" y="1367320"/>
                </a:cubicBezTo>
                <a:cubicBezTo>
                  <a:pt x="1578375" y="1378690"/>
                  <a:pt x="1586977" y="1375847"/>
                  <a:pt x="1578375" y="1392903"/>
                </a:cubicBezTo>
                <a:cubicBezTo>
                  <a:pt x="1595578" y="1382954"/>
                  <a:pt x="1607047" y="1373004"/>
                  <a:pt x="1618515" y="1365897"/>
                </a:cubicBezTo>
                <a:cubicBezTo>
                  <a:pt x="1629984" y="1360213"/>
                  <a:pt x="1640018" y="1355949"/>
                  <a:pt x="1651487" y="1353106"/>
                </a:cubicBezTo>
                <a:cubicBezTo>
                  <a:pt x="1683026" y="1328943"/>
                  <a:pt x="1680159" y="1318995"/>
                  <a:pt x="1678726" y="1310465"/>
                </a:cubicBezTo>
                <a:cubicBezTo>
                  <a:pt x="1677291" y="1300517"/>
                  <a:pt x="1675859" y="1291989"/>
                  <a:pt x="1711697" y="1264984"/>
                </a:cubicBezTo>
                <a:cubicBezTo>
                  <a:pt x="1717432" y="1276355"/>
                  <a:pt x="1700229" y="1297674"/>
                  <a:pt x="1680159" y="1311888"/>
                </a:cubicBezTo>
                <a:cubicBezTo>
                  <a:pt x="1685893" y="1320416"/>
                  <a:pt x="1710265" y="1300517"/>
                  <a:pt x="1726033" y="1289146"/>
                </a:cubicBezTo>
                <a:cubicBezTo>
                  <a:pt x="1700229" y="1316862"/>
                  <a:pt x="1669586" y="1356570"/>
                  <a:pt x="1645596" y="1383687"/>
                </a:cubicBezTo>
                <a:lnTo>
                  <a:pt x="1624252" y="1405694"/>
                </a:lnTo>
                <a:lnTo>
                  <a:pt x="1624250" y="1405696"/>
                </a:lnTo>
                <a:cubicBezTo>
                  <a:pt x="1609914" y="1411381"/>
                  <a:pt x="1574073" y="1432700"/>
                  <a:pt x="1562605" y="1445493"/>
                </a:cubicBezTo>
                <a:cubicBezTo>
                  <a:pt x="1559738" y="1438386"/>
                  <a:pt x="1495227" y="1481026"/>
                  <a:pt x="1505261" y="1454021"/>
                </a:cubicBezTo>
                <a:cubicBezTo>
                  <a:pt x="1482324" y="1466813"/>
                  <a:pt x="1478024" y="1476763"/>
                  <a:pt x="1473723" y="1483868"/>
                </a:cubicBezTo>
                <a:cubicBezTo>
                  <a:pt x="1469423" y="1490975"/>
                  <a:pt x="1463688" y="1496661"/>
                  <a:pt x="1436449" y="1502346"/>
                </a:cubicBezTo>
                <a:cubicBezTo>
                  <a:pt x="1460821" y="1503767"/>
                  <a:pt x="1412079" y="1527929"/>
                  <a:pt x="1436449" y="1526508"/>
                </a:cubicBezTo>
                <a:cubicBezTo>
                  <a:pt x="1440751" y="1517981"/>
                  <a:pt x="1459387" y="1509453"/>
                  <a:pt x="1478024" y="1502346"/>
                </a:cubicBezTo>
                <a:cubicBezTo>
                  <a:pt x="1496660" y="1493818"/>
                  <a:pt x="1519597" y="1488132"/>
                  <a:pt x="1532500" y="1482447"/>
                </a:cubicBezTo>
                <a:cubicBezTo>
                  <a:pt x="1522465" y="1490975"/>
                  <a:pt x="1510996" y="1499503"/>
                  <a:pt x="1500961" y="1508031"/>
                </a:cubicBezTo>
                <a:cubicBezTo>
                  <a:pt x="1490926" y="1516560"/>
                  <a:pt x="1480891" y="1525088"/>
                  <a:pt x="1469423" y="1532194"/>
                </a:cubicBezTo>
                <a:cubicBezTo>
                  <a:pt x="1483759" y="1519401"/>
                  <a:pt x="1455087" y="1526508"/>
                  <a:pt x="1445051" y="1530772"/>
                </a:cubicBezTo>
                <a:lnTo>
                  <a:pt x="1440751" y="1544986"/>
                </a:lnTo>
                <a:cubicBezTo>
                  <a:pt x="1429282" y="1536458"/>
                  <a:pt x="1402044" y="1556357"/>
                  <a:pt x="1369072" y="1577676"/>
                </a:cubicBezTo>
                <a:cubicBezTo>
                  <a:pt x="1353302" y="1587625"/>
                  <a:pt x="1334666" y="1597575"/>
                  <a:pt x="1318896" y="1604682"/>
                </a:cubicBezTo>
                <a:cubicBezTo>
                  <a:pt x="1301693" y="1610367"/>
                  <a:pt x="1285924" y="1613210"/>
                  <a:pt x="1274455" y="1610367"/>
                </a:cubicBezTo>
                <a:cubicBezTo>
                  <a:pt x="1297393" y="1603261"/>
                  <a:pt x="1314596" y="1587625"/>
                  <a:pt x="1330365" y="1594732"/>
                </a:cubicBezTo>
                <a:cubicBezTo>
                  <a:pt x="1369072" y="1569149"/>
                  <a:pt x="1314596" y="1580519"/>
                  <a:pt x="1330365" y="1563462"/>
                </a:cubicBezTo>
                <a:cubicBezTo>
                  <a:pt x="1323197" y="1564885"/>
                  <a:pt x="1313161" y="1569149"/>
                  <a:pt x="1304560" y="1571992"/>
                </a:cubicBezTo>
                <a:cubicBezTo>
                  <a:pt x="1294526" y="1574833"/>
                  <a:pt x="1285924" y="1577676"/>
                  <a:pt x="1275888" y="1581940"/>
                </a:cubicBezTo>
                <a:cubicBezTo>
                  <a:pt x="1255818" y="1590468"/>
                  <a:pt x="1235748" y="1597575"/>
                  <a:pt x="1214245" y="1604682"/>
                </a:cubicBezTo>
                <a:cubicBezTo>
                  <a:pt x="1192741" y="1611789"/>
                  <a:pt x="1171238" y="1617473"/>
                  <a:pt x="1149733" y="1621737"/>
                </a:cubicBezTo>
                <a:cubicBezTo>
                  <a:pt x="1128230" y="1626001"/>
                  <a:pt x="1106726" y="1627424"/>
                  <a:pt x="1088090" y="1627424"/>
                </a:cubicBezTo>
                <a:cubicBezTo>
                  <a:pt x="1099917" y="1630621"/>
                  <a:pt x="1121421" y="1626623"/>
                  <a:pt x="1133853" y="1628622"/>
                </a:cubicBezTo>
                <a:lnTo>
                  <a:pt x="1135061" y="1629244"/>
                </a:lnTo>
                <a:lnTo>
                  <a:pt x="1106726" y="1631687"/>
                </a:lnTo>
                <a:lnTo>
                  <a:pt x="1103859" y="1634529"/>
                </a:lnTo>
                <a:lnTo>
                  <a:pt x="1136832" y="1631687"/>
                </a:lnTo>
                <a:lnTo>
                  <a:pt x="1137849" y="1630679"/>
                </a:lnTo>
                <a:lnTo>
                  <a:pt x="1142566" y="1633108"/>
                </a:lnTo>
                <a:cubicBezTo>
                  <a:pt x="1088090" y="1651586"/>
                  <a:pt x="1016411" y="1640215"/>
                  <a:pt x="953333" y="1635951"/>
                </a:cubicBezTo>
                <a:lnTo>
                  <a:pt x="966235" y="1648743"/>
                </a:lnTo>
                <a:cubicBezTo>
                  <a:pt x="938997" y="1644479"/>
                  <a:pt x="933263" y="1645900"/>
                  <a:pt x="927529" y="1648743"/>
                </a:cubicBezTo>
                <a:cubicBezTo>
                  <a:pt x="921794" y="1650164"/>
                  <a:pt x="914626" y="1654428"/>
                  <a:pt x="885954" y="1653007"/>
                </a:cubicBezTo>
                <a:cubicBezTo>
                  <a:pt x="888821" y="1651586"/>
                  <a:pt x="895990" y="1647322"/>
                  <a:pt x="883087" y="1647322"/>
                </a:cubicBezTo>
                <a:cubicBezTo>
                  <a:pt x="835779" y="1650164"/>
                  <a:pt x="878787" y="1658691"/>
                  <a:pt x="847248" y="1662957"/>
                </a:cubicBezTo>
                <a:cubicBezTo>
                  <a:pt x="787037" y="1641636"/>
                  <a:pt x="817142" y="1677169"/>
                  <a:pt x="742596" y="1661535"/>
                </a:cubicBezTo>
                <a:lnTo>
                  <a:pt x="748330" y="1667221"/>
                </a:lnTo>
                <a:cubicBezTo>
                  <a:pt x="719659" y="1660824"/>
                  <a:pt x="685611" y="1659047"/>
                  <a:pt x="650668" y="1657271"/>
                </a:cubicBezTo>
                <a:lnTo>
                  <a:pt x="582677" y="1650706"/>
                </a:lnTo>
                <a:lnTo>
                  <a:pt x="591981" y="1650719"/>
                </a:lnTo>
                <a:cubicBezTo>
                  <a:pt x="596103" y="1649898"/>
                  <a:pt x="598522" y="1648032"/>
                  <a:pt x="597805" y="1644479"/>
                </a:cubicBezTo>
                <a:cubicBezTo>
                  <a:pt x="584902" y="1641636"/>
                  <a:pt x="572000" y="1638793"/>
                  <a:pt x="559097" y="1634529"/>
                </a:cubicBezTo>
                <a:lnTo>
                  <a:pt x="520391" y="1621737"/>
                </a:lnTo>
                <a:cubicBezTo>
                  <a:pt x="514657" y="1623158"/>
                  <a:pt x="481684" y="1614630"/>
                  <a:pt x="500321" y="1627424"/>
                </a:cubicBezTo>
                <a:cubicBezTo>
                  <a:pt x="510355" y="1633108"/>
                  <a:pt x="520391" y="1633108"/>
                  <a:pt x="528993" y="1634529"/>
                </a:cubicBezTo>
                <a:cubicBezTo>
                  <a:pt x="526125" y="1634529"/>
                  <a:pt x="521824" y="1635951"/>
                  <a:pt x="517524" y="1637372"/>
                </a:cubicBezTo>
                <a:cubicBezTo>
                  <a:pt x="447278" y="1608946"/>
                  <a:pt x="527558" y="1620317"/>
                  <a:pt x="530425" y="1608946"/>
                </a:cubicBezTo>
                <a:cubicBezTo>
                  <a:pt x="511790" y="1604682"/>
                  <a:pt x="498887" y="1598996"/>
                  <a:pt x="488852" y="1593311"/>
                </a:cubicBezTo>
                <a:cubicBezTo>
                  <a:pt x="478817" y="1586204"/>
                  <a:pt x="470215" y="1580519"/>
                  <a:pt x="457314" y="1576256"/>
                </a:cubicBezTo>
                <a:cubicBezTo>
                  <a:pt x="441543" y="1583361"/>
                  <a:pt x="500321" y="1606103"/>
                  <a:pt x="464481" y="1607525"/>
                </a:cubicBezTo>
                <a:cubicBezTo>
                  <a:pt x="458746" y="1607525"/>
                  <a:pt x="448712" y="1604682"/>
                  <a:pt x="438676" y="1600418"/>
                </a:cubicBezTo>
                <a:cubicBezTo>
                  <a:pt x="428642" y="1596154"/>
                  <a:pt x="417173" y="1589047"/>
                  <a:pt x="405705" y="1583361"/>
                </a:cubicBezTo>
                <a:cubicBezTo>
                  <a:pt x="382767" y="1570569"/>
                  <a:pt x="361263" y="1553514"/>
                  <a:pt x="352661" y="1542143"/>
                </a:cubicBezTo>
                <a:cubicBezTo>
                  <a:pt x="329724" y="1544986"/>
                  <a:pt x="293885" y="1527929"/>
                  <a:pt x="265213" y="1508031"/>
                </a:cubicBezTo>
                <a:cubicBezTo>
                  <a:pt x="258045" y="1502346"/>
                  <a:pt x="250878" y="1498082"/>
                  <a:pt x="245143" y="1493818"/>
                </a:cubicBezTo>
                <a:cubicBezTo>
                  <a:pt x="239409" y="1489554"/>
                  <a:pt x="233675" y="1485290"/>
                  <a:pt x="227940" y="1482447"/>
                </a:cubicBezTo>
                <a:cubicBezTo>
                  <a:pt x="217905" y="1475340"/>
                  <a:pt x="210737" y="1472497"/>
                  <a:pt x="206436" y="1476763"/>
                </a:cubicBezTo>
                <a:cubicBezTo>
                  <a:pt x="209303" y="1476763"/>
                  <a:pt x="203569" y="1461128"/>
                  <a:pt x="187800" y="1451178"/>
                </a:cubicBezTo>
                <a:lnTo>
                  <a:pt x="192100" y="1462549"/>
                </a:lnTo>
                <a:cubicBezTo>
                  <a:pt x="166296" y="1448335"/>
                  <a:pt x="160561" y="1432700"/>
                  <a:pt x="156261" y="1421329"/>
                </a:cubicBezTo>
                <a:cubicBezTo>
                  <a:pt x="151960" y="1409960"/>
                  <a:pt x="150527" y="1398589"/>
                  <a:pt x="137624" y="1387218"/>
                </a:cubicBezTo>
                <a:cubicBezTo>
                  <a:pt x="134757" y="1390061"/>
                  <a:pt x="140491" y="1400010"/>
                  <a:pt x="140491" y="1407117"/>
                </a:cubicBezTo>
                <a:cubicBezTo>
                  <a:pt x="127590" y="1392903"/>
                  <a:pt x="116121" y="1378690"/>
                  <a:pt x="108952" y="1364477"/>
                </a:cubicBezTo>
                <a:cubicBezTo>
                  <a:pt x="106085" y="1357370"/>
                  <a:pt x="101785" y="1350264"/>
                  <a:pt x="98918" y="1343157"/>
                </a:cubicBezTo>
                <a:cubicBezTo>
                  <a:pt x="94616" y="1336050"/>
                  <a:pt x="93184" y="1328943"/>
                  <a:pt x="90316" y="1321836"/>
                </a:cubicBezTo>
                <a:cubicBezTo>
                  <a:pt x="87449" y="1314731"/>
                  <a:pt x="86015" y="1307624"/>
                  <a:pt x="80281" y="1300517"/>
                </a:cubicBezTo>
                <a:cubicBezTo>
                  <a:pt x="78848" y="1293410"/>
                  <a:pt x="75981" y="1286303"/>
                  <a:pt x="73113" y="1279198"/>
                </a:cubicBezTo>
                <a:cubicBezTo>
                  <a:pt x="70246" y="1272091"/>
                  <a:pt x="65945" y="1263563"/>
                  <a:pt x="63078"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30"/>
                  <a:pt x="60210" y="1235135"/>
                </a:cubicBezTo>
                <a:cubicBezTo>
                  <a:pt x="64512" y="1213816"/>
                  <a:pt x="55910" y="1189653"/>
                  <a:pt x="45875" y="1162648"/>
                </a:cubicBezTo>
                <a:cubicBezTo>
                  <a:pt x="35840" y="1135642"/>
                  <a:pt x="25804" y="1104373"/>
                  <a:pt x="27239" y="1073105"/>
                </a:cubicBezTo>
                <a:cubicBezTo>
                  <a:pt x="22937" y="1078789"/>
                  <a:pt x="25804" y="1124271"/>
                  <a:pt x="17203" y="1101531"/>
                </a:cubicBezTo>
                <a:cubicBezTo>
                  <a:pt x="14336" y="1060312"/>
                  <a:pt x="43007" y="1064576"/>
                  <a:pt x="28672" y="1017673"/>
                </a:cubicBezTo>
                <a:cubicBezTo>
                  <a:pt x="25804" y="1038992"/>
                  <a:pt x="12903" y="1033306"/>
                  <a:pt x="11469" y="1053206"/>
                </a:cubicBezTo>
                <a:cubicBezTo>
                  <a:pt x="8601" y="1021937"/>
                  <a:pt x="1434" y="1000616"/>
                  <a:pt x="11469" y="989245"/>
                </a:cubicBezTo>
                <a:cubicBezTo>
                  <a:pt x="11469" y="980717"/>
                  <a:pt x="7169" y="976453"/>
                  <a:pt x="4301" y="976453"/>
                </a:cubicBezTo>
                <a:cubicBezTo>
                  <a:pt x="11469" y="956555"/>
                  <a:pt x="7169" y="925285"/>
                  <a:pt x="5734" y="903966"/>
                </a:cubicBezTo>
                <a:lnTo>
                  <a:pt x="0" y="909651"/>
                </a:lnTo>
                <a:cubicBezTo>
                  <a:pt x="27239" y="872697"/>
                  <a:pt x="4301" y="845691"/>
                  <a:pt x="10036" y="795945"/>
                </a:cubicBezTo>
                <a:lnTo>
                  <a:pt x="1434" y="801630"/>
                </a:lnTo>
                <a:cubicBezTo>
                  <a:pt x="5734" y="780311"/>
                  <a:pt x="17203" y="749041"/>
                  <a:pt x="11469" y="712086"/>
                </a:cubicBezTo>
                <a:lnTo>
                  <a:pt x="0" y="730563"/>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5"/>
                </a:lnTo>
                <a:cubicBezTo>
                  <a:pt x="8601" y="534419"/>
                  <a:pt x="18637" y="544369"/>
                  <a:pt x="22937" y="504572"/>
                </a:cubicBezTo>
                <a:cubicBezTo>
                  <a:pt x="20070" y="496044"/>
                  <a:pt x="12903" y="517363"/>
                  <a:pt x="7169" y="521627"/>
                </a:cubicBezTo>
                <a:cubicBezTo>
                  <a:pt x="22937" y="473302"/>
                  <a:pt x="38707" y="426398"/>
                  <a:pt x="55910" y="379494"/>
                </a:cubicBezTo>
                <a:cubicBezTo>
                  <a:pt x="63078" y="379494"/>
                  <a:pt x="61645" y="397972"/>
                  <a:pt x="73113" y="386601"/>
                </a:cubicBezTo>
                <a:cubicBezTo>
                  <a:pt x="68812" y="403657"/>
                  <a:pt x="65945" y="419291"/>
                  <a:pt x="63078" y="436348"/>
                </a:cubicBezTo>
                <a:cubicBezTo>
                  <a:pt x="67379" y="461932"/>
                  <a:pt x="80281" y="413607"/>
                  <a:pt x="88882" y="393708"/>
                </a:cubicBezTo>
                <a:lnTo>
                  <a:pt x="81715" y="427821"/>
                </a:lnTo>
                <a:cubicBezTo>
                  <a:pt x="81715" y="429241"/>
                  <a:pt x="83148" y="429241"/>
                  <a:pt x="84582" y="426398"/>
                </a:cubicBezTo>
                <a:lnTo>
                  <a:pt x="78848" y="451983"/>
                </a:lnTo>
                <a:cubicBezTo>
                  <a:pt x="108952" y="388022"/>
                  <a:pt x="83148" y="524470"/>
                  <a:pt x="110387" y="454825"/>
                </a:cubicBezTo>
                <a:cubicBezTo>
                  <a:pt x="104652" y="471882"/>
                  <a:pt x="93184" y="490358"/>
                  <a:pt x="86015" y="500308"/>
                </a:cubicBezTo>
                <a:cubicBezTo>
                  <a:pt x="75981" y="532998"/>
                  <a:pt x="84582" y="527314"/>
                  <a:pt x="86015" y="540105"/>
                </a:cubicBezTo>
                <a:cubicBezTo>
                  <a:pt x="91749" y="524470"/>
                  <a:pt x="98918" y="508836"/>
                  <a:pt x="106085" y="496044"/>
                </a:cubicBezTo>
                <a:cubicBezTo>
                  <a:pt x="86015" y="571375"/>
                  <a:pt x="118988" y="490358"/>
                  <a:pt x="114687" y="547212"/>
                </a:cubicBezTo>
                <a:cubicBezTo>
                  <a:pt x="94616" y="609751"/>
                  <a:pt x="121855" y="650969"/>
                  <a:pt x="117554" y="683659"/>
                </a:cubicBezTo>
                <a:cubicBezTo>
                  <a:pt x="107519" y="749041"/>
                  <a:pt x="108952" y="656654"/>
                  <a:pt x="97484" y="696451"/>
                </a:cubicBezTo>
                <a:cubicBezTo>
                  <a:pt x="90316" y="731984"/>
                  <a:pt x="101785" y="714929"/>
                  <a:pt x="101785" y="737670"/>
                </a:cubicBezTo>
                <a:lnTo>
                  <a:pt x="86015" y="751883"/>
                </a:lnTo>
                <a:cubicBezTo>
                  <a:pt x="80281" y="793102"/>
                  <a:pt x="100351" y="754726"/>
                  <a:pt x="91749" y="777468"/>
                </a:cubicBezTo>
                <a:cubicBezTo>
                  <a:pt x="97484" y="810158"/>
                  <a:pt x="97484" y="767518"/>
                  <a:pt x="110387" y="760412"/>
                </a:cubicBezTo>
                <a:cubicBezTo>
                  <a:pt x="106085" y="767518"/>
                  <a:pt x="97484" y="803051"/>
                  <a:pt x="101785" y="818686"/>
                </a:cubicBezTo>
                <a:cubicBezTo>
                  <a:pt x="104652" y="818686"/>
                  <a:pt x="108952" y="774625"/>
                  <a:pt x="108952" y="803051"/>
                </a:cubicBezTo>
                <a:cubicBezTo>
                  <a:pt x="100351" y="852798"/>
                  <a:pt x="101785" y="885488"/>
                  <a:pt x="107519" y="915337"/>
                </a:cubicBezTo>
                <a:cubicBezTo>
                  <a:pt x="108952" y="946606"/>
                  <a:pt x="113254" y="975033"/>
                  <a:pt x="111819" y="1020514"/>
                </a:cubicBezTo>
                <a:lnTo>
                  <a:pt x="118988" y="1011987"/>
                </a:lnTo>
                <a:cubicBezTo>
                  <a:pt x="117554" y="1021937"/>
                  <a:pt x="114687"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2"/>
                  <a:pt x="134757" y="1168334"/>
                  <a:pt x="136191" y="1158384"/>
                </a:cubicBezTo>
                <a:cubicBezTo>
                  <a:pt x="136191" y="1175439"/>
                  <a:pt x="136191" y="1191074"/>
                  <a:pt x="139058" y="1206709"/>
                </a:cubicBezTo>
                <a:lnTo>
                  <a:pt x="149093" y="1198181"/>
                </a:lnTo>
                <a:cubicBezTo>
                  <a:pt x="146225" y="1206709"/>
                  <a:pt x="149093" y="1225187"/>
                  <a:pt x="159128" y="1243664"/>
                </a:cubicBezTo>
                <a:cubicBezTo>
                  <a:pt x="161996" y="1247928"/>
                  <a:pt x="163428" y="1252192"/>
                  <a:pt x="166296" y="1257877"/>
                </a:cubicBezTo>
                <a:cubicBezTo>
                  <a:pt x="169163" y="1262141"/>
                  <a:pt x="172030" y="1266404"/>
                  <a:pt x="174897" y="1272091"/>
                </a:cubicBezTo>
                <a:cubicBezTo>
                  <a:pt x="177764" y="1277775"/>
                  <a:pt x="180631" y="1282039"/>
                  <a:pt x="183499" y="1287725"/>
                </a:cubicBezTo>
                <a:cubicBezTo>
                  <a:pt x="186366" y="1291989"/>
                  <a:pt x="189233" y="1297674"/>
                  <a:pt x="192100" y="1301938"/>
                </a:cubicBezTo>
                <a:lnTo>
                  <a:pt x="199269" y="1297674"/>
                </a:lnTo>
                <a:cubicBezTo>
                  <a:pt x="203569" y="1306202"/>
                  <a:pt x="207870" y="1314731"/>
                  <a:pt x="212170" y="1321836"/>
                </a:cubicBezTo>
                <a:lnTo>
                  <a:pt x="210737" y="1311888"/>
                </a:lnTo>
                <a:cubicBezTo>
                  <a:pt x="227940" y="1333207"/>
                  <a:pt x="237975" y="1367320"/>
                  <a:pt x="268081" y="1382954"/>
                </a:cubicBezTo>
                <a:cubicBezTo>
                  <a:pt x="250878" y="1371584"/>
                  <a:pt x="256612" y="1358792"/>
                  <a:pt x="262346" y="1355949"/>
                </a:cubicBezTo>
                <a:cubicBezTo>
                  <a:pt x="270948" y="1367320"/>
                  <a:pt x="279549" y="1377268"/>
                  <a:pt x="288151" y="1388639"/>
                </a:cubicBezTo>
                <a:cubicBezTo>
                  <a:pt x="296752" y="1398589"/>
                  <a:pt x="306787" y="1409960"/>
                  <a:pt x="316822" y="1419908"/>
                </a:cubicBezTo>
                <a:cubicBezTo>
                  <a:pt x="321122" y="1417065"/>
                  <a:pt x="348361" y="1432700"/>
                  <a:pt x="338325" y="1419908"/>
                </a:cubicBezTo>
                <a:lnTo>
                  <a:pt x="345494" y="1429858"/>
                </a:lnTo>
                <a:lnTo>
                  <a:pt x="356963" y="1442650"/>
                </a:lnTo>
                <a:lnTo>
                  <a:pt x="358396" y="1435543"/>
                </a:lnTo>
                <a:cubicBezTo>
                  <a:pt x="417173" y="1465392"/>
                  <a:pt x="471649" y="1498082"/>
                  <a:pt x="530425" y="1523665"/>
                </a:cubicBezTo>
                <a:cubicBezTo>
                  <a:pt x="589203" y="1549250"/>
                  <a:pt x="655148" y="1567726"/>
                  <a:pt x="725393" y="1562042"/>
                </a:cubicBezTo>
                <a:lnTo>
                  <a:pt x="722525" y="1559199"/>
                </a:lnTo>
                <a:cubicBezTo>
                  <a:pt x="748330" y="1567726"/>
                  <a:pt x="775569" y="1573412"/>
                  <a:pt x="802806" y="1580519"/>
                </a:cubicBezTo>
                <a:cubicBezTo>
                  <a:pt x="818576" y="1580519"/>
                  <a:pt x="822876" y="1567726"/>
                  <a:pt x="847248" y="1564885"/>
                </a:cubicBezTo>
                <a:cubicBezTo>
                  <a:pt x="841514" y="1570569"/>
                  <a:pt x="852982" y="1571992"/>
                  <a:pt x="868751" y="1571992"/>
                </a:cubicBezTo>
                <a:cubicBezTo>
                  <a:pt x="884521" y="1571992"/>
                  <a:pt x="901724" y="1570569"/>
                  <a:pt x="910326" y="1576256"/>
                </a:cubicBezTo>
                <a:cubicBezTo>
                  <a:pt x="930396" y="1570569"/>
                  <a:pt x="910326" y="1567726"/>
                  <a:pt x="904591" y="1563462"/>
                </a:cubicBezTo>
                <a:cubicBezTo>
                  <a:pt x="924661" y="1560621"/>
                  <a:pt x="941864" y="1557778"/>
                  <a:pt x="960500" y="1556357"/>
                </a:cubicBezTo>
                <a:cubicBezTo>
                  <a:pt x="977703" y="1554935"/>
                  <a:pt x="994906" y="1553514"/>
                  <a:pt x="1013543" y="1552092"/>
                </a:cubicBezTo>
                <a:cubicBezTo>
                  <a:pt x="1030747" y="1550671"/>
                  <a:pt x="1049382" y="1549250"/>
                  <a:pt x="1068020" y="1546407"/>
                </a:cubicBezTo>
                <a:cubicBezTo>
                  <a:pt x="1086655" y="1543564"/>
                  <a:pt x="1106726" y="1539300"/>
                  <a:pt x="1126796" y="1532194"/>
                </a:cubicBezTo>
                <a:cubicBezTo>
                  <a:pt x="1106726" y="1540722"/>
                  <a:pt x="1092390" y="1547828"/>
                  <a:pt x="1079488" y="1552092"/>
                </a:cubicBezTo>
                <a:cubicBezTo>
                  <a:pt x="1068020" y="1556357"/>
                  <a:pt x="1057984" y="1559199"/>
                  <a:pt x="1049382" y="1562042"/>
                </a:cubicBezTo>
                <a:cubicBezTo>
                  <a:pt x="1040781" y="1564885"/>
                  <a:pt x="1033614" y="1566305"/>
                  <a:pt x="1023578" y="1569149"/>
                </a:cubicBezTo>
                <a:cubicBezTo>
                  <a:pt x="1014976" y="1570569"/>
                  <a:pt x="1003508" y="1573412"/>
                  <a:pt x="989172" y="1576256"/>
                </a:cubicBezTo>
                <a:cubicBezTo>
                  <a:pt x="1025012" y="1574833"/>
                  <a:pt x="1045082" y="1570569"/>
                  <a:pt x="1065153" y="1564885"/>
                </a:cubicBezTo>
                <a:cubicBezTo>
                  <a:pt x="1075187" y="1563462"/>
                  <a:pt x="1085223" y="1559199"/>
                  <a:pt x="1098124" y="1556357"/>
                </a:cubicBezTo>
                <a:cubicBezTo>
                  <a:pt x="1109593" y="1553514"/>
                  <a:pt x="1123929" y="1550671"/>
                  <a:pt x="1142566" y="1546407"/>
                </a:cubicBezTo>
                <a:cubicBezTo>
                  <a:pt x="1129663" y="1547828"/>
                  <a:pt x="1118194" y="1547828"/>
                  <a:pt x="1106726" y="1549250"/>
                </a:cubicBezTo>
                <a:cubicBezTo>
                  <a:pt x="1123929" y="1536458"/>
                  <a:pt x="1151167" y="1530772"/>
                  <a:pt x="1175537" y="1526508"/>
                </a:cubicBezTo>
                <a:cubicBezTo>
                  <a:pt x="1199909" y="1522244"/>
                  <a:pt x="1221412" y="1516560"/>
                  <a:pt x="1222847" y="1505189"/>
                </a:cubicBezTo>
                <a:lnTo>
                  <a:pt x="1284179" y="1494378"/>
                </a:lnTo>
                <a:lnTo>
                  <a:pt x="1281937" y="1496927"/>
                </a:lnTo>
                <a:cubicBezTo>
                  <a:pt x="1282877" y="1499859"/>
                  <a:pt x="1296318" y="1498793"/>
                  <a:pt x="1301693" y="1500925"/>
                </a:cubicBezTo>
                <a:cubicBezTo>
                  <a:pt x="1294526" y="1505189"/>
                  <a:pt x="1290224" y="1506610"/>
                  <a:pt x="1280190" y="1509453"/>
                </a:cubicBezTo>
                <a:cubicBezTo>
                  <a:pt x="1293091" y="1523665"/>
                  <a:pt x="1303127" y="1493818"/>
                  <a:pt x="1333232" y="1486711"/>
                </a:cubicBezTo>
                <a:cubicBezTo>
                  <a:pt x="1331799" y="1483869"/>
                  <a:pt x="1322839" y="1485645"/>
                  <a:pt x="1312804" y="1487955"/>
                </a:cubicBezTo>
                <a:lnTo>
                  <a:pt x="1306498" y="1488997"/>
                </a:lnTo>
                <a:lnTo>
                  <a:pt x="1320509" y="1485468"/>
                </a:lnTo>
                <a:cubicBezTo>
                  <a:pt x="1331799" y="1481737"/>
                  <a:pt x="1343268" y="1476762"/>
                  <a:pt x="1354736" y="1469656"/>
                </a:cubicBezTo>
                <a:lnTo>
                  <a:pt x="1326065" y="1463969"/>
                </a:lnTo>
                <a:lnTo>
                  <a:pt x="1369072" y="1441229"/>
                </a:lnTo>
                <a:lnTo>
                  <a:pt x="1375386" y="1449993"/>
                </a:lnTo>
                <a:lnTo>
                  <a:pt x="1370505" y="1452599"/>
                </a:lnTo>
                <a:cubicBezTo>
                  <a:pt x="1373372" y="1455442"/>
                  <a:pt x="1375881" y="1454731"/>
                  <a:pt x="1378748" y="1452422"/>
                </a:cubicBezTo>
                <a:lnTo>
                  <a:pt x="1388971" y="1442811"/>
                </a:lnTo>
                <a:lnTo>
                  <a:pt x="1389443" y="1442501"/>
                </a:lnTo>
                <a:lnTo>
                  <a:pt x="1391650" y="1441051"/>
                </a:lnTo>
                <a:cubicBezTo>
                  <a:pt x="1394876" y="1438030"/>
                  <a:pt x="1396309" y="1435543"/>
                  <a:pt x="1396309" y="1434122"/>
                </a:cubicBezTo>
                <a:cubicBezTo>
                  <a:pt x="1404911" y="1432700"/>
                  <a:pt x="1414947" y="1429858"/>
                  <a:pt x="1423548" y="1425595"/>
                </a:cubicBezTo>
                <a:cubicBezTo>
                  <a:pt x="1432149" y="1421329"/>
                  <a:pt x="1440751" y="1415645"/>
                  <a:pt x="1450785" y="1409960"/>
                </a:cubicBezTo>
                <a:cubicBezTo>
                  <a:pt x="1470855" y="1400010"/>
                  <a:pt x="1489493" y="1385797"/>
                  <a:pt x="1510996" y="1375847"/>
                </a:cubicBezTo>
                <a:lnTo>
                  <a:pt x="1510996" y="1367320"/>
                </a:lnTo>
                <a:cubicBezTo>
                  <a:pt x="1515297" y="1365897"/>
                  <a:pt x="1519597" y="1364477"/>
                  <a:pt x="1521032" y="1364477"/>
                </a:cubicBezTo>
                <a:cubicBezTo>
                  <a:pt x="1521032" y="1350264"/>
                  <a:pt x="1552571" y="1328943"/>
                  <a:pt x="1546836" y="1320416"/>
                </a:cubicBezTo>
                <a:cubicBezTo>
                  <a:pt x="1533933" y="1327522"/>
                  <a:pt x="1505261" y="1345999"/>
                  <a:pt x="1510996" y="1348842"/>
                </a:cubicBezTo>
                <a:cubicBezTo>
                  <a:pt x="1493793" y="1355949"/>
                  <a:pt x="1500961" y="1347421"/>
                  <a:pt x="1515297" y="1334629"/>
                </a:cubicBezTo>
                <a:cubicBezTo>
                  <a:pt x="1522465" y="1328943"/>
                  <a:pt x="1531066" y="1321836"/>
                  <a:pt x="1539667" y="1314731"/>
                </a:cubicBezTo>
                <a:cubicBezTo>
                  <a:pt x="1546836" y="1309045"/>
                  <a:pt x="1554003" y="1301938"/>
                  <a:pt x="1558305" y="1297674"/>
                </a:cubicBezTo>
                <a:cubicBezTo>
                  <a:pt x="1543969" y="1320416"/>
                  <a:pt x="1568339" y="1297674"/>
                  <a:pt x="1581242" y="1289146"/>
                </a:cubicBezTo>
                <a:cubicBezTo>
                  <a:pt x="1581242" y="1286303"/>
                  <a:pt x="1576941" y="1289146"/>
                  <a:pt x="1574073" y="1289146"/>
                </a:cubicBezTo>
                <a:cubicBezTo>
                  <a:pt x="1586977" y="1270668"/>
                  <a:pt x="1601312" y="1263563"/>
                  <a:pt x="1614214" y="1256456"/>
                </a:cubicBezTo>
                <a:cubicBezTo>
                  <a:pt x="1625682" y="1250770"/>
                  <a:pt x="1635718" y="1242242"/>
                  <a:pt x="1637151" y="1223766"/>
                </a:cubicBezTo>
                <a:lnTo>
                  <a:pt x="1651487" y="1225187"/>
                </a:lnTo>
                <a:lnTo>
                  <a:pt x="1660088" y="1208131"/>
                </a:lnTo>
                <a:lnTo>
                  <a:pt x="1667257" y="1191074"/>
                </a:lnTo>
                <a:cubicBezTo>
                  <a:pt x="1677291" y="1195338"/>
                  <a:pt x="1684460" y="1185389"/>
                  <a:pt x="1693061" y="1175439"/>
                </a:cubicBezTo>
                <a:cubicBezTo>
                  <a:pt x="1701663" y="1165491"/>
                  <a:pt x="1708830" y="1154120"/>
                  <a:pt x="1718866" y="1156963"/>
                </a:cubicBezTo>
                <a:cubicBezTo>
                  <a:pt x="1741803" y="1121430"/>
                  <a:pt x="1704530" y="1154120"/>
                  <a:pt x="1714565" y="1142749"/>
                </a:cubicBezTo>
                <a:cubicBezTo>
                  <a:pt x="1723166" y="1125694"/>
                  <a:pt x="1740369" y="1102952"/>
                  <a:pt x="1754705" y="1084474"/>
                </a:cubicBezTo>
                <a:cubicBezTo>
                  <a:pt x="1767608" y="1064576"/>
                  <a:pt x="1779077" y="1047520"/>
                  <a:pt x="1777642" y="1038992"/>
                </a:cubicBezTo>
                <a:cubicBezTo>
                  <a:pt x="1789111" y="1024778"/>
                  <a:pt x="1796279" y="1009144"/>
                  <a:pt x="1803447" y="993509"/>
                </a:cubicBezTo>
                <a:cubicBezTo>
                  <a:pt x="1810615" y="977876"/>
                  <a:pt x="1814915" y="962241"/>
                  <a:pt x="1822084" y="949448"/>
                </a:cubicBezTo>
                <a:lnTo>
                  <a:pt x="1813483" y="943763"/>
                </a:lnTo>
                <a:cubicBezTo>
                  <a:pt x="1820650" y="930972"/>
                  <a:pt x="1829251" y="915337"/>
                  <a:pt x="1832118" y="901123"/>
                </a:cubicBezTo>
                <a:cubicBezTo>
                  <a:pt x="1830685" y="901123"/>
                  <a:pt x="1827818" y="902544"/>
                  <a:pt x="1826384" y="905387"/>
                </a:cubicBezTo>
                <a:cubicBezTo>
                  <a:pt x="1837853" y="879804"/>
                  <a:pt x="1843587" y="854219"/>
                  <a:pt x="1849321" y="831479"/>
                </a:cubicBezTo>
                <a:cubicBezTo>
                  <a:pt x="1850756" y="818686"/>
                  <a:pt x="1853623" y="807315"/>
                  <a:pt x="1855056" y="795945"/>
                </a:cubicBezTo>
                <a:lnTo>
                  <a:pt x="1857923" y="778888"/>
                </a:lnTo>
                <a:cubicBezTo>
                  <a:pt x="1857923" y="773204"/>
                  <a:pt x="1859357" y="767518"/>
                  <a:pt x="1859357" y="761833"/>
                </a:cubicBezTo>
                <a:cubicBezTo>
                  <a:pt x="1856490" y="763254"/>
                  <a:pt x="1853623" y="764676"/>
                  <a:pt x="1850756" y="767518"/>
                </a:cubicBezTo>
                <a:cubicBezTo>
                  <a:pt x="1849321" y="770361"/>
                  <a:pt x="1846454" y="777468"/>
                  <a:pt x="1843587" y="790259"/>
                </a:cubicBezTo>
                <a:cubicBezTo>
                  <a:pt x="1842154" y="778888"/>
                  <a:pt x="1843587" y="767518"/>
                  <a:pt x="1845021" y="753305"/>
                </a:cubicBezTo>
                <a:cubicBezTo>
                  <a:pt x="1846454" y="739091"/>
                  <a:pt x="1849321" y="724879"/>
                  <a:pt x="1852189" y="709244"/>
                </a:cubicBezTo>
                <a:cubicBezTo>
                  <a:pt x="1856490" y="677975"/>
                  <a:pt x="1860790" y="643862"/>
                  <a:pt x="1855056" y="611172"/>
                </a:cubicBezTo>
                <a:lnTo>
                  <a:pt x="1850756" y="616857"/>
                </a:lnTo>
                <a:cubicBezTo>
                  <a:pt x="1852189" y="604065"/>
                  <a:pt x="1852189" y="592694"/>
                  <a:pt x="1853623" y="579902"/>
                </a:cubicBezTo>
                <a:cubicBezTo>
                  <a:pt x="1852189" y="587009"/>
                  <a:pt x="1847889" y="582745"/>
                  <a:pt x="1843587" y="584166"/>
                </a:cubicBezTo>
                <a:cubicBezTo>
                  <a:pt x="1833553" y="524470"/>
                  <a:pt x="1807748" y="459089"/>
                  <a:pt x="1807748" y="420714"/>
                </a:cubicBezTo>
                <a:cubicBezTo>
                  <a:pt x="1806314" y="429241"/>
                  <a:pt x="1786244" y="400815"/>
                  <a:pt x="1793412" y="433505"/>
                </a:cubicBezTo>
                <a:cubicBezTo>
                  <a:pt x="1790545" y="416450"/>
                  <a:pt x="1781944" y="402236"/>
                  <a:pt x="1774775" y="386601"/>
                </a:cubicBezTo>
                <a:cubicBezTo>
                  <a:pt x="1770475" y="379494"/>
                  <a:pt x="1767608" y="370966"/>
                  <a:pt x="1761873" y="363859"/>
                </a:cubicBezTo>
                <a:cubicBezTo>
                  <a:pt x="1756139" y="356754"/>
                  <a:pt x="1751838" y="348225"/>
                  <a:pt x="1746103" y="341119"/>
                </a:cubicBezTo>
                <a:cubicBezTo>
                  <a:pt x="1740369" y="332590"/>
                  <a:pt x="1734635" y="325485"/>
                  <a:pt x="1728900" y="318378"/>
                </a:cubicBezTo>
                <a:cubicBezTo>
                  <a:pt x="1723166" y="311271"/>
                  <a:pt x="1715999" y="304164"/>
                  <a:pt x="1710265" y="297058"/>
                </a:cubicBezTo>
                <a:cubicBezTo>
                  <a:pt x="1704530" y="291372"/>
                  <a:pt x="1698796" y="282844"/>
                  <a:pt x="1691627" y="277158"/>
                </a:cubicBezTo>
                <a:lnTo>
                  <a:pt x="1674423" y="260101"/>
                </a:lnTo>
                <a:lnTo>
                  <a:pt x="1672990" y="260101"/>
                </a:lnTo>
                <a:lnTo>
                  <a:pt x="1667256" y="252995"/>
                </a:lnTo>
                <a:lnTo>
                  <a:pt x="1672993" y="258682"/>
                </a:lnTo>
                <a:lnTo>
                  <a:pt x="1674424" y="258682"/>
                </a:lnTo>
                <a:cubicBezTo>
                  <a:pt x="1668690" y="251575"/>
                  <a:pt x="1662956" y="243047"/>
                  <a:pt x="1655788" y="235940"/>
                </a:cubicBezTo>
                <a:lnTo>
                  <a:pt x="1652921" y="235940"/>
                </a:lnTo>
                <a:cubicBezTo>
                  <a:pt x="1658656" y="240204"/>
                  <a:pt x="1662956" y="245890"/>
                  <a:pt x="1667257" y="251575"/>
                </a:cubicBezTo>
                <a:cubicBezTo>
                  <a:pt x="1657221" y="241626"/>
                  <a:pt x="1647187" y="233097"/>
                  <a:pt x="1637151" y="223149"/>
                </a:cubicBezTo>
                <a:cubicBezTo>
                  <a:pt x="1627117" y="214621"/>
                  <a:pt x="1619948" y="204671"/>
                  <a:pt x="1611347" y="196143"/>
                </a:cubicBezTo>
                <a:cubicBezTo>
                  <a:pt x="1605612" y="196143"/>
                  <a:pt x="1594144" y="198986"/>
                  <a:pt x="1578375" y="193300"/>
                </a:cubicBezTo>
                <a:cubicBezTo>
                  <a:pt x="1581242" y="187615"/>
                  <a:pt x="1562605" y="177665"/>
                  <a:pt x="1538235" y="169138"/>
                </a:cubicBezTo>
                <a:cubicBezTo>
                  <a:pt x="1526766" y="164874"/>
                  <a:pt x="1513863" y="159189"/>
                  <a:pt x="1502394" y="153503"/>
                </a:cubicBezTo>
                <a:cubicBezTo>
                  <a:pt x="1490926" y="149239"/>
                  <a:pt x="1480891" y="143554"/>
                  <a:pt x="1473723" y="136447"/>
                </a:cubicBezTo>
                <a:cubicBezTo>
                  <a:pt x="1467988" y="137868"/>
                  <a:pt x="1486626" y="144975"/>
                  <a:pt x="1473723" y="143554"/>
                </a:cubicBezTo>
                <a:cubicBezTo>
                  <a:pt x="1453653" y="133604"/>
                  <a:pt x="1430715" y="125076"/>
                  <a:pt x="1406345" y="115128"/>
                </a:cubicBezTo>
                <a:cubicBezTo>
                  <a:pt x="1393442" y="109442"/>
                  <a:pt x="1380541" y="105178"/>
                  <a:pt x="1367638" y="100914"/>
                </a:cubicBezTo>
                <a:cubicBezTo>
                  <a:pt x="1354736" y="95229"/>
                  <a:pt x="1341833" y="90964"/>
                  <a:pt x="1327497" y="88122"/>
                </a:cubicBezTo>
                <a:cubicBezTo>
                  <a:pt x="1271588" y="72488"/>
                  <a:pt x="1211378" y="66802"/>
                  <a:pt x="1158335" y="71065"/>
                </a:cubicBezTo>
                <a:cubicBezTo>
                  <a:pt x="1154035" y="61117"/>
                  <a:pt x="1129663" y="55431"/>
                  <a:pt x="1098124" y="55431"/>
                </a:cubicBezTo>
                <a:cubicBezTo>
                  <a:pt x="1082355" y="55431"/>
                  <a:pt x="1065153" y="56853"/>
                  <a:pt x="1047949" y="56853"/>
                </a:cubicBezTo>
                <a:cubicBezTo>
                  <a:pt x="1030747" y="58274"/>
                  <a:pt x="1014976" y="58274"/>
                  <a:pt x="999208" y="58274"/>
                </a:cubicBezTo>
                <a:cubicBezTo>
                  <a:pt x="987739" y="73908"/>
                  <a:pt x="1033614" y="61117"/>
                  <a:pt x="1050817" y="68224"/>
                </a:cubicBezTo>
                <a:cubicBezTo>
                  <a:pt x="1017843" y="71065"/>
                  <a:pt x="1046515" y="85279"/>
                  <a:pt x="993473" y="83859"/>
                </a:cubicBezTo>
                <a:cubicBezTo>
                  <a:pt x="996341" y="85279"/>
                  <a:pt x="994906" y="86700"/>
                  <a:pt x="1006375" y="85279"/>
                </a:cubicBezTo>
                <a:cubicBezTo>
                  <a:pt x="974836" y="92386"/>
                  <a:pt x="1010676" y="68224"/>
                  <a:pt x="961935" y="82436"/>
                </a:cubicBezTo>
                <a:lnTo>
                  <a:pt x="961935" y="92386"/>
                </a:lnTo>
                <a:cubicBezTo>
                  <a:pt x="951899" y="89543"/>
                  <a:pt x="940430" y="88122"/>
                  <a:pt x="928961" y="86700"/>
                </a:cubicBezTo>
                <a:cubicBezTo>
                  <a:pt x="830045" y="119392"/>
                  <a:pt x="744030" y="147818"/>
                  <a:pt x="666617" y="198986"/>
                </a:cubicBezTo>
                <a:cubicBezTo>
                  <a:pt x="660882" y="198986"/>
                  <a:pt x="660882" y="193300"/>
                  <a:pt x="669484" y="186195"/>
                </a:cubicBezTo>
                <a:cubicBezTo>
                  <a:pt x="650846" y="194722"/>
                  <a:pt x="629343" y="203250"/>
                  <a:pt x="607839" y="211778"/>
                </a:cubicBezTo>
                <a:cubicBezTo>
                  <a:pt x="586336" y="220306"/>
                  <a:pt x="563399" y="231676"/>
                  <a:pt x="546196" y="248732"/>
                </a:cubicBezTo>
                <a:cubicBezTo>
                  <a:pt x="550496" y="248732"/>
                  <a:pt x="554797" y="247311"/>
                  <a:pt x="559097" y="245890"/>
                </a:cubicBezTo>
                <a:cubicBezTo>
                  <a:pt x="528993" y="270053"/>
                  <a:pt x="511790" y="277158"/>
                  <a:pt x="491719" y="285687"/>
                </a:cubicBezTo>
                <a:cubicBezTo>
                  <a:pt x="471649" y="294215"/>
                  <a:pt x="448712" y="302743"/>
                  <a:pt x="411439" y="328326"/>
                </a:cubicBezTo>
                <a:cubicBezTo>
                  <a:pt x="418606" y="321221"/>
                  <a:pt x="432942" y="312691"/>
                  <a:pt x="445845" y="304164"/>
                </a:cubicBezTo>
                <a:cubicBezTo>
                  <a:pt x="458746" y="295636"/>
                  <a:pt x="468782" y="287108"/>
                  <a:pt x="467348" y="281424"/>
                </a:cubicBezTo>
                <a:lnTo>
                  <a:pt x="461537" y="282944"/>
                </a:lnTo>
                <a:lnTo>
                  <a:pt x="474517" y="275737"/>
                </a:lnTo>
                <a:cubicBezTo>
                  <a:pt x="468782" y="278580"/>
                  <a:pt x="464481" y="278580"/>
                  <a:pt x="461614" y="277158"/>
                </a:cubicBezTo>
                <a:cubicBezTo>
                  <a:pt x="483118" y="267210"/>
                  <a:pt x="508923" y="250154"/>
                  <a:pt x="539027" y="234519"/>
                </a:cubicBezTo>
                <a:lnTo>
                  <a:pt x="500321" y="261525"/>
                </a:lnTo>
                <a:cubicBezTo>
                  <a:pt x="511790" y="261525"/>
                  <a:pt x="527558" y="250154"/>
                  <a:pt x="543329" y="238783"/>
                </a:cubicBezTo>
                <a:cubicBezTo>
                  <a:pt x="559097" y="227412"/>
                  <a:pt x="574867" y="216042"/>
                  <a:pt x="583469" y="213199"/>
                </a:cubicBezTo>
                <a:cubicBezTo>
                  <a:pt x="576300" y="203250"/>
                  <a:pt x="551930" y="218885"/>
                  <a:pt x="572000" y="196143"/>
                </a:cubicBezTo>
                <a:cubicBezTo>
                  <a:pt x="603539" y="173401"/>
                  <a:pt x="616440" y="171981"/>
                  <a:pt x="627909" y="170560"/>
                </a:cubicBezTo>
                <a:cubicBezTo>
                  <a:pt x="635078" y="170560"/>
                  <a:pt x="640812" y="170560"/>
                  <a:pt x="649414" y="169138"/>
                </a:cubicBezTo>
                <a:cubicBezTo>
                  <a:pt x="658015" y="169138"/>
                  <a:pt x="670917" y="166294"/>
                  <a:pt x="688120" y="160610"/>
                </a:cubicBezTo>
                <a:lnTo>
                  <a:pt x="678085" y="170560"/>
                </a:lnTo>
                <a:cubicBezTo>
                  <a:pt x="688120" y="166294"/>
                  <a:pt x="699588" y="164874"/>
                  <a:pt x="711057" y="162031"/>
                </a:cubicBezTo>
                <a:cubicBezTo>
                  <a:pt x="722525" y="159189"/>
                  <a:pt x="735429" y="154925"/>
                  <a:pt x="748330" y="143554"/>
                </a:cubicBezTo>
                <a:cubicBezTo>
                  <a:pt x="744030" y="136447"/>
                  <a:pt x="721093" y="147818"/>
                  <a:pt x="706757" y="149239"/>
                </a:cubicBezTo>
                <a:cubicBezTo>
                  <a:pt x="711057" y="142132"/>
                  <a:pt x="751197" y="144975"/>
                  <a:pt x="771267" y="127920"/>
                </a:cubicBezTo>
                <a:cubicBezTo>
                  <a:pt x="746897" y="125076"/>
                  <a:pt x="692421" y="144975"/>
                  <a:pt x="658015" y="163453"/>
                </a:cubicBezTo>
                <a:cubicBezTo>
                  <a:pt x="660882" y="159189"/>
                  <a:pt x="659448" y="154925"/>
                  <a:pt x="652281" y="153503"/>
                </a:cubicBezTo>
                <a:cubicBezTo>
                  <a:pt x="706757" y="130763"/>
                  <a:pt x="765533" y="112285"/>
                  <a:pt x="822876" y="95229"/>
                </a:cubicBezTo>
                <a:cubicBezTo>
                  <a:pt x="881654" y="79595"/>
                  <a:pt x="938997" y="65381"/>
                  <a:pt x="994906" y="51167"/>
                </a:cubicBezTo>
                <a:cubicBezTo>
                  <a:pt x="963367" y="49746"/>
                  <a:pt x="970536" y="48325"/>
                  <a:pt x="982005" y="45482"/>
                </a:cubicBezTo>
                <a:cubicBezTo>
                  <a:pt x="993473" y="42639"/>
                  <a:pt x="1012109" y="39797"/>
                  <a:pt x="1003508" y="32691"/>
                </a:cubicBezTo>
                <a:cubicBezTo>
                  <a:pt x="1014976" y="42639"/>
                  <a:pt x="1047949" y="24163"/>
                  <a:pt x="1080921" y="27004"/>
                </a:cubicBezTo>
                <a:cubicBezTo>
                  <a:pt x="1086655" y="19899"/>
                  <a:pt x="1069453" y="18477"/>
                  <a:pt x="1055117" y="18477"/>
                </a:cubicBezTo>
                <a:cubicBezTo>
                  <a:pt x="1039348" y="18477"/>
                  <a:pt x="1026445" y="18477"/>
                  <a:pt x="1039348" y="12792"/>
                </a:cubicBezTo>
                <a:cubicBezTo>
                  <a:pt x="1055117" y="11370"/>
                  <a:pt x="1072320" y="12792"/>
                  <a:pt x="1089523" y="12792"/>
                </a:cubicBezTo>
                <a:cubicBezTo>
                  <a:pt x="1106726" y="12792"/>
                  <a:pt x="1126796" y="14213"/>
                  <a:pt x="1145433" y="17056"/>
                </a:cubicBezTo>
                <a:cubicBezTo>
                  <a:pt x="1154035" y="18477"/>
                  <a:pt x="1164069" y="18477"/>
                  <a:pt x="1174105" y="19899"/>
                </a:cubicBezTo>
                <a:cubicBezTo>
                  <a:pt x="1184139" y="21320"/>
                  <a:pt x="1194175" y="22740"/>
                  <a:pt x="1204209" y="24163"/>
                </a:cubicBezTo>
                <a:cubicBezTo>
                  <a:pt x="1214245" y="25584"/>
                  <a:pt x="1224279" y="27004"/>
                  <a:pt x="1234315" y="27004"/>
                </a:cubicBezTo>
                <a:cubicBezTo>
                  <a:pt x="1244349" y="28427"/>
                  <a:pt x="1254385" y="29847"/>
                  <a:pt x="1264420" y="29847"/>
                </a:cubicBezTo>
                <a:cubicBezTo>
                  <a:pt x="1260120" y="24163"/>
                  <a:pt x="1241482" y="21320"/>
                  <a:pt x="1238615" y="18477"/>
                </a:cubicBezTo>
                <a:cubicBezTo>
                  <a:pt x="1251518" y="21320"/>
                  <a:pt x="1264420" y="25584"/>
                  <a:pt x="1278755" y="29847"/>
                </a:cubicBezTo>
                <a:cubicBezTo>
                  <a:pt x="1284490" y="32691"/>
                  <a:pt x="1291659" y="34111"/>
                  <a:pt x="1298826" y="36954"/>
                </a:cubicBezTo>
                <a:cubicBezTo>
                  <a:pt x="1305994" y="39797"/>
                  <a:pt x="1311729" y="42639"/>
                  <a:pt x="1318896" y="45482"/>
                </a:cubicBezTo>
                <a:cubicBezTo>
                  <a:pt x="1331799" y="49746"/>
                  <a:pt x="1344700" y="54010"/>
                  <a:pt x="1356169" y="56853"/>
                </a:cubicBezTo>
                <a:cubicBezTo>
                  <a:pt x="1367638" y="61117"/>
                  <a:pt x="1377673" y="62538"/>
                  <a:pt x="1387708" y="59696"/>
                </a:cubicBezTo>
                <a:cubicBezTo>
                  <a:pt x="1376239" y="54010"/>
                  <a:pt x="1364770" y="45482"/>
                  <a:pt x="1351869" y="39797"/>
                </a:cubicBezTo>
                <a:cubicBezTo>
                  <a:pt x="1338966" y="34111"/>
                  <a:pt x="1326065" y="27004"/>
                  <a:pt x="1313161" y="21320"/>
                </a:cubicBezTo>
                <a:cubicBezTo>
                  <a:pt x="1318896" y="22740"/>
                  <a:pt x="1328932" y="22740"/>
                  <a:pt x="1343267" y="22740"/>
                </a:cubicBezTo>
                <a:close/>
                <a:moveTo>
                  <a:pt x="1250083" y="0"/>
                </a:moveTo>
                <a:cubicBezTo>
                  <a:pt x="1285924" y="0"/>
                  <a:pt x="1287356" y="9950"/>
                  <a:pt x="1295958" y="15634"/>
                </a:cubicBezTo>
                <a:cubicBezTo>
                  <a:pt x="1278755" y="9950"/>
                  <a:pt x="1262986" y="4264"/>
                  <a:pt x="1250083" y="0"/>
                </a:cubicBezTo>
                <a:close/>
              </a:path>
            </a:pathLst>
          </a:custGeom>
          <a:solidFill>
            <a:srgbClr val="F7B204"/>
          </a:solidFill>
          <a:ln w="9525" cap="flat">
            <a:noFill/>
            <a:prstDash val="solid"/>
            <a:miter/>
          </a:ln>
        </p:spPr>
        <p:txBody>
          <a:bodyPr wrap="square" rtlCol="0" anchor="ctr">
            <a:noAutofit/>
          </a:bodyPr>
          <a:lstStyle/>
          <a:p>
            <a:pPr marL="0" marR="0" lvl="0" indent="0" defTabSz="91421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73A4A"/>
              </a:solidFill>
              <a:effectLst/>
              <a:uLnTx/>
              <a:uFillTx/>
              <a:latin typeface="Jura" pitchFamily="2" charset="0"/>
            </a:endParaRPr>
          </a:p>
        </p:txBody>
      </p:sp>
      <p:sp>
        <p:nvSpPr>
          <p:cNvPr id="10" name="TextBox 9">
            <a:extLst>
              <a:ext uri="{FF2B5EF4-FFF2-40B4-BE49-F238E27FC236}">
                <a16:creationId xmlns:a16="http://schemas.microsoft.com/office/drawing/2014/main" id="{FCF6F9F0-09AE-CEED-0948-4D815CEBC2D4}"/>
              </a:ext>
            </a:extLst>
          </p:cNvPr>
          <p:cNvSpPr txBox="1"/>
          <p:nvPr/>
        </p:nvSpPr>
        <p:spPr>
          <a:xfrm>
            <a:off x="5470938" y="654667"/>
            <a:ext cx="3914438" cy="830997"/>
          </a:xfrm>
          <a:prstGeom prst="rect">
            <a:avLst/>
          </a:prstGeom>
          <a:noFill/>
        </p:spPr>
        <p:txBody>
          <a:bodyPr wrap="square" rtlCol="0">
            <a:spAutoFit/>
          </a:bodyPr>
          <a:lstStyle/>
          <a:p>
            <a:r>
              <a:rPr lang="en-US" sz="2400" b="1" dirty="0">
                <a:latin typeface="Century Gothic" panose="020B0502020202020204" pitchFamily="34" charset="0"/>
              </a:rPr>
              <a:t>Cyber bullying and harassment explained:</a:t>
            </a:r>
          </a:p>
        </p:txBody>
      </p:sp>
      <p:pic>
        <p:nvPicPr>
          <p:cNvPr id="11" name="Picture 10" descr="A black background with blue text&#10;&#10;Description automatically generated">
            <a:extLst>
              <a:ext uri="{FF2B5EF4-FFF2-40B4-BE49-F238E27FC236}">
                <a16:creationId xmlns:a16="http://schemas.microsoft.com/office/drawing/2014/main" id="{ECE0693D-74F2-B7E6-1509-E9F0D98987D3}"/>
              </a:ext>
            </a:extLst>
          </p:cNvPr>
          <p:cNvPicPr>
            <a:picLocks noChangeAspect="1"/>
          </p:cNvPicPr>
          <p:nvPr/>
        </p:nvPicPr>
        <p:blipFill>
          <a:blip r:embed="rId3"/>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362933308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Placeholder 28" descr="A picture containing person, dark, ocean floor&#10;&#10;Description automatically generated">
            <a:extLst>
              <a:ext uri="{FF2B5EF4-FFF2-40B4-BE49-F238E27FC236}">
                <a16:creationId xmlns:a16="http://schemas.microsoft.com/office/drawing/2014/main" id="{5F4FDD20-A4E6-688A-2EDD-DBC5C230917D}"/>
              </a:ext>
            </a:extLst>
          </p:cNvPr>
          <p:cNvPicPr>
            <a:picLocks noGrp="1" noChangeAspect="1"/>
          </p:cNvPicPr>
          <p:nvPr>
            <p:ph type="pic" sz="quarter" idx="26"/>
          </p:nvPr>
        </p:nvPicPr>
        <p:blipFill>
          <a:blip r:embed="rId2">
            <a:extLst>
              <a:ext uri="{28A0092B-C50C-407E-A947-70E740481C1C}">
                <a14:useLocalDpi xmlns:a14="http://schemas.microsoft.com/office/drawing/2010/main" val="0"/>
              </a:ext>
            </a:extLst>
          </a:blip>
          <a:srcRect l="16827" r="16827"/>
          <a:stretch>
            <a:fillRect/>
          </a:stretch>
        </p:blipFill>
        <p:spPr/>
      </p:pic>
      <p:pic>
        <p:nvPicPr>
          <p:cNvPr id="23" name="Picture Placeholder 22" descr="A person typing on a computer&#10;&#10;Description automatically generated with medium confidence">
            <a:extLst>
              <a:ext uri="{FF2B5EF4-FFF2-40B4-BE49-F238E27FC236}">
                <a16:creationId xmlns:a16="http://schemas.microsoft.com/office/drawing/2014/main" id="{8010B382-A69F-CF80-7C88-17086263F8E5}"/>
              </a:ext>
            </a:extLst>
          </p:cNvPr>
          <p:cNvPicPr>
            <a:picLocks noGrp="1" noChangeAspect="1"/>
          </p:cNvPicPr>
          <p:nvPr>
            <p:ph type="pic" sz="quarter" idx="25"/>
          </p:nvPr>
        </p:nvPicPr>
        <p:blipFill>
          <a:blip r:embed="rId3">
            <a:extLst>
              <a:ext uri="{28A0092B-C50C-407E-A947-70E740481C1C}">
                <a14:useLocalDpi xmlns:a14="http://schemas.microsoft.com/office/drawing/2010/main" val="0"/>
              </a:ext>
            </a:extLst>
          </a:blip>
          <a:srcRect l="16850" r="16850"/>
          <a:stretch>
            <a:fillRect/>
          </a:stretch>
        </p:blipFill>
        <p:spPr>
          <a:xfrm>
            <a:off x="4952715" y="3851418"/>
            <a:ext cx="2228835" cy="2290248"/>
          </a:xfrm>
        </p:spPr>
      </p:pic>
      <p:pic>
        <p:nvPicPr>
          <p:cNvPr id="18" name="Picture Placeholder 17" descr="A picture containing red, dark&#10;&#10;Description automatically generated">
            <a:extLst>
              <a:ext uri="{FF2B5EF4-FFF2-40B4-BE49-F238E27FC236}">
                <a16:creationId xmlns:a16="http://schemas.microsoft.com/office/drawing/2014/main" id="{1C1BCAE1-87B6-120E-762B-89B6858C27C7}"/>
              </a:ext>
            </a:extLst>
          </p:cNvPr>
          <p:cNvPicPr>
            <a:picLocks noGrp="1" noChangeAspect="1"/>
          </p:cNvPicPr>
          <p:nvPr>
            <p:ph type="pic" sz="quarter" idx="24"/>
          </p:nvPr>
        </p:nvPicPr>
        <p:blipFill>
          <a:blip r:embed="rId4">
            <a:extLst>
              <a:ext uri="{28A0092B-C50C-407E-A947-70E740481C1C}">
                <a14:useLocalDpi xmlns:a14="http://schemas.microsoft.com/office/drawing/2010/main" val="0"/>
              </a:ext>
            </a:extLst>
          </a:blip>
          <a:srcRect l="16827" r="16827"/>
          <a:stretch>
            <a:fillRect/>
          </a:stretch>
        </p:blipFill>
        <p:spPr/>
      </p:pic>
      <p:grpSp>
        <p:nvGrpSpPr>
          <p:cNvPr id="2" name="Group 1">
            <a:extLst>
              <a:ext uri="{FF2B5EF4-FFF2-40B4-BE49-F238E27FC236}">
                <a16:creationId xmlns:a16="http://schemas.microsoft.com/office/drawing/2014/main" id="{259DD47B-D79F-E320-4810-30564508BB0A}"/>
              </a:ext>
            </a:extLst>
          </p:cNvPr>
          <p:cNvGrpSpPr/>
          <p:nvPr/>
        </p:nvGrpSpPr>
        <p:grpSpPr>
          <a:xfrm rot="17301622">
            <a:off x="-732506" y="4238699"/>
            <a:ext cx="1891792" cy="4108589"/>
            <a:chOff x="21241899" y="-1822448"/>
            <a:chExt cx="3783584" cy="8217177"/>
          </a:xfrm>
          <a:solidFill>
            <a:schemeClr val="accent6"/>
          </a:solidFill>
        </p:grpSpPr>
        <p:sp>
          <p:nvSpPr>
            <p:cNvPr id="3" name="Freeform 2">
              <a:extLst>
                <a:ext uri="{FF2B5EF4-FFF2-40B4-BE49-F238E27FC236}">
                  <a16:creationId xmlns:a16="http://schemas.microsoft.com/office/drawing/2014/main" id="{3EB25ED1-634E-E2CE-16F6-170342689EA9}"/>
                </a:ext>
              </a:extLst>
            </p:cNvPr>
            <p:cNvSpPr/>
            <p:nvPr/>
          </p:nvSpPr>
          <p:spPr>
            <a:xfrm>
              <a:off x="21977786" y="-1253241"/>
              <a:ext cx="2363372" cy="7164561"/>
            </a:xfrm>
            <a:custGeom>
              <a:avLst/>
              <a:gdLst>
                <a:gd name="connsiteX0" fmla="*/ 1846263 w 2363372"/>
                <a:gd name="connsiteY0" fmla="*/ 4172409 h 7164561"/>
                <a:gd name="connsiteX1" fmla="*/ 1647999 w 2363372"/>
                <a:gd name="connsiteY1" fmla="*/ 3315490 h 7164561"/>
                <a:gd name="connsiteX2" fmla="*/ 1621184 w 2363372"/>
                <a:gd name="connsiteY2" fmla="*/ 2367357 h 7164561"/>
                <a:gd name="connsiteX3" fmla="*/ 1757544 w 2363372"/>
                <a:gd name="connsiteY3" fmla="*/ 1448073 h 7164561"/>
                <a:gd name="connsiteX4" fmla="*/ 1791681 w 2363372"/>
                <a:gd name="connsiteY4" fmla="*/ 620290 h 7164561"/>
                <a:gd name="connsiteX5" fmla="*/ 1372617 w 2363372"/>
                <a:gd name="connsiteY5" fmla="*/ 17780 h 7164561"/>
                <a:gd name="connsiteX6" fmla="*/ 981510 w 2363372"/>
                <a:gd name="connsiteY6" fmla="*/ 20161 h 7164561"/>
                <a:gd name="connsiteX7" fmla="*/ 574618 w 2363372"/>
                <a:gd name="connsiteY7" fmla="*/ 146794 h 7164561"/>
                <a:gd name="connsiteX8" fmla="*/ 123414 w 2363372"/>
                <a:gd name="connsiteY8" fmla="*/ 681702 h 7164561"/>
                <a:gd name="connsiteX9" fmla="*/ 2459 w 2363372"/>
                <a:gd name="connsiteY9" fmla="*/ 1515960 h 7164561"/>
                <a:gd name="connsiteX10" fmla="*/ 38403 w 2363372"/>
                <a:gd name="connsiteY10" fmla="*/ 1974126 h 7164561"/>
                <a:gd name="connsiteX11" fmla="*/ 32888 w 2363372"/>
                <a:gd name="connsiteY11" fmla="*/ 2062675 h 7164561"/>
                <a:gd name="connsiteX12" fmla="*/ 44489 w 2363372"/>
                <a:gd name="connsiteY12" fmla="*/ 2259957 h 7164561"/>
                <a:gd name="connsiteX13" fmla="*/ 32888 w 2363372"/>
                <a:gd name="connsiteY13" fmla="*/ 2742116 h 7164561"/>
                <a:gd name="connsiteX14" fmla="*/ 174858 w 2363372"/>
                <a:gd name="connsiteY14" fmla="*/ 3613317 h 7164561"/>
                <a:gd name="connsiteX15" fmla="*/ 438829 w 2363372"/>
                <a:gd name="connsiteY15" fmla="*/ 4490326 h 7164561"/>
                <a:gd name="connsiteX16" fmla="*/ 523650 w 2363372"/>
                <a:gd name="connsiteY16" fmla="*/ 4952015 h 7164561"/>
                <a:gd name="connsiteX17" fmla="*/ 466595 w 2363372"/>
                <a:gd name="connsiteY17" fmla="*/ 5385997 h 7164561"/>
                <a:gd name="connsiteX18" fmla="*/ 294767 w 2363372"/>
                <a:gd name="connsiteY18" fmla="*/ 5793795 h 7164561"/>
                <a:gd name="connsiteX19" fmla="*/ 92034 w 2363372"/>
                <a:gd name="connsiteY19" fmla="*/ 6149416 h 7164561"/>
                <a:gd name="connsiteX20" fmla="*/ 106488 w 2363372"/>
                <a:gd name="connsiteY20" fmla="*/ 6560547 h 7164561"/>
                <a:gd name="connsiteX21" fmla="*/ 258633 w 2363372"/>
                <a:gd name="connsiteY21" fmla="*/ 6882367 h 7164561"/>
                <a:gd name="connsiteX22" fmla="*/ 506629 w 2363372"/>
                <a:gd name="connsiteY22" fmla="*/ 7106214 h 7164561"/>
                <a:gd name="connsiteX23" fmla="*/ 903916 w 2363372"/>
                <a:gd name="connsiteY23" fmla="*/ 7163342 h 7164561"/>
                <a:gd name="connsiteX24" fmla="*/ 1738240 w 2363372"/>
                <a:gd name="connsiteY24" fmla="*/ 7042992 h 7164561"/>
                <a:gd name="connsiteX25" fmla="*/ 2265136 w 2363372"/>
                <a:gd name="connsiteY25" fmla="*/ 6666995 h 7164561"/>
                <a:gd name="connsiteX26" fmla="*/ 2322856 w 2363372"/>
                <a:gd name="connsiteY26" fmla="*/ 5871394 h 7164561"/>
                <a:gd name="connsiteX27" fmla="*/ 1846263 w 2363372"/>
                <a:gd name="connsiteY27" fmla="*/ 4172409 h 7164561"/>
                <a:gd name="connsiteX28" fmla="*/ 2333601 w 2363372"/>
                <a:gd name="connsiteY28" fmla="*/ 6278144 h 7164561"/>
                <a:gd name="connsiteX29" fmla="*/ 2229668 w 2363372"/>
                <a:gd name="connsiteY29" fmla="*/ 6669661 h 7164561"/>
                <a:gd name="connsiteX30" fmla="*/ 1987282 w 2363372"/>
                <a:gd name="connsiteY30" fmla="*/ 6900553 h 7164561"/>
                <a:gd name="connsiteX31" fmla="*/ 1293978 w 2363372"/>
                <a:gd name="connsiteY31" fmla="*/ 7105357 h 7164561"/>
                <a:gd name="connsiteX32" fmla="*/ 835451 w 2363372"/>
                <a:gd name="connsiteY32" fmla="*/ 7135920 h 7164561"/>
                <a:gd name="connsiteX33" fmla="*/ 446817 w 2363372"/>
                <a:gd name="connsiteY33" fmla="*/ 7037851 h 7164561"/>
                <a:gd name="connsiteX34" fmla="*/ 222974 w 2363372"/>
                <a:gd name="connsiteY34" fmla="*/ 6768873 h 7164561"/>
                <a:gd name="connsiteX35" fmla="*/ 96884 w 2363372"/>
                <a:gd name="connsiteY35" fmla="*/ 6408491 h 7164561"/>
                <a:gd name="connsiteX36" fmla="*/ 110767 w 2363372"/>
                <a:gd name="connsiteY36" fmla="*/ 6179218 h 7164561"/>
                <a:gd name="connsiteX37" fmla="*/ 210897 w 2363372"/>
                <a:gd name="connsiteY37" fmla="*/ 5991553 h 7164561"/>
                <a:gd name="connsiteX38" fmla="*/ 408210 w 2363372"/>
                <a:gd name="connsiteY38" fmla="*/ 5626600 h 7164561"/>
                <a:gd name="connsiteX39" fmla="*/ 541812 w 2363372"/>
                <a:gd name="connsiteY39" fmla="*/ 4830618 h 7164561"/>
                <a:gd name="connsiteX40" fmla="*/ 316067 w 2363372"/>
                <a:gd name="connsiteY40" fmla="*/ 3987029 h 7164561"/>
                <a:gd name="connsiteX41" fmla="*/ 97359 w 2363372"/>
                <a:gd name="connsiteY41" fmla="*/ 3136680 h 7164561"/>
                <a:gd name="connsiteX42" fmla="*/ 61510 w 2363372"/>
                <a:gd name="connsiteY42" fmla="*/ 2693748 h 7164561"/>
                <a:gd name="connsiteX43" fmla="*/ 72541 w 2363372"/>
                <a:gd name="connsiteY43" fmla="*/ 2224823 h 7164561"/>
                <a:gd name="connsiteX44" fmla="*/ 61700 w 2363372"/>
                <a:gd name="connsiteY44" fmla="*/ 2060199 h 7164561"/>
                <a:gd name="connsiteX45" fmla="*/ 66740 w 2363372"/>
                <a:gd name="connsiteY45" fmla="*/ 1978601 h 7164561"/>
                <a:gd name="connsiteX46" fmla="*/ 66740 w 2363372"/>
                <a:gd name="connsiteY46" fmla="*/ 1973936 h 7164561"/>
                <a:gd name="connsiteX47" fmla="*/ 66265 w 2363372"/>
                <a:gd name="connsiteY47" fmla="*/ 1969461 h 7164561"/>
                <a:gd name="connsiteX48" fmla="*/ 339079 w 2363372"/>
                <a:gd name="connsiteY48" fmla="*/ 378829 h 7164561"/>
                <a:gd name="connsiteX49" fmla="*/ 625777 w 2363372"/>
                <a:gd name="connsiteY49" fmla="*/ 152221 h 7164561"/>
                <a:gd name="connsiteX50" fmla="*/ 1048644 w 2363372"/>
                <a:gd name="connsiteY50" fmla="*/ 40251 h 7164561"/>
                <a:gd name="connsiteX51" fmla="*/ 1448595 w 2363372"/>
                <a:gd name="connsiteY51" fmla="*/ 74718 h 7164561"/>
                <a:gd name="connsiteX52" fmla="*/ 1694974 w 2363372"/>
                <a:gd name="connsiteY52" fmla="*/ 380828 h 7164561"/>
                <a:gd name="connsiteX53" fmla="*/ 1766387 w 2363372"/>
                <a:gd name="connsiteY53" fmla="*/ 1192521 h 7164561"/>
                <a:gd name="connsiteX54" fmla="*/ 1625938 w 2363372"/>
                <a:gd name="connsiteY54" fmla="*/ 2052963 h 7164561"/>
                <a:gd name="connsiteX55" fmla="*/ 1584479 w 2363372"/>
                <a:gd name="connsiteY55" fmla="*/ 2963296 h 7164561"/>
                <a:gd name="connsiteX56" fmla="*/ 1716750 w 2363372"/>
                <a:gd name="connsiteY56" fmla="*/ 3807647 h 7164561"/>
                <a:gd name="connsiteX57" fmla="*/ 2201711 w 2363372"/>
                <a:gd name="connsiteY57" fmla="*/ 5445314 h 7164561"/>
                <a:gd name="connsiteX58" fmla="*/ 2291572 w 2363372"/>
                <a:gd name="connsiteY58" fmla="*/ 5859873 h 7164561"/>
                <a:gd name="connsiteX59" fmla="*/ 2333601 w 2363372"/>
                <a:gd name="connsiteY59" fmla="*/ 6278144 h 716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363372" h="7164561">
                  <a:moveTo>
                    <a:pt x="1846263" y="4172409"/>
                  </a:moveTo>
                  <a:cubicBezTo>
                    <a:pt x="1763059" y="3891244"/>
                    <a:pt x="1690219" y="3606176"/>
                    <a:pt x="1647999" y="3315490"/>
                  </a:cubicBezTo>
                  <a:cubicBezTo>
                    <a:pt x="1602546" y="3001762"/>
                    <a:pt x="1597031" y="2683179"/>
                    <a:pt x="1621184" y="2367357"/>
                  </a:cubicBezTo>
                  <a:cubicBezTo>
                    <a:pt x="1644956" y="2057247"/>
                    <a:pt x="1705624" y="1754184"/>
                    <a:pt x="1757544" y="1448073"/>
                  </a:cubicBezTo>
                  <a:cubicBezTo>
                    <a:pt x="1803853" y="1175859"/>
                    <a:pt x="1838941" y="894980"/>
                    <a:pt x="1791681" y="620290"/>
                  </a:cubicBezTo>
                  <a:cubicBezTo>
                    <a:pt x="1749936" y="377591"/>
                    <a:pt x="1638110" y="82145"/>
                    <a:pt x="1372617" y="17780"/>
                  </a:cubicBezTo>
                  <a:cubicBezTo>
                    <a:pt x="1245481" y="-13069"/>
                    <a:pt x="1109312" y="1880"/>
                    <a:pt x="981510" y="20161"/>
                  </a:cubicBezTo>
                  <a:cubicBezTo>
                    <a:pt x="840396" y="40441"/>
                    <a:pt x="699947" y="77289"/>
                    <a:pt x="574618" y="146794"/>
                  </a:cubicBezTo>
                  <a:cubicBezTo>
                    <a:pt x="365419" y="263240"/>
                    <a:pt x="214796" y="463093"/>
                    <a:pt x="123414" y="681702"/>
                  </a:cubicBezTo>
                  <a:cubicBezTo>
                    <a:pt x="13394" y="944681"/>
                    <a:pt x="-8286" y="1233368"/>
                    <a:pt x="2459" y="1515960"/>
                  </a:cubicBezTo>
                  <a:cubicBezTo>
                    <a:pt x="8260" y="1669063"/>
                    <a:pt x="23284" y="1821690"/>
                    <a:pt x="38403" y="1974126"/>
                  </a:cubicBezTo>
                  <a:cubicBezTo>
                    <a:pt x="36501" y="2003547"/>
                    <a:pt x="33554" y="2033159"/>
                    <a:pt x="32888" y="2062675"/>
                  </a:cubicBezTo>
                  <a:cubicBezTo>
                    <a:pt x="31366" y="2127705"/>
                    <a:pt x="43728" y="2194354"/>
                    <a:pt x="44489" y="2259957"/>
                  </a:cubicBezTo>
                  <a:cubicBezTo>
                    <a:pt x="46391" y="2420771"/>
                    <a:pt x="30796" y="2581206"/>
                    <a:pt x="32888" y="2742116"/>
                  </a:cubicBezTo>
                  <a:cubicBezTo>
                    <a:pt x="36596" y="3037753"/>
                    <a:pt x="96694" y="3329296"/>
                    <a:pt x="174858" y="3613317"/>
                  </a:cubicBezTo>
                  <a:cubicBezTo>
                    <a:pt x="255875" y="3907716"/>
                    <a:pt x="356671" y="4196308"/>
                    <a:pt x="438829" y="4490326"/>
                  </a:cubicBezTo>
                  <a:cubicBezTo>
                    <a:pt x="480954" y="4641143"/>
                    <a:pt x="517564" y="4795008"/>
                    <a:pt x="523650" y="4952015"/>
                  </a:cubicBezTo>
                  <a:cubicBezTo>
                    <a:pt x="528043" y="5098805"/>
                    <a:pt x="508778" y="5245348"/>
                    <a:pt x="466595" y="5385997"/>
                  </a:cubicBezTo>
                  <a:cubicBezTo>
                    <a:pt x="423976" y="5527664"/>
                    <a:pt x="366370" y="5664372"/>
                    <a:pt x="294767" y="5793795"/>
                  </a:cubicBezTo>
                  <a:cubicBezTo>
                    <a:pt x="230201" y="5912906"/>
                    <a:pt x="142622" y="6023449"/>
                    <a:pt x="92034" y="6149416"/>
                  </a:cubicBezTo>
                  <a:cubicBezTo>
                    <a:pt x="37547" y="6284809"/>
                    <a:pt x="63507" y="6425535"/>
                    <a:pt x="106488" y="6560547"/>
                  </a:cubicBezTo>
                  <a:cubicBezTo>
                    <a:pt x="142337" y="6673660"/>
                    <a:pt x="190738" y="6784488"/>
                    <a:pt x="258633" y="6882367"/>
                  </a:cubicBezTo>
                  <a:cubicBezTo>
                    <a:pt x="322533" y="6974820"/>
                    <a:pt x="404787" y="7056703"/>
                    <a:pt x="506629" y="7106214"/>
                  </a:cubicBezTo>
                  <a:cubicBezTo>
                    <a:pt x="630246" y="7166293"/>
                    <a:pt x="769173" y="7166960"/>
                    <a:pt x="903916" y="7163342"/>
                  </a:cubicBezTo>
                  <a:cubicBezTo>
                    <a:pt x="1182341" y="7156105"/>
                    <a:pt x="1471797" y="7129065"/>
                    <a:pt x="1738240" y="7042992"/>
                  </a:cubicBezTo>
                  <a:cubicBezTo>
                    <a:pt x="1946203" y="6975676"/>
                    <a:pt x="2151694" y="6861135"/>
                    <a:pt x="2265136" y="6666995"/>
                  </a:cubicBezTo>
                  <a:cubicBezTo>
                    <a:pt x="2405300" y="6427153"/>
                    <a:pt x="2367168" y="6132468"/>
                    <a:pt x="2322856" y="5871394"/>
                  </a:cubicBezTo>
                  <a:cubicBezTo>
                    <a:pt x="2223582" y="5289736"/>
                    <a:pt x="2013052" y="4736071"/>
                    <a:pt x="1846263" y="4172409"/>
                  </a:cubicBezTo>
                  <a:close/>
                  <a:moveTo>
                    <a:pt x="2333601" y="6278144"/>
                  </a:moveTo>
                  <a:cubicBezTo>
                    <a:pt x="2331034" y="6415156"/>
                    <a:pt x="2303173" y="6552263"/>
                    <a:pt x="2229668" y="6669661"/>
                  </a:cubicBezTo>
                  <a:cubicBezTo>
                    <a:pt x="2169475" y="6765541"/>
                    <a:pt x="2083418" y="6842092"/>
                    <a:pt x="1987282" y="6900553"/>
                  </a:cubicBezTo>
                  <a:cubicBezTo>
                    <a:pt x="1779224" y="7027092"/>
                    <a:pt x="1532369" y="7075555"/>
                    <a:pt x="1293978" y="7105357"/>
                  </a:cubicBezTo>
                  <a:cubicBezTo>
                    <a:pt x="1141871" y="7124580"/>
                    <a:pt x="988766" y="7134787"/>
                    <a:pt x="835451" y="7135920"/>
                  </a:cubicBezTo>
                  <a:cubicBezTo>
                    <a:pt x="697000" y="7136682"/>
                    <a:pt x="562637" y="7119067"/>
                    <a:pt x="446817" y="7037851"/>
                  </a:cubicBezTo>
                  <a:cubicBezTo>
                    <a:pt x="350110" y="6970059"/>
                    <a:pt x="277746" y="6872370"/>
                    <a:pt x="222974" y="6768873"/>
                  </a:cubicBezTo>
                  <a:cubicBezTo>
                    <a:pt x="162661" y="6655960"/>
                    <a:pt x="120130" y="6534401"/>
                    <a:pt x="96884" y="6408491"/>
                  </a:cubicBezTo>
                  <a:cubicBezTo>
                    <a:pt x="83381" y="6331464"/>
                    <a:pt x="84617" y="6253484"/>
                    <a:pt x="110767" y="6179218"/>
                  </a:cubicBezTo>
                  <a:cubicBezTo>
                    <a:pt x="134349" y="6111998"/>
                    <a:pt x="173241" y="6051441"/>
                    <a:pt x="210897" y="5991553"/>
                  </a:cubicBezTo>
                  <a:cubicBezTo>
                    <a:pt x="285562" y="5874936"/>
                    <a:pt x="351508" y="5752948"/>
                    <a:pt x="408210" y="5626600"/>
                  </a:cubicBezTo>
                  <a:cubicBezTo>
                    <a:pt x="518325" y="5375428"/>
                    <a:pt x="576996" y="5104832"/>
                    <a:pt x="541812" y="4830618"/>
                  </a:cubicBezTo>
                  <a:cubicBezTo>
                    <a:pt x="504822" y="4542693"/>
                    <a:pt x="402029" y="4262957"/>
                    <a:pt x="316067" y="3987029"/>
                  </a:cubicBezTo>
                  <a:cubicBezTo>
                    <a:pt x="228964" y="3707673"/>
                    <a:pt x="143954" y="3426223"/>
                    <a:pt x="97359" y="3136680"/>
                  </a:cubicBezTo>
                  <a:cubicBezTo>
                    <a:pt x="73073" y="2990299"/>
                    <a:pt x="61081" y="2842138"/>
                    <a:pt x="61510" y="2693748"/>
                  </a:cubicBezTo>
                  <a:cubicBezTo>
                    <a:pt x="62461" y="2537408"/>
                    <a:pt x="77010" y="2381258"/>
                    <a:pt x="72541" y="2224823"/>
                  </a:cubicBezTo>
                  <a:cubicBezTo>
                    <a:pt x="71019" y="2170170"/>
                    <a:pt x="60559" y="2114566"/>
                    <a:pt x="61700" y="2060199"/>
                  </a:cubicBezTo>
                  <a:cubicBezTo>
                    <a:pt x="62271" y="2032968"/>
                    <a:pt x="64933" y="2005737"/>
                    <a:pt x="66740" y="1978601"/>
                  </a:cubicBezTo>
                  <a:cubicBezTo>
                    <a:pt x="67036" y="1977059"/>
                    <a:pt x="67036" y="1975478"/>
                    <a:pt x="66740" y="1973936"/>
                  </a:cubicBezTo>
                  <a:cubicBezTo>
                    <a:pt x="66838" y="1972431"/>
                    <a:pt x="66677" y="1970917"/>
                    <a:pt x="66265" y="1969461"/>
                  </a:cubicBezTo>
                  <a:cubicBezTo>
                    <a:pt x="13109" y="1433030"/>
                    <a:pt x="-36433" y="818809"/>
                    <a:pt x="339079" y="378829"/>
                  </a:cubicBezTo>
                  <a:cubicBezTo>
                    <a:pt x="418328" y="284622"/>
                    <a:pt x="515862" y="207526"/>
                    <a:pt x="625777" y="152221"/>
                  </a:cubicBezTo>
                  <a:cubicBezTo>
                    <a:pt x="757287" y="87000"/>
                    <a:pt x="903726" y="57008"/>
                    <a:pt x="1048644" y="40251"/>
                  </a:cubicBezTo>
                  <a:cubicBezTo>
                    <a:pt x="1180725" y="25397"/>
                    <a:pt x="1325167" y="15590"/>
                    <a:pt x="1448595" y="74718"/>
                  </a:cubicBezTo>
                  <a:cubicBezTo>
                    <a:pt x="1572022" y="133845"/>
                    <a:pt x="1645812" y="258384"/>
                    <a:pt x="1694974" y="380828"/>
                  </a:cubicBezTo>
                  <a:cubicBezTo>
                    <a:pt x="1798147" y="637904"/>
                    <a:pt x="1798242" y="920878"/>
                    <a:pt x="1766387" y="1192521"/>
                  </a:cubicBezTo>
                  <a:cubicBezTo>
                    <a:pt x="1732535" y="1481303"/>
                    <a:pt x="1664735" y="1764848"/>
                    <a:pt x="1625938" y="2052963"/>
                  </a:cubicBezTo>
                  <a:cubicBezTo>
                    <a:pt x="1585335" y="2354408"/>
                    <a:pt x="1568028" y="2659376"/>
                    <a:pt x="1584479" y="2963296"/>
                  </a:cubicBezTo>
                  <a:cubicBezTo>
                    <a:pt x="1599884" y="3248936"/>
                    <a:pt x="1648475" y="3530481"/>
                    <a:pt x="1716750" y="3807647"/>
                  </a:cubicBezTo>
                  <a:cubicBezTo>
                    <a:pt x="1853109" y="4360931"/>
                    <a:pt x="2060787" y="4893078"/>
                    <a:pt x="2201711" y="5445314"/>
                  </a:cubicBezTo>
                  <a:cubicBezTo>
                    <a:pt x="2236609" y="5582326"/>
                    <a:pt x="2267323" y="5720481"/>
                    <a:pt x="2291572" y="5859873"/>
                  </a:cubicBezTo>
                  <a:cubicBezTo>
                    <a:pt x="2315439" y="5997836"/>
                    <a:pt x="2336169" y="6137800"/>
                    <a:pt x="2333601" y="6278144"/>
                  </a:cubicBezTo>
                  <a:close/>
                </a:path>
              </a:pathLst>
            </a:custGeom>
            <a:grpFill/>
            <a:ln w="9501" cap="flat">
              <a:noFill/>
              <a:prstDash val="solid"/>
              <a:miter/>
            </a:ln>
          </p:spPr>
          <p:txBody>
            <a:bodyPr rtlCol="0" anchor="ctr"/>
            <a:lstStyle/>
            <a:p>
              <a:endParaRPr lang="en-US" sz="900">
                <a:latin typeface="Didact Gothic" panose="00000500000000000000" pitchFamily="2" charset="0"/>
              </a:endParaRPr>
            </a:p>
          </p:txBody>
        </p:sp>
        <p:sp>
          <p:nvSpPr>
            <p:cNvPr id="4" name="Freeform 3">
              <a:extLst>
                <a:ext uri="{FF2B5EF4-FFF2-40B4-BE49-F238E27FC236}">
                  <a16:creationId xmlns:a16="http://schemas.microsoft.com/office/drawing/2014/main" id="{2D6C8391-573D-16BD-0534-CC5000F47C15}"/>
                </a:ext>
              </a:extLst>
            </p:cNvPr>
            <p:cNvSpPr/>
            <p:nvPr/>
          </p:nvSpPr>
          <p:spPr>
            <a:xfrm>
              <a:off x="22159412" y="-948582"/>
              <a:ext cx="1529725" cy="6539659"/>
            </a:xfrm>
            <a:custGeom>
              <a:avLst/>
              <a:gdLst>
                <a:gd name="connsiteX0" fmla="*/ 1230929 w 1529725"/>
                <a:gd name="connsiteY0" fmla="*/ 3907739 h 6539659"/>
                <a:gd name="connsiteX1" fmla="*/ 1074885 w 1529725"/>
                <a:gd name="connsiteY1" fmla="*/ 3037490 h 6539659"/>
                <a:gd name="connsiteX2" fmla="*/ 1080591 w 1529725"/>
                <a:gd name="connsiteY2" fmla="*/ 2183428 h 6539659"/>
                <a:gd name="connsiteX3" fmla="*/ 1175681 w 1529725"/>
                <a:gd name="connsiteY3" fmla="*/ 1764489 h 6539659"/>
                <a:gd name="connsiteX4" fmla="*/ 1332200 w 1529725"/>
                <a:gd name="connsiteY4" fmla="*/ 1370688 h 6539659"/>
                <a:gd name="connsiteX5" fmla="*/ 1529703 w 1529725"/>
                <a:gd name="connsiteY5" fmla="*/ 629167 h 6539659"/>
                <a:gd name="connsiteX6" fmla="*/ 1465897 w 1529725"/>
                <a:gd name="connsiteY6" fmla="*/ 284686 h 6539659"/>
                <a:gd name="connsiteX7" fmla="*/ 1250518 w 1529725"/>
                <a:gd name="connsiteY7" fmla="*/ 33989 h 6539659"/>
                <a:gd name="connsiteX8" fmla="*/ 893453 w 1529725"/>
                <a:gd name="connsiteY8" fmla="*/ 10091 h 6539659"/>
                <a:gd name="connsiteX9" fmla="*/ 568529 w 1529725"/>
                <a:gd name="connsiteY9" fmla="*/ 103876 h 6539659"/>
                <a:gd name="connsiteX10" fmla="*/ 322245 w 1529725"/>
                <a:gd name="connsiteY10" fmla="*/ 332387 h 6539659"/>
                <a:gd name="connsiteX11" fmla="*/ 192256 w 1529725"/>
                <a:gd name="connsiteY11" fmla="*/ 659445 h 6539659"/>
                <a:gd name="connsiteX12" fmla="*/ 40111 w 1529725"/>
                <a:gd name="connsiteY12" fmla="*/ 1498654 h 6539659"/>
                <a:gd name="connsiteX13" fmla="*/ 2075 w 1529725"/>
                <a:gd name="connsiteY13" fmla="*/ 1925019 h 6539659"/>
                <a:gd name="connsiteX14" fmla="*/ 61697 w 1529725"/>
                <a:gd name="connsiteY14" fmla="*/ 2463259 h 6539659"/>
                <a:gd name="connsiteX15" fmla="*/ 195869 w 1529725"/>
                <a:gd name="connsiteY15" fmla="*/ 2976839 h 6539659"/>
                <a:gd name="connsiteX16" fmla="*/ 244841 w 1529725"/>
                <a:gd name="connsiteY16" fmla="*/ 3131561 h 6539659"/>
                <a:gd name="connsiteX17" fmla="*/ 285349 w 1529725"/>
                <a:gd name="connsiteY17" fmla="*/ 3287044 h 6539659"/>
                <a:gd name="connsiteX18" fmla="*/ 402216 w 1529725"/>
                <a:gd name="connsiteY18" fmla="*/ 3696461 h 6539659"/>
                <a:gd name="connsiteX19" fmla="*/ 561777 w 1529725"/>
                <a:gd name="connsiteY19" fmla="*/ 4081312 h 6539659"/>
                <a:gd name="connsiteX20" fmla="*/ 678168 w 1529725"/>
                <a:gd name="connsiteY20" fmla="*/ 4468354 h 6539659"/>
                <a:gd name="connsiteX21" fmla="*/ 681401 w 1529725"/>
                <a:gd name="connsiteY21" fmla="*/ 4845589 h 6539659"/>
                <a:gd name="connsiteX22" fmla="*/ 413341 w 1529725"/>
                <a:gd name="connsiteY22" fmla="*/ 5541597 h 6539659"/>
                <a:gd name="connsiteX23" fmla="*/ 199007 w 1529725"/>
                <a:gd name="connsiteY23" fmla="*/ 5851326 h 6539659"/>
                <a:gd name="connsiteX24" fmla="*/ 172857 w 1529725"/>
                <a:gd name="connsiteY24" fmla="*/ 6152200 h 6539659"/>
                <a:gd name="connsiteX25" fmla="*/ 623491 w 1529725"/>
                <a:gd name="connsiteY25" fmla="*/ 6535148 h 6539659"/>
                <a:gd name="connsiteX26" fmla="*/ 1242150 w 1529725"/>
                <a:gd name="connsiteY26" fmla="*/ 6278072 h 6539659"/>
                <a:gd name="connsiteX27" fmla="*/ 1508403 w 1529725"/>
                <a:gd name="connsiteY27" fmla="*/ 5596060 h 6539659"/>
                <a:gd name="connsiteX28" fmla="*/ 1460858 w 1529725"/>
                <a:gd name="connsiteY28" fmla="*/ 4745615 h 6539659"/>
                <a:gd name="connsiteX29" fmla="*/ 1230929 w 1529725"/>
                <a:gd name="connsiteY29" fmla="*/ 3907739 h 6539659"/>
                <a:gd name="connsiteX30" fmla="*/ 1385546 w 1529725"/>
                <a:gd name="connsiteY30" fmla="*/ 5989385 h 6539659"/>
                <a:gd name="connsiteX31" fmla="*/ 896876 w 1529725"/>
                <a:gd name="connsiteY31" fmla="*/ 6478686 h 6539659"/>
                <a:gd name="connsiteX32" fmla="*/ 271656 w 1529725"/>
                <a:gd name="connsiteY32" fmla="*/ 6298828 h 6539659"/>
                <a:gd name="connsiteX33" fmla="*/ 186075 w 1529725"/>
                <a:gd name="connsiteY33" fmla="*/ 6003667 h 6539659"/>
                <a:gd name="connsiteX34" fmla="*/ 346588 w 1529725"/>
                <a:gd name="connsiteY34" fmla="*/ 5677943 h 6539659"/>
                <a:gd name="connsiteX35" fmla="*/ 667898 w 1529725"/>
                <a:gd name="connsiteY35" fmla="*/ 5055343 h 6539659"/>
                <a:gd name="connsiteX36" fmla="*/ 686156 w 1529725"/>
                <a:gd name="connsiteY36" fmla="*/ 4362477 h 6539659"/>
                <a:gd name="connsiteX37" fmla="*/ 401740 w 1529725"/>
                <a:gd name="connsiteY37" fmla="*/ 3607912 h 6539659"/>
                <a:gd name="connsiteX38" fmla="*/ 295239 w 1529725"/>
                <a:gd name="connsiteY38" fmla="*/ 3208017 h 6539659"/>
                <a:gd name="connsiteX39" fmla="*/ 266712 w 1529725"/>
                <a:gd name="connsiteY39" fmla="*/ 3108519 h 6539659"/>
                <a:gd name="connsiteX40" fmla="*/ 38495 w 1529725"/>
                <a:gd name="connsiteY40" fmla="*/ 2159910 h 6539659"/>
                <a:gd name="connsiteX41" fmla="*/ 29556 w 1529725"/>
                <a:gd name="connsiteY41" fmla="*/ 1924733 h 6539659"/>
                <a:gd name="connsiteX42" fmla="*/ 133585 w 1529725"/>
                <a:gd name="connsiteY42" fmla="*/ 1060769 h 6539659"/>
                <a:gd name="connsiteX43" fmla="*/ 218120 w 1529725"/>
                <a:gd name="connsiteY43" fmla="*/ 671822 h 6539659"/>
                <a:gd name="connsiteX44" fmla="*/ 349345 w 1529725"/>
                <a:gd name="connsiteY44" fmla="*/ 342290 h 6539659"/>
                <a:gd name="connsiteX45" fmla="*/ 953930 w 1529725"/>
                <a:gd name="connsiteY45" fmla="*/ 33513 h 6539659"/>
                <a:gd name="connsiteX46" fmla="*/ 1314038 w 1529725"/>
                <a:gd name="connsiteY46" fmla="*/ 107970 h 6539659"/>
                <a:gd name="connsiteX47" fmla="*/ 1479686 w 1529725"/>
                <a:gd name="connsiteY47" fmla="*/ 422173 h 6539659"/>
                <a:gd name="connsiteX48" fmla="*/ 1390491 w 1529725"/>
                <a:gd name="connsiteY48" fmla="*/ 1150650 h 6539659"/>
                <a:gd name="connsiteX49" fmla="*/ 1104268 w 1529725"/>
                <a:gd name="connsiteY49" fmla="*/ 1906833 h 6539659"/>
                <a:gd name="connsiteX50" fmla="*/ 1027340 w 1529725"/>
                <a:gd name="connsiteY50" fmla="*/ 2717383 h 6539659"/>
                <a:gd name="connsiteX51" fmla="*/ 1111400 w 1529725"/>
                <a:gd name="connsiteY51" fmla="*/ 3541263 h 6539659"/>
                <a:gd name="connsiteX52" fmla="*/ 1341519 w 1529725"/>
                <a:gd name="connsiteY52" fmla="*/ 4358193 h 6539659"/>
                <a:gd name="connsiteX53" fmla="*/ 1484155 w 1529725"/>
                <a:gd name="connsiteY53" fmla="*/ 5188642 h 6539659"/>
                <a:gd name="connsiteX54" fmla="*/ 1385546 w 1529725"/>
                <a:gd name="connsiteY54" fmla="*/ 5989385 h 6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529725" h="6539659">
                  <a:moveTo>
                    <a:pt x="1230929" y="3907739"/>
                  </a:moveTo>
                  <a:cubicBezTo>
                    <a:pt x="1145348" y="3623622"/>
                    <a:pt x="1100655" y="3332651"/>
                    <a:pt x="1074885" y="3037490"/>
                  </a:cubicBezTo>
                  <a:cubicBezTo>
                    <a:pt x="1050067" y="2753755"/>
                    <a:pt x="1042745" y="2466211"/>
                    <a:pt x="1080591" y="2183428"/>
                  </a:cubicBezTo>
                  <a:cubicBezTo>
                    <a:pt x="1099295" y="2041141"/>
                    <a:pt x="1131122" y="1900892"/>
                    <a:pt x="1175681" y="1764489"/>
                  </a:cubicBezTo>
                  <a:cubicBezTo>
                    <a:pt x="1219898" y="1630239"/>
                    <a:pt x="1276953" y="1500654"/>
                    <a:pt x="1332200" y="1370688"/>
                  </a:cubicBezTo>
                  <a:cubicBezTo>
                    <a:pt x="1432806" y="1134083"/>
                    <a:pt x="1528087" y="890146"/>
                    <a:pt x="1529703" y="629167"/>
                  </a:cubicBezTo>
                  <a:cubicBezTo>
                    <a:pt x="1530464" y="511769"/>
                    <a:pt x="1512016" y="393229"/>
                    <a:pt x="1465897" y="284686"/>
                  </a:cubicBezTo>
                  <a:cubicBezTo>
                    <a:pt x="1422917" y="184140"/>
                    <a:pt x="1355117" y="77692"/>
                    <a:pt x="1250518" y="33989"/>
                  </a:cubicBezTo>
                  <a:cubicBezTo>
                    <a:pt x="1142685" y="-11047"/>
                    <a:pt x="1007276" y="-2573"/>
                    <a:pt x="893453" y="10091"/>
                  </a:cubicBezTo>
                  <a:cubicBezTo>
                    <a:pt x="779630" y="22754"/>
                    <a:pt x="669230" y="50937"/>
                    <a:pt x="568529" y="103876"/>
                  </a:cubicBezTo>
                  <a:cubicBezTo>
                    <a:pt x="467657" y="156843"/>
                    <a:pt x="382655" y="235698"/>
                    <a:pt x="322245" y="332387"/>
                  </a:cubicBezTo>
                  <a:cubicBezTo>
                    <a:pt x="259580" y="432266"/>
                    <a:pt x="221924" y="546046"/>
                    <a:pt x="192256" y="659445"/>
                  </a:cubicBezTo>
                  <a:cubicBezTo>
                    <a:pt x="120367" y="934421"/>
                    <a:pt x="72917" y="1216632"/>
                    <a:pt x="40111" y="1498654"/>
                  </a:cubicBezTo>
                  <a:cubicBezTo>
                    <a:pt x="23502" y="1640398"/>
                    <a:pt x="10823" y="1782513"/>
                    <a:pt x="2075" y="1925019"/>
                  </a:cubicBezTo>
                  <a:cubicBezTo>
                    <a:pt x="-8765" y="2104877"/>
                    <a:pt x="24611" y="2288067"/>
                    <a:pt x="61697" y="2463259"/>
                  </a:cubicBezTo>
                  <a:cubicBezTo>
                    <a:pt x="98306" y="2636452"/>
                    <a:pt x="144425" y="2807550"/>
                    <a:pt x="195869" y="2976839"/>
                  </a:cubicBezTo>
                  <a:cubicBezTo>
                    <a:pt x="211654" y="3028635"/>
                    <a:pt x="227820" y="3080241"/>
                    <a:pt x="244841" y="3131561"/>
                  </a:cubicBezTo>
                  <a:cubicBezTo>
                    <a:pt x="261862" y="3182881"/>
                    <a:pt x="272702" y="3234677"/>
                    <a:pt x="285349" y="3287044"/>
                  </a:cubicBezTo>
                  <a:cubicBezTo>
                    <a:pt x="316996" y="3425503"/>
                    <a:pt x="356011" y="3562172"/>
                    <a:pt x="402216" y="3696461"/>
                  </a:cubicBezTo>
                  <a:cubicBezTo>
                    <a:pt x="448905" y="3827379"/>
                    <a:pt x="508622" y="3952965"/>
                    <a:pt x="561777" y="4081312"/>
                  </a:cubicBezTo>
                  <a:cubicBezTo>
                    <a:pt x="613507" y="4206232"/>
                    <a:pt x="657724" y="4334199"/>
                    <a:pt x="678168" y="4468354"/>
                  </a:cubicBezTo>
                  <a:cubicBezTo>
                    <a:pt x="696692" y="4593340"/>
                    <a:pt x="697776" y="4720298"/>
                    <a:pt x="681401" y="4845589"/>
                  </a:cubicBezTo>
                  <a:cubicBezTo>
                    <a:pt x="647929" y="5095466"/>
                    <a:pt x="556091" y="5333918"/>
                    <a:pt x="413341" y="5541597"/>
                  </a:cubicBezTo>
                  <a:cubicBezTo>
                    <a:pt x="342879" y="5644999"/>
                    <a:pt x="252163" y="5736975"/>
                    <a:pt x="199007" y="5851326"/>
                  </a:cubicBezTo>
                  <a:cubicBezTo>
                    <a:pt x="155095" y="5945378"/>
                    <a:pt x="145833" y="6051959"/>
                    <a:pt x="172857" y="6152200"/>
                  </a:cubicBezTo>
                  <a:cubicBezTo>
                    <a:pt x="228295" y="6362335"/>
                    <a:pt x="410584" y="6509821"/>
                    <a:pt x="623491" y="6535148"/>
                  </a:cubicBezTo>
                  <a:cubicBezTo>
                    <a:pt x="859506" y="6563712"/>
                    <a:pt x="1088864" y="6454121"/>
                    <a:pt x="1242150" y="6278072"/>
                  </a:cubicBezTo>
                  <a:cubicBezTo>
                    <a:pt x="1407036" y="6088597"/>
                    <a:pt x="1484155" y="5842566"/>
                    <a:pt x="1508403" y="5596060"/>
                  </a:cubicBezTo>
                  <a:cubicBezTo>
                    <a:pt x="1536264" y="5314228"/>
                    <a:pt x="1509734" y="5023733"/>
                    <a:pt x="1460858" y="4745615"/>
                  </a:cubicBezTo>
                  <a:cubicBezTo>
                    <a:pt x="1409984" y="4458071"/>
                    <a:pt x="1314799" y="4185952"/>
                    <a:pt x="1230929" y="3907739"/>
                  </a:cubicBezTo>
                  <a:close/>
                  <a:moveTo>
                    <a:pt x="1385546" y="5989385"/>
                  </a:moveTo>
                  <a:cubicBezTo>
                    <a:pt x="1294449" y="6207805"/>
                    <a:pt x="1127280" y="6404324"/>
                    <a:pt x="896876" y="6478686"/>
                  </a:cubicBezTo>
                  <a:cubicBezTo>
                    <a:pt x="672748" y="6550953"/>
                    <a:pt x="411059" y="6500395"/>
                    <a:pt x="271656" y="6298828"/>
                  </a:cubicBezTo>
                  <a:cubicBezTo>
                    <a:pt x="212415" y="6213136"/>
                    <a:pt x="178753" y="6108402"/>
                    <a:pt x="186075" y="6003667"/>
                  </a:cubicBezTo>
                  <a:cubicBezTo>
                    <a:pt x="195584" y="5877605"/>
                    <a:pt x="271656" y="5774394"/>
                    <a:pt x="346588" y="5677943"/>
                  </a:cubicBezTo>
                  <a:cubicBezTo>
                    <a:pt x="491886" y="5490468"/>
                    <a:pt x="605709" y="5285569"/>
                    <a:pt x="667898" y="5055343"/>
                  </a:cubicBezTo>
                  <a:cubicBezTo>
                    <a:pt x="728756" y="4830260"/>
                    <a:pt x="739501" y="4590227"/>
                    <a:pt x="686156" y="4362477"/>
                  </a:cubicBezTo>
                  <a:cubicBezTo>
                    <a:pt x="624632" y="4099784"/>
                    <a:pt x="483898" y="3863941"/>
                    <a:pt x="401740" y="3607912"/>
                  </a:cubicBezTo>
                  <a:cubicBezTo>
                    <a:pt x="359615" y="3476518"/>
                    <a:pt x="326904" y="3342363"/>
                    <a:pt x="295239" y="3208017"/>
                  </a:cubicBezTo>
                  <a:cubicBezTo>
                    <a:pt x="287156" y="3173645"/>
                    <a:pt x="277647" y="3141939"/>
                    <a:pt x="266712" y="3108519"/>
                  </a:cubicBezTo>
                  <a:cubicBezTo>
                    <a:pt x="166011" y="2800980"/>
                    <a:pt x="75009" y="2482207"/>
                    <a:pt x="38495" y="2159910"/>
                  </a:cubicBezTo>
                  <a:cubicBezTo>
                    <a:pt x="28770" y="2081921"/>
                    <a:pt x="25779" y="2003236"/>
                    <a:pt x="29556" y="1924733"/>
                  </a:cubicBezTo>
                  <a:cubicBezTo>
                    <a:pt x="47367" y="1634961"/>
                    <a:pt x="82103" y="1346475"/>
                    <a:pt x="133585" y="1060769"/>
                  </a:cubicBezTo>
                  <a:cubicBezTo>
                    <a:pt x="157643" y="930326"/>
                    <a:pt x="184839" y="800170"/>
                    <a:pt x="218120" y="671822"/>
                  </a:cubicBezTo>
                  <a:cubicBezTo>
                    <a:pt x="247884" y="557567"/>
                    <a:pt x="285445" y="442739"/>
                    <a:pt x="349345" y="342290"/>
                  </a:cubicBezTo>
                  <a:cubicBezTo>
                    <a:pt x="481806" y="135391"/>
                    <a:pt x="718011" y="47890"/>
                    <a:pt x="953930" y="33513"/>
                  </a:cubicBezTo>
                  <a:cubicBezTo>
                    <a:pt x="1075171" y="26086"/>
                    <a:pt x="1217997" y="21897"/>
                    <a:pt x="1314038" y="107970"/>
                  </a:cubicBezTo>
                  <a:cubicBezTo>
                    <a:pt x="1402377" y="186997"/>
                    <a:pt x="1454106" y="307918"/>
                    <a:pt x="1479686" y="422173"/>
                  </a:cubicBezTo>
                  <a:cubicBezTo>
                    <a:pt x="1535028" y="666967"/>
                    <a:pt x="1476738" y="920519"/>
                    <a:pt x="1390491" y="1150650"/>
                  </a:cubicBezTo>
                  <a:cubicBezTo>
                    <a:pt x="1295876" y="1403346"/>
                    <a:pt x="1170356" y="1643759"/>
                    <a:pt x="1104268" y="1906833"/>
                  </a:cubicBezTo>
                  <a:cubicBezTo>
                    <a:pt x="1038181" y="2169907"/>
                    <a:pt x="1020018" y="2445645"/>
                    <a:pt x="1027340" y="2717383"/>
                  </a:cubicBezTo>
                  <a:cubicBezTo>
                    <a:pt x="1034016" y="2993778"/>
                    <a:pt x="1062115" y="3269229"/>
                    <a:pt x="1111400" y="3541263"/>
                  </a:cubicBezTo>
                  <a:cubicBezTo>
                    <a:pt x="1163129" y="3820904"/>
                    <a:pt x="1263070" y="4085788"/>
                    <a:pt x="1341519" y="4358193"/>
                  </a:cubicBezTo>
                  <a:cubicBezTo>
                    <a:pt x="1419779" y="4628836"/>
                    <a:pt x="1467618" y="4907373"/>
                    <a:pt x="1484155" y="5188642"/>
                  </a:cubicBezTo>
                  <a:cubicBezTo>
                    <a:pt x="1499274" y="5457143"/>
                    <a:pt x="1490621" y="5737546"/>
                    <a:pt x="1385546" y="5989385"/>
                  </a:cubicBezTo>
                  <a:close/>
                </a:path>
              </a:pathLst>
            </a:custGeom>
            <a:grpFill/>
            <a:ln w="9501" cap="flat">
              <a:noFill/>
              <a:prstDash val="solid"/>
              <a:miter/>
            </a:ln>
          </p:spPr>
          <p:txBody>
            <a:bodyPr rtlCol="0" anchor="ctr"/>
            <a:lstStyle/>
            <a:p>
              <a:endParaRPr lang="en-US" sz="900">
                <a:latin typeface="Didact Gothic" panose="00000500000000000000" pitchFamily="2" charset="0"/>
              </a:endParaRPr>
            </a:p>
          </p:txBody>
        </p:sp>
        <p:sp>
          <p:nvSpPr>
            <p:cNvPr id="5" name="Freeform 4">
              <a:extLst>
                <a:ext uri="{FF2B5EF4-FFF2-40B4-BE49-F238E27FC236}">
                  <a16:creationId xmlns:a16="http://schemas.microsoft.com/office/drawing/2014/main" id="{3169AE5C-51A8-7DE6-3A0E-62D4BCC0E3AC}"/>
                </a:ext>
              </a:extLst>
            </p:cNvPr>
            <p:cNvSpPr/>
            <p:nvPr/>
          </p:nvSpPr>
          <p:spPr>
            <a:xfrm>
              <a:off x="22328662" y="-477828"/>
              <a:ext cx="1053005" cy="2944001"/>
            </a:xfrm>
            <a:custGeom>
              <a:avLst/>
              <a:gdLst>
                <a:gd name="connsiteX0" fmla="*/ 565877 w 1053005"/>
                <a:gd name="connsiteY0" fmla="*/ 2929023 h 2944001"/>
                <a:gd name="connsiteX1" fmla="*/ 505875 w 1053005"/>
                <a:gd name="connsiteY1" fmla="*/ 2438770 h 2944001"/>
                <a:gd name="connsiteX2" fmla="*/ 449867 w 1053005"/>
                <a:gd name="connsiteY2" fmla="*/ 2192834 h 2944001"/>
                <a:gd name="connsiteX3" fmla="*/ 430849 w 1053005"/>
                <a:gd name="connsiteY3" fmla="*/ 1946994 h 2944001"/>
                <a:gd name="connsiteX4" fmla="*/ 708133 w 1053005"/>
                <a:gd name="connsiteY4" fmla="*/ 1013904 h 2944001"/>
                <a:gd name="connsiteX5" fmla="*/ 826330 w 1053005"/>
                <a:gd name="connsiteY5" fmla="*/ 793486 h 2944001"/>
                <a:gd name="connsiteX6" fmla="*/ 946905 w 1053005"/>
                <a:gd name="connsiteY6" fmla="*/ 576971 h 2944001"/>
                <a:gd name="connsiteX7" fmla="*/ 1041995 w 1053005"/>
                <a:gd name="connsiteY7" fmla="*/ 122137 h 2944001"/>
                <a:gd name="connsiteX8" fmla="*/ 991787 w 1053005"/>
                <a:gd name="connsiteY8" fmla="*/ 31875 h 2944001"/>
                <a:gd name="connsiteX9" fmla="*/ 896697 w 1053005"/>
                <a:gd name="connsiteY9" fmla="*/ 1693 h 2944001"/>
                <a:gd name="connsiteX10" fmla="*/ 670762 w 1053005"/>
                <a:gd name="connsiteY10" fmla="*/ 15308 h 2944001"/>
                <a:gd name="connsiteX11" fmla="*/ 474781 w 1053005"/>
                <a:gd name="connsiteY11" fmla="*/ 108331 h 2944001"/>
                <a:gd name="connsiteX12" fmla="*/ 354016 w 1053005"/>
                <a:gd name="connsiteY12" fmla="*/ 280572 h 2944001"/>
                <a:gd name="connsiteX13" fmla="*/ 255787 w 1053005"/>
                <a:gd name="connsiteY13" fmla="*/ 503561 h 2944001"/>
                <a:gd name="connsiteX14" fmla="*/ 151188 w 1053005"/>
                <a:gd name="connsiteY14" fmla="*/ 746926 h 2944001"/>
                <a:gd name="connsiteX15" fmla="*/ 374 w 1053005"/>
                <a:gd name="connsiteY15" fmla="*/ 1232514 h 2944001"/>
                <a:gd name="connsiteX16" fmla="*/ 8837 w 1053005"/>
                <a:gd name="connsiteY16" fmla="*/ 1348960 h 2944001"/>
                <a:gd name="connsiteX17" fmla="*/ 9503 w 1053005"/>
                <a:gd name="connsiteY17" fmla="*/ 1353149 h 2944001"/>
                <a:gd name="connsiteX18" fmla="*/ 10549 w 1053005"/>
                <a:gd name="connsiteY18" fmla="*/ 1356481 h 2944001"/>
                <a:gd name="connsiteX19" fmla="*/ 21675 w 1053005"/>
                <a:gd name="connsiteY19" fmla="*/ 1391330 h 2944001"/>
                <a:gd name="connsiteX20" fmla="*/ 44401 w 1053005"/>
                <a:gd name="connsiteY20" fmla="*/ 1446267 h 2944001"/>
                <a:gd name="connsiteX21" fmla="*/ 102882 w 1053005"/>
                <a:gd name="connsiteY21" fmla="*/ 1627649 h 2944001"/>
                <a:gd name="connsiteX22" fmla="*/ 163264 w 1053005"/>
                <a:gd name="connsiteY22" fmla="*/ 2009263 h 2944001"/>
                <a:gd name="connsiteX23" fmla="*/ 320259 w 1053005"/>
                <a:gd name="connsiteY23" fmla="*/ 2670138 h 2944001"/>
                <a:gd name="connsiteX24" fmla="*/ 544292 w 1053005"/>
                <a:gd name="connsiteY24" fmla="*/ 2941877 h 2944001"/>
                <a:gd name="connsiteX25" fmla="*/ 565877 w 1053005"/>
                <a:gd name="connsiteY25" fmla="*/ 2929023 h 2944001"/>
                <a:gd name="connsiteX26" fmla="*/ 539918 w 1053005"/>
                <a:gd name="connsiteY26" fmla="*/ 2901887 h 2944001"/>
                <a:gd name="connsiteX27" fmla="*/ 247800 w 1053005"/>
                <a:gd name="connsiteY27" fmla="*/ 2375834 h 2944001"/>
                <a:gd name="connsiteX28" fmla="*/ 139777 w 1053005"/>
                <a:gd name="connsiteY28" fmla="*/ 1659736 h 2944001"/>
                <a:gd name="connsiteX29" fmla="*/ 79775 w 1053005"/>
                <a:gd name="connsiteY29" fmla="*/ 1457312 h 2944001"/>
                <a:gd name="connsiteX30" fmla="*/ 50677 w 1053005"/>
                <a:gd name="connsiteY30" fmla="*/ 1387616 h 2944001"/>
                <a:gd name="connsiteX31" fmla="*/ 37079 w 1053005"/>
                <a:gd name="connsiteY31" fmla="*/ 1344961 h 2944001"/>
                <a:gd name="connsiteX32" fmla="*/ 132170 w 1053005"/>
                <a:gd name="connsiteY32" fmla="*/ 862230 h 2944001"/>
                <a:gd name="connsiteX33" fmla="*/ 338896 w 1053005"/>
                <a:gd name="connsiteY33" fmla="*/ 382260 h 2944001"/>
                <a:gd name="connsiteX34" fmla="*/ 595641 w 1053005"/>
                <a:gd name="connsiteY34" fmla="*/ 65961 h 2944001"/>
                <a:gd name="connsiteX35" fmla="*/ 811116 w 1053005"/>
                <a:gd name="connsiteY35" fmla="*/ 29876 h 2944001"/>
                <a:gd name="connsiteX36" fmla="*/ 920565 w 1053005"/>
                <a:gd name="connsiteY36" fmla="*/ 32161 h 2944001"/>
                <a:gd name="connsiteX37" fmla="*/ 1001772 w 1053005"/>
                <a:gd name="connsiteY37" fmla="*/ 90241 h 2944001"/>
                <a:gd name="connsiteX38" fmla="*/ 1023833 w 1053005"/>
                <a:gd name="connsiteY38" fmla="*/ 199927 h 2944001"/>
                <a:gd name="connsiteX39" fmla="*/ 1014990 w 1053005"/>
                <a:gd name="connsiteY39" fmla="*/ 314659 h 2944001"/>
                <a:gd name="connsiteX40" fmla="*/ 934163 w 1053005"/>
                <a:gd name="connsiteY40" fmla="*/ 538505 h 2944001"/>
                <a:gd name="connsiteX41" fmla="*/ 817201 w 1053005"/>
                <a:gd name="connsiteY41" fmla="*/ 751021 h 2944001"/>
                <a:gd name="connsiteX42" fmla="*/ 703093 w 1053005"/>
                <a:gd name="connsiteY42" fmla="*/ 961156 h 2944001"/>
                <a:gd name="connsiteX43" fmla="*/ 406696 w 1053005"/>
                <a:gd name="connsiteY43" fmla="*/ 1859493 h 2944001"/>
                <a:gd name="connsiteX44" fmla="*/ 408408 w 1053005"/>
                <a:gd name="connsiteY44" fmla="*/ 2096955 h 2944001"/>
                <a:gd name="connsiteX45" fmla="*/ 450723 w 1053005"/>
                <a:gd name="connsiteY45" fmla="*/ 2334035 h 2944001"/>
                <a:gd name="connsiteX46" fmla="*/ 542390 w 1053005"/>
                <a:gd name="connsiteY46" fmla="*/ 2813053 h 2944001"/>
                <a:gd name="connsiteX47" fmla="*/ 539918 w 1053005"/>
                <a:gd name="connsiteY47" fmla="*/ 2901887 h 294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053005" h="2944001">
                  <a:moveTo>
                    <a:pt x="565877" y="2929023"/>
                  </a:moveTo>
                  <a:cubicBezTo>
                    <a:pt x="584895" y="2763066"/>
                    <a:pt x="546003" y="2598728"/>
                    <a:pt x="505875" y="2438770"/>
                  </a:cubicBezTo>
                  <a:cubicBezTo>
                    <a:pt x="485336" y="2357267"/>
                    <a:pt x="464321" y="2275670"/>
                    <a:pt x="449867" y="2192834"/>
                  </a:cubicBezTo>
                  <a:cubicBezTo>
                    <a:pt x="435794" y="2111675"/>
                    <a:pt x="429422" y="2029363"/>
                    <a:pt x="430849" y="1946994"/>
                  </a:cubicBezTo>
                  <a:cubicBezTo>
                    <a:pt x="436459" y="1617651"/>
                    <a:pt x="560742" y="1303257"/>
                    <a:pt x="708133" y="1013904"/>
                  </a:cubicBezTo>
                  <a:cubicBezTo>
                    <a:pt x="746169" y="939543"/>
                    <a:pt x="785631" y="866229"/>
                    <a:pt x="826330" y="793486"/>
                  </a:cubicBezTo>
                  <a:cubicBezTo>
                    <a:pt x="867029" y="720743"/>
                    <a:pt x="909059" y="650666"/>
                    <a:pt x="946905" y="576971"/>
                  </a:cubicBezTo>
                  <a:cubicBezTo>
                    <a:pt x="1018032" y="439007"/>
                    <a:pt x="1078605" y="279430"/>
                    <a:pt x="1041995" y="122137"/>
                  </a:cubicBezTo>
                  <a:cubicBezTo>
                    <a:pt x="1034198" y="88337"/>
                    <a:pt x="1019459" y="54155"/>
                    <a:pt x="991787" y="31875"/>
                  </a:cubicBezTo>
                  <a:cubicBezTo>
                    <a:pt x="964116" y="9595"/>
                    <a:pt x="930359" y="3311"/>
                    <a:pt x="896697" y="1693"/>
                  </a:cubicBezTo>
                  <a:cubicBezTo>
                    <a:pt x="821110" y="-2840"/>
                    <a:pt x="745256" y="1740"/>
                    <a:pt x="670762" y="15308"/>
                  </a:cubicBezTo>
                  <a:cubicBezTo>
                    <a:pt x="598094" y="27562"/>
                    <a:pt x="530256" y="59763"/>
                    <a:pt x="474781" y="108331"/>
                  </a:cubicBezTo>
                  <a:cubicBezTo>
                    <a:pt x="422576" y="155938"/>
                    <a:pt x="385015" y="217636"/>
                    <a:pt x="354016" y="280572"/>
                  </a:cubicBezTo>
                  <a:cubicBezTo>
                    <a:pt x="318167" y="353410"/>
                    <a:pt x="287452" y="429105"/>
                    <a:pt x="255787" y="503561"/>
                  </a:cubicBezTo>
                  <a:lnTo>
                    <a:pt x="151188" y="746926"/>
                  </a:lnTo>
                  <a:cubicBezTo>
                    <a:pt x="84625" y="901553"/>
                    <a:pt x="7126" y="1061130"/>
                    <a:pt x="374" y="1232514"/>
                  </a:cubicBezTo>
                  <a:cubicBezTo>
                    <a:pt x="-1090" y="1271523"/>
                    <a:pt x="1744" y="1310570"/>
                    <a:pt x="8837" y="1348960"/>
                  </a:cubicBezTo>
                  <a:cubicBezTo>
                    <a:pt x="8837" y="1350378"/>
                    <a:pt x="9066" y="1351797"/>
                    <a:pt x="9503" y="1353149"/>
                  </a:cubicBezTo>
                  <a:cubicBezTo>
                    <a:pt x="9684" y="1354311"/>
                    <a:pt x="10036" y="1355434"/>
                    <a:pt x="10549" y="1356481"/>
                  </a:cubicBezTo>
                  <a:lnTo>
                    <a:pt x="21675" y="1391330"/>
                  </a:lnTo>
                  <a:cubicBezTo>
                    <a:pt x="27665" y="1410372"/>
                    <a:pt x="36794" y="1427891"/>
                    <a:pt x="44401" y="1446267"/>
                  </a:cubicBezTo>
                  <a:cubicBezTo>
                    <a:pt x="68516" y="1505138"/>
                    <a:pt x="88067" y="1565779"/>
                    <a:pt x="102882" y="1627649"/>
                  </a:cubicBezTo>
                  <a:cubicBezTo>
                    <a:pt x="133501" y="1752949"/>
                    <a:pt x="148525" y="1881297"/>
                    <a:pt x="163264" y="2009263"/>
                  </a:cubicBezTo>
                  <a:cubicBezTo>
                    <a:pt x="189129" y="2234823"/>
                    <a:pt x="216895" y="2464668"/>
                    <a:pt x="320259" y="2670138"/>
                  </a:cubicBezTo>
                  <a:cubicBezTo>
                    <a:pt x="373699" y="2776491"/>
                    <a:pt x="447775" y="2871514"/>
                    <a:pt x="544292" y="2941877"/>
                  </a:cubicBezTo>
                  <a:cubicBezTo>
                    <a:pt x="554181" y="2948447"/>
                    <a:pt x="564736" y="2938544"/>
                    <a:pt x="565877" y="2929023"/>
                  </a:cubicBezTo>
                  <a:close/>
                  <a:moveTo>
                    <a:pt x="539918" y="2901887"/>
                  </a:moveTo>
                  <a:cubicBezTo>
                    <a:pt x="377693" y="2773445"/>
                    <a:pt x="293633" y="2573116"/>
                    <a:pt x="247800" y="2375834"/>
                  </a:cubicBezTo>
                  <a:cubicBezTo>
                    <a:pt x="193028" y="2140181"/>
                    <a:pt x="191411" y="1895960"/>
                    <a:pt x="139777" y="1659736"/>
                  </a:cubicBezTo>
                  <a:cubicBezTo>
                    <a:pt x="125143" y="1590782"/>
                    <a:pt x="105079" y="1523095"/>
                    <a:pt x="79775" y="1457312"/>
                  </a:cubicBezTo>
                  <a:cubicBezTo>
                    <a:pt x="70266" y="1433985"/>
                    <a:pt x="58189" y="1411419"/>
                    <a:pt x="50677" y="1387616"/>
                  </a:cubicBezTo>
                  <a:cubicBezTo>
                    <a:pt x="46113" y="1373334"/>
                    <a:pt x="41168" y="1359052"/>
                    <a:pt x="37079" y="1344961"/>
                  </a:cubicBezTo>
                  <a:cubicBezTo>
                    <a:pt x="5414" y="1178623"/>
                    <a:pt x="68269" y="1012952"/>
                    <a:pt x="132170" y="862230"/>
                  </a:cubicBezTo>
                  <a:cubicBezTo>
                    <a:pt x="200350" y="701986"/>
                    <a:pt x="269766" y="542123"/>
                    <a:pt x="338896" y="382260"/>
                  </a:cubicBezTo>
                  <a:cubicBezTo>
                    <a:pt x="393764" y="255341"/>
                    <a:pt x="458615" y="119852"/>
                    <a:pt x="595641" y="65961"/>
                  </a:cubicBezTo>
                  <a:cubicBezTo>
                    <a:pt x="664011" y="38921"/>
                    <a:pt x="738276" y="31875"/>
                    <a:pt x="811116" y="29876"/>
                  </a:cubicBezTo>
                  <a:cubicBezTo>
                    <a:pt x="847592" y="27353"/>
                    <a:pt x="884221" y="28114"/>
                    <a:pt x="920565" y="32161"/>
                  </a:cubicBezTo>
                  <a:cubicBezTo>
                    <a:pt x="955881" y="36055"/>
                    <a:pt x="986634" y="58059"/>
                    <a:pt x="1001772" y="90241"/>
                  </a:cubicBezTo>
                  <a:cubicBezTo>
                    <a:pt x="1017747" y="123661"/>
                    <a:pt x="1022312" y="163365"/>
                    <a:pt x="1023833" y="199927"/>
                  </a:cubicBezTo>
                  <a:cubicBezTo>
                    <a:pt x="1025364" y="238383"/>
                    <a:pt x="1022397" y="276887"/>
                    <a:pt x="1014990" y="314659"/>
                  </a:cubicBezTo>
                  <a:cubicBezTo>
                    <a:pt x="998177" y="392562"/>
                    <a:pt x="971001" y="467847"/>
                    <a:pt x="934163" y="538505"/>
                  </a:cubicBezTo>
                  <a:cubicBezTo>
                    <a:pt x="898218" y="610962"/>
                    <a:pt x="856854" y="680563"/>
                    <a:pt x="817201" y="751021"/>
                  </a:cubicBezTo>
                  <a:cubicBezTo>
                    <a:pt x="777549" y="821478"/>
                    <a:pt x="739703" y="890318"/>
                    <a:pt x="703093" y="961156"/>
                  </a:cubicBezTo>
                  <a:cubicBezTo>
                    <a:pt x="557604" y="1241178"/>
                    <a:pt x="431895" y="1541481"/>
                    <a:pt x="406696" y="1859493"/>
                  </a:cubicBezTo>
                  <a:cubicBezTo>
                    <a:pt x="400277" y="1938539"/>
                    <a:pt x="400848" y="2018004"/>
                    <a:pt x="408408" y="2096955"/>
                  </a:cubicBezTo>
                  <a:cubicBezTo>
                    <a:pt x="417080" y="2176857"/>
                    <a:pt x="431220" y="2256075"/>
                    <a:pt x="450723" y="2334035"/>
                  </a:cubicBezTo>
                  <a:cubicBezTo>
                    <a:pt x="488759" y="2491899"/>
                    <a:pt x="537635" y="2649667"/>
                    <a:pt x="542390" y="2813053"/>
                  </a:cubicBezTo>
                  <a:cubicBezTo>
                    <a:pt x="543236" y="2842684"/>
                    <a:pt x="542409" y="2872342"/>
                    <a:pt x="539918" y="2901887"/>
                  </a:cubicBezTo>
                  <a:close/>
                </a:path>
              </a:pathLst>
            </a:custGeom>
            <a:grpFill/>
            <a:ln w="9501" cap="flat">
              <a:noFill/>
              <a:prstDash val="solid"/>
              <a:miter/>
            </a:ln>
          </p:spPr>
          <p:txBody>
            <a:bodyPr rtlCol="0" anchor="ctr"/>
            <a:lstStyle/>
            <a:p>
              <a:endParaRPr lang="en-US" sz="900">
                <a:latin typeface="Didact Gothic" panose="00000500000000000000" pitchFamily="2" charset="0"/>
              </a:endParaRPr>
            </a:p>
          </p:txBody>
        </p:sp>
        <p:sp>
          <p:nvSpPr>
            <p:cNvPr id="7" name="Freeform 6">
              <a:extLst>
                <a:ext uri="{FF2B5EF4-FFF2-40B4-BE49-F238E27FC236}">
                  <a16:creationId xmlns:a16="http://schemas.microsoft.com/office/drawing/2014/main" id="{EC28067B-BFE5-D90A-0D8D-87E50C680FC9}"/>
                </a:ext>
              </a:extLst>
            </p:cNvPr>
            <p:cNvSpPr/>
            <p:nvPr/>
          </p:nvSpPr>
          <p:spPr>
            <a:xfrm>
              <a:off x="22610273" y="2649002"/>
              <a:ext cx="766578" cy="2650902"/>
            </a:xfrm>
            <a:custGeom>
              <a:avLst/>
              <a:gdLst>
                <a:gd name="connsiteX0" fmla="*/ 664058 w 766578"/>
                <a:gd name="connsiteY0" fmla="*/ 1341790 h 2650902"/>
                <a:gd name="connsiteX1" fmla="*/ 582185 w 766578"/>
                <a:gd name="connsiteY1" fmla="*/ 741947 h 2650902"/>
                <a:gd name="connsiteX2" fmla="*/ 415111 w 766578"/>
                <a:gd name="connsiteY2" fmla="*/ 177142 h 2650902"/>
                <a:gd name="connsiteX3" fmla="*/ 347027 w 766578"/>
                <a:gd name="connsiteY3" fmla="*/ 50604 h 2650902"/>
                <a:gd name="connsiteX4" fmla="*/ 280463 w 766578"/>
                <a:gd name="connsiteY4" fmla="*/ 6616 h 2650902"/>
                <a:gd name="connsiteX5" fmla="*/ 269718 w 766578"/>
                <a:gd name="connsiteY5" fmla="*/ 50699 h 2650902"/>
                <a:gd name="connsiteX6" fmla="*/ 263632 w 766578"/>
                <a:gd name="connsiteY6" fmla="*/ 73455 h 2650902"/>
                <a:gd name="connsiteX7" fmla="*/ 256596 w 766578"/>
                <a:gd name="connsiteY7" fmla="*/ 114683 h 2650902"/>
                <a:gd name="connsiteX8" fmla="*/ 253267 w 766578"/>
                <a:gd name="connsiteY8" fmla="*/ 197518 h 2650902"/>
                <a:gd name="connsiteX9" fmla="*/ 277991 w 766578"/>
                <a:gd name="connsiteY9" fmla="*/ 363855 h 2650902"/>
                <a:gd name="connsiteX10" fmla="*/ 351401 w 766578"/>
                <a:gd name="connsiteY10" fmla="*/ 673965 h 2650902"/>
                <a:gd name="connsiteX11" fmla="*/ 390768 w 766578"/>
                <a:gd name="connsiteY11" fmla="*/ 979695 h 2650902"/>
                <a:gd name="connsiteX12" fmla="*/ 332383 w 766578"/>
                <a:gd name="connsiteY12" fmla="*/ 1580109 h 2650902"/>
                <a:gd name="connsiteX13" fmla="*/ 218274 w 766578"/>
                <a:gd name="connsiteY13" fmla="*/ 1859369 h 2650902"/>
                <a:gd name="connsiteX14" fmla="*/ 63847 w 766578"/>
                <a:gd name="connsiteY14" fmla="*/ 2120825 h 2650902"/>
                <a:gd name="connsiteX15" fmla="*/ 1183 w 766578"/>
                <a:gd name="connsiteY15" fmla="*/ 2378567 h 2650902"/>
                <a:gd name="connsiteX16" fmla="*/ 89141 w 766578"/>
                <a:gd name="connsiteY16" fmla="*/ 2585751 h 2650902"/>
                <a:gd name="connsiteX17" fmla="*/ 299577 w 766578"/>
                <a:gd name="connsiteY17" fmla="*/ 2643736 h 2650902"/>
                <a:gd name="connsiteX18" fmla="*/ 499837 w 766578"/>
                <a:gd name="connsiteY18" fmla="*/ 2494251 h 2650902"/>
                <a:gd name="connsiteX19" fmla="*/ 578477 w 766578"/>
                <a:gd name="connsiteY19" fmla="*/ 2388184 h 2650902"/>
                <a:gd name="connsiteX20" fmla="*/ 664724 w 766578"/>
                <a:gd name="connsiteY20" fmla="*/ 2262693 h 2650902"/>
                <a:gd name="connsiteX21" fmla="*/ 736517 w 766578"/>
                <a:gd name="connsiteY21" fmla="*/ 2127299 h 2650902"/>
                <a:gd name="connsiteX22" fmla="*/ 766471 w 766578"/>
                <a:gd name="connsiteY22" fmla="*/ 1969721 h 2650902"/>
                <a:gd name="connsiteX23" fmla="*/ 714456 w 766578"/>
                <a:gd name="connsiteY23" fmla="*/ 1639236 h 2650902"/>
                <a:gd name="connsiteX24" fmla="*/ 664058 w 766578"/>
                <a:gd name="connsiteY24" fmla="*/ 1341790 h 2650902"/>
                <a:gd name="connsiteX25" fmla="*/ 300813 w 766578"/>
                <a:gd name="connsiteY25" fmla="*/ 26705 h 2650902"/>
                <a:gd name="connsiteX26" fmla="*/ 300813 w 766578"/>
                <a:gd name="connsiteY26" fmla="*/ 26705 h 2650902"/>
                <a:gd name="connsiteX27" fmla="*/ 300813 w 766578"/>
                <a:gd name="connsiteY27" fmla="*/ 26039 h 2650902"/>
                <a:gd name="connsiteX28" fmla="*/ 300337 w 766578"/>
                <a:gd name="connsiteY28" fmla="*/ 26801 h 2650902"/>
                <a:gd name="connsiteX29" fmla="*/ 294347 w 766578"/>
                <a:gd name="connsiteY29" fmla="*/ 28800 h 2650902"/>
                <a:gd name="connsiteX30" fmla="*/ 294347 w 766578"/>
                <a:gd name="connsiteY30" fmla="*/ 28800 h 2650902"/>
                <a:gd name="connsiteX31" fmla="*/ 294347 w 766578"/>
                <a:gd name="connsiteY31" fmla="*/ 28800 h 2650902"/>
                <a:gd name="connsiteX32" fmla="*/ 721778 w 766578"/>
                <a:gd name="connsiteY32" fmla="*/ 2080169 h 2650902"/>
                <a:gd name="connsiteX33" fmla="*/ 575434 w 766578"/>
                <a:gd name="connsiteY33" fmla="*/ 2341910 h 2650902"/>
                <a:gd name="connsiteX34" fmla="*/ 414351 w 766578"/>
                <a:gd name="connsiteY34" fmla="*/ 2543572 h 2650902"/>
                <a:gd name="connsiteX35" fmla="*/ 202014 w 766578"/>
                <a:gd name="connsiteY35" fmla="*/ 2618219 h 2650902"/>
                <a:gd name="connsiteX36" fmla="*/ 54148 w 766578"/>
                <a:gd name="connsiteY36" fmla="*/ 2481302 h 2650902"/>
                <a:gd name="connsiteX37" fmla="*/ 40740 w 766578"/>
                <a:gd name="connsiteY37" fmla="*/ 2256028 h 2650902"/>
                <a:gd name="connsiteX38" fmla="*/ 170444 w 766578"/>
                <a:gd name="connsiteY38" fmla="*/ 1993811 h 2650902"/>
                <a:gd name="connsiteX39" fmla="*/ 308230 w 766578"/>
                <a:gd name="connsiteY39" fmla="*/ 1735878 h 2650902"/>
                <a:gd name="connsiteX40" fmla="*/ 422338 w 766578"/>
                <a:gd name="connsiteY40" fmla="*/ 1170026 h 2650902"/>
                <a:gd name="connsiteX41" fmla="*/ 362146 w 766578"/>
                <a:gd name="connsiteY41" fmla="*/ 582560 h 2650902"/>
                <a:gd name="connsiteX42" fmla="*/ 289402 w 766578"/>
                <a:gd name="connsiteY42" fmla="*/ 270070 h 2650902"/>
                <a:gd name="connsiteX43" fmla="*/ 286454 w 766578"/>
                <a:gd name="connsiteY43" fmla="*/ 108970 h 2650902"/>
                <a:gd name="connsiteX44" fmla="*/ 293966 w 766578"/>
                <a:gd name="connsiteY44" fmla="*/ 71646 h 2650902"/>
                <a:gd name="connsiteX45" fmla="*/ 298816 w 766578"/>
                <a:gd name="connsiteY45" fmla="*/ 50604 h 2650902"/>
                <a:gd name="connsiteX46" fmla="*/ 298816 w 766578"/>
                <a:gd name="connsiteY46" fmla="*/ 33275 h 2650902"/>
                <a:gd name="connsiteX47" fmla="*/ 298816 w 766578"/>
                <a:gd name="connsiteY47" fmla="*/ 33275 h 2650902"/>
                <a:gd name="connsiteX48" fmla="*/ 303095 w 766578"/>
                <a:gd name="connsiteY48" fmla="*/ 37750 h 2650902"/>
                <a:gd name="connsiteX49" fmla="*/ 322113 w 766578"/>
                <a:gd name="connsiteY49" fmla="*/ 65172 h 2650902"/>
                <a:gd name="connsiteX50" fmla="*/ 524085 w 766578"/>
                <a:gd name="connsiteY50" fmla="*/ 596366 h 2650902"/>
                <a:gd name="connsiteX51" fmla="*/ 613470 w 766578"/>
                <a:gd name="connsiteY51" fmla="*/ 1173358 h 2650902"/>
                <a:gd name="connsiteX52" fmla="*/ 652933 w 766578"/>
                <a:gd name="connsiteY52" fmla="*/ 1463187 h 2650902"/>
                <a:gd name="connsiteX53" fmla="*/ 709987 w 766578"/>
                <a:gd name="connsiteY53" fmla="*/ 1753778 h 2650902"/>
                <a:gd name="connsiteX54" fmla="*/ 721778 w 766578"/>
                <a:gd name="connsiteY54" fmla="*/ 2080169 h 2650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66578" h="2650902">
                  <a:moveTo>
                    <a:pt x="664058" y="1341790"/>
                  </a:moveTo>
                  <a:cubicBezTo>
                    <a:pt x="636577" y="1141842"/>
                    <a:pt x="616513" y="940752"/>
                    <a:pt x="582185" y="741947"/>
                  </a:cubicBezTo>
                  <a:cubicBezTo>
                    <a:pt x="548428" y="548093"/>
                    <a:pt x="499837" y="355477"/>
                    <a:pt x="415111" y="177142"/>
                  </a:cubicBezTo>
                  <a:cubicBezTo>
                    <a:pt x="394562" y="133839"/>
                    <a:pt x="371845" y="91603"/>
                    <a:pt x="347027" y="50604"/>
                  </a:cubicBezTo>
                  <a:cubicBezTo>
                    <a:pt x="336852" y="34132"/>
                    <a:pt x="306708" y="-18330"/>
                    <a:pt x="280463" y="6616"/>
                  </a:cubicBezTo>
                  <a:cubicBezTo>
                    <a:pt x="268006" y="18422"/>
                    <a:pt x="271525" y="35655"/>
                    <a:pt x="269718" y="50699"/>
                  </a:cubicBezTo>
                  <a:cubicBezTo>
                    <a:pt x="268862" y="57745"/>
                    <a:pt x="265249" y="66124"/>
                    <a:pt x="263632" y="73455"/>
                  </a:cubicBezTo>
                  <a:cubicBezTo>
                    <a:pt x="260589" y="87070"/>
                    <a:pt x="258402" y="100781"/>
                    <a:pt x="256596" y="114683"/>
                  </a:cubicBezTo>
                  <a:cubicBezTo>
                    <a:pt x="253201" y="142151"/>
                    <a:pt x="252088" y="169858"/>
                    <a:pt x="253267" y="197518"/>
                  </a:cubicBezTo>
                  <a:cubicBezTo>
                    <a:pt x="256415" y="253608"/>
                    <a:pt x="264688" y="309279"/>
                    <a:pt x="277991" y="363855"/>
                  </a:cubicBezTo>
                  <a:cubicBezTo>
                    <a:pt x="301764" y="467542"/>
                    <a:pt x="331527" y="569421"/>
                    <a:pt x="351401" y="673965"/>
                  </a:cubicBezTo>
                  <a:cubicBezTo>
                    <a:pt x="370970" y="774939"/>
                    <a:pt x="384121" y="877055"/>
                    <a:pt x="390768" y="979695"/>
                  </a:cubicBezTo>
                  <a:cubicBezTo>
                    <a:pt x="403035" y="1181261"/>
                    <a:pt x="388106" y="1385493"/>
                    <a:pt x="332383" y="1580109"/>
                  </a:cubicBezTo>
                  <a:cubicBezTo>
                    <a:pt x="304883" y="1677169"/>
                    <a:pt x="266609" y="1770840"/>
                    <a:pt x="218274" y="1859369"/>
                  </a:cubicBezTo>
                  <a:cubicBezTo>
                    <a:pt x="169493" y="1948108"/>
                    <a:pt x="109586" y="2030753"/>
                    <a:pt x="63847" y="2120825"/>
                  </a:cubicBezTo>
                  <a:cubicBezTo>
                    <a:pt x="23624" y="2200614"/>
                    <a:pt x="-6425" y="2288115"/>
                    <a:pt x="1183" y="2378567"/>
                  </a:cubicBezTo>
                  <a:cubicBezTo>
                    <a:pt x="7459" y="2454071"/>
                    <a:pt x="35320" y="2530908"/>
                    <a:pt x="89141" y="2585751"/>
                  </a:cubicBezTo>
                  <a:cubicBezTo>
                    <a:pt x="143818" y="2641479"/>
                    <a:pt x="224122" y="2663607"/>
                    <a:pt x="299577" y="2643736"/>
                  </a:cubicBezTo>
                  <a:cubicBezTo>
                    <a:pt x="382115" y="2622218"/>
                    <a:pt x="447252" y="2558044"/>
                    <a:pt x="499837" y="2494251"/>
                  </a:cubicBezTo>
                  <a:cubicBezTo>
                    <a:pt x="527698" y="2460260"/>
                    <a:pt x="553468" y="2424460"/>
                    <a:pt x="578477" y="2388184"/>
                  </a:cubicBezTo>
                  <a:cubicBezTo>
                    <a:pt x="607004" y="2346480"/>
                    <a:pt x="637052" y="2305253"/>
                    <a:pt x="664724" y="2262693"/>
                  </a:cubicBezTo>
                  <a:cubicBezTo>
                    <a:pt x="693308" y="2220190"/>
                    <a:pt x="717366" y="2174811"/>
                    <a:pt x="736517" y="2127299"/>
                  </a:cubicBezTo>
                  <a:cubicBezTo>
                    <a:pt x="755611" y="2076932"/>
                    <a:pt x="765748" y="2023593"/>
                    <a:pt x="766471" y="1969721"/>
                  </a:cubicBezTo>
                  <a:cubicBezTo>
                    <a:pt x="768658" y="1857275"/>
                    <a:pt x="737183" y="1748351"/>
                    <a:pt x="714456" y="1639236"/>
                  </a:cubicBezTo>
                  <a:cubicBezTo>
                    <a:pt x="693441" y="1540786"/>
                    <a:pt x="677846" y="1441288"/>
                    <a:pt x="664058" y="1341790"/>
                  </a:cubicBezTo>
                  <a:close/>
                  <a:moveTo>
                    <a:pt x="300813" y="26705"/>
                  </a:moveTo>
                  <a:lnTo>
                    <a:pt x="300813" y="26705"/>
                  </a:lnTo>
                  <a:lnTo>
                    <a:pt x="300813" y="26039"/>
                  </a:lnTo>
                  <a:cubicBezTo>
                    <a:pt x="301859" y="26039"/>
                    <a:pt x="300813" y="26610"/>
                    <a:pt x="300337" y="26801"/>
                  </a:cubicBezTo>
                  <a:close/>
                  <a:moveTo>
                    <a:pt x="294347" y="28800"/>
                  </a:moveTo>
                  <a:lnTo>
                    <a:pt x="294347" y="28800"/>
                  </a:lnTo>
                  <a:cubicBezTo>
                    <a:pt x="292920" y="30228"/>
                    <a:pt x="293586" y="27372"/>
                    <a:pt x="294347" y="28800"/>
                  </a:cubicBezTo>
                  <a:close/>
                  <a:moveTo>
                    <a:pt x="721778" y="2080169"/>
                  </a:moveTo>
                  <a:cubicBezTo>
                    <a:pt x="694202" y="2177477"/>
                    <a:pt x="632298" y="2260122"/>
                    <a:pt x="575434" y="2341910"/>
                  </a:cubicBezTo>
                  <a:cubicBezTo>
                    <a:pt x="526272" y="2412463"/>
                    <a:pt x="478156" y="2484730"/>
                    <a:pt x="414351" y="2543572"/>
                  </a:cubicBezTo>
                  <a:cubicBezTo>
                    <a:pt x="357296" y="2596415"/>
                    <a:pt x="282080" y="2635928"/>
                    <a:pt x="202014" y="2618219"/>
                  </a:cubicBezTo>
                  <a:cubicBezTo>
                    <a:pt x="131647" y="2602699"/>
                    <a:pt x="81059" y="2545857"/>
                    <a:pt x="54148" y="2481302"/>
                  </a:cubicBezTo>
                  <a:cubicBezTo>
                    <a:pt x="24936" y="2409759"/>
                    <a:pt x="20220" y="2330541"/>
                    <a:pt x="40740" y="2256028"/>
                  </a:cubicBezTo>
                  <a:cubicBezTo>
                    <a:pt x="66129" y="2160815"/>
                    <a:pt x="118809" y="2076456"/>
                    <a:pt x="170444" y="1993811"/>
                  </a:cubicBezTo>
                  <a:cubicBezTo>
                    <a:pt x="222078" y="1911165"/>
                    <a:pt x="270859" y="1826806"/>
                    <a:pt x="308230" y="1735878"/>
                  </a:cubicBezTo>
                  <a:cubicBezTo>
                    <a:pt x="381830" y="1556782"/>
                    <a:pt x="416252" y="1363213"/>
                    <a:pt x="422338" y="1170026"/>
                  </a:cubicBezTo>
                  <a:cubicBezTo>
                    <a:pt x="426779" y="972458"/>
                    <a:pt x="406563" y="775110"/>
                    <a:pt x="362146" y="582560"/>
                  </a:cubicBezTo>
                  <a:cubicBezTo>
                    <a:pt x="338944" y="477826"/>
                    <a:pt x="305092" y="375852"/>
                    <a:pt x="289402" y="270070"/>
                  </a:cubicBezTo>
                  <a:cubicBezTo>
                    <a:pt x="280482" y="216808"/>
                    <a:pt x="279493" y="162518"/>
                    <a:pt x="286454" y="108970"/>
                  </a:cubicBezTo>
                  <a:cubicBezTo>
                    <a:pt x="288356" y="96401"/>
                    <a:pt x="290828" y="83929"/>
                    <a:pt x="293966" y="71646"/>
                  </a:cubicBezTo>
                  <a:cubicBezTo>
                    <a:pt x="296229" y="64800"/>
                    <a:pt x="297855" y="57755"/>
                    <a:pt x="298816" y="50604"/>
                  </a:cubicBezTo>
                  <a:cubicBezTo>
                    <a:pt x="298816" y="44796"/>
                    <a:pt x="298816" y="39083"/>
                    <a:pt x="298816" y="33275"/>
                  </a:cubicBezTo>
                  <a:lnTo>
                    <a:pt x="298816" y="33275"/>
                  </a:lnTo>
                  <a:cubicBezTo>
                    <a:pt x="300242" y="34703"/>
                    <a:pt x="301764" y="36132"/>
                    <a:pt x="303095" y="37750"/>
                  </a:cubicBezTo>
                  <a:cubicBezTo>
                    <a:pt x="310179" y="46348"/>
                    <a:pt x="316541" y="55517"/>
                    <a:pt x="322113" y="65172"/>
                  </a:cubicBezTo>
                  <a:cubicBezTo>
                    <a:pt x="421007" y="228653"/>
                    <a:pt x="482626" y="410605"/>
                    <a:pt x="524085" y="596366"/>
                  </a:cubicBezTo>
                  <a:cubicBezTo>
                    <a:pt x="566591" y="786793"/>
                    <a:pt x="589317" y="980266"/>
                    <a:pt x="613470" y="1173358"/>
                  </a:cubicBezTo>
                  <a:cubicBezTo>
                    <a:pt x="625451" y="1270095"/>
                    <a:pt x="637813" y="1366831"/>
                    <a:pt x="652933" y="1463187"/>
                  </a:cubicBezTo>
                  <a:cubicBezTo>
                    <a:pt x="668052" y="1559543"/>
                    <a:pt x="688687" y="1657232"/>
                    <a:pt x="709987" y="1753778"/>
                  </a:cubicBezTo>
                  <a:cubicBezTo>
                    <a:pt x="733569" y="1860226"/>
                    <a:pt x="752112" y="1972959"/>
                    <a:pt x="721778" y="2080169"/>
                  </a:cubicBezTo>
                  <a:close/>
                </a:path>
              </a:pathLst>
            </a:custGeom>
            <a:grpFill/>
            <a:ln w="9501" cap="flat">
              <a:noFill/>
              <a:prstDash val="solid"/>
              <a:miter/>
            </a:ln>
          </p:spPr>
          <p:txBody>
            <a:bodyPr rtlCol="0" anchor="ctr"/>
            <a:lstStyle/>
            <a:p>
              <a:endParaRPr lang="en-US" sz="900">
                <a:latin typeface="Didact Gothic" panose="00000500000000000000" pitchFamily="2" charset="0"/>
              </a:endParaRPr>
            </a:p>
          </p:txBody>
        </p:sp>
        <p:sp>
          <p:nvSpPr>
            <p:cNvPr id="8" name="Freeform 7">
              <a:extLst>
                <a:ext uri="{FF2B5EF4-FFF2-40B4-BE49-F238E27FC236}">
                  <a16:creationId xmlns:a16="http://schemas.microsoft.com/office/drawing/2014/main" id="{5C5FEB8A-943A-BD2C-BFCE-818ECA421367}"/>
                </a:ext>
              </a:extLst>
            </p:cNvPr>
            <p:cNvSpPr/>
            <p:nvPr/>
          </p:nvSpPr>
          <p:spPr>
            <a:xfrm>
              <a:off x="21241899" y="-1822448"/>
              <a:ext cx="3783584" cy="8217177"/>
            </a:xfrm>
            <a:custGeom>
              <a:avLst/>
              <a:gdLst>
                <a:gd name="connsiteX0" fmla="*/ 3209652 w 3783584"/>
                <a:gd name="connsiteY0" fmla="*/ 5202257 h 8217177"/>
                <a:gd name="connsiteX1" fmla="*/ 2988662 w 3783584"/>
                <a:gd name="connsiteY1" fmla="*/ 4658780 h 8217177"/>
                <a:gd name="connsiteX2" fmla="*/ 2761301 w 3783584"/>
                <a:gd name="connsiteY2" fmla="*/ 3525743 h 8217177"/>
                <a:gd name="connsiteX3" fmla="*/ 2755975 w 3783584"/>
                <a:gd name="connsiteY3" fmla="*/ 2371854 h 8217177"/>
                <a:gd name="connsiteX4" fmla="*/ 2816928 w 3783584"/>
                <a:gd name="connsiteY4" fmla="*/ 1787340 h 8217177"/>
                <a:gd name="connsiteX5" fmla="*/ 2896234 w 3783584"/>
                <a:gd name="connsiteY5" fmla="*/ 1169692 h 8217177"/>
                <a:gd name="connsiteX6" fmla="*/ 2599171 w 3783584"/>
                <a:gd name="connsiteY6" fmla="*/ 203944 h 8217177"/>
                <a:gd name="connsiteX7" fmla="*/ 2152912 w 3783584"/>
                <a:gd name="connsiteY7" fmla="*/ 11804 h 8217177"/>
                <a:gd name="connsiteX8" fmla="*/ 1585222 w 3783584"/>
                <a:gd name="connsiteY8" fmla="*/ 28562 h 8217177"/>
                <a:gd name="connsiteX9" fmla="*/ 1141720 w 3783584"/>
                <a:gd name="connsiteY9" fmla="*/ 286304 h 8217177"/>
                <a:gd name="connsiteX10" fmla="*/ 973790 w 3783584"/>
                <a:gd name="connsiteY10" fmla="*/ 490631 h 8217177"/>
                <a:gd name="connsiteX11" fmla="*/ 789220 w 3783584"/>
                <a:gd name="connsiteY11" fmla="*/ 696387 h 8217177"/>
                <a:gd name="connsiteX12" fmla="*/ 443090 w 3783584"/>
                <a:gd name="connsiteY12" fmla="*/ 1094378 h 8217177"/>
                <a:gd name="connsiteX13" fmla="*/ 274115 w 3783584"/>
                <a:gd name="connsiteY13" fmla="*/ 1610910 h 8217177"/>
                <a:gd name="connsiteX14" fmla="*/ 427020 w 3783584"/>
                <a:gd name="connsiteY14" fmla="*/ 2803837 h 8217177"/>
                <a:gd name="connsiteX15" fmla="*/ 555202 w 3783584"/>
                <a:gd name="connsiteY15" fmla="*/ 3417105 h 8217177"/>
                <a:gd name="connsiteX16" fmla="*/ 593238 w 3783584"/>
                <a:gd name="connsiteY16" fmla="*/ 3689986 h 8217177"/>
                <a:gd name="connsiteX17" fmla="*/ 824974 w 3783584"/>
                <a:gd name="connsiteY17" fmla="*/ 4756945 h 8217177"/>
                <a:gd name="connsiteX18" fmla="*/ 845323 w 3783584"/>
                <a:gd name="connsiteY18" fmla="*/ 4850349 h 8217177"/>
                <a:gd name="connsiteX19" fmla="*/ 845989 w 3783584"/>
                <a:gd name="connsiteY19" fmla="*/ 4853587 h 8217177"/>
                <a:gd name="connsiteX20" fmla="*/ 691276 w 3783584"/>
                <a:gd name="connsiteY20" fmla="*/ 6023852 h 8217177"/>
                <a:gd name="connsiteX21" fmla="*/ 388318 w 3783584"/>
                <a:gd name="connsiteY21" fmla="*/ 6550096 h 8217177"/>
                <a:gd name="connsiteX22" fmla="*/ 96296 w 3783584"/>
                <a:gd name="connsiteY22" fmla="*/ 7062724 h 8217177"/>
                <a:gd name="connsiteX23" fmla="*/ 12045 w 3783584"/>
                <a:gd name="connsiteY23" fmla="*/ 7576875 h 8217177"/>
                <a:gd name="connsiteX24" fmla="*/ 273639 w 3783584"/>
                <a:gd name="connsiteY24" fmla="*/ 7949730 h 8217177"/>
                <a:gd name="connsiteX25" fmla="*/ 736349 w 3783584"/>
                <a:gd name="connsiteY25" fmla="*/ 8145393 h 8217177"/>
                <a:gd name="connsiteX26" fmla="*/ 1297383 w 3783584"/>
                <a:gd name="connsiteY26" fmla="*/ 8216993 h 8217177"/>
                <a:gd name="connsiteX27" fmla="*/ 2437518 w 3783584"/>
                <a:gd name="connsiteY27" fmla="*/ 8008286 h 8217177"/>
                <a:gd name="connsiteX28" fmla="*/ 3326899 w 3783584"/>
                <a:gd name="connsiteY28" fmla="*/ 7514320 h 8217177"/>
                <a:gd name="connsiteX29" fmla="*/ 3778483 w 3783584"/>
                <a:gd name="connsiteY29" fmla="*/ 6719956 h 8217177"/>
                <a:gd name="connsiteX30" fmla="*/ 3479899 w 3783584"/>
                <a:gd name="connsiteY30" fmla="*/ 5699556 h 8217177"/>
                <a:gd name="connsiteX31" fmla="*/ 3209652 w 3783584"/>
                <a:gd name="connsiteY31" fmla="*/ 5202257 h 8217177"/>
                <a:gd name="connsiteX32" fmla="*/ 3754235 w 3783584"/>
                <a:gd name="connsiteY32" fmla="*/ 6666827 h 8217177"/>
                <a:gd name="connsiteX33" fmla="*/ 3614262 w 3783584"/>
                <a:gd name="connsiteY33" fmla="*/ 7132419 h 8217177"/>
                <a:gd name="connsiteX34" fmla="*/ 2900228 w 3783584"/>
                <a:gd name="connsiteY34" fmla="*/ 7771681 h 8217177"/>
                <a:gd name="connsiteX35" fmla="*/ 1865263 w 3783584"/>
                <a:gd name="connsiteY35" fmla="*/ 8137014 h 8217177"/>
                <a:gd name="connsiteX36" fmla="*/ 723227 w 3783584"/>
                <a:gd name="connsiteY36" fmla="*/ 8112544 h 8217177"/>
                <a:gd name="connsiteX37" fmla="*/ 28496 w 3783584"/>
                <a:gd name="connsiteY37" fmla="*/ 7467570 h 8217177"/>
                <a:gd name="connsiteX38" fmla="*/ 196045 w 3783584"/>
                <a:gd name="connsiteY38" fmla="*/ 6926188 h 8217177"/>
                <a:gd name="connsiteX39" fmla="*/ 497577 w 3783584"/>
                <a:gd name="connsiteY39" fmla="*/ 6427270 h 8217177"/>
                <a:gd name="connsiteX40" fmla="*/ 922346 w 3783584"/>
                <a:gd name="connsiteY40" fmla="*/ 5381353 h 8217177"/>
                <a:gd name="connsiteX41" fmla="*/ 873945 w 3783584"/>
                <a:gd name="connsiteY41" fmla="*/ 4845969 h 8217177"/>
                <a:gd name="connsiteX42" fmla="*/ 670166 w 3783584"/>
                <a:gd name="connsiteY42" fmla="*/ 3908119 h 8217177"/>
                <a:gd name="connsiteX43" fmla="*/ 624048 w 3783584"/>
                <a:gd name="connsiteY43" fmla="*/ 3697412 h 8217177"/>
                <a:gd name="connsiteX44" fmla="*/ 594569 w 3783584"/>
                <a:gd name="connsiteY44" fmla="*/ 3491561 h 8217177"/>
                <a:gd name="connsiteX45" fmla="*/ 349712 w 3783584"/>
                <a:gd name="connsiteY45" fmla="*/ 2309204 h 8217177"/>
                <a:gd name="connsiteX46" fmla="*/ 440143 w 3783584"/>
                <a:gd name="connsiteY46" fmla="*/ 1153125 h 8217177"/>
                <a:gd name="connsiteX47" fmla="*/ 781422 w 3783584"/>
                <a:gd name="connsiteY47" fmla="*/ 745041 h 8217177"/>
                <a:gd name="connsiteX48" fmla="*/ 960382 w 3783584"/>
                <a:gd name="connsiteY48" fmla="*/ 551568 h 8217177"/>
                <a:gd name="connsiteX49" fmla="*/ 1127171 w 3783584"/>
                <a:gd name="connsiteY49" fmla="*/ 346098 h 8217177"/>
                <a:gd name="connsiteX50" fmla="*/ 1324199 w 3783584"/>
                <a:gd name="connsiteY50" fmla="*/ 161670 h 8217177"/>
                <a:gd name="connsiteX51" fmla="*/ 1579611 w 3783584"/>
                <a:gd name="connsiteY51" fmla="*/ 58459 h 8217177"/>
                <a:gd name="connsiteX52" fmla="*/ 2138078 w 3783584"/>
                <a:gd name="connsiteY52" fmla="*/ 39416 h 8217177"/>
                <a:gd name="connsiteX53" fmla="*/ 2607539 w 3783584"/>
                <a:gd name="connsiteY53" fmla="*/ 252694 h 8217177"/>
                <a:gd name="connsiteX54" fmla="*/ 2834520 w 3783584"/>
                <a:gd name="connsiteY54" fmla="*/ 680296 h 8217177"/>
                <a:gd name="connsiteX55" fmla="*/ 2776230 w 3783584"/>
                <a:gd name="connsiteY55" fmla="*/ 1880554 h 8217177"/>
                <a:gd name="connsiteX56" fmla="*/ 2707194 w 3783584"/>
                <a:gd name="connsiteY56" fmla="*/ 3006069 h 8217177"/>
                <a:gd name="connsiteX57" fmla="*/ 3154690 w 3783584"/>
                <a:gd name="connsiteY57" fmla="*/ 5153794 h 8217177"/>
                <a:gd name="connsiteX58" fmla="*/ 3660096 w 3783584"/>
                <a:gd name="connsiteY58" fmla="*/ 6142678 h 8217177"/>
                <a:gd name="connsiteX59" fmla="*/ 3754235 w 3783584"/>
                <a:gd name="connsiteY59" fmla="*/ 6666827 h 821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783584" h="8217177">
                  <a:moveTo>
                    <a:pt x="3209652" y="5202257"/>
                  </a:moveTo>
                  <a:cubicBezTo>
                    <a:pt x="3123319" y="5026522"/>
                    <a:pt x="3049472" y="4844913"/>
                    <a:pt x="2988662" y="4658780"/>
                  </a:cubicBezTo>
                  <a:cubicBezTo>
                    <a:pt x="2868182" y="4291733"/>
                    <a:pt x="2796009" y="3909833"/>
                    <a:pt x="2761301" y="3525743"/>
                  </a:cubicBezTo>
                  <a:cubicBezTo>
                    <a:pt x="2726593" y="3141653"/>
                    <a:pt x="2728494" y="2755849"/>
                    <a:pt x="2755975" y="2371854"/>
                  </a:cubicBezTo>
                  <a:cubicBezTo>
                    <a:pt x="2770049" y="2176477"/>
                    <a:pt x="2790370" y="1981642"/>
                    <a:pt x="2816928" y="1787340"/>
                  </a:cubicBezTo>
                  <a:cubicBezTo>
                    <a:pt x="2844885" y="1581775"/>
                    <a:pt x="2882446" y="1376971"/>
                    <a:pt x="2896234" y="1169692"/>
                  </a:cubicBezTo>
                  <a:cubicBezTo>
                    <a:pt x="2919151" y="825591"/>
                    <a:pt x="2860195" y="452165"/>
                    <a:pt x="2599171" y="203944"/>
                  </a:cubicBezTo>
                  <a:cubicBezTo>
                    <a:pt x="2474983" y="85690"/>
                    <a:pt x="2322173" y="26848"/>
                    <a:pt x="2152912" y="11804"/>
                  </a:cubicBezTo>
                  <a:cubicBezTo>
                    <a:pt x="1967295" y="-4668"/>
                    <a:pt x="1768651" y="-7905"/>
                    <a:pt x="1585222" y="28562"/>
                  </a:cubicBezTo>
                  <a:cubicBezTo>
                    <a:pt x="1407308" y="63315"/>
                    <a:pt x="1262770" y="152339"/>
                    <a:pt x="1141720" y="286304"/>
                  </a:cubicBezTo>
                  <a:cubicBezTo>
                    <a:pt x="1082479" y="351620"/>
                    <a:pt x="1029323" y="422173"/>
                    <a:pt x="973790" y="490631"/>
                  </a:cubicBezTo>
                  <a:cubicBezTo>
                    <a:pt x="915690" y="562422"/>
                    <a:pt x="853216" y="630119"/>
                    <a:pt x="789220" y="696387"/>
                  </a:cubicBezTo>
                  <a:cubicBezTo>
                    <a:pt x="666933" y="822545"/>
                    <a:pt x="539132" y="946131"/>
                    <a:pt x="443090" y="1094378"/>
                  </a:cubicBezTo>
                  <a:cubicBezTo>
                    <a:pt x="342295" y="1249671"/>
                    <a:pt x="290946" y="1427625"/>
                    <a:pt x="274115" y="1610910"/>
                  </a:cubicBezTo>
                  <a:cubicBezTo>
                    <a:pt x="237029" y="2011662"/>
                    <a:pt x="336589" y="2416509"/>
                    <a:pt x="427020" y="2803837"/>
                  </a:cubicBezTo>
                  <a:cubicBezTo>
                    <a:pt x="474565" y="3007212"/>
                    <a:pt x="522111" y="3210778"/>
                    <a:pt x="555202" y="3417105"/>
                  </a:cubicBezTo>
                  <a:cubicBezTo>
                    <a:pt x="569656" y="3507938"/>
                    <a:pt x="574220" y="3600200"/>
                    <a:pt x="593238" y="3689986"/>
                  </a:cubicBezTo>
                  <a:cubicBezTo>
                    <a:pt x="670452" y="4045445"/>
                    <a:pt x="747697" y="4401105"/>
                    <a:pt x="824974" y="4756945"/>
                  </a:cubicBezTo>
                  <a:cubicBezTo>
                    <a:pt x="831820" y="4788051"/>
                    <a:pt x="838603" y="4819186"/>
                    <a:pt x="845323" y="4850349"/>
                  </a:cubicBezTo>
                  <a:cubicBezTo>
                    <a:pt x="845416" y="4851454"/>
                    <a:pt x="845640" y="4852539"/>
                    <a:pt x="845989" y="4853587"/>
                  </a:cubicBezTo>
                  <a:cubicBezTo>
                    <a:pt x="975026" y="5245103"/>
                    <a:pt x="867479" y="5665184"/>
                    <a:pt x="691276" y="6023852"/>
                  </a:cubicBezTo>
                  <a:cubicBezTo>
                    <a:pt x="601891" y="6205710"/>
                    <a:pt x="495010" y="6378141"/>
                    <a:pt x="388318" y="6550096"/>
                  </a:cubicBezTo>
                  <a:cubicBezTo>
                    <a:pt x="284955" y="6716719"/>
                    <a:pt x="175696" y="6883342"/>
                    <a:pt x="96296" y="7062724"/>
                  </a:cubicBezTo>
                  <a:cubicBezTo>
                    <a:pt x="25738" y="7222491"/>
                    <a:pt x="-23994" y="7401873"/>
                    <a:pt x="12045" y="7576875"/>
                  </a:cubicBezTo>
                  <a:cubicBezTo>
                    <a:pt x="44186" y="7733310"/>
                    <a:pt x="145172" y="7859372"/>
                    <a:pt x="273639" y="7949730"/>
                  </a:cubicBezTo>
                  <a:cubicBezTo>
                    <a:pt x="411520" y="8046752"/>
                    <a:pt x="574220" y="8104261"/>
                    <a:pt x="736349" y="8145393"/>
                  </a:cubicBezTo>
                  <a:cubicBezTo>
                    <a:pt x="919885" y="8191333"/>
                    <a:pt x="1108210" y="8215365"/>
                    <a:pt x="1297383" y="8216993"/>
                  </a:cubicBezTo>
                  <a:cubicBezTo>
                    <a:pt x="1686018" y="8221563"/>
                    <a:pt x="2073321" y="8140823"/>
                    <a:pt x="2437518" y="8008286"/>
                  </a:cubicBezTo>
                  <a:cubicBezTo>
                    <a:pt x="2756546" y="7892031"/>
                    <a:pt x="3068918" y="7738356"/>
                    <a:pt x="3326899" y="7514320"/>
                  </a:cubicBezTo>
                  <a:cubicBezTo>
                    <a:pt x="3563294" y="7309135"/>
                    <a:pt x="3746818" y="7037777"/>
                    <a:pt x="3778483" y="6719956"/>
                  </a:cubicBezTo>
                  <a:cubicBezTo>
                    <a:pt x="3814903" y="6355099"/>
                    <a:pt x="3650206" y="6010808"/>
                    <a:pt x="3479899" y="5699556"/>
                  </a:cubicBezTo>
                  <a:cubicBezTo>
                    <a:pt x="3389658" y="5533980"/>
                    <a:pt x="3293142" y="5371546"/>
                    <a:pt x="3209652" y="5202257"/>
                  </a:cubicBezTo>
                  <a:close/>
                  <a:moveTo>
                    <a:pt x="3754235" y="6666827"/>
                  </a:moveTo>
                  <a:cubicBezTo>
                    <a:pt x="3745449" y="6831003"/>
                    <a:pt x="3697447" y="6990676"/>
                    <a:pt x="3614262" y="7132419"/>
                  </a:cubicBezTo>
                  <a:cubicBezTo>
                    <a:pt x="3451752" y="7413204"/>
                    <a:pt x="3181125" y="7618864"/>
                    <a:pt x="2900228" y="7771681"/>
                  </a:cubicBezTo>
                  <a:cubicBezTo>
                    <a:pt x="2576236" y="7946426"/>
                    <a:pt x="2227073" y="8069680"/>
                    <a:pt x="1865263" y="8137014"/>
                  </a:cubicBezTo>
                  <a:cubicBezTo>
                    <a:pt x="1488420" y="8207757"/>
                    <a:pt x="1095506" y="8210899"/>
                    <a:pt x="723227" y="8112544"/>
                  </a:cubicBezTo>
                  <a:cubicBezTo>
                    <a:pt x="404484" y="8028376"/>
                    <a:pt x="35723" y="7846614"/>
                    <a:pt x="28496" y="7467570"/>
                  </a:cubicBezTo>
                  <a:cubicBezTo>
                    <a:pt x="24883" y="7275906"/>
                    <a:pt x="105709" y="7091002"/>
                    <a:pt x="196045" y="6926188"/>
                  </a:cubicBezTo>
                  <a:cubicBezTo>
                    <a:pt x="289424" y="6755851"/>
                    <a:pt x="396401" y="6592941"/>
                    <a:pt x="497577" y="6427270"/>
                  </a:cubicBezTo>
                  <a:cubicBezTo>
                    <a:pt x="694795" y="6104307"/>
                    <a:pt x="877083" y="5762873"/>
                    <a:pt x="922346" y="5381353"/>
                  </a:cubicBezTo>
                  <a:cubicBezTo>
                    <a:pt x="943551" y="5201400"/>
                    <a:pt x="930714" y="5018496"/>
                    <a:pt x="873945" y="4845969"/>
                  </a:cubicBezTo>
                  <a:lnTo>
                    <a:pt x="670166" y="3908119"/>
                  </a:lnTo>
                  <a:cubicBezTo>
                    <a:pt x="654445" y="3837852"/>
                    <a:pt x="639072" y="3767613"/>
                    <a:pt x="624048" y="3697412"/>
                  </a:cubicBezTo>
                  <a:cubicBezTo>
                    <a:pt x="609213" y="3629240"/>
                    <a:pt x="604174" y="3560782"/>
                    <a:pt x="594569" y="3491561"/>
                  </a:cubicBezTo>
                  <a:cubicBezTo>
                    <a:pt x="539702" y="3092142"/>
                    <a:pt x="420554" y="2705576"/>
                    <a:pt x="349712" y="2309204"/>
                  </a:cubicBezTo>
                  <a:cubicBezTo>
                    <a:pt x="282388" y="1932255"/>
                    <a:pt x="238931" y="1498654"/>
                    <a:pt x="440143" y="1153125"/>
                  </a:cubicBezTo>
                  <a:cubicBezTo>
                    <a:pt x="530003" y="998784"/>
                    <a:pt x="657615" y="871865"/>
                    <a:pt x="781422" y="745041"/>
                  </a:cubicBezTo>
                  <a:cubicBezTo>
                    <a:pt x="842756" y="682105"/>
                    <a:pt x="903804" y="618884"/>
                    <a:pt x="960382" y="551568"/>
                  </a:cubicBezTo>
                  <a:cubicBezTo>
                    <a:pt x="1016961" y="484252"/>
                    <a:pt x="1069927" y="413223"/>
                    <a:pt x="1127171" y="346098"/>
                  </a:cubicBezTo>
                  <a:cubicBezTo>
                    <a:pt x="1185557" y="277544"/>
                    <a:pt x="1248982" y="211847"/>
                    <a:pt x="1324199" y="161670"/>
                  </a:cubicBezTo>
                  <a:cubicBezTo>
                    <a:pt x="1402021" y="111346"/>
                    <a:pt x="1488705" y="76319"/>
                    <a:pt x="1579611" y="58459"/>
                  </a:cubicBezTo>
                  <a:cubicBezTo>
                    <a:pt x="1759713" y="20373"/>
                    <a:pt x="1955314" y="24944"/>
                    <a:pt x="2138078" y="39416"/>
                  </a:cubicBezTo>
                  <a:cubicBezTo>
                    <a:pt x="2320842" y="53888"/>
                    <a:pt x="2480404" y="118919"/>
                    <a:pt x="2607539" y="252694"/>
                  </a:cubicBezTo>
                  <a:cubicBezTo>
                    <a:pt x="2719556" y="371329"/>
                    <a:pt x="2794582" y="522813"/>
                    <a:pt x="2834520" y="680296"/>
                  </a:cubicBezTo>
                  <a:cubicBezTo>
                    <a:pt x="2934175" y="1073051"/>
                    <a:pt x="2825487" y="1488371"/>
                    <a:pt x="2776230" y="1880554"/>
                  </a:cubicBezTo>
                  <a:cubicBezTo>
                    <a:pt x="2727810" y="2253733"/>
                    <a:pt x="2704741" y="2629768"/>
                    <a:pt x="2707194" y="3006069"/>
                  </a:cubicBezTo>
                  <a:cubicBezTo>
                    <a:pt x="2714801" y="3741877"/>
                    <a:pt x="2839275" y="4484540"/>
                    <a:pt x="3154690" y="5153794"/>
                  </a:cubicBezTo>
                  <a:cubicBezTo>
                    <a:pt x="3312540" y="5488564"/>
                    <a:pt x="3529917" y="5794864"/>
                    <a:pt x="3660096" y="6142678"/>
                  </a:cubicBezTo>
                  <a:cubicBezTo>
                    <a:pt x="3722760" y="6309968"/>
                    <a:pt x="3762984" y="6487255"/>
                    <a:pt x="3754235" y="6666827"/>
                  </a:cubicBezTo>
                  <a:close/>
                </a:path>
              </a:pathLst>
            </a:custGeom>
            <a:grpFill/>
            <a:ln w="9501" cap="flat">
              <a:noFill/>
              <a:prstDash val="solid"/>
              <a:miter/>
            </a:ln>
          </p:spPr>
          <p:txBody>
            <a:bodyPr rtlCol="0" anchor="ctr"/>
            <a:lstStyle/>
            <a:p>
              <a:endParaRPr lang="en-US" sz="900">
                <a:latin typeface="Didact Gothic" panose="00000500000000000000" pitchFamily="2" charset="0"/>
              </a:endParaRPr>
            </a:p>
          </p:txBody>
        </p:sp>
      </p:grpSp>
      <p:grpSp>
        <p:nvGrpSpPr>
          <p:cNvPr id="9" name="Group 8">
            <a:extLst>
              <a:ext uri="{FF2B5EF4-FFF2-40B4-BE49-F238E27FC236}">
                <a16:creationId xmlns:a16="http://schemas.microsoft.com/office/drawing/2014/main" id="{086B4159-4063-176E-8908-DD9797F6EE4B}"/>
              </a:ext>
            </a:extLst>
          </p:cNvPr>
          <p:cNvGrpSpPr/>
          <p:nvPr/>
        </p:nvGrpSpPr>
        <p:grpSpPr>
          <a:xfrm rot="17301622">
            <a:off x="11369613" y="-365251"/>
            <a:ext cx="1891792" cy="4108589"/>
            <a:chOff x="21241899" y="-1822448"/>
            <a:chExt cx="3783584" cy="8217177"/>
          </a:xfrm>
          <a:solidFill>
            <a:schemeClr val="accent6"/>
          </a:solidFill>
        </p:grpSpPr>
        <p:sp>
          <p:nvSpPr>
            <p:cNvPr id="10" name="Freeform 9">
              <a:extLst>
                <a:ext uri="{FF2B5EF4-FFF2-40B4-BE49-F238E27FC236}">
                  <a16:creationId xmlns:a16="http://schemas.microsoft.com/office/drawing/2014/main" id="{032C7795-4F43-2124-C517-63FCECFF80DB}"/>
                </a:ext>
              </a:extLst>
            </p:cNvPr>
            <p:cNvSpPr/>
            <p:nvPr/>
          </p:nvSpPr>
          <p:spPr>
            <a:xfrm>
              <a:off x="21977786" y="-1253241"/>
              <a:ext cx="2363372" cy="7164561"/>
            </a:xfrm>
            <a:custGeom>
              <a:avLst/>
              <a:gdLst>
                <a:gd name="connsiteX0" fmla="*/ 1846263 w 2363372"/>
                <a:gd name="connsiteY0" fmla="*/ 4172409 h 7164561"/>
                <a:gd name="connsiteX1" fmla="*/ 1647999 w 2363372"/>
                <a:gd name="connsiteY1" fmla="*/ 3315490 h 7164561"/>
                <a:gd name="connsiteX2" fmla="*/ 1621184 w 2363372"/>
                <a:gd name="connsiteY2" fmla="*/ 2367357 h 7164561"/>
                <a:gd name="connsiteX3" fmla="*/ 1757544 w 2363372"/>
                <a:gd name="connsiteY3" fmla="*/ 1448073 h 7164561"/>
                <a:gd name="connsiteX4" fmla="*/ 1791681 w 2363372"/>
                <a:gd name="connsiteY4" fmla="*/ 620290 h 7164561"/>
                <a:gd name="connsiteX5" fmla="*/ 1372617 w 2363372"/>
                <a:gd name="connsiteY5" fmla="*/ 17780 h 7164561"/>
                <a:gd name="connsiteX6" fmla="*/ 981510 w 2363372"/>
                <a:gd name="connsiteY6" fmla="*/ 20161 h 7164561"/>
                <a:gd name="connsiteX7" fmla="*/ 574618 w 2363372"/>
                <a:gd name="connsiteY7" fmla="*/ 146794 h 7164561"/>
                <a:gd name="connsiteX8" fmla="*/ 123414 w 2363372"/>
                <a:gd name="connsiteY8" fmla="*/ 681702 h 7164561"/>
                <a:gd name="connsiteX9" fmla="*/ 2459 w 2363372"/>
                <a:gd name="connsiteY9" fmla="*/ 1515960 h 7164561"/>
                <a:gd name="connsiteX10" fmla="*/ 38403 w 2363372"/>
                <a:gd name="connsiteY10" fmla="*/ 1974126 h 7164561"/>
                <a:gd name="connsiteX11" fmla="*/ 32888 w 2363372"/>
                <a:gd name="connsiteY11" fmla="*/ 2062675 h 7164561"/>
                <a:gd name="connsiteX12" fmla="*/ 44489 w 2363372"/>
                <a:gd name="connsiteY12" fmla="*/ 2259957 h 7164561"/>
                <a:gd name="connsiteX13" fmla="*/ 32888 w 2363372"/>
                <a:gd name="connsiteY13" fmla="*/ 2742116 h 7164561"/>
                <a:gd name="connsiteX14" fmla="*/ 174858 w 2363372"/>
                <a:gd name="connsiteY14" fmla="*/ 3613317 h 7164561"/>
                <a:gd name="connsiteX15" fmla="*/ 438829 w 2363372"/>
                <a:gd name="connsiteY15" fmla="*/ 4490326 h 7164561"/>
                <a:gd name="connsiteX16" fmla="*/ 523650 w 2363372"/>
                <a:gd name="connsiteY16" fmla="*/ 4952015 h 7164561"/>
                <a:gd name="connsiteX17" fmla="*/ 466595 w 2363372"/>
                <a:gd name="connsiteY17" fmla="*/ 5385997 h 7164561"/>
                <a:gd name="connsiteX18" fmla="*/ 294767 w 2363372"/>
                <a:gd name="connsiteY18" fmla="*/ 5793795 h 7164561"/>
                <a:gd name="connsiteX19" fmla="*/ 92034 w 2363372"/>
                <a:gd name="connsiteY19" fmla="*/ 6149416 h 7164561"/>
                <a:gd name="connsiteX20" fmla="*/ 106488 w 2363372"/>
                <a:gd name="connsiteY20" fmla="*/ 6560547 h 7164561"/>
                <a:gd name="connsiteX21" fmla="*/ 258633 w 2363372"/>
                <a:gd name="connsiteY21" fmla="*/ 6882367 h 7164561"/>
                <a:gd name="connsiteX22" fmla="*/ 506629 w 2363372"/>
                <a:gd name="connsiteY22" fmla="*/ 7106214 h 7164561"/>
                <a:gd name="connsiteX23" fmla="*/ 903916 w 2363372"/>
                <a:gd name="connsiteY23" fmla="*/ 7163342 h 7164561"/>
                <a:gd name="connsiteX24" fmla="*/ 1738240 w 2363372"/>
                <a:gd name="connsiteY24" fmla="*/ 7042992 h 7164561"/>
                <a:gd name="connsiteX25" fmla="*/ 2265136 w 2363372"/>
                <a:gd name="connsiteY25" fmla="*/ 6666995 h 7164561"/>
                <a:gd name="connsiteX26" fmla="*/ 2322856 w 2363372"/>
                <a:gd name="connsiteY26" fmla="*/ 5871394 h 7164561"/>
                <a:gd name="connsiteX27" fmla="*/ 1846263 w 2363372"/>
                <a:gd name="connsiteY27" fmla="*/ 4172409 h 7164561"/>
                <a:gd name="connsiteX28" fmla="*/ 2333601 w 2363372"/>
                <a:gd name="connsiteY28" fmla="*/ 6278144 h 7164561"/>
                <a:gd name="connsiteX29" fmla="*/ 2229668 w 2363372"/>
                <a:gd name="connsiteY29" fmla="*/ 6669661 h 7164561"/>
                <a:gd name="connsiteX30" fmla="*/ 1987282 w 2363372"/>
                <a:gd name="connsiteY30" fmla="*/ 6900553 h 7164561"/>
                <a:gd name="connsiteX31" fmla="*/ 1293978 w 2363372"/>
                <a:gd name="connsiteY31" fmla="*/ 7105357 h 7164561"/>
                <a:gd name="connsiteX32" fmla="*/ 835451 w 2363372"/>
                <a:gd name="connsiteY32" fmla="*/ 7135920 h 7164561"/>
                <a:gd name="connsiteX33" fmla="*/ 446817 w 2363372"/>
                <a:gd name="connsiteY33" fmla="*/ 7037851 h 7164561"/>
                <a:gd name="connsiteX34" fmla="*/ 222974 w 2363372"/>
                <a:gd name="connsiteY34" fmla="*/ 6768873 h 7164561"/>
                <a:gd name="connsiteX35" fmla="*/ 96884 w 2363372"/>
                <a:gd name="connsiteY35" fmla="*/ 6408491 h 7164561"/>
                <a:gd name="connsiteX36" fmla="*/ 110767 w 2363372"/>
                <a:gd name="connsiteY36" fmla="*/ 6179218 h 7164561"/>
                <a:gd name="connsiteX37" fmla="*/ 210897 w 2363372"/>
                <a:gd name="connsiteY37" fmla="*/ 5991553 h 7164561"/>
                <a:gd name="connsiteX38" fmla="*/ 408210 w 2363372"/>
                <a:gd name="connsiteY38" fmla="*/ 5626600 h 7164561"/>
                <a:gd name="connsiteX39" fmla="*/ 541812 w 2363372"/>
                <a:gd name="connsiteY39" fmla="*/ 4830618 h 7164561"/>
                <a:gd name="connsiteX40" fmla="*/ 316067 w 2363372"/>
                <a:gd name="connsiteY40" fmla="*/ 3987029 h 7164561"/>
                <a:gd name="connsiteX41" fmla="*/ 97359 w 2363372"/>
                <a:gd name="connsiteY41" fmla="*/ 3136680 h 7164561"/>
                <a:gd name="connsiteX42" fmla="*/ 61510 w 2363372"/>
                <a:gd name="connsiteY42" fmla="*/ 2693748 h 7164561"/>
                <a:gd name="connsiteX43" fmla="*/ 72541 w 2363372"/>
                <a:gd name="connsiteY43" fmla="*/ 2224823 h 7164561"/>
                <a:gd name="connsiteX44" fmla="*/ 61700 w 2363372"/>
                <a:gd name="connsiteY44" fmla="*/ 2060199 h 7164561"/>
                <a:gd name="connsiteX45" fmla="*/ 66740 w 2363372"/>
                <a:gd name="connsiteY45" fmla="*/ 1978601 h 7164561"/>
                <a:gd name="connsiteX46" fmla="*/ 66740 w 2363372"/>
                <a:gd name="connsiteY46" fmla="*/ 1973936 h 7164561"/>
                <a:gd name="connsiteX47" fmla="*/ 66265 w 2363372"/>
                <a:gd name="connsiteY47" fmla="*/ 1969461 h 7164561"/>
                <a:gd name="connsiteX48" fmla="*/ 339079 w 2363372"/>
                <a:gd name="connsiteY48" fmla="*/ 378829 h 7164561"/>
                <a:gd name="connsiteX49" fmla="*/ 625777 w 2363372"/>
                <a:gd name="connsiteY49" fmla="*/ 152221 h 7164561"/>
                <a:gd name="connsiteX50" fmla="*/ 1048644 w 2363372"/>
                <a:gd name="connsiteY50" fmla="*/ 40251 h 7164561"/>
                <a:gd name="connsiteX51" fmla="*/ 1448595 w 2363372"/>
                <a:gd name="connsiteY51" fmla="*/ 74718 h 7164561"/>
                <a:gd name="connsiteX52" fmla="*/ 1694974 w 2363372"/>
                <a:gd name="connsiteY52" fmla="*/ 380828 h 7164561"/>
                <a:gd name="connsiteX53" fmla="*/ 1766387 w 2363372"/>
                <a:gd name="connsiteY53" fmla="*/ 1192521 h 7164561"/>
                <a:gd name="connsiteX54" fmla="*/ 1625938 w 2363372"/>
                <a:gd name="connsiteY54" fmla="*/ 2052963 h 7164561"/>
                <a:gd name="connsiteX55" fmla="*/ 1584479 w 2363372"/>
                <a:gd name="connsiteY55" fmla="*/ 2963296 h 7164561"/>
                <a:gd name="connsiteX56" fmla="*/ 1716750 w 2363372"/>
                <a:gd name="connsiteY56" fmla="*/ 3807647 h 7164561"/>
                <a:gd name="connsiteX57" fmla="*/ 2201711 w 2363372"/>
                <a:gd name="connsiteY57" fmla="*/ 5445314 h 7164561"/>
                <a:gd name="connsiteX58" fmla="*/ 2291572 w 2363372"/>
                <a:gd name="connsiteY58" fmla="*/ 5859873 h 7164561"/>
                <a:gd name="connsiteX59" fmla="*/ 2333601 w 2363372"/>
                <a:gd name="connsiteY59" fmla="*/ 6278144 h 716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363372" h="7164561">
                  <a:moveTo>
                    <a:pt x="1846263" y="4172409"/>
                  </a:moveTo>
                  <a:cubicBezTo>
                    <a:pt x="1763059" y="3891244"/>
                    <a:pt x="1690219" y="3606176"/>
                    <a:pt x="1647999" y="3315490"/>
                  </a:cubicBezTo>
                  <a:cubicBezTo>
                    <a:pt x="1602546" y="3001762"/>
                    <a:pt x="1597031" y="2683179"/>
                    <a:pt x="1621184" y="2367357"/>
                  </a:cubicBezTo>
                  <a:cubicBezTo>
                    <a:pt x="1644956" y="2057247"/>
                    <a:pt x="1705624" y="1754184"/>
                    <a:pt x="1757544" y="1448073"/>
                  </a:cubicBezTo>
                  <a:cubicBezTo>
                    <a:pt x="1803853" y="1175859"/>
                    <a:pt x="1838941" y="894980"/>
                    <a:pt x="1791681" y="620290"/>
                  </a:cubicBezTo>
                  <a:cubicBezTo>
                    <a:pt x="1749936" y="377591"/>
                    <a:pt x="1638110" y="82145"/>
                    <a:pt x="1372617" y="17780"/>
                  </a:cubicBezTo>
                  <a:cubicBezTo>
                    <a:pt x="1245481" y="-13069"/>
                    <a:pt x="1109312" y="1880"/>
                    <a:pt x="981510" y="20161"/>
                  </a:cubicBezTo>
                  <a:cubicBezTo>
                    <a:pt x="840396" y="40441"/>
                    <a:pt x="699947" y="77289"/>
                    <a:pt x="574618" y="146794"/>
                  </a:cubicBezTo>
                  <a:cubicBezTo>
                    <a:pt x="365419" y="263240"/>
                    <a:pt x="214796" y="463093"/>
                    <a:pt x="123414" y="681702"/>
                  </a:cubicBezTo>
                  <a:cubicBezTo>
                    <a:pt x="13394" y="944681"/>
                    <a:pt x="-8286" y="1233368"/>
                    <a:pt x="2459" y="1515960"/>
                  </a:cubicBezTo>
                  <a:cubicBezTo>
                    <a:pt x="8260" y="1669063"/>
                    <a:pt x="23284" y="1821690"/>
                    <a:pt x="38403" y="1974126"/>
                  </a:cubicBezTo>
                  <a:cubicBezTo>
                    <a:pt x="36501" y="2003547"/>
                    <a:pt x="33554" y="2033159"/>
                    <a:pt x="32888" y="2062675"/>
                  </a:cubicBezTo>
                  <a:cubicBezTo>
                    <a:pt x="31366" y="2127705"/>
                    <a:pt x="43728" y="2194354"/>
                    <a:pt x="44489" y="2259957"/>
                  </a:cubicBezTo>
                  <a:cubicBezTo>
                    <a:pt x="46391" y="2420771"/>
                    <a:pt x="30796" y="2581206"/>
                    <a:pt x="32888" y="2742116"/>
                  </a:cubicBezTo>
                  <a:cubicBezTo>
                    <a:pt x="36596" y="3037753"/>
                    <a:pt x="96694" y="3329296"/>
                    <a:pt x="174858" y="3613317"/>
                  </a:cubicBezTo>
                  <a:cubicBezTo>
                    <a:pt x="255875" y="3907716"/>
                    <a:pt x="356671" y="4196308"/>
                    <a:pt x="438829" y="4490326"/>
                  </a:cubicBezTo>
                  <a:cubicBezTo>
                    <a:pt x="480954" y="4641143"/>
                    <a:pt x="517564" y="4795008"/>
                    <a:pt x="523650" y="4952015"/>
                  </a:cubicBezTo>
                  <a:cubicBezTo>
                    <a:pt x="528043" y="5098805"/>
                    <a:pt x="508778" y="5245348"/>
                    <a:pt x="466595" y="5385997"/>
                  </a:cubicBezTo>
                  <a:cubicBezTo>
                    <a:pt x="423976" y="5527664"/>
                    <a:pt x="366370" y="5664372"/>
                    <a:pt x="294767" y="5793795"/>
                  </a:cubicBezTo>
                  <a:cubicBezTo>
                    <a:pt x="230201" y="5912906"/>
                    <a:pt x="142622" y="6023449"/>
                    <a:pt x="92034" y="6149416"/>
                  </a:cubicBezTo>
                  <a:cubicBezTo>
                    <a:pt x="37547" y="6284809"/>
                    <a:pt x="63507" y="6425535"/>
                    <a:pt x="106488" y="6560547"/>
                  </a:cubicBezTo>
                  <a:cubicBezTo>
                    <a:pt x="142337" y="6673660"/>
                    <a:pt x="190738" y="6784488"/>
                    <a:pt x="258633" y="6882367"/>
                  </a:cubicBezTo>
                  <a:cubicBezTo>
                    <a:pt x="322533" y="6974820"/>
                    <a:pt x="404787" y="7056703"/>
                    <a:pt x="506629" y="7106214"/>
                  </a:cubicBezTo>
                  <a:cubicBezTo>
                    <a:pt x="630246" y="7166293"/>
                    <a:pt x="769173" y="7166960"/>
                    <a:pt x="903916" y="7163342"/>
                  </a:cubicBezTo>
                  <a:cubicBezTo>
                    <a:pt x="1182341" y="7156105"/>
                    <a:pt x="1471797" y="7129065"/>
                    <a:pt x="1738240" y="7042992"/>
                  </a:cubicBezTo>
                  <a:cubicBezTo>
                    <a:pt x="1946203" y="6975676"/>
                    <a:pt x="2151694" y="6861135"/>
                    <a:pt x="2265136" y="6666995"/>
                  </a:cubicBezTo>
                  <a:cubicBezTo>
                    <a:pt x="2405300" y="6427153"/>
                    <a:pt x="2367168" y="6132468"/>
                    <a:pt x="2322856" y="5871394"/>
                  </a:cubicBezTo>
                  <a:cubicBezTo>
                    <a:pt x="2223582" y="5289736"/>
                    <a:pt x="2013052" y="4736071"/>
                    <a:pt x="1846263" y="4172409"/>
                  </a:cubicBezTo>
                  <a:close/>
                  <a:moveTo>
                    <a:pt x="2333601" y="6278144"/>
                  </a:moveTo>
                  <a:cubicBezTo>
                    <a:pt x="2331034" y="6415156"/>
                    <a:pt x="2303173" y="6552263"/>
                    <a:pt x="2229668" y="6669661"/>
                  </a:cubicBezTo>
                  <a:cubicBezTo>
                    <a:pt x="2169475" y="6765541"/>
                    <a:pt x="2083418" y="6842092"/>
                    <a:pt x="1987282" y="6900553"/>
                  </a:cubicBezTo>
                  <a:cubicBezTo>
                    <a:pt x="1779224" y="7027092"/>
                    <a:pt x="1532369" y="7075555"/>
                    <a:pt x="1293978" y="7105357"/>
                  </a:cubicBezTo>
                  <a:cubicBezTo>
                    <a:pt x="1141871" y="7124580"/>
                    <a:pt x="988766" y="7134787"/>
                    <a:pt x="835451" y="7135920"/>
                  </a:cubicBezTo>
                  <a:cubicBezTo>
                    <a:pt x="697000" y="7136682"/>
                    <a:pt x="562637" y="7119067"/>
                    <a:pt x="446817" y="7037851"/>
                  </a:cubicBezTo>
                  <a:cubicBezTo>
                    <a:pt x="350110" y="6970059"/>
                    <a:pt x="277746" y="6872370"/>
                    <a:pt x="222974" y="6768873"/>
                  </a:cubicBezTo>
                  <a:cubicBezTo>
                    <a:pt x="162661" y="6655960"/>
                    <a:pt x="120130" y="6534401"/>
                    <a:pt x="96884" y="6408491"/>
                  </a:cubicBezTo>
                  <a:cubicBezTo>
                    <a:pt x="83381" y="6331464"/>
                    <a:pt x="84617" y="6253484"/>
                    <a:pt x="110767" y="6179218"/>
                  </a:cubicBezTo>
                  <a:cubicBezTo>
                    <a:pt x="134349" y="6111998"/>
                    <a:pt x="173241" y="6051441"/>
                    <a:pt x="210897" y="5991553"/>
                  </a:cubicBezTo>
                  <a:cubicBezTo>
                    <a:pt x="285562" y="5874936"/>
                    <a:pt x="351508" y="5752948"/>
                    <a:pt x="408210" y="5626600"/>
                  </a:cubicBezTo>
                  <a:cubicBezTo>
                    <a:pt x="518325" y="5375428"/>
                    <a:pt x="576996" y="5104832"/>
                    <a:pt x="541812" y="4830618"/>
                  </a:cubicBezTo>
                  <a:cubicBezTo>
                    <a:pt x="504822" y="4542693"/>
                    <a:pt x="402029" y="4262957"/>
                    <a:pt x="316067" y="3987029"/>
                  </a:cubicBezTo>
                  <a:cubicBezTo>
                    <a:pt x="228964" y="3707673"/>
                    <a:pt x="143954" y="3426223"/>
                    <a:pt x="97359" y="3136680"/>
                  </a:cubicBezTo>
                  <a:cubicBezTo>
                    <a:pt x="73073" y="2990299"/>
                    <a:pt x="61081" y="2842138"/>
                    <a:pt x="61510" y="2693748"/>
                  </a:cubicBezTo>
                  <a:cubicBezTo>
                    <a:pt x="62461" y="2537408"/>
                    <a:pt x="77010" y="2381258"/>
                    <a:pt x="72541" y="2224823"/>
                  </a:cubicBezTo>
                  <a:cubicBezTo>
                    <a:pt x="71019" y="2170170"/>
                    <a:pt x="60559" y="2114566"/>
                    <a:pt x="61700" y="2060199"/>
                  </a:cubicBezTo>
                  <a:cubicBezTo>
                    <a:pt x="62271" y="2032968"/>
                    <a:pt x="64933" y="2005737"/>
                    <a:pt x="66740" y="1978601"/>
                  </a:cubicBezTo>
                  <a:cubicBezTo>
                    <a:pt x="67036" y="1977059"/>
                    <a:pt x="67036" y="1975478"/>
                    <a:pt x="66740" y="1973936"/>
                  </a:cubicBezTo>
                  <a:cubicBezTo>
                    <a:pt x="66838" y="1972431"/>
                    <a:pt x="66677" y="1970917"/>
                    <a:pt x="66265" y="1969461"/>
                  </a:cubicBezTo>
                  <a:cubicBezTo>
                    <a:pt x="13109" y="1433030"/>
                    <a:pt x="-36433" y="818809"/>
                    <a:pt x="339079" y="378829"/>
                  </a:cubicBezTo>
                  <a:cubicBezTo>
                    <a:pt x="418328" y="284622"/>
                    <a:pt x="515862" y="207526"/>
                    <a:pt x="625777" y="152221"/>
                  </a:cubicBezTo>
                  <a:cubicBezTo>
                    <a:pt x="757287" y="87000"/>
                    <a:pt x="903726" y="57008"/>
                    <a:pt x="1048644" y="40251"/>
                  </a:cubicBezTo>
                  <a:cubicBezTo>
                    <a:pt x="1180725" y="25397"/>
                    <a:pt x="1325167" y="15590"/>
                    <a:pt x="1448595" y="74718"/>
                  </a:cubicBezTo>
                  <a:cubicBezTo>
                    <a:pt x="1572022" y="133845"/>
                    <a:pt x="1645812" y="258384"/>
                    <a:pt x="1694974" y="380828"/>
                  </a:cubicBezTo>
                  <a:cubicBezTo>
                    <a:pt x="1798147" y="637904"/>
                    <a:pt x="1798242" y="920878"/>
                    <a:pt x="1766387" y="1192521"/>
                  </a:cubicBezTo>
                  <a:cubicBezTo>
                    <a:pt x="1732535" y="1481303"/>
                    <a:pt x="1664735" y="1764848"/>
                    <a:pt x="1625938" y="2052963"/>
                  </a:cubicBezTo>
                  <a:cubicBezTo>
                    <a:pt x="1585335" y="2354408"/>
                    <a:pt x="1568028" y="2659376"/>
                    <a:pt x="1584479" y="2963296"/>
                  </a:cubicBezTo>
                  <a:cubicBezTo>
                    <a:pt x="1599884" y="3248936"/>
                    <a:pt x="1648475" y="3530481"/>
                    <a:pt x="1716750" y="3807647"/>
                  </a:cubicBezTo>
                  <a:cubicBezTo>
                    <a:pt x="1853109" y="4360931"/>
                    <a:pt x="2060787" y="4893078"/>
                    <a:pt x="2201711" y="5445314"/>
                  </a:cubicBezTo>
                  <a:cubicBezTo>
                    <a:pt x="2236609" y="5582326"/>
                    <a:pt x="2267323" y="5720481"/>
                    <a:pt x="2291572" y="5859873"/>
                  </a:cubicBezTo>
                  <a:cubicBezTo>
                    <a:pt x="2315439" y="5997836"/>
                    <a:pt x="2336169" y="6137800"/>
                    <a:pt x="2333601" y="6278144"/>
                  </a:cubicBezTo>
                  <a:close/>
                </a:path>
              </a:pathLst>
            </a:custGeom>
            <a:grpFill/>
            <a:ln w="9501" cap="flat">
              <a:noFill/>
              <a:prstDash val="solid"/>
              <a:miter/>
            </a:ln>
          </p:spPr>
          <p:txBody>
            <a:bodyPr rtlCol="0" anchor="ctr"/>
            <a:lstStyle/>
            <a:p>
              <a:endParaRPr lang="en-US" sz="900">
                <a:latin typeface="Didact Gothic" panose="00000500000000000000" pitchFamily="2" charset="0"/>
              </a:endParaRPr>
            </a:p>
          </p:txBody>
        </p:sp>
        <p:sp>
          <p:nvSpPr>
            <p:cNvPr id="11" name="Freeform 10">
              <a:extLst>
                <a:ext uri="{FF2B5EF4-FFF2-40B4-BE49-F238E27FC236}">
                  <a16:creationId xmlns:a16="http://schemas.microsoft.com/office/drawing/2014/main" id="{5BD3CA05-38AD-850B-EA46-1AD7F12D4453}"/>
                </a:ext>
              </a:extLst>
            </p:cNvPr>
            <p:cNvSpPr/>
            <p:nvPr/>
          </p:nvSpPr>
          <p:spPr>
            <a:xfrm>
              <a:off x="22159412" y="-948582"/>
              <a:ext cx="1529725" cy="6539659"/>
            </a:xfrm>
            <a:custGeom>
              <a:avLst/>
              <a:gdLst>
                <a:gd name="connsiteX0" fmla="*/ 1230929 w 1529725"/>
                <a:gd name="connsiteY0" fmla="*/ 3907739 h 6539659"/>
                <a:gd name="connsiteX1" fmla="*/ 1074885 w 1529725"/>
                <a:gd name="connsiteY1" fmla="*/ 3037490 h 6539659"/>
                <a:gd name="connsiteX2" fmla="*/ 1080591 w 1529725"/>
                <a:gd name="connsiteY2" fmla="*/ 2183428 h 6539659"/>
                <a:gd name="connsiteX3" fmla="*/ 1175681 w 1529725"/>
                <a:gd name="connsiteY3" fmla="*/ 1764489 h 6539659"/>
                <a:gd name="connsiteX4" fmla="*/ 1332200 w 1529725"/>
                <a:gd name="connsiteY4" fmla="*/ 1370688 h 6539659"/>
                <a:gd name="connsiteX5" fmla="*/ 1529703 w 1529725"/>
                <a:gd name="connsiteY5" fmla="*/ 629167 h 6539659"/>
                <a:gd name="connsiteX6" fmla="*/ 1465897 w 1529725"/>
                <a:gd name="connsiteY6" fmla="*/ 284686 h 6539659"/>
                <a:gd name="connsiteX7" fmla="*/ 1250518 w 1529725"/>
                <a:gd name="connsiteY7" fmla="*/ 33989 h 6539659"/>
                <a:gd name="connsiteX8" fmla="*/ 893453 w 1529725"/>
                <a:gd name="connsiteY8" fmla="*/ 10091 h 6539659"/>
                <a:gd name="connsiteX9" fmla="*/ 568529 w 1529725"/>
                <a:gd name="connsiteY9" fmla="*/ 103876 h 6539659"/>
                <a:gd name="connsiteX10" fmla="*/ 322245 w 1529725"/>
                <a:gd name="connsiteY10" fmla="*/ 332387 h 6539659"/>
                <a:gd name="connsiteX11" fmla="*/ 192256 w 1529725"/>
                <a:gd name="connsiteY11" fmla="*/ 659445 h 6539659"/>
                <a:gd name="connsiteX12" fmla="*/ 40111 w 1529725"/>
                <a:gd name="connsiteY12" fmla="*/ 1498654 h 6539659"/>
                <a:gd name="connsiteX13" fmla="*/ 2075 w 1529725"/>
                <a:gd name="connsiteY13" fmla="*/ 1925019 h 6539659"/>
                <a:gd name="connsiteX14" fmla="*/ 61697 w 1529725"/>
                <a:gd name="connsiteY14" fmla="*/ 2463259 h 6539659"/>
                <a:gd name="connsiteX15" fmla="*/ 195869 w 1529725"/>
                <a:gd name="connsiteY15" fmla="*/ 2976839 h 6539659"/>
                <a:gd name="connsiteX16" fmla="*/ 244841 w 1529725"/>
                <a:gd name="connsiteY16" fmla="*/ 3131561 h 6539659"/>
                <a:gd name="connsiteX17" fmla="*/ 285349 w 1529725"/>
                <a:gd name="connsiteY17" fmla="*/ 3287044 h 6539659"/>
                <a:gd name="connsiteX18" fmla="*/ 402216 w 1529725"/>
                <a:gd name="connsiteY18" fmla="*/ 3696461 h 6539659"/>
                <a:gd name="connsiteX19" fmla="*/ 561777 w 1529725"/>
                <a:gd name="connsiteY19" fmla="*/ 4081312 h 6539659"/>
                <a:gd name="connsiteX20" fmla="*/ 678168 w 1529725"/>
                <a:gd name="connsiteY20" fmla="*/ 4468354 h 6539659"/>
                <a:gd name="connsiteX21" fmla="*/ 681401 w 1529725"/>
                <a:gd name="connsiteY21" fmla="*/ 4845589 h 6539659"/>
                <a:gd name="connsiteX22" fmla="*/ 413341 w 1529725"/>
                <a:gd name="connsiteY22" fmla="*/ 5541597 h 6539659"/>
                <a:gd name="connsiteX23" fmla="*/ 199007 w 1529725"/>
                <a:gd name="connsiteY23" fmla="*/ 5851326 h 6539659"/>
                <a:gd name="connsiteX24" fmla="*/ 172857 w 1529725"/>
                <a:gd name="connsiteY24" fmla="*/ 6152200 h 6539659"/>
                <a:gd name="connsiteX25" fmla="*/ 623491 w 1529725"/>
                <a:gd name="connsiteY25" fmla="*/ 6535148 h 6539659"/>
                <a:gd name="connsiteX26" fmla="*/ 1242150 w 1529725"/>
                <a:gd name="connsiteY26" fmla="*/ 6278072 h 6539659"/>
                <a:gd name="connsiteX27" fmla="*/ 1508403 w 1529725"/>
                <a:gd name="connsiteY27" fmla="*/ 5596060 h 6539659"/>
                <a:gd name="connsiteX28" fmla="*/ 1460858 w 1529725"/>
                <a:gd name="connsiteY28" fmla="*/ 4745615 h 6539659"/>
                <a:gd name="connsiteX29" fmla="*/ 1230929 w 1529725"/>
                <a:gd name="connsiteY29" fmla="*/ 3907739 h 6539659"/>
                <a:gd name="connsiteX30" fmla="*/ 1385546 w 1529725"/>
                <a:gd name="connsiteY30" fmla="*/ 5989385 h 6539659"/>
                <a:gd name="connsiteX31" fmla="*/ 896876 w 1529725"/>
                <a:gd name="connsiteY31" fmla="*/ 6478686 h 6539659"/>
                <a:gd name="connsiteX32" fmla="*/ 271656 w 1529725"/>
                <a:gd name="connsiteY32" fmla="*/ 6298828 h 6539659"/>
                <a:gd name="connsiteX33" fmla="*/ 186075 w 1529725"/>
                <a:gd name="connsiteY33" fmla="*/ 6003667 h 6539659"/>
                <a:gd name="connsiteX34" fmla="*/ 346588 w 1529725"/>
                <a:gd name="connsiteY34" fmla="*/ 5677943 h 6539659"/>
                <a:gd name="connsiteX35" fmla="*/ 667898 w 1529725"/>
                <a:gd name="connsiteY35" fmla="*/ 5055343 h 6539659"/>
                <a:gd name="connsiteX36" fmla="*/ 686156 w 1529725"/>
                <a:gd name="connsiteY36" fmla="*/ 4362477 h 6539659"/>
                <a:gd name="connsiteX37" fmla="*/ 401740 w 1529725"/>
                <a:gd name="connsiteY37" fmla="*/ 3607912 h 6539659"/>
                <a:gd name="connsiteX38" fmla="*/ 295239 w 1529725"/>
                <a:gd name="connsiteY38" fmla="*/ 3208017 h 6539659"/>
                <a:gd name="connsiteX39" fmla="*/ 266712 w 1529725"/>
                <a:gd name="connsiteY39" fmla="*/ 3108519 h 6539659"/>
                <a:gd name="connsiteX40" fmla="*/ 38495 w 1529725"/>
                <a:gd name="connsiteY40" fmla="*/ 2159910 h 6539659"/>
                <a:gd name="connsiteX41" fmla="*/ 29556 w 1529725"/>
                <a:gd name="connsiteY41" fmla="*/ 1924733 h 6539659"/>
                <a:gd name="connsiteX42" fmla="*/ 133585 w 1529725"/>
                <a:gd name="connsiteY42" fmla="*/ 1060769 h 6539659"/>
                <a:gd name="connsiteX43" fmla="*/ 218120 w 1529725"/>
                <a:gd name="connsiteY43" fmla="*/ 671822 h 6539659"/>
                <a:gd name="connsiteX44" fmla="*/ 349345 w 1529725"/>
                <a:gd name="connsiteY44" fmla="*/ 342290 h 6539659"/>
                <a:gd name="connsiteX45" fmla="*/ 953930 w 1529725"/>
                <a:gd name="connsiteY45" fmla="*/ 33513 h 6539659"/>
                <a:gd name="connsiteX46" fmla="*/ 1314038 w 1529725"/>
                <a:gd name="connsiteY46" fmla="*/ 107970 h 6539659"/>
                <a:gd name="connsiteX47" fmla="*/ 1479686 w 1529725"/>
                <a:gd name="connsiteY47" fmla="*/ 422173 h 6539659"/>
                <a:gd name="connsiteX48" fmla="*/ 1390491 w 1529725"/>
                <a:gd name="connsiteY48" fmla="*/ 1150650 h 6539659"/>
                <a:gd name="connsiteX49" fmla="*/ 1104268 w 1529725"/>
                <a:gd name="connsiteY49" fmla="*/ 1906833 h 6539659"/>
                <a:gd name="connsiteX50" fmla="*/ 1027340 w 1529725"/>
                <a:gd name="connsiteY50" fmla="*/ 2717383 h 6539659"/>
                <a:gd name="connsiteX51" fmla="*/ 1111400 w 1529725"/>
                <a:gd name="connsiteY51" fmla="*/ 3541263 h 6539659"/>
                <a:gd name="connsiteX52" fmla="*/ 1341519 w 1529725"/>
                <a:gd name="connsiteY52" fmla="*/ 4358193 h 6539659"/>
                <a:gd name="connsiteX53" fmla="*/ 1484155 w 1529725"/>
                <a:gd name="connsiteY53" fmla="*/ 5188642 h 6539659"/>
                <a:gd name="connsiteX54" fmla="*/ 1385546 w 1529725"/>
                <a:gd name="connsiteY54" fmla="*/ 5989385 h 6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529725" h="6539659">
                  <a:moveTo>
                    <a:pt x="1230929" y="3907739"/>
                  </a:moveTo>
                  <a:cubicBezTo>
                    <a:pt x="1145348" y="3623622"/>
                    <a:pt x="1100655" y="3332651"/>
                    <a:pt x="1074885" y="3037490"/>
                  </a:cubicBezTo>
                  <a:cubicBezTo>
                    <a:pt x="1050067" y="2753755"/>
                    <a:pt x="1042745" y="2466211"/>
                    <a:pt x="1080591" y="2183428"/>
                  </a:cubicBezTo>
                  <a:cubicBezTo>
                    <a:pt x="1099295" y="2041141"/>
                    <a:pt x="1131122" y="1900892"/>
                    <a:pt x="1175681" y="1764489"/>
                  </a:cubicBezTo>
                  <a:cubicBezTo>
                    <a:pt x="1219898" y="1630239"/>
                    <a:pt x="1276953" y="1500654"/>
                    <a:pt x="1332200" y="1370688"/>
                  </a:cubicBezTo>
                  <a:cubicBezTo>
                    <a:pt x="1432806" y="1134083"/>
                    <a:pt x="1528087" y="890146"/>
                    <a:pt x="1529703" y="629167"/>
                  </a:cubicBezTo>
                  <a:cubicBezTo>
                    <a:pt x="1530464" y="511769"/>
                    <a:pt x="1512016" y="393229"/>
                    <a:pt x="1465897" y="284686"/>
                  </a:cubicBezTo>
                  <a:cubicBezTo>
                    <a:pt x="1422917" y="184140"/>
                    <a:pt x="1355117" y="77692"/>
                    <a:pt x="1250518" y="33989"/>
                  </a:cubicBezTo>
                  <a:cubicBezTo>
                    <a:pt x="1142685" y="-11047"/>
                    <a:pt x="1007276" y="-2573"/>
                    <a:pt x="893453" y="10091"/>
                  </a:cubicBezTo>
                  <a:cubicBezTo>
                    <a:pt x="779630" y="22754"/>
                    <a:pt x="669230" y="50937"/>
                    <a:pt x="568529" y="103876"/>
                  </a:cubicBezTo>
                  <a:cubicBezTo>
                    <a:pt x="467657" y="156843"/>
                    <a:pt x="382655" y="235698"/>
                    <a:pt x="322245" y="332387"/>
                  </a:cubicBezTo>
                  <a:cubicBezTo>
                    <a:pt x="259580" y="432266"/>
                    <a:pt x="221924" y="546046"/>
                    <a:pt x="192256" y="659445"/>
                  </a:cubicBezTo>
                  <a:cubicBezTo>
                    <a:pt x="120367" y="934421"/>
                    <a:pt x="72917" y="1216632"/>
                    <a:pt x="40111" y="1498654"/>
                  </a:cubicBezTo>
                  <a:cubicBezTo>
                    <a:pt x="23502" y="1640398"/>
                    <a:pt x="10823" y="1782513"/>
                    <a:pt x="2075" y="1925019"/>
                  </a:cubicBezTo>
                  <a:cubicBezTo>
                    <a:pt x="-8765" y="2104877"/>
                    <a:pt x="24611" y="2288067"/>
                    <a:pt x="61697" y="2463259"/>
                  </a:cubicBezTo>
                  <a:cubicBezTo>
                    <a:pt x="98306" y="2636452"/>
                    <a:pt x="144425" y="2807550"/>
                    <a:pt x="195869" y="2976839"/>
                  </a:cubicBezTo>
                  <a:cubicBezTo>
                    <a:pt x="211654" y="3028635"/>
                    <a:pt x="227820" y="3080241"/>
                    <a:pt x="244841" y="3131561"/>
                  </a:cubicBezTo>
                  <a:cubicBezTo>
                    <a:pt x="261862" y="3182881"/>
                    <a:pt x="272702" y="3234677"/>
                    <a:pt x="285349" y="3287044"/>
                  </a:cubicBezTo>
                  <a:cubicBezTo>
                    <a:pt x="316996" y="3425503"/>
                    <a:pt x="356011" y="3562172"/>
                    <a:pt x="402216" y="3696461"/>
                  </a:cubicBezTo>
                  <a:cubicBezTo>
                    <a:pt x="448905" y="3827379"/>
                    <a:pt x="508622" y="3952965"/>
                    <a:pt x="561777" y="4081312"/>
                  </a:cubicBezTo>
                  <a:cubicBezTo>
                    <a:pt x="613507" y="4206232"/>
                    <a:pt x="657724" y="4334199"/>
                    <a:pt x="678168" y="4468354"/>
                  </a:cubicBezTo>
                  <a:cubicBezTo>
                    <a:pt x="696692" y="4593340"/>
                    <a:pt x="697776" y="4720298"/>
                    <a:pt x="681401" y="4845589"/>
                  </a:cubicBezTo>
                  <a:cubicBezTo>
                    <a:pt x="647929" y="5095466"/>
                    <a:pt x="556091" y="5333918"/>
                    <a:pt x="413341" y="5541597"/>
                  </a:cubicBezTo>
                  <a:cubicBezTo>
                    <a:pt x="342879" y="5644999"/>
                    <a:pt x="252163" y="5736975"/>
                    <a:pt x="199007" y="5851326"/>
                  </a:cubicBezTo>
                  <a:cubicBezTo>
                    <a:pt x="155095" y="5945378"/>
                    <a:pt x="145833" y="6051959"/>
                    <a:pt x="172857" y="6152200"/>
                  </a:cubicBezTo>
                  <a:cubicBezTo>
                    <a:pt x="228295" y="6362335"/>
                    <a:pt x="410584" y="6509821"/>
                    <a:pt x="623491" y="6535148"/>
                  </a:cubicBezTo>
                  <a:cubicBezTo>
                    <a:pt x="859506" y="6563712"/>
                    <a:pt x="1088864" y="6454121"/>
                    <a:pt x="1242150" y="6278072"/>
                  </a:cubicBezTo>
                  <a:cubicBezTo>
                    <a:pt x="1407036" y="6088597"/>
                    <a:pt x="1484155" y="5842566"/>
                    <a:pt x="1508403" y="5596060"/>
                  </a:cubicBezTo>
                  <a:cubicBezTo>
                    <a:pt x="1536264" y="5314228"/>
                    <a:pt x="1509734" y="5023733"/>
                    <a:pt x="1460858" y="4745615"/>
                  </a:cubicBezTo>
                  <a:cubicBezTo>
                    <a:pt x="1409984" y="4458071"/>
                    <a:pt x="1314799" y="4185952"/>
                    <a:pt x="1230929" y="3907739"/>
                  </a:cubicBezTo>
                  <a:close/>
                  <a:moveTo>
                    <a:pt x="1385546" y="5989385"/>
                  </a:moveTo>
                  <a:cubicBezTo>
                    <a:pt x="1294449" y="6207805"/>
                    <a:pt x="1127280" y="6404324"/>
                    <a:pt x="896876" y="6478686"/>
                  </a:cubicBezTo>
                  <a:cubicBezTo>
                    <a:pt x="672748" y="6550953"/>
                    <a:pt x="411059" y="6500395"/>
                    <a:pt x="271656" y="6298828"/>
                  </a:cubicBezTo>
                  <a:cubicBezTo>
                    <a:pt x="212415" y="6213136"/>
                    <a:pt x="178753" y="6108402"/>
                    <a:pt x="186075" y="6003667"/>
                  </a:cubicBezTo>
                  <a:cubicBezTo>
                    <a:pt x="195584" y="5877605"/>
                    <a:pt x="271656" y="5774394"/>
                    <a:pt x="346588" y="5677943"/>
                  </a:cubicBezTo>
                  <a:cubicBezTo>
                    <a:pt x="491886" y="5490468"/>
                    <a:pt x="605709" y="5285569"/>
                    <a:pt x="667898" y="5055343"/>
                  </a:cubicBezTo>
                  <a:cubicBezTo>
                    <a:pt x="728756" y="4830260"/>
                    <a:pt x="739501" y="4590227"/>
                    <a:pt x="686156" y="4362477"/>
                  </a:cubicBezTo>
                  <a:cubicBezTo>
                    <a:pt x="624632" y="4099784"/>
                    <a:pt x="483898" y="3863941"/>
                    <a:pt x="401740" y="3607912"/>
                  </a:cubicBezTo>
                  <a:cubicBezTo>
                    <a:pt x="359615" y="3476518"/>
                    <a:pt x="326904" y="3342363"/>
                    <a:pt x="295239" y="3208017"/>
                  </a:cubicBezTo>
                  <a:cubicBezTo>
                    <a:pt x="287156" y="3173645"/>
                    <a:pt x="277647" y="3141939"/>
                    <a:pt x="266712" y="3108519"/>
                  </a:cubicBezTo>
                  <a:cubicBezTo>
                    <a:pt x="166011" y="2800980"/>
                    <a:pt x="75009" y="2482207"/>
                    <a:pt x="38495" y="2159910"/>
                  </a:cubicBezTo>
                  <a:cubicBezTo>
                    <a:pt x="28770" y="2081921"/>
                    <a:pt x="25779" y="2003236"/>
                    <a:pt x="29556" y="1924733"/>
                  </a:cubicBezTo>
                  <a:cubicBezTo>
                    <a:pt x="47367" y="1634961"/>
                    <a:pt x="82103" y="1346475"/>
                    <a:pt x="133585" y="1060769"/>
                  </a:cubicBezTo>
                  <a:cubicBezTo>
                    <a:pt x="157643" y="930326"/>
                    <a:pt x="184839" y="800170"/>
                    <a:pt x="218120" y="671822"/>
                  </a:cubicBezTo>
                  <a:cubicBezTo>
                    <a:pt x="247884" y="557567"/>
                    <a:pt x="285445" y="442739"/>
                    <a:pt x="349345" y="342290"/>
                  </a:cubicBezTo>
                  <a:cubicBezTo>
                    <a:pt x="481806" y="135391"/>
                    <a:pt x="718011" y="47890"/>
                    <a:pt x="953930" y="33513"/>
                  </a:cubicBezTo>
                  <a:cubicBezTo>
                    <a:pt x="1075171" y="26086"/>
                    <a:pt x="1217997" y="21897"/>
                    <a:pt x="1314038" y="107970"/>
                  </a:cubicBezTo>
                  <a:cubicBezTo>
                    <a:pt x="1402377" y="186997"/>
                    <a:pt x="1454106" y="307918"/>
                    <a:pt x="1479686" y="422173"/>
                  </a:cubicBezTo>
                  <a:cubicBezTo>
                    <a:pt x="1535028" y="666967"/>
                    <a:pt x="1476738" y="920519"/>
                    <a:pt x="1390491" y="1150650"/>
                  </a:cubicBezTo>
                  <a:cubicBezTo>
                    <a:pt x="1295876" y="1403346"/>
                    <a:pt x="1170356" y="1643759"/>
                    <a:pt x="1104268" y="1906833"/>
                  </a:cubicBezTo>
                  <a:cubicBezTo>
                    <a:pt x="1038181" y="2169907"/>
                    <a:pt x="1020018" y="2445645"/>
                    <a:pt x="1027340" y="2717383"/>
                  </a:cubicBezTo>
                  <a:cubicBezTo>
                    <a:pt x="1034016" y="2993778"/>
                    <a:pt x="1062115" y="3269229"/>
                    <a:pt x="1111400" y="3541263"/>
                  </a:cubicBezTo>
                  <a:cubicBezTo>
                    <a:pt x="1163129" y="3820904"/>
                    <a:pt x="1263070" y="4085788"/>
                    <a:pt x="1341519" y="4358193"/>
                  </a:cubicBezTo>
                  <a:cubicBezTo>
                    <a:pt x="1419779" y="4628836"/>
                    <a:pt x="1467618" y="4907373"/>
                    <a:pt x="1484155" y="5188642"/>
                  </a:cubicBezTo>
                  <a:cubicBezTo>
                    <a:pt x="1499274" y="5457143"/>
                    <a:pt x="1490621" y="5737546"/>
                    <a:pt x="1385546" y="5989385"/>
                  </a:cubicBezTo>
                  <a:close/>
                </a:path>
              </a:pathLst>
            </a:custGeom>
            <a:grpFill/>
            <a:ln w="9501" cap="flat">
              <a:noFill/>
              <a:prstDash val="solid"/>
              <a:miter/>
            </a:ln>
          </p:spPr>
          <p:txBody>
            <a:bodyPr rtlCol="0" anchor="ctr"/>
            <a:lstStyle/>
            <a:p>
              <a:endParaRPr lang="en-US" sz="900">
                <a:latin typeface="Didact Gothic" panose="00000500000000000000" pitchFamily="2" charset="0"/>
              </a:endParaRPr>
            </a:p>
          </p:txBody>
        </p:sp>
        <p:sp>
          <p:nvSpPr>
            <p:cNvPr id="12" name="Freeform 11">
              <a:extLst>
                <a:ext uri="{FF2B5EF4-FFF2-40B4-BE49-F238E27FC236}">
                  <a16:creationId xmlns:a16="http://schemas.microsoft.com/office/drawing/2014/main" id="{C85AEBEF-8793-0811-FC04-687C214A0107}"/>
                </a:ext>
              </a:extLst>
            </p:cNvPr>
            <p:cNvSpPr/>
            <p:nvPr/>
          </p:nvSpPr>
          <p:spPr>
            <a:xfrm>
              <a:off x="22328662" y="-477828"/>
              <a:ext cx="1053005" cy="2944001"/>
            </a:xfrm>
            <a:custGeom>
              <a:avLst/>
              <a:gdLst>
                <a:gd name="connsiteX0" fmla="*/ 565877 w 1053005"/>
                <a:gd name="connsiteY0" fmla="*/ 2929023 h 2944001"/>
                <a:gd name="connsiteX1" fmla="*/ 505875 w 1053005"/>
                <a:gd name="connsiteY1" fmla="*/ 2438770 h 2944001"/>
                <a:gd name="connsiteX2" fmla="*/ 449867 w 1053005"/>
                <a:gd name="connsiteY2" fmla="*/ 2192834 h 2944001"/>
                <a:gd name="connsiteX3" fmla="*/ 430849 w 1053005"/>
                <a:gd name="connsiteY3" fmla="*/ 1946994 h 2944001"/>
                <a:gd name="connsiteX4" fmla="*/ 708133 w 1053005"/>
                <a:gd name="connsiteY4" fmla="*/ 1013904 h 2944001"/>
                <a:gd name="connsiteX5" fmla="*/ 826330 w 1053005"/>
                <a:gd name="connsiteY5" fmla="*/ 793486 h 2944001"/>
                <a:gd name="connsiteX6" fmla="*/ 946905 w 1053005"/>
                <a:gd name="connsiteY6" fmla="*/ 576971 h 2944001"/>
                <a:gd name="connsiteX7" fmla="*/ 1041995 w 1053005"/>
                <a:gd name="connsiteY7" fmla="*/ 122137 h 2944001"/>
                <a:gd name="connsiteX8" fmla="*/ 991787 w 1053005"/>
                <a:gd name="connsiteY8" fmla="*/ 31875 h 2944001"/>
                <a:gd name="connsiteX9" fmla="*/ 896697 w 1053005"/>
                <a:gd name="connsiteY9" fmla="*/ 1693 h 2944001"/>
                <a:gd name="connsiteX10" fmla="*/ 670762 w 1053005"/>
                <a:gd name="connsiteY10" fmla="*/ 15308 h 2944001"/>
                <a:gd name="connsiteX11" fmla="*/ 474781 w 1053005"/>
                <a:gd name="connsiteY11" fmla="*/ 108331 h 2944001"/>
                <a:gd name="connsiteX12" fmla="*/ 354016 w 1053005"/>
                <a:gd name="connsiteY12" fmla="*/ 280572 h 2944001"/>
                <a:gd name="connsiteX13" fmla="*/ 255787 w 1053005"/>
                <a:gd name="connsiteY13" fmla="*/ 503561 h 2944001"/>
                <a:gd name="connsiteX14" fmla="*/ 151188 w 1053005"/>
                <a:gd name="connsiteY14" fmla="*/ 746926 h 2944001"/>
                <a:gd name="connsiteX15" fmla="*/ 374 w 1053005"/>
                <a:gd name="connsiteY15" fmla="*/ 1232514 h 2944001"/>
                <a:gd name="connsiteX16" fmla="*/ 8837 w 1053005"/>
                <a:gd name="connsiteY16" fmla="*/ 1348960 h 2944001"/>
                <a:gd name="connsiteX17" fmla="*/ 9503 w 1053005"/>
                <a:gd name="connsiteY17" fmla="*/ 1353149 h 2944001"/>
                <a:gd name="connsiteX18" fmla="*/ 10549 w 1053005"/>
                <a:gd name="connsiteY18" fmla="*/ 1356481 h 2944001"/>
                <a:gd name="connsiteX19" fmla="*/ 21675 w 1053005"/>
                <a:gd name="connsiteY19" fmla="*/ 1391330 h 2944001"/>
                <a:gd name="connsiteX20" fmla="*/ 44401 w 1053005"/>
                <a:gd name="connsiteY20" fmla="*/ 1446267 h 2944001"/>
                <a:gd name="connsiteX21" fmla="*/ 102882 w 1053005"/>
                <a:gd name="connsiteY21" fmla="*/ 1627649 h 2944001"/>
                <a:gd name="connsiteX22" fmla="*/ 163264 w 1053005"/>
                <a:gd name="connsiteY22" fmla="*/ 2009263 h 2944001"/>
                <a:gd name="connsiteX23" fmla="*/ 320259 w 1053005"/>
                <a:gd name="connsiteY23" fmla="*/ 2670138 h 2944001"/>
                <a:gd name="connsiteX24" fmla="*/ 544292 w 1053005"/>
                <a:gd name="connsiteY24" fmla="*/ 2941877 h 2944001"/>
                <a:gd name="connsiteX25" fmla="*/ 565877 w 1053005"/>
                <a:gd name="connsiteY25" fmla="*/ 2929023 h 2944001"/>
                <a:gd name="connsiteX26" fmla="*/ 539918 w 1053005"/>
                <a:gd name="connsiteY26" fmla="*/ 2901887 h 2944001"/>
                <a:gd name="connsiteX27" fmla="*/ 247800 w 1053005"/>
                <a:gd name="connsiteY27" fmla="*/ 2375834 h 2944001"/>
                <a:gd name="connsiteX28" fmla="*/ 139777 w 1053005"/>
                <a:gd name="connsiteY28" fmla="*/ 1659736 h 2944001"/>
                <a:gd name="connsiteX29" fmla="*/ 79775 w 1053005"/>
                <a:gd name="connsiteY29" fmla="*/ 1457312 h 2944001"/>
                <a:gd name="connsiteX30" fmla="*/ 50677 w 1053005"/>
                <a:gd name="connsiteY30" fmla="*/ 1387616 h 2944001"/>
                <a:gd name="connsiteX31" fmla="*/ 37079 w 1053005"/>
                <a:gd name="connsiteY31" fmla="*/ 1344961 h 2944001"/>
                <a:gd name="connsiteX32" fmla="*/ 132170 w 1053005"/>
                <a:gd name="connsiteY32" fmla="*/ 862230 h 2944001"/>
                <a:gd name="connsiteX33" fmla="*/ 338896 w 1053005"/>
                <a:gd name="connsiteY33" fmla="*/ 382260 h 2944001"/>
                <a:gd name="connsiteX34" fmla="*/ 595641 w 1053005"/>
                <a:gd name="connsiteY34" fmla="*/ 65961 h 2944001"/>
                <a:gd name="connsiteX35" fmla="*/ 811116 w 1053005"/>
                <a:gd name="connsiteY35" fmla="*/ 29876 h 2944001"/>
                <a:gd name="connsiteX36" fmla="*/ 920565 w 1053005"/>
                <a:gd name="connsiteY36" fmla="*/ 32161 h 2944001"/>
                <a:gd name="connsiteX37" fmla="*/ 1001772 w 1053005"/>
                <a:gd name="connsiteY37" fmla="*/ 90241 h 2944001"/>
                <a:gd name="connsiteX38" fmla="*/ 1023833 w 1053005"/>
                <a:gd name="connsiteY38" fmla="*/ 199927 h 2944001"/>
                <a:gd name="connsiteX39" fmla="*/ 1014990 w 1053005"/>
                <a:gd name="connsiteY39" fmla="*/ 314659 h 2944001"/>
                <a:gd name="connsiteX40" fmla="*/ 934163 w 1053005"/>
                <a:gd name="connsiteY40" fmla="*/ 538505 h 2944001"/>
                <a:gd name="connsiteX41" fmla="*/ 817201 w 1053005"/>
                <a:gd name="connsiteY41" fmla="*/ 751021 h 2944001"/>
                <a:gd name="connsiteX42" fmla="*/ 703093 w 1053005"/>
                <a:gd name="connsiteY42" fmla="*/ 961156 h 2944001"/>
                <a:gd name="connsiteX43" fmla="*/ 406696 w 1053005"/>
                <a:gd name="connsiteY43" fmla="*/ 1859493 h 2944001"/>
                <a:gd name="connsiteX44" fmla="*/ 408408 w 1053005"/>
                <a:gd name="connsiteY44" fmla="*/ 2096955 h 2944001"/>
                <a:gd name="connsiteX45" fmla="*/ 450723 w 1053005"/>
                <a:gd name="connsiteY45" fmla="*/ 2334035 h 2944001"/>
                <a:gd name="connsiteX46" fmla="*/ 542390 w 1053005"/>
                <a:gd name="connsiteY46" fmla="*/ 2813053 h 2944001"/>
                <a:gd name="connsiteX47" fmla="*/ 539918 w 1053005"/>
                <a:gd name="connsiteY47" fmla="*/ 2901887 h 294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053005" h="2944001">
                  <a:moveTo>
                    <a:pt x="565877" y="2929023"/>
                  </a:moveTo>
                  <a:cubicBezTo>
                    <a:pt x="584895" y="2763066"/>
                    <a:pt x="546003" y="2598728"/>
                    <a:pt x="505875" y="2438770"/>
                  </a:cubicBezTo>
                  <a:cubicBezTo>
                    <a:pt x="485336" y="2357267"/>
                    <a:pt x="464321" y="2275670"/>
                    <a:pt x="449867" y="2192834"/>
                  </a:cubicBezTo>
                  <a:cubicBezTo>
                    <a:pt x="435794" y="2111675"/>
                    <a:pt x="429422" y="2029363"/>
                    <a:pt x="430849" y="1946994"/>
                  </a:cubicBezTo>
                  <a:cubicBezTo>
                    <a:pt x="436459" y="1617651"/>
                    <a:pt x="560742" y="1303257"/>
                    <a:pt x="708133" y="1013904"/>
                  </a:cubicBezTo>
                  <a:cubicBezTo>
                    <a:pt x="746169" y="939543"/>
                    <a:pt x="785631" y="866229"/>
                    <a:pt x="826330" y="793486"/>
                  </a:cubicBezTo>
                  <a:cubicBezTo>
                    <a:pt x="867029" y="720743"/>
                    <a:pt x="909059" y="650666"/>
                    <a:pt x="946905" y="576971"/>
                  </a:cubicBezTo>
                  <a:cubicBezTo>
                    <a:pt x="1018032" y="439007"/>
                    <a:pt x="1078605" y="279430"/>
                    <a:pt x="1041995" y="122137"/>
                  </a:cubicBezTo>
                  <a:cubicBezTo>
                    <a:pt x="1034198" y="88337"/>
                    <a:pt x="1019459" y="54155"/>
                    <a:pt x="991787" y="31875"/>
                  </a:cubicBezTo>
                  <a:cubicBezTo>
                    <a:pt x="964116" y="9595"/>
                    <a:pt x="930359" y="3311"/>
                    <a:pt x="896697" y="1693"/>
                  </a:cubicBezTo>
                  <a:cubicBezTo>
                    <a:pt x="821110" y="-2840"/>
                    <a:pt x="745256" y="1740"/>
                    <a:pt x="670762" y="15308"/>
                  </a:cubicBezTo>
                  <a:cubicBezTo>
                    <a:pt x="598094" y="27562"/>
                    <a:pt x="530256" y="59763"/>
                    <a:pt x="474781" y="108331"/>
                  </a:cubicBezTo>
                  <a:cubicBezTo>
                    <a:pt x="422576" y="155938"/>
                    <a:pt x="385015" y="217636"/>
                    <a:pt x="354016" y="280572"/>
                  </a:cubicBezTo>
                  <a:cubicBezTo>
                    <a:pt x="318167" y="353410"/>
                    <a:pt x="287452" y="429105"/>
                    <a:pt x="255787" y="503561"/>
                  </a:cubicBezTo>
                  <a:lnTo>
                    <a:pt x="151188" y="746926"/>
                  </a:lnTo>
                  <a:cubicBezTo>
                    <a:pt x="84625" y="901553"/>
                    <a:pt x="7126" y="1061130"/>
                    <a:pt x="374" y="1232514"/>
                  </a:cubicBezTo>
                  <a:cubicBezTo>
                    <a:pt x="-1090" y="1271523"/>
                    <a:pt x="1744" y="1310570"/>
                    <a:pt x="8837" y="1348960"/>
                  </a:cubicBezTo>
                  <a:cubicBezTo>
                    <a:pt x="8837" y="1350378"/>
                    <a:pt x="9066" y="1351797"/>
                    <a:pt x="9503" y="1353149"/>
                  </a:cubicBezTo>
                  <a:cubicBezTo>
                    <a:pt x="9684" y="1354311"/>
                    <a:pt x="10036" y="1355434"/>
                    <a:pt x="10549" y="1356481"/>
                  </a:cubicBezTo>
                  <a:lnTo>
                    <a:pt x="21675" y="1391330"/>
                  </a:lnTo>
                  <a:cubicBezTo>
                    <a:pt x="27665" y="1410372"/>
                    <a:pt x="36794" y="1427891"/>
                    <a:pt x="44401" y="1446267"/>
                  </a:cubicBezTo>
                  <a:cubicBezTo>
                    <a:pt x="68516" y="1505138"/>
                    <a:pt x="88067" y="1565779"/>
                    <a:pt x="102882" y="1627649"/>
                  </a:cubicBezTo>
                  <a:cubicBezTo>
                    <a:pt x="133501" y="1752949"/>
                    <a:pt x="148525" y="1881297"/>
                    <a:pt x="163264" y="2009263"/>
                  </a:cubicBezTo>
                  <a:cubicBezTo>
                    <a:pt x="189129" y="2234823"/>
                    <a:pt x="216895" y="2464668"/>
                    <a:pt x="320259" y="2670138"/>
                  </a:cubicBezTo>
                  <a:cubicBezTo>
                    <a:pt x="373699" y="2776491"/>
                    <a:pt x="447775" y="2871514"/>
                    <a:pt x="544292" y="2941877"/>
                  </a:cubicBezTo>
                  <a:cubicBezTo>
                    <a:pt x="554181" y="2948447"/>
                    <a:pt x="564736" y="2938544"/>
                    <a:pt x="565877" y="2929023"/>
                  </a:cubicBezTo>
                  <a:close/>
                  <a:moveTo>
                    <a:pt x="539918" y="2901887"/>
                  </a:moveTo>
                  <a:cubicBezTo>
                    <a:pt x="377693" y="2773445"/>
                    <a:pt x="293633" y="2573116"/>
                    <a:pt x="247800" y="2375834"/>
                  </a:cubicBezTo>
                  <a:cubicBezTo>
                    <a:pt x="193028" y="2140181"/>
                    <a:pt x="191411" y="1895960"/>
                    <a:pt x="139777" y="1659736"/>
                  </a:cubicBezTo>
                  <a:cubicBezTo>
                    <a:pt x="125143" y="1590782"/>
                    <a:pt x="105079" y="1523095"/>
                    <a:pt x="79775" y="1457312"/>
                  </a:cubicBezTo>
                  <a:cubicBezTo>
                    <a:pt x="70266" y="1433985"/>
                    <a:pt x="58189" y="1411419"/>
                    <a:pt x="50677" y="1387616"/>
                  </a:cubicBezTo>
                  <a:cubicBezTo>
                    <a:pt x="46113" y="1373334"/>
                    <a:pt x="41168" y="1359052"/>
                    <a:pt x="37079" y="1344961"/>
                  </a:cubicBezTo>
                  <a:cubicBezTo>
                    <a:pt x="5414" y="1178623"/>
                    <a:pt x="68269" y="1012952"/>
                    <a:pt x="132170" y="862230"/>
                  </a:cubicBezTo>
                  <a:cubicBezTo>
                    <a:pt x="200350" y="701986"/>
                    <a:pt x="269766" y="542123"/>
                    <a:pt x="338896" y="382260"/>
                  </a:cubicBezTo>
                  <a:cubicBezTo>
                    <a:pt x="393764" y="255341"/>
                    <a:pt x="458615" y="119852"/>
                    <a:pt x="595641" y="65961"/>
                  </a:cubicBezTo>
                  <a:cubicBezTo>
                    <a:pt x="664011" y="38921"/>
                    <a:pt x="738276" y="31875"/>
                    <a:pt x="811116" y="29876"/>
                  </a:cubicBezTo>
                  <a:cubicBezTo>
                    <a:pt x="847592" y="27353"/>
                    <a:pt x="884221" y="28114"/>
                    <a:pt x="920565" y="32161"/>
                  </a:cubicBezTo>
                  <a:cubicBezTo>
                    <a:pt x="955881" y="36055"/>
                    <a:pt x="986634" y="58059"/>
                    <a:pt x="1001772" y="90241"/>
                  </a:cubicBezTo>
                  <a:cubicBezTo>
                    <a:pt x="1017747" y="123661"/>
                    <a:pt x="1022312" y="163365"/>
                    <a:pt x="1023833" y="199927"/>
                  </a:cubicBezTo>
                  <a:cubicBezTo>
                    <a:pt x="1025364" y="238383"/>
                    <a:pt x="1022397" y="276887"/>
                    <a:pt x="1014990" y="314659"/>
                  </a:cubicBezTo>
                  <a:cubicBezTo>
                    <a:pt x="998177" y="392562"/>
                    <a:pt x="971001" y="467847"/>
                    <a:pt x="934163" y="538505"/>
                  </a:cubicBezTo>
                  <a:cubicBezTo>
                    <a:pt x="898218" y="610962"/>
                    <a:pt x="856854" y="680563"/>
                    <a:pt x="817201" y="751021"/>
                  </a:cubicBezTo>
                  <a:cubicBezTo>
                    <a:pt x="777549" y="821478"/>
                    <a:pt x="739703" y="890318"/>
                    <a:pt x="703093" y="961156"/>
                  </a:cubicBezTo>
                  <a:cubicBezTo>
                    <a:pt x="557604" y="1241178"/>
                    <a:pt x="431895" y="1541481"/>
                    <a:pt x="406696" y="1859493"/>
                  </a:cubicBezTo>
                  <a:cubicBezTo>
                    <a:pt x="400277" y="1938539"/>
                    <a:pt x="400848" y="2018004"/>
                    <a:pt x="408408" y="2096955"/>
                  </a:cubicBezTo>
                  <a:cubicBezTo>
                    <a:pt x="417080" y="2176857"/>
                    <a:pt x="431220" y="2256075"/>
                    <a:pt x="450723" y="2334035"/>
                  </a:cubicBezTo>
                  <a:cubicBezTo>
                    <a:pt x="488759" y="2491899"/>
                    <a:pt x="537635" y="2649667"/>
                    <a:pt x="542390" y="2813053"/>
                  </a:cubicBezTo>
                  <a:cubicBezTo>
                    <a:pt x="543236" y="2842684"/>
                    <a:pt x="542409" y="2872342"/>
                    <a:pt x="539918" y="2901887"/>
                  </a:cubicBezTo>
                  <a:close/>
                </a:path>
              </a:pathLst>
            </a:custGeom>
            <a:grpFill/>
            <a:ln w="9501" cap="flat">
              <a:noFill/>
              <a:prstDash val="solid"/>
              <a:miter/>
            </a:ln>
          </p:spPr>
          <p:txBody>
            <a:bodyPr rtlCol="0" anchor="ctr"/>
            <a:lstStyle/>
            <a:p>
              <a:endParaRPr lang="en-US" sz="900">
                <a:latin typeface="Didact Gothic" panose="00000500000000000000" pitchFamily="2" charset="0"/>
              </a:endParaRPr>
            </a:p>
          </p:txBody>
        </p:sp>
        <p:sp>
          <p:nvSpPr>
            <p:cNvPr id="13" name="Freeform 12">
              <a:extLst>
                <a:ext uri="{FF2B5EF4-FFF2-40B4-BE49-F238E27FC236}">
                  <a16:creationId xmlns:a16="http://schemas.microsoft.com/office/drawing/2014/main" id="{17D233A1-0DA3-DB7D-A7D9-2CED6C607263}"/>
                </a:ext>
              </a:extLst>
            </p:cNvPr>
            <p:cNvSpPr/>
            <p:nvPr/>
          </p:nvSpPr>
          <p:spPr>
            <a:xfrm>
              <a:off x="22610273" y="2649002"/>
              <a:ext cx="766578" cy="2650902"/>
            </a:xfrm>
            <a:custGeom>
              <a:avLst/>
              <a:gdLst>
                <a:gd name="connsiteX0" fmla="*/ 664058 w 766578"/>
                <a:gd name="connsiteY0" fmla="*/ 1341790 h 2650902"/>
                <a:gd name="connsiteX1" fmla="*/ 582185 w 766578"/>
                <a:gd name="connsiteY1" fmla="*/ 741947 h 2650902"/>
                <a:gd name="connsiteX2" fmla="*/ 415111 w 766578"/>
                <a:gd name="connsiteY2" fmla="*/ 177142 h 2650902"/>
                <a:gd name="connsiteX3" fmla="*/ 347027 w 766578"/>
                <a:gd name="connsiteY3" fmla="*/ 50604 h 2650902"/>
                <a:gd name="connsiteX4" fmla="*/ 280463 w 766578"/>
                <a:gd name="connsiteY4" fmla="*/ 6616 h 2650902"/>
                <a:gd name="connsiteX5" fmla="*/ 269718 w 766578"/>
                <a:gd name="connsiteY5" fmla="*/ 50699 h 2650902"/>
                <a:gd name="connsiteX6" fmla="*/ 263632 w 766578"/>
                <a:gd name="connsiteY6" fmla="*/ 73455 h 2650902"/>
                <a:gd name="connsiteX7" fmla="*/ 256596 w 766578"/>
                <a:gd name="connsiteY7" fmla="*/ 114683 h 2650902"/>
                <a:gd name="connsiteX8" fmla="*/ 253267 w 766578"/>
                <a:gd name="connsiteY8" fmla="*/ 197518 h 2650902"/>
                <a:gd name="connsiteX9" fmla="*/ 277991 w 766578"/>
                <a:gd name="connsiteY9" fmla="*/ 363855 h 2650902"/>
                <a:gd name="connsiteX10" fmla="*/ 351401 w 766578"/>
                <a:gd name="connsiteY10" fmla="*/ 673965 h 2650902"/>
                <a:gd name="connsiteX11" fmla="*/ 390768 w 766578"/>
                <a:gd name="connsiteY11" fmla="*/ 979695 h 2650902"/>
                <a:gd name="connsiteX12" fmla="*/ 332383 w 766578"/>
                <a:gd name="connsiteY12" fmla="*/ 1580109 h 2650902"/>
                <a:gd name="connsiteX13" fmla="*/ 218274 w 766578"/>
                <a:gd name="connsiteY13" fmla="*/ 1859369 h 2650902"/>
                <a:gd name="connsiteX14" fmla="*/ 63847 w 766578"/>
                <a:gd name="connsiteY14" fmla="*/ 2120825 h 2650902"/>
                <a:gd name="connsiteX15" fmla="*/ 1183 w 766578"/>
                <a:gd name="connsiteY15" fmla="*/ 2378567 h 2650902"/>
                <a:gd name="connsiteX16" fmla="*/ 89141 w 766578"/>
                <a:gd name="connsiteY16" fmla="*/ 2585751 h 2650902"/>
                <a:gd name="connsiteX17" fmla="*/ 299577 w 766578"/>
                <a:gd name="connsiteY17" fmla="*/ 2643736 h 2650902"/>
                <a:gd name="connsiteX18" fmla="*/ 499837 w 766578"/>
                <a:gd name="connsiteY18" fmla="*/ 2494251 h 2650902"/>
                <a:gd name="connsiteX19" fmla="*/ 578477 w 766578"/>
                <a:gd name="connsiteY19" fmla="*/ 2388184 h 2650902"/>
                <a:gd name="connsiteX20" fmla="*/ 664724 w 766578"/>
                <a:gd name="connsiteY20" fmla="*/ 2262693 h 2650902"/>
                <a:gd name="connsiteX21" fmla="*/ 736517 w 766578"/>
                <a:gd name="connsiteY21" fmla="*/ 2127299 h 2650902"/>
                <a:gd name="connsiteX22" fmla="*/ 766471 w 766578"/>
                <a:gd name="connsiteY22" fmla="*/ 1969721 h 2650902"/>
                <a:gd name="connsiteX23" fmla="*/ 714456 w 766578"/>
                <a:gd name="connsiteY23" fmla="*/ 1639236 h 2650902"/>
                <a:gd name="connsiteX24" fmla="*/ 664058 w 766578"/>
                <a:gd name="connsiteY24" fmla="*/ 1341790 h 2650902"/>
                <a:gd name="connsiteX25" fmla="*/ 300813 w 766578"/>
                <a:gd name="connsiteY25" fmla="*/ 26705 h 2650902"/>
                <a:gd name="connsiteX26" fmla="*/ 300813 w 766578"/>
                <a:gd name="connsiteY26" fmla="*/ 26705 h 2650902"/>
                <a:gd name="connsiteX27" fmla="*/ 300813 w 766578"/>
                <a:gd name="connsiteY27" fmla="*/ 26039 h 2650902"/>
                <a:gd name="connsiteX28" fmla="*/ 300337 w 766578"/>
                <a:gd name="connsiteY28" fmla="*/ 26801 h 2650902"/>
                <a:gd name="connsiteX29" fmla="*/ 294347 w 766578"/>
                <a:gd name="connsiteY29" fmla="*/ 28800 h 2650902"/>
                <a:gd name="connsiteX30" fmla="*/ 294347 w 766578"/>
                <a:gd name="connsiteY30" fmla="*/ 28800 h 2650902"/>
                <a:gd name="connsiteX31" fmla="*/ 294347 w 766578"/>
                <a:gd name="connsiteY31" fmla="*/ 28800 h 2650902"/>
                <a:gd name="connsiteX32" fmla="*/ 721778 w 766578"/>
                <a:gd name="connsiteY32" fmla="*/ 2080169 h 2650902"/>
                <a:gd name="connsiteX33" fmla="*/ 575434 w 766578"/>
                <a:gd name="connsiteY33" fmla="*/ 2341910 h 2650902"/>
                <a:gd name="connsiteX34" fmla="*/ 414351 w 766578"/>
                <a:gd name="connsiteY34" fmla="*/ 2543572 h 2650902"/>
                <a:gd name="connsiteX35" fmla="*/ 202014 w 766578"/>
                <a:gd name="connsiteY35" fmla="*/ 2618219 h 2650902"/>
                <a:gd name="connsiteX36" fmla="*/ 54148 w 766578"/>
                <a:gd name="connsiteY36" fmla="*/ 2481302 h 2650902"/>
                <a:gd name="connsiteX37" fmla="*/ 40740 w 766578"/>
                <a:gd name="connsiteY37" fmla="*/ 2256028 h 2650902"/>
                <a:gd name="connsiteX38" fmla="*/ 170444 w 766578"/>
                <a:gd name="connsiteY38" fmla="*/ 1993811 h 2650902"/>
                <a:gd name="connsiteX39" fmla="*/ 308230 w 766578"/>
                <a:gd name="connsiteY39" fmla="*/ 1735878 h 2650902"/>
                <a:gd name="connsiteX40" fmla="*/ 422338 w 766578"/>
                <a:gd name="connsiteY40" fmla="*/ 1170026 h 2650902"/>
                <a:gd name="connsiteX41" fmla="*/ 362146 w 766578"/>
                <a:gd name="connsiteY41" fmla="*/ 582560 h 2650902"/>
                <a:gd name="connsiteX42" fmla="*/ 289402 w 766578"/>
                <a:gd name="connsiteY42" fmla="*/ 270070 h 2650902"/>
                <a:gd name="connsiteX43" fmla="*/ 286454 w 766578"/>
                <a:gd name="connsiteY43" fmla="*/ 108970 h 2650902"/>
                <a:gd name="connsiteX44" fmla="*/ 293966 w 766578"/>
                <a:gd name="connsiteY44" fmla="*/ 71646 h 2650902"/>
                <a:gd name="connsiteX45" fmla="*/ 298816 w 766578"/>
                <a:gd name="connsiteY45" fmla="*/ 50604 h 2650902"/>
                <a:gd name="connsiteX46" fmla="*/ 298816 w 766578"/>
                <a:gd name="connsiteY46" fmla="*/ 33275 h 2650902"/>
                <a:gd name="connsiteX47" fmla="*/ 298816 w 766578"/>
                <a:gd name="connsiteY47" fmla="*/ 33275 h 2650902"/>
                <a:gd name="connsiteX48" fmla="*/ 303095 w 766578"/>
                <a:gd name="connsiteY48" fmla="*/ 37750 h 2650902"/>
                <a:gd name="connsiteX49" fmla="*/ 322113 w 766578"/>
                <a:gd name="connsiteY49" fmla="*/ 65172 h 2650902"/>
                <a:gd name="connsiteX50" fmla="*/ 524085 w 766578"/>
                <a:gd name="connsiteY50" fmla="*/ 596366 h 2650902"/>
                <a:gd name="connsiteX51" fmla="*/ 613470 w 766578"/>
                <a:gd name="connsiteY51" fmla="*/ 1173358 h 2650902"/>
                <a:gd name="connsiteX52" fmla="*/ 652933 w 766578"/>
                <a:gd name="connsiteY52" fmla="*/ 1463187 h 2650902"/>
                <a:gd name="connsiteX53" fmla="*/ 709987 w 766578"/>
                <a:gd name="connsiteY53" fmla="*/ 1753778 h 2650902"/>
                <a:gd name="connsiteX54" fmla="*/ 721778 w 766578"/>
                <a:gd name="connsiteY54" fmla="*/ 2080169 h 2650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66578" h="2650902">
                  <a:moveTo>
                    <a:pt x="664058" y="1341790"/>
                  </a:moveTo>
                  <a:cubicBezTo>
                    <a:pt x="636577" y="1141842"/>
                    <a:pt x="616513" y="940752"/>
                    <a:pt x="582185" y="741947"/>
                  </a:cubicBezTo>
                  <a:cubicBezTo>
                    <a:pt x="548428" y="548093"/>
                    <a:pt x="499837" y="355477"/>
                    <a:pt x="415111" y="177142"/>
                  </a:cubicBezTo>
                  <a:cubicBezTo>
                    <a:pt x="394562" y="133839"/>
                    <a:pt x="371845" y="91603"/>
                    <a:pt x="347027" y="50604"/>
                  </a:cubicBezTo>
                  <a:cubicBezTo>
                    <a:pt x="336852" y="34132"/>
                    <a:pt x="306708" y="-18330"/>
                    <a:pt x="280463" y="6616"/>
                  </a:cubicBezTo>
                  <a:cubicBezTo>
                    <a:pt x="268006" y="18422"/>
                    <a:pt x="271525" y="35655"/>
                    <a:pt x="269718" y="50699"/>
                  </a:cubicBezTo>
                  <a:cubicBezTo>
                    <a:pt x="268862" y="57745"/>
                    <a:pt x="265249" y="66124"/>
                    <a:pt x="263632" y="73455"/>
                  </a:cubicBezTo>
                  <a:cubicBezTo>
                    <a:pt x="260589" y="87070"/>
                    <a:pt x="258402" y="100781"/>
                    <a:pt x="256596" y="114683"/>
                  </a:cubicBezTo>
                  <a:cubicBezTo>
                    <a:pt x="253201" y="142151"/>
                    <a:pt x="252088" y="169858"/>
                    <a:pt x="253267" y="197518"/>
                  </a:cubicBezTo>
                  <a:cubicBezTo>
                    <a:pt x="256415" y="253608"/>
                    <a:pt x="264688" y="309279"/>
                    <a:pt x="277991" y="363855"/>
                  </a:cubicBezTo>
                  <a:cubicBezTo>
                    <a:pt x="301764" y="467542"/>
                    <a:pt x="331527" y="569421"/>
                    <a:pt x="351401" y="673965"/>
                  </a:cubicBezTo>
                  <a:cubicBezTo>
                    <a:pt x="370970" y="774939"/>
                    <a:pt x="384121" y="877055"/>
                    <a:pt x="390768" y="979695"/>
                  </a:cubicBezTo>
                  <a:cubicBezTo>
                    <a:pt x="403035" y="1181261"/>
                    <a:pt x="388106" y="1385493"/>
                    <a:pt x="332383" y="1580109"/>
                  </a:cubicBezTo>
                  <a:cubicBezTo>
                    <a:pt x="304883" y="1677169"/>
                    <a:pt x="266609" y="1770840"/>
                    <a:pt x="218274" y="1859369"/>
                  </a:cubicBezTo>
                  <a:cubicBezTo>
                    <a:pt x="169493" y="1948108"/>
                    <a:pt x="109586" y="2030753"/>
                    <a:pt x="63847" y="2120825"/>
                  </a:cubicBezTo>
                  <a:cubicBezTo>
                    <a:pt x="23624" y="2200614"/>
                    <a:pt x="-6425" y="2288115"/>
                    <a:pt x="1183" y="2378567"/>
                  </a:cubicBezTo>
                  <a:cubicBezTo>
                    <a:pt x="7459" y="2454071"/>
                    <a:pt x="35320" y="2530908"/>
                    <a:pt x="89141" y="2585751"/>
                  </a:cubicBezTo>
                  <a:cubicBezTo>
                    <a:pt x="143818" y="2641479"/>
                    <a:pt x="224122" y="2663607"/>
                    <a:pt x="299577" y="2643736"/>
                  </a:cubicBezTo>
                  <a:cubicBezTo>
                    <a:pt x="382115" y="2622218"/>
                    <a:pt x="447252" y="2558044"/>
                    <a:pt x="499837" y="2494251"/>
                  </a:cubicBezTo>
                  <a:cubicBezTo>
                    <a:pt x="527698" y="2460260"/>
                    <a:pt x="553468" y="2424460"/>
                    <a:pt x="578477" y="2388184"/>
                  </a:cubicBezTo>
                  <a:cubicBezTo>
                    <a:pt x="607004" y="2346480"/>
                    <a:pt x="637052" y="2305253"/>
                    <a:pt x="664724" y="2262693"/>
                  </a:cubicBezTo>
                  <a:cubicBezTo>
                    <a:pt x="693308" y="2220190"/>
                    <a:pt x="717366" y="2174811"/>
                    <a:pt x="736517" y="2127299"/>
                  </a:cubicBezTo>
                  <a:cubicBezTo>
                    <a:pt x="755611" y="2076932"/>
                    <a:pt x="765748" y="2023593"/>
                    <a:pt x="766471" y="1969721"/>
                  </a:cubicBezTo>
                  <a:cubicBezTo>
                    <a:pt x="768658" y="1857275"/>
                    <a:pt x="737183" y="1748351"/>
                    <a:pt x="714456" y="1639236"/>
                  </a:cubicBezTo>
                  <a:cubicBezTo>
                    <a:pt x="693441" y="1540786"/>
                    <a:pt x="677846" y="1441288"/>
                    <a:pt x="664058" y="1341790"/>
                  </a:cubicBezTo>
                  <a:close/>
                  <a:moveTo>
                    <a:pt x="300813" y="26705"/>
                  </a:moveTo>
                  <a:lnTo>
                    <a:pt x="300813" y="26705"/>
                  </a:lnTo>
                  <a:lnTo>
                    <a:pt x="300813" y="26039"/>
                  </a:lnTo>
                  <a:cubicBezTo>
                    <a:pt x="301859" y="26039"/>
                    <a:pt x="300813" y="26610"/>
                    <a:pt x="300337" y="26801"/>
                  </a:cubicBezTo>
                  <a:close/>
                  <a:moveTo>
                    <a:pt x="294347" y="28800"/>
                  </a:moveTo>
                  <a:lnTo>
                    <a:pt x="294347" y="28800"/>
                  </a:lnTo>
                  <a:cubicBezTo>
                    <a:pt x="292920" y="30228"/>
                    <a:pt x="293586" y="27372"/>
                    <a:pt x="294347" y="28800"/>
                  </a:cubicBezTo>
                  <a:close/>
                  <a:moveTo>
                    <a:pt x="721778" y="2080169"/>
                  </a:moveTo>
                  <a:cubicBezTo>
                    <a:pt x="694202" y="2177477"/>
                    <a:pt x="632298" y="2260122"/>
                    <a:pt x="575434" y="2341910"/>
                  </a:cubicBezTo>
                  <a:cubicBezTo>
                    <a:pt x="526272" y="2412463"/>
                    <a:pt x="478156" y="2484730"/>
                    <a:pt x="414351" y="2543572"/>
                  </a:cubicBezTo>
                  <a:cubicBezTo>
                    <a:pt x="357296" y="2596415"/>
                    <a:pt x="282080" y="2635928"/>
                    <a:pt x="202014" y="2618219"/>
                  </a:cubicBezTo>
                  <a:cubicBezTo>
                    <a:pt x="131647" y="2602699"/>
                    <a:pt x="81059" y="2545857"/>
                    <a:pt x="54148" y="2481302"/>
                  </a:cubicBezTo>
                  <a:cubicBezTo>
                    <a:pt x="24936" y="2409759"/>
                    <a:pt x="20220" y="2330541"/>
                    <a:pt x="40740" y="2256028"/>
                  </a:cubicBezTo>
                  <a:cubicBezTo>
                    <a:pt x="66129" y="2160815"/>
                    <a:pt x="118809" y="2076456"/>
                    <a:pt x="170444" y="1993811"/>
                  </a:cubicBezTo>
                  <a:cubicBezTo>
                    <a:pt x="222078" y="1911165"/>
                    <a:pt x="270859" y="1826806"/>
                    <a:pt x="308230" y="1735878"/>
                  </a:cubicBezTo>
                  <a:cubicBezTo>
                    <a:pt x="381830" y="1556782"/>
                    <a:pt x="416252" y="1363213"/>
                    <a:pt x="422338" y="1170026"/>
                  </a:cubicBezTo>
                  <a:cubicBezTo>
                    <a:pt x="426779" y="972458"/>
                    <a:pt x="406563" y="775110"/>
                    <a:pt x="362146" y="582560"/>
                  </a:cubicBezTo>
                  <a:cubicBezTo>
                    <a:pt x="338944" y="477826"/>
                    <a:pt x="305092" y="375852"/>
                    <a:pt x="289402" y="270070"/>
                  </a:cubicBezTo>
                  <a:cubicBezTo>
                    <a:pt x="280482" y="216808"/>
                    <a:pt x="279493" y="162518"/>
                    <a:pt x="286454" y="108970"/>
                  </a:cubicBezTo>
                  <a:cubicBezTo>
                    <a:pt x="288356" y="96401"/>
                    <a:pt x="290828" y="83929"/>
                    <a:pt x="293966" y="71646"/>
                  </a:cubicBezTo>
                  <a:cubicBezTo>
                    <a:pt x="296229" y="64800"/>
                    <a:pt x="297855" y="57755"/>
                    <a:pt x="298816" y="50604"/>
                  </a:cubicBezTo>
                  <a:cubicBezTo>
                    <a:pt x="298816" y="44796"/>
                    <a:pt x="298816" y="39083"/>
                    <a:pt x="298816" y="33275"/>
                  </a:cubicBezTo>
                  <a:lnTo>
                    <a:pt x="298816" y="33275"/>
                  </a:lnTo>
                  <a:cubicBezTo>
                    <a:pt x="300242" y="34703"/>
                    <a:pt x="301764" y="36132"/>
                    <a:pt x="303095" y="37750"/>
                  </a:cubicBezTo>
                  <a:cubicBezTo>
                    <a:pt x="310179" y="46348"/>
                    <a:pt x="316541" y="55517"/>
                    <a:pt x="322113" y="65172"/>
                  </a:cubicBezTo>
                  <a:cubicBezTo>
                    <a:pt x="421007" y="228653"/>
                    <a:pt x="482626" y="410605"/>
                    <a:pt x="524085" y="596366"/>
                  </a:cubicBezTo>
                  <a:cubicBezTo>
                    <a:pt x="566591" y="786793"/>
                    <a:pt x="589317" y="980266"/>
                    <a:pt x="613470" y="1173358"/>
                  </a:cubicBezTo>
                  <a:cubicBezTo>
                    <a:pt x="625451" y="1270095"/>
                    <a:pt x="637813" y="1366831"/>
                    <a:pt x="652933" y="1463187"/>
                  </a:cubicBezTo>
                  <a:cubicBezTo>
                    <a:pt x="668052" y="1559543"/>
                    <a:pt x="688687" y="1657232"/>
                    <a:pt x="709987" y="1753778"/>
                  </a:cubicBezTo>
                  <a:cubicBezTo>
                    <a:pt x="733569" y="1860226"/>
                    <a:pt x="752112" y="1972959"/>
                    <a:pt x="721778" y="2080169"/>
                  </a:cubicBezTo>
                  <a:close/>
                </a:path>
              </a:pathLst>
            </a:custGeom>
            <a:grpFill/>
            <a:ln w="9501" cap="flat">
              <a:noFill/>
              <a:prstDash val="solid"/>
              <a:miter/>
            </a:ln>
          </p:spPr>
          <p:txBody>
            <a:bodyPr rtlCol="0" anchor="ctr"/>
            <a:lstStyle/>
            <a:p>
              <a:endParaRPr lang="en-US" sz="900">
                <a:latin typeface="Didact Gothic" panose="00000500000000000000" pitchFamily="2" charset="0"/>
              </a:endParaRPr>
            </a:p>
          </p:txBody>
        </p:sp>
        <p:sp>
          <p:nvSpPr>
            <p:cNvPr id="14" name="Freeform 13">
              <a:extLst>
                <a:ext uri="{FF2B5EF4-FFF2-40B4-BE49-F238E27FC236}">
                  <a16:creationId xmlns:a16="http://schemas.microsoft.com/office/drawing/2014/main" id="{961C43EE-7BA4-F3A4-94A4-0835083BC3A9}"/>
                </a:ext>
              </a:extLst>
            </p:cNvPr>
            <p:cNvSpPr/>
            <p:nvPr/>
          </p:nvSpPr>
          <p:spPr>
            <a:xfrm>
              <a:off x="21241899" y="-1822448"/>
              <a:ext cx="3783584" cy="8217177"/>
            </a:xfrm>
            <a:custGeom>
              <a:avLst/>
              <a:gdLst>
                <a:gd name="connsiteX0" fmla="*/ 3209652 w 3783584"/>
                <a:gd name="connsiteY0" fmla="*/ 5202257 h 8217177"/>
                <a:gd name="connsiteX1" fmla="*/ 2988662 w 3783584"/>
                <a:gd name="connsiteY1" fmla="*/ 4658780 h 8217177"/>
                <a:gd name="connsiteX2" fmla="*/ 2761301 w 3783584"/>
                <a:gd name="connsiteY2" fmla="*/ 3525743 h 8217177"/>
                <a:gd name="connsiteX3" fmla="*/ 2755975 w 3783584"/>
                <a:gd name="connsiteY3" fmla="*/ 2371854 h 8217177"/>
                <a:gd name="connsiteX4" fmla="*/ 2816928 w 3783584"/>
                <a:gd name="connsiteY4" fmla="*/ 1787340 h 8217177"/>
                <a:gd name="connsiteX5" fmla="*/ 2896234 w 3783584"/>
                <a:gd name="connsiteY5" fmla="*/ 1169692 h 8217177"/>
                <a:gd name="connsiteX6" fmla="*/ 2599171 w 3783584"/>
                <a:gd name="connsiteY6" fmla="*/ 203944 h 8217177"/>
                <a:gd name="connsiteX7" fmla="*/ 2152912 w 3783584"/>
                <a:gd name="connsiteY7" fmla="*/ 11804 h 8217177"/>
                <a:gd name="connsiteX8" fmla="*/ 1585222 w 3783584"/>
                <a:gd name="connsiteY8" fmla="*/ 28562 h 8217177"/>
                <a:gd name="connsiteX9" fmla="*/ 1141720 w 3783584"/>
                <a:gd name="connsiteY9" fmla="*/ 286304 h 8217177"/>
                <a:gd name="connsiteX10" fmla="*/ 973790 w 3783584"/>
                <a:gd name="connsiteY10" fmla="*/ 490631 h 8217177"/>
                <a:gd name="connsiteX11" fmla="*/ 789220 w 3783584"/>
                <a:gd name="connsiteY11" fmla="*/ 696387 h 8217177"/>
                <a:gd name="connsiteX12" fmla="*/ 443090 w 3783584"/>
                <a:gd name="connsiteY12" fmla="*/ 1094378 h 8217177"/>
                <a:gd name="connsiteX13" fmla="*/ 274115 w 3783584"/>
                <a:gd name="connsiteY13" fmla="*/ 1610910 h 8217177"/>
                <a:gd name="connsiteX14" fmla="*/ 427020 w 3783584"/>
                <a:gd name="connsiteY14" fmla="*/ 2803837 h 8217177"/>
                <a:gd name="connsiteX15" fmla="*/ 555202 w 3783584"/>
                <a:gd name="connsiteY15" fmla="*/ 3417105 h 8217177"/>
                <a:gd name="connsiteX16" fmla="*/ 593238 w 3783584"/>
                <a:gd name="connsiteY16" fmla="*/ 3689986 h 8217177"/>
                <a:gd name="connsiteX17" fmla="*/ 824974 w 3783584"/>
                <a:gd name="connsiteY17" fmla="*/ 4756945 h 8217177"/>
                <a:gd name="connsiteX18" fmla="*/ 845323 w 3783584"/>
                <a:gd name="connsiteY18" fmla="*/ 4850349 h 8217177"/>
                <a:gd name="connsiteX19" fmla="*/ 845989 w 3783584"/>
                <a:gd name="connsiteY19" fmla="*/ 4853587 h 8217177"/>
                <a:gd name="connsiteX20" fmla="*/ 691276 w 3783584"/>
                <a:gd name="connsiteY20" fmla="*/ 6023852 h 8217177"/>
                <a:gd name="connsiteX21" fmla="*/ 388318 w 3783584"/>
                <a:gd name="connsiteY21" fmla="*/ 6550096 h 8217177"/>
                <a:gd name="connsiteX22" fmla="*/ 96296 w 3783584"/>
                <a:gd name="connsiteY22" fmla="*/ 7062724 h 8217177"/>
                <a:gd name="connsiteX23" fmla="*/ 12045 w 3783584"/>
                <a:gd name="connsiteY23" fmla="*/ 7576875 h 8217177"/>
                <a:gd name="connsiteX24" fmla="*/ 273639 w 3783584"/>
                <a:gd name="connsiteY24" fmla="*/ 7949730 h 8217177"/>
                <a:gd name="connsiteX25" fmla="*/ 736349 w 3783584"/>
                <a:gd name="connsiteY25" fmla="*/ 8145393 h 8217177"/>
                <a:gd name="connsiteX26" fmla="*/ 1297383 w 3783584"/>
                <a:gd name="connsiteY26" fmla="*/ 8216993 h 8217177"/>
                <a:gd name="connsiteX27" fmla="*/ 2437518 w 3783584"/>
                <a:gd name="connsiteY27" fmla="*/ 8008286 h 8217177"/>
                <a:gd name="connsiteX28" fmla="*/ 3326899 w 3783584"/>
                <a:gd name="connsiteY28" fmla="*/ 7514320 h 8217177"/>
                <a:gd name="connsiteX29" fmla="*/ 3778483 w 3783584"/>
                <a:gd name="connsiteY29" fmla="*/ 6719956 h 8217177"/>
                <a:gd name="connsiteX30" fmla="*/ 3479899 w 3783584"/>
                <a:gd name="connsiteY30" fmla="*/ 5699556 h 8217177"/>
                <a:gd name="connsiteX31" fmla="*/ 3209652 w 3783584"/>
                <a:gd name="connsiteY31" fmla="*/ 5202257 h 8217177"/>
                <a:gd name="connsiteX32" fmla="*/ 3754235 w 3783584"/>
                <a:gd name="connsiteY32" fmla="*/ 6666827 h 8217177"/>
                <a:gd name="connsiteX33" fmla="*/ 3614262 w 3783584"/>
                <a:gd name="connsiteY33" fmla="*/ 7132419 h 8217177"/>
                <a:gd name="connsiteX34" fmla="*/ 2900228 w 3783584"/>
                <a:gd name="connsiteY34" fmla="*/ 7771681 h 8217177"/>
                <a:gd name="connsiteX35" fmla="*/ 1865263 w 3783584"/>
                <a:gd name="connsiteY35" fmla="*/ 8137014 h 8217177"/>
                <a:gd name="connsiteX36" fmla="*/ 723227 w 3783584"/>
                <a:gd name="connsiteY36" fmla="*/ 8112544 h 8217177"/>
                <a:gd name="connsiteX37" fmla="*/ 28496 w 3783584"/>
                <a:gd name="connsiteY37" fmla="*/ 7467570 h 8217177"/>
                <a:gd name="connsiteX38" fmla="*/ 196045 w 3783584"/>
                <a:gd name="connsiteY38" fmla="*/ 6926188 h 8217177"/>
                <a:gd name="connsiteX39" fmla="*/ 497577 w 3783584"/>
                <a:gd name="connsiteY39" fmla="*/ 6427270 h 8217177"/>
                <a:gd name="connsiteX40" fmla="*/ 922346 w 3783584"/>
                <a:gd name="connsiteY40" fmla="*/ 5381353 h 8217177"/>
                <a:gd name="connsiteX41" fmla="*/ 873945 w 3783584"/>
                <a:gd name="connsiteY41" fmla="*/ 4845969 h 8217177"/>
                <a:gd name="connsiteX42" fmla="*/ 670166 w 3783584"/>
                <a:gd name="connsiteY42" fmla="*/ 3908119 h 8217177"/>
                <a:gd name="connsiteX43" fmla="*/ 624048 w 3783584"/>
                <a:gd name="connsiteY43" fmla="*/ 3697412 h 8217177"/>
                <a:gd name="connsiteX44" fmla="*/ 594569 w 3783584"/>
                <a:gd name="connsiteY44" fmla="*/ 3491561 h 8217177"/>
                <a:gd name="connsiteX45" fmla="*/ 349712 w 3783584"/>
                <a:gd name="connsiteY45" fmla="*/ 2309204 h 8217177"/>
                <a:gd name="connsiteX46" fmla="*/ 440143 w 3783584"/>
                <a:gd name="connsiteY46" fmla="*/ 1153125 h 8217177"/>
                <a:gd name="connsiteX47" fmla="*/ 781422 w 3783584"/>
                <a:gd name="connsiteY47" fmla="*/ 745041 h 8217177"/>
                <a:gd name="connsiteX48" fmla="*/ 960382 w 3783584"/>
                <a:gd name="connsiteY48" fmla="*/ 551568 h 8217177"/>
                <a:gd name="connsiteX49" fmla="*/ 1127171 w 3783584"/>
                <a:gd name="connsiteY49" fmla="*/ 346098 h 8217177"/>
                <a:gd name="connsiteX50" fmla="*/ 1324199 w 3783584"/>
                <a:gd name="connsiteY50" fmla="*/ 161670 h 8217177"/>
                <a:gd name="connsiteX51" fmla="*/ 1579611 w 3783584"/>
                <a:gd name="connsiteY51" fmla="*/ 58459 h 8217177"/>
                <a:gd name="connsiteX52" fmla="*/ 2138078 w 3783584"/>
                <a:gd name="connsiteY52" fmla="*/ 39416 h 8217177"/>
                <a:gd name="connsiteX53" fmla="*/ 2607539 w 3783584"/>
                <a:gd name="connsiteY53" fmla="*/ 252694 h 8217177"/>
                <a:gd name="connsiteX54" fmla="*/ 2834520 w 3783584"/>
                <a:gd name="connsiteY54" fmla="*/ 680296 h 8217177"/>
                <a:gd name="connsiteX55" fmla="*/ 2776230 w 3783584"/>
                <a:gd name="connsiteY55" fmla="*/ 1880554 h 8217177"/>
                <a:gd name="connsiteX56" fmla="*/ 2707194 w 3783584"/>
                <a:gd name="connsiteY56" fmla="*/ 3006069 h 8217177"/>
                <a:gd name="connsiteX57" fmla="*/ 3154690 w 3783584"/>
                <a:gd name="connsiteY57" fmla="*/ 5153794 h 8217177"/>
                <a:gd name="connsiteX58" fmla="*/ 3660096 w 3783584"/>
                <a:gd name="connsiteY58" fmla="*/ 6142678 h 8217177"/>
                <a:gd name="connsiteX59" fmla="*/ 3754235 w 3783584"/>
                <a:gd name="connsiteY59" fmla="*/ 6666827 h 821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783584" h="8217177">
                  <a:moveTo>
                    <a:pt x="3209652" y="5202257"/>
                  </a:moveTo>
                  <a:cubicBezTo>
                    <a:pt x="3123319" y="5026522"/>
                    <a:pt x="3049472" y="4844913"/>
                    <a:pt x="2988662" y="4658780"/>
                  </a:cubicBezTo>
                  <a:cubicBezTo>
                    <a:pt x="2868182" y="4291733"/>
                    <a:pt x="2796009" y="3909833"/>
                    <a:pt x="2761301" y="3525743"/>
                  </a:cubicBezTo>
                  <a:cubicBezTo>
                    <a:pt x="2726593" y="3141653"/>
                    <a:pt x="2728494" y="2755849"/>
                    <a:pt x="2755975" y="2371854"/>
                  </a:cubicBezTo>
                  <a:cubicBezTo>
                    <a:pt x="2770049" y="2176477"/>
                    <a:pt x="2790370" y="1981642"/>
                    <a:pt x="2816928" y="1787340"/>
                  </a:cubicBezTo>
                  <a:cubicBezTo>
                    <a:pt x="2844885" y="1581775"/>
                    <a:pt x="2882446" y="1376971"/>
                    <a:pt x="2896234" y="1169692"/>
                  </a:cubicBezTo>
                  <a:cubicBezTo>
                    <a:pt x="2919151" y="825591"/>
                    <a:pt x="2860195" y="452165"/>
                    <a:pt x="2599171" y="203944"/>
                  </a:cubicBezTo>
                  <a:cubicBezTo>
                    <a:pt x="2474983" y="85690"/>
                    <a:pt x="2322173" y="26848"/>
                    <a:pt x="2152912" y="11804"/>
                  </a:cubicBezTo>
                  <a:cubicBezTo>
                    <a:pt x="1967295" y="-4668"/>
                    <a:pt x="1768651" y="-7905"/>
                    <a:pt x="1585222" y="28562"/>
                  </a:cubicBezTo>
                  <a:cubicBezTo>
                    <a:pt x="1407308" y="63315"/>
                    <a:pt x="1262770" y="152339"/>
                    <a:pt x="1141720" y="286304"/>
                  </a:cubicBezTo>
                  <a:cubicBezTo>
                    <a:pt x="1082479" y="351620"/>
                    <a:pt x="1029323" y="422173"/>
                    <a:pt x="973790" y="490631"/>
                  </a:cubicBezTo>
                  <a:cubicBezTo>
                    <a:pt x="915690" y="562422"/>
                    <a:pt x="853216" y="630119"/>
                    <a:pt x="789220" y="696387"/>
                  </a:cubicBezTo>
                  <a:cubicBezTo>
                    <a:pt x="666933" y="822545"/>
                    <a:pt x="539132" y="946131"/>
                    <a:pt x="443090" y="1094378"/>
                  </a:cubicBezTo>
                  <a:cubicBezTo>
                    <a:pt x="342295" y="1249671"/>
                    <a:pt x="290946" y="1427625"/>
                    <a:pt x="274115" y="1610910"/>
                  </a:cubicBezTo>
                  <a:cubicBezTo>
                    <a:pt x="237029" y="2011662"/>
                    <a:pt x="336589" y="2416509"/>
                    <a:pt x="427020" y="2803837"/>
                  </a:cubicBezTo>
                  <a:cubicBezTo>
                    <a:pt x="474565" y="3007212"/>
                    <a:pt x="522111" y="3210778"/>
                    <a:pt x="555202" y="3417105"/>
                  </a:cubicBezTo>
                  <a:cubicBezTo>
                    <a:pt x="569656" y="3507938"/>
                    <a:pt x="574220" y="3600200"/>
                    <a:pt x="593238" y="3689986"/>
                  </a:cubicBezTo>
                  <a:cubicBezTo>
                    <a:pt x="670452" y="4045445"/>
                    <a:pt x="747697" y="4401105"/>
                    <a:pt x="824974" y="4756945"/>
                  </a:cubicBezTo>
                  <a:cubicBezTo>
                    <a:pt x="831820" y="4788051"/>
                    <a:pt x="838603" y="4819186"/>
                    <a:pt x="845323" y="4850349"/>
                  </a:cubicBezTo>
                  <a:cubicBezTo>
                    <a:pt x="845416" y="4851454"/>
                    <a:pt x="845640" y="4852539"/>
                    <a:pt x="845989" y="4853587"/>
                  </a:cubicBezTo>
                  <a:cubicBezTo>
                    <a:pt x="975026" y="5245103"/>
                    <a:pt x="867479" y="5665184"/>
                    <a:pt x="691276" y="6023852"/>
                  </a:cubicBezTo>
                  <a:cubicBezTo>
                    <a:pt x="601891" y="6205710"/>
                    <a:pt x="495010" y="6378141"/>
                    <a:pt x="388318" y="6550096"/>
                  </a:cubicBezTo>
                  <a:cubicBezTo>
                    <a:pt x="284955" y="6716719"/>
                    <a:pt x="175696" y="6883342"/>
                    <a:pt x="96296" y="7062724"/>
                  </a:cubicBezTo>
                  <a:cubicBezTo>
                    <a:pt x="25738" y="7222491"/>
                    <a:pt x="-23994" y="7401873"/>
                    <a:pt x="12045" y="7576875"/>
                  </a:cubicBezTo>
                  <a:cubicBezTo>
                    <a:pt x="44186" y="7733310"/>
                    <a:pt x="145172" y="7859372"/>
                    <a:pt x="273639" y="7949730"/>
                  </a:cubicBezTo>
                  <a:cubicBezTo>
                    <a:pt x="411520" y="8046752"/>
                    <a:pt x="574220" y="8104261"/>
                    <a:pt x="736349" y="8145393"/>
                  </a:cubicBezTo>
                  <a:cubicBezTo>
                    <a:pt x="919885" y="8191333"/>
                    <a:pt x="1108210" y="8215365"/>
                    <a:pt x="1297383" y="8216993"/>
                  </a:cubicBezTo>
                  <a:cubicBezTo>
                    <a:pt x="1686018" y="8221563"/>
                    <a:pt x="2073321" y="8140823"/>
                    <a:pt x="2437518" y="8008286"/>
                  </a:cubicBezTo>
                  <a:cubicBezTo>
                    <a:pt x="2756546" y="7892031"/>
                    <a:pt x="3068918" y="7738356"/>
                    <a:pt x="3326899" y="7514320"/>
                  </a:cubicBezTo>
                  <a:cubicBezTo>
                    <a:pt x="3563294" y="7309135"/>
                    <a:pt x="3746818" y="7037777"/>
                    <a:pt x="3778483" y="6719956"/>
                  </a:cubicBezTo>
                  <a:cubicBezTo>
                    <a:pt x="3814903" y="6355099"/>
                    <a:pt x="3650206" y="6010808"/>
                    <a:pt x="3479899" y="5699556"/>
                  </a:cubicBezTo>
                  <a:cubicBezTo>
                    <a:pt x="3389658" y="5533980"/>
                    <a:pt x="3293142" y="5371546"/>
                    <a:pt x="3209652" y="5202257"/>
                  </a:cubicBezTo>
                  <a:close/>
                  <a:moveTo>
                    <a:pt x="3754235" y="6666827"/>
                  </a:moveTo>
                  <a:cubicBezTo>
                    <a:pt x="3745449" y="6831003"/>
                    <a:pt x="3697447" y="6990676"/>
                    <a:pt x="3614262" y="7132419"/>
                  </a:cubicBezTo>
                  <a:cubicBezTo>
                    <a:pt x="3451752" y="7413204"/>
                    <a:pt x="3181125" y="7618864"/>
                    <a:pt x="2900228" y="7771681"/>
                  </a:cubicBezTo>
                  <a:cubicBezTo>
                    <a:pt x="2576236" y="7946426"/>
                    <a:pt x="2227073" y="8069680"/>
                    <a:pt x="1865263" y="8137014"/>
                  </a:cubicBezTo>
                  <a:cubicBezTo>
                    <a:pt x="1488420" y="8207757"/>
                    <a:pt x="1095506" y="8210899"/>
                    <a:pt x="723227" y="8112544"/>
                  </a:cubicBezTo>
                  <a:cubicBezTo>
                    <a:pt x="404484" y="8028376"/>
                    <a:pt x="35723" y="7846614"/>
                    <a:pt x="28496" y="7467570"/>
                  </a:cubicBezTo>
                  <a:cubicBezTo>
                    <a:pt x="24883" y="7275906"/>
                    <a:pt x="105709" y="7091002"/>
                    <a:pt x="196045" y="6926188"/>
                  </a:cubicBezTo>
                  <a:cubicBezTo>
                    <a:pt x="289424" y="6755851"/>
                    <a:pt x="396401" y="6592941"/>
                    <a:pt x="497577" y="6427270"/>
                  </a:cubicBezTo>
                  <a:cubicBezTo>
                    <a:pt x="694795" y="6104307"/>
                    <a:pt x="877083" y="5762873"/>
                    <a:pt x="922346" y="5381353"/>
                  </a:cubicBezTo>
                  <a:cubicBezTo>
                    <a:pt x="943551" y="5201400"/>
                    <a:pt x="930714" y="5018496"/>
                    <a:pt x="873945" y="4845969"/>
                  </a:cubicBezTo>
                  <a:lnTo>
                    <a:pt x="670166" y="3908119"/>
                  </a:lnTo>
                  <a:cubicBezTo>
                    <a:pt x="654445" y="3837852"/>
                    <a:pt x="639072" y="3767613"/>
                    <a:pt x="624048" y="3697412"/>
                  </a:cubicBezTo>
                  <a:cubicBezTo>
                    <a:pt x="609213" y="3629240"/>
                    <a:pt x="604174" y="3560782"/>
                    <a:pt x="594569" y="3491561"/>
                  </a:cubicBezTo>
                  <a:cubicBezTo>
                    <a:pt x="539702" y="3092142"/>
                    <a:pt x="420554" y="2705576"/>
                    <a:pt x="349712" y="2309204"/>
                  </a:cubicBezTo>
                  <a:cubicBezTo>
                    <a:pt x="282388" y="1932255"/>
                    <a:pt x="238931" y="1498654"/>
                    <a:pt x="440143" y="1153125"/>
                  </a:cubicBezTo>
                  <a:cubicBezTo>
                    <a:pt x="530003" y="998784"/>
                    <a:pt x="657615" y="871865"/>
                    <a:pt x="781422" y="745041"/>
                  </a:cubicBezTo>
                  <a:cubicBezTo>
                    <a:pt x="842756" y="682105"/>
                    <a:pt x="903804" y="618884"/>
                    <a:pt x="960382" y="551568"/>
                  </a:cubicBezTo>
                  <a:cubicBezTo>
                    <a:pt x="1016961" y="484252"/>
                    <a:pt x="1069927" y="413223"/>
                    <a:pt x="1127171" y="346098"/>
                  </a:cubicBezTo>
                  <a:cubicBezTo>
                    <a:pt x="1185557" y="277544"/>
                    <a:pt x="1248982" y="211847"/>
                    <a:pt x="1324199" y="161670"/>
                  </a:cubicBezTo>
                  <a:cubicBezTo>
                    <a:pt x="1402021" y="111346"/>
                    <a:pt x="1488705" y="76319"/>
                    <a:pt x="1579611" y="58459"/>
                  </a:cubicBezTo>
                  <a:cubicBezTo>
                    <a:pt x="1759713" y="20373"/>
                    <a:pt x="1955314" y="24944"/>
                    <a:pt x="2138078" y="39416"/>
                  </a:cubicBezTo>
                  <a:cubicBezTo>
                    <a:pt x="2320842" y="53888"/>
                    <a:pt x="2480404" y="118919"/>
                    <a:pt x="2607539" y="252694"/>
                  </a:cubicBezTo>
                  <a:cubicBezTo>
                    <a:pt x="2719556" y="371329"/>
                    <a:pt x="2794582" y="522813"/>
                    <a:pt x="2834520" y="680296"/>
                  </a:cubicBezTo>
                  <a:cubicBezTo>
                    <a:pt x="2934175" y="1073051"/>
                    <a:pt x="2825487" y="1488371"/>
                    <a:pt x="2776230" y="1880554"/>
                  </a:cubicBezTo>
                  <a:cubicBezTo>
                    <a:pt x="2727810" y="2253733"/>
                    <a:pt x="2704741" y="2629768"/>
                    <a:pt x="2707194" y="3006069"/>
                  </a:cubicBezTo>
                  <a:cubicBezTo>
                    <a:pt x="2714801" y="3741877"/>
                    <a:pt x="2839275" y="4484540"/>
                    <a:pt x="3154690" y="5153794"/>
                  </a:cubicBezTo>
                  <a:cubicBezTo>
                    <a:pt x="3312540" y="5488564"/>
                    <a:pt x="3529917" y="5794864"/>
                    <a:pt x="3660096" y="6142678"/>
                  </a:cubicBezTo>
                  <a:cubicBezTo>
                    <a:pt x="3722760" y="6309968"/>
                    <a:pt x="3762984" y="6487255"/>
                    <a:pt x="3754235" y="6666827"/>
                  </a:cubicBezTo>
                  <a:close/>
                </a:path>
              </a:pathLst>
            </a:custGeom>
            <a:grpFill/>
            <a:ln w="9501" cap="flat">
              <a:noFill/>
              <a:prstDash val="solid"/>
              <a:miter/>
            </a:ln>
          </p:spPr>
          <p:txBody>
            <a:bodyPr rtlCol="0" anchor="ctr"/>
            <a:lstStyle/>
            <a:p>
              <a:endParaRPr lang="en-US" sz="900">
                <a:latin typeface="Didact Gothic" panose="00000500000000000000" pitchFamily="2" charset="0"/>
              </a:endParaRPr>
            </a:p>
          </p:txBody>
        </p:sp>
      </p:grpSp>
      <p:sp>
        <p:nvSpPr>
          <p:cNvPr id="20" name="TextBox 19">
            <a:extLst>
              <a:ext uri="{FF2B5EF4-FFF2-40B4-BE49-F238E27FC236}">
                <a16:creationId xmlns:a16="http://schemas.microsoft.com/office/drawing/2014/main" id="{8DB4821B-EA46-464E-90CC-2B5CFE109BBC}"/>
              </a:ext>
            </a:extLst>
          </p:cNvPr>
          <p:cNvSpPr txBox="1"/>
          <p:nvPr/>
        </p:nvSpPr>
        <p:spPr>
          <a:xfrm>
            <a:off x="1122414" y="4322414"/>
            <a:ext cx="2436876" cy="384721"/>
          </a:xfrm>
          <a:prstGeom prst="rect">
            <a:avLst/>
          </a:prstGeom>
          <a:noFill/>
        </p:spPr>
        <p:txBody>
          <a:bodyPr wrap="square" rtlCol="0" anchor="b">
            <a:spAutoFit/>
          </a:bodyPr>
          <a:lstStyle/>
          <a:p>
            <a:pPr algn="ctr"/>
            <a:r>
              <a:rPr lang="en-US" sz="1900" b="1" spc="150" dirty="0">
                <a:solidFill>
                  <a:schemeClr val="tx2"/>
                </a:solidFill>
                <a:latin typeface="Ovo" panose="02020502070400060406" pitchFamily="18" charset="0"/>
                <a:cs typeface="Open Sans" panose="020B0606030504020204" pitchFamily="34" charset="0"/>
              </a:rPr>
              <a:t>Individual Actors </a:t>
            </a:r>
          </a:p>
        </p:txBody>
      </p:sp>
      <p:sp>
        <p:nvSpPr>
          <p:cNvPr id="21" name="TextBox 20">
            <a:extLst>
              <a:ext uri="{FF2B5EF4-FFF2-40B4-BE49-F238E27FC236}">
                <a16:creationId xmlns:a16="http://schemas.microsoft.com/office/drawing/2014/main" id="{16B332D7-DF84-CF4F-A347-C7DBAF45211F}"/>
              </a:ext>
            </a:extLst>
          </p:cNvPr>
          <p:cNvSpPr txBox="1"/>
          <p:nvPr/>
        </p:nvSpPr>
        <p:spPr>
          <a:xfrm>
            <a:off x="1359634" y="4714154"/>
            <a:ext cx="1961590" cy="592085"/>
          </a:xfrm>
          <a:prstGeom prst="rect">
            <a:avLst/>
          </a:prstGeom>
          <a:noFill/>
        </p:spPr>
        <p:txBody>
          <a:bodyPr wrap="square" rtlCol="0" anchor="t">
            <a:spAutoFit/>
          </a:bodyPr>
          <a:lstStyle/>
          <a:p>
            <a:pPr>
              <a:lnSpc>
                <a:spcPct val="120000"/>
              </a:lnSpc>
            </a:pPr>
            <a:r>
              <a:rPr lang="en-ZA" sz="1400" dirty="0">
                <a:ea typeface="Calibri" panose="020F0502020204030204" pitchFamily="34" charset="0"/>
                <a:cs typeface="Times New Roman" panose="02020603050405020304" pitchFamily="18" charset="0"/>
              </a:rPr>
              <a:t>Individuals who commit cybercrime on their own</a:t>
            </a:r>
            <a:r>
              <a:rPr lang="en-ZA" sz="1200" dirty="0"/>
              <a:t> </a:t>
            </a:r>
            <a:endParaRPr lang="en-US" sz="1600" dirty="0"/>
          </a:p>
        </p:txBody>
      </p:sp>
      <p:sp>
        <p:nvSpPr>
          <p:cNvPr id="27" name="TextBox 26">
            <a:extLst>
              <a:ext uri="{FF2B5EF4-FFF2-40B4-BE49-F238E27FC236}">
                <a16:creationId xmlns:a16="http://schemas.microsoft.com/office/drawing/2014/main" id="{0B232139-B35D-2645-8A0C-3E528C0F8422}"/>
              </a:ext>
            </a:extLst>
          </p:cNvPr>
          <p:cNvSpPr txBox="1"/>
          <p:nvPr/>
        </p:nvSpPr>
        <p:spPr>
          <a:xfrm>
            <a:off x="4928111" y="1323130"/>
            <a:ext cx="2436876" cy="384721"/>
          </a:xfrm>
          <a:prstGeom prst="rect">
            <a:avLst/>
          </a:prstGeom>
          <a:noFill/>
        </p:spPr>
        <p:txBody>
          <a:bodyPr wrap="square" rtlCol="0" anchor="b">
            <a:spAutoFit/>
          </a:bodyPr>
          <a:lstStyle/>
          <a:p>
            <a:pPr algn="ctr"/>
            <a:r>
              <a:rPr lang="en-US" sz="1900" b="1" spc="150" dirty="0">
                <a:solidFill>
                  <a:schemeClr val="tx2"/>
                </a:solidFill>
                <a:latin typeface="Ovo" panose="02020502070400060406" pitchFamily="18" charset="0"/>
                <a:cs typeface="Open Sans" panose="020B0606030504020204" pitchFamily="34" charset="0"/>
              </a:rPr>
              <a:t>Organized Crime</a:t>
            </a:r>
          </a:p>
        </p:txBody>
      </p:sp>
      <p:sp>
        <p:nvSpPr>
          <p:cNvPr id="28" name="TextBox 27">
            <a:extLst>
              <a:ext uri="{FF2B5EF4-FFF2-40B4-BE49-F238E27FC236}">
                <a16:creationId xmlns:a16="http://schemas.microsoft.com/office/drawing/2014/main" id="{1553FFA8-6AC2-E345-9723-A4456AC28B02}"/>
              </a:ext>
            </a:extLst>
          </p:cNvPr>
          <p:cNvSpPr txBox="1"/>
          <p:nvPr/>
        </p:nvSpPr>
        <p:spPr>
          <a:xfrm>
            <a:off x="4892168" y="1729495"/>
            <a:ext cx="2436876" cy="850682"/>
          </a:xfrm>
          <a:prstGeom prst="rect">
            <a:avLst/>
          </a:prstGeom>
          <a:noFill/>
        </p:spPr>
        <p:txBody>
          <a:bodyPr wrap="square" rtlCol="0" anchor="t">
            <a:spAutoFit/>
          </a:bodyPr>
          <a:lstStyle/>
          <a:p>
            <a:pPr algn="ctr">
              <a:lnSpc>
                <a:spcPct val="120000"/>
              </a:lnSpc>
            </a:pPr>
            <a:r>
              <a:rPr lang="en-US" sz="1400" dirty="0"/>
              <a:t>Groups of individuals who work together to commit cybercrime</a:t>
            </a:r>
            <a:endParaRPr lang="en-US" sz="1400" dirty="0">
              <a:solidFill>
                <a:schemeClr val="accent6">
                  <a:lumMod val="60000"/>
                  <a:lumOff val="40000"/>
                </a:schemeClr>
              </a:solidFill>
            </a:endParaRPr>
          </a:p>
        </p:txBody>
      </p:sp>
      <p:sp>
        <p:nvSpPr>
          <p:cNvPr id="32" name="TextBox 31">
            <a:extLst>
              <a:ext uri="{FF2B5EF4-FFF2-40B4-BE49-F238E27FC236}">
                <a16:creationId xmlns:a16="http://schemas.microsoft.com/office/drawing/2014/main" id="{31F3D297-7099-1B4A-A0E2-F42111ED4B4B}"/>
              </a:ext>
            </a:extLst>
          </p:cNvPr>
          <p:cNvSpPr txBox="1"/>
          <p:nvPr/>
        </p:nvSpPr>
        <p:spPr>
          <a:xfrm>
            <a:off x="8633557" y="4322414"/>
            <a:ext cx="2436876" cy="384721"/>
          </a:xfrm>
          <a:prstGeom prst="rect">
            <a:avLst/>
          </a:prstGeom>
          <a:noFill/>
        </p:spPr>
        <p:txBody>
          <a:bodyPr wrap="square" rtlCol="0" anchor="b">
            <a:spAutoFit/>
          </a:bodyPr>
          <a:lstStyle/>
          <a:p>
            <a:pPr algn="ctr"/>
            <a:r>
              <a:rPr lang="en-US" sz="1900" spc="150" dirty="0">
                <a:solidFill>
                  <a:schemeClr val="tx2"/>
                </a:solidFill>
                <a:latin typeface="Ovo" panose="02020502070400060406" pitchFamily="18" charset="0"/>
                <a:cs typeface="Open Sans" panose="020B0606030504020204" pitchFamily="34" charset="0"/>
              </a:rPr>
              <a:t> </a:t>
            </a:r>
            <a:r>
              <a:rPr lang="en-US" sz="1900" b="1" spc="150" dirty="0">
                <a:solidFill>
                  <a:schemeClr val="tx2"/>
                </a:solidFill>
                <a:latin typeface="Ovo" panose="02020502070400060406" pitchFamily="18" charset="0"/>
                <a:cs typeface="Open Sans" panose="020B0606030504020204" pitchFamily="34" charset="0"/>
              </a:rPr>
              <a:t>State Sponsored </a:t>
            </a:r>
          </a:p>
        </p:txBody>
      </p:sp>
      <p:sp>
        <p:nvSpPr>
          <p:cNvPr id="33" name="TextBox 32">
            <a:extLst>
              <a:ext uri="{FF2B5EF4-FFF2-40B4-BE49-F238E27FC236}">
                <a16:creationId xmlns:a16="http://schemas.microsoft.com/office/drawing/2014/main" id="{592AC9DD-F560-FE4D-84FC-6092380DA571}"/>
              </a:ext>
            </a:extLst>
          </p:cNvPr>
          <p:cNvSpPr txBox="1"/>
          <p:nvPr/>
        </p:nvSpPr>
        <p:spPr>
          <a:xfrm>
            <a:off x="8633554" y="4787219"/>
            <a:ext cx="2436876" cy="850617"/>
          </a:xfrm>
          <a:prstGeom prst="rect">
            <a:avLst/>
          </a:prstGeom>
          <a:noFill/>
        </p:spPr>
        <p:txBody>
          <a:bodyPr wrap="square" rtlCol="0" anchor="t">
            <a:spAutoFit/>
          </a:bodyPr>
          <a:lstStyle/>
          <a:p>
            <a:pPr algn="just">
              <a:lnSpc>
                <a:spcPct val="120000"/>
              </a:lnSpc>
            </a:pPr>
            <a:r>
              <a:rPr lang="en-ZA" sz="1400" dirty="0">
                <a:latin typeface="Calibri" panose="020F0502020204030204" pitchFamily="34" charset="0"/>
                <a:ea typeface="Calibri" panose="020F0502020204030204" pitchFamily="34" charset="0"/>
                <a:cs typeface="Times New Roman" panose="02020603050405020304" pitchFamily="18" charset="0"/>
              </a:rPr>
              <a:t>Governments or state actors who engage in cybercrime for political or strategic reasons</a:t>
            </a:r>
            <a:r>
              <a:rPr lang="en-ZA" sz="900" dirty="0">
                <a:latin typeface="Calibri" panose="020F0502020204030204" pitchFamily="34" charset="0"/>
                <a:ea typeface="Calibri" panose="020F0502020204030204" pitchFamily="34" charset="0"/>
                <a:cs typeface="Times New Roman" panose="02020603050405020304" pitchFamily="18" charset="0"/>
              </a:rPr>
              <a:t>.</a:t>
            </a:r>
            <a:r>
              <a:rPr lang="en-ZA" sz="800" dirty="0"/>
              <a:t> </a:t>
            </a:r>
            <a:endParaRPr lang="en-US" sz="1600" dirty="0">
              <a:latin typeface="Didact Gothic" panose="00000500000000000000" pitchFamily="2" charset="0"/>
            </a:endParaRPr>
          </a:p>
        </p:txBody>
      </p:sp>
      <p:sp>
        <p:nvSpPr>
          <p:cNvPr id="15" name="TextBox 14">
            <a:extLst>
              <a:ext uri="{FF2B5EF4-FFF2-40B4-BE49-F238E27FC236}">
                <a16:creationId xmlns:a16="http://schemas.microsoft.com/office/drawing/2014/main" id="{E5DC0EAF-367F-7B0F-CFC1-F573F7CA6B5C}"/>
              </a:ext>
            </a:extLst>
          </p:cNvPr>
          <p:cNvSpPr txBox="1"/>
          <p:nvPr/>
        </p:nvSpPr>
        <p:spPr>
          <a:xfrm>
            <a:off x="1221818" y="192052"/>
            <a:ext cx="5791850" cy="1323439"/>
          </a:xfrm>
          <a:prstGeom prst="rect">
            <a:avLst/>
          </a:prstGeom>
          <a:noFill/>
        </p:spPr>
        <p:txBody>
          <a:bodyPr wrap="square" rtlCol="0">
            <a:spAutoFit/>
          </a:bodyPr>
          <a:lstStyle/>
          <a:p>
            <a:r>
              <a:rPr lang="en-US" sz="4000" b="1" dirty="0">
                <a:solidFill>
                  <a:srgbClr val="200422"/>
                </a:solidFill>
                <a:latin typeface="Bookman Old Style" panose="02050604050505020204" pitchFamily="18" charset="0"/>
              </a:rPr>
              <a:t>Structures of cybercrime</a:t>
            </a:r>
          </a:p>
        </p:txBody>
      </p:sp>
      <p:sp>
        <p:nvSpPr>
          <p:cNvPr id="6" name="Elipse 9">
            <a:extLst>
              <a:ext uri="{FF2B5EF4-FFF2-40B4-BE49-F238E27FC236}">
                <a16:creationId xmlns:a16="http://schemas.microsoft.com/office/drawing/2014/main" id="{EDA46ACA-26C4-93B4-2194-718900E0CA4B}"/>
              </a:ext>
            </a:extLst>
          </p:cNvPr>
          <p:cNvSpPr/>
          <p:nvPr/>
        </p:nvSpPr>
        <p:spPr>
          <a:xfrm>
            <a:off x="-2093560" y="3782660"/>
            <a:ext cx="5336518" cy="5336518"/>
          </a:xfrm>
          <a:prstGeom prst="ellipse">
            <a:avLst/>
          </a:prstGeom>
          <a:gradFill flip="none" rotWithShape="1">
            <a:gsLst>
              <a:gs pos="0">
                <a:srgbClr val="FBDA1F"/>
              </a:gs>
              <a:gs pos="73000">
                <a:srgbClr val="FFFFFF">
                  <a:alpha val="0"/>
                </a:srgbClr>
              </a:gs>
            </a:gsLst>
            <a:path path="circle">
              <a:fillToRect l="50000" t="50000" r="50000" b="50000"/>
            </a:path>
            <a:tileRect/>
          </a:gradFill>
          <a:ln w="12700" cap="flat" cmpd="sng" algn="ctr">
            <a:noFill/>
            <a:prstDash val="solid"/>
            <a:miter lim="800000"/>
          </a:ln>
          <a:effectLst/>
        </p:spPr>
        <p:txBody>
          <a:bodyPr rtlCol="0" anchor="ctr"/>
          <a:lstStyle/>
          <a:p>
            <a:pPr marL="0" marR="0" lvl="0" indent="0" algn="ctr" defTabSz="914217" eaLnBrk="1" fontAlgn="auto" latinLnBrk="0" hangingPunct="1">
              <a:lnSpc>
                <a:spcPct val="100000"/>
              </a:lnSpc>
              <a:spcBef>
                <a:spcPts val="0"/>
              </a:spcBef>
              <a:spcAft>
                <a:spcPts val="0"/>
              </a:spcAft>
              <a:buClrTx/>
              <a:buSzTx/>
              <a:buFontTx/>
              <a:buNone/>
              <a:tabLst/>
              <a:defRPr/>
            </a:pPr>
            <a:endParaRPr kumimoji="0" lang="es-SV" sz="1800" b="0" i="0" u="none" strike="noStrike" kern="0" cap="none" spc="0" normalizeH="0" baseline="0" noProof="0" dirty="0">
              <a:ln>
                <a:noFill/>
              </a:ln>
              <a:solidFill>
                <a:srgbClr val="FFFFFF"/>
              </a:solidFill>
              <a:effectLst/>
              <a:uLnTx/>
              <a:uFillTx/>
              <a:latin typeface="Lexend Deca ExtraLight" pitchFamily="2" charset="0"/>
              <a:ea typeface="+mn-ea"/>
              <a:cs typeface="+mn-cs"/>
            </a:endParaRPr>
          </a:p>
        </p:txBody>
      </p:sp>
      <p:pic>
        <p:nvPicPr>
          <p:cNvPr id="16" name="Picture 15" descr="A black background with blue text&#10;&#10;Description automatically generated">
            <a:extLst>
              <a:ext uri="{FF2B5EF4-FFF2-40B4-BE49-F238E27FC236}">
                <a16:creationId xmlns:a16="http://schemas.microsoft.com/office/drawing/2014/main" id="{232ABDC3-FB42-7770-BECC-35F1BD0DA902}"/>
              </a:ext>
            </a:extLst>
          </p:cNvPr>
          <p:cNvPicPr>
            <a:picLocks noChangeAspect="1"/>
          </p:cNvPicPr>
          <p:nvPr/>
        </p:nvPicPr>
        <p:blipFill>
          <a:blip r:embed="rId5"/>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22700465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7CEA7A8-2527-F53B-82C8-33F6D263FD4B}"/>
              </a:ext>
            </a:extLst>
          </p:cNvPr>
          <p:cNvGrpSpPr/>
          <p:nvPr/>
        </p:nvGrpSpPr>
        <p:grpSpPr>
          <a:xfrm rot="7850512">
            <a:off x="-1284805" y="-1182510"/>
            <a:ext cx="3404911" cy="4266245"/>
            <a:chOff x="8785295" y="2590340"/>
            <a:chExt cx="6809822" cy="8532490"/>
          </a:xfrm>
          <a:solidFill>
            <a:schemeClr val="accent1"/>
          </a:solidFill>
        </p:grpSpPr>
        <p:sp>
          <p:nvSpPr>
            <p:cNvPr id="14" name="Freeform 13">
              <a:extLst>
                <a:ext uri="{FF2B5EF4-FFF2-40B4-BE49-F238E27FC236}">
                  <a16:creationId xmlns:a16="http://schemas.microsoft.com/office/drawing/2014/main" id="{FA6ADF34-453D-50C8-E2C5-238E91DCCF5B}"/>
                </a:ext>
              </a:extLst>
            </p:cNvPr>
            <p:cNvSpPr/>
            <p:nvPr/>
          </p:nvSpPr>
          <p:spPr>
            <a:xfrm>
              <a:off x="8785295" y="2590340"/>
              <a:ext cx="6809822" cy="8532490"/>
            </a:xfrm>
            <a:custGeom>
              <a:avLst/>
              <a:gdLst>
                <a:gd name="connsiteX0" fmla="*/ 6791897 w 6809822"/>
                <a:gd name="connsiteY0" fmla="*/ 6364915 h 8532490"/>
                <a:gd name="connsiteX1" fmla="*/ 6658609 w 6809822"/>
                <a:gd name="connsiteY1" fmla="*/ 5778639 h 8532490"/>
                <a:gd name="connsiteX2" fmla="*/ 6468198 w 6809822"/>
                <a:gd name="connsiteY2" fmla="*/ 5273615 h 8532490"/>
                <a:gd name="connsiteX3" fmla="*/ 5787287 w 6809822"/>
                <a:gd name="connsiteY3" fmla="*/ 4530542 h 8532490"/>
                <a:gd name="connsiteX4" fmla="*/ 4523243 w 6809822"/>
                <a:gd name="connsiteY4" fmla="*/ 4399053 h 8532490"/>
                <a:gd name="connsiteX5" fmla="*/ 3328508 w 6809822"/>
                <a:gd name="connsiteY5" fmla="*/ 4116191 h 8532490"/>
                <a:gd name="connsiteX6" fmla="*/ 2238975 w 6809822"/>
                <a:gd name="connsiteY6" fmla="*/ 2182964 h 8532490"/>
                <a:gd name="connsiteX7" fmla="*/ 1815976 w 6809822"/>
                <a:gd name="connsiteY7" fmla="*/ 841912 h 8532490"/>
                <a:gd name="connsiteX8" fmla="*/ 1139160 w 6809822"/>
                <a:gd name="connsiteY8" fmla="*/ 3980 h 8532490"/>
                <a:gd name="connsiteX9" fmla="*/ 277644 w 6809822"/>
                <a:gd name="connsiteY9" fmla="*/ 502153 h 8532490"/>
                <a:gd name="connsiteX10" fmla="*/ 8498 w 6809822"/>
                <a:gd name="connsiteY10" fmla="*/ 1566717 h 8532490"/>
                <a:gd name="connsiteX11" fmla="*/ 596 w 6809822"/>
                <a:gd name="connsiteY11" fmla="*/ 2177445 h 8532490"/>
                <a:gd name="connsiteX12" fmla="*/ 2881 w 6809822"/>
                <a:gd name="connsiteY12" fmla="*/ 2931460 h 8532490"/>
                <a:gd name="connsiteX13" fmla="*/ 7356 w 6809822"/>
                <a:gd name="connsiteY13" fmla="*/ 4431022 h 8532490"/>
                <a:gd name="connsiteX14" fmla="*/ 9450 w 6809822"/>
                <a:gd name="connsiteY14" fmla="*/ 5159824 h 8532490"/>
                <a:gd name="connsiteX15" fmla="*/ 127791 w 6809822"/>
                <a:gd name="connsiteY15" fmla="*/ 6292035 h 8532490"/>
                <a:gd name="connsiteX16" fmla="*/ 506328 w 6809822"/>
                <a:gd name="connsiteY16" fmla="*/ 7588465 h 8532490"/>
                <a:gd name="connsiteX17" fmla="*/ 1312624 w 6809822"/>
                <a:gd name="connsiteY17" fmla="*/ 8395950 h 8532490"/>
                <a:gd name="connsiteX18" fmla="*/ 2620749 w 6809822"/>
                <a:gd name="connsiteY18" fmla="*/ 8502130 h 8532490"/>
                <a:gd name="connsiteX19" fmla="*/ 5269845 w 6809822"/>
                <a:gd name="connsiteY19" fmla="*/ 7984548 h 8532490"/>
                <a:gd name="connsiteX20" fmla="*/ 5888015 w 6809822"/>
                <a:gd name="connsiteY20" fmla="*/ 7728611 h 8532490"/>
                <a:gd name="connsiteX21" fmla="*/ 6405933 w 6809822"/>
                <a:gd name="connsiteY21" fmla="*/ 7427005 h 8532490"/>
                <a:gd name="connsiteX22" fmla="*/ 6749911 w 6809822"/>
                <a:gd name="connsiteY22" fmla="*/ 6978497 h 8532490"/>
                <a:gd name="connsiteX23" fmla="*/ 6791897 w 6809822"/>
                <a:gd name="connsiteY23" fmla="*/ 6364915 h 8532490"/>
                <a:gd name="connsiteX24" fmla="*/ 6734012 w 6809822"/>
                <a:gd name="connsiteY24" fmla="*/ 6936444 h 8532490"/>
                <a:gd name="connsiteX25" fmla="*/ 5859929 w 6809822"/>
                <a:gd name="connsiteY25" fmla="*/ 7709773 h 8532490"/>
                <a:gd name="connsiteX26" fmla="*/ 3302326 w 6809822"/>
                <a:gd name="connsiteY26" fmla="*/ 8404323 h 8532490"/>
                <a:gd name="connsiteX27" fmla="*/ 2635887 w 6809822"/>
                <a:gd name="connsiteY27" fmla="*/ 8471970 h 8532490"/>
                <a:gd name="connsiteX28" fmla="*/ 1975636 w 6809822"/>
                <a:gd name="connsiteY28" fmla="*/ 8501369 h 8532490"/>
                <a:gd name="connsiteX29" fmla="*/ 1315195 w 6809822"/>
                <a:gd name="connsiteY29" fmla="*/ 8365504 h 8532490"/>
                <a:gd name="connsiteX30" fmla="*/ 858208 w 6809822"/>
                <a:gd name="connsiteY30" fmla="*/ 8033642 h 8532490"/>
                <a:gd name="connsiteX31" fmla="*/ 286118 w 6809822"/>
                <a:gd name="connsiteY31" fmla="*/ 6917415 h 8532490"/>
                <a:gd name="connsiteX32" fmla="*/ 57053 w 6809822"/>
                <a:gd name="connsiteY32" fmla="*/ 5519467 h 8532490"/>
                <a:gd name="connsiteX33" fmla="*/ 38012 w 6809822"/>
                <a:gd name="connsiteY33" fmla="*/ 5159824 h 8532490"/>
                <a:gd name="connsiteX34" fmla="*/ 29348 w 6809822"/>
                <a:gd name="connsiteY34" fmla="*/ 2227776 h 8532490"/>
                <a:gd name="connsiteX35" fmla="*/ 98753 w 6809822"/>
                <a:gd name="connsiteY35" fmla="*/ 1054558 h 8532490"/>
                <a:gd name="connsiteX36" fmla="*/ 661799 w 6809822"/>
                <a:gd name="connsiteY36" fmla="*/ 148503 h 8532490"/>
                <a:gd name="connsiteX37" fmla="*/ 1186382 w 6809822"/>
                <a:gd name="connsiteY37" fmla="*/ 39659 h 8532490"/>
                <a:gd name="connsiteX38" fmla="*/ 1599860 w 6809822"/>
                <a:gd name="connsiteY38" fmla="*/ 388837 h 8532490"/>
                <a:gd name="connsiteX39" fmla="*/ 1848727 w 6809822"/>
                <a:gd name="connsiteY39" fmla="*/ 1016310 h 8532490"/>
                <a:gd name="connsiteX40" fmla="*/ 2065891 w 6809822"/>
                <a:gd name="connsiteY40" fmla="*/ 1674991 h 8532490"/>
                <a:gd name="connsiteX41" fmla="*/ 2393494 w 6809822"/>
                <a:gd name="connsiteY41" fmla="*/ 2829371 h 8532490"/>
                <a:gd name="connsiteX42" fmla="*/ 2878376 w 6809822"/>
                <a:gd name="connsiteY42" fmla="*/ 3776718 h 8532490"/>
                <a:gd name="connsiteX43" fmla="*/ 3824148 w 6809822"/>
                <a:gd name="connsiteY43" fmla="*/ 4339493 h 8532490"/>
                <a:gd name="connsiteX44" fmla="*/ 5027071 w 6809822"/>
                <a:gd name="connsiteY44" fmla="*/ 4428548 h 8532490"/>
                <a:gd name="connsiteX45" fmla="*/ 5688369 w 6809822"/>
                <a:gd name="connsiteY45" fmla="*/ 4519696 h 8532490"/>
                <a:gd name="connsiteX46" fmla="*/ 6116794 w 6809822"/>
                <a:gd name="connsiteY46" fmla="*/ 4805127 h 8532490"/>
                <a:gd name="connsiteX47" fmla="*/ 6612529 w 6809822"/>
                <a:gd name="connsiteY47" fmla="*/ 5728022 h 8532490"/>
                <a:gd name="connsiteX48" fmla="*/ 6751435 w 6809822"/>
                <a:gd name="connsiteY48" fmla="*/ 6292225 h 8532490"/>
                <a:gd name="connsiteX49" fmla="*/ 6734012 w 6809822"/>
                <a:gd name="connsiteY49" fmla="*/ 6936444 h 853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6809822" h="8532490">
                  <a:moveTo>
                    <a:pt x="6791897" y="6364915"/>
                  </a:moveTo>
                  <a:cubicBezTo>
                    <a:pt x="6764478" y="6166635"/>
                    <a:pt x="6714971" y="5970448"/>
                    <a:pt x="6658609" y="5778639"/>
                  </a:cubicBezTo>
                  <a:cubicBezTo>
                    <a:pt x="6608779" y="5605477"/>
                    <a:pt x="6545095" y="5436587"/>
                    <a:pt x="6468198" y="5273615"/>
                  </a:cubicBezTo>
                  <a:cubicBezTo>
                    <a:pt x="6320344" y="4966396"/>
                    <a:pt x="6102132" y="4679347"/>
                    <a:pt x="5787287" y="4530542"/>
                  </a:cubicBezTo>
                  <a:cubicBezTo>
                    <a:pt x="5394469" y="4344821"/>
                    <a:pt x="4943100" y="4413420"/>
                    <a:pt x="4523243" y="4399053"/>
                  </a:cubicBezTo>
                  <a:cubicBezTo>
                    <a:pt x="4113383" y="4384877"/>
                    <a:pt x="3689527" y="4322463"/>
                    <a:pt x="3328508" y="4116191"/>
                  </a:cubicBezTo>
                  <a:cubicBezTo>
                    <a:pt x="2636934" y="3720868"/>
                    <a:pt x="2429672" y="2898350"/>
                    <a:pt x="2238975" y="2182964"/>
                  </a:cubicBezTo>
                  <a:cubicBezTo>
                    <a:pt x="2118064" y="1729698"/>
                    <a:pt x="1979444" y="1281856"/>
                    <a:pt x="1815976" y="841912"/>
                  </a:cubicBezTo>
                  <a:cubicBezTo>
                    <a:pt x="1690210" y="504722"/>
                    <a:pt x="1561301" y="48983"/>
                    <a:pt x="1139160" y="3980"/>
                  </a:cubicBezTo>
                  <a:cubicBezTo>
                    <a:pt x="779092" y="-34363"/>
                    <a:pt x="456916" y="209776"/>
                    <a:pt x="277644" y="502153"/>
                  </a:cubicBezTo>
                  <a:cubicBezTo>
                    <a:pt x="83520" y="819743"/>
                    <a:pt x="27254" y="1201270"/>
                    <a:pt x="8498" y="1566717"/>
                  </a:cubicBezTo>
                  <a:cubicBezTo>
                    <a:pt x="-2070" y="1770135"/>
                    <a:pt x="-70" y="1973837"/>
                    <a:pt x="596" y="2177445"/>
                  </a:cubicBezTo>
                  <a:lnTo>
                    <a:pt x="2881" y="2931460"/>
                  </a:lnTo>
                  <a:cubicBezTo>
                    <a:pt x="4404" y="3431346"/>
                    <a:pt x="5896" y="3931203"/>
                    <a:pt x="7356" y="4431022"/>
                  </a:cubicBezTo>
                  <a:cubicBezTo>
                    <a:pt x="8117" y="4674143"/>
                    <a:pt x="8815" y="4917083"/>
                    <a:pt x="9450" y="5159824"/>
                  </a:cubicBezTo>
                  <a:cubicBezTo>
                    <a:pt x="17447" y="5539067"/>
                    <a:pt x="65431" y="5917644"/>
                    <a:pt x="127791" y="6292035"/>
                  </a:cubicBezTo>
                  <a:cubicBezTo>
                    <a:pt x="201765" y="6735595"/>
                    <a:pt x="296114" y="7186387"/>
                    <a:pt x="506328" y="7588465"/>
                  </a:cubicBezTo>
                  <a:cubicBezTo>
                    <a:pt x="684553" y="7929079"/>
                    <a:pt x="957222" y="8236013"/>
                    <a:pt x="1312624" y="8395950"/>
                  </a:cubicBezTo>
                  <a:cubicBezTo>
                    <a:pt x="1721247" y="8579767"/>
                    <a:pt x="2186707" y="8536096"/>
                    <a:pt x="2620749" y="8502130"/>
                  </a:cubicBezTo>
                  <a:cubicBezTo>
                    <a:pt x="3518823" y="8431819"/>
                    <a:pt x="4419183" y="8289198"/>
                    <a:pt x="5269845" y="7984548"/>
                  </a:cubicBezTo>
                  <a:cubicBezTo>
                    <a:pt x="5479869" y="7909289"/>
                    <a:pt x="5686464" y="7824326"/>
                    <a:pt x="5888015" y="7728611"/>
                  </a:cubicBezTo>
                  <a:cubicBezTo>
                    <a:pt x="6068429" y="7642982"/>
                    <a:pt x="6247987" y="7550502"/>
                    <a:pt x="6405933" y="7427005"/>
                  </a:cubicBezTo>
                  <a:cubicBezTo>
                    <a:pt x="6556929" y="7308932"/>
                    <a:pt x="6683743" y="7160603"/>
                    <a:pt x="6749911" y="6978497"/>
                  </a:cubicBezTo>
                  <a:cubicBezTo>
                    <a:pt x="6821315" y="6782121"/>
                    <a:pt x="6819982" y="6568903"/>
                    <a:pt x="6791897" y="6364915"/>
                  </a:cubicBezTo>
                  <a:close/>
                  <a:moveTo>
                    <a:pt x="6734012" y="6936444"/>
                  </a:moveTo>
                  <a:cubicBezTo>
                    <a:pt x="6607198" y="7332908"/>
                    <a:pt x="6212190" y="7543556"/>
                    <a:pt x="5859929" y="7709773"/>
                  </a:cubicBezTo>
                  <a:cubicBezTo>
                    <a:pt x="5056299" y="8089016"/>
                    <a:pt x="4180883" y="8293194"/>
                    <a:pt x="3302326" y="8404323"/>
                  </a:cubicBezTo>
                  <a:cubicBezTo>
                    <a:pt x="3080783" y="8432294"/>
                    <a:pt x="2858573" y="8454368"/>
                    <a:pt x="2635887" y="8471970"/>
                  </a:cubicBezTo>
                  <a:cubicBezTo>
                    <a:pt x="2416914" y="8489381"/>
                    <a:pt x="2195847" y="8507078"/>
                    <a:pt x="1975636" y="8501369"/>
                  </a:cubicBezTo>
                  <a:cubicBezTo>
                    <a:pt x="1749713" y="8495375"/>
                    <a:pt x="1521791" y="8461028"/>
                    <a:pt x="1315195" y="8365504"/>
                  </a:cubicBezTo>
                  <a:cubicBezTo>
                    <a:pt x="1142873" y="8285869"/>
                    <a:pt x="989211" y="8170269"/>
                    <a:pt x="858208" y="8033642"/>
                  </a:cubicBezTo>
                  <a:cubicBezTo>
                    <a:pt x="562214" y="7726137"/>
                    <a:pt x="393129" y="7325296"/>
                    <a:pt x="286118" y="6917415"/>
                  </a:cubicBezTo>
                  <a:cubicBezTo>
                    <a:pt x="166539" y="6461486"/>
                    <a:pt x="99610" y="5988335"/>
                    <a:pt x="57053" y="5519467"/>
                  </a:cubicBezTo>
                  <a:cubicBezTo>
                    <a:pt x="46199" y="5399205"/>
                    <a:pt x="40297" y="5280371"/>
                    <a:pt x="38012" y="5159824"/>
                  </a:cubicBezTo>
                  <a:lnTo>
                    <a:pt x="29348" y="2227776"/>
                  </a:lnTo>
                  <a:cubicBezTo>
                    <a:pt x="28491" y="1836735"/>
                    <a:pt x="17543" y="1439415"/>
                    <a:pt x="98753" y="1054558"/>
                  </a:cubicBezTo>
                  <a:cubicBezTo>
                    <a:pt x="173013" y="703097"/>
                    <a:pt x="340670" y="338030"/>
                    <a:pt x="661799" y="148503"/>
                  </a:cubicBezTo>
                  <a:cubicBezTo>
                    <a:pt x="816794" y="57546"/>
                    <a:pt x="1006729" y="4456"/>
                    <a:pt x="1186382" y="39659"/>
                  </a:cubicBezTo>
                  <a:cubicBezTo>
                    <a:pt x="1380411" y="77716"/>
                    <a:pt x="1512080" y="219005"/>
                    <a:pt x="1599860" y="388837"/>
                  </a:cubicBezTo>
                  <a:cubicBezTo>
                    <a:pt x="1702491" y="587497"/>
                    <a:pt x="1773610" y="806137"/>
                    <a:pt x="1848727" y="1016310"/>
                  </a:cubicBezTo>
                  <a:cubicBezTo>
                    <a:pt x="1926539" y="1233999"/>
                    <a:pt x="1998933" y="1453563"/>
                    <a:pt x="2065891" y="1674991"/>
                  </a:cubicBezTo>
                  <a:cubicBezTo>
                    <a:pt x="2181566" y="2057945"/>
                    <a:pt x="2269345" y="2449081"/>
                    <a:pt x="2393494" y="2829371"/>
                  </a:cubicBezTo>
                  <a:cubicBezTo>
                    <a:pt x="2503837" y="3167322"/>
                    <a:pt x="2646645" y="3502703"/>
                    <a:pt x="2878376" y="3776718"/>
                  </a:cubicBezTo>
                  <a:cubicBezTo>
                    <a:pt x="3123720" y="4067097"/>
                    <a:pt x="3457511" y="4249297"/>
                    <a:pt x="3824148" y="4339493"/>
                  </a:cubicBezTo>
                  <a:cubicBezTo>
                    <a:pt x="4219918" y="4436826"/>
                    <a:pt x="4622828" y="4427882"/>
                    <a:pt x="5027071" y="4428548"/>
                  </a:cubicBezTo>
                  <a:cubicBezTo>
                    <a:pt x="5249947" y="4428548"/>
                    <a:pt x="5477489" y="4441107"/>
                    <a:pt x="5688369" y="4519696"/>
                  </a:cubicBezTo>
                  <a:cubicBezTo>
                    <a:pt x="5850504" y="4582082"/>
                    <a:pt x="5996816" y="4679556"/>
                    <a:pt x="6116794" y="4805127"/>
                  </a:cubicBezTo>
                  <a:cubicBezTo>
                    <a:pt x="6363186" y="5058400"/>
                    <a:pt x="6508946" y="5395494"/>
                    <a:pt x="6612529" y="5728022"/>
                  </a:cubicBezTo>
                  <a:cubicBezTo>
                    <a:pt x="6671147" y="5912849"/>
                    <a:pt x="6717551" y="6101319"/>
                    <a:pt x="6751435" y="6292225"/>
                  </a:cubicBezTo>
                  <a:cubicBezTo>
                    <a:pt x="6788089" y="6504586"/>
                    <a:pt x="6800561" y="6728649"/>
                    <a:pt x="6734012" y="6936444"/>
                  </a:cubicBezTo>
                  <a:close/>
                </a:path>
              </a:pathLst>
            </a:custGeom>
            <a:grpFill/>
            <a:ln w="9512" cap="flat">
              <a:noFill/>
              <a:prstDash val="solid"/>
              <a:miter/>
            </a:ln>
          </p:spPr>
          <p:txBody>
            <a:bodyPr rtlCol="0" anchor="ctr"/>
            <a:lstStyle/>
            <a:p>
              <a:endParaRPr lang="en-US" sz="900">
                <a:latin typeface="Didact Gothic" panose="00000500000000000000" pitchFamily="2" charset="0"/>
              </a:endParaRPr>
            </a:p>
          </p:txBody>
        </p:sp>
        <p:sp>
          <p:nvSpPr>
            <p:cNvPr id="15" name="Freeform 14">
              <a:extLst>
                <a:ext uri="{FF2B5EF4-FFF2-40B4-BE49-F238E27FC236}">
                  <a16:creationId xmlns:a16="http://schemas.microsoft.com/office/drawing/2014/main" id="{B40326D9-EC80-DEF6-4787-4D4487D77F11}"/>
                </a:ext>
              </a:extLst>
            </p:cNvPr>
            <p:cNvSpPr/>
            <p:nvPr/>
          </p:nvSpPr>
          <p:spPr>
            <a:xfrm>
              <a:off x="9052367" y="3241398"/>
              <a:ext cx="5782786" cy="7197669"/>
            </a:xfrm>
            <a:custGeom>
              <a:avLst/>
              <a:gdLst>
                <a:gd name="connsiteX0" fmla="*/ 5528879 w 5782786"/>
                <a:gd name="connsiteY0" fmla="*/ 4750906 h 7197669"/>
                <a:gd name="connsiteX1" fmla="*/ 5247261 w 5782786"/>
                <a:gd name="connsiteY1" fmla="*/ 4424087 h 7197669"/>
                <a:gd name="connsiteX2" fmla="*/ 4986588 w 5782786"/>
                <a:gd name="connsiteY2" fmla="*/ 4418949 h 7197669"/>
                <a:gd name="connsiteX3" fmla="*/ 4729533 w 5782786"/>
                <a:gd name="connsiteY3" fmla="*/ 4423136 h 7197669"/>
                <a:gd name="connsiteX4" fmla="*/ 4207235 w 5782786"/>
                <a:gd name="connsiteY4" fmla="*/ 4420376 h 7197669"/>
                <a:gd name="connsiteX5" fmla="*/ 3196247 w 5782786"/>
                <a:gd name="connsiteY5" fmla="*/ 4240744 h 7197669"/>
                <a:gd name="connsiteX6" fmla="*/ 2402708 w 5782786"/>
                <a:gd name="connsiteY6" fmla="*/ 3642480 h 7197669"/>
                <a:gd name="connsiteX7" fmla="*/ 1939152 w 5782786"/>
                <a:gd name="connsiteY7" fmla="*/ 2749080 h 7197669"/>
                <a:gd name="connsiteX8" fmla="*/ 1663056 w 5782786"/>
                <a:gd name="connsiteY8" fmla="*/ 1613919 h 7197669"/>
                <a:gd name="connsiteX9" fmla="*/ 1375440 w 5782786"/>
                <a:gd name="connsiteY9" fmla="*/ 455258 h 7197669"/>
                <a:gd name="connsiteX10" fmla="*/ 1159704 w 5782786"/>
                <a:gd name="connsiteY10" fmla="*/ 85148 h 7197669"/>
                <a:gd name="connsiteX11" fmla="*/ 769361 w 5782786"/>
                <a:gd name="connsiteY11" fmla="*/ 21402 h 7197669"/>
                <a:gd name="connsiteX12" fmla="*/ 257060 w 5782786"/>
                <a:gd name="connsiteY12" fmla="*/ 751821 h 7197669"/>
                <a:gd name="connsiteX13" fmla="*/ 57128 w 5782786"/>
                <a:gd name="connsiteY13" fmla="*/ 1929892 h 7197669"/>
                <a:gd name="connsiteX14" fmla="*/ 10572 w 5782786"/>
                <a:gd name="connsiteY14" fmla="*/ 3130511 h 7197669"/>
                <a:gd name="connsiteX15" fmla="*/ 395965 w 5782786"/>
                <a:gd name="connsiteY15" fmla="*/ 5453923 h 7197669"/>
                <a:gd name="connsiteX16" fmla="*/ 479555 w 5782786"/>
                <a:gd name="connsiteY16" fmla="*/ 6025643 h 7197669"/>
                <a:gd name="connsiteX17" fmla="*/ 491646 w 5782786"/>
                <a:gd name="connsiteY17" fmla="*/ 6365972 h 7197669"/>
                <a:gd name="connsiteX18" fmla="*/ 663016 w 5782786"/>
                <a:gd name="connsiteY18" fmla="*/ 6761390 h 7197669"/>
                <a:gd name="connsiteX19" fmla="*/ 1381723 w 5782786"/>
                <a:gd name="connsiteY19" fmla="*/ 7191821 h 7197669"/>
                <a:gd name="connsiteX20" fmla="*/ 1984660 w 5782786"/>
                <a:gd name="connsiteY20" fmla="*/ 7157949 h 7197669"/>
                <a:gd name="connsiteX21" fmla="*/ 2581314 w 5782786"/>
                <a:gd name="connsiteY21" fmla="*/ 7151194 h 7197669"/>
                <a:gd name="connsiteX22" fmla="*/ 3191201 w 5782786"/>
                <a:gd name="connsiteY22" fmla="*/ 7154524 h 7197669"/>
                <a:gd name="connsiteX23" fmla="*/ 3774335 w 5782786"/>
                <a:gd name="connsiteY23" fmla="*/ 7072510 h 7197669"/>
                <a:gd name="connsiteX24" fmla="*/ 4344331 w 5782786"/>
                <a:gd name="connsiteY24" fmla="*/ 6929794 h 7197669"/>
                <a:gd name="connsiteX25" fmla="*/ 4874341 w 5782786"/>
                <a:gd name="connsiteY25" fmla="*/ 6771189 h 7197669"/>
                <a:gd name="connsiteX26" fmla="*/ 5632653 w 5782786"/>
                <a:gd name="connsiteY26" fmla="*/ 6276442 h 7197669"/>
                <a:gd name="connsiteX27" fmla="*/ 5724908 w 5782786"/>
                <a:gd name="connsiteY27" fmla="*/ 5292084 h 7197669"/>
                <a:gd name="connsiteX28" fmla="*/ 5528879 w 5782786"/>
                <a:gd name="connsiteY28" fmla="*/ 4750906 h 7197669"/>
                <a:gd name="connsiteX29" fmla="*/ 5754992 w 5782786"/>
                <a:gd name="connsiteY29" fmla="*/ 5729365 h 7197669"/>
                <a:gd name="connsiteX30" fmla="*/ 5637509 w 5782786"/>
                <a:gd name="connsiteY30" fmla="*/ 6211934 h 7197669"/>
                <a:gd name="connsiteX31" fmla="*/ 5304289 w 5782786"/>
                <a:gd name="connsiteY31" fmla="*/ 6551978 h 7197669"/>
                <a:gd name="connsiteX32" fmla="*/ 4877958 w 5782786"/>
                <a:gd name="connsiteY32" fmla="*/ 6739887 h 7197669"/>
                <a:gd name="connsiteX33" fmla="*/ 4363848 w 5782786"/>
                <a:gd name="connsiteY33" fmla="*/ 6894306 h 7197669"/>
                <a:gd name="connsiteX34" fmla="*/ 3219191 w 5782786"/>
                <a:gd name="connsiteY34" fmla="*/ 7124078 h 7197669"/>
                <a:gd name="connsiteX35" fmla="*/ 2040356 w 5782786"/>
                <a:gd name="connsiteY35" fmla="*/ 7124649 h 7197669"/>
                <a:gd name="connsiteX36" fmla="*/ 1464267 w 5782786"/>
                <a:gd name="connsiteY36" fmla="*/ 7168415 h 7197669"/>
                <a:gd name="connsiteX37" fmla="*/ 1004423 w 5782786"/>
                <a:gd name="connsiteY37" fmla="*/ 7039876 h 7197669"/>
                <a:gd name="connsiteX38" fmla="*/ 517352 w 5782786"/>
                <a:gd name="connsiteY38" fmla="*/ 6348561 h 7197669"/>
                <a:gd name="connsiteX39" fmla="*/ 507831 w 5782786"/>
                <a:gd name="connsiteY39" fmla="*/ 6029543 h 7197669"/>
                <a:gd name="connsiteX40" fmla="*/ 507831 w 5782786"/>
                <a:gd name="connsiteY40" fmla="*/ 6025643 h 7197669"/>
                <a:gd name="connsiteX41" fmla="*/ 507355 w 5782786"/>
                <a:gd name="connsiteY41" fmla="*/ 6021552 h 7197669"/>
                <a:gd name="connsiteX42" fmla="*/ 108824 w 5782786"/>
                <a:gd name="connsiteY42" fmla="*/ 3769688 h 7197669"/>
                <a:gd name="connsiteX43" fmla="*/ 29709 w 5782786"/>
                <a:gd name="connsiteY43" fmla="*/ 2609694 h 7197669"/>
                <a:gd name="connsiteX44" fmla="*/ 161283 w 5782786"/>
                <a:gd name="connsiteY44" fmla="*/ 1423536 h 7197669"/>
                <a:gd name="connsiteX45" fmla="*/ 268199 w 5782786"/>
                <a:gd name="connsiteY45" fmla="*/ 841446 h 7197669"/>
                <a:gd name="connsiteX46" fmla="*/ 417767 w 5782786"/>
                <a:gd name="connsiteY46" fmla="*/ 360494 h 7197669"/>
                <a:gd name="connsiteX47" fmla="*/ 767552 w 5782786"/>
                <a:gd name="connsiteY47" fmla="*/ 52419 h 7197669"/>
                <a:gd name="connsiteX48" fmla="*/ 1177507 w 5782786"/>
                <a:gd name="connsiteY48" fmla="*/ 139570 h 7197669"/>
                <a:gd name="connsiteX49" fmla="*/ 1378582 w 5782786"/>
                <a:gd name="connsiteY49" fmla="*/ 563626 h 7197669"/>
                <a:gd name="connsiteX50" fmla="*/ 1528435 w 5782786"/>
                <a:gd name="connsiteY50" fmla="*/ 1129161 h 7197669"/>
                <a:gd name="connsiteX51" fmla="*/ 1770448 w 5782786"/>
                <a:gd name="connsiteY51" fmla="*/ 2253381 h 7197669"/>
                <a:gd name="connsiteX52" fmla="*/ 2693942 w 5782786"/>
                <a:gd name="connsiteY52" fmla="*/ 3981858 h 7197669"/>
                <a:gd name="connsiteX53" fmla="*/ 4555783 w 5782786"/>
                <a:gd name="connsiteY53" fmla="*/ 4453867 h 7197669"/>
                <a:gd name="connsiteX54" fmla="*/ 5064276 w 5782786"/>
                <a:gd name="connsiteY54" fmla="*/ 4446922 h 7197669"/>
                <a:gd name="connsiteX55" fmla="*/ 5333136 w 5782786"/>
                <a:gd name="connsiteY55" fmla="*/ 4488214 h 7197669"/>
                <a:gd name="connsiteX56" fmla="*/ 5466424 w 5782786"/>
                <a:gd name="connsiteY56" fmla="*/ 4674886 h 7197669"/>
                <a:gd name="connsiteX57" fmla="*/ 5754992 w 5782786"/>
                <a:gd name="connsiteY57" fmla="*/ 5729365 h 719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782786" h="7197669">
                  <a:moveTo>
                    <a:pt x="5528879" y="4750906"/>
                  </a:moveTo>
                  <a:cubicBezTo>
                    <a:pt x="5471756" y="4615707"/>
                    <a:pt x="5410634" y="4452725"/>
                    <a:pt x="5247261" y="4424087"/>
                  </a:cubicBezTo>
                  <a:cubicBezTo>
                    <a:pt x="5162528" y="4409244"/>
                    <a:pt x="5072178" y="4417712"/>
                    <a:pt x="4986588" y="4418949"/>
                  </a:cubicBezTo>
                  <a:cubicBezTo>
                    <a:pt x="4900999" y="4420186"/>
                    <a:pt x="4815218" y="4421899"/>
                    <a:pt x="4729533" y="4423136"/>
                  </a:cubicBezTo>
                  <a:cubicBezTo>
                    <a:pt x="4555402" y="4425609"/>
                    <a:pt x="4381271" y="4426751"/>
                    <a:pt x="4207235" y="4420376"/>
                  </a:cubicBezTo>
                  <a:cubicBezTo>
                    <a:pt x="3864495" y="4407912"/>
                    <a:pt x="3517566" y="4366430"/>
                    <a:pt x="3196247" y="4240744"/>
                  </a:cubicBezTo>
                  <a:cubicBezTo>
                    <a:pt x="2880545" y="4117058"/>
                    <a:pt x="2611494" y="3908502"/>
                    <a:pt x="2402708" y="3642480"/>
                  </a:cubicBezTo>
                  <a:cubicBezTo>
                    <a:pt x="2193922" y="3376458"/>
                    <a:pt x="2046354" y="3068002"/>
                    <a:pt x="1939152" y="2749080"/>
                  </a:cubicBezTo>
                  <a:cubicBezTo>
                    <a:pt x="1814909" y="2379256"/>
                    <a:pt x="1741124" y="1995446"/>
                    <a:pt x="1663056" y="1613919"/>
                  </a:cubicBezTo>
                  <a:cubicBezTo>
                    <a:pt x="1583559" y="1224590"/>
                    <a:pt x="1496636" y="833740"/>
                    <a:pt x="1375440" y="455258"/>
                  </a:cubicBezTo>
                  <a:cubicBezTo>
                    <a:pt x="1332312" y="319868"/>
                    <a:pt x="1274141" y="176581"/>
                    <a:pt x="1159704" y="85148"/>
                  </a:cubicBezTo>
                  <a:cubicBezTo>
                    <a:pt x="1048599" y="-3621"/>
                    <a:pt x="902649" y="-19510"/>
                    <a:pt x="769361" y="21402"/>
                  </a:cubicBezTo>
                  <a:cubicBezTo>
                    <a:pt x="445662" y="120351"/>
                    <a:pt x="321133" y="450500"/>
                    <a:pt x="257060" y="751821"/>
                  </a:cubicBezTo>
                  <a:cubicBezTo>
                    <a:pt x="174231" y="1140769"/>
                    <a:pt x="106064" y="1535330"/>
                    <a:pt x="57128" y="1929892"/>
                  </a:cubicBezTo>
                  <a:cubicBezTo>
                    <a:pt x="7240" y="2328259"/>
                    <a:pt x="-14752" y="2729100"/>
                    <a:pt x="10572" y="3130511"/>
                  </a:cubicBezTo>
                  <a:cubicBezTo>
                    <a:pt x="59794" y="3916304"/>
                    <a:pt x="261534" y="4680690"/>
                    <a:pt x="395965" y="5453923"/>
                  </a:cubicBezTo>
                  <a:cubicBezTo>
                    <a:pt x="428906" y="5643735"/>
                    <a:pt x="457753" y="5834499"/>
                    <a:pt x="479555" y="6025643"/>
                  </a:cubicBezTo>
                  <a:cubicBezTo>
                    <a:pt x="476604" y="6140386"/>
                    <a:pt x="469178" y="6252275"/>
                    <a:pt x="491646" y="6365972"/>
                  </a:cubicBezTo>
                  <a:cubicBezTo>
                    <a:pt x="520455" y="6508307"/>
                    <a:pt x="578837" y="6643021"/>
                    <a:pt x="663016" y="6761390"/>
                  </a:cubicBezTo>
                  <a:cubicBezTo>
                    <a:pt x="831054" y="6999250"/>
                    <a:pt x="1089918" y="7163467"/>
                    <a:pt x="1381723" y="7191821"/>
                  </a:cubicBezTo>
                  <a:cubicBezTo>
                    <a:pt x="1583274" y="7211515"/>
                    <a:pt x="1784538" y="7176692"/>
                    <a:pt x="1984660" y="7157949"/>
                  </a:cubicBezTo>
                  <a:cubicBezTo>
                    <a:pt x="2183259" y="7138921"/>
                    <a:pt x="2382334" y="7143772"/>
                    <a:pt x="2581314" y="7151194"/>
                  </a:cubicBezTo>
                  <a:cubicBezTo>
                    <a:pt x="2784578" y="7158710"/>
                    <a:pt x="2988032" y="7167558"/>
                    <a:pt x="3191201" y="7154524"/>
                  </a:cubicBezTo>
                  <a:cubicBezTo>
                    <a:pt x="3387248" y="7140776"/>
                    <a:pt x="3582105" y="7113374"/>
                    <a:pt x="3774335" y="7072510"/>
                  </a:cubicBezTo>
                  <a:cubicBezTo>
                    <a:pt x="3966270" y="7032835"/>
                    <a:pt x="4155919" y="6982980"/>
                    <a:pt x="4344331" y="6929794"/>
                  </a:cubicBezTo>
                  <a:cubicBezTo>
                    <a:pt x="4521604" y="6879368"/>
                    <a:pt x="4699258" y="6828751"/>
                    <a:pt x="4874341" y="6771189"/>
                  </a:cubicBezTo>
                  <a:cubicBezTo>
                    <a:pt x="5163575" y="6676046"/>
                    <a:pt x="5463187" y="6542844"/>
                    <a:pt x="5632653" y="6276442"/>
                  </a:cubicBezTo>
                  <a:cubicBezTo>
                    <a:pt x="5818209" y="5984731"/>
                    <a:pt x="5810021" y="5615192"/>
                    <a:pt x="5724908" y="5292084"/>
                  </a:cubicBezTo>
                  <a:cubicBezTo>
                    <a:pt x="5676353" y="5105602"/>
                    <a:pt x="5603425" y="4927588"/>
                    <a:pt x="5528879" y="4750906"/>
                  </a:cubicBezTo>
                  <a:close/>
                  <a:moveTo>
                    <a:pt x="5754992" y="5729365"/>
                  </a:moveTo>
                  <a:cubicBezTo>
                    <a:pt x="5752232" y="5896057"/>
                    <a:pt x="5717577" y="6064651"/>
                    <a:pt x="5637509" y="6211934"/>
                  </a:cubicBezTo>
                  <a:cubicBezTo>
                    <a:pt x="5560011" y="6354650"/>
                    <a:pt x="5441195" y="6467300"/>
                    <a:pt x="5304289" y="6551978"/>
                  </a:cubicBezTo>
                  <a:cubicBezTo>
                    <a:pt x="5171573" y="6633707"/>
                    <a:pt x="5025527" y="6690983"/>
                    <a:pt x="4877958" y="6739887"/>
                  </a:cubicBezTo>
                  <a:cubicBezTo>
                    <a:pt x="4708207" y="6796117"/>
                    <a:pt x="4535790" y="6845116"/>
                    <a:pt x="4363848" y="6894306"/>
                  </a:cubicBezTo>
                  <a:cubicBezTo>
                    <a:pt x="3989595" y="7001438"/>
                    <a:pt x="3608677" y="7096011"/>
                    <a:pt x="3219191" y="7124078"/>
                  </a:cubicBezTo>
                  <a:cubicBezTo>
                    <a:pt x="2826373" y="7152621"/>
                    <a:pt x="2432983" y="7094203"/>
                    <a:pt x="2040356" y="7124649"/>
                  </a:cubicBezTo>
                  <a:cubicBezTo>
                    <a:pt x="1848421" y="7139491"/>
                    <a:pt x="1657344" y="7174123"/>
                    <a:pt x="1464267" y="7168415"/>
                  </a:cubicBezTo>
                  <a:cubicBezTo>
                    <a:pt x="1301275" y="7163562"/>
                    <a:pt x="1145042" y="7123126"/>
                    <a:pt x="1004423" y="7039876"/>
                  </a:cubicBezTo>
                  <a:cubicBezTo>
                    <a:pt x="754509" y="6892213"/>
                    <a:pt x="570667" y="6633992"/>
                    <a:pt x="517352" y="6348561"/>
                  </a:cubicBezTo>
                  <a:cubicBezTo>
                    <a:pt x="497454" y="6242095"/>
                    <a:pt x="505070" y="6136866"/>
                    <a:pt x="507831" y="6029543"/>
                  </a:cubicBezTo>
                  <a:cubicBezTo>
                    <a:pt x="508025" y="6028250"/>
                    <a:pt x="508025" y="6026937"/>
                    <a:pt x="507831" y="6025643"/>
                  </a:cubicBezTo>
                  <a:cubicBezTo>
                    <a:pt x="507926" y="6024263"/>
                    <a:pt x="507764" y="6022874"/>
                    <a:pt x="507355" y="6021552"/>
                  </a:cubicBezTo>
                  <a:cubicBezTo>
                    <a:pt x="420623" y="5263160"/>
                    <a:pt x="222500" y="4523797"/>
                    <a:pt x="108824" y="3769688"/>
                  </a:cubicBezTo>
                  <a:cubicBezTo>
                    <a:pt x="50939" y="3385592"/>
                    <a:pt x="17998" y="2998262"/>
                    <a:pt x="29709" y="2609694"/>
                  </a:cubicBezTo>
                  <a:cubicBezTo>
                    <a:pt x="41990" y="2211422"/>
                    <a:pt x="94639" y="1815624"/>
                    <a:pt x="161283" y="1423536"/>
                  </a:cubicBezTo>
                  <a:cubicBezTo>
                    <a:pt x="194288" y="1229062"/>
                    <a:pt x="229926" y="1035036"/>
                    <a:pt x="268199" y="841446"/>
                  </a:cubicBezTo>
                  <a:cubicBezTo>
                    <a:pt x="300378" y="676848"/>
                    <a:pt x="337508" y="509394"/>
                    <a:pt x="417767" y="360494"/>
                  </a:cubicBezTo>
                  <a:cubicBezTo>
                    <a:pt x="493931" y="218825"/>
                    <a:pt x="612367" y="103035"/>
                    <a:pt x="767552" y="52419"/>
                  </a:cubicBezTo>
                  <a:cubicBezTo>
                    <a:pt x="912550" y="4847"/>
                    <a:pt x="1067926" y="28918"/>
                    <a:pt x="1177507" y="139570"/>
                  </a:cubicBezTo>
                  <a:cubicBezTo>
                    <a:pt x="1289374" y="252696"/>
                    <a:pt x="1335263" y="415487"/>
                    <a:pt x="1378582" y="563626"/>
                  </a:cubicBezTo>
                  <a:cubicBezTo>
                    <a:pt x="1433230" y="750869"/>
                    <a:pt x="1483184" y="939378"/>
                    <a:pt x="1528435" y="1129161"/>
                  </a:cubicBezTo>
                  <a:cubicBezTo>
                    <a:pt x="1617452" y="1502125"/>
                    <a:pt x="1681907" y="1880797"/>
                    <a:pt x="1770448" y="2253381"/>
                  </a:cubicBezTo>
                  <a:cubicBezTo>
                    <a:pt x="1922015" y="2891700"/>
                    <a:pt x="2168883" y="3554567"/>
                    <a:pt x="2693942" y="3981858"/>
                  </a:cubicBezTo>
                  <a:cubicBezTo>
                    <a:pt x="3217002" y="4407817"/>
                    <a:pt x="3908099" y="4457578"/>
                    <a:pt x="4555783" y="4453867"/>
                  </a:cubicBezTo>
                  <a:cubicBezTo>
                    <a:pt x="4725344" y="4453010"/>
                    <a:pt x="4894810" y="4448824"/>
                    <a:pt x="5064276" y="4446922"/>
                  </a:cubicBezTo>
                  <a:cubicBezTo>
                    <a:pt x="5153959" y="4445874"/>
                    <a:pt x="5255163" y="4435218"/>
                    <a:pt x="5333136" y="4488214"/>
                  </a:cubicBezTo>
                  <a:cubicBezTo>
                    <a:pt x="5397495" y="4532075"/>
                    <a:pt x="5435102" y="4605811"/>
                    <a:pt x="5466424" y="4674886"/>
                  </a:cubicBezTo>
                  <a:cubicBezTo>
                    <a:pt x="5613041" y="5004084"/>
                    <a:pt x="5761181" y="5362490"/>
                    <a:pt x="5754992" y="5729365"/>
                  </a:cubicBezTo>
                  <a:close/>
                </a:path>
              </a:pathLst>
            </a:custGeom>
            <a:grpFill/>
            <a:ln w="9512" cap="flat">
              <a:noFill/>
              <a:prstDash val="solid"/>
              <a:miter/>
            </a:ln>
          </p:spPr>
          <p:txBody>
            <a:bodyPr rtlCol="0" anchor="ctr"/>
            <a:lstStyle/>
            <a:p>
              <a:endParaRPr lang="en-US" sz="900">
                <a:latin typeface="Didact Gothic" panose="00000500000000000000" pitchFamily="2" charset="0"/>
              </a:endParaRPr>
            </a:p>
          </p:txBody>
        </p:sp>
        <p:sp>
          <p:nvSpPr>
            <p:cNvPr id="16" name="Freeform 15">
              <a:extLst>
                <a:ext uri="{FF2B5EF4-FFF2-40B4-BE49-F238E27FC236}">
                  <a16:creationId xmlns:a16="http://schemas.microsoft.com/office/drawing/2014/main" id="{167F49DE-F242-5680-0C67-0EBB30DE86AC}"/>
                </a:ext>
              </a:extLst>
            </p:cNvPr>
            <p:cNvSpPr/>
            <p:nvPr/>
          </p:nvSpPr>
          <p:spPr>
            <a:xfrm>
              <a:off x="9417494" y="4300871"/>
              <a:ext cx="4990105" cy="5506853"/>
            </a:xfrm>
            <a:custGeom>
              <a:avLst/>
              <a:gdLst>
                <a:gd name="connsiteX0" fmla="*/ 4831008 w 4990105"/>
                <a:gd name="connsiteY0" fmla="*/ 4186752 h 5506853"/>
                <a:gd name="connsiteX1" fmla="*/ 4090404 w 4990105"/>
                <a:gd name="connsiteY1" fmla="*/ 3944421 h 5506853"/>
                <a:gd name="connsiteX2" fmla="*/ 3639224 w 4990105"/>
                <a:gd name="connsiteY2" fmla="*/ 3870494 h 5506853"/>
                <a:gd name="connsiteX3" fmla="*/ 3221748 w 4990105"/>
                <a:gd name="connsiteY3" fmla="*/ 3703612 h 5506853"/>
                <a:gd name="connsiteX4" fmla="*/ 2846733 w 4990105"/>
                <a:gd name="connsiteY4" fmla="*/ 3456238 h 5506853"/>
                <a:gd name="connsiteX5" fmla="*/ 2465911 w 4990105"/>
                <a:gd name="connsiteY5" fmla="*/ 3172043 h 5506853"/>
                <a:gd name="connsiteX6" fmla="*/ 1785952 w 4990105"/>
                <a:gd name="connsiteY6" fmla="*/ 2585957 h 5506853"/>
                <a:gd name="connsiteX7" fmla="*/ 1306782 w 4990105"/>
                <a:gd name="connsiteY7" fmla="*/ 1907297 h 5506853"/>
                <a:gd name="connsiteX8" fmla="*/ 832658 w 4990105"/>
                <a:gd name="connsiteY8" fmla="*/ 428381 h 5506853"/>
                <a:gd name="connsiteX9" fmla="*/ 631108 w 4990105"/>
                <a:gd name="connsiteY9" fmla="*/ 103750 h 5506853"/>
                <a:gd name="connsiteX10" fmla="*/ 344539 w 4990105"/>
                <a:gd name="connsiteY10" fmla="*/ 35723 h 5506853"/>
                <a:gd name="connsiteX11" fmla="*/ 202588 w 4990105"/>
                <a:gd name="connsiteY11" fmla="*/ 348175 h 5506853"/>
                <a:gd name="connsiteX12" fmla="*/ 87675 w 4990105"/>
                <a:gd name="connsiteY12" fmla="*/ 812477 h 5506853"/>
                <a:gd name="connsiteX13" fmla="*/ 8940 w 4990105"/>
                <a:gd name="connsiteY13" fmla="*/ 1748692 h 5506853"/>
                <a:gd name="connsiteX14" fmla="*/ 195352 w 4990105"/>
                <a:gd name="connsiteY14" fmla="*/ 2662072 h 5506853"/>
                <a:gd name="connsiteX15" fmla="*/ 404805 w 4990105"/>
                <a:gd name="connsiteY15" fmla="*/ 4549060 h 5506853"/>
                <a:gd name="connsiteX16" fmla="*/ 380242 w 4990105"/>
                <a:gd name="connsiteY16" fmla="*/ 5012601 h 5506853"/>
                <a:gd name="connsiteX17" fmla="*/ 479351 w 4990105"/>
                <a:gd name="connsiteY17" fmla="*/ 5302979 h 5506853"/>
                <a:gd name="connsiteX18" fmla="*/ 609877 w 4990105"/>
                <a:gd name="connsiteY18" fmla="*/ 5424954 h 5506853"/>
                <a:gd name="connsiteX19" fmla="*/ 1026973 w 4990105"/>
                <a:gd name="connsiteY19" fmla="*/ 5496122 h 5506853"/>
                <a:gd name="connsiteX20" fmla="*/ 1515854 w 4990105"/>
                <a:gd name="connsiteY20" fmla="*/ 5506492 h 5506853"/>
                <a:gd name="connsiteX21" fmla="*/ 2004925 w 4990105"/>
                <a:gd name="connsiteY21" fmla="*/ 5505921 h 5506853"/>
                <a:gd name="connsiteX22" fmla="*/ 2473717 w 4990105"/>
                <a:gd name="connsiteY22" fmla="*/ 5493362 h 5506853"/>
                <a:gd name="connsiteX23" fmla="*/ 2927277 w 4990105"/>
                <a:gd name="connsiteY23" fmla="*/ 5420672 h 5506853"/>
                <a:gd name="connsiteX24" fmla="*/ 3371030 w 4990105"/>
                <a:gd name="connsiteY24" fmla="*/ 5286805 h 5506853"/>
                <a:gd name="connsiteX25" fmla="*/ 4285004 w 4990105"/>
                <a:gd name="connsiteY25" fmla="*/ 5191661 h 5506853"/>
                <a:gd name="connsiteX26" fmla="*/ 4913361 w 4990105"/>
                <a:gd name="connsiteY26" fmla="*/ 4807851 h 5506853"/>
                <a:gd name="connsiteX27" fmla="*/ 4987145 w 4990105"/>
                <a:gd name="connsiteY27" fmla="*/ 4477607 h 5506853"/>
                <a:gd name="connsiteX28" fmla="*/ 4831008 w 4990105"/>
                <a:gd name="connsiteY28" fmla="*/ 4186752 h 5506853"/>
                <a:gd name="connsiteX29" fmla="*/ 4661161 w 4990105"/>
                <a:gd name="connsiteY29" fmla="*/ 5027062 h 5506853"/>
                <a:gd name="connsiteX30" fmla="*/ 3850486 w 4990105"/>
                <a:gd name="connsiteY30" fmla="*/ 5203935 h 5506853"/>
                <a:gd name="connsiteX31" fmla="*/ 3394546 w 4990105"/>
                <a:gd name="connsiteY31" fmla="*/ 5252268 h 5506853"/>
                <a:gd name="connsiteX32" fmla="*/ 2959932 w 4990105"/>
                <a:gd name="connsiteY32" fmla="*/ 5381663 h 5506853"/>
                <a:gd name="connsiteX33" fmla="*/ 2047577 w 4990105"/>
                <a:gd name="connsiteY33" fmla="*/ 5476807 h 5506853"/>
                <a:gd name="connsiteX34" fmla="*/ 1098187 w 4990105"/>
                <a:gd name="connsiteY34" fmla="*/ 5469766 h 5506853"/>
                <a:gd name="connsiteX35" fmla="*/ 664621 w 4990105"/>
                <a:gd name="connsiteY35" fmla="*/ 5416867 h 5506853"/>
                <a:gd name="connsiteX36" fmla="*/ 580554 w 4990105"/>
                <a:gd name="connsiteY36" fmla="*/ 5370912 h 5506853"/>
                <a:gd name="connsiteX37" fmla="*/ 511625 w 4990105"/>
                <a:gd name="connsiteY37" fmla="*/ 5297080 h 5506853"/>
                <a:gd name="connsiteX38" fmla="*/ 409470 w 4990105"/>
                <a:gd name="connsiteY38" fmla="*/ 5012220 h 5506853"/>
                <a:gd name="connsiteX39" fmla="*/ 331782 w 4990105"/>
                <a:gd name="connsiteY39" fmla="*/ 3168808 h 5506853"/>
                <a:gd name="connsiteX40" fmla="*/ 127756 w 4990105"/>
                <a:gd name="connsiteY40" fmla="*/ 2267987 h 5506853"/>
                <a:gd name="connsiteX41" fmla="*/ 43690 w 4990105"/>
                <a:gd name="connsiteY41" fmla="*/ 1810725 h 5506853"/>
                <a:gd name="connsiteX42" fmla="*/ 35121 w 4990105"/>
                <a:gd name="connsiteY42" fmla="*/ 1349088 h 5506853"/>
                <a:gd name="connsiteX43" fmla="*/ 208395 w 4990105"/>
                <a:gd name="connsiteY43" fmla="*/ 437800 h 5506853"/>
                <a:gd name="connsiteX44" fmla="*/ 265519 w 4990105"/>
                <a:gd name="connsiteY44" fmla="*/ 228484 h 5506853"/>
                <a:gd name="connsiteX45" fmla="*/ 339589 w 4990105"/>
                <a:gd name="connsiteY45" fmla="*/ 79964 h 5506853"/>
                <a:gd name="connsiteX46" fmla="*/ 494298 w 4990105"/>
                <a:gd name="connsiteY46" fmla="*/ 35247 h 5506853"/>
                <a:gd name="connsiteX47" fmla="*/ 643771 w 4990105"/>
                <a:gd name="connsiteY47" fmla="*/ 164167 h 5506853"/>
                <a:gd name="connsiteX48" fmla="*/ 1160832 w 4990105"/>
                <a:gd name="connsiteY48" fmla="*/ 1585425 h 5506853"/>
                <a:gd name="connsiteX49" fmla="*/ 1486340 w 4990105"/>
                <a:gd name="connsiteY49" fmla="*/ 2279975 h 5506853"/>
                <a:gd name="connsiteX50" fmla="*/ 2053480 w 4990105"/>
                <a:gd name="connsiteY50" fmla="*/ 2869866 h 5506853"/>
                <a:gd name="connsiteX51" fmla="*/ 2765237 w 4990105"/>
                <a:gd name="connsiteY51" fmla="*/ 3431881 h 5506853"/>
                <a:gd name="connsiteX52" fmla="*/ 3517361 w 4990105"/>
                <a:gd name="connsiteY52" fmla="*/ 3865927 h 5506853"/>
                <a:gd name="connsiteX53" fmla="*/ 4381447 w 4990105"/>
                <a:gd name="connsiteY53" fmla="*/ 4020440 h 5506853"/>
                <a:gd name="connsiteX54" fmla="*/ 4949349 w 4990105"/>
                <a:gd name="connsiteY54" fmla="*/ 4420901 h 5506853"/>
                <a:gd name="connsiteX55" fmla="*/ 4661161 w 4990105"/>
                <a:gd name="connsiteY55" fmla="*/ 5027062 h 550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4990105" h="5506853">
                  <a:moveTo>
                    <a:pt x="4831008" y="4186752"/>
                  </a:moveTo>
                  <a:cubicBezTo>
                    <a:pt x="4631077" y="4012543"/>
                    <a:pt x="4342698" y="3978292"/>
                    <a:pt x="4090404" y="3944421"/>
                  </a:cubicBezTo>
                  <a:cubicBezTo>
                    <a:pt x="3939408" y="3924155"/>
                    <a:pt x="3787650" y="3906363"/>
                    <a:pt x="3639224" y="3870494"/>
                  </a:cubicBezTo>
                  <a:cubicBezTo>
                    <a:pt x="3492931" y="3834673"/>
                    <a:pt x="3352408" y="3778490"/>
                    <a:pt x="3221748" y="3703612"/>
                  </a:cubicBezTo>
                  <a:cubicBezTo>
                    <a:pt x="3091411" y="3629685"/>
                    <a:pt x="2968596" y="3543104"/>
                    <a:pt x="2846733" y="3456238"/>
                  </a:cubicBezTo>
                  <a:cubicBezTo>
                    <a:pt x="2717825" y="3364139"/>
                    <a:pt x="2590887" y="3269404"/>
                    <a:pt x="2465911" y="3172043"/>
                  </a:cubicBezTo>
                  <a:cubicBezTo>
                    <a:pt x="2230562" y="2988225"/>
                    <a:pt x="1997023" y="2797652"/>
                    <a:pt x="1785952" y="2585957"/>
                  </a:cubicBezTo>
                  <a:cubicBezTo>
                    <a:pt x="1588020" y="2387487"/>
                    <a:pt x="1419411" y="2165136"/>
                    <a:pt x="1306782" y="1907297"/>
                  </a:cubicBezTo>
                  <a:cubicBezTo>
                    <a:pt x="1098473" y="1431007"/>
                    <a:pt x="1056963" y="898772"/>
                    <a:pt x="832658" y="428381"/>
                  </a:cubicBezTo>
                  <a:cubicBezTo>
                    <a:pt x="778486" y="314208"/>
                    <a:pt x="714223" y="199180"/>
                    <a:pt x="631108" y="103750"/>
                  </a:cubicBezTo>
                  <a:cubicBezTo>
                    <a:pt x="559418" y="21451"/>
                    <a:pt x="443744" y="-43057"/>
                    <a:pt x="344539" y="35723"/>
                  </a:cubicBezTo>
                  <a:cubicBezTo>
                    <a:pt x="253523" y="108127"/>
                    <a:pt x="230864" y="242660"/>
                    <a:pt x="202588" y="348175"/>
                  </a:cubicBezTo>
                  <a:cubicBezTo>
                    <a:pt x="161364" y="502213"/>
                    <a:pt x="121282" y="656631"/>
                    <a:pt x="87675" y="812477"/>
                  </a:cubicBezTo>
                  <a:cubicBezTo>
                    <a:pt x="21507" y="1119601"/>
                    <a:pt x="-18956" y="1434432"/>
                    <a:pt x="8940" y="1748692"/>
                  </a:cubicBezTo>
                  <a:cubicBezTo>
                    <a:pt x="36454" y="2059241"/>
                    <a:pt x="121092" y="2360371"/>
                    <a:pt x="195352" y="2662072"/>
                  </a:cubicBezTo>
                  <a:cubicBezTo>
                    <a:pt x="347643" y="3279175"/>
                    <a:pt x="418067" y="3913603"/>
                    <a:pt x="404805" y="4549060"/>
                  </a:cubicBezTo>
                  <a:cubicBezTo>
                    <a:pt x="401444" y="4703764"/>
                    <a:pt x="393256" y="4858277"/>
                    <a:pt x="380242" y="5012601"/>
                  </a:cubicBezTo>
                  <a:cubicBezTo>
                    <a:pt x="372625" y="5118971"/>
                    <a:pt x="415944" y="5219634"/>
                    <a:pt x="479351" y="5302979"/>
                  </a:cubicBezTo>
                  <a:cubicBezTo>
                    <a:pt x="515053" y="5349980"/>
                    <a:pt x="555515" y="5398694"/>
                    <a:pt x="609877" y="5424954"/>
                  </a:cubicBezTo>
                  <a:cubicBezTo>
                    <a:pt x="738786" y="5487558"/>
                    <a:pt x="886640" y="5490508"/>
                    <a:pt x="1026973" y="5496122"/>
                  </a:cubicBezTo>
                  <a:cubicBezTo>
                    <a:pt x="1189870" y="5502496"/>
                    <a:pt x="1352862" y="5505636"/>
                    <a:pt x="1515854" y="5506492"/>
                  </a:cubicBezTo>
                  <a:cubicBezTo>
                    <a:pt x="1678846" y="5507348"/>
                    <a:pt x="1841838" y="5506492"/>
                    <a:pt x="2004925" y="5505921"/>
                  </a:cubicBezTo>
                  <a:cubicBezTo>
                    <a:pt x="2161253" y="5505160"/>
                    <a:pt x="2317676" y="5504494"/>
                    <a:pt x="2473717" y="5493362"/>
                  </a:cubicBezTo>
                  <a:cubicBezTo>
                    <a:pt x="2626922" y="5484086"/>
                    <a:pt x="2778851" y="5459738"/>
                    <a:pt x="2927277" y="5420672"/>
                  </a:cubicBezTo>
                  <a:cubicBezTo>
                    <a:pt x="3076274" y="5379760"/>
                    <a:pt x="3220415" y="5322198"/>
                    <a:pt x="3371030" y="5286805"/>
                  </a:cubicBezTo>
                  <a:cubicBezTo>
                    <a:pt x="3671118" y="5216303"/>
                    <a:pt x="3983202" y="5247130"/>
                    <a:pt x="4285004" y="5191661"/>
                  </a:cubicBezTo>
                  <a:cubicBezTo>
                    <a:pt x="4532538" y="5146278"/>
                    <a:pt x="4785119" y="5036672"/>
                    <a:pt x="4913361" y="4807851"/>
                  </a:cubicBezTo>
                  <a:cubicBezTo>
                    <a:pt x="4969151" y="4708426"/>
                    <a:pt x="5000188" y="4591874"/>
                    <a:pt x="4987145" y="4477607"/>
                  </a:cubicBezTo>
                  <a:cubicBezTo>
                    <a:pt x="4973340" y="4364547"/>
                    <a:pt x="4917626" y="4260774"/>
                    <a:pt x="4831008" y="4186752"/>
                  </a:cubicBezTo>
                  <a:close/>
                  <a:moveTo>
                    <a:pt x="4661161" y="5027062"/>
                  </a:moveTo>
                  <a:cubicBezTo>
                    <a:pt x="4419434" y="5175867"/>
                    <a:pt x="4126011" y="5189758"/>
                    <a:pt x="3850486" y="5203935"/>
                  </a:cubicBezTo>
                  <a:cubicBezTo>
                    <a:pt x="3698157" y="5211737"/>
                    <a:pt x="3544400" y="5220299"/>
                    <a:pt x="3394546" y="5252268"/>
                  </a:cubicBezTo>
                  <a:cubicBezTo>
                    <a:pt x="3246406" y="5283856"/>
                    <a:pt x="3104931" y="5339134"/>
                    <a:pt x="2959932" y="5381663"/>
                  </a:cubicBezTo>
                  <a:cubicBezTo>
                    <a:pt x="2663462" y="5468720"/>
                    <a:pt x="2354425" y="5475285"/>
                    <a:pt x="2047577" y="5476807"/>
                  </a:cubicBezTo>
                  <a:cubicBezTo>
                    <a:pt x="1731209" y="5478520"/>
                    <a:pt x="1414555" y="5480327"/>
                    <a:pt x="1098187" y="5469766"/>
                  </a:cubicBezTo>
                  <a:cubicBezTo>
                    <a:pt x="954427" y="5464914"/>
                    <a:pt x="801336" y="5467768"/>
                    <a:pt x="664621" y="5416867"/>
                  </a:cubicBezTo>
                  <a:cubicBezTo>
                    <a:pt x="633584" y="5405259"/>
                    <a:pt x="604736" y="5393081"/>
                    <a:pt x="580554" y="5370912"/>
                  </a:cubicBezTo>
                  <a:cubicBezTo>
                    <a:pt x="555715" y="5348106"/>
                    <a:pt x="532675" y="5323426"/>
                    <a:pt x="511625" y="5297080"/>
                  </a:cubicBezTo>
                  <a:cubicBezTo>
                    <a:pt x="446981" y="5216113"/>
                    <a:pt x="401948" y="5117544"/>
                    <a:pt x="409470" y="5012220"/>
                  </a:cubicBezTo>
                  <a:cubicBezTo>
                    <a:pt x="461842" y="4396944"/>
                    <a:pt x="435737" y="3777510"/>
                    <a:pt x="331782" y="3168808"/>
                  </a:cubicBezTo>
                  <a:cubicBezTo>
                    <a:pt x="279419" y="2864348"/>
                    <a:pt x="198494" y="2568165"/>
                    <a:pt x="127756" y="2267987"/>
                  </a:cubicBezTo>
                  <a:cubicBezTo>
                    <a:pt x="90856" y="2117326"/>
                    <a:pt x="62785" y="1964649"/>
                    <a:pt x="43690" y="1810725"/>
                  </a:cubicBezTo>
                  <a:cubicBezTo>
                    <a:pt x="26657" y="1657439"/>
                    <a:pt x="23789" y="1502907"/>
                    <a:pt x="35121" y="1349088"/>
                  </a:cubicBezTo>
                  <a:cubicBezTo>
                    <a:pt x="57590" y="1039585"/>
                    <a:pt x="129375" y="736742"/>
                    <a:pt x="208395" y="437800"/>
                  </a:cubicBezTo>
                  <a:cubicBezTo>
                    <a:pt x="226770" y="368060"/>
                    <a:pt x="243717" y="297653"/>
                    <a:pt x="265519" y="228484"/>
                  </a:cubicBezTo>
                  <a:cubicBezTo>
                    <a:pt x="281799" y="175964"/>
                    <a:pt x="302839" y="121732"/>
                    <a:pt x="339589" y="79964"/>
                  </a:cubicBezTo>
                  <a:cubicBezTo>
                    <a:pt x="379099" y="35056"/>
                    <a:pt x="436508" y="15647"/>
                    <a:pt x="494298" y="35247"/>
                  </a:cubicBezTo>
                  <a:cubicBezTo>
                    <a:pt x="557419" y="56559"/>
                    <a:pt x="605403" y="112218"/>
                    <a:pt x="643771" y="164167"/>
                  </a:cubicBezTo>
                  <a:cubicBezTo>
                    <a:pt x="949000" y="577757"/>
                    <a:pt x="1015072" y="1106090"/>
                    <a:pt x="1160832" y="1585425"/>
                  </a:cubicBezTo>
                  <a:cubicBezTo>
                    <a:pt x="1235949" y="1832133"/>
                    <a:pt x="1335154" y="2069897"/>
                    <a:pt x="1486340" y="2279975"/>
                  </a:cubicBezTo>
                  <a:cubicBezTo>
                    <a:pt x="1646190" y="2502326"/>
                    <a:pt x="1846693" y="2691377"/>
                    <a:pt x="2053480" y="2869866"/>
                  </a:cubicBezTo>
                  <a:cubicBezTo>
                    <a:pt x="2282545" y="3067195"/>
                    <a:pt x="2519797" y="3254533"/>
                    <a:pt x="2765237" y="3431881"/>
                  </a:cubicBezTo>
                  <a:cubicBezTo>
                    <a:pt x="2998871" y="3601332"/>
                    <a:pt x="3239075" y="3777539"/>
                    <a:pt x="3517361" y="3865927"/>
                  </a:cubicBezTo>
                  <a:cubicBezTo>
                    <a:pt x="3797742" y="3954982"/>
                    <a:pt x="4095164" y="3959454"/>
                    <a:pt x="4381447" y="4020440"/>
                  </a:cubicBezTo>
                  <a:cubicBezTo>
                    <a:pt x="4608703" y="4068869"/>
                    <a:pt x="4883086" y="4170863"/>
                    <a:pt x="4949349" y="4420901"/>
                  </a:cubicBezTo>
                  <a:cubicBezTo>
                    <a:pt x="5012280" y="4660473"/>
                    <a:pt x="4859951" y="4904517"/>
                    <a:pt x="4661161" y="5027062"/>
                  </a:cubicBezTo>
                  <a:close/>
                </a:path>
              </a:pathLst>
            </a:custGeom>
            <a:grpFill/>
            <a:ln w="9512" cap="flat">
              <a:noFill/>
              <a:prstDash val="solid"/>
              <a:miter/>
            </a:ln>
          </p:spPr>
          <p:txBody>
            <a:bodyPr rtlCol="0" anchor="ctr"/>
            <a:lstStyle/>
            <a:p>
              <a:endParaRPr lang="en-US" sz="900">
                <a:latin typeface="Didact Gothic" panose="00000500000000000000" pitchFamily="2" charset="0"/>
              </a:endParaRPr>
            </a:p>
          </p:txBody>
        </p:sp>
        <p:sp>
          <p:nvSpPr>
            <p:cNvPr id="23" name="Freeform 22">
              <a:extLst>
                <a:ext uri="{FF2B5EF4-FFF2-40B4-BE49-F238E27FC236}">
                  <a16:creationId xmlns:a16="http://schemas.microsoft.com/office/drawing/2014/main" id="{1B3BEF58-5853-9230-C119-6B7CA9B5EB16}"/>
                </a:ext>
              </a:extLst>
            </p:cNvPr>
            <p:cNvSpPr/>
            <p:nvPr/>
          </p:nvSpPr>
          <p:spPr>
            <a:xfrm>
              <a:off x="9725810" y="5478856"/>
              <a:ext cx="1068406" cy="3910007"/>
            </a:xfrm>
            <a:custGeom>
              <a:avLst/>
              <a:gdLst>
                <a:gd name="connsiteX0" fmla="*/ 1048069 w 1068406"/>
                <a:gd name="connsiteY0" fmla="*/ 3328830 h 3910007"/>
                <a:gd name="connsiteX1" fmla="*/ 1059970 w 1068406"/>
                <a:gd name="connsiteY1" fmla="*/ 3273647 h 3910007"/>
                <a:gd name="connsiteX2" fmla="*/ 1067586 w 1068406"/>
                <a:gd name="connsiteY2" fmla="*/ 3207046 h 3910007"/>
                <a:gd name="connsiteX3" fmla="*/ 1061112 w 1068406"/>
                <a:gd name="connsiteY3" fmla="*/ 3085262 h 3910007"/>
                <a:gd name="connsiteX4" fmla="*/ 994944 w 1068406"/>
                <a:gd name="connsiteY4" fmla="*/ 2845404 h 3910007"/>
                <a:gd name="connsiteX5" fmla="*/ 934203 w 1068406"/>
                <a:gd name="connsiteY5" fmla="*/ 2594796 h 3910007"/>
                <a:gd name="connsiteX6" fmla="*/ 910021 w 1068406"/>
                <a:gd name="connsiteY6" fmla="*/ 2069792 h 3910007"/>
                <a:gd name="connsiteX7" fmla="*/ 761405 w 1068406"/>
                <a:gd name="connsiteY7" fmla="*/ 1034437 h 3910007"/>
                <a:gd name="connsiteX8" fmla="*/ 611266 w 1068406"/>
                <a:gd name="connsiteY8" fmla="*/ 563951 h 3910007"/>
                <a:gd name="connsiteX9" fmla="*/ 396006 w 1068406"/>
                <a:gd name="connsiteY9" fmla="*/ 183376 h 3910007"/>
                <a:gd name="connsiteX10" fmla="*/ 242534 w 1068406"/>
                <a:gd name="connsiteY10" fmla="*/ 39708 h 3910007"/>
                <a:gd name="connsiteX11" fmla="*/ 72783 w 1068406"/>
                <a:gd name="connsiteY11" fmla="*/ 14305 h 3910007"/>
                <a:gd name="connsiteX12" fmla="*/ 19468 w 1068406"/>
                <a:gd name="connsiteY12" fmla="*/ 96699 h 3910007"/>
                <a:gd name="connsiteX13" fmla="*/ 1950 w 1068406"/>
                <a:gd name="connsiteY13" fmla="*/ 210016 h 3910007"/>
                <a:gd name="connsiteX14" fmla="*/ 16231 w 1068406"/>
                <a:gd name="connsiteY14" fmla="*/ 442738 h 3910007"/>
                <a:gd name="connsiteX15" fmla="*/ 149519 w 1068406"/>
                <a:gd name="connsiteY15" fmla="*/ 910179 h 3910007"/>
                <a:gd name="connsiteX16" fmla="*/ 209784 w 1068406"/>
                <a:gd name="connsiteY16" fmla="*/ 1150132 h 3910007"/>
                <a:gd name="connsiteX17" fmla="*/ 236346 w 1068406"/>
                <a:gd name="connsiteY17" fmla="*/ 1415583 h 3910007"/>
                <a:gd name="connsiteX18" fmla="*/ 267002 w 1068406"/>
                <a:gd name="connsiteY18" fmla="*/ 1955239 h 3910007"/>
                <a:gd name="connsiteX19" fmla="*/ 318985 w 1068406"/>
                <a:gd name="connsiteY19" fmla="*/ 2493658 h 3910007"/>
                <a:gd name="connsiteX20" fmla="*/ 420188 w 1068406"/>
                <a:gd name="connsiteY20" fmla="*/ 3573445 h 3910007"/>
                <a:gd name="connsiteX21" fmla="*/ 432089 w 1068406"/>
                <a:gd name="connsiteY21" fmla="*/ 3834710 h 3910007"/>
                <a:gd name="connsiteX22" fmla="*/ 498161 w 1068406"/>
                <a:gd name="connsiteY22" fmla="*/ 3908922 h 3910007"/>
                <a:gd name="connsiteX23" fmla="*/ 626499 w 1068406"/>
                <a:gd name="connsiteY23" fmla="*/ 3826242 h 3910007"/>
                <a:gd name="connsiteX24" fmla="*/ 936488 w 1068406"/>
                <a:gd name="connsiteY24" fmla="*/ 3476208 h 3910007"/>
                <a:gd name="connsiteX25" fmla="*/ 1032360 w 1068406"/>
                <a:gd name="connsiteY25" fmla="*/ 3351189 h 3910007"/>
                <a:gd name="connsiteX26" fmla="*/ 1048069 w 1068406"/>
                <a:gd name="connsiteY26" fmla="*/ 3328830 h 3910007"/>
                <a:gd name="connsiteX27" fmla="*/ 1013129 w 1068406"/>
                <a:gd name="connsiteY27" fmla="*/ 3329877 h 3910007"/>
                <a:gd name="connsiteX28" fmla="*/ 980092 w 1068406"/>
                <a:gd name="connsiteY28" fmla="*/ 3373928 h 3910007"/>
                <a:gd name="connsiteX29" fmla="*/ 709994 w 1068406"/>
                <a:gd name="connsiteY29" fmla="*/ 3702080 h 3910007"/>
                <a:gd name="connsiteX30" fmla="*/ 562235 w 1068406"/>
                <a:gd name="connsiteY30" fmla="*/ 3843368 h 3910007"/>
                <a:gd name="connsiteX31" fmla="*/ 505112 w 1068406"/>
                <a:gd name="connsiteY31" fmla="*/ 3877525 h 3910007"/>
                <a:gd name="connsiteX32" fmla="*/ 484452 w 1068406"/>
                <a:gd name="connsiteY32" fmla="*/ 3881616 h 3910007"/>
                <a:gd name="connsiteX33" fmla="*/ 473503 w 1068406"/>
                <a:gd name="connsiteY33" fmla="*/ 3877905 h 3910007"/>
                <a:gd name="connsiteX34" fmla="*/ 465125 w 1068406"/>
                <a:gd name="connsiteY34" fmla="*/ 3864300 h 3910007"/>
                <a:gd name="connsiteX35" fmla="*/ 460746 w 1068406"/>
                <a:gd name="connsiteY35" fmla="*/ 3834710 h 3910007"/>
                <a:gd name="connsiteX36" fmla="*/ 378964 w 1068406"/>
                <a:gd name="connsiteY36" fmla="*/ 2786415 h 3910007"/>
                <a:gd name="connsiteX37" fmla="*/ 280521 w 1068406"/>
                <a:gd name="connsiteY37" fmla="*/ 1746588 h 3910007"/>
                <a:gd name="connsiteX38" fmla="*/ 250056 w 1068406"/>
                <a:gd name="connsiteY38" fmla="*/ 1229482 h 3910007"/>
                <a:gd name="connsiteX39" fmla="*/ 132858 w 1068406"/>
                <a:gd name="connsiteY39" fmla="*/ 763277 h 3910007"/>
                <a:gd name="connsiteX40" fmla="*/ 28988 w 1068406"/>
                <a:gd name="connsiteY40" fmla="*/ 309631 h 3910007"/>
                <a:gd name="connsiteX41" fmla="*/ 53266 w 1068406"/>
                <a:gd name="connsiteY41" fmla="*/ 82999 h 3910007"/>
                <a:gd name="connsiteX42" fmla="*/ 221113 w 1068406"/>
                <a:gd name="connsiteY42" fmla="*/ 59689 h 3910007"/>
                <a:gd name="connsiteX43" fmla="*/ 373442 w 1068406"/>
                <a:gd name="connsiteY43" fmla="*/ 200977 h 3910007"/>
                <a:gd name="connsiteX44" fmla="*/ 494258 w 1068406"/>
                <a:gd name="connsiteY44" fmla="*/ 380418 h 3910007"/>
                <a:gd name="connsiteX45" fmla="*/ 659916 w 1068406"/>
                <a:gd name="connsiteY45" fmla="*/ 788110 h 3910007"/>
                <a:gd name="connsiteX46" fmla="*/ 862989 w 1068406"/>
                <a:gd name="connsiteY46" fmla="*/ 1784361 h 3910007"/>
                <a:gd name="connsiteX47" fmla="*/ 884982 w 1068406"/>
                <a:gd name="connsiteY47" fmla="*/ 2292999 h 3910007"/>
                <a:gd name="connsiteX48" fmla="*/ 945723 w 1068406"/>
                <a:gd name="connsiteY48" fmla="*/ 2786035 h 3910007"/>
                <a:gd name="connsiteX49" fmla="*/ 1017603 w 1068406"/>
                <a:gd name="connsiteY49" fmla="*/ 3018186 h 3910007"/>
                <a:gd name="connsiteX50" fmla="*/ 1031027 w 1068406"/>
                <a:gd name="connsiteY50" fmla="*/ 3269175 h 3910007"/>
                <a:gd name="connsiteX51" fmla="*/ 1013129 w 1068406"/>
                <a:gd name="connsiteY51" fmla="*/ 3329877 h 391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068406" h="3910007">
                  <a:moveTo>
                    <a:pt x="1048069" y="3328830"/>
                  </a:moveTo>
                  <a:cubicBezTo>
                    <a:pt x="1054248" y="3310981"/>
                    <a:pt x="1058247" y="3292457"/>
                    <a:pt x="1059970" y="3273647"/>
                  </a:cubicBezTo>
                  <a:cubicBezTo>
                    <a:pt x="1063740" y="3251602"/>
                    <a:pt x="1066282" y="3229367"/>
                    <a:pt x="1067586" y="3207046"/>
                  </a:cubicBezTo>
                  <a:cubicBezTo>
                    <a:pt x="1069766" y="3166334"/>
                    <a:pt x="1067596" y="3125508"/>
                    <a:pt x="1061112" y="3085262"/>
                  </a:cubicBezTo>
                  <a:cubicBezTo>
                    <a:pt x="1048545" y="3002962"/>
                    <a:pt x="1020650" y="2924184"/>
                    <a:pt x="994944" y="2845404"/>
                  </a:cubicBezTo>
                  <a:cubicBezTo>
                    <a:pt x="967316" y="2763828"/>
                    <a:pt x="946989" y="2679959"/>
                    <a:pt x="934203" y="2594796"/>
                  </a:cubicBezTo>
                  <a:cubicBezTo>
                    <a:pt x="909545" y="2421063"/>
                    <a:pt x="915638" y="2244761"/>
                    <a:pt x="910021" y="2069792"/>
                  </a:cubicBezTo>
                  <a:cubicBezTo>
                    <a:pt x="898806" y="1720253"/>
                    <a:pt x="848965" y="1373025"/>
                    <a:pt x="761405" y="1034437"/>
                  </a:cubicBezTo>
                  <a:cubicBezTo>
                    <a:pt x="721333" y="874605"/>
                    <a:pt x="671188" y="717465"/>
                    <a:pt x="611266" y="563951"/>
                  </a:cubicBezTo>
                  <a:cubicBezTo>
                    <a:pt x="557094" y="428181"/>
                    <a:pt x="489974" y="296311"/>
                    <a:pt x="396006" y="183376"/>
                  </a:cubicBezTo>
                  <a:cubicBezTo>
                    <a:pt x="351830" y="130285"/>
                    <a:pt x="300800" y="77290"/>
                    <a:pt x="242534" y="39708"/>
                  </a:cubicBezTo>
                  <a:cubicBezTo>
                    <a:pt x="194932" y="9167"/>
                    <a:pt x="126098" y="-17378"/>
                    <a:pt x="72783" y="14305"/>
                  </a:cubicBezTo>
                  <a:cubicBezTo>
                    <a:pt x="42508" y="32002"/>
                    <a:pt x="27751" y="63970"/>
                    <a:pt x="19468" y="96699"/>
                  </a:cubicBezTo>
                  <a:cubicBezTo>
                    <a:pt x="10435" y="133910"/>
                    <a:pt x="4575" y="171816"/>
                    <a:pt x="1950" y="210016"/>
                  </a:cubicBezTo>
                  <a:cubicBezTo>
                    <a:pt x="-3110" y="287881"/>
                    <a:pt x="1688" y="366071"/>
                    <a:pt x="16231" y="442738"/>
                  </a:cubicBezTo>
                  <a:cubicBezTo>
                    <a:pt x="44792" y="602675"/>
                    <a:pt x="101916" y="755380"/>
                    <a:pt x="149519" y="910179"/>
                  </a:cubicBezTo>
                  <a:cubicBezTo>
                    <a:pt x="174586" y="988834"/>
                    <a:pt x="194713" y="1068974"/>
                    <a:pt x="209784" y="1150132"/>
                  </a:cubicBezTo>
                  <a:cubicBezTo>
                    <a:pt x="224017" y="1237997"/>
                    <a:pt x="232890" y="1326643"/>
                    <a:pt x="236346" y="1415583"/>
                  </a:cubicBezTo>
                  <a:cubicBezTo>
                    <a:pt x="245867" y="1595690"/>
                    <a:pt x="252341" y="1775512"/>
                    <a:pt x="267002" y="1955239"/>
                  </a:cubicBezTo>
                  <a:cubicBezTo>
                    <a:pt x="281664" y="2134966"/>
                    <a:pt x="299943" y="2314407"/>
                    <a:pt x="318985" y="2493658"/>
                  </a:cubicBezTo>
                  <a:cubicBezTo>
                    <a:pt x="357067" y="2853111"/>
                    <a:pt x="398481" y="3212469"/>
                    <a:pt x="420188" y="3573445"/>
                  </a:cubicBezTo>
                  <a:cubicBezTo>
                    <a:pt x="425453" y="3660530"/>
                    <a:pt x="429423" y="3747625"/>
                    <a:pt x="432089" y="3834710"/>
                  </a:cubicBezTo>
                  <a:cubicBezTo>
                    <a:pt x="433517" y="3874765"/>
                    <a:pt x="450463" y="3917390"/>
                    <a:pt x="498161" y="3908922"/>
                  </a:cubicBezTo>
                  <a:cubicBezTo>
                    <a:pt x="545860" y="3900454"/>
                    <a:pt x="591177" y="3858210"/>
                    <a:pt x="626499" y="3826242"/>
                  </a:cubicBezTo>
                  <a:cubicBezTo>
                    <a:pt x="741793" y="3721584"/>
                    <a:pt x="840711" y="3597897"/>
                    <a:pt x="936488" y="3476208"/>
                  </a:cubicBezTo>
                  <a:cubicBezTo>
                    <a:pt x="968982" y="3434916"/>
                    <a:pt x="1000942" y="3393243"/>
                    <a:pt x="1032360" y="3351189"/>
                  </a:cubicBezTo>
                  <a:cubicBezTo>
                    <a:pt x="1038358" y="3344301"/>
                    <a:pt x="1043623" y="3336812"/>
                    <a:pt x="1048069" y="3328830"/>
                  </a:cubicBezTo>
                  <a:close/>
                  <a:moveTo>
                    <a:pt x="1013129" y="3329877"/>
                  </a:moveTo>
                  <a:cubicBezTo>
                    <a:pt x="1002180" y="3344624"/>
                    <a:pt x="991231" y="3359276"/>
                    <a:pt x="980092" y="3373928"/>
                  </a:cubicBezTo>
                  <a:cubicBezTo>
                    <a:pt x="894407" y="3486769"/>
                    <a:pt x="805866" y="3597802"/>
                    <a:pt x="709994" y="3702080"/>
                  </a:cubicBezTo>
                  <a:cubicBezTo>
                    <a:pt x="664105" y="3752030"/>
                    <a:pt x="616502" y="3802361"/>
                    <a:pt x="562235" y="3843368"/>
                  </a:cubicBezTo>
                  <a:cubicBezTo>
                    <a:pt x="544955" y="3857468"/>
                    <a:pt x="525714" y="3868981"/>
                    <a:pt x="505112" y="3877525"/>
                  </a:cubicBezTo>
                  <a:cubicBezTo>
                    <a:pt x="498599" y="3880351"/>
                    <a:pt x="491554" y="3881749"/>
                    <a:pt x="484452" y="3881616"/>
                  </a:cubicBezTo>
                  <a:cubicBezTo>
                    <a:pt x="480520" y="3881445"/>
                    <a:pt x="476721" y="3880160"/>
                    <a:pt x="473503" y="3877905"/>
                  </a:cubicBezTo>
                  <a:cubicBezTo>
                    <a:pt x="469562" y="3874185"/>
                    <a:pt x="466677" y="3869494"/>
                    <a:pt x="465125" y="3864300"/>
                  </a:cubicBezTo>
                  <a:cubicBezTo>
                    <a:pt x="462297" y="3854690"/>
                    <a:pt x="460822" y="3844729"/>
                    <a:pt x="460746" y="3834710"/>
                  </a:cubicBezTo>
                  <a:cubicBezTo>
                    <a:pt x="450083" y="3484200"/>
                    <a:pt x="415999" y="3135022"/>
                    <a:pt x="378964" y="2786415"/>
                  </a:cubicBezTo>
                  <a:cubicBezTo>
                    <a:pt x="342119" y="2440187"/>
                    <a:pt x="302800" y="2094149"/>
                    <a:pt x="280521" y="1746588"/>
                  </a:cubicBezTo>
                  <a:cubicBezTo>
                    <a:pt x="269573" y="1574378"/>
                    <a:pt x="271001" y="1400931"/>
                    <a:pt x="250056" y="1229482"/>
                  </a:cubicBezTo>
                  <a:cubicBezTo>
                    <a:pt x="231015" y="1069165"/>
                    <a:pt x="182364" y="916744"/>
                    <a:pt x="132858" y="763277"/>
                  </a:cubicBezTo>
                  <a:cubicBezTo>
                    <a:pt x="85255" y="615995"/>
                    <a:pt x="36605" y="465382"/>
                    <a:pt x="28988" y="309631"/>
                  </a:cubicBezTo>
                  <a:cubicBezTo>
                    <a:pt x="25466" y="235800"/>
                    <a:pt x="27751" y="153215"/>
                    <a:pt x="53266" y="82999"/>
                  </a:cubicBezTo>
                  <a:cubicBezTo>
                    <a:pt x="81256" y="5837"/>
                    <a:pt x="165989" y="26388"/>
                    <a:pt x="221113" y="59689"/>
                  </a:cubicBezTo>
                  <a:cubicBezTo>
                    <a:pt x="279665" y="95177"/>
                    <a:pt x="330314" y="148838"/>
                    <a:pt x="373442" y="200977"/>
                  </a:cubicBezTo>
                  <a:cubicBezTo>
                    <a:pt x="419446" y="256731"/>
                    <a:pt x="459908" y="316824"/>
                    <a:pt x="494258" y="380418"/>
                  </a:cubicBezTo>
                  <a:cubicBezTo>
                    <a:pt x="565091" y="509338"/>
                    <a:pt x="615264" y="648343"/>
                    <a:pt x="659916" y="788110"/>
                  </a:cubicBezTo>
                  <a:cubicBezTo>
                    <a:pt x="763338" y="1111903"/>
                    <a:pt x="831429" y="1445934"/>
                    <a:pt x="862989" y="1784361"/>
                  </a:cubicBezTo>
                  <a:cubicBezTo>
                    <a:pt x="878698" y="1953717"/>
                    <a:pt x="881554" y="2123073"/>
                    <a:pt x="884982" y="2292999"/>
                  </a:cubicBezTo>
                  <a:cubicBezTo>
                    <a:pt x="888219" y="2459121"/>
                    <a:pt x="898120" y="2626003"/>
                    <a:pt x="945723" y="2786035"/>
                  </a:cubicBezTo>
                  <a:cubicBezTo>
                    <a:pt x="968763" y="2863672"/>
                    <a:pt x="997801" y="2939597"/>
                    <a:pt x="1017603" y="3018186"/>
                  </a:cubicBezTo>
                  <a:cubicBezTo>
                    <a:pt x="1039729" y="3099971"/>
                    <a:pt x="1044308" y="3185506"/>
                    <a:pt x="1031027" y="3269175"/>
                  </a:cubicBezTo>
                  <a:cubicBezTo>
                    <a:pt x="1027885" y="3292485"/>
                    <a:pt x="1026552" y="3311799"/>
                    <a:pt x="1013129" y="3329877"/>
                  </a:cubicBezTo>
                  <a:close/>
                </a:path>
              </a:pathLst>
            </a:custGeom>
            <a:grpFill/>
            <a:ln w="9512" cap="flat">
              <a:noFill/>
              <a:prstDash val="solid"/>
              <a:miter/>
            </a:ln>
          </p:spPr>
          <p:txBody>
            <a:bodyPr rtlCol="0" anchor="ctr"/>
            <a:lstStyle/>
            <a:p>
              <a:endParaRPr lang="en-US" sz="900">
                <a:latin typeface="Didact Gothic" panose="00000500000000000000" pitchFamily="2" charset="0"/>
              </a:endParaRPr>
            </a:p>
          </p:txBody>
        </p:sp>
        <p:sp>
          <p:nvSpPr>
            <p:cNvPr id="24" name="Freeform 23">
              <a:extLst>
                <a:ext uri="{FF2B5EF4-FFF2-40B4-BE49-F238E27FC236}">
                  <a16:creationId xmlns:a16="http://schemas.microsoft.com/office/drawing/2014/main" id="{394C28E2-0993-B096-822F-451760883695}"/>
                </a:ext>
              </a:extLst>
            </p:cNvPr>
            <p:cNvSpPr/>
            <p:nvPr/>
          </p:nvSpPr>
          <p:spPr>
            <a:xfrm>
              <a:off x="10745450" y="7656300"/>
              <a:ext cx="3474689" cy="1906707"/>
            </a:xfrm>
            <a:custGeom>
              <a:avLst/>
              <a:gdLst>
                <a:gd name="connsiteX0" fmla="*/ 3326446 w 3474689"/>
                <a:gd name="connsiteY0" fmla="*/ 1124461 h 1906707"/>
                <a:gd name="connsiteX1" fmla="*/ 3093763 w 3474689"/>
                <a:gd name="connsiteY1" fmla="*/ 1035787 h 1906707"/>
                <a:gd name="connsiteX2" fmla="*/ 2147706 w 3474689"/>
                <a:gd name="connsiteY2" fmla="*/ 757872 h 1906707"/>
                <a:gd name="connsiteX3" fmla="*/ 1671678 w 3474689"/>
                <a:gd name="connsiteY3" fmla="*/ 708968 h 1906707"/>
                <a:gd name="connsiteX4" fmla="*/ 1216595 w 3474689"/>
                <a:gd name="connsiteY4" fmla="*/ 645127 h 1906707"/>
                <a:gd name="connsiteX5" fmla="*/ 575671 w 3474689"/>
                <a:gd name="connsiteY5" fmla="*/ 163223 h 1906707"/>
                <a:gd name="connsiteX6" fmla="*/ 418581 w 3474689"/>
                <a:gd name="connsiteY6" fmla="*/ 50192 h 1906707"/>
                <a:gd name="connsiteX7" fmla="*/ 250924 w 3474689"/>
                <a:gd name="connsiteY7" fmla="*/ 14513 h 1906707"/>
                <a:gd name="connsiteX8" fmla="*/ 228837 w 3474689"/>
                <a:gd name="connsiteY8" fmla="*/ 106708 h 1906707"/>
                <a:gd name="connsiteX9" fmla="*/ 240833 w 3474689"/>
                <a:gd name="connsiteY9" fmla="*/ 233820 h 1906707"/>
                <a:gd name="connsiteX10" fmla="*/ 268157 w 3474689"/>
                <a:gd name="connsiteY10" fmla="*/ 487663 h 1906707"/>
                <a:gd name="connsiteX11" fmla="*/ 162478 w 3474689"/>
                <a:gd name="connsiteY11" fmla="*/ 1385536 h 1906707"/>
                <a:gd name="connsiteX12" fmla="*/ 45852 w 3474689"/>
                <a:gd name="connsiteY12" fmla="*/ 1554321 h 1906707"/>
                <a:gd name="connsiteX13" fmla="*/ 16528 w 3474689"/>
                <a:gd name="connsiteY13" fmla="*/ 1591712 h 1906707"/>
                <a:gd name="connsiteX14" fmla="*/ 4056 w 3474689"/>
                <a:gd name="connsiteY14" fmla="*/ 1607697 h 1906707"/>
                <a:gd name="connsiteX15" fmla="*/ 3199 w 3474689"/>
                <a:gd name="connsiteY15" fmla="*/ 1640711 h 1906707"/>
                <a:gd name="connsiteX16" fmla="*/ 101261 w 3474689"/>
                <a:gd name="connsiteY16" fmla="*/ 1756597 h 1906707"/>
                <a:gd name="connsiteX17" fmla="*/ 263111 w 3474689"/>
                <a:gd name="connsiteY17" fmla="*/ 1810733 h 1906707"/>
                <a:gd name="connsiteX18" fmla="*/ 498840 w 3474689"/>
                <a:gd name="connsiteY18" fmla="*/ 1850884 h 1906707"/>
                <a:gd name="connsiteX19" fmla="*/ 1469937 w 3474689"/>
                <a:gd name="connsiteY19" fmla="*/ 1869913 h 1906707"/>
                <a:gd name="connsiteX20" fmla="*/ 2358776 w 3474689"/>
                <a:gd name="connsiteY20" fmla="*/ 1570115 h 1906707"/>
                <a:gd name="connsiteX21" fmla="*/ 3198109 w 3474689"/>
                <a:gd name="connsiteY21" fmla="*/ 1472307 h 1906707"/>
                <a:gd name="connsiteX22" fmla="*/ 3380808 w 3474689"/>
                <a:gd name="connsiteY22" fmla="*/ 1385250 h 1906707"/>
                <a:gd name="connsiteX23" fmla="*/ 3474205 w 3474689"/>
                <a:gd name="connsiteY23" fmla="*/ 1236826 h 1906707"/>
                <a:gd name="connsiteX24" fmla="*/ 3326446 w 3474689"/>
                <a:gd name="connsiteY24" fmla="*/ 1124461 h 1906707"/>
                <a:gd name="connsiteX25" fmla="*/ 3428411 w 3474689"/>
                <a:gd name="connsiteY25" fmla="*/ 1298384 h 1906707"/>
                <a:gd name="connsiteX26" fmla="*/ 3272084 w 3474689"/>
                <a:gd name="connsiteY26" fmla="*/ 1413413 h 1906707"/>
                <a:gd name="connsiteX27" fmla="*/ 3087480 w 3474689"/>
                <a:gd name="connsiteY27" fmla="*/ 1472878 h 1906707"/>
                <a:gd name="connsiteX28" fmla="*/ 2684189 w 3474689"/>
                <a:gd name="connsiteY28" fmla="*/ 1512648 h 1906707"/>
                <a:gd name="connsiteX29" fmla="*/ 2280041 w 3474689"/>
                <a:gd name="connsiteY29" fmla="*/ 1557366 h 1906707"/>
                <a:gd name="connsiteX30" fmla="*/ 1861994 w 3474689"/>
                <a:gd name="connsiteY30" fmla="*/ 1708739 h 1906707"/>
                <a:gd name="connsiteX31" fmla="*/ 1431569 w 3474689"/>
                <a:gd name="connsiteY31" fmla="*/ 1848886 h 1906707"/>
                <a:gd name="connsiteX32" fmla="*/ 965062 w 3474689"/>
                <a:gd name="connsiteY32" fmla="*/ 1875050 h 1906707"/>
                <a:gd name="connsiteX33" fmla="*/ 493603 w 3474689"/>
                <a:gd name="connsiteY33" fmla="*/ 1821295 h 1906707"/>
                <a:gd name="connsiteX34" fmla="*/ 270537 w 3474689"/>
                <a:gd name="connsiteY34" fmla="*/ 1783237 h 1906707"/>
                <a:gd name="connsiteX35" fmla="*/ 113447 w 3474689"/>
                <a:gd name="connsiteY35" fmla="*/ 1730908 h 1906707"/>
                <a:gd name="connsiteX36" fmla="*/ 28334 w 3474689"/>
                <a:gd name="connsiteY36" fmla="*/ 1622159 h 1906707"/>
                <a:gd name="connsiteX37" fmla="*/ 65654 w 3474689"/>
                <a:gd name="connsiteY37" fmla="*/ 1574587 h 1906707"/>
                <a:gd name="connsiteX38" fmla="*/ 315188 w 3474689"/>
                <a:gd name="connsiteY38" fmla="*/ 822284 h 1906707"/>
                <a:gd name="connsiteX39" fmla="*/ 280724 w 3474689"/>
                <a:gd name="connsiteY39" fmla="*/ 337051 h 1906707"/>
                <a:gd name="connsiteX40" fmla="*/ 256446 w 3474689"/>
                <a:gd name="connsiteY40" fmla="*/ 93007 h 1906707"/>
                <a:gd name="connsiteX41" fmla="*/ 262539 w 3474689"/>
                <a:gd name="connsiteY41" fmla="*/ 43247 h 1906707"/>
                <a:gd name="connsiteX42" fmla="*/ 301669 w 3474689"/>
                <a:gd name="connsiteY42" fmla="*/ 29546 h 1906707"/>
                <a:gd name="connsiteX43" fmla="*/ 386402 w 3474689"/>
                <a:gd name="connsiteY43" fmla="*/ 64369 h 1906707"/>
                <a:gd name="connsiteX44" fmla="*/ 964585 w 3474689"/>
                <a:gd name="connsiteY44" fmla="*/ 547319 h 1906707"/>
                <a:gd name="connsiteX45" fmla="*/ 1333507 w 3474689"/>
                <a:gd name="connsiteY45" fmla="*/ 703640 h 1906707"/>
                <a:gd name="connsiteX46" fmla="*/ 1772215 w 3474689"/>
                <a:gd name="connsiteY46" fmla="*/ 742554 h 1906707"/>
                <a:gd name="connsiteX47" fmla="*/ 2686188 w 3474689"/>
                <a:gd name="connsiteY47" fmla="*/ 923327 h 1906707"/>
                <a:gd name="connsiteX48" fmla="*/ 3131846 w 3474689"/>
                <a:gd name="connsiteY48" fmla="*/ 1080029 h 1906707"/>
                <a:gd name="connsiteX49" fmla="*/ 3349200 w 3474689"/>
                <a:gd name="connsiteY49" fmla="*/ 1163280 h 1906707"/>
                <a:gd name="connsiteX50" fmla="*/ 3437456 w 3474689"/>
                <a:gd name="connsiteY50" fmla="*/ 1214087 h 1906707"/>
                <a:gd name="connsiteX51" fmla="*/ 3428411 w 3474689"/>
                <a:gd name="connsiteY51" fmla="*/ 1298384 h 1906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474689" h="1906707">
                  <a:moveTo>
                    <a:pt x="3326446" y="1124461"/>
                  </a:moveTo>
                  <a:cubicBezTo>
                    <a:pt x="3249044" y="1094586"/>
                    <a:pt x="3171547" y="1064806"/>
                    <a:pt x="3093763" y="1035787"/>
                  </a:cubicBezTo>
                  <a:cubicBezTo>
                    <a:pt x="2785773" y="920663"/>
                    <a:pt x="2472166" y="815529"/>
                    <a:pt x="2147706" y="757872"/>
                  </a:cubicBezTo>
                  <a:cubicBezTo>
                    <a:pt x="1989855" y="729804"/>
                    <a:pt x="1831433" y="717151"/>
                    <a:pt x="1671678" y="708968"/>
                  </a:cubicBezTo>
                  <a:cubicBezTo>
                    <a:pt x="1518682" y="701166"/>
                    <a:pt x="1363402" y="692318"/>
                    <a:pt x="1216595" y="645127"/>
                  </a:cubicBezTo>
                  <a:cubicBezTo>
                    <a:pt x="951638" y="559497"/>
                    <a:pt x="781410" y="335719"/>
                    <a:pt x="575671" y="163223"/>
                  </a:cubicBezTo>
                  <a:cubicBezTo>
                    <a:pt x="526545" y="121236"/>
                    <a:pt x="474001" y="83436"/>
                    <a:pt x="418581" y="50192"/>
                  </a:cubicBezTo>
                  <a:cubicBezTo>
                    <a:pt x="375168" y="24694"/>
                    <a:pt x="299860" y="-24495"/>
                    <a:pt x="250924" y="14513"/>
                  </a:cubicBezTo>
                  <a:cubicBezTo>
                    <a:pt x="222363" y="36967"/>
                    <a:pt x="226266" y="74644"/>
                    <a:pt x="228837" y="106708"/>
                  </a:cubicBezTo>
                  <a:cubicBezTo>
                    <a:pt x="232264" y="149142"/>
                    <a:pt x="236358" y="191481"/>
                    <a:pt x="240833" y="233820"/>
                  </a:cubicBezTo>
                  <a:cubicBezTo>
                    <a:pt x="249687" y="318403"/>
                    <a:pt x="259874" y="402986"/>
                    <a:pt x="268157" y="487663"/>
                  </a:cubicBezTo>
                  <a:cubicBezTo>
                    <a:pt x="298146" y="788509"/>
                    <a:pt x="306239" y="1109809"/>
                    <a:pt x="162478" y="1385536"/>
                  </a:cubicBezTo>
                  <a:cubicBezTo>
                    <a:pt x="130908" y="1446504"/>
                    <a:pt x="91722" y="1503219"/>
                    <a:pt x="45852" y="1554321"/>
                  </a:cubicBezTo>
                  <a:lnTo>
                    <a:pt x="16528" y="1591712"/>
                  </a:lnTo>
                  <a:cubicBezTo>
                    <a:pt x="12434" y="1597041"/>
                    <a:pt x="7864" y="1602178"/>
                    <a:pt x="4056" y="1607697"/>
                  </a:cubicBezTo>
                  <a:cubicBezTo>
                    <a:pt x="-2798" y="1617782"/>
                    <a:pt x="534" y="1629389"/>
                    <a:pt x="3199" y="1640711"/>
                  </a:cubicBezTo>
                  <a:cubicBezTo>
                    <a:pt x="15671" y="1692755"/>
                    <a:pt x="55943" y="1731288"/>
                    <a:pt x="101261" y="1756597"/>
                  </a:cubicBezTo>
                  <a:cubicBezTo>
                    <a:pt x="151949" y="1783227"/>
                    <a:pt x="206597" y="1801504"/>
                    <a:pt x="263111" y="1810733"/>
                  </a:cubicBezTo>
                  <a:cubicBezTo>
                    <a:pt x="341370" y="1825671"/>
                    <a:pt x="420200" y="1838325"/>
                    <a:pt x="498840" y="1850884"/>
                  </a:cubicBezTo>
                  <a:cubicBezTo>
                    <a:pt x="819111" y="1901976"/>
                    <a:pt x="1149570" y="1936514"/>
                    <a:pt x="1469937" y="1869913"/>
                  </a:cubicBezTo>
                  <a:cubicBezTo>
                    <a:pt x="1778498" y="1806357"/>
                    <a:pt x="2047549" y="1623396"/>
                    <a:pt x="2358776" y="1570115"/>
                  </a:cubicBezTo>
                  <a:cubicBezTo>
                    <a:pt x="2636110" y="1522543"/>
                    <a:pt x="2927725" y="1561457"/>
                    <a:pt x="3198109" y="1472307"/>
                  </a:cubicBezTo>
                  <a:cubicBezTo>
                    <a:pt x="3262725" y="1451832"/>
                    <a:pt x="3324209" y="1422537"/>
                    <a:pt x="3380808" y="1385250"/>
                  </a:cubicBezTo>
                  <a:cubicBezTo>
                    <a:pt x="3427745" y="1353567"/>
                    <a:pt x="3480298" y="1298289"/>
                    <a:pt x="3474205" y="1236826"/>
                  </a:cubicBezTo>
                  <a:cubicBezTo>
                    <a:pt x="3467160" y="1165087"/>
                    <a:pt x="3382237" y="1145963"/>
                    <a:pt x="3326446" y="1124461"/>
                  </a:cubicBezTo>
                  <a:close/>
                  <a:moveTo>
                    <a:pt x="3428411" y="1298384"/>
                  </a:moveTo>
                  <a:cubicBezTo>
                    <a:pt x="3393756" y="1353853"/>
                    <a:pt x="3329683" y="1386772"/>
                    <a:pt x="3272084" y="1413413"/>
                  </a:cubicBezTo>
                  <a:cubicBezTo>
                    <a:pt x="3212952" y="1440034"/>
                    <a:pt x="3151039" y="1459976"/>
                    <a:pt x="3087480" y="1472878"/>
                  </a:cubicBezTo>
                  <a:cubicBezTo>
                    <a:pt x="2955049" y="1501421"/>
                    <a:pt x="2819000" y="1506083"/>
                    <a:pt x="2684189" y="1512648"/>
                  </a:cubicBezTo>
                  <a:cubicBezTo>
                    <a:pt x="2549378" y="1519213"/>
                    <a:pt x="2412377" y="1526634"/>
                    <a:pt x="2280041" y="1557366"/>
                  </a:cubicBezTo>
                  <a:cubicBezTo>
                    <a:pt x="2135138" y="1590856"/>
                    <a:pt x="1998518" y="1651273"/>
                    <a:pt x="1861994" y="1708739"/>
                  </a:cubicBezTo>
                  <a:cubicBezTo>
                    <a:pt x="1722232" y="1767729"/>
                    <a:pt x="1581232" y="1821199"/>
                    <a:pt x="1431569" y="1848886"/>
                  </a:cubicBezTo>
                  <a:cubicBezTo>
                    <a:pt x="1278002" y="1877429"/>
                    <a:pt x="1121008" y="1882662"/>
                    <a:pt x="965062" y="1875050"/>
                  </a:cubicBezTo>
                  <a:cubicBezTo>
                    <a:pt x="807030" y="1865945"/>
                    <a:pt x="649626" y="1848001"/>
                    <a:pt x="493603" y="1821295"/>
                  </a:cubicBezTo>
                  <a:cubicBezTo>
                    <a:pt x="419153" y="1809306"/>
                    <a:pt x="344607" y="1797318"/>
                    <a:pt x="270537" y="1783237"/>
                  </a:cubicBezTo>
                  <a:cubicBezTo>
                    <a:pt x="216460" y="1772961"/>
                    <a:pt x="161526" y="1758309"/>
                    <a:pt x="113447" y="1730908"/>
                  </a:cubicBezTo>
                  <a:cubicBezTo>
                    <a:pt x="71462" y="1707122"/>
                    <a:pt x="35665" y="1671348"/>
                    <a:pt x="28334" y="1622159"/>
                  </a:cubicBezTo>
                  <a:lnTo>
                    <a:pt x="65654" y="1574587"/>
                  </a:lnTo>
                  <a:cubicBezTo>
                    <a:pt x="249687" y="1370788"/>
                    <a:pt x="312237" y="1090304"/>
                    <a:pt x="315188" y="822284"/>
                  </a:cubicBezTo>
                  <a:cubicBezTo>
                    <a:pt x="316711" y="659969"/>
                    <a:pt x="298527" y="498795"/>
                    <a:pt x="280724" y="337051"/>
                  </a:cubicBezTo>
                  <a:cubicBezTo>
                    <a:pt x="271774" y="255893"/>
                    <a:pt x="262349" y="174545"/>
                    <a:pt x="256446" y="93007"/>
                  </a:cubicBezTo>
                  <a:cubicBezTo>
                    <a:pt x="255304" y="77023"/>
                    <a:pt x="252924" y="57233"/>
                    <a:pt x="262539" y="43247"/>
                  </a:cubicBezTo>
                  <a:cubicBezTo>
                    <a:pt x="271984" y="31715"/>
                    <a:pt x="287084" y="26425"/>
                    <a:pt x="301669" y="29546"/>
                  </a:cubicBezTo>
                  <a:cubicBezTo>
                    <a:pt x="331944" y="32781"/>
                    <a:pt x="360316" y="49907"/>
                    <a:pt x="386402" y="64369"/>
                  </a:cubicBezTo>
                  <a:cubicBezTo>
                    <a:pt x="608326" y="188055"/>
                    <a:pt x="760560" y="400226"/>
                    <a:pt x="964585" y="547319"/>
                  </a:cubicBezTo>
                  <a:cubicBezTo>
                    <a:pt x="1074519" y="625984"/>
                    <a:pt x="1200496" y="679369"/>
                    <a:pt x="1333507" y="703640"/>
                  </a:cubicBezTo>
                  <a:cubicBezTo>
                    <a:pt x="1478029" y="731232"/>
                    <a:pt x="1625693" y="734086"/>
                    <a:pt x="1772215" y="742554"/>
                  </a:cubicBezTo>
                  <a:cubicBezTo>
                    <a:pt x="2084489" y="760441"/>
                    <a:pt x="2388766" y="828849"/>
                    <a:pt x="2686188" y="923327"/>
                  </a:cubicBezTo>
                  <a:cubicBezTo>
                    <a:pt x="2836328" y="970899"/>
                    <a:pt x="2984467" y="1024465"/>
                    <a:pt x="3131846" y="1080029"/>
                  </a:cubicBezTo>
                  <a:cubicBezTo>
                    <a:pt x="3204392" y="1107430"/>
                    <a:pt x="3276844" y="1135184"/>
                    <a:pt x="3349200" y="1163280"/>
                  </a:cubicBezTo>
                  <a:cubicBezTo>
                    <a:pt x="3379475" y="1174983"/>
                    <a:pt x="3418891" y="1185068"/>
                    <a:pt x="3437456" y="1214087"/>
                  </a:cubicBezTo>
                  <a:cubicBezTo>
                    <a:pt x="3454402" y="1241298"/>
                    <a:pt x="3444025" y="1273552"/>
                    <a:pt x="3428411" y="1298384"/>
                  </a:cubicBezTo>
                  <a:close/>
                </a:path>
              </a:pathLst>
            </a:custGeom>
            <a:grpFill/>
            <a:ln w="9512" cap="flat">
              <a:noFill/>
              <a:prstDash val="solid"/>
              <a:miter/>
            </a:ln>
          </p:spPr>
          <p:txBody>
            <a:bodyPr rtlCol="0" anchor="ctr"/>
            <a:lstStyle/>
            <a:p>
              <a:endParaRPr lang="en-US" sz="900">
                <a:latin typeface="Didact Gothic" panose="00000500000000000000" pitchFamily="2" charset="0"/>
              </a:endParaRPr>
            </a:p>
          </p:txBody>
        </p:sp>
        <p:sp>
          <p:nvSpPr>
            <p:cNvPr id="25" name="Freeform 24">
              <a:extLst>
                <a:ext uri="{FF2B5EF4-FFF2-40B4-BE49-F238E27FC236}">
                  <a16:creationId xmlns:a16="http://schemas.microsoft.com/office/drawing/2014/main" id="{E697A4E8-6940-1635-0271-7FE59E0B5900}"/>
                </a:ext>
              </a:extLst>
            </p:cNvPr>
            <p:cNvSpPr/>
            <p:nvPr/>
          </p:nvSpPr>
          <p:spPr>
            <a:xfrm>
              <a:off x="11345415" y="8378563"/>
              <a:ext cx="1857876" cy="902516"/>
            </a:xfrm>
            <a:custGeom>
              <a:avLst/>
              <a:gdLst>
                <a:gd name="connsiteX0" fmla="*/ 1792324 w 1857876"/>
                <a:gd name="connsiteY0" fmla="*/ 338547 h 902516"/>
                <a:gd name="connsiteX1" fmla="*/ 1544789 w 1857876"/>
                <a:gd name="connsiteY1" fmla="*/ 272897 h 902516"/>
                <a:gd name="connsiteX2" fmla="*/ 1280594 w 1857876"/>
                <a:gd name="connsiteY2" fmla="*/ 263383 h 902516"/>
                <a:gd name="connsiteX3" fmla="*/ 1012304 w 1857876"/>
                <a:gd name="connsiteY3" fmla="*/ 247684 h 902516"/>
                <a:gd name="connsiteX4" fmla="*/ 497337 w 1857876"/>
                <a:gd name="connsiteY4" fmla="*/ 90697 h 902516"/>
                <a:gd name="connsiteX5" fmla="*/ 257609 w 1857876"/>
                <a:gd name="connsiteY5" fmla="*/ 1262 h 902516"/>
                <a:gd name="connsiteX6" fmla="*/ 63200 w 1857876"/>
                <a:gd name="connsiteY6" fmla="*/ 68718 h 902516"/>
                <a:gd name="connsiteX7" fmla="*/ 3791 w 1857876"/>
                <a:gd name="connsiteY7" fmla="*/ 301536 h 902516"/>
                <a:gd name="connsiteX8" fmla="*/ 364 w 1857876"/>
                <a:gd name="connsiteY8" fmla="*/ 594388 h 902516"/>
                <a:gd name="connsiteX9" fmla="*/ 364 w 1857876"/>
                <a:gd name="connsiteY9" fmla="*/ 736152 h 902516"/>
                <a:gd name="connsiteX10" fmla="*/ 43873 w 1857876"/>
                <a:gd name="connsiteY10" fmla="*/ 853465 h 902516"/>
                <a:gd name="connsiteX11" fmla="*/ 149170 w 1857876"/>
                <a:gd name="connsiteY11" fmla="*/ 898658 h 902516"/>
                <a:gd name="connsiteX12" fmla="*/ 374998 w 1857876"/>
                <a:gd name="connsiteY12" fmla="*/ 878393 h 902516"/>
                <a:gd name="connsiteX13" fmla="*/ 450686 w 1857876"/>
                <a:gd name="connsiteY13" fmla="*/ 860601 h 902516"/>
                <a:gd name="connsiteX14" fmla="*/ 738969 w 1857876"/>
                <a:gd name="connsiteY14" fmla="*/ 803514 h 902516"/>
                <a:gd name="connsiteX15" fmla="*/ 1311631 w 1857876"/>
                <a:gd name="connsiteY15" fmla="*/ 690103 h 902516"/>
                <a:gd name="connsiteX16" fmla="*/ 1588965 w 1857876"/>
                <a:gd name="connsiteY16" fmla="*/ 627117 h 902516"/>
                <a:gd name="connsiteX17" fmla="*/ 1720729 w 1857876"/>
                <a:gd name="connsiteY17" fmla="*/ 585921 h 902516"/>
                <a:gd name="connsiteX18" fmla="*/ 1823170 w 1857876"/>
                <a:gd name="connsiteY18" fmla="*/ 523791 h 902516"/>
                <a:gd name="connsiteX19" fmla="*/ 1857349 w 1857876"/>
                <a:gd name="connsiteY19" fmla="*/ 422939 h 902516"/>
                <a:gd name="connsiteX20" fmla="*/ 1792324 w 1857876"/>
                <a:gd name="connsiteY20" fmla="*/ 338547 h 902516"/>
                <a:gd name="connsiteX21" fmla="*/ 1784517 w 1857876"/>
                <a:gd name="connsiteY21" fmla="*/ 520937 h 902516"/>
                <a:gd name="connsiteX22" fmla="*/ 1677601 w 1857876"/>
                <a:gd name="connsiteY22" fmla="*/ 570888 h 902516"/>
                <a:gd name="connsiteX23" fmla="*/ 1413786 w 1857876"/>
                <a:gd name="connsiteY23" fmla="*/ 640152 h 902516"/>
                <a:gd name="connsiteX24" fmla="*/ 863498 w 1857876"/>
                <a:gd name="connsiteY24" fmla="*/ 750044 h 902516"/>
                <a:gd name="connsiteX25" fmla="*/ 586830 w 1857876"/>
                <a:gd name="connsiteY25" fmla="*/ 804751 h 902516"/>
                <a:gd name="connsiteX26" fmla="*/ 447354 w 1857876"/>
                <a:gd name="connsiteY26" fmla="*/ 832343 h 902516"/>
                <a:gd name="connsiteX27" fmla="*/ 395848 w 1857876"/>
                <a:gd name="connsiteY27" fmla="*/ 843094 h 902516"/>
                <a:gd name="connsiteX28" fmla="*/ 221907 w 1857876"/>
                <a:gd name="connsiteY28" fmla="*/ 873635 h 902516"/>
                <a:gd name="connsiteX29" fmla="*/ 38351 w 1857876"/>
                <a:gd name="connsiteY29" fmla="*/ 796854 h 902516"/>
                <a:gd name="connsiteX30" fmla="*/ 28830 w 1857876"/>
                <a:gd name="connsiteY30" fmla="*/ 736343 h 902516"/>
                <a:gd name="connsiteX31" fmla="*/ 28830 w 1857876"/>
                <a:gd name="connsiteY31" fmla="*/ 455098 h 902516"/>
                <a:gd name="connsiteX32" fmla="*/ 31972 w 1857876"/>
                <a:gd name="connsiteY32" fmla="*/ 313524 h 902516"/>
                <a:gd name="connsiteX33" fmla="*/ 42540 w 1857876"/>
                <a:gd name="connsiteY33" fmla="*/ 189837 h 902516"/>
                <a:gd name="connsiteX34" fmla="*/ 85858 w 1857876"/>
                <a:gd name="connsiteY34" fmla="*/ 86225 h 902516"/>
                <a:gd name="connsiteX35" fmla="*/ 171544 w 1857876"/>
                <a:gd name="connsiteY35" fmla="*/ 35799 h 902516"/>
                <a:gd name="connsiteX36" fmla="*/ 392516 w 1857876"/>
                <a:gd name="connsiteY36" fmla="*/ 71002 h 902516"/>
                <a:gd name="connsiteX37" fmla="*/ 506286 w 1857876"/>
                <a:gd name="connsiteY37" fmla="*/ 126661 h 902516"/>
                <a:gd name="connsiteX38" fmla="*/ 625770 w 1857876"/>
                <a:gd name="connsiteY38" fmla="*/ 177944 h 902516"/>
                <a:gd name="connsiteX39" fmla="*/ 1129883 w 1857876"/>
                <a:gd name="connsiteY39" fmla="*/ 287740 h 902516"/>
                <a:gd name="connsiteX40" fmla="*/ 1388652 w 1857876"/>
                <a:gd name="connsiteY40" fmla="*/ 292782 h 902516"/>
                <a:gd name="connsiteX41" fmla="*/ 1641137 w 1857876"/>
                <a:gd name="connsiteY41" fmla="*/ 316758 h 902516"/>
                <a:gd name="connsiteX42" fmla="*/ 1759573 w 1857876"/>
                <a:gd name="connsiteY42" fmla="*/ 354055 h 902516"/>
                <a:gd name="connsiteX43" fmla="*/ 1829644 w 1857876"/>
                <a:gd name="connsiteY43" fmla="*/ 427981 h 902516"/>
                <a:gd name="connsiteX44" fmla="*/ 1784517 w 1857876"/>
                <a:gd name="connsiteY44" fmla="*/ 520937 h 90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857876" h="902516">
                  <a:moveTo>
                    <a:pt x="1792324" y="338547"/>
                  </a:moveTo>
                  <a:cubicBezTo>
                    <a:pt x="1717302" y="298300"/>
                    <a:pt x="1628475" y="281460"/>
                    <a:pt x="1544789" y="272897"/>
                  </a:cubicBezTo>
                  <a:cubicBezTo>
                    <a:pt x="1457010" y="263383"/>
                    <a:pt x="1368659" y="264144"/>
                    <a:pt x="1280594" y="263383"/>
                  </a:cubicBezTo>
                  <a:cubicBezTo>
                    <a:pt x="1190920" y="263858"/>
                    <a:pt x="1101312" y="258616"/>
                    <a:pt x="1012304" y="247684"/>
                  </a:cubicBezTo>
                  <a:cubicBezTo>
                    <a:pt x="833289" y="223518"/>
                    <a:pt x="659368" y="170503"/>
                    <a:pt x="497337" y="90697"/>
                  </a:cubicBezTo>
                  <a:cubicBezTo>
                    <a:pt x="421173" y="52639"/>
                    <a:pt x="343961" y="9444"/>
                    <a:pt x="257609" y="1262"/>
                  </a:cubicBezTo>
                  <a:cubicBezTo>
                    <a:pt x="188014" y="-5303"/>
                    <a:pt x="109850" y="13250"/>
                    <a:pt x="63200" y="68718"/>
                  </a:cubicBezTo>
                  <a:cubicBezTo>
                    <a:pt x="9694" y="132370"/>
                    <a:pt x="7695" y="222471"/>
                    <a:pt x="3791" y="301536"/>
                  </a:cubicBezTo>
                  <a:cubicBezTo>
                    <a:pt x="-1064" y="399058"/>
                    <a:pt x="-17" y="496771"/>
                    <a:pt x="364" y="594388"/>
                  </a:cubicBezTo>
                  <a:cubicBezTo>
                    <a:pt x="364" y="641960"/>
                    <a:pt x="364" y="688866"/>
                    <a:pt x="364" y="736152"/>
                  </a:cubicBezTo>
                  <a:cubicBezTo>
                    <a:pt x="-112" y="779252"/>
                    <a:pt x="11598" y="823114"/>
                    <a:pt x="43873" y="853465"/>
                  </a:cubicBezTo>
                  <a:cubicBezTo>
                    <a:pt x="72434" y="880390"/>
                    <a:pt x="110517" y="893235"/>
                    <a:pt x="149170" y="898658"/>
                  </a:cubicBezTo>
                  <a:cubicBezTo>
                    <a:pt x="224192" y="909124"/>
                    <a:pt x="302166" y="896946"/>
                    <a:pt x="374998" y="878393"/>
                  </a:cubicBezTo>
                  <a:cubicBezTo>
                    <a:pt x="400418" y="871923"/>
                    <a:pt x="424790" y="865738"/>
                    <a:pt x="450686" y="860601"/>
                  </a:cubicBezTo>
                  <a:lnTo>
                    <a:pt x="738969" y="803514"/>
                  </a:lnTo>
                  <a:cubicBezTo>
                    <a:pt x="929885" y="765457"/>
                    <a:pt x="1120772" y="727656"/>
                    <a:pt x="1311631" y="690103"/>
                  </a:cubicBezTo>
                  <a:cubicBezTo>
                    <a:pt x="1404647" y="671074"/>
                    <a:pt x="1497472" y="652045"/>
                    <a:pt x="1588965" y="627117"/>
                  </a:cubicBezTo>
                  <a:cubicBezTo>
                    <a:pt x="1633330" y="614939"/>
                    <a:pt x="1677696" y="602000"/>
                    <a:pt x="1720729" y="585921"/>
                  </a:cubicBezTo>
                  <a:cubicBezTo>
                    <a:pt x="1758145" y="572029"/>
                    <a:pt x="1796132" y="554047"/>
                    <a:pt x="1823170" y="523791"/>
                  </a:cubicBezTo>
                  <a:cubicBezTo>
                    <a:pt x="1848248" y="496476"/>
                    <a:pt x="1860662" y="459864"/>
                    <a:pt x="1857349" y="422939"/>
                  </a:cubicBezTo>
                  <a:cubicBezTo>
                    <a:pt x="1852874" y="384120"/>
                    <a:pt x="1825550" y="356338"/>
                    <a:pt x="1792324" y="338547"/>
                  </a:cubicBezTo>
                  <a:close/>
                  <a:moveTo>
                    <a:pt x="1784517" y="520937"/>
                  </a:moveTo>
                  <a:cubicBezTo>
                    <a:pt x="1753575" y="545674"/>
                    <a:pt x="1714731" y="558995"/>
                    <a:pt x="1677601" y="570888"/>
                  </a:cubicBezTo>
                  <a:cubicBezTo>
                    <a:pt x="1590954" y="598622"/>
                    <a:pt x="1502889" y="621742"/>
                    <a:pt x="1413786" y="640152"/>
                  </a:cubicBezTo>
                  <a:cubicBezTo>
                    <a:pt x="1230991" y="679542"/>
                    <a:pt x="1046959" y="713699"/>
                    <a:pt x="863498" y="750044"/>
                  </a:cubicBezTo>
                  <a:lnTo>
                    <a:pt x="586830" y="804751"/>
                  </a:lnTo>
                  <a:lnTo>
                    <a:pt x="447354" y="832343"/>
                  </a:lnTo>
                  <a:cubicBezTo>
                    <a:pt x="430217" y="835768"/>
                    <a:pt x="412604" y="838052"/>
                    <a:pt x="395848" y="843094"/>
                  </a:cubicBezTo>
                  <a:cubicBezTo>
                    <a:pt x="339401" y="860601"/>
                    <a:pt x="280944" y="870857"/>
                    <a:pt x="221907" y="873635"/>
                  </a:cubicBezTo>
                  <a:cubicBezTo>
                    <a:pt x="155263" y="876204"/>
                    <a:pt x="67103" y="867070"/>
                    <a:pt x="38351" y="796854"/>
                  </a:cubicBezTo>
                  <a:cubicBezTo>
                    <a:pt x="31163" y="777521"/>
                    <a:pt x="27926" y="756951"/>
                    <a:pt x="28830" y="736343"/>
                  </a:cubicBezTo>
                  <a:cubicBezTo>
                    <a:pt x="30258" y="642626"/>
                    <a:pt x="28830" y="548814"/>
                    <a:pt x="28830" y="455098"/>
                  </a:cubicBezTo>
                  <a:cubicBezTo>
                    <a:pt x="28830" y="407526"/>
                    <a:pt x="29878" y="360715"/>
                    <a:pt x="31972" y="313524"/>
                  </a:cubicBezTo>
                  <a:cubicBezTo>
                    <a:pt x="32858" y="272107"/>
                    <a:pt x="36390" y="230796"/>
                    <a:pt x="42540" y="189837"/>
                  </a:cubicBezTo>
                  <a:cubicBezTo>
                    <a:pt x="49014" y="152826"/>
                    <a:pt x="60629" y="114959"/>
                    <a:pt x="85858" y="86225"/>
                  </a:cubicBezTo>
                  <a:cubicBezTo>
                    <a:pt x="108670" y="61155"/>
                    <a:pt x="138545" y="43582"/>
                    <a:pt x="171544" y="35799"/>
                  </a:cubicBezTo>
                  <a:cubicBezTo>
                    <a:pt x="247137" y="16770"/>
                    <a:pt x="323872" y="39414"/>
                    <a:pt x="392516" y="71002"/>
                  </a:cubicBezTo>
                  <a:cubicBezTo>
                    <a:pt x="430598" y="88508"/>
                    <a:pt x="468204" y="109060"/>
                    <a:pt x="506286" y="126661"/>
                  </a:cubicBezTo>
                  <a:cubicBezTo>
                    <a:pt x="544369" y="144263"/>
                    <a:pt x="585402" y="162340"/>
                    <a:pt x="625770" y="177944"/>
                  </a:cubicBezTo>
                  <a:cubicBezTo>
                    <a:pt x="787229" y="240006"/>
                    <a:pt x="957228" y="277036"/>
                    <a:pt x="1129883" y="287740"/>
                  </a:cubicBezTo>
                  <a:cubicBezTo>
                    <a:pt x="1216044" y="293068"/>
                    <a:pt x="1302396" y="291355"/>
                    <a:pt x="1388652" y="292782"/>
                  </a:cubicBezTo>
                  <a:cubicBezTo>
                    <a:pt x="1473194" y="294209"/>
                    <a:pt x="1558308" y="298491"/>
                    <a:pt x="1641137" y="316758"/>
                  </a:cubicBezTo>
                  <a:cubicBezTo>
                    <a:pt x="1681752" y="325255"/>
                    <a:pt x="1721424" y="337747"/>
                    <a:pt x="1759573" y="354055"/>
                  </a:cubicBezTo>
                  <a:cubicBezTo>
                    <a:pt x="1791752" y="368231"/>
                    <a:pt x="1826217" y="389544"/>
                    <a:pt x="1829644" y="427981"/>
                  </a:cubicBezTo>
                  <a:cubicBezTo>
                    <a:pt x="1833072" y="464707"/>
                    <a:pt x="1812126" y="498959"/>
                    <a:pt x="1784517" y="520937"/>
                  </a:cubicBezTo>
                  <a:close/>
                </a:path>
              </a:pathLst>
            </a:custGeom>
            <a:grpFill/>
            <a:ln w="9512" cap="flat">
              <a:noFill/>
              <a:prstDash val="solid"/>
              <a:miter/>
            </a:ln>
          </p:spPr>
          <p:txBody>
            <a:bodyPr rtlCol="0" anchor="ctr"/>
            <a:lstStyle/>
            <a:p>
              <a:endParaRPr lang="en-US" sz="900">
                <a:latin typeface="Didact Gothic" panose="00000500000000000000" pitchFamily="2" charset="0"/>
              </a:endParaRPr>
            </a:p>
          </p:txBody>
        </p:sp>
      </p:grpSp>
      <p:grpSp>
        <p:nvGrpSpPr>
          <p:cNvPr id="26" name="Group 25">
            <a:extLst>
              <a:ext uri="{FF2B5EF4-FFF2-40B4-BE49-F238E27FC236}">
                <a16:creationId xmlns:a16="http://schemas.microsoft.com/office/drawing/2014/main" id="{D2F74D99-9E37-B363-8FD4-24C9C14DCB21}"/>
              </a:ext>
            </a:extLst>
          </p:cNvPr>
          <p:cNvGrpSpPr/>
          <p:nvPr/>
        </p:nvGrpSpPr>
        <p:grpSpPr>
          <a:xfrm rot="3645143">
            <a:off x="11370163" y="1851466"/>
            <a:ext cx="3404911" cy="4266245"/>
            <a:chOff x="8785295" y="2590340"/>
            <a:chExt cx="6809822" cy="8532490"/>
          </a:xfrm>
          <a:solidFill>
            <a:schemeClr val="accent1"/>
          </a:solidFill>
        </p:grpSpPr>
        <p:sp>
          <p:nvSpPr>
            <p:cNvPr id="27" name="Freeform 26">
              <a:extLst>
                <a:ext uri="{FF2B5EF4-FFF2-40B4-BE49-F238E27FC236}">
                  <a16:creationId xmlns:a16="http://schemas.microsoft.com/office/drawing/2014/main" id="{5B29CE8B-B1E4-2214-291E-2675B5D1148C}"/>
                </a:ext>
              </a:extLst>
            </p:cNvPr>
            <p:cNvSpPr/>
            <p:nvPr/>
          </p:nvSpPr>
          <p:spPr>
            <a:xfrm>
              <a:off x="8785295" y="2590340"/>
              <a:ext cx="6809822" cy="8532490"/>
            </a:xfrm>
            <a:custGeom>
              <a:avLst/>
              <a:gdLst>
                <a:gd name="connsiteX0" fmla="*/ 6791897 w 6809822"/>
                <a:gd name="connsiteY0" fmla="*/ 6364915 h 8532490"/>
                <a:gd name="connsiteX1" fmla="*/ 6658609 w 6809822"/>
                <a:gd name="connsiteY1" fmla="*/ 5778639 h 8532490"/>
                <a:gd name="connsiteX2" fmla="*/ 6468198 w 6809822"/>
                <a:gd name="connsiteY2" fmla="*/ 5273615 h 8532490"/>
                <a:gd name="connsiteX3" fmla="*/ 5787287 w 6809822"/>
                <a:gd name="connsiteY3" fmla="*/ 4530542 h 8532490"/>
                <a:gd name="connsiteX4" fmla="*/ 4523243 w 6809822"/>
                <a:gd name="connsiteY4" fmla="*/ 4399053 h 8532490"/>
                <a:gd name="connsiteX5" fmla="*/ 3328508 w 6809822"/>
                <a:gd name="connsiteY5" fmla="*/ 4116191 h 8532490"/>
                <a:gd name="connsiteX6" fmla="*/ 2238975 w 6809822"/>
                <a:gd name="connsiteY6" fmla="*/ 2182964 h 8532490"/>
                <a:gd name="connsiteX7" fmla="*/ 1815976 w 6809822"/>
                <a:gd name="connsiteY7" fmla="*/ 841912 h 8532490"/>
                <a:gd name="connsiteX8" fmla="*/ 1139160 w 6809822"/>
                <a:gd name="connsiteY8" fmla="*/ 3980 h 8532490"/>
                <a:gd name="connsiteX9" fmla="*/ 277644 w 6809822"/>
                <a:gd name="connsiteY9" fmla="*/ 502153 h 8532490"/>
                <a:gd name="connsiteX10" fmla="*/ 8498 w 6809822"/>
                <a:gd name="connsiteY10" fmla="*/ 1566717 h 8532490"/>
                <a:gd name="connsiteX11" fmla="*/ 596 w 6809822"/>
                <a:gd name="connsiteY11" fmla="*/ 2177445 h 8532490"/>
                <a:gd name="connsiteX12" fmla="*/ 2881 w 6809822"/>
                <a:gd name="connsiteY12" fmla="*/ 2931460 h 8532490"/>
                <a:gd name="connsiteX13" fmla="*/ 7356 w 6809822"/>
                <a:gd name="connsiteY13" fmla="*/ 4431022 h 8532490"/>
                <a:gd name="connsiteX14" fmla="*/ 9450 w 6809822"/>
                <a:gd name="connsiteY14" fmla="*/ 5159824 h 8532490"/>
                <a:gd name="connsiteX15" fmla="*/ 127791 w 6809822"/>
                <a:gd name="connsiteY15" fmla="*/ 6292035 h 8532490"/>
                <a:gd name="connsiteX16" fmla="*/ 506328 w 6809822"/>
                <a:gd name="connsiteY16" fmla="*/ 7588465 h 8532490"/>
                <a:gd name="connsiteX17" fmla="*/ 1312624 w 6809822"/>
                <a:gd name="connsiteY17" fmla="*/ 8395950 h 8532490"/>
                <a:gd name="connsiteX18" fmla="*/ 2620749 w 6809822"/>
                <a:gd name="connsiteY18" fmla="*/ 8502130 h 8532490"/>
                <a:gd name="connsiteX19" fmla="*/ 5269845 w 6809822"/>
                <a:gd name="connsiteY19" fmla="*/ 7984548 h 8532490"/>
                <a:gd name="connsiteX20" fmla="*/ 5888015 w 6809822"/>
                <a:gd name="connsiteY20" fmla="*/ 7728611 h 8532490"/>
                <a:gd name="connsiteX21" fmla="*/ 6405933 w 6809822"/>
                <a:gd name="connsiteY21" fmla="*/ 7427005 h 8532490"/>
                <a:gd name="connsiteX22" fmla="*/ 6749911 w 6809822"/>
                <a:gd name="connsiteY22" fmla="*/ 6978497 h 8532490"/>
                <a:gd name="connsiteX23" fmla="*/ 6791897 w 6809822"/>
                <a:gd name="connsiteY23" fmla="*/ 6364915 h 8532490"/>
                <a:gd name="connsiteX24" fmla="*/ 6734012 w 6809822"/>
                <a:gd name="connsiteY24" fmla="*/ 6936444 h 8532490"/>
                <a:gd name="connsiteX25" fmla="*/ 5859929 w 6809822"/>
                <a:gd name="connsiteY25" fmla="*/ 7709773 h 8532490"/>
                <a:gd name="connsiteX26" fmla="*/ 3302326 w 6809822"/>
                <a:gd name="connsiteY26" fmla="*/ 8404323 h 8532490"/>
                <a:gd name="connsiteX27" fmla="*/ 2635887 w 6809822"/>
                <a:gd name="connsiteY27" fmla="*/ 8471970 h 8532490"/>
                <a:gd name="connsiteX28" fmla="*/ 1975636 w 6809822"/>
                <a:gd name="connsiteY28" fmla="*/ 8501369 h 8532490"/>
                <a:gd name="connsiteX29" fmla="*/ 1315195 w 6809822"/>
                <a:gd name="connsiteY29" fmla="*/ 8365504 h 8532490"/>
                <a:gd name="connsiteX30" fmla="*/ 858208 w 6809822"/>
                <a:gd name="connsiteY30" fmla="*/ 8033642 h 8532490"/>
                <a:gd name="connsiteX31" fmla="*/ 286118 w 6809822"/>
                <a:gd name="connsiteY31" fmla="*/ 6917415 h 8532490"/>
                <a:gd name="connsiteX32" fmla="*/ 57053 w 6809822"/>
                <a:gd name="connsiteY32" fmla="*/ 5519467 h 8532490"/>
                <a:gd name="connsiteX33" fmla="*/ 38012 w 6809822"/>
                <a:gd name="connsiteY33" fmla="*/ 5159824 h 8532490"/>
                <a:gd name="connsiteX34" fmla="*/ 29348 w 6809822"/>
                <a:gd name="connsiteY34" fmla="*/ 2227776 h 8532490"/>
                <a:gd name="connsiteX35" fmla="*/ 98753 w 6809822"/>
                <a:gd name="connsiteY35" fmla="*/ 1054558 h 8532490"/>
                <a:gd name="connsiteX36" fmla="*/ 661799 w 6809822"/>
                <a:gd name="connsiteY36" fmla="*/ 148503 h 8532490"/>
                <a:gd name="connsiteX37" fmla="*/ 1186382 w 6809822"/>
                <a:gd name="connsiteY37" fmla="*/ 39659 h 8532490"/>
                <a:gd name="connsiteX38" fmla="*/ 1599860 w 6809822"/>
                <a:gd name="connsiteY38" fmla="*/ 388837 h 8532490"/>
                <a:gd name="connsiteX39" fmla="*/ 1848727 w 6809822"/>
                <a:gd name="connsiteY39" fmla="*/ 1016310 h 8532490"/>
                <a:gd name="connsiteX40" fmla="*/ 2065891 w 6809822"/>
                <a:gd name="connsiteY40" fmla="*/ 1674991 h 8532490"/>
                <a:gd name="connsiteX41" fmla="*/ 2393494 w 6809822"/>
                <a:gd name="connsiteY41" fmla="*/ 2829371 h 8532490"/>
                <a:gd name="connsiteX42" fmla="*/ 2878376 w 6809822"/>
                <a:gd name="connsiteY42" fmla="*/ 3776718 h 8532490"/>
                <a:gd name="connsiteX43" fmla="*/ 3824148 w 6809822"/>
                <a:gd name="connsiteY43" fmla="*/ 4339493 h 8532490"/>
                <a:gd name="connsiteX44" fmla="*/ 5027071 w 6809822"/>
                <a:gd name="connsiteY44" fmla="*/ 4428548 h 8532490"/>
                <a:gd name="connsiteX45" fmla="*/ 5688369 w 6809822"/>
                <a:gd name="connsiteY45" fmla="*/ 4519696 h 8532490"/>
                <a:gd name="connsiteX46" fmla="*/ 6116794 w 6809822"/>
                <a:gd name="connsiteY46" fmla="*/ 4805127 h 8532490"/>
                <a:gd name="connsiteX47" fmla="*/ 6612529 w 6809822"/>
                <a:gd name="connsiteY47" fmla="*/ 5728022 h 8532490"/>
                <a:gd name="connsiteX48" fmla="*/ 6751435 w 6809822"/>
                <a:gd name="connsiteY48" fmla="*/ 6292225 h 8532490"/>
                <a:gd name="connsiteX49" fmla="*/ 6734012 w 6809822"/>
                <a:gd name="connsiteY49" fmla="*/ 6936444 h 853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6809822" h="8532490">
                  <a:moveTo>
                    <a:pt x="6791897" y="6364915"/>
                  </a:moveTo>
                  <a:cubicBezTo>
                    <a:pt x="6764478" y="6166635"/>
                    <a:pt x="6714971" y="5970448"/>
                    <a:pt x="6658609" y="5778639"/>
                  </a:cubicBezTo>
                  <a:cubicBezTo>
                    <a:pt x="6608779" y="5605477"/>
                    <a:pt x="6545095" y="5436587"/>
                    <a:pt x="6468198" y="5273615"/>
                  </a:cubicBezTo>
                  <a:cubicBezTo>
                    <a:pt x="6320344" y="4966396"/>
                    <a:pt x="6102132" y="4679347"/>
                    <a:pt x="5787287" y="4530542"/>
                  </a:cubicBezTo>
                  <a:cubicBezTo>
                    <a:pt x="5394469" y="4344821"/>
                    <a:pt x="4943100" y="4413420"/>
                    <a:pt x="4523243" y="4399053"/>
                  </a:cubicBezTo>
                  <a:cubicBezTo>
                    <a:pt x="4113383" y="4384877"/>
                    <a:pt x="3689527" y="4322463"/>
                    <a:pt x="3328508" y="4116191"/>
                  </a:cubicBezTo>
                  <a:cubicBezTo>
                    <a:pt x="2636934" y="3720868"/>
                    <a:pt x="2429672" y="2898350"/>
                    <a:pt x="2238975" y="2182964"/>
                  </a:cubicBezTo>
                  <a:cubicBezTo>
                    <a:pt x="2118064" y="1729698"/>
                    <a:pt x="1979444" y="1281856"/>
                    <a:pt x="1815976" y="841912"/>
                  </a:cubicBezTo>
                  <a:cubicBezTo>
                    <a:pt x="1690210" y="504722"/>
                    <a:pt x="1561301" y="48983"/>
                    <a:pt x="1139160" y="3980"/>
                  </a:cubicBezTo>
                  <a:cubicBezTo>
                    <a:pt x="779092" y="-34363"/>
                    <a:pt x="456916" y="209776"/>
                    <a:pt x="277644" y="502153"/>
                  </a:cubicBezTo>
                  <a:cubicBezTo>
                    <a:pt x="83520" y="819743"/>
                    <a:pt x="27254" y="1201270"/>
                    <a:pt x="8498" y="1566717"/>
                  </a:cubicBezTo>
                  <a:cubicBezTo>
                    <a:pt x="-2070" y="1770135"/>
                    <a:pt x="-70" y="1973837"/>
                    <a:pt x="596" y="2177445"/>
                  </a:cubicBezTo>
                  <a:lnTo>
                    <a:pt x="2881" y="2931460"/>
                  </a:lnTo>
                  <a:cubicBezTo>
                    <a:pt x="4404" y="3431346"/>
                    <a:pt x="5896" y="3931203"/>
                    <a:pt x="7356" y="4431022"/>
                  </a:cubicBezTo>
                  <a:cubicBezTo>
                    <a:pt x="8117" y="4674143"/>
                    <a:pt x="8815" y="4917083"/>
                    <a:pt x="9450" y="5159824"/>
                  </a:cubicBezTo>
                  <a:cubicBezTo>
                    <a:pt x="17447" y="5539067"/>
                    <a:pt x="65431" y="5917644"/>
                    <a:pt x="127791" y="6292035"/>
                  </a:cubicBezTo>
                  <a:cubicBezTo>
                    <a:pt x="201765" y="6735595"/>
                    <a:pt x="296114" y="7186387"/>
                    <a:pt x="506328" y="7588465"/>
                  </a:cubicBezTo>
                  <a:cubicBezTo>
                    <a:pt x="684553" y="7929079"/>
                    <a:pt x="957222" y="8236013"/>
                    <a:pt x="1312624" y="8395950"/>
                  </a:cubicBezTo>
                  <a:cubicBezTo>
                    <a:pt x="1721247" y="8579767"/>
                    <a:pt x="2186707" y="8536096"/>
                    <a:pt x="2620749" y="8502130"/>
                  </a:cubicBezTo>
                  <a:cubicBezTo>
                    <a:pt x="3518823" y="8431819"/>
                    <a:pt x="4419183" y="8289198"/>
                    <a:pt x="5269845" y="7984548"/>
                  </a:cubicBezTo>
                  <a:cubicBezTo>
                    <a:pt x="5479869" y="7909289"/>
                    <a:pt x="5686464" y="7824326"/>
                    <a:pt x="5888015" y="7728611"/>
                  </a:cubicBezTo>
                  <a:cubicBezTo>
                    <a:pt x="6068429" y="7642982"/>
                    <a:pt x="6247987" y="7550502"/>
                    <a:pt x="6405933" y="7427005"/>
                  </a:cubicBezTo>
                  <a:cubicBezTo>
                    <a:pt x="6556929" y="7308932"/>
                    <a:pt x="6683743" y="7160603"/>
                    <a:pt x="6749911" y="6978497"/>
                  </a:cubicBezTo>
                  <a:cubicBezTo>
                    <a:pt x="6821315" y="6782121"/>
                    <a:pt x="6819982" y="6568903"/>
                    <a:pt x="6791897" y="6364915"/>
                  </a:cubicBezTo>
                  <a:close/>
                  <a:moveTo>
                    <a:pt x="6734012" y="6936444"/>
                  </a:moveTo>
                  <a:cubicBezTo>
                    <a:pt x="6607198" y="7332908"/>
                    <a:pt x="6212190" y="7543556"/>
                    <a:pt x="5859929" y="7709773"/>
                  </a:cubicBezTo>
                  <a:cubicBezTo>
                    <a:pt x="5056299" y="8089016"/>
                    <a:pt x="4180883" y="8293194"/>
                    <a:pt x="3302326" y="8404323"/>
                  </a:cubicBezTo>
                  <a:cubicBezTo>
                    <a:pt x="3080783" y="8432294"/>
                    <a:pt x="2858573" y="8454368"/>
                    <a:pt x="2635887" y="8471970"/>
                  </a:cubicBezTo>
                  <a:cubicBezTo>
                    <a:pt x="2416914" y="8489381"/>
                    <a:pt x="2195847" y="8507078"/>
                    <a:pt x="1975636" y="8501369"/>
                  </a:cubicBezTo>
                  <a:cubicBezTo>
                    <a:pt x="1749713" y="8495375"/>
                    <a:pt x="1521791" y="8461028"/>
                    <a:pt x="1315195" y="8365504"/>
                  </a:cubicBezTo>
                  <a:cubicBezTo>
                    <a:pt x="1142873" y="8285869"/>
                    <a:pt x="989211" y="8170269"/>
                    <a:pt x="858208" y="8033642"/>
                  </a:cubicBezTo>
                  <a:cubicBezTo>
                    <a:pt x="562214" y="7726137"/>
                    <a:pt x="393129" y="7325296"/>
                    <a:pt x="286118" y="6917415"/>
                  </a:cubicBezTo>
                  <a:cubicBezTo>
                    <a:pt x="166539" y="6461486"/>
                    <a:pt x="99610" y="5988335"/>
                    <a:pt x="57053" y="5519467"/>
                  </a:cubicBezTo>
                  <a:cubicBezTo>
                    <a:pt x="46199" y="5399205"/>
                    <a:pt x="40297" y="5280371"/>
                    <a:pt x="38012" y="5159824"/>
                  </a:cubicBezTo>
                  <a:lnTo>
                    <a:pt x="29348" y="2227776"/>
                  </a:lnTo>
                  <a:cubicBezTo>
                    <a:pt x="28491" y="1836735"/>
                    <a:pt x="17543" y="1439415"/>
                    <a:pt x="98753" y="1054558"/>
                  </a:cubicBezTo>
                  <a:cubicBezTo>
                    <a:pt x="173013" y="703097"/>
                    <a:pt x="340670" y="338030"/>
                    <a:pt x="661799" y="148503"/>
                  </a:cubicBezTo>
                  <a:cubicBezTo>
                    <a:pt x="816794" y="57546"/>
                    <a:pt x="1006729" y="4456"/>
                    <a:pt x="1186382" y="39659"/>
                  </a:cubicBezTo>
                  <a:cubicBezTo>
                    <a:pt x="1380411" y="77716"/>
                    <a:pt x="1512080" y="219005"/>
                    <a:pt x="1599860" y="388837"/>
                  </a:cubicBezTo>
                  <a:cubicBezTo>
                    <a:pt x="1702491" y="587497"/>
                    <a:pt x="1773610" y="806137"/>
                    <a:pt x="1848727" y="1016310"/>
                  </a:cubicBezTo>
                  <a:cubicBezTo>
                    <a:pt x="1926539" y="1233999"/>
                    <a:pt x="1998933" y="1453563"/>
                    <a:pt x="2065891" y="1674991"/>
                  </a:cubicBezTo>
                  <a:cubicBezTo>
                    <a:pt x="2181566" y="2057945"/>
                    <a:pt x="2269345" y="2449081"/>
                    <a:pt x="2393494" y="2829371"/>
                  </a:cubicBezTo>
                  <a:cubicBezTo>
                    <a:pt x="2503837" y="3167322"/>
                    <a:pt x="2646645" y="3502703"/>
                    <a:pt x="2878376" y="3776718"/>
                  </a:cubicBezTo>
                  <a:cubicBezTo>
                    <a:pt x="3123720" y="4067097"/>
                    <a:pt x="3457511" y="4249297"/>
                    <a:pt x="3824148" y="4339493"/>
                  </a:cubicBezTo>
                  <a:cubicBezTo>
                    <a:pt x="4219918" y="4436826"/>
                    <a:pt x="4622828" y="4427882"/>
                    <a:pt x="5027071" y="4428548"/>
                  </a:cubicBezTo>
                  <a:cubicBezTo>
                    <a:pt x="5249947" y="4428548"/>
                    <a:pt x="5477489" y="4441107"/>
                    <a:pt x="5688369" y="4519696"/>
                  </a:cubicBezTo>
                  <a:cubicBezTo>
                    <a:pt x="5850504" y="4582082"/>
                    <a:pt x="5996816" y="4679556"/>
                    <a:pt x="6116794" y="4805127"/>
                  </a:cubicBezTo>
                  <a:cubicBezTo>
                    <a:pt x="6363186" y="5058400"/>
                    <a:pt x="6508946" y="5395494"/>
                    <a:pt x="6612529" y="5728022"/>
                  </a:cubicBezTo>
                  <a:cubicBezTo>
                    <a:pt x="6671147" y="5912849"/>
                    <a:pt x="6717551" y="6101319"/>
                    <a:pt x="6751435" y="6292225"/>
                  </a:cubicBezTo>
                  <a:cubicBezTo>
                    <a:pt x="6788089" y="6504586"/>
                    <a:pt x="6800561" y="6728649"/>
                    <a:pt x="6734012" y="6936444"/>
                  </a:cubicBezTo>
                  <a:close/>
                </a:path>
              </a:pathLst>
            </a:custGeom>
            <a:grpFill/>
            <a:ln w="9512" cap="flat">
              <a:noFill/>
              <a:prstDash val="solid"/>
              <a:miter/>
            </a:ln>
          </p:spPr>
          <p:txBody>
            <a:bodyPr rtlCol="0" anchor="ctr"/>
            <a:lstStyle/>
            <a:p>
              <a:endParaRPr lang="en-US" sz="900">
                <a:latin typeface="Didact Gothic" panose="00000500000000000000" pitchFamily="2" charset="0"/>
              </a:endParaRPr>
            </a:p>
          </p:txBody>
        </p:sp>
        <p:sp>
          <p:nvSpPr>
            <p:cNvPr id="28" name="Freeform 27">
              <a:extLst>
                <a:ext uri="{FF2B5EF4-FFF2-40B4-BE49-F238E27FC236}">
                  <a16:creationId xmlns:a16="http://schemas.microsoft.com/office/drawing/2014/main" id="{82D3D56C-D700-2874-8A51-6A4D818133B1}"/>
                </a:ext>
              </a:extLst>
            </p:cNvPr>
            <p:cNvSpPr/>
            <p:nvPr/>
          </p:nvSpPr>
          <p:spPr>
            <a:xfrm>
              <a:off x="9052367" y="3241398"/>
              <a:ext cx="5782786" cy="7197669"/>
            </a:xfrm>
            <a:custGeom>
              <a:avLst/>
              <a:gdLst>
                <a:gd name="connsiteX0" fmla="*/ 5528879 w 5782786"/>
                <a:gd name="connsiteY0" fmla="*/ 4750906 h 7197669"/>
                <a:gd name="connsiteX1" fmla="*/ 5247261 w 5782786"/>
                <a:gd name="connsiteY1" fmla="*/ 4424087 h 7197669"/>
                <a:gd name="connsiteX2" fmla="*/ 4986588 w 5782786"/>
                <a:gd name="connsiteY2" fmla="*/ 4418949 h 7197669"/>
                <a:gd name="connsiteX3" fmla="*/ 4729533 w 5782786"/>
                <a:gd name="connsiteY3" fmla="*/ 4423136 h 7197669"/>
                <a:gd name="connsiteX4" fmla="*/ 4207235 w 5782786"/>
                <a:gd name="connsiteY4" fmla="*/ 4420376 h 7197669"/>
                <a:gd name="connsiteX5" fmla="*/ 3196247 w 5782786"/>
                <a:gd name="connsiteY5" fmla="*/ 4240744 h 7197669"/>
                <a:gd name="connsiteX6" fmla="*/ 2402708 w 5782786"/>
                <a:gd name="connsiteY6" fmla="*/ 3642480 h 7197669"/>
                <a:gd name="connsiteX7" fmla="*/ 1939152 w 5782786"/>
                <a:gd name="connsiteY7" fmla="*/ 2749080 h 7197669"/>
                <a:gd name="connsiteX8" fmla="*/ 1663056 w 5782786"/>
                <a:gd name="connsiteY8" fmla="*/ 1613919 h 7197669"/>
                <a:gd name="connsiteX9" fmla="*/ 1375440 w 5782786"/>
                <a:gd name="connsiteY9" fmla="*/ 455258 h 7197669"/>
                <a:gd name="connsiteX10" fmla="*/ 1159704 w 5782786"/>
                <a:gd name="connsiteY10" fmla="*/ 85148 h 7197669"/>
                <a:gd name="connsiteX11" fmla="*/ 769361 w 5782786"/>
                <a:gd name="connsiteY11" fmla="*/ 21402 h 7197669"/>
                <a:gd name="connsiteX12" fmla="*/ 257060 w 5782786"/>
                <a:gd name="connsiteY12" fmla="*/ 751821 h 7197669"/>
                <a:gd name="connsiteX13" fmla="*/ 57128 w 5782786"/>
                <a:gd name="connsiteY13" fmla="*/ 1929892 h 7197669"/>
                <a:gd name="connsiteX14" fmla="*/ 10572 w 5782786"/>
                <a:gd name="connsiteY14" fmla="*/ 3130511 h 7197669"/>
                <a:gd name="connsiteX15" fmla="*/ 395965 w 5782786"/>
                <a:gd name="connsiteY15" fmla="*/ 5453923 h 7197669"/>
                <a:gd name="connsiteX16" fmla="*/ 479555 w 5782786"/>
                <a:gd name="connsiteY16" fmla="*/ 6025643 h 7197669"/>
                <a:gd name="connsiteX17" fmla="*/ 491646 w 5782786"/>
                <a:gd name="connsiteY17" fmla="*/ 6365972 h 7197669"/>
                <a:gd name="connsiteX18" fmla="*/ 663016 w 5782786"/>
                <a:gd name="connsiteY18" fmla="*/ 6761390 h 7197669"/>
                <a:gd name="connsiteX19" fmla="*/ 1381723 w 5782786"/>
                <a:gd name="connsiteY19" fmla="*/ 7191821 h 7197669"/>
                <a:gd name="connsiteX20" fmla="*/ 1984660 w 5782786"/>
                <a:gd name="connsiteY20" fmla="*/ 7157949 h 7197669"/>
                <a:gd name="connsiteX21" fmla="*/ 2581314 w 5782786"/>
                <a:gd name="connsiteY21" fmla="*/ 7151194 h 7197669"/>
                <a:gd name="connsiteX22" fmla="*/ 3191201 w 5782786"/>
                <a:gd name="connsiteY22" fmla="*/ 7154524 h 7197669"/>
                <a:gd name="connsiteX23" fmla="*/ 3774335 w 5782786"/>
                <a:gd name="connsiteY23" fmla="*/ 7072510 h 7197669"/>
                <a:gd name="connsiteX24" fmla="*/ 4344331 w 5782786"/>
                <a:gd name="connsiteY24" fmla="*/ 6929794 h 7197669"/>
                <a:gd name="connsiteX25" fmla="*/ 4874341 w 5782786"/>
                <a:gd name="connsiteY25" fmla="*/ 6771189 h 7197669"/>
                <a:gd name="connsiteX26" fmla="*/ 5632653 w 5782786"/>
                <a:gd name="connsiteY26" fmla="*/ 6276442 h 7197669"/>
                <a:gd name="connsiteX27" fmla="*/ 5724908 w 5782786"/>
                <a:gd name="connsiteY27" fmla="*/ 5292084 h 7197669"/>
                <a:gd name="connsiteX28" fmla="*/ 5528879 w 5782786"/>
                <a:gd name="connsiteY28" fmla="*/ 4750906 h 7197669"/>
                <a:gd name="connsiteX29" fmla="*/ 5754992 w 5782786"/>
                <a:gd name="connsiteY29" fmla="*/ 5729365 h 7197669"/>
                <a:gd name="connsiteX30" fmla="*/ 5637509 w 5782786"/>
                <a:gd name="connsiteY30" fmla="*/ 6211934 h 7197669"/>
                <a:gd name="connsiteX31" fmla="*/ 5304289 w 5782786"/>
                <a:gd name="connsiteY31" fmla="*/ 6551978 h 7197669"/>
                <a:gd name="connsiteX32" fmla="*/ 4877958 w 5782786"/>
                <a:gd name="connsiteY32" fmla="*/ 6739887 h 7197669"/>
                <a:gd name="connsiteX33" fmla="*/ 4363848 w 5782786"/>
                <a:gd name="connsiteY33" fmla="*/ 6894306 h 7197669"/>
                <a:gd name="connsiteX34" fmla="*/ 3219191 w 5782786"/>
                <a:gd name="connsiteY34" fmla="*/ 7124078 h 7197669"/>
                <a:gd name="connsiteX35" fmla="*/ 2040356 w 5782786"/>
                <a:gd name="connsiteY35" fmla="*/ 7124649 h 7197669"/>
                <a:gd name="connsiteX36" fmla="*/ 1464267 w 5782786"/>
                <a:gd name="connsiteY36" fmla="*/ 7168415 h 7197669"/>
                <a:gd name="connsiteX37" fmla="*/ 1004423 w 5782786"/>
                <a:gd name="connsiteY37" fmla="*/ 7039876 h 7197669"/>
                <a:gd name="connsiteX38" fmla="*/ 517352 w 5782786"/>
                <a:gd name="connsiteY38" fmla="*/ 6348561 h 7197669"/>
                <a:gd name="connsiteX39" fmla="*/ 507831 w 5782786"/>
                <a:gd name="connsiteY39" fmla="*/ 6029543 h 7197669"/>
                <a:gd name="connsiteX40" fmla="*/ 507831 w 5782786"/>
                <a:gd name="connsiteY40" fmla="*/ 6025643 h 7197669"/>
                <a:gd name="connsiteX41" fmla="*/ 507355 w 5782786"/>
                <a:gd name="connsiteY41" fmla="*/ 6021552 h 7197669"/>
                <a:gd name="connsiteX42" fmla="*/ 108824 w 5782786"/>
                <a:gd name="connsiteY42" fmla="*/ 3769688 h 7197669"/>
                <a:gd name="connsiteX43" fmla="*/ 29709 w 5782786"/>
                <a:gd name="connsiteY43" fmla="*/ 2609694 h 7197669"/>
                <a:gd name="connsiteX44" fmla="*/ 161283 w 5782786"/>
                <a:gd name="connsiteY44" fmla="*/ 1423536 h 7197669"/>
                <a:gd name="connsiteX45" fmla="*/ 268199 w 5782786"/>
                <a:gd name="connsiteY45" fmla="*/ 841446 h 7197669"/>
                <a:gd name="connsiteX46" fmla="*/ 417767 w 5782786"/>
                <a:gd name="connsiteY46" fmla="*/ 360494 h 7197669"/>
                <a:gd name="connsiteX47" fmla="*/ 767552 w 5782786"/>
                <a:gd name="connsiteY47" fmla="*/ 52419 h 7197669"/>
                <a:gd name="connsiteX48" fmla="*/ 1177507 w 5782786"/>
                <a:gd name="connsiteY48" fmla="*/ 139570 h 7197669"/>
                <a:gd name="connsiteX49" fmla="*/ 1378582 w 5782786"/>
                <a:gd name="connsiteY49" fmla="*/ 563626 h 7197669"/>
                <a:gd name="connsiteX50" fmla="*/ 1528435 w 5782786"/>
                <a:gd name="connsiteY50" fmla="*/ 1129161 h 7197669"/>
                <a:gd name="connsiteX51" fmla="*/ 1770448 w 5782786"/>
                <a:gd name="connsiteY51" fmla="*/ 2253381 h 7197669"/>
                <a:gd name="connsiteX52" fmla="*/ 2693942 w 5782786"/>
                <a:gd name="connsiteY52" fmla="*/ 3981858 h 7197669"/>
                <a:gd name="connsiteX53" fmla="*/ 4555783 w 5782786"/>
                <a:gd name="connsiteY53" fmla="*/ 4453867 h 7197669"/>
                <a:gd name="connsiteX54" fmla="*/ 5064276 w 5782786"/>
                <a:gd name="connsiteY54" fmla="*/ 4446922 h 7197669"/>
                <a:gd name="connsiteX55" fmla="*/ 5333136 w 5782786"/>
                <a:gd name="connsiteY55" fmla="*/ 4488214 h 7197669"/>
                <a:gd name="connsiteX56" fmla="*/ 5466424 w 5782786"/>
                <a:gd name="connsiteY56" fmla="*/ 4674886 h 7197669"/>
                <a:gd name="connsiteX57" fmla="*/ 5754992 w 5782786"/>
                <a:gd name="connsiteY57" fmla="*/ 5729365 h 719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782786" h="7197669">
                  <a:moveTo>
                    <a:pt x="5528879" y="4750906"/>
                  </a:moveTo>
                  <a:cubicBezTo>
                    <a:pt x="5471756" y="4615707"/>
                    <a:pt x="5410634" y="4452725"/>
                    <a:pt x="5247261" y="4424087"/>
                  </a:cubicBezTo>
                  <a:cubicBezTo>
                    <a:pt x="5162528" y="4409244"/>
                    <a:pt x="5072178" y="4417712"/>
                    <a:pt x="4986588" y="4418949"/>
                  </a:cubicBezTo>
                  <a:cubicBezTo>
                    <a:pt x="4900999" y="4420186"/>
                    <a:pt x="4815218" y="4421899"/>
                    <a:pt x="4729533" y="4423136"/>
                  </a:cubicBezTo>
                  <a:cubicBezTo>
                    <a:pt x="4555402" y="4425609"/>
                    <a:pt x="4381271" y="4426751"/>
                    <a:pt x="4207235" y="4420376"/>
                  </a:cubicBezTo>
                  <a:cubicBezTo>
                    <a:pt x="3864495" y="4407912"/>
                    <a:pt x="3517566" y="4366430"/>
                    <a:pt x="3196247" y="4240744"/>
                  </a:cubicBezTo>
                  <a:cubicBezTo>
                    <a:pt x="2880545" y="4117058"/>
                    <a:pt x="2611494" y="3908502"/>
                    <a:pt x="2402708" y="3642480"/>
                  </a:cubicBezTo>
                  <a:cubicBezTo>
                    <a:pt x="2193922" y="3376458"/>
                    <a:pt x="2046354" y="3068002"/>
                    <a:pt x="1939152" y="2749080"/>
                  </a:cubicBezTo>
                  <a:cubicBezTo>
                    <a:pt x="1814909" y="2379256"/>
                    <a:pt x="1741124" y="1995446"/>
                    <a:pt x="1663056" y="1613919"/>
                  </a:cubicBezTo>
                  <a:cubicBezTo>
                    <a:pt x="1583559" y="1224590"/>
                    <a:pt x="1496636" y="833740"/>
                    <a:pt x="1375440" y="455258"/>
                  </a:cubicBezTo>
                  <a:cubicBezTo>
                    <a:pt x="1332312" y="319868"/>
                    <a:pt x="1274141" y="176581"/>
                    <a:pt x="1159704" y="85148"/>
                  </a:cubicBezTo>
                  <a:cubicBezTo>
                    <a:pt x="1048599" y="-3621"/>
                    <a:pt x="902649" y="-19510"/>
                    <a:pt x="769361" y="21402"/>
                  </a:cubicBezTo>
                  <a:cubicBezTo>
                    <a:pt x="445662" y="120351"/>
                    <a:pt x="321133" y="450500"/>
                    <a:pt x="257060" y="751821"/>
                  </a:cubicBezTo>
                  <a:cubicBezTo>
                    <a:pt x="174231" y="1140769"/>
                    <a:pt x="106064" y="1535330"/>
                    <a:pt x="57128" y="1929892"/>
                  </a:cubicBezTo>
                  <a:cubicBezTo>
                    <a:pt x="7240" y="2328259"/>
                    <a:pt x="-14752" y="2729100"/>
                    <a:pt x="10572" y="3130511"/>
                  </a:cubicBezTo>
                  <a:cubicBezTo>
                    <a:pt x="59794" y="3916304"/>
                    <a:pt x="261534" y="4680690"/>
                    <a:pt x="395965" y="5453923"/>
                  </a:cubicBezTo>
                  <a:cubicBezTo>
                    <a:pt x="428906" y="5643735"/>
                    <a:pt x="457753" y="5834499"/>
                    <a:pt x="479555" y="6025643"/>
                  </a:cubicBezTo>
                  <a:cubicBezTo>
                    <a:pt x="476604" y="6140386"/>
                    <a:pt x="469178" y="6252275"/>
                    <a:pt x="491646" y="6365972"/>
                  </a:cubicBezTo>
                  <a:cubicBezTo>
                    <a:pt x="520455" y="6508307"/>
                    <a:pt x="578837" y="6643021"/>
                    <a:pt x="663016" y="6761390"/>
                  </a:cubicBezTo>
                  <a:cubicBezTo>
                    <a:pt x="831054" y="6999250"/>
                    <a:pt x="1089918" y="7163467"/>
                    <a:pt x="1381723" y="7191821"/>
                  </a:cubicBezTo>
                  <a:cubicBezTo>
                    <a:pt x="1583274" y="7211515"/>
                    <a:pt x="1784538" y="7176692"/>
                    <a:pt x="1984660" y="7157949"/>
                  </a:cubicBezTo>
                  <a:cubicBezTo>
                    <a:pt x="2183259" y="7138921"/>
                    <a:pt x="2382334" y="7143772"/>
                    <a:pt x="2581314" y="7151194"/>
                  </a:cubicBezTo>
                  <a:cubicBezTo>
                    <a:pt x="2784578" y="7158710"/>
                    <a:pt x="2988032" y="7167558"/>
                    <a:pt x="3191201" y="7154524"/>
                  </a:cubicBezTo>
                  <a:cubicBezTo>
                    <a:pt x="3387248" y="7140776"/>
                    <a:pt x="3582105" y="7113374"/>
                    <a:pt x="3774335" y="7072510"/>
                  </a:cubicBezTo>
                  <a:cubicBezTo>
                    <a:pt x="3966270" y="7032835"/>
                    <a:pt x="4155919" y="6982980"/>
                    <a:pt x="4344331" y="6929794"/>
                  </a:cubicBezTo>
                  <a:cubicBezTo>
                    <a:pt x="4521604" y="6879368"/>
                    <a:pt x="4699258" y="6828751"/>
                    <a:pt x="4874341" y="6771189"/>
                  </a:cubicBezTo>
                  <a:cubicBezTo>
                    <a:pt x="5163575" y="6676046"/>
                    <a:pt x="5463187" y="6542844"/>
                    <a:pt x="5632653" y="6276442"/>
                  </a:cubicBezTo>
                  <a:cubicBezTo>
                    <a:pt x="5818209" y="5984731"/>
                    <a:pt x="5810021" y="5615192"/>
                    <a:pt x="5724908" y="5292084"/>
                  </a:cubicBezTo>
                  <a:cubicBezTo>
                    <a:pt x="5676353" y="5105602"/>
                    <a:pt x="5603425" y="4927588"/>
                    <a:pt x="5528879" y="4750906"/>
                  </a:cubicBezTo>
                  <a:close/>
                  <a:moveTo>
                    <a:pt x="5754992" y="5729365"/>
                  </a:moveTo>
                  <a:cubicBezTo>
                    <a:pt x="5752232" y="5896057"/>
                    <a:pt x="5717577" y="6064651"/>
                    <a:pt x="5637509" y="6211934"/>
                  </a:cubicBezTo>
                  <a:cubicBezTo>
                    <a:pt x="5560011" y="6354650"/>
                    <a:pt x="5441195" y="6467300"/>
                    <a:pt x="5304289" y="6551978"/>
                  </a:cubicBezTo>
                  <a:cubicBezTo>
                    <a:pt x="5171573" y="6633707"/>
                    <a:pt x="5025527" y="6690983"/>
                    <a:pt x="4877958" y="6739887"/>
                  </a:cubicBezTo>
                  <a:cubicBezTo>
                    <a:pt x="4708207" y="6796117"/>
                    <a:pt x="4535790" y="6845116"/>
                    <a:pt x="4363848" y="6894306"/>
                  </a:cubicBezTo>
                  <a:cubicBezTo>
                    <a:pt x="3989595" y="7001438"/>
                    <a:pt x="3608677" y="7096011"/>
                    <a:pt x="3219191" y="7124078"/>
                  </a:cubicBezTo>
                  <a:cubicBezTo>
                    <a:pt x="2826373" y="7152621"/>
                    <a:pt x="2432983" y="7094203"/>
                    <a:pt x="2040356" y="7124649"/>
                  </a:cubicBezTo>
                  <a:cubicBezTo>
                    <a:pt x="1848421" y="7139491"/>
                    <a:pt x="1657344" y="7174123"/>
                    <a:pt x="1464267" y="7168415"/>
                  </a:cubicBezTo>
                  <a:cubicBezTo>
                    <a:pt x="1301275" y="7163562"/>
                    <a:pt x="1145042" y="7123126"/>
                    <a:pt x="1004423" y="7039876"/>
                  </a:cubicBezTo>
                  <a:cubicBezTo>
                    <a:pt x="754509" y="6892213"/>
                    <a:pt x="570667" y="6633992"/>
                    <a:pt x="517352" y="6348561"/>
                  </a:cubicBezTo>
                  <a:cubicBezTo>
                    <a:pt x="497454" y="6242095"/>
                    <a:pt x="505070" y="6136866"/>
                    <a:pt x="507831" y="6029543"/>
                  </a:cubicBezTo>
                  <a:cubicBezTo>
                    <a:pt x="508025" y="6028250"/>
                    <a:pt x="508025" y="6026937"/>
                    <a:pt x="507831" y="6025643"/>
                  </a:cubicBezTo>
                  <a:cubicBezTo>
                    <a:pt x="507926" y="6024263"/>
                    <a:pt x="507764" y="6022874"/>
                    <a:pt x="507355" y="6021552"/>
                  </a:cubicBezTo>
                  <a:cubicBezTo>
                    <a:pt x="420623" y="5263160"/>
                    <a:pt x="222500" y="4523797"/>
                    <a:pt x="108824" y="3769688"/>
                  </a:cubicBezTo>
                  <a:cubicBezTo>
                    <a:pt x="50939" y="3385592"/>
                    <a:pt x="17998" y="2998262"/>
                    <a:pt x="29709" y="2609694"/>
                  </a:cubicBezTo>
                  <a:cubicBezTo>
                    <a:pt x="41990" y="2211422"/>
                    <a:pt x="94639" y="1815624"/>
                    <a:pt x="161283" y="1423536"/>
                  </a:cubicBezTo>
                  <a:cubicBezTo>
                    <a:pt x="194288" y="1229062"/>
                    <a:pt x="229926" y="1035036"/>
                    <a:pt x="268199" y="841446"/>
                  </a:cubicBezTo>
                  <a:cubicBezTo>
                    <a:pt x="300378" y="676848"/>
                    <a:pt x="337508" y="509394"/>
                    <a:pt x="417767" y="360494"/>
                  </a:cubicBezTo>
                  <a:cubicBezTo>
                    <a:pt x="493931" y="218825"/>
                    <a:pt x="612367" y="103035"/>
                    <a:pt x="767552" y="52419"/>
                  </a:cubicBezTo>
                  <a:cubicBezTo>
                    <a:pt x="912550" y="4847"/>
                    <a:pt x="1067926" y="28918"/>
                    <a:pt x="1177507" y="139570"/>
                  </a:cubicBezTo>
                  <a:cubicBezTo>
                    <a:pt x="1289374" y="252696"/>
                    <a:pt x="1335263" y="415487"/>
                    <a:pt x="1378582" y="563626"/>
                  </a:cubicBezTo>
                  <a:cubicBezTo>
                    <a:pt x="1433230" y="750869"/>
                    <a:pt x="1483184" y="939378"/>
                    <a:pt x="1528435" y="1129161"/>
                  </a:cubicBezTo>
                  <a:cubicBezTo>
                    <a:pt x="1617452" y="1502125"/>
                    <a:pt x="1681907" y="1880797"/>
                    <a:pt x="1770448" y="2253381"/>
                  </a:cubicBezTo>
                  <a:cubicBezTo>
                    <a:pt x="1922015" y="2891700"/>
                    <a:pt x="2168883" y="3554567"/>
                    <a:pt x="2693942" y="3981858"/>
                  </a:cubicBezTo>
                  <a:cubicBezTo>
                    <a:pt x="3217002" y="4407817"/>
                    <a:pt x="3908099" y="4457578"/>
                    <a:pt x="4555783" y="4453867"/>
                  </a:cubicBezTo>
                  <a:cubicBezTo>
                    <a:pt x="4725344" y="4453010"/>
                    <a:pt x="4894810" y="4448824"/>
                    <a:pt x="5064276" y="4446922"/>
                  </a:cubicBezTo>
                  <a:cubicBezTo>
                    <a:pt x="5153959" y="4445874"/>
                    <a:pt x="5255163" y="4435218"/>
                    <a:pt x="5333136" y="4488214"/>
                  </a:cubicBezTo>
                  <a:cubicBezTo>
                    <a:pt x="5397495" y="4532075"/>
                    <a:pt x="5435102" y="4605811"/>
                    <a:pt x="5466424" y="4674886"/>
                  </a:cubicBezTo>
                  <a:cubicBezTo>
                    <a:pt x="5613041" y="5004084"/>
                    <a:pt x="5761181" y="5362490"/>
                    <a:pt x="5754992" y="5729365"/>
                  </a:cubicBezTo>
                  <a:close/>
                </a:path>
              </a:pathLst>
            </a:custGeom>
            <a:grpFill/>
            <a:ln w="9512" cap="flat">
              <a:noFill/>
              <a:prstDash val="solid"/>
              <a:miter/>
            </a:ln>
          </p:spPr>
          <p:txBody>
            <a:bodyPr rtlCol="0" anchor="ctr"/>
            <a:lstStyle/>
            <a:p>
              <a:endParaRPr lang="en-US" sz="900">
                <a:latin typeface="Didact Gothic" panose="00000500000000000000" pitchFamily="2" charset="0"/>
              </a:endParaRPr>
            </a:p>
          </p:txBody>
        </p:sp>
        <p:sp>
          <p:nvSpPr>
            <p:cNvPr id="29" name="Freeform 28">
              <a:extLst>
                <a:ext uri="{FF2B5EF4-FFF2-40B4-BE49-F238E27FC236}">
                  <a16:creationId xmlns:a16="http://schemas.microsoft.com/office/drawing/2014/main" id="{EA5F706E-B80B-4FB4-B453-E0388C51FE92}"/>
                </a:ext>
              </a:extLst>
            </p:cNvPr>
            <p:cNvSpPr/>
            <p:nvPr/>
          </p:nvSpPr>
          <p:spPr>
            <a:xfrm>
              <a:off x="9417494" y="4300871"/>
              <a:ext cx="4990105" cy="5506853"/>
            </a:xfrm>
            <a:custGeom>
              <a:avLst/>
              <a:gdLst>
                <a:gd name="connsiteX0" fmla="*/ 4831008 w 4990105"/>
                <a:gd name="connsiteY0" fmla="*/ 4186752 h 5506853"/>
                <a:gd name="connsiteX1" fmla="*/ 4090404 w 4990105"/>
                <a:gd name="connsiteY1" fmla="*/ 3944421 h 5506853"/>
                <a:gd name="connsiteX2" fmla="*/ 3639224 w 4990105"/>
                <a:gd name="connsiteY2" fmla="*/ 3870494 h 5506853"/>
                <a:gd name="connsiteX3" fmla="*/ 3221748 w 4990105"/>
                <a:gd name="connsiteY3" fmla="*/ 3703612 h 5506853"/>
                <a:gd name="connsiteX4" fmla="*/ 2846733 w 4990105"/>
                <a:gd name="connsiteY4" fmla="*/ 3456238 h 5506853"/>
                <a:gd name="connsiteX5" fmla="*/ 2465911 w 4990105"/>
                <a:gd name="connsiteY5" fmla="*/ 3172043 h 5506853"/>
                <a:gd name="connsiteX6" fmla="*/ 1785952 w 4990105"/>
                <a:gd name="connsiteY6" fmla="*/ 2585957 h 5506853"/>
                <a:gd name="connsiteX7" fmla="*/ 1306782 w 4990105"/>
                <a:gd name="connsiteY7" fmla="*/ 1907297 h 5506853"/>
                <a:gd name="connsiteX8" fmla="*/ 832658 w 4990105"/>
                <a:gd name="connsiteY8" fmla="*/ 428381 h 5506853"/>
                <a:gd name="connsiteX9" fmla="*/ 631108 w 4990105"/>
                <a:gd name="connsiteY9" fmla="*/ 103750 h 5506853"/>
                <a:gd name="connsiteX10" fmla="*/ 344539 w 4990105"/>
                <a:gd name="connsiteY10" fmla="*/ 35723 h 5506853"/>
                <a:gd name="connsiteX11" fmla="*/ 202588 w 4990105"/>
                <a:gd name="connsiteY11" fmla="*/ 348175 h 5506853"/>
                <a:gd name="connsiteX12" fmla="*/ 87675 w 4990105"/>
                <a:gd name="connsiteY12" fmla="*/ 812477 h 5506853"/>
                <a:gd name="connsiteX13" fmla="*/ 8940 w 4990105"/>
                <a:gd name="connsiteY13" fmla="*/ 1748692 h 5506853"/>
                <a:gd name="connsiteX14" fmla="*/ 195352 w 4990105"/>
                <a:gd name="connsiteY14" fmla="*/ 2662072 h 5506853"/>
                <a:gd name="connsiteX15" fmla="*/ 404805 w 4990105"/>
                <a:gd name="connsiteY15" fmla="*/ 4549060 h 5506853"/>
                <a:gd name="connsiteX16" fmla="*/ 380242 w 4990105"/>
                <a:gd name="connsiteY16" fmla="*/ 5012601 h 5506853"/>
                <a:gd name="connsiteX17" fmla="*/ 479351 w 4990105"/>
                <a:gd name="connsiteY17" fmla="*/ 5302979 h 5506853"/>
                <a:gd name="connsiteX18" fmla="*/ 609877 w 4990105"/>
                <a:gd name="connsiteY18" fmla="*/ 5424954 h 5506853"/>
                <a:gd name="connsiteX19" fmla="*/ 1026973 w 4990105"/>
                <a:gd name="connsiteY19" fmla="*/ 5496122 h 5506853"/>
                <a:gd name="connsiteX20" fmla="*/ 1515854 w 4990105"/>
                <a:gd name="connsiteY20" fmla="*/ 5506492 h 5506853"/>
                <a:gd name="connsiteX21" fmla="*/ 2004925 w 4990105"/>
                <a:gd name="connsiteY21" fmla="*/ 5505921 h 5506853"/>
                <a:gd name="connsiteX22" fmla="*/ 2473717 w 4990105"/>
                <a:gd name="connsiteY22" fmla="*/ 5493362 h 5506853"/>
                <a:gd name="connsiteX23" fmla="*/ 2927277 w 4990105"/>
                <a:gd name="connsiteY23" fmla="*/ 5420672 h 5506853"/>
                <a:gd name="connsiteX24" fmla="*/ 3371030 w 4990105"/>
                <a:gd name="connsiteY24" fmla="*/ 5286805 h 5506853"/>
                <a:gd name="connsiteX25" fmla="*/ 4285004 w 4990105"/>
                <a:gd name="connsiteY25" fmla="*/ 5191661 h 5506853"/>
                <a:gd name="connsiteX26" fmla="*/ 4913361 w 4990105"/>
                <a:gd name="connsiteY26" fmla="*/ 4807851 h 5506853"/>
                <a:gd name="connsiteX27" fmla="*/ 4987145 w 4990105"/>
                <a:gd name="connsiteY27" fmla="*/ 4477607 h 5506853"/>
                <a:gd name="connsiteX28" fmla="*/ 4831008 w 4990105"/>
                <a:gd name="connsiteY28" fmla="*/ 4186752 h 5506853"/>
                <a:gd name="connsiteX29" fmla="*/ 4661161 w 4990105"/>
                <a:gd name="connsiteY29" fmla="*/ 5027062 h 5506853"/>
                <a:gd name="connsiteX30" fmla="*/ 3850486 w 4990105"/>
                <a:gd name="connsiteY30" fmla="*/ 5203935 h 5506853"/>
                <a:gd name="connsiteX31" fmla="*/ 3394546 w 4990105"/>
                <a:gd name="connsiteY31" fmla="*/ 5252268 h 5506853"/>
                <a:gd name="connsiteX32" fmla="*/ 2959932 w 4990105"/>
                <a:gd name="connsiteY32" fmla="*/ 5381663 h 5506853"/>
                <a:gd name="connsiteX33" fmla="*/ 2047577 w 4990105"/>
                <a:gd name="connsiteY33" fmla="*/ 5476807 h 5506853"/>
                <a:gd name="connsiteX34" fmla="*/ 1098187 w 4990105"/>
                <a:gd name="connsiteY34" fmla="*/ 5469766 h 5506853"/>
                <a:gd name="connsiteX35" fmla="*/ 664621 w 4990105"/>
                <a:gd name="connsiteY35" fmla="*/ 5416867 h 5506853"/>
                <a:gd name="connsiteX36" fmla="*/ 580554 w 4990105"/>
                <a:gd name="connsiteY36" fmla="*/ 5370912 h 5506853"/>
                <a:gd name="connsiteX37" fmla="*/ 511625 w 4990105"/>
                <a:gd name="connsiteY37" fmla="*/ 5297080 h 5506853"/>
                <a:gd name="connsiteX38" fmla="*/ 409470 w 4990105"/>
                <a:gd name="connsiteY38" fmla="*/ 5012220 h 5506853"/>
                <a:gd name="connsiteX39" fmla="*/ 331782 w 4990105"/>
                <a:gd name="connsiteY39" fmla="*/ 3168808 h 5506853"/>
                <a:gd name="connsiteX40" fmla="*/ 127756 w 4990105"/>
                <a:gd name="connsiteY40" fmla="*/ 2267987 h 5506853"/>
                <a:gd name="connsiteX41" fmla="*/ 43690 w 4990105"/>
                <a:gd name="connsiteY41" fmla="*/ 1810725 h 5506853"/>
                <a:gd name="connsiteX42" fmla="*/ 35121 w 4990105"/>
                <a:gd name="connsiteY42" fmla="*/ 1349088 h 5506853"/>
                <a:gd name="connsiteX43" fmla="*/ 208395 w 4990105"/>
                <a:gd name="connsiteY43" fmla="*/ 437800 h 5506853"/>
                <a:gd name="connsiteX44" fmla="*/ 265519 w 4990105"/>
                <a:gd name="connsiteY44" fmla="*/ 228484 h 5506853"/>
                <a:gd name="connsiteX45" fmla="*/ 339589 w 4990105"/>
                <a:gd name="connsiteY45" fmla="*/ 79964 h 5506853"/>
                <a:gd name="connsiteX46" fmla="*/ 494298 w 4990105"/>
                <a:gd name="connsiteY46" fmla="*/ 35247 h 5506853"/>
                <a:gd name="connsiteX47" fmla="*/ 643771 w 4990105"/>
                <a:gd name="connsiteY47" fmla="*/ 164167 h 5506853"/>
                <a:gd name="connsiteX48" fmla="*/ 1160832 w 4990105"/>
                <a:gd name="connsiteY48" fmla="*/ 1585425 h 5506853"/>
                <a:gd name="connsiteX49" fmla="*/ 1486340 w 4990105"/>
                <a:gd name="connsiteY49" fmla="*/ 2279975 h 5506853"/>
                <a:gd name="connsiteX50" fmla="*/ 2053480 w 4990105"/>
                <a:gd name="connsiteY50" fmla="*/ 2869866 h 5506853"/>
                <a:gd name="connsiteX51" fmla="*/ 2765237 w 4990105"/>
                <a:gd name="connsiteY51" fmla="*/ 3431881 h 5506853"/>
                <a:gd name="connsiteX52" fmla="*/ 3517361 w 4990105"/>
                <a:gd name="connsiteY52" fmla="*/ 3865927 h 5506853"/>
                <a:gd name="connsiteX53" fmla="*/ 4381447 w 4990105"/>
                <a:gd name="connsiteY53" fmla="*/ 4020440 h 5506853"/>
                <a:gd name="connsiteX54" fmla="*/ 4949349 w 4990105"/>
                <a:gd name="connsiteY54" fmla="*/ 4420901 h 5506853"/>
                <a:gd name="connsiteX55" fmla="*/ 4661161 w 4990105"/>
                <a:gd name="connsiteY55" fmla="*/ 5027062 h 550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4990105" h="5506853">
                  <a:moveTo>
                    <a:pt x="4831008" y="4186752"/>
                  </a:moveTo>
                  <a:cubicBezTo>
                    <a:pt x="4631077" y="4012543"/>
                    <a:pt x="4342698" y="3978292"/>
                    <a:pt x="4090404" y="3944421"/>
                  </a:cubicBezTo>
                  <a:cubicBezTo>
                    <a:pt x="3939408" y="3924155"/>
                    <a:pt x="3787650" y="3906363"/>
                    <a:pt x="3639224" y="3870494"/>
                  </a:cubicBezTo>
                  <a:cubicBezTo>
                    <a:pt x="3492931" y="3834673"/>
                    <a:pt x="3352408" y="3778490"/>
                    <a:pt x="3221748" y="3703612"/>
                  </a:cubicBezTo>
                  <a:cubicBezTo>
                    <a:pt x="3091411" y="3629685"/>
                    <a:pt x="2968596" y="3543104"/>
                    <a:pt x="2846733" y="3456238"/>
                  </a:cubicBezTo>
                  <a:cubicBezTo>
                    <a:pt x="2717825" y="3364139"/>
                    <a:pt x="2590887" y="3269404"/>
                    <a:pt x="2465911" y="3172043"/>
                  </a:cubicBezTo>
                  <a:cubicBezTo>
                    <a:pt x="2230562" y="2988225"/>
                    <a:pt x="1997023" y="2797652"/>
                    <a:pt x="1785952" y="2585957"/>
                  </a:cubicBezTo>
                  <a:cubicBezTo>
                    <a:pt x="1588020" y="2387487"/>
                    <a:pt x="1419411" y="2165136"/>
                    <a:pt x="1306782" y="1907297"/>
                  </a:cubicBezTo>
                  <a:cubicBezTo>
                    <a:pt x="1098473" y="1431007"/>
                    <a:pt x="1056963" y="898772"/>
                    <a:pt x="832658" y="428381"/>
                  </a:cubicBezTo>
                  <a:cubicBezTo>
                    <a:pt x="778486" y="314208"/>
                    <a:pt x="714223" y="199180"/>
                    <a:pt x="631108" y="103750"/>
                  </a:cubicBezTo>
                  <a:cubicBezTo>
                    <a:pt x="559418" y="21451"/>
                    <a:pt x="443744" y="-43057"/>
                    <a:pt x="344539" y="35723"/>
                  </a:cubicBezTo>
                  <a:cubicBezTo>
                    <a:pt x="253523" y="108127"/>
                    <a:pt x="230864" y="242660"/>
                    <a:pt x="202588" y="348175"/>
                  </a:cubicBezTo>
                  <a:cubicBezTo>
                    <a:pt x="161364" y="502213"/>
                    <a:pt x="121282" y="656631"/>
                    <a:pt x="87675" y="812477"/>
                  </a:cubicBezTo>
                  <a:cubicBezTo>
                    <a:pt x="21507" y="1119601"/>
                    <a:pt x="-18956" y="1434432"/>
                    <a:pt x="8940" y="1748692"/>
                  </a:cubicBezTo>
                  <a:cubicBezTo>
                    <a:pt x="36454" y="2059241"/>
                    <a:pt x="121092" y="2360371"/>
                    <a:pt x="195352" y="2662072"/>
                  </a:cubicBezTo>
                  <a:cubicBezTo>
                    <a:pt x="347643" y="3279175"/>
                    <a:pt x="418067" y="3913603"/>
                    <a:pt x="404805" y="4549060"/>
                  </a:cubicBezTo>
                  <a:cubicBezTo>
                    <a:pt x="401444" y="4703764"/>
                    <a:pt x="393256" y="4858277"/>
                    <a:pt x="380242" y="5012601"/>
                  </a:cubicBezTo>
                  <a:cubicBezTo>
                    <a:pt x="372625" y="5118971"/>
                    <a:pt x="415944" y="5219634"/>
                    <a:pt x="479351" y="5302979"/>
                  </a:cubicBezTo>
                  <a:cubicBezTo>
                    <a:pt x="515053" y="5349980"/>
                    <a:pt x="555515" y="5398694"/>
                    <a:pt x="609877" y="5424954"/>
                  </a:cubicBezTo>
                  <a:cubicBezTo>
                    <a:pt x="738786" y="5487558"/>
                    <a:pt x="886640" y="5490508"/>
                    <a:pt x="1026973" y="5496122"/>
                  </a:cubicBezTo>
                  <a:cubicBezTo>
                    <a:pt x="1189870" y="5502496"/>
                    <a:pt x="1352862" y="5505636"/>
                    <a:pt x="1515854" y="5506492"/>
                  </a:cubicBezTo>
                  <a:cubicBezTo>
                    <a:pt x="1678846" y="5507348"/>
                    <a:pt x="1841838" y="5506492"/>
                    <a:pt x="2004925" y="5505921"/>
                  </a:cubicBezTo>
                  <a:cubicBezTo>
                    <a:pt x="2161253" y="5505160"/>
                    <a:pt x="2317676" y="5504494"/>
                    <a:pt x="2473717" y="5493362"/>
                  </a:cubicBezTo>
                  <a:cubicBezTo>
                    <a:pt x="2626922" y="5484086"/>
                    <a:pt x="2778851" y="5459738"/>
                    <a:pt x="2927277" y="5420672"/>
                  </a:cubicBezTo>
                  <a:cubicBezTo>
                    <a:pt x="3076274" y="5379760"/>
                    <a:pt x="3220415" y="5322198"/>
                    <a:pt x="3371030" y="5286805"/>
                  </a:cubicBezTo>
                  <a:cubicBezTo>
                    <a:pt x="3671118" y="5216303"/>
                    <a:pt x="3983202" y="5247130"/>
                    <a:pt x="4285004" y="5191661"/>
                  </a:cubicBezTo>
                  <a:cubicBezTo>
                    <a:pt x="4532538" y="5146278"/>
                    <a:pt x="4785119" y="5036672"/>
                    <a:pt x="4913361" y="4807851"/>
                  </a:cubicBezTo>
                  <a:cubicBezTo>
                    <a:pt x="4969151" y="4708426"/>
                    <a:pt x="5000188" y="4591874"/>
                    <a:pt x="4987145" y="4477607"/>
                  </a:cubicBezTo>
                  <a:cubicBezTo>
                    <a:pt x="4973340" y="4364547"/>
                    <a:pt x="4917626" y="4260774"/>
                    <a:pt x="4831008" y="4186752"/>
                  </a:cubicBezTo>
                  <a:close/>
                  <a:moveTo>
                    <a:pt x="4661161" y="5027062"/>
                  </a:moveTo>
                  <a:cubicBezTo>
                    <a:pt x="4419434" y="5175867"/>
                    <a:pt x="4126011" y="5189758"/>
                    <a:pt x="3850486" y="5203935"/>
                  </a:cubicBezTo>
                  <a:cubicBezTo>
                    <a:pt x="3698157" y="5211737"/>
                    <a:pt x="3544400" y="5220299"/>
                    <a:pt x="3394546" y="5252268"/>
                  </a:cubicBezTo>
                  <a:cubicBezTo>
                    <a:pt x="3246406" y="5283856"/>
                    <a:pt x="3104931" y="5339134"/>
                    <a:pt x="2959932" y="5381663"/>
                  </a:cubicBezTo>
                  <a:cubicBezTo>
                    <a:pt x="2663462" y="5468720"/>
                    <a:pt x="2354425" y="5475285"/>
                    <a:pt x="2047577" y="5476807"/>
                  </a:cubicBezTo>
                  <a:cubicBezTo>
                    <a:pt x="1731209" y="5478520"/>
                    <a:pt x="1414555" y="5480327"/>
                    <a:pt x="1098187" y="5469766"/>
                  </a:cubicBezTo>
                  <a:cubicBezTo>
                    <a:pt x="954427" y="5464914"/>
                    <a:pt x="801336" y="5467768"/>
                    <a:pt x="664621" y="5416867"/>
                  </a:cubicBezTo>
                  <a:cubicBezTo>
                    <a:pt x="633584" y="5405259"/>
                    <a:pt x="604736" y="5393081"/>
                    <a:pt x="580554" y="5370912"/>
                  </a:cubicBezTo>
                  <a:cubicBezTo>
                    <a:pt x="555715" y="5348106"/>
                    <a:pt x="532675" y="5323426"/>
                    <a:pt x="511625" y="5297080"/>
                  </a:cubicBezTo>
                  <a:cubicBezTo>
                    <a:pt x="446981" y="5216113"/>
                    <a:pt x="401948" y="5117544"/>
                    <a:pt x="409470" y="5012220"/>
                  </a:cubicBezTo>
                  <a:cubicBezTo>
                    <a:pt x="461842" y="4396944"/>
                    <a:pt x="435737" y="3777510"/>
                    <a:pt x="331782" y="3168808"/>
                  </a:cubicBezTo>
                  <a:cubicBezTo>
                    <a:pt x="279419" y="2864348"/>
                    <a:pt x="198494" y="2568165"/>
                    <a:pt x="127756" y="2267987"/>
                  </a:cubicBezTo>
                  <a:cubicBezTo>
                    <a:pt x="90856" y="2117326"/>
                    <a:pt x="62785" y="1964649"/>
                    <a:pt x="43690" y="1810725"/>
                  </a:cubicBezTo>
                  <a:cubicBezTo>
                    <a:pt x="26657" y="1657439"/>
                    <a:pt x="23789" y="1502907"/>
                    <a:pt x="35121" y="1349088"/>
                  </a:cubicBezTo>
                  <a:cubicBezTo>
                    <a:pt x="57590" y="1039585"/>
                    <a:pt x="129375" y="736742"/>
                    <a:pt x="208395" y="437800"/>
                  </a:cubicBezTo>
                  <a:cubicBezTo>
                    <a:pt x="226770" y="368060"/>
                    <a:pt x="243717" y="297653"/>
                    <a:pt x="265519" y="228484"/>
                  </a:cubicBezTo>
                  <a:cubicBezTo>
                    <a:pt x="281799" y="175964"/>
                    <a:pt x="302839" y="121732"/>
                    <a:pt x="339589" y="79964"/>
                  </a:cubicBezTo>
                  <a:cubicBezTo>
                    <a:pt x="379099" y="35056"/>
                    <a:pt x="436508" y="15647"/>
                    <a:pt x="494298" y="35247"/>
                  </a:cubicBezTo>
                  <a:cubicBezTo>
                    <a:pt x="557419" y="56559"/>
                    <a:pt x="605403" y="112218"/>
                    <a:pt x="643771" y="164167"/>
                  </a:cubicBezTo>
                  <a:cubicBezTo>
                    <a:pt x="949000" y="577757"/>
                    <a:pt x="1015072" y="1106090"/>
                    <a:pt x="1160832" y="1585425"/>
                  </a:cubicBezTo>
                  <a:cubicBezTo>
                    <a:pt x="1235949" y="1832133"/>
                    <a:pt x="1335154" y="2069897"/>
                    <a:pt x="1486340" y="2279975"/>
                  </a:cubicBezTo>
                  <a:cubicBezTo>
                    <a:pt x="1646190" y="2502326"/>
                    <a:pt x="1846693" y="2691377"/>
                    <a:pt x="2053480" y="2869866"/>
                  </a:cubicBezTo>
                  <a:cubicBezTo>
                    <a:pt x="2282545" y="3067195"/>
                    <a:pt x="2519797" y="3254533"/>
                    <a:pt x="2765237" y="3431881"/>
                  </a:cubicBezTo>
                  <a:cubicBezTo>
                    <a:pt x="2998871" y="3601332"/>
                    <a:pt x="3239075" y="3777539"/>
                    <a:pt x="3517361" y="3865927"/>
                  </a:cubicBezTo>
                  <a:cubicBezTo>
                    <a:pt x="3797742" y="3954982"/>
                    <a:pt x="4095164" y="3959454"/>
                    <a:pt x="4381447" y="4020440"/>
                  </a:cubicBezTo>
                  <a:cubicBezTo>
                    <a:pt x="4608703" y="4068869"/>
                    <a:pt x="4883086" y="4170863"/>
                    <a:pt x="4949349" y="4420901"/>
                  </a:cubicBezTo>
                  <a:cubicBezTo>
                    <a:pt x="5012280" y="4660473"/>
                    <a:pt x="4859951" y="4904517"/>
                    <a:pt x="4661161" y="5027062"/>
                  </a:cubicBezTo>
                  <a:close/>
                </a:path>
              </a:pathLst>
            </a:custGeom>
            <a:grpFill/>
            <a:ln w="9512" cap="flat">
              <a:noFill/>
              <a:prstDash val="solid"/>
              <a:miter/>
            </a:ln>
          </p:spPr>
          <p:txBody>
            <a:bodyPr rtlCol="0" anchor="ctr"/>
            <a:lstStyle/>
            <a:p>
              <a:endParaRPr lang="en-US" sz="900">
                <a:latin typeface="Didact Gothic" panose="00000500000000000000" pitchFamily="2" charset="0"/>
              </a:endParaRPr>
            </a:p>
          </p:txBody>
        </p:sp>
        <p:sp>
          <p:nvSpPr>
            <p:cNvPr id="30" name="Freeform 29">
              <a:extLst>
                <a:ext uri="{FF2B5EF4-FFF2-40B4-BE49-F238E27FC236}">
                  <a16:creationId xmlns:a16="http://schemas.microsoft.com/office/drawing/2014/main" id="{520B104C-1890-00CA-8224-AA240A52A9DD}"/>
                </a:ext>
              </a:extLst>
            </p:cNvPr>
            <p:cNvSpPr/>
            <p:nvPr/>
          </p:nvSpPr>
          <p:spPr>
            <a:xfrm>
              <a:off x="9725810" y="5478856"/>
              <a:ext cx="1068406" cy="3910007"/>
            </a:xfrm>
            <a:custGeom>
              <a:avLst/>
              <a:gdLst>
                <a:gd name="connsiteX0" fmla="*/ 1048069 w 1068406"/>
                <a:gd name="connsiteY0" fmla="*/ 3328830 h 3910007"/>
                <a:gd name="connsiteX1" fmla="*/ 1059970 w 1068406"/>
                <a:gd name="connsiteY1" fmla="*/ 3273647 h 3910007"/>
                <a:gd name="connsiteX2" fmla="*/ 1067586 w 1068406"/>
                <a:gd name="connsiteY2" fmla="*/ 3207046 h 3910007"/>
                <a:gd name="connsiteX3" fmla="*/ 1061112 w 1068406"/>
                <a:gd name="connsiteY3" fmla="*/ 3085262 h 3910007"/>
                <a:gd name="connsiteX4" fmla="*/ 994944 w 1068406"/>
                <a:gd name="connsiteY4" fmla="*/ 2845404 h 3910007"/>
                <a:gd name="connsiteX5" fmla="*/ 934203 w 1068406"/>
                <a:gd name="connsiteY5" fmla="*/ 2594796 h 3910007"/>
                <a:gd name="connsiteX6" fmla="*/ 910021 w 1068406"/>
                <a:gd name="connsiteY6" fmla="*/ 2069792 h 3910007"/>
                <a:gd name="connsiteX7" fmla="*/ 761405 w 1068406"/>
                <a:gd name="connsiteY7" fmla="*/ 1034437 h 3910007"/>
                <a:gd name="connsiteX8" fmla="*/ 611266 w 1068406"/>
                <a:gd name="connsiteY8" fmla="*/ 563951 h 3910007"/>
                <a:gd name="connsiteX9" fmla="*/ 396006 w 1068406"/>
                <a:gd name="connsiteY9" fmla="*/ 183376 h 3910007"/>
                <a:gd name="connsiteX10" fmla="*/ 242534 w 1068406"/>
                <a:gd name="connsiteY10" fmla="*/ 39708 h 3910007"/>
                <a:gd name="connsiteX11" fmla="*/ 72783 w 1068406"/>
                <a:gd name="connsiteY11" fmla="*/ 14305 h 3910007"/>
                <a:gd name="connsiteX12" fmla="*/ 19468 w 1068406"/>
                <a:gd name="connsiteY12" fmla="*/ 96699 h 3910007"/>
                <a:gd name="connsiteX13" fmla="*/ 1950 w 1068406"/>
                <a:gd name="connsiteY13" fmla="*/ 210016 h 3910007"/>
                <a:gd name="connsiteX14" fmla="*/ 16231 w 1068406"/>
                <a:gd name="connsiteY14" fmla="*/ 442738 h 3910007"/>
                <a:gd name="connsiteX15" fmla="*/ 149519 w 1068406"/>
                <a:gd name="connsiteY15" fmla="*/ 910179 h 3910007"/>
                <a:gd name="connsiteX16" fmla="*/ 209784 w 1068406"/>
                <a:gd name="connsiteY16" fmla="*/ 1150132 h 3910007"/>
                <a:gd name="connsiteX17" fmla="*/ 236346 w 1068406"/>
                <a:gd name="connsiteY17" fmla="*/ 1415583 h 3910007"/>
                <a:gd name="connsiteX18" fmla="*/ 267002 w 1068406"/>
                <a:gd name="connsiteY18" fmla="*/ 1955239 h 3910007"/>
                <a:gd name="connsiteX19" fmla="*/ 318985 w 1068406"/>
                <a:gd name="connsiteY19" fmla="*/ 2493658 h 3910007"/>
                <a:gd name="connsiteX20" fmla="*/ 420188 w 1068406"/>
                <a:gd name="connsiteY20" fmla="*/ 3573445 h 3910007"/>
                <a:gd name="connsiteX21" fmla="*/ 432089 w 1068406"/>
                <a:gd name="connsiteY21" fmla="*/ 3834710 h 3910007"/>
                <a:gd name="connsiteX22" fmla="*/ 498161 w 1068406"/>
                <a:gd name="connsiteY22" fmla="*/ 3908922 h 3910007"/>
                <a:gd name="connsiteX23" fmla="*/ 626499 w 1068406"/>
                <a:gd name="connsiteY23" fmla="*/ 3826242 h 3910007"/>
                <a:gd name="connsiteX24" fmla="*/ 936488 w 1068406"/>
                <a:gd name="connsiteY24" fmla="*/ 3476208 h 3910007"/>
                <a:gd name="connsiteX25" fmla="*/ 1032360 w 1068406"/>
                <a:gd name="connsiteY25" fmla="*/ 3351189 h 3910007"/>
                <a:gd name="connsiteX26" fmla="*/ 1048069 w 1068406"/>
                <a:gd name="connsiteY26" fmla="*/ 3328830 h 3910007"/>
                <a:gd name="connsiteX27" fmla="*/ 1013129 w 1068406"/>
                <a:gd name="connsiteY27" fmla="*/ 3329877 h 3910007"/>
                <a:gd name="connsiteX28" fmla="*/ 980092 w 1068406"/>
                <a:gd name="connsiteY28" fmla="*/ 3373928 h 3910007"/>
                <a:gd name="connsiteX29" fmla="*/ 709994 w 1068406"/>
                <a:gd name="connsiteY29" fmla="*/ 3702080 h 3910007"/>
                <a:gd name="connsiteX30" fmla="*/ 562235 w 1068406"/>
                <a:gd name="connsiteY30" fmla="*/ 3843368 h 3910007"/>
                <a:gd name="connsiteX31" fmla="*/ 505112 w 1068406"/>
                <a:gd name="connsiteY31" fmla="*/ 3877525 h 3910007"/>
                <a:gd name="connsiteX32" fmla="*/ 484452 w 1068406"/>
                <a:gd name="connsiteY32" fmla="*/ 3881616 h 3910007"/>
                <a:gd name="connsiteX33" fmla="*/ 473503 w 1068406"/>
                <a:gd name="connsiteY33" fmla="*/ 3877905 h 3910007"/>
                <a:gd name="connsiteX34" fmla="*/ 465125 w 1068406"/>
                <a:gd name="connsiteY34" fmla="*/ 3864300 h 3910007"/>
                <a:gd name="connsiteX35" fmla="*/ 460746 w 1068406"/>
                <a:gd name="connsiteY35" fmla="*/ 3834710 h 3910007"/>
                <a:gd name="connsiteX36" fmla="*/ 378964 w 1068406"/>
                <a:gd name="connsiteY36" fmla="*/ 2786415 h 3910007"/>
                <a:gd name="connsiteX37" fmla="*/ 280521 w 1068406"/>
                <a:gd name="connsiteY37" fmla="*/ 1746588 h 3910007"/>
                <a:gd name="connsiteX38" fmla="*/ 250056 w 1068406"/>
                <a:gd name="connsiteY38" fmla="*/ 1229482 h 3910007"/>
                <a:gd name="connsiteX39" fmla="*/ 132858 w 1068406"/>
                <a:gd name="connsiteY39" fmla="*/ 763277 h 3910007"/>
                <a:gd name="connsiteX40" fmla="*/ 28988 w 1068406"/>
                <a:gd name="connsiteY40" fmla="*/ 309631 h 3910007"/>
                <a:gd name="connsiteX41" fmla="*/ 53266 w 1068406"/>
                <a:gd name="connsiteY41" fmla="*/ 82999 h 3910007"/>
                <a:gd name="connsiteX42" fmla="*/ 221113 w 1068406"/>
                <a:gd name="connsiteY42" fmla="*/ 59689 h 3910007"/>
                <a:gd name="connsiteX43" fmla="*/ 373442 w 1068406"/>
                <a:gd name="connsiteY43" fmla="*/ 200977 h 3910007"/>
                <a:gd name="connsiteX44" fmla="*/ 494258 w 1068406"/>
                <a:gd name="connsiteY44" fmla="*/ 380418 h 3910007"/>
                <a:gd name="connsiteX45" fmla="*/ 659916 w 1068406"/>
                <a:gd name="connsiteY45" fmla="*/ 788110 h 3910007"/>
                <a:gd name="connsiteX46" fmla="*/ 862989 w 1068406"/>
                <a:gd name="connsiteY46" fmla="*/ 1784361 h 3910007"/>
                <a:gd name="connsiteX47" fmla="*/ 884982 w 1068406"/>
                <a:gd name="connsiteY47" fmla="*/ 2292999 h 3910007"/>
                <a:gd name="connsiteX48" fmla="*/ 945723 w 1068406"/>
                <a:gd name="connsiteY48" fmla="*/ 2786035 h 3910007"/>
                <a:gd name="connsiteX49" fmla="*/ 1017603 w 1068406"/>
                <a:gd name="connsiteY49" fmla="*/ 3018186 h 3910007"/>
                <a:gd name="connsiteX50" fmla="*/ 1031027 w 1068406"/>
                <a:gd name="connsiteY50" fmla="*/ 3269175 h 3910007"/>
                <a:gd name="connsiteX51" fmla="*/ 1013129 w 1068406"/>
                <a:gd name="connsiteY51" fmla="*/ 3329877 h 391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068406" h="3910007">
                  <a:moveTo>
                    <a:pt x="1048069" y="3328830"/>
                  </a:moveTo>
                  <a:cubicBezTo>
                    <a:pt x="1054248" y="3310981"/>
                    <a:pt x="1058247" y="3292457"/>
                    <a:pt x="1059970" y="3273647"/>
                  </a:cubicBezTo>
                  <a:cubicBezTo>
                    <a:pt x="1063740" y="3251602"/>
                    <a:pt x="1066282" y="3229367"/>
                    <a:pt x="1067586" y="3207046"/>
                  </a:cubicBezTo>
                  <a:cubicBezTo>
                    <a:pt x="1069766" y="3166334"/>
                    <a:pt x="1067596" y="3125508"/>
                    <a:pt x="1061112" y="3085262"/>
                  </a:cubicBezTo>
                  <a:cubicBezTo>
                    <a:pt x="1048545" y="3002962"/>
                    <a:pt x="1020650" y="2924184"/>
                    <a:pt x="994944" y="2845404"/>
                  </a:cubicBezTo>
                  <a:cubicBezTo>
                    <a:pt x="967316" y="2763828"/>
                    <a:pt x="946989" y="2679959"/>
                    <a:pt x="934203" y="2594796"/>
                  </a:cubicBezTo>
                  <a:cubicBezTo>
                    <a:pt x="909545" y="2421063"/>
                    <a:pt x="915638" y="2244761"/>
                    <a:pt x="910021" y="2069792"/>
                  </a:cubicBezTo>
                  <a:cubicBezTo>
                    <a:pt x="898806" y="1720253"/>
                    <a:pt x="848965" y="1373025"/>
                    <a:pt x="761405" y="1034437"/>
                  </a:cubicBezTo>
                  <a:cubicBezTo>
                    <a:pt x="721333" y="874605"/>
                    <a:pt x="671188" y="717465"/>
                    <a:pt x="611266" y="563951"/>
                  </a:cubicBezTo>
                  <a:cubicBezTo>
                    <a:pt x="557094" y="428181"/>
                    <a:pt x="489974" y="296311"/>
                    <a:pt x="396006" y="183376"/>
                  </a:cubicBezTo>
                  <a:cubicBezTo>
                    <a:pt x="351830" y="130285"/>
                    <a:pt x="300800" y="77290"/>
                    <a:pt x="242534" y="39708"/>
                  </a:cubicBezTo>
                  <a:cubicBezTo>
                    <a:pt x="194932" y="9167"/>
                    <a:pt x="126098" y="-17378"/>
                    <a:pt x="72783" y="14305"/>
                  </a:cubicBezTo>
                  <a:cubicBezTo>
                    <a:pt x="42508" y="32002"/>
                    <a:pt x="27751" y="63970"/>
                    <a:pt x="19468" y="96699"/>
                  </a:cubicBezTo>
                  <a:cubicBezTo>
                    <a:pt x="10435" y="133910"/>
                    <a:pt x="4575" y="171816"/>
                    <a:pt x="1950" y="210016"/>
                  </a:cubicBezTo>
                  <a:cubicBezTo>
                    <a:pt x="-3110" y="287881"/>
                    <a:pt x="1688" y="366071"/>
                    <a:pt x="16231" y="442738"/>
                  </a:cubicBezTo>
                  <a:cubicBezTo>
                    <a:pt x="44792" y="602675"/>
                    <a:pt x="101916" y="755380"/>
                    <a:pt x="149519" y="910179"/>
                  </a:cubicBezTo>
                  <a:cubicBezTo>
                    <a:pt x="174586" y="988834"/>
                    <a:pt x="194713" y="1068974"/>
                    <a:pt x="209784" y="1150132"/>
                  </a:cubicBezTo>
                  <a:cubicBezTo>
                    <a:pt x="224017" y="1237997"/>
                    <a:pt x="232890" y="1326643"/>
                    <a:pt x="236346" y="1415583"/>
                  </a:cubicBezTo>
                  <a:cubicBezTo>
                    <a:pt x="245867" y="1595690"/>
                    <a:pt x="252341" y="1775512"/>
                    <a:pt x="267002" y="1955239"/>
                  </a:cubicBezTo>
                  <a:cubicBezTo>
                    <a:pt x="281664" y="2134966"/>
                    <a:pt x="299943" y="2314407"/>
                    <a:pt x="318985" y="2493658"/>
                  </a:cubicBezTo>
                  <a:cubicBezTo>
                    <a:pt x="357067" y="2853111"/>
                    <a:pt x="398481" y="3212469"/>
                    <a:pt x="420188" y="3573445"/>
                  </a:cubicBezTo>
                  <a:cubicBezTo>
                    <a:pt x="425453" y="3660530"/>
                    <a:pt x="429423" y="3747625"/>
                    <a:pt x="432089" y="3834710"/>
                  </a:cubicBezTo>
                  <a:cubicBezTo>
                    <a:pt x="433517" y="3874765"/>
                    <a:pt x="450463" y="3917390"/>
                    <a:pt x="498161" y="3908922"/>
                  </a:cubicBezTo>
                  <a:cubicBezTo>
                    <a:pt x="545860" y="3900454"/>
                    <a:pt x="591177" y="3858210"/>
                    <a:pt x="626499" y="3826242"/>
                  </a:cubicBezTo>
                  <a:cubicBezTo>
                    <a:pt x="741793" y="3721584"/>
                    <a:pt x="840711" y="3597897"/>
                    <a:pt x="936488" y="3476208"/>
                  </a:cubicBezTo>
                  <a:cubicBezTo>
                    <a:pt x="968982" y="3434916"/>
                    <a:pt x="1000942" y="3393243"/>
                    <a:pt x="1032360" y="3351189"/>
                  </a:cubicBezTo>
                  <a:cubicBezTo>
                    <a:pt x="1038358" y="3344301"/>
                    <a:pt x="1043623" y="3336812"/>
                    <a:pt x="1048069" y="3328830"/>
                  </a:cubicBezTo>
                  <a:close/>
                  <a:moveTo>
                    <a:pt x="1013129" y="3329877"/>
                  </a:moveTo>
                  <a:cubicBezTo>
                    <a:pt x="1002180" y="3344624"/>
                    <a:pt x="991231" y="3359276"/>
                    <a:pt x="980092" y="3373928"/>
                  </a:cubicBezTo>
                  <a:cubicBezTo>
                    <a:pt x="894407" y="3486769"/>
                    <a:pt x="805866" y="3597802"/>
                    <a:pt x="709994" y="3702080"/>
                  </a:cubicBezTo>
                  <a:cubicBezTo>
                    <a:pt x="664105" y="3752030"/>
                    <a:pt x="616502" y="3802361"/>
                    <a:pt x="562235" y="3843368"/>
                  </a:cubicBezTo>
                  <a:cubicBezTo>
                    <a:pt x="544955" y="3857468"/>
                    <a:pt x="525714" y="3868981"/>
                    <a:pt x="505112" y="3877525"/>
                  </a:cubicBezTo>
                  <a:cubicBezTo>
                    <a:pt x="498599" y="3880351"/>
                    <a:pt x="491554" y="3881749"/>
                    <a:pt x="484452" y="3881616"/>
                  </a:cubicBezTo>
                  <a:cubicBezTo>
                    <a:pt x="480520" y="3881445"/>
                    <a:pt x="476721" y="3880160"/>
                    <a:pt x="473503" y="3877905"/>
                  </a:cubicBezTo>
                  <a:cubicBezTo>
                    <a:pt x="469562" y="3874185"/>
                    <a:pt x="466677" y="3869494"/>
                    <a:pt x="465125" y="3864300"/>
                  </a:cubicBezTo>
                  <a:cubicBezTo>
                    <a:pt x="462297" y="3854690"/>
                    <a:pt x="460822" y="3844729"/>
                    <a:pt x="460746" y="3834710"/>
                  </a:cubicBezTo>
                  <a:cubicBezTo>
                    <a:pt x="450083" y="3484200"/>
                    <a:pt x="415999" y="3135022"/>
                    <a:pt x="378964" y="2786415"/>
                  </a:cubicBezTo>
                  <a:cubicBezTo>
                    <a:pt x="342119" y="2440187"/>
                    <a:pt x="302800" y="2094149"/>
                    <a:pt x="280521" y="1746588"/>
                  </a:cubicBezTo>
                  <a:cubicBezTo>
                    <a:pt x="269573" y="1574378"/>
                    <a:pt x="271001" y="1400931"/>
                    <a:pt x="250056" y="1229482"/>
                  </a:cubicBezTo>
                  <a:cubicBezTo>
                    <a:pt x="231015" y="1069165"/>
                    <a:pt x="182364" y="916744"/>
                    <a:pt x="132858" y="763277"/>
                  </a:cubicBezTo>
                  <a:cubicBezTo>
                    <a:pt x="85255" y="615995"/>
                    <a:pt x="36605" y="465382"/>
                    <a:pt x="28988" y="309631"/>
                  </a:cubicBezTo>
                  <a:cubicBezTo>
                    <a:pt x="25466" y="235800"/>
                    <a:pt x="27751" y="153215"/>
                    <a:pt x="53266" y="82999"/>
                  </a:cubicBezTo>
                  <a:cubicBezTo>
                    <a:pt x="81256" y="5837"/>
                    <a:pt x="165989" y="26388"/>
                    <a:pt x="221113" y="59689"/>
                  </a:cubicBezTo>
                  <a:cubicBezTo>
                    <a:pt x="279665" y="95177"/>
                    <a:pt x="330314" y="148838"/>
                    <a:pt x="373442" y="200977"/>
                  </a:cubicBezTo>
                  <a:cubicBezTo>
                    <a:pt x="419446" y="256731"/>
                    <a:pt x="459908" y="316824"/>
                    <a:pt x="494258" y="380418"/>
                  </a:cubicBezTo>
                  <a:cubicBezTo>
                    <a:pt x="565091" y="509338"/>
                    <a:pt x="615264" y="648343"/>
                    <a:pt x="659916" y="788110"/>
                  </a:cubicBezTo>
                  <a:cubicBezTo>
                    <a:pt x="763338" y="1111903"/>
                    <a:pt x="831429" y="1445934"/>
                    <a:pt x="862989" y="1784361"/>
                  </a:cubicBezTo>
                  <a:cubicBezTo>
                    <a:pt x="878698" y="1953717"/>
                    <a:pt x="881554" y="2123073"/>
                    <a:pt x="884982" y="2292999"/>
                  </a:cubicBezTo>
                  <a:cubicBezTo>
                    <a:pt x="888219" y="2459121"/>
                    <a:pt x="898120" y="2626003"/>
                    <a:pt x="945723" y="2786035"/>
                  </a:cubicBezTo>
                  <a:cubicBezTo>
                    <a:pt x="968763" y="2863672"/>
                    <a:pt x="997801" y="2939597"/>
                    <a:pt x="1017603" y="3018186"/>
                  </a:cubicBezTo>
                  <a:cubicBezTo>
                    <a:pt x="1039729" y="3099971"/>
                    <a:pt x="1044308" y="3185506"/>
                    <a:pt x="1031027" y="3269175"/>
                  </a:cubicBezTo>
                  <a:cubicBezTo>
                    <a:pt x="1027885" y="3292485"/>
                    <a:pt x="1026552" y="3311799"/>
                    <a:pt x="1013129" y="3329877"/>
                  </a:cubicBezTo>
                  <a:close/>
                </a:path>
              </a:pathLst>
            </a:custGeom>
            <a:grpFill/>
            <a:ln w="9512" cap="flat">
              <a:noFill/>
              <a:prstDash val="solid"/>
              <a:miter/>
            </a:ln>
          </p:spPr>
          <p:txBody>
            <a:bodyPr rtlCol="0" anchor="ctr"/>
            <a:lstStyle/>
            <a:p>
              <a:endParaRPr lang="en-US" sz="900">
                <a:latin typeface="Didact Gothic" panose="00000500000000000000" pitchFamily="2" charset="0"/>
              </a:endParaRPr>
            </a:p>
          </p:txBody>
        </p:sp>
        <p:sp>
          <p:nvSpPr>
            <p:cNvPr id="31" name="Freeform 30">
              <a:extLst>
                <a:ext uri="{FF2B5EF4-FFF2-40B4-BE49-F238E27FC236}">
                  <a16:creationId xmlns:a16="http://schemas.microsoft.com/office/drawing/2014/main" id="{DC7302CB-97CA-8A46-3F73-498820B8B222}"/>
                </a:ext>
              </a:extLst>
            </p:cNvPr>
            <p:cNvSpPr/>
            <p:nvPr/>
          </p:nvSpPr>
          <p:spPr>
            <a:xfrm>
              <a:off x="10745450" y="7656300"/>
              <a:ext cx="3474689" cy="1906707"/>
            </a:xfrm>
            <a:custGeom>
              <a:avLst/>
              <a:gdLst>
                <a:gd name="connsiteX0" fmla="*/ 3326446 w 3474689"/>
                <a:gd name="connsiteY0" fmla="*/ 1124461 h 1906707"/>
                <a:gd name="connsiteX1" fmla="*/ 3093763 w 3474689"/>
                <a:gd name="connsiteY1" fmla="*/ 1035787 h 1906707"/>
                <a:gd name="connsiteX2" fmla="*/ 2147706 w 3474689"/>
                <a:gd name="connsiteY2" fmla="*/ 757872 h 1906707"/>
                <a:gd name="connsiteX3" fmla="*/ 1671678 w 3474689"/>
                <a:gd name="connsiteY3" fmla="*/ 708968 h 1906707"/>
                <a:gd name="connsiteX4" fmla="*/ 1216595 w 3474689"/>
                <a:gd name="connsiteY4" fmla="*/ 645127 h 1906707"/>
                <a:gd name="connsiteX5" fmla="*/ 575671 w 3474689"/>
                <a:gd name="connsiteY5" fmla="*/ 163223 h 1906707"/>
                <a:gd name="connsiteX6" fmla="*/ 418581 w 3474689"/>
                <a:gd name="connsiteY6" fmla="*/ 50192 h 1906707"/>
                <a:gd name="connsiteX7" fmla="*/ 250924 w 3474689"/>
                <a:gd name="connsiteY7" fmla="*/ 14513 h 1906707"/>
                <a:gd name="connsiteX8" fmla="*/ 228837 w 3474689"/>
                <a:gd name="connsiteY8" fmla="*/ 106708 h 1906707"/>
                <a:gd name="connsiteX9" fmla="*/ 240833 w 3474689"/>
                <a:gd name="connsiteY9" fmla="*/ 233820 h 1906707"/>
                <a:gd name="connsiteX10" fmla="*/ 268157 w 3474689"/>
                <a:gd name="connsiteY10" fmla="*/ 487663 h 1906707"/>
                <a:gd name="connsiteX11" fmla="*/ 162478 w 3474689"/>
                <a:gd name="connsiteY11" fmla="*/ 1385536 h 1906707"/>
                <a:gd name="connsiteX12" fmla="*/ 45852 w 3474689"/>
                <a:gd name="connsiteY12" fmla="*/ 1554321 h 1906707"/>
                <a:gd name="connsiteX13" fmla="*/ 16528 w 3474689"/>
                <a:gd name="connsiteY13" fmla="*/ 1591712 h 1906707"/>
                <a:gd name="connsiteX14" fmla="*/ 4056 w 3474689"/>
                <a:gd name="connsiteY14" fmla="*/ 1607697 h 1906707"/>
                <a:gd name="connsiteX15" fmla="*/ 3199 w 3474689"/>
                <a:gd name="connsiteY15" fmla="*/ 1640711 h 1906707"/>
                <a:gd name="connsiteX16" fmla="*/ 101261 w 3474689"/>
                <a:gd name="connsiteY16" fmla="*/ 1756597 h 1906707"/>
                <a:gd name="connsiteX17" fmla="*/ 263111 w 3474689"/>
                <a:gd name="connsiteY17" fmla="*/ 1810733 h 1906707"/>
                <a:gd name="connsiteX18" fmla="*/ 498840 w 3474689"/>
                <a:gd name="connsiteY18" fmla="*/ 1850884 h 1906707"/>
                <a:gd name="connsiteX19" fmla="*/ 1469937 w 3474689"/>
                <a:gd name="connsiteY19" fmla="*/ 1869913 h 1906707"/>
                <a:gd name="connsiteX20" fmla="*/ 2358776 w 3474689"/>
                <a:gd name="connsiteY20" fmla="*/ 1570115 h 1906707"/>
                <a:gd name="connsiteX21" fmla="*/ 3198109 w 3474689"/>
                <a:gd name="connsiteY21" fmla="*/ 1472307 h 1906707"/>
                <a:gd name="connsiteX22" fmla="*/ 3380808 w 3474689"/>
                <a:gd name="connsiteY22" fmla="*/ 1385250 h 1906707"/>
                <a:gd name="connsiteX23" fmla="*/ 3474205 w 3474689"/>
                <a:gd name="connsiteY23" fmla="*/ 1236826 h 1906707"/>
                <a:gd name="connsiteX24" fmla="*/ 3326446 w 3474689"/>
                <a:gd name="connsiteY24" fmla="*/ 1124461 h 1906707"/>
                <a:gd name="connsiteX25" fmla="*/ 3428411 w 3474689"/>
                <a:gd name="connsiteY25" fmla="*/ 1298384 h 1906707"/>
                <a:gd name="connsiteX26" fmla="*/ 3272084 w 3474689"/>
                <a:gd name="connsiteY26" fmla="*/ 1413413 h 1906707"/>
                <a:gd name="connsiteX27" fmla="*/ 3087480 w 3474689"/>
                <a:gd name="connsiteY27" fmla="*/ 1472878 h 1906707"/>
                <a:gd name="connsiteX28" fmla="*/ 2684189 w 3474689"/>
                <a:gd name="connsiteY28" fmla="*/ 1512648 h 1906707"/>
                <a:gd name="connsiteX29" fmla="*/ 2280041 w 3474689"/>
                <a:gd name="connsiteY29" fmla="*/ 1557366 h 1906707"/>
                <a:gd name="connsiteX30" fmla="*/ 1861994 w 3474689"/>
                <a:gd name="connsiteY30" fmla="*/ 1708739 h 1906707"/>
                <a:gd name="connsiteX31" fmla="*/ 1431569 w 3474689"/>
                <a:gd name="connsiteY31" fmla="*/ 1848886 h 1906707"/>
                <a:gd name="connsiteX32" fmla="*/ 965062 w 3474689"/>
                <a:gd name="connsiteY32" fmla="*/ 1875050 h 1906707"/>
                <a:gd name="connsiteX33" fmla="*/ 493603 w 3474689"/>
                <a:gd name="connsiteY33" fmla="*/ 1821295 h 1906707"/>
                <a:gd name="connsiteX34" fmla="*/ 270537 w 3474689"/>
                <a:gd name="connsiteY34" fmla="*/ 1783237 h 1906707"/>
                <a:gd name="connsiteX35" fmla="*/ 113447 w 3474689"/>
                <a:gd name="connsiteY35" fmla="*/ 1730908 h 1906707"/>
                <a:gd name="connsiteX36" fmla="*/ 28334 w 3474689"/>
                <a:gd name="connsiteY36" fmla="*/ 1622159 h 1906707"/>
                <a:gd name="connsiteX37" fmla="*/ 65654 w 3474689"/>
                <a:gd name="connsiteY37" fmla="*/ 1574587 h 1906707"/>
                <a:gd name="connsiteX38" fmla="*/ 315188 w 3474689"/>
                <a:gd name="connsiteY38" fmla="*/ 822284 h 1906707"/>
                <a:gd name="connsiteX39" fmla="*/ 280724 w 3474689"/>
                <a:gd name="connsiteY39" fmla="*/ 337051 h 1906707"/>
                <a:gd name="connsiteX40" fmla="*/ 256446 w 3474689"/>
                <a:gd name="connsiteY40" fmla="*/ 93007 h 1906707"/>
                <a:gd name="connsiteX41" fmla="*/ 262539 w 3474689"/>
                <a:gd name="connsiteY41" fmla="*/ 43247 h 1906707"/>
                <a:gd name="connsiteX42" fmla="*/ 301669 w 3474689"/>
                <a:gd name="connsiteY42" fmla="*/ 29546 h 1906707"/>
                <a:gd name="connsiteX43" fmla="*/ 386402 w 3474689"/>
                <a:gd name="connsiteY43" fmla="*/ 64369 h 1906707"/>
                <a:gd name="connsiteX44" fmla="*/ 964585 w 3474689"/>
                <a:gd name="connsiteY44" fmla="*/ 547319 h 1906707"/>
                <a:gd name="connsiteX45" fmla="*/ 1333507 w 3474689"/>
                <a:gd name="connsiteY45" fmla="*/ 703640 h 1906707"/>
                <a:gd name="connsiteX46" fmla="*/ 1772215 w 3474689"/>
                <a:gd name="connsiteY46" fmla="*/ 742554 h 1906707"/>
                <a:gd name="connsiteX47" fmla="*/ 2686188 w 3474689"/>
                <a:gd name="connsiteY47" fmla="*/ 923327 h 1906707"/>
                <a:gd name="connsiteX48" fmla="*/ 3131846 w 3474689"/>
                <a:gd name="connsiteY48" fmla="*/ 1080029 h 1906707"/>
                <a:gd name="connsiteX49" fmla="*/ 3349200 w 3474689"/>
                <a:gd name="connsiteY49" fmla="*/ 1163280 h 1906707"/>
                <a:gd name="connsiteX50" fmla="*/ 3437456 w 3474689"/>
                <a:gd name="connsiteY50" fmla="*/ 1214087 h 1906707"/>
                <a:gd name="connsiteX51" fmla="*/ 3428411 w 3474689"/>
                <a:gd name="connsiteY51" fmla="*/ 1298384 h 1906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474689" h="1906707">
                  <a:moveTo>
                    <a:pt x="3326446" y="1124461"/>
                  </a:moveTo>
                  <a:cubicBezTo>
                    <a:pt x="3249044" y="1094586"/>
                    <a:pt x="3171547" y="1064806"/>
                    <a:pt x="3093763" y="1035787"/>
                  </a:cubicBezTo>
                  <a:cubicBezTo>
                    <a:pt x="2785773" y="920663"/>
                    <a:pt x="2472166" y="815529"/>
                    <a:pt x="2147706" y="757872"/>
                  </a:cubicBezTo>
                  <a:cubicBezTo>
                    <a:pt x="1989855" y="729804"/>
                    <a:pt x="1831433" y="717151"/>
                    <a:pt x="1671678" y="708968"/>
                  </a:cubicBezTo>
                  <a:cubicBezTo>
                    <a:pt x="1518682" y="701166"/>
                    <a:pt x="1363402" y="692318"/>
                    <a:pt x="1216595" y="645127"/>
                  </a:cubicBezTo>
                  <a:cubicBezTo>
                    <a:pt x="951638" y="559497"/>
                    <a:pt x="781410" y="335719"/>
                    <a:pt x="575671" y="163223"/>
                  </a:cubicBezTo>
                  <a:cubicBezTo>
                    <a:pt x="526545" y="121236"/>
                    <a:pt x="474001" y="83436"/>
                    <a:pt x="418581" y="50192"/>
                  </a:cubicBezTo>
                  <a:cubicBezTo>
                    <a:pt x="375168" y="24694"/>
                    <a:pt x="299860" y="-24495"/>
                    <a:pt x="250924" y="14513"/>
                  </a:cubicBezTo>
                  <a:cubicBezTo>
                    <a:pt x="222363" y="36967"/>
                    <a:pt x="226266" y="74644"/>
                    <a:pt x="228837" y="106708"/>
                  </a:cubicBezTo>
                  <a:cubicBezTo>
                    <a:pt x="232264" y="149142"/>
                    <a:pt x="236358" y="191481"/>
                    <a:pt x="240833" y="233820"/>
                  </a:cubicBezTo>
                  <a:cubicBezTo>
                    <a:pt x="249687" y="318403"/>
                    <a:pt x="259874" y="402986"/>
                    <a:pt x="268157" y="487663"/>
                  </a:cubicBezTo>
                  <a:cubicBezTo>
                    <a:pt x="298146" y="788509"/>
                    <a:pt x="306239" y="1109809"/>
                    <a:pt x="162478" y="1385536"/>
                  </a:cubicBezTo>
                  <a:cubicBezTo>
                    <a:pt x="130908" y="1446504"/>
                    <a:pt x="91722" y="1503219"/>
                    <a:pt x="45852" y="1554321"/>
                  </a:cubicBezTo>
                  <a:lnTo>
                    <a:pt x="16528" y="1591712"/>
                  </a:lnTo>
                  <a:cubicBezTo>
                    <a:pt x="12434" y="1597041"/>
                    <a:pt x="7864" y="1602178"/>
                    <a:pt x="4056" y="1607697"/>
                  </a:cubicBezTo>
                  <a:cubicBezTo>
                    <a:pt x="-2798" y="1617782"/>
                    <a:pt x="534" y="1629389"/>
                    <a:pt x="3199" y="1640711"/>
                  </a:cubicBezTo>
                  <a:cubicBezTo>
                    <a:pt x="15671" y="1692755"/>
                    <a:pt x="55943" y="1731288"/>
                    <a:pt x="101261" y="1756597"/>
                  </a:cubicBezTo>
                  <a:cubicBezTo>
                    <a:pt x="151949" y="1783227"/>
                    <a:pt x="206597" y="1801504"/>
                    <a:pt x="263111" y="1810733"/>
                  </a:cubicBezTo>
                  <a:cubicBezTo>
                    <a:pt x="341370" y="1825671"/>
                    <a:pt x="420200" y="1838325"/>
                    <a:pt x="498840" y="1850884"/>
                  </a:cubicBezTo>
                  <a:cubicBezTo>
                    <a:pt x="819111" y="1901976"/>
                    <a:pt x="1149570" y="1936514"/>
                    <a:pt x="1469937" y="1869913"/>
                  </a:cubicBezTo>
                  <a:cubicBezTo>
                    <a:pt x="1778498" y="1806357"/>
                    <a:pt x="2047549" y="1623396"/>
                    <a:pt x="2358776" y="1570115"/>
                  </a:cubicBezTo>
                  <a:cubicBezTo>
                    <a:pt x="2636110" y="1522543"/>
                    <a:pt x="2927725" y="1561457"/>
                    <a:pt x="3198109" y="1472307"/>
                  </a:cubicBezTo>
                  <a:cubicBezTo>
                    <a:pt x="3262725" y="1451832"/>
                    <a:pt x="3324209" y="1422537"/>
                    <a:pt x="3380808" y="1385250"/>
                  </a:cubicBezTo>
                  <a:cubicBezTo>
                    <a:pt x="3427745" y="1353567"/>
                    <a:pt x="3480298" y="1298289"/>
                    <a:pt x="3474205" y="1236826"/>
                  </a:cubicBezTo>
                  <a:cubicBezTo>
                    <a:pt x="3467160" y="1165087"/>
                    <a:pt x="3382237" y="1145963"/>
                    <a:pt x="3326446" y="1124461"/>
                  </a:cubicBezTo>
                  <a:close/>
                  <a:moveTo>
                    <a:pt x="3428411" y="1298384"/>
                  </a:moveTo>
                  <a:cubicBezTo>
                    <a:pt x="3393756" y="1353853"/>
                    <a:pt x="3329683" y="1386772"/>
                    <a:pt x="3272084" y="1413413"/>
                  </a:cubicBezTo>
                  <a:cubicBezTo>
                    <a:pt x="3212952" y="1440034"/>
                    <a:pt x="3151039" y="1459976"/>
                    <a:pt x="3087480" y="1472878"/>
                  </a:cubicBezTo>
                  <a:cubicBezTo>
                    <a:pt x="2955049" y="1501421"/>
                    <a:pt x="2819000" y="1506083"/>
                    <a:pt x="2684189" y="1512648"/>
                  </a:cubicBezTo>
                  <a:cubicBezTo>
                    <a:pt x="2549378" y="1519213"/>
                    <a:pt x="2412377" y="1526634"/>
                    <a:pt x="2280041" y="1557366"/>
                  </a:cubicBezTo>
                  <a:cubicBezTo>
                    <a:pt x="2135138" y="1590856"/>
                    <a:pt x="1998518" y="1651273"/>
                    <a:pt x="1861994" y="1708739"/>
                  </a:cubicBezTo>
                  <a:cubicBezTo>
                    <a:pt x="1722232" y="1767729"/>
                    <a:pt x="1581232" y="1821199"/>
                    <a:pt x="1431569" y="1848886"/>
                  </a:cubicBezTo>
                  <a:cubicBezTo>
                    <a:pt x="1278002" y="1877429"/>
                    <a:pt x="1121008" y="1882662"/>
                    <a:pt x="965062" y="1875050"/>
                  </a:cubicBezTo>
                  <a:cubicBezTo>
                    <a:pt x="807030" y="1865945"/>
                    <a:pt x="649626" y="1848001"/>
                    <a:pt x="493603" y="1821295"/>
                  </a:cubicBezTo>
                  <a:cubicBezTo>
                    <a:pt x="419153" y="1809306"/>
                    <a:pt x="344607" y="1797318"/>
                    <a:pt x="270537" y="1783237"/>
                  </a:cubicBezTo>
                  <a:cubicBezTo>
                    <a:pt x="216460" y="1772961"/>
                    <a:pt x="161526" y="1758309"/>
                    <a:pt x="113447" y="1730908"/>
                  </a:cubicBezTo>
                  <a:cubicBezTo>
                    <a:pt x="71462" y="1707122"/>
                    <a:pt x="35665" y="1671348"/>
                    <a:pt x="28334" y="1622159"/>
                  </a:cubicBezTo>
                  <a:lnTo>
                    <a:pt x="65654" y="1574587"/>
                  </a:lnTo>
                  <a:cubicBezTo>
                    <a:pt x="249687" y="1370788"/>
                    <a:pt x="312237" y="1090304"/>
                    <a:pt x="315188" y="822284"/>
                  </a:cubicBezTo>
                  <a:cubicBezTo>
                    <a:pt x="316711" y="659969"/>
                    <a:pt x="298527" y="498795"/>
                    <a:pt x="280724" y="337051"/>
                  </a:cubicBezTo>
                  <a:cubicBezTo>
                    <a:pt x="271774" y="255893"/>
                    <a:pt x="262349" y="174545"/>
                    <a:pt x="256446" y="93007"/>
                  </a:cubicBezTo>
                  <a:cubicBezTo>
                    <a:pt x="255304" y="77023"/>
                    <a:pt x="252924" y="57233"/>
                    <a:pt x="262539" y="43247"/>
                  </a:cubicBezTo>
                  <a:cubicBezTo>
                    <a:pt x="271984" y="31715"/>
                    <a:pt x="287084" y="26425"/>
                    <a:pt x="301669" y="29546"/>
                  </a:cubicBezTo>
                  <a:cubicBezTo>
                    <a:pt x="331944" y="32781"/>
                    <a:pt x="360316" y="49907"/>
                    <a:pt x="386402" y="64369"/>
                  </a:cubicBezTo>
                  <a:cubicBezTo>
                    <a:pt x="608326" y="188055"/>
                    <a:pt x="760560" y="400226"/>
                    <a:pt x="964585" y="547319"/>
                  </a:cubicBezTo>
                  <a:cubicBezTo>
                    <a:pt x="1074519" y="625984"/>
                    <a:pt x="1200496" y="679369"/>
                    <a:pt x="1333507" y="703640"/>
                  </a:cubicBezTo>
                  <a:cubicBezTo>
                    <a:pt x="1478029" y="731232"/>
                    <a:pt x="1625693" y="734086"/>
                    <a:pt x="1772215" y="742554"/>
                  </a:cubicBezTo>
                  <a:cubicBezTo>
                    <a:pt x="2084489" y="760441"/>
                    <a:pt x="2388766" y="828849"/>
                    <a:pt x="2686188" y="923327"/>
                  </a:cubicBezTo>
                  <a:cubicBezTo>
                    <a:pt x="2836328" y="970899"/>
                    <a:pt x="2984467" y="1024465"/>
                    <a:pt x="3131846" y="1080029"/>
                  </a:cubicBezTo>
                  <a:cubicBezTo>
                    <a:pt x="3204392" y="1107430"/>
                    <a:pt x="3276844" y="1135184"/>
                    <a:pt x="3349200" y="1163280"/>
                  </a:cubicBezTo>
                  <a:cubicBezTo>
                    <a:pt x="3379475" y="1174983"/>
                    <a:pt x="3418891" y="1185068"/>
                    <a:pt x="3437456" y="1214087"/>
                  </a:cubicBezTo>
                  <a:cubicBezTo>
                    <a:pt x="3454402" y="1241298"/>
                    <a:pt x="3444025" y="1273552"/>
                    <a:pt x="3428411" y="1298384"/>
                  </a:cubicBezTo>
                  <a:close/>
                </a:path>
              </a:pathLst>
            </a:custGeom>
            <a:grpFill/>
            <a:ln w="9512" cap="flat">
              <a:noFill/>
              <a:prstDash val="solid"/>
              <a:miter/>
            </a:ln>
          </p:spPr>
          <p:txBody>
            <a:bodyPr rtlCol="0" anchor="ctr"/>
            <a:lstStyle/>
            <a:p>
              <a:endParaRPr lang="en-US" sz="900">
                <a:latin typeface="Didact Gothic" panose="00000500000000000000" pitchFamily="2" charset="0"/>
              </a:endParaRPr>
            </a:p>
          </p:txBody>
        </p:sp>
        <p:sp>
          <p:nvSpPr>
            <p:cNvPr id="32" name="Freeform 31">
              <a:extLst>
                <a:ext uri="{FF2B5EF4-FFF2-40B4-BE49-F238E27FC236}">
                  <a16:creationId xmlns:a16="http://schemas.microsoft.com/office/drawing/2014/main" id="{B5135E46-361D-DC96-B50F-D479FC637992}"/>
                </a:ext>
              </a:extLst>
            </p:cNvPr>
            <p:cNvSpPr/>
            <p:nvPr/>
          </p:nvSpPr>
          <p:spPr>
            <a:xfrm>
              <a:off x="11345415" y="8378563"/>
              <a:ext cx="1857876" cy="902516"/>
            </a:xfrm>
            <a:custGeom>
              <a:avLst/>
              <a:gdLst>
                <a:gd name="connsiteX0" fmla="*/ 1792324 w 1857876"/>
                <a:gd name="connsiteY0" fmla="*/ 338547 h 902516"/>
                <a:gd name="connsiteX1" fmla="*/ 1544789 w 1857876"/>
                <a:gd name="connsiteY1" fmla="*/ 272897 h 902516"/>
                <a:gd name="connsiteX2" fmla="*/ 1280594 w 1857876"/>
                <a:gd name="connsiteY2" fmla="*/ 263383 h 902516"/>
                <a:gd name="connsiteX3" fmla="*/ 1012304 w 1857876"/>
                <a:gd name="connsiteY3" fmla="*/ 247684 h 902516"/>
                <a:gd name="connsiteX4" fmla="*/ 497337 w 1857876"/>
                <a:gd name="connsiteY4" fmla="*/ 90697 h 902516"/>
                <a:gd name="connsiteX5" fmla="*/ 257609 w 1857876"/>
                <a:gd name="connsiteY5" fmla="*/ 1262 h 902516"/>
                <a:gd name="connsiteX6" fmla="*/ 63200 w 1857876"/>
                <a:gd name="connsiteY6" fmla="*/ 68718 h 902516"/>
                <a:gd name="connsiteX7" fmla="*/ 3791 w 1857876"/>
                <a:gd name="connsiteY7" fmla="*/ 301536 h 902516"/>
                <a:gd name="connsiteX8" fmla="*/ 364 w 1857876"/>
                <a:gd name="connsiteY8" fmla="*/ 594388 h 902516"/>
                <a:gd name="connsiteX9" fmla="*/ 364 w 1857876"/>
                <a:gd name="connsiteY9" fmla="*/ 736152 h 902516"/>
                <a:gd name="connsiteX10" fmla="*/ 43873 w 1857876"/>
                <a:gd name="connsiteY10" fmla="*/ 853465 h 902516"/>
                <a:gd name="connsiteX11" fmla="*/ 149170 w 1857876"/>
                <a:gd name="connsiteY11" fmla="*/ 898658 h 902516"/>
                <a:gd name="connsiteX12" fmla="*/ 374998 w 1857876"/>
                <a:gd name="connsiteY12" fmla="*/ 878393 h 902516"/>
                <a:gd name="connsiteX13" fmla="*/ 450686 w 1857876"/>
                <a:gd name="connsiteY13" fmla="*/ 860601 h 902516"/>
                <a:gd name="connsiteX14" fmla="*/ 738969 w 1857876"/>
                <a:gd name="connsiteY14" fmla="*/ 803514 h 902516"/>
                <a:gd name="connsiteX15" fmla="*/ 1311631 w 1857876"/>
                <a:gd name="connsiteY15" fmla="*/ 690103 h 902516"/>
                <a:gd name="connsiteX16" fmla="*/ 1588965 w 1857876"/>
                <a:gd name="connsiteY16" fmla="*/ 627117 h 902516"/>
                <a:gd name="connsiteX17" fmla="*/ 1720729 w 1857876"/>
                <a:gd name="connsiteY17" fmla="*/ 585921 h 902516"/>
                <a:gd name="connsiteX18" fmla="*/ 1823170 w 1857876"/>
                <a:gd name="connsiteY18" fmla="*/ 523791 h 902516"/>
                <a:gd name="connsiteX19" fmla="*/ 1857349 w 1857876"/>
                <a:gd name="connsiteY19" fmla="*/ 422939 h 902516"/>
                <a:gd name="connsiteX20" fmla="*/ 1792324 w 1857876"/>
                <a:gd name="connsiteY20" fmla="*/ 338547 h 902516"/>
                <a:gd name="connsiteX21" fmla="*/ 1784517 w 1857876"/>
                <a:gd name="connsiteY21" fmla="*/ 520937 h 902516"/>
                <a:gd name="connsiteX22" fmla="*/ 1677601 w 1857876"/>
                <a:gd name="connsiteY22" fmla="*/ 570888 h 902516"/>
                <a:gd name="connsiteX23" fmla="*/ 1413786 w 1857876"/>
                <a:gd name="connsiteY23" fmla="*/ 640152 h 902516"/>
                <a:gd name="connsiteX24" fmla="*/ 863498 w 1857876"/>
                <a:gd name="connsiteY24" fmla="*/ 750044 h 902516"/>
                <a:gd name="connsiteX25" fmla="*/ 586830 w 1857876"/>
                <a:gd name="connsiteY25" fmla="*/ 804751 h 902516"/>
                <a:gd name="connsiteX26" fmla="*/ 447354 w 1857876"/>
                <a:gd name="connsiteY26" fmla="*/ 832343 h 902516"/>
                <a:gd name="connsiteX27" fmla="*/ 395848 w 1857876"/>
                <a:gd name="connsiteY27" fmla="*/ 843094 h 902516"/>
                <a:gd name="connsiteX28" fmla="*/ 221907 w 1857876"/>
                <a:gd name="connsiteY28" fmla="*/ 873635 h 902516"/>
                <a:gd name="connsiteX29" fmla="*/ 38351 w 1857876"/>
                <a:gd name="connsiteY29" fmla="*/ 796854 h 902516"/>
                <a:gd name="connsiteX30" fmla="*/ 28830 w 1857876"/>
                <a:gd name="connsiteY30" fmla="*/ 736343 h 902516"/>
                <a:gd name="connsiteX31" fmla="*/ 28830 w 1857876"/>
                <a:gd name="connsiteY31" fmla="*/ 455098 h 902516"/>
                <a:gd name="connsiteX32" fmla="*/ 31972 w 1857876"/>
                <a:gd name="connsiteY32" fmla="*/ 313524 h 902516"/>
                <a:gd name="connsiteX33" fmla="*/ 42540 w 1857876"/>
                <a:gd name="connsiteY33" fmla="*/ 189837 h 902516"/>
                <a:gd name="connsiteX34" fmla="*/ 85858 w 1857876"/>
                <a:gd name="connsiteY34" fmla="*/ 86225 h 902516"/>
                <a:gd name="connsiteX35" fmla="*/ 171544 w 1857876"/>
                <a:gd name="connsiteY35" fmla="*/ 35799 h 902516"/>
                <a:gd name="connsiteX36" fmla="*/ 392516 w 1857876"/>
                <a:gd name="connsiteY36" fmla="*/ 71002 h 902516"/>
                <a:gd name="connsiteX37" fmla="*/ 506286 w 1857876"/>
                <a:gd name="connsiteY37" fmla="*/ 126661 h 902516"/>
                <a:gd name="connsiteX38" fmla="*/ 625770 w 1857876"/>
                <a:gd name="connsiteY38" fmla="*/ 177944 h 902516"/>
                <a:gd name="connsiteX39" fmla="*/ 1129883 w 1857876"/>
                <a:gd name="connsiteY39" fmla="*/ 287740 h 902516"/>
                <a:gd name="connsiteX40" fmla="*/ 1388652 w 1857876"/>
                <a:gd name="connsiteY40" fmla="*/ 292782 h 902516"/>
                <a:gd name="connsiteX41" fmla="*/ 1641137 w 1857876"/>
                <a:gd name="connsiteY41" fmla="*/ 316758 h 902516"/>
                <a:gd name="connsiteX42" fmla="*/ 1759573 w 1857876"/>
                <a:gd name="connsiteY42" fmla="*/ 354055 h 902516"/>
                <a:gd name="connsiteX43" fmla="*/ 1829644 w 1857876"/>
                <a:gd name="connsiteY43" fmla="*/ 427981 h 902516"/>
                <a:gd name="connsiteX44" fmla="*/ 1784517 w 1857876"/>
                <a:gd name="connsiteY44" fmla="*/ 520937 h 90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857876" h="902516">
                  <a:moveTo>
                    <a:pt x="1792324" y="338547"/>
                  </a:moveTo>
                  <a:cubicBezTo>
                    <a:pt x="1717302" y="298300"/>
                    <a:pt x="1628475" y="281460"/>
                    <a:pt x="1544789" y="272897"/>
                  </a:cubicBezTo>
                  <a:cubicBezTo>
                    <a:pt x="1457010" y="263383"/>
                    <a:pt x="1368659" y="264144"/>
                    <a:pt x="1280594" y="263383"/>
                  </a:cubicBezTo>
                  <a:cubicBezTo>
                    <a:pt x="1190920" y="263858"/>
                    <a:pt x="1101312" y="258616"/>
                    <a:pt x="1012304" y="247684"/>
                  </a:cubicBezTo>
                  <a:cubicBezTo>
                    <a:pt x="833289" y="223518"/>
                    <a:pt x="659368" y="170503"/>
                    <a:pt x="497337" y="90697"/>
                  </a:cubicBezTo>
                  <a:cubicBezTo>
                    <a:pt x="421173" y="52639"/>
                    <a:pt x="343961" y="9444"/>
                    <a:pt x="257609" y="1262"/>
                  </a:cubicBezTo>
                  <a:cubicBezTo>
                    <a:pt x="188014" y="-5303"/>
                    <a:pt x="109850" y="13250"/>
                    <a:pt x="63200" y="68718"/>
                  </a:cubicBezTo>
                  <a:cubicBezTo>
                    <a:pt x="9694" y="132370"/>
                    <a:pt x="7695" y="222471"/>
                    <a:pt x="3791" y="301536"/>
                  </a:cubicBezTo>
                  <a:cubicBezTo>
                    <a:pt x="-1064" y="399058"/>
                    <a:pt x="-17" y="496771"/>
                    <a:pt x="364" y="594388"/>
                  </a:cubicBezTo>
                  <a:cubicBezTo>
                    <a:pt x="364" y="641960"/>
                    <a:pt x="364" y="688866"/>
                    <a:pt x="364" y="736152"/>
                  </a:cubicBezTo>
                  <a:cubicBezTo>
                    <a:pt x="-112" y="779252"/>
                    <a:pt x="11598" y="823114"/>
                    <a:pt x="43873" y="853465"/>
                  </a:cubicBezTo>
                  <a:cubicBezTo>
                    <a:pt x="72434" y="880390"/>
                    <a:pt x="110517" y="893235"/>
                    <a:pt x="149170" y="898658"/>
                  </a:cubicBezTo>
                  <a:cubicBezTo>
                    <a:pt x="224192" y="909124"/>
                    <a:pt x="302166" y="896946"/>
                    <a:pt x="374998" y="878393"/>
                  </a:cubicBezTo>
                  <a:cubicBezTo>
                    <a:pt x="400418" y="871923"/>
                    <a:pt x="424790" y="865738"/>
                    <a:pt x="450686" y="860601"/>
                  </a:cubicBezTo>
                  <a:lnTo>
                    <a:pt x="738969" y="803514"/>
                  </a:lnTo>
                  <a:cubicBezTo>
                    <a:pt x="929885" y="765457"/>
                    <a:pt x="1120772" y="727656"/>
                    <a:pt x="1311631" y="690103"/>
                  </a:cubicBezTo>
                  <a:cubicBezTo>
                    <a:pt x="1404647" y="671074"/>
                    <a:pt x="1497472" y="652045"/>
                    <a:pt x="1588965" y="627117"/>
                  </a:cubicBezTo>
                  <a:cubicBezTo>
                    <a:pt x="1633330" y="614939"/>
                    <a:pt x="1677696" y="602000"/>
                    <a:pt x="1720729" y="585921"/>
                  </a:cubicBezTo>
                  <a:cubicBezTo>
                    <a:pt x="1758145" y="572029"/>
                    <a:pt x="1796132" y="554047"/>
                    <a:pt x="1823170" y="523791"/>
                  </a:cubicBezTo>
                  <a:cubicBezTo>
                    <a:pt x="1848248" y="496476"/>
                    <a:pt x="1860662" y="459864"/>
                    <a:pt x="1857349" y="422939"/>
                  </a:cubicBezTo>
                  <a:cubicBezTo>
                    <a:pt x="1852874" y="384120"/>
                    <a:pt x="1825550" y="356338"/>
                    <a:pt x="1792324" y="338547"/>
                  </a:cubicBezTo>
                  <a:close/>
                  <a:moveTo>
                    <a:pt x="1784517" y="520937"/>
                  </a:moveTo>
                  <a:cubicBezTo>
                    <a:pt x="1753575" y="545674"/>
                    <a:pt x="1714731" y="558995"/>
                    <a:pt x="1677601" y="570888"/>
                  </a:cubicBezTo>
                  <a:cubicBezTo>
                    <a:pt x="1590954" y="598622"/>
                    <a:pt x="1502889" y="621742"/>
                    <a:pt x="1413786" y="640152"/>
                  </a:cubicBezTo>
                  <a:cubicBezTo>
                    <a:pt x="1230991" y="679542"/>
                    <a:pt x="1046959" y="713699"/>
                    <a:pt x="863498" y="750044"/>
                  </a:cubicBezTo>
                  <a:lnTo>
                    <a:pt x="586830" y="804751"/>
                  </a:lnTo>
                  <a:lnTo>
                    <a:pt x="447354" y="832343"/>
                  </a:lnTo>
                  <a:cubicBezTo>
                    <a:pt x="430217" y="835768"/>
                    <a:pt x="412604" y="838052"/>
                    <a:pt x="395848" y="843094"/>
                  </a:cubicBezTo>
                  <a:cubicBezTo>
                    <a:pt x="339401" y="860601"/>
                    <a:pt x="280944" y="870857"/>
                    <a:pt x="221907" y="873635"/>
                  </a:cubicBezTo>
                  <a:cubicBezTo>
                    <a:pt x="155263" y="876204"/>
                    <a:pt x="67103" y="867070"/>
                    <a:pt x="38351" y="796854"/>
                  </a:cubicBezTo>
                  <a:cubicBezTo>
                    <a:pt x="31163" y="777521"/>
                    <a:pt x="27926" y="756951"/>
                    <a:pt x="28830" y="736343"/>
                  </a:cubicBezTo>
                  <a:cubicBezTo>
                    <a:pt x="30258" y="642626"/>
                    <a:pt x="28830" y="548814"/>
                    <a:pt x="28830" y="455098"/>
                  </a:cubicBezTo>
                  <a:cubicBezTo>
                    <a:pt x="28830" y="407526"/>
                    <a:pt x="29878" y="360715"/>
                    <a:pt x="31972" y="313524"/>
                  </a:cubicBezTo>
                  <a:cubicBezTo>
                    <a:pt x="32858" y="272107"/>
                    <a:pt x="36390" y="230796"/>
                    <a:pt x="42540" y="189837"/>
                  </a:cubicBezTo>
                  <a:cubicBezTo>
                    <a:pt x="49014" y="152826"/>
                    <a:pt x="60629" y="114959"/>
                    <a:pt x="85858" y="86225"/>
                  </a:cubicBezTo>
                  <a:cubicBezTo>
                    <a:pt x="108670" y="61155"/>
                    <a:pt x="138545" y="43582"/>
                    <a:pt x="171544" y="35799"/>
                  </a:cubicBezTo>
                  <a:cubicBezTo>
                    <a:pt x="247137" y="16770"/>
                    <a:pt x="323872" y="39414"/>
                    <a:pt x="392516" y="71002"/>
                  </a:cubicBezTo>
                  <a:cubicBezTo>
                    <a:pt x="430598" y="88508"/>
                    <a:pt x="468204" y="109060"/>
                    <a:pt x="506286" y="126661"/>
                  </a:cubicBezTo>
                  <a:cubicBezTo>
                    <a:pt x="544369" y="144263"/>
                    <a:pt x="585402" y="162340"/>
                    <a:pt x="625770" y="177944"/>
                  </a:cubicBezTo>
                  <a:cubicBezTo>
                    <a:pt x="787229" y="240006"/>
                    <a:pt x="957228" y="277036"/>
                    <a:pt x="1129883" y="287740"/>
                  </a:cubicBezTo>
                  <a:cubicBezTo>
                    <a:pt x="1216044" y="293068"/>
                    <a:pt x="1302396" y="291355"/>
                    <a:pt x="1388652" y="292782"/>
                  </a:cubicBezTo>
                  <a:cubicBezTo>
                    <a:pt x="1473194" y="294209"/>
                    <a:pt x="1558308" y="298491"/>
                    <a:pt x="1641137" y="316758"/>
                  </a:cubicBezTo>
                  <a:cubicBezTo>
                    <a:pt x="1681752" y="325255"/>
                    <a:pt x="1721424" y="337747"/>
                    <a:pt x="1759573" y="354055"/>
                  </a:cubicBezTo>
                  <a:cubicBezTo>
                    <a:pt x="1791752" y="368231"/>
                    <a:pt x="1826217" y="389544"/>
                    <a:pt x="1829644" y="427981"/>
                  </a:cubicBezTo>
                  <a:cubicBezTo>
                    <a:pt x="1833072" y="464707"/>
                    <a:pt x="1812126" y="498959"/>
                    <a:pt x="1784517" y="520937"/>
                  </a:cubicBezTo>
                  <a:close/>
                </a:path>
              </a:pathLst>
            </a:custGeom>
            <a:grpFill/>
            <a:ln w="9512" cap="flat">
              <a:noFill/>
              <a:prstDash val="solid"/>
              <a:miter/>
            </a:ln>
          </p:spPr>
          <p:txBody>
            <a:bodyPr rtlCol="0" anchor="ctr"/>
            <a:lstStyle/>
            <a:p>
              <a:endParaRPr lang="en-US" sz="900">
                <a:latin typeface="Didact Gothic" panose="00000500000000000000" pitchFamily="2" charset="0"/>
              </a:endParaRPr>
            </a:p>
          </p:txBody>
        </p:sp>
      </p:grpSp>
      <p:sp>
        <p:nvSpPr>
          <p:cNvPr id="6" name="TextBox 5">
            <a:extLst>
              <a:ext uri="{FF2B5EF4-FFF2-40B4-BE49-F238E27FC236}">
                <a16:creationId xmlns:a16="http://schemas.microsoft.com/office/drawing/2014/main" id="{C4D3D52A-2C1D-3B40-89AD-E84502DD5E5C}"/>
              </a:ext>
            </a:extLst>
          </p:cNvPr>
          <p:cNvSpPr txBox="1"/>
          <p:nvPr/>
        </p:nvSpPr>
        <p:spPr>
          <a:xfrm>
            <a:off x="1495912" y="752004"/>
            <a:ext cx="10667921" cy="707886"/>
          </a:xfrm>
          <a:prstGeom prst="rect">
            <a:avLst/>
          </a:prstGeom>
          <a:noFill/>
        </p:spPr>
        <p:txBody>
          <a:bodyPr wrap="square" rtlCol="0" anchor="t">
            <a:spAutoFit/>
          </a:bodyPr>
          <a:lstStyle/>
          <a:p>
            <a:pPr algn="ctr"/>
            <a:r>
              <a:rPr lang="en-US" sz="4000" b="1" dirty="0">
                <a:solidFill>
                  <a:schemeClr val="tx2"/>
                </a:solidFill>
                <a:latin typeface="Bookman Old Style" panose="02050604050505020204" pitchFamily="18" charset="0"/>
                <a:ea typeface="Arimo" panose="020B0604020202020204" pitchFamily="34" charset="0"/>
                <a:cs typeface="Arimo" panose="020B0604020202020204" pitchFamily="34" charset="0"/>
              </a:rPr>
              <a:t>Characteristics of cybercrime</a:t>
            </a:r>
          </a:p>
        </p:txBody>
      </p:sp>
      <p:sp>
        <p:nvSpPr>
          <p:cNvPr id="17" name="Graphic 11">
            <a:extLst>
              <a:ext uri="{FF2B5EF4-FFF2-40B4-BE49-F238E27FC236}">
                <a16:creationId xmlns:a16="http://schemas.microsoft.com/office/drawing/2014/main" id="{00C6363A-981D-B811-6B75-FB206634EFBA}"/>
              </a:ext>
            </a:extLst>
          </p:cNvPr>
          <p:cNvSpPr/>
          <p:nvPr/>
        </p:nvSpPr>
        <p:spPr>
          <a:xfrm>
            <a:off x="925605" y="1868580"/>
            <a:ext cx="1883606" cy="1335836"/>
          </a:xfrm>
          <a:custGeom>
            <a:avLst/>
            <a:gdLst>
              <a:gd name="connsiteX0" fmla="*/ 3735810 w 3767212"/>
              <a:gd name="connsiteY0" fmla="*/ 1483929 h 2671671"/>
              <a:gd name="connsiteX1" fmla="*/ 3680356 w 3767212"/>
              <a:gd name="connsiteY1" fmla="*/ 1234318 h 2671671"/>
              <a:gd name="connsiteX2" fmla="*/ 3666493 w 3767212"/>
              <a:gd name="connsiteY2" fmla="*/ 1197916 h 2671671"/>
              <a:gd name="connsiteX3" fmla="*/ 2508900 w 3767212"/>
              <a:gd name="connsiteY3" fmla="*/ 105868 h 2671671"/>
              <a:gd name="connsiteX4" fmla="*/ 788107 w 3767212"/>
              <a:gd name="connsiteY4" fmla="*/ 343345 h 2671671"/>
              <a:gd name="connsiteX5" fmla="*/ 6559 w 3767212"/>
              <a:gd name="connsiteY5" fmla="*/ 1619135 h 2671671"/>
              <a:gd name="connsiteX6" fmla="*/ 179851 w 3767212"/>
              <a:gd name="connsiteY6" fmla="*/ 2343700 h 2671671"/>
              <a:gd name="connsiteX7" fmla="*/ 1299320 w 3767212"/>
              <a:gd name="connsiteY7" fmla="*/ 2650514 h 2671671"/>
              <a:gd name="connsiteX8" fmla="*/ 2500236 w 3767212"/>
              <a:gd name="connsiteY8" fmla="*/ 2517041 h 2671671"/>
              <a:gd name="connsiteX9" fmla="*/ 2500236 w 3767212"/>
              <a:gd name="connsiteY9" fmla="*/ 2522242 h 2671671"/>
              <a:gd name="connsiteX10" fmla="*/ 3767003 w 3767212"/>
              <a:gd name="connsiteY10" fmla="*/ 1816744 h 2671671"/>
              <a:gd name="connsiteX11" fmla="*/ 3735810 w 3767212"/>
              <a:gd name="connsiteY11" fmla="*/ 1483929 h 267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67212" h="2671671">
                <a:moveTo>
                  <a:pt x="3735810" y="1483929"/>
                </a:moveTo>
                <a:cubicBezTo>
                  <a:pt x="3727146" y="1398992"/>
                  <a:pt x="3709816" y="1315788"/>
                  <a:pt x="3680356" y="1234318"/>
                </a:cubicBezTo>
                <a:cubicBezTo>
                  <a:pt x="3676891" y="1222184"/>
                  <a:pt x="3671692" y="1210050"/>
                  <a:pt x="3666493" y="1197916"/>
                </a:cubicBezTo>
                <a:cubicBezTo>
                  <a:pt x="3439480" y="499352"/>
                  <a:pt x="2867615" y="185605"/>
                  <a:pt x="2508900" y="105868"/>
                </a:cubicBezTo>
                <a:cubicBezTo>
                  <a:pt x="1628575" y="-178411"/>
                  <a:pt x="1006455" y="182138"/>
                  <a:pt x="788107" y="343345"/>
                </a:cubicBezTo>
                <a:cubicBezTo>
                  <a:pt x="360075" y="629358"/>
                  <a:pt x="53347" y="1104312"/>
                  <a:pt x="6559" y="1619135"/>
                </a:cubicBezTo>
                <a:cubicBezTo>
                  <a:pt x="-17702" y="1872213"/>
                  <a:pt x="22155" y="2144358"/>
                  <a:pt x="179851" y="2343700"/>
                </a:cubicBezTo>
                <a:cubicBezTo>
                  <a:pt x="431125" y="2662648"/>
                  <a:pt x="897281" y="2707716"/>
                  <a:pt x="1299320" y="2650514"/>
                </a:cubicBezTo>
                <a:cubicBezTo>
                  <a:pt x="1699625" y="2593311"/>
                  <a:pt x="2099930" y="2459839"/>
                  <a:pt x="2500236" y="2517041"/>
                </a:cubicBezTo>
                <a:lnTo>
                  <a:pt x="2500236" y="2522242"/>
                </a:lnTo>
                <a:cubicBezTo>
                  <a:pt x="2500236" y="2522242"/>
                  <a:pt x="3786065" y="2965995"/>
                  <a:pt x="3767003" y="1816744"/>
                </a:cubicBezTo>
                <a:cubicBezTo>
                  <a:pt x="3763537" y="1698872"/>
                  <a:pt x="3753139" y="1587934"/>
                  <a:pt x="3735810" y="1483929"/>
                </a:cubicBezTo>
                <a:close/>
              </a:path>
            </a:pathLst>
          </a:custGeom>
          <a:solidFill>
            <a:schemeClr val="accent2"/>
          </a:solidFill>
          <a:ln w="17294" cap="flat">
            <a:noFill/>
            <a:prstDash val="solid"/>
            <a:miter/>
          </a:ln>
        </p:spPr>
        <p:txBody>
          <a:bodyPr rtlCol="0" anchor="ctr"/>
          <a:lstStyle/>
          <a:p>
            <a:endParaRPr lang="en-US" sz="900">
              <a:latin typeface="Didact Gothic" panose="00000500000000000000" pitchFamily="2" charset="0"/>
            </a:endParaRPr>
          </a:p>
        </p:txBody>
      </p:sp>
      <p:sp>
        <p:nvSpPr>
          <p:cNvPr id="18" name="Graphic 13">
            <a:extLst>
              <a:ext uri="{FF2B5EF4-FFF2-40B4-BE49-F238E27FC236}">
                <a16:creationId xmlns:a16="http://schemas.microsoft.com/office/drawing/2014/main" id="{F32085E6-FA42-0D45-2D3A-FB75C8CC280C}"/>
              </a:ext>
            </a:extLst>
          </p:cNvPr>
          <p:cNvSpPr/>
          <p:nvPr/>
        </p:nvSpPr>
        <p:spPr>
          <a:xfrm>
            <a:off x="925605" y="4484511"/>
            <a:ext cx="1883606" cy="1335836"/>
          </a:xfrm>
          <a:custGeom>
            <a:avLst/>
            <a:gdLst>
              <a:gd name="connsiteX0" fmla="*/ 3735810 w 3767212"/>
              <a:gd name="connsiteY0" fmla="*/ 1483929 h 2671671"/>
              <a:gd name="connsiteX1" fmla="*/ 3680356 w 3767212"/>
              <a:gd name="connsiteY1" fmla="*/ 1234318 h 2671671"/>
              <a:gd name="connsiteX2" fmla="*/ 3666493 w 3767212"/>
              <a:gd name="connsiteY2" fmla="*/ 1197916 h 2671671"/>
              <a:gd name="connsiteX3" fmla="*/ 2508900 w 3767212"/>
              <a:gd name="connsiteY3" fmla="*/ 105868 h 2671671"/>
              <a:gd name="connsiteX4" fmla="*/ 788107 w 3767212"/>
              <a:gd name="connsiteY4" fmla="*/ 343345 h 2671671"/>
              <a:gd name="connsiteX5" fmla="*/ 6559 w 3767212"/>
              <a:gd name="connsiteY5" fmla="*/ 1619135 h 2671671"/>
              <a:gd name="connsiteX6" fmla="*/ 179851 w 3767212"/>
              <a:gd name="connsiteY6" fmla="*/ 2343700 h 2671671"/>
              <a:gd name="connsiteX7" fmla="*/ 1299320 w 3767212"/>
              <a:gd name="connsiteY7" fmla="*/ 2650514 h 2671671"/>
              <a:gd name="connsiteX8" fmla="*/ 2500236 w 3767212"/>
              <a:gd name="connsiteY8" fmla="*/ 2517041 h 2671671"/>
              <a:gd name="connsiteX9" fmla="*/ 2500236 w 3767212"/>
              <a:gd name="connsiteY9" fmla="*/ 2522242 h 2671671"/>
              <a:gd name="connsiteX10" fmla="*/ 3767003 w 3767212"/>
              <a:gd name="connsiteY10" fmla="*/ 1816744 h 2671671"/>
              <a:gd name="connsiteX11" fmla="*/ 3735810 w 3767212"/>
              <a:gd name="connsiteY11" fmla="*/ 1483929 h 267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67212" h="2671671">
                <a:moveTo>
                  <a:pt x="3735810" y="1483929"/>
                </a:moveTo>
                <a:cubicBezTo>
                  <a:pt x="3727146" y="1398992"/>
                  <a:pt x="3709816" y="1315788"/>
                  <a:pt x="3680356" y="1234318"/>
                </a:cubicBezTo>
                <a:cubicBezTo>
                  <a:pt x="3676891" y="1222184"/>
                  <a:pt x="3671692" y="1210050"/>
                  <a:pt x="3666493" y="1197916"/>
                </a:cubicBezTo>
                <a:cubicBezTo>
                  <a:pt x="3439480" y="499352"/>
                  <a:pt x="2867615" y="185605"/>
                  <a:pt x="2508900" y="105868"/>
                </a:cubicBezTo>
                <a:cubicBezTo>
                  <a:pt x="1628575" y="-178411"/>
                  <a:pt x="1006455" y="182138"/>
                  <a:pt x="788107" y="343345"/>
                </a:cubicBezTo>
                <a:cubicBezTo>
                  <a:pt x="360075" y="629358"/>
                  <a:pt x="53347" y="1104312"/>
                  <a:pt x="6559" y="1619135"/>
                </a:cubicBezTo>
                <a:cubicBezTo>
                  <a:pt x="-17702" y="1872213"/>
                  <a:pt x="22155" y="2144358"/>
                  <a:pt x="179851" y="2343700"/>
                </a:cubicBezTo>
                <a:cubicBezTo>
                  <a:pt x="431125" y="2662648"/>
                  <a:pt x="897281" y="2707716"/>
                  <a:pt x="1299320" y="2650514"/>
                </a:cubicBezTo>
                <a:cubicBezTo>
                  <a:pt x="1699625" y="2593311"/>
                  <a:pt x="2099930" y="2459839"/>
                  <a:pt x="2500236" y="2517041"/>
                </a:cubicBezTo>
                <a:lnTo>
                  <a:pt x="2500236" y="2522242"/>
                </a:lnTo>
                <a:cubicBezTo>
                  <a:pt x="2500236" y="2522242"/>
                  <a:pt x="3786065" y="2965995"/>
                  <a:pt x="3767003" y="1816744"/>
                </a:cubicBezTo>
                <a:cubicBezTo>
                  <a:pt x="3763537" y="1698872"/>
                  <a:pt x="3753139" y="1587934"/>
                  <a:pt x="3735810" y="1483929"/>
                </a:cubicBezTo>
                <a:close/>
              </a:path>
            </a:pathLst>
          </a:custGeom>
          <a:solidFill>
            <a:schemeClr val="accent3"/>
          </a:solidFill>
          <a:ln w="17294" cap="flat">
            <a:noFill/>
            <a:prstDash val="solid"/>
            <a:miter/>
          </a:ln>
        </p:spPr>
        <p:txBody>
          <a:bodyPr rtlCol="0" anchor="ctr"/>
          <a:lstStyle/>
          <a:p>
            <a:endParaRPr lang="en-US" sz="900">
              <a:latin typeface="Didact Gothic" panose="00000500000000000000" pitchFamily="2" charset="0"/>
            </a:endParaRPr>
          </a:p>
        </p:txBody>
      </p:sp>
      <p:sp>
        <p:nvSpPr>
          <p:cNvPr id="19" name="Graphic 14">
            <a:extLst>
              <a:ext uri="{FF2B5EF4-FFF2-40B4-BE49-F238E27FC236}">
                <a16:creationId xmlns:a16="http://schemas.microsoft.com/office/drawing/2014/main" id="{E3950177-63D9-7266-2EEB-F524E5FFCBFD}"/>
              </a:ext>
            </a:extLst>
          </p:cNvPr>
          <p:cNvSpPr/>
          <p:nvPr/>
        </p:nvSpPr>
        <p:spPr>
          <a:xfrm>
            <a:off x="6768839" y="1868580"/>
            <a:ext cx="1883606" cy="1335836"/>
          </a:xfrm>
          <a:custGeom>
            <a:avLst/>
            <a:gdLst>
              <a:gd name="connsiteX0" fmla="*/ 3735810 w 3767212"/>
              <a:gd name="connsiteY0" fmla="*/ 1483929 h 2671671"/>
              <a:gd name="connsiteX1" fmla="*/ 3680356 w 3767212"/>
              <a:gd name="connsiteY1" fmla="*/ 1234318 h 2671671"/>
              <a:gd name="connsiteX2" fmla="*/ 3666493 w 3767212"/>
              <a:gd name="connsiteY2" fmla="*/ 1197916 h 2671671"/>
              <a:gd name="connsiteX3" fmla="*/ 2508900 w 3767212"/>
              <a:gd name="connsiteY3" fmla="*/ 105868 h 2671671"/>
              <a:gd name="connsiteX4" fmla="*/ 788107 w 3767212"/>
              <a:gd name="connsiteY4" fmla="*/ 343345 h 2671671"/>
              <a:gd name="connsiteX5" fmla="*/ 6559 w 3767212"/>
              <a:gd name="connsiteY5" fmla="*/ 1619135 h 2671671"/>
              <a:gd name="connsiteX6" fmla="*/ 179851 w 3767212"/>
              <a:gd name="connsiteY6" fmla="*/ 2343700 h 2671671"/>
              <a:gd name="connsiteX7" fmla="*/ 1299320 w 3767212"/>
              <a:gd name="connsiteY7" fmla="*/ 2650514 h 2671671"/>
              <a:gd name="connsiteX8" fmla="*/ 2500236 w 3767212"/>
              <a:gd name="connsiteY8" fmla="*/ 2517041 h 2671671"/>
              <a:gd name="connsiteX9" fmla="*/ 2500236 w 3767212"/>
              <a:gd name="connsiteY9" fmla="*/ 2522242 h 2671671"/>
              <a:gd name="connsiteX10" fmla="*/ 3767003 w 3767212"/>
              <a:gd name="connsiteY10" fmla="*/ 1816744 h 2671671"/>
              <a:gd name="connsiteX11" fmla="*/ 3735810 w 3767212"/>
              <a:gd name="connsiteY11" fmla="*/ 1483929 h 267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67212" h="2671671">
                <a:moveTo>
                  <a:pt x="3735810" y="1483929"/>
                </a:moveTo>
                <a:cubicBezTo>
                  <a:pt x="3727146" y="1398992"/>
                  <a:pt x="3709816" y="1315788"/>
                  <a:pt x="3680356" y="1234318"/>
                </a:cubicBezTo>
                <a:cubicBezTo>
                  <a:pt x="3676891" y="1222184"/>
                  <a:pt x="3671692" y="1210050"/>
                  <a:pt x="3666493" y="1197916"/>
                </a:cubicBezTo>
                <a:cubicBezTo>
                  <a:pt x="3439480" y="499352"/>
                  <a:pt x="2867615" y="185605"/>
                  <a:pt x="2508900" y="105868"/>
                </a:cubicBezTo>
                <a:cubicBezTo>
                  <a:pt x="1628575" y="-178411"/>
                  <a:pt x="1006455" y="182138"/>
                  <a:pt x="788107" y="343345"/>
                </a:cubicBezTo>
                <a:cubicBezTo>
                  <a:pt x="360075" y="629358"/>
                  <a:pt x="53347" y="1104312"/>
                  <a:pt x="6559" y="1619135"/>
                </a:cubicBezTo>
                <a:cubicBezTo>
                  <a:pt x="-17702" y="1872213"/>
                  <a:pt x="22155" y="2144358"/>
                  <a:pt x="179851" y="2343700"/>
                </a:cubicBezTo>
                <a:cubicBezTo>
                  <a:pt x="431125" y="2662648"/>
                  <a:pt x="897281" y="2707716"/>
                  <a:pt x="1299320" y="2650514"/>
                </a:cubicBezTo>
                <a:cubicBezTo>
                  <a:pt x="1699625" y="2593311"/>
                  <a:pt x="2099930" y="2459839"/>
                  <a:pt x="2500236" y="2517041"/>
                </a:cubicBezTo>
                <a:lnTo>
                  <a:pt x="2500236" y="2522242"/>
                </a:lnTo>
                <a:cubicBezTo>
                  <a:pt x="2500236" y="2522242"/>
                  <a:pt x="3786065" y="2965995"/>
                  <a:pt x="3767003" y="1816744"/>
                </a:cubicBezTo>
                <a:cubicBezTo>
                  <a:pt x="3763537" y="1698872"/>
                  <a:pt x="3753139" y="1587934"/>
                  <a:pt x="3735810" y="1483929"/>
                </a:cubicBezTo>
                <a:close/>
              </a:path>
            </a:pathLst>
          </a:custGeom>
          <a:solidFill>
            <a:schemeClr val="accent1"/>
          </a:solidFill>
          <a:ln w="17294" cap="flat">
            <a:noFill/>
            <a:prstDash val="solid"/>
            <a:miter/>
          </a:ln>
        </p:spPr>
        <p:txBody>
          <a:bodyPr rtlCol="0" anchor="ctr"/>
          <a:lstStyle/>
          <a:p>
            <a:endParaRPr lang="en-US" sz="900" dirty="0">
              <a:latin typeface="Didact Gothic" panose="00000500000000000000" pitchFamily="2" charset="0"/>
            </a:endParaRPr>
          </a:p>
        </p:txBody>
      </p:sp>
      <p:sp>
        <p:nvSpPr>
          <p:cNvPr id="22" name="Graphic 15">
            <a:extLst>
              <a:ext uri="{FF2B5EF4-FFF2-40B4-BE49-F238E27FC236}">
                <a16:creationId xmlns:a16="http://schemas.microsoft.com/office/drawing/2014/main" id="{B5175A25-FEFB-34F0-12CF-A2DF9FEB074E}"/>
              </a:ext>
            </a:extLst>
          </p:cNvPr>
          <p:cNvSpPr/>
          <p:nvPr/>
        </p:nvSpPr>
        <p:spPr>
          <a:xfrm>
            <a:off x="6768839" y="4484511"/>
            <a:ext cx="1883606" cy="1335836"/>
          </a:xfrm>
          <a:custGeom>
            <a:avLst/>
            <a:gdLst>
              <a:gd name="connsiteX0" fmla="*/ 3735810 w 3767212"/>
              <a:gd name="connsiteY0" fmla="*/ 1483929 h 2671671"/>
              <a:gd name="connsiteX1" fmla="*/ 3680356 w 3767212"/>
              <a:gd name="connsiteY1" fmla="*/ 1234318 h 2671671"/>
              <a:gd name="connsiteX2" fmla="*/ 3666493 w 3767212"/>
              <a:gd name="connsiteY2" fmla="*/ 1197916 h 2671671"/>
              <a:gd name="connsiteX3" fmla="*/ 2508900 w 3767212"/>
              <a:gd name="connsiteY3" fmla="*/ 105868 h 2671671"/>
              <a:gd name="connsiteX4" fmla="*/ 788107 w 3767212"/>
              <a:gd name="connsiteY4" fmla="*/ 343345 h 2671671"/>
              <a:gd name="connsiteX5" fmla="*/ 6559 w 3767212"/>
              <a:gd name="connsiteY5" fmla="*/ 1619135 h 2671671"/>
              <a:gd name="connsiteX6" fmla="*/ 179851 w 3767212"/>
              <a:gd name="connsiteY6" fmla="*/ 2343700 h 2671671"/>
              <a:gd name="connsiteX7" fmla="*/ 1299320 w 3767212"/>
              <a:gd name="connsiteY7" fmla="*/ 2650514 h 2671671"/>
              <a:gd name="connsiteX8" fmla="*/ 2500236 w 3767212"/>
              <a:gd name="connsiteY8" fmla="*/ 2517041 h 2671671"/>
              <a:gd name="connsiteX9" fmla="*/ 2500236 w 3767212"/>
              <a:gd name="connsiteY9" fmla="*/ 2522242 h 2671671"/>
              <a:gd name="connsiteX10" fmla="*/ 3767003 w 3767212"/>
              <a:gd name="connsiteY10" fmla="*/ 1816744 h 2671671"/>
              <a:gd name="connsiteX11" fmla="*/ 3735810 w 3767212"/>
              <a:gd name="connsiteY11" fmla="*/ 1483929 h 267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67212" h="2671671">
                <a:moveTo>
                  <a:pt x="3735810" y="1483929"/>
                </a:moveTo>
                <a:cubicBezTo>
                  <a:pt x="3727146" y="1398992"/>
                  <a:pt x="3709816" y="1315788"/>
                  <a:pt x="3680356" y="1234318"/>
                </a:cubicBezTo>
                <a:cubicBezTo>
                  <a:pt x="3676891" y="1222184"/>
                  <a:pt x="3671692" y="1210050"/>
                  <a:pt x="3666493" y="1197916"/>
                </a:cubicBezTo>
                <a:cubicBezTo>
                  <a:pt x="3439480" y="499352"/>
                  <a:pt x="2867615" y="185605"/>
                  <a:pt x="2508900" y="105868"/>
                </a:cubicBezTo>
                <a:cubicBezTo>
                  <a:pt x="1628575" y="-178411"/>
                  <a:pt x="1006455" y="182138"/>
                  <a:pt x="788107" y="343345"/>
                </a:cubicBezTo>
                <a:cubicBezTo>
                  <a:pt x="360075" y="629358"/>
                  <a:pt x="53347" y="1104312"/>
                  <a:pt x="6559" y="1619135"/>
                </a:cubicBezTo>
                <a:cubicBezTo>
                  <a:pt x="-17702" y="1872213"/>
                  <a:pt x="22155" y="2144358"/>
                  <a:pt x="179851" y="2343700"/>
                </a:cubicBezTo>
                <a:cubicBezTo>
                  <a:pt x="431125" y="2662648"/>
                  <a:pt x="897281" y="2707716"/>
                  <a:pt x="1299320" y="2650514"/>
                </a:cubicBezTo>
                <a:cubicBezTo>
                  <a:pt x="1699625" y="2593311"/>
                  <a:pt x="2099930" y="2459839"/>
                  <a:pt x="2500236" y="2517041"/>
                </a:cubicBezTo>
                <a:lnTo>
                  <a:pt x="2500236" y="2522242"/>
                </a:lnTo>
                <a:cubicBezTo>
                  <a:pt x="2500236" y="2522242"/>
                  <a:pt x="3786065" y="2965995"/>
                  <a:pt x="3767003" y="1816744"/>
                </a:cubicBezTo>
                <a:cubicBezTo>
                  <a:pt x="3763537" y="1698872"/>
                  <a:pt x="3753139" y="1587934"/>
                  <a:pt x="3735810" y="1483929"/>
                </a:cubicBezTo>
                <a:close/>
              </a:path>
            </a:pathLst>
          </a:custGeom>
          <a:solidFill>
            <a:schemeClr val="accent4"/>
          </a:solidFill>
          <a:ln w="17294" cap="flat">
            <a:noFill/>
            <a:prstDash val="solid"/>
            <a:miter/>
          </a:ln>
        </p:spPr>
        <p:txBody>
          <a:bodyPr rtlCol="0" anchor="ctr"/>
          <a:lstStyle/>
          <a:p>
            <a:endParaRPr lang="en-US" sz="900">
              <a:latin typeface="Didact Gothic" panose="00000500000000000000" pitchFamily="2" charset="0"/>
            </a:endParaRPr>
          </a:p>
        </p:txBody>
      </p:sp>
      <p:sp>
        <p:nvSpPr>
          <p:cNvPr id="2" name="TextBox 1">
            <a:extLst>
              <a:ext uri="{FF2B5EF4-FFF2-40B4-BE49-F238E27FC236}">
                <a16:creationId xmlns:a16="http://schemas.microsoft.com/office/drawing/2014/main" id="{20E5DDDF-3D7A-E9B6-996F-6D80179A3BB0}"/>
              </a:ext>
            </a:extLst>
          </p:cNvPr>
          <p:cNvSpPr txBox="1"/>
          <p:nvPr/>
        </p:nvSpPr>
        <p:spPr>
          <a:xfrm>
            <a:off x="3152058" y="1951793"/>
            <a:ext cx="2286000" cy="384721"/>
          </a:xfrm>
          <a:prstGeom prst="rect">
            <a:avLst/>
          </a:prstGeom>
          <a:noFill/>
        </p:spPr>
        <p:txBody>
          <a:bodyPr wrap="square" rtlCol="0" anchor="b">
            <a:spAutoFit/>
          </a:bodyPr>
          <a:lstStyle/>
          <a:p>
            <a:r>
              <a:rPr lang="en-US" sz="1900" spc="150" dirty="0">
                <a:solidFill>
                  <a:schemeClr val="tx2"/>
                </a:solidFill>
                <a:latin typeface="Ovo" panose="02020502070400060406" pitchFamily="18" charset="0"/>
                <a:cs typeface="Open Sans" panose="020B0606030504020204" pitchFamily="34" charset="0"/>
              </a:rPr>
              <a:t>Global reach</a:t>
            </a:r>
          </a:p>
        </p:txBody>
      </p:sp>
      <p:sp>
        <p:nvSpPr>
          <p:cNvPr id="3" name="TextBox 2">
            <a:extLst>
              <a:ext uri="{FF2B5EF4-FFF2-40B4-BE49-F238E27FC236}">
                <a16:creationId xmlns:a16="http://schemas.microsoft.com/office/drawing/2014/main" id="{FD14FC1B-3544-6335-7C11-FC95A24A51C3}"/>
              </a:ext>
            </a:extLst>
          </p:cNvPr>
          <p:cNvSpPr txBox="1"/>
          <p:nvPr/>
        </p:nvSpPr>
        <p:spPr>
          <a:xfrm>
            <a:off x="3152058" y="2385067"/>
            <a:ext cx="2286000" cy="954620"/>
          </a:xfrm>
          <a:prstGeom prst="rect">
            <a:avLst/>
          </a:prstGeom>
          <a:noFill/>
        </p:spPr>
        <p:txBody>
          <a:bodyPr wrap="square" rtlCol="0" anchor="t">
            <a:spAutoFit/>
          </a:bodyPr>
          <a:lstStyle/>
          <a:p>
            <a:pPr>
              <a:lnSpc>
                <a:spcPct val="120000"/>
              </a:lnSpc>
            </a:pPr>
            <a:r>
              <a:rPr lang="en-US" sz="1600" dirty="0">
                <a:latin typeface="Didact Gothic" panose="00000500000000000000" pitchFamily="2" charset="0"/>
              </a:rPr>
              <a:t>Cyber crime can occur from anywhere in the world.</a:t>
            </a:r>
          </a:p>
        </p:txBody>
      </p:sp>
      <p:sp>
        <p:nvSpPr>
          <p:cNvPr id="4" name="TextBox 3">
            <a:extLst>
              <a:ext uri="{FF2B5EF4-FFF2-40B4-BE49-F238E27FC236}">
                <a16:creationId xmlns:a16="http://schemas.microsoft.com/office/drawing/2014/main" id="{15B1A88B-F0C8-3BE8-2005-544CA22F674F}"/>
              </a:ext>
            </a:extLst>
          </p:cNvPr>
          <p:cNvSpPr txBox="1"/>
          <p:nvPr/>
        </p:nvSpPr>
        <p:spPr>
          <a:xfrm>
            <a:off x="3152058" y="4474524"/>
            <a:ext cx="2286000" cy="384721"/>
          </a:xfrm>
          <a:prstGeom prst="rect">
            <a:avLst/>
          </a:prstGeom>
          <a:noFill/>
        </p:spPr>
        <p:txBody>
          <a:bodyPr wrap="square" rtlCol="0" anchor="b">
            <a:spAutoFit/>
          </a:bodyPr>
          <a:lstStyle/>
          <a:p>
            <a:r>
              <a:rPr lang="en-US" sz="1900" spc="150" dirty="0">
                <a:solidFill>
                  <a:schemeClr val="tx2"/>
                </a:solidFill>
                <a:latin typeface="Ovo" panose="02020502070400060406" pitchFamily="18" charset="0"/>
                <a:cs typeface="Open Sans" panose="020B0606030504020204" pitchFamily="34" charset="0"/>
              </a:rPr>
              <a:t>Anonymity</a:t>
            </a:r>
          </a:p>
        </p:txBody>
      </p:sp>
      <p:sp>
        <p:nvSpPr>
          <p:cNvPr id="5" name="TextBox 4">
            <a:extLst>
              <a:ext uri="{FF2B5EF4-FFF2-40B4-BE49-F238E27FC236}">
                <a16:creationId xmlns:a16="http://schemas.microsoft.com/office/drawing/2014/main" id="{94099DC9-7017-FDF5-9453-9F84B70E49EF}"/>
              </a:ext>
            </a:extLst>
          </p:cNvPr>
          <p:cNvSpPr txBox="1"/>
          <p:nvPr/>
        </p:nvSpPr>
        <p:spPr>
          <a:xfrm>
            <a:off x="3152058" y="4907798"/>
            <a:ext cx="2286000" cy="954620"/>
          </a:xfrm>
          <a:prstGeom prst="rect">
            <a:avLst/>
          </a:prstGeom>
          <a:noFill/>
        </p:spPr>
        <p:txBody>
          <a:bodyPr wrap="square" rtlCol="0" anchor="t">
            <a:spAutoFit/>
          </a:bodyPr>
          <a:lstStyle/>
          <a:p>
            <a:pPr>
              <a:lnSpc>
                <a:spcPct val="120000"/>
              </a:lnSpc>
            </a:pPr>
            <a:r>
              <a:rPr lang="en-US" sz="1600" dirty="0">
                <a:latin typeface="Didact Gothic" panose="00000500000000000000" pitchFamily="2" charset="0"/>
              </a:rPr>
              <a:t>Cybercriminals can hide their identities behind technology.</a:t>
            </a:r>
          </a:p>
        </p:txBody>
      </p:sp>
      <p:sp>
        <p:nvSpPr>
          <p:cNvPr id="7" name="TextBox 6">
            <a:extLst>
              <a:ext uri="{FF2B5EF4-FFF2-40B4-BE49-F238E27FC236}">
                <a16:creationId xmlns:a16="http://schemas.microsoft.com/office/drawing/2014/main" id="{6E24D7C9-AA32-E681-8AB5-B0CA030815F8}"/>
              </a:ext>
            </a:extLst>
          </p:cNvPr>
          <p:cNvSpPr txBox="1"/>
          <p:nvPr/>
        </p:nvSpPr>
        <p:spPr>
          <a:xfrm>
            <a:off x="8980396" y="1951793"/>
            <a:ext cx="2286000" cy="384721"/>
          </a:xfrm>
          <a:prstGeom prst="rect">
            <a:avLst/>
          </a:prstGeom>
          <a:noFill/>
        </p:spPr>
        <p:txBody>
          <a:bodyPr wrap="square" rtlCol="0" anchor="b">
            <a:spAutoFit/>
          </a:bodyPr>
          <a:lstStyle/>
          <a:p>
            <a:r>
              <a:rPr lang="en-US" sz="1900" spc="150" dirty="0">
                <a:solidFill>
                  <a:schemeClr val="tx2"/>
                </a:solidFill>
                <a:latin typeface="Ovo" panose="02020502070400060406" pitchFamily="18" charset="0"/>
                <a:cs typeface="Open Sans" panose="020B0606030504020204" pitchFamily="34" charset="0"/>
              </a:rPr>
              <a:t>Low risk</a:t>
            </a:r>
          </a:p>
        </p:txBody>
      </p:sp>
      <p:sp>
        <p:nvSpPr>
          <p:cNvPr id="8" name="TextBox 7">
            <a:extLst>
              <a:ext uri="{FF2B5EF4-FFF2-40B4-BE49-F238E27FC236}">
                <a16:creationId xmlns:a16="http://schemas.microsoft.com/office/drawing/2014/main" id="{1E177C3B-0FB8-8D92-6DA2-16498B73B7A5}"/>
              </a:ext>
            </a:extLst>
          </p:cNvPr>
          <p:cNvSpPr txBox="1"/>
          <p:nvPr/>
        </p:nvSpPr>
        <p:spPr>
          <a:xfrm>
            <a:off x="8980396" y="2385067"/>
            <a:ext cx="2286000" cy="1250086"/>
          </a:xfrm>
          <a:prstGeom prst="rect">
            <a:avLst/>
          </a:prstGeom>
          <a:noFill/>
        </p:spPr>
        <p:txBody>
          <a:bodyPr wrap="square" rtlCol="0" anchor="t">
            <a:spAutoFit/>
          </a:bodyPr>
          <a:lstStyle/>
          <a:p>
            <a:pPr>
              <a:lnSpc>
                <a:spcPct val="120000"/>
              </a:lnSpc>
            </a:pPr>
            <a:r>
              <a:rPr lang="en-US" sz="1600" dirty="0">
                <a:latin typeface="Didact Gothic" panose="00000500000000000000" pitchFamily="2" charset="0"/>
              </a:rPr>
              <a:t>Cybercrime can be low –risk with high rewards, making it an attractive option for criminals.</a:t>
            </a:r>
          </a:p>
        </p:txBody>
      </p:sp>
      <p:sp>
        <p:nvSpPr>
          <p:cNvPr id="9" name="TextBox 8">
            <a:extLst>
              <a:ext uri="{FF2B5EF4-FFF2-40B4-BE49-F238E27FC236}">
                <a16:creationId xmlns:a16="http://schemas.microsoft.com/office/drawing/2014/main" id="{20A12FD3-5070-6FE0-5F50-78200BE7C221}"/>
              </a:ext>
            </a:extLst>
          </p:cNvPr>
          <p:cNvSpPr txBox="1"/>
          <p:nvPr/>
        </p:nvSpPr>
        <p:spPr>
          <a:xfrm>
            <a:off x="8980396" y="4474524"/>
            <a:ext cx="2286000" cy="384721"/>
          </a:xfrm>
          <a:prstGeom prst="rect">
            <a:avLst/>
          </a:prstGeom>
          <a:noFill/>
        </p:spPr>
        <p:txBody>
          <a:bodyPr wrap="square" rtlCol="0" anchor="b">
            <a:spAutoFit/>
          </a:bodyPr>
          <a:lstStyle/>
          <a:p>
            <a:r>
              <a:rPr lang="en-US" sz="1900" spc="150" dirty="0">
                <a:solidFill>
                  <a:schemeClr val="tx2"/>
                </a:solidFill>
                <a:latin typeface="Ovo" panose="02020502070400060406" pitchFamily="18" charset="0"/>
                <a:cs typeface="Open Sans" panose="020B0606030504020204" pitchFamily="34" charset="0"/>
              </a:rPr>
              <a:t>Rapid evolution</a:t>
            </a:r>
          </a:p>
        </p:txBody>
      </p:sp>
      <p:sp>
        <p:nvSpPr>
          <p:cNvPr id="10" name="TextBox 9">
            <a:extLst>
              <a:ext uri="{FF2B5EF4-FFF2-40B4-BE49-F238E27FC236}">
                <a16:creationId xmlns:a16="http://schemas.microsoft.com/office/drawing/2014/main" id="{6ACCFB6E-896F-5EC2-21CD-1FD415BB07BE}"/>
              </a:ext>
            </a:extLst>
          </p:cNvPr>
          <p:cNvSpPr txBox="1"/>
          <p:nvPr/>
        </p:nvSpPr>
        <p:spPr>
          <a:xfrm>
            <a:off x="8980396" y="4907798"/>
            <a:ext cx="2558580" cy="954620"/>
          </a:xfrm>
          <a:prstGeom prst="rect">
            <a:avLst/>
          </a:prstGeom>
          <a:noFill/>
        </p:spPr>
        <p:txBody>
          <a:bodyPr wrap="square" rtlCol="0" anchor="t">
            <a:spAutoFit/>
          </a:bodyPr>
          <a:lstStyle/>
          <a:p>
            <a:pPr>
              <a:lnSpc>
                <a:spcPct val="120000"/>
              </a:lnSpc>
            </a:pPr>
            <a:r>
              <a:rPr lang="en-US" sz="1600" dirty="0">
                <a:latin typeface="Didact Gothic" panose="00000500000000000000" pitchFamily="2" charset="0"/>
              </a:rPr>
              <a:t>Cybercrime tactics and techniques are constantly changing and evolving</a:t>
            </a:r>
          </a:p>
        </p:txBody>
      </p:sp>
      <p:pic>
        <p:nvPicPr>
          <p:cNvPr id="34" name="Graphic 33" descr="Earth globe: Africa and Europe with solid fill">
            <a:extLst>
              <a:ext uri="{FF2B5EF4-FFF2-40B4-BE49-F238E27FC236}">
                <a16:creationId xmlns:a16="http://schemas.microsoft.com/office/drawing/2014/main" id="{8C531F74-C4A9-B985-8FF5-EBC7E4EFB9D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495912" y="2198625"/>
            <a:ext cx="747571" cy="747571"/>
          </a:xfrm>
          <a:prstGeom prst="rect">
            <a:avLst/>
          </a:prstGeom>
        </p:spPr>
      </p:pic>
      <p:pic>
        <p:nvPicPr>
          <p:cNvPr id="36" name="Graphic 35" descr="Party mask outline">
            <a:extLst>
              <a:ext uri="{FF2B5EF4-FFF2-40B4-BE49-F238E27FC236}">
                <a16:creationId xmlns:a16="http://schemas.microsoft.com/office/drawing/2014/main" id="{B1D283E5-5536-D273-FB3E-608C00CB98D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523935" y="4807160"/>
            <a:ext cx="767078" cy="767078"/>
          </a:xfrm>
          <a:prstGeom prst="rect">
            <a:avLst/>
          </a:prstGeom>
        </p:spPr>
      </p:pic>
      <p:pic>
        <p:nvPicPr>
          <p:cNvPr id="38" name="Graphic 37" descr="Flying Money outline">
            <a:extLst>
              <a:ext uri="{FF2B5EF4-FFF2-40B4-BE49-F238E27FC236}">
                <a16:creationId xmlns:a16="http://schemas.microsoft.com/office/drawing/2014/main" id="{85366682-8574-046E-7E0A-B7AE7DFF900D}"/>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382457" y="2150628"/>
            <a:ext cx="764386" cy="764386"/>
          </a:xfrm>
          <a:prstGeom prst="rect">
            <a:avLst/>
          </a:prstGeom>
        </p:spPr>
      </p:pic>
      <p:pic>
        <p:nvPicPr>
          <p:cNvPr id="40" name="Graphic 39" descr="Circular flowchart with solid fill">
            <a:extLst>
              <a:ext uri="{FF2B5EF4-FFF2-40B4-BE49-F238E27FC236}">
                <a16:creationId xmlns:a16="http://schemas.microsoft.com/office/drawing/2014/main" id="{0BB133B3-D052-9792-9717-E90117E189EC}"/>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370018" y="4754498"/>
            <a:ext cx="776825" cy="776825"/>
          </a:xfrm>
          <a:prstGeom prst="rect">
            <a:avLst/>
          </a:prstGeom>
        </p:spPr>
      </p:pic>
      <p:sp>
        <p:nvSpPr>
          <p:cNvPr id="11" name="Elipse 9">
            <a:extLst>
              <a:ext uri="{FF2B5EF4-FFF2-40B4-BE49-F238E27FC236}">
                <a16:creationId xmlns:a16="http://schemas.microsoft.com/office/drawing/2014/main" id="{D2A18743-2213-D031-7F87-32A99E3AFC36}"/>
              </a:ext>
            </a:extLst>
          </p:cNvPr>
          <p:cNvSpPr/>
          <p:nvPr/>
        </p:nvSpPr>
        <p:spPr>
          <a:xfrm>
            <a:off x="-2080691" y="-2785826"/>
            <a:ext cx="5336518" cy="5336518"/>
          </a:xfrm>
          <a:prstGeom prst="ellipse">
            <a:avLst/>
          </a:prstGeom>
          <a:gradFill flip="none" rotWithShape="1">
            <a:gsLst>
              <a:gs pos="0">
                <a:srgbClr val="FBDA1F"/>
              </a:gs>
              <a:gs pos="73000">
                <a:srgbClr val="FFFFFF">
                  <a:alpha val="0"/>
                </a:srgbClr>
              </a:gs>
            </a:gsLst>
            <a:path path="circle">
              <a:fillToRect l="50000" t="50000" r="50000" b="50000"/>
            </a:path>
            <a:tileRect/>
          </a:gradFill>
          <a:ln w="12700" cap="flat" cmpd="sng" algn="ctr">
            <a:noFill/>
            <a:prstDash val="solid"/>
            <a:miter lim="800000"/>
          </a:ln>
          <a:effectLst/>
        </p:spPr>
        <p:txBody>
          <a:bodyPr rtlCol="0" anchor="ctr"/>
          <a:lstStyle/>
          <a:p>
            <a:pPr marL="0" marR="0" lvl="0" indent="0" algn="ctr" defTabSz="914217" eaLnBrk="1" fontAlgn="auto" latinLnBrk="0" hangingPunct="1">
              <a:lnSpc>
                <a:spcPct val="100000"/>
              </a:lnSpc>
              <a:spcBef>
                <a:spcPts val="0"/>
              </a:spcBef>
              <a:spcAft>
                <a:spcPts val="0"/>
              </a:spcAft>
              <a:buClrTx/>
              <a:buSzTx/>
              <a:buFontTx/>
              <a:buNone/>
              <a:tabLst/>
              <a:defRPr/>
            </a:pPr>
            <a:endParaRPr kumimoji="0" lang="es-SV" sz="1800" b="0" i="0" u="none" strike="noStrike" kern="0" cap="none" spc="0" normalizeH="0" baseline="0" noProof="0" dirty="0">
              <a:ln>
                <a:noFill/>
              </a:ln>
              <a:solidFill>
                <a:srgbClr val="FFFFFF"/>
              </a:solidFill>
              <a:effectLst/>
              <a:uLnTx/>
              <a:uFillTx/>
              <a:latin typeface="Lexend Deca ExtraLight" pitchFamily="2" charset="0"/>
              <a:ea typeface="+mn-ea"/>
              <a:cs typeface="+mn-cs"/>
            </a:endParaRPr>
          </a:p>
        </p:txBody>
      </p:sp>
      <p:pic>
        <p:nvPicPr>
          <p:cNvPr id="13" name="Picture 12" descr="A black background with blue text&#10;&#10;Description automatically generated">
            <a:extLst>
              <a:ext uri="{FF2B5EF4-FFF2-40B4-BE49-F238E27FC236}">
                <a16:creationId xmlns:a16="http://schemas.microsoft.com/office/drawing/2014/main" id="{D36219DC-3714-4925-F322-BA5FE462170F}"/>
              </a:ext>
            </a:extLst>
          </p:cNvPr>
          <p:cNvPicPr>
            <a:picLocks noChangeAspect="1"/>
          </p:cNvPicPr>
          <p:nvPr/>
        </p:nvPicPr>
        <p:blipFill>
          <a:blip r:embed="rId10"/>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309957465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raphic 13">
            <a:extLst>
              <a:ext uri="{FF2B5EF4-FFF2-40B4-BE49-F238E27FC236}">
                <a16:creationId xmlns:a16="http://schemas.microsoft.com/office/drawing/2014/main" id="{C45D8C6B-C706-A35F-DAF1-0285E417CB35}"/>
              </a:ext>
            </a:extLst>
          </p:cNvPr>
          <p:cNvSpPr/>
          <p:nvPr/>
        </p:nvSpPr>
        <p:spPr>
          <a:xfrm rot="3408617">
            <a:off x="-141064" y="333144"/>
            <a:ext cx="5435624" cy="3888488"/>
          </a:xfrm>
          <a:custGeom>
            <a:avLst/>
            <a:gdLst>
              <a:gd name="connsiteX0" fmla="*/ 3735810 w 3767212"/>
              <a:gd name="connsiteY0" fmla="*/ 1483929 h 2671671"/>
              <a:gd name="connsiteX1" fmla="*/ 3680356 w 3767212"/>
              <a:gd name="connsiteY1" fmla="*/ 1234318 h 2671671"/>
              <a:gd name="connsiteX2" fmla="*/ 3666493 w 3767212"/>
              <a:gd name="connsiteY2" fmla="*/ 1197916 h 2671671"/>
              <a:gd name="connsiteX3" fmla="*/ 2508900 w 3767212"/>
              <a:gd name="connsiteY3" fmla="*/ 105868 h 2671671"/>
              <a:gd name="connsiteX4" fmla="*/ 788107 w 3767212"/>
              <a:gd name="connsiteY4" fmla="*/ 343345 h 2671671"/>
              <a:gd name="connsiteX5" fmla="*/ 6559 w 3767212"/>
              <a:gd name="connsiteY5" fmla="*/ 1619135 h 2671671"/>
              <a:gd name="connsiteX6" fmla="*/ 179851 w 3767212"/>
              <a:gd name="connsiteY6" fmla="*/ 2343700 h 2671671"/>
              <a:gd name="connsiteX7" fmla="*/ 1299320 w 3767212"/>
              <a:gd name="connsiteY7" fmla="*/ 2650514 h 2671671"/>
              <a:gd name="connsiteX8" fmla="*/ 2500236 w 3767212"/>
              <a:gd name="connsiteY8" fmla="*/ 2517041 h 2671671"/>
              <a:gd name="connsiteX9" fmla="*/ 2500236 w 3767212"/>
              <a:gd name="connsiteY9" fmla="*/ 2522242 h 2671671"/>
              <a:gd name="connsiteX10" fmla="*/ 3767003 w 3767212"/>
              <a:gd name="connsiteY10" fmla="*/ 1816744 h 2671671"/>
              <a:gd name="connsiteX11" fmla="*/ 3735810 w 3767212"/>
              <a:gd name="connsiteY11" fmla="*/ 1483929 h 267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67212" h="2671671">
                <a:moveTo>
                  <a:pt x="3735810" y="1483929"/>
                </a:moveTo>
                <a:cubicBezTo>
                  <a:pt x="3727146" y="1398992"/>
                  <a:pt x="3709816" y="1315788"/>
                  <a:pt x="3680356" y="1234318"/>
                </a:cubicBezTo>
                <a:cubicBezTo>
                  <a:pt x="3676891" y="1222184"/>
                  <a:pt x="3671692" y="1210050"/>
                  <a:pt x="3666493" y="1197916"/>
                </a:cubicBezTo>
                <a:cubicBezTo>
                  <a:pt x="3439480" y="499352"/>
                  <a:pt x="2867615" y="185605"/>
                  <a:pt x="2508900" y="105868"/>
                </a:cubicBezTo>
                <a:cubicBezTo>
                  <a:pt x="1628575" y="-178411"/>
                  <a:pt x="1006455" y="182138"/>
                  <a:pt x="788107" y="343345"/>
                </a:cubicBezTo>
                <a:cubicBezTo>
                  <a:pt x="360075" y="629358"/>
                  <a:pt x="53347" y="1104312"/>
                  <a:pt x="6559" y="1619135"/>
                </a:cubicBezTo>
                <a:cubicBezTo>
                  <a:pt x="-17702" y="1872213"/>
                  <a:pt x="22155" y="2144358"/>
                  <a:pt x="179851" y="2343700"/>
                </a:cubicBezTo>
                <a:cubicBezTo>
                  <a:pt x="431125" y="2662648"/>
                  <a:pt x="897281" y="2707716"/>
                  <a:pt x="1299320" y="2650514"/>
                </a:cubicBezTo>
                <a:cubicBezTo>
                  <a:pt x="1699625" y="2593311"/>
                  <a:pt x="2099930" y="2459839"/>
                  <a:pt x="2500236" y="2517041"/>
                </a:cubicBezTo>
                <a:lnTo>
                  <a:pt x="2500236" y="2522242"/>
                </a:lnTo>
                <a:cubicBezTo>
                  <a:pt x="2500236" y="2522242"/>
                  <a:pt x="3786065" y="2965995"/>
                  <a:pt x="3767003" y="1816744"/>
                </a:cubicBezTo>
                <a:cubicBezTo>
                  <a:pt x="3763537" y="1698872"/>
                  <a:pt x="3753139" y="1587934"/>
                  <a:pt x="3735810" y="1483929"/>
                </a:cubicBezTo>
                <a:close/>
              </a:path>
            </a:pathLst>
          </a:custGeom>
          <a:solidFill>
            <a:schemeClr val="accent4"/>
          </a:solidFill>
          <a:ln w="17294" cap="flat">
            <a:noFill/>
            <a:prstDash val="solid"/>
            <a:miter/>
          </a:ln>
        </p:spPr>
        <p:txBody>
          <a:bodyPr rtlCol="0" anchor="ctr"/>
          <a:lstStyle/>
          <a:p>
            <a:endParaRPr lang="en-US" sz="900">
              <a:latin typeface="Didact Gothic" panose="00000500000000000000" pitchFamily="2" charset="0"/>
            </a:endParaRPr>
          </a:p>
        </p:txBody>
      </p:sp>
      <p:sp>
        <p:nvSpPr>
          <p:cNvPr id="6" name="TextBox 5">
            <a:extLst>
              <a:ext uri="{FF2B5EF4-FFF2-40B4-BE49-F238E27FC236}">
                <a16:creationId xmlns:a16="http://schemas.microsoft.com/office/drawing/2014/main" id="{8A305D58-48DA-1F78-CAD6-633F2F48EB75}"/>
              </a:ext>
            </a:extLst>
          </p:cNvPr>
          <p:cNvSpPr txBox="1"/>
          <p:nvPr/>
        </p:nvSpPr>
        <p:spPr>
          <a:xfrm>
            <a:off x="4631395" y="968476"/>
            <a:ext cx="7299960" cy="1877437"/>
          </a:xfrm>
          <a:prstGeom prst="rect">
            <a:avLst/>
          </a:prstGeom>
          <a:noFill/>
        </p:spPr>
        <p:txBody>
          <a:bodyPr wrap="square" rtlCol="0">
            <a:spAutoFit/>
          </a:bodyPr>
          <a:lstStyle/>
          <a:p>
            <a:pPr algn="just"/>
            <a:r>
              <a:rPr lang="en-US" sz="4000" b="1" dirty="0">
                <a:solidFill>
                  <a:srgbClr val="007F79"/>
                </a:solidFill>
                <a:latin typeface="Bookman Old Style" panose="02050604050505020204" pitchFamily="18" charset="0"/>
              </a:rPr>
              <a:t>   Anonymity Explained:</a:t>
            </a:r>
          </a:p>
          <a:p>
            <a:pPr algn="just"/>
            <a:endParaRPr lang="en-US" sz="2200" b="1" dirty="0">
              <a:solidFill>
                <a:srgbClr val="C00000"/>
              </a:solidFill>
              <a:latin typeface="Bookman Old Style" panose="02050604050505020204" pitchFamily="18" charset="0"/>
            </a:endParaRPr>
          </a:p>
          <a:p>
            <a:pPr algn="just"/>
            <a:endParaRPr lang="en-US" sz="900" dirty="0">
              <a:latin typeface="Didact Gothic" panose="00000500000000000000" pitchFamily="2" charset="0"/>
            </a:endParaRPr>
          </a:p>
          <a:p>
            <a:endParaRPr lang="en-US" dirty="0">
              <a:latin typeface="Didact Gothic" panose="00000500000000000000" pitchFamily="2" charset="0"/>
            </a:endParaRPr>
          </a:p>
          <a:p>
            <a:endParaRPr lang="en-US" sz="900" dirty="0"/>
          </a:p>
          <a:p>
            <a:endParaRPr lang="en-US" sz="900" dirty="0"/>
          </a:p>
          <a:p>
            <a:endParaRPr lang="en-US" sz="900" dirty="0"/>
          </a:p>
        </p:txBody>
      </p:sp>
      <p:sp>
        <p:nvSpPr>
          <p:cNvPr id="9" name="TextBox 8">
            <a:extLst>
              <a:ext uri="{FF2B5EF4-FFF2-40B4-BE49-F238E27FC236}">
                <a16:creationId xmlns:a16="http://schemas.microsoft.com/office/drawing/2014/main" id="{A503D9BA-3343-EE61-365F-39C53C2955BD}"/>
              </a:ext>
            </a:extLst>
          </p:cNvPr>
          <p:cNvSpPr txBox="1"/>
          <p:nvPr/>
        </p:nvSpPr>
        <p:spPr>
          <a:xfrm>
            <a:off x="5820295" y="1546771"/>
            <a:ext cx="6229662" cy="3323987"/>
          </a:xfrm>
          <a:prstGeom prst="rect">
            <a:avLst/>
          </a:prstGeom>
          <a:noFill/>
        </p:spPr>
        <p:txBody>
          <a:bodyPr wrap="square" rtlCol="0">
            <a:spAutoFit/>
          </a:bodyPr>
          <a:lstStyle/>
          <a:p>
            <a:endParaRPr lang="en-US" sz="3000" dirty="0">
              <a:latin typeface="Century Gothic" panose="020B0502020202020204" pitchFamily="34" charset="0"/>
            </a:endParaRPr>
          </a:p>
          <a:p>
            <a:r>
              <a:rPr lang="en-US" sz="3000" dirty="0">
                <a:latin typeface="Century Gothic" panose="020B0502020202020204" pitchFamily="34" charset="0"/>
              </a:rPr>
              <a:t>Is there an obligation to disclose the perpetrator of a cybercrime by an ISP?</a:t>
            </a:r>
          </a:p>
          <a:p>
            <a:endParaRPr lang="en-US" sz="3000" dirty="0">
              <a:latin typeface="Century Gothic" panose="020B0502020202020204" pitchFamily="34" charset="0"/>
            </a:endParaRPr>
          </a:p>
          <a:p>
            <a:endParaRPr lang="en-US" sz="3000" dirty="0">
              <a:latin typeface="Century Gothic" panose="020B0502020202020204" pitchFamily="34" charset="0"/>
            </a:endParaRPr>
          </a:p>
          <a:p>
            <a:r>
              <a:rPr lang="en-US" sz="3000" dirty="0">
                <a:latin typeface="Century Gothic" panose="020B0502020202020204" pitchFamily="34" charset="0"/>
              </a:rPr>
              <a:t> Obtaining disclosure.</a:t>
            </a:r>
          </a:p>
        </p:txBody>
      </p:sp>
      <p:sp>
        <p:nvSpPr>
          <p:cNvPr id="10" name="Graphic 11">
            <a:extLst>
              <a:ext uri="{FF2B5EF4-FFF2-40B4-BE49-F238E27FC236}">
                <a16:creationId xmlns:a16="http://schemas.microsoft.com/office/drawing/2014/main" id="{57C5A4C3-BAFC-16FC-DB80-C5B5AB82C4A7}"/>
              </a:ext>
            </a:extLst>
          </p:cNvPr>
          <p:cNvSpPr/>
          <p:nvPr/>
        </p:nvSpPr>
        <p:spPr>
          <a:xfrm rot="16571933">
            <a:off x="5175415" y="2175913"/>
            <a:ext cx="661914" cy="511343"/>
          </a:xfrm>
          <a:custGeom>
            <a:avLst/>
            <a:gdLst>
              <a:gd name="connsiteX0" fmla="*/ 3735810 w 3767212"/>
              <a:gd name="connsiteY0" fmla="*/ 1483929 h 2671671"/>
              <a:gd name="connsiteX1" fmla="*/ 3680356 w 3767212"/>
              <a:gd name="connsiteY1" fmla="*/ 1234318 h 2671671"/>
              <a:gd name="connsiteX2" fmla="*/ 3666493 w 3767212"/>
              <a:gd name="connsiteY2" fmla="*/ 1197916 h 2671671"/>
              <a:gd name="connsiteX3" fmla="*/ 2508900 w 3767212"/>
              <a:gd name="connsiteY3" fmla="*/ 105868 h 2671671"/>
              <a:gd name="connsiteX4" fmla="*/ 788107 w 3767212"/>
              <a:gd name="connsiteY4" fmla="*/ 343345 h 2671671"/>
              <a:gd name="connsiteX5" fmla="*/ 6559 w 3767212"/>
              <a:gd name="connsiteY5" fmla="*/ 1619135 h 2671671"/>
              <a:gd name="connsiteX6" fmla="*/ 179851 w 3767212"/>
              <a:gd name="connsiteY6" fmla="*/ 2343700 h 2671671"/>
              <a:gd name="connsiteX7" fmla="*/ 1299320 w 3767212"/>
              <a:gd name="connsiteY7" fmla="*/ 2650514 h 2671671"/>
              <a:gd name="connsiteX8" fmla="*/ 2500236 w 3767212"/>
              <a:gd name="connsiteY8" fmla="*/ 2517041 h 2671671"/>
              <a:gd name="connsiteX9" fmla="*/ 2500236 w 3767212"/>
              <a:gd name="connsiteY9" fmla="*/ 2522242 h 2671671"/>
              <a:gd name="connsiteX10" fmla="*/ 3767003 w 3767212"/>
              <a:gd name="connsiteY10" fmla="*/ 1816744 h 2671671"/>
              <a:gd name="connsiteX11" fmla="*/ 3735810 w 3767212"/>
              <a:gd name="connsiteY11" fmla="*/ 1483929 h 267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67212" h="2671671">
                <a:moveTo>
                  <a:pt x="3735810" y="1483929"/>
                </a:moveTo>
                <a:cubicBezTo>
                  <a:pt x="3727146" y="1398992"/>
                  <a:pt x="3709816" y="1315788"/>
                  <a:pt x="3680356" y="1234318"/>
                </a:cubicBezTo>
                <a:cubicBezTo>
                  <a:pt x="3676891" y="1222184"/>
                  <a:pt x="3671692" y="1210050"/>
                  <a:pt x="3666493" y="1197916"/>
                </a:cubicBezTo>
                <a:cubicBezTo>
                  <a:pt x="3439480" y="499352"/>
                  <a:pt x="2867615" y="185605"/>
                  <a:pt x="2508900" y="105868"/>
                </a:cubicBezTo>
                <a:cubicBezTo>
                  <a:pt x="1628575" y="-178411"/>
                  <a:pt x="1006455" y="182138"/>
                  <a:pt x="788107" y="343345"/>
                </a:cubicBezTo>
                <a:cubicBezTo>
                  <a:pt x="360075" y="629358"/>
                  <a:pt x="53347" y="1104312"/>
                  <a:pt x="6559" y="1619135"/>
                </a:cubicBezTo>
                <a:cubicBezTo>
                  <a:pt x="-17702" y="1872213"/>
                  <a:pt x="22155" y="2144358"/>
                  <a:pt x="179851" y="2343700"/>
                </a:cubicBezTo>
                <a:cubicBezTo>
                  <a:pt x="431125" y="2662648"/>
                  <a:pt x="897281" y="2707716"/>
                  <a:pt x="1299320" y="2650514"/>
                </a:cubicBezTo>
                <a:cubicBezTo>
                  <a:pt x="1699625" y="2593311"/>
                  <a:pt x="2099930" y="2459839"/>
                  <a:pt x="2500236" y="2517041"/>
                </a:cubicBezTo>
                <a:lnTo>
                  <a:pt x="2500236" y="2522242"/>
                </a:lnTo>
                <a:cubicBezTo>
                  <a:pt x="2500236" y="2522242"/>
                  <a:pt x="3786065" y="2965995"/>
                  <a:pt x="3767003" y="1816744"/>
                </a:cubicBezTo>
                <a:cubicBezTo>
                  <a:pt x="3763537" y="1698872"/>
                  <a:pt x="3753139" y="1587934"/>
                  <a:pt x="3735810" y="1483929"/>
                </a:cubicBezTo>
                <a:close/>
              </a:path>
            </a:pathLst>
          </a:custGeom>
          <a:solidFill>
            <a:schemeClr val="accent2"/>
          </a:solidFill>
          <a:ln w="17294" cap="flat">
            <a:noFill/>
            <a:prstDash val="solid"/>
            <a:miter/>
          </a:ln>
        </p:spPr>
        <p:txBody>
          <a:bodyPr rtlCol="0" anchor="ctr"/>
          <a:lstStyle/>
          <a:p>
            <a:endParaRPr lang="en-US" sz="900">
              <a:latin typeface="Didact Gothic" panose="00000500000000000000" pitchFamily="2" charset="0"/>
            </a:endParaRPr>
          </a:p>
        </p:txBody>
      </p:sp>
      <p:sp>
        <p:nvSpPr>
          <p:cNvPr id="11" name="Graphic 15">
            <a:extLst>
              <a:ext uri="{FF2B5EF4-FFF2-40B4-BE49-F238E27FC236}">
                <a16:creationId xmlns:a16="http://schemas.microsoft.com/office/drawing/2014/main" id="{FABCE9B2-00EE-3C6B-9EE4-C32A8EFC3BF1}"/>
              </a:ext>
            </a:extLst>
          </p:cNvPr>
          <p:cNvSpPr/>
          <p:nvPr/>
        </p:nvSpPr>
        <p:spPr>
          <a:xfrm rot="17856327">
            <a:off x="5417605" y="4209289"/>
            <a:ext cx="547949" cy="509117"/>
          </a:xfrm>
          <a:custGeom>
            <a:avLst/>
            <a:gdLst>
              <a:gd name="connsiteX0" fmla="*/ 3735810 w 3767212"/>
              <a:gd name="connsiteY0" fmla="*/ 1483929 h 2671671"/>
              <a:gd name="connsiteX1" fmla="*/ 3680356 w 3767212"/>
              <a:gd name="connsiteY1" fmla="*/ 1234318 h 2671671"/>
              <a:gd name="connsiteX2" fmla="*/ 3666493 w 3767212"/>
              <a:gd name="connsiteY2" fmla="*/ 1197916 h 2671671"/>
              <a:gd name="connsiteX3" fmla="*/ 2508900 w 3767212"/>
              <a:gd name="connsiteY3" fmla="*/ 105868 h 2671671"/>
              <a:gd name="connsiteX4" fmla="*/ 788107 w 3767212"/>
              <a:gd name="connsiteY4" fmla="*/ 343345 h 2671671"/>
              <a:gd name="connsiteX5" fmla="*/ 6559 w 3767212"/>
              <a:gd name="connsiteY5" fmla="*/ 1619135 h 2671671"/>
              <a:gd name="connsiteX6" fmla="*/ 179851 w 3767212"/>
              <a:gd name="connsiteY6" fmla="*/ 2343700 h 2671671"/>
              <a:gd name="connsiteX7" fmla="*/ 1299320 w 3767212"/>
              <a:gd name="connsiteY7" fmla="*/ 2650514 h 2671671"/>
              <a:gd name="connsiteX8" fmla="*/ 2500236 w 3767212"/>
              <a:gd name="connsiteY8" fmla="*/ 2517041 h 2671671"/>
              <a:gd name="connsiteX9" fmla="*/ 2500236 w 3767212"/>
              <a:gd name="connsiteY9" fmla="*/ 2522242 h 2671671"/>
              <a:gd name="connsiteX10" fmla="*/ 3767003 w 3767212"/>
              <a:gd name="connsiteY10" fmla="*/ 1816744 h 2671671"/>
              <a:gd name="connsiteX11" fmla="*/ 3735810 w 3767212"/>
              <a:gd name="connsiteY11" fmla="*/ 1483929 h 267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67212" h="2671671">
                <a:moveTo>
                  <a:pt x="3735810" y="1483929"/>
                </a:moveTo>
                <a:cubicBezTo>
                  <a:pt x="3727146" y="1398992"/>
                  <a:pt x="3709816" y="1315788"/>
                  <a:pt x="3680356" y="1234318"/>
                </a:cubicBezTo>
                <a:cubicBezTo>
                  <a:pt x="3676891" y="1222184"/>
                  <a:pt x="3671692" y="1210050"/>
                  <a:pt x="3666493" y="1197916"/>
                </a:cubicBezTo>
                <a:cubicBezTo>
                  <a:pt x="3439480" y="499352"/>
                  <a:pt x="2867615" y="185605"/>
                  <a:pt x="2508900" y="105868"/>
                </a:cubicBezTo>
                <a:cubicBezTo>
                  <a:pt x="1628575" y="-178411"/>
                  <a:pt x="1006455" y="182138"/>
                  <a:pt x="788107" y="343345"/>
                </a:cubicBezTo>
                <a:cubicBezTo>
                  <a:pt x="360075" y="629358"/>
                  <a:pt x="53347" y="1104312"/>
                  <a:pt x="6559" y="1619135"/>
                </a:cubicBezTo>
                <a:cubicBezTo>
                  <a:pt x="-17702" y="1872213"/>
                  <a:pt x="22155" y="2144358"/>
                  <a:pt x="179851" y="2343700"/>
                </a:cubicBezTo>
                <a:cubicBezTo>
                  <a:pt x="431125" y="2662648"/>
                  <a:pt x="897281" y="2707716"/>
                  <a:pt x="1299320" y="2650514"/>
                </a:cubicBezTo>
                <a:cubicBezTo>
                  <a:pt x="1699625" y="2593311"/>
                  <a:pt x="2099930" y="2459839"/>
                  <a:pt x="2500236" y="2517041"/>
                </a:cubicBezTo>
                <a:lnTo>
                  <a:pt x="2500236" y="2522242"/>
                </a:lnTo>
                <a:cubicBezTo>
                  <a:pt x="2500236" y="2522242"/>
                  <a:pt x="3786065" y="2965995"/>
                  <a:pt x="3767003" y="1816744"/>
                </a:cubicBezTo>
                <a:cubicBezTo>
                  <a:pt x="3763537" y="1698872"/>
                  <a:pt x="3753139" y="1587934"/>
                  <a:pt x="3735810" y="1483929"/>
                </a:cubicBezTo>
                <a:close/>
              </a:path>
            </a:pathLst>
          </a:custGeom>
          <a:solidFill>
            <a:schemeClr val="accent4"/>
          </a:solidFill>
          <a:ln w="17294" cap="flat">
            <a:noFill/>
            <a:prstDash val="solid"/>
            <a:miter/>
          </a:ln>
        </p:spPr>
        <p:txBody>
          <a:bodyPr rtlCol="0" anchor="ctr"/>
          <a:lstStyle/>
          <a:p>
            <a:endParaRPr lang="en-US" sz="900">
              <a:latin typeface="Didact Gothic" panose="00000500000000000000" pitchFamily="2" charset="0"/>
            </a:endParaRPr>
          </a:p>
        </p:txBody>
      </p:sp>
      <p:pic>
        <p:nvPicPr>
          <p:cNvPr id="2" name="Picture 4">
            <a:extLst>
              <a:ext uri="{FF2B5EF4-FFF2-40B4-BE49-F238E27FC236}">
                <a16:creationId xmlns:a16="http://schemas.microsoft.com/office/drawing/2014/main" id="{3D2B9C0A-02C7-C8B2-8CEA-4FA8883C0A9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1226466" y="968476"/>
            <a:ext cx="2325012" cy="2926216"/>
          </a:xfrm>
          <a:prstGeom prst="rect">
            <a:avLst/>
          </a:prstGeom>
        </p:spPr>
      </p:pic>
      <p:sp>
        <p:nvSpPr>
          <p:cNvPr id="4" name="Elipse 9">
            <a:extLst>
              <a:ext uri="{FF2B5EF4-FFF2-40B4-BE49-F238E27FC236}">
                <a16:creationId xmlns:a16="http://schemas.microsoft.com/office/drawing/2014/main" id="{857D6F73-043B-17B6-EEBB-6B012807995E}"/>
              </a:ext>
            </a:extLst>
          </p:cNvPr>
          <p:cNvSpPr/>
          <p:nvPr/>
        </p:nvSpPr>
        <p:spPr>
          <a:xfrm>
            <a:off x="-1279855" y="434634"/>
            <a:ext cx="5336518" cy="5336518"/>
          </a:xfrm>
          <a:prstGeom prst="ellipse">
            <a:avLst/>
          </a:prstGeom>
          <a:gradFill flip="none" rotWithShape="1">
            <a:gsLst>
              <a:gs pos="0">
                <a:srgbClr val="FBDA1F"/>
              </a:gs>
              <a:gs pos="73000">
                <a:srgbClr val="FFFFFF">
                  <a:alpha val="0"/>
                </a:srgbClr>
              </a:gs>
            </a:gsLst>
            <a:path path="circle">
              <a:fillToRect l="50000" t="50000" r="50000" b="50000"/>
            </a:path>
            <a:tileRect/>
          </a:gradFill>
          <a:ln w="12700" cap="flat" cmpd="sng" algn="ctr">
            <a:noFill/>
            <a:prstDash val="solid"/>
            <a:miter lim="800000"/>
          </a:ln>
          <a:effectLst/>
        </p:spPr>
        <p:txBody>
          <a:bodyPr rtlCol="0" anchor="ctr"/>
          <a:lstStyle/>
          <a:p>
            <a:pPr marL="0" marR="0" lvl="0" indent="0" algn="ctr" defTabSz="914217" eaLnBrk="1" fontAlgn="auto" latinLnBrk="0" hangingPunct="1">
              <a:lnSpc>
                <a:spcPct val="100000"/>
              </a:lnSpc>
              <a:spcBef>
                <a:spcPts val="0"/>
              </a:spcBef>
              <a:spcAft>
                <a:spcPts val="0"/>
              </a:spcAft>
              <a:buClrTx/>
              <a:buSzTx/>
              <a:buFontTx/>
              <a:buNone/>
              <a:tabLst/>
              <a:defRPr/>
            </a:pPr>
            <a:endParaRPr kumimoji="0" lang="es-SV" sz="1800" b="0" i="0" u="none" strike="noStrike" kern="0" cap="none" spc="0" normalizeH="0" baseline="0" noProof="0" dirty="0">
              <a:ln>
                <a:noFill/>
              </a:ln>
              <a:solidFill>
                <a:srgbClr val="FFFFFF"/>
              </a:solidFill>
              <a:effectLst/>
              <a:uLnTx/>
              <a:uFillTx/>
              <a:latin typeface="Lexend Deca ExtraLight" pitchFamily="2" charset="0"/>
              <a:ea typeface="+mn-ea"/>
              <a:cs typeface="+mn-cs"/>
            </a:endParaRPr>
          </a:p>
        </p:txBody>
      </p:sp>
      <p:pic>
        <p:nvPicPr>
          <p:cNvPr id="5" name="Picture 4" descr="A black background with blue text&#10;&#10;Description automatically generated">
            <a:extLst>
              <a:ext uri="{FF2B5EF4-FFF2-40B4-BE49-F238E27FC236}">
                <a16:creationId xmlns:a16="http://schemas.microsoft.com/office/drawing/2014/main" id="{9D844DDE-0841-534C-0E19-DEB43C5213BB}"/>
              </a:ext>
            </a:extLst>
          </p:cNvPr>
          <p:cNvPicPr>
            <a:picLocks noChangeAspect="1"/>
          </p:cNvPicPr>
          <p:nvPr/>
        </p:nvPicPr>
        <p:blipFill>
          <a:blip r:embed="rId4"/>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23767334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Elipse 19">
            <a:extLst>
              <a:ext uri="{FF2B5EF4-FFF2-40B4-BE49-F238E27FC236}">
                <a16:creationId xmlns:a16="http://schemas.microsoft.com/office/drawing/2014/main" id="{C01C31A3-8038-B803-C8E9-91E8C00AFCDC}"/>
              </a:ext>
            </a:extLst>
          </p:cNvPr>
          <p:cNvSpPr/>
          <p:nvPr/>
        </p:nvSpPr>
        <p:spPr>
          <a:xfrm>
            <a:off x="-2836044" y="2876975"/>
            <a:ext cx="6145496" cy="6145496"/>
          </a:xfrm>
          <a:prstGeom prst="ellipse">
            <a:avLst/>
          </a:prstGeom>
          <a:gradFill flip="none" rotWithShape="1">
            <a:gsLst>
              <a:gs pos="0">
                <a:schemeClr val="accent1"/>
              </a:gs>
              <a:gs pos="73000">
                <a:schemeClr val="bg2">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cxnSp>
        <p:nvCxnSpPr>
          <p:cNvPr id="15" name="Conector recto 14">
            <a:extLst>
              <a:ext uri="{FF2B5EF4-FFF2-40B4-BE49-F238E27FC236}">
                <a16:creationId xmlns:a16="http://schemas.microsoft.com/office/drawing/2014/main" id="{5B6182DC-A6A6-0F39-83B9-6923C2440781}"/>
              </a:ext>
            </a:extLst>
          </p:cNvPr>
          <p:cNvCxnSpPr>
            <a:cxnSpLocks/>
          </p:cNvCxnSpPr>
          <p:nvPr/>
        </p:nvCxnSpPr>
        <p:spPr>
          <a:xfrm>
            <a:off x="359275" y="2850757"/>
            <a:ext cx="0" cy="2165658"/>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8" name="Conector recto 17">
            <a:extLst>
              <a:ext uri="{FF2B5EF4-FFF2-40B4-BE49-F238E27FC236}">
                <a16:creationId xmlns:a16="http://schemas.microsoft.com/office/drawing/2014/main" id="{65ED9AF2-EC10-CF3D-EE69-12BF4C7D9ADB}"/>
              </a:ext>
            </a:extLst>
          </p:cNvPr>
          <p:cNvCxnSpPr>
            <a:cxnSpLocks/>
          </p:cNvCxnSpPr>
          <p:nvPr/>
        </p:nvCxnSpPr>
        <p:spPr>
          <a:xfrm>
            <a:off x="11430000" y="1880371"/>
            <a:ext cx="0" cy="497763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ángulo redondeado 20">
            <a:extLst>
              <a:ext uri="{FF2B5EF4-FFF2-40B4-BE49-F238E27FC236}">
                <a16:creationId xmlns:a16="http://schemas.microsoft.com/office/drawing/2014/main" id="{572B151A-1B73-B62B-B902-7E757D307C35}"/>
              </a:ext>
            </a:extLst>
          </p:cNvPr>
          <p:cNvSpPr/>
          <p:nvPr/>
        </p:nvSpPr>
        <p:spPr>
          <a:xfrm rot="3321794">
            <a:off x="10899089" y="1064133"/>
            <a:ext cx="358561" cy="133205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sp>
        <p:nvSpPr>
          <p:cNvPr id="22" name="Rectángulo redondeado 21">
            <a:extLst>
              <a:ext uri="{FF2B5EF4-FFF2-40B4-BE49-F238E27FC236}">
                <a16:creationId xmlns:a16="http://schemas.microsoft.com/office/drawing/2014/main" id="{FB2E4ED0-ED18-BAE6-46F6-F59A28D69F1A}"/>
              </a:ext>
            </a:extLst>
          </p:cNvPr>
          <p:cNvSpPr/>
          <p:nvPr/>
        </p:nvSpPr>
        <p:spPr>
          <a:xfrm rot="3321794">
            <a:off x="10748492" y="688284"/>
            <a:ext cx="358561" cy="1332057"/>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sp>
        <p:nvSpPr>
          <p:cNvPr id="2" name="TextBox 10">
            <a:extLst>
              <a:ext uri="{FF2B5EF4-FFF2-40B4-BE49-F238E27FC236}">
                <a16:creationId xmlns:a16="http://schemas.microsoft.com/office/drawing/2014/main" id="{848F8847-5B38-7C05-E901-5BFA7DA84B6C}"/>
              </a:ext>
            </a:extLst>
          </p:cNvPr>
          <p:cNvSpPr txBox="1"/>
          <p:nvPr/>
        </p:nvSpPr>
        <p:spPr>
          <a:xfrm>
            <a:off x="471491" y="2917923"/>
            <a:ext cx="10810850" cy="2031325"/>
          </a:xfrm>
          <a:prstGeom prst="rect">
            <a:avLst/>
          </a:prstGeom>
          <a:noFill/>
        </p:spPr>
        <p:txBody>
          <a:bodyPr wrap="square" rtlCol="0" anchor="ctr">
            <a:spAutoFit/>
          </a:bodyPr>
          <a:lstStyle>
            <a:defPPr>
              <a:defRPr lang="en-US"/>
            </a:defPPr>
            <a:lvl1pPr algn="r">
              <a:defRPr sz="7200">
                <a:solidFill>
                  <a:schemeClr val="tx2"/>
                </a:solidFill>
                <a:latin typeface="Heebo Medium" pitchFamily="2" charset="-79"/>
                <a:ea typeface="Arimo" panose="020B0604020202020204" pitchFamily="34" charset="0"/>
                <a:cs typeface="Arimo" panose="020B0604020202020204" pitchFamily="34" charset="0"/>
              </a:defRPr>
            </a:lvl1pPr>
          </a:lstStyle>
          <a:p>
            <a:pPr algn="ctr" defTabSz="914217">
              <a:lnSpc>
                <a:spcPct val="90000"/>
              </a:lnSpc>
            </a:pPr>
            <a:r>
              <a:rPr lang="en-US" sz="2000" b="1" i="1" dirty="0">
                <a:solidFill>
                  <a:srgbClr val="FF0000"/>
                </a:solidFill>
                <a:latin typeface="Century Gothic" panose="020B0502020202020204" pitchFamily="34" charset="0"/>
              </a:rPr>
              <a:t>‘Cybercrime </a:t>
            </a:r>
            <a:r>
              <a:rPr lang="en-US" sz="2000" i="1" dirty="0">
                <a:latin typeface="Century Gothic" panose="020B0502020202020204" pitchFamily="34" charset="0"/>
              </a:rPr>
              <a:t>that targets electronic banking and payment services generally </a:t>
            </a:r>
            <a:r>
              <a:rPr lang="en-US" sz="2000" b="1" i="1" dirty="0">
                <a:solidFill>
                  <a:srgbClr val="FF0000"/>
                </a:solidFill>
                <a:latin typeface="Century Gothic" panose="020B0502020202020204" pitchFamily="34" charset="0"/>
              </a:rPr>
              <a:t>reduces consumer trust in electronic transactions </a:t>
            </a:r>
            <a:r>
              <a:rPr lang="en-US" sz="2000" i="1" dirty="0">
                <a:latin typeface="Century Gothic" panose="020B0502020202020204" pitchFamily="34" charset="0"/>
              </a:rPr>
              <a:t>and also impedes the adoption and penetration of electronic banking and payment services as well as e- commerce yet on the other hand imposing heavy, burdensome, or intrusive duties on banks stifles the growth of that industry….’</a:t>
            </a:r>
          </a:p>
          <a:p>
            <a:pPr algn="ctr" defTabSz="914217">
              <a:lnSpc>
                <a:spcPct val="90000"/>
              </a:lnSpc>
            </a:pPr>
            <a:r>
              <a:rPr lang="en-US" sz="2000" b="1" dirty="0">
                <a:solidFill>
                  <a:srgbClr val="131316"/>
                </a:solidFill>
                <a:latin typeface="Century Gothic" panose="020B0502020202020204" pitchFamily="34" charset="0"/>
                <a:cs typeface="Prompt Black" pitchFamily="2" charset="-34"/>
              </a:rPr>
              <a:t>Per Hon. Justice Stephen Mubiru in </a:t>
            </a:r>
            <a:r>
              <a:rPr lang="en-US" sz="2000" b="1" dirty="0">
                <a:solidFill>
                  <a:schemeClr val="accent4"/>
                </a:solidFill>
                <a:latin typeface="Century Gothic" panose="020B0502020202020204" pitchFamily="34" charset="0"/>
              </a:rPr>
              <a:t>Stanbic Bank Uganda Limited v </a:t>
            </a:r>
            <a:r>
              <a:rPr lang="en-US" sz="2000" b="1" dirty="0" err="1">
                <a:solidFill>
                  <a:schemeClr val="accent4"/>
                </a:solidFill>
                <a:latin typeface="Century Gothic" panose="020B0502020202020204" pitchFamily="34" charset="0"/>
              </a:rPr>
              <a:t>Gabigogo</a:t>
            </a:r>
            <a:r>
              <a:rPr lang="en-US" sz="2000" b="1" dirty="0">
                <a:solidFill>
                  <a:schemeClr val="accent4"/>
                </a:solidFill>
                <a:latin typeface="Century Gothic" panose="020B0502020202020204" pitchFamily="34" charset="0"/>
              </a:rPr>
              <a:t> (Civil Appeal 28 of 2023)</a:t>
            </a:r>
            <a:endParaRPr lang="en-US" sz="2000" b="1" dirty="0">
              <a:solidFill>
                <a:srgbClr val="131316"/>
              </a:solidFill>
              <a:latin typeface="Century Gothic" panose="020B0502020202020204" pitchFamily="34" charset="0"/>
              <a:cs typeface="Prompt Black" pitchFamily="2" charset="-34"/>
            </a:endParaRPr>
          </a:p>
        </p:txBody>
      </p:sp>
      <p:pic>
        <p:nvPicPr>
          <p:cNvPr id="4" name="Picture 3" descr="A black background with blue text&#10;&#10;Description automatically generated">
            <a:extLst>
              <a:ext uri="{FF2B5EF4-FFF2-40B4-BE49-F238E27FC236}">
                <a16:creationId xmlns:a16="http://schemas.microsoft.com/office/drawing/2014/main" id="{1543DA34-E74E-818B-3CEB-5DC4235FE03D}"/>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33091523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4E714012-03ED-42A4-5DAA-5FAE796FA5E6}"/>
              </a:ext>
            </a:extLst>
          </p:cNvPr>
          <p:cNvSpPr txBox="1"/>
          <p:nvPr/>
        </p:nvSpPr>
        <p:spPr>
          <a:xfrm>
            <a:off x="1083628" y="511837"/>
            <a:ext cx="10241280" cy="2262158"/>
          </a:xfrm>
          <a:prstGeom prst="rect">
            <a:avLst/>
          </a:prstGeom>
          <a:noFill/>
        </p:spPr>
        <p:txBody>
          <a:bodyPr wrap="square" rtlCol="0">
            <a:spAutoFit/>
          </a:bodyPr>
          <a:lstStyle/>
          <a:p>
            <a:r>
              <a:rPr lang="en-US" sz="4400" b="1" dirty="0">
                <a:latin typeface="Bookman Old Style" panose="02050604050505020204" pitchFamily="18" charset="0"/>
              </a:rPr>
              <a:t>Is there an obligation to disclose the perpetrator of a cybercrime by an ISP?</a:t>
            </a:r>
          </a:p>
          <a:p>
            <a:endParaRPr lang="en-US" sz="900" dirty="0"/>
          </a:p>
        </p:txBody>
      </p:sp>
      <p:sp>
        <p:nvSpPr>
          <p:cNvPr id="6" name="TextBox 5">
            <a:extLst>
              <a:ext uri="{FF2B5EF4-FFF2-40B4-BE49-F238E27FC236}">
                <a16:creationId xmlns:a16="http://schemas.microsoft.com/office/drawing/2014/main" id="{A6BC1473-8A8B-BE94-21CE-6E20AA293E26}"/>
              </a:ext>
            </a:extLst>
          </p:cNvPr>
          <p:cNvSpPr txBox="1"/>
          <p:nvPr/>
        </p:nvSpPr>
        <p:spPr>
          <a:xfrm>
            <a:off x="929224" y="3018273"/>
            <a:ext cx="10241280" cy="3323987"/>
          </a:xfrm>
          <a:prstGeom prst="rect">
            <a:avLst/>
          </a:prstGeom>
          <a:noFill/>
        </p:spPr>
        <p:txBody>
          <a:bodyPr wrap="square" rtlCol="0">
            <a:spAutoFit/>
          </a:bodyPr>
          <a:lstStyle/>
          <a:p>
            <a:pPr marL="285750" indent="-285750" algn="just">
              <a:buFont typeface="Wingdings" pitchFamily="2" charset="2"/>
              <a:buChar char="q"/>
            </a:pPr>
            <a:r>
              <a:rPr lang="en-US" sz="1400" dirty="0">
                <a:solidFill>
                  <a:srgbClr val="000000"/>
                </a:solidFill>
                <a:latin typeface="Century Gothic" panose="020B0502020202020204" pitchFamily="34" charset="0"/>
              </a:rPr>
              <a:t>Whenever seemingly libelous content is posted on blog or a website, the perpetrators (who are often anonymous) are shielded by the right to privacy and freedom of speech. However, some of the victims of the defamation have valiantly fought to expose these cyber vigilantes.</a:t>
            </a:r>
          </a:p>
          <a:p>
            <a:pPr algn="just"/>
            <a:endParaRPr lang="en-US" sz="1400" dirty="0">
              <a:solidFill>
                <a:srgbClr val="000000"/>
              </a:solidFill>
              <a:latin typeface="Century Gothic" panose="020B0502020202020204" pitchFamily="34" charset="0"/>
            </a:endParaRPr>
          </a:p>
          <a:p>
            <a:pPr marL="285750" indent="-285750" algn="just">
              <a:buFont typeface="Wingdings" pitchFamily="2" charset="2"/>
              <a:buChar char="q"/>
            </a:pPr>
            <a:r>
              <a:rPr lang="en-US" sz="1400" dirty="0">
                <a:solidFill>
                  <a:srgbClr val="000000"/>
                </a:solidFill>
                <a:latin typeface="Century Gothic" panose="020B0502020202020204" pitchFamily="34" charset="0"/>
              </a:rPr>
              <a:t>In January of 2009, a fashion model instituted proceedings in the Supreme Court of New York in </a:t>
            </a:r>
            <a:r>
              <a:rPr lang="en-US" sz="1400" b="1" dirty="0">
                <a:solidFill>
                  <a:srgbClr val="000000"/>
                </a:solidFill>
                <a:latin typeface="Century Gothic" panose="020B0502020202020204" pitchFamily="34" charset="0"/>
              </a:rPr>
              <a:t>Cohen v. Google Inc. (N.Y.S.C. Index No. 100012/09, August 17, 2009) </a:t>
            </a:r>
            <a:r>
              <a:rPr lang="en-US" sz="1400" dirty="0">
                <a:solidFill>
                  <a:srgbClr val="000000"/>
                </a:solidFill>
                <a:latin typeface="Century Gothic" panose="020B0502020202020204" pitchFamily="34" charset="0"/>
              </a:rPr>
              <a:t>seeking to compel Google to disclose the identity of the author who had started a Google-hosted website describing her in disparaging and allegedly defamatory terms. The “Anonymous Blogger,” as she was referred to in the action, was notified by Google of the proceedings and filed a brief in opposition to the application .</a:t>
            </a:r>
          </a:p>
          <a:p>
            <a:pPr algn="just"/>
            <a:endParaRPr lang="en-US" sz="1400" dirty="0">
              <a:solidFill>
                <a:srgbClr val="000000"/>
              </a:solidFill>
              <a:latin typeface="Century Gothic" panose="020B0502020202020204" pitchFamily="34" charset="0"/>
            </a:endParaRPr>
          </a:p>
          <a:p>
            <a:pPr marL="285750" indent="-285750" algn="just">
              <a:buFont typeface="Wingdings" pitchFamily="2" charset="2"/>
              <a:buChar char="q"/>
            </a:pPr>
            <a:r>
              <a:rPr lang="en-US" sz="1400" dirty="0">
                <a:solidFill>
                  <a:srgbClr val="000000"/>
                </a:solidFill>
                <a:latin typeface="Century Gothic" panose="020B0502020202020204" pitchFamily="34" charset="0"/>
              </a:rPr>
              <a:t>In granting the application for disclosure, the court noted that </a:t>
            </a:r>
            <a:r>
              <a:rPr lang="en-US" sz="1400" b="1" dirty="0">
                <a:solidFill>
                  <a:srgbClr val="000000"/>
                </a:solidFill>
                <a:latin typeface="Century Gothic" panose="020B0502020202020204" pitchFamily="34" charset="0"/>
              </a:rPr>
              <a:t>the anonymous nature of the internet must be measured against the protection of reputation.</a:t>
            </a:r>
          </a:p>
          <a:p>
            <a:pPr algn="just"/>
            <a:endParaRPr lang="en-US" sz="1400" dirty="0">
              <a:solidFill>
                <a:srgbClr val="000000"/>
              </a:solidFill>
              <a:latin typeface="Century Gothic" panose="020B0502020202020204" pitchFamily="34" charset="0"/>
            </a:endParaRPr>
          </a:p>
          <a:p>
            <a:pPr marL="285750" indent="-285750" algn="just">
              <a:buFont typeface="Wingdings" pitchFamily="2" charset="2"/>
              <a:buChar char="q"/>
            </a:pPr>
            <a:r>
              <a:rPr lang="en-US" sz="1400" dirty="0">
                <a:solidFill>
                  <a:srgbClr val="000000"/>
                </a:solidFill>
                <a:latin typeface="Century Gothic" panose="020B0502020202020204" pitchFamily="34" charset="0"/>
              </a:rPr>
              <a:t>Before turning to the courts to compel disclosure of identifying information of online publishers, as a first step one should always write to the ISP, website or email provider requesting that they disclose the identifying information. </a:t>
            </a:r>
          </a:p>
        </p:txBody>
      </p:sp>
      <p:sp>
        <p:nvSpPr>
          <p:cNvPr id="7" name="Graphic 11">
            <a:extLst>
              <a:ext uri="{FF2B5EF4-FFF2-40B4-BE49-F238E27FC236}">
                <a16:creationId xmlns:a16="http://schemas.microsoft.com/office/drawing/2014/main" id="{F7ACB902-0BD5-30F2-0EFA-ED5B15591E5D}"/>
              </a:ext>
            </a:extLst>
          </p:cNvPr>
          <p:cNvSpPr/>
          <p:nvPr/>
        </p:nvSpPr>
        <p:spPr>
          <a:xfrm rot="16571933">
            <a:off x="462758" y="773574"/>
            <a:ext cx="661914" cy="511343"/>
          </a:xfrm>
          <a:custGeom>
            <a:avLst/>
            <a:gdLst>
              <a:gd name="connsiteX0" fmla="*/ 3735810 w 3767212"/>
              <a:gd name="connsiteY0" fmla="*/ 1483929 h 2671671"/>
              <a:gd name="connsiteX1" fmla="*/ 3680356 w 3767212"/>
              <a:gd name="connsiteY1" fmla="*/ 1234318 h 2671671"/>
              <a:gd name="connsiteX2" fmla="*/ 3666493 w 3767212"/>
              <a:gd name="connsiteY2" fmla="*/ 1197916 h 2671671"/>
              <a:gd name="connsiteX3" fmla="*/ 2508900 w 3767212"/>
              <a:gd name="connsiteY3" fmla="*/ 105868 h 2671671"/>
              <a:gd name="connsiteX4" fmla="*/ 788107 w 3767212"/>
              <a:gd name="connsiteY4" fmla="*/ 343345 h 2671671"/>
              <a:gd name="connsiteX5" fmla="*/ 6559 w 3767212"/>
              <a:gd name="connsiteY5" fmla="*/ 1619135 h 2671671"/>
              <a:gd name="connsiteX6" fmla="*/ 179851 w 3767212"/>
              <a:gd name="connsiteY6" fmla="*/ 2343700 h 2671671"/>
              <a:gd name="connsiteX7" fmla="*/ 1299320 w 3767212"/>
              <a:gd name="connsiteY7" fmla="*/ 2650514 h 2671671"/>
              <a:gd name="connsiteX8" fmla="*/ 2500236 w 3767212"/>
              <a:gd name="connsiteY8" fmla="*/ 2517041 h 2671671"/>
              <a:gd name="connsiteX9" fmla="*/ 2500236 w 3767212"/>
              <a:gd name="connsiteY9" fmla="*/ 2522242 h 2671671"/>
              <a:gd name="connsiteX10" fmla="*/ 3767003 w 3767212"/>
              <a:gd name="connsiteY10" fmla="*/ 1816744 h 2671671"/>
              <a:gd name="connsiteX11" fmla="*/ 3735810 w 3767212"/>
              <a:gd name="connsiteY11" fmla="*/ 1483929 h 267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67212" h="2671671">
                <a:moveTo>
                  <a:pt x="3735810" y="1483929"/>
                </a:moveTo>
                <a:cubicBezTo>
                  <a:pt x="3727146" y="1398992"/>
                  <a:pt x="3709816" y="1315788"/>
                  <a:pt x="3680356" y="1234318"/>
                </a:cubicBezTo>
                <a:cubicBezTo>
                  <a:pt x="3676891" y="1222184"/>
                  <a:pt x="3671692" y="1210050"/>
                  <a:pt x="3666493" y="1197916"/>
                </a:cubicBezTo>
                <a:cubicBezTo>
                  <a:pt x="3439480" y="499352"/>
                  <a:pt x="2867615" y="185605"/>
                  <a:pt x="2508900" y="105868"/>
                </a:cubicBezTo>
                <a:cubicBezTo>
                  <a:pt x="1628575" y="-178411"/>
                  <a:pt x="1006455" y="182138"/>
                  <a:pt x="788107" y="343345"/>
                </a:cubicBezTo>
                <a:cubicBezTo>
                  <a:pt x="360075" y="629358"/>
                  <a:pt x="53347" y="1104312"/>
                  <a:pt x="6559" y="1619135"/>
                </a:cubicBezTo>
                <a:cubicBezTo>
                  <a:pt x="-17702" y="1872213"/>
                  <a:pt x="22155" y="2144358"/>
                  <a:pt x="179851" y="2343700"/>
                </a:cubicBezTo>
                <a:cubicBezTo>
                  <a:pt x="431125" y="2662648"/>
                  <a:pt x="897281" y="2707716"/>
                  <a:pt x="1299320" y="2650514"/>
                </a:cubicBezTo>
                <a:cubicBezTo>
                  <a:pt x="1699625" y="2593311"/>
                  <a:pt x="2099930" y="2459839"/>
                  <a:pt x="2500236" y="2517041"/>
                </a:cubicBezTo>
                <a:lnTo>
                  <a:pt x="2500236" y="2522242"/>
                </a:lnTo>
                <a:cubicBezTo>
                  <a:pt x="2500236" y="2522242"/>
                  <a:pt x="3786065" y="2965995"/>
                  <a:pt x="3767003" y="1816744"/>
                </a:cubicBezTo>
                <a:cubicBezTo>
                  <a:pt x="3763537" y="1698872"/>
                  <a:pt x="3753139" y="1587934"/>
                  <a:pt x="3735810" y="1483929"/>
                </a:cubicBezTo>
                <a:close/>
              </a:path>
            </a:pathLst>
          </a:custGeom>
          <a:solidFill>
            <a:schemeClr val="accent2"/>
          </a:solidFill>
          <a:ln w="17294" cap="flat">
            <a:noFill/>
            <a:prstDash val="solid"/>
            <a:miter/>
          </a:ln>
        </p:spPr>
        <p:txBody>
          <a:bodyPr rtlCol="0" anchor="ctr"/>
          <a:lstStyle/>
          <a:p>
            <a:endParaRPr lang="en-US" sz="900">
              <a:latin typeface="Didact Gothic" panose="00000500000000000000" pitchFamily="2" charset="0"/>
            </a:endParaRPr>
          </a:p>
        </p:txBody>
      </p:sp>
      <p:grpSp>
        <p:nvGrpSpPr>
          <p:cNvPr id="2" name="Group 1">
            <a:extLst>
              <a:ext uri="{FF2B5EF4-FFF2-40B4-BE49-F238E27FC236}">
                <a16:creationId xmlns:a16="http://schemas.microsoft.com/office/drawing/2014/main" id="{D8FF2B2B-99F6-0334-C1D0-0EFE77FD3CF0}"/>
              </a:ext>
            </a:extLst>
          </p:cNvPr>
          <p:cNvGrpSpPr/>
          <p:nvPr/>
        </p:nvGrpSpPr>
        <p:grpSpPr>
          <a:xfrm>
            <a:off x="11515725" y="5529263"/>
            <a:ext cx="571817" cy="1888054"/>
            <a:chOff x="9841866" y="2449286"/>
            <a:chExt cx="1052558" cy="2142309"/>
          </a:xfrm>
        </p:grpSpPr>
        <p:sp>
          <p:nvSpPr>
            <p:cNvPr id="5" name="Rectángulo redondeado 11">
              <a:extLst>
                <a:ext uri="{FF2B5EF4-FFF2-40B4-BE49-F238E27FC236}">
                  <a16:creationId xmlns:a16="http://schemas.microsoft.com/office/drawing/2014/main" id="{CBBD0B36-4CDD-8C09-0FF3-BCB76507FFD0}"/>
                </a:ext>
              </a:extLst>
            </p:cNvPr>
            <p:cNvSpPr/>
            <p:nvPr/>
          </p:nvSpPr>
          <p:spPr>
            <a:xfrm>
              <a:off x="9841866" y="2449286"/>
              <a:ext cx="493622" cy="2142309"/>
            </a:xfrm>
            <a:prstGeom prst="roundRect">
              <a:avLst>
                <a:gd name="adj" fmla="val 50000"/>
              </a:avLst>
            </a:prstGeom>
            <a:solidFill>
              <a:srgbClr val="FBDA1F"/>
            </a:solidFill>
            <a:ln w="12700" cap="flat" cmpd="sng" algn="ctr">
              <a:noFill/>
              <a:prstDash val="solid"/>
              <a:miter lim="800000"/>
            </a:ln>
            <a:effectLst/>
          </p:spPr>
          <p:txBody>
            <a:bodyPr rtlCol="0" anchor="ctr"/>
            <a:lstStyle/>
            <a:p>
              <a:pPr marL="0" marR="0" lvl="0" indent="0" algn="ctr" defTabSz="914217" eaLnBrk="1" fontAlgn="auto" latinLnBrk="0" hangingPunct="1">
                <a:lnSpc>
                  <a:spcPct val="100000"/>
                </a:lnSpc>
                <a:spcBef>
                  <a:spcPts val="0"/>
                </a:spcBef>
                <a:spcAft>
                  <a:spcPts val="0"/>
                </a:spcAft>
                <a:buClrTx/>
                <a:buSzTx/>
                <a:buFontTx/>
                <a:buNone/>
                <a:tabLst/>
                <a:defRPr/>
              </a:pPr>
              <a:endParaRPr kumimoji="0" lang="es-SV" sz="1800" b="0" i="0" u="none" strike="noStrike" kern="0" cap="none" spc="0" normalizeH="0" baseline="0" noProof="0" dirty="0">
                <a:ln>
                  <a:noFill/>
                </a:ln>
                <a:solidFill>
                  <a:srgbClr val="FFFFFF"/>
                </a:solidFill>
                <a:effectLst/>
                <a:uLnTx/>
                <a:uFillTx/>
                <a:latin typeface="Lexend Deca ExtraLight" pitchFamily="2" charset="0"/>
                <a:ea typeface="+mn-ea"/>
                <a:cs typeface="+mn-cs"/>
              </a:endParaRPr>
            </a:p>
          </p:txBody>
        </p:sp>
        <p:sp>
          <p:nvSpPr>
            <p:cNvPr id="8" name="Rectángulo redondeado 12">
              <a:extLst>
                <a:ext uri="{FF2B5EF4-FFF2-40B4-BE49-F238E27FC236}">
                  <a16:creationId xmlns:a16="http://schemas.microsoft.com/office/drawing/2014/main" id="{E0D7AACB-9245-17ED-7A78-7A9F9FFDC584}"/>
                </a:ext>
              </a:extLst>
            </p:cNvPr>
            <p:cNvSpPr/>
            <p:nvPr/>
          </p:nvSpPr>
          <p:spPr>
            <a:xfrm>
              <a:off x="10400802" y="2449286"/>
              <a:ext cx="493622" cy="2142309"/>
            </a:xfrm>
            <a:prstGeom prst="roundRect">
              <a:avLst>
                <a:gd name="adj" fmla="val 50000"/>
              </a:avLst>
            </a:prstGeom>
            <a:solidFill>
              <a:srgbClr val="262626"/>
            </a:solidFill>
            <a:ln w="12700" cap="flat" cmpd="sng" algn="ctr">
              <a:noFill/>
              <a:prstDash val="solid"/>
              <a:miter lim="800000"/>
            </a:ln>
            <a:effectLst/>
          </p:spPr>
          <p:txBody>
            <a:bodyPr rtlCol="0" anchor="ctr"/>
            <a:lstStyle/>
            <a:p>
              <a:pPr marL="0" marR="0" lvl="0" indent="0" algn="ctr" defTabSz="914217" eaLnBrk="1" fontAlgn="auto" latinLnBrk="0" hangingPunct="1">
                <a:lnSpc>
                  <a:spcPct val="100000"/>
                </a:lnSpc>
                <a:spcBef>
                  <a:spcPts val="0"/>
                </a:spcBef>
                <a:spcAft>
                  <a:spcPts val="0"/>
                </a:spcAft>
                <a:buClrTx/>
                <a:buSzTx/>
                <a:buFontTx/>
                <a:buNone/>
                <a:tabLst/>
                <a:defRPr/>
              </a:pPr>
              <a:endParaRPr kumimoji="0" lang="es-SV" sz="1800" b="0" i="0" u="none" strike="noStrike" kern="0" cap="none" spc="0" normalizeH="0" baseline="0" noProof="0" dirty="0">
                <a:ln>
                  <a:noFill/>
                </a:ln>
                <a:solidFill>
                  <a:srgbClr val="FFFFFF"/>
                </a:solidFill>
                <a:effectLst/>
                <a:uLnTx/>
                <a:uFillTx/>
                <a:latin typeface="Lexend Deca ExtraLight" pitchFamily="2" charset="0"/>
                <a:ea typeface="+mn-ea"/>
                <a:cs typeface="+mn-cs"/>
              </a:endParaRPr>
            </a:p>
          </p:txBody>
        </p:sp>
      </p:grpSp>
      <p:cxnSp>
        <p:nvCxnSpPr>
          <p:cNvPr id="13" name="Conector recto 14">
            <a:extLst>
              <a:ext uri="{FF2B5EF4-FFF2-40B4-BE49-F238E27FC236}">
                <a16:creationId xmlns:a16="http://schemas.microsoft.com/office/drawing/2014/main" id="{01FC35C7-5CD6-33A9-E605-1F5CF34C93F1}"/>
              </a:ext>
            </a:extLst>
          </p:cNvPr>
          <p:cNvCxnSpPr>
            <a:cxnSpLocks/>
          </p:cNvCxnSpPr>
          <p:nvPr/>
        </p:nvCxnSpPr>
        <p:spPr>
          <a:xfrm>
            <a:off x="280353" y="4472255"/>
            <a:ext cx="0" cy="2165658"/>
          </a:xfrm>
          <a:prstGeom prst="line">
            <a:avLst/>
          </a:prstGeom>
          <a:noFill/>
          <a:ln w="38100" cap="flat" cmpd="sng" algn="ctr">
            <a:solidFill>
              <a:srgbClr val="262626"/>
            </a:solidFill>
            <a:prstDash val="solid"/>
            <a:miter lim="800000"/>
          </a:ln>
          <a:effectLst/>
        </p:spPr>
      </p:cxnSp>
      <p:cxnSp>
        <p:nvCxnSpPr>
          <p:cNvPr id="15" name="Conector recto 17">
            <a:extLst>
              <a:ext uri="{FF2B5EF4-FFF2-40B4-BE49-F238E27FC236}">
                <a16:creationId xmlns:a16="http://schemas.microsoft.com/office/drawing/2014/main" id="{99D28DE1-BA68-2D16-86DB-4FEF929546FD}"/>
              </a:ext>
            </a:extLst>
          </p:cNvPr>
          <p:cNvCxnSpPr>
            <a:cxnSpLocks/>
          </p:cNvCxnSpPr>
          <p:nvPr/>
        </p:nvCxnSpPr>
        <p:spPr>
          <a:xfrm flipV="1">
            <a:off x="280353" y="6586539"/>
            <a:ext cx="8653780" cy="51374"/>
          </a:xfrm>
          <a:prstGeom prst="line">
            <a:avLst/>
          </a:prstGeom>
          <a:noFill/>
          <a:ln w="38100" cap="flat" cmpd="sng" algn="ctr">
            <a:solidFill>
              <a:srgbClr val="262626"/>
            </a:solidFill>
            <a:prstDash val="solid"/>
            <a:miter lim="800000"/>
          </a:ln>
          <a:effectLst/>
        </p:spPr>
      </p:cxnSp>
      <p:sp>
        <p:nvSpPr>
          <p:cNvPr id="20" name="Graphic 15">
            <a:extLst>
              <a:ext uri="{FF2B5EF4-FFF2-40B4-BE49-F238E27FC236}">
                <a16:creationId xmlns:a16="http://schemas.microsoft.com/office/drawing/2014/main" id="{CA57257F-17A0-4487-1622-0FC562B7D559}"/>
              </a:ext>
            </a:extLst>
          </p:cNvPr>
          <p:cNvSpPr/>
          <p:nvPr/>
        </p:nvSpPr>
        <p:spPr>
          <a:xfrm rot="17856327">
            <a:off x="959446" y="3904493"/>
            <a:ext cx="292313" cy="302870"/>
          </a:xfrm>
          <a:custGeom>
            <a:avLst/>
            <a:gdLst>
              <a:gd name="connsiteX0" fmla="*/ 3735810 w 3767212"/>
              <a:gd name="connsiteY0" fmla="*/ 1483929 h 2671671"/>
              <a:gd name="connsiteX1" fmla="*/ 3680356 w 3767212"/>
              <a:gd name="connsiteY1" fmla="*/ 1234318 h 2671671"/>
              <a:gd name="connsiteX2" fmla="*/ 3666493 w 3767212"/>
              <a:gd name="connsiteY2" fmla="*/ 1197916 h 2671671"/>
              <a:gd name="connsiteX3" fmla="*/ 2508900 w 3767212"/>
              <a:gd name="connsiteY3" fmla="*/ 105868 h 2671671"/>
              <a:gd name="connsiteX4" fmla="*/ 788107 w 3767212"/>
              <a:gd name="connsiteY4" fmla="*/ 343345 h 2671671"/>
              <a:gd name="connsiteX5" fmla="*/ 6559 w 3767212"/>
              <a:gd name="connsiteY5" fmla="*/ 1619135 h 2671671"/>
              <a:gd name="connsiteX6" fmla="*/ 179851 w 3767212"/>
              <a:gd name="connsiteY6" fmla="*/ 2343700 h 2671671"/>
              <a:gd name="connsiteX7" fmla="*/ 1299320 w 3767212"/>
              <a:gd name="connsiteY7" fmla="*/ 2650514 h 2671671"/>
              <a:gd name="connsiteX8" fmla="*/ 2500236 w 3767212"/>
              <a:gd name="connsiteY8" fmla="*/ 2517041 h 2671671"/>
              <a:gd name="connsiteX9" fmla="*/ 2500236 w 3767212"/>
              <a:gd name="connsiteY9" fmla="*/ 2522242 h 2671671"/>
              <a:gd name="connsiteX10" fmla="*/ 3767003 w 3767212"/>
              <a:gd name="connsiteY10" fmla="*/ 1816744 h 2671671"/>
              <a:gd name="connsiteX11" fmla="*/ 3735810 w 3767212"/>
              <a:gd name="connsiteY11" fmla="*/ 1483929 h 267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67212" h="2671671">
                <a:moveTo>
                  <a:pt x="3735810" y="1483929"/>
                </a:moveTo>
                <a:cubicBezTo>
                  <a:pt x="3727146" y="1398992"/>
                  <a:pt x="3709816" y="1315788"/>
                  <a:pt x="3680356" y="1234318"/>
                </a:cubicBezTo>
                <a:cubicBezTo>
                  <a:pt x="3676891" y="1222184"/>
                  <a:pt x="3671692" y="1210050"/>
                  <a:pt x="3666493" y="1197916"/>
                </a:cubicBezTo>
                <a:cubicBezTo>
                  <a:pt x="3439480" y="499352"/>
                  <a:pt x="2867615" y="185605"/>
                  <a:pt x="2508900" y="105868"/>
                </a:cubicBezTo>
                <a:cubicBezTo>
                  <a:pt x="1628575" y="-178411"/>
                  <a:pt x="1006455" y="182138"/>
                  <a:pt x="788107" y="343345"/>
                </a:cubicBezTo>
                <a:cubicBezTo>
                  <a:pt x="360075" y="629358"/>
                  <a:pt x="53347" y="1104312"/>
                  <a:pt x="6559" y="1619135"/>
                </a:cubicBezTo>
                <a:cubicBezTo>
                  <a:pt x="-17702" y="1872213"/>
                  <a:pt x="22155" y="2144358"/>
                  <a:pt x="179851" y="2343700"/>
                </a:cubicBezTo>
                <a:cubicBezTo>
                  <a:pt x="431125" y="2662648"/>
                  <a:pt x="897281" y="2707716"/>
                  <a:pt x="1299320" y="2650514"/>
                </a:cubicBezTo>
                <a:cubicBezTo>
                  <a:pt x="1699625" y="2593311"/>
                  <a:pt x="2099930" y="2459839"/>
                  <a:pt x="2500236" y="2517041"/>
                </a:cubicBezTo>
                <a:lnTo>
                  <a:pt x="2500236" y="2522242"/>
                </a:lnTo>
                <a:cubicBezTo>
                  <a:pt x="2500236" y="2522242"/>
                  <a:pt x="3786065" y="2965995"/>
                  <a:pt x="3767003" y="1816744"/>
                </a:cubicBezTo>
                <a:cubicBezTo>
                  <a:pt x="3763537" y="1698872"/>
                  <a:pt x="3753139" y="1587934"/>
                  <a:pt x="3735810" y="1483929"/>
                </a:cubicBezTo>
                <a:close/>
              </a:path>
            </a:pathLst>
          </a:custGeom>
          <a:solidFill>
            <a:schemeClr val="accent4"/>
          </a:solidFill>
          <a:ln w="17294" cap="flat">
            <a:noFill/>
            <a:prstDash val="solid"/>
            <a:miter/>
          </a:ln>
        </p:spPr>
        <p:txBody>
          <a:bodyPr rtlCol="0" anchor="ctr"/>
          <a:lstStyle/>
          <a:p>
            <a:endParaRPr lang="en-US" sz="900">
              <a:latin typeface="Didact Gothic" panose="00000500000000000000" pitchFamily="2" charset="0"/>
            </a:endParaRPr>
          </a:p>
        </p:txBody>
      </p:sp>
      <p:sp>
        <p:nvSpPr>
          <p:cNvPr id="21" name="Graphic 15">
            <a:extLst>
              <a:ext uri="{FF2B5EF4-FFF2-40B4-BE49-F238E27FC236}">
                <a16:creationId xmlns:a16="http://schemas.microsoft.com/office/drawing/2014/main" id="{B0B1E057-F223-5A73-1944-61B61F1544FE}"/>
              </a:ext>
            </a:extLst>
          </p:cNvPr>
          <p:cNvSpPr/>
          <p:nvPr/>
        </p:nvSpPr>
        <p:spPr>
          <a:xfrm rot="17856327">
            <a:off x="968707" y="3071191"/>
            <a:ext cx="273790" cy="254905"/>
          </a:xfrm>
          <a:custGeom>
            <a:avLst/>
            <a:gdLst>
              <a:gd name="connsiteX0" fmla="*/ 3735810 w 3767212"/>
              <a:gd name="connsiteY0" fmla="*/ 1483929 h 2671671"/>
              <a:gd name="connsiteX1" fmla="*/ 3680356 w 3767212"/>
              <a:gd name="connsiteY1" fmla="*/ 1234318 h 2671671"/>
              <a:gd name="connsiteX2" fmla="*/ 3666493 w 3767212"/>
              <a:gd name="connsiteY2" fmla="*/ 1197916 h 2671671"/>
              <a:gd name="connsiteX3" fmla="*/ 2508900 w 3767212"/>
              <a:gd name="connsiteY3" fmla="*/ 105868 h 2671671"/>
              <a:gd name="connsiteX4" fmla="*/ 788107 w 3767212"/>
              <a:gd name="connsiteY4" fmla="*/ 343345 h 2671671"/>
              <a:gd name="connsiteX5" fmla="*/ 6559 w 3767212"/>
              <a:gd name="connsiteY5" fmla="*/ 1619135 h 2671671"/>
              <a:gd name="connsiteX6" fmla="*/ 179851 w 3767212"/>
              <a:gd name="connsiteY6" fmla="*/ 2343700 h 2671671"/>
              <a:gd name="connsiteX7" fmla="*/ 1299320 w 3767212"/>
              <a:gd name="connsiteY7" fmla="*/ 2650514 h 2671671"/>
              <a:gd name="connsiteX8" fmla="*/ 2500236 w 3767212"/>
              <a:gd name="connsiteY8" fmla="*/ 2517041 h 2671671"/>
              <a:gd name="connsiteX9" fmla="*/ 2500236 w 3767212"/>
              <a:gd name="connsiteY9" fmla="*/ 2522242 h 2671671"/>
              <a:gd name="connsiteX10" fmla="*/ 3767003 w 3767212"/>
              <a:gd name="connsiteY10" fmla="*/ 1816744 h 2671671"/>
              <a:gd name="connsiteX11" fmla="*/ 3735810 w 3767212"/>
              <a:gd name="connsiteY11" fmla="*/ 1483929 h 267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67212" h="2671671">
                <a:moveTo>
                  <a:pt x="3735810" y="1483929"/>
                </a:moveTo>
                <a:cubicBezTo>
                  <a:pt x="3727146" y="1398992"/>
                  <a:pt x="3709816" y="1315788"/>
                  <a:pt x="3680356" y="1234318"/>
                </a:cubicBezTo>
                <a:cubicBezTo>
                  <a:pt x="3676891" y="1222184"/>
                  <a:pt x="3671692" y="1210050"/>
                  <a:pt x="3666493" y="1197916"/>
                </a:cubicBezTo>
                <a:cubicBezTo>
                  <a:pt x="3439480" y="499352"/>
                  <a:pt x="2867615" y="185605"/>
                  <a:pt x="2508900" y="105868"/>
                </a:cubicBezTo>
                <a:cubicBezTo>
                  <a:pt x="1628575" y="-178411"/>
                  <a:pt x="1006455" y="182138"/>
                  <a:pt x="788107" y="343345"/>
                </a:cubicBezTo>
                <a:cubicBezTo>
                  <a:pt x="360075" y="629358"/>
                  <a:pt x="53347" y="1104312"/>
                  <a:pt x="6559" y="1619135"/>
                </a:cubicBezTo>
                <a:cubicBezTo>
                  <a:pt x="-17702" y="1872213"/>
                  <a:pt x="22155" y="2144358"/>
                  <a:pt x="179851" y="2343700"/>
                </a:cubicBezTo>
                <a:cubicBezTo>
                  <a:pt x="431125" y="2662648"/>
                  <a:pt x="897281" y="2707716"/>
                  <a:pt x="1299320" y="2650514"/>
                </a:cubicBezTo>
                <a:cubicBezTo>
                  <a:pt x="1699625" y="2593311"/>
                  <a:pt x="2099930" y="2459839"/>
                  <a:pt x="2500236" y="2517041"/>
                </a:cubicBezTo>
                <a:lnTo>
                  <a:pt x="2500236" y="2522242"/>
                </a:lnTo>
                <a:cubicBezTo>
                  <a:pt x="2500236" y="2522242"/>
                  <a:pt x="3786065" y="2965995"/>
                  <a:pt x="3767003" y="1816744"/>
                </a:cubicBezTo>
                <a:cubicBezTo>
                  <a:pt x="3763537" y="1698872"/>
                  <a:pt x="3753139" y="1587934"/>
                  <a:pt x="3735810" y="1483929"/>
                </a:cubicBezTo>
                <a:close/>
              </a:path>
            </a:pathLst>
          </a:custGeom>
          <a:solidFill>
            <a:schemeClr val="accent4"/>
          </a:solidFill>
          <a:ln w="17294" cap="flat">
            <a:noFill/>
            <a:prstDash val="solid"/>
            <a:miter/>
          </a:ln>
        </p:spPr>
        <p:txBody>
          <a:bodyPr rtlCol="0" anchor="ctr"/>
          <a:lstStyle/>
          <a:p>
            <a:endParaRPr lang="en-US" sz="900">
              <a:latin typeface="Didact Gothic" panose="00000500000000000000" pitchFamily="2" charset="0"/>
            </a:endParaRPr>
          </a:p>
        </p:txBody>
      </p:sp>
      <p:sp>
        <p:nvSpPr>
          <p:cNvPr id="22" name="Graphic 15">
            <a:extLst>
              <a:ext uri="{FF2B5EF4-FFF2-40B4-BE49-F238E27FC236}">
                <a16:creationId xmlns:a16="http://schemas.microsoft.com/office/drawing/2014/main" id="{F96843F1-4AED-4BED-A652-216E3BAB3914}"/>
              </a:ext>
            </a:extLst>
          </p:cNvPr>
          <p:cNvSpPr/>
          <p:nvPr/>
        </p:nvSpPr>
        <p:spPr>
          <a:xfrm rot="17856327">
            <a:off x="924658" y="5821447"/>
            <a:ext cx="317939" cy="304863"/>
          </a:xfrm>
          <a:custGeom>
            <a:avLst/>
            <a:gdLst>
              <a:gd name="connsiteX0" fmla="*/ 3735810 w 3767212"/>
              <a:gd name="connsiteY0" fmla="*/ 1483929 h 2671671"/>
              <a:gd name="connsiteX1" fmla="*/ 3680356 w 3767212"/>
              <a:gd name="connsiteY1" fmla="*/ 1234318 h 2671671"/>
              <a:gd name="connsiteX2" fmla="*/ 3666493 w 3767212"/>
              <a:gd name="connsiteY2" fmla="*/ 1197916 h 2671671"/>
              <a:gd name="connsiteX3" fmla="*/ 2508900 w 3767212"/>
              <a:gd name="connsiteY3" fmla="*/ 105868 h 2671671"/>
              <a:gd name="connsiteX4" fmla="*/ 788107 w 3767212"/>
              <a:gd name="connsiteY4" fmla="*/ 343345 h 2671671"/>
              <a:gd name="connsiteX5" fmla="*/ 6559 w 3767212"/>
              <a:gd name="connsiteY5" fmla="*/ 1619135 h 2671671"/>
              <a:gd name="connsiteX6" fmla="*/ 179851 w 3767212"/>
              <a:gd name="connsiteY6" fmla="*/ 2343700 h 2671671"/>
              <a:gd name="connsiteX7" fmla="*/ 1299320 w 3767212"/>
              <a:gd name="connsiteY7" fmla="*/ 2650514 h 2671671"/>
              <a:gd name="connsiteX8" fmla="*/ 2500236 w 3767212"/>
              <a:gd name="connsiteY8" fmla="*/ 2517041 h 2671671"/>
              <a:gd name="connsiteX9" fmla="*/ 2500236 w 3767212"/>
              <a:gd name="connsiteY9" fmla="*/ 2522242 h 2671671"/>
              <a:gd name="connsiteX10" fmla="*/ 3767003 w 3767212"/>
              <a:gd name="connsiteY10" fmla="*/ 1816744 h 2671671"/>
              <a:gd name="connsiteX11" fmla="*/ 3735810 w 3767212"/>
              <a:gd name="connsiteY11" fmla="*/ 1483929 h 267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67212" h="2671671">
                <a:moveTo>
                  <a:pt x="3735810" y="1483929"/>
                </a:moveTo>
                <a:cubicBezTo>
                  <a:pt x="3727146" y="1398992"/>
                  <a:pt x="3709816" y="1315788"/>
                  <a:pt x="3680356" y="1234318"/>
                </a:cubicBezTo>
                <a:cubicBezTo>
                  <a:pt x="3676891" y="1222184"/>
                  <a:pt x="3671692" y="1210050"/>
                  <a:pt x="3666493" y="1197916"/>
                </a:cubicBezTo>
                <a:cubicBezTo>
                  <a:pt x="3439480" y="499352"/>
                  <a:pt x="2867615" y="185605"/>
                  <a:pt x="2508900" y="105868"/>
                </a:cubicBezTo>
                <a:cubicBezTo>
                  <a:pt x="1628575" y="-178411"/>
                  <a:pt x="1006455" y="182138"/>
                  <a:pt x="788107" y="343345"/>
                </a:cubicBezTo>
                <a:cubicBezTo>
                  <a:pt x="360075" y="629358"/>
                  <a:pt x="53347" y="1104312"/>
                  <a:pt x="6559" y="1619135"/>
                </a:cubicBezTo>
                <a:cubicBezTo>
                  <a:pt x="-17702" y="1872213"/>
                  <a:pt x="22155" y="2144358"/>
                  <a:pt x="179851" y="2343700"/>
                </a:cubicBezTo>
                <a:cubicBezTo>
                  <a:pt x="431125" y="2662648"/>
                  <a:pt x="897281" y="2707716"/>
                  <a:pt x="1299320" y="2650514"/>
                </a:cubicBezTo>
                <a:cubicBezTo>
                  <a:pt x="1699625" y="2593311"/>
                  <a:pt x="2099930" y="2459839"/>
                  <a:pt x="2500236" y="2517041"/>
                </a:cubicBezTo>
                <a:lnTo>
                  <a:pt x="2500236" y="2522242"/>
                </a:lnTo>
                <a:cubicBezTo>
                  <a:pt x="2500236" y="2522242"/>
                  <a:pt x="3786065" y="2965995"/>
                  <a:pt x="3767003" y="1816744"/>
                </a:cubicBezTo>
                <a:cubicBezTo>
                  <a:pt x="3763537" y="1698872"/>
                  <a:pt x="3753139" y="1587934"/>
                  <a:pt x="3735810" y="1483929"/>
                </a:cubicBezTo>
                <a:close/>
              </a:path>
            </a:pathLst>
          </a:custGeom>
          <a:solidFill>
            <a:schemeClr val="accent4"/>
          </a:solidFill>
          <a:ln w="17294" cap="flat">
            <a:noFill/>
            <a:prstDash val="solid"/>
            <a:miter/>
          </a:ln>
        </p:spPr>
        <p:txBody>
          <a:bodyPr rtlCol="0" anchor="ctr"/>
          <a:lstStyle/>
          <a:p>
            <a:endParaRPr lang="en-US" sz="900">
              <a:latin typeface="Didact Gothic" panose="00000500000000000000" pitchFamily="2" charset="0"/>
            </a:endParaRPr>
          </a:p>
        </p:txBody>
      </p:sp>
      <p:sp>
        <p:nvSpPr>
          <p:cNvPr id="23" name="Graphic 15">
            <a:extLst>
              <a:ext uri="{FF2B5EF4-FFF2-40B4-BE49-F238E27FC236}">
                <a16:creationId xmlns:a16="http://schemas.microsoft.com/office/drawing/2014/main" id="{E587DABB-C42D-FF82-F014-8D5D33E60A41}"/>
              </a:ext>
            </a:extLst>
          </p:cNvPr>
          <p:cNvSpPr/>
          <p:nvPr/>
        </p:nvSpPr>
        <p:spPr>
          <a:xfrm rot="17856327">
            <a:off x="912143" y="5208582"/>
            <a:ext cx="329155" cy="283412"/>
          </a:xfrm>
          <a:custGeom>
            <a:avLst/>
            <a:gdLst>
              <a:gd name="connsiteX0" fmla="*/ 3735810 w 3767212"/>
              <a:gd name="connsiteY0" fmla="*/ 1483929 h 2671671"/>
              <a:gd name="connsiteX1" fmla="*/ 3680356 w 3767212"/>
              <a:gd name="connsiteY1" fmla="*/ 1234318 h 2671671"/>
              <a:gd name="connsiteX2" fmla="*/ 3666493 w 3767212"/>
              <a:gd name="connsiteY2" fmla="*/ 1197916 h 2671671"/>
              <a:gd name="connsiteX3" fmla="*/ 2508900 w 3767212"/>
              <a:gd name="connsiteY3" fmla="*/ 105868 h 2671671"/>
              <a:gd name="connsiteX4" fmla="*/ 788107 w 3767212"/>
              <a:gd name="connsiteY4" fmla="*/ 343345 h 2671671"/>
              <a:gd name="connsiteX5" fmla="*/ 6559 w 3767212"/>
              <a:gd name="connsiteY5" fmla="*/ 1619135 h 2671671"/>
              <a:gd name="connsiteX6" fmla="*/ 179851 w 3767212"/>
              <a:gd name="connsiteY6" fmla="*/ 2343700 h 2671671"/>
              <a:gd name="connsiteX7" fmla="*/ 1299320 w 3767212"/>
              <a:gd name="connsiteY7" fmla="*/ 2650514 h 2671671"/>
              <a:gd name="connsiteX8" fmla="*/ 2500236 w 3767212"/>
              <a:gd name="connsiteY8" fmla="*/ 2517041 h 2671671"/>
              <a:gd name="connsiteX9" fmla="*/ 2500236 w 3767212"/>
              <a:gd name="connsiteY9" fmla="*/ 2522242 h 2671671"/>
              <a:gd name="connsiteX10" fmla="*/ 3767003 w 3767212"/>
              <a:gd name="connsiteY10" fmla="*/ 1816744 h 2671671"/>
              <a:gd name="connsiteX11" fmla="*/ 3735810 w 3767212"/>
              <a:gd name="connsiteY11" fmla="*/ 1483929 h 267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67212" h="2671671">
                <a:moveTo>
                  <a:pt x="3735810" y="1483929"/>
                </a:moveTo>
                <a:cubicBezTo>
                  <a:pt x="3727146" y="1398992"/>
                  <a:pt x="3709816" y="1315788"/>
                  <a:pt x="3680356" y="1234318"/>
                </a:cubicBezTo>
                <a:cubicBezTo>
                  <a:pt x="3676891" y="1222184"/>
                  <a:pt x="3671692" y="1210050"/>
                  <a:pt x="3666493" y="1197916"/>
                </a:cubicBezTo>
                <a:cubicBezTo>
                  <a:pt x="3439480" y="499352"/>
                  <a:pt x="2867615" y="185605"/>
                  <a:pt x="2508900" y="105868"/>
                </a:cubicBezTo>
                <a:cubicBezTo>
                  <a:pt x="1628575" y="-178411"/>
                  <a:pt x="1006455" y="182138"/>
                  <a:pt x="788107" y="343345"/>
                </a:cubicBezTo>
                <a:cubicBezTo>
                  <a:pt x="360075" y="629358"/>
                  <a:pt x="53347" y="1104312"/>
                  <a:pt x="6559" y="1619135"/>
                </a:cubicBezTo>
                <a:cubicBezTo>
                  <a:pt x="-17702" y="1872213"/>
                  <a:pt x="22155" y="2144358"/>
                  <a:pt x="179851" y="2343700"/>
                </a:cubicBezTo>
                <a:cubicBezTo>
                  <a:pt x="431125" y="2662648"/>
                  <a:pt x="897281" y="2707716"/>
                  <a:pt x="1299320" y="2650514"/>
                </a:cubicBezTo>
                <a:cubicBezTo>
                  <a:pt x="1699625" y="2593311"/>
                  <a:pt x="2099930" y="2459839"/>
                  <a:pt x="2500236" y="2517041"/>
                </a:cubicBezTo>
                <a:lnTo>
                  <a:pt x="2500236" y="2522242"/>
                </a:lnTo>
                <a:cubicBezTo>
                  <a:pt x="2500236" y="2522242"/>
                  <a:pt x="3786065" y="2965995"/>
                  <a:pt x="3767003" y="1816744"/>
                </a:cubicBezTo>
                <a:cubicBezTo>
                  <a:pt x="3763537" y="1698872"/>
                  <a:pt x="3753139" y="1587934"/>
                  <a:pt x="3735810" y="1483929"/>
                </a:cubicBezTo>
                <a:close/>
              </a:path>
            </a:pathLst>
          </a:custGeom>
          <a:solidFill>
            <a:schemeClr val="accent4"/>
          </a:solidFill>
          <a:ln w="17294" cap="flat">
            <a:noFill/>
            <a:prstDash val="solid"/>
            <a:miter/>
          </a:ln>
        </p:spPr>
        <p:txBody>
          <a:bodyPr rtlCol="0" anchor="ctr"/>
          <a:lstStyle/>
          <a:p>
            <a:endParaRPr lang="en-US" sz="900">
              <a:latin typeface="Didact Gothic" panose="00000500000000000000" pitchFamily="2" charset="0"/>
            </a:endParaRPr>
          </a:p>
        </p:txBody>
      </p:sp>
      <p:pic>
        <p:nvPicPr>
          <p:cNvPr id="3" name="Picture 2" descr="A black background with blue text&#10;&#10;Description automatically generated">
            <a:extLst>
              <a:ext uri="{FF2B5EF4-FFF2-40B4-BE49-F238E27FC236}">
                <a16:creationId xmlns:a16="http://schemas.microsoft.com/office/drawing/2014/main" id="{7A1E4F96-C6D1-D04D-7C17-34BEAFCA7FD6}"/>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37558653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4E714012-03ED-42A4-5DAA-5FAE796FA5E6}"/>
              </a:ext>
            </a:extLst>
          </p:cNvPr>
          <p:cNvSpPr txBox="1"/>
          <p:nvPr/>
        </p:nvSpPr>
        <p:spPr>
          <a:xfrm>
            <a:off x="975360" y="1623034"/>
            <a:ext cx="10241280" cy="1107996"/>
          </a:xfrm>
          <a:prstGeom prst="rect">
            <a:avLst/>
          </a:prstGeom>
          <a:noFill/>
        </p:spPr>
        <p:txBody>
          <a:bodyPr wrap="square" rtlCol="0">
            <a:spAutoFit/>
          </a:bodyPr>
          <a:lstStyle/>
          <a:p>
            <a:r>
              <a:rPr lang="en-US" sz="4400" b="1" dirty="0">
                <a:latin typeface="Bookman Old Style" panose="02050604050505020204" pitchFamily="18" charset="0"/>
              </a:rPr>
              <a:t>Obtaining disclosure - </a:t>
            </a:r>
            <a:r>
              <a:rPr lang="en-US" sz="2200" b="1" dirty="0">
                <a:solidFill>
                  <a:schemeClr val="tx2"/>
                </a:solidFill>
                <a:latin typeface="Bookman Old Style" panose="02050604050505020204" pitchFamily="18" charset="0"/>
              </a:rPr>
              <a:t>Norwich Pharmacal Order/ Equitable Bill of Discovery</a:t>
            </a:r>
            <a:endParaRPr lang="en-US" sz="900" b="1" dirty="0">
              <a:solidFill>
                <a:schemeClr val="tx2"/>
              </a:solidFill>
              <a:latin typeface="Bookman Old Style" panose="02050604050505020204" pitchFamily="18" charset="0"/>
            </a:endParaRPr>
          </a:p>
        </p:txBody>
      </p:sp>
      <p:sp>
        <p:nvSpPr>
          <p:cNvPr id="6" name="TextBox 5">
            <a:extLst>
              <a:ext uri="{FF2B5EF4-FFF2-40B4-BE49-F238E27FC236}">
                <a16:creationId xmlns:a16="http://schemas.microsoft.com/office/drawing/2014/main" id="{A6BC1473-8A8B-BE94-21CE-6E20AA293E26}"/>
              </a:ext>
            </a:extLst>
          </p:cNvPr>
          <p:cNvSpPr txBox="1"/>
          <p:nvPr/>
        </p:nvSpPr>
        <p:spPr>
          <a:xfrm>
            <a:off x="622979" y="3367820"/>
            <a:ext cx="10241280" cy="2964914"/>
          </a:xfrm>
          <a:prstGeom prst="rect">
            <a:avLst/>
          </a:prstGeom>
          <a:noFill/>
        </p:spPr>
        <p:txBody>
          <a:bodyPr wrap="square" rtlCol="0">
            <a:spAutoFit/>
          </a:bodyPr>
          <a:lstStyle/>
          <a:p>
            <a:pPr marL="285750" indent="-285750" algn="just">
              <a:lnSpc>
                <a:spcPts val="1622"/>
              </a:lnSpc>
              <a:buFont typeface="Wingdings" pitchFamily="2" charset="2"/>
              <a:buChar char="q"/>
            </a:pPr>
            <a:r>
              <a:rPr lang="en-US" sz="1600" dirty="0">
                <a:solidFill>
                  <a:schemeClr val="tx2"/>
                </a:solidFill>
                <a:latin typeface="Century Gothic" panose="020B0502020202020204" pitchFamily="34" charset="0"/>
              </a:rPr>
              <a:t>Norwich Pharmacal order is a form of discovery which permits an Applicant or potential Applicant to identify a potential defendant by way of an “equitable bill of discovery.” </a:t>
            </a:r>
          </a:p>
          <a:p>
            <a:pPr marL="285750" indent="-285750" algn="just">
              <a:lnSpc>
                <a:spcPts val="1622"/>
              </a:lnSpc>
              <a:buFont typeface="Wingdings" pitchFamily="2" charset="2"/>
              <a:buChar char="q"/>
            </a:pPr>
            <a:endParaRPr lang="en-US" sz="1600" dirty="0">
              <a:solidFill>
                <a:schemeClr val="tx2"/>
              </a:solidFill>
              <a:latin typeface="Century Gothic" panose="020B0502020202020204" pitchFamily="34" charset="0"/>
            </a:endParaRPr>
          </a:p>
          <a:p>
            <a:pPr marL="285750" indent="-285750" algn="just">
              <a:lnSpc>
                <a:spcPts val="1622"/>
              </a:lnSpc>
              <a:buFont typeface="Wingdings" pitchFamily="2" charset="2"/>
              <a:buChar char="q"/>
            </a:pPr>
            <a:r>
              <a:rPr lang="en-US" sz="1600" dirty="0">
                <a:solidFill>
                  <a:schemeClr val="tx2"/>
                </a:solidFill>
                <a:latin typeface="Century Gothic" panose="020B0502020202020204" pitchFamily="34" charset="0"/>
              </a:rPr>
              <a:t>The order is named after the UK case of </a:t>
            </a:r>
            <a:r>
              <a:rPr lang="en-US" sz="1600" b="1" dirty="0">
                <a:latin typeface="Century Gothic" panose="020B0502020202020204" pitchFamily="34" charset="0"/>
              </a:rPr>
              <a:t>Norwich Pharmacal Co. v. Commissioners of Customs &amp; Excise, [1974] A.C. 133 (H.L.</a:t>
            </a:r>
            <a:r>
              <a:rPr lang="en-US" sz="1600" dirty="0">
                <a:latin typeface="Century Gothic" panose="020B0502020202020204" pitchFamily="34" charset="0"/>
              </a:rPr>
              <a:t>)</a:t>
            </a:r>
            <a:r>
              <a:rPr lang="en-US" sz="1600" dirty="0">
                <a:solidFill>
                  <a:schemeClr val="tx2"/>
                </a:solidFill>
                <a:latin typeface="Century Gothic" panose="020B0502020202020204" pitchFamily="34" charset="0"/>
              </a:rPr>
              <a:t>. </a:t>
            </a:r>
          </a:p>
          <a:p>
            <a:pPr marL="285750" indent="-285750" algn="just">
              <a:lnSpc>
                <a:spcPts val="1622"/>
              </a:lnSpc>
              <a:buFont typeface="Wingdings" pitchFamily="2" charset="2"/>
              <a:buChar char="q"/>
            </a:pPr>
            <a:endParaRPr lang="en-US" sz="1600" dirty="0">
              <a:solidFill>
                <a:schemeClr val="tx2"/>
              </a:solidFill>
              <a:latin typeface="Century Gothic" panose="020B0502020202020204" pitchFamily="34" charset="0"/>
            </a:endParaRPr>
          </a:p>
          <a:p>
            <a:pPr marL="285750" indent="-285750" algn="just">
              <a:lnSpc>
                <a:spcPts val="1622"/>
              </a:lnSpc>
              <a:buFont typeface="Wingdings" pitchFamily="2" charset="2"/>
              <a:buChar char="q"/>
            </a:pPr>
            <a:r>
              <a:rPr lang="en-US" sz="1600" dirty="0">
                <a:solidFill>
                  <a:schemeClr val="tx2"/>
                </a:solidFill>
                <a:latin typeface="Century Gothic" panose="020B0502020202020204" pitchFamily="34" charset="0"/>
              </a:rPr>
              <a:t>In this case, the House of Lords held that where a person becomes involved in the tortious acts of others, even innocently, that person has a duty to give full information to the injured party, by way of discovery, to disclose the identity of the wrongdoer.</a:t>
            </a:r>
          </a:p>
          <a:p>
            <a:pPr marL="285750" indent="-285750" algn="just">
              <a:lnSpc>
                <a:spcPts val="1622"/>
              </a:lnSpc>
              <a:buFont typeface="Wingdings" pitchFamily="2" charset="2"/>
              <a:buChar char="q"/>
            </a:pPr>
            <a:endParaRPr lang="en-US" sz="1600" dirty="0">
              <a:solidFill>
                <a:schemeClr val="tx2"/>
              </a:solidFill>
              <a:latin typeface="Century Gothic" panose="020B0502020202020204" pitchFamily="34" charset="0"/>
            </a:endParaRPr>
          </a:p>
          <a:p>
            <a:pPr marL="285750" indent="-285750" algn="just">
              <a:lnSpc>
                <a:spcPts val="1622"/>
              </a:lnSpc>
              <a:buFont typeface="Wingdings" pitchFamily="2" charset="2"/>
              <a:buChar char="q"/>
            </a:pPr>
            <a:r>
              <a:rPr lang="en-US" sz="1600" dirty="0">
                <a:solidFill>
                  <a:schemeClr val="tx2"/>
                </a:solidFill>
                <a:latin typeface="Century Gothic" panose="020B0502020202020204" pitchFamily="34" charset="0"/>
              </a:rPr>
              <a:t>In </a:t>
            </a:r>
            <a:r>
              <a:rPr lang="en-US" sz="1600" b="1" dirty="0">
                <a:latin typeface="Century Gothic" panose="020B0502020202020204" pitchFamily="34" charset="0"/>
              </a:rPr>
              <a:t>GEA Group AG v. Ventra Group Co., 2009 ONCA 619</a:t>
            </a:r>
            <a:r>
              <a:rPr lang="en-US" sz="1600" dirty="0">
                <a:latin typeface="Century Gothic" panose="020B0502020202020204" pitchFamily="34" charset="0"/>
              </a:rPr>
              <a:t>, </a:t>
            </a:r>
            <a:r>
              <a:rPr lang="en-US" sz="1600" dirty="0">
                <a:solidFill>
                  <a:schemeClr val="tx2"/>
                </a:solidFill>
                <a:latin typeface="Century Gothic" panose="020B0502020202020204" pitchFamily="34" charset="0"/>
              </a:rPr>
              <a:t>the Ontario Court of Appeal conducted an extensive review of Canadian cases in which bills of discovery had been sought, and formulated a set of factors to be considered in determining whether this equitable remedy should be granted.</a:t>
            </a:r>
          </a:p>
        </p:txBody>
      </p:sp>
      <p:cxnSp>
        <p:nvCxnSpPr>
          <p:cNvPr id="11" name="Straight Connector 10">
            <a:extLst>
              <a:ext uri="{FF2B5EF4-FFF2-40B4-BE49-F238E27FC236}">
                <a16:creationId xmlns:a16="http://schemas.microsoft.com/office/drawing/2014/main" id="{39DAD653-66F2-6E68-4B85-8839A679A475}"/>
              </a:ext>
            </a:extLst>
          </p:cNvPr>
          <p:cNvCxnSpPr/>
          <p:nvPr/>
        </p:nvCxnSpPr>
        <p:spPr>
          <a:xfrm>
            <a:off x="275908" y="6591747"/>
            <a:ext cx="8657027" cy="0"/>
          </a:xfrm>
          <a:prstGeom prst="line">
            <a:avLst/>
          </a:prstGeom>
        </p:spPr>
        <p:style>
          <a:lnRef idx="1">
            <a:schemeClr val="accent1"/>
          </a:lnRef>
          <a:fillRef idx="0">
            <a:schemeClr val="accent1"/>
          </a:fillRef>
          <a:effectRef idx="0">
            <a:schemeClr val="accent1"/>
          </a:effectRef>
          <a:fontRef idx="minor">
            <a:schemeClr val="tx1"/>
          </a:fontRef>
        </p:style>
      </p:cxnSp>
      <p:sp>
        <p:nvSpPr>
          <p:cNvPr id="2" name="Graphic 15">
            <a:extLst>
              <a:ext uri="{FF2B5EF4-FFF2-40B4-BE49-F238E27FC236}">
                <a16:creationId xmlns:a16="http://schemas.microsoft.com/office/drawing/2014/main" id="{877DE586-0351-1618-23AE-404DBBCC16CC}"/>
              </a:ext>
            </a:extLst>
          </p:cNvPr>
          <p:cNvSpPr/>
          <p:nvPr/>
        </p:nvSpPr>
        <p:spPr>
          <a:xfrm rot="17856327">
            <a:off x="274636" y="1825161"/>
            <a:ext cx="649380" cy="509117"/>
          </a:xfrm>
          <a:custGeom>
            <a:avLst/>
            <a:gdLst>
              <a:gd name="connsiteX0" fmla="*/ 3735810 w 3767212"/>
              <a:gd name="connsiteY0" fmla="*/ 1483929 h 2671671"/>
              <a:gd name="connsiteX1" fmla="*/ 3680356 w 3767212"/>
              <a:gd name="connsiteY1" fmla="*/ 1234318 h 2671671"/>
              <a:gd name="connsiteX2" fmla="*/ 3666493 w 3767212"/>
              <a:gd name="connsiteY2" fmla="*/ 1197916 h 2671671"/>
              <a:gd name="connsiteX3" fmla="*/ 2508900 w 3767212"/>
              <a:gd name="connsiteY3" fmla="*/ 105868 h 2671671"/>
              <a:gd name="connsiteX4" fmla="*/ 788107 w 3767212"/>
              <a:gd name="connsiteY4" fmla="*/ 343345 h 2671671"/>
              <a:gd name="connsiteX5" fmla="*/ 6559 w 3767212"/>
              <a:gd name="connsiteY5" fmla="*/ 1619135 h 2671671"/>
              <a:gd name="connsiteX6" fmla="*/ 179851 w 3767212"/>
              <a:gd name="connsiteY6" fmla="*/ 2343700 h 2671671"/>
              <a:gd name="connsiteX7" fmla="*/ 1299320 w 3767212"/>
              <a:gd name="connsiteY7" fmla="*/ 2650514 h 2671671"/>
              <a:gd name="connsiteX8" fmla="*/ 2500236 w 3767212"/>
              <a:gd name="connsiteY8" fmla="*/ 2517041 h 2671671"/>
              <a:gd name="connsiteX9" fmla="*/ 2500236 w 3767212"/>
              <a:gd name="connsiteY9" fmla="*/ 2522242 h 2671671"/>
              <a:gd name="connsiteX10" fmla="*/ 3767003 w 3767212"/>
              <a:gd name="connsiteY10" fmla="*/ 1816744 h 2671671"/>
              <a:gd name="connsiteX11" fmla="*/ 3735810 w 3767212"/>
              <a:gd name="connsiteY11" fmla="*/ 1483929 h 267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67212" h="2671671">
                <a:moveTo>
                  <a:pt x="3735810" y="1483929"/>
                </a:moveTo>
                <a:cubicBezTo>
                  <a:pt x="3727146" y="1398992"/>
                  <a:pt x="3709816" y="1315788"/>
                  <a:pt x="3680356" y="1234318"/>
                </a:cubicBezTo>
                <a:cubicBezTo>
                  <a:pt x="3676891" y="1222184"/>
                  <a:pt x="3671692" y="1210050"/>
                  <a:pt x="3666493" y="1197916"/>
                </a:cubicBezTo>
                <a:cubicBezTo>
                  <a:pt x="3439480" y="499352"/>
                  <a:pt x="2867615" y="185605"/>
                  <a:pt x="2508900" y="105868"/>
                </a:cubicBezTo>
                <a:cubicBezTo>
                  <a:pt x="1628575" y="-178411"/>
                  <a:pt x="1006455" y="182138"/>
                  <a:pt x="788107" y="343345"/>
                </a:cubicBezTo>
                <a:cubicBezTo>
                  <a:pt x="360075" y="629358"/>
                  <a:pt x="53347" y="1104312"/>
                  <a:pt x="6559" y="1619135"/>
                </a:cubicBezTo>
                <a:cubicBezTo>
                  <a:pt x="-17702" y="1872213"/>
                  <a:pt x="22155" y="2144358"/>
                  <a:pt x="179851" y="2343700"/>
                </a:cubicBezTo>
                <a:cubicBezTo>
                  <a:pt x="431125" y="2662648"/>
                  <a:pt x="897281" y="2707716"/>
                  <a:pt x="1299320" y="2650514"/>
                </a:cubicBezTo>
                <a:cubicBezTo>
                  <a:pt x="1699625" y="2593311"/>
                  <a:pt x="2099930" y="2459839"/>
                  <a:pt x="2500236" y="2517041"/>
                </a:cubicBezTo>
                <a:lnTo>
                  <a:pt x="2500236" y="2522242"/>
                </a:lnTo>
                <a:cubicBezTo>
                  <a:pt x="2500236" y="2522242"/>
                  <a:pt x="3786065" y="2965995"/>
                  <a:pt x="3767003" y="1816744"/>
                </a:cubicBezTo>
                <a:cubicBezTo>
                  <a:pt x="3763537" y="1698872"/>
                  <a:pt x="3753139" y="1587934"/>
                  <a:pt x="3735810" y="1483929"/>
                </a:cubicBezTo>
                <a:close/>
              </a:path>
            </a:pathLst>
          </a:custGeom>
          <a:solidFill>
            <a:schemeClr val="accent4"/>
          </a:solidFill>
          <a:ln w="17294" cap="flat">
            <a:noFill/>
            <a:prstDash val="solid"/>
            <a:miter/>
          </a:ln>
        </p:spPr>
        <p:txBody>
          <a:bodyPr rtlCol="0" anchor="ctr"/>
          <a:lstStyle/>
          <a:p>
            <a:endParaRPr lang="en-US" sz="900" dirty="0">
              <a:latin typeface="Didact Gothic" panose="00000500000000000000" pitchFamily="2" charset="0"/>
            </a:endParaRPr>
          </a:p>
        </p:txBody>
      </p:sp>
      <p:grpSp>
        <p:nvGrpSpPr>
          <p:cNvPr id="5" name="Group 4">
            <a:extLst>
              <a:ext uri="{FF2B5EF4-FFF2-40B4-BE49-F238E27FC236}">
                <a16:creationId xmlns:a16="http://schemas.microsoft.com/office/drawing/2014/main" id="{78AA8F09-4D38-E274-2507-80A5AFFCAB46}"/>
              </a:ext>
            </a:extLst>
          </p:cNvPr>
          <p:cNvGrpSpPr/>
          <p:nvPr/>
        </p:nvGrpSpPr>
        <p:grpSpPr>
          <a:xfrm rot="16200000">
            <a:off x="670082" y="132690"/>
            <a:ext cx="571817" cy="1888054"/>
            <a:chOff x="9841866" y="2449286"/>
            <a:chExt cx="1052558" cy="2142309"/>
          </a:xfrm>
        </p:grpSpPr>
        <p:sp>
          <p:nvSpPr>
            <p:cNvPr id="7" name="Rectángulo redondeado 11">
              <a:extLst>
                <a:ext uri="{FF2B5EF4-FFF2-40B4-BE49-F238E27FC236}">
                  <a16:creationId xmlns:a16="http://schemas.microsoft.com/office/drawing/2014/main" id="{B0AC6A94-87A6-C179-CACC-B7EF5C7CEDE5}"/>
                </a:ext>
              </a:extLst>
            </p:cNvPr>
            <p:cNvSpPr/>
            <p:nvPr/>
          </p:nvSpPr>
          <p:spPr>
            <a:xfrm>
              <a:off x="9841866" y="2449286"/>
              <a:ext cx="493622" cy="2142309"/>
            </a:xfrm>
            <a:prstGeom prst="roundRect">
              <a:avLst>
                <a:gd name="adj" fmla="val 50000"/>
              </a:avLst>
            </a:prstGeom>
            <a:solidFill>
              <a:srgbClr val="FBDA1F"/>
            </a:solidFill>
            <a:ln w="12700" cap="flat" cmpd="sng" algn="ctr">
              <a:noFill/>
              <a:prstDash val="solid"/>
              <a:miter lim="800000"/>
            </a:ln>
            <a:effectLst/>
          </p:spPr>
          <p:txBody>
            <a:bodyPr rtlCol="0" anchor="ctr"/>
            <a:lstStyle/>
            <a:p>
              <a:pPr marL="0" marR="0" lvl="0" indent="0" algn="ctr" defTabSz="914217" eaLnBrk="1" fontAlgn="auto" latinLnBrk="0" hangingPunct="1">
                <a:lnSpc>
                  <a:spcPct val="100000"/>
                </a:lnSpc>
                <a:spcBef>
                  <a:spcPts val="0"/>
                </a:spcBef>
                <a:spcAft>
                  <a:spcPts val="0"/>
                </a:spcAft>
                <a:buClrTx/>
                <a:buSzTx/>
                <a:buFontTx/>
                <a:buNone/>
                <a:tabLst/>
                <a:defRPr/>
              </a:pPr>
              <a:endParaRPr kumimoji="0" lang="es-SV" sz="1800" b="0" i="0" u="none" strike="noStrike" kern="0" cap="none" spc="0" normalizeH="0" baseline="0" noProof="0" dirty="0">
                <a:ln>
                  <a:noFill/>
                </a:ln>
                <a:solidFill>
                  <a:srgbClr val="FFFFFF"/>
                </a:solidFill>
                <a:effectLst/>
                <a:uLnTx/>
                <a:uFillTx/>
                <a:latin typeface="Lexend Deca ExtraLight" pitchFamily="2" charset="0"/>
                <a:ea typeface="+mn-ea"/>
                <a:cs typeface="+mn-cs"/>
              </a:endParaRPr>
            </a:p>
          </p:txBody>
        </p:sp>
        <p:sp>
          <p:nvSpPr>
            <p:cNvPr id="8" name="Rectángulo redondeado 12">
              <a:extLst>
                <a:ext uri="{FF2B5EF4-FFF2-40B4-BE49-F238E27FC236}">
                  <a16:creationId xmlns:a16="http://schemas.microsoft.com/office/drawing/2014/main" id="{C5DC620D-088D-2A7D-D71A-3962E3DF7CA7}"/>
                </a:ext>
              </a:extLst>
            </p:cNvPr>
            <p:cNvSpPr/>
            <p:nvPr/>
          </p:nvSpPr>
          <p:spPr>
            <a:xfrm>
              <a:off x="10400802" y="2449286"/>
              <a:ext cx="493622" cy="2142309"/>
            </a:xfrm>
            <a:prstGeom prst="roundRect">
              <a:avLst>
                <a:gd name="adj" fmla="val 50000"/>
              </a:avLst>
            </a:prstGeom>
            <a:solidFill>
              <a:srgbClr val="262626"/>
            </a:solidFill>
            <a:ln w="12700" cap="flat" cmpd="sng" algn="ctr">
              <a:noFill/>
              <a:prstDash val="solid"/>
              <a:miter lim="800000"/>
            </a:ln>
            <a:effectLst/>
          </p:spPr>
          <p:txBody>
            <a:bodyPr rtlCol="0" anchor="ctr"/>
            <a:lstStyle/>
            <a:p>
              <a:pPr marL="0" marR="0" lvl="0" indent="0" algn="ctr" defTabSz="914217" eaLnBrk="1" fontAlgn="auto" latinLnBrk="0" hangingPunct="1">
                <a:lnSpc>
                  <a:spcPct val="100000"/>
                </a:lnSpc>
                <a:spcBef>
                  <a:spcPts val="0"/>
                </a:spcBef>
                <a:spcAft>
                  <a:spcPts val="0"/>
                </a:spcAft>
                <a:buClrTx/>
                <a:buSzTx/>
                <a:buFontTx/>
                <a:buNone/>
                <a:tabLst/>
                <a:defRPr/>
              </a:pPr>
              <a:endParaRPr kumimoji="0" lang="es-SV" sz="1800" b="0" i="0" u="none" strike="noStrike" kern="0" cap="none" spc="0" normalizeH="0" baseline="0" noProof="0" dirty="0">
                <a:ln>
                  <a:noFill/>
                </a:ln>
                <a:solidFill>
                  <a:srgbClr val="FFFFFF"/>
                </a:solidFill>
                <a:effectLst/>
                <a:uLnTx/>
                <a:uFillTx/>
                <a:latin typeface="Lexend Deca ExtraLight" pitchFamily="2" charset="0"/>
                <a:ea typeface="+mn-ea"/>
                <a:cs typeface="+mn-cs"/>
              </a:endParaRPr>
            </a:p>
          </p:txBody>
        </p:sp>
      </p:grpSp>
      <p:cxnSp>
        <p:nvCxnSpPr>
          <p:cNvPr id="10" name="Conector recto 14">
            <a:extLst>
              <a:ext uri="{FF2B5EF4-FFF2-40B4-BE49-F238E27FC236}">
                <a16:creationId xmlns:a16="http://schemas.microsoft.com/office/drawing/2014/main" id="{BA7D11CE-9BC2-94CA-C267-A1C0B19DB53E}"/>
              </a:ext>
            </a:extLst>
          </p:cNvPr>
          <p:cNvCxnSpPr>
            <a:cxnSpLocks/>
          </p:cNvCxnSpPr>
          <p:nvPr/>
        </p:nvCxnSpPr>
        <p:spPr>
          <a:xfrm>
            <a:off x="299086" y="4426089"/>
            <a:ext cx="0" cy="2165658"/>
          </a:xfrm>
          <a:prstGeom prst="line">
            <a:avLst/>
          </a:prstGeom>
          <a:noFill/>
          <a:ln w="38100" cap="flat" cmpd="sng" algn="ctr">
            <a:solidFill>
              <a:srgbClr val="262626"/>
            </a:solidFill>
            <a:prstDash val="solid"/>
            <a:miter lim="800000"/>
          </a:ln>
          <a:effectLst/>
        </p:spPr>
      </p:cxnSp>
      <p:cxnSp>
        <p:nvCxnSpPr>
          <p:cNvPr id="12" name="Conector recto 17">
            <a:extLst>
              <a:ext uri="{FF2B5EF4-FFF2-40B4-BE49-F238E27FC236}">
                <a16:creationId xmlns:a16="http://schemas.microsoft.com/office/drawing/2014/main" id="{CD06BE89-EFD2-AB2B-E0FD-8A5F63EE9018}"/>
              </a:ext>
            </a:extLst>
          </p:cNvPr>
          <p:cNvCxnSpPr>
            <a:cxnSpLocks/>
          </p:cNvCxnSpPr>
          <p:nvPr/>
        </p:nvCxnSpPr>
        <p:spPr>
          <a:xfrm flipV="1">
            <a:off x="275908" y="6591747"/>
            <a:ext cx="8782367" cy="5209"/>
          </a:xfrm>
          <a:prstGeom prst="line">
            <a:avLst/>
          </a:prstGeom>
          <a:noFill/>
          <a:ln w="38100" cap="flat" cmpd="sng" algn="ctr">
            <a:solidFill>
              <a:srgbClr val="262626"/>
            </a:solidFill>
            <a:prstDash val="solid"/>
            <a:miter lim="800000"/>
          </a:ln>
          <a:effectLst/>
        </p:spPr>
      </p:cxnSp>
      <p:sp>
        <p:nvSpPr>
          <p:cNvPr id="14" name="Graphic 11">
            <a:extLst>
              <a:ext uri="{FF2B5EF4-FFF2-40B4-BE49-F238E27FC236}">
                <a16:creationId xmlns:a16="http://schemas.microsoft.com/office/drawing/2014/main" id="{F4E1C2BA-169D-E11D-15D4-DF2E5C04618C}"/>
              </a:ext>
            </a:extLst>
          </p:cNvPr>
          <p:cNvSpPr/>
          <p:nvPr/>
        </p:nvSpPr>
        <p:spPr>
          <a:xfrm rot="16571933">
            <a:off x="602256" y="3393970"/>
            <a:ext cx="350803" cy="320661"/>
          </a:xfrm>
          <a:custGeom>
            <a:avLst/>
            <a:gdLst>
              <a:gd name="connsiteX0" fmla="*/ 3735810 w 3767212"/>
              <a:gd name="connsiteY0" fmla="*/ 1483929 h 2671671"/>
              <a:gd name="connsiteX1" fmla="*/ 3680356 w 3767212"/>
              <a:gd name="connsiteY1" fmla="*/ 1234318 h 2671671"/>
              <a:gd name="connsiteX2" fmla="*/ 3666493 w 3767212"/>
              <a:gd name="connsiteY2" fmla="*/ 1197916 h 2671671"/>
              <a:gd name="connsiteX3" fmla="*/ 2508900 w 3767212"/>
              <a:gd name="connsiteY3" fmla="*/ 105868 h 2671671"/>
              <a:gd name="connsiteX4" fmla="*/ 788107 w 3767212"/>
              <a:gd name="connsiteY4" fmla="*/ 343345 h 2671671"/>
              <a:gd name="connsiteX5" fmla="*/ 6559 w 3767212"/>
              <a:gd name="connsiteY5" fmla="*/ 1619135 h 2671671"/>
              <a:gd name="connsiteX6" fmla="*/ 179851 w 3767212"/>
              <a:gd name="connsiteY6" fmla="*/ 2343700 h 2671671"/>
              <a:gd name="connsiteX7" fmla="*/ 1299320 w 3767212"/>
              <a:gd name="connsiteY7" fmla="*/ 2650514 h 2671671"/>
              <a:gd name="connsiteX8" fmla="*/ 2500236 w 3767212"/>
              <a:gd name="connsiteY8" fmla="*/ 2517041 h 2671671"/>
              <a:gd name="connsiteX9" fmla="*/ 2500236 w 3767212"/>
              <a:gd name="connsiteY9" fmla="*/ 2522242 h 2671671"/>
              <a:gd name="connsiteX10" fmla="*/ 3767003 w 3767212"/>
              <a:gd name="connsiteY10" fmla="*/ 1816744 h 2671671"/>
              <a:gd name="connsiteX11" fmla="*/ 3735810 w 3767212"/>
              <a:gd name="connsiteY11" fmla="*/ 1483929 h 267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67212" h="2671671">
                <a:moveTo>
                  <a:pt x="3735810" y="1483929"/>
                </a:moveTo>
                <a:cubicBezTo>
                  <a:pt x="3727146" y="1398992"/>
                  <a:pt x="3709816" y="1315788"/>
                  <a:pt x="3680356" y="1234318"/>
                </a:cubicBezTo>
                <a:cubicBezTo>
                  <a:pt x="3676891" y="1222184"/>
                  <a:pt x="3671692" y="1210050"/>
                  <a:pt x="3666493" y="1197916"/>
                </a:cubicBezTo>
                <a:cubicBezTo>
                  <a:pt x="3439480" y="499352"/>
                  <a:pt x="2867615" y="185605"/>
                  <a:pt x="2508900" y="105868"/>
                </a:cubicBezTo>
                <a:cubicBezTo>
                  <a:pt x="1628575" y="-178411"/>
                  <a:pt x="1006455" y="182138"/>
                  <a:pt x="788107" y="343345"/>
                </a:cubicBezTo>
                <a:cubicBezTo>
                  <a:pt x="360075" y="629358"/>
                  <a:pt x="53347" y="1104312"/>
                  <a:pt x="6559" y="1619135"/>
                </a:cubicBezTo>
                <a:cubicBezTo>
                  <a:pt x="-17702" y="1872213"/>
                  <a:pt x="22155" y="2144358"/>
                  <a:pt x="179851" y="2343700"/>
                </a:cubicBezTo>
                <a:cubicBezTo>
                  <a:pt x="431125" y="2662648"/>
                  <a:pt x="897281" y="2707716"/>
                  <a:pt x="1299320" y="2650514"/>
                </a:cubicBezTo>
                <a:cubicBezTo>
                  <a:pt x="1699625" y="2593311"/>
                  <a:pt x="2099930" y="2459839"/>
                  <a:pt x="2500236" y="2517041"/>
                </a:cubicBezTo>
                <a:lnTo>
                  <a:pt x="2500236" y="2522242"/>
                </a:lnTo>
                <a:cubicBezTo>
                  <a:pt x="2500236" y="2522242"/>
                  <a:pt x="3786065" y="2965995"/>
                  <a:pt x="3767003" y="1816744"/>
                </a:cubicBezTo>
                <a:cubicBezTo>
                  <a:pt x="3763537" y="1698872"/>
                  <a:pt x="3753139" y="1587934"/>
                  <a:pt x="3735810" y="1483929"/>
                </a:cubicBezTo>
                <a:close/>
              </a:path>
            </a:pathLst>
          </a:custGeom>
          <a:solidFill>
            <a:schemeClr val="accent2"/>
          </a:solidFill>
          <a:ln w="17294" cap="flat">
            <a:noFill/>
            <a:prstDash val="solid"/>
            <a:miter/>
          </a:ln>
        </p:spPr>
        <p:txBody>
          <a:bodyPr rtlCol="0" anchor="ctr"/>
          <a:lstStyle/>
          <a:p>
            <a:endParaRPr lang="en-US" sz="900">
              <a:latin typeface="Didact Gothic" panose="00000500000000000000" pitchFamily="2" charset="0"/>
            </a:endParaRPr>
          </a:p>
        </p:txBody>
      </p:sp>
      <p:sp>
        <p:nvSpPr>
          <p:cNvPr id="17" name="Graphic 11">
            <a:extLst>
              <a:ext uri="{FF2B5EF4-FFF2-40B4-BE49-F238E27FC236}">
                <a16:creationId xmlns:a16="http://schemas.microsoft.com/office/drawing/2014/main" id="{5AACB4E8-DBE3-BC3A-BC3F-6F51379056E1}"/>
              </a:ext>
            </a:extLst>
          </p:cNvPr>
          <p:cNvSpPr/>
          <p:nvPr/>
        </p:nvSpPr>
        <p:spPr>
          <a:xfrm rot="16571933">
            <a:off x="550388" y="4032605"/>
            <a:ext cx="350803" cy="320661"/>
          </a:xfrm>
          <a:custGeom>
            <a:avLst/>
            <a:gdLst>
              <a:gd name="connsiteX0" fmla="*/ 3735810 w 3767212"/>
              <a:gd name="connsiteY0" fmla="*/ 1483929 h 2671671"/>
              <a:gd name="connsiteX1" fmla="*/ 3680356 w 3767212"/>
              <a:gd name="connsiteY1" fmla="*/ 1234318 h 2671671"/>
              <a:gd name="connsiteX2" fmla="*/ 3666493 w 3767212"/>
              <a:gd name="connsiteY2" fmla="*/ 1197916 h 2671671"/>
              <a:gd name="connsiteX3" fmla="*/ 2508900 w 3767212"/>
              <a:gd name="connsiteY3" fmla="*/ 105868 h 2671671"/>
              <a:gd name="connsiteX4" fmla="*/ 788107 w 3767212"/>
              <a:gd name="connsiteY4" fmla="*/ 343345 h 2671671"/>
              <a:gd name="connsiteX5" fmla="*/ 6559 w 3767212"/>
              <a:gd name="connsiteY5" fmla="*/ 1619135 h 2671671"/>
              <a:gd name="connsiteX6" fmla="*/ 179851 w 3767212"/>
              <a:gd name="connsiteY6" fmla="*/ 2343700 h 2671671"/>
              <a:gd name="connsiteX7" fmla="*/ 1299320 w 3767212"/>
              <a:gd name="connsiteY7" fmla="*/ 2650514 h 2671671"/>
              <a:gd name="connsiteX8" fmla="*/ 2500236 w 3767212"/>
              <a:gd name="connsiteY8" fmla="*/ 2517041 h 2671671"/>
              <a:gd name="connsiteX9" fmla="*/ 2500236 w 3767212"/>
              <a:gd name="connsiteY9" fmla="*/ 2522242 h 2671671"/>
              <a:gd name="connsiteX10" fmla="*/ 3767003 w 3767212"/>
              <a:gd name="connsiteY10" fmla="*/ 1816744 h 2671671"/>
              <a:gd name="connsiteX11" fmla="*/ 3735810 w 3767212"/>
              <a:gd name="connsiteY11" fmla="*/ 1483929 h 267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67212" h="2671671">
                <a:moveTo>
                  <a:pt x="3735810" y="1483929"/>
                </a:moveTo>
                <a:cubicBezTo>
                  <a:pt x="3727146" y="1398992"/>
                  <a:pt x="3709816" y="1315788"/>
                  <a:pt x="3680356" y="1234318"/>
                </a:cubicBezTo>
                <a:cubicBezTo>
                  <a:pt x="3676891" y="1222184"/>
                  <a:pt x="3671692" y="1210050"/>
                  <a:pt x="3666493" y="1197916"/>
                </a:cubicBezTo>
                <a:cubicBezTo>
                  <a:pt x="3439480" y="499352"/>
                  <a:pt x="2867615" y="185605"/>
                  <a:pt x="2508900" y="105868"/>
                </a:cubicBezTo>
                <a:cubicBezTo>
                  <a:pt x="1628575" y="-178411"/>
                  <a:pt x="1006455" y="182138"/>
                  <a:pt x="788107" y="343345"/>
                </a:cubicBezTo>
                <a:cubicBezTo>
                  <a:pt x="360075" y="629358"/>
                  <a:pt x="53347" y="1104312"/>
                  <a:pt x="6559" y="1619135"/>
                </a:cubicBezTo>
                <a:cubicBezTo>
                  <a:pt x="-17702" y="1872213"/>
                  <a:pt x="22155" y="2144358"/>
                  <a:pt x="179851" y="2343700"/>
                </a:cubicBezTo>
                <a:cubicBezTo>
                  <a:pt x="431125" y="2662648"/>
                  <a:pt x="897281" y="2707716"/>
                  <a:pt x="1299320" y="2650514"/>
                </a:cubicBezTo>
                <a:cubicBezTo>
                  <a:pt x="1699625" y="2593311"/>
                  <a:pt x="2099930" y="2459839"/>
                  <a:pt x="2500236" y="2517041"/>
                </a:cubicBezTo>
                <a:lnTo>
                  <a:pt x="2500236" y="2522242"/>
                </a:lnTo>
                <a:cubicBezTo>
                  <a:pt x="2500236" y="2522242"/>
                  <a:pt x="3786065" y="2965995"/>
                  <a:pt x="3767003" y="1816744"/>
                </a:cubicBezTo>
                <a:cubicBezTo>
                  <a:pt x="3763537" y="1698872"/>
                  <a:pt x="3753139" y="1587934"/>
                  <a:pt x="3735810" y="1483929"/>
                </a:cubicBezTo>
                <a:close/>
              </a:path>
            </a:pathLst>
          </a:custGeom>
          <a:solidFill>
            <a:schemeClr val="accent2"/>
          </a:solidFill>
          <a:ln w="17294" cap="flat">
            <a:noFill/>
            <a:prstDash val="solid"/>
            <a:miter/>
          </a:ln>
        </p:spPr>
        <p:txBody>
          <a:bodyPr rtlCol="0" anchor="ctr"/>
          <a:lstStyle/>
          <a:p>
            <a:endParaRPr lang="en-US" sz="900">
              <a:latin typeface="Didact Gothic" panose="00000500000000000000" pitchFamily="2" charset="0"/>
            </a:endParaRPr>
          </a:p>
        </p:txBody>
      </p:sp>
      <p:sp>
        <p:nvSpPr>
          <p:cNvPr id="18" name="Graphic 11">
            <a:extLst>
              <a:ext uri="{FF2B5EF4-FFF2-40B4-BE49-F238E27FC236}">
                <a16:creationId xmlns:a16="http://schemas.microsoft.com/office/drawing/2014/main" id="{86EFC1EC-8D46-B9C6-6F14-7722877881B3}"/>
              </a:ext>
            </a:extLst>
          </p:cNvPr>
          <p:cNvSpPr/>
          <p:nvPr/>
        </p:nvSpPr>
        <p:spPr>
          <a:xfrm rot="16571933">
            <a:off x="550387" y="4647081"/>
            <a:ext cx="350803" cy="320661"/>
          </a:xfrm>
          <a:custGeom>
            <a:avLst/>
            <a:gdLst>
              <a:gd name="connsiteX0" fmla="*/ 3735810 w 3767212"/>
              <a:gd name="connsiteY0" fmla="*/ 1483929 h 2671671"/>
              <a:gd name="connsiteX1" fmla="*/ 3680356 w 3767212"/>
              <a:gd name="connsiteY1" fmla="*/ 1234318 h 2671671"/>
              <a:gd name="connsiteX2" fmla="*/ 3666493 w 3767212"/>
              <a:gd name="connsiteY2" fmla="*/ 1197916 h 2671671"/>
              <a:gd name="connsiteX3" fmla="*/ 2508900 w 3767212"/>
              <a:gd name="connsiteY3" fmla="*/ 105868 h 2671671"/>
              <a:gd name="connsiteX4" fmla="*/ 788107 w 3767212"/>
              <a:gd name="connsiteY4" fmla="*/ 343345 h 2671671"/>
              <a:gd name="connsiteX5" fmla="*/ 6559 w 3767212"/>
              <a:gd name="connsiteY5" fmla="*/ 1619135 h 2671671"/>
              <a:gd name="connsiteX6" fmla="*/ 179851 w 3767212"/>
              <a:gd name="connsiteY6" fmla="*/ 2343700 h 2671671"/>
              <a:gd name="connsiteX7" fmla="*/ 1299320 w 3767212"/>
              <a:gd name="connsiteY7" fmla="*/ 2650514 h 2671671"/>
              <a:gd name="connsiteX8" fmla="*/ 2500236 w 3767212"/>
              <a:gd name="connsiteY8" fmla="*/ 2517041 h 2671671"/>
              <a:gd name="connsiteX9" fmla="*/ 2500236 w 3767212"/>
              <a:gd name="connsiteY9" fmla="*/ 2522242 h 2671671"/>
              <a:gd name="connsiteX10" fmla="*/ 3767003 w 3767212"/>
              <a:gd name="connsiteY10" fmla="*/ 1816744 h 2671671"/>
              <a:gd name="connsiteX11" fmla="*/ 3735810 w 3767212"/>
              <a:gd name="connsiteY11" fmla="*/ 1483929 h 267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67212" h="2671671">
                <a:moveTo>
                  <a:pt x="3735810" y="1483929"/>
                </a:moveTo>
                <a:cubicBezTo>
                  <a:pt x="3727146" y="1398992"/>
                  <a:pt x="3709816" y="1315788"/>
                  <a:pt x="3680356" y="1234318"/>
                </a:cubicBezTo>
                <a:cubicBezTo>
                  <a:pt x="3676891" y="1222184"/>
                  <a:pt x="3671692" y="1210050"/>
                  <a:pt x="3666493" y="1197916"/>
                </a:cubicBezTo>
                <a:cubicBezTo>
                  <a:pt x="3439480" y="499352"/>
                  <a:pt x="2867615" y="185605"/>
                  <a:pt x="2508900" y="105868"/>
                </a:cubicBezTo>
                <a:cubicBezTo>
                  <a:pt x="1628575" y="-178411"/>
                  <a:pt x="1006455" y="182138"/>
                  <a:pt x="788107" y="343345"/>
                </a:cubicBezTo>
                <a:cubicBezTo>
                  <a:pt x="360075" y="629358"/>
                  <a:pt x="53347" y="1104312"/>
                  <a:pt x="6559" y="1619135"/>
                </a:cubicBezTo>
                <a:cubicBezTo>
                  <a:pt x="-17702" y="1872213"/>
                  <a:pt x="22155" y="2144358"/>
                  <a:pt x="179851" y="2343700"/>
                </a:cubicBezTo>
                <a:cubicBezTo>
                  <a:pt x="431125" y="2662648"/>
                  <a:pt x="897281" y="2707716"/>
                  <a:pt x="1299320" y="2650514"/>
                </a:cubicBezTo>
                <a:cubicBezTo>
                  <a:pt x="1699625" y="2593311"/>
                  <a:pt x="2099930" y="2459839"/>
                  <a:pt x="2500236" y="2517041"/>
                </a:cubicBezTo>
                <a:lnTo>
                  <a:pt x="2500236" y="2522242"/>
                </a:lnTo>
                <a:cubicBezTo>
                  <a:pt x="2500236" y="2522242"/>
                  <a:pt x="3786065" y="2965995"/>
                  <a:pt x="3767003" y="1816744"/>
                </a:cubicBezTo>
                <a:cubicBezTo>
                  <a:pt x="3763537" y="1698872"/>
                  <a:pt x="3753139" y="1587934"/>
                  <a:pt x="3735810" y="1483929"/>
                </a:cubicBezTo>
                <a:close/>
              </a:path>
            </a:pathLst>
          </a:custGeom>
          <a:solidFill>
            <a:schemeClr val="accent2"/>
          </a:solidFill>
          <a:ln w="17294" cap="flat">
            <a:noFill/>
            <a:prstDash val="solid"/>
            <a:miter/>
          </a:ln>
        </p:spPr>
        <p:txBody>
          <a:bodyPr rtlCol="0" anchor="ctr"/>
          <a:lstStyle/>
          <a:p>
            <a:endParaRPr lang="en-US" sz="900">
              <a:latin typeface="Didact Gothic" panose="00000500000000000000" pitchFamily="2" charset="0"/>
            </a:endParaRPr>
          </a:p>
        </p:txBody>
      </p:sp>
      <p:sp>
        <p:nvSpPr>
          <p:cNvPr id="19" name="Graphic 11">
            <a:extLst>
              <a:ext uri="{FF2B5EF4-FFF2-40B4-BE49-F238E27FC236}">
                <a16:creationId xmlns:a16="http://schemas.microsoft.com/office/drawing/2014/main" id="{48E0A5FC-BBA4-9484-2E03-946DB3A0E62F}"/>
              </a:ext>
            </a:extLst>
          </p:cNvPr>
          <p:cNvSpPr/>
          <p:nvPr/>
        </p:nvSpPr>
        <p:spPr>
          <a:xfrm rot="16571933">
            <a:off x="550389" y="5362521"/>
            <a:ext cx="350803" cy="320661"/>
          </a:xfrm>
          <a:custGeom>
            <a:avLst/>
            <a:gdLst>
              <a:gd name="connsiteX0" fmla="*/ 3735810 w 3767212"/>
              <a:gd name="connsiteY0" fmla="*/ 1483929 h 2671671"/>
              <a:gd name="connsiteX1" fmla="*/ 3680356 w 3767212"/>
              <a:gd name="connsiteY1" fmla="*/ 1234318 h 2671671"/>
              <a:gd name="connsiteX2" fmla="*/ 3666493 w 3767212"/>
              <a:gd name="connsiteY2" fmla="*/ 1197916 h 2671671"/>
              <a:gd name="connsiteX3" fmla="*/ 2508900 w 3767212"/>
              <a:gd name="connsiteY3" fmla="*/ 105868 h 2671671"/>
              <a:gd name="connsiteX4" fmla="*/ 788107 w 3767212"/>
              <a:gd name="connsiteY4" fmla="*/ 343345 h 2671671"/>
              <a:gd name="connsiteX5" fmla="*/ 6559 w 3767212"/>
              <a:gd name="connsiteY5" fmla="*/ 1619135 h 2671671"/>
              <a:gd name="connsiteX6" fmla="*/ 179851 w 3767212"/>
              <a:gd name="connsiteY6" fmla="*/ 2343700 h 2671671"/>
              <a:gd name="connsiteX7" fmla="*/ 1299320 w 3767212"/>
              <a:gd name="connsiteY7" fmla="*/ 2650514 h 2671671"/>
              <a:gd name="connsiteX8" fmla="*/ 2500236 w 3767212"/>
              <a:gd name="connsiteY8" fmla="*/ 2517041 h 2671671"/>
              <a:gd name="connsiteX9" fmla="*/ 2500236 w 3767212"/>
              <a:gd name="connsiteY9" fmla="*/ 2522242 h 2671671"/>
              <a:gd name="connsiteX10" fmla="*/ 3767003 w 3767212"/>
              <a:gd name="connsiteY10" fmla="*/ 1816744 h 2671671"/>
              <a:gd name="connsiteX11" fmla="*/ 3735810 w 3767212"/>
              <a:gd name="connsiteY11" fmla="*/ 1483929 h 267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67212" h="2671671">
                <a:moveTo>
                  <a:pt x="3735810" y="1483929"/>
                </a:moveTo>
                <a:cubicBezTo>
                  <a:pt x="3727146" y="1398992"/>
                  <a:pt x="3709816" y="1315788"/>
                  <a:pt x="3680356" y="1234318"/>
                </a:cubicBezTo>
                <a:cubicBezTo>
                  <a:pt x="3676891" y="1222184"/>
                  <a:pt x="3671692" y="1210050"/>
                  <a:pt x="3666493" y="1197916"/>
                </a:cubicBezTo>
                <a:cubicBezTo>
                  <a:pt x="3439480" y="499352"/>
                  <a:pt x="2867615" y="185605"/>
                  <a:pt x="2508900" y="105868"/>
                </a:cubicBezTo>
                <a:cubicBezTo>
                  <a:pt x="1628575" y="-178411"/>
                  <a:pt x="1006455" y="182138"/>
                  <a:pt x="788107" y="343345"/>
                </a:cubicBezTo>
                <a:cubicBezTo>
                  <a:pt x="360075" y="629358"/>
                  <a:pt x="53347" y="1104312"/>
                  <a:pt x="6559" y="1619135"/>
                </a:cubicBezTo>
                <a:cubicBezTo>
                  <a:pt x="-17702" y="1872213"/>
                  <a:pt x="22155" y="2144358"/>
                  <a:pt x="179851" y="2343700"/>
                </a:cubicBezTo>
                <a:cubicBezTo>
                  <a:pt x="431125" y="2662648"/>
                  <a:pt x="897281" y="2707716"/>
                  <a:pt x="1299320" y="2650514"/>
                </a:cubicBezTo>
                <a:cubicBezTo>
                  <a:pt x="1699625" y="2593311"/>
                  <a:pt x="2099930" y="2459839"/>
                  <a:pt x="2500236" y="2517041"/>
                </a:cubicBezTo>
                <a:lnTo>
                  <a:pt x="2500236" y="2522242"/>
                </a:lnTo>
                <a:cubicBezTo>
                  <a:pt x="2500236" y="2522242"/>
                  <a:pt x="3786065" y="2965995"/>
                  <a:pt x="3767003" y="1816744"/>
                </a:cubicBezTo>
                <a:cubicBezTo>
                  <a:pt x="3763537" y="1698872"/>
                  <a:pt x="3753139" y="1587934"/>
                  <a:pt x="3735810" y="1483929"/>
                </a:cubicBezTo>
                <a:close/>
              </a:path>
            </a:pathLst>
          </a:custGeom>
          <a:solidFill>
            <a:schemeClr val="accent2"/>
          </a:solidFill>
          <a:ln w="17294" cap="flat">
            <a:noFill/>
            <a:prstDash val="solid"/>
            <a:miter/>
          </a:ln>
        </p:spPr>
        <p:txBody>
          <a:bodyPr rtlCol="0" anchor="ctr"/>
          <a:lstStyle/>
          <a:p>
            <a:endParaRPr lang="en-US" sz="900">
              <a:latin typeface="Didact Gothic" panose="00000500000000000000" pitchFamily="2" charset="0"/>
            </a:endParaRPr>
          </a:p>
        </p:txBody>
      </p:sp>
      <p:pic>
        <p:nvPicPr>
          <p:cNvPr id="3" name="Picture 2" descr="A black background with blue text&#10;&#10;Description automatically generated">
            <a:extLst>
              <a:ext uri="{FF2B5EF4-FFF2-40B4-BE49-F238E27FC236}">
                <a16:creationId xmlns:a16="http://schemas.microsoft.com/office/drawing/2014/main" id="{0C425B3F-6CFE-A02F-CF37-68534D7384EE}"/>
              </a:ext>
            </a:extLst>
          </p:cNvPr>
          <p:cNvPicPr>
            <a:picLocks noChangeAspect="1"/>
          </p:cNvPicPr>
          <p:nvPr/>
        </p:nvPicPr>
        <p:blipFill>
          <a:blip r:embed="rId2"/>
          <a:stretch>
            <a:fillRect/>
          </a:stretch>
        </p:blipFill>
        <p:spPr>
          <a:xfrm>
            <a:off x="9738819" y="165709"/>
            <a:ext cx="2590800" cy="495300"/>
          </a:xfrm>
          <a:prstGeom prst="rect">
            <a:avLst/>
          </a:prstGeom>
        </p:spPr>
      </p:pic>
    </p:spTree>
    <p:extLst>
      <p:ext uri="{BB962C8B-B14F-4D97-AF65-F5344CB8AC3E}">
        <p14:creationId xmlns:p14="http://schemas.microsoft.com/office/powerpoint/2010/main" val="21830412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4E714012-03ED-42A4-5DAA-5FAE796FA5E6}"/>
              </a:ext>
            </a:extLst>
          </p:cNvPr>
          <p:cNvSpPr txBox="1"/>
          <p:nvPr/>
        </p:nvSpPr>
        <p:spPr>
          <a:xfrm>
            <a:off x="975360" y="607935"/>
            <a:ext cx="10241280" cy="1785104"/>
          </a:xfrm>
          <a:prstGeom prst="rect">
            <a:avLst/>
          </a:prstGeom>
          <a:noFill/>
        </p:spPr>
        <p:txBody>
          <a:bodyPr wrap="square" rtlCol="0">
            <a:spAutoFit/>
          </a:bodyPr>
          <a:lstStyle/>
          <a:p>
            <a:r>
              <a:rPr lang="en-US" sz="4400" b="1" dirty="0">
                <a:latin typeface="Bookman Old Style" panose="02050604050505020204" pitchFamily="18" charset="0"/>
              </a:rPr>
              <a:t>Obtaining disclosure - </a:t>
            </a:r>
            <a:r>
              <a:rPr lang="en-US" sz="2200" b="1" dirty="0">
                <a:solidFill>
                  <a:schemeClr val="tx2"/>
                </a:solidFill>
                <a:latin typeface="Bookman Old Style" panose="02050604050505020204" pitchFamily="18" charset="0"/>
              </a:rPr>
              <a:t>Norwich Pharmacal Order/ Equitable Bill of Discovery )</a:t>
            </a:r>
          </a:p>
          <a:p>
            <a:endParaRPr lang="en-US" sz="2200" b="1" dirty="0">
              <a:solidFill>
                <a:schemeClr val="tx2"/>
              </a:solidFill>
              <a:latin typeface="Bookman Old Style" panose="02050604050505020204" pitchFamily="18" charset="0"/>
            </a:endParaRPr>
          </a:p>
          <a:p>
            <a:r>
              <a:rPr lang="en-US" sz="2200" dirty="0">
                <a:solidFill>
                  <a:schemeClr val="tx2"/>
                </a:solidFill>
                <a:latin typeface="Bookman Old Style" panose="02050604050505020204" pitchFamily="18" charset="0"/>
              </a:rPr>
              <a:t>Cont..</a:t>
            </a:r>
            <a:endParaRPr lang="en-US" sz="900" dirty="0">
              <a:solidFill>
                <a:schemeClr val="tx2"/>
              </a:solidFill>
              <a:latin typeface="Bookman Old Style" panose="02050604050505020204" pitchFamily="18" charset="0"/>
            </a:endParaRPr>
          </a:p>
        </p:txBody>
      </p:sp>
      <p:sp>
        <p:nvSpPr>
          <p:cNvPr id="6" name="TextBox 5">
            <a:extLst>
              <a:ext uri="{FF2B5EF4-FFF2-40B4-BE49-F238E27FC236}">
                <a16:creationId xmlns:a16="http://schemas.microsoft.com/office/drawing/2014/main" id="{A6BC1473-8A8B-BE94-21CE-6E20AA293E26}"/>
              </a:ext>
            </a:extLst>
          </p:cNvPr>
          <p:cNvSpPr txBox="1"/>
          <p:nvPr/>
        </p:nvSpPr>
        <p:spPr>
          <a:xfrm>
            <a:off x="975360" y="2393039"/>
            <a:ext cx="10241280" cy="3580467"/>
          </a:xfrm>
          <a:prstGeom prst="rect">
            <a:avLst/>
          </a:prstGeom>
          <a:noFill/>
        </p:spPr>
        <p:txBody>
          <a:bodyPr wrap="square" rtlCol="0">
            <a:spAutoFit/>
          </a:bodyPr>
          <a:lstStyle/>
          <a:p>
            <a:pPr algn="just">
              <a:lnSpc>
                <a:spcPts val="1622"/>
              </a:lnSpc>
            </a:pPr>
            <a:r>
              <a:rPr lang="en-US" sz="1600" dirty="0">
                <a:solidFill>
                  <a:schemeClr val="tx2"/>
                </a:solidFill>
                <a:latin typeface="Century Gothic" panose="020B0502020202020204" pitchFamily="34" charset="0"/>
              </a:rPr>
              <a:t>In the case of </a:t>
            </a:r>
            <a:r>
              <a:rPr lang="en-US" sz="1600" b="1" dirty="0">
                <a:solidFill>
                  <a:schemeClr val="tx2"/>
                </a:solidFill>
                <a:latin typeface="Century Gothic" panose="020B0502020202020204" pitchFamily="34" charset="0"/>
              </a:rPr>
              <a:t>GEA Group AG v. Ventra Group Co., 2009 ONCA 619, </a:t>
            </a:r>
            <a:r>
              <a:rPr lang="en-US" sz="1600" dirty="0">
                <a:solidFill>
                  <a:schemeClr val="tx2"/>
                </a:solidFill>
                <a:latin typeface="Century Gothic" panose="020B0502020202020204" pitchFamily="34" charset="0"/>
              </a:rPr>
              <a:t>the </a:t>
            </a:r>
            <a:r>
              <a:rPr lang="en-US" sz="1600" dirty="0">
                <a:solidFill>
                  <a:srgbClr val="000000"/>
                </a:solidFill>
                <a:latin typeface="Century Gothic" panose="020B0502020202020204" pitchFamily="34" charset="0"/>
              </a:rPr>
              <a:t>Ontario Court of Appeal set out the following principles as central to the inquiry of the court:</a:t>
            </a:r>
          </a:p>
          <a:p>
            <a:pPr algn="just">
              <a:lnSpc>
                <a:spcPts val="1622"/>
              </a:lnSpc>
            </a:pPr>
            <a:endParaRPr lang="en-US" sz="1600" dirty="0">
              <a:solidFill>
                <a:srgbClr val="000000"/>
              </a:solidFill>
              <a:latin typeface="Century Gothic" panose="020B0502020202020204" pitchFamily="34" charset="0"/>
            </a:endParaRPr>
          </a:p>
          <a:p>
            <a:pPr marL="285750" indent="-285750" algn="just">
              <a:lnSpc>
                <a:spcPts val="1622"/>
              </a:lnSpc>
              <a:buFont typeface="Wingdings" pitchFamily="2" charset="2"/>
              <a:buChar char="q"/>
            </a:pPr>
            <a:r>
              <a:rPr lang="en-US" sz="1600" b="1" dirty="0">
                <a:solidFill>
                  <a:srgbClr val="000000"/>
                </a:solidFill>
                <a:latin typeface="Century Gothic" panose="020B0502020202020204" pitchFamily="34" charset="0"/>
              </a:rPr>
              <a:t>Whether the applicant has provided evidence sufficient to raise a valid, bona fide or reasonable claim;</a:t>
            </a:r>
          </a:p>
          <a:p>
            <a:pPr marL="285750" indent="-285750" algn="just">
              <a:lnSpc>
                <a:spcPts val="1622"/>
              </a:lnSpc>
              <a:buFont typeface="Wingdings" pitchFamily="2" charset="2"/>
              <a:buChar char="q"/>
            </a:pPr>
            <a:endParaRPr lang="en-US" sz="1600" dirty="0">
              <a:solidFill>
                <a:srgbClr val="000000"/>
              </a:solidFill>
              <a:latin typeface="Century Gothic" panose="020B0502020202020204" pitchFamily="34" charset="0"/>
            </a:endParaRPr>
          </a:p>
          <a:p>
            <a:pPr marL="285750" indent="-285750" algn="just">
              <a:lnSpc>
                <a:spcPts val="1622"/>
              </a:lnSpc>
              <a:buFont typeface="Wingdings" pitchFamily="2" charset="2"/>
              <a:buChar char="q"/>
            </a:pPr>
            <a:endParaRPr lang="en-US" sz="1600" dirty="0">
              <a:solidFill>
                <a:srgbClr val="000000"/>
              </a:solidFill>
              <a:latin typeface="Century Gothic" panose="020B0502020202020204" pitchFamily="34" charset="0"/>
            </a:endParaRPr>
          </a:p>
          <a:p>
            <a:pPr marL="285750" indent="-285750" algn="just">
              <a:lnSpc>
                <a:spcPts val="1622"/>
              </a:lnSpc>
              <a:buFont typeface="Wingdings" pitchFamily="2" charset="2"/>
              <a:buChar char="q"/>
            </a:pPr>
            <a:r>
              <a:rPr lang="en-US" sz="1600" b="1" dirty="0">
                <a:solidFill>
                  <a:srgbClr val="000000"/>
                </a:solidFill>
                <a:latin typeface="Century Gothic" panose="020B0502020202020204" pitchFamily="34" charset="0"/>
              </a:rPr>
              <a:t>Whether the applicant has established a relationship with the third party from whom the information is sought such that it establishes that the third party is somehow involved in the acts complained of;</a:t>
            </a:r>
          </a:p>
          <a:p>
            <a:pPr marL="285750" indent="-285750" algn="just">
              <a:lnSpc>
                <a:spcPts val="1622"/>
              </a:lnSpc>
              <a:buFont typeface="Wingdings" pitchFamily="2" charset="2"/>
              <a:buChar char="q"/>
            </a:pPr>
            <a:endParaRPr lang="en-US" sz="1600" dirty="0">
              <a:solidFill>
                <a:srgbClr val="000000"/>
              </a:solidFill>
              <a:latin typeface="Century Gothic" panose="020B0502020202020204" pitchFamily="34" charset="0"/>
            </a:endParaRPr>
          </a:p>
          <a:p>
            <a:pPr marL="285750" indent="-285750" algn="just">
              <a:lnSpc>
                <a:spcPts val="1622"/>
              </a:lnSpc>
              <a:buFont typeface="Wingdings" pitchFamily="2" charset="2"/>
              <a:buChar char="q"/>
            </a:pPr>
            <a:r>
              <a:rPr lang="en-US" sz="1600" b="1" dirty="0">
                <a:solidFill>
                  <a:srgbClr val="000000"/>
                </a:solidFill>
                <a:latin typeface="Century Gothic" panose="020B0502020202020204" pitchFamily="34" charset="0"/>
              </a:rPr>
              <a:t>Whether the third party is the only practicable source of the information available;</a:t>
            </a:r>
          </a:p>
          <a:p>
            <a:pPr marL="285750" indent="-285750" algn="just">
              <a:lnSpc>
                <a:spcPts val="1622"/>
              </a:lnSpc>
              <a:buFont typeface="Wingdings" pitchFamily="2" charset="2"/>
              <a:buChar char="q"/>
            </a:pPr>
            <a:endParaRPr lang="en-US" sz="1600" dirty="0">
              <a:solidFill>
                <a:srgbClr val="000000"/>
              </a:solidFill>
              <a:latin typeface="Century Gothic" panose="020B0502020202020204" pitchFamily="34" charset="0"/>
            </a:endParaRPr>
          </a:p>
          <a:p>
            <a:pPr marL="285750" indent="-285750" algn="just">
              <a:lnSpc>
                <a:spcPts val="1622"/>
              </a:lnSpc>
              <a:buFont typeface="Wingdings" pitchFamily="2" charset="2"/>
              <a:buChar char="q"/>
            </a:pPr>
            <a:r>
              <a:rPr lang="en-US" sz="1600" b="1" dirty="0">
                <a:solidFill>
                  <a:srgbClr val="000000"/>
                </a:solidFill>
                <a:latin typeface="Century Gothic" panose="020B0502020202020204" pitchFamily="34" charset="0"/>
              </a:rPr>
              <a:t>Whether the third party can be indemnified for costs to which the third party may be exposed because of the disclosure, some [authorities] refer to the associated expenses of complying with the orders, while others speak of damages; and</a:t>
            </a:r>
          </a:p>
          <a:p>
            <a:pPr marL="285750" indent="-285750" algn="just">
              <a:lnSpc>
                <a:spcPts val="1622"/>
              </a:lnSpc>
              <a:buFont typeface="Wingdings" pitchFamily="2" charset="2"/>
              <a:buChar char="q"/>
            </a:pPr>
            <a:endParaRPr lang="en-US" sz="1600" dirty="0">
              <a:solidFill>
                <a:srgbClr val="000000"/>
              </a:solidFill>
              <a:latin typeface="Century Gothic" panose="020B0502020202020204" pitchFamily="34" charset="0"/>
            </a:endParaRPr>
          </a:p>
          <a:p>
            <a:pPr marL="285750" indent="-285750" algn="just">
              <a:lnSpc>
                <a:spcPts val="1622"/>
              </a:lnSpc>
              <a:buFont typeface="Wingdings" pitchFamily="2" charset="2"/>
              <a:buChar char="q"/>
            </a:pPr>
            <a:r>
              <a:rPr lang="en-US" sz="1600" b="1" dirty="0">
                <a:solidFill>
                  <a:srgbClr val="000000"/>
                </a:solidFill>
                <a:latin typeface="Century Gothic" panose="020B0502020202020204" pitchFamily="34" charset="0"/>
              </a:rPr>
              <a:t>Whether the interests of justice favor the obtaining of the disclosure.</a:t>
            </a:r>
          </a:p>
        </p:txBody>
      </p:sp>
      <p:sp>
        <p:nvSpPr>
          <p:cNvPr id="2" name="Graphic 15">
            <a:extLst>
              <a:ext uri="{FF2B5EF4-FFF2-40B4-BE49-F238E27FC236}">
                <a16:creationId xmlns:a16="http://schemas.microsoft.com/office/drawing/2014/main" id="{877DE586-0351-1618-23AE-404DBBCC16CC}"/>
              </a:ext>
            </a:extLst>
          </p:cNvPr>
          <p:cNvSpPr/>
          <p:nvPr/>
        </p:nvSpPr>
        <p:spPr>
          <a:xfrm rot="17856327">
            <a:off x="264049" y="579280"/>
            <a:ext cx="649380" cy="533011"/>
          </a:xfrm>
          <a:custGeom>
            <a:avLst/>
            <a:gdLst>
              <a:gd name="connsiteX0" fmla="*/ 3735810 w 3767212"/>
              <a:gd name="connsiteY0" fmla="*/ 1483929 h 2671671"/>
              <a:gd name="connsiteX1" fmla="*/ 3680356 w 3767212"/>
              <a:gd name="connsiteY1" fmla="*/ 1234318 h 2671671"/>
              <a:gd name="connsiteX2" fmla="*/ 3666493 w 3767212"/>
              <a:gd name="connsiteY2" fmla="*/ 1197916 h 2671671"/>
              <a:gd name="connsiteX3" fmla="*/ 2508900 w 3767212"/>
              <a:gd name="connsiteY3" fmla="*/ 105868 h 2671671"/>
              <a:gd name="connsiteX4" fmla="*/ 788107 w 3767212"/>
              <a:gd name="connsiteY4" fmla="*/ 343345 h 2671671"/>
              <a:gd name="connsiteX5" fmla="*/ 6559 w 3767212"/>
              <a:gd name="connsiteY5" fmla="*/ 1619135 h 2671671"/>
              <a:gd name="connsiteX6" fmla="*/ 179851 w 3767212"/>
              <a:gd name="connsiteY6" fmla="*/ 2343700 h 2671671"/>
              <a:gd name="connsiteX7" fmla="*/ 1299320 w 3767212"/>
              <a:gd name="connsiteY7" fmla="*/ 2650514 h 2671671"/>
              <a:gd name="connsiteX8" fmla="*/ 2500236 w 3767212"/>
              <a:gd name="connsiteY8" fmla="*/ 2517041 h 2671671"/>
              <a:gd name="connsiteX9" fmla="*/ 2500236 w 3767212"/>
              <a:gd name="connsiteY9" fmla="*/ 2522242 h 2671671"/>
              <a:gd name="connsiteX10" fmla="*/ 3767003 w 3767212"/>
              <a:gd name="connsiteY10" fmla="*/ 1816744 h 2671671"/>
              <a:gd name="connsiteX11" fmla="*/ 3735810 w 3767212"/>
              <a:gd name="connsiteY11" fmla="*/ 1483929 h 267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67212" h="2671671">
                <a:moveTo>
                  <a:pt x="3735810" y="1483929"/>
                </a:moveTo>
                <a:cubicBezTo>
                  <a:pt x="3727146" y="1398992"/>
                  <a:pt x="3709816" y="1315788"/>
                  <a:pt x="3680356" y="1234318"/>
                </a:cubicBezTo>
                <a:cubicBezTo>
                  <a:pt x="3676891" y="1222184"/>
                  <a:pt x="3671692" y="1210050"/>
                  <a:pt x="3666493" y="1197916"/>
                </a:cubicBezTo>
                <a:cubicBezTo>
                  <a:pt x="3439480" y="499352"/>
                  <a:pt x="2867615" y="185605"/>
                  <a:pt x="2508900" y="105868"/>
                </a:cubicBezTo>
                <a:cubicBezTo>
                  <a:pt x="1628575" y="-178411"/>
                  <a:pt x="1006455" y="182138"/>
                  <a:pt x="788107" y="343345"/>
                </a:cubicBezTo>
                <a:cubicBezTo>
                  <a:pt x="360075" y="629358"/>
                  <a:pt x="53347" y="1104312"/>
                  <a:pt x="6559" y="1619135"/>
                </a:cubicBezTo>
                <a:cubicBezTo>
                  <a:pt x="-17702" y="1872213"/>
                  <a:pt x="22155" y="2144358"/>
                  <a:pt x="179851" y="2343700"/>
                </a:cubicBezTo>
                <a:cubicBezTo>
                  <a:pt x="431125" y="2662648"/>
                  <a:pt x="897281" y="2707716"/>
                  <a:pt x="1299320" y="2650514"/>
                </a:cubicBezTo>
                <a:cubicBezTo>
                  <a:pt x="1699625" y="2593311"/>
                  <a:pt x="2099930" y="2459839"/>
                  <a:pt x="2500236" y="2517041"/>
                </a:cubicBezTo>
                <a:lnTo>
                  <a:pt x="2500236" y="2522242"/>
                </a:lnTo>
                <a:cubicBezTo>
                  <a:pt x="2500236" y="2522242"/>
                  <a:pt x="3786065" y="2965995"/>
                  <a:pt x="3767003" y="1816744"/>
                </a:cubicBezTo>
                <a:cubicBezTo>
                  <a:pt x="3763537" y="1698872"/>
                  <a:pt x="3753139" y="1587934"/>
                  <a:pt x="3735810" y="1483929"/>
                </a:cubicBezTo>
                <a:close/>
              </a:path>
            </a:pathLst>
          </a:custGeom>
          <a:solidFill>
            <a:schemeClr val="accent4"/>
          </a:solidFill>
          <a:ln w="17294" cap="flat">
            <a:noFill/>
            <a:prstDash val="solid"/>
            <a:miter/>
          </a:ln>
        </p:spPr>
        <p:txBody>
          <a:bodyPr rtlCol="0" anchor="ctr"/>
          <a:lstStyle/>
          <a:p>
            <a:endParaRPr lang="en-US" sz="900" dirty="0">
              <a:latin typeface="Didact Gothic" panose="00000500000000000000" pitchFamily="2" charset="0"/>
            </a:endParaRPr>
          </a:p>
        </p:txBody>
      </p:sp>
      <p:grpSp>
        <p:nvGrpSpPr>
          <p:cNvPr id="5" name="Group 4">
            <a:extLst>
              <a:ext uri="{FF2B5EF4-FFF2-40B4-BE49-F238E27FC236}">
                <a16:creationId xmlns:a16="http://schemas.microsoft.com/office/drawing/2014/main" id="{7A13922C-C705-4C8E-0DBB-4CF204497966}"/>
              </a:ext>
            </a:extLst>
          </p:cNvPr>
          <p:cNvGrpSpPr/>
          <p:nvPr/>
        </p:nvGrpSpPr>
        <p:grpSpPr>
          <a:xfrm rot="10800000">
            <a:off x="11522328" y="4848591"/>
            <a:ext cx="425514" cy="1888054"/>
            <a:chOff x="9841866" y="2449286"/>
            <a:chExt cx="1052558" cy="2142309"/>
          </a:xfrm>
        </p:grpSpPr>
        <p:sp>
          <p:nvSpPr>
            <p:cNvPr id="7" name="Rectángulo redondeado 11">
              <a:extLst>
                <a:ext uri="{FF2B5EF4-FFF2-40B4-BE49-F238E27FC236}">
                  <a16:creationId xmlns:a16="http://schemas.microsoft.com/office/drawing/2014/main" id="{54091C51-293A-ACC2-175D-4DB4005075E8}"/>
                </a:ext>
              </a:extLst>
            </p:cNvPr>
            <p:cNvSpPr/>
            <p:nvPr/>
          </p:nvSpPr>
          <p:spPr>
            <a:xfrm>
              <a:off x="9841866" y="2449286"/>
              <a:ext cx="493622" cy="2142309"/>
            </a:xfrm>
            <a:prstGeom prst="roundRect">
              <a:avLst>
                <a:gd name="adj" fmla="val 50000"/>
              </a:avLst>
            </a:prstGeom>
            <a:solidFill>
              <a:srgbClr val="FBDA1F"/>
            </a:solidFill>
            <a:ln w="12700" cap="flat" cmpd="sng" algn="ctr">
              <a:noFill/>
              <a:prstDash val="solid"/>
              <a:miter lim="800000"/>
            </a:ln>
            <a:effectLst/>
          </p:spPr>
          <p:txBody>
            <a:bodyPr rtlCol="0" anchor="ctr"/>
            <a:lstStyle/>
            <a:p>
              <a:pPr marL="0" marR="0" lvl="0" indent="0" algn="ctr" defTabSz="914217" eaLnBrk="1" fontAlgn="auto" latinLnBrk="0" hangingPunct="1">
                <a:lnSpc>
                  <a:spcPct val="100000"/>
                </a:lnSpc>
                <a:spcBef>
                  <a:spcPts val="0"/>
                </a:spcBef>
                <a:spcAft>
                  <a:spcPts val="0"/>
                </a:spcAft>
                <a:buClrTx/>
                <a:buSzTx/>
                <a:buFontTx/>
                <a:buNone/>
                <a:tabLst/>
                <a:defRPr/>
              </a:pPr>
              <a:endParaRPr kumimoji="0" lang="es-SV" sz="1800" b="0" i="0" u="none" strike="noStrike" kern="0" cap="none" spc="0" normalizeH="0" baseline="0" noProof="0" dirty="0">
                <a:ln>
                  <a:noFill/>
                </a:ln>
                <a:solidFill>
                  <a:srgbClr val="FFFFFF"/>
                </a:solidFill>
                <a:effectLst/>
                <a:uLnTx/>
                <a:uFillTx/>
                <a:latin typeface="Lexend Deca ExtraLight" pitchFamily="2" charset="0"/>
                <a:ea typeface="+mn-ea"/>
                <a:cs typeface="+mn-cs"/>
              </a:endParaRPr>
            </a:p>
          </p:txBody>
        </p:sp>
        <p:sp>
          <p:nvSpPr>
            <p:cNvPr id="15" name="Rectángulo redondeado 12">
              <a:extLst>
                <a:ext uri="{FF2B5EF4-FFF2-40B4-BE49-F238E27FC236}">
                  <a16:creationId xmlns:a16="http://schemas.microsoft.com/office/drawing/2014/main" id="{ADD90AFA-2EFE-7F13-EA03-572DDDA9AB72}"/>
                </a:ext>
              </a:extLst>
            </p:cNvPr>
            <p:cNvSpPr/>
            <p:nvPr/>
          </p:nvSpPr>
          <p:spPr>
            <a:xfrm>
              <a:off x="10400802" y="2449286"/>
              <a:ext cx="493622" cy="2142309"/>
            </a:xfrm>
            <a:prstGeom prst="roundRect">
              <a:avLst>
                <a:gd name="adj" fmla="val 50000"/>
              </a:avLst>
            </a:prstGeom>
            <a:solidFill>
              <a:srgbClr val="262626"/>
            </a:solidFill>
            <a:ln w="12700" cap="flat" cmpd="sng" algn="ctr">
              <a:noFill/>
              <a:prstDash val="solid"/>
              <a:miter lim="800000"/>
            </a:ln>
            <a:effectLst/>
          </p:spPr>
          <p:txBody>
            <a:bodyPr rtlCol="0" anchor="ctr"/>
            <a:lstStyle/>
            <a:p>
              <a:pPr marL="0" marR="0" lvl="0" indent="0" algn="ctr" defTabSz="914217" eaLnBrk="1" fontAlgn="auto" latinLnBrk="0" hangingPunct="1">
                <a:lnSpc>
                  <a:spcPct val="100000"/>
                </a:lnSpc>
                <a:spcBef>
                  <a:spcPts val="0"/>
                </a:spcBef>
                <a:spcAft>
                  <a:spcPts val="0"/>
                </a:spcAft>
                <a:buClrTx/>
                <a:buSzTx/>
                <a:buFontTx/>
                <a:buNone/>
                <a:tabLst/>
                <a:defRPr/>
              </a:pPr>
              <a:endParaRPr kumimoji="0" lang="es-SV" sz="1800" b="0" i="0" u="none" strike="noStrike" kern="0" cap="none" spc="0" normalizeH="0" baseline="0" noProof="0" dirty="0">
                <a:ln>
                  <a:noFill/>
                </a:ln>
                <a:solidFill>
                  <a:srgbClr val="FFFFFF"/>
                </a:solidFill>
                <a:effectLst/>
                <a:uLnTx/>
                <a:uFillTx/>
                <a:latin typeface="Lexend Deca ExtraLight" pitchFamily="2" charset="0"/>
                <a:ea typeface="+mn-ea"/>
                <a:cs typeface="+mn-cs"/>
              </a:endParaRPr>
            </a:p>
          </p:txBody>
        </p:sp>
      </p:grpSp>
      <p:cxnSp>
        <p:nvCxnSpPr>
          <p:cNvPr id="16" name="Conector recto 14">
            <a:extLst>
              <a:ext uri="{FF2B5EF4-FFF2-40B4-BE49-F238E27FC236}">
                <a16:creationId xmlns:a16="http://schemas.microsoft.com/office/drawing/2014/main" id="{9D2DF1F8-145F-5C9A-98D8-302266E0F09D}"/>
              </a:ext>
            </a:extLst>
          </p:cNvPr>
          <p:cNvCxnSpPr>
            <a:cxnSpLocks/>
          </p:cNvCxnSpPr>
          <p:nvPr/>
        </p:nvCxnSpPr>
        <p:spPr>
          <a:xfrm>
            <a:off x="827724" y="3983177"/>
            <a:ext cx="0" cy="2165658"/>
          </a:xfrm>
          <a:prstGeom prst="line">
            <a:avLst/>
          </a:prstGeom>
          <a:noFill/>
          <a:ln w="38100" cap="flat" cmpd="sng" algn="ctr">
            <a:solidFill>
              <a:srgbClr val="262626"/>
            </a:solidFill>
            <a:prstDash val="solid"/>
            <a:miter lim="800000"/>
          </a:ln>
          <a:effectLst/>
        </p:spPr>
      </p:cxnSp>
      <p:cxnSp>
        <p:nvCxnSpPr>
          <p:cNvPr id="17" name="Conector recto 17">
            <a:extLst>
              <a:ext uri="{FF2B5EF4-FFF2-40B4-BE49-F238E27FC236}">
                <a16:creationId xmlns:a16="http://schemas.microsoft.com/office/drawing/2014/main" id="{CC8337CD-2021-C063-4DA9-BA7CE4B3614E}"/>
              </a:ext>
            </a:extLst>
          </p:cNvPr>
          <p:cNvCxnSpPr>
            <a:cxnSpLocks/>
          </p:cNvCxnSpPr>
          <p:nvPr/>
        </p:nvCxnSpPr>
        <p:spPr>
          <a:xfrm flipV="1">
            <a:off x="827724" y="6120260"/>
            <a:ext cx="8782367" cy="5209"/>
          </a:xfrm>
          <a:prstGeom prst="line">
            <a:avLst/>
          </a:prstGeom>
          <a:noFill/>
          <a:ln w="38100" cap="flat" cmpd="sng" algn="ctr">
            <a:solidFill>
              <a:srgbClr val="262626"/>
            </a:solidFill>
            <a:prstDash val="solid"/>
            <a:miter lim="800000"/>
          </a:ln>
          <a:effectLst/>
        </p:spPr>
      </p:cxnSp>
      <p:sp>
        <p:nvSpPr>
          <p:cNvPr id="18" name="Graphic 13">
            <a:extLst>
              <a:ext uri="{FF2B5EF4-FFF2-40B4-BE49-F238E27FC236}">
                <a16:creationId xmlns:a16="http://schemas.microsoft.com/office/drawing/2014/main" id="{782ACE2A-0E03-C496-3B46-859E34C42FCF}"/>
              </a:ext>
            </a:extLst>
          </p:cNvPr>
          <p:cNvSpPr/>
          <p:nvPr/>
        </p:nvSpPr>
        <p:spPr>
          <a:xfrm rot="19236102">
            <a:off x="888864" y="3007762"/>
            <a:ext cx="394623" cy="333947"/>
          </a:xfrm>
          <a:custGeom>
            <a:avLst/>
            <a:gdLst>
              <a:gd name="connsiteX0" fmla="*/ 3735810 w 3767212"/>
              <a:gd name="connsiteY0" fmla="*/ 1483929 h 2671671"/>
              <a:gd name="connsiteX1" fmla="*/ 3680356 w 3767212"/>
              <a:gd name="connsiteY1" fmla="*/ 1234318 h 2671671"/>
              <a:gd name="connsiteX2" fmla="*/ 3666493 w 3767212"/>
              <a:gd name="connsiteY2" fmla="*/ 1197916 h 2671671"/>
              <a:gd name="connsiteX3" fmla="*/ 2508900 w 3767212"/>
              <a:gd name="connsiteY3" fmla="*/ 105868 h 2671671"/>
              <a:gd name="connsiteX4" fmla="*/ 788107 w 3767212"/>
              <a:gd name="connsiteY4" fmla="*/ 343345 h 2671671"/>
              <a:gd name="connsiteX5" fmla="*/ 6559 w 3767212"/>
              <a:gd name="connsiteY5" fmla="*/ 1619135 h 2671671"/>
              <a:gd name="connsiteX6" fmla="*/ 179851 w 3767212"/>
              <a:gd name="connsiteY6" fmla="*/ 2343700 h 2671671"/>
              <a:gd name="connsiteX7" fmla="*/ 1299320 w 3767212"/>
              <a:gd name="connsiteY7" fmla="*/ 2650514 h 2671671"/>
              <a:gd name="connsiteX8" fmla="*/ 2500236 w 3767212"/>
              <a:gd name="connsiteY8" fmla="*/ 2517041 h 2671671"/>
              <a:gd name="connsiteX9" fmla="*/ 2500236 w 3767212"/>
              <a:gd name="connsiteY9" fmla="*/ 2522242 h 2671671"/>
              <a:gd name="connsiteX10" fmla="*/ 3767003 w 3767212"/>
              <a:gd name="connsiteY10" fmla="*/ 1816744 h 2671671"/>
              <a:gd name="connsiteX11" fmla="*/ 3735810 w 3767212"/>
              <a:gd name="connsiteY11" fmla="*/ 1483929 h 267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67212" h="2671671">
                <a:moveTo>
                  <a:pt x="3735810" y="1483929"/>
                </a:moveTo>
                <a:cubicBezTo>
                  <a:pt x="3727146" y="1398992"/>
                  <a:pt x="3709816" y="1315788"/>
                  <a:pt x="3680356" y="1234318"/>
                </a:cubicBezTo>
                <a:cubicBezTo>
                  <a:pt x="3676891" y="1222184"/>
                  <a:pt x="3671692" y="1210050"/>
                  <a:pt x="3666493" y="1197916"/>
                </a:cubicBezTo>
                <a:cubicBezTo>
                  <a:pt x="3439480" y="499352"/>
                  <a:pt x="2867615" y="185605"/>
                  <a:pt x="2508900" y="105868"/>
                </a:cubicBezTo>
                <a:cubicBezTo>
                  <a:pt x="1628575" y="-178411"/>
                  <a:pt x="1006455" y="182138"/>
                  <a:pt x="788107" y="343345"/>
                </a:cubicBezTo>
                <a:cubicBezTo>
                  <a:pt x="360075" y="629358"/>
                  <a:pt x="53347" y="1104312"/>
                  <a:pt x="6559" y="1619135"/>
                </a:cubicBezTo>
                <a:cubicBezTo>
                  <a:pt x="-17702" y="1872213"/>
                  <a:pt x="22155" y="2144358"/>
                  <a:pt x="179851" y="2343700"/>
                </a:cubicBezTo>
                <a:cubicBezTo>
                  <a:pt x="431125" y="2662648"/>
                  <a:pt x="897281" y="2707716"/>
                  <a:pt x="1299320" y="2650514"/>
                </a:cubicBezTo>
                <a:cubicBezTo>
                  <a:pt x="1699625" y="2593311"/>
                  <a:pt x="2099930" y="2459839"/>
                  <a:pt x="2500236" y="2517041"/>
                </a:cubicBezTo>
                <a:lnTo>
                  <a:pt x="2500236" y="2522242"/>
                </a:lnTo>
                <a:cubicBezTo>
                  <a:pt x="2500236" y="2522242"/>
                  <a:pt x="3786065" y="2965995"/>
                  <a:pt x="3767003" y="1816744"/>
                </a:cubicBezTo>
                <a:cubicBezTo>
                  <a:pt x="3763537" y="1698872"/>
                  <a:pt x="3753139" y="1587934"/>
                  <a:pt x="3735810" y="1483929"/>
                </a:cubicBezTo>
                <a:close/>
              </a:path>
            </a:pathLst>
          </a:custGeom>
          <a:solidFill>
            <a:schemeClr val="accent3"/>
          </a:solidFill>
          <a:ln w="17294" cap="flat">
            <a:noFill/>
            <a:prstDash val="solid"/>
            <a:miter/>
          </a:ln>
        </p:spPr>
        <p:txBody>
          <a:bodyPr rtlCol="0" anchor="ctr"/>
          <a:lstStyle/>
          <a:p>
            <a:endParaRPr lang="en-US" sz="900">
              <a:latin typeface="Didact Gothic" panose="00000500000000000000" pitchFamily="2" charset="0"/>
            </a:endParaRPr>
          </a:p>
        </p:txBody>
      </p:sp>
      <p:sp>
        <p:nvSpPr>
          <p:cNvPr id="19" name="Graphic 13">
            <a:extLst>
              <a:ext uri="{FF2B5EF4-FFF2-40B4-BE49-F238E27FC236}">
                <a16:creationId xmlns:a16="http://schemas.microsoft.com/office/drawing/2014/main" id="{D5B79642-FE44-FBAE-8291-1238990BE97D}"/>
              </a:ext>
            </a:extLst>
          </p:cNvPr>
          <p:cNvSpPr/>
          <p:nvPr/>
        </p:nvSpPr>
        <p:spPr>
          <a:xfrm rot="19236102">
            <a:off x="884425" y="3774308"/>
            <a:ext cx="394623" cy="333947"/>
          </a:xfrm>
          <a:custGeom>
            <a:avLst/>
            <a:gdLst>
              <a:gd name="connsiteX0" fmla="*/ 3735810 w 3767212"/>
              <a:gd name="connsiteY0" fmla="*/ 1483929 h 2671671"/>
              <a:gd name="connsiteX1" fmla="*/ 3680356 w 3767212"/>
              <a:gd name="connsiteY1" fmla="*/ 1234318 h 2671671"/>
              <a:gd name="connsiteX2" fmla="*/ 3666493 w 3767212"/>
              <a:gd name="connsiteY2" fmla="*/ 1197916 h 2671671"/>
              <a:gd name="connsiteX3" fmla="*/ 2508900 w 3767212"/>
              <a:gd name="connsiteY3" fmla="*/ 105868 h 2671671"/>
              <a:gd name="connsiteX4" fmla="*/ 788107 w 3767212"/>
              <a:gd name="connsiteY4" fmla="*/ 343345 h 2671671"/>
              <a:gd name="connsiteX5" fmla="*/ 6559 w 3767212"/>
              <a:gd name="connsiteY5" fmla="*/ 1619135 h 2671671"/>
              <a:gd name="connsiteX6" fmla="*/ 179851 w 3767212"/>
              <a:gd name="connsiteY6" fmla="*/ 2343700 h 2671671"/>
              <a:gd name="connsiteX7" fmla="*/ 1299320 w 3767212"/>
              <a:gd name="connsiteY7" fmla="*/ 2650514 h 2671671"/>
              <a:gd name="connsiteX8" fmla="*/ 2500236 w 3767212"/>
              <a:gd name="connsiteY8" fmla="*/ 2517041 h 2671671"/>
              <a:gd name="connsiteX9" fmla="*/ 2500236 w 3767212"/>
              <a:gd name="connsiteY9" fmla="*/ 2522242 h 2671671"/>
              <a:gd name="connsiteX10" fmla="*/ 3767003 w 3767212"/>
              <a:gd name="connsiteY10" fmla="*/ 1816744 h 2671671"/>
              <a:gd name="connsiteX11" fmla="*/ 3735810 w 3767212"/>
              <a:gd name="connsiteY11" fmla="*/ 1483929 h 267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67212" h="2671671">
                <a:moveTo>
                  <a:pt x="3735810" y="1483929"/>
                </a:moveTo>
                <a:cubicBezTo>
                  <a:pt x="3727146" y="1398992"/>
                  <a:pt x="3709816" y="1315788"/>
                  <a:pt x="3680356" y="1234318"/>
                </a:cubicBezTo>
                <a:cubicBezTo>
                  <a:pt x="3676891" y="1222184"/>
                  <a:pt x="3671692" y="1210050"/>
                  <a:pt x="3666493" y="1197916"/>
                </a:cubicBezTo>
                <a:cubicBezTo>
                  <a:pt x="3439480" y="499352"/>
                  <a:pt x="2867615" y="185605"/>
                  <a:pt x="2508900" y="105868"/>
                </a:cubicBezTo>
                <a:cubicBezTo>
                  <a:pt x="1628575" y="-178411"/>
                  <a:pt x="1006455" y="182138"/>
                  <a:pt x="788107" y="343345"/>
                </a:cubicBezTo>
                <a:cubicBezTo>
                  <a:pt x="360075" y="629358"/>
                  <a:pt x="53347" y="1104312"/>
                  <a:pt x="6559" y="1619135"/>
                </a:cubicBezTo>
                <a:cubicBezTo>
                  <a:pt x="-17702" y="1872213"/>
                  <a:pt x="22155" y="2144358"/>
                  <a:pt x="179851" y="2343700"/>
                </a:cubicBezTo>
                <a:cubicBezTo>
                  <a:pt x="431125" y="2662648"/>
                  <a:pt x="897281" y="2707716"/>
                  <a:pt x="1299320" y="2650514"/>
                </a:cubicBezTo>
                <a:cubicBezTo>
                  <a:pt x="1699625" y="2593311"/>
                  <a:pt x="2099930" y="2459839"/>
                  <a:pt x="2500236" y="2517041"/>
                </a:cubicBezTo>
                <a:lnTo>
                  <a:pt x="2500236" y="2522242"/>
                </a:lnTo>
                <a:cubicBezTo>
                  <a:pt x="2500236" y="2522242"/>
                  <a:pt x="3786065" y="2965995"/>
                  <a:pt x="3767003" y="1816744"/>
                </a:cubicBezTo>
                <a:cubicBezTo>
                  <a:pt x="3763537" y="1698872"/>
                  <a:pt x="3753139" y="1587934"/>
                  <a:pt x="3735810" y="1483929"/>
                </a:cubicBezTo>
                <a:close/>
              </a:path>
            </a:pathLst>
          </a:custGeom>
          <a:solidFill>
            <a:schemeClr val="accent3"/>
          </a:solidFill>
          <a:ln w="17294" cap="flat">
            <a:noFill/>
            <a:prstDash val="solid"/>
            <a:miter/>
          </a:ln>
        </p:spPr>
        <p:txBody>
          <a:bodyPr rtlCol="0" anchor="ctr"/>
          <a:lstStyle/>
          <a:p>
            <a:endParaRPr lang="en-US" sz="900">
              <a:latin typeface="Didact Gothic" panose="00000500000000000000" pitchFamily="2" charset="0"/>
            </a:endParaRPr>
          </a:p>
        </p:txBody>
      </p:sp>
      <p:sp>
        <p:nvSpPr>
          <p:cNvPr id="20" name="Graphic 13">
            <a:extLst>
              <a:ext uri="{FF2B5EF4-FFF2-40B4-BE49-F238E27FC236}">
                <a16:creationId xmlns:a16="http://schemas.microsoft.com/office/drawing/2014/main" id="{01C74DCC-F8C7-3BEA-541E-9CF9AB1843DC}"/>
              </a:ext>
            </a:extLst>
          </p:cNvPr>
          <p:cNvSpPr/>
          <p:nvPr/>
        </p:nvSpPr>
        <p:spPr>
          <a:xfrm rot="19236102">
            <a:off x="888863" y="4356214"/>
            <a:ext cx="394623" cy="333947"/>
          </a:xfrm>
          <a:custGeom>
            <a:avLst/>
            <a:gdLst>
              <a:gd name="connsiteX0" fmla="*/ 3735810 w 3767212"/>
              <a:gd name="connsiteY0" fmla="*/ 1483929 h 2671671"/>
              <a:gd name="connsiteX1" fmla="*/ 3680356 w 3767212"/>
              <a:gd name="connsiteY1" fmla="*/ 1234318 h 2671671"/>
              <a:gd name="connsiteX2" fmla="*/ 3666493 w 3767212"/>
              <a:gd name="connsiteY2" fmla="*/ 1197916 h 2671671"/>
              <a:gd name="connsiteX3" fmla="*/ 2508900 w 3767212"/>
              <a:gd name="connsiteY3" fmla="*/ 105868 h 2671671"/>
              <a:gd name="connsiteX4" fmla="*/ 788107 w 3767212"/>
              <a:gd name="connsiteY4" fmla="*/ 343345 h 2671671"/>
              <a:gd name="connsiteX5" fmla="*/ 6559 w 3767212"/>
              <a:gd name="connsiteY5" fmla="*/ 1619135 h 2671671"/>
              <a:gd name="connsiteX6" fmla="*/ 179851 w 3767212"/>
              <a:gd name="connsiteY6" fmla="*/ 2343700 h 2671671"/>
              <a:gd name="connsiteX7" fmla="*/ 1299320 w 3767212"/>
              <a:gd name="connsiteY7" fmla="*/ 2650514 h 2671671"/>
              <a:gd name="connsiteX8" fmla="*/ 2500236 w 3767212"/>
              <a:gd name="connsiteY8" fmla="*/ 2517041 h 2671671"/>
              <a:gd name="connsiteX9" fmla="*/ 2500236 w 3767212"/>
              <a:gd name="connsiteY9" fmla="*/ 2522242 h 2671671"/>
              <a:gd name="connsiteX10" fmla="*/ 3767003 w 3767212"/>
              <a:gd name="connsiteY10" fmla="*/ 1816744 h 2671671"/>
              <a:gd name="connsiteX11" fmla="*/ 3735810 w 3767212"/>
              <a:gd name="connsiteY11" fmla="*/ 1483929 h 267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67212" h="2671671">
                <a:moveTo>
                  <a:pt x="3735810" y="1483929"/>
                </a:moveTo>
                <a:cubicBezTo>
                  <a:pt x="3727146" y="1398992"/>
                  <a:pt x="3709816" y="1315788"/>
                  <a:pt x="3680356" y="1234318"/>
                </a:cubicBezTo>
                <a:cubicBezTo>
                  <a:pt x="3676891" y="1222184"/>
                  <a:pt x="3671692" y="1210050"/>
                  <a:pt x="3666493" y="1197916"/>
                </a:cubicBezTo>
                <a:cubicBezTo>
                  <a:pt x="3439480" y="499352"/>
                  <a:pt x="2867615" y="185605"/>
                  <a:pt x="2508900" y="105868"/>
                </a:cubicBezTo>
                <a:cubicBezTo>
                  <a:pt x="1628575" y="-178411"/>
                  <a:pt x="1006455" y="182138"/>
                  <a:pt x="788107" y="343345"/>
                </a:cubicBezTo>
                <a:cubicBezTo>
                  <a:pt x="360075" y="629358"/>
                  <a:pt x="53347" y="1104312"/>
                  <a:pt x="6559" y="1619135"/>
                </a:cubicBezTo>
                <a:cubicBezTo>
                  <a:pt x="-17702" y="1872213"/>
                  <a:pt x="22155" y="2144358"/>
                  <a:pt x="179851" y="2343700"/>
                </a:cubicBezTo>
                <a:cubicBezTo>
                  <a:pt x="431125" y="2662648"/>
                  <a:pt x="897281" y="2707716"/>
                  <a:pt x="1299320" y="2650514"/>
                </a:cubicBezTo>
                <a:cubicBezTo>
                  <a:pt x="1699625" y="2593311"/>
                  <a:pt x="2099930" y="2459839"/>
                  <a:pt x="2500236" y="2517041"/>
                </a:cubicBezTo>
                <a:lnTo>
                  <a:pt x="2500236" y="2522242"/>
                </a:lnTo>
                <a:cubicBezTo>
                  <a:pt x="2500236" y="2522242"/>
                  <a:pt x="3786065" y="2965995"/>
                  <a:pt x="3767003" y="1816744"/>
                </a:cubicBezTo>
                <a:cubicBezTo>
                  <a:pt x="3763537" y="1698872"/>
                  <a:pt x="3753139" y="1587934"/>
                  <a:pt x="3735810" y="1483929"/>
                </a:cubicBezTo>
                <a:close/>
              </a:path>
            </a:pathLst>
          </a:custGeom>
          <a:solidFill>
            <a:schemeClr val="accent3"/>
          </a:solidFill>
          <a:ln w="17294" cap="flat">
            <a:noFill/>
            <a:prstDash val="solid"/>
            <a:miter/>
          </a:ln>
        </p:spPr>
        <p:txBody>
          <a:bodyPr rtlCol="0" anchor="ctr"/>
          <a:lstStyle/>
          <a:p>
            <a:endParaRPr lang="en-US" sz="900">
              <a:latin typeface="Didact Gothic" panose="00000500000000000000" pitchFamily="2" charset="0"/>
            </a:endParaRPr>
          </a:p>
        </p:txBody>
      </p:sp>
      <p:sp>
        <p:nvSpPr>
          <p:cNvPr id="21" name="Graphic 13">
            <a:extLst>
              <a:ext uri="{FF2B5EF4-FFF2-40B4-BE49-F238E27FC236}">
                <a16:creationId xmlns:a16="http://schemas.microsoft.com/office/drawing/2014/main" id="{C39CA5F6-3EB3-91D5-7627-020DF59F6F6F}"/>
              </a:ext>
            </a:extLst>
          </p:cNvPr>
          <p:cNvSpPr/>
          <p:nvPr/>
        </p:nvSpPr>
        <p:spPr>
          <a:xfrm rot="19236102">
            <a:off x="888863" y="4867740"/>
            <a:ext cx="394623" cy="333947"/>
          </a:xfrm>
          <a:custGeom>
            <a:avLst/>
            <a:gdLst>
              <a:gd name="connsiteX0" fmla="*/ 3735810 w 3767212"/>
              <a:gd name="connsiteY0" fmla="*/ 1483929 h 2671671"/>
              <a:gd name="connsiteX1" fmla="*/ 3680356 w 3767212"/>
              <a:gd name="connsiteY1" fmla="*/ 1234318 h 2671671"/>
              <a:gd name="connsiteX2" fmla="*/ 3666493 w 3767212"/>
              <a:gd name="connsiteY2" fmla="*/ 1197916 h 2671671"/>
              <a:gd name="connsiteX3" fmla="*/ 2508900 w 3767212"/>
              <a:gd name="connsiteY3" fmla="*/ 105868 h 2671671"/>
              <a:gd name="connsiteX4" fmla="*/ 788107 w 3767212"/>
              <a:gd name="connsiteY4" fmla="*/ 343345 h 2671671"/>
              <a:gd name="connsiteX5" fmla="*/ 6559 w 3767212"/>
              <a:gd name="connsiteY5" fmla="*/ 1619135 h 2671671"/>
              <a:gd name="connsiteX6" fmla="*/ 179851 w 3767212"/>
              <a:gd name="connsiteY6" fmla="*/ 2343700 h 2671671"/>
              <a:gd name="connsiteX7" fmla="*/ 1299320 w 3767212"/>
              <a:gd name="connsiteY7" fmla="*/ 2650514 h 2671671"/>
              <a:gd name="connsiteX8" fmla="*/ 2500236 w 3767212"/>
              <a:gd name="connsiteY8" fmla="*/ 2517041 h 2671671"/>
              <a:gd name="connsiteX9" fmla="*/ 2500236 w 3767212"/>
              <a:gd name="connsiteY9" fmla="*/ 2522242 h 2671671"/>
              <a:gd name="connsiteX10" fmla="*/ 3767003 w 3767212"/>
              <a:gd name="connsiteY10" fmla="*/ 1816744 h 2671671"/>
              <a:gd name="connsiteX11" fmla="*/ 3735810 w 3767212"/>
              <a:gd name="connsiteY11" fmla="*/ 1483929 h 267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67212" h="2671671">
                <a:moveTo>
                  <a:pt x="3735810" y="1483929"/>
                </a:moveTo>
                <a:cubicBezTo>
                  <a:pt x="3727146" y="1398992"/>
                  <a:pt x="3709816" y="1315788"/>
                  <a:pt x="3680356" y="1234318"/>
                </a:cubicBezTo>
                <a:cubicBezTo>
                  <a:pt x="3676891" y="1222184"/>
                  <a:pt x="3671692" y="1210050"/>
                  <a:pt x="3666493" y="1197916"/>
                </a:cubicBezTo>
                <a:cubicBezTo>
                  <a:pt x="3439480" y="499352"/>
                  <a:pt x="2867615" y="185605"/>
                  <a:pt x="2508900" y="105868"/>
                </a:cubicBezTo>
                <a:cubicBezTo>
                  <a:pt x="1628575" y="-178411"/>
                  <a:pt x="1006455" y="182138"/>
                  <a:pt x="788107" y="343345"/>
                </a:cubicBezTo>
                <a:cubicBezTo>
                  <a:pt x="360075" y="629358"/>
                  <a:pt x="53347" y="1104312"/>
                  <a:pt x="6559" y="1619135"/>
                </a:cubicBezTo>
                <a:cubicBezTo>
                  <a:pt x="-17702" y="1872213"/>
                  <a:pt x="22155" y="2144358"/>
                  <a:pt x="179851" y="2343700"/>
                </a:cubicBezTo>
                <a:cubicBezTo>
                  <a:pt x="431125" y="2662648"/>
                  <a:pt x="897281" y="2707716"/>
                  <a:pt x="1299320" y="2650514"/>
                </a:cubicBezTo>
                <a:cubicBezTo>
                  <a:pt x="1699625" y="2593311"/>
                  <a:pt x="2099930" y="2459839"/>
                  <a:pt x="2500236" y="2517041"/>
                </a:cubicBezTo>
                <a:lnTo>
                  <a:pt x="2500236" y="2522242"/>
                </a:lnTo>
                <a:cubicBezTo>
                  <a:pt x="2500236" y="2522242"/>
                  <a:pt x="3786065" y="2965995"/>
                  <a:pt x="3767003" y="1816744"/>
                </a:cubicBezTo>
                <a:cubicBezTo>
                  <a:pt x="3763537" y="1698872"/>
                  <a:pt x="3753139" y="1587934"/>
                  <a:pt x="3735810" y="1483929"/>
                </a:cubicBezTo>
                <a:close/>
              </a:path>
            </a:pathLst>
          </a:custGeom>
          <a:solidFill>
            <a:schemeClr val="accent3"/>
          </a:solidFill>
          <a:ln w="17294" cap="flat">
            <a:noFill/>
            <a:prstDash val="solid"/>
            <a:miter/>
          </a:ln>
        </p:spPr>
        <p:txBody>
          <a:bodyPr rtlCol="0" anchor="ctr"/>
          <a:lstStyle/>
          <a:p>
            <a:endParaRPr lang="en-US" sz="900">
              <a:latin typeface="Didact Gothic" panose="00000500000000000000" pitchFamily="2" charset="0"/>
            </a:endParaRPr>
          </a:p>
        </p:txBody>
      </p:sp>
      <p:sp>
        <p:nvSpPr>
          <p:cNvPr id="22" name="Graphic 13">
            <a:extLst>
              <a:ext uri="{FF2B5EF4-FFF2-40B4-BE49-F238E27FC236}">
                <a16:creationId xmlns:a16="http://schemas.microsoft.com/office/drawing/2014/main" id="{AC9135B7-08E5-292F-A580-1B740DE7DFE5}"/>
              </a:ext>
            </a:extLst>
          </p:cNvPr>
          <p:cNvSpPr/>
          <p:nvPr/>
        </p:nvSpPr>
        <p:spPr>
          <a:xfrm rot="19236102">
            <a:off x="888863" y="5625645"/>
            <a:ext cx="394623" cy="333947"/>
          </a:xfrm>
          <a:custGeom>
            <a:avLst/>
            <a:gdLst>
              <a:gd name="connsiteX0" fmla="*/ 3735810 w 3767212"/>
              <a:gd name="connsiteY0" fmla="*/ 1483929 h 2671671"/>
              <a:gd name="connsiteX1" fmla="*/ 3680356 w 3767212"/>
              <a:gd name="connsiteY1" fmla="*/ 1234318 h 2671671"/>
              <a:gd name="connsiteX2" fmla="*/ 3666493 w 3767212"/>
              <a:gd name="connsiteY2" fmla="*/ 1197916 h 2671671"/>
              <a:gd name="connsiteX3" fmla="*/ 2508900 w 3767212"/>
              <a:gd name="connsiteY3" fmla="*/ 105868 h 2671671"/>
              <a:gd name="connsiteX4" fmla="*/ 788107 w 3767212"/>
              <a:gd name="connsiteY4" fmla="*/ 343345 h 2671671"/>
              <a:gd name="connsiteX5" fmla="*/ 6559 w 3767212"/>
              <a:gd name="connsiteY5" fmla="*/ 1619135 h 2671671"/>
              <a:gd name="connsiteX6" fmla="*/ 179851 w 3767212"/>
              <a:gd name="connsiteY6" fmla="*/ 2343700 h 2671671"/>
              <a:gd name="connsiteX7" fmla="*/ 1299320 w 3767212"/>
              <a:gd name="connsiteY7" fmla="*/ 2650514 h 2671671"/>
              <a:gd name="connsiteX8" fmla="*/ 2500236 w 3767212"/>
              <a:gd name="connsiteY8" fmla="*/ 2517041 h 2671671"/>
              <a:gd name="connsiteX9" fmla="*/ 2500236 w 3767212"/>
              <a:gd name="connsiteY9" fmla="*/ 2522242 h 2671671"/>
              <a:gd name="connsiteX10" fmla="*/ 3767003 w 3767212"/>
              <a:gd name="connsiteY10" fmla="*/ 1816744 h 2671671"/>
              <a:gd name="connsiteX11" fmla="*/ 3735810 w 3767212"/>
              <a:gd name="connsiteY11" fmla="*/ 1483929 h 267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67212" h="2671671">
                <a:moveTo>
                  <a:pt x="3735810" y="1483929"/>
                </a:moveTo>
                <a:cubicBezTo>
                  <a:pt x="3727146" y="1398992"/>
                  <a:pt x="3709816" y="1315788"/>
                  <a:pt x="3680356" y="1234318"/>
                </a:cubicBezTo>
                <a:cubicBezTo>
                  <a:pt x="3676891" y="1222184"/>
                  <a:pt x="3671692" y="1210050"/>
                  <a:pt x="3666493" y="1197916"/>
                </a:cubicBezTo>
                <a:cubicBezTo>
                  <a:pt x="3439480" y="499352"/>
                  <a:pt x="2867615" y="185605"/>
                  <a:pt x="2508900" y="105868"/>
                </a:cubicBezTo>
                <a:cubicBezTo>
                  <a:pt x="1628575" y="-178411"/>
                  <a:pt x="1006455" y="182138"/>
                  <a:pt x="788107" y="343345"/>
                </a:cubicBezTo>
                <a:cubicBezTo>
                  <a:pt x="360075" y="629358"/>
                  <a:pt x="53347" y="1104312"/>
                  <a:pt x="6559" y="1619135"/>
                </a:cubicBezTo>
                <a:cubicBezTo>
                  <a:pt x="-17702" y="1872213"/>
                  <a:pt x="22155" y="2144358"/>
                  <a:pt x="179851" y="2343700"/>
                </a:cubicBezTo>
                <a:cubicBezTo>
                  <a:pt x="431125" y="2662648"/>
                  <a:pt x="897281" y="2707716"/>
                  <a:pt x="1299320" y="2650514"/>
                </a:cubicBezTo>
                <a:cubicBezTo>
                  <a:pt x="1699625" y="2593311"/>
                  <a:pt x="2099930" y="2459839"/>
                  <a:pt x="2500236" y="2517041"/>
                </a:cubicBezTo>
                <a:lnTo>
                  <a:pt x="2500236" y="2522242"/>
                </a:lnTo>
                <a:cubicBezTo>
                  <a:pt x="2500236" y="2522242"/>
                  <a:pt x="3786065" y="2965995"/>
                  <a:pt x="3767003" y="1816744"/>
                </a:cubicBezTo>
                <a:cubicBezTo>
                  <a:pt x="3763537" y="1698872"/>
                  <a:pt x="3753139" y="1587934"/>
                  <a:pt x="3735810" y="1483929"/>
                </a:cubicBezTo>
                <a:close/>
              </a:path>
            </a:pathLst>
          </a:custGeom>
          <a:solidFill>
            <a:schemeClr val="accent3"/>
          </a:solidFill>
          <a:ln w="17294" cap="flat">
            <a:noFill/>
            <a:prstDash val="solid"/>
            <a:miter/>
          </a:ln>
        </p:spPr>
        <p:txBody>
          <a:bodyPr rtlCol="0" anchor="ctr"/>
          <a:lstStyle/>
          <a:p>
            <a:endParaRPr lang="en-US" sz="900">
              <a:latin typeface="Didact Gothic" panose="00000500000000000000" pitchFamily="2" charset="0"/>
            </a:endParaRPr>
          </a:p>
        </p:txBody>
      </p:sp>
      <p:pic>
        <p:nvPicPr>
          <p:cNvPr id="3" name="Picture 2" descr="A black background with blue text&#10;&#10;Description automatically generated">
            <a:extLst>
              <a:ext uri="{FF2B5EF4-FFF2-40B4-BE49-F238E27FC236}">
                <a16:creationId xmlns:a16="http://schemas.microsoft.com/office/drawing/2014/main" id="{D2C1CFEE-058D-11CD-F59D-8B0A8E705476}"/>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85923221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329560EF-D945-336C-F7B0-2761C5FD6B00}"/>
              </a:ext>
            </a:extLst>
          </p:cNvPr>
          <p:cNvGrpSpPr/>
          <p:nvPr/>
        </p:nvGrpSpPr>
        <p:grpSpPr>
          <a:xfrm rot="21427822">
            <a:off x="-443305" y="4113811"/>
            <a:ext cx="3404911" cy="4266245"/>
            <a:chOff x="8785295" y="2590340"/>
            <a:chExt cx="6809822" cy="8532490"/>
          </a:xfrm>
          <a:solidFill>
            <a:schemeClr val="accent2"/>
          </a:solidFill>
        </p:grpSpPr>
        <p:sp>
          <p:nvSpPr>
            <p:cNvPr id="25" name="Freeform 24">
              <a:extLst>
                <a:ext uri="{FF2B5EF4-FFF2-40B4-BE49-F238E27FC236}">
                  <a16:creationId xmlns:a16="http://schemas.microsoft.com/office/drawing/2014/main" id="{06B2CCD2-E3C6-B85E-4807-0342BE09DA5F}"/>
                </a:ext>
              </a:extLst>
            </p:cNvPr>
            <p:cNvSpPr/>
            <p:nvPr/>
          </p:nvSpPr>
          <p:spPr>
            <a:xfrm>
              <a:off x="8785295" y="2590340"/>
              <a:ext cx="6809822" cy="8532490"/>
            </a:xfrm>
            <a:custGeom>
              <a:avLst/>
              <a:gdLst>
                <a:gd name="connsiteX0" fmla="*/ 6791897 w 6809822"/>
                <a:gd name="connsiteY0" fmla="*/ 6364915 h 8532490"/>
                <a:gd name="connsiteX1" fmla="*/ 6658609 w 6809822"/>
                <a:gd name="connsiteY1" fmla="*/ 5778639 h 8532490"/>
                <a:gd name="connsiteX2" fmla="*/ 6468198 w 6809822"/>
                <a:gd name="connsiteY2" fmla="*/ 5273615 h 8532490"/>
                <a:gd name="connsiteX3" fmla="*/ 5787287 w 6809822"/>
                <a:gd name="connsiteY3" fmla="*/ 4530542 h 8532490"/>
                <a:gd name="connsiteX4" fmla="*/ 4523243 w 6809822"/>
                <a:gd name="connsiteY4" fmla="*/ 4399053 h 8532490"/>
                <a:gd name="connsiteX5" fmla="*/ 3328508 w 6809822"/>
                <a:gd name="connsiteY5" fmla="*/ 4116191 h 8532490"/>
                <a:gd name="connsiteX6" fmla="*/ 2238975 w 6809822"/>
                <a:gd name="connsiteY6" fmla="*/ 2182964 h 8532490"/>
                <a:gd name="connsiteX7" fmla="*/ 1815976 w 6809822"/>
                <a:gd name="connsiteY7" fmla="*/ 841912 h 8532490"/>
                <a:gd name="connsiteX8" fmla="*/ 1139160 w 6809822"/>
                <a:gd name="connsiteY8" fmla="*/ 3980 h 8532490"/>
                <a:gd name="connsiteX9" fmla="*/ 277644 w 6809822"/>
                <a:gd name="connsiteY9" fmla="*/ 502153 h 8532490"/>
                <a:gd name="connsiteX10" fmla="*/ 8498 w 6809822"/>
                <a:gd name="connsiteY10" fmla="*/ 1566717 h 8532490"/>
                <a:gd name="connsiteX11" fmla="*/ 596 w 6809822"/>
                <a:gd name="connsiteY11" fmla="*/ 2177445 h 8532490"/>
                <a:gd name="connsiteX12" fmla="*/ 2881 w 6809822"/>
                <a:gd name="connsiteY12" fmla="*/ 2931460 h 8532490"/>
                <a:gd name="connsiteX13" fmla="*/ 7356 w 6809822"/>
                <a:gd name="connsiteY13" fmla="*/ 4431022 h 8532490"/>
                <a:gd name="connsiteX14" fmla="*/ 9450 w 6809822"/>
                <a:gd name="connsiteY14" fmla="*/ 5159824 h 8532490"/>
                <a:gd name="connsiteX15" fmla="*/ 127791 w 6809822"/>
                <a:gd name="connsiteY15" fmla="*/ 6292035 h 8532490"/>
                <a:gd name="connsiteX16" fmla="*/ 506328 w 6809822"/>
                <a:gd name="connsiteY16" fmla="*/ 7588465 h 8532490"/>
                <a:gd name="connsiteX17" fmla="*/ 1312624 w 6809822"/>
                <a:gd name="connsiteY17" fmla="*/ 8395950 h 8532490"/>
                <a:gd name="connsiteX18" fmla="*/ 2620749 w 6809822"/>
                <a:gd name="connsiteY18" fmla="*/ 8502130 h 8532490"/>
                <a:gd name="connsiteX19" fmla="*/ 5269845 w 6809822"/>
                <a:gd name="connsiteY19" fmla="*/ 7984548 h 8532490"/>
                <a:gd name="connsiteX20" fmla="*/ 5888015 w 6809822"/>
                <a:gd name="connsiteY20" fmla="*/ 7728611 h 8532490"/>
                <a:gd name="connsiteX21" fmla="*/ 6405933 w 6809822"/>
                <a:gd name="connsiteY21" fmla="*/ 7427005 h 8532490"/>
                <a:gd name="connsiteX22" fmla="*/ 6749911 w 6809822"/>
                <a:gd name="connsiteY22" fmla="*/ 6978497 h 8532490"/>
                <a:gd name="connsiteX23" fmla="*/ 6791897 w 6809822"/>
                <a:gd name="connsiteY23" fmla="*/ 6364915 h 8532490"/>
                <a:gd name="connsiteX24" fmla="*/ 6734012 w 6809822"/>
                <a:gd name="connsiteY24" fmla="*/ 6936444 h 8532490"/>
                <a:gd name="connsiteX25" fmla="*/ 5859929 w 6809822"/>
                <a:gd name="connsiteY25" fmla="*/ 7709773 h 8532490"/>
                <a:gd name="connsiteX26" fmla="*/ 3302326 w 6809822"/>
                <a:gd name="connsiteY26" fmla="*/ 8404323 h 8532490"/>
                <a:gd name="connsiteX27" fmla="*/ 2635887 w 6809822"/>
                <a:gd name="connsiteY27" fmla="*/ 8471970 h 8532490"/>
                <a:gd name="connsiteX28" fmla="*/ 1975636 w 6809822"/>
                <a:gd name="connsiteY28" fmla="*/ 8501369 h 8532490"/>
                <a:gd name="connsiteX29" fmla="*/ 1315195 w 6809822"/>
                <a:gd name="connsiteY29" fmla="*/ 8365504 h 8532490"/>
                <a:gd name="connsiteX30" fmla="*/ 858208 w 6809822"/>
                <a:gd name="connsiteY30" fmla="*/ 8033642 h 8532490"/>
                <a:gd name="connsiteX31" fmla="*/ 286118 w 6809822"/>
                <a:gd name="connsiteY31" fmla="*/ 6917415 h 8532490"/>
                <a:gd name="connsiteX32" fmla="*/ 57053 w 6809822"/>
                <a:gd name="connsiteY32" fmla="*/ 5519467 h 8532490"/>
                <a:gd name="connsiteX33" fmla="*/ 38012 w 6809822"/>
                <a:gd name="connsiteY33" fmla="*/ 5159824 h 8532490"/>
                <a:gd name="connsiteX34" fmla="*/ 29348 w 6809822"/>
                <a:gd name="connsiteY34" fmla="*/ 2227776 h 8532490"/>
                <a:gd name="connsiteX35" fmla="*/ 98753 w 6809822"/>
                <a:gd name="connsiteY35" fmla="*/ 1054558 h 8532490"/>
                <a:gd name="connsiteX36" fmla="*/ 661799 w 6809822"/>
                <a:gd name="connsiteY36" fmla="*/ 148503 h 8532490"/>
                <a:gd name="connsiteX37" fmla="*/ 1186382 w 6809822"/>
                <a:gd name="connsiteY37" fmla="*/ 39659 h 8532490"/>
                <a:gd name="connsiteX38" fmla="*/ 1599860 w 6809822"/>
                <a:gd name="connsiteY38" fmla="*/ 388837 h 8532490"/>
                <a:gd name="connsiteX39" fmla="*/ 1848727 w 6809822"/>
                <a:gd name="connsiteY39" fmla="*/ 1016310 h 8532490"/>
                <a:gd name="connsiteX40" fmla="*/ 2065891 w 6809822"/>
                <a:gd name="connsiteY40" fmla="*/ 1674991 h 8532490"/>
                <a:gd name="connsiteX41" fmla="*/ 2393494 w 6809822"/>
                <a:gd name="connsiteY41" fmla="*/ 2829371 h 8532490"/>
                <a:gd name="connsiteX42" fmla="*/ 2878376 w 6809822"/>
                <a:gd name="connsiteY42" fmla="*/ 3776718 h 8532490"/>
                <a:gd name="connsiteX43" fmla="*/ 3824148 w 6809822"/>
                <a:gd name="connsiteY43" fmla="*/ 4339493 h 8532490"/>
                <a:gd name="connsiteX44" fmla="*/ 5027071 w 6809822"/>
                <a:gd name="connsiteY44" fmla="*/ 4428548 h 8532490"/>
                <a:gd name="connsiteX45" fmla="*/ 5688369 w 6809822"/>
                <a:gd name="connsiteY45" fmla="*/ 4519696 h 8532490"/>
                <a:gd name="connsiteX46" fmla="*/ 6116794 w 6809822"/>
                <a:gd name="connsiteY46" fmla="*/ 4805127 h 8532490"/>
                <a:gd name="connsiteX47" fmla="*/ 6612529 w 6809822"/>
                <a:gd name="connsiteY47" fmla="*/ 5728022 h 8532490"/>
                <a:gd name="connsiteX48" fmla="*/ 6751435 w 6809822"/>
                <a:gd name="connsiteY48" fmla="*/ 6292225 h 8532490"/>
                <a:gd name="connsiteX49" fmla="*/ 6734012 w 6809822"/>
                <a:gd name="connsiteY49" fmla="*/ 6936444 h 8532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6809822" h="8532490">
                  <a:moveTo>
                    <a:pt x="6791897" y="6364915"/>
                  </a:moveTo>
                  <a:cubicBezTo>
                    <a:pt x="6764478" y="6166635"/>
                    <a:pt x="6714971" y="5970448"/>
                    <a:pt x="6658609" y="5778639"/>
                  </a:cubicBezTo>
                  <a:cubicBezTo>
                    <a:pt x="6608779" y="5605477"/>
                    <a:pt x="6545095" y="5436587"/>
                    <a:pt x="6468198" y="5273615"/>
                  </a:cubicBezTo>
                  <a:cubicBezTo>
                    <a:pt x="6320344" y="4966396"/>
                    <a:pt x="6102132" y="4679347"/>
                    <a:pt x="5787287" y="4530542"/>
                  </a:cubicBezTo>
                  <a:cubicBezTo>
                    <a:pt x="5394469" y="4344821"/>
                    <a:pt x="4943100" y="4413420"/>
                    <a:pt x="4523243" y="4399053"/>
                  </a:cubicBezTo>
                  <a:cubicBezTo>
                    <a:pt x="4113383" y="4384877"/>
                    <a:pt x="3689527" y="4322463"/>
                    <a:pt x="3328508" y="4116191"/>
                  </a:cubicBezTo>
                  <a:cubicBezTo>
                    <a:pt x="2636934" y="3720868"/>
                    <a:pt x="2429672" y="2898350"/>
                    <a:pt x="2238975" y="2182964"/>
                  </a:cubicBezTo>
                  <a:cubicBezTo>
                    <a:pt x="2118064" y="1729698"/>
                    <a:pt x="1979444" y="1281856"/>
                    <a:pt x="1815976" y="841912"/>
                  </a:cubicBezTo>
                  <a:cubicBezTo>
                    <a:pt x="1690210" y="504722"/>
                    <a:pt x="1561301" y="48983"/>
                    <a:pt x="1139160" y="3980"/>
                  </a:cubicBezTo>
                  <a:cubicBezTo>
                    <a:pt x="779092" y="-34363"/>
                    <a:pt x="456916" y="209776"/>
                    <a:pt x="277644" y="502153"/>
                  </a:cubicBezTo>
                  <a:cubicBezTo>
                    <a:pt x="83520" y="819743"/>
                    <a:pt x="27254" y="1201270"/>
                    <a:pt x="8498" y="1566717"/>
                  </a:cubicBezTo>
                  <a:cubicBezTo>
                    <a:pt x="-2070" y="1770135"/>
                    <a:pt x="-70" y="1973837"/>
                    <a:pt x="596" y="2177445"/>
                  </a:cubicBezTo>
                  <a:lnTo>
                    <a:pt x="2881" y="2931460"/>
                  </a:lnTo>
                  <a:cubicBezTo>
                    <a:pt x="4404" y="3431346"/>
                    <a:pt x="5896" y="3931203"/>
                    <a:pt x="7356" y="4431022"/>
                  </a:cubicBezTo>
                  <a:cubicBezTo>
                    <a:pt x="8117" y="4674143"/>
                    <a:pt x="8815" y="4917083"/>
                    <a:pt x="9450" y="5159824"/>
                  </a:cubicBezTo>
                  <a:cubicBezTo>
                    <a:pt x="17447" y="5539067"/>
                    <a:pt x="65431" y="5917644"/>
                    <a:pt x="127791" y="6292035"/>
                  </a:cubicBezTo>
                  <a:cubicBezTo>
                    <a:pt x="201765" y="6735595"/>
                    <a:pt x="296114" y="7186387"/>
                    <a:pt x="506328" y="7588465"/>
                  </a:cubicBezTo>
                  <a:cubicBezTo>
                    <a:pt x="684553" y="7929079"/>
                    <a:pt x="957222" y="8236013"/>
                    <a:pt x="1312624" y="8395950"/>
                  </a:cubicBezTo>
                  <a:cubicBezTo>
                    <a:pt x="1721247" y="8579767"/>
                    <a:pt x="2186707" y="8536096"/>
                    <a:pt x="2620749" y="8502130"/>
                  </a:cubicBezTo>
                  <a:cubicBezTo>
                    <a:pt x="3518823" y="8431819"/>
                    <a:pt x="4419183" y="8289198"/>
                    <a:pt x="5269845" y="7984548"/>
                  </a:cubicBezTo>
                  <a:cubicBezTo>
                    <a:pt x="5479869" y="7909289"/>
                    <a:pt x="5686464" y="7824326"/>
                    <a:pt x="5888015" y="7728611"/>
                  </a:cubicBezTo>
                  <a:cubicBezTo>
                    <a:pt x="6068429" y="7642982"/>
                    <a:pt x="6247987" y="7550502"/>
                    <a:pt x="6405933" y="7427005"/>
                  </a:cubicBezTo>
                  <a:cubicBezTo>
                    <a:pt x="6556929" y="7308932"/>
                    <a:pt x="6683743" y="7160603"/>
                    <a:pt x="6749911" y="6978497"/>
                  </a:cubicBezTo>
                  <a:cubicBezTo>
                    <a:pt x="6821315" y="6782121"/>
                    <a:pt x="6819982" y="6568903"/>
                    <a:pt x="6791897" y="6364915"/>
                  </a:cubicBezTo>
                  <a:close/>
                  <a:moveTo>
                    <a:pt x="6734012" y="6936444"/>
                  </a:moveTo>
                  <a:cubicBezTo>
                    <a:pt x="6607198" y="7332908"/>
                    <a:pt x="6212190" y="7543556"/>
                    <a:pt x="5859929" y="7709773"/>
                  </a:cubicBezTo>
                  <a:cubicBezTo>
                    <a:pt x="5056299" y="8089016"/>
                    <a:pt x="4180883" y="8293194"/>
                    <a:pt x="3302326" y="8404323"/>
                  </a:cubicBezTo>
                  <a:cubicBezTo>
                    <a:pt x="3080783" y="8432294"/>
                    <a:pt x="2858573" y="8454368"/>
                    <a:pt x="2635887" y="8471970"/>
                  </a:cubicBezTo>
                  <a:cubicBezTo>
                    <a:pt x="2416914" y="8489381"/>
                    <a:pt x="2195847" y="8507078"/>
                    <a:pt x="1975636" y="8501369"/>
                  </a:cubicBezTo>
                  <a:cubicBezTo>
                    <a:pt x="1749713" y="8495375"/>
                    <a:pt x="1521791" y="8461028"/>
                    <a:pt x="1315195" y="8365504"/>
                  </a:cubicBezTo>
                  <a:cubicBezTo>
                    <a:pt x="1142873" y="8285869"/>
                    <a:pt x="989211" y="8170269"/>
                    <a:pt x="858208" y="8033642"/>
                  </a:cubicBezTo>
                  <a:cubicBezTo>
                    <a:pt x="562214" y="7726137"/>
                    <a:pt x="393129" y="7325296"/>
                    <a:pt x="286118" y="6917415"/>
                  </a:cubicBezTo>
                  <a:cubicBezTo>
                    <a:pt x="166539" y="6461486"/>
                    <a:pt x="99610" y="5988335"/>
                    <a:pt x="57053" y="5519467"/>
                  </a:cubicBezTo>
                  <a:cubicBezTo>
                    <a:pt x="46199" y="5399205"/>
                    <a:pt x="40297" y="5280371"/>
                    <a:pt x="38012" y="5159824"/>
                  </a:cubicBezTo>
                  <a:lnTo>
                    <a:pt x="29348" y="2227776"/>
                  </a:lnTo>
                  <a:cubicBezTo>
                    <a:pt x="28491" y="1836735"/>
                    <a:pt x="17543" y="1439415"/>
                    <a:pt x="98753" y="1054558"/>
                  </a:cubicBezTo>
                  <a:cubicBezTo>
                    <a:pt x="173013" y="703097"/>
                    <a:pt x="340670" y="338030"/>
                    <a:pt x="661799" y="148503"/>
                  </a:cubicBezTo>
                  <a:cubicBezTo>
                    <a:pt x="816794" y="57546"/>
                    <a:pt x="1006729" y="4456"/>
                    <a:pt x="1186382" y="39659"/>
                  </a:cubicBezTo>
                  <a:cubicBezTo>
                    <a:pt x="1380411" y="77716"/>
                    <a:pt x="1512080" y="219005"/>
                    <a:pt x="1599860" y="388837"/>
                  </a:cubicBezTo>
                  <a:cubicBezTo>
                    <a:pt x="1702491" y="587497"/>
                    <a:pt x="1773610" y="806137"/>
                    <a:pt x="1848727" y="1016310"/>
                  </a:cubicBezTo>
                  <a:cubicBezTo>
                    <a:pt x="1926539" y="1233999"/>
                    <a:pt x="1998933" y="1453563"/>
                    <a:pt x="2065891" y="1674991"/>
                  </a:cubicBezTo>
                  <a:cubicBezTo>
                    <a:pt x="2181566" y="2057945"/>
                    <a:pt x="2269345" y="2449081"/>
                    <a:pt x="2393494" y="2829371"/>
                  </a:cubicBezTo>
                  <a:cubicBezTo>
                    <a:pt x="2503837" y="3167322"/>
                    <a:pt x="2646645" y="3502703"/>
                    <a:pt x="2878376" y="3776718"/>
                  </a:cubicBezTo>
                  <a:cubicBezTo>
                    <a:pt x="3123720" y="4067097"/>
                    <a:pt x="3457511" y="4249297"/>
                    <a:pt x="3824148" y="4339493"/>
                  </a:cubicBezTo>
                  <a:cubicBezTo>
                    <a:pt x="4219918" y="4436826"/>
                    <a:pt x="4622828" y="4427882"/>
                    <a:pt x="5027071" y="4428548"/>
                  </a:cubicBezTo>
                  <a:cubicBezTo>
                    <a:pt x="5249947" y="4428548"/>
                    <a:pt x="5477489" y="4441107"/>
                    <a:pt x="5688369" y="4519696"/>
                  </a:cubicBezTo>
                  <a:cubicBezTo>
                    <a:pt x="5850504" y="4582082"/>
                    <a:pt x="5996816" y="4679556"/>
                    <a:pt x="6116794" y="4805127"/>
                  </a:cubicBezTo>
                  <a:cubicBezTo>
                    <a:pt x="6363186" y="5058400"/>
                    <a:pt x="6508946" y="5395494"/>
                    <a:pt x="6612529" y="5728022"/>
                  </a:cubicBezTo>
                  <a:cubicBezTo>
                    <a:pt x="6671147" y="5912849"/>
                    <a:pt x="6717551" y="6101319"/>
                    <a:pt x="6751435" y="6292225"/>
                  </a:cubicBezTo>
                  <a:cubicBezTo>
                    <a:pt x="6788089" y="6504586"/>
                    <a:pt x="6800561" y="6728649"/>
                    <a:pt x="6734012" y="6936444"/>
                  </a:cubicBezTo>
                  <a:close/>
                </a:path>
              </a:pathLst>
            </a:custGeom>
            <a:grpFill/>
            <a:ln w="9512" cap="flat">
              <a:noFill/>
              <a:prstDash val="solid"/>
              <a:miter/>
            </a:ln>
          </p:spPr>
          <p:txBody>
            <a:bodyPr rtlCol="0" anchor="ctr"/>
            <a:lstStyle/>
            <a:p>
              <a:endParaRPr lang="en-US" sz="900">
                <a:latin typeface="Didact Gothic" panose="00000500000000000000" pitchFamily="2" charset="0"/>
              </a:endParaRPr>
            </a:p>
          </p:txBody>
        </p:sp>
        <p:sp>
          <p:nvSpPr>
            <p:cNvPr id="26" name="Freeform 25">
              <a:extLst>
                <a:ext uri="{FF2B5EF4-FFF2-40B4-BE49-F238E27FC236}">
                  <a16:creationId xmlns:a16="http://schemas.microsoft.com/office/drawing/2014/main" id="{D670C74F-BCB8-5386-E728-B187B6137E47}"/>
                </a:ext>
              </a:extLst>
            </p:cNvPr>
            <p:cNvSpPr/>
            <p:nvPr/>
          </p:nvSpPr>
          <p:spPr>
            <a:xfrm>
              <a:off x="9052367" y="3241398"/>
              <a:ext cx="5782786" cy="7197669"/>
            </a:xfrm>
            <a:custGeom>
              <a:avLst/>
              <a:gdLst>
                <a:gd name="connsiteX0" fmla="*/ 5528879 w 5782786"/>
                <a:gd name="connsiteY0" fmla="*/ 4750906 h 7197669"/>
                <a:gd name="connsiteX1" fmla="*/ 5247261 w 5782786"/>
                <a:gd name="connsiteY1" fmla="*/ 4424087 h 7197669"/>
                <a:gd name="connsiteX2" fmla="*/ 4986588 w 5782786"/>
                <a:gd name="connsiteY2" fmla="*/ 4418949 h 7197669"/>
                <a:gd name="connsiteX3" fmla="*/ 4729533 w 5782786"/>
                <a:gd name="connsiteY3" fmla="*/ 4423136 h 7197669"/>
                <a:gd name="connsiteX4" fmla="*/ 4207235 w 5782786"/>
                <a:gd name="connsiteY4" fmla="*/ 4420376 h 7197669"/>
                <a:gd name="connsiteX5" fmla="*/ 3196247 w 5782786"/>
                <a:gd name="connsiteY5" fmla="*/ 4240744 h 7197669"/>
                <a:gd name="connsiteX6" fmla="*/ 2402708 w 5782786"/>
                <a:gd name="connsiteY6" fmla="*/ 3642480 h 7197669"/>
                <a:gd name="connsiteX7" fmla="*/ 1939152 w 5782786"/>
                <a:gd name="connsiteY7" fmla="*/ 2749080 h 7197669"/>
                <a:gd name="connsiteX8" fmla="*/ 1663056 w 5782786"/>
                <a:gd name="connsiteY8" fmla="*/ 1613919 h 7197669"/>
                <a:gd name="connsiteX9" fmla="*/ 1375440 w 5782786"/>
                <a:gd name="connsiteY9" fmla="*/ 455258 h 7197669"/>
                <a:gd name="connsiteX10" fmla="*/ 1159704 w 5782786"/>
                <a:gd name="connsiteY10" fmla="*/ 85148 h 7197669"/>
                <a:gd name="connsiteX11" fmla="*/ 769361 w 5782786"/>
                <a:gd name="connsiteY11" fmla="*/ 21402 h 7197669"/>
                <a:gd name="connsiteX12" fmla="*/ 257060 w 5782786"/>
                <a:gd name="connsiteY12" fmla="*/ 751821 h 7197669"/>
                <a:gd name="connsiteX13" fmla="*/ 57128 w 5782786"/>
                <a:gd name="connsiteY13" fmla="*/ 1929892 h 7197669"/>
                <a:gd name="connsiteX14" fmla="*/ 10572 w 5782786"/>
                <a:gd name="connsiteY14" fmla="*/ 3130511 h 7197669"/>
                <a:gd name="connsiteX15" fmla="*/ 395965 w 5782786"/>
                <a:gd name="connsiteY15" fmla="*/ 5453923 h 7197669"/>
                <a:gd name="connsiteX16" fmla="*/ 479555 w 5782786"/>
                <a:gd name="connsiteY16" fmla="*/ 6025643 h 7197669"/>
                <a:gd name="connsiteX17" fmla="*/ 491646 w 5782786"/>
                <a:gd name="connsiteY17" fmla="*/ 6365972 h 7197669"/>
                <a:gd name="connsiteX18" fmla="*/ 663016 w 5782786"/>
                <a:gd name="connsiteY18" fmla="*/ 6761390 h 7197669"/>
                <a:gd name="connsiteX19" fmla="*/ 1381723 w 5782786"/>
                <a:gd name="connsiteY19" fmla="*/ 7191821 h 7197669"/>
                <a:gd name="connsiteX20" fmla="*/ 1984660 w 5782786"/>
                <a:gd name="connsiteY20" fmla="*/ 7157949 h 7197669"/>
                <a:gd name="connsiteX21" fmla="*/ 2581314 w 5782786"/>
                <a:gd name="connsiteY21" fmla="*/ 7151194 h 7197669"/>
                <a:gd name="connsiteX22" fmla="*/ 3191201 w 5782786"/>
                <a:gd name="connsiteY22" fmla="*/ 7154524 h 7197669"/>
                <a:gd name="connsiteX23" fmla="*/ 3774335 w 5782786"/>
                <a:gd name="connsiteY23" fmla="*/ 7072510 h 7197669"/>
                <a:gd name="connsiteX24" fmla="*/ 4344331 w 5782786"/>
                <a:gd name="connsiteY24" fmla="*/ 6929794 h 7197669"/>
                <a:gd name="connsiteX25" fmla="*/ 4874341 w 5782786"/>
                <a:gd name="connsiteY25" fmla="*/ 6771189 h 7197669"/>
                <a:gd name="connsiteX26" fmla="*/ 5632653 w 5782786"/>
                <a:gd name="connsiteY26" fmla="*/ 6276442 h 7197669"/>
                <a:gd name="connsiteX27" fmla="*/ 5724908 w 5782786"/>
                <a:gd name="connsiteY27" fmla="*/ 5292084 h 7197669"/>
                <a:gd name="connsiteX28" fmla="*/ 5528879 w 5782786"/>
                <a:gd name="connsiteY28" fmla="*/ 4750906 h 7197669"/>
                <a:gd name="connsiteX29" fmla="*/ 5754992 w 5782786"/>
                <a:gd name="connsiteY29" fmla="*/ 5729365 h 7197669"/>
                <a:gd name="connsiteX30" fmla="*/ 5637509 w 5782786"/>
                <a:gd name="connsiteY30" fmla="*/ 6211934 h 7197669"/>
                <a:gd name="connsiteX31" fmla="*/ 5304289 w 5782786"/>
                <a:gd name="connsiteY31" fmla="*/ 6551978 h 7197669"/>
                <a:gd name="connsiteX32" fmla="*/ 4877958 w 5782786"/>
                <a:gd name="connsiteY32" fmla="*/ 6739887 h 7197669"/>
                <a:gd name="connsiteX33" fmla="*/ 4363848 w 5782786"/>
                <a:gd name="connsiteY33" fmla="*/ 6894306 h 7197669"/>
                <a:gd name="connsiteX34" fmla="*/ 3219191 w 5782786"/>
                <a:gd name="connsiteY34" fmla="*/ 7124078 h 7197669"/>
                <a:gd name="connsiteX35" fmla="*/ 2040356 w 5782786"/>
                <a:gd name="connsiteY35" fmla="*/ 7124649 h 7197669"/>
                <a:gd name="connsiteX36" fmla="*/ 1464267 w 5782786"/>
                <a:gd name="connsiteY36" fmla="*/ 7168415 h 7197669"/>
                <a:gd name="connsiteX37" fmla="*/ 1004423 w 5782786"/>
                <a:gd name="connsiteY37" fmla="*/ 7039876 h 7197669"/>
                <a:gd name="connsiteX38" fmla="*/ 517352 w 5782786"/>
                <a:gd name="connsiteY38" fmla="*/ 6348561 h 7197669"/>
                <a:gd name="connsiteX39" fmla="*/ 507831 w 5782786"/>
                <a:gd name="connsiteY39" fmla="*/ 6029543 h 7197669"/>
                <a:gd name="connsiteX40" fmla="*/ 507831 w 5782786"/>
                <a:gd name="connsiteY40" fmla="*/ 6025643 h 7197669"/>
                <a:gd name="connsiteX41" fmla="*/ 507355 w 5782786"/>
                <a:gd name="connsiteY41" fmla="*/ 6021552 h 7197669"/>
                <a:gd name="connsiteX42" fmla="*/ 108824 w 5782786"/>
                <a:gd name="connsiteY42" fmla="*/ 3769688 h 7197669"/>
                <a:gd name="connsiteX43" fmla="*/ 29709 w 5782786"/>
                <a:gd name="connsiteY43" fmla="*/ 2609694 h 7197669"/>
                <a:gd name="connsiteX44" fmla="*/ 161283 w 5782786"/>
                <a:gd name="connsiteY44" fmla="*/ 1423536 h 7197669"/>
                <a:gd name="connsiteX45" fmla="*/ 268199 w 5782786"/>
                <a:gd name="connsiteY45" fmla="*/ 841446 h 7197669"/>
                <a:gd name="connsiteX46" fmla="*/ 417767 w 5782786"/>
                <a:gd name="connsiteY46" fmla="*/ 360494 h 7197669"/>
                <a:gd name="connsiteX47" fmla="*/ 767552 w 5782786"/>
                <a:gd name="connsiteY47" fmla="*/ 52419 h 7197669"/>
                <a:gd name="connsiteX48" fmla="*/ 1177507 w 5782786"/>
                <a:gd name="connsiteY48" fmla="*/ 139570 h 7197669"/>
                <a:gd name="connsiteX49" fmla="*/ 1378582 w 5782786"/>
                <a:gd name="connsiteY49" fmla="*/ 563626 h 7197669"/>
                <a:gd name="connsiteX50" fmla="*/ 1528435 w 5782786"/>
                <a:gd name="connsiteY50" fmla="*/ 1129161 h 7197669"/>
                <a:gd name="connsiteX51" fmla="*/ 1770448 w 5782786"/>
                <a:gd name="connsiteY51" fmla="*/ 2253381 h 7197669"/>
                <a:gd name="connsiteX52" fmla="*/ 2693942 w 5782786"/>
                <a:gd name="connsiteY52" fmla="*/ 3981858 h 7197669"/>
                <a:gd name="connsiteX53" fmla="*/ 4555783 w 5782786"/>
                <a:gd name="connsiteY53" fmla="*/ 4453867 h 7197669"/>
                <a:gd name="connsiteX54" fmla="*/ 5064276 w 5782786"/>
                <a:gd name="connsiteY54" fmla="*/ 4446922 h 7197669"/>
                <a:gd name="connsiteX55" fmla="*/ 5333136 w 5782786"/>
                <a:gd name="connsiteY55" fmla="*/ 4488214 h 7197669"/>
                <a:gd name="connsiteX56" fmla="*/ 5466424 w 5782786"/>
                <a:gd name="connsiteY56" fmla="*/ 4674886 h 7197669"/>
                <a:gd name="connsiteX57" fmla="*/ 5754992 w 5782786"/>
                <a:gd name="connsiteY57" fmla="*/ 5729365 h 719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782786" h="7197669">
                  <a:moveTo>
                    <a:pt x="5528879" y="4750906"/>
                  </a:moveTo>
                  <a:cubicBezTo>
                    <a:pt x="5471756" y="4615707"/>
                    <a:pt x="5410634" y="4452725"/>
                    <a:pt x="5247261" y="4424087"/>
                  </a:cubicBezTo>
                  <a:cubicBezTo>
                    <a:pt x="5162528" y="4409244"/>
                    <a:pt x="5072178" y="4417712"/>
                    <a:pt x="4986588" y="4418949"/>
                  </a:cubicBezTo>
                  <a:cubicBezTo>
                    <a:pt x="4900999" y="4420186"/>
                    <a:pt x="4815218" y="4421899"/>
                    <a:pt x="4729533" y="4423136"/>
                  </a:cubicBezTo>
                  <a:cubicBezTo>
                    <a:pt x="4555402" y="4425609"/>
                    <a:pt x="4381271" y="4426751"/>
                    <a:pt x="4207235" y="4420376"/>
                  </a:cubicBezTo>
                  <a:cubicBezTo>
                    <a:pt x="3864495" y="4407912"/>
                    <a:pt x="3517566" y="4366430"/>
                    <a:pt x="3196247" y="4240744"/>
                  </a:cubicBezTo>
                  <a:cubicBezTo>
                    <a:pt x="2880545" y="4117058"/>
                    <a:pt x="2611494" y="3908502"/>
                    <a:pt x="2402708" y="3642480"/>
                  </a:cubicBezTo>
                  <a:cubicBezTo>
                    <a:pt x="2193922" y="3376458"/>
                    <a:pt x="2046354" y="3068002"/>
                    <a:pt x="1939152" y="2749080"/>
                  </a:cubicBezTo>
                  <a:cubicBezTo>
                    <a:pt x="1814909" y="2379256"/>
                    <a:pt x="1741124" y="1995446"/>
                    <a:pt x="1663056" y="1613919"/>
                  </a:cubicBezTo>
                  <a:cubicBezTo>
                    <a:pt x="1583559" y="1224590"/>
                    <a:pt x="1496636" y="833740"/>
                    <a:pt x="1375440" y="455258"/>
                  </a:cubicBezTo>
                  <a:cubicBezTo>
                    <a:pt x="1332312" y="319868"/>
                    <a:pt x="1274141" y="176581"/>
                    <a:pt x="1159704" y="85148"/>
                  </a:cubicBezTo>
                  <a:cubicBezTo>
                    <a:pt x="1048599" y="-3621"/>
                    <a:pt x="902649" y="-19510"/>
                    <a:pt x="769361" y="21402"/>
                  </a:cubicBezTo>
                  <a:cubicBezTo>
                    <a:pt x="445662" y="120351"/>
                    <a:pt x="321133" y="450500"/>
                    <a:pt x="257060" y="751821"/>
                  </a:cubicBezTo>
                  <a:cubicBezTo>
                    <a:pt x="174231" y="1140769"/>
                    <a:pt x="106064" y="1535330"/>
                    <a:pt x="57128" y="1929892"/>
                  </a:cubicBezTo>
                  <a:cubicBezTo>
                    <a:pt x="7240" y="2328259"/>
                    <a:pt x="-14752" y="2729100"/>
                    <a:pt x="10572" y="3130511"/>
                  </a:cubicBezTo>
                  <a:cubicBezTo>
                    <a:pt x="59794" y="3916304"/>
                    <a:pt x="261534" y="4680690"/>
                    <a:pt x="395965" y="5453923"/>
                  </a:cubicBezTo>
                  <a:cubicBezTo>
                    <a:pt x="428906" y="5643735"/>
                    <a:pt x="457753" y="5834499"/>
                    <a:pt x="479555" y="6025643"/>
                  </a:cubicBezTo>
                  <a:cubicBezTo>
                    <a:pt x="476604" y="6140386"/>
                    <a:pt x="469178" y="6252275"/>
                    <a:pt x="491646" y="6365972"/>
                  </a:cubicBezTo>
                  <a:cubicBezTo>
                    <a:pt x="520455" y="6508307"/>
                    <a:pt x="578837" y="6643021"/>
                    <a:pt x="663016" y="6761390"/>
                  </a:cubicBezTo>
                  <a:cubicBezTo>
                    <a:pt x="831054" y="6999250"/>
                    <a:pt x="1089918" y="7163467"/>
                    <a:pt x="1381723" y="7191821"/>
                  </a:cubicBezTo>
                  <a:cubicBezTo>
                    <a:pt x="1583274" y="7211515"/>
                    <a:pt x="1784538" y="7176692"/>
                    <a:pt x="1984660" y="7157949"/>
                  </a:cubicBezTo>
                  <a:cubicBezTo>
                    <a:pt x="2183259" y="7138921"/>
                    <a:pt x="2382334" y="7143772"/>
                    <a:pt x="2581314" y="7151194"/>
                  </a:cubicBezTo>
                  <a:cubicBezTo>
                    <a:pt x="2784578" y="7158710"/>
                    <a:pt x="2988032" y="7167558"/>
                    <a:pt x="3191201" y="7154524"/>
                  </a:cubicBezTo>
                  <a:cubicBezTo>
                    <a:pt x="3387248" y="7140776"/>
                    <a:pt x="3582105" y="7113374"/>
                    <a:pt x="3774335" y="7072510"/>
                  </a:cubicBezTo>
                  <a:cubicBezTo>
                    <a:pt x="3966270" y="7032835"/>
                    <a:pt x="4155919" y="6982980"/>
                    <a:pt x="4344331" y="6929794"/>
                  </a:cubicBezTo>
                  <a:cubicBezTo>
                    <a:pt x="4521604" y="6879368"/>
                    <a:pt x="4699258" y="6828751"/>
                    <a:pt x="4874341" y="6771189"/>
                  </a:cubicBezTo>
                  <a:cubicBezTo>
                    <a:pt x="5163575" y="6676046"/>
                    <a:pt x="5463187" y="6542844"/>
                    <a:pt x="5632653" y="6276442"/>
                  </a:cubicBezTo>
                  <a:cubicBezTo>
                    <a:pt x="5818209" y="5984731"/>
                    <a:pt x="5810021" y="5615192"/>
                    <a:pt x="5724908" y="5292084"/>
                  </a:cubicBezTo>
                  <a:cubicBezTo>
                    <a:pt x="5676353" y="5105602"/>
                    <a:pt x="5603425" y="4927588"/>
                    <a:pt x="5528879" y="4750906"/>
                  </a:cubicBezTo>
                  <a:close/>
                  <a:moveTo>
                    <a:pt x="5754992" y="5729365"/>
                  </a:moveTo>
                  <a:cubicBezTo>
                    <a:pt x="5752232" y="5896057"/>
                    <a:pt x="5717577" y="6064651"/>
                    <a:pt x="5637509" y="6211934"/>
                  </a:cubicBezTo>
                  <a:cubicBezTo>
                    <a:pt x="5560011" y="6354650"/>
                    <a:pt x="5441195" y="6467300"/>
                    <a:pt x="5304289" y="6551978"/>
                  </a:cubicBezTo>
                  <a:cubicBezTo>
                    <a:pt x="5171573" y="6633707"/>
                    <a:pt x="5025527" y="6690983"/>
                    <a:pt x="4877958" y="6739887"/>
                  </a:cubicBezTo>
                  <a:cubicBezTo>
                    <a:pt x="4708207" y="6796117"/>
                    <a:pt x="4535790" y="6845116"/>
                    <a:pt x="4363848" y="6894306"/>
                  </a:cubicBezTo>
                  <a:cubicBezTo>
                    <a:pt x="3989595" y="7001438"/>
                    <a:pt x="3608677" y="7096011"/>
                    <a:pt x="3219191" y="7124078"/>
                  </a:cubicBezTo>
                  <a:cubicBezTo>
                    <a:pt x="2826373" y="7152621"/>
                    <a:pt x="2432983" y="7094203"/>
                    <a:pt x="2040356" y="7124649"/>
                  </a:cubicBezTo>
                  <a:cubicBezTo>
                    <a:pt x="1848421" y="7139491"/>
                    <a:pt x="1657344" y="7174123"/>
                    <a:pt x="1464267" y="7168415"/>
                  </a:cubicBezTo>
                  <a:cubicBezTo>
                    <a:pt x="1301275" y="7163562"/>
                    <a:pt x="1145042" y="7123126"/>
                    <a:pt x="1004423" y="7039876"/>
                  </a:cubicBezTo>
                  <a:cubicBezTo>
                    <a:pt x="754509" y="6892213"/>
                    <a:pt x="570667" y="6633992"/>
                    <a:pt x="517352" y="6348561"/>
                  </a:cubicBezTo>
                  <a:cubicBezTo>
                    <a:pt x="497454" y="6242095"/>
                    <a:pt x="505070" y="6136866"/>
                    <a:pt x="507831" y="6029543"/>
                  </a:cubicBezTo>
                  <a:cubicBezTo>
                    <a:pt x="508025" y="6028250"/>
                    <a:pt x="508025" y="6026937"/>
                    <a:pt x="507831" y="6025643"/>
                  </a:cubicBezTo>
                  <a:cubicBezTo>
                    <a:pt x="507926" y="6024263"/>
                    <a:pt x="507764" y="6022874"/>
                    <a:pt x="507355" y="6021552"/>
                  </a:cubicBezTo>
                  <a:cubicBezTo>
                    <a:pt x="420623" y="5263160"/>
                    <a:pt x="222500" y="4523797"/>
                    <a:pt x="108824" y="3769688"/>
                  </a:cubicBezTo>
                  <a:cubicBezTo>
                    <a:pt x="50939" y="3385592"/>
                    <a:pt x="17998" y="2998262"/>
                    <a:pt x="29709" y="2609694"/>
                  </a:cubicBezTo>
                  <a:cubicBezTo>
                    <a:pt x="41990" y="2211422"/>
                    <a:pt x="94639" y="1815624"/>
                    <a:pt x="161283" y="1423536"/>
                  </a:cubicBezTo>
                  <a:cubicBezTo>
                    <a:pt x="194288" y="1229062"/>
                    <a:pt x="229926" y="1035036"/>
                    <a:pt x="268199" y="841446"/>
                  </a:cubicBezTo>
                  <a:cubicBezTo>
                    <a:pt x="300378" y="676848"/>
                    <a:pt x="337508" y="509394"/>
                    <a:pt x="417767" y="360494"/>
                  </a:cubicBezTo>
                  <a:cubicBezTo>
                    <a:pt x="493931" y="218825"/>
                    <a:pt x="612367" y="103035"/>
                    <a:pt x="767552" y="52419"/>
                  </a:cubicBezTo>
                  <a:cubicBezTo>
                    <a:pt x="912550" y="4847"/>
                    <a:pt x="1067926" y="28918"/>
                    <a:pt x="1177507" y="139570"/>
                  </a:cubicBezTo>
                  <a:cubicBezTo>
                    <a:pt x="1289374" y="252696"/>
                    <a:pt x="1335263" y="415487"/>
                    <a:pt x="1378582" y="563626"/>
                  </a:cubicBezTo>
                  <a:cubicBezTo>
                    <a:pt x="1433230" y="750869"/>
                    <a:pt x="1483184" y="939378"/>
                    <a:pt x="1528435" y="1129161"/>
                  </a:cubicBezTo>
                  <a:cubicBezTo>
                    <a:pt x="1617452" y="1502125"/>
                    <a:pt x="1681907" y="1880797"/>
                    <a:pt x="1770448" y="2253381"/>
                  </a:cubicBezTo>
                  <a:cubicBezTo>
                    <a:pt x="1922015" y="2891700"/>
                    <a:pt x="2168883" y="3554567"/>
                    <a:pt x="2693942" y="3981858"/>
                  </a:cubicBezTo>
                  <a:cubicBezTo>
                    <a:pt x="3217002" y="4407817"/>
                    <a:pt x="3908099" y="4457578"/>
                    <a:pt x="4555783" y="4453867"/>
                  </a:cubicBezTo>
                  <a:cubicBezTo>
                    <a:pt x="4725344" y="4453010"/>
                    <a:pt x="4894810" y="4448824"/>
                    <a:pt x="5064276" y="4446922"/>
                  </a:cubicBezTo>
                  <a:cubicBezTo>
                    <a:pt x="5153959" y="4445874"/>
                    <a:pt x="5255163" y="4435218"/>
                    <a:pt x="5333136" y="4488214"/>
                  </a:cubicBezTo>
                  <a:cubicBezTo>
                    <a:pt x="5397495" y="4532075"/>
                    <a:pt x="5435102" y="4605811"/>
                    <a:pt x="5466424" y="4674886"/>
                  </a:cubicBezTo>
                  <a:cubicBezTo>
                    <a:pt x="5613041" y="5004084"/>
                    <a:pt x="5761181" y="5362490"/>
                    <a:pt x="5754992" y="5729365"/>
                  </a:cubicBezTo>
                  <a:close/>
                </a:path>
              </a:pathLst>
            </a:custGeom>
            <a:grpFill/>
            <a:ln w="9512" cap="flat">
              <a:noFill/>
              <a:prstDash val="solid"/>
              <a:miter/>
            </a:ln>
          </p:spPr>
          <p:txBody>
            <a:bodyPr rtlCol="0" anchor="ctr"/>
            <a:lstStyle/>
            <a:p>
              <a:endParaRPr lang="en-US" sz="900" dirty="0">
                <a:latin typeface="Didact Gothic" panose="00000500000000000000" pitchFamily="2" charset="0"/>
              </a:endParaRPr>
            </a:p>
          </p:txBody>
        </p:sp>
        <p:sp>
          <p:nvSpPr>
            <p:cNvPr id="27" name="Freeform 26">
              <a:extLst>
                <a:ext uri="{FF2B5EF4-FFF2-40B4-BE49-F238E27FC236}">
                  <a16:creationId xmlns:a16="http://schemas.microsoft.com/office/drawing/2014/main" id="{4A121372-BF61-D153-3234-017B2383DDC8}"/>
                </a:ext>
              </a:extLst>
            </p:cNvPr>
            <p:cNvSpPr/>
            <p:nvPr/>
          </p:nvSpPr>
          <p:spPr>
            <a:xfrm>
              <a:off x="9417494" y="4300871"/>
              <a:ext cx="4990105" cy="5506853"/>
            </a:xfrm>
            <a:custGeom>
              <a:avLst/>
              <a:gdLst>
                <a:gd name="connsiteX0" fmla="*/ 4831008 w 4990105"/>
                <a:gd name="connsiteY0" fmla="*/ 4186752 h 5506853"/>
                <a:gd name="connsiteX1" fmla="*/ 4090404 w 4990105"/>
                <a:gd name="connsiteY1" fmla="*/ 3944421 h 5506853"/>
                <a:gd name="connsiteX2" fmla="*/ 3639224 w 4990105"/>
                <a:gd name="connsiteY2" fmla="*/ 3870494 h 5506853"/>
                <a:gd name="connsiteX3" fmla="*/ 3221748 w 4990105"/>
                <a:gd name="connsiteY3" fmla="*/ 3703612 h 5506853"/>
                <a:gd name="connsiteX4" fmla="*/ 2846733 w 4990105"/>
                <a:gd name="connsiteY4" fmla="*/ 3456238 h 5506853"/>
                <a:gd name="connsiteX5" fmla="*/ 2465911 w 4990105"/>
                <a:gd name="connsiteY5" fmla="*/ 3172043 h 5506853"/>
                <a:gd name="connsiteX6" fmla="*/ 1785952 w 4990105"/>
                <a:gd name="connsiteY6" fmla="*/ 2585957 h 5506853"/>
                <a:gd name="connsiteX7" fmla="*/ 1306782 w 4990105"/>
                <a:gd name="connsiteY7" fmla="*/ 1907297 h 5506853"/>
                <a:gd name="connsiteX8" fmla="*/ 832658 w 4990105"/>
                <a:gd name="connsiteY8" fmla="*/ 428381 h 5506853"/>
                <a:gd name="connsiteX9" fmla="*/ 631108 w 4990105"/>
                <a:gd name="connsiteY9" fmla="*/ 103750 h 5506853"/>
                <a:gd name="connsiteX10" fmla="*/ 344539 w 4990105"/>
                <a:gd name="connsiteY10" fmla="*/ 35723 h 5506853"/>
                <a:gd name="connsiteX11" fmla="*/ 202588 w 4990105"/>
                <a:gd name="connsiteY11" fmla="*/ 348175 h 5506853"/>
                <a:gd name="connsiteX12" fmla="*/ 87675 w 4990105"/>
                <a:gd name="connsiteY12" fmla="*/ 812477 h 5506853"/>
                <a:gd name="connsiteX13" fmla="*/ 8940 w 4990105"/>
                <a:gd name="connsiteY13" fmla="*/ 1748692 h 5506853"/>
                <a:gd name="connsiteX14" fmla="*/ 195352 w 4990105"/>
                <a:gd name="connsiteY14" fmla="*/ 2662072 h 5506853"/>
                <a:gd name="connsiteX15" fmla="*/ 404805 w 4990105"/>
                <a:gd name="connsiteY15" fmla="*/ 4549060 h 5506853"/>
                <a:gd name="connsiteX16" fmla="*/ 380242 w 4990105"/>
                <a:gd name="connsiteY16" fmla="*/ 5012601 h 5506853"/>
                <a:gd name="connsiteX17" fmla="*/ 479351 w 4990105"/>
                <a:gd name="connsiteY17" fmla="*/ 5302979 h 5506853"/>
                <a:gd name="connsiteX18" fmla="*/ 609877 w 4990105"/>
                <a:gd name="connsiteY18" fmla="*/ 5424954 h 5506853"/>
                <a:gd name="connsiteX19" fmla="*/ 1026973 w 4990105"/>
                <a:gd name="connsiteY19" fmla="*/ 5496122 h 5506853"/>
                <a:gd name="connsiteX20" fmla="*/ 1515854 w 4990105"/>
                <a:gd name="connsiteY20" fmla="*/ 5506492 h 5506853"/>
                <a:gd name="connsiteX21" fmla="*/ 2004925 w 4990105"/>
                <a:gd name="connsiteY21" fmla="*/ 5505921 h 5506853"/>
                <a:gd name="connsiteX22" fmla="*/ 2473717 w 4990105"/>
                <a:gd name="connsiteY22" fmla="*/ 5493362 h 5506853"/>
                <a:gd name="connsiteX23" fmla="*/ 2927277 w 4990105"/>
                <a:gd name="connsiteY23" fmla="*/ 5420672 h 5506853"/>
                <a:gd name="connsiteX24" fmla="*/ 3371030 w 4990105"/>
                <a:gd name="connsiteY24" fmla="*/ 5286805 h 5506853"/>
                <a:gd name="connsiteX25" fmla="*/ 4285004 w 4990105"/>
                <a:gd name="connsiteY25" fmla="*/ 5191661 h 5506853"/>
                <a:gd name="connsiteX26" fmla="*/ 4913361 w 4990105"/>
                <a:gd name="connsiteY26" fmla="*/ 4807851 h 5506853"/>
                <a:gd name="connsiteX27" fmla="*/ 4987145 w 4990105"/>
                <a:gd name="connsiteY27" fmla="*/ 4477607 h 5506853"/>
                <a:gd name="connsiteX28" fmla="*/ 4831008 w 4990105"/>
                <a:gd name="connsiteY28" fmla="*/ 4186752 h 5506853"/>
                <a:gd name="connsiteX29" fmla="*/ 4661161 w 4990105"/>
                <a:gd name="connsiteY29" fmla="*/ 5027062 h 5506853"/>
                <a:gd name="connsiteX30" fmla="*/ 3850486 w 4990105"/>
                <a:gd name="connsiteY30" fmla="*/ 5203935 h 5506853"/>
                <a:gd name="connsiteX31" fmla="*/ 3394546 w 4990105"/>
                <a:gd name="connsiteY31" fmla="*/ 5252268 h 5506853"/>
                <a:gd name="connsiteX32" fmla="*/ 2959932 w 4990105"/>
                <a:gd name="connsiteY32" fmla="*/ 5381663 h 5506853"/>
                <a:gd name="connsiteX33" fmla="*/ 2047577 w 4990105"/>
                <a:gd name="connsiteY33" fmla="*/ 5476807 h 5506853"/>
                <a:gd name="connsiteX34" fmla="*/ 1098187 w 4990105"/>
                <a:gd name="connsiteY34" fmla="*/ 5469766 h 5506853"/>
                <a:gd name="connsiteX35" fmla="*/ 664621 w 4990105"/>
                <a:gd name="connsiteY35" fmla="*/ 5416867 h 5506853"/>
                <a:gd name="connsiteX36" fmla="*/ 580554 w 4990105"/>
                <a:gd name="connsiteY36" fmla="*/ 5370912 h 5506853"/>
                <a:gd name="connsiteX37" fmla="*/ 511625 w 4990105"/>
                <a:gd name="connsiteY37" fmla="*/ 5297080 h 5506853"/>
                <a:gd name="connsiteX38" fmla="*/ 409470 w 4990105"/>
                <a:gd name="connsiteY38" fmla="*/ 5012220 h 5506853"/>
                <a:gd name="connsiteX39" fmla="*/ 331782 w 4990105"/>
                <a:gd name="connsiteY39" fmla="*/ 3168808 h 5506853"/>
                <a:gd name="connsiteX40" fmla="*/ 127756 w 4990105"/>
                <a:gd name="connsiteY40" fmla="*/ 2267987 h 5506853"/>
                <a:gd name="connsiteX41" fmla="*/ 43690 w 4990105"/>
                <a:gd name="connsiteY41" fmla="*/ 1810725 h 5506853"/>
                <a:gd name="connsiteX42" fmla="*/ 35121 w 4990105"/>
                <a:gd name="connsiteY42" fmla="*/ 1349088 h 5506853"/>
                <a:gd name="connsiteX43" fmla="*/ 208395 w 4990105"/>
                <a:gd name="connsiteY43" fmla="*/ 437800 h 5506853"/>
                <a:gd name="connsiteX44" fmla="*/ 265519 w 4990105"/>
                <a:gd name="connsiteY44" fmla="*/ 228484 h 5506853"/>
                <a:gd name="connsiteX45" fmla="*/ 339589 w 4990105"/>
                <a:gd name="connsiteY45" fmla="*/ 79964 h 5506853"/>
                <a:gd name="connsiteX46" fmla="*/ 494298 w 4990105"/>
                <a:gd name="connsiteY46" fmla="*/ 35247 h 5506853"/>
                <a:gd name="connsiteX47" fmla="*/ 643771 w 4990105"/>
                <a:gd name="connsiteY47" fmla="*/ 164167 h 5506853"/>
                <a:gd name="connsiteX48" fmla="*/ 1160832 w 4990105"/>
                <a:gd name="connsiteY48" fmla="*/ 1585425 h 5506853"/>
                <a:gd name="connsiteX49" fmla="*/ 1486340 w 4990105"/>
                <a:gd name="connsiteY49" fmla="*/ 2279975 h 5506853"/>
                <a:gd name="connsiteX50" fmla="*/ 2053480 w 4990105"/>
                <a:gd name="connsiteY50" fmla="*/ 2869866 h 5506853"/>
                <a:gd name="connsiteX51" fmla="*/ 2765237 w 4990105"/>
                <a:gd name="connsiteY51" fmla="*/ 3431881 h 5506853"/>
                <a:gd name="connsiteX52" fmla="*/ 3517361 w 4990105"/>
                <a:gd name="connsiteY52" fmla="*/ 3865927 h 5506853"/>
                <a:gd name="connsiteX53" fmla="*/ 4381447 w 4990105"/>
                <a:gd name="connsiteY53" fmla="*/ 4020440 h 5506853"/>
                <a:gd name="connsiteX54" fmla="*/ 4949349 w 4990105"/>
                <a:gd name="connsiteY54" fmla="*/ 4420901 h 5506853"/>
                <a:gd name="connsiteX55" fmla="*/ 4661161 w 4990105"/>
                <a:gd name="connsiteY55" fmla="*/ 5027062 h 550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4990105" h="5506853">
                  <a:moveTo>
                    <a:pt x="4831008" y="4186752"/>
                  </a:moveTo>
                  <a:cubicBezTo>
                    <a:pt x="4631077" y="4012543"/>
                    <a:pt x="4342698" y="3978292"/>
                    <a:pt x="4090404" y="3944421"/>
                  </a:cubicBezTo>
                  <a:cubicBezTo>
                    <a:pt x="3939408" y="3924155"/>
                    <a:pt x="3787650" y="3906363"/>
                    <a:pt x="3639224" y="3870494"/>
                  </a:cubicBezTo>
                  <a:cubicBezTo>
                    <a:pt x="3492931" y="3834673"/>
                    <a:pt x="3352408" y="3778490"/>
                    <a:pt x="3221748" y="3703612"/>
                  </a:cubicBezTo>
                  <a:cubicBezTo>
                    <a:pt x="3091411" y="3629685"/>
                    <a:pt x="2968596" y="3543104"/>
                    <a:pt x="2846733" y="3456238"/>
                  </a:cubicBezTo>
                  <a:cubicBezTo>
                    <a:pt x="2717825" y="3364139"/>
                    <a:pt x="2590887" y="3269404"/>
                    <a:pt x="2465911" y="3172043"/>
                  </a:cubicBezTo>
                  <a:cubicBezTo>
                    <a:pt x="2230562" y="2988225"/>
                    <a:pt x="1997023" y="2797652"/>
                    <a:pt x="1785952" y="2585957"/>
                  </a:cubicBezTo>
                  <a:cubicBezTo>
                    <a:pt x="1588020" y="2387487"/>
                    <a:pt x="1419411" y="2165136"/>
                    <a:pt x="1306782" y="1907297"/>
                  </a:cubicBezTo>
                  <a:cubicBezTo>
                    <a:pt x="1098473" y="1431007"/>
                    <a:pt x="1056963" y="898772"/>
                    <a:pt x="832658" y="428381"/>
                  </a:cubicBezTo>
                  <a:cubicBezTo>
                    <a:pt x="778486" y="314208"/>
                    <a:pt x="714223" y="199180"/>
                    <a:pt x="631108" y="103750"/>
                  </a:cubicBezTo>
                  <a:cubicBezTo>
                    <a:pt x="559418" y="21451"/>
                    <a:pt x="443744" y="-43057"/>
                    <a:pt x="344539" y="35723"/>
                  </a:cubicBezTo>
                  <a:cubicBezTo>
                    <a:pt x="253523" y="108127"/>
                    <a:pt x="230864" y="242660"/>
                    <a:pt x="202588" y="348175"/>
                  </a:cubicBezTo>
                  <a:cubicBezTo>
                    <a:pt x="161364" y="502213"/>
                    <a:pt x="121282" y="656631"/>
                    <a:pt x="87675" y="812477"/>
                  </a:cubicBezTo>
                  <a:cubicBezTo>
                    <a:pt x="21507" y="1119601"/>
                    <a:pt x="-18956" y="1434432"/>
                    <a:pt x="8940" y="1748692"/>
                  </a:cubicBezTo>
                  <a:cubicBezTo>
                    <a:pt x="36454" y="2059241"/>
                    <a:pt x="121092" y="2360371"/>
                    <a:pt x="195352" y="2662072"/>
                  </a:cubicBezTo>
                  <a:cubicBezTo>
                    <a:pt x="347643" y="3279175"/>
                    <a:pt x="418067" y="3913603"/>
                    <a:pt x="404805" y="4549060"/>
                  </a:cubicBezTo>
                  <a:cubicBezTo>
                    <a:pt x="401444" y="4703764"/>
                    <a:pt x="393256" y="4858277"/>
                    <a:pt x="380242" y="5012601"/>
                  </a:cubicBezTo>
                  <a:cubicBezTo>
                    <a:pt x="372625" y="5118971"/>
                    <a:pt x="415944" y="5219634"/>
                    <a:pt x="479351" y="5302979"/>
                  </a:cubicBezTo>
                  <a:cubicBezTo>
                    <a:pt x="515053" y="5349980"/>
                    <a:pt x="555515" y="5398694"/>
                    <a:pt x="609877" y="5424954"/>
                  </a:cubicBezTo>
                  <a:cubicBezTo>
                    <a:pt x="738786" y="5487558"/>
                    <a:pt x="886640" y="5490508"/>
                    <a:pt x="1026973" y="5496122"/>
                  </a:cubicBezTo>
                  <a:cubicBezTo>
                    <a:pt x="1189870" y="5502496"/>
                    <a:pt x="1352862" y="5505636"/>
                    <a:pt x="1515854" y="5506492"/>
                  </a:cubicBezTo>
                  <a:cubicBezTo>
                    <a:pt x="1678846" y="5507348"/>
                    <a:pt x="1841838" y="5506492"/>
                    <a:pt x="2004925" y="5505921"/>
                  </a:cubicBezTo>
                  <a:cubicBezTo>
                    <a:pt x="2161253" y="5505160"/>
                    <a:pt x="2317676" y="5504494"/>
                    <a:pt x="2473717" y="5493362"/>
                  </a:cubicBezTo>
                  <a:cubicBezTo>
                    <a:pt x="2626922" y="5484086"/>
                    <a:pt x="2778851" y="5459738"/>
                    <a:pt x="2927277" y="5420672"/>
                  </a:cubicBezTo>
                  <a:cubicBezTo>
                    <a:pt x="3076274" y="5379760"/>
                    <a:pt x="3220415" y="5322198"/>
                    <a:pt x="3371030" y="5286805"/>
                  </a:cubicBezTo>
                  <a:cubicBezTo>
                    <a:pt x="3671118" y="5216303"/>
                    <a:pt x="3983202" y="5247130"/>
                    <a:pt x="4285004" y="5191661"/>
                  </a:cubicBezTo>
                  <a:cubicBezTo>
                    <a:pt x="4532538" y="5146278"/>
                    <a:pt x="4785119" y="5036672"/>
                    <a:pt x="4913361" y="4807851"/>
                  </a:cubicBezTo>
                  <a:cubicBezTo>
                    <a:pt x="4969151" y="4708426"/>
                    <a:pt x="5000188" y="4591874"/>
                    <a:pt x="4987145" y="4477607"/>
                  </a:cubicBezTo>
                  <a:cubicBezTo>
                    <a:pt x="4973340" y="4364547"/>
                    <a:pt x="4917626" y="4260774"/>
                    <a:pt x="4831008" y="4186752"/>
                  </a:cubicBezTo>
                  <a:close/>
                  <a:moveTo>
                    <a:pt x="4661161" y="5027062"/>
                  </a:moveTo>
                  <a:cubicBezTo>
                    <a:pt x="4419434" y="5175867"/>
                    <a:pt x="4126011" y="5189758"/>
                    <a:pt x="3850486" y="5203935"/>
                  </a:cubicBezTo>
                  <a:cubicBezTo>
                    <a:pt x="3698157" y="5211737"/>
                    <a:pt x="3544400" y="5220299"/>
                    <a:pt x="3394546" y="5252268"/>
                  </a:cubicBezTo>
                  <a:cubicBezTo>
                    <a:pt x="3246406" y="5283856"/>
                    <a:pt x="3104931" y="5339134"/>
                    <a:pt x="2959932" y="5381663"/>
                  </a:cubicBezTo>
                  <a:cubicBezTo>
                    <a:pt x="2663462" y="5468720"/>
                    <a:pt x="2354425" y="5475285"/>
                    <a:pt x="2047577" y="5476807"/>
                  </a:cubicBezTo>
                  <a:cubicBezTo>
                    <a:pt x="1731209" y="5478520"/>
                    <a:pt x="1414555" y="5480327"/>
                    <a:pt x="1098187" y="5469766"/>
                  </a:cubicBezTo>
                  <a:cubicBezTo>
                    <a:pt x="954427" y="5464914"/>
                    <a:pt x="801336" y="5467768"/>
                    <a:pt x="664621" y="5416867"/>
                  </a:cubicBezTo>
                  <a:cubicBezTo>
                    <a:pt x="633584" y="5405259"/>
                    <a:pt x="604736" y="5393081"/>
                    <a:pt x="580554" y="5370912"/>
                  </a:cubicBezTo>
                  <a:cubicBezTo>
                    <a:pt x="555715" y="5348106"/>
                    <a:pt x="532675" y="5323426"/>
                    <a:pt x="511625" y="5297080"/>
                  </a:cubicBezTo>
                  <a:cubicBezTo>
                    <a:pt x="446981" y="5216113"/>
                    <a:pt x="401948" y="5117544"/>
                    <a:pt x="409470" y="5012220"/>
                  </a:cubicBezTo>
                  <a:cubicBezTo>
                    <a:pt x="461842" y="4396944"/>
                    <a:pt x="435737" y="3777510"/>
                    <a:pt x="331782" y="3168808"/>
                  </a:cubicBezTo>
                  <a:cubicBezTo>
                    <a:pt x="279419" y="2864348"/>
                    <a:pt x="198494" y="2568165"/>
                    <a:pt x="127756" y="2267987"/>
                  </a:cubicBezTo>
                  <a:cubicBezTo>
                    <a:pt x="90856" y="2117326"/>
                    <a:pt x="62785" y="1964649"/>
                    <a:pt x="43690" y="1810725"/>
                  </a:cubicBezTo>
                  <a:cubicBezTo>
                    <a:pt x="26657" y="1657439"/>
                    <a:pt x="23789" y="1502907"/>
                    <a:pt x="35121" y="1349088"/>
                  </a:cubicBezTo>
                  <a:cubicBezTo>
                    <a:pt x="57590" y="1039585"/>
                    <a:pt x="129375" y="736742"/>
                    <a:pt x="208395" y="437800"/>
                  </a:cubicBezTo>
                  <a:cubicBezTo>
                    <a:pt x="226770" y="368060"/>
                    <a:pt x="243717" y="297653"/>
                    <a:pt x="265519" y="228484"/>
                  </a:cubicBezTo>
                  <a:cubicBezTo>
                    <a:pt x="281799" y="175964"/>
                    <a:pt x="302839" y="121732"/>
                    <a:pt x="339589" y="79964"/>
                  </a:cubicBezTo>
                  <a:cubicBezTo>
                    <a:pt x="379099" y="35056"/>
                    <a:pt x="436508" y="15647"/>
                    <a:pt x="494298" y="35247"/>
                  </a:cubicBezTo>
                  <a:cubicBezTo>
                    <a:pt x="557419" y="56559"/>
                    <a:pt x="605403" y="112218"/>
                    <a:pt x="643771" y="164167"/>
                  </a:cubicBezTo>
                  <a:cubicBezTo>
                    <a:pt x="949000" y="577757"/>
                    <a:pt x="1015072" y="1106090"/>
                    <a:pt x="1160832" y="1585425"/>
                  </a:cubicBezTo>
                  <a:cubicBezTo>
                    <a:pt x="1235949" y="1832133"/>
                    <a:pt x="1335154" y="2069897"/>
                    <a:pt x="1486340" y="2279975"/>
                  </a:cubicBezTo>
                  <a:cubicBezTo>
                    <a:pt x="1646190" y="2502326"/>
                    <a:pt x="1846693" y="2691377"/>
                    <a:pt x="2053480" y="2869866"/>
                  </a:cubicBezTo>
                  <a:cubicBezTo>
                    <a:pt x="2282545" y="3067195"/>
                    <a:pt x="2519797" y="3254533"/>
                    <a:pt x="2765237" y="3431881"/>
                  </a:cubicBezTo>
                  <a:cubicBezTo>
                    <a:pt x="2998871" y="3601332"/>
                    <a:pt x="3239075" y="3777539"/>
                    <a:pt x="3517361" y="3865927"/>
                  </a:cubicBezTo>
                  <a:cubicBezTo>
                    <a:pt x="3797742" y="3954982"/>
                    <a:pt x="4095164" y="3959454"/>
                    <a:pt x="4381447" y="4020440"/>
                  </a:cubicBezTo>
                  <a:cubicBezTo>
                    <a:pt x="4608703" y="4068869"/>
                    <a:pt x="4883086" y="4170863"/>
                    <a:pt x="4949349" y="4420901"/>
                  </a:cubicBezTo>
                  <a:cubicBezTo>
                    <a:pt x="5012280" y="4660473"/>
                    <a:pt x="4859951" y="4904517"/>
                    <a:pt x="4661161" y="5027062"/>
                  </a:cubicBezTo>
                  <a:close/>
                </a:path>
              </a:pathLst>
            </a:custGeom>
            <a:grpFill/>
            <a:ln w="9512" cap="flat">
              <a:noFill/>
              <a:prstDash val="solid"/>
              <a:miter/>
            </a:ln>
          </p:spPr>
          <p:txBody>
            <a:bodyPr rtlCol="0" anchor="ctr"/>
            <a:lstStyle/>
            <a:p>
              <a:endParaRPr lang="en-US" sz="900">
                <a:latin typeface="Didact Gothic" panose="00000500000000000000" pitchFamily="2" charset="0"/>
              </a:endParaRPr>
            </a:p>
          </p:txBody>
        </p:sp>
        <p:sp>
          <p:nvSpPr>
            <p:cNvPr id="28" name="Freeform 27">
              <a:extLst>
                <a:ext uri="{FF2B5EF4-FFF2-40B4-BE49-F238E27FC236}">
                  <a16:creationId xmlns:a16="http://schemas.microsoft.com/office/drawing/2014/main" id="{CA6FB76B-5123-E09B-BFDE-855821A39DA6}"/>
                </a:ext>
              </a:extLst>
            </p:cNvPr>
            <p:cNvSpPr/>
            <p:nvPr/>
          </p:nvSpPr>
          <p:spPr>
            <a:xfrm>
              <a:off x="9725810" y="5478856"/>
              <a:ext cx="1068406" cy="3910007"/>
            </a:xfrm>
            <a:custGeom>
              <a:avLst/>
              <a:gdLst>
                <a:gd name="connsiteX0" fmla="*/ 1048069 w 1068406"/>
                <a:gd name="connsiteY0" fmla="*/ 3328830 h 3910007"/>
                <a:gd name="connsiteX1" fmla="*/ 1059970 w 1068406"/>
                <a:gd name="connsiteY1" fmla="*/ 3273647 h 3910007"/>
                <a:gd name="connsiteX2" fmla="*/ 1067586 w 1068406"/>
                <a:gd name="connsiteY2" fmla="*/ 3207046 h 3910007"/>
                <a:gd name="connsiteX3" fmla="*/ 1061112 w 1068406"/>
                <a:gd name="connsiteY3" fmla="*/ 3085262 h 3910007"/>
                <a:gd name="connsiteX4" fmla="*/ 994944 w 1068406"/>
                <a:gd name="connsiteY4" fmla="*/ 2845404 h 3910007"/>
                <a:gd name="connsiteX5" fmla="*/ 934203 w 1068406"/>
                <a:gd name="connsiteY5" fmla="*/ 2594796 h 3910007"/>
                <a:gd name="connsiteX6" fmla="*/ 910021 w 1068406"/>
                <a:gd name="connsiteY6" fmla="*/ 2069792 h 3910007"/>
                <a:gd name="connsiteX7" fmla="*/ 761405 w 1068406"/>
                <a:gd name="connsiteY7" fmla="*/ 1034437 h 3910007"/>
                <a:gd name="connsiteX8" fmla="*/ 611266 w 1068406"/>
                <a:gd name="connsiteY8" fmla="*/ 563951 h 3910007"/>
                <a:gd name="connsiteX9" fmla="*/ 396006 w 1068406"/>
                <a:gd name="connsiteY9" fmla="*/ 183376 h 3910007"/>
                <a:gd name="connsiteX10" fmla="*/ 242534 w 1068406"/>
                <a:gd name="connsiteY10" fmla="*/ 39708 h 3910007"/>
                <a:gd name="connsiteX11" fmla="*/ 72783 w 1068406"/>
                <a:gd name="connsiteY11" fmla="*/ 14305 h 3910007"/>
                <a:gd name="connsiteX12" fmla="*/ 19468 w 1068406"/>
                <a:gd name="connsiteY12" fmla="*/ 96699 h 3910007"/>
                <a:gd name="connsiteX13" fmla="*/ 1950 w 1068406"/>
                <a:gd name="connsiteY13" fmla="*/ 210016 h 3910007"/>
                <a:gd name="connsiteX14" fmla="*/ 16231 w 1068406"/>
                <a:gd name="connsiteY14" fmla="*/ 442738 h 3910007"/>
                <a:gd name="connsiteX15" fmla="*/ 149519 w 1068406"/>
                <a:gd name="connsiteY15" fmla="*/ 910179 h 3910007"/>
                <a:gd name="connsiteX16" fmla="*/ 209784 w 1068406"/>
                <a:gd name="connsiteY16" fmla="*/ 1150132 h 3910007"/>
                <a:gd name="connsiteX17" fmla="*/ 236346 w 1068406"/>
                <a:gd name="connsiteY17" fmla="*/ 1415583 h 3910007"/>
                <a:gd name="connsiteX18" fmla="*/ 267002 w 1068406"/>
                <a:gd name="connsiteY18" fmla="*/ 1955239 h 3910007"/>
                <a:gd name="connsiteX19" fmla="*/ 318985 w 1068406"/>
                <a:gd name="connsiteY19" fmla="*/ 2493658 h 3910007"/>
                <a:gd name="connsiteX20" fmla="*/ 420188 w 1068406"/>
                <a:gd name="connsiteY20" fmla="*/ 3573445 h 3910007"/>
                <a:gd name="connsiteX21" fmla="*/ 432089 w 1068406"/>
                <a:gd name="connsiteY21" fmla="*/ 3834710 h 3910007"/>
                <a:gd name="connsiteX22" fmla="*/ 498161 w 1068406"/>
                <a:gd name="connsiteY22" fmla="*/ 3908922 h 3910007"/>
                <a:gd name="connsiteX23" fmla="*/ 626499 w 1068406"/>
                <a:gd name="connsiteY23" fmla="*/ 3826242 h 3910007"/>
                <a:gd name="connsiteX24" fmla="*/ 936488 w 1068406"/>
                <a:gd name="connsiteY24" fmla="*/ 3476208 h 3910007"/>
                <a:gd name="connsiteX25" fmla="*/ 1032360 w 1068406"/>
                <a:gd name="connsiteY25" fmla="*/ 3351189 h 3910007"/>
                <a:gd name="connsiteX26" fmla="*/ 1048069 w 1068406"/>
                <a:gd name="connsiteY26" fmla="*/ 3328830 h 3910007"/>
                <a:gd name="connsiteX27" fmla="*/ 1013129 w 1068406"/>
                <a:gd name="connsiteY27" fmla="*/ 3329877 h 3910007"/>
                <a:gd name="connsiteX28" fmla="*/ 980092 w 1068406"/>
                <a:gd name="connsiteY28" fmla="*/ 3373928 h 3910007"/>
                <a:gd name="connsiteX29" fmla="*/ 709994 w 1068406"/>
                <a:gd name="connsiteY29" fmla="*/ 3702080 h 3910007"/>
                <a:gd name="connsiteX30" fmla="*/ 562235 w 1068406"/>
                <a:gd name="connsiteY30" fmla="*/ 3843368 h 3910007"/>
                <a:gd name="connsiteX31" fmla="*/ 505112 w 1068406"/>
                <a:gd name="connsiteY31" fmla="*/ 3877525 h 3910007"/>
                <a:gd name="connsiteX32" fmla="*/ 484452 w 1068406"/>
                <a:gd name="connsiteY32" fmla="*/ 3881616 h 3910007"/>
                <a:gd name="connsiteX33" fmla="*/ 473503 w 1068406"/>
                <a:gd name="connsiteY33" fmla="*/ 3877905 h 3910007"/>
                <a:gd name="connsiteX34" fmla="*/ 465125 w 1068406"/>
                <a:gd name="connsiteY34" fmla="*/ 3864300 h 3910007"/>
                <a:gd name="connsiteX35" fmla="*/ 460746 w 1068406"/>
                <a:gd name="connsiteY35" fmla="*/ 3834710 h 3910007"/>
                <a:gd name="connsiteX36" fmla="*/ 378964 w 1068406"/>
                <a:gd name="connsiteY36" fmla="*/ 2786415 h 3910007"/>
                <a:gd name="connsiteX37" fmla="*/ 280521 w 1068406"/>
                <a:gd name="connsiteY37" fmla="*/ 1746588 h 3910007"/>
                <a:gd name="connsiteX38" fmla="*/ 250056 w 1068406"/>
                <a:gd name="connsiteY38" fmla="*/ 1229482 h 3910007"/>
                <a:gd name="connsiteX39" fmla="*/ 132858 w 1068406"/>
                <a:gd name="connsiteY39" fmla="*/ 763277 h 3910007"/>
                <a:gd name="connsiteX40" fmla="*/ 28988 w 1068406"/>
                <a:gd name="connsiteY40" fmla="*/ 309631 h 3910007"/>
                <a:gd name="connsiteX41" fmla="*/ 53266 w 1068406"/>
                <a:gd name="connsiteY41" fmla="*/ 82999 h 3910007"/>
                <a:gd name="connsiteX42" fmla="*/ 221113 w 1068406"/>
                <a:gd name="connsiteY42" fmla="*/ 59689 h 3910007"/>
                <a:gd name="connsiteX43" fmla="*/ 373442 w 1068406"/>
                <a:gd name="connsiteY43" fmla="*/ 200977 h 3910007"/>
                <a:gd name="connsiteX44" fmla="*/ 494258 w 1068406"/>
                <a:gd name="connsiteY44" fmla="*/ 380418 h 3910007"/>
                <a:gd name="connsiteX45" fmla="*/ 659916 w 1068406"/>
                <a:gd name="connsiteY45" fmla="*/ 788110 h 3910007"/>
                <a:gd name="connsiteX46" fmla="*/ 862989 w 1068406"/>
                <a:gd name="connsiteY46" fmla="*/ 1784361 h 3910007"/>
                <a:gd name="connsiteX47" fmla="*/ 884982 w 1068406"/>
                <a:gd name="connsiteY47" fmla="*/ 2292999 h 3910007"/>
                <a:gd name="connsiteX48" fmla="*/ 945723 w 1068406"/>
                <a:gd name="connsiteY48" fmla="*/ 2786035 h 3910007"/>
                <a:gd name="connsiteX49" fmla="*/ 1017603 w 1068406"/>
                <a:gd name="connsiteY49" fmla="*/ 3018186 h 3910007"/>
                <a:gd name="connsiteX50" fmla="*/ 1031027 w 1068406"/>
                <a:gd name="connsiteY50" fmla="*/ 3269175 h 3910007"/>
                <a:gd name="connsiteX51" fmla="*/ 1013129 w 1068406"/>
                <a:gd name="connsiteY51" fmla="*/ 3329877 h 391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068406" h="3910007">
                  <a:moveTo>
                    <a:pt x="1048069" y="3328830"/>
                  </a:moveTo>
                  <a:cubicBezTo>
                    <a:pt x="1054248" y="3310981"/>
                    <a:pt x="1058247" y="3292457"/>
                    <a:pt x="1059970" y="3273647"/>
                  </a:cubicBezTo>
                  <a:cubicBezTo>
                    <a:pt x="1063740" y="3251602"/>
                    <a:pt x="1066282" y="3229367"/>
                    <a:pt x="1067586" y="3207046"/>
                  </a:cubicBezTo>
                  <a:cubicBezTo>
                    <a:pt x="1069766" y="3166334"/>
                    <a:pt x="1067596" y="3125508"/>
                    <a:pt x="1061112" y="3085262"/>
                  </a:cubicBezTo>
                  <a:cubicBezTo>
                    <a:pt x="1048545" y="3002962"/>
                    <a:pt x="1020650" y="2924184"/>
                    <a:pt x="994944" y="2845404"/>
                  </a:cubicBezTo>
                  <a:cubicBezTo>
                    <a:pt x="967316" y="2763828"/>
                    <a:pt x="946989" y="2679959"/>
                    <a:pt x="934203" y="2594796"/>
                  </a:cubicBezTo>
                  <a:cubicBezTo>
                    <a:pt x="909545" y="2421063"/>
                    <a:pt x="915638" y="2244761"/>
                    <a:pt x="910021" y="2069792"/>
                  </a:cubicBezTo>
                  <a:cubicBezTo>
                    <a:pt x="898806" y="1720253"/>
                    <a:pt x="848965" y="1373025"/>
                    <a:pt x="761405" y="1034437"/>
                  </a:cubicBezTo>
                  <a:cubicBezTo>
                    <a:pt x="721333" y="874605"/>
                    <a:pt x="671188" y="717465"/>
                    <a:pt x="611266" y="563951"/>
                  </a:cubicBezTo>
                  <a:cubicBezTo>
                    <a:pt x="557094" y="428181"/>
                    <a:pt x="489974" y="296311"/>
                    <a:pt x="396006" y="183376"/>
                  </a:cubicBezTo>
                  <a:cubicBezTo>
                    <a:pt x="351830" y="130285"/>
                    <a:pt x="300800" y="77290"/>
                    <a:pt x="242534" y="39708"/>
                  </a:cubicBezTo>
                  <a:cubicBezTo>
                    <a:pt x="194932" y="9167"/>
                    <a:pt x="126098" y="-17378"/>
                    <a:pt x="72783" y="14305"/>
                  </a:cubicBezTo>
                  <a:cubicBezTo>
                    <a:pt x="42508" y="32002"/>
                    <a:pt x="27751" y="63970"/>
                    <a:pt x="19468" y="96699"/>
                  </a:cubicBezTo>
                  <a:cubicBezTo>
                    <a:pt x="10435" y="133910"/>
                    <a:pt x="4575" y="171816"/>
                    <a:pt x="1950" y="210016"/>
                  </a:cubicBezTo>
                  <a:cubicBezTo>
                    <a:pt x="-3110" y="287881"/>
                    <a:pt x="1688" y="366071"/>
                    <a:pt x="16231" y="442738"/>
                  </a:cubicBezTo>
                  <a:cubicBezTo>
                    <a:pt x="44792" y="602675"/>
                    <a:pt x="101916" y="755380"/>
                    <a:pt x="149519" y="910179"/>
                  </a:cubicBezTo>
                  <a:cubicBezTo>
                    <a:pt x="174586" y="988834"/>
                    <a:pt x="194713" y="1068974"/>
                    <a:pt x="209784" y="1150132"/>
                  </a:cubicBezTo>
                  <a:cubicBezTo>
                    <a:pt x="224017" y="1237997"/>
                    <a:pt x="232890" y="1326643"/>
                    <a:pt x="236346" y="1415583"/>
                  </a:cubicBezTo>
                  <a:cubicBezTo>
                    <a:pt x="245867" y="1595690"/>
                    <a:pt x="252341" y="1775512"/>
                    <a:pt x="267002" y="1955239"/>
                  </a:cubicBezTo>
                  <a:cubicBezTo>
                    <a:pt x="281664" y="2134966"/>
                    <a:pt x="299943" y="2314407"/>
                    <a:pt x="318985" y="2493658"/>
                  </a:cubicBezTo>
                  <a:cubicBezTo>
                    <a:pt x="357067" y="2853111"/>
                    <a:pt x="398481" y="3212469"/>
                    <a:pt x="420188" y="3573445"/>
                  </a:cubicBezTo>
                  <a:cubicBezTo>
                    <a:pt x="425453" y="3660530"/>
                    <a:pt x="429423" y="3747625"/>
                    <a:pt x="432089" y="3834710"/>
                  </a:cubicBezTo>
                  <a:cubicBezTo>
                    <a:pt x="433517" y="3874765"/>
                    <a:pt x="450463" y="3917390"/>
                    <a:pt x="498161" y="3908922"/>
                  </a:cubicBezTo>
                  <a:cubicBezTo>
                    <a:pt x="545860" y="3900454"/>
                    <a:pt x="591177" y="3858210"/>
                    <a:pt x="626499" y="3826242"/>
                  </a:cubicBezTo>
                  <a:cubicBezTo>
                    <a:pt x="741793" y="3721584"/>
                    <a:pt x="840711" y="3597897"/>
                    <a:pt x="936488" y="3476208"/>
                  </a:cubicBezTo>
                  <a:cubicBezTo>
                    <a:pt x="968982" y="3434916"/>
                    <a:pt x="1000942" y="3393243"/>
                    <a:pt x="1032360" y="3351189"/>
                  </a:cubicBezTo>
                  <a:cubicBezTo>
                    <a:pt x="1038358" y="3344301"/>
                    <a:pt x="1043623" y="3336812"/>
                    <a:pt x="1048069" y="3328830"/>
                  </a:cubicBezTo>
                  <a:close/>
                  <a:moveTo>
                    <a:pt x="1013129" y="3329877"/>
                  </a:moveTo>
                  <a:cubicBezTo>
                    <a:pt x="1002180" y="3344624"/>
                    <a:pt x="991231" y="3359276"/>
                    <a:pt x="980092" y="3373928"/>
                  </a:cubicBezTo>
                  <a:cubicBezTo>
                    <a:pt x="894407" y="3486769"/>
                    <a:pt x="805866" y="3597802"/>
                    <a:pt x="709994" y="3702080"/>
                  </a:cubicBezTo>
                  <a:cubicBezTo>
                    <a:pt x="664105" y="3752030"/>
                    <a:pt x="616502" y="3802361"/>
                    <a:pt x="562235" y="3843368"/>
                  </a:cubicBezTo>
                  <a:cubicBezTo>
                    <a:pt x="544955" y="3857468"/>
                    <a:pt x="525714" y="3868981"/>
                    <a:pt x="505112" y="3877525"/>
                  </a:cubicBezTo>
                  <a:cubicBezTo>
                    <a:pt x="498599" y="3880351"/>
                    <a:pt x="491554" y="3881749"/>
                    <a:pt x="484452" y="3881616"/>
                  </a:cubicBezTo>
                  <a:cubicBezTo>
                    <a:pt x="480520" y="3881445"/>
                    <a:pt x="476721" y="3880160"/>
                    <a:pt x="473503" y="3877905"/>
                  </a:cubicBezTo>
                  <a:cubicBezTo>
                    <a:pt x="469562" y="3874185"/>
                    <a:pt x="466677" y="3869494"/>
                    <a:pt x="465125" y="3864300"/>
                  </a:cubicBezTo>
                  <a:cubicBezTo>
                    <a:pt x="462297" y="3854690"/>
                    <a:pt x="460822" y="3844729"/>
                    <a:pt x="460746" y="3834710"/>
                  </a:cubicBezTo>
                  <a:cubicBezTo>
                    <a:pt x="450083" y="3484200"/>
                    <a:pt x="415999" y="3135022"/>
                    <a:pt x="378964" y="2786415"/>
                  </a:cubicBezTo>
                  <a:cubicBezTo>
                    <a:pt x="342119" y="2440187"/>
                    <a:pt x="302800" y="2094149"/>
                    <a:pt x="280521" y="1746588"/>
                  </a:cubicBezTo>
                  <a:cubicBezTo>
                    <a:pt x="269573" y="1574378"/>
                    <a:pt x="271001" y="1400931"/>
                    <a:pt x="250056" y="1229482"/>
                  </a:cubicBezTo>
                  <a:cubicBezTo>
                    <a:pt x="231015" y="1069165"/>
                    <a:pt x="182364" y="916744"/>
                    <a:pt x="132858" y="763277"/>
                  </a:cubicBezTo>
                  <a:cubicBezTo>
                    <a:pt x="85255" y="615995"/>
                    <a:pt x="36605" y="465382"/>
                    <a:pt x="28988" y="309631"/>
                  </a:cubicBezTo>
                  <a:cubicBezTo>
                    <a:pt x="25466" y="235800"/>
                    <a:pt x="27751" y="153215"/>
                    <a:pt x="53266" y="82999"/>
                  </a:cubicBezTo>
                  <a:cubicBezTo>
                    <a:pt x="81256" y="5837"/>
                    <a:pt x="165989" y="26388"/>
                    <a:pt x="221113" y="59689"/>
                  </a:cubicBezTo>
                  <a:cubicBezTo>
                    <a:pt x="279665" y="95177"/>
                    <a:pt x="330314" y="148838"/>
                    <a:pt x="373442" y="200977"/>
                  </a:cubicBezTo>
                  <a:cubicBezTo>
                    <a:pt x="419446" y="256731"/>
                    <a:pt x="459908" y="316824"/>
                    <a:pt x="494258" y="380418"/>
                  </a:cubicBezTo>
                  <a:cubicBezTo>
                    <a:pt x="565091" y="509338"/>
                    <a:pt x="615264" y="648343"/>
                    <a:pt x="659916" y="788110"/>
                  </a:cubicBezTo>
                  <a:cubicBezTo>
                    <a:pt x="763338" y="1111903"/>
                    <a:pt x="831429" y="1445934"/>
                    <a:pt x="862989" y="1784361"/>
                  </a:cubicBezTo>
                  <a:cubicBezTo>
                    <a:pt x="878698" y="1953717"/>
                    <a:pt x="881554" y="2123073"/>
                    <a:pt x="884982" y="2292999"/>
                  </a:cubicBezTo>
                  <a:cubicBezTo>
                    <a:pt x="888219" y="2459121"/>
                    <a:pt x="898120" y="2626003"/>
                    <a:pt x="945723" y="2786035"/>
                  </a:cubicBezTo>
                  <a:cubicBezTo>
                    <a:pt x="968763" y="2863672"/>
                    <a:pt x="997801" y="2939597"/>
                    <a:pt x="1017603" y="3018186"/>
                  </a:cubicBezTo>
                  <a:cubicBezTo>
                    <a:pt x="1039729" y="3099971"/>
                    <a:pt x="1044308" y="3185506"/>
                    <a:pt x="1031027" y="3269175"/>
                  </a:cubicBezTo>
                  <a:cubicBezTo>
                    <a:pt x="1027885" y="3292485"/>
                    <a:pt x="1026552" y="3311799"/>
                    <a:pt x="1013129" y="3329877"/>
                  </a:cubicBezTo>
                  <a:close/>
                </a:path>
              </a:pathLst>
            </a:custGeom>
            <a:grpFill/>
            <a:ln w="9512" cap="flat">
              <a:noFill/>
              <a:prstDash val="solid"/>
              <a:miter/>
            </a:ln>
          </p:spPr>
          <p:txBody>
            <a:bodyPr rtlCol="0" anchor="ctr"/>
            <a:lstStyle/>
            <a:p>
              <a:endParaRPr lang="en-US" sz="900">
                <a:latin typeface="Didact Gothic" panose="00000500000000000000" pitchFamily="2" charset="0"/>
              </a:endParaRPr>
            </a:p>
          </p:txBody>
        </p:sp>
        <p:sp>
          <p:nvSpPr>
            <p:cNvPr id="29" name="Freeform 28">
              <a:extLst>
                <a:ext uri="{FF2B5EF4-FFF2-40B4-BE49-F238E27FC236}">
                  <a16:creationId xmlns:a16="http://schemas.microsoft.com/office/drawing/2014/main" id="{93E496CE-5D43-71A7-EB90-990336D4D572}"/>
                </a:ext>
              </a:extLst>
            </p:cNvPr>
            <p:cNvSpPr/>
            <p:nvPr/>
          </p:nvSpPr>
          <p:spPr>
            <a:xfrm>
              <a:off x="10745450" y="7656300"/>
              <a:ext cx="3474689" cy="1906707"/>
            </a:xfrm>
            <a:custGeom>
              <a:avLst/>
              <a:gdLst>
                <a:gd name="connsiteX0" fmla="*/ 3326446 w 3474689"/>
                <a:gd name="connsiteY0" fmla="*/ 1124461 h 1906707"/>
                <a:gd name="connsiteX1" fmla="*/ 3093763 w 3474689"/>
                <a:gd name="connsiteY1" fmla="*/ 1035787 h 1906707"/>
                <a:gd name="connsiteX2" fmla="*/ 2147706 w 3474689"/>
                <a:gd name="connsiteY2" fmla="*/ 757872 h 1906707"/>
                <a:gd name="connsiteX3" fmla="*/ 1671678 w 3474689"/>
                <a:gd name="connsiteY3" fmla="*/ 708968 h 1906707"/>
                <a:gd name="connsiteX4" fmla="*/ 1216595 w 3474689"/>
                <a:gd name="connsiteY4" fmla="*/ 645127 h 1906707"/>
                <a:gd name="connsiteX5" fmla="*/ 575671 w 3474689"/>
                <a:gd name="connsiteY5" fmla="*/ 163223 h 1906707"/>
                <a:gd name="connsiteX6" fmla="*/ 418581 w 3474689"/>
                <a:gd name="connsiteY6" fmla="*/ 50192 h 1906707"/>
                <a:gd name="connsiteX7" fmla="*/ 250924 w 3474689"/>
                <a:gd name="connsiteY7" fmla="*/ 14513 h 1906707"/>
                <a:gd name="connsiteX8" fmla="*/ 228837 w 3474689"/>
                <a:gd name="connsiteY8" fmla="*/ 106708 h 1906707"/>
                <a:gd name="connsiteX9" fmla="*/ 240833 w 3474689"/>
                <a:gd name="connsiteY9" fmla="*/ 233820 h 1906707"/>
                <a:gd name="connsiteX10" fmla="*/ 268157 w 3474689"/>
                <a:gd name="connsiteY10" fmla="*/ 487663 h 1906707"/>
                <a:gd name="connsiteX11" fmla="*/ 162478 w 3474689"/>
                <a:gd name="connsiteY11" fmla="*/ 1385536 h 1906707"/>
                <a:gd name="connsiteX12" fmla="*/ 45852 w 3474689"/>
                <a:gd name="connsiteY12" fmla="*/ 1554321 h 1906707"/>
                <a:gd name="connsiteX13" fmla="*/ 16528 w 3474689"/>
                <a:gd name="connsiteY13" fmla="*/ 1591712 h 1906707"/>
                <a:gd name="connsiteX14" fmla="*/ 4056 w 3474689"/>
                <a:gd name="connsiteY14" fmla="*/ 1607697 h 1906707"/>
                <a:gd name="connsiteX15" fmla="*/ 3199 w 3474689"/>
                <a:gd name="connsiteY15" fmla="*/ 1640711 h 1906707"/>
                <a:gd name="connsiteX16" fmla="*/ 101261 w 3474689"/>
                <a:gd name="connsiteY16" fmla="*/ 1756597 h 1906707"/>
                <a:gd name="connsiteX17" fmla="*/ 263111 w 3474689"/>
                <a:gd name="connsiteY17" fmla="*/ 1810733 h 1906707"/>
                <a:gd name="connsiteX18" fmla="*/ 498840 w 3474689"/>
                <a:gd name="connsiteY18" fmla="*/ 1850884 h 1906707"/>
                <a:gd name="connsiteX19" fmla="*/ 1469937 w 3474689"/>
                <a:gd name="connsiteY19" fmla="*/ 1869913 h 1906707"/>
                <a:gd name="connsiteX20" fmla="*/ 2358776 w 3474689"/>
                <a:gd name="connsiteY20" fmla="*/ 1570115 h 1906707"/>
                <a:gd name="connsiteX21" fmla="*/ 3198109 w 3474689"/>
                <a:gd name="connsiteY21" fmla="*/ 1472307 h 1906707"/>
                <a:gd name="connsiteX22" fmla="*/ 3380808 w 3474689"/>
                <a:gd name="connsiteY22" fmla="*/ 1385250 h 1906707"/>
                <a:gd name="connsiteX23" fmla="*/ 3474205 w 3474689"/>
                <a:gd name="connsiteY23" fmla="*/ 1236826 h 1906707"/>
                <a:gd name="connsiteX24" fmla="*/ 3326446 w 3474689"/>
                <a:gd name="connsiteY24" fmla="*/ 1124461 h 1906707"/>
                <a:gd name="connsiteX25" fmla="*/ 3428411 w 3474689"/>
                <a:gd name="connsiteY25" fmla="*/ 1298384 h 1906707"/>
                <a:gd name="connsiteX26" fmla="*/ 3272084 w 3474689"/>
                <a:gd name="connsiteY26" fmla="*/ 1413413 h 1906707"/>
                <a:gd name="connsiteX27" fmla="*/ 3087480 w 3474689"/>
                <a:gd name="connsiteY27" fmla="*/ 1472878 h 1906707"/>
                <a:gd name="connsiteX28" fmla="*/ 2684189 w 3474689"/>
                <a:gd name="connsiteY28" fmla="*/ 1512648 h 1906707"/>
                <a:gd name="connsiteX29" fmla="*/ 2280041 w 3474689"/>
                <a:gd name="connsiteY29" fmla="*/ 1557366 h 1906707"/>
                <a:gd name="connsiteX30" fmla="*/ 1861994 w 3474689"/>
                <a:gd name="connsiteY30" fmla="*/ 1708739 h 1906707"/>
                <a:gd name="connsiteX31" fmla="*/ 1431569 w 3474689"/>
                <a:gd name="connsiteY31" fmla="*/ 1848886 h 1906707"/>
                <a:gd name="connsiteX32" fmla="*/ 965062 w 3474689"/>
                <a:gd name="connsiteY32" fmla="*/ 1875050 h 1906707"/>
                <a:gd name="connsiteX33" fmla="*/ 493603 w 3474689"/>
                <a:gd name="connsiteY33" fmla="*/ 1821295 h 1906707"/>
                <a:gd name="connsiteX34" fmla="*/ 270537 w 3474689"/>
                <a:gd name="connsiteY34" fmla="*/ 1783237 h 1906707"/>
                <a:gd name="connsiteX35" fmla="*/ 113447 w 3474689"/>
                <a:gd name="connsiteY35" fmla="*/ 1730908 h 1906707"/>
                <a:gd name="connsiteX36" fmla="*/ 28334 w 3474689"/>
                <a:gd name="connsiteY36" fmla="*/ 1622159 h 1906707"/>
                <a:gd name="connsiteX37" fmla="*/ 65654 w 3474689"/>
                <a:gd name="connsiteY37" fmla="*/ 1574587 h 1906707"/>
                <a:gd name="connsiteX38" fmla="*/ 315188 w 3474689"/>
                <a:gd name="connsiteY38" fmla="*/ 822284 h 1906707"/>
                <a:gd name="connsiteX39" fmla="*/ 280724 w 3474689"/>
                <a:gd name="connsiteY39" fmla="*/ 337051 h 1906707"/>
                <a:gd name="connsiteX40" fmla="*/ 256446 w 3474689"/>
                <a:gd name="connsiteY40" fmla="*/ 93007 h 1906707"/>
                <a:gd name="connsiteX41" fmla="*/ 262539 w 3474689"/>
                <a:gd name="connsiteY41" fmla="*/ 43247 h 1906707"/>
                <a:gd name="connsiteX42" fmla="*/ 301669 w 3474689"/>
                <a:gd name="connsiteY42" fmla="*/ 29546 h 1906707"/>
                <a:gd name="connsiteX43" fmla="*/ 386402 w 3474689"/>
                <a:gd name="connsiteY43" fmla="*/ 64369 h 1906707"/>
                <a:gd name="connsiteX44" fmla="*/ 964585 w 3474689"/>
                <a:gd name="connsiteY44" fmla="*/ 547319 h 1906707"/>
                <a:gd name="connsiteX45" fmla="*/ 1333507 w 3474689"/>
                <a:gd name="connsiteY45" fmla="*/ 703640 h 1906707"/>
                <a:gd name="connsiteX46" fmla="*/ 1772215 w 3474689"/>
                <a:gd name="connsiteY46" fmla="*/ 742554 h 1906707"/>
                <a:gd name="connsiteX47" fmla="*/ 2686188 w 3474689"/>
                <a:gd name="connsiteY47" fmla="*/ 923327 h 1906707"/>
                <a:gd name="connsiteX48" fmla="*/ 3131846 w 3474689"/>
                <a:gd name="connsiteY48" fmla="*/ 1080029 h 1906707"/>
                <a:gd name="connsiteX49" fmla="*/ 3349200 w 3474689"/>
                <a:gd name="connsiteY49" fmla="*/ 1163280 h 1906707"/>
                <a:gd name="connsiteX50" fmla="*/ 3437456 w 3474689"/>
                <a:gd name="connsiteY50" fmla="*/ 1214087 h 1906707"/>
                <a:gd name="connsiteX51" fmla="*/ 3428411 w 3474689"/>
                <a:gd name="connsiteY51" fmla="*/ 1298384 h 1906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474689" h="1906707">
                  <a:moveTo>
                    <a:pt x="3326446" y="1124461"/>
                  </a:moveTo>
                  <a:cubicBezTo>
                    <a:pt x="3249044" y="1094586"/>
                    <a:pt x="3171547" y="1064806"/>
                    <a:pt x="3093763" y="1035787"/>
                  </a:cubicBezTo>
                  <a:cubicBezTo>
                    <a:pt x="2785773" y="920663"/>
                    <a:pt x="2472166" y="815529"/>
                    <a:pt x="2147706" y="757872"/>
                  </a:cubicBezTo>
                  <a:cubicBezTo>
                    <a:pt x="1989855" y="729804"/>
                    <a:pt x="1831433" y="717151"/>
                    <a:pt x="1671678" y="708968"/>
                  </a:cubicBezTo>
                  <a:cubicBezTo>
                    <a:pt x="1518682" y="701166"/>
                    <a:pt x="1363402" y="692318"/>
                    <a:pt x="1216595" y="645127"/>
                  </a:cubicBezTo>
                  <a:cubicBezTo>
                    <a:pt x="951638" y="559497"/>
                    <a:pt x="781410" y="335719"/>
                    <a:pt x="575671" y="163223"/>
                  </a:cubicBezTo>
                  <a:cubicBezTo>
                    <a:pt x="526545" y="121236"/>
                    <a:pt x="474001" y="83436"/>
                    <a:pt x="418581" y="50192"/>
                  </a:cubicBezTo>
                  <a:cubicBezTo>
                    <a:pt x="375168" y="24694"/>
                    <a:pt x="299860" y="-24495"/>
                    <a:pt x="250924" y="14513"/>
                  </a:cubicBezTo>
                  <a:cubicBezTo>
                    <a:pt x="222363" y="36967"/>
                    <a:pt x="226266" y="74644"/>
                    <a:pt x="228837" y="106708"/>
                  </a:cubicBezTo>
                  <a:cubicBezTo>
                    <a:pt x="232264" y="149142"/>
                    <a:pt x="236358" y="191481"/>
                    <a:pt x="240833" y="233820"/>
                  </a:cubicBezTo>
                  <a:cubicBezTo>
                    <a:pt x="249687" y="318403"/>
                    <a:pt x="259874" y="402986"/>
                    <a:pt x="268157" y="487663"/>
                  </a:cubicBezTo>
                  <a:cubicBezTo>
                    <a:pt x="298146" y="788509"/>
                    <a:pt x="306239" y="1109809"/>
                    <a:pt x="162478" y="1385536"/>
                  </a:cubicBezTo>
                  <a:cubicBezTo>
                    <a:pt x="130908" y="1446504"/>
                    <a:pt x="91722" y="1503219"/>
                    <a:pt x="45852" y="1554321"/>
                  </a:cubicBezTo>
                  <a:lnTo>
                    <a:pt x="16528" y="1591712"/>
                  </a:lnTo>
                  <a:cubicBezTo>
                    <a:pt x="12434" y="1597041"/>
                    <a:pt x="7864" y="1602178"/>
                    <a:pt x="4056" y="1607697"/>
                  </a:cubicBezTo>
                  <a:cubicBezTo>
                    <a:pt x="-2798" y="1617782"/>
                    <a:pt x="534" y="1629389"/>
                    <a:pt x="3199" y="1640711"/>
                  </a:cubicBezTo>
                  <a:cubicBezTo>
                    <a:pt x="15671" y="1692755"/>
                    <a:pt x="55943" y="1731288"/>
                    <a:pt x="101261" y="1756597"/>
                  </a:cubicBezTo>
                  <a:cubicBezTo>
                    <a:pt x="151949" y="1783227"/>
                    <a:pt x="206597" y="1801504"/>
                    <a:pt x="263111" y="1810733"/>
                  </a:cubicBezTo>
                  <a:cubicBezTo>
                    <a:pt x="341370" y="1825671"/>
                    <a:pt x="420200" y="1838325"/>
                    <a:pt x="498840" y="1850884"/>
                  </a:cubicBezTo>
                  <a:cubicBezTo>
                    <a:pt x="819111" y="1901976"/>
                    <a:pt x="1149570" y="1936514"/>
                    <a:pt x="1469937" y="1869913"/>
                  </a:cubicBezTo>
                  <a:cubicBezTo>
                    <a:pt x="1778498" y="1806357"/>
                    <a:pt x="2047549" y="1623396"/>
                    <a:pt x="2358776" y="1570115"/>
                  </a:cubicBezTo>
                  <a:cubicBezTo>
                    <a:pt x="2636110" y="1522543"/>
                    <a:pt x="2927725" y="1561457"/>
                    <a:pt x="3198109" y="1472307"/>
                  </a:cubicBezTo>
                  <a:cubicBezTo>
                    <a:pt x="3262725" y="1451832"/>
                    <a:pt x="3324209" y="1422537"/>
                    <a:pt x="3380808" y="1385250"/>
                  </a:cubicBezTo>
                  <a:cubicBezTo>
                    <a:pt x="3427745" y="1353567"/>
                    <a:pt x="3480298" y="1298289"/>
                    <a:pt x="3474205" y="1236826"/>
                  </a:cubicBezTo>
                  <a:cubicBezTo>
                    <a:pt x="3467160" y="1165087"/>
                    <a:pt x="3382237" y="1145963"/>
                    <a:pt x="3326446" y="1124461"/>
                  </a:cubicBezTo>
                  <a:close/>
                  <a:moveTo>
                    <a:pt x="3428411" y="1298384"/>
                  </a:moveTo>
                  <a:cubicBezTo>
                    <a:pt x="3393756" y="1353853"/>
                    <a:pt x="3329683" y="1386772"/>
                    <a:pt x="3272084" y="1413413"/>
                  </a:cubicBezTo>
                  <a:cubicBezTo>
                    <a:pt x="3212952" y="1440034"/>
                    <a:pt x="3151039" y="1459976"/>
                    <a:pt x="3087480" y="1472878"/>
                  </a:cubicBezTo>
                  <a:cubicBezTo>
                    <a:pt x="2955049" y="1501421"/>
                    <a:pt x="2819000" y="1506083"/>
                    <a:pt x="2684189" y="1512648"/>
                  </a:cubicBezTo>
                  <a:cubicBezTo>
                    <a:pt x="2549378" y="1519213"/>
                    <a:pt x="2412377" y="1526634"/>
                    <a:pt x="2280041" y="1557366"/>
                  </a:cubicBezTo>
                  <a:cubicBezTo>
                    <a:pt x="2135138" y="1590856"/>
                    <a:pt x="1998518" y="1651273"/>
                    <a:pt x="1861994" y="1708739"/>
                  </a:cubicBezTo>
                  <a:cubicBezTo>
                    <a:pt x="1722232" y="1767729"/>
                    <a:pt x="1581232" y="1821199"/>
                    <a:pt x="1431569" y="1848886"/>
                  </a:cubicBezTo>
                  <a:cubicBezTo>
                    <a:pt x="1278002" y="1877429"/>
                    <a:pt x="1121008" y="1882662"/>
                    <a:pt x="965062" y="1875050"/>
                  </a:cubicBezTo>
                  <a:cubicBezTo>
                    <a:pt x="807030" y="1865945"/>
                    <a:pt x="649626" y="1848001"/>
                    <a:pt x="493603" y="1821295"/>
                  </a:cubicBezTo>
                  <a:cubicBezTo>
                    <a:pt x="419153" y="1809306"/>
                    <a:pt x="344607" y="1797318"/>
                    <a:pt x="270537" y="1783237"/>
                  </a:cubicBezTo>
                  <a:cubicBezTo>
                    <a:pt x="216460" y="1772961"/>
                    <a:pt x="161526" y="1758309"/>
                    <a:pt x="113447" y="1730908"/>
                  </a:cubicBezTo>
                  <a:cubicBezTo>
                    <a:pt x="71462" y="1707122"/>
                    <a:pt x="35665" y="1671348"/>
                    <a:pt x="28334" y="1622159"/>
                  </a:cubicBezTo>
                  <a:lnTo>
                    <a:pt x="65654" y="1574587"/>
                  </a:lnTo>
                  <a:cubicBezTo>
                    <a:pt x="249687" y="1370788"/>
                    <a:pt x="312237" y="1090304"/>
                    <a:pt x="315188" y="822284"/>
                  </a:cubicBezTo>
                  <a:cubicBezTo>
                    <a:pt x="316711" y="659969"/>
                    <a:pt x="298527" y="498795"/>
                    <a:pt x="280724" y="337051"/>
                  </a:cubicBezTo>
                  <a:cubicBezTo>
                    <a:pt x="271774" y="255893"/>
                    <a:pt x="262349" y="174545"/>
                    <a:pt x="256446" y="93007"/>
                  </a:cubicBezTo>
                  <a:cubicBezTo>
                    <a:pt x="255304" y="77023"/>
                    <a:pt x="252924" y="57233"/>
                    <a:pt x="262539" y="43247"/>
                  </a:cubicBezTo>
                  <a:cubicBezTo>
                    <a:pt x="271984" y="31715"/>
                    <a:pt x="287084" y="26425"/>
                    <a:pt x="301669" y="29546"/>
                  </a:cubicBezTo>
                  <a:cubicBezTo>
                    <a:pt x="331944" y="32781"/>
                    <a:pt x="360316" y="49907"/>
                    <a:pt x="386402" y="64369"/>
                  </a:cubicBezTo>
                  <a:cubicBezTo>
                    <a:pt x="608326" y="188055"/>
                    <a:pt x="760560" y="400226"/>
                    <a:pt x="964585" y="547319"/>
                  </a:cubicBezTo>
                  <a:cubicBezTo>
                    <a:pt x="1074519" y="625984"/>
                    <a:pt x="1200496" y="679369"/>
                    <a:pt x="1333507" y="703640"/>
                  </a:cubicBezTo>
                  <a:cubicBezTo>
                    <a:pt x="1478029" y="731232"/>
                    <a:pt x="1625693" y="734086"/>
                    <a:pt x="1772215" y="742554"/>
                  </a:cubicBezTo>
                  <a:cubicBezTo>
                    <a:pt x="2084489" y="760441"/>
                    <a:pt x="2388766" y="828849"/>
                    <a:pt x="2686188" y="923327"/>
                  </a:cubicBezTo>
                  <a:cubicBezTo>
                    <a:pt x="2836328" y="970899"/>
                    <a:pt x="2984467" y="1024465"/>
                    <a:pt x="3131846" y="1080029"/>
                  </a:cubicBezTo>
                  <a:cubicBezTo>
                    <a:pt x="3204392" y="1107430"/>
                    <a:pt x="3276844" y="1135184"/>
                    <a:pt x="3349200" y="1163280"/>
                  </a:cubicBezTo>
                  <a:cubicBezTo>
                    <a:pt x="3379475" y="1174983"/>
                    <a:pt x="3418891" y="1185068"/>
                    <a:pt x="3437456" y="1214087"/>
                  </a:cubicBezTo>
                  <a:cubicBezTo>
                    <a:pt x="3454402" y="1241298"/>
                    <a:pt x="3444025" y="1273552"/>
                    <a:pt x="3428411" y="1298384"/>
                  </a:cubicBezTo>
                  <a:close/>
                </a:path>
              </a:pathLst>
            </a:custGeom>
            <a:grpFill/>
            <a:ln w="9512" cap="flat">
              <a:noFill/>
              <a:prstDash val="solid"/>
              <a:miter/>
            </a:ln>
          </p:spPr>
          <p:txBody>
            <a:bodyPr rtlCol="0" anchor="ctr"/>
            <a:lstStyle/>
            <a:p>
              <a:endParaRPr lang="en-US" sz="900">
                <a:latin typeface="Didact Gothic" panose="00000500000000000000" pitchFamily="2" charset="0"/>
              </a:endParaRPr>
            </a:p>
          </p:txBody>
        </p:sp>
        <p:sp>
          <p:nvSpPr>
            <p:cNvPr id="30" name="Freeform 29">
              <a:extLst>
                <a:ext uri="{FF2B5EF4-FFF2-40B4-BE49-F238E27FC236}">
                  <a16:creationId xmlns:a16="http://schemas.microsoft.com/office/drawing/2014/main" id="{67BC7E25-AA37-975D-C1F0-6AB157CB70CD}"/>
                </a:ext>
              </a:extLst>
            </p:cNvPr>
            <p:cNvSpPr/>
            <p:nvPr/>
          </p:nvSpPr>
          <p:spPr>
            <a:xfrm>
              <a:off x="11345415" y="8378563"/>
              <a:ext cx="1857876" cy="902516"/>
            </a:xfrm>
            <a:custGeom>
              <a:avLst/>
              <a:gdLst>
                <a:gd name="connsiteX0" fmla="*/ 1792324 w 1857876"/>
                <a:gd name="connsiteY0" fmla="*/ 338547 h 902516"/>
                <a:gd name="connsiteX1" fmla="*/ 1544789 w 1857876"/>
                <a:gd name="connsiteY1" fmla="*/ 272897 h 902516"/>
                <a:gd name="connsiteX2" fmla="*/ 1280594 w 1857876"/>
                <a:gd name="connsiteY2" fmla="*/ 263383 h 902516"/>
                <a:gd name="connsiteX3" fmla="*/ 1012304 w 1857876"/>
                <a:gd name="connsiteY3" fmla="*/ 247684 h 902516"/>
                <a:gd name="connsiteX4" fmla="*/ 497337 w 1857876"/>
                <a:gd name="connsiteY4" fmla="*/ 90697 h 902516"/>
                <a:gd name="connsiteX5" fmla="*/ 257609 w 1857876"/>
                <a:gd name="connsiteY5" fmla="*/ 1262 h 902516"/>
                <a:gd name="connsiteX6" fmla="*/ 63200 w 1857876"/>
                <a:gd name="connsiteY6" fmla="*/ 68718 h 902516"/>
                <a:gd name="connsiteX7" fmla="*/ 3791 w 1857876"/>
                <a:gd name="connsiteY7" fmla="*/ 301536 h 902516"/>
                <a:gd name="connsiteX8" fmla="*/ 364 w 1857876"/>
                <a:gd name="connsiteY8" fmla="*/ 594388 h 902516"/>
                <a:gd name="connsiteX9" fmla="*/ 364 w 1857876"/>
                <a:gd name="connsiteY9" fmla="*/ 736152 h 902516"/>
                <a:gd name="connsiteX10" fmla="*/ 43873 w 1857876"/>
                <a:gd name="connsiteY10" fmla="*/ 853465 h 902516"/>
                <a:gd name="connsiteX11" fmla="*/ 149170 w 1857876"/>
                <a:gd name="connsiteY11" fmla="*/ 898658 h 902516"/>
                <a:gd name="connsiteX12" fmla="*/ 374998 w 1857876"/>
                <a:gd name="connsiteY12" fmla="*/ 878393 h 902516"/>
                <a:gd name="connsiteX13" fmla="*/ 450686 w 1857876"/>
                <a:gd name="connsiteY13" fmla="*/ 860601 h 902516"/>
                <a:gd name="connsiteX14" fmla="*/ 738969 w 1857876"/>
                <a:gd name="connsiteY14" fmla="*/ 803514 h 902516"/>
                <a:gd name="connsiteX15" fmla="*/ 1311631 w 1857876"/>
                <a:gd name="connsiteY15" fmla="*/ 690103 h 902516"/>
                <a:gd name="connsiteX16" fmla="*/ 1588965 w 1857876"/>
                <a:gd name="connsiteY16" fmla="*/ 627117 h 902516"/>
                <a:gd name="connsiteX17" fmla="*/ 1720729 w 1857876"/>
                <a:gd name="connsiteY17" fmla="*/ 585921 h 902516"/>
                <a:gd name="connsiteX18" fmla="*/ 1823170 w 1857876"/>
                <a:gd name="connsiteY18" fmla="*/ 523791 h 902516"/>
                <a:gd name="connsiteX19" fmla="*/ 1857349 w 1857876"/>
                <a:gd name="connsiteY19" fmla="*/ 422939 h 902516"/>
                <a:gd name="connsiteX20" fmla="*/ 1792324 w 1857876"/>
                <a:gd name="connsiteY20" fmla="*/ 338547 h 902516"/>
                <a:gd name="connsiteX21" fmla="*/ 1784517 w 1857876"/>
                <a:gd name="connsiteY21" fmla="*/ 520937 h 902516"/>
                <a:gd name="connsiteX22" fmla="*/ 1677601 w 1857876"/>
                <a:gd name="connsiteY22" fmla="*/ 570888 h 902516"/>
                <a:gd name="connsiteX23" fmla="*/ 1413786 w 1857876"/>
                <a:gd name="connsiteY23" fmla="*/ 640152 h 902516"/>
                <a:gd name="connsiteX24" fmla="*/ 863498 w 1857876"/>
                <a:gd name="connsiteY24" fmla="*/ 750044 h 902516"/>
                <a:gd name="connsiteX25" fmla="*/ 586830 w 1857876"/>
                <a:gd name="connsiteY25" fmla="*/ 804751 h 902516"/>
                <a:gd name="connsiteX26" fmla="*/ 447354 w 1857876"/>
                <a:gd name="connsiteY26" fmla="*/ 832343 h 902516"/>
                <a:gd name="connsiteX27" fmla="*/ 395848 w 1857876"/>
                <a:gd name="connsiteY27" fmla="*/ 843094 h 902516"/>
                <a:gd name="connsiteX28" fmla="*/ 221907 w 1857876"/>
                <a:gd name="connsiteY28" fmla="*/ 873635 h 902516"/>
                <a:gd name="connsiteX29" fmla="*/ 38351 w 1857876"/>
                <a:gd name="connsiteY29" fmla="*/ 796854 h 902516"/>
                <a:gd name="connsiteX30" fmla="*/ 28830 w 1857876"/>
                <a:gd name="connsiteY30" fmla="*/ 736343 h 902516"/>
                <a:gd name="connsiteX31" fmla="*/ 28830 w 1857876"/>
                <a:gd name="connsiteY31" fmla="*/ 455098 h 902516"/>
                <a:gd name="connsiteX32" fmla="*/ 31972 w 1857876"/>
                <a:gd name="connsiteY32" fmla="*/ 313524 h 902516"/>
                <a:gd name="connsiteX33" fmla="*/ 42540 w 1857876"/>
                <a:gd name="connsiteY33" fmla="*/ 189837 h 902516"/>
                <a:gd name="connsiteX34" fmla="*/ 85858 w 1857876"/>
                <a:gd name="connsiteY34" fmla="*/ 86225 h 902516"/>
                <a:gd name="connsiteX35" fmla="*/ 171544 w 1857876"/>
                <a:gd name="connsiteY35" fmla="*/ 35799 h 902516"/>
                <a:gd name="connsiteX36" fmla="*/ 392516 w 1857876"/>
                <a:gd name="connsiteY36" fmla="*/ 71002 h 902516"/>
                <a:gd name="connsiteX37" fmla="*/ 506286 w 1857876"/>
                <a:gd name="connsiteY37" fmla="*/ 126661 h 902516"/>
                <a:gd name="connsiteX38" fmla="*/ 625770 w 1857876"/>
                <a:gd name="connsiteY38" fmla="*/ 177944 h 902516"/>
                <a:gd name="connsiteX39" fmla="*/ 1129883 w 1857876"/>
                <a:gd name="connsiteY39" fmla="*/ 287740 h 902516"/>
                <a:gd name="connsiteX40" fmla="*/ 1388652 w 1857876"/>
                <a:gd name="connsiteY40" fmla="*/ 292782 h 902516"/>
                <a:gd name="connsiteX41" fmla="*/ 1641137 w 1857876"/>
                <a:gd name="connsiteY41" fmla="*/ 316758 h 902516"/>
                <a:gd name="connsiteX42" fmla="*/ 1759573 w 1857876"/>
                <a:gd name="connsiteY42" fmla="*/ 354055 h 902516"/>
                <a:gd name="connsiteX43" fmla="*/ 1829644 w 1857876"/>
                <a:gd name="connsiteY43" fmla="*/ 427981 h 902516"/>
                <a:gd name="connsiteX44" fmla="*/ 1784517 w 1857876"/>
                <a:gd name="connsiteY44" fmla="*/ 520937 h 90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857876" h="902516">
                  <a:moveTo>
                    <a:pt x="1792324" y="338547"/>
                  </a:moveTo>
                  <a:cubicBezTo>
                    <a:pt x="1717302" y="298300"/>
                    <a:pt x="1628475" y="281460"/>
                    <a:pt x="1544789" y="272897"/>
                  </a:cubicBezTo>
                  <a:cubicBezTo>
                    <a:pt x="1457010" y="263383"/>
                    <a:pt x="1368659" y="264144"/>
                    <a:pt x="1280594" y="263383"/>
                  </a:cubicBezTo>
                  <a:cubicBezTo>
                    <a:pt x="1190920" y="263858"/>
                    <a:pt x="1101312" y="258616"/>
                    <a:pt x="1012304" y="247684"/>
                  </a:cubicBezTo>
                  <a:cubicBezTo>
                    <a:pt x="833289" y="223518"/>
                    <a:pt x="659368" y="170503"/>
                    <a:pt x="497337" y="90697"/>
                  </a:cubicBezTo>
                  <a:cubicBezTo>
                    <a:pt x="421173" y="52639"/>
                    <a:pt x="343961" y="9444"/>
                    <a:pt x="257609" y="1262"/>
                  </a:cubicBezTo>
                  <a:cubicBezTo>
                    <a:pt x="188014" y="-5303"/>
                    <a:pt x="109850" y="13250"/>
                    <a:pt x="63200" y="68718"/>
                  </a:cubicBezTo>
                  <a:cubicBezTo>
                    <a:pt x="9694" y="132370"/>
                    <a:pt x="7695" y="222471"/>
                    <a:pt x="3791" y="301536"/>
                  </a:cubicBezTo>
                  <a:cubicBezTo>
                    <a:pt x="-1064" y="399058"/>
                    <a:pt x="-17" y="496771"/>
                    <a:pt x="364" y="594388"/>
                  </a:cubicBezTo>
                  <a:cubicBezTo>
                    <a:pt x="364" y="641960"/>
                    <a:pt x="364" y="688866"/>
                    <a:pt x="364" y="736152"/>
                  </a:cubicBezTo>
                  <a:cubicBezTo>
                    <a:pt x="-112" y="779252"/>
                    <a:pt x="11598" y="823114"/>
                    <a:pt x="43873" y="853465"/>
                  </a:cubicBezTo>
                  <a:cubicBezTo>
                    <a:pt x="72434" y="880390"/>
                    <a:pt x="110517" y="893235"/>
                    <a:pt x="149170" y="898658"/>
                  </a:cubicBezTo>
                  <a:cubicBezTo>
                    <a:pt x="224192" y="909124"/>
                    <a:pt x="302166" y="896946"/>
                    <a:pt x="374998" y="878393"/>
                  </a:cubicBezTo>
                  <a:cubicBezTo>
                    <a:pt x="400418" y="871923"/>
                    <a:pt x="424790" y="865738"/>
                    <a:pt x="450686" y="860601"/>
                  </a:cubicBezTo>
                  <a:lnTo>
                    <a:pt x="738969" y="803514"/>
                  </a:lnTo>
                  <a:cubicBezTo>
                    <a:pt x="929885" y="765457"/>
                    <a:pt x="1120772" y="727656"/>
                    <a:pt x="1311631" y="690103"/>
                  </a:cubicBezTo>
                  <a:cubicBezTo>
                    <a:pt x="1404647" y="671074"/>
                    <a:pt x="1497472" y="652045"/>
                    <a:pt x="1588965" y="627117"/>
                  </a:cubicBezTo>
                  <a:cubicBezTo>
                    <a:pt x="1633330" y="614939"/>
                    <a:pt x="1677696" y="602000"/>
                    <a:pt x="1720729" y="585921"/>
                  </a:cubicBezTo>
                  <a:cubicBezTo>
                    <a:pt x="1758145" y="572029"/>
                    <a:pt x="1796132" y="554047"/>
                    <a:pt x="1823170" y="523791"/>
                  </a:cubicBezTo>
                  <a:cubicBezTo>
                    <a:pt x="1848248" y="496476"/>
                    <a:pt x="1860662" y="459864"/>
                    <a:pt x="1857349" y="422939"/>
                  </a:cubicBezTo>
                  <a:cubicBezTo>
                    <a:pt x="1852874" y="384120"/>
                    <a:pt x="1825550" y="356338"/>
                    <a:pt x="1792324" y="338547"/>
                  </a:cubicBezTo>
                  <a:close/>
                  <a:moveTo>
                    <a:pt x="1784517" y="520937"/>
                  </a:moveTo>
                  <a:cubicBezTo>
                    <a:pt x="1753575" y="545674"/>
                    <a:pt x="1714731" y="558995"/>
                    <a:pt x="1677601" y="570888"/>
                  </a:cubicBezTo>
                  <a:cubicBezTo>
                    <a:pt x="1590954" y="598622"/>
                    <a:pt x="1502889" y="621742"/>
                    <a:pt x="1413786" y="640152"/>
                  </a:cubicBezTo>
                  <a:cubicBezTo>
                    <a:pt x="1230991" y="679542"/>
                    <a:pt x="1046959" y="713699"/>
                    <a:pt x="863498" y="750044"/>
                  </a:cubicBezTo>
                  <a:lnTo>
                    <a:pt x="586830" y="804751"/>
                  </a:lnTo>
                  <a:lnTo>
                    <a:pt x="447354" y="832343"/>
                  </a:lnTo>
                  <a:cubicBezTo>
                    <a:pt x="430217" y="835768"/>
                    <a:pt x="412604" y="838052"/>
                    <a:pt x="395848" y="843094"/>
                  </a:cubicBezTo>
                  <a:cubicBezTo>
                    <a:pt x="339401" y="860601"/>
                    <a:pt x="280944" y="870857"/>
                    <a:pt x="221907" y="873635"/>
                  </a:cubicBezTo>
                  <a:cubicBezTo>
                    <a:pt x="155263" y="876204"/>
                    <a:pt x="67103" y="867070"/>
                    <a:pt x="38351" y="796854"/>
                  </a:cubicBezTo>
                  <a:cubicBezTo>
                    <a:pt x="31163" y="777521"/>
                    <a:pt x="27926" y="756951"/>
                    <a:pt x="28830" y="736343"/>
                  </a:cubicBezTo>
                  <a:cubicBezTo>
                    <a:pt x="30258" y="642626"/>
                    <a:pt x="28830" y="548814"/>
                    <a:pt x="28830" y="455098"/>
                  </a:cubicBezTo>
                  <a:cubicBezTo>
                    <a:pt x="28830" y="407526"/>
                    <a:pt x="29878" y="360715"/>
                    <a:pt x="31972" y="313524"/>
                  </a:cubicBezTo>
                  <a:cubicBezTo>
                    <a:pt x="32858" y="272107"/>
                    <a:pt x="36390" y="230796"/>
                    <a:pt x="42540" y="189837"/>
                  </a:cubicBezTo>
                  <a:cubicBezTo>
                    <a:pt x="49014" y="152826"/>
                    <a:pt x="60629" y="114959"/>
                    <a:pt x="85858" y="86225"/>
                  </a:cubicBezTo>
                  <a:cubicBezTo>
                    <a:pt x="108670" y="61155"/>
                    <a:pt x="138545" y="43582"/>
                    <a:pt x="171544" y="35799"/>
                  </a:cubicBezTo>
                  <a:cubicBezTo>
                    <a:pt x="247137" y="16770"/>
                    <a:pt x="323872" y="39414"/>
                    <a:pt x="392516" y="71002"/>
                  </a:cubicBezTo>
                  <a:cubicBezTo>
                    <a:pt x="430598" y="88508"/>
                    <a:pt x="468204" y="109060"/>
                    <a:pt x="506286" y="126661"/>
                  </a:cubicBezTo>
                  <a:cubicBezTo>
                    <a:pt x="544369" y="144263"/>
                    <a:pt x="585402" y="162340"/>
                    <a:pt x="625770" y="177944"/>
                  </a:cubicBezTo>
                  <a:cubicBezTo>
                    <a:pt x="787229" y="240006"/>
                    <a:pt x="957228" y="277036"/>
                    <a:pt x="1129883" y="287740"/>
                  </a:cubicBezTo>
                  <a:cubicBezTo>
                    <a:pt x="1216044" y="293068"/>
                    <a:pt x="1302396" y="291355"/>
                    <a:pt x="1388652" y="292782"/>
                  </a:cubicBezTo>
                  <a:cubicBezTo>
                    <a:pt x="1473194" y="294209"/>
                    <a:pt x="1558308" y="298491"/>
                    <a:pt x="1641137" y="316758"/>
                  </a:cubicBezTo>
                  <a:cubicBezTo>
                    <a:pt x="1681752" y="325255"/>
                    <a:pt x="1721424" y="337747"/>
                    <a:pt x="1759573" y="354055"/>
                  </a:cubicBezTo>
                  <a:cubicBezTo>
                    <a:pt x="1791752" y="368231"/>
                    <a:pt x="1826217" y="389544"/>
                    <a:pt x="1829644" y="427981"/>
                  </a:cubicBezTo>
                  <a:cubicBezTo>
                    <a:pt x="1833072" y="464707"/>
                    <a:pt x="1812126" y="498959"/>
                    <a:pt x="1784517" y="520937"/>
                  </a:cubicBezTo>
                  <a:close/>
                </a:path>
              </a:pathLst>
            </a:custGeom>
            <a:grpFill/>
            <a:ln w="9512" cap="flat">
              <a:noFill/>
              <a:prstDash val="solid"/>
              <a:miter/>
            </a:ln>
          </p:spPr>
          <p:txBody>
            <a:bodyPr rtlCol="0" anchor="ctr"/>
            <a:lstStyle/>
            <a:p>
              <a:endParaRPr lang="en-US" sz="900">
                <a:latin typeface="Didact Gothic" panose="00000500000000000000" pitchFamily="2" charset="0"/>
              </a:endParaRPr>
            </a:p>
          </p:txBody>
        </p:sp>
      </p:grpSp>
      <p:sp>
        <p:nvSpPr>
          <p:cNvPr id="6" name="TextBox 5">
            <a:extLst>
              <a:ext uri="{FF2B5EF4-FFF2-40B4-BE49-F238E27FC236}">
                <a16:creationId xmlns:a16="http://schemas.microsoft.com/office/drawing/2014/main" id="{E47F1DF5-B148-E44A-A451-56A1F946E354}"/>
              </a:ext>
            </a:extLst>
          </p:cNvPr>
          <p:cNvSpPr txBox="1"/>
          <p:nvPr/>
        </p:nvSpPr>
        <p:spPr>
          <a:xfrm>
            <a:off x="309714" y="2110302"/>
            <a:ext cx="6933565" cy="1569660"/>
          </a:xfrm>
          <a:prstGeom prst="rect">
            <a:avLst/>
          </a:prstGeom>
          <a:noFill/>
        </p:spPr>
        <p:txBody>
          <a:bodyPr wrap="square" rtlCol="0" anchor="b">
            <a:spAutoFit/>
          </a:bodyPr>
          <a:lstStyle/>
          <a:p>
            <a:pPr defTabSz="914217"/>
            <a:r>
              <a:rPr lang="en-US" sz="3200" b="1" dirty="0">
                <a:solidFill>
                  <a:srgbClr val="0C0E19"/>
                </a:solidFill>
                <a:latin typeface="Century Gothic" panose="020B0502020202020204" pitchFamily="34" charset="0"/>
                <a:cs typeface="Space Grotesk" pitchFamily="2" charset="77"/>
              </a:rPr>
              <a:t>International and National Legal Framework on Cybercrime and Forensic Evidence.</a:t>
            </a:r>
          </a:p>
        </p:txBody>
      </p:sp>
      <p:pic>
        <p:nvPicPr>
          <p:cNvPr id="5" name="Picture Placeholder 11" descr="A picture containing person, screen&#10;&#10;Description automatically generated">
            <a:extLst>
              <a:ext uri="{FF2B5EF4-FFF2-40B4-BE49-F238E27FC236}">
                <a16:creationId xmlns:a16="http://schemas.microsoft.com/office/drawing/2014/main" id="{9533E53C-B7D9-124D-482B-D9CF476CDBCA}"/>
              </a:ext>
            </a:extLst>
          </p:cNvPr>
          <p:cNvPicPr>
            <a:picLocks noChangeAspect="1"/>
          </p:cNvPicPr>
          <p:nvPr/>
        </p:nvPicPr>
        <p:blipFill>
          <a:blip r:embed="rId2">
            <a:extLst>
              <a:ext uri="{28A0092B-C50C-407E-A947-70E740481C1C}">
                <a14:useLocalDpi xmlns:a14="http://schemas.microsoft.com/office/drawing/2010/main" val="0"/>
              </a:ext>
            </a:extLst>
          </a:blip>
          <a:srcRect l="13601" r="13601"/>
          <a:stretch>
            <a:fillRect/>
          </a:stretch>
        </p:blipFill>
        <p:spPr>
          <a:xfrm>
            <a:off x="6795416" y="991693"/>
            <a:ext cx="5396584" cy="4874614"/>
          </a:xfrm>
          <a:custGeom>
            <a:avLst/>
            <a:gdLst>
              <a:gd name="connsiteX0" fmla="*/ 1202717 w 4335953"/>
              <a:gd name="connsiteY0" fmla="*/ 238189 h 3916570"/>
              <a:gd name="connsiteX1" fmla="*/ 1895460 w 4335953"/>
              <a:gd name="connsiteY1" fmla="*/ 420029 h 3916570"/>
              <a:gd name="connsiteX2" fmla="*/ 2282948 w 4335953"/>
              <a:gd name="connsiteY2" fmla="*/ 978004 h 3916570"/>
              <a:gd name="connsiteX3" fmla="*/ 3619842 w 4335953"/>
              <a:gd name="connsiteY3" fmla="*/ 2024207 h 3916570"/>
              <a:gd name="connsiteX4" fmla="*/ 3649745 w 4335953"/>
              <a:gd name="connsiteY4" fmla="*/ 2651928 h 3916570"/>
              <a:gd name="connsiteX5" fmla="*/ 3251043 w 4335953"/>
              <a:gd name="connsiteY5" fmla="*/ 3566110 h 3916570"/>
              <a:gd name="connsiteX6" fmla="*/ 2133435 w 4335953"/>
              <a:gd name="connsiteY6" fmla="*/ 3904881 h 3916570"/>
              <a:gd name="connsiteX7" fmla="*/ 1019564 w 4335953"/>
              <a:gd name="connsiteY7" fmla="*/ 3461490 h 3916570"/>
              <a:gd name="connsiteX8" fmla="*/ 107535 w 4335953"/>
              <a:gd name="connsiteY8" fmla="*/ 2526135 h 3916570"/>
              <a:gd name="connsiteX9" fmla="*/ 133700 w 4335953"/>
              <a:gd name="connsiteY9" fmla="*/ 1139916 h 3916570"/>
              <a:gd name="connsiteX10" fmla="*/ 410300 w 4335953"/>
              <a:gd name="connsiteY10" fmla="*/ 559522 h 3916570"/>
              <a:gd name="connsiteX11" fmla="*/ 873789 w 4335953"/>
              <a:gd name="connsiteY11" fmla="*/ 310426 h 3916570"/>
              <a:gd name="connsiteX12" fmla="*/ 1202717 w 4335953"/>
              <a:gd name="connsiteY12" fmla="*/ 238189 h 3916570"/>
              <a:gd name="connsiteX13" fmla="*/ 3214048 w 4335953"/>
              <a:gd name="connsiteY13" fmla="*/ 196 h 3916570"/>
              <a:gd name="connsiteX14" fmla="*/ 3746316 w 4335953"/>
              <a:gd name="connsiteY14" fmla="*/ 111362 h 3916570"/>
              <a:gd name="connsiteX15" fmla="*/ 4329863 w 4335953"/>
              <a:gd name="connsiteY15" fmla="*/ 1101721 h 3916570"/>
              <a:gd name="connsiteX16" fmla="*/ 4293703 w 4335953"/>
              <a:gd name="connsiteY16" fmla="*/ 1242666 h 3916570"/>
              <a:gd name="connsiteX17" fmla="*/ 3897190 w 4335953"/>
              <a:gd name="connsiteY17" fmla="*/ 1694189 h 3916570"/>
              <a:gd name="connsiteX18" fmla="*/ 3311150 w 4335953"/>
              <a:gd name="connsiteY18" fmla="*/ 1426019 h 3916570"/>
              <a:gd name="connsiteX19" fmla="*/ 2763763 w 4335953"/>
              <a:gd name="connsiteY19" fmla="*/ 1034366 h 3916570"/>
              <a:gd name="connsiteX20" fmla="*/ 2489446 w 4335953"/>
              <a:gd name="connsiteY20" fmla="*/ 880948 h 3916570"/>
              <a:gd name="connsiteX21" fmla="*/ 2404657 w 4335953"/>
              <a:gd name="connsiteY21" fmla="*/ 605294 h 3916570"/>
              <a:gd name="connsiteX22" fmla="*/ 2488199 w 4335953"/>
              <a:gd name="connsiteY22" fmla="*/ 121341 h 3916570"/>
              <a:gd name="connsiteX23" fmla="*/ 2671493 w 4335953"/>
              <a:gd name="connsiteY23" fmla="*/ 52739 h 3916570"/>
              <a:gd name="connsiteX24" fmla="*/ 3214048 w 4335953"/>
              <a:gd name="connsiteY24" fmla="*/ 196 h 391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335953" h="3916570">
                <a:moveTo>
                  <a:pt x="1202717" y="238189"/>
                </a:moveTo>
                <a:cubicBezTo>
                  <a:pt x="1454397" y="234452"/>
                  <a:pt x="1708569" y="261853"/>
                  <a:pt x="1895460" y="420029"/>
                </a:cubicBezTo>
                <a:cubicBezTo>
                  <a:pt x="2066154" y="568241"/>
                  <a:pt x="2139665" y="801145"/>
                  <a:pt x="2282948" y="978004"/>
                </a:cubicBezTo>
                <a:cubicBezTo>
                  <a:pt x="2641779" y="1427622"/>
                  <a:pt x="3401802" y="1491141"/>
                  <a:pt x="3619842" y="2024207"/>
                </a:cubicBezTo>
                <a:cubicBezTo>
                  <a:pt x="3700828" y="2220992"/>
                  <a:pt x="3684631" y="2442688"/>
                  <a:pt x="3649745" y="2651928"/>
                </a:cubicBezTo>
                <a:cubicBezTo>
                  <a:pt x="3594923" y="2985717"/>
                  <a:pt x="3487772" y="3325733"/>
                  <a:pt x="3251043" y="3566110"/>
                </a:cubicBezTo>
                <a:cubicBezTo>
                  <a:pt x="2966969" y="3852571"/>
                  <a:pt x="2533382" y="3953455"/>
                  <a:pt x="2133435" y="3904881"/>
                </a:cubicBezTo>
                <a:cubicBezTo>
                  <a:pt x="1734734" y="3856307"/>
                  <a:pt x="1363443" y="3674467"/>
                  <a:pt x="1019564" y="3461490"/>
                </a:cubicBezTo>
                <a:cubicBezTo>
                  <a:pt x="643290" y="3228585"/>
                  <a:pt x="275737" y="2934652"/>
                  <a:pt x="107535" y="2526135"/>
                </a:cubicBezTo>
                <a:cubicBezTo>
                  <a:pt x="-73126" y="2090217"/>
                  <a:pt x="384" y="1592025"/>
                  <a:pt x="133700" y="1139916"/>
                </a:cubicBezTo>
                <a:cubicBezTo>
                  <a:pt x="194751" y="931921"/>
                  <a:pt x="270754" y="723926"/>
                  <a:pt x="410300" y="559522"/>
                </a:cubicBezTo>
                <a:cubicBezTo>
                  <a:pt x="501253" y="453657"/>
                  <a:pt x="833919" y="312917"/>
                  <a:pt x="873789" y="310426"/>
                </a:cubicBezTo>
                <a:cubicBezTo>
                  <a:pt x="908675" y="307935"/>
                  <a:pt x="1142912" y="239434"/>
                  <a:pt x="1202717" y="238189"/>
                </a:cubicBezTo>
                <a:close/>
                <a:moveTo>
                  <a:pt x="3214048" y="196"/>
                </a:moveTo>
                <a:cubicBezTo>
                  <a:pt x="3395627" y="2847"/>
                  <a:pt x="3575492" y="32782"/>
                  <a:pt x="3746316" y="111362"/>
                </a:cubicBezTo>
                <a:cubicBezTo>
                  <a:pt x="4089212" y="271017"/>
                  <a:pt x="4382232" y="682627"/>
                  <a:pt x="4329863" y="1101721"/>
                </a:cubicBezTo>
                <a:lnTo>
                  <a:pt x="4293703" y="1242666"/>
                </a:lnTo>
                <a:cubicBezTo>
                  <a:pt x="4316147" y="1489632"/>
                  <a:pt x="4106668" y="1685458"/>
                  <a:pt x="3897190" y="1694189"/>
                </a:cubicBezTo>
                <a:cubicBezTo>
                  <a:pt x="3687712" y="1700426"/>
                  <a:pt x="3488209" y="1570706"/>
                  <a:pt x="3311150" y="1426019"/>
                </a:cubicBezTo>
                <a:cubicBezTo>
                  <a:pt x="3135337" y="1281332"/>
                  <a:pt x="2965760" y="1115441"/>
                  <a:pt x="2763763" y="1034366"/>
                </a:cubicBezTo>
                <a:cubicBezTo>
                  <a:pt x="2666505" y="995700"/>
                  <a:pt x="2558025" y="972001"/>
                  <a:pt x="2489446" y="880948"/>
                </a:cubicBezTo>
                <a:cubicBezTo>
                  <a:pt x="2432089" y="806110"/>
                  <a:pt x="2417126" y="702584"/>
                  <a:pt x="2404657" y="605294"/>
                </a:cubicBezTo>
                <a:cubicBezTo>
                  <a:pt x="2382213" y="431919"/>
                  <a:pt x="2372238" y="223619"/>
                  <a:pt x="2488199" y="121341"/>
                </a:cubicBezTo>
                <a:cubicBezTo>
                  <a:pt x="2539322" y="76438"/>
                  <a:pt x="2606654" y="63965"/>
                  <a:pt x="2671493" y="52739"/>
                </a:cubicBezTo>
                <a:cubicBezTo>
                  <a:pt x="2849176" y="22180"/>
                  <a:pt x="3032469" y="-2454"/>
                  <a:pt x="3214048" y="196"/>
                </a:cubicBezTo>
                <a:close/>
              </a:path>
            </a:pathLst>
          </a:custGeom>
          <a:solidFill>
            <a:schemeClr val="bg2">
              <a:lumMod val="95000"/>
            </a:schemeClr>
          </a:solidFill>
        </p:spPr>
      </p:pic>
      <p:sp>
        <p:nvSpPr>
          <p:cNvPr id="9" name="Elipse 9">
            <a:extLst>
              <a:ext uri="{FF2B5EF4-FFF2-40B4-BE49-F238E27FC236}">
                <a16:creationId xmlns:a16="http://schemas.microsoft.com/office/drawing/2014/main" id="{2DE6792E-900B-2659-4089-CF2267E8A0D3}"/>
              </a:ext>
            </a:extLst>
          </p:cNvPr>
          <p:cNvSpPr/>
          <p:nvPr/>
        </p:nvSpPr>
        <p:spPr>
          <a:xfrm>
            <a:off x="-2358545" y="4064677"/>
            <a:ext cx="5336518" cy="5336518"/>
          </a:xfrm>
          <a:prstGeom prst="ellipse">
            <a:avLst/>
          </a:prstGeom>
          <a:gradFill flip="none" rotWithShape="1">
            <a:gsLst>
              <a:gs pos="0">
                <a:srgbClr val="FBDA1F"/>
              </a:gs>
              <a:gs pos="73000">
                <a:srgbClr val="FFFFFF">
                  <a:alpha val="0"/>
                </a:srgbClr>
              </a:gs>
            </a:gsLst>
            <a:path path="circle">
              <a:fillToRect l="50000" t="50000" r="50000" b="50000"/>
            </a:path>
            <a:tileRect/>
          </a:gradFill>
          <a:ln w="12700" cap="flat" cmpd="sng" algn="ctr">
            <a:noFill/>
            <a:prstDash val="solid"/>
            <a:miter lim="800000"/>
          </a:ln>
          <a:effectLst/>
        </p:spPr>
        <p:txBody>
          <a:bodyPr rtlCol="0" anchor="ctr"/>
          <a:lstStyle/>
          <a:p>
            <a:pPr marL="0" marR="0" lvl="0" indent="0" algn="ctr" defTabSz="914217" eaLnBrk="1" fontAlgn="auto" latinLnBrk="0" hangingPunct="1">
              <a:lnSpc>
                <a:spcPct val="100000"/>
              </a:lnSpc>
              <a:spcBef>
                <a:spcPts val="0"/>
              </a:spcBef>
              <a:spcAft>
                <a:spcPts val="0"/>
              </a:spcAft>
              <a:buClrTx/>
              <a:buSzTx/>
              <a:buFontTx/>
              <a:buNone/>
              <a:tabLst/>
              <a:defRPr/>
            </a:pPr>
            <a:endParaRPr kumimoji="0" lang="es-SV" sz="1800" b="0" i="0" u="none" strike="noStrike" kern="0" cap="none" spc="0" normalizeH="0" baseline="0" noProof="0" dirty="0">
              <a:ln>
                <a:noFill/>
              </a:ln>
              <a:solidFill>
                <a:srgbClr val="FFFFFF"/>
              </a:solidFill>
              <a:effectLst/>
              <a:uLnTx/>
              <a:uFillTx/>
              <a:latin typeface="Lexend Deca ExtraLight" pitchFamily="2" charset="0"/>
              <a:ea typeface="+mn-ea"/>
              <a:cs typeface="+mn-cs"/>
            </a:endParaRPr>
          </a:p>
        </p:txBody>
      </p:sp>
      <p:pic>
        <p:nvPicPr>
          <p:cNvPr id="2" name="Picture 1" descr="A black background with blue text&#10;&#10;Description automatically generated">
            <a:extLst>
              <a:ext uri="{FF2B5EF4-FFF2-40B4-BE49-F238E27FC236}">
                <a16:creationId xmlns:a16="http://schemas.microsoft.com/office/drawing/2014/main" id="{0D119150-ABC4-E0B2-EC0E-DF6F380D56AE}"/>
              </a:ext>
            </a:extLst>
          </p:cNvPr>
          <p:cNvPicPr>
            <a:picLocks noChangeAspect="1"/>
          </p:cNvPicPr>
          <p:nvPr/>
        </p:nvPicPr>
        <p:blipFill>
          <a:blip r:embed="rId3"/>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29874724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Elipse 18">
            <a:extLst>
              <a:ext uri="{FF2B5EF4-FFF2-40B4-BE49-F238E27FC236}">
                <a16:creationId xmlns:a16="http://schemas.microsoft.com/office/drawing/2014/main" id="{4723EBB4-D0CB-B404-864A-F002D710A761}"/>
              </a:ext>
            </a:extLst>
          </p:cNvPr>
          <p:cNvSpPr/>
          <p:nvPr/>
        </p:nvSpPr>
        <p:spPr>
          <a:xfrm>
            <a:off x="-635874" y="-1623277"/>
            <a:ext cx="3815041" cy="3815041"/>
          </a:xfrm>
          <a:prstGeom prst="ellipse">
            <a:avLst/>
          </a:prstGeom>
          <a:gradFill flip="none" rotWithShape="1">
            <a:gsLst>
              <a:gs pos="0">
                <a:schemeClr val="accent1"/>
              </a:gs>
              <a:gs pos="73000">
                <a:schemeClr val="bg2">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pic>
        <p:nvPicPr>
          <p:cNvPr id="16" name="Marcador de posición de imagen 15">
            <a:extLst>
              <a:ext uri="{FF2B5EF4-FFF2-40B4-BE49-F238E27FC236}">
                <a16:creationId xmlns:a16="http://schemas.microsoft.com/office/drawing/2014/main" id="{EF5D28F4-4106-7D80-498A-D21433027E57}"/>
              </a:ext>
            </a:extLst>
          </p:cNvPr>
          <p:cNvPicPr>
            <a:picLocks noGrp="1" noChangeAspect="1"/>
          </p:cNvPicPr>
          <p:nvPr>
            <p:ph type="pic" sz="quarter" idx="10"/>
          </p:nvPr>
        </p:nvPicPr>
        <p:blipFill>
          <a:blip r:embed="rId2" cstate="screen">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p:pic>
      <p:pic>
        <p:nvPicPr>
          <p:cNvPr id="18" name="Marcador de posición de imagen 17">
            <a:extLst>
              <a:ext uri="{FF2B5EF4-FFF2-40B4-BE49-F238E27FC236}">
                <a16:creationId xmlns:a16="http://schemas.microsoft.com/office/drawing/2014/main" id="{9AB8ED49-DC10-91FF-2577-27ABB610F372}"/>
              </a:ext>
            </a:extLst>
          </p:cNvPr>
          <p:cNvPicPr>
            <a:picLocks noGrp="1" noChangeAspect="1"/>
          </p:cNvPicPr>
          <p:nvPr>
            <p:ph type="pic" sz="quarter" idx="11"/>
          </p:nvPr>
        </p:nvPicPr>
        <p:blipFill>
          <a:blip r:embed="rId3" cstate="screen">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p:pic>
      <p:cxnSp>
        <p:nvCxnSpPr>
          <p:cNvPr id="7" name="Conector recto 6">
            <a:extLst>
              <a:ext uri="{FF2B5EF4-FFF2-40B4-BE49-F238E27FC236}">
                <a16:creationId xmlns:a16="http://schemas.microsoft.com/office/drawing/2014/main" id="{F1555D97-FFC0-FD2B-0C69-F915BD63C7E5}"/>
              </a:ext>
            </a:extLst>
          </p:cNvPr>
          <p:cNvCxnSpPr/>
          <p:nvPr/>
        </p:nvCxnSpPr>
        <p:spPr>
          <a:xfrm>
            <a:off x="762000" y="381000"/>
            <a:ext cx="10668000"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Rectángulo redondeado 19">
            <a:extLst>
              <a:ext uri="{FF2B5EF4-FFF2-40B4-BE49-F238E27FC236}">
                <a16:creationId xmlns:a16="http://schemas.microsoft.com/office/drawing/2014/main" id="{DDD58899-F6BE-C0AE-6EDE-ECDB645686E7}"/>
              </a:ext>
            </a:extLst>
          </p:cNvPr>
          <p:cNvSpPr/>
          <p:nvPr/>
        </p:nvSpPr>
        <p:spPr>
          <a:xfrm>
            <a:off x="7446295" y="2427419"/>
            <a:ext cx="493622" cy="214230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sp>
        <p:nvSpPr>
          <p:cNvPr id="21" name="Rectángulo redondeado 20">
            <a:extLst>
              <a:ext uri="{FF2B5EF4-FFF2-40B4-BE49-F238E27FC236}">
                <a16:creationId xmlns:a16="http://schemas.microsoft.com/office/drawing/2014/main" id="{FCC3ECE1-C10B-FB47-0602-D0A432873FD5}"/>
              </a:ext>
            </a:extLst>
          </p:cNvPr>
          <p:cNvSpPr/>
          <p:nvPr/>
        </p:nvSpPr>
        <p:spPr>
          <a:xfrm>
            <a:off x="8005231" y="2427419"/>
            <a:ext cx="493622" cy="21423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cxnSp>
        <p:nvCxnSpPr>
          <p:cNvPr id="23" name="Conector recto 22">
            <a:extLst>
              <a:ext uri="{FF2B5EF4-FFF2-40B4-BE49-F238E27FC236}">
                <a16:creationId xmlns:a16="http://schemas.microsoft.com/office/drawing/2014/main" id="{49C886B3-D37F-0CF6-9AAB-C25883E9356B}"/>
              </a:ext>
            </a:extLst>
          </p:cNvPr>
          <p:cNvCxnSpPr/>
          <p:nvPr/>
        </p:nvCxnSpPr>
        <p:spPr>
          <a:xfrm>
            <a:off x="762000" y="381000"/>
            <a:ext cx="0" cy="609600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7" name="Rectángulo 36">
            <a:extLst>
              <a:ext uri="{FF2B5EF4-FFF2-40B4-BE49-F238E27FC236}">
                <a16:creationId xmlns:a16="http://schemas.microsoft.com/office/drawing/2014/main" id="{0195A6C5-9939-C73A-478E-B2A5243E55B5}"/>
              </a:ext>
            </a:extLst>
          </p:cNvPr>
          <p:cNvSpPr/>
          <p:nvPr/>
        </p:nvSpPr>
        <p:spPr>
          <a:xfrm>
            <a:off x="952137" y="684544"/>
            <a:ext cx="4306493" cy="7745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chemeClr val="tx2"/>
              </a:solidFill>
              <a:latin typeface="Lexend Deca ExtraLight" pitchFamily="2" charset="0"/>
            </a:endParaRPr>
          </a:p>
        </p:txBody>
      </p:sp>
      <p:sp>
        <p:nvSpPr>
          <p:cNvPr id="39" name="Rectángulo 38">
            <a:extLst>
              <a:ext uri="{FF2B5EF4-FFF2-40B4-BE49-F238E27FC236}">
                <a16:creationId xmlns:a16="http://schemas.microsoft.com/office/drawing/2014/main" id="{03B81D01-08A4-7F5D-E2BE-C38C04EA2A6B}"/>
              </a:ext>
            </a:extLst>
          </p:cNvPr>
          <p:cNvSpPr/>
          <p:nvPr/>
        </p:nvSpPr>
        <p:spPr>
          <a:xfrm>
            <a:off x="1059619" y="2133150"/>
            <a:ext cx="854362" cy="32861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sp>
        <p:nvSpPr>
          <p:cNvPr id="46" name="Rectángulo 45">
            <a:extLst>
              <a:ext uri="{FF2B5EF4-FFF2-40B4-BE49-F238E27FC236}">
                <a16:creationId xmlns:a16="http://schemas.microsoft.com/office/drawing/2014/main" id="{EC52EE99-FA3C-5C70-0914-7BDD1AD6BBB0}"/>
              </a:ext>
            </a:extLst>
          </p:cNvPr>
          <p:cNvSpPr/>
          <p:nvPr/>
        </p:nvSpPr>
        <p:spPr>
          <a:xfrm>
            <a:off x="980168" y="4173521"/>
            <a:ext cx="4278462" cy="774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sp>
        <p:nvSpPr>
          <p:cNvPr id="53" name="Rectángulo 52">
            <a:extLst>
              <a:ext uri="{FF2B5EF4-FFF2-40B4-BE49-F238E27FC236}">
                <a16:creationId xmlns:a16="http://schemas.microsoft.com/office/drawing/2014/main" id="{709C36E9-C9C7-16DF-1655-0B9C6BB75CAF}"/>
              </a:ext>
            </a:extLst>
          </p:cNvPr>
          <p:cNvSpPr/>
          <p:nvPr/>
        </p:nvSpPr>
        <p:spPr>
          <a:xfrm>
            <a:off x="3409119" y="3249318"/>
            <a:ext cx="854362" cy="32861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sp>
        <p:nvSpPr>
          <p:cNvPr id="62" name="Rectángulo 61">
            <a:extLst>
              <a:ext uri="{FF2B5EF4-FFF2-40B4-BE49-F238E27FC236}">
                <a16:creationId xmlns:a16="http://schemas.microsoft.com/office/drawing/2014/main" id="{917038B9-374B-62A2-8CE5-DB5707D21BE7}"/>
              </a:ext>
            </a:extLst>
          </p:cNvPr>
          <p:cNvSpPr/>
          <p:nvPr/>
        </p:nvSpPr>
        <p:spPr>
          <a:xfrm>
            <a:off x="1059619" y="4365486"/>
            <a:ext cx="854362" cy="32861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sp>
        <p:nvSpPr>
          <p:cNvPr id="66" name="Rectángulo 65">
            <a:extLst>
              <a:ext uri="{FF2B5EF4-FFF2-40B4-BE49-F238E27FC236}">
                <a16:creationId xmlns:a16="http://schemas.microsoft.com/office/drawing/2014/main" id="{DD68635A-3648-48AA-EA36-AE3F39D824A6}"/>
              </a:ext>
            </a:extLst>
          </p:cNvPr>
          <p:cNvSpPr/>
          <p:nvPr/>
        </p:nvSpPr>
        <p:spPr>
          <a:xfrm>
            <a:off x="3409119" y="5481654"/>
            <a:ext cx="854362" cy="32861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sp>
        <p:nvSpPr>
          <p:cNvPr id="2" name="TextBox 1">
            <a:extLst>
              <a:ext uri="{FF2B5EF4-FFF2-40B4-BE49-F238E27FC236}">
                <a16:creationId xmlns:a16="http://schemas.microsoft.com/office/drawing/2014/main" id="{D2E5FD93-FF39-C711-D9EF-E4FD205A63B5}"/>
              </a:ext>
            </a:extLst>
          </p:cNvPr>
          <p:cNvSpPr txBox="1"/>
          <p:nvPr/>
        </p:nvSpPr>
        <p:spPr>
          <a:xfrm>
            <a:off x="922940" y="299257"/>
            <a:ext cx="5561991" cy="3831818"/>
          </a:xfrm>
          <a:prstGeom prst="rect">
            <a:avLst/>
          </a:prstGeom>
          <a:noFill/>
        </p:spPr>
        <p:txBody>
          <a:bodyPr wrap="square" rtlCol="0">
            <a:spAutoFit/>
          </a:bodyPr>
          <a:lstStyle/>
          <a:p>
            <a:pPr algn="just"/>
            <a:r>
              <a:rPr lang="en-US" sz="1600" b="1" dirty="0">
                <a:solidFill>
                  <a:srgbClr val="200422"/>
                </a:solidFill>
              </a:rPr>
              <a:t>    </a:t>
            </a:r>
          </a:p>
          <a:p>
            <a:pPr algn="just"/>
            <a:endParaRPr lang="en-US" sz="1600" b="1" dirty="0">
              <a:solidFill>
                <a:srgbClr val="200422"/>
              </a:solidFill>
            </a:endParaRPr>
          </a:p>
          <a:p>
            <a:pPr algn="just"/>
            <a:r>
              <a:rPr lang="en-US" sz="1600" b="1" dirty="0">
                <a:solidFill>
                  <a:srgbClr val="200422"/>
                </a:solidFill>
                <a:latin typeface="Century Gothic" panose="020B0502020202020204" pitchFamily="34" charset="0"/>
              </a:rPr>
              <a:t>Budapest Convention on Cybercrime. </a:t>
            </a:r>
          </a:p>
          <a:p>
            <a:pPr algn="just"/>
            <a:endParaRPr lang="en-US" sz="1600" b="1" dirty="0">
              <a:solidFill>
                <a:srgbClr val="200422"/>
              </a:solidFill>
            </a:endParaRPr>
          </a:p>
          <a:p>
            <a:pPr algn="just"/>
            <a:r>
              <a:rPr lang="en-US" sz="1400" dirty="0">
                <a:solidFill>
                  <a:schemeClr val="tx2"/>
                </a:solidFill>
                <a:latin typeface="Century Gothic" panose="020B0502020202020204" pitchFamily="34" charset="0"/>
              </a:rPr>
              <a:t>Uganda is a signatory to the Budapest Convention on Cybercrime. The country signed the Convention on 21 September 2015 and ratified it on 26 April 2018. The Budapest Convention is the first international treaty seeking to address cybercrime by harmonizing national laws, improving investigative techniques, and increasing cooperation among nations. By ratifying the Convention, Uganda has committed to implementing its provisions into its national laws and cooperating with other signatories in combating cybercrime and these can be traced in most of our national legal framework.</a:t>
            </a:r>
          </a:p>
          <a:p>
            <a:pPr algn="just"/>
            <a:endParaRPr lang="en-US" sz="1600" dirty="0"/>
          </a:p>
          <a:p>
            <a:r>
              <a:rPr lang="en-US" sz="900" dirty="0"/>
              <a:t> </a:t>
            </a:r>
          </a:p>
        </p:txBody>
      </p:sp>
      <p:sp>
        <p:nvSpPr>
          <p:cNvPr id="5" name="TextBox 4">
            <a:extLst>
              <a:ext uri="{FF2B5EF4-FFF2-40B4-BE49-F238E27FC236}">
                <a16:creationId xmlns:a16="http://schemas.microsoft.com/office/drawing/2014/main" id="{D115DAA7-F6F8-21F8-D5C6-19B03711AD23}"/>
              </a:ext>
            </a:extLst>
          </p:cNvPr>
          <p:cNvSpPr txBox="1"/>
          <p:nvPr/>
        </p:nvSpPr>
        <p:spPr>
          <a:xfrm>
            <a:off x="901414" y="4293426"/>
            <a:ext cx="6479567" cy="2215991"/>
          </a:xfrm>
          <a:prstGeom prst="rect">
            <a:avLst/>
          </a:prstGeom>
          <a:noFill/>
        </p:spPr>
        <p:txBody>
          <a:bodyPr wrap="square" rtlCol="0">
            <a:spAutoFit/>
          </a:bodyPr>
          <a:lstStyle/>
          <a:p>
            <a:pPr algn="just"/>
            <a:r>
              <a:rPr lang="en-ZA" sz="1600" b="1" dirty="0">
                <a:solidFill>
                  <a:srgbClr val="200422"/>
                </a:solidFill>
                <a:latin typeface="Century Gothic" panose="020B0502020202020204" pitchFamily="34" charset="0"/>
                <a:ea typeface="Calibri" panose="020F0502020204030204" pitchFamily="34" charset="0"/>
                <a:cs typeface="Times New Roman" panose="02020603050405020304" pitchFamily="18" charset="0"/>
              </a:rPr>
              <a:t>African Union Convention on Cyber Security and Personal Data Protection (2014) aka Malabo Convention – </a:t>
            </a:r>
            <a:r>
              <a:rPr lang="en-ZA" sz="1600" dirty="0">
                <a:solidFill>
                  <a:srgbClr val="200422"/>
                </a:solidFill>
                <a:latin typeface="Century Gothic" panose="020B0502020202020204" pitchFamily="34" charset="0"/>
                <a:ea typeface="Calibri" panose="020F0502020204030204" pitchFamily="34" charset="0"/>
                <a:cs typeface="Times New Roman" panose="02020603050405020304" pitchFamily="18" charset="0"/>
              </a:rPr>
              <a:t>(Uganda is not yet a signatory)</a:t>
            </a:r>
          </a:p>
          <a:p>
            <a:pPr algn="just"/>
            <a:endParaRPr lang="en-ZA" sz="1600" dirty="0">
              <a:latin typeface="Century Gothic" panose="020B0502020202020204" pitchFamily="34" charset="0"/>
            </a:endParaRPr>
          </a:p>
          <a:p>
            <a:pPr algn="just"/>
            <a:r>
              <a:rPr lang="en-ZA" sz="1400" dirty="0">
                <a:solidFill>
                  <a:schemeClr val="tx2"/>
                </a:solidFill>
                <a:latin typeface="Century Gothic" panose="020B0502020202020204" pitchFamily="34" charset="0"/>
              </a:rPr>
              <a:t>It was drafted in 2011 to establish a credible framework for cybersecurity in Africa through organization of electronic transactions, protection of personal data, promotion of cyber security, e-governance and combating cybercrime.</a:t>
            </a:r>
            <a:endParaRPr lang="en-ZA" sz="1400" dirty="0">
              <a:solidFill>
                <a:schemeClr val="tx2"/>
              </a:solidFill>
              <a:latin typeface="Century Gothic" panose="020B0502020202020204" pitchFamily="34" charset="0"/>
              <a:ea typeface="Calibri" panose="020F0502020204030204" pitchFamily="34" charset="0"/>
              <a:cs typeface="Times New Roman" panose="02020603050405020304" pitchFamily="18" charset="0"/>
            </a:endParaRPr>
          </a:p>
          <a:p>
            <a:endParaRPr lang="en-ZA" sz="900" dirty="0">
              <a:latin typeface="Calibri" panose="020F0502020204030204" pitchFamily="34" charset="0"/>
              <a:ea typeface="Calibri" panose="020F0502020204030204" pitchFamily="34" charset="0"/>
              <a:cs typeface="Times New Roman" panose="02020603050405020304" pitchFamily="18" charset="0"/>
            </a:endParaRPr>
          </a:p>
          <a:p>
            <a:endParaRPr lang="en-ZA" sz="900" dirty="0">
              <a:latin typeface="Calibri" panose="020F0502020204030204" pitchFamily="34" charset="0"/>
              <a:ea typeface="Calibri" panose="020F0502020204030204" pitchFamily="34" charset="0"/>
              <a:cs typeface="Times New Roman" panose="02020603050405020304" pitchFamily="18" charset="0"/>
            </a:endParaRPr>
          </a:p>
        </p:txBody>
      </p:sp>
      <p:pic>
        <p:nvPicPr>
          <p:cNvPr id="3" name="Picture 2" descr="A black background with blue text&#10;&#10;Description automatically generated">
            <a:extLst>
              <a:ext uri="{FF2B5EF4-FFF2-40B4-BE49-F238E27FC236}">
                <a16:creationId xmlns:a16="http://schemas.microsoft.com/office/drawing/2014/main" id="{8583099B-B689-3D2C-C42A-75AAAB7983B8}"/>
              </a:ext>
            </a:extLst>
          </p:cNvPr>
          <p:cNvPicPr>
            <a:picLocks noChangeAspect="1"/>
          </p:cNvPicPr>
          <p:nvPr/>
        </p:nvPicPr>
        <p:blipFill>
          <a:blip r:embed="rId4"/>
          <a:stretch>
            <a:fillRect/>
          </a:stretch>
        </p:blipFill>
        <p:spPr>
          <a:xfrm>
            <a:off x="9777700" y="436894"/>
            <a:ext cx="2590800" cy="495300"/>
          </a:xfrm>
          <a:prstGeom prst="rect">
            <a:avLst/>
          </a:prstGeom>
        </p:spPr>
      </p:pic>
    </p:spTree>
    <p:extLst>
      <p:ext uri="{BB962C8B-B14F-4D97-AF65-F5344CB8AC3E}">
        <p14:creationId xmlns:p14="http://schemas.microsoft.com/office/powerpoint/2010/main" val="16505882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Elipse 13">
            <a:extLst>
              <a:ext uri="{FF2B5EF4-FFF2-40B4-BE49-F238E27FC236}">
                <a16:creationId xmlns:a16="http://schemas.microsoft.com/office/drawing/2014/main" id="{21F80DA3-918A-D55A-B4A0-1C0BE758F264}"/>
              </a:ext>
            </a:extLst>
          </p:cNvPr>
          <p:cNvSpPr/>
          <p:nvPr/>
        </p:nvSpPr>
        <p:spPr>
          <a:xfrm>
            <a:off x="8790371" y="-1263074"/>
            <a:ext cx="3815041" cy="3815041"/>
          </a:xfrm>
          <a:prstGeom prst="ellipse">
            <a:avLst/>
          </a:prstGeom>
          <a:gradFill flip="none" rotWithShape="1">
            <a:gsLst>
              <a:gs pos="0">
                <a:schemeClr val="accent1"/>
              </a:gs>
              <a:gs pos="73000">
                <a:schemeClr val="bg2">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pic>
        <p:nvPicPr>
          <p:cNvPr id="17" name="Marcador de posición de imagen 16">
            <a:extLst>
              <a:ext uri="{FF2B5EF4-FFF2-40B4-BE49-F238E27FC236}">
                <a16:creationId xmlns:a16="http://schemas.microsoft.com/office/drawing/2014/main" id="{F820494A-5F47-E80A-BC4C-FEDB1DFAA33B}"/>
              </a:ext>
            </a:extLst>
          </p:cNvPr>
          <p:cNvPicPr>
            <a:picLocks noGrp="1" noChangeAspect="1"/>
          </p:cNvPicPr>
          <p:nvPr>
            <p:ph type="pic" sz="quarter" idx="10"/>
          </p:nvPr>
        </p:nvPicPr>
        <p:blipFill>
          <a:blip r:embed="rId2" cstate="screen">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a:xfrm>
            <a:off x="0" y="1"/>
            <a:ext cx="5224189" cy="3815040"/>
          </a:xfrm>
        </p:spPr>
      </p:pic>
      <p:cxnSp>
        <p:nvCxnSpPr>
          <p:cNvPr id="7" name="Conector recto 6">
            <a:extLst>
              <a:ext uri="{FF2B5EF4-FFF2-40B4-BE49-F238E27FC236}">
                <a16:creationId xmlns:a16="http://schemas.microsoft.com/office/drawing/2014/main" id="{85D8D384-15A1-24D5-D7EF-A76A5F2EFE7C}"/>
              </a:ext>
            </a:extLst>
          </p:cNvPr>
          <p:cNvCxnSpPr>
            <a:cxnSpLocks/>
          </p:cNvCxnSpPr>
          <p:nvPr/>
        </p:nvCxnSpPr>
        <p:spPr>
          <a:xfrm>
            <a:off x="233362" y="4528729"/>
            <a:ext cx="0" cy="1946564"/>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Rectángulo redondeado 19">
            <a:extLst>
              <a:ext uri="{FF2B5EF4-FFF2-40B4-BE49-F238E27FC236}">
                <a16:creationId xmlns:a16="http://schemas.microsoft.com/office/drawing/2014/main" id="{B75BF0D4-72CC-C0F7-2DD1-709CEF8BF893}"/>
              </a:ext>
            </a:extLst>
          </p:cNvPr>
          <p:cNvSpPr/>
          <p:nvPr/>
        </p:nvSpPr>
        <p:spPr>
          <a:xfrm>
            <a:off x="902374" y="2886731"/>
            <a:ext cx="329574" cy="143034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sp>
        <p:nvSpPr>
          <p:cNvPr id="21" name="Rectángulo redondeado 20">
            <a:extLst>
              <a:ext uri="{FF2B5EF4-FFF2-40B4-BE49-F238E27FC236}">
                <a16:creationId xmlns:a16="http://schemas.microsoft.com/office/drawing/2014/main" id="{B76E000C-74CF-7E16-7A09-4424DCAFD145}"/>
              </a:ext>
            </a:extLst>
          </p:cNvPr>
          <p:cNvSpPr/>
          <p:nvPr/>
        </p:nvSpPr>
        <p:spPr>
          <a:xfrm>
            <a:off x="1323691" y="2886732"/>
            <a:ext cx="329574" cy="143034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sp>
        <p:nvSpPr>
          <p:cNvPr id="2" name="TextBox 1">
            <a:extLst>
              <a:ext uri="{FF2B5EF4-FFF2-40B4-BE49-F238E27FC236}">
                <a16:creationId xmlns:a16="http://schemas.microsoft.com/office/drawing/2014/main" id="{C9CD080C-D856-29AD-0932-808020E88F7C}"/>
              </a:ext>
            </a:extLst>
          </p:cNvPr>
          <p:cNvSpPr txBox="1"/>
          <p:nvPr/>
        </p:nvSpPr>
        <p:spPr>
          <a:xfrm>
            <a:off x="5224199" y="547630"/>
            <a:ext cx="5105400" cy="2339102"/>
          </a:xfrm>
          <a:prstGeom prst="rect">
            <a:avLst/>
          </a:prstGeom>
          <a:noFill/>
        </p:spPr>
        <p:txBody>
          <a:bodyPr wrap="square" rtlCol="0">
            <a:spAutoFit/>
          </a:bodyPr>
          <a:lstStyle/>
          <a:p>
            <a:pPr algn="just"/>
            <a:r>
              <a:rPr lang="en-US" b="1" dirty="0">
                <a:solidFill>
                  <a:srgbClr val="200422"/>
                </a:solidFill>
                <a:latin typeface="Century Gothic" panose="020B0502020202020204" pitchFamily="34" charset="0"/>
              </a:rPr>
              <a:t>Mutual Legal Assistance Treaties </a:t>
            </a:r>
          </a:p>
          <a:p>
            <a:pPr algn="just"/>
            <a:endParaRPr lang="en-US" sz="1600" dirty="0">
              <a:latin typeface="Century Gothic" panose="020B0502020202020204" pitchFamily="34" charset="0"/>
            </a:endParaRPr>
          </a:p>
          <a:p>
            <a:pPr algn="just"/>
            <a:r>
              <a:rPr lang="en-US" sz="1400" dirty="0">
                <a:solidFill>
                  <a:schemeClr val="tx2"/>
                </a:solidFill>
                <a:latin typeface="Century Gothic" panose="020B0502020202020204" pitchFamily="34" charset="0"/>
              </a:rPr>
              <a:t>Mutual Legal Assistance Treaties (MLATs) are agreements between countries that provide a framework for cooperation in criminal matters. MLATs are often used in investigations and prosecutions of cybercrime, as they allow for the exchange of information and evidence between countries. Uganda has MLATs with many countries around the world including Kenya, Tanzania and many others.</a:t>
            </a:r>
          </a:p>
        </p:txBody>
      </p:sp>
      <p:sp>
        <p:nvSpPr>
          <p:cNvPr id="4" name="TextBox 3">
            <a:extLst>
              <a:ext uri="{FF2B5EF4-FFF2-40B4-BE49-F238E27FC236}">
                <a16:creationId xmlns:a16="http://schemas.microsoft.com/office/drawing/2014/main" id="{0C5675D2-0465-1C94-ECE7-B4DEE17C179C}"/>
              </a:ext>
            </a:extLst>
          </p:cNvPr>
          <p:cNvSpPr txBox="1"/>
          <p:nvPr/>
        </p:nvSpPr>
        <p:spPr>
          <a:xfrm>
            <a:off x="253300" y="4485210"/>
            <a:ext cx="5239385" cy="2231380"/>
          </a:xfrm>
          <a:prstGeom prst="rect">
            <a:avLst/>
          </a:prstGeom>
          <a:noFill/>
        </p:spPr>
        <p:txBody>
          <a:bodyPr wrap="square" rtlCol="0">
            <a:spAutoFit/>
          </a:bodyPr>
          <a:lstStyle/>
          <a:p>
            <a:pPr algn="just"/>
            <a:r>
              <a:rPr lang="en-US" sz="1600" b="1" dirty="0">
                <a:solidFill>
                  <a:schemeClr val="tx2"/>
                </a:solidFill>
                <a:latin typeface="Century Gothic" panose="020B0502020202020204" pitchFamily="34" charset="0"/>
              </a:rPr>
              <a:t>EU Directive on Cybercrime </a:t>
            </a:r>
            <a:r>
              <a:rPr lang="en-US" sz="1600" dirty="0">
                <a:solidFill>
                  <a:schemeClr val="tx2"/>
                </a:solidFill>
                <a:latin typeface="Century Gothic" panose="020B0502020202020204" pitchFamily="34" charset="0"/>
              </a:rPr>
              <a:t>(Not a signatory)</a:t>
            </a:r>
          </a:p>
          <a:p>
            <a:pPr algn="just"/>
            <a:endParaRPr lang="en-US" sz="1600" dirty="0">
              <a:solidFill>
                <a:schemeClr val="tx2"/>
              </a:solidFill>
              <a:latin typeface="Century Gothic" panose="020B0502020202020204" pitchFamily="34" charset="0"/>
            </a:endParaRPr>
          </a:p>
          <a:p>
            <a:pPr algn="just"/>
            <a:r>
              <a:rPr lang="en-US" sz="1400" dirty="0">
                <a:solidFill>
                  <a:schemeClr val="tx2"/>
                </a:solidFill>
                <a:latin typeface="Century Gothic" panose="020B0502020202020204" pitchFamily="34" charset="0"/>
              </a:rPr>
              <a:t>The EU Directive on Cybercrime is a directive that was adopted by the European Union in 2013. It provides a framework for member states to harmonize their laws on cybercrime and improve their ability to investigate and prosecute cybercrime. The Directive includes provisions on the criminalization of cybercrime, the investigation and prosecution of cybercrime, and international cooperation.</a:t>
            </a:r>
          </a:p>
          <a:p>
            <a:endParaRPr lang="en-US" sz="900" dirty="0"/>
          </a:p>
        </p:txBody>
      </p:sp>
      <p:sp>
        <p:nvSpPr>
          <p:cNvPr id="6" name="TextBox 5">
            <a:extLst>
              <a:ext uri="{FF2B5EF4-FFF2-40B4-BE49-F238E27FC236}">
                <a16:creationId xmlns:a16="http://schemas.microsoft.com/office/drawing/2014/main" id="{357B8D8E-53ED-F6DD-9434-DEE4D6C1EB9B}"/>
              </a:ext>
            </a:extLst>
          </p:cNvPr>
          <p:cNvSpPr txBox="1"/>
          <p:nvPr/>
        </p:nvSpPr>
        <p:spPr>
          <a:xfrm>
            <a:off x="5726241" y="3191694"/>
            <a:ext cx="5470202" cy="3524042"/>
          </a:xfrm>
          <a:prstGeom prst="rect">
            <a:avLst/>
          </a:prstGeom>
          <a:noFill/>
        </p:spPr>
        <p:txBody>
          <a:bodyPr wrap="square" rtlCol="0">
            <a:spAutoFit/>
          </a:bodyPr>
          <a:lstStyle/>
          <a:p>
            <a:r>
              <a:rPr lang="en-US" sz="1600" b="1" dirty="0">
                <a:solidFill>
                  <a:srgbClr val="200422"/>
                </a:solidFill>
              </a:rPr>
              <a:t> </a:t>
            </a:r>
            <a:r>
              <a:rPr lang="en-US" sz="1600" b="1" dirty="0">
                <a:solidFill>
                  <a:srgbClr val="200422"/>
                </a:solidFill>
                <a:latin typeface="Century Gothic" panose="020B0502020202020204" pitchFamily="34" charset="0"/>
              </a:rPr>
              <a:t>UNCITRAL Model Law on Electronic Commerce </a:t>
            </a:r>
          </a:p>
          <a:p>
            <a:endParaRPr lang="en-US" sz="1600" b="1" dirty="0">
              <a:solidFill>
                <a:srgbClr val="200422"/>
              </a:solidFill>
              <a:latin typeface="Century Gothic" panose="020B0502020202020204" pitchFamily="34" charset="0"/>
            </a:endParaRPr>
          </a:p>
          <a:p>
            <a:pPr algn="just"/>
            <a:r>
              <a:rPr lang="en-US" sz="1400" dirty="0">
                <a:solidFill>
                  <a:schemeClr val="tx2"/>
                </a:solidFill>
                <a:latin typeface="Century Gothic" panose="020B0502020202020204" pitchFamily="34" charset="0"/>
              </a:rPr>
              <a:t>Uganda is a signatory to the UNICITRAL Model Law on Electronic Commerce. The Model Law was adopted by the United Nations Commission on International Trade Law (UNCITRAL) in 1996 and was intended to serve as a guide for countries in developing their own legislation on electronic commerce. Uganda adopted the Model Law in 2011 by enacting the Electronic Transactions Act, 2011 which is in line with the provisions of the Model Law.</a:t>
            </a:r>
          </a:p>
          <a:p>
            <a:endParaRPr lang="en-US" sz="1400" dirty="0">
              <a:solidFill>
                <a:schemeClr val="tx2"/>
              </a:solidFill>
              <a:latin typeface="Century Gothic" panose="020B0502020202020204" pitchFamily="34" charset="0"/>
            </a:endParaRPr>
          </a:p>
          <a:p>
            <a:r>
              <a:rPr lang="en-US" sz="1400" dirty="0">
                <a:solidFill>
                  <a:schemeClr val="tx2"/>
                </a:solidFill>
                <a:latin typeface="Century Gothic" panose="020B0502020202020204" pitchFamily="34" charset="0"/>
              </a:rPr>
              <a:t>It also contains the first formulation of the three fundamental principles of technology neutrality, non-discrimination and functional equivalence in electronic media for paper-based concepts such as "writing", "signature" and "original”. </a:t>
            </a:r>
          </a:p>
          <a:p>
            <a:endParaRPr lang="en-US" sz="900" dirty="0"/>
          </a:p>
        </p:txBody>
      </p:sp>
      <p:sp>
        <p:nvSpPr>
          <p:cNvPr id="10" name="Rectángulo 45">
            <a:extLst>
              <a:ext uri="{FF2B5EF4-FFF2-40B4-BE49-F238E27FC236}">
                <a16:creationId xmlns:a16="http://schemas.microsoft.com/office/drawing/2014/main" id="{02D1874D-6373-E52D-8C88-D410C15F7265}"/>
              </a:ext>
            </a:extLst>
          </p:cNvPr>
          <p:cNvSpPr/>
          <p:nvPr/>
        </p:nvSpPr>
        <p:spPr>
          <a:xfrm>
            <a:off x="7150894" y="3055494"/>
            <a:ext cx="4278462" cy="774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pic>
        <p:nvPicPr>
          <p:cNvPr id="3" name="Picture 2" descr="A black background with blue text&#10;&#10;Description automatically generated">
            <a:extLst>
              <a:ext uri="{FF2B5EF4-FFF2-40B4-BE49-F238E27FC236}">
                <a16:creationId xmlns:a16="http://schemas.microsoft.com/office/drawing/2014/main" id="{76399A32-9B35-CF7D-832A-01D0D4BEC4ED}"/>
              </a:ext>
            </a:extLst>
          </p:cNvPr>
          <p:cNvPicPr>
            <a:picLocks noChangeAspect="1"/>
          </p:cNvPicPr>
          <p:nvPr/>
        </p:nvPicPr>
        <p:blipFill>
          <a:blip r:embed="rId3"/>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241180182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CBF9D00-2C08-EDBD-CDF5-F7FC9320BDDA}"/>
              </a:ext>
            </a:extLst>
          </p:cNvPr>
          <p:cNvGrpSpPr/>
          <p:nvPr/>
        </p:nvGrpSpPr>
        <p:grpSpPr>
          <a:xfrm rot="21381057">
            <a:off x="-431289" y="5897361"/>
            <a:ext cx="13054578" cy="594360"/>
            <a:chOff x="2880633" y="1491344"/>
            <a:chExt cx="14647558" cy="666886"/>
          </a:xfrm>
        </p:grpSpPr>
        <p:grpSp>
          <p:nvGrpSpPr>
            <p:cNvPr id="3" name="Graphic 1382">
              <a:extLst>
                <a:ext uri="{FF2B5EF4-FFF2-40B4-BE49-F238E27FC236}">
                  <a16:creationId xmlns:a16="http://schemas.microsoft.com/office/drawing/2014/main" id="{C9B55080-B309-CAB9-70EB-D65B0B7F111E}"/>
                </a:ext>
              </a:extLst>
            </p:cNvPr>
            <p:cNvGrpSpPr/>
            <p:nvPr/>
          </p:nvGrpSpPr>
          <p:grpSpPr>
            <a:xfrm>
              <a:off x="2880633" y="1491344"/>
              <a:ext cx="7773589" cy="666886"/>
              <a:chOff x="14746061" y="95114"/>
              <a:chExt cx="7773589" cy="666886"/>
            </a:xfrm>
          </p:grpSpPr>
          <p:grpSp>
            <p:nvGrpSpPr>
              <p:cNvPr id="41" name="Graphic 1382">
                <a:extLst>
                  <a:ext uri="{FF2B5EF4-FFF2-40B4-BE49-F238E27FC236}">
                    <a16:creationId xmlns:a16="http://schemas.microsoft.com/office/drawing/2014/main" id="{CE1468A7-209A-5D5B-5F6C-2D008C2C8D88}"/>
                  </a:ext>
                </a:extLst>
              </p:cNvPr>
              <p:cNvGrpSpPr/>
              <p:nvPr/>
            </p:nvGrpSpPr>
            <p:grpSpPr>
              <a:xfrm>
                <a:off x="14746061" y="95114"/>
                <a:ext cx="894480" cy="666886"/>
                <a:chOff x="14746061" y="95114"/>
                <a:chExt cx="894480" cy="666886"/>
              </a:xfrm>
            </p:grpSpPr>
            <p:sp>
              <p:nvSpPr>
                <p:cNvPr id="78" name="Freeform 77">
                  <a:extLst>
                    <a:ext uri="{FF2B5EF4-FFF2-40B4-BE49-F238E27FC236}">
                      <a16:creationId xmlns:a16="http://schemas.microsoft.com/office/drawing/2014/main" id="{64293E06-3027-AB22-CB35-0FDF88417A6C}"/>
                    </a:ext>
                  </a:extLst>
                </p:cNvPr>
                <p:cNvSpPr/>
                <p:nvPr/>
              </p:nvSpPr>
              <p:spPr>
                <a:xfrm>
                  <a:off x="14746656" y="9511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79" name="Freeform 78">
                  <a:extLst>
                    <a:ext uri="{FF2B5EF4-FFF2-40B4-BE49-F238E27FC236}">
                      <a16:creationId xmlns:a16="http://schemas.microsoft.com/office/drawing/2014/main" id="{98294D98-F866-E575-8610-FA8FCE7A0123}"/>
                    </a:ext>
                  </a:extLst>
                </p:cNvPr>
                <p:cNvSpPr/>
                <p:nvPr/>
              </p:nvSpPr>
              <p:spPr>
                <a:xfrm>
                  <a:off x="14746061" y="428557"/>
                  <a:ext cx="893885" cy="333443"/>
                </a:xfrm>
                <a:custGeom>
                  <a:avLst/>
                  <a:gdLst>
                    <a:gd name="connsiteX0" fmla="*/ 570135 w 893885"/>
                    <a:gd name="connsiteY0" fmla="*/ 0 h 333443"/>
                    <a:gd name="connsiteX1" fmla="*/ 893886 w 893885"/>
                    <a:gd name="connsiteY1" fmla="*/ 333443 h 333443"/>
                    <a:gd name="connsiteX2" fmla="*/ 323751 w 893885"/>
                    <a:gd name="connsiteY2" fmla="*/ 333443 h 333443"/>
                    <a:gd name="connsiteX3" fmla="*/ 0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570135" y="0"/>
                      </a:moveTo>
                      <a:lnTo>
                        <a:pt x="893886" y="333443"/>
                      </a:lnTo>
                      <a:lnTo>
                        <a:pt x="323751"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42" name="Graphic 1382">
                <a:extLst>
                  <a:ext uri="{FF2B5EF4-FFF2-40B4-BE49-F238E27FC236}">
                    <a16:creationId xmlns:a16="http://schemas.microsoft.com/office/drawing/2014/main" id="{16CA641D-F137-46F3-D8AF-DFAC95A941AD}"/>
                  </a:ext>
                </a:extLst>
              </p:cNvPr>
              <p:cNvGrpSpPr/>
              <p:nvPr/>
            </p:nvGrpSpPr>
            <p:grpSpPr>
              <a:xfrm>
                <a:off x="15319171" y="95114"/>
                <a:ext cx="894480" cy="666886"/>
                <a:chOff x="15319171" y="95114"/>
                <a:chExt cx="894480" cy="666886"/>
              </a:xfrm>
            </p:grpSpPr>
            <p:sp>
              <p:nvSpPr>
                <p:cNvPr id="76" name="Freeform 75">
                  <a:extLst>
                    <a:ext uri="{FF2B5EF4-FFF2-40B4-BE49-F238E27FC236}">
                      <a16:creationId xmlns:a16="http://schemas.microsoft.com/office/drawing/2014/main" id="{E502E931-33DE-6E4B-3142-9C63423F598C}"/>
                    </a:ext>
                  </a:extLst>
                </p:cNvPr>
                <p:cNvSpPr/>
                <p:nvPr/>
              </p:nvSpPr>
              <p:spPr>
                <a:xfrm>
                  <a:off x="15319766" y="9511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77" name="Freeform 76">
                  <a:extLst>
                    <a:ext uri="{FF2B5EF4-FFF2-40B4-BE49-F238E27FC236}">
                      <a16:creationId xmlns:a16="http://schemas.microsoft.com/office/drawing/2014/main" id="{1FD11E73-A1F9-0BB3-3420-32E59B494A9C}"/>
                    </a:ext>
                  </a:extLst>
                </p:cNvPr>
                <p:cNvSpPr/>
                <p:nvPr/>
              </p:nvSpPr>
              <p:spPr>
                <a:xfrm>
                  <a:off x="15319171" y="428557"/>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43" name="Graphic 1382">
                <a:extLst>
                  <a:ext uri="{FF2B5EF4-FFF2-40B4-BE49-F238E27FC236}">
                    <a16:creationId xmlns:a16="http://schemas.microsoft.com/office/drawing/2014/main" id="{819A939A-A831-F7C4-3523-27AE382828CF}"/>
                  </a:ext>
                </a:extLst>
              </p:cNvPr>
              <p:cNvGrpSpPr/>
              <p:nvPr/>
            </p:nvGrpSpPr>
            <p:grpSpPr>
              <a:xfrm>
                <a:off x="15892281" y="95114"/>
                <a:ext cx="894480" cy="666886"/>
                <a:chOff x="15892281" y="95114"/>
                <a:chExt cx="894480" cy="666886"/>
              </a:xfrm>
            </p:grpSpPr>
            <p:sp>
              <p:nvSpPr>
                <p:cNvPr id="74" name="Freeform 73">
                  <a:extLst>
                    <a:ext uri="{FF2B5EF4-FFF2-40B4-BE49-F238E27FC236}">
                      <a16:creationId xmlns:a16="http://schemas.microsoft.com/office/drawing/2014/main" id="{9C31E888-FCC6-E28B-0A7D-5CA3F1E5FE45}"/>
                    </a:ext>
                  </a:extLst>
                </p:cNvPr>
                <p:cNvSpPr/>
                <p:nvPr/>
              </p:nvSpPr>
              <p:spPr>
                <a:xfrm>
                  <a:off x="15892876" y="9511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75" name="Freeform 74">
                  <a:extLst>
                    <a:ext uri="{FF2B5EF4-FFF2-40B4-BE49-F238E27FC236}">
                      <a16:creationId xmlns:a16="http://schemas.microsoft.com/office/drawing/2014/main" id="{724B730D-01CC-AF79-2D88-FDDADFC49E1D}"/>
                    </a:ext>
                  </a:extLst>
                </p:cNvPr>
                <p:cNvSpPr/>
                <p:nvPr/>
              </p:nvSpPr>
              <p:spPr>
                <a:xfrm>
                  <a:off x="15892281" y="428557"/>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44" name="Graphic 1382">
                <a:extLst>
                  <a:ext uri="{FF2B5EF4-FFF2-40B4-BE49-F238E27FC236}">
                    <a16:creationId xmlns:a16="http://schemas.microsoft.com/office/drawing/2014/main" id="{2B2BE13D-0170-31C8-EFBB-0306F66EB17D}"/>
                  </a:ext>
                </a:extLst>
              </p:cNvPr>
              <p:cNvGrpSpPr/>
              <p:nvPr/>
            </p:nvGrpSpPr>
            <p:grpSpPr>
              <a:xfrm>
                <a:off x="16465392" y="95114"/>
                <a:ext cx="895075" cy="666886"/>
                <a:chOff x="16465392" y="95114"/>
                <a:chExt cx="895075" cy="666886"/>
              </a:xfrm>
            </p:grpSpPr>
            <p:sp>
              <p:nvSpPr>
                <p:cNvPr id="72" name="Freeform 71">
                  <a:extLst>
                    <a:ext uri="{FF2B5EF4-FFF2-40B4-BE49-F238E27FC236}">
                      <a16:creationId xmlns:a16="http://schemas.microsoft.com/office/drawing/2014/main" id="{864DBCAD-2862-F6D3-9E59-582F7E93B2FF}"/>
                    </a:ext>
                  </a:extLst>
                </p:cNvPr>
                <p:cNvSpPr/>
                <p:nvPr/>
              </p:nvSpPr>
              <p:spPr>
                <a:xfrm>
                  <a:off x="16465987" y="95114"/>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73" name="Freeform 72">
                  <a:extLst>
                    <a:ext uri="{FF2B5EF4-FFF2-40B4-BE49-F238E27FC236}">
                      <a16:creationId xmlns:a16="http://schemas.microsoft.com/office/drawing/2014/main" id="{75ED1707-4F92-1E7E-DCE5-71D7ED183F45}"/>
                    </a:ext>
                  </a:extLst>
                </p:cNvPr>
                <p:cNvSpPr/>
                <p:nvPr/>
              </p:nvSpPr>
              <p:spPr>
                <a:xfrm>
                  <a:off x="16465392" y="428557"/>
                  <a:ext cx="894480" cy="333443"/>
                </a:xfrm>
                <a:custGeom>
                  <a:avLst/>
                  <a:gdLst>
                    <a:gd name="connsiteX0" fmla="*/ 570135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4346"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45" name="Graphic 1382">
                <a:extLst>
                  <a:ext uri="{FF2B5EF4-FFF2-40B4-BE49-F238E27FC236}">
                    <a16:creationId xmlns:a16="http://schemas.microsoft.com/office/drawing/2014/main" id="{742E8796-9E80-6FAD-72A5-13D6E978C8AA}"/>
                  </a:ext>
                </a:extLst>
              </p:cNvPr>
              <p:cNvGrpSpPr/>
              <p:nvPr/>
            </p:nvGrpSpPr>
            <p:grpSpPr>
              <a:xfrm>
                <a:off x="17038502" y="95114"/>
                <a:ext cx="895075" cy="666886"/>
                <a:chOff x="17038502" y="95114"/>
                <a:chExt cx="895075" cy="666886"/>
              </a:xfrm>
            </p:grpSpPr>
            <p:sp>
              <p:nvSpPr>
                <p:cNvPr id="70" name="Freeform 69">
                  <a:extLst>
                    <a:ext uri="{FF2B5EF4-FFF2-40B4-BE49-F238E27FC236}">
                      <a16:creationId xmlns:a16="http://schemas.microsoft.com/office/drawing/2014/main" id="{915EBC12-B857-CF71-96B4-838C6DE15EA4}"/>
                    </a:ext>
                  </a:extLst>
                </p:cNvPr>
                <p:cNvSpPr/>
                <p:nvPr/>
              </p:nvSpPr>
              <p:spPr>
                <a:xfrm>
                  <a:off x="17039097" y="95114"/>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71" name="Freeform 70">
                  <a:extLst>
                    <a:ext uri="{FF2B5EF4-FFF2-40B4-BE49-F238E27FC236}">
                      <a16:creationId xmlns:a16="http://schemas.microsoft.com/office/drawing/2014/main" id="{45359294-BDD5-8860-83D0-F027E2652F4A}"/>
                    </a:ext>
                  </a:extLst>
                </p:cNvPr>
                <p:cNvSpPr/>
                <p:nvPr/>
              </p:nvSpPr>
              <p:spPr>
                <a:xfrm>
                  <a:off x="17038502"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46" name="Graphic 1382">
                <a:extLst>
                  <a:ext uri="{FF2B5EF4-FFF2-40B4-BE49-F238E27FC236}">
                    <a16:creationId xmlns:a16="http://schemas.microsoft.com/office/drawing/2014/main" id="{DE35AD5B-31C6-18BF-D11D-F27B8F010977}"/>
                  </a:ext>
                </a:extLst>
              </p:cNvPr>
              <p:cNvGrpSpPr/>
              <p:nvPr/>
            </p:nvGrpSpPr>
            <p:grpSpPr>
              <a:xfrm>
                <a:off x="17611612" y="95114"/>
                <a:ext cx="895075" cy="666886"/>
                <a:chOff x="17611612" y="95114"/>
                <a:chExt cx="895075" cy="666886"/>
              </a:xfrm>
            </p:grpSpPr>
            <p:sp>
              <p:nvSpPr>
                <p:cNvPr id="68" name="Freeform 67">
                  <a:extLst>
                    <a:ext uri="{FF2B5EF4-FFF2-40B4-BE49-F238E27FC236}">
                      <a16:creationId xmlns:a16="http://schemas.microsoft.com/office/drawing/2014/main" id="{B0DEF654-1D0D-833D-DE6A-D0BD56FB3FC1}"/>
                    </a:ext>
                  </a:extLst>
                </p:cNvPr>
                <p:cNvSpPr/>
                <p:nvPr/>
              </p:nvSpPr>
              <p:spPr>
                <a:xfrm>
                  <a:off x="17612207" y="95114"/>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69" name="Freeform 68">
                  <a:extLst>
                    <a:ext uri="{FF2B5EF4-FFF2-40B4-BE49-F238E27FC236}">
                      <a16:creationId xmlns:a16="http://schemas.microsoft.com/office/drawing/2014/main" id="{B9EC2769-8837-AAE4-690E-53895EA7ABE2}"/>
                    </a:ext>
                  </a:extLst>
                </p:cNvPr>
                <p:cNvSpPr/>
                <p:nvPr/>
              </p:nvSpPr>
              <p:spPr>
                <a:xfrm>
                  <a:off x="17611612"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47" name="Graphic 1382">
                <a:extLst>
                  <a:ext uri="{FF2B5EF4-FFF2-40B4-BE49-F238E27FC236}">
                    <a16:creationId xmlns:a16="http://schemas.microsoft.com/office/drawing/2014/main" id="{86C6716D-5B9F-9C9F-14DA-FCFA5A1143D5}"/>
                  </a:ext>
                </a:extLst>
              </p:cNvPr>
              <p:cNvGrpSpPr/>
              <p:nvPr/>
            </p:nvGrpSpPr>
            <p:grpSpPr>
              <a:xfrm>
                <a:off x="18184723" y="95114"/>
                <a:ext cx="895075" cy="666886"/>
                <a:chOff x="18184723" y="95114"/>
                <a:chExt cx="895075" cy="666886"/>
              </a:xfrm>
            </p:grpSpPr>
            <p:sp>
              <p:nvSpPr>
                <p:cNvPr id="66" name="Freeform 65">
                  <a:extLst>
                    <a:ext uri="{FF2B5EF4-FFF2-40B4-BE49-F238E27FC236}">
                      <a16:creationId xmlns:a16="http://schemas.microsoft.com/office/drawing/2014/main" id="{27D6C9B1-DCA2-3F7A-3BA8-5DEDF52F0C79}"/>
                    </a:ext>
                  </a:extLst>
                </p:cNvPr>
                <p:cNvSpPr/>
                <p:nvPr/>
              </p:nvSpPr>
              <p:spPr>
                <a:xfrm>
                  <a:off x="18185318" y="95114"/>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67" name="Freeform 66">
                  <a:extLst>
                    <a:ext uri="{FF2B5EF4-FFF2-40B4-BE49-F238E27FC236}">
                      <a16:creationId xmlns:a16="http://schemas.microsoft.com/office/drawing/2014/main" id="{D1ED855C-F041-9375-AFC3-3A502D1DF88B}"/>
                    </a:ext>
                  </a:extLst>
                </p:cNvPr>
                <p:cNvSpPr/>
                <p:nvPr/>
              </p:nvSpPr>
              <p:spPr>
                <a:xfrm>
                  <a:off x="18184723"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48" name="Graphic 1382">
                <a:extLst>
                  <a:ext uri="{FF2B5EF4-FFF2-40B4-BE49-F238E27FC236}">
                    <a16:creationId xmlns:a16="http://schemas.microsoft.com/office/drawing/2014/main" id="{E4414684-02AE-BC7C-09E7-21BAEDBD1240}"/>
                  </a:ext>
                </a:extLst>
              </p:cNvPr>
              <p:cNvGrpSpPr/>
              <p:nvPr/>
            </p:nvGrpSpPr>
            <p:grpSpPr>
              <a:xfrm>
                <a:off x="18759023" y="95114"/>
                <a:ext cx="894480" cy="666886"/>
                <a:chOff x="18759023" y="95114"/>
                <a:chExt cx="894480" cy="666886"/>
              </a:xfrm>
            </p:grpSpPr>
            <p:sp>
              <p:nvSpPr>
                <p:cNvPr id="64" name="Freeform 63">
                  <a:extLst>
                    <a:ext uri="{FF2B5EF4-FFF2-40B4-BE49-F238E27FC236}">
                      <a16:creationId xmlns:a16="http://schemas.microsoft.com/office/drawing/2014/main" id="{38554E38-F805-1BBC-760D-AF42277EEF5A}"/>
                    </a:ext>
                  </a:extLst>
                </p:cNvPr>
                <p:cNvSpPr/>
                <p:nvPr/>
              </p:nvSpPr>
              <p:spPr>
                <a:xfrm>
                  <a:off x="18759619" y="9511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5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5"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65" name="Freeform 64">
                  <a:extLst>
                    <a:ext uri="{FF2B5EF4-FFF2-40B4-BE49-F238E27FC236}">
                      <a16:creationId xmlns:a16="http://schemas.microsoft.com/office/drawing/2014/main" id="{BF4A1BA8-0162-8D20-103B-29AC7D2CE96C}"/>
                    </a:ext>
                  </a:extLst>
                </p:cNvPr>
                <p:cNvSpPr/>
                <p:nvPr/>
              </p:nvSpPr>
              <p:spPr>
                <a:xfrm>
                  <a:off x="18759023" y="428557"/>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49" name="Graphic 1382">
                <a:extLst>
                  <a:ext uri="{FF2B5EF4-FFF2-40B4-BE49-F238E27FC236}">
                    <a16:creationId xmlns:a16="http://schemas.microsoft.com/office/drawing/2014/main" id="{4A9B2E1F-60D4-7811-357D-5A9B769C8E78}"/>
                  </a:ext>
                </a:extLst>
              </p:cNvPr>
              <p:cNvGrpSpPr/>
              <p:nvPr/>
            </p:nvGrpSpPr>
            <p:grpSpPr>
              <a:xfrm>
                <a:off x="19332133" y="95114"/>
                <a:ext cx="894480" cy="666886"/>
                <a:chOff x="19332133" y="95114"/>
                <a:chExt cx="894480" cy="666886"/>
              </a:xfrm>
            </p:grpSpPr>
            <p:sp>
              <p:nvSpPr>
                <p:cNvPr id="62" name="Freeform 61">
                  <a:extLst>
                    <a:ext uri="{FF2B5EF4-FFF2-40B4-BE49-F238E27FC236}">
                      <a16:creationId xmlns:a16="http://schemas.microsoft.com/office/drawing/2014/main" id="{5A6605A6-47C9-8341-78FA-BB938BD6C3E5}"/>
                    </a:ext>
                  </a:extLst>
                </p:cNvPr>
                <p:cNvSpPr/>
                <p:nvPr/>
              </p:nvSpPr>
              <p:spPr>
                <a:xfrm>
                  <a:off x="19332729" y="9511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63" name="Freeform 62">
                  <a:extLst>
                    <a:ext uri="{FF2B5EF4-FFF2-40B4-BE49-F238E27FC236}">
                      <a16:creationId xmlns:a16="http://schemas.microsoft.com/office/drawing/2014/main" id="{34DC2E22-E989-B8FB-E5D9-B2BD2D29CC61}"/>
                    </a:ext>
                  </a:extLst>
                </p:cNvPr>
                <p:cNvSpPr/>
                <p:nvPr/>
              </p:nvSpPr>
              <p:spPr>
                <a:xfrm>
                  <a:off x="19332133" y="428557"/>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50" name="Graphic 1382">
                <a:extLst>
                  <a:ext uri="{FF2B5EF4-FFF2-40B4-BE49-F238E27FC236}">
                    <a16:creationId xmlns:a16="http://schemas.microsoft.com/office/drawing/2014/main" id="{8C9CDC4D-650A-4B62-85B2-F30A607DA898}"/>
                  </a:ext>
                </a:extLst>
              </p:cNvPr>
              <p:cNvGrpSpPr/>
              <p:nvPr/>
            </p:nvGrpSpPr>
            <p:grpSpPr>
              <a:xfrm>
                <a:off x="19905244" y="95114"/>
                <a:ext cx="895075" cy="666886"/>
                <a:chOff x="19905244" y="95114"/>
                <a:chExt cx="895075" cy="666886"/>
              </a:xfrm>
            </p:grpSpPr>
            <p:sp>
              <p:nvSpPr>
                <p:cNvPr id="60" name="Freeform 59">
                  <a:extLst>
                    <a:ext uri="{FF2B5EF4-FFF2-40B4-BE49-F238E27FC236}">
                      <a16:creationId xmlns:a16="http://schemas.microsoft.com/office/drawing/2014/main" id="{1C0AB310-2E06-8C9A-71B0-84EA2FAF8172}"/>
                    </a:ext>
                  </a:extLst>
                </p:cNvPr>
                <p:cNvSpPr/>
                <p:nvPr/>
              </p:nvSpPr>
              <p:spPr>
                <a:xfrm>
                  <a:off x="19905839" y="95114"/>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61" name="Freeform 60">
                  <a:extLst>
                    <a:ext uri="{FF2B5EF4-FFF2-40B4-BE49-F238E27FC236}">
                      <a16:creationId xmlns:a16="http://schemas.microsoft.com/office/drawing/2014/main" id="{D92DC5C0-AD04-19C7-4D09-723AE36A004F}"/>
                    </a:ext>
                  </a:extLst>
                </p:cNvPr>
                <p:cNvSpPr/>
                <p:nvPr/>
              </p:nvSpPr>
              <p:spPr>
                <a:xfrm>
                  <a:off x="19905244" y="428557"/>
                  <a:ext cx="894480" cy="333443"/>
                </a:xfrm>
                <a:custGeom>
                  <a:avLst/>
                  <a:gdLst>
                    <a:gd name="connsiteX0" fmla="*/ 570135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4346"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51" name="Graphic 1382">
                <a:extLst>
                  <a:ext uri="{FF2B5EF4-FFF2-40B4-BE49-F238E27FC236}">
                    <a16:creationId xmlns:a16="http://schemas.microsoft.com/office/drawing/2014/main" id="{E0E0FF01-327D-EC60-980E-C0A2B9347623}"/>
                  </a:ext>
                </a:extLst>
              </p:cNvPr>
              <p:cNvGrpSpPr/>
              <p:nvPr/>
            </p:nvGrpSpPr>
            <p:grpSpPr>
              <a:xfrm>
                <a:off x="20478354" y="95114"/>
                <a:ext cx="895075" cy="666886"/>
                <a:chOff x="20478354" y="95114"/>
                <a:chExt cx="895075" cy="666886"/>
              </a:xfrm>
            </p:grpSpPr>
            <p:sp>
              <p:nvSpPr>
                <p:cNvPr id="58" name="Freeform 57">
                  <a:extLst>
                    <a:ext uri="{FF2B5EF4-FFF2-40B4-BE49-F238E27FC236}">
                      <a16:creationId xmlns:a16="http://schemas.microsoft.com/office/drawing/2014/main" id="{CDC8B3B5-5AE3-2B56-6F33-2527A04F5AFF}"/>
                    </a:ext>
                  </a:extLst>
                </p:cNvPr>
                <p:cNvSpPr/>
                <p:nvPr/>
              </p:nvSpPr>
              <p:spPr>
                <a:xfrm>
                  <a:off x="20478949" y="95114"/>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59" name="Freeform 58">
                  <a:extLst>
                    <a:ext uri="{FF2B5EF4-FFF2-40B4-BE49-F238E27FC236}">
                      <a16:creationId xmlns:a16="http://schemas.microsoft.com/office/drawing/2014/main" id="{1EC94709-EED5-CB5F-ACB4-2AC8535B1360}"/>
                    </a:ext>
                  </a:extLst>
                </p:cNvPr>
                <p:cNvSpPr/>
                <p:nvPr/>
              </p:nvSpPr>
              <p:spPr>
                <a:xfrm>
                  <a:off x="20478354"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52" name="Graphic 1382">
                <a:extLst>
                  <a:ext uri="{FF2B5EF4-FFF2-40B4-BE49-F238E27FC236}">
                    <a16:creationId xmlns:a16="http://schemas.microsoft.com/office/drawing/2014/main" id="{58029E6E-6248-543D-9BED-7B00ED100142}"/>
                  </a:ext>
                </a:extLst>
              </p:cNvPr>
              <p:cNvGrpSpPr/>
              <p:nvPr/>
            </p:nvGrpSpPr>
            <p:grpSpPr>
              <a:xfrm>
                <a:off x="21051465" y="95114"/>
                <a:ext cx="895075" cy="666886"/>
                <a:chOff x="21051465" y="95114"/>
                <a:chExt cx="895075" cy="666886"/>
              </a:xfrm>
            </p:grpSpPr>
            <p:sp>
              <p:nvSpPr>
                <p:cNvPr id="56" name="Freeform 55">
                  <a:extLst>
                    <a:ext uri="{FF2B5EF4-FFF2-40B4-BE49-F238E27FC236}">
                      <a16:creationId xmlns:a16="http://schemas.microsoft.com/office/drawing/2014/main" id="{9026ACD7-A238-C1A1-680E-DEEEECC8B605}"/>
                    </a:ext>
                  </a:extLst>
                </p:cNvPr>
                <p:cNvSpPr/>
                <p:nvPr/>
              </p:nvSpPr>
              <p:spPr>
                <a:xfrm>
                  <a:off x="21052060" y="95114"/>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57" name="Freeform 56">
                  <a:extLst>
                    <a:ext uri="{FF2B5EF4-FFF2-40B4-BE49-F238E27FC236}">
                      <a16:creationId xmlns:a16="http://schemas.microsoft.com/office/drawing/2014/main" id="{53297108-E451-690D-B951-03FAA0B7DA07}"/>
                    </a:ext>
                  </a:extLst>
                </p:cNvPr>
                <p:cNvSpPr/>
                <p:nvPr/>
              </p:nvSpPr>
              <p:spPr>
                <a:xfrm>
                  <a:off x="21051465"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53" name="Graphic 1382">
                <a:extLst>
                  <a:ext uri="{FF2B5EF4-FFF2-40B4-BE49-F238E27FC236}">
                    <a16:creationId xmlns:a16="http://schemas.microsoft.com/office/drawing/2014/main" id="{48D26CA6-0394-21E3-3F89-E8DCD3EA5B12}"/>
                  </a:ext>
                </a:extLst>
              </p:cNvPr>
              <p:cNvGrpSpPr/>
              <p:nvPr/>
            </p:nvGrpSpPr>
            <p:grpSpPr>
              <a:xfrm>
                <a:off x="21624575" y="95114"/>
                <a:ext cx="895075" cy="666886"/>
                <a:chOff x="21624575" y="95114"/>
                <a:chExt cx="895075" cy="666886"/>
              </a:xfrm>
            </p:grpSpPr>
            <p:sp>
              <p:nvSpPr>
                <p:cNvPr id="54" name="Freeform 53">
                  <a:extLst>
                    <a:ext uri="{FF2B5EF4-FFF2-40B4-BE49-F238E27FC236}">
                      <a16:creationId xmlns:a16="http://schemas.microsoft.com/office/drawing/2014/main" id="{2A3661B4-F6DC-79C5-72B4-501D01124EFD}"/>
                    </a:ext>
                  </a:extLst>
                </p:cNvPr>
                <p:cNvSpPr/>
                <p:nvPr/>
              </p:nvSpPr>
              <p:spPr>
                <a:xfrm>
                  <a:off x="21625170" y="95114"/>
                  <a:ext cx="894480" cy="333443"/>
                </a:xfrm>
                <a:custGeom>
                  <a:avLst/>
                  <a:gdLst>
                    <a:gd name="connsiteX0" fmla="*/ 324346 w 894480"/>
                    <a:gd name="connsiteY0" fmla="*/ 0 h 333443"/>
                    <a:gd name="connsiteX1" fmla="*/ 0 w 894480"/>
                    <a:gd name="connsiteY1" fmla="*/ 333443 h 333443"/>
                    <a:gd name="connsiteX2" fmla="*/ 570134 w 894480"/>
                    <a:gd name="connsiteY2" fmla="*/ 333443 h 333443"/>
                    <a:gd name="connsiteX3" fmla="*/ 89448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4" y="333443"/>
                      </a:lnTo>
                      <a:lnTo>
                        <a:pt x="89448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55" name="Freeform 54">
                  <a:extLst>
                    <a:ext uri="{FF2B5EF4-FFF2-40B4-BE49-F238E27FC236}">
                      <a16:creationId xmlns:a16="http://schemas.microsoft.com/office/drawing/2014/main" id="{4BEEDDFF-4304-2E13-4F15-49308F4AD981}"/>
                    </a:ext>
                  </a:extLst>
                </p:cNvPr>
                <p:cNvSpPr/>
                <p:nvPr/>
              </p:nvSpPr>
              <p:spPr>
                <a:xfrm>
                  <a:off x="21624575" y="428557"/>
                  <a:ext cx="894480" cy="333443"/>
                </a:xfrm>
                <a:custGeom>
                  <a:avLst/>
                  <a:gdLst>
                    <a:gd name="connsiteX0" fmla="*/ 570729 w 894480"/>
                    <a:gd name="connsiteY0" fmla="*/ 0 h 333443"/>
                    <a:gd name="connsiteX1" fmla="*/ 894480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29" y="0"/>
                      </a:moveTo>
                      <a:lnTo>
                        <a:pt x="894480" y="333443"/>
                      </a:lnTo>
                      <a:lnTo>
                        <a:pt x="324346"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grpSp>
          <p:nvGrpSpPr>
            <p:cNvPr id="4" name="Graphic 1382">
              <a:extLst>
                <a:ext uri="{FF2B5EF4-FFF2-40B4-BE49-F238E27FC236}">
                  <a16:creationId xmlns:a16="http://schemas.microsoft.com/office/drawing/2014/main" id="{04B12999-A95F-430C-D8E8-EC95B8D2DF9D}"/>
                </a:ext>
              </a:extLst>
            </p:cNvPr>
            <p:cNvGrpSpPr/>
            <p:nvPr/>
          </p:nvGrpSpPr>
          <p:grpSpPr>
            <a:xfrm>
              <a:off x="10327712" y="1491344"/>
              <a:ext cx="7200479" cy="666886"/>
              <a:chOff x="15319171" y="95114"/>
              <a:chExt cx="7200479" cy="666886"/>
            </a:xfrm>
          </p:grpSpPr>
          <p:grpSp>
            <p:nvGrpSpPr>
              <p:cNvPr id="5" name="Graphic 1382">
                <a:extLst>
                  <a:ext uri="{FF2B5EF4-FFF2-40B4-BE49-F238E27FC236}">
                    <a16:creationId xmlns:a16="http://schemas.microsoft.com/office/drawing/2014/main" id="{0EC65F44-0999-6ECD-1668-4E3F827EAC31}"/>
                  </a:ext>
                </a:extLst>
              </p:cNvPr>
              <p:cNvGrpSpPr/>
              <p:nvPr/>
            </p:nvGrpSpPr>
            <p:grpSpPr>
              <a:xfrm>
                <a:off x="15319171" y="95114"/>
                <a:ext cx="894480" cy="666886"/>
                <a:chOff x="15319171" y="95114"/>
                <a:chExt cx="894480" cy="666886"/>
              </a:xfrm>
            </p:grpSpPr>
            <p:sp>
              <p:nvSpPr>
                <p:cNvPr id="39" name="Freeform 38">
                  <a:extLst>
                    <a:ext uri="{FF2B5EF4-FFF2-40B4-BE49-F238E27FC236}">
                      <a16:creationId xmlns:a16="http://schemas.microsoft.com/office/drawing/2014/main" id="{937D36FE-EDEB-BBE0-41EE-23D59C65E692}"/>
                    </a:ext>
                  </a:extLst>
                </p:cNvPr>
                <p:cNvSpPr/>
                <p:nvPr/>
              </p:nvSpPr>
              <p:spPr>
                <a:xfrm>
                  <a:off x="15319766" y="9511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0" name="Freeform 39">
                  <a:extLst>
                    <a:ext uri="{FF2B5EF4-FFF2-40B4-BE49-F238E27FC236}">
                      <a16:creationId xmlns:a16="http://schemas.microsoft.com/office/drawing/2014/main" id="{0984EFA4-9FAB-EF38-576B-0D0A41FF24D8}"/>
                    </a:ext>
                  </a:extLst>
                </p:cNvPr>
                <p:cNvSpPr/>
                <p:nvPr/>
              </p:nvSpPr>
              <p:spPr>
                <a:xfrm>
                  <a:off x="15319171" y="428557"/>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6" name="Graphic 1382">
                <a:extLst>
                  <a:ext uri="{FF2B5EF4-FFF2-40B4-BE49-F238E27FC236}">
                    <a16:creationId xmlns:a16="http://schemas.microsoft.com/office/drawing/2014/main" id="{26DC6827-C610-D8D5-53B3-A8261E895C54}"/>
                  </a:ext>
                </a:extLst>
              </p:cNvPr>
              <p:cNvGrpSpPr/>
              <p:nvPr/>
            </p:nvGrpSpPr>
            <p:grpSpPr>
              <a:xfrm>
                <a:off x="15892281" y="95114"/>
                <a:ext cx="894480" cy="666886"/>
                <a:chOff x="15892281" y="95114"/>
                <a:chExt cx="894480" cy="666886"/>
              </a:xfrm>
            </p:grpSpPr>
            <p:sp>
              <p:nvSpPr>
                <p:cNvPr id="37" name="Freeform 36">
                  <a:extLst>
                    <a:ext uri="{FF2B5EF4-FFF2-40B4-BE49-F238E27FC236}">
                      <a16:creationId xmlns:a16="http://schemas.microsoft.com/office/drawing/2014/main" id="{099143AE-E90A-8918-E473-F32F464024E1}"/>
                    </a:ext>
                  </a:extLst>
                </p:cNvPr>
                <p:cNvSpPr/>
                <p:nvPr/>
              </p:nvSpPr>
              <p:spPr>
                <a:xfrm>
                  <a:off x="15892876" y="9511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8" name="Freeform 37">
                  <a:extLst>
                    <a:ext uri="{FF2B5EF4-FFF2-40B4-BE49-F238E27FC236}">
                      <a16:creationId xmlns:a16="http://schemas.microsoft.com/office/drawing/2014/main" id="{F672A832-5456-53C5-42B6-931FFD8C0629}"/>
                    </a:ext>
                  </a:extLst>
                </p:cNvPr>
                <p:cNvSpPr/>
                <p:nvPr/>
              </p:nvSpPr>
              <p:spPr>
                <a:xfrm>
                  <a:off x="15892281" y="428557"/>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7" name="Graphic 1382">
                <a:extLst>
                  <a:ext uri="{FF2B5EF4-FFF2-40B4-BE49-F238E27FC236}">
                    <a16:creationId xmlns:a16="http://schemas.microsoft.com/office/drawing/2014/main" id="{B1BE568A-9E40-B5E7-E0C8-53B891A44B00}"/>
                  </a:ext>
                </a:extLst>
              </p:cNvPr>
              <p:cNvGrpSpPr/>
              <p:nvPr/>
            </p:nvGrpSpPr>
            <p:grpSpPr>
              <a:xfrm>
                <a:off x="16465392" y="95114"/>
                <a:ext cx="895075" cy="666886"/>
                <a:chOff x="16465392" y="95114"/>
                <a:chExt cx="895075" cy="666886"/>
              </a:xfrm>
            </p:grpSpPr>
            <p:sp>
              <p:nvSpPr>
                <p:cNvPr id="35" name="Freeform 34">
                  <a:extLst>
                    <a:ext uri="{FF2B5EF4-FFF2-40B4-BE49-F238E27FC236}">
                      <a16:creationId xmlns:a16="http://schemas.microsoft.com/office/drawing/2014/main" id="{ECF285F3-8C48-18A0-23B4-218A9B8DB0DE}"/>
                    </a:ext>
                  </a:extLst>
                </p:cNvPr>
                <p:cNvSpPr/>
                <p:nvPr/>
              </p:nvSpPr>
              <p:spPr>
                <a:xfrm>
                  <a:off x="16465987" y="95114"/>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6" name="Freeform 35">
                  <a:extLst>
                    <a:ext uri="{FF2B5EF4-FFF2-40B4-BE49-F238E27FC236}">
                      <a16:creationId xmlns:a16="http://schemas.microsoft.com/office/drawing/2014/main" id="{6160AA48-3CAA-2461-1971-A2A55BFCE5B7}"/>
                    </a:ext>
                  </a:extLst>
                </p:cNvPr>
                <p:cNvSpPr/>
                <p:nvPr/>
              </p:nvSpPr>
              <p:spPr>
                <a:xfrm>
                  <a:off x="16465392" y="428557"/>
                  <a:ext cx="894480" cy="333443"/>
                </a:xfrm>
                <a:custGeom>
                  <a:avLst/>
                  <a:gdLst>
                    <a:gd name="connsiteX0" fmla="*/ 570135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4346"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8" name="Graphic 1382">
                <a:extLst>
                  <a:ext uri="{FF2B5EF4-FFF2-40B4-BE49-F238E27FC236}">
                    <a16:creationId xmlns:a16="http://schemas.microsoft.com/office/drawing/2014/main" id="{6BC6FC7B-059B-6E6B-788B-B91E83B8C19E}"/>
                  </a:ext>
                </a:extLst>
              </p:cNvPr>
              <p:cNvGrpSpPr/>
              <p:nvPr/>
            </p:nvGrpSpPr>
            <p:grpSpPr>
              <a:xfrm>
                <a:off x="17038502" y="95114"/>
                <a:ext cx="895075" cy="666886"/>
                <a:chOff x="17038502" y="95114"/>
                <a:chExt cx="895075" cy="666886"/>
              </a:xfrm>
            </p:grpSpPr>
            <p:sp>
              <p:nvSpPr>
                <p:cNvPr id="33" name="Freeform 32">
                  <a:extLst>
                    <a:ext uri="{FF2B5EF4-FFF2-40B4-BE49-F238E27FC236}">
                      <a16:creationId xmlns:a16="http://schemas.microsoft.com/office/drawing/2014/main" id="{C48636C8-4508-2C20-90D3-8D9773EF526B}"/>
                    </a:ext>
                  </a:extLst>
                </p:cNvPr>
                <p:cNvSpPr/>
                <p:nvPr/>
              </p:nvSpPr>
              <p:spPr>
                <a:xfrm>
                  <a:off x="17039097" y="95114"/>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4" name="Freeform 33">
                  <a:extLst>
                    <a:ext uri="{FF2B5EF4-FFF2-40B4-BE49-F238E27FC236}">
                      <a16:creationId xmlns:a16="http://schemas.microsoft.com/office/drawing/2014/main" id="{FE790CA2-C5A7-2E6E-D624-5158ACED7F35}"/>
                    </a:ext>
                  </a:extLst>
                </p:cNvPr>
                <p:cNvSpPr/>
                <p:nvPr/>
              </p:nvSpPr>
              <p:spPr>
                <a:xfrm>
                  <a:off x="17038502"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9" name="Graphic 1382">
                <a:extLst>
                  <a:ext uri="{FF2B5EF4-FFF2-40B4-BE49-F238E27FC236}">
                    <a16:creationId xmlns:a16="http://schemas.microsoft.com/office/drawing/2014/main" id="{C0FE5582-1343-5AA7-15CB-AAB8650F1AAF}"/>
                  </a:ext>
                </a:extLst>
              </p:cNvPr>
              <p:cNvGrpSpPr/>
              <p:nvPr/>
            </p:nvGrpSpPr>
            <p:grpSpPr>
              <a:xfrm>
                <a:off x="17611612" y="95114"/>
                <a:ext cx="895075" cy="666886"/>
                <a:chOff x="17611612" y="95114"/>
                <a:chExt cx="895075" cy="666886"/>
              </a:xfrm>
            </p:grpSpPr>
            <p:sp>
              <p:nvSpPr>
                <p:cNvPr id="31" name="Freeform 30">
                  <a:extLst>
                    <a:ext uri="{FF2B5EF4-FFF2-40B4-BE49-F238E27FC236}">
                      <a16:creationId xmlns:a16="http://schemas.microsoft.com/office/drawing/2014/main" id="{7963C204-C610-E472-933F-AB58A7E966D1}"/>
                    </a:ext>
                  </a:extLst>
                </p:cNvPr>
                <p:cNvSpPr/>
                <p:nvPr/>
              </p:nvSpPr>
              <p:spPr>
                <a:xfrm>
                  <a:off x="17612207" y="95114"/>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2" name="Freeform 31">
                  <a:extLst>
                    <a:ext uri="{FF2B5EF4-FFF2-40B4-BE49-F238E27FC236}">
                      <a16:creationId xmlns:a16="http://schemas.microsoft.com/office/drawing/2014/main" id="{3788457A-B6D9-047B-B58B-D0183FEE0A7B}"/>
                    </a:ext>
                  </a:extLst>
                </p:cNvPr>
                <p:cNvSpPr/>
                <p:nvPr/>
              </p:nvSpPr>
              <p:spPr>
                <a:xfrm>
                  <a:off x="17611612"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0" name="Graphic 1382">
                <a:extLst>
                  <a:ext uri="{FF2B5EF4-FFF2-40B4-BE49-F238E27FC236}">
                    <a16:creationId xmlns:a16="http://schemas.microsoft.com/office/drawing/2014/main" id="{887C92FD-F178-DC92-7DF4-7F0FBBA715EC}"/>
                  </a:ext>
                </a:extLst>
              </p:cNvPr>
              <p:cNvGrpSpPr/>
              <p:nvPr/>
            </p:nvGrpSpPr>
            <p:grpSpPr>
              <a:xfrm>
                <a:off x="18184723" y="95114"/>
                <a:ext cx="895075" cy="666886"/>
                <a:chOff x="18184723" y="95114"/>
                <a:chExt cx="895075" cy="666886"/>
              </a:xfrm>
            </p:grpSpPr>
            <p:sp>
              <p:nvSpPr>
                <p:cNvPr id="29" name="Freeform 28">
                  <a:extLst>
                    <a:ext uri="{FF2B5EF4-FFF2-40B4-BE49-F238E27FC236}">
                      <a16:creationId xmlns:a16="http://schemas.microsoft.com/office/drawing/2014/main" id="{7DD08F39-7140-1DFE-2AD7-BA0ECF962FC8}"/>
                    </a:ext>
                  </a:extLst>
                </p:cNvPr>
                <p:cNvSpPr/>
                <p:nvPr/>
              </p:nvSpPr>
              <p:spPr>
                <a:xfrm>
                  <a:off x="18185318" y="95114"/>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0" name="Freeform 29">
                  <a:extLst>
                    <a:ext uri="{FF2B5EF4-FFF2-40B4-BE49-F238E27FC236}">
                      <a16:creationId xmlns:a16="http://schemas.microsoft.com/office/drawing/2014/main" id="{5AF663BA-F766-AA6F-62DA-C04C706EBBB2}"/>
                    </a:ext>
                  </a:extLst>
                </p:cNvPr>
                <p:cNvSpPr/>
                <p:nvPr/>
              </p:nvSpPr>
              <p:spPr>
                <a:xfrm>
                  <a:off x="18184723"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1" name="Graphic 1382">
                <a:extLst>
                  <a:ext uri="{FF2B5EF4-FFF2-40B4-BE49-F238E27FC236}">
                    <a16:creationId xmlns:a16="http://schemas.microsoft.com/office/drawing/2014/main" id="{501E5FFF-0C7A-82BC-97C0-F7E6EB44ECC4}"/>
                  </a:ext>
                </a:extLst>
              </p:cNvPr>
              <p:cNvGrpSpPr/>
              <p:nvPr/>
            </p:nvGrpSpPr>
            <p:grpSpPr>
              <a:xfrm>
                <a:off x="18759023" y="95114"/>
                <a:ext cx="894480" cy="666886"/>
                <a:chOff x="18759023" y="95114"/>
                <a:chExt cx="894480" cy="666886"/>
              </a:xfrm>
            </p:grpSpPr>
            <p:sp>
              <p:nvSpPr>
                <p:cNvPr id="27" name="Freeform 26">
                  <a:extLst>
                    <a:ext uri="{FF2B5EF4-FFF2-40B4-BE49-F238E27FC236}">
                      <a16:creationId xmlns:a16="http://schemas.microsoft.com/office/drawing/2014/main" id="{3799C7B6-3A1B-79DD-A6FB-8C67402B1C03}"/>
                    </a:ext>
                  </a:extLst>
                </p:cNvPr>
                <p:cNvSpPr/>
                <p:nvPr/>
              </p:nvSpPr>
              <p:spPr>
                <a:xfrm>
                  <a:off x="18759619" y="9511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5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5"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8" name="Freeform 27">
                  <a:extLst>
                    <a:ext uri="{FF2B5EF4-FFF2-40B4-BE49-F238E27FC236}">
                      <a16:creationId xmlns:a16="http://schemas.microsoft.com/office/drawing/2014/main" id="{D65D14C8-7915-65A1-DF5E-F9CF92A66CAA}"/>
                    </a:ext>
                  </a:extLst>
                </p:cNvPr>
                <p:cNvSpPr/>
                <p:nvPr/>
              </p:nvSpPr>
              <p:spPr>
                <a:xfrm>
                  <a:off x="18759023" y="428557"/>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2" name="Graphic 1382">
                <a:extLst>
                  <a:ext uri="{FF2B5EF4-FFF2-40B4-BE49-F238E27FC236}">
                    <a16:creationId xmlns:a16="http://schemas.microsoft.com/office/drawing/2014/main" id="{165BB6A5-8DE8-76FA-AF9A-465467CABDBD}"/>
                  </a:ext>
                </a:extLst>
              </p:cNvPr>
              <p:cNvGrpSpPr/>
              <p:nvPr/>
            </p:nvGrpSpPr>
            <p:grpSpPr>
              <a:xfrm>
                <a:off x="19332133" y="95114"/>
                <a:ext cx="894480" cy="666886"/>
                <a:chOff x="19332133" y="95114"/>
                <a:chExt cx="894480" cy="666886"/>
              </a:xfrm>
            </p:grpSpPr>
            <p:sp>
              <p:nvSpPr>
                <p:cNvPr id="25" name="Freeform 24">
                  <a:extLst>
                    <a:ext uri="{FF2B5EF4-FFF2-40B4-BE49-F238E27FC236}">
                      <a16:creationId xmlns:a16="http://schemas.microsoft.com/office/drawing/2014/main" id="{F575BF6D-AE04-84E0-3808-D4ECCA235170}"/>
                    </a:ext>
                  </a:extLst>
                </p:cNvPr>
                <p:cNvSpPr/>
                <p:nvPr/>
              </p:nvSpPr>
              <p:spPr>
                <a:xfrm>
                  <a:off x="19332729" y="9511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6" name="Freeform 25">
                  <a:extLst>
                    <a:ext uri="{FF2B5EF4-FFF2-40B4-BE49-F238E27FC236}">
                      <a16:creationId xmlns:a16="http://schemas.microsoft.com/office/drawing/2014/main" id="{7E1D924C-FF3D-E38C-9D41-96E4F119C332}"/>
                    </a:ext>
                  </a:extLst>
                </p:cNvPr>
                <p:cNvSpPr/>
                <p:nvPr/>
              </p:nvSpPr>
              <p:spPr>
                <a:xfrm>
                  <a:off x="19332133" y="428557"/>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3" name="Graphic 1382">
                <a:extLst>
                  <a:ext uri="{FF2B5EF4-FFF2-40B4-BE49-F238E27FC236}">
                    <a16:creationId xmlns:a16="http://schemas.microsoft.com/office/drawing/2014/main" id="{C9BF4992-0A69-D82D-560F-31E0DF4B52A6}"/>
                  </a:ext>
                </a:extLst>
              </p:cNvPr>
              <p:cNvGrpSpPr/>
              <p:nvPr/>
            </p:nvGrpSpPr>
            <p:grpSpPr>
              <a:xfrm>
                <a:off x="19905244" y="95114"/>
                <a:ext cx="895075" cy="666886"/>
                <a:chOff x="19905244" y="95114"/>
                <a:chExt cx="895075" cy="666886"/>
              </a:xfrm>
            </p:grpSpPr>
            <p:sp>
              <p:nvSpPr>
                <p:cNvPr id="23" name="Freeform 22">
                  <a:extLst>
                    <a:ext uri="{FF2B5EF4-FFF2-40B4-BE49-F238E27FC236}">
                      <a16:creationId xmlns:a16="http://schemas.microsoft.com/office/drawing/2014/main" id="{4CB04A9C-39DA-334A-EA25-BF9FB35FCFA6}"/>
                    </a:ext>
                  </a:extLst>
                </p:cNvPr>
                <p:cNvSpPr/>
                <p:nvPr/>
              </p:nvSpPr>
              <p:spPr>
                <a:xfrm>
                  <a:off x="19905839" y="95114"/>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4" name="Freeform 23">
                  <a:extLst>
                    <a:ext uri="{FF2B5EF4-FFF2-40B4-BE49-F238E27FC236}">
                      <a16:creationId xmlns:a16="http://schemas.microsoft.com/office/drawing/2014/main" id="{0FB8FCF4-F1B9-5F8A-3FEB-98BAE4150588}"/>
                    </a:ext>
                  </a:extLst>
                </p:cNvPr>
                <p:cNvSpPr/>
                <p:nvPr/>
              </p:nvSpPr>
              <p:spPr>
                <a:xfrm>
                  <a:off x="19905244" y="428557"/>
                  <a:ext cx="894480" cy="333443"/>
                </a:xfrm>
                <a:custGeom>
                  <a:avLst/>
                  <a:gdLst>
                    <a:gd name="connsiteX0" fmla="*/ 570135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4346"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4" name="Graphic 1382">
                <a:extLst>
                  <a:ext uri="{FF2B5EF4-FFF2-40B4-BE49-F238E27FC236}">
                    <a16:creationId xmlns:a16="http://schemas.microsoft.com/office/drawing/2014/main" id="{97348C49-A95E-8268-6C7E-18B216B76B1E}"/>
                  </a:ext>
                </a:extLst>
              </p:cNvPr>
              <p:cNvGrpSpPr/>
              <p:nvPr/>
            </p:nvGrpSpPr>
            <p:grpSpPr>
              <a:xfrm>
                <a:off x="20478354" y="95114"/>
                <a:ext cx="895075" cy="666886"/>
                <a:chOff x="20478354" y="95114"/>
                <a:chExt cx="895075" cy="666886"/>
              </a:xfrm>
            </p:grpSpPr>
            <p:sp>
              <p:nvSpPr>
                <p:cNvPr id="21" name="Freeform 20">
                  <a:extLst>
                    <a:ext uri="{FF2B5EF4-FFF2-40B4-BE49-F238E27FC236}">
                      <a16:creationId xmlns:a16="http://schemas.microsoft.com/office/drawing/2014/main" id="{C53812CA-B00A-193B-E608-C6CBA3F8CF0F}"/>
                    </a:ext>
                  </a:extLst>
                </p:cNvPr>
                <p:cNvSpPr/>
                <p:nvPr/>
              </p:nvSpPr>
              <p:spPr>
                <a:xfrm>
                  <a:off x="20478949" y="95114"/>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2" name="Freeform 21">
                  <a:extLst>
                    <a:ext uri="{FF2B5EF4-FFF2-40B4-BE49-F238E27FC236}">
                      <a16:creationId xmlns:a16="http://schemas.microsoft.com/office/drawing/2014/main" id="{5F4CED21-0657-47B5-B980-8F0FB7031771}"/>
                    </a:ext>
                  </a:extLst>
                </p:cNvPr>
                <p:cNvSpPr/>
                <p:nvPr/>
              </p:nvSpPr>
              <p:spPr>
                <a:xfrm>
                  <a:off x="20478354"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5" name="Graphic 1382">
                <a:extLst>
                  <a:ext uri="{FF2B5EF4-FFF2-40B4-BE49-F238E27FC236}">
                    <a16:creationId xmlns:a16="http://schemas.microsoft.com/office/drawing/2014/main" id="{74E89191-652E-4E1F-DAAF-A3B6F625C9D6}"/>
                  </a:ext>
                </a:extLst>
              </p:cNvPr>
              <p:cNvGrpSpPr/>
              <p:nvPr/>
            </p:nvGrpSpPr>
            <p:grpSpPr>
              <a:xfrm>
                <a:off x="21051465" y="95114"/>
                <a:ext cx="895075" cy="666886"/>
                <a:chOff x="21051465" y="95114"/>
                <a:chExt cx="895075" cy="666886"/>
              </a:xfrm>
            </p:grpSpPr>
            <p:sp>
              <p:nvSpPr>
                <p:cNvPr id="19" name="Freeform 18">
                  <a:extLst>
                    <a:ext uri="{FF2B5EF4-FFF2-40B4-BE49-F238E27FC236}">
                      <a16:creationId xmlns:a16="http://schemas.microsoft.com/office/drawing/2014/main" id="{DE801CCB-58EA-F129-3970-5F665D87FDEA}"/>
                    </a:ext>
                  </a:extLst>
                </p:cNvPr>
                <p:cNvSpPr/>
                <p:nvPr/>
              </p:nvSpPr>
              <p:spPr>
                <a:xfrm>
                  <a:off x="21052060" y="95114"/>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0" name="Freeform 19">
                  <a:extLst>
                    <a:ext uri="{FF2B5EF4-FFF2-40B4-BE49-F238E27FC236}">
                      <a16:creationId xmlns:a16="http://schemas.microsoft.com/office/drawing/2014/main" id="{E1AC0030-3A82-1087-DDE9-30E566045614}"/>
                    </a:ext>
                  </a:extLst>
                </p:cNvPr>
                <p:cNvSpPr/>
                <p:nvPr/>
              </p:nvSpPr>
              <p:spPr>
                <a:xfrm>
                  <a:off x="21051465"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6" name="Graphic 1382">
                <a:extLst>
                  <a:ext uri="{FF2B5EF4-FFF2-40B4-BE49-F238E27FC236}">
                    <a16:creationId xmlns:a16="http://schemas.microsoft.com/office/drawing/2014/main" id="{83E8AAEC-9EB1-0390-111B-047EFC1579C6}"/>
                  </a:ext>
                </a:extLst>
              </p:cNvPr>
              <p:cNvGrpSpPr/>
              <p:nvPr/>
            </p:nvGrpSpPr>
            <p:grpSpPr>
              <a:xfrm>
                <a:off x="21624575" y="95114"/>
                <a:ext cx="895075" cy="666886"/>
                <a:chOff x="21624575" y="95114"/>
                <a:chExt cx="895075" cy="666886"/>
              </a:xfrm>
            </p:grpSpPr>
            <p:sp>
              <p:nvSpPr>
                <p:cNvPr id="17" name="Freeform 16">
                  <a:extLst>
                    <a:ext uri="{FF2B5EF4-FFF2-40B4-BE49-F238E27FC236}">
                      <a16:creationId xmlns:a16="http://schemas.microsoft.com/office/drawing/2014/main" id="{DE61D012-E960-C339-58C6-230308FECA2D}"/>
                    </a:ext>
                  </a:extLst>
                </p:cNvPr>
                <p:cNvSpPr/>
                <p:nvPr/>
              </p:nvSpPr>
              <p:spPr>
                <a:xfrm>
                  <a:off x="21625170" y="95114"/>
                  <a:ext cx="894480" cy="333443"/>
                </a:xfrm>
                <a:custGeom>
                  <a:avLst/>
                  <a:gdLst>
                    <a:gd name="connsiteX0" fmla="*/ 324346 w 894480"/>
                    <a:gd name="connsiteY0" fmla="*/ 0 h 333443"/>
                    <a:gd name="connsiteX1" fmla="*/ 0 w 894480"/>
                    <a:gd name="connsiteY1" fmla="*/ 333443 h 333443"/>
                    <a:gd name="connsiteX2" fmla="*/ 570134 w 894480"/>
                    <a:gd name="connsiteY2" fmla="*/ 333443 h 333443"/>
                    <a:gd name="connsiteX3" fmla="*/ 89448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4" y="333443"/>
                      </a:lnTo>
                      <a:lnTo>
                        <a:pt x="89448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8" name="Freeform 17">
                  <a:extLst>
                    <a:ext uri="{FF2B5EF4-FFF2-40B4-BE49-F238E27FC236}">
                      <a16:creationId xmlns:a16="http://schemas.microsoft.com/office/drawing/2014/main" id="{E9D2C8AA-E297-6B87-B34E-441717A3926A}"/>
                    </a:ext>
                  </a:extLst>
                </p:cNvPr>
                <p:cNvSpPr/>
                <p:nvPr/>
              </p:nvSpPr>
              <p:spPr>
                <a:xfrm>
                  <a:off x="21624575" y="428557"/>
                  <a:ext cx="894480" cy="333443"/>
                </a:xfrm>
                <a:custGeom>
                  <a:avLst/>
                  <a:gdLst>
                    <a:gd name="connsiteX0" fmla="*/ 570729 w 894480"/>
                    <a:gd name="connsiteY0" fmla="*/ 0 h 333443"/>
                    <a:gd name="connsiteX1" fmla="*/ 894480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29" y="0"/>
                      </a:moveTo>
                      <a:lnTo>
                        <a:pt x="894480" y="333443"/>
                      </a:lnTo>
                      <a:lnTo>
                        <a:pt x="324346"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grpSp>
      <p:grpSp>
        <p:nvGrpSpPr>
          <p:cNvPr id="80" name="Group 79">
            <a:extLst>
              <a:ext uri="{FF2B5EF4-FFF2-40B4-BE49-F238E27FC236}">
                <a16:creationId xmlns:a16="http://schemas.microsoft.com/office/drawing/2014/main" id="{2AD2953D-3F35-852D-E5B6-AAA537322BE1}"/>
              </a:ext>
            </a:extLst>
          </p:cNvPr>
          <p:cNvGrpSpPr/>
          <p:nvPr/>
        </p:nvGrpSpPr>
        <p:grpSpPr>
          <a:xfrm rot="240762">
            <a:off x="-431289" y="366281"/>
            <a:ext cx="13054578" cy="594360"/>
            <a:chOff x="2880633" y="1491344"/>
            <a:chExt cx="14647558" cy="666886"/>
          </a:xfrm>
        </p:grpSpPr>
        <p:grpSp>
          <p:nvGrpSpPr>
            <p:cNvPr id="81" name="Graphic 1382">
              <a:extLst>
                <a:ext uri="{FF2B5EF4-FFF2-40B4-BE49-F238E27FC236}">
                  <a16:creationId xmlns:a16="http://schemas.microsoft.com/office/drawing/2014/main" id="{E9B5AFED-1B72-9D9C-94BD-F82C0BC10396}"/>
                </a:ext>
              </a:extLst>
            </p:cNvPr>
            <p:cNvGrpSpPr/>
            <p:nvPr/>
          </p:nvGrpSpPr>
          <p:grpSpPr>
            <a:xfrm>
              <a:off x="2880633" y="1491344"/>
              <a:ext cx="7773589" cy="666886"/>
              <a:chOff x="14746061" y="95114"/>
              <a:chExt cx="7773589" cy="666886"/>
            </a:xfrm>
          </p:grpSpPr>
          <p:grpSp>
            <p:nvGrpSpPr>
              <p:cNvPr id="119" name="Graphic 1382">
                <a:extLst>
                  <a:ext uri="{FF2B5EF4-FFF2-40B4-BE49-F238E27FC236}">
                    <a16:creationId xmlns:a16="http://schemas.microsoft.com/office/drawing/2014/main" id="{C20D8B57-50C5-6CCD-9C1C-DDA7A8E40204}"/>
                  </a:ext>
                </a:extLst>
              </p:cNvPr>
              <p:cNvGrpSpPr/>
              <p:nvPr/>
            </p:nvGrpSpPr>
            <p:grpSpPr>
              <a:xfrm>
                <a:off x="14746061" y="95114"/>
                <a:ext cx="894480" cy="666886"/>
                <a:chOff x="14746061" y="95114"/>
                <a:chExt cx="894480" cy="666886"/>
              </a:xfrm>
            </p:grpSpPr>
            <p:sp>
              <p:nvSpPr>
                <p:cNvPr id="156" name="Freeform 155">
                  <a:extLst>
                    <a:ext uri="{FF2B5EF4-FFF2-40B4-BE49-F238E27FC236}">
                      <a16:creationId xmlns:a16="http://schemas.microsoft.com/office/drawing/2014/main" id="{C18CA52B-A97F-9D37-BE61-33D32ACD7C5F}"/>
                    </a:ext>
                  </a:extLst>
                </p:cNvPr>
                <p:cNvSpPr/>
                <p:nvPr/>
              </p:nvSpPr>
              <p:spPr>
                <a:xfrm>
                  <a:off x="14746656" y="9511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57" name="Freeform 156">
                  <a:extLst>
                    <a:ext uri="{FF2B5EF4-FFF2-40B4-BE49-F238E27FC236}">
                      <a16:creationId xmlns:a16="http://schemas.microsoft.com/office/drawing/2014/main" id="{91D842B9-4A20-D4E0-4CC6-BA9156ACBAE5}"/>
                    </a:ext>
                  </a:extLst>
                </p:cNvPr>
                <p:cNvSpPr/>
                <p:nvPr/>
              </p:nvSpPr>
              <p:spPr>
                <a:xfrm>
                  <a:off x="14746061" y="428557"/>
                  <a:ext cx="893885" cy="333443"/>
                </a:xfrm>
                <a:custGeom>
                  <a:avLst/>
                  <a:gdLst>
                    <a:gd name="connsiteX0" fmla="*/ 570135 w 893885"/>
                    <a:gd name="connsiteY0" fmla="*/ 0 h 333443"/>
                    <a:gd name="connsiteX1" fmla="*/ 893886 w 893885"/>
                    <a:gd name="connsiteY1" fmla="*/ 333443 h 333443"/>
                    <a:gd name="connsiteX2" fmla="*/ 323751 w 893885"/>
                    <a:gd name="connsiteY2" fmla="*/ 333443 h 333443"/>
                    <a:gd name="connsiteX3" fmla="*/ 0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570135" y="0"/>
                      </a:moveTo>
                      <a:lnTo>
                        <a:pt x="893886" y="333443"/>
                      </a:lnTo>
                      <a:lnTo>
                        <a:pt x="323751"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20" name="Graphic 1382">
                <a:extLst>
                  <a:ext uri="{FF2B5EF4-FFF2-40B4-BE49-F238E27FC236}">
                    <a16:creationId xmlns:a16="http://schemas.microsoft.com/office/drawing/2014/main" id="{3E0E8421-300D-3371-0CC6-000ADBADB3C3}"/>
                  </a:ext>
                </a:extLst>
              </p:cNvPr>
              <p:cNvGrpSpPr/>
              <p:nvPr/>
            </p:nvGrpSpPr>
            <p:grpSpPr>
              <a:xfrm>
                <a:off x="15319171" y="95114"/>
                <a:ext cx="894480" cy="666886"/>
                <a:chOff x="15319171" y="95114"/>
                <a:chExt cx="894480" cy="666886"/>
              </a:xfrm>
            </p:grpSpPr>
            <p:sp>
              <p:nvSpPr>
                <p:cNvPr id="154" name="Freeform 153">
                  <a:extLst>
                    <a:ext uri="{FF2B5EF4-FFF2-40B4-BE49-F238E27FC236}">
                      <a16:creationId xmlns:a16="http://schemas.microsoft.com/office/drawing/2014/main" id="{3E68641B-26D1-14CE-2A97-D34379179A4B}"/>
                    </a:ext>
                  </a:extLst>
                </p:cNvPr>
                <p:cNvSpPr/>
                <p:nvPr/>
              </p:nvSpPr>
              <p:spPr>
                <a:xfrm>
                  <a:off x="15319766" y="9511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55" name="Freeform 154">
                  <a:extLst>
                    <a:ext uri="{FF2B5EF4-FFF2-40B4-BE49-F238E27FC236}">
                      <a16:creationId xmlns:a16="http://schemas.microsoft.com/office/drawing/2014/main" id="{31146F2D-8874-C96A-800C-56C0654ED7A4}"/>
                    </a:ext>
                  </a:extLst>
                </p:cNvPr>
                <p:cNvSpPr/>
                <p:nvPr/>
              </p:nvSpPr>
              <p:spPr>
                <a:xfrm>
                  <a:off x="15319171" y="428557"/>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21" name="Graphic 1382">
                <a:extLst>
                  <a:ext uri="{FF2B5EF4-FFF2-40B4-BE49-F238E27FC236}">
                    <a16:creationId xmlns:a16="http://schemas.microsoft.com/office/drawing/2014/main" id="{53F24572-9581-3E29-C292-CD1D6C67DE70}"/>
                  </a:ext>
                </a:extLst>
              </p:cNvPr>
              <p:cNvGrpSpPr/>
              <p:nvPr/>
            </p:nvGrpSpPr>
            <p:grpSpPr>
              <a:xfrm>
                <a:off x="15892281" y="95114"/>
                <a:ext cx="894480" cy="666886"/>
                <a:chOff x="15892281" y="95114"/>
                <a:chExt cx="894480" cy="666886"/>
              </a:xfrm>
            </p:grpSpPr>
            <p:sp>
              <p:nvSpPr>
                <p:cNvPr id="152" name="Freeform 151">
                  <a:extLst>
                    <a:ext uri="{FF2B5EF4-FFF2-40B4-BE49-F238E27FC236}">
                      <a16:creationId xmlns:a16="http://schemas.microsoft.com/office/drawing/2014/main" id="{83D6E5E6-933B-EB5C-DEA8-13D85418EB8B}"/>
                    </a:ext>
                  </a:extLst>
                </p:cNvPr>
                <p:cNvSpPr/>
                <p:nvPr/>
              </p:nvSpPr>
              <p:spPr>
                <a:xfrm>
                  <a:off x="15892876" y="9511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53" name="Freeform 152">
                  <a:extLst>
                    <a:ext uri="{FF2B5EF4-FFF2-40B4-BE49-F238E27FC236}">
                      <a16:creationId xmlns:a16="http://schemas.microsoft.com/office/drawing/2014/main" id="{B0F19094-1559-AEE7-A0C9-B48CC00EBDAC}"/>
                    </a:ext>
                  </a:extLst>
                </p:cNvPr>
                <p:cNvSpPr/>
                <p:nvPr/>
              </p:nvSpPr>
              <p:spPr>
                <a:xfrm>
                  <a:off x="15892281" y="428557"/>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22" name="Graphic 1382">
                <a:extLst>
                  <a:ext uri="{FF2B5EF4-FFF2-40B4-BE49-F238E27FC236}">
                    <a16:creationId xmlns:a16="http://schemas.microsoft.com/office/drawing/2014/main" id="{1FAC1762-B432-31AD-B7C9-B41D55AFE504}"/>
                  </a:ext>
                </a:extLst>
              </p:cNvPr>
              <p:cNvGrpSpPr/>
              <p:nvPr/>
            </p:nvGrpSpPr>
            <p:grpSpPr>
              <a:xfrm>
                <a:off x="16465392" y="95114"/>
                <a:ext cx="895075" cy="666886"/>
                <a:chOff x="16465392" y="95114"/>
                <a:chExt cx="895075" cy="666886"/>
              </a:xfrm>
            </p:grpSpPr>
            <p:sp>
              <p:nvSpPr>
                <p:cNvPr id="150" name="Freeform 149">
                  <a:extLst>
                    <a:ext uri="{FF2B5EF4-FFF2-40B4-BE49-F238E27FC236}">
                      <a16:creationId xmlns:a16="http://schemas.microsoft.com/office/drawing/2014/main" id="{12941442-2651-A8EB-D575-84F5157D6054}"/>
                    </a:ext>
                  </a:extLst>
                </p:cNvPr>
                <p:cNvSpPr/>
                <p:nvPr/>
              </p:nvSpPr>
              <p:spPr>
                <a:xfrm>
                  <a:off x="16465987" y="95114"/>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51" name="Freeform 150">
                  <a:extLst>
                    <a:ext uri="{FF2B5EF4-FFF2-40B4-BE49-F238E27FC236}">
                      <a16:creationId xmlns:a16="http://schemas.microsoft.com/office/drawing/2014/main" id="{C5A17A85-5BDB-5C79-5C37-F158A1FD07DC}"/>
                    </a:ext>
                  </a:extLst>
                </p:cNvPr>
                <p:cNvSpPr/>
                <p:nvPr/>
              </p:nvSpPr>
              <p:spPr>
                <a:xfrm>
                  <a:off x="16465392" y="428557"/>
                  <a:ext cx="894480" cy="333443"/>
                </a:xfrm>
                <a:custGeom>
                  <a:avLst/>
                  <a:gdLst>
                    <a:gd name="connsiteX0" fmla="*/ 570135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4346"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23" name="Graphic 1382">
                <a:extLst>
                  <a:ext uri="{FF2B5EF4-FFF2-40B4-BE49-F238E27FC236}">
                    <a16:creationId xmlns:a16="http://schemas.microsoft.com/office/drawing/2014/main" id="{15518F04-231F-5F71-C4C0-466C93C8DF99}"/>
                  </a:ext>
                </a:extLst>
              </p:cNvPr>
              <p:cNvGrpSpPr/>
              <p:nvPr/>
            </p:nvGrpSpPr>
            <p:grpSpPr>
              <a:xfrm>
                <a:off x="17038502" y="95114"/>
                <a:ext cx="895075" cy="666886"/>
                <a:chOff x="17038502" y="95114"/>
                <a:chExt cx="895075" cy="666886"/>
              </a:xfrm>
            </p:grpSpPr>
            <p:sp>
              <p:nvSpPr>
                <p:cNvPr id="148" name="Freeform 147">
                  <a:extLst>
                    <a:ext uri="{FF2B5EF4-FFF2-40B4-BE49-F238E27FC236}">
                      <a16:creationId xmlns:a16="http://schemas.microsoft.com/office/drawing/2014/main" id="{044F1A41-9CA9-E9D7-1341-45BA83AC06EF}"/>
                    </a:ext>
                  </a:extLst>
                </p:cNvPr>
                <p:cNvSpPr/>
                <p:nvPr/>
              </p:nvSpPr>
              <p:spPr>
                <a:xfrm>
                  <a:off x="17039097" y="95114"/>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49" name="Freeform 148">
                  <a:extLst>
                    <a:ext uri="{FF2B5EF4-FFF2-40B4-BE49-F238E27FC236}">
                      <a16:creationId xmlns:a16="http://schemas.microsoft.com/office/drawing/2014/main" id="{6E8FC311-B6A2-E8AC-3D4F-E68880B8C1F5}"/>
                    </a:ext>
                  </a:extLst>
                </p:cNvPr>
                <p:cNvSpPr/>
                <p:nvPr/>
              </p:nvSpPr>
              <p:spPr>
                <a:xfrm>
                  <a:off x="17038502"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24" name="Graphic 1382">
                <a:extLst>
                  <a:ext uri="{FF2B5EF4-FFF2-40B4-BE49-F238E27FC236}">
                    <a16:creationId xmlns:a16="http://schemas.microsoft.com/office/drawing/2014/main" id="{F913074C-CCF3-20DA-FE5B-E3CBA5B6E7CE}"/>
                  </a:ext>
                </a:extLst>
              </p:cNvPr>
              <p:cNvGrpSpPr/>
              <p:nvPr/>
            </p:nvGrpSpPr>
            <p:grpSpPr>
              <a:xfrm>
                <a:off x="17611612" y="95114"/>
                <a:ext cx="895075" cy="666886"/>
                <a:chOff x="17611612" y="95114"/>
                <a:chExt cx="895075" cy="666886"/>
              </a:xfrm>
            </p:grpSpPr>
            <p:sp>
              <p:nvSpPr>
                <p:cNvPr id="146" name="Freeform 145">
                  <a:extLst>
                    <a:ext uri="{FF2B5EF4-FFF2-40B4-BE49-F238E27FC236}">
                      <a16:creationId xmlns:a16="http://schemas.microsoft.com/office/drawing/2014/main" id="{A4A324BD-86DC-AC16-304A-B34EEC1A4893}"/>
                    </a:ext>
                  </a:extLst>
                </p:cNvPr>
                <p:cNvSpPr/>
                <p:nvPr/>
              </p:nvSpPr>
              <p:spPr>
                <a:xfrm>
                  <a:off x="17612207" y="95114"/>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47" name="Freeform 146">
                  <a:extLst>
                    <a:ext uri="{FF2B5EF4-FFF2-40B4-BE49-F238E27FC236}">
                      <a16:creationId xmlns:a16="http://schemas.microsoft.com/office/drawing/2014/main" id="{38DE591A-EB79-66C1-9203-6F8E05C09648}"/>
                    </a:ext>
                  </a:extLst>
                </p:cNvPr>
                <p:cNvSpPr/>
                <p:nvPr/>
              </p:nvSpPr>
              <p:spPr>
                <a:xfrm>
                  <a:off x="17611612"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25" name="Graphic 1382">
                <a:extLst>
                  <a:ext uri="{FF2B5EF4-FFF2-40B4-BE49-F238E27FC236}">
                    <a16:creationId xmlns:a16="http://schemas.microsoft.com/office/drawing/2014/main" id="{29D0ABB5-3219-28D2-06FA-1A1BD42FE2DD}"/>
                  </a:ext>
                </a:extLst>
              </p:cNvPr>
              <p:cNvGrpSpPr/>
              <p:nvPr/>
            </p:nvGrpSpPr>
            <p:grpSpPr>
              <a:xfrm>
                <a:off x="18184723" y="95114"/>
                <a:ext cx="895075" cy="666886"/>
                <a:chOff x="18184723" y="95114"/>
                <a:chExt cx="895075" cy="666886"/>
              </a:xfrm>
            </p:grpSpPr>
            <p:sp>
              <p:nvSpPr>
                <p:cNvPr id="144" name="Freeform 143">
                  <a:extLst>
                    <a:ext uri="{FF2B5EF4-FFF2-40B4-BE49-F238E27FC236}">
                      <a16:creationId xmlns:a16="http://schemas.microsoft.com/office/drawing/2014/main" id="{7874669D-37EC-B148-ABF3-7EF3063F4869}"/>
                    </a:ext>
                  </a:extLst>
                </p:cNvPr>
                <p:cNvSpPr/>
                <p:nvPr/>
              </p:nvSpPr>
              <p:spPr>
                <a:xfrm>
                  <a:off x="18185318" y="95114"/>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45" name="Freeform 144">
                  <a:extLst>
                    <a:ext uri="{FF2B5EF4-FFF2-40B4-BE49-F238E27FC236}">
                      <a16:creationId xmlns:a16="http://schemas.microsoft.com/office/drawing/2014/main" id="{46A93F55-092D-3CE3-7E24-BC5D57CB5E97}"/>
                    </a:ext>
                  </a:extLst>
                </p:cNvPr>
                <p:cNvSpPr/>
                <p:nvPr/>
              </p:nvSpPr>
              <p:spPr>
                <a:xfrm>
                  <a:off x="18184723"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26" name="Graphic 1382">
                <a:extLst>
                  <a:ext uri="{FF2B5EF4-FFF2-40B4-BE49-F238E27FC236}">
                    <a16:creationId xmlns:a16="http://schemas.microsoft.com/office/drawing/2014/main" id="{823A7B89-416C-3B97-7A56-85D8A124C88C}"/>
                  </a:ext>
                </a:extLst>
              </p:cNvPr>
              <p:cNvGrpSpPr/>
              <p:nvPr/>
            </p:nvGrpSpPr>
            <p:grpSpPr>
              <a:xfrm>
                <a:off x="18759023" y="95114"/>
                <a:ext cx="894480" cy="666886"/>
                <a:chOff x="18759023" y="95114"/>
                <a:chExt cx="894480" cy="666886"/>
              </a:xfrm>
            </p:grpSpPr>
            <p:sp>
              <p:nvSpPr>
                <p:cNvPr id="142" name="Freeform 141">
                  <a:extLst>
                    <a:ext uri="{FF2B5EF4-FFF2-40B4-BE49-F238E27FC236}">
                      <a16:creationId xmlns:a16="http://schemas.microsoft.com/office/drawing/2014/main" id="{E4950AFB-34E5-84B7-ECA1-E289C2F5125A}"/>
                    </a:ext>
                  </a:extLst>
                </p:cNvPr>
                <p:cNvSpPr/>
                <p:nvPr/>
              </p:nvSpPr>
              <p:spPr>
                <a:xfrm>
                  <a:off x="18759619" y="9511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5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5"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43" name="Freeform 142">
                  <a:extLst>
                    <a:ext uri="{FF2B5EF4-FFF2-40B4-BE49-F238E27FC236}">
                      <a16:creationId xmlns:a16="http://schemas.microsoft.com/office/drawing/2014/main" id="{DD427BAC-6BC9-1096-E346-9C0C03DC99AC}"/>
                    </a:ext>
                  </a:extLst>
                </p:cNvPr>
                <p:cNvSpPr/>
                <p:nvPr/>
              </p:nvSpPr>
              <p:spPr>
                <a:xfrm>
                  <a:off x="18759023" y="428557"/>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27" name="Graphic 1382">
                <a:extLst>
                  <a:ext uri="{FF2B5EF4-FFF2-40B4-BE49-F238E27FC236}">
                    <a16:creationId xmlns:a16="http://schemas.microsoft.com/office/drawing/2014/main" id="{FA39D4B8-6F31-8FF7-CF44-8C20B63C521D}"/>
                  </a:ext>
                </a:extLst>
              </p:cNvPr>
              <p:cNvGrpSpPr/>
              <p:nvPr/>
            </p:nvGrpSpPr>
            <p:grpSpPr>
              <a:xfrm>
                <a:off x="19332133" y="95114"/>
                <a:ext cx="894480" cy="666886"/>
                <a:chOff x="19332133" y="95114"/>
                <a:chExt cx="894480" cy="666886"/>
              </a:xfrm>
            </p:grpSpPr>
            <p:sp>
              <p:nvSpPr>
                <p:cNvPr id="140" name="Freeform 139">
                  <a:extLst>
                    <a:ext uri="{FF2B5EF4-FFF2-40B4-BE49-F238E27FC236}">
                      <a16:creationId xmlns:a16="http://schemas.microsoft.com/office/drawing/2014/main" id="{FE9E7CDE-9EBB-F646-CED4-14AE4A87E284}"/>
                    </a:ext>
                  </a:extLst>
                </p:cNvPr>
                <p:cNvSpPr/>
                <p:nvPr/>
              </p:nvSpPr>
              <p:spPr>
                <a:xfrm>
                  <a:off x="19332729" y="9511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41" name="Freeform 140">
                  <a:extLst>
                    <a:ext uri="{FF2B5EF4-FFF2-40B4-BE49-F238E27FC236}">
                      <a16:creationId xmlns:a16="http://schemas.microsoft.com/office/drawing/2014/main" id="{D2CF37BA-82E9-BD28-0EBE-104A584ECD8E}"/>
                    </a:ext>
                  </a:extLst>
                </p:cNvPr>
                <p:cNvSpPr/>
                <p:nvPr/>
              </p:nvSpPr>
              <p:spPr>
                <a:xfrm>
                  <a:off x="19332133" y="428557"/>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28" name="Graphic 1382">
                <a:extLst>
                  <a:ext uri="{FF2B5EF4-FFF2-40B4-BE49-F238E27FC236}">
                    <a16:creationId xmlns:a16="http://schemas.microsoft.com/office/drawing/2014/main" id="{7391562B-B077-C93F-C3C6-EC88DC7FDE0B}"/>
                  </a:ext>
                </a:extLst>
              </p:cNvPr>
              <p:cNvGrpSpPr/>
              <p:nvPr/>
            </p:nvGrpSpPr>
            <p:grpSpPr>
              <a:xfrm>
                <a:off x="19905244" y="95114"/>
                <a:ext cx="895075" cy="666886"/>
                <a:chOff x="19905244" y="95114"/>
                <a:chExt cx="895075" cy="666886"/>
              </a:xfrm>
            </p:grpSpPr>
            <p:sp>
              <p:nvSpPr>
                <p:cNvPr id="138" name="Freeform 137">
                  <a:extLst>
                    <a:ext uri="{FF2B5EF4-FFF2-40B4-BE49-F238E27FC236}">
                      <a16:creationId xmlns:a16="http://schemas.microsoft.com/office/drawing/2014/main" id="{505AC5E1-F1ED-EB12-7D22-1D2E3C53EE66}"/>
                    </a:ext>
                  </a:extLst>
                </p:cNvPr>
                <p:cNvSpPr/>
                <p:nvPr/>
              </p:nvSpPr>
              <p:spPr>
                <a:xfrm>
                  <a:off x="19905839" y="95114"/>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39" name="Freeform 138">
                  <a:extLst>
                    <a:ext uri="{FF2B5EF4-FFF2-40B4-BE49-F238E27FC236}">
                      <a16:creationId xmlns:a16="http://schemas.microsoft.com/office/drawing/2014/main" id="{C776F302-B8E6-A66E-7CD6-8388CED18CD9}"/>
                    </a:ext>
                  </a:extLst>
                </p:cNvPr>
                <p:cNvSpPr/>
                <p:nvPr/>
              </p:nvSpPr>
              <p:spPr>
                <a:xfrm>
                  <a:off x="19905244" y="428557"/>
                  <a:ext cx="894480" cy="333443"/>
                </a:xfrm>
                <a:custGeom>
                  <a:avLst/>
                  <a:gdLst>
                    <a:gd name="connsiteX0" fmla="*/ 570135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4346"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29" name="Graphic 1382">
                <a:extLst>
                  <a:ext uri="{FF2B5EF4-FFF2-40B4-BE49-F238E27FC236}">
                    <a16:creationId xmlns:a16="http://schemas.microsoft.com/office/drawing/2014/main" id="{931296BA-5666-2C42-CDD6-10BEFC82A607}"/>
                  </a:ext>
                </a:extLst>
              </p:cNvPr>
              <p:cNvGrpSpPr/>
              <p:nvPr/>
            </p:nvGrpSpPr>
            <p:grpSpPr>
              <a:xfrm>
                <a:off x="20478354" y="95114"/>
                <a:ext cx="895075" cy="666886"/>
                <a:chOff x="20478354" y="95114"/>
                <a:chExt cx="895075" cy="666886"/>
              </a:xfrm>
            </p:grpSpPr>
            <p:sp>
              <p:nvSpPr>
                <p:cNvPr id="136" name="Freeform 135">
                  <a:extLst>
                    <a:ext uri="{FF2B5EF4-FFF2-40B4-BE49-F238E27FC236}">
                      <a16:creationId xmlns:a16="http://schemas.microsoft.com/office/drawing/2014/main" id="{A837DD84-B4EA-1535-4896-C4B3BA64142D}"/>
                    </a:ext>
                  </a:extLst>
                </p:cNvPr>
                <p:cNvSpPr/>
                <p:nvPr/>
              </p:nvSpPr>
              <p:spPr>
                <a:xfrm>
                  <a:off x="20478949" y="95114"/>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37" name="Freeform 136">
                  <a:extLst>
                    <a:ext uri="{FF2B5EF4-FFF2-40B4-BE49-F238E27FC236}">
                      <a16:creationId xmlns:a16="http://schemas.microsoft.com/office/drawing/2014/main" id="{B958D37A-9AF8-43F2-DB07-77E0053E46C9}"/>
                    </a:ext>
                  </a:extLst>
                </p:cNvPr>
                <p:cNvSpPr/>
                <p:nvPr/>
              </p:nvSpPr>
              <p:spPr>
                <a:xfrm>
                  <a:off x="20478354"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30" name="Graphic 1382">
                <a:extLst>
                  <a:ext uri="{FF2B5EF4-FFF2-40B4-BE49-F238E27FC236}">
                    <a16:creationId xmlns:a16="http://schemas.microsoft.com/office/drawing/2014/main" id="{3183E165-EC1D-3C41-FE9B-293090786352}"/>
                  </a:ext>
                </a:extLst>
              </p:cNvPr>
              <p:cNvGrpSpPr/>
              <p:nvPr/>
            </p:nvGrpSpPr>
            <p:grpSpPr>
              <a:xfrm>
                <a:off x="21051465" y="95114"/>
                <a:ext cx="895075" cy="666886"/>
                <a:chOff x="21051465" y="95114"/>
                <a:chExt cx="895075" cy="666886"/>
              </a:xfrm>
            </p:grpSpPr>
            <p:sp>
              <p:nvSpPr>
                <p:cNvPr id="134" name="Freeform 133">
                  <a:extLst>
                    <a:ext uri="{FF2B5EF4-FFF2-40B4-BE49-F238E27FC236}">
                      <a16:creationId xmlns:a16="http://schemas.microsoft.com/office/drawing/2014/main" id="{7151AF85-B821-A27E-8DA6-08C9E8766FE8}"/>
                    </a:ext>
                  </a:extLst>
                </p:cNvPr>
                <p:cNvSpPr/>
                <p:nvPr/>
              </p:nvSpPr>
              <p:spPr>
                <a:xfrm>
                  <a:off x="21052060" y="95114"/>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35" name="Freeform 134">
                  <a:extLst>
                    <a:ext uri="{FF2B5EF4-FFF2-40B4-BE49-F238E27FC236}">
                      <a16:creationId xmlns:a16="http://schemas.microsoft.com/office/drawing/2014/main" id="{46472D74-2F3E-60DA-6008-B01DD0A3A574}"/>
                    </a:ext>
                  </a:extLst>
                </p:cNvPr>
                <p:cNvSpPr/>
                <p:nvPr/>
              </p:nvSpPr>
              <p:spPr>
                <a:xfrm>
                  <a:off x="21051465"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31" name="Graphic 1382">
                <a:extLst>
                  <a:ext uri="{FF2B5EF4-FFF2-40B4-BE49-F238E27FC236}">
                    <a16:creationId xmlns:a16="http://schemas.microsoft.com/office/drawing/2014/main" id="{3FF4BFE5-399D-2C07-AFB6-D54FE161DC77}"/>
                  </a:ext>
                </a:extLst>
              </p:cNvPr>
              <p:cNvGrpSpPr/>
              <p:nvPr/>
            </p:nvGrpSpPr>
            <p:grpSpPr>
              <a:xfrm>
                <a:off x="21624575" y="95114"/>
                <a:ext cx="895075" cy="666886"/>
                <a:chOff x="21624575" y="95114"/>
                <a:chExt cx="895075" cy="666886"/>
              </a:xfrm>
            </p:grpSpPr>
            <p:sp>
              <p:nvSpPr>
                <p:cNvPr id="132" name="Freeform 131">
                  <a:extLst>
                    <a:ext uri="{FF2B5EF4-FFF2-40B4-BE49-F238E27FC236}">
                      <a16:creationId xmlns:a16="http://schemas.microsoft.com/office/drawing/2014/main" id="{16FEC725-0CAA-0CBF-157D-C63CC6C0AF9A}"/>
                    </a:ext>
                  </a:extLst>
                </p:cNvPr>
                <p:cNvSpPr/>
                <p:nvPr/>
              </p:nvSpPr>
              <p:spPr>
                <a:xfrm>
                  <a:off x="21625170" y="95114"/>
                  <a:ext cx="894480" cy="333443"/>
                </a:xfrm>
                <a:custGeom>
                  <a:avLst/>
                  <a:gdLst>
                    <a:gd name="connsiteX0" fmla="*/ 324346 w 894480"/>
                    <a:gd name="connsiteY0" fmla="*/ 0 h 333443"/>
                    <a:gd name="connsiteX1" fmla="*/ 0 w 894480"/>
                    <a:gd name="connsiteY1" fmla="*/ 333443 h 333443"/>
                    <a:gd name="connsiteX2" fmla="*/ 570134 w 894480"/>
                    <a:gd name="connsiteY2" fmla="*/ 333443 h 333443"/>
                    <a:gd name="connsiteX3" fmla="*/ 89448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4" y="333443"/>
                      </a:lnTo>
                      <a:lnTo>
                        <a:pt x="89448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33" name="Freeform 132">
                  <a:extLst>
                    <a:ext uri="{FF2B5EF4-FFF2-40B4-BE49-F238E27FC236}">
                      <a16:creationId xmlns:a16="http://schemas.microsoft.com/office/drawing/2014/main" id="{BF9F3389-8975-8143-9C46-432732BD514D}"/>
                    </a:ext>
                  </a:extLst>
                </p:cNvPr>
                <p:cNvSpPr/>
                <p:nvPr/>
              </p:nvSpPr>
              <p:spPr>
                <a:xfrm>
                  <a:off x="21624575" y="428557"/>
                  <a:ext cx="894480" cy="333443"/>
                </a:xfrm>
                <a:custGeom>
                  <a:avLst/>
                  <a:gdLst>
                    <a:gd name="connsiteX0" fmla="*/ 570729 w 894480"/>
                    <a:gd name="connsiteY0" fmla="*/ 0 h 333443"/>
                    <a:gd name="connsiteX1" fmla="*/ 894480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29" y="0"/>
                      </a:moveTo>
                      <a:lnTo>
                        <a:pt x="894480" y="333443"/>
                      </a:lnTo>
                      <a:lnTo>
                        <a:pt x="324346"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grpSp>
          <p:nvGrpSpPr>
            <p:cNvPr id="82" name="Graphic 1382">
              <a:extLst>
                <a:ext uri="{FF2B5EF4-FFF2-40B4-BE49-F238E27FC236}">
                  <a16:creationId xmlns:a16="http://schemas.microsoft.com/office/drawing/2014/main" id="{03B2A510-D721-3E3B-A1DA-5CCBC6C486FF}"/>
                </a:ext>
              </a:extLst>
            </p:cNvPr>
            <p:cNvGrpSpPr/>
            <p:nvPr/>
          </p:nvGrpSpPr>
          <p:grpSpPr>
            <a:xfrm>
              <a:off x="10327712" y="1491344"/>
              <a:ext cx="7200479" cy="666886"/>
              <a:chOff x="15319171" y="95114"/>
              <a:chExt cx="7200479" cy="666886"/>
            </a:xfrm>
          </p:grpSpPr>
          <p:grpSp>
            <p:nvGrpSpPr>
              <p:cNvPr id="83" name="Graphic 1382">
                <a:extLst>
                  <a:ext uri="{FF2B5EF4-FFF2-40B4-BE49-F238E27FC236}">
                    <a16:creationId xmlns:a16="http://schemas.microsoft.com/office/drawing/2014/main" id="{8BE223FE-F4AD-941D-4712-8AD96134E89C}"/>
                  </a:ext>
                </a:extLst>
              </p:cNvPr>
              <p:cNvGrpSpPr/>
              <p:nvPr/>
            </p:nvGrpSpPr>
            <p:grpSpPr>
              <a:xfrm>
                <a:off x="15319171" y="95114"/>
                <a:ext cx="894480" cy="666886"/>
                <a:chOff x="15319171" y="95114"/>
                <a:chExt cx="894480" cy="666886"/>
              </a:xfrm>
            </p:grpSpPr>
            <p:sp>
              <p:nvSpPr>
                <p:cNvPr id="117" name="Freeform 116">
                  <a:extLst>
                    <a:ext uri="{FF2B5EF4-FFF2-40B4-BE49-F238E27FC236}">
                      <a16:creationId xmlns:a16="http://schemas.microsoft.com/office/drawing/2014/main" id="{BC183D8C-3F1C-C38D-8F8E-2BE703CEA2EA}"/>
                    </a:ext>
                  </a:extLst>
                </p:cNvPr>
                <p:cNvSpPr/>
                <p:nvPr/>
              </p:nvSpPr>
              <p:spPr>
                <a:xfrm>
                  <a:off x="15319766" y="9511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8" name="Freeform 117">
                  <a:extLst>
                    <a:ext uri="{FF2B5EF4-FFF2-40B4-BE49-F238E27FC236}">
                      <a16:creationId xmlns:a16="http://schemas.microsoft.com/office/drawing/2014/main" id="{DE5F4ECD-CE59-3BFB-28BF-94E7BAF0E0D4}"/>
                    </a:ext>
                  </a:extLst>
                </p:cNvPr>
                <p:cNvSpPr/>
                <p:nvPr/>
              </p:nvSpPr>
              <p:spPr>
                <a:xfrm>
                  <a:off x="15319171" y="428557"/>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84" name="Graphic 1382">
                <a:extLst>
                  <a:ext uri="{FF2B5EF4-FFF2-40B4-BE49-F238E27FC236}">
                    <a16:creationId xmlns:a16="http://schemas.microsoft.com/office/drawing/2014/main" id="{1F21AB50-5F34-4146-48DD-3FA1E8A6E598}"/>
                  </a:ext>
                </a:extLst>
              </p:cNvPr>
              <p:cNvGrpSpPr/>
              <p:nvPr/>
            </p:nvGrpSpPr>
            <p:grpSpPr>
              <a:xfrm>
                <a:off x="15892281" y="95114"/>
                <a:ext cx="894480" cy="666886"/>
                <a:chOff x="15892281" y="95114"/>
                <a:chExt cx="894480" cy="666886"/>
              </a:xfrm>
            </p:grpSpPr>
            <p:sp>
              <p:nvSpPr>
                <p:cNvPr id="115" name="Freeform 114">
                  <a:extLst>
                    <a:ext uri="{FF2B5EF4-FFF2-40B4-BE49-F238E27FC236}">
                      <a16:creationId xmlns:a16="http://schemas.microsoft.com/office/drawing/2014/main" id="{7929FEDC-B34D-26C9-181F-8E9569CAA234}"/>
                    </a:ext>
                  </a:extLst>
                </p:cNvPr>
                <p:cNvSpPr/>
                <p:nvPr/>
              </p:nvSpPr>
              <p:spPr>
                <a:xfrm>
                  <a:off x="15892876" y="9511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6" name="Freeform 115">
                  <a:extLst>
                    <a:ext uri="{FF2B5EF4-FFF2-40B4-BE49-F238E27FC236}">
                      <a16:creationId xmlns:a16="http://schemas.microsoft.com/office/drawing/2014/main" id="{FD3AF2AE-B60F-84A6-E879-AE694E40DB90}"/>
                    </a:ext>
                  </a:extLst>
                </p:cNvPr>
                <p:cNvSpPr/>
                <p:nvPr/>
              </p:nvSpPr>
              <p:spPr>
                <a:xfrm>
                  <a:off x="15892281" y="428557"/>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85" name="Graphic 1382">
                <a:extLst>
                  <a:ext uri="{FF2B5EF4-FFF2-40B4-BE49-F238E27FC236}">
                    <a16:creationId xmlns:a16="http://schemas.microsoft.com/office/drawing/2014/main" id="{36000C44-0B6D-FC1D-9B5A-A3B7E29992C1}"/>
                  </a:ext>
                </a:extLst>
              </p:cNvPr>
              <p:cNvGrpSpPr/>
              <p:nvPr/>
            </p:nvGrpSpPr>
            <p:grpSpPr>
              <a:xfrm>
                <a:off x="16465392" y="95114"/>
                <a:ext cx="895075" cy="666886"/>
                <a:chOff x="16465392" y="95114"/>
                <a:chExt cx="895075" cy="666886"/>
              </a:xfrm>
            </p:grpSpPr>
            <p:sp>
              <p:nvSpPr>
                <p:cNvPr id="113" name="Freeform 112">
                  <a:extLst>
                    <a:ext uri="{FF2B5EF4-FFF2-40B4-BE49-F238E27FC236}">
                      <a16:creationId xmlns:a16="http://schemas.microsoft.com/office/drawing/2014/main" id="{59EAEA82-8EFB-541A-D10A-DE39AF6D1BF1}"/>
                    </a:ext>
                  </a:extLst>
                </p:cNvPr>
                <p:cNvSpPr/>
                <p:nvPr/>
              </p:nvSpPr>
              <p:spPr>
                <a:xfrm>
                  <a:off x="16465987" y="95114"/>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4" name="Freeform 113">
                  <a:extLst>
                    <a:ext uri="{FF2B5EF4-FFF2-40B4-BE49-F238E27FC236}">
                      <a16:creationId xmlns:a16="http://schemas.microsoft.com/office/drawing/2014/main" id="{28CB7ADE-CE60-0347-E0AD-97FFE8F38337}"/>
                    </a:ext>
                  </a:extLst>
                </p:cNvPr>
                <p:cNvSpPr/>
                <p:nvPr/>
              </p:nvSpPr>
              <p:spPr>
                <a:xfrm>
                  <a:off x="16465392" y="428557"/>
                  <a:ext cx="894480" cy="333443"/>
                </a:xfrm>
                <a:custGeom>
                  <a:avLst/>
                  <a:gdLst>
                    <a:gd name="connsiteX0" fmla="*/ 570135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4346"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86" name="Graphic 1382">
                <a:extLst>
                  <a:ext uri="{FF2B5EF4-FFF2-40B4-BE49-F238E27FC236}">
                    <a16:creationId xmlns:a16="http://schemas.microsoft.com/office/drawing/2014/main" id="{303B3D42-815C-89E3-4183-5B3FED97A6C4}"/>
                  </a:ext>
                </a:extLst>
              </p:cNvPr>
              <p:cNvGrpSpPr/>
              <p:nvPr/>
            </p:nvGrpSpPr>
            <p:grpSpPr>
              <a:xfrm>
                <a:off x="17038502" y="95114"/>
                <a:ext cx="895075" cy="666886"/>
                <a:chOff x="17038502" y="95114"/>
                <a:chExt cx="895075" cy="666886"/>
              </a:xfrm>
            </p:grpSpPr>
            <p:sp>
              <p:nvSpPr>
                <p:cNvPr id="111" name="Freeform 110">
                  <a:extLst>
                    <a:ext uri="{FF2B5EF4-FFF2-40B4-BE49-F238E27FC236}">
                      <a16:creationId xmlns:a16="http://schemas.microsoft.com/office/drawing/2014/main" id="{3608CD2F-992D-B131-2EC9-F9C7E6F30403}"/>
                    </a:ext>
                  </a:extLst>
                </p:cNvPr>
                <p:cNvSpPr/>
                <p:nvPr/>
              </p:nvSpPr>
              <p:spPr>
                <a:xfrm>
                  <a:off x="17039097" y="95114"/>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2" name="Freeform 111">
                  <a:extLst>
                    <a:ext uri="{FF2B5EF4-FFF2-40B4-BE49-F238E27FC236}">
                      <a16:creationId xmlns:a16="http://schemas.microsoft.com/office/drawing/2014/main" id="{64439650-2E6F-4366-3460-C4B9951A652E}"/>
                    </a:ext>
                  </a:extLst>
                </p:cNvPr>
                <p:cNvSpPr/>
                <p:nvPr/>
              </p:nvSpPr>
              <p:spPr>
                <a:xfrm>
                  <a:off x="17038502"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87" name="Graphic 1382">
                <a:extLst>
                  <a:ext uri="{FF2B5EF4-FFF2-40B4-BE49-F238E27FC236}">
                    <a16:creationId xmlns:a16="http://schemas.microsoft.com/office/drawing/2014/main" id="{08ABA6B4-A9F0-53CD-9F5A-CD5724D0F7C9}"/>
                  </a:ext>
                </a:extLst>
              </p:cNvPr>
              <p:cNvGrpSpPr/>
              <p:nvPr/>
            </p:nvGrpSpPr>
            <p:grpSpPr>
              <a:xfrm>
                <a:off x="17611612" y="95114"/>
                <a:ext cx="895075" cy="666886"/>
                <a:chOff x="17611612" y="95114"/>
                <a:chExt cx="895075" cy="666886"/>
              </a:xfrm>
            </p:grpSpPr>
            <p:sp>
              <p:nvSpPr>
                <p:cNvPr id="109" name="Freeform 108">
                  <a:extLst>
                    <a:ext uri="{FF2B5EF4-FFF2-40B4-BE49-F238E27FC236}">
                      <a16:creationId xmlns:a16="http://schemas.microsoft.com/office/drawing/2014/main" id="{62663832-009D-2958-702A-BCC82A68337F}"/>
                    </a:ext>
                  </a:extLst>
                </p:cNvPr>
                <p:cNvSpPr/>
                <p:nvPr/>
              </p:nvSpPr>
              <p:spPr>
                <a:xfrm>
                  <a:off x="17612207" y="95114"/>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0" name="Freeform 109">
                  <a:extLst>
                    <a:ext uri="{FF2B5EF4-FFF2-40B4-BE49-F238E27FC236}">
                      <a16:creationId xmlns:a16="http://schemas.microsoft.com/office/drawing/2014/main" id="{91854886-7B4B-90B7-A062-27F8C505875A}"/>
                    </a:ext>
                  </a:extLst>
                </p:cNvPr>
                <p:cNvSpPr/>
                <p:nvPr/>
              </p:nvSpPr>
              <p:spPr>
                <a:xfrm>
                  <a:off x="17611612"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88" name="Graphic 1382">
                <a:extLst>
                  <a:ext uri="{FF2B5EF4-FFF2-40B4-BE49-F238E27FC236}">
                    <a16:creationId xmlns:a16="http://schemas.microsoft.com/office/drawing/2014/main" id="{9A507902-D53B-A66E-A69F-4B02A7944317}"/>
                  </a:ext>
                </a:extLst>
              </p:cNvPr>
              <p:cNvGrpSpPr/>
              <p:nvPr/>
            </p:nvGrpSpPr>
            <p:grpSpPr>
              <a:xfrm>
                <a:off x="18184723" y="95114"/>
                <a:ext cx="895075" cy="666886"/>
                <a:chOff x="18184723" y="95114"/>
                <a:chExt cx="895075" cy="666886"/>
              </a:xfrm>
            </p:grpSpPr>
            <p:sp>
              <p:nvSpPr>
                <p:cNvPr id="107" name="Freeform 106">
                  <a:extLst>
                    <a:ext uri="{FF2B5EF4-FFF2-40B4-BE49-F238E27FC236}">
                      <a16:creationId xmlns:a16="http://schemas.microsoft.com/office/drawing/2014/main" id="{BF96D9F8-B27D-9C9C-7D66-E23D5D09851D}"/>
                    </a:ext>
                  </a:extLst>
                </p:cNvPr>
                <p:cNvSpPr/>
                <p:nvPr/>
              </p:nvSpPr>
              <p:spPr>
                <a:xfrm>
                  <a:off x="18185318" y="95114"/>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8" name="Freeform 107">
                  <a:extLst>
                    <a:ext uri="{FF2B5EF4-FFF2-40B4-BE49-F238E27FC236}">
                      <a16:creationId xmlns:a16="http://schemas.microsoft.com/office/drawing/2014/main" id="{D1D1A775-DF54-CF45-20ED-5AF20A55473E}"/>
                    </a:ext>
                  </a:extLst>
                </p:cNvPr>
                <p:cNvSpPr/>
                <p:nvPr/>
              </p:nvSpPr>
              <p:spPr>
                <a:xfrm>
                  <a:off x="18184723"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89" name="Graphic 1382">
                <a:extLst>
                  <a:ext uri="{FF2B5EF4-FFF2-40B4-BE49-F238E27FC236}">
                    <a16:creationId xmlns:a16="http://schemas.microsoft.com/office/drawing/2014/main" id="{0630D6C7-8667-A160-DE1D-88C85B1BEFD4}"/>
                  </a:ext>
                </a:extLst>
              </p:cNvPr>
              <p:cNvGrpSpPr/>
              <p:nvPr/>
            </p:nvGrpSpPr>
            <p:grpSpPr>
              <a:xfrm>
                <a:off x="18759023" y="95114"/>
                <a:ext cx="894480" cy="666886"/>
                <a:chOff x="18759023" y="95114"/>
                <a:chExt cx="894480" cy="666886"/>
              </a:xfrm>
            </p:grpSpPr>
            <p:sp>
              <p:nvSpPr>
                <p:cNvPr id="105" name="Freeform 104">
                  <a:extLst>
                    <a:ext uri="{FF2B5EF4-FFF2-40B4-BE49-F238E27FC236}">
                      <a16:creationId xmlns:a16="http://schemas.microsoft.com/office/drawing/2014/main" id="{6D30F751-87B2-B750-FE1A-9BF7EA7CBF13}"/>
                    </a:ext>
                  </a:extLst>
                </p:cNvPr>
                <p:cNvSpPr/>
                <p:nvPr/>
              </p:nvSpPr>
              <p:spPr>
                <a:xfrm>
                  <a:off x="18759619" y="9511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5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5"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6" name="Freeform 105">
                  <a:extLst>
                    <a:ext uri="{FF2B5EF4-FFF2-40B4-BE49-F238E27FC236}">
                      <a16:creationId xmlns:a16="http://schemas.microsoft.com/office/drawing/2014/main" id="{FBEFF631-CE1E-3682-4437-5BA0727D9EC8}"/>
                    </a:ext>
                  </a:extLst>
                </p:cNvPr>
                <p:cNvSpPr/>
                <p:nvPr/>
              </p:nvSpPr>
              <p:spPr>
                <a:xfrm>
                  <a:off x="18759023" y="428557"/>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90" name="Graphic 1382">
                <a:extLst>
                  <a:ext uri="{FF2B5EF4-FFF2-40B4-BE49-F238E27FC236}">
                    <a16:creationId xmlns:a16="http://schemas.microsoft.com/office/drawing/2014/main" id="{C7587B3D-2CFE-3D72-C23E-AC9365866719}"/>
                  </a:ext>
                </a:extLst>
              </p:cNvPr>
              <p:cNvGrpSpPr/>
              <p:nvPr/>
            </p:nvGrpSpPr>
            <p:grpSpPr>
              <a:xfrm>
                <a:off x="19332133" y="95114"/>
                <a:ext cx="894480" cy="666886"/>
                <a:chOff x="19332133" y="95114"/>
                <a:chExt cx="894480" cy="666886"/>
              </a:xfrm>
            </p:grpSpPr>
            <p:sp>
              <p:nvSpPr>
                <p:cNvPr id="103" name="Freeform 102">
                  <a:extLst>
                    <a:ext uri="{FF2B5EF4-FFF2-40B4-BE49-F238E27FC236}">
                      <a16:creationId xmlns:a16="http://schemas.microsoft.com/office/drawing/2014/main" id="{1DBE42D7-C58C-5202-6B60-7202DF87A763}"/>
                    </a:ext>
                  </a:extLst>
                </p:cNvPr>
                <p:cNvSpPr/>
                <p:nvPr/>
              </p:nvSpPr>
              <p:spPr>
                <a:xfrm>
                  <a:off x="19332729" y="9511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4" name="Freeform 103">
                  <a:extLst>
                    <a:ext uri="{FF2B5EF4-FFF2-40B4-BE49-F238E27FC236}">
                      <a16:creationId xmlns:a16="http://schemas.microsoft.com/office/drawing/2014/main" id="{63F9B59E-423C-B6A0-EB14-51DCA49895D7}"/>
                    </a:ext>
                  </a:extLst>
                </p:cNvPr>
                <p:cNvSpPr/>
                <p:nvPr/>
              </p:nvSpPr>
              <p:spPr>
                <a:xfrm>
                  <a:off x="19332133" y="428557"/>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91" name="Graphic 1382">
                <a:extLst>
                  <a:ext uri="{FF2B5EF4-FFF2-40B4-BE49-F238E27FC236}">
                    <a16:creationId xmlns:a16="http://schemas.microsoft.com/office/drawing/2014/main" id="{189F1028-E0F7-7B48-EDA4-DD3E2966FEF8}"/>
                  </a:ext>
                </a:extLst>
              </p:cNvPr>
              <p:cNvGrpSpPr/>
              <p:nvPr/>
            </p:nvGrpSpPr>
            <p:grpSpPr>
              <a:xfrm>
                <a:off x="19905244" y="95114"/>
                <a:ext cx="895075" cy="666886"/>
                <a:chOff x="19905244" y="95114"/>
                <a:chExt cx="895075" cy="666886"/>
              </a:xfrm>
            </p:grpSpPr>
            <p:sp>
              <p:nvSpPr>
                <p:cNvPr id="101" name="Freeform 100">
                  <a:extLst>
                    <a:ext uri="{FF2B5EF4-FFF2-40B4-BE49-F238E27FC236}">
                      <a16:creationId xmlns:a16="http://schemas.microsoft.com/office/drawing/2014/main" id="{20947036-74DA-B882-EDD4-3391E48476AF}"/>
                    </a:ext>
                  </a:extLst>
                </p:cNvPr>
                <p:cNvSpPr/>
                <p:nvPr/>
              </p:nvSpPr>
              <p:spPr>
                <a:xfrm>
                  <a:off x="19905839" y="95114"/>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2" name="Freeform 101">
                  <a:extLst>
                    <a:ext uri="{FF2B5EF4-FFF2-40B4-BE49-F238E27FC236}">
                      <a16:creationId xmlns:a16="http://schemas.microsoft.com/office/drawing/2014/main" id="{40B2C0A7-D06F-0D1C-CBEA-514393C8AF6C}"/>
                    </a:ext>
                  </a:extLst>
                </p:cNvPr>
                <p:cNvSpPr/>
                <p:nvPr/>
              </p:nvSpPr>
              <p:spPr>
                <a:xfrm>
                  <a:off x="19905244" y="428557"/>
                  <a:ext cx="894480" cy="333443"/>
                </a:xfrm>
                <a:custGeom>
                  <a:avLst/>
                  <a:gdLst>
                    <a:gd name="connsiteX0" fmla="*/ 570135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4346"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92" name="Graphic 1382">
                <a:extLst>
                  <a:ext uri="{FF2B5EF4-FFF2-40B4-BE49-F238E27FC236}">
                    <a16:creationId xmlns:a16="http://schemas.microsoft.com/office/drawing/2014/main" id="{AC638F56-2617-3820-931E-CE05D4828522}"/>
                  </a:ext>
                </a:extLst>
              </p:cNvPr>
              <p:cNvGrpSpPr/>
              <p:nvPr/>
            </p:nvGrpSpPr>
            <p:grpSpPr>
              <a:xfrm>
                <a:off x="20478354" y="95114"/>
                <a:ext cx="895075" cy="666886"/>
                <a:chOff x="20478354" y="95114"/>
                <a:chExt cx="895075" cy="666886"/>
              </a:xfrm>
            </p:grpSpPr>
            <p:sp>
              <p:nvSpPr>
                <p:cNvPr id="99" name="Freeform 98">
                  <a:extLst>
                    <a:ext uri="{FF2B5EF4-FFF2-40B4-BE49-F238E27FC236}">
                      <a16:creationId xmlns:a16="http://schemas.microsoft.com/office/drawing/2014/main" id="{FE601447-F597-4B15-F2FB-6CB3D373313D}"/>
                    </a:ext>
                  </a:extLst>
                </p:cNvPr>
                <p:cNvSpPr/>
                <p:nvPr/>
              </p:nvSpPr>
              <p:spPr>
                <a:xfrm>
                  <a:off x="20478949" y="95114"/>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0" name="Freeform 99">
                  <a:extLst>
                    <a:ext uri="{FF2B5EF4-FFF2-40B4-BE49-F238E27FC236}">
                      <a16:creationId xmlns:a16="http://schemas.microsoft.com/office/drawing/2014/main" id="{D994D3CB-22B5-50A5-A8E9-9EFDBBDBCBD7}"/>
                    </a:ext>
                  </a:extLst>
                </p:cNvPr>
                <p:cNvSpPr/>
                <p:nvPr/>
              </p:nvSpPr>
              <p:spPr>
                <a:xfrm>
                  <a:off x="20478354"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93" name="Graphic 1382">
                <a:extLst>
                  <a:ext uri="{FF2B5EF4-FFF2-40B4-BE49-F238E27FC236}">
                    <a16:creationId xmlns:a16="http://schemas.microsoft.com/office/drawing/2014/main" id="{DC5AB57E-4A00-708F-6E06-AAF22F886216}"/>
                  </a:ext>
                </a:extLst>
              </p:cNvPr>
              <p:cNvGrpSpPr/>
              <p:nvPr/>
            </p:nvGrpSpPr>
            <p:grpSpPr>
              <a:xfrm>
                <a:off x="21051465" y="95114"/>
                <a:ext cx="895075" cy="666886"/>
                <a:chOff x="21051465" y="95114"/>
                <a:chExt cx="895075" cy="666886"/>
              </a:xfrm>
            </p:grpSpPr>
            <p:sp>
              <p:nvSpPr>
                <p:cNvPr id="97" name="Freeform 96">
                  <a:extLst>
                    <a:ext uri="{FF2B5EF4-FFF2-40B4-BE49-F238E27FC236}">
                      <a16:creationId xmlns:a16="http://schemas.microsoft.com/office/drawing/2014/main" id="{0F115A85-E9A0-6B25-EF1E-A2224042A91D}"/>
                    </a:ext>
                  </a:extLst>
                </p:cNvPr>
                <p:cNvSpPr/>
                <p:nvPr/>
              </p:nvSpPr>
              <p:spPr>
                <a:xfrm>
                  <a:off x="21052060" y="95114"/>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98" name="Freeform 97">
                  <a:extLst>
                    <a:ext uri="{FF2B5EF4-FFF2-40B4-BE49-F238E27FC236}">
                      <a16:creationId xmlns:a16="http://schemas.microsoft.com/office/drawing/2014/main" id="{74AB30A7-0BA3-02DC-4735-4D4AE16FC203}"/>
                    </a:ext>
                  </a:extLst>
                </p:cNvPr>
                <p:cNvSpPr/>
                <p:nvPr/>
              </p:nvSpPr>
              <p:spPr>
                <a:xfrm>
                  <a:off x="21051465"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94" name="Graphic 1382">
                <a:extLst>
                  <a:ext uri="{FF2B5EF4-FFF2-40B4-BE49-F238E27FC236}">
                    <a16:creationId xmlns:a16="http://schemas.microsoft.com/office/drawing/2014/main" id="{B8DEC156-E895-CF40-1FAA-024FD950F3E9}"/>
                  </a:ext>
                </a:extLst>
              </p:cNvPr>
              <p:cNvGrpSpPr/>
              <p:nvPr/>
            </p:nvGrpSpPr>
            <p:grpSpPr>
              <a:xfrm>
                <a:off x="21624575" y="95114"/>
                <a:ext cx="895075" cy="666886"/>
                <a:chOff x="21624575" y="95114"/>
                <a:chExt cx="895075" cy="666886"/>
              </a:xfrm>
            </p:grpSpPr>
            <p:sp>
              <p:nvSpPr>
                <p:cNvPr id="95" name="Freeform 94">
                  <a:extLst>
                    <a:ext uri="{FF2B5EF4-FFF2-40B4-BE49-F238E27FC236}">
                      <a16:creationId xmlns:a16="http://schemas.microsoft.com/office/drawing/2014/main" id="{6308091E-28E6-F3BD-D315-A19F90D602F1}"/>
                    </a:ext>
                  </a:extLst>
                </p:cNvPr>
                <p:cNvSpPr/>
                <p:nvPr/>
              </p:nvSpPr>
              <p:spPr>
                <a:xfrm>
                  <a:off x="21625170" y="95114"/>
                  <a:ext cx="894480" cy="333443"/>
                </a:xfrm>
                <a:custGeom>
                  <a:avLst/>
                  <a:gdLst>
                    <a:gd name="connsiteX0" fmla="*/ 324346 w 894480"/>
                    <a:gd name="connsiteY0" fmla="*/ 0 h 333443"/>
                    <a:gd name="connsiteX1" fmla="*/ 0 w 894480"/>
                    <a:gd name="connsiteY1" fmla="*/ 333443 h 333443"/>
                    <a:gd name="connsiteX2" fmla="*/ 570134 w 894480"/>
                    <a:gd name="connsiteY2" fmla="*/ 333443 h 333443"/>
                    <a:gd name="connsiteX3" fmla="*/ 89448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4" y="333443"/>
                      </a:lnTo>
                      <a:lnTo>
                        <a:pt x="89448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96" name="Freeform 95">
                  <a:extLst>
                    <a:ext uri="{FF2B5EF4-FFF2-40B4-BE49-F238E27FC236}">
                      <a16:creationId xmlns:a16="http://schemas.microsoft.com/office/drawing/2014/main" id="{BA5B21AE-33F0-782F-CA63-4BC6AFB651B7}"/>
                    </a:ext>
                  </a:extLst>
                </p:cNvPr>
                <p:cNvSpPr/>
                <p:nvPr/>
              </p:nvSpPr>
              <p:spPr>
                <a:xfrm>
                  <a:off x="21624575" y="428557"/>
                  <a:ext cx="894480" cy="333443"/>
                </a:xfrm>
                <a:custGeom>
                  <a:avLst/>
                  <a:gdLst>
                    <a:gd name="connsiteX0" fmla="*/ 570729 w 894480"/>
                    <a:gd name="connsiteY0" fmla="*/ 0 h 333443"/>
                    <a:gd name="connsiteX1" fmla="*/ 894480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29" y="0"/>
                      </a:moveTo>
                      <a:lnTo>
                        <a:pt x="894480" y="333443"/>
                      </a:lnTo>
                      <a:lnTo>
                        <a:pt x="324346"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grpSp>
      <p:sp>
        <p:nvSpPr>
          <p:cNvPr id="167" name="Graphic 01">
            <a:extLst>
              <a:ext uri="{FF2B5EF4-FFF2-40B4-BE49-F238E27FC236}">
                <a16:creationId xmlns:a16="http://schemas.microsoft.com/office/drawing/2014/main" id="{701E5D57-1715-5E2E-9B0F-4C4F01A07B15}"/>
              </a:ext>
            </a:extLst>
          </p:cNvPr>
          <p:cNvSpPr txBox="1"/>
          <p:nvPr/>
        </p:nvSpPr>
        <p:spPr>
          <a:xfrm>
            <a:off x="2111566" y="1876106"/>
            <a:ext cx="369980" cy="352239"/>
          </a:xfrm>
          <a:custGeom>
            <a:avLst/>
            <a:gdLst>
              <a:gd name="connsiteX0" fmla="*/ 1889355 w 2047001"/>
              <a:gd name="connsiteY0" fmla="*/ 0 h 1137218"/>
              <a:gd name="connsiteX1" fmla="*/ 2027537 w 2047001"/>
              <a:gd name="connsiteY1" fmla="*/ 71473 h 1137218"/>
              <a:gd name="connsiteX2" fmla="*/ 2025948 w 2047001"/>
              <a:gd name="connsiteY2" fmla="*/ 235068 h 1137218"/>
              <a:gd name="connsiteX3" fmla="*/ 1824722 w 2047001"/>
              <a:gd name="connsiteY3" fmla="*/ 667490 h 1137218"/>
              <a:gd name="connsiteX4" fmla="*/ 1839622 w 2047001"/>
              <a:gd name="connsiteY4" fmla="*/ 674379 h 1137218"/>
              <a:gd name="connsiteX5" fmla="*/ 1911591 w 2047001"/>
              <a:gd name="connsiteY5" fmla="*/ 835442 h 1137218"/>
              <a:gd name="connsiteX6" fmla="*/ 1911591 w 2047001"/>
              <a:gd name="connsiteY6" fmla="*/ 956153 h 1137218"/>
              <a:gd name="connsiteX7" fmla="*/ 1727349 w 2047001"/>
              <a:gd name="connsiteY7" fmla="*/ 1137218 h 1137218"/>
              <a:gd name="connsiteX8" fmla="*/ 1609815 w 2047001"/>
              <a:gd name="connsiteY8" fmla="*/ 1137218 h 1137218"/>
              <a:gd name="connsiteX9" fmla="*/ 1428750 w 2047001"/>
              <a:gd name="connsiteY9" fmla="*/ 956153 h 1137218"/>
              <a:gd name="connsiteX10" fmla="*/ 1428750 w 2047001"/>
              <a:gd name="connsiteY10" fmla="*/ 835442 h 1137218"/>
              <a:gd name="connsiteX11" fmla="*/ 1454212 w 2047001"/>
              <a:gd name="connsiteY11" fmla="*/ 721234 h 1137218"/>
              <a:gd name="connsiteX12" fmla="*/ 1459588 w 2047001"/>
              <a:gd name="connsiteY12" fmla="*/ 714080 h 1137218"/>
              <a:gd name="connsiteX13" fmla="*/ 1740055 w 2047001"/>
              <a:gd name="connsiteY13" fmla="*/ 114357 h 1137218"/>
              <a:gd name="connsiteX14" fmla="*/ 1800411 w 2047001"/>
              <a:gd name="connsiteY14" fmla="*/ 28590 h 1137218"/>
              <a:gd name="connsiteX15" fmla="*/ 1889355 w 2047001"/>
              <a:gd name="connsiteY15" fmla="*/ 0 h 1137218"/>
              <a:gd name="connsiteX16" fmla="*/ 460605 w 2047001"/>
              <a:gd name="connsiteY16" fmla="*/ 0 h 1137218"/>
              <a:gd name="connsiteX17" fmla="*/ 598787 w 2047001"/>
              <a:gd name="connsiteY17" fmla="*/ 71473 h 1137218"/>
              <a:gd name="connsiteX18" fmla="*/ 597198 w 2047001"/>
              <a:gd name="connsiteY18" fmla="*/ 235068 h 1137218"/>
              <a:gd name="connsiteX19" fmla="*/ 395972 w 2047001"/>
              <a:gd name="connsiteY19" fmla="*/ 667490 h 1137218"/>
              <a:gd name="connsiteX20" fmla="*/ 410872 w 2047001"/>
              <a:gd name="connsiteY20" fmla="*/ 674379 h 1137218"/>
              <a:gd name="connsiteX21" fmla="*/ 482841 w 2047001"/>
              <a:gd name="connsiteY21" fmla="*/ 835442 h 1137218"/>
              <a:gd name="connsiteX22" fmla="*/ 482841 w 2047001"/>
              <a:gd name="connsiteY22" fmla="*/ 956153 h 1137218"/>
              <a:gd name="connsiteX23" fmla="*/ 298599 w 2047001"/>
              <a:gd name="connsiteY23" fmla="*/ 1137218 h 1137218"/>
              <a:gd name="connsiteX24" fmla="*/ 181065 w 2047001"/>
              <a:gd name="connsiteY24" fmla="*/ 1137218 h 1137218"/>
              <a:gd name="connsiteX25" fmla="*/ 0 w 2047001"/>
              <a:gd name="connsiteY25" fmla="*/ 956153 h 1137218"/>
              <a:gd name="connsiteX26" fmla="*/ 0 w 2047001"/>
              <a:gd name="connsiteY26" fmla="*/ 835442 h 1137218"/>
              <a:gd name="connsiteX27" fmla="*/ 25462 w 2047001"/>
              <a:gd name="connsiteY27" fmla="*/ 721234 h 1137218"/>
              <a:gd name="connsiteX28" fmla="*/ 30838 w 2047001"/>
              <a:gd name="connsiteY28" fmla="*/ 714080 h 1137218"/>
              <a:gd name="connsiteX29" fmla="*/ 311305 w 2047001"/>
              <a:gd name="connsiteY29" fmla="*/ 114357 h 1137218"/>
              <a:gd name="connsiteX30" fmla="*/ 371661 w 2047001"/>
              <a:gd name="connsiteY30" fmla="*/ 28590 h 1137218"/>
              <a:gd name="connsiteX31" fmla="*/ 460605 w 2047001"/>
              <a:gd name="connsiteY31" fmla="*/ 0 h 1137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47001" h="1137218">
                <a:moveTo>
                  <a:pt x="1889355" y="0"/>
                </a:moveTo>
                <a:cubicBezTo>
                  <a:pt x="1955005" y="0"/>
                  <a:pt x="2001065" y="23824"/>
                  <a:pt x="2027537" y="71473"/>
                </a:cubicBezTo>
                <a:cubicBezTo>
                  <a:pt x="2054008" y="119122"/>
                  <a:pt x="2053479" y="173653"/>
                  <a:pt x="2025948" y="235068"/>
                </a:cubicBezTo>
                <a:lnTo>
                  <a:pt x="1824722" y="667490"/>
                </a:lnTo>
                <a:lnTo>
                  <a:pt x="1839622" y="674379"/>
                </a:lnTo>
                <a:cubicBezTo>
                  <a:pt x="1887601" y="703664"/>
                  <a:pt x="1911591" y="757351"/>
                  <a:pt x="1911591" y="835442"/>
                </a:cubicBezTo>
                <a:lnTo>
                  <a:pt x="1911591" y="956153"/>
                </a:lnTo>
                <a:cubicBezTo>
                  <a:pt x="1911591" y="1076863"/>
                  <a:pt x="1850177" y="1137218"/>
                  <a:pt x="1727349" y="1137218"/>
                </a:cubicBezTo>
                <a:lnTo>
                  <a:pt x="1609815" y="1137218"/>
                </a:lnTo>
                <a:cubicBezTo>
                  <a:pt x="1489105" y="1137218"/>
                  <a:pt x="1428750" y="1076863"/>
                  <a:pt x="1428750" y="956153"/>
                </a:cubicBezTo>
                <a:lnTo>
                  <a:pt x="1428750" y="835442"/>
                </a:lnTo>
                <a:cubicBezTo>
                  <a:pt x="1428750" y="788588"/>
                  <a:pt x="1437237" y="750518"/>
                  <a:pt x="1454212" y="721234"/>
                </a:cubicBezTo>
                <a:lnTo>
                  <a:pt x="1459588" y="714080"/>
                </a:lnTo>
                <a:lnTo>
                  <a:pt x="1740055" y="114357"/>
                </a:lnTo>
                <a:cubicBezTo>
                  <a:pt x="1756997" y="76238"/>
                  <a:pt x="1777116" y="47649"/>
                  <a:pt x="1800411" y="28590"/>
                </a:cubicBezTo>
                <a:cubicBezTo>
                  <a:pt x="1823706" y="9530"/>
                  <a:pt x="1853354" y="0"/>
                  <a:pt x="1889355" y="0"/>
                </a:cubicBezTo>
                <a:close/>
                <a:moveTo>
                  <a:pt x="460605" y="0"/>
                </a:moveTo>
                <a:cubicBezTo>
                  <a:pt x="526255" y="0"/>
                  <a:pt x="572315" y="23824"/>
                  <a:pt x="598787" y="71473"/>
                </a:cubicBezTo>
                <a:cubicBezTo>
                  <a:pt x="625258" y="119122"/>
                  <a:pt x="624729" y="173653"/>
                  <a:pt x="597198" y="235068"/>
                </a:cubicBezTo>
                <a:lnTo>
                  <a:pt x="395972" y="667490"/>
                </a:lnTo>
                <a:lnTo>
                  <a:pt x="410872" y="674379"/>
                </a:lnTo>
                <a:cubicBezTo>
                  <a:pt x="458851" y="703664"/>
                  <a:pt x="482841" y="757351"/>
                  <a:pt x="482841" y="835442"/>
                </a:cubicBezTo>
                <a:lnTo>
                  <a:pt x="482841" y="956153"/>
                </a:lnTo>
                <a:cubicBezTo>
                  <a:pt x="482841" y="1076863"/>
                  <a:pt x="421427" y="1137218"/>
                  <a:pt x="298599" y="1137218"/>
                </a:cubicBezTo>
                <a:lnTo>
                  <a:pt x="181065" y="1137218"/>
                </a:lnTo>
                <a:cubicBezTo>
                  <a:pt x="60355" y="1137218"/>
                  <a:pt x="0" y="1076863"/>
                  <a:pt x="0" y="956153"/>
                </a:cubicBezTo>
                <a:lnTo>
                  <a:pt x="0" y="835442"/>
                </a:lnTo>
                <a:cubicBezTo>
                  <a:pt x="0" y="788588"/>
                  <a:pt x="8487" y="750518"/>
                  <a:pt x="25462" y="721234"/>
                </a:cubicBezTo>
                <a:lnTo>
                  <a:pt x="30838" y="714080"/>
                </a:lnTo>
                <a:lnTo>
                  <a:pt x="311305" y="114357"/>
                </a:lnTo>
                <a:cubicBezTo>
                  <a:pt x="328247" y="76238"/>
                  <a:pt x="348366" y="47649"/>
                  <a:pt x="371661" y="28590"/>
                </a:cubicBezTo>
                <a:cubicBezTo>
                  <a:pt x="394956" y="9530"/>
                  <a:pt x="424604" y="0"/>
                  <a:pt x="460605" y="0"/>
                </a:cubicBezTo>
                <a:close/>
              </a:path>
            </a:pathLst>
          </a:custGeom>
          <a:solidFill>
            <a:schemeClr val="tx2"/>
          </a:solidFill>
          <a:ln>
            <a:noFill/>
          </a:ln>
          <a:effectLst/>
        </p:spPr>
        <p:txBody>
          <a:bodyPr rot="0" spcFirstLastPara="0" vertOverflow="overflow" horzOverflow="overflow" vert="horz" wrap="square" lIns="45720" tIns="22860" rIns="45720" bIns="22860" numCol="1" spcCol="0" rtlCol="0" fromWordArt="0" anchor="t" anchorCtr="0" forceAA="0" compatLnSpc="1">
            <a:prstTxWarp prst="textNoShape">
              <a:avLst/>
            </a:prstTxWarp>
            <a:noAutofit/>
          </a:bodyPr>
          <a:lstStyle/>
          <a:p>
            <a:pPr defTabSz="914217"/>
            <a:endParaRPr lang="en-US" sz="25000" dirty="0">
              <a:solidFill>
                <a:srgbClr val="0C0E19"/>
              </a:solidFill>
              <a:latin typeface="Jura" pitchFamily="2" charset="0"/>
            </a:endParaRPr>
          </a:p>
        </p:txBody>
      </p:sp>
      <p:sp>
        <p:nvSpPr>
          <p:cNvPr id="168" name="Graphic 02">
            <a:extLst>
              <a:ext uri="{FF2B5EF4-FFF2-40B4-BE49-F238E27FC236}">
                <a16:creationId xmlns:a16="http://schemas.microsoft.com/office/drawing/2014/main" id="{510DF0BC-E691-1667-6513-24BED6A865DB}"/>
              </a:ext>
            </a:extLst>
          </p:cNvPr>
          <p:cNvSpPr txBox="1"/>
          <p:nvPr/>
        </p:nvSpPr>
        <p:spPr>
          <a:xfrm>
            <a:off x="4515453" y="3993005"/>
            <a:ext cx="451336" cy="352237"/>
          </a:xfrm>
          <a:custGeom>
            <a:avLst/>
            <a:gdLst>
              <a:gd name="connsiteX0" fmla="*/ 1615052 w 1913650"/>
              <a:gd name="connsiteY0" fmla="*/ 0 h 1137218"/>
              <a:gd name="connsiteX1" fmla="*/ 1732586 w 1913650"/>
              <a:gd name="connsiteY1" fmla="*/ 0 h 1137218"/>
              <a:gd name="connsiteX2" fmla="*/ 1913650 w 1913650"/>
              <a:gd name="connsiteY2" fmla="*/ 181066 h 1137218"/>
              <a:gd name="connsiteX3" fmla="*/ 1913650 w 1913650"/>
              <a:gd name="connsiteY3" fmla="*/ 301776 h 1137218"/>
              <a:gd name="connsiteX4" fmla="*/ 1888188 w 1913650"/>
              <a:gd name="connsiteY4" fmla="*/ 415984 h 1137218"/>
              <a:gd name="connsiteX5" fmla="*/ 1883048 w 1913650"/>
              <a:gd name="connsiteY5" fmla="*/ 422825 h 1137218"/>
              <a:gd name="connsiteX6" fmla="*/ 1602346 w 1913650"/>
              <a:gd name="connsiteY6" fmla="*/ 1026038 h 1137218"/>
              <a:gd name="connsiteX7" fmla="*/ 1543578 w 1913650"/>
              <a:gd name="connsiteY7" fmla="*/ 1110217 h 1137218"/>
              <a:gd name="connsiteX8" fmla="*/ 1453046 w 1913650"/>
              <a:gd name="connsiteY8" fmla="*/ 1137218 h 1137218"/>
              <a:gd name="connsiteX9" fmla="*/ 1314864 w 1913650"/>
              <a:gd name="connsiteY9" fmla="*/ 1067333 h 1137218"/>
              <a:gd name="connsiteX10" fmla="*/ 1316452 w 1913650"/>
              <a:gd name="connsiteY10" fmla="*/ 902151 h 1137218"/>
              <a:gd name="connsiteX11" fmla="*/ 1517678 w 1913650"/>
              <a:gd name="connsiteY11" fmla="*/ 469728 h 1137218"/>
              <a:gd name="connsiteX12" fmla="*/ 1502778 w 1913650"/>
              <a:gd name="connsiteY12" fmla="*/ 462839 h 1137218"/>
              <a:gd name="connsiteX13" fmla="*/ 1430810 w 1913650"/>
              <a:gd name="connsiteY13" fmla="*/ 301776 h 1137218"/>
              <a:gd name="connsiteX14" fmla="*/ 1430810 w 1913650"/>
              <a:gd name="connsiteY14" fmla="*/ 181066 h 1137218"/>
              <a:gd name="connsiteX15" fmla="*/ 1615052 w 1913650"/>
              <a:gd name="connsiteY15" fmla="*/ 0 h 1137218"/>
              <a:gd name="connsiteX16" fmla="*/ 319652 w 1913650"/>
              <a:gd name="connsiteY16" fmla="*/ 0 h 1137218"/>
              <a:gd name="connsiteX17" fmla="*/ 437186 w 1913650"/>
              <a:gd name="connsiteY17" fmla="*/ 0 h 1137218"/>
              <a:gd name="connsiteX18" fmla="*/ 618250 w 1913650"/>
              <a:gd name="connsiteY18" fmla="*/ 181066 h 1137218"/>
              <a:gd name="connsiteX19" fmla="*/ 618250 w 1913650"/>
              <a:gd name="connsiteY19" fmla="*/ 301776 h 1137218"/>
              <a:gd name="connsiteX20" fmla="*/ 592788 w 1913650"/>
              <a:gd name="connsiteY20" fmla="*/ 415984 h 1137218"/>
              <a:gd name="connsiteX21" fmla="*/ 587648 w 1913650"/>
              <a:gd name="connsiteY21" fmla="*/ 422825 h 1137218"/>
              <a:gd name="connsiteX22" fmla="*/ 306946 w 1913650"/>
              <a:gd name="connsiteY22" fmla="*/ 1026038 h 1137218"/>
              <a:gd name="connsiteX23" fmla="*/ 248178 w 1913650"/>
              <a:gd name="connsiteY23" fmla="*/ 1110217 h 1137218"/>
              <a:gd name="connsiteX24" fmla="*/ 157646 w 1913650"/>
              <a:gd name="connsiteY24" fmla="*/ 1137218 h 1137218"/>
              <a:gd name="connsiteX25" fmla="*/ 19464 w 1913650"/>
              <a:gd name="connsiteY25" fmla="*/ 1067333 h 1137218"/>
              <a:gd name="connsiteX26" fmla="*/ 21052 w 1913650"/>
              <a:gd name="connsiteY26" fmla="*/ 902151 h 1137218"/>
              <a:gd name="connsiteX27" fmla="*/ 222278 w 1913650"/>
              <a:gd name="connsiteY27" fmla="*/ 469728 h 1137218"/>
              <a:gd name="connsiteX28" fmla="*/ 207380 w 1913650"/>
              <a:gd name="connsiteY28" fmla="*/ 462839 h 1137218"/>
              <a:gd name="connsiteX29" fmla="*/ 135410 w 1913650"/>
              <a:gd name="connsiteY29" fmla="*/ 301776 h 1137218"/>
              <a:gd name="connsiteX30" fmla="*/ 135410 w 1913650"/>
              <a:gd name="connsiteY30" fmla="*/ 181066 h 1137218"/>
              <a:gd name="connsiteX31" fmla="*/ 319652 w 1913650"/>
              <a:gd name="connsiteY31" fmla="*/ 0 h 1137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13650" h="1137218">
                <a:moveTo>
                  <a:pt x="1615052" y="0"/>
                </a:moveTo>
                <a:lnTo>
                  <a:pt x="1732586" y="0"/>
                </a:lnTo>
                <a:cubicBezTo>
                  <a:pt x="1853296" y="0"/>
                  <a:pt x="1913650" y="60355"/>
                  <a:pt x="1913650" y="181066"/>
                </a:cubicBezTo>
                <a:lnTo>
                  <a:pt x="1913650" y="301776"/>
                </a:lnTo>
                <a:cubicBezTo>
                  <a:pt x="1913650" y="348630"/>
                  <a:pt x="1905164" y="386700"/>
                  <a:pt x="1888188" y="415984"/>
                </a:cubicBezTo>
                <a:lnTo>
                  <a:pt x="1883048" y="422825"/>
                </a:lnTo>
                <a:lnTo>
                  <a:pt x="1602346" y="1026038"/>
                </a:lnTo>
                <a:cubicBezTo>
                  <a:pt x="1585404" y="1064157"/>
                  <a:pt x="1565814" y="1092217"/>
                  <a:pt x="1543578" y="1110217"/>
                </a:cubicBezTo>
                <a:cubicBezTo>
                  <a:pt x="1521342" y="1128218"/>
                  <a:pt x="1491164" y="1137218"/>
                  <a:pt x="1453046" y="1137218"/>
                </a:cubicBezTo>
                <a:cubicBezTo>
                  <a:pt x="1387396" y="1137218"/>
                  <a:pt x="1341336" y="1113924"/>
                  <a:pt x="1314864" y="1067333"/>
                </a:cubicBezTo>
                <a:cubicBezTo>
                  <a:pt x="1288392" y="1020744"/>
                  <a:pt x="1288922" y="965682"/>
                  <a:pt x="1316452" y="902151"/>
                </a:cubicBezTo>
                <a:lnTo>
                  <a:pt x="1517678" y="469728"/>
                </a:lnTo>
                <a:lnTo>
                  <a:pt x="1502778" y="462839"/>
                </a:lnTo>
                <a:cubicBezTo>
                  <a:pt x="1454800" y="433555"/>
                  <a:pt x="1430810" y="379867"/>
                  <a:pt x="1430810" y="301776"/>
                </a:cubicBezTo>
                <a:lnTo>
                  <a:pt x="1430810" y="181066"/>
                </a:lnTo>
                <a:cubicBezTo>
                  <a:pt x="1430810" y="60355"/>
                  <a:pt x="1492224" y="0"/>
                  <a:pt x="1615052" y="0"/>
                </a:cubicBezTo>
                <a:close/>
                <a:moveTo>
                  <a:pt x="319652" y="0"/>
                </a:moveTo>
                <a:lnTo>
                  <a:pt x="437186" y="0"/>
                </a:lnTo>
                <a:cubicBezTo>
                  <a:pt x="557896" y="0"/>
                  <a:pt x="618250" y="60355"/>
                  <a:pt x="618250" y="181066"/>
                </a:cubicBezTo>
                <a:lnTo>
                  <a:pt x="618250" y="301776"/>
                </a:lnTo>
                <a:cubicBezTo>
                  <a:pt x="618250" y="348630"/>
                  <a:pt x="609764" y="386700"/>
                  <a:pt x="592788" y="415984"/>
                </a:cubicBezTo>
                <a:lnTo>
                  <a:pt x="587648" y="422825"/>
                </a:lnTo>
                <a:lnTo>
                  <a:pt x="306946" y="1026038"/>
                </a:lnTo>
                <a:cubicBezTo>
                  <a:pt x="290004" y="1064157"/>
                  <a:pt x="270414" y="1092217"/>
                  <a:pt x="248178" y="1110217"/>
                </a:cubicBezTo>
                <a:cubicBezTo>
                  <a:pt x="225942" y="1128218"/>
                  <a:pt x="195764" y="1137218"/>
                  <a:pt x="157646" y="1137218"/>
                </a:cubicBezTo>
                <a:cubicBezTo>
                  <a:pt x="91996" y="1137218"/>
                  <a:pt x="45936" y="1113924"/>
                  <a:pt x="19464" y="1067333"/>
                </a:cubicBezTo>
                <a:cubicBezTo>
                  <a:pt x="-7008" y="1020744"/>
                  <a:pt x="-6478" y="965682"/>
                  <a:pt x="21052" y="902151"/>
                </a:cubicBezTo>
                <a:lnTo>
                  <a:pt x="222278" y="469728"/>
                </a:lnTo>
                <a:lnTo>
                  <a:pt x="207380" y="462839"/>
                </a:lnTo>
                <a:cubicBezTo>
                  <a:pt x="159400" y="433555"/>
                  <a:pt x="135410" y="379867"/>
                  <a:pt x="135410" y="301776"/>
                </a:cubicBezTo>
                <a:lnTo>
                  <a:pt x="135410" y="181066"/>
                </a:lnTo>
                <a:cubicBezTo>
                  <a:pt x="135410" y="60355"/>
                  <a:pt x="196824" y="0"/>
                  <a:pt x="319652" y="0"/>
                </a:cubicBezTo>
                <a:close/>
              </a:path>
            </a:pathLst>
          </a:custGeom>
          <a:solidFill>
            <a:schemeClr val="tx2"/>
          </a:solidFill>
          <a:ln>
            <a:noFill/>
          </a:ln>
          <a:effectLst/>
        </p:spPr>
        <p:txBody>
          <a:bodyPr rot="0" spcFirstLastPara="0" vertOverflow="overflow" horzOverflow="overflow" vert="horz" wrap="square" lIns="45720" tIns="22860" rIns="45720" bIns="22860" numCol="1" spcCol="0" rtlCol="0" fromWordArt="0" anchor="t" anchorCtr="0" forceAA="0" compatLnSpc="1">
            <a:prstTxWarp prst="textNoShape">
              <a:avLst/>
            </a:prstTxWarp>
            <a:noAutofit/>
          </a:bodyPr>
          <a:lstStyle/>
          <a:p>
            <a:pPr defTabSz="914217"/>
            <a:endParaRPr lang="en-US" sz="25000" dirty="0">
              <a:solidFill>
                <a:srgbClr val="0C0E19"/>
              </a:solidFill>
              <a:latin typeface="Jura" pitchFamily="2" charset="0"/>
            </a:endParaRPr>
          </a:p>
        </p:txBody>
      </p:sp>
      <p:sp>
        <p:nvSpPr>
          <p:cNvPr id="161" name="TextBox 160">
            <a:extLst>
              <a:ext uri="{FF2B5EF4-FFF2-40B4-BE49-F238E27FC236}">
                <a16:creationId xmlns:a16="http://schemas.microsoft.com/office/drawing/2014/main" id="{2B790E9E-8947-3234-AEFE-A982CAFDBE42}"/>
              </a:ext>
            </a:extLst>
          </p:cNvPr>
          <p:cNvSpPr txBox="1"/>
          <p:nvPr/>
        </p:nvSpPr>
        <p:spPr>
          <a:xfrm>
            <a:off x="2592969" y="1853702"/>
            <a:ext cx="7832740" cy="4278607"/>
          </a:xfrm>
          <a:prstGeom prst="rect">
            <a:avLst/>
          </a:prstGeom>
          <a:noFill/>
        </p:spPr>
        <p:txBody>
          <a:bodyPr wrap="square">
            <a:spAutoFit/>
          </a:bodyPr>
          <a:lstStyle/>
          <a:p>
            <a:pPr algn="just">
              <a:lnSpc>
                <a:spcPct val="120000"/>
              </a:lnSpc>
            </a:pPr>
            <a:r>
              <a:rPr lang="en-US" sz="2800" b="1" dirty="0">
                <a:solidFill>
                  <a:schemeClr val="tx2"/>
                </a:solidFill>
                <a:latin typeface="Century Gothic" panose="020B0502020202020204" pitchFamily="34" charset="0"/>
              </a:rPr>
              <a:t>It is apparent that the use of digital evidence has increased in the past and that is why courts which were hesitant to admit it have now accepted it as one of the best evidence.</a:t>
            </a:r>
          </a:p>
          <a:p>
            <a:pPr algn="just">
              <a:lnSpc>
                <a:spcPct val="120000"/>
              </a:lnSpc>
            </a:pPr>
            <a:endParaRPr lang="en-US" sz="2400" dirty="0">
              <a:latin typeface="Century Gothic" panose="020B0502020202020204" pitchFamily="34" charset="0"/>
            </a:endParaRPr>
          </a:p>
          <a:p>
            <a:pPr algn="just">
              <a:lnSpc>
                <a:spcPct val="120000"/>
              </a:lnSpc>
            </a:pPr>
            <a:r>
              <a:rPr lang="en-US" sz="2000" dirty="0" err="1">
                <a:solidFill>
                  <a:schemeClr val="tx2"/>
                </a:solidFill>
                <a:latin typeface="Century Gothic" panose="020B0502020202020204" pitchFamily="34" charset="0"/>
              </a:rPr>
              <a:t>Mutonyi</a:t>
            </a:r>
            <a:r>
              <a:rPr lang="en-US" sz="2000" dirty="0">
                <a:solidFill>
                  <a:schemeClr val="tx2"/>
                </a:solidFill>
                <a:latin typeface="Century Gothic" panose="020B0502020202020204" pitchFamily="34" charset="0"/>
              </a:rPr>
              <a:t> J. in </a:t>
            </a:r>
            <a:r>
              <a:rPr lang="en-US" sz="2000" b="1" dirty="0" err="1">
                <a:solidFill>
                  <a:schemeClr val="tx2"/>
                </a:solidFill>
                <a:latin typeface="Century Gothic" panose="020B0502020202020204" pitchFamily="34" charset="0"/>
              </a:rPr>
              <a:t>Amongin</a:t>
            </a:r>
            <a:r>
              <a:rPr lang="en-US" sz="2000" b="1" dirty="0">
                <a:solidFill>
                  <a:schemeClr val="tx2"/>
                </a:solidFill>
                <a:latin typeface="Century Gothic" panose="020B0502020202020204" pitchFamily="34" charset="0"/>
              </a:rPr>
              <a:t> Jane Francis </a:t>
            </a:r>
            <a:r>
              <a:rPr lang="en-US" sz="2000" b="1" dirty="0" err="1">
                <a:solidFill>
                  <a:schemeClr val="tx2"/>
                </a:solidFill>
                <a:latin typeface="Century Gothic" panose="020B0502020202020204" pitchFamily="34" charset="0"/>
              </a:rPr>
              <a:t>Okili</a:t>
            </a:r>
            <a:r>
              <a:rPr lang="en-US" sz="2000" b="1" dirty="0">
                <a:solidFill>
                  <a:schemeClr val="tx2"/>
                </a:solidFill>
                <a:latin typeface="Century Gothic" panose="020B0502020202020204" pitchFamily="34" charset="0"/>
              </a:rPr>
              <a:t> v. Lucy </a:t>
            </a:r>
            <a:r>
              <a:rPr lang="en-US" sz="2000" b="1" dirty="0" err="1">
                <a:solidFill>
                  <a:schemeClr val="tx2"/>
                </a:solidFill>
                <a:latin typeface="Century Gothic" panose="020B0502020202020204" pitchFamily="34" charset="0"/>
              </a:rPr>
              <a:t>Akello</a:t>
            </a:r>
            <a:r>
              <a:rPr lang="en-US" sz="2000" b="1" dirty="0">
                <a:solidFill>
                  <a:schemeClr val="tx2"/>
                </a:solidFill>
                <a:latin typeface="Century Gothic" panose="020B0502020202020204" pitchFamily="34" charset="0"/>
              </a:rPr>
              <a:t> and Another HCT-02-cv.0001 – 2014</a:t>
            </a:r>
          </a:p>
          <a:p>
            <a:pPr>
              <a:lnSpc>
                <a:spcPct val="120000"/>
              </a:lnSpc>
            </a:pPr>
            <a:endParaRPr lang="en-US" sz="1600" dirty="0">
              <a:latin typeface="Didact Gothic" pitchFamily="2" charset="0"/>
            </a:endParaRPr>
          </a:p>
        </p:txBody>
      </p:sp>
      <p:pic>
        <p:nvPicPr>
          <p:cNvPr id="164" name="Picture 163" descr="A picture containing graphic design, graphics, colorfulness, flag&#10;&#10;Description automatically generated">
            <a:extLst>
              <a:ext uri="{FF2B5EF4-FFF2-40B4-BE49-F238E27FC236}">
                <a16:creationId xmlns:a16="http://schemas.microsoft.com/office/drawing/2014/main" id="{CB7AA3C3-479D-3E24-1E17-C2FC9D334851}"/>
              </a:ext>
            </a:extLst>
          </p:cNvPr>
          <p:cNvPicPr>
            <a:picLocks noChangeAspect="1"/>
          </p:cNvPicPr>
          <p:nvPr/>
        </p:nvPicPr>
        <p:blipFill>
          <a:blip r:embed="rId2"/>
          <a:stretch>
            <a:fillRect/>
          </a:stretch>
        </p:blipFill>
        <p:spPr>
          <a:xfrm>
            <a:off x="1520274" y="4738057"/>
            <a:ext cx="1026362" cy="1132295"/>
          </a:xfrm>
          <a:prstGeom prst="rect">
            <a:avLst/>
          </a:prstGeom>
          <a:effectLst>
            <a:softEdge rad="192895"/>
          </a:effectLst>
        </p:spPr>
      </p:pic>
    </p:spTree>
    <p:extLst>
      <p:ext uri="{BB962C8B-B14F-4D97-AF65-F5344CB8AC3E}">
        <p14:creationId xmlns:p14="http://schemas.microsoft.com/office/powerpoint/2010/main" val="6079770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Conector recto 1">
            <a:extLst>
              <a:ext uri="{FF2B5EF4-FFF2-40B4-BE49-F238E27FC236}">
                <a16:creationId xmlns:a16="http://schemas.microsoft.com/office/drawing/2014/main" id="{DB1607B5-FAE9-6FEE-6BC9-FA9A280CB84B}"/>
              </a:ext>
            </a:extLst>
          </p:cNvPr>
          <p:cNvCxnSpPr>
            <a:cxnSpLocks/>
          </p:cNvCxnSpPr>
          <p:nvPr/>
        </p:nvCxnSpPr>
        <p:spPr>
          <a:xfrm>
            <a:off x="304800" y="1793226"/>
            <a:ext cx="0" cy="4682067"/>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 name="Conector recto 3">
            <a:extLst>
              <a:ext uri="{FF2B5EF4-FFF2-40B4-BE49-F238E27FC236}">
                <a16:creationId xmlns:a16="http://schemas.microsoft.com/office/drawing/2014/main" id="{A8199766-D3DE-2C54-37CD-F79DDD2F5082}"/>
              </a:ext>
            </a:extLst>
          </p:cNvPr>
          <p:cNvCxnSpPr/>
          <p:nvPr/>
        </p:nvCxnSpPr>
        <p:spPr>
          <a:xfrm>
            <a:off x="304800" y="6475293"/>
            <a:ext cx="4279106"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7" name="Marcador de posición de imagen 16">
            <a:extLst>
              <a:ext uri="{FF2B5EF4-FFF2-40B4-BE49-F238E27FC236}">
                <a16:creationId xmlns:a16="http://schemas.microsoft.com/office/drawing/2014/main" id="{DBD1E5FE-FD4E-F738-8040-BA057428D858}"/>
              </a:ext>
            </a:extLst>
          </p:cNvPr>
          <p:cNvPicPr>
            <a:picLocks noGrp="1" noChangeAspect="1"/>
          </p:cNvPicPr>
          <p:nvPr>
            <p:ph type="pic" sz="quarter" idx="10"/>
          </p:nvPr>
        </p:nvPicPr>
        <p:blipFill>
          <a:blip r:embed="rId2" cstate="screen">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a:xfrm>
            <a:off x="5086948" y="2714370"/>
            <a:ext cx="7105052" cy="4143630"/>
          </a:xfrm>
        </p:spPr>
      </p:pic>
      <p:sp>
        <p:nvSpPr>
          <p:cNvPr id="18" name="Elipse 17">
            <a:extLst>
              <a:ext uri="{FF2B5EF4-FFF2-40B4-BE49-F238E27FC236}">
                <a16:creationId xmlns:a16="http://schemas.microsoft.com/office/drawing/2014/main" id="{1E699BE3-FB0E-923C-1240-1035CE7DF237}"/>
              </a:ext>
            </a:extLst>
          </p:cNvPr>
          <p:cNvSpPr/>
          <p:nvPr/>
        </p:nvSpPr>
        <p:spPr>
          <a:xfrm>
            <a:off x="-1906236" y="-3081000"/>
            <a:ext cx="5066385" cy="5066385"/>
          </a:xfrm>
          <a:prstGeom prst="ellipse">
            <a:avLst/>
          </a:prstGeom>
          <a:gradFill flip="none" rotWithShape="1">
            <a:gsLst>
              <a:gs pos="0">
                <a:schemeClr val="accent1"/>
              </a:gs>
              <a:gs pos="69000">
                <a:schemeClr val="bg2">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sp>
        <p:nvSpPr>
          <p:cNvPr id="21" name="Rectángulo redondeado 20">
            <a:extLst>
              <a:ext uri="{FF2B5EF4-FFF2-40B4-BE49-F238E27FC236}">
                <a16:creationId xmlns:a16="http://schemas.microsoft.com/office/drawing/2014/main" id="{AFAD284A-AD7D-C9B3-4060-646D01FC440F}"/>
              </a:ext>
            </a:extLst>
          </p:cNvPr>
          <p:cNvSpPr/>
          <p:nvPr/>
        </p:nvSpPr>
        <p:spPr>
          <a:xfrm flipH="1">
            <a:off x="4789804" y="757291"/>
            <a:ext cx="117902" cy="2436186"/>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sp>
        <p:nvSpPr>
          <p:cNvPr id="22" name="Rectángulo redondeado 21">
            <a:extLst>
              <a:ext uri="{FF2B5EF4-FFF2-40B4-BE49-F238E27FC236}">
                <a16:creationId xmlns:a16="http://schemas.microsoft.com/office/drawing/2014/main" id="{C295212D-EC58-AEF2-DF58-A48894010BE1}"/>
              </a:ext>
            </a:extLst>
          </p:cNvPr>
          <p:cNvSpPr/>
          <p:nvPr/>
        </p:nvSpPr>
        <p:spPr>
          <a:xfrm>
            <a:off x="4610568" y="767292"/>
            <a:ext cx="117902" cy="243618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sp>
        <p:nvSpPr>
          <p:cNvPr id="5" name="TextBox 4">
            <a:extLst>
              <a:ext uri="{FF2B5EF4-FFF2-40B4-BE49-F238E27FC236}">
                <a16:creationId xmlns:a16="http://schemas.microsoft.com/office/drawing/2014/main" id="{ADF01796-9787-A64B-5CC9-B26DBFB58FBD}"/>
              </a:ext>
            </a:extLst>
          </p:cNvPr>
          <p:cNvSpPr txBox="1"/>
          <p:nvPr/>
        </p:nvSpPr>
        <p:spPr>
          <a:xfrm>
            <a:off x="4907708" y="652266"/>
            <a:ext cx="6263421" cy="2062103"/>
          </a:xfrm>
          <a:prstGeom prst="rect">
            <a:avLst/>
          </a:prstGeom>
          <a:noFill/>
        </p:spPr>
        <p:txBody>
          <a:bodyPr wrap="square" rtlCol="0">
            <a:spAutoFit/>
          </a:bodyPr>
          <a:lstStyle/>
          <a:p>
            <a:pPr algn="just">
              <a:tabLst>
                <a:tab pos="228600" algn="l"/>
              </a:tabLst>
            </a:pPr>
            <a:r>
              <a:rPr lang="en-ZA" sz="2400" b="1" dirty="0">
                <a:solidFill>
                  <a:schemeClr val="tx2"/>
                </a:solidFill>
                <a:latin typeface="Century Gothic" panose="020B0502020202020204" pitchFamily="34" charset="0"/>
                <a:ea typeface="Calibri" panose="020F0502020204030204" pitchFamily="34" charset="0"/>
                <a:cs typeface="Times New Roman" panose="02020603050405020304" pitchFamily="18" charset="0"/>
              </a:rPr>
              <a:t>The Computer Misuse Act, 2011 (as amended)</a:t>
            </a:r>
          </a:p>
          <a:p>
            <a:pPr algn="just">
              <a:tabLst>
                <a:tab pos="228600" algn="l"/>
              </a:tabLst>
            </a:pPr>
            <a:endParaRPr lang="en-ZA" sz="1600" dirty="0">
              <a:solidFill>
                <a:schemeClr val="tx2"/>
              </a:solidFill>
              <a:latin typeface="Calibri" panose="020F0502020204030204" pitchFamily="34" charset="0"/>
              <a:ea typeface="Calibri" panose="020F0502020204030204" pitchFamily="34" charset="0"/>
              <a:cs typeface="Times New Roman" panose="02020603050405020304" pitchFamily="18" charset="0"/>
            </a:endParaRPr>
          </a:p>
          <a:p>
            <a:pPr algn="just">
              <a:tabLst>
                <a:tab pos="228600" algn="l"/>
              </a:tabLst>
            </a:pPr>
            <a:r>
              <a:rPr lang="en-ZA" sz="1600" dirty="0">
                <a:solidFill>
                  <a:schemeClr val="tx2"/>
                </a:solidFill>
                <a:latin typeface="Century Gothic" panose="020B0502020202020204" pitchFamily="34" charset="0"/>
                <a:ea typeface="Calibri" panose="020F0502020204030204" pitchFamily="34" charset="0"/>
                <a:cs typeface="Times New Roman" panose="02020603050405020304" pitchFamily="18" charset="0"/>
              </a:rPr>
              <a:t>This is the primary legislation in Uganda that criminalizes cybercrime. It outlines various offenses related to unauthorized access to computer systems, hacking, and other cyber-related crimes.</a:t>
            </a:r>
          </a:p>
        </p:txBody>
      </p:sp>
      <p:sp>
        <p:nvSpPr>
          <p:cNvPr id="6" name="TextBox 5">
            <a:extLst>
              <a:ext uri="{FF2B5EF4-FFF2-40B4-BE49-F238E27FC236}">
                <a16:creationId xmlns:a16="http://schemas.microsoft.com/office/drawing/2014/main" id="{2156CEDB-AC69-8A64-FBBF-8BF0D3FCFA37}"/>
              </a:ext>
            </a:extLst>
          </p:cNvPr>
          <p:cNvSpPr txBox="1"/>
          <p:nvPr/>
        </p:nvSpPr>
        <p:spPr>
          <a:xfrm>
            <a:off x="421077" y="1184084"/>
            <a:ext cx="4279106" cy="5155257"/>
          </a:xfrm>
          <a:prstGeom prst="rect">
            <a:avLst/>
          </a:prstGeom>
          <a:noFill/>
        </p:spPr>
        <p:txBody>
          <a:bodyPr wrap="square" rtlCol="0">
            <a:spAutoFit/>
          </a:bodyPr>
          <a:lstStyle/>
          <a:p>
            <a:r>
              <a:rPr lang="en-ZA" sz="1200" b="1" dirty="0">
                <a:solidFill>
                  <a:schemeClr val="tx2"/>
                </a:solidFill>
                <a:latin typeface="Century Gothic" panose="020B0502020202020204" pitchFamily="34" charset="0"/>
              </a:rPr>
              <a:t>PART IV—COMPUTER MISUSE OFFENCES </a:t>
            </a:r>
          </a:p>
          <a:p>
            <a:endParaRPr lang="en-ZA" sz="1200" b="1" dirty="0">
              <a:solidFill>
                <a:schemeClr val="tx2"/>
              </a:solidFill>
              <a:latin typeface="Century Gothic" panose="020B0502020202020204" pitchFamily="34" charset="0"/>
            </a:endParaRPr>
          </a:p>
          <a:p>
            <a:r>
              <a:rPr lang="en-ZA" sz="1200" dirty="0">
                <a:solidFill>
                  <a:schemeClr val="tx2"/>
                </a:solidFill>
                <a:latin typeface="Century Gothic" panose="020B0502020202020204" pitchFamily="34" charset="0"/>
              </a:rPr>
              <a:t>S. 12 – Unauthorised Access</a:t>
            </a:r>
          </a:p>
          <a:p>
            <a:r>
              <a:rPr lang="en-ZA" sz="1200" dirty="0">
                <a:solidFill>
                  <a:schemeClr val="tx2"/>
                </a:solidFill>
                <a:latin typeface="Century Gothic" panose="020B0502020202020204" pitchFamily="34" charset="0"/>
              </a:rPr>
              <a:t>S. 13 – Access with intent to commit or facilitate the commission of further offence.</a:t>
            </a:r>
            <a:br>
              <a:rPr lang="en-ZA" sz="1200" dirty="0">
                <a:solidFill>
                  <a:schemeClr val="tx2"/>
                </a:solidFill>
                <a:latin typeface="Century Gothic" panose="020B0502020202020204" pitchFamily="34" charset="0"/>
              </a:rPr>
            </a:br>
            <a:r>
              <a:rPr lang="en-ZA" sz="1200" dirty="0">
                <a:solidFill>
                  <a:schemeClr val="tx2"/>
                </a:solidFill>
                <a:latin typeface="Century Gothic" panose="020B0502020202020204" pitchFamily="34" charset="0"/>
              </a:rPr>
              <a:t>S. 14 - Unauthorised modification of computer material.</a:t>
            </a:r>
            <a:br>
              <a:rPr lang="en-ZA" sz="1200" dirty="0">
                <a:solidFill>
                  <a:schemeClr val="tx2"/>
                </a:solidFill>
                <a:latin typeface="Century Gothic" panose="020B0502020202020204" pitchFamily="34" charset="0"/>
              </a:rPr>
            </a:br>
            <a:r>
              <a:rPr lang="en-ZA" sz="1200" dirty="0">
                <a:solidFill>
                  <a:schemeClr val="tx2"/>
                </a:solidFill>
                <a:latin typeface="Century Gothic" panose="020B0502020202020204" pitchFamily="34" charset="0"/>
              </a:rPr>
              <a:t>S. 15 - Unauthorised use or interception of computer service. </a:t>
            </a:r>
          </a:p>
          <a:p>
            <a:r>
              <a:rPr lang="en-ZA" sz="1200" dirty="0">
                <a:solidFill>
                  <a:schemeClr val="tx2"/>
                </a:solidFill>
                <a:latin typeface="Century Gothic" panose="020B0502020202020204" pitchFamily="34" charset="0"/>
              </a:rPr>
              <a:t>S. 16 - Unauthorised obstruction of use of computer.</a:t>
            </a:r>
            <a:br>
              <a:rPr lang="en-ZA" sz="1200" dirty="0">
                <a:solidFill>
                  <a:schemeClr val="tx2"/>
                </a:solidFill>
                <a:latin typeface="Century Gothic" panose="020B0502020202020204" pitchFamily="34" charset="0"/>
              </a:rPr>
            </a:br>
            <a:r>
              <a:rPr lang="en-ZA" sz="1200" dirty="0">
                <a:solidFill>
                  <a:schemeClr val="tx2"/>
                </a:solidFill>
                <a:latin typeface="Century Gothic" panose="020B0502020202020204" pitchFamily="34" charset="0"/>
              </a:rPr>
              <a:t>S. 17 - Unauthorised disclosure of access code. </a:t>
            </a:r>
          </a:p>
          <a:p>
            <a:r>
              <a:rPr lang="en-ZA" sz="1200" dirty="0">
                <a:solidFill>
                  <a:schemeClr val="tx2"/>
                </a:solidFill>
                <a:latin typeface="Century Gothic" panose="020B0502020202020204" pitchFamily="34" charset="0"/>
              </a:rPr>
              <a:t>S. 18 - Unauthorised disclosure of information.</a:t>
            </a:r>
            <a:br>
              <a:rPr lang="en-ZA" sz="1200" dirty="0">
                <a:solidFill>
                  <a:schemeClr val="tx2"/>
                </a:solidFill>
                <a:latin typeface="Century Gothic" panose="020B0502020202020204" pitchFamily="34" charset="0"/>
              </a:rPr>
            </a:br>
            <a:r>
              <a:rPr lang="en-ZA" sz="1200" dirty="0">
                <a:solidFill>
                  <a:schemeClr val="tx2"/>
                </a:solidFill>
                <a:latin typeface="Century Gothic" panose="020B0502020202020204" pitchFamily="34" charset="0"/>
              </a:rPr>
              <a:t>S. 19 - Electronic fraud</a:t>
            </a:r>
            <a:br>
              <a:rPr lang="en-ZA" sz="1200" dirty="0">
                <a:solidFill>
                  <a:schemeClr val="tx2"/>
                </a:solidFill>
                <a:latin typeface="Century Gothic" panose="020B0502020202020204" pitchFamily="34" charset="0"/>
              </a:rPr>
            </a:br>
            <a:r>
              <a:rPr lang="en-ZA" sz="1200" dirty="0">
                <a:solidFill>
                  <a:schemeClr val="tx2"/>
                </a:solidFill>
                <a:latin typeface="Century Gothic" panose="020B0502020202020204" pitchFamily="34" charset="0"/>
              </a:rPr>
              <a:t>S. 20 - Enhanced punishment for offences involving protected computers. Abetments and attempts.</a:t>
            </a:r>
            <a:br>
              <a:rPr lang="en-ZA" sz="1200" dirty="0">
                <a:solidFill>
                  <a:schemeClr val="tx2"/>
                </a:solidFill>
                <a:latin typeface="Century Gothic" panose="020B0502020202020204" pitchFamily="34" charset="0"/>
              </a:rPr>
            </a:br>
            <a:r>
              <a:rPr lang="en-ZA" sz="1200" dirty="0">
                <a:solidFill>
                  <a:schemeClr val="tx2"/>
                </a:solidFill>
                <a:latin typeface="Century Gothic" panose="020B0502020202020204" pitchFamily="34" charset="0"/>
              </a:rPr>
              <a:t>S. 21 – Abetment and Attempts.</a:t>
            </a:r>
            <a:br>
              <a:rPr lang="en-ZA" sz="1200" dirty="0">
                <a:solidFill>
                  <a:schemeClr val="tx2"/>
                </a:solidFill>
                <a:latin typeface="Century Gothic" panose="020B0502020202020204" pitchFamily="34" charset="0"/>
              </a:rPr>
            </a:br>
            <a:r>
              <a:rPr lang="en-ZA" sz="1200" dirty="0">
                <a:solidFill>
                  <a:schemeClr val="tx2"/>
                </a:solidFill>
                <a:latin typeface="Century Gothic" panose="020B0502020202020204" pitchFamily="34" charset="0"/>
              </a:rPr>
              <a:t>S. 22 – Attempt Defined.</a:t>
            </a:r>
            <a:br>
              <a:rPr lang="en-ZA" sz="1200" dirty="0">
                <a:solidFill>
                  <a:schemeClr val="tx2"/>
                </a:solidFill>
                <a:latin typeface="Century Gothic" panose="020B0502020202020204" pitchFamily="34" charset="0"/>
              </a:rPr>
            </a:br>
            <a:r>
              <a:rPr lang="en-ZA" sz="1200" dirty="0">
                <a:solidFill>
                  <a:schemeClr val="tx2"/>
                </a:solidFill>
                <a:latin typeface="Century Gothic" panose="020B0502020202020204" pitchFamily="34" charset="0"/>
              </a:rPr>
              <a:t>S. 23 – Child Pornography.</a:t>
            </a:r>
          </a:p>
          <a:p>
            <a:r>
              <a:rPr lang="en-ZA" sz="1200" dirty="0">
                <a:solidFill>
                  <a:schemeClr val="tx2"/>
                </a:solidFill>
                <a:latin typeface="Century Gothic" panose="020B0502020202020204" pitchFamily="34" charset="0"/>
              </a:rPr>
              <a:t>S. 23A -Unauthorised sharing of information about children </a:t>
            </a:r>
            <a:br>
              <a:rPr lang="en-ZA" sz="1200" dirty="0">
                <a:solidFill>
                  <a:schemeClr val="tx2"/>
                </a:solidFill>
                <a:latin typeface="Century Gothic" panose="020B0502020202020204" pitchFamily="34" charset="0"/>
              </a:rPr>
            </a:br>
            <a:r>
              <a:rPr lang="en-ZA" sz="1200" dirty="0">
                <a:solidFill>
                  <a:schemeClr val="tx2"/>
                </a:solidFill>
                <a:latin typeface="Century Gothic" panose="020B0502020202020204" pitchFamily="34" charset="0"/>
              </a:rPr>
              <a:t>S. 24 – Cyber Harassment.</a:t>
            </a:r>
            <a:br>
              <a:rPr lang="en-ZA" sz="1200" dirty="0">
                <a:solidFill>
                  <a:schemeClr val="tx2"/>
                </a:solidFill>
                <a:latin typeface="Century Gothic" panose="020B0502020202020204" pitchFamily="34" charset="0"/>
              </a:rPr>
            </a:br>
            <a:r>
              <a:rPr lang="en-ZA" sz="1200" dirty="0">
                <a:solidFill>
                  <a:schemeClr val="tx2"/>
                </a:solidFill>
                <a:latin typeface="Century Gothic" panose="020B0502020202020204" pitchFamily="34" charset="0"/>
              </a:rPr>
              <a:t>S. 25 – Offensive Communication. </a:t>
            </a:r>
          </a:p>
          <a:p>
            <a:r>
              <a:rPr lang="en-ZA" sz="1200" dirty="0">
                <a:solidFill>
                  <a:schemeClr val="tx2"/>
                </a:solidFill>
                <a:latin typeface="Century Gothic" panose="020B0502020202020204" pitchFamily="34" charset="0"/>
              </a:rPr>
              <a:t>S. 26 – Cyber stalking. </a:t>
            </a:r>
          </a:p>
          <a:p>
            <a:r>
              <a:rPr lang="en-ZA" sz="1200" dirty="0">
                <a:solidFill>
                  <a:schemeClr val="tx2"/>
                </a:solidFill>
                <a:latin typeface="Century Gothic" panose="020B0502020202020204" pitchFamily="34" charset="0"/>
              </a:rPr>
              <a:t>S. 26A  - Hate Speech</a:t>
            </a:r>
          </a:p>
          <a:p>
            <a:endParaRPr lang="en-ZA" sz="1200" dirty="0">
              <a:solidFill>
                <a:schemeClr val="tx2"/>
              </a:solidFill>
              <a:latin typeface="Century Gothic" panose="020B0502020202020204" pitchFamily="34" charset="0"/>
            </a:endParaRPr>
          </a:p>
          <a:p>
            <a:endParaRPr lang="en-ZA" sz="1200" dirty="0">
              <a:latin typeface="Century Gothic" panose="020B0502020202020204" pitchFamily="34" charset="0"/>
            </a:endParaRPr>
          </a:p>
          <a:p>
            <a:r>
              <a:rPr lang="en-US" sz="700" b="1" u="sng" dirty="0">
                <a:solidFill>
                  <a:schemeClr val="tx2"/>
                </a:solidFill>
                <a:latin typeface="Century Gothic" panose="020B0502020202020204" pitchFamily="34" charset="0"/>
              </a:rPr>
              <a:t>Note.</a:t>
            </a:r>
          </a:p>
          <a:p>
            <a:r>
              <a:rPr lang="en-US" sz="1100" b="1" dirty="0">
                <a:solidFill>
                  <a:srgbClr val="C00000"/>
                </a:solidFill>
                <a:latin typeface="Century Gothic" panose="020B0502020202020204" pitchFamily="34" charset="0"/>
              </a:rPr>
              <a:t>The above-mentioned offences all fall under the six types of cybercrime as earlier discussed.</a:t>
            </a:r>
          </a:p>
        </p:txBody>
      </p:sp>
      <p:pic>
        <p:nvPicPr>
          <p:cNvPr id="7" name="Picture 6" descr="A black background with blue text&#10;&#10;Description automatically generated">
            <a:extLst>
              <a:ext uri="{FF2B5EF4-FFF2-40B4-BE49-F238E27FC236}">
                <a16:creationId xmlns:a16="http://schemas.microsoft.com/office/drawing/2014/main" id="{C16D8839-A4BE-0058-C6B6-85EA25D27FFC}"/>
              </a:ext>
            </a:extLst>
          </p:cNvPr>
          <p:cNvPicPr>
            <a:picLocks noChangeAspect="1"/>
          </p:cNvPicPr>
          <p:nvPr/>
        </p:nvPicPr>
        <p:blipFill>
          <a:blip r:embed="rId3"/>
          <a:stretch>
            <a:fillRect/>
          </a:stretch>
        </p:blipFill>
        <p:spPr>
          <a:xfrm>
            <a:off x="9601200" y="83393"/>
            <a:ext cx="2590800" cy="495300"/>
          </a:xfrm>
          <a:prstGeom prst="rect">
            <a:avLst/>
          </a:prstGeom>
        </p:spPr>
      </p:pic>
    </p:spTree>
    <p:extLst>
      <p:ext uri="{BB962C8B-B14F-4D97-AF65-F5344CB8AC3E}">
        <p14:creationId xmlns:p14="http://schemas.microsoft.com/office/powerpoint/2010/main" val="27292678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Conector recto 1">
            <a:extLst>
              <a:ext uri="{FF2B5EF4-FFF2-40B4-BE49-F238E27FC236}">
                <a16:creationId xmlns:a16="http://schemas.microsoft.com/office/drawing/2014/main" id="{DB1607B5-FAE9-6FEE-6BC9-FA9A280CB84B}"/>
              </a:ext>
            </a:extLst>
          </p:cNvPr>
          <p:cNvCxnSpPr>
            <a:cxnSpLocks/>
          </p:cNvCxnSpPr>
          <p:nvPr/>
        </p:nvCxnSpPr>
        <p:spPr>
          <a:xfrm>
            <a:off x="304800" y="1793226"/>
            <a:ext cx="0" cy="4682067"/>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 name="Conector recto 3">
            <a:extLst>
              <a:ext uri="{FF2B5EF4-FFF2-40B4-BE49-F238E27FC236}">
                <a16:creationId xmlns:a16="http://schemas.microsoft.com/office/drawing/2014/main" id="{A8199766-D3DE-2C54-37CD-F79DDD2F5082}"/>
              </a:ext>
            </a:extLst>
          </p:cNvPr>
          <p:cNvCxnSpPr/>
          <p:nvPr/>
        </p:nvCxnSpPr>
        <p:spPr>
          <a:xfrm>
            <a:off x="304800" y="6475293"/>
            <a:ext cx="4279106"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7" name="Marcador de posición de imagen 16">
            <a:extLst>
              <a:ext uri="{FF2B5EF4-FFF2-40B4-BE49-F238E27FC236}">
                <a16:creationId xmlns:a16="http://schemas.microsoft.com/office/drawing/2014/main" id="{DBD1E5FE-FD4E-F738-8040-BA057428D858}"/>
              </a:ext>
            </a:extLst>
          </p:cNvPr>
          <p:cNvPicPr>
            <a:picLocks noGrp="1" noChangeAspect="1"/>
          </p:cNvPicPr>
          <p:nvPr>
            <p:ph type="pic" sz="quarter" idx="10"/>
          </p:nvPr>
        </p:nvPicPr>
        <p:blipFill>
          <a:blip r:embed="rId2" cstate="screen">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a:xfrm>
            <a:off x="0" y="-9371"/>
            <a:ext cx="7105052" cy="4143630"/>
          </a:xfrm>
        </p:spPr>
      </p:pic>
      <p:sp>
        <p:nvSpPr>
          <p:cNvPr id="18" name="Elipse 17">
            <a:extLst>
              <a:ext uri="{FF2B5EF4-FFF2-40B4-BE49-F238E27FC236}">
                <a16:creationId xmlns:a16="http://schemas.microsoft.com/office/drawing/2014/main" id="{1E699BE3-FB0E-923C-1240-1035CE7DF237}"/>
              </a:ext>
            </a:extLst>
          </p:cNvPr>
          <p:cNvSpPr/>
          <p:nvPr/>
        </p:nvSpPr>
        <p:spPr>
          <a:xfrm>
            <a:off x="-1906236" y="-3081000"/>
            <a:ext cx="5066385" cy="5066385"/>
          </a:xfrm>
          <a:prstGeom prst="ellipse">
            <a:avLst/>
          </a:prstGeom>
          <a:gradFill flip="none" rotWithShape="1">
            <a:gsLst>
              <a:gs pos="0">
                <a:schemeClr val="accent1"/>
              </a:gs>
              <a:gs pos="69000">
                <a:schemeClr val="bg2">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17" rtl="0" eaLnBrk="1" fontAlgn="auto" latinLnBrk="0" hangingPunct="1">
              <a:lnSpc>
                <a:spcPct val="100000"/>
              </a:lnSpc>
              <a:spcBef>
                <a:spcPts val="0"/>
              </a:spcBef>
              <a:spcAft>
                <a:spcPts val="0"/>
              </a:spcAft>
              <a:buClrTx/>
              <a:buSzTx/>
              <a:buFontTx/>
              <a:buNone/>
              <a:tabLst/>
              <a:defRPr/>
            </a:pPr>
            <a:endParaRPr kumimoji="0" lang="es-SV" sz="1800" b="0" i="0" u="none" strike="noStrike" kern="1200" cap="none" spc="0" normalizeH="0" baseline="0" noProof="0" dirty="0">
              <a:ln>
                <a:noFill/>
              </a:ln>
              <a:solidFill>
                <a:srgbClr val="FFFFFF"/>
              </a:solidFill>
              <a:effectLst/>
              <a:uLnTx/>
              <a:uFillTx/>
              <a:latin typeface="Lexend Deca ExtraLight" pitchFamily="2" charset="0"/>
              <a:ea typeface="+mn-ea"/>
              <a:cs typeface="+mn-cs"/>
            </a:endParaRPr>
          </a:p>
        </p:txBody>
      </p:sp>
      <p:sp>
        <p:nvSpPr>
          <p:cNvPr id="21" name="Rectángulo redondeado 20">
            <a:extLst>
              <a:ext uri="{FF2B5EF4-FFF2-40B4-BE49-F238E27FC236}">
                <a16:creationId xmlns:a16="http://schemas.microsoft.com/office/drawing/2014/main" id="{AFAD284A-AD7D-C9B3-4060-646D01FC440F}"/>
              </a:ext>
            </a:extLst>
          </p:cNvPr>
          <p:cNvSpPr/>
          <p:nvPr/>
        </p:nvSpPr>
        <p:spPr>
          <a:xfrm flipH="1">
            <a:off x="6756573" y="3317274"/>
            <a:ext cx="137593" cy="222626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17" rtl="0" eaLnBrk="1" fontAlgn="auto" latinLnBrk="0" hangingPunct="1">
              <a:lnSpc>
                <a:spcPct val="100000"/>
              </a:lnSpc>
              <a:spcBef>
                <a:spcPts val="0"/>
              </a:spcBef>
              <a:spcAft>
                <a:spcPts val="0"/>
              </a:spcAft>
              <a:buClrTx/>
              <a:buSzTx/>
              <a:buFontTx/>
              <a:buNone/>
              <a:tabLst/>
              <a:defRPr/>
            </a:pPr>
            <a:endParaRPr kumimoji="0" lang="es-SV" sz="1800" b="0" i="0" u="none" strike="noStrike" kern="1200" cap="none" spc="0" normalizeH="0" baseline="0" noProof="0" dirty="0">
              <a:ln>
                <a:noFill/>
              </a:ln>
              <a:solidFill>
                <a:srgbClr val="FFFFFF"/>
              </a:solidFill>
              <a:effectLst/>
              <a:uLnTx/>
              <a:uFillTx/>
              <a:latin typeface="Lexend Deca ExtraLight" pitchFamily="2" charset="0"/>
              <a:ea typeface="+mn-ea"/>
              <a:cs typeface="+mn-cs"/>
            </a:endParaRPr>
          </a:p>
        </p:txBody>
      </p:sp>
      <p:sp>
        <p:nvSpPr>
          <p:cNvPr id="22" name="Rectángulo redondeado 21">
            <a:extLst>
              <a:ext uri="{FF2B5EF4-FFF2-40B4-BE49-F238E27FC236}">
                <a16:creationId xmlns:a16="http://schemas.microsoft.com/office/drawing/2014/main" id="{C295212D-EC58-AEF2-DF58-A48894010BE1}"/>
              </a:ext>
            </a:extLst>
          </p:cNvPr>
          <p:cNvSpPr/>
          <p:nvPr/>
        </p:nvSpPr>
        <p:spPr>
          <a:xfrm>
            <a:off x="6584948" y="3317275"/>
            <a:ext cx="117901" cy="2226273"/>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17" rtl="0" eaLnBrk="1" fontAlgn="auto" latinLnBrk="0" hangingPunct="1">
              <a:lnSpc>
                <a:spcPct val="100000"/>
              </a:lnSpc>
              <a:spcBef>
                <a:spcPts val="0"/>
              </a:spcBef>
              <a:spcAft>
                <a:spcPts val="0"/>
              </a:spcAft>
              <a:buClrTx/>
              <a:buSzTx/>
              <a:buFontTx/>
              <a:buNone/>
              <a:tabLst/>
              <a:defRPr/>
            </a:pPr>
            <a:endParaRPr kumimoji="0" lang="es-SV" sz="1800" b="0" i="0" u="none" strike="noStrike" kern="1200" cap="none" spc="0" normalizeH="0" baseline="0" noProof="0" dirty="0">
              <a:ln>
                <a:noFill/>
              </a:ln>
              <a:solidFill>
                <a:srgbClr val="FFFFFF"/>
              </a:solidFill>
              <a:effectLst/>
              <a:uLnTx/>
              <a:uFillTx/>
              <a:latin typeface="Lexend Deca ExtraLight" pitchFamily="2" charset="0"/>
              <a:ea typeface="+mn-ea"/>
              <a:cs typeface="+mn-cs"/>
            </a:endParaRPr>
          </a:p>
        </p:txBody>
      </p:sp>
      <p:sp>
        <p:nvSpPr>
          <p:cNvPr id="7" name="TextBox 6">
            <a:extLst>
              <a:ext uri="{FF2B5EF4-FFF2-40B4-BE49-F238E27FC236}">
                <a16:creationId xmlns:a16="http://schemas.microsoft.com/office/drawing/2014/main" id="{89408620-FD70-7715-2CCA-12D9727EC2CB}"/>
              </a:ext>
            </a:extLst>
          </p:cNvPr>
          <p:cNvSpPr txBox="1"/>
          <p:nvPr/>
        </p:nvSpPr>
        <p:spPr>
          <a:xfrm>
            <a:off x="304800" y="4524630"/>
            <a:ext cx="6088797" cy="1323439"/>
          </a:xfrm>
          <a:prstGeom prst="rect">
            <a:avLst/>
          </a:prstGeom>
          <a:noFill/>
        </p:spPr>
        <p:txBody>
          <a:bodyPr wrap="square" rtlCol="0">
            <a:spAutoFit/>
          </a:bodyPr>
          <a:lstStyle/>
          <a:p>
            <a:pPr algn="just">
              <a:tabLst>
                <a:tab pos="228600" algn="l"/>
              </a:tabLst>
            </a:pPr>
            <a:r>
              <a:rPr lang="en-ZA" sz="1600" b="1" dirty="0">
                <a:solidFill>
                  <a:srgbClr val="200422"/>
                </a:solidFill>
                <a:latin typeface="Century Gothic" panose="020B0502020202020204" pitchFamily="34" charset="0"/>
                <a:ea typeface="Calibri" panose="020F0502020204030204" pitchFamily="34" charset="0"/>
                <a:cs typeface="Times New Roman" panose="02020603050405020304" pitchFamily="18" charset="0"/>
              </a:rPr>
              <a:t>The  Electronic Signatures Act, 2011 </a:t>
            </a:r>
          </a:p>
          <a:p>
            <a:pPr algn="just">
              <a:tabLst>
                <a:tab pos="228600" algn="l"/>
              </a:tabLst>
            </a:pPr>
            <a:endParaRPr lang="en-ZA" sz="1600" dirty="0">
              <a:solidFill>
                <a:schemeClr val="tx2"/>
              </a:solidFill>
              <a:latin typeface="Calibri" panose="020F0502020204030204" pitchFamily="34" charset="0"/>
              <a:ea typeface="Calibri" panose="020F0502020204030204" pitchFamily="34" charset="0"/>
              <a:cs typeface="Times New Roman" panose="02020603050405020304" pitchFamily="18" charset="0"/>
            </a:endParaRPr>
          </a:p>
          <a:p>
            <a:pPr algn="just">
              <a:tabLst>
                <a:tab pos="228600" algn="l"/>
              </a:tabLst>
            </a:pPr>
            <a:r>
              <a:rPr lang="en-ZA" sz="1600" dirty="0">
                <a:solidFill>
                  <a:schemeClr val="tx2"/>
                </a:solidFill>
                <a:latin typeface="Century Gothic" panose="020B0502020202020204" pitchFamily="34" charset="0"/>
                <a:ea typeface="Calibri" panose="020F0502020204030204" pitchFamily="34" charset="0"/>
                <a:cs typeface="Times New Roman" panose="02020603050405020304" pitchFamily="18" charset="0"/>
              </a:rPr>
              <a:t>This law regulates the use of electronic signatures in Uganda, providing legal recognition for electronic signatures and establishing standards for their use.</a:t>
            </a:r>
          </a:p>
        </p:txBody>
      </p:sp>
      <p:sp>
        <p:nvSpPr>
          <p:cNvPr id="9" name="TextBox 8">
            <a:extLst>
              <a:ext uri="{FF2B5EF4-FFF2-40B4-BE49-F238E27FC236}">
                <a16:creationId xmlns:a16="http://schemas.microsoft.com/office/drawing/2014/main" id="{AA7C5981-1128-9917-42CC-3E33BE256A7C}"/>
              </a:ext>
            </a:extLst>
          </p:cNvPr>
          <p:cNvSpPr txBox="1"/>
          <p:nvPr/>
        </p:nvSpPr>
        <p:spPr>
          <a:xfrm>
            <a:off x="7114235" y="1619392"/>
            <a:ext cx="4306581" cy="2446824"/>
          </a:xfrm>
          <a:prstGeom prst="rect">
            <a:avLst/>
          </a:prstGeom>
          <a:noFill/>
        </p:spPr>
        <p:txBody>
          <a:bodyPr wrap="square" rtlCol="0">
            <a:spAutoFit/>
          </a:bodyPr>
          <a:lstStyle/>
          <a:p>
            <a:endParaRPr lang="en-ZA" sz="1600" b="1" dirty="0">
              <a:solidFill>
                <a:schemeClr val="tx2"/>
              </a:solidFill>
              <a:latin typeface="Century Gothic" panose="020B0502020202020204" pitchFamily="34" charset="0"/>
            </a:endParaRPr>
          </a:p>
          <a:p>
            <a:r>
              <a:rPr lang="en-ZA" sz="1600" dirty="0">
                <a:solidFill>
                  <a:schemeClr val="tx2"/>
                </a:solidFill>
                <a:latin typeface="Century Gothic" panose="020B0502020202020204" pitchFamily="34" charset="0"/>
              </a:rPr>
              <a:t>S. 82 – False Information.</a:t>
            </a:r>
          </a:p>
          <a:p>
            <a:r>
              <a:rPr lang="en-ZA" sz="1600" dirty="0">
                <a:solidFill>
                  <a:schemeClr val="tx2"/>
                </a:solidFill>
                <a:latin typeface="Century Gothic" panose="020B0502020202020204" pitchFamily="34" charset="0"/>
              </a:rPr>
              <a:t>S. 83 – Offences by body corporate. </a:t>
            </a:r>
          </a:p>
          <a:p>
            <a:r>
              <a:rPr lang="en-ZA" sz="1600" dirty="0">
                <a:solidFill>
                  <a:schemeClr val="tx2"/>
                </a:solidFill>
                <a:latin typeface="Century Gothic" panose="020B0502020202020204" pitchFamily="34" charset="0"/>
              </a:rPr>
              <a:t>S. 90 – Obstruction of Authorised Officer. </a:t>
            </a:r>
          </a:p>
          <a:p>
            <a:r>
              <a:rPr lang="en-ZA" sz="1600" dirty="0">
                <a:solidFill>
                  <a:schemeClr val="tx2"/>
                </a:solidFill>
                <a:latin typeface="Century Gothic" panose="020B0502020202020204" pitchFamily="34" charset="0"/>
              </a:rPr>
              <a:t>S. 93 – Instruction and conduct of prosecution.</a:t>
            </a:r>
          </a:p>
          <a:p>
            <a:r>
              <a:rPr lang="en-ZA" sz="1600" dirty="0">
                <a:solidFill>
                  <a:schemeClr val="tx2"/>
                </a:solidFill>
                <a:latin typeface="Century Gothic" panose="020B0502020202020204" pitchFamily="34" charset="0"/>
              </a:rPr>
              <a:t>S. 94 – Jurisdiction to try offences.</a:t>
            </a:r>
            <a:br>
              <a:rPr lang="en-ZA" sz="1600" dirty="0">
                <a:solidFill>
                  <a:schemeClr val="tx2"/>
                </a:solidFill>
                <a:latin typeface="Century Gothic" panose="020B0502020202020204" pitchFamily="34" charset="0"/>
              </a:rPr>
            </a:br>
            <a:endParaRPr lang="en-ZA" sz="1600" dirty="0">
              <a:solidFill>
                <a:schemeClr val="tx2"/>
              </a:solidFill>
              <a:latin typeface="Century Gothic" panose="020B0502020202020204" pitchFamily="34" charset="0"/>
            </a:endParaRPr>
          </a:p>
          <a:p>
            <a:r>
              <a:rPr lang="en-ZA" sz="1600" dirty="0">
                <a:solidFill>
                  <a:schemeClr val="tx2"/>
                </a:solidFill>
                <a:latin typeface="Century Gothic" panose="020B0502020202020204" pitchFamily="34" charset="0"/>
              </a:rPr>
              <a:t>Etc.</a:t>
            </a:r>
          </a:p>
          <a:p>
            <a:endParaRPr lang="en-US" sz="900" dirty="0"/>
          </a:p>
        </p:txBody>
      </p:sp>
      <p:pic>
        <p:nvPicPr>
          <p:cNvPr id="5" name="Picture 4" descr="A black background with blue text&#10;&#10;Description automatically generated">
            <a:extLst>
              <a:ext uri="{FF2B5EF4-FFF2-40B4-BE49-F238E27FC236}">
                <a16:creationId xmlns:a16="http://schemas.microsoft.com/office/drawing/2014/main" id="{75AB42C1-B6BC-7D99-BC32-14CD1FB495F3}"/>
              </a:ext>
            </a:extLst>
          </p:cNvPr>
          <p:cNvPicPr>
            <a:picLocks noChangeAspect="1"/>
          </p:cNvPicPr>
          <p:nvPr/>
        </p:nvPicPr>
        <p:blipFill>
          <a:blip r:embed="rId3"/>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30724184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8" name="Conector recto 47">
            <a:extLst>
              <a:ext uri="{FF2B5EF4-FFF2-40B4-BE49-F238E27FC236}">
                <a16:creationId xmlns:a16="http://schemas.microsoft.com/office/drawing/2014/main" id="{3BA93C93-A6A9-3C96-69F2-26766B857991}"/>
              </a:ext>
            </a:extLst>
          </p:cNvPr>
          <p:cNvCxnSpPr>
            <a:cxnSpLocks/>
          </p:cNvCxnSpPr>
          <p:nvPr/>
        </p:nvCxnSpPr>
        <p:spPr>
          <a:xfrm flipV="1">
            <a:off x="12077701" y="1247840"/>
            <a:ext cx="0" cy="5400925"/>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5" name="Marcador de posición de imagen 14">
            <a:extLst>
              <a:ext uri="{FF2B5EF4-FFF2-40B4-BE49-F238E27FC236}">
                <a16:creationId xmlns:a16="http://schemas.microsoft.com/office/drawing/2014/main" id="{AF55B438-1A34-E0D6-FA8D-887DFAD743ED}"/>
              </a:ext>
            </a:extLst>
          </p:cNvPr>
          <p:cNvPicPr>
            <a:picLocks noGrp="1" noChangeAspect="1"/>
          </p:cNvPicPr>
          <p:nvPr>
            <p:ph type="pic" sz="quarter" idx="10"/>
          </p:nvPr>
        </p:nvPicPr>
        <p:blipFill>
          <a:blip r:embed="rId2" cstate="screen">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a:xfrm>
            <a:off x="0" y="0"/>
            <a:ext cx="4777238" cy="6858000"/>
          </a:xfrm>
        </p:spPr>
      </p:pic>
      <p:sp>
        <p:nvSpPr>
          <p:cNvPr id="52" name="Elipse 51">
            <a:extLst>
              <a:ext uri="{FF2B5EF4-FFF2-40B4-BE49-F238E27FC236}">
                <a16:creationId xmlns:a16="http://schemas.microsoft.com/office/drawing/2014/main" id="{32731C06-FF3E-7EE2-6B33-5BAE1D634984}"/>
              </a:ext>
            </a:extLst>
          </p:cNvPr>
          <p:cNvSpPr/>
          <p:nvPr/>
        </p:nvSpPr>
        <p:spPr>
          <a:xfrm>
            <a:off x="-3622223" y="2164927"/>
            <a:ext cx="7730217" cy="7730217"/>
          </a:xfrm>
          <a:prstGeom prst="ellipse">
            <a:avLst/>
          </a:prstGeom>
          <a:gradFill flip="none" rotWithShape="1">
            <a:gsLst>
              <a:gs pos="0">
                <a:schemeClr val="accent1"/>
              </a:gs>
              <a:gs pos="73000">
                <a:schemeClr val="bg2">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17" rtl="0" eaLnBrk="1" fontAlgn="auto" latinLnBrk="0" hangingPunct="1">
              <a:lnSpc>
                <a:spcPct val="100000"/>
              </a:lnSpc>
              <a:spcBef>
                <a:spcPts val="0"/>
              </a:spcBef>
              <a:spcAft>
                <a:spcPts val="0"/>
              </a:spcAft>
              <a:buClrTx/>
              <a:buSzTx/>
              <a:buFontTx/>
              <a:buNone/>
              <a:tabLst/>
              <a:defRPr/>
            </a:pPr>
            <a:endParaRPr kumimoji="0" lang="es-SV" sz="1800" b="0" i="0" u="none" strike="noStrike" kern="1200" cap="none" spc="0" normalizeH="0" baseline="0" noProof="0" dirty="0">
              <a:ln>
                <a:noFill/>
              </a:ln>
              <a:solidFill>
                <a:srgbClr val="FFFFFF"/>
              </a:solidFill>
              <a:effectLst/>
              <a:uLnTx/>
              <a:uFillTx/>
              <a:latin typeface="Lexend Deca ExtraLight" pitchFamily="2" charset="0"/>
              <a:ea typeface="+mn-ea"/>
              <a:cs typeface="+mn-cs"/>
            </a:endParaRPr>
          </a:p>
        </p:txBody>
      </p:sp>
      <p:sp>
        <p:nvSpPr>
          <p:cNvPr id="2" name="TextBox 1">
            <a:extLst>
              <a:ext uri="{FF2B5EF4-FFF2-40B4-BE49-F238E27FC236}">
                <a16:creationId xmlns:a16="http://schemas.microsoft.com/office/drawing/2014/main" id="{4F72B63C-74E3-E0D1-BDA6-F7B43BD3F8B7}"/>
              </a:ext>
            </a:extLst>
          </p:cNvPr>
          <p:cNvSpPr txBox="1"/>
          <p:nvPr/>
        </p:nvSpPr>
        <p:spPr>
          <a:xfrm>
            <a:off x="4900117" y="953402"/>
            <a:ext cx="6324600" cy="1323439"/>
          </a:xfrm>
          <a:prstGeom prst="rect">
            <a:avLst/>
          </a:prstGeom>
          <a:solidFill>
            <a:schemeClr val="bg2"/>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00422"/>
                </a:solidFill>
                <a:effectLst/>
                <a:uLnTx/>
                <a:uFillTx/>
                <a:latin typeface="Century Gothic" panose="020B0502020202020204" pitchFamily="34" charset="0"/>
                <a:ea typeface="+mn-ea"/>
                <a:cs typeface="+mn-cs"/>
              </a:rPr>
              <a:t>The Electronic Transactions Act, 2011 </a:t>
            </a:r>
          </a:p>
          <a:p>
            <a:pPr marL="0" marR="0" lvl="0" indent="0" algn="just" defTabSz="914400" rtl="0" eaLnBrk="1" fontAlgn="auto" latinLnBrk="0" hangingPunct="1">
              <a:lnSpc>
                <a:spcPct val="100000"/>
              </a:lnSpc>
              <a:spcBef>
                <a:spcPts val="0"/>
              </a:spcBef>
              <a:spcAft>
                <a:spcPts val="0"/>
              </a:spcAft>
              <a:buClrTx/>
              <a:buSzTx/>
              <a:buFontTx/>
              <a:buNone/>
              <a:tabLst>
                <a:tab pos="228600" algn="l"/>
              </a:tabLst>
              <a:defRPr/>
            </a:pPr>
            <a:endParaRPr kumimoji="0" lang="en-ZA" sz="1600" b="0" i="0" u="none" strike="noStrike" kern="1200" cap="none" spc="0" normalizeH="0" baseline="0" noProof="0" dirty="0">
              <a:ln>
                <a:noFill/>
              </a:ln>
              <a:solidFill>
                <a:srgbClr val="68686E"/>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ZA" sz="1600" b="0" i="0" u="none" strike="noStrike" kern="1200" cap="none" spc="0" normalizeH="0" baseline="0" noProof="0" dirty="0">
                <a:ln>
                  <a:noFill/>
                </a:ln>
                <a:solidFill>
                  <a:srgbClr val="131316"/>
                </a:solidFill>
                <a:effectLst/>
                <a:uLnTx/>
                <a:uFillTx/>
                <a:latin typeface="Century Gothic" panose="020B0502020202020204" pitchFamily="34" charset="0"/>
                <a:ea typeface="Calibri" panose="020F0502020204030204" pitchFamily="34" charset="0"/>
                <a:cs typeface="Times New Roman" panose="02020603050405020304" pitchFamily="18" charset="0"/>
              </a:rPr>
              <a:t>This law governs the use of electronic transactions in Uganda, recognizing electronic records and signatures as legally binding and enforceable.</a:t>
            </a:r>
            <a:r>
              <a:rPr kumimoji="0" lang="en-ZA" sz="1600" b="0" i="0" u="none" strike="noStrike" kern="1200" cap="none" spc="0" normalizeH="0" baseline="0" noProof="0" dirty="0">
                <a:ln>
                  <a:noFill/>
                </a:ln>
                <a:solidFill>
                  <a:srgbClr val="131316"/>
                </a:solidFill>
                <a:effectLst/>
                <a:uLnTx/>
                <a:uFillTx/>
                <a:latin typeface="Century Gothic" panose="020B0502020202020204" pitchFamily="34" charset="0"/>
                <a:ea typeface="+mn-ea"/>
                <a:cs typeface="+mn-cs"/>
              </a:rPr>
              <a:t> </a:t>
            </a:r>
            <a:endParaRPr kumimoji="0" lang="en-US" sz="1600" b="0" i="0" u="none" strike="noStrike" kern="1200" cap="none" spc="0" normalizeH="0" baseline="0" noProof="0" dirty="0">
              <a:ln>
                <a:noFill/>
              </a:ln>
              <a:solidFill>
                <a:srgbClr val="131316"/>
              </a:solidFill>
              <a:effectLst/>
              <a:uLnTx/>
              <a:uFillTx/>
              <a:latin typeface="Century Gothic" panose="020B0502020202020204" pitchFamily="34" charset="0"/>
              <a:ea typeface="+mn-ea"/>
              <a:cs typeface="+mn-cs"/>
            </a:endParaRPr>
          </a:p>
        </p:txBody>
      </p:sp>
      <p:sp>
        <p:nvSpPr>
          <p:cNvPr id="3" name="TextBox 2">
            <a:extLst>
              <a:ext uri="{FF2B5EF4-FFF2-40B4-BE49-F238E27FC236}">
                <a16:creationId xmlns:a16="http://schemas.microsoft.com/office/drawing/2014/main" id="{7BF646A2-EC06-BDB3-D244-E23E6E69F655}"/>
              </a:ext>
            </a:extLst>
          </p:cNvPr>
          <p:cNvSpPr txBox="1"/>
          <p:nvPr/>
        </p:nvSpPr>
        <p:spPr>
          <a:xfrm>
            <a:off x="7071006" y="3119923"/>
            <a:ext cx="4777231" cy="3570208"/>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ZA" sz="1100" b="1" i="0" u="none" strike="noStrike" kern="1200" cap="none" spc="0" normalizeH="0" baseline="0" noProof="0" dirty="0">
                <a:ln>
                  <a:noFill/>
                </a:ln>
                <a:solidFill>
                  <a:srgbClr val="131316"/>
                </a:solidFill>
                <a:effectLst/>
                <a:uLnTx/>
                <a:uFillTx/>
                <a:latin typeface="Century Gothic" panose="020B0502020202020204" pitchFamily="34" charset="0"/>
                <a:ea typeface="+mn-ea"/>
                <a:cs typeface="+mn-cs"/>
              </a:rPr>
              <a:t>PART II—FACILITATING ELECTRONIC TRANSACTIONS </a:t>
            </a:r>
          </a:p>
          <a:p>
            <a:pPr marL="0" marR="0" lvl="0" indent="0" defTabSz="914400" rtl="0" eaLnBrk="1" fontAlgn="auto" latinLnBrk="0" hangingPunct="1">
              <a:lnSpc>
                <a:spcPct val="100000"/>
              </a:lnSpc>
              <a:spcBef>
                <a:spcPts val="0"/>
              </a:spcBef>
              <a:spcAft>
                <a:spcPts val="0"/>
              </a:spcAft>
              <a:buClrTx/>
              <a:buSzTx/>
              <a:buFontTx/>
              <a:buNone/>
              <a:tabLst/>
              <a:defRPr/>
            </a:pPr>
            <a:r>
              <a:rPr kumimoji="0" lang="en-ZA" sz="1600" b="0" i="0" u="none" strike="noStrike" kern="1200" cap="none" spc="0" normalizeH="0" baseline="0" noProof="0" dirty="0">
                <a:ln>
                  <a:noFill/>
                </a:ln>
                <a:solidFill>
                  <a:srgbClr val="131316"/>
                </a:solidFill>
                <a:effectLst/>
                <a:uLnTx/>
                <a:uFillTx/>
                <a:latin typeface="Century Gothic" panose="020B0502020202020204" pitchFamily="34" charset="0"/>
                <a:ea typeface="+mn-ea"/>
                <a:cs typeface="+mn-cs"/>
              </a:rPr>
              <a:t>S. 5 - Legal effect of electronic records</a:t>
            </a:r>
            <a:br>
              <a:rPr kumimoji="0" lang="en-ZA" sz="1600" b="0" i="0" u="none" strike="noStrike" kern="1200" cap="none" spc="0" normalizeH="0" baseline="0" noProof="0" dirty="0">
                <a:ln>
                  <a:noFill/>
                </a:ln>
                <a:solidFill>
                  <a:srgbClr val="131316"/>
                </a:solidFill>
                <a:effectLst/>
                <a:uLnTx/>
                <a:uFillTx/>
                <a:latin typeface="Century Gothic" panose="020B0502020202020204" pitchFamily="34" charset="0"/>
                <a:ea typeface="+mn-ea"/>
                <a:cs typeface="+mn-cs"/>
              </a:rPr>
            </a:br>
            <a:r>
              <a:rPr kumimoji="0" lang="en-ZA" sz="1600" b="0" i="0" u="none" strike="noStrike" kern="1200" cap="none" spc="0" normalizeH="0" baseline="0" noProof="0" dirty="0">
                <a:ln>
                  <a:noFill/>
                </a:ln>
                <a:solidFill>
                  <a:srgbClr val="131316"/>
                </a:solidFill>
                <a:effectLst/>
                <a:uLnTx/>
                <a:uFillTx/>
                <a:latin typeface="Century Gothic" panose="020B0502020202020204" pitchFamily="34" charset="0"/>
                <a:ea typeface="+mn-ea"/>
                <a:cs typeface="+mn-cs"/>
              </a:rPr>
              <a:t>S. 6 - Use of electronic signature</a:t>
            </a:r>
            <a:br>
              <a:rPr kumimoji="0" lang="en-ZA" sz="1600" b="0" i="0" u="none" strike="noStrike" kern="1200" cap="none" spc="0" normalizeH="0" baseline="0" noProof="0" dirty="0">
                <a:ln>
                  <a:noFill/>
                </a:ln>
                <a:solidFill>
                  <a:srgbClr val="131316"/>
                </a:solidFill>
                <a:effectLst/>
                <a:uLnTx/>
                <a:uFillTx/>
                <a:latin typeface="Century Gothic" panose="020B0502020202020204" pitchFamily="34" charset="0"/>
                <a:ea typeface="+mn-ea"/>
                <a:cs typeface="+mn-cs"/>
              </a:rPr>
            </a:br>
            <a:r>
              <a:rPr kumimoji="0" lang="en-ZA" sz="1600" b="0" i="0" u="none" strike="noStrike" kern="1200" cap="none" spc="0" normalizeH="0" baseline="0" noProof="0" dirty="0">
                <a:ln>
                  <a:noFill/>
                </a:ln>
                <a:solidFill>
                  <a:srgbClr val="131316"/>
                </a:solidFill>
                <a:effectLst/>
                <a:uLnTx/>
                <a:uFillTx/>
                <a:latin typeface="Century Gothic" panose="020B0502020202020204" pitchFamily="34" charset="0"/>
                <a:ea typeface="+mn-ea"/>
                <a:cs typeface="+mn-cs"/>
              </a:rPr>
              <a:t>S. 7 - Authenticity of data message</a:t>
            </a:r>
            <a:br>
              <a:rPr kumimoji="0" lang="en-ZA" sz="1600" b="0" i="0" u="none" strike="noStrike" kern="1200" cap="none" spc="0" normalizeH="0" baseline="0" noProof="0" dirty="0">
                <a:ln>
                  <a:noFill/>
                </a:ln>
                <a:solidFill>
                  <a:srgbClr val="131316"/>
                </a:solidFill>
                <a:effectLst/>
                <a:uLnTx/>
                <a:uFillTx/>
                <a:latin typeface="Century Gothic" panose="020B0502020202020204" pitchFamily="34" charset="0"/>
                <a:ea typeface="+mn-ea"/>
                <a:cs typeface="+mn-cs"/>
              </a:rPr>
            </a:br>
            <a:r>
              <a:rPr kumimoji="0" lang="en-ZA" sz="1600" b="0" i="0" u="none" strike="noStrike" kern="1200" cap="none" spc="0" normalizeH="0" baseline="0" noProof="0" dirty="0">
                <a:ln>
                  <a:noFill/>
                </a:ln>
                <a:solidFill>
                  <a:srgbClr val="131316"/>
                </a:solidFill>
                <a:effectLst/>
                <a:uLnTx/>
                <a:uFillTx/>
                <a:latin typeface="Century Gothic" panose="020B0502020202020204" pitchFamily="34" charset="0"/>
                <a:ea typeface="+mn-ea"/>
                <a:cs typeface="+mn-cs"/>
              </a:rPr>
              <a:t>S. 8 - Admissibility and evidential weight of a data message and an electronic record.</a:t>
            </a:r>
          </a:p>
          <a:p>
            <a:pPr marL="0" marR="0" lvl="0" indent="0" defTabSz="914400" rtl="0" eaLnBrk="1" fontAlgn="auto" latinLnBrk="0" hangingPunct="1">
              <a:lnSpc>
                <a:spcPct val="100000"/>
              </a:lnSpc>
              <a:spcBef>
                <a:spcPts val="0"/>
              </a:spcBef>
              <a:spcAft>
                <a:spcPts val="0"/>
              </a:spcAft>
              <a:buClrTx/>
              <a:buSzTx/>
              <a:buFontTx/>
              <a:buNone/>
              <a:tabLst/>
              <a:defRPr/>
            </a:pPr>
            <a:r>
              <a:rPr kumimoji="0" lang="en-ZA" sz="1600" b="0" i="0" u="none" strike="noStrike" kern="1200" cap="none" spc="0" normalizeH="0" baseline="0" noProof="0" dirty="0">
                <a:ln>
                  <a:noFill/>
                </a:ln>
                <a:solidFill>
                  <a:srgbClr val="131316"/>
                </a:solidFill>
                <a:effectLst/>
                <a:uLnTx/>
                <a:uFillTx/>
                <a:latin typeface="Century Gothic" panose="020B0502020202020204" pitchFamily="34" charset="0"/>
                <a:ea typeface="+mn-ea"/>
                <a:cs typeface="+mn-cs"/>
              </a:rPr>
              <a:t>S. 9 - Retention of information or record</a:t>
            </a:r>
            <a:br>
              <a:rPr kumimoji="0" lang="en-ZA" sz="1600" b="0" i="0" u="none" strike="noStrike" kern="1200" cap="none" spc="0" normalizeH="0" baseline="0" noProof="0" dirty="0">
                <a:ln>
                  <a:noFill/>
                </a:ln>
                <a:solidFill>
                  <a:srgbClr val="131316"/>
                </a:solidFill>
                <a:effectLst/>
                <a:uLnTx/>
                <a:uFillTx/>
                <a:latin typeface="Century Gothic" panose="020B0502020202020204" pitchFamily="34" charset="0"/>
                <a:ea typeface="+mn-ea"/>
                <a:cs typeface="+mn-cs"/>
              </a:rPr>
            </a:br>
            <a:r>
              <a:rPr kumimoji="0" lang="en-ZA" sz="1600" b="0" i="0" u="none" strike="noStrike" kern="1200" cap="none" spc="0" normalizeH="0" baseline="0" noProof="0" dirty="0">
                <a:ln>
                  <a:noFill/>
                </a:ln>
                <a:solidFill>
                  <a:srgbClr val="131316"/>
                </a:solidFill>
                <a:effectLst/>
                <a:uLnTx/>
                <a:uFillTx/>
                <a:latin typeface="Century Gothic" panose="020B0502020202020204" pitchFamily="34" charset="0"/>
                <a:ea typeface="+mn-ea"/>
                <a:cs typeface="+mn-cs"/>
              </a:rPr>
              <a:t>S. 10 - Production of document or information</a:t>
            </a:r>
            <a:br>
              <a:rPr kumimoji="0" lang="en-ZA" sz="1600" b="0" i="0" u="none" strike="noStrike" kern="1200" cap="none" spc="0" normalizeH="0" baseline="0" noProof="0" dirty="0">
                <a:ln>
                  <a:noFill/>
                </a:ln>
                <a:solidFill>
                  <a:srgbClr val="131316"/>
                </a:solidFill>
                <a:effectLst/>
                <a:uLnTx/>
                <a:uFillTx/>
                <a:latin typeface="Century Gothic" panose="020B0502020202020204" pitchFamily="34" charset="0"/>
                <a:ea typeface="+mn-ea"/>
                <a:cs typeface="+mn-cs"/>
              </a:rPr>
            </a:br>
            <a:r>
              <a:rPr kumimoji="0" lang="en-ZA" sz="1600" b="0" i="0" u="none" strike="noStrike" kern="1200" cap="none" spc="0" normalizeH="0" baseline="0" noProof="0" dirty="0">
                <a:ln>
                  <a:noFill/>
                </a:ln>
                <a:solidFill>
                  <a:srgbClr val="131316"/>
                </a:solidFill>
                <a:effectLst/>
                <a:uLnTx/>
                <a:uFillTx/>
                <a:latin typeface="Century Gothic" panose="020B0502020202020204" pitchFamily="34" charset="0"/>
                <a:ea typeface="+mn-ea"/>
                <a:cs typeface="+mn-cs"/>
              </a:rPr>
              <a:t>S. 11 - Notarisation, acknowledgement and certification</a:t>
            </a:r>
            <a:br>
              <a:rPr kumimoji="0" lang="en-ZA" sz="1600" b="0" i="0" u="none" strike="noStrike" kern="1200" cap="none" spc="0" normalizeH="0" baseline="0" noProof="0" dirty="0">
                <a:ln>
                  <a:noFill/>
                </a:ln>
                <a:solidFill>
                  <a:srgbClr val="131316"/>
                </a:solidFill>
                <a:effectLst/>
                <a:uLnTx/>
                <a:uFillTx/>
                <a:latin typeface="Century Gothic" panose="020B0502020202020204" pitchFamily="34" charset="0"/>
                <a:ea typeface="+mn-ea"/>
                <a:cs typeface="+mn-cs"/>
              </a:rPr>
            </a:br>
            <a:r>
              <a:rPr kumimoji="0" lang="en-ZA" sz="1600" b="0" i="0" u="none" strike="noStrike" kern="1200" cap="none" spc="0" normalizeH="0" baseline="0" noProof="0" dirty="0">
                <a:ln>
                  <a:noFill/>
                </a:ln>
                <a:solidFill>
                  <a:srgbClr val="131316"/>
                </a:solidFill>
                <a:effectLst/>
                <a:uLnTx/>
                <a:uFillTx/>
                <a:latin typeface="Century Gothic" panose="020B0502020202020204" pitchFamily="34" charset="0"/>
                <a:ea typeface="+mn-ea"/>
                <a:cs typeface="+mn-cs"/>
              </a:rPr>
              <a:t>S. 12 - Other requirements</a:t>
            </a:r>
            <a:br>
              <a:rPr kumimoji="0" lang="en-ZA" sz="1600" b="0" i="0" u="none" strike="noStrike" kern="1200" cap="none" spc="0" normalizeH="0" baseline="0" noProof="0" dirty="0">
                <a:ln>
                  <a:noFill/>
                </a:ln>
                <a:solidFill>
                  <a:srgbClr val="131316"/>
                </a:solidFill>
                <a:effectLst/>
                <a:uLnTx/>
                <a:uFillTx/>
                <a:latin typeface="Century Gothic" panose="020B0502020202020204" pitchFamily="34" charset="0"/>
                <a:ea typeface="+mn-ea"/>
                <a:cs typeface="+mn-cs"/>
              </a:rPr>
            </a:br>
            <a:r>
              <a:rPr kumimoji="0" lang="en-ZA" sz="1600" b="0" i="0" u="none" strike="noStrike" kern="1200" cap="none" spc="0" normalizeH="0" baseline="0" noProof="0" dirty="0">
                <a:ln>
                  <a:noFill/>
                </a:ln>
                <a:solidFill>
                  <a:srgbClr val="131316"/>
                </a:solidFill>
                <a:effectLst/>
                <a:uLnTx/>
                <a:uFillTx/>
                <a:latin typeface="Century Gothic" panose="020B0502020202020204" pitchFamily="34" charset="0"/>
                <a:ea typeface="+mn-ea"/>
                <a:cs typeface="+mn-cs"/>
              </a:rPr>
              <a:t>S. 13 - Automated transactions</a:t>
            </a:r>
            <a:br>
              <a:rPr kumimoji="0" lang="en-ZA" sz="1600" b="0" i="0" u="none" strike="noStrike" kern="1200" cap="none" spc="0" normalizeH="0" baseline="0" noProof="0" dirty="0">
                <a:ln>
                  <a:noFill/>
                </a:ln>
                <a:solidFill>
                  <a:srgbClr val="68686E"/>
                </a:solidFill>
                <a:effectLst/>
                <a:uLnTx/>
                <a:uFillTx/>
                <a:latin typeface="Calibri" panose="020F0502020204030204"/>
                <a:ea typeface="+mn-ea"/>
                <a:cs typeface="+mn-cs"/>
              </a:rPr>
            </a:br>
            <a:endParaRPr kumimoji="0" lang="en-ZA" sz="1600" b="0" i="0" u="none" strike="noStrike" kern="1200" cap="none" spc="0" normalizeH="0" baseline="0" noProof="0" dirty="0">
              <a:ln>
                <a:noFill/>
              </a:ln>
              <a:solidFill>
                <a:srgbClr val="68686E"/>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A" sz="1600" b="0" i="0" u="none" strike="noStrike" kern="1200" cap="none" spc="0" normalizeH="0" baseline="0" noProof="0" dirty="0">
              <a:ln>
                <a:noFill/>
              </a:ln>
              <a:solidFill>
                <a:srgbClr val="131316"/>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68686E"/>
              </a:solidFill>
              <a:effectLst/>
              <a:uLnTx/>
              <a:uFillTx/>
              <a:latin typeface="Calibri" panose="020F0502020204030204"/>
              <a:ea typeface="+mn-ea"/>
              <a:cs typeface="+mn-cs"/>
            </a:endParaRPr>
          </a:p>
        </p:txBody>
      </p:sp>
      <p:sp>
        <p:nvSpPr>
          <p:cNvPr id="4" name="Rectángulo redondeado 21">
            <a:extLst>
              <a:ext uri="{FF2B5EF4-FFF2-40B4-BE49-F238E27FC236}">
                <a16:creationId xmlns:a16="http://schemas.microsoft.com/office/drawing/2014/main" id="{3FAAC637-E594-5DD6-EAFD-84813A1DFFD4}"/>
              </a:ext>
            </a:extLst>
          </p:cNvPr>
          <p:cNvSpPr/>
          <p:nvPr/>
        </p:nvSpPr>
        <p:spPr>
          <a:xfrm rot="16200000">
            <a:off x="5478041" y="1359090"/>
            <a:ext cx="137592" cy="304833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17" rtl="0" eaLnBrk="1" fontAlgn="auto" latinLnBrk="0" hangingPunct="1">
              <a:lnSpc>
                <a:spcPct val="100000"/>
              </a:lnSpc>
              <a:spcBef>
                <a:spcPts val="0"/>
              </a:spcBef>
              <a:spcAft>
                <a:spcPts val="0"/>
              </a:spcAft>
              <a:buClrTx/>
              <a:buSzTx/>
              <a:buFontTx/>
              <a:buNone/>
              <a:tabLst/>
              <a:defRPr/>
            </a:pPr>
            <a:endParaRPr kumimoji="0" lang="es-SV" sz="1800" b="0" i="0" u="none" strike="noStrike" kern="1200" cap="none" spc="0" normalizeH="0" baseline="0" noProof="0" dirty="0">
              <a:ln>
                <a:noFill/>
              </a:ln>
              <a:solidFill>
                <a:srgbClr val="FFFFFF"/>
              </a:solidFill>
              <a:effectLst/>
              <a:uLnTx/>
              <a:uFillTx/>
              <a:latin typeface="Lexend Deca ExtraLight" pitchFamily="2" charset="0"/>
              <a:ea typeface="+mn-ea"/>
              <a:cs typeface="+mn-cs"/>
            </a:endParaRPr>
          </a:p>
        </p:txBody>
      </p:sp>
      <p:sp>
        <p:nvSpPr>
          <p:cNvPr id="5" name="Rectángulo redondeado 20">
            <a:extLst>
              <a:ext uri="{FF2B5EF4-FFF2-40B4-BE49-F238E27FC236}">
                <a16:creationId xmlns:a16="http://schemas.microsoft.com/office/drawing/2014/main" id="{2D7113AB-5F56-6507-D9FC-768983D57967}"/>
              </a:ext>
            </a:extLst>
          </p:cNvPr>
          <p:cNvSpPr/>
          <p:nvPr/>
        </p:nvSpPr>
        <p:spPr>
          <a:xfrm rot="16200000" flipH="1">
            <a:off x="5486933" y="1154203"/>
            <a:ext cx="119807" cy="3048338"/>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17" rtl="0" eaLnBrk="1" fontAlgn="auto" latinLnBrk="0" hangingPunct="1">
              <a:lnSpc>
                <a:spcPct val="100000"/>
              </a:lnSpc>
              <a:spcBef>
                <a:spcPts val="0"/>
              </a:spcBef>
              <a:spcAft>
                <a:spcPts val="0"/>
              </a:spcAft>
              <a:buClrTx/>
              <a:buSzTx/>
              <a:buFontTx/>
              <a:buNone/>
              <a:tabLst/>
              <a:defRPr/>
            </a:pPr>
            <a:endParaRPr kumimoji="0" lang="es-SV" sz="1800" b="0" i="0" u="none" strike="noStrike" kern="1200" cap="none" spc="0" normalizeH="0" baseline="0" noProof="0" dirty="0">
              <a:ln>
                <a:noFill/>
              </a:ln>
              <a:solidFill>
                <a:srgbClr val="FFFFFF"/>
              </a:solidFill>
              <a:effectLst/>
              <a:uLnTx/>
              <a:uFillTx/>
              <a:latin typeface="Lexend Deca ExtraLight" pitchFamily="2" charset="0"/>
              <a:ea typeface="+mn-ea"/>
              <a:cs typeface="+mn-cs"/>
            </a:endParaRPr>
          </a:p>
        </p:txBody>
      </p:sp>
      <p:cxnSp>
        <p:nvCxnSpPr>
          <p:cNvPr id="6" name="Conector recto 49">
            <a:extLst>
              <a:ext uri="{FF2B5EF4-FFF2-40B4-BE49-F238E27FC236}">
                <a16:creationId xmlns:a16="http://schemas.microsoft.com/office/drawing/2014/main" id="{7657E789-99BF-8BA0-FA65-4A2ABF1F225B}"/>
              </a:ext>
            </a:extLst>
          </p:cNvPr>
          <p:cNvCxnSpPr>
            <a:cxnSpLocks/>
          </p:cNvCxnSpPr>
          <p:nvPr/>
        </p:nvCxnSpPr>
        <p:spPr>
          <a:xfrm>
            <a:off x="4777238" y="818382"/>
            <a:ext cx="1950925"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7" name="Picture 6" descr="A black background with blue text&#10;&#10;Description automatically generated">
            <a:extLst>
              <a:ext uri="{FF2B5EF4-FFF2-40B4-BE49-F238E27FC236}">
                <a16:creationId xmlns:a16="http://schemas.microsoft.com/office/drawing/2014/main" id="{BAC14167-D5E2-5FFA-0D9A-124498821034}"/>
              </a:ext>
            </a:extLst>
          </p:cNvPr>
          <p:cNvPicPr>
            <a:picLocks noChangeAspect="1"/>
          </p:cNvPicPr>
          <p:nvPr/>
        </p:nvPicPr>
        <p:blipFill>
          <a:blip r:embed="rId3"/>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42418809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Elipse 18">
            <a:extLst>
              <a:ext uri="{FF2B5EF4-FFF2-40B4-BE49-F238E27FC236}">
                <a16:creationId xmlns:a16="http://schemas.microsoft.com/office/drawing/2014/main" id="{4723EBB4-D0CB-B404-864A-F002D710A761}"/>
              </a:ext>
            </a:extLst>
          </p:cNvPr>
          <p:cNvSpPr/>
          <p:nvPr/>
        </p:nvSpPr>
        <p:spPr>
          <a:xfrm>
            <a:off x="-635874" y="-1623277"/>
            <a:ext cx="3815041" cy="3815041"/>
          </a:xfrm>
          <a:prstGeom prst="ellipse">
            <a:avLst/>
          </a:prstGeom>
          <a:gradFill flip="none" rotWithShape="1">
            <a:gsLst>
              <a:gs pos="0">
                <a:schemeClr val="accent1"/>
              </a:gs>
              <a:gs pos="73000">
                <a:schemeClr val="bg2">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pic>
        <p:nvPicPr>
          <p:cNvPr id="18" name="Marcador de posición de imagen 17">
            <a:extLst>
              <a:ext uri="{FF2B5EF4-FFF2-40B4-BE49-F238E27FC236}">
                <a16:creationId xmlns:a16="http://schemas.microsoft.com/office/drawing/2014/main" id="{9AB8ED49-DC10-91FF-2577-27ABB610F372}"/>
              </a:ext>
            </a:extLst>
          </p:cNvPr>
          <p:cNvPicPr>
            <a:picLocks noGrp="1" noChangeAspect="1"/>
          </p:cNvPicPr>
          <p:nvPr>
            <p:ph type="pic" sz="quarter" idx="11"/>
          </p:nvPr>
        </p:nvPicPr>
        <p:blipFill>
          <a:blip r:embed="rId2" cstate="screen">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a:xfrm>
            <a:off x="7522816" y="0"/>
            <a:ext cx="4667007" cy="6858000"/>
          </a:xfrm>
        </p:spPr>
      </p:pic>
      <p:sp>
        <p:nvSpPr>
          <p:cNvPr id="20" name="Rectángulo redondeado 19">
            <a:extLst>
              <a:ext uri="{FF2B5EF4-FFF2-40B4-BE49-F238E27FC236}">
                <a16:creationId xmlns:a16="http://schemas.microsoft.com/office/drawing/2014/main" id="{DDD58899-F6BE-C0AE-6EDE-ECDB645686E7}"/>
              </a:ext>
            </a:extLst>
          </p:cNvPr>
          <p:cNvSpPr/>
          <p:nvPr/>
        </p:nvSpPr>
        <p:spPr>
          <a:xfrm rot="5400000">
            <a:off x="3544752" y="-596037"/>
            <a:ext cx="247651" cy="220172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sp>
        <p:nvSpPr>
          <p:cNvPr id="21" name="Rectángulo redondeado 20">
            <a:extLst>
              <a:ext uri="{FF2B5EF4-FFF2-40B4-BE49-F238E27FC236}">
                <a16:creationId xmlns:a16="http://schemas.microsoft.com/office/drawing/2014/main" id="{FCC3ECE1-C10B-FB47-0602-D0A432873FD5}"/>
              </a:ext>
            </a:extLst>
          </p:cNvPr>
          <p:cNvSpPr/>
          <p:nvPr/>
        </p:nvSpPr>
        <p:spPr>
          <a:xfrm rot="5400000">
            <a:off x="3552135" y="-288250"/>
            <a:ext cx="247653" cy="2216493"/>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cxnSp>
        <p:nvCxnSpPr>
          <p:cNvPr id="23" name="Conector recto 22">
            <a:extLst>
              <a:ext uri="{FF2B5EF4-FFF2-40B4-BE49-F238E27FC236}">
                <a16:creationId xmlns:a16="http://schemas.microsoft.com/office/drawing/2014/main" id="{49C886B3-D37F-0CF6-9AAB-C25883E9356B}"/>
              </a:ext>
            </a:extLst>
          </p:cNvPr>
          <p:cNvCxnSpPr/>
          <p:nvPr/>
        </p:nvCxnSpPr>
        <p:spPr>
          <a:xfrm>
            <a:off x="276225" y="381000"/>
            <a:ext cx="0" cy="609600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Title 1">
            <a:extLst>
              <a:ext uri="{FF2B5EF4-FFF2-40B4-BE49-F238E27FC236}">
                <a16:creationId xmlns:a16="http://schemas.microsoft.com/office/drawing/2014/main" id="{6516544E-7048-3C66-C6E7-8395A4D17B46}"/>
              </a:ext>
            </a:extLst>
          </p:cNvPr>
          <p:cNvSpPr txBox="1">
            <a:spLocks/>
          </p:cNvSpPr>
          <p:nvPr/>
        </p:nvSpPr>
        <p:spPr>
          <a:xfrm>
            <a:off x="641621" y="984975"/>
            <a:ext cx="6059218" cy="1325563"/>
          </a:xfrm>
          <a:prstGeom prst="rect">
            <a:avLst/>
          </a:prstGeom>
        </p:spPr>
        <p:txBody>
          <a:bodyPr/>
          <a:lstStyle>
            <a:lvl1pPr algn="ctr" defTabSz="914217" rtl="0" eaLnBrk="1" latinLnBrk="0" hangingPunct="1">
              <a:lnSpc>
                <a:spcPct val="90000"/>
              </a:lnSpc>
              <a:spcBef>
                <a:spcPct val="0"/>
              </a:spcBef>
              <a:buNone/>
              <a:defRPr lang="en-US" sz="4400" b="1" i="0" kern="1200">
                <a:solidFill>
                  <a:schemeClr val="tx2"/>
                </a:solidFill>
                <a:latin typeface="Lexend Deca Black" pitchFamily="2" charset="0"/>
                <a:ea typeface="Arimo" panose="020B0604020202020204" pitchFamily="34" charset="0"/>
                <a:cs typeface="Arimo" panose="020B0604020202020204" pitchFamily="34" charset="0"/>
              </a:defRPr>
            </a:lvl1pPr>
          </a:lstStyle>
          <a:p>
            <a:r>
              <a:rPr lang="en-ZA" sz="3600" dirty="0">
                <a:latin typeface="Century Gothic" panose="020B0502020202020204" pitchFamily="34" charset="0"/>
              </a:rPr>
              <a:t>CASE LAW FOR REFERENCE</a:t>
            </a:r>
          </a:p>
        </p:txBody>
      </p:sp>
      <p:sp>
        <p:nvSpPr>
          <p:cNvPr id="6" name="Content Placeholder 2">
            <a:extLst>
              <a:ext uri="{FF2B5EF4-FFF2-40B4-BE49-F238E27FC236}">
                <a16:creationId xmlns:a16="http://schemas.microsoft.com/office/drawing/2014/main" id="{61AD71A8-344B-2BBB-0751-994DC0B6EBBD}"/>
              </a:ext>
            </a:extLst>
          </p:cNvPr>
          <p:cNvSpPr txBox="1">
            <a:spLocks/>
          </p:cNvSpPr>
          <p:nvPr/>
        </p:nvSpPr>
        <p:spPr>
          <a:xfrm>
            <a:off x="574700" y="3429000"/>
            <a:ext cx="5865357" cy="3815041"/>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spcBef>
                <a:spcPts val="0"/>
              </a:spcBef>
              <a:buFont typeface="Arial" panose="020B0604020202020204" pitchFamily="34" charset="0"/>
              <a:buNone/>
            </a:pPr>
            <a:endParaRPr lang="en-US" sz="2000" dirty="0">
              <a:latin typeface="Century Gothic" panose="020B0502020202020204" pitchFamily="34" charset="0"/>
              <a:ea typeface="Calibri" panose="020F0502020204030204" pitchFamily="34" charset="0"/>
            </a:endParaRPr>
          </a:p>
        </p:txBody>
      </p:sp>
      <p:pic>
        <p:nvPicPr>
          <p:cNvPr id="2" name="Picture 1" descr="A black background with blue text&#10;&#10;Description automatically generated">
            <a:extLst>
              <a:ext uri="{FF2B5EF4-FFF2-40B4-BE49-F238E27FC236}">
                <a16:creationId xmlns:a16="http://schemas.microsoft.com/office/drawing/2014/main" id="{8DC5DE6A-1517-D9B8-5870-4FD9185B6FA1}"/>
              </a:ext>
            </a:extLst>
          </p:cNvPr>
          <p:cNvPicPr>
            <a:picLocks noChangeAspect="1"/>
          </p:cNvPicPr>
          <p:nvPr/>
        </p:nvPicPr>
        <p:blipFill>
          <a:blip r:embed="rId3"/>
          <a:stretch>
            <a:fillRect/>
          </a:stretch>
        </p:blipFill>
        <p:spPr>
          <a:xfrm>
            <a:off x="9599024" y="242205"/>
            <a:ext cx="2590800" cy="495300"/>
          </a:xfrm>
          <a:prstGeom prst="rect">
            <a:avLst/>
          </a:prstGeom>
        </p:spPr>
      </p:pic>
      <p:sp>
        <p:nvSpPr>
          <p:cNvPr id="3" name="TextBox 2">
            <a:extLst>
              <a:ext uri="{FF2B5EF4-FFF2-40B4-BE49-F238E27FC236}">
                <a16:creationId xmlns:a16="http://schemas.microsoft.com/office/drawing/2014/main" id="{48A827E6-2F7A-1C56-09BE-2A84E1188573}"/>
              </a:ext>
            </a:extLst>
          </p:cNvPr>
          <p:cNvSpPr txBox="1"/>
          <p:nvPr/>
        </p:nvSpPr>
        <p:spPr>
          <a:xfrm>
            <a:off x="893700" y="2663556"/>
            <a:ext cx="2346943" cy="369332"/>
          </a:xfrm>
          <a:prstGeom prst="rect">
            <a:avLst/>
          </a:prstGeom>
          <a:noFill/>
        </p:spPr>
        <p:txBody>
          <a:bodyPr wrap="square" rtlCol="0">
            <a:spAutoFit/>
          </a:bodyPr>
          <a:lstStyle/>
          <a:p>
            <a:r>
              <a:rPr lang="en-US" dirty="0"/>
              <a:t>.</a:t>
            </a:r>
          </a:p>
        </p:txBody>
      </p:sp>
      <p:sp>
        <p:nvSpPr>
          <p:cNvPr id="5" name="TextBox 4">
            <a:extLst>
              <a:ext uri="{FF2B5EF4-FFF2-40B4-BE49-F238E27FC236}">
                <a16:creationId xmlns:a16="http://schemas.microsoft.com/office/drawing/2014/main" id="{95D4ABAC-B6D9-6453-79CA-A0B7A2F4E7E1}"/>
              </a:ext>
            </a:extLst>
          </p:cNvPr>
          <p:cNvSpPr txBox="1"/>
          <p:nvPr/>
        </p:nvSpPr>
        <p:spPr>
          <a:xfrm>
            <a:off x="774447" y="2310538"/>
            <a:ext cx="6487575" cy="4556247"/>
          </a:xfrm>
          <a:prstGeom prst="rect">
            <a:avLst/>
          </a:prstGeom>
          <a:noFill/>
        </p:spPr>
        <p:txBody>
          <a:bodyPr wrap="square">
            <a:spAutoFit/>
          </a:bodyPr>
          <a:lstStyle/>
          <a:p>
            <a:pPr marL="342900" lvl="0" indent="-342900" algn="just">
              <a:lnSpc>
                <a:spcPct val="107000"/>
              </a:lnSpc>
              <a:buFont typeface="+mj-lt"/>
              <a:buAutoNum type="arabicPeriod"/>
            </a:pPr>
            <a:r>
              <a:rPr lang="en-US" sz="1400" b="1" dirty="0">
                <a:solidFill>
                  <a:schemeClr val="tx2"/>
                </a:solidFill>
                <a:effectLst/>
                <a:latin typeface="Century Gothic" panose="020B0502020202020204" pitchFamily="34" charset="0"/>
                <a:ea typeface="Calibri" panose="020F0502020204030204" pitchFamily="34" charset="0"/>
                <a:cs typeface="Times New Roman" panose="02020603050405020304" pitchFamily="18" charset="0"/>
              </a:rPr>
              <a:t>Stanbic Bank Uganda Ltd V Moses Rukidi Gabigogo [Civil Appeal No. 0028 Of 2023]</a:t>
            </a:r>
            <a:endParaRPr lang="en-UG" sz="1400" b="1" dirty="0">
              <a:solidFill>
                <a:schemeClr val="tx2"/>
              </a:solidFill>
              <a:effectLst/>
              <a:latin typeface="Century Gothic" panose="020B0502020202020204" pitchFamily="34" charset="0"/>
              <a:ea typeface="Calibri" panose="020F0502020204030204" pitchFamily="34" charset="0"/>
              <a:cs typeface="Times New Roman" panose="02020603050405020304" pitchFamily="18" charset="0"/>
            </a:endParaRPr>
          </a:p>
          <a:p>
            <a:pPr marL="342900" lvl="0" indent="-342900" algn="just">
              <a:lnSpc>
                <a:spcPct val="107000"/>
              </a:lnSpc>
              <a:buFont typeface="+mj-lt"/>
              <a:buAutoNum type="arabicPeriod"/>
            </a:pPr>
            <a:r>
              <a:rPr lang="en-US" sz="1400" b="1" dirty="0">
                <a:solidFill>
                  <a:schemeClr val="tx2"/>
                </a:solidFill>
                <a:effectLst/>
                <a:latin typeface="Century Gothic" panose="020B0502020202020204" pitchFamily="34" charset="0"/>
                <a:ea typeface="Calibri" panose="020F0502020204030204" pitchFamily="34" charset="0"/>
                <a:cs typeface="Times New Roman" panose="02020603050405020304" pitchFamily="18" charset="0"/>
              </a:rPr>
              <a:t>Uganda V Sserunkuma And 8 Others [HCT-00-CR-SC-15 Of 2013][2015]</a:t>
            </a:r>
            <a:endParaRPr lang="en-UG" sz="1400" b="1" dirty="0">
              <a:solidFill>
                <a:schemeClr val="tx2"/>
              </a:solidFill>
              <a:effectLst/>
              <a:latin typeface="Century Gothic" panose="020B0502020202020204" pitchFamily="34" charset="0"/>
              <a:ea typeface="Calibri" panose="020F0502020204030204" pitchFamily="34" charset="0"/>
              <a:cs typeface="Times New Roman" panose="02020603050405020304" pitchFamily="18" charset="0"/>
            </a:endParaRPr>
          </a:p>
          <a:p>
            <a:pPr marL="342900" lvl="0" indent="-342900" algn="just">
              <a:lnSpc>
                <a:spcPct val="107000"/>
              </a:lnSpc>
              <a:buFont typeface="+mj-lt"/>
              <a:buAutoNum type="arabicPeriod"/>
            </a:pPr>
            <a:r>
              <a:rPr lang="en-US" sz="1400" b="1" dirty="0">
                <a:solidFill>
                  <a:schemeClr val="tx2"/>
                </a:solidFill>
                <a:effectLst/>
                <a:latin typeface="Century Gothic" panose="020B0502020202020204" pitchFamily="34" charset="0"/>
                <a:ea typeface="Calibri" panose="020F0502020204030204" pitchFamily="34" charset="0"/>
                <a:cs typeface="Times New Roman" panose="02020603050405020304" pitchFamily="18" charset="0"/>
              </a:rPr>
              <a:t>Aida Atiku V Centenary Rural Development Bank Limited [No. 0754 Of 2020]</a:t>
            </a:r>
            <a:endParaRPr lang="en-UG" sz="1400" b="1" dirty="0">
              <a:solidFill>
                <a:schemeClr val="tx2"/>
              </a:solidFill>
              <a:effectLst/>
              <a:latin typeface="Century Gothic" panose="020B0502020202020204" pitchFamily="34" charset="0"/>
              <a:ea typeface="Calibri" panose="020F0502020204030204" pitchFamily="34" charset="0"/>
              <a:cs typeface="Times New Roman" panose="02020603050405020304" pitchFamily="18" charset="0"/>
            </a:endParaRPr>
          </a:p>
          <a:p>
            <a:pPr marL="342900" lvl="0" indent="-342900" algn="just">
              <a:lnSpc>
                <a:spcPct val="107000"/>
              </a:lnSpc>
              <a:buFont typeface="+mj-lt"/>
              <a:buAutoNum type="arabicPeriod"/>
            </a:pPr>
            <a:r>
              <a:rPr lang="en-US" sz="1400" b="1" dirty="0">
                <a:solidFill>
                  <a:schemeClr val="tx2"/>
                </a:solidFill>
                <a:effectLst/>
                <a:latin typeface="Century Gothic" panose="020B0502020202020204" pitchFamily="34" charset="0"/>
                <a:ea typeface="Calibri" panose="020F0502020204030204" pitchFamily="34" charset="0"/>
                <a:cs typeface="Times New Roman" panose="02020603050405020304" pitchFamily="18" charset="0"/>
              </a:rPr>
              <a:t>Uganda V Sentongo And 4 Others [Criminal Session 123 Of 2012][2017]</a:t>
            </a:r>
            <a:endParaRPr lang="en-UG" sz="1400" b="1" dirty="0">
              <a:solidFill>
                <a:schemeClr val="tx2"/>
              </a:solidFill>
              <a:effectLst/>
              <a:latin typeface="Century Gothic" panose="020B0502020202020204" pitchFamily="34" charset="0"/>
              <a:ea typeface="Calibri" panose="020F0502020204030204" pitchFamily="34" charset="0"/>
              <a:cs typeface="Times New Roman" panose="02020603050405020304" pitchFamily="18" charset="0"/>
            </a:endParaRPr>
          </a:p>
          <a:p>
            <a:pPr marL="342900" lvl="0" indent="-342900" algn="just">
              <a:lnSpc>
                <a:spcPct val="107000"/>
              </a:lnSpc>
              <a:buFont typeface="+mj-lt"/>
              <a:buAutoNum type="arabicPeriod"/>
            </a:pPr>
            <a:r>
              <a:rPr lang="en-US" sz="1400" b="1" dirty="0">
                <a:solidFill>
                  <a:schemeClr val="tx2"/>
                </a:solidFill>
                <a:effectLst/>
                <a:latin typeface="Century Gothic" panose="020B0502020202020204" pitchFamily="34" charset="0"/>
                <a:ea typeface="Calibri" panose="020F0502020204030204" pitchFamily="34" charset="0"/>
                <a:cs typeface="Times New Roman" panose="02020603050405020304" pitchFamily="18" charset="0"/>
              </a:rPr>
              <a:t>Uganda V Guster Nsubuga And 3 Others [HCT-00-AC-SC-0084-2012]</a:t>
            </a:r>
            <a:endParaRPr lang="en-UG" sz="1400" b="1" dirty="0">
              <a:solidFill>
                <a:schemeClr val="tx2"/>
              </a:solidFill>
              <a:effectLst/>
              <a:latin typeface="Century Gothic" panose="020B0502020202020204" pitchFamily="34" charset="0"/>
              <a:ea typeface="Calibri" panose="020F0502020204030204" pitchFamily="34" charset="0"/>
              <a:cs typeface="Times New Roman" panose="02020603050405020304" pitchFamily="18" charset="0"/>
            </a:endParaRPr>
          </a:p>
          <a:p>
            <a:pPr marL="342900" lvl="0" indent="-342900" algn="just">
              <a:lnSpc>
                <a:spcPct val="107000"/>
              </a:lnSpc>
              <a:buFont typeface="+mj-lt"/>
              <a:buAutoNum type="arabicPeriod"/>
            </a:pPr>
            <a:r>
              <a:rPr lang="en-GB" sz="1400" b="1" dirty="0" err="1">
                <a:solidFill>
                  <a:schemeClr val="tx2"/>
                </a:solidFill>
                <a:effectLst/>
                <a:latin typeface="Century Gothic" panose="020B0502020202020204" pitchFamily="34" charset="0"/>
                <a:ea typeface="Calibri" panose="020F0502020204030204" pitchFamily="34" charset="0"/>
                <a:cs typeface="Calibri" panose="020F0502020204030204" pitchFamily="34" charset="0"/>
              </a:rPr>
              <a:t>Yo</a:t>
            </a:r>
            <a:r>
              <a:rPr lang="en-GB" sz="1400" b="1" dirty="0">
                <a:solidFill>
                  <a:schemeClr val="tx2"/>
                </a:solidFill>
                <a:effectLst/>
                <a:latin typeface="Century Gothic" panose="020B0502020202020204" pitchFamily="34" charset="0"/>
                <a:ea typeface="Calibri" panose="020F0502020204030204" pitchFamily="34" charset="0"/>
                <a:cs typeface="Calibri" panose="020F0502020204030204" pitchFamily="34" charset="0"/>
              </a:rPr>
              <a:t>-Uganda Limited Gerald Begumisa &amp; David Ssonko  V   Uganda Revenue Authority Civil Appeal No. Ml. 0009 Of 2023 (Arising Out Of Miscellaneous Application No. 150 Of 2023 (Arising Out Civil Suit No. 0101 Of 2023)</a:t>
            </a:r>
            <a:endParaRPr lang="en-UG" sz="1400" b="1" dirty="0">
              <a:solidFill>
                <a:schemeClr val="tx2"/>
              </a:solidFill>
              <a:effectLst/>
              <a:latin typeface="Century Gothic" panose="020B0502020202020204" pitchFamily="34" charset="0"/>
              <a:ea typeface="Calibri" panose="020F0502020204030204" pitchFamily="34" charset="0"/>
              <a:cs typeface="Times New Roman" panose="02020603050405020304" pitchFamily="18" charset="0"/>
            </a:endParaRPr>
          </a:p>
          <a:p>
            <a:pPr marL="342900" lvl="0" indent="-342900" algn="just">
              <a:lnSpc>
                <a:spcPct val="107000"/>
              </a:lnSpc>
              <a:buFont typeface="+mj-lt"/>
              <a:buAutoNum type="arabicPeriod"/>
            </a:pPr>
            <a:r>
              <a:rPr lang="en-US" sz="1400" b="1" dirty="0">
                <a:solidFill>
                  <a:schemeClr val="tx2"/>
                </a:solidFill>
                <a:effectLst/>
                <a:latin typeface="Century Gothic" panose="020B0502020202020204" pitchFamily="34" charset="0"/>
                <a:ea typeface="Calibri" panose="020F0502020204030204" pitchFamily="34" charset="0"/>
                <a:cs typeface="Times New Roman" panose="02020603050405020304" pitchFamily="18" charset="0"/>
              </a:rPr>
              <a:t>Nadya Dimitrova Mileva V KCB Bank Uganda Limited (Arising out of Civil Suit No. 0867 Of 2022</a:t>
            </a:r>
          </a:p>
          <a:p>
            <a:pPr marL="342900" lvl="0" indent="-342900" algn="just">
              <a:lnSpc>
                <a:spcPct val="107000"/>
              </a:lnSpc>
              <a:buFont typeface="+mj-lt"/>
              <a:buAutoNum type="arabicPeriod"/>
            </a:pPr>
            <a:r>
              <a:rPr lang="en-US" sz="1400" b="1" dirty="0">
                <a:solidFill>
                  <a:schemeClr val="tx2"/>
                </a:solidFill>
                <a:effectLst/>
                <a:latin typeface="Century Gothic" panose="020B0502020202020204" pitchFamily="34" charset="0"/>
                <a:ea typeface="Calibri" panose="020F0502020204030204" pitchFamily="34" charset="0"/>
                <a:cs typeface="Times New Roman" panose="02020603050405020304" pitchFamily="18" charset="0"/>
              </a:rPr>
              <a:t>Stella Nyanzi v Uganda (Criminal Appeal No. 79 of 2019) [2020] UGHCCRD 1 (20 February 2020)</a:t>
            </a:r>
            <a:endParaRPr lang="en-UG" sz="1400" b="1" dirty="0">
              <a:solidFill>
                <a:schemeClr val="tx2"/>
              </a:solidFill>
              <a:effectLst/>
              <a:latin typeface="Century Gothic" panose="020B0502020202020204" pitchFamily="34" charset="0"/>
              <a:ea typeface="Calibri" panose="020F0502020204030204" pitchFamily="34" charset="0"/>
              <a:cs typeface="Times New Roman" panose="02020603050405020304" pitchFamily="18" charset="0"/>
            </a:endParaRPr>
          </a:p>
          <a:p>
            <a:pPr marL="457200">
              <a:lnSpc>
                <a:spcPct val="107000"/>
              </a:lnSpc>
              <a:spcAft>
                <a:spcPts val="800"/>
              </a:spcAft>
            </a:pPr>
            <a:r>
              <a:rPr lang="en-US" sz="1400" b="1" dirty="0">
                <a:solidFill>
                  <a:schemeClr val="tx2"/>
                </a:solidFill>
                <a:effectLst/>
                <a:latin typeface="Century Gothic" panose="020B0502020202020204" pitchFamily="34" charset="0"/>
                <a:ea typeface="Calibri" panose="020F0502020204030204" pitchFamily="34" charset="0"/>
                <a:cs typeface="Times New Roman" panose="02020603050405020304" pitchFamily="18" charset="0"/>
              </a:rPr>
              <a:t> </a:t>
            </a:r>
            <a:endParaRPr lang="en-UG" sz="1400" b="1" dirty="0">
              <a:solidFill>
                <a:schemeClr val="tx2"/>
              </a:solidFill>
              <a:effectLst/>
              <a:latin typeface="Century Gothic" panose="020B050202020202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n-US" sz="1400" b="1" dirty="0">
                <a:solidFill>
                  <a:schemeClr val="tx2"/>
                </a:solidFill>
                <a:effectLst/>
                <a:latin typeface="Century Gothic" panose="020B0502020202020204" pitchFamily="34" charset="0"/>
                <a:ea typeface="Calibri" panose="020F0502020204030204" pitchFamily="34" charset="0"/>
                <a:cs typeface="Times New Roman" panose="02020603050405020304" pitchFamily="18" charset="0"/>
              </a:rPr>
              <a:t> </a:t>
            </a:r>
            <a:endParaRPr lang="en-UG" sz="1400" b="1" dirty="0">
              <a:solidFill>
                <a:schemeClr val="tx2"/>
              </a:solidFill>
              <a:effectLst/>
              <a:latin typeface="Century Gothic" panose="020B050202020202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65653452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ángulo 5">
            <a:extLst>
              <a:ext uri="{FF2B5EF4-FFF2-40B4-BE49-F238E27FC236}">
                <a16:creationId xmlns:a16="http://schemas.microsoft.com/office/drawing/2014/main" id="{39CA2D07-B64F-FD66-5936-DE29102D1877}"/>
              </a:ext>
            </a:extLst>
          </p:cNvPr>
          <p:cNvSpPr/>
          <p:nvPr/>
        </p:nvSpPr>
        <p:spPr>
          <a:xfrm>
            <a:off x="762000" y="1243012"/>
            <a:ext cx="9955213" cy="6858000"/>
          </a:xfrm>
          <a:prstGeom prst="rect">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17" rtl="0" eaLnBrk="1" fontAlgn="auto" latinLnBrk="0" hangingPunct="1">
              <a:lnSpc>
                <a:spcPct val="100000"/>
              </a:lnSpc>
              <a:spcBef>
                <a:spcPts val="0"/>
              </a:spcBef>
              <a:spcAft>
                <a:spcPts val="0"/>
              </a:spcAft>
              <a:buClrTx/>
              <a:buSzTx/>
              <a:buFontTx/>
              <a:buNone/>
              <a:tabLst/>
              <a:defRPr/>
            </a:pPr>
            <a:endParaRPr kumimoji="0" lang="es-SV" sz="1800" b="0" i="0" u="none" strike="noStrike" kern="1200" cap="none" spc="0" normalizeH="0" baseline="0" noProof="0" dirty="0">
              <a:ln>
                <a:noFill/>
              </a:ln>
              <a:solidFill>
                <a:srgbClr val="FFFFFF"/>
              </a:solidFill>
              <a:effectLst/>
              <a:uLnTx/>
              <a:uFillTx/>
              <a:latin typeface="Lexend Deca ExtraLight" pitchFamily="2" charset="0"/>
              <a:ea typeface="+mn-ea"/>
              <a:cs typeface="+mn-cs"/>
            </a:endParaRPr>
          </a:p>
        </p:txBody>
      </p:sp>
      <p:pic>
        <p:nvPicPr>
          <p:cNvPr id="10" name="Marcador de posición de imagen 9">
            <a:extLst>
              <a:ext uri="{FF2B5EF4-FFF2-40B4-BE49-F238E27FC236}">
                <a16:creationId xmlns:a16="http://schemas.microsoft.com/office/drawing/2014/main" id="{AE4C41B1-7F1F-94AF-7B7C-503BABB3B876}"/>
              </a:ext>
            </a:extLst>
          </p:cNvPr>
          <p:cNvPicPr>
            <a:picLocks noGrp="1" noChangeAspect="1"/>
          </p:cNvPicPr>
          <p:nvPr>
            <p:ph type="pic" sz="quarter" idx="10"/>
          </p:nvPr>
        </p:nvPicPr>
        <p:blipFill rotWithShape="1">
          <a:blip r:embed="rId2" cstate="screen">
            <a:duotone>
              <a:prstClr val="black"/>
              <a:schemeClr val="tx2">
                <a:tint val="45000"/>
                <a:satMod val="400000"/>
              </a:schemeClr>
            </a:duotone>
            <a:extLst>
              <a:ext uri="{28A0092B-C50C-407E-A947-70E740481C1C}">
                <a14:useLocalDpi xmlns:a14="http://schemas.microsoft.com/office/drawing/2010/main"/>
              </a:ext>
            </a:extLst>
          </a:blip>
          <a:srcRect/>
          <a:stretch/>
        </p:blipFill>
        <p:spPr>
          <a:xfrm>
            <a:off x="6410591" y="23774"/>
            <a:ext cx="5788284" cy="6858000"/>
          </a:xfrm>
        </p:spPr>
      </p:pic>
      <p:sp>
        <p:nvSpPr>
          <p:cNvPr id="8" name="Elipse 7">
            <a:extLst>
              <a:ext uri="{FF2B5EF4-FFF2-40B4-BE49-F238E27FC236}">
                <a16:creationId xmlns:a16="http://schemas.microsoft.com/office/drawing/2014/main" id="{C9C7BC93-075C-A84B-2C1F-CCA983D36A8E}"/>
              </a:ext>
            </a:extLst>
          </p:cNvPr>
          <p:cNvSpPr/>
          <p:nvPr/>
        </p:nvSpPr>
        <p:spPr>
          <a:xfrm>
            <a:off x="9574977" y="-1296837"/>
            <a:ext cx="4788510" cy="4788510"/>
          </a:xfrm>
          <a:prstGeom prst="ellipse">
            <a:avLst/>
          </a:prstGeom>
          <a:gradFill flip="none" rotWithShape="1">
            <a:gsLst>
              <a:gs pos="0">
                <a:schemeClr val="accent1"/>
              </a:gs>
              <a:gs pos="73000">
                <a:schemeClr val="bg2">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17" rtl="0" eaLnBrk="1" fontAlgn="auto" latinLnBrk="0" hangingPunct="1">
              <a:lnSpc>
                <a:spcPct val="100000"/>
              </a:lnSpc>
              <a:spcBef>
                <a:spcPts val="0"/>
              </a:spcBef>
              <a:spcAft>
                <a:spcPts val="0"/>
              </a:spcAft>
              <a:buClrTx/>
              <a:buSzTx/>
              <a:buFontTx/>
              <a:buNone/>
              <a:tabLst/>
              <a:defRPr/>
            </a:pPr>
            <a:endParaRPr kumimoji="0" lang="es-SV" sz="1800" b="0" i="0" u="none" strike="noStrike" kern="1200" cap="none" spc="0" normalizeH="0" baseline="0" noProof="0" dirty="0">
              <a:ln>
                <a:noFill/>
              </a:ln>
              <a:solidFill>
                <a:srgbClr val="FFFFFF"/>
              </a:solidFill>
              <a:effectLst/>
              <a:uLnTx/>
              <a:uFillTx/>
              <a:latin typeface="Lexend Deca ExtraLight" pitchFamily="2" charset="0"/>
              <a:ea typeface="+mn-ea"/>
              <a:cs typeface="+mn-cs"/>
            </a:endParaRPr>
          </a:p>
        </p:txBody>
      </p:sp>
      <p:sp>
        <p:nvSpPr>
          <p:cNvPr id="17" name="Rectángulo redondeado 16">
            <a:extLst>
              <a:ext uri="{FF2B5EF4-FFF2-40B4-BE49-F238E27FC236}">
                <a16:creationId xmlns:a16="http://schemas.microsoft.com/office/drawing/2014/main" id="{3FCA7E0A-09C2-6373-A577-C24952F43422}"/>
              </a:ext>
            </a:extLst>
          </p:cNvPr>
          <p:cNvSpPr/>
          <p:nvPr/>
        </p:nvSpPr>
        <p:spPr>
          <a:xfrm rot="3931188">
            <a:off x="1050792" y="2901424"/>
            <a:ext cx="206927" cy="167658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17" rtl="0" eaLnBrk="1" fontAlgn="auto" latinLnBrk="0" hangingPunct="1">
              <a:lnSpc>
                <a:spcPct val="100000"/>
              </a:lnSpc>
              <a:spcBef>
                <a:spcPts val="0"/>
              </a:spcBef>
              <a:spcAft>
                <a:spcPts val="0"/>
              </a:spcAft>
              <a:buClrTx/>
              <a:buSzTx/>
              <a:buFontTx/>
              <a:buNone/>
              <a:tabLst/>
              <a:defRPr/>
            </a:pPr>
            <a:endParaRPr kumimoji="0" lang="es-SV" sz="1800" b="0" i="0" u="none" strike="noStrike" kern="1200" cap="none" spc="0" normalizeH="0" baseline="0" noProof="0" dirty="0">
              <a:ln>
                <a:noFill/>
              </a:ln>
              <a:solidFill>
                <a:srgbClr val="FFFFFF"/>
              </a:solidFill>
              <a:effectLst/>
              <a:uLnTx/>
              <a:uFillTx/>
              <a:latin typeface="Lexend Deca ExtraLight" pitchFamily="2" charset="0"/>
              <a:ea typeface="+mn-ea"/>
              <a:cs typeface="+mn-cs"/>
            </a:endParaRPr>
          </a:p>
        </p:txBody>
      </p:sp>
      <p:sp>
        <p:nvSpPr>
          <p:cNvPr id="20" name="Rectángulo redondeado 19">
            <a:extLst>
              <a:ext uri="{FF2B5EF4-FFF2-40B4-BE49-F238E27FC236}">
                <a16:creationId xmlns:a16="http://schemas.microsoft.com/office/drawing/2014/main" id="{9B0D8F2C-314B-984E-83AE-6CF198F717FE}"/>
              </a:ext>
            </a:extLst>
          </p:cNvPr>
          <p:cNvSpPr/>
          <p:nvPr/>
        </p:nvSpPr>
        <p:spPr>
          <a:xfrm rot="3931188">
            <a:off x="975316" y="2653381"/>
            <a:ext cx="204451" cy="167658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17" rtl="0" eaLnBrk="1" fontAlgn="auto" latinLnBrk="0" hangingPunct="1">
              <a:lnSpc>
                <a:spcPct val="100000"/>
              </a:lnSpc>
              <a:spcBef>
                <a:spcPts val="0"/>
              </a:spcBef>
              <a:spcAft>
                <a:spcPts val="0"/>
              </a:spcAft>
              <a:buClrTx/>
              <a:buSzTx/>
              <a:buFontTx/>
              <a:buNone/>
              <a:tabLst/>
              <a:defRPr/>
            </a:pPr>
            <a:endParaRPr kumimoji="0" lang="es-SV" sz="1800" b="0" i="0" u="none" strike="noStrike" kern="1200" cap="none" spc="0" normalizeH="0" baseline="0" noProof="0" dirty="0">
              <a:ln>
                <a:noFill/>
              </a:ln>
              <a:solidFill>
                <a:srgbClr val="FFFFFF"/>
              </a:solidFill>
              <a:effectLst/>
              <a:uLnTx/>
              <a:uFillTx/>
              <a:latin typeface="Lexend Deca ExtraLight" pitchFamily="2" charset="0"/>
              <a:ea typeface="+mn-ea"/>
              <a:cs typeface="+mn-cs"/>
            </a:endParaRPr>
          </a:p>
        </p:txBody>
      </p:sp>
      <p:sp>
        <p:nvSpPr>
          <p:cNvPr id="2" name="TextBox 1">
            <a:extLst>
              <a:ext uri="{FF2B5EF4-FFF2-40B4-BE49-F238E27FC236}">
                <a16:creationId xmlns:a16="http://schemas.microsoft.com/office/drawing/2014/main" id="{60D2629A-097E-70E1-D9AE-F2FBBD730999}"/>
              </a:ext>
            </a:extLst>
          </p:cNvPr>
          <p:cNvSpPr txBox="1"/>
          <p:nvPr/>
        </p:nvSpPr>
        <p:spPr>
          <a:xfrm>
            <a:off x="859353" y="1650933"/>
            <a:ext cx="5468163"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200422"/>
                </a:solidFill>
                <a:effectLst/>
                <a:uLnTx/>
                <a:uFillTx/>
                <a:latin typeface="Century Gothic" panose="020B0502020202020204" pitchFamily="34" charset="0"/>
                <a:ea typeface="+mn-ea"/>
                <a:cs typeface="+mn-cs"/>
              </a:rPr>
              <a:t>The Data Protection and Privacy Act, 2019 </a:t>
            </a:r>
            <a:endParaRPr kumimoji="0" lang="en-ZA" sz="1600" b="0" i="0" u="none" strike="noStrike" kern="1200" cap="none" spc="0" normalizeH="0" baseline="0" noProof="0" dirty="0">
              <a:ln>
                <a:noFill/>
              </a:ln>
              <a:solidFill>
                <a:srgbClr val="68686E"/>
              </a:solidFill>
              <a:effectLst/>
              <a:uLnTx/>
              <a:uFillTx/>
              <a:latin typeface="Century Gothic" panose="020B0502020202020204" pitchFamily="34"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ZA" sz="1600" b="0" i="0" u="none" strike="noStrike" kern="1200" cap="none" spc="0" normalizeH="0" baseline="0" noProof="0" dirty="0">
              <a:ln>
                <a:noFill/>
              </a:ln>
              <a:solidFill>
                <a:srgbClr val="68686E"/>
              </a:solidFill>
              <a:effectLst/>
              <a:uLnTx/>
              <a:uFillTx/>
              <a:latin typeface="Century Gothic" panose="020B0502020202020204" pitchFamily="34"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ZA" sz="1600" b="0" i="0" u="none" strike="noStrike" kern="1200" cap="none" spc="0" normalizeH="0" baseline="0" noProof="0" dirty="0">
                <a:ln>
                  <a:noFill/>
                </a:ln>
                <a:solidFill>
                  <a:srgbClr val="131316"/>
                </a:solidFill>
                <a:effectLst/>
                <a:uLnTx/>
                <a:uFillTx/>
                <a:latin typeface="Century Gothic" panose="020B0502020202020204" pitchFamily="34" charset="0"/>
                <a:ea typeface="Calibri" panose="020F0502020204030204" pitchFamily="34" charset="0"/>
                <a:cs typeface="Times New Roman" panose="02020603050405020304" pitchFamily="18" charset="0"/>
              </a:rPr>
              <a:t>This law regulates the collection, use, and disclosure of personal information in Uganda, ensuring that individuals' privacy rights are protected in the digital age.</a:t>
            </a:r>
            <a:r>
              <a:rPr kumimoji="0" lang="en-ZA" sz="1600" b="0" i="0" u="none" strike="noStrike" kern="1200" cap="none" spc="0" normalizeH="0" baseline="0" noProof="0" dirty="0">
                <a:ln>
                  <a:noFill/>
                </a:ln>
                <a:solidFill>
                  <a:srgbClr val="131316"/>
                </a:solidFill>
                <a:effectLst/>
                <a:uLnTx/>
                <a:uFillTx/>
                <a:latin typeface="Century Gothic" panose="020B0502020202020204" pitchFamily="34" charset="0"/>
                <a:ea typeface="+mn-ea"/>
                <a:cs typeface="+mn-cs"/>
              </a:rPr>
              <a:t> </a:t>
            </a:r>
            <a:endParaRPr kumimoji="0" lang="en-US" sz="1600" b="0" i="0" u="none" strike="noStrike" kern="1200" cap="none" spc="0" normalizeH="0" baseline="0" noProof="0" dirty="0">
              <a:ln>
                <a:noFill/>
              </a:ln>
              <a:solidFill>
                <a:srgbClr val="131316"/>
              </a:solidFill>
              <a:effectLst/>
              <a:uLnTx/>
              <a:uFillTx/>
              <a:latin typeface="Century Gothic" panose="020B0502020202020204" pitchFamily="34" charset="0"/>
              <a:ea typeface="+mn-ea"/>
              <a:cs typeface="+mn-cs"/>
            </a:endParaRPr>
          </a:p>
        </p:txBody>
      </p:sp>
      <p:sp>
        <p:nvSpPr>
          <p:cNvPr id="3" name="TextBox 2">
            <a:extLst>
              <a:ext uri="{FF2B5EF4-FFF2-40B4-BE49-F238E27FC236}">
                <a16:creationId xmlns:a16="http://schemas.microsoft.com/office/drawing/2014/main" id="{9E7A86C8-3A32-22B4-D290-48FAF3A5144B}"/>
              </a:ext>
            </a:extLst>
          </p:cNvPr>
          <p:cNvSpPr txBox="1"/>
          <p:nvPr/>
        </p:nvSpPr>
        <p:spPr>
          <a:xfrm>
            <a:off x="1020709" y="4426436"/>
            <a:ext cx="4792846" cy="3431709"/>
          </a:xfrm>
          <a:prstGeom prst="rect">
            <a:avLst/>
          </a:prstGeom>
          <a:noFill/>
        </p:spPr>
        <p:txBody>
          <a:bodyPr wrap="square" rtlCol="0">
            <a:spAutoFit/>
          </a:bodyPr>
          <a:lstStyle/>
          <a:p>
            <a:r>
              <a:rPr lang="en-ZA" sz="1600" dirty="0">
                <a:solidFill>
                  <a:schemeClr val="tx2"/>
                </a:solidFill>
                <a:latin typeface="Century Gothic" panose="020B0502020202020204" pitchFamily="34" charset="0"/>
              </a:rPr>
              <a:t>S. 35 - Unlawful obtaining or disclosing of personal data.</a:t>
            </a:r>
            <a:br>
              <a:rPr lang="en-ZA" sz="1600" dirty="0">
                <a:solidFill>
                  <a:schemeClr val="tx2"/>
                </a:solidFill>
                <a:latin typeface="Century Gothic" panose="020B0502020202020204" pitchFamily="34" charset="0"/>
              </a:rPr>
            </a:br>
            <a:r>
              <a:rPr lang="en-ZA" sz="1600" dirty="0">
                <a:solidFill>
                  <a:schemeClr val="tx2"/>
                </a:solidFill>
                <a:latin typeface="Century Gothic" panose="020B0502020202020204" pitchFamily="34" charset="0"/>
              </a:rPr>
              <a:t>S. 36 - Unlawful destruction, deletion, concealment or alteration of personal data.</a:t>
            </a:r>
            <a:br>
              <a:rPr lang="en-ZA" sz="1600" dirty="0">
                <a:solidFill>
                  <a:schemeClr val="tx2"/>
                </a:solidFill>
                <a:latin typeface="Century Gothic" panose="020B0502020202020204" pitchFamily="34" charset="0"/>
              </a:rPr>
            </a:br>
            <a:r>
              <a:rPr lang="en-ZA" sz="1600" dirty="0">
                <a:solidFill>
                  <a:schemeClr val="tx2"/>
                </a:solidFill>
                <a:latin typeface="Century Gothic" panose="020B0502020202020204" pitchFamily="34" charset="0"/>
              </a:rPr>
              <a:t>S. 37 - Sale of personal data</a:t>
            </a:r>
            <a:br>
              <a:rPr lang="en-ZA" sz="1600" dirty="0">
                <a:solidFill>
                  <a:schemeClr val="tx2"/>
                </a:solidFill>
                <a:latin typeface="Century Gothic" panose="020B0502020202020204" pitchFamily="34" charset="0"/>
              </a:rPr>
            </a:br>
            <a:r>
              <a:rPr lang="en-ZA" sz="1600" dirty="0">
                <a:solidFill>
                  <a:schemeClr val="tx2"/>
                </a:solidFill>
                <a:latin typeface="Century Gothic" panose="020B0502020202020204" pitchFamily="34" charset="0"/>
              </a:rPr>
              <a:t>S. 38 - Offences by corporations .</a:t>
            </a:r>
            <a:br>
              <a:rPr lang="en-ZA" sz="1600" dirty="0"/>
            </a:br>
            <a:endParaRPr lang="en-ZA" sz="1600" dirty="0"/>
          </a:p>
          <a:p>
            <a:endParaRPr lang="en-ZA" sz="1600" dirty="0"/>
          </a:p>
          <a:p>
            <a:br>
              <a:rPr lang="en-ZA" sz="1600" dirty="0"/>
            </a:br>
            <a:endParaRPr lang="en-ZA" sz="1600" dirty="0"/>
          </a:p>
          <a:p>
            <a:br>
              <a:rPr lang="en-ZA" sz="1600" dirty="0"/>
            </a:br>
            <a:endParaRPr lang="en-ZA" sz="1600" dirty="0"/>
          </a:p>
          <a:p>
            <a:endParaRPr lang="en-ZA" sz="1600" dirty="0">
              <a:solidFill>
                <a:schemeClr val="tx2"/>
              </a:solidFill>
            </a:endParaRPr>
          </a:p>
          <a:p>
            <a:endParaRPr lang="en-US" sz="900" dirty="0"/>
          </a:p>
        </p:txBody>
      </p:sp>
      <p:sp>
        <p:nvSpPr>
          <p:cNvPr id="4" name="TextBox 3">
            <a:extLst>
              <a:ext uri="{FF2B5EF4-FFF2-40B4-BE49-F238E27FC236}">
                <a16:creationId xmlns:a16="http://schemas.microsoft.com/office/drawing/2014/main" id="{558692B6-4FD3-166C-17E0-F1E65103D0BC}"/>
              </a:ext>
            </a:extLst>
          </p:cNvPr>
          <p:cNvSpPr txBox="1"/>
          <p:nvPr/>
        </p:nvSpPr>
        <p:spPr>
          <a:xfrm>
            <a:off x="1020709" y="3994329"/>
            <a:ext cx="3143250" cy="369332"/>
          </a:xfrm>
          <a:prstGeom prst="rect">
            <a:avLst/>
          </a:prstGeom>
          <a:noFill/>
        </p:spPr>
        <p:txBody>
          <a:bodyPr wrap="square" rtlCol="0">
            <a:spAutoFit/>
          </a:bodyPr>
          <a:lstStyle/>
          <a:p>
            <a:r>
              <a:rPr lang="en-US" b="1" dirty="0">
                <a:solidFill>
                  <a:schemeClr val="tx2"/>
                </a:solidFill>
                <a:latin typeface="Century Gothic" panose="020B0502020202020204" pitchFamily="34" charset="0"/>
              </a:rPr>
              <a:t>Offences under the Act</a:t>
            </a:r>
          </a:p>
        </p:txBody>
      </p:sp>
      <p:pic>
        <p:nvPicPr>
          <p:cNvPr id="5" name="Picture 4" descr="A black background with blue text&#10;&#10;Description automatically generated">
            <a:extLst>
              <a:ext uri="{FF2B5EF4-FFF2-40B4-BE49-F238E27FC236}">
                <a16:creationId xmlns:a16="http://schemas.microsoft.com/office/drawing/2014/main" id="{52E71427-82F4-B83C-7EAC-80A9E398BEF7}"/>
              </a:ext>
            </a:extLst>
          </p:cNvPr>
          <p:cNvPicPr>
            <a:picLocks noChangeAspect="1"/>
          </p:cNvPicPr>
          <p:nvPr/>
        </p:nvPicPr>
        <p:blipFill>
          <a:blip r:embed="rId3"/>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107407206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Marcador de posición de imagen 15">
            <a:extLst>
              <a:ext uri="{FF2B5EF4-FFF2-40B4-BE49-F238E27FC236}">
                <a16:creationId xmlns:a16="http://schemas.microsoft.com/office/drawing/2014/main" id="{CDB220DD-85D4-389D-89DE-CF0BA3670825}"/>
              </a:ext>
            </a:extLst>
          </p:cNvPr>
          <p:cNvPicPr>
            <a:picLocks noGrp="1" noChangeAspect="1"/>
          </p:cNvPicPr>
          <p:nvPr>
            <p:ph type="pic" sz="quarter" idx="11"/>
          </p:nvPr>
        </p:nvPicPr>
        <p:blipFill rotWithShape="1">
          <a:blip r:embed="rId2" cstate="screen">
            <a:extLst>
              <a:ext uri="{28A0092B-C50C-407E-A947-70E740481C1C}">
                <a14:useLocalDpi xmlns:a14="http://schemas.microsoft.com/office/drawing/2010/main"/>
              </a:ext>
            </a:extLst>
          </a:blip>
          <a:srcRect/>
          <a:stretch/>
        </p:blipFill>
        <p:spPr>
          <a:xfrm>
            <a:off x="6385463" y="3087063"/>
            <a:ext cx="1521385" cy="2308324"/>
          </a:xfrm>
        </p:spPr>
      </p:pic>
      <p:pic>
        <p:nvPicPr>
          <p:cNvPr id="7" name="Marcador de posición de imagen 6">
            <a:extLst>
              <a:ext uri="{FF2B5EF4-FFF2-40B4-BE49-F238E27FC236}">
                <a16:creationId xmlns:a16="http://schemas.microsoft.com/office/drawing/2014/main" id="{B9BA3A49-1B4D-2104-DA76-7CE44FABDAAB}"/>
              </a:ext>
            </a:extLst>
          </p:cNvPr>
          <p:cNvPicPr>
            <a:picLocks noGrp="1" noChangeAspect="1"/>
          </p:cNvPicPr>
          <p:nvPr>
            <p:ph type="pic" sz="quarter" idx="12"/>
          </p:nvPr>
        </p:nvPicPr>
        <p:blipFill rotWithShape="1">
          <a:blip r:embed="rId3" cstate="screen">
            <a:extLst>
              <a:ext uri="{28A0092B-C50C-407E-A947-70E740481C1C}">
                <a14:useLocalDpi xmlns:a14="http://schemas.microsoft.com/office/drawing/2010/main"/>
              </a:ext>
            </a:extLst>
          </a:blip>
          <a:srcRect/>
          <a:stretch/>
        </p:blipFill>
        <p:spPr>
          <a:xfrm>
            <a:off x="4048155" y="2426475"/>
            <a:ext cx="1427852" cy="2166412"/>
          </a:xfrm>
        </p:spPr>
      </p:pic>
      <p:sp>
        <p:nvSpPr>
          <p:cNvPr id="33" name="Elipse 32">
            <a:extLst>
              <a:ext uri="{FF2B5EF4-FFF2-40B4-BE49-F238E27FC236}">
                <a16:creationId xmlns:a16="http://schemas.microsoft.com/office/drawing/2014/main" id="{9F746028-4A90-A60F-4E97-70C20574602B}"/>
              </a:ext>
            </a:extLst>
          </p:cNvPr>
          <p:cNvSpPr/>
          <p:nvPr/>
        </p:nvSpPr>
        <p:spPr>
          <a:xfrm>
            <a:off x="9136340" y="-1254037"/>
            <a:ext cx="4587321" cy="4587321"/>
          </a:xfrm>
          <a:prstGeom prst="ellipse">
            <a:avLst/>
          </a:prstGeom>
          <a:gradFill flip="none" rotWithShape="1">
            <a:gsLst>
              <a:gs pos="0">
                <a:schemeClr val="accent1"/>
              </a:gs>
              <a:gs pos="73000">
                <a:schemeClr val="bg2">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sp>
        <p:nvSpPr>
          <p:cNvPr id="34" name="Rectángulo redondeado 33">
            <a:extLst>
              <a:ext uri="{FF2B5EF4-FFF2-40B4-BE49-F238E27FC236}">
                <a16:creationId xmlns:a16="http://schemas.microsoft.com/office/drawing/2014/main" id="{08A5F687-6A11-2680-80E8-284CB74586DD}"/>
              </a:ext>
            </a:extLst>
          </p:cNvPr>
          <p:cNvSpPr/>
          <p:nvPr/>
        </p:nvSpPr>
        <p:spPr>
          <a:xfrm rot="5400000">
            <a:off x="4791905" y="4908639"/>
            <a:ext cx="358561" cy="133205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sp>
        <p:nvSpPr>
          <p:cNvPr id="35" name="Rectángulo redondeado 34">
            <a:extLst>
              <a:ext uri="{FF2B5EF4-FFF2-40B4-BE49-F238E27FC236}">
                <a16:creationId xmlns:a16="http://schemas.microsoft.com/office/drawing/2014/main" id="{9A8A0F4A-8F92-44EB-06B8-1D982E13B6EA}"/>
              </a:ext>
            </a:extLst>
          </p:cNvPr>
          <p:cNvSpPr/>
          <p:nvPr/>
        </p:nvSpPr>
        <p:spPr>
          <a:xfrm rot="5400000">
            <a:off x="4510111" y="5347471"/>
            <a:ext cx="358561" cy="1332057"/>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sp>
        <p:nvSpPr>
          <p:cNvPr id="17" name="TextBox 10">
            <a:extLst>
              <a:ext uri="{FF2B5EF4-FFF2-40B4-BE49-F238E27FC236}">
                <a16:creationId xmlns:a16="http://schemas.microsoft.com/office/drawing/2014/main" id="{D1DBD6E6-B0B1-5414-E82D-1EA8F32F5D70}"/>
              </a:ext>
            </a:extLst>
          </p:cNvPr>
          <p:cNvSpPr txBox="1"/>
          <p:nvPr/>
        </p:nvSpPr>
        <p:spPr>
          <a:xfrm>
            <a:off x="3704998" y="417726"/>
            <a:ext cx="4782005" cy="646331"/>
          </a:xfrm>
          <a:prstGeom prst="rect">
            <a:avLst/>
          </a:prstGeom>
          <a:noFill/>
        </p:spPr>
        <p:txBody>
          <a:bodyPr wrap="square" rtlCol="0" anchor="b">
            <a:spAutoFit/>
          </a:bodyPr>
          <a:lstStyle>
            <a:defPPr>
              <a:defRPr lang="en-US"/>
            </a:defPPr>
            <a:lvl1pPr algn="ctr">
              <a:lnSpc>
                <a:spcPct val="90000"/>
              </a:lnSpc>
              <a:defRPr sz="8000">
                <a:solidFill>
                  <a:schemeClr val="tx2"/>
                </a:solidFill>
                <a:latin typeface="Geologica Black" pitchFamily="2" charset="0"/>
                <a:ea typeface="Arimo" panose="020B0604020202020204" pitchFamily="34" charset="0"/>
                <a:cs typeface="Prompt Black" pitchFamily="2" charset="-34"/>
              </a:defRPr>
            </a:lvl1pPr>
          </a:lstStyle>
          <a:p>
            <a:pPr defTabSz="914217"/>
            <a:r>
              <a:rPr lang="en-US" sz="4000" dirty="0">
                <a:solidFill>
                  <a:srgbClr val="131316"/>
                </a:solidFill>
                <a:latin typeface="Lexend Deca Black" pitchFamily="2" charset="0"/>
              </a:rPr>
              <a:t>Other Laws</a:t>
            </a:r>
          </a:p>
        </p:txBody>
      </p:sp>
      <p:sp>
        <p:nvSpPr>
          <p:cNvPr id="2" name="TextBox 1">
            <a:extLst>
              <a:ext uri="{FF2B5EF4-FFF2-40B4-BE49-F238E27FC236}">
                <a16:creationId xmlns:a16="http://schemas.microsoft.com/office/drawing/2014/main" id="{631F6F57-E6D0-8BDB-1464-41D2F450F7B3}"/>
              </a:ext>
            </a:extLst>
          </p:cNvPr>
          <p:cNvSpPr txBox="1"/>
          <p:nvPr/>
        </p:nvSpPr>
        <p:spPr>
          <a:xfrm>
            <a:off x="7906848" y="3333284"/>
            <a:ext cx="4285152" cy="1815882"/>
          </a:xfrm>
          <a:prstGeom prst="rect">
            <a:avLst/>
          </a:prstGeom>
          <a:noFill/>
        </p:spPr>
        <p:txBody>
          <a:bodyPr wrap="square" rtlCol="0">
            <a:spAutoFit/>
          </a:bodyPr>
          <a:lstStyle/>
          <a:p>
            <a:r>
              <a:rPr lang="en-US" sz="1600" b="1" dirty="0">
                <a:solidFill>
                  <a:srgbClr val="200422"/>
                </a:solidFill>
                <a:latin typeface="Century Gothic" panose="020B0502020202020204" pitchFamily="34" charset="0"/>
              </a:rPr>
              <a:t>The Uganda Communications Act, 2013 </a:t>
            </a:r>
          </a:p>
          <a:p>
            <a:endParaRPr lang="en-ZA" sz="1600" dirty="0">
              <a:latin typeface="Century Gothic" panose="020B0502020202020204" pitchFamily="34" charset="0"/>
              <a:ea typeface="Calibri" panose="020F0502020204030204" pitchFamily="34" charset="0"/>
              <a:cs typeface="Times New Roman" panose="02020603050405020304" pitchFamily="18" charset="0"/>
            </a:endParaRPr>
          </a:p>
          <a:p>
            <a:pPr>
              <a:tabLst>
                <a:tab pos="228600" algn="l"/>
              </a:tabLst>
            </a:pPr>
            <a:r>
              <a:rPr lang="en-ZA" sz="1600" dirty="0">
                <a:latin typeface="Century Gothic" panose="020B0502020202020204" pitchFamily="34" charset="0"/>
                <a:ea typeface="Calibri" panose="020F0502020204030204" pitchFamily="34" charset="0"/>
                <a:cs typeface="Times New Roman" panose="02020603050405020304" pitchFamily="18" charset="0"/>
              </a:rPr>
              <a:t>This law establishes the regulatory framework for the communications sector in Uganda, including the regulation of electronic communications services and networks.</a:t>
            </a:r>
          </a:p>
        </p:txBody>
      </p:sp>
      <p:sp>
        <p:nvSpPr>
          <p:cNvPr id="3" name="TextBox 2">
            <a:extLst>
              <a:ext uri="{FF2B5EF4-FFF2-40B4-BE49-F238E27FC236}">
                <a16:creationId xmlns:a16="http://schemas.microsoft.com/office/drawing/2014/main" id="{102883A9-B5E6-95CC-F7AC-C6172AC6BC7A}"/>
              </a:ext>
            </a:extLst>
          </p:cNvPr>
          <p:cNvSpPr txBox="1"/>
          <p:nvPr/>
        </p:nvSpPr>
        <p:spPr>
          <a:xfrm>
            <a:off x="20006" y="2114065"/>
            <a:ext cx="4003358" cy="3785652"/>
          </a:xfrm>
          <a:prstGeom prst="rect">
            <a:avLst/>
          </a:prstGeom>
          <a:noFill/>
        </p:spPr>
        <p:txBody>
          <a:bodyPr wrap="square" rtlCol="0">
            <a:spAutoFit/>
          </a:bodyPr>
          <a:lstStyle/>
          <a:p>
            <a:r>
              <a:rPr lang="en-ZA" sz="1600" b="1" dirty="0">
                <a:solidFill>
                  <a:srgbClr val="200422"/>
                </a:solidFill>
                <a:latin typeface="Century Gothic" panose="020B0502020202020204" pitchFamily="34" charset="0"/>
                <a:ea typeface="Calibri" panose="020F0502020204030204" pitchFamily="34" charset="0"/>
                <a:cs typeface="Times New Roman" panose="02020603050405020304" pitchFamily="18" charset="0"/>
              </a:rPr>
              <a:t>The Evidence Act, 2004</a:t>
            </a:r>
          </a:p>
          <a:p>
            <a:endParaRPr lang="en-ZA" sz="1600" dirty="0">
              <a:latin typeface="Century Gothic" panose="020B0502020202020204" pitchFamily="34" charset="0"/>
              <a:ea typeface="Calibri" panose="020F0502020204030204" pitchFamily="34" charset="0"/>
              <a:cs typeface="Times New Roman" panose="02020603050405020304" pitchFamily="18" charset="0"/>
            </a:endParaRPr>
          </a:p>
          <a:p>
            <a:r>
              <a:rPr lang="en-ZA" sz="1600" dirty="0">
                <a:latin typeface="Century Gothic" panose="020B0502020202020204" pitchFamily="34" charset="0"/>
                <a:ea typeface="Calibri" panose="020F0502020204030204" pitchFamily="34" charset="0"/>
                <a:cs typeface="Times New Roman" panose="02020603050405020304" pitchFamily="18" charset="0"/>
              </a:rPr>
              <a:t>This law sets out the rules of evidence that apply in legal proceedings in Uganda, including the admissibility of digital evidence</a:t>
            </a:r>
            <a:r>
              <a:rPr lang="en-ZA" sz="900" dirty="0">
                <a:latin typeface="Century Gothic" panose="020B0502020202020204" pitchFamily="34" charset="0"/>
                <a:ea typeface="Calibri" panose="020F0502020204030204" pitchFamily="34" charset="0"/>
                <a:cs typeface="Times New Roman" panose="02020603050405020304" pitchFamily="18" charset="0"/>
              </a:rPr>
              <a:t>.</a:t>
            </a:r>
          </a:p>
          <a:p>
            <a:endParaRPr lang="en-ZA" sz="1600" dirty="0">
              <a:latin typeface="Century Gothic" panose="020B0502020202020204" pitchFamily="34" charset="0"/>
              <a:ea typeface="Calibri" panose="020F0502020204030204" pitchFamily="34" charset="0"/>
              <a:cs typeface="Times New Roman" panose="02020603050405020304" pitchFamily="18" charset="0"/>
            </a:endParaRPr>
          </a:p>
          <a:p>
            <a:r>
              <a:rPr lang="en-ZA" sz="1600" dirty="0">
                <a:latin typeface="Century Gothic" panose="020B0502020202020204" pitchFamily="34" charset="0"/>
                <a:ea typeface="Calibri" panose="020F0502020204030204" pitchFamily="34" charset="0"/>
                <a:cs typeface="Times New Roman" panose="02020603050405020304" pitchFamily="18" charset="0"/>
              </a:rPr>
              <a:t>The Act recognizes that digital evidence can take various forms, including emails, text messages, and social media posts. It also outlines the procedures for the collection, storage, and presentation of digital evidence in court. </a:t>
            </a:r>
          </a:p>
          <a:p>
            <a:endParaRPr lang="en-ZA" sz="1600" dirty="0">
              <a:latin typeface="Calibri" panose="020F0502020204030204" pitchFamily="34" charset="0"/>
              <a:ea typeface="Calibri" panose="020F0502020204030204" pitchFamily="34" charset="0"/>
              <a:cs typeface="Times New Roman" panose="02020603050405020304" pitchFamily="18" charset="0"/>
            </a:endParaRPr>
          </a:p>
        </p:txBody>
      </p:sp>
      <p:pic>
        <p:nvPicPr>
          <p:cNvPr id="4" name="Picture 3" descr="A black background with blue text&#10;&#10;Description automatically generated">
            <a:extLst>
              <a:ext uri="{FF2B5EF4-FFF2-40B4-BE49-F238E27FC236}">
                <a16:creationId xmlns:a16="http://schemas.microsoft.com/office/drawing/2014/main" id="{DDE08631-BE78-37A6-9381-ED71669C3153}"/>
              </a:ext>
            </a:extLst>
          </p:cNvPr>
          <p:cNvPicPr>
            <a:picLocks noChangeAspect="1"/>
          </p:cNvPicPr>
          <p:nvPr/>
        </p:nvPicPr>
        <p:blipFill>
          <a:blip r:embed="rId4"/>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25617680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E1E9B104-A448-7FC8-89AD-E28B9EA44E3B}"/>
              </a:ext>
            </a:extLst>
          </p:cNvPr>
          <p:cNvGrpSpPr/>
          <p:nvPr/>
        </p:nvGrpSpPr>
        <p:grpSpPr>
          <a:xfrm>
            <a:off x="-1019143" y="-734457"/>
            <a:ext cx="7100519" cy="2230954"/>
            <a:chOff x="-2041461" y="-1468914"/>
            <a:chExt cx="14201038" cy="4461908"/>
          </a:xfrm>
        </p:grpSpPr>
        <p:sp>
          <p:nvSpPr>
            <p:cNvPr id="9" name="Freeform 8">
              <a:extLst>
                <a:ext uri="{FF2B5EF4-FFF2-40B4-BE49-F238E27FC236}">
                  <a16:creationId xmlns:a16="http://schemas.microsoft.com/office/drawing/2014/main" id="{66480D40-740A-0A44-06F4-0A04A1A12E87}"/>
                </a:ext>
              </a:extLst>
            </p:cNvPr>
            <p:cNvSpPr/>
            <p:nvPr/>
          </p:nvSpPr>
          <p:spPr>
            <a:xfrm rot="20635549">
              <a:off x="-2041461" y="2338980"/>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 name="Freeform 9">
              <a:extLst>
                <a:ext uri="{FF2B5EF4-FFF2-40B4-BE49-F238E27FC236}">
                  <a16:creationId xmlns:a16="http://schemas.microsoft.com/office/drawing/2014/main" id="{98E19DD8-F4A6-B733-5389-EC1F8BF91F43}"/>
                </a:ext>
              </a:extLst>
            </p:cNvPr>
            <p:cNvSpPr/>
            <p:nvPr/>
          </p:nvSpPr>
          <p:spPr>
            <a:xfrm rot="20635549">
              <a:off x="-1949708" y="2659551"/>
              <a:ext cx="893885" cy="333443"/>
            </a:xfrm>
            <a:custGeom>
              <a:avLst/>
              <a:gdLst>
                <a:gd name="connsiteX0" fmla="*/ 570135 w 893885"/>
                <a:gd name="connsiteY0" fmla="*/ 0 h 333443"/>
                <a:gd name="connsiteX1" fmla="*/ 893886 w 893885"/>
                <a:gd name="connsiteY1" fmla="*/ 333443 h 333443"/>
                <a:gd name="connsiteX2" fmla="*/ 323751 w 893885"/>
                <a:gd name="connsiteY2" fmla="*/ 333443 h 333443"/>
                <a:gd name="connsiteX3" fmla="*/ 0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570135" y="0"/>
                  </a:moveTo>
                  <a:lnTo>
                    <a:pt x="893886" y="333443"/>
                  </a:lnTo>
                  <a:lnTo>
                    <a:pt x="323751" y="333443"/>
                  </a:lnTo>
                  <a:lnTo>
                    <a:pt x="0" y="0"/>
                  </a:lnTo>
                  <a:close/>
                </a:path>
              </a:pathLst>
            </a:custGeom>
            <a:solidFill>
              <a:srgbClr val="000000"/>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 name="Freeform 10">
              <a:extLst>
                <a:ext uri="{FF2B5EF4-FFF2-40B4-BE49-F238E27FC236}">
                  <a16:creationId xmlns:a16="http://schemas.microsoft.com/office/drawing/2014/main" id="{2E44D3CF-9050-87DC-4D12-0F2D22A31CB3}"/>
                </a:ext>
              </a:extLst>
            </p:cNvPr>
            <p:cNvSpPr/>
            <p:nvPr/>
          </p:nvSpPr>
          <p:spPr>
            <a:xfrm rot="20635549">
              <a:off x="-1490758" y="2180296"/>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rgbClr val="000000"/>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2" name="Freeform 11">
              <a:extLst>
                <a:ext uri="{FF2B5EF4-FFF2-40B4-BE49-F238E27FC236}">
                  <a16:creationId xmlns:a16="http://schemas.microsoft.com/office/drawing/2014/main" id="{F4401315-D54B-5586-A367-27ECC8911BF6}"/>
                </a:ext>
              </a:extLst>
            </p:cNvPr>
            <p:cNvSpPr/>
            <p:nvPr/>
          </p:nvSpPr>
          <p:spPr>
            <a:xfrm rot="20635549">
              <a:off x="-1399017" y="2500785"/>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3" name="Freeform 12">
              <a:extLst>
                <a:ext uri="{FF2B5EF4-FFF2-40B4-BE49-F238E27FC236}">
                  <a16:creationId xmlns:a16="http://schemas.microsoft.com/office/drawing/2014/main" id="{3588B786-8569-61F8-9B99-DE4AE8776DA9}"/>
                </a:ext>
              </a:extLst>
            </p:cNvPr>
            <p:cNvSpPr/>
            <p:nvPr/>
          </p:nvSpPr>
          <p:spPr>
            <a:xfrm rot="20635549">
              <a:off x="-940054" y="2021612"/>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4" name="Freeform 13">
              <a:extLst>
                <a:ext uri="{FF2B5EF4-FFF2-40B4-BE49-F238E27FC236}">
                  <a16:creationId xmlns:a16="http://schemas.microsoft.com/office/drawing/2014/main" id="{8A462F1D-A385-982B-EC9B-6DDFD53BEF5E}"/>
                </a:ext>
              </a:extLst>
            </p:cNvPr>
            <p:cNvSpPr/>
            <p:nvPr/>
          </p:nvSpPr>
          <p:spPr>
            <a:xfrm rot="20635549">
              <a:off x="-848313" y="2342101"/>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rgbClr val="000000"/>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5" name="Freeform 14">
              <a:extLst>
                <a:ext uri="{FF2B5EF4-FFF2-40B4-BE49-F238E27FC236}">
                  <a16:creationId xmlns:a16="http://schemas.microsoft.com/office/drawing/2014/main" id="{85EB93D0-C636-A6A9-528F-D1452272855C}"/>
                </a:ext>
              </a:extLst>
            </p:cNvPr>
            <p:cNvSpPr/>
            <p:nvPr/>
          </p:nvSpPr>
          <p:spPr>
            <a:xfrm rot="20635549">
              <a:off x="-389361" y="1862846"/>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rgbClr val="000000"/>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6" name="Freeform 15">
              <a:extLst>
                <a:ext uri="{FF2B5EF4-FFF2-40B4-BE49-F238E27FC236}">
                  <a16:creationId xmlns:a16="http://schemas.microsoft.com/office/drawing/2014/main" id="{3C8B80D9-C118-76DF-B3FC-443AC39FB818}"/>
                </a:ext>
              </a:extLst>
            </p:cNvPr>
            <p:cNvSpPr/>
            <p:nvPr/>
          </p:nvSpPr>
          <p:spPr>
            <a:xfrm rot="20635549">
              <a:off x="-297608" y="2183417"/>
              <a:ext cx="894480" cy="333443"/>
            </a:xfrm>
            <a:custGeom>
              <a:avLst/>
              <a:gdLst>
                <a:gd name="connsiteX0" fmla="*/ 570135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4346"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7" name="Freeform 16">
              <a:extLst>
                <a:ext uri="{FF2B5EF4-FFF2-40B4-BE49-F238E27FC236}">
                  <a16:creationId xmlns:a16="http://schemas.microsoft.com/office/drawing/2014/main" id="{675A1288-8D62-902D-6030-A5D1B4E1D936}"/>
                </a:ext>
              </a:extLst>
            </p:cNvPr>
            <p:cNvSpPr/>
            <p:nvPr/>
          </p:nvSpPr>
          <p:spPr>
            <a:xfrm rot="20635549">
              <a:off x="161343" y="1704162"/>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8" name="Freeform 17">
              <a:extLst>
                <a:ext uri="{FF2B5EF4-FFF2-40B4-BE49-F238E27FC236}">
                  <a16:creationId xmlns:a16="http://schemas.microsoft.com/office/drawing/2014/main" id="{126E0097-2640-68ED-D1B1-70B6004F37C2}"/>
                </a:ext>
              </a:extLst>
            </p:cNvPr>
            <p:cNvSpPr/>
            <p:nvPr/>
          </p:nvSpPr>
          <p:spPr>
            <a:xfrm rot="20635549">
              <a:off x="253096" y="2024733"/>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rgbClr val="000000"/>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9" name="Freeform 18">
              <a:extLst>
                <a:ext uri="{FF2B5EF4-FFF2-40B4-BE49-F238E27FC236}">
                  <a16:creationId xmlns:a16="http://schemas.microsoft.com/office/drawing/2014/main" id="{CB0C3DE1-C963-E852-C47C-00AF8C393DD7}"/>
                </a:ext>
              </a:extLst>
            </p:cNvPr>
            <p:cNvSpPr/>
            <p:nvPr/>
          </p:nvSpPr>
          <p:spPr>
            <a:xfrm rot="20635549">
              <a:off x="712047" y="1545479"/>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rgbClr val="000000"/>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0" name="Freeform 19">
              <a:extLst>
                <a:ext uri="{FF2B5EF4-FFF2-40B4-BE49-F238E27FC236}">
                  <a16:creationId xmlns:a16="http://schemas.microsoft.com/office/drawing/2014/main" id="{82BFF05A-4A2C-E446-3DA2-B4C8F9F794E2}"/>
                </a:ext>
              </a:extLst>
            </p:cNvPr>
            <p:cNvSpPr/>
            <p:nvPr/>
          </p:nvSpPr>
          <p:spPr>
            <a:xfrm rot="20635549">
              <a:off x="803800" y="1866050"/>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1" name="Freeform 20">
              <a:extLst>
                <a:ext uri="{FF2B5EF4-FFF2-40B4-BE49-F238E27FC236}">
                  <a16:creationId xmlns:a16="http://schemas.microsoft.com/office/drawing/2014/main" id="{68436527-6FCA-5551-8B20-345639677486}"/>
                </a:ext>
              </a:extLst>
            </p:cNvPr>
            <p:cNvSpPr/>
            <p:nvPr/>
          </p:nvSpPr>
          <p:spPr>
            <a:xfrm rot="20635549">
              <a:off x="1262751" y="1386795"/>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2" name="Freeform 21">
              <a:extLst>
                <a:ext uri="{FF2B5EF4-FFF2-40B4-BE49-F238E27FC236}">
                  <a16:creationId xmlns:a16="http://schemas.microsoft.com/office/drawing/2014/main" id="{039011E9-DCAF-3949-D6D8-3FACF15E738B}"/>
                </a:ext>
              </a:extLst>
            </p:cNvPr>
            <p:cNvSpPr/>
            <p:nvPr/>
          </p:nvSpPr>
          <p:spPr>
            <a:xfrm rot="20635549">
              <a:off x="1354504" y="1707366"/>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rgbClr val="000000"/>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3" name="Freeform 22">
              <a:extLst>
                <a:ext uri="{FF2B5EF4-FFF2-40B4-BE49-F238E27FC236}">
                  <a16:creationId xmlns:a16="http://schemas.microsoft.com/office/drawing/2014/main" id="{63882BA0-A538-768C-4F9E-E1AAED105551}"/>
                </a:ext>
              </a:extLst>
            </p:cNvPr>
            <p:cNvSpPr/>
            <p:nvPr/>
          </p:nvSpPr>
          <p:spPr>
            <a:xfrm rot="20635549">
              <a:off x="1814611" y="1227863"/>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5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5" y="0"/>
                  </a:lnTo>
                  <a:close/>
                </a:path>
              </a:pathLst>
            </a:custGeom>
            <a:solidFill>
              <a:srgbClr val="000000"/>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4" name="Freeform 23">
              <a:extLst>
                <a:ext uri="{FF2B5EF4-FFF2-40B4-BE49-F238E27FC236}">
                  <a16:creationId xmlns:a16="http://schemas.microsoft.com/office/drawing/2014/main" id="{98D797C6-F856-9C97-1383-5D7FB2A9B895}"/>
                </a:ext>
              </a:extLst>
            </p:cNvPr>
            <p:cNvSpPr/>
            <p:nvPr/>
          </p:nvSpPr>
          <p:spPr>
            <a:xfrm rot="20635549">
              <a:off x="1906351" y="1548353"/>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5" name="Freeform 24">
              <a:extLst>
                <a:ext uri="{FF2B5EF4-FFF2-40B4-BE49-F238E27FC236}">
                  <a16:creationId xmlns:a16="http://schemas.microsoft.com/office/drawing/2014/main" id="{E470ACB7-2004-FE76-830C-0AB6F83D30BD}"/>
                </a:ext>
              </a:extLst>
            </p:cNvPr>
            <p:cNvSpPr/>
            <p:nvPr/>
          </p:nvSpPr>
          <p:spPr>
            <a:xfrm rot="20635549">
              <a:off x="2365315" y="1069179"/>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6" name="Freeform 105">
              <a:extLst>
                <a:ext uri="{FF2B5EF4-FFF2-40B4-BE49-F238E27FC236}">
                  <a16:creationId xmlns:a16="http://schemas.microsoft.com/office/drawing/2014/main" id="{823ACF0E-0027-6CDA-60C1-478F6ECD2429}"/>
                </a:ext>
              </a:extLst>
            </p:cNvPr>
            <p:cNvSpPr/>
            <p:nvPr/>
          </p:nvSpPr>
          <p:spPr>
            <a:xfrm rot="20635549">
              <a:off x="2457055" y="1389669"/>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rgbClr val="000000"/>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7" name="Freeform 106">
              <a:extLst>
                <a:ext uri="{FF2B5EF4-FFF2-40B4-BE49-F238E27FC236}">
                  <a16:creationId xmlns:a16="http://schemas.microsoft.com/office/drawing/2014/main" id="{12DC2D16-C1F8-5179-087C-78C976E7070D}"/>
                </a:ext>
              </a:extLst>
            </p:cNvPr>
            <p:cNvSpPr/>
            <p:nvPr/>
          </p:nvSpPr>
          <p:spPr>
            <a:xfrm rot="20635549">
              <a:off x="2916007" y="910414"/>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rgbClr val="000000"/>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51" name="Freeform 150">
              <a:extLst>
                <a:ext uri="{FF2B5EF4-FFF2-40B4-BE49-F238E27FC236}">
                  <a16:creationId xmlns:a16="http://schemas.microsoft.com/office/drawing/2014/main" id="{076A1630-DAAE-D1B9-D32A-15B801A218CF}"/>
                </a:ext>
              </a:extLst>
            </p:cNvPr>
            <p:cNvSpPr/>
            <p:nvPr/>
          </p:nvSpPr>
          <p:spPr>
            <a:xfrm rot="20635549">
              <a:off x="3007760" y="1230985"/>
              <a:ext cx="894480" cy="333443"/>
            </a:xfrm>
            <a:custGeom>
              <a:avLst/>
              <a:gdLst>
                <a:gd name="connsiteX0" fmla="*/ 570135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4346"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52" name="Freeform 151">
              <a:extLst>
                <a:ext uri="{FF2B5EF4-FFF2-40B4-BE49-F238E27FC236}">
                  <a16:creationId xmlns:a16="http://schemas.microsoft.com/office/drawing/2014/main" id="{4239F805-993E-B43C-8E7D-2B83670A219C}"/>
                </a:ext>
              </a:extLst>
            </p:cNvPr>
            <p:cNvSpPr/>
            <p:nvPr/>
          </p:nvSpPr>
          <p:spPr>
            <a:xfrm rot="20635549">
              <a:off x="3466710" y="751730"/>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53" name="Freeform 152">
              <a:extLst>
                <a:ext uri="{FF2B5EF4-FFF2-40B4-BE49-F238E27FC236}">
                  <a16:creationId xmlns:a16="http://schemas.microsoft.com/office/drawing/2014/main" id="{24425D14-D10A-02B7-9E6E-1B5E9C94E760}"/>
                </a:ext>
              </a:extLst>
            </p:cNvPr>
            <p:cNvSpPr/>
            <p:nvPr/>
          </p:nvSpPr>
          <p:spPr>
            <a:xfrm rot="20635549">
              <a:off x="3558463" y="1072301"/>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rgbClr val="000000"/>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54" name="Freeform 153">
              <a:extLst>
                <a:ext uri="{FF2B5EF4-FFF2-40B4-BE49-F238E27FC236}">
                  <a16:creationId xmlns:a16="http://schemas.microsoft.com/office/drawing/2014/main" id="{8715F1BC-D56D-F07B-3390-05D62AC9ADCA}"/>
                </a:ext>
              </a:extLst>
            </p:cNvPr>
            <p:cNvSpPr/>
            <p:nvPr/>
          </p:nvSpPr>
          <p:spPr>
            <a:xfrm rot="20635549">
              <a:off x="4017415" y="593046"/>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rgbClr val="000000"/>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55" name="Freeform 154">
              <a:extLst>
                <a:ext uri="{FF2B5EF4-FFF2-40B4-BE49-F238E27FC236}">
                  <a16:creationId xmlns:a16="http://schemas.microsoft.com/office/drawing/2014/main" id="{EC622E8F-44DA-B689-5517-F23FD9CAFB26}"/>
                </a:ext>
              </a:extLst>
            </p:cNvPr>
            <p:cNvSpPr/>
            <p:nvPr/>
          </p:nvSpPr>
          <p:spPr>
            <a:xfrm rot="20635549">
              <a:off x="4109168" y="91361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56" name="Freeform 155">
              <a:extLst>
                <a:ext uri="{FF2B5EF4-FFF2-40B4-BE49-F238E27FC236}">
                  <a16:creationId xmlns:a16="http://schemas.microsoft.com/office/drawing/2014/main" id="{0B19AA9F-B074-8D5E-A9C4-F4FF014BEB21}"/>
                </a:ext>
              </a:extLst>
            </p:cNvPr>
            <p:cNvSpPr/>
            <p:nvPr/>
          </p:nvSpPr>
          <p:spPr>
            <a:xfrm rot="20635549">
              <a:off x="4568119" y="434363"/>
              <a:ext cx="894480" cy="333443"/>
            </a:xfrm>
            <a:custGeom>
              <a:avLst/>
              <a:gdLst>
                <a:gd name="connsiteX0" fmla="*/ 324346 w 894480"/>
                <a:gd name="connsiteY0" fmla="*/ 0 h 333443"/>
                <a:gd name="connsiteX1" fmla="*/ 0 w 894480"/>
                <a:gd name="connsiteY1" fmla="*/ 333443 h 333443"/>
                <a:gd name="connsiteX2" fmla="*/ 570134 w 894480"/>
                <a:gd name="connsiteY2" fmla="*/ 333443 h 333443"/>
                <a:gd name="connsiteX3" fmla="*/ 89448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4" y="333443"/>
                  </a:lnTo>
                  <a:lnTo>
                    <a:pt x="89448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57" name="Freeform 156">
              <a:extLst>
                <a:ext uri="{FF2B5EF4-FFF2-40B4-BE49-F238E27FC236}">
                  <a16:creationId xmlns:a16="http://schemas.microsoft.com/office/drawing/2014/main" id="{1B473FF0-19A6-3C1F-D167-F323C3D3F1A3}"/>
                </a:ext>
              </a:extLst>
            </p:cNvPr>
            <p:cNvSpPr/>
            <p:nvPr/>
          </p:nvSpPr>
          <p:spPr>
            <a:xfrm rot="20635549">
              <a:off x="4659872" y="754934"/>
              <a:ext cx="894480" cy="333443"/>
            </a:xfrm>
            <a:custGeom>
              <a:avLst/>
              <a:gdLst>
                <a:gd name="connsiteX0" fmla="*/ 570729 w 894480"/>
                <a:gd name="connsiteY0" fmla="*/ 0 h 333443"/>
                <a:gd name="connsiteX1" fmla="*/ 894480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29" y="0"/>
                  </a:moveTo>
                  <a:lnTo>
                    <a:pt x="894480" y="333443"/>
                  </a:lnTo>
                  <a:lnTo>
                    <a:pt x="324346" y="333443"/>
                  </a:lnTo>
                  <a:lnTo>
                    <a:pt x="0" y="0"/>
                  </a:lnTo>
                  <a:close/>
                </a:path>
              </a:pathLst>
            </a:custGeom>
            <a:solidFill>
              <a:srgbClr val="000000"/>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58" name="Freeform 157">
              <a:extLst>
                <a:ext uri="{FF2B5EF4-FFF2-40B4-BE49-F238E27FC236}">
                  <a16:creationId xmlns:a16="http://schemas.microsoft.com/office/drawing/2014/main" id="{047D46E0-4B97-035E-BEDB-DEDC9D06D331}"/>
                </a:ext>
              </a:extLst>
            </p:cNvPr>
            <p:cNvSpPr/>
            <p:nvPr/>
          </p:nvSpPr>
          <p:spPr>
            <a:xfrm rot="20635549">
              <a:off x="5114468" y="277020"/>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rgbClr val="000000"/>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59" name="Freeform 158">
              <a:extLst>
                <a:ext uri="{FF2B5EF4-FFF2-40B4-BE49-F238E27FC236}">
                  <a16:creationId xmlns:a16="http://schemas.microsoft.com/office/drawing/2014/main" id="{675A079A-4A5F-63FB-3459-9A725E1736FE}"/>
                </a:ext>
              </a:extLst>
            </p:cNvPr>
            <p:cNvSpPr/>
            <p:nvPr/>
          </p:nvSpPr>
          <p:spPr>
            <a:xfrm rot="20635549">
              <a:off x="5206209" y="597509"/>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60" name="Freeform 159">
              <a:extLst>
                <a:ext uri="{FF2B5EF4-FFF2-40B4-BE49-F238E27FC236}">
                  <a16:creationId xmlns:a16="http://schemas.microsoft.com/office/drawing/2014/main" id="{E5581989-8023-C136-E10B-19C0F07393A9}"/>
                </a:ext>
              </a:extLst>
            </p:cNvPr>
            <p:cNvSpPr/>
            <p:nvPr/>
          </p:nvSpPr>
          <p:spPr>
            <a:xfrm rot="20635549">
              <a:off x="5665171" y="118336"/>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61" name="Freeform 160">
              <a:extLst>
                <a:ext uri="{FF2B5EF4-FFF2-40B4-BE49-F238E27FC236}">
                  <a16:creationId xmlns:a16="http://schemas.microsoft.com/office/drawing/2014/main" id="{B12BCF20-4949-D36A-3A1F-218E6197E714}"/>
                </a:ext>
              </a:extLst>
            </p:cNvPr>
            <p:cNvSpPr/>
            <p:nvPr/>
          </p:nvSpPr>
          <p:spPr>
            <a:xfrm rot="20635549">
              <a:off x="5756912" y="438825"/>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rgbClr val="000000"/>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62" name="Freeform 161">
              <a:extLst>
                <a:ext uri="{FF2B5EF4-FFF2-40B4-BE49-F238E27FC236}">
                  <a16:creationId xmlns:a16="http://schemas.microsoft.com/office/drawing/2014/main" id="{369309D6-F3D6-6E8B-F399-B29ECE3A33FB}"/>
                </a:ext>
              </a:extLst>
            </p:cNvPr>
            <p:cNvSpPr/>
            <p:nvPr/>
          </p:nvSpPr>
          <p:spPr>
            <a:xfrm rot="20635549">
              <a:off x="6215864" y="-40430"/>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rgbClr val="000000"/>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63" name="Freeform 162">
              <a:extLst>
                <a:ext uri="{FF2B5EF4-FFF2-40B4-BE49-F238E27FC236}">
                  <a16:creationId xmlns:a16="http://schemas.microsoft.com/office/drawing/2014/main" id="{391D2548-474E-AD08-4A3B-177B940B063C}"/>
                </a:ext>
              </a:extLst>
            </p:cNvPr>
            <p:cNvSpPr/>
            <p:nvPr/>
          </p:nvSpPr>
          <p:spPr>
            <a:xfrm rot="20635549">
              <a:off x="6307617" y="280141"/>
              <a:ext cx="894480" cy="333443"/>
            </a:xfrm>
            <a:custGeom>
              <a:avLst/>
              <a:gdLst>
                <a:gd name="connsiteX0" fmla="*/ 570135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4346"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64" name="Freeform 163">
              <a:extLst>
                <a:ext uri="{FF2B5EF4-FFF2-40B4-BE49-F238E27FC236}">
                  <a16:creationId xmlns:a16="http://schemas.microsoft.com/office/drawing/2014/main" id="{203B2D5C-1DFC-66AA-894D-63D8A368DEF4}"/>
                </a:ext>
              </a:extLst>
            </p:cNvPr>
            <p:cNvSpPr/>
            <p:nvPr/>
          </p:nvSpPr>
          <p:spPr>
            <a:xfrm rot="20635549">
              <a:off x="6766568" y="-199114"/>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65" name="Freeform 164">
              <a:extLst>
                <a:ext uri="{FF2B5EF4-FFF2-40B4-BE49-F238E27FC236}">
                  <a16:creationId xmlns:a16="http://schemas.microsoft.com/office/drawing/2014/main" id="{0C43CFCC-85CC-7A86-F8B1-508C889B9300}"/>
                </a:ext>
              </a:extLst>
            </p:cNvPr>
            <p:cNvSpPr/>
            <p:nvPr/>
          </p:nvSpPr>
          <p:spPr>
            <a:xfrm rot="20635549">
              <a:off x="6858321" y="1214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rgbClr val="000000"/>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66" name="Freeform 165">
              <a:extLst>
                <a:ext uri="{FF2B5EF4-FFF2-40B4-BE49-F238E27FC236}">
                  <a16:creationId xmlns:a16="http://schemas.microsoft.com/office/drawing/2014/main" id="{2D0DB2B7-6C66-4C6F-B3A5-81E28FCB41E5}"/>
                </a:ext>
              </a:extLst>
            </p:cNvPr>
            <p:cNvSpPr/>
            <p:nvPr/>
          </p:nvSpPr>
          <p:spPr>
            <a:xfrm rot="20635549">
              <a:off x="7317272" y="-357797"/>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rgbClr val="000000"/>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67" name="Freeform 166">
              <a:extLst>
                <a:ext uri="{FF2B5EF4-FFF2-40B4-BE49-F238E27FC236}">
                  <a16:creationId xmlns:a16="http://schemas.microsoft.com/office/drawing/2014/main" id="{E21A6404-D386-E808-D408-8598BEEB94B3}"/>
                </a:ext>
              </a:extLst>
            </p:cNvPr>
            <p:cNvSpPr/>
            <p:nvPr/>
          </p:nvSpPr>
          <p:spPr>
            <a:xfrm rot="20635549">
              <a:off x="7409025" y="-37226"/>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68" name="Freeform 167">
              <a:extLst>
                <a:ext uri="{FF2B5EF4-FFF2-40B4-BE49-F238E27FC236}">
                  <a16:creationId xmlns:a16="http://schemas.microsoft.com/office/drawing/2014/main" id="{1AB24070-6D34-66A0-E3D3-F35D9B9B9C9A}"/>
                </a:ext>
              </a:extLst>
            </p:cNvPr>
            <p:cNvSpPr/>
            <p:nvPr/>
          </p:nvSpPr>
          <p:spPr>
            <a:xfrm rot="20635549">
              <a:off x="7867976" y="-516481"/>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69" name="Freeform 168">
              <a:extLst>
                <a:ext uri="{FF2B5EF4-FFF2-40B4-BE49-F238E27FC236}">
                  <a16:creationId xmlns:a16="http://schemas.microsoft.com/office/drawing/2014/main" id="{02DE927D-4333-AF12-75BD-05EAEE7F8351}"/>
                </a:ext>
              </a:extLst>
            </p:cNvPr>
            <p:cNvSpPr/>
            <p:nvPr/>
          </p:nvSpPr>
          <p:spPr>
            <a:xfrm rot="20635549">
              <a:off x="7959729" y="-195910"/>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rgbClr val="000000"/>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70" name="Freeform 169">
              <a:extLst>
                <a:ext uri="{FF2B5EF4-FFF2-40B4-BE49-F238E27FC236}">
                  <a16:creationId xmlns:a16="http://schemas.microsoft.com/office/drawing/2014/main" id="{5E616BD3-45AD-4F9B-93F2-C02CDEEBD35D}"/>
                </a:ext>
              </a:extLst>
            </p:cNvPr>
            <p:cNvSpPr/>
            <p:nvPr/>
          </p:nvSpPr>
          <p:spPr>
            <a:xfrm rot="20635549">
              <a:off x="8419836" y="-675413"/>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5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5" y="0"/>
                  </a:lnTo>
                  <a:close/>
                </a:path>
              </a:pathLst>
            </a:custGeom>
            <a:solidFill>
              <a:srgbClr val="000000"/>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71" name="Freeform 170">
              <a:extLst>
                <a:ext uri="{FF2B5EF4-FFF2-40B4-BE49-F238E27FC236}">
                  <a16:creationId xmlns:a16="http://schemas.microsoft.com/office/drawing/2014/main" id="{C1960184-988C-2ED9-A76B-DDD31CFFD8CA}"/>
                </a:ext>
              </a:extLst>
            </p:cNvPr>
            <p:cNvSpPr/>
            <p:nvPr/>
          </p:nvSpPr>
          <p:spPr>
            <a:xfrm rot="20635549">
              <a:off x="8511576" y="-354923"/>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72" name="Freeform 171">
              <a:extLst>
                <a:ext uri="{FF2B5EF4-FFF2-40B4-BE49-F238E27FC236}">
                  <a16:creationId xmlns:a16="http://schemas.microsoft.com/office/drawing/2014/main" id="{63D0C8EE-0123-0B79-A0AC-C0B3FA959F41}"/>
                </a:ext>
              </a:extLst>
            </p:cNvPr>
            <p:cNvSpPr/>
            <p:nvPr/>
          </p:nvSpPr>
          <p:spPr>
            <a:xfrm rot="20635549">
              <a:off x="8970540" y="-834097"/>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73" name="Freeform 172">
              <a:extLst>
                <a:ext uri="{FF2B5EF4-FFF2-40B4-BE49-F238E27FC236}">
                  <a16:creationId xmlns:a16="http://schemas.microsoft.com/office/drawing/2014/main" id="{3B37D1D5-F6D5-4EE8-FA88-8480BDBDF1AF}"/>
                </a:ext>
              </a:extLst>
            </p:cNvPr>
            <p:cNvSpPr/>
            <p:nvPr/>
          </p:nvSpPr>
          <p:spPr>
            <a:xfrm rot="20635549">
              <a:off x="9062280" y="-513607"/>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rgbClr val="000000"/>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74" name="Freeform 173">
              <a:extLst>
                <a:ext uri="{FF2B5EF4-FFF2-40B4-BE49-F238E27FC236}">
                  <a16:creationId xmlns:a16="http://schemas.microsoft.com/office/drawing/2014/main" id="{45A2F788-2B94-B238-6172-9CD57433DA78}"/>
                </a:ext>
              </a:extLst>
            </p:cNvPr>
            <p:cNvSpPr/>
            <p:nvPr/>
          </p:nvSpPr>
          <p:spPr>
            <a:xfrm rot="20635549">
              <a:off x="9521232" y="-992862"/>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rgbClr val="000000"/>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75" name="Freeform 174">
              <a:extLst>
                <a:ext uri="{FF2B5EF4-FFF2-40B4-BE49-F238E27FC236}">
                  <a16:creationId xmlns:a16="http://schemas.microsoft.com/office/drawing/2014/main" id="{2E9BB7A1-6E1F-4BC3-DEA6-039665A41052}"/>
                </a:ext>
              </a:extLst>
            </p:cNvPr>
            <p:cNvSpPr/>
            <p:nvPr/>
          </p:nvSpPr>
          <p:spPr>
            <a:xfrm rot="20635549">
              <a:off x="9612985" y="-672291"/>
              <a:ext cx="894480" cy="333443"/>
            </a:xfrm>
            <a:custGeom>
              <a:avLst/>
              <a:gdLst>
                <a:gd name="connsiteX0" fmla="*/ 570135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4346"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76" name="Freeform 175">
              <a:extLst>
                <a:ext uri="{FF2B5EF4-FFF2-40B4-BE49-F238E27FC236}">
                  <a16:creationId xmlns:a16="http://schemas.microsoft.com/office/drawing/2014/main" id="{3CF952B9-E62B-A57B-3918-65944A39CFBE}"/>
                </a:ext>
              </a:extLst>
            </p:cNvPr>
            <p:cNvSpPr/>
            <p:nvPr/>
          </p:nvSpPr>
          <p:spPr>
            <a:xfrm rot="20635549">
              <a:off x="10071936" y="-1151546"/>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77" name="Freeform 176">
              <a:extLst>
                <a:ext uri="{FF2B5EF4-FFF2-40B4-BE49-F238E27FC236}">
                  <a16:creationId xmlns:a16="http://schemas.microsoft.com/office/drawing/2014/main" id="{2E057214-A109-D7DE-F8C1-D61DA13A276D}"/>
                </a:ext>
              </a:extLst>
            </p:cNvPr>
            <p:cNvSpPr/>
            <p:nvPr/>
          </p:nvSpPr>
          <p:spPr>
            <a:xfrm rot="20635549">
              <a:off x="10163689" y="-830975"/>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rgbClr val="000000"/>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78" name="Freeform 177">
              <a:extLst>
                <a:ext uri="{FF2B5EF4-FFF2-40B4-BE49-F238E27FC236}">
                  <a16:creationId xmlns:a16="http://schemas.microsoft.com/office/drawing/2014/main" id="{5D25738C-D0AF-3674-2312-5473085B7A65}"/>
                </a:ext>
              </a:extLst>
            </p:cNvPr>
            <p:cNvSpPr/>
            <p:nvPr/>
          </p:nvSpPr>
          <p:spPr>
            <a:xfrm rot="20635549">
              <a:off x="10622640" y="-1310230"/>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rgbClr val="000000"/>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79" name="Freeform 178">
              <a:extLst>
                <a:ext uri="{FF2B5EF4-FFF2-40B4-BE49-F238E27FC236}">
                  <a16:creationId xmlns:a16="http://schemas.microsoft.com/office/drawing/2014/main" id="{EAA5D87A-D100-32FB-AA2A-247979F0907A}"/>
                </a:ext>
              </a:extLst>
            </p:cNvPr>
            <p:cNvSpPr/>
            <p:nvPr/>
          </p:nvSpPr>
          <p:spPr>
            <a:xfrm rot="20635549">
              <a:off x="10714393" y="-989659"/>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80" name="Freeform 179">
              <a:extLst>
                <a:ext uri="{FF2B5EF4-FFF2-40B4-BE49-F238E27FC236}">
                  <a16:creationId xmlns:a16="http://schemas.microsoft.com/office/drawing/2014/main" id="{C3FE5C70-7842-8042-F8CF-82030FD4EEE1}"/>
                </a:ext>
              </a:extLst>
            </p:cNvPr>
            <p:cNvSpPr/>
            <p:nvPr/>
          </p:nvSpPr>
          <p:spPr>
            <a:xfrm rot="20635549">
              <a:off x="11173344" y="-1468914"/>
              <a:ext cx="894480" cy="333443"/>
            </a:xfrm>
            <a:custGeom>
              <a:avLst/>
              <a:gdLst>
                <a:gd name="connsiteX0" fmla="*/ 324346 w 894480"/>
                <a:gd name="connsiteY0" fmla="*/ 0 h 333443"/>
                <a:gd name="connsiteX1" fmla="*/ 0 w 894480"/>
                <a:gd name="connsiteY1" fmla="*/ 333443 h 333443"/>
                <a:gd name="connsiteX2" fmla="*/ 570134 w 894480"/>
                <a:gd name="connsiteY2" fmla="*/ 333443 h 333443"/>
                <a:gd name="connsiteX3" fmla="*/ 89448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4" y="333443"/>
                  </a:lnTo>
                  <a:lnTo>
                    <a:pt x="89448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81" name="Freeform 180">
              <a:extLst>
                <a:ext uri="{FF2B5EF4-FFF2-40B4-BE49-F238E27FC236}">
                  <a16:creationId xmlns:a16="http://schemas.microsoft.com/office/drawing/2014/main" id="{45254CFB-2CB4-5F7F-5F89-62458B343BC5}"/>
                </a:ext>
              </a:extLst>
            </p:cNvPr>
            <p:cNvSpPr/>
            <p:nvPr/>
          </p:nvSpPr>
          <p:spPr>
            <a:xfrm rot="20635549">
              <a:off x="11265097" y="-1148343"/>
              <a:ext cx="894480" cy="333443"/>
            </a:xfrm>
            <a:custGeom>
              <a:avLst/>
              <a:gdLst>
                <a:gd name="connsiteX0" fmla="*/ 570729 w 894480"/>
                <a:gd name="connsiteY0" fmla="*/ 0 h 333443"/>
                <a:gd name="connsiteX1" fmla="*/ 894480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29" y="0"/>
                  </a:moveTo>
                  <a:lnTo>
                    <a:pt x="894480" y="333443"/>
                  </a:lnTo>
                  <a:lnTo>
                    <a:pt x="324346" y="333443"/>
                  </a:lnTo>
                  <a:lnTo>
                    <a:pt x="0" y="0"/>
                  </a:lnTo>
                  <a:close/>
                </a:path>
              </a:pathLst>
            </a:custGeom>
            <a:solidFill>
              <a:srgbClr val="000000"/>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pic>
        <p:nvPicPr>
          <p:cNvPr id="4" name="Picture Placeholder 3" descr="A picture containing text, yellow, black&#10;&#10;Description automatically generated">
            <a:extLst>
              <a:ext uri="{FF2B5EF4-FFF2-40B4-BE49-F238E27FC236}">
                <a16:creationId xmlns:a16="http://schemas.microsoft.com/office/drawing/2014/main" id="{B403B694-A155-5097-16B4-37933F3A47D0}"/>
              </a:ext>
            </a:extLst>
          </p:cNvPr>
          <p:cNvPicPr>
            <a:picLocks noGrp="1" noChangeAspect="1"/>
          </p:cNvPicPr>
          <p:nvPr>
            <p:ph type="pic" sz="quarter" idx="19"/>
          </p:nvPr>
        </p:nvPicPr>
        <p:blipFill>
          <a:blip r:embed="rId2" cstate="screen">
            <a:extLst>
              <a:ext uri="{28A0092B-C50C-407E-A947-70E740481C1C}">
                <a14:useLocalDpi xmlns:a14="http://schemas.microsoft.com/office/drawing/2010/main"/>
              </a:ext>
            </a:extLst>
          </a:blip>
          <a:srcRect/>
          <a:stretch>
            <a:fillRect/>
          </a:stretch>
        </p:blipFill>
        <p:spPr>
          <a:xfrm>
            <a:off x="6480787" y="883361"/>
            <a:ext cx="5711213" cy="5108122"/>
          </a:xfrm>
        </p:spPr>
      </p:pic>
      <p:sp>
        <p:nvSpPr>
          <p:cNvPr id="7" name="Freeform 6">
            <a:extLst>
              <a:ext uri="{FF2B5EF4-FFF2-40B4-BE49-F238E27FC236}">
                <a16:creationId xmlns:a16="http://schemas.microsoft.com/office/drawing/2014/main" id="{FC6868EB-2728-5DF5-8BF9-5D32DD8D4A95}"/>
              </a:ext>
            </a:extLst>
          </p:cNvPr>
          <p:cNvSpPr/>
          <p:nvPr/>
        </p:nvSpPr>
        <p:spPr>
          <a:xfrm>
            <a:off x="-382576" y="1562988"/>
            <a:ext cx="8148673" cy="2879792"/>
          </a:xfrm>
          <a:custGeom>
            <a:avLst/>
            <a:gdLst>
              <a:gd name="connsiteX0" fmla="*/ 6158210 w 11561058"/>
              <a:gd name="connsiteY0" fmla="*/ 5955470 h 6026993"/>
              <a:gd name="connsiteX1" fmla="*/ 6103497 w 11561058"/>
              <a:gd name="connsiteY1" fmla="*/ 5969772 h 6026993"/>
              <a:gd name="connsiteX2" fmla="*/ 6158210 w 11561058"/>
              <a:gd name="connsiteY2" fmla="*/ 5955470 h 6026993"/>
              <a:gd name="connsiteX3" fmla="*/ 5091311 w 11561058"/>
              <a:gd name="connsiteY3" fmla="*/ 5923284 h 6026993"/>
              <a:gd name="connsiteX4" fmla="*/ 4908936 w 11561058"/>
              <a:gd name="connsiteY4" fmla="*/ 5926861 h 6026993"/>
              <a:gd name="connsiteX5" fmla="*/ 5012282 w 11561058"/>
              <a:gd name="connsiteY5" fmla="*/ 5944744 h 6026993"/>
              <a:gd name="connsiteX6" fmla="*/ 3244917 w 11561058"/>
              <a:gd name="connsiteY6" fmla="*/ 5864005 h 6026993"/>
              <a:gd name="connsiteX7" fmla="*/ 3261485 w 11561058"/>
              <a:gd name="connsiteY7" fmla="*/ 5866072 h 6026993"/>
              <a:gd name="connsiteX8" fmla="*/ 3257670 w 11561058"/>
              <a:gd name="connsiteY8" fmla="*/ 5866819 h 6026993"/>
              <a:gd name="connsiteX9" fmla="*/ 3252366 w 11561058"/>
              <a:gd name="connsiteY9" fmla="*/ 5865287 h 6026993"/>
              <a:gd name="connsiteX10" fmla="*/ 4835986 w 11561058"/>
              <a:gd name="connsiteY10" fmla="*/ 5858918 h 6026993"/>
              <a:gd name="connsiteX11" fmla="*/ 4972769 w 11561058"/>
              <a:gd name="connsiteY11" fmla="*/ 5894676 h 6026993"/>
              <a:gd name="connsiteX12" fmla="*/ 5355757 w 11561058"/>
              <a:gd name="connsiteY12" fmla="*/ 5887527 h 6026993"/>
              <a:gd name="connsiteX13" fmla="*/ 4835986 w 11561058"/>
              <a:gd name="connsiteY13" fmla="*/ 5858918 h 6026993"/>
              <a:gd name="connsiteX14" fmla="*/ 5559886 w 11561058"/>
              <a:gd name="connsiteY14" fmla="*/ 5842323 h 6026993"/>
              <a:gd name="connsiteX15" fmla="*/ 5495579 w 11561058"/>
              <a:gd name="connsiteY15" fmla="*/ 5844612 h 6026993"/>
              <a:gd name="connsiteX16" fmla="*/ 5398312 w 11561058"/>
              <a:gd name="connsiteY16" fmla="*/ 5844612 h 6026993"/>
              <a:gd name="connsiteX17" fmla="*/ 5492538 w 11561058"/>
              <a:gd name="connsiteY17" fmla="*/ 5844612 h 6026993"/>
              <a:gd name="connsiteX18" fmla="*/ 5799538 w 11561058"/>
              <a:gd name="connsiteY18" fmla="*/ 5858918 h 6026993"/>
              <a:gd name="connsiteX19" fmla="*/ 5617162 w 11561058"/>
              <a:gd name="connsiteY19" fmla="*/ 5858918 h 6026993"/>
              <a:gd name="connsiteX20" fmla="*/ 5559886 w 11561058"/>
              <a:gd name="connsiteY20" fmla="*/ 5842323 h 6026993"/>
              <a:gd name="connsiteX21" fmla="*/ 2158110 w 11561058"/>
              <a:gd name="connsiteY21" fmla="*/ 5757000 h 6026993"/>
              <a:gd name="connsiteX22" fmla="*/ 2294890 w 11561058"/>
              <a:gd name="connsiteY22" fmla="*/ 5769516 h 6026993"/>
              <a:gd name="connsiteX23" fmla="*/ 2592770 w 11561058"/>
              <a:gd name="connsiteY23" fmla="*/ 5801701 h 6026993"/>
              <a:gd name="connsiteX24" fmla="*/ 2112514 w 11561058"/>
              <a:gd name="connsiteY24" fmla="*/ 5765940 h 6026993"/>
              <a:gd name="connsiteX25" fmla="*/ 2158110 w 11561058"/>
              <a:gd name="connsiteY25" fmla="*/ 5757000 h 6026993"/>
              <a:gd name="connsiteX26" fmla="*/ 5082195 w 11561058"/>
              <a:gd name="connsiteY26" fmla="*/ 5726606 h 6026993"/>
              <a:gd name="connsiteX27" fmla="*/ 5225053 w 11561058"/>
              <a:gd name="connsiteY27" fmla="*/ 5730183 h 6026993"/>
              <a:gd name="connsiteX28" fmla="*/ 5316241 w 11561058"/>
              <a:gd name="connsiteY28" fmla="*/ 5730183 h 6026993"/>
              <a:gd name="connsiteX29" fmla="*/ 5225053 w 11561058"/>
              <a:gd name="connsiteY29" fmla="*/ 5730183 h 6026993"/>
              <a:gd name="connsiteX30" fmla="*/ 4452998 w 11561058"/>
              <a:gd name="connsiteY30" fmla="*/ 5723029 h 6026993"/>
              <a:gd name="connsiteX31" fmla="*/ 4522910 w 11561058"/>
              <a:gd name="connsiteY31" fmla="*/ 5758791 h 6026993"/>
              <a:gd name="connsiteX32" fmla="*/ 4373968 w 11561058"/>
              <a:gd name="connsiteY32" fmla="*/ 5748061 h 6026993"/>
              <a:gd name="connsiteX33" fmla="*/ 4756956 w 11561058"/>
              <a:gd name="connsiteY33" fmla="*/ 5769517 h 6026993"/>
              <a:gd name="connsiteX34" fmla="*/ 4452998 w 11561058"/>
              <a:gd name="connsiteY34" fmla="*/ 5723029 h 6026993"/>
              <a:gd name="connsiteX35" fmla="*/ 2440795 w 11561058"/>
              <a:gd name="connsiteY35" fmla="*/ 5658663 h 6026993"/>
              <a:gd name="connsiteX36" fmla="*/ 3018318 w 11561058"/>
              <a:gd name="connsiteY36" fmla="*/ 5740908 h 6026993"/>
              <a:gd name="connsiteX37" fmla="*/ 2820746 w 11561058"/>
              <a:gd name="connsiteY37" fmla="*/ 5712300 h 6026993"/>
              <a:gd name="connsiteX38" fmla="*/ 2869378 w 11561058"/>
              <a:gd name="connsiteY38" fmla="*/ 5715876 h 6026993"/>
              <a:gd name="connsiteX39" fmla="*/ 2820746 w 11561058"/>
              <a:gd name="connsiteY39" fmla="*/ 5694421 h 6026993"/>
              <a:gd name="connsiteX40" fmla="*/ 2440795 w 11561058"/>
              <a:gd name="connsiteY40" fmla="*/ 5658663 h 6026993"/>
              <a:gd name="connsiteX41" fmla="*/ 9191721 w 11561058"/>
              <a:gd name="connsiteY41" fmla="*/ 5354699 h 6026993"/>
              <a:gd name="connsiteX42" fmla="*/ 9057979 w 11561058"/>
              <a:gd name="connsiteY42" fmla="*/ 5394033 h 6026993"/>
              <a:gd name="connsiteX43" fmla="*/ 9191721 w 11561058"/>
              <a:gd name="connsiteY43" fmla="*/ 5354699 h 6026993"/>
              <a:gd name="connsiteX44" fmla="*/ 9871829 w 11561058"/>
              <a:gd name="connsiteY44" fmla="*/ 5167853 h 6026993"/>
              <a:gd name="connsiteX45" fmla="*/ 9875627 w 11561058"/>
              <a:gd name="connsiteY45" fmla="*/ 5179476 h 6026993"/>
              <a:gd name="connsiteX46" fmla="*/ 9836114 w 11561058"/>
              <a:gd name="connsiteY46" fmla="*/ 5172323 h 6026993"/>
              <a:gd name="connsiteX47" fmla="*/ 9871829 w 11561058"/>
              <a:gd name="connsiteY47" fmla="*/ 5167853 h 6026993"/>
              <a:gd name="connsiteX48" fmla="*/ 753824 w 11561058"/>
              <a:gd name="connsiteY48" fmla="*/ 4889819 h 6026993"/>
              <a:gd name="connsiteX49" fmla="*/ 781179 w 11561058"/>
              <a:gd name="connsiteY49" fmla="*/ 4968491 h 6026993"/>
              <a:gd name="connsiteX50" fmla="*/ 799416 w 11561058"/>
              <a:gd name="connsiteY50" fmla="*/ 5000672 h 6026993"/>
              <a:gd name="connsiteX51" fmla="*/ 820695 w 11561058"/>
              <a:gd name="connsiteY51" fmla="*/ 5029281 h 6026993"/>
              <a:gd name="connsiteX52" fmla="*/ 939237 w 11561058"/>
              <a:gd name="connsiteY52" fmla="*/ 5154444 h 6026993"/>
              <a:gd name="connsiteX53" fmla="*/ 899724 w 11561058"/>
              <a:gd name="connsiteY53" fmla="*/ 5100804 h 6026993"/>
              <a:gd name="connsiteX54" fmla="*/ 878445 w 11561058"/>
              <a:gd name="connsiteY54" fmla="*/ 5072195 h 6026993"/>
              <a:gd name="connsiteX55" fmla="*/ 857170 w 11561058"/>
              <a:gd name="connsiteY55" fmla="*/ 5040010 h 6026993"/>
              <a:gd name="connsiteX56" fmla="*/ 753824 w 11561058"/>
              <a:gd name="connsiteY56" fmla="*/ 4889819 h 6026993"/>
              <a:gd name="connsiteX57" fmla="*/ 9890827 w 11561058"/>
              <a:gd name="connsiteY57" fmla="*/ 4889815 h 6026993"/>
              <a:gd name="connsiteX58" fmla="*/ 9747968 w 11561058"/>
              <a:gd name="connsiteY58" fmla="*/ 4943456 h 6026993"/>
              <a:gd name="connsiteX59" fmla="*/ 9890827 w 11561058"/>
              <a:gd name="connsiteY59" fmla="*/ 4889815 h 6026993"/>
              <a:gd name="connsiteX60" fmla="*/ 10887813 w 11561058"/>
              <a:gd name="connsiteY60" fmla="*/ 4535791 h 6026993"/>
              <a:gd name="connsiteX61" fmla="*/ 10799666 w 11561058"/>
              <a:gd name="connsiteY61" fmla="*/ 4603734 h 6026993"/>
              <a:gd name="connsiteX62" fmla="*/ 10805745 w 11561058"/>
              <a:gd name="connsiteY62" fmla="*/ 4596585 h 6026993"/>
              <a:gd name="connsiteX63" fmla="*/ 10887813 w 11561058"/>
              <a:gd name="connsiteY63" fmla="*/ 4535791 h 6026993"/>
              <a:gd name="connsiteX64" fmla="*/ 656557 w 11561058"/>
              <a:gd name="connsiteY64" fmla="*/ 4500033 h 6026993"/>
              <a:gd name="connsiteX65" fmla="*/ 656557 w 11561058"/>
              <a:gd name="connsiteY65" fmla="*/ 4632346 h 6026993"/>
              <a:gd name="connsiteX66" fmla="*/ 650475 w 11561058"/>
              <a:gd name="connsiteY66" fmla="*/ 4685987 h 6026993"/>
              <a:gd name="connsiteX67" fmla="*/ 632240 w 11561058"/>
              <a:gd name="connsiteY67" fmla="*/ 4578706 h 6026993"/>
              <a:gd name="connsiteX68" fmla="*/ 638319 w 11561058"/>
              <a:gd name="connsiteY68" fmla="*/ 4718168 h 6026993"/>
              <a:gd name="connsiteX69" fmla="*/ 639079 w 11561058"/>
              <a:gd name="connsiteY69" fmla="*/ 4746331 h 6026993"/>
              <a:gd name="connsiteX70" fmla="*/ 642071 w 11561058"/>
              <a:gd name="connsiteY70" fmla="*/ 4766691 h 6026993"/>
              <a:gd name="connsiteX71" fmla="*/ 641357 w 11561058"/>
              <a:gd name="connsiteY71" fmla="*/ 4764659 h 6026993"/>
              <a:gd name="connsiteX72" fmla="*/ 642080 w 11561058"/>
              <a:gd name="connsiteY72" fmla="*/ 4766755 h 6026993"/>
              <a:gd name="connsiteX73" fmla="*/ 644399 w 11561058"/>
              <a:gd name="connsiteY73" fmla="*/ 4782538 h 6026993"/>
              <a:gd name="connsiteX74" fmla="*/ 686953 w 11561058"/>
              <a:gd name="connsiteY74" fmla="*/ 4896968 h 6026993"/>
              <a:gd name="connsiteX75" fmla="*/ 642080 w 11561058"/>
              <a:gd name="connsiteY75" fmla="*/ 4766755 h 6026993"/>
              <a:gd name="connsiteX76" fmla="*/ 642071 w 11561058"/>
              <a:gd name="connsiteY76" fmla="*/ 4766691 h 6026993"/>
              <a:gd name="connsiteX77" fmla="*/ 649990 w 11561058"/>
              <a:gd name="connsiteY77" fmla="*/ 4789264 h 6026993"/>
              <a:gd name="connsiteX78" fmla="*/ 656557 w 11561058"/>
              <a:gd name="connsiteY78" fmla="*/ 4746776 h 6026993"/>
              <a:gd name="connsiteX79" fmla="*/ 659595 w 11561058"/>
              <a:gd name="connsiteY79" fmla="*/ 4707442 h 6026993"/>
              <a:gd name="connsiteX80" fmla="*/ 689991 w 11561058"/>
              <a:gd name="connsiteY80" fmla="*/ 4793264 h 6026993"/>
              <a:gd name="connsiteX81" fmla="*/ 686953 w 11561058"/>
              <a:gd name="connsiteY81" fmla="*/ 4736051 h 6026993"/>
              <a:gd name="connsiteX82" fmla="*/ 656557 w 11561058"/>
              <a:gd name="connsiteY82" fmla="*/ 4500033 h 6026993"/>
              <a:gd name="connsiteX83" fmla="*/ 11146176 w 11561058"/>
              <a:gd name="connsiteY83" fmla="*/ 3949327 h 6026993"/>
              <a:gd name="connsiteX84" fmla="*/ 11085384 w 11561058"/>
              <a:gd name="connsiteY84" fmla="*/ 4049455 h 6026993"/>
              <a:gd name="connsiteX85" fmla="*/ 10866534 w 11561058"/>
              <a:gd name="connsiteY85" fmla="*/ 4324806 h 6026993"/>
              <a:gd name="connsiteX86" fmla="*/ 11006355 w 11561058"/>
              <a:gd name="connsiteY86" fmla="*/ 4192493 h 6026993"/>
              <a:gd name="connsiteX87" fmla="*/ 11085384 w 11561058"/>
              <a:gd name="connsiteY87" fmla="*/ 4049455 h 6026993"/>
              <a:gd name="connsiteX88" fmla="*/ 11146176 w 11561058"/>
              <a:gd name="connsiteY88" fmla="*/ 3949327 h 6026993"/>
              <a:gd name="connsiteX89" fmla="*/ 11355909 w 11561058"/>
              <a:gd name="connsiteY89" fmla="*/ 3645363 h 6026993"/>
              <a:gd name="connsiteX90" fmla="*/ 11328551 w 11561058"/>
              <a:gd name="connsiteY90" fmla="*/ 3745491 h 6026993"/>
              <a:gd name="connsiteX91" fmla="*/ 11252563 w 11561058"/>
              <a:gd name="connsiteY91" fmla="*/ 3902836 h 6026993"/>
              <a:gd name="connsiteX92" fmla="*/ 11203930 w 11561058"/>
              <a:gd name="connsiteY92" fmla="*/ 3924295 h 6026993"/>
              <a:gd name="connsiteX93" fmla="*/ 11036751 w 11561058"/>
              <a:gd name="connsiteY93" fmla="*/ 4153159 h 6026993"/>
              <a:gd name="connsiteX94" fmla="*/ 11197851 w 11561058"/>
              <a:gd name="connsiteY94" fmla="*/ 3981508 h 6026993"/>
              <a:gd name="connsiteX95" fmla="*/ 11231285 w 11561058"/>
              <a:gd name="connsiteY95" fmla="*/ 3938597 h 6026993"/>
              <a:gd name="connsiteX96" fmla="*/ 11267760 w 11561058"/>
              <a:gd name="connsiteY96" fmla="*/ 3884957 h 6026993"/>
              <a:gd name="connsiteX97" fmla="*/ 11352868 w 11561058"/>
              <a:gd name="connsiteY97" fmla="*/ 3724036 h 6026993"/>
              <a:gd name="connsiteX98" fmla="*/ 11355909 w 11561058"/>
              <a:gd name="connsiteY98" fmla="*/ 3645363 h 6026993"/>
              <a:gd name="connsiteX99" fmla="*/ 11529167 w 11561058"/>
              <a:gd name="connsiteY99" fmla="*/ 3480866 h 6026993"/>
              <a:gd name="connsiteX100" fmla="*/ 11526126 w 11561058"/>
              <a:gd name="connsiteY100" fmla="*/ 3523777 h 6026993"/>
              <a:gd name="connsiteX101" fmla="*/ 11422780 w 11561058"/>
              <a:gd name="connsiteY101" fmla="*/ 3813434 h 6026993"/>
              <a:gd name="connsiteX102" fmla="*/ 11529167 w 11561058"/>
              <a:gd name="connsiteY102" fmla="*/ 3480866 h 6026993"/>
              <a:gd name="connsiteX103" fmla="*/ 11416701 w 11561058"/>
              <a:gd name="connsiteY103" fmla="*/ 2686993 h 6026993"/>
              <a:gd name="connsiteX104" fmla="*/ 11434939 w 11561058"/>
              <a:gd name="connsiteY104" fmla="*/ 2787121 h 6026993"/>
              <a:gd name="connsiteX105" fmla="*/ 11428860 w 11561058"/>
              <a:gd name="connsiteY105" fmla="*/ 2719174 h 6026993"/>
              <a:gd name="connsiteX106" fmla="*/ 11466189 w 11561058"/>
              <a:gd name="connsiteY106" fmla="*/ 2844950 h 6026993"/>
              <a:gd name="connsiteX107" fmla="*/ 11487851 w 11561058"/>
              <a:gd name="connsiteY107" fmla="*/ 2972762 h 6026993"/>
              <a:gd name="connsiteX108" fmla="*/ 11492689 w 11561058"/>
              <a:gd name="connsiteY108" fmla="*/ 3237699 h 6026993"/>
              <a:gd name="connsiteX109" fmla="*/ 11488131 w 11561058"/>
              <a:gd name="connsiteY109" fmla="*/ 2974413 h 6026993"/>
              <a:gd name="connsiteX110" fmla="*/ 11487851 w 11561058"/>
              <a:gd name="connsiteY110" fmla="*/ 2972762 h 6026993"/>
              <a:gd name="connsiteX111" fmla="*/ 11487750 w 11561058"/>
              <a:gd name="connsiteY111" fmla="*/ 2967262 h 6026993"/>
              <a:gd name="connsiteX112" fmla="*/ 11425818 w 11561058"/>
              <a:gd name="connsiteY112" fmla="*/ 2704872 h 6026993"/>
              <a:gd name="connsiteX113" fmla="*/ 11428860 w 11561058"/>
              <a:gd name="connsiteY113" fmla="*/ 2719174 h 6026993"/>
              <a:gd name="connsiteX114" fmla="*/ 942278 w 11561058"/>
              <a:gd name="connsiteY114" fmla="*/ 2636929 h 6026993"/>
              <a:gd name="connsiteX115" fmla="*/ 878445 w 11561058"/>
              <a:gd name="connsiteY115" fmla="*/ 2740630 h 6026993"/>
              <a:gd name="connsiteX116" fmla="*/ 811574 w 11561058"/>
              <a:gd name="connsiteY116" fmla="*/ 2897978 h 6026993"/>
              <a:gd name="connsiteX117" fmla="*/ 753824 w 11561058"/>
              <a:gd name="connsiteY117" fmla="*/ 3098233 h 6026993"/>
              <a:gd name="connsiteX118" fmla="*/ 814616 w 11561058"/>
              <a:gd name="connsiteY118" fmla="*/ 2915857 h 6026993"/>
              <a:gd name="connsiteX119" fmla="*/ 942278 w 11561058"/>
              <a:gd name="connsiteY119" fmla="*/ 2636929 h 6026993"/>
              <a:gd name="connsiteX120" fmla="*/ 11197851 w 11561058"/>
              <a:gd name="connsiteY120" fmla="*/ 2272172 h 6026993"/>
              <a:gd name="connsiteX121" fmla="*/ 11352872 w 11561058"/>
              <a:gd name="connsiteY121" fmla="*/ 2429517 h 6026993"/>
              <a:gd name="connsiteX122" fmla="*/ 11477493 w 11561058"/>
              <a:gd name="connsiteY122" fmla="*/ 2633349 h 6026993"/>
              <a:gd name="connsiteX123" fmla="*/ 11295118 w 11561058"/>
              <a:gd name="connsiteY123" fmla="*/ 2372300 h 6026993"/>
              <a:gd name="connsiteX124" fmla="*/ 11197851 w 11561058"/>
              <a:gd name="connsiteY124" fmla="*/ 2272172 h 6026993"/>
              <a:gd name="connsiteX125" fmla="*/ 10966842 w 11561058"/>
              <a:gd name="connsiteY125" fmla="*/ 2254293 h 6026993"/>
              <a:gd name="connsiteX126" fmla="*/ 11079305 w 11561058"/>
              <a:gd name="connsiteY126" fmla="*/ 2340119 h 6026993"/>
              <a:gd name="connsiteX127" fmla="*/ 11076267 w 11561058"/>
              <a:gd name="connsiteY127" fmla="*/ 2350844 h 6026993"/>
              <a:gd name="connsiteX128" fmla="*/ 11152255 w 11561058"/>
              <a:gd name="connsiteY128" fmla="*/ 2425944 h 6026993"/>
              <a:gd name="connsiteX129" fmla="*/ 11079305 w 11561058"/>
              <a:gd name="connsiteY129" fmla="*/ 2340119 h 6026993"/>
              <a:gd name="connsiteX130" fmla="*/ 10966842 w 11561058"/>
              <a:gd name="connsiteY130" fmla="*/ 2254293 h 6026993"/>
              <a:gd name="connsiteX131" fmla="*/ 10963801 w 11561058"/>
              <a:gd name="connsiteY131" fmla="*/ 2211382 h 6026993"/>
              <a:gd name="connsiteX132" fmla="*/ 11282959 w 11561058"/>
              <a:gd name="connsiteY132" fmla="*/ 2508189 h 6026993"/>
              <a:gd name="connsiteX133" fmla="*/ 11188730 w 11561058"/>
              <a:gd name="connsiteY133" fmla="*/ 2390182 h 6026993"/>
              <a:gd name="connsiteX134" fmla="*/ 11371106 w 11561058"/>
              <a:gd name="connsiteY134" fmla="*/ 2633352 h 6026993"/>
              <a:gd name="connsiteX135" fmla="*/ 11255601 w 11561058"/>
              <a:gd name="connsiteY135" fmla="*/ 2436670 h 6026993"/>
              <a:gd name="connsiteX136" fmla="*/ 10963801 w 11561058"/>
              <a:gd name="connsiteY136" fmla="*/ 2211382 h 6026993"/>
              <a:gd name="connsiteX137" fmla="*/ 10559537 w 11561058"/>
              <a:gd name="connsiteY137" fmla="*/ 2093372 h 6026993"/>
              <a:gd name="connsiteX138" fmla="*/ 10942525 w 11561058"/>
              <a:gd name="connsiteY138" fmla="*/ 2329389 h 6026993"/>
              <a:gd name="connsiteX139" fmla="*/ 10559537 w 11561058"/>
              <a:gd name="connsiteY139" fmla="*/ 2093372 h 6026993"/>
              <a:gd name="connsiteX140" fmla="*/ 10407557 w 11561058"/>
              <a:gd name="connsiteY140" fmla="*/ 2025429 h 6026993"/>
              <a:gd name="connsiteX141" fmla="*/ 10486586 w 11561058"/>
              <a:gd name="connsiteY141" fmla="*/ 2082646 h 6026993"/>
              <a:gd name="connsiteX142" fmla="*/ 10580812 w 11561058"/>
              <a:gd name="connsiteY142" fmla="*/ 2150589 h 6026993"/>
              <a:gd name="connsiteX143" fmla="*/ 10486586 w 11561058"/>
              <a:gd name="connsiteY143" fmla="*/ 2082646 h 6026993"/>
              <a:gd name="connsiteX144" fmla="*/ 10407557 w 11561058"/>
              <a:gd name="connsiteY144" fmla="*/ 2025429 h 6026993"/>
              <a:gd name="connsiteX145" fmla="*/ 1424243 w 11561058"/>
              <a:gd name="connsiteY145" fmla="*/ 2019541 h 6026993"/>
              <a:gd name="connsiteX146" fmla="*/ 1410375 w 11561058"/>
              <a:gd name="connsiteY146" fmla="*/ 2021853 h 6026993"/>
              <a:gd name="connsiteX147" fmla="*/ 1361742 w 11561058"/>
              <a:gd name="connsiteY147" fmla="*/ 2071917 h 6026993"/>
              <a:gd name="connsiteX148" fmla="*/ 1322226 w 11561058"/>
              <a:gd name="connsiteY148" fmla="*/ 2114827 h 6026993"/>
              <a:gd name="connsiteX149" fmla="*/ 1279671 w 11561058"/>
              <a:gd name="connsiteY149" fmla="*/ 2161318 h 6026993"/>
              <a:gd name="connsiteX150" fmla="*/ 1161126 w 11561058"/>
              <a:gd name="connsiteY150" fmla="*/ 2286478 h 6026993"/>
              <a:gd name="connsiteX151" fmla="*/ 1124654 w 11561058"/>
              <a:gd name="connsiteY151" fmla="*/ 2383029 h 6026993"/>
              <a:gd name="connsiteX152" fmla="*/ 1194563 w 11561058"/>
              <a:gd name="connsiteY152" fmla="*/ 2282902 h 6026993"/>
              <a:gd name="connsiteX153" fmla="*/ 1261433 w 11561058"/>
              <a:gd name="connsiteY153" fmla="*/ 2211382 h 6026993"/>
              <a:gd name="connsiteX154" fmla="*/ 1297909 w 11561058"/>
              <a:gd name="connsiteY154" fmla="*/ 2189923 h 6026993"/>
              <a:gd name="connsiteX155" fmla="*/ 1424243 w 11561058"/>
              <a:gd name="connsiteY155" fmla="*/ 2019541 h 6026993"/>
              <a:gd name="connsiteX156" fmla="*/ 8410316 w 11561058"/>
              <a:gd name="connsiteY156" fmla="*/ 2016070 h 6026993"/>
              <a:gd name="connsiteX157" fmla="*/ 8492615 w 11561058"/>
              <a:gd name="connsiteY157" fmla="*/ 2043308 h 6026993"/>
              <a:gd name="connsiteX158" fmla="*/ 8422015 w 11561058"/>
              <a:gd name="connsiteY158" fmla="*/ 2020351 h 6026993"/>
              <a:gd name="connsiteX159" fmla="*/ 10498745 w 11561058"/>
              <a:gd name="connsiteY159" fmla="*/ 1821594 h 6026993"/>
              <a:gd name="connsiteX160" fmla="*/ 10608170 w 11561058"/>
              <a:gd name="connsiteY160" fmla="*/ 1928875 h 6026993"/>
              <a:gd name="connsiteX161" fmla="*/ 6963699 w 11561058"/>
              <a:gd name="connsiteY161" fmla="*/ 1692857 h 6026993"/>
              <a:gd name="connsiteX162" fmla="*/ 6997136 w 11561058"/>
              <a:gd name="connsiteY162" fmla="*/ 1721465 h 6026993"/>
              <a:gd name="connsiteX163" fmla="*/ 7094403 w 11561058"/>
              <a:gd name="connsiteY163" fmla="*/ 1742921 h 6026993"/>
              <a:gd name="connsiteX164" fmla="*/ 6963699 w 11561058"/>
              <a:gd name="connsiteY164" fmla="*/ 1692857 h 6026993"/>
              <a:gd name="connsiteX165" fmla="*/ 9510876 w 11561058"/>
              <a:gd name="connsiteY165" fmla="*/ 1560545 h 6026993"/>
              <a:gd name="connsiteX166" fmla="*/ 9571667 w 11561058"/>
              <a:gd name="connsiteY166" fmla="*/ 1592729 h 6026993"/>
              <a:gd name="connsiteX167" fmla="*/ 9562551 w 11561058"/>
              <a:gd name="connsiteY167" fmla="*/ 1589153 h 6026993"/>
              <a:gd name="connsiteX168" fmla="*/ 4304629 w 11561058"/>
              <a:gd name="connsiteY168" fmla="*/ 1554107 h 6026993"/>
              <a:gd name="connsiteX169" fmla="*/ 4225030 w 11561058"/>
              <a:gd name="connsiteY169" fmla="*/ 1556972 h 6026993"/>
              <a:gd name="connsiteX170" fmla="*/ 4574581 w 11561058"/>
              <a:gd name="connsiteY170" fmla="*/ 1592729 h 6026993"/>
              <a:gd name="connsiteX171" fmla="*/ 4304629 w 11561058"/>
              <a:gd name="connsiteY171" fmla="*/ 1554107 h 6026993"/>
              <a:gd name="connsiteX172" fmla="*/ 4140300 w 11561058"/>
              <a:gd name="connsiteY172" fmla="*/ 1531044 h 6026993"/>
              <a:gd name="connsiteX173" fmla="*/ 3990980 w 11561058"/>
              <a:gd name="connsiteY173" fmla="*/ 1539089 h 6026993"/>
              <a:gd name="connsiteX174" fmla="*/ 4255426 w 11561058"/>
              <a:gd name="connsiteY174" fmla="*/ 1539089 h 6026993"/>
              <a:gd name="connsiteX175" fmla="*/ 4140300 w 11561058"/>
              <a:gd name="connsiteY175" fmla="*/ 1531044 h 6026993"/>
              <a:gd name="connsiteX176" fmla="*/ 9720610 w 11561058"/>
              <a:gd name="connsiteY176" fmla="*/ 1478296 h 6026993"/>
              <a:gd name="connsiteX177" fmla="*/ 9909064 w 11561058"/>
              <a:gd name="connsiteY177" fmla="*/ 1553392 h 6026993"/>
              <a:gd name="connsiteX178" fmla="*/ 9887789 w 11561058"/>
              <a:gd name="connsiteY178" fmla="*/ 1578424 h 6026993"/>
              <a:gd name="connsiteX179" fmla="*/ 5805617 w 11561058"/>
              <a:gd name="connsiteY179" fmla="*/ 1453267 h 6026993"/>
              <a:gd name="connsiteX180" fmla="*/ 5925270 w 11561058"/>
              <a:gd name="connsiteY180" fmla="*/ 1464997 h 6026993"/>
              <a:gd name="connsiteX181" fmla="*/ 5896804 w 11561058"/>
              <a:gd name="connsiteY181" fmla="*/ 1463993 h 6026993"/>
              <a:gd name="connsiteX182" fmla="*/ 5860766 w 11561058"/>
              <a:gd name="connsiteY182" fmla="*/ 1460184 h 6026993"/>
              <a:gd name="connsiteX183" fmla="*/ 5850498 w 11561058"/>
              <a:gd name="connsiteY183" fmla="*/ 1458071 h 6026993"/>
              <a:gd name="connsiteX184" fmla="*/ 5805617 w 11561058"/>
              <a:gd name="connsiteY184" fmla="*/ 1453267 h 6026993"/>
              <a:gd name="connsiteX185" fmla="*/ 3041495 w 11561058"/>
              <a:gd name="connsiteY185" fmla="*/ 1398731 h 6026993"/>
              <a:gd name="connsiteX186" fmla="*/ 2857220 w 11561058"/>
              <a:gd name="connsiteY186" fmla="*/ 1424659 h 6026993"/>
              <a:gd name="connsiteX187" fmla="*/ 3176376 w 11561058"/>
              <a:gd name="connsiteY187" fmla="*/ 1421082 h 6026993"/>
              <a:gd name="connsiteX188" fmla="*/ 3291881 w 11561058"/>
              <a:gd name="connsiteY188" fmla="*/ 1399627 h 6026993"/>
              <a:gd name="connsiteX189" fmla="*/ 3041495 w 11561058"/>
              <a:gd name="connsiteY189" fmla="*/ 1398731 h 6026993"/>
              <a:gd name="connsiteX190" fmla="*/ 5100432 w 11561058"/>
              <a:gd name="connsiteY190" fmla="*/ 1356713 h 6026993"/>
              <a:gd name="connsiteX191" fmla="*/ 5146027 w 11561058"/>
              <a:gd name="connsiteY191" fmla="*/ 1371015 h 6026993"/>
              <a:gd name="connsiteX192" fmla="*/ 5100432 w 11561058"/>
              <a:gd name="connsiteY192" fmla="*/ 1356713 h 6026993"/>
              <a:gd name="connsiteX193" fmla="*/ 4535068 w 11561058"/>
              <a:gd name="connsiteY193" fmla="*/ 1353136 h 6026993"/>
              <a:gd name="connsiteX194" fmla="*/ 4668810 w 11561058"/>
              <a:gd name="connsiteY194" fmla="*/ 1356713 h 6026993"/>
              <a:gd name="connsiteX195" fmla="*/ 4535068 w 11561058"/>
              <a:gd name="connsiteY195" fmla="*/ 1353136 h 6026993"/>
              <a:gd name="connsiteX196" fmla="*/ 3945721 w 11561058"/>
              <a:gd name="connsiteY196" fmla="*/ 1341628 h 6026993"/>
              <a:gd name="connsiteX197" fmla="*/ 4185516 w 11561058"/>
              <a:gd name="connsiteY197" fmla="*/ 1356713 h 6026993"/>
              <a:gd name="connsiteX198" fmla="*/ 3802533 w 11561058"/>
              <a:gd name="connsiteY198" fmla="*/ 1345987 h 6026993"/>
              <a:gd name="connsiteX199" fmla="*/ 3945721 w 11561058"/>
              <a:gd name="connsiteY199" fmla="*/ 1341628 h 6026993"/>
              <a:gd name="connsiteX200" fmla="*/ 486335 w 11561058"/>
              <a:gd name="connsiteY200" fmla="*/ 1320951 h 6026993"/>
              <a:gd name="connsiteX201" fmla="*/ 200613 w 11561058"/>
              <a:gd name="connsiteY201" fmla="*/ 1742921 h 6026993"/>
              <a:gd name="connsiteX202" fmla="*/ 133742 w 11561058"/>
              <a:gd name="connsiteY202" fmla="*/ 1864505 h 6026993"/>
              <a:gd name="connsiteX203" fmla="*/ 75992 w 11561058"/>
              <a:gd name="connsiteY203" fmla="*/ 1971786 h 6026993"/>
              <a:gd name="connsiteX204" fmla="*/ 0 w 11561058"/>
              <a:gd name="connsiteY204" fmla="*/ 2096945 h 6026993"/>
              <a:gd name="connsiteX205" fmla="*/ 94229 w 11561058"/>
              <a:gd name="connsiteY205" fmla="*/ 1896690 h 6026993"/>
              <a:gd name="connsiteX206" fmla="*/ 215813 w 11561058"/>
              <a:gd name="connsiteY206" fmla="*/ 1682128 h 6026993"/>
              <a:gd name="connsiteX207" fmla="*/ 486335 w 11561058"/>
              <a:gd name="connsiteY207" fmla="*/ 1320951 h 6026993"/>
              <a:gd name="connsiteX208" fmla="*/ 574486 w 11561058"/>
              <a:gd name="connsiteY208" fmla="*/ 1313798 h 6026993"/>
              <a:gd name="connsiteX209" fmla="*/ 401231 w 11561058"/>
              <a:gd name="connsiteY209" fmla="*/ 1510481 h 6026993"/>
              <a:gd name="connsiteX210" fmla="*/ 501536 w 11561058"/>
              <a:gd name="connsiteY210" fmla="*/ 1385317 h 6026993"/>
              <a:gd name="connsiteX211" fmla="*/ 574486 w 11561058"/>
              <a:gd name="connsiteY211" fmla="*/ 1313798 h 6026993"/>
              <a:gd name="connsiteX212" fmla="*/ 541477 w 11561058"/>
              <a:gd name="connsiteY212" fmla="*/ 1261165 h 6026993"/>
              <a:gd name="connsiteX213" fmla="*/ 534970 w 11561058"/>
              <a:gd name="connsiteY213" fmla="*/ 1270887 h 6026993"/>
              <a:gd name="connsiteX214" fmla="*/ 486336 w 11561058"/>
              <a:gd name="connsiteY214" fmla="*/ 1324528 h 6026993"/>
              <a:gd name="connsiteX215" fmla="*/ 541477 w 11561058"/>
              <a:gd name="connsiteY215" fmla="*/ 1261165 h 6026993"/>
              <a:gd name="connsiteX216" fmla="*/ 626158 w 11561058"/>
              <a:gd name="connsiteY216" fmla="*/ 1206517 h 6026993"/>
              <a:gd name="connsiteX217" fmla="*/ 507616 w 11561058"/>
              <a:gd name="connsiteY217" fmla="*/ 1342406 h 6026993"/>
              <a:gd name="connsiteX218" fmla="*/ 510657 w 11561058"/>
              <a:gd name="connsiteY218" fmla="*/ 1320950 h 6026993"/>
              <a:gd name="connsiteX219" fmla="*/ 8763140 w 11561058"/>
              <a:gd name="connsiteY219" fmla="*/ 981230 h 6026993"/>
              <a:gd name="connsiteX220" fmla="*/ 9000228 w 11561058"/>
              <a:gd name="connsiteY220" fmla="*/ 1081358 h 6026993"/>
              <a:gd name="connsiteX221" fmla="*/ 8872565 w 11561058"/>
              <a:gd name="connsiteY221" fmla="*/ 1042023 h 6026993"/>
              <a:gd name="connsiteX222" fmla="*/ 8763140 w 11561058"/>
              <a:gd name="connsiteY222" fmla="*/ 981230 h 6026993"/>
              <a:gd name="connsiteX223" fmla="*/ 1114038 w 11561058"/>
              <a:gd name="connsiteY223" fmla="*/ 746513 h 6026993"/>
              <a:gd name="connsiteX224" fmla="*/ 1082099 w 11561058"/>
              <a:gd name="connsiteY224" fmla="*/ 770244 h 6026993"/>
              <a:gd name="connsiteX225" fmla="*/ 884525 w 11561058"/>
              <a:gd name="connsiteY225" fmla="*/ 938318 h 6026993"/>
              <a:gd name="connsiteX226" fmla="*/ 905803 w 11561058"/>
              <a:gd name="connsiteY226" fmla="*/ 881101 h 6026993"/>
              <a:gd name="connsiteX227" fmla="*/ 1085139 w 11561058"/>
              <a:gd name="connsiteY227" fmla="*/ 765329 h 6026993"/>
              <a:gd name="connsiteX228" fmla="*/ 1177614 w 11561058"/>
              <a:gd name="connsiteY228" fmla="*/ 705118 h 6026993"/>
              <a:gd name="connsiteX229" fmla="*/ 1114038 w 11561058"/>
              <a:gd name="connsiteY229" fmla="*/ 746513 h 6026993"/>
              <a:gd name="connsiteX230" fmla="*/ 1139850 w 11561058"/>
              <a:gd name="connsiteY230" fmla="*/ 727333 h 6026993"/>
              <a:gd name="connsiteX231" fmla="*/ 7460008 w 11561058"/>
              <a:gd name="connsiteY231" fmla="*/ 694815 h 6026993"/>
              <a:gd name="connsiteX232" fmla="*/ 7541221 w 11561058"/>
              <a:gd name="connsiteY232" fmla="*/ 738063 h 6026993"/>
              <a:gd name="connsiteX233" fmla="*/ 7732717 w 11561058"/>
              <a:gd name="connsiteY233" fmla="*/ 820312 h 6026993"/>
              <a:gd name="connsiteX234" fmla="*/ 7869497 w 11561058"/>
              <a:gd name="connsiteY234" fmla="*/ 831038 h 6026993"/>
              <a:gd name="connsiteX235" fmla="*/ 8231210 w 11561058"/>
              <a:gd name="connsiteY235" fmla="*/ 963350 h 6026993"/>
              <a:gd name="connsiteX236" fmla="*/ 8024518 w 11561058"/>
              <a:gd name="connsiteY236" fmla="*/ 873953 h 6026993"/>
              <a:gd name="connsiteX237" fmla="*/ 8288961 w 11561058"/>
              <a:gd name="connsiteY237" fmla="*/ 959774 h 6026993"/>
              <a:gd name="connsiteX238" fmla="*/ 8358873 w 11561058"/>
              <a:gd name="connsiteY238" fmla="*/ 995535 h 6026993"/>
              <a:gd name="connsiteX239" fmla="*/ 8288961 w 11561058"/>
              <a:gd name="connsiteY239" fmla="*/ 959774 h 6026993"/>
              <a:gd name="connsiteX240" fmla="*/ 8279844 w 11561058"/>
              <a:gd name="connsiteY240" fmla="*/ 938318 h 6026993"/>
              <a:gd name="connsiteX241" fmla="*/ 8346714 w 11561058"/>
              <a:gd name="connsiteY241" fmla="*/ 952625 h 6026993"/>
              <a:gd name="connsiteX242" fmla="*/ 8279844 w 11561058"/>
              <a:gd name="connsiteY242" fmla="*/ 938318 h 6026993"/>
              <a:gd name="connsiteX243" fmla="*/ 7899893 w 11561058"/>
              <a:gd name="connsiteY243" fmla="*/ 823884 h 6026993"/>
              <a:gd name="connsiteX244" fmla="*/ 7480430 w 11561058"/>
              <a:gd name="connsiteY244" fmla="*/ 695149 h 6026993"/>
              <a:gd name="connsiteX245" fmla="*/ 7460008 w 11561058"/>
              <a:gd name="connsiteY245" fmla="*/ 694815 h 6026993"/>
              <a:gd name="connsiteX246" fmla="*/ 1252311 w 11561058"/>
              <a:gd name="connsiteY246" fmla="*/ 645085 h 6026993"/>
              <a:gd name="connsiteX247" fmla="*/ 1130727 w 11561058"/>
              <a:gd name="connsiteY247" fmla="*/ 705879 h 6026993"/>
              <a:gd name="connsiteX248" fmla="*/ 1252311 w 11561058"/>
              <a:gd name="connsiteY248" fmla="*/ 645085 h 6026993"/>
              <a:gd name="connsiteX249" fmla="*/ 1413412 w 11561058"/>
              <a:gd name="connsiteY249" fmla="*/ 494893 h 6026993"/>
              <a:gd name="connsiteX250" fmla="*/ 1249275 w 11561058"/>
              <a:gd name="connsiteY250" fmla="*/ 598597 h 6026993"/>
              <a:gd name="connsiteX251" fmla="*/ 1264471 w 11561058"/>
              <a:gd name="connsiteY251" fmla="*/ 573565 h 6026993"/>
              <a:gd name="connsiteX252" fmla="*/ 1413412 w 11561058"/>
              <a:gd name="connsiteY252" fmla="*/ 494893 h 6026993"/>
              <a:gd name="connsiteX253" fmla="*/ 6823878 w 11561058"/>
              <a:gd name="connsiteY253" fmla="*/ 437676 h 6026993"/>
              <a:gd name="connsiteX254" fmla="*/ 6912028 w 11561058"/>
              <a:gd name="connsiteY254" fmla="*/ 469861 h 6026993"/>
              <a:gd name="connsiteX255" fmla="*/ 6823878 w 11561058"/>
              <a:gd name="connsiteY255" fmla="*/ 437676 h 6026993"/>
              <a:gd name="connsiteX256" fmla="*/ 1668733 w 11561058"/>
              <a:gd name="connsiteY256" fmla="*/ 398338 h 6026993"/>
              <a:gd name="connsiteX257" fmla="*/ 1550191 w 11561058"/>
              <a:gd name="connsiteY257" fmla="*/ 462708 h 6026993"/>
              <a:gd name="connsiteX258" fmla="*/ 1367815 w 11561058"/>
              <a:gd name="connsiteY258" fmla="*/ 559259 h 6026993"/>
              <a:gd name="connsiteX259" fmla="*/ 1528912 w 11561058"/>
              <a:gd name="connsiteY259" fmla="*/ 466280 h 6026993"/>
              <a:gd name="connsiteX260" fmla="*/ 1668733 w 11561058"/>
              <a:gd name="connsiteY260" fmla="*/ 398338 h 6026993"/>
              <a:gd name="connsiteX261" fmla="*/ 6541198 w 11561058"/>
              <a:gd name="connsiteY261" fmla="*/ 344698 h 6026993"/>
              <a:gd name="connsiteX262" fmla="*/ 6820840 w 11561058"/>
              <a:gd name="connsiteY262" fmla="*/ 437673 h 6026993"/>
              <a:gd name="connsiteX263" fmla="*/ 6541198 w 11561058"/>
              <a:gd name="connsiteY263" fmla="*/ 344698 h 6026993"/>
              <a:gd name="connsiteX264" fmla="*/ 1845031 w 11561058"/>
              <a:gd name="connsiteY264" fmla="*/ 341121 h 6026993"/>
              <a:gd name="connsiteX265" fmla="*/ 1671776 w 11561058"/>
              <a:gd name="connsiteY265" fmla="*/ 401915 h 6026993"/>
              <a:gd name="connsiteX266" fmla="*/ 1753844 w 11561058"/>
              <a:gd name="connsiteY266" fmla="*/ 366153 h 6026993"/>
              <a:gd name="connsiteX267" fmla="*/ 1845031 w 11561058"/>
              <a:gd name="connsiteY267" fmla="*/ 341121 h 6026993"/>
              <a:gd name="connsiteX268" fmla="*/ 6012309 w 11561058"/>
              <a:gd name="connsiteY268" fmla="*/ 337548 h 6026993"/>
              <a:gd name="connsiteX269" fmla="*/ 6127813 w 11561058"/>
              <a:gd name="connsiteY269" fmla="*/ 362580 h 6026993"/>
              <a:gd name="connsiteX270" fmla="*/ 6176447 w 11561058"/>
              <a:gd name="connsiteY270" fmla="*/ 359003 h 6026993"/>
              <a:gd name="connsiteX271" fmla="*/ 3848128 w 11561058"/>
              <a:gd name="connsiteY271" fmla="*/ 87225 h 6026993"/>
              <a:gd name="connsiteX272" fmla="*/ 3951467 w 11561058"/>
              <a:gd name="connsiteY272" fmla="*/ 115833 h 6026993"/>
              <a:gd name="connsiteX273" fmla="*/ 4048734 w 11561058"/>
              <a:gd name="connsiteY273" fmla="*/ 97955 h 6026993"/>
              <a:gd name="connsiteX274" fmla="*/ 3848128 w 11561058"/>
              <a:gd name="connsiteY274" fmla="*/ 87225 h 6026993"/>
              <a:gd name="connsiteX275" fmla="*/ 3478104 w 11561058"/>
              <a:gd name="connsiteY275" fmla="*/ 50294 h 6026993"/>
              <a:gd name="connsiteX276" fmla="*/ 3769099 w 11561058"/>
              <a:gd name="connsiteY276" fmla="*/ 55044 h 6026993"/>
              <a:gd name="connsiteX277" fmla="*/ 4339774 w 11561058"/>
              <a:gd name="connsiteY277" fmla="*/ 96613 h 6026993"/>
              <a:gd name="connsiteX278" fmla="*/ 4360645 w 11561058"/>
              <a:gd name="connsiteY278" fmla="*/ 98674 h 6026993"/>
              <a:gd name="connsiteX279" fmla="*/ 4280219 w 11561058"/>
              <a:gd name="connsiteY279" fmla="*/ 83818 h 6026993"/>
              <a:gd name="connsiteX280" fmla="*/ 4182476 w 11561058"/>
              <a:gd name="connsiteY280" fmla="*/ 69346 h 6026993"/>
              <a:gd name="connsiteX281" fmla="*/ 4343576 w 11561058"/>
              <a:gd name="connsiteY281" fmla="*/ 65770 h 6026993"/>
              <a:gd name="connsiteX282" fmla="*/ 4561998 w 11561058"/>
              <a:gd name="connsiteY282" fmla="*/ 110024 h 6026993"/>
              <a:gd name="connsiteX283" fmla="*/ 4597756 w 11561058"/>
              <a:gd name="connsiteY283" fmla="*/ 122079 h 6026993"/>
              <a:gd name="connsiteX284" fmla="*/ 4896778 w 11561058"/>
              <a:gd name="connsiteY284" fmla="*/ 151595 h 6026993"/>
              <a:gd name="connsiteX285" fmla="*/ 4978848 w 11561058"/>
              <a:gd name="connsiteY285" fmla="*/ 119410 h 6026993"/>
              <a:gd name="connsiteX286" fmla="*/ 5164262 w 11561058"/>
              <a:gd name="connsiteY286" fmla="*/ 155172 h 6026993"/>
              <a:gd name="connsiteX287" fmla="*/ 5459104 w 11561058"/>
              <a:gd name="connsiteY287" fmla="*/ 198083 h 6026993"/>
              <a:gd name="connsiteX288" fmla="*/ 5225053 w 11561058"/>
              <a:gd name="connsiteY288" fmla="*/ 119410 h 6026993"/>
              <a:gd name="connsiteX289" fmla="*/ 6608069 w 11561058"/>
              <a:gd name="connsiteY289" fmla="*/ 426950 h 6026993"/>
              <a:gd name="connsiteX290" fmla="*/ 6443931 w 11561058"/>
              <a:gd name="connsiteY290" fmla="*/ 369734 h 6026993"/>
              <a:gd name="connsiteX291" fmla="*/ 6699256 w 11561058"/>
              <a:gd name="connsiteY291" fmla="*/ 444829 h 6026993"/>
              <a:gd name="connsiteX292" fmla="*/ 6960661 w 11561058"/>
              <a:gd name="connsiteY292" fmla="*/ 530654 h 6026993"/>
              <a:gd name="connsiteX293" fmla="*/ 7404441 w 11561058"/>
              <a:gd name="connsiteY293" fmla="*/ 645085 h 6026993"/>
              <a:gd name="connsiteX294" fmla="*/ 7167353 w 11561058"/>
              <a:gd name="connsiteY294" fmla="*/ 552110 h 6026993"/>
              <a:gd name="connsiteX295" fmla="*/ 6915066 w 11561058"/>
              <a:gd name="connsiteY295" fmla="*/ 462708 h 6026993"/>
              <a:gd name="connsiteX296" fmla="*/ 7100482 w 11561058"/>
              <a:gd name="connsiteY296" fmla="*/ 498469 h 6026993"/>
              <a:gd name="connsiteX297" fmla="*/ 6988016 w 11561058"/>
              <a:gd name="connsiteY297" fmla="*/ 448405 h 6026993"/>
              <a:gd name="connsiteX298" fmla="*/ 7307175 w 11561058"/>
              <a:gd name="connsiteY298" fmla="*/ 559263 h 6026993"/>
              <a:gd name="connsiteX299" fmla="*/ 7489550 w 11561058"/>
              <a:gd name="connsiteY299" fmla="*/ 662967 h 6026993"/>
              <a:gd name="connsiteX300" fmla="*/ 7732717 w 11561058"/>
              <a:gd name="connsiteY300" fmla="*/ 705878 h 6026993"/>
              <a:gd name="connsiteX301" fmla="*/ 8346714 w 11561058"/>
              <a:gd name="connsiteY301" fmla="*/ 909710 h 6026993"/>
              <a:gd name="connsiteX302" fmla="*/ 8608120 w 11561058"/>
              <a:gd name="connsiteY302" fmla="*/ 1027720 h 6026993"/>
              <a:gd name="connsiteX303" fmla="*/ 8723624 w 11561058"/>
              <a:gd name="connsiteY303" fmla="*/ 1084937 h 6026993"/>
              <a:gd name="connsiteX304" fmla="*/ 8826970 w 11561058"/>
              <a:gd name="connsiteY304" fmla="*/ 1142150 h 6026993"/>
              <a:gd name="connsiteX305" fmla="*/ 9100533 w 11561058"/>
              <a:gd name="connsiteY305" fmla="*/ 1224399 h 6026993"/>
              <a:gd name="connsiteX306" fmla="*/ 8383190 w 11561058"/>
              <a:gd name="connsiteY306" fmla="*/ 870376 h 6026993"/>
              <a:gd name="connsiteX307" fmla="*/ 8568603 w 11561058"/>
              <a:gd name="connsiteY307" fmla="*/ 974080 h 6026993"/>
              <a:gd name="connsiteX308" fmla="*/ 7930289 w 11561058"/>
              <a:gd name="connsiteY308" fmla="*/ 738063 h 6026993"/>
              <a:gd name="connsiteX309" fmla="*/ 8161298 w 11561058"/>
              <a:gd name="connsiteY309" fmla="*/ 820312 h 6026993"/>
              <a:gd name="connsiteX310" fmla="*/ 8392307 w 11561058"/>
              <a:gd name="connsiteY310" fmla="*/ 902557 h 6026993"/>
              <a:gd name="connsiteX311" fmla="*/ 8121785 w 11561058"/>
              <a:gd name="connsiteY311" fmla="*/ 784550 h 6026993"/>
              <a:gd name="connsiteX312" fmla="*/ 8389269 w 11561058"/>
              <a:gd name="connsiteY312" fmla="*/ 863223 h 6026993"/>
              <a:gd name="connsiteX313" fmla="*/ 8699307 w 11561058"/>
              <a:gd name="connsiteY313" fmla="*/ 977657 h 6026993"/>
              <a:gd name="connsiteX314" fmla="*/ 8668912 w 11561058"/>
              <a:gd name="connsiteY314" fmla="*/ 963350 h 6026993"/>
              <a:gd name="connsiteX315" fmla="*/ 8875603 w 11561058"/>
              <a:gd name="connsiteY315" fmla="*/ 1049176 h 6026993"/>
              <a:gd name="connsiteX316" fmla="*/ 9006304 w 11561058"/>
              <a:gd name="connsiteY316" fmla="*/ 1106393 h 6026993"/>
              <a:gd name="connsiteX317" fmla="*/ 9137008 w 11561058"/>
              <a:gd name="connsiteY317" fmla="*/ 1163610 h 6026993"/>
              <a:gd name="connsiteX318" fmla="*/ 9340659 w 11561058"/>
              <a:gd name="connsiteY318" fmla="*/ 1267314 h 6026993"/>
              <a:gd name="connsiteX319" fmla="*/ 9258592 w 11561058"/>
              <a:gd name="connsiteY319" fmla="*/ 1256584 h 6026993"/>
              <a:gd name="connsiteX320" fmla="*/ 9036700 w 11561058"/>
              <a:gd name="connsiteY320" fmla="*/ 1170759 h 6026993"/>
              <a:gd name="connsiteX321" fmla="*/ 9261630 w 11561058"/>
              <a:gd name="connsiteY321" fmla="*/ 1274463 h 6026993"/>
              <a:gd name="connsiteX322" fmla="*/ 9498718 w 11561058"/>
              <a:gd name="connsiteY322" fmla="*/ 1392474 h 6026993"/>
              <a:gd name="connsiteX323" fmla="*/ 9741885 w 11561058"/>
              <a:gd name="connsiteY323" fmla="*/ 1524786 h 6026993"/>
              <a:gd name="connsiteX324" fmla="*/ 9866510 w 11561058"/>
              <a:gd name="connsiteY324" fmla="*/ 1592729 h 6026993"/>
              <a:gd name="connsiteX325" fmla="*/ 9991132 w 11561058"/>
              <a:gd name="connsiteY325" fmla="*/ 1664248 h 6026993"/>
              <a:gd name="connsiteX326" fmla="*/ 10237340 w 11561058"/>
              <a:gd name="connsiteY326" fmla="*/ 1803714 h 6026993"/>
              <a:gd name="connsiteX327" fmla="*/ 10477466 w 11561058"/>
              <a:gd name="connsiteY327" fmla="*/ 1943180 h 6026993"/>
              <a:gd name="connsiteX328" fmla="*/ 10596012 w 11561058"/>
              <a:gd name="connsiteY328" fmla="*/ 2007547 h 6026993"/>
              <a:gd name="connsiteX329" fmla="*/ 10711516 w 11561058"/>
              <a:gd name="connsiteY329" fmla="*/ 2071917 h 6026993"/>
              <a:gd name="connsiteX330" fmla="*/ 10933405 w 11561058"/>
              <a:gd name="connsiteY330" fmla="*/ 2193500 h 6026993"/>
              <a:gd name="connsiteX331" fmla="*/ 10620328 w 11561058"/>
              <a:gd name="connsiteY331" fmla="*/ 1957483 h 6026993"/>
              <a:gd name="connsiteX332" fmla="*/ 10972921 w 11561058"/>
              <a:gd name="connsiteY332" fmla="*/ 2186350 h 6026993"/>
              <a:gd name="connsiteX333" fmla="*/ 11170493 w 11561058"/>
              <a:gd name="connsiteY333" fmla="*/ 2293631 h 6026993"/>
              <a:gd name="connsiteX334" fmla="*/ 11048909 w 11561058"/>
              <a:gd name="connsiteY334" fmla="*/ 2211382 h 6026993"/>
              <a:gd name="connsiteX335" fmla="*/ 11003317 w 11561058"/>
              <a:gd name="connsiteY335" fmla="*/ 2175621 h 6026993"/>
              <a:gd name="connsiteX336" fmla="*/ 10927326 w 11561058"/>
              <a:gd name="connsiteY336" fmla="*/ 2104102 h 6026993"/>
              <a:gd name="connsiteX337" fmla="*/ 10912129 w 11561058"/>
              <a:gd name="connsiteY337" fmla="*/ 2096948 h 6026993"/>
              <a:gd name="connsiteX338" fmla="*/ 10857417 w 11561058"/>
              <a:gd name="connsiteY338" fmla="*/ 2046885 h 6026993"/>
              <a:gd name="connsiteX339" fmla="*/ 11170493 w 11561058"/>
              <a:gd name="connsiteY339" fmla="*/ 2286478 h 6026993"/>
              <a:gd name="connsiteX340" fmla="*/ 11331593 w 11561058"/>
              <a:gd name="connsiteY340" fmla="*/ 2450976 h 6026993"/>
              <a:gd name="connsiteX341" fmla="*/ 11444056 w 11561058"/>
              <a:gd name="connsiteY341" fmla="*/ 2647655 h 6026993"/>
              <a:gd name="connsiteX342" fmla="*/ 11468373 w 11561058"/>
              <a:gd name="connsiteY342" fmla="*/ 2665534 h 6026993"/>
              <a:gd name="connsiteX343" fmla="*/ 11526126 w 11561058"/>
              <a:gd name="connsiteY343" fmla="*/ 2801423 h 6026993"/>
              <a:gd name="connsiteX344" fmla="*/ 11544364 w 11561058"/>
              <a:gd name="connsiteY344" fmla="*/ 2919433 h 6026993"/>
              <a:gd name="connsiteX345" fmla="*/ 11535244 w 11561058"/>
              <a:gd name="connsiteY345" fmla="*/ 2908704 h 6026993"/>
              <a:gd name="connsiteX346" fmla="*/ 11492689 w 11561058"/>
              <a:gd name="connsiteY346" fmla="*/ 2797846 h 6026993"/>
              <a:gd name="connsiteX347" fmla="*/ 11523085 w 11561058"/>
              <a:gd name="connsiteY347" fmla="*/ 3055323 h 6026993"/>
              <a:gd name="connsiteX348" fmla="*/ 11526126 w 11561058"/>
              <a:gd name="connsiteY348" fmla="*/ 3294912 h 6026993"/>
              <a:gd name="connsiteX349" fmla="*/ 11532206 w 11561058"/>
              <a:gd name="connsiteY349" fmla="*/ 3341404 h 6026993"/>
              <a:gd name="connsiteX350" fmla="*/ 11547402 w 11561058"/>
              <a:gd name="connsiteY350" fmla="*/ 3237699 h 6026993"/>
              <a:gd name="connsiteX351" fmla="*/ 11556522 w 11561058"/>
              <a:gd name="connsiteY351" fmla="*/ 2973074 h 6026993"/>
              <a:gd name="connsiteX352" fmla="*/ 11416701 w 11561058"/>
              <a:gd name="connsiteY352" fmla="*/ 3766947 h 6026993"/>
              <a:gd name="connsiteX353" fmla="*/ 11428860 w 11561058"/>
              <a:gd name="connsiteY353" fmla="*/ 3749068 h 6026993"/>
              <a:gd name="connsiteX354" fmla="*/ 11313355 w 11561058"/>
              <a:gd name="connsiteY354" fmla="*/ 3981508 h 6026993"/>
              <a:gd name="connsiteX355" fmla="*/ 11413660 w 11561058"/>
              <a:gd name="connsiteY355" fmla="*/ 3809861 h 6026993"/>
              <a:gd name="connsiteX356" fmla="*/ 11298156 w 11561058"/>
              <a:gd name="connsiteY356" fmla="*/ 4042302 h 6026993"/>
              <a:gd name="connsiteX357" fmla="*/ 11143138 w 11561058"/>
              <a:gd name="connsiteY357" fmla="*/ 4246134 h 6026993"/>
              <a:gd name="connsiteX358" fmla="*/ 10979000 w 11561058"/>
              <a:gd name="connsiteY358" fmla="*/ 4417785 h 6026993"/>
              <a:gd name="connsiteX359" fmla="*/ 10811821 w 11561058"/>
              <a:gd name="connsiteY359" fmla="*/ 4589432 h 6026993"/>
              <a:gd name="connsiteX360" fmla="*/ 10641604 w 11561058"/>
              <a:gd name="connsiteY360" fmla="*/ 4700289 h 6026993"/>
              <a:gd name="connsiteX361" fmla="*/ 10632487 w 11561058"/>
              <a:gd name="connsiteY361" fmla="*/ 4721744 h 6026993"/>
              <a:gd name="connsiteX362" fmla="*/ 10459229 w 11561058"/>
              <a:gd name="connsiteY362" fmla="*/ 4811146 h 6026993"/>
              <a:gd name="connsiteX363" fmla="*/ 10285973 w 11561058"/>
              <a:gd name="connsiteY363" fmla="*/ 4922004 h 6026993"/>
              <a:gd name="connsiteX364" fmla="*/ 10279894 w 11561058"/>
              <a:gd name="connsiteY364" fmla="*/ 4957761 h 6026993"/>
              <a:gd name="connsiteX365" fmla="*/ 10295091 w 11561058"/>
              <a:gd name="connsiteY365" fmla="*/ 4950608 h 6026993"/>
              <a:gd name="connsiteX366" fmla="*/ 10197824 w 11561058"/>
              <a:gd name="connsiteY366" fmla="*/ 5025708 h 6026993"/>
              <a:gd name="connsiteX367" fmla="*/ 10021528 w 11561058"/>
              <a:gd name="connsiteY367" fmla="*/ 5097227 h 6026993"/>
              <a:gd name="connsiteX368" fmla="*/ 9842193 w 11561058"/>
              <a:gd name="connsiteY368" fmla="*/ 5161593 h 6026993"/>
              <a:gd name="connsiteX369" fmla="*/ 9845231 w 11561058"/>
              <a:gd name="connsiteY369" fmla="*/ 5161593 h 6026993"/>
              <a:gd name="connsiteX370" fmla="*/ 9173483 w 11561058"/>
              <a:gd name="connsiteY370" fmla="*/ 5326091 h 6026993"/>
              <a:gd name="connsiteX371" fmla="*/ 9048859 w 11561058"/>
              <a:gd name="connsiteY371" fmla="*/ 5386885 h 6026993"/>
              <a:gd name="connsiteX372" fmla="*/ 8930316 w 11561058"/>
              <a:gd name="connsiteY372" fmla="*/ 5444102 h 6026993"/>
              <a:gd name="connsiteX373" fmla="*/ 8890800 w 11561058"/>
              <a:gd name="connsiteY373" fmla="*/ 5469134 h 6026993"/>
              <a:gd name="connsiteX374" fmla="*/ 8817850 w 11561058"/>
              <a:gd name="connsiteY374" fmla="*/ 5494165 h 6026993"/>
              <a:gd name="connsiteX375" fmla="*/ 8690187 w 11561058"/>
              <a:gd name="connsiteY375" fmla="*/ 5529923 h 6026993"/>
              <a:gd name="connsiteX376" fmla="*/ 8808732 w 11561058"/>
              <a:gd name="connsiteY376" fmla="*/ 5512044 h 6026993"/>
              <a:gd name="connsiteX377" fmla="*/ 8629395 w 11561058"/>
              <a:gd name="connsiteY377" fmla="*/ 5551382 h 6026993"/>
              <a:gd name="connsiteX378" fmla="*/ 8598999 w 11561058"/>
              <a:gd name="connsiteY378" fmla="*/ 5579991 h 6026993"/>
              <a:gd name="connsiteX379" fmla="*/ 8492615 w 11561058"/>
              <a:gd name="connsiteY379" fmla="*/ 5594293 h 6026993"/>
              <a:gd name="connsiteX380" fmla="*/ 8401428 w 11561058"/>
              <a:gd name="connsiteY380" fmla="*/ 5619325 h 6026993"/>
              <a:gd name="connsiteX381" fmla="*/ 8316319 w 11561058"/>
              <a:gd name="connsiteY381" fmla="*/ 5640781 h 6026993"/>
              <a:gd name="connsiteX382" fmla="*/ 8395348 w 11561058"/>
              <a:gd name="connsiteY382" fmla="*/ 5640781 h 6026993"/>
              <a:gd name="connsiteX383" fmla="*/ 8474378 w 11561058"/>
              <a:gd name="connsiteY383" fmla="*/ 5637204 h 6026993"/>
              <a:gd name="connsiteX384" fmla="*/ 8121785 w 11561058"/>
              <a:gd name="connsiteY384" fmla="*/ 5701574 h 6026993"/>
              <a:gd name="connsiteX385" fmla="*/ 8243368 w 11561058"/>
              <a:gd name="connsiteY385" fmla="*/ 5697998 h 6026993"/>
              <a:gd name="connsiteX386" fmla="*/ 8073151 w 11561058"/>
              <a:gd name="connsiteY386" fmla="*/ 5712300 h 6026993"/>
              <a:gd name="connsiteX387" fmla="*/ 8027556 w 11561058"/>
              <a:gd name="connsiteY387" fmla="*/ 5712300 h 6026993"/>
              <a:gd name="connsiteX388" fmla="*/ 7966764 w 11561058"/>
              <a:gd name="connsiteY388" fmla="*/ 5726606 h 6026993"/>
              <a:gd name="connsiteX389" fmla="*/ 7860380 w 11561058"/>
              <a:gd name="connsiteY389" fmla="*/ 5751638 h 6026993"/>
              <a:gd name="connsiteX390" fmla="*/ 8185615 w 11561058"/>
              <a:gd name="connsiteY390" fmla="*/ 5662236 h 6026993"/>
              <a:gd name="connsiteX391" fmla="*/ 7981964 w 11561058"/>
              <a:gd name="connsiteY391" fmla="*/ 5697998 h 6026993"/>
              <a:gd name="connsiteX392" fmla="*/ 7890776 w 11561058"/>
              <a:gd name="connsiteY392" fmla="*/ 5694421 h 6026993"/>
              <a:gd name="connsiteX393" fmla="*/ 7753993 w 11561058"/>
              <a:gd name="connsiteY393" fmla="*/ 5680119 h 6026993"/>
              <a:gd name="connsiteX394" fmla="*/ 7121758 w 11561058"/>
              <a:gd name="connsiteY394" fmla="*/ 5773093 h 6026993"/>
              <a:gd name="connsiteX395" fmla="*/ 6817799 w 11561058"/>
              <a:gd name="connsiteY395" fmla="*/ 5805278 h 6026993"/>
              <a:gd name="connsiteX396" fmla="*/ 6681019 w 11561058"/>
              <a:gd name="connsiteY396" fmla="*/ 5808855 h 6026993"/>
              <a:gd name="connsiteX397" fmla="*/ 6556394 w 11561058"/>
              <a:gd name="connsiteY397" fmla="*/ 5798125 h 6026993"/>
              <a:gd name="connsiteX398" fmla="*/ 6446969 w 11561058"/>
              <a:gd name="connsiteY398" fmla="*/ 5855342 h 6026993"/>
              <a:gd name="connsiteX399" fmla="*/ 6954582 w 11561058"/>
              <a:gd name="connsiteY399" fmla="*/ 5858918 h 6026993"/>
              <a:gd name="connsiteX400" fmla="*/ 7188629 w 11561058"/>
              <a:gd name="connsiteY400" fmla="*/ 5833886 h 6026993"/>
              <a:gd name="connsiteX401" fmla="*/ 7264620 w 11561058"/>
              <a:gd name="connsiteY401" fmla="*/ 5798125 h 6026993"/>
              <a:gd name="connsiteX402" fmla="*/ 7349729 w 11561058"/>
              <a:gd name="connsiteY402" fmla="*/ 5765940 h 6026993"/>
              <a:gd name="connsiteX403" fmla="*/ 7446996 w 11561058"/>
              <a:gd name="connsiteY403" fmla="*/ 5751638 h 6026993"/>
              <a:gd name="connsiteX404" fmla="*/ 7611134 w 11561058"/>
              <a:gd name="connsiteY404" fmla="*/ 5737336 h 6026993"/>
              <a:gd name="connsiteX405" fmla="*/ 7267658 w 11561058"/>
              <a:gd name="connsiteY405" fmla="*/ 5805278 h 6026993"/>
              <a:gd name="connsiteX406" fmla="*/ 7562500 w 11561058"/>
              <a:gd name="connsiteY406" fmla="*/ 5816004 h 6026993"/>
              <a:gd name="connsiteX407" fmla="*/ 7310212 w 11561058"/>
              <a:gd name="connsiteY407" fmla="*/ 5848189 h 6026993"/>
              <a:gd name="connsiteX408" fmla="*/ 7045770 w 11561058"/>
              <a:gd name="connsiteY408" fmla="*/ 5891104 h 6026993"/>
              <a:gd name="connsiteX409" fmla="*/ 6802602 w 11561058"/>
              <a:gd name="connsiteY409" fmla="*/ 5926861 h 6026993"/>
              <a:gd name="connsiteX410" fmla="*/ 6699256 w 11561058"/>
              <a:gd name="connsiteY410" fmla="*/ 5941168 h 6026993"/>
              <a:gd name="connsiteX411" fmla="*/ 6614148 w 11561058"/>
              <a:gd name="connsiteY411" fmla="*/ 5948316 h 6026993"/>
              <a:gd name="connsiteX412" fmla="*/ 6395297 w 11561058"/>
              <a:gd name="connsiteY412" fmla="*/ 5944744 h 6026993"/>
              <a:gd name="connsiteX413" fmla="*/ 6267635 w 11561058"/>
              <a:gd name="connsiteY413" fmla="*/ 5948316 h 6026993"/>
              <a:gd name="connsiteX414" fmla="*/ 6164288 w 11561058"/>
              <a:gd name="connsiteY414" fmla="*/ 5955470 h 6026993"/>
              <a:gd name="connsiteX415" fmla="*/ 5845130 w 11561058"/>
              <a:gd name="connsiteY415" fmla="*/ 5901830 h 6026993"/>
              <a:gd name="connsiteX416" fmla="*/ 5574608 w 11561058"/>
              <a:gd name="connsiteY416" fmla="*/ 5926861 h 6026993"/>
              <a:gd name="connsiteX417" fmla="*/ 5313204 w 11561058"/>
              <a:gd name="connsiteY417" fmla="*/ 5923284 h 6026993"/>
              <a:gd name="connsiteX418" fmla="*/ 5237212 w 11561058"/>
              <a:gd name="connsiteY418" fmla="*/ 5973352 h 6026993"/>
              <a:gd name="connsiteX419" fmla="*/ 5878567 w 11561058"/>
              <a:gd name="connsiteY419" fmla="*/ 5998384 h 6026993"/>
              <a:gd name="connsiteX420" fmla="*/ 5395270 w 11561058"/>
              <a:gd name="connsiteY420" fmla="*/ 6026993 h 6026993"/>
              <a:gd name="connsiteX421" fmla="*/ 5404391 w 11561058"/>
              <a:gd name="connsiteY421" fmla="*/ 6009110 h 6026993"/>
              <a:gd name="connsiteX422" fmla="*/ 5273687 w 11561058"/>
              <a:gd name="connsiteY422" fmla="*/ 5994808 h 6026993"/>
              <a:gd name="connsiteX423" fmla="*/ 5209857 w 11561058"/>
              <a:gd name="connsiteY423" fmla="*/ 6019840 h 6026993"/>
              <a:gd name="connsiteX424" fmla="*/ 4726561 w 11561058"/>
              <a:gd name="connsiteY424" fmla="*/ 6005534 h 6026993"/>
              <a:gd name="connsiteX425" fmla="*/ 4550265 w 11561058"/>
              <a:gd name="connsiteY425" fmla="*/ 6009110 h 6026993"/>
              <a:gd name="connsiteX426" fmla="*/ 4380047 w 11561058"/>
              <a:gd name="connsiteY426" fmla="*/ 6005534 h 6026993"/>
              <a:gd name="connsiteX427" fmla="*/ 4118643 w 11561058"/>
              <a:gd name="connsiteY427" fmla="*/ 5969776 h 6026993"/>
              <a:gd name="connsiteX428" fmla="*/ 4471235 w 11561058"/>
              <a:gd name="connsiteY428" fmla="*/ 5998384 h 6026993"/>
              <a:gd name="connsiteX429" fmla="*/ 4547227 w 11561058"/>
              <a:gd name="connsiteY429" fmla="*/ 5930438 h 6026993"/>
              <a:gd name="connsiteX430" fmla="*/ 2978804 w 11561058"/>
              <a:gd name="connsiteY430" fmla="*/ 5816004 h 6026993"/>
              <a:gd name="connsiteX431" fmla="*/ 3163458 w 11561058"/>
              <a:gd name="connsiteY431" fmla="*/ 5849977 h 6026993"/>
              <a:gd name="connsiteX432" fmla="*/ 3244917 w 11561058"/>
              <a:gd name="connsiteY432" fmla="*/ 5864005 h 6026993"/>
              <a:gd name="connsiteX433" fmla="*/ 3060871 w 11561058"/>
              <a:gd name="connsiteY433" fmla="*/ 5841040 h 6026993"/>
              <a:gd name="connsiteX434" fmla="*/ 3042633 w 11561058"/>
              <a:gd name="connsiteY434" fmla="*/ 5844612 h 6026993"/>
              <a:gd name="connsiteX435" fmla="*/ 3243247 w 11561058"/>
              <a:gd name="connsiteY435" fmla="*/ 5869644 h 6026993"/>
              <a:gd name="connsiteX436" fmla="*/ 3257670 w 11561058"/>
              <a:gd name="connsiteY436" fmla="*/ 5866819 h 6026993"/>
              <a:gd name="connsiteX437" fmla="*/ 3282501 w 11561058"/>
              <a:gd name="connsiteY437" fmla="*/ 5873990 h 6026993"/>
              <a:gd name="connsiteX438" fmla="*/ 3297960 w 11561058"/>
              <a:gd name="connsiteY438" fmla="*/ 5883950 h 6026993"/>
              <a:gd name="connsiteX439" fmla="*/ 2130757 w 11561058"/>
              <a:gd name="connsiteY439" fmla="*/ 5697998 h 6026993"/>
              <a:gd name="connsiteX440" fmla="*/ 2200668 w 11561058"/>
              <a:gd name="connsiteY440" fmla="*/ 5744485 h 6026993"/>
              <a:gd name="connsiteX441" fmla="*/ 1963581 w 11561058"/>
              <a:gd name="connsiteY441" fmla="*/ 5697998 h 6026993"/>
              <a:gd name="connsiteX442" fmla="*/ 1705214 w 11561058"/>
              <a:gd name="connsiteY442" fmla="*/ 5651510 h 6026993"/>
              <a:gd name="connsiteX443" fmla="*/ 1686977 w 11561058"/>
              <a:gd name="connsiteY443" fmla="*/ 5630055 h 6026993"/>
              <a:gd name="connsiteX444" fmla="*/ 1534997 w 11561058"/>
              <a:gd name="connsiteY444" fmla="*/ 5608596 h 6026993"/>
              <a:gd name="connsiteX445" fmla="*/ 1455967 w 11561058"/>
              <a:gd name="connsiteY445" fmla="*/ 5608596 h 6026993"/>
              <a:gd name="connsiteX446" fmla="*/ 1270554 w 11561058"/>
              <a:gd name="connsiteY446" fmla="*/ 5529923 h 6026993"/>
              <a:gd name="connsiteX447" fmla="*/ 1176325 w 11561058"/>
              <a:gd name="connsiteY447" fmla="*/ 5501315 h 6026993"/>
              <a:gd name="connsiteX448" fmla="*/ 1127692 w 11561058"/>
              <a:gd name="connsiteY448" fmla="*/ 5487012 h 6026993"/>
              <a:gd name="connsiteX449" fmla="*/ 1063862 w 11561058"/>
              <a:gd name="connsiteY449" fmla="*/ 5461980 h 6026993"/>
              <a:gd name="connsiteX450" fmla="*/ 841970 w 11561058"/>
              <a:gd name="connsiteY450" fmla="*/ 5304636 h 6026993"/>
              <a:gd name="connsiteX451" fmla="*/ 866287 w 11561058"/>
              <a:gd name="connsiteY451" fmla="*/ 5340397 h 6026993"/>
              <a:gd name="connsiteX452" fmla="*/ 644399 w 11561058"/>
              <a:gd name="connsiteY452" fmla="*/ 5079348 h 6026993"/>
              <a:gd name="connsiteX453" fmla="*/ 507615 w 11561058"/>
              <a:gd name="connsiteY453" fmla="*/ 4714591 h 6026993"/>
              <a:gd name="connsiteX454" fmla="*/ 471140 w 11561058"/>
              <a:gd name="connsiteY454" fmla="*/ 4317657 h 6026993"/>
              <a:gd name="connsiteX455" fmla="*/ 477220 w 11561058"/>
              <a:gd name="connsiteY455" fmla="*/ 4128127 h 6026993"/>
              <a:gd name="connsiteX456" fmla="*/ 483299 w 11561058"/>
              <a:gd name="connsiteY456" fmla="*/ 4035149 h 6026993"/>
              <a:gd name="connsiteX457" fmla="*/ 492419 w 11561058"/>
              <a:gd name="connsiteY457" fmla="*/ 3945750 h 6026993"/>
              <a:gd name="connsiteX458" fmla="*/ 492419 w 11561058"/>
              <a:gd name="connsiteY458" fmla="*/ 4303351 h 6026993"/>
              <a:gd name="connsiteX459" fmla="*/ 565369 w 11561058"/>
              <a:gd name="connsiteY459" fmla="*/ 3709733 h 6026993"/>
              <a:gd name="connsiteX460" fmla="*/ 571448 w 11561058"/>
              <a:gd name="connsiteY460" fmla="*/ 3648940 h 6026993"/>
              <a:gd name="connsiteX461" fmla="*/ 583607 w 11561058"/>
              <a:gd name="connsiteY461" fmla="*/ 3566691 h 6026993"/>
              <a:gd name="connsiteX462" fmla="*/ 568407 w 11561058"/>
              <a:gd name="connsiteY462" fmla="*/ 3570268 h 6026993"/>
              <a:gd name="connsiteX463" fmla="*/ 531932 w 11561058"/>
              <a:gd name="connsiteY463" fmla="*/ 3784829 h 6026993"/>
              <a:gd name="connsiteX464" fmla="*/ 531932 w 11561058"/>
              <a:gd name="connsiteY464" fmla="*/ 3702580 h 6026993"/>
              <a:gd name="connsiteX465" fmla="*/ 568407 w 11561058"/>
              <a:gd name="connsiteY465" fmla="*/ 3548812 h 6026993"/>
              <a:gd name="connsiteX466" fmla="*/ 589683 w 11561058"/>
              <a:gd name="connsiteY466" fmla="*/ 3480866 h 6026993"/>
              <a:gd name="connsiteX467" fmla="*/ 598803 w 11561058"/>
              <a:gd name="connsiteY467" fmla="*/ 3520204 h 6026993"/>
              <a:gd name="connsiteX468" fmla="*/ 586645 w 11561058"/>
              <a:gd name="connsiteY468" fmla="*/ 3663242 h 6026993"/>
              <a:gd name="connsiteX469" fmla="*/ 592724 w 11561058"/>
              <a:gd name="connsiteY469" fmla="*/ 3745491 h 6026993"/>
              <a:gd name="connsiteX470" fmla="*/ 607924 w 11561058"/>
              <a:gd name="connsiteY470" fmla="*/ 3645363 h 6026993"/>
              <a:gd name="connsiteX471" fmla="*/ 626161 w 11561058"/>
              <a:gd name="connsiteY471" fmla="*/ 3559538 h 6026993"/>
              <a:gd name="connsiteX472" fmla="*/ 665674 w 11561058"/>
              <a:gd name="connsiteY472" fmla="*/ 3423652 h 6026993"/>
              <a:gd name="connsiteX473" fmla="*/ 705191 w 11561058"/>
              <a:gd name="connsiteY473" fmla="*/ 3305642 h 6026993"/>
              <a:gd name="connsiteX474" fmla="*/ 747745 w 11561058"/>
              <a:gd name="connsiteY474" fmla="*/ 3180482 h 6026993"/>
              <a:gd name="connsiteX475" fmla="*/ 683912 w 11561058"/>
              <a:gd name="connsiteY475" fmla="*/ 3284187 h 6026993"/>
              <a:gd name="connsiteX476" fmla="*/ 656557 w 11561058"/>
              <a:gd name="connsiteY476" fmla="*/ 3277034 h 6026993"/>
              <a:gd name="connsiteX477" fmla="*/ 711270 w 11561058"/>
              <a:gd name="connsiteY477" fmla="*/ 3091080 h 6026993"/>
              <a:gd name="connsiteX478" fmla="*/ 759903 w 11561058"/>
              <a:gd name="connsiteY478" fmla="*/ 2969497 h 6026993"/>
              <a:gd name="connsiteX479" fmla="*/ 787258 w 11561058"/>
              <a:gd name="connsiteY479" fmla="*/ 2905127 h 6026993"/>
              <a:gd name="connsiteX480" fmla="*/ 817654 w 11561058"/>
              <a:gd name="connsiteY480" fmla="*/ 2840761 h 6026993"/>
              <a:gd name="connsiteX481" fmla="*/ 1060821 w 11561058"/>
              <a:gd name="connsiteY481" fmla="*/ 2443823 h 6026993"/>
              <a:gd name="connsiteX482" fmla="*/ 1115533 w 11561058"/>
              <a:gd name="connsiteY482" fmla="*/ 2325812 h 6026993"/>
              <a:gd name="connsiteX483" fmla="*/ 1155049 w 11561058"/>
              <a:gd name="connsiteY483" fmla="*/ 2257870 h 6026993"/>
              <a:gd name="connsiteX484" fmla="*/ 1203683 w 11561058"/>
              <a:gd name="connsiteY484" fmla="*/ 2189923 h 6026993"/>
              <a:gd name="connsiteX485" fmla="*/ 1316146 w 11561058"/>
              <a:gd name="connsiteY485" fmla="*/ 2050461 h 6026993"/>
              <a:gd name="connsiteX486" fmla="*/ 1376938 w 11561058"/>
              <a:gd name="connsiteY486" fmla="*/ 1982515 h 6026993"/>
              <a:gd name="connsiteX487" fmla="*/ 1440771 w 11561058"/>
              <a:gd name="connsiteY487" fmla="*/ 1921725 h 6026993"/>
              <a:gd name="connsiteX488" fmla="*/ 1568434 w 11561058"/>
              <a:gd name="connsiteY488" fmla="*/ 1814444 h 6026993"/>
              <a:gd name="connsiteX489" fmla="*/ 1677859 w 11561058"/>
              <a:gd name="connsiteY489" fmla="*/ 1732195 h 6026993"/>
              <a:gd name="connsiteX490" fmla="*/ 1781205 w 11561058"/>
              <a:gd name="connsiteY490" fmla="*/ 1646369 h 6026993"/>
              <a:gd name="connsiteX491" fmla="*/ 1963581 w 11561058"/>
              <a:gd name="connsiteY491" fmla="*/ 1571274 h 6026993"/>
              <a:gd name="connsiteX492" fmla="*/ 1893669 w 11561058"/>
              <a:gd name="connsiteY492" fmla="*/ 1589152 h 6026993"/>
              <a:gd name="connsiteX493" fmla="*/ 2218907 w 11561058"/>
              <a:gd name="connsiteY493" fmla="*/ 1481872 h 6026993"/>
              <a:gd name="connsiteX494" fmla="*/ 2449914 w 11561058"/>
              <a:gd name="connsiteY494" fmla="*/ 1449690 h 6026993"/>
              <a:gd name="connsiteX495" fmla="*/ 2340489 w 11561058"/>
              <a:gd name="connsiteY495" fmla="*/ 1446114 h 6026993"/>
              <a:gd name="connsiteX496" fmla="*/ 2942330 w 11561058"/>
              <a:gd name="connsiteY496" fmla="*/ 1388897 h 6026993"/>
              <a:gd name="connsiteX497" fmla="*/ 3535048 w 11561058"/>
              <a:gd name="connsiteY497" fmla="*/ 1378167 h 6026993"/>
              <a:gd name="connsiteX498" fmla="*/ 3452980 w 11561058"/>
              <a:gd name="connsiteY498" fmla="*/ 1371018 h 6026993"/>
              <a:gd name="connsiteX499" fmla="*/ 3671831 w 11561058"/>
              <a:gd name="connsiteY499" fmla="*/ 1374591 h 6026993"/>
              <a:gd name="connsiteX500" fmla="*/ 3507693 w 11561058"/>
              <a:gd name="connsiteY500" fmla="*/ 1396050 h 6026993"/>
              <a:gd name="connsiteX501" fmla="*/ 4541147 w 11561058"/>
              <a:gd name="connsiteY501" fmla="*/ 1399627 h 6026993"/>
              <a:gd name="connsiteX502" fmla="*/ 4370930 w 11561058"/>
              <a:gd name="connsiteY502" fmla="*/ 1363865 h 6026993"/>
              <a:gd name="connsiteX503" fmla="*/ 4614097 w 11561058"/>
              <a:gd name="connsiteY503" fmla="*/ 1403200 h 6026993"/>
              <a:gd name="connsiteX504" fmla="*/ 4890699 w 11561058"/>
              <a:gd name="connsiteY504" fmla="*/ 1424659 h 6026993"/>
              <a:gd name="connsiteX505" fmla="*/ 4671848 w 11561058"/>
              <a:gd name="connsiteY505" fmla="*/ 1367442 h 6026993"/>
              <a:gd name="connsiteX506" fmla="*/ 5070036 w 11561058"/>
              <a:gd name="connsiteY506" fmla="*/ 1392474 h 6026993"/>
              <a:gd name="connsiteX507" fmla="*/ 5149065 w 11561058"/>
              <a:gd name="connsiteY507" fmla="*/ 1378167 h 6026993"/>
              <a:gd name="connsiteX508" fmla="*/ 5373995 w 11561058"/>
              <a:gd name="connsiteY508" fmla="*/ 1406776 h 6026993"/>
              <a:gd name="connsiteX509" fmla="*/ 5601963 w 11561058"/>
              <a:gd name="connsiteY509" fmla="*/ 1417505 h 6026993"/>
              <a:gd name="connsiteX510" fmla="*/ 5568529 w 11561058"/>
              <a:gd name="connsiteY510" fmla="*/ 1403200 h 6026993"/>
              <a:gd name="connsiteX511" fmla="*/ 5736086 w 11561058"/>
              <a:gd name="connsiteY511" fmla="*/ 1447007 h 6026993"/>
              <a:gd name="connsiteX512" fmla="*/ 5860766 w 11561058"/>
              <a:gd name="connsiteY512" fmla="*/ 1460184 h 6026993"/>
              <a:gd name="connsiteX513" fmla="*/ 5870587 w 11561058"/>
              <a:gd name="connsiteY513" fmla="*/ 1462205 h 6026993"/>
              <a:gd name="connsiteX514" fmla="*/ 5887684 w 11561058"/>
              <a:gd name="connsiteY514" fmla="*/ 1471146 h 6026993"/>
              <a:gd name="connsiteX515" fmla="*/ 5571568 w 11561058"/>
              <a:gd name="connsiteY515" fmla="*/ 1424659 h 6026993"/>
              <a:gd name="connsiteX516" fmla="*/ 5796496 w 11561058"/>
              <a:gd name="connsiteY516" fmla="*/ 1496178 h 6026993"/>
              <a:gd name="connsiteX517" fmla="*/ 5647559 w 11561058"/>
              <a:gd name="connsiteY517" fmla="*/ 1489025 h 6026993"/>
              <a:gd name="connsiteX518" fmla="*/ 5538133 w 11561058"/>
              <a:gd name="connsiteY518" fmla="*/ 1481872 h 6026993"/>
              <a:gd name="connsiteX519" fmla="*/ 5556371 w 11561058"/>
              <a:gd name="connsiteY519" fmla="*/ 1489025 h 6026993"/>
              <a:gd name="connsiteX520" fmla="*/ 5647559 w 11561058"/>
              <a:gd name="connsiteY520" fmla="*/ 1489025 h 6026993"/>
              <a:gd name="connsiteX521" fmla="*/ 5741784 w 11561058"/>
              <a:gd name="connsiteY521" fmla="*/ 1503331 h 6026993"/>
              <a:gd name="connsiteX522" fmla="*/ 5799538 w 11561058"/>
              <a:gd name="connsiteY522" fmla="*/ 1496178 h 6026993"/>
              <a:gd name="connsiteX523" fmla="*/ 5987992 w 11561058"/>
              <a:gd name="connsiteY523" fmla="*/ 1471146 h 6026993"/>
              <a:gd name="connsiteX524" fmla="*/ 5925270 w 11561058"/>
              <a:gd name="connsiteY524" fmla="*/ 1464997 h 6026993"/>
              <a:gd name="connsiteX525" fmla="*/ 6074240 w 11561058"/>
              <a:gd name="connsiteY525" fmla="*/ 1470251 h 6026993"/>
              <a:gd name="connsiteX526" fmla="*/ 6285872 w 11561058"/>
              <a:gd name="connsiteY526" fmla="*/ 1492601 h 6026993"/>
              <a:gd name="connsiteX527" fmla="*/ 6237239 w 11561058"/>
              <a:gd name="connsiteY527" fmla="*/ 1467569 h 6026993"/>
              <a:gd name="connsiteX528" fmla="*/ 6799561 w 11561058"/>
              <a:gd name="connsiteY528" fmla="*/ 1556972 h 6026993"/>
              <a:gd name="connsiteX529" fmla="*/ 6684057 w 11561058"/>
              <a:gd name="connsiteY529" fmla="*/ 1514057 h 6026993"/>
              <a:gd name="connsiteX530" fmla="*/ 7364925 w 11561058"/>
              <a:gd name="connsiteY530" fmla="*/ 1653522 h 6026993"/>
              <a:gd name="connsiteX531" fmla="*/ 7498667 w 11561058"/>
              <a:gd name="connsiteY531" fmla="*/ 1635644 h 6026993"/>
              <a:gd name="connsiteX532" fmla="*/ 7878618 w 11561058"/>
              <a:gd name="connsiteY532" fmla="*/ 1725042 h 6026993"/>
              <a:gd name="connsiteX533" fmla="*/ 7763113 w 11561058"/>
              <a:gd name="connsiteY533" fmla="*/ 1685707 h 6026993"/>
              <a:gd name="connsiteX534" fmla="*/ 7763113 w 11561058"/>
              <a:gd name="connsiteY534" fmla="*/ 1696433 h 6026993"/>
              <a:gd name="connsiteX535" fmla="*/ 7665846 w 11561058"/>
              <a:gd name="connsiteY535" fmla="*/ 1660676 h 6026993"/>
              <a:gd name="connsiteX536" fmla="*/ 8091389 w 11561058"/>
              <a:gd name="connsiteY536" fmla="*/ 1764380 h 6026993"/>
              <a:gd name="connsiteX537" fmla="*/ 7978922 w 11561058"/>
              <a:gd name="connsiteY537" fmla="*/ 1703586 h 6026993"/>
              <a:gd name="connsiteX538" fmla="*/ 8878641 w 11561058"/>
              <a:gd name="connsiteY538" fmla="*/ 1978942 h 6026993"/>
              <a:gd name="connsiteX539" fmla="*/ 8857366 w 11561058"/>
              <a:gd name="connsiteY539" fmla="*/ 2018276 h 6026993"/>
              <a:gd name="connsiteX540" fmla="*/ 8550366 w 11561058"/>
              <a:gd name="connsiteY540" fmla="*/ 1939604 h 6026993"/>
              <a:gd name="connsiteX541" fmla="*/ 8839128 w 11561058"/>
              <a:gd name="connsiteY541" fmla="*/ 2057614 h 6026993"/>
              <a:gd name="connsiteX542" fmla="*/ 8626357 w 11561058"/>
              <a:gd name="connsiteY542" fmla="*/ 2000397 h 6026993"/>
              <a:gd name="connsiteX543" fmla="*/ 8638516 w 11561058"/>
              <a:gd name="connsiteY543" fmla="*/ 2011123 h 6026993"/>
              <a:gd name="connsiteX544" fmla="*/ 8480456 w 11561058"/>
              <a:gd name="connsiteY544" fmla="*/ 1964636 h 6026993"/>
              <a:gd name="connsiteX545" fmla="*/ 8474378 w 11561058"/>
              <a:gd name="connsiteY545" fmla="*/ 2003974 h 6026993"/>
              <a:gd name="connsiteX546" fmla="*/ 8378629 w 11561058"/>
              <a:gd name="connsiteY546" fmla="*/ 2004475 h 6026993"/>
              <a:gd name="connsiteX547" fmla="*/ 8410316 w 11561058"/>
              <a:gd name="connsiteY547" fmla="*/ 2016070 h 6026993"/>
              <a:gd name="connsiteX548" fmla="*/ 8319738 w 11561058"/>
              <a:gd name="connsiteY548" fmla="*/ 1986091 h 6026993"/>
              <a:gd name="connsiteX549" fmla="*/ 8185615 w 11561058"/>
              <a:gd name="connsiteY549" fmla="*/ 1928874 h 6026993"/>
              <a:gd name="connsiteX550" fmla="*/ 7939409 w 11561058"/>
              <a:gd name="connsiteY550" fmla="*/ 1889540 h 6026993"/>
              <a:gd name="connsiteX551" fmla="*/ 8249448 w 11561058"/>
              <a:gd name="connsiteY551" fmla="*/ 1989668 h 6026993"/>
              <a:gd name="connsiteX552" fmla="*/ 7936368 w 11561058"/>
              <a:gd name="connsiteY552" fmla="*/ 1961059 h 6026993"/>
              <a:gd name="connsiteX553" fmla="*/ 7790468 w 11561058"/>
              <a:gd name="connsiteY553" fmla="*/ 1925301 h 6026993"/>
              <a:gd name="connsiteX554" fmla="*/ 7656726 w 11561058"/>
              <a:gd name="connsiteY554" fmla="*/ 1900269 h 6026993"/>
              <a:gd name="connsiteX555" fmla="*/ 7425717 w 11561058"/>
              <a:gd name="connsiteY555" fmla="*/ 1875234 h 6026993"/>
              <a:gd name="connsiteX556" fmla="*/ 7064007 w 11561058"/>
              <a:gd name="connsiteY556" fmla="*/ 1846629 h 6026993"/>
              <a:gd name="connsiteX557" fmla="*/ 6966740 w 11561058"/>
              <a:gd name="connsiteY557" fmla="*/ 1782259 h 6026993"/>
              <a:gd name="connsiteX558" fmla="*/ 6702294 w 11561058"/>
              <a:gd name="connsiteY558" fmla="*/ 1760803 h 6026993"/>
              <a:gd name="connsiteX559" fmla="*/ 6601989 w 11561058"/>
              <a:gd name="connsiteY559" fmla="*/ 1707163 h 6026993"/>
              <a:gd name="connsiteX560" fmla="*/ 6437852 w 11561058"/>
              <a:gd name="connsiteY560" fmla="*/ 1703586 h 6026993"/>
              <a:gd name="connsiteX561" fmla="*/ 6553356 w 11561058"/>
              <a:gd name="connsiteY561" fmla="*/ 1764380 h 6026993"/>
              <a:gd name="connsiteX562" fmla="*/ 6383139 w 11561058"/>
              <a:gd name="connsiteY562" fmla="*/ 1725042 h 6026993"/>
              <a:gd name="connsiteX563" fmla="*/ 6173406 w 11561058"/>
              <a:gd name="connsiteY563" fmla="*/ 1700010 h 6026993"/>
              <a:gd name="connsiteX564" fmla="*/ 6273714 w 11561058"/>
              <a:gd name="connsiteY564" fmla="*/ 1728618 h 6026993"/>
              <a:gd name="connsiteX565" fmla="*/ 6048784 w 11561058"/>
              <a:gd name="connsiteY565" fmla="*/ 1692857 h 6026993"/>
              <a:gd name="connsiteX566" fmla="*/ 5857288 w 11561058"/>
              <a:gd name="connsiteY566" fmla="*/ 1671401 h 6026993"/>
              <a:gd name="connsiteX567" fmla="*/ 5541171 w 11561058"/>
              <a:gd name="connsiteY567" fmla="*/ 1646369 h 6026993"/>
              <a:gd name="connsiteX568" fmla="*/ 4857265 w 11561058"/>
              <a:gd name="connsiteY568" fmla="*/ 1607035 h 6026993"/>
              <a:gd name="connsiteX569" fmla="*/ 4908936 w 11561058"/>
              <a:gd name="connsiteY569" fmla="*/ 1628491 h 6026993"/>
              <a:gd name="connsiteX570" fmla="*/ 4726561 w 11561058"/>
              <a:gd name="connsiteY570" fmla="*/ 1614185 h 6026993"/>
              <a:gd name="connsiteX571" fmla="*/ 4763036 w 11561058"/>
              <a:gd name="connsiteY571" fmla="*/ 1628491 h 6026993"/>
              <a:gd name="connsiteX572" fmla="*/ 3687028 w 11561058"/>
              <a:gd name="connsiteY572" fmla="*/ 1585576 h 6026993"/>
              <a:gd name="connsiteX573" fmla="*/ 3887641 w 11561058"/>
              <a:gd name="connsiteY573" fmla="*/ 1607035 h 6026993"/>
              <a:gd name="connsiteX574" fmla="*/ 3535048 w 11561058"/>
              <a:gd name="connsiteY574" fmla="*/ 1582003 h 6026993"/>
              <a:gd name="connsiteX575" fmla="*/ 3574564 w 11561058"/>
              <a:gd name="connsiteY575" fmla="*/ 1614185 h 6026993"/>
              <a:gd name="connsiteX576" fmla="*/ 2717399 w 11561058"/>
              <a:gd name="connsiteY576" fmla="*/ 1635644 h 6026993"/>
              <a:gd name="connsiteX577" fmla="*/ 2720436 w 11561058"/>
              <a:gd name="connsiteY577" fmla="*/ 1657099 h 6026993"/>
              <a:gd name="connsiteX578" fmla="*/ 2525903 w 11561058"/>
              <a:gd name="connsiteY578" fmla="*/ 1671401 h 6026993"/>
              <a:gd name="connsiteX579" fmla="*/ 2595815 w 11561058"/>
              <a:gd name="connsiteY579" fmla="*/ 1667825 h 6026993"/>
              <a:gd name="connsiteX580" fmla="*/ 2291856 w 11561058"/>
              <a:gd name="connsiteY580" fmla="*/ 1714316 h 6026993"/>
              <a:gd name="connsiteX581" fmla="*/ 2136077 w 11561058"/>
              <a:gd name="connsiteY581" fmla="*/ 1757673 h 6026993"/>
              <a:gd name="connsiteX582" fmla="*/ 2037102 w 11561058"/>
              <a:gd name="connsiteY582" fmla="*/ 1801851 h 6026993"/>
              <a:gd name="connsiteX583" fmla="*/ 2028788 w 11561058"/>
              <a:gd name="connsiteY583" fmla="*/ 1804888 h 6026993"/>
              <a:gd name="connsiteX584" fmla="*/ 1984856 w 11561058"/>
              <a:gd name="connsiteY584" fmla="*/ 1825170 h 6026993"/>
              <a:gd name="connsiteX585" fmla="*/ 2037102 w 11561058"/>
              <a:gd name="connsiteY585" fmla="*/ 1801851 h 6026993"/>
              <a:gd name="connsiteX586" fmla="*/ 2065025 w 11561058"/>
              <a:gd name="connsiteY586" fmla="*/ 1791646 h 6026993"/>
              <a:gd name="connsiteX587" fmla="*/ 2115560 w 11561058"/>
              <a:gd name="connsiteY587" fmla="*/ 1782259 h 6026993"/>
              <a:gd name="connsiteX588" fmla="*/ 2142915 w 11561058"/>
              <a:gd name="connsiteY588" fmla="*/ 1800138 h 6026993"/>
              <a:gd name="connsiteX589" fmla="*/ 1881511 w 11561058"/>
              <a:gd name="connsiteY589" fmla="*/ 1903842 h 6026993"/>
              <a:gd name="connsiteX590" fmla="*/ 1817681 w 11561058"/>
              <a:gd name="connsiteY590" fmla="*/ 1936027 h 6026993"/>
              <a:gd name="connsiteX591" fmla="*/ 1756888 w 11561058"/>
              <a:gd name="connsiteY591" fmla="*/ 1971789 h 6026993"/>
              <a:gd name="connsiteX592" fmla="*/ 1635305 w 11561058"/>
              <a:gd name="connsiteY592" fmla="*/ 2054038 h 6026993"/>
              <a:gd name="connsiteX593" fmla="*/ 1553234 w 11561058"/>
              <a:gd name="connsiteY593" fmla="*/ 2147012 h 6026993"/>
              <a:gd name="connsiteX594" fmla="*/ 1531959 w 11561058"/>
              <a:gd name="connsiteY594" fmla="*/ 2179197 h 6026993"/>
              <a:gd name="connsiteX595" fmla="*/ 1559313 w 11561058"/>
              <a:gd name="connsiteY595" fmla="*/ 2161318 h 6026993"/>
              <a:gd name="connsiteX596" fmla="*/ 1538038 w 11561058"/>
              <a:gd name="connsiteY596" fmla="*/ 2179197 h 6026993"/>
              <a:gd name="connsiteX597" fmla="*/ 1495484 w 11561058"/>
              <a:gd name="connsiteY597" fmla="*/ 2218532 h 6026993"/>
              <a:gd name="connsiteX598" fmla="*/ 1410375 w 11561058"/>
              <a:gd name="connsiteY598" fmla="*/ 2297204 h 6026993"/>
              <a:gd name="connsiteX599" fmla="*/ 1431651 w 11561058"/>
              <a:gd name="connsiteY599" fmla="*/ 2293631 h 6026993"/>
              <a:gd name="connsiteX600" fmla="*/ 1054741 w 11561058"/>
              <a:gd name="connsiteY600" fmla="*/ 2890825 h 6026993"/>
              <a:gd name="connsiteX601" fmla="*/ 805495 w 11561058"/>
              <a:gd name="connsiteY601" fmla="*/ 3563114 h 6026993"/>
              <a:gd name="connsiteX602" fmla="*/ 696070 w 11561058"/>
              <a:gd name="connsiteY602" fmla="*/ 4292621 h 6026993"/>
              <a:gd name="connsiteX603" fmla="*/ 717349 w 11561058"/>
              <a:gd name="connsiteY603" fmla="*/ 4650225 h 6026993"/>
              <a:gd name="connsiteX604" fmla="*/ 762941 w 11561058"/>
              <a:gd name="connsiteY604" fmla="*/ 4807570 h 6026993"/>
              <a:gd name="connsiteX605" fmla="*/ 796378 w 11561058"/>
              <a:gd name="connsiteY605" fmla="*/ 4875513 h 6026993"/>
              <a:gd name="connsiteX606" fmla="*/ 838932 w 11561058"/>
              <a:gd name="connsiteY606" fmla="*/ 4939883 h 6026993"/>
              <a:gd name="connsiteX607" fmla="*/ 835891 w 11561058"/>
              <a:gd name="connsiteY607" fmla="*/ 4922004 h 6026993"/>
              <a:gd name="connsiteX608" fmla="*/ 1194563 w 11561058"/>
              <a:gd name="connsiteY608" fmla="*/ 5272451 h 6026993"/>
              <a:gd name="connsiteX609" fmla="*/ 1252313 w 11561058"/>
              <a:gd name="connsiteY609" fmla="*/ 5293906 h 6026993"/>
              <a:gd name="connsiteX610" fmla="*/ 1307029 w 11561058"/>
              <a:gd name="connsiteY610" fmla="*/ 5304636 h 6026993"/>
              <a:gd name="connsiteX611" fmla="*/ 1465088 w 11561058"/>
              <a:gd name="connsiteY611" fmla="*/ 5336821 h 6026993"/>
              <a:gd name="connsiteX612" fmla="*/ 1595789 w 11561058"/>
              <a:gd name="connsiteY612" fmla="*/ 5390461 h 6026993"/>
              <a:gd name="connsiteX613" fmla="*/ 1860234 w 11561058"/>
              <a:gd name="connsiteY613" fmla="*/ 5469134 h 6026993"/>
              <a:gd name="connsiteX614" fmla="*/ 1826798 w 11561058"/>
              <a:gd name="connsiteY614" fmla="*/ 5429795 h 6026993"/>
              <a:gd name="connsiteX615" fmla="*/ 2553261 w 11561058"/>
              <a:gd name="connsiteY615" fmla="*/ 5544229 h 6026993"/>
              <a:gd name="connsiteX616" fmla="*/ 3328355 w 11561058"/>
              <a:gd name="connsiteY616" fmla="*/ 5612172 h 6026993"/>
              <a:gd name="connsiteX617" fmla="*/ 2775150 w 11561058"/>
              <a:gd name="connsiteY617" fmla="*/ 5605023 h 6026993"/>
              <a:gd name="connsiteX618" fmla="*/ 2361766 w 11561058"/>
              <a:gd name="connsiteY618" fmla="*/ 5572838 h 6026993"/>
              <a:gd name="connsiteX619" fmla="*/ 2866338 w 11561058"/>
              <a:gd name="connsiteY619" fmla="*/ 5626478 h 6026993"/>
              <a:gd name="connsiteX620" fmla="*/ 3401306 w 11561058"/>
              <a:gd name="connsiteY620" fmla="*/ 5658663 h 6026993"/>
              <a:gd name="connsiteX621" fmla="*/ 3167259 w 11561058"/>
              <a:gd name="connsiteY621" fmla="*/ 5630055 h 6026993"/>
              <a:gd name="connsiteX622" fmla="*/ 3656632 w 11561058"/>
              <a:gd name="connsiteY622" fmla="*/ 5651510 h 6026993"/>
              <a:gd name="connsiteX623" fmla="*/ 4009217 w 11561058"/>
              <a:gd name="connsiteY623" fmla="*/ 5655087 h 6026993"/>
              <a:gd name="connsiteX624" fmla="*/ 4927174 w 11561058"/>
              <a:gd name="connsiteY624" fmla="*/ 5733759 h 6026993"/>
              <a:gd name="connsiteX625" fmla="*/ 4772156 w 11561058"/>
              <a:gd name="connsiteY625" fmla="*/ 5687268 h 6026993"/>
              <a:gd name="connsiteX626" fmla="*/ 5103470 w 11561058"/>
              <a:gd name="connsiteY626" fmla="*/ 5690844 h 6026993"/>
              <a:gd name="connsiteX627" fmla="*/ 5106511 w 11561058"/>
              <a:gd name="connsiteY627" fmla="*/ 5719453 h 6026993"/>
              <a:gd name="connsiteX628" fmla="*/ 5262527 w 11561058"/>
              <a:gd name="connsiteY628" fmla="*/ 5713922 h 6026993"/>
              <a:gd name="connsiteX629" fmla="*/ 5271598 w 11561058"/>
              <a:gd name="connsiteY629" fmla="*/ 5711188 h 6026993"/>
              <a:gd name="connsiteX630" fmla="*/ 5161224 w 11561058"/>
              <a:gd name="connsiteY630" fmla="*/ 5687268 h 6026993"/>
              <a:gd name="connsiteX631" fmla="*/ 5277490 w 11561058"/>
              <a:gd name="connsiteY631" fmla="*/ 5704365 h 6026993"/>
              <a:gd name="connsiteX632" fmla="*/ 5276992 w 11561058"/>
              <a:gd name="connsiteY632" fmla="*/ 5709563 h 6026993"/>
              <a:gd name="connsiteX633" fmla="*/ 5279767 w 11561058"/>
              <a:gd name="connsiteY633" fmla="*/ 5708727 h 6026993"/>
              <a:gd name="connsiteX634" fmla="*/ 5674913 w 11561058"/>
              <a:gd name="connsiteY634" fmla="*/ 5726606 h 6026993"/>
              <a:gd name="connsiteX635" fmla="*/ 6133893 w 11561058"/>
              <a:gd name="connsiteY635" fmla="*/ 5726606 h 6026993"/>
              <a:gd name="connsiteX636" fmla="*/ 6161420 w 11561058"/>
              <a:gd name="connsiteY636" fmla="*/ 5711886 h 6026993"/>
              <a:gd name="connsiteX637" fmla="*/ 6145480 w 11561058"/>
              <a:gd name="connsiteY637" fmla="*/ 5709565 h 6026993"/>
              <a:gd name="connsiteX638" fmla="*/ 6191643 w 11561058"/>
              <a:gd name="connsiteY638" fmla="*/ 5697997 h 6026993"/>
              <a:gd name="connsiteX639" fmla="*/ 6170526 w 11561058"/>
              <a:gd name="connsiteY639" fmla="*/ 5709041 h 6026993"/>
              <a:gd name="connsiteX640" fmla="*/ 6203802 w 11561058"/>
              <a:gd name="connsiteY640" fmla="*/ 5712300 h 6026993"/>
              <a:gd name="connsiteX641" fmla="*/ 6231159 w 11561058"/>
              <a:gd name="connsiteY641" fmla="*/ 5715876 h 6026993"/>
              <a:gd name="connsiteX642" fmla="*/ 6550315 w 11561058"/>
              <a:gd name="connsiteY642" fmla="*/ 5651510 h 6026993"/>
              <a:gd name="connsiteX643" fmla="*/ 6237239 w 11561058"/>
              <a:gd name="connsiteY643" fmla="*/ 5672966 h 6026993"/>
              <a:gd name="connsiteX644" fmla="*/ 6316268 w 11561058"/>
              <a:gd name="connsiteY644" fmla="*/ 5647934 h 6026993"/>
              <a:gd name="connsiteX645" fmla="*/ 6708374 w 11561058"/>
              <a:gd name="connsiteY645" fmla="*/ 5619325 h 6026993"/>
              <a:gd name="connsiteX646" fmla="*/ 6681019 w 11561058"/>
              <a:gd name="connsiteY646" fmla="*/ 5637204 h 6026993"/>
              <a:gd name="connsiteX647" fmla="*/ 6860353 w 11561058"/>
              <a:gd name="connsiteY647" fmla="*/ 5626478 h 6026993"/>
              <a:gd name="connsiteX648" fmla="*/ 6826919 w 11561058"/>
              <a:gd name="connsiteY648" fmla="*/ 5619325 h 6026993"/>
              <a:gd name="connsiteX649" fmla="*/ 7450034 w 11561058"/>
              <a:gd name="connsiteY649" fmla="*/ 5544229 h 6026993"/>
              <a:gd name="connsiteX650" fmla="*/ 7507787 w 11561058"/>
              <a:gd name="connsiteY650" fmla="*/ 5565685 h 6026993"/>
              <a:gd name="connsiteX651" fmla="*/ 7747914 w 11561058"/>
              <a:gd name="connsiteY651" fmla="*/ 5501315 h 6026993"/>
              <a:gd name="connsiteX652" fmla="*/ 7936368 w 11561058"/>
              <a:gd name="connsiteY652" fmla="*/ 5497742 h 6026993"/>
              <a:gd name="connsiteX653" fmla="*/ 8136982 w 11561058"/>
              <a:gd name="connsiteY653" fmla="*/ 5479859 h 6026993"/>
              <a:gd name="connsiteX654" fmla="*/ 8194735 w 11561058"/>
              <a:gd name="connsiteY654" fmla="*/ 5440525 h 6026993"/>
              <a:gd name="connsiteX655" fmla="*/ 8656753 w 11561058"/>
              <a:gd name="connsiteY655" fmla="*/ 5336821 h 6026993"/>
              <a:gd name="connsiteX656" fmla="*/ 8769216 w 11561058"/>
              <a:gd name="connsiteY656" fmla="*/ 5311789 h 6026993"/>
              <a:gd name="connsiteX657" fmla="*/ 8866483 w 11561058"/>
              <a:gd name="connsiteY657" fmla="*/ 5283180 h 6026993"/>
              <a:gd name="connsiteX658" fmla="*/ 8940954 w 11561058"/>
              <a:gd name="connsiteY658" fmla="*/ 5258596 h 6026993"/>
              <a:gd name="connsiteX659" fmla="*/ 8976421 w 11561058"/>
              <a:gd name="connsiteY659" fmla="*/ 5242107 h 6026993"/>
              <a:gd name="connsiteX660" fmla="*/ 8951592 w 11561058"/>
              <a:gd name="connsiteY660" fmla="*/ 5247419 h 6026993"/>
              <a:gd name="connsiteX661" fmla="*/ 8997188 w 11561058"/>
              <a:gd name="connsiteY661" fmla="*/ 5218810 h 6026993"/>
              <a:gd name="connsiteX662" fmla="*/ 8986691 w 11561058"/>
              <a:gd name="connsiteY662" fmla="*/ 5237333 h 6026993"/>
              <a:gd name="connsiteX663" fmla="*/ 8988067 w 11561058"/>
              <a:gd name="connsiteY663" fmla="*/ 5236693 h 6026993"/>
              <a:gd name="connsiteX664" fmla="*/ 9155246 w 11561058"/>
              <a:gd name="connsiteY664" fmla="*/ 5193778 h 6026993"/>
              <a:gd name="connsiteX665" fmla="*/ 9319384 w 11561058"/>
              <a:gd name="connsiteY665" fmla="*/ 5136562 h 6026993"/>
              <a:gd name="connsiteX666" fmla="*/ 9477442 w 11561058"/>
              <a:gd name="connsiteY666" fmla="*/ 5079348 h 6026993"/>
              <a:gd name="connsiteX667" fmla="*/ 9623343 w 11561058"/>
              <a:gd name="connsiteY667" fmla="*/ 5025708 h 6026993"/>
              <a:gd name="connsiteX668" fmla="*/ 9629422 w 11561058"/>
              <a:gd name="connsiteY668" fmla="*/ 4997099 h 6026993"/>
              <a:gd name="connsiteX669" fmla="*/ 9927302 w 11561058"/>
              <a:gd name="connsiteY669" fmla="*/ 4882666 h 6026993"/>
              <a:gd name="connsiteX670" fmla="*/ 9893865 w 11561058"/>
              <a:gd name="connsiteY670" fmla="*/ 4886242 h 6026993"/>
              <a:gd name="connsiteX671" fmla="*/ 10368041 w 11561058"/>
              <a:gd name="connsiteY671" fmla="*/ 4664527 h 6026993"/>
              <a:gd name="connsiteX672" fmla="*/ 10766229 w 11561058"/>
              <a:gd name="connsiteY672" fmla="*/ 4389176 h 6026993"/>
              <a:gd name="connsiteX673" fmla="*/ 10589933 w 11561058"/>
              <a:gd name="connsiteY673" fmla="*/ 4489304 h 6026993"/>
              <a:gd name="connsiteX674" fmla="*/ 11003317 w 11561058"/>
              <a:gd name="connsiteY674" fmla="*/ 4110244 h 6026993"/>
              <a:gd name="connsiteX675" fmla="*/ 11328551 w 11561058"/>
              <a:gd name="connsiteY675" fmla="*/ 3491595 h 6026993"/>
              <a:gd name="connsiteX676" fmla="*/ 11310314 w 11561058"/>
              <a:gd name="connsiteY676" fmla="*/ 3523780 h 6026993"/>
              <a:gd name="connsiteX677" fmla="*/ 11374147 w 11561058"/>
              <a:gd name="connsiteY677" fmla="*/ 3266308 h 6026993"/>
              <a:gd name="connsiteX678" fmla="*/ 11349830 w 11561058"/>
              <a:gd name="connsiteY678" fmla="*/ 3284187 h 6026993"/>
              <a:gd name="connsiteX679" fmla="*/ 11352868 w 11561058"/>
              <a:gd name="connsiteY679" fmla="*/ 3112536 h 6026993"/>
              <a:gd name="connsiteX680" fmla="*/ 11334631 w 11561058"/>
              <a:gd name="connsiteY680" fmla="*/ 2940889 h 6026993"/>
              <a:gd name="connsiteX681" fmla="*/ 11219126 w 11561058"/>
              <a:gd name="connsiteY681" fmla="*/ 2651231 h 6026993"/>
              <a:gd name="connsiteX682" fmla="*/ 11021554 w 11561058"/>
              <a:gd name="connsiteY682" fmla="*/ 2447399 h 6026993"/>
              <a:gd name="connsiteX683" fmla="*/ 10869575 w 11561058"/>
              <a:gd name="connsiteY683" fmla="*/ 2318663 h 6026993"/>
              <a:gd name="connsiteX684" fmla="*/ 10875654 w 11561058"/>
              <a:gd name="connsiteY684" fmla="*/ 2372304 h 6026993"/>
              <a:gd name="connsiteX685" fmla="*/ 9568630 w 11561058"/>
              <a:gd name="connsiteY685" fmla="*/ 1592729 h 6026993"/>
              <a:gd name="connsiteX686" fmla="*/ 9571667 w 11561058"/>
              <a:gd name="connsiteY686" fmla="*/ 1592729 h 6026993"/>
              <a:gd name="connsiteX687" fmla="*/ 9574709 w 11561058"/>
              <a:gd name="connsiteY687" fmla="*/ 1592729 h 6026993"/>
              <a:gd name="connsiteX688" fmla="*/ 9392334 w 11561058"/>
              <a:gd name="connsiteY688" fmla="*/ 1492601 h 6026993"/>
              <a:gd name="connsiteX689" fmla="*/ 9377134 w 11561058"/>
              <a:gd name="connsiteY689" fmla="*/ 1489025 h 6026993"/>
              <a:gd name="connsiteX690" fmla="*/ 9504797 w 11561058"/>
              <a:gd name="connsiteY690" fmla="*/ 1556972 h 6026993"/>
              <a:gd name="connsiteX691" fmla="*/ 9249472 w 11561058"/>
              <a:gd name="connsiteY691" fmla="*/ 1428231 h 6026993"/>
              <a:gd name="connsiteX692" fmla="*/ 9024542 w 11561058"/>
              <a:gd name="connsiteY692" fmla="*/ 1310225 h 6026993"/>
              <a:gd name="connsiteX693" fmla="*/ 8833049 w 11561058"/>
              <a:gd name="connsiteY693" fmla="*/ 1270887 h 6026993"/>
              <a:gd name="connsiteX694" fmla="*/ 8538208 w 11561058"/>
              <a:gd name="connsiteY694" fmla="*/ 1152880 h 6026993"/>
              <a:gd name="connsiteX695" fmla="*/ 8288961 w 11561058"/>
              <a:gd name="connsiteY695" fmla="*/ 1063479 h 6026993"/>
              <a:gd name="connsiteX696" fmla="*/ 8076189 w 11561058"/>
              <a:gd name="connsiteY696" fmla="*/ 977657 h 6026993"/>
              <a:gd name="connsiteX697" fmla="*/ 8091389 w 11561058"/>
              <a:gd name="connsiteY697" fmla="*/ 999112 h 6026993"/>
              <a:gd name="connsiteX698" fmla="*/ 7079204 w 11561058"/>
              <a:gd name="connsiteY698" fmla="*/ 670116 h 6026993"/>
              <a:gd name="connsiteX699" fmla="*/ 5960634 w 11561058"/>
              <a:gd name="connsiteY699" fmla="*/ 419797 h 6026993"/>
              <a:gd name="connsiteX700" fmla="*/ 5574608 w 11561058"/>
              <a:gd name="connsiteY700" fmla="*/ 305363 h 6026993"/>
              <a:gd name="connsiteX701" fmla="*/ 5252411 w 11561058"/>
              <a:gd name="connsiteY701" fmla="*/ 248146 h 6026993"/>
              <a:gd name="connsiteX702" fmla="*/ 4939332 w 11561058"/>
              <a:gd name="connsiteY702" fmla="*/ 190933 h 6026993"/>
              <a:gd name="connsiteX703" fmla="*/ 5252411 w 11561058"/>
              <a:gd name="connsiteY703" fmla="*/ 276755 h 6026993"/>
              <a:gd name="connsiteX704" fmla="*/ 4823827 w 11561058"/>
              <a:gd name="connsiteY704" fmla="*/ 237421 h 6026993"/>
              <a:gd name="connsiteX705" fmla="*/ 4905898 w 11561058"/>
              <a:gd name="connsiteY705" fmla="*/ 258876 h 6026993"/>
              <a:gd name="connsiteX706" fmla="*/ 4626256 w 11561058"/>
              <a:gd name="connsiteY706" fmla="*/ 194506 h 6026993"/>
              <a:gd name="connsiteX707" fmla="*/ 4611056 w 11561058"/>
              <a:gd name="connsiteY707" fmla="*/ 215965 h 6026993"/>
              <a:gd name="connsiteX708" fmla="*/ 4410443 w 11561058"/>
              <a:gd name="connsiteY708" fmla="*/ 162325 h 6026993"/>
              <a:gd name="connsiteX709" fmla="*/ 3456018 w 11561058"/>
              <a:gd name="connsiteY709" fmla="*/ 130140 h 6026993"/>
              <a:gd name="connsiteX710" fmla="*/ 2571499 w 11561058"/>
              <a:gd name="connsiteY710" fmla="*/ 230267 h 6026993"/>
              <a:gd name="connsiteX711" fmla="*/ 2623171 w 11561058"/>
              <a:gd name="connsiteY711" fmla="*/ 198083 h 6026993"/>
              <a:gd name="connsiteX712" fmla="*/ 2416478 w 11561058"/>
              <a:gd name="connsiteY712" fmla="*/ 233844 h 6026993"/>
              <a:gd name="connsiteX713" fmla="*/ 2310094 w 11561058"/>
              <a:gd name="connsiteY713" fmla="*/ 255299 h 6026993"/>
              <a:gd name="connsiteX714" fmla="*/ 2200668 w 11561058"/>
              <a:gd name="connsiteY714" fmla="*/ 280331 h 6026993"/>
              <a:gd name="connsiteX715" fmla="*/ 1766006 w 11561058"/>
              <a:gd name="connsiteY715" fmla="*/ 437676 h 6026993"/>
              <a:gd name="connsiteX716" fmla="*/ 1848076 w 11561058"/>
              <a:gd name="connsiteY716" fmla="*/ 416220 h 6026993"/>
              <a:gd name="connsiteX717" fmla="*/ 1769047 w 11561058"/>
              <a:gd name="connsiteY717" fmla="*/ 451982 h 6026993"/>
              <a:gd name="connsiteX718" fmla="*/ 1699135 w 11561058"/>
              <a:gd name="connsiteY718" fmla="*/ 487740 h 6026993"/>
              <a:gd name="connsiteX719" fmla="*/ 1580592 w 11561058"/>
              <a:gd name="connsiteY719" fmla="*/ 544957 h 6026993"/>
              <a:gd name="connsiteX720" fmla="*/ 1480284 w 11561058"/>
              <a:gd name="connsiteY720" fmla="*/ 591444 h 6026993"/>
              <a:gd name="connsiteX721" fmla="*/ 1386058 w 11561058"/>
              <a:gd name="connsiteY721" fmla="*/ 637935 h 6026993"/>
              <a:gd name="connsiteX722" fmla="*/ 884525 w 11561058"/>
              <a:gd name="connsiteY722" fmla="*/ 959774 h 6026993"/>
              <a:gd name="connsiteX723" fmla="*/ 1109454 w 11561058"/>
              <a:gd name="connsiteY723" fmla="*/ 788127 h 6026993"/>
              <a:gd name="connsiteX724" fmla="*/ 1167208 w 11561058"/>
              <a:gd name="connsiteY724" fmla="*/ 745212 h 6026993"/>
              <a:gd name="connsiteX725" fmla="*/ 1215841 w 11561058"/>
              <a:gd name="connsiteY725" fmla="*/ 709454 h 6026993"/>
              <a:gd name="connsiteX726" fmla="*/ 1267513 w 11561058"/>
              <a:gd name="connsiteY726" fmla="*/ 659391 h 6026993"/>
              <a:gd name="connsiteX727" fmla="*/ 1194563 w 11561058"/>
              <a:gd name="connsiteY727" fmla="*/ 695149 h 6026993"/>
              <a:gd name="connsiteX728" fmla="*/ 1177614 w 11561058"/>
              <a:gd name="connsiteY728" fmla="*/ 705118 h 6026993"/>
              <a:gd name="connsiteX729" fmla="*/ 1201593 w 11561058"/>
              <a:gd name="connsiteY729" fmla="*/ 689506 h 6026993"/>
              <a:gd name="connsiteX730" fmla="*/ 1319187 w 11561058"/>
              <a:gd name="connsiteY730" fmla="*/ 620052 h 6026993"/>
              <a:gd name="connsiteX731" fmla="*/ 1249275 w 11561058"/>
              <a:gd name="connsiteY731" fmla="*/ 645085 h 6026993"/>
              <a:gd name="connsiteX732" fmla="*/ 1762968 w 11561058"/>
              <a:gd name="connsiteY732" fmla="*/ 394765 h 6026993"/>
              <a:gd name="connsiteX733" fmla="*/ 1623147 w 11561058"/>
              <a:gd name="connsiteY733" fmla="*/ 459132 h 6026993"/>
              <a:gd name="connsiteX734" fmla="*/ 1486364 w 11561058"/>
              <a:gd name="connsiteY734" fmla="*/ 530654 h 6026993"/>
              <a:gd name="connsiteX735" fmla="*/ 1610988 w 11561058"/>
              <a:gd name="connsiteY735" fmla="*/ 480591 h 6026993"/>
              <a:gd name="connsiteX736" fmla="*/ 1778164 w 11561058"/>
              <a:gd name="connsiteY736" fmla="*/ 405491 h 6026993"/>
              <a:gd name="connsiteX737" fmla="*/ 1945344 w 11561058"/>
              <a:gd name="connsiteY737" fmla="*/ 333972 h 6026993"/>
              <a:gd name="connsiteX738" fmla="*/ 2069965 w 11561058"/>
              <a:gd name="connsiteY738" fmla="*/ 294637 h 6026993"/>
              <a:gd name="connsiteX739" fmla="*/ 2051728 w 11561058"/>
              <a:gd name="connsiteY739" fmla="*/ 248146 h 6026993"/>
              <a:gd name="connsiteX740" fmla="*/ 2307053 w 11561058"/>
              <a:gd name="connsiteY740" fmla="*/ 176627 h 6026993"/>
              <a:gd name="connsiteX741" fmla="*/ 2434715 w 11561058"/>
              <a:gd name="connsiteY741" fmla="*/ 162325 h 6026993"/>
              <a:gd name="connsiteX742" fmla="*/ 2556300 w 11561058"/>
              <a:gd name="connsiteY742" fmla="*/ 158748 h 6026993"/>
              <a:gd name="connsiteX743" fmla="*/ 2656607 w 11561058"/>
              <a:gd name="connsiteY743" fmla="*/ 151595 h 6026993"/>
              <a:gd name="connsiteX744" fmla="*/ 2723478 w 11561058"/>
              <a:gd name="connsiteY744" fmla="*/ 144442 h 6026993"/>
              <a:gd name="connsiteX745" fmla="*/ 2802508 w 11561058"/>
              <a:gd name="connsiteY745" fmla="*/ 137293 h 6026993"/>
              <a:gd name="connsiteX746" fmla="*/ 2723478 w 11561058"/>
              <a:gd name="connsiteY746" fmla="*/ 158748 h 6026993"/>
              <a:gd name="connsiteX747" fmla="*/ 3203734 w 11561058"/>
              <a:gd name="connsiteY747" fmla="*/ 119410 h 6026993"/>
              <a:gd name="connsiteX748" fmla="*/ 2951447 w 11561058"/>
              <a:gd name="connsiteY748" fmla="*/ 112261 h 6026993"/>
              <a:gd name="connsiteX749" fmla="*/ 3386110 w 11561058"/>
              <a:gd name="connsiteY749" fmla="*/ 97955 h 6026993"/>
              <a:gd name="connsiteX750" fmla="*/ 3246288 w 11561058"/>
              <a:gd name="connsiteY750" fmla="*/ 87225 h 6026993"/>
              <a:gd name="connsiteX751" fmla="*/ 3051754 w 11561058"/>
              <a:gd name="connsiteY751" fmla="*/ 87225 h 6026993"/>
              <a:gd name="connsiteX752" fmla="*/ 2635328 w 11561058"/>
              <a:gd name="connsiteY752" fmla="*/ 133716 h 6026993"/>
              <a:gd name="connsiteX753" fmla="*/ 2626211 w 11561058"/>
              <a:gd name="connsiteY753" fmla="*/ 105108 h 6026993"/>
              <a:gd name="connsiteX754" fmla="*/ 3478104 w 11561058"/>
              <a:gd name="connsiteY754" fmla="*/ 50294 h 6026993"/>
              <a:gd name="connsiteX755" fmla="*/ 3340514 w 11561058"/>
              <a:gd name="connsiteY755" fmla="*/ 33585 h 6026993"/>
              <a:gd name="connsiteX756" fmla="*/ 3361790 w 11561058"/>
              <a:gd name="connsiteY756" fmla="*/ 33585 h 6026993"/>
              <a:gd name="connsiteX757" fmla="*/ 3310119 w 11561058"/>
              <a:gd name="connsiteY757" fmla="*/ 37162 h 6026993"/>
              <a:gd name="connsiteX758" fmla="*/ 3340514 w 11561058"/>
              <a:gd name="connsiteY758" fmla="*/ 33585 h 6026993"/>
              <a:gd name="connsiteX759" fmla="*/ 3269798 w 11561058"/>
              <a:gd name="connsiteY759" fmla="*/ 5 h 6026993"/>
              <a:gd name="connsiteX760" fmla="*/ 3437784 w 11561058"/>
              <a:gd name="connsiteY760" fmla="*/ 8553 h 6026993"/>
              <a:gd name="connsiteX761" fmla="*/ 3607998 w 11561058"/>
              <a:gd name="connsiteY761" fmla="*/ 37162 h 6026993"/>
              <a:gd name="connsiteX762" fmla="*/ 3419546 w 11561058"/>
              <a:gd name="connsiteY762" fmla="*/ 30009 h 6026993"/>
              <a:gd name="connsiteX763" fmla="*/ 3361792 w 11561058"/>
              <a:gd name="connsiteY763" fmla="*/ 33585 h 6026993"/>
              <a:gd name="connsiteX764" fmla="*/ 3416505 w 11561058"/>
              <a:gd name="connsiteY764" fmla="*/ 12130 h 6026993"/>
              <a:gd name="connsiteX765" fmla="*/ 3179417 w 11561058"/>
              <a:gd name="connsiteY765" fmla="*/ 1400 h 6026993"/>
              <a:gd name="connsiteX766" fmla="*/ 3269798 w 11561058"/>
              <a:gd name="connsiteY766" fmla="*/ 5 h 602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Lst>
            <a:rect l="l" t="t" r="r" b="b"/>
            <a:pathLst>
              <a:path w="11561058" h="6026993">
                <a:moveTo>
                  <a:pt x="6158210" y="5955470"/>
                </a:moveTo>
                <a:cubicBezTo>
                  <a:pt x="6155169" y="5959046"/>
                  <a:pt x="6143013" y="5962623"/>
                  <a:pt x="6103497" y="5969772"/>
                </a:cubicBezTo>
                <a:cubicBezTo>
                  <a:pt x="6106538" y="5962623"/>
                  <a:pt x="6127814" y="5959046"/>
                  <a:pt x="6158210" y="5955470"/>
                </a:cubicBezTo>
                <a:close/>
                <a:moveTo>
                  <a:pt x="5091311" y="5923284"/>
                </a:moveTo>
                <a:cubicBezTo>
                  <a:pt x="5030520" y="5923284"/>
                  <a:pt x="4969728" y="5926861"/>
                  <a:pt x="4908936" y="5926861"/>
                </a:cubicBezTo>
                <a:cubicBezTo>
                  <a:pt x="4945411" y="5934014"/>
                  <a:pt x="4978848" y="5941168"/>
                  <a:pt x="5012282" y="5944744"/>
                </a:cubicBezTo>
                <a:close/>
                <a:moveTo>
                  <a:pt x="3244917" y="5864005"/>
                </a:moveTo>
                <a:lnTo>
                  <a:pt x="3261485" y="5866072"/>
                </a:lnTo>
                <a:lnTo>
                  <a:pt x="3257670" y="5866819"/>
                </a:lnTo>
                <a:lnTo>
                  <a:pt x="3252366" y="5865287"/>
                </a:lnTo>
                <a:close/>
                <a:moveTo>
                  <a:pt x="4835986" y="5858918"/>
                </a:moveTo>
                <a:cubicBezTo>
                  <a:pt x="4772156" y="5880374"/>
                  <a:pt x="4851185" y="5891104"/>
                  <a:pt x="4972769" y="5894676"/>
                </a:cubicBezTo>
                <a:cubicBezTo>
                  <a:pt x="5094353" y="5898253"/>
                  <a:pt x="5255449" y="5894676"/>
                  <a:pt x="5355757" y="5887527"/>
                </a:cubicBezTo>
                <a:cubicBezTo>
                  <a:pt x="5270649" y="5876798"/>
                  <a:pt x="4890699" y="5901830"/>
                  <a:pt x="4835986" y="5858918"/>
                </a:cubicBezTo>
                <a:close/>
                <a:moveTo>
                  <a:pt x="5559886" y="5842323"/>
                </a:moveTo>
                <a:cubicBezTo>
                  <a:pt x="5542693" y="5842826"/>
                  <a:pt x="5521416" y="5843719"/>
                  <a:pt x="5495579" y="5844612"/>
                </a:cubicBezTo>
                <a:cubicBezTo>
                  <a:pt x="5468221" y="5844612"/>
                  <a:pt x="5440866" y="5841040"/>
                  <a:pt x="5398312" y="5844612"/>
                </a:cubicBezTo>
                <a:cubicBezTo>
                  <a:pt x="5434787" y="5844612"/>
                  <a:pt x="5468221" y="5844612"/>
                  <a:pt x="5492538" y="5844612"/>
                </a:cubicBezTo>
                <a:cubicBezTo>
                  <a:pt x="5611083" y="5848189"/>
                  <a:pt x="5598925" y="5880374"/>
                  <a:pt x="5799538" y="5858918"/>
                </a:cubicBezTo>
                <a:cubicBezTo>
                  <a:pt x="5750905" y="5855342"/>
                  <a:pt x="5668834" y="5866072"/>
                  <a:pt x="5617162" y="5858918"/>
                </a:cubicBezTo>
                <a:cubicBezTo>
                  <a:pt x="5626281" y="5842827"/>
                  <a:pt x="5611463" y="5840816"/>
                  <a:pt x="5559886" y="5842323"/>
                </a:cubicBezTo>
                <a:close/>
                <a:moveTo>
                  <a:pt x="2158110" y="5757000"/>
                </a:moveTo>
                <a:cubicBezTo>
                  <a:pt x="2192305" y="5758788"/>
                  <a:pt x="2241698" y="5764152"/>
                  <a:pt x="2294890" y="5769516"/>
                </a:cubicBezTo>
                <a:cubicBezTo>
                  <a:pt x="2404315" y="5783819"/>
                  <a:pt x="2535020" y="5798125"/>
                  <a:pt x="2592770" y="5801701"/>
                </a:cubicBezTo>
                <a:cubicBezTo>
                  <a:pt x="2510703" y="5833883"/>
                  <a:pt x="2276652" y="5751637"/>
                  <a:pt x="2112514" y="5765940"/>
                </a:cubicBezTo>
                <a:cubicBezTo>
                  <a:pt x="2104916" y="5757000"/>
                  <a:pt x="2123914" y="5755212"/>
                  <a:pt x="2158110" y="5757000"/>
                </a:cubicBezTo>
                <a:close/>
                <a:moveTo>
                  <a:pt x="5082195" y="5726606"/>
                </a:moveTo>
                <a:cubicBezTo>
                  <a:pt x="5097391" y="5748061"/>
                  <a:pt x="5152103" y="5733759"/>
                  <a:pt x="5225053" y="5730183"/>
                </a:cubicBezTo>
                <a:lnTo>
                  <a:pt x="5316241" y="5730183"/>
                </a:lnTo>
                <a:cubicBezTo>
                  <a:pt x="5282807" y="5726606"/>
                  <a:pt x="5252411" y="5730183"/>
                  <a:pt x="5225053" y="5730183"/>
                </a:cubicBezTo>
                <a:close/>
                <a:moveTo>
                  <a:pt x="4452998" y="5723029"/>
                </a:moveTo>
                <a:cubicBezTo>
                  <a:pt x="4352693" y="5723029"/>
                  <a:pt x="4489473" y="5744485"/>
                  <a:pt x="4522910" y="5758791"/>
                </a:cubicBezTo>
                <a:cubicBezTo>
                  <a:pt x="4474276" y="5758791"/>
                  <a:pt x="4440839" y="5755214"/>
                  <a:pt x="4373968" y="5748061"/>
                </a:cubicBezTo>
                <a:cubicBezTo>
                  <a:pt x="4413485" y="5790972"/>
                  <a:pt x="4556344" y="5740908"/>
                  <a:pt x="4756956" y="5769517"/>
                </a:cubicBezTo>
                <a:cubicBezTo>
                  <a:pt x="4753918" y="5748061"/>
                  <a:pt x="4522910" y="5740908"/>
                  <a:pt x="4452998" y="5723029"/>
                </a:cubicBezTo>
                <a:close/>
                <a:moveTo>
                  <a:pt x="2440795" y="5658663"/>
                </a:moveTo>
                <a:cubicBezTo>
                  <a:pt x="2571499" y="5683695"/>
                  <a:pt x="2756911" y="5748061"/>
                  <a:pt x="3018318" y="5740908"/>
                </a:cubicBezTo>
                <a:lnTo>
                  <a:pt x="2820746" y="5712300"/>
                </a:lnTo>
                <a:lnTo>
                  <a:pt x="2869378" y="5715876"/>
                </a:lnTo>
                <a:lnTo>
                  <a:pt x="2820746" y="5694421"/>
                </a:lnTo>
                <a:cubicBezTo>
                  <a:pt x="2872416" y="5748061"/>
                  <a:pt x="2556300" y="5676542"/>
                  <a:pt x="2440795" y="5658663"/>
                </a:cubicBezTo>
                <a:close/>
                <a:moveTo>
                  <a:pt x="9191721" y="5354699"/>
                </a:moveTo>
                <a:cubicBezTo>
                  <a:pt x="9133970" y="5372578"/>
                  <a:pt x="9091416" y="5383308"/>
                  <a:pt x="9057979" y="5394033"/>
                </a:cubicBezTo>
                <a:cubicBezTo>
                  <a:pt x="9097495" y="5379731"/>
                  <a:pt x="9130929" y="5369001"/>
                  <a:pt x="9191721" y="5354699"/>
                </a:cubicBezTo>
                <a:close/>
                <a:moveTo>
                  <a:pt x="9871829" y="5167853"/>
                </a:moveTo>
                <a:cubicBezTo>
                  <a:pt x="9879428" y="5168747"/>
                  <a:pt x="9881707" y="5172323"/>
                  <a:pt x="9875627" y="5179476"/>
                </a:cubicBezTo>
                <a:lnTo>
                  <a:pt x="9836114" y="5172323"/>
                </a:lnTo>
                <a:cubicBezTo>
                  <a:pt x="9851312" y="5168747"/>
                  <a:pt x="9864230" y="5166959"/>
                  <a:pt x="9871829" y="5167853"/>
                </a:cubicBezTo>
                <a:close/>
                <a:moveTo>
                  <a:pt x="753824" y="4889819"/>
                </a:moveTo>
                <a:cubicBezTo>
                  <a:pt x="759903" y="4918427"/>
                  <a:pt x="769020" y="4947036"/>
                  <a:pt x="781179" y="4968491"/>
                </a:cubicBezTo>
                <a:cubicBezTo>
                  <a:pt x="787258" y="4979217"/>
                  <a:pt x="793337" y="4989946"/>
                  <a:pt x="799416" y="5000672"/>
                </a:cubicBezTo>
                <a:cubicBezTo>
                  <a:pt x="805495" y="5011402"/>
                  <a:pt x="814616" y="5018555"/>
                  <a:pt x="820695" y="5029281"/>
                </a:cubicBezTo>
                <a:cubicBezTo>
                  <a:pt x="851090" y="5065042"/>
                  <a:pt x="887566" y="5100804"/>
                  <a:pt x="939237" y="5154444"/>
                </a:cubicBezTo>
                <a:cubicBezTo>
                  <a:pt x="924041" y="5136562"/>
                  <a:pt x="911882" y="5118683"/>
                  <a:pt x="899724" y="5100804"/>
                </a:cubicBezTo>
                <a:cubicBezTo>
                  <a:pt x="893645" y="5093651"/>
                  <a:pt x="884525" y="5082921"/>
                  <a:pt x="878445" y="5072195"/>
                </a:cubicBezTo>
                <a:cubicBezTo>
                  <a:pt x="872366" y="5061466"/>
                  <a:pt x="863249" y="5050740"/>
                  <a:pt x="857170" y="5040010"/>
                </a:cubicBezTo>
                <a:cubicBezTo>
                  <a:pt x="829812" y="4997099"/>
                  <a:pt x="796378" y="4950608"/>
                  <a:pt x="753824" y="4889819"/>
                </a:cubicBezTo>
                <a:close/>
                <a:moveTo>
                  <a:pt x="9890827" y="4889815"/>
                </a:moveTo>
                <a:cubicBezTo>
                  <a:pt x="9845235" y="4907694"/>
                  <a:pt x="9799639" y="4925577"/>
                  <a:pt x="9747968" y="4943456"/>
                </a:cubicBezTo>
                <a:cubicBezTo>
                  <a:pt x="9808760" y="4914847"/>
                  <a:pt x="9857393" y="4896968"/>
                  <a:pt x="9890827" y="4889815"/>
                </a:cubicBezTo>
                <a:close/>
                <a:moveTo>
                  <a:pt x="10887813" y="4535791"/>
                </a:moveTo>
                <a:cubicBezTo>
                  <a:pt x="10848300" y="4575126"/>
                  <a:pt x="10820942" y="4596585"/>
                  <a:pt x="10799666" y="4603734"/>
                </a:cubicBezTo>
                <a:cubicBezTo>
                  <a:pt x="10802704" y="4600161"/>
                  <a:pt x="10802704" y="4596585"/>
                  <a:pt x="10805745" y="4596585"/>
                </a:cubicBezTo>
                <a:cubicBezTo>
                  <a:pt x="10833100" y="4578702"/>
                  <a:pt x="10860458" y="4557247"/>
                  <a:pt x="10887813" y="4535791"/>
                </a:cubicBezTo>
                <a:close/>
                <a:moveTo>
                  <a:pt x="656557" y="4500033"/>
                </a:moveTo>
                <a:cubicBezTo>
                  <a:pt x="650475" y="4510759"/>
                  <a:pt x="650475" y="4578706"/>
                  <a:pt x="656557" y="4632346"/>
                </a:cubicBezTo>
                <a:cubicBezTo>
                  <a:pt x="659595" y="4685987"/>
                  <a:pt x="665674" y="4725321"/>
                  <a:pt x="650475" y="4685987"/>
                </a:cubicBezTo>
                <a:cubicBezTo>
                  <a:pt x="641357" y="4650225"/>
                  <a:pt x="635278" y="4614464"/>
                  <a:pt x="632240" y="4578706"/>
                </a:cubicBezTo>
                <a:cubicBezTo>
                  <a:pt x="641357" y="4660951"/>
                  <a:pt x="638319" y="4682410"/>
                  <a:pt x="638319" y="4718168"/>
                </a:cubicBezTo>
                <a:cubicBezTo>
                  <a:pt x="638319" y="4727109"/>
                  <a:pt x="638319" y="4736050"/>
                  <a:pt x="639079" y="4746331"/>
                </a:cubicBezTo>
                <a:lnTo>
                  <a:pt x="642071" y="4766691"/>
                </a:lnTo>
                <a:lnTo>
                  <a:pt x="641357" y="4764659"/>
                </a:lnTo>
                <a:lnTo>
                  <a:pt x="642080" y="4766755"/>
                </a:lnTo>
                <a:lnTo>
                  <a:pt x="644399" y="4782538"/>
                </a:lnTo>
                <a:cubicBezTo>
                  <a:pt x="650475" y="4811146"/>
                  <a:pt x="662636" y="4846904"/>
                  <a:pt x="686953" y="4896968"/>
                </a:cubicBezTo>
                <a:lnTo>
                  <a:pt x="642080" y="4766755"/>
                </a:lnTo>
                <a:lnTo>
                  <a:pt x="642071" y="4766691"/>
                </a:lnTo>
                <a:lnTo>
                  <a:pt x="649990" y="4789264"/>
                </a:lnTo>
                <a:cubicBezTo>
                  <a:pt x="666530" y="4832824"/>
                  <a:pt x="659215" y="4784326"/>
                  <a:pt x="656557" y="4746776"/>
                </a:cubicBezTo>
                <a:cubicBezTo>
                  <a:pt x="656557" y="4725321"/>
                  <a:pt x="656557" y="4703866"/>
                  <a:pt x="659595" y="4707442"/>
                </a:cubicBezTo>
                <a:cubicBezTo>
                  <a:pt x="662636" y="4707442"/>
                  <a:pt x="671753" y="4732474"/>
                  <a:pt x="689991" y="4793264"/>
                </a:cubicBezTo>
                <a:cubicBezTo>
                  <a:pt x="708228" y="4839755"/>
                  <a:pt x="696070" y="4800417"/>
                  <a:pt x="686953" y="4736051"/>
                </a:cubicBezTo>
                <a:cubicBezTo>
                  <a:pt x="671753" y="4664527"/>
                  <a:pt x="662636" y="4564400"/>
                  <a:pt x="656557" y="4500033"/>
                </a:cubicBezTo>
                <a:close/>
                <a:moveTo>
                  <a:pt x="11146176" y="3949327"/>
                </a:moveTo>
                <a:cubicBezTo>
                  <a:pt x="11118821" y="3988661"/>
                  <a:pt x="11100584" y="4024423"/>
                  <a:pt x="11085384" y="4049455"/>
                </a:cubicBezTo>
                <a:cubicBezTo>
                  <a:pt x="11021554" y="4149582"/>
                  <a:pt x="10948604" y="4238984"/>
                  <a:pt x="10866534" y="4324806"/>
                </a:cubicBezTo>
                <a:cubicBezTo>
                  <a:pt x="10945563" y="4274742"/>
                  <a:pt x="10982038" y="4231831"/>
                  <a:pt x="11006355" y="4192493"/>
                </a:cubicBezTo>
                <a:cubicBezTo>
                  <a:pt x="11033713" y="4149582"/>
                  <a:pt x="11051950" y="4110244"/>
                  <a:pt x="11085384" y="4049455"/>
                </a:cubicBezTo>
                <a:cubicBezTo>
                  <a:pt x="11106663" y="4017270"/>
                  <a:pt x="11127938" y="3981508"/>
                  <a:pt x="11146176" y="3949327"/>
                </a:cubicBezTo>
                <a:close/>
                <a:moveTo>
                  <a:pt x="11355909" y="3645363"/>
                </a:moveTo>
                <a:cubicBezTo>
                  <a:pt x="11337672" y="3695427"/>
                  <a:pt x="11337672" y="3716883"/>
                  <a:pt x="11328551" y="3745491"/>
                </a:cubicBezTo>
                <a:cubicBezTo>
                  <a:pt x="11319434" y="3774100"/>
                  <a:pt x="11307276" y="3817014"/>
                  <a:pt x="11252563" y="3902836"/>
                </a:cubicBezTo>
                <a:cubicBezTo>
                  <a:pt x="11252563" y="3881380"/>
                  <a:pt x="11237364" y="3884957"/>
                  <a:pt x="11203930" y="3924295"/>
                </a:cubicBezTo>
                <a:cubicBezTo>
                  <a:pt x="11167455" y="3963629"/>
                  <a:pt x="11118821" y="4038725"/>
                  <a:pt x="11036751" y="4153159"/>
                </a:cubicBezTo>
                <a:cubicBezTo>
                  <a:pt x="11112742" y="4078063"/>
                  <a:pt x="11155296" y="4035149"/>
                  <a:pt x="11197851" y="3981508"/>
                </a:cubicBezTo>
                <a:cubicBezTo>
                  <a:pt x="11210009" y="3967206"/>
                  <a:pt x="11219126" y="3952900"/>
                  <a:pt x="11231285" y="3938597"/>
                </a:cubicBezTo>
                <a:cubicBezTo>
                  <a:pt x="11243443" y="3924295"/>
                  <a:pt x="11255601" y="3906412"/>
                  <a:pt x="11267760" y="3884957"/>
                </a:cubicBezTo>
                <a:cubicBezTo>
                  <a:pt x="11295118" y="3845619"/>
                  <a:pt x="11322472" y="3795555"/>
                  <a:pt x="11352868" y="3724036"/>
                </a:cubicBezTo>
                <a:cubicBezTo>
                  <a:pt x="11352868" y="3695427"/>
                  <a:pt x="11355909" y="3670395"/>
                  <a:pt x="11355909" y="3645363"/>
                </a:cubicBezTo>
                <a:close/>
                <a:moveTo>
                  <a:pt x="11529167" y="3480866"/>
                </a:moveTo>
                <a:cubicBezTo>
                  <a:pt x="11526126" y="3495169"/>
                  <a:pt x="11526126" y="3509475"/>
                  <a:pt x="11526126" y="3523777"/>
                </a:cubicBezTo>
                <a:cubicBezTo>
                  <a:pt x="11501809" y="3623908"/>
                  <a:pt x="11465334" y="3720460"/>
                  <a:pt x="11422780" y="3813434"/>
                </a:cubicBezTo>
                <a:cubicBezTo>
                  <a:pt x="11468375" y="3709730"/>
                  <a:pt x="11504847" y="3595300"/>
                  <a:pt x="11529167" y="3480866"/>
                </a:cubicBezTo>
                <a:close/>
                <a:moveTo>
                  <a:pt x="11416701" y="2686993"/>
                </a:moveTo>
                <a:cubicBezTo>
                  <a:pt x="11425818" y="2719174"/>
                  <a:pt x="11431898" y="2754936"/>
                  <a:pt x="11434939" y="2787121"/>
                </a:cubicBezTo>
                <a:cubicBezTo>
                  <a:pt x="11434939" y="2765665"/>
                  <a:pt x="11431898" y="2740630"/>
                  <a:pt x="11428860" y="2719174"/>
                </a:cubicBezTo>
                <a:cubicBezTo>
                  <a:pt x="11444058" y="2760299"/>
                  <a:pt x="11456406" y="2802317"/>
                  <a:pt x="11466189" y="2844950"/>
                </a:cubicBezTo>
                <a:lnTo>
                  <a:pt x="11487851" y="2972762"/>
                </a:lnTo>
                <a:lnTo>
                  <a:pt x="11492689" y="3237699"/>
                </a:lnTo>
                <a:cubicBezTo>
                  <a:pt x="11498769" y="3150086"/>
                  <a:pt x="11498009" y="3061579"/>
                  <a:pt x="11488131" y="2974413"/>
                </a:cubicBezTo>
                <a:lnTo>
                  <a:pt x="11487851" y="2972762"/>
                </a:lnTo>
                <a:lnTo>
                  <a:pt x="11487750" y="2967262"/>
                </a:lnTo>
                <a:cubicBezTo>
                  <a:pt x="11477492" y="2877415"/>
                  <a:pt x="11457735" y="2788909"/>
                  <a:pt x="11425818" y="2704872"/>
                </a:cubicBezTo>
                <a:lnTo>
                  <a:pt x="11428860" y="2719174"/>
                </a:lnTo>
                <a:close/>
                <a:moveTo>
                  <a:pt x="942278" y="2636929"/>
                </a:moveTo>
                <a:cubicBezTo>
                  <a:pt x="927079" y="2654808"/>
                  <a:pt x="902762" y="2694142"/>
                  <a:pt x="878445" y="2740630"/>
                </a:cubicBezTo>
                <a:cubicBezTo>
                  <a:pt x="857170" y="2787121"/>
                  <a:pt x="832853" y="2844338"/>
                  <a:pt x="811574" y="2897978"/>
                </a:cubicBezTo>
                <a:cubicBezTo>
                  <a:pt x="772061" y="3008832"/>
                  <a:pt x="744703" y="3105387"/>
                  <a:pt x="753824" y="3098233"/>
                </a:cubicBezTo>
                <a:cubicBezTo>
                  <a:pt x="759903" y="3069625"/>
                  <a:pt x="784220" y="3001682"/>
                  <a:pt x="814616" y="2915857"/>
                </a:cubicBezTo>
                <a:cubicBezTo>
                  <a:pt x="851090" y="2833608"/>
                  <a:pt x="893645" y="2729904"/>
                  <a:pt x="942278" y="2636929"/>
                </a:cubicBezTo>
                <a:close/>
                <a:moveTo>
                  <a:pt x="11197851" y="2272172"/>
                </a:moveTo>
                <a:cubicBezTo>
                  <a:pt x="11249526" y="2318660"/>
                  <a:pt x="11304238" y="2368724"/>
                  <a:pt x="11352872" y="2429517"/>
                </a:cubicBezTo>
                <a:cubicBezTo>
                  <a:pt x="11401505" y="2486734"/>
                  <a:pt x="11447097" y="2558253"/>
                  <a:pt x="11477493" y="2633349"/>
                </a:cubicBezTo>
                <a:cubicBezTo>
                  <a:pt x="11431901" y="2533221"/>
                  <a:pt x="11365030" y="2443819"/>
                  <a:pt x="11295118" y="2372300"/>
                </a:cubicBezTo>
                <a:cubicBezTo>
                  <a:pt x="11264722" y="2336542"/>
                  <a:pt x="11231288" y="2304357"/>
                  <a:pt x="11197851" y="2272172"/>
                </a:cubicBezTo>
                <a:close/>
                <a:moveTo>
                  <a:pt x="10966842" y="2254293"/>
                </a:moveTo>
                <a:cubicBezTo>
                  <a:pt x="11006355" y="2279325"/>
                  <a:pt x="11042830" y="2311510"/>
                  <a:pt x="11079305" y="2340119"/>
                </a:cubicBezTo>
                <a:cubicBezTo>
                  <a:pt x="11094505" y="2354421"/>
                  <a:pt x="11079305" y="2347268"/>
                  <a:pt x="11076267" y="2350844"/>
                </a:cubicBezTo>
                <a:cubicBezTo>
                  <a:pt x="11073226" y="2354421"/>
                  <a:pt x="11085384" y="2365150"/>
                  <a:pt x="11152255" y="2425944"/>
                </a:cubicBezTo>
                <a:cubicBezTo>
                  <a:pt x="11173534" y="2429517"/>
                  <a:pt x="11137059" y="2386606"/>
                  <a:pt x="11079305" y="2340119"/>
                </a:cubicBezTo>
                <a:cubicBezTo>
                  <a:pt x="11067147" y="2325812"/>
                  <a:pt x="11036751" y="2304357"/>
                  <a:pt x="10966842" y="2254293"/>
                </a:cubicBezTo>
                <a:close/>
                <a:moveTo>
                  <a:pt x="10963801" y="2211382"/>
                </a:moveTo>
                <a:cubicBezTo>
                  <a:pt x="11076267" y="2297204"/>
                  <a:pt x="11191771" y="2386606"/>
                  <a:pt x="11282959" y="2508189"/>
                </a:cubicBezTo>
                <a:cubicBezTo>
                  <a:pt x="11255601" y="2465278"/>
                  <a:pt x="11222167" y="2425944"/>
                  <a:pt x="11188730" y="2390182"/>
                </a:cubicBezTo>
                <a:cubicBezTo>
                  <a:pt x="11258642" y="2458125"/>
                  <a:pt x="11325513" y="2536797"/>
                  <a:pt x="11371106" y="2633352"/>
                </a:cubicBezTo>
                <a:cubicBezTo>
                  <a:pt x="11368068" y="2608321"/>
                  <a:pt x="11331593" y="2522495"/>
                  <a:pt x="11255601" y="2436670"/>
                </a:cubicBezTo>
                <a:cubicBezTo>
                  <a:pt x="11179613" y="2347268"/>
                  <a:pt x="11067147" y="2268595"/>
                  <a:pt x="10963801" y="2211382"/>
                </a:cubicBezTo>
                <a:close/>
                <a:moveTo>
                  <a:pt x="10559537" y="2093372"/>
                </a:moveTo>
                <a:cubicBezTo>
                  <a:pt x="10632487" y="2147012"/>
                  <a:pt x="10906050" y="2329389"/>
                  <a:pt x="10942525" y="2329389"/>
                </a:cubicBezTo>
                <a:cubicBezTo>
                  <a:pt x="10985079" y="2354421"/>
                  <a:pt x="10678079" y="2164891"/>
                  <a:pt x="10559537" y="2093372"/>
                </a:cubicBezTo>
                <a:close/>
                <a:moveTo>
                  <a:pt x="10407557" y="2025429"/>
                </a:moveTo>
                <a:lnTo>
                  <a:pt x="10486586" y="2082646"/>
                </a:lnTo>
                <a:cubicBezTo>
                  <a:pt x="10474428" y="2082646"/>
                  <a:pt x="10483545" y="2093372"/>
                  <a:pt x="10580812" y="2150589"/>
                </a:cubicBezTo>
                <a:cubicBezTo>
                  <a:pt x="10550416" y="2125557"/>
                  <a:pt x="10516982" y="2104102"/>
                  <a:pt x="10486586" y="2082646"/>
                </a:cubicBezTo>
                <a:cubicBezTo>
                  <a:pt x="10510903" y="2086219"/>
                  <a:pt x="10626408" y="2139859"/>
                  <a:pt x="10407557" y="2025429"/>
                </a:cubicBezTo>
                <a:close/>
                <a:moveTo>
                  <a:pt x="1424243" y="2019541"/>
                </a:moveTo>
                <a:cubicBezTo>
                  <a:pt x="1421726" y="2018892"/>
                  <a:pt x="1417214" y="2019618"/>
                  <a:pt x="1410375" y="2021853"/>
                </a:cubicBezTo>
                <a:cubicBezTo>
                  <a:pt x="1404296" y="2025429"/>
                  <a:pt x="1386058" y="2046885"/>
                  <a:pt x="1361742" y="2071917"/>
                </a:cubicBezTo>
                <a:cubicBezTo>
                  <a:pt x="1349583" y="2086219"/>
                  <a:pt x="1337425" y="2100525"/>
                  <a:pt x="1322226" y="2114827"/>
                </a:cubicBezTo>
                <a:cubicBezTo>
                  <a:pt x="1307029" y="2129133"/>
                  <a:pt x="1291830" y="2143436"/>
                  <a:pt x="1279671" y="2161318"/>
                </a:cubicBezTo>
                <a:cubicBezTo>
                  <a:pt x="1221917" y="2229261"/>
                  <a:pt x="1167208" y="2290055"/>
                  <a:pt x="1161126" y="2286478"/>
                </a:cubicBezTo>
                <a:lnTo>
                  <a:pt x="1124654" y="2383029"/>
                </a:lnTo>
                <a:cubicBezTo>
                  <a:pt x="1148971" y="2347268"/>
                  <a:pt x="1170246" y="2311510"/>
                  <a:pt x="1194563" y="2282902"/>
                </a:cubicBezTo>
                <a:cubicBezTo>
                  <a:pt x="1218879" y="2254293"/>
                  <a:pt x="1243196" y="2229261"/>
                  <a:pt x="1261433" y="2211382"/>
                </a:cubicBezTo>
                <a:cubicBezTo>
                  <a:pt x="1297909" y="2172044"/>
                  <a:pt x="1319187" y="2161318"/>
                  <a:pt x="1297909" y="2189923"/>
                </a:cubicBezTo>
                <a:cubicBezTo>
                  <a:pt x="1361740" y="2096056"/>
                  <a:pt x="1441863" y="2024089"/>
                  <a:pt x="1424243" y="2019541"/>
                </a:cubicBezTo>
                <a:close/>
                <a:moveTo>
                  <a:pt x="8410316" y="2016070"/>
                </a:moveTo>
                <a:lnTo>
                  <a:pt x="8492615" y="2043308"/>
                </a:lnTo>
                <a:cubicBezTo>
                  <a:pt x="8464119" y="2034368"/>
                  <a:pt x="8440799" y="2026769"/>
                  <a:pt x="8422015" y="2020351"/>
                </a:cubicBezTo>
                <a:close/>
                <a:moveTo>
                  <a:pt x="10498745" y="1821594"/>
                </a:moveTo>
                <a:cubicBezTo>
                  <a:pt x="10647686" y="1918145"/>
                  <a:pt x="10638566" y="1946753"/>
                  <a:pt x="10608170" y="1928875"/>
                </a:cubicBezTo>
                <a:close/>
                <a:moveTo>
                  <a:pt x="6963699" y="1692857"/>
                </a:moveTo>
                <a:cubicBezTo>
                  <a:pt x="6981937" y="1703586"/>
                  <a:pt x="6948503" y="1703586"/>
                  <a:pt x="6997136" y="1721465"/>
                </a:cubicBezTo>
                <a:lnTo>
                  <a:pt x="7094403" y="1742921"/>
                </a:lnTo>
                <a:cubicBezTo>
                  <a:pt x="7228145" y="1753650"/>
                  <a:pt x="7079204" y="1710739"/>
                  <a:pt x="6963699" y="1692857"/>
                </a:cubicBezTo>
                <a:close/>
                <a:moveTo>
                  <a:pt x="9510876" y="1560545"/>
                </a:moveTo>
                <a:lnTo>
                  <a:pt x="9571667" y="1592729"/>
                </a:lnTo>
                <a:lnTo>
                  <a:pt x="9562551" y="1589153"/>
                </a:lnTo>
                <a:close/>
                <a:moveTo>
                  <a:pt x="4304629" y="1554107"/>
                </a:moveTo>
                <a:cubicBezTo>
                  <a:pt x="4282022" y="1554289"/>
                  <a:pt x="4255806" y="1555183"/>
                  <a:pt x="4225030" y="1556972"/>
                </a:cubicBezTo>
                <a:cubicBezTo>
                  <a:pt x="4407405" y="1567697"/>
                  <a:pt x="4377009" y="1603459"/>
                  <a:pt x="4574581" y="1592729"/>
                </a:cubicBezTo>
                <a:cubicBezTo>
                  <a:pt x="4444260" y="1586470"/>
                  <a:pt x="4462876" y="1552834"/>
                  <a:pt x="4304629" y="1554107"/>
                </a:cubicBezTo>
                <a:close/>
                <a:moveTo>
                  <a:pt x="4140300" y="1531044"/>
                </a:moveTo>
                <a:cubicBezTo>
                  <a:pt x="4104965" y="1530150"/>
                  <a:pt x="4063930" y="1531938"/>
                  <a:pt x="3990980" y="1539089"/>
                </a:cubicBezTo>
                <a:cubicBezTo>
                  <a:pt x="4091288" y="1546242"/>
                  <a:pt x="4221989" y="1546242"/>
                  <a:pt x="4255426" y="1539089"/>
                </a:cubicBezTo>
                <a:cubicBezTo>
                  <a:pt x="4205272" y="1535514"/>
                  <a:pt x="4175635" y="1531939"/>
                  <a:pt x="4140300" y="1531044"/>
                </a:cubicBezTo>
                <a:close/>
                <a:moveTo>
                  <a:pt x="9720610" y="1478296"/>
                </a:moveTo>
                <a:cubicBezTo>
                  <a:pt x="9906023" y="1571271"/>
                  <a:pt x="9817877" y="1499751"/>
                  <a:pt x="9909064" y="1553392"/>
                </a:cubicBezTo>
                <a:lnTo>
                  <a:pt x="9887789" y="1578424"/>
                </a:lnTo>
                <a:close/>
                <a:moveTo>
                  <a:pt x="5805617" y="1453267"/>
                </a:moveTo>
                <a:lnTo>
                  <a:pt x="5925270" y="1464997"/>
                </a:lnTo>
                <a:lnTo>
                  <a:pt x="5896804" y="1463993"/>
                </a:lnTo>
                <a:lnTo>
                  <a:pt x="5860766" y="1460184"/>
                </a:lnTo>
                <a:lnTo>
                  <a:pt x="5850498" y="1458071"/>
                </a:lnTo>
                <a:cubicBezTo>
                  <a:pt x="5840382" y="1456619"/>
                  <a:pt x="5826134" y="1455054"/>
                  <a:pt x="5805617" y="1453267"/>
                </a:cubicBezTo>
                <a:close/>
                <a:moveTo>
                  <a:pt x="3041495" y="1398731"/>
                </a:moveTo>
                <a:cubicBezTo>
                  <a:pt x="2959048" y="1398731"/>
                  <a:pt x="2887616" y="1403201"/>
                  <a:pt x="2857220" y="1424659"/>
                </a:cubicBezTo>
                <a:cubicBezTo>
                  <a:pt x="2963604" y="1421082"/>
                  <a:pt x="3069992" y="1421082"/>
                  <a:pt x="3176376" y="1421082"/>
                </a:cubicBezTo>
                <a:cubicBezTo>
                  <a:pt x="3225009" y="1406776"/>
                  <a:pt x="3343555" y="1417505"/>
                  <a:pt x="3291881" y="1399627"/>
                </a:cubicBezTo>
                <a:cubicBezTo>
                  <a:pt x="3217411" y="1403201"/>
                  <a:pt x="3123944" y="1398731"/>
                  <a:pt x="3041495" y="1398731"/>
                </a:cubicBezTo>
                <a:close/>
                <a:moveTo>
                  <a:pt x="5100432" y="1356713"/>
                </a:moveTo>
                <a:cubicBezTo>
                  <a:pt x="5130828" y="1356713"/>
                  <a:pt x="5149065" y="1363866"/>
                  <a:pt x="5146027" y="1371015"/>
                </a:cubicBezTo>
                <a:cubicBezTo>
                  <a:pt x="5130828" y="1363866"/>
                  <a:pt x="5112591" y="1360290"/>
                  <a:pt x="5100432" y="1356713"/>
                </a:cubicBezTo>
                <a:close/>
                <a:moveTo>
                  <a:pt x="4535068" y="1353136"/>
                </a:moveTo>
                <a:cubicBezTo>
                  <a:pt x="4595860" y="1353136"/>
                  <a:pt x="4638414" y="1356713"/>
                  <a:pt x="4668810" y="1356713"/>
                </a:cubicBezTo>
                <a:cubicBezTo>
                  <a:pt x="4626256" y="1356713"/>
                  <a:pt x="4583702" y="1356713"/>
                  <a:pt x="4535068" y="1353136"/>
                </a:cubicBezTo>
                <a:close/>
                <a:moveTo>
                  <a:pt x="3945721" y="1341628"/>
                </a:moveTo>
                <a:cubicBezTo>
                  <a:pt x="4024797" y="1340622"/>
                  <a:pt x="3959826" y="1348669"/>
                  <a:pt x="4185516" y="1356713"/>
                </a:cubicBezTo>
                <a:cubicBezTo>
                  <a:pt x="4057855" y="1353136"/>
                  <a:pt x="3930190" y="1345987"/>
                  <a:pt x="3802533" y="1345987"/>
                </a:cubicBezTo>
                <a:cubicBezTo>
                  <a:pt x="3877003" y="1343305"/>
                  <a:pt x="3919362" y="1341964"/>
                  <a:pt x="3945721" y="1341628"/>
                </a:cubicBezTo>
                <a:close/>
                <a:moveTo>
                  <a:pt x="486335" y="1320951"/>
                </a:moveTo>
                <a:cubicBezTo>
                  <a:pt x="416426" y="1410353"/>
                  <a:pt x="294842" y="1574847"/>
                  <a:pt x="200613" y="1742921"/>
                </a:cubicBezTo>
                <a:cubicBezTo>
                  <a:pt x="176297" y="1782255"/>
                  <a:pt x="155021" y="1825170"/>
                  <a:pt x="133742" y="1864505"/>
                </a:cubicBezTo>
                <a:cubicBezTo>
                  <a:pt x="112467" y="1903843"/>
                  <a:pt x="91188" y="1939600"/>
                  <a:pt x="75992" y="1971786"/>
                </a:cubicBezTo>
                <a:cubicBezTo>
                  <a:pt x="42555" y="2036156"/>
                  <a:pt x="15200" y="2082643"/>
                  <a:pt x="0" y="2096945"/>
                </a:cubicBezTo>
                <a:cubicBezTo>
                  <a:pt x="30396" y="2036156"/>
                  <a:pt x="57754" y="1968209"/>
                  <a:pt x="94229" y="1896690"/>
                </a:cubicBezTo>
                <a:cubicBezTo>
                  <a:pt x="133742" y="1825170"/>
                  <a:pt x="170217" y="1750074"/>
                  <a:pt x="215813" y="1682128"/>
                </a:cubicBezTo>
                <a:cubicBezTo>
                  <a:pt x="303959" y="1542666"/>
                  <a:pt x="404267" y="1413926"/>
                  <a:pt x="486335" y="1320951"/>
                </a:cubicBezTo>
                <a:close/>
                <a:moveTo>
                  <a:pt x="574486" y="1313798"/>
                </a:moveTo>
                <a:cubicBezTo>
                  <a:pt x="513694" y="1374591"/>
                  <a:pt x="458982" y="1442534"/>
                  <a:pt x="401231" y="1510481"/>
                </a:cubicBezTo>
                <a:cubicBezTo>
                  <a:pt x="452902" y="1435381"/>
                  <a:pt x="477222" y="1410349"/>
                  <a:pt x="501536" y="1385317"/>
                </a:cubicBezTo>
                <a:cubicBezTo>
                  <a:pt x="519773" y="1367439"/>
                  <a:pt x="541052" y="1349559"/>
                  <a:pt x="574486" y="1313798"/>
                </a:cubicBezTo>
                <a:close/>
                <a:moveTo>
                  <a:pt x="541477" y="1261165"/>
                </a:moveTo>
                <a:cubicBezTo>
                  <a:pt x="541619" y="1261500"/>
                  <a:pt x="539529" y="1264629"/>
                  <a:pt x="534970" y="1270887"/>
                </a:cubicBezTo>
                <a:cubicBezTo>
                  <a:pt x="522811" y="1285193"/>
                  <a:pt x="501536" y="1306649"/>
                  <a:pt x="486336" y="1324528"/>
                </a:cubicBezTo>
                <a:cubicBezTo>
                  <a:pt x="520533" y="1284298"/>
                  <a:pt x="541050" y="1260160"/>
                  <a:pt x="541477" y="1261165"/>
                </a:cubicBezTo>
                <a:close/>
                <a:moveTo>
                  <a:pt x="626158" y="1206517"/>
                </a:moveTo>
                <a:lnTo>
                  <a:pt x="507616" y="1342406"/>
                </a:lnTo>
                <a:cubicBezTo>
                  <a:pt x="507616" y="1331676"/>
                  <a:pt x="510657" y="1324527"/>
                  <a:pt x="510657" y="1320950"/>
                </a:cubicBezTo>
                <a:close/>
                <a:moveTo>
                  <a:pt x="8763140" y="981230"/>
                </a:moveTo>
                <a:lnTo>
                  <a:pt x="9000228" y="1081358"/>
                </a:lnTo>
                <a:cubicBezTo>
                  <a:pt x="9094454" y="1127845"/>
                  <a:pt x="8921199" y="1059902"/>
                  <a:pt x="8872565" y="1042023"/>
                </a:cubicBezTo>
                <a:cubicBezTo>
                  <a:pt x="8839131" y="1027717"/>
                  <a:pt x="8763140" y="991959"/>
                  <a:pt x="8763140" y="981230"/>
                </a:cubicBezTo>
                <a:close/>
                <a:moveTo>
                  <a:pt x="1114038" y="746513"/>
                </a:moveTo>
                <a:lnTo>
                  <a:pt x="1082099" y="770244"/>
                </a:lnTo>
                <a:cubicBezTo>
                  <a:pt x="1000029" y="827462"/>
                  <a:pt x="920999" y="898984"/>
                  <a:pt x="884525" y="938318"/>
                </a:cubicBezTo>
                <a:lnTo>
                  <a:pt x="905803" y="881101"/>
                </a:lnTo>
                <a:cubicBezTo>
                  <a:pt x="945318" y="859646"/>
                  <a:pt x="1010669" y="814946"/>
                  <a:pt x="1085139" y="765329"/>
                </a:cubicBezTo>
                <a:close/>
                <a:moveTo>
                  <a:pt x="1177614" y="705118"/>
                </a:moveTo>
                <a:lnTo>
                  <a:pt x="1114038" y="746513"/>
                </a:lnTo>
                <a:lnTo>
                  <a:pt x="1139850" y="727333"/>
                </a:lnTo>
                <a:close/>
                <a:moveTo>
                  <a:pt x="7460008" y="694815"/>
                </a:moveTo>
                <a:cubicBezTo>
                  <a:pt x="7454593" y="699174"/>
                  <a:pt x="7491068" y="716607"/>
                  <a:pt x="7541221" y="738063"/>
                </a:cubicBezTo>
                <a:cubicBezTo>
                  <a:pt x="7605054" y="766672"/>
                  <a:pt x="7693201" y="802429"/>
                  <a:pt x="7732717" y="820312"/>
                </a:cubicBezTo>
                <a:cubicBezTo>
                  <a:pt x="7678005" y="763095"/>
                  <a:pt x="7757034" y="788127"/>
                  <a:pt x="7869497" y="831038"/>
                </a:cubicBezTo>
                <a:cubicBezTo>
                  <a:pt x="7985002" y="873953"/>
                  <a:pt x="8133944" y="945471"/>
                  <a:pt x="8231210" y="963350"/>
                </a:cubicBezTo>
                <a:cubicBezTo>
                  <a:pt x="8182577" y="938318"/>
                  <a:pt x="8054914" y="895408"/>
                  <a:pt x="8024518" y="873953"/>
                </a:cubicBezTo>
                <a:cubicBezTo>
                  <a:pt x="8082268" y="884678"/>
                  <a:pt x="8206894" y="924016"/>
                  <a:pt x="8288961" y="959774"/>
                </a:cubicBezTo>
                <a:cubicBezTo>
                  <a:pt x="8304160" y="970503"/>
                  <a:pt x="8331515" y="984806"/>
                  <a:pt x="8358873" y="995535"/>
                </a:cubicBezTo>
                <a:cubicBezTo>
                  <a:pt x="8346714" y="984806"/>
                  <a:pt x="8319357" y="974080"/>
                  <a:pt x="8288961" y="959774"/>
                </a:cubicBezTo>
                <a:cubicBezTo>
                  <a:pt x="8273764" y="949048"/>
                  <a:pt x="8270724" y="941895"/>
                  <a:pt x="8279844" y="938318"/>
                </a:cubicBezTo>
                <a:cubicBezTo>
                  <a:pt x="8310240" y="945471"/>
                  <a:pt x="8334556" y="952625"/>
                  <a:pt x="8346714" y="952625"/>
                </a:cubicBezTo>
                <a:cubicBezTo>
                  <a:pt x="8310240" y="938318"/>
                  <a:pt x="8292002" y="938318"/>
                  <a:pt x="8279844" y="938318"/>
                </a:cubicBezTo>
                <a:cubicBezTo>
                  <a:pt x="8197773" y="916863"/>
                  <a:pt x="8051873" y="870376"/>
                  <a:pt x="7899893" y="823884"/>
                </a:cubicBezTo>
                <a:cubicBezTo>
                  <a:pt x="7747914" y="780974"/>
                  <a:pt x="7589855" y="727333"/>
                  <a:pt x="7480430" y="695149"/>
                </a:cubicBezTo>
                <a:cubicBezTo>
                  <a:pt x="7468271" y="693361"/>
                  <a:pt x="7461812" y="693362"/>
                  <a:pt x="7460008" y="694815"/>
                </a:cubicBezTo>
                <a:close/>
                <a:moveTo>
                  <a:pt x="1252311" y="645085"/>
                </a:moveTo>
                <a:cubicBezTo>
                  <a:pt x="1206719" y="670117"/>
                  <a:pt x="1167202" y="691572"/>
                  <a:pt x="1130727" y="705879"/>
                </a:cubicBezTo>
                <a:cubicBezTo>
                  <a:pt x="1209757" y="652238"/>
                  <a:pt x="1234074" y="648661"/>
                  <a:pt x="1252311" y="645085"/>
                </a:cubicBezTo>
                <a:close/>
                <a:moveTo>
                  <a:pt x="1413412" y="494893"/>
                </a:moveTo>
                <a:cubicBezTo>
                  <a:pt x="1337421" y="541380"/>
                  <a:pt x="1316145" y="573565"/>
                  <a:pt x="1249275" y="598597"/>
                </a:cubicBezTo>
                <a:cubicBezTo>
                  <a:pt x="1197600" y="616476"/>
                  <a:pt x="1218879" y="602174"/>
                  <a:pt x="1264471" y="573565"/>
                </a:cubicBezTo>
                <a:cubicBezTo>
                  <a:pt x="1307025" y="548533"/>
                  <a:pt x="1376938" y="516348"/>
                  <a:pt x="1413412" y="494893"/>
                </a:cubicBezTo>
                <a:close/>
                <a:moveTo>
                  <a:pt x="6823878" y="437676"/>
                </a:moveTo>
                <a:cubicBezTo>
                  <a:pt x="6854274" y="448405"/>
                  <a:pt x="6881632" y="459131"/>
                  <a:pt x="6912028" y="469861"/>
                </a:cubicBezTo>
                <a:cubicBezTo>
                  <a:pt x="6869473" y="459131"/>
                  <a:pt x="6842115" y="448405"/>
                  <a:pt x="6823878" y="437676"/>
                </a:cubicBezTo>
                <a:close/>
                <a:moveTo>
                  <a:pt x="1668733" y="398338"/>
                </a:moveTo>
                <a:cubicBezTo>
                  <a:pt x="1632258" y="419793"/>
                  <a:pt x="1595786" y="437676"/>
                  <a:pt x="1550191" y="462708"/>
                </a:cubicBezTo>
                <a:cubicBezTo>
                  <a:pt x="1504599" y="491312"/>
                  <a:pt x="1449883" y="516348"/>
                  <a:pt x="1367815" y="559259"/>
                </a:cubicBezTo>
                <a:cubicBezTo>
                  <a:pt x="1425566" y="523497"/>
                  <a:pt x="1477241" y="491312"/>
                  <a:pt x="1528912" y="466280"/>
                </a:cubicBezTo>
                <a:cubicBezTo>
                  <a:pt x="1577546" y="437676"/>
                  <a:pt x="1626182" y="416217"/>
                  <a:pt x="1668733" y="398338"/>
                </a:cubicBezTo>
                <a:close/>
                <a:moveTo>
                  <a:pt x="6541198" y="344698"/>
                </a:moveTo>
                <a:cubicBezTo>
                  <a:pt x="6750928" y="380460"/>
                  <a:pt x="6763086" y="409068"/>
                  <a:pt x="6820840" y="437673"/>
                </a:cubicBezTo>
                <a:cubicBezTo>
                  <a:pt x="6717494" y="401915"/>
                  <a:pt x="6617189" y="373306"/>
                  <a:pt x="6541198" y="344698"/>
                </a:cubicBezTo>
                <a:close/>
                <a:moveTo>
                  <a:pt x="1845031" y="341121"/>
                </a:moveTo>
                <a:cubicBezTo>
                  <a:pt x="1799439" y="351851"/>
                  <a:pt x="1738647" y="369729"/>
                  <a:pt x="1671776" y="401915"/>
                </a:cubicBezTo>
                <a:cubicBezTo>
                  <a:pt x="1696093" y="391185"/>
                  <a:pt x="1723448" y="376883"/>
                  <a:pt x="1753844" y="366153"/>
                </a:cubicBezTo>
                <a:cubicBezTo>
                  <a:pt x="1781202" y="355423"/>
                  <a:pt x="1808560" y="348274"/>
                  <a:pt x="1845031" y="341121"/>
                </a:cubicBezTo>
                <a:close/>
                <a:moveTo>
                  <a:pt x="6012309" y="337548"/>
                </a:moveTo>
                <a:lnTo>
                  <a:pt x="6127813" y="362580"/>
                </a:lnTo>
                <a:lnTo>
                  <a:pt x="6176447" y="359003"/>
                </a:lnTo>
                <a:close/>
                <a:moveTo>
                  <a:pt x="3848128" y="87225"/>
                </a:moveTo>
                <a:cubicBezTo>
                  <a:pt x="3884603" y="94378"/>
                  <a:pt x="3918030" y="105108"/>
                  <a:pt x="3951467" y="115833"/>
                </a:cubicBezTo>
                <a:lnTo>
                  <a:pt x="4048734" y="97955"/>
                </a:lnTo>
                <a:cubicBezTo>
                  <a:pt x="3981863" y="94378"/>
                  <a:pt x="3914992" y="90801"/>
                  <a:pt x="3848128" y="87225"/>
                </a:cubicBezTo>
                <a:close/>
                <a:moveTo>
                  <a:pt x="3478104" y="50294"/>
                </a:moveTo>
                <a:cubicBezTo>
                  <a:pt x="3574754" y="50573"/>
                  <a:pt x="3671831" y="52361"/>
                  <a:pt x="3769099" y="55044"/>
                </a:cubicBezTo>
                <a:cubicBezTo>
                  <a:pt x="3960586" y="63983"/>
                  <a:pt x="4151320" y="79181"/>
                  <a:pt x="4339774" y="96613"/>
                </a:cubicBezTo>
                <a:lnTo>
                  <a:pt x="4360645" y="98674"/>
                </a:lnTo>
                <a:lnTo>
                  <a:pt x="4280219" y="83818"/>
                </a:lnTo>
                <a:cubicBezTo>
                  <a:pt x="4248018" y="78062"/>
                  <a:pt x="4215912" y="72922"/>
                  <a:pt x="4182476" y="69346"/>
                </a:cubicBezTo>
                <a:cubicBezTo>
                  <a:pt x="4288863" y="76500"/>
                  <a:pt x="4392206" y="87225"/>
                  <a:pt x="4343576" y="65770"/>
                </a:cubicBezTo>
                <a:cubicBezTo>
                  <a:pt x="4455280" y="76497"/>
                  <a:pt x="4512271" y="93261"/>
                  <a:pt x="4561998" y="110024"/>
                </a:cubicBezTo>
                <a:lnTo>
                  <a:pt x="4597756" y="122079"/>
                </a:lnTo>
                <a:lnTo>
                  <a:pt x="4896778" y="151595"/>
                </a:lnTo>
                <a:cubicBezTo>
                  <a:pt x="4516830" y="65770"/>
                  <a:pt x="5063957" y="169474"/>
                  <a:pt x="4978848" y="119410"/>
                </a:cubicBezTo>
                <a:cubicBezTo>
                  <a:pt x="5006203" y="137293"/>
                  <a:pt x="5076115" y="144442"/>
                  <a:pt x="5164262" y="155172"/>
                </a:cubicBezTo>
                <a:cubicBezTo>
                  <a:pt x="5252411" y="165897"/>
                  <a:pt x="5358795" y="176627"/>
                  <a:pt x="5459104" y="198083"/>
                </a:cubicBezTo>
                <a:cubicBezTo>
                  <a:pt x="5541171" y="180203"/>
                  <a:pt x="5060915" y="115833"/>
                  <a:pt x="5225053" y="119410"/>
                </a:cubicBezTo>
                <a:cubicBezTo>
                  <a:pt x="5608042" y="180203"/>
                  <a:pt x="6118693" y="326818"/>
                  <a:pt x="6608069" y="426950"/>
                </a:cubicBezTo>
                <a:cubicBezTo>
                  <a:pt x="6574632" y="405491"/>
                  <a:pt x="6459127" y="380459"/>
                  <a:pt x="6443931" y="369734"/>
                </a:cubicBezTo>
                <a:cubicBezTo>
                  <a:pt x="6525998" y="391188"/>
                  <a:pt x="6611107" y="416220"/>
                  <a:pt x="6699256" y="444829"/>
                </a:cubicBezTo>
                <a:cubicBezTo>
                  <a:pt x="6787403" y="469861"/>
                  <a:pt x="6875553" y="502046"/>
                  <a:pt x="6960661" y="530654"/>
                </a:cubicBezTo>
                <a:cubicBezTo>
                  <a:pt x="7130878" y="584295"/>
                  <a:pt x="7288937" y="637935"/>
                  <a:pt x="7404441" y="645085"/>
                </a:cubicBezTo>
                <a:cubicBezTo>
                  <a:pt x="7331491" y="616476"/>
                  <a:pt x="7249421" y="584295"/>
                  <a:pt x="7167353" y="552110"/>
                </a:cubicBezTo>
                <a:cubicBezTo>
                  <a:pt x="7082245" y="523501"/>
                  <a:pt x="6997136" y="491316"/>
                  <a:pt x="6915066" y="462708"/>
                </a:cubicBezTo>
                <a:cubicBezTo>
                  <a:pt x="6957620" y="473437"/>
                  <a:pt x="7012333" y="484163"/>
                  <a:pt x="7100482" y="498469"/>
                </a:cubicBezTo>
                <a:lnTo>
                  <a:pt x="6988016" y="448405"/>
                </a:lnTo>
                <a:cubicBezTo>
                  <a:pt x="7185591" y="494893"/>
                  <a:pt x="7258541" y="527078"/>
                  <a:pt x="7307175" y="559263"/>
                </a:cubicBezTo>
                <a:cubicBezTo>
                  <a:pt x="7358846" y="591444"/>
                  <a:pt x="7386204" y="620052"/>
                  <a:pt x="7489550" y="662967"/>
                </a:cubicBezTo>
                <a:cubicBezTo>
                  <a:pt x="7571617" y="673693"/>
                  <a:pt x="7650647" y="691572"/>
                  <a:pt x="7732717" y="705878"/>
                </a:cubicBezTo>
                <a:cubicBezTo>
                  <a:pt x="7951568" y="763095"/>
                  <a:pt x="8158260" y="838191"/>
                  <a:pt x="8346714" y="909710"/>
                </a:cubicBezTo>
                <a:cubicBezTo>
                  <a:pt x="8440940" y="949048"/>
                  <a:pt x="8529090" y="988382"/>
                  <a:pt x="8608120" y="1027720"/>
                </a:cubicBezTo>
                <a:cubicBezTo>
                  <a:pt x="8647632" y="1045599"/>
                  <a:pt x="8687149" y="1067055"/>
                  <a:pt x="8723624" y="1084937"/>
                </a:cubicBezTo>
                <a:cubicBezTo>
                  <a:pt x="8760099" y="1102816"/>
                  <a:pt x="8793533" y="1124271"/>
                  <a:pt x="8826970" y="1142150"/>
                </a:cubicBezTo>
                <a:cubicBezTo>
                  <a:pt x="8905999" y="1174335"/>
                  <a:pt x="9219076" y="1303072"/>
                  <a:pt x="9100533" y="1224399"/>
                </a:cubicBezTo>
                <a:cubicBezTo>
                  <a:pt x="8902958" y="1102816"/>
                  <a:pt x="8814812" y="1031297"/>
                  <a:pt x="8383190" y="870376"/>
                </a:cubicBezTo>
                <a:cubicBezTo>
                  <a:pt x="8316319" y="870376"/>
                  <a:pt x="8696266" y="1020567"/>
                  <a:pt x="8568603" y="974080"/>
                </a:cubicBezTo>
                <a:cubicBezTo>
                  <a:pt x="8395348" y="898984"/>
                  <a:pt x="8070110" y="809582"/>
                  <a:pt x="7930289" y="738063"/>
                </a:cubicBezTo>
                <a:cubicBezTo>
                  <a:pt x="8006280" y="763095"/>
                  <a:pt x="8085310" y="791703"/>
                  <a:pt x="8161298" y="820312"/>
                </a:cubicBezTo>
                <a:cubicBezTo>
                  <a:pt x="8237290" y="848916"/>
                  <a:pt x="8316319" y="873953"/>
                  <a:pt x="8392307" y="902557"/>
                </a:cubicBezTo>
                <a:cubicBezTo>
                  <a:pt x="8398386" y="859646"/>
                  <a:pt x="8197773" y="831038"/>
                  <a:pt x="8121785" y="784550"/>
                </a:cubicBezTo>
                <a:cubicBezTo>
                  <a:pt x="8188656" y="788127"/>
                  <a:pt x="8285923" y="823884"/>
                  <a:pt x="8389269" y="863223"/>
                </a:cubicBezTo>
                <a:cubicBezTo>
                  <a:pt x="8492615" y="902557"/>
                  <a:pt x="8602040" y="949048"/>
                  <a:pt x="8699307" y="977657"/>
                </a:cubicBezTo>
                <a:lnTo>
                  <a:pt x="8668912" y="963350"/>
                </a:lnTo>
                <a:cubicBezTo>
                  <a:pt x="8760099" y="999112"/>
                  <a:pt x="8823929" y="1027720"/>
                  <a:pt x="8875603" y="1049176"/>
                </a:cubicBezTo>
                <a:cubicBezTo>
                  <a:pt x="8927275" y="1074208"/>
                  <a:pt x="8966791" y="1088510"/>
                  <a:pt x="9006304" y="1106393"/>
                </a:cubicBezTo>
                <a:cubicBezTo>
                  <a:pt x="9045821" y="1124271"/>
                  <a:pt x="9085334" y="1142150"/>
                  <a:pt x="9137008" y="1163610"/>
                </a:cubicBezTo>
                <a:cubicBezTo>
                  <a:pt x="9188680" y="1188642"/>
                  <a:pt x="9252513" y="1220823"/>
                  <a:pt x="9340659" y="1267314"/>
                </a:cubicBezTo>
                <a:cubicBezTo>
                  <a:pt x="9346738" y="1288769"/>
                  <a:pt x="9313305" y="1278040"/>
                  <a:pt x="9258592" y="1256584"/>
                </a:cubicBezTo>
                <a:cubicBezTo>
                  <a:pt x="9203879" y="1235129"/>
                  <a:pt x="9124850" y="1199367"/>
                  <a:pt x="9036700" y="1170759"/>
                </a:cubicBezTo>
                <a:cubicBezTo>
                  <a:pt x="9109650" y="1202944"/>
                  <a:pt x="9185642" y="1238705"/>
                  <a:pt x="9261630" y="1274463"/>
                </a:cubicBezTo>
                <a:cubicBezTo>
                  <a:pt x="9337621" y="1313801"/>
                  <a:pt x="9416651" y="1353135"/>
                  <a:pt x="9498718" y="1392474"/>
                </a:cubicBezTo>
                <a:cubicBezTo>
                  <a:pt x="9577747" y="1435384"/>
                  <a:pt x="9659818" y="1481872"/>
                  <a:pt x="9741885" y="1524786"/>
                </a:cubicBezTo>
                <a:cubicBezTo>
                  <a:pt x="9784439" y="1549818"/>
                  <a:pt x="9823956" y="1571274"/>
                  <a:pt x="9866510" y="1592729"/>
                </a:cubicBezTo>
                <a:cubicBezTo>
                  <a:pt x="9909064" y="1617761"/>
                  <a:pt x="9948577" y="1639216"/>
                  <a:pt x="9991132" y="1664248"/>
                </a:cubicBezTo>
                <a:cubicBezTo>
                  <a:pt x="10073202" y="1710739"/>
                  <a:pt x="10155270" y="1757227"/>
                  <a:pt x="10237340" y="1803714"/>
                </a:cubicBezTo>
                <a:cubicBezTo>
                  <a:pt x="10316369" y="1850202"/>
                  <a:pt x="10398437" y="1896693"/>
                  <a:pt x="10477466" y="1943180"/>
                </a:cubicBezTo>
                <a:cubicBezTo>
                  <a:pt x="10516982" y="1964636"/>
                  <a:pt x="10556495" y="1986091"/>
                  <a:pt x="10596012" y="2007547"/>
                </a:cubicBezTo>
                <a:cubicBezTo>
                  <a:pt x="10635525" y="2029006"/>
                  <a:pt x="10675041" y="2050461"/>
                  <a:pt x="10711516" y="2071917"/>
                </a:cubicBezTo>
                <a:cubicBezTo>
                  <a:pt x="10787504" y="2114827"/>
                  <a:pt x="10860455" y="2157742"/>
                  <a:pt x="10933405" y="2193500"/>
                </a:cubicBezTo>
                <a:cubicBezTo>
                  <a:pt x="10830059" y="2114827"/>
                  <a:pt x="10726713" y="2036155"/>
                  <a:pt x="10620328" y="1957483"/>
                </a:cubicBezTo>
                <a:cubicBezTo>
                  <a:pt x="10723675" y="2018276"/>
                  <a:pt x="10860455" y="2114827"/>
                  <a:pt x="10972921" y="2186350"/>
                </a:cubicBezTo>
                <a:cubicBezTo>
                  <a:pt x="11085384" y="2257870"/>
                  <a:pt x="11170493" y="2318663"/>
                  <a:pt x="11170493" y="2293631"/>
                </a:cubicBezTo>
                <a:cubicBezTo>
                  <a:pt x="11112742" y="2254293"/>
                  <a:pt x="11073226" y="2229261"/>
                  <a:pt x="11048909" y="2211382"/>
                </a:cubicBezTo>
                <a:cubicBezTo>
                  <a:pt x="11024592" y="2193500"/>
                  <a:pt x="11012434" y="2182774"/>
                  <a:pt x="11003317" y="2175621"/>
                </a:cubicBezTo>
                <a:cubicBezTo>
                  <a:pt x="10985079" y="2157742"/>
                  <a:pt x="10985079" y="2147012"/>
                  <a:pt x="10927326" y="2104102"/>
                </a:cubicBezTo>
                <a:lnTo>
                  <a:pt x="10912129" y="2096948"/>
                </a:lnTo>
                <a:cubicBezTo>
                  <a:pt x="10884771" y="2079070"/>
                  <a:pt x="10799663" y="2018276"/>
                  <a:pt x="10857417" y="2046885"/>
                </a:cubicBezTo>
                <a:cubicBezTo>
                  <a:pt x="10942525" y="2114827"/>
                  <a:pt x="11054988" y="2189923"/>
                  <a:pt x="11170493" y="2286478"/>
                </a:cubicBezTo>
                <a:cubicBezTo>
                  <a:pt x="11225205" y="2332965"/>
                  <a:pt x="11282959" y="2390182"/>
                  <a:pt x="11331593" y="2450976"/>
                </a:cubicBezTo>
                <a:cubicBezTo>
                  <a:pt x="11380226" y="2511766"/>
                  <a:pt x="11419739" y="2583289"/>
                  <a:pt x="11444056" y="2647655"/>
                </a:cubicBezTo>
                <a:cubicBezTo>
                  <a:pt x="11422780" y="2590438"/>
                  <a:pt x="11441018" y="2619046"/>
                  <a:pt x="11468373" y="2665534"/>
                </a:cubicBezTo>
                <a:cubicBezTo>
                  <a:pt x="11492689" y="2715598"/>
                  <a:pt x="11520047" y="2787121"/>
                  <a:pt x="11526126" y="2801423"/>
                </a:cubicBezTo>
                <a:cubicBezTo>
                  <a:pt x="11541323" y="2869370"/>
                  <a:pt x="11544364" y="2905127"/>
                  <a:pt x="11544364" y="2919433"/>
                </a:cubicBezTo>
                <a:cubicBezTo>
                  <a:pt x="11544364" y="2933736"/>
                  <a:pt x="11541323" y="2926583"/>
                  <a:pt x="11535244" y="2908704"/>
                </a:cubicBezTo>
                <a:cubicBezTo>
                  <a:pt x="11523085" y="2872946"/>
                  <a:pt x="11501810" y="2805000"/>
                  <a:pt x="11492689" y="2797846"/>
                </a:cubicBezTo>
                <a:cubicBezTo>
                  <a:pt x="11510927" y="2869370"/>
                  <a:pt x="11520047" y="2965921"/>
                  <a:pt x="11523085" y="3055323"/>
                </a:cubicBezTo>
                <a:cubicBezTo>
                  <a:pt x="11526126" y="3148297"/>
                  <a:pt x="11520047" y="3234123"/>
                  <a:pt x="11526126" y="3294912"/>
                </a:cubicBezTo>
                <a:cubicBezTo>
                  <a:pt x="11526126" y="3344980"/>
                  <a:pt x="11526126" y="3355706"/>
                  <a:pt x="11532206" y="3341404"/>
                </a:cubicBezTo>
                <a:cubicBezTo>
                  <a:pt x="11535244" y="3327097"/>
                  <a:pt x="11541323" y="3287763"/>
                  <a:pt x="11547402" y="3237699"/>
                </a:cubicBezTo>
                <a:cubicBezTo>
                  <a:pt x="11559560" y="3141144"/>
                  <a:pt x="11553481" y="3008832"/>
                  <a:pt x="11556522" y="2973074"/>
                </a:cubicBezTo>
                <a:cubicBezTo>
                  <a:pt x="11577798" y="3255578"/>
                  <a:pt x="11523085" y="3530929"/>
                  <a:pt x="11416701" y="3766947"/>
                </a:cubicBezTo>
                <a:cubicBezTo>
                  <a:pt x="11419739" y="3759797"/>
                  <a:pt x="11425818" y="3756221"/>
                  <a:pt x="11428860" y="3749068"/>
                </a:cubicBezTo>
                <a:cubicBezTo>
                  <a:pt x="11398464" y="3806285"/>
                  <a:pt x="11346789" y="3909989"/>
                  <a:pt x="11313355" y="3981508"/>
                </a:cubicBezTo>
                <a:cubicBezTo>
                  <a:pt x="11292076" y="4053031"/>
                  <a:pt x="11365027" y="3927868"/>
                  <a:pt x="11413660" y="3809861"/>
                </a:cubicBezTo>
                <a:cubicBezTo>
                  <a:pt x="11383264" y="3895687"/>
                  <a:pt x="11340710" y="3974359"/>
                  <a:pt x="11298156" y="4042302"/>
                </a:cubicBezTo>
                <a:cubicBezTo>
                  <a:pt x="11249522" y="4117397"/>
                  <a:pt x="11197851" y="4185344"/>
                  <a:pt x="11143138" y="4246134"/>
                </a:cubicBezTo>
                <a:cubicBezTo>
                  <a:pt x="11091463" y="4306927"/>
                  <a:pt x="11033713" y="4364144"/>
                  <a:pt x="10979000" y="4417785"/>
                </a:cubicBezTo>
                <a:cubicBezTo>
                  <a:pt x="10924288" y="4475002"/>
                  <a:pt x="10866534" y="4528638"/>
                  <a:pt x="10811821" y="4589432"/>
                </a:cubicBezTo>
                <a:cubicBezTo>
                  <a:pt x="10757108" y="4628770"/>
                  <a:pt x="10699358" y="4664527"/>
                  <a:pt x="10641604" y="4700289"/>
                </a:cubicBezTo>
                <a:cubicBezTo>
                  <a:pt x="10626408" y="4714591"/>
                  <a:pt x="10602091" y="4739627"/>
                  <a:pt x="10632487" y="4721744"/>
                </a:cubicBezTo>
                <a:cubicBezTo>
                  <a:pt x="10574733" y="4753929"/>
                  <a:pt x="10516982" y="4782538"/>
                  <a:pt x="10459229" y="4811146"/>
                </a:cubicBezTo>
                <a:cubicBezTo>
                  <a:pt x="10298132" y="4896968"/>
                  <a:pt x="10276853" y="4911274"/>
                  <a:pt x="10285973" y="4922004"/>
                </a:cubicBezTo>
                <a:cubicBezTo>
                  <a:pt x="10295091" y="4929153"/>
                  <a:pt x="10334607" y="4925576"/>
                  <a:pt x="10279894" y="4957761"/>
                </a:cubicBezTo>
                <a:lnTo>
                  <a:pt x="10295091" y="4950608"/>
                </a:lnTo>
                <a:cubicBezTo>
                  <a:pt x="10197824" y="5007825"/>
                  <a:pt x="10124874" y="5054313"/>
                  <a:pt x="10197824" y="5025708"/>
                </a:cubicBezTo>
                <a:cubicBezTo>
                  <a:pt x="10140073" y="5050740"/>
                  <a:pt x="10082319" y="5075772"/>
                  <a:pt x="10021528" y="5097227"/>
                </a:cubicBezTo>
                <a:lnTo>
                  <a:pt x="9842193" y="5161593"/>
                </a:lnTo>
                <a:lnTo>
                  <a:pt x="9845231" y="5161593"/>
                </a:lnTo>
                <a:cubicBezTo>
                  <a:pt x="9702372" y="5200932"/>
                  <a:pt x="9179563" y="5383308"/>
                  <a:pt x="9173483" y="5326091"/>
                </a:cubicBezTo>
                <a:cubicBezTo>
                  <a:pt x="9079254" y="5358276"/>
                  <a:pt x="9006304" y="5394038"/>
                  <a:pt x="9048859" y="5386885"/>
                </a:cubicBezTo>
                <a:cubicBezTo>
                  <a:pt x="8915117" y="5426219"/>
                  <a:pt x="8933354" y="5433372"/>
                  <a:pt x="8930316" y="5444102"/>
                </a:cubicBezTo>
                <a:cubicBezTo>
                  <a:pt x="8930316" y="5447674"/>
                  <a:pt x="8924237" y="5454827"/>
                  <a:pt x="8890800" y="5469134"/>
                </a:cubicBezTo>
                <a:cubicBezTo>
                  <a:pt x="8872562" y="5476283"/>
                  <a:pt x="8851287" y="5483436"/>
                  <a:pt x="8817850" y="5494165"/>
                </a:cubicBezTo>
                <a:cubicBezTo>
                  <a:pt x="8787454" y="5504891"/>
                  <a:pt x="8744900" y="5515621"/>
                  <a:pt x="8690187" y="5529923"/>
                </a:cubicBezTo>
                <a:cubicBezTo>
                  <a:pt x="8693228" y="5540653"/>
                  <a:pt x="8741862" y="5526350"/>
                  <a:pt x="8808732" y="5512044"/>
                </a:cubicBezTo>
                <a:cubicBezTo>
                  <a:pt x="8696266" y="5544229"/>
                  <a:pt x="8650674" y="5551382"/>
                  <a:pt x="8629395" y="5551382"/>
                </a:cubicBezTo>
                <a:cubicBezTo>
                  <a:pt x="8629395" y="5554955"/>
                  <a:pt x="8623316" y="5565685"/>
                  <a:pt x="8598999" y="5579991"/>
                </a:cubicBezTo>
                <a:cubicBezTo>
                  <a:pt x="8595961" y="5572838"/>
                  <a:pt x="8550366" y="5579991"/>
                  <a:pt x="8492615" y="5594293"/>
                </a:cubicBezTo>
                <a:cubicBezTo>
                  <a:pt x="8462219" y="5601446"/>
                  <a:pt x="8431824" y="5612172"/>
                  <a:pt x="8401428" y="5619325"/>
                </a:cubicBezTo>
                <a:cubicBezTo>
                  <a:pt x="8371032" y="5626478"/>
                  <a:pt x="8340636" y="5633631"/>
                  <a:pt x="8316319" y="5640781"/>
                </a:cubicBezTo>
                <a:lnTo>
                  <a:pt x="8395348" y="5640781"/>
                </a:lnTo>
                <a:lnTo>
                  <a:pt x="8474378" y="5637204"/>
                </a:lnTo>
                <a:cubicBezTo>
                  <a:pt x="8371032" y="5647934"/>
                  <a:pt x="8301120" y="5655087"/>
                  <a:pt x="8121785" y="5701574"/>
                </a:cubicBezTo>
                <a:lnTo>
                  <a:pt x="8243368" y="5697998"/>
                </a:lnTo>
                <a:cubicBezTo>
                  <a:pt x="8094427" y="5726606"/>
                  <a:pt x="8088348" y="5715876"/>
                  <a:pt x="8073151" y="5712300"/>
                </a:cubicBezTo>
                <a:cubicBezTo>
                  <a:pt x="8067072" y="5708727"/>
                  <a:pt x="8057952" y="5705151"/>
                  <a:pt x="8027556" y="5712300"/>
                </a:cubicBezTo>
                <a:cubicBezTo>
                  <a:pt x="8015398" y="5715876"/>
                  <a:pt x="7994122" y="5719453"/>
                  <a:pt x="7966764" y="5726606"/>
                </a:cubicBezTo>
                <a:cubicBezTo>
                  <a:pt x="7939409" y="5733759"/>
                  <a:pt x="7905972" y="5740908"/>
                  <a:pt x="7860380" y="5751638"/>
                </a:cubicBezTo>
                <a:cubicBezTo>
                  <a:pt x="7969805" y="5726606"/>
                  <a:pt x="8079231" y="5694421"/>
                  <a:pt x="8185615" y="5662236"/>
                </a:cubicBezTo>
                <a:cubicBezTo>
                  <a:pt x="8091389" y="5683695"/>
                  <a:pt x="8027556" y="5694421"/>
                  <a:pt x="7981964" y="5697998"/>
                </a:cubicBezTo>
                <a:cubicBezTo>
                  <a:pt x="7936368" y="5701574"/>
                  <a:pt x="7909013" y="5697998"/>
                  <a:pt x="7890776" y="5694421"/>
                </a:cubicBezTo>
                <a:cubicBezTo>
                  <a:pt x="7851260" y="5687268"/>
                  <a:pt x="7839101" y="5672966"/>
                  <a:pt x="7753993" y="5680119"/>
                </a:cubicBezTo>
                <a:cubicBezTo>
                  <a:pt x="7553380" y="5705151"/>
                  <a:pt x="7331491" y="5740908"/>
                  <a:pt x="7121758" y="5773093"/>
                </a:cubicBezTo>
                <a:cubicBezTo>
                  <a:pt x="7015374" y="5787399"/>
                  <a:pt x="6912028" y="5798125"/>
                  <a:pt x="6817799" y="5805278"/>
                </a:cubicBezTo>
                <a:cubicBezTo>
                  <a:pt x="6772207" y="5808855"/>
                  <a:pt x="6723573" y="5808855"/>
                  <a:pt x="6681019" y="5808855"/>
                </a:cubicBezTo>
                <a:cubicBezTo>
                  <a:pt x="6635423" y="5805278"/>
                  <a:pt x="6595910" y="5805278"/>
                  <a:pt x="6556394" y="5798125"/>
                </a:cubicBezTo>
                <a:cubicBezTo>
                  <a:pt x="6510802" y="5823157"/>
                  <a:pt x="6559435" y="5826734"/>
                  <a:pt x="6446969" y="5855342"/>
                </a:cubicBezTo>
                <a:cubicBezTo>
                  <a:pt x="6696215" y="5848189"/>
                  <a:pt x="6829957" y="5841040"/>
                  <a:pt x="6954582" y="5858918"/>
                </a:cubicBezTo>
                <a:cubicBezTo>
                  <a:pt x="7079204" y="5855342"/>
                  <a:pt x="7146075" y="5844612"/>
                  <a:pt x="7188629" y="5833886"/>
                </a:cubicBezTo>
                <a:cubicBezTo>
                  <a:pt x="7231183" y="5823157"/>
                  <a:pt x="7246383" y="5808855"/>
                  <a:pt x="7264620" y="5798125"/>
                </a:cubicBezTo>
                <a:cubicBezTo>
                  <a:pt x="7282858" y="5787399"/>
                  <a:pt x="7301095" y="5776670"/>
                  <a:pt x="7349729" y="5765940"/>
                </a:cubicBezTo>
                <a:cubicBezTo>
                  <a:pt x="7374045" y="5762368"/>
                  <a:pt x="7404441" y="5755214"/>
                  <a:pt x="7446996" y="5751638"/>
                </a:cubicBezTo>
                <a:cubicBezTo>
                  <a:pt x="7489550" y="5748061"/>
                  <a:pt x="7544263" y="5744485"/>
                  <a:pt x="7611134" y="5737336"/>
                </a:cubicBezTo>
                <a:cubicBezTo>
                  <a:pt x="7586817" y="5773093"/>
                  <a:pt x="7419638" y="5798125"/>
                  <a:pt x="7267658" y="5805278"/>
                </a:cubicBezTo>
                <a:cubicBezTo>
                  <a:pt x="7258541" y="5830310"/>
                  <a:pt x="7443954" y="5823157"/>
                  <a:pt x="7562500" y="5816004"/>
                </a:cubicBezTo>
                <a:cubicBezTo>
                  <a:pt x="7483471" y="5823157"/>
                  <a:pt x="7398362" y="5833886"/>
                  <a:pt x="7310212" y="5848189"/>
                </a:cubicBezTo>
                <a:cubicBezTo>
                  <a:pt x="7222066" y="5862495"/>
                  <a:pt x="7133916" y="5880374"/>
                  <a:pt x="7045770" y="5891104"/>
                </a:cubicBezTo>
                <a:cubicBezTo>
                  <a:pt x="6957620" y="5905406"/>
                  <a:pt x="6875553" y="5916136"/>
                  <a:pt x="6802602" y="5926861"/>
                </a:cubicBezTo>
                <a:cubicBezTo>
                  <a:pt x="6766127" y="5934014"/>
                  <a:pt x="6729652" y="5937591"/>
                  <a:pt x="6699256" y="5941168"/>
                </a:cubicBezTo>
                <a:cubicBezTo>
                  <a:pt x="6665819" y="5944744"/>
                  <a:pt x="6638465" y="5948316"/>
                  <a:pt x="6614148" y="5948316"/>
                </a:cubicBezTo>
                <a:cubicBezTo>
                  <a:pt x="6565514" y="5944744"/>
                  <a:pt x="6480406" y="5944744"/>
                  <a:pt x="6395297" y="5944744"/>
                </a:cubicBezTo>
                <a:cubicBezTo>
                  <a:pt x="6349702" y="5944744"/>
                  <a:pt x="6307148" y="5944744"/>
                  <a:pt x="6267635" y="5948316"/>
                </a:cubicBezTo>
                <a:cubicBezTo>
                  <a:pt x="6228118" y="5951893"/>
                  <a:pt x="6191643" y="5951893"/>
                  <a:pt x="6164288" y="5955470"/>
                </a:cubicBezTo>
                <a:cubicBezTo>
                  <a:pt x="6179485" y="5937591"/>
                  <a:pt x="5696192" y="5948316"/>
                  <a:pt x="5845130" y="5901830"/>
                </a:cubicBezTo>
                <a:cubicBezTo>
                  <a:pt x="5677954" y="5901830"/>
                  <a:pt x="5626279" y="5916136"/>
                  <a:pt x="5574608" y="5926861"/>
                </a:cubicBezTo>
                <a:cubicBezTo>
                  <a:pt x="5522933" y="5937591"/>
                  <a:pt x="5474300" y="5944744"/>
                  <a:pt x="5313204" y="5923284"/>
                </a:cubicBezTo>
                <a:cubicBezTo>
                  <a:pt x="5434787" y="5955470"/>
                  <a:pt x="5100432" y="5944744"/>
                  <a:pt x="5237212" y="5973352"/>
                </a:cubicBezTo>
                <a:cubicBezTo>
                  <a:pt x="5349678" y="5948316"/>
                  <a:pt x="5708350" y="5984078"/>
                  <a:pt x="5878567" y="5998384"/>
                </a:cubicBezTo>
                <a:cubicBezTo>
                  <a:pt x="5717467" y="6009110"/>
                  <a:pt x="5556371" y="6016263"/>
                  <a:pt x="5395270" y="6026993"/>
                </a:cubicBezTo>
                <a:cubicBezTo>
                  <a:pt x="5453024" y="6023416"/>
                  <a:pt x="5440866" y="6016263"/>
                  <a:pt x="5404391" y="6009110"/>
                </a:cubicBezTo>
                <a:cubicBezTo>
                  <a:pt x="5367916" y="6001957"/>
                  <a:pt x="5307125" y="5998384"/>
                  <a:pt x="5273687" y="5994808"/>
                </a:cubicBezTo>
                <a:lnTo>
                  <a:pt x="5209857" y="6019840"/>
                </a:lnTo>
                <a:cubicBezTo>
                  <a:pt x="5170341" y="5987654"/>
                  <a:pt x="4960611" y="6001957"/>
                  <a:pt x="4726561" y="6005534"/>
                </a:cubicBezTo>
                <a:cubicBezTo>
                  <a:pt x="4668810" y="6005534"/>
                  <a:pt x="4608018" y="6009110"/>
                  <a:pt x="4550265" y="6009110"/>
                </a:cubicBezTo>
                <a:cubicBezTo>
                  <a:pt x="4492514" y="6009110"/>
                  <a:pt x="4434760" y="6009110"/>
                  <a:pt x="4380047" y="6005534"/>
                </a:cubicBezTo>
                <a:cubicBezTo>
                  <a:pt x="4273663" y="6001957"/>
                  <a:pt x="4179434" y="5991231"/>
                  <a:pt x="4118643" y="5969776"/>
                </a:cubicBezTo>
                <a:cubicBezTo>
                  <a:pt x="4267585" y="5980502"/>
                  <a:pt x="4398285" y="5962623"/>
                  <a:pt x="4471235" y="5998384"/>
                </a:cubicBezTo>
                <a:cubicBezTo>
                  <a:pt x="4753918" y="5987654"/>
                  <a:pt x="4416523" y="5948316"/>
                  <a:pt x="4547227" y="5930438"/>
                </a:cubicBezTo>
                <a:cubicBezTo>
                  <a:pt x="4109526" y="5894676"/>
                  <a:pt x="3446902" y="5898253"/>
                  <a:pt x="2978804" y="5816004"/>
                </a:cubicBezTo>
                <a:cubicBezTo>
                  <a:pt x="3021358" y="5830308"/>
                  <a:pt x="3096588" y="5840142"/>
                  <a:pt x="3163458" y="5849977"/>
                </a:cubicBezTo>
                <a:lnTo>
                  <a:pt x="3244917" y="5864005"/>
                </a:lnTo>
                <a:lnTo>
                  <a:pt x="3060871" y="5841040"/>
                </a:lnTo>
                <a:lnTo>
                  <a:pt x="3042633" y="5844612"/>
                </a:lnTo>
                <a:lnTo>
                  <a:pt x="3243247" y="5869644"/>
                </a:lnTo>
                <a:lnTo>
                  <a:pt x="3257670" y="5866819"/>
                </a:lnTo>
                <a:lnTo>
                  <a:pt x="3282501" y="5873990"/>
                </a:lnTo>
                <a:cubicBezTo>
                  <a:pt x="3290314" y="5877077"/>
                  <a:pt x="3295680" y="5880374"/>
                  <a:pt x="3297960" y="5883950"/>
                </a:cubicBezTo>
                <a:cubicBezTo>
                  <a:pt x="2948408" y="5876798"/>
                  <a:pt x="2525903" y="5787399"/>
                  <a:pt x="2130757" y="5697998"/>
                </a:cubicBezTo>
                <a:lnTo>
                  <a:pt x="2200668" y="5744485"/>
                </a:lnTo>
                <a:cubicBezTo>
                  <a:pt x="2033489" y="5705151"/>
                  <a:pt x="2000052" y="5697998"/>
                  <a:pt x="1963581" y="5697998"/>
                </a:cubicBezTo>
                <a:cubicBezTo>
                  <a:pt x="1927107" y="5697998"/>
                  <a:pt x="1884551" y="5697998"/>
                  <a:pt x="1705214" y="5651510"/>
                </a:cubicBezTo>
                <a:cubicBezTo>
                  <a:pt x="1720414" y="5651510"/>
                  <a:pt x="1769047" y="5647934"/>
                  <a:pt x="1686977" y="5630055"/>
                </a:cubicBezTo>
                <a:cubicBezTo>
                  <a:pt x="1541076" y="5597870"/>
                  <a:pt x="1531959" y="5597870"/>
                  <a:pt x="1534997" y="5608596"/>
                </a:cubicBezTo>
                <a:cubicBezTo>
                  <a:pt x="1538038" y="5619325"/>
                  <a:pt x="1553234" y="5633631"/>
                  <a:pt x="1455967" y="5608596"/>
                </a:cubicBezTo>
                <a:cubicBezTo>
                  <a:pt x="1364779" y="5569261"/>
                  <a:pt x="1310067" y="5544229"/>
                  <a:pt x="1270554" y="5529923"/>
                </a:cubicBezTo>
                <a:cubicBezTo>
                  <a:pt x="1231038" y="5512044"/>
                  <a:pt x="1203683" y="5508468"/>
                  <a:pt x="1176325" y="5501315"/>
                </a:cubicBezTo>
                <a:cubicBezTo>
                  <a:pt x="1161126" y="5497742"/>
                  <a:pt x="1145929" y="5494165"/>
                  <a:pt x="1127692" y="5487012"/>
                </a:cubicBezTo>
                <a:cubicBezTo>
                  <a:pt x="1109454" y="5483436"/>
                  <a:pt x="1088178" y="5476283"/>
                  <a:pt x="1063862" y="5461980"/>
                </a:cubicBezTo>
                <a:cubicBezTo>
                  <a:pt x="1012187" y="5436949"/>
                  <a:pt x="939237" y="5397610"/>
                  <a:pt x="841970" y="5304636"/>
                </a:cubicBezTo>
                <a:cubicBezTo>
                  <a:pt x="851090" y="5315365"/>
                  <a:pt x="857170" y="5329668"/>
                  <a:pt x="866287" y="5340397"/>
                </a:cubicBezTo>
                <a:cubicBezTo>
                  <a:pt x="787258" y="5272451"/>
                  <a:pt x="708228" y="5186629"/>
                  <a:pt x="644399" y="5079348"/>
                </a:cubicBezTo>
                <a:cubicBezTo>
                  <a:pt x="580566" y="4975640"/>
                  <a:pt x="531932" y="4846904"/>
                  <a:pt x="507615" y="4714591"/>
                </a:cubicBezTo>
                <a:cubicBezTo>
                  <a:pt x="480261" y="4582279"/>
                  <a:pt x="471140" y="4446393"/>
                  <a:pt x="471140" y="4317657"/>
                </a:cubicBezTo>
                <a:cubicBezTo>
                  <a:pt x="471140" y="4253287"/>
                  <a:pt x="474182" y="4192493"/>
                  <a:pt x="477220" y="4128127"/>
                </a:cubicBezTo>
                <a:cubicBezTo>
                  <a:pt x="480261" y="4095942"/>
                  <a:pt x="480261" y="4067334"/>
                  <a:pt x="483299" y="4035149"/>
                </a:cubicBezTo>
                <a:cubicBezTo>
                  <a:pt x="486340" y="4006540"/>
                  <a:pt x="489378" y="3974359"/>
                  <a:pt x="492419" y="3945750"/>
                </a:cubicBezTo>
                <a:cubicBezTo>
                  <a:pt x="489378" y="3985085"/>
                  <a:pt x="462023" y="4346262"/>
                  <a:pt x="492419" y="4303351"/>
                </a:cubicBezTo>
                <a:cubicBezTo>
                  <a:pt x="504578" y="4103095"/>
                  <a:pt x="525853" y="3902836"/>
                  <a:pt x="565369" y="3709733"/>
                </a:cubicBezTo>
                <a:cubicBezTo>
                  <a:pt x="565369" y="3699004"/>
                  <a:pt x="568407" y="3673972"/>
                  <a:pt x="571448" y="3648940"/>
                </a:cubicBezTo>
                <a:cubicBezTo>
                  <a:pt x="574486" y="3620331"/>
                  <a:pt x="580566" y="3591723"/>
                  <a:pt x="583607" y="3566691"/>
                </a:cubicBezTo>
                <a:cubicBezTo>
                  <a:pt x="592724" y="3520204"/>
                  <a:pt x="592724" y="3495172"/>
                  <a:pt x="568407" y="3570268"/>
                </a:cubicBezTo>
                <a:cubicBezTo>
                  <a:pt x="547132" y="3645363"/>
                  <a:pt x="541053" y="3727612"/>
                  <a:pt x="531932" y="3784829"/>
                </a:cubicBezTo>
                <a:lnTo>
                  <a:pt x="531932" y="3702580"/>
                </a:lnTo>
                <a:cubicBezTo>
                  <a:pt x="544091" y="3634634"/>
                  <a:pt x="559287" y="3584570"/>
                  <a:pt x="568407" y="3548812"/>
                </a:cubicBezTo>
                <a:cubicBezTo>
                  <a:pt x="577527" y="3513051"/>
                  <a:pt x="583607" y="3491595"/>
                  <a:pt x="589683" y="3480866"/>
                </a:cubicBezTo>
                <a:cubicBezTo>
                  <a:pt x="601844" y="3459410"/>
                  <a:pt x="601844" y="3480866"/>
                  <a:pt x="598803" y="3520204"/>
                </a:cubicBezTo>
                <a:cubicBezTo>
                  <a:pt x="595765" y="3559538"/>
                  <a:pt x="589683" y="3616755"/>
                  <a:pt x="586645" y="3663242"/>
                </a:cubicBezTo>
                <a:cubicBezTo>
                  <a:pt x="586645" y="3709733"/>
                  <a:pt x="586645" y="3745491"/>
                  <a:pt x="592724" y="3745491"/>
                </a:cubicBezTo>
                <a:cubicBezTo>
                  <a:pt x="598803" y="3709733"/>
                  <a:pt x="601844" y="3677548"/>
                  <a:pt x="607924" y="3645363"/>
                </a:cubicBezTo>
                <a:cubicBezTo>
                  <a:pt x="614003" y="3613178"/>
                  <a:pt x="620079" y="3584570"/>
                  <a:pt x="626161" y="3559538"/>
                </a:cubicBezTo>
                <a:cubicBezTo>
                  <a:pt x="638319" y="3509474"/>
                  <a:pt x="650475" y="3462987"/>
                  <a:pt x="665674" y="3423652"/>
                </a:cubicBezTo>
                <a:cubicBezTo>
                  <a:pt x="677832" y="3380738"/>
                  <a:pt x="693032" y="3344980"/>
                  <a:pt x="705191" y="3305642"/>
                </a:cubicBezTo>
                <a:cubicBezTo>
                  <a:pt x="717349" y="3266308"/>
                  <a:pt x="732545" y="3226970"/>
                  <a:pt x="747745" y="3180482"/>
                </a:cubicBezTo>
                <a:cubicBezTo>
                  <a:pt x="747745" y="3130418"/>
                  <a:pt x="714308" y="3216240"/>
                  <a:pt x="683912" y="3284187"/>
                </a:cubicBezTo>
                <a:cubicBezTo>
                  <a:pt x="659595" y="3352129"/>
                  <a:pt x="638319" y="3402193"/>
                  <a:pt x="656557" y="3277034"/>
                </a:cubicBezTo>
                <a:cubicBezTo>
                  <a:pt x="665674" y="3234123"/>
                  <a:pt x="686953" y="3169753"/>
                  <a:pt x="711270" y="3091080"/>
                </a:cubicBezTo>
                <a:cubicBezTo>
                  <a:pt x="726466" y="3051746"/>
                  <a:pt x="741665" y="3012408"/>
                  <a:pt x="759903" y="2969497"/>
                </a:cubicBezTo>
                <a:cubicBezTo>
                  <a:pt x="769020" y="2948042"/>
                  <a:pt x="778140" y="2926583"/>
                  <a:pt x="787258" y="2905127"/>
                </a:cubicBezTo>
                <a:cubicBezTo>
                  <a:pt x="796378" y="2883672"/>
                  <a:pt x="808536" y="2862216"/>
                  <a:pt x="817654" y="2840761"/>
                </a:cubicBezTo>
                <a:cubicBezTo>
                  <a:pt x="893645" y="2669110"/>
                  <a:pt x="1000029" y="2515342"/>
                  <a:pt x="1060821" y="2443823"/>
                </a:cubicBezTo>
                <a:cubicBezTo>
                  <a:pt x="1069938" y="2408061"/>
                  <a:pt x="1091216" y="2368727"/>
                  <a:pt x="1115533" y="2325812"/>
                </a:cubicBezTo>
                <a:cubicBezTo>
                  <a:pt x="1127692" y="2304357"/>
                  <a:pt x="1139850" y="2282902"/>
                  <a:pt x="1155049" y="2257870"/>
                </a:cubicBezTo>
                <a:cubicBezTo>
                  <a:pt x="1170246" y="2236414"/>
                  <a:pt x="1185445" y="2214959"/>
                  <a:pt x="1203683" y="2189923"/>
                </a:cubicBezTo>
                <a:cubicBezTo>
                  <a:pt x="1237117" y="2143436"/>
                  <a:pt x="1273592" y="2093372"/>
                  <a:pt x="1316146" y="2050461"/>
                </a:cubicBezTo>
                <a:lnTo>
                  <a:pt x="1376938" y="1982515"/>
                </a:lnTo>
                <a:cubicBezTo>
                  <a:pt x="1395176" y="1961059"/>
                  <a:pt x="1419492" y="1943180"/>
                  <a:pt x="1440771" y="1921725"/>
                </a:cubicBezTo>
                <a:cubicBezTo>
                  <a:pt x="1486364" y="1882387"/>
                  <a:pt x="1525879" y="1843053"/>
                  <a:pt x="1568434" y="1814444"/>
                </a:cubicBezTo>
                <a:cubicBezTo>
                  <a:pt x="1607948" y="1785835"/>
                  <a:pt x="1644422" y="1753650"/>
                  <a:pt x="1677859" y="1732195"/>
                </a:cubicBezTo>
                <a:cubicBezTo>
                  <a:pt x="1738651" y="1692857"/>
                  <a:pt x="1778164" y="1660676"/>
                  <a:pt x="1781205" y="1646369"/>
                </a:cubicBezTo>
                <a:cubicBezTo>
                  <a:pt x="1790323" y="1649946"/>
                  <a:pt x="1866313" y="1621337"/>
                  <a:pt x="1963581" y="1571274"/>
                </a:cubicBezTo>
                <a:lnTo>
                  <a:pt x="1893669" y="1589152"/>
                </a:lnTo>
                <a:cubicBezTo>
                  <a:pt x="2057807" y="1499755"/>
                  <a:pt x="2148994" y="1489025"/>
                  <a:pt x="2218907" y="1481872"/>
                </a:cubicBezTo>
                <a:cubicBezTo>
                  <a:pt x="2288815" y="1474722"/>
                  <a:pt x="2343528" y="1474722"/>
                  <a:pt x="2449914" y="1449690"/>
                </a:cubicBezTo>
                <a:cubicBezTo>
                  <a:pt x="2443836" y="1438961"/>
                  <a:pt x="2376965" y="1449690"/>
                  <a:pt x="2340489" y="1446114"/>
                </a:cubicBezTo>
                <a:cubicBezTo>
                  <a:pt x="2574537" y="1385321"/>
                  <a:pt x="2759953" y="1385321"/>
                  <a:pt x="2942330" y="1388897"/>
                </a:cubicBezTo>
                <a:cubicBezTo>
                  <a:pt x="3124705" y="1392474"/>
                  <a:pt x="3304039" y="1399627"/>
                  <a:pt x="3535048" y="1378167"/>
                </a:cubicBezTo>
                <a:cubicBezTo>
                  <a:pt x="3519852" y="1374591"/>
                  <a:pt x="3501614" y="1367442"/>
                  <a:pt x="3452980" y="1371018"/>
                </a:cubicBezTo>
                <a:cubicBezTo>
                  <a:pt x="3434743" y="1363865"/>
                  <a:pt x="3519852" y="1360289"/>
                  <a:pt x="3671831" y="1374591"/>
                </a:cubicBezTo>
                <a:cubicBezTo>
                  <a:pt x="3617119" y="1381744"/>
                  <a:pt x="3562405" y="1388897"/>
                  <a:pt x="3507693" y="1396050"/>
                </a:cubicBezTo>
                <a:cubicBezTo>
                  <a:pt x="3750861" y="1460416"/>
                  <a:pt x="4155118" y="1363865"/>
                  <a:pt x="4541147" y="1399627"/>
                </a:cubicBezTo>
                <a:cubicBezTo>
                  <a:pt x="4504672" y="1385321"/>
                  <a:pt x="4221989" y="1374591"/>
                  <a:pt x="4370930" y="1363865"/>
                </a:cubicBezTo>
                <a:cubicBezTo>
                  <a:pt x="4495552" y="1367442"/>
                  <a:pt x="4553306" y="1388897"/>
                  <a:pt x="4614097" y="1403200"/>
                </a:cubicBezTo>
                <a:cubicBezTo>
                  <a:pt x="4674889" y="1421082"/>
                  <a:pt x="4741760" y="1431808"/>
                  <a:pt x="4890699" y="1424659"/>
                </a:cubicBezTo>
                <a:cubicBezTo>
                  <a:pt x="4756956" y="1410352"/>
                  <a:pt x="4799511" y="1381744"/>
                  <a:pt x="4671848" y="1367442"/>
                </a:cubicBezTo>
                <a:cubicBezTo>
                  <a:pt x="4863344" y="1374591"/>
                  <a:pt x="5000125" y="1360289"/>
                  <a:pt x="5070036" y="1392474"/>
                </a:cubicBezTo>
                <a:cubicBezTo>
                  <a:pt x="5121707" y="1392474"/>
                  <a:pt x="5146025" y="1385321"/>
                  <a:pt x="5149065" y="1378167"/>
                </a:cubicBezTo>
                <a:cubicBezTo>
                  <a:pt x="5212895" y="1396050"/>
                  <a:pt x="5291924" y="1399627"/>
                  <a:pt x="5373995" y="1406776"/>
                </a:cubicBezTo>
                <a:cubicBezTo>
                  <a:pt x="5453024" y="1410352"/>
                  <a:pt x="5535092" y="1413929"/>
                  <a:pt x="5601963" y="1417505"/>
                </a:cubicBezTo>
                <a:lnTo>
                  <a:pt x="5568529" y="1403200"/>
                </a:lnTo>
                <a:cubicBezTo>
                  <a:pt x="5627800" y="1424657"/>
                  <a:pt x="5682513" y="1438067"/>
                  <a:pt x="5736086" y="1447007"/>
                </a:cubicBezTo>
                <a:lnTo>
                  <a:pt x="5860766" y="1460184"/>
                </a:lnTo>
                <a:lnTo>
                  <a:pt x="5870587" y="1462205"/>
                </a:lnTo>
                <a:cubicBezTo>
                  <a:pt x="5878566" y="1464887"/>
                  <a:pt x="5878566" y="1467569"/>
                  <a:pt x="5887684" y="1471146"/>
                </a:cubicBezTo>
                <a:cubicBezTo>
                  <a:pt x="5753942" y="1467569"/>
                  <a:pt x="5671875" y="1438961"/>
                  <a:pt x="5571568" y="1424659"/>
                </a:cubicBezTo>
                <a:cubicBezTo>
                  <a:pt x="5623241" y="1442538"/>
                  <a:pt x="5832971" y="1478299"/>
                  <a:pt x="5796496" y="1496178"/>
                </a:cubicBezTo>
                <a:cubicBezTo>
                  <a:pt x="5741784" y="1492601"/>
                  <a:pt x="5693150" y="1489025"/>
                  <a:pt x="5647559" y="1489025"/>
                </a:cubicBezTo>
                <a:cubicBezTo>
                  <a:pt x="5617162" y="1481872"/>
                  <a:pt x="5580687" y="1474722"/>
                  <a:pt x="5538133" y="1481872"/>
                </a:cubicBezTo>
                <a:lnTo>
                  <a:pt x="5556371" y="1489025"/>
                </a:lnTo>
                <a:cubicBezTo>
                  <a:pt x="5571568" y="1489025"/>
                  <a:pt x="5608042" y="1489025"/>
                  <a:pt x="5647559" y="1489025"/>
                </a:cubicBezTo>
                <a:cubicBezTo>
                  <a:pt x="5677954" y="1492601"/>
                  <a:pt x="5708350" y="1503331"/>
                  <a:pt x="5741784" y="1503331"/>
                </a:cubicBezTo>
                <a:cubicBezTo>
                  <a:pt x="5778259" y="1503331"/>
                  <a:pt x="5793458" y="1499755"/>
                  <a:pt x="5799538" y="1496178"/>
                </a:cubicBezTo>
                <a:cubicBezTo>
                  <a:pt x="5994071" y="1506904"/>
                  <a:pt x="6191643" y="1524786"/>
                  <a:pt x="5987992" y="1471146"/>
                </a:cubicBezTo>
                <a:lnTo>
                  <a:pt x="5925270" y="1464997"/>
                </a:lnTo>
                <a:lnTo>
                  <a:pt x="6074240" y="1470251"/>
                </a:lnTo>
                <a:cubicBezTo>
                  <a:pt x="6137692" y="1473827"/>
                  <a:pt x="6206843" y="1480085"/>
                  <a:pt x="6285872" y="1492601"/>
                </a:cubicBezTo>
                <a:lnTo>
                  <a:pt x="6237239" y="1467569"/>
                </a:lnTo>
                <a:cubicBezTo>
                  <a:pt x="6367939" y="1492601"/>
                  <a:pt x="6568552" y="1546242"/>
                  <a:pt x="6799561" y="1556972"/>
                </a:cubicBezTo>
                <a:cubicBezTo>
                  <a:pt x="6763086" y="1539089"/>
                  <a:pt x="6723573" y="1528363"/>
                  <a:pt x="6684057" y="1514057"/>
                </a:cubicBezTo>
                <a:cubicBezTo>
                  <a:pt x="6869473" y="1560544"/>
                  <a:pt x="7215987" y="1589152"/>
                  <a:pt x="7364925" y="1653522"/>
                </a:cubicBezTo>
                <a:cubicBezTo>
                  <a:pt x="7431796" y="1660676"/>
                  <a:pt x="7200787" y="1578427"/>
                  <a:pt x="7498667" y="1635644"/>
                </a:cubicBezTo>
                <a:cubicBezTo>
                  <a:pt x="7565538" y="1664248"/>
                  <a:pt x="7796547" y="1725042"/>
                  <a:pt x="7878618" y="1725042"/>
                </a:cubicBezTo>
                <a:cubicBezTo>
                  <a:pt x="7878618" y="1714316"/>
                  <a:pt x="7845180" y="1692857"/>
                  <a:pt x="7763113" y="1685707"/>
                </a:cubicBezTo>
                <a:cubicBezTo>
                  <a:pt x="7714480" y="1678554"/>
                  <a:pt x="7744876" y="1685707"/>
                  <a:pt x="7763113" y="1696433"/>
                </a:cubicBezTo>
                <a:lnTo>
                  <a:pt x="7665846" y="1660676"/>
                </a:lnTo>
                <a:cubicBezTo>
                  <a:pt x="7896855" y="1692857"/>
                  <a:pt x="7845180" y="1717889"/>
                  <a:pt x="8091389" y="1764380"/>
                </a:cubicBezTo>
                <a:cubicBezTo>
                  <a:pt x="8143060" y="1764380"/>
                  <a:pt x="8012360" y="1725042"/>
                  <a:pt x="7978922" y="1703586"/>
                </a:cubicBezTo>
                <a:cubicBezTo>
                  <a:pt x="8279844" y="1785835"/>
                  <a:pt x="8580762" y="1882387"/>
                  <a:pt x="8878641" y="1978942"/>
                </a:cubicBezTo>
                <a:cubicBezTo>
                  <a:pt x="8893841" y="2000397"/>
                  <a:pt x="8778336" y="1975365"/>
                  <a:pt x="8857366" y="2018276"/>
                </a:cubicBezTo>
                <a:lnTo>
                  <a:pt x="8550366" y="1939604"/>
                </a:lnTo>
                <a:cubicBezTo>
                  <a:pt x="8401428" y="1925301"/>
                  <a:pt x="8711466" y="2014700"/>
                  <a:pt x="8839128" y="2057614"/>
                </a:cubicBezTo>
                <a:lnTo>
                  <a:pt x="8626357" y="2000397"/>
                </a:lnTo>
                <a:cubicBezTo>
                  <a:pt x="8614198" y="2000397"/>
                  <a:pt x="8620278" y="2003974"/>
                  <a:pt x="8638516" y="2011123"/>
                </a:cubicBezTo>
                <a:cubicBezTo>
                  <a:pt x="8586841" y="1993244"/>
                  <a:pt x="8532128" y="1978942"/>
                  <a:pt x="8480456" y="1964636"/>
                </a:cubicBezTo>
                <a:cubicBezTo>
                  <a:pt x="8690187" y="2039732"/>
                  <a:pt x="8580762" y="2021853"/>
                  <a:pt x="8474378" y="2003974"/>
                </a:cubicBezTo>
                <a:cubicBezTo>
                  <a:pt x="8394587" y="1990562"/>
                  <a:pt x="8316507" y="1979164"/>
                  <a:pt x="8378629" y="2004475"/>
                </a:cubicBezTo>
                <a:lnTo>
                  <a:pt x="8410316" y="2016070"/>
                </a:lnTo>
                <a:lnTo>
                  <a:pt x="8319738" y="1986091"/>
                </a:lnTo>
                <a:cubicBezTo>
                  <a:pt x="8265405" y="1965529"/>
                  <a:pt x="8217531" y="1944967"/>
                  <a:pt x="8185615" y="1928874"/>
                </a:cubicBezTo>
                <a:cubicBezTo>
                  <a:pt x="7972843" y="1868085"/>
                  <a:pt x="8021477" y="1900269"/>
                  <a:pt x="7939409" y="1889540"/>
                </a:cubicBezTo>
                <a:cubicBezTo>
                  <a:pt x="8042755" y="1921725"/>
                  <a:pt x="8146102" y="1953906"/>
                  <a:pt x="8249448" y="1989668"/>
                </a:cubicBezTo>
                <a:cubicBezTo>
                  <a:pt x="7760072" y="1860931"/>
                  <a:pt x="8295040" y="2029006"/>
                  <a:pt x="7936368" y="1961059"/>
                </a:cubicBezTo>
                <a:cubicBezTo>
                  <a:pt x="7884697" y="1946757"/>
                  <a:pt x="7836063" y="1936027"/>
                  <a:pt x="7790468" y="1925301"/>
                </a:cubicBezTo>
                <a:cubicBezTo>
                  <a:pt x="7741834" y="1914572"/>
                  <a:pt x="7699280" y="1907419"/>
                  <a:pt x="7656726" y="1900269"/>
                </a:cubicBezTo>
                <a:cubicBezTo>
                  <a:pt x="7571617" y="1889540"/>
                  <a:pt x="7495629" y="1882387"/>
                  <a:pt x="7425717" y="1875234"/>
                </a:cubicBezTo>
                <a:cubicBezTo>
                  <a:pt x="7285896" y="1868085"/>
                  <a:pt x="7170391" y="1864508"/>
                  <a:pt x="7064007" y="1846629"/>
                </a:cubicBezTo>
                <a:cubicBezTo>
                  <a:pt x="6638465" y="1767956"/>
                  <a:pt x="7228145" y="1843053"/>
                  <a:pt x="6966740" y="1782259"/>
                </a:cubicBezTo>
                <a:cubicBezTo>
                  <a:pt x="6735731" y="1739348"/>
                  <a:pt x="6848195" y="1778682"/>
                  <a:pt x="6702294" y="1760803"/>
                </a:cubicBezTo>
                <a:lnTo>
                  <a:pt x="6601989" y="1707163"/>
                </a:lnTo>
                <a:cubicBezTo>
                  <a:pt x="6337544" y="1660676"/>
                  <a:pt x="6586790" y="1739348"/>
                  <a:pt x="6437852" y="1703586"/>
                </a:cubicBezTo>
                <a:cubicBezTo>
                  <a:pt x="6225080" y="1692857"/>
                  <a:pt x="6504723" y="1728618"/>
                  <a:pt x="6553356" y="1764380"/>
                </a:cubicBezTo>
                <a:cubicBezTo>
                  <a:pt x="6529039" y="1757227"/>
                  <a:pt x="6459127" y="1739348"/>
                  <a:pt x="6383139" y="1725042"/>
                </a:cubicBezTo>
                <a:cubicBezTo>
                  <a:pt x="6307148" y="1710739"/>
                  <a:pt x="6222039" y="1700010"/>
                  <a:pt x="6173406" y="1700010"/>
                </a:cubicBezTo>
                <a:cubicBezTo>
                  <a:pt x="6173406" y="1710739"/>
                  <a:pt x="6453048" y="1750074"/>
                  <a:pt x="6273714" y="1728618"/>
                </a:cubicBezTo>
                <a:cubicBezTo>
                  <a:pt x="6191643" y="1714316"/>
                  <a:pt x="6118693" y="1703586"/>
                  <a:pt x="6048784" y="1692857"/>
                </a:cubicBezTo>
                <a:cubicBezTo>
                  <a:pt x="5978872" y="1685707"/>
                  <a:pt x="5915042" y="1678554"/>
                  <a:pt x="5857288" y="1671401"/>
                </a:cubicBezTo>
                <a:cubicBezTo>
                  <a:pt x="5741784" y="1660676"/>
                  <a:pt x="5641479" y="1649946"/>
                  <a:pt x="5541171" y="1646369"/>
                </a:cubicBezTo>
                <a:cubicBezTo>
                  <a:pt x="5343599" y="1635644"/>
                  <a:pt x="5155144" y="1628491"/>
                  <a:pt x="4857265" y="1607035"/>
                </a:cubicBezTo>
                <a:lnTo>
                  <a:pt x="4908936" y="1628491"/>
                </a:lnTo>
                <a:cubicBezTo>
                  <a:pt x="4842065" y="1621337"/>
                  <a:pt x="4790394" y="1610612"/>
                  <a:pt x="4726561" y="1614185"/>
                </a:cubicBezTo>
                <a:lnTo>
                  <a:pt x="4763036" y="1628491"/>
                </a:lnTo>
                <a:cubicBezTo>
                  <a:pt x="4680969" y="1621337"/>
                  <a:pt x="4082168" y="1574850"/>
                  <a:pt x="3687028" y="1585576"/>
                </a:cubicBezTo>
                <a:lnTo>
                  <a:pt x="3887641" y="1607035"/>
                </a:lnTo>
                <a:lnTo>
                  <a:pt x="3535048" y="1582003"/>
                </a:lnTo>
                <a:lnTo>
                  <a:pt x="3574564" y="1614185"/>
                </a:lnTo>
                <a:cubicBezTo>
                  <a:pt x="3452980" y="1589152"/>
                  <a:pt x="3039595" y="1607035"/>
                  <a:pt x="2717399" y="1635644"/>
                </a:cubicBezTo>
                <a:lnTo>
                  <a:pt x="2720436" y="1657099"/>
                </a:lnTo>
                <a:cubicBezTo>
                  <a:pt x="2653565" y="1660676"/>
                  <a:pt x="2589738" y="1664248"/>
                  <a:pt x="2525903" y="1671401"/>
                </a:cubicBezTo>
                <a:lnTo>
                  <a:pt x="2595815" y="1667825"/>
                </a:lnTo>
                <a:cubicBezTo>
                  <a:pt x="2501586" y="1682131"/>
                  <a:pt x="2398241" y="1692857"/>
                  <a:pt x="2291856" y="1714316"/>
                </a:cubicBezTo>
                <a:cubicBezTo>
                  <a:pt x="2240184" y="1725044"/>
                  <a:pt x="2187750" y="1739347"/>
                  <a:pt x="2136077" y="1757673"/>
                </a:cubicBezTo>
                <a:lnTo>
                  <a:pt x="2037102" y="1801851"/>
                </a:lnTo>
                <a:lnTo>
                  <a:pt x="2028788" y="1804888"/>
                </a:lnTo>
                <a:cubicBezTo>
                  <a:pt x="2015443" y="1810420"/>
                  <a:pt x="2000815" y="1817124"/>
                  <a:pt x="1984856" y="1825170"/>
                </a:cubicBezTo>
                <a:lnTo>
                  <a:pt x="2037102" y="1801851"/>
                </a:lnTo>
                <a:lnTo>
                  <a:pt x="2065025" y="1791646"/>
                </a:lnTo>
                <a:cubicBezTo>
                  <a:pt x="2086683" y="1784941"/>
                  <a:pt x="2103400" y="1782259"/>
                  <a:pt x="2115560" y="1782259"/>
                </a:cubicBezTo>
                <a:cubicBezTo>
                  <a:pt x="2139878" y="1782259"/>
                  <a:pt x="2145956" y="1792988"/>
                  <a:pt x="2142915" y="1800138"/>
                </a:cubicBezTo>
                <a:cubicBezTo>
                  <a:pt x="2054769" y="1828746"/>
                  <a:pt x="1966619" y="1860931"/>
                  <a:pt x="1881511" y="1903842"/>
                </a:cubicBezTo>
                <a:lnTo>
                  <a:pt x="1817681" y="1936027"/>
                </a:lnTo>
                <a:cubicBezTo>
                  <a:pt x="1799443" y="1946757"/>
                  <a:pt x="1775126" y="1957483"/>
                  <a:pt x="1756888" y="1971789"/>
                </a:cubicBezTo>
                <a:cubicBezTo>
                  <a:pt x="1717373" y="2000397"/>
                  <a:pt x="1674818" y="2025429"/>
                  <a:pt x="1635305" y="2054038"/>
                </a:cubicBezTo>
                <a:cubicBezTo>
                  <a:pt x="1632264" y="2064763"/>
                  <a:pt x="1583630" y="2114827"/>
                  <a:pt x="1553234" y="2147012"/>
                </a:cubicBezTo>
                <a:cubicBezTo>
                  <a:pt x="1538038" y="2164891"/>
                  <a:pt x="1528917" y="2179197"/>
                  <a:pt x="1531959" y="2179197"/>
                </a:cubicBezTo>
                <a:cubicBezTo>
                  <a:pt x="1531959" y="2179197"/>
                  <a:pt x="1541076" y="2175621"/>
                  <a:pt x="1559313" y="2161318"/>
                </a:cubicBezTo>
                <a:cubicBezTo>
                  <a:pt x="1553234" y="2168468"/>
                  <a:pt x="1544117" y="2172044"/>
                  <a:pt x="1538038" y="2179197"/>
                </a:cubicBezTo>
                <a:lnTo>
                  <a:pt x="1495484" y="2218532"/>
                </a:lnTo>
                <a:cubicBezTo>
                  <a:pt x="1468126" y="2243564"/>
                  <a:pt x="1437730" y="2268595"/>
                  <a:pt x="1410375" y="2297204"/>
                </a:cubicBezTo>
                <a:lnTo>
                  <a:pt x="1431651" y="2293631"/>
                </a:lnTo>
                <a:cubicBezTo>
                  <a:pt x="1282709" y="2476008"/>
                  <a:pt x="1158087" y="2676263"/>
                  <a:pt x="1054741" y="2890825"/>
                </a:cubicBezTo>
                <a:cubicBezTo>
                  <a:pt x="951395" y="3101810"/>
                  <a:pt x="866287" y="3327097"/>
                  <a:pt x="805495" y="3563114"/>
                </a:cubicBezTo>
                <a:cubicBezTo>
                  <a:pt x="744703" y="3799132"/>
                  <a:pt x="708228" y="4042302"/>
                  <a:pt x="696070" y="4292621"/>
                </a:cubicBezTo>
                <a:cubicBezTo>
                  <a:pt x="693032" y="4417785"/>
                  <a:pt x="696070" y="4539368"/>
                  <a:pt x="717349" y="4650225"/>
                </a:cubicBezTo>
                <a:cubicBezTo>
                  <a:pt x="726466" y="4707442"/>
                  <a:pt x="741665" y="4757506"/>
                  <a:pt x="762941" y="4807570"/>
                </a:cubicBezTo>
                <a:cubicBezTo>
                  <a:pt x="772061" y="4829025"/>
                  <a:pt x="784220" y="4854057"/>
                  <a:pt x="796378" y="4875513"/>
                </a:cubicBezTo>
                <a:cubicBezTo>
                  <a:pt x="808536" y="4896968"/>
                  <a:pt x="823733" y="4918427"/>
                  <a:pt x="838932" y="4939883"/>
                </a:cubicBezTo>
                <a:lnTo>
                  <a:pt x="835891" y="4922004"/>
                </a:lnTo>
                <a:cubicBezTo>
                  <a:pt x="908841" y="5068619"/>
                  <a:pt x="1042583" y="5183053"/>
                  <a:pt x="1194563" y="5272451"/>
                </a:cubicBezTo>
                <a:cubicBezTo>
                  <a:pt x="1215841" y="5283180"/>
                  <a:pt x="1234079" y="5290333"/>
                  <a:pt x="1252313" y="5293906"/>
                </a:cubicBezTo>
                <a:cubicBezTo>
                  <a:pt x="1270554" y="5297483"/>
                  <a:pt x="1288791" y="5301059"/>
                  <a:pt x="1307029" y="5304636"/>
                </a:cubicBezTo>
                <a:cubicBezTo>
                  <a:pt x="1343504" y="5311789"/>
                  <a:pt x="1389096" y="5318938"/>
                  <a:pt x="1465088" y="5336821"/>
                </a:cubicBezTo>
                <a:cubicBezTo>
                  <a:pt x="1428613" y="5340397"/>
                  <a:pt x="1498522" y="5365429"/>
                  <a:pt x="1595789" y="5390461"/>
                </a:cubicBezTo>
                <a:cubicBezTo>
                  <a:pt x="1693056" y="5419070"/>
                  <a:pt x="1811602" y="5447674"/>
                  <a:pt x="1860234" y="5469134"/>
                </a:cubicBezTo>
                <a:cubicBezTo>
                  <a:pt x="1984856" y="5483436"/>
                  <a:pt x="1857194" y="5447674"/>
                  <a:pt x="1826798" y="5429795"/>
                </a:cubicBezTo>
                <a:cubicBezTo>
                  <a:pt x="2085165" y="5472710"/>
                  <a:pt x="2313132" y="5512044"/>
                  <a:pt x="2553261" y="5544229"/>
                </a:cubicBezTo>
                <a:cubicBezTo>
                  <a:pt x="2790349" y="5576414"/>
                  <a:pt x="3039595" y="5605023"/>
                  <a:pt x="3328355" y="5612172"/>
                </a:cubicBezTo>
                <a:cubicBezTo>
                  <a:pt x="3039595" y="5615749"/>
                  <a:pt x="2896734" y="5612172"/>
                  <a:pt x="2775150" y="5605023"/>
                </a:cubicBezTo>
                <a:cubicBezTo>
                  <a:pt x="2656607" y="5597870"/>
                  <a:pt x="2556300" y="5590717"/>
                  <a:pt x="2361766" y="5572838"/>
                </a:cubicBezTo>
                <a:cubicBezTo>
                  <a:pt x="2589738" y="5608596"/>
                  <a:pt x="2726517" y="5619325"/>
                  <a:pt x="2866338" y="5626478"/>
                </a:cubicBezTo>
                <a:cubicBezTo>
                  <a:pt x="3006159" y="5633631"/>
                  <a:pt x="3152059" y="5637204"/>
                  <a:pt x="3401306" y="5658663"/>
                </a:cubicBezTo>
                <a:lnTo>
                  <a:pt x="3167259" y="5630055"/>
                </a:lnTo>
                <a:cubicBezTo>
                  <a:pt x="3297960" y="5619325"/>
                  <a:pt x="3489456" y="5633631"/>
                  <a:pt x="3656632" y="5651510"/>
                </a:cubicBezTo>
                <a:cubicBezTo>
                  <a:pt x="3823811" y="5665813"/>
                  <a:pt x="3969704" y="5676542"/>
                  <a:pt x="4009217" y="5655087"/>
                </a:cubicBezTo>
                <a:cubicBezTo>
                  <a:pt x="4307097" y="5676542"/>
                  <a:pt x="4562423" y="5737336"/>
                  <a:pt x="4927174" y="5733759"/>
                </a:cubicBezTo>
                <a:lnTo>
                  <a:pt x="4772156" y="5687268"/>
                </a:lnTo>
                <a:cubicBezTo>
                  <a:pt x="4881581" y="5690844"/>
                  <a:pt x="4994044" y="5690844"/>
                  <a:pt x="5103470" y="5690844"/>
                </a:cubicBezTo>
                <a:lnTo>
                  <a:pt x="5106511" y="5719453"/>
                </a:lnTo>
                <a:cubicBezTo>
                  <a:pt x="5186300" y="5722135"/>
                  <a:pt x="5237023" y="5718782"/>
                  <a:pt x="5262527" y="5713922"/>
                </a:cubicBezTo>
                <a:lnTo>
                  <a:pt x="5271598" y="5711188"/>
                </a:lnTo>
                <a:lnTo>
                  <a:pt x="5161224" y="5687268"/>
                </a:lnTo>
                <a:cubicBezTo>
                  <a:pt x="5227337" y="5689951"/>
                  <a:pt x="5267801" y="5696655"/>
                  <a:pt x="5277490" y="5704365"/>
                </a:cubicBezTo>
                <a:lnTo>
                  <a:pt x="5276992" y="5709563"/>
                </a:lnTo>
                <a:lnTo>
                  <a:pt x="5279767" y="5708727"/>
                </a:lnTo>
                <a:cubicBezTo>
                  <a:pt x="5392232" y="5726606"/>
                  <a:pt x="5529012" y="5726606"/>
                  <a:pt x="5674913" y="5726606"/>
                </a:cubicBezTo>
                <a:cubicBezTo>
                  <a:pt x="5820813" y="5726606"/>
                  <a:pt x="5978872" y="5719453"/>
                  <a:pt x="6133893" y="5726606"/>
                </a:cubicBezTo>
                <a:lnTo>
                  <a:pt x="6161420" y="5711886"/>
                </a:lnTo>
                <a:lnTo>
                  <a:pt x="6145480" y="5709565"/>
                </a:lnTo>
                <a:cubicBezTo>
                  <a:pt x="6131802" y="5706715"/>
                  <a:pt x="6136930" y="5703362"/>
                  <a:pt x="6191643" y="5697997"/>
                </a:cubicBezTo>
                <a:lnTo>
                  <a:pt x="6170526" y="5709041"/>
                </a:lnTo>
                <a:lnTo>
                  <a:pt x="6203802" y="5712300"/>
                </a:lnTo>
                <a:cubicBezTo>
                  <a:pt x="6215961" y="5713194"/>
                  <a:pt x="6226599" y="5714088"/>
                  <a:pt x="6231159" y="5715876"/>
                </a:cubicBezTo>
                <a:cubicBezTo>
                  <a:pt x="6288910" y="5687268"/>
                  <a:pt x="6538156" y="5676542"/>
                  <a:pt x="6550315" y="5651510"/>
                </a:cubicBezTo>
                <a:cubicBezTo>
                  <a:pt x="6450010" y="5655087"/>
                  <a:pt x="6219001" y="5658663"/>
                  <a:pt x="6237239" y="5672966"/>
                </a:cubicBezTo>
                <a:cubicBezTo>
                  <a:pt x="6109576" y="5662236"/>
                  <a:pt x="6188605" y="5658663"/>
                  <a:pt x="6316268" y="5647934"/>
                </a:cubicBezTo>
                <a:cubicBezTo>
                  <a:pt x="6443931" y="5637204"/>
                  <a:pt x="6626306" y="5630055"/>
                  <a:pt x="6708374" y="5619325"/>
                </a:cubicBezTo>
                <a:cubicBezTo>
                  <a:pt x="6620227" y="5637204"/>
                  <a:pt x="6632385" y="5637204"/>
                  <a:pt x="6681019" y="5637204"/>
                </a:cubicBezTo>
                <a:cubicBezTo>
                  <a:pt x="6726611" y="5637204"/>
                  <a:pt x="6811720" y="5630055"/>
                  <a:pt x="6860353" y="5626478"/>
                </a:cubicBezTo>
                <a:cubicBezTo>
                  <a:pt x="6875553" y="5622902"/>
                  <a:pt x="6845157" y="5622902"/>
                  <a:pt x="6826919" y="5619325"/>
                </a:cubicBezTo>
                <a:cubicBezTo>
                  <a:pt x="7133916" y="5569261"/>
                  <a:pt x="7249421" y="5626478"/>
                  <a:pt x="7450034" y="5544229"/>
                </a:cubicBezTo>
                <a:lnTo>
                  <a:pt x="7507787" y="5565685"/>
                </a:lnTo>
                <a:lnTo>
                  <a:pt x="7747914" y="5501315"/>
                </a:lnTo>
                <a:cubicBezTo>
                  <a:pt x="7763113" y="5526350"/>
                  <a:pt x="7848222" y="5512044"/>
                  <a:pt x="7936368" y="5497742"/>
                </a:cubicBezTo>
                <a:cubicBezTo>
                  <a:pt x="8024518" y="5476283"/>
                  <a:pt x="8112664" y="5458404"/>
                  <a:pt x="8136982" y="5479859"/>
                </a:cubicBezTo>
                <a:cubicBezTo>
                  <a:pt x="8413586" y="5419070"/>
                  <a:pt x="8094427" y="5458404"/>
                  <a:pt x="8194735" y="5440525"/>
                </a:cubicBezTo>
                <a:cubicBezTo>
                  <a:pt x="8322398" y="5408340"/>
                  <a:pt x="8501732" y="5369002"/>
                  <a:pt x="8656753" y="5336821"/>
                </a:cubicBezTo>
                <a:cubicBezTo>
                  <a:pt x="8696266" y="5329668"/>
                  <a:pt x="8732741" y="5318938"/>
                  <a:pt x="8769216" y="5311789"/>
                </a:cubicBezTo>
                <a:cubicBezTo>
                  <a:pt x="8805692" y="5301059"/>
                  <a:pt x="8839128" y="5290333"/>
                  <a:pt x="8866483" y="5283180"/>
                </a:cubicBezTo>
                <a:cubicBezTo>
                  <a:pt x="8895360" y="5274241"/>
                  <a:pt x="8920437" y="5266195"/>
                  <a:pt x="8940954" y="5258596"/>
                </a:cubicBezTo>
                <a:lnTo>
                  <a:pt x="8976421" y="5242107"/>
                </a:lnTo>
                <a:lnTo>
                  <a:pt x="8951592" y="5247419"/>
                </a:lnTo>
                <a:lnTo>
                  <a:pt x="8997188" y="5218810"/>
                </a:lnTo>
                <a:lnTo>
                  <a:pt x="8986691" y="5237333"/>
                </a:lnTo>
                <a:lnTo>
                  <a:pt x="8988067" y="5236693"/>
                </a:lnTo>
                <a:cubicBezTo>
                  <a:pt x="9042779" y="5225963"/>
                  <a:pt x="9097492" y="5208085"/>
                  <a:pt x="9155246" y="5193778"/>
                </a:cubicBezTo>
                <a:cubicBezTo>
                  <a:pt x="9209958" y="5175900"/>
                  <a:pt x="9264671" y="5154444"/>
                  <a:pt x="9319384" y="5136562"/>
                </a:cubicBezTo>
                <a:cubicBezTo>
                  <a:pt x="9374096" y="5118683"/>
                  <a:pt x="9425768" y="5097227"/>
                  <a:pt x="9477442" y="5079348"/>
                </a:cubicBezTo>
                <a:cubicBezTo>
                  <a:pt x="9529114" y="5061466"/>
                  <a:pt x="9577747" y="5043587"/>
                  <a:pt x="9623343" y="5025708"/>
                </a:cubicBezTo>
                <a:lnTo>
                  <a:pt x="9629422" y="4997099"/>
                </a:lnTo>
                <a:cubicBezTo>
                  <a:pt x="9723648" y="4961338"/>
                  <a:pt x="9836114" y="4925576"/>
                  <a:pt x="9927302" y="4882666"/>
                </a:cubicBezTo>
                <a:cubicBezTo>
                  <a:pt x="9927302" y="4879089"/>
                  <a:pt x="9912102" y="4882666"/>
                  <a:pt x="9893865" y="4886242"/>
                </a:cubicBezTo>
                <a:cubicBezTo>
                  <a:pt x="10070161" y="4818299"/>
                  <a:pt x="10225182" y="4743200"/>
                  <a:pt x="10368041" y="4664527"/>
                </a:cubicBezTo>
                <a:cubicBezTo>
                  <a:pt x="10510903" y="4582279"/>
                  <a:pt x="10641604" y="4496457"/>
                  <a:pt x="10766229" y="4389176"/>
                </a:cubicBezTo>
                <a:cubicBezTo>
                  <a:pt x="10741912" y="4389176"/>
                  <a:pt x="10738871" y="4385600"/>
                  <a:pt x="10589933" y="4489304"/>
                </a:cubicBezTo>
                <a:cubicBezTo>
                  <a:pt x="10705437" y="4392753"/>
                  <a:pt x="10860455" y="4274742"/>
                  <a:pt x="11003317" y="4110244"/>
                </a:cubicBezTo>
                <a:cubicBezTo>
                  <a:pt x="11146176" y="3945750"/>
                  <a:pt x="11273839" y="3727612"/>
                  <a:pt x="11328551" y="3491595"/>
                </a:cubicBezTo>
                <a:lnTo>
                  <a:pt x="11310314" y="3523780"/>
                </a:lnTo>
                <a:cubicBezTo>
                  <a:pt x="11340710" y="3441531"/>
                  <a:pt x="11361989" y="3355706"/>
                  <a:pt x="11374147" y="3266308"/>
                </a:cubicBezTo>
                <a:cubicBezTo>
                  <a:pt x="11361989" y="3319944"/>
                  <a:pt x="11358947" y="3284187"/>
                  <a:pt x="11349830" y="3284187"/>
                </a:cubicBezTo>
                <a:cubicBezTo>
                  <a:pt x="11352868" y="3230546"/>
                  <a:pt x="11355909" y="3169753"/>
                  <a:pt x="11352868" y="3112536"/>
                </a:cubicBezTo>
                <a:cubicBezTo>
                  <a:pt x="11352868" y="3055323"/>
                  <a:pt x="11343751" y="2998106"/>
                  <a:pt x="11334631" y="2940889"/>
                </a:cubicBezTo>
                <a:cubicBezTo>
                  <a:pt x="11313355" y="2830031"/>
                  <a:pt x="11273839" y="2729904"/>
                  <a:pt x="11219126" y="2651231"/>
                </a:cubicBezTo>
                <a:cubicBezTo>
                  <a:pt x="11161376" y="2568982"/>
                  <a:pt x="11088425" y="2504612"/>
                  <a:pt x="11021554" y="2447399"/>
                </a:cubicBezTo>
                <a:cubicBezTo>
                  <a:pt x="10966842" y="2397335"/>
                  <a:pt x="10912129" y="2354421"/>
                  <a:pt x="10869575" y="2318663"/>
                </a:cubicBezTo>
                <a:cubicBezTo>
                  <a:pt x="10878692" y="2336542"/>
                  <a:pt x="10693279" y="2236414"/>
                  <a:pt x="10875654" y="2372304"/>
                </a:cubicBezTo>
                <a:cubicBezTo>
                  <a:pt x="10510903" y="2093372"/>
                  <a:pt x="10009369" y="1814444"/>
                  <a:pt x="9568630" y="1592729"/>
                </a:cubicBezTo>
                <a:lnTo>
                  <a:pt x="9571667" y="1592729"/>
                </a:lnTo>
                <a:lnTo>
                  <a:pt x="9574709" y="1592729"/>
                </a:lnTo>
                <a:cubicBezTo>
                  <a:pt x="9513917" y="1560544"/>
                  <a:pt x="9453126" y="1524786"/>
                  <a:pt x="9392334" y="1492601"/>
                </a:cubicBezTo>
                <a:lnTo>
                  <a:pt x="9377134" y="1489025"/>
                </a:lnTo>
                <a:cubicBezTo>
                  <a:pt x="9419689" y="1510481"/>
                  <a:pt x="9462243" y="1531939"/>
                  <a:pt x="9504797" y="1556972"/>
                </a:cubicBezTo>
                <a:cubicBezTo>
                  <a:pt x="9416651" y="1510481"/>
                  <a:pt x="9331542" y="1471146"/>
                  <a:pt x="9249472" y="1428231"/>
                </a:cubicBezTo>
                <a:cubicBezTo>
                  <a:pt x="9170442" y="1388897"/>
                  <a:pt x="9094454" y="1345986"/>
                  <a:pt x="9024542" y="1310225"/>
                </a:cubicBezTo>
                <a:cubicBezTo>
                  <a:pt x="8994146" y="1306648"/>
                  <a:pt x="8942474" y="1306648"/>
                  <a:pt x="8833049" y="1270887"/>
                </a:cubicBezTo>
                <a:cubicBezTo>
                  <a:pt x="8833049" y="1256584"/>
                  <a:pt x="8702345" y="1206521"/>
                  <a:pt x="8538208" y="1152880"/>
                </a:cubicBezTo>
                <a:cubicBezTo>
                  <a:pt x="8459178" y="1124271"/>
                  <a:pt x="8371032" y="1092087"/>
                  <a:pt x="8288961" y="1063479"/>
                </a:cubicBezTo>
                <a:cubicBezTo>
                  <a:pt x="8206894" y="1034870"/>
                  <a:pt x="8130902" y="1006265"/>
                  <a:pt x="8076189" y="977657"/>
                </a:cubicBezTo>
                <a:cubicBezTo>
                  <a:pt x="8045793" y="974080"/>
                  <a:pt x="8170418" y="1016991"/>
                  <a:pt x="8091389" y="999112"/>
                </a:cubicBezTo>
                <a:cubicBezTo>
                  <a:pt x="7808705" y="895408"/>
                  <a:pt x="7453075" y="777397"/>
                  <a:pt x="7079204" y="670116"/>
                </a:cubicBezTo>
                <a:cubicBezTo>
                  <a:pt x="6705336" y="562836"/>
                  <a:pt x="6313227" y="473437"/>
                  <a:pt x="5960634" y="419797"/>
                </a:cubicBezTo>
                <a:cubicBezTo>
                  <a:pt x="5936318" y="384035"/>
                  <a:pt x="5775221" y="348278"/>
                  <a:pt x="5574608" y="305363"/>
                </a:cubicBezTo>
                <a:cubicBezTo>
                  <a:pt x="5474300" y="283908"/>
                  <a:pt x="5361837" y="269606"/>
                  <a:pt x="5252411" y="248146"/>
                </a:cubicBezTo>
                <a:cubicBezTo>
                  <a:pt x="5142986" y="226691"/>
                  <a:pt x="5033561" y="208812"/>
                  <a:pt x="4939332" y="190933"/>
                </a:cubicBezTo>
                <a:cubicBezTo>
                  <a:pt x="4839027" y="212388"/>
                  <a:pt x="5152103" y="233844"/>
                  <a:pt x="5252411" y="276755"/>
                </a:cubicBezTo>
                <a:cubicBezTo>
                  <a:pt x="5039640" y="240997"/>
                  <a:pt x="5203778" y="312516"/>
                  <a:pt x="4823827" y="237421"/>
                </a:cubicBezTo>
                <a:cubicBezTo>
                  <a:pt x="4839027" y="248146"/>
                  <a:pt x="4823827" y="248146"/>
                  <a:pt x="4905898" y="258876"/>
                </a:cubicBezTo>
                <a:cubicBezTo>
                  <a:pt x="4696165" y="237421"/>
                  <a:pt x="4957570" y="223114"/>
                  <a:pt x="4626256" y="194506"/>
                </a:cubicBezTo>
                <a:lnTo>
                  <a:pt x="4611056" y="215965"/>
                </a:lnTo>
                <a:lnTo>
                  <a:pt x="4410443" y="162325"/>
                </a:lnTo>
                <a:cubicBezTo>
                  <a:pt x="4073051" y="140866"/>
                  <a:pt x="3759978" y="122986"/>
                  <a:pt x="3456018" y="130140"/>
                </a:cubicBezTo>
                <a:cubicBezTo>
                  <a:pt x="3152059" y="133716"/>
                  <a:pt x="2860259" y="162325"/>
                  <a:pt x="2571499" y="230267"/>
                </a:cubicBezTo>
                <a:cubicBezTo>
                  <a:pt x="2538062" y="233844"/>
                  <a:pt x="2550220" y="215965"/>
                  <a:pt x="2623171" y="198083"/>
                </a:cubicBezTo>
                <a:cubicBezTo>
                  <a:pt x="2556300" y="208812"/>
                  <a:pt x="2486390" y="223114"/>
                  <a:pt x="2416478" y="233844"/>
                </a:cubicBezTo>
                <a:cubicBezTo>
                  <a:pt x="2383044" y="240997"/>
                  <a:pt x="2346569" y="248146"/>
                  <a:pt x="2310094" y="255299"/>
                </a:cubicBezTo>
                <a:cubicBezTo>
                  <a:pt x="2273619" y="262452"/>
                  <a:pt x="2237144" y="269606"/>
                  <a:pt x="2200668" y="280331"/>
                </a:cubicBezTo>
                <a:cubicBezTo>
                  <a:pt x="2054769" y="316093"/>
                  <a:pt x="1905826" y="366157"/>
                  <a:pt x="1766006" y="437676"/>
                </a:cubicBezTo>
                <a:lnTo>
                  <a:pt x="1848076" y="416220"/>
                </a:lnTo>
                <a:cubicBezTo>
                  <a:pt x="1820719" y="426950"/>
                  <a:pt x="1793364" y="441252"/>
                  <a:pt x="1769047" y="451982"/>
                </a:cubicBezTo>
                <a:cubicBezTo>
                  <a:pt x="1744730" y="466284"/>
                  <a:pt x="1720414" y="477014"/>
                  <a:pt x="1699135" y="487740"/>
                </a:cubicBezTo>
                <a:cubicBezTo>
                  <a:pt x="1656580" y="509195"/>
                  <a:pt x="1617068" y="527078"/>
                  <a:pt x="1580592" y="544957"/>
                </a:cubicBezTo>
                <a:cubicBezTo>
                  <a:pt x="1544117" y="562836"/>
                  <a:pt x="1513721" y="577142"/>
                  <a:pt x="1480284" y="591444"/>
                </a:cubicBezTo>
                <a:cubicBezTo>
                  <a:pt x="1446850" y="609327"/>
                  <a:pt x="1416454" y="623629"/>
                  <a:pt x="1386058" y="637935"/>
                </a:cubicBezTo>
                <a:cubicBezTo>
                  <a:pt x="1261433" y="702302"/>
                  <a:pt x="1124654" y="766672"/>
                  <a:pt x="884525" y="959774"/>
                </a:cubicBezTo>
                <a:cubicBezTo>
                  <a:pt x="939237" y="916863"/>
                  <a:pt x="1027387" y="845344"/>
                  <a:pt x="1109454" y="788127"/>
                </a:cubicBezTo>
                <a:cubicBezTo>
                  <a:pt x="1130730" y="773821"/>
                  <a:pt x="1148971" y="759519"/>
                  <a:pt x="1167208" y="745212"/>
                </a:cubicBezTo>
                <a:cubicBezTo>
                  <a:pt x="1185445" y="730910"/>
                  <a:pt x="1200642" y="720180"/>
                  <a:pt x="1215841" y="709454"/>
                </a:cubicBezTo>
                <a:cubicBezTo>
                  <a:pt x="1246237" y="687999"/>
                  <a:pt x="1264475" y="670116"/>
                  <a:pt x="1267513" y="659391"/>
                </a:cubicBezTo>
                <a:cubicBezTo>
                  <a:pt x="1252313" y="662967"/>
                  <a:pt x="1228000" y="677269"/>
                  <a:pt x="1194563" y="695149"/>
                </a:cubicBezTo>
                <a:lnTo>
                  <a:pt x="1177614" y="705118"/>
                </a:lnTo>
                <a:lnTo>
                  <a:pt x="1201593" y="689506"/>
                </a:lnTo>
                <a:cubicBezTo>
                  <a:pt x="1241298" y="664529"/>
                  <a:pt x="1281193" y="640615"/>
                  <a:pt x="1319187" y="620052"/>
                </a:cubicBezTo>
                <a:cubicBezTo>
                  <a:pt x="1276633" y="641508"/>
                  <a:pt x="1264475" y="641508"/>
                  <a:pt x="1249275" y="645085"/>
                </a:cubicBezTo>
                <a:cubicBezTo>
                  <a:pt x="1383017" y="573565"/>
                  <a:pt x="1562354" y="469861"/>
                  <a:pt x="1762968" y="394765"/>
                </a:cubicBezTo>
                <a:cubicBezTo>
                  <a:pt x="1717373" y="416220"/>
                  <a:pt x="1668739" y="437676"/>
                  <a:pt x="1623147" y="459132"/>
                </a:cubicBezTo>
                <a:cubicBezTo>
                  <a:pt x="1577551" y="480591"/>
                  <a:pt x="1531959" y="505622"/>
                  <a:pt x="1486364" y="530654"/>
                </a:cubicBezTo>
                <a:cubicBezTo>
                  <a:pt x="1516759" y="523501"/>
                  <a:pt x="1559313" y="505622"/>
                  <a:pt x="1610988" y="480591"/>
                </a:cubicBezTo>
                <a:cubicBezTo>
                  <a:pt x="1662660" y="459132"/>
                  <a:pt x="1720414" y="430523"/>
                  <a:pt x="1778164" y="405491"/>
                </a:cubicBezTo>
                <a:cubicBezTo>
                  <a:pt x="1835918" y="380459"/>
                  <a:pt x="1893669" y="351850"/>
                  <a:pt x="1945344" y="333972"/>
                </a:cubicBezTo>
                <a:cubicBezTo>
                  <a:pt x="1997014" y="316093"/>
                  <a:pt x="2042610" y="301787"/>
                  <a:pt x="2069965" y="294637"/>
                </a:cubicBezTo>
                <a:cubicBezTo>
                  <a:pt x="2060845" y="266029"/>
                  <a:pt x="1887589" y="330395"/>
                  <a:pt x="2051728" y="248146"/>
                </a:cubicBezTo>
                <a:cubicBezTo>
                  <a:pt x="2170273" y="208812"/>
                  <a:pt x="2249302" y="187356"/>
                  <a:pt x="2307053" y="176627"/>
                </a:cubicBezTo>
                <a:cubicBezTo>
                  <a:pt x="2364807" y="165897"/>
                  <a:pt x="2401282" y="162325"/>
                  <a:pt x="2434715" y="162325"/>
                </a:cubicBezTo>
                <a:cubicBezTo>
                  <a:pt x="2468153" y="162325"/>
                  <a:pt x="2501586" y="162325"/>
                  <a:pt x="2556300" y="158748"/>
                </a:cubicBezTo>
                <a:cubicBezTo>
                  <a:pt x="2583656" y="155172"/>
                  <a:pt x="2617090" y="155172"/>
                  <a:pt x="2656607" y="151595"/>
                </a:cubicBezTo>
                <a:cubicBezTo>
                  <a:pt x="2677882" y="148018"/>
                  <a:pt x="2699161" y="148018"/>
                  <a:pt x="2723478" y="144442"/>
                </a:cubicBezTo>
                <a:cubicBezTo>
                  <a:pt x="2747794" y="140866"/>
                  <a:pt x="2772111" y="140866"/>
                  <a:pt x="2802508" y="137293"/>
                </a:cubicBezTo>
                <a:lnTo>
                  <a:pt x="2723478" y="158748"/>
                </a:lnTo>
                <a:cubicBezTo>
                  <a:pt x="2872416" y="140866"/>
                  <a:pt x="2994001" y="155172"/>
                  <a:pt x="3203734" y="119410"/>
                </a:cubicBezTo>
                <a:cubicBezTo>
                  <a:pt x="3200693" y="101531"/>
                  <a:pt x="3036556" y="112261"/>
                  <a:pt x="2951447" y="112261"/>
                </a:cubicBezTo>
                <a:cubicBezTo>
                  <a:pt x="3000080" y="94378"/>
                  <a:pt x="3225009" y="122986"/>
                  <a:pt x="3386110" y="97955"/>
                </a:cubicBezTo>
                <a:cubicBezTo>
                  <a:pt x="3352672" y="94378"/>
                  <a:pt x="3304039" y="90801"/>
                  <a:pt x="3246288" y="87225"/>
                </a:cubicBezTo>
                <a:cubicBezTo>
                  <a:pt x="3188535" y="83652"/>
                  <a:pt x="3121664" y="87225"/>
                  <a:pt x="3051754" y="87225"/>
                </a:cubicBezTo>
                <a:cubicBezTo>
                  <a:pt x="2911933" y="94378"/>
                  <a:pt x="2759953" y="108684"/>
                  <a:pt x="2635328" y="133716"/>
                </a:cubicBezTo>
                <a:cubicBezTo>
                  <a:pt x="2665725" y="119410"/>
                  <a:pt x="2662687" y="112261"/>
                  <a:pt x="2626211" y="105108"/>
                </a:cubicBezTo>
                <a:cubicBezTo>
                  <a:pt x="2902053" y="62195"/>
                  <a:pt x="3188156" y="49455"/>
                  <a:pt x="3478104" y="50294"/>
                </a:cubicBezTo>
                <a:close/>
                <a:moveTo>
                  <a:pt x="3340514" y="33585"/>
                </a:moveTo>
                <a:cubicBezTo>
                  <a:pt x="3346593" y="33585"/>
                  <a:pt x="3355714" y="33585"/>
                  <a:pt x="3361790" y="33585"/>
                </a:cubicBezTo>
                <a:cubicBezTo>
                  <a:pt x="3346593" y="33585"/>
                  <a:pt x="3331394" y="37162"/>
                  <a:pt x="3310119" y="37162"/>
                </a:cubicBezTo>
                <a:cubicBezTo>
                  <a:pt x="3310119" y="37162"/>
                  <a:pt x="3322277" y="33585"/>
                  <a:pt x="3340514" y="33585"/>
                </a:cubicBezTo>
                <a:close/>
                <a:moveTo>
                  <a:pt x="3269798" y="5"/>
                </a:moveTo>
                <a:cubicBezTo>
                  <a:pt x="3348875" y="-162"/>
                  <a:pt x="3396747" y="3188"/>
                  <a:pt x="3437784" y="8553"/>
                </a:cubicBezTo>
                <a:cubicBezTo>
                  <a:pt x="3492496" y="15706"/>
                  <a:pt x="3532010" y="22859"/>
                  <a:pt x="3607998" y="37162"/>
                </a:cubicBezTo>
                <a:cubicBezTo>
                  <a:pt x="3556327" y="30009"/>
                  <a:pt x="3483376" y="30009"/>
                  <a:pt x="3419546" y="30009"/>
                </a:cubicBezTo>
                <a:cubicBezTo>
                  <a:pt x="3398268" y="30009"/>
                  <a:pt x="3380030" y="33585"/>
                  <a:pt x="3361792" y="33585"/>
                </a:cubicBezTo>
                <a:cubicBezTo>
                  <a:pt x="3519851" y="19283"/>
                  <a:pt x="3495535" y="15706"/>
                  <a:pt x="3416505" y="12130"/>
                </a:cubicBezTo>
                <a:cubicBezTo>
                  <a:pt x="3337476" y="4977"/>
                  <a:pt x="3197654" y="4977"/>
                  <a:pt x="3179417" y="1400"/>
                </a:cubicBezTo>
                <a:cubicBezTo>
                  <a:pt x="3213614" y="507"/>
                  <a:pt x="3243439" y="60"/>
                  <a:pt x="3269798" y="5"/>
                </a:cubicBezTo>
                <a:close/>
              </a:path>
            </a:pathLst>
          </a:custGeom>
          <a:solidFill>
            <a:schemeClr val="accent6"/>
          </a:solidFill>
          <a:ln w="9525"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3" name="TextBox 10">
            <a:extLst>
              <a:ext uri="{FF2B5EF4-FFF2-40B4-BE49-F238E27FC236}">
                <a16:creationId xmlns:a16="http://schemas.microsoft.com/office/drawing/2014/main" id="{2032046C-C05F-B3FD-167C-B12844040A7A}"/>
              </a:ext>
            </a:extLst>
          </p:cNvPr>
          <p:cNvSpPr txBox="1"/>
          <p:nvPr/>
        </p:nvSpPr>
        <p:spPr>
          <a:xfrm>
            <a:off x="-2145526" y="2617227"/>
            <a:ext cx="10810850" cy="1089529"/>
          </a:xfrm>
          <a:prstGeom prst="rect">
            <a:avLst/>
          </a:prstGeom>
          <a:noFill/>
        </p:spPr>
        <p:txBody>
          <a:bodyPr wrap="square" rtlCol="0" anchor="ctr">
            <a:spAutoFit/>
          </a:bodyPr>
          <a:lstStyle>
            <a:defPPr>
              <a:defRPr lang="en-US"/>
            </a:defPPr>
            <a:lvl1pPr algn="r">
              <a:defRPr sz="7200">
                <a:solidFill>
                  <a:schemeClr val="tx2"/>
                </a:solidFill>
                <a:latin typeface="Heebo Medium" pitchFamily="2" charset="-79"/>
                <a:ea typeface="Arimo" panose="020B0604020202020204" pitchFamily="34" charset="0"/>
                <a:cs typeface="Arimo" panose="020B0604020202020204" pitchFamily="34" charset="0"/>
              </a:defRPr>
            </a:lvl1pPr>
          </a:lstStyle>
          <a:p>
            <a:pPr marL="0" marR="0" lvl="0" indent="0" algn="ctr" defTabSz="914217" rtl="0" eaLnBrk="1" fontAlgn="auto" latinLnBrk="0" hangingPunct="1">
              <a:lnSpc>
                <a:spcPct val="9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131316"/>
                </a:solidFill>
                <a:effectLst/>
                <a:uLnTx/>
                <a:uFillTx/>
                <a:latin typeface="Century Gothic" panose="020B0502020202020204" pitchFamily="34" charset="0"/>
                <a:cs typeface="Prompt Black" pitchFamily="2" charset="-34"/>
              </a:rPr>
              <a:t>Reception of Electronic </a:t>
            </a:r>
          </a:p>
          <a:p>
            <a:pPr marL="0" marR="0" lvl="0" indent="0" algn="ctr" defTabSz="914217" rtl="0" eaLnBrk="1" fontAlgn="auto" latinLnBrk="0" hangingPunct="1">
              <a:lnSpc>
                <a:spcPct val="9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131316"/>
                </a:solidFill>
                <a:effectLst/>
                <a:uLnTx/>
                <a:uFillTx/>
                <a:latin typeface="Century Gothic" panose="020B0502020202020204" pitchFamily="34" charset="0"/>
                <a:cs typeface="Prompt Black" pitchFamily="2" charset="-34"/>
              </a:rPr>
              <a:t>and Forensic Evidence.</a:t>
            </a:r>
          </a:p>
        </p:txBody>
      </p:sp>
      <p:sp>
        <p:nvSpPr>
          <p:cNvPr id="6" name="TextBox 10">
            <a:extLst>
              <a:ext uri="{FF2B5EF4-FFF2-40B4-BE49-F238E27FC236}">
                <a16:creationId xmlns:a16="http://schemas.microsoft.com/office/drawing/2014/main" id="{41924D83-EE66-9C56-97B8-797582293A77}"/>
              </a:ext>
            </a:extLst>
          </p:cNvPr>
          <p:cNvSpPr txBox="1"/>
          <p:nvPr/>
        </p:nvSpPr>
        <p:spPr>
          <a:xfrm>
            <a:off x="985730" y="646766"/>
            <a:ext cx="6068433" cy="923330"/>
          </a:xfrm>
          <a:prstGeom prst="rect">
            <a:avLst/>
          </a:prstGeom>
          <a:noFill/>
        </p:spPr>
        <p:txBody>
          <a:bodyPr wrap="square" rtlCol="0" anchor="ctr">
            <a:spAutoFit/>
          </a:bodyPr>
          <a:lstStyle>
            <a:defPPr>
              <a:defRPr lang="en-US"/>
            </a:defPPr>
            <a:lvl1pPr algn="r">
              <a:defRPr sz="7200">
                <a:solidFill>
                  <a:schemeClr val="tx2"/>
                </a:solidFill>
                <a:latin typeface="Heebo Medium" pitchFamily="2" charset="-79"/>
                <a:ea typeface="Arimo" panose="020B0604020202020204" pitchFamily="34" charset="0"/>
                <a:cs typeface="Arimo" panose="020B0604020202020204" pitchFamily="34" charset="0"/>
              </a:defRPr>
            </a:lvl1pPr>
          </a:lstStyle>
          <a:p>
            <a:pPr marL="0" marR="0" lvl="0" indent="0" algn="ctr" defTabSz="914217" rtl="0" eaLnBrk="1" fontAlgn="auto" latinLnBrk="0" hangingPunct="1">
              <a:lnSpc>
                <a:spcPct val="90000"/>
              </a:lnSpc>
              <a:spcBef>
                <a:spcPts val="0"/>
              </a:spcBef>
              <a:spcAft>
                <a:spcPts val="0"/>
              </a:spcAft>
              <a:buClrTx/>
              <a:buSzTx/>
              <a:buFontTx/>
              <a:buNone/>
              <a:tabLst/>
              <a:defRPr/>
            </a:pPr>
            <a:r>
              <a:rPr kumimoji="0" lang="en-US" sz="6000" b="0" i="0" u="sng" strike="noStrike" kern="1200" cap="none" spc="0" normalizeH="0" baseline="0" noProof="0" dirty="0">
                <a:ln>
                  <a:noFill/>
                </a:ln>
                <a:solidFill>
                  <a:srgbClr val="131316"/>
                </a:solidFill>
                <a:effectLst/>
                <a:uLnTx/>
                <a:uFillTx/>
                <a:latin typeface="Century Gothic" panose="020B0502020202020204" pitchFamily="34" charset="0"/>
                <a:cs typeface="Prompt Black" pitchFamily="2" charset="-34"/>
              </a:rPr>
              <a:t>Part 2</a:t>
            </a:r>
          </a:p>
        </p:txBody>
      </p:sp>
      <p:pic>
        <p:nvPicPr>
          <p:cNvPr id="2" name="Picture 1" descr="A black background with blue text&#10;&#10;Description automatically generated">
            <a:extLst>
              <a:ext uri="{FF2B5EF4-FFF2-40B4-BE49-F238E27FC236}">
                <a16:creationId xmlns:a16="http://schemas.microsoft.com/office/drawing/2014/main" id="{203ED73A-981F-54B4-7B23-1C454A4AB2F1}"/>
              </a:ext>
            </a:extLst>
          </p:cNvPr>
          <p:cNvPicPr>
            <a:picLocks noChangeAspect="1"/>
          </p:cNvPicPr>
          <p:nvPr/>
        </p:nvPicPr>
        <p:blipFill>
          <a:blip r:embed="rId3"/>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163875545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Line 2">
            <a:extLst>
              <a:ext uri="{FF2B5EF4-FFF2-40B4-BE49-F238E27FC236}">
                <a16:creationId xmlns:a16="http://schemas.microsoft.com/office/drawing/2014/main" id="{78573A28-7EF3-C74D-93F9-B5B5CA4EB46C}"/>
              </a:ext>
            </a:extLst>
          </p:cNvPr>
          <p:cNvSpPr>
            <a:spLocks noChangeShapeType="1"/>
          </p:cNvSpPr>
          <p:nvPr/>
        </p:nvSpPr>
        <p:spPr bwMode="auto">
          <a:xfrm flipH="1">
            <a:off x="4291535" y="4151339"/>
            <a:ext cx="1807213" cy="0"/>
          </a:xfrm>
          <a:prstGeom prst="line">
            <a:avLst/>
          </a:prstGeom>
          <a:noFill/>
          <a:ln w="25400" cap="flat">
            <a:solidFill>
              <a:schemeClr val="accent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defTabSz="914217"/>
            <a:endParaRPr lang="en-US" dirty="0">
              <a:solidFill>
                <a:srgbClr val="747993"/>
              </a:solidFill>
              <a:latin typeface="DM Sans" pitchFamily="2" charset="77"/>
            </a:endParaRPr>
          </a:p>
        </p:txBody>
      </p:sp>
      <p:sp>
        <p:nvSpPr>
          <p:cNvPr id="19" name="Line 4">
            <a:extLst>
              <a:ext uri="{FF2B5EF4-FFF2-40B4-BE49-F238E27FC236}">
                <a16:creationId xmlns:a16="http://schemas.microsoft.com/office/drawing/2014/main" id="{E88F910C-E4B5-6F47-A925-BB29E56415E9}"/>
              </a:ext>
            </a:extLst>
          </p:cNvPr>
          <p:cNvSpPr>
            <a:spLocks noChangeShapeType="1"/>
          </p:cNvSpPr>
          <p:nvPr/>
        </p:nvSpPr>
        <p:spPr bwMode="auto">
          <a:xfrm flipH="1">
            <a:off x="6167409" y="4151339"/>
            <a:ext cx="1730308" cy="0"/>
          </a:xfrm>
          <a:prstGeom prst="line">
            <a:avLst/>
          </a:prstGeom>
          <a:noFill/>
          <a:ln w="38100" cap="flat">
            <a:solidFill>
              <a:schemeClr val="accent3"/>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defTabSz="914217"/>
            <a:endParaRPr lang="en-US" dirty="0">
              <a:solidFill>
                <a:srgbClr val="747993"/>
              </a:solidFill>
              <a:latin typeface="DM Sans" pitchFamily="2" charset="77"/>
            </a:endParaRPr>
          </a:p>
        </p:txBody>
      </p:sp>
      <p:sp>
        <p:nvSpPr>
          <p:cNvPr id="20" name="Line 6">
            <a:extLst>
              <a:ext uri="{FF2B5EF4-FFF2-40B4-BE49-F238E27FC236}">
                <a16:creationId xmlns:a16="http://schemas.microsoft.com/office/drawing/2014/main" id="{ADDEA418-2CAF-1B42-B74C-1935B3030059}"/>
              </a:ext>
            </a:extLst>
          </p:cNvPr>
          <p:cNvSpPr>
            <a:spLocks noChangeShapeType="1"/>
          </p:cNvSpPr>
          <p:nvPr/>
        </p:nvSpPr>
        <p:spPr bwMode="auto">
          <a:xfrm>
            <a:off x="6095998" y="3404284"/>
            <a:ext cx="1801720" cy="0"/>
          </a:xfrm>
          <a:prstGeom prst="line">
            <a:avLst/>
          </a:prstGeom>
          <a:noFill/>
          <a:ln w="25400" cap="flat">
            <a:solidFill>
              <a:schemeClr val="accent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defTabSz="914217"/>
            <a:endParaRPr lang="en-US" dirty="0">
              <a:solidFill>
                <a:srgbClr val="747993"/>
              </a:solidFill>
              <a:latin typeface="DM Sans" pitchFamily="2" charset="77"/>
            </a:endParaRPr>
          </a:p>
        </p:txBody>
      </p:sp>
      <p:sp>
        <p:nvSpPr>
          <p:cNvPr id="21" name="Freeform 7">
            <a:extLst>
              <a:ext uri="{FF2B5EF4-FFF2-40B4-BE49-F238E27FC236}">
                <a16:creationId xmlns:a16="http://schemas.microsoft.com/office/drawing/2014/main" id="{F66EF2F2-89CE-4F48-A4D6-0F7AFC1F0619}"/>
              </a:ext>
            </a:extLst>
          </p:cNvPr>
          <p:cNvSpPr>
            <a:spLocks noChangeArrowheads="1"/>
          </p:cNvSpPr>
          <p:nvPr/>
        </p:nvSpPr>
        <p:spPr bwMode="auto">
          <a:xfrm>
            <a:off x="7856520" y="3363086"/>
            <a:ext cx="85142" cy="85143"/>
          </a:xfrm>
          <a:custGeom>
            <a:avLst/>
            <a:gdLst>
              <a:gd name="T0" fmla="*/ 0 w 138"/>
              <a:gd name="T1" fmla="*/ 68 h 136"/>
              <a:gd name="T2" fmla="*/ 0 w 138"/>
              <a:gd name="T3" fmla="*/ 68 h 136"/>
              <a:gd name="T4" fmla="*/ 69 w 138"/>
              <a:gd name="T5" fmla="*/ 0 h 136"/>
              <a:gd name="T6" fmla="*/ 69 w 138"/>
              <a:gd name="T7" fmla="*/ 0 h 136"/>
              <a:gd name="T8" fmla="*/ 137 w 138"/>
              <a:gd name="T9" fmla="*/ 68 h 136"/>
              <a:gd name="T10" fmla="*/ 137 w 138"/>
              <a:gd name="T11" fmla="*/ 68 h 136"/>
              <a:gd name="T12" fmla="*/ 69 w 138"/>
              <a:gd name="T13" fmla="*/ 135 h 136"/>
              <a:gd name="T14" fmla="*/ 69 w 138"/>
              <a:gd name="T15" fmla="*/ 135 h 136"/>
              <a:gd name="T16" fmla="*/ 0 w 138"/>
              <a:gd name="T17" fmla="*/ 6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136">
                <a:moveTo>
                  <a:pt x="0" y="68"/>
                </a:moveTo>
                <a:lnTo>
                  <a:pt x="0" y="68"/>
                </a:lnTo>
                <a:cubicBezTo>
                  <a:pt x="0" y="30"/>
                  <a:pt x="31" y="0"/>
                  <a:pt x="69" y="0"/>
                </a:cubicBezTo>
                <a:lnTo>
                  <a:pt x="69" y="0"/>
                </a:lnTo>
                <a:cubicBezTo>
                  <a:pt x="106" y="0"/>
                  <a:pt x="137" y="30"/>
                  <a:pt x="137" y="68"/>
                </a:cubicBezTo>
                <a:lnTo>
                  <a:pt x="137" y="68"/>
                </a:lnTo>
                <a:cubicBezTo>
                  <a:pt x="137" y="106"/>
                  <a:pt x="106" y="135"/>
                  <a:pt x="69" y="135"/>
                </a:cubicBezTo>
                <a:lnTo>
                  <a:pt x="69" y="135"/>
                </a:lnTo>
                <a:cubicBezTo>
                  <a:pt x="31" y="135"/>
                  <a:pt x="0" y="106"/>
                  <a:pt x="0" y="68"/>
                </a:cubicBezTo>
              </a:path>
            </a:pathLst>
          </a:custGeom>
          <a:solidFill>
            <a:schemeClr val="accent4"/>
          </a:solidFill>
          <a:ln>
            <a:noFill/>
          </a:ln>
          <a:effectLst/>
        </p:spPr>
        <p:txBody>
          <a:bodyPr wrap="none" anchor="ctr"/>
          <a:lstStyle/>
          <a:p>
            <a:pPr defTabSz="914217"/>
            <a:endParaRPr lang="en-US" dirty="0">
              <a:solidFill>
                <a:srgbClr val="747993"/>
              </a:solidFill>
              <a:latin typeface="DM Sans" pitchFamily="2" charset="77"/>
            </a:endParaRPr>
          </a:p>
        </p:txBody>
      </p:sp>
      <p:sp>
        <p:nvSpPr>
          <p:cNvPr id="22" name="Freeform 8">
            <a:extLst>
              <a:ext uri="{FF2B5EF4-FFF2-40B4-BE49-F238E27FC236}">
                <a16:creationId xmlns:a16="http://schemas.microsoft.com/office/drawing/2014/main" id="{8F7031AD-2131-284A-BB61-F45CE3E4604F}"/>
              </a:ext>
            </a:extLst>
          </p:cNvPr>
          <p:cNvSpPr>
            <a:spLocks noChangeArrowheads="1"/>
          </p:cNvSpPr>
          <p:nvPr/>
        </p:nvSpPr>
        <p:spPr bwMode="auto">
          <a:xfrm>
            <a:off x="7856520" y="4110140"/>
            <a:ext cx="85142" cy="85143"/>
          </a:xfrm>
          <a:custGeom>
            <a:avLst/>
            <a:gdLst>
              <a:gd name="T0" fmla="*/ 0 w 138"/>
              <a:gd name="T1" fmla="*/ 67 h 137"/>
              <a:gd name="T2" fmla="*/ 0 w 138"/>
              <a:gd name="T3" fmla="*/ 67 h 137"/>
              <a:gd name="T4" fmla="*/ 69 w 138"/>
              <a:gd name="T5" fmla="*/ 0 h 137"/>
              <a:gd name="T6" fmla="*/ 69 w 138"/>
              <a:gd name="T7" fmla="*/ 0 h 137"/>
              <a:gd name="T8" fmla="*/ 137 w 138"/>
              <a:gd name="T9" fmla="*/ 67 h 137"/>
              <a:gd name="T10" fmla="*/ 137 w 138"/>
              <a:gd name="T11" fmla="*/ 67 h 137"/>
              <a:gd name="T12" fmla="*/ 69 w 138"/>
              <a:gd name="T13" fmla="*/ 136 h 137"/>
              <a:gd name="T14" fmla="*/ 69 w 138"/>
              <a:gd name="T15" fmla="*/ 136 h 137"/>
              <a:gd name="T16" fmla="*/ 0 w 138"/>
              <a:gd name="T17" fmla="*/ 6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137">
                <a:moveTo>
                  <a:pt x="0" y="67"/>
                </a:moveTo>
                <a:lnTo>
                  <a:pt x="0" y="67"/>
                </a:lnTo>
                <a:cubicBezTo>
                  <a:pt x="0" y="30"/>
                  <a:pt x="31" y="0"/>
                  <a:pt x="69" y="0"/>
                </a:cubicBezTo>
                <a:lnTo>
                  <a:pt x="69" y="0"/>
                </a:lnTo>
                <a:cubicBezTo>
                  <a:pt x="106" y="0"/>
                  <a:pt x="137" y="30"/>
                  <a:pt x="137" y="67"/>
                </a:cubicBezTo>
                <a:lnTo>
                  <a:pt x="137" y="67"/>
                </a:lnTo>
                <a:cubicBezTo>
                  <a:pt x="137" y="105"/>
                  <a:pt x="106" y="136"/>
                  <a:pt x="69" y="136"/>
                </a:cubicBezTo>
                <a:lnTo>
                  <a:pt x="69" y="136"/>
                </a:lnTo>
                <a:cubicBezTo>
                  <a:pt x="31" y="136"/>
                  <a:pt x="0" y="105"/>
                  <a:pt x="0" y="67"/>
                </a:cubicBezTo>
              </a:path>
            </a:pathLst>
          </a:custGeom>
          <a:solidFill>
            <a:schemeClr val="accent3"/>
          </a:solidFill>
          <a:ln>
            <a:noFill/>
          </a:ln>
          <a:effectLst/>
        </p:spPr>
        <p:txBody>
          <a:bodyPr wrap="none" anchor="ctr"/>
          <a:lstStyle/>
          <a:p>
            <a:pPr defTabSz="914217"/>
            <a:endParaRPr lang="en-US" dirty="0">
              <a:solidFill>
                <a:srgbClr val="747993"/>
              </a:solidFill>
              <a:latin typeface="DM Sans" pitchFamily="2" charset="77"/>
            </a:endParaRPr>
          </a:p>
        </p:txBody>
      </p:sp>
      <p:sp>
        <p:nvSpPr>
          <p:cNvPr id="23" name="Line 9">
            <a:extLst>
              <a:ext uri="{FF2B5EF4-FFF2-40B4-BE49-F238E27FC236}">
                <a16:creationId xmlns:a16="http://schemas.microsoft.com/office/drawing/2014/main" id="{439F2859-F21E-CA46-A7EB-3D6B78E420DB}"/>
              </a:ext>
            </a:extLst>
          </p:cNvPr>
          <p:cNvSpPr>
            <a:spLocks noChangeShapeType="1"/>
          </p:cNvSpPr>
          <p:nvPr/>
        </p:nvSpPr>
        <p:spPr bwMode="auto">
          <a:xfrm>
            <a:off x="6095998" y="4901137"/>
            <a:ext cx="1801720" cy="0"/>
          </a:xfrm>
          <a:prstGeom prst="line">
            <a:avLst/>
          </a:prstGeom>
          <a:noFill/>
          <a:ln w="25400" cap="flat">
            <a:solidFill>
              <a:srgbClr val="007ED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defTabSz="914217"/>
            <a:endParaRPr lang="en-US" dirty="0">
              <a:solidFill>
                <a:srgbClr val="747993"/>
              </a:solidFill>
              <a:latin typeface="DM Sans" pitchFamily="2" charset="77"/>
            </a:endParaRPr>
          </a:p>
        </p:txBody>
      </p:sp>
      <p:sp>
        <p:nvSpPr>
          <p:cNvPr id="24" name="Freeform 10">
            <a:extLst>
              <a:ext uri="{FF2B5EF4-FFF2-40B4-BE49-F238E27FC236}">
                <a16:creationId xmlns:a16="http://schemas.microsoft.com/office/drawing/2014/main" id="{95F8EC39-F5C6-4B47-879D-24A627A4773D}"/>
              </a:ext>
            </a:extLst>
          </p:cNvPr>
          <p:cNvSpPr>
            <a:spLocks noChangeArrowheads="1"/>
          </p:cNvSpPr>
          <p:nvPr/>
        </p:nvSpPr>
        <p:spPr bwMode="auto">
          <a:xfrm>
            <a:off x="7856520" y="4857194"/>
            <a:ext cx="85142" cy="85143"/>
          </a:xfrm>
          <a:custGeom>
            <a:avLst/>
            <a:gdLst>
              <a:gd name="T0" fmla="*/ 0 w 138"/>
              <a:gd name="T1" fmla="*/ 69 h 138"/>
              <a:gd name="T2" fmla="*/ 0 w 138"/>
              <a:gd name="T3" fmla="*/ 69 h 138"/>
              <a:gd name="T4" fmla="*/ 69 w 138"/>
              <a:gd name="T5" fmla="*/ 0 h 138"/>
              <a:gd name="T6" fmla="*/ 69 w 138"/>
              <a:gd name="T7" fmla="*/ 0 h 138"/>
              <a:gd name="T8" fmla="*/ 137 w 138"/>
              <a:gd name="T9" fmla="*/ 69 h 138"/>
              <a:gd name="T10" fmla="*/ 137 w 138"/>
              <a:gd name="T11" fmla="*/ 69 h 138"/>
              <a:gd name="T12" fmla="*/ 69 w 138"/>
              <a:gd name="T13" fmla="*/ 137 h 138"/>
              <a:gd name="T14" fmla="*/ 69 w 138"/>
              <a:gd name="T15" fmla="*/ 137 h 138"/>
              <a:gd name="T16" fmla="*/ 0 w 138"/>
              <a:gd name="T17" fmla="*/ 6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138">
                <a:moveTo>
                  <a:pt x="0" y="69"/>
                </a:moveTo>
                <a:lnTo>
                  <a:pt x="0" y="69"/>
                </a:lnTo>
                <a:cubicBezTo>
                  <a:pt x="0" y="31"/>
                  <a:pt x="31" y="0"/>
                  <a:pt x="69" y="0"/>
                </a:cubicBezTo>
                <a:lnTo>
                  <a:pt x="69" y="0"/>
                </a:lnTo>
                <a:cubicBezTo>
                  <a:pt x="106" y="0"/>
                  <a:pt x="137" y="31"/>
                  <a:pt x="137" y="69"/>
                </a:cubicBezTo>
                <a:lnTo>
                  <a:pt x="137" y="69"/>
                </a:lnTo>
                <a:cubicBezTo>
                  <a:pt x="137" y="107"/>
                  <a:pt x="106" y="137"/>
                  <a:pt x="69" y="137"/>
                </a:cubicBezTo>
                <a:lnTo>
                  <a:pt x="69" y="137"/>
                </a:lnTo>
                <a:cubicBezTo>
                  <a:pt x="31" y="137"/>
                  <a:pt x="0" y="107"/>
                  <a:pt x="0" y="69"/>
                </a:cubicBezTo>
              </a:path>
            </a:pathLst>
          </a:custGeom>
          <a:solidFill>
            <a:schemeClr val="accent2"/>
          </a:solidFill>
          <a:ln>
            <a:noFill/>
          </a:ln>
          <a:effectLst/>
        </p:spPr>
        <p:txBody>
          <a:bodyPr wrap="none" anchor="ctr"/>
          <a:lstStyle/>
          <a:p>
            <a:pPr defTabSz="914217"/>
            <a:endParaRPr lang="en-US" dirty="0">
              <a:solidFill>
                <a:srgbClr val="747993"/>
              </a:solidFill>
              <a:latin typeface="DM Sans" pitchFamily="2" charset="77"/>
            </a:endParaRPr>
          </a:p>
        </p:txBody>
      </p:sp>
      <p:sp>
        <p:nvSpPr>
          <p:cNvPr id="25" name="Line 11">
            <a:extLst>
              <a:ext uri="{FF2B5EF4-FFF2-40B4-BE49-F238E27FC236}">
                <a16:creationId xmlns:a16="http://schemas.microsoft.com/office/drawing/2014/main" id="{A89883A4-9E9C-174B-91C3-D8D5325F3F4A}"/>
              </a:ext>
            </a:extLst>
          </p:cNvPr>
          <p:cNvSpPr>
            <a:spLocks noChangeShapeType="1"/>
          </p:cNvSpPr>
          <p:nvPr/>
        </p:nvSpPr>
        <p:spPr bwMode="auto">
          <a:xfrm flipH="1">
            <a:off x="4291535" y="5648191"/>
            <a:ext cx="1807213" cy="0"/>
          </a:xfrm>
          <a:prstGeom prst="line">
            <a:avLst/>
          </a:prstGeom>
          <a:noFill/>
          <a:ln w="2540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defTabSz="914217"/>
            <a:endParaRPr lang="en-US" dirty="0">
              <a:solidFill>
                <a:srgbClr val="747993"/>
              </a:solidFill>
              <a:latin typeface="DM Sans" pitchFamily="2" charset="77"/>
            </a:endParaRPr>
          </a:p>
        </p:txBody>
      </p:sp>
      <p:sp>
        <p:nvSpPr>
          <p:cNvPr id="26" name="Freeform 76">
            <a:extLst>
              <a:ext uri="{FF2B5EF4-FFF2-40B4-BE49-F238E27FC236}">
                <a16:creationId xmlns:a16="http://schemas.microsoft.com/office/drawing/2014/main" id="{C9D813F3-2327-E045-9F27-044B1D51ACA8}"/>
              </a:ext>
            </a:extLst>
          </p:cNvPr>
          <p:cNvSpPr>
            <a:spLocks noChangeArrowheads="1"/>
          </p:cNvSpPr>
          <p:nvPr/>
        </p:nvSpPr>
        <p:spPr bwMode="auto">
          <a:xfrm>
            <a:off x="5022110" y="4958816"/>
            <a:ext cx="2145034" cy="1378755"/>
          </a:xfrm>
          <a:custGeom>
            <a:avLst/>
            <a:gdLst>
              <a:gd name="T0" fmla="*/ 1722 w 3444"/>
              <a:gd name="T1" fmla="*/ 0 h 2215"/>
              <a:gd name="T2" fmla="*/ 3443 w 3444"/>
              <a:gd name="T3" fmla="*/ 1107 h 2215"/>
              <a:gd name="T4" fmla="*/ 1722 w 3444"/>
              <a:gd name="T5" fmla="*/ 2214 h 2215"/>
              <a:gd name="T6" fmla="*/ 0 w 3444"/>
              <a:gd name="T7" fmla="*/ 1107 h 2215"/>
              <a:gd name="T8" fmla="*/ 1722 w 3444"/>
              <a:gd name="T9" fmla="*/ 0 h 2215"/>
            </a:gdLst>
            <a:ahLst/>
            <a:cxnLst>
              <a:cxn ang="0">
                <a:pos x="T0" y="T1"/>
              </a:cxn>
              <a:cxn ang="0">
                <a:pos x="T2" y="T3"/>
              </a:cxn>
              <a:cxn ang="0">
                <a:pos x="T4" y="T5"/>
              </a:cxn>
              <a:cxn ang="0">
                <a:pos x="T6" y="T7"/>
              </a:cxn>
              <a:cxn ang="0">
                <a:pos x="T8" y="T9"/>
              </a:cxn>
            </a:cxnLst>
            <a:rect l="0" t="0" r="r" b="b"/>
            <a:pathLst>
              <a:path w="3444" h="2215">
                <a:moveTo>
                  <a:pt x="1722" y="0"/>
                </a:moveTo>
                <a:lnTo>
                  <a:pt x="3443" y="1107"/>
                </a:lnTo>
                <a:lnTo>
                  <a:pt x="1722" y="2214"/>
                </a:lnTo>
                <a:lnTo>
                  <a:pt x="0" y="1107"/>
                </a:lnTo>
                <a:lnTo>
                  <a:pt x="1722" y="0"/>
                </a:lnTo>
              </a:path>
            </a:pathLst>
          </a:custGeom>
          <a:solidFill>
            <a:schemeClr val="accent1"/>
          </a:solidFill>
          <a:ln>
            <a:noFill/>
          </a:ln>
          <a:effectLst/>
        </p:spPr>
        <p:txBody>
          <a:bodyPr wrap="none" anchor="ctr"/>
          <a:lstStyle/>
          <a:p>
            <a:pPr defTabSz="914217"/>
            <a:endParaRPr lang="en-US" dirty="0">
              <a:solidFill>
                <a:srgbClr val="747993"/>
              </a:solidFill>
              <a:latin typeface="DM Sans" pitchFamily="2" charset="77"/>
            </a:endParaRPr>
          </a:p>
        </p:txBody>
      </p:sp>
      <p:sp>
        <p:nvSpPr>
          <p:cNvPr id="27" name="Freeform 77">
            <a:extLst>
              <a:ext uri="{FF2B5EF4-FFF2-40B4-BE49-F238E27FC236}">
                <a16:creationId xmlns:a16="http://schemas.microsoft.com/office/drawing/2014/main" id="{40AE65F4-670C-8847-8048-B5E16B4D6C95}"/>
              </a:ext>
            </a:extLst>
          </p:cNvPr>
          <p:cNvSpPr>
            <a:spLocks noChangeArrowheads="1"/>
          </p:cNvSpPr>
          <p:nvPr/>
        </p:nvSpPr>
        <p:spPr bwMode="auto">
          <a:xfrm>
            <a:off x="6096000" y="5648193"/>
            <a:ext cx="1073892" cy="832198"/>
          </a:xfrm>
          <a:custGeom>
            <a:avLst/>
            <a:gdLst>
              <a:gd name="T0" fmla="*/ 1721 w 1722"/>
              <a:gd name="T1" fmla="*/ 0 h 1336"/>
              <a:gd name="T2" fmla="*/ 1721 w 1722"/>
              <a:gd name="T3" fmla="*/ 228 h 1336"/>
              <a:gd name="T4" fmla="*/ 0 w 1722"/>
              <a:gd name="T5" fmla="*/ 1335 h 1336"/>
              <a:gd name="T6" fmla="*/ 0 w 1722"/>
              <a:gd name="T7" fmla="*/ 1107 h 1336"/>
              <a:gd name="T8" fmla="*/ 1721 w 1722"/>
              <a:gd name="T9" fmla="*/ 0 h 1336"/>
            </a:gdLst>
            <a:ahLst/>
            <a:cxnLst>
              <a:cxn ang="0">
                <a:pos x="T0" y="T1"/>
              </a:cxn>
              <a:cxn ang="0">
                <a:pos x="T2" y="T3"/>
              </a:cxn>
              <a:cxn ang="0">
                <a:pos x="T4" y="T5"/>
              </a:cxn>
              <a:cxn ang="0">
                <a:pos x="T6" y="T7"/>
              </a:cxn>
              <a:cxn ang="0">
                <a:pos x="T8" y="T9"/>
              </a:cxn>
            </a:cxnLst>
            <a:rect l="0" t="0" r="r" b="b"/>
            <a:pathLst>
              <a:path w="1722" h="1336">
                <a:moveTo>
                  <a:pt x="1721" y="0"/>
                </a:moveTo>
                <a:lnTo>
                  <a:pt x="1721" y="228"/>
                </a:lnTo>
                <a:lnTo>
                  <a:pt x="0" y="1335"/>
                </a:lnTo>
                <a:lnTo>
                  <a:pt x="0" y="1107"/>
                </a:lnTo>
                <a:lnTo>
                  <a:pt x="1721" y="0"/>
                </a:lnTo>
              </a:path>
            </a:pathLst>
          </a:custGeom>
          <a:solidFill>
            <a:schemeClr val="accent1">
              <a:lumMod val="75000"/>
            </a:schemeClr>
          </a:solidFill>
          <a:ln>
            <a:noFill/>
          </a:ln>
          <a:effectLst/>
        </p:spPr>
        <p:txBody>
          <a:bodyPr wrap="none" anchor="ctr"/>
          <a:lstStyle/>
          <a:p>
            <a:pPr defTabSz="914217"/>
            <a:endParaRPr lang="en-US" dirty="0">
              <a:solidFill>
                <a:srgbClr val="747993"/>
              </a:solidFill>
              <a:latin typeface="DM Sans" pitchFamily="2" charset="77"/>
            </a:endParaRPr>
          </a:p>
        </p:txBody>
      </p:sp>
      <p:sp>
        <p:nvSpPr>
          <p:cNvPr id="28" name="Freeform 78">
            <a:extLst>
              <a:ext uri="{FF2B5EF4-FFF2-40B4-BE49-F238E27FC236}">
                <a16:creationId xmlns:a16="http://schemas.microsoft.com/office/drawing/2014/main" id="{6DB45A2D-F93A-434E-AE28-5AE420183070}"/>
              </a:ext>
            </a:extLst>
          </p:cNvPr>
          <p:cNvSpPr>
            <a:spLocks noChangeArrowheads="1"/>
          </p:cNvSpPr>
          <p:nvPr/>
        </p:nvSpPr>
        <p:spPr bwMode="auto">
          <a:xfrm>
            <a:off x="5022108" y="5648193"/>
            <a:ext cx="1073890" cy="832198"/>
          </a:xfrm>
          <a:custGeom>
            <a:avLst/>
            <a:gdLst>
              <a:gd name="T0" fmla="*/ 1722 w 1723"/>
              <a:gd name="T1" fmla="*/ 1107 h 1336"/>
              <a:gd name="T2" fmla="*/ 1722 w 1723"/>
              <a:gd name="T3" fmla="*/ 1335 h 1336"/>
              <a:gd name="T4" fmla="*/ 0 w 1723"/>
              <a:gd name="T5" fmla="*/ 228 h 1336"/>
              <a:gd name="T6" fmla="*/ 0 w 1723"/>
              <a:gd name="T7" fmla="*/ 0 h 1336"/>
              <a:gd name="T8" fmla="*/ 1722 w 1723"/>
              <a:gd name="T9" fmla="*/ 1107 h 1336"/>
            </a:gdLst>
            <a:ahLst/>
            <a:cxnLst>
              <a:cxn ang="0">
                <a:pos x="T0" y="T1"/>
              </a:cxn>
              <a:cxn ang="0">
                <a:pos x="T2" y="T3"/>
              </a:cxn>
              <a:cxn ang="0">
                <a:pos x="T4" y="T5"/>
              </a:cxn>
              <a:cxn ang="0">
                <a:pos x="T6" y="T7"/>
              </a:cxn>
              <a:cxn ang="0">
                <a:pos x="T8" y="T9"/>
              </a:cxn>
            </a:cxnLst>
            <a:rect l="0" t="0" r="r" b="b"/>
            <a:pathLst>
              <a:path w="1723" h="1336">
                <a:moveTo>
                  <a:pt x="1722" y="1107"/>
                </a:moveTo>
                <a:lnTo>
                  <a:pt x="1722" y="1335"/>
                </a:lnTo>
                <a:lnTo>
                  <a:pt x="0" y="228"/>
                </a:lnTo>
                <a:lnTo>
                  <a:pt x="0" y="0"/>
                </a:lnTo>
                <a:lnTo>
                  <a:pt x="1722" y="1107"/>
                </a:lnTo>
              </a:path>
            </a:pathLst>
          </a:custGeom>
          <a:solidFill>
            <a:schemeClr val="accent1">
              <a:lumMod val="50000"/>
            </a:schemeClr>
          </a:solidFill>
          <a:ln>
            <a:noFill/>
          </a:ln>
          <a:effectLst/>
        </p:spPr>
        <p:txBody>
          <a:bodyPr wrap="none" anchor="ctr"/>
          <a:lstStyle/>
          <a:p>
            <a:pPr defTabSz="914217"/>
            <a:endParaRPr lang="en-US" dirty="0">
              <a:solidFill>
                <a:srgbClr val="747993"/>
              </a:solidFill>
              <a:latin typeface="DM Sans" pitchFamily="2" charset="77"/>
            </a:endParaRPr>
          </a:p>
        </p:txBody>
      </p:sp>
      <p:sp>
        <p:nvSpPr>
          <p:cNvPr id="29" name="Freeform 79">
            <a:extLst>
              <a:ext uri="{FF2B5EF4-FFF2-40B4-BE49-F238E27FC236}">
                <a16:creationId xmlns:a16="http://schemas.microsoft.com/office/drawing/2014/main" id="{86C26761-B309-C744-9BA6-AF263B34BC07}"/>
              </a:ext>
            </a:extLst>
          </p:cNvPr>
          <p:cNvSpPr>
            <a:spLocks noChangeArrowheads="1"/>
          </p:cNvSpPr>
          <p:nvPr/>
        </p:nvSpPr>
        <p:spPr bwMode="auto">
          <a:xfrm>
            <a:off x="5022110" y="4211762"/>
            <a:ext cx="2145034" cy="1378755"/>
          </a:xfrm>
          <a:custGeom>
            <a:avLst/>
            <a:gdLst>
              <a:gd name="T0" fmla="*/ 1722 w 3444"/>
              <a:gd name="T1" fmla="*/ 0 h 2215"/>
              <a:gd name="T2" fmla="*/ 3443 w 3444"/>
              <a:gd name="T3" fmla="*/ 1107 h 2215"/>
              <a:gd name="T4" fmla="*/ 1722 w 3444"/>
              <a:gd name="T5" fmla="*/ 2214 h 2215"/>
              <a:gd name="T6" fmla="*/ 0 w 3444"/>
              <a:gd name="T7" fmla="*/ 1107 h 2215"/>
              <a:gd name="T8" fmla="*/ 1722 w 3444"/>
              <a:gd name="T9" fmla="*/ 0 h 2215"/>
            </a:gdLst>
            <a:ahLst/>
            <a:cxnLst>
              <a:cxn ang="0">
                <a:pos x="T0" y="T1"/>
              </a:cxn>
              <a:cxn ang="0">
                <a:pos x="T2" y="T3"/>
              </a:cxn>
              <a:cxn ang="0">
                <a:pos x="T4" y="T5"/>
              </a:cxn>
              <a:cxn ang="0">
                <a:pos x="T6" y="T7"/>
              </a:cxn>
              <a:cxn ang="0">
                <a:pos x="T8" y="T9"/>
              </a:cxn>
            </a:cxnLst>
            <a:rect l="0" t="0" r="r" b="b"/>
            <a:pathLst>
              <a:path w="3444" h="2215">
                <a:moveTo>
                  <a:pt x="1722" y="0"/>
                </a:moveTo>
                <a:lnTo>
                  <a:pt x="3443" y="1107"/>
                </a:lnTo>
                <a:lnTo>
                  <a:pt x="1722" y="2214"/>
                </a:lnTo>
                <a:lnTo>
                  <a:pt x="0" y="1107"/>
                </a:lnTo>
                <a:lnTo>
                  <a:pt x="1722" y="0"/>
                </a:lnTo>
              </a:path>
            </a:pathLst>
          </a:custGeom>
          <a:solidFill>
            <a:schemeClr val="accent2"/>
          </a:solidFill>
          <a:ln>
            <a:noFill/>
          </a:ln>
          <a:effectLst/>
        </p:spPr>
        <p:txBody>
          <a:bodyPr wrap="none" anchor="ctr"/>
          <a:lstStyle/>
          <a:p>
            <a:pPr defTabSz="914217"/>
            <a:endParaRPr lang="en-US" dirty="0">
              <a:solidFill>
                <a:srgbClr val="747993"/>
              </a:solidFill>
              <a:latin typeface="DM Sans" pitchFamily="2" charset="77"/>
            </a:endParaRPr>
          </a:p>
        </p:txBody>
      </p:sp>
      <p:sp>
        <p:nvSpPr>
          <p:cNvPr id="30" name="Freeform 80">
            <a:extLst>
              <a:ext uri="{FF2B5EF4-FFF2-40B4-BE49-F238E27FC236}">
                <a16:creationId xmlns:a16="http://schemas.microsoft.com/office/drawing/2014/main" id="{8648F918-C28D-2849-9B09-C247E774DF26}"/>
              </a:ext>
            </a:extLst>
          </p:cNvPr>
          <p:cNvSpPr>
            <a:spLocks noChangeArrowheads="1"/>
          </p:cNvSpPr>
          <p:nvPr/>
        </p:nvSpPr>
        <p:spPr bwMode="auto">
          <a:xfrm>
            <a:off x="6096000" y="4901139"/>
            <a:ext cx="1073892" cy="832198"/>
          </a:xfrm>
          <a:custGeom>
            <a:avLst/>
            <a:gdLst>
              <a:gd name="T0" fmla="*/ 1721 w 1722"/>
              <a:gd name="T1" fmla="*/ 0 h 1335"/>
              <a:gd name="T2" fmla="*/ 1721 w 1722"/>
              <a:gd name="T3" fmla="*/ 227 h 1335"/>
              <a:gd name="T4" fmla="*/ 0 w 1722"/>
              <a:gd name="T5" fmla="*/ 1334 h 1335"/>
              <a:gd name="T6" fmla="*/ 0 w 1722"/>
              <a:gd name="T7" fmla="*/ 1107 h 1335"/>
              <a:gd name="T8" fmla="*/ 1721 w 1722"/>
              <a:gd name="T9" fmla="*/ 0 h 1335"/>
            </a:gdLst>
            <a:ahLst/>
            <a:cxnLst>
              <a:cxn ang="0">
                <a:pos x="T0" y="T1"/>
              </a:cxn>
              <a:cxn ang="0">
                <a:pos x="T2" y="T3"/>
              </a:cxn>
              <a:cxn ang="0">
                <a:pos x="T4" y="T5"/>
              </a:cxn>
              <a:cxn ang="0">
                <a:pos x="T6" y="T7"/>
              </a:cxn>
              <a:cxn ang="0">
                <a:pos x="T8" y="T9"/>
              </a:cxn>
            </a:cxnLst>
            <a:rect l="0" t="0" r="r" b="b"/>
            <a:pathLst>
              <a:path w="1722" h="1335">
                <a:moveTo>
                  <a:pt x="1721" y="0"/>
                </a:moveTo>
                <a:lnTo>
                  <a:pt x="1721" y="227"/>
                </a:lnTo>
                <a:lnTo>
                  <a:pt x="0" y="1334"/>
                </a:lnTo>
                <a:lnTo>
                  <a:pt x="0" y="1107"/>
                </a:lnTo>
                <a:lnTo>
                  <a:pt x="1721" y="0"/>
                </a:lnTo>
              </a:path>
            </a:pathLst>
          </a:custGeom>
          <a:solidFill>
            <a:schemeClr val="accent2">
              <a:lumMod val="75000"/>
            </a:schemeClr>
          </a:solidFill>
          <a:ln>
            <a:noFill/>
          </a:ln>
          <a:effectLst/>
        </p:spPr>
        <p:txBody>
          <a:bodyPr wrap="none" anchor="ctr"/>
          <a:lstStyle/>
          <a:p>
            <a:pPr defTabSz="914217"/>
            <a:endParaRPr lang="en-US" dirty="0">
              <a:solidFill>
                <a:srgbClr val="747993"/>
              </a:solidFill>
              <a:latin typeface="DM Sans" pitchFamily="2" charset="77"/>
            </a:endParaRPr>
          </a:p>
        </p:txBody>
      </p:sp>
      <p:sp>
        <p:nvSpPr>
          <p:cNvPr id="31" name="Freeform 81">
            <a:extLst>
              <a:ext uri="{FF2B5EF4-FFF2-40B4-BE49-F238E27FC236}">
                <a16:creationId xmlns:a16="http://schemas.microsoft.com/office/drawing/2014/main" id="{F395333E-282F-B147-A210-C9EA5347551D}"/>
              </a:ext>
            </a:extLst>
          </p:cNvPr>
          <p:cNvSpPr>
            <a:spLocks noChangeArrowheads="1"/>
          </p:cNvSpPr>
          <p:nvPr/>
        </p:nvSpPr>
        <p:spPr bwMode="auto">
          <a:xfrm>
            <a:off x="5022108" y="4901139"/>
            <a:ext cx="1073890" cy="832198"/>
          </a:xfrm>
          <a:custGeom>
            <a:avLst/>
            <a:gdLst>
              <a:gd name="T0" fmla="*/ 1722 w 1723"/>
              <a:gd name="T1" fmla="*/ 1107 h 1335"/>
              <a:gd name="T2" fmla="*/ 1722 w 1723"/>
              <a:gd name="T3" fmla="*/ 1334 h 1335"/>
              <a:gd name="T4" fmla="*/ 0 w 1723"/>
              <a:gd name="T5" fmla="*/ 227 h 1335"/>
              <a:gd name="T6" fmla="*/ 0 w 1723"/>
              <a:gd name="T7" fmla="*/ 0 h 1335"/>
              <a:gd name="T8" fmla="*/ 1722 w 1723"/>
              <a:gd name="T9" fmla="*/ 1107 h 1335"/>
            </a:gdLst>
            <a:ahLst/>
            <a:cxnLst>
              <a:cxn ang="0">
                <a:pos x="T0" y="T1"/>
              </a:cxn>
              <a:cxn ang="0">
                <a:pos x="T2" y="T3"/>
              </a:cxn>
              <a:cxn ang="0">
                <a:pos x="T4" y="T5"/>
              </a:cxn>
              <a:cxn ang="0">
                <a:pos x="T6" y="T7"/>
              </a:cxn>
              <a:cxn ang="0">
                <a:pos x="T8" y="T9"/>
              </a:cxn>
            </a:cxnLst>
            <a:rect l="0" t="0" r="r" b="b"/>
            <a:pathLst>
              <a:path w="1723" h="1335">
                <a:moveTo>
                  <a:pt x="1722" y="1107"/>
                </a:moveTo>
                <a:lnTo>
                  <a:pt x="1722" y="1334"/>
                </a:lnTo>
                <a:lnTo>
                  <a:pt x="0" y="227"/>
                </a:lnTo>
                <a:lnTo>
                  <a:pt x="0" y="0"/>
                </a:lnTo>
                <a:lnTo>
                  <a:pt x="1722" y="1107"/>
                </a:lnTo>
              </a:path>
            </a:pathLst>
          </a:custGeom>
          <a:solidFill>
            <a:schemeClr val="accent2">
              <a:lumMod val="50000"/>
            </a:schemeClr>
          </a:solidFill>
          <a:ln>
            <a:noFill/>
          </a:ln>
          <a:effectLst/>
        </p:spPr>
        <p:txBody>
          <a:bodyPr wrap="none" anchor="ctr"/>
          <a:lstStyle/>
          <a:p>
            <a:pPr defTabSz="914217"/>
            <a:endParaRPr lang="en-US" dirty="0">
              <a:solidFill>
                <a:srgbClr val="747993"/>
              </a:solidFill>
              <a:latin typeface="DM Sans" pitchFamily="2" charset="77"/>
            </a:endParaRPr>
          </a:p>
        </p:txBody>
      </p:sp>
      <p:sp>
        <p:nvSpPr>
          <p:cNvPr id="32" name="Freeform 82">
            <a:extLst>
              <a:ext uri="{FF2B5EF4-FFF2-40B4-BE49-F238E27FC236}">
                <a16:creationId xmlns:a16="http://schemas.microsoft.com/office/drawing/2014/main" id="{1E2567EC-1DC0-C341-B062-29E9BAD476BD}"/>
              </a:ext>
            </a:extLst>
          </p:cNvPr>
          <p:cNvSpPr>
            <a:spLocks noChangeArrowheads="1"/>
          </p:cNvSpPr>
          <p:nvPr/>
        </p:nvSpPr>
        <p:spPr bwMode="auto">
          <a:xfrm>
            <a:off x="5022110" y="3461961"/>
            <a:ext cx="2145034" cy="1378755"/>
          </a:xfrm>
          <a:custGeom>
            <a:avLst/>
            <a:gdLst>
              <a:gd name="T0" fmla="*/ 1722 w 3444"/>
              <a:gd name="T1" fmla="*/ 0 h 2214"/>
              <a:gd name="T2" fmla="*/ 3443 w 3444"/>
              <a:gd name="T3" fmla="*/ 1106 h 2214"/>
              <a:gd name="T4" fmla="*/ 1722 w 3444"/>
              <a:gd name="T5" fmla="*/ 2213 h 2214"/>
              <a:gd name="T6" fmla="*/ 0 w 3444"/>
              <a:gd name="T7" fmla="*/ 1106 h 2214"/>
              <a:gd name="T8" fmla="*/ 1722 w 3444"/>
              <a:gd name="T9" fmla="*/ 0 h 2214"/>
            </a:gdLst>
            <a:ahLst/>
            <a:cxnLst>
              <a:cxn ang="0">
                <a:pos x="T0" y="T1"/>
              </a:cxn>
              <a:cxn ang="0">
                <a:pos x="T2" y="T3"/>
              </a:cxn>
              <a:cxn ang="0">
                <a:pos x="T4" y="T5"/>
              </a:cxn>
              <a:cxn ang="0">
                <a:pos x="T6" y="T7"/>
              </a:cxn>
              <a:cxn ang="0">
                <a:pos x="T8" y="T9"/>
              </a:cxn>
            </a:cxnLst>
            <a:rect l="0" t="0" r="r" b="b"/>
            <a:pathLst>
              <a:path w="3444" h="2214">
                <a:moveTo>
                  <a:pt x="1722" y="0"/>
                </a:moveTo>
                <a:lnTo>
                  <a:pt x="3443" y="1106"/>
                </a:lnTo>
                <a:lnTo>
                  <a:pt x="1722" y="2213"/>
                </a:lnTo>
                <a:lnTo>
                  <a:pt x="0" y="1106"/>
                </a:lnTo>
                <a:lnTo>
                  <a:pt x="1722" y="0"/>
                </a:lnTo>
              </a:path>
            </a:pathLst>
          </a:custGeom>
          <a:solidFill>
            <a:schemeClr val="accent3"/>
          </a:solidFill>
          <a:ln>
            <a:noFill/>
          </a:ln>
          <a:effectLst/>
        </p:spPr>
        <p:txBody>
          <a:bodyPr wrap="none" anchor="ctr"/>
          <a:lstStyle/>
          <a:p>
            <a:pPr defTabSz="914217"/>
            <a:endParaRPr lang="en-US" dirty="0">
              <a:solidFill>
                <a:srgbClr val="747993"/>
              </a:solidFill>
              <a:latin typeface="DM Sans" pitchFamily="2" charset="77"/>
            </a:endParaRPr>
          </a:p>
        </p:txBody>
      </p:sp>
      <p:sp>
        <p:nvSpPr>
          <p:cNvPr id="33" name="Freeform 83">
            <a:extLst>
              <a:ext uri="{FF2B5EF4-FFF2-40B4-BE49-F238E27FC236}">
                <a16:creationId xmlns:a16="http://schemas.microsoft.com/office/drawing/2014/main" id="{B29B6ABF-7869-2544-BA5A-BF9B75D0A5D3}"/>
              </a:ext>
            </a:extLst>
          </p:cNvPr>
          <p:cNvSpPr>
            <a:spLocks noChangeArrowheads="1"/>
          </p:cNvSpPr>
          <p:nvPr/>
        </p:nvSpPr>
        <p:spPr bwMode="auto">
          <a:xfrm>
            <a:off x="6096000" y="4151337"/>
            <a:ext cx="1073892" cy="832196"/>
          </a:xfrm>
          <a:custGeom>
            <a:avLst/>
            <a:gdLst>
              <a:gd name="T0" fmla="*/ 1721 w 1722"/>
              <a:gd name="T1" fmla="*/ 0 h 1336"/>
              <a:gd name="T2" fmla="*/ 1721 w 1722"/>
              <a:gd name="T3" fmla="*/ 228 h 1336"/>
              <a:gd name="T4" fmla="*/ 0 w 1722"/>
              <a:gd name="T5" fmla="*/ 1335 h 1336"/>
              <a:gd name="T6" fmla="*/ 0 w 1722"/>
              <a:gd name="T7" fmla="*/ 1107 h 1336"/>
              <a:gd name="T8" fmla="*/ 1721 w 1722"/>
              <a:gd name="T9" fmla="*/ 0 h 1336"/>
            </a:gdLst>
            <a:ahLst/>
            <a:cxnLst>
              <a:cxn ang="0">
                <a:pos x="T0" y="T1"/>
              </a:cxn>
              <a:cxn ang="0">
                <a:pos x="T2" y="T3"/>
              </a:cxn>
              <a:cxn ang="0">
                <a:pos x="T4" y="T5"/>
              </a:cxn>
              <a:cxn ang="0">
                <a:pos x="T6" y="T7"/>
              </a:cxn>
              <a:cxn ang="0">
                <a:pos x="T8" y="T9"/>
              </a:cxn>
            </a:cxnLst>
            <a:rect l="0" t="0" r="r" b="b"/>
            <a:pathLst>
              <a:path w="1722" h="1336">
                <a:moveTo>
                  <a:pt x="1721" y="0"/>
                </a:moveTo>
                <a:lnTo>
                  <a:pt x="1721" y="228"/>
                </a:lnTo>
                <a:lnTo>
                  <a:pt x="0" y="1335"/>
                </a:lnTo>
                <a:lnTo>
                  <a:pt x="0" y="1107"/>
                </a:lnTo>
                <a:lnTo>
                  <a:pt x="1721" y="0"/>
                </a:lnTo>
              </a:path>
            </a:pathLst>
          </a:custGeom>
          <a:solidFill>
            <a:schemeClr val="accent3">
              <a:lumMod val="75000"/>
            </a:schemeClr>
          </a:solidFill>
          <a:ln>
            <a:noFill/>
          </a:ln>
          <a:effectLst/>
        </p:spPr>
        <p:txBody>
          <a:bodyPr wrap="none" anchor="ctr"/>
          <a:lstStyle/>
          <a:p>
            <a:pPr defTabSz="914217"/>
            <a:endParaRPr lang="en-US" dirty="0">
              <a:solidFill>
                <a:srgbClr val="747993"/>
              </a:solidFill>
              <a:latin typeface="DM Sans" pitchFamily="2" charset="77"/>
            </a:endParaRPr>
          </a:p>
        </p:txBody>
      </p:sp>
      <p:sp>
        <p:nvSpPr>
          <p:cNvPr id="34" name="Freeform 84">
            <a:extLst>
              <a:ext uri="{FF2B5EF4-FFF2-40B4-BE49-F238E27FC236}">
                <a16:creationId xmlns:a16="http://schemas.microsoft.com/office/drawing/2014/main" id="{A04EF15A-C001-7544-975C-1CC0F7D7FEDA}"/>
              </a:ext>
            </a:extLst>
          </p:cNvPr>
          <p:cNvSpPr>
            <a:spLocks noChangeArrowheads="1"/>
          </p:cNvSpPr>
          <p:nvPr/>
        </p:nvSpPr>
        <p:spPr bwMode="auto">
          <a:xfrm>
            <a:off x="5022108" y="4151337"/>
            <a:ext cx="1073890" cy="832196"/>
          </a:xfrm>
          <a:custGeom>
            <a:avLst/>
            <a:gdLst>
              <a:gd name="T0" fmla="*/ 1722 w 1723"/>
              <a:gd name="T1" fmla="*/ 1107 h 1336"/>
              <a:gd name="T2" fmla="*/ 1722 w 1723"/>
              <a:gd name="T3" fmla="*/ 1335 h 1336"/>
              <a:gd name="T4" fmla="*/ 0 w 1723"/>
              <a:gd name="T5" fmla="*/ 228 h 1336"/>
              <a:gd name="T6" fmla="*/ 0 w 1723"/>
              <a:gd name="T7" fmla="*/ 0 h 1336"/>
              <a:gd name="T8" fmla="*/ 1722 w 1723"/>
              <a:gd name="T9" fmla="*/ 1107 h 1336"/>
            </a:gdLst>
            <a:ahLst/>
            <a:cxnLst>
              <a:cxn ang="0">
                <a:pos x="T0" y="T1"/>
              </a:cxn>
              <a:cxn ang="0">
                <a:pos x="T2" y="T3"/>
              </a:cxn>
              <a:cxn ang="0">
                <a:pos x="T4" y="T5"/>
              </a:cxn>
              <a:cxn ang="0">
                <a:pos x="T6" y="T7"/>
              </a:cxn>
              <a:cxn ang="0">
                <a:pos x="T8" y="T9"/>
              </a:cxn>
            </a:cxnLst>
            <a:rect l="0" t="0" r="r" b="b"/>
            <a:pathLst>
              <a:path w="1723" h="1336">
                <a:moveTo>
                  <a:pt x="1722" y="1107"/>
                </a:moveTo>
                <a:lnTo>
                  <a:pt x="1722" y="1335"/>
                </a:lnTo>
                <a:lnTo>
                  <a:pt x="0" y="228"/>
                </a:lnTo>
                <a:lnTo>
                  <a:pt x="0" y="0"/>
                </a:lnTo>
                <a:lnTo>
                  <a:pt x="1722" y="1107"/>
                </a:lnTo>
              </a:path>
            </a:pathLst>
          </a:custGeom>
          <a:solidFill>
            <a:schemeClr val="accent3">
              <a:lumMod val="50000"/>
            </a:schemeClr>
          </a:solidFill>
          <a:ln>
            <a:noFill/>
          </a:ln>
          <a:effectLst/>
        </p:spPr>
        <p:txBody>
          <a:bodyPr wrap="none" anchor="ctr"/>
          <a:lstStyle/>
          <a:p>
            <a:pPr defTabSz="914217"/>
            <a:endParaRPr lang="en-US" dirty="0">
              <a:solidFill>
                <a:srgbClr val="747993"/>
              </a:solidFill>
              <a:latin typeface="DM Sans" pitchFamily="2" charset="77"/>
            </a:endParaRPr>
          </a:p>
        </p:txBody>
      </p:sp>
      <p:sp>
        <p:nvSpPr>
          <p:cNvPr id="35" name="Freeform 85">
            <a:extLst>
              <a:ext uri="{FF2B5EF4-FFF2-40B4-BE49-F238E27FC236}">
                <a16:creationId xmlns:a16="http://schemas.microsoft.com/office/drawing/2014/main" id="{C6305E94-FA67-9940-9711-20F39D3306A7}"/>
              </a:ext>
            </a:extLst>
          </p:cNvPr>
          <p:cNvSpPr>
            <a:spLocks noChangeArrowheads="1"/>
          </p:cNvSpPr>
          <p:nvPr/>
        </p:nvSpPr>
        <p:spPr bwMode="auto">
          <a:xfrm>
            <a:off x="5022110" y="2714906"/>
            <a:ext cx="2145034" cy="1378755"/>
          </a:xfrm>
          <a:custGeom>
            <a:avLst/>
            <a:gdLst>
              <a:gd name="T0" fmla="*/ 1722 w 3444"/>
              <a:gd name="T1" fmla="*/ 0 h 2214"/>
              <a:gd name="T2" fmla="*/ 3443 w 3444"/>
              <a:gd name="T3" fmla="*/ 1107 h 2214"/>
              <a:gd name="T4" fmla="*/ 1722 w 3444"/>
              <a:gd name="T5" fmla="*/ 2213 h 2214"/>
              <a:gd name="T6" fmla="*/ 0 w 3444"/>
              <a:gd name="T7" fmla="*/ 1107 h 2214"/>
              <a:gd name="T8" fmla="*/ 1722 w 3444"/>
              <a:gd name="T9" fmla="*/ 0 h 2214"/>
            </a:gdLst>
            <a:ahLst/>
            <a:cxnLst>
              <a:cxn ang="0">
                <a:pos x="T0" y="T1"/>
              </a:cxn>
              <a:cxn ang="0">
                <a:pos x="T2" y="T3"/>
              </a:cxn>
              <a:cxn ang="0">
                <a:pos x="T4" y="T5"/>
              </a:cxn>
              <a:cxn ang="0">
                <a:pos x="T6" y="T7"/>
              </a:cxn>
              <a:cxn ang="0">
                <a:pos x="T8" y="T9"/>
              </a:cxn>
            </a:cxnLst>
            <a:rect l="0" t="0" r="r" b="b"/>
            <a:pathLst>
              <a:path w="3444" h="2214">
                <a:moveTo>
                  <a:pt x="1722" y="0"/>
                </a:moveTo>
                <a:lnTo>
                  <a:pt x="3443" y="1107"/>
                </a:lnTo>
                <a:lnTo>
                  <a:pt x="1722" y="2213"/>
                </a:lnTo>
                <a:lnTo>
                  <a:pt x="0" y="1107"/>
                </a:lnTo>
                <a:lnTo>
                  <a:pt x="1722" y="0"/>
                </a:lnTo>
              </a:path>
            </a:pathLst>
          </a:custGeom>
          <a:solidFill>
            <a:schemeClr val="accent4"/>
          </a:solidFill>
          <a:ln>
            <a:noFill/>
          </a:ln>
          <a:effectLst/>
        </p:spPr>
        <p:txBody>
          <a:bodyPr wrap="none" anchor="ctr"/>
          <a:lstStyle/>
          <a:p>
            <a:pPr defTabSz="914217"/>
            <a:endParaRPr lang="en-US" dirty="0">
              <a:solidFill>
                <a:srgbClr val="747993"/>
              </a:solidFill>
              <a:latin typeface="DM Sans" pitchFamily="2" charset="77"/>
            </a:endParaRPr>
          </a:p>
        </p:txBody>
      </p:sp>
      <p:sp>
        <p:nvSpPr>
          <p:cNvPr id="36" name="Freeform 86">
            <a:extLst>
              <a:ext uri="{FF2B5EF4-FFF2-40B4-BE49-F238E27FC236}">
                <a16:creationId xmlns:a16="http://schemas.microsoft.com/office/drawing/2014/main" id="{3D55F3A1-7677-4C4A-A3CF-E470449FB24F}"/>
              </a:ext>
            </a:extLst>
          </p:cNvPr>
          <p:cNvSpPr>
            <a:spLocks noChangeArrowheads="1"/>
          </p:cNvSpPr>
          <p:nvPr/>
        </p:nvSpPr>
        <p:spPr bwMode="auto">
          <a:xfrm>
            <a:off x="6096000" y="3404283"/>
            <a:ext cx="1073892" cy="832196"/>
          </a:xfrm>
          <a:custGeom>
            <a:avLst/>
            <a:gdLst>
              <a:gd name="T0" fmla="*/ 1721 w 1722"/>
              <a:gd name="T1" fmla="*/ 0 h 1334"/>
              <a:gd name="T2" fmla="*/ 1721 w 1722"/>
              <a:gd name="T3" fmla="*/ 226 h 1334"/>
              <a:gd name="T4" fmla="*/ 0 w 1722"/>
              <a:gd name="T5" fmla="*/ 1333 h 1334"/>
              <a:gd name="T6" fmla="*/ 0 w 1722"/>
              <a:gd name="T7" fmla="*/ 1106 h 1334"/>
              <a:gd name="T8" fmla="*/ 1721 w 1722"/>
              <a:gd name="T9" fmla="*/ 0 h 1334"/>
            </a:gdLst>
            <a:ahLst/>
            <a:cxnLst>
              <a:cxn ang="0">
                <a:pos x="T0" y="T1"/>
              </a:cxn>
              <a:cxn ang="0">
                <a:pos x="T2" y="T3"/>
              </a:cxn>
              <a:cxn ang="0">
                <a:pos x="T4" y="T5"/>
              </a:cxn>
              <a:cxn ang="0">
                <a:pos x="T6" y="T7"/>
              </a:cxn>
              <a:cxn ang="0">
                <a:pos x="T8" y="T9"/>
              </a:cxn>
            </a:cxnLst>
            <a:rect l="0" t="0" r="r" b="b"/>
            <a:pathLst>
              <a:path w="1722" h="1334">
                <a:moveTo>
                  <a:pt x="1721" y="0"/>
                </a:moveTo>
                <a:lnTo>
                  <a:pt x="1721" y="226"/>
                </a:lnTo>
                <a:lnTo>
                  <a:pt x="0" y="1333"/>
                </a:lnTo>
                <a:lnTo>
                  <a:pt x="0" y="1106"/>
                </a:lnTo>
                <a:lnTo>
                  <a:pt x="1721" y="0"/>
                </a:lnTo>
              </a:path>
            </a:pathLst>
          </a:custGeom>
          <a:solidFill>
            <a:schemeClr val="accent4">
              <a:lumMod val="75000"/>
            </a:schemeClr>
          </a:solidFill>
          <a:ln>
            <a:noFill/>
          </a:ln>
          <a:effectLst/>
        </p:spPr>
        <p:txBody>
          <a:bodyPr wrap="none" anchor="ctr"/>
          <a:lstStyle/>
          <a:p>
            <a:pPr defTabSz="914217"/>
            <a:endParaRPr lang="en-US" dirty="0">
              <a:solidFill>
                <a:srgbClr val="747993"/>
              </a:solidFill>
              <a:latin typeface="DM Sans" pitchFamily="2" charset="77"/>
            </a:endParaRPr>
          </a:p>
        </p:txBody>
      </p:sp>
      <p:sp>
        <p:nvSpPr>
          <p:cNvPr id="37" name="Freeform 87">
            <a:extLst>
              <a:ext uri="{FF2B5EF4-FFF2-40B4-BE49-F238E27FC236}">
                <a16:creationId xmlns:a16="http://schemas.microsoft.com/office/drawing/2014/main" id="{6AF0C5AC-3116-964C-828D-F4EF1B7D0F96}"/>
              </a:ext>
            </a:extLst>
          </p:cNvPr>
          <p:cNvSpPr>
            <a:spLocks noChangeArrowheads="1"/>
          </p:cNvSpPr>
          <p:nvPr/>
        </p:nvSpPr>
        <p:spPr bwMode="auto">
          <a:xfrm>
            <a:off x="5022108" y="3404283"/>
            <a:ext cx="1073890" cy="832196"/>
          </a:xfrm>
          <a:custGeom>
            <a:avLst/>
            <a:gdLst>
              <a:gd name="T0" fmla="*/ 1722 w 1723"/>
              <a:gd name="T1" fmla="*/ 1106 h 1334"/>
              <a:gd name="T2" fmla="*/ 1722 w 1723"/>
              <a:gd name="T3" fmla="*/ 1333 h 1334"/>
              <a:gd name="T4" fmla="*/ 0 w 1723"/>
              <a:gd name="T5" fmla="*/ 226 h 1334"/>
              <a:gd name="T6" fmla="*/ 0 w 1723"/>
              <a:gd name="T7" fmla="*/ 0 h 1334"/>
              <a:gd name="T8" fmla="*/ 1722 w 1723"/>
              <a:gd name="T9" fmla="*/ 1106 h 1334"/>
            </a:gdLst>
            <a:ahLst/>
            <a:cxnLst>
              <a:cxn ang="0">
                <a:pos x="T0" y="T1"/>
              </a:cxn>
              <a:cxn ang="0">
                <a:pos x="T2" y="T3"/>
              </a:cxn>
              <a:cxn ang="0">
                <a:pos x="T4" y="T5"/>
              </a:cxn>
              <a:cxn ang="0">
                <a:pos x="T6" y="T7"/>
              </a:cxn>
              <a:cxn ang="0">
                <a:pos x="T8" y="T9"/>
              </a:cxn>
            </a:cxnLst>
            <a:rect l="0" t="0" r="r" b="b"/>
            <a:pathLst>
              <a:path w="1723" h="1334">
                <a:moveTo>
                  <a:pt x="1722" y="1106"/>
                </a:moveTo>
                <a:lnTo>
                  <a:pt x="1722" y="1333"/>
                </a:lnTo>
                <a:lnTo>
                  <a:pt x="0" y="226"/>
                </a:lnTo>
                <a:lnTo>
                  <a:pt x="0" y="0"/>
                </a:lnTo>
                <a:lnTo>
                  <a:pt x="1722" y="1106"/>
                </a:lnTo>
              </a:path>
            </a:pathLst>
          </a:custGeom>
          <a:solidFill>
            <a:schemeClr val="accent4">
              <a:lumMod val="50000"/>
            </a:schemeClr>
          </a:solidFill>
          <a:ln>
            <a:noFill/>
          </a:ln>
          <a:effectLst/>
        </p:spPr>
        <p:txBody>
          <a:bodyPr wrap="none" anchor="ctr"/>
          <a:lstStyle/>
          <a:p>
            <a:pPr defTabSz="914217"/>
            <a:endParaRPr lang="en-US" dirty="0">
              <a:solidFill>
                <a:srgbClr val="747993"/>
              </a:solidFill>
              <a:latin typeface="DM Sans" pitchFamily="2" charset="77"/>
            </a:endParaRPr>
          </a:p>
        </p:txBody>
      </p:sp>
      <p:sp>
        <p:nvSpPr>
          <p:cNvPr id="38" name="Freeform 88">
            <a:extLst>
              <a:ext uri="{FF2B5EF4-FFF2-40B4-BE49-F238E27FC236}">
                <a16:creationId xmlns:a16="http://schemas.microsoft.com/office/drawing/2014/main" id="{FAE58AFE-EB5E-7F41-A2FC-D98CED1F1E0C}"/>
              </a:ext>
            </a:extLst>
          </p:cNvPr>
          <p:cNvSpPr>
            <a:spLocks noChangeArrowheads="1"/>
          </p:cNvSpPr>
          <p:nvPr/>
        </p:nvSpPr>
        <p:spPr bwMode="auto">
          <a:xfrm>
            <a:off x="5022110" y="1967852"/>
            <a:ext cx="2145034" cy="1378755"/>
          </a:xfrm>
          <a:custGeom>
            <a:avLst/>
            <a:gdLst>
              <a:gd name="T0" fmla="*/ 1722 w 3444"/>
              <a:gd name="T1" fmla="*/ 0 h 2214"/>
              <a:gd name="T2" fmla="*/ 3443 w 3444"/>
              <a:gd name="T3" fmla="*/ 1107 h 2214"/>
              <a:gd name="T4" fmla="*/ 1722 w 3444"/>
              <a:gd name="T5" fmla="*/ 2213 h 2214"/>
              <a:gd name="T6" fmla="*/ 0 w 3444"/>
              <a:gd name="T7" fmla="*/ 1107 h 2214"/>
              <a:gd name="T8" fmla="*/ 1722 w 3444"/>
              <a:gd name="T9" fmla="*/ 0 h 2214"/>
            </a:gdLst>
            <a:ahLst/>
            <a:cxnLst>
              <a:cxn ang="0">
                <a:pos x="T0" y="T1"/>
              </a:cxn>
              <a:cxn ang="0">
                <a:pos x="T2" y="T3"/>
              </a:cxn>
              <a:cxn ang="0">
                <a:pos x="T4" y="T5"/>
              </a:cxn>
              <a:cxn ang="0">
                <a:pos x="T6" y="T7"/>
              </a:cxn>
              <a:cxn ang="0">
                <a:pos x="T8" y="T9"/>
              </a:cxn>
            </a:cxnLst>
            <a:rect l="0" t="0" r="r" b="b"/>
            <a:pathLst>
              <a:path w="3444" h="2214">
                <a:moveTo>
                  <a:pt x="1722" y="0"/>
                </a:moveTo>
                <a:lnTo>
                  <a:pt x="3443" y="1107"/>
                </a:lnTo>
                <a:lnTo>
                  <a:pt x="1722" y="2213"/>
                </a:lnTo>
                <a:lnTo>
                  <a:pt x="0" y="1107"/>
                </a:lnTo>
                <a:lnTo>
                  <a:pt x="1722" y="0"/>
                </a:lnTo>
              </a:path>
            </a:pathLst>
          </a:custGeom>
          <a:solidFill>
            <a:schemeClr val="accent5"/>
          </a:solidFill>
          <a:ln>
            <a:noFill/>
          </a:ln>
          <a:effectLst/>
        </p:spPr>
        <p:txBody>
          <a:bodyPr wrap="none" anchor="ctr"/>
          <a:lstStyle/>
          <a:p>
            <a:pPr defTabSz="914217"/>
            <a:endParaRPr lang="en-US" dirty="0">
              <a:solidFill>
                <a:srgbClr val="747993"/>
              </a:solidFill>
              <a:latin typeface="DM Sans" pitchFamily="2" charset="77"/>
            </a:endParaRPr>
          </a:p>
        </p:txBody>
      </p:sp>
      <p:sp>
        <p:nvSpPr>
          <p:cNvPr id="39" name="Freeform 89">
            <a:extLst>
              <a:ext uri="{FF2B5EF4-FFF2-40B4-BE49-F238E27FC236}">
                <a16:creationId xmlns:a16="http://schemas.microsoft.com/office/drawing/2014/main" id="{2F845B53-8F54-8F4E-8618-A09D789F90EC}"/>
              </a:ext>
            </a:extLst>
          </p:cNvPr>
          <p:cNvSpPr>
            <a:spLocks noChangeArrowheads="1"/>
          </p:cNvSpPr>
          <p:nvPr/>
        </p:nvSpPr>
        <p:spPr bwMode="auto">
          <a:xfrm>
            <a:off x="6096000" y="2657228"/>
            <a:ext cx="1073892" cy="832196"/>
          </a:xfrm>
          <a:custGeom>
            <a:avLst/>
            <a:gdLst>
              <a:gd name="T0" fmla="*/ 1721 w 1722"/>
              <a:gd name="T1" fmla="*/ 0 h 1334"/>
              <a:gd name="T2" fmla="*/ 1721 w 1722"/>
              <a:gd name="T3" fmla="*/ 228 h 1334"/>
              <a:gd name="T4" fmla="*/ 0 w 1722"/>
              <a:gd name="T5" fmla="*/ 1333 h 1334"/>
              <a:gd name="T6" fmla="*/ 0 w 1722"/>
              <a:gd name="T7" fmla="*/ 1107 h 1334"/>
              <a:gd name="T8" fmla="*/ 1721 w 1722"/>
              <a:gd name="T9" fmla="*/ 0 h 1334"/>
            </a:gdLst>
            <a:ahLst/>
            <a:cxnLst>
              <a:cxn ang="0">
                <a:pos x="T0" y="T1"/>
              </a:cxn>
              <a:cxn ang="0">
                <a:pos x="T2" y="T3"/>
              </a:cxn>
              <a:cxn ang="0">
                <a:pos x="T4" y="T5"/>
              </a:cxn>
              <a:cxn ang="0">
                <a:pos x="T6" y="T7"/>
              </a:cxn>
              <a:cxn ang="0">
                <a:pos x="T8" y="T9"/>
              </a:cxn>
            </a:cxnLst>
            <a:rect l="0" t="0" r="r" b="b"/>
            <a:pathLst>
              <a:path w="1722" h="1334">
                <a:moveTo>
                  <a:pt x="1721" y="0"/>
                </a:moveTo>
                <a:lnTo>
                  <a:pt x="1721" y="228"/>
                </a:lnTo>
                <a:lnTo>
                  <a:pt x="0" y="1333"/>
                </a:lnTo>
                <a:lnTo>
                  <a:pt x="0" y="1107"/>
                </a:lnTo>
                <a:lnTo>
                  <a:pt x="1721" y="0"/>
                </a:lnTo>
              </a:path>
            </a:pathLst>
          </a:custGeom>
          <a:solidFill>
            <a:schemeClr val="accent5">
              <a:lumMod val="75000"/>
            </a:schemeClr>
          </a:solidFill>
          <a:ln>
            <a:noFill/>
          </a:ln>
          <a:effectLst/>
        </p:spPr>
        <p:txBody>
          <a:bodyPr wrap="none" anchor="ctr"/>
          <a:lstStyle/>
          <a:p>
            <a:pPr defTabSz="914217"/>
            <a:endParaRPr lang="en-US" dirty="0">
              <a:solidFill>
                <a:srgbClr val="747993"/>
              </a:solidFill>
              <a:latin typeface="DM Sans" pitchFamily="2" charset="77"/>
            </a:endParaRPr>
          </a:p>
        </p:txBody>
      </p:sp>
      <p:sp>
        <p:nvSpPr>
          <p:cNvPr id="40" name="Freeform 90">
            <a:extLst>
              <a:ext uri="{FF2B5EF4-FFF2-40B4-BE49-F238E27FC236}">
                <a16:creationId xmlns:a16="http://schemas.microsoft.com/office/drawing/2014/main" id="{FCCDE96F-BF39-784C-9BE4-EED089939A23}"/>
              </a:ext>
            </a:extLst>
          </p:cNvPr>
          <p:cNvSpPr>
            <a:spLocks noChangeArrowheads="1"/>
          </p:cNvSpPr>
          <p:nvPr/>
        </p:nvSpPr>
        <p:spPr bwMode="auto">
          <a:xfrm>
            <a:off x="5022108" y="2657228"/>
            <a:ext cx="1073890" cy="832196"/>
          </a:xfrm>
          <a:custGeom>
            <a:avLst/>
            <a:gdLst>
              <a:gd name="T0" fmla="*/ 1722 w 1723"/>
              <a:gd name="T1" fmla="*/ 1107 h 1334"/>
              <a:gd name="T2" fmla="*/ 1722 w 1723"/>
              <a:gd name="T3" fmla="*/ 1333 h 1334"/>
              <a:gd name="T4" fmla="*/ 0 w 1723"/>
              <a:gd name="T5" fmla="*/ 228 h 1334"/>
              <a:gd name="T6" fmla="*/ 0 w 1723"/>
              <a:gd name="T7" fmla="*/ 0 h 1334"/>
              <a:gd name="T8" fmla="*/ 1722 w 1723"/>
              <a:gd name="T9" fmla="*/ 1107 h 1334"/>
            </a:gdLst>
            <a:ahLst/>
            <a:cxnLst>
              <a:cxn ang="0">
                <a:pos x="T0" y="T1"/>
              </a:cxn>
              <a:cxn ang="0">
                <a:pos x="T2" y="T3"/>
              </a:cxn>
              <a:cxn ang="0">
                <a:pos x="T4" y="T5"/>
              </a:cxn>
              <a:cxn ang="0">
                <a:pos x="T6" y="T7"/>
              </a:cxn>
              <a:cxn ang="0">
                <a:pos x="T8" y="T9"/>
              </a:cxn>
            </a:cxnLst>
            <a:rect l="0" t="0" r="r" b="b"/>
            <a:pathLst>
              <a:path w="1723" h="1334">
                <a:moveTo>
                  <a:pt x="1722" y="1107"/>
                </a:moveTo>
                <a:lnTo>
                  <a:pt x="1722" y="1333"/>
                </a:lnTo>
                <a:lnTo>
                  <a:pt x="0" y="228"/>
                </a:lnTo>
                <a:lnTo>
                  <a:pt x="0" y="0"/>
                </a:lnTo>
                <a:lnTo>
                  <a:pt x="1722" y="1107"/>
                </a:lnTo>
              </a:path>
            </a:pathLst>
          </a:custGeom>
          <a:solidFill>
            <a:schemeClr val="accent5">
              <a:lumMod val="50000"/>
            </a:schemeClr>
          </a:solidFill>
          <a:ln>
            <a:noFill/>
          </a:ln>
          <a:effectLst/>
        </p:spPr>
        <p:txBody>
          <a:bodyPr wrap="none" anchor="ctr"/>
          <a:lstStyle/>
          <a:p>
            <a:pPr defTabSz="914217"/>
            <a:endParaRPr lang="en-US" dirty="0">
              <a:solidFill>
                <a:srgbClr val="747993"/>
              </a:solidFill>
              <a:latin typeface="DM Sans" pitchFamily="2" charset="77"/>
            </a:endParaRPr>
          </a:p>
        </p:txBody>
      </p:sp>
      <p:sp>
        <p:nvSpPr>
          <p:cNvPr id="41" name="Freeform 162">
            <a:extLst>
              <a:ext uri="{FF2B5EF4-FFF2-40B4-BE49-F238E27FC236}">
                <a16:creationId xmlns:a16="http://schemas.microsoft.com/office/drawing/2014/main" id="{9599E97B-69A6-8D4F-ACD5-6A00D81F16E6}"/>
              </a:ext>
            </a:extLst>
          </p:cNvPr>
          <p:cNvSpPr>
            <a:spLocks noChangeArrowheads="1"/>
          </p:cNvSpPr>
          <p:nvPr/>
        </p:nvSpPr>
        <p:spPr bwMode="auto">
          <a:xfrm>
            <a:off x="4250336" y="5606994"/>
            <a:ext cx="85143" cy="85142"/>
          </a:xfrm>
          <a:custGeom>
            <a:avLst/>
            <a:gdLst>
              <a:gd name="T0" fmla="*/ 136 w 137"/>
              <a:gd name="T1" fmla="*/ 68 h 138"/>
              <a:gd name="T2" fmla="*/ 136 w 137"/>
              <a:gd name="T3" fmla="*/ 68 h 138"/>
              <a:gd name="T4" fmla="*/ 68 w 137"/>
              <a:gd name="T5" fmla="*/ 137 h 138"/>
              <a:gd name="T6" fmla="*/ 68 w 137"/>
              <a:gd name="T7" fmla="*/ 137 h 138"/>
              <a:gd name="T8" fmla="*/ 0 w 137"/>
              <a:gd name="T9" fmla="*/ 68 h 138"/>
              <a:gd name="T10" fmla="*/ 0 w 137"/>
              <a:gd name="T11" fmla="*/ 68 h 138"/>
              <a:gd name="T12" fmla="*/ 68 w 137"/>
              <a:gd name="T13" fmla="*/ 0 h 138"/>
              <a:gd name="T14" fmla="*/ 68 w 137"/>
              <a:gd name="T15" fmla="*/ 0 h 138"/>
              <a:gd name="T16" fmla="*/ 136 w 137"/>
              <a:gd name="T17"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7" h="138">
                <a:moveTo>
                  <a:pt x="136" y="68"/>
                </a:moveTo>
                <a:lnTo>
                  <a:pt x="136" y="68"/>
                </a:lnTo>
                <a:cubicBezTo>
                  <a:pt x="136" y="106"/>
                  <a:pt x="105" y="137"/>
                  <a:pt x="68" y="137"/>
                </a:cubicBezTo>
                <a:lnTo>
                  <a:pt x="68" y="137"/>
                </a:lnTo>
                <a:cubicBezTo>
                  <a:pt x="30" y="137"/>
                  <a:pt x="0" y="106"/>
                  <a:pt x="0" y="68"/>
                </a:cubicBezTo>
                <a:lnTo>
                  <a:pt x="0" y="68"/>
                </a:lnTo>
                <a:cubicBezTo>
                  <a:pt x="0" y="31"/>
                  <a:pt x="30" y="0"/>
                  <a:pt x="68" y="0"/>
                </a:cubicBezTo>
                <a:lnTo>
                  <a:pt x="68" y="0"/>
                </a:lnTo>
                <a:cubicBezTo>
                  <a:pt x="105" y="0"/>
                  <a:pt x="136" y="31"/>
                  <a:pt x="136" y="68"/>
                </a:cubicBezTo>
              </a:path>
            </a:pathLst>
          </a:custGeom>
          <a:solidFill>
            <a:schemeClr val="accent1"/>
          </a:solidFill>
          <a:ln>
            <a:noFill/>
          </a:ln>
          <a:effectLst/>
        </p:spPr>
        <p:txBody>
          <a:bodyPr wrap="none" anchor="ctr"/>
          <a:lstStyle/>
          <a:p>
            <a:pPr defTabSz="914217"/>
            <a:endParaRPr lang="en-US" dirty="0">
              <a:solidFill>
                <a:srgbClr val="747993"/>
              </a:solidFill>
              <a:latin typeface="DM Sans" pitchFamily="2" charset="77"/>
            </a:endParaRPr>
          </a:p>
        </p:txBody>
      </p:sp>
      <p:sp>
        <p:nvSpPr>
          <p:cNvPr id="42" name="Freeform 310">
            <a:extLst>
              <a:ext uri="{FF2B5EF4-FFF2-40B4-BE49-F238E27FC236}">
                <a16:creationId xmlns:a16="http://schemas.microsoft.com/office/drawing/2014/main" id="{A0F7B5D8-8CE8-D942-8CB8-927C256FF6C4}"/>
              </a:ext>
            </a:extLst>
          </p:cNvPr>
          <p:cNvSpPr>
            <a:spLocks noChangeArrowheads="1"/>
          </p:cNvSpPr>
          <p:nvPr/>
        </p:nvSpPr>
        <p:spPr bwMode="auto">
          <a:xfrm>
            <a:off x="4250336" y="4110140"/>
            <a:ext cx="85143" cy="85143"/>
          </a:xfrm>
          <a:custGeom>
            <a:avLst/>
            <a:gdLst>
              <a:gd name="T0" fmla="*/ 136 w 137"/>
              <a:gd name="T1" fmla="*/ 67 h 137"/>
              <a:gd name="T2" fmla="*/ 136 w 137"/>
              <a:gd name="T3" fmla="*/ 67 h 137"/>
              <a:gd name="T4" fmla="*/ 68 w 137"/>
              <a:gd name="T5" fmla="*/ 136 h 137"/>
              <a:gd name="T6" fmla="*/ 68 w 137"/>
              <a:gd name="T7" fmla="*/ 136 h 137"/>
              <a:gd name="T8" fmla="*/ 0 w 137"/>
              <a:gd name="T9" fmla="*/ 67 h 137"/>
              <a:gd name="T10" fmla="*/ 0 w 137"/>
              <a:gd name="T11" fmla="*/ 67 h 137"/>
              <a:gd name="T12" fmla="*/ 68 w 137"/>
              <a:gd name="T13" fmla="*/ 0 h 137"/>
              <a:gd name="T14" fmla="*/ 68 w 137"/>
              <a:gd name="T15" fmla="*/ 0 h 137"/>
              <a:gd name="T16" fmla="*/ 136 w 137"/>
              <a:gd name="T17" fmla="*/ 6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7" h="137">
                <a:moveTo>
                  <a:pt x="136" y="67"/>
                </a:moveTo>
                <a:lnTo>
                  <a:pt x="136" y="67"/>
                </a:lnTo>
                <a:cubicBezTo>
                  <a:pt x="136" y="105"/>
                  <a:pt x="105" y="136"/>
                  <a:pt x="68" y="136"/>
                </a:cubicBezTo>
                <a:lnTo>
                  <a:pt x="68" y="136"/>
                </a:lnTo>
                <a:cubicBezTo>
                  <a:pt x="30" y="136"/>
                  <a:pt x="0" y="105"/>
                  <a:pt x="0" y="67"/>
                </a:cubicBezTo>
                <a:lnTo>
                  <a:pt x="0" y="67"/>
                </a:lnTo>
                <a:cubicBezTo>
                  <a:pt x="0" y="30"/>
                  <a:pt x="30" y="0"/>
                  <a:pt x="68" y="0"/>
                </a:cubicBezTo>
                <a:lnTo>
                  <a:pt x="68" y="0"/>
                </a:lnTo>
                <a:cubicBezTo>
                  <a:pt x="105" y="0"/>
                  <a:pt x="136" y="30"/>
                  <a:pt x="136" y="67"/>
                </a:cubicBezTo>
              </a:path>
            </a:pathLst>
          </a:custGeom>
          <a:solidFill>
            <a:schemeClr val="accent3"/>
          </a:solidFill>
          <a:ln>
            <a:noFill/>
          </a:ln>
          <a:effectLst/>
        </p:spPr>
        <p:txBody>
          <a:bodyPr wrap="none" anchor="ctr"/>
          <a:lstStyle/>
          <a:p>
            <a:pPr defTabSz="914217"/>
            <a:endParaRPr lang="en-US" dirty="0">
              <a:solidFill>
                <a:srgbClr val="747993"/>
              </a:solidFill>
              <a:latin typeface="DM Sans" pitchFamily="2" charset="77"/>
            </a:endParaRPr>
          </a:p>
        </p:txBody>
      </p:sp>
      <p:sp>
        <p:nvSpPr>
          <p:cNvPr id="43" name="Line 311">
            <a:extLst>
              <a:ext uri="{FF2B5EF4-FFF2-40B4-BE49-F238E27FC236}">
                <a16:creationId xmlns:a16="http://schemas.microsoft.com/office/drawing/2014/main" id="{254ACF3D-15A3-B74C-B522-0535ED8AD42E}"/>
              </a:ext>
            </a:extLst>
          </p:cNvPr>
          <p:cNvSpPr>
            <a:spLocks noChangeShapeType="1"/>
          </p:cNvSpPr>
          <p:nvPr/>
        </p:nvSpPr>
        <p:spPr bwMode="auto">
          <a:xfrm flipH="1">
            <a:off x="4291535" y="2657230"/>
            <a:ext cx="1807213" cy="0"/>
          </a:xfrm>
          <a:prstGeom prst="line">
            <a:avLst/>
          </a:prstGeom>
          <a:noFill/>
          <a:ln w="25400" cap="flat">
            <a:solidFill>
              <a:schemeClr val="accent5"/>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defTabSz="914217"/>
            <a:endParaRPr lang="en-US" dirty="0">
              <a:solidFill>
                <a:srgbClr val="747993"/>
              </a:solidFill>
              <a:latin typeface="DM Sans" pitchFamily="2" charset="77"/>
            </a:endParaRPr>
          </a:p>
        </p:txBody>
      </p:sp>
      <p:sp>
        <p:nvSpPr>
          <p:cNvPr id="44" name="Freeform 391">
            <a:extLst>
              <a:ext uri="{FF2B5EF4-FFF2-40B4-BE49-F238E27FC236}">
                <a16:creationId xmlns:a16="http://schemas.microsoft.com/office/drawing/2014/main" id="{D758C602-E517-154D-AC81-392AFD1F3C15}"/>
              </a:ext>
            </a:extLst>
          </p:cNvPr>
          <p:cNvSpPr>
            <a:spLocks noChangeArrowheads="1"/>
          </p:cNvSpPr>
          <p:nvPr/>
        </p:nvSpPr>
        <p:spPr bwMode="auto">
          <a:xfrm>
            <a:off x="4250336" y="2613284"/>
            <a:ext cx="85143" cy="85142"/>
          </a:xfrm>
          <a:custGeom>
            <a:avLst/>
            <a:gdLst>
              <a:gd name="T0" fmla="*/ 136 w 137"/>
              <a:gd name="T1" fmla="*/ 69 h 138"/>
              <a:gd name="T2" fmla="*/ 136 w 137"/>
              <a:gd name="T3" fmla="*/ 69 h 138"/>
              <a:gd name="T4" fmla="*/ 68 w 137"/>
              <a:gd name="T5" fmla="*/ 137 h 138"/>
              <a:gd name="T6" fmla="*/ 68 w 137"/>
              <a:gd name="T7" fmla="*/ 137 h 138"/>
              <a:gd name="T8" fmla="*/ 0 w 137"/>
              <a:gd name="T9" fmla="*/ 69 h 138"/>
              <a:gd name="T10" fmla="*/ 0 w 137"/>
              <a:gd name="T11" fmla="*/ 69 h 138"/>
              <a:gd name="T12" fmla="*/ 68 w 137"/>
              <a:gd name="T13" fmla="*/ 0 h 138"/>
              <a:gd name="T14" fmla="*/ 68 w 137"/>
              <a:gd name="T15" fmla="*/ 0 h 138"/>
              <a:gd name="T16" fmla="*/ 136 w 137"/>
              <a:gd name="T17" fmla="*/ 6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7" h="138">
                <a:moveTo>
                  <a:pt x="136" y="69"/>
                </a:moveTo>
                <a:lnTo>
                  <a:pt x="136" y="69"/>
                </a:lnTo>
                <a:cubicBezTo>
                  <a:pt x="136" y="107"/>
                  <a:pt x="105" y="137"/>
                  <a:pt x="68" y="137"/>
                </a:cubicBezTo>
                <a:lnTo>
                  <a:pt x="68" y="137"/>
                </a:lnTo>
                <a:cubicBezTo>
                  <a:pt x="30" y="137"/>
                  <a:pt x="0" y="107"/>
                  <a:pt x="0" y="69"/>
                </a:cubicBezTo>
                <a:lnTo>
                  <a:pt x="0" y="69"/>
                </a:lnTo>
                <a:cubicBezTo>
                  <a:pt x="0" y="31"/>
                  <a:pt x="30" y="0"/>
                  <a:pt x="68" y="0"/>
                </a:cubicBezTo>
                <a:lnTo>
                  <a:pt x="68" y="0"/>
                </a:lnTo>
                <a:cubicBezTo>
                  <a:pt x="105" y="0"/>
                  <a:pt x="136" y="31"/>
                  <a:pt x="136" y="69"/>
                </a:cubicBezTo>
              </a:path>
            </a:pathLst>
          </a:custGeom>
          <a:solidFill>
            <a:schemeClr val="accent5"/>
          </a:solidFill>
          <a:ln>
            <a:noFill/>
          </a:ln>
          <a:effectLst/>
        </p:spPr>
        <p:txBody>
          <a:bodyPr wrap="none" anchor="ctr"/>
          <a:lstStyle/>
          <a:p>
            <a:pPr defTabSz="914217"/>
            <a:endParaRPr lang="en-US" dirty="0">
              <a:solidFill>
                <a:srgbClr val="747993"/>
              </a:solidFill>
              <a:latin typeface="DM Sans" pitchFamily="2" charset="77"/>
            </a:endParaRPr>
          </a:p>
        </p:txBody>
      </p:sp>
      <p:sp>
        <p:nvSpPr>
          <p:cNvPr id="46" name="Freeform 477">
            <a:extLst>
              <a:ext uri="{FF2B5EF4-FFF2-40B4-BE49-F238E27FC236}">
                <a16:creationId xmlns:a16="http://schemas.microsoft.com/office/drawing/2014/main" id="{ADCF9BF8-F272-214F-99B3-0F09F1381B6F}"/>
              </a:ext>
            </a:extLst>
          </p:cNvPr>
          <p:cNvSpPr>
            <a:spLocks noChangeArrowheads="1"/>
          </p:cNvSpPr>
          <p:nvPr/>
        </p:nvSpPr>
        <p:spPr bwMode="auto">
          <a:xfrm>
            <a:off x="4585412" y="1643761"/>
            <a:ext cx="192257" cy="164792"/>
          </a:xfrm>
          <a:custGeom>
            <a:avLst/>
            <a:gdLst>
              <a:gd name="T0" fmla="*/ 0 w 307"/>
              <a:gd name="T1" fmla="*/ 265 h 266"/>
              <a:gd name="T2" fmla="*/ 153 w 307"/>
              <a:gd name="T3" fmla="*/ 0 h 266"/>
              <a:gd name="T4" fmla="*/ 306 w 307"/>
              <a:gd name="T5" fmla="*/ 265 h 266"/>
              <a:gd name="T6" fmla="*/ 0 w 307"/>
              <a:gd name="T7" fmla="*/ 265 h 266"/>
            </a:gdLst>
            <a:ahLst/>
            <a:cxnLst>
              <a:cxn ang="0">
                <a:pos x="T0" y="T1"/>
              </a:cxn>
              <a:cxn ang="0">
                <a:pos x="T2" y="T3"/>
              </a:cxn>
              <a:cxn ang="0">
                <a:pos x="T4" y="T5"/>
              </a:cxn>
              <a:cxn ang="0">
                <a:pos x="T6" y="T7"/>
              </a:cxn>
            </a:cxnLst>
            <a:rect l="0" t="0" r="r" b="b"/>
            <a:pathLst>
              <a:path w="307" h="266">
                <a:moveTo>
                  <a:pt x="0" y="265"/>
                </a:moveTo>
                <a:lnTo>
                  <a:pt x="153" y="0"/>
                </a:lnTo>
                <a:lnTo>
                  <a:pt x="306" y="265"/>
                </a:lnTo>
                <a:lnTo>
                  <a:pt x="0" y="265"/>
                </a:lnTo>
              </a:path>
            </a:pathLst>
          </a:custGeom>
          <a:solidFill>
            <a:schemeClr val="accent6"/>
          </a:solidFill>
          <a:ln>
            <a:noFill/>
          </a:ln>
          <a:effectLst/>
        </p:spPr>
        <p:txBody>
          <a:bodyPr wrap="none" anchor="ctr"/>
          <a:lstStyle/>
          <a:p>
            <a:pPr defTabSz="914217"/>
            <a:endParaRPr lang="en-US" dirty="0">
              <a:solidFill>
                <a:srgbClr val="747993"/>
              </a:solidFill>
              <a:latin typeface="DM Sans" pitchFamily="2" charset="77"/>
            </a:endParaRPr>
          </a:p>
        </p:txBody>
      </p:sp>
      <p:sp>
        <p:nvSpPr>
          <p:cNvPr id="47" name="Line 475">
            <a:extLst>
              <a:ext uri="{FF2B5EF4-FFF2-40B4-BE49-F238E27FC236}">
                <a16:creationId xmlns:a16="http://schemas.microsoft.com/office/drawing/2014/main" id="{C46B381C-DB1D-F648-BC63-C4ADCCBBA484}"/>
              </a:ext>
            </a:extLst>
          </p:cNvPr>
          <p:cNvSpPr>
            <a:spLocks noChangeShapeType="1"/>
          </p:cNvSpPr>
          <p:nvPr/>
        </p:nvSpPr>
        <p:spPr bwMode="auto">
          <a:xfrm>
            <a:off x="4678792" y="1790252"/>
            <a:ext cx="0" cy="4690138"/>
          </a:xfrm>
          <a:prstGeom prst="line">
            <a:avLst/>
          </a:prstGeom>
          <a:noFill/>
          <a:ln w="38100" cap="flat">
            <a:solidFill>
              <a:schemeClr val="accent6"/>
            </a:solidFill>
            <a:prstDash val="lg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defTabSz="914217"/>
            <a:endParaRPr lang="en-US" dirty="0">
              <a:solidFill>
                <a:srgbClr val="747993"/>
              </a:solidFill>
              <a:latin typeface="DM Sans" pitchFamily="2" charset="77"/>
            </a:endParaRPr>
          </a:p>
        </p:txBody>
      </p:sp>
      <p:sp>
        <p:nvSpPr>
          <p:cNvPr id="48" name="Line 479">
            <a:extLst>
              <a:ext uri="{FF2B5EF4-FFF2-40B4-BE49-F238E27FC236}">
                <a16:creationId xmlns:a16="http://schemas.microsoft.com/office/drawing/2014/main" id="{B45F27FB-1D91-B54E-AABE-F969F3DA6A3E}"/>
              </a:ext>
            </a:extLst>
          </p:cNvPr>
          <p:cNvSpPr>
            <a:spLocks noChangeShapeType="1"/>
          </p:cNvSpPr>
          <p:nvPr/>
        </p:nvSpPr>
        <p:spPr bwMode="auto">
          <a:xfrm>
            <a:off x="7510460" y="1790252"/>
            <a:ext cx="0" cy="4690138"/>
          </a:xfrm>
          <a:prstGeom prst="line">
            <a:avLst/>
          </a:prstGeom>
          <a:noFill/>
          <a:ln w="38100" cap="flat">
            <a:solidFill>
              <a:schemeClr val="accent6"/>
            </a:solidFill>
            <a:prstDash val="lg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defTabSz="914217"/>
            <a:endParaRPr lang="en-US" dirty="0">
              <a:solidFill>
                <a:srgbClr val="747993"/>
              </a:solidFill>
              <a:latin typeface="DM Sans" pitchFamily="2" charset="77"/>
            </a:endParaRPr>
          </a:p>
        </p:txBody>
      </p:sp>
      <p:sp>
        <p:nvSpPr>
          <p:cNvPr id="49" name="Freeform 481">
            <a:extLst>
              <a:ext uri="{FF2B5EF4-FFF2-40B4-BE49-F238E27FC236}">
                <a16:creationId xmlns:a16="http://schemas.microsoft.com/office/drawing/2014/main" id="{2E209271-8943-5140-976D-FB4B58482A1A}"/>
              </a:ext>
            </a:extLst>
          </p:cNvPr>
          <p:cNvSpPr>
            <a:spLocks noChangeArrowheads="1"/>
          </p:cNvSpPr>
          <p:nvPr/>
        </p:nvSpPr>
        <p:spPr bwMode="auto">
          <a:xfrm>
            <a:off x="7417078" y="1643761"/>
            <a:ext cx="189509" cy="164792"/>
          </a:xfrm>
          <a:custGeom>
            <a:avLst/>
            <a:gdLst>
              <a:gd name="T0" fmla="*/ 0 w 306"/>
              <a:gd name="T1" fmla="*/ 265 h 266"/>
              <a:gd name="T2" fmla="*/ 152 w 306"/>
              <a:gd name="T3" fmla="*/ 0 h 266"/>
              <a:gd name="T4" fmla="*/ 305 w 306"/>
              <a:gd name="T5" fmla="*/ 265 h 266"/>
              <a:gd name="T6" fmla="*/ 0 w 306"/>
              <a:gd name="T7" fmla="*/ 265 h 266"/>
            </a:gdLst>
            <a:ahLst/>
            <a:cxnLst>
              <a:cxn ang="0">
                <a:pos x="T0" y="T1"/>
              </a:cxn>
              <a:cxn ang="0">
                <a:pos x="T2" y="T3"/>
              </a:cxn>
              <a:cxn ang="0">
                <a:pos x="T4" y="T5"/>
              </a:cxn>
              <a:cxn ang="0">
                <a:pos x="T6" y="T7"/>
              </a:cxn>
            </a:cxnLst>
            <a:rect l="0" t="0" r="r" b="b"/>
            <a:pathLst>
              <a:path w="306" h="266">
                <a:moveTo>
                  <a:pt x="0" y="265"/>
                </a:moveTo>
                <a:lnTo>
                  <a:pt x="152" y="0"/>
                </a:lnTo>
                <a:lnTo>
                  <a:pt x="305" y="265"/>
                </a:lnTo>
                <a:lnTo>
                  <a:pt x="0" y="265"/>
                </a:lnTo>
              </a:path>
            </a:pathLst>
          </a:custGeom>
          <a:solidFill>
            <a:schemeClr val="accent6"/>
          </a:solidFill>
          <a:ln>
            <a:noFill/>
          </a:ln>
          <a:effectLst/>
        </p:spPr>
        <p:txBody>
          <a:bodyPr wrap="none" anchor="ctr"/>
          <a:lstStyle/>
          <a:p>
            <a:pPr defTabSz="914217"/>
            <a:endParaRPr lang="en-US" dirty="0">
              <a:solidFill>
                <a:srgbClr val="747993"/>
              </a:solidFill>
              <a:latin typeface="DM Sans" pitchFamily="2" charset="77"/>
            </a:endParaRPr>
          </a:p>
        </p:txBody>
      </p:sp>
      <p:sp>
        <p:nvSpPr>
          <p:cNvPr id="4" name="TextBox 3">
            <a:extLst>
              <a:ext uri="{FF2B5EF4-FFF2-40B4-BE49-F238E27FC236}">
                <a16:creationId xmlns:a16="http://schemas.microsoft.com/office/drawing/2014/main" id="{CA5B76D5-A9EF-9044-B224-C207557CEC0B}"/>
              </a:ext>
            </a:extLst>
          </p:cNvPr>
          <p:cNvSpPr txBox="1"/>
          <p:nvPr/>
        </p:nvSpPr>
        <p:spPr>
          <a:xfrm>
            <a:off x="4112293" y="329803"/>
            <a:ext cx="3967433" cy="656590"/>
          </a:xfrm>
          <a:prstGeom prst="rect">
            <a:avLst/>
          </a:prstGeom>
          <a:noFill/>
        </p:spPr>
        <p:txBody>
          <a:bodyPr wrap="none" rtlCol="0" anchor="b">
            <a:spAutoFit/>
          </a:bodyPr>
          <a:lstStyle/>
          <a:p>
            <a:pPr algn="ctr" defTabSz="914217">
              <a:lnSpc>
                <a:spcPts val="4440"/>
              </a:lnSpc>
            </a:pPr>
            <a:r>
              <a:rPr lang="en-US" sz="3700" b="1" spc="-145" dirty="0">
                <a:solidFill>
                  <a:srgbClr val="111340"/>
                </a:solidFill>
                <a:latin typeface="DM Sans" pitchFamily="2" charset="77"/>
              </a:rPr>
              <a:t>Table of Contents</a:t>
            </a:r>
          </a:p>
        </p:txBody>
      </p:sp>
      <p:sp>
        <p:nvSpPr>
          <p:cNvPr id="6" name="TextBox 5">
            <a:extLst>
              <a:ext uri="{FF2B5EF4-FFF2-40B4-BE49-F238E27FC236}">
                <a16:creationId xmlns:a16="http://schemas.microsoft.com/office/drawing/2014/main" id="{6CFEC04F-342E-4245-BC98-00A5EFF94891}"/>
              </a:ext>
            </a:extLst>
          </p:cNvPr>
          <p:cNvSpPr txBox="1"/>
          <p:nvPr/>
        </p:nvSpPr>
        <p:spPr>
          <a:xfrm>
            <a:off x="530333" y="2332689"/>
            <a:ext cx="3763210" cy="646331"/>
          </a:xfrm>
          <a:prstGeom prst="rect">
            <a:avLst/>
          </a:prstGeom>
          <a:noFill/>
        </p:spPr>
        <p:txBody>
          <a:bodyPr wrap="none" rtlCol="0" anchor="b">
            <a:spAutoFit/>
          </a:bodyPr>
          <a:lstStyle/>
          <a:p>
            <a:pPr algn="just" defTabSz="914217"/>
            <a:r>
              <a:rPr lang="en-US" b="1" spc="-15" dirty="0">
                <a:solidFill>
                  <a:srgbClr val="111340"/>
                </a:solidFill>
                <a:latin typeface="DM Sans" pitchFamily="2" charset="77"/>
              </a:rPr>
              <a:t>Historical Perspectives and </a:t>
            </a:r>
          </a:p>
          <a:p>
            <a:pPr algn="just" defTabSz="914217"/>
            <a:r>
              <a:rPr lang="en-US" b="1" spc="-15" dirty="0">
                <a:solidFill>
                  <a:srgbClr val="111340"/>
                </a:solidFill>
                <a:latin typeface="DM Sans" pitchFamily="2" charset="77"/>
              </a:rPr>
              <a:t>Definition of Electronic evidence</a:t>
            </a:r>
          </a:p>
        </p:txBody>
      </p:sp>
      <p:sp>
        <p:nvSpPr>
          <p:cNvPr id="8" name="TextBox 7">
            <a:extLst>
              <a:ext uri="{FF2B5EF4-FFF2-40B4-BE49-F238E27FC236}">
                <a16:creationId xmlns:a16="http://schemas.microsoft.com/office/drawing/2014/main" id="{809B5375-9F63-604B-B6C3-F9BD2C2CB79F}"/>
              </a:ext>
            </a:extLst>
          </p:cNvPr>
          <p:cNvSpPr txBox="1"/>
          <p:nvPr/>
        </p:nvSpPr>
        <p:spPr>
          <a:xfrm>
            <a:off x="104680" y="3935010"/>
            <a:ext cx="4087979" cy="369332"/>
          </a:xfrm>
          <a:prstGeom prst="rect">
            <a:avLst/>
          </a:prstGeom>
          <a:noFill/>
        </p:spPr>
        <p:txBody>
          <a:bodyPr wrap="none" rtlCol="0" anchor="b">
            <a:spAutoFit/>
          </a:bodyPr>
          <a:lstStyle/>
          <a:p>
            <a:pPr algn="r" defTabSz="914217"/>
            <a:r>
              <a:rPr lang="en-US" b="1" spc="-15" dirty="0">
                <a:solidFill>
                  <a:srgbClr val="111340"/>
                </a:solidFill>
                <a:latin typeface="DM Sans" pitchFamily="2" charset="77"/>
              </a:rPr>
              <a:t>Preservation of Electronic Evidence</a:t>
            </a:r>
          </a:p>
        </p:txBody>
      </p:sp>
      <p:sp>
        <p:nvSpPr>
          <p:cNvPr id="10" name="TextBox 9">
            <a:extLst>
              <a:ext uri="{FF2B5EF4-FFF2-40B4-BE49-F238E27FC236}">
                <a16:creationId xmlns:a16="http://schemas.microsoft.com/office/drawing/2014/main" id="{C94A1E49-19D9-964C-8EC0-212CC8DD2378}"/>
              </a:ext>
            </a:extLst>
          </p:cNvPr>
          <p:cNvSpPr txBox="1"/>
          <p:nvPr/>
        </p:nvSpPr>
        <p:spPr>
          <a:xfrm>
            <a:off x="712040" y="5463525"/>
            <a:ext cx="3444213" cy="369332"/>
          </a:xfrm>
          <a:prstGeom prst="rect">
            <a:avLst/>
          </a:prstGeom>
          <a:noFill/>
        </p:spPr>
        <p:txBody>
          <a:bodyPr wrap="none" rtlCol="0" anchor="b">
            <a:spAutoFit/>
          </a:bodyPr>
          <a:lstStyle/>
          <a:p>
            <a:pPr algn="r" defTabSz="914217"/>
            <a:r>
              <a:rPr lang="en-US" b="1" spc="-15" dirty="0">
                <a:solidFill>
                  <a:srgbClr val="111340"/>
                </a:solidFill>
                <a:latin typeface="DM Sans" pitchFamily="2" charset="77"/>
              </a:rPr>
              <a:t>Burden and Standard of proof</a:t>
            </a:r>
          </a:p>
        </p:txBody>
      </p:sp>
      <p:sp>
        <p:nvSpPr>
          <p:cNvPr id="13" name="TextBox 12">
            <a:extLst>
              <a:ext uri="{FF2B5EF4-FFF2-40B4-BE49-F238E27FC236}">
                <a16:creationId xmlns:a16="http://schemas.microsoft.com/office/drawing/2014/main" id="{82198BA8-3E0B-174F-B69D-BB5A4417A0E6}"/>
              </a:ext>
            </a:extLst>
          </p:cNvPr>
          <p:cNvSpPr txBox="1"/>
          <p:nvPr/>
        </p:nvSpPr>
        <p:spPr>
          <a:xfrm>
            <a:off x="8131173" y="3084706"/>
            <a:ext cx="3365665" cy="369332"/>
          </a:xfrm>
          <a:prstGeom prst="rect">
            <a:avLst/>
          </a:prstGeom>
          <a:noFill/>
        </p:spPr>
        <p:txBody>
          <a:bodyPr wrap="none" rtlCol="0" anchor="b">
            <a:spAutoFit/>
          </a:bodyPr>
          <a:lstStyle/>
          <a:p>
            <a:pPr defTabSz="914217"/>
            <a:r>
              <a:rPr lang="en-US" b="1" spc="-15" dirty="0">
                <a:solidFill>
                  <a:srgbClr val="111340"/>
                </a:solidFill>
                <a:latin typeface="DM Sans" pitchFamily="2" charset="77"/>
              </a:rPr>
              <a:t>Types of Electronic Evidence</a:t>
            </a:r>
          </a:p>
        </p:txBody>
      </p:sp>
      <p:sp>
        <p:nvSpPr>
          <p:cNvPr id="15" name="TextBox 14">
            <a:extLst>
              <a:ext uri="{FF2B5EF4-FFF2-40B4-BE49-F238E27FC236}">
                <a16:creationId xmlns:a16="http://schemas.microsoft.com/office/drawing/2014/main" id="{92B8B232-49EB-E34C-996D-21E368055D90}"/>
              </a:ext>
            </a:extLst>
          </p:cNvPr>
          <p:cNvSpPr txBox="1"/>
          <p:nvPr/>
        </p:nvSpPr>
        <p:spPr>
          <a:xfrm>
            <a:off x="8238286" y="4912649"/>
            <a:ext cx="3517630" cy="369332"/>
          </a:xfrm>
          <a:prstGeom prst="rect">
            <a:avLst/>
          </a:prstGeom>
          <a:noFill/>
        </p:spPr>
        <p:txBody>
          <a:bodyPr wrap="none" rtlCol="0" anchor="b">
            <a:spAutoFit/>
          </a:bodyPr>
          <a:lstStyle/>
          <a:p>
            <a:pPr defTabSz="914217"/>
            <a:r>
              <a:rPr lang="en-US" b="1" spc="-15" dirty="0">
                <a:solidFill>
                  <a:srgbClr val="111340"/>
                </a:solidFill>
                <a:latin typeface="DM Sans" pitchFamily="2" charset="77"/>
              </a:rPr>
              <a:t>Dealing with Expert Witnesses</a:t>
            </a:r>
          </a:p>
        </p:txBody>
      </p:sp>
      <p:sp>
        <p:nvSpPr>
          <p:cNvPr id="2" name="TextBox 1">
            <a:extLst>
              <a:ext uri="{FF2B5EF4-FFF2-40B4-BE49-F238E27FC236}">
                <a16:creationId xmlns:a16="http://schemas.microsoft.com/office/drawing/2014/main" id="{DE9565B5-0ED8-E75F-AAA7-4CC4C0CEB5B9}"/>
              </a:ext>
            </a:extLst>
          </p:cNvPr>
          <p:cNvSpPr txBox="1"/>
          <p:nvPr/>
        </p:nvSpPr>
        <p:spPr>
          <a:xfrm>
            <a:off x="8131173" y="3913313"/>
            <a:ext cx="3832139" cy="646331"/>
          </a:xfrm>
          <a:prstGeom prst="rect">
            <a:avLst/>
          </a:prstGeom>
          <a:noFill/>
        </p:spPr>
        <p:txBody>
          <a:bodyPr wrap="none" rtlCol="0" anchor="b">
            <a:spAutoFit/>
          </a:bodyPr>
          <a:lstStyle/>
          <a:p>
            <a:pPr defTabSz="914217"/>
            <a:r>
              <a:rPr lang="en-US" b="1" spc="-15" dirty="0">
                <a:solidFill>
                  <a:srgbClr val="111340"/>
                </a:solidFill>
                <a:latin typeface="DM Sans" pitchFamily="2" charset="77"/>
              </a:rPr>
              <a:t>Authentication and admissibility </a:t>
            </a:r>
          </a:p>
          <a:p>
            <a:pPr defTabSz="914217"/>
            <a:r>
              <a:rPr lang="en-US" b="1" spc="-15" dirty="0">
                <a:solidFill>
                  <a:srgbClr val="111340"/>
                </a:solidFill>
                <a:latin typeface="DM Sans" pitchFamily="2" charset="77"/>
              </a:rPr>
              <a:t>of electronic evidence</a:t>
            </a:r>
          </a:p>
        </p:txBody>
      </p:sp>
      <p:pic>
        <p:nvPicPr>
          <p:cNvPr id="3" name="Picture 2" descr="A black background with blue text&#10;&#10;Description automatically generated">
            <a:extLst>
              <a:ext uri="{FF2B5EF4-FFF2-40B4-BE49-F238E27FC236}">
                <a16:creationId xmlns:a16="http://schemas.microsoft.com/office/drawing/2014/main" id="{C730FF30-094D-98AF-B528-9A24D759CDDF}"/>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36093273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1" name="Group 940">
            <a:extLst>
              <a:ext uri="{FF2B5EF4-FFF2-40B4-BE49-F238E27FC236}">
                <a16:creationId xmlns:a16="http://schemas.microsoft.com/office/drawing/2014/main" id="{11F4B7B4-F5E6-158C-D7A5-2BCD60A238BD}"/>
              </a:ext>
            </a:extLst>
          </p:cNvPr>
          <p:cNvGrpSpPr/>
          <p:nvPr/>
        </p:nvGrpSpPr>
        <p:grpSpPr>
          <a:xfrm>
            <a:off x="177880" y="-173712"/>
            <a:ext cx="2868374" cy="2845806"/>
            <a:chOff x="1392140" y="-347424"/>
            <a:chExt cx="5736747" cy="5691612"/>
          </a:xfrm>
        </p:grpSpPr>
        <p:sp>
          <p:nvSpPr>
            <p:cNvPr id="934" name="Freeform 933">
              <a:extLst>
                <a:ext uri="{FF2B5EF4-FFF2-40B4-BE49-F238E27FC236}">
                  <a16:creationId xmlns:a16="http://schemas.microsoft.com/office/drawing/2014/main" id="{0E4C5721-E081-F1CD-5822-2AE90855CD8D}"/>
                </a:ext>
              </a:extLst>
            </p:cNvPr>
            <p:cNvSpPr/>
            <p:nvPr/>
          </p:nvSpPr>
          <p:spPr>
            <a:xfrm>
              <a:off x="1392140" y="2119763"/>
              <a:ext cx="1018766" cy="1458555"/>
            </a:xfrm>
            <a:custGeom>
              <a:avLst/>
              <a:gdLst>
                <a:gd name="connsiteX0" fmla="*/ 416168 w 1018766"/>
                <a:gd name="connsiteY0" fmla="*/ 1424303 h 1458555"/>
                <a:gd name="connsiteX1" fmla="*/ 412360 w 1018766"/>
                <a:gd name="connsiteY1" fmla="*/ 1458555 h 1458555"/>
                <a:gd name="connsiteX2" fmla="*/ 416168 w 1018766"/>
                <a:gd name="connsiteY2" fmla="*/ 1424303 h 1458555"/>
                <a:gd name="connsiteX3" fmla="*/ 432351 w 1018766"/>
                <a:gd name="connsiteY3" fmla="*/ 1420498 h 1458555"/>
                <a:gd name="connsiteX4" fmla="*/ 429496 w 1018766"/>
                <a:gd name="connsiteY4" fmla="*/ 1431915 h 1458555"/>
                <a:gd name="connsiteX5" fmla="*/ 432351 w 1018766"/>
                <a:gd name="connsiteY5" fmla="*/ 1420498 h 1458555"/>
                <a:gd name="connsiteX6" fmla="*/ 422832 w 1018766"/>
                <a:gd name="connsiteY6" fmla="*/ 1417643 h 1458555"/>
                <a:gd name="connsiteX7" fmla="*/ 423784 w 1018766"/>
                <a:gd name="connsiteY7" fmla="*/ 1424303 h 1458555"/>
                <a:gd name="connsiteX8" fmla="*/ 419976 w 1018766"/>
                <a:gd name="connsiteY8" fmla="*/ 1424303 h 1458555"/>
                <a:gd name="connsiteX9" fmla="*/ 401888 w 1018766"/>
                <a:gd name="connsiteY9" fmla="*/ 1376732 h 1458555"/>
                <a:gd name="connsiteX10" fmla="*/ 402840 w 1018766"/>
                <a:gd name="connsiteY10" fmla="*/ 1384343 h 1458555"/>
                <a:gd name="connsiteX11" fmla="*/ 401888 w 1018766"/>
                <a:gd name="connsiteY11" fmla="*/ 1376732 h 1458555"/>
                <a:gd name="connsiteX12" fmla="*/ 404387 w 1018766"/>
                <a:gd name="connsiteY12" fmla="*/ 1291697 h 1458555"/>
                <a:gd name="connsiteX13" fmla="*/ 405792 w 1018766"/>
                <a:gd name="connsiteY13" fmla="*/ 1292881 h 1458555"/>
                <a:gd name="connsiteX14" fmla="*/ 399032 w 1018766"/>
                <a:gd name="connsiteY14" fmla="*/ 1301568 h 1458555"/>
                <a:gd name="connsiteX15" fmla="*/ 404387 w 1018766"/>
                <a:gd name="connsiteY15" fmla="*/ 1291697 h 1458555"/>
                <a:gd name="connsiteX16" fmla="*/ 412360 w 1018766"/>
                <a:gd name="connsiteY16" fmla="*/ 1284442 h 1458555"/>
                <a:gd name="connsiteX17" fmla="*/ 410456 w 1018766"/>
                <a:gd name="connsiteY17" fmla="*/ 1296811 h 1458555"/>
                <a:gd name="connsiteX18" fmla="*/ 405792 w 1018766"/>
                <a:gd name="connsiteY18" fmla="*/ 1292881 h 1458555"/>
                <a:gd name="connsiteX19" fmla="*/ 423784 w 1018766"/>
                <a:gd name="connsiteY19" fmla="*/ 1266364 h 1458555"/>
                <a:gd name="connsiteX20" fmla="*/ 423784 w 1018766"/>
                <a:gd name="connsiteY20" fmla="*/ 1274927 h 1458555"/>
                <a:gd name="connsiteX21" fmla="*/ 430448 w 1018766"/>
                <a:gd name="connsiteY21" fmla="*/ 1270170 h 1458555"/>
                <a:gd name="connsiteX22" fmla="*/ 440920 w 1018766"/>
                <a:gd name="connsiteY22" fmla="*/ 1229258 h 1458555"/>
                <a:gd name="connsiteX23" fmla="*/ 438064 w 1018766"/>
                <a:gd name="connsiteY23" fmla="*/ 1233064 h 1458555"/>
                <a:gd name="connsiteX24" fmla="*/ 438632 w 1018766"/>
                <a:gd name="connsiteY24" fmla="*/ 1231055 h 1458555"/>
                <a:gd name="connsiteX25" fmla="*/ 419024 w 1018766"/>
                <a:gd name="connsiteY25" fmla="*/ 1176929 h 1458555"/>
                <a:gd name="connsiteX26" fmla="*/ 421880 w 1018766"/>
                <a:gd name="connsiteY26" fmla="*/ 1183589 h 1458555"/>
                <a:gd name="connsiteX27" fmla="*/ 421880 w 1018766"/>
                <a:gd name="connsiteY27" fmla="*/ 1178832 h 1458555"/>
                <a:gd name="connsiteX28" fmla="*/ 401889 w 1018766"/>
                <a:gd name="connsiteY28" fmla="*/ 1150289 h 1458555"/>
                <a:gd name="connsiteX29" fmla="*/ 395225 w 1018766"/>
                <a:gd name="connsiteY29" fmla="*/ 1162658 h 1458555"/>
                <a:gd name="connsiteX30" fmla="*/ 401889 w 1018766"/>
                <a:gd name="connsiteY30" fmla="*/ 1150289 h 1458555"/>
                <a:gd name="connsiteX31" fmla="*/ 423784 w 1018766"/>
                <a:gd name="connsiteY31" fmla="*/ 1086543 h 1458555"/>
                <a:gd name="connsiteX32" fmla="*/ 419024 w 1018766"/>
                <a:gd name="connsiteY32" fmla="*/ 1087494 h 1458555"/>
                <a:gd name="connsiteX33" fmla="*/ 423784 w 1018766"/>
                <a:gd name="connsiteY33" fmla="*/ 1121746 h 1458555"/>
                <a:gd name="connsiteX34" fmla="*/ 436160 w 1018766"/>
                <a:gd name="connsiteY34" fmla="*/ 1109377 h 1458555"/>
                <a:gd name="connsiteX35" fmla="*/ 429496 w 1018766"/>
                <a:gd name="connsiteY35" fmla="*/ 1088446 h 1458555"/>
                <a:gd name="connsiteX36" fmla="*/ 424736 w 1018766"/>
                <a:gd name="connsiteY36" fmla="*/ 1097960 h 1458555"/>
                <a:gd name="connsiteX37" fmla="*/ 423784 w 1018766"/>
                <a:gd name="connsiteY37" fmla="*/ 1086543 h 1458555"/>
                <a:gd name="connsiteX38" fmla="*/ 383801 w 1018766"/>
                <a:gd name="connsiteY38" fmla="*/ 1058000 h 1458555"/>
                <a:gd name="connsiteX39" fmla="*/ 386657 w 1018766"/>
                <a:gd name="connsiteY39" fmla="*/ 1063709 h 1458555"/>
                <a:gd name="connsiteX40" fmla="*/ 383801 w 1018766"/>
                <a:gd name="connsiteY40" fmla="*/ 1068466 h 1458555"/>
                <a:gd name="connsiteX41" fmla="*/ 394272 w 1018766"/>
                <a:gd name="connsiteY41" fmla="*/ 1017088 h 1458555"/>
                <a:gd name="connsiteX42" fmla="*/ 403792 w 1018766"/>
                <a:gd name="connsiteY42" fmla="*/ 1017088 h 1458555"/>
                <a:gd name="connsiteX43" fmla="*/ 399984 w 1018766"/>
                <a:gd name="connsiteY43" fmla="*/ 1024699 h 1458555"/>
                <a:gd name="connsiteX44" fmla="*/ 394272 w 1018766"/>
                <a:gd name="connsiteY44" fmla="*/ 1017088 h 1458555"/>
                <a:gd name="connsiteX45" fmla="*/ 441158 w 1018766"/>
                <a:gd name="connsiteY45" fmla="*/ 984858 h 1458555"/>
                <a:gd name="connsiteX46" fmla="*/ 441872 w 1018766"/>
                <a:gd name="connsiteY46" fmla="*/ 991399 h 1458555"/>
                <a:gd name="connsiteX47" fmla="*/ 444728 w 1018766"/>
                <a:gd name="connsiteY47" fmla="*/ 987593 h 1458555"/>
                <a:gd name="connsiteX48" fmla="*/ 441158 w 1018766"/>
                <a:gd name="connsiteY48" fmla="*/ 984858 h 1458555"/>
                <a:gd name="connsiteX49" fmla="*/ 390465 w 1018766"/>
                <a:gd name="connsiteY49" fmla="*/ 984739 h 1458555"/>
                <a:gd name="connsiteX50" fmla="*/ 379993 w 1018766"/>
                <a:gd name="connsiteY50" fmla="*/ 990448 h 1458555"/>
                <a:gd name="connsiteX51" fmla="*/ 390465 w 1018766"/>
                <a:gd name="connsiteY51" fmla="*/ 984739 h 1458555"/>
                <a:gd name="connsiteX52" fmla="*/ 435208 w 1018766"/>
                <a:gd name="connsiteY52" fmla="*/ 965710 h 1458555"/>
                <a:gd name="connsiteX53" fmla="*/ 436160 w 1018766"/>
                <a:gd name="connsiteY53" fmla="*/ 983787 h 1458555"/>
                <a:gd name="connsiteX54" fmla="*/ 435208 w 1018766"/>
                <a:gd name="connsiteY54" fmla="*/ 965710 h 1458555"/>
                <a:gd name="connsiteX55" fmla="*/ 421880 w 1018766"/>
                <a:gd name="connsiteY55" fmla="*/ 957147 h 1458555"/>
                <a:gd name="connsiteX56" fmla="*/ 415216 w 1018766"/>
                <a:gd name="connsiteY56" fmla="*/ 960953 h 1458555"/>
                <a:gd name="connsiteX57" fmla="*/ 421880 w 1018766"/>
                <a:gd name="connsiteY57" fmla="*/ 957147 h 1458555"/>
                <a:gd name="connsiteX58" fmla="*/ 412360 w 1018766"/>
                <a:gd name="connsiteY58" fmla="*/ 945730 h 1458555"/>
                <a:gd name="connsiteX59" fmla="*/ 403793 w 1018766"/>
                <a:gd name="connsiteY59" fmla="*/ 967613 h 1458555"/>
                <a:gd name="connsiteX60" fmla="*/ 413312 w 1018766"/>
                <a:gd name="connsiteY60" fmla="*/ 951438 h 1458555"/>
                <a:gd name="connsiteX61" fmla="*/ 408553 w 1018766"/>
                <a:gd name="connsiteY61" fmla="*/ 957147 h 1458555"/>
                <a:gd name="connsiteX62" fmla="*/ 383801 w 1018766"/>
                <a:gd name="connsiteY62" fmla="*/ 942876 h 1458555"/>
                <a:gd name="connsiteX63" fmla="*/ 383801 w 1018766"/>
                <a:gd name="connsiteY63" fmla="*/ 953342 h 1458555"/>
                <a:gd name="connsiteX64" fmla="*/ 380945 w 1018766"/>
                <a:gd name="connsiteY64" fmla="*/ 958099 h 1458555"/>
                <a:gd name="connsiteX65" fmla="*/ 408553 w 1018766"/>
                <a:gd name="connsiteY65" fmla="*/ 931458 h 1458555"/>
                <a:gd name="connsiteX66" fmla="*/ 406649 w 1018766"/>
                <a:gd name="connsiteY66" fmla="*/ 942875 h 1458555"/>
                <a:gd name="connsiteX67" fmla="*/ 407601 w 1018766"/>
                <a:gd name="connsiteY67" fmla="*/ 941924 h 1458555"/>
                <a:gd name="connsiteX68" fmla="*/ 407601 w 1018766"/>
                <a:gd name="connsiteY68" fmla="*/ 942875 h 1458555"/>
                <a:gd name="connsiteX69" fmla="*/ 408553 w 1018766"/>
                <a:gd name="connsiteY69" fmla="*/ 932409 h 1458555"/>
                <a:gd name="connsiteX70" fmla="*/ 408553 w 1018766"/>
                <a:gd name="connsiteY70" fmla="*/ 931458 h 1458555"/>
                <a:gd name="connsiteX71" fmla="*/ 664632 w 1018766"/>
                <a:gd name="connsiteY71" fmla="*/ 929556 h 1458555"/>
                <a:gd name="connsiteX72" fmla="*/ 668440 w 1018766"/>
                <a:gd name="connsiteY72" fmla="*/ 933362 h 1458555"/>
                <a:gd name="connsiteX73" fmla="*/ 657016 w 1018766"/>
                <a:gd name="connsiteY73" fmla="*/ 930507 h 1458555"/>
                <a:gd name="connsiteX74" fmla="*/ 741742 w 1018766"/>
                <a:gd name="connsiteY74" fmla="*/ 926701 h 1458555"/>
                <a:gd name="connsiteX75" fmla="*/ 745549 w 1018766"/>
                <a:gd name="connsiteY75" fmla="*/ 929555 h 1458555"/>
                <a:gd name="connsiteX76" fmla="*/ 737934 w 1018766"/>
                <a:gd name="connsiteY76" fmla="*/ 929555 h 1458555"/>
                <a:gd name="connsiteX77" fmla="*/ 741742 w 1018766"/>
                <a:gd name="connsiteY77" fmla="*/ 926701 h 1458555"/>
                <a:gd name="connsiteX78" fmla="*/ 629409 w 1018766"/>
                <a:gd name="connsiteY78" fmla="*/ 924798 h 1458555"/>
                <a:gd name="connsiteX79" fmla="*/ 637977 w 1018766"/>
                <a:gd name="connsiteY79" fmla="*/ 924798 h 1458555"/>
                <a:gd name="connsiteX80" fmla="*/ 637025 w 1018766"/>
                <a:gd name="connsiteY80" fmla="*/ 927652 h 1458555"/>
                <a:gd name="connsiteX81" fmla="*/ 686527 w 1018766"/>
                <a:gd name="connsiteY81" fmla="*/ 922895 h 1458555"/>
                <a:gd name="connsiteX82" fmla="*/ 690335 w 1018766"/>
                <a:gd name="connsiteY82" fmla="*/ 933361 h 1458555"/>
                <a:gd name="connsiteX83" fmla="*/ 686527 w 1018766"/>
                <a:gd name="connsiteY83" fmla="*/ 922895 h 1458555"/>
                <a:gd name="connsiteX84" fmla="*/ 278469 w 1018766"/>
                <a:gd name="connsiteY84" fmla="*/ 921875 h 1458555"/>
                <a:gd name="connsiteX85" fmla="*/ 278370 w 1018766"/>
                <a:gd name="connsiteY85" fmla="*/ 922063 h 1458555"/>
                <a:gd name="connsiteX86" fmla="*/ 273372 w 1018766"/>
                <a:gd name="connsiteY86" fmla="*/ 923847 h 1458555"/>
                <a:gd name="connsiteX87" fmla="*/ 621626 w 1018766"/>
                <a:gd name="connsiteY87" fmla="*/ 918932 h 1458555"/>
                <a:gd name="connsiteX88" fmla="*/ 626555 w 1018766"/>
                <a:gd name="connsiteY88" fmla="*/ 920041 h 1458555"/>
                <a:gd name="connsiteX89" fmla="*/ 621914 w 1018766"/>
                <a:gd name="connsiteY89" fmla="*/ 919922 h 1458555"/>
                <a:gd name="connsiteX90" fmla="*/ 136288 w 1018766"/>
                <a:gd name="connsiteY90" fmla="*/ 917187 h 1458555"/>
                <a:gd name="connsiteX91" fmla="*/ 147712 w 1018766"/>
                <a:gd name="connsiteY91" fmla="*/ 919090 h 1458555"/>
                <a:gd name="connsiteX92" fmla="*/ 136288 w 1018766"/>
                <a:gd name="connsiteY92" fmla="*/ 917187 h 1458555"/>
                <a:gd name="connsiteX93" fmla="*/ 802668 w 1018766"/>
                <a:gd name="connsiteY93" fmla="*/ 912430 h 1458555"/>
                <a:gd name="connsiteX94" fmla="*/ 811236 w 1018766"/>
                <a:gd name="connsiteY94" fmla="*/ 919090 h 1458555"/>
                <a:gd name="connsiteX95" fmla="*/ 802668 w 1018766"/>
                <a:gd name="connsiteY95" fmla="*/ 912430 h 1458555"/>
                <a:gd name="connsiteX96" fmla="*/ 494230 w 1018766"/>
                <a:gd name="connsiteY96" fmla="*/ 912429 h 1458555"/>
                <a:gd name="connsiteX97" fmla="*/ 494344 w 1018766"/>
                <a:gd name="connsiteY97" fmla="*/ 912470 h 1458555"/>
                <a:gd name="connsiteX98" fmla="*/ 494311 w 1018766"/>
                <a:gd name="connsiteY98" fmla="*/ 912563 h 1458555"/>
                <a:gd name="connsiteX99" fmla="*/ 964147 w 1018766"/>
                <a:gd name="connsiteY99" fmla="*/ 910527 h 1458555"/>
                <a:gd name="connsiteX100" fmla="*/ 967360 w 1018766"/>
                <a:gd name="connsiteY100" fmla="*/ 911479 h 1458555"/>
                <a:gd name="connsiteX101" fmla="*/ 961648 w 1018766"/>
                <a:gd name="connsiteY101" fmla="*/ 912430 h 1458555"/>
                <a:gd name="connsiteX102" fmla="*/ 964147 w 1018766"/>
                <a:gd name="connsiteY102" fmla="*/ 910527 h 1458555"/>
                <a:gd name="connsiteX103" fmla="*/ 709375 w 1018766"/>
                <a:gd name="connsiteY103" fmla="*/ 910527 h 1458555"/>
                <a:gd name="connsiteX104" fmla="*/ 715087 w 1018766"/>
                <a:gd name="connsiteY104" fmla="*/ 914333 h 1458555"/>
                <a:gd name="connsiteX105" fmla="*/ 709375 w 1018766"/>
                <a:gd name="connsiteY105" fmla="*/ 919090 h 1458555"/>
                <a:gd name="connsiteX106" fmla="*/ 378497 w 1018766"/>
                <a:gd name="connsiteY106" fmla="*/ 910254 h 1458555"/>
                <a:gd name="connsiteX107" fmla="*/ 380945 w 1018766"/>
                <a:gd name="connsiteY107" fmla="*/ 911478 h 1458555"/>
                <a:gd name="connsiteX108" fmla="*/ 380166 w 1018766"/>
                <a:gd name="connsiteY108" fmla="*/ 912256 h 1458555"/>
                <a:gd name="connsiteX109" fmla="*/ 361906 w 1018766"/>
                <a:gd name="connsiteY109" fmla="*/ 908624 h 1458555"/>
                <a:gd name="connsiteX110" fmla="*/ 347626 w 1018766"/>
                <a:gd name="connsiteY110" fmla="*/ 916236 h 1458555"/>
                <a:gd name="connsiteX111" fmla="*/ 361906 w 1018766"/>
                <a:gd name="connsiteY111" fmla="*/ 908624 h 1458555"/>
                <a:gd name="connsiteX112" fmla="*/ 497309 w 1018766"/>
                <a:gd name="connsiteY112" fmla="*/ 905546 h 1458555"/>
                <a:gd name="connsiteX113" fmla="*/ 504702 w 1018766"/>
                <a:gd name="connsiteY113" fmla="*/ 908623 h 1458555"/>
                <a:gd name="connsiteX114" fmla="*/ 500894 w 1018766"/>
                <a:gd name="connsiteY114" fmla="*/ 914808 h 1458555"/>
                <a:gd name="connsiteX115" fmla="*/ 494344 w 1018766"/>
                <a:gd name="connsiteY115" fmla="*/ 912470 h 1458555"/>
                <a:gd name="connsiteX116" fmla="*/ 494825 w 1018766"/>
                <a:gd name="connsiteY116" fmla="*/ 911121 h 1458555"/>
                <a:gd name="connsiteX117" fmla="*/ 497309 w 1018766"/>
                <a:gd name="connsiteY117" fmla="*/ 905546 h 1458555"/>
                <a:gd name="connsiteX118" fmla="*/ 97257 w 1018766"/>
                <a:gd name="connsiteY118" fmla="*/ 903866 h 1458555"/>
                <a:gd name="connsiteX119" fmla="*/ 94401 w 1018766"/>
                <a:gd name="connsiteY119" fmla="*/ 906721 h 1458555"/>
                <a:gd name="connsiteX120" fmla="*/ 91545 w 1018766"/>
                <a:gd name="connsiteY120" fmla="*/ 904818 h 1458555"/>
                <a:gd name="connsiteX121" fmla="*/ 89641 w 1018766"/>
                <a:gd name="connsiteY121" fmla="*/ 908623 h 1458555"/>
                <a:gd name="connsiteX122" fmla="*/ 83930 w 1018766"/>
                <a:gd name="connsiteY122" fmla="*/ 920992 h 1458555"/>
                <a:gd name="connsiteX123" fmla="*/ 89641 w 1018766"/>
                <a:gd name="connsiteY123" fmla="*/ 920041 h 1458555"/>
                <a:gd name="connsiteX124" fmla="*/ 86786 w 1018766"/>
                <a:gd name="connsiteY124" fmla="*/ 917187 h 1458555"/>
                <a:gd name="connsiteX125" fmla="*/ 96305 w 1018766"/>
                <a:gd name="connsiteY125" fmla="*/ 920992 h 1458555"/>
                <a:gd name="connsiteX126" fmla="*/ 90593 w 1018766"/>
                <a:gd name="connsiteY126" fmla="*/ 908623 h 1458555"/>
                <a:gd name="connsiteX127" fmla="*/ 95353 w 1018766"/>
                <a:gd name="connsiteY127" fmla="*/ 906721 h 1458555"/>
                <a:gd name="connsiteX128" fmla="*/ 98209 w 1018766"/>
                <a:gd name="connsiteY128" fmla="*/ 905769 h 1458555"/>
                <a:gd name="connsiteX129" fmla="*/ 252429 w 1018766"/>
                <a:gd name="connsiteY129" fmla="*/ 902915 h 1458555"/>
                <a:gd name="connsiteX130" fmla="*/ 240053 w 1018766"/>
                <a:gd name="connsiteY130" fmla="*/ 906721 h 1458555"/>
                <a:gd name="connsiteX131" fmla="*/ 252429 w 1018766"/>
                <a:gd name="connsiteY131" fmla="*/ 902915 h 1458555"/>
                <a:gd name="connsiteX132" fmla="*/ 896913 w 1018766"/>
                <a:gd name="connsiteY132" fmla="*/ 901964 h 1458555"/>
                <a:gd name="connsiteX133" fmla="*/ 905481 w 1018766"/>
                <a:gd name="connsiteY133" fmla="*/ 903867 h 1458555"/>
                <a:gd name="connsiteX134" fmla="*/ 909289 w 1018766"/>
                <a:gd name="connsiteY134" fmla="*/ 915284 h 1458555"/>
                <a:gd name="connsiteX135" fmla="*/ 896913 w 1018766"/>
                <a:gd name="connsiteY135" fmla="*/ 901964 h 1458555"/>
                <a:gd name="connsiteX136" fmla="*/ 166751 w 1018766"/>
                <a:gd name="connsiteY136" fmla="*/ 901964 h 1458555"/>
                <a:gd name="connsiteX137" fmla="*/ 162943 w 1018766"/>
                <a:gd name="connsiteY137" fmla="*/ 906721 h 1458555"/>
                <a:gd name="connsiteX138" fmla="*/ 176271 w 1018766"/>
                <a:gd name="connsiteY138" fmla="*/ 905769 h 1458555"/>
                <a:gd name="connsiteX139" fmla="*/ 662730 w 1018766"/>
                <a:gd name="connsiteY139" fmla="*/ 901012 h 1458555"/>
                <a:gd name="connsiteX140" fmla="*/ 666537 w 1018766"/>
                <a:gd name="connsiteY140" fmla="*/ 905769 h 1458555"/>
                <a:gd name="connsiteX141" fmla="*/ 658922 w 1018766"/>
                <a:gd name="connsiteY141" fmla="*/ 901964 h 1458555"/>
                <a:gd name="connsiteX142" fmla="*/ 674153 w 1018766"/>
                <a:gd name="connsiteY142" fmla="*/ 909575 h 1458555"/>
                <a:gd name="connsiteX143" fmla="*/ 654162 w 1018766"/>
                <a:gd name="connsiteY143" fmla="*/ 900061 h 1458555"/>
                <a:gd name="connsiteX144" fmla="*/ 656066 w 1018766"/>
                <a:gd name="connsiteY144" fmla="*/ 905769 h 1458555"/>
                <a:gd name="connsiteX145" fmla="*/ 643690 w 1018766"/>
                <a:gd name="connsiteY145" fmla="*/ 903866 h 1458555"/>
                <a:gd name="connsiteX146" fmla="*/ 657018 w 1018766"/>
                <a:gd name="connsiteY146" fmla="*/ 906721 h 1458555"/>
                <a:gd name="connsiteX147" fmla="*/ 656066 w 1018766"/>
                <a:gd name="connsiteY147" fmla="*/ 905769 h 1458555"/>
                <a:gd name="connsiteX148" fmla="*/ 657018 w 1018766"/>
                <a:gd name="connsiteY148" fmla="*/ 905769 h 1458555"/>
                <a:gd name="connsiteX149" fmla="*/ 1008295 w 1018766"/>
                <a:gd name="connsiteY149" fmla="*/ 895780 h 1458555"/>
                <a:gd name="connsiteX150" fmla="*/ 1018766 w 1018766"/>
                <a:gd name="connsiteY150" fmla="*/ 901964 h 1458555"/>
                <a:gd name="connsiteX151" fmla="*/ 994967 w 1018766"/>
                <a:gd name="connsiteY151" fmla="*/ 898158 h 1458555"/>
                <a:gd name="connsiteX152" fmla="*/ 1008295 w 1018766"/>
                <a:gd name="connsiteY152" fmla="*/ 895780 h 1458555"/>
                <a:gd name="connsiteX153" fmla="*/ 51563 w 1018766"/>
                <a:gd name="connsiteY153" fmla="*/ 894352 h 1458555"/>
                <a:gd name="connsiteX154" fmla="*/ 55370 w 1018766"/>
                <a:gd name="connsiteY154" fmla="*/ 901964 h 1458555"/>
                <a:gd name="connsiteX155" fmla="*/ 54418 w 1018766"/>
                <a:gd name="connsiteY155" fmla="*/ 896255 h 1458555"/>
                <a:gd name="connsiteX156" fmla="*/ 450439 w 1018766"/>
                <a:gd name="connsiteY156" fmla="*/ 893401 h 1458555"/>
                <a:gd name="connsiteX157" fmla="*/ 450439 w 1018766"/>
                <a:gd name="connsiteY157" fmla="*/ 894352 h 1458555"/>
                <a:gd name="connsiteX158" fmla="*/ 455199 w 1018766"/>
                <a:gd name="connsiteY158" fmla="*/ 893401 h 1458555"/>
                <a:gd name="connsiteX159" fmla="*/ 450439 w 1018766"/>
                <a:gd name="connsiteY159" fmla="*/ 893401 h 1458555"/>
                <a:gd name="connsiteX160" fmla="*/ 427592 w 1018766"/>
                <a:gd name="connsiteY160" fmla="*/ 893401 h 1458555"/>
                <a:gd name="connsiteX161" fmla="*/ 426640 w 1018766"/>
                <a:gd name="connsiteY161" fmla="*/ 894352 h 1458555"/>
                <a:gd name="connsiteX162" fmla="*/ 426640 w 1018766"/>
                <a:gd name="connsiteY162" fmla="*/ 898158 h 1458555"/>
                <a:gd name="connsiteX163" fmla="*/ 429496 w 1018766"/>
                <a:gd name="connsiteY163" fmla="*/ 897206 h 1458555"/>
                <a:gd name="connsiteX164" fmla="*/ 427592 w 1018766"/>
                <a:gd name="connsiteY164" fmla="*/ 893401 h 1458555"/>
                <a:gd name="connsiteX165" fmla="*/ 823613 w 1018766"/>
                <a:gd name="connsiteY165" fmla="*/ 892449 h 1458555"/>
                <a:gd name="connsiteX166" fmla="*/ 821709 w 1018766"/>
                <a:gd name="connsiteY166" fmla="*/ 895303 h 1458555"/>
                <a:gd name="connsiteX167" fmla="*/ 827421 w 1018766"/>
                <a:gd name="connsiteY167" fmla="*/ 893401 h 1458555"/>
                <a:gd name="connsiteX168" fmla="*/ 224822 w 1018766"/>
                <a:gd name="connsiteY168" fmla="*/ 892449 h 1458555"/>
                <a:gd name="connsiteX169" fmla="*/ 220062 w 1018766"/>
                <a:gd name="connsiteY169" fmla="*/ 901964 h 1458555"/>
                <a:gd name="connsiteX170" fmla="*/ 229582 w 1018766"/>
                <a:gd name="connsiteY170" fmla="*/ 906721 h 1458555"/>
                <a:gd name="connsiteX171" fmla="*/ 231486 w 1018766"/>
                <a:gd name="connsiteY171" fmla="*/ 899109 h 1458555"/>
                <a:gd name="connsiteX172" fmla="*/ 224822 w 1018766"/>
                <a:gd name="connsiteY172" fmla="*/ 892449 h 1458555"/>
                <a:gd name="connsiteX173" fmla="*/ 667489 w 1018766"/>
                <a:gd name="connsiteY173" fmla="*/ 891498 h 1458555"/>
                <a:gd name="connsiteX174" fmla="*/ 670345 w 1018766"/>
                <a:gd name="connsiteY174" fmla="*/ 898158 h 1458555"/>
                <a:gd name="connsiteX175" fmla="*/ 667489 w 1018766"/>
                <a:gd name="connsiteY175" fmla="*/ 891498 h 1458555"/>
                <a:gd name="connsiteX176" fmla="*/ 990207 w 1018766"/>
                <a:gd name="connsiteY176" fmla="*/ 890547 h 1458555"/>
                <a:gd name="connsiteX177" fmla="*/ 994967 w 1018766"/>
                <a:gd name="connsiteY177" fmla="*/ 890547 h 1458555"/>
                <a:gd name="connsiteX178" fmla="*/ 994015 w 1018766"/>
                <a:gd name="connsiteY178" fmla="*/ 894353 h 1458555"/>
                <a:gd name="connsiteX179" fmla="*/ 886443 w 1018766"/>
                <a:gd name="connsiteY179" fmla="*/ 882935 h 1458555"/>
                <a:gd name="connsiteX180" fmla="*/ 883587 w 1018766"/>
                <a:gd name="connsiteY180" fmla="*/ 889595 h 1458555"/>
                <a:gd name="connsiteX181" fmla="*/ 889299 w 1018766"/>
                <a:gd name="connsiteY181" fmla="*/ 889595 h 1458555"/>
                <a:gd name="connsiteX182" fmla="*/ 991159 w 1018766"/>
                <a:gd name="connsiteY182" fmla="*/ 881032 h 1458555"/>
                <a:gd name="connsiteX183" fmla="*/ 999727 w 1018766"/>
                <a:gd name="connsiteY183" fmla="*/ 883886 h 1458555"/>
                <a:gd name="connsiteX184" fmla="*/ 991159 w 1018766"/>
                <a:gd name="connsiteY184" fmla="*/ 881032 h 1458555"/>
                <a:gd name="connsiteX185" fmla="*/ 775062 w 1018766"/>
                <a:gd name="connsiteY185" fmla="*/ 878178 h 1458555"/>
                <a:gd name="connsiteX186" fmla="*/ 759831 w 1018766"/>
                <a:gd name="connsiteY186" fmla="*/ 884837 h 1458555"/>
                <a:gd name="connsiteX187" fmla="*/ 766495 w 1018766"/>
                <a:gd name="connsiteY187" fmla="*/ 889595 h 1458555"/>
                <a:gd name="connsiteX188" fmla="*/ 758879 w 1018766"/>
                <a:gd name="connsiteY188" fmla="*/ 890546 h 1458555"/>
                <a:gd name="connsiteX189" fmla="*/ 758879 w 1018766"/>
                <a:gd name="connsiteY189" fmla="*/ 895303 h 1458555"/>
                <a:gd name="connsiteX190" fmla="*/ 782678 w 1018766"/>
                <a:gd name="connsiteY190" fmla="*/ 890546 h 1458555"/>
                <a:gd name="connsiteX191" fmla="*/ 775062 w 1018766"/>
                <a:gd name="connsiteY191" fmla="*/ 878178 h 1458555"/>
                <a:gd name="connsiteX192" fmla="*/ 616083 w 1018766"/>
                <a:gd name="connsiteY192" fmla="*/ 877226 h 1458555"/>
                <a:gd name="connsiteX193" fmla="*/ 622509 w 1018766"/>
                <a:gd name="connsiteY193" fmla="*/ 887573 h 1458555"/>
                <a:gd name="connsiteX194" fmla="*/ 624629 w 1018766"/>
                <a:gd name="connsiteY194" fmla="*/ 889403 h 1458555"/>
                <a:gd name="connsiteX195" fmla="*/ 624651 w 1018766"/>
                <a:gd name="connsiteY195" fmla="*/ 889595 h 1458555"/>
                <a:gd name="connsiteX196" fmla="*/ 624870 w 1018766"/>
                <a:gd name="connsiteY196" fmla="*/ 889611 h 1458555"/>
                <a:gd name="connsiteX197" fmla="*/ 630362 w 1018766"/>
                <a:gd name="connsiteY197" fmla="*/ 894352 h 1458555"/>
                <a:gd name="connsiteX198" fmla="*/ 632266 w 1018766"/>
                <a:gd name="connsiteY198" fmla="*/ 886740 h 1458555"/>
                <a:gd name="connsiteX199" fmla="*/ 629529 w 1018766"/>
                <a:gd name="connsiteY199" fmla="*/ 889952 h 1458555"/>
                <a:gd name="connsiteX200" fmla="*/ 624870 w 1018766"/>
                <a:gd name="connsiteY200" fmla="*/ 889611 h 1458555"/>
                <a:gd name="connsiteX201" fmla="*/ 624629 w 1018766"/>
                <a:gd name="connsiteY201" fmla="*/ 889403 h 1458555"/>
                <a:gd name="connsiteX202" fmla="*/ 623580 w 1018766"/>
                <a:gd name="connsiteY202" fmla="*/ 880199 h 1458555"/>
                <a:gd name="connsiteX203" fmla="*/ 616083 w 1018766"/>
                <a:gd name="connsiteY203" fmla="*/ 877226 h 1458555"/>
                <a:gd name="connsiteX204" fmla="*/ 679032 w 1018766"/>
                <a:gd name="connsiteY204" fmla="*/ 875799 h 1458555"/>
                <a:gd name="connsiteX205" fmla="*/ 673201 w 1018766"/>
                <a:gd name="connsiteY205" fmla="*/ 879129 h 1458555"/>
                <a:gd name="connsiteX206" fmla="*/ 685577 w 1018766"/>
                <a:gd name="connsiteY206" fmla="*/ 878178 h 1458555"/>
                <a:gd name="connsiteX207" fmla="*/ 679032 w 1018766"/>
                <a:gd name="connsiteY207" fmla="*/ 875799 h 1458555"/>
                <a:gd name="connsiteX208" fmla="*/ 368570 w 1018766"/>
                <a:gd name="connsiteY208" fmla="*/ 875323 h 1458555"/>
                <a:gd name="connsiteX209" fmla="*/ 357146 w 1018766"/>
                <a:gd name="connsiteY209" fmla="*/ 876275 h 1458555"/>
                <a:gd name="connsiteX210" fmla="*/ 375234 w 1018766"/>
                <a:gd name="connsiteY210" fmla="*/ 883886 h 1458555"/>
                <a:gd name="connsiteX211" fmla="*/ 369522 w 1018766"/>
                <a:gd name="connsiteY211" fmla="*/ 881032 h 1458555"/>
                <a:gd name="connsiteX212" fmla="*/ 370474 w 1018766"/>
                <a:gd name="connsiteY212" fmla="*/ 880080 h 1458555"/>
                <a:gd name="connsiteX213" fmla="*/ 688433 w 1018766"/>
                <a:gd name="connsiteY213" fmla="*/ 869615 h 1458555"/>
                <a:gd name="connsiteX214" fmla="*/ 691289 w 1018766"/>
                <a:gd name="connsiteY214" fmla="*/ 872469 h 1458555"/>
                <a:gd name="connsiteX215" fmla="*/ 618939 w 1018766"/>
                <a:gd name="connsiteY215" fmla="*/ 869615 h 1458555"/>
                <a:gd name="connsiteX216" fmla="*/ 609419 w 1018766"/>
                <a:gd name="connsiteY216" fmla="*/ 873420 h 1458555"/>
                <a:gd name="connsiteX217" fmla="*/ 618939 w 1018766"/>
                <a:gd name="connsiteY217" fmla="*/ 869615 h 1458555"/>
                <a:gd name="connsiteX218" fmla="*/ 861692 w 1018766"/>
                <a:gd name="connsiteY218" fmla="*/ 867712 h 1458555"/>
                <a:gd name="connsiteX219" fmla="*/ 862644 w 1018766"/>
                <a:gd name="connsiteY219" fmla="*/ 870566 h 1458555"/>
                <a:gd name="connsiteX220" fmla="*/ 862250 w 1018766"/>
                <a:gd name="connsiteY220" fmla="*/ 870555 h 1458555"/>
                <a:gd name="connsiteX221" fmla="*/ 288604 w 1018766"/>
                <a:gd name="connsiteY221" fmla="*/ 866760 h 1458555"/>
                <a:gd name="connsiteX222" fmla="*/ 293364 w 1018766"/>
                <a:gd name="connsiteY222" fmla="*/ 874372 h 1458555"/>
                <a:gd name="connsiteX223" fmla="*/ 290508 w 1018766"/>
                <a:gd name="connsiteY223" fmla="*/ 875323 h 1458555"/>
                <a:gd name="connsiteX224" fmla="*/ 293840 w 1018766"/>
                <a:gd name="connsiteY224" fmla="*/ 879129 h 1458555"/>
                <a:gd name="connsiteX225" fmla="*/ 296057 w 1018766"/>
                <a:gd name="connsiteY225" fmla="*/ 879469 h 1458555"/>
                <a:gd name="connsiteX226" fmla="*/ 296220 w 1018766"/>
                <a:gd name="connsiteY226" fmla="*/ 881032 h 1458555"/>
                <a:gd name="connsiteX227" fmla="*/ 300028 w 1018766"/>
                <a:gd name="connsiteY227" fmla="*/ 880080 h 1458555"/>
                <a:gd name="connsiteX228" fmla="*/ 296057 w 1018766"/>
                <a:gd name="connsiteY228" fmla="*/ 879469 h 1458555"/>
                <a:gd name="connsiteX229" fmla="*/ 295625 w 1018766"/>
                <a:gd name="connsiteY229" fmla="*/ 875323 h 1458555"/>
                <a:gd name="connsiteX230" fmla="*/ 297172 w 1018766"/>
                <a:gd name="connsiteY230" fmla="*/ 869615 h 1458555"/>
                <a:gd name="connsiteX231" fmla="*/ 288604 w 1018766"/>
                <a:gd name="connsiteY231" fmla="*/ 866760 h 1458555"/>
                <a:gd name="connsiteX232" fmla="*/ 305977 w 1018766"/>
                <a:gd name="connsiteY232" fmla="*/ 858673 h 1458555"/>
                <a:gd name="connsiteX233" fmla="*/ 300028 w 1018766"/>
                <a:gd name="connsiteY233" fmla="*/ 861052 h 1458555"/>
                <a:gd name="connsiteX234" fmla="*/ 310499 w 1018766"/>
                <a:gd name="connsiteY234" fmla="*/ 864858 h 1458555"/>
                <a:gd name="connsiteX235" fmla="*/ 305977 w 1018766"/>
                <a:gd name="connsiteY235" fmla="*/ 858673 h 1458555"/>
                <a:gd name="connsiteX236" fmla="*/ 124865 w 1018766"/>
                <a:gd name="connsiteY236" fmla="*/ 857246 h 1458555"/>
                <a:gd name="connsiteX237" fmla="*/ 135336 w 1018766"/>
                <a:gd name="connsiteY237" fmla="*/ 863906 h 1458555"/>
                <a:gd name="connsiteX238" fmla="*/ 124865 w 1018766"/>
                <a:gd name="connsiteY238" fmla="*/ 857246 h 1458555"/>
                <a:gd name="connsiteX239" fmla="*/ 425688 w 1018766"/>
                <a:gd name="connsiteY239" fmla="*/ 641270 h 1458555"/>
                <a:gd name="connsiteX240" fmla="*/ 419976 w 1018766"/>
                <a:gd name="connsiteY240" fmla="*/ 653638 h 1458555"/>
                <a:gd name="connsiteX241" fmla="*/ 421880 w 1018766"/>
                <a:gd name="connsiteY241" fmla="*/ 646027 h 1458555"/>
                <a:gd name="connsiteX242" fmla="*/ 425688 w 1018766"/>
                <a:gd name="connsiteY242" fmla="*/ 641270 h 1458555"/>
                <a:gd name="connsiteX243" fmla="*/ 458055 w 1018766"/>
                <a:gd name="connsiteY243" fmla="*/ 624144 h 1458555"/>
                <a:gd name="connsiteX244" fmla="*/ 457103 w 1018766"/>
                <a:gd name="connsiteY244" fmla="*/ 629852 h 1458555"/>
                <a:gd name="connsiteX245" fmla="*/ 403793 w 1018766"/>
                <a:gd name="connsiteY245" fmla="*/ 617484 h 1458555"/>
                <a:gd name="connsiteX246" fmla="*/ 399985 w 1018766"/>
                <a:gd name="connsiteY246" fmla="*/ 621289 h 1458555"/>
                <a:gd name="connsiteX247" fmla="*/ 404745 w 1018766"/>
                <a:gd name="connsiteY247" fmla="*/ 625095 h 1458555"/>
                <a:gd name="connsiteX248" fmla="*/ 421880 w 1018766"/>
                <a:gd name="connsiteY248" fmla="*/ 613678 h 1458555"/>
                <a:gd name="connsiteX249" fmla="*/ 415216 w 1018766"/>
                <a:gd name="connsiteY249" fmla="*/ 635561 h 1458555"/>
                <a:gd name="connsiteX250" fmla="*/ 421880 w 1018766"/>
                <a:gd name="connsiteY250" fmla="*/ 613678 h 1458555"/>
                <a:gd name="connsiteX251" fmla="*/ 448535 w 1018766"/>
                <a:gd name="connsiteY251" fmla="*/ 593698 h 1458555"/>
                <a:gd name="connsiteX252" fmla="*/ 446632 w 1018766"/>
                <a:gd name="connsiteY252" fmla="*/ 609872 h 1458555"/>
                <a:gd name="connsiteX253" fmla="*/ 457103 w 1018766"/>
                <a:gd name="connsiteY253" fmla="*/ 597503 h 1458555"/>
                <a:gd name="connsiteX254" fmla="*/ 447584 w 1018766"/>
                <a:gd name="connsiteY254" fmla="*/ 600358 h 1458555"/>
                <a:gd name="connsiteX255" fmla="*/ 448535 w 1018766"/>
                <a:gd name="connsiteY255" fmla="*/ 593698 h 1458555"/>
                <a:gd name="connsiteX256" fmla="*/ 403619 w 1018766"/>
                <a:gd name="connsiteY256" fmla="*/ 543793 h 1458555"/>
                <a:gd name="connsiteX257" fmla="*/ 401889 w 1018766"/>
                <a:gd name="connsiteY257" fmla="*/ 548980 h 1458555"/>
                <a:gd name="connsiteX258" fmla="*/ 400937 w 1018766"/>
                <a:gd name="connsiteY258" fmla="*/ 548028 h 1458555"/>
                <a:gd name="connsiteX259" fmla="*/ 401831 w 1018766"/>
                <a:gd name="connsiteY259" fmla="*/ 545348 h 1458555"/>
                <a:gd name="connsiteX260" fmla="*/ 438064 w 1018766"/>
                <a:gd name="connsiteY260" fmla="*/ 513777 h 1458555"/>
                <a:gd name="connsiteX261" fmla="*/ 430448 w 1018766"/>
                <a:gd name="connsiteY261" fmla="*/ 538514 h 1458555"/>
                <a:gd name="connsiteX262" fmla="*/ 433304 w 1018766"/>
                <a:gd name="connsiteY262" fmla="*/ 529951 h 1458555"/>
                <a:gd name="connsiteX263" fmla="*/ 434256 w 1018766"/>
                <a:gd name="connsiteY263" fmla="*/ 531854 h 1458555"/>
                <a:gd name="connsiteX264" fmla="*/ 439016 w 1018766"/>
                <a:gd name="connsiteY264" fmla="*/ 529951 h 1458555"/>
                <a:gd name="connsiteX265" fmla="*/ 438064 w 1018766"/>
                <a:gd name="connsiteY265" fmla="*/ 513777 h 1458555"/>
                <a:gd name="connsiteX266" fmla="*/ 397128 w 1018766"/>
                <a:gd name="connsiteY266" fmla="*/ 501409 h 1458555"/>
                <a:gd name="connsiteX267" fmla="*/ 404744 w 1018766"/>
                <a:gd name="connsiteY267" fmla="*/ 521389 h 1458555"/>
                <a:gd name="connsiteX268" fmla="*/ 397128 w 1018766"/>
                <a:gd name="connsiteY268" fmla="*/ 501409 h 1458555"/>
                <a:gd name="connsiteX269" fmla="*/ 452343 w 1018766"/>
                <a:gd name="connsiteY269" fmla="*/ 432904 h 1458555"/>
                <a:gd name="connsiteX270" fmla="*/ 448535 w 1018766"/>
                <a:gd name="connsiteY270" fmla="*/ 447176 h 1458555"/>
                <a:gd name="connsiteX271" fmla="*/ 452343 w 1018766"/>
                <a:gd name="connsiteY271" fmla="*/ 432904 h 1458555"/>
                <a:gd name="connsiteX272" fmla="*/ 447584 w 1018766"/>
                <a:gd name="connsiteY272" fmla="*/ 415779 h 1458555"/>
                <a:gd name="connsiteX273" fmla="*/ 439968 w 1018766"/>
                <a:gd name="connsiteY273" fmla="*/ 422439 h 1458555"/>
                <a:gd name="connsiteX274" fmla="*/ 439016 w 1018766"/>
                <a:gd name="connsiteY274" fmla="*/ 418633 h 1458555"/>
                <a:gd name="connsiteX275" fmla="*/ 435208 w 1018766"/>
                <a:gd name="connsiteY275" fmla="*/ 423747 h 1458555"/>
                <a:gd name="connsiteX276" fmla="*/ 435024 w 1018766"/>
                <a:gd name="connsiteY276" fmla="*/ 425150 h 1458555"/>
                <a:gd name="connsiteX277" fmla="*/ 433304 w 1018766"/>
                <a:gd name="connsiteY277" fmla="*/ 425293 h 1458555"/>
                <a:gd name="connsiteX278" fmla="*/ 434256 w 1018766"/>
                <a:gd name="connsiteY278" fmla="*/ 431002 h 1458555"/>
                <a:gd name="connsiteX279" fmla="*/ 435024 w 1018766"/>
                <a:gd name="connsiteY279" fmla="*/ 425150 h 1458555"/>
                <a:gd name="connsiteX280" fmla="*/ 439016 w 1018766"/>
                <a:gd name="connsiteY280" fmla="*/ 424817 h 1458555"/>
                <a:gd name="connsiteX281" fmla="*/ 444728 w 1018766"/>
                <a:gd name="connsiteY281" fmla="*/ 427196 h 1458555"/>
                <a:gd name="connsiteX282" fmla="*/ 447584 w 1018766"/>
                <a:gd name="connsiteY282" fmla="*/ 415779 h 1458555"/>
                <a:gd name="connsiteX283" fmla="*/ 391417 w 1018766"/>
                <a:gd name="connsiteY283" fmla="*/ 392944 h 1458555"/>
                <a:gd name="connsiteX284" fmla="*/ 393576 w 1018766"/>
                <a:gd name="connsiteY284" fmla="*/ 400818 h 1458555"/>
                <a:gd name="connsiteX285" fmla="*/ 393202 w 1018766"/>
                <a:gd name="connsiteY285" fmla="*/ 400556 h 1458555"/>
                <a:gd name="connsiteX286" fmla="*/ 391417 w 1018766"/>
                <a:gd name="connsiteY286" fmla="*/ 392944 h 1458555"/>
                <a:gd name="connsiteX287" fmla="*/ 406649 w 1018766"/>
                <a:gd name="connsiteY287" fmla="*/ 348226 h 1458555"/>
                <a:gd name="connsiteX288" fmla="*/ 410457 w 1018766"/>
                <a:gd name="connsiteY288" fmla="*/ 366304 h 1458555"/>
                <a:gd name="connsiteX289" fmla="*/ 406649 w 1018766"/>
                <a:gd name="connsiteY289" fmla="*/ 348226 h 1458555"/>
                <a:gd name="connsiteX290" fmla="*/ 411409 w 1018766"/>
                <a:gd name="connsiteY290" fmla="*/ 318732 h 1458555"/>
                <a:gd name="connsiteX291" fmla="*/ 406649 w 1018766"/>
                <a:gd name="connsiteY291" fmla="*/ 333003 h 1458555"/>
                <a:gd name="connsiteX292" fmla="*/ 415216 w 1018766"/>
                <a:gd name="connsiteY292" fmla="*/ 335858 h 1458555"/>
                <a:gd name="connsiteX293" fmla="*/ 420928 w 1018766"/>
                <a:gd name="connsiteY293" fmla="*/ 326343 h 1458555"/>
                <a:gd name="connsiteX294" fmla="*/ 411409 w 1018766"/>
                <a:gd name="connsiteY294" fmla="*/ 318732 h 1458555"/>
                <a:gd name="connsiteX295" fmla="*/ 406649 w 1018766"/>
                <a:gd name="connsiteY295" fmla="*/ 236908 h 1458555"/>
                <a:gd name="connsiteX296" fmla="*/ 407601 w 1018766"/>
                <a:gd name="connsiteY296" fmla="*/ 254986 h 1458555"/>
                <a:gd name="connsiteX297" fmla="*/ 411409 w 1018766"/>
                <a:gd name="connsiteY297" fmla="*/ 241666 h 1458555"/>
                <a:gd name="connsiteX298" fmla="*/ 406649 w 1018766"/>
                <a:gd name="connsiteY298" fmla="*/ 236908 h 1458555"/>
                <a:gd name="connsiteX299" fmla="*/ 397128 w 1018766"/>
                <a:gd name="connsiteY299" fmla="*/ 198851 h 1458555"/>
                <a:gd name="connsiteX300" fmla="*/ 395224 w 1018766"/>
                <a:gd name="connsiteY300" fmla="*/ 215025 h 1458555"/>
                <a:gd name="connsiteX301" fmla="*/ 397128 w 1018766"/>
                <a:gd name="connsiteY301" fmla="*/ 198851 h 1458555"/>
                <a:gd name="connsiteX302" fmla="*/ 456151 w 1018766"/>
                <a:gd name="connsiteY302" fmla="*/ 183628 h 1458555"/>
                <a:gd name="connsiteX303" fmla="*/ 449487 w 1018766"/>
                <a:gd name="connsiteY303" fmla="*/ 197899 h 1458555"/>
                <a:gd name="connsiteX304" fmla="*/ 456151 w 1018766"/>
                <a:gd name="connsiteY304" fmla="*/ 183628 h 1458555"/>
                <a:gd name="connsiteX305" fmla="*/ 393372 w 1018766"/>
                <a:gd name="connsiteY305" fmla="*/ 125575 h 1458555"/>
                <a:gd name="connsiteX306" fmla="*/ 393678 w 1018766"/>
                <a:gd name="connsiteY306" fmla="*/ 126541 h 1458555"/>
                <a:gd name="connsiteX307" fmla="*/ 393875 w 1018766"/>
                <a:gd name="connsiteY307" fmla="*/ 130016 h 1458555"/>
                <a:gd name="connsiteX308" fmla="*/ 393321 w 1018766"/>
                <a:gd name="connsiteY308" fmla="*/ 125590 h 1458555"/>
                <a:gd name="connsiteX309" fmla="*/ 414740 w 1018766"/>
                <a:gd name="connsiteY309" fmla="*/ 77305 h 1458555"/>
                <a:gd name="connsiteX310" fmla="*/ 412360 w 1018766"/>
                <a:gd name="connsiteY310" fmla="*/ 83727 h 1458555"/>
                <a:gd name="connsiteX311" fmla="*/ 418072 w 1018766"/>
                <a:gd name="connsiteY311" fmla="*/ 81824 h 1458555"/>
                <a:gd name="connsiteX312" fmla="*/ 419976 w 1018766"/>
                <a:gd name="connsiteY312" fmla="*/ 78018 h 1458555"/>
                <a:gd name="connsiteX313" fmla="*/ 414740 w 1018766"/>
                <a:gd name="connsiteY313" fmla="*/ 77305 h 1458555"/>
                <a:gd name="connsiteX314" fmla="*/ 372378 w 1018766"/>
                <a:gd name="connsiteY314" fmla="*/ 0 h 1458555"/>
                <a:gd name="connsiteX315" fmla="*/ 383801 w 1018766"/>
                <a:gd name="connsiteY315" fmla="*/ 951 h 1458555"/>
                <a:gd name="connsiteX316" fmla="*/ 385705 w 1018766"/>
                <a:gd name="connsiteY316" fmla="*/ 14272 h 1458555"/>
                <a:gd name="connsiteX317" fmla="*/ 396177 w 1018766"/>
                <a:gd name="connsiteY317" fmla="*/ 1903 h 1458555"/>
                <a:gd name="connsiteX318" fmla="*/ 397129 w 1018766"/>
                <a:gd name="connsiteY318" fmla="*/ 10466 h 1458555"/>
                <a:gd name="connsiteX319" fmla="*/ 399033 w 1018766"/>
                <a:gd name="connsiteY319" fmla="*/ 9514 h 1458555"/>
                <a:gd name="connsiteX320" fmla="*/ 399033 w 1018766"/>
                <a:gd name="connsiteY320" fmla="*/ 16175 h 1458555"/>
                <a:gd name="connsiteX321" fmla="*/ 419024 w 1018766"/>
                <a:gd name="connsiteY321" fmla="*/ 15223 h 1458555"/>
                <a:gd name="connsiteX322" fmla="*/ 410457 w 1018766"/>
                <a:gd name="connsiteY322" fmla="*/ 28543 h 1458555"/>
                <a:gd name="connsiteX323" fmla="*/ 416168 w 1018766"/>
                <a:gd name="connsiteY323" fmla="*/ 39009 h 1458555"/>
                <a:gd name="connsiteX324" fmla="*/ 422832 w 1018766"/>
                <a:gd name="connsiteY324" fmla="*/ 25689 h 1458555"/>
                <a:gd name="connsiteX325" fmla="*/ 435208 w 1018766"/>
                <a:gd name="connsiteY325" fmla="*/ 39009 h 1458555"/>
                <a:gd name="connsiteX326" fmla="*/ 452343 w 1018766"/>
                <a:gd name="connsiteY326" fmla="*/ 75164 h 1458555"/>
                <a:gd name="connsiteX327" fmla="*/ 439968 w 1018766"/>
                <a:gd name="connsiteY327" fmla="*/ 79921 h 1458555"/>
                <a:gd name="connsiteX328" fmla="*/ 446632 w 1018766"/>
                <a:gd name="connsiteY328" fmla="*/ 91338 h 1458555"/>
                <a:gd name="connsiteX329" fmla="*/ 437112 w 1018766"/>
                <a:gd name="connsiteY329" fmla="*/ 96095 h 1458555"/>
                <a:gd name="connsiteX330" fmla="*/ 442824 w 1018766"/>
                <a:gd name="connsiteY330" fmla="*/ 102755 h 1458555"/>
                <a:gd name="connsiteX331" fmla="*/ 454247 w 1018766"/>
                <a:gd name="connsiteY331" fmla="*/ 97998 h 1458555"/>
                <a:gd name="connsiteX332" fmla="*/ 452343 w 1018766"/>
                <a:gd name="connsiteY332" fmla="*/ 114173 h 1458555"/>
                <a:gd name="connsiteX333" fmla="*/ 456151 w 1018766"/>
                <a:gd name="connsiteY333" fmla="*/ 109415 h 1458555"/>
                <a:gd name="connsiteX334" fmla="*/ 460911 w 1018766"/>
                <a:gd name="connsiteY334" fmla="*/ 168405 h 1458555"/>
                <a:gd name="connsiteX335" fmla="*/ 465671 w 1018766"/>
                <a:gd name="connsiteY335" fmla="*/ 166502 h 1458555"/>
                <a:gd name="connsiteX336" fmla="*/ 463767 w 1018766"/>
                <a:gd name="connsiteY336" fmla="*/ 174113 h 1458555"/>
                <a:gd name="connsiteX337" fmla="*/ 466623 w 1018766"/>
                <a:gd name="connsiteY337" fmla="*/ 172210 h 1458555"/>
                <a:gd name="connsiteX338" fmla="*/ 461863 w 1018766"/>
                <a:gd name="connsiteY338" fmla="*/ 216928 h 1458555"/>
                <a:gd name="connsiteX339" fmla="*/ 467575 w 1018766"/>
                <a:gd name="connsiteY339" fmla="*/ 208365 h 1458555"/>
                <a:gd name="connsiteX340" fmla="*/ 460911 w 1018766"/>
                <a:gd name="connsiteY340" fmla="*/ 222637 h 1458555"/>
                <a:gd name="connsiteX341" fmla="*/ 469479 w 1018766"/>
                <a:gd name="connsiteY341" fmla="*/ 220734 h 1458555"/>
                <a:gd name="connsiteX342" fmla="*/ 463767 w 1018766"/>
                <a:gd name="connsiteY342" fmla="*/ 256888 h 1458555"/>
                <a:gd name="connsiteX343" fmla="*/ 469479 w 1018766"/>
                <a:gd name="connsiteY343" fmla="*/ 256888 h 1458555"/>
                <a:gd name="connsiteX344" fmla="*/ 466623 w 1018766"/>
                <a:gd name="connsiteY344" fmla="*/ 265451 h 1458555"/>
                <a:gd name="connsiteX345" fmla="*/ 470431 w 1018766"/>
                <a:gd name="connsiteY345" fmla="*/ 262597 h 1458555"/>
                <a:gd name="connsiteX346" fmla="*/ 465671 w 1018766"/>
                <a:gd name="connsiteY346" fmla="*/ 290189 h 1458555"/>
                <a:gd name="connsiteX347" fmla="*/ 476143 w 1018766"/>
                <a:gd name="connsiteY347" fmla="*/ 283529 h 1458555"/>
                <a:gd name="connsiteX348" fmla="*/ 466623 w 1018766"/>
                <a:gd name="connsiteY348" fmla="*/ 308266 h 1458555"/>
                <a:gd name="connsiteX349" fmla="*/ 476143 w 1018766"/>
                <a:gd name="connsiteY349" fmla="*/ 312072 h 1458555"/>
                <a:gd name="connsiteX350" fmla="*/ 469479 w 1018766"/>
                <a:gd name="connsiteY350" fmla="*/ 321586 h 1458555"/>
                <a:gd name="connsiteX351" fmla="*/ 474239 w 1018766"/>
                <a:gd name="connsiteY351" fmla="*/ 320635 h 1458555"/>
                <a:gd name="connsiteX352" fmla="*/ 469479 w 1018766"/>
                <a:gd name="connsiteY352" fmla="*/ 432904 h 1458555"/>
                <a:gd name="connsiteX353" fmla="*/ 471383 w 1018766"/>
                <a:gd name="connsiteY353" fmla="*/ 431953 h 1458555"/>
                <a:gd name="connsiteX354" fmla="*/ 461863 w 1018766"/>
                <a:gd name="connsiteY354" fmla="*/ 454788 h 1458555"/>
                <a:gd name="connsiteX355" fmla="*/ 473287 w 1018766"/>
                <a:gd name="connsiteY355" fmla="*/ 467156 h 1458555"/>
                <a:gd name="connsiteX356" fmla="*/ 465671 w 1018766"/>
                <a:gd name="connsiteY356" fmla="*/ 484282 h 1458555"/>
                <a:gd name="connsiteX357" fmla="*/ 474239 w 1018766"/>
                <a:gd name="connsiteY357" fmla="*/ 482379 h 1458555"/>
                <a:gd name="connsiteX358" fmla="*/ 474239 w 1018766"/>
                <a:gd name="connsiteY358" fmla="*/ 546126 h 1458555"/>
                <a:gd name="connsiteX359" fmla="*/ 460911 w 1018766"/>
                <a:gd name="connsiteY359" fmla="*/ 505214 h 1458555"/>
                <a:gd name="connsiteX360" fmla="*/ 461863 w 1018766"/>
                <a:gd name="connsiteY360" fmla="*/ 548980 h 1458555"/>
                <a:gd name="connsiteX361" fmla="*/ 465671 w 1018766"/>
                <a:gd name="connsiteY361" fmla="*/ 539466 h 1458555"/>
                <a:gd name="connsiteX362" fmla="*/ 472335 w 1018766"/>
                <a:gd name="connsiteY362" fmla="*/ 574669 h 1458555"/>
                <a:gd name="connsiteX363" fmla="*/ 459007 w 1018766"/>
                <a:gd name="connsiteY363" fmla="*/ 612726 h 1458555"/>
                <a:gd name="connsiteX364" fmla="*/ 470431 w 1018766"/>
                <a:gd name="connsiteY364" fmla="*/ 606066 h 1458555"/>
                <a:gd name="connsiteX365" fmla="*/ 470431 w 1018766"/>
                <a:gd name="connsiteY365" fmla="*/ 620338 h 1458555"/>
                <a:gd name="connsiteX366" fmla="*/ 462815 w 1018766"/>
                <a:gd name="connsiteY366" fmla="*/ 620338 h 1458555"/>
                <a:gd name="connsiteX367" fmla="*/ 465671 w 1018766"/>
                <a:gd name="connsiteY367" fmla="*/ 627949 h 1458555"/>
                <a:gd name="connsiteX368" fmla="*/ 454247 w 1018766"/>
                <a:gd name="connsiteY368" fmla="*/ 663153 h 1458555"/>
                <a:gd name="connsiteX369" fmla="*/ 458055 w 1018766"/>
                <a:gd name="connsiteY369" fmla="*/ 665056 h 1458555"/>
                <a:gd name="connsiteX370" fmla="*/ 455199 w 1018766"/>
                <a:gd name="connsiteY370" fmla="*/ 667910 h 1458555"/>
                <a:gd name="connsiteX371" fmla="*/ 465671 w 1018766"/>
                <a:gd name="connsiteY371" fmla="*/ 681230 h 1458555"/>
                <a:gd name="connsiteX372" fmla="*/ 466623 w 1018766"/>
                <a:gd name="connsiteY372" fmla="*/ 667910 h 1458555"/>
                <a:gd name="connsiteX373" fmla="*/ 471383 w 1018766"/>
                <a:gd name="connsiteY373" fmla="*/ 687890 h 1458555"/>
                <a:gd name="connsiteX374" fmla="*/ 464719 w 1018766"/>
                <a:gd name="connsiteY374" fmla="*/ 694550 h 1458555"/>
                <a:gd name="connsiteX375" fmla="*/ 467575 w 1018766"/>
                <a:gd name="connsiteY375" fmla="*/ 693599 h 1458555"/>
                <a:gd name="connsiteX376" fmla="*/ 465671 w 1018766"/>
                <a:gd name="connsiteY376" fmla="*/ 720239 h 1458555"/>
                <a:gd name="connsiteX377" fmla="*/ 458055 w 1018766"/>
                <a:gd name="connsiteY377" fmla="*/ 722142 h 1458555"/>
                <a:gd name="connsiteX378" fmla="*/ 463767 w 1018766"/>
                <a:gd name="connsiteY378" fmla="*/ 732607 h 1458555"/>
                <a:gd name="connsiteX379" fmla="*/ 448535 w 1018766"/>
                <a:gd name="connsiteY379" fmla="*/ 748782 h 1458555"/>
                <a:gd name="connsiteX380" fmla="*/ 455199 w 1018766"/>
                <a:gd name="connsiteY380" fmla="*/ 751636 h 1458555"/>
                <a:gd name="connsiteX381" fmla="*/ 451391 w 1018766"/>
                <a:gd name="connsiteY381" fmla="*/ 785888 h 1458555"/>
                <a:gd name="connsiteX382" fmla="*/ 451095 w 1018766"/>
                <a:gd name="connsiteY382" fmla="*/ 787277 h 1458555"/>
                <a:gd name="connsiteX383" fmla="*/ 453295 w 1018766"/>
                <a:gd name="connsiteY383" fmla="*/ 788743 h 1458555"/>
                <a:gd name="connsiteX384" fmla="*/ 450910 w 1018766"/>
                <a:gd name="connsiteY384" fmla="*/ 788146 h 1458555"/>
                <a:gd name="connsiteX385" fmla="*/ 448298 w 1018766"/>
                <a:gd name="connsiteY385" fmla="*/ 800397 h 1458555"/>
                <a:gd name="connsiteX386" fmla="*/ 446632 w 1018766"/>
                <a:gd name="connsiteY386" fmla="*/ 813480 h 1458555"/>
                <a:gd name="connsiteX387" fmla="*/ 453295 w 1018766"/>
                <a:gd name="connsiteY387" fmla="*/ 814431 h 1458555"/>
                <a:gd name="connsiteX388" fmla="*/ 449487 w 1018766"/>
                <a:gd name="connsiteY388" fmla="*/ 827751 h 1458555"/>
                <a:gd name="connsiteX389" fmla="*/ 452343 w 1018766"/>
                <a:gd name="connsiteY389" fmla="*/ 826800 h 1458555"/>
                <a:gd name="connsiteX390" fmla="*/ 448535 w 1018766"/>
                <a:gd name="connsiteY390" fmla="*/ 855343 h 1458555"/>
                <a:gd name="connsiteX391" fmla="*/ 466623 w 1018766"/>
                <a:gd name="connsiteY391" fmla="*/ 861052 h 1458555"/>
                <a:gd name="connsiteX392" fmla="*/ 467575 w 1018766"/>
                <a:gd name="connsiteY392" fmla="*/ 857246 h 1458555"/>
                <a:gd name="connsiteX393" fmla="*/ 469479 w 1018766"/>
                <a:gd name="connsiteY393" fmla="*/ 860100 h 1458555"/>
                <a:gd name="connsiteX394" fmla="*/ 478999 w 1018766"/>
                <a:gd name="connsiteY394" fmla="*/ 849634 h 1458555"/>
                <a:gd name="connsiteX395" fmla="*/ 469479 w 1018766"/>
                <a:gd name="connsiteY395" fmla="*/ 848683 h 1458555"/>
                <a:gd name="connsiteX396" fmla="*/ 483759 w 1018766"/>
                <a:gd name="connsiteY396" fmla="*/ 843926 h 1458555"/>
                <a:gd name="connsiteX397" fmla="*/ 488518 w 1018766"/>
                <a:gd name="connsiteY397" fmla="*/ 850586 h 1458555"/>
                <a:gd name="connsiteX398" fmla="*/ 487566 w 1018766"/>
                <a:gd name="connsiteY398" fmla="*/ 847731 h 1458555"/>
                <a:gd name="connsiteX399" fmla="*/ 505654 w 1018766"/>
                <a:gd name="connsiteY399" fmla="*/ 849634 h 1458555"/>
                <a:gd name="connsiteX400" fmla="*/ 507558 w 1018766"/>
                <a:gd name="connsiteY400" fmla="*/ 857246 h 1458555"/>
                <a:gd name="connsiteX401" fmla="*/ 515174 w 1018766"/>
                <a:gd name="connsiteY401" fmla="*/ 851537 h 1458555"/>
                <a:gd name="connsiteX402" fmla="*/ 526597 w 1018766"/>
                <a:gd name="connsiteY402" fmla="*/ 866760 h 1458555"/>
                <a:gd name="connsiteX403" fmla="*/ 528501 w 1018766"/>
                <a:gd name="connsiteY403" fmla="*/ 860100 h 1458555"/>
                <a:gd name="connsiteX404" fmla="*/ 542186 w 1018766"/>
                <a:gd name="connsiteY404" fmla="*/ 863430 h 1458555"/>
                <a:gd name="connsiteX405" fmla="*/ 548551 w 1018766"/>
                <a:gd name="connsiteY405" fmla="*/ 863729 h 1458555"/>
                <a:gd name="connsiteX406" fmla="*/ 549444 w 1018766"/>
                <a:gd name="connsiteY406" fmla="*/ 861052 h 1458555"/>
                <a:gd name="connsiteX407" fmla="*/ 549444 w 1018766"/>
                <a:gd name="connsiteY407" fmla="*/ 863772 h 1458555"/>
                <a:gd name="connsiteX408" fmla="*/ 552301 w 1018766"/>
                <a:gd name="connsiteY408" fmla="*/ 863906 h 1458555"/>
                <a:gd name="connsiteX409" fmla="*/ 571340 w 1018766"/>
                <a:gd name="connsiteY409" fmla="*/ 868663 h 1458555"/>
                <a:gd name="connsiteX410" fmla="*/ 571340 w 1018766"/>
                <a:gd name="connsiteY410" fmla="*/ 862003 h 1458555"/>
                <a:gd name="connsiteX411" fmla="*/ 580860 w 1018766"/>
                <a:gd name="connsiteY411" fmla="*/ 865809 h 1458555"/>
                <a:gd name="connsiteX412" fmla="*/ 579908 w 1018766"/>
                <a:gd name="connsiteY412" fmla="*/ 862955 h 1458555"/>
                <a:gd name="connsiteX413" fmla="*/ 609419 w 1018766"/>
                <a:gd name="connsiteY413" fmla="*/ 867712 h 1458555"/>
                <a:gd name="connsiteX414" fmla="*/ 603707 w 1018766"/>
                <a:gd name="connsiteY414" fmla="*/ 859149 h 1458555"/>
                <a:gd name="connsiteX415" fmla="*/ 639882 w 1018766"/>
                <a:gd name="connsiteY415" fmla="*/ 864858 h 1458555"/>
                <a:gd name="connsiteX416" fmla="*/ 638930 w 1018766"/>
                <a:gd name="connsiteY416" fmla="*/ 862003 h 1458555"/>
                <a:gd name="connsiteX417" fmla="*/ 646546 w 1018766"/>
                <a:gd name="connsiteY417" fmla="*/ 867712 h 1458555"/>
                <a:gd name="connsiteX418" fmla="*/ 645594 w 1018766"/>
                <a:gd name="connsiteY418" fmla="*/ 861052 h 1458555"/>
                <a:gd name="connsiteX419" fmla="*/ 679865 w 1018766"/>
                <a:gd name="connsiteY419" fmla="*/ 872469 h 1458555"/>
                <a:gd name="connsiteX420" fmla="*/ 677961 w 1018766"/>
                <a:gd name="connsiteY420" fmla="*/ 859149 h 1458555"/>
                <a:gd name="connsiteX421" fmla="*/ 720800 w 1018766"/>
                <a:gd name="connsiteY421" fmla="*/ 867712 h 1458555"/>
                <a:gd name="connsiteX422" fmla="*/ 720800 w 1018766"/>
                <a:gd name="connsiteY422" fmla="*/ 868663 h 1458555"/>
                <a:gd name="connsiteX423" fmla="*/ 726512 w 1018766"/>
                <a:gd name="connsiteY423" fmla="*/ 871517 h 1458555"/>
                <a:gd name="connsiteX424" fmla="*/ 726512 w 1018766"/>
                <a:gd name="connsiteY424" fmla="*/ 870566 h 1458555"/>
                <a:gd name="connsiteX425" fmla="*/ 722704 w 1018766"/>
                <a:gd name="connsiteY425" fmla="*/ 868663 h 1458555"/>
                <a:gd name="connsiteX426" fmla="*/ 737935 w 1018766"/>
                <a:gd name="connsiteY426" fmla="*/ 875323 h 1458555"/>
                <a:gd name="connsiteX427" fmla="*/ 743647 w 1018766"/>
                <a:gd name="connsiteY427" fmla="*/ 864858 h 1458555"/>
                <a:gd name="connsiteX428" fmla="*/ 766495 w 1018766"/>
                <a:gd name="connsiteY428" fmla="*/ 866760 h 1458555"/>
                <a:gd name="connsiteX429" fmla="*/ 765543 w 1018766"/>
                <a:gd name="connsiteY429" fmla="*/ 862003 h 1458555"/>
                <a:gd name="connsiteX430" fmla="*/ 829325 w 1018766"/>
                <a:gd name="connsiteY430" fmla="*/ 866760 h 1458555"/>
                <a:gd name="connsiteX431" fmla="*/ 859788 w 1018766"/>
                <a:gd name="connsiteY431" fmla="*/ 885789 h 1458555"/>
                <a:gd name="connsiteX432" fmla="*/ 850268 w 1018766"/>
                <a:gd name="connsiteY432" fmla="*/ 874372 h 1458555"/>
                <a:gd name="connsiteX433" fmla="*/ 854314 w 1018766"/>
                <a:gd name="connsiteY433" fmla="*/ 870328 h 1458555"/>
                <a:gd name="connsiteX434" fmla="*/ 862250 w 1018766"/>
                <a:gd name="connsiteY434" fmla="*/ 870555 h 1458555"/>
                <a:gd name="connsiteX435" fmla="*/ 862882 w 1018766"/>
                <a:gd name="connsiteY435" fmla="*/ 873777 h 1458555"/>
                <a:gd name="connsiteX436" fmla="*/ 868356 w 1018766"/>
                <a:gd name="connsiteY436" fmla="*/ 876275 h 1458555"/>
                <a:gd name="connsiteX437" fmla="*/ 868356 w 1018766"/>
                <a:gd name="connsiteY437" fmla="*/ 869615 h 1458555"/>
                <a:gd name="connsiteX438" fmla="*/ 874068 w 1018766"/>
                <a:gd name="connsiteY438" fmla="*/ 878178 h 1458555"/>
                <a:gd name="connsiteX439" fmla="*/ 928330 w 1018766"/>
                <a:gd name="connsiteY439" fmla="*/ 872469 h 1458555"/>
                <a:gd name="connsiteX440" fmla="*/ 926426 w 1018766"/>
                <a:gd name="connsiteY440" fmla="*/ 879129 h 1458555"/>
                <a:gd name="connsiteX441" fmla="*/ 952129 w 1018766"/>
                <a:gd name="connsiteY441" fmla="*/ 882935 h 1458555"/>
                <a:gd name="connsiteX442" fmla="*/ 949274 w 1018766"/>
                <a:gd name="connsiteY442" fmla="*/ 880080 h 1458555"/>
                <a:gd name="connsiteX443" fmla="*/ 980689 w 1018766"/>
                <a:gd name="connsiteY443" fmla="*/ 890546 h 1458555"/>
                <a:gd name="connsiteX444" fmla="*/ 963553 w 1018766"/>
                <a:gd name="connsiteY444" fmla="*/ 898158 h 1458555"/>
                <a:gd name="connsiteX445" fmla="*/ 976881 w 1018766"/>
                <a:gd name="connsiteY445" fmla="*/ 898158 h 1458555"/>
                <a:gd name="connsiteX446" fmla="*/ 975929 w 1018766"/>
                <a:gd name="connsiteY446" fmla="*/ 906721 h 1458555"/>
                <a:gd name="connsiteX447" fmla="*/ 962601 w 1018766"/>
                <a:gd name="connsiteY447" fmla="*/ 899109 h 1458555"/>
                <a:gd name="connsiteX448" fmla="*/ 964505 w 1018766"/>
                <a:gd name="connsiteY448" fmla="*/ 902915 h 1458555"/>
                <a:gd name="connsiteX449" fmla="*/ 948322 w 1018766"/>
                <a:gd name="connsiteY449" fmla="*/ 898158 h 1458555"/>
                <a:gd name="connsiteX450" fmla="*/ 956889 w 1018766"/>
                <a:gd name="connsiteY450" fmla="*/ 897206 h 1458555"/>
                <a:gd name="connsiteX451" fmla="*/ 938802 w 1018766"/>
                <a:gd name="connsiteY451" fmla="*/ 894352 h 1458555"/>
                <a:gd name="connsiteX452" fmla="*/ 938802 w 1018766"/>
                <a:gd name="connsiteY452" fmla="*/ 907672 h 1458555"/>
                <a:gd name="connsiteX453" fmla="*/ 916906 w 1018766"/>
                <a:gd name="connsiteY453" fmla="*/ 891498 h 1458555"/>
                <a:gd name="connsiteX454" fmla="*/ 918810 w 1018766"/>
                <a:gd name="connsiteY454" fmla="*/ 888643 h 1458555"/>
                <a:gd name="connsiteX455" fmla="*/ 904531 w 1018766"/>
                <a:gd name="connsiteY455" fmla="*/ 884837 h 1458555"/>
                <a:gd name="connsiteX456" fmla="*/ 912147 w 1018766"/>
                <a:gd name="connsiteY456" fmla="*/ 892449 h 1458555"/>
                <a:gd name="connsiteX457" fmla="*/ 899771 w 1018766"/>
                <a:gd name="connsiteY457" fmla="*/ 888643 h 1458555"/>
                <a:gd name="connsiteX458" fmla="*/ 921666 w 1018766"/>
                <a:gd name="connsiteY458" fmla="*/ 899109 h 1458555"/>
                <a:gd name="connsiteX459" fmla="*/ 921666 w 1018766"/>
                <a:gd name="connsiteY459" fmla="*/ 906721 h 1458555"/>
                <a:gd name="connsiteX460" fmla="*/ 888823 w 1018766"/>
                <a:gd name="connsiteY460" fmla="*/ 896731 h 1458555"/>
                <a:gd name="connsiteX461" fmla="*/ 875199 w 1018766"/>
                <a:gd name="connsiteY461" fmla="*/ 896138 h 1458555"/>
                <a:gd name="connsiteX462" fmla="*/ 879778 w 1018766"/>
                <a:gd name="connsiteY462" fmla="*/ 900061 h 1458555"/>
                <a:gd name="connsiteX463" fmla="*/ 875018 w 1018766"/>
                <a:gd name="connsiteY463" fmla="*/ 903866 h 1458555"/>
                <a:gd name="connsiteX464" fmla="*/ 868603 w 1018766"/>
                <a:gd name="connsiteY464" fmla="*/ 895852 h 1458555"/>
                <a:gd name="connsiteX465" fmla="*/ 855980 w 1018766"/>
                <a:gd name="connsiteY465" fmla="*/ 895303 h 1458555"/>
                <a:gd name="connsiteX466" fmla="*/ 854076 w 1018766"/>
                <a:gd name="connsiteY466" fmla="*/ 905769 h 1458555"/>
                <a:gd name="connsiteX467" fmla="*/ 839797 w 1018766"/>
                <a:gd name="connsiteY467" fmla="*/ 901964 h 1458555"/>
                <a:gd name="connsiteX468" fmla="*/ 846460 w 1018766"/>
                <a:gd name="connsiteY468" fmla="*/ 913381 h 1458555"/>
                <a:gd name="connsiteX469" fmla="*/ 805526 w 1018766"/>
                <a:gd name="connsiteY469" fmla="*/ 899109 h 1458555"/>
                <a:gd name="connsiteX470" fmla="*/ 810285 w 1018766"/>
                <a:gd name="connsiteY470" fmla="*/ 904818 h 1458555"/>
                <a:gd name="connsiteX471" fmla="*/ 781726 w 1018766"/>
                <a:gd name="connsiteY471" fmla="*/ 896255 h 1458555"/>
                <a:gd name="connsiteX472" fmla="*/ 796958 w 1018766"/>
                <a:gd name="connsiteY472" fmla="*/ 910526 h 1458555"/>
                <a:gd name="connsiteX473" fmla="*/ 791246 w 1018766"/>
                <a:gd name="connsiteY473" fmla="*/ 913381 h 1458555"/>
                <a:gd name="connsiteX474" fmla="*/ 795054 w 1018766"/>
                <a:gd name="connsiteY474" fmla="*/ 919089 h 1458555"/>
                <a:gd name="connsiteX475" fmla="*/ 779822 w 1018766"/>
                <a:gd name="connsiteY475" fmla="*/ 899109 h 1458555"/>
                <a:gd name="connsiteX476" fmla="*/ 773158 w 1018766"/>
                <a:gd name="connsiteY476" fmla="*/ 907672 h 1458555"/>
                <a:gd name="connsiteX477" fmla="*/ 739839 w 1018766"/>
                <a:gd name="connsiteY477" fmla="*/ 896255 h 1458555"/>
                <a:gd name="connsiteX478" fmla="*/ 731272 w 1018766"/>
                <a:gd name="connsiteY478" fmla="*/ 903866 h 1458555"/>
                <a:gd name="connsiteX479" fmla="*/ 754119 w 1018766"/>
                <a:gd name="connsiteY479" fmla="*/ 920992 h 1458555"/>
                <a:gd name="connsiteX480" fmla="*/ 748407 w 1018766"/>
                <a:gd name="connsiteY480" fmla="*/ 912429 h 1458555"/>
                <a:gd name="connsiteX481" fmla="*/ 767447 w 1018766"/>
                <a:gd name="connsiteY481" fmla="*/ 914332 h 1458555"/>
                <a:gd name="connsiteX482" fmla="*/ 753167 w 1018766"/>
                <a:gd name="connsiteY482" fmla="*/ 913381 h 1458555"/>
                <a:gd name="connsiteX483" fmla="*/ 761735 w 1018766"/>
                <a:gd name="connsiteY483" fmla="*/ 919089 h 1458555"/>
                <a:gd name="connsiteX484" fmla="*/ 744599 w 1018766"/>
                <a:gd name="connsiteY484" fmla="*/ 922895 h 1458555"/>
                <a:gd name="connsiteX485" fmla="*/ 745551 w 1018766"/>
                <a:gd name="connsiteY485" fmla="*/ 923847 h 1458555"/>
                <a:gd name="connsiteX486" fmla="*/ 724608 w 1018766"/>
                <a:gd name="connsiteY486" fmla="*/ 919089 h 1458555"/>
                <a:gd name="connsiteX487" fmla="*/ 733176 w 1018766"/>
                <a:gd name="connsiteY487" fmla="*/ 909575 h 1458555"/>
                <a:gd name="connsiteX488" fmla="*/ 672249 w 1018766"/>
                <a:gd name="connsiteY488" fmla="*/ 907672 h 1458555"/>
                <a:gd name="connsiteX489" fmla="*/ 682721 w 1018766"/>
                <a:gd name="connsiteY489" fmla="*/ 916235 h 1458555"/>
                <a:gd name="connsiteX490" fmla="*/ 664634 w 1018766"/>
                <a:gd name="connsiteY490" fmla="*/ 920992 h 1458555"/>
                <a:gd name="connsiteX491" fmla="*/ 673201 w 1018766"/>
                <a:gd name="connsiteY491" fmla="*/ 926701 h 1458555"/>
                <a:gd name="connsiteX492" fmla="*/ 673201 w 1018766"/>
                <a:gd name="connsiteY492" fmla="*/ 925750 h 1458555"/>
                <a:gd name="connsiteX493" fmla="*/ 675105 w 1018766"/>
                <a:gd name="connsiteY493" fmla="*/ 929555 h 1458555"/>
                <a:gd name="connsiteX494" fmla="*/ 653210 w 1018766"/>
                <a:gd name="connsiteY494" fmla="*/ 916235 h 1458555"/>
                <a:gd name="connsiteX495" fmla="*/ 649402 w 1018766"/>
                <a:gd name="connsiteY495" fmla="*/ 924798 h 1458555"/>
                <a:gd name="connsiteX496" fmla="*/ 649402 w 1018766"/>
                <a:gd name="connsiteY496" fmla="*/ 915284 h 1458555"/>
                <a:gd name="connsiteX497" fmla="*/ 637978 w 1018766"/>
                <a:gd name="connsiteY497" fmla="*/ 914332 h 1458555"/>
                <a:gd name="connsiteX498" fmla="*/ 645594 w 1018766"/>
                <a:gd name="connsiteY498" fmla="*/ 924798 h 1458555"/>
                <a:gd name="connsiteX499" fmla="*/ 626555 w 1018766"/>
                <a:gd name="connsiteY499" fmla="*/ 916235 h 1458555"/>
                <a:gd name="connsiteX500" fmla="*/ 627507 w 1018766"/>
                <a:gd name="connsiteY500" fmla="*/ 918138 h 1458555"/>
                <a:gd name="connsiteX501" fmla="*/ 620843 w 1018766"/>
                <a:gd name="connsiteY501" fmla="*/ 916235 h 1458555"/>
                <a:gd name="connsiteX502" fmla="*/ 621626 w 1018766"/>
                <a:gd name="connsiteY502" fmla="*/ 918932 h 1458555"/>
                <a:gd name="connsiteX503" fmla="*/ 613346 w 1018766"/>
                <a:gd name="connsiteY503" fmla="*/ 917067 h 1458555"/>
                <a:gd name="connsiteX504" fmla="*/ 600851 w 1018766"/>
                <a:gd name="connsiteY504" fmla="*/ 919089 h 1458555"/>
                <a:gd name="connsiteX505" fmla="*/ 595139 w 1018766"/>
                <a:gd name="connsiteY505" fmla="*/ 915284 h 1458555"/>
                <a:gd name="connsiteX506" fmla="*/ 595139 w 1018766"/>
                <a:gd name="connsiteY506" fmla="*/ 919089 h 1458555"/>
                <a:gd name="connsiteX507" fmla="*/ 589428 w 1018766"/>
                <a:gd name="connsiteY507" fmla="*/ 915284 h 1458555"/>
                <a:gd name="connsiteX508" fmla="*/ 583716 w 1018766"/>
                <a:gd name="connsiteY508" fmla="*/ 926701 h 1458555"/>
                <a:gd name="connsiteX509" fmla="*/ 584668 w 1018766"/>
                <a:gd name="connsiteY509" fmla="*/ 926701 h 1458555"/>
                <a:gd name="connsiteX510" fmla="*/ 581812 w 1018766"/>
                <a:gd name="connsiteY510" fmla="*/ 933361 h 1458555"/>
                <a:gd name="connsiteX511" fmla="*/ 571340 w 1018766"/>
                <a:gd name="connsiteY511" fmla="*/ 927652 h 1458555"/>
                <a:gd name="connsiteX512" fmla="*/ 551349 w 1018766"/>
                <a:gd name="connsiteY512" fmla="*/ 903866 h 1458555"/>
                <a:gd name="connsiteX513" fmla="*/ 547541 w 1018766"/>
                <a:gd name="connsiteY513" fmla="*/ 909575 h 1458555"/>
                <a:gd name="connsiteX514" fmla="*/ 537069 w 1018766"/>
                <a:gd name="connsiteY514" fmla="*/ 918138 h 1458555"/>
                <a:gd name="connsiteX515" fmla="*/ 540877 w 1018766"/>
                <a:gd name="connsiteY515" fmla="*/ 920992 h 1458555"/>
                <a:gd name="connsiteX516" fmla="*/ 535165 w 1018766"/>
                <a:gd name="connsiteY516" fmla="*/ 919089 h 1458555"/>
                <a:gd name="connsiteX517" fmla="*/ 534213 w 1018766"/>
                <a:gd name="connsiteY517" fmla="*/ 924798 h 1458555"/>
                <a:gd name="connsiteX518" fmla="*/ 525645 w 1018766"/>
                <a:gd name="connsiteY518" fmla="*/ 921944 h 1458555"/>
                <a:gd name="connsiteX519" fmla="*/ 530405 w 1018766"/>
                <a:gd name="connsiteY519" fmla="*/ 931458 h 1458555"/>
                <a:gd name="connsiteX520" fmla="*/ 519933 w 1018766"/>
                <a:gd name="connsiteY520" fmla="*/ 927652 h 1458555"/>
                <a:gd name="connsiteX521" fmla="*/ 523741 w 1018766"/>
                <a:gd name="connsiteY521" fmla="*/ 933361 h 1458555"/>
                <a:gd name="connsiteX522" fmla="*/ 512318 w 1018766"/>
                <a:gd name="connsiteY522" fmla="*/ 925750 h 1458555"/>
                <a:gd name="connsiteX523" fmla="*/ 521837 w 1018766"/>
                <a:gd name="connsiteY523" fmla="*/ 920041 h 1458555"/>
                <a:gd name="connsiteX524" fmla="*/ 509462 w 1018766"/>
                <a:gd name="connsiteY524" fmla="*/ 901012 h 1458555"/>
                <a:gd name="connsiteX525" fmla="*/ 474239 w 1018766"/>
                <a:gd name="connsiteY525" fmla="*/ 890546 h 1458555"/>
                <a:gd name="connsiteX526" fmla="*/ 471383 w 1018766"/>
                <a:gd name="connsiteY526" fmla="*/ 903866 h 1458555"/>
                <a:gd name="connsiteX527" fmla="*/ 485662 w 1018766"/>
                <a:gd name="connsiteY527" fmla="*/ 917187 h 1458555"/>
                <a:gd name="connsiteX528" fmla="*/ 492519 w 1018766"/>
                <a:gd name="connsiteY528" fmla="*/ 917588 h 1458555"/>
                <a:gd name="connsiteX529" fmla="*/ 494311 w 1018766"/>
                <a:gd name="connsiteY529" fmla="*/ 912563 h 1458555"/>
                <a:gd name="connsiteX530" fmla="*/ 502798 w 1018766"/>
                <a:gd name="connsiteY530" fmla="*/ 926701 h 1458555"/>
                <a:gd name="connsiteX531" fmla="*/ 487567 w 1018766"/>
                <a:gd name="connsiteY531" fmla="*/ 927534 h 1458555"/>
                <a:gd name="connsiteX532" fmla="*/ 478260 w 1018766"/>
                <a:gd name="connsiteY532" fmla="*/ 929770 h 1458555"/>
                <a:gd name="connsiteX533" fmla="*/ 475191 w 1018766"/>
                <a:gd name="connsiteY533" fmla="*/ 930507 h 1458555"/>
                <a:gd name="connsiteX534" fmla="*/ 464719 w 1018766"/>
                <a:gd name="connsiteY534" fmla="*/ 925274 h 1458555"/>
                <a:gd name="connsiteX535" fmla="*/ 461863 w 1018766"/>
                <a:gd name="connsiteY535" fmla="*/ 923847 h 1458555"/>
                <a:gd name="connsiteX536" fmla="*/ 452343 w 1018766"/>
                <a:gd name="connsiteY536" fmla="*/ 904818 h 1458555"/>
                <a:gd name="connsiteX537" fmla="*/ 444728 w 1018766"/>
                <a:gd name="connsiteY537" fmla="*/ 908623 h 1458555"/>
                <a:gd name="connsiteX538" fmla="*/ 444728 w 1018766"/>
                <a:gd name="connsiteY538" fmla="*/ 912429 h 1458555"/>
                <a:gd name="connsiteX539" fmla="*/ 447584 w 1018766"/>
                <a:gd name="connsiteY539" fmla="*/ 911478 h 1458555"/>
                <a:gd name="connsiteX540" fmla="*/ 442824 w 1018766"/>
                <a:gd name="connsiteY540" fmla="*/ 920992 h 1458555"/>
                <a:gd name="connsiteX541" fmla="*/ 448535 w 1018766"/>
                <a:gd name="connsiteY541" fmla="*/ 920992 h 1458555"/>
                <a:gd name="connsiteX542" fmla="*/ 448535 w 1018766"/>
                <a:gd name="connsiteY542" fmla="*/ 927652 h 1458555"/>
                <a:gd name="connsiteX543" fmla="*/ 451391 w 1018766"/>
                <a:gd name="connsiteY543" fmla="*/ 930507 h 1458555"/>
                <a:gd name="connsiteX544" fmla="*/ 448535 w 1018766"/>
                <a:gd name="connsiteY544" fmla="*/ 931458 h 1458555"/>
                <a:gd name="connsiteX545" fmla="*/ 437112 w 1018766"/>
                <a:gd name="connsiteY545" fmla="*/ 968564 h 1458555"/>
                <a:gd name="connsiteX546" fmla="*/ 449487 w 1018766"/>
                <a:gd name="connsiteY546" fmla="*/ 967613 h 1458555"/>
                <a:gd name="connsiteX547" fmla="*/ 445053 w 1018766"/>
                <a:gd name="connsiteY547" fmla="*/ 987052 h 1458555"/>
                <a:gd name="connsiteX548" fmla="*/ 442705 w 1018766"/>
                <a:gd name="connsiteY548" fmla="*/ 997345 h 1458555"/>
                <a:gd name="connsiteX549" fmla="*/ 440920 w 1018766"/>
                <a:gd name="connsiteY549" fmla="*/ 1028505 h 1458555"/>
                <a:gd name="connsiteX550" fmla="*/ 439968 w 1018766"/>
                <a:gd name="connsiteY550" fmla="*/ 1028505 h 1458555"/>
                <a:gd name="connsiteX551" fmla="*/ 437112 w 1018766"/>
                <a:gd name="connsiteY551" fmla="*/ 1037068 h 1458555"/>
                <a:gd name="connsiteX552" fmla="*/ 438064 w 1018766"/>
                <a:gd name="connsiteY552" fmla="*/ 1038019 h 1458555"/>
                <a:gd name="connsiteX553" fmla="*/ 439968 w 1018766"/>
                <a:gd name="connsiteY553" fmla="*/ 1032310 h 1458555"/>
                <a:gd name="connsiteX554" fmla="*/ 433304 w 1018766"/>
                <a:gd name="connsiteY554" fmla="*/ 1054194 h 1458555"/>
                <a:gd name="connsiteX555" fmla="*/ 443776 w 1018766"/>
                <a:gd name="connsiteY555" fmla="*/ 1061805 h 1458555"/>
                <a:gd name="connsiteX556" fmla="*/ 441872 w 1018766"/>
                <a:gd name="connsiteY556" fmla="*/ 1095105 h 1458555"/>
                <a:gd name="connsiteX557" fmla="*/ 446632 w 1018766"/>
                <a:gd name="connsiteY557" fmla="*/ 1094154 h 1458555"/>
                <a:gd name="connsiteX558" fmla="*/ 441872 w 1018766"/>
                <a:gd name="connsiteY558" fmla="*/ 1185492 h 1458555"/>
                <a:gd name="connsiteX559" fmla="*/ 422832 w 1018766"/>
                <a:gd name="connsiteY559" fmla="*/ 1228307 h 1458555"/>
                <a:gd name="connsiteX560" fmla="*/ 434256 w 1018766"/>
                <a:gd name="connsiteY560" fmla="*/ 1214987 h 1458555"/>
                <a:gd name="connsiteX561" fmla="*/ 440414 w 1018766"/>
                <a:gd name="connsiteY561" fmla="*/ 1224754 h 1458555"/>
                <a:gd name="connsiteX562" fmla="*/ 438632 w 1018766"/>
                <a:gd name="connsiteY562" fmla="*/ 1231055 h 1458555"/>
                <a:gd name="connsiteX563" fmla="*/ 435922 w 1018766"/>
                <a:gd name="connsiteY563" fmla="*/ 1233183 h 1458555"/>
                <a:gd name="connsiteX564" fmla="*/ 432352 w 1018766"/>
                <a:gd name="connsiteY564" fmla="*/ 1240676 h 1458555"/>
                <a:gd name="connsiteX565" fmla="*/ 439016 w 1018766"/>
                <a:gd name="connsiteY565" fmla="*/ 1241627 h 1458555"/>
                <a:gd name="connsiteX566" fmla="*/ 430448 w 1018766"/>
                <a:gd name="connsiteY566" fmla="*/ 1250190 h 1458555"/>
                <a:gd name="connsiteX567" fmla="*/ 436160 w 1018766"/>
                <a:gd name="connsiteY567" fmla="*/ 1327256 h 1458555"/>
                <a:gd name="connsiteX568" fmla="*/ 429496 w 1018766"/>
                <a:gd name="connsiteY568" fmla="*/ 1325354 h 1458555"/>
                <a:gd name="connsiteX569" fmla="*/ 425688 w 1018766"/>
                <a:gd name="connsiteY569" fmla="*/ 1362460 h 1458555"/>
                <a:gd name="connsiteX570" fmla="*/ 428544 w 1018766"/>
                <a:gd name="connsiteY570" fmla="*/ 1358654 h 1458555"/>
                <a:gd name="connsiteX571" fmla="*/ 418072 w 1018766"/>
                <a:gd name="connsiteY571" fmla="*/ 1403371 h 1458555"/>
                <a:gd name="connsiteX572" fmla="*/ 414264 w 1018766"/>
                <a:gd name="connsiteY572" fmla="*/ 1384343 h 1458555"/>
                <a:gd name="connsiteX573" fmla="*/ 414264 w 1018766"/>
                <a:gd name="connsiteY573" fmla="*/ 1403371 h 1458555"/>
                <a:gd name="connsiteX574" fmla="*/ 405697 w 1018766"/>
                <a:gd name="connsiteY574" fmla="*/ 1401469 h 1458555"/>
                <a:gd name="connsiteX575" fmla="*/ 413312 w 1018766"/>
                <a:gd name="connsiteY575" fmla="*/ 1382440 h 1458555"/>
                <a:gd name="connsiteX576" fmla="*/ 409505 w 1018766"/>
                <a:gd name="connsiteY576" fmla="*/ 1385294 h 1458555"/>
                <a:gd name="connsiteX577" fmla="*/ 414264 w 1018766"/>
                <a:gd name="connsiteY577" fmla="*/ 1362460 h 1458555"/>
                <a:gd name="connsiteX578" fmla="*/ 415216 w 1018766"/>
                <a:gd name="connsiteY578" fmla="*/ 1374828 h 1458555"/>
                <a:gd name="connsiteX579" fmla="*/ 418072 w 1018766"/>
                <a:gd name="connsiteY579" fmla="*/ 1349140 h 1458555"/>
                <a:gd name="connsiteX580" fmla="*/ 404745 w 1018766"/>
                <a:gd name="connsiteY580" fmla="*/ 1349140 h 1458555"/>
                <a:gd name="connsiteX581" fmla="*/ 420928 w 1018766"/>
                <a:gd name="connsiteY581" fmla="*/ 1317742 h 1458555"/>
                <a:gd name="connsiteX582" fmla="*/ 423784 w 1018766"/>
                <a:gd name="connsiteY582" fmla="*/ 1321548 h 1458555"/>
                <a:gd name="connsiteX583" fmla="*/ 427592 w 1018766"/>
                <a:gd name="connsiteY583" fmla="*/ 1301568 h 1458555"/>
                <a:gd name="connsiteX584" fmla="*/ 419976 w 1018766"/>
                <a:gd name="connsiteY584" fmla="*/ 1312033 h 1458555"/>
                <a:gd name="connsiteX585" fmla="*/ 423784 w 1018766"/>
                <a:gd name="connsiteY585" fmla="*/ 1293956 h 1458555"/>
                <a:gd name="connsiteX586" fmla="*/ 413312 w 1018766"/>
                <a:gd name="connsiteY586" fmla="*/ 1325354 h 1458555"/>
                <a:gd name="connsiteX587" fmla="*/ 405697 w 1018766"/>
                <a:gd name="connsiteY587" fmla="*/ 1325354 h 1458555"/>
                <a:gd name="connsiteX588" fmla="*/ 415692 w 1018766"/>
                <a:gd name="connsiteY588" fmla="*/ 1278257 h 1458555"/>
                <a:gd name="connsiteX589" fmla="*/ 416349 w 1018766"/>
                <a:gd name="connsiteY589" fmla="*/ 1256605 h 1458555"/>
                <a:gd name="connsiteX590" fmla="*/ 414264 w 1018766"/>
                <a:gd name="connsiteY590" fmla="*/ 1260656 h 1458555"/>
                <a:gd name="connsiteX591" fmla="*/ 410456 w 1018766"/>
                <a:gd name="connsiteY591" fmla="*/ 1253996 h 1458555"/>
                <a:gd name="connsiteX592" fmla="*/ 416653 w 1018766"/>
                <a:gd name="connsiteY592" fmla="*/ 1246564 h 1458555"/>
                <a:gd name="connsiteX593" fmla="*/ 417120 w 1018766"/>
                <a:gd name="connsiteY593" fmla="*/ 1231161 h 1458555"/>
                <a:gd name="connsiteX594" fmla="*/ 406649 w 1018766"/>
                <a:gd name="connsiteY594" fmla="*/ 1228307 h 1458555"/>
                <a:gd name="connsiteX595" fmla="*/ 410457 w 1018766"/>
                <a:gd name="connsiteY595" fmla="*/ 1208326 h 1458555"/>
                <a:gd name="connsiteX596" fmla="*/ 399033 w 1018766"/>
                <a:gd name="connsiteY596" fmla="*/ 1217841 h 1458555"/>
                <a:gd name="connsiteX597" fmla="*/ 413312 w 1018766"/>
                <a:gd name="connsiteY597" fmla="*/ 1159803 h 1458555"/>
                <a:gd name="connsiteX598" fmla="*/ 407601 w 1018766"/>
                <a:gd name="connsiteY598" fmla="*/ 1166463 h 1458555"/>
                <a:gd name="connsiteX599" fmla="*/ 416168 w 1018766"/>
                <a:gd name="connsiteY599" fmla="*/ 1125552 h 1458555"/>
                <a:gd name="connsiteX600" fmla="*/ 401889 w 1018766"/>
                <a:gd name="connsiteY600" fmla="*/ 1146483 h 1458555"/>
                <a:gd name="connsiteX601" fmla="*/ 399033 w 1018766"/>
                <a:gd name="connsiteY601" fmla="*/ 1138872 h 1458555"/>
                <a:gd name="connsiteX602" fmla="*/ 393321 w 1018766"/>
                <a:gd name="connsiteY602" fmla="*/ 1143629 h 1458555"/>
                <a:gd name="connsiteX603" fmla="*/ 413312 w 1018766"/>
                <a:gd name="connsiteY603" fmla="*/ 1121746 h 1458555"/>
                <a:gd name="connsiteX604" fmla="*/ 404745 w 1018766"/>
                <a:gd name="connsiteY604" fmla="*/ 1111280 h 1458555"/>
                <a:gd name="connsiteX605" fmla="*/ 416168 w 1018766"/>
                <a:gd name="connsiteY605" fmla="*/ 1063708 h 1458555"/>
                <a:gd name="connsiteX606" fmla="*/ 408553 w 1018766"/>
                <a:gd name="connsiteY606" fmla="*/ 1052291 h 1458555"/>
                <a:gd name="connsiteX607" fmla="*/ 391417 w 1018766"/>
                <a:gd name="connsiteY607" fmla="*/ 1084640 h 1458555"/>
                <a:gd name="connsiteX608" fmla="*/ 399985 w 1018766"/>
                <a:gd name="connsiteY608" fmla="*/ 1076077 h 1458555"/>
                <a:gd name="connsiteX609" fmla="*/ 398081 w 1018766"/>
                <a:gd name="connsiteY609" fmla="*/ 1103668 h 1458555"/>
                <a:gd name="connsiteX610" fmla="*/ 399033 w 1018766"/>
                <a:gd name="connsiteY610" fmla="*/ 1083688 h 1458555"/>
                <a:gd name="connsiteX611" fmla="*/ 393321 w 1018766"/>
                <a:gd name="connsiteY611" fmla="*/ 1095105 h 1458555"/>
                <a:gd name="connsiteX612" fmla="*/ 389513 w 1018766"/>
                <a:gd name="connsiteY612" fmla="*/ 1070368 h 1458555"/>
                <a:gd name="connsiteX613" fmla="*/ 388561 w 1018766"/>
                <a:gd name="connsiteY613" fmla="*/ 1071319 h 1458555"/>
                <a:gd name="connsiteX614" fmla="*/ 393321 w 1018766"/>
                <a:gd name="connsiteY614" fmla="*/ 1041825 h 1458555"/>
                <a:gd name="connsiteX615" fmla="*/ 402841 w 1018766"/>
                <a:gd name="connsiteY615" fmla="*/ 1055145 h 1458555"/>
                <a:gd name="connsiteX616" fmla="*/ 404745 w 1018766"/>
                <a:gd name="connsiteY616" fmla="*/ 968564 h 1458555"/>
                <a:gd name="connsiteX617" fmla="*/ 396177 w 1018766"/>
                <a:gd name="connsiteY617" fmla="*/ 983787 h 1458555"/>
                <a:gd name="connsiteX618" fmla="*/ 391417 w 1018766"/>
                <a:gd name="connsiteY618" fmla="*/ 958098 h 1458555"/>
                <a:gd name="connsiteX619" fmla="*/ 385705 w 1018766"/>
                <a:gd name="connsiteY619" fmla="*/ 969516 h 1458555"/>
                <a:gd name="connsiteX620" fmla="*/ 386657 w 1018766"/>
                <a:gd name="connsiteY620" fmla="*/ 970467 h 1458555"/>
                <a:gd name="connsiteX621" fmla="*/ 382849 w 1018766"/>
                <a:gd name="connsiteY621" fmla="*/ 973321 h 1458555"/>
                <a:gd name="connsiteX622" fmla="*/ 396177 w 1018766"/>
                <a:gd name="connsiteY622" fmla="*/ 941924 h 1458555"/>
                <a:gd name="connsiteX623" fmla="*/ 387609 w 1018766"/>
                <a:gd name="connsiteY623" fmla="*/ 936215 h 1458555"/>
                <a:gd name="connsiteX624" fmla="*/ 397129 w 1018766"/>
                <a:gd name="connsiteY624" fmla="*/ 937167 h 1458555"/>
                <a:gd name="connsiteX625" fmla="*/ 398081 w 1018766"/>
                <a:gd name="connsiteY625" fmla="*/ 920992 h 1458555"/>
                <a:gd name="connsiteX626" fmla="*/ 387609 w 1018766"/>
                <a:gd name="connsiteY626" fmla="*/ 931458 h 1458555"/>
                <a:gd name="connsiteX627" fmla="*/ 395225 w 1018766"/>
                <a:gd name="connsiteY627" fmla="*/ 909575 h 1458555"/>
                <a:gd name="connsiteX628" fmla="*/ 388561 w 1018766"/>
                <a:gd name="connsiteY628" fmla="*/ 909575 h 1458555"/>
                <a:gd name="connsiteX629" fmla="*/ 388561 w 1018766"/>
                <a:gd name="connsiteY629" fmla="*/ 915284 h 1458555"/>
                <a:gd name="connsiteX630" fmla="*/ 386657 w 1018766"/>
                <a:gd name="connsiteY630" fmla="*/ 914332 h 1458555"/>
                <a:gd name="connsiteX631" fmla="*/ 387609 w 1018766"/>
                <a:gd name="connsiteY631" fmla="*/ 909575 h 1458555"/>
                <a:gd name="connsiteX632" fmla="*/ 372378 w 1018766"/>
                <a:gd name="connsiteY632" fmla="*/ 902915 h 1458555"/>
                <a:gd name="connsiteX633" fmla="*/ 378497 w 1018766"/>
                <a:gd name="connsiteY633" fmla="*/ 910254 h 1458555"/>
                <a:gd name="connsiteX634" fmla="*/ 375234 w 1018766"/>
                <a:gd name="connsiteY634" fmla="*/ 908623 h 1458555"/>
                <a:gd name="connsiteX635" fmla="*/ 374282 w 1018766"/>
                <a:gd name="connsiteY635" fmla="*/ 909575 h 1458555"/>
                <a:gd name="connsiteX636" fmla="*/ 379993 w 1018766"/>
                <a:gd name="connsiteY636" fmla="*/ 912429 h 1458555"/>
                <a:gd name="connsiteX637" fmla="*/ 380166 w 1018766"/>
                <a:gd name="connsiteY637" fmla="*/ 912256 h 1458555"/>
                <a:gd name="connsiteX638" fmla="*/ 381897 w 1018766"/>
                <a:gd name="connsiteY638" fmla="*/ 914332 h 1458555"/>
                <a:gd name="connsiteX639" fmla="*/ 347626 w 1018766"/>
                <a:gd name="connsiteY639" fmla="*/ 896255 h 1458555"/>
                <a:gd name="connsiteX640" fmla="*/ 349530 w 1018766"/>
                <a:gd name="connsiteY640" fmla="*/ 905769 h 1458555"/>
                <a:gd name="connsiteX641" fmla="*/ 335251 w 1018766"/>
                <a:gd name="connsiteY641" fmla="*/ 905769 h 1458555"/>
                <a:gd name="connsiteX642" fmla="*/ 334299 w 1018766"/>
                <a:gd name="connsiteY642" fmla="*/ 901012 h 1458555"/>
                <a:gd name="connsiteX643" fmla="*/ 327635 w 1018766"/>
                <a:gd name="connsiteY643" fmla="*/ 910526 h 1458555"/>
                <a:gd name="connsiteX644" fmla="*/ 308595 w 1018766"/>
                <a:gd name="connsiteY644" fmla="*/ 912429 h 1458555"/>
                <a:gd name="connsiteX645" fmla="*/ 309547 w 1018766"/>
                <a:gd name="connsiteY645" fmla="*/ 915284 h 1458555"/>
                <a:gd name="connsiteX646" fmla="*/ 291817 w 1018766"/>
                <a:gd name="connsiteY646" fmla="*/ 916711 h 1458555"/>
                <a:gd name="connsiteX647" fmla="*/ 278469 w 1018766"/>
                <a:gd name="connsiteY647" fmla="*/ 921875 h 1458555"/>
                <a:gd name="connsiteX648" fmla="*/ 281940 w 1018766"/>
                <a:gd name="connsiteY648" fmla="*/ 915284 h 1458555"/>
                <a:gd name="connsiteX649" fmla="*/ 267661 w 1018766"/>
                <a:gd name="connsiteY649" fmla="*/ 912429 h 1458555"/>
                <a:gd name="connsiteX650" fmla="*/ 264805 w 1018766"/>
                <a:gd name="connsiteY650" fmla="*/ 920041 h 1458555"/>
                <a:gd name="connsiteX651" fmla="*/ 270516 w 1018766"/>
                <a:gd name="connsiteY651" fmla="*/ 919089 h 1458555"/>
                <a:gd name="connsiteX652" fmla="*/ 268613 w 1018766"/>
                <a:gd name="connsiteY652" fmla="*/ 923847 h 1458555"/>
                <a:gd name="connsiteX653" fmla="*/ 269564 w 1018766"/>
                <a:gd name="connsiteY653" fmla="*/ 902915 h 1458555"/>
                <a:gd name="connsiteX654" fmla="*/ 255285 w 1018766"/>
                <a:gd name="connsiteY654" fmla="*/ 898158 h 1458555"/>
                <a:gd name="connsiteX655" fmla="*/ 258141 w 1018766"/>
                <a:gd name="connsiteY655" fmla="*/ 916235 h 1458555"/>
                <a:gd name="connsiteX656" fmla="*/ 235293 w 1018766"/>
                <a:gd name="connsiteY656" fmla="*/ 906721 h 1458555"/>
                <a:gd name="connsiteX657" fmla="*/ 206734 w 1018766"/>
                <a:gd name="connsiteY657" fmla="*/ 924798 h 1458555"/>
                <a:gd name="connsiteX658" fmla="*/ 201022 w 1018766"/>
                <a:gd name="connsiteY658" fmla="*/ 920992 h 1458555"/>
                <a:gd name="connsiteX659" fmla="*/ 202926 w 1018766"/>
                <a:gd name="connsiteY659" fmla="*/ 924798 h 1458555"/>
                <a:gd name="connsiteX660" fmla="*/ 186743 w 1018766"/>
                <a:gd name="connsiteY660" fmla="*/ 915284 h 1458555"/>
                <a:gd name="connsiteX661" fmla="*/ 189599 w 1018766"/>
                <a:gd name="connsiteY661" fmla="*/ 921944 h 1458555"/>
                <a:gd name="connsiteX662" fmla="*/ 155328 w 1018766"/>
                <a:gd name="connsiteY662" fmla="*/ 912429 h 1458555"/>
                <a:gd name="connsiteX663" fmla="*/ 158184 w 1018766"/>
                <a:gd name="connsiteY663" fmla="*/ 915284 h 1458555"/>
                <a:gd name="connsiteX664" fmla="*/ 151520 w 1018766"/>
                <a:gd name="connsiteY664" fmla="*/ 913381 h 1458555"/>
                <a:gd name="connsiteX665" fmla="*/ 156280 w 1018766"/>
                <a:gd name="connsiteY665" fmla="*/ 907672 h 1458555"/>
                <a:gd name="connsiteX666" fmla="*/ 126768 w 1018766"/>
                <a:gd name="connsiteY666" fmla="*/ 910526 h 1458555"/>
                <a:gd name="connsiteX667" fmla="*/ 131528 w 1018766"/>
                <a:gd name="connsiteY667" fmla="*/ 918138 h 1458555"/>
                <a:gd name="connsiteX668" fmla="*/ 116297 w 1018766"/>
                <a:gd name="connsiteY668" fmla="*/ 908623 h 1458555"/>
                <a:gd name="connsiteX669" fmla="*/ 122961 w 1018766"/>
                <a:gd name="connsiteY669" fmla="*/ 920992 h 1458555"/>
                <a:gd name="connsiteX670" fmla="*/ 111537 w 1018766"/>
                <a:gd name="connsiteY670" fmla="*/ 920992 h 1458555"/>
                <a:gd name="connsiteX671" fmla="*/ 109633 w 1018766"/>
                <a:gd name="connsiteY671" fmla="*/ 925750 h 1458555"/>
                <a:gd name="connsiteX672" fmla="*/ 96305 w 1018766"/>
                <a:gd name="connsiteY672" fmla="*/ 925750 h 1458555"/>
                <a:gd name="connsiteX673" fmla="*/ 97257 w 1018766"/>
                <a:gd name="connsiteY673" fmla="*/ 928604 h 1458555"/>
                <a:gd name="connsiteX674" fmla="*/ 76314 w 1018766"/>
                <a:gd name="connsiteY674" fmla="*/ 926701 h 1458555"/>
                <a:gd name="connsiteX675" fmla="*/ 76314 w 1018766"/>
                <a:gd name="connsiteY675" fmla="*/ 932409 h 1458555"/>
                <a:gd name="connsiteX676" fmla="*/ 60130 w 1018766"/>
                <a:gd name="connsiteY676" fmla="*/ 931458 h 1458555"/>
                <a:gd name="connsiteX677" fmla="*/ 63938 w 1018766"/>
                <a:gd name="connsiteY677" fmla="*/ 937167 h 1458555"/>
                <a:gd name="connsiteX678" fmla="*/ 43947 w 1018766"/>
                <a:gd name="connsiteY678" fmla="*/ 933361 h 1458555"/>
                <a:gd name="connsiteX679" fmla="*/ 40139 w 1018766"/>
                <a:gd name="connsiteY679" fmla="*/ 944778 h 1458555"/>
                <a:gd name="connsiteX680" fmla="*/ 28715 w 1018766"/>
                <a:gd name="connsiteY680" fmla="*/ 942875 h 1458555"/>
                <a:gd name="connsiteX681" fmla="*/ 32523 w 1018766"/>
                <a:gd name="connsiteY681" fmla="*/ 945730 h 1458555"/>
                <a:gd name="connsiteX682" fmla="*/ 32523 w 1018766"/>
                <a:gd name="connsiteY682" fmla="*/ 942875 h 1458555"/>
                <a:gd name="connsiteX683" fmla="*/ 35379 w 1018766"/>
                <a:gd name="connsiteY683" fmla="*/ 946681 h 1458555"/>
                <a:gd name="connsiteX684" fmla="*/ 23003 w 1018766"/>
                <a:gd name="connsiteY684" fmla="*/ 945730 h 1458555"/>
                <a:gd name="connsiteX685" fmla="*/ 26811 w 1018766"/>
                <a:gd name="connsiteY685" fmla="*/ 954293 h 1458555"/>
                <a:gd name="connsiteX686" fmla="*/ 156 w 1018766"/>
                <a:gd name="connsiteY686" fmla="*/ 943827 h 1458555"/>
                <a:gd name="connsiteX687" fmla="*/ 156 w 1018766"/>
                <a:gd name="connsiteY687" fmla="*/ 932409 h 1458555"/>
                <a:gd name="connsiteX688" fmla="*/ 9676 w 1018766"/>
                <a:gd name="connsiteY688" fmla="*/ 930507 h 1458555"/>
                <a:gd name="connsiteX689" fmla="*/ 1108 w 1018766"/>
                <a:gd name="connsiteY689" fmla="*/ 920041 h 1458555"/>
                <a:gd name="connsiteX690" fmla="*/ 8724 w 1018766"/>
                <a:gd name="connsiteY690" fmla="*/ 915284 h 1458555"/>
                <a:gd name="connsiteX691" fmla="*/ 8724 w 1018766"/>
                <a:gd name="connsiteY691" fmla="*/ 913381 h 1458555"/>
                <a:gd name="connsiteX692" fmla="*/ 13484 w 1018766"/>
                <a:gd name="connsiteY692" fmla="*/ 913381 h 1458555"/>
                <a:gd name="connsiteX693" fmla="*/ 12532 w 1018766"/>
                <a:gd name="connsiteY693" fmla="*/ 893401 h 1458555"/>
                <a:gd name="connsiteX694" fmla="*/ 22051 w 1018766"/>
                <a:gd name="connsiteY694" fmla="*/ 901964 h 1458555"/>
                <a:gd name="connsiteX695" fmla="*/ 29667 w 1018766"/>
                <a:gd name="connsiteY695" fmla="*/ 896255 h 1458555"/>
                <a:gd name="connsiteX696" fmla="*/ 20147 w 1018766"/>
                <a:gd name="connsiteY696" fmla="*/ 889595 h 1458555"/>
                <a:gd name="connsiteX697" fmla="*/ 28715 w 1018766"/>
                <a:gd name="connsiteY697" fmla="*/ 877226 h 1458555"/>
                <a:gd name="connsiteX698" fmla="*/ 54418 w 1018766"/>
                <a:gd name="connsiteY698" fmla="*/ 860100 h 1458555"/>
                <a:gd name="connsiteX699" fmla="*/ 57274 w 1018766"/>
                <a:gd name="connsiteY699" fmla="*/ 872469 h 1458555"/>
                <a:gd name="connsiteX700" fmla="*/ 64890 w 1018766"/>
                <a:gd name="connsiteY700" fmla="*/ 865809 h 1458555"/>
                <a:gd name="connsiteX701" fmla="*/ 67746 w 1018766"/>
                <a:gd name="connsiteY701" fmla="*/ 875323 h 1458555"/>
                <a:gd name="connsiteX702" fmla="*/ 72506 w 1018766"/>
                <a:gd name="connsiteY702" fmla="*/ 869615 h 1458555"/>
                <a:gd name="connsiteX703" fmla="*/ 68698 w 1018766"/>
                <a:gd name="connsiteY703" fmla="*/ 858197 h 1458555"/>
                <a:gd name="connsiteX704" fmla="*/ 80122 w 1018766"/>
                <a:gd name="connsiteY704" fmla="*/ 860100 h 1458555"/>
                <a:gd name="connsiteX705" fmla="*/ 77266 w 1018766"/>
                <a:gd name="connsiteY705" fmla="*/ 856294 h 1458555"/>
                <a:gd name="connsiteX706" fmla="*/ 119153 w 1018766"/>
                <a:gd name="connsiteY706" fmla="*/ 851537 h 1458555"/>
                <a:gd name="connsiteX707" fmla="*/ 117249 w 1018766"/>
                <a:gd name="connsiteY707" fmla="*/ 846780 h 1458555"/>
                <a:gd name="connsiteX708" fmla="*/ 122961 w 1018766"/>
                <a:gd name="connsiteY708" fmla="*/ 848683 h 1458555"/>
                <a:gd name="connsiteX709" fmla="*/ 122009 w 1018766"/>
                <a:gd name="connsiteY709" fmla="*/ 845829 h 1458555"/>
                <a:gd name="connsiteX710" fmla="*/ 153424 w 1018766"/>
                <a:gd name="connsiteY710" fmla="*/ 850586 h 1458555"/>
                <a:gd name="connsiteX711" fmla="*/ 147712 w 1018766"/>
                <a:gd name="connsiteY711" fmla="*/ 844877 h 1458555"/>
                <a:gd name="connsiteX712" fmla="*/ 158184 w 1018766"/>
                <a:gd name="connsiteY712" fmla="*/ 851537 h 1458555"/>
                <a:gd name="connsiteX713" fmla="*/ 157232 w 1018766"/>
                <a:gd name="connsiteY713" fmla="*/ 842974 h 1458555"/>
                <a:gd name="connsiteX714" fmla="*/ 181983 w 1018766"/>
                <a:gd name="connsiteY714" fmla="*/ 848683 h 1458555"/>
                <a:gd name="connsiteX715" fmla="*/ 181983 w 1018766"/>
                <a:gd name="connsiteY715" fmla="*/ 842974 h 1458555"/>
                <a:gd name="connsiteX716" fmla="*/ 187695 w 1018766"/>
                <a:gd name="connsiteY716" fmla="*/ 845829 h 1458555"/>
                <a:gd name="connsiteX717" fmla="*/ 185791 w 1018766"/>
                <a:gd name="connsiteY717" fmla="*/ 842023 h 1458555"/>
                <a:gd name="connsiteX718" fmla="*/ 204830 w 1018766"/>
                <a:gd name="connsiteY718" fmla="*/ 846780 h 1458555"/>
                <a:gd name="connsiteX719" fmla="*/ 200070 w 1018766"/>
                <a:gd name="connsiteY719" fmla="*/ 836314 h 1458555"/>
                <a:gd name="connsiteX720" fmla="*/ 217206 w 1018766"/>
                <a:gd name="connsiteY720" fmla="*/ 845829 h 1458555"/>
                <a:gd name="connsiteX721" fmla="*/ 220062 w 1018766"/>
                <a:gd name="connsiteY721" fmla="*/ 836314 h 1458555"/>
                <a:gd name="connsiteX722" fmla="*/ 226726 w 1018766"/>
                <a:gd name="connsiteY722" fmla="*/ 842974 h 1458555"/>
                <a:gd name="connsiteX723" fmla="*/ 225774 w 1018766"/>
                <a:gd name="connsiteY723" fmla="*/ 838217 h 1458555"/>
                <a:gd name="connsiteX724" fmla="*/ 303836 w 1018766"/>
                <a:gd name="connsiteY724" fmla="*/ 842974 h 1458555"/>
                <a:gd name="connsiteX725" fmla="*/ 302884 w 1018766"/>
                <a:gd name="connsiteY725" fmla="*/ 841072 h 1458555"/>
                <a:gd name="connsiteX726" fmla="*/ 319067 w 1018766"/>
                <a:gd name="connsiteY726" fmla="*/ 850586 h 1458555"/>
                <a:gd name="connsiteX727" fmla="*/ 327635 w 1018766"/>
                <a:gd name="connsiteY727" fmla="*/ 839169 h 1458555"/>
                <a:gd name="connsiteX728" fmla="*/ 340011 w 1018766"/>
                <a:gd name="connsiteY728" fmla="*/ 846780 h 1458555"/>
                <a:gd name="connsiteX729" fmla="*/ 339059 w 1018766"/>
                <a:gd name="connsiteY729" fmla="*/ 838217 h 1458555"/>
                <a:gd name="connsiteX730" fmla="*/ 383801 w 1018766"/>
                <a:gd name="connsiteY730" fmla="*/ 838217 h 1458555"/>
                <a:gd name="connsiteX731" fmla="*/ 355242 w 1018766"/>
                <a:gd name="connsiteY731" fmla="*/ 851537 h 1458555"/>
                <a:gd name="connsiteX732" fmla="*/ 385705 w 1018766"/>
                <a:gd name="connsiteY732" fmla="*/ 850586 h 1458555"/>
                <a:gd name="connsiteX733" fmla="*/ 379041 w 1018766"/>
                <a:gd name="connsiteY733" fmla="*/ 846780 h 1458555"/>
                <a:gd name="connsiteX734" fmla="*/ 399033 w 1018766"/>
                <a:gd name="connsiteY734" fmla="*/ 844877 h 1458555"/>
                <a:gd name="connsiteX735" fmla="*/ 387609 w 1018766"/>
                <a:gd name="connsiteY735" fmla="*/ 836314 h 1458555"/>
                <a:gd name="connsiteX736" fmla="*/ 387609 w 1018766"/>
                <a:gd name="connsiteY736" fmla="*/ 837266 h 1458555"/>
                <a:gd name="connsiteX737" fmla="*/ 380945 w 1018766"/>
                <a:gd name="connsiteY737" fmla="*/ 832508 h 1458555"/>
                <a:gd name="connsiteX738" fmla="*/ 386657 w 1018766"/>
                <a:gd name="connsiteY738" fmla="*/ 817286 h 1458555"/>
                <a:gd name="connsiteX739" fmla="*/ 410457 w 1018766"/>
                <a:gd name="connsiteY739" fmla="*/ 788742 h 1458555"/>
                <a:gd name="connsiteX740" fmla="*/ 404745 w 1018766"/>
                <a:gd name="connsiteY740" fmla="*/ 783034 h 1458555"/>
                <a:gd name="connsiteX741" fmla="*/ 396177 w 1018766"/>
                <a:gd name="connsiteY741" fmla="*/ 767811 h 1458555"/>
                <a:gd name="connsiteX742" fmla="*/ 393321 w 1018766"/>
                <a:gd name="connsiteY742" fmla="*/ 772568 h 1458555"/>
                <a:gd name="connsiteX743" fmla="*/ 395225 w 1018766"/>
                <a:gd name="connsiteY743" fmla="*/ 764957 h 1458555"/>
                <a:gd name="connsiteX744" fmla="*/ 389513 w 1018766"/>
                <a:gd name="connsiteY744" fmla="*/ 764005 h 1458555"/>
                <a:gd name="connsiteX745" fmla="*/ 392369 w 1018766"/>
                <a:gd name="connsiteY745" fmla="*/ 752588 h 1458555"/>
                <a:gd name="connsiteX746" fmla="*/ 382849 w 1018766"/>
                <a:gd name="connsiteY746" fmla="*/ 759248 h 1458555"/>
                <a:gd name="connsiteX747" fmla="*/ 386657 w 1018766"/>
                <a:gd name="connsiteY747" fmla="*/ 744976 h 1458555"/>
                <a:gd name="connsiteX748" fmla="*/ 380945 w 1018766"/>
                <a:gd name="connsiteY748" fmla="*/ 749733 h 1458555"/>
                <a:gd name="connsiteX749" fmla="*/ 388561 w 1018766"/>
                <a:gd name="connsiteY749" fmla="*/ 733559 h 1458555"/>
                <a:gd name="connsiteX750" fmla="*/ 394273 w 1018766"/>
                <a:gd name="connsiteY750" fmla="*/ 746879 h 1458555"/>
                <a:gd name="connsiteX751" fmla="*/ 413312 w 1018766"/>
                <a:gd name="connsiteY751" fmla="*/ 728802 h 1458555"/>
                <a:gd name="connsiteX752" fmla="*/ 423784 w 1018766"/>
                <a:gd name="connsiteY752" fmla="*/ 679327 h 1458555"/>
                <a:gd name="connsiteX753" fmla="*/ 410457 w 1018766"/>
                <a:gd name="connsiteY753" fmla="*/ 674570 h 1458555"/>
                <a:gd name="connsiteX754" fmla="*/ 397129 w 1018766"/>
                <a:gd name="connsiteY754" fmla="*/ 695501 h 1458555"/>
                <a:gd name="connsiteX755" fmla="*/ 405697 w 1018766"/>
                <a:gd name="connsiteY755" fmla="*/ 723093 h 1458555"/>
                <a:gd name="connsiteX756" fmla="*/ 401889 w 1018766"/>
                <a:gd name="connsiteY756" fmla="*/ 708821 h 1458555"/>
                <a:gd name="connsiteX757" fmla="*/ 387609 w 1018766"/>
                <a:gd name="connsiteY757" fmla="*/ 721190 h 1458555"/>
                <a:gd name="connsiteX758" fmla="*/ 383801 w 1018766"/>
                <a:gd name="connsiteY758" fmla="*/ 682181 h 1458555"/>
                <a:gd name="connsiteX759" fmla="*/ 390465 w 1018766"/>
                <a:gd name="connsiteY759" fmla="*/ 664104 h 1458555"/>
                <a:gd name="connsiteX760" fmla="*/ 409505 w 1018766"/>
                <a:gd name="connsiteY760" fmla="*/ 650784 h 1458555"/>
                <a:gd name="connsiteX761" fmla="*/ 406649 w 1018766"/>
                <a:gd name="connsiteY761" fmla="*/ 628901 h 1458555"/>
                <a:gd name="connsiteX762" fmla="*/ 393321 w 1018766"/>
                <a:gd name="connsiteY762" fmla="*/ 626046 h 1458555"/>
                <a:gd name="connsiteX763" fmla="*/ 383801 w 1018766"/>
                <a:gd name="connsiteY763" fmla="*/ 652687 h 1458555"/>
                <a:gd name="connsiteX764" fmla="*/ 379041 w 1018766"/>
                <a:gd name="connsiteY764" fmla="*/ 632706 h 1458555"/>
                <a:gd name="connsiteX765" fmla="*/ 387609 w 1018766"/>
                <a:gd name="connsiteY765" fmla="*/ 627949 h 1458555"/>
                <a:gd name="connsiteX766" fmla="*/ 380945 w 1018766"/>
                <a:gd name="connsiteY766" fmla="*/ 625095 h 1458555"/>
                <a:gd name="connsiteX767" fmla="*/ 388561 w 1018766"/>
                <a:gd name="connsiteY767" fmla="*/ 580377 h 1458555"/>
                <a:gd name="connsiteX768" fmla="*/ 384753 w 1018766"/>
                <a:gd name="connsiteY768" fmla="*/ 594649 h 1458555"/>
                <a:gd name="connsiteX769" fmla="*/ 403793 w 1018766"/>
                <a:gd name="connsiteY769" fmla="*/ 597503 h 1458555"/>
                <a:gd name="connsiteX770" fmla="*/ 412360 w 1018766"/>
                <a:gd name="connsiteY770" fmla="*/ 532805 h 1458555"/>
                <a:gd name="connsiteX771" fmla="*/ 407363 w 1018766"/>
                <a:gd name="connsiteY771" fmla="*/ 540536 h 1458555"/>
                <a:gd name="connsiteX772" fmla="*/ 403619 w 1018766"/>
                <a:gd name="connsiteY772" fmla="*/ 543793 h 1458555"/>
                <a:gd name="connsiteX773" fmla="*/ 404745 w 1018766"/>
                <a:gd name="connsiteY773" fmla="*/ 540417 h 1458555"/>
                <a:gd name="connsiteX774" fmla="*/ 403793 w 1018766"/>
                <a:gd name="connsiteY774" fmla="*/ 539466 h 1458555"/>
                <a:gd name="connsiteX775" fmla="*/ 401831 w 1018766"/>
                <a:gd name="connsiteY775" fmla="*/ 545348 h 1458555"/>
                <a:gd name="connsiteX776" fmla="*/ 400937 w 1018766"/>
                <a:gd name="connsiteY776" fmla="*/ 546126 h 1458555"/>
                <a:gd name="connsiteX777" fmla="*/ 419024 w 1018766"/>
                <a:gd name="connsiteY777" fmla="*/ 497602 h 1458555"/>
                <a:gd name="connsiteX778" fmla="*/ 409505 w 1018766"/>
                <a:gd name="connsiteY778" fmla="*/ 500457 h 1458555"/>
                <a:gd name="connsiteX779" fmla="*/ 409505 w 1018766"/>
                <a:gd name="connsiteY779" fmla="*/ 479525 h 1458555"/>
                <a:gd name="connsiteX780" fmla="*/ 414264 w 1018766"/>
                <a:gd name="connsiteY780" fmla="*/ 478574 h 1458555"/>
                <a:gd name="connsiteX781" fmla="*/ 404745 w 1018766"/>
                <a:gd name="connsiteY781" fmla="*/ 469059 h 1458555"/>
                <a:gd name="connsiteX782" fmla="*/ 402841 w 1018766"/>
                <a:gd name="connsiteY782" fmla="*/ 442419 h 1458555"/>
                <a:gd name="connsiteX783" fmla="*/ 399985 w 1018766"/>
                <a:gd name="connsiteY783" fmla="*/ 444322 h 1458555"/>
                <a:gd name="connsiteX784" fmla="*/ 398557 w 1018766"/>
                <a:gd name="connsiteY784" fmla="*/ 418990 h 1458555"/>
                <a:gd name="connsiteX785" fmla="*/ 393576 w 1018766"/>
                <a:gd name="connsiteY785" fmla="*/ 400818 h 1458555"/>
                <a:gd name="connsiteX786" fmla="*/ 399985 w 1018766"/>
                <a:gd name="connsiteY786" fmla="*/ 405313 h 1458555"/>
                <a:gd name="connsiteX787" fmla="*/ 402841 w 1018766"/>
                <a:gd name="connsiteY787" fmla="*/ 384381 h 1458555"/>
                <a:gd name="connsiteX788" fmla="*/ 395225 w 1018766"/>
                <a:gd name="connsiteY788" fmla="*/ 379624 h 1458555"/>
                <a:gd name="connsiteX789" fmla="*/ 396177 w 1018766"/>
                <a:gd name="connsiteY789" fmla="*/ 387235 h 1458555"/>
                <a:gd name="connsiteX790" fmla="*/ 391417 w 1018766"/>
                <a:gd name="connsiteY790" fmla="*/ 384381 h 1458555"/>
                <a:gd name="connsiteX791" fmla="*/ 412360 w 1018766"/>
                <a:gd name="connsiteY791" fmla="*/ 385332 h 1458555"/>
                <a:gd name="connsiteX792" fmla="*/ 417120 w 1018766"/>
                <a:gd name="connsiteY792" fmla="*/ 364401 h 1458555"/>
                <a:gd name="connsiteX793" fmla="*/ 399033 w 1018766"/>
                <a:gd name="connsiteY793" fmla="*/ 369158 h 1458555"/>
                <a:gd name="connsiteX794" fmla="*/ 408553 w 1018766"/>
                <a:gd name="connsiteY794" fmla="*/ 335858 h 1458555"/>
                <a:gd name="connsiteX795" fmla="*/ 390465 w 1018766"/>
                <a:gd name="connsiteY795" fmla="*/ 295897 h 1458555"/>
                <a:gd name="connsiteX796" fmla="*/ 394273 w 1018766"/>
                <a:gd name="connsiteY796" fmla="*/ 288286 h 1458555"/>
                <a:gd name="connsiteX797" fmla="*/ 390465 w 1018766"/>
                <a:gd name="connsiteY797" fmla="*/ 291140 h 1458555"/>
                <a:gd name="connsiteX798" fmla="*/ 399985 w 1018766"/>
                <a:gd name="connsiteY798" fmla="*/ 268306 h 1458555"/>
                <a:gd name="connsiteX799" fmla="*/ 393321 w 1018766"/>
                <a:gd name="connsiteY799" fmla="*/ 273063 h 1458555"/>
                <a:gd name="connsiteX800" fmla="*/ 402841 w 1018766"/>
                <a:gd name="connsiteY800" fmla="*/ 223588 h 1458555"/>
                <a:gd name="connsiteX801" fmla="*/ 399985 w 1018766"/>
                <a:gd name="connsiteY801" fmla="*/ 227394 h 1458555"/>
                <a:gd name="connsiteX802" fmla="*/ 401889 w 1018766"/>
                <a:gd name="connsiteY802" fmla="*/ 218831 h 1458555"/>
                <a:gd name="connsiteX803" fmla="*/ 407601 w 1018766"/>
                <a:gd name="connsiteY803" fmla="*/ 225491 h 1458555"/>
                <a:gd name="connsiteX804" fmla="*/ 404745 w 1018766"/>
                <a:gd name="connsiteY804" fmla="*/ 182676 h 1458555"/>
                <a:gd name="connsiteX805" fmla="*/ 397129 w 1018766"/>
                <a:gd name="connsiteY805" fmla="*/ 189336 h 1458555"/>
                <a:gd name="connsiteX806" fmla="*/ 406649 w 1018766"/>
                <a:gd name="connsiteY806" fmla="*/ 167453 h 1458555"/>
                <a:gd name="connsiteX807" fmla="*/ 394273 w 1018766"/>
                <a:gd name="connsiteY807" fmla="*/ 176968 h 1458555"/>
                <a:gd name="connsiteX808" fmla="*/ 394273 w 1018766"/>
                <a:gd name="connsiteY808" fmla="*/ 160793 h 1458555"/>
                <a:gd name="connsiteX809" fmla="*/ 389513 w 1018766"/>
                <a:gd name="connsiteY809" fmla="*/ 157939 h 1458555"/>
                <a:gd name="connsiteX810" fmla="*/ 389513 w 1018766"/>
                <a:gd name="connsiteY810" fmla="*/ 138910 h 1458555"/>
                <a:gd name="connsiteX811" fmla="*/ 386657 w 1018766"/>
                <a:gd name="connsiteY811" fmla="*/ 139862 h 1458555"/>
                <a:gd name="connsiteX812" fmla="*/ 394050 w 1018766"/>
                <a:gd name="connsiteY812" fmla="*/ 133112 h 1458555"/>
                <a:gd name="connsiteX813" fmla="*/ 393875 w 1018766"/>
                <a:gd name="connsiteY813" fmla="*/ 130016 h 1458555"/>
                <a:gd name="connsiteX814" fmla="*/ 394273 w 1018766"/>
                <a:gd name="connsiteY814" fmla="*/ 133201 h 1458555"/>
                <a:gd name="connsiteX815" fmla="*/ 397129 w 1018766"/>
                <a:gd name="connsiteY815" fmla="*/ 129396 h 1458555"/>
                <a:gd name="connsiteX816" fmla="*/ 393321 w 1018766"/>
                <a:gd name="connsiteY816" fmla="*/ 142716 h 1458555"/>
                <a:gd name="connsiteX817" fmla="*/ 405697 w 1018766"/>
                <a:gd name="connsiteY817" fmla="*/ 134153 h 1458555"/>
                <a:gd name="connsiteX818" fmla="*/ 407601 w 1018766"/>
                <a:gd name="connsiteY818" fmla="*/ 139862 h 1458555"/>
                <a:gd name="connsiteX819" fmla="*/ 408553 w 1018766"/>
                <a:gd name="connsiteY819" fmla="*/ 144619 h 1458555"/>
                <a:gd name="connsiteX820" fmla="*/ 410457 w 1018766"/>
                <a:gd name="connsiteY820" fmla="*/ 143667 h 1458555"/>
                <a:gd name="connsiteX821" fmla="*/ 407601 w 1018766"/>
                <a:gd name="connsiteY821" fmla="*/ 139862 h 1458555"/>
                <a:gd name="connsiteX822" fmla="*/ 409505 w 1018766"/>
                <a:gd name="connsiteY822" fmla="*/ 136056 h 1458555"/>
                <a:gd name="connsiteX823" fmla="*/ 405697 w 1018766"/>
                <a:gd name="connsiteY823" fmla="*/ 133201 h 1458555"/>
                <a:gd name="connsiteX824" fmla="*/ 401294 w 1018766"/>
                <a:gd name="connsiteY824" fmla="*/ 123330 h 1458555"/>
                <a:gd name="connsiteX825" fmla="*/ 393372 w 1018766"/>
                <a:gd name="connsiteY825" fmla="*/ 125575 h 1458555"/>
                <a:gd name="connsiteX826" fmla="*/ 388561 w 1018766"/>
                <a:gd name="connsiteY826" fmla="*/ 110367 h 1458555"/>
                <a:gd name="connsiteX827" fmla="*/ 383801 w 1018766"/>
                <a:gd name="connsiteY827" fmla="*/ 112270 h 1458555"/>
                <a:gd name="connsiteX828" fmla="*/ 384753 w 1018766"/>
                <a:gd name="connsiteY828" fmla="*/ 88484 h 1458555"/>
                <a:gd name="connsiteX829" fmla="*/ 379041 w 1018766"/>
                <a:gd name="connsiteY829" fmla="*/ 93241 h 1458555"/>
                <a:gd name="connsiteX830" fmla="*/ 382849 w 1018766"/>
                <a:gd name="connsiteY830" fmla="*/ 64698 h 1458555"/>
                <a:gd name="connsiteX831" fmla="*/ 371426 w 1018766"/>
                <a:gd name="connsiteY831" fmla="*/ 58989 h 1458555"/>
                <a:gd name="connsiteX832" fmla="*/ 373330 w 1018766"/>
                <a:gd name="connsiteY832" fmla="*/ 42815 h 1458555"/>
                <a:gd name="connsiteX833" fmla="*/ 370474 w 1018766"/>
                <a:gd name="connsiteY833" fmla="*/ 47572 h 1458555"/>
                <a:gd name="connsiteX834" fmla="*/ 373330 w 1018766"/>
                <a:gd name="connsiteY834" fmla="*/ 47572 h 1458555"/>
                <a:gd name="connsiteX835" fmla="*/ 369522 w 1018766"/>
                <a:gd name="connsiteY835" fmla="*/ 51378 h 1458555"/>
                <a:gd name="connsiteX836" fmla="*/ 370474 w 1018766"/>
                <a:gd name="connsiteY836" fmla="*/ 33300 h 1458555"/>
                <a:gd name="connsiteX837" fmla="*/ 361906 w 1018766"/>
                <a:gd name="connsiteY837" fmla="*/ 38058 h 145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Lst>
              <a:rect l="l" t="t" r="r" b="b"/>
              <a:pathLst>
                <a:path w="1018766" h="1458555">
                  <a:moveTo>
                    <a:pt x="416168" y="1424303"/>
                  </a:moveTo>
                  <a:cubicBezTo>
                    <a:pt x="417120" y="1432866"/>
                    <a:pt x="422832" y="1455700"/>
                    <a:pt x="412360" y="1458555"/>
                  </a:cubicBezTo>
                  <a:cubicBezTo>
                    <a:pt x="411408" y="1449040"/>
                    <a:pt x="411408" y="1434769"/>
                    <a:pt x="416168" y="1424303"/>
                  </a:cubicBezTo>
                  <a:close/>
                  <a:moveTo>
                    <a:pt x="432351" y="1420498"/>
                  </a:moveTo>
                  <a:lnTo>
                    <a:pt x="429496" y="1431915"/>
                  </a:lnTo>
                  <a:cubicBezTo>
                    <a:pt x="427592" y="1425255"/>
                    <a:pt x="432351" y="1426207"/>
                    <a:pt x="432351" y="1420498"/>
                  </a:cubicBezTo>
                  <a:close/>
                  <a:moveTo>
                    <a:pt x="422832" y="1417643"/>
                  </a:moveTo>
                  <a:lnTo>
                    <a:pt x="423784" y="1424303"/>
                  </a:lnTo>
                  <a:lnTo>
                    <a:pt x="419976" y="1424303"/>
                  </a:lnTo>
                  <a:close/>
                  <a:moveTo>
                    <a:pt x="401888" y="1376732"/>
                  </a:moveTo>
                  <a:cubicBezTo>
                    <a:pt x="401888" y="1380538"/>
                    <a:pt x="406648" y="1381489"/>
                    <a:pt x="402840" y="1384343"/>
                  </a:cubicBezTo>
                  <a:cubicBezTo>
                    <a:pt x="395224" y="1389101"/>
                    <a:pt x="400936" y="1380538"/>
                    <a:pt x="401888" y="1376732"/>
                  </a:cubicBezTo>
                  <a:close/>
                  <a:moveTo>
                    <a:pt x="404387" y="1291697"/>
                  </a:moveTo>
                  <a:lnTo>
                    <a:pt x="405792" y="1292881"/>
                  </a:lnTo>
                  <a:lnTo>
                    <a:pt x="399032" y="1301568"/>
                  </a:lnTo>
                  <a:cubicBezTo>
                    <a:pt x="400460" y="1300617"/>
                    <a:pt x="402364" y="1294908"/>
                    <a:pt x="404387" y="1291697"/>
                  </a:cubicBezTo>
                  <a:close/>
                  <a:moveTo>
                    <a:pt x="412360" y="1284442"/>
                  </a:moveTo>
                  <a:cubicBezTo>
                    <a:pt x="407600" y="1288248"/>
                    <a:pt x="409504" y="1296811"/>
                    <a:pt x="410456" y="1296811"/>
                  </a:cubicBezTo>
                  <a:lnTo>
                    <a:pt x="405792" y="1292881"/>
                  </a:lnTo>
                  <a:close/>
                  <a:moveTo>
                    <a:pt x="423784" y="1266364"/>
                  </a:moveTo>
                  <a:lnTo>
                    <a:pt x="423784" y="1274927"/>
                  </a:lnTo>
                  <a:lnTo>
                    <a:pt x="430448" y="1270170"/>
                  </a:lnTo>
                  <a:close/>
                  <a:moveTo>
                    <a:pt x="440920" y="1229258"/>
                  </a:moveTo>
                  <a:cubicBezTo>
                    <a:pt x="440920" y="1233064"/>
                    <a:pt x="439968" y="1232112"/>
                    <a:pt x="438064" y="1233064"/>
                  </a:cubicBezTo>
                  <a:lnTo>
                    <a:pt x="438632" y="1231055"/>
                  </a:lnTo>
                  <a:close/>
                  <a:moveTo>
                    <a:pt x="419024" y="1176929"/>
                  </a:moveTo>
                  <a:lnTo>
                    <a:pt x="421880" y="1183589"/>
                  </a:lnTo>
                  <a:lnTo>
                    <a:pt x="421880" y="1178832"/>
                  </a:lnTo>
                  <a:close/>
                  <a:moveTo>
                    <a:pt x="401889" y="1150289"/>
                  </a:moveTo>
                  <a:cubicBezTo>
                    <a:pt x="399033" y="1155046"/>
                    <a:pt x="397129" y="1159803"/>
                    <a:pt x="395225" y="1162658"/>
                  </a:cubicBezTo>
                  <a:cubicBezTo>
                    <a:pt x="392369" y="1153143"/>
                    <a:pt x="398081" y="1153143"/>
                    <a:pt x="401889" y="1150289"/>
                  </a:cubicBezTo>
                  <a:close/>
                  <a:moveTo>
                    <a:pt x="423784" y="1086543"/>
                  </a:moveTo>
                  <a:cubicBezTo>
                    <a:pt x="421880" y="1087494"/>
                    <a:pt x="419976" y="1087494"/>
                    <a:pt x="419024" y="1087494"/>
                  </a:cubicBezTo>
                  <a:cubicBezTo>
                    <a:pt x="422832" y="1094154"/>
                    <a:pt x="424736" y="1112231"/>
                    <a:pt x="423784" y="1121746"/>
                  </a:cubicBezTo>
                  <a:cubicBezTo>
                    <a:pt x="427592" y="1125552"/>
                    <a:pt x="433304" y="1114134"/>
                    <a:pt x="436160" y="1109377"/>
                  </a:cubicBezTo>
                  <a:cubicBezTo>
                    <a:pt x="414264" y="1115086"/>
                    <a:pt x="437112" y="1097008"/>
                    <a:pt x="429496" y="1088446"/>
                  </a:cubicBezTo>
                  <a:cubicBezTo>
                    <a:pt x="427592" y="1091300"/>
                    <a:pt x="427592" y="1096057"/>
                    <a:pt x="424736" y="1097960"/>
                  </a:cubicBezTo>
                  <a:cubicBezTo>
                    <a:pt x="422832" y="1095105"/>
                    <a:pt x="421880" y="1090348"/>
                    <a:pt x="423784" y="1086543"/>
                  </a:cubicBezTo>
                  <a:close/>
                  <a:moveTo>
                    <a:pt x="383801" y="1058000"/>
                  </a:moveTo>
                  <a:cubicBezTo>
                    <a:pt x="384753" y="1053243"/>
                    <a:pt x="385705" y="1060854"/>
                    <a:pt x="386657" y="1063709"/>
                  </a:cubicBezTo>
                  <a:cubicBezTo>
                    <a:pt x="386657" y="1064660"/>
                    <a:pt x="386657" y="1068466"/>
                    <a:pt x="383801" y="1068466"/>
                  </a:cubicBezTo>
                  <a:close/>
                  <a:moveTo>
                    <a:pt x="394272" y="1017088"/>
                  </a:moveTo>
                  <a:lnTo>
                    <a:pt x="403792" y="1017088"/>
                  </a:lnTo>
                  <a:lnTo>
                    <a:pt x="399984" y="1024699"/>
                  </a:lnTo>
                  <a:cubicBezTo>
                    <a:pt x="399984" y="1017088"/>
                    <a:pt x="393320" y="1020894"/>
                    <a:pt x="394272" y="1017088"/>
                  </a:cubicBezTo>
                  <a:close/>
                  <a:moveTo>
                    <a:pt x="441158" y="984858"/>
                  </a:moveTo>
                  <a:cubicBezTo>
                    <a:pt x="440444" y="984739"/>
                    <a:pt x="440444" y="986166"/>
                    <a:pt x="441872" y="991399"/>
                  </a:cubicBezTo>
                  <a:lnTo>
                    <a:pt x="444728" y="987593"/>
                  </a:lnTo>
                  <a:cubicBezTo>
                    <a:pt x="443300" y="986642"/>
                    <a:pt x="441872" y="984977"/>
                    <a:pt x="441158" y="984858"/>
                  </a:cubicBezTo>
                  <a:close/>
                  <a:moveTo>
                    <a:pt x="390465" y="984739"/>
                  </a:moveTo>
                  <a:lnTo>
                    <a:pt x="379993" y="990448"/>
                  </a:lnTo>
                  <a:cubicBezTo>
                    <a:pt x="382849" y="983788"/>
                    <a:pt x="391417" y="983788"/>
                    <a:pt x="390465" y="984739"/>
                  </a:cubicBezTo>
                  <a:close/>
                  <a:moveTo>
                    <a:pt x="435208" y="965710"/>
                  </a:moveTo>
                  <a:cubicBezTo>
                    <a:pt x="434256" y="963807"/>
                    <a:pt x="435208" y="978079"/>
                    <a:pt x="436160" y="983787"/>
                  </a:cubicBezTo>
                  <a:cubicBezTo>
                    <a:pt x="439016" y="980933"/>
                    <a:pt x="439968" y="967613"/>
                    <a:pt x="435208" y="965710"/>
                  </a:cubicBezTo>
                  <a:close/>
                  <a:moveTo>
                    <a:pt x="421880" y="957147"/>
                  </a:moveTo>
                  <a:cubicBezTo>
                    <a:pt x="419024" y="956195"/>
                    <a:pt x="417120" y="958098"/>
                    <a:pt x="415216" y="960953"/>
                  </a:cubicBezTo>
                  <a:cubicBezTo>
                    <a:pt x="417120" y="959050"/>
                    <a:pt x="419976" y="963807"/>
                    <a:pt x="421880" y="957147"/>
                  </a:cubicBezTo>
                  <a:close/>
                  <a:moveTo>
                    <a:pt x="412360" y="945730"/>
                  </a:moveTo>
                  <a:cubicBezTo>
                    <a:pt x="406649" y="946681"/>
                    <a:pt x="399033" y="958098"/>
                    <a:pt x="403793" y="967613"/>
                  </a:cubicBezTo>
                  <a:lnTo>
                    <a:pt x="413312" y="951438"/>
                  </a:lnTo>
                  <a:lnTo>
                    <a:pt x="408553" y="957147"/>
                  </a:lnTo>
                  <a:close/>
                  <a:moveTo>
                    <a:pt x="383801" y="942876"/>
                  </a:moveTo>
                  <a:lnTo>
                    <a:pt x="383801" y="953342"/>
                  </a:lnTo>
                  <a:lnTo>
                    <a:pt x="380945" y="958099"/>
                  </a:lnTo>
                  <a:close/>
                  <a:moveTo>
                    <a:pt x="408553" y="931458"/>
                  </a:moveTo>
                  <a:lnTo>
                    <a:pt x="406649" y="942875"/>
                  </a:lnTo>
                  <a:lnTo>
                    <a:pt x="407601" y="941924"/>
                  </a:lnTo>
                  <a:lnTo>
                    <a:pt x="407601" y="942875"/>
                  </a:lnTo>
                  <a:lnTo>
                    <a:pt x="408553" y="932409"/>
                  </a:lnTo>
                  <a:cubicBezTo>
                    <a:pt x="408553" y="931458"/>
                    <a:pt x="408553" y="931458"/>
                    <a:pt x="408553" y="931458"/>
                  </a:cubicBezTo>
                  <a:close/>
                  <a:moveTo>
                    <a:pt x="664632" y="929556"/>
                  </a:moveTo>
                  <a:lnTo>
                    <a:pt x="668440" y="933362"/>
                  </a:lnTo>
                  <a:lnTo>
                    <a:pt x="657016" y="930507"/>
                  </a:lnTo>
                  <a:close/>
                  <a:moveTo>
                    <a:pt x="741742" y="926701"/>
                  </a:moveTo>
                  <a:cubicBezTo>
                    <a:pt x="742693" y="927652"/>
                    <a:pt x="744597" y="927652"/>
                    <a:pt x="745549" y="929555"/>
                  </a:cubicBezTo>
                  <a:lnTo>
                    <a:pt x="737934" y="929555"/>
                  </a:lnTo>
                  <a:cubicBezTo>
                    <a:pt x="735078" y="928604"/>
                    <a:pt x="739838" y="927652"/>
                    <a:pt x="741742" y="926701"/>
                  </a:cubicBezTo>
                  <a:close/>
                  <a:moveTo>
                    <a:pt x="629409" y="924798"/>
                  </a:moveTo>
                  <a:lnTo>
                    <a:pt x="637977" y="924798"/>
                  </a:lnTo>
                  <a:lnTo>
                    <a:pt x="637025" y="927652"/>
                  </a:lnTo>
                  <a:close/>
                  <a:moveTo>
                    <a:pt x="686527" y="922895"/>
                  </a:moveTo>
                  <a:lnTo>
                    <a:pt x="690335" y="933361"/>
                  </a:lnTo>
                  <a:cubicBezTo>
                    <a:pt x="685575" y="930507"/>
                    <a:pt x="685575" y="922895"/>
                    <a:pt x="686527" y="922895"/>
                  </a:cubicBezTo>
                  <a:close/>
                  <a:moveTo>
                    <a:pt x="278469" y="921875"/>
                  </a:moveTo>
                  <a:lnTo>
                    <a:pt x="278370" y="922063"/>
                  </a:lnTo>
                  <a:cubicBezTo>
                    <a:pt x="276228" y="922896"/>
                    <a:pt x="273848" y="922896"/>
                    <a:pt x="273372" y="923847"/>
                  </a:cubicBezTo>
                  <a:close/>
                  <a:moveTo>
                    <a:pt x="621626" y="918932"/>
                  </a:moveTo>
                  <a:lnTo>
                    <a:pt x="626555" y="920041"/>
                  </a:lnTo>
                  <a:cubicBezTo>
                    <a:pt x="625127" y="920517"/>
                    <a:pt x="623223" y="920517"/>
                    <a:pt x="621914" y="919922"/>
                  </a:cubicBezTo>
                  <a:close/>
                  <a:moveTo>
                    <a:pt x="136288" y="917187"/>
                  </a:moveTo>
                  <a:lnTo>
                    <a:pt x="147712" y="919090"/>
                  </a:lnTo>
                  <a:cubicBezTo>
                    <a:pt x="139144" y="921944"/>
                    <a:pt x="145808" y="919090"/>
                    <a:pt x="136288" y="917187"/>
                  </a:cubicBezTo>
                  <a:close/>
                  <a:moveTo>
                    <a:pt x="802668" y="912430"/>
                  </a:moveTo>
                  <a:cubicBezTo>
                    <a:pt x="805524" y="915284"/>
                    <a:pt x="809332" y="917187"/>
                    <a:pt x="811236" y="919090"/>
                  </a:cubicBezTo>
                  <a:cubicBezTo>
                    <a:pt x="804572" y="921944"/>
                    <a:pt x="804572" y="915284"/>
                    <a:pt x="802668" y="912430"/>
                  </a:cubicBezTo>
                  <a:close/>
                  <a:moveTo>
                    <a:pt x="494230" y="912429"/>
                  </a:moveTo>
                  <a:lnTo>
                    <a:pt x="494344" y="912470"/>
                  </a:lnTo>
                  <a:lnTo>
                    <a:pt x="494311" y="912563"/>
                  </a:lnTo>
                  <a:close/>
                  <a:moveTo>
                    <a:pt x="964147" y="910527"/>
                  </a:moveTo>
                  <a:cubicBezTo>
                    <a:pt x="964980" y="909814"/>
                    <a:pt x="965932" y="909576"/>
                    <a:pt x="967360" y="911479"/>
                  </a:cubicBezTo>
                  <a:cubicBezTo>
                    <a:pt x="970216" y="918139"/>
                    <a:pt x="964504" y="912430"/>
                    <a:pt x="961648" y="912430"/>
                  </a:cubicBezTo>
                  <a:cubicBezTo>
                    <a:pt x="962600" y="912430"/>
                    <a:pt x="963314" y="911241"/>
                    <a:pt x="964147" y="910527"/>
                  </a:cubicBezTo>
                  <a:close/>
                  <a:moveTo>
                    <a:pt x="709375" y="910527"/>
                  </a:moveTo>
                  <a:lnTo>
                    <a:pt x="715087" y="914333"/>
                  </a:lnTo>
                  <a:cubicBezTo>
                    <a:pt x="709375" y="913381"/>
                    <a:pt x="712231" y="920993"/>
                    <a:pt x="709375" y="919090"/>
                  </a:cubicBezTo>
                  <a:close/>
                  <a:moveTo>
                    <a:pt x="378497" y="910254"/>
                  </a:moveTo>
                  <a:lnTo>
                    <a:pt x="380945" y="911478"/>
                  </a:lnTo>
                  <a:lnTo>
                    <a:pt x="380166" y="912256"/>
                  </a:lnTo>
                  <a:close/>
                  <a:moveTo>
                    <a:pt x="361906" y="908624"/>
                  </a:moveTo>
                  <a:cubicBezTo>
                    <a:pt x="359050" y="920041"/>
                    <a:pt x="352386" y="905770"/>
                    <a:pt x="347626" y="916236"/>
                  </a:cubicBezTo>
                  <a:cubicBezTo>
                    <a:pt x="346674" y="907673"/>
                    <a:pt x="358098" y="911478"/>
                    <a:pt x="361906" y="908624"/>
                  </a:cubicBezTo>
                  <a:close/>
                  <a:moveTo>
                    <a:pt x="497309" y="905546"/>
                  </a:moveTo>
                  <a:cubicBezTo>
                    <a:pt x="498693" y="904698"/>
                    <a:pt x="500894" y="905293"/>
                    <a:pt x="504702" y="908623"/>
                  </a:cubicBezTo>
                  <a:cubicBezTo>
                    <a:pt x="504226" y="912429"/>
                    <a:pt x="502798" y="914332"/>
                    <a:pt x="500894" y="914808"/>
                  </a:cubicBezTo>
                  <a:lnTo>
                    <a:pt x="494344" y="912470"/>
                  </a:lnTo>
                  <a:lnTo>
                    <a:pt x="494825" y="911121"/>
                  </a:lnTo>
                  <a:cubicBezTo>
                    <a:pt x="495361" y="908683"/>
                    <a:pt x="495926" y="906393"/>
                    <a:pt x="497309" y="905546"/>
                  </a:cubicBezTo>
                  <a:close/>
                  <a:moveTo>
                    <a:pt x="97257" y="903866"/>
                  </a:moveTo>
                  <a:cubicBezTo>
                    <a:pt x="96305" y="904818"/>
                    <a:pt x="95353" y="905769"/>
                    <a:pt x="94401" y="906721"/>
                  </a:cubicBezTo>
                  <a:cubicBezTo>
                    <a:pt x="93449" y="905769"/>
                    <a:pt x="92497" y="903866"/>
                    <a:pt x="91545" y="904818"/>
                  </a:cubicBezTo>
                  <a:cubicBezTo>
                    <a:pt x="90593" y="905769"/>
                    <a:pt x="89641" y="907672"/>
                    <a:pt x="89641" y="908623"/>
                  </a:cubicBezTo>
                  <a:cubicBezTo>
                    <a:pt x="83930" y="911478"/>
                    <a:pt x="78218" y="913381"/>
                    <a:pt x="83930" y="920992"/>
                  </a:cubicBezTo>
                  <a:lnTo>
                    <a:pt x="89641" y="920041"/>
                  </a:lnTo>
                  <a:cubicBezTo>
                    <a:pt x="86786" y="920041"/>
                    <a:pt x="87738" y="919089"/>
                    <a:pt x="86786" y="917187"/>
                  </a:cubicBezTo>
                  <a:cubicBezTo>
                    <a:pt x="90593" y="914332"/>
                    <a:pt x="93449" y="919089"/>
                    <a:pt x="96305" y="920992"/>
                  </a:cubicBezTo>
                  <a:cubicBezTo>
                    <a:pt x="95353" y="918138"/>
                    <a:pt x="88690" y="914332"/>
                    <a:pt x="90593" y="908623"/>
                  </a:cubicBezTo>
                  <a:cubicBezTo>
                    <a:pt x="92497" y="908623"/>
                    <a:pt x="94401" y="907672"/>
                    <a:pt x="95353" y="906721"/>
                  </a:cubicBezTo>
                  <a:cubicBezTo>
                    <a:pt x="96305" y="907672"/>
                    <a:pt x="97257" y="908623"/>
                    <a:pt x="98209" y="905769"/>
                  </a:cubicBezTo>
                  <a:close/>
                  <a:moveTo>
                    <a:pt x="252429" y="902915"/>
                  </a:moveTo>
                  <a:cubicBezTo>
                    <a:pt x="251477" y="905769"/>
                    <a:pt x="245765" y="905769"/>
                    <a:pt x="240053" y="906721"/>
                  </a:cubicBezTo>
                  <a:cubicBezTo>
                    <a:pt x="242909" y="915284"/>
                    <a:pt x="253381" y="907672"/>
                    <a:pt x="252429" y="902915"/>
                  </a:cubicBezTo>
                  <a:close/>
                  <a:moveTo>
                    <a:pt x="896913" y="901964"/>
                  </a:moveTo>
                  <a:cubicBezTo>
                    <a:pt x="899769" y="905770"/>
                    <a:pt x="905481" y="903867"/>
                    <a:pt x="905481" y="903867"/>
                  </a:cubicBezTo>
                  <a:cubicBezTo>
                    <a:pt x="892153" y="907673"/>
                    <a:pt x="907385" y="911478"/>
                    <a:pt x="909289" y="915284"/>
                  </a:cubicBezTo>
                  <a:cubicBezTo>
                    <a:pt x="901673" y="913381"/>
                    <a:pt x="901673" y="908624"/>
                    <a:pt x="896913" y="901964"/>
                  </a:cubicBezTo>
                  <a:close/>
                  <a:moveTo>
                    <a:pt x="166751" y="901964"/>
                  </a:moveTo>
                  <a:cubicBezTo>
                    <a:pt x="164847" y="904818"/>
                    <a:pt x="161039" y="901964"/>
                    <a:pt x="162943" y="906721"/>
                  </a:cubicBezTo>
                  <a:cubicBezTo>
                    <a:pt x="166751" y="904818"/>
                    <a:pt x="173415" y="915284"/>
                    <a:pt x="176271" y="905769"/>
                  </a:cubicBezTo>
                  <a:close/>
                  <a:moveTo>
                    <a:pt x="662730" y="901012"/>
                  </a:moveTo>
                  <a:lnTo>
                    <a:pt x="666537" y="905769"/>
                  </a:lnTo>
                  <a:lnTo>
                    <a:pt x="658922" y="901964"/>
                  </a:lnTo>
                  <a:cubicBezTo>
                    <a:pt x="659874" y="907672"/>
                    <a:pt x="667489" y="914332"/>
                    <a:pt x="674153" y="909575"/>
                  </a:cubicBezTo>
                  <a:close/>
                  <a:moveTo>
                    <a:pt x="654162" y="900061"/>
                  </a:moveTo>
                  <a:lnTo>
                    <a:pt x="656066" y="905769"/>
                  </a:lnTo>
                  <a:lnTo>
                    <a:pt x="643690" y="903866"/>
                  </a:lnTo>
                  <a:lnTo>
                    <a:pt x="657018" y="906721"/>
                  </a:lnTo>
                  <a:lnTo>
                    <a:pt x="656066" y="905769"/>
                  </a:lnTo>
                  <a:lnTo>
                    <a:pt x="657018" y="905769"/>
                  </a:lnTo>
                  <a:close/>
                  <a:moveTo>
                    <a:pt x="1008295" y="895780"/>
                  </a:moveTo>
                  <a:cubicBezTo>
                    <a:pt x="1013292" y="895542"/>
                    <a:pt x="1017814" y="896731"/>
                    <a:pt x="1018766" y="901964"/>
                  </a:cubicBezTo>
                  <a:cubicBezTo>
                    <a:pt x="1012103" y="901964"/>
                    <a:pt x="1001631" y="901964"/>
                    <a:pt x="994967" y="898158"/>
                  </a:cubicBezTo>
                  <a:cubicBezTo>
                    <a:pt x="997823" y="897682"/>
                    <a:pt x="1003297" y="896017"/>
                    <a:pt x="1008295" y="895780"/>
                  </a:cubicBezTo>
                  <a:close/>
                  <a:moveTo>
                    <a:pt x="51563" y="894352"/>
                  </a:moveTo>
                  <a:cubicBezTo>
                    <a:pt x="47755" y="897206"/>
                    <a:pt x="52515" y="901012"/>
                    <a:pt x="55370" y="901964"/>
                  </a:cubicBezTo>
                  <a:cubicBezTo>
                    <a:pt x="55370" y="901012"/>
                    <a:pt x="56322" y="898158"/>
                    <a:pt x="54418" y="896255"/>
                  </a:cubicBezTo>
                  <a:close/>
                  <a:moveTo>
                    <a:pt x="450439" y="893401"/>
                  </a:moveTo>
                  <a:cubicBezTo>
                    <a:pt x="450439" y="893401"/>
                    <a:pt x="450439" y="894352"/>
                    <a:pt x="450439" y="894352"/>
                  </a:cubicBezTo>
                  <a:cubicBezTo>
                    <a:pt x="451391" y="895303"/>
                    <a:pt x="453295" y="895303"/>
                    <a:pt x="455199" y="893401"/>
                  </a:cubicBezTo>
                  <a:cubicBezTo>
                    <a:pt x="453295" y="892449"/>
                    <a:pt x="452343" y="893401"/>
                    <a:pt x="450439" y="893401"/>
                  </a:cubicBezTo>
                  <a:close/>
                  <a:moveTo>
                    <a:pt x="427592" y="893401"/>
                  </a:moveTo>
                  <a:cubicBezTo>
                    <a:pt x="426640" y="894352"/>
                    <a:pt x="426640" y="894352"/>
                    <a:pt x="426640" y="894352"/>
                  </a:cubicBezTo>
                  <a:cubicBezTo>
                    <a:pt x="426640" y="895303"/>
                    <a:pt x="426640" y="897206"/>
                    <a:pt x="426640" y="898158"/>
                  </a:cubicBezTo>
                  <a:cubicBezTo>
                    <a:pt x="427592" y="897206"/>
                    <a:pt x="428544" y="897206"/>
                    <a:pt x="429496" y="897206"/>
                  </a:cubicBezTo>
                  <a:cubicBezTo>
                    <a:pt x="428544" y="896255"/>
                    <a:pt x="427592" y="895303"/>
                    <a:pt x="427592" y="893401"/>
                  </a:cubicBezTo>
                  <a:close/>
                  <a:moveTo>
                    <a:pt x="823613" y="892449"/>
                  </a:moveTo>
                  <a:lnTo>
                    <a:pt x="821709" y="895303"/>
                  </a:lnTo>
                  <a:lnTo>
                    <a:pt x="827421" y="893401"/>
                  </a:lnTo>
                  <a:close/>
                  <a:moveTo>
                    <a:pt x="224822" y="892449"/>
                  </a:moveTo>
                  <a:cubicBezTo>
                    <a:pt x="221966" y="897206"/>
                    <a:pt x="218158" y="894352"/>
                    <a:pt x="220062" y="901964"/>
                  </a:cubicBezTo>
                  <a:cubicBezTo>
                    <a:pt x="221014" y="901964"/>
                    <a:pt x="229582" y="901012"/>
                    <a:pt x="229582" y="906721"/>
                  </a:cubicBezTo>
                  <a:lnTo>
                    <a:pt x="231486" y="899109"/>
                  </a:lnTo>
                  <a:cubicBezTo>
                    <a:pt x="227678" y="900061"/>
                    <a:pt x="222918" y="894352"/>
                    <a:pt x="224822" y="892449"/>
                  </a:cubicBezTo>
                  <a:close/>
                  <a:moveTo>
                    <a:pt x="667489" y="891498"/>
                  </a:moveTo>
                  <a:cubicBezTo>
                    <a:pt x="666537" y="894352"/>
                    <a:pt x="668441" y="896255"/>
                    <a:pt x="670345" y="898158"/>
                  </a:cubicBezTo>
                  <a:cubicBezTo>
                    <a:pt x="669393" y="896255"/>
                    <a:pt x="672249" y="894352"/>
                    <a:pt x="667489" y="891498"/>
                  </a:cubicBezTo>
                  <a:close/>
                  <a:moveTo>
                    <a:pt x="990207" y="890547"/>
                  </a:moveTo>
                  <a:lnTo>
                    <a:pt x="994967" y="890547"/>
                  </a:lnTo>
                  <a:lnTo>
                    <a:pt x="994015" y="894353"/>
                  </a:lnTo>
                  <a:close/>
                  <a:moveTo>
                    <a:pt x="886443" y="882935"/>
                  </a:moveTo>
                  <a:lnTo>
                    <a:pt x="883587" y="889595"/>
                  </a:lnTo>
                  <a:lnTo>
                    <a:pt x="889299" y="889595"/>
                  </a:lnTo>
                  <a:close/>
                  <a:moveTo>
                    <a:pt x="991159" y="881032"/>
                  </a:moveTo>
                  <a:lnTo>
                    <a:pt x="999727" y="883886"/>
                  </a:lnTo>
                  <a:cubicBezTo>
                    <a:pt x="994967" y="886741"/>
                    <a:pt x="995919" y="881983"/>
                    <a:pt x="991159" y="881032"/>
                  </a:cubicBezTo>
                  <a:close/>
                  <a:moveTo>
                    <a:pt x="775062" y="878178"/>
                  </a:moveTo>
                  <a:cubicBezTo>
                    <a:pt x="778870" y="900061"/>
                    <a:pt x="765543" y="877226"/>
                    <a:pt x="759831" y="884837"/>
                  </a:cubicBezTo>
                  <a:cubicBezTo>
                    <a:pt x="761735" y="886740"/>
                    <a:pt x="765543" y="886740"/>
                    <a:pt x="766495" y="889595"/>
                  </a:cubicBezTo>
                  <a:cubicBezTo>
                    <a:pt x="765543" y="891498"/>
                    <a:pt x="761735" y="892449"/>
                    <a:pt x="758879" y="890546"/>
                  </a:cubicBezTo>
                  <a:cubicBezTo>
                    <a:pt x="758879" y="892449"/>
                    <a:pt x="758879" y="894352"/>
                    <a:pt x="758879" y="895303"/>
                  </a:cubicBezTo>
                  <a:cubicBezTo>
                    <a:pt x="763639" y="891498"/>
                    <a:pt x="776014" y="889595"/>
                    <a:pt x="782678" y="890546"/>
                  </a:cubicBezTo>
                  <a:cubicBezTo>
                    <a:pt x="785534" y="886740"/>
                    <a:pt x="776966" y="881032"/>
                    <a:pt x="775062" y="878178"/>
                  </a:cubicBezTo>
                  <a:close/>
                  <a:moveTo>
                    <a:pt x="616083" y="877226"/>
                  </a:moveTo>
                  <a:cubicBezTo>
                    <a:pt x="618939" y="881507"/>
                    <a:pt x="620605" y="884837"/>
                    <a:pt x="622509" y="887573"/>
                  </a:cubicBezTo>
                  <a:lnTo>
                    <a:pt x="624629" y="889403"/>
                  </a:lnTo>
                  <a:lnTo>
                    <a:pt x="624651" y="889595"/>
                  </a:lnTo>
                  <a:lnTo>
                    <a:pt x="624870" y="889611"/>
                  </a:lnTo>
                  <a:lnTo>
                    <a:pt x="630362" y="894352"/>
                  </a:lnTo>
                  <a:lnTo>
                    <a:pt x="632266" y="886740"/>
                  </a:lnTo>
                  <a:cubicBezTo>
                    <a:pt x="630838" y="887216"/>
                    <a:pt x="630362" y="888881"/>
                    <a:pt x="629529" y="889952"/>
                  </a:cubicBezTo>
                  <a:lnTo>
                    <a:pt x="624870" y="889611"/>
                  </a:lnTo>
                  <a:lnTo>
                    <a:pt x="624629" y="889403"/>
                  </a:lnTo>
                  <a:lnTo>
                    <a:pt x="623580" y="880199"/>
                  </a:lnTo>
                  <a:cubicBezTo>
                    <a:pt x="622271" y="877226"/>
                    <a:pt x="619891" y="875323"/>
                    <a:pt x="616083" y="877226"/>
                  </a:cubicBezTo>
                  <a:close/>
                  <a:moveTo>
                    <a:pt x="679032" y="875799"/>
                  </a:moveTo>
                  <a:cubicBezTo>
                    <a:pt x="676295" y="875799"/>
                    <a:pt x="673677" y="876750"/>
                    <a:pt x="673201" y="879129"/>
                  </a:cubicBezTo>
                  <a:cubicBezTo>
                    <a:pt x="672249" y="879129"/>
                    <a:pt x="682721" y="878178"/>
                    <a:pt x="685577" y="878178"/>
                  </a:cubicBezTo>
                  <a:cubicBezTo>
                    <a:pt x="684625" y="876750"/>
                    <a:pt x="681769" y="875799"/>
                    <a:pt x="679032" y="875799"/>
                  </a:cubicBezTo>
                  <a:close/>
                  <a:moveTo>
                    <a:pt x="368570" y="875323"/>
                  </a:moveTo>
                  <a:cubicBezTo>
                    <a:pt x="369522" y="888643"/>
                    <a:pt x="360954" y="877226"/>
                    <a:pt x="357146" y="876275"/>
                  </a:cubicBezTo>
                  <a:cubicBezTo>
                    <a:pt x="360954" y="878178"/>
                    <a:pt x="366666" y="890546"/>
                    <a:pt x="375234" y="883886"/>
                  </a:cubicBezTo>
                  <a:lnTo>
                    <a:pt x="369522" y="881032"/>
                  </a:lnTo>
                  <a:lnTo>
                    <a:pt x="370474" y="880080"/>
                  </a:lnTo>
                  <a:close/>
                  <a:moveTo>
                    <a:pt x="688433" y="869615"/>
                  </a:moveTo>
                  <a:cubicBezTo>
                    <a:pt x="687481" y="872469"/>
                    <a:pt x="683673" y="875323"/>
                    <a:pt x="691289" y="872469"/>
                  </a:cubicBezTo>
                  <a:close/>
                  <a:moveTo>
                    <a:pt x="618939" y="869615"/>
                  </a:moveTo>
                  <a:lnTo>
                    <a:pt x="609419" y="873420"/>
                  </a:lnTo>
                  <a:cubicBezTo>
                    <a:pt x="615131" y="883886"/>
                    <a:pt x="616083" y="873420"/>
                    <a:pt x="618939" y="869615"/>
                  </a:cubicBezTo>
                  <a:close/>
                  <a:moveTo>
                    <a:pt x="861692" y="867712"/>
                  </a:moveTo>
                  <a:cubicBezTo>
                    <a:pt x="862644" y="867712"/>
                    <a:pt x="862644" y="868663"/>
                    <a:pt x="862644" y="870566"/>
                  </a:cubicBezTo>
                  <a:lnTo>
                    <a:pt x="862250" y="870555"/>
                  </a:lnTo>
                  <a:close/>
                  <a:moveTo>
                    <a:pt x="288604" y="866760"/>
                  </a:moveTo>
                  <a:cubicBezTo>
                    <a:pt x="288604" y="870566"/>
                    <a:pt x="295268" y="868663"/>
                    <a:pt x="293364" y="874372"/>
                  </a:cubicBezTo>
                  <a:lnTo>
                    <a:pt x="290508" y="875323"/>
                  </a:lnTo>
                  <a:cubicBezTo>
                    <a:pt x="292412" y="874371"/>
                    <a:pt x="292888" y="876988"/>
                    <a:pt x="293840" y="879129"/>
                  </a:cubicBezTo>
                  <a:lnTo>
                    <a:pt x="296057" y="879469"/>
                  </a:lnTo>
                  <a:lnTo>
                    <a:pt x="296220" y="881032"/>
                  </a:lnTo>
                  <a:lnTo>
                    <a:pt x="300028" y="880080"/>
                  </a:lnTo>
                  <a:lnTo>
                    <a:pt x="296057" y="879469"/>
                  </a:lnTo>
                  <a:lnTo>
                    <a:pt x="295625" y="875323"/>
                  </a:lnTo>
                  <a:cubicBezTo>
                    <a:pt x="294316" y="873183"/>
                    <a:pt x="293364" y="871042"/>
                    <a:pt x="297172" y="869615"/>
                  </a:cubicBezTo>
                  <a:cubicBezTo>
                    <a:pt x="300028" y="868663"/>
                    <a:pt x="292412" y="864858"/>
                    <a:pt x="288604" y="866760"/>
                  </a:cubicBezTo>
                  <a:close/>
                  <a:moveTo>
                    <a:pt x="305977" y="858673"/>
                  </a:moveTo>
                  <a:cubicBezTo>
                    <a:pt x="304311" y="857246"/>
                    <a:pt x="302408" y="857246"/>
                    <a:pt x="300028" y="861052"/>
                  </a:cubicBezTo>
                  <a:cubicBezTo>
                    <a:pt x="303836" y="870566"/>
                    <a:pt x="305739" y="861052"/>
                    <a:pt x="310499" y="864858"/>
                  </a:cubicBezTo>
                  <a:cubicBezTo>
                    <a:pt x="309071" y="862955"/>
                    <a:pt x="307643" y="860100"/>
                    <a:pt x="305977" y="858673"/>
                  </a:cubicBezTo>
                  <a:close/>
                  <a:moveTo>
                    <a:pt x="124865" y="857246"/>
                  </a:moveTo>
                  <a:cubicBezTo>
                    <a:pt x="129624" y="858197"/>
                    <a:pt x="128672" y="869615"/>
                    <a:pt x="135336" y="863906"/>
                  </a:cubicBezTo>
                  <a:cubicBezTo>
                    <a:pt x="129624" y="862955"/>
                    <a:pt x="130576" y="852489"/>
                    <a:pt x="124865" y="857246"/>
                  </a:cubicBezTo>
                  <a:close/>
                  <a:moveTo>
                    <a:pt x="425688" y="641270"/>
                  </a:moveTo>
                  <a:cubicBezTo>
                    <a:pt x="423784" y="646027"/>
                    <a:pt x="415216" y="645075"/>
                    <a:pt x="419976" y="653638"/>
                  </a:cubicBezTo>
                  <a:cubicBezTo>
                    <a:pt x="422832" y="651735"/>
                    <a:pt x="419976" y="647929"/>
                    <a:pt x="421880" y="646027"/>
                  </a:cubicBezTo>
                  <a:cubicBezTo>
                    <a:pt x="426640" y="646978"/>
                    <a:pt x="425688" y="645075"/>
                    <a:pt x="425688" y="641270"/>
                  </a:cubicBezTo>
                  <a:close/>
                  <a:moveTo>
                    <a:pt x="458055" y="624144"/>
                  </a:moveTo>
                  <a:cubicBezTo>
                    <a:pt x="453295" y="625095"/>
                    <a:pt x="456151" y="626998"/>
                    <a:pt x="457103" y="629852"/>
                  </a:cubicBezTo>
                  <a:close/>
                  <a:moveTo>
                    <a:pt x="403793" y="617484"/>
                  </a:moveTo>
                  <a:lnTo>
                    <a:pt x="399985" y="621289"/>
                  </a:lnTo>
                  <a:lnTo>
                    <a:pt x="404745" y="625095"/>
                  </a:lnTo>
                  <a:close/>
                  <a:moveTo>
                    <a:pt x="421880" y="613678"/>
                  </a:moveTo>
                  <a:cubicBezTo>
                    <a:pt x="410457" y="608920"/>
                    <a:pt x="413312" y="626998"/>
                    <a:pt x="415216" y="635561"/>
                  </a:cubicBezTo>
                  <a:cubicBezTo>
                    <a:pt x="418072" y="631755"/>
                    <a:pt x="411409" y="616532"/>
                    <a:pt x="421880" y="613678"/>
                  </a:cubicBezTo>
                  <a:close/>
                  <a:moveTo>
                    <a:pt x="448535" y="593698"/>
                  </a:moveTo>
                  <a:cubicBezTo>
                    <a:pt x="437112" y="595600"/>
                    <a:pt x="452343" y="601309"/>
                    <a:pt x="446632" y="609872"/>
                  </a:cubicBezTo>
                  <a:cubicBezTo>
                    <a:pt x="452343" y="609872"/>
                    <a:pt x="453295" y="600358"/>
                    <a:pt x="457103" y="597503"/>
                  </a:cubicBezTo>
                  <a:cubicBezTo>
                    <a:pt x="456151" y="593698"/>
                    <a:pt x="451391" y="599406"/>
                    <a:pt x="447584" y="600358"/>
                  </a:cubicBezTo>
                  <a:cubicBezTo>
                    <a:pt x="446632" y="597503"/>
                    <a:pt x="447584" y="596552"/>
                    <a:pt x="448535" y="593698"/>
                  </a:cubicBezTo>
                  <a:close/>
                  <a:moveTo>
                    <a:pt x="403619" y="543793"/>
                  </a:moveTo>
                  <a:lnTo>
                    <a:pt x="401889" y="548980"/>
                  </a:lnTo>
                  <a:lnTo>
                    <a:pt x="400937" y="548028"/>
                  </a:lnTo>
                  <a:lnTo>
                    <a:pt x="401831" y="545348"/>
                  </a:lnTo>
                  <a:close/>
                  <a:moveTo>
                    <a:pt x="438064" y="513777"/>
                  </a:moveTo>
                  <a:cubicBezTo>
                    <a:pt x="436160" y="519485"/>
                    <a:pt x="423784" y="527097"/>
                    <a:pt x="430448" y="538514"/>
                  </a:cubicBezTo>
                  <a:lnTo>
                    <a:pt x="433304" y="529951"/>
                  </a:lnTo>
                  <a:lnTo>
                    <a:pt x="434256" y="531854"/>
                  </a:lnTo>
                  <a:lnTo>
                    <a:pt x="439016" y="529951"/>
                  </a:lnTo>
                  <a:cubicBezTo>
                    <a:pt x="425688" y="531854"/>
                    <a:pt x="437112" y="518534"/>
                    <a:pt x="438064" y="513777"/>
                  </a:cubicBezTo>
                  <a:close/>
                  <a:moveTo>
                    <a:pt x="397128" y="501409"/>
                  </a:moveTo>
                  <a:cubicBezTo>
                    <a:pt x="405696" y="499506"/>
                    <a:pt x="402840" y="516632"/>
                    <a:pt x="404744" y="521389"/>
                  </a:cubicBezTo>
                  <a:cubicBezTo>
                    <a:pt x="393320" y="517583"/>
                    <a:pt x="408552" y="508069"/>
                    <a:pt x="397128" y="501409"/>
                  </a:cubicBezTo>
                  <a:close/>
                  <a:moveTo>
                    <a:pt x="452343" y="432904"/>
                  </a:moveTo>
                  <a:cubicBezTo>
                    <a:pt x="442824" y="437662"/>
                    <a:pt x="452343" y="440516"/>
                    <a:pt x="448535" y="447176"/>
                  </a:cubicBezTo>
                  <a:cubicBezTo>
                    <a:pt x="452343" y="443370"/>
                    <a:pt x="460911" y="438613"/>
                    <a:pt x="452343" y="432904"/>
                  </a:cubicBezTo>
                  <a:close/>
                  <a:moveTo>
                    <a:pt x="447584" y="415779"/>
                  </a:moveTo>
                  <a:cubicBezTo>
                    <a:pt x="443776" y="416730"/>
                    <a:pt x="445680" y="426244"/>
                    <a:pt x="439968" y="422439"/>
                  </a:cubicBezTo>
                  <a:lnTo>
                    <a:pt x="439016" y="418633"/>
                  </a:lnTo>
                  <a:cubicBezTo>
                    <a:pt x="439968" y="421487"/>
                    <a:pt x="437350" y="422438"/>
                    <a:pt x="435208" y="423747"/>
                  </a:cubicBezTo>
                  <a:lnTo>
                    <a:pt x="435024" y="425150"/>
                  </a:lnTo>
                  <a:lnTo>
                    <a:pt x="433304" y="425293"/>
                  </a:lnTo>
                  <a:lnTo>
                    <a:pt x="434256" y="431002"/>
                  </a:lnTo>
                  <a:lnTo>
                    <a:pt x="435024" y="425150"/>
                  </a:lnTo>
                  <a:lnTo>
                    <a:pt x="439016" y="424817"/>
                  </a:lnTo>
                  <a:cubicBezTo>
                    <a:pt x="441158" y="423152"/>
                    <a:pt x="443300" y="421963"/>
                    <a:pt x="444728" y="427196"/>
                  </a:cubicBezTo>
                  <a:cubicBezTo>
                    <a:pt x="445680" y="431953"/>
                    <a:pt x="449487" y="420536"/>
                    <a:pt x="447584" y="415779"/>
                  </a:cubicBezTo>
                  <a:close/>
                  <a:moveTo>
                    <a:pt x="391417" y="392944"/>
                  </a:moveTo>
                  <a:lnTo>
                    <a:pt x="393576" y="400818"/>
                  </a:lnTo>
                  <a:lnTo>
                    <a:pt x="393202" y="400556"/>
                  </a:lnTo>
                  <a:cubicBezTo>
                    <a:pt x="392369" y="397463"/>
                    <a:pt x="392369" y="393895"/>
                    <a:pt x="391417" y="392944"/>
                  </a:cubicBezTo>
                  <a:close/>
                  <a:moveTo>
                    <a:pt x="406649" y="348226"/>
                  </a:moveTo>
                  <a:cubicBezTo>
                    <a:pt x="399033" y="351081"/>
                    <a:pt x="406649" y="366304"/>
                    <a:pt x="410457" y="366304"/>
                  </a:cubicBezTo>
                  <a:cubicBezTo>
                    <a:pt x="407601" y="364401"/>
                    <a:pt x="407601" y="355838"/>
                    <a:pt x="406649" y="348226"/>
                  </a:cubicBezTo>
                  <a:close/>
                  <a:moveTo>
                    <a:pt x="411409" y="318732"/>
                  </a:moveTo>
                  <a:cubicBezTo>
                    <a:pt x="411409" y="320635"/>
                    <a:pt x="412360" y="333003"/>
                    <a:pt x="406649" y="333003"/>
                  </a:cubicBezTo>
                  <a:lnTo>
                    <a:pt x="415216" y="335858"/>
                  </a:lnTo>
                  <a:cubicBezTo>
                    <a:pt x="413312" y="330149"/>
                    <a:pt x="419976" y="323489"/>
                    <a:pt x="420928" y="326343"/>
                  </a:cubicBezTo>
                  <a:cubicBezTo>
                    <a:pt x="416168" y="321586"/>
                    <a:pt x="419024" y="316829"/>
                    <a:pt x="411409" y="318732"/>
                  </a:cubicBezTo>
                  <a:close/>
                  <a:moveTo>
                    <a:pt x="406649" y="236908"/>
                  </a:moveTo>
                  <a:cubicBezTo>
                    <a:pt x="408553" y="242617"/>
                    <a:pt x="399033" y="252131"/>
                    <a:pt x="407601" y="254986"/>
                  </a:cubicBezTo>
                  <a:lnTo>
                    <a:pt x="411409" y="241666"/>
                  </a:lnTo>
                  <a:cubicBezTo>
                    <a:pt x="408553" y="239763"/>
                    <a:pt x="411409" y="235005"/>
                    <a:pt x="406649" y="236908"/>
                  </a:cubicBezTo>
                  <a:close/>
                  <a:moveTo>
                    <a:pt x="397128" y="198851"/>
                  </a:moveTo>
                  <a:lnTo>
                    <a:pt x="395224" y="215025"/>
                  </a:lnTo>
                  <a:cubicBezTo>
                    <a:pt x="391416" y="203608"/>
                    <a:pt x="395224" y="212171"/>
                    <a:pt x="397128" y="198851"/>
                  </a:cubicBezTo>
                  <a:close/>
                  <a:moveTo>
                    <a:pt x="456151" y="183628"/>
                  </a:moveTo>
                  <a:cubicBezTo>
                    <a:pt x="455199" y="189336"/>
                    <a:pt x="443776" y="187433"/>
                    <a:pt x="449487" y="197899"/>
                  </a:cubicBezTo>
                  <a:cubicBezTo>
                    <a:pt x="450439" y="190288"/>
                    <a:pt x="460911" y="192191"/>
                    <a:pt x="456151" y="183628"/>
                  </a:cubicBezTo>
                  <a:close/>
                  <a:moveTo>
                    <a:pt x="393372" y="125575"/>
                  </a:moveTo>
                  <a:lnTo>
                    <a:pt x="393678" y="126541"/>
                  </a:lnTo>
                  <a:lnTo>
                    <a:pt x="393875" y="130016"/>
                  </a:lnTo>
                  <a:lnTo>
                    <a:pt x="393321" y="125590"/>
                  </a:lnTo>
                  <a:close/>
                  <a:moveTo>
                    <a:pt x="414740" y="77305"/>
                  </a:moveTo>
                  <a:cubicBezTo>
                    <a:pt x="413312" y="78732"/>
                    <a:pt x="412360" y="81348"/>
                    <a:pt x="412360" y="83727"/>
                  </a:cubicBezTo>
                  <a:cubicBezTo>
                    <a:pt x="413312" y="82775"/>
                    <a:pt x="416168" y="83727"/>
                    <a:pt x="418072" y="81824"/>
                  </a:cubicBezTo>
                  <a:lnTo>
                    <a:pt x="419976" y="78018"/>
                  </a:lnTo>
                  <a:cubicBezTo>
                    <a:pt x="418072" y="75639"/>
                    <a:pt x="416168" y="75877"/>
                    <a:pt x="414740" y="77305"/>
                  </a:cubicBezTo>
                  <a:close/>
                  <a:moveTo>
                    <a:pt x="372378" y="0"/>
                  </a:moveTo>
                  <a:cubicBezTo>
                    <a:pt x="376186" y="0"/>
                    <a:pt x="378089" y="4757"/>
                    <a:pt x="383801" y="951"/>
                  </a:cubicBezTo>
                  <a:lnTo>
                    <a:pt x="385705" y="14272"/>
                  </a:lnTo>
                  <a:cubicBezTo>
                    <a:pt x="393321" y="20932"/>
                    <a:pt x="394273" y="7612"/>
                    <a:pt x="396177" y="1903"/>
                  </a:cubicBezTo>
                  <a:lnTo>
                    <a:pt x="397129" y="10466"/>
                  </a:lnTo>
                  <a:cubicBezTo>
                    <a:pt x="398081" y="10466"/>
                    <a:pt x="399033" y="10466"/>
                    <a:pt x="399033" y="9514"/>
                  </a:cubicBezTo>
                  <a:lnTo>
                    <a:pt x="399033" y="16175"/>
                  </a:lnTo>
                  <a:cubicBezTo>
                    <a:pt x="407601" y="-1903"/>
                    <a:pt x="411409" y="34252"/>
                    <a:pt x="419024" y="15223"/>
                  </a:cubicBezTo>
                  <a:cubicBezTo>
                    <a:pt x="419024" y="19980"/>
                    <a:pt x="414264" y="25689"/>
                    <a:pt x="410457" y="28543"/>
                  </a:cubicBezTo>
                  <a:cubicBezTo>
                    <a:pt x="408553" y="38058"/>
                    <a:pt x="413312" y="35203"/>
                    <a:pt x="416168" y="39009"/>
                  </a:cubicBezTo>
                  <a:lnTo>
                    <a:pt x="422832" y="25689"/>
                  </a:lnTo>
                  <a:cubicBezTo>
                    <a:pt x="419976" y="46621"/>
                    <a:pt x="430448" y="23786"/>
                    <a:pt x="435208" y="39009"/>
                  </a:cubicBezTo>
                  <a:cubicBezTo>
                    <a:pt x="430448" y="56135"/>
                    <a:pt x="451391" y="66601"/>
                    <a:pt x="452343" y="75164"/>
                  </a:cubicBezTo>
                  <a:cubicBezTo>
                    <a:pt x="450439" y="93241"/>
                    <a:pt x="443776" y="68504"/>
                    <a:pt x="439968" y="79921"/>
                  </a:cubicBezTo>
                  <a:cubicBezTo>
                    <a:pt x="439016" y="90387"/>
                    <a:pt x="444728" y="85629"/>
                    <a:pt x="446632" y="91338"/>
                  </a:cubicBezTo>
                  <a:lnTo>
                    <a:pt x="437112" y="96095"/>
                  </a:lnTo>
                  <a:cubicBezTo>
                    <a:pt x="436160" y="107513"/>
                    <a:pt x="446632" y="96095"/>
                    <a:pt x="442824" y="102755"/>
                  </a:cubicBezTo>
                  <a:cubicBezTo>
                    <a:pt x="449487" y="112270"/>
                    <a:pt x="446632" y="99901"/>
                    <a:pt x="454247" y="97998"/>
                  </a:cubicBezTo>
                  <a:cubicBezTo>
                    <a:pt x="452343" y="99901"/>
                    <a:pt x="448535" y="110367"/>
                    <a:pt x="452343" y="114173"/>
                  </a:cubicBezTo>
                  <a:cubicBezTo>
                    <a:pt x="454247" y="113221"/>
                    <a:pt x="455199" y="101804"/>
                    <a:pt x="456151" y="109415"/>
                  </a:cubicBezTo>
                  <a:cubicBezTo>
                    <a:pt x="451391" y="137007"/>
                    <a:pt x="461863" y="143667"/>
                    <a:pt x="460911" y="168405"/>
                  </a:cubicBezTo>
                  <a:lnTo>
                    <a:pt x="465671" y="166502"/>
                  </a:lnTo>
                  <a:cubicBezTo>
                    <a:pt x="463767" y="169356"/>
                    <a:pt x="461863" y="171259"/>
                    <a:pt x="463767" y="174113"/>
                  </a:cubicBezTo>
                  <a:lnTo>
                    <a:pt x="466623" y="172210"/>
                  </a:lnTo>
                  <a:cubicBezTo>
                    <a:pt x="466623" y="175065"/>
                    <a:pt x="459959" y="200754"/>
                    <a:pt x="461863" y="216928"/>
                  </a:cubicBezTo>
                  <a:lnTo>
                    <a:pt x="467575" y="208365"/>
                  </a:lnTo>
                  <a:lnTo>
                    <a:pt x="460911" y="222637"/>
                  </a:lnTo>
                  <a:lnTo>
                    <a:pt x="469479" y="220734"/>
                  </a:lnTo>
                  <a:cubicBezTo>
                    <a:pt x="460911" y="225491"/>
                    <a:pt x="466623" y="242617"/>
                    <a:pt x="463767" y="256888"/>
                  </a:cubicBezTo>
                  <a:lnTo>
                    <a:pt x="469479" y="256888"/>
                  </a:lnTo>
                  <a:lnTo>
                    <a:pt x="466623" y="265451"/>
                  </a:lnTo>
                  <a:lnTo>
                    <a:pt x="470431" y="262597"/>
                  </a:lnTo>
                  <a:cubicBezTo>
                    <a:pt x="470431" y="271160"/>
                    <a:pt x="460911" y="280674"/>
                    <a:pt x="465671" y="290189"/>
                  </a:cubicBezTo>
                  <a:cubicBezTo>
                    <a:pt x="463767" y="284480"/>
                    <a:pt x="472335" y="282577"/>
                    <a:pt x="476143" y="283529"/>
                  </a:cubicBezTo>
                  <a:lnTo>
                    <a:pt x="466623" y="308266"/>
                  </a:lnTo>
                  <a:cubicBezTo>
                    <a:pt x="470431" y="309217"/>
                    <a:pt x="472335" y="319683"/>
                    <a:pt x="476143" y="312072"/>
                  </a:cubicBezTo>
                  <a:lnTo>
                    <a:pt x="469479" y="321586"/>
                  </a:lnTo>
                  <a:lnTo>
                    <a:pt x="474239" y="320635"/>
                  </a:lnTo>
                  <a:cubicBezTo>
                    <a:pt x="481855" y="360595"/>
                    <a:pt x="450439" y="393896"/>
                    <a:pt x="469479" y="432904"/>
                  </a:cubicBezTo>
                  <a:lnTo>
                    <a:pt x="471383" y="431953"/>
                  </a:lnTo>
                  <a:lnTo>
                    <a:pt x="461863" y="454788"/>
                  </a:lnTo>
                  <a:cubicBezTo>
                    <a:pt x="462815" y="459545"/>
                    <a:pt x="470431" y="460496"/>
                    <a:pt x="473287" y="467156"/>
                  </a:cubicBezTo>
                  <a:cubicBezTo>
                    <a:pt x="465671" y="463350"/>
                    <a:pt x="472335" y="479525"/>
                    <a:pt x="465671" y="484282"/>
                  </a:cubicBezTo>
                  <a:cubicBezTo>
                    <a:pt x="468527" y="489039"/>
                    <a:pt x="471383" y="484282"/>
                    <a:pt x="474239" y="482379"/>
                  </a:cubicBezTo>
                  <a:cubicBezTo>
                    <a:pt x="481855" y="504262"/>
                    <a:pt x="468527" y="522340"/>
                    <a:pt x="474239" y="546126"/>
                  </a:cubicBezTo>
                  <a:cubicBezTo>
                    <a:pt x="462815" y="521388"/>
                    <a:pt x="465671" y="521388"/>
                    <a:pt x="460911" y="505214"/>
                  </a:cubicBezTo>
                  <a:cubicBezTo>
                    <a:pt x="456151" y="525194"/>
                    <a:pt x="464719" y="528048"/>
                    <a:pt x="461863" y="548980"/>
                  </a:cubicBezTo>
                  <a:lnTo>
                    <a:pt x="465671" y="539466"/>
                  </a:lnTo>
                  <a:cubicBezTo>
                    <a:pt x="477095" y="549931"/>
                    <a:pt x="459007" y="571814"/>
                    <a:pt x="472335" y="574669"/>
                  </a:cubicBezTo>
                  <a:cubicBezTo>
                    <a:pt x="470431" y="587037"/>
                    <a:pt x="457103" y="597503"/>
                    <a:pt x="459007" y="612726"/>
                  </a:cubicBezTo>
                  <a:lnTo>
                    <a:pt x="470431" y="606066"/>
                  </a:lnTo>
                  <a:lnTo>
                    <a:pt x="470431" y="620338"/>
                  </a:lnTo>
                  <a:lnTo>
                    <a:pt x="462815" y="620338"/>
                  </a:lnTo>
                  <a:cubicBezTo>
                    <a:pt x="461863" y="625095"/>
                    <a:pt x="463767" y="626998"/>
                    <a:pt x="465671" y="627949"/>
                  </a:cubicBezTo>
                  <a:cubicBezTo>
                    <a:pt x="456151" y="636512"/>
                    <a:pt x="460911" y="649832"/>
                    <a:pt x="454247" y="663153"/>
                  </a:cubicBezTo>
                  <a:lnTo>
                    <a:pt x="458055" y="665056"/>
                  </a:lnTo>
                  <a:cubicBezTo>
                    <a:pt x="457103" y="666007"/>
                    <a:pt x="456151" y="667910"/>
                    <a:pt x="455199" y="667910"/>
                  </a:cubicBezTo>
                  <a:cubicBezTo>
                    <a:pt x="461863" y="670764"/>
                    <a:pt x="459007" y="680278"/>
                    <a:pt x="465671" y="681230"/>
                  </a:cubicBezTo>
                  <a:cubicBezTo>
                    <a:pt x="467575" y="676473"/>
                    <a:pt x="471383" y="666958"/>
                    <a:pt x="466623" y="667910"/>
                  </a:cubicBezTo>
                  <a:cubicBezTo>
                    <a:pt x="475191" y="657444"/>
                    <a:pt x="471383" y="681230"/>
                    <a:pt x="471383" y="687890"/>
                  </a:cubicBezTo>
                  <a:cubicBezTo>
                    <a:pt x="467575" y="680278"/>
                    <a:pt x="466623" y="690744"/>
                    <a:pt x="464719" y="694550"/>
                  </a:cubicBezTo>
                  <a:cubicBezTo>
                    <a:pt x="465671" y="695501"/>
                    <a:pt x="465671" y="694550"/>
                    <a:pt x="467575" y="693599"/>
                  </a:cubicBezTo>
                  <a:cubicBezTo>
                    <a:pt x="472335" y="706919"/>
                    <a:pt x="451391" y="711676"/>
                    <a:pt x="465671" y="720239"/>
                  </a:cubicBezTo>
                  <a:lnTo>
                    <a:pt x="458055" y="722142"/>
                  </a:lnTo>
                  <a:lnTo>
                    <a:pt x="463767" y="732607"/>
                  </a:lnTo>
                  <a:cubicBezTo>
                    <a:pt x="448535" y="733559"/>
                    <a:pt x="462815" y="746879"/>
                    <a:pt x="448535" y="748782"/>
                  </a:cubicBezTo>
                  <a:cubicBezTo>
                    <a:pt x="447584" y="761151"/>
                    <a:pt x="457103" y="747830"/>
                    <a:pt x="455199" y="751636"/>
                  </a:cubicBezTo>
                  <a:cubicBezTo>
                    <a:pt x="458055" y="763054"/>
                    <a:pt x="444728" y="782082"/>
                    <a:pt x="451391" y="785888"/>
                  </a:cubicBezTo>
                  <a:lnTo>
                    <a:pt x="451095" y="787277"/>
                  </a:lnTo>
                  <a:lnTo>
                    <a:pt x="453295" y="788743"/>
                  </a:lnTo>
                  <a:lnTo>
                    <a:pt x="450910" y="788146"/>
                  </a:lnTo>
                  <a:lnTo>
                    <a:pt x="448298" y="800397"/>
                  </a:lnTo>
                  <a:cubicBezTo>
                    <a:pt x="448060" y="805154"/>
                    <a:pt x="448060" y="809674"/>
                    <a:pt x="446632" y="813480"/>
                  </a:cubicBezTo>
                  <a:lnTo>
                    <a:pt x="453295" y="814431"/>
                  </a:lnTo>
                  <a:cubicBezTo>
                    <a:pt x="451391" y="819188"/>
                    <a:pt x="448535" y="823946"/>
                    <a:pt x="449487" y="827751"/>
                  </a:cubicBezTo>
                  <a:cubicBezTo>
                    <a:pt x="450439" y="827751"/>
                    <a:pt x="451391" y="827751"/>
                    <a:pt x="452343" y="826800"/>
                  </a:cubicBezTo>
                  <a:cubicBezTo>
                    <a:pt x="449487" y="837266"/>
                    <a:pt x="448535" y="846780"/>
                    <a:pt x="448535" y="855343"/>
                  </a:cubicBezTo>
                  <a:cubicBezTo>
                    <a:pt x="454247" y="857246"/>
                    <a:pt x="459959" y="856294"/>
                    <a:pt x="466623" y="861052"/>
                  </a:cubicBezTo>
                  <a:lnTo>
                    <a:pt x="467575" y="857246"/>
                  </a:lnTo>
                  <a:cubicBezTo>
                    <a:pt x="468527" y="858197"/>
                    <a:pt x="469479" y="859149"/>
                    <a:pt x="469479" y="860100"/>
                  </a:cubicBezTo>
                  <a:cubicBezTo>
                    <a:pt x="471383" y="853440"/>
                    <a:pt x="478999" y="856294"/>
                    <a:pt x="478999" y="849634"/>
                  </a:cubicBezTo>
                  <a:cubicBezTo>
                    <a:pt x="476143" y="847731"/>
                    <a:pt x="468527" y="843926"/>
                    <a:pt x="469479" y="848683"/>
                  </a:cubicBezTo>
                  <a:cubicBezTo>
                    <a:pt x="462815" y="840120"/>
                    <a:pt x="478999" y="843926"/>
                    <a:pt x="483759" y="843926"/>
                  </a:cubicBezTo>
                  <a:cubicBezTo>
                    <a:pt x="478999" y="847731"/>
                    <a:pt x="485662" y="848683"/>
                    <a:pt x="488518" y="850586"/>
                  </a:cubicBezTo>
                  <a:cubicBezTo>
                    <a:pt x="489470" y="849634"/>
                    <a:pt x="488518" y="849634"/>
                    <a:pt x="487566" y="847731"/>
                  </a:cubicBezTo>
                  <a:cubicBezTo>
                    <a:pt x="496134" y="842974"/>
                    <a:pt x="499942" y="863906"/>
                    <a:pt x="505654" y="849634"/>
                  </a:cubicBezTo>
                  <a:lnTo>
                    <a:pt x="507558" y="857246"/>
                  </a:lnTo>
                  <a:lnTo>
                    <a:pt x="515174" y="851537"/>
                  </a:lnTo>
                  <a:cubicBezTo>
                    <a:pt x="516126" y="866760"/>
                    <a:pt x="525645" y="852489"/>
                    <a:pt x="526597" y="866760"/>
                  </a:cubicBezTo>
                  <a:cubicBezTo>
                    <a:pt x="535165" y="867712"/>
                    <a:pt x="525645" y="858197"/>
                    <a:pt x="528501" y="860100"/>
                  </a:cubicBezTo>
                  <a:cubicBezTo>
                    <a:pt x="532309" y="858673"/>
                    <a:pt x="537545" y="861289"/>
                    <a:pt x="542186" y="863430"/>
                  </a:cubicBezTo>
                  <a:lnTo>
                    <a:pt x="548551" y="863729"/>
                  </a:lnTo>
                  <a:lnTo>
                    <a:pt x="549444" y="861052"/>
                  </a:lnTo>
                  <a:lnTo>
                    <a:pt x="549444" y="863772"/>
                  </a:lnTo>
                  <a:lnTo>
                    <a:pt x="552301" y="863906"/>
                  </a:lnTo>
                  <a:cubicBezTo>
                    <a:pt x="558964" y="868663"/>
                    <a:pt x="565628" y="865809"/>
                    <a:pt x="571340" y="868663"/>
                  </a:cubicBezTo>
                  <a:lnTo>
                    <a:pt x="571340" y="862003"/>
                  </a:lnTo>
                  <a:cubicBezTo>
                    <a:pt x="574196" y="863906"/>
                    <a:pt x="578004" y="866760"/>
                    <a:pt x="580860" y="865809"/>
                  </a:cubicBezTo>
                  <a:cubicBezTo>
                    <a:pt x="580860" y="864858"/>
                    <a:pt x="580860" y="863906"/>
                    <a:pt x="579908" y="862955"/>
                  </a:cubicBezTo>
                  <a:cubicBezTo>
                    <a:pt x="591332" y="867712"/>
                    <a:pt x="599899" y="867712"/>
                    <a:pt x="609419" y="867712"/>
                  </a:cubicBezTo>
                  <a:cubicBezTo>
                    <a:pt x="609419" y="862955"/>
                    <a:pt x="609419" y="861052"/>
                    <a:pt x="603707" y="859149"/>
                  </a:cubicBezTo>
                  <a:cubicBezTo>
                    <a:pt x="612275" y="852489"/>
                    <a:pt x="626555" y="866760"/>
                    <a:pt x="639882" y="864858"/>
                  </a:cubicBezTo>
                  <a:lnTo>
                    <a:pt x="638930" y="862003"/>
                  </a:lnTo>
                  <a:lnTo>
                    <a:pt x="646546" y="867712"/>
                  </a:lnTo>
                  <a:cubicBezTo>
                    <a:pt x="644642" y="865809"/>
                    <a:pt x="645594" y="863906"/>
                    <a:pt x="645594" y="861052"/>
                  </a:cubicBezTo>
                  <a:cubicBezTo>
                    <a:pt x="657970" y="859149"/>
                    <a:pt x="673201" y="860100"/>
                    <a:pt x="679865" y="872469"/>
                  </a:cubicBezTo>
                  <a:cubicBezTo>
                    <a:pt x="676057" y="868663"/>
                    <a:pt x="685577" y="864858"/>
                    <a:pt x="677961" y="859149"/>
                  </a:cubicBezTo>
                  <a:cubicBezTo>
                    <a:pt x="690337" y="867712"/>
                    <a:pt x="706520" y="865809"/>
                    <a:pt x="720800" y="867712"/>
                  </a:cubicBezTo>
                  <a:lnTo>
                    <a:pt x="720800" y="868663"/>
                  </a:lnTo>
                  <a:lnTo>
                    <a:pt x="726512" y="871517"/>
                  </a:lnTo>
                  <a:lnTo>
                    <a:pt x="726512" y="870566"/>
                  </a:lnTo>
                  <a:lnTo>
                    <a:pt x="722704" y="868663"/>
                  </a:lnTo>
                  <a:cubicBezTo>
                    <a:pt x="728416" y="869615"/>
                    <a:pt x="733176" y="871517"/>
                    <a:pt x="737935" y="875323"/>
                  </a:cubicBezTo>
                  <a:cubicBezTo>
                    <a:pt x="738887" y="873420"/>
                    <a:pt x="739839" y="866760"/>
                    <a:pt x="743647" y="864858"/>
                  </a:cubicBezTo>
                  <a:cubicBezTo>
                    <a:pt x="743647" y="873420"/>
                    <a:pt x="759831" y="858197"/>
                    <a:pt x="766495" y="866760"/>
                  </a:cubicBezTo>
                  <a:cubicBezTo>
                    <a:pt x="767447" y="863906"/>
                    <a:pt x="763639" y="864858"/>
                    <a:pt x="765543" y="862003"/>
                  </a:cubicBezTo>
                  <a:cubicBezTo>
                    <a:pt x="782678" y="862955"/>
                    <a:pt x="808381" y="873420"/>
                    <a:pt x="829325" y="866760"/>
                  </a:cubicBezTo>
                  <a:cubicBezTo>
                    <a:pt x="831229" y="882935"/>
                    <a:pt x="848364" y="878178"/>
                    <a:pt x="859788" y="885789"/>
                  </a:cubicBezTo>
                  <a:cubicBezTo>
                    <a:pt x="862644" y="877226"/>
                    <a:pt x="853124" y="881032"/>
                    <a:pt x="850268" y="874372"/>
                  </a:cubicBezTo>
                  <a:cubicBezTo>
                    <a:pt x="853124" y="875323"/>
                    <a:pt x="853362" y="872469"/>
                    <a:pt x="854314" y="870328"/>
                  </a:cubicBezTo>
                  <a:lnTo>
                    <a:pt x="862250" y="870555"/>
                  </a:lnTo>
                  <a:lnTo>
                    <a:pt x="862882" y="873777"/>
                  </a:lnTo>
                  <a:cubicBezTo>
                    <a:pt x="863120" y="876037"/>
                    <a:pt x="864072" y="877702"/>
                    <a:pt x="868356" y="876275"/>
                  </a:cubicBezTo>
                  <a:lnTo>
                    <a:pt x="868356" y="869615"/>
                  </a:lnTo>
                  <a:lnTo>
                    <a:pt x="874068" y="878178"/>
                  </a:lnTo>
                  <a:cubicBezTo>
                    <a:pt x="894059" y="874372"/>
                    <a:pt x="911195" y="879129"/>
                    <a:pt x="928330" y="872469"/>
                  </a:cubicBezTo>
                  <a:cubicBezTo>
                    <a:pt x="929282" y="874372"/>
                    <a:pt x="928330" y="877226"/>
                    <a:pt x="926426" y="879129"/>
                  </a:cubicBezTo>
                  <a:cubicBezTo>
                    <a:pt x="934042" y="879129"/>
                    <a:pt x="943562" y="889595"/>
                    <a:pt x="952129" y="882935"/>
                  </a:cubicBezTo>
                  <a:lnTo>
                    <a:pt x="949274" y="880080"/>
                  </a:lnTo>
                  <a:cubicBezTo>
                    <a:pt x="963553" y="874372"/>
                    <a:pt x="963553" y="887692"/>
                    <a:pt x="980689" y="890546"/>
                  </a:cubicBezTo>
                  <a:cubicBezTo>
                    <a:pt x="975929" y="891498"/>
                    <a:pt x="967361" y="886740"/>
                    <a:pt x="963553" y="898158"/>
                  </a:cubicBezTo>
                  <a:cubicBezTo>
                    <a:pt x="965457" y="902915"/>
                    <a:pt x="974025" y="901964"/>
                    <a:pt x="976881" y="898158"/>
                  </a:cubicBezTo>
                  <a:lnTo>
                    <a:pt x="975929" y="906721"/>
                  </a:lnTo>
                  <a:cubicBezTo>
                    <a:pt x="974025" y="901012"/>
                    <a:pt x="967361" y="901964"/>
                    <a:pt x="962601" y="899109"/>
                  </a:cubicBezTo>
                  <a:cubicBezTo>
                    <a:pt x="963553" y="899109"/>
                    <a:pt x="964505" y="901012"/>
                    <a:pt x="964505" y="902915"/>
                  </a:cubicBezTo>
                  <a:cubicBezTo>
                    <a:pt x="960697" y="900061"/>
                    <a:pt x="954033" y="900061"/>
                    <a:pt x="948322" y="898158"/>
                  </a:cubicBezTo>
                  <a:lnTo>
                    <a:pt x="956889" y="897206"/>
                  </a:lnTo>
                  <a:cubicBezTo>
                    <a:pt x="953081" y="888643"/>
                    <a:pt x="942610" y="897206"/>
                    <a:pt x="938802" y="894352"/>
                  </a:cubicBezTo>
                  <a:cubicBezTo>
                    <a:pt x="938802" y="901964"/>
                    <a:pt x="944514" y="901012"/>
                    <a:pt x="938802" y="907672"/>
                  </a:cubicBezTo>
                  <a:cubicBezTo>
                    <a:pt x="924522" y="910526"/>
                    <a:pt x="930234" y="899109"/>
                    <a:pt x="916906" y="891498"/>
                  </a:cubicBezTo>
                  <a:lnTo>
                    <a:pt x="918810" y="888643"/>
                  </a:lnTo>
                  <a:cubicBezTo>
                    <a:pt x="914051" y="887692"/>
                    <a:pt x="911195" y="879129"/>
                    <a:pt x="904531" y="884837"/>
                  </a:cubicBezTo>
                  <a:cubicBezTo>
                    <a:pt x="904531" y="889595"/>
                    <a:pt x="909291" y="889595"/>
                    <a:pt x="912147" y="892449"/>
                  </a:cubicBezTo>
                  <a:cubicBezTo>
                    <a:pt x="911195" y="896255"/>
                    <a:pt x="904531" y="882935"/>
                    <a:pt x="899771" y="888643"/>
                  </a:cubicBezTo>
                  <a:cubicBezTo>
                    <a:pt x="903579" y="896255"/>
                    <a:pt x="914051" y="899109"/>
                    <a:pt x="921666" y="899109"/>
                  </a:cubicBezTo>
                  <a:cubicBezTo>
                    <a:pt x="920714" y="901012"/>
                    <a:pt x="920714" y="903866"/>
                    <a:pt x="921666" y="906721"/>
                  </a:cubicBezTo>
                  <a:cubicBezTo>
                    <a:pt x="911195" y="903391"/>
                    <a:pt x="900009" y="899347"/>
                    <a:pt x="888823" y="896731"/>
                  </a:cubicBezTo>
                  <a:lnTo>
                    <a:pt x="875199" y="896138"/>
                  </a:lnTo>
                  <a:lnTo>
                    <a:pt x="879778" y="900061"/>
                  </a:lnTo>
                  <a:cubicBezTo>
                    <a:pt x="876922" y="900061"/>
                    <a:pt x="874066" y="899109"/>
                    <a:pt x="875018" y="903866"/>
                  </a:cubicBezTo>
                  <a:lnTo>
                    <a:pt x="868603" y="895852"/>
                  </a:lnTo>
                  <a:lnTo>
                    <a:pt x="855980" y="895303"/>
                  </a:lnTo>
                  <a:cubicBezTo>
                    <a:pt x="867404" y="904818"/>
                    <a:pt x="851220" y="895303"/>
                    <a:pt x="854076" y="905769"/>
                  </a:cubicBezTo>
                  <a:cubicBezTo>
                    <a:pt x="852172" y="898158"/>
                    <a:pt x="845508" y="904818"/>
                    <a:pt x="839797" y="901964"/>
                  </a:cubicBezTo>
                  <a:cubicBezTo>
                    <a:pt x="836941" y="909575"/>
                    <a:pt x="851220" y="907672"/>
                    <a:pt x="846460" y="913381"/>
                  </a:cubicBezTo>
                  <a:cubicBezTo>
                    <a:pt x="835037" y="910526"/>
                    <a:pt x="819805" y="896255"/>
                    <a:pt x="805526" y="899109"/>
                  </a:cubicBezTo>
                  <a:cubicBezTo>
                    <a:pt x="806477" y="902915"/>
                    <a:pt x="809333" y="902915"/>
                    <a:pt x="810285" y="904818"/>
                  </a:cubicBezTo>
                  <a:cubicBezTo>
                    <a:pt x="800766" y="901964"/>
                    <a:pt x="788390" y="883886"/>
                    <a:pt x="781726" y="896255"/>
                  </a:cubicBezTo>
                  <a:cubicBezTo>
                    <a:pt x="786486" y="901012"/>
                    <a:pt x="792198" y="905769"/>
                    <a:pt x="796958" y="910526"/>
                  </a:cubicBezTo>
                  <a:cubicBezTo>
                    <a:pt x="795054" y="910526"/>
                    <a:pt x="794102" y="911478"/>
                    <a:pt x="791246" y="913381"/>
                  </a:cubicBezTo>
                  <a:lnTo>
                    <a:pt x="795054" y="919089"/>
                  </a:lnTo>
                  <a:cubicBezTo>
                    <a:pt x="783630" y="920992"/>
                    <a:pt x="786486" y="906721"/>
                    <a:pt x="779822" y="899109"/>
                  </a:cubicBezTo>
                  <a:lnTo>
                    <a:pt x="773158" y="907672"/>
                  </a:lnTo>
                  <a:cubicBezTo>
                    <a:pt x="760783" y="912429"/>
                    <a:pt x="748407" y="907672"/>
                    <a:pt x="739839" y="896255"/>
                  </a:cubicBezTo>
                  <a:cubicBezTo>
                    <a:pt x="736983" y="896255"/>
                    <a:pt x="727464" y="896255"/>
                    <a:pt x="731272" y="903866"/>
                  </a:cubicBezTo>
                  <a:cubicBezTo>
                    <a:pt x="737935" y="913381"/>
                    <a:pt x="740791" y="920992"/>
                    <a:pt x="754119" y="920992"/>
                  </a:cubicBezTo>
                  <a:cubicBezTo>
                    <a:pt x="756023" y="914332"/>
                    <a:pt x="744599" y="913381"/>
                    <a:pt x="748407" y="912429"/>
                  </a:cubicBezTo>
                  <a:cubicBezTo>
                    <a:pt x="753167" y="913381"/>
                    <a:pt x="762687" y="907672"/>
                    <a:pt x="767447" y="914332"/>
                  </a:cubicBezTo>
                  <a:lnTo>
                    <a:pt x="753167" y="913381"/>
                  </a:lnTo>
                  <a:cubicBezTo>
                    <a:pt x="753167" y="923847"/>
                    <a:pt x="758879" y="913381"/>
                    <a:pt x="761735" y="919089"/>
                  </a:cubicBezTo>
                  <a:cubicBezTo>
                    <a:pt x="757927" y="927652"/>
                    <a:pt x="750311" y="918138"/>
                    <a:pt x="744599" y="922895"/>
                  </a:cubicBezTo>
                  <a:lnTo>
                    <a:pt x="745551" y="923847"/>
                  </a:lnTo>
                  <a:cubicBezTo>
                    <a:pt x="734128" y="921944"/>
                    <a:pt x="736032" y="923847"/>
                    <a:pt x="724608" y="919089"/>
                  </a:cubicBezTo>
                  <a:cubicBezTo>
                    <a:pt x="723656" y="909575"/>
                    <a:pt x="727464" y="913381"/>
                    <a:pt x="733176" y="909575"/>
                  </a:cubicBezTo>
                  <a:cubicBezTo>
                    <a:pt x="715088" y="908623"/>
                    <a:pt x="690337" y="890546"/>
                    <a:pt x="672249" y="907672"/>
                  </a:cubicBezTo>
                  <a:lnTo>
                    <a:pt x="682721" y="916235"/>
                  </a:lnTo>
                  <a:cubicBezTo>
                    <a:pt x="676057" y="917187"/>
                    <a:pt x="663681" y="908623"/>
                    <a:pt x="664634" y="920992"/>
                  </a:cubicBezTo>
                  <a:cubicBezTo>
                    <a:pt x="672249" y="917187"/>
                    <a:pt x="669393" y="924798"/>
                    <a:pt x="673201" y="926701"/>
                  </a:cubicBezTo>
                  <a:lnTo>
                    <a:pt x="673201" y="925750"/>
                  </a:lnTo>
                  <a:cubicBezTo>
                    <a:pt x="674153" y="926701"/>
                    <a:pt x="677009" y="927652"/>
                    <a:pt x="675105" y="929555"/>
                  </a:cubicBezTo>
                  <a:cubicBezTo>
                    <a:pt x="669393" y="921944"/>
                    <a:pt x="659874" y="920041"/>
                    <a:pt x="653210" y="916235"/>
                  </a:cubicBezTo>
                  <a:cubicBezTo>
                    <a:pt x="656066" y="919089"/>
                    <a:pt x="650354" y="922895"/>
                    <a:pt x="649402" y="924798"/>
                  </a:cubicBezTo>
                  <a:cubicBezTo>
                    <a:pt x="642738" y="921944"/>
                    <a:pt x="649402" y="919089"/>
                    <a:pt x="649402" y="915284"/>
                  </a:cubicBezTo>
                  <a:cubicBezTo>
                    <a:pt x="646546" y="914332"/>
                    <a:pt x="640834" y="907672"/>
                    <a:pt x="637978" y="914332"/>
                  </a:cubicBezTo>
                  <a:cubicBezTo>
                    <a:pt x="633218" y="920041"/>
                    <a:pt x="643690" y="920041"/>
                    <a:pt x="645594" y="924798"/>
                  </a:cubicBezTo>
                  <a:lnTo>
                    <a:pt x="626555" y="916235"/>
                  </a:lnTo>
                  <a:lnTo>
                    <a:pt x="627507" y="918138"/>
                  </a:lnTo>
                  <a:cubicBezTo>
                    <a:pt x="625603" y="916235"/>
                    <a:pt x="622747" y="914332"/>
                    <a:pt x="620843" y="916235"/>
                  </a:cubicBezTo>
                  <a:lnTo>
                    <a:pt x="621626" y="918932"/>
                  </a:lnTo>
                  <a:lnTo>
                    <a:pt x="613346" y="917067"/>
                  </a:lnTo>
                  <a:cubicBezTo>
                    <a:pt x="609181" y="914332"/>
                    <a:pt x="605135" y="912429"/>
                    <a:pt x="600851" y="919089"/>
                  </a:cubicBezTo>
                  <a:lnTo>
                    <a:pt x="595139" y="915284"/>
                  </a:lnTo>
                  <a:cubicBezTo>
                    <a:pt x="595139" y="916235"/>
                    <a:pt x="594187" y="918138"/>
                    <a:pt x="595139" y="919089"/>
                  </a:cubicBezTo>
                  <a:lnTo>
                    <a:pt x="589428" y="915284"/>
                  </a:lnTo>
                  <a:cubicBezTo>
                    <a:pt x="579908" y="911478"/>
                    <a:pt x="587524" y="924798"/>
                    <a:pt x="583716" y="926701"/>
                  </a:cubicBezTo>
                  <a:lnTo>
                    <a:pt x="584668" y="926701"/>
                  </a:lnTo>
                  <a:cubicBezTo>
                    <a:pt x="581812" y="928604"/>
                    <a:pt x="579908" y="932409"/>
                    <a:pt x="581812" y="933361"/>
                  </a:cubicBezTo>
                  <a:lnTo>
                    <a:pt x="571340" y="927652"/>
                  </a:lnTo>
                  <a:cubicBezTo>
                    <a:pt x="566580" y="920041"/>
                    <a:pt x="551349" y="918138"/>
                    <a:pt x="551349" y="903866"/>
                  </a:cubicBezTo>
                  <a:cubicBezTo>
                    <a:pt x="548493" y="904818"/>
                    <a:pt x="546589" y="907672"/>
                    <a:pt x="547541" y="909575"/>
                  </a:cubicBezTo>
                  <a:cubicBezTo>
                    <a:pt x="539925" y="908623"/>
                    <a:pt x="549445" y="920041"/>
                    <a:pt x="537069" y="918138"/>
                  </a:cubicBezTo>
                  <a:cubicBezTo>
                    <a:pt x="537069" y="920992"/>
                    <a:pt x="538973" y="920041"/>
                    <a:pt x="540877" y="920992"/>
                  </a:cubicBezTo>
                  <a:cubicBezTo>
                    <a:pt x="537069" y="921944"/>
                    <a:pt x="536117" y="920992"/>
                    <a:pt x="535165" y="919089"/>
                  </a:cubicBezTo>
                  <a:cubicBezTo>
                    <a:pt x="535165" y="920992"/>
                    <a:pt x="535165" y="922895"/>
                    <a:pt x="534213" y="924798"/>
                  </a:cubicBezTo>
                  <a:cubicBezTo>
                    <a:pt x="534213" y="920041"/>
                    <a:pt x="528501" y="920992"/>
                    <a:pt x="525645" y="921944"/>
                  </a:cubicBezTo>
                  <a:lnTo>
                    <a:pt x="530405" y="931458"/>
                  </a:lnTo>
                  <a:cubicBezTo>
                    <a:pt x="527549" y="927652"/>
                    <a:pt x="525645" y="926701"/>
                    <a:pt x="519933" y="927652"/>
                  </a:cubicBezTo>
                  <a:lnTo>
                    <a:pt x="523741" y="933361"/>
                  </a:lnTo>
                  <a:cubicBezTo>
                    <a:pt x="515174" y="931458"/>
                    <a:pt x="522789" y="920992"/>
                    <a:pt x="512318" y="925750"/>
                  </a:cubicBezTo>
                  <a:lnTo>
                    <a:pt x="521837" y="920041"/>
                  </a:lnTo>
                  <a:cubicBezTo>
                    <a:pt x="510414" y="918138"/>
                    <a:pt x="514222" y="906721"/>
                    <a:pt x="509462" y="901012"/>
                  </a:cubicBezTo>
                  <a:cubicBezTo>
                    <a:pt x="497086" y="892449"/>
                    <a:pt x="482807" y="908623"/>
                    <a:pt x="474239" y="890546"/>
                  </a:cubicBezTo>
                  <a:cubicBezTo>
                    <a:pt x="473287" y="897206"/>
                    <a:pt x="474239" y="899109"/>
                    <a:pt x="471383" y="903866"/>
                  </a:cubicBezTo>
                  <a:cubicBezTo>
                    <a:pt x="478047" y="906721"/>
                    <a:pt x="481855" y="908623"/>
                    <a:pt x="485662" y="917187"/>
                  </a:cubicBezTo>
                  <a:cubicBezTo>
                    <a:pt x="489232" y="919328"/>
                    <a:pt x="491255" y="919031"/>
                    <a:pt x="492519" y="917588"/>
                  </a:cubicBezTo>
                  <a:lnTo>
                    <a:pt x="494311" y="912563"/>
                  </a:lnTo>
                  <a:lnTo>
                    <a:pt x="502798" y="926701"/>
                  </a:lnTo>
                  <a:cubicBezTo>
                    <a:pt x="498038" y="924798"/>
                    <a:pt x="492564" y="925987"/>
                    <a:pt x="487567" y="927534"/>
                  </a:cubicBezTo>
                  <a:lnTo>
                    <a:pt x="478260" y="929770"/>
                  </a:lnTo>
                  <a:lnTo>
                    <a:pt x="475191" y="930507"/>
                  </a:lnTo>
                  <a:lnTo>
                    <a:pt x="464719" y="925274"/>
                  </a:lnTo>
                  <a:lnTo>
                    <a:pt x="461863" y="923847"/>
                  </a:lnTo>
                  <a:cubicBezTo>
                    <a:pt x="461863" y="918138"/>
                    <a:pt x="447584" y="915284"/>
                    <a:pt x="452343" y="904818"/>
                  </a:cubicBezTo>
                  <a:cubicBezTo>
                    <a:pt x="447584" y="902915"/>
                    <a:pt x="445680" y="906721"/>
                    <a:pt x="444728" y="908623"/>
                  </a:cubicBezTo>
                  <a:cubicBezTo>
                    <a:pt x="444728" y="909575"/>
                    <a:pt x="444728" y="911478"/>
                    <a:pt x="444728" y="912429"/>
                  </a:cubicBezTo>
                  <a:lnTo>
                    <a:pt x="447584" y="911478"/>
                  </a:lnTo>
                  <a:lnTo>
                    <a:pt x="442824" y="920992"/>
                  </a:lnTo>
                  <a:cubicBezTo>
                    <a:pt x="444728" y="920041"/>
                    <a:pt x="446632" y="920992"/>
                    <a:pt x="448535" y="920992"/>
                  </a:cubicBezTo>
                  <a:cubicBezTo>
                    <a:pt x="448535" y="922895"/>
                    <a:pt x="448535" y="925750"/>
                    <a:pt x="448535" y="927652"/>
                  </a:cubicBezTo>
                  <a:cubicBezTo>
                    <a:pt x="449487" y="928604"/>
                    <a:pt x="450439" y="929555"/>
                    <a:pt x="451391" y="930507"/>
                  </a:cubicBezTo>
                  <a:lnTo>
                    <a:pt x="448535" y="931458"/>
                  </a:lnTo>
                  <a:cubicBezTo>
                    <a:pt x="448535" y="945730"/>
                    <a:pt x="446632" y="960953"/>
                    <a:pt x="437112" y="968564"/>
                  </a:cubicBezTo>
                  <a:cubicBezTo>
                    <a:pt x="440920" y="967613"/>
                    <a:pt x="444728" y="977127"/>
                    <a:pt x="449487" y="967613"/>
                  </a:cubicBezTo>
                  <a:lnTo>
                    <a:pt x="445053" y="987052"/>
                  </a:lnTo>
                  <a:lnTo>
                    <a:pt x="442705" y="997345"/>
                  </a:lnTo>
                  <a:cubicBezTo>
                    <a:pt x="441872" y="1007811"/>
                    <a:pt x="441872" y="1018515"/>
                    <a:pt x="440920" y="1028505"/>
                  </a:cubicBezTo>
                  <a:lnTo>
                    <a:pt x="439968" y="1028505"/>
                  </a:lnTo>
                  <a:lnTo>
                    <a:pt x="437112" y="1037068"/>
                  </a:lnTo>
                  <a:lnTo>
                    <a:pt x="438064" y="1038019"/>
                  </a:lnTo>
                  <a:lnTo>
                    <a:pt x="439968" y="1032310"/>
                  </a:lnTo>
                  <a:cubicBezTo>
                    <a:pt x="439016" y="1039922"/>
                    <a:pt x="437112" y="1047533"/>
                    <a:pt x="433304" y="1054194"/>
                  </a:cubicBezTo>
                  <a:cubicBezTo>
                    <a:pt x="435208" y="1055145"/>
                    <a:pt x="441872" y="1057048"/>
                    <a:pt x="443776" y="1061805"/>
                  </a:cubicBezTo>
                  <a:cubicBezTo>
                    <a:pt x="435208" y="1061805"/>
                    <a:pt x="450439" y="1085591"/>
                    <a:pt x="441872" y="1095105"/>
                  </a:cubicBezTo>
                  <a:cubicBezTo>
                    <a:pt x="444728" y="1096057"/>
                    <a:pt x="443776" y="1090348"/>
                    <a:pt x="446632" y="1094154"/>
                  </a:cubicBezTo>
                  <a:cubicBezTo>
                    <a:pt x="445680" y="1118891"/>
                    <a:pt x="435208" y="1155997"/>
                    <a:pt x="441872" y="1185492"/>
                  </a:cubicBezTo>
                  <a:cubicBezTo>
                    <a:pt x="425688" y="1187395"/>
                    <a:pt x="430448" y="1212132"/>
                    <a:pt x="422832" y="1228307"/>
                  </a:cubicBezTo>
                  <a:cubicBezTo>
                    <a:pt x="431400" y="1232112"/>
                    <a:pt x="427592" y="1218792"/>
                    <a:pt x="434256" y="1214987"/>
                  </a:cubicBezTo>
                  <a:cubicBezTo>
                    <a:pt x="432828" y="1222123"/>
                    <a:pt x="439968" y="1219625"/>
                    <a:pt x="440414" y="1224754"/>
                  </a:cubicBezTo>
                  <a:lnTo>
                    <a:pt x="438632" y="1231055"/>
                  </a:lnTo>
                  <a:lnTo>
                    <a:pt x="435922" y="1233183"/>
                  </a:lnTo>
                  <a:cubicBezTo>
                    <a:pt x="433304" y="1233302"/>
                    <a:pt x="430924" y="1234016"/>
                    <a:pt x="432352" y="1240676"/>
                  </a:cubicBezTo>
                  <a:lnTo>
                    <a:pt x="439016" y="1241627"/>
                  </a:lnTo>
                  <a:lnTo>
                    <a:pt x="430448" y="1250190"/>
                  </a:lnTo>
                  <a:cubicBezTo>
                    <a:pt x="434256" y="1277782"/>
                    <a:pt x="429496" y="1302519"/>
                    <a:pt x="436160" y="1327256"/>
                  </a:cubicBezTo>
                  <a:cubicBezTo>
                    <a:pt x="434256" y="1329159"/>
                    <a:pt x="431400" y="1328208"/>
                    <a:pt x="429496" y="1325354"/>
                  </a:cubicBezTo>
                  <a:cubicBezTo>
                    <a:pt x="429496" y="1336771"/>
                    <a:pt x="419024" y="1350091"/>
                    <a:pt x="425688" y="1362460"/>
                  </a:cubicBezTo>
                  <a:lnTo>
                    <a:pt x="428544" y="1358654"/>
                  </a:lnTo>
                  <a:cubicBezTo>
                    <a:pt x="434256" y="1378634"/>
                    <a:pt x="420928" y="1379585"/>
                    <a:pt x="418072" y="1403371"/>
                  </a:cubicBezTo>
                  <a:cubicBezTo>
                    <a:pt x="417120" y="1397663"/>
                    <a:pt x="421880" y="1385294"/>
                    <a:pt x="414264" y="1384343"/>
                  </a:cubicBezTo>
                  <a:cubicBezTo>
                    <a:pt x="409505" y="1387197"/>
                    <a:pt x="410457" y="1399566"/>
                    <a:pt x="414264" y="1403371"/>
                  </a:cubicBezTo>
                  <a:lnTo>
                    <a:pt x="405697" y="1401469"/>
                  </a:lnTo>
                  <a:cubicBezTo>
                    <a:pt x="411409" y="1398614"/>
                    <a:pt x="410457" y="1389100"/>
                    <a:pt x="413312" y="1382440"/>
                  </a:cubicBezTo>
                  <a:cubicBezTo>
                    <a:pt x="413312" y="1384343"/>
                    <a:pt x="411409" y="1384343"/>
                    <a:pt x="409505" y="1385294"/>
                  </a:cubicBezTo>
                  <a:cubicBezTo>
                    <a:pt x="412360" y="1379585"/>
                    <a:pt x="412360" y="1371022"/>
                    <a:pt x="414264" y="1362460"/>
                  </a:cubicBezTo>
                  <a:lnTo>
                    <a:pt x="415216" y="1374828"/>
                  </a:lnTo>
                  <a:cubicBezTo>
                    <a:pt x="423784" y="1370071"/>
                    <a:pt x="415216" y="1353897"/>
                    <a:pt x="418072" y="1349140"/>
                  </a:cubicBezTo>
                  <a:cubicBezTo>
                    <a:pt x="410457" y="1349140"/>
                    <a:pt x="411409" y="1356751"/>
                    <a:pt x="404745" y="1349140"/>
                  </a:cubicBezTo>
                  <a:cubicBezTo>
                    <a:pt x="401889" y="1328208"/>
                    <a:pt x="413312" y="1336771"/>
                    <a:pt x="420928" y="1317742"/>
                  </a:cubicBezTo>
                  <a:lnTo>
                    <a:pt x="423784" y="1321548"/>
                  </a:lnTo>
                  <a:cubicBezTo>
                    <a:pt x="424736" y="1315839"/>
                    <a:pt x="433304" y="1310130"/>
                    <a:pt x="427592" y="1301568"/>
                  </a:cubicBezTo>
                  <a:cubicBezTo>
                    <a:pt x="422832" y="1301568"/>
                    <a:pt x="422832" y="1308227"/>
                    <a:pt x="419976" y="1312033"/>
                  </a:cubicBezTo>
                  <a:cubicBezTo>
                    <a:pt x="416168" y="1310130"/>
                    <a:pt x="429496" y="1300616"/>
                    <a:pt x="423784" y="1293956"/>
                  </a:cubicBezTo>
                  <a:cubicBezTo>
                    <a:pt x="416168" y="1299665"/>
                    <a:pt x="413312" y="1314888"/>
                    <a:pt x="413312" y="1325354"/>
                  </a:cubicBezTo>
                  <a:cubicBezTo>
                    <a:pt x="411409" y="1323451"/>
                    <a:pt x="408553" y="1323451"/>
                    <a:pt x="405697" y="1325354"/>
                  </a:cubicBezTo>
                  <a:cubicBezTo>
                    <a:pt x="409029" y="1310131"/>
                    <a:pt x="413074" y="1294194"/>
                    <a:pt x="415692" y="1278257"/>
                  </a:cubicBezTo>
                  <a:lnTo>
                    <a:pt x="416349" y="1256605"/>
                  </a:lnTo>
                  <a:lnTo>
                    <a:pt x="414264" y="1260656"/>
                  </a:lnTo>
                  <a:cubicBezTo>
                    <a:pt x="414264" y="1255899"/>
                    <a:pt x="415216" y="1252093"/>
                    <a:pt x="410456" y="1253996"/>
                  </a:cubicBezTo>
                  <a:lnTo>
                    <a:pt x="416653" y="1246564"/>
                  </a:lnTo>
                  <a:lnTo>
                    <a:pt x="417120" y="1231161"/>
                  </a:lnTo>
                  <a:cubicBezTo>
                    <a:pt x="407601" y="1247336"/>
                    <a:pt x="417120" y="1224501"/>
                    <a:pt x="406649" y="1228307"/>
                  </a:cubicBezTo>
                  <a:cubicBezTo>
                    <a:pt x="414264" y="1226404"/>
                    <a:pt x="407601" y="1216890"/>
                    <a:pt x="410457" y="1208326"/>
                  </a:cubicBezTo>
                  <a:cubicBezTo>
                    <a:pt x="402841" y="1204521"/>
                    <a:pt x="404745" y="1224501"/>
                    <a:pt x="399033" y="1217841"/>
                  </a:cubicBezTo>
                  <a:cubicBezTo>
                    <a:pt x="401889" y="1201667"/>
                    <a:pt x="416168" y="1180735"/>
                    <a:pt x="413312" y="1159803"/>
                  </a:cubicBezTo>
                  <a:cubicBezTo>
                    <a:pt x="409505" y="1160755"/>
                    <a:pt x="409505" y="1165512"/>
                    <a:pt x="407601" y="1166463"/>
                  </a:cubicBezTo>
                  <a:cubicBezTo>
                    <a:pt x="410457" y="1152192"/>
                    <a:pt x="428544" y="1135066"/>
                    <a:pt x="416168" y="1125552"/>
                  </a:cubicBezTo>
                  <a:cubicBezTo>
                    <a:pt x="411409" y="1131260"/>
                    <a:pt x="406649" y="1139823"/>
                    <a:pt x="401889" y="1146483"/>
                  </a:cubicBezTo>
                  <a:cubicBezTo>
                    <a:pt x="401889" y="1144580"/>
                    <a:pt x="400937" y="1142677"/>
                    <a:pt x="399033" y="1138872"/>
                  </a:cubicBezTo>
                  <a:lnTo>
                    <a:pt x="393321" y="1143629"/>
                  </a:lnTo>
                  <a:cubicBezTo>
                    <a:pt x="391417" y="1127454"/>
                    <a:pt x="405697" y="1131260"/>
                    <a:pt x="413312" y="1121746"/>
                  </a:cubicBezTo>
                  <a:lnTo>
                    <a:pt x="404745" y="1111280"/>
                  </a:lnTo>
                  <a:cubicBezTo>
                    <a:pt x="399985" y="1093203"/>
                    <a:pt x="404745" y="1075125"/>
                    <a:pt x="416168" y="1063708"/>
                  </a:cubicBezTo>
                  <a:cubicBezTo>
                    <a:pt x="416168" y="1060854"/>
                    <a:pt x="416168" y="1046582"/>
                    <a:pt x="408553" y="1052291"/>
                  </a:cubicBezTo>
                  <a:cubicBezTo>
                    <a:pt x="399033" y="1061805"/>
                    <a:pt x="391417" y="1065611"/>
                    <a:pt x="391417" y="1084640"/>
                  </a:cubicBezTo>
                  <a:cubicBezTo>
                    <a:pt x="398081" y="1087494"/>
                    <a:pt x="399033" y="1070368"/>
                    <a:pt x="399985" y="1076077"/>
                  </a:cubicBezTo>
                  <a:cubicBezTo>
                    <a:pt x="399033" y="1083688"/>
                    <a:pt x="404745" y="1097008"/>
                    <a:pt x="398081" y="1103668"/>
                  </a:cubicBezTo>
                  <a:lnTo>
                    <a:pt x="399033" y="1083688"/>
                  </a:lnTo>
                  <a:cubicBezTo>
                    <a:pt x="388561" y="1083688"/>
                    <a:pt x="399033" y="1091300"/>
                    <a:pt x="393321" y="1095105"/>
                  </a:cubicBezTo>
                  <a:cubicBezTo>
                    <a:pt x="384753" y="1089397"/>
                    <a:pt x="394273" y="1078931"/>
                    <a:pt x="389513" y="1070368"/>
                  </a:cubicBezTo>
                  <a:lnTo>
                    <a:pt x="388561" y="1071319"/>
                  </a:lnTo>
                  <a:cubicBezTo>
                    <a:pt x="390465" y="1056096"/>
                    <a:pt x="388561" y="1057999"/>
                    <a:pt x="393321" y="1041825"/>
                  </a:cubicBezTo>
                  <a:cubicBezTo>
                    <a:pt x="402841" y="1041825"/>
                    <a:pt x="399033" y="1047533"/>
                    <a:pt x="402841" y="1055145"/>
                  </a:cubicBezTo>
                  <a:cubicBezTo>
                    <a:pt x="403793" y="1029456"/>
                    <a:pt x="421880" y="994253"/>
                    <a:pt x="404745" y="968564"/>
                  </a:cubicBezTo>
                  <a:lnTo>
                    <a:pt x="396177" y="983787"/>
                  </a:lnTo>
                  <a:cubicBezTo>
                    <a:pt x="395225" y="974273"/>
                    <a:pt x="403793" y="957147"/>
                    <a:pt x="391417" y="958098"/>
                  </a:cubicBezTo>
                  <a:cubicBezTo>
                    <a:pt x="395225" y="968564"/>
                    <a:pt x="387609" y="963807"/>
                    <a:pt x="385705" y="969516"/>
                  </a:cubicBezTo>
                  <a:lnTo>
                    <a:pt x="386657" y="970467"/>
                  </a:lnTo>
                  <a:cubicBezTo>
                    <a:pt x="385705" y="971418"/>
                    <a:pt x="384753" y="976176"/>
                    <a:pt x="382849" y="973321"/>
                  </a:cubicBezTo>
                  <a:cubicBezTo>
                    <a:pt x="390465" y="964759"/>
                    <a:pt x="392369" y="951438"/>
                    <a:pt x="396177" y="941924"/>
                  </a:cubicBezTo>
                  <a:cubicBezTo>
                    <a:pt x="393321" y="945730"/>
                    <a:pt x="389513" y="937167"/>
                    <a:pt x="387609" y="936215"/>
                  </a:cubicBezTo>
                  <a:cubicBezTo>
                    <a:pt x="390465" y="927652"/>
                    <a:pt x="393321" y="936215"/>
                    <a:pt x="397129" y="937167"/>
                  </a:cubicBezTo>
                  <a:cubicBezTo>
                    <a:pt x="398081" y="932409"/>
                    <a:pt x="404745" y="924798"/>
                    <a:pt x="398081" y="920992"/>
                  </a:cubicBezTo>
                  <a:cubicBezTo>
                    <a:pt x="392369" y="914332"/>
                    <a:pt x="392369" y="929555"/>
                    <a:pt x="387609" y="931458"/>
                  </a:cubicBezTo>
                  <a:lnTo>
                    <a:pt x="395225" y="909575"/>
                  </a:lnTo>
                  <a:cubicBezTo>
                    <a:pt x="392369" y="909575"/>
                    <a:pt x="390465" y="909575"/>
                    <a:pt x="388561" y="909575"/>
                  </a:cubicBezTo>
                  <a:lnTo>
                    <a:pt x="388561" y="915284"/>
                  </a:lnTo>
                  <a:lnTo>
                    <a:pt x="386657" y="914332"/>
                  </a:lnTo>
                  <a:lnTo>
                    <a:pt x="387609" y="909575"/>
                  </a:lnTo>
                  <a:cubicBezTo>
                    <a:pt x="381897" y="908623"/>
                    <a:pt x="377137" y="906721"/>
                    <a:pt x="372378" y="902915"/>
                  </a:cubicBezTo>
                  <a:lnTo>
                    <a:pt x="378497" y="910254"/>
                  </a:lnTo>
                  <a:lnTo>
                    <a:pt x="375234" y="908623"/>
                  </a:lnTo>
                  <a:lnTo>
                    <a:pt x="374282" y="909575"/>
                  </a:lnTo>
                  <a:lnTo>
                    <a:pt x="379993" y="912429"/>
                  </a:lnTo>
                  <a:lnTo>
                    <a:pt x="380166" y="912256"/>
                  </a:lnTo>
                  <a:lnTo>
                    <a:pt x="381897" y="914332"/>
                  </a:lnTo>
                  <a:cubicBezTo>
                    <a:pt x="371426" y="918138"/>
                    <a:pt x="359050" y="902915"/>
                    <a:pt x="347626" y="896255"/>
                  </a:cubicBezTo>
                  <a:lnTo>
                    <a:pt x="349530" y="905769"/>
                  </a:lnTo>
                  <a:cubicBezTo>
                    <a:pt x="340011" y="897206"/>
                    <a:pt x="345722" y="908623"/>
                    <a:pt x="335251" y="905769"/>
                  </a:cubicBezTo>
                  <a:cubicBezTo>
                    <a:pt x="335251" y="903866"/>
                    <a:pt x="337155" y="901012"/>
                    <a:pt x="334299" y="901012"/>
                  </a:cubicBezTo>
                  <a:cubicBezTo>
                    <a:pt x="325731" y="901012"/>
                    <a:pt x="333347" y="908623"/>
                    <a:pt x="327635" y="910526"/>
                  </a:cubicBezTo>
                  <a:cubicBezTo>
                    <a:pt x="316211" y="896255"/>
                    <a:pt x="321923" y="920041"/>
                    <a:pt x="308595" y="912429"/>
                  </a:cubicBezTo>
                  <a:lnTo>
                    <a:pt x="309547" y="915284"/>
                  </a:lnTo>
                  <a:cubicBezTo>
                    <a:pt x="304312" y="912429"/>
                    <a:pt x="298124" y="914094"/>
                    <a:pt x="291817" y="916711"/>
                  </a:cubicBezTo>
                  <a:lnTo>
                    <a:pt x="278469" y="921875"/>
                  </a:lnTo>
                  <a:lnTo>
                    <a:pt x="281940" y="915284"/>
                  </a:lnTo>
                  <a:lnTo>
                    <a:pt x="267661" y="912429"/>
                  </a:lnTo>
                  <a:cubicBezTo>
                    <a:pt x="266709" y="914332"/>
                    <a:pt x="260997" y="915284"/>
                    <a:pt x="264805" y="920041"/>
                  </a:cubicBezTo>
                  <a:cubicBezTo>
                    <a:pt x="266709" y="920992"/>
                    <a:pt x="269564" y="920041"/>
                    <a:pt x="270516" y="919089"/>
                  </a:cubicBezTo>
                  <a:lnTo>
                    <a:pt x="268613" y="923847"/>
                  </a:lnTo>
                  <a:cubicBezTo>
                    <a:pt x="255285" y="919089"/>
                    <a:pt x="269564" y="910526"/>
                    <a:pt x="269564" y="902915"/>
                  </a:cubicBezTo>
                  <a:cubicBezTo>
                    <a:pt x="262901" y="905769"/>
                    <a:pt x="260045" y="898158"/>
                    <a:pt x="255285" y="898158"/>
                  </a:cubicBezTo>
                  <a:cubicBezTo>
                    <a:pt x="252429" y="906721"/>
                    <a:pt x="263853" y="907672"/>
                    <a:pt x="258141" y="916235"/>
                  </a:cubicBezTo>
                  <a:cubicBezTo>
                    <a:pt x="254333" y="920992"/>
                    <a:pt x="240053" y="914332"/>
                    <a:pt x="235293" y="906721"/>
                  </a:cubicBezTo>
                  <a:cubicBezTo>
                    <a:pt x="227678" y="925750"/>
                    <a:pt x="206734" y="910526"/>
                    <a:pt x="206734" y="924798"/>
                  </a:cubicBezTo>
                  <a:cubicBezTo>
                    <a:pt x="206734" y="923847"/>
                    <a:pt x="204830" y="919089"/>
                    <a:pt x="201022" y="920992"/>
                  </a:cubicBezTo>
                  <a:lnTo>
                    <a:pt x="202926" y="924798"/>
                  </a:lnTo>
                  <a:cubicBezTo>
                    <a:pt x="192455" y="931458"/>
                    <a:pt x="193407" y="911478"/>
                    <a:pt x="186743" y="915284"/>
                  </a:cubicBezTo>
                  <a:cubicBezTo>
                    <a:pt x="186743" y="918138"/>
                    <a:pt x="188647" y="919089"/>
                    <a:pt x="189599" y="921944"/>
                  </a:cubicBezTo>
                  <a:cubicBezTo>
                    <a:pt x="176271" y="924798"/>
                    <a:pt x="168655" y="903866"/>
                    <a:pt x="155328" y="912429"/>
                  </a:cubicBezTo>
                  <a:cubicBezTo>
                    <a:pt x="156280" y="914332"/>
                    <a:pt x="157232" y="916235"/>
                    <a:pt x="158184" y="915284"/>
                  </a:cubicBezTo>
                  <a:cubicBezTo>
                    <a:pt x="158184" y="917187"/>
                    <a:pt x="156280" y="917187"/>
                    <a:pt x="151520" y="913381"/>
                  </a:cubicBezTo>
                  <a:lnTo>
                    <a:pt x="156280" y="907672"/>
                  </a:lnTo>
                  <a:cubicBezTo>
                    <a:pt x="149616" y="890546"/>
                    <a:pt x="138192" y="915284"/>
                    <a:pt x="126768" y="910526"/>
                  </a:cubicBezTo>
                  <a:cubicBezTo>
                    <a:pt x="127720" y="913381"/>
                    <a:pt x="136288" y="913381"/>
                    <a:pt x="131528" y="918138"/>
                  </a:cubicBezTo>
                  <a:cubicBezTo>
                    <a:pt x="123913" y="918138"/>
                    <a:pt x="124865" y="900061"/>
                    <a:pt x="116297" y="908623"/>
                  </a:cubicBezTo>
                  <a:cubicBezTo>
                    <a:pt x="120105" y="910526"/>
                    <a:pt x="119153" y="919089"/>
                    <a:pt x="122961" y="920992"/>
                  </a:cubicBezTo>
                  <a:cubicBezTo>
                    <a:pt x="117249" y="922895"/>
                    <a:pt x="113441" y="927652"/>
                    <a:pt x="111537" y="920992"/>
                  </a:cubicBezTo>
                  <a:cubicBezTo>
                    <a:pt x="110585" y="920992"/>
                    <a:pt x="109633" y="923847"/>
                    <a:pt x="109633" y="925750"/>
                  </a:cubicBezTo>
                  <a:cubicBezTo>
                    <a:pt x="105825" y="920992"/>
                    <a:pt x="100113" y="923847"/>
                    <a:pt x="96305" y="925750"/>
                  </a:cubicBezTo>
                  <a:lnTo>
                    <a:pt x="97257" y="928604"/>
                  </a:lnTo>
                  <a:cubicBezTo>
                    <a:pt x="89641" y="911478"/>
                    <a:pt x="85834" y="927652"/>
                    <a:pt x="76314" y="926701"/>
                  </a:cubicBezTo>
                  <a:lnTo>
                    <a:pt x="76314" y="932409"/>
                  </a:lnTo>
                  <a:cubicBezTo>
                    <a:pt x="72506" y="930507"/>
                    <a:pt x="66794" y="924798"/>
                    <a:pt x="60130" y="931458"/>
                  </a:cubicBezTo>
                  <a:lnTo>
                    <a:pt x="63938" y="937167"/>
                  </a:lnTo>
                  <a:cubicBezTo>
                    <a:pt x="58226" y="933361"/>
                    <a:pt x="48707" y="942875"/>
                    <a:pt x="43947" y="933361"/>
                  </a:cubicBezTo>
                  <a:cubicBezTo>
                    <a:pt x="42043" y="935264"/>
                    <a:pt x="48707" y="943827"/>
                    <a:pt x="40139" y="944778"/>
                  </a:cubicBezTo>
                  <a:cubicBezTo>
                    <a:pt x="38235" y="940973"/>
                    <a:pt x="30619" y="937167"/>
                    <a:pt x="28715" y="942875"/>
                  </a:cubicBezTo>
                  <a:cubicBezTo>
                    <a:pt x="28715" y="945730"/>
                    <a:pt x="30619" y="948584"/>
                    <a:pt x="32523" y="945730"/>
                  </a:cubicBezTo>
                  <a:cubicBezTo>
                    <a:pt x="34427" y="944778"/>
                    <a:pt x="33475" y="944778"/>
                    <a:pt x="32523" y="942875"/>
                  </a:cubicBezTo>
                  <a:lnTo>
                    <a:pt x="35379" y="946681"/>
                  </a:lnTo>
                  <a:cubicBezTo>
                    <a:pt x="28715" y="951438"/>
                    <a:pt x="30619" y="942875"/>
                    <a:pt x="23003" y="945730"/>
                  </a:cubicBezTo>
                  <a:cubicBezTo>
                    <a:pt x="22051" y="948584"/>
                    <a:pt x="25859" y="951438"/>
                    <a:pt x="26811" y="954293"/>
                  </a:cubicBezTo>
                  <a:lnTo>
                    <a:pt x="156" y="943827"/>
                  </a:lnTo>
                  <a:cubicBezTo>
                    <a:pt x="-796" y="940021"/>
                    <a:pt x="3012" y="938118"/>
                    <a:pt x="156" y="932409"/>
                  </a:cubicBezTo>
                  <a:lnTo>
                    <a:pt x="9676" y="930507"/>
                  </a:lnTo>
                  <a:cubicBezTo>
                    <a:pt x="14436" y="922895"/>
                    <a:pt x="4916" y="921944"/>
                    <a:pt x="1108" y="920041"/>
                  </a:cubicBezTo>
                  <a:lnTo>
                    <a:pt x="8724" y="915284"/>
                  </a:lnTo>
                  <a:cubicBezTo>
                    <a:pt x="9676" y="914332"/>
                    <a:pt x="9676" y="913381"/>
                    <a:pt x="8724" y="913381"/>
                  </a:cubicBezTo>
                  <a:lnTo>
                    <a:pt x="13484" y="913381"/>
                  </a:lnTo>
                  <a:cubicBezTo>
                    <a:pt x="156" y="904818"/>
                    <a:pt x="25859" y="901012"/>
                    <a:pt x="12532" y="893401"/>
                  </a:cubicBezTo>
                  <a:cubicBezTo>
                    <a:pt x="16340" y="893401"/>
                    <a:pt x="20147" y="898158"/>
                    <a:pt x="22051" y="901964"/>
                  </a:cubicBezTo>
                  <a:cubicBezTo>
                    <a:pt x="28715" y="903866"/>
                    <a:pt x="26811" y="899109"/>
                    <a:pt x="29667" y="896255"/>
                  </a:cubicBezTo>
                  <a:lnTo>
                    <a:pt x="20147" y="889595"/>
                  </a:lnTo>
                  <a:cubicBezTo>
                    <a:pt x="34427" y="892449"/>
                    <a:pt x="18243" y="881983"/>
                    <a:pt x="28715" y="877226"/>
                  </a:cubicBezTo>
                  <a:cubicBezTo>
                    <a:pt x="41091" y="881983"/>
                    <a:pt x="47755" y="861052"/>
                    <a:pt x="54418" y="860100"/>
                  </a:cubicBezTo>
                  <a:cubicBezTo>
                    <a:pt x="66794" y="862003"/>
                    <a:pt x="49659" y="868663"/>
                    <a:pt x="57274" y="872469"/>
                  </a:cubicBezTo>
                  <a:cubicBezTo>
                    <a:pt x="63938" y="873420"/>
                    <a:pt x="60130" y="867712"/>
                    <a:pt x="64890" y="865809"/>
                  </a:cubicBezTo>
                  <a:lnTo>
                    <a:pt x="67746" y="875323"/>
                  </a:lnTo>
                  <a:cubicBezTo>
                    <a:pt x="75362" y="876275"/>
                    <a:pt x="67746" y="865809"/>
                    <a:pt x="72506" y="869615"/>
                  </a:cubicBezTo>
                  <a:cubicBezTo>
                    <a:pt x="78218" y="862955"/>
                    <a:pt x="70602" y="865809"/>
                    <a:pt x="68698" y="858197"/>
                  </a:cubicBezTo>
                  <a:cubicBezTo>
                    <a:pt x="70602" y="860100"/>
                    <a:pt x="77266" y="863906"/>
                    <a:pt x="80122" y="860100"/>
                  </a:cubicBezTo>
                  <a:cubicBezTo>
                    <a:pt x="80122" y="858197"/>
                    <a:pt x="71554" y="857246"/>
                    <a:pt x="77266" y="856294"/>
                  </a:cubicBezTo>
                  <a:cubicBezTo>
                    <a:pt x="97257" y="861052"/>
                    <a:pt x="102017" y="850586"/>
                    <a:pt x="119153" y="851537"/>
                  </a:cubicBezTo>
                  <a:lnTo>
                    <a:pt x="117249" y="846780"/>
                  </a:lnTo>
                  <a:cubicBezTo>
                    <a:pt x="119153" y="848683"/>
                    <a:pt x="121057" y="850586"/>
                    <a:pt x="122961" y="848683"/>
                  </a:cubicBezTo>
                  <a:lnTo>
                    <a:pt x="122009" y="845829"/>
                  </a:lnTo>
                  <a:cubicBezTo>
                    <a:pt x="123913" y="845829"/>
                    <a:pt x="142000" y="852489"/>
                    <a:pt x="153424" y="850586"/>
                  </a:cubicBezTo>
                  <a:lnTo>
                    <a:pt x="147712" y="844877"/>
                  </a:lnTo>
                  <a:lnTo>
                    <a:pt x="158184" y="851537"/>
                  </a:lnTo>
                  <a:lnTo>
                    <a:pt x="157232" y="842974"/>
                  </a:lnTo>
                  <a:cubicBezTo>
                    <a:pt x="160088" y="851537"/>
                    <a:pt x="172463" y="845829"/>
                    <a:pt x="181983" y="848683"/>
                  </a:cubicBezTo>
                  <a:lnTo>
                    <a:pt x="181983" y="842974"/>
                  </a:lnTo>
                  <a:lnTo>
                    <a:pt x="187695" y="845829"/>
                  </a:lnTo>
                  <a:lnTo>
                    <a:pt x="185791" y="842023"/>
                  </a:lnTo>
                  <a:cubicBezTo>
                    <a:pt x="191503" y="842023"/>
                    <a:pt x="198166" y="851537"/>
                    <a:pt x="204830" y="846780"/>
                  </a:cubicBezTo>
                  <a:cubicBezTo>
                    <a:pt x="201022" y="848683"/>
                    <a:pt x="200070" y="840120"/>
                    <a:pt x="200070" y="836314"/>
                  </a:cubicBezTo>
                  <a:lnTo>
                    <a:pt x="217206" y="845829"/>
                  </a:lnTo>
                  <a:cubicBezTo>
                    <a:pt x="218158" y="842023"/>
                    <a:pt x="225774" y="840120"/>
                    <a:pt x="220062" y="836314"/>
                  </a:cubicBezTo>
                  <a:lnTo>
                    <a:pt x="226726" y="842974"/>
                  </a:lnTo>
                  <a:lnTo>
                    <a:pt x="225774" y="838217"/>
                  </a:lnTo>
                  <a:cubicBezTo>
                    <a:pt x="252429" y="830606"/>
                    <a:pt x="276228" y="862003"/>
                    <a:pt x="303836" y="842974"/>
                  </a:cubicBezTo>
                  <a:lnTo>
                    <a:pt x="302884" y="841072"/>
                  </a:lnTo>
                  <a:lnTo>
                    <a:pt x="319067" y="850586"/>
                  </a:lnTo>
                  <a:cubicBezTo>
                    <a:pt x="321923" y="849634"/>
                    <a:pt x="322875" y="842023"/>
                    <a:pt x="327635" y="839169"/>
                  </a:cubicBezTo>
                  <a:cubicBezTo>
                    <a:pt x="325731" y="846780"/>
                    <a:pt x="337155" y="840120"/>
                    <a:pt x="340011" y="846780"/>
                  </a:cubicBezTo>
                  <a:cubicBezTo>
                    <a:pt x="343818" y="843926"/>
                    <a:pt x="340011" y="841072"/>
                    <a:pt x="339059" y="838217"/>
                  </a:cubicBezTo>
                  <a:cubicBezTo>
                    <a:pt x="354290" y="830606"/>
                    <a:pt x="366666" y="843926"/>
                    <a:pt x="383801" y="838217"/>
                  </a:cubicBezTo>
                  <a:cubicBezTo>
                    <a:pt x="366666" y="849634"/>
                    <a:pt x="366666" y="846780"/>
                    <a:pt x="355242" y="851537"/>
                  </a:cubicBezTo>
                  <a:cubicBezTo>
                    <a:pt x="368570" y="856294"/>
                    <a:pt x="371426" y="847731"/>
                    <a:pt x="385705" y="850586"/>
                  </a:cubicBezTo>
                  <a:lnTo>
                    <a:pt x="379041" y="846780"/>
                  </a:lnTo>
                  <a:cubicBezTo>
                    <a:pt x="383801" y="838217"/>
                    <a:pt x="393321" y="845829"/>
                    <a:pt x="399033" y="844877"/>
                  </a:cubicBezTo>
                  <a:cubicBezTo>
                    <a:pt x="402841" y="830606"/>
                    <a:pt x="389513" y="841072"/>
                    <a:pt x="387609" y="836314"/>
                  </a:cubicBezTo>
                  <a:lnTo>
                    <a:pt x="387609" y="837266"/>
                  </a:lnTo>
                  <a:cubicBezTo>
                    <a:pt x="385705" y="832508"/>
                    <a:pt x="381897" y="829654"/>
                    <a:pt x="380945" y="832508"/>
                  </a:cubicBezTo>
                  <a:lnTo>
                    <a:pt x="386657" y="817286"/>
                  </a:lnTo>
                  <a:cubicBezTo>
                    <a:pt x="394273" y="810625"/>
                    <a:pt x="396177" y="788742"/>
                    <a:pt x="410457" y="788742"/>
                  </a:cubicBezTo>
                  <a:cubicBezTo>
                    <a:pt x="409505" y="784936"/>
                    <a:pt x="406649" y="781131"/>
                    <a:pt x="404745" y="783034"/>
                  </a:cubicBezTo>
                  <a:cubicBezTo>
                    <a:pt x="405697" y="771616"/>
                    <a:pt x="394273" y="785888"/>
                    <a:pt x="396177" y="767811"/>
                  </a:cubicBezTo>
                  <a:cubicBezTo>
                    <a:pt x="393321" y="767811"/>
                    <a:pt x="394273" y="769714"/>
                    <a:pt x="393321" y="772568"/>
                  </a:cubicBezTo>
                  <a:cubicBezTo>
                    <a:pt x="392369" y="767811"/>
                    <a:pt x="393321" y="765908"/>
                    <a:pt x="395225" y="764957"/>
                  </a:cubicBezTo>
                  <a:cubicBezTo>
                    <a:pt x="393321" y="764957"/>
                    <a:pt x="391417" y="764957"/>
                    <a:pt x="389513" y="764005"/>
                  </a:cubicBezTo>
                  <a:cubicBezTo>
                    <a:pt x="394273" y="764005"/>
                    <a:pt x="393321" y="756393"/>
                    <a:pt x="392369" y="752588"/>
                  </a:cubicBezTo>
                  <a:lnTo>
                    <a:pt x="382849" y="759248"/>
                  </a:lnTo>
                  <a:cubicBezTo>
                    <a:pt x="386657" y="755442"/>
                    <a:pt x="387609" y="752588"/>
                    <a:pt x="386657" y="744976"/>
                  </a:cubicBezTo>
                  <a:lnTo>
                    <a:pt x="380945" y="749733"/>
                  </a:lnTo>
                  <a:cubicBezTo>
                    <a:pt x="382849" y="737365"/>
                    <a:pt x="393321" y="748782"/>
                    <a:pt x="388561" y="733559"/>
                  </a:cubicBezTo>
                  <a:lnTo>
                    <a:pt x="394273" y="746879"/>
                  </a:lnTo>
                  <a:cubicBezTo>
                    <a:pt x="396177" y="730705"/>
                    <a:pt x="407601" y="735462"/>
                    <a:pt x="413312" y="728802"/>
                  </a:cubicBezTo>
                  <a:cubicBezTo>
                    <a:pt x="421880" y="712627"/>
                    <a:pt x="405697" y="691696"/>
                    <a:pt x="423784" y="679327"/>
                  </a:cubicBezTo>
                  <a:cubicBezTo>
                    <a:pt x="417120" y="677424"/>
                    <a:pt x="415216" y="679327"/>
                    <a:pt x="410457" y="674570"/>
                  </a:cubicBezTo>
                  <a:cubicBezTo>
                    <a:pt x="407601" y="685035"/>
                    <a:pt x="405697" y="690744"/>
                    <a:pt x="397129" y="695501"/>
                  </a:cubicBezTo>
                  <a:cubicBezTo>
                    <a:pt x="388561" y="715482"/>
                    <a:pt x="419024" y="701210"/>
                    <a:pt x="405697" y="723093"/>
                  </a:cubicBezTo>
                  <a:cubicBezTo>
                    <a:pt x="398081" y="722142"/>
                    <a:pt x="398081" y="715482"/>
                    <a:pt x="401889" y="708821"/>
                  </a:cubicBezTo>
                  <a:cubicBezTo>
                    <a:pt x="395225" y="708821"/>
                    <a:pt x="390465" y="716433"/>
                    <a:pt x="387609" y="721190"/>
                  </a:cubicBezTo>
                  <a:cubicBezTo>
                    <a:pt x="391417" y="708821"/>
                    <a:pt x="382849" y="689793"/>
                    <a:pt x="383801" y="682181"/>
                  </a:cubicBezTo>
                  <a:cubicBezTo>
                    <a:pt x="387609" y="678376"/>
                    <a:pt x="392369" y="668861"/>
                    <a:pt x="390465" y="664104"/>
                  </a:cubicBezTo>
                  <a:cubicBezTo>
                    <a:pt x="396177" y="664104"/>
                    <a:pt x="399033" y="644124"/>
                    <a:pt x="409505" y="650784"/>
                  </a:cubicBezTo>
                  <a:cubicBezTo>
                    <a:pt x="411409" y="637464"/>
                    <a:pt x="395225" y="642221"/>
                    <a:pt x="406649" y="628901"/>
                  </a:cubicBezTo>
                  <a:cubicBezTo>
                    <a:pt x="398081" y="634609"/>
                    <a:pt x="400937" y="620338"/>
                    <a:pt x="393321" y="626046"/>
                  </a:cubicBezTo>
                  <a:cubicBezTo>
                    <a:pt x="400937" y="630804"/>
                    <a:pt x="389513" y="646027"/>
                    <a:pt x="383801" y="652687"/>
                  </a:cubicBezTo>
                  <a:lnTo>
                    <a:pt x="379041" y="632706"/>
                  </a:lnTo>
                  <a:cubicBezTo>
                    <a:pt x="380945" y="637464"/>
                    <a:pt x="386657" y="630804"/>
                    <a:pt x="387609" y="627949"/>
                  </a:cubicBezTo>
                  <a:lnTo>
                    <a:pt x="380945" y="625095"/>
                  </a:lnTo>
                  <a:cubicBezTo>
                    <a:pt x="398081" y="622241"/>
                    <a:pt x="368570" y="590843"/>
                    <a:pt x="388561" y="580377"/>
                  </a:cubicBezTo>
                  <a:cubicBezTo>
                    <a:pt x="387609" y="586086"/>
                    <a:pt x="394273" y="591795"/>
                    <a:pt x="384753" y="594649"/>
                  </a:cubicBezTo>
                  <a:cubicBezTo>
                    <a:pt x="389513" y="606066"/>
                    <a:pt x="398081" y="591795"/>
                    <a:pt x="403793" y="597503"/>
                  </a:cubicBezTo>
                  <a:cubicBezTo>
                    <a:pt x="410457" y="579426"/>
                    <a:pt x="399985" y="552786"/>
                    <a:pt x="412360" y="532805"/>
                  </a:cubicBezTo>
                  <a:cubicBezTo>
                    <a:pt x="409981" y="534708"/>
                    <a:pt x="408791" y="537800"/>
                    <a:pt x="407363" y="540536"/>
                  </a:cubicBezTo>
                  <a:lnTo>
                    <a:pt x="403619" y="543793"/>
                  </a:lnTo>
                  <a:lnTo>
                    <a:pt x="404745" y="540417"/>
                  </a:lnTo>
                  <a:lnTo>
                    <a:pt x="403793" y="539466"/>
                  </a:lnTo>
                  <a:lnTo>
                    <a:pt x="401831" y="545348"/>
                  </a:lnTo>
                  <a:lnTo>
                    <a:pt x="400937" y="546126"/>
                  </a:lnTo>
                  <a:cubicBezTo>
                    <a:pt x="397129" y="531854"/>
                    <a:pt x="412360" y="514728"/>
                    <a:pt x="419024" y="497602"/>
                  </a:cubicBezTo>
                  <a:lnTo>
                    <a:pt x="409505" y="500457"/>
                  </a:lnTo>
                  <a:cubicBezTo>
                    <a:pt x="418072" y="486185"/>
                    <a:pt x="406649" y="494748"/>
                    <a:pt x="409505" y="479525"/>
                  </a:cubicBezTo>
                  <a:cubicBezTo>
                    <a:pt x="411409" y="480476"/>
                    <a:pt x="414264" y="482379"/>
                    <a:pt x="414264" y="478574"/>
                  </a:cubicBezTo>
                  <a:cubicBezTo>
                    <a:pt x="414264" y="466205"/>
                    <a:pt x="406649" y="477622"/>
                    <a:pt x="404745" y="469059"/>
                  </a:cubicBezTo>
                  <a:cubicBezTo>
                    <a:pt x="419024" y="453836"/>
                    <a:pt x="395225" y="461448"/>
                    <a:pt x="402841" y="442419"/>
                  </a:cubicBezTo>
                  <a:lnTo>
                    <a:pt x="399985" y="444322"/>
                  </a:lnTo>
                  <a:cubicBezTo>
                    <a:pt x="402841" y="436710"/>
                    <a:pt x="401175" y="427909"/>
                    <a:pt x="398557" y="418990"/>
                  </a:cubicBezTo>
                  <a:lnTo>
                    <a:pt x="393576" y="400818"/>
                  </a:lnTo>
                  <a:lnTo>
                    <a:pt x="399985" y="405313"/>
                  </a:lnTo>
                  <a:lnTo>
                    <a:pt x="402841" y="384381"/>
                  </a:lnTo>
                  <a:cubicBezTo>
                    <a:pt x="400937" y="383430"/>
                    <a:pt x="399985" y="373915"/>
                    <a:pt x="395225" y="379624"/>
                  </a:cubicBezTo>
                  <a:cubicBezTo>
                    <a:pt x="394273" y="382478"/>
                    <a:pt x="395225" y="385332"/>
                    <a:pt x="396177" y="387235"/>
                  </a:cubicBezTo>
                  <a:lnTo>
                    <a:pt x="391417" y="384381"/>
                  </a:lnTo>
                  <a:cubicBezTo>
                    <a:pt x="396177" y="365352"/>
                    <a:pt x="404745" y="385332"/>
                    <a:pt x="412360" y="385332"/>
                  </a:cubicBezTo>
                  <a:cubicBezTo>
                    <a:pt x="409505" y="374867"/>
                    <a:pt x="417120" y="371061"/>
                    <a:pt x="417120" y="364401"/>
                  </a:cubicBezTo>
                  <a:cubicBezTo>
                    <a:pt x="408553" y="361547"/>
                    <a:pt x="407601" y="377721"/>
                    <a:pt x="399033" y="369158"/>
                  </a:cubicBezTo>
                  <a:cubicBezTo>
                    <a:pt x="394273" y="363449"/>
                    <a:pt x="400937" y="342518"/>
                    <a:pt x="408553" y="335858"/>
                  </a:cubicBezTo>
                  <a:cubicBezTo>
                    <a:pt x="389513" y="326343"/>
                    <a:pt x="404745" y="295897"/>
                    <a:pt x="390465" y="295897"/>
                  </a:cubicBezTo>
                  <a:cubicBezTo>
                    <a:pt x="391417" y="296849"/>
                    <a:pt x="396177" y="293043"/>
                    <a:pt x="394273" y="288286"/>
                  </a:cubicBezTo>
                  <a:lnTo>
                    <a:pt x="390465" y="291140"/>
                  </a:lnTo>
                  <a:cubicBezTo>
                    <a:pt x="383801" y="276869"/>
                    <a:pt x="403793" y="276869"/>
                    <a:pt x="399985" y="268306"/>
                  </a:cubicBezTo>
                  <a:cubicBezTo>
                    <a:pt x="397129" y="269257"/>
                    <a:pt x="396177" y="271160"/>
                    <a:pt x="393321" y="273063"/>
                  </a:cubicBezTo>
                  <a:cubicBezTo>
                    <a:pt x="390465" y="253083"/>
                    <a:pt x="411409" y="242617"/>
                    <a:pt x="402841" y="223588"/>
                  </a:cubicBezTo>
                  <a:cubicBezTo>
                    <a:pt x="400937" y="224539"/>
                    <a:pt x="399033" y="225491"/>
                    <a:pt x="399985" y="227394"/>
                  </a:cubicBezTo>
                  <a:cubicBezTo>
                    <a:pt x="398081" y="228345"/>
                    <a:pt x="398081" y="225491"/>
                    <a:pt x="401889" y="218831"/>
                  </a:cubicBezTo>
                  <a:lnTo>
                    <a:pt x="407601" y="225491"/>
                  </a:lnTo>
                  <a:cubicBezTo>
                    <a:pt x="424736" y="215025"/>
                    <a:pt x="399985" y="198851"/>
                    <a:pt x="404745" y="182676"/>
                  </a:cubicBezTo>
                  <a:cubicBezTo>
                    <a:pt x="401889" y="183628"/>
                    <a:pt x="401889" y="195045"/>
                    <a:pt x="397129" y="189336"/>
                  </a:cubicBezTo>
                  <a:cubicBezTo>
                    <a:pt x="397129" y="178871"/>
                    <a:pt x="415216" y="179822"/>
                    <a:pt x="406649" y="167453"/>
                  </a:cubicBezTo>
                  <a:cubicBezTo>
                    <a:pt x="404745" y="173162"/>
                    <a:pt x="396177" y="171259"/>
                    <a:pt x="394273" y="176968"/>
                  </a:cubicBezTo>
                  <a:cubicBezTo>
                    <a:pt x="392369" y="169356"/>
                    <a:pt x="387609" y="163647"/>
                    <a:pt x="394273" y="160793"/>
                  </a:cubicBezTo>
                  <a:cubicBezTo>
                    <a:pt x="394273" y="158890"/>
                    <a:pt x="391417" y="157939"/>
                    <a:pt x="389513" y="157939"/>
                  </a:cubicBezTo>
                  <a:cubicBezTo>
                    <a:pt x="394273" y="152230"/>
                    <a:pt x="391417" y="144619"/>
                    <a:pt x="389513" y="138910"/>
                  </a:cubicBezTo>
                  <a:lnTo>
                    <a:pt x="386657" y="139862"/>
                  </a:lnTo>
                  <a:cubicBezTo>
                    <a:pt x="390941" y="137483"/>
                    <a:pt x="393143" y="135283"/>
                    <a:pt x="394050" y="133112"/>
                  </a:cubicBezTo>
                  <a:lnTo>
                    <a:pt x="393875" y="130016"/>
                  </a:lnTo>
                  <a:lnTo>
                    <a:pt x="394273" y="133201"/>
                  </a:lnTo>
                  <a:cubicBezTo>
                    <a:pt x="394273" y="129396"/>
                    <a:pt x="395225" y="130347"/>
                    <a:pt x="397129" y="129396"/>
                  </a:cubicBezTo>
                  <a:cubicBezTo>
                    <a:pt x="399985" y="135104"/>
                    <a:pt x="395225" y="138910"/>
                    <a:pt x="393321" y="142716"/>
                  </a:cubicBezTo>
                  <a:cubicBezTo>
                    <a:pt x="396177" y="139862"/>
                    <a:pt x="399985" y="131299"/>
                    <a:pt x="405697" y="134153"/>
                  </a:cubicBezTo>
                  <a:cubicBezTo>
                    <a:pt x="405697" y="136056"/>
                    <a:pt x="406649" y="137959"/>
                    <a:pt x="407601" y="139862"/>
                  </a:cubicBezTo>
                  <a:cubicBezTo>
                    <a:pt x="406649" y="141765"/>
                    <a:pt x="405697" y="142716"/>
                    <a:pt x="408553" y="144619"/>
                  </a:cubicBezTo>
                  <a:lnTo>
                    <a:pt x="410457" y="143667"/>
                  </a:lnTo>
                  <a:cubicBezTo>
                    <a:pt x="409505" y="142716"/>
                    <a:pt x="408553" y="141765"/>
                    <a:pt x="407601" y="139862"/>
                  </a:cubicBezTo>
                  <a:cubicBezTo>
                    <a:pt x="408553" y="138910"/>
                    <a:pt x="410457" y="137007"/>
                    <a:pt x="409505" y="136056"/>
                  </a:cubicBezTo>
                  <a:cubicBezTo>
                    <a:pt x="408553" y="134153"/>
                    <a:pt x="406649" y="133201"/>
                    <a:pt x="405697" y="133201"/>
                  </a:cubicBezTo>
                  <a:cubicBezTo>
                    <a:pt x="404269" y="129395"/>
                    <a:pt x="403079" y="125352"/>
                    <a:pt x="401294" y="123330"/>
                  </a:cubicBezTo>
                  <a:lnTo>
                    <a:pt x="393372" y="125575"/>
                  </a:lnTo>
                  <a:lnTo>
                    <a:pt x="388561" y="110367"/>
                  </a:lnTo>
                  <a:lnTo>
                    <a:pt x="383801" y="112270"/>
                  </a:lnTo>
                  <a:cubicBezTo>
                    <a:pt x="385705" y="106561"/>
                    <a:pt x="391417" y="97998"/>
                    <a:pt x="384753" y="88484"/>
                  </a:cubicBezTo>
                  <a:lnTo>
                    <a:pt x="379041" y="93241"/>
                  </a:lnTo>
                  <a:cubicBezTo>
                    <a:pt x="382849" y="85629"/>
                    <a:pt x="373330" y="71358"/>
                    <a:pt x="382849" y="64698"/>
                  </a:cubicBezTo>
                  <a:cubicBezTo>
                    <a:pt x="380945" y="61843"/>
                    <a:pt x="372378" y="71358"/>
                    <a:pt x="371426" y="58989"/>
                  </a:cubicBezTo>
                  <a:cubicBezTo>
                    <a:pt x="375234" y="56135"/>
                    <a:pt x="379041" y="46621"/>
                    <a:pt x="373330" y="42815"/>
                  </a:cubicBezTo>
                  <a:cubicBezTo>
                    <a:pt x="370474" y="42815"/>
                    <a:pt x="367618" y="43766"/>
                    <a:pt x="370474" y="47572"/>
                  </a:cubicBezTo>
                  <a:cubicBezTo>
                    <a:pt x="371426" y="49475"/>
                    <a:pt x="371426" y="48523"/>
                    <a:pt x="373330" y="47572"/>
                  </a:cubicBezTo>
                  <a:lnTo>
                    <a:pt x="369522" y="51378"/>
                  </a:lnTo>
                  <a:cubicBezTo>
                    <a:pt x="364762" y="41864"/>
                    <a:pt x="373330" y="43766"/>
                    <a:pt x="370474" y="33300"/>
                  </a:cubicBezTo>
                  <a:cubicBezTo>
                    <a:pt x="367618" y="31398"/>
                    <a:pt x="364762" y="36155"/>
                    <a:pt x="361906" y="38058"/>
                  </a:cubicBezTo>
                  <a:close/>
                </a:path>
              </a:pathLst>
            </a:custGeom>
            <a:solidFill>
              <a:schemeClr val="accent5"/>
            </a:solidFill>
            <a:ln w="9509"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938" name="Freeform 937">
              <a:extLst>
                <a:ext uri="{FF2B5EF4-FFF2-40B4-BE49-F238E27FC236}">
                  <a16:creationId xmlns:a16="http://schemas.microsoft.com/office/drawing/2014/main" id="{0E236BDE-2B7E-BB23-0F5C-26E73DAEB5C3}"/>
                </a:ext>
              </a:extLst>
            </p:cNvPr>
            <p:cNvSpPr/>
            <p:nvPr/>
          </p:nvSpPr>
          <p:spPr>
            <a:xfrm>
              <a:off x="3511388" y="1809594"/>
              <a:ext cx="1268981" cy="1332964"/>
            </a:xfrm>
            <a:custGeom>
              <a:avLst/>
              <a:gdLst>
                <a:gd name="connsiteX0" fmla="*/ 436956 w 1268981"/>
                <a:gd name="connsiteY0" fmla="*/ 1301567 h 1332964"/>
                <a:gd name="connsiteX1" fmla="*/ 433148 w 1268981"/>
                <a:gd name="connsiteY1" fmla="*/ 1332964 h 1332964"/>
                <a:gd name="connsiteX2" fmla="*/ 436956 w 1268981"/>
                <a:gd name="connsiteY2" fmla="*/ 1301567 h 1332964"/>
                <a:gd name="connsiteX3" fmla="*/ 454092 w 1268981"/>
                <a:gd name="connsiteY3" fmla="*/ 1297761 h 1332964"/>
                <a:gd name="connsiteX4" fmla="*/ 451236 w 1268981"/>
                <a:gd name="connsiteY4" fmla="*/ 1308227 h 1332964"/>
                <a:gd name="connsiteX5" fmla="*/ 454092 w 1268981"/>
                <a:gd name="connsiteY5" fmla="*/ 1297761 h 1332964"/>
                <a:gd name="connsiteX6" fmla="*/ 444572 w 1268981"/>
                <a:gd name="connsiteY6" fmla="*/ 1294907 h 1332964"/>
                <a:gd name="connsiteX7" fmla="*/ 444572 w 1268981"/>
                <a:gd name="connsiteY7" fmla="*/ 1301567 h 1332964"/>
                <a:gd name="connsiteX8" fmla="*/ 440764 w 1268981"/>
                <a:gd name="connsiteY8" fmla="*/ 1300616 h 1332964"/>
                <a:gd name="connsiteX9" fmla="*/ 422676 w 1268981"/>
                <a:gd name="connsiteY9" fmla="*/ 1257801 h 1332964"/>
                <a:gd name="connsiteX10" fmla="*/ 423628 w 1268981"/>
                <a:gd name="connsiteY10" fmla="*/ 1264461 h 1332964"/>
                <a:gd name="connsiteX11" fmla="*/ 422676 w 1268981"/>
                <a:gd name="connsiteY11" fmla="*/ 1257801 h 1332964"/>
                <a:gd name="connsiteX12" fmla="*/ 425176 w 1268981"/>
                <a:gd name="connsiteY12" fmla="*/ 1180497 h 1332964"/>
                <a:gd name="connsiteX13" fmla="*/ 426401 w 1268981"/>
                <a:gd name="connsiteY13" fmla="*/ 1181313 h 1332964"/>
                <a:gd name="connsiteX14" fmla="*/ 419821 w 1268981"/>
                <a:gd name="connsiteY14" fmla="*/ 1189298 h 1332964"/>
                <a:gd name="connsiteX15" fmla="*/ 425176 w 1268981"/>
                <a:gd name="connsiteY15" fmla="*/ 1180497 h 1332964"/>
                <a:gd name="connsiteX16" fmla="*/ 433149 w 1268981"/>
                <a:gd name="connsiteY16" fmla="*/ 1173123 h 1332964"/>
                <a:gd name="connsiteX17" fmla="*/ 431245 w 1268981"/>
                <a:gd name="connsiteY17" fmla="*/ 1184540 h 1332964"/>
                <a:gd name="connsiteX18" fmla="*/ 426401 w 1268981"/>
                <a:gd name="connsiteY18" fmla="*/ 1181313 h 1332964"/>
                <a:gd name="connsiteX19" fmla="*/ 445523 w 1268981"/>
                <a:gd name="connsiteY19" fmla="*/ 1155998 h 1332964"/>
                <a:gd name="connsiteX20" fmla="*/ 445523 w 1268981"/>
                <a:gd name="connsiteY20" fmla="*/ 1163609 h 1332964"/>
                <a:gd name="connsiteX21" fmla="*/ 452187 w 1268981"/>
                <a:gd name="connsiteY21" fmla="*/ 1159803 h 1332964"/>
                <a:gd name="connsiteX22" fmla="*/ 439812 w 1268981"/>
                <a:gd name="connsiteY22" fmla="*/ 1075125 h 1332964"/>
                <a:gd name="connsiteX23" fmla="*/ 442668 w 1268981"/>
                <a:gd name="connsiteY23" fmla="*/ 1081785 h 1332964"/>
                <a:gd name="connsiteX24" fmla="*/ 442668 w 1268981"/>
                <a:gd name="connsiteY24" fmla="*/ 1077028 h 1332964"/>
                <a:gd name="connsiteX25" fmla="*/ 422677 w 1268981"/>
                <a:gd name="connsiteY25" fmla="*/ 1050387 h 1332964"/>
                <a:gd name="connsiteX26" fmla="*/ 416013 w 1268981"/>
                <a:gd name="connsiteY26" fmla="*/ 1061804 h 1332964"/>
                <a:gd name="connsiteX27" fmla="*/ 422677 w 1268981"/>
                <a:gd name="connsiteY27" fmla="*/ 1050387 h 1332964"/>
                <a:gd name="connsiteX28" fmla="*/ 444571 w 1268981"/>
                <a:gd name="connsiteY28" fmla="*/ 992350 h 1332964"/>
                <a:gd name="connsiteX29" fmla="*/ 439812 w 1268981"/>
                <a:gd name="connsiteY29" fmla="*/ 993302 h 1332964"/>
                <a:gd name="connsiteX30" fmla="*/ 444571 w 1268981"/>
                <a:gd name="connsiteY30" fmla="*/ 1024699 h 1332964"/>
                <a:gd name="connsiteX31" fmla="*/ 456947 w 1268981"/>
                <a:gd name="connsiteY31" fmla="*/ 1014233 h 1332964"/>
                <a:gd name="connsiteX32" fmla="*/ 450283 w 1268981"/>
                <a:gd name="connsiteY32" fmla="*/ 994253 h 1332964"/>
                <a:gd name="connsiteX33" fmla="*/ 445523 w 1268981"/>
                <a:gd name="connsiteY33" fmla="*/ 1002816 h 1332964"/>
                <a:gd name="connsiteX34" fmla="*/ 444571 w 1268981"/>
                <a:gd name="connsiteY34" fmla="*/ 992350 h 1332964"/>
                <a:gd name="connsiteX35" fmla="*/ 404589 w 1268981"/>
                <a:gd name="connsiteY35" fmla="*/ 965709 h 1332964"/>
                <a:gd name="connsiteX36" fmla="*/ 407445 w 1268981"/>
                <a:gd name="connsiteY36" fmla="*/ 970466 h 1332964"/>
                <a:gd name="connsiteX37" fmla="*/ 404589 w 1268981"/>
                <a:gd name="connsiteY37" fmla="*/ 975224 h 1332964"/>
                <a:gd name="connsiteX38" fmla="*/ 415061 w 1268981"/>
                <a:gd name="connsiteY38" fmla="*/ 929555 h 1332964"/>
                <a:gd name="connsiteX39" fmla="*/ 424581 w 1268981"/>
                <a:gd name="connsiteY39" fmla="*/ 929555 h 1332964"/>
                <a:gd name="connsiteX40" fmla="*/ 420773 w 1268981"/>
                <a:gd name="connsiteY40" fmla="*/ 936215 h 1332964"/>
                <a:gd name="connsiteX41" fmla="*/ 415061 w 1268981"/>
                <a:gd name="connsiteY41" fmla="*/ 929555 h 1332964"/>
                <a:gd name="connsiteX42" fmla="*/ 408397 w 1268981"/>
                <a:gd name="connsiteY42" fmla="*/ 899942 h 1332964"/>
                <a:gd name="connsiteX43" fmla="*/ 412205 w 1268981"/>
                <a:gd name="connsiteY43" fmla="*/ 900061 h 1332964"/>
                <a:gd name="connsiteX44" fmla="*/ 401733 w 1268981"/>
                <a:gd name="connsiteY44" fmla="*/ 904818 h 1332964"/>
                <a:gd name="connsiteX45" fmla="*/ 408397 w 1268981"/>
                <a:gd name="connsiteY45" fmla="*/ 899942 h 1332964"/>
                <a:gd name="connsiteX46" fmla="*/ 461945 w 1268981"/>
                <a:gd name="connsiteY46" fmla="*/ 899942 h 1332964"/>
                <a:gd name="connsiteX47" fmla="*/ 462659 w 1268981"/>
                <a:gd name="connsiteY47" fmla="*/ 905769 h 1332964"/>
                <a:gd name="connsiteX48" fmla="*/ 465515 w 1268981"/>
                <a:gd name="connsiteY48" fmla="*/ 901963 h 1332964"/>
                <a:gd name="connsiteX49" fmla="*/ 461945 w 1268981"/>
                <a:gd name="connsiteY49" fmla="*/ 899942 h 1332964"/>
                <a:gd name="connsiteX50" fmla="*/ 456947 w 1268981"/>
                <a:gd name="connsiteY50" fmla="*/ 882935 h 1332964"/>
                <a:gd name="connsiteX51" fmla="*/ 457899 w 1268981"/>
                <a:gd name="connsiteY51" fmla="*/ 899109 h 1332964"/>
                <a:gd name="connsiteX52" fmla="*/ 456947 w 1268981"/>
                <a:gd name="connsiteY52" fmla="*/ 882935 h 1332964"/>
                <a:gd name="connsiteX53" fmla="*/ 443620 w 1268981"/>
                <a:gd name="connsiteY53" fmla="*/ 874372 h 1332964"/>
                <a:gd name="connsiteX54" fmla="*/ 436956 w 1268981"/>
                <a:gd name="connsiteY54" fmla="*/ 878177 h 1332964"/>
                <a:gd name="connsiteX55" fmla="*/ 443620 w 1268981"/>
                <a:gd name="connsiteY55" fmla="*/ 874372 h 1332964"/>
                <a:gd name="connsiteX56" fmla="*/ 434100 w 1268981"/>
                <a:gd name="connsiteY56" fmla="*/ 863906 h 1332964"/>
                <a:gd name="connsiteX57" fmla="*/ 425532 w 1268981"/>
                <a:gd name="connsiteY57" fmla="*/ 883886 h 1332964"/>
                <a:gd name="connsiteX58" fmla="*/ 435052 w 1268981"/>
                <a:gd name="connsiteY58" fmla="*/ 869615 h 1332964"/>
                <a:gd name="connsiteX59" fmla="*/ 430292 w 1268981"/>
                <a:gd name="connsiteY59" fmla="*/ 874372 h 1332964"/>
                <a:gd name="connsiteX60" fmla="*/ 404589 w 1268981"/>
                <a:gd name="connsiteY60" fmla="*/ 861051 h 1332964"/>
                <a:gd name="connsiteX61" fmla="*/ 405541 w 1268981"/>
                <a:gd name="connsiteY61" fmla="*/ 870565 h 1332964"/>
                <a:gd name="connsiteX62" fmla="*/ 401733 w 1268981"/>
                <a:gd name="connsiteY62" fmla="*/ 875323 h 1332964"/>
                <a:gd name="connsiteX63" fmla="*/ 431244 w 1268981"/>
                <a:gd name="connsiteY63" fmla="*/ 843926 h 1332964"/>
                <a:gd name="connsiteX64" fmla="*/ 428388 w 1268981"/>
                <a:gd name="connsiteY64" fmla="*/ 861052 h 1332964"/>
                <a:gd name="connsiteX65" fmla="*/ 429340 w 1268981"/>
                <a:gd name="connsiteY65" fmla="*/ 860100 h 1332964"/>
                <a:gd name="connsiteX66" fmla="*/ 429340 w 1268981"/>
                <a:gd name="connsiteY66" fmla="*/ 861052 h 1332964"/>
                <a:gd name="connsiteX67" fmla="*/ 435052 w 1268981"/>
                <a:gd name="connsiteY67" fmla="*/ 858197 h 1332964"/>
                <a:gd name="connsiteX68" fmla="*/ 429340 w 1268981"/>
                <a:gd name="connsiteY68" fmla="*/ 860100 h 1332964"/>
                <a:gd name="connsiteX69" fmla="*/ 410301 w 1268981"/>
                <a:gd name="connsiteY69" fmla="*/ 824897 h 1332964"/>
                <a:gd name="connsiteX70" fmla="*/ 410301 w 1268981"/>
                <a:gd name="connsiteY70" fmla="*/ 836314 h 1332964"/>
                <a:gd name="connsiteX71" fmla="*/ 408397 w 1268981"/>
                <a:gd name="connsiteY71" fmla="*/ 834411 h 1332964"/>
                <a:gd name="connsiteX72" fmla="*/ 457899 w 1268981"/>
                <a:gd name="connsiteY72" fmla="*/ 807771 h 1332964"/>
                <a:gd name="connsiteX73" fmla="*/ 447665 w 1268981"/>
                <a:gd name="connsiteY73" fmla="*/ 816096 h 1332964"/>
                <a:gd name="connsiteX74" fmla="*/ 445805 w 1268981"/>
                <a:gd name="connsiteY74" fmla="*/ 819145 h 1332964"/>
                <a:gd name="connsiteX75" fmla="*/ 445523 w 1268981"/>
                <a:gd name="connsiteY75" fmla="*/ 819188 h 1332964"/>
                <a:gd name="connsiteX76" fmla="*/ 445495 w 1268981"/>
                <a:gd name="connsiteY76" fmla="*/ 819654 h 1332964"/>
                <a:gd name="connsiteX77" fmla="*/ 441716 w 1268981"/>
                <a:gd name="connsiteY77" fmla="*/ 825848 h 1332964"/>
                <a:gd name="connsiteX78" fmla="*/ 448380 w 1268981"/>
                <a:gd name="connsiteY78" fmla="*/ 828703 h 1332964"/>
                <a:gd name="connsiteX79" fmla="*/ 445167 w 1268981"/>
                <a:gd name="connsiteY79" fmla="*/ 825016 h 1332964"/>
                <a:gd name="connsiteX80" fmla="*/ 445495 w 1268981"/>
                <a:gd name="connsiteY80" fmla="*/ 819654 h 1332964"/>
                <a:gd name="connsiteX81" fmla="*/ 445805 w 1268981"/>
                <a:gd name="connsiteY81" fmla="*/ 819145 h 1332964"/>
                <a:gd name="connsiteX82" fmla="*/ 454924 w 1268981"/>
                <a:gd name="connsiteY82" fmla="*/ 817761 h 1332964"/>
                <a:gd name="connsiteX83" fmla="*/ 457899 w 1268981"/>
                <a:gd name="connsiteY83" fmla="*/ 807771 h 1332964"/>
                <a:gd name="connsiteX84" fmla="*/ 461707 w 1268981"/>
                <a:gd name="connsiteY84" fmla="*/ 799208 h 1332964"/>
                <a:gd name="connsiteX85" fmla="*/ 465515 w 1268981"/>
                <a:gd name="connsiteY85" fmla="*/ 811577 h 1332964"/>
                <a:gd name="connsiteX86" fmla="*/ 471227 w 1268981"/>
                <a:gd name="connsiteY86" fmla="*/ 718336 h 1332964"/>
                <a:gd name="connsiteX87" fmla="*/ 474083 w 1268981"/>
                <a:gd name="connsiteY87" fmla="*/ 720239 h 1332964"/>
                <a:gd name="connsiteX88" fmla="*/ 470275 w 1268981"/>
                <a:gd name="connsiteY88" fmla="*/ 719287 h 1332964"/>
                <a:gd name="connsiteX89" fmla="*/ 471227 w 1268981"/>
                <a:gd name="connsiteY89" fmla="*/ 718336 h 1332964"/>
                <a:gd name="connsiteX90" fmla="*/ 819650 w 1268981"/>
                <a:gd name="connsiteY90" fmla="*/ 701210 h 1332964"/>
                <a:gd name="connsiteX91" fmla="*/ 828218 w 1268981"/>
                <a:gd name="connsiteY91" fmla="*/ 701210 h 1332964"/>
                <a:gd name="connsiteX92" fmla="*/ 832978 w 1268981"/>
                <a:gd name="connsiteY92" fmla="*/ 704064 h 1332964"/>
                <a:gd name="connsiteX93" fmla="*/ 348731 w 1268981"/>
                <a:gd name="connsiteY93" fmla="*/ 698368 h 1332964"/>
                <a:gd name="connsiteX94" fmla="*/ 348660 w 1268981"/>
                <a:gd name="connsiteY94" fmla="*/ 698475 h 1332964"/>
                <a:gd name="connsiteX95" fmla="*/ 342710 w 1268981"/>
                <a:gd name="connsiteY95" fmla="*/ 700258 h 1332964"/>
                <a:gd name="connsiteX96" fmla="*/ 923415 w 1268981"/>
                <a:gd name="connsiteY96" fmla="*/ 697404 h 1332964"/>
                <a:gd name="connsiteX97" fmla="*/ 928175 w 1268981"/>
                <a:gd name="connsiteY97" fmla="*/ 700258 h 1332964"/>
                <a:gd name="connsiteX98" fmla="*/ 918655 w 1268981"/>
                <a:gd name="connsiteY98" fmla="*/ 701210 h 1332964"/>
                <a:gd name="connsiteX99" fmla="*/ 923415 w 1268981"/>
                <a:gd name="connsiteY99" fmla="*/ 697404 h 1332964"/>
                <a:gd name="connsiteX100" fmla="*/ 785379 w 1268981"/>
                <a:gd name="connsiteY100" fmla="*/ 696452 h 1332964"/>
                <a:gd name="connsiteX101" fmla="*/ 794899 w 1268981"/>
                <a:gd name="connsiteY101" fmla="*/ 696452 h 1332964"/>
                <a:gd name="connsiteX102" fmla="*/ 793947 w 1268981"/>
                <a:gd name="connsiteY102" fmla="*/ 698355 h 1332964"/>
                <a:gd name="connsiteX103" fmla="*/ 855825 w 1268981"/>
                <a:gd name="connsiteY103" fmla="*/ 693598 h 1332964"/>
                <a:gd name="connsiteX104" fmla="*/ 860585 w 1268981"/>
                <a:gd name="connsiteY104" fmla="*/ 704064 h 1332964"/>
                <a:gd name="connsiteX105" fmla="*/ 855825 w 1268981"/>
                <a:gd name="connsiteY105" fmla="*/ 693598 h 1332964"/>
                <a:gd name="connsiteX106" fmla="*/ 170404 w 1268981"/>
                <a:gd name="connsiteY106" fmla="*/ 687890 h 1332964"/>
                <a:gd name="connsiteX107" fmla="*/ 184684 w 1268981"/>
                <a:gd name="connsiteY107" fmla="*/ 689793 h 1332964"/>
                <a:gd name="connsiteX108" fmla="*/ 170404 w 1268981"/>
                <a:gd name="connsiteY108" fmla="*/ 687890 h 1332964"/>
                <a:gd name="connsiteX109" fmla="*/ 473845 w 1268981"/>
                <a:gd name="connsiteY109" fmla="*/ 683490 h 1332964"/>
                <a:gd name="connsiteX110" fmla="*/ 475035 w 1268981"/>
                <a:gd name="connsiteY110" fmla="*/ 684084 h 1332964"/>
                <a:gd name="connsiteX111" fmla="*/ 474083 w 1268981"/>
                <a:gd name="connsiteY111" fmla="*/ 685036 h 1332964"/>
                <a:gd name="connsiteX112" fmla="*/ 472179 w 1268981"/>
                <a:gd name="connsiteY112" fmla="*/ 684084 h 1332964"/>
                <a:gd name="connsiteX113" fmla="*/ 474083 w 1268981"/>
                <a:gd name="connsiteY113" fmla="*/ 684084 h 1332964"/>
                <a:gd name="connsiteX114" fmla="*/ 541673 w 1268981"/>
                <a:gd name="connsiteY114" fmla="*/ 681230 h 1332964"/>
                <a:gd name="connsiteX115" fmla="*/ 535009 w 1268981"/>
                <a:gd name="connsiteY115" fmla="*/ 682181 h 1332964"/>
                <a:gd name="connsiteX116" fmla="*/ 538817 w 1268981"/>
                <a:gd name="connsiteY116" fmla="*/ 685987 h 1332964"/>
                <a:gd name="connsiteX117" fmla="*/ 1000525 w 1268981"/>
                <a:gd name="connsiteY117" fmla="*/ 681229 h 1332964"/>
                <a:gd name="connsiteX118" fmla="*/ 1010996 w 1268981"/>
                <a:gd name="connsiteY118" fmla="*/ 687889 h 1332964"/>
                <a:gd name="connsiteX119" fmla="*/ 1000525 w 1268981"/>
                <a:gd name="connsiteY119" fmla="*/ 681229 h 1332964"/>
                <a:gd name="connsiteX120" fmla="*/ 884384 w 1268981"/>
                <a:gd name="connsiteY120" fmla="*/ 680278 h 1332964"/>
                <a:gd name="connsiteX121" fmla="*/ 891048 w 1268981"/>
                <a:gd name="connsiteY121" fmla="*/ 684084 h 1332964"/>
                <a:gd name="connsiteX122" fmla="*/ 884384 w 1268981"/>
                <a:gd name="connsiteY122" fmla="*/ 689792 h 1332964"/>
                <a:gd name="connsiteX123" fmla="*/ 1123740 w 1268981"/>
                <a:gd name="connsiteY123" fmla="*/ 677215 h 1332964"/>
                <a:gd name="connsiteX124" fmla="*/ 1132849 w 1268981"/>
                <a:gd name="connsiteY124" fmla="*/ 682181 h 1332964"/>
                <a:gd name="connsiteX125" fmla="*/ 1123805 w 1268981"/>
                <a:gd name="connsiteY125" fmla="*/ 677305 h 1332964"/>
                <a:gd name="connsiteX126" fmla="*/ 1123459 w 1268981"/>
                <a:gd name="connsiteY126" fmla="*/ 676832 h 1332964"/>
                <a:gd name="connsiteX127" fmla="*/ 1123740 w 1268981"/>
                <a:gd name="connsiteY127" fmla="*/ 677215 h 1332964"/>
                <a:gd name="connsiteX128" fmla="*/ 1123686 w 1268981"/>
                <a:gd name="connsiteY128" fmla="*/ 677186 h 1332964"/>
                <a:gd name="connsiteX129" fmla="*/ 1200915 w 1268981"/>
                <a:gd name="connsiteY129" fmla="*/ 676472 h 1332964"/>
                <a:gd name="connsiteX130" fmla="*/ 1204247 w 1268981"/>
                <a:gd name="connsiteY130" fmla="*/ 677424 h 1332964"/>
                <a:gd name="connsiteX131" fmla="*/ 1197583 w 1268981"/>
                <a:gd name="connsiteY131" fmla="*/ 678375 h 1332964"/>
                <a:gd name="connsiteX132" fmla="*/ 1200915 w 1268981"/>
                <a:gd name="connsiteY132" fmla="*/ 676472 h 1332964"/>
                <a:gd name="connsiteX133" fmla="*/ 315103 w 1268981"/>
                <a:gd name="connsiteY133" fmla="*/ 675521 h 1332964"/>
                <a:gd name="connsiteX134" fmla="*/ 299872 w 1268981"/>
                <a:gd name="connsiteY134" fmla="*/ 679327 h 1332964"/>
                <a:gd name="connsiteX135" fmla="*/ 315103 w 1268981"/>
                <a:gd name="connsiteY135" fmla="*/ 675521 h 1332964"/>
                <a:gd name="connsiteX136" fmla="*/ 417916 w 1268981"/>
                <a:gd name="connsiteY136" fmla="*/ 673618 h 1332964"/>
                <a:gd name="connsiteX137" fmla="*/ 412204 w 1268981"/>
                <a:gd name="connsiteY137" fmla="*/ 680278 h 1332964"/>
                <a:gd name="connsiteX138" fmla="*/ 415061 w 1268981"/>
                <a:gd name="connsiteY138" fmla="*/ 686938 h 1332964"/>
                <a:gd name="connsiteX139" fmla="*/ 419820 w 1268981"/>
                <a:gd name="connsiteY139" fmla="*/ 678375 h 1332964"/>
                <a:gd name="connsiteX140" fmla="*/ 418868 w 1268981"/>
                <a:gd name="connsiteY140" fmla="*/ 678375 h 1332964"/>
                <a:gd name="connsiteX141" fmla="*/ 417916 w 1268981"/>
                <a:gd name="connsiteY141" fmla="*/ 673618 h 1332964"/>
                <a:gd name="connsiteX142" fmla="*/ 120901 w 1268981"/>
                <a:gd name="connsiteY142" fmla="*/ 673618 h 1332964"/>
                <a:gd name="connsiteX143" fmla="*/ 118045 w 1268981"/>
                <a:gd name="connsiteY143" fmla="*/ 676472 h 1332964"/>
                <a:gd name="connsiteX144" fmla="*/ 114237 w 1268981"/>
                <a:gd name="connsiteY144" fmla="*/ 674570 h 1332964"/>
                <a:gd name="connsiteX145" fmla="*/ 112333 w 1268981"/>
                <a:gd name="connsiteY145" fmla="*/ 678375 h 1332964"/>
                <a:gd name="connsiteX146" fmla="*/ 105669 w 1268981"/>
                <a:gd name="connsiteY146" fmla="*/ 690744 h 1332964"/>
                <a:gd name="connsiteX147" fmla="*/ 112333 w 1268981"/>
                <a:gd name="connsiteY147" fmla="*/ 689793 h 1332964"/>
                <a:gd name="connsiteX148" fmla="*/ 109477 w 1268981"/>
                <a:gd name="connsiteY148" fmla="*/ 686938 h 1332964"/>
                <a:gd name="connsiteX149" fmla="*/ 120901 w 1268981"/>
                <a:gd name="connsiteY149" fmla="*/ 690744 h 1332964"/>
                <a:gd name="connsiteX150" fmla="*/ 112333 w 1268981"/>
                <a:gd name="connsiteY150" fmla="*/ 678375 h 1332964"/>
                <a:gd name="connsiteX151" fmla="*/ 118045 w 1268981"/>
                <a:gd name="connsiteY151" fmla="*/ 676472 h 1332964"/>
                <a:gd name="connsiteX152" fmla="*/ 121852 w 1268981"/>
                <a:gd name="connsiteY152" fmla="*/ 675521 h 1332964"/>
                <a:gd name="connsiteX153" fmla="*/ 815841 w 1268981"/>
                <a:gd name="connsiteY153" fmla="*/ 672667 h 1332964"/>
                <a:gd name="connsiteX154" fmla="*/ 817745 w 1268981"/>
                <a:gd name="connsiteY154" fmla="*/ 677424 h 1332964"/>
                <a:gd name="connsiteX155" fmla="*/ 801562 w 1268981"/>
                <a:gd name="connsiteY155" fmla="*/ 675521 h 1332964"/>
                <a:gd name="connsiteX156" fmla="*/ 817745 w 1268981"/>
                <a:gd name="connsiteY156" fmla="*/ 678375 h 1332964"/>
                <a:gd name="connsiteX157" fmla="*/ 817745 w 1268981"/>
                <a:gd name="connsiteY157" fmla="*/ 677424 h 1332964"/>
                <a:gd name="connsiteX158" fmla="*/ 818697 w 1268981"/>
                <a:gd name="connsiteY158" fmla="*/ 678375 h 1332964"/>
                <a:gd name="connsiteX159" fmla="*/ 206578 w 1268981"/>
                <a:gd name="connsiteY159" fmla="*/ 672667 h 1332964"/>
                <a:gd name="connsiteX160" fmla="*/ 202770 w 1268981"/>
                <a:gd name="connsiteY160" fmla="*/ 677424 h 1332964"/>
                <a:gd name="connsiteX161" fmla="*/ 218002 w 1268981"/>
                <a:gd name="connsiteY161" fmla="*/ 676472 h 1332964"/>
                <a:gd name="connsiteX162" fmla="*/ 826313 w 1268981"/>
                <a:gd name="connsiteY162" fmla="*/ 671715 h 1332964"/>
                <a:gd name="connsiteX163" fmla="*/ 831073 w 1268981"/>
                <a:gd name="connsiteY163" fmla="*/ 676472 h 1332964"/>
                <a:gd name="connsiteX164" fmla="*/ 821553 w 1268981"/>
                <a:gd name="connsiteY164" fmla="*/ 672667 h 1332964"/>
                <a:gd name="connsiteX165" fmla="*/ 840592 w 1268981"/>
                <a:gd name="connsiteY165" fmla="*/ 680278 h 1332964"/>
                <a:gd name="connsiteX166" fmla="*/ 1117617 w 1268981"/>
                <a:gd name="connsiteY166" fmla="*/ 668861 h 1332964"/>
                <a:gd name="connsiteX167" fmla="*/ 1128089 w 1268981"/>
                <a:gd name="connsiteY167" fmla="*/ 670764 h 1332964"/>
                <a:gd name="connsiteX168" fmla="*/ 1121738 w 1268981"/>
                <a:gd name="connsiteY168" fmla="*/ 674153 h 1332964"/>
                <a:gd name="connsiteX169" fmla="*/ 1123459 w 1268981"/>
                <a:gd name="connsiteY169" fmla="*/ 676832 h 1332964"/>
                <a:gd name="connsiteX170" fmla="*/ 532153 w 1268981"/>
                <a:gd name="connsiteY170" fmla="*/ 664104 h 1332964"/>
                <a:gd name="connsiteX171" fmla="*/ 551193 w 1268981"/>
                <a:gd name="connsiteY171" fmla="*/ 670764 h 1332964"/>
                <a:gd name="connsiteX172" fmla="*/ 532153 w 1268981"/>
                <a:gd name="connsiteY172" fmla="*/ 664104 h 1332964"/>
                <a:gd name="connsiteX173" fmla="*/ 280832 w 1268981"/>
                <a:gd name="connsiteY173" fmla="*/ 663152 h 1332964"/>
                <a:gd name="connsiteX174" fmla="*/ 274168 w 1268981"/>
                <a:gd name="connsiteY174" fmla="*/ 672667 h 1332964"/>
                <a:gd name="connsiteX175" fmla="*/ 286544 w 1268981"/>
                <a:gd name="connsiteY175" fmla="*/ 678375 h 1332964"/>
                <a:gd name="connsiteX176" fmla="*/ 289400 w 1268981"/>
                <a:gd name="connsiteY176" fmla="*/ 669813 h 1332964"/>
                <a:gd name="connsiteX177" fmla="*/ 280832 w 1268981"/>
                <a:gd name="connsiteY177" fmla="*/ 663152 h 1332964"/>
                <a:gd name="connsiteX178" fmla="*/ 64734 w 1268981"/>
                <a:gd name="connsiteY178" fmla="*/ 663152 h 1332964"/>
                <a:gd name="connsiteX179" fmla="*/ 69494 w 1268981"/>
                <a:gd name="connsiteY179" fmla="*/ 670764 h 1332964"/>
                <a:gd name="connsiteX180" fmla="*/ 68542 w 1268981"/>
                <a:gd name="connsiteY180" fmla="*/ 665055 h 1332964"/>
                <a:gd name="connsiteX181" fmla="*/ 831073 w 1268981"/>
                <a:gd name="connsiteY181" fmla="*/ 662201 h 1332964"/>
                <a:gd name="connsiteX182" fmla="*/ 834881 w 1268981"/>
                <a:gd name="connsiteY182" fmla="*/ 668861 h 1332964"/>
                <a:gd name="connsiteX183" fmla="*/ 831073 w 1268981"/>
                <a:gd name="connsiteY183" fmla="*/ 662201 h 1332964"/>
                <a:gd name="connsiteX184" fmla="*/ 1025275 w 1268981"/>
                <a:gd name="connsiteY184" fmla="*/ 661250 h 1332964"/>
                <a:gd name="connsiteX185" fmla="*/ 1023372 w 1268981"/>
                <a:gd name="connsiteY185" fmla="*/ 664104 h 1332964"/>
                <a:gd name="connsiteX186" fmla="*/ 1029083 w 1268981"/>
                <a:gd name="connsiteY186" fmla="*/ 661250 h 1332964"/>
                <a:gd name="connsiteX187" fmla="*/ 1256011 w 1268981"/>
                <a:gd name="connsiteY187" fmla="*/ 660298 h 1332964"/>
                <a:gd name="connsiteX188" fmla="*/ 1268981 w 1268981"/>
                <a:gd name="connsiteY188" fmla="*/ 666007 h 1332964"/>
                <a:gd name="connsiteX189" fmla="*/ 1239470 w 1268981"/>
                <a:gd name="connsiteY189" fmla="*/ 663152 h 1332964"/>
                <a:gd name="connsiteX190" fmla="*/ 1256011 w 1268981"/>
                <a:gd name="connsiteY190" fmla="*/ 660298 h 1332964"/>
                <a:gd name="connsiteX191" fmla="*/ 555952 w 1268981"/>
                <a:gd name="connsiteY191" fmla="*/ 660298 h 1332964"/>
                <a:gd name="connsiteX192" fmla="*/ 567376 w 1268981"/>
                <a:gd name="connsiteY192" fmla="*/ 666958 h 1332964"/>
                <a:gd name="connsiteX193" fmla="*/ 560712 w 1268981"/>
                <a:gd name="connsiteY193" fmla="*/ 665055 h 1332964"/>
                <a:gd name="connsiteX194" fmla="*/ 555952 w 1268981"/>
                <a:gd name="connsiteY194" fmla="*/ 660298 h 1332964"/>
                <a:gd name="connsiteX195" fmla="*/ 1232806 w 1268981"/>
                <a:gd name="connsiteY195" fmla="*/ 655541 h 1332964"/>
                <a:gd name="connsiteX196" fmla="*/ 1239470 w 1268981"/>
                <a:gd name="connsiteY196" fmla="*/ 655541 h 1332964"/>
                <a:gd name="connsiteX197" fmla="*/ 1238518 w 1268981"/>
                <a:gd name="connsiteY197" fmla="*/ 659347 h 1332964"/>
                <a:gd name="connsiteX198" fmla="*/ 1104289 w 1268981"/>
                <a:gd name="connsiteY198" fmla="*/ 650784 h 1332964"/>
                <a:gd name="connsiteX199" fmla="*/ 1100481 w 1268981"/>
                <a:gd name="connsiteY199" fmla="*/ 657444 h 1332964"/>
                <a:gd name="connsiteX200" fmla="*/ 1108097 w 1268981"/>
                <a:gd name="connsiteY200" fmla="*/ 657444 h 1332964"/>
                <a:gd name="connsiteX201" fmla="*/ 768242 w 1268981"/>
                <a:gd name="connsiteY201" fmla="*/ 648881 h 1332964"/>
                <a:gd name="connsiteX202" fmla="*/ 786330 w 1268981"/>
                <a:gd name="connsiteY202" fmla="*/ 666007 h 1332964"/>
                <a:gd name="connsiteX203" fmla="*/ 788234 w 1268981"/>
                <a:gd name="connsiteY203" fmla="*/ 658395 h 1332964"/>
                <a:gd name="connsiteX204" fmla="*/ 779666 w 1268981"/>
                <a:gd name="connsiteY204" fmla="*/ 661250 h 1332964"/>
                <a:gd name="connsiteX205" fmla="*/ 768242 w 1268981"/>
                <a:gd name="connsiteY205" fmla="*/ 648881 h 1332964"/>
                <a:gd name="connsiteX206" fmla="*/ 964349 w 1268981"/>
                <a:gd name="connsiteY206" fmla="*/ 646978 h 1332964"/>
                <a:gd name="connsiteX207" fmla="*/ 946262 w 1268981"/>
                <a:gd name="connsiteY207" fmla="*/ 653638 h 1332964"/>
                <a:gd name="connsiteX208" fmla="*/ 953877 w 1268981"/>
                <a:gd name="connsiteY208" fmla="*/ 658395 h 1332964"/>
                <a:gd name="connsiteX209" fmla="*/ 944358 w 1268981"/>
                <a:gd name="connsiteY209" fmla="*/ 660298 h 1332964"/>
                <a:gd name="connsiteX210" fmla="*/ 945310 w 1268981"/>
                <a:gd name="connsiteY210" fmla="*/ 665055 h 1332964"/>
                <a:gd name="connsiteX211" fmla="*/ 974821 w 1268981"/>
                <a:gd name="connsiteY211" fmla="*/ 659347 h 1332964"/>
                <a:gd name="connsiteX212" fmla="*/ 964349 w 1268981"/>
                <a:gd name="connsiteY212" fmla="*/ 646978 h 1332964"/>
                <a:gd name="connsiteX213" fmla="*/ 846542 w 1268981"/>
                <a:gd name="connsiteY213" fmla="*/ 646502 h 1332964"/>
                <a:gd name="connsiteX214" fmla="*/ 839640 w 1268981"/>
                <a:gd name="connsiteY214" fmla="*/ 649832 h 1332964"/>
                <a:gd name="connsiteX215" fmla="*/ 854872 w 1268981"/>
                <a:gd name="connsiteY215" fmla="*/ 648881 h 1332964"/>
                <a:gd name="connsiteX216" fmla="*/ 846542 w 1268981"/>
                <a:gd name="connsiteY216" fmla="*/ 646502 h 1332964"/>
                <a:gd name="connsiteX217" fmla="*/ 1234710 w 1268981"/>
                <a:gd name="connsiteY217" fmla="*/ 646026 h 1332964"/>
                <a:gd name="connsiteX218" fmla="*/ 1245182 w 1268981"/>
                <a:gd name="connsiteY218" fmla="*/ 648880 h 1332964"/>
                <a:gd name="connsiteX219" fmla="*/ 1234710 w 1268981"/>
                <a:gd name="connsiteY219" fmla="*/ 646026 h 1332964"/>
                <a:gd name="connsiteX220" fmla="*/ 772051 w 1268981"/>
                <a:gd name="connsiteY220" fmla="*/ 641269 h 1332964"/>
                <a:gd name="connsiteX221" fmla="*/ 759675 w 1268981"/>
                <a:gd name="connsiteY221" fmla="*/ 645075 h 1332964"/>
                <a:gd name="connsiteX222" fmla="*/ 772051 w 1268981"/>
                <a:gd name="connsiteY222" fmla="*/ 641269 h 1332964"/>
                <a:gd name="connsiteX223" fmla="*/ 857728 w 1268981"/>
                <a:gd name="connsiteY223" fmla="*/ 640318 h 1332964"/>
                <a:gd name="connsiteX224" fmla="*/ 861536 w 1268981"/>
                <a:gd name="connsiteY224" fmla="*/ 643172 h 1332964"/>
                <a:gd name="connsiteX225" fmla="*/ 359846 w 1268981"/>
                <a:gd name="connsiteY225" fmla="*/ 638415 h 1332964"/>
                <a:gd name="connsiteX226" fmla="*/ 365558 w 1268981"/>
                <a:gd name="connsiteY226" fmla="*/ 646027 h 1332964"/>
                <a:gd name="connsiteX227" fmla="*/ 361750 w 1268981"/>
                <a:gd name="connsiteY227" fmla="*/ 646978 h 1332964"/>
                <a:gd name="connsiteX228" fmla="*/ 366748 w 1268981"/>
                <a:gd name="connsiteY228" fmla="*/ 650784 h 1332964"/>
                <a:gd name="connsiteX229" fmla="*/ 368483 w 1268981"/>
                <a:gd name="connsiteY229" fmla="*/ 651040 h 1332964"/>
                <a:gd name="connsiteX230" fmla="*/ 368414 w 1268981"/>
                <a:gd name="connsiteY230" fmla="*/ 652686 h 1332964"/>
                <a:gd name="connsiteX231" fmla="*/ 373173 w 1268981"/>
                <a:gd name="connsiteY231" fmla="*/ 651735 h 1332964"/>
                <a:gd name="connsiteX232" fmla="*/ 368483 w 1268981"/>
                <a:gd name="connsiteY232" fmla="*/ 651040 h 1332964"/>
                <a:gd name="connsiteX233" fmla="*/ 368652 w 1268981"/>
                <a:gd name="connsiteY233" fmla="*/ 646978 h 1332964"/>
                <a:gd name="connsiteX234" fmla="*/ 370318 w 1268981"/>
                <a:gd name="connsiteY234" fmla="*/ 641269 h 1332964"/>
                <a:gd name="connsiteX235" fmla="*/ 359846 w 1268981"/>
                <a:gd name="connsiteY235" fmla="*/ 638415 h 1332964"/>
                <a:gd name="connsiteX236" fmla="*/ 178019 w 1268981"/>
                <a:gd name="connsiteY236" fmla="*/ 638415 h 1332964"/>
                <a:gd name="connsiteX237" fmla="*/ 168499 w 1268981"/>
                <a:gd name="connsiteY237" fmla="*/ 639366 h 1332964"/>
                <a:gd name="connsiteX238" fmla="*/ 178019 w 1268981"/>
                <a:gd name="connsiteY238" fmla="*/ 638415 h 1332964"/>
                <a:gd name="connsiteX239" fmla="*/ 1070970 w 1268981"/>
                <a:gd name="connsiteY239" fmla="*/ 634609 h 1332964"/>
                <a:gd name="connsiteX240" fmla="*/ 1071922 w 1268981"/>
                <a:gd name="connsiteY240" fmla="*/ 637464 h 1332964"/>
                <a:gd name="connsiteX241" fmla="*/ 1071801 w 1268981"/>
                <a:gd name="connsiteY241" fmla="*/ 637432 h 1332964"/>
                <a:gd name="connsiteX242" fmla="*/ 381384 w 1268981"/>
                <a:gd name="connsiteY242" fmla="*/ 631279 h 1332964"/>
                <a:gd name="connsiteX243" fmla="*/ 374125 w 1268981"/>
                <a:gd name="connsiteY243" fmla="*/ 633658 h 1332964"/>
                <a:gd name="connsiteX244" fmla="*/ 386501 w 1268981"/>
                <a:gd name="connsiteY244" fmla="*/ 637464 h 1332964"/>
                <a:gd name="connsiteX245" fmla="*/ 381384 w 1268981"/>
                <a:gd name="connsiteY245" fmla="*/ 631279 h 1332964"/>
                <a:gd name="connsiteX246" fmla="*/ 517874 w 1268981"/>
                <a:gd name="connsiteY246" fmla="*/ 628901 h 1332964"/>
                <a:gd name="connsiteX247" fmla="*/ 520729 w 1268981"/>
                <a:gd name="connsiteY247" fmla="*/ 638415 h 1332964"/>
                <a:gd name="connsiteX248" fmla="*/ 515018 w 1268981"/>
                <a:gd name="connsiteY248" fmla="*/ 637464 h 1332964"/>
                <a:gd name="connsiteX249" fmla="*/ 529297 w 1268981"/>
                <a:gd name="connsiteY249" fmla="*/ 639366 h 1332964"/>
                <a:gd name="connsiteX250" fmla="*/ 517874 w 1268981"/>
                <a:gd name="connsiteY250" fmla="*/ 628901 h 1332964"/>
                <a:gd name="connsiteX251" fmla="*/ 541673 w 1268981"/>
                <a:gd name="connsiteY251" fmla="*/ 627949 h 1332964"/>
                <a:gd name="connsiteX252" fmla="*/ 546433 w 1268981"/>
                <a:gd name="connsiteY252" fmla="*/ 628901 h 1332964"/>
                <a:gd name="connsiteX253" fmla="*/ 157076 w 1268981"/>
                <a:gd name="connsiteY253" fmla="*/ 627949 h 1332964"/>
                <a:gd name="connsiteX254" fmla="*/ 169451 w 1268981"/>
                <a:gd name="connsiteY254" fmla="*/ 634609 h 1332964"/>
                <a:gd name="connsiteX255" fmla="*/ 157076 w 1268981"/>
                <a:gd name="connsiteY255" fmla="*/ 627949 h 1332964"/>
                <a:gd name="connsiteX256" fmla="*/ 447428 w 1268981"/>
                <a:gd name="connsiteY256" fmla="*/ 585135 h 1332964"/>
                <a:gd name="connsiteX257" fmla="*/ 440764 w 1268981"/>
                <a:gd name="connsiteY257" fmla="*/ 596552 h 1332964"/>
                <a:gd name="connsiteX258" fmla="*/ 442668 w 1268981"/>
                <a:gd name="connsiteY258" fmla="*/ 589892 h 1332964"/>
                <a:gd name="connsiteX259" fmla="*/ 447428 w 1268981"/>
                <a:gd name="connsiteY259" fmla="*/ 585135 h 1332964"/>
                <a:gd name="connsiteX260" fmla="*/ 479795 w 1268981"/>
                <a:gd name="connsiteY260" fmla="*/ 569912 h 1332964"/>
                <a:gd name="connsiteX261" fmla="*/ 478843 w 1268981"/>
                <a:gd name="connsiteY261" fmla="*/ 575620 h 1332964"/>
                <a:gd name="connsiteX262" fmla="*/ 425532 w 1268981"/>
                <a:gd name="connsiteY262" fmla="*/ 563251 h 1332964"/>
                <a:gd name="connsiteX263" fmla="*/ 421724 w 1268981"/>
                <a:gd name="connsiteY263" fmla="*/ 567057 h 1332964"/>
                <a:gd name="connsiteX264" fmla="*/ 426484 w 1268981"/>
                <a:gd name="connsiteY264" fmla="*/ 569912 h 1332964"/>
                <a:gd name="connsiteX265" fmla="*/ 442668 w 1268981"/>
                <a:gd name="connsiteY265" fmla="*/ 560397 h 1332964"/>
                <a:gd name="connsiteX266" fmla="*/ 436004 w 1268981"/>
                <a:gd name="connsiteY266" fmla="*/ 580377 h 1332964"/>
                <a:gd name="connsiteX267" fmla="*/ 442668 w 1268981"/>
                <a:gd name="connsiteY267" fmla="*/ 560397 h 1332964"/>
                <a:gd name="connsiteX268" fmla="*/ 470275 w 1268981"/>
                <a:gd name="connsiteY268" fmla="*/ 543271 h 1332964"/>
                <a:gd name="connsiteX269" fmla="*/ 468371 w 1268981"/>
                <a:gd name="connsiteY269" fmla="*/ 557543 h 1332964"/>
                <a:gd name="connsiteX270" fmla="*/ 478843 w 1268981"/>
                <a:gd name="connsiteY270" fmla="*/ 546126 h 1332964"/>
                <a:gd name="connsiteX271" fmla="*/ 469323 w 1268981"/>
                <a:gd name="connsiteY271" fmla="*/ 548980 h 1332964"/>
                <a:gd name="connsiteX272" fmla="*/ 470275 w 1268981"/>
                <a:gd name="connsiteY272" fmla="*/ 543271 h 1332964"/>
                <a:gd name="connsiteX273" fmla="*/ 425758 w 1268981"/>
                <a:gd name="connsiteY273" fmla="*/ 494779 h 1332964"/>
                <a:gd name="connsiteX274" fmla="*/ 423628 w 1268981"/>
                <a:gd name="connsiteY274" fmla="*/ 500456 h 1332964"/>
                <a:gd name="connsiteX275" fmla="*/ 422676 w 1268981"/>
                <a:gd name="connsiteY275" fmla="*/ 499505 h 1332964"/>
                <a:gd name="connsiteX276" fmla="*/ 423892 w 1268981"/>
                <a:gd name="connsiteY276" fmla="*/ 496265 h 1332964"/>
                <a:gd name="connsiteX277" fmla="*/ 458851 w 1268981"/>
                <a:gd name="connsiteY277" fmla="*/ 469059 h 1332964"/>
                <a:gd name="connsiteX278" fmla="*/ 451235 w 1268981"/>
                <a:gd name="connsiteY278" fmla="*/ 490942 h 1332964"/>
                <a:gd name="connsiteX279" fmla="*/ 454091 w 1268981"/>
                <a:gd name="connsiteY279" fmla="*/ 483331 h 1332964"/>
                <a:gd name="connsiteX280" fmla="*/ 455043 w 1268981"/>
                <a:gd name="connsiteY280" fmla="*/ 485234 h 1332964"/>
                <a:gd name="connsiteX281" fmla="*/ 459803 w 1268981"/>
                <a:gd name="connsiteY281" fmla="*/ 483331 h 1332964"/>
                <a:gd name="connsiteX282" fmla="*/ 458851 w 1268981"/>
                <a:gd name="connsiteY282" fmla="*/ 469059 h 1332964"/>
                <a:gd name="connsiteX283" fmla="*/ 417917 w 1268981"/>
                <a:gd name="connsiteY283" fmla="*/ 457642 h 1332964"/>
                <a:gd name="connsiteX284" fmla="*/ 425533 w 1268981"/>
                <a:gd name="connsiteY284" fmla="*/ 475719 h 1332964"/>
                <a:gd name="connsiteX285" fmla="*/ 417917 w 1268981"/>
                <a:gd name="connsiteY285" fmla="*/ 457642 h 1332964"/>
                <a:gd name="connsiteX286" fmla="*/ 474083 w 1268981"/>
                <a:gd name="connsiteY286" fmla="*/ 393895 h 1332964"/>
                <a:gd name="connsiteX287" fmla="*/ 470275 w 1268981"/>
                <a:gd name="connsiteY287" fmla="*/ 407216 h 1332964"/>
                <a:gd name="connsiteX288" fmla="*/ 474083 w 1268981"/>
                <a:gd name="connsiteY288" fmla="*/ 393895 h 1332964"/>
                <a:gd name="connsiteX289" fmla="*/ 469323 w 1268981"/>
                <a:gd name="connsiteY289" fmla="*/ 379624 h 1332964"/>
                <a:gd name="connsiteX290" fmla="*/ 461707 w 1268981"/>
                <a:gd name="connsiteY290" fmla="*/ 385333 h 1332964"/>
                <a:gd name="connsiteX291" fmla="*/ 460755 w 1268981"/>
                <a:gd name="connsiteY291" fmla="*/ 381527 h 1332964"/>
                <a:gd name="connsiteX292" fmla="*/ 456947 w 1268981"/>
                <a:gd name="connsiteY292" fmla="*/ 386522 h 1332964"/>
                <a:gd name="connsiteX293" fmla="*/ 456705 w 1268981"/>
                <a:gd name="connsiteY293" fmla="*/ 388152 h 1332964"/>
                <a:gd name="connsiteX294" fmla="*/ 455043 w 1268981"/>
                <a:gd name="connsiteY294" fmla="*/ 388187 h 1332964"/>
                <a:gd name="connsiteX295" fmla="*/ 455995 w 1268981"/>
                <a:gd name="connsiteY295" fmla="*/ 392944 h 1332964"/>
                <a:gd name="connsiteX296" fmla="*/ 456705 w 1268981"/>
                <a:gd name="connsiteY296" fmla="*/ 388152 h 1332964"/>
                <a:gd name="connsiteX297" fmla="*/ 460755 w 1268981"/>
                <a:gd name="connsiteY297" fmla="*/ 388068 h 1332964"/>
                <a:gd name="connsiteX298" fmla="*/ 466467 w 1268981"/>
                <a:gd name="connsiteY298" fmla="*/ 390090 h 1332964"/>
                <a:gd name="connsiteX299" fmla="*/ 469323 w 1268981"/>
                <a:gd name="connsiteY299" fmla="*/ 379624 h 1332964"/>
                <a:gd name="connsiteX300" fmla="*/ 410301 w 1268981"/>
                <a:gd name="connsiteY300" fmla="*/ 357741 h 1332964"/>
                <a:gd name="connsiteX301" fmla="*/ 412362 w 1268981"/>
                <a:gd name="connsiteY301" fmla="*/ 364709 h 1332964"/>
                <a:gd name="connsiteX302" fmla="*/ 412086 w 1268981"/>
                <a:gd name="connsiteY302" fmla="*/ 364520 h 1332964"/>
                <a:gd name="connsiteX303" fmla="*/ 410301 w 1268981"/>
                <a:gd name="connsiteY303" fmla="*/ 357741 h 1332964"/>
                <a:gd name="connsiteX304" fmla="*/ 428388 w 1268981"/>
                <a:gd name="connsiteY304" fmla="*/ 316829 h 1332964"/>
                <a:gd name="connsiteX305" fmla="*/ 432196 w 1268981"/>
                <a:gd name="connsiteY305" fmla="*/ 333004 h 1332964"/>
                <a:gd name="connsiteX306" fmla="*/ 428388 w 1268981"/>
                <a:gd name="connsiteY306" fmla="*/ 316829 h 1332964"/>
                <a:gd name="connsiteX307" fmla="*/ 433148 w 1268981"/>
                <a:gd name="connsiteY307" fmla="*/ 291140 h 1332964"/>
                <a:gd name="connsiteX308" fmla="*/ 428388 w 1268981"/>
                <a:gd name="connsiteY308" fmla="*/ 303509 h 1332964"/>
                <a:gd name="connsiteX309" fmla="*/ 436956 w 1268981"/>
                <a:gd name="connsiteY309" fmla="*/ 306363 h 1332964"/>
                <a:gd name="connsiteX310" fmla="*/ 442668 w 1268981"/>
                <a:gd name="connsiteY310" fmla="*/ 297800 h 1332964"/>
                <a:gd name="connsiteX311" fmla="*/ 433148 w 1268981"/>
                <a:gd name="connsiteY311" fmla="*/ 291140 h 1332964"/>
                <a:gd name="connsiteX312" fmla="*/ 428388 w 1268981"/>
                <a:gd name="connsiteY312" fmla="*/ 215025 h 1332964"/>
                <a:gd name="connsiteX313" fmla="*/ 429340 w 1268981"/>
                <a:gd name="connsiteY313" fmla="*/ 232151 h 1332964"/>
                <a:gd name="connsiteX314" fmla="*/ 433148 w 1268981"/>
                <a:gd name="connsiteY314" fmla="*/ 219782 h 1332964"/>
                <a:gd name="connsiteX315" fmla="*/ 428388 w 1268981"/>
                <a:gd name="connsiteY315" fmla="*/ 215025 h 1332964"/>
                <a:gd name="connsiteX316" fmla="*/ 417917 w 1268981"/>
                <a:gd name="connsiteY316" fmla="*/ 181724 h 1332964"/>
                <a:gd name="connsiteX317" fmla="*/ 416013 w 1268981"/>
                <a:gd name="connsiteY317" fmla="*/ 195996 h 1332964"/>
                <a:gd name="connsiteX318" fmla="*/ 417917 w 1268981"/>
                <a:gd name="connsiteY318" fmla="*/ 181724 h 1332964"/>
                <a:gd name="connsiteX319" fmla="*/ 466467 w 1268981"/>
                <a:gd name="connsiteY319" fmla="*/ 178870 h 1332964"/>
                <a:gd name="connsiteX320" fmla="*/ 467419 w 1268981"/>
                <a:gd name="connsiteY320" fmla="*/ 189336 h 1332964"/>
                <a:gd name="connsiteX321" fmla="*/ 466467 w 1268981"/>
                <a:gd name="connsiteY321" fmla="*/ 178870 h 1332964"/>
                <a:gd name="connsiteX322" fmla="*/ 477891 w 1268981"/>
                <a:gd name="connsiteY322" fmla="*/ 166502 h 1332964"/>
                <a:gd name="connsiteX323" fmla="*/ 471227 w 1268981"/>
                <a:gd name="connsiteY323" fmla="*/ 179822 h 1332964"/>
                <a:gd name="connsiteX324" fmla="*/ 477891 w 1268981"/>
                <a:gd name="connsiteY324" fmla="*/ 166502 h 1332964"/>
                <a:gd name="connsiteX325" fmla="*/ 422081 w 1268981"/>
                <a:gd name="connsiteY325" fmla="*/ 111199 h 1332964"/>
                <a:gd name="connsiteX326" fmla="*/ 414108 w 1268981"/>
                <a:gd name="connsiteY326" fmla="*/ 113221 h 1332964"/>
                <a:gd name="connsiteX327" fmla="*/ 415061 w 1268981"/>
                <a:gd name="connsiteY327" fmla="*/ 119881 h 1332964"/>
                <a:gd name="connsiteX328" fmla="*/ 417916 w 1268981"/>
                <a:gd name="connsiteY328" fmla="*/ 117027 h 1332964"/>
                <a:gd name="connsiteX329" fmla="*/ 414108 w 1268981"/>
                <a:gd name="connsiteY329" fmla="*/ 129396 h 1332964"/>
                <a:gd name="connsiteX330" fmla="*/ 426484 w 1268981"/>
                <a:gd name="connsiteY330" fmla="*/ 120833 h 1332964"/>
                <a:gd name="connsiteX331" fmla="*/ 428388 w 1268981"/>
                <a:gd name="connsiteY331" fmla="*/ 126541 h 1332964"/>
                <a:gd name="connsiteX332" fmla="*/ 429340 w 1268981"/>
                <a:gd name="connsiteY332" fmla="*/ 130347 h 1332964"/>
                <a:gd name="connsiteX333" fmla="*/ 431244 w 1268981"/>
                <a:gd name="connsiteY333" fmla="*/ 129396 h 1332964"/>
                <a:gd name="connsiteX334" fmla="*/ 428388 w 1268981"/>
                <a:gd name="connsiteY334" fmla="*/ 125590 h 1332964"/>
                <a:gd name="connsiteX335" fmla="*/ 430292 w 1268981"/>
                <a:gd name="connsiteY335" fmla="*/ 121784 h 1332964"/>
                <a:gd name="connsiteX336" fmla="*/ 426484 w 1268981"/>
                <a:gd name="connsiteY336" fmla="*/ 119881 h 1332964"/>
                <a:gd name="connsiteX337" fmla="*/ 422081 w 1268981"/>
                <a:gd name="connsiteY337" fmla="*/ 111199 h 1332964"/>
                <a:gd name="connsiteX338" fmla="*/ 436242 w 1268981"/>
                <a:gd name="connsiteY338" fmla="*/ 69574 h 1332964"/>
                <a:gd name="connsiteX339" fmla="*/ 433148 w 1268981"/>
                <a:gd name="connsiteY339" fmla="*/ 75164 h 1332964"/>
                <a:gd name="connsiteX340" fmla="*/ 438860 w 1268981"/>
                <a:gd name="connsiteY340" fmla="*/ 74212 h 1332964"/>
                <a:gd name="connsiteX341" fmla="*/ 440764 w 1268981"/>
                <a:gd name="connsiteY341" fmla="*/ 70407 h 1332964"/>
                <a:gd name="connsiteX342" fmla="*/ 436242 w 1268981"/>
                <a:gd name="connsiteY342" fmla="*/ 69574 h 1332964"/>
                <a:gd name="connsiteX343" fmla="*/ 391261 w 1268981"/>
                <a:gd name="connsiteY343" fmla="*/ 0 h 1332964"/>
                <a:gd name="connsiteX344" fmla="*/ 402685 w 1268981"/>
                <a:gd name="connsiteY344" fmla="*/ 951 h 1332964"/>
                <a:gd name="connsiteX345" fmla="*/ 404589 w 1268981"/>
                <a:gd name="connsiteY345" fmla="*/ 12369 h 1332964"/>
                <a:gd name="connsiteX346" fmla="*/ 415061 w 1268981"/>
                <a:gd name="connsiteY346" fmla="*/ 951 h 1332964"/>
                <a:gd name="connsiteX347" fmla="*/ 416012 w 1268981"/>
                <a:gd name="connsiteY347" fmla="*/ 9514 h 1332964"/>
                <a:gd name="connsiteX348" fmla="*/ 417916 w 1268981"/>
                <a:gd name="connsiteY348" fmla="*/ 8563 h 1332964"/>
                <a:gd name="connsiteX349" fmla="*/ 417916 w 1268981"/>
                <a:gd name="connsiteY349" fmla="*/ 14272 h 1332964"/>
                <a:gd name="connsiteX350" fmla="*/ 437908 w 1268981"/>
                <a:gd name="connsiteY350" fmla="*/ 13320 h 1332964"/>
                <a:gd name="connsiteX351" fmla="*/ 429340 w 1268981"/>
                <a:gd name="connsiteY351" fmla="*/ 25689 h 1332964"/>
                <a:gd name="connsiteX352" fmla="*/ 435052 w 1268981"/>
                <a:gd name="connsiteY352" fmla="*/ 35203 h 1332964"/>
                <a:gd name="connsiteX353" fmla="*/ 441716 w 1268981"/>
                <a:gd name="connsiteY353" fmla="*/ 22835 h 1332964"/>
                <a:gd name="connsiteX354" fmla="*/ 454091 w 1268981"/>
                <a:gd name="connsiteY354" fmla="*/ 34252 h 1332964"/>
                <a:gd name="connsiteX355" fmla="*/ 471227 w 1268981"/>
                <a:gd name="connsiteY355" fmla="*/ 67552 h 1332964"/>
                <a:gd name="connsiteX356" fmla="*/ 458851 w 1268981"/>
                <a:gd name="connsiteY356" fmla="*/ 71358 h 1332964"/>
                <a:gd name="connsiteX357" fmla="*/ 465515 w 1268981"/>
                <a:gd name="connsiteY357" fmla="*/ 81824 h 1332964"/>
                <a:gd name="connsiteX358" fmla="*/ 455995 w 1268981"/>
                <a:gd name="connsiteY358" fmla="*/ 85629 h 1332964"/>
                <a:gd name="connsiteX359" fmla="*/ 461707 w 1268981"/>
                <a:gd name="connsiteY359" fmla="*/ 92289 h 1332964"/>
                <a:gd name="connsiteX360" fmla="*/ 473131 w 1268981"/>
                <a:gd name="connsiteY360" fmla="*/ 87532 h 1332964"/>
                <a:gd name="connsiteX361" fmla="*/ 471227 w 1268981"/>
                <a:gd name="connsiteY361" fmla="*/ 101804 h 1332964"/>
                <a:gd name="connsiteX362" fmla="*/ 475035 w 1268981"/>
                <a:gd name="connsiteY362" fmla="*/ 97998 h 1332964"/>
                <a:gd name="connsiteX363" fmla="*/ 479795 w 1268981"/>
                <a:gd name="connsiteY363" fmla="*/ 152230 h 1332964"/>
                <a:gd name="connsiteX364" fmla="*/ 484554 w 1268981"/>
                <a:gd name="connsiteY364" fmla="*/ 150327 h 1332964"/>
                <a:gd name="connsiteX365" fmla="*/ 482650 w 1268981"/>
                <a:gd name="connsiteY365" fmla="*/ 156987 h 1332964"/>
                <a:gd name="connsiteX366" fmla="*/ 485506 w 1268981"/>
                <a:gd name="connsiteY366" fmla="*/ 156036 h 1332964"/>
                <a:gd name="connsiteX367" fmla="*/ 480747 w 1268981"/>
                <a:gd name="connsiteY367" fmla="*/ 196948 h 1332964"/>
                <a:gd name="connsiteX368" fmla="*/ 486459 w 1268981"/>
                <a:gd name="connsiteY368" fmla="*/ 189336 h 1332964"/>
                <a:gd name="connsiteX369" fmla="*/ 479795 w 1268981"/>
                <a:gd name="connsiteY369" fmla="*/ 202656 h 1332964"/>
                <a:gd name="connsiteX370" fmla="*/ 488362 w 1268981"/>
                <a:gd name="connsiteY370" fmla="*/ 200754 h 1332964"/>
                <a:gd name="connsiteX371" fmla="*/ 482650 w 1268981"/>
                <a:gd name="connsiteY371" fmla="*/ 234054 h 1332964"/>
                <a:gd name="connsiteX372" fmla="*/ 488362 w 1268981"/>
                <a:gd name="connsiteY372" fmla="*/ 234054 h 1332964"/>
                <a:gd name="connsiteX373" fmla="*/ 485506 w 1268981"/>
                <a:gd name="connsiteY373" fmla="*/ 241665 h 1332964"/>
                <a:gd name="connsiteX374" fmla="*/ 489314 w 1268981"/>
                <a:gd name="connsiteY374" fmla="*/ 238811 h 1332964"/>
                <a:gd name="connsiteX375" fmla="*/ 484554 w 1268981"/>
                <a:gd name="connsiteY375" fmla="*/ 264500 h 1332964"/>
                <a:gd name="connsiteX376" fmla="*/ 495026 w 1268981"/>
                <a:gd name="connsiteY376" fmla="*/ 257840 h 1332964"/>
                <a:gd name="connsiteX377" fmla="*/ 485506 w 1268981"/>
                <a:gd name="connsiteY377" fmla="*/ 280674 h 1332964"/>
                <a:gd name="connsiteX378" fmla="*/ 495026 w 1268981"/>
                <a:gd name="connsiteY378" fmla="*/ 284480 h 1332964"/>
                <a:gd name="connsiteX379" fmla="*/ 488362 w 1268981"/>
                <a:gd name="connsiteY379" fmla="*/ 293043 h 1332964"/>
                <a:gd name="connsiteX380" fmla="*/ 493122 w 1268981"/>
                <a:gd name="connsiteY380" fmla="*/ 292091 h 1332964"/>
                <a:gd name="connsiteX381" fmla="*/ 488362 w 1268981"/>
                <a:gd name="connsiteY381" fmla="*/ 394847 h 1332964"/>
                <a:gd name="connsiteX382" fmla="*/ 490266 w 1268981"/>
                <a:gd name="connsiteY382" fmla="*/ 393895 h 1332964"/>
                <a:gd name="connsiteX383" fmla="*/ 480747 w 1268981"/>
                <a:gd name="connsiteY383" fmla="*/ 414827 h 1332964"/>
                <a:gd name="connsiteX384" fmla="*/ 492170 w 1268981"/>
                <a:gd name="connsiteY384" fmla="*/ 426244 h 1332964"/>
                <a:gd name="connsiteX385" fmla="*/ 484554 w 1268981"/>
                <a:gd name="connsiteY385" fmla="*/ 442419 h 1332964"/>
                <a:gd name="connsiteX386" fmla="*/ 493122 w 1268981"/>
                <a:gd name="connsiteY386" fmla="*/ 440516 h 1332964"/>
                <a:gd name="connsiteX387" fmla="*/ 493122 w 1268981"/>
                <a:gd name="connsiteY387" fmla="*/ 498554 h 1332964"/>
                <a:gd name="connsiteX388" fmla="*/ 479795 w 1268981"/>
                <a:gd name="connsiteY388" fmla="*/ 461448 h 1332964"/>
                <a:gd name="connsiteX389" fmla="*/ 480747 w 1268981"/>
                <a:gd name="connsiteY389" fmla="*/ 501408 h 1332964"/>
                <a:gd name="connsiteX390" fmla="*/ 484554 w 1268981"/>
                <a:gd name="connsiteY390" fmla="*/ 492845 h 1332964"/>
                <a:gd name="connsiteX391" fmla="*/ 491218 w 1268981"/>
                <a:gd name="connsiteY391" fmla="*/ 525194 h 1332964"/>
                <a:gd name="connsiteX392" fmla="*/ 477891 w 1268981"/>
                <a:gd name="connsiteY392" fmla="*/ 560397 h 1332964"/>
                <a:gd name="connsiteX393" fmla="*/ 489314 w 1268981"/>
                <a:gd name="connsiteY393" fmla="*/ 554688 h 1332964"/>
                <a:gd name="connsiteX394" fmla="*/ 489314 w 1268981"/>
                <a:gd name="connsiteY394" fmla="*/ 567057 h 1332964"/>
                <a:gd name="connsiteX395" fmla="*/ 481699 w 1268981"/>
                <a:gd name="connsiteY395" fmla="*/ 567057 h 1332964"/>
                <a:gd name="connsiteX396" fmla="*/ 484554 w 1268981"/>
                <a:gd name="connsiteY396" fmla="*/ 573717 h 1332964"/>
                <a:gd name="connsiteX397" fmla="*/ 473131 w 1268981"/>
                <a:gd name="connsiteY397" fmla="*/ 606066 h 1332964"/>
                <a:gd name="connsiteX398" fmla="*/ 476939 w 1268981"/>
                <a:gd name="connsiteY398" fmla="*/ 607018 h 1332964"/>
                <a:gd name="connsiteX399" fmla="*/ 474083 w 1268981"/>
                <a:gd name="connsiteY399" fmla="*/ 609872 h 1332964"/>
                <a:gd name="connsiteX400" fmla="*/ 479795 w 1268981"/>
                <a:gd name="connsiteY400" fmla="*/ 617483 h 1332964"/>
                <a:gd name="connsiteX401" fmla="*/ 486459 w 1268981"/>
                <a:gd name="connsiteY401" fmla="*/ 618435 h 1332964"/>
                <a:gd name="connsiteX402" fmla="*/ 485506 w 1268981"/>
                <a:gd name="connsiteY402" fmla="*/ 610823 h 1332964"/>
                <a:gd name="connsiteX403" fmla="*/ 490266 w 1268981"/>
                <a:gd name="connsiteY403" fmla="*/ 619386 h 1332964"/>
                <a:gd name="connsiteX404" fmla="*/ 501690 w 1268981"/>
                <a:gd name="connsiteY404" fmla="*/ 614629 h 1332964"/>
                <a:gd name="connsiteX405" fmla="*/ 535009 w 1268981"/>
                <a:gd name="connsiteY405" fmla="*/ 627949 h 1332964"/>
                <a:gd name="connsiteX406" fmla="*/ 529297 w 1268981"/>
                <a:gd name="connsiteY406" fmla="*/ 616532 h 1332964"/>
                <a:gd name="connsiteX407" fmla="*/ 541673 w 1268981"/>
                <a:gd name="connsiteY407" fmla="*/ 616532 h 1332964"/>
                <a:gd name="connsiteX408" fmla="*/ 541673 w 1268981"/>
                <a:gd name="connsiteY408" fmla="*/ 624143 h 1332964"/>
                <a:gd name="connsiteX409" fmla="*/ 548337 w 1268981"/>
                <a:gd name="connsiteY409" fmla="*/ 621289 h 1332964"/>
                <a:gd name="connsiteX410" fmla="*/ 579752 w 1268981"/>
                <a:gd name="connsiteY410" fmla="*/ 632707 h 1332964"/>
                <a:gd name="connsiteX411" fmla="*/ 580704 w 1268981"/>
                <a:gd name="connsiteY411" fmla="*/ 628901 h 1332964"/>
                <a:gd name="connsiteX412" fmla="*/ 582608 w 1268981"/>
                <a:gd name="connsiteY412" fmla="*/ 631755 h 1332964"/>
                <a:gd name="connsiteX413" fmla="*/ 594031 w 1268981"/>
                <a:gd name="connsiteY413" fmla="*/ 620338 h 1332964"/>
                <a:gd name="connsiteX414" fmla="*/ 582608 w 1268981"/>
                <a:gd name="connsiteY414" fmla="*/ 619386 h 1332964"/>
                <a:gd name="connsiteX415" fmla="*/ 599743 w 1268981"/>
                <a:gd name="connsiteY415" fmla="*/ 614629 h 1332964"/>
                <a:gd name="connsiteX416" fmla="*/ 605455 w 1268981"/>
                <a:gd name="connsiteY416" fmla="*/ 621289 h 1332964"/>
                <a:gd name="connsiteX417" fmla="*/ 604503 w 1268981"/>
                <a:gd name="connsiteY417" fmla="*/ 618435 h 1332964"/>
                <a:gd name="connsiteX418" fmla="*/ 627350 w 1268981"/>
                <a:gd name="connsiteY418" fmla="*/ 620338 h 1332964"/>
                <a:gd name="connsiteX419" fmla="*/ 629255 w 1268981"/>
                <a:gd name="connsiteY419" fmla="*/ 627949 h 1332964"/>
                <a:gd name="connsiteX420" fmla="*/ 637822 w 1268981"/>
                <a:gd name="connsiteY420" fmla="*/ 622241 h 1332964"/>
                <a:gd name="connsiteX421" fmla="*/ 652102 w 1268981"/>
                <a:gd name="connsiteY421" fmla="*/ 637464 h 1332964"/>
                <a:gd name="connsiteX422" fmla="*/ 654006 w 1268981"/>
                <a:gd name="connsiteY422" fmla="*/ 630804 h 1332964"/>
                <a:gd name="connsiteX423" fmla="*/ 683517 w 1268981"/>
                <a:gd name="connsiteY423" fmla="*/ 634609 h 1332964"/>
                <a:gd name="connsiteX424" fmla="*/ 684060 w 1268981"/>
                <a:gd name="connsiteY424" fmla="*/ 634746 h 1332964"/>
                <a:gd name="connsiteX425" fmla="*/ 685421 w 1268981"/>
                <a:gd name="connsiteY425" fmla="*/ 632706 h 1332964"/>
                <a:gd name="connsiteX426" fmla="*/ 684860 w 1268981"/>
                <a:gd name="connsiteY426" fmla="*/ 634948 h 1332964"/>
                <a:gd name="connsiteX427" fmla="*/ 695774 w 1268981"/>
                <a:gd name="connsiteY427" fmla="*/ 637701 h 1332964"/>
                <a:gd name="connsiteX428" fmla="*/ 707316 w 1268981"/>
                <a:gd name="connsiteY428" fmla="*/ 639366 h 1332964"/>
                <a:gd name="connsiteX429" fmla="*/ 707316 w 1268981"/>
                <a:gd name="connsiteY429" fmla="*/ 632707 h 1332964"/>
                <a:gd name="connsiteX430" fmla="*/ 718740 w 1268981"/>
                <a:gd name="connsiteY430" fmla="*/ 636512 h 1332964"/>
                <a:gd name="connsiteX431" fmla="*/ 717788 w 1268981"/>
                <a:gd name="connsiteY431" fmla="*/ 633658 h 1332964"/>
                <a:gd name="connsiteX432" fmla="*/ 753963 w 1268981"/>
                <a:gd name="connsiteY432" fmla="*/ 637464 h 1332964"/>
                <a:gd name="connsiteX433" fmla="*/ 746347 w 1268981"/>
                <a:gd name="connsiteY433" fmla="*/ 628901 h 1332964"/>
                <a:gd name="connsiteX434" fmla="*/ 791090 w 1268981"/>
                <a:gd name="connsiteY434" fmla="*/ 634609 h 1332964"/>
                <a:gd name="connsiteX435" fmla="*/ 790138 w 1268981"/>
                <a:gd name="connsiteY435" fmla="*/ 631755 h 1332964"/>
                <a:gd name="connsiteX436" fmla="*/ 799658 w 1268981"/>
                <a:gd name="connsiteY436" fmla="*/ 636512 h 1332964"/>
                <a:gd name="connsiteX437" fmla="*/ 798706 w 1268981"/>
                <a:gd name="connsiteY437" fmla="*/ 629852 h 1332964"/>
                <a:gd name="connsiteX438" fmla="*/ 841545 w 1268981"/>
                <a:gd name="connsiteY438" fmla="*/ 641269 h 1332964"/>
                <a:gd name="connsiteX439" fmla="*/ 839640 w 1268981"/>
                <a:gd name="connsiteY439" fmla="*/ 627949 h 1332964"/>
                <a:gd name="connsiteX440" fmla="*/ 892951 w 1268981"/>
                <a:gd name="connsiteY440" fmla="*/ 636512 h 1332964"/>
                <a:gd name="connsiteX441" fmla="*/ 892951 w 1268981"/>
                <a:gd name="connsiteY441" fmla="*/ 637464 h 1332964"/>
                <a:gd name="connsiteX442" fmla="*/ 900567 w 1268981"/>
                <a:gd name="connsiteY442" fmla="*/ 640318 h 1332964"/>
                <a:gd name="connsiteX443" fmla="*/ 901519 w 1268981"/>
                <a:gd name="connsiteY443" fmla="*/ 639366 h 1332964"/>
                <a:gd name="connsiteX444" fmla="*/ 896759 w 1268981"/>
                <a:gd name="connsiteY444" fmla="*/ 637464 h 1332964"/>
                <a:gd name="connsiteX445" fmla="*/ 915798 w 1268981"/>
                <a:gd name="connsiteY445" fmla="*/ 644124 h 1332964"/>
                <a:gd name="connsiteX446" fmla="*/ 922462 w 1268981"/>
                <a:gd name="connsiteY446" fmla="*/ 633658 h 1332964"/>
                <a:gd name="connsiteX447" fmla="*/ 951021 w 1268981"/>
                <a:gd name="connsiteY447" fmla="*/ 635561 h 1332964"/>
                <a:gd name="connsiteX448" fmla="*/ 950069 w 1268981"/>
                <a:gd name="connsiteY448" fmla="*/ 630804 h 1332964"/>
                <a:gd name="connsiteX449" fmla="*/ 1030035 w 1268981"/>
                <a:gd name="connsiteY449" fmla="*/ 634609 h 1332964"/>
                <a:gd name="connsiteX450" fmla="*/ 1068114 w 1268981"/>
                <a:gd name="connsiteY450" fmla="*/ 652686 h 1332964"/>
                <a:gd name="connsiteX451" fmla="*/ 1056691 w 1268981"/>
                <a:gd name="connsiteY451" fmla="*/ 641269 h 1332964"/>
                <a:gd name="connsiteX452" fmla="*/ 1064589 w 1268981"/>
                <a:gd name="connsiteY452" fmla="*/ 635516 h 1332964"/>
                <a:gd name="connsiteX453" fmla="*/ 1071801 w 1268981"/>
                <a:gd name="connsiteY453" fmla="*/ 637432 h 1332964"/>
                <a:gd name="connsiteX454" fmla="*/ 1072755 w 1268981"/>
                <a:gd name="connsiteY454" fmla="*/ 640675 h 1332964"/>
                <a:gd name="connsiteX455" fmla="*/ 1079538 w 1268981"/>
                <a:gd name="connsiteY455" fmla="*/ 643172 h 1332964"/>
                <a:gd name="connsiteX456" fmla="*/ 1079538 w 1268981"/>
                <a:gd name="connsiteY456" fmla="*/ 636512 h 1332964"/>
                <a:gd name="connsiteX457" fmla="*/ 1087154 w 1268981"/>
                <a:gd name="connsiteY457" fmla="*/ 645075 h 1332964"/>
                <a:gd name="connsiteX458" fmla="*/ 1154744 w 1268981"/>
                <a:gd name="connsiteY458" fmla="*/ 638415 h 1332964"/>
                <a:gd name="connsiteX459" fmla="*/ 1152840 w 1268981"/>
                <a:gd name="connsiteY459" fmla="*/ 645075 h 1332964"/>
                <a:gd name="connsiteX460" fmla="*/ 1185207 w 1268981"/>
                <a:gd name="connsiteY460" fmla="*/ 648881 h 1332964"/>
                <a:gd name="connsiteX461" fmla="*/ 1182351 w 1268981"/>
                <a:gd name="connsiteY461" fmla="*/ 646027 h 1332964"/>
                <a:gd name="connsiteX462" fmla="*/ 1221382 w 1268981"/>
                <a:gd name="connsiteY462" fmla="*/ 655541 h 1332964"/>
                <a:gd name="connsiteX463" fmla="*/ 1204246 w 1268981"/>
                <a:gd name="connsiteY463" fmla="*/ 661250 h 1332964"/>
                <a:gd name="connsiteX464" fmla="*/ 1220430 w 1268981"/>
                <a:gd name="connsiteY464" fmla="*/ 661250 h 1332964"/>
                <a:gd name="connsiteX465" fmla="*/ 1218526 w 1268981"/>
                <a:gd name="connsiteY465" fmla="*/ 669813 h 1332964"/>
                <a:gd name="connsiteX466" fmla="*/ 1201390 w 1268981"/>
                <a:gd name="connsiteY466" fmla="*/ 663152 h 1332964"/>
                <a:gd name="connsiteX467" fmla="*/ 1204246 w 1268981"/>
                <a:gd name="connsiteY467" fmla="*/ 666958 h 1332964"/>
                <a:gd name="connsiteX468" fmla="*/ 1184255 w 1268981"/>
                <a:gd name="connsiteY468" fmla="*/ 662201 h 1332964"/>
                <a:gd name="connsiteX469" fmla="*/ 1194727 w 1268981"/>
                <a:gd name="connsiteY469" fmla="*/ 661250 h 1332964"/>
                <a:gd name="connsiteX470" fmla="*/ 1172831 w 1268981"/>
                <a:gd name="connsiteY470" fmla="*/ 658395 h 1332964"/>
                <a:gd name="connsiteX471" fmla="*/ 1172831 w 1268981"/>
                <a:gd name="connsiteY471" fmla="*/ 671715 h 1332964"/>
                <a:gd name="connsiteX472" fmla="*/ 1145224 w 1268981"/>
                <a:gd name="connsiteY472" fmla="*/ 656492 h 1332964"/>
                <a:gd name="connsiteX473" fmla="*/ 1148080 w 1268981"/>
                <a:gd name="connsiteY473" fmla="*/ 653638 h 1332964"/>
                <a:gd name="connsiteX474" fmla="*/ 1130944 w 1268981"/>
                <a:gd name="connsiteY474" fmla="*/ 650784 h 1332964"/>
                <a:gd name="connsiteX475" fmla="*/ 1140464 w 1268981"/>
                <a:gd name="connsiteY475" fmla="*/ 658395 h 1332964"/>
                <a:gd name="connsiteX476" fmla="*/ 1124281 w 1268981"/>
                <a:gd name="connsiteY476" fmla="*/ 654589 h 1332964"/>
                <a:gd name="connsiteX477" fmla="*/ 1151888 w 1268981"/>
                <a:gd name="connsiteY477" fmla="*/ 664104 h 1332964"/>
                <a:gd name="connsiteX478" fmla="*/ 1151888 w 1268981"/>
                <a:gd name="connsiteY478" fmla="*/ 671715 h 1332964"/>
                <a:gd name="connsiteX479" fmla="*/ 1110953 w 1268981"/>
                <a:gd name="connsiteY479" fmla="*/ 663034 h 1332964"/>
                <a:gd name="connsiteX480" fmla="*/ 1083751 w 1268981"/>
                <a:gd name="connsiteY480" fmla="*/ 662480 h 1332964"/>
                <a:gd name="connsiteX481" fmla="*/ 1088820 w 1268981"/>
                <a:gd name="connsiteY481" fmla="*/ 662915 h 1332964"/>
                <a:gd name="connsiteX482" fmla="*/ 1095722 w 1268981"/>
                <a:gd name="connsiteY482" fmla="*/ 667910 h 1332964"/>
                <a:gd name="connsiteX483" fmla="*/ 1090010 w 1268981"/>
                <a:gd name="connsiteY483" fmla="*/ 671715 h 1332964"/>
                <a:gd name="connsiteX484" fmla="*/ 1080708 w 1268981"/>
                <a:gd name="connsiteY484" fmla="*/ 662418 h 1332964"/>
                <a:gd name="connsiteX485" fmla="*/ 1070018 w 1268981"/>
                <a:gd name="connsiteY485" fmla="*/ 662201 h 1332964"/>
                <a:gd name="connsiteX486" fmla="*/ 1067162 w 1268981"/>
                <a:gd name="connsiteY486" fmla="*/ 672667 h 1332964"/>
                <a:gd name="connsiteX487" fmla="*/ 1050027 w 1268981"/>
                <a:gd name="connsiteY487" fmla="*/ 669813 h 1332964"/>
                <a:gd name="connsiteX488" fmla="*/ 1058594 w 1268981"/>
                <a:gd name="connsiteY488" fmla="*/ 681230 h 1332964"/>
                <a:gd name="connsiteX489" fmla="*/ 1007188 w 1268981"/>
                <a:gd name="connsiteY489" fmla="*/ 667910 h 1332964"/>
                <a:gd name="connsiteX490" fmla="*/ 1012900 w 1268981"/>
                <a:gd name="connsiteY490" fmla="*/ 672667 h 1332964"/>
                <a:gd name="connsiteX491" fmla="*/ 976725 w 1268981"/>
                <a:gd name="connsiteY491" fmla="*/ 664104 h 1332964"/>
                <a:gd name="connsiteX492" fmla="*/ 995764 w 1268981"/>
                <a:gd name="connsiteY492" fmla="*/ 677424 h 1332964"/>
                <a:gd name="connsiteX493" fmla="*/ 989100 w 1268981"/>
                <a:gd name="connsiteY493" fmla="*/ 680278 h 1332964"/>
                <a:gd name="connsiteX494" fmla="*/ 993860 w 1268981"/>
                <a:gd name="connsiteY494" fmla="*/ 685987 h 1332964"/>
                <a:gd name="connsiteX495" fmla="*/ 974821 w 1268981"/>
                <a:gd name="connsiteY495" fmla="*/ 666007 h 1332964"/>
                <a:gd name="connsiteX496" fmla="*/ 966253 w 1268981"/>
                <a:gd name="connsiteY496" fmla="*/ 674570 h 1332964"/>
                <a:gd name="connsiteX497" fmla="*/ 924366 w 1268981"/>
                <a:gd name="connsiteY497" fmla="*/ 664104 h 1332964"/>
                <a:gd name="connsiteX498" fmla="*/ 913895 w 1268981"/>
                <a:gd name="connsiteY498" fmla="*/ 671715 h 1332964"/>
                <a:gd name="connsiteX499" fmla="*/ 942454 w 1268981"/>
                <a:gd name="connsiteY499" fmla="*/ 688841 h 1332964"/>
                <a:gd name="connsiteX500" fmla="*/ 934838 w 1268981"/>
                <a:gd name="connsiteY500" fmla="*/ 680278 h 1332964"/>
                <a:gd name="connsiteX501" fmla="*/ 958637 w 1268981"/>
                <a:gd name="connsiteY501" fmla="*/ 682181 h 1332964"/>
                <a:gd name="connsiteX502" fmla="*/ 941502 w 1268981"/>
                <a:gd name="connsiteY502" fmla="*/ 681230 h 1332964"/>
                <a:gd name="connsiteX503" fmla="*/ 951973 w 1268981"/>
                <a:gd name="connsiteY503" fmla="*/ 686938 h 1332964"/>
                <a:gd name="connsiteX504" fmla="*/ 930078 w 1268981"/>
                <a:gd name="connsiteY504" fmla="*/ 691696 h 1332964"/>
                <a:gd name="connsiteX505" fmla="*/ 931030 w 1268981"/>
                <a:gd name="connsiteY505" fmla="*/ 692647 h 1332964"/>
                <a:gd name="connsiteX506" fmla="*/ 905327 w 1268981"/>
                <a:gd name="connsiteY506" fmla="*/ 688841 h 1332964"/>
                <a:gd name="connsiteX507" fmla="*/ 916750 w 1268981"/>
                <a:gd name="connsiteY507" fmla="*/ 679327 h 1332964"/>
                <a:gd name="connsiteX508" fmla="*/ 841545 w 1268981"/>
                <a:gd name="connsiteY508" fmla="*/ 678375 h 1332964"/>
                <a:gd name="connsiteX509" fmla="*/ 850112 w 1268981"/>
                <a:gd name="connsiteY509" fmla="*/ 685036 h 1332964"/>
                <a:gd name="connsiteX510" fmla="*/ 828217 w 1268981"/>
                <a:gd name="connsiteY510" fmla="*/ 690744 h 1332964"/>
                <a:gd name="connsiteX511" fmla="*/ 838689 w 1268981"/>
                <a:gd name="connsiteY511" fmla="*/ 696453 h 1332964"/>
                <a:gd name="connsiteX512" fmla="*/ 839640 w 1268981"/>
                <a:gd name="connsiteY512" fmla="*/ 695501 h 1332964"/>
                <a:gd name="connsiteX513" fmla="*/ 842497 w 1268981"/>
                <a:gd name="connsiteY513" fmla="*/ 699307 h 1332964"/>
                <a:gd name="connsiteX514" fmla="*/ 814889 w 1268981"/>
                <a:gd name="connsiteY514" fmla="*/ 686938 h 1332964"/>
                <a:gd name="connsiteX515" fmla="*/ 810130 w 1268981"/>
                <a:gd name="connsiteY515" fmla="*/ 695501 h 1332964"/>
                <a:gd name="connsiteX516" fmla="*/ 810130 w 1268981"/>
                <a:gd name="connsiteY516" fmla="*/ 685987 h 1332964"/>
                <a:gd name="connsiteX517" fmla="*/ 795850 w 1268981"/>
                <a:gd name="connsiteY517" fmla="*/ 685036 h 1332964"/>
                <a:gd name="connsiteX518" fmla="*/ 805370 w 1268981"/>
                <a:gd name="connsiteY518" fmla="*/ 695501 h 1332964"/>
                <a:gd name="connsiteX519" fmla="*/ 781570 w 1268981"/>
                <a:gd name="connsiteY519" fmla="*/ 686938 h 1332964"/>
                <a:gd name="connsiteX520" fmla="*/ 782522 w 1268981"/>
                <a:gd name="connsiteY520" fmla="*/ 688841 h 1332964"/>
                <a:gd name="connsiteX521" fmla="*/ 774906 w 1268981"/>
                <a:gd name="connsiteY521" fmla="*/ 686938 h 1332964"/>
                <a:gd name="connsiteX522" fmla="*/ 781570 w 1268981"/>
                <a:gd name="connsiteY522" fmla="*/ 690744 h 1332964"/>
                <a:gd name="connsiteX523" fmla="*/ 749203 w 1268981"/>
                <a:gd name="connsiteY523" fmla="*/ 689793 h 1332964"/>
                <a:gd name="connsiteX524" fmla="*/ 742539 w 1268981"/>
                <a:gd name="connsiteY524" fmla="*/ 685987 h 1332964"/>
                <a:gd name="connsiteX525" fmla="*/ 741587 w 1268981"/>
                <a:gd name="connsiteY525" fmla="*/ 689793 h 1332964"/>
                <a:gd name="connsiteX526" fmla="*/ 734923 w 1268981"/>
                <a:gd name="connsiteY526" fmla="*/ 685987 h 1332964"/>
                <a:gd name="connsiteX527" fmla="*/ 727308 w 1268981"/>
                <a:gd name="connsiteY527" fmla="*/ 697404 h 1332964"/>
                <a:gd name="connsiteX528" fmla="*/ 728260 w 1268981"/>
                <a:gd name="connsiteY528" fmla="*/ 697404 h 1332964"/>
                <a:gd name="connsiteX529" fmla="*/ 724452 w 1268981"/>
                <a:gd name="connsiteY529" fmla="*/ 704064 h 1332964"/>
                <a:gd name="connsiteX530" fmla="*/ 711124 w 1268981"/>
                <a:gd name="connsiteY530" fmla="*/ 698356 h 1332964"/>
                <a:gd name="connsiteX531" fmla="*/ 686373 w 1268981"/>
                <a:gd name="connsiteY531" fmla="*/ 674570 h 1332964"/>
                <a:gd name="connsiteX532" fmla="*/ 681613 w 1268981"/>
                <a:gd name="connsiteY532" fmla="*/ 680278 h 1332964"/>
                <a:gd name="connsiteX533" fmla="*/ 668285 w 1268981"/>
                <a:gd name="connsiteY533" fmla="*/ 688841 h 1332964"/>
                <a:gd name="connsiteX534" fmla="*/ 673045 w 1268981"/>
                <a:gd name="connsiteY534" fmla="*/ 691696 h 1332964"/>
                <a:gd name="connsiteX535" fmla="*/ 666381 w 1268981"/>
                <a:gd name="connsiteY535" fmla="*/ 689793 h 1332964"/>
                <a:gd name="connsiteX536" fmla="*/ 665429 w 1268981"/>
                <a:gd name="connsiteY536" fmla="*/ 695501 h 1332964"/>
                <a:gd name="connsiteX537" fmla="*/ 654958 w 1268981"/>
                <a:gd name="connsiteY537" fmla="*/ 692647 h 1332964"/>
                <a:gd name="connsiteX538" fmla="*/ 660670 w 1268981"/>
                <a:gd name="connsiteY538" fmla="*/ 702161 h 1332964"/>
                <a:gd name="connsiteX539" fmla="*/ 648294 w 1268981"/>
                <a:gd name="connsiteY539" fmla="*/ 698356 h 1332964"/>
                <a:gd name="connsiteX540" fmla="*/ 653054 w 1268981"/>
                <a:gd name="connsiteY540" fmla="*/ 704064 h 1332964"/>
                <a:gd name="connsiteX541" fmla="*/ 638774 w 1268981"/>
                <a:gd name="connsiteY541" fmla="*/ 696453 h 1332964"/>
                <a:gd name="connsiteX542" fmla="*/ 651150 w 1268981"/>
                <a:gd name="connsiteY542" fmla="*/ 690744 h 1332964"/>
                <a:gd name="connsiteX543" fmla="*/ 635918 w 1268981"/>
                <a:gd name="connsiteY543" fmla="*/ 671715 h 1332964"/>
                <a:gd name="connsiteX544" fmla="*/ 592127 w 1268981"/>
                <a:gd name="connsiteY544" fmla="*/ 661250 h 1332964"/>
                <a:gd name="connsiteX545" fmla="*/ 588320 w 1268981"/>
                <a:gd name="connsiteY545" fmla="*/ 674570 h 1332964"/>
                <a:gd name="connsiteX546" fmla="*/ 606407 w 1268981"/>
                <a:gd name="connsiteY546" fmla="*/ 687890 h 1332964"/>
                <a:gd name="connsiteX547" fmla="*/ 630206 w 1268981"/>
                <a:gd name="connsiteY547" fmla="*/ 679327 h 1332964"/>
                <a:gd name="connsiteX548" fmla="*/ 617831 w 1268981"/>
                <a:gd name="connsiteY548" fmla="*/ 683133 h 1332964"/>
                <a:gd name="connsiteX549" fmla="*/ 628303 w 1268981"/>
                <a:gd name="connsiteY549" fmla="*/ 697404 h 1332964"/>
                <a:gd name="connsiteX550" fmla="*/ 594031 w 1268981"/>
                <a:gd name="connsiteY550" fmla="*/ 701210 h 1332964"/>
                <a:gd name="connsiteX551" fmla="*/ 577848 w 1268981"/>
                <a:gd name="connsiteY551" fmla="*/ 694550 h 1332964"/>
                <a:gd name="connsiteX552" fmla="*/ 566424 w 1268981"/>
                <a:gd name="connsiteY552" fmla="*/ 675521 h 1332964"/>
                <a:gd name="connsiteX553" fmla="*/ 547385 w 1268981"/>
                <a:gd name="connsiteY553" fmla="*/ 678375 h 1332964"/>
                <a:gd name="connsiteX554" fmla="*/ 544529 w 1268981"/>
                <a:gd name="connsiteY554" fmla="*/ 691696 h 1332964"/>
                <a:gd name="connsiteX555" fmla="*/ 567376 w 1268981"/>
                <a:gd name="connsiteY555" fmla="*/ 701210 h 1332964"/>
                <a:gd name="connsiteX556" fmla="*/ 550241 w 1268981"/>
                <a:gd name="connsiteY556" fmla="*/ 705967 h 1332964"/>
                <a:gd name="connsiteX557" fmla="*/ 545481 w 1268981"/>
                <a:gd name="connsiteY557" fmla="*/ 697404 h 1332964"/>
                <a:gd name="connsiteX558" fmla="*/ 543577 w 1268981"/>
                <a:gd name="connsiteY558" fmla="*/ 704064 h 1332964"/>
                <a:gd name="connsiteX559" fmla="*/ 504546 w 1268981"/>
                <a:gd name="connsiteY559" fmla="*/ 696453 h 1332964"/>
                <a:gd name="connsiteX560" fmla="*/ 516921 w 1268981"/>
                <a:gd name="connsiteY560" fmla="*/ 700258 h 1332964"/>
                <a:gd name="connsiteX561" fmla="*/ 519778 w 1268981"/>
                <a:gd name="connsiteY561" fmla="*/ 681230 h 1332964"/>
                <a:gd name="connsiteX562" fmla="*/ 473131 w 1268981"/>
                <a:gd name="connsiteY562" fmla="*/ 677424 h 1332964"/>
                <a:gd name="connsiteX563" fmla="*/ 472179 w 1268981"/>
                <a:gd name="connsiteY563" fmla="*/ 679327 h 1332964"/>
                <a:gd name="connsiteX564" fmla="*/ 473845 w 1268981"/>
                <a:gd name="connsiteY564" fmla="*/ 683490 h 1332964"/>
                <a:gd name="connsiteX565" fmla="*/ 473131 w 1268981"/>
                <a:gd name="connsiteY565" fmla="*/ 683133 h 1332964"/>
                <a:gd name="connsiteX566" fmla="*/ 472179 w 1268981"/>
                <a:gd name="connsiteY566" fmla="*/ 684084 h 1332964"/>
                <a:gd name="connsiteX567" fmla="*/ 465515 w 1268981"/>
                <a:gd name="connsiteY567" fmla="*/ 684084 h 1332964"/>
                <a:gd name="connsiteX568" fmla="*/ 472179 w 1268981"/>
                <a:gd name="connsiteY568" fmla="*/ 685987 h 1332964"/>
                <a:gd name="connsiteX569" fmla="*/ 468371 w 1268981"/>
                <a:gd name="connsiteY569" fmla="*/ 717384 h 1332964"/>
                <a:gd name="connsiteX570" fmla="*/ 463611 w 1268981"/>
                <a:gd name="connsiteY570" fmla="*/ 743073 h 1332964"/>
                <a:gd name="connsiteX571" fmla="*/ 470275 w 1268981"/>
                <a:gd name="connsiteY571" fmla="*/ 744025 h 1332964"/>
                <a:gd name="connsiteX572" fmla="*/ 466467 w 1268981"/>
                <a:gd name="connsiteY572" fmla="*/ 756393 h 1332964"/>
                <a:gd name="connsiteX573" fmla="*/ 469323 w 1268981"/>
                <a:gd name="connsiteY573" fmla="*/ 755442 h 1332964"/>
                <a:gd name="connsiteX574" fmla="*/ 464563 w 1268981"/>
                <a:gd name="connsiteY574" fmla="*/ 793500 h 1332964"/>
                <a:gd name="connsiteX575" fmla="*/ 473131 w 1268981"/>
                <a:gd name="connsiteY575" fmla="*/ 785888 h 1332964"/>
                <a:gd name="connsiteX576" fmla="*/ 467419 w 1268981"/>
                <a:gd name="connsiteY576" fmla="*/ 832509 h 1332964"/>
                <a:gd name="connsiteX577" fmla="*/ 470275 w 1268981"/>
                <a:gd name="connsiteY577" fmla="*/ 831557 h 1332964"/>
                <a:gd name="connsiteX578" fmla="*/ 464563 w 1268981"/>
                <a:gd name="connsiteY578" fmla="*/ 841071 h 1332964"/>
                <a:gd name="connsiteX579" fmla="*/ 471227 w 1268981"/>
                <a:gd name="connsiteY579" fmla="*/ 840120 h 1332964"/>
                <a:gd name="connsiteX580" fmla="*/ 459803 w 1268981"/>
                <a:gd name="connsiteY580" fmla="*/ 884838 h 1332964"/>
                <a:gd name="connsiteX581" fmla="*/ 473131 w 1268981"/>
                <a:gd name="connsiteY581" fmla="*/ 882935 h 1332964"/>
                <a:gd name="connsiteX582" fmla="*/ 464563 w 1268981"/>
                <a:gd name="connsiteY582" fmla="*/ 939069 h 1332964"/>
                <a:gd name="connsiteX583" fmla="*/ 463611 w 1268981"/>
                <a:gd name="connsiteY583" fmla="*/ 939069 h 1332964"/>
                <a:gd name="connsiteX584" fmla="*/ 460755 w 1268981"/>
                <a:gd name="connsiteY584" fmla="*/ 946681 h 1332964"/>
                <a:gd name="connsiteX585" fmla="*/ 461707 w 1268981"/>
                <a:gd name="connsiteY585" fmla="*/ 947632 h 1332964"/>
                <a:gd name="connsiteX586" fmla="*/ 463611 w 1268981"/>
                <a:gd name="connsiteY586" fmla="*/ 941924 h 1332964"/>
                <a:gd name="connsiteX587" fmla="*/ 456947 w 1268981"/>
                <a:gd name="connsiteY587" fmla="*/ 961904 h 1332964"/>
                <a:gd name="connsiteX588" fmla="*/ 467419 w 1268981"/>
                <a:gd name="connsiteY588" fmla="*/ 969516 h 1332964"/>
                <a:gd name="connsiteX589" fmla="*/ 465515 w 1268981"/>
                <a:gd name="connsiteY589" fmla="*/ 999961 h 1332964"/>
                <a:gd name="connsiteX590" fmla="*/ 470275 w 1268981"/>
                <a:gd name="connsiteY590" fmla="*/ 999010 h 1332964"/>
                <a:gd name="connsiteX591" fmla="*/ 465515 w 1268981"/>
                <a:gd name="connsiteY591" fmla="*/ 1082737 h 1332964"/>
                <a:gd name="connsiteX592" fmla="*/ 446476 w 1268981"/>
                <a:gd name="connsiteY592" fmla="*/ 1121746 h 1332964"/>
                <a:gd name="connsiteX593" fmla="*/ 457899 w 1268981"/>
                <a:gd name="connsiteY593" fmla="*/ 1109377 h 1332964"/>
                <a:gd name="connsiteX594" fmla="*/ 461707 w 1268981"/>
                <a:gd name="connsiteY594" fmla="*/ 1125551 h 1332964"/>
                <a:gd name="connsiteX595" fmla="*/ 464563 w 1268981"/>
                <a:gd name="connsiteY595" fmla="*/ 1124600 h 1332964"/>
                <a:gd name="connsiteX596" fmla="*/ 455995 w 1268981"/>
                <a:gd name="connsiteY596" fmla="*/ 1134114 h 1332964"/>
                <a:gd name="connsiteX597" fmla="*/ 462659 w 1268981"/>
                <a:gd name="connsiteY597" fmla="*/ 1135066 h 1332964"/>
                <a:gd name="connsiteX598" fmla="*/ 454091 w 1268981"/>
                <a:gd name="connsiteY598" fmla="*/ 1142677 h 1332964"/>
                <a:gd name="connsiteX599" fmla="*/ 459803 w 1268981"/>
                <a:gd name="connsiteY599" fmla="*/ 1213084 h 1332964"/>
                <a:gd name="connsiteX600" fmla="*/ 453139 w 1268981"/>
                <a:gd name="connsiteY600" fmla="*/ 1211181 h 1332964"/>
                <a:gd name="connsiteX601" fmla="*/ 449331 w 1268981"/>
                <a:gd name="connsiteY601" fmla="*/ 1245433 h 1332964"/>
                <a:gd name="connsiteX602" fmla="*/ 452187 w 1268981"/>
                <a:gd name="connsiteY602" fmla="*/ 1242578 h 1332964"/>
                <a:gd name="connsiteX603" fmla="*/ 441716 w 1268981"/>
                <a:gd name="connsiteY603" fmla="*/ 1283490 h 1332964"/>
                <a:gd name="connsiteX604" fmla="*/ 437908 w 1268981"/>
                <a:gd name="connsiteY604" fmla="*/ 1266364 h 1332964"/>
                <a:gd name="connsiteX605" fmla="*/ 437908 w 1268981"/>
                <a:gd name="connsiteY605" fmla="*/ 1283490 h 1332964"/>
                <a:gd name="connsiteX606" fmla="*/ 429340 w 1268981"/>
                <a:gd name="connsiteY606" fmla="*/ 1281587 h 1332964"/>
                <a:gd name="connsiteX607" fmla="*/ 436956 w 1268981"/>
                <a:gd name="connsiteY607" fmla="*/ 1263510 h 1332964"/>
                <a:gd name="connsiteX608" fmla="*/ 433148 w 1268981"/>
                <a:gd name="connsiteY608" fmla="*/ 1266364 h 1332964"/>
                <a:gd name="connsiteX609" fmla="*/ 437908 w 1268981"/>
                <a:gd name="connsiteY609" fmla="*/ 1245433 h 1332964"/>
                <a:gd name="connsiteX610" fmla="*/ 438860 w 1268981"/>
                <a:gd name="connsiteY610" fmla="*/ 1256850 h 1332964"/>
                <a:gd name="connsiteX611" fmla="*/ 441716 w 1268981"/>
                <a:gd name="connsiteY611" fmla="*/ 1233064 h 1332964"/>
                <a:gd name="connsiteX612" fmla="*/ 428388 w 1268981"/>
                <a:gd name="connsiteY612" fmla="*/ 1233064 h 1332964"/>
                <a:gd name="connsiteX613" fmla="*/ 444571 w 1268981"/>
                <a:gd name="connsiteY613" fmla="*/ 1204521 h 1332964"/>
                <a:gd name="connsiteX614" fmla="*/ 447428 w 1268981"/>
                <a:gd name="connsiteY614" fmla="*/ 1207375 h 1332964"/>
                <a:gd name="connsiteX615" fmla="*/ 451235 w 1268981"/>
                <a:gd name="connsiteY615" fmla="*/ 1189298 h 1332964"/>
                <a:gd name="connsiteX616" fmla="*/ 443620 w 1268981"/>
                <a:gd name="connsiteY616" fmla="*/ 1198812 h 1332964"/>
                <a:gd name="connsiteX617" fmla="*/ 447428 w 1268981"/>
                <a:gd name="connsiteY617" fmla="*/ 1182638 h 1332964"/>
                <a:gd name="connsiteX618" fmla="*/ 436956 w 1268981"/>
                <a:gd name="connsiteY618" fmla="*/ 1211181 h 1332964"/>
                <a:gd name="connsiteX619" fmla="*/ 429340 w 1268981"/>
                <a:gd name="connsiteY619" fmla="*/ 1211181 h 1332964"/>
                <a:gd name="connsiteX620" fmla="*/ 439336 w 1268981"/>
                <a:gd name="connsiteY620" fmla="*/ 1168366 h 1332964"/>
                <a:gd name="connsiteX621" fmla="*/ 440225 w 1268981"/>
                <a:gd name="connsiteY621" fmla="*/ 1141710 h 1332964"/>
                <a:gd name="connsiteX622" fmla="*/ 440050 w 1268981"/>
                <a:gd name="connsiteY622" fmla="*/ 1143866 h 1332964"/>
                <a:gd name="connsiteX623" fmla="*/ 435052 w 1268981"/>
                <a:gd name="connsiteY623" fmla="*/ 1151240 h 1332964"/>
                <a:gd name="connsiteX624" fmla="*/ 431244 w 1268981"/>
                <a:gd name="connsiteY624" fmla="*/ 1145531 h 1332964"/>
                <a:gd name="connsiteX625" fmla="*/ 440435 w 1268981"/>
                <a:gd name="connsiteY625" fmla="*/ 1135427 h 1332964"/>
                <a:gd name="connsiteX626" fmla="*/ 440764 w 1268981"/>
                <a:gd name="connsiteY626" fmla="*/ 1125551 h 1332964"/>
                <a:gd name="connsiteX627" fmla="*/ 430292 w 1268981"/>
                <a:gd name="connsiteY627" fmla="*/ 1122697 h 1332964"/>
                <a:gd name="connsiteX628" fmla="*/ 434100 w 1268981"/>
                <a:gd name="connsiteY628" fmla="*/ 1104620 h 1332964"/>
                <a:gd name="connsiteX629" fmla="*/ 422676 w 1268981"/>
                <a:gd name="connsiteY629" fmla="*/ 1114134 h 1332964"/>
                <a:gd name="connsiteX630" fmla="*/ 436956 w 1268981"/>
                <a:gd name="connsiteY630" fmla="*/ 1060854 h 1332964"/>
                <a:gd name="connsiteX631" fmla="*/ 431244 w 1268981"/>
                <a:gd name="connsiteY631" fmla="*/ 1067514 h 1332964"/>
                <a:gd name="connsiteX632" fmla="*/ 439812 w 1268981"/>
                <a:gd name="connsiteY632" fmla="*/ 1030408 h 1332964"/>
                <a:gd name="connsiteX633" fmla="*/ 425532 w 1268981"/>
                <a:gd name="connsiteY633" fmla="*/ 1049436 h 1332964"/>
                <a:gd name="connsiteX634" fmla="*/ 422676 w 1268981"/>
                <a:gd name="connsiteY634" fmla="*/ 1042776 h 1332964"/>
                <a:gd name="connsiteX635" fmla="*/ 416964 w 1268981"/>
                <a:gd name="connsiteY635" fmla="*/ 1047533 h 1332964"/>
                <a:gd name="connsiteX636" fmla="*/ 436956 w 1268981"/>
                <a:gd name="connsiteY636" fmla="*/ 1027553 h 1332964"/>
                <a:gd name="connsiteX637" fmla="*/ 428388 w 1268981"/>
                <a:gd name="connsiteY637" fmla="*/ 1018039 h 1332964"/>
                <a:gd name="connsiteX638" fmla="*/ 439812 w 1268981"/>
                <a:gd name="connsiteY638" fmla="*/ 974273 h 1332964"/>
                <a:gd name="connsiteX639" fmla="*/ 432196 w 1268981"/>
                <a:gd name="connsiteY639" fmla="*/ 963807 h 1332964"/>
                <a:gd name="connsiteX640" fmla="*/ 415061 w 1268981"/>
                <a:gd name="connsiteY640" fmla="*/ 993302 h 1332964"/>
                <a:gd name="connsiteX641" fmla="*/ 423628 w 1268981"/>
                <a:gd name="connsiteY641" fmla="*/ 985690 h 1332964"/>
                <a:gd name="connsiteX642" fmla="*/ 421724 w 1268981"/>
                <a:gd name="connsiteY642" fmla="*/ 1011379 h 1332964"/>
                <a:gd name="connsiteX643" fmla="*/ 422676 w 1268981"/>
                <a:gd name="connsiteY643" fmla="*/ 993302 h 1332964"/>
                <a:gd name="connsiteX644" fmla="*/ 416964 w 1268981"/>
                <a:gd name="connsiteY644" fmla="*/ 1003767 h 1332964"/>
                <a:gd name="connsiteX645" fmla="*/ 413156 w 1268981"/>
                <a:gd name="connsiteY645" fmla="*/ 980933 h 1332964"/>
                <a:gd name="connsiteX646" fmla="*/ 412204 w 1268981"/>
                <a:gd name="connsiteY646" fmla="*/ 981884 h 1332964"/>
                <a:gd name="connsiteX647" fmla="*/ 416964 w 1268981"/>
                <a:gd name="connsiteY647" fmla="*/ 954293 h 1332964"/>
                <a:gd name="connsiteX648" fmla="*/ 426484 w 1268981"/>
                <a:gd name="connsiteY648" fmla="*/ 965710 h 1332964"/>
                <a:gd name="connsiteX649" fmla="*/ 428388 w 1268981"/>
                <a:gd name="connsiteY649" fmla="*/ 886740 h 1332964"/>
                <a:gd name="connsiteX650" fmla="*/ 419820 w 1268981"/>
                <a:gd name="connsiteY650" fmla="*/ 901012 h 1332964"/>
                <a:gd name="connsiteX651" fmla="*/ 415061 w 1268981"/>
                <a:gd name="connsiteY651" fmla="*/ 878177 h 1332964"/>
                <a:gd name="connsiteX652" fmla="*/ 409349 w 1268981"/>
                <a:gd name="connsiteY652" fmla="*/ 888643 h 1332964"/>
                <a:gd name="connsiteX653" fmla="*/ 410301 w 1268981"/>
                <a:gd name="connsiteY653" fmla="*/ 889595 h 1332964"/>
                <a:gd name="connsiteX654" fmla="*/ 406493 w 1268981"/>
                <a:gd name="connsiteY654" fmla="*/ 892449 h 1332964"/>
                <a:gd name="connsiteX655" fmla="*/ 419820 w 1268981"/>
                <a:gd name="connsiteY655" fmla="*/ 863906 h 1332964"/>
                <a:gd name="connsiteX656" fmla="*/ 411252 w 1268981"/>
                <a:gd name="connsiteY656" fmla="*/ 859149 h 1332964"/>
                <a:gd name="connsiteX657" fmla="*/ 420772 w 1268981"/>
                <a:gd name="connsiteY657" fmla="*/ 860100 h 1332964"/>
                <a:gd name="connsiteX658" fmla="*/ 421724 w 1268981"/>
                <a:gd name="connsiteY658" fmla="*/ 844877 h 1332964"/>
                <a:gd name="connsiteX659" fmla="*/ 411252 w 1268981"/>
                <a:gd name="connsiteY659" fmla="*/ 854391 h 1332964"/>
                <a:gd name="connsiteX660" fmla="*/ 419820 w 1268981"/>
                <a:gd name="connsiteY660" fmla="*/ 829654 h 1332964"/>
                <a:gd name="connsiteX661" fmla="*/ 417916 w 1268981"/>
                <a:gd name="connsiteY661" fmla="*/ 830606 h 1332964"/>
                <a:gd name="connsiteX662" fmla="*/ 419820 w 1268981"/>
                <a:gd name="connsiteY662" fmla="*/ 822043 h 1332964"/>
                <a:gd name="connsiteX663" fmla="*/ 416012 w 1268981"/>
                <a:gd name="connsiteY663" fmla="*/ 828703 h 1332964"/>
                <a:gd name="connsiteX664" fmla="*/ 416964 w 1268981"/>
                <a:gd name="connsiteY664" fmla="*/ 794451 h 1332964"/>
                <a:gd name="connsiteX665" fmla="*/ 420772 w 1268981"/>
                <a:gd name="connsiteY665" fmla="*/ 786839 h 1332964"/>
                <a:gd name="connsiteX666" fmla="*/ 416964 w 1268981"/>
                <a:gd name="connsiteY666" fmla="*/ 785888 h 1332964"/>
                <a:gd name="connsiteX667" fmla="*/ 420772 w 1268981"/>
                <a:gd name="connsiteY667" fmla="*/ 779228 h 1332964"/>
                <a:gd name="connsiteX668" fmla="*/ 409349 w 1268981"/>
                <a:gd name="connsiteY668" fmla="*/ 771616 h 1332964"/>
                <a:gd name="connsiteX669" fmla="*/ 409349 w 1268981"/>
                <a:gd name="connsiteY669" fmla="*/ 772568 h 1332964"/>
                <a:gd name="connsiteX670" fmla="*/ 402685 w 1268981"/>
                <a:gd name="connsiteY670" fmla="*/ 767811 h 1332964"/>
                <a:gd name="connsiteX671" fmla="*/ 408397 w 1268981"/>
                <a:gd name="connsiteY671" fmla="*/ 753539 h 1332964"/>
                <a:gd name="connsiteX672" fmla="*/ 432196 w 1268981"/>
                <a:gd name="connsiteY672" fmla="*/ 727850 h 1332964"/>
                <a:gd name="connsiteX673" fmla="*/ 426484 w 1268981"/>
                <a:gd name="connsiteY673" fmla="*/ 723093 h 1332964"/>
                <a:gd name="connsiteX674" fmla="*/ 417916 w 1268981"/>
                <a:gd name="connsiteY674" fmla="*/ 708822 h 1332964"/>
                <a:gd name="connsiteX675" fmla="*/ 415061 w 1268981"/>
                <a:gd name="connsiteY675" fmla="*/ 713579 h 1332964"/>
                <a:gd name="connsiteX676" fmla="*/ 416964 w 1268981"/>
                <a:gd name="connsiteY676" fmla="*/ 706919 h 1332964"/>
                <a:gd name="connsiteX677" fmla="*/ 411252 w 1268981"/>
                <a:gd name="connsiteY677" fmla="*/ 705967 h 1332964"/>
                <a:gd name="connsiteX678" fmla="*/ 414108 w 1268981"/>
                <a:gd name="connsiteY678" fmla="*/ 695501 h 1332964"/>
                <a:gd name="connsiteX679" fmla="*/ 404589 w 1268981"/>
                <a:gd name="connsiteY679" fmla="*/ 701210 h 1332964"/>
                <a:gd name="connsiteX680" fmla="*/ 408397 w 1268981"/>
                <a:gd name="connsiteY680" fmla="*/ 687890 h 1332964"/>
                <a:gd name="connsiteX681" fmla="*/ 402685 w 1268981"/>
                <a:gd name="connsiteY681" fmla="*/ 692647 h 1332964"/>
                <a:gd name="connsiteX682" fmla="*/ 408397 w 1268981"/>
                <a:gd name="connsiteY682" fmla="*/ 685987 h 1332964"/>
                <a:gd name="connsiteX683" fmla="*/ 386501 w 1268981"/>
                <a:gd name="connsiteY683" fmla="*/ 688841 h 1332964"/>
                <a:gd name="connsiteX684" fmla="*/ 387453 w 1268981"/>
                <a:gd name="connsiteY684" fmla="*/ 691696 h 1332964"/>
                <a:gd name="connsiteX685" fmla="*/ 365439 w 1268981"/>
                <a:gd name="connsiteY685" fmla="*/ 693123 h 1332964"/>
                <a:gd name="connsiteX686" fmla="*/ 348731 w 1268981"/>
                <a:gd name="connsiteY686" fmla="*/ 698368 h 1332964"/>
                <a:gd name="connsiteX687" fmla="*/ 353182 w 1268981"/>
                <a:gd name="connsiteY687" fmla="*/ 691696 h 1332964"/>
                <a:gd name="connsiteX688" fmla="*/ 335095 w 1268981"/>
                <a:gd name="connsiteY688" fmla="*/ 688841 h 1332964"/>
                <a:gd name="connsiteX689" fmla="*/ 331287 w 1268981"/>
                <a:gd name="connsiteY689" fmla="*/ 696453 h 1332964"/>
                <a:gd name="connsiteX690" fmla="*/ 337951 w 1268981"/>
                <a:gd name="connsiteY690" fmla="*/ 695501 h 1332964"/>
                <a:gd name="connsiteX691" fmla="*/ 335095 w 1268981"/>
                <a:gd name="connsiteY691" fmla="*/ 700258 h 1332964"/>
                <a:gd name="connsiteX692" fmla="*/ 336047 w 1268981"/>
                <a:gd name="connsiteY692" fmla="*/ 679327 h 1332964"/>
                <a:gd name="connsiteX693" fmla="*/ 317959 w 1268981"/>
                <a:gd name="connsiteY693" fmla="*/ 674570 h 1332964"/>
                <a:gd name="connsiteX694" fmla="*/ 321767 w 1268981"/>
                <a:gd name="connsiteY694" fmla="*/ 692647 h 1332964"/>
                <a:gd name="connsiteX695" fmla="*/ 293208 w 1268981"/>
                <a:gd name="connsiteY695" fmla="*/ 682181 h 1332964"/>
                <a:gd name="connsiteX696" fmla="*/ 257985 w 1268981"/>
                <a:gd name="connsiteY696" fmla="*/ 700258 h 1332964"/>
                <a:gd name="connsiteX697" fmla="*/ 251321 w 1268981"/>
                <a:gd name="connsiteY697" fmla="*/ 696453 h 1332964"/>
                <a:gd name="connsiteX698" fmla="*/ 254177 w 1268981"/>
                <a:gd name="connsiteY698" fmla="*/ 700258 h 1332964"/>
                <a:gd name="connsiteX699" fmla="*/ 234185 w 1268981"/>
                <a:gd name="connsiteY699" fmla="*/ 689793 h 1332964"/>
                <a:gd name="connsiteX700" fmla="*/ 237993 w 1268981"/>
                <a:gd name="connsiteY700" fmla="*/ 696453 h 1332964"/>
                <a:gd name="connsiteX701" fmla="*/ 195155 w 1268981"/>
                <a:gd name="connsiteY701" fmla="*/ 686938 h 1332964"/>
                <a:gd name="connsiteX702" fmla="*/ 198010 w 1268981"/>
                <a:gd name="connsiteY702" fmla="*/ 689793 h 1332964"/>
                <a:gd name="connsiteX703" fmla="*/ 190395 w 1268981"/>
                <a:gd name="connsiteY703" fmla="*/ 687890 h 1332964"/>
                <a:gd name="connsiteX704" fmla="*/ 196106 w 1268981"/>
                <a:gd name="connsiteY704" fmla="*/ 682181 h 1332964"/>
                <a:gd name="connsiteX705" fmla="*/ 158980 w 1268981"/>
                <a:gd name="connsiteY705" fmla="*/ 684084 h 1332964"/>
                <a:gd name="connsiteX706" fmla="*/ 164691 w 1268981"/>
                <a:gd name="connsiteY706" fmla="*/ 691696 h 1332964"/>
                <a:gd name="connsiteX707" fmla="*/ 145652 w 1268981"/>
                <a:gd name="connsiteY707" fmla="*/ 682181 h 1332964"/>
                <a:gd name="connsiteX708" fmla="*/ 153268 w 1268981"/>
                <a:gd name="connsiteY708" fmla="*/ 694550 h 1332964"/>
                <a:gd name="connsiteX709" fmla="*/ 138988 w 1268981"/>
                <a:gd name="connsiteY709" fmla="*/ 693599 h 1332964"/>
                <a:gd name="connsiteX710" fmla="*/ 136132 w 1268981"/>
                <a:gd name="connsiteY710" fmla="*/ 698356 h 1332964"/>
                <a:gd name="connsiteX711" fmla="*/ 119949 w 1268981"/>
                <a:gd name="connsiteY711" fmla="*/ 698356 h 1332964"/>
                <a:gd name="connsiteX712" fmla="*/ 120901 w 1268981"/>
                <a:gd name="connsiteY712" fmla="*/ 701210 h 1332964"/>
                <a:gd name="connsiteX713" fmla="*/ 95197 w 1268981"/>
                <a:gd name="connsiteY713" fmla="*/ 699307 h 1332964"/>
                <a:gd name="connsiteX714" fmla="*/ 97101 w 1268981"/>
                <a:gd name="connsiteY714" fmla="*/ 704064 h 1332964"/>
                <a:gd name="connsiteX715" fmla="*/ 77110 w 1268981"/>
                <a:gd name="connsiteY715" fmla="*/ 703113 h 1332964"/>
                <a:gd name="connsiteX716" fmla="*/ 80918 w 1268981"/>
                <a:gd name="connsiteY716" fmla="*/ 708822 h 1332964"/>
                <a:gd name="connsiteX717" fmla="*/ 56166 w 1268981"/>
                <a:gd name="connsiteY717" fmla="*/ 704064 h 1332964"/>
                <a:gd name="connsiteX718" fmla="*/ 51407 w 1268981"/>
                <a:gd name="connsiteY718" fmla="*/ 715481 h 1332964"/>
                <a:gd name="connsiteX719" fmla="*/ 37127 w 1268981"/>
                <a:gd name="connsiteY719" fmla="*/ 713579 h 1332964"/>
                <a:gd name="connsiteX720" fmla="*/ 40935 w 1268981"/>
                <a:gd name="connsiteY720" fmla="*/ 716433 h 1332964"/>
                <a:gd name="connsiteX721" fmla="*/ 40935 w 1268981"/>
                <a:gd name="connsiteY721" fmla="*/ 713579 h 1332964"/>
                <a:gd name="connsiteX722" fmla="*/ 44743 w 1268981"/>
                <a:gd name="connsiteY722" fmla="*/ 718336 h 1332964"/>
                <a:gd name="connsiteX723" fmla="*/ 29511 w 1268981"/>
                <a:gd name="connsiteY723" fmla="*/ 716433 h 1332964"/>
                <a:gd name="connsiteX724" fmla="*/ 33319 w 1268981"/>
                <a:gd name="connsiteY724" fmla="*/ 724996 h 1332964"/>
                <a:gd name="connsiteX725" fmla="*/ 0 w 1268981"/>
                <a:gd name="connsiteY725" fmla="*/ 714530 h 1332964"/>
                <a:gd name="connsiteX726" fmla="*/ 952 w 1268981"/>
                <a:gd name="connsiteY726" fmla="*/ 703113 h 1332964"/>
                <a:gd name="connsiteX727" fmla="*/ 12376 w 1268981"/>
                <a:gd name="connsiteY727" fmla="*/ 701210 h 1332964"/>
                <a:gd name="connsiteX728" fmla="*/ 1904 w 1268981"/>
                <a:gd name="connsiteY728" fmla="*/ 690744 h 1332964"/>
                <a:gd name="connsiteX729" fmla="*/ 9520 w 1268981"/>
                <a:gd name="connsiteY729" fmla="*/ 689793 h 1332964"/>
                <a:gd name="connsiteX730" fmla="*/ 8568 w 1268981"/>
                <a:gd name="connsiteY730" fmla="*/ 687890 h 1332964"/>
                <a:gd name="connsiteX731" fmla="*/ 14280 w 1268981"/>
                <a:gd name="connsiteY731" fmla="*/ 687890 h 1332964"/>
                <a:gd name="connsiteX732" fmla="*/ 13328 w 1268981"/>
                <a:gd name="connsiteY732" fmla="*/ 667910 h 1332964"/>
                <a:gd name="connsiteX733" fmla="*/ 24751 w 1268981"/>
                <a:gd name="connsiteY733" fmla="*/ 677424 h 1332964"/>
                <a:gd name="connsiteX734" fmla="*/ 33319 w 1268981"/>
                <a:gd name="connsiteY734" fmla="*/ 671715 h 1332964"/>
                <a:gd name="connsiteX735" fmla="*/ 21895 w 1268981"/>
                <a:gd name="connsiteY735" fmla="*/ 665055 h 1332964"/>
                <a:gd name="connsiteX736" fmla="*/ 33319 w 1268981"/>
                <a:gd name="connsiteY736" fmla="*/ 652686 h 1332964"/>
                <a:gd name="connsiteX737" fmla="*/ 64734 w 1268981"/>
                <a:gd name="connsiteY737" fmla="*/ 635561 h 1332964"/>
                <a:gd name="connsiteX738" fmla="*/ 68542 w 1268981"/>
                <a:gd name="connsiteY738" fmla="*/ 647929 h 1332964"/>
                <a:gd name="connsiteX739" fmla="*/ 78062 w 1268981"/>
                <a:gd name="connsiteY739" fmla="*/ 641269 h 1332964"/>
                <a:gd name="connsiteX740" fmla="*/ 81870 w 1268981"/>
                <a:gd name="connsiteY740" fmla="*/ 650784 h 1332964"/>
                <a:gd name="connsiteX741" fmla="*/ 87582 w 1268981"/>
                <a:gd name="connsiteY741" fmla="*/ 645075 h 1332964"/>
                <a:gd name="connsiteX742" fmla="*/ 83774 w 1268981"/>
                <a:gd name="connsiteY742" fmla="*/ 633658 h 1332964"/>
                <a:gd name="connsiteX743" fmla="*/ 98053 w 1268981"/>
                <a:gd name="connsiteY743" fmla="*/ 635561 h 1332964"/>
                <a:gd name="connsiteX744" fmla="*/ 94245 w 1268981"/>
                <a:gd name="connsiteY744" fmla="*/ 630804 h 1332964"/>
                <a:gd name="connsiteX745" fmla="*/ 145652 w 1268981"/>
                <a:gd name="connsiteY745" fmla="*/ 626998 h 1332964"/>
                <a:gd name="connsiteX746" fmla="*/ 143748 w 1268981"/>
                <a:gd name="connsiteY746" fmla="*/ 622241 h 1332964"/>
                <a:gd name="connsiteX747" fmla="*/ 150412 w 1268981"/>
                <a:gd name="connsiteY747" fmla="*/ 624143 h 1332964"/>
                <a:gd name="connsiteX748" fmla="*/ 149460 w 1268981"/>
                <a:gd name="connsiteY748" fmla="*/ 621289 h 1332964"/>
                <a:gd name="connsiteX749" fmla="*/ 188491 w 1268981"/>
                <a:gd name="connsiteY749" fmla="*/ 626046 h 1332964"/>
                <a:gd name="connsiteX750" fmla="*/ 180875 w 1268981"/>
                <a:gd name="connsiteY750" fmla="*/ 620338 h 1332964"/>
                <a:gd name="connsiteX751" fmla="*/ 193251 w 1268981"/>
                <a:gd name="connsiteY751" fmla="*/ 626998 h 1332964"/>
                <a:gd name="connsiteX752" fmla="*/ 192299 w 1268981"/>
                <a:gd name="connsiteY752" fmla="*/ 618435 h 1332964"/>
                <a:gd name="connsiteX753" fmla="*/ 223714 w 1268981"/>
                <a:gd name="connsiteY753" fmla="*/ 624143 h 1332964"/>
                <a:gd name="connsiteX754" fmla="*/ 223714 w 1268981"/>
                <a:gd name="connsiteY754" fmla="*/ 618435 h 1332964"/>
                <a:gd name="connsiteX755" fmla="*/ 231329 w 1268981"/>
                <a:gd name="connsiteY755" fmla="*/ 621289 h 1332964"/>
                <a:gd name="connsiteX756" fmla="*/ 228474 w 1268981"/>
                <a:gd name="connsiteY756" fmla="*/ 617483 h 1332964"/>
                <a:gd name="connsiteX757" fmla="*/ 252273 w 1268981"/>
                <a:gd name="connsiteY757" fmla="*/ 623192 h 1332964"/>
                <a:gd name="connsiteX758" fmla="*/ 246561 w 1268981"/>
                <a:gd name="connsiteY758" fmla="*/ 612726 h 1332964"/>
                <a:gd name="connsiteX759" fmla="*/ 268457 w 1268981"/>
                <a:gd name="connsiteY759" fmla="*/ 622241 h 1332964"/>
                <a:gd name="connsiteX760" fmla="*/ 272264 w 1268981"/>
                <a:gd name="connsiteY760" fmla="*/ 612726 h 1332964"/>
                <a:gd name="connsiteX761" fmla="*/ 280832 w 1268981"/>
                <a:gd name="connsiteY761" fmla="*/ 619386 h 1332964"/>
                <a:gd name="connsiteX762" fmla="*/ 279880 w 1268981"/>
                <a:gd name="connsiteY762" fmla="*/ 614629 h 1332964"/>
                <a:gd name="connsiteX763" fmla="*/ 376982 w 1268981"/>
                <a:gd name="connsiteY763" fmla="*/ 619386 h 1332964"/>
                <a:gd name="connsiteX764" fmla="*/ 376030 w 1268981"/>
                <a:gd name="connsiteY764" fmla="*/ 617483 h 1332964"/>
                <a:gd name="connsiteX765" fmla="*/ 396021 w 1268981"/>
                <a:gd name="connsiteY765" fmla="*/ 627949 h 1332964"/>
                <a:gd name="connsiteX766" fmla="*/ 406493 w 1268981"/>
                <a:gd name="connsiteY766" fmla="*/ 616532 h 1332964"/>
                <a:gd name="connsiteX767" fmla="*/ 407445 w 1268981"/>
                <a:gd name="connsiteY767" fmla="*/ 620338 h 1332964"/>
                <a:gd name="connsiteX768" fmla="*/ 409349 w 1268981"/>
                <a:gd name="connsiteY768" fmla="*/ 608921 h 1332964"/>
                <a:gd name="connsiteX769" fmla="*/ 428388 w 1268981"/>
                <a:gd name="connsiteY769" fmla="*/ 596552 h 1332964"/>
                <a:gd name="connsiteX770" fmla="*/ 425532 w 1268981"/>
                <a:gd name="connsiteY770" fmla="*/ 576571 h 1332964"/>
                <a:gd name="connsiteX771" fmla="*/ 412204 w 1268981"/>
                <a:gd name="connsiteY771" fmla="*/ 573717 h 1332964"/>
                <a:gd name="connsiteX772" fmla="*/ 402685 w 1268981"/>
                <a:gd name="connsiteY772" fmla="*/ 597503 h 1332964"/>
                <a:gd name="connsiteX773" fmla="*/ 397925 w 1268981"/>
                <a:gd name="connsiteY773" fmla="*/ 579426 h 1332964"/>
                <a:gd name="connsiteX774" fmla="*/ 406493 w 1268981"/>
                <a:gd name="connsiteY774" fmla="*/ 574669 h 1332964"/>
                <a:gd name="connsiteX775" fmla="*/ 399829 w 1268981"/>
                <a:gd name="connsiteY775" fmla="*/ 571814 h 1332964"/>
                <a:gd name="connsiteX776" fmla="*/ 407445 w 1268981"/>
                <a:gd name="connsiteY776" fmla="*/ 530903 h 1332964"/>
                <a:gd name="connsiteX777" fmla="*/ 403637 w 1268981"/>
                <a:gd name="connsiteY777" fmla="*/ 544223 h 1332964"/>
                <a:gd name="connsiteX778" fmla="*/ 422676 w 1268981"/>
                <a:gd name="connsiteY778" fmla="*/ 547077 h 1332964"/>
                <a:gd name="connsiteX779" fmla="*/ 431244 w 1268981"/>
                <a:gd name="connsiteY779" fmla="*/ 487136 h 1332964"/>
                <a:gd name="connsiteX780" fmla="*/ 426246 w 1268981"/>
                <a:gd name="connsiteY780" fmla="*/ 494391 h 1332964"/>
                <a:gd name="connsiteX781" fmla="*/ 425758 w 1268981"/>
                <a:gd name="connsiteY781" fmla="*/ 494779 h 1332964"/>
                <a:gd name="connsiteX782" fmla="*/ 426484 w 1268981"/>
                <a:gd name="connsiteY782" fmla="*/ 492845 h 1332964"/>
                <a:gd name="connsiteX783" fmla="*/ 425532 w 1268981"/>
                <a:gd name="connsiteY783" fmla="*/ 491893 h 1332964"/>
                <a:gd name="connsiteX784" fmla="*/ 423892 w 1268981"/>
                <a:gd name="connsiteY784" fmla="*/ 496265 h 1332964"/>
                <a:gd name="connsiteX785" fmla="*/ 419820 w 1268981"/>
                <a:gd name="connsiteY785" fmla="*/ 499505 h 1332964"/>
                <a:gd name="connsiteX786" fmla="*/ 437908 w 1268981"/>
                <a:gd name="connsiteY786" fmla="*/ 454787 h 1332964"/>
                <a:gd name="connsiteX787" fmla="*/ 428388 w 1268981"/>
                <a:gd name="connsiteY787" fmla="*/ 457642 h 1332964"/>
                <a:gd name="connsiteX788" fmla="*/ 428388 w 1268981"/>
                <a:gd name="connsiteY788" fmla="*/ 438613 h 1332964"/>
                <a:gd name="connsiteX789" fmla="*/ 433148 w 1268981"/>
                <a:gd name="connsiteY789" fmla="*/ 437662 h 1332964"/>
                <a:gd name="connsiteX790" fmla="*/ 423628 w 1268981"/>
                <a:gd name="connsiteY790" fmla="*/ 429099 h 1332964"/>
                <a:gd name="connsiteX791" fmla="*/ 421724 w 1268981"/>
                <a:gd name="connsiteY791" fmla="*/ 404361 h 1332964"/>
                <a:gd name="connsiteX792" fmla="*/ 418868 w 1268981"/>
                <a:gd name="connsiteY792" fmla="*/ 405313 h 1332964"/>
                <a:gd name="connsiteX793" fmla="*/ 417440 w 1268981"/>
                <a:gd name="connsiteY793" fmla="*/ 381884 h 1332964"/>
                <a:gd name="connsiteX794" fmla="*/ 412362 w 1268981"/>
                <a:gd name="connsiteY794" fmla="*/ 364709 h 1332964"/>
                <a:gd name="connsiteX795" fmla="*/ 418868 w 1268981"/>
                <a:gd name="connsiteY795" fmla="*/ 369158 h 1332964"/>
                <a:gd name="connsiteX796" fmla="*/ 421724 w 1268981"/>
                <a:gd name="connsiteY796" fmla="*/ 350129 h 1332964"/>
                <a:gd name="connsiteX797" fmla="*/ 414108 w 1268981"/>
                <a:gd name="connsiteY797" fmla="*/ 346324 h 1332964"/>
                <a:gd name="connsiteX798" fmla="*/ 415061 w 1268981"/>
                <a:gd name="connsiteY798" fmla="*/ 352983 h 1332964"/>
                <a:gd name="connsiteX799" fmla="*/ 410301 w 1268981"/>
                <a:gd name="connsiteY799" fmla="*/ 350129 h 1332964"/>
                <a:gd name="connsiteX800" fmla="*/ 431244 w 1268981"/>
                <a:gd name="connsiteY800" fmla="*/ 351081 h 1332964"/>
                <a:gd name="connsiteX801" fmla="*/ 436004 w 1268981"/>
                <a:gd name="connsiteY801" fmla="*/ 332052 h 1332964"/>
                <a:gd name="connsiteX802" fmla="*/ 417916 w 1268981"/>
                <a:gd name="connsiteY802" fmla="*/ 335858 h 1332964"/>
                <a:gd name="connsiteX803" fmla="*/ 427436 w 1268981"/>
                <a:gd name="connsiteY803" fmla="*/ 305412 h 1332964"/>
                <a:gd name="connsiteX804" fmla="*/ 409349 w 1268981"/>
                <a:gd name="connsiteY804" fmla="*/ 268306 h 1332964"/>
                <a:gd name="connsiteX805" fmla="*/ 413156 w 1268981"/>
                <a:gd name="connsiteY805" fmla="*/ 261645 h 1332964"/>
                <a:gd name="connsiteX806" fmla="*/ 409349 w 1268981"/>
                <a:gd name="connsiteY806" fmla="*/ 264500 h 1332964"/>
                <a:gd name="connsiteX807" fmla="*/ 418868 w 1268981"/>
                <a:gd name="connsiteY807" fmla="*/ 243568 h 1332964"/>
                <a:gd name="connsiteX808" fmla="*/ 412204 w 1268981"/>
                <a:gd name="connsiteY808" fmla="*/ 247374 h 1332964"/>
                <a:gd name="connsiteX809" fmla="*/ 421724 w 1268981"/>
                <a:gd name="connsiteY809" fmla="*/ 202656 h 1332964"/>
                <a:gd name="connsiteX810" fmla="*/ 418868 w 1268981"/>
                <a:gd name="connsiteY810" fmla="*/ 205511 h 1332964"/>
                <a:gd name="connsiteX811" fmla="*/ 420772 w 1268981"/>
                <a:gd name="connsiteY811" fmla="*/ 196948 h 1332964"/>
                <a:gd name="connsiteX812" fmla="*/ 426484 w 1268981"/>
                <a:gd name="connsiteY812" fmla="*/ 203608 h 1332964"/>
                <a:gd name="connsiteX813" fmla="*/ 423628 w 1268981"/>
                <a:gd name="connsiteY813" fmla="*/ 164599 h 1332964"/>
                <a:gd name="connsiteX814" fmla="*/ 416012 w 1268981"/>
                <a:gd name="connsiteY814" fmla="*/ 171259 h 1332964"/>
                <a:gd name="connsiteX815" fmla="*/ 425532 w 1268981"/>
                <a:gd name="connsiteY815" fmla="*/ 151279 h 1332964"/>
                <a:gd name="connsiteX816" fmla="*/ 413156 w 1268981"/>
                <a:gd name="connsiteY816" fmla="*/ 159842 h 1332964"/>
                <a:gd name="connsiteX817" fmla="*/ 413156 w 1268981"/>
                <a:gd name="connsiteY817" fmla="*/ 144619 h 1332964"/>
                <a:gd name="connsiteX818" fmla="*/ 408397 w 1268981"/>
                <a:gd name="connsiteY818" fmla="*/ 141764 h 1332964"/>
                <a:gd name="connsiteX819" fmla="*/ 408397 w 1268981"/>
                <a:gd name="connsiteY819" fmla="*/ 124638 h 1332964"/>
                <a:gd name="connsiteX820" fmla="*/ 405541 w 1268981"/>
                <a:gd name="connsiteY820" fmla="*/ 125590 h 1332964"/>
                <a:gd name="connsiteX821" fmla="*/ 407445 w 1268981"/>
                <a:gd name="connsiteY821" fmla="*/ 97998 h 1332964"/>
                <a:gd name="connsiteX822" fmla="*/ 402685 w 1268981"/>
                <a:gd name="connsiteY822" fmla="*/ 99901 h 1332964"/>
                <a:gd name="connsiteX823" fmla="*/ 403637 w 1268981"/>
                <a:gd name="connsiteY823" fmla="*/ 78018 h 1332964"/>
                <a:gd name="connsiteX824" fmla="*/ 397925 w 1268981"/>
                <a:gd name="connsiteY824" fmla="*/ 82775 h 1332964"/>
                <a:gd name="connsiteX825" fmla="*/ 401733 w 1268981"/>
                <a:gd name="connsiteY825" fmla="*/ 57086 h 1332964"/>
                <a:gd name="connsiteX826" fmla="*/ 390309 w 1268981"/>
                <a:gd name="connsiteY826" fmla="*/ 52329 h 1332964"/>
                <a:gd name="connsiteX827" fmla="*/ 392213 w 1268981"/>
                <a:gd name="connsiteY827" fmla="*/ 38058 h 1332964"/>
                <a:gd name="connsiteX828" fmla="*/ 389357 w 1268981"/>
                <a:gd name="connsiteY828" fmla="*/ 42815 h 1332964"/>
                <a:gd name="connsiteX829" fmla="*/ 392213 w 1268981"/>
                <a:gd name="connsiteY829" fmla="*/ 42815 h 1332964"/>
                <a:gd name="connsiteX830" fmla="*/ 388405 w 1268981"/>
                <a:gd name="connsiteY830" fmla="*/ 46621 h 1332964"/>
                <a:gd name="connsiteX831" fmla="*/ 389357 w 1268981"/>
                <a:gd name="connsiteY831" fmla="*/ 30446 h 1332964"/>
                <a:gd name="connsiteX832" fmla="*/ 380789 w 1268981"/>
                <a:gd name="connsiteY832" fmla="*/ 35203 h 133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Lst>
              <a:rect l="l" t="t" r="r" b="b"/>
              <a:pathLst>
                <a:path w="1268981" h="1332964">
                  <a:moveTo>
                    <a:pt x="436956" y="1301567"/>
                  </a:moveTo>
                  <a:cubicBezTo>
                    <a:pt x="437908" y="1310130"/>
                    <a:pt x="443620" y="1330110"/>
                    <a:pt x="433148" y="1332964"/>
                  </a:cubicBezTo>
                  <a:cubicBezTo>
                    <a:pt x="433148" y="1324401"/>
                    <a:pt x="433148" y="1310130"/>
                    <a:pt x="436956" y="1301567"/>
                  </a:cubicBezTo>
                  <a:close/>
                  <a:moveTo>
                    <a:pt x="454092" y="1297761"/>
                  </a:moveTo>
                  <a:lnTo>
                    <a:pt x="451236" y="1308227"/>
                  </a:lnTo>
                  <a:cubicBezTo>
                    <a:pt x="448380" y="1302518"/>
                    <a:pt x="453140" y="1303470"/>
                    <a:pt x="454092" y="1297761"/>
                  </a:cubicBezTo>
                  <a:close/>
                  <a:moveTo>
                    <a:pt x="444572" y="1294907"/>
                  </a:moveTo>
                  <a:lnTo>
                    <a:pt x="444572" y="1301567"/>
                  </a:lnTo>
                  <a:lnTo>
                    <a:pt x="440764" y="1300616"/>
                  </a:lnTo>
                  <a:close/>
                  <a:moveTo>
                    <a:pt x="422676" y="1257801"/>
                  </a:moveTo>
                  <a:cubicBezTo>
                    <a:pt x="422676" y="1260655"/>
                    <a:pt x="427436" y="1261607"/>
                    <a:pt x="423628" y="1264461"/>
                  </a:cubicBezTo>
                  <a:cubicBezTo>
                    <a:pt x="416965" y="1268267"/>
                    <a:pt x="422676" y="1260655"/>
                    <a:pt x="422676" y="1257801"/>
                  </a:cubicBezTo>
                  <a:close/>
                  <a:moveTo>
                    <a:pt x="425176" y="1180497"/>
                  </a:moveTo>
                  <a:lnTo>
                    <a:pt x="426401" y="1181313"/>
                  </a:lnTo>
                  <a:lnTo>
                    <a:pt x="419821" y="1189298"/>
                  </a:lnTo>
                  <a:cubicBezTo>
                    <a:pt x="421249" y="1188822"/>
                    <a:pt x="423153" y="1183589"/>
                    <a:pt x="425176" y="1180497"/>
                  </a:cubicBezTo>
                  <a:close/>
                  <a:moveTo>
                    <a:pt x="433149" y="1173123"/>
                  </a:moveTo>
                  <a:cubicBezTo>
                    <a:pt x="429341" y="1176929"/>
                    <a:pt x="431245" y="1184540"/>
                    <a:pt x="431245" y="1184540"/>
                  </a:cubicBezTo>
                  <a:lnTo>
                    <a:pt x="426401" y="1181313"/>
                  </a:lnTo>
                  <a:close/>
                  <a:moveTo>
                    <a:pt x="445523" y="1155998"/>
                  </a:moveTo>
                  <a:lnTo>
                    <a:pt x="445523" y="1163609"/>
                  </a:lnTo>
                  <a:lnTo>
                    <a:pt x="452187" y="1159803"/>
                  </a:lnTo>
                  <a:close/>
                  <a:moveTo>
                    <a:pt x="439812" y="1075125"/>
                  </a:moveTo>
                  <a:lnTo>
                    <a:pt x="442668" y="1081785"/>
                  </a:lnTo>
                  <a:lnTo>
                    <a:pt x="442668" y="1077028"/>
                  </a:lnTo>
                  <a:close/>
                  <a:moveTo>
                    <a:pt x="422677" y="1050387"/>
                  </a:moveTo>
                  <a:cubicBezTo>
                    <a:pt x="419821" y="1055144"/>
                    <a:pt x="417917" y="1058950"/>
                    <a:pt x="416013" y="1061804"/>
                  </a:cubicBezTo>
                  <a:cubicBezTo>
                    <a:pt x="413157" y="1054193"/>
                    <a:pt x="419821" y="1053241"/>
                    <a:pt x="422677" y="1050387"/>
                  </a:cubicBezTo>
                  <a:close/>
                  <a:moveTo>
                    <a:pt x="444571" y="992350"/>
                  </a:moveTo>
                  <a:cubicBezTo>
                    <a:pt x="442668" y="993302"/>
                    <a:pt x="440764" y="993302"/>
                    <a:pt x="439812" y="993302"/>
                  </a:cubicBezTo>
                  <a:cubicBezTo>
                    <a:pt x="443620" y="999961"/>
                    <a:pt x="445523" y="1016136"/>
                    <a:pt x="444571" y="1024699"/>
                  </a:cubicBezTo>
                  <a:cubicBezTo>
                    <a:pt x="448380" y="1028505"/>
                    <a:pt x="454091" y="1017087"/>
                    <a:pt x="456947" y="1014233"/>
                  </a:cubicBezTo>
                  <a:cubicBezTo>
                    <a:pt x="435052" y="1018990"/>
                    <a:pt x="457899" y="1001864"/>
                    <a:pt x="450283" y="994253"/>
                  </a:cubicBezTo>
                  <a:cubicBezTo>
                    <a:pt x="448380" y="996156"/>
                    <a:pt x="448380" y="1001864"/>
                    <a:pt x="445523" y="1002816"/>
                  </a:cubicBezTo>
                  <a:cubicBezTo>
                    <a:pt x="443620" y="1000913"/>
                    <a:pt x="442668" y="995204"/>
                    <a:pt x="444571" y="992350"/>
                  </a:cubicBezTo>
                  <a:close/>
                  <a:moveTo>
                    <a:pt x="404589" y="965709"/>
                  </a:moveTo>
                  <a:cubicBezTo>
                    <a:pt x="406493" y="961903"/>
                    <a:pt x="407445" y="969515"/>
                    <a:pt x="407445" y="970466"/>
                  </a:cubicBezTo>
                  <a:cubicBezTo>
                    <a:pt x="407445" y="972369"/>
                    <a:pt x="407445" y="975224"/>
                    <a:pt x="404589" y="975224"/>
                  </a:cubicBezTo>
                  <a:close/>
                  <a:moveTo>
                    <a:pt x="415061" y="929555"/>
                  </a:moveTo>
                  <a:lnTo>
                    <a:pt x="424581" y="929555"/>
                  </a:lnTo>
                  <a:lnTo>
                    <a:pt x="420773" y="936215"/>
                  </a:lnTo>
                  <a:cubicBezTo>
                    <a:pt x="421725" y="928604"/>
                    <a:pt x="415061" y="932409"/>
                    <a:pt x="415061" y="929555"/>
                  </a:cubicBezTo>
                  <a:close/>
                  <a:moveTo>
                    <a:pt x="408397" y="899942"/>
                  </a:moveTo>
                  <a:cubicBezTo>
                    <a:pt x="410777" y="899347"/>
                    <a:pt x="412681" y="899585"/>
                    <a:pt x="412205" y="900061"/>
                  </a:cubicBezTo>
                  <a:lnTo>
                    <a:pt x="401733" y="904818"/>
                  </a:lnTo>
                  <a:cubicBezTo>
                    <a:pt x="403161" y="901964"/>
                    <a:pt x="406017" y="900536"/>
                    <a:pt x="408397" y="899942"/>
                  </a:cubicBezTo>
                  <a:close/>
                  <a:moveTo>
                    <a:pt x="461945" y="899942"/>
                  </a:moveTo>
                  <a:cubicBezTo>
                    <a:pt x="461231" y="899823"/>
                    <a:pt x="461231" y="901012"/>
                    <a:pt x="462659" y="905769"/>
                  </a:cubicBezTo>
                  <a:lnTo>
                    <a:pt x="465515" y="901963"/>
                  </a:lnTo>
                  <a:cubicBezTo>
                    <a:pt x="464087" y="901488"/>
                    <a:pt x="462659" y="900061"/>
                    <a:pt x="461945" y="899942"/>
                  </a:cubicBezTo>
                  <a:close/>
                  <a:moveTo>
                    <a:pt x="456947" y="882935"/>
                  </a:moveTo>
                  <a:cubicBezTo>
                    <a:pt x="455995" y="881032"/>
                    <a:pt x="456947" y="894352"/>
                    <a:pt x="457899" y="899109"/>
                  </a:cubicBezTo>
                  <a:cubicBezTo>
                    <a:pt x="460755" y="895303"/>
                    <a:pt x="461707" y="883886"/>
                    <a:pt x="456947" y="882935"/>
                  </a:cubicBezTo>
                  <a:close/>
                  <a:moveTo>
                    <a:pt x="443620" y="874372"/>
                  </a:moveTo>
                  <a:cubicBezTo>
                    <a:pt x="440764" y="873420"/>
                    <a:pt x="438860" y="875323"/>
                    <a:pt x="436956" y="878177"/>
                  </a:cubicBezTo>
                  <a:cubicBezTo>
                    <a:pt x="438860" y="876274"/>
                    <a:pt x="441716" y="880080"/>
                    <a:pt x="443620" y="874372"/>
                  </a:cubicBezTo>
                  <a:close/>
                  <a:moveTo>
                    <a:pt x="434100" y="863906"/>
                  </a:moveTo>
                  <a:cubicBezTo>
                    <a:pt x="428388" y="864857"/>
                    <a:pt x="420772" y="875323"/>
                    <a:pt x="425532" y="883886"/>
                  </a:cubicBezTo>
                  <a:lnTo>
                    <a:pt x="435052" y="869615"/>
                  </a:lnTo>
                  <a:lnTo>
                    <a:pt x="430292" y="874372"/>
                  </a:lnTo>
                  <a:close/>
                  <a:moveTo>
                    <a:pt x="404589" y="861051"/>
                  </a:moveTo>
                  <a:lnTo>
                    <a:pt x="405541" y="870565"/>
                  </a:lnTo>
                  <a:lnTo>
                    <a:pt x="401733" y="875323"/>
                  </a:lnTo>
                  <a:close/>
                  <a:moveTo>
                    <a:pt x="431244" y="843926"/>
                  </a:moveTo>
                  <a:lnTo>
                    <a:pt x="428388" y="861052"/>
                  </a:lnTo>
                  <a:lnTo>
                    <a:pt x="429340" y="860100"/>
                  </a:lnTo>
                  <a:lnTo>
                    <a:pt x="429340" y="861052"/>
                  </a:lnTo>
                  <a:lnTo>
                    <a:pt x="435052" y="858197"/>
                  </a:lnTo>
                  <a:lnTo>
                    <a:pt x="429340" y="860100"/>
                  </a:lnTo>
                  <a:close/>
                  <a:moveTo>
                    <a:pt x="410301" y="824897"/>
                  </a:moveTo>
                  <a:lnTo>
                    <a:pt x="410301" y="836314"/>
                  </a:lnTo>
                  <a:lnTo>
                    <a:pt x="408397" y="834411"/>
                  </a:lnTo>
                  <a:close/>
                  <a:moveTo>
                    <a:pt x="457899" y="807771"/>
                  </a:moveTo>
                  <a:cubicBezTo>
                    <a:pt x="453615" y="811577"/>
                    <a:pt x="450283" y="813717"/>
                    <a:pt x="447665" y="816096"/>
                  </a:cubicBezTo>
                  <a:lnTo>
                    <a:pt x="445805" y="819145"/>
                  </a:lnTo>
                  <a:lnTo>
                    <a:pt x="445523" y="819188"/>
                  </a:lnTo>
                  <a:lnTo>
                    <a:pt x="445495" y="819654"/>
                  </a:lnTo>
                  <a:lnTo>
                    <a:pt x="441716" y="825848"/>
                  </a:lnTo>
                  <a:lnTo>
                    <a:pt x="448380" y="828703"/>
                  </a:lnTo>
                  <a:cubicBezTo>
                    <a:pt x="447904" y="826800"/>
                    <a:pt x="446238" y="826086"/>
                    <a:pt x="445167" y="825016"/>
                  </a:cubicBezTo>
                  <a:lnTo>
                    <a:pt x="445495" y="819654"/>
                  </a:lnTo>
                  <a:lnTo>
                    <a:pt x="445805" y="819145"/>
                  </a:lnTo>
                  <a:lnTo>
                    <a:pt x="454924" y="817761"/>
                  </a:lnTo>
                  <a:cubicBezTo>
                    <a:pt x="457899" y="816096"/>
                    <a:pt x="459803" y="813004"/>
                    <a:pt x="457899" y="807771"/>
                  </a:cubicBezTo>
                  <a:close/>
                  <a:moveTo>
                    <a:pt x="461707" y="799208"/>
                  </a:moveTo>
                  <a:cubicBezTo>
                    <a:pt x="451235" y="805868"/>
                    <a:pt x="461707" y="806820"/>
                    <a:pt x="465515" y="811577"/>
                  </a:cubicBezTo>
                  <a:close/>
                  <a:moveTo>
                    <a:pt x="471227" y="718336"/>
                  </a:moveTo>
                  <a:lnTo>
                    <a:pt x="474083" y="720239"/>
                  </a:lnTo>
                  <a:cubicBezTo>
                    <a:pt x="472179" y="720239"/>
                    <a:pt x="471227" y="719287"/>
                    <a:pt x="470275" y="719287"/>
                  </a:cubicBezTo>
                  <a:cubicBezTo>
                    <a:pt x="471227" y="719287"/>
                    <a:pt x="471227" y="718336"/>
                    <a:pt x="471227" y="718336"/>
                  </a:cubicBezTo>
                  <a:close/>
                  <a:moveTo>
                    <a:pt x="819650" y="701210"/>
                  </a:moveTo>
                  <a:lnTo>
                    <a:pt x="828218" y="701210"/>
                  </a:lnTo>
                  <a:lnTo>
                    <a:pt x="832978" y="704064"/>
                  </a:lnTo>
                  <a:close/>
                  <a:moveTo>
                    <a:pt x="348731" y="698368"/>
                  </a:moveTo>
                  <a:lnTo>
                    <a:pt x="348660" y="698475"/>
                  </a:lnTo>
                  <a:cubicBezTo>
                    <a:pt x="346042" y="699307"/>
                    <a:pt x="343186" y="699307"/>
                    <a:pt x="342710" y="700258"/>
                  </a:cubicBezTo>
                  <a:close/>
                  <a:moveTo>
                    <a:pt x="923415" y="697404"/>
                  </a:moveTo>
                  <a:cubicBezTo>
                    <a:pt x="925319" y="697404"/>
                    <a:pt x="928175" y="697404"/>
                    <a:pt x="928175" y="700258"/>
                  </a:cubicBezTo>
                  <a:lnTo>
                    <a:pt x="918655" y="701210"/>
                  </a:lnTo>
                  <a:cubicBezTo>
                    <a:pt x="914847" y="699307"/>
                    <a:pt x="921511" y="698355"/>
                    <a:pt x="923415" y="697404"/>
                  </a:cubicBezTo>
                  <a:close/>
                  <a:moveTo>
                    <a:pt x="785379" y="696452"/>
                  </a:moveTo>
                  <a:lnTo>
                    <a:pt x="794899" y="696452"/>
                  </a:lnTo>
                  <a:lnTo>
                    <a:pt x="793947" y="698355"/>
                  </a:lnTo>
                  <a:close/>
                  <a:moveTo>
                    <a:pt x="855825" y="693598"/>
                  </a:moveTo>
                  <a:lnTo>
                    <a:pt x="860585" y="704064"/>
                  </a:lnTo>
                  <a:cubicBezTo>
                    <a:pt x="854873" y="701210"/>
                    <a:pt x="854873" y="692647"/>
                    <a:pt x="855825" y="693598"/>
                  </a:cubicBezTo>
                  <a:close/>
                  <a:moveTo>
                    <a:pt x="170404" y="687890"/>
                  </a:moveTo>
                  <a:lnTo>
                    <a:pt x="184684" y="689793"/>
                  </a:lnTo>
                  <a:cubicBezTo>
                    <a:pt x="173260" y="693599"/>
                    <a:pt x="180876" y="689793"/>
                    <a:pt x="170404" y="687890"/>
                  </a:cubicBezTo>
                  <a:close/>
                  <a:moveTo>
                    <a:pt x="473845" y="683490"/>
                  </a:moveTo>
                  <a:lnTo>
                    <a:pt x="475035" y="684084"/>
                  </a:lnTo>
                  <a:lnTo>
                    <a:pt x="474083" y="685036"/>
                  </a:lnTo>
                  <a:lnTo>
                    <a:pt x="472179" y="684084"/>
                  </a:lnTo>
                  <a:lnTo>
                    <a:pt x="474083" y="684084"/>
                  </a:lnTo>
                  <a:close/>
                  <a:moveTo>
                    <a:pt x="541673" y="681230"/>
                  </a:moveTo>
                  <a:lnTo>
                    <a:pt x="535009" y="682181"/>
                  </a:lnTo>
                  <a:lnTo>
                    <a:pt x="538817" y="685987"/>
                  </a:lnTo>
                  <a:close/>
                  <a:moveTo>
                    <a:pt x="1000525" y="681229"/>
                  </a:moveTo>
                  <a:cubicBezTo>
                    <a:pt x="1004333" y="684083"/>
                    <a:pt x="1008141" y="685986"/>
                    <a:pt x="1010996" y="687889"/>
                  </a:cubicBezTo>
                  <a:cubicBezTo>
                    <a:pt x="1003381" y="690743"/>
                    <a:pt x="1002429" y="685035"/>
                    <a:pt x="1000525" y="681229"/>
                  </a:cubicBezTo>
                  <a:close/>
                  <a:moveTo>
                    <a:pt x="884384" y="680278"/>
                  </a:moveTo>
                  <a:lnTo>
                    <a:pt x="891048" y="684084"/>
                  </a:lnTo>
                  <a:cubicBezTo>
                    <a:pt x="883432" y="684084"/>
                    <a:pt x="887240" y="690744"/>
                    <a:pt x="884384" y="689792"/>
                  </a:cubicBezTo>
                  <a:close/>
                  <a:moveTo>
                    <a:pt x="1123740" y="677215"/>
                  </a:moveTo>
                  <a:lnTo>
                    <a:pt x="1132849" y="682181"/>
                  </a:lnTo>
                  <a:cubicBezTo>
                    <a:pt x="1128089" y="681229"/>
                    <a:pt x="1125709" y="679564"/>
                    <a:pt x="1123805" y="677305"/>
                  </a:cubicBezTo>
                  <a:close/>
                  <a:moveTo>
                    <a:pt x="1123459" y="676832"/>
                  </a:moveTo>
                  <a:lnTo>
                    <a:pt x="1123740" y="677215"/>
                  </a:lnTo>
                  <a:lnTo>
                    <a:pt x="1123686" y="677186"/>
                  </a:lnTo>
                  <a:close/>
                  <a:moveTo>
                    <a:pt x="1200915" y="676472"/>
                  </a:moveTo>
                  <a:cubicBezTo>
                    <a:pt x="1201867" y="675759"/>
                    <a:pt x="1202819" y="675521"/>
                    <a:pt x="1204247" y="677424"/>
                  </a:cubicBezTo>
                  <a:cubicBezTo>
                    <a:pt x="1208055" y="684084"/>
                    <a:pt x="1200439" y="678375"/>
                    <a:pt x="1197583" y="678375"/>
                  </a:cubicBezTo>
                  <a:cubicBezTo>
                    <a:pt x="1199011" y="678375"/>
                    <a:pt x="1199963" y="677186"/>
                    <a:pt x="1200915" y="676472"/>
                  </a:cubicBezTo>
                  <a:close/>
                  <a:moveTo>
                    <a:pt x="315103" y="675521"/>
                  </a:moveTo>
                  <a:cubicBezTo>
                    <a:pt x="314151" y="678375"/>
                    <a:pt x="306535" y="678375"/>
                    <a:pt x="299872" y="679327"/>
                  </a:cubicBezTo>
                  <a:cubicBezTo>
                    <a:pt x="302727" y="686938"/>
                    <a:pt x="316055" y="679327"/>
                    <a:pt x="315103" y="675521"/>
                  </a:cubicBezTo>
                  <a:close/>
                  <a:moveTo>
                    <a:pt x="417916" y="673618"/>
                  </a:moveTo>
                  <a:cubicBezTo>
                    <a:pt x="410301" y="673618"/>
                    <a:pt x="412204" y="677424"/>
                    <a:pt x="412204" y="680278"/>
                  </a:cubicBezTo>
                  <a:lnTo>
                    <a:pt x="415061" y="686938"/>
                  </a:lnTo>
                  <a:cubicBezTo>
                    <a:pt x="416012" y="682181"/>
                    <a:pt x="416964" y="680278"/>
                    <a:pt x="419820" y="678375"/>
                  </a:cubicBezTo>
                  <a:cubicBezTo>
                    <a:pt x="418868" y="678375"/>
                    <a:pt x="418868" y="678375"/>
                    <a:pt x="418868" y="678375"/>
                  </a:cubicBezTo>
                  <a:cubicBezTo>
                    <a:pt x="418868" y="676472"/>
                    <a:pt x="420772" y="673618"/>
                    <a:pt x="417916" y="673618"/>
                  </a:cubicBezTo>
                  <a:close/>
                  <a:moveTo>
                    <a:pt x="120901" y="673618"/>
                  </a:moveTo>
                  <a:cubicBezTo>
                    <a:pt x="120901" y="674570"/>
                    <a:pt x="119949" y="675521"/>
                    <a:pt x="118045" y="676472"/>
                  </a:cubicBezTo>
                  <a:cubicBezTo>
                    <a:pt x="117093" y="675521"/>
                    <a:pt x="115189" y="673618"/>
                    <a:pt x="114237" y="674570"/>
                  </a:cubicBezTo>
                  <a:cubicBezTo>
                    <a:pt x="113285" y="675521"/>
                    <a:pt x="112333" y="677424"/>
                    <a:pt x="112333" y="678375"/>
                  </a:cubicBezTo>
                  <a:cubicBezTo>
                    <a:pt x="105669" y="681230"/>
                    <a:pt x="98053" y="683133"/>
                    <a:pt x="105669" y="690744"/>
                  </a:cubicBezTo>
                  <a:lnTo>
                    <a:pt x="112333" y="689793"/>
                  </a:lnTo>
                  <a:cubicBezTo>
                    <a:pt x="109477" y="689793"/>
                    <a:pt x="110429" y="688841"/>
                    <a:pt x="109477" y="686938"/>
                  </a:cubicBezTo>
                  <a:cubicBezTo>
                    <a:pt x="114237" y="684084"/>
                    <a:pt x="117093" y="688841"/>
                    <a:pt x="120901" y="690744"/>
                  </a:cubicBezTo>
                  <a:cubicBezTo>
                    <a:pt x="118997" y="687890"/>
                    <a:pt x="111381" y="684084"/>
                    <a:pt x="112333" y="678375"/>
                  </a:cubicBezTo>
                  <a:cubicBezTo>
                    <a:pt x="114237" y="678375"/>
                    <a:pt x="116141" y="677424"/>
                    <a:pt x="118045" y="676472"/>
                  </a:cubicBezTo>
                  <a:cubicBezTo>
                    <a:pt x="118997" y="677424"/>
                    <a:pt x="119949" y="678375"/>
                    <a:pt x="121852" y="675521"/>
                  </a:cubicBezTo>
                  <a:close/>
                  <a:moveTo>
                    <a:pt x="815841" y="672667"/>
                  </a:moveTo>
                  <a:lnTo>
                    <a:pt x="817745" y="677424"/>
                  </a:lnTo>
                  <a:lnTo>
                    <a:pt x="801562" y="675521"/>
                  </a:lnTo>
                  <a:lnTo>
                    <a:pt x="817745" y="678375"/>
                  </a:lnTo>
                  <a:lnTo>
                    <a:pt x="817745" y="677424"/>
                  </a:lnTo>
                  <a:lnTo>
                    <a:pt x="818697" y="678375"/>
                  </a:lnTo>
                  <a:close/>
                  <a:moveTo>
                    <a:pt x="206578" y="672667"/>
                  </a:moveTo>
                  <a:cubicBezTo>
                    <a:pt x="205626" y="675521"/>
                    <a:pt x="200866" y="672667"/>
                    <a:pt x="202770" y="677424"/>
                  </a:cubicBezTo>
                  <a:cubicBezTo>
                    <a:pt x="208482" y="676472"/>
                    <a:pt x="216098" y="685987"/>
                    <a:pt x="218002" y="676472"/>
                  </a:cubicBezTo>
                  <a:close/>
                  <a:moveTo>
                    <a:pt x="826313" y="671715"/>
                  </a:moveTo>
                  <a:lnTo>
                    <a:pt x="831073" y="676472"/>
                  </a:lnTo>
                  <a:lnTo>
                    <a:pt x="821553" y="672667"/>
                  </a:lnTo>
                  <a:cubicBezTo>
                    <a:pt x="822505" y="678375"/>
                    <a:pt x="832025" y="685036"/>
                    <a:pt x="840592" y="680278"/>
                  </a:cubicBezTo>
                  <a:close/>
                  <a:moveTo>
                    <a:pt x="1117617" y="668861"/>
                  </a:moveTo>
                  <a:cubicBezTo>
                    <a:pt x="1121425" y="672667"/>
                    <a:pt x="1128089" y="670764"/>
                    <a:pt x="1128089" y="670764"/>
                  </a:cubicBezTo>
                  <a:cubicBezTo>
                    <a:pt x="1124043" y="671953"/>
                    <a:pt x="1122199" y="673083"/>
                    <a:pt x="1121738" y="674153"/>
                  </a:cubicBezTo>
                  <a:lnTo>
                    <a:pt x="1123459" y="676832"/>
                  </a:lnTo>
                  <a:close/>
                  <a:moveTo>
                    <a:pt x="532153" y="664104"/>
                  </a:moveTo>
                  <a:cubicBezTo>
                    <a:pt x="527393" y="675521"/>
                    <a:pt x="543577" y="673618"/>
                    <a:pt x="551193" y="670764"/>
                  </a:cubicBezTo>
                  <a:cubicBezTo>
                    <a:pt x="547385" y="667910"/>
                    <a:pt x="534057" y="674570"/>
                    <a:pt x="532153" y="664104"/>
                  </a:cubicBezTo>
                  <a:close/>
                  <a:moveTo>
                    <a:pt x="280832" y="663152"/>
                  </a:moveTo>
                  <a:cubicBezTo>
                    <a:pt x="276072" y="667910"/>
                    <a:pt x="272264" y="665055"/>
                    <a:pt x="274168" y="672667"/>
                  </a:cubicBezTo>
                  <a:cubicBezTo>
                    <a:pt x="276072" y="673618"/>
                    <a:pt x="286544" y="672667"/>
                    <a:pt x="286544" y="678375"/>
                  </a:cubicBezTo>
                  <a:lnTo>
                    <a:pt x="289400" y="669813"/>
                  </a:lnTo>
                  <a:cubicBezTo>
                    <a:pt x="283688" y="670764"/>
                    <a:pt x="277976" y="665055"/>
                    <a:pt x="280832" y="663152"/>
                  </a:cubicBezTo>
                  <a:close/>
                  <a:moveTo>
                    <a:pt x="64734" y="663152"/>
                  </a:moveTo>
                  <a:cubicBezTo>
                    <a:pt x="59974" y="666958"/>
                    <a:pt x="65686" y="670764"/>
                    <a:pt x="69494" y="670764"/>
                  </a:cubicBezTo>
                  <a:cubicBezTo>
                    <a:pt x="69494" y="669813"/>
                    <a:pt x="70446" y="666958"/>
                    <a:pt x="68542" y="665055"/>
                  </a:cubicBezTo>
                  <a:close/>
                  <a:moveTo>
                    <a:pt x="831073" y="662201"/>
                  </a:moveTo>
                  <a:cubicBezTo>
                    <a:pt x="830121" y="665055"/>
                    <a:pt x="832025" y="667910"/>
                    <a:pt x="834881" y="668861"/>
                  </a:cubicBezTo>
                  <a:cubicBezTo>
                    <a:pt x="832977" y="666958"/>
                    <a:pt x="837737" y="665055"/>
                    <a:pt x="831073" y="662201"/>
                  </a:cubicBezTo>
                  <a:close/>
                  <a:moveTo>
                    <a:pt x="1025275" y="661250"/>
                  </a:moveTo>
                  <a:lnTo>
                    <a:pt x="1023372" y="664104"/>
                  </a:lnTo>
                  <a:lnTo>
                    <a:pt x="1029083" y="661250"/>
                  </a:lnTo>
                  <a:close/>
                  <a:moveTo>
                    <a:pt x="1256011" y="660298"/>
                  </a:moveTo>
                  <a:cubicBezTo>
                    <a:pt x="1262080" y="659822"/>
                    <a:pt x="1267553" y="660774"/>
                    <a:pt x="1268981" y="666007"/>
                  </a:cubicBezTo>
                  <a:cubicBezTo>
                    <a:pt x="1260414" y="666007"/>
                    <a:pt x="1248038" y="666958"/>
                    <a:pt x="1239470" y="663152"/>
                  </a:cubicBezTo>
                  <a:cubicBezTo>
                    <a:pt x="1243278" y="662676"/>
                    <a:pt x="1249942" y="660774"/>
                    <a:pt x="1256011" y="660298"/>
                  </a:cubicBezTo>
                  <a:close/>
                  <a:moveTo>
                    <a:pt x="555952" y="660298"/>
                  </a:moveTo>
                  <a:cubicBezTo>
                    <a:pt x="559760" y="662201"/>
                    <a:pt x="559760" y="670764"/>
                    <a:pt x="567376" y="666958"/>
                  </a:cubicBezTo>
                  <a:cubicBezTo>
                    <a:pt x="565472" y="664104"/>
                    <a:pt x="562616" y="666958"/>
                    <a:pt x="560712" y="665055"/>
                  </a:cubicBezTo>
                  <a:cubicBezTo>
                    <a:pt x="560712" y="659347"/>
                    <a:pt x="559760" y="660298"/>
                    <a:pt x="555952" y="660298"/>
                  </a:cubicBezTo>
                  <a:close/>
                  <a:moveTo>
                    <a:pt x="1232806" y="655541"/>
                  </a:moveTo>
                  <a:lnTo>
                    <a:pt x="1239470" y="655541"/>
                  </a:lnTo>
                  <a:lnTo>
                    <a:pt x="1238518" y="659347"/>
                  </a:lnTo>
                  <a:close/>
                  <a:moveTo>
                    <a:pt x="1104289" y="650784"/>
                  </a:moveTo>
                  <a:lnTo>
                    <a:pt x="1100481" y="657444"/>
                  </a:lnTo>
                  <a:lnTo>
                    <a:pt x="1108097" y="657444"/>
                  </a:lnTo>
                  <a:close/>
                  <a:moveTo>
                    <a:pt x="768242" y="648881"/>
                  </a:moveTo>
                  <a:cubicBezTo>
                    <a:pt x="775858" y="657444"/>
                    <a:pt x="776810" y="662201"/>
                    <a:pt x="786330" y="666007"/>
                  </a:cubicBezTo>
                  <a:lnTo>
                    <a:pt x="788234" y="658395"/>
                  </a:lnTo>
                  <a:cubicBezTo>
                    <a:pt x="785378" y="659347"/>
                    <a:pt x="786330" y="665055"/>
                    <a:pt x="779666" y="661250"/>
                  </a:cubicBezTo>
                  <a:cubicBezTo>
                    <a:pt x="780618" y="656492"/>
                    <a:pt x="777762" y="645075"/>
                    <a:pt x="768242" y="648881"/>
                  </a:cubicBezTo>
                  <a:close/>
                  <a:moveTo>
                    <a:pt x="964349" y="646978"/>
                  </a:moveTo>
                  <a:cubicBezTo>
                    <a:pt x="970061" y="668861"/>
                    <a:pt x="952926" y="646027"/>
                    <a:pt x="946262" y="653638"/>
                  </a:cubicBezTo>
                  <a:cubicBezTo>
                    <a:pt x="948166" y="655541"/>
                    <a:pt x="952926" y="655541"/>
                    <a:pt x="953877" y="658395"/>
                  </a:cubicBezTo>
                  <a:cubicBezTo>
                    <a:pt x="951973" y="661250"/>
                    <a:pt x="947214" y="661250"/>
                    <a:pt x="944358" y="660298"/>
                  </a:cubicBezTo>
                  <a:cubicBezTo>
                    <a:pt x="945310" y="662201"/>
                    <a:pt x="945310" y="664104"/>
                    <a:pt x="945310" y="665055"/>
                  </a:cubicBezTo>
                  <a:cubicBezTo>
                    <a:pt x="951021" y="661250"/>
                    <a:pt x="966253" y="658395"/>
                    <a:pt x="974821" y="659347"/>
                  </a:cubicBezTo>
                  <a:cubicBezTo>
                    <a:pt x="978629" y="655541"/>
                    <a:pt x="968157" y="649832"/>
                    <a:pt x="964349" y="646978"/>
                  </a:cubicBezTo>
                  <a:close/>
                  <a:moveTo>
                    <a:pt x="846542" y="646502"/>
                  </a:moveTo>
                  <a:cubicBezTo>
                    <a:pt x="843210" y="646502"/>
                    <a:pt x="840116" y="647453"/>
                    <a:pt x="839640" y="649832"/>
                  </a:cubicBezTo>
                  <a:cubicBezTo>
                    <a:pt x="837737" y="649832"/>
                    <a:pt x="850112" y="648881"/>
                    <a:pt x="854872" y="648881"/>
                  </a:cubicBezTo>
                  <a:cubicBezTo>
                    <a:pt x="853444" y="647454"/>
                    <a:pt x="849874" y="646502"/>
                    <a:pt x="846542" y="646502"/>
                  </a:cubicBezTo>
                  <a:close/>
                  <a:moveTo>
                    <a:pt x="1234710" y="646026"/>
                  </a:moveTo>
                  <a:lnTo>
                    <a:pt x="1245182" y="648880"/>
                  </a:lnTo>
                  <a:cubicBezTo>
                    <a:pt x="1239470" y="651735"/>
                    <a:pt x="1240422" y="646977"/>
                    <a:pt x="1234710" y="646026"/>
                  </a:cubicBezTo>
                  <a:close/>
                  <a:moveTo>
                    <a:pt x="772051" y="641269"/>
                  </a:moveTo>
                  <a:lnTo>
                    <a:pt x="759675" y="645075"/>
                  </a:lnTo>
                  <a:cubicBezTo>
                    <a:pt x="766339" y="655541"/>
                    <a:pt x="767291" y="645075"/>
                    <a:pt x="772051" y="641269"/>
                  </a:cubicBezTo>
                  <a:close/>
                  <a:moveTo>
                    <a:pt x="857728" y="640318"/>
                  </a:moveTo>
                  <a:cubicBezTo>
                    <a:pt x="856776" y="643172"/>
                    <a:pt x="852016" y="646027"/>
                    <a:pt x="861536" y="643172"/>
                  </a:cubicBezTo>
                  <a:close/>
                  <a:moveTo>
                    <a:pt x="359846" y="638415"/>
                  </a:moveTo>
                  <a:cubicBezTo>
                    <a:pt x="359846" y="642221"/>
                    <a:pt x="368414" y="640318"/>
                    <a:pt x="365558" y="646027"/>
                  </a:cubicBezTo>
                  <a:lnTo>
                    <a:pt x="361750" y="646978"/>
                  </a:lnTo>
                  <a:cubicBezTo>
                    <a:pt x="364606" y="646026"/>
                    <a:pt x="365558" y="648643"/>
                    <a:pt x="366748" y="650784"/>
                  </a:cubicBezTo>
                  <a:lnTo>
                    <a:pt x="368483" y="651040"/>
                  </a:lnTo>
                  <a:lnTo>
                    <a:pt x="368414" y="652686"/>
                  </a:lnTo>
                  <a:lnTo>
                    <a:pt x="373173" y="651735"/>
                  </a:lnTo>
                  <a:lnTo>
                    <a:pt x="368483" y="651040"/>
                  </a:lnTo>
                  <a:lnTo>
                    <a:pt x="368652" y="646978"/>
                  </a:lnTo>
                  <a:cubicBezTo>
                    <a:pt x="367224" y="644837"/>
                    <a:pt x="366034" y="642696"/>
                    <a:pt x="370318" y="641269"/>
                  </a:cubicBezTo>
                  <a:cubicBezTo>
                    <a:pt x="374125" y="640318"/>
                    <a:pt x="363654" y="636512"/>
                    <a:pt x="359846" y="638415"/>
                  </a:cubicBezTo>
                  <a:close/>
                  <a:moveTo>
                    <a:pt x="178019" y="638415"/>
                  </a:moveTo>
                  <a:cubicBezTo>
                    <a:pt x="174211" y="636512"/>
                    <a:pt x="169451" y="637464"/>
                    <a:pt x="168499" y="639366"/>
                  </a:cubicBezTo>
                  <a:cubicBezTo>
                    <a:pt x="172307" y="641269"/>
                    <a:pt x="172307" y="643172"/>
                    <a:pt x="178019" y="638415"/>
                  </a:cubicBezTo>
                  <a:close/>
                  <a:moveTo>
                    <a:pt x="1070970" y="634609"/>
                  </a:moveTo>
                  <a:cubicBezTo>
                    <a:pt x="1071922" y="634609"/>
                    <a:pt x="1071922" y="635561"/>
                    <a:pt x="1071922" y="637464"/>
                  </a:cubicBezTo>
                  <a:lnTo>
                    <a:pt x="1071801" y="637432"/>
                  </a:lnTo>
                  <a:close/>
                  <a:moveTo>
                    <a:pt x="381384" y="631279"/>
                  </a:moveTo>
                  <a:cubicBezTo>
                    <a:pt x="379361" y="629852"/>
                    <a:pt x="376981" y="629852"/>
                    <a:pt x="374125" y="633658"/>
                  </a:cubicBezTo>
                  <a:cubicBezTo>
                    <a:pt x="378885" y="643172"/>
                    <a:pt x="380789" y="633658"/>
                    <a:pt x="386501" y="637464"/>
                  </a:cubicBezTo>
                  <a:cubicBezTo>
                    <a:pt x="385073" y="635561"/>
                    <a:pt x="383407" y="632706"/>
                    <a:pt x="381384" y="631279"/>
                  </a:cubicBezTo>
                  <a:close/>
                  <a:moveTo>
                    <a:pt x="517874" y="628901"/>
                  </a:moveTo>
                  <a:cubicBezTo>
                    <a:pt x="515018" y="630804"/>
                    <a:pt x="519778" y="635561"/>
                    <a:pt x="520729" y="638415"/>
                  </a:cubicBezTo>
                  <a:cubicBezTo>
                    <a:pt x="518826" y="639366"/>
                    <a:pt x="517874" y="638415"/>
                    <a:pt x="515018" y="637464"/>
                  </a:cubicBezTo>
                  <a:cubicBezTo>
                    <a:pt x="516921" y="648881"/>
                    <a:pt x="521681" y="633658"/>
                    <a:pt x="529297" y="639366"/>
                  </a:cubicBezTo>
                  <a:cubicBezTo>
                    <a:pt x="528345" y="633658"/>
                    <a:pt x="520729" y="632707"/>
                    <a:pt x="517874" y="628901"/>
                  </a:cubicBezTo>
                  <a:close/>
                  <a:moveTo>
                    <a:pt x="541673" y="627949"/>
                  </a:moveTo>
                  <a:cubicBezTo>
                    <a:pt x="541673" y="633658"/>
                    <a:pt x="543577" y="629852"/>
                    <a:pt x="546433" y="628901"/>
                  </a:cubicBezTo>
                  <a:close/>
                  <a:moveTo>
                    <a:pt x="157076" y="627949"/>
                  </a:moveTo>
                  <a:cubicBezTo>
                    <a:pt x="162787" y="628901"/>
                    <a:pt x="160883" y="640318"/>
                    <a:pt x="169451" y="634609"/>
                  </a:cubicBezTo>
                  <a:cubicBezTo>
                    <a:pt x="162787" y="633658"/>
                    <a:pt x="164691" y="623192"/>
                    <a:pt x="157076" y="627949"/>
                  </a:cubicBezTo>
                  <a:close/>
                  <a:moveTo>
                    <a:pt x="447428" y="585135"/>
                  </a:moveTo>
                  <a:cubicBezTo>
                    <a:pt x="445523" y="589892"/>
                    <a:pt x="436956" y="588940"/>
                    <a:pt x="440764" y="596552"/>
                  </a:cubicBezTo>
                  <a:cubicBezTo>
                    <a:pt x="443620" y="594649"/>
                    <a:pt x="440764" y="591795"/>
                    <a:pt x="442668" y="589892"/>
                  </a:cubicBezTo>
                  <a:cubicBezTo>
                    <a:pt x="448380" y="589892"/>
                    <a:pt x="447428" y="588940"/>
                    <a:pt x="447428" y="585135"/>
                  </a:cubicBezTo>
                  <a:close/>
                  <a:moveTo>
                    <a:pt x="479795" y="569912"/>
                  </a:moveTo>
                  <a:cubicBezTo>
                    <a:pt x="474083" y="569912"/>
                    <a:pt x="477891" y="572766"/>
                    <a:pt x="478843" y="575620"/>
                  </a:cubicBezTo>
                  <a:close/>
                  <a:moveTo>
                    <a:pt x="425532" y="563251"/>
                  </a:moveTo>
                  <a:lnTo>
                    <a:pt x="421724" y="567057"/>
                  </a:lnTo>
                  <a:lnTo>
                    <a:pt x="426484" y="569912"/>
                  </a:lnTo>
                  <a:close/>
                  <a:moveTo>
                    <a:pt x="442668" y="560397"/>
                  </a:moveTo>
                  <a:cubicBezTo>
                    <a:pt x="432196" y="555640"/>
                    <a:pt x="434100" y="572766"/>
                    <a:pt x="436004" y="580377"/>
                  </a:cubicBezTo>
                  <a:cubicBezTo>
                    <a:pt x="438860" y="576571"/>
                    <a:pt x="432196" y="562300"/>
                    <a:pt x="442668" y="560397"/>
                  </a:cubicBezTo>
                  <a:close/>
                  <a:moveTo>
                    <a:pt x="470275" y="543271"/>
                  </a:moveTo>
                  <a:cubicBezTo>
                    <a:pt x="458851" y="544223"/>
                    <a:pt x="474083" y="549931"/>
                    <a:pt x="468371" y="557543"/>
                  </a:cubicBezTo>
                  <a:cubicBezTo>
                    <a:pt x="474083" y="557543"/>
                    <a:pt x="475035" y="548980"/>
                    <a:pt x="478843" y="546126"/>
                  </a:cubicBezTo>
                  <a:cubicBezTo>
                    <a:pt x="476939" y="542320"/>
                    <a:pt x="472179" y="547077"/>
                    <a:pt x="469323" y="548980"/>
                  </a:cubicBezTo>
                  <a:cubicBezTo>
                    <a:pt x="468371" y="547077"/>
                    <a:pt x="469323" y="546126"/>
                    <a:pt x="470275" y="543271"/>
                  </a:cubicBezTo>
                  <a:close/>
                  <a:moveTo>
                    <a:pt x="425758" y="494779"/>
                  </a:moveTo>
                  <a:lnTo>
                    <a:pt x="423628" y="500456"/>
                  </a:lnTo>
                  <a:lnTo>
                    <a:pt x="422676" y="499505"/>
                  </a:lnTo>
                  <a:lnTo>
                    <a:pt x="423892" y="496265"/>
                  </a:lnTo>
                  <a:close/>
                  <a:moveTo>
                    <a:pt x="458851" y="469059"/>
                  </a:moveTo>
                  <a:cubicBezTo>
                    <a:pt x="456947" y="473816"/>
                    <a:pt x="444571" y="481428"/>
                    <a:pt x="451235" y="490942"/>
                  </a:cubicBezTo>
                  <a:lnTo>
                    <a:pt x="454091" y="483331"/>
                  </a:lnTo>
                  <a:lnTo>
                    <a:pt x="455043" y="485234"/>
                  </a:lnTo>
                  <a:lnTo>
                    <a:pt x="459803" y="483331"/>
                  </a:lnTo>
                  <a:cubicBezTo>
                    <a:pt x="446476" y="485234"/>
                    <a:pt x="457899" y="473816"/>
                    <a:pt x="458851" y="469059"/>
                  </a:cubicBezTo>
                  <a:close/>
                  <a:moveTo>
                    <a:pt x="417917" y="457642"/>
                  </a:moveTo>
                  <a:cubicBezTo>
                    <a:pt x="426485" y="455739"/>
                    <a:pt x="423629" y="470962"/>
                    <a:pt x="425533" y="475719"/>
                  </a:cubicBezTo>
                  <a:cubicBezTo>
                    <a:pt x="415061" y="472865"/>
                    <a:pt x="429341" y="463350"/>
                    <a:pt x="417917" y="457642"/>
                  </a:cubicBezTo>
                  <a:close/>
                  <a:moveTo>
                    <a:pt x="474083" y="393895"/>
                  </a:moveTo>
                  <a:cubicBezTo>
                    <a:pt x="464563" y="398653"/>
                    <a:pt x="474083" y="401507"/>
                    <a:pt x="470275" y="407216"/>
                  </a:cubicBezTo>
                  <a:cubicBezTo>
                    <a:pt x="473131" y="404361"/>
                    <a:pt x="481699" y="400555"/>
                    <a:pt x="474083" y="393895"/>
                  </a:cubicBezTo>
                  <a:close/>
                  <a:moveTo>
                    <a:pt x="469323" y="379624"/>
                  </a:moveTo>
                  <a:cubicBezTo>
                    <a:pt x="464563" y="379624"/>
                    <a:pt x="466467" y="389138"/>
                    <a:pt x="461707" y="385333"/>
                  </a:cubicBezTo>
                  <a:lnTo>
                    <a:pt x="460755" y="381527"/>
                  </a:lnTo>
                  <a:cubicBezTo>
                    <a:pt x="461707" y="384381"/>
                    <a:pt x="459089" y="385332"/>
                    <a:pt x="456947" y="386522"/>
                  </a:cubicBezTo>
                  <a:lnTo>
                    <a:pt x="456705" y="388152"/>
                  </a:lnTo>
                  <a:lnTo>
                    <a:pt x="455043" y="388187"/>
                  </a:lnTo>
                  <a:lnTo>
                    <a:pt x="455995" y="392944"/>
                  </a:lnTo>
                  <a:lnTo>
                    <a:pt x="456705" y="388152"/>
                  </a:lnTo>
                  <a:lnTo>
                    <a:pt x="460755" y="388068"/>
                  </a:lnTo>
                  <a:cubicBezTo>
                    <a:pt x="462897" y="386522"/>
                    <a:pt x="465039" y="385332"/>
                    <a:pt x="466467" y="390090"/>
                  </a:cubicBezTo>
                  <a:cubicBezTo>
                    <a:pt x="467419" y="393895"/>
                    <a:pt x="471227" y="384381"/>
                    <a:pt x="469323" y="379624"/>
                  </a:cubicBezTo>
                  <a:close/>
                  <a:moveTo>
                    <a:pt x="410301" y="357741"/>
                  </a:moveTo>
                  <a:lnTo>
                    <a:pt x="412362" y="364709"/>
                  </a:lnTo>
                  <a:lnTo>
                    <a:pt x="412086" y="364520"/>
                  </a:lnTo>
                  <a:cubicBezTo>
                    <a:pt x="411253" y="361785"/>
                    <a:pt x="411253" y="358692"/>
                    <a:pt x="410301" y="357741"/>
                  </a:cubicBezTo>
                  <a:close/>
                  <a:moveTo>
                    <a:pt x="428388" y="316829"/>
                  </a:moveTo>
                  <a:cubicBezTo>
                    <a:pt x="419820" y="320635"/>
                    <a:pt x="427436" y="333955"/>
                    <a:pt x="432196" y="333004"/>
                  </a:cubicBezTo>
                  <a:cubicBezTo>
                    <a:pt x="429340" y="331101"/>
                    <a:pt x="429340" y="323489"/>
                    <a:pt x="428388" y="316829"/>
                  </a:cubicBezTo>
                  <a:close/>
                  <a:moveTo>
                    <a:pt x="433148" y="291140"/>
                  </a:moveTo>
                  <a:cubicBezTo>
                    <a:pt x="433148" y="292091"/>
                    <a:pt x="434100" y="303509"/>
                    <a:pt x="428388" y="303509"/>
                  </a:cubicBezTo>
                  <a:lnTo>
                    <a:pt x="436956" y="306363"/>
                  </a:lnTo>
                  <a:cubicBezTo>
                    <a:pt x="435052" y="300654"/>
                    <a:pt x="441716" y="294946"/>
                    <a:pt x="442668" y="297800"/>
                  </a:cubicBezTo>
                  <a:cubicBezTo>
                    <a:pt x="437908" y="293994"/>
                    <a:pt x="440764" y="289237"/>
                    <a:pt x="433148" y="291140"/>
                  </a:cubicBezTo>
                  <a:close/>
                  <a:moveTo>
                    <a:pt x="428388" y="215025"/>
                  </a:moveTo>
                  <a:cubicBezTo>
                    <a:pt x="430292" y="220734"/>
                    <a:pt x="419820" y="229297"/>
                    <a:pt x="429340" y="232151"/>
                  </a:cubicBezTo>
                  <a:lnTo>
                    <a:pt x="433148" y="219782"/>
                  </a:lnTo>
                  <a:cubicBezTo>
                    <a:pt x="430292" y="217879"/>
                    <a:pt x="433148" y="213122"/>
                    <a:pt x="428388" y="215025"/>
                  </a:cubicBezTo>
                  <a:close/>
                  <a:moveTo>
                    <a:pt x="417917" y="181724"/>
                  </a:moveTo>
                  <a:lnTo>
                    <a:pt x="416013" y="195996"/>
                  </a:lnTo>
                  <a:cubicBezTo>
                    <a:pt x="413157" y="184578"/>
                    <a:pt x="416013" y="193141"/>
                    <a:pt x="417917" y="181724"/>
                  </a:cubicBezTo>
                  <a:close/>
                  <a:moveTo>
                    <a:pt x="466467" y="178870"/>
                  </a:moveTo>
                  <a:cubicBezTo>
                    <a:pt x="464563" y="182676"/>
                    <a:pt x="462659" y="183628"/>
                    <a:pt x="467419" y="189336"/>
                  </a:cubicBezTo>
                  <a:cubicBezTo>
                    <a:pt x="469323" y="185530"/>
                    <a:pt x="468371" y="179822"/>
                    <a:pt x="466467" y="178870"/>
                  </a:cubicBezTo>
                  <a:close/>
                  <a:moveTo>
                    <a:pt x="477891" y="166502"/>
                  </a:moveTo>
                  <a:cubicBezTo>
                    <a:pt x="476939" y="172210"/>
                    <a:pt x="465515" y="170308"/>
                    <a:pt x="471227" y="179822"/>
                  </a:cubicBezTo>
                  <a:cubicBezTo>
                    <a:pt x="472179" y="173162"/>
                    <a:pt x="482650" y="174113"/>
                    <a:pt x="477891" y="166502"/>
                  </a:cubicBezTo>
                  <a:close/>
                  <a:moveTo>
                    <a:pt x="422081" y="111199"/>
                  </a:moveTo>
                  <a:cubicBezTo>
                    <a:pt x="420296" y="109415"/>
                    <a:pt x="417916" y="109415"/>
                    <a:pt x="414108" y="113221"/>
                  </a:cubicBezTo>
                  <a:lnTo>
                    <a:pt x="415061" y="119881"/>
                  </a:lnTo>
                  <a:cubicBezTo>
                    <a:pt x="415061" y="117027"/>
                    <a:pt x="416012" y="117978"/>
                    <a:pt x="417916" y="117027"/>
                  </a:cubicBezTo>
                  <a:cubicBezTo>
                    <a:pt x="420772" y="122736"/>
                    <a:pt x="416012" y="125590"/>
                    <a:pt x="414108" y="129396"/>
                  </a:cubicBezTo>
                  <a:cubicBezTo>
                    <a:pt x="416964" y="127493"/>
                    <a:pt x="420772" y="118930"/>
                    <a:pt x="426484" y="120833"/>
                  </a:cubicBezTo>
                  <a:cubicBezTo>
                    <a:pt x="426484" y="122736"/>
                    <a:pt x="427436" y="124638"/>
                    <a:pt x="428388" y="126541"/>
                  </a:cubicBezTo>
                  <a:cubicBezTo>
                    <a:pt x="427436" y="127493"/>
                    <a:pt x="426484" y="128444"/>
                    <a:pt x="429340" y="130347"/>
                  </a:cubicBezTo>
                  <a:lnTo>
                    <a:pt x="431244" y="129396"/>
                  </a:lnTo>
                  <a:cubicBezTo>
                    <a:pt x="430292" y="128444"/>
                    <a:pt x="429340" y="127493"/>
                    <a:pt x="428388" y="125590"/>
                  </a:cubicBezTo>
                  <a:cubicBezTo>
                    <a:pt x="429340" y="123687"/>
                    <a:pt x="431244" y="122736"/>
                    <a:pt x="430292" y="121784"/>
                  </a:cubicBezTo>
                  <a:cubicBezTo>
                    <a:pt x="429340" y="120833"/>
                    <a:pt x="427436" y="119881"/>
                    <a:pt x="426484" y="119881"/>
                  </a:cubicBezTo>
                  <a:cubicBezTo>
                    <a:pt x="425056" y="116551"/>
                    <a:pt x="423866" y="112983"/>
                    <a:pt x="422081" y="111199"/>
                  </a:cubicBezTo>
                  <a:close/>
                  <a:moveTo>
                    <a:pt x="436242" y="69574"/>
                  </a:moveTo>
                  <a:cubicBezTo>
                    <a:pt x="434814" y="70882"/>
                    <a:pt x="433624" y="73261"/>
                    <a:pt x="433148" y="75164"/>
                  </a:cubicBezTo>
                  <a:cubicBezTo>
                    <a:pt x="434100" y="75164"/>
                    <a:pt x="436956" y="76115"/>
                    <a:pt x="438860" y="74212"/>
                  </a:cubicBezTo>
                  <a:lnTo>
                    <a:pt x="440764" y="70407"/>
                  </a:lnTo>
                  <a:cubicBezTo>
                    <a:pt x="439336" y="68028"/>
                    <a:pt x="437670" y="68266"/>
                    <a:pt x="436242" y="69574"/>
                  </a:cubicBezTo>
                  <a:close/>
                  <a:moveTo>
                    <a:pt x="391261" y="0"/>
                  </a:moveTo>
                  <a:cubicBezTo>
                    <a:pt x="395069" y="0"/>
                    <a:pt x="396973" y="3806"/>
                    <a:pt x="402685" y="951"/>
                  </a:cubicBezTo>
                  <a:lnTo>
                    <a:pt x="404589" y="12369"/>
                  </a:lnTo>
                  <a:cubicBezTo>
                    <a:pt x="412204" y="18077"/>
                    <a:pt x="413156" y="5709"/>
                    <a:pt x="415061" y="951"/>
                  </a:cubicBezTo>
                  <a:lnTo>
                    <a:pt x="416012" y="9514"/>
                  </a:lnTo>
                  <a:cubicBezTo>
                    <a:pt x="416964" y="9514"/>
                    <a:pt x="417916" y="9514"/>
                    <a:pt x="417916" y="8563"/>
                  </a:cubicBezTo>
                  <a:lnTo>
                    <a:pt x="417916" y="14272"/>
                  </a:lnTo>
                  <a:cubicBezTo>
                    <a:pt x="426484" y="-1903"/>
                    <a:pt x="430292" y="31397"/>
                    <a:pt x="437908" y="13320"/>
                  </a:cubicBezTo>
                  <a:cubicBezTo>
                    <a:pt x="437908" y="18077"/>
                    <a:pt x="433148" y="22835"/>
                    <a:pt x="429340" y="25689"/>
                  </a:cubicBezTo>
                  <a:cubicBezTo>
                    <a:pt x="427436" y="34252"/>
                    <a:pt x="432196" y="32349"/>
                    <a:pt x="435052" y="35203"/>
                  </a:cubicBezTo>
                  <a:lnTo>
                    <a:pt x="441716" y="22835"/>
                  </a:lnTo>
                  <a:cubicBezTo>
                    <a:pt x="438860" y="41863"/>
                    <a:pt x="449331" y="20932"/>
                    <a:pt x="454091" y="34252"/>
                  </a:cubicBezTo>
                  <a:cubicBezTo>
                    <a:pt x="449331" y="50426"/>
                    <a:pt x="470275" y="58989"/>
                    <a:pt x="471227" y="67552"/>
                  </a:cubicBezTo>
                  <a:cubicBezTo>
                    <a:pt x="469323" y="83727"/>
                    <a:pt x="462659" y="60892"/>
                    <a:pt x="458851" y="71358"/>
                  </a:cubicBezTo>
                  <a:cubicBezTo>
                    <a:pt x="457899" y="80872"/>
                    <a:pt x="463611" y="76115"/>
                    <a:pt x="465515" y="81824"/>
                  </a:cubicBezTo>
                  <a:lnTo>
                    <a:pt x="455995" y="85629"/>
                  </a:lnTo>
                  <a:cubicBezTo>
                    <a:pt x="455043" y="96095"/>
                    <a:pt x="465515" y="86581"/>
                    <a:pt x="461707" y="92289"/>
                  </a:cubicBezTo>
                  <a:cubicBezTo>
                    <a:pt x="468371" y="99901"/>
                    <a:pt x="465515" y="89435"/>
                    <a:pt x="473131" y="87532"/>
                  </a:cubicBezTo>
                  <a:cubicBezTo>
                    <a:pt x="471227" y="89435"/>
                    <a:pt x="467419" y="97998"/>
                    <a:pt x="471227" y="101804"/>
                  </a:cubicBezTo>
                  <a:cubicBezTo>
                    <a:pt x="473131" y="101804"/>
                    <a:pt x="474083" y="91338"/>
                    <a:pt x="475035" y="97998"/>
                  </a:cubicBezTo>
                  <a:cubicBezTo>
                    <a:pt x="470275" y="123687"/>
                    <a:pt x="480747" y="129396"/>
                    <a:pt x="479795" y="152230"/>
                  </a:cubicBezTo>
                  <a:lnTo>
                    <a:pt x="484554" y="150327"/>
                  </a:lnTo>
                  <a:cubicBezTo>
                    <a:pt x="482650" y="152230"/>
                    <a:pt x="480747" y="154133"/>
                    <a:pt x="482650" y="156987"/>
                  </a:cubicBezTo>
                  <a:lnTo>
                    <a:pt x="485506" y="156036"/>
                  </a:lnTo>
                  <a:cubicBezTo>
                    <a:pt x="485506" y="158890"/>
                    <a:pt x="478843" y="181725"/>
                    <a:pt x="480747" y="196948"/>
                  </a:cubicBezTo>
                  <a:lnTo>
                    <a:pt x="486459" y="189336"/>
                  </a:lnTo>
                  <a:lnTo>
                    <a:pt x="479795" y="202656"/>
                  </a:lnTo>
                  <a:lnTo>
                    <a:pt x="488362" y="200754"/>
                  </a:lnTo>
                  <a:cubicBezTo>
                    <a:pt x="479795" y="205511"/>
                    <a:pt x="485506" y="221685"/>
                    <a:pt x="482650" y="234054"/>
                  </a:cubicBezTo>
                  <a:lnTo>
                    <a:pt x="488362" y="234054"/>
                  </a:lnTo>
                  <a:lnTo>
                    <a:pt x="485506" y="241665"/>
                  </a:lnTo>
                  <a:lnTo>
                    <a:pt x="489314" y="238811"/>
                  </a:lnTo>
                  <a:cubicBezTo>
                    <a:pt x="489314" y="246423"/>
                    <a:pt x="479795" y="255937"/>
                    <a:pt x="484554" y="264500"/>
                  </a:cubicBezTo>
                  <a:cubicBezTo>
                    <a:pt x="482650" y="258791"/>
                    <a:pt x="491218" y="256888"/>
                    <a:pt x="495026" y="257840"/>
                  </a:cubicBezTo>
                  <a:lnTo>
                    <a:pt x="485506" y="280674"/>
                  </a:lnTo>
                  <a:cubicBezTo>
                    <a:pt x="489314" y="281626"/>
                    <a:pt x="491218" y="291140"/>
                    <a:pt x="495026" y="284480"/>
                  </a:cubicBezTo>
                  <a:lnTo>
                    <a:pt x="488362" y="293043"/>
                  </a:lnTo>
                  <a:lnTo>
                    <a:pt x="493122" y="292091"/>
                  </a:lnTo>
                  <a:cubicBezTo>
                    <a:pt x="500738" y="328246"/>
                    <a:pt x="469323" y="359644"/>
                    <a:pt x="488362" y="394847"/>
                  </a:cubicBezTo>
                  <a:lnTo>
                    <a:pt x="490266" y="393895"/>
                  </a:lnTo>
                  <a:lnTo>
                    <a:pt x="480747" y="414827"/>
                  </a:lnTo>
                  <a:cubicBezTo>
                    <a:pt x="481699" y="418633"/>
                    <a:pt x="489314" y="419584"/>
                    <a:pt x="492170" y="426244"/>
                  </a:cubicBezTo>
                  <a:cubicBezTo>
                    <a:pt x="484554" y="423390"/>
                    <a:pt x="491218" y="438613"/>
                    <a:pt x="484554" y="442419"/>
                  </a:cubicBezTo>
                  <a:cubicBezTo>
                    <a:pt x="487410" y="447176"/>
                    <a:pt x="490266" y="441467"/>
                    <a:pt x="493122" y="440516"/>
                  </a:cubicBezTo>
                  <a:cubicBezTo>
                    <a:pt x="500738" y="460496"/>
                    <a:pt x="487410" y="476670"/>
                    <a:pt x="493122" y="498554"/>
                  </a:cubicBezTo>
                  <a:cubicBezTo>
                    <a:pt x="481699" y="476670"/>
                    <a:pt x="484554" y="476670"/>
                    <a:pt x="479795" y="461448"/>
                  </a:cubicBezTo>
                  <a:cubicBezTo>
                    <a:pt x="475035" y="479525"/>
                    <a:pt x="483602" y="482379"/>
                    <a:pt x="480747" y="501408"/>
                  </a:cubicBezTo>
                  <a:lnTo>
                    <a:pt x="484554" y="492845"/>
                  </a:lnTo>
                  <a:cubicBezTo>
                    <a:pt x="495978" y="503311"/>
                    <a:pt x="477891" y="522340"/>
                    <a:pt x="491218" y="525194"/>
                  </a:cubicBezTo>
                  <a:cubicBezTo>
                    <a:pt x="489314" y="536611"/>
                    <a:pt x="475987" y="546126"/>
                    <a:pt x="477891" y="560397"/>
                  </a:cubicBezTo>
                  <a:lnTo>
                    <a:pt x="489314" y="554688"/>
                  </a:lnTo>
                  <a:lnTo>
                    <a:pt x="489314" y="567057"/>
                  </a:lnTo>
                  <a:lnTo>
                    <a:pt x="481699" y="567057"/>
                  </a:lnTo>
                  <a:cubicBezTo>
                    <a:pt x="480747" y="570863"/>
                    <a:pt x="482650" y="572766"/>
                    <a:pt x="484554" y="573717"/>
                  </a:cubicBezTo>
                  <a:cubicBezTo>
                    <a:pt x="475035" y="582280"/>
                    <a:pt x="479795" y="594649"/>
                    <a:pt x="473131" y="606066"/>
                  </a:cubicBezTo>
                  <a:lnTo>
                    <a:pt x="476939" y="607018"/>
                  </a:lnTo>
                  <a:cubicBezTo>
                    <a:pt x="475987" y="607969"/>
                    <a:pt x="475035" y="609872"/>
                    <a:pt x="474083" y="609872"/>
                  </a:cubicBezTo>
                  <a:cubicBezTo>
                    <a:pt x="477891" y="611775"/>
                    <a:pt x="478843" y="614629"/>
                    <a:pt x="479795" y="617483"/>
                  </a:cubicBezTo>
                  <a:cubicBezTo>
                    <a:pt x="481699" y="617483"/>
                    <a:pt x="484554" y="618435"/>
                    <a:pt x="486459" y="618435"/>
                  </a:cubicBezTo>
                  <a:cubicBezTo>
                    <a:pt x="487410" y="614629"/>
                    <a:pt x="488362" y="609872"/>
                    <a:pt x="485506" y="610823"/>
                  </a:cubicBezTo>
                  <a:cubicBezTo>
                    <a:pt x="490266" y="604163"/>
                    <a:pt x="490266" y="611775"/>
                    <a:pt x="490266" y="619386"/>
                  </a:cubicBezTo>
                  <a:cubicBezTo>
                    <a:pt x="495978" y="620338"/>
                    <a:pt x="500738" y="621289"/>
                    <a:pt x="501690" y="614629"/>
                  </a:cubicBezTo>
                  <a:cubicBezTo>
                    <a:pt x="512162" y="616532"/>
                    <a:pt x="521681" y="629852"/>
                    <a:pt x="535009" y="627949"/>
                  </a:cubicBezTo>
                  <a:lnTo>
                    <a:pt x="529297" y="616532"/>
                  </a:lnTo>
                  <a:lnTo>
                    <a:pt x="541673" y="616532"/>
                  </a:lnTo>
                  <a:lnTo>
                    <a:pt x="541673" y="624143"/>
                  </a:lnTo>
                  <a:cubicBezTo>
                    <a:pt x="545481" y="625095"/>
                    <a:pt x="547385" y="623192"/>
                    <a:pt x="548337" y="621289"/>
                  </a:cubicBezTo>
                  <a:cubicBezTo>
                    <a:pt x="556905" y="630804"/>
                    <a:pt x="568328" y="626046"/>
                    <a:pt x="579752" y="632707"/>
                  </a:cubicBezTo>
                  <a:lnTo>
                    <a:pt x="580704" y="628901"/>
                  </a:lnTo>
                  <a:cubicBezTo>
                    <a:pt x="580704" y="629852"/>
                    <a:pt x="582608" y="630804"/>
                    <a:pt x="582608" y="631755"/>
                  </a:cubicBezTo>
                  <a:cubicBezTo>
                    <a:pt x="584512" y="624143"/>
                    <a:pt x="594031" y="626998"/>
                    <a:pt x="594031" y="620338"/>
                  </a:cubicBezTo>
                  <a:cubicBezTo>
                    <a:pt x="590224" y="618435"/>
                    <a:pt x="581656" y="614629"/>
                    <a:pt x="582608" y="619386"/>
                  </a:cubicBezTo>
                  <a:cubicBezTo>
                    <a:pt x="573088" y="610823"/>
                    <a:pt x="594031" y="614629"/>
                    <a:pt x="599743" y="614629"/>
                  </a:cubicBezTo>
                  <a:cubicBezTo>
                    <a:pt x="593079" y="618435"/>
                    <a:pt x="601647" y="619386"/>
                    <a:pt x="605455" y="621289"/>
                  </a:cubicBezTo>
                  <a:cubicBezTo>
                    <a:pt x="606407" y="620338"/>
                    <a:pt x="605455" y="620338"/>
                    <a:pt x="604503" y="618435"/>
                  </a:cubicBezTo>
                  <a:cubicBezTo>
                    <a:pt x="615927" y="613678"/>
                    <a:pt x="619735" y="634609"/>
                    <a:pt x="627350" y="620338"/>
                  </a:cubicBezTo>
                  <a:lnTo>
                    <a:pt x="629255" y="627949"/>
                  </a:lnTo>
                  <a:lnTo>
                    <a:pt x="637822" y="622241"/>
                  </a:lnTo>
                  <a:cubicBezTo>
                    <a:pt x="638774" y="637464"/>
                    <a:pt x="650198" y="623192"/>
                    <a:pt x="652102" y="637464"/>
                  </a:cubicBezTo>
                  <a:cubicBezTo>
                    <a:pt x="661622" y="638415"/>
                    <a:pt x="650198" y="628901"/>
                    <a:pt x="654006" y="630804"/>
                  </a:cubicBezTo>
                  <a:cubicBezTo>
                    <a:pt x="663525" y="627949"/>
                    <a:pt x="680661" y="641269"/>
                    <a:pt x="683517" y="634609"/>
                  </a:cubicBezTo>
                  <a:lnTo>
                    <a:pt x="684060" y="634746"/>
                  </a:lnTo>
                  <a:lnTo>
                    <a:pt x="685421" y="632706"/>
                  </a:lnTo>
                  <a:lnTo>
                    <a:pt x="684860" y="634948"/>
                  </a:lnTo>
                  <a:lnTo>
                    <a:pt x="695774" y="637701"/>
                  </a:lnTo>
                  <a:cubicBezTo>
                    <a:pt x="699939" y="637939"/>
                    <a:pt x="703985" y="637939"/>
                    <a:pt x="707316" y="639366"/>
                  </a:cubicBezTo>
                  <a:lnTo>
                    <a:pt x="707316" y="632707"/>
                  </a:lnTo>
                  <a:cubicBezTo>
                    <a:pt x="711124" y="634609"/>
                    <a:pt x="714932" y="637464"/>
                    <a:pt x="718740" y="636512"/>
                  </a:cubicBezTo>
                  <a:cubicBezTo>
                    <a:pt x="718740" y="635561"/>
                    <a:pt x="718740" y="634609"/>
                    <a:pt x="717788" y="633658"/>
                  </a:cubicBezTo>
                  <a:cubicBezTo>
                    <a:pt x="731116" y="637464"/>
                    <a:pt x="742539" y="637464"/>
                    <a:pt x="753963" y="637464"/>
                  </a:cubicBezTo>
                  <a:cubicBezTo>
                    <a:pt x="753011" y="632707"/>
                    <a:pt x="753011" y="630804"/>
                    <a:pt x="746347" y="628901"/>
                  </a:cubicBezTo>
                  <a:cubicBezTo>
                    <a:pt x="756819" y="623192"/>
                    <a:pt x="774906" y="637464"/>
                    <a:pt x="791090" y="634609"/>
                  </a:cubicBezTo>
                  <a:lnTo>
                    <a:pt x="790138" y="631755"/>
                  </a:lnTo>
                  <a:lnTo>
                    <a:pt x="799658" y="636512"/>
                  </a:lnTo>
                  <a:cubicBezTo>
                    <a:pt x="797754" y="634609"/>
                    <a:pt x="798706" y="632707"/>
                    <a:pt x="798706" y="629852"/>
                  </a:cubicBezTo>
                  <a:cubicBezTo>
                    <a:pt x="813937" y="627949"/>
                    <a:pt x="832977" y="628901"/>
                    <a:pt x="841545" y="641269"/>
                  </a:cubicBezTo>
                  <a:cubicBezTo>
                    <a:pt x="837737" y="637464"/>
                    <a:pt x="849160" y="632707"/>
                    <a:pt x="839640" y="627949"/>
                  </a:cubicBezTo>
                  <a:cubicBezTo>
                    <a:pt x="855824" y="636512"/>
                    <a:pt x="875816" y="634609"/>
                    <a:pt x="892951" y="636512"/>
                  </a:cubicBezTo>
                  <a:lnTo>
                    <a:pt x="892951" y="637464"/>
                  </a:lnTo>
                  <a:lnTo>
                    <a:pt x="900567" y="640318"/>
                  </a:lnTo>
                  <a:lnTo>
                    <a:pt x="901519" y="639366"/>
                  </a:lnTo>
                  <a:lnTo>
                    <a:pt x="896759" y="637464"/>
                  </a:lnTo>
                  <a:cubicBezTo>
                    <a:pt x="903423" y="638415"/>
                    <a:pt x="910087" y="640318"/>
                    <a:pt x="915798" y="644124"/>
                  </a:cubicBezTo>
                  <a:cubicBezTo>
                    <a:pt x="916750" y="642221"/>
                    <a:pt x="918654" y="635561"/>
                    <a:pt x="922462" y="633658"/>
                  </a:cubicBezTo>
                  <a:cubicBezTo>
                    <a:pt x="922462" y="642221"/>
                    <a:pt x="942454" y="626998"/>
                    <a:pt x="951021" y="635561"/>
                  </a:cubicBezTo>
                  <a:cubicBezTo>
                    <a:pt x="951973" y="632707"/>
                    <a:pt x="947214" y="633658"/>
                    <a:pt x="950069" y="630804"/>
                  </a:cubicBezTo>
                  <a:cubicBezTo>
                    <a:pt x="971965" y="631755"/>
                    <a:pt x="1004332" y="641269"/>
                    <a:pt x="1030035" y="634609"/>
                  </a:cubicBezTo>
                  <a:cubicBezTo>
                    <a:pt x="1032891" y="649832"/>
                    <a:pt x="1053835" y="646027"/>
                    <a:pt x="1068114" y="652686"/>
                  </a:cubicBezTo>
                  <a:cubicBezTo>
                    <a:pt x="1071922" y="643172"/>
                    <a:pt x="1060498" y="647929"/>
                    <a:pt x="1056691" y="641269"/>
                  </a:cubicBezTo>
                  <a:cubicBezTo>
                    <a:pt x="1062403" y="642696"/>
                    <a:pt x="1060082" y="636096"/>
                    <a:pt x="1064589" y="635516"/>
                  </a:cubicBezTo>
                  <a:lnTo>
                    <a:pt x="1071801" y="637432"/>
                  </a:lnTo>
                  <a:lnTo>
                    <a:pt x="1072755" y="640675"/>
                  </a:lnTo>
                  <a:cubicBezTo>
                    <a:pt x="1073112" y="642934"/>
                    <a:pt x="1074302" y="644599"/>
                    <a:pt x="1079538" y="643172"/>
                  </a:cubicBezTo>
                  <a:lnTo>
                    <a:pt x="1079538" y="636512"/>
                  </a:lnTo>
                  <a:lnTo>
                    <a:pt x="1087154" y="645075"/>
                  </a:lnTo>
                  <a:cubicBezTo>
                    <a:pt x="1111905" y="641269"/>
                    <a:pt x="1133801" y="646027"/>
                    <a:pt x="1154744" y="638415"/>
                  </a:cubicBezTo>
                  <a:cubicBezTo>
                    <a:pt x="1155696" y="640318"/>
                    <a:pt x="1155696" y="643172"/>
                    <a:pt x="1152840" y="645075"/>
                  </a:cubicBezTo>
                  <a:cubicBezTo>
                    <a:pt x="1162360" y="645075"/>
                    <a:pt x="1173783" y="655541"/>
                    <a:pt x="1185207" y="648881"/>
                  </a:cubicBezTo>
                  <a:lnTo>
                    <a:pt x="1182351" y="646027"/>
                  </a:lnTo>
                  <a:cubicBezTo>
                    <a:pt x="1199487" y="640318"/>
                    <a:pt x="1200439" y="653638"/>
                    <a:pt x="1221382" y="655541"/>
                  </a:cubicBezTo>
                  <a:cubicBezTo>
                    <a:pt x="1216622" y="656492"/>
                    <a:pt x="1205199" y="651735"/>
                    <a:pt x="1204246" y="661250"/>
                  </a:cubicBezTo>
                  <a:cubicBezTo>
                    <a:pt x="1206150" y="666007"/>
                    <a:pt x="1216622" y="665055"/>
                    <a:pt x="1220430" y="661250"/>
                  </a:cubicBezTo>
                  <a:lnTo>
                    <a:pt x="1218526" y="669813"/>
                  </a:lnTo>
                  <a:cubicBezTo>
                    <a:pt x="1215670" y="665055"/>
                    <a:pt x="1207102" y="666007"/>
                    <a:pt x="1201390" y="663152"/>
                  </a:cubicBezTo>
                  <a:cubicBezTo>
                    <a:pt x="1203294" y="663152"/>
                    <a:pt x="1203294" y="665055"/>
                    <a:pt x="1204246" y="666958"/>
                  </a:cubicBezTo>
                  <a:cubicBezTo>
                    <a:pt x="1199487" y="664104"/>
                    <a:pt x="1191871" y="664104"/>
                    <a:pt x="1184255" y="662201"/>
                  </a:cubicBezTo>
                  <a:lnTo>
                    <a:pt x="1194727" y="661250"/>
                  </a:lnTo>
                  <a:cubicBezTo>
                    <a:pt x="1190919" y="652686"/>
                    <a:pt x="1177591" y="661250"/>
                    <a:pt x="1172831" y="658395"/>
                  </a:cubicBezTo>
                  <a:cubicBezTo>
                    <a:pt x="1172831" y="666007"/>
                    <a:pt x="1179495" y="665055"/>
                    <a:pt x="1172831" y="671715"/>
                  </a:cubicBezTo>
                  <a:cubicBezTo>
                    <a:pt x="1154744" y="674570"/>
                    <a:pt x="1162360" y="663152"/>
                    <a:pt x="1145224" y="656492"/>
                  </a:cubicBezTo>
                  <a:lnTo>
                    <a:pt x="1148080" y="653638"/>
                  </a:lnTo>
                  <a:cubicBezTo>
                    <a:pt x="1143320" y="652686"/>
                    <a:pt x="1138560" y="645075"/>
                    <a:pt x="1130944" y="650784"/>
                  </a:cubicBezTo>
                  <a:cubicBezTo>
                    <a:pt x="1130944" y="655541"/>
                    <a:pt x="1137608" y="655541"/>
                    <a:pt x="1140464" y="658395"/>
                  </a:cubicBezTo>
                  <a:cubicBezTo>
                    <a:pt x="1138560" y="661250"/>
                    <a:pt x="1129992" y="648881"/>
                    <a:pt x="1124281" y="654589"/>
                  </a:cubicBezTo>
                  <a:cubicBezTo>
                    <a:pt x="1129992" y="661250"/>
                    <a:pt x="1143320" y="664104"/>
                    <a:pt x="1151888" y="664104"/>
                  </a:cubicBezTo>
                  <a:cubicBezTo>
                    <a:pt x="1150936" y="666007"/>
                    <a:pt x="1150936" y="668861"/>
                    <a:pt x="1151888" y="671715"/>
                  </a:cubicBezTo>
                  <a:cubicBezTo>
                    <a:pt x="1138561" y="668861"/>
                    <a:pt x="1124757" y="665293"/>
                    <a:pt x="1110953" y="663034"/>
                  </a:cubicBezTo>
                  <a:lnTo>
                    <a:pt x="1083751" y="662480"/>
                  </a:lnTo>
                  <a:lnTo>
                    <a:pt x="1088820" y="662915"/>
                  </a:lnTo>
                  <a:cubicBezTo>
                    <a:pt x="1091200" y="664580"/>
                    <a:pt x="1093342" y="666958"/>
                    <a:pt x="1095722" y="667910"/>
                  </a:cubicBezTo>
                  <a:cubicBezTo>
                    <a:pt x="1091914" y="667910"/>
                    <a:pt x="1088106" y="666958"/>
                    <a:pt x="1090010" y="671715"/>
                  </a:cubicBezTo>
                  <a:lnTo>
                    <a:pt x="1080708" y="662418"/>
                  </a:lnTo>
                  <a:lnTo>
                    <a:pt x="1070018" y="662201"/>
                  </a:lnTo>
                  <a:cubicBezTo>
                    <a:pt x="1084298" y="671715"/>
                    <a:pt x="1063354" y="662201"/>
                    <a:pt x="1067162" y="672667"/>
                  </a:cubicBezTo>
                  <a:cubicBezTo>
                    <a:pt x="1065258" y="666007"/>
                    <a:pt x="1057643" y="672667"/>
                    <a:pt x="1050027" y="669813"/>
                  </a:cubicBezTo>
                  <a:cubicBezTo>
                    <a:pt x="1047171" y="677424"/>
                    <a:pt x="1064306" y="675521"/>
                    <a:pt x="1058594" y="681230"/>
                  </a:cubicBezTo>
                  <a:cubicBezTo>
                    <a:pt x="1044315" y="679327"/>
                    <a:pt x="1025275" y="665055"/>
                    <a:pt x="1007188" y="667910"/>
                  </a:cubicBezTo>
                  <a:cubicBezTo>
                    <a:pt x="1008140" y="670764"/>
                    <a:pt x="1011948" y="670764"/>
                    <a:pt x="1012900" y="672667"/>
                  </a:cubicBezTo>
                  <a:cubicBezTo>
                    <a:pt x="1000524" y="669813"/>
                    <a:pt x="984341" y="651735"/>
                    <a:pt x="976725" y="664104"/>
                  </a:cubicBezTo>
                  <a:cubicBezTo>
                    <a:pt x="982436" y="667910"/>
                    <a:pt x="989100" y="672667"/>
                    <a:pt x="995764" y="677424"/>
                  </a:cubicBezTo>
                  <a:cubicBezTo>
                    <a:pt x="993860" y="677424"/>
                    <a:pt x="991956" y="678375"/>
                    <a:pt x="989100" y="680278"/>
                  </a:cubicBezTo>
                  <a:lnTo>
                    <a:pt x="993860" y="685987"/>
                  </a:lnTo>
                  <a:cubicBezTo>
                    <a:pt x="979581" y="687890"/>
                    <a:pt x="983389" y="673618"/>
                    <a:pt x="974821" y="666007"/>
                  </a:cubicBezTo>
                  <a:lnTo>
                    <a:pt x="966253" y="674570"/>
                  </a:lnTo>
                  <a:cubicBezTo>
                    <a:pt x="950069" y="680278"/>
                    <a:pt x="934838" y="675521"/>
                    <a:pt x="924366" y="664104"/>
                  </a:cubicBezTo>
                  <a:cubicBezTo>
                    <a:pt x="920558" y="664104"/>
                    <a:pt x="909135" y="664104"/>
                    <a:pt x="913895" y="671715"/>
                  </a:cubicBezTo>
                  <a:cubicBezTo>
                    <a:pt x="922462" y="682181"/>
                    <a:pt x="926270" y="688841"/>
                    <a:pt x="942454" y="688841"/>
                  </a:cubicBezTo>
                  <a:cubicBezTo>
                    <a:pt x="944358" y="681230"/>
                    <a:pt x="930078" y="681230"/>
                    <a:pt x="934838" y="680278"/>
                  </a:cubicBezTo>
                  <a:cubicBezTo>
                    <a:pt x="941502" y="681230"/>
                    <a:pt x="952926" y="675521"/>
                    <a:pt x="958637" y="682181"/>
                  </a:cubicBezTo>
                  <a:lnTo>
                    <a:pt x="941502" y="681230"/>
                  </a:lnTo>
                  <a:cubicBezTo>
                    <a:pt x="941502" y="691696"/>
                    <a:pt x="949117" y="681230"/>
                    <a:pt x="951973" y="686938"/>
                  </a:cubicBezTo>
                  <a:cubicBezTo>
                    <a:pt x="947214" y="696453"/>
                    <a:pt x="936742" y="686938"/>
                    <a:pt x="930078" y="691696"/>
                  </a:cubicBezTo>
                  <a:lnTo>
                    <a:pt x="931030" y="692647"/>
                  </a:lnTo>
                  <a:cubicBezTo>
                    <a:pt x="917702" y="691696"/>
                    <a:pt x="919606" y="693599"/>
                    <a:pt x="905327" y="688841"/>
                  </a:cubicBezTo>
                  <a:cubicBezTo>
                    <a:pt x="904375" y="679327"/>
                    <a:pt x="910087" y="683133"/>
                    <a:pt x="916750" y="679327"/>
                  </a:cubicBezTo>
                  <a:cubicBezTo>
                    <a:pt x="894855" y="679327"/>
                    <a:pt x="864392" y="661250"/>
                    <a:pt x="841545" y="678375"/>
                  </a:cubicBezTo>
                  <a:lnTo>
                    <a:pt x="850112" y="685036"/>
                  </a:lnTo>
                  <a:cubicBezTo>
                    <a:pt x="841545" y="686938"/>
                    <a:pt x="827265" y="678375"/>
                    <a:pt x="828217" y="690744"/>
                  </a:cubicBezTo>
                  <a:cubicBezTo>
                    <a:pt x="837737" y="686938"/>
                    <a:pt x="833929" y="694550"/>
                    <a:pt x="838689" y="696453"/>
                  </a:cubicBezTo>
                  <a:lnTo>
                    <a:pt x="839640" y="695501"/>
                  </a:lnTo>
                  <a:cubicBezTo>
                    <a:pt x="841545" y="696453"/>
                    <a:pt x="844400" y="697404"/>
                    <a:pt x="842497" y="699307"/>
                  </a:cubicBezTo>
                  <a:cubicBezTo>
                    <a:pt x="834881" y="692647"/>
                    <a:pt x="823457" y="690744"/>
                    <a:pt x="814889" y="686938"/>
                  </a:cubicBezTo>
                  <a:cubicBezTo>
                    <a:pt x="818697" y="689793"/>
                    <a:pt x="811081" y="693599"/>
                    <a:pt x="810130" y="695501"/>
                  </a:cubicBezTo>
                  <a:cubicBezTo>
                    <a:pt x="801562" y="693599"/>
                    <a:pt x="809177" y="689793"/>
                    <a:pt x="810130" y="685987"/>
                  </a:cubicBezTo>
                  <a:cubicBezTo>
                    <a:pt x="806321" y="685036"/>
                    <a:pt x="799658" y="678375"/>
                    <a:pt x="795850" y="685036"/>
                  </a:cubicBezTo>
                  <a:cubicBezTo>
                    <a:pt x="790138" y="690744"/>
                    <a:pt x="803466" y="690744"/>
                    <a:pt x="805370" y="695501"/>
                  </a:cubicBezTo>
                  <a:lnTo>
                    <a:pt x="781570" y="686938"/>
                  </a:lnTo>
                  <a:lnTo>
                    <a:pt x="782522" y="688841"/>
                  </a:lnTo>
                  <a:cubicBezTo>
                    <a:pt x="780618" y="686938"/>
                    <a:pt x="777762" y="685036"/>
                    <a:pt x="774906" y="686938"/>
                  </a:cubicBezTo>
                  <a:cubicBezTo>
                    <a:pt x="773002" y="690744"/>
                    <a:pt x="777762" y="691696"/>
                    <a:pt x="781570" y="690744"/>
                  </a:cubicBezTo>
                  <a:cubicBezTo>
                    <a:pt x="769194" y="697404"/>
                    <a:pt x="759675" y="676472"/>
                    <a:pt x="749203" y="689793"/>
                  </a:cubicBezTo>
                  <a:lnTo>
                    <a:pt x="742539" y="685987"/>
                  </a:lnTo>
                  <a:cubicBezTo>
                    <a:pt x="741587" y="686938"/>
                    <a:pt x="740635" y="688841"/>
                    <a:pt x="741587" y="689793"/>
                  </a:cubicBezTo>
                  <a:lnTo>
                    <a:pt x="734923" y="685987"/>
                  </a:lnTo>
                  <a:cubicBezTo>
                    <a:pt x="722548" y="682181"/>
                    <a:pt x="731116" y="695501"/>
                    <a:pt x="727308" y="697404"/>
                  </a:cubicBezTo>
                  <a:lnTo>
                    <a:pt x="728260" y="697404"/>
                  </a:lnTo>
                  <a:cubicBezTo>
                    <a:pt x="724452" y="699307"/>
                    <a:pt x="721596" y="703113"/>
                    <a:pt x="724452" y="704064"/>
                  </a:cubicBezTo>
                  <a:lnTo>
                    <a:pt x="711124" y="698356"/>
                  </a:lnTo>
                  <a:cubicBezTo>
                    <a:pt x="705412" y="690744"/>
                    <a:pt x="686373" y="688841"/>
                    <a:pt x="686373" y="674570"/>
                  </a:cubicBezTo>
                  <a:cubicBezTo>
                    <a:pt x="682565" y="675521"/>
                    <a:pt x="679709" y="678375"/>
                    <a:pt x="681613" y="680278"/>
                  </a:cubicBezTo>
                  <a:cubicBezTo>
                    <a:pt x="672093" y="679327"/>
                    <a:pt x="684469" y="690744"/>
                    <a:pt x="668285" y="688841"/>
                  </a:cubicBezTo>
                  <a:cubicBezTo>
                    <a:pt x="669237" y="691696"/>
                    <a:pt x="670189" y="690744"/>
                    <a:pt x="673045" y="691696"/>
                  </a:cubicBezTo>
                  <a:cubicBezTo>
                    <a:pt x="669237" y="692647"/>
                    <a:pt x="667333" y="691696"/>
                    <a:pt x="666381" y="689793"/>
                  </a:cubicBezTo>
                  <a:cubicBezTo>
                    <a:pt x="666381" y="691696"/>
                    <a:pt x="666381" y="693599"/>
                    <a:pt x="665429" y="695501"/>
                  </a:cubicBezTo>
                  <a:cubicBezTo>
                    <a:pt x="665429" y="690744"/>
                    <a:pt x="658765" y="691696"/>
                    <a:pt x="654958" y="692647"/>
                  </a:cubicBezTo>
                  <a:lnTo>
                    <a:pt x="660670" y="702161"/>
                  </a:lnTo>
                  <a:cubicBezTo>
                    <a:pt x="657814" y="698356"/>
                    <a:pt x="654958" y="697404"/>
                    <a:pt x="648294" y="698356"/>
                  </a:cubicBezTo>
                  <a:lnTo>
                    <a:pt x="653054" y="704064"/>
                  </a:lnTo>
                  <a:cubicBezTo>
                    <a:pt x="641630" y="702161"/>
                    <a:pt x="652102" y="691696"/>
                    <a:pt x="638774" y="696453"/>
                  </a:cubicBezTo>
                  <a:lnTo>
                    <a:pt x="651150" y="690744"/>
                  </a:lnTo>
                  <a:cubicBezTo>
                    <a:pt x="637822" y="688841"/>
                    <a:pt x="641630" y="677424"/>
                    <a:pt x="635918" y="671715"/>
                  </a:cubicBezTo>
                  <a:cubicBezTo>
                    <a:pt x="620687" y="663152"/>
                    <a:pt x="603551" y="679327"/>
                    <a:pt x="592127" y="661250"/>
                  </a:cubicBezTo>
                  <a:cubicBezTo>
                    <a:pt x="590224" y="667910"/>
                    <a:pt x="592127" y="669813"/>
                    <a:pt x="588320" y="674570"/>
                  </a:cubicBezTo>
                  <a:cubicBezTo>
                    <a:pt x="596887" y="677424"/>
                    <a:pt x="601647" y="679327"/>
                    <a:pt x="606407" y="687890"/>
                  </a:cubicBezTo>
                  <a:cubicBezTo>
                    <a:pt x="623543" y="696453"/>
                    <a:pt x="610215" y="666007"/>
                    <a:pt x="630206" y="679327"/>
                  </a:cubicBezTo>
                  <a:cubicBezTo>
                    <a:pt x="629255" y="686938"/>
                    <a:pt x="623543" y="686938"/>
                    <a:pt x="617831" y="683133"/>
                  </a:cubicBezTo>
                  <a:cubicBezTo>
                    <a:pt x="616879" y="689793"/>
                    <a:pt x="624495" y="694550"/>
                    <a:pt x="628303" y="697404"/>
                  </a:cubicBezTo>
                  <a:cubicBezTo>
                    <a:pt x="616879" y="693599"/>
                    <a:pt x="600695" y="702161"/>
                    <a:pt x="594031" y="701210"/>
                  </a:cubicBezTo>
                  <a:cubicBezTo>
                    <a:pt x="590224" y="697404"/>
                    <a:pt x="581656" y="692647"/>
                    <a:pt x="577848" y="694550"/>
                  </a:cubicBezTo>
                  <a:cubicBezTo>
                    <a:pt x="578800" y="688841"/>
                    <a:pt x="560712" y="685987"/>
                    <a:pt x="566424" y="675521"/>
                  </a:cubicBezTo>
                  <a:cubicBezTo>
                    <a:pt x="555000" y="673618"/>
                    <a:pt x="558808" y="689793"/>
                    <a:pt x="547385" y="678375"/>
                  </a:cubicBezTo>
                  <a:cubicBezTo>
                    <a:pt x="551193" y="686938"/>
                    <a:pt x="539769" y="684084"/>
                    <a:pt x="544529" y="691696"/>
                  </a:cubicBezTo>
                  <a:cubicBezTo>
                    <a:pt x="548337" y="684084"/>
                    <a:pt x="561664" y="695501"/>
                    <a:pt x="567376" y="701210"/>
                  </a:cubicBezTo>
                  <a:lnTo>
                    <a:pt x="550241" y="705967"/>
                  </a:lnTo>
                  <a:cubicBezTo>
                    <a:pt x="554048" y="704064"/>
                    <a:pt x="548337" y="698356"/>
                    <a:pt x="545481" y="697404"/>
                  </a:cubicBezTo>
                  <a:lnTo>
                    <a:pt x="543577" y="704064"/>
                  </a:lnTo>
                  <a:cubicBezTo>
                    <a:pt x="540721" y="686938"/>
                    <a:pt x="513114" y="716433"/>
                    <a:pt x="504546" y="696453"/>
                  </a:cubicBezTo>
                  <a:cubicBezTo>
                    <a:pt x="509306" y="697404"/>
                    <a:pt x="514066" y="690744"/>
                    <a:pt x="516921" y="700258"/>
                  </a:cubicBezTo>
                  <a:cubicBezTo>
                    <a:pt x="527393" y="695501"/>
                    <a:pt x="515018" y="686938"/>
                    <a:pt x="519778" y="681230"/>
                  </a:cubicBezTo>
                  <a:cubicBezTo>
                    <a:pt x="507402" y="675521"/>
                    <a:pt x="488362" y="682181"/>
                    <a:pt x="473131" y="677424"/>
                  </a:cubicBezTo>
                  <a:cubicBezTo>
                    <a:pt x="472179" y="677424"/>
                    <a:pt x="472179" y="678375"/>
                    <a:pt x="472179" y="679327"/>
                  </a:cubicBezTo>
                  <a:lnTo>
                    <a:pt x="473845" y="683490"/>
                  </a:lnTo>
                  <a:lnTo>
                    <a:pt x="473131" y="683133"/>
                  </a:lnTo>
                  <a:cubicBezTo>
                    <a:pt x="473131" y="683133"/>
                    <a:pt x="472179" y="684084"/>
                    <a:pt x="472179" y="684084"/>
                  </a:cubicBezTo>
                  <a:lnTo>
                    <a:pt x="465515" y="684084"/>
                  </a:lnTo>
                  <a:cubicBezTo>
                    <a:pt x="465515" y="693599"/>
                    <a:pt x="474083" y="682181"/>
                    <a:pt x="472179" y="685987"/>
                  </a:cubicBezTo>
                  <a:cubicBezTo>
                    <a:pt x="475035" y="696453"/>
                    <a:pt x="461707" y="713579"/>
                    <a:pt x="468371" y="717384"/>
                  </a:cubicBezTo>
                  <a:cubicBezTo>
                    <a:pt x="463611" y="725947"/>
                    <a:pt x="466467" y="735462"/>
                    <a:pt x="463611" y="743073"/>
                  </a:cubicBezTo>
                  <a:lnTo>
                    <a:pt x="470275" y="744025"/>
                  </a:lnTo>
                  <a:cubicBezTo>
                    <a:pt x="468371" y="747830"/>
                    <a:pt x="465515" y="752588"/>
                    <a:pt x="466467" y="756393"/>
                  </a:cubicBezTo>
                  <a:cubicBezTo>
                    <a:pt x="467419" y="756393"/>
                    <a:pt x="468371" y="756393"/>
                    <a:pt x="469323" y="755442"/>
                  </a:cubicBezTo>
                  <a:cubicBezTo>
                    <a:pt x="464563" y="769714"/>
                    <a:pt x="464563" y="781131"/>
                    <a:pt x="464563" y="793500"/>
                  </a:cubicBezTo>
                  <a:cubicBezTo>
                    <a:pt x="469323" y="792548"/>
                    <a:pt x="471227" y="792548"/>
                    <a:pt x="473131" y="785888"/>
                  </a:cubicBezTo>
                  <a:cubicBezTo>
                    <a:pt x="479795" y="797305"/>
                    <a:pt x="465515" y="815382"/>
                    <a:pt x="467419" y="832509"/>
                  </a:cubicBezTo>
                  <a:lnTo>
                    <a:pt x="470275" y="831557"/>
                  </a:lnTo>
                  <a:lnTo>
                    <a:pt x="464563" y="841071"/>
                  </a:lnTo>
                  <a:cubicBezTo>
                    <a:pt x="466467" y="839168"/>
                    <a:pt x="468371" y="840120"/>
                    <a:pt x="471227" y="840120"/>
                  </a:cubicBezTo>
                  <a:cubicBezTo>
                    <a:pt x="473131" y="856294"/>
                    <a:pt x="472179" y="876274"/>
                    <a:pt x="459803" y="884838"/>
                  </a:cubicBezTo>
                  <a:cubicBezTo>
                    <a:pt x="463611" y="880080"/>
                    <a:pt x="467419" y="892449"/>
                    <a:pt x="473131" y="882935"/>
                  </a:cubicBezTo>
                  <a:cubicBezTo>
                    <a:pt x="464563" y="900060"/>
                    <a:pt x="466467" y="920992"/>
                    <a:pt x="464563" y="939069"/>
                  </a:cubicBezTo>
                  <a:lnTo>
                    <a:pt x="463611" y="939069"/>
                  </a:lnTo>
                  <a:lnTo>
                    <a:pt x="460755" y="946681"/>
                  </a:lnTo>
                  <a:lnTo>
                    <a:pt x="461707" y="947632"/>
                  </a:lnTo>
                  <a:lnTo>
                    <a:pt x="463611" y="941924"/>
                  </a:lnTo>
                  <a:cubicBezTo>
                    <a:pt x="462659" y="949535"/>
                    <a:pt x="460755" y="956195"/>
                    <a:pt x="456947" y="961904"/>
                  </a:cubicBezTo>
                  <a:cubicBezTo>
                    <a:pt x="458851" y="963807"/>
                    <a:pt x="465515" y="964758"/>
                    <a:pt x="467419" y="969516"/>
                  </a:cubicBezTo>
                  <a:cubicBezTo>
                    <a:pt x="458851" y="969516"/>
                    <a:pt x="474083" y="991399"/>
                    <a:pt x="465515" y="999961"/>
                  </a:cubicBezTo>
                  <a:cubicBezTo>
                    <a:pt x="468371" y="1000913"/>
                    <a:pt x="467419" y="996156"/>
                    <a:pt x="470275" y="999010"/>
                  </a:cubicBezTo>
                  <a:cubicBezTo>
                    <a:pt x="469323" y="1021845"/>
                    <a:pt x="458851" y="1056097"/>
                    <a:pt x="465515" y="1082737"/>
                  </a:cubicBezTo>
                  <a:cubicBezTo>
                    <a:pt x="449331" y="1084640"/>
                    <a:pt x="454091" y="1107474"/>
                    <a:pt x="446476" y="1121746"/>
                  </a:cubicBezTo>
                  <a:cubicBezTo>
                    <a:pt x="455043" y="1125551"/>
                    <a:pt x="451235" y="1113183"/>
                    <a:pt x="457899" y="1109377"/>
                  </a:cubicBezTo>
                  <a:cubicBezTo>
                    <a:pt x="455995" y="1116989"/>
                    <a:pt x="469323" y="1111280"/>
                    <a:pt x="461707" y="1125551"/>
                  </a:cubicBezTo>
                  <a:cubicBezTo>
                    <a:pt x="463611" y="1125551"/>
                    <a:pt x="464563" y="1125551"/>
                    <a:pt x="464563" y="1124600"/>
                  </a:cubicBezTo>
                  <a:cubicBezTo>
                    <a:pt x="462659" y="1129357"/>
                    <a:pt x="453139" y="1122697"/>
                    <a:pt x="455995" y="1134114"/>
                  </a:cubicBezTo>
                  <a:lnTo>
                    <a:pt x="462659" y="1135066"/>
                  </a:lnTo>
                  <a:lnTo>
                    <a:pt x="454091" y="1142677"/>
                  </a:lnTo>
                  <a:cubicBezTo>
                    <a:pt x="457899" y="1168366"/>
                    <a:pt x="453139" y="1190249"/>
                    <a:pt x="459803" y="1213084"/>
                  </a:cubicBezTo>
                  <a:cubicBezTo>
                    <a:pt x="457899" y="1214987"/>
                    <a:pt x="455043" y="1214035"/>
                    <a:pt x="453139" y="1211181"/>
                  </a:cubicBezTo>
                  <a:cubicBezTo>
                    <a:pt x="453139" y="1221647"/>
                    <a:pt x="442668" y="1234015"/>
                    <a:pt x="449331" y="1245433"/>
                  </a:cubicBezTo>
                  <a:lnTo>
                    <a:pt x="452187" y="1242578"/>
                  </a:lnTo>
                  <a:cubicBezTo>
                    <a:pt x="457899" y="1260656"/>
                    <a:pt x="444571" y="1261607"/>
                    <a:pt x="441716" y="1283490"/>
                  </a:cubicBezTo>
                  <a:cubicBezTo>
                    <a:pt x="440764" y="1278733"/>
                    <a:pt x="445523" y="1267316"/>
                    <a:pt x="437908" y="1266364"/>
                  </a:cubicBezTo>
                  <a:cubicBezTo>
                    <a:pt x="433148" y="1268267"/>
                    <a:pt x="434100" y="1279684"/>
                    <a:pt x="437908" y="1283490"/>
                  </a:cubicBezTo>
                  <a:lnTo>
                    <a:pt x="429340" y="1281587"/>
                  </a:lnTo>
                  <a:cubicBezTo>
                    <a:pt x="435052" y="1277781"/>
                    <a:pt x="434100" y="1270170"/>
                    <a:pt x="436956" y="1263510"/>
                  </a:cubicBezTo>
                  <a:cubicBezTo>
                    <a:pt x="436956" y="1265413"/>
                    <a:pt x="435052" y="1265413"/>
                    <a:pt x="433148" y="1266364"/>
                  </a:cubicBezTo>
                  <a:cubicBezTo>
                    <a:pt x="436004" y="1260656"/>
                    <a:pt x="436004" y="1253044"/>
                    <a:pt x="437908" y="1245433"/>
                  </a:cubicBezTo>
                  <a:lnTo>
                    <a:pt x="438860" y="1256850"/>
                  </a:lnTo>
                  <a:cubicBezTo>
                    <a:pt x="447428" y="1252093"/>
                    <a:pt x="438860" y="1237821"/>
                    <a:pt x="441716" y="1233064"/>
                  </a:cubicBezTo>
                  <a:cubicBezTo>
                    <a:pt x="434100" y="1233064"/>
                    <a:pt x="435052" y="1239724"/>
                    <a:pt x="428388" y="1233064"/>
                  </a:cubicBezTo>
                  <a:cubicBezTo>
                    <a:pt x="425532" y="1214035"/>
                    <a:pt x="436956" y="1222598"/>
                    <a:pt x="444571" y="1204521"/>
                  </a:cubicBezTo>
                  <a:lnTo>
                    <a:pt x="447428" y="1207375"/>
                  </a:lnTo>
                  <a:cubicBezTo>
                    <a:pt x="448380" y="1201666"/>
                    <a:pt x="456947" y="1197861"/>
                    <a:pt x="451235" y="1189298"/>
                  </a:cubicBezTo>
                  <a:cubicBezTo>
                    <a:pt x="446476" y="1189298"/>
                    <a:pt x="446476" y="1195958"/>
                    <a:pt x="443620" y="1198812"/>
                  </a:cubicBezTo>
                  <a:cubicBezTo>
                    <a:pt x="439812" y="1196909"/>
                    <a:pt x="453139" y="1189298"/>
                    <a:pt x="447428" y="1182638"/>
                  </a:cubicBezTo>
                  <a:cubicBezTo>
                    <a:pt x="439812" y="1187395"/>
                    <a:pt x="436956" y="1201666"/>
                    <a:pt x="436956" y="1211181"/>
                  </a:cubicBezTo>
                  <a:cubicBezTo>
                    <a:pt x="435052" y="1210229"/>
                    <a:pt x="432196" y="1210229"/>
                    <a:pt x="429340" y="1211181"/>
                  </a:cubicBezTo>
                  <a:cubicBezTo>
                    <a:pt x="432672" y="1197385"/>
                    <a:pt x="436718" y="1182876"/>
                    <a:pt x="439336" y="1168366"/>
                  </a:cubicBezTo>
                  <a:lnTo>
                    <a:pt x="440225" y="1141710"/>
                  </a:lnTo>
                  <a:lnTo>
                    <a:pt x="440050" y="1143866"/>
                  </a:lnTo>
                  <a:cubicBezTo>
                    <a:pt x="438384" y="1146482"/>
                    <a:pt x="436004" y="1148861"/>
                    <a:pt x="435052" y="1151240"/>
                  </a:cubicBezTo>
                  <a:cubicBezTo>
                    <a:pt x="435052" y="1147434"/>
                    <a:pt x="436004" y="1143628"/>
                    <a:pt x="431244" y="1145531"/>
                  </a:cubicBezTo>
                  <a:lnTo>
                    <a:pt x="440435" y="1135427"/>
                  </a:lnTo>
                  <a:lnTo>
                    <a:pt x="440764" y="1125551"/>
                  </a:lnTo>
                  <a:cubicBezTo>
                    <a:pt x="431244" y="1140774"/>
                    <a:pt x="440764" y="1118891"/>
                    <a:pt x="430292" y="1122697"/>
                  </a:cubicBezTo>
                  <a:cubicBezTo>
                    <a:pt x="437908" y="1120794"/>
                    <a:pt x="431244" y="1112231"/>
                    <a:pt x="434100" y="1104620"/>
                  </a:cubicBezTo>
                  <a:cubicBezTo>
                    <a:pt x="426484" y="1101765"/>
                    <a:pt x="428388" y="1119843"/>
                    <a:pt x="422676" y="1114134"/>
                  </a:cubicBezTo>
                  <a:cubicBezTo>
                    <a:pt x="425532" y="1099862"/>
                    <a:pt x="439812" y="1079882"/>
                    <a:pt x="436956" y="1060854"/>
                  </a:cubicBezTo>
                  <a:cubicBezTo>
                    <a:pt x="433148" y="1062756"/>
                    <a:pt x="433148" y="1066562"/>
                    <a:pt x="431244" y="1067514"/>
                  </a:cubicBezTo>
                  <a:cubicBezTo>
                    <a:pt x="434100" y="1055145"/>
                    <a:pt x="452187" y="1038970"/>
                    <a:pt x="439812" y="1030408"/>
                  </a:cubicBezTo>
                  <a:cubicBezTo>
                    <a:pt x="435052" y="1036116"/>
                    <a:pt x="430292" y="1042776"/>
                    <a:pt x="425532" y="1049436"/>
                  </a:cubicBezTo>
                  <a:cubicBezTo>
                    <a:pt x="425532" y="1048485"/>
                    <a:pt x="424580" y="1045631"/>
                    <a:pt x="422676" y="1042776"/>
                  </a:cubicBezTo>
                  <a:lnTo>
                    <a:pt x="416964" y="1047533"/>
                  </a:lnTo>
                  <a:cubicBezTo>
                    <a:pt x="415061" y="1032311"/>
                    <a:pt x="429340" y="1036116"/>
                    <a:pt x="436956" y="1027553"/>
                  </a:cubicBezTo>
                  <a:lnTo>
                    <a:pt x="428388" y="1018039"/>
                  </a:lnTo>
                  <a:cubicBezTo>
                    <a:pt x="423628" y="1000913"/>
                    <a:pt x="428388" y="984739"/>
                    <a:pt x="439812" y="974273"/>
                  </a:cubicBezTo>
                  <a:cubicBezTo>
                    <a:pt x="439812" y="971418"/>
                    <a:pt x="439812" y="959050"/>
                    <a:pt x="432196" y="963807"/>
                  </a:cubicBezTo>
                  <a:cubicBezTo>
                    <a:pt x="422676" y="972370"/>
                    <a:pt x="415061" y="976175"/>
                    <a:pt x="415061" y="993302"/>
                  </a:cubicBezTo>
                  <a:cubicBezTo>
                    <a:pt x="421724" y="996156"/>
                    <a:pt x="422676" y="980933"/>
                    <a:pt x="423628" y="985690"/>
                  </a:cubicBezTo>
                  <a:cubicBezTo>
                    <a:pt x="422676" y="993302"/>
                    <a:pt x="428388" y="1005670"/>
                    <a:pt x="421724" y="1011379"/>
                  </a:cubicBezTo>
                  <a:lnTo>
                    <a:pt x="422676" y="993302"/>
                  </a:lnTo>
                  <a:cubicBezTo>
                    <a:pt x="412204" y="993302"/>
                    <a:pt x="422676" y="1000913"/>
                    <a:pt x="416964" y="1003767"/>
                  </a:cubicBezTo>
                  <a:cubicBezTo>
                    <a:pt x="408397" y="999010"/>
                    <a:pt x="417916" y="988544"/>
                    <a:pt x="413156" y="980933"/>
                  </a:cubicBezTo>
                  <a:lnTo>
                    <a:pt x="412204" y="981884"/>
                  </a:lnTo>
                  <a:cubicBezTo>
                    <a:pt x="414108" y="966661"/>
                    <a:pt x="412204" y="968564"/>
                    <a:pt x="416964" y="954293"/>
                  </a:cubicBezTo>
                  <a:cubicBezTo>
                    <a:pt x="426484" y="953341"/>
                    <a:pt x="422676" y="959050"/>
                    <a:pt x="426484" y="965710"/>
                  </a:cubicBezTo>
                  <a:cubicBezTo>
                    <a:pt x="427436" y="941924"/>
                    <a:pt x="445523" y="910526"/>
                    <a:pt x="428388" y="886740"/>
                  </a:cubicBezTo>
                  <a:lnTo>
                    <a:pt x="419820" y="901012"/>
                  </a:lnTo>
                  <a:cubicBezTo>
                    <a:pt x="418868" y="892449"/>
                    <a:pt x="427436" y="877226"/>
                    <a:pt x="415061" y="878177"/>
                  </a:cubicBezTo>
                  <a:cubicBezTo>
                    <a:pt x="418868" y="887692"/>
                    <a:pt x="411252" y="883886"/>
                    <a:pt x="409349" y="888643"/>
                  </a:cubicBezTo>
                  <a:lnTo>
                    <a:pt x="410301" y="889595"/>
                  </a:lnTo>
                  <a:cubicBezTo>
                    <a:pt x="409349" y="891498"/>
                    <a:pt x="408397" y="895303"/>
                    <a:pt x="406493" y="892449"/>
                  </a:cubicBezTo>
                  <a:cubicBezTo>
                    <a:pt x="414108" y="884838"/>
                    <a:pt x="416012" y="872469"/>
                    <a:pt x="419820" y="863906"/>
                  </a:cubicBezTo>
                  <a:cubicBezTo>
                    <a:pt x="416964" y="867712"/>
                    <a:pt x="413156" y="860100"/>
                    <a:pt x="411252" y="859149"/>
                  </a:cubicBezTo>
                  <a:cubicBezTo>
                    <a:pt x="414108" y="851537"/>
                    <a:pt x="416964" y="859149"/>
                    <a:pt x="420772" y="860100"/>
                  </a:cubicBezTo>
                  <a:cubicBezTo>
                    <a:pt x="421724" y="855343"/>
                    <a:pt x="428388" y="848683"/>
                    <a:pt x="421724" y="844877"/>
                  </a:cubicBezTo>
                  <a:cubicBezTo>
                    <a:pt x="416012" y="838217"/>
                    <a:pt x="416012" y="852489"/>
                    <a:pt x="411252" y="854391"/>
                  </a:cubicBezTo>
                  <a:lnTo>
                    <a:pt x="419820" y="829654"/>
                  </a:lnTo>
                  <a:lnTo>
                    <a:pt x="417916" y="830606"/>
                  </a:lnTo>
                  <a:cubicBezTo>
                    <a:pt x="419820" y="828703"/>
                    <a:pt x="421724" y="824897"/>
                    <a:pt x="419820" y="822043"/>
                  </a:cubicBezTo>
                  <a:cubicBezTo>
                    <a:pt x="416012" y="819188"/>
                    <a:pt x="415061" y="824897"/>
                    <a:pt x="416012" y="828703"/>
                  </a:cubicBezTo>
                  <a:cubicBezTo>
                    <a:pt x="409349" y="815382"/>
                    <a:pt x="430292" y="805868"/>
                    <a:pt x="416964" y="794451"/>
                  </a:cubicBezTo>
                  <a:lnTo>
                    <a:pt x="420772" y="786839"/>
                  </a:lnTo>
                  <a:cubicBezTo>
                    <a:pt x="419820" y="785888"/>
                    <a:pt x="417916" y="784937"/>
                    <a:pt x="416964" y="785888"/>
                  </a:cubicBezTo>
                  <a:lnTo>
                    <a:pt x="420772" y="779228"/>
                  </a:lnTo>
                  <a:cubicBezTo>
                    <a:pt x="424580" y="765908"/>
                    <a:pt x="411252" y="776373"/>
                    <a:pt x="409349" y="771616"/>
                  </a:cubicBezTo>
                  <a:lnTo>
                    <a:pt x="409349" y="772568"/>
                  </a:lnTo>
                  <a:cubicBezTo>
                    <a:pt x="407445" y="767811"/>
                    <a:pt x="403637" y="764956"/>
                    <a:pt x="402685" y="767811"/>
                  </a:cubicBezTo>
                  <a:lnTo>
                    <a:pt x="408397" y="753539"/>
                  </a:lnTo>
                  <a:cubicBezTo>
                    <a:pt x="416012" y="747830"/>
                    <a:pt x="417916" y="727850"/>
                    <a:pt x="432196" y="727850"/>
                  </a:cubicBezTo>
                  <a:cubicBezTo>
                    <a:pt x="431244" y="724044"/>
                    <a:pt x="428388" y="721190"/>
                    <a:pt x="426484" y="723093"/>
                  </a:cubicBezTo>
                  <a:cubicBezTo>
                    <a:pt x="427436" y="712627"/>
                    <a:pt x="416012" y="725947"/>
                    <a:pt x="417916" y="708822"/>
                  </a:cubicBezTo>
                  <a:cubicBezTo>
                    <a:pt x="415061" y="708822"/>
                    <a:pt x="416012" y="710724"/>
                    <a:pt x="415061" y="713579"/>
                  </a:cubicBezTo>
                  <a:cubicBezTo>
                    <a:pt x="414108" y="709773"/>
                    <a:pt x="415061" y="707870"/>
                    <a:pt x="416964" y="706919"/>
                  </a:cubicBezTo>
                  <a:cubicBezTo>
                    <a:pt x="415061" y="706919"/>
                    <a:pt x="413156" y="706919"/>
                    <a:pt x="411252" y="705967"/>
                  </a:cubicBezTo>
                  <a:cubicBezTo>
                    <a:pt x="416012" y="705967"/>
                    <a:pt x="415061" y="699307"/>
                    <a:pt x="414108" y="695501"/>
                  </a:cubicBezTo>
                  <a:lnTo>
                    <a:pt x="404589" y="701210"/>
                  </a:lnTo>
                  <a:cubicBezTo>
                    <a:pt x="408397" y="697404"/>
                    <a:pt x="409349" y="694550"/>
                    <a:pt x="408397" y="687890"/>
                  </a:cubicBezTo>
                  <a:lnTo>
                    <a:pt x="402685" y="692647"/>
                  </a:lnTo>
                  <a:cubicBezTo>
                    <a:pt x="403637" y="686938"/>
                    <a:pt x="406493" y="686938"/>
                    <a:pt x="408397" y="685987"/>
                  </a:cubicBezTo>
                  <a:cubicBezTo>
                    <a:pt x="396973" y="674570"/>
                    <a:pt x="402685" y="696453"/>
                    <a:pt x="386501" y="688841"/>
                  </a:cubicBezTo>
                  <a:lnTo>
                    <a:pt x="387453" y="691696"/>
                  </a:lnTo>
                  <a:cubicBezTo>
                    <a:pt x="380789" y="688842"/>
                    <a:pt x="373173" y="690507"/>
                    <a:pt x="365439" y="693123"/>
                  </a:cubicBezTo>
                  <a:lnTo>
                    <a:pt x="348731" y="698368"/>
                  </a:lnTo>
                  <a:lnTo>
                    <a:pt x="353182" y="691696"/>
                  </a:lnTo>
                  <a:lnTo>
                    <a:pt x="335095" y="688841"/>
                  </a:lnTo>
                  <a:cubicBezTo>
                    <a:pt x="334143" y="690744"/>
                    <a:pt x="326527" y="691696"/>
                    <a:pt x="331287" y="696453"/>
                  </a:cubicBezTo>
                  <a:cubicBezTo>
                    <a:pt x="334143" y="697404"/>
                    <a:pt x="336047" y="696453"/>
                    <a:pt x="337951" y="695501"/>
                  </a:cubicBezTo>
                  <a:lnTo>
                    <a:pt x="335095" y="700258"/>
                  </a:lnTo>
                  <a:cubicBezTo>
                    <a:pt x="317959" y="695501"/>
                    <a:pt x="336047" y="686938"/>
                    <a:pt x="336047" y="679327"/>
                  </a:cubicBezTo>
                  <a:cubicBezTo>
                    <a:pt x="327479" y="682181"/>
                    <a:pt x="323671" y="674570"/>
                    <a:pt x="317959" y="674570"/>
                  </a:cubicBezTo>
                  <a:cubicBezTo>
                    <a:pt x="315103" y="683133"/>
                    <a:pt x="329383" y="684084"/>
                    <a:pt x="321767" y="692647"/>
                  </a:cubicBezTo>
                  <a:cubicBezTo>
                    <a:pt x="317007" y="696453"/>
                    <a:pt x="298920" y="689793"/>
                    <a:pt x="293208" y="682181"/>
                  </a:cubicBezTo>
                  <a:cubicBezTo>
                    <a:pt x="284640" y="701210"/>
                    <a:pt x="257985" y="685987"/>
                    <a:pt x="257985" y="700258"/>
                  </a:cubicBezTo>
                  <a:cubicBezTo>
                    <a:pt x="258937" y="699307"/>
                    <a:pt x="255129" y="694550"/>
                    <a:pt x="251321" y="696453"/>
                  </a:cubicBezTo>
                  <a:lnTo>
                    <a:pt x="254177" y="700258"/>
                  </a:lnTo>
                  <a:cubicBezTo>
                    <a:pt x="241801" y="705967"/>
                    <a:pt x="241801" y="686938"/>
                    <a:pt x="234185" y="689793"/>
                  </a:cubicBezTo>
                  <a:cubicBezTo>
                    <a:pt x="234185" y="691696"/>
                    <a:pt x="237041" y="693599"/>
                    <a:pt x="237993" y="696453"/>
                  </a:cubicBezTo>
                  <a:cubicBezTo>
                    <a:pt x="220858" y="699307"/>
                    <a:pt x="212290" y="678375"/>
                    <a:pt x="195155" y="686938"/>
                  </a:cubicBezTo>
                  <a:cubicBezTo>
                    <a:pt x="196106" y="688841"/>
                    <a:pt x="196106" y="690744"/>
                    <a:pt x="198010" y="689793"/>
                  </a:cubicBezTo>
                  <a:cubicBezTo>
                    <a:pt x="198962" y="691696"/>
                    <a:pt x="196106" y="691696"/>
                    <a:pt x="190395" y="687890"/>
                  </a:cubicBezTo>
                  <a:lnTo>
                    <a:pt x="196106" y="682181"/>
                  </a:lnTo>
                  <a:cubicBezTo>
                    <a:pt x="187539" y="665055"/>
                    <a:pt x="173259" y="688841"/>
                    <a:pt x="158980" y="684084"/>
                  </a:cubicBezTo>
                  <a:cubicBezTo>
                    <a:pt x="159931" y="686938"/>
                    <a:pt x="170403" y="686938"/>
                    <a:pt x="164691" y="691696"/>
                  </a:cubicBezTo>
                  <a:cubicBezTo>
                    <a:pt x="155172" y="691696"/>
                    <a:pt x="156124" y="673618"/>
                    <a:pt x="145652" y="682181"/>
                  </a:cubicBezTo>
                  <a:cubicBezTo>
                    <a:pt x="150412" y="684084"/>
                    <a:pt x="148508" y="692647"/>
                    <a:pt x="153268" y="694550"/>
                  </a:cubicBezTo>
                  <a:cubicBezTo>
                    <a:pt x="146604" y="695501"/>
                    <a:pt x="141844" y="700258"/>
                    <a:pt x="138988" y="693599"/>
                  </a:cubicBezTo>
                  <a:cubicBezTo>
                    <a:pt x="137084" y="693599"/>
                    <a:pt x="136132" y="696453"/>
                    <a:pt x="136132" y="698356"/>
                  </a:cubicBezTo>
                  <a:cubicBezTo>
                    <a:pt x="132324" y="693599"/>
                    <a:pt x="124708" y="696453"/>
                    <a:pt x="119949" y="698356"/>
                  </a:cubicBezTo>
                  <a:lnTo>
                    <a:pt x="120901" y="701210"/>
                  </a:lnTo>
                  <a:cubicBezTo>
                    <a:pt x="112333" y="684084"/>
                    <a:pt x="106621" y="700258"/>
                    <a:pt x="95197" y="699307"/>
                  </a:cubicBezTo>
                  <a:lnTo>
                    <a:pt x="97101" y="704064"/>
                  </a:lnTo>
                  <a:cubicBezTo>
                    <a:pt x="92341" y="702161"/>
                    <a:pt x="85678" y="696453"/>
                    <a:pt x="77110" y="703113"/>
                  </a:cubicBezTo>
                  <a:lnTo>
                    <a:pt x="80918" y="708822"/>
                  </a:lnTo>
                  <a:cubicBezTo>
                    <a:pt x="74254" y="704064"/>
                    <a:pt x="61878" y="713579"/>
                    <a:pt x="56166" y="704064"/>
                  </a:cubicBezTo>
                  <a:cubicBezTo>
                    <a:pt x="53310" y="705967"/>
                    <a:pt x="61878" y="714530"/>
                    <a:pt x="51407" y="715481"/>
                  </a:cubicBezTo>
                  <a:cubicBezTo>
                    <a:pt x="48551" y="711676"/>
                    <a:pt x="39983" y="707870"/>
                    <a:pt x="37127" y="713579"/>
                  </a:cubicBezTo>
                  <a:cubicBezTo>
                    <a:pt x="37127" y="715481"/>
                    <a:pt x="38079" y="719287"/>
                    <a:pt x="40935" y="716433"/>
                  </a:cubicBezTo>
                  <a:cubicBezTo>
                    <a:pt x="42839" y="715481"/>
                    <a:pt x="41887" y="715481"/>
                    <a:pt x="40935" y="713579"/>
                  </a:cubicBezTo>
                  <a:lnTo>
                    <a:pt x="44743" y="718336"/>
                  </a:lnTo>
                  <a:cubicBezTo>
                    <a:pt x="37127" y="722142"/>
                    <a:pt x="38079" y="713579"/>
                    <a:pt x="29511" y="716433"/>
                  </a:cubicBezTo>
                  <a:cubicBezTo>
                    <a:pt x="27607" y="719287"/>
                    <a:pt x="32367" y="722142"/>
                    <a:pt x="33319" y="724996"/>
                  </a:cubicBezTo>
                  <a:lnTo>
                    <a:pt x="0" y="714530"/>
                  </a:lnTo>
                  <a:cubicBezTo>
                    <a:pt x="0" y="710724"/>
                    <a:pt x="3808" y="708822"/>
                    <a:pt x="952" y="703113"/>
                  </a:cubicBezTo>
                  <a:lnTo>
                    <a:pt x="12376" y="701210"/>
                  </a:lnTo>
                  <a:cubicBezTo>
                    <a:pt x="18087" y="693599"/>
                    <a:pt x="6664" y="692647"/>
                    <a:pt x="1904" y="690744"/>
                  </a:cubicBezTo>
                  <a:lnTo>
                    <a:pt x="9520" y="689793"/>
                  </a:lnTo>
                  <a:cubicBezTo>
                    <a:pt x="9520" y="688841"/>
                    <a:pt x="9520" y="687890"/>
                    <a:pt x="8568" y="687890"/>
                  </a:cubicBezTo>
                  <a:lnTo>
                    <a:pt x="14280" y="687890"/>
                  </a:lnTo>
                  <a:cubicBezTo>
                    <a:pt x="-1904" y="678375"/>
                    <a:pt x="30463" y="675521"/>
                    <a:pt x="13328" y="667910"/>
                  </a:cubicBezTo>
                  <a:cubicBezTo>
                    <a:pt x="17135" y="668861"/>
                    <a:pt x="21895" y="673618"/>
                    <a:pt x="24751" y="677424"/>
                  </a:cubicBezTo>
                  <a:cubicBezTo>
                    <a:pt x="32367" y="679327"/>
                    <a:pt x="30463" y="674570"/>
                    <a:pt x="33319" y="671715"/>
                  </a:cubicBezTo>
                  <a:lnTo>
                    <a:pt x="21895" y="665055"/>
                  </a:lnTo>
                  <a:cubicBezTo>
                    <a:pt x="39983" y="667910"/>
                    <a:pt x="19991" y="657444"/>
                    <a:pt x="33319" y="652686"/>
                  </a:cubicBezTo>
                  <a:cubicBezTo>
                    <a:pt x="47599" y="657444"/>
                    <a:pt x="57118" y="636512"/>
                    <a:pt x="64734" y="635561"/>
                  </a:cubicBezTo>
                  <a:cubicBezTo>
                    <a:pt x="80918" y="637464"/>
                    <a:pt x="59022" y="643172"/>
                    <a:pt x="68542" y="647929"/>
                  </a:cubicBezTo>
                  <a:cubicBezTo>
                    <a:pt x="77110" y="648881"/>
                    <a:pt x="72350" y="643172"/>
                    <a:pt x="78062" y="641269"/>
                  </a:cubicBezTo>
                  <a:lnTo>
                    <a:pt x="81870" y="650784"/>
                  </a:lnTo>
                  <a:cubicBezTo>
                    <a:pt x="91389" y="651735"/>
                    <a:pt x="81870" y="641269"/>
                    <a:pt x="87582" y="645075"/>
                  </a:cubicBezTo>
                  <a:cubicBezTo>
                    <a:pt x="96149" y="639366"/>
                    <a:pt x="85678" y="641269"/>
                    <a:pt x="83774" y="633658"/>
                  </a:cubicBezTo>
                  <a:cubicBezTo>
                    <a:pt x="85678" y="635561"/>
                    <a:pt x="94245" y="639366"/>
                    <a:pt x="98053" y="635561"/>
                  </a:cubicBezTo>
                  <a:cubicBezTo>
                    <a:pt x="98053" y="632707"/>
                    <a:pt x="87582" y="631755"/>
                    <a:pt x="94245" y="630804"/>
                  </a:cubicBezTo>
                  <a:cubicBezTo>
                    <a:pt x="118045" y="636512"/>
                    <a:pt x="123757" y="625095"/>
                    <a:pt x="145652" y="626998"/>
                  </a:cubicBezTo>
                  <a:lnTo>
                    <a:pt x="143748" y="622241"/>
                  </a:lnTo>
                  <a:cubicBezTo>
                    <a:pt x="146604" y="623192"/>
                    <a:pt x="148508" y="626046"/>
                    <a:pt x="150412" y="624143"/>
                  </a:cubicBezTo>
                  <a:lnTo>
                    <a:pt x="149460" y="621289"/>
                  </a:lnTo>
                  <a:cubicBezTo>
                    <a:pt x="152316" y="620338"/>
                    <a:pt x="174211" y="627949"/>
                    <a:pt x="188491" y="626046"/>
                  </a:cubicBezTo>
                  <a:lnTo>
                    <a:pt x="180875" y="620338"/>
                  </a:lnTo>
                  <a:lnTo>
                    <a:pt x="193251" y="626998"/>
                  </a:lnTo>
                  <a:lnTo>
                    <a:pt x="192299" y="618435"/>
                  </a:lnTo>
                  <a:cubicBezTo>
                    <a:pt x="197058" y="626998"/>
                    <a:pt x="211338" y="621289"/>
                    <a:pt x="223714" y="624143"/>
                  </a:cubicBezTo>
                  <a:lnTo>
                    <a:pt x="223714" y="618435"/>
                  </a:lnTo>
                  <a:lnTo>
                    <a:pt x="231329" y="621289"/>
                  </a:lnTo>
                  <a:lnTo>
                    <a:pt x="228474" y="617483"/>
                  </a:lnTo>
                  <a:cubicBezTo>
                    <a:pt x="235137" y="618435"/>
                    <a:pt x="243705" y="627949"/>
                    <a:pt x="252273" y="623192"/>
                  </a:cubicBezTo>
                  <a:cubicBezTo>
                    <a:pt x="247513" y="625095"/>
                    <a:pt x="245609" y="616532"/>
                    <a:pt x="246561" y="612726"/>
                  </a:cubicBezTo>
                  <a:lnTo>
                    <a:pt x="268457" y="622241"/>
                  </a:lnTo>
                  <a:cubicBezTo>
                    <a:pt x="269408" y="618435"/>
                    <a:pt x="278928" y="616532"/>
                    <a:pt x="272264" y="612726"/>
                  </a:cubicBezTo>
                  <a:lnTo>
                    <a:pt x="280832" y="619386"/>
                  </a:lnTo>
                  <a:lnTo>
                    <a:pt x="279880" y="614629"/>
                  </a:lnTo>
                  <a:cubicBezTo>
                    <a:pt x="314151" y="606066"/>
                    <a:pt x="342710" y="638415"/>
                    <a:pt x="376982" y="619386"/>
                  </a:cubicBezTo>
                  <a:lnTo>
                    <a:pt x="376030" y="617483"/>
                  </a:lnTo>
                  <a:lnTo>
                    <a:pt x="396021" y="627949"/>
                  </a:lnTo>
                  <a:cubicBezTo>
                    <a:pt x="399829" y="626998"/>
                    <a:pt x="400781" y="619386"/>
                    <a:pt x="406493" y="616532"/>
                  </a:cubicBezTo>
                  <a:cubicBezTo>
                    <a:pt x="405541" y="618435"/>
                    <a:pt x="406493" y="619386"/>
                    <a:pt x="407445" y="620338"/>
                  </a:cubicBezTo>
                  <a:cubicBezTo>
                    <a:pt x="409349" y="616532"/>
                    <a:pt x="410301" y="611775"/>
                    <a:pt x="409349" y="608921"/>
                  </a:cubicBezTo>
                  <a:cubicBezTo>
                    <a:pt x="415061" y="608921"/>
                    <a:pt x="417916" y="590843"/>
                    <a:pt x="428388" y="596552"/>
                  </a:cubicBezTo>
                  <a:cubicBezTo>
                    <a:pt x="430292" y="584183"/>
                    <a:pt x="414108" y="588940"/>
                    <a:pt x="425532" y="576571"/>
                  </a:cubicBezTo>
                  <a:cubicBezTo>
                    <a:pt x="416964" y="581329"/>
                    <a:pt x="419820" y="568960"/>
                    <a:pt x="412204" y="573717"/>
                  </a:cubicBezTo>
                  <a:cubicBezTo>
                    <a:pt x="419820" y="577523"/>
                    <a:pt x="408397" y="590843"/>
                    <a:pt x="402685" y="597503"/>
                  </a:cubicBezTo>
                  <a:lnTo>
                    <a:pt x="397925" y="579426"/>
                  </a:lnTo>
                  <a:cubicBezTo>
                    <a:pt x="399829" y="583232"/>
                    <a:pt x="405541" y="577523"/>
                    <a:pt x="406493" y="574669"/>
                  </a:cubicBezTo>
                  <a:lnTo>
                    <a:pt x="399829" y="571814"/>
                  </a:lnTo>
                  <a:cubicBezTo>
                    <a:pt x="416964" y="568960"/>
                    <a:pt x="387453" y="540417"/>
                    <a:pt x="407445" y="530903"/>
                  </a:cubicBezTo>
                  <a:cubicBezTo>
                    <a:pt x="406493" y="536611"/>
                    <a:pt x="413156" y="541368"/>
                    <a:pt x="403637" y="544223"/>
                  </a:cubicBezTo>
                  <a:cubicBezTo>
                    <a:pt x="408397" y="554688"/>
                    <a:pt x="416964" y="542320"/>
                    <a:pt x="422676" y="547077"/>
                  </a:cubicBezTo>
                  <a:cubicBezTo>
                    <a:pt x="429340" y="529951"/>
                    <a:pt x="418868" y="505214"/>
                    <a:pt x="431244" y="487136"/>
                  </a:cubicBezTo>
                  <a:cubicBezTo>
                    <a:pt x="428864" y="489039"/>
                    <a:pt x="427674" y="491893"/>
                    <a:pt x="426246" y="494391"/>
                  </a:cubicBezTo>
                  <a:lnTo>
                    <a:pt x="425758" y="494779"/>
                  </a:lnTo>
                  <a:lnTo>
                    <a:pt x="426484" y="492845"/>
                  </a:lnTo>
                  <a:lnTo>
                    <a:pt x="425532" y="491893"/>
                  </a:lnTo>
                  <a:lnTo>
                    <a:pt x="423892" y="496265"/>
                  </a:lnTo>
                  <a:lnTo>
                    <a:pt x="419820" y="499505"/>
                  </a:lnTo>
                  <a:cubicBezTo>
                    <a:pt x="416012" y="486185"/>
                    <a:pt x="431244" y="470011"/>
                    <a:pt x="437908" y="454787"/>
                  </a:cubicBezTo>
                  <a:lnTo>
                    <a:pt x="428388" y="457642"/>
                  </a:lnTo>
                  <a:cubicBezTo>
                    <a:pt x="436956" y="444322"/>
                    <a:pt x="425532" y="452884"/>
                    <a:pt x="428388" y="438613"/>
                  </a:cubicBezTo>
                  <a:cubicBezTo>
                    <a:pt x="430292" y="438613"/>
                    <a:pt x="433148" y="440516"/>
                    <a:pt x="433148" y="437662"/>
                  </a:cubicBezTo>
                  <a:cubicBezTo>
                    <a:pt x="433148" y="426244"/>
                    <a:pt x="425532" y="436710"/>
                    <a:pt x="423628" y="429099"/>
                  </a:cubicBezTo>
                  <a:cubicBezTo>
                    <a:pt x="437908" y="414827"/>
                    <a:pt x="414108" y="422439"/>
                    <a:pt x="421724" y="404361"/>
                  </a:cubicBezTo>
                  <a:lnTo>
                    <a:pt x="418868" y="405313"/>
                  </a:lnTo>
                  <a:cubicBezTo>
                    <a:pt x="421724" y="398177"/>
                    <a:pt x="420058" y="390090"/>
                    <a:pt x="417440" y="381884"/>
                  </a:cubicBezTo>
                  <a:lnTo>
                    <a:pt x="412362" y="364709"/>
                  </a:lnTo>
                  <a:lnTo>
                    <a:pt x="418868" y="369158"/>
                  </a:lnTo>
                  <a:lnTo>
                    <a:pt x="421724" y="350129"/>
                  </a:lnTo>
                  <a:cubicBezTo>
                    <a:pt x="419820" y="349178"/>
                    <a:pt x="418868" y="341566"/>
                    <a:pt x="414108" y="346324"/>
                  </a:cubicBezTo>
                  <a:cubicBezTo>
                    <a:pt x="413156" y="348226"/>
                    <a:pt x="414108" y="351081"/>
                    <a:pt x="415061" y="352983"/>
                  </a:cubicBezTo>
                  <a:lnTo>
                    <a:pt x="410301" y="350129"/>
                  </a:lnTo>
                  <a:cubicBezTo>
                    <a:pt x="415061" y="332052"/>
                    <a:pt x="423628" y="351081"/>
                    <a:pt x="431244" y="351081"/>
                  </a:cubicBezTo>
                  <a:cubicBezTo>
                    <a:pt x="428388" y="341566"/>
                    <a:pt x="436004" y="338712"/>
                    <a:pt x="436004" y="332052"/>
                  </a:cubicBezTo>
                  <a:cubicBezTo>
                    <a:pt x="427436" y="328246"/>
                    <a:pt x="426484" y="343469"/>
                    <a:pt x="417916" y="335858"/>
                  </a:cubicBezTo>
                  <a:cubicBezTo>
                    <a:pt x="413156" y="330149"/>
                    <a:pt x="419820" y="312072"/>
                    <a:pt x="427436" y="305412"/>
                  </a:cubicBezTo>
                  <a:cubicBezTo>
                    <a:pt x="408397" y="295897"/>
                    <a:pt x="423628" y="268306"/>
                    <a:pt x="409349" y="268306"/>
                  </a:cubicBezTo>
                  <a:cubicBezTo>
                    <a:pt x="410301" y="269257"/>
                    <a:pt x="415061" y="266403"/>
                    <a:pt x="413156" y="261645"/>
                  </a:cubicBezTo>
                  <a:lnTo>
                    <a:pt x="409349" y="264500"/>
                  </a:lnTo>
                  <a:cubicBezTo>
                    <a:pt x="402685" y="251180"/>
                    <a:pt x="422676" y="252131"/>
                    <a:pt x="418868" y="243568"/>
                  </a:cubicBezTo>
                  <a:cubicBezTo>
                    <a:pt x="416012" y="243568"/>
                    <a:pt x="415061" y="246423"/>
                    <a:pt x="412204" y="247374"/>
                  </a:cubicBezTo>
                  <a:cubicBezTo>
                    <a:pt x="409349" y="230248"/>
                    <a:pt x="430292" y="219782"/>
                    <a:pt x="421724" y="202656"/>
                  </a:cubicBezTo>
                  <a:cubicBezTo>
                    <a:pt x="419820" y="202656"/>
                    <a:pt x="417916" y="203608"/>
                    <a:pt x="418868" y="205511"/>
                  </a:cubicBezTo>
                  <a:cubicBezTo>
                    <a:pt x="416964" y="205511"/>
                    <a:pt x="416964" y="202656"/>
                    <a:pt x="420772" y="196948"/>
                  </a:cubicBezTo>
                  <a:lnTo>
                    <a:pt x="426484" y="203608"/>
                  </a:lnTo>
                  <a:cubicBezTo>
                    <a:pt x="443620" y="194093"/>
                    <a:pt x="418868" y="178870"/>
                    <a:pt x="423628" y="164599"/>
                  </a:cubicBezTo>
                  <a:cubicBezTo>
                    <a:pt x="420772" y="166502"/>
                    <a:pt x="420772" y="176968"/>
                    <a:pt x="416012" y="171259"/>
                  </a:cubicBezTo>
                  <a:cubicBezTo>
                    <a:pt x="416012" y="161744"/>
                    <a:pt x="434100" y="162696"/>
                    <a:pt x="425532" y="151279"/>
                  </a:cubicBezTo>
                  <a:cubicBezTo>
                    <a:pt x="423628" y="156987"/>
                    <a:pt x="415061" y="155084"/>
                    <a:pt x="413156" y="159842"/>
                  </a:cubicBezTo>
                  <a:cubicBezTo>
                    <a:pt x="411252" y="152230"/>
                    <a:pt x="406493" y="147473"/>
                    <a:pt x="413156" y="144619"/>
                  </a:cubicBezTo>
                  <a:cubicBezTo>
                    <a:pt x="413156" y="142716"/>
                    <a:pt x="410301" y="141764"/>
                    <a:pt x="408397" y="141764"/>
                  </a:cubicBezTo>
                  <a:cubicBezTo>
                    <a:pt x="413156" y="137007"/>
                    <a:pt x="410301" y="129396"/>
                    <a:pt x="408397" y="124638"/>
                  </a:cubicBezTo>
                  <a:lnTo>
                    <a:pt x="405541" y="125590"/>
                  </a:lnTo>
                  <a:cubicBezTo>
                    <a:pt x="422676" y="116075"/>
                    <a:pt x="406493" y="110367"/>
                    <a:pt x="407445" y="97998"/>
                  </a:cubicBezTo>
                  <a:lnTo>
                    <a:pt x="402685" y="99901"/>
                  </a:lnTo>
                  <a:cubicBezTo>
                    <a:pt x="404589" y="94192"/>
                    <a:pt x="410301" y="86581"/>
                    <a:pt x="403637" y="78018"/>
                  </a:cubicBezTo>
                  <a:lnTo>
                    <a:pt x="397925" y="82775"/>
                  </a:lnTo>
                  <a:cubicBezTo>
                    <a:pt x="401733" y="76115"/>
                    <a:pt x="392213" y="62795"/>
                    <a:pt x="401733" y="57086"/>
                  </a:cubicBezTo>
                  <a:cubicBezTo>
                    <a:pt x="399829" y="54232"/>
                    <a:pt x="391261" y="63746"/>
                    <a:pt x="390309" y="52329"/>
                  </a:cubicBezTo>
                  <a:cubicBezTo>
                    <a:pt x="394117" y="50426"/>
                    <a:pt x="397925" y="40912"/>
                    <a:pt x="392213" y="38058"/>
                  </a:cubicBezTo>
                  <a:cubicBezTo>
                    <a:pt x="389357" y="38058"/>
                    <a:pt x="386501" y="39960"/>
                    <a:pt x="389357" y="42815"/>
                  </a:cubicBezTo>
                  <a:cubicBezTo>
                    <a:pt x="390309" y="44718"/>
                    <a:pt x="390309" y="43766"/>
                    <a:pt x="392213" y="42815"/>
                  </a:cubicBezTo>
                  <a:lnTo>
                    <a:pt x="388405" y="46621"/>
                  </a:lnTo>
                  <a:cubicBezTo>
                    <a:pt x="383645" y="38058"/>
                    <a:pt x="392213" y="39960"/>
                    <a:pt x="389357" y="30446"/>
                  </a:cubicBezTo>
                  <a:cubicBezTo>
                    <a:pt x="386501" y="28543"/>
                    <a:pt x="383645" y="34252"/>
                    <a:pt x="380789" y="35203"/>
                  </a:cubicBezTo>
                  <a:close/>
                </a:path>
              </a:pathLst>
            </a:custGeom>
            <a:solidFill>
              <a:schemeClr val="accent5"/>
            </a:solidFill>
            <a:ln w="9509"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937" name="Freeform 936">
              <a:extLst>
                <a:ext uri="{FF2B5EF4-FFF2-40B4-BE49-F238E27FC236}">
                  <a16:creationId xmlns:a16="http://schemas.microsoft.com/office/drawing/2014/main" id="{1E1A8F18-476D-6307-242E-17A038382A9C}"/>
                </a:ext>
              </a:extLst>
            </p:cNvPr>
            <p:cNvSpPr/>
            <p:nvPr/>
          </p:nvSpPr>
          <p:spPr>
            <a:xfrm>
              <a:off x="5334310" y="1813244"/>
              <a:ext cx="1794577" cy="1120951"/>
            </a:xfrm>
            <a:custGeom>
              <a:avLst/>
              <a:gdLst>
                <a:gd name="connsiteX0" fmla="*/ 463719 w 1794577"/>
                <a:gd name="connsiteY0" fmla="*/ 1095262 h 1120951"/>
                <a:gd name="connsiteX1" fmla="*/ 459911 w 1794577"/>
                <a:gd name="connsiteY1" fmla="*/ 1120951 h 1120951"/>
                <a:gd name="connsiteX2" fmla="*/ 463719 w 1794577"/>
                <a:gd name="connsiteY2" fmla="*/ 1095262 h 1120951"/>
                <a:gd name="connsiteX3" fmla="*/ 480854 w 1794577"/>
                <a:gd name="connsiteY3" fmla="*/ 1091456 h 1120951"/>
                <a:gd name="connsiteX4" fmla="*/ 477998 w 1794577"/>
                <a:gd name="connsiteY4" fmla="*/ 1100970 h 1120951"/>
                <a:gd name="connsiteX5" fmla="*/ 480854 w 1794577"/>
                <a:gd name="connsiteY5" fmla="*/ 1091456 h 1120951"/>
                <a:gd name="connsiteX6" fmla="*/ 471335 w 1794577"/>
                <a:gd name="connsiteY6" fmla="*/ 1089553 h 1120951"/>
                <a:gd name="connsiteX7" fmla="*/ 471335 w 1794577"/>
                <a:gd name="connsiteY7" fmla="*/ 1095262 h 1120951"/>
                <a:gd name="connsiteX8" fmla="*/ 467527 w 1794577"/>
                <a:gd name="connsiteY8" fmla="*/ 1094310 h 1120951"/>
                <a:gd name="connsiteX9" fmla="*/ 449439 w 1794577"/>
                <a:gd name="connsiteY9" fmla="*/ 1058156 h 1120951"/>
                <a:gd name="connsiteX10" fmla="*/ 450391 w 1794577"/>
                <a:gd name="connsiteY10" fmla="*/ 1063865 h 1120951"/>
                <a:gd name="connsiteX11" fmla="*/ 449439 w 1794577"/>
                <a:gd name="connsiteY11" fmla="*/ 1058156 h 1120951"/>
                <a:gd name="connsiteX12" fmla="*/ 451938 w 1794577"/>
                <a:gd name="connsiteY12" fmla="*/ 992507 h 1120951"/>
                <a:gd name="connsiteX13" fmla="*/ 453327 w 1794577"/>
                <a:gd name="connsiteY13" fmla="*/ 993378 h 1120951"/>
                <a:gd name="connsiteX14" fmla="*/ 446583 w 1794577"/>
                <a:gd name="connsiteY14" fmla="*/ 1000118 h 1120951"/>
                <a:gd name="connsiteX15" fmla="*/ 451938 w 1794577"/>
                <a:gd name="connsiteY15" fmla="*/ 992507 h 1120951"/>
                <a:gd name="connsiteX16" fmla="*/ 473497 w 1794577"/>
                <a:gd name="connsiteY16" fmla="*/ 972266 h 1120951"/>
                <a:gd name="connsiteX17" fmla="*/ 478950 w 1794577"/>
                <a:gd name="connsiteY17" fmla="*/ 975381 h 1120951"/>
                <a:gd name="connsiteX18" fmla="*/ 473803 w 1794577"/>
                <a:gd name="connsiteY18" fmla="*/ 977586 h 1120951"/>
                <a:gd name="connsiteX19" fmla="*/ 483710 w 1794577"/>
                <a:gd name="connsiteY19" fmla="*/ 953498 h 1120951"/>
                <a:gd name="connsiteX20" fmla="*/ 480854 w 1794577"/>
                <a:gd name="connsiteY20" fmla="*/ 954449 h 1120951"/>
                <a:gd name="connsiteX21" fmla="*/ 480859 w 1794577"/>
                <a:gd name="connsiteY21" fmla="*/ 954280 h 1120951"/>
                <a:gd name="connsiteX22" fmla="*/ 466575 w 1794577"/>
                <a:gd name="connsiteY22" fmla="*/ 904023 h 1120951"/>
                <a:gd name="connsiteX23" fmla="*/ 469431 w 1794577"/>
                <a:gd name="connsiteY23" fmla="*/ 909732 h 1120951"/>
                <a:gd name="connsiteX24" fmla="*/ 469431 w 1794577"/>
                <a:gd name="connsiteY24" fmla="*/ 905926 h 1120951"/>
                <a:gd name="connsiteX25" fmla="*/ 449439 w 1794577"/>
                <a:gd name="connsiteY25" fmla="*/ 883091 h 1120951"/>
                <a:gd name="connsiteX26" fmla="*/ 442776 w 1794577"/>
                <a:gd name="connsiteY26" fmla="*/ 892605 h 1120951"/>
                <a:gd name="connsiteX27" fmla="*/ 449439 w 1794577"/>
                <a:gd name="connsiteY27" fmla="*/ 883091 h 1120951"/>
                <a:gd name="connsiteX28" fmla="*/ 466575 w 1794577"/>
                <a:gd name="connsiteY28" fmla="*/ 834568 h 1120951"/>
                <a:gd name="connsiteX29" fmla="*/ 471335 w 1794577"/>
                <a:gd name="connsiteY29" fmla="*/ 861208 h 1120951"/>
                <a:gd name="connsiteX30" fmla="*/ 483710 w 1794577"/>
                <a:gd name="connsiteY30" fmla="*/ 852646 h 1120951"/>
                <a:gd name="connsiteX31" fmla="*/ 477047 w 1794577"/>
                <a:gd name="connsiteY31" fmla="*/ 836471 h 1120951"/>
                <a:gd name="connsiteX32" fmla="*/ 472287 w 1794577"/>
                <a:gd name="connsiteY32" fmla="*/ 843131 h 1120951"/>
                <a:gd name="connsiteX33" fmla="*/ 471335 w 1794577"/>
                <a:gd name="connsiteY33" fmla="*/ 834568 h 1120951"/>
                <a:gd name="connsiteX34" fmla="*/ 466575 w 1794577"/>
                <a:gd name="connsiteY34" fmla="*/ 834568 h 1120951"/>
                <a:gd name="connsiteX35" fmla="*/ 441824 w 1794577"/>
                <a:gd name="connsiteY35" fmla="*/ 781287 h 1120951"/>
                <a:gd name="connsiteX36" fmla="*/ 451343 w 1794577"/>
                <a:gd name="connsiteY36" fmla="*/ 781287 h 1120951"/>
                <a:gd name="connsiteX37" fmla="*/ 447535 w 1794577"/>
                <a:gd name="connsiteY37" fmla="*/ 786995 h 1120951"/>
                <a:gd name="connsiteX38" fmla="*/ 441824 w 1794577"/>
                <a:gd name="connsiteY38" fmla="*/ 781287 h 1120951"/>
                <a:gd name="connsiteX39" fmla="*/ 490113 w 1794577"/>
                <a:gd name="connsiteY39" fmla="*/ 756420 h 1120951"/>
                <a:gd name="connsiteX40" fmla="*/ 492278 w 1794577"/>
                <a:gd name="connsiteY40" fmla="*/ 757502 h 1120951"/>
                <a:gd name="connsiteX41" fmla="*/ 489422 w 1794577"/>
                <a:gd name="connsiteY41" fmla="*/ 760356 h 1120951"/>
                <a:gd name="connsiteX42" fmla="*/ 489266 w 1794577"/>
                <a:gd name="connsiteY42" fmla="*/ 759343 h 1120951"/>
                <a:gd name="connsiteX43" fmla="*/ 435160 w 1794577"/>
                <a:gd name="connsiteY43" fmla="*/ 755480 h 1120951"/>
                <a:gd name="connsiteX44" fmla="*/ 438968 w 1794577"/>
                <a:gd name="connsiteY44" fmla="*/ 755599 h 1120951"/>
                <a:gd name="connsiteX45" fmla="*/ 428496 w 1794577"/>
                <a:gd name="connsiteY45" fmla="*/ 760356 h 1120951"/>
                <a:gd name="connsiteX46" fmla="*/ 435160 w 1794577"/>
                <a:gd name="connsiteY46" fmla="*/ 755480 h 1120951"/>
                <a:gd name="connsiteX47" fmla="*/ 484465 w 1794577"/>
                <a:gd name="connsiteY47" fmla="*/ 742782 h 1120951"/>
                <a:gd name="connsiteX48" fmla="*/ 487042 w 1794577"/>
                <a:gd name="connsiteY48" fmla="*/ 747750 h 1120951"/>
                <a:gd name="connsiteX49" fmla="*/ 486075 w 1794577"/>
                <a:gd name="connsiteY49" fmla="*/ 750939 h 1120951"/>
                <a:gd name="connsiteX50" fmla="*/ 484900 w 1794577"/>
                <a:gd name="connsiteY50" fmla="*/ 751317 h 1120951"/>
                <a:gd name="connsiteX51" fmla="*/ 484082 w 1794577"/>
                <a:gd name="connsiteY51" fmla="*/ 751252 h 1120951"/>
                <a:gd name="connsiteX52" fmla="*/ 483472 w 1794577"/>
                <a:gd name="connsiteY52" fmla="*/ 746679 h 1120951"/>
                <a:gd name="connsiteX53" fmla="*/ 483589 w 1794577"/>
                <a:gd name="connsiteY53" fmla="*/ 744063 h 1120951"/>
                <a:gd name="connsiteX54" fmla="*/ 470383 w 1794577"/>
                <a:gd name="connsiteY54" fmla="*/ 734667 h 1120951"/>
                <a:gd name="connsiteX55" fmla="*/ 463719 w 1794577"/>
                <a:gd name="connsiteY55" fmla="*/ 737521 h 1120951"/>
                <a:gd name="connsiteX56" fmla="*/ 470383 w 1794577"/>
                <a:gd name="connsiteY56" fmla="*/ 734667 h 1120951"/>
                <a:gd name="connsiteX57" fmla="*/ 460863 w 1794577"/>
                <a:gd name="connsiteY57" fmla="*/ 725153 h 1120951"/>
                <a:gd name="connsiteX58" fmla="*/ 452295 w 1794577"/>
                <a:gd name="connsiteY58" fmla="*/ 742279 h 1120951"/>
                <a:gd name="connsiteX59" fmla="*/ 461815 w 1794577"/>
                <a:gd name="connsiteY59" fmla="*/ 728959 h 1120951"/>
                <a:gd name="connsiteX60" fmla="*/ 457055 w 1794577"/>
                <a:gd name="connsiteY60" fmla="*/ 733716 h 1120951"/>
                <a:gd name="connsiteX61" fmla="*/ 458007 w 1794577"/>
                <a:gd name="connsiteY61" fmla="*/ 708027 h 1120951"/>
                <a:gd name="connsiteX62" fmla="*/ 455151 w 1794577"/>
                <a:gd name="connsiteY62" fmla="*/ 722298 h 1120951"/>
                <a:gd name="connsiteX63" fmla="*/ 456103 w 1794577"/>
                <a:gd name="connsiteY63" fmla="*/ 723250 h 1120951"/>
                <a:gd name="connsiteX64" fmla="*/ 436130 w 1794577"/>
                <a:gd name="connsiteY64" fmla="*/ 693627 h 1120951"/>
                <a:gd name="connsiteX65" fmla="*/ 435160 w 1794577"/>
                <a:gd name="connsiteY65" fmla="*/ 698512 h 1120951"/>
                <a:gd name="connsiteX66" fmla="*/ 435279 w 1794577"/>
                <a:gd name="connsiteY66" fmla="*/ 693874 h 1120951"/>
                <a:gd name="connsiteX67" fmla="*/ 491526 w 1794577"/>
                <a:gd name="connsiteY67" fmla="*/ 680269 h 1120951"/>
                <a:gd name="connsiteX68" fmla="*/ 492278 w 1794577"/>
                <a:gd name="connsiteY68" fmla="*/ 682338 h 1120951"/>
                <a:gd name="connsiteX69" fmla="*/ 491431 w 1794577"/>
                <a:gd name="connsiteY69" fmla="*/ 681810 h 1120951"/>
                <a:gd name="connsiteX70" fmla="*/ 484662 w 1794577"/>
                <a:gd name="connsiteY70" fmla="*/ 677581 h 1120951"/>
                <a:gd name="connsiteX71" fmla="*/ 474310 w 1794577"/>
                <a:gd name="connsiteY71" fmla="*/ 684954 h 1120951"/>
                <a:gd name="connsiteX72" fmla="*/ 471994 w 1794577"/>
                <a:gd name="connsiteY72" fmla="*/ 687960 h 1120951"/>
                <a:gd name="connsiteX73" fmla="*/ 471335 w 1794577"/>
                <a:gd name="connsiteY73" fmla="*/ 688047 h 1120951"/>
                <a:gd name="connsiteX74" fmla="*/ 471273 w 1794577"/>
                <a:gd name="connsiteY74" fmla="*/ 688895 h 1120951"/>
                <a:gd name="connsiteX75" fmla="*/ 467527 w 1794577"/>
                <a:gd name="connsiteY75" fmla="*/ 693755 h 1120951"/>
                <a:gd name="connsiteX76" fmla="*/ 474191 w 1794577"/>
                <a:gd name="connsiteY76" fmla="*/ 695658 h 1120951"/>
                <a:gd name="connsiteX77" fmla="*/ 470978 w 1794577"/>
                <a:gd name="connsiteY77" fmla="*/ 692923 h 1120951"/>
                <a:gd name="connsiteX78" fmla="*/ 471273 w 1794577"/>
                <a:gd name="connsiteY78" fmla="*/ 688895 h 1120951"/>
                <a:gd name="connsiteX79" fmla="*/ 471994 w 1794577"/>
                <a:gd name="connsiteY79" fmla="*/ 687960 h 1120951"/>
                <a:gd name="connsiteX80" fmla="*/ 481212 w 1794577"/>
                <a:gd name="connsiteY80" fmla="*/ 686739 h 1120951"/>
                <a:gd name="connsiteX81" fmla="*/ 484662 w 1794577"/>
                <a:gd name="connsiteY81" fmla="*/ 677581 h 1120951"/>
                <a:gd name="connsiteX82" fmla="*/ 488470 w 1794577"/>
                <a:gd name="connsiteY82" fmla="*/ 671872 h 1120951"/>
                <a:gd name="connsiteX83" fmla="*/ 488958 w 1794577"/>
                <a:gd name="connsiteY83" fmla="*/ 673212 h 1120951"/>
                <a:gd name="connsiteX84" fmla="*/ 487438 w 1794577"/>
                <a:gd name="connsiteY84" fmla="*/ 673650 h 1120951"/>
                <a:gd name="connsiteX85" fmla="*/ 492278 w 1794577"/>
                <a:gd name="connsiteY85" fmla="*/ 668066 h 1120951"/>
                <a:gd name="connsiteX86" fmla="*/ 491526 w 1794577"/>
                <a:gd name="connsiteY86" fmla="*/ 680269 h 1120951"/>
                <a:gd name="connsiteX87" fmla="*/ 488958 w 1794577"/>
                <a:gd name="connsiteY87" fmla="*/ 673212 h 1120951"/>
                <a:gd name="connsiteX88" fmla="*/ 489065 w 1794577"/>
                <a:gd name="connsiteY88" fmla="*/ 673181 h 1120951"/>
                <a:gd name="connsiteX89" fmla="*/ 492278 w 1794577"/>
                <a:gd name="connsiteY89" fmla="*/ 668066 h 1120951"/>
                <a:gd name="connsiteX90" fmla="*/ 497990 w 1794577"/>
                <a:gd name="connsiteY90" fmla="*/ 603368 h 1120951"/>
                <a:gd name="connsiteX91" fmla="*/ 500846 w 1794577"/>
                <a:gd name="connsiteY91" fmla="*/ 605271 h 1120951"/>
                <a:gd name="connsiteX92" fmla="*/ 497038 w 1794577"/>
                <a:gd name="connsiteY92" fmla="*/ 604319 h 1120951"/>
                <a:gd name="connsiteX93" fmla="*/ 497990 w 1794577"/>
                <a:gd name="connsiteY93" fmla="*/ 603368 h 1120951"/>
                <a:gd name="connsiteX94" fmla="*/ 1170261 w 1794577"/>
                <a:gd name="connsiteY94" fmla="*/ 552569 h 1120951"/>
                <a:gd name="connsiteX95" fmla="*/ 1170083 w 1794577"/>
                <a:gd name="connsiteY95" fmla="*/ 552943 h 1120951"/>
                <a:gd name="connsiteX96" fmla="*/ 1174879 w 1794577"/>
                <a:gd name="connsiteY96" fmla="*/ 553298 h 1120951"/>
                <a:gd name="connsiteX97" fmla="*/ 1211970 w 1794577"/>
                <a:gd name="connsiteY97" fmla="*/ 544379 h 1120951"/>
                <a:gd name="connsiteX98" fmla="*/ 1218633 w 1794577"/>
                <a:gd name="connsiteY98" fmla="*/ 554845 h 1120951"/>
                <a:gd name="connsiteX99" fmla="*/ 1211970 w 1794577"/>
                <a:gd name="connsiteY99" fmla="*/ 544379 h 1120951"/>
                <a:gd name="connsiteX100" fmla="*/ 246669 w 1794577"/>
                <a:gd name="connsiteY100" fmla="*/ 537719 h 1120951"/>
                <a:gd name="connsiteX101" fmla="*/ 265708 w 1794577"/>
                <a:gd name="connsiteY101" fmla="*/ 539622 h 1120951"/>
                <a:gd name="connsiteX102" fmla="*/ 246669 w 1794577"/>
                <a:gd name="connsiteY102" fmla="*/ 537719 h 1120951"/>
                <a:gd name="connsiteX103" fmla="*/ 1414740 w 1794577"/>
                <a:gd name="connsiteY103" fmla="*/ 532962 h 1120951"/>
                <a:gd name="connsiteX104" fmla="*/ 1429971 w 1794577"/>
                <a:gd name="connsiteY104" fmla="*/ 539622 h 1120951"/>
                <a:gd name="connsiteX105" fmla="*/ 1414740 w 1794577"/>
                <a:gd name="connsiteY105" fmla="*/ 532962 h 1120951"/>
                <a:gd name="connsiteX106" fmla="*/ 769302 w 1794577"/>
                <a:gd name="connsiteY106" fmla="*/ 530108 h 1120951"/>
                <a:gd name="connsiteX107" fmla="*/ 759783 w 1794577"/>
                <a:gd name="connsiteY107" fmla="*/ 531059 h 1120951"/>
                <a:gd name="connsiteX108" fmla="*/ 764542 w 1794577"/>
                <a:gd name="connsiteY108" fmla="*/ 534865 h 1120951"/>
                <a:gd name="connsiteX109" fmla="*/ 665537 w 1794577"/>
                <a:gd name="connsiteY109" fmla="*/ 529157 h 1120951"/>
                <a:gd name="connsiteX110" fmla="*/ 664585 w 1794577"/>
                <a:gd name="connsiteY110" fmla="*/ 530108 h 1120951"/>
                <a:gd name="connsiteX111" fmla="*/ 675057 w 1794577"/>
                <a:gd name="connsiteY111" fmla="*/ 532962 h 1120951"/>
                <a:gd name="connsiteX112" fmla="*/ 676009 w 1794577"/>
                <a:gd name="connsiteY112" fmla="*/ 532011 h 1120951"/>
                <a:gd name="connsiteX113" fmla="*/ 428496 w 1794577"/>
                <a:gd name="connsiteY113" fmla="*/ 528205 h 1120951"/>
                <a:gd name="connsiteX114" fmla="*/ 432304 w 1794577"/>
                <a:gd name="connsiteY114" fmla="*/ 531059 h 1120951"/>
                <a:gd name="connsiteX115" fmla="*/ 432304 w 1794577"/>
                <a:gd name="connsiteY115" fmla="*/ 528205 h 1120951"/>
                <a:gd name="connsiteX116" fmla="*/ 428496 w 1794577"/>
                <a:gd name="connsiteY116" fmla="*/ 528205 h 1120951"/>
                <a:gd name="connsiteX117" fmla="*/ 176223 w 1794577"/>
                <a:gd name="connsiteY117" fmla="*/ 524399 h 1120951"/>
                <a:gd name="connsiteX118" fmla="*/ 171463 w 1794577"/>
                <a:gd name="connsiteY118" fmla="*/ 527254 h 1120951"/>
                <a:gd name="connsiteX119" fmla="*/ 166703 w 1794577"/>
                <a:gd name="connsiteY119" fmla="*/ 525351 h 1120951"/>
                <a:gd name="connsiteX120" fmla="*/ 163847 w 1794577"/>
                <a:gd name="connsiteY120" fmla="*/ 529157 h 1120951"/>
                <a:gd name="connsiteX121" fmla="*/ 154327 w 1794577"/>
                <a:gd name="connsiteY121" fmla="*/ 541525 h 1120951"/>
                <a:gd name="connsiteX122" fmla="*/ 163847 w 1794577"/>
                <a:gd name="connsiteY122" fmla="*/ 540574 h 1120951"/>
                <a:gd name="connsiteX123" fmla="*/ 160039 w 1794577"/>
                <a:gd name="connsiteY123" fmla="*/ 537719 h 1120951"/>
                <a:gd name="connsiteX124" fmla="*/ 176223 w 1794577"/>
                <a:gd name="connsiteY124" fmla="*/ 541525 h 1120951"/>
                <a:gd name="connsiteX125" fmla="*/ 163847 w 1794577"/>
                <a:gd name="connsiteY125" fmla="*/ 529157 h 1120951"/>
                <a:gd name="connsiteX126" fmla="*/ 171463 w 1794577"/>
                <a:gd name="connsiteY126" fmla="*/ 527254 h 1120951"/>
                <a:gd name="connsiteX127" fmla="*/ 177175 w 1794577"/>
                <a:gd name="connsiteY127" fmla="*/ 526302 h 1120951"/>
                <a:gd name="connsiteX128" fmla="*/ 297123 w 1794577"/>
                <a:gd name="connsiteY128" fmla="*/ 523448 h 1120951"/>
                <a:gd name="connsiteX129" fmla="*/ 291412 w 1794577"/>
                <a:gd name="connsiteY129" fmla="*/ 528205 h 1120951"/>
                <a:gd name="connsiteX130" fmla="*/ 313307 w 1794577"/>
                <a:gd name="connsiteY130" fmla="*/ 527254 h 1120951"/>
                <a:gd name="connsiteX131" fmla="*/ 1163419 w 1794577"/>
                <a:gd name="connsiteY131" fmla="*/ 522496 h 1120951"/>
                <a:gd name="connsiteX132" fmla="*/ 1191027 w 1794577"/>
                <a:gd name="connsiteY132" fmla="*/ 531059 h 1120951"/>
                <a:gd name="connsiteX133" fmla="*/ 1170083 w 1794577"/>
                <a:gd name="connsiteY133" fmla="*/ 522496 h 1120951"/>
                <a:gd name="connsiteX134" fmla="*/ 1176747 w 1794577"/>
                <a:gd name="connsiteY134" fmla="*/ 526302 h 1120951"/>
                <a:gd name="connsiteX135" fmla="*/ 1154852 w 1794577"/>
                <a:gd name="connsiteY135" fmla="*/ 521545 h 1120951"/>
                <a:gd name="connsiteX136" fmla="*/ 1157708 w 1794577"/>
                <a:gd name="connsiteY136" fmla="*/ 527254 h 1120951"/>
                <a:gd name="connsiteX137" fmla="*/ 1135812 w 1794577"/>
                <a:gd name="connsiteY137" fmla="*/ 525351 h 1120951"/>
                <a:gd name="connsiteX138" fmla="*/ 1158659 w 1794577"/>
                <a:gd name="connsiteY138" fmla="*/ 528205 h 1120951"/>
                <a:gd name="connsiteX139" fmla="*/ 1157708 w 1794577"/>
                <a:gd name="connsiteY139" fmla="*/ 527254 h 1120951"/>
                <a:gd name="connsiteX140" fmla="*/ 1159612 w 1794577"/>
                <a:gd name="connsiteY140" fmla="*/ 527254 h 1120951"/>
                <a:gd name="connsiteX141" fmla="*/ 1776133 w 1794577"/>
                <a:gd name="connsiteY141" fmla="*/ 517264 h 1120951"/>
                <a:gd name="connsiteX142" fmla="*/ 1794577 w 1794577"/>
                <a:gd name="connsiteY142" fmla="*/ 523448 h 1120951"/>
                <a:gd name="connsiteX143" fmla="*/ 1752691 w 1794577"/>
                <a:gd name="connsiteY143" fmla="*/ 519642 h 1120951"/>
                <a:gd name="connsiteX144" fmla="*/ 1776133 w 1794577"/>
                <a:gd name="connsiteY144" fmla="*/ 517264 h 1120951"/>
                <a:gd name="connsiteX145" fmla="*/ 97209 w 1794577"/>
                <a:gd name="connsiteY145" fmla="*/ 514885 h 1120951"/>
                <a:gd name="connsiteX146" fmla="*/ 103873 w 1794577"/>
                <a:gd name="connsiteY146" fmla="*/ 522496 h 1120951"/>
                <a:gd name="connsiteX147" fmla="*/ 101969 w 1794577"/>
                <a:gd name="connsiteY147" fmla="*/ 516788 h 1120951"/>
                <a:gd name="connsiteX148" fmla="*/ 401840 w 1794577"/>
                <a:gd name="connsiteY148" fmla="*/ 513934 h 1120951"/>
                <a:gd name="connsiteX149" fmla="*/ 392321 w 1794577"/>
                <a:gd name="connsiteY149" fmla="*/ 523448 h 1120951"/>
                <a:gd name="connsiteX150" fmla="*/ 409456 w 1794577"/>
                <a:gd name="connsiteY150" fmla="*/ 528205 h 1120951"/>
                <a:gd name="connsiteX151" fmla="*/ 414216 w 1794577"/>
                <a:gd name="connsiteY151" fmla="*/ 520593 h 1120951"/>
                <a:gd name="connsiteX152" fmla="*/ 401840 w 1794577"/>
                <a:gd name="connsiteY152" fmla="*/ 513934 h 1120951"/>
                <a:gd name="connsiteX153" fmla="*/ 1450915 w 1794577"/>
                <a:gd name="connsiteY153" fmla="*/ 512982 h 1120951"/>
                <a:gd name="connsiteX154" fmla="*/ 1448060 w 1794577"/>
                <a:gd name="connsiteY154" fmla="*/ 515836 h 1120951"/>
                <a:gd name="connsiteX155" fmla="*/ 1456627 w 1794577"/>
                <a:gd name="connsiteY155" fmla="*/ 513934 h 1120951"/>
                <a:gd name="connsiteX156" fmla="*/ 755975 w 1794577"/>
                <a:gd name="connsiteY156" fmla="*/ 512982 h 1120951"/>
                <a:gd name="connsiteX157" fmla="*/ 782630 w 1794577"/>
                <a:gd name="connsiteY157" fmla="*/ 519642 h 1120951"/>
                <a:gd name="connsiteX158" fmla="*/ 755975 w 1794577"/>
                <a:gd name="connsiteY158" fmla="*/ 512982 h 1120951"/>
                <a:gd name="connsiteX159" fmla="*/ 1176747 w 1794577"/>
                <a:gd name="connsiteY159" fmla="*/ 512031 h 1120951"/>
                <a:gd name="connsiteX160" fmla="*/ 1182459 w 1794577"/>
                <a:gd name="connsiteY160" fmla="*/ 518691 h 1120951"/>
                <a:gd name="connsiteX161" fmla="*/ 1176747 w 1794577"/>
                <a:gd name="connsiteY161" fmla="*/ 512031 h 1120951"/>
                <a:gd name="connsiteX162" fmla="*/ 1752691 w 1794577"/>
                <a:gd name="connsiteY162" fmla="*/ 511079 h 1120951"/>
                <a:gd name="connsiteX163" fmla="*/ 1751739 w 1794577"/>
                <a:gd name="connsiteY163" fmla="*/ 514885 h 1120951"/>
                <a:gd name="connsiteX164" fmla="*/ 1744123 w 1794577"/>
                <a:gd name="connsiteY164" fmla="*/ 512030 h 1120951"/>
                <a:gd name="connsiteX165" fmla="*/ 784534 w 1794577"/>
                <a:gd name="connsiteY165" fmla="*/ 508225 h 1120951"/>
                <a:gd name="connsiteX166" fmla="*/ 790246 w 1794577"/>
                <a:gd name="connsiteY166" fmla="*/ 509176 h 1120951"/>
                <a:gd name="connsiteX167" fmla="*/ 805477 w 1794577"/>
                <a:gd name="connsiteY167" fmla="*/ 514885 h 1120951"/>
                <a:gd name="connsiteX168" fmla="*/ 795958 w 1794577"/>
                <a:gd name="connsiteY168" fmla="*/ 512982 h 1120951"/>
                <a:gd name="connsiteX169" fmla="*/ 789294 w 1794577"/>
                <a:gd name="connsiteY169" fmla="*/ 508225 h 1120951"/>
                <a:gd name="connsiteX170" fmla="*/ 784534 w 1794577"/>
                <a:gd name="connsiteY170" fmla="*/ 508225 h 1120951"/>
                <a:gd name="connsiteX171" fmla="*/ 1562296 w 1794577"/>
                <a:gd name="connsiteY171" fmla="*/ 504419 h 1120951"/>
                <a:gd name="connsiteX172" fmla="*/ 1557537 w 1794577"/>
                <a:gd name="connsiteY172" fmla="*/ 511079 h 1120951"/>
                <a:gd name="connsiteX173" fmla="*/ 1568008 w 1794577"/>
                <a:gd name="connsiteY173" fmla="*/ 511079 h 1120951"/>
                <a:gd name="connsiteX174" fmla="*/ 1746979 w 1794577"/>
                <a:gd name="connsiteY174" fmla="*/ 502516 h 1120951"/>
                <a:gd name="connsiteX175" fmla="*/ 1761259 w 1794577"/>
                <a:gd name="connsiteY175" fmla="*/ 505370 h 1120951"/>
                <a:gd name="connsiteX176" fmla="*/ 1746979 w 1794577"/>
                <a:gd name="connsiteY176" fmla="*/ 502516 h 1120951"/>
                <a:gd name="connsiteX177" fmla="*/ 1366190 w 1794577"/>
                <a:gd name="connsiteY177" fmla="*/ 498710 h 1120951"/>
                <a:gd name="connsiteX178" fmla="*/ 1339534 w 1794577"/>
                <a:gd name="connsiteY178" fmla="*/ 505371 h 1120951"/>
                <a:gd name="connsiteX179" fmla="*/ 1350958 w 1794577"/>
                <a:gd name="connsiteY179" fmla="*/ 510128 h 1120951"/>
                <a:gd name="connsiteX180" fmla="*/ 1336679 w 1794577"/>
                <a:gd name="connsiteY180" fmla="*/ 511079 h 1120951"/>
                <a:gd name="connsiteX181" fmla="*/ 1337630 w 1794577"/>
                <a:gd name="connsiteY181" fmla="*/ 515836 h 1120951"/>
                <a:gd name="connsiteX182" fmla="*/ 1379517 w 1794577"/>
                <a:gd name="connsiteY182" fmla="*/ 511079 h 1120951"/>
                <a:gd name="connsiteX183" fmla="*/ 1366190 w 1794577"/>
                <a:gd name="connsiteY183" fmla="*/ 498710 h 1120951"/>
                <a:gd name="connsiteX184" fmla="*/ 1089165 w 1794577"/>
                <a:gd name="connsiteY184" fmla="*/ 498710 h 1120951"/>
                <a:gd name="connsiteX185" fmla="*/ 1100470 w 1794577"/>
                <a:gd name="connsiteY185" fmla="*/ 509057 h 1120951"/>
                <a:gd name="connsiteX186" fmla="*/ 1104388 w 1794577"/>
                <a:gd name="connsiteY186" fmla="*/ 511032 h 1120951"/>
                <a:gd name="connsiteX187" fmla="*/ 1104397 w 1794577"/>
                <a:gd name="connsiteY187" fmla="*/ 511079 h 1120951"/>
                <a:gd name="connsiteX188" fmla="*/ 1104489 w 1794577"/>
                <a:gd name="connsiteY188" fmla="*/ 511083 h 1120951"/>
                <a:gd name="connsiteX189" fmla="*/ 1113917 w 1794577"/>
                <a:gd name="connsiteY189" fmla="*/ 515836 h 1120951"/>
                <a:gd name="connsiteX190" fmla="*/ 1116773 w 1794577"/>
                <a:gd name="connsiteY190" fmla="*/ 508225 h 1120951"/>
                <a:gd name="connsiteX191" fmla="*/ 1112370 w 1794577"/>
                <a:gd name="connsiteY191" fmla="*/ 511436 h 1120951"/>
                <a:gd name="connsiteX192" fmla="*/ 1104489 w 1794577"/>
                <a:gd name="connsiteY192" fmla="*/ 511083 h 1120951"/>
                <a:gd name="connsiteX193" fmla="*/ 1104388 w 1794577"/>
                <a:gd name="connsiteY193" fmla="*/ 511032 h 1120951"/>
                <a:gd name="connsiteX194" fmla="*/ 1102493 w 1794577"/>
                <a:gd name="connsiteY194" fmla="*/ 501684 h 1120951"/>
                <a:gd name="connsiteX195" fmla="*/ 1089165 w 1794577"/>
                <a:gd name="connsiteY195" fmla="*/ 498710 h 1120951"/>
                <a:gd name="connsiteX196" fmla="*/ 1198404 w 1794577"/>
                <a:gd name="connsiteY196" fmla="*/ 496332 h 1120951"/>
                <a:gd name="connsiteX197" fmla="*/ 1188171 w 1794577"/>
                <a:gd name="connsiteY197" fmla="*/ 499662 h 1120951"/>
                <a:gd name="connsiteX198" fmla="*/ 1210066 w 1794577"/>
                <a:gd name="connsiteY198" fmla="*/ 498710 h 1120951"/>
                <a:gd name="connsiteX199" fmla="*/ 1198404 w 1794577"/>
                <a:gd name="connsiteY199" fmla="*/ 496332 h 1120951"/>
                <a:gd name="connsiteX200" fmla="*/ 653162 w 1794577"/>
                <a:gd name="connsiteY200" fmla="*/ 495856 h 1120951"/>
                <a:gd name="connsiteX201" fmla="*/ 633170 w 1794577"/>
                <a:gd name="connsiteY201" fmla="*/ 496807 h 1120951"/>
                <a:gd name="connsiteX202" fmla="*/ 663633 w 1794577"/>
                <a:gd name="connsiteY202" fmla="*/ 504419 h 1120951"/>
                <a:gd name="connsiteX203" fmla="*/ 653162 w 1794577"/>
                <a:gd name="connsiteY203" fmla="*/ 501565 h 1120951"/>
                <a:gd name="connsiteX204" fmla="*/ 656018 w 1794577"/>
                <a:gd name="connsiteY204" fmla="*/ 500613 h 1120951"/>
                <a:gd name="connsiteX205" fmla="*/ 1093925 w 1794577"/>
                <a:gd name="connsiteY205" fmla="*/ 491099 h 1120951"/>
                <a:gd name="connsiteX206" fmla="*/ 1076790 w 1794577"/>
                <a:gd name="connsiteY206" fmla="*/ 494905 h 1120951"/>
                <a:gd name="connsiteX207" fmla="*/ 1093925 w 1794577"/>
                <a:gd name="connsiteY207" fmla="*/ 491099 h 1120951"/>
                <a:gd name="connsiteX208" fmla="*/ 1268136 w 1794577"/>
                <a:gd name="connsiteY208" fmla="*/ 490148 h 1120951"/>
                <a:gd name="connsiteX209" fmla="*/ 1275752 w 1794577"/>
                <a:gd name="connsiteY209" fmla="*/ 492050 h 1120951"/>
                <a:gd name="connsiteX210" fmla="*/ 1275752 w 1794577"/>
                <a:gd name="connsiteY210" fmla="*/ 492050 h 1120951"/>
                <a:gd name="connsiteX211" fmla="*/ 1213874 w 1794577"/>
                <a:gd name="connsiteY211" fmla="*/ 490148 h 1120951"/>
                <a:gd name="connsiteX212" fmla="*/ 1218634 w 1794577"/>
                <a:gd name="connsiteY212" fmla="*/ 493002 h 1120951"/>
                <a:gd name="connsiteX213" fmla="*/ 1511842 w 1794577"/>
                <a:gd name="connsiteY213" fmla="*/ 489196 h 1120951"/>
                <a:gd name="connsiteX214" fmla="*/ 1515649 w 1794577"/>
                <a:gd name="connsiteY214" fmla="*/ 492050 h 1120951"/>
                <a:gd name="connsiteX215" fmla="*/ 1514181 w 1794577"/>
                <a:gd name="connsiteY215" fmla="*/ 491713 h 1120951"/>
                <a:gd name="connsiteX216" fmla="*/ 512269 w 1794577"/>
                <a:gd name="connsiteY216" fmla="*/ 487293 h 1120951"/>
                <a:gd name="connsiteX217" fmla="*/ 520837 w 1794577"/>
                <a:gd name="connsiteY217" fmla="*/ 494905 h 1120951"/>
                <a:gd name="connsiteX218" fmla="*/ 516077 w 1794577"/>
                <a:gd name="connsiteY218" fmla="*/ 495856 h 1120951"/>
                <a:gd name="connsiteX219" fmla="*/ 522622 w 1794577"/>
                <a:gd name="connsiteY219" fmla="*/ 500018 h 1120951"/>
                <a:gd name="connsiteX220" fmla="*/ 524438 w 1794577"/>
                <a:gd name="connsiteY220" fmla="*/ 500143 h 1120951"/>
                <a:gd name="connsiteX221" fmla="*/ 524645 w 1794577"/>
                <a:gd name="connsiteY221" fmla="*/ 501565 h 1120951"/>
                <a:gd name="connsiteX222" fmla="*/ 531309 w 1794577"/>
                <a:gd name="connsiteY222" fmla="*/ 500613 h 1120951"/>
                <a:gd name="connsiteX223" fmla="*/ 524438 w 1794577"/>
                <a:gd name="connsiteY223" fmla="*/ 500143 h 1120951"/>
                <a:gd name="connsiteX224" fmla="*/ 523813 w 1794577"/>
                <a:gd name="connsiteY224" fmla="*/ 495856 h 1120951"/>
                <a:gd name="connsiteX225" fmla="*/ 526549 w 1794577"/>
                <a:gd name="connsiteY225" fmla="*/ 490148 h 1120951"/>
                <a:gd name="connsiteX226" fmla="*/ 512269 w 1794577"/>
                <a:gd name="connsiteY226" fmla="*/ 487293 h 1120951"/>
                <a:gd name="connsiteX227" fmla="*/ 971121 w 1794577"/>
                <a:gd name="connsiteY227" fmla="*/ 481584 h 1120951"/>
                <a:gd name="connsiteX228" fmla="*/ 970169 w 1794577"/>
                <a:gd name="connsiteY228" fmla="*/ 485390 h 1120951"/>
                <a:gd name="connsiteX229" fmla="*/ 968265 w 1794577"/>
                <a:gd name="connsiteY229" fmla="*/ 484438 h 1120951"/>
                <a:gd name="connsiteX230" fmla="*/ 542376 w 1794577"/>
                <a:gd name="connsiteY230" fmla="*/ 480157 h 1120951"/>
                <a:gd name="connsiteX231" fmla="*/ 532261 w 1794577"/>
                <a:gd name="connsiteY231" fmla="*/ 482536 h 1120951"/>
                <a:gd name="connsiteX232" fmla="*/ 550348 w 1794577"/>
                <a:gd name="connsiteY232" fmla="*/ 486342 h 1120951"/>
                <a:gd name="connsiteX233" fmla="*/ 542376 w 1794577"/>
                <a:gd name="connsiteY233" fmla="*/ 480157 h 1120951"/>
                <a:gd name="connsiteX234" fmla="*/ 225725 w 1794577"/>
                <a:gd name="connsiteY234" fmla="*/ 478730 h 1120951"/>
                <a:gd name="connsiteX235" fmla="*/ 243813 w 1794577"/>
                <a:gd name="connsiteY235" fmla="*/ 485390 h 1120951"/>
                <a:gd name="connsiteX236" fmla="*/ 225725 w 1794577"/>
                <a:gd name="connsiteY236" fmla="*/ 478730 h 1120951"/>
                <a:gd name="connsiteX237" fmla="*/ 735983 w 1794577"/>
                <a:gd name="connsiteY237" fmla="*/ 477779 h 1120951"/>
                <a:gd name="connsiteX238" fmla="*/ 739791 w 1794577"/>
                <a:gd name="connsiteY238" fmla="*/ 487293 h 1120951"/>
                <a:gd name="connsiteX239" fmla="*/ 732175 w 1794577"/>
                <a:gd name="connsiteY239" fmla="*/ 486342 h 1120951"/>
                <a:gd name="connsiteX240" fmla="*/ 751215 w 1794577"/>
                <a:gd name="connsiteY240" fmla="*/ 488245 h 1120951"/>
                <a:gd name="connsiteX241" fmla="*/ 735983 w 1794577"/>
                <a:gd name="connsiteY241" fmla="*/ 477779 h 1120951"/>
                <a:gd name="connsiteX242" fmla="*/ 767399 w 1794577"/>
                <a:gd name="connsiteY242" fmla="*/ 476827 h 1120951"/>
                <a:gd name="connsiteX243" fmla="*/ 775014 w 1794577"/>
                <a:gd name="connsiteY243" fmla="*/ 477779 h 1120951"/>
                <a:gd name="connsiteX244" fmla="*/ 462767 w 1794577"/>
                <a:gd name="connsiteY244" fmla="*/ 469216 h 1120951"/>
                <a:gd name="connsiteX245" fmla="*/ 466575 w 1794577"/>
                <a:gd name="connsiteY245" fmla="*/ 470167 h 1120951"/>
                <a:gd name="connsiteX246" fmla="*/ 469431 w 1794577"/>
                <a:gd name="connsiteY246" fmla="*/ 469216 h 1120951"/>
                <a:gd name="connsiteX247" fmla="*/ 462767 w 1794577"/>
                <a:gd name="connsiteY247" fmla="*/ 469216 h 1120951"/>
                <a:gd name="connsiteX248" fmla="*/ 497038 w 1794577"/>
                <a:gd name="connsiteY248" fmla="*/ 454944 h 1120951"/>
                <a:gd name="connsiteX249" fmla="*/ 495134 w 1794577"/>
                <a:gd name="connsiteY249" fmla="*/ 467313 h 1120951"/>
                <a:gd name="connsiteX250" fmla="*/ 505606 w 1794577"/>
                <a:gd name="connsiteY250" fmla="*/ 457799 h 1120951"/>
                <a:gd name="connsiteX251" fmla="*/ 496086 w 1794577"/>
                <a:gd name="connsiteY251" fmla="*/ 459701 h 1120951"/>
                <a:gd name="connsiteX252" fmla="*/ 497038 w 1794577"/>
                <a:gd name="connsiteY252" fmla="*/ 454944 h 1120951"/>
                <a:gd name="connsiteX253" fmla="*/ 450643 w 1794577"/>
                <a:gd name="connsiteY253" fmla="*/ 419071 h 1120951"/>
                <a:gd name="connsiteX254" fmla="*/ 450391 w 1794577"/>
                <a:gd name="connsiteY254" fmla="*/ 419741 h 1120951"/>
                <a:gd name="connsiteX255" fmla="*/ 450101 w 1794577"/>
                <a:gd name="connsiteY255" fmla="*/ 419451 h 1120951"/>
                <a:gd name="connsiteX256" fmla="*/ 485614 w 1794577"/>
                <a:gd name="connsiteY256" fmla="*/ 393101 h 1120951"/>
                <a:gd name="connsiteX257" fmla="*/ 477998 w 1794577"/>
                <a:gd name="connsiteY257" fmla="*/ 412130 h 1120951"/>
                <a:gd name="connsiteX258" fmla="*/ 480854 w 1794577"/>
                <a:gd name="connsiteY258" fmla="*/ 405470 h 1120951"/>
                <a:gd name="connsiteX259" fmla="*/ 481806 w 1794577"/>
                <a:gd name="connsiteY259" fmla="*/ 407372 h 1120951"/>
                <a:gd name="connsiteX260" fmla="*/ 486566 w 1794577"/>
                <a:gd name="connsiteY260" fmla="*/ 405470 h 1120951"/>
                <a:gd name="connsiteX261" fmla="*/ 485614 w 1794577"/>
                <a:gd name="connsiteY261" fmla="*/ 393101 h 1120951"/>
                <a:gd name="connsiteX262" fmla="*/ 449200 w 1794577"/>
                <a:gd name="connsiteY262" fmla="*/ 386812 h 1120951"/>
                <a:gd name="connsiteX263" fmla="*/ 450986 w 1794577"/>
                <a:gd name="connsiteY263" fmla="*/ 388463 h 1120951"/>
                <a:gd name="connsiteX264" fmla="*/ 452295 w 1794577"/>
                <a:gd name="connsiteY264" fmla="*/ 397858 h 1120951"/>
                <a:gd name="connsiteX265" fmla="*/ 448844 w 1794577"/>
                <a:gd name="connsiteY265" fmla="*/ 390960 h 1120951"/>
                <a:gd name="connsiteX266" fmla="*/ 444679 w 1794577"/>
                <a:gd name="connsiteY266" fmla="*/ 382635 h 1120951"/>
                <a:gd name="connsiteX267" fmla="*/ 449216 w 1794577"/>
                <a:gd name="connsiteY267" fmla="*/ 386619 h 1120951"/>
                <a:gd name="connsiteX268" fmla="*/ 449200 w 1794577"/>
                <a:gd name="connsiteY268" fmla="*/ 386812 h 1120951"/>
                <a:gd name="connsiteX269" fmla="*/ 500846 w 1794577"/>
                <a:gd name="connsiteY269" fmla="*/ 329355 h 1120951"/>
                <a:gd name="connsiteX270" fmla="*/ 497038 w 1794577"/>
                <a:gd name="connsiteY270" fmla="*/ 340772 h 1120951"/>
                <a:gd name="connsiteX271" fmla="*/ 500846 w 1794577"/>
                <a:gd name="connsiteY271" fmla="*/ 329355 h 1120951"/>
                <a:gd name="connsiteX272" fmla="*/ 496086 w 1794577"/>
                <a:gd name="connsiteY272" fmla="*/ 316986 h 1120951"/>
                <a:gd name="connsiteX273" fmla="*/ 488470 w 1794577"/>
                <a:gd name="connsiteY273" fmla="*/ 322694 h 1120951"/>
                <a:gd name="connsiteX274" fmla="*/ 487518 w 1794577"/>
                <a:gd name="connsiteY274" fmla="*/ 319840 h 1120951"/>
                <a:gd name="connsiteX275" fmla="*/ 483711 w 1794577"/>
                <a:gd name="connsiteY275" fmla="*/ 323883 h 1120951"/>
                <a:gd name="connsiteX276" fmla="*/ 483451 w 1794577"/>
                <a:gd name="connsiteY276" fmla="*/ 325378 h 1120951"/>
                <a:gd name="connsiteX277" fmla="*/ 481806 w 1794577"/>
                <a:gd name="connsiteY277" fmla="*/ 325549 h 1120951"/>
                <a:gd name="connsiteX278" fmla="*/ 482758 w 1794577"/>
                <a:gd name="connsiteY278" fmla="*/ 329355 h 1120951"/>
                <a:gd name="connsiteX279" fmla="*/ 483451 w 1794577"/>
                <a:gd name="connsiteY279" fmla="*/ 325378 h 1120951"/>
                <a:gd name="connsiteX280" fmla="*/ 487518 w 1794577"/>
                <a:gd name="connsiteY280" fmla="*/ 324954 h 1120951"/>
                <a:gd name="connsiteX281" fmla="*/ 493230 w 1794577"/>
                <a:gd name="connsiteY281" fmla="*/ 326500 h 1120951"/>
                <a:gd name="connsiteX282" fmla="*/ 496086 w 1794577"/>
                <a:gd name="connsiteY282" fmla="*/ 316986 h 1120951"/>
                <a:gd name="connsiteX283" fmla="*/ 436112 w 1794577"/>
                <a:gd name="connsiteY283" fmla="*/ 302714 h 1120951"/>
                <a:gd name="connsiteX284" fmla="*/ 438113 w 1794577"/>
                <a:gd name="connsiteY284" fmla="*/ 308314 h 1120951"/>
                <a:gd name="connsiteX285" fmla="*/ 437897 w 1794577"/>
                <a:gd name="connsiteY285" fmla="*/ 308185 h 1120951"/>
                <a:gd name="connsiteX286" fmla="*/ 436112 w 1794577"/>
                <a:gd name="connsiteY286" fmla="*/ 302714 h 1120951"/>
                <a:gd name="connsiteX287" fmla="*/ 455151 w 1794577"/>
                <a:gd name="connsiteY287" fmla="*/ 264657 h 1120951"/>
                <a:gd name="connsiteX288" fmla="*/ 458959 w 1794577"/>
                <a:gd name="connsiteY288" fmla="*/ 277977 h 1120951"/>
                <a:gd name="connsiteX289" fmla="*/ 455151 w 1794577"/>
                <a:gd name="connsiteY289" fmla="*/ 264657 h 1120951"/>
                <a:gd name="connsiteX290" fmla="*/ 459911 w 1794577"/>
                <a:gd name="connsiteY290" fmla="*/ 241822 h 1120951"/>
                <a:gd name="connsiteX291" fmla="*/ 455151 w 1794577"/>
                <a:gd name="connsiteY291" fmla="*/ 252288 h 1120951"/>
                <a:gd name="connsiteX292" fmla="*/ 463719 w 1794577"/>
                <a:gd name="connsiteY292" fmla="*/ 255142 h 1120951"/>
                <a:gd name="connsiteX293" fmla="*/ 469431 w 1794577"/>
                <a:gd name="connsiteY293" fmla="*/ 247531 h 1120951"/>
                <a:gd name="connsiteX294" fmla="*/ 459911 w 1794577"/>
                <a:gd name="connsiteY294" fmla="*/ 241822 h 1120951"/>
                <a:gd name="connsiteX295" fmla="*/ 455151 w 1794577"/>
                <a:gd name="connsiteY295" fmla="*/ 179027 h 1120951"/>
                <a:gd name="connsiteX296" fmla="*/ 456103 w 1794577"/>
                <a:gd name="connsiteY296" fmla="*/ 193299 h 1120951"/>
                <a:gd name="connsiteX297" fmla="*/ 459911 w 1794577"/>
                <a:gd name="connsiteY297" fmla="*/ 182833 h 1120951"/>
                <a:gd name="connsiteX298" fmla="*/ 455151 w 1794577"/>
                <a:gd name="connsiteY298" fmla="*/ 179027 h 1120951"/>
                <a:gd name="connsiteX299" fmla="*/ 444679 w 1794577"/>
                <a:gd name="connsiteY299" fmla="*/ 149532 h 1120951"/>
                <a:gd name="connsiteX300" fmla="*/ 442775 w 1794577"/>
                <a:gd name="connsiteY300" fmla="*/ 161901 h 1120951"/>
                <a:gd name="connsiteX301" fmla="*/ 444679 w 1794577"/>
                <a:gd name="connsiteY301" fmla="*/ 149532 h 1120951"/>
                <a:gd name="connsiteX302" fmla="*/ 504654 w 1794577"/>
                <a:gd name="connsiteY302" fmla="*/ 137164 h 1120951"/>
                <a:gd name="connsiteX303" fmla="*/ 497990 w 1794577"/>
                <a:gd name="connsiteY303" fmla="*/ 148581 h 1120951"/>
                <a:gd name="connsiteX304" fmla="*/ 504654 w 1794577"/>
                <a:gd name="connsiteY304" fmla="*/ 137164 h 1120951"/>
                <a:gd name="connsiteX305" fmla="*/ 448844 w 1794577"/>
                <a:gd name="connsiteY305" fmla="*/ 90662 h 1120951"/>
                <a:gd name="connsiteX306" fmla="*/ 440871 w 1794577"/>
                <a:gd name="connsiteY306" fmla="*/ 92446 h 1120951"/>
                <a:gd name="connsiteX307" fmla="*/ 441823 w 1794577"/>
                <a:gd name="connsiteY307" fmla="*/ 98155 h 1120951"/>
                <a:gd name="connsiteX308" fmla="*/ 444679 w 1794577"/>
                <a:gd name="connsiteY308" fmla="*/ 95301 h 1120951"/>
                <a:gd name="connsiteX309" fmla="*/ 440871 w 1794577"/>
                <a:gd name="connsiteY309" fmla="*/ 105766 h 1120951"/>
                <a:gd name="connsiteX310" fmla="*/ 453247 w 1794577"/>
                <a:gd name="connsiteY310" fmla="*/ 98155 h 1120951"/>
                <a:gd name="connsiteX311" fmla="*/ 455151 w 1794577"/>
                <a:gd name="connsiteY311" fmla="*/ 102912 h 1120951"/>
                <a:gd name="connsiteX312" fmla="*/ 456103 w 1794577"/>
                <a:gd name="connsiteY312" fmla="*/ 106718 h 1120951"/>
                <a:gd name="connsiteX313" fmla="*/ 458007 w 1794577"/>
                <a:gd name="connsiteY313" fmla="*/ 105766 h 1120951"/>
                <a:gd name="connsiteX314" fmla="*/ 455151 w 1794577"/>
                <a:gd name="connsiteY314" fmla="*/ 102912 h 1120951"/>
                <a:gd name="connsiteX315" fmla="*/ 457055 w 1794577"/>
                <a:gd name="connsiteY315" fmla="*/ 100058 h 1120951"/>
                <a:gd name="connsiteX316" fmla="*/ 453247 w 1794577"/>
                <a:gd name="connsiteY316" fmla="*/ 98155 h 1120951"/>
                <a:gd name="connsiteX317" fmla="*/ 448844 w 1794577"/>
                <a:gd name="connsiteY317" fmla="*/ 90662 h 1120951"/>
                <a:gd name="connsiteX318" fmla="*/ 463005 w 1794577"/>
                <a:gd name="connsiteY318" fmla="*/ 55697 h 1120951"/>
                <a:gd name="connsiteX319" fmla="*/ 459911 w 1794577"/>
                <a:gd name="connsiteY319" fmla="*/ 60097 h 1120951"/>
                <a:gd name="connsiteX320" fmla="*/ 465623 w 1794577"/>
                <a:gd name="connsiteY320" fmla="*/ 59146 h 1120951"/>
                <a:gd name="connsiteX321" fmla="*/ 467527 w 1794577"/>
                <a:gd name="connsiteY321" fmla="*/ 56292 h 1120951"/>
                <a:gd name="connsiteX322" fmla="*/ 463005 w 1794577"/>
                <a:gd name="connsiteY322" fmla="*/ 55697 h 1120951"/>
                <a:gd name="connsiteX323" fmla="*/ 417072 w 1794577"/>
                <a:gd name="connsiteY323" fmla="*/ 157 h 1120951"/>
                <a:gd name="connsiteX324" fmla="*/ 428496 w 1794577"/>
                <a:gd name="connsiteY324" fmla="*/ 157 h 1120951"/>
                <a:gd name="connsiteX325" fmla="*/ 430400 w 1794577"/>
                <a:gd name="connsiteY325" fmla="*/ 10623 h 1120951"/>
                <a:gd name="connsiteX326" fmla="*/ 440871 w 1794577"/>
                <a:gd name="connsiteY326" fmla="*/ 1108 h 1120951"/>
                <a:gd name="connsiteX327" fmla="*/ 441823 w 1794577"/>
                <a:gd name="connsiteY327" fmla="*/ 7768 h 1120951"/>
                <a:gd name="connsiteX328" fmla="*/ 443728 w 1794577"/>
                <a:gd name="connsiteY328" fmla="*/ 7768 h 1120951"/>
                <a:gd name="connsiteX329" fmla="*/ 443728 w 1794577"/>
                <a:gd name="connsiteY329" fmla="*/ 12525 h 1120951"/>
                <a:gd name="connsiteX330" fmla="*/ 463719 w 1794577"/>
                <a:gd name="connsiteY330" fmla="*/ 11574 h 1120951"/>
                <a:gd name="connsiteX331" fmla="*/ 455151 w 1794577"/>
                <a:gd name="connsiteY331" fmla="*/ 22040 h 1120951"/>
                <a:gd name="connsiteX332" fmla="*/ 460863 w 1794577"/>
                <a:gd name="connsiteY332" fmla="*/ 29651 h 1120951"/>
                <a:gd name="connsiteX333" fmla="*/ 467527 w 1794577"/>
                <a:gd name="connsiteY333" fmla="*/ 19186 h 1120951"/>
                <a:gd name="connsiteX334" fmla="*/ 479902 w 1794577"/>
                <a:gd name="connsiteY334" fmla="*/ 28700 h 1120951"/>
                <a:gd name="connsiteX335" fmla="*/ 497038 w 1794577"/>
                <a:gd name="connsiteY335" fmla="*/ 56292 h 1120951"/>
                <a:gd name="connsiteX336" fmla="*/ 484662 w 1794577"/>
                <a:gd name="connsiteY336" fmla="*/ 59146 h 1120951"/>
                <a:gd name="connsiteX337" fmla="*/ 491326 w 1794577"/>
                <a:gd name="connsiteY337" fmla="*/ 67709 h 1120951"/>
                <a:gd name="connsiteX338" fmla="*/ 481806 w 1794577"/>
                <a:gd name="connsiteY338" fmla="*/ 71515 h 1120951"/>
                <a:gd name="connsiteX339" fmla="*/ 487518 w 1794577"/>
                <a:gd name="connsiteY339" fmla="*/ 77223 h 1120951"/>
                <a:gd name="connsiteX340" fmla="*/ 498942 w 1794577"/>
                <a:gd name="connsiteY340" fmla="*/ 73418 h 1120951"/>
                <a:gd name="connsiteX341" fmla="*/ 497038 w 1794577"/>
                <a:gd name="connsiteY341" fmla="*/ 85786 h 1120951"/>
                <a:gd name="connsiteX342" fmla="*/ 500846 w 1794577"/>
                <a:gd name="connsiteY342" fmla="*/ 82932 h 1120951"/>
                <a:gd name="connsiteX343" fmla="*/ 505606 w 1794577"/>
                <a:gd name="connsiteY343" fmla="*/ 128601 h 1120951"/>
                <a:gd name="connsiteX344" fmla="*/ 510366 w 1794577"/>
                <a:gd name="connsiteY344" fmla="*/ 126698 h 1120951"/>
                <a:gd name="connsiteX345" fmla="*/ 508462 w 1794577"/>
                <a:gd name="connsiteY345" fmla="*/ 132407 h 1120951"/>
                <a:gd name="connsiteX346" fmla="*/ 511317 w 1794577"/>
                <a:gd name="connsiteY346" fmla="*/ 131455 h 1120951"/>
                <a:gd name="connsiteX347" fmla="*/ 506558 w 1794577"/>
                <a:gd name="connsiteY347" fmla="*/ 165707 h 1120951"/>
                <a:gd name="connsiteX348" fmla="*/ 512269 w 1794577"/>
                <a:gd name="connsiteY348" fmla="*/ 159047 h 1120951"/>
                <a:gd name="connsiteX349" fmla="*/ 505606 w 1794577"/>
                <a:gd name="connsiteY349" fmla="*/ 170464 h 1120951"/>
                <a:gd name="connsiteX350" fmla="*/ 514174 w 1794577"/>
                <a:gd name="connsiteY350" fmla="*/ 169513 h 1120951"/>
                <a:gd name="connsiteX351" fmla="*/ 508462 w 1794577"/>
                <a:gd name="connsiteY351" fmla="*/ 197105 h 1120951"/>
                <a:gd name="connsiteX352" fmla="*/ 514174 w 1794577"/>
                <a:gd name="connsiteY352" fmla="*/ 197105 h 1120951"/>
                <a:gd name="connsiteX353" fmla="*/ 511317 w 1794577"/>
                <a:gd name="connsiteY353" fmla="*/ 203765 h 1120951"/>
                <a:gd name="connsiteX354" fmla="*/ 515126 w 1794577"/>
                <a:gd name="connsiteY354" fmla="*/ 201862 h 1120951"/>
                <a:gd name="connsiteX355" fmla="*/ 510366 w 1794577"/>
                <a:gd name="connsiteY355" fmla="*/ 222793 h 1120951"/>
                <a:gd name="connsiteX356" fmla="*/ 520837 w 1794577"/>
                <a:gd name="connsiteY356" fmla="*/ 217085 h 1120951"/>
                <a:gd name="connsiteX357" fmla="*/ 511317 w 1794577"/>
                <a:gd name="connsiteY357" fmla="*/ 236113 h 1120951"/>
                <a:gd name="connsiteX358" fmla="*/ 520837 w 1794577"/>
                <a:gd name="connsiteY358" fmla="*/ 238968 h 1120951"/>
                <a:gd name="connsiteX359" fmla="*/ 514174 w 1794577"/>
                <a:gd name="connsiteY359" fmla="*/ 246579 h 1120951"/>
                <a:gd name="connsiteX360" fmla="*/ 518933 w 1794577"/>
                <a:gd name="connsiteY360" fmla="*/ 245628 h 1120951"/>
                <a:gd name="connsiteX361" fmla="*/ 514174 w 1794577"/>
                <a:gd name="connsiteY361" fmla="*/ 332209 h 1120951"/>
                <a:gd name="connsiteX362" fmla="*/ 516077 w 1794577"/>
                <a:gd name="connsiteY362" fmla="*/ 331257 h 1120951"/>
                <a:gd name="connsiteX363" fmla="*/ 506558 w 1794577"/>
                <a:gd name="connsiteY363" fmla="*/ 349335 h 1120951"/>
                <a:gd name="connsiteX364" fmla="*/ 517981 w 1794577"/>
                <a:gd name="connsiteY364" fmla="*/ 358849 h 1120951"/>
                <a:gd name="connsiteX365" fmla="*/ 510366 w 1794577"/>
                <a:gd name="connsiteY365" fmla="*/ 372169 h 1120951"/>
                <a:gd name="connsiteX366" fmla="*/ 518933 w 1794577"/>
                <a:gd name="connsiteY366" fmla="*/ 371218 h 1120951"/>
                <a:gd name="connsiteX367" fmla="*/ 518933 w 1794577"/>
                <a:gd name="connsiteY367" fmla="*/ 419741 h 1120951"/>
                <a:gd name="connsiteX368" fmla="*/ 505606 w 1794577"/>
                <a:gd name="connsiteY368" fmla="*/ 388344 h 1120951"/>
                <a:gd name="connsiteX369" fmla="*/ 506558 w 1794577"/>
                <a:gd name="connsiteY369" fmla="*/ 421644 h 1120951"/>
                <a:gd name="connsiteX370" fmla="*/ 510366 w 1794577"/>
                <a:gd name="connsiteY370" fmla="*/ 414033 h 1120951"/>
                <a:gd name="connsiteX371" fmla="*/ 517029 w 1794577"/>
                <a:gd name="connsiteY371" fmla="*/ 440673 h 1120951"/>
                <a:gd name="connsiteX372" fmla="*/ 503702 w 1794577"/>
                <a:gd name="connsiteY372" fmla="*/ 470167 h 1120951"/>
                <a:gd name="connsiteX373" fmla="*/ 515126 w 1794577"/>
                <a:gd name="connsiteY373" fmla="*/ 465410 h 1120951"/>
                <a:gd name="connsiteX374" fmla="*/ 515126 w 1794577"/>
                <a:gd name="connsiteY374" fmla="*/ 473021 h 1120951"/>
                <a:gd name="connsiteX375" fmla="*/ 537973 w 1794577"/>
                <a:gd name="connsiteY375" fmla="*/ 467313 h 1120951"/>
                <a:gd name="connsiteX376" fmla="*/ 537021 w 1794577"/>
                <a:gd name="connsiteY376" fmla="*/ 465410 h 1120951"/>
                <a:gd name="connsiteX377" fmla="*/ 565580 w 1794577"/>
                <a:gd name="connsiteY377" fmla="*/ 474924 h 1120951"/>
                <a:gd name="connsiteX378" fmla="*/ 580812 w 1794577"/>
                <a:gd name="connsiteY378" fmla="*/ 463507 h 1120951"/>
                <a:gd name="connsiteX379" fmla="*/ 602707 w 1794577"/>
                <a:gd name="connsiteY379" fmla="*/ 471119 h 1120951"/>
                <a:gd name="connsiteX380" fmla="*/ 600803 w 1794577"/>
                <a:gd name="connsiteY380" fmla="*/ 462556 h 1120951"/>
                <a:gd name="connsiteX381" fmla="*/ 678865 w 1794577"/>
                <a:gd name="connsiteY381" fmla="*/ 462556 h 1120951"/>
                <a:gd name="connsiteX382" fmla="*/ 629362 w 1794577"/>
                <a:gd name="connsiteY382" fmla="*/ 475876 h 1120951"/>
                <a:gd name="connsiteX383" fmla="*/ 682673 w 1794577"/>
                <a:gd name="connsiteY383" fmla="*/ 474924 h 1120951"/>
                <a:gd name="connsiteX384" fmla="*/ 670297 w 1794577"/>
                <a:gd name="connsiteY384" fmla="*/ 471119 h 1120951"/>
                <a:gd name="connsiteX385" fmla="*/ 713136 w 1794577"/>
                <a:gd name="connsiteY385" fmla="*/ 464459 h 1120951"/>
                <a:gd name="connsiteX386" fmla="*/ 759783 w 1794577"/>
                <a:gd name="connsiteY386" fmla="*/ 477779 h 1120951"/>
                <a:gd name="connsiteX387" fmla="*/ 752167 w 1794577"/>
                <a:gd name="connsiteY387" fmla="*/ 466362 h 1120951"/>
                <a:gd name="connsiteX388" fmla="*/ 769302 w 1794577"/>
                <a:gd name="connsiteY388" fmla="*/ 466362 h 1120951"/>
                <a:gd name="connsiteX389" fmla="*/ 769302 w 1794577"/>
                <a:gd name="connsiteY389" fmla="*/ 473973 h 1120951"/>
                <a:gd name="connsiteX390" fmla="*/ 777870 w 1794577"/>
                <a:gd name="connsiteY390" fmla="*/ 471119 h 1120951"/>
                <a:gd name="connsiteX391" fmla="*/ 821661 w 1794577"/>
                <a:gd name="connsiteY391" fmla="*/ 482536 h 1120951"/>
                <a:gd name="connsiteX392" fmla="*/ 823565 w 1794577"/>
                <a:gd name="connsiteY392" fmla="*/ 478730 h 1120951"/>
                <a:gd name="connsiteX393" fmla="*/ 826421 w 1794577"/>
                <a:gd name="connsiteY393" fmla="*/ 481585 h 1120951"/>
                <a:gd name="connsiteX394" fmla="*/ 842604 w 1794577"/>
                <a:gd name="connsiteY394" fmla="*/ 471119 h 1120951"/>
                <a:gd name="connsiteX395" fmla="*/ 826421 w 1794577"/>
                <a:gd name="connsiteY395" fmla="*/ 470167 h 1120951"/>
                <a:gd name="connsiteX396" fmla="*/ 851172 w 1794577"/>
                <a:gd name="connsiteY396" fmla="*/ 465410 h 1120951"/>
                <a:gd name="connsiteX397" fmla="*/ 858788 w 1794577"/>
                <a:gd name="connsiteY397" fmla="*/ 472070 h 1120951"/>
                <a:gd name="connsiteX398" fmla="*/ 856884 w 1794577"/>
                <a:gd name="connsiteY398" fmla="*/ 469216 h 1120951"/>
                <a:gd name="connsiteX399" fmla="*/ 889251 w 1794577"/>
                <a:gd name="connsiteY399" fmla="*/ 471119 h 1120951"/>
                <a:gd name="connsiteX400" fmla="*/ 892107 w 1794577"/>
                <a:gd name="connsiteY400" fmla="*/ 478730 h 1120951"/>
                <a:gd name="connsiteX401" fmla="*/ 904483 w 1794577"/>
                <a:gd name="connsiteY401" fmla="*/ 473021 h 1120951"/>
                <a:gd name="connsiteX402" fmla="*/ 924474 w 1794577"/>
                <a:gd name="connsiteY402" fmla="*/ 488245 h 1120951"/>
                <a:gd name="connsiteX403" fmla="*/ 927330 w 1794577"/>
                <a:gd name="connsiteY403" fmla="*/ 481585 h 1120951"/>
                <a:gd name="connsiteX404" fmla="*/ 969217 w 1794577"/>
                <a:gd name="connsiteY404" fmla="*/ 485390 h 1120951"/>
                <a:gd name="connsiteX405" fmla="*/ 1003488 w 1794577"/>
                <a:gd name="connsiteY405" fmla="*/ 490148 h 1120951"/>
                <a:gd name="connsiteX406" fmla="*/ 1004440 w 1794577"/>
                <a:gd name="connsiteY406" fmla="*/ 483487 h 1120951"/>
                <a:gd name="connsiteX407" fmla="*/ 1020623 w 1794577"/>
                <a:gd name="connsiteY407" fmla="*/ 487293 h 1120951"/>
                <a:gd name="connsiteX408" fmla="*/ 1018719 w 1794577"/>
                <a:gd name="connsiteY408" fmla="*/ 484439 h 1120951"/>
                <a:gd name="connsiteX409" fmla="*/ 1070126 w 1794577"/>
                <a:gd name="connsiteY409" fmla="*/ 489196 h 1120951"/>
                <a:gd name="connsiteX410" fmla="*/ 1059655 w 1794577"/>
                <a:gd name="connsiteY410" fmla="*/ 480633 h 1120951"/>
                <a:gd name="connsiteX411" fmla="*/ 1122485 w 1794577"/>
                <a:gd name="connsiteY411" fmla="*/ 486342 h 1120951"/>
                <a:gd name="connsiteX412" fmla="*/ 1120580 w 1794577"/>
                <a:gd name="connsiteY412" fmla="*/ 483487 h 1120951"/>
                <a:gd name="connsiteX413" fmla="*/ 1132956 w 1794577"/>
                <a:gd name="connsiteY413" fmla="*/ 489196 h 1120951"/>
                <a:gd name="connsiteX414" fmla="*/ 1132004 w 1794577"/>
                <a:gd name="connsiteY414" fmla="*/ 482536 h 1120951"/>
                <a:gd name="connsiteX415" fmla="*/ 1191027 w 1794577"/>
                <a:gd name="connsiteY415" fmla="*/ 493002 h 1120951"/>
                <a:gd name="connsiteX416" fmla="*/ 1189123 w 1794577"/>
                <a:gd name="connsiteY416" fmla="*/ 480633 h 1120951"/>
                <a:gd name="connsiteX417" fmla="*/ 1264329 w 1794577"/>
                <a:gd name="connsiteY417" fmla="*/ 489196 h 1120951"/>
                <a:gd name="connsiteX418" fmla="*/ 1264329 w 1794577"/>
                <a:gd name="connsiteY418" fmla="*/ 490148 h 1120951"/>
                <a:gd name="connsiteX419" fmla="*/ 1274800 w 1794577"/>
                <a:gd name="connsiteY419" fmla="*/ 493002 h 1120951"/>
                <a:gd name="connsiteX420" fmla="*/ 1275752 w 1794577"/>
                <a:gd name="connsiteY420" fmla="*/ 492050 h 1120951"/>
                <a:gd name="connsiteX421" fmla="*/ 1294792 w 1794577"/>
                <a:gd name="connsiteY421" fmla="*/ 496807 h 1120951"/>
                <a:gd name="connsiteX422" fmla="*/ 1304311 w 1794577"/>
                <a:gd name="connsiteY422" fmla="*/ 486342 h 1120951"/>
                <a:gd name="connsiteX423" fmla="*/ 1345247 w 1794577"/>
                <a:gd name="connsiteY423" fmla="*/ 488245 h 1120951"/>
                <a:gd name="connsiteX424" fmla="*/ 1344294 w 1794577"/>
                <a:gd name="connsiteY424" fmla="*/ 483487 h 1120951"/>
                <a:gd name="connsiteX425" fmla="*/ 1456627 w 1794577"/>
                <a:gd name="connsiteY425" fmla="*/ 488245 h 1120951"/>
                <a:gd name="connsiteX426" fmla="*/ 1509938 w 1794577"/>
                <a:gd name="connsiteY426" fmla="*/ 507273 h 1120951"/>
                <a:gd name="connsiteX427" fmla="*/ 1493754 w 1794577"/>
                <a:gd name="connsiteY427" fmla="*/ 495856 h 1120951"/>
                <a:gd name="connsiteX428" fmla="*/ 1505401 w 1794577"/>
                <a:gd name="connsiteY428" fmla="*/ 489701 h 1120951"/>
                <a:gd name="connsiteX429" fmla="*/ 1514181 w 1794577"/>
                <a:gd name="connsiteY429" fmla="*/ 491713 h 1120951"/>
                <a:gd name="connsiteX430" fmla="*/ 1516483 w 1794577"/>
                <a:gd name="connsiteY430" fmla="*/ 494191 h 1120951"/>
                <a:gd name="connsiteX431" fmla="*/ 1526122 w 1794577"/>
                <a:gd name="connsiteY431" fmla="*/ 497759 h 1120951"/>
                <a:gd name="connsiteX432" fmla="*/ 1527073 w 1794577"/>
                <a:gd name="connsiteY432" fmla="*/ 491099 h 1120951"/>
                <a:gd name="connsiteX433" fmla="*/ 1537545 w 1794577"/>
                <a:gd name="connsiteY433" fmla="*/ 499662 h 1120951"/>
                <a:gd name="connsiteX434" fmla="*/ 1632742 w 1794577"/>
                <a:gd name="connsiteY434" fmla="*/ 493953 h 1120951"/>
                <a:gd name="connsiteX435" fmla="*/ 1629886 w 1794577"/>
                <a:gd name="connsiteY435" fmla="*/ 500613 h 1120951"/>
                <a:gd name="connsiteX436" fmla="*/ 1675581 w 1794577"/>
                <a:gd name="connsiteY436" fmla="*/ 504419 h 1120951"/>
                <a:gd name="connsiteX437" fmla="*/ 1671773 w 1794577"/>
                <a:gd name="connsiteY437" fmla="*/ 501565 h 1120951"/>
                <a:gd name="connsiteX438" fmla="*/ 1726988 w 1794577"/>
                <a:gd name="connsiteY438" fmla="*/ 512031 h 1120951"/>
                <a:gd name="connsiteX439" fmla="*/ 1694620 w 1794577"/>
                <a:gd name="connsiteY439" fmla="*/ 530108 h 1120951"/>
                <a:gd name="connsiteX440" fmla="*/ 1717468 w 1794577"/>
                <a:gd name="connsiteY440" fmla="*/ 530108 h 1120951"/>
                <a:gd name="connsiteX441" fmla="*/ 1714612 w 1794577"/>
                <a:gd name="connsiteY441" fmla="*/ 538671 h 1120951"/>
                <a:gd name="connsiteX442" fmla="*/ 1704140 w 1794577"/>
                <a:gd name="connsiteY442" fmla="*/ 533795 h 1120951"/>
                <a:gd name="connsiteX443" fmla="*/ 1702889 w 1794577"/>
                <a:gd name="connsiteY443" fmla="*/ 533538 h 1120951"/>
                <a:gd name="connsiteX444" fmla="*/ 1701641 w 1794577"/>
                <a:gd name="connsiteY444" fmla="*/ 535935 h 1120951"/>
                <a:gd name="connsiteX445" fmla="*/ 1693668 w 1794577"/>
                <a:gd name="connsiteY445" fmla="*/ 533913 h 1120951"/>
                <a:gd name="connsiteX446" fmla="*/ 1697417 w 1794577"/>
                <a:gd name="connsiteY446" fmla="*/ 532414 h 1120951"/>
                <a:gd name="connsiteX447" fmla="*/ 1690813 w 1794577"/>
                <a:gd name="connsiteY447" fmla="*/ 531059 h 1120951"/>
                <a:gd name="connsiteX448" fmla="*/ 1694620 w 1794577"/>
                <a:gd name="connsiteY448" fmla="*/ 534865 h 1120951"/>
                <a:gd name="connsiteX449" fmla="*/ 1666061 w 1794577"/>
                <a:gd name="connsiteY449" fmla="*/ 530108 h 1120951"/>
                <a:gd name="connsiteX450" fmla="*/ 1681293 w 1794577"/>
                <a:gd name="connsiteY450" fmla="*/ 529157 h 1120951"/>
                <a:gd name="connsiteX451" fmla="*/ 1649878 w 1794577"/>
                <a:gd name="connsiteY451" fmla="*/ 526302 h 1120951"/>
                <a:gd name="connsiteX452" fmla="*/ 1649878 w 1794577"/>
                <a:gd name="connsiteY452" fmla="*/ 539622 h 1120951"/>
                <a:gd name="connsiteX453" fmla="*/ 1611799 w 1794577"/>
                <a:gd name="connsiteY453" fmla="*/ 523448 h 1120951"/>
                <a:gd name="connsiteX454" fmla="*/ 1615607 w 1794577"/>
                <a:gd name="connsiteY454" fmla="*/ 520593 h 1120951"/>
                <a:gd name="connsiteX455" fmla="*/ 1590856 w 1794577"/>
                <a:gd name="connsiteY455" fmla="*/ 516788 h 1120951"/>
                <a:gd name="connsiteX456" fmla="*/ 1604183 w 1794577"/>
                <a:gd name="connsiteY456" fmla="*/ 524399 h 1120951"/>
                <a:gd name="connsiteX457" fmla="*/ 1582288 w 1794577"/>
                <a:gd name="connsiteY457" fmla="*/ 520593 h 1120951"/>
                <a:gd name="connsiteX458" fmla="*/ 1592584 w 1794577"/>
                <a:gd name="connsiteY458" fmla="*/ 525521 h 1120951"/>
                <a:gd name="connsiteX459" fmla="*/ 1594663 w 1794577"/>
                <a:gd name="connsiteY459" fmla="*/ 525351 h 1120951"/>
                <a:gd name="connsiteX460" fmla="*/ 1593235 w 1794577"/>
                <a:gd name="connsiteY460" fmla="*/ 525832 h 1120951"/>
                <a:gd name="connsiteX461" fmla="*/ 1599186 w 1794577"/>
                <a:gd name="connsiteY461" fmla="*/ 528680 h 1120951"/>
                <a:gd name="connsiteX462" fmla="*/ 1620367 w 1794577"/>
                <a:gd name="connsiteY462" fmla="*/ 531059 h 1120951"/>
                <a:gd name="connsiteX463" fmla="*/ 1620367 w 1794577"/>
                <a:gd name="connsiteY463" fmla="*/ 538671 h 1120951"/>
                <a:gd name="connsiteX464" fmla="*/ 1596739 w 1794577"/>
                <a:gd name="connsiteY464" fmla="*/ 534631 h 1120951"/>
                <a:gd name="connsiteX465" fmla="*/ 1601327 w 1794577"/>
                <a:gd name="connsiteY465" fmla="*/ 536768 h 1120951"/>
                <a:gd name="connsiteX466" fmla="*/ 1594270 w 1794577"/>
                <a:gd name="connsiteY466" fmla="*/ 534209 h 1120951"/>
                <a:gd name="connsiteX467" fmla="*/ 1561940 w 1794577"/>
                <a:gd name="connsiteY467" fmla="*/ 528681 h 1120951"/>
                <a:gd name="connsiteX468" fmla="*/ 1504226 w 1794577"/>
                <a:gd name="connsiteY468" fmla="*/ 527254 h 1120951"/>
                <a:gd name="connsiteX469" fmla="*/ 1500418 w 1794577"/>
                <a:gd name="connsiteY469" fmla="*/ 537719 h 1120951"/>
                <a:gd name="connsiteX470" fmla="*/ 1475666 w 1794577"/>
                <a:gd name="connsiteY470" fmla="*/ 533914 h 1120951"/>
                <a:gd name="connsiteX471" fmla="*/ 1488043 w 1794577"/>
                <a:gd name="connsiteY471" fmla="*/ 545331 h 1120951"/>
                <a:gd name="connsiteX472" fmla="*/ 1416645 w 1794577"/>
                <a:gd name="connsiteY472" fmla="*/ 531059 h 1120951"/>
                <a:gd name="connsiteX473" fmla="*/ 1425212 w 1794577"/>
                <a:gd name="connsiteY473" fmla="*/ 536768 h 1120951"/>
                <a:gd name="connsiteX474" fmla="*/ 1374758 w 1794577"/>
                <a:gd name="connsiteY474" fmla="*/ 528205 h 1120951"/>
                <a:gd name="connsiteX475" fmla="*/ 1400461 w 1794577"/>
                <a:gd name="connsiteY475" fmla="*/ 542477 h 1120951"/>
                <a:gd name="connsiteX476" fmla="*/ 1390941 w 1794577"/>
                <a:gd name="connsiteY476" fmla="*/ 545331 h 1120951"/>
                <a:gd name="connsiteX477" fmla="*/ 1396653 w 1794577"/>
                <a:gd name="connsiteY477" fmla="*/ 551040 h 1120951"/>
                <a:gd name="connsiteX478" fmla="*/ 1369998 w 1794577"/>
                <a:gd name="connsiteY478" fmla="*/ 531059 h 1120951"/>
                <a:gd name="connsiteX479" fmla="*/ 1357622 w 1794577"/>
                <a:gd name="connsiteY479" fmla="*/ 539622 h 1120951"/>
                <a:gd name="connsiteX480" fmla="*/ 1298600 w 1794577"/>
                <a:gd name="connsiteY480" fmla="*/ 528205 h 1120951"/>
                <a:gd name="connsiteX481" fmla="*/ 1284320 w 1794577"/>
                <a:gd name="connsiteY481" fmla="*/ 535816 h 1120951"/>
                <a:gd name="connsiteX482" fmla="*/ 1299195 w 1794577"/>
                <a:gd name="connsiteY482" fmla="*/ 547948 h 1120951"/>
                <a:gd name="connsiteX483" fmla="*/ 1304443 w 1794577"/>
                <a:gd name="connsiteY483" fmla="*/ 549033 h 1120951"/>
                <a:gd name="connsiteX484" fmla="*/ 1308119 w 1794577"/>
                <a:gd name="connsiteY484" fmla="*/ 548185 h 1120951"/>
                <a:gd name="connsiteX485" fmla="*/ 1313609 w 1794577"/>
                <a:gd name="connsiteY485" fmla="*/ 550928 h 1120951"/>
                <a:gd name="connsiteX486" fmla="*/ 1323351 w 1794577"/>
                <a:gd name="connsiteY486" fmla="*/ 552943 h 1120951"/>
                <a:gd name="connsiteX487" fmla="*/ 1312879 w 1794577"/>
                <a:gd name="connsiteY487" fmla="*/ 544379 h 1120951"/>
                <a:gd name="connsiteX488" fmla="*/ 1347150 w 1794577"/>
                <a:gd name="connsiteY488" fmla="*/ 546282 h 1120951"/>
                <a:gd name="connsiteX489" fmla="*/ 1322399 w 1794577"/>
                <a:gd name="connsiteY489" fmla="*/ 545331 h 1120951"/>
                <a:gd name="connsiteX490" fmla="*/ 1336679 w 1794577"/>
                <a:gd name="connsiteY490" fmla="*/ 551040 h 1120951"/>
                <a:gd name="connsiteX491" fmla="*/ 1306215 w 1794577"/>
                <a:gd name="connsiteY491" fmla="*/ 554845 h 1120951"/>
                <a:gd name="connsiteX492" fmla="*/ 1308119 w 1794577"/>
                <a:gd name="connsiteY492" fmla="*/ 555797 h 1120951"/>
                <a:gd name="connsiteX493" fmla="*/ 1271945 w 1794577"/>
                <a:gd name="connsiteY493" fmla="*/ 551040 h 1120951"/>
                <a:gd name="connsiteX494" fmla="*/ 1288128 w 1794577"/>
                <a:gd name="connsiteY494" fmla="*/ 541525 h 1120951"/>
                <a:gd name="connsiteX495" fmla="*/ 1256349 w 1794577"/>
                <a:gd name="connsiteY495" fmla="*/ 536875 h 1120951"/>
                <a:gd name="connsiteX496" fmla="*/ 1253857 w 1794577"/>
                <a:gd name="connsiteY496" fmla="*/ 538076 h 1120951"/>
                <a:gd name="connsiteX497" fmla="*/ 1250049 w 1794577"/>
                <a:gd name="connsiteY497" fmla="*/ 540573 h 1120951"/>
                <a:gd name="connsiteX498" fmla="*/ 1250505 w 1794577"/>
                <a:gd name="connsiteY498" fmla="*/ 536020 h 1120951"/>
                <a:gd name="connsiteX499" fmla="*/ 1235294 w 1794577"/>
                <a:gd name="connsiteY499" fmla="*/ 533795 h 1120951"/>
                <a:gd name="connsiteX500" fmla="*/ 1182459 w 1794577"/>
                <a:gd name="connsiteY500" fmla="*/ 539622 h 1120951"/>
                <a:gd name="connsiteX501" fmla="*/ 1201498 w 1794577"/>
                <a:gd name="connsiteY501" fmla="*/ 548185 h 1120951"/>
                <a:gd name="connsiteX502" fmla="*/ 1172850 w 1794577"/>
                <a:gd name="connsiteY502" fmla="*/ 547115 h 1120951"/>
                <a:gd name="connsiteX503" fmla="*/ 1170987 w 1794577"/>
                <a:gd name="connsiteY503" fmla="*/ 551039 h 1120951"/>
                <a:gd name="connsiteX504" fmla="*/ 1172939 w 1794577"/>
                <a:gd name="connsiteY504" fmla="*/ 551039 h 1120951"/>
                <a:gd name="connsiteX505" fmla="*/ 1177909 w 1794577"/>
                <a:gd name="connsiteY505" fmla="*/ 553522 h 1120951"/>
                <a:gd name="connsiteX506" fmla="*/ 1179722 w 1794577"/>
                <a:gd name="connsiteY506" fmla="*/ 553656 h 1120951"/>
                <a:gd name="connsiteX507" fmla="*/ 1184363 w 1794577"/>
                <a:gd name="connsiteY507" fmla="*/ 558651 h 1120951"/>
                <a:gd name="connsiteX508" fmla="*/ 1185315 w 1794577"/>
                <a:gd name="connsiteY508" fmla="*/ 557700 h 1120951"/>
                <a:gd name="connsiteX509" fmla="*/ 1189123 w 1794577"/>
                <a:gd name="connsiteY509" fmla="*/ 561505 h 1120951"/>
                <a:gd name="connsiteX510" fmla="*/ 1170441 w 1794577"/>
                <a:gd name="connsiteY510" fmla="*/ 553418 h 1120951"/>
                <a:gd name="connsiteX511" fmla="*/ 1163115 w 1794577"/>
                <a:gd name="connsiteY511" fmla="*/ 551442 h 1120951"/>
                <a:gd name="connsiteX512" fmla="*/ 1160563 w 1794577"/>
                <a:gd name="connsiteY512" fmla="*/ 551039 h 1120951"/>
                <a:gd name="connsiteX513" fmla="*/ 1161623 w 1794577"/>
                <a:gd name="connsiteY513" fmla="*/ 551039 h 1120951"/>
                <a:gd name="connsiteX514" fmla="*/ 1151044 w 1794577"/>
                <a:gd name="connsiteY514" fmla="*/ 548185 h 1120951"/>
                <a:gd name="connsiteX515" fmla="*/ 1144380 w 1794577"/>
                <a:gd name="connsiteY515" fmla="*/ 556748 h 1120951"/>
                <a:gd name="connsiteX516" fmla="*/ 1145332 w 1794577"/>
                <a:gd name="connsiteY516" fmla="*/ 547234 h 1120951"/>
                <a:gd name="connsiteX517" fmla="*/ 1134979 w 1794577"/>
                <a:gd name="connsiteY517" fmla="*/ 543904 h 1120951"/>
                <a:gd name="connsiteX518" fmla="*/ 1125546 w 1794577"/>
                <a:gd name="connsiteY518" fmla="*/ 546231 h 1120951"/>
                <a:gd name="connsiteX519" fmla="*/ 1126293 w 1794577"/>
                <a:gd name="connsiteY519" fmla="*/ 546281 h 1120951"/>
                <a:gd name="connsiteX520" fmla="*/ 1125653 w 1794577"/>
                <a:gd name="connsiteY520" fmla="*/ 546921 h 1120951"/>
                <a:gd name="connsiteX521" fmla="*/ 1128078 w 1794577"/>
                <a:gd name="connsiteY521" fmla="*/ 551872 h 1120951"/>
                <a:gd name="connsiteX522" fmla="*/ 1138668 w 1794577"/>
                <a:gd name="connsiteY522" fmla="*/ 556748 h 1120951"/>
                <a:gd name="connsiteX523" fmla="*/ 1105349 w 1794577"/>
                <a:gd name="connsiteY523" fmla="*/ 548185 h 1120951"/>
                <a:gd name="connsiteX524" fmla="*/ 1106301 w 1794577"/>
                <a:gd name="connsiteY524" fmla="*/ 550088 h 1120951"/>
                <a:gd name="connsiteX525" fmla="*/ 1094877 w 1794577"/>
                <a:gd name="connsiteY525" fmla="*/ 548185 h 1120951"/>
                <a:gd name="connsiteX526" fmla="*/ 1104397 w 1794577"/>
                <a:gd name="connsiteY526" fmla="*/ 551991 h 1120951"/>
                <a:gd name="connsiteX527" fmla="*/ 1058702 w 1794577"/>
                <a:gd name="connsiteY527" fmla="*/ 551040 h 1120951"/>
                <a:gd name="connsiteX528" fmla="*/ 1049182 w 1794577"/>
                <a:gd name="connsiteY528" fmla="*/ 547234 h 1120951"/>
                <a:gd name="connsiteX529" fmla="*/ 1048231 w 1794577"/>
                <a:gd name="connsiteY529" fmla="*/ 551040 h 1120951"/>
                <a:gd name="connsiteX530" fmla="*/ 1038711 w 1794577"/>
                <a:gd name="connsiteY530" fmla="*/ 547234 h 1120951"/>
                <a:gd name="connsiteX531" fmla="*/ 1028239 w 1794577"/>
                <a:gd name="connsiteY531" fmla="*/ 558651 h 1120951"/>
                <a:gd name="connsiteX532" fmla="*/ 1029191 w 1794577"/>
                <a:gd name="connsiteY532" fmla="*/ 558651 h 1120951"/>
                <a:gd name="connsiteX533" fmla="*/ 1023479 w 1794577"/>
                <a:gd name="connsiteY533" fmla="*/ 565311 h 1120951"/>
                <a:gd name="connsiteX534" fmla="*/ 1004440 w 1794577"/>
                <a:gd name="connsiteY534" fmla="*/ 559602 h 1120951"/>
                <a:gd name="connsiteX535" fmla="*/ 970169 w 1794577"/>
                <a:gd name="connsiteY535" fmla="*/ 535816 h 1120951"/>
                <a:gd name="connsiteX536" fmla="*/ 963505 w 1794577"/>
                <a:gd name="connsiteY536" fmla="*/ 541525 h 1120951"/>
                <a:gd name="connsiteX537" fmla="*/ 944465 w 1794577"/>
                <a:gd name="connsiteY537" fmla="*/ 550088 h 1120951"/>
                <a:gd name="connsiteX538" fmla="*/ 950178 w 1794577"/>
                <a:gd name="connsiteY538" fmla="*/ 552943 h 1120951"/>
                <a:gd name="connsiteX539" fmla="*/ 940658 w 1794577"/>
                <a:gd name="connsiteY539" fmla="*/ 551040 h 1120951"/>
                <a:gd name="connsiteX540" fmla="*/ 938754 w 1794577"/>
                <a:gd name="connsiteY540" fmla="*/ 556748 h 1120951"/>
                <a:gd name="connsiteX541" fmla="*/ 924474 w 1794577"/>
                <a:gd name="connsiteY541" fmla="*/ 553894 h 1120951"/>
                <a:gd name="connsiteX542" fmla="*/ 932090 w 1794577"/>
                <a:gd name="connsiteY542" fmla="*/ 563408 h 1120951"/>
                <a:gd name="connsiteX543" fmla="*/ 914002 w 1794577"/>
                <a:gd name="connsiteY543" fmla="*/ 559602 h 1120951"/>
                <a:gd name="connsiteX544" fmla="*/ 919714 w 1794577"/>
                <a:gd name="connsiteY544" fmla="*/ 565311 h 1120951"/>
                <a:gd name="connsiteX545" fmla="*/ 899723 w 1794577"/>
                <a:gd name="connsiteY545" fmla="*/ 557700 h 1120951"/>
                <a:gd name="connsiteX546" fmla="*/ 916858 w 1794577"/>
                <a:gd name="connsiteY546" fmla="*/ 551991 h 1120951"/>
                <a:gd name="connsiteX547" fmla="*/ 894963 w 1794577"/>
                <a:gd name="connsiteY547" fmla="*/ 532962 h 1120951"/>
                <a:gd name="connsiteX548" fmla="*/ 834037 w 1794577"/>
                <a:gd name="connsiteY548" fmla="*/ 522496 h 1120951"/>
                <a:gd name="connsiteX549" fmla="*/ 828325 w 1794577"/>
                <a:gd name="connsiteY549" fmla="*/ 535816 h 1120951"/>
                <a:gd name="connsiteX550" fmla="*/ 854028 w 1794577"/>
                <a:gd name="connsiteY550" fmla="*/ 549137 h 1120951"/>
                <a:gd name="connsiteX551" fmla="*/ 887347 w 1794577"/>
                <a:gd name="connsiteY551" fmla="*/ 540574 h 1120951"/>
                <a:gd name="connsiteX552" fmla="*/ 869260 w 1794577"/>
                <a:gd name="connsiteY552" fmla="*/ 544379 h 1120951"/>
                <a:gd name="connsiteX553" fmla="*/ 883539 w 1794577"/>
                <a:gd name="connsiteY553" fmla="*/ 558651 h 1120951"/>
                <a:gd name="connsiteX554" fmla="*/ 834988 w 1794577"/>
                <a:gd name="connsiteY554" fmla="*/ 562457 h 1120951"/>
                <a:gd name="connsiteX555" fmla="*/ 812141 w 1794577"/>
                <a:gd name="connsiteY555" fmla="*/ 555797 h 1120951"/>
                <a:gd name="connsiteX556" fmla="*/ 795958 w 1794577"/>
                <a:gd name="connsiteY556" fmla="*/ 536768 h 1120951"/>
                <a:gd name="connsiteX557" fmla="*/ 769302 w 1794577"/>
                <a:gd name="connsiteY557" fmla="*/ 539622 h 1120951"/>
                <a:gd name="connsiteX558" fmla="*/ 765494 w 1794577"/>
                <a:gd name="connsiteY558" fmla="*/ 552943 h 1120951"/>
                <a:gd name="connsiteX559" fmla="*/ 797862 w 1794577"/>
                <a:gd name="connsiteY559" fmla="*/ 562457 h 1120951"/>
                <a:gd name="connsiteX560" fmla="*/ 773110 w 1794577"/>
                <a:gd name="connsiteY560" fmla="*/ 567214 h 1120951"/>
                <a:gd name="connsiteX561" fmla="*/ 767399 w 1794577"/>
                <a:gd name="connsiteY561" fmla="*/ 558651 h 1120951"/>
                <a:gd name="connsiteX562" fmla="*/ 764542 w 1794577"/>
                <a:gd name="connsiteY562" fmla="*/ 565311 h 1120951"/>
                <a:gd name="connsiteX563" fmla="*/ 709328 w 1794577"/>
                <a:gd name="connsiteY563" fmla="*/ 557700 h 1120951"/>
                <a:gd name="connsiteX564" fmla="*/ 727416 w 1794577"/>
                <a:gd name="connsiteY564" fmla="*/ 561505 h 1120951"/>
                <a:gd name="connsiteX565" fmla="*/ 731223 w 1794577"/>
                <a:gd name="connsiteY565" fmla="*/ 542477 h 1120951"/>
                <a:gd name="connsiteX566" fmla="*/ 651258 w 1794577"/>
                <a:gd name="connsiteY566" fmla="*/ 533914 h 1120951"/>
                <a:gd name="connsiteX567" fmla="*/ 667441 w 1794577"/>
                <a:gd name="connsiteY567" fmla="*/ 545331 h 1120951"/>
                <a:gd name="connsiteX568" fmla="*/ 638525 w 1794577"/>
                <a:gd name="connsiteY568" fmla="*/ 540217 h 1120951"/>
                <a:gd name="connsiteX569" fmla="*/ 623450 w 1794577"/>
                <a:gd name="connsiteY569" fmla="*/ 533925 h 1120951"/>
                <a:gd name="connsiteX570" fmla="*/ 616986 w 1794577"/>
                <a:gd name="connsiteY570" fmla="*/ 537719 h 1120951"/>
                <a:gd name="connsiteX571" fmla="*/ 623000 w 1794577"/>
                <a:gd name="connsiteY571" fmla="*/ 533737 h 1120951"/>
                <a:gd name="connsiteX572" fmla="*/ 607467 w 1794577"/>
                <a:gd name="connsiteY572" fmla="*/ 527254 h 1120951"/>
                <a:gd name="connsiteX573" fmla="*/ 611275 w 1794577"/>
                <a:gd name="connsiteY573" fmla="*/ 536768 h 1120951"/>
                <a:gd name="connsiteX574" fmla="*/ 585572 w 1794577"/>
                <a:gd name="connsiteY574" fmla="*/ 536768 h 1120951"/>
                <a:gd name="connsiteX575" fmla="*/ 584620 w 1794577"/>
                <a:gd name="connsiteY575" fmla="*/ 532011 h 1120951"/>
                <a:gd name="connsiteX576" fmla="*/ 573196 w 1794577"/>
                <a:gd name="connsiteY576" fmla="*/ 541525 h 1120951"/>
                <a:gd name="connsiteX577" fmla="*/ 539877 w 1794577"/>
                <a:gd name="connsiteY577" fmla="*/ 543428 h 1120951"/>
                <a:gd name="connsiteX578" fmla="*/ 541781 w 1794577"/>
                <a:gd name="connsiteY578" fmla="*/ 546282 h 1120951"/>
                <a:gd name="connsiteX579" fmla="*/ 502750 w 1794577"/>
                <a:gd name="connsiteY579" fmla="*/ 550088 h 1120951"/>
                <a:gd name="connsiteX580" fmla="*/ 501798 w 1794577"/>
                <a:gd name="connsiteY580" fmla="*/ 562457 h 1120951"/>
                <a:gd name="connsiteX581" fmla="*/ 494182 w 1794577"/>
                <a:gd name="connsiteY581" fmla="*/ 564360 h 1120951"/>
                <a:gd name="connsiteX582" fmla="*/ 499894 w 1794577"/>
                <a:gd name="connsiteY582" fmla="*/ 571971 h 1120951"/>
                <a:gd name="connsiteX583" fmla="*/ 484662 w 1794577"/>
                <a:gd name="connsiteY583" fmla="*/ 584340 h 1120951"/>
                <a:gd name="connsiteX584" fmla="*/ 491326 w 1794577"/>
                <a:gd name="connsiteY584" fmla="*/ 586243 h 1120951"/>
                <a:gd name="connsiteX585" fmla="*/ 487518 w 1794577"/>
                <a:gd name="connsiteY585" fmla="*/ 611932 h 1120951"/>
                <a:gd name="connsiteX586" fmla="*/ 482758 w 1794577"/>
                <a:gd name="connsiteY586" fmla="*/ 632863 h 1120951"/>
                <a:gd name="connsiteX587" fmla="*/ 489422 w 1794577"/>
                <a:gd name="connsiteY587" fmla="*/ 632863 h 1120951"/>
                <a:gd name="connsiteX588" fmla="*/ 485614 w 1794577"/>
                <a:gd name="connsiteY588" fmla="*/ 643329 h 1120951"/>
                <a:gd name="connsiteX589" fmla="*/ 488470 w 1794577"/>
                <a:gd name="connsiteY589" fmla="*/ 642378 h 1120951"/>
                <a:gd name="connsiteX590" fmla="*/ 483710 w 1794577"/>
                <a:gd name="connsiteY590" fmla="*/ 674727 h 1120951"/>
                <a:gd name="connsiteX591" fmla="*/ 487438 w 1794577"/>
                <a:gd name="connsiteY591" fmla="*/ 673650 h 1120951"/>
                <a:gd name="connsiteX592" fmla="*/ 485019 w 1794577"/>
                <a:gd name="connsiteY592" fmla="*/ 677819 h 1120951"/>
                <a:gd name="connsiteX593" fmla="*/ 491431 w 1794577"/>
                <a:gd name="connsiteY593" fmla="*/ 681810 h 1120951"/>
                <a:gd name="connsiteX594" fmla="*/ 491207 w 1794577"/>
                <a:gd name="connsiteY594" fmla="*/ 685430 h 1120951"/>
                <a:gd name="connsiteX595" fmla="*/ 486566 w 1794577"/>
                <a:gd name="connsiteY595" fmla="*/ 707075 h 1120951"/>
                <a:gd name="connsiteX596" fmla="*/ 489422 w 1794577"/>
                <a:gd name="connsiteY596" fmla="*/ 706124 h 1120951"/>
                <a:gd name="connsiteX597" fmla="*/ 483710 w 1794577"/>
                <a:gd name="connsiteY597" fmla="*/ 713736 h 1120951"/>
                <a:gd name="connsiteX598" fmla="*/ 490374 w 1794577"/>
                <a:gd name="connsiteY598" fmla="*/ 712784 h 1120951"/>
                <a:gd name="connsiteX599" fmla="*/ 490017 w 1794577"/>
                <a:gd name="connsiteY599" fmla="*/ 734667 h 1120951"/>
                <a:gd name="connsiteX600" fmla="*/ 484465 w 1794577"/>
                <a:gd name="connsiteY600" fmla="*/ 742782 h 1120951"/>
                <a:gd name="connsiteX601" fmla="*/ 483710 w 1794577"/>
                <a:gd name="connsiteY601" fmla="*/ 741327 h 1120951"/>
                <a:gd name="connsiteX602" fmla="*/ 483589 w 1794577"/>
                <a:gd name="connsiteY602" fmla="*/ 744063 h 1120951"/>
                <a:gd name="connsiteX603" fmla="*/ 478950 w 1794577"/>
                <a:gd name="connsiteY603" fmla="*/ 750842 h 1120951"/>
                <a:gd name="connsiteX604" fmla="*/ 484082 w 1794577"/>
                <a:gd name="connsiteY604" fmla="*/ 751252 h 1120951"/>
                <a:gd name="connsiteX605" fmla="*/ 484662 w 1794577"/>
                <a:gd name="connsiteY605" fmla="*/ 755599 h 1120951"/>
                <a:gd name="connsiteX606" fmla="*/ 486075 w 1794577"/>
                <a:gd name="connsiteY606" fmla="*/ 750939 h 1120951"/>
                <a:gd name="connsiteX607" fmla="*/ 492278 w 1794577"/>
                <a:gd name="connsiteY607" fmla="*/ 748939 h 1120951"/>
                <a:gd name="connsiteX608" fmla="*/ 490113 w 1794577"/>
                <a:gd name="connsiteY608" fmla="*/ 756420 h 1120951"/>
                <a:gd name="connsiteX609" fmla="*/ 488708 w 1794577"/>
                <a:gd name="connsiteY609" fmla="*/ 755718 h 1120951"/>
                <a:gd name="connsiteX610" fmla="*/ 489266 w 1794577"/>
                <a:gd name="connsiteY610" fmla="*/ 759343 h 1120951"/>
                <a:gd name="connsiteX611" fmla="*/ 485495 w 1794577"/>
                <a:gd name="connsiteY611" fmla="*/ 772368 h 1120951"/>
                <a:gd name="connsiteX612" fmla="*/ 483710 w 1794577"/>
                <a:gd name="connsiteY612" fmla="*/ 796510 h 1120951"/>
                <a:gd name="connsiteX613" fmla="*/ 482758 w 1794577"/>
                <a:gd name="connsiteY613" fmla="*/ 796510 h 1120951"/>
                <a:gd name="connsiteX614" fmla="*/ 479902 w 1794577"/>
                <a:gd name="connsiteY614" fmla="*/ 803171 h 1120951"/>
                <a:gd name="connsiteX615" fmla="*/ 480854 w 1794577"/>
                <a:gd name="connsiteY615" fmla="*/ 804122 h 1120951"/>
                <a:gd name="connsiteX616" fmla="*/ 482758 w 1794577"/>
                <a:gd name="connsiteY616" fmla="*/ 799365 h 1120951"/>
                <a:gd name="connsiteX617" fmla="*/ 476095 w 1794577"/>
                <a:gd name="connsiteY617" fmla="*/ 816491 h 1120951"/>
                <a:gd name="connsiteX618" fmla="*/ 486566 w 1794577"/>
                <a:gd name="connsiteY618" fmla="*/ 823151 h 1120951"/>
                <a:gd name="connsiteX619" fmla="*/ 484662 w 1794577"/>
                <a:gd name="connsiteY619" fmla="*/ 848840 h 1120951"/>
                <a:gd name="connsiteX620" fmla="*/ 489422 w 1794577"/>
                <a:gd name="connsiteY620" fmla="*/ 847888 h 1120951"/>
                <a:gd name="connsiteX621" fmla="*/ 484662 w 1794577"/>
                <a:gd name="connsiteY621" fmla="*/ 918295 h 1120951"/>
                <a:gd name="connsiteX622" fmla="*/ 465623 w 1794577"/>
                <a:gd name="connsiteY622" fmla="*/ 951595 h 1120951"/>
                <a:gd name="connsiteX623" fmla="*/ 477047 w 1794577"/>
                <a:gd name="connsiteY623" fmla="*/ 941129 h 1120951"/>
                <a:gd name="connsiteX624" fmla="*/ 481093 w 1794577"/>
                <a:gd name="connsiteY624" fmla="*/ 945649 h 1120951"/>
                <a:gd name="connsiteX625" fmla="*/ 480859 w 1794577"/>
                <a:gd name="connsiteY625" fmla="*/ 954280 h 1120951"/>
                <a:gd name="connsiteX626" fmla="*/ 477642 w 1794577"/>
                <a:gd name="connsiteY626" fmla="*/ 955163 h 1120951"/>
                <a:gd name="connsiteX627" fmla="*/ 475143 w 1794577"/>
                <a:gd name="connsiteY627" fmla="*/ 961109 h 1120951"/>
                <a:gd name="connsiteX628" fmla="*/ 481806 w 1794577"/>
                <a:gd name="connsiteY628" fmla="*/ 961109 h 1120951"/>
                <a:gd name="connsiteX629" fmla="*/ 473238 w 1794577"/>
                <a:gd name="connsiteY629" fmla="*/ 967769 h 1120951"/>
                <a:gd name="connsiteX630" fmla="*/ 473497 w 1794577"/>
                <a:gd name="connsiteY630" fmla="*/ 972266 h 1120951"/>
                <a:gd name="connsiteX631" fmla="*/ 472287 w 1794577"/>
                <a:gd name="connsiteY631" fmla="*/ 971575 h 1120951"/>
                <a:gd name="connsiteX632" fmla="*/ 472287 w 1794577"/>
                <a:gd name="connsiteY632" fmla="*/ 978235 h 1120951"/>
                <a:gd name="connsiteX633" fmla="*/ 473803 w 1794577"/>
                <a:gd name="connsiteY633" fmla="*/ 977586 h 1120951"/>
                <a:gd name="connsiteX634" fmla="*/ 475024 w 1794577"/>
                <a:gd name="connsiteY634" fmla="*/ 998810 h 1120951"/>
                <a:gd name="connsiteX635" fmla="*/ 478950 w 1794577"/>
                <a:gd name="connsiteY635" fmla="*/ 1027710 h 1120951"/>
                <a:gd name="connsiteX636" fmla="*/ 472287 w 1794577"/>
                <a:gd name="connsiteY636" fmla="*/ 1025807 h 1120951"/>
                <a:gd name="connsiteX637" fmla="*/ 468479 w 1794577"/>
                <a:gd name="connsiteY637" fmla="*/ 1054350 h 1120951"/>
                <a:gd name="connsiteX638" fmla="*/ 471335 w 1794577"/>
                <a:gd name="connsiteY638" fmla="*/ 1051496 h 1120951"/>
                <a:gd name="connsiteX639" fmla="*/ 460863 w 1794577"/>
                <a:gd name="connsiteY639" fmla="*/ 1085748 h 1120951"/>
                <a:gd name="connsiteX640" fmla="*/ 457055 w 1794577"/>
                <a:gd name="connsiteY640" fmla="*/ 1070525 h 1120951"/>
                <a:gd name="connsiteX641" fmla="*/ 457055 w 1794577"/>
                <a:gd name="connsiteY641" fmla="*/ 1084796 h 1120951"/>
                <a:gd name="connsiteX642" fmla="*/ 448487 w 1794577"/>
                <a:gd name="connsiteY642" fmla="*/ 1082893 h 1120951"/>
                <a:gd name="connsiteX643" fmla="*/ 456103 w 1794577"/>
                <a:gd name="connsiteY643" fmla="*/ 1067670 h 1120951"/>
                <a:gd name="connsiteX644" fmla="*/ 452295 w 1794577"/>
                <a:gd name="connsiteY644" fmla="*/ 1069573 h 1120951"/>
                <a:gd name="connsiteX645" fmla="*/ 457055 w 1794577"/>
                <a:gd name="connsiteY645" fmla="*/ 1051496 h 1120951"/>
                <a:gd name="connsiteX646" fmla="*/ 458007 w 1794577"/>
                <a:gd name="connsiteY646" fmla="*/ 1061010 h 1120951"/>
                <a:gd name="connsiteX647" fmla="*/ 460863 w 1794577"/>
                <a:gd name="connsiteY647" fmla="*/ 1041030 h 1120951"/>
                <a:gd name="connsiteX648" fmla="*/ 447535 w 1794577"/>
                <a:gd name="connsiteY648" fmla="*/ 1041030 h 1120951"/>
                <a:gd name="connsiteX649" fmla="*/ 463719 w 1794577"/>
                <a:gd name="connsiteY649" fmla="*/ 1017244 h 1120951"/>
                <a:gd name="connsiteX650" fmla="*/ 466575 w 1794577"/>
                <a:gd name="connsiteY650" fmla="*/ 1020098 h 1120951"/>
                <a:gd name="connsiteX651" fmla="*/ 470383 w 1794577"/>
                <a:gd name="connsiteY651" fmla="*/ 1004876 h 1120951"/>
                <a:gd name="connsiteX652" fmla="*/ 462767 w 1794577"/>
                <a:gd name="connsiteY652" fmla="*/ 1012487 h 1120951"/>
                <a:gd name="connsiteX653" fmla="*/ 466575 w 1794577"/>
                <a:gd name="connsiteY653" fmla="*/ 998215 h 1120951"/>
                <a:gd name="connsiteX654" fmla="*/ 456103 w 1794577"/>
                <a:gd name="connsiteY654" fmla="*/ 1022001 h 1120951"/>
                <a:gd name="connsiteX655" fmla="*/ 448487 w 1794577"/>
                <a:gd name="connsiteY655" fmla="*/ 1022001 h 1120951"/>
                <a:gd name="connsiteX656" fmla="*/ 456010 w 1794577"/>
                <a:gd name="connsiteY656" fmla="*/ 995060 h 1120951"/>
                <a:gd name="connsiteX657" fmla="*/ 453327 w 1794577"/>
                <a:gd name="connsiteY657" fmla="*/ 993378 h 1120951"/>
                <a:gd name="connsiteX658" fmla="*/ 457700 w 1794577"/>
                <a:gd name="connsiteY658" fmla="*/ 989008 h 1120951"/>
                <a:gd name="connsiteX659" fmla="*/ 458483 w 1794577"/>
                <a:gd name="connsiteY659" fmla="*/ 986204 h 1120951"/>
                <a:gd name="connsiteX660" fmla="*/ 459382 w 1794577"/>
                <a:gd name="connsiteY660" fmla="*/ 963234 h 1120951"/>
                <a:gd name="connsiteX661" fmla="*/ 458007 w 1794577"/>
                <a:gd name="connsiteY661" fmla="*/ 963012 h 1120951"/>
                <a:gd name="connsiteX662" fmla="*/ 459441 w 1794577"/>
                <a:gd name="connsiteY662" fmla="*/ 961723 h 1120951"/>
                <a:gd name="connsiteX663" fmla="*/ 459911 w 1794577"/>
                <a:gd name="connsiteY663" fmla="*/ 949692 h 1120951"/>
                <a:gd name="connsiteX664" fmla="*/ 449439 w 1794577"/>
                <a:gd name="connsiteY664" fmla="*/ 946838 h 1120951"/>
                <a:gd name="connsiteX665" fmla="*/ 453247 w 1794577"/>
                <a:gd name="connsiteY665" fmla="*/ 931615 h 1120951"/>
                <a:gd name="connsiteX666" fmla="*/ 441823 w 1794577"/>
                <a:gd name="connsiteY666" fmla="*/ 939226 h 1120951"/>
                <a:gd name="connsiteX667" fmla="*/ 456103 w 1794577"/>
                <a:gd name="connsiteY667" fmla="*/ 894509 h 1120951"/>
                <a:gd name="connsiteX668" fmla="*/ 450391 w 1794577"/>
                <a:gd name="connsiteY668" fmla="*/ 900217 h 1120951"/>
                <a:gd name="connsiteX669" fmla="*/ 458959 w 1794577"/>
                <a:gd name="connsiteY669" fmla="*/ 868820 h 1120951"/>
                <a:gd name="connsiteX670" fmla="*/ 444679 w 1794577"/>
                <a:gd name="connsiteY670" fmla="*/ 884994 h 1120951"/>
                <a:gd name="connsiteX671" fmla="*/ 441823 w 1794577"/>
                <a:gd name="connsiteY671" fmla="*/ 879286 h 1120951"/>
                <a:gd name="connsiteX672" fmla="*/ 436112 w 1794577"/>
                <a:gd name="connsiteY672" fmla="*/ 883091 h 1120951"/>
                <a:gd name="connsiteX673" fmla="*/ 456103 w 1794577"/>
                <a:gd name="connsiteY673" fmla="*/ 865966 h 1120951"/>
                <a:gd name="connsiteX674" fmla="*/ 447535 w 1794577"/>
                <a:gd name="connsiteY674" fmla="*/ 858354 h 1120951"/>
                <a:gd name="connsiteX675" fmla="*/ 458959 w 1794577"/>
                <a:gd name="connsiteY675" fmla="*/ 821248 h 1120951"/>
                <a:gd name="connsiteX676" fmla="*/ 451343 w 1794577"/>
                <a:gd name="connsiteY676" fmla="*/ 812685 h 1120951"/>
                <a:gd name="connsiteX677" fmla="*/ 434208 w 1794577"/>
                <a:gd name="connsiteY677" fmla="*/ 837422 h 1120951"/>
                <a:gd name="connsiteX678" fmla="*/ 442776 w 1794577"/>
                <a:gd name="connsiteY678" fmla="*/ 830762 h 1120951"/>
                <a:gd name="connsiteX679" fmla="*/ 440871 w 1794577"/>
                <a:gd name="connsiteY679" fmla="*/ 851694 h 1120951"/>
                <a:gd name="connsiteX680" fmla="*/ 441823 w 1794577"/>
                <a:gd name="connsiteY680" fmla="*/ 836471 h 1120951"/>
                <a:gd name="connsiteX681" fmla="*/ 436112 w 1794577"/>
                <a:gd name="connsiteY681" fmla="*/ 845985 h 1120951"/>
                <a:gd name="connsiteX682" fmla="*/ 432304 w 1794577"/>
                <a:gd name="connsiteY682" fmla="*/ 826957 h 1120951"/>
                <a:gd name="connsiteX683" fmla="*/ 431352 w 1794577"/>
                <a:gd name="connsiteY683" fmla="*/ 827908 h 1120951"/>
                <a:gd name="connsiteX684" fmla="*/ 432511 w 1794577"/>
                <a:gd name="connsiteY684" fmla="*/ 817800 h 1120951"/>
                <a:gd name="connsiteX685" fmla="*/ 431352 w 1794577"/>
                <a:gd name="connsiteY685" fmla="*/ 819344 h 1120951"/>
                <a:gd name="connsiteX686" fmla="*/ 431352 w 1794577"/>
                <a:gd name="connsiteY686" fmla="*/ 811733 h 1120951"/>
                <a:gd name="connsiteX687" fmla="*/ 433494 w 1794577"/>
                <a:gd name="connsiteY687" fmla="*/ 812209 h 1120951"/>
                <a:gd name="connsiteX688" fmla="*/ 433686 w 1794577"/>
                <a:gd name="connsiteY688" fmla="*/ 813102 h 1120951"/>
                <a:gd name="connsiteX689" fmla="*/ 436112 w 1794577"/>
                <a:gd name="connsiteY689" fmla="*/ 805074 h 1120951"/>
                <a:gd name="connsiteX690" fmla="*/ 445631 w 1794577"/>
                <a:gd name="connsiteY690" fmla="*/ 814588 h 1120951"/>
                <a:gd name="connsiteX691" fmla="*/ 447535 w 1794577"/>
                <a:gd name="connsiteY691" fmla="*/ 747987 h 1120951"/>
                <a:gd name="connsiteX692" fmla="*/ 438968 w 1794577"/>
                <a:gd name="connsiteY692" fmla="*/ 759404 h 1120951"/>
                <a:gd name="connsiteX693" fmla="*/ 434208 w 1794577"/>
                <a:gd name="connsiteY693" fmla="*/ 739424 h 1120951"/>
                <a:gd name="connsiteX694" fmla="*/ 428496 w 1794577"/>
                <a:gd name="connsiteY694" fmla="*/ 748939 h 1120951"/>
                <a:gd name="connsiteX695" fmla="*/ 429448 w 1794577"/>
                <a:gd name="connsiteY695" fmla="*/ 749890 h 1120951"/>
                <a:gd name="connsiteX696" fmla="*/ 425640 w 1794577"/>
                <a:gd name="connsiteY696" fmla="*/ 751793 h 1120951"/>
                <a:gd name="connsiteX697" fmla="*/ 438968 w 1794577"/>
                <a:gd name="connsiteY697" fmla="*/ 728007 h 1120951"/>
                <a:gd name="connsiteX698" fmla="*/ 434327 w 1794577"/>
                <a:gd name="connsiteY698" fmla="*/ 727055 h 1120951"/>
                <a:gd name="connsiteX699" fmla="*/ 431467 w 1794577"/>
                <a:gd name="connsiteY699" fmla="*/ 724284 h 1120951"/>
                <a:gd name="connsiteX700" fmla="*/ 432304 w 1794577"/>
                <a:gd name="connsiteY700" fmla="*/ 731813 h 1120951"/>
                <a:gd name="connsiteX701" fmla="*/ 428496 w 1794577"/>
                <a:gd name="connsiteY701" fmla="*/ 735619 h 1120951"/>
                <a:gd name="connsiteX702" fmla="*/ 431178 w 1794577"/>
                <a:gd name="connsiteY702" fmla="*/ 724004 h 1120951"/>
                <a:gd name="connsiteX703" fmla="*/ 430400 w 1794577"/>
                <a:gd name="connsiteY703" fmla="*/ 723250 h 1120951"/>
                <a:gd name="connsiteX704" fmla="*/ 439919 w 1794577"/>
                <a:gd name="connsiteY704" fmla="*/ 723250 h 1120951"/>
                <a:gd name="connsiteX705" fmla="*/ 440871 w 1794577"/>
                <a:gd name="connsiteY705" fmla="*/ 710881 h 1120951"/>
                <a:gd name="connsiteX706" fmla="*/ 430400 w 1794577"/>
                <a:gd name="connsiteY706" fmla="*/ 719444 h 1120951"/>
                <a:gd name="connsiteX707" fmla="*/ 438968 w 1794577"/>
                <a:gd name="connsiteY707" fmla="*/ 698512 h 1120951"/>
                <a:gd name="connsiteX708" fmla="*/ 437064 w 1794577"/>
                <a:gd name="connsiteY708" fmla="*/ 699464 h 1120951"/>
                <a:gd name="connsiteX709" fmla="*/ 438968 w 1794577"/>
                <a:gd name="connsiteY709" fmla="*/ 692804 h 1120951"/>
                <a:gd name="connsiteX710" fmla="*/ 437063 w 1794577"/>
                <a:gd name="connsiteY710" fmla="*/ 693357 h 1120951"/>
                <a:gd name="connsiteX711" fmla="*/ 437063 w 1794577"/>
                <a:gd name="connsiteY711" fmla="*/ 702317 h 1120951"/>
                <a:gd name="connsiteX712" fmla="*/ 435159 w 1794577"/>
                <a:gd name="connsiteY712" fmla="*/ 701366 h 1120951"/>
                <a:gd name="connsiteX713" fmla="*/ 436932 w 1794577"/>
                <a:gd name="connsiteY713" fmla="*/ 693395 h 1120951"/>
                <a:gd name="connsiteX714" fmla="*/ 436130 w 1794577"/>
                <a:gd name="connsiteY714" fmla="*/ 693627 h 1120951"/>
                <a:gd name="connsiteX715" fmla="*/ 438135 w 1794577"/>
                <a:gd name="connsiteY715" fmla="*/ 683527 h 1120951"/>
                <a:gd name="connsiteX716" fmla="*/ 436112 w 1794577"/>
                <a:gd name="connsiteY716" fmla="*/ 669969 h 1120951"/>
                <a:gd name="connsiteX717" fmla="*/ 439919 w 1794577"/>
                <a:gd name="connsiteY717" fmla="*/ 664261 h 1120951"/>
                <a:gd name="connsiteX718" fmla="*/ 436112 w 1794577"/>
                <a:gd name="connsiteY718" fmla="*/ 663309 h 1120951"/>
                <a:gd name="connsiteX719" fmla="*/ 439919 w 1794577"/>
                <a:gd name="connsiteY719" fmla="*/ 657601 h 1120951"/>
                <a:gd name="connsiteX720" fmla="*/ 428496 w 1794577"/>
                <a:gd name="connsiteY720" fmla="*/ 650941 h 1120951"/>
                <a:gd name="connsiteX721" fmla="*/ 428496 w 1794577"/>
                <a:gd name="connsiteY721" fmla="*/ 651892 h 1120951"/>
                <a:gd name="connsiteX722" fmla="*/ 421832 w 1794577"/>
                <a:gd name="connsiteY722" fmla="*/ 648086 h 1120951"/>
                <a:gd name="connsiteX723" fmla="*/ 427544 w 1794577"/>
                <a:gd name="connsiteY723" fmla="*/ 636669 h 1120951"/>
                <a:gd name="connsiteX724" fmla="*/ 451343 w 1794577"/>
                <a:gd name="connsiteY724" fmla="*/ 614786 h 1120951"/>
                <a:gd name="connsiteX725" fmla="*/ 445631 w 1794577"/>
                <a:gd name="connsiteY725" fmla="*/ 610980 h 1120951"/>
                <a:gd name="connsiteX726" fmla="*/ 437064 w 1794577"/>
                <a:gd name="connsiteY726" fmla="*/ 598611 h 1120951"/>
                <a:gd name="connsiteX727" fmla="*/ 434208 w 1794577"/>
                <a:gd name="connsiteY727" fmla="*/ 602417 h 1120951"/>
                <a:gd name="connsiteX728" fmla="*/ 436112 w 1794577"/>
                <a:gd name="connsiteY728" fmla="*/ 596708 h 1120951"/>
                <a:gd name="connsiteX729" fmla="*/ 430400 w 1794577"/>
                <a:gd name="connsiteY729" fmla="*/ 595757 h 1120951"/>
                <a:gd name="connsiteX730" fmla="*/ 433256 w 1794577"/>
                <a:gd name="connsiteY730" fmla="*/ 586243 h 1120951"/>
                <a:gd name="connsiteX731" fmla="*/ 423736 w 1794577"/>
                <a:gd name="connsiteY731" fmla="*/ 591000 h 1120951"/>
                <a:gd name="connsiteX732" fmla="*/ 427544 w 1794577"/>
                <a:gd name="connsiteY732" fmla="*/ 579583 h 1120951"/>
                <a:gd name="connsiteX733" fmla="*/ 421832 w 1794577"/>
                <a:gd name="connsiteY733" fmla="*/ 583388 h 1120951"/>
                <a:gd name="connsiteX734" fmla="*/ 429448 w 1794577"/>
                <a:gd name="connsiteY734" fmla="*/ 571020 h 1120951"/>
                <a:gd name="connsiteX735" fmla="*/ 435160 w 1794577"/>
                <a:gd name="connsiteY735" fmla="*/ 581486 h 1120951"/>
                <a:gd name="connsiteX736" fmla="*/ 454199 w 1794577"/>
                <a:gd name="connsiteY736" fmla="*/ 568165 h 1120951"/>
                <a:gd name="connsiteX737" fmla="*/ 463719 w 1794577"/>
                <a:gd name="connsiteY737" fmla="*/ 530108 h 1120951"/>
                <a:gd name="connsiteX738" fmla="*/ 458959 w 1794577"/>
                <a:gd name="connsiteY738" fmla="*/ 528205 h 1120951"/>
                <a:gd name="connsiteX739" fmla="*/ 452295 w 1794577"/>
                <a:gd name="connsiteY739" fmla="*/ 525351 h 1120951"/>
                <a:gd name="connsiteX740" fmla="*/ 450391 w 1794577"/>
                <a:gd name="connsiteY740" fmla="*/ 531059 h 1120951"/>
                <a:gd name="connsiteX741" fmla="*/ 453247 w 1794577"/>
                <a:gd name="connsiteY741" fmla="*/ 542477 h 1120951"/>
                <a:gd name="connsiteX742" fmla="*/ 438968 w 1794577"/>
                <a:gd name="connsiteY742" fmla="*/ 543428 h 1120951"/>
                <a:gd name="connsiteX743" fmla="*/ 447535 w 1794577"/>
                <a:gd name="connsiteY743" fmla="*/ 563408 h 1120951"/>
                <a:gd name="connsiteX744" fmla="*/ 443728 w 1794577"/>
                <a:gd name="connsiteY744" fmla="*/ 551991 h 1120951"/>
                <a:gd name="connsiteX745" fmla="*/ 429448 w 1794577"/>
                <a:gd name="connsiteY745" fmla="*/ 561505 h 1120951"/>
                <a:gd name="connsiteX746" fmla="*/ 427544 w 1794577"/>
                <a:gd name="connsiteY746" fmla="*/ 540574 h 1120951"/>
                <a:gd name="connsiteX747" fmla="*/ 412312 w 1794577"/>
                <a:gd name="connsiteY747" fmla="*/ 532962 h 1120951"/>
                <a:gd name="connsiteX748" fmla="*/ 362810 w 1794577"/>
                <a:gd name="connsiteY748" fmla="*/ 551040 h 1120951"/>
                <a:gd name="connsiteX749" fmla="*/ 353290 w 1794577"/>
                <a:gd name="connsiteY749" fmla="*/ 547234 h 1120951"/>
                <a:gd name="connsiteX750" fmla="*/ 357098 w 1794577"/>
                <a:gd name="connsiteY750" fmla="*/ 551040 h 1120951"/>
                <a:gd name="connsiteX751" fmla="*/ 328539 w 1794577"/>
                <a:gd name="connsiteY751" fmla="*/ 541525 h 1120951"/>
                <a:gd name="connsiteX752" fmla="*/ 334251 w 1794577"/>
                <a:gd name="connsiteY752" fmla="*/ 548185 h 1120951"/>
                <a:gd name="connsiteX753" fmla="*/ 273324 w 1794577"/>
                <a:gd name="connsiteY753" fmla="*/ 538671 h 1120951"/>
                <a:gd name="connsiteX754" fmla="*/ 277132 w 1794577"/>
                <a:gd name="connsiteY754" fmla="*/ 541525 h 1120951"/>
                <a:gd name="connsiteX755" fmla="*/ 265708 w 1794577"/>
                <a:gd name="connsiteY755" fmla="*/ 539622 h 1120951"/>
                <a:gd name="connsiteX756" fmla="*/ 274276 w 1794577"/>
                <a:gd name="connsiteY756" fmla="*/ 533914 h 1120951"/>
                <a:gd name="connsiteX757" fmla="*/ 221918 w 1794577"/>
                <a:gd name="connsiteY757" fmla="*/ 536768 h 1120951"/>
                <a:gd name="connsiteX758" fmla="*/ 230485 w 1794577"/>
                <a:gd name="connsiteY758" fmla="*/ 544379 h 1120951"/>
                <a:gd name="connsiteX759" fmla="*/ 226095 w 1794577"/>
                <a:gd name="connsiteY759" fmla="*/ 541525 h 1120951"/>
                <a:gd name="connsiteX760" fmla="*/ 218229 w 1794577"/>
                <a:gd name="connsiteY760" fmla="*/ 536411 h 1120951"/>
                <a:gd name="connsiteX761" fmla="*/ 203830 w 1794577"/>
                <a:gd name="connsiteY761" fmla="*/ 534865 h 1120951"/>
                <a:gd name="connsiteX762" fmla="*/ 215254 w 1794577"/>
                <a:gd name="connsiteY762" fmla="*/ 547234 h 1120951"/>
                <a:gd name="connsiteX763" fmla="*/ 195262 w 1794577"/>
                <a:gd name="connsiteY763" fmla="*/ 547234 h 1120951"/>
                <a:gd name="connsiteX764" fmla="*/ 191455 w 1794577"/>
                <a:gd name="connsiteY764" fmla="*/ 551991 h 1120951"/>
                <a:gd name="connsiteX765" fmla="*/ 168607 w 1794577"/>
                <a:gd name="connsiteY765" fmla="*/ 551991 h 1120951"/>
                <a:gd name="connsiteX766" fmla="*/ 170511 w 1794577"/>
                <a:gd name="connsiteY766" fmla="*/ 554845 h 1120951"/>
                <a:gd name="connsiteX767" fmla="*/ 134336 w 1794577"/>
                <a:gd name="connsiteY767" fmla="*/ 552943 h 1120951"/>
                <a:gd name="connsiteX768" fmla="*/ 137192 w 1794577"/>
                <a:gd name="connsiteY768" fmla="*/ 557700 h 1120951"/>
                <a:gd name="connsiteX769" fmla="*/ 108633 w 1794577"/>
                <a:gd name="connsiteY769" fmla="*/ 556748 h 1120951"/>
                <a:gd name="connsiteX770" fmla="*/ 114345 w 1794577"/>
                <a:gd name="connsiteY770" fmla="*/ 562457 h 1120951"/>
                <a:gd name="connsiteX771" fmla="*/ 79122 w 1794577"/>
                <a:gd name="connsiteY771" fmla="*/ 558651 h 1120951"/>
                <a:gd name="connsiteX772" fmla="*/ 72458 w 1794577"/>
                <a:gd name="connsiteY772" fmla="*/ 570068 h 1120951"/>
                <a:gd name="connsiteX773" fmla="*/ 52466 w 1794577"/>
                <a:gd name="connsiteY773" fmla="*/ 568165 h 1120951"/>
                <a:gd name="connsiteX774" fmla="*/ 58178 w 1794577"/>
                <a:gd name="connsiteY774" fmla="*/ 571020 h 1120951"/>
                <a:gd name="connsiteX775" fmla="*/ 58178 w 1794577"/>
                <a:gd name="connsiteY775" fmla="*/ 568165 h 1120951"/>
                <a:gd name="connsiteX776" fmla="*/ 62938 w 1794577"/>
                <a:gd name="connsiteY776" fmla="*/ 571971 h 1120951"/>
                <a:gd name="connsiteX777" fmla="*/ 41043 w 1794577"/>
                <a:gd name="connsiteY777" fmla="*/ 571020 h 1120951"/>
                <a:gd name="connsiteX778" fmla="*/ 46754 w 1794577"/>
                <a:gd name="connsiteY778" fmla="*/ 579583 h 1120951"/>
                <a:gd name="connsiteX779" fmla="*/ 108 w 1794577"/>
                <a:gd name="connsiteY779" fmla="*/ 569117 h 1120951"/>
                <a:gd name="connsiteX780" fmla="*/ 1060 w 1794577"/>
                <a:gd name="connsiteY780" fmla="*/ 557700 h 1120951"/>
                <a:gd name="connsiteX781" fmla="*/ 17243 w 1794577"/>
                <a:gd name="connsiteY781" fmla="*/ 555797 h 1120951"/>
                <a:gd name="connsiteX782" fmla="*/ 2012 w 1794577"/>
                <a:gd name="connsiteY782" fmla="*/ 545331 h 1120951"/>
                <a:gd name="connsiteX783" fmla="*/ 13435 w 1794577"/>
                <a:gd name="connsiteY783" fmla="*/ 544379 h 1120951"/>
                <a:gd name="connsiteX784" fmla="*/ 12483 w 1794577"/>
                <a:gd name="connsiteY784" fmla="*/ 542477 h 1120951"/>
                <a:gd name="connsiteX785" fmla="*/ 21051 w 1794577"/>
                <a:gd name="connsiteY785" fmla="*/ 542477 h 1120951"/>
                <a:gd name="connsiteX786" fmla="*/ 20099 w 1794577"/>
                <a:gd name="connsiteY786" fmla="*/ 522496 h 1120951"/>
                <a:gd name="connsiteX787" fmla="*/ 36283 w 1794577"/>
                <a:gd name="connsiteY787" fmla="*/ 531059 h 1120951"/>
                <a:gd name="connsiteX788" fmla="*/ 48659 w 1794577"/>
                <a:gd name="connsiteY788" fmla="*/ 525351 h 1120951"/>
                <a:gd name="connsiteX789" fmla="*/ 32475 w 1794577"/>
                <a:gd name="connsiteY789" fmla="*/ 518691 h 1120951"/>
                <a:gd name="connsiteX790" fmla="*/ 48659 w 1794577"/>
                <a:gd name="connsiteY790" fmla="*/ 506322 h 1120951"/>
                <a:gd name="connsiteX791" fmla="*/ 93401 w 1794577"/>
                <a:gd name="connsiteY791" fmla="*/ 489196 h 1120951"/>
                <a:gd name="connsiteX792" fmla="*/ 99113 w 1794577"/>
                <a:gd name="connsiteY792" fmla="*/ 501565 h 1120951"/>
                <a:gd name="connsiteX793" fmla="*/ 112441 w 1794577"/>
                <a:gd name="connsiteY793" fmla="*/ 494905 h 1120951"/>
                <a:gd name="connsiteX794" fmla="*/ 118152 w 1794577"/>
                <a:gd name="connsiteY794" fmla="*/ 504419 h 1120951"/>
                <a:gd name="connsiteX795" fmla="*/ 126720 w 1794577"/>
                <a:gd name="connsiteY795" fmla="*/ 498710 h 1120951"/>
                <a:gd name="connsiteX796" fmla="*/ 121008 w 1794577"/>
                <a:gd name="connsiteY796" fmla="*/ 487293 h 1120951"/>
                <a:gd name="connsiteX797" fmla="*/ 141000 w 1794577"/>
                <a:gd name="connsiteY797" fmla="*/ 489196 h 1120951"/>
                <a:gd name="connsiteX798" fmla="*/ 135288 w 1794577"/>
                <a:gd name="connsiteY798" fmla="*/ 485390 h 1120951"/>
                <a:gd name="connsiteX799" fmla="*/ 208590 w 1794577"/>
                <a:gd name="connsiteY799" fmla="*/ 480633 h 1120951"/>
                <a:gd name="connsiteX800" fmla="*/ 205734 w 1794577"/>
                <a:gd name="connsiteY800" fmla="*/ 475876 h 1120951"/>
                <a:gd name="connsiteX801" fmla="*/ 215254 w 1794577"/>
                <a:gd name="connsiteY801" fmla="*/ 477779 h 1120951"/>
                <a:gd name="connsiteX802" fmla="*/ 213350 w 1794577"/>
                <a:gd name="connsiteY802" fmla="*/ 474924 h 1120951"/>
                <a:gd name="connsiteX803" fmla="*/ 268564 w 1794577"/>
                <a:gd name="connsiteY803" fmla="*/ 479682 h 1120951"/>
                <a:gd name="connsiteX804" fmla="*/ 258093 w 1794577"/>
                <a:gd name="connsiteY804" fmla="*/ 473973 h 1120951"/>
                <a:gd name="connsiteX805" fmla="*/ 276180 w 1794577"/>
                <a:gd name="connsiteY805" fmla="*/ 480633 h 1120951"/>
                <a:gd name="connsiteX806" fmla="*/ 274276 w 1794577"/>
                <a:gd name="connsiteY806" fmla="*/ 472070 h 1120951"/>
                <a:gd name="connsiteX807" fmla="*/ 319019 w 1794577"/>
                <a:gd name="connsiteY807" fmla="*/ 477779 h 1120951"/>
                <a:gd name="connsiteX808" fmla="*/ 319019 w 1794577"/>
                <a:gd name="connsiteY808" fmla="*/ 472070 h 1120951"/>
                <a:gd name="connsiteX809" fmla="*/ 329491 w 1794577"/>
                <a:gd name="connsiteY809" fmla="*/ 474924 h 1120951"/>
                <a:gd name="connsiteX810" fmla="*/ 325683 w 1794577"/>
                <a:gd name="connsiteY810" fmla="*/ 471119 h 1120951"/>
                <a:gd name="connsiteX811" fmla="*/ 359954 w 1794577"/>
                <a:gd name="connsiteY811" fmla="*/ 475876 h 1120951"/>
                <a:gd name="connsiteX812" fmla="*/ 351386 w 1794577"/>
                <a:gd name="connsiteY812" fmla="*/ 465410 h 1120951"/>
                <a:gd name="connsiteX813" fmla="*/ 381849 w 1794577"/>
                <a:gd name="connsiteY813" fmla="*/ 474924 h 1120951"/>
                <a:gd name="connsiteX814" fmla="*/ 386609 w 1794577"/>
                <a:gd name="connsiteY814" fmla="*/ 465410 h 1120951"/>
                <a:gd name="connsiteX815" fmla="*/ 398985 w 1794577"/>
                <a:gd name="connsiteY815" fmla="*/ 472070 h 1120951"/>
                <a:gd name="connsiteX816" fmla="*/ 398033 w 1794577"/>
                <a:gd name="connsiteY816" fmla="*/ 467313 h 1120951"/>
                <a:gd name="connsiteX817" fmla="*/ 427544 w 1794577"/>
                <a:gd name="connsiteY817" fmla="*/ 466362 h 1120951"/>
                <a:gd name="connsiteX818" fmla="*/ 433256 w 1794577"/>
                <a:gd name="connsiteY818" fmla="*/ 449236 h 1120951"/>
                <a:gd name="connsiteX819" fmla="*/ 429448 w 1794577"/>
                <a:gd name="connsiteY819" fmla="*/ 460653 h 1120951"/>
                <a:gd name="connsiteX820" fmla="*/ 448487 w 1794577"/>
                <a:gd name="connsiteY820" fmla="*/ 462556 h 1120951"/>
                <a:gd name="connsiteX821" fmla="*/ 457055 w 1794577"/>
                <a:gd name="connsiteY821" fmla="*/ 412130 h 1120951"/>
                <a:gd name="connsiteX822" fmla="*/ 452057 w 1794577"/>
                <a:gd name="connsiteY822" fmla="*/ 418076 h 1120951"/>
                <a:gd name="connsiteX823" fmla="*/ 450643 w 1794577"/>
                <a:gd name="connsiteY823" fmla="*/ 419071 h 1120951"/>
                <a:gd name="connsiteX824" fmla="*/ 453247 w 1794577"/>
                <a:gd name="connsiteY824" fmla="*/ 412130 h 1120951"/>
                <a:gd name="connsiteX825" fmla="*/ 452295 w 1794577"/>
                <a:gd name="connsiteY825" fmla="*/ 412130 h 1120951"/>
                <a:gd name="connsiteX826" fmla="*/ 449439 w 1794577"/>
                <a:gd name="connsiteY826" fmla="*/ 418790 h 1120951"/>
                <a:gd name="connsiteX827" fmla="*/ 450101 w 1794577"/>
                <a:gd name="connsiteY827" fmla="*/ 419451 h 1120951"/>
                <a:gd name="connsiteX828" fmla="*/ 445631 w 1794577"/>
                <a:gd name="connsiteY828" fmla="*/ 422595 h 1120951"/>
                <a:gd name="connsiteX829" fmla="*/ 463719 w 1794577"/>
                <a:gd name="connsiteY829" fmla="*/ 385489 h 1120951"/>
                <a:gd name="connsiteX830" fmla="*/ 454199 w 1794577"/>
                <a:gd name="connsiteY830" fmla="*/ 387392 h 1120951"/>
                <a:gd name="connsiteX831" fmla="*/ 454199 w 1794577"/>
                <a:gd name="connsiteY831" fmla="*/ 371218 h 1120951"/>
                <a:gd name="connsiteX832" fmla="*/ 458959 w 1794577"/>
                <a:gd name="connsiteY832" fmla="*/ 370266 h 1120951"/>
                <a:gd name="connsiteX833" fmla="*/ 449439 w 1794577"/>
                <a:gd name="connsiteY833" fmla="*/ 362655 h 1120951"/>
                <a:gd name="connsiteX834" fmla="*/ 447535 w 1794577"/>
                <a:gd name="connsiteY834" fmla="*/ 341723 h 1120951"/>
                <a:gd name="connsiteX835" fmla="*/ 444679 w 1794577"/>
                <a:gd name="connsiteY835" fmla="*/ 342675 h 1120951"/>
                <a:gd name="connsiteX836" fmla="*/ 443252 w 1794577"/>
                <a:gd name="connsiteY836" fmla="*/ 322694 h 1120951"/>
                <a:gd name="connsiteX837" fmla="*/ 438113 w 1794577"/>
                <a:gd name="connsiteY837" fmla="*/ 308314 h 1120951"/>
                <a:gd name="connsiteX838" fmla="*/ 444679 w 1794577"/>
                <a:gd name="connsiteY838" fmla="*/ 312229 h 1120951"/>
                <a:gd name="connsiteX839" fmla="*/ 447535 w 1794577"/>
                <a:gd name="connsiteY839" fmla="*/ 296054 h 1120951"/>
                <a:gd name="connsiteX840" fmla="*/ 439919 w 1794577"/>
                <a:gd name="connsiteY840" fmla="*/ 292248 h 1120951"/>
                <a:gd name="connsiteX841" fmla="*/ 440871 w 1794577"/>
                <a:gd name="connsiteY841" fmla="*/ 297957 h 1120951"/>
                <a:gd name="connsiteX842" fmla="*/ 436112 w 1794577"/>
                <a:gd name="connsiteY842" fmla="*/ 296054 h 1120951"/>
                <a:gd name="connsiteX843" fmla="*/ 457055 w 1794577"/>
                <a:gd name="connsiteY843" fmla="*/ 297005 h 1120951"/>
                <a:gd name="connsiteX844" fmla="*/ 461815 w 1794577"/>
                <a:gd name="connsiteY844" fmla="*/ 280831 h 1120951"/>
                <a:gd name="connsiteX845" fmla="*/ 443728 w 1794577"/>
                <a:gd name="connsiteY845" fmla="*/ 284637 h 1120951"/>
                <a:gd name="connsiteX846" fmla="*/ 453247 w 1794577"/>
                <a:gd name="connsiteY846" fmla="*/ 258948 h 1120951"/>
                <a:gd name="connsiteX847" fmla="*/ 435160 w 1794577"/>
                <a:gd name="connsiteY847" fmla="*/ 227551 h 1120951"/>
                <a:gd name="connsiteX848" fmla="*/ 438968 w 1794577"/>
                <a:gd name="connsiteY848" fmla="*/ 221842 h 1120951"/>
                <a:gd name="connsiteX849" fmla="*/ 435160 w 1794577"/>
                <a:gd name="connsiteY849" fmla="*/ 223745 h 1120951"/>
                <a:gd name="connsiteX850" fmla="*/ 444679 w 1794577"/>
                <a:gd name="connsiteY850" fmla="*/ 205667 h 1120951"/>
                <a:gd name="connsiteX851" fmla="*/ 438016 w 1794577"/>
                <a:gd name="connsiteY851" fmla="*/ 208522 h 1120951"/>
                <a:gd name="connsiteX852" fmla="*/ 447535 w 1794577"/>
                <a:gd name="connsiteY852" fmla="*/ 170464 h 1120951"/>
                <a:gd name="connsiteX853" fmla="*/ 444679 w 1794577"/>
                <a:gd name="connsiteY853" fmla="*/ 173319 h 1120951"/>
                <a:gd name="connsiteX854" fmla="*/ 446583 w 1794577"/>
                <a:gd name="connsiteY854" fmla="*/ 166659 h 1120951"/>
                <a:gd name="connsiteX855" fmla="*/ 452295 w 1794577"/>
                <a:gd name="connsiteY855" fmla="*/ 172367 h 1120951"/>
                <a:gd name="connsiteX856" fmla="*/ 449439 w 1794577"/>
                <a:gd name="connsiteY856" fmla="*/ 139067 h 1120951"/>
                <a:gd name="connsiteX857" fmla="*/ 441823 w 1794577"/>
                <a:gd name="connsiteY857" fmla="*/ 144775 h 1120951"/>
                <a:gd name="connsiteX858" fmla="*/ 451343 w 1794577"/>
                <a:gd name="connsiteY858" fmla="*/ 128601 h 1120951"/>
                <a:gd name="connsiteX859" fmla="*/ 438968 w 1794577"/>
                <a:gd name="connsiteY859" fmla="*/ 135261 h 1120951"/>
                <a:gd name="connsiteX860" fmla="*/ 438968 w 1794577"/>
                <a:gd name="connsiteY860" fmla="*/ 122892 h 1120951"/>
                <a:gd name="connsiteX861" fmla="*/ 434208 w 1794577"/>
                <a:gd name="connsiteY861" fmla="*/ 120038 h 1120951"/>
                <a:gd name="connsiteX862" fmla="*/ 434208 w 1794577"/>
                <a:gd name="connsiteY862" fmla="*/ 105766 h 1120951"/>
                <a:gd name="connsiteX863" fmla="*/ 431352 w 1794577"/>
                <a:gd name="connsiteY863" fmla="*/ 106718 h 1120951"/>
                <a:gd name="connsiteX864" fmla="*/ 433256 w 1794577"/>
                <a:gd name="connsiteY864" fmla="*/ 83883 h 1120951"/>
                <a:gd name="connsiteX865" fmla="*/ 428496 w 1794577"/>
                <a:gd name="connsiteY865" fmla="*/ 85786 h 1120951"/>
                <a:gd name="connsiteX866" fmla="*/ 429448 w 1794577"/>
                <a:gd name="connsiteY866" fmla="*/ 67709 h 1120951"/>
                <a:gd name="connsiteX867" fmla="*/ 423736 w 1794577"/>
                <a:gd name="connsiteY867" fmla="*/ 71515 h 1120951"/>
                <a:gd name="connsiteX868" fmla="*/ 427544 w 1794577"/>
                <a:gd name="connsiteY868" fmla="*/ 49632 h 1120951"/>
                <a:gd name="connsiteX869" fmla="*/ 416120 w 1794577"/>
                <a:gd name="connsiteY869" fmla="*/ 45826 h 1120951"/>
                <a:gd name="connsiteX870" fmla="*/ 418024 w 1794577"/>
                <a:gd name="connsiteY870" fmla="*/ 33457 h 1120951"/>
                <a:gd name="connsiteX871" fmla="*/ 415168 w 1794577"/>
                <a:gd name="connsiteY871" fmla="*/ 37263 h 1120951"/>
                <a:gd name="connsiteX872" fmla="*/ 418024 w 1794577"/>
                <a:gd name="connsiteY872" fmla="*/ 37263 h 1120951"/>
                <a:gd name="connsiteX873" fmla="*/ 414216 w 1794577"/>
                <a:gd name="connsiteY873" fmla="*/ 40117 h 1120951"/>
                <a:gd name="connsiteX874" fmla="*/ 415168 w 1794577"/>
                <a:gd name="connsiteY874" fmla="*/ 25846 h 1120951"/>
                <a:gd name="connsiteX875" fmla="*/ 406600 w 1794577"/>
                <a:gd name="connsiteY875" fmla="*/ 29651 h 112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Lst>
              <a:rect l="l" t="t" r="r" b="b"/>
              <a:pathLst>
                <a:path w="1794577" h="1120951">
                  <a:moveTo>
                    <a:pt x="463719" y="1095262"/>
                  </a:moveTo>
                  <a:cubicBezTo>
                    <a:pt x="464671" y="1100970"/>
                    <a:pt x="470383" y="1119048"/>
                    <a:pt x="459911" y="1120951"/>
                  </a:cubicBezTo>
                  <a:cubicBezTo>
                    <a:pt x="459911" y="1114291"/>
                    <a:pt x="459911" y="1102873"/>
                    <a:pt x="463719" y="1095262"/>
                  </a:cubicBezTo>
                  <a:close/>
                  <a:moveTo>
                    <a:pt x="480854" y="1091456"/>
                  </a:moveTo>
                  <a:lnTo>
                    <a:pt x="477998" y="1100970"/>
                  </a:lnTo>
                  <a:cubicBezTo>
                    <a:pt x="475142" y="1095262"/>
                    <a:pt x="479902" y="1096213"/>
                    <a:pt x="480854" y="1091456"/>
                  </a:cubicBezTo>
                  <a:close/>
                  <a:moveTo>
                    <a:pt x="471335" y="1089553"/>
                  </a:moveTo>
                  <a:lnTo>
                    <a:pt x="471335" y="1095262"/>
                  </a:lnTo>
                  <a:lnTo>
                    <a:pt x="467527" y="1094310"/>
                  </a:lnTo>
                  <a:close/>
                  <a:moveTo>
                    <a:pt x="449439" y="1058156"/>
                  </a:moveTo>
                  <a:cubicBezTo>
                    <a:pt x="449439" y="1061010"/>
                    <a:pt x="454199" y="1061962"/>
                    <a:pt x="450391" y="1063865"/>
                  </a:cubicBezTo>
                  <a:cubicBezTo>
                    <a:pt x="443728" y="1067670"/>
                    <a:pt x="449439" y="1061010"/>
                    <a:pt x="449439" y="1058156"/>
                  </a:cubicBezTo>
                  <a:close/>
                  <a:moveTo>
                    <a:pt x="451938" y="992507"/>
                  </a:moveTo>
                  <a:lnTo>
                    <a:pt x="453327" y="993378"/>
                  </a:lnTo>
                  <a:lnTo>
                    <a:pt x="446583" y="1000118"/>
                  </a:lnTo>
                  <a:cubicBezTo>
                    <a:pt x="448011" y="999643"/>
                    <a:pt x="449915" y="995123"/>
                    <a:pt x="451938" y="992507"/>
                  </a:cubicBezTo>
                  <a:close/>
                  <a:moveTo>
                    <a:pt x="473497" y="972266"/>
                  </a:moveTo>
                  <a:lnTo>
                    <a:pt x="478950" y="975381"/>
                  </a:lnTo>
                  <a:lnTo>
                    <a:pt x="473803" y="977586"/>
                  </a:lnTo>
                  <a:close/>
                  <a:moveTo>
                    <a:pt x="483710" y="953498"/>
                  </a:moveTo>
                  <a:cubicBezTo>
                    <a:pt x="483710" y="954449"/>
                    <a:pt x="482758" y="954449"/>
                    <a:pt x="480854" y="954449"/>
                  </a:cubicBezTo>
                  <a:lnTo>
                    <a:pt x="480859" y="954280"/>
                  </a:lnTo>
                  <a:close/>
                  <a:moveTo>
                    <a:pt x="466575" y="904023"/>
                  </a:moveTo>
                  <a:lnTo>
                    <a:pt x="469431" y="909732"/>
                  </a:lnTo>
                  <a:lnTo>
                    <a:pt x="469431" y="905926"/>
                  </a:lnTo>
                  <a:close/>
                  <a:moveTo>
                    <a:pt x="449439" y="883091"/>
                  </a:moveTo>
                  <a:cubicBezTo>
                    <a:pt x="446584" y="886897"/>
                    <a:pt x="444679" y="889751"/>
                    <a:pt x="442776" y="892605"/>
                  </a:cubicBezTo>
                  <a:cubicBezTo>
                    <a:pt x="439920" y="885945"/>
                    <a:pt x="446584" y="884994"/>
                    <a:pt x="449439" y="883091"/>
                  </a:cubicBezTo>
                  <a:close/>
                  <a:moveTo>
                    <a:pt x="466575" y="834568"/>
                  </a:moveTo>
                  <a:cubicBezTo>
                    <a:pt x="470383" y="840277"/>
                    <a:pt x="472287" y="853597"/>
                    <a:pt x="471335" y="861208"/>
                  </a:cubicBezTo>
                  <a:cubicBezTo>
                    <a:pt x="475143" y="865014"/>
                    <a:pt x="480854" y="855500"/>
                    <a:pt x="483710" y="852646"/>
                  </a:cubicBezTo>
                  <a:cubicBezTo>
                    <a:pt x="461815" y="857403"/>
                    <a:pt x="484662" y="843131"/>
                    <a:pt x="477047" y="836471"/>
                  </a:cubicBezTo>
                  <a:cubicBezTo>
                    <a:pt x="475143" y="837422"/>
                    <a:pt x="475143" y="842180"/>
                    <a:pt x="472287" y="843131"/>
                  </a:cubicBezTo>
                  <a:cubicBezTo>
                    <a:pt x="470383" y="841228"/>
                    <a:pt x="469431" y="837422"/>
                    <a:pt x="471335" y="834568"/>
                  </a:cubicBezTo>
                  <a:cubicBezTo>
                    <a:pt x="469431" y="834568"/>
                    <a:pt x="467527" y="834568"/>
                    <a:pt x="466575" y="834568"/>
                  </a:cubicBezTo>
                  <a:close/>
                  <a:moveTo>
                    <a:pt x="441824" y="781287"/>
                  </a:moveTo>
                  <a:lnTo>
                    <a:pt x="451343" y="781287"/>
                  </a:lnTo>
                  <a:lnTo>
                    <a:pt x="447535" y="786995"/>
                  </a:lnTo>
                  <a:cubicBezTo>
                    <a:pt x="448487" y="780336"/>
                    <a:pt x="440872" y="783190"/>
                    <a:pt x="441824" y="781287"/>
                  </a:cubicBezTo>
                  <a:close/>
                  <a:moveTo>
                    <a:pt x="490113" y="756420"/>
                  </a:moveTo>
                  <a:lnTo>
                    <a:pt x="492278" y="757502"/>
                  </a:lnTo>
                  <a:lnTo>
                    <a:pt x="489422" y="760356"/>
                  </a:lnTo>
                  <a:lnTo>
                    <a:pt x="489266" y="759343"/>
                  </a:lnTo>
                  <a:close/>
                  <a:moveTo>
                    <a:pt x="435160" y="755480"/>
                  </a:moveTo>
                  <a:cubicBezTo>
                    <a:pt x="437540" y="754885"/>
                    <a:pt x="439444" y="755123"/>
                    <a:pt x="438968" y="755599"/>
                  </a:cubicBezTo>
                  <a:lnTo>
                    <a:pt x="428496" y="760356"/>
                  </a:lnTo>
                  <a:cubicBezTo>
                    <a:pt x="429924" y="757502"/>
                    <a:pt x="432780" y="756074"/>
                    <a:pt x="435160" y="755480"/>
                  </a:cubicBezTo>
                  <a:close/>
                  <a:moveTo>
                    <a:pt x="484465" y="742782"/>
                  </a:moveTo>
                  <a:lnTo>
                    <a:pt x="487042" y="747750"/>
                  </a:lnTo>
                  <a:lnTo>
                    <a:pt x="486075" y="750939"/>
                  </a:lnTo>
                  <a:lnTo>
                    <a:pt x="484900" y="751317"/>
                  </a:lnTo>
                  <a:lnTo>
                    <a:pt x="484082" y="751252"/>
                  </a:lnTo>
                  <a:lnTo>
                    <a:pt x="483472" y="746679"/>
                  </a:lnTo>
                  <a:lnTo>
                    <a:pt x="483589" y="744063"/>
                  </a:lnTo>
                  <a:close/>
                  <a:moveTo>
                    <a:pt x="470383" y="734667"/>
                  </a:moveTo>
                  <a:cubicBezTo>
                    <a:pt x="467527" y="733716"/>
                    <a:pt x="465623" y="735618"/>
                    <a:pt x="463719" y="737521"/>
                  </a:cubicBezTo>
                  <a:cubicBezTo>
                    <a:pt x="465623" y="736570"/>
                    <a:pt x="468479" y="739424"/>
                    <a:pt x="470383" y="734667"/>
                  </a:cubicBezTo>
                  <a:close/>
                  <a:moveTo>
                    <a:pt x="460863" y="725153"/>
                  </a:moveTo>
                  <a:cubicBezTo>
                    <a:pt x="455151" y="726104"/>
                    <a:pt x="447535" y="734667"/>
                    <a:pt x="452295" y="742279"/>
                  </a:cubicBezTo>
                  <a:lnTo>
                    <a:pt x="461815" y="728959"/>
                  </a:lnTo>
                  <a:lnTo>
                    <a:pt x="457055" y="733716"/>
                  </a:lnTo>
                  <a:close/>
                  <a:moveTo>
                    <a:pt x="458007" y="708027"/>
                  </a:moveTo>
                  <a:lnTo>
                    <a:pt x="455151" y="722298"/>
                  </a:lnTo>
                  <a:lnTo>
                    <a:pt x="456103" y="723250"/>
                  </a:lnTo>
                  <a:close/>
                  <a:moveTo>
                    <a:pt x="436130" y="693627"/>
                  </a:moveTo>
                  <a:lnTo>
                    <a:pt x="435160" y="698512"/>
                  </a:lnTo>
                  <a:cubicBezTo>
                    <a:pt x="434684" y="697085"/>
                    <a:pt x="434684" y="695182"/>
                    <a:pt x="435279" y="693874"/>
                  </a:cubicBezTo>
                  <a:close/>
                  <a:moveTo>
                    <a:pt x="491526" y="680269"/>
                  </a:moveTo>
                  <a:lnTo>
                    <a:pt x="492278" y="682338"/>
                  </a:lnTo>
                  <a:lnTo>
                    <a:pt x="491431" y="681810"/>
                  </a:lnTo>
                  <a:close/>
                  <a:moveTo>
                    <a:pt x="484662" y="677581"/>
                  </a:moveTo>
                  <a:cubicBezTo>
                    <a:pt x="480379" y="680911"/>
                    <a:pt x="477047" y="682814"/>
                    <a:pt x="474310" y="684954"/>
                  </a:cubicBezTo>
                  <a:lnTo>
                    <a:pt x="471994" y="687960"/>
                  </a:lnTo>
                  <a:lnTo>
                    <a:pt x="471335" y="688047"/>
                  </a:lnTo>
                  <a:lnTo>
                    <a:pt x="471273" y="688895"/>
                  </a:lnTo>
                  <a:lnTo>
                    <a:pt x="467527" y="693755"/>
                  </a:lnTo>
                  <a:lnTo>
                    <a:pt x="474191" y="695658"/>
                  </a:lnTo>
                  <a:cubicBezTo>
                    <a:pt x="473715" y="694231"/>
                    <a:pt x="472049" y="693755"/>
                    <a:pt x="470978" y="692923"/>
                  </a:cubicBezTo>
                  <a:lnTo>
                    <a:pt x="471273" y="688895"/>
                  </a:lnTo>
                  <a:lnTo>
                    <a:pt x="471994" y="687960"/>
                  </a:lnTo>
                  <a:lnTo>
                    <a:pt x="481212" y="686739"/>
                  </a:lnTo>
                  <a:cubicBezTo>
                    <a:pt x="484425" y="685192"/>
                    <a:pt x="486566" y="682338"/>
                    <a:pt x="484662" y="677581"/>
                  </a:cubicBezTo>
                  <a:close/>
                  <a:moveTo>
                    <a:pt x="488470" y="671872"/>
                  </a:moveTo>
                  <a:lnTo>
                    <a:pt x="488958" y="673212"/>
                  </a:lnTo>
                  <a:lnTo>
                    <a:pt x="487438" y="673650"/>
                  </a:lnTo>
                  <a:close/>
                  <a:moveTo>
                    <a:pt x="492278" y="668066"/>
                  </a:moveTo>
                  <a:lnTo>
                    <a:pt x="491526" y="680269"/>
                  </a:lnTo>
                  <a:lnTo>
                    <a:pt x="488958" y="673212"/>
                  </a:lnTo>
                  <a:lnTo>
                    <a:pt x="489065" y="673181"/>
                  </a:lnTo>
                  <a:cubicBezTo>
                    <a:pt x="490374" y="672348"/>
                    <a:pt x="491326" y="670921"/>
                    <a:pt x="492278" y="668066"/>
                  </a:cubicBezTo>
                  <a:close/>
                  <a:moveTo>
                    <a:pt x="497990" y="603368"/>
                  </a:moveTo>
                  <a:lnTo>
                    <a:pt x="500846" y="605271"/>
                  </a:lnTo>
                  <a:cubicBezTo>
                    <a:pt x="498942" y="605271"/>
                    <a:pt x="497990" y="604319"/>
                    <a:pt x="497038" y="604319"/>
                  </a:cubicBezTo>
                  <a:cubicBezTo>
                    <a:pt x="497990" y="604319"/>
                    <a:pt x="497990" y="603368"/>
                    <a:pt x="497990" y="603368"/>
                  </a:cubicBezTo>
                  <a:close/>
                  <a:moveTo>
                    <a:pt x="1170261" y="552569"/>
                  </a:moveTo>
                  <a:lnTo>
                    <a:pt x="1170083" y="552943"/>
                  </a:lnTo>
                  <a:lnTo>
                    <a:pt x="1174879" y="553298"/>
                  </a:lnTo>
                  <a:close/>
                  <a:moveTo>
                    <a:pt x="1211970" y="544379"/>
                  </a:moveTo>
                  <a:lnTo>
                    <a:pt x="1218633" y="554845"/>
                  </a:lnTo>
                  <a:cubicBezTo>
                    <a:pt x="1210066" y="551991"/>
                    <a:pt x="1210066" y="543428"/>
                    <a:pt x="1211970" y="544379"/>
                  </a:cubicBezTo>
                  <a:close/>
                  <a:moveTo>
                    <a:pt x="246669" y="537719"/>
                  </a:moveTo>
                  <a:lnTo>
                    <a:pt x="265708" y="539622"/>
                  </a:lnTo>
                  <a:cubicBezTo>
                    <a:pt x="251429" y="543428"/>
                    <a:pt x="261901" y="539622"/>
                    <a:pt x="246669" y="537719"/>
                  </a:cubicBezTo>
                  <a:close/>
                  <a:moveTo>
                    <a:pt x="1414740" y="532962"/>
                  </a:moveTo>
                  <a:cubicBezTo>
                    <a:pt x="1420452" y="535816"/>
                    <a:pt x="1426164" y="537719"/>
                    <a:pt x="1429971" y="539622"/>
                  </a:cubicBezTo>
                  <a:cubicBezTo>
                    <a:pt x="1418548" y="542476"/>
                    <a:pt x="1417596" y="536768"/>
                    <a:pt x="1414740" y="532962"/>
                  </a:cubicBezTo>
                  <a:close/>
                  <a:moveTo>
                    <a:pt x="769302" y="530108"/>
                  </a:moveTo>
                  <a:lnTo>
                    <a:pt x="759783" y="531059"/>
                  </a:lnTo>
                  <a:lnTo>
                    <a:pt x="764542" y="534865"/>
                  </a:lnTo>
                  <a:close/>
                  <a:moveTo>
                    <a:pt x="665537" y="529157"/>
                  </a:moveTo>
                  <a:lnTo>
                    <a:pt x="664585" y="530108"/>
                  </a:lnTo>
                  <a:lnTo>
                    <a:pt x="675057" y="532962"/>
                  </a:lnTo>
                  <a:lnTo>
                    <a:pt x="676009" y="532011"/>
                  </a:lnTo>
                  <a:close/>
                  <a:moveTo>
                    <a:pt x="428496" y="528205"/>
                  </a:moveTo>
                  <a:cubicBezTo>
                    <a:pt x="429448" y="530108"/>
                    <a:pt x="430400" y="530108"/>
                    <a:pt x="432304" y="531059"/>
                  </a:cubicBezTo>
                  <a:cubicBezTo>
                    <a:pt x="432304" y="530108"/>
                    <a:pt x="432304" y="529157"/>
                    <a:pt x="432304" y="528205"/>
                  </a:cubicBezTo>
                  <a:cubicBezTo>
                    <a:pt x="430400" y="528205"/>
                    <a:pt x="429448" y="528205"/>
                    <a:pt x="428496" y="528205"/>
                  </a:cubicBezTo>
                  <a:close/>
                  <a:moveTo>
                    <a:pt x="176223" y="524399"/>
                  </a:moveTo>
                  <a:cubicBezTo>
                    <a:pt x="175271" y="525351"/>
                    <a:pt x="173367" y="526302"/>
                    <a:pt x="171463" y="527254"/>
                  </a:cubicBezTo>
                  <a:cubicBezTo>
                    <a:pt x="169559" y="526302"/>
                    <a:pt x="168607" y="524399"/>
                    <a:pt x="166703" y="525351"/>
                  </a:cubicBezTo>
                  <a:cubicBezTo>
                    <a:pt x="164799" y="526302"/>
                    <a:pt x="163847" y="528205"/>
                    <a:pt x="163847" y="529157"/>
                  </a:cubicBezTo>
                  <a:cubicBezTo>
                    <a:pt x="154327" y="532011"/>
                    <a:pt x="143856" y="533914"/>
                    <a:pt x="154327" y="541525"/>
                  </a:cubicBezTo>
                  <a:lnTo>
                    <a:pt x="163847" y="540574"/>
                  </a:lnTo>
                  <a:cubicBezTo>
                    <a:pt x="160039" y="540574"/>
                    <a:pt x="160991" y="539622"/>
                    <a:pt x="160039" y="537719"/>
                  </a:cubicBezTo>
                  <a:cubicBezTo>
                    <a:pt x="166703" y="534865"/>
                    <a:pt x="171463" y="539622"/>
                    <a:pt x="176223" y="541525"/>
                  </a:cubicBezTo>
                  <a:cubicBezTo>
                    <a:pt x="173367" y="538671"/>
                    <a:pt x="162895" y="534865"/>
                    <a:pt x="163847" y="529157"/>
                  </a:cubicBezTo>
                  <a:cubicBezTo>
                    <a:pt x="166703" y="529157"/>
                    <a:pt x="169559" y="528205"/>
                    <a:pt x="171463" y="527254"/>
                  </a:cubicBezTo>
                  <a:cubicBezTo>
                    <a:pt x="173367" y="528205"/>
                    <a:pt x="175271" y="529157"/>
                    <a:pt x="177175" y="526302"/>
                  </a:cubicBezTo>
                  <a:close/>
                  <a:moveTo>
                    <a:pt x="297123" y="523448"/>
                  </a:moveTo>
                  <a:cubicBezTo>
                    <a:pt x="295220" y="526302"/>
                    <a:pt x="288556" y="523448"/>
                    <a:pt x="291412" y="528205"/>
                  </a:cubicBezTo>
                  <a:cubicBezTo>
                    <a:pt x="299027" y="526302"/>
                    <a:pt x="310451" y="535816"/>
                    <a:pt x="313307" y="527254"/>
                  </a:cubicBezTo>
                  <a:close/>
                  <a:moveTo>
                    <a:pt x="1163419" y="522496"/>
                  </a:moveTo>
                  <a:cubicBezTo>
                    <a:pt x="1164372" y="528205"/>
                    <a:pt x="1178651" y="535816"/>
                    <a:pt x="1191027" y="531059"/>
                  </a:cubicBezTo>
                  <a:lnTo>
                    <a:pt x="1170083" y="522496"/>
                  </a:lnTo>
                  <a:lnTo>
                    <a:pt x="1176747" y="526302"/>
                  </a:lnTo>
                  <a:close/>
                  <a:moveTo>
                    <a:pt x="1154852" y="521545"/>
                  </a:moveTo>
                  <a:lnTo>
                    <a:pt x="1157708" y="527254"/>
                  </a:lnTo>
                  <a:lnTo>
                    <a:pt x="1135812" y="525351"/>
                  </a:lnTo>
                  <a:lnTo>
                    <a:pt x="1158659" y="528205"/>
                  </a:lnTo>
                  <a:lnTo>
                    <a:pt x="1157708" y="527254"/>
                  </a:lnTo>
                  <a:lnTo>
                    <a:pt x="1159612" y="527254"/>
                  </a:lnTo>
                  <a:close/>
                  <a:moveTo>
                    <a:pt x="1776133" y="517264"/>
                  </a:moveTo>
                  <a:cubicBezTo>
                    <a:pt x="1784820" y="517026"/>
                    <a:pt x="1792674" y="518215"/>
                    <a:pt x="1794577" y="523448"/>
                  </a:cubicBezTo>
                  <a:cubicBezTo>
                    <a:pt x="1783154" y="523448"/>
                    <a:pt x="1764115" y="523448"/>
                    <a:pt x="1752691" y="519642"/>
                  </a:cubicBezTo>
                  <a:cubicBezTo>
                    <a:pt x="1757927" y="519166"/>
                    <a:pt x="1767447" y="517501"/>
                    <a:pt x="1776133" y="517264"/>
                  </a:cubicBezTo>
                  <a:close/>
                  <a:moveTo>
                    <a:pt x="97209" y="514885"/>
                  </a:moveTo>
                  <a:cubicBezTo>
                    <a:pt x="90545" y="518691"/>
                    <a:pt x="98161" y="522496"/>
                    <a:pt x="103873" y="522496"/>
                  </a:cubicBezTo>
                  <a:cubicBezTo>
                    <a:pt x="102921" y="521545"/>
                    <a:pt x="104825" y="518691"/>
                    <a:pt x="101969" y="516788"/>
                  </a:cubicBezTo>
                  <a:close/>
                  <a:moveTo>
                    <a:pt x="401840" y="513934"/>
                  </a:moveTo>
                  <a:cubicBezTo>
                    <a:pt x="395177" y="518691"/>
                    <a:pt x="389465" y="515836"/>
                    <a:pt x="392321" y="523448"/>
                  </a:cubicBezTo>
                  <a:cubicBezTo>
                    <a:pt x="394225" y="523448"/>
                    <a:pt x="409456" y="522496"/>
                    <a:pt x="409456" y="528205"/>
                  </a:cubicBezTo>
                  <a:lnTo>
                    <a:pt x="414216" y="520593"/>
                  </a:lnTo>
                  <a:cubicBezTo>
                    <a:pt x="406600" y="521545"/>
                    <a:pt x="398033" y="515836"/>
                    <a:pt x="401840" y="513934"/>
                  </a:cubicBezTo>
                  <a:close/>
                  <a:moveTo>
                    <a:pt x="1450915" y="512982"/>
                  </a:moveTo>
                  <a:lnTo>
                    <a:pt x="1448060" y="515836"/>
                  </a:lnTo>
                  <a:lnTo>
                    <a:pt x="1456627" y="513934"/>
                  </a:lnTo>
                  <a:close/>
                  <a:moveTo>
                    <a:pt x="755975" y="512982"/>
                  </a:moveTo>
                  <a:cubicBezTo>
                    <a:pt x="749311" y="524399"/>
                    <a:pt x="772158" y="522496"/>
                    <a:pt x="782630" y="519642"/>
                  </a:cubicBezTo>
                  <a:cubicBezTo>
                    <a:pt x="777870" y="516788"/>
                    <a:pt x="758831" y="523448"/>
                    <a:pt x="755975" y="512982"/>
                  </a:cubicBezTo>
                  <a:close/>
                  <a:moveTo>
                    <a:pt x="1176747" y="512031"/>
                  </a:moveTo>
                  <a:cubicBezTo>
                    <a:pt x="1175795" y="514885"/>
                    <a:pt x="1178651" y="517739"/>
                    <a:pt x="1182459" y="518691"/>
                  </a:cubicBezTo>
                  <a:cubicBezTo>
                    <a:pt x="1179603" y="516788"/>
                    <a:pt x="1185315" y="514885"/>
                    <a:pt x="1176747" y="512031"/>
                  </a:cubicBezTo>
                  <a:close/>
                  <a:moveTo>
                    <a:pt x="1752691" y="511079"/>
                  </a:moveTo>
                  <a:lnTo>
                    <a:pt x="1751739" y="514885"/>
                  </a:lnTo>
                  <a:lnTo>
                    <a:pt x="1744123" y="512030"/>
                  </a:lnTo>
                  <a:close/>
                  <a:moveTo>
                    <a:pt x="784534" y="508225"/>
                  </a:moveTo>
                  <a:cubicBezTo>
                    <a:pt x="786438" y="509176"/>
                    <a:pt x="787390" y="509176"/>
                    <a:pt x="790246" y="509176"/>
                  </a:cubicBezTo>
                  <a:cubicBezTo>
                    <a:pt x="795958" y="511079"/>
                    <a:pt x="795006" y="519642"/>
                    <a:pt x="805477" y="514885"/>
                  </a:cubicBezTo>
                  <a:cubicBezTo>
                    <a:pt x="802621" y="512031"/>
                    <a:pt x="798814" y="514885"/>
                    <a:pt x="795958" y="512982"/>
                  </a:cubicBezTo>
                  <a:cubicBezTo>
                    <a:pt x="795958" y="507273"/>
                    <a:pt x="795006" y="508225"/>
                    <a:pt x="789294" y="508225"/>
                  </a:cubicBezTo>
                  <a:cubicBezTo>
                    <a:pt x="788342" y="508225"/>
                    <a:pt x="786438" y="508225"/>
                    <a:pt x="784534" y="508225"/>
                  </a:cubicBezTo>
                  <a:close/>
                  <a:moveTo>
                    <a:pt x="1562296" y="504419"/>
                  </a:moveTo>
                  <a:lnTo>
                    <a:pt x="1557537" y="511079"/>
                  </a:lnTo>
                  <a:lnTo>
                    <a:pt x="1568008" y="511079"/>
                  </a:lnTo>
                  <a:close/>
                  <a:moveTo>
                    <a:pt x="1746979" y="502516"/>
                  </a:moveTo>
                  <a:lnTo>
                    <a:pt x="1761259" y="505370"/>
                  </a:lnTo>
                  <a:cubicBezTo>
                    <a:pt x="1752691" y="508225"/>
                    <a:pt x="1754595" y="502516"/>
                    <a:pt x="1746979" y="502516"/>
                  </a:cubicBezTo>
                  <a:close/>
                  <a:moveTo>
                    <a:pt x="1366190" y="498710"/>
                  </a:moveTo>
                  <a:cubicBezTo>
                    <a:pt x="1371902" y="520593"/>
                    <a:pt x="1350006" y="497759"/>
                    <a:pt x="1339534" y="505371"/>
                  </a:cubicBezTo>
                  <a:cubicBezTo>
                    <a:pt x="1342390" y="507273"/>
                    <a:pt x="1349054" y="507273"/>
                    <a:pt x="1350958" y="510128"/>
                  </a:cubicBezTo>
                  <a:cubicBezTo>
                    <a:pt x="1348102" y="512031"/>
                    <a:pt x="1341438" y="512982"/>
                    <a:pt x="1336679" y="511079"/>
                  </a:cubicBezTo>
                  <a:cubicBezTo>
                    <a:pt x="1337630" y="512982"/>
                    <a:pt x="1338583" y="514885"/>
                    <a:pt x="1337630" y="515836"/>
                  </a:cubicBezTo>
                  <a:cubicBezTo>
                    <a:pt x="1346198" y="512031"/>
                    <a:pt x="1368094" y="510128"/>
                    <a:pt x="1379517" y="511079"/>
                  </a:cubicBezTo>
                  <a:cubicBezTo>
                    <a:pt x="1385229" y="507273"/>
                    <a:pt x="1369998" y="501565"/>
                    <a:pt x="1366190" y="498710"/>
                  </a:cubicBezTo>
                  <a:close/>
                  <a:moveTo>
                    <a:pt x="1089165" y="498710"/>
                  </a:moveTo>
                  <a:cubicBezTo>
                    <a:pt x="1094401" y="502991"/>
                    <a:pt x="1097257" y="506322"/>
                    <a:pt x="1100470" y="509057"/>
                  </a:cubicBezTo>
                  <a:lnTo>
                    <a:pt x="1104388" y="511032"/>
                  </a:lnTo>
                  <a:lnTo>
                    <a:pt x="1104397" y="511079"/>
                  </a:lnTo>
                  <a:lnTo>
                    <a:pt x="1104489" y="511083"/>
                  </a:lnTo>
                  <a:lnTo>
                    <a:pt x="1113917" y="515836"/>
                  </a:lnTo>
                  <a:lnTo>
                    <a:pt x="1116773" y="508225"/>
                  </a:lnTo>
                  <a:cubicBezTo>
                    <a:pt x="1114393" y="508700"/>
                    <a:pt x="1113679" y="510365"/>
                    <a:pt x="1112370" y="511436"/>
                  </a:cubicBezTo>
                  <a:lnTo>
                    <a:pt x="1104489" y="511083"/>
                  </a:lnTo>
                  <a:lnTo>
                    <a:pt x="1104388" y="511032"/>
                  </a:lnTo>
                  <a:lnTo>
                    <a:pt x="1102493" y="501684"/>
                  </a:lnTo>
                  <a:cubicBezTo>
                    <a:pt x="1100113" y="498710"/>
                    <a:pt x="1095829" y="496807"/>
                    <a:pt x="1089165" y="498710"/>
                  </a:cubicBezTo>
                  <a:close/>
                  <a:moveTo>
                    <a:pt x="1198404" y="496332"/>
                  </a:moveTo>
                  <a:cubicBezTo>
                    <a:pt x="1193644" y="496332"/>
                    <a:pt x="1189123" y="497283"/>
                    <a:pt x="1188171" y="499662"/>
                  </a:cubicBezTo>
                  <a:cubicBezTo>
                    <a:pt x="1186267" y="500613"/>
                    <a:pt x="1204354" y="498710"/>
                    <a:pt x="1210066" y="498710"/>
                  </a:cubicBezTo>
                  <a:cubicBezTo>
                    <a:pt x="1208162" y="497283"/>
                    <a:pt x="1203164" y="496332"/>
                    <a:pt x="1198404" y="496332"/>
                  </a:cubicBezTo>
                  <a:close/>
                  <a:moveTo>
                    <a:pt x="653162" y="495856"/>
                  </a:moveTo>
                  <a:cubicBezTo>
                    <a:pt x="656018" y="509176"/>
                    <a:pt x="638882" y="497759"/>
                    <a:pt x="633170" y="496807"/>
                  </a:cubicBezTo>
                  <a:cubicBezTo>
                    <a:pt x="639834" y="498710"/>
                    <a:pt x="649354" y="511079"/>
                    <a:pt x="663633" y="504419"/>
                  </a:cubicBezTo>
                  <a:lnTo>
                    <a:pt x="653162" y="501565"/>
                  </a:lnTo>
                  <a:lnTo>
                    <a:pt x="656018" y="500613"/>
                  </a:lnTo>
                  <a:close/>
                  <a:moveTo>
                    <a:pt x="1093925" y="491099"/>
                  </a:moveTo>
                  <a:lnTo>
                    <a:pt x="1076790" y="494905"/>
                  </a:lnTo>
                  <a:cubicBezTo>
                    <a:pt x="1085357" y="505371"/>
                    <a:pt x="1087261" y="494905"/>
                    <a:pt x="1093925" y="491099"/>
                  </a:cubicBezTo>
                  <a:close/>
                  <a:moveTo>
                    <a:pt x="1268136" y="490148"/>
                  </a:moveTo>
                  <a:lnTo>
                    <a:pt x="1275752" y="492050"/>
                  </a:lnTo>
                  <a:lnTo>
                    <a:pt x="1275752" y="492050"/>
                  </a:lnTo>
                  <a:close/>
                  <a:moveTo>
                    <a:pt x="1213874" y="490148"/>
                  </a:moveTo>
                  <a:cubicBezTo>
                    <a:pt x="1212922" y="493002"/>
                    <a:pt x="1207210" y="496807"/>
                    <a:pt x="1218634" y="493002"/>
                  </a:cubicBezTo>
                  <a:close/>
                  <a:moveTo>
                    <a:pt x="1511842" y="489196"/>
                  </a:moveTo>
                  <a:cubicBezTo>
                    <a:pt x="1515649" y="489196"/>
                    <a:pt x="1515649" y="490148"/>
                    <a:pt x="1515649" y="492050"/>
                  </a:cubicBezTo>
                  <a:lnTo>
                    <a:pt x="1514181" y="491713"/>
                  </a:lnTo>
                  <a:close/>
                  <a:moveTo>
                    <a:pt x="512269" y="487293"/>
                  </a:moveTo>
                  <a:cubicBezTo>
                    <a:pt x="513221" y="491099"/>
                    <a:pt x="524645" y="489196"/>
                    <a:pt x="520837" y="494905"/>
                  </a:cubicBezTo>
                  <a:lnTo>
                    <a:pt x="516077" y="495856"/>
                  </a:lnTo>
                  <a:cubicBezTo>
                    <a:pt x="519885" y="494904"/>
                    <a:pt x="521075" y="497759"/>
                    <a:pt x="522622" y="500018"/>
                  </a:cubicBezTo>
                  <a:lnTo>
                    <a:pt x="524438" y="500143"/>
                  </a:lnTo>
                  <a:lnTo>
                    <a:pt x="524645" y="501565"/>
                  </a:lnTo>
                  <a:lnTo>
                    <a:pt x="531309" y="500613"/>
                  </a:lnTo>
                  <a:lnTo>
                    <a:pt x="524438" y="500143"/>
                  </a:lnTo>
                  <a:lnTo>
                    <a:pt x="523813" y="495856"/>
                  </a:lnTo>
                  <a:cubicBezTo>
                    <a:pt x="521790" y="493715"/>
                    <a:pt x="520362" y="491575"/>
                    <a:pt x="526549" y="490148"/>
                  </a:cubicBezTo>
                  <a:cubicBezTo>
                    <a:pt x="532261" y="489196"/>
                    <a:pt x="517981" y="485390"/>
                    <a:pt x="512269" y="487293"/>
                  </a:cubicBezTo>
                  <a:close/>
                  <a:moveTo>
                    <a:pt x="971121" y="481584"/>
                  </a:moveTo>
                  <a:cubicBezTo>
                    <a:pt x="971121" y="483487"/>
                    <a:pt x="971121" y="484438"/>
                    <a:pt x="970169" y="485390"/>
                  </a:cubicBezTo>
                  <a:cubicBezTo>
                    <a:pt x="969217" y="484438"/>
                    <a:pt x="969217" y="484438"/>
                    <a:pt x="968265" y="484438"/>
                  </a:cubicBezTo>
                  <a:close/>
                  <a:moveTo>
                    <a:pt x="542376" y="480157"/>
                  </a:moveTo>
                  <a:cubicBezTo>
                    <a:pt x="539401" y="478730"/>
                    <a:pt x="536069" y="478730"/>
                    <a:pt x="532261" y="482536"/>
                  </a:cubicBezTo>
                  <a:cubicBezTo>
                    <a:pt x="538925" y="492050"/>
                    <a:pt x="541781" y="482536"/>
                    <a:pt x="550348" y="486342"/>
                  </a:cubicBezTo>
                  <a:cubicBezTo>
                    <a:pt x="547969" y="484439"/>
                    <a:pt x="545351" y="481584"/>
                    <a:pt x="542376" y="480157"/>
                  </a:cubicBezTo>
                  <a:close/>
                  <a:moveTo>
                    <a:pt x="225725" y="478730"/>
                  </a:moveTo>
                  <a:cubicBezTo>
                    <a:pt x="233341" y="479682"/>
                    <a:pt x="231437" y="491099"/>
                    <a:pt x="243813" y="485390"/>
                  </a:cubicBezTo>
                  <a:cubicBezTo>
                    <a:pt x="234293" y="484439"/>
                    <a:pt x="236197" y="473973"/>
                    <a:pt x="225725" y="478730"/>
                  </a:cubicBezTo>
                  <a:close/>
                  <a:moveTo>
                    <a:pt x="735983" y="477779"/>
                  </a:moveTo>
                  <a:cubicBezTo>
                    <a:pt x="731223" y="479682"/>
                    <a:pt x="737887" y="484439"/>
                    <a:pt x="739791" y="487293"/>
                  </a:cubicBezTo>
                  <a:cubicBezTo>
                    <a:pt x="736935" y="488245"/>
                    <a:pt x="735983" y="487293"/>
                    <a:pt x="732175" y="486342"/>
                  </a:cubicBezTo>
                  <a:cubicBezTo>
                    <a:pt x="734079" y="496807"/>
                    <a:pt x="740743" y="481585"/>
                    <a:pt x="751215" y="488245"/>
                  </a:cubicBezTo>
                  <a:cubicBezTo>
                    <a:pt x="751215" y="482536"/>
                    <a:pt x="739791" y="481585"/>
                    <a:pt x="735983" y="477779"/>
                  </a:cubicBezTo>
                  <a:close/>
                  <a:moveTo>
                    <a:pt x="767399" y="476827"/>
                  </a:moveTo>
                  <a:cubicBezTo>
                    <a:pt x="768350" y="482536"/>
                    <a:pt x="771206" y="478730"/>
                    <a:pt x="775014" y="477779"/>
                  </a:cubicBezTo>
                  <a:close/>
                  <a:moveTo>
                    <a:pt x="462767" y="469216"/>
                  </a:moveTo>
                  <a:cubicBezTo>
                    <a:pt x="464671" y="470167"/>
                    <a:pt x="465623" y="470167"/>
                    <a:pt x="466575" y="470167"/>
                  </a:cubicBezTo>
                  <a:cubicBezTo>
                    <a:pt x="467527" y="470167"/>
                    <a:pt x="468479" y="469216"/>
                    <a:pt x="469431" y="469216"/>
                  </a:cubicBezTo>
                  <a:cubicBezTo>
                    <a:pt x="466575" y="468264"/>
                    <a:pt x="464671" y="469216"/>
                    <a:pt x="462767" y="469216"/>
                  </a:cubicBezTo>
                  <a:close/>
                  <a:moveTo>
                    <a:pt x="497038" y="454944"/>
                  </a:moveTo>
                  <a:cubicBezTo>
                    <a:pt x="485614" y="455896"/>
                    <a:pt x="500846" y="460653"/>
                    <a:pt x="495134" y="467313"/>
                  </a:cubicBezTo>
                  <a:cubicBezTo>
                    <a:pt x="500846" y="467313"/>
                    <a:pt x="501798" y="459701"/>
                    <a:pt x="505606" y="457799"/>
                  </a:cubicBezTo>
                  <a:cubicBezTo>
                    <a:pt x="503702" y="453993"/>
                    <a:pt x="498942" y="458750"/>
                    <a:pt x="496086" y="459701"/>
                  </a:cubicBezTo>
                  <a:cubicBezTo>
                    <a:pt x="495134" y="457799"/>
                    <a:pt x="496086" y="456847"/>
                    <a:pt x="497038" y="454944"/>
                  </a:cubicBezTo>
                  <a:close/>
                  <a:moveTo>
                    <a:pt x="450643" y="419071"/>
                  </a:moveTo>
                  <a:lnTo>
                    <a:pt x="450391" y="419741"/>
                  </a:lnTo>
                  <a:lnTo>
                    <a:pt x="450101" y="419451"/>
                  </a:lnTo>
                  <a:close/>
                  <a:moveTo>
                    <a:pt x="485614" y="393101"/>
                  </a:moveTo>
                  <a:cubicBezTo>
                    <a:pt x="483710" y="396906"/>
                    <a:pt x="471335" y="402615"/>
                    <a:pt x="477998" y="412130"/>
                  </a:cubicBezTo>
                  <a:lnTo>
                    <a:pt x="480854" y="405470"/>
                  </a:lnTo>
                  <a:lnTo>
                    <a:pt x="481806" y="407372"/>
                  </a:lnTo>
                  <a:lnTo>
                    <a:pt x="486566" y="405470"/>
                  </a:lnTo>
                  <a:cubicBezTo>
                    <a:pt x="473238" y="407372"/>
                    <a:pt x="484662" y="396906"/>
                    <a:pt x="485614" y="393101"/>
                  </a:cubicBezTo>
                  <a:close/>
                  <a:moveTo>
                    <a:pt x="449200" y="386812"/>
                  </a:moveTo>
                  <a:lnTo>
                    <a:pt x="450986" y="388463"/>
                  </a:lnTo>
                  <a:cubicBezTo>
                    <a:pt x="451581" y="391911"/>
                    <a:pt x="451343" y="395955"/>
                    <a:pt x="452295" y="397858"/>
                  </a:cubicBezTo>
                  <a:cubicBezTo>
                    <a:pt x="447059" y="396431"/>
                    <a:pt x="448011" y="393814"/>
                    <a:pt x="448844" y="390960"/>
                  </a:cubicBezTo>
                  <a:close/>
                  <a:moveTo>
                    <a:pt x="444679" y="382635"/>
                  </a:moveTo>
                  <a:cubicBezTo>
                    <a:pt x="447535" y="383824"/>
                    <a:pt x="448785" y="385192"/>
                    <a:pt x="449216" y="386619"/>
                  </a:cubicBezTo>
                  <a:lnTo>
                    <a:pt x="449200" y="386812"/>
                  </a:lnTo>
                  <a:close/>
                  <a:moveTo>
                    <a:pt x="500846" y="329355"/>
                  </a:moveTo>
                  <a:cubicBezTo>
                    <a:pt x="491326" y="334112"/>
                    <a:pt x="500846" y="336014"/>
                    <a:pt x="497038" y="340772"/>
                  </a:cubicBezTo>
                  <a:cubicBezTo>
                    <a:pt x="499894" y="337917"/>
                    <a:pt x="508462" y="335063"/>
                    <a:pt x="500846" y="329355"/>
                  </a:cubicBezTo>
                  <a:close/>
                  <a:moveTo>
                    <a:pt x="496086" y="316986"/>
                  </a:moveTo>
                  <a:cubicBezTo>
                    <a:pt x="491326" y="317937"/>
                    <a:pt x="493230" y="324597"/>
                    <a:pt x="488470" y="322694"/>
                  </a:cubicBezTo>
                  <a:lnTo>
                    <a:pt x="487518" y="319840"/>
                  </a:lnTo>
                  <a:cubicBezTo>
                    <a:pt x="488470" y="322218"/>
                    <a:pt x="485853" y="322932"/>
                    <a:pt x="483711" y="323883"/>
                  </a:cubicBezTo>
                  <a:lnTo>
                    <a:pt x="483451" y="325378"/>
                  </a:lnTo>
                  <a:lnTo>
                    <a:pt x="481806" y="325549"/>
                  </a:lnTo>
                  <a:lnTo>
                    <a:pt x="482758" y="329355"/>
                  </a:lnTo>
                  <a:lnTo>
                    <a:pt x="483451" y="325378"/>
                  </a:lnTo>
                  <a:lnTo>
                    <a:pt x="487518" y="324954"/>
                  </a:lnTo>
                  <a:cubicBezTo>
                    <a:pt x="489660" y="323646"/>
                    <a:pt x="491802" y="322694"/>
                    <a:pt x="493230" y="326500"/>
                  </a:cubicBezTo>
                  <a:cubicBezTo>
                    <a:pt x="494182" y="329355"/>
                    <a:pt x="497990" y="320791"/>
                    <a:pt x="496086" y="316986"/>
                  </a:cubicBezTo>
                  <a:close/>
                  <a:moveTo>
                    <a:pt x="436112" y="302714"/>
                  </a:moveTo>
                  <a:lnTo>
                    <a:pt x="438113" y="308314"/>
                  </a:lnTo>
                  <a:lnTo>
                    <a:pt x="437897" y="308185"/>
                  </a:lnTo>
                  <a:cubicBezTo>
                    <a:pt x="437064" y="305806"/>
                    <a:pt x="437064" y="303190"/>
                    <a:pt x="436112" y="302714"/>
                  </a:cubicBezTo>
                  <a:close/>
                  <a:moveTo>
                    <a:pt x="455151" y="264657"/>
                  </a:moveTo>
                  <a:cubicBezTo>
                    <a:pt x="446583" y="267511"/>
                    <a:pt x="454199" y="278928"/>
                    <a:pt x="458959" y="277977"/>
                  </a:cubicBezTo>
                  <a:cubicBezTo>
                    <a:pt x="456103" y="277025"/>
                    <a:pt x="456103" y="270365"/>
                    <a:pt x="455151" y="264657"/>
                  </a:cubicBezTo>
                  <a:close/>
                  <a:moveTo>
                    <a:pt x="459911" y="241822"/>
                  </a:moveTo>
                  <a:cubicBezTo>
                    <a:pt x="459911" y="242774"/>
                    <a:pt x="460863" y="252288"/>
                    <a:pt x="455151" y="252288"/>
                  </a:cubicBezTo>
                  <a:lnTo>
                    <a:pt x="463719" y="255142"/>
                  </a:lnTo>
                  <a:cubicBezTo>
                    <a:pt x="461815" y="250385"/>
                    <a:pt x="468479" y="245628"/>
                    <a:pt x="469431" y="247531"/>
                  </a:cubicBezTo>
                  <a:cubicBezTo>
                    <a:pt x="464671" y="243725"/>
                    <a:pt x="467527" y="239919"/>
                    <a:pt x="459911" y="241822"/>
                  </a:cubicBezTo>
                  <a:close/>
                  <a:moveTo>
                    <a:pt x="455151" y="179027"/>
                  </a:moveTo>
                  <a:cubicBezTo>
                    <a:pt x="457055" y="183784"/>
                    <a:pt x="446583" y="190445"/>
                    <a:pt x="456103" y="193299"/>
                  </a:cubicBezTo>
                  <a:lnTo>
                    <a:pt x="459911" y="182833"/>
                  </a:lnTo>
                  <a:cubicBezTo>
                    <a:pt x="457055" y="180930"/>
                    <a:pt x="459911" y="177124"/>
                    <a:pt x="455151" y="179027"/>
                  </a:cubicBezTo>
                  <a:close/>
                  <a:moveTo>
                    <a:pt x="444679" y="149532"/>
                  </a:moveTo>
                  <a:lnTo>
                    <a:pt x="442775" y="161901"/>
                  </a:lnTo>
                  <a:cubicBezTo>
                    <a:pt x="439919" y="152386"/>
                    <a:pt x="442775" y="159998"/>
                    <a:pt x="444679" y="149532"/>
                  </a:cubicBezTo>
                  <a:close/>
                  <a:moveTo>
                    <a:pt x="504654" y="137164"/>
                  </a:moveTo>
                  <a:cubicBezTo>
                    <a:pt x="503702" y="141921"/>
                    <a:pt x="492278" y="140970"/>
                    <a:pt x="497990" y="148581"/>
                  </a:cubicBezTo>
                  <a:cubicBezTo>
                    <a:pt x="498942" y="142873"/>
                    <a:pt x="509414" y="143824"/>
                    <a:pt x="504654" y="137164"/>
                  </a:cubicBezTo>
                  <a:close/>
                  <a:moveTo>
                    <a:pt x="448844" y="90662"/>
                  </a:moveTo>
                  <a:cubicBezTo>
                    <a:pt x="447059" y="89116"/>
                    <a:pt x="444679" y="89116"/>
                    <a:pt x="440871" y="92446"/>
                  </a:cubicBezTo>
                  <a:lnTo>
                    <a:pt x="441823" y="98155"/>
                  </a:lnTo>
                  <a:cubicBezTo>
                    <a:pt x="441823" y="95301"/>
                    <a:pt x="442776" y="96252"/>
                    <a:pt x="444679" y="95301"/>
                  </a:cubicBezTo>
                  <a:cubicBezTo>
                    <a:pt x="447535" y="100058"/>
                    <a:pt x="442776" y="102912"/>
                    <a:pt x="440871" y="105766"/>
                  </a:cubicBezTo>
                  <a:cubicBezTo>
                    <a:pt x="443728" y="103864"/>
                    <a:pt x="447535" y="97204"/>
                    <a:pt x="453247" y="98155"/>
                  </a:cubicBezTo>
                  <a:cubicBezTo>
                    <a:pt x="453247" y="100058"/>
                    <a:pt x="454199" y="101961"/>
                    <a:pt x="455151" y="102912"/>
                  </a:cubicBezTo>
                  <a:cubicBezTo>
                    <a:pt x="454199" y="103864"/>
                    <a:pt x="453247" y="105766"/>
                    <a:pt x="456103" y="106718"/>
                  </a:cubicBezTo>
                  <a:lnTo>
                    <a:pt x="458007" y="105766"/>
                  </a:lnTo>
                  <a:cubicBezTo>
                    <a:pt x="457055" y="105766"/>
                    <a:pt x="456103" y="103864"/>
                    <a:pt x="455151" y="102912"/>
                  </a:cubicBezTo>
                  <a:cubicBezTo>
                    <a:pt x="456103" y="101961"/>
                    <a:pt x="458007" y="101009"/>
                    <a:pt x="457055" y="100058"/>
                  </a:cubicBezTo>
                  <a:cubicBezTo>
                    <a:pt x="456103" y="99106"/>
                    <a:pt x="454199" y="98155"/>
                    <a:pt x="453247" y="98155"/>
                  </a:cubicBezTo>
                  <a:cubicBezTo>
                    <a:pt x="451819" y="95300"/>
                    <a:pt x="450629" y="92208"/>
                    <a:pt x="448844" y="90662"/>
                  </a:cubicBezTo>
                  <a:close/>
                  <a:moveTo>
                    <a:pt x="463005" y="55697"/>
                  </a:moveTo>
                  <a:cubicBezTo>
                    <a:pt x="461577" y="56767"/>
                    <a:pt x="460387" y="58670"/>
                    <a:pt x="459911" y="60097"/>
                  </a:cubicBezTo>
                  <a:cubicBezTo>
                    <a:pt x="460863" y="60097"/>
                    <a:pt x="463719" y="61049"/>
                    <a:pt x="465623" y="59146"/>
                  </a:cubicBezTo>
                  <a:lnTo>
                    <a:pt x="467527" y="56292"/>
                  </a:lnTo>
                  <a:cubicBezTo>
                    <a:pt x="466099" y="54389"/>
                    <a:pt x="464433" y="54627"/>
                    <a:pt x="463005" y="55697"/>
                  </a:cubicBezTo>
                  <a:close/>
                  <a:moveTo>
                    <a:pt x="417072" y="157"/>
                  </a:moveTo>
                  <a:cubicBezTo>
                    <a:pt x="420880" y="-795"/>
                    <a:pt x="422784" y="3011"/>
                    <a:pt x="428496" y="157"/>
                  </a:cubicBezTo>
                  <a:lnTo>
                    <a:pt x="430400" y="10623"/>
                  </a:lnTo>
                  <a:cubicBezTo>
                    <a:pt x="438016" y="15380"/>
                    <a:pt x="438968" y="4914"/>
                    <a:pt x="440871" y="1108"/>
                  </a:cubicBezTo>
                  <a:lnTo>
                    <a:pt x="441823" y="7768"/>
                  </a:lnTo>
                  <a:cubicBezTo>
                    <a:pt x="442776" y="8720"/>
                    <a:pt x="443728" y="8720"/>
                    <a:pt x="443728" y="7768"/>
                  </a:cubicBezTo>
                  <a:lnTo>
                    <a:pt x="443728" y="12525"/>
                  </a:lnTo>
                  <a:cubicBezTo>
                    <a:pt x="452295" y="-1746"/>
                    <a:pt x="456103" y="26797"/>
                    <a:pt x="463719" y="11574"/>
                  </a:cubicBezTo>
                  <a:cubicBezTo>
                    <a:pt x="463719" y="15380"/>
                    <a:pt x="458959" y="20137"/>
                    <a:pt x="455151" y="22040"/>
                  </a:cubicBezTo>
                  <a:cubicBezTo>
                    <a:pt x="453247" y="28700"/>
                    <a:pt x="458007" y="26797"/>
                    <a:pt x="460863" y="29651"/>
                  </a:cubicBezTo>
                  <a:lnTo>
                    <a:pt x="467527" y="19186"/>
                  </a:lnTo>
                  <a:cubicBezTo>
                    <a:pt x="464671" y="34409"/>
                    <a:pt x="475143" y="17283"/>
                    <a:pt x="479902" y="28700"/>
                  </a:cubicBezTo>
                  <a:cubicBezTo>
                    <a:pt x="475143" y="42020"/>
                    <a:pt x="496086" y="49632"/>
                    <a:pt x="497038" y="56292"/>
                  </a:cubicBezTo>
                  <a:cubicBezTo>
                    <a:pt x="495134" y="69612"/>
                    <a:pt x="488470" y="50583"/>
                    <a:pt x="484662" y="59146"/>
                  </a:cubicBezTo>
                  <a:cubicBezTo>
                    <a:pt x="483710" y="66758"/>
                    <a:pt x="489422" y="62952"/>
                    <a:pt x="491326" y="67709"/>
                  </a:cubicBezTo>
                  <a:lnTo>
                    <a:pt x="481806" y="71515"/>
                  </a:lnTo>
                  <a:cubicBezTo>
                    <a:pt x="480854" y="80078"/>
                    <a:pt x="491326" y="72466"/>
                    <a:pt x="487518" y="77223"/>
                  </a:cubicBezTo>
                  <a:cubicBezTo>
                    <a:pt x="494182" y="83883"/>
                    <a:pt x="491326" y="75320"/>
                    <a:pt x="498942" y="73418"/>
                  </a:cubicBezTo>
                  <a:cubicBezTo>
                    <a:pt x="497038" y="75320"/>
                    <a:pt x="493230" y="82932"/>
                    <a:pt x="497038" y="85786"/>
                  </a:cubicBezTo>
                  <a:cubicBezTo>
                    <a:pt x="498942" y="85786"/>
                    <a:pt x="499894" y="77223"/>
                    <a:pt x="500846" y="82932"/>
                  </a:cubicBezTo>
                  <a:cubicBezTo>
                    <a:pt x="496086" y="103864"/>
                    <a:pt x="506558" y="109572"/>
                    <a:pt x="505606" y="128601"/>
                  </a:cubicBezTo>
                  <a:lnTo>
                    <a:pt x="510366" y="126698"/>
                  </a:lnTo>
                  <a:cubicBezTo>
                    <a:pt x="508462" y="128601"/>
                    <a:pt x="506558" y="130504"/>
                    <a:pt x="508462" y="132407"/>
                  </a:cubicBezTo>
                  <a:lnTo>
                    <a:pt x="511317" y="131455"/>
                  </a:lnTo>
                  <a:cubicBezTo>
                    <a:pt x="511317" y="133358"/>
                    <a:pt x="504654" y="153338"/>
                    <a:pt x="506558" y="165707"/>
                  </a:cubicBezTo>
                  <a:lnTo>
                    <a:pt x="512269" y="159047"/>
                  </a:lnTo>
                  <a:lnTo>
                    <a:pt x="505606" y="170464"/>
                  </a:lnTo>
                  <a:lnTo>
                    <a:pt x="514174" y="169513"/>
                  </a:lnTo>
                  <a:cubicBezTo>
                    <a:pt x="505606" y="173319"/>
                    <a:pt x="511317" y="186639"/>
                    <a:pt x="508462" y="197105"/>
                  </a:cubicBezTo>
                  <a:lnTo>
                    <a:pt x="514174" y="197105"/>
                  </a:lnTo>
                  <a:lnTo>
                    <a:pt x="511317" y="203765"/>
                  </a:lnTo>
                  <a:lnTo>
                    <a:pt x="515126" y="201862"/>
                  </a:lnTo>
                  <a:cubicBezTo>
                    <a:pt x="515126" y="207570"/>
                    <a:pt x="505606" y="215182"/>
                    <a:pt x="510366" y="222793"/>
                  </a:cubicBezTo>
                  <a:cubicBezTo>
                    <a:pt x="508462" y="218036"/>
                    <a:pt x="517029" y="217085"/>
                    <a:pt x="520837" y="217085"/>
                  </a:cubicBezTo>
                  <a:lnTo>
                    <a:pt x="511317" y="236113"/>
                  </a:lnTo>
                  <a:cubicBezTo>
                    <a:pt x="515126" y="236113"/>
                    <a:pt x="517029" y="244676"/>
                    <a:pt x="520837" y="238968"/>
                  </a:cubicBezTo>
                  <a:lnTo>
                    <a:pt x="514174" y="246579"/>
                  </a:lnTo>
                  <a:lnTo>
                    <a:pt x="518933" y="245628"/>
                  </a:lnTo>
                  <a:cubicBezTo>
                    <a:pt x="526549" y="276074"/>
                    <a:pt x="495134" y="301763"/>
                    <a:pt x="514174" y="332209"/>
                  </a:cubicBezTo>
                  <a:lnTo>
                    <a:pt x="516077" y="331257"/>
                  </a:lnTo>
                  <a:lnTo>
                    <a:pt x="506558" y="349335"/>
                  </a:lnTo>
                  <a:cubicBezTo>
                    <a:pt x="507510" y="352189"/>
                    <a:pt x="515126" y="353141"/>
                    <a:pt x="517981" y="358849"/>
                  </a:cubicBezTo>
                  <a:cubicBezTo>
                    <a:pt x="510366" y="355995"/>
                    <a:pt x="517029" y="369315"/>
                    <a:pt x="510366" y="372169"/>
                  </a:cubicBezTo>
                  <a:cubicBezTo>
                    <a:pt x="513221" y="376926"/>
                    <a:pt x="516077" y="372169"/>
                    <a:pt x="518933" y="371218"/>
                  </a:cubicBezTo>
                  <a:cubicBezTo>
                    <a:pt x="526549" y="387392"/>
                    <a:pt x="513221" y="401664"/>
                    <a:pt x="518933" y="419741"/>
                  </a:cubicBezTo>
                  <a:cubicBezTo>
                    <a:pt x="507510" y="400712"/>
                    <a:pt x="510366" y="400712"/>
                    <a:pt x="505606" y="388344"/>
                  </a:cubicBezTo>
                  <a:cubicBezTo>
                    <a:pt x="500846" y="402615"/>
                    <a:pt x="509414" y="405470"/>
                    <a:pt x="506558" y="421644"/>
                  </a:cubicBezTo>
                  <a:lnTo>
                    <a:pt x="510366" y="414033"/>
                  </a:lnTo>
                  <a:cubicBezTo>
                    <a:pt x="521789" y="421644"/>
                    <a:pt x="503702" y="437818"/>
                    <a:pt x="517029" y="440673"/>
                  </a:cubicBezTo>
                  <a:cubicBezTo>
                    <a:pt x="515126" y="450187"/>
                    <a:pt x="501798" y="458750"/>
                    <a:pt x="503702" y="470167"/>
                  </a:cubicBezTo>
                  <a:lnTo>
                    <a:pt x="515126" y="465410"/>
                  </a:lnTo>
                  <a:lnTo>
                    <a:pt x="515126" y="473021"/>
                  </a:lnTo>
                  <a:cubicBezTo>
                    <a:pt x="522741" y="472070"/>
                    <a:pt x="530357" y="470167"/>
                    <a:pt x="537973" y="467313"/>
                  </a:cubicBezTo>
                  <a:lnTo>
                    <a:pt x="537021" y="465410"/>
                  </a:lnTo>
                  <a:lnTo>
                    <a:pt x="565580" y="474924"/>
                  </a:lnTo>
                  <a:cubicBezTo>
                    <a:pt x="571292" y="473973"/>
                    <a:pt x="572244" y="466362"/>
                    <a:pt x="580812" y="463507"/>
                  </a:cubicBezTo>
                  <a:cubicBezTo>
                    <a:pt x="577004" y="471119"/>
                    <a:pt x="596995" y="464459"/>
                    <a:pt x="602707" y="471119"/>
                  </a:cubicBezTo>
                  <a:cubicBezTo>
                    <a:pt x="609371" y="468264"/>
                    <a:pt x="602707" y="465410"/>
                    <a:pt x="600803" y="462556"/>
                  </a:cubicBezTo>
                  <a:cubicBezTo>
                    <a:pt x="627458" y="454944"/>
                    <a:pt x="649354" y="468264"/>
                    <a:pt x="678865" y="462556"/>
                  </a:cubicBezTo>
                  <a:cubicBezTo>
                    <a:pt x="649354" y="473973"/>
                    <a:pt x="649354" y="471119"/>
                    <a:pt x="629362" y="475876"/>
                  </a:cubicBezTo>
                  <a:cubicBezTo>
                    <a:pt x="653162" y="480633"/>
                    <a:pt x="656970" y="472070"/>
                    <a:pt x="682673" y="474924"/>
                  </a:cubicBezTo>
                  <a:lnTo>
                    <a:pt x="670297" y="471119"/>
                  </a:lnTo>
                  <a:cubicBezTo>
                    <a:pt x="683625" y="459701"/>
                    <a:pt x="709328" y="477779"/>
                    <a:pt x="713136" y="464459"/>
                  </a:cubicBezTo>
                  <a:cubicBezTo>
                    <a:pt x="728368" y="466362"/>
                    <a:pt x="740743" y="479682"/>
                    <a:pt x="759783" y="477779"/>
                  </a:cubicBezTo>
                  <a:lnTo>
                    <a:pt x="752167" y="466362"/>
                  </a:lnTo>
                  <a:lnTo>
                    <a:pt x="769302" y="466362"/>
                  </a:lnTo>
                  <a:lnTo>
                    <a:pt x="769302" y="473973"/>
                  </a:lnTo>
                  <a:cubicBezTo>
                    <a:pt x="774062" y="474924"/>
                    <a:pt x="776918" y="473021"/>
                    <a:pt x="777870" y="471119"/>
                  </a:cubicBezTo>
                  <a:cubicBezTo>
                    <a:pt x="789294" y="480633"/>
                    <a:pt x="805477" y="475876"/>
                    <a:pt x="821661" y="482536"/>
                  </a:cubicBezTo>
                  <a:lnTo>
                    <a:pt x="823565" y="478730"/>
                  </a:lnTo>
                  <a:cubicBezTo>
                    <a:pt x="824517" y="479682"/>
                    <a:pt x="826421" y="480633"/>
                    <a:pt x="826421" y="481585"/>
                  </a:cubicBezTo>
                  <a:cubicBezTo>
                    <a:pt x="829277" y="474924"/>
                    <a:pt x="841652" y="477779"/>
                    <a:pt x="842604" y="471119"/>
                  </a:cubicBezTo>
                  <a:cubicBezTo>
                    <a:pt x="836892" y="469216"/>
                    <a:pt x="825469" y="465410"/>
                    <a:pt x="826421" y="470167"/>
                  </a:cubicBezTo>
                  <a:cubicBezTo>
                    <a:pt x="814045" y="461604"/>
                    <a:pt x="842604" y="465410"/>
                    <a:pt x="851172" y="465410"/>
                  </a:cubicBezTo>
                  <a:cubicBezTo>
                    <a:pt x="841652" y="469216"/>
                    <a:pt x="854028" y="470167"/>
                    <a:pt x="858788" y="472070"/>
                  </a:cubicBezTo>
                  <a:cubicBezTo>
                    <a:pt x="859740" y="471119"/>
                    <a:pt x="857836" y="471119"/>
                    <a:pt x="856884" y="469216"/>
                  </a:cubicBezTo>
                  <a:cubicBezTo>
                    <a:pt x="873067" y="464459"/>
                    <a:pt x="878779" y="485390"/>
                    <a:pt x="889251" y="471119"/>
                  </a:cubicBezTo>
                  <a:lnTo>
                    <a:pt x="892107" y="478730"/>
                  </a:lnTo>
                  <a:lnTo>
                    <a:pt x="904483" y="473021"/>
                  </a:lnTo>
                  <a:cubicBezTo>
                    <a:pt x="905435" y="488245"/>
                    <a:pt x="922570" y="473973"/>
                    <a:pt x="924474" y="488245"/>
                  </a:cubicBezTo>
                  <a:cubicBezTo>
                    <a:pt x="938754" y="489196"/>
                    <a:pt x="922570" y="479682"/>
                    <a:pt x="927330" y="481585"/>
                  </a:cubicBezTo>
                  <a:cubicBezTo>
                    <a:pt x="940658" y="478730"/>
                    <a:pt x="964457" y="492050"/>
                    <a:pt x="969217" y="485390"/>
                  </a:cubicBezTo>
                  <a:cubicBezTo>
                    <a:pt x="980640" y="490148"/>
                    <a:pt x="993968" y="487293"/>
                    <a:pt x="1003488" y="490148"/>
                  </a:cubicBezTo>
                  <a:lnTo>
                    <a:pt x="1004440" y="483487"/>
                  </a:lnTo>
                  <a:cubicBezTo>
                    <a:pt x="1009199" y="485390"/>
                    <a:pt x="1015863" y="488245"/>
                    <a:pt x="1020623" y="487293"/>
                  </a:cubicBezTo>
                  <a:cubicBezTo>
                    <a:pt x="1020623" y="486342"/>
                    <a:pt x="1019672" y="485390"/>
                    <a:pt x="1018719" y="484439"/>
                  </a:cubicBezTo>
                  <a:cubicBezTo>
                    <a:pt x="1038711" y="489196"/>
                    <a:pt x="1053942" y="489196"/>
                    <a:pt x="1070126" y="489196"/>
                  </a:cubicBezTo>
                  <a:cubicBezTo>
                    <a:pt x="1069174" y="484439"/>
                    <a:pt x="1069174" y="482536"/>
                    <a:pt x="1059655" y="480633"/>
                  </a:cubicBezTo>
                  <a:cubicBezTo>
                    <a:pt x="1074886" y="473973"/>
                    <a:pt x="1099637" y="488245"/>
                    <a:pt x="1122485" y="486342"/>
                  </a:cubicBezTo>
                  <a:lnTo>
                    <a:pt x="1120580" y="483487"/>
                  </a:lnTo>
                  <a:lnTo>
                    <a:pt x="1132956" y="489196"/>
                  </a:lnTo>
                  <a:cubicBezTo>
                    <a:pt x="1130100" y="487293"/>
                    <a:pt x="1132004" y="485390"/>
                    <a:pt x="1132004" y="482536"/>
                  </a:cubicBezTo>
                  <a:cubicBezTo>
                    <a:pt x="1152948" y="480633"/>
                    <a:pt x="1179603" y="481585"/>
                    <a:pt x="1191027" y="493002"/>
                  </a:cubicBezTo>
                  <a:cubicBezTo>
                    <a:pt x="1189123" y="489196"/>
                    <a:pt x="1200547" y="485390"/>
                    <a:pt x="1189123" y="480633"/>
                  </a:cubicBezTo>
                  <a:cubicBezTo>
                    <a:pt x="1211018" y="489196"/>
                    <a:pt x="1239577" y="487293"/>
                    <a:pt x="1264329" y="489196"/>
                  </a:cubicBezTo>
                  <a:lnTo>
                    <a:pt x="1264329" y="490148"/>
                  </a:lnTo>
                  <a:lnTo>
                    <a:pt x="1274800" y="493002"/>
                  </a:lnTo>
                  <a:lnTo>
                    <a:pt x="1275752" y="492050"/>
                  </a:lnTo>
                  <a:lnTo>
                    <a:pt x="1294792" y="496807"/>
                  </a:lnTo>
                  <a:cubicBezTo>
                    <a:pt x="1295744" y="494905"/>
                    <a:pt x="1298600" y="488245"/>
                    <a:pt x="1304311" y="486342"/>
                  </a:cubicBezTo>
                  <a:cubicBezTo>
                    <a:pt x="1304311" y="494905"/>
                    <a:pt x="1332870" y="479682"/>
                    <a:pt x="1345247" y="488245"/>
                  </a:cubicBezTo>
                  <a:cubicBezTo>
                    <a:pt x="1347150" y="485390"/>
                    <a:pt x="1340487" y="486342"/>
                    <a:pt x="1344294" y="483487"/>
                  </a:cubicBezTo>
                  <a:cubicBezTo>
                    <a:pt x="1374758" y="484439"/>
                    <a:pt x="1420452" y="494905"/>
                    <a:pt x="1456627" y="488245"/>
                  </a:cubicBezTo>
                  <a:cubicBezTo>
                    <a:pt x="1459483" y="504419"/>
                    <a:pt x="1489946" y="499662"/>
                    <a:pt x="1509938" y="507273"/>
                  </a:cubicBezTo>
                  <a:cubicBezTo>
                    <a:pt x="1514698" y="498710"/>
                    <a:pt x="1499466" y="502516"/>
                    <a:pt x="1493754" y="495856"/>
                  </a:cubicBezTo>
                  <a:cubicBezTo>
                    <a:pt x="1502322" y="497283"/>
                    <a:pt x="1499109" y="490147"/>
                    <a:pt x="1505401" y="489701"/>
                  </a:cubicBezTo>
                  <a:lnTo>
                    <a:pt x="1514181" y="491713"/>
                  </a:lnTo>
                  <a:lnTo>
                    <a:pt x="1516483" y="494191"/>
                  </a:lnTo>
                  <a:cubicBezTo>
                    <a:pt x="1516602" y="496807"/>
                    <a:pt x="1517554" y="499186"/>
                    <a:pt x="1526122" y="497759"/>
                  </a:cubicBezTo>
                  <a:lnTo>
                    <a:pt x="1527073" y="491099"/>
                  </a:lnTo>
                  <a:lnTo>
                    <a:pt x="1537545" y="499662"/>
                  </a:lnTo>
                  <a:cubicBezTo>
                    <a:pt x="1572768" y="495856"/>
                    <a:pt x="1602279" y="500613"/>
                    <a:pt x="1632742" y="493953"/>
                  </a:cubicBezTo>
                  <a:cubicBezTo>
                    <a:pt x="1634646" y="495856"/>
                    <a:pt x="1633694" y="498710"/>
                    <a:pt x="1629886" y="500613"/>
                  </a:cubicBezTo>
                  <a:cubicBezTo>
                    <a:pt x="1644166" y="500613"/>
                    <a:pt x="1660350" y="511079"/>
                    <a:pt x="1675581" y="504419"/>
                  </a:cubicBezTo>
                  <a:lnTo>
                    <a:pt x="1671773" y="501565"/>
                  </a:lnTo>
                  <a:cubicBezTo>
                    <a:pt x="1696524" y="495856"/>
                    <a:pt x="1697477" y="509176"/>
                    <a:pt x="1726988" y="512031"/>
                  </a:cubicBezTo>
                  <a:cubicBezTo>
                    <a:pt x="1720324" y="512031"/>
                    <a:pt x="1705092" y="507273"/>
                    <a:pt x="1694620" y="530108"/>
                  </a:cubicBezTo>
                  <a:cubicBezTo>
                    <a:pt x="1697477" y="534865"/>
                    <a:pt x="1712708" y="533914"/>
                    <a:pt x="1717468" y="530108"/>
                  </a:cubicBezTo>
                  <a:lnTo>
                    <a:pt x="1714612" y="538671"/>
                  </a:lnTo>
                  <a:cubicBezTo>
                    <a:pt x="1712232" y="535816"/>
                    <a:pt x="1708424" y="534627"/>
                    <a:pt x="1704140" y="533795"/>
                  </a:cubicBezTo>
                  <a:lnTo>
                    <a:pt x="1702889" y="533538"/>
                  </a:lnTo>
                  <a:lnTo>
                    <a:pt x="1701641" y="535935"/>
                  </a:lnTo>
                  <a:cubicBezTo>
                    <a:pt x="1699142" y="535340"/>
                    <a:pt x="1695572" y="533913"/>
                    <a:pt x="1693668" y="533913"/>
                  </a:cubicBezTo>
                  <a:lnTo>
                    <a:pt x="1697417" y="532414"/>
                  </a:lnTo>
                  <a:lnTo>
                    <a:pt x="1690813" y="531059"/>
                  </a:lnTo>
                  <a:cubicBezTo>
                    <a:pt x="1693669" y="531059"/>
                    <a:pt x="1693669" y="532962"/>
                    <a:pt x="1694620" y="534865"/>
                  </a:cubicBezTo>
                  <a:cubicBezTo>
                    <a:pt x="1687005" y="532011"/>
                    <a:pt x="1676533" y="532011"/>
                    <a:pt x="1666061" y="530108"/>
                  </a:cubicBezTo>
                  <a:lnTo>
                    <a:pt x="1681293" y="529157"/>
                  </a:lnTo>
                  <a:cubicBezTo>
                    <a:pt x="1675581" y="520593"/>
                    <a:pt x="1655590" y="529157"/>
                    <a:pt x="1649878" y="526302"/>
                  </a:cubicBezTo>
                  <a:cubicBezTo>
                    <a:pt x="1649878" y="533914"/>
                    <a:pt x="1659398" y="532962"/>
                    <a:pt x="1649878" y="539622"/>
                  </a:cubicBezTo>
                  <a:cubicBezTo>
                    <a:pt x="1625126" y="542477"/>
                    <a:pt x="1635598" y="531059"/>
                    <a:pt x="1611799" y="523448"/>
                  </a:cubicBezTo>
                  <a:lnTo>
                    <a:pt x="1615607" y="520593"/>
                  </a:lnTo>
                  <a:cubicBezTo>
                    <a:pt x="1607991" y="519642"/>
                    <a:pt x="1601327" y="511079"/>
                    <a:pt x="1590856" y="516788"/>
                  </a:cubicBezTo>
                  <a:cubicBezTo>
                    <a:pt x="1591807" y="521545"/>
                    <a:pt x="1600375" y="521545"/>
                    <a:pt x="1604183" y="524399"/>
                  </a:cubicBezTo>
                  <a:cubicBezTo>
                    <a:pt x="1602279" y="528205"/>
                    <a:pt x="1590856" y="514885"/>
                    <a:pt x="1582288" y="520593"/>
                  </a:cubicBezTo>
                  <a:lnTo>
                    <a:pt x="1592584" y="525521"/>
                  </a:lnTo>
                  <a:lnTo>
                    <a:pt x="1594663" y="525351"/>
                  </a:lnTo>
                  <a:lnTo>
                    <a:pt x="1593235" y="525832"/>
                  </a:lnTo>
                  <a:lnTo>
                    <a:pt x="1599186" y="528680"/>
                  </a:lnTo>
                  <a:cubicBezTo>
                    <a:pt x="1606325" y="530345"/>
                    <a:pt x="1614179" y="531059"/>
                    <a:pt x="1620367" y="531059"/>
                  </a:cubicBezTo>
                  <a:cubicBezTo>
                    <a:pt x="1618463" y="532962"/>
                    <a:pt x="1618463" y="535816"/>
                    <a:pt x="1620367" y="538671"/>
                  </a:cubicBezTo>
                  <a:lnTo>
                    <a:pt x="1596739" y="534631"/>
                  </a:lnTo>
                  <a:lnTo>
                    <a:pt x="1601327" y="536768"/>
                  </a:lnTo>
                  <a:lnTo>
                    <a:pt x="1594270" y="534209"/>
                  </a:lnTo>
                  <a:lnTo>
                    <a:pt x="1561940" y="528681"/>
                  </a:lnTo>
                  <a:cubicBezTo>
                    <a:pt x="1542305" y="526064"/>
                    <a:pt x="1522790" y="524875"/>
                    <a:pt x="1504226" y="527254"/>
                  </a:cubicBezTo>
                  <a:cubicBezTo>
                    <a:pt x="1524217" y="536768"/>
                    <a:pt x="1495658" y="527254"/>
                    <a:pt x="1500418" y="537719"/>
                  </a:cubicBezTo>
                  <a:cubicBezTo>
                    <a:pt x="1497562" y="530108"/>
                    <a:pt x="1486139" y="536768"/>
                    <a:pt x="1475666" y="533914"/>
                  </a:cubicBezTo>
                  <a:cubicBezTo>
                    <a:pt x="1471859" y="541525"/>
                    <a:pt x="1496610" y="539622"/>
                    <a:pt x="1488043" y="545331"/>
                  </a:cubicBezTo>
                  <a:cubicBezTo>
                    <a:pt x="1469003" y="542477"/>
                    <a:pt x="1442347" y="528205"/>
                    <a:pt x="1416645" y="531059"/>
                  </a:cubicBezTo>
                  <a:cubicBezTo>
                    <a:pt x="1418548" y="534865"/>
                    <a:pt x="1424260" y="534865"/>
                    <a:pt x="1425212" y="536768"/>
                  </a:cubicBezTo>
                  <a:cubicBezTo>
                    <a:pt x="1408077" y="533914"/>
                    <a:pt x="1386181" y="515836"/>
                    <a:pt x="1374758" y="528205"/>
                  </a:cubicBezTo>
                  <a:cubicBezTo>
                    <a:pt x="1382373" y="532962"/>
                    <a:pt x="1391893" y="537719"/>
                    <a:pt x="1400461" y="542477"/>
                  </a:cubicBezTo>
                  <a:cubicBezTo>
                    <a:pt x="1398557" y="542477"/>
                    <a:pt x="1395701" y="543428"/>
                    <a:pt x="1390941" y="545331"/>
                  </a:cubicBezTo>
                  <a:lnTo>
                    <a:pt x="1396653" y="551040"/>
                  </a:lnTo>
                  <a:cubicBezTo>
                    <a:pt x="1376662" y="552943"/>
                    <a:pt x="1381421" y="538671"/>
                    <a:pt x="1369998" y="531059"/>
                  </a:cubicBezTo>
                  <a:lnTo>
                    <a:pt x="1357622" y="539622"/>
                  </a:lnTo>
                  <a:cubicBezTo>
                    <a:pt x="1334775" y="544379"/>
                    <a:pt x="1312879" y="539622"/>
                    <a:pt x="1298600" y="528205"/>
                  </a:cubicBezTo>
                  <a:cubicBezTo>
                    <a:pt x="1294792" y="528205"/>
                    <a:pt x="1277656" y="528205"/>
                    <a:pt x="1284320" y="535816"/>
                  </a:cubicBezTo>
                  <a:cubicBezTo>
                    <a:pt x="1289556" y="540574"/>
                    <a:pt x="1293602" y="544855"/>
                    <a:pt x="1299195" y="547948"/>
                  </a:cubicBezTo>
                  <a:lnTo>
                    <a:pt x="1304443" y="549033"/>
                  </a:lnTo>
                  <a:lnTo>
                    <a:pt x="1308119" y="548185"/>
                  </a:lnTo>
                  <a:lnTo>
                    <a:pt x="1313609" y="550928"/>
                  </a:lnTo>
                  <a:lnTo>
                    <a:pt x="1323351" y="552943"/>
                  </a:lnTo>
                  <a:cubicBezTo>
                    <a:pt x="1326207" y="546282"/>
                    <a:pt x="1306215" y="545331"/>
                    <a:pt x="1312879" y="544379"/>
                  </a:cubicBezTo>
                  <a:cubicBezTo>
                    <a:pt x="1322399" y="545331"/>
                    <a:pt x="1339534" y="539622"/>
                    <a:pt x="1347150" y="546282"/>
                  </a:cubicBezTo>
                  <a:lnTo>
                    <a:pt x="1322399" y="545331"/>
                  </a:lnTo>
                  <a:cubicBezTo>
                    <a:pt x="1322399" y="555797"/>
                    <a:pt x="1331919" y="545331"/>
                    <a:pt x="1336679" y="551040"/>
                  </a:cubicBezTo>
                  <a:cubicBezTo>
                    <a:pt x="1330015" y="559602"/>
                    <a:pt x="1316687" y="550088"/>
                    <a:pt x="1306215" y="554845"/>
                  </a:cubicBezTo>
                  <a:lnTo>
                    <a:pt x="1308119" y="555797"/>
                  </a:lnTo>
                  <a:cubicBezTo>
                    <a:pt x="1289080" y="553894"/>
                    <a:pt x="1291936" y="555797"/>
                    <a:pt x="1271945" y="551040"/>
                  </a:cubicBezTo>
                  <a:cubicBezTo>
                    <a:pt x="1270992" y="541525"/>
                    <a:pt x="1278608" y="545331"/>
                    <a:pt x="1288128" y="541525"/>
                  </a:cubicBezTo>
                  <a:lnTo>
                    <a:pt x="1256349" y="536875"/>
                  </a:lnTo>
                  <a:lnTo>
                    <a:pt x="1253857" y="538076"/>
                  </a:lnTo>
                  <a:cubicBezTo>
                    <a:pt x="1253143" y="539622"/>
                    <a:pt x="1252905" y="541049"/>
                    <a:pt x="1250049" y="540573"/>
                  </a:cubicBezTo>
                  <a:lnTo>
                    <a:pt x="1250505" y="536020"/>
                  </a:lnTo>
                  <a:lnTo>
                    <a:pt x="1235294" y="533795"/>
                  </a:lnTo>
                  <a:cubicBezTo>
                    <a:pt x="1216730" y="531297"/>
                    <a:pt x="1198167" y="531059"/>
                    <a:pt x="1182459" y="539622"/>
                  </a:cubicBezTo>
                  <a:lnTo>
                    <a:pt x="1201498" y="548185"/>
                  </a:lnTo>
                  <a:cubicBezTo>
                    <a:pt x="1192217" y="548899"/>
                    <a:pt x="1178651" y="544261"/>
                    <a:pt x="1172850" y="547115"/>
                  </a:cubicBezTo>
                  <a:lnTo>
                    <a:pt x="1170987" y="551039"/>
                  </a:lnTo>
                  <a:lnTo>
                    <a:pt x="1172939" y="551039"/>
                  </a:lnTo>
                  <a:lnTo>
                    <a:pt x="1177909" y="553522"/>
                  </a:lnTo>
                  <a:lnTo>
                    <a:pt x="1179722" y="553656"/>
                  </a:lnTo>
                  <a:cubicBezTo>
                    <a:pt x="1180793" y="555321"/>
                    <a:pt x="1181031" y="557700"/>
                    <a:pt x="1184363" y="558651"/>
                  </a:cubicBezTo>
                  <a:lnTo>
                    <a:pt x="1185315" y="557700"/>
                  </a:lnTo>
                  <a:cubicBezTo>
                    <a:pt x="1187219" y="558651"/>
                    <a:pt x="1191979" y="559602"/>
                    <a:pt x="1189123" y="561505"/>
                  </a:cubicBezTo>
                  <a:cubicBezTo>
                    <a:pt x="1183887" y="557700"/>
                    <a:pt x="1177223" y="555321"/>
                    <a:pt x="1170441" y="553418"/>
                  </a:cubicBezTo>
                  <a:lnTo>
                    <a:pt x="1163115" y="551442"/>
                  </a:lnTo>
                  <a:lnTo>
                    <a:pt x="1160563" y="551039"/>
                  </a:lnTo>
                  <a:lnTo>
                    <a:pt x="1161623" y="551039"/>
                  </a:lnTo>
                  <a:lnTo>
                    <a:pt x="1151044" y="548185"/>
                  </a:lnTo>
                  <a:cubicBezTo>
                    <a:pt x="1156755" y="551040"/>
                    <a:pt x="1145332" y="554845"/>
                    <a:pt x="1144380" y="556748"/>
                  </a:cubicBezTo>
                  <a:cubicBezTo>
                    <a:pt x="1133908" y="553894"/>
                    <a:pt x="1144380" y="551040"/>
                    <a:pt x="1145332" y="547234"/>
                  </a:cubicBezTo>
                  <a:cubicBezTo>
                    <a:pt x="1142476" y="546758"/>
                    <a:pt x="1138668" y="544855"/>
                    <a:pt x="1134979" y="543904"/>
                  </a:cubicBezTo>
                  <a:lnTo>
                    <a:pt x="1125546" y="546231"/>
                  </a:lnTo>
                  <a:lnTo>
                    <a:pt x="1126293" y="546281"/>
                  </a:lnTo>
                  <a:lnTo>
                    <a:pt x="1125653" y="546921"/>
                  </a:lnTo>
                  <a:lnTo>
                    <a:pt x="1128078" y="551872"/>
                  </a:lnTo>
                  <a:cubicBezTo>
                    <a:pt x="1132005" y="553180"/>
                    <a:pt x="1137240" y="554370"/>
                    <a:pt x="1138668" y="556748"/>
                  </a:cubicBezTo>
                  <a:lnTo>
                    <a:pt x="1105349" y="548185"/>
                  </a:lnTo>
                  <a:lnTo>
                    <a:pt x="1106301" y="550088"/>
                  </a:lnTo>
                  <a:cubicBezTo>
                    <a:pt x="1103445" y="548185"/>
                    <a:pt x="1098685" y="546282"/>
                    <a:pt x="1094877" y="548185"/>
                  </a:cubicBezTo>
                  <a:cubicBezTo>
                    <a:pt x="1092021" y="551991"/>
                    <a:pt x="1099637" y="552943"/>
                    <a:pt x="1104397" y="551991"/>
                  </a:cubicBezTo>
                  <a:cubicBezTo>
                    <a:pt x="1086310" y="558651"/>
                    <a:pt x="1073934" y="537719"/>
                    <a:pt x="1058702" y="551040"/>
                  </a:cubicBezTo>
                  <a:lnTo>
                    <a:pt x="1049182" y="547234"/>
                  </a:lnTo>
                  <a:cubicBezTo>
                    <a:pt x="1048231" y="548185"/>
                    <a:pt x="1046327" y="550088"/>
                    <a:pt x="1048231" y="551040"/>
                  </a:cubicBezTo>
                  <a:lnTo>
                    <a:pt x="1038711" y="547234"/>
                  </a:lnTo>
                  <a:cubicBezTo>
                    <a:pt x="1021576" y="543428"/>
                    <a:pt x="1033951" y="556748"/>
                    <a:pt x="1028239" y="558651"/>
                  </a:cubicBezTo>
                  <a:lnTo>
                    <a:pt x="1029191" y="558651"/>
                  </a:lnTo>
                  <a:cubicBezTo>
                    <a:pt x="1023479" y="560554"/>
                    <a:pt x="1019672" y="564360"/>
                    <a:pt x="1023479" y="565311"/>
                  </a:cubicBezTo>
                  <a:lnTo>
                    <a:pt x="1004440" y="559602"/>
                  </a:lnTo>
                  <a:cubicBezTo>
                    <a:pt x="997776" y="551991"/>
                    <a:pt x="970169" y="550088"/>
                    <a:pt x="970169" y="535816"/>
                  </a:cubicBezTo>
                  <a:cubicBezTo>
                    <a:pt x="965409" y="536768"/>
                    <a:pt x="961601" y="539622"/>
                    <a:pt x="963505" y="541525"/>
                  </a:cubicBezTo>
                  <a:cubicBezTo>
                    <a:pt x="950178" y="540574"/>
                    <a:pt x="967313" y="551991"/>
                    <a:pt x="944465" y="550088"/>
                  </a:cubicBezTo>
                  <a:cubicBezTo>
                    <a:pt x="944465" y="552943"/>
                    <a:pt x="946369" y="551991"/>
                    <a:pt x="950178" y="552943"/>
                  </a:cubicBezTo>
                  <a:cubicBezTo>
                    <a:pt x="944465" y="553894"/>
                    <a:pt x="941610" y="552943"/>
                    <a:pt x="940658" y="551040"/>
                  </a:cubicBezTo>
                  <a:cubicBezTo>
                    <a:pt x="940658" y="552943"/>
                    <a:pt x="939706" y="554845"/>
                    <a:pt x="938754" y="556748"/>
                  </a:cubicBezTo>
                  <a:cubicBezTo>
                    <a:pt x="938754" y="551991"/>
                    <a:pt x="929234" y="552943"/>
                    <a:pt x="924474" y="553894"/>
                  </a:cubicBezTo>
                  <a:lnTo>
                    <a:pt x="932090" y="563408"/>
                  </a:lnTo>
                  <a:cubicBezTo>
                    <a:pt x="926378" y="559602"/>
                    <a:pt x="923522" y="558651"/>
                    <a:pt x="914002" y="559602"/>
                  </a:cubicBezTo>
                  <a:lnTo>
                    <a:pt x="919714" y="565311"/>
                  </a:lnTo>
                  <a:cubicBezTo>
                    <a:pt x="904483" y="563408"/>
                    <a:pt x="917810" y="552943"/>
                    <a:pt x="899723" y="557700"/>
                  </a:cubicBezTo>
                  <a:lnTo>
                    <a:pt x="916858" y="551991"/>
                  </a:lnTo>
                  <a:cubicBezTo>
                    <a:pt x="896867" y="550088"/>
                    <a:pt x="903531" y="538671"/>
                    <a:pt x="894963" y="532962"/>
                  </a:cubicBezTo>
                  <a:cubicBezTo>
                    <a:pt x="874971" y="524399"/>
                    <a:pt x="849268" y="540574"/>
                    <a:pt x="834037" y="522496"/>
                  </a:cubicBezTo>
                  <a:cubicBezTo>
                    <a:pt x="831181" y="529157"/>
                    <a:pt x="834037" y="531059"/>
                    <a:pt x="828325" y="535816"/>
                  </a:cubicBezTo>
                  <a:cubicBezTo>
                    <a:pt x="840700" y="538671"/>
                    <a:pt x="848316" y="540574"/>
                    <a:pt x="854028" y="549137"/>
                  </a:cubicBezTo>
                  <a:cubicBezTo>
                    <a:pt x="878779" y="557700"/>
                    <a:pt x="859740" y="527254"/>
                    <a:pt x="887347" y="540574"/>
                  </a:cubicBezTo>
                  <a:cubicBezTo>
                    <a:pt x="885443" y="548185"/>
                    <a:pt x="876875" y="548185"/>
                    <a:pt x="869260" y="544379"/>
                  </a:cubicBezTo>
                  <a:cubicBezTo>
                    <a:pt x="868307" y="551040"/>
                    <a:pt x="877827" y="555797"/>
                    <a:pt x="883539" y="558651"/>
                  </a:cubicBezTo>
                  <a:cubicBezTo>
                    <a:pt x="867356" y="554845"/>
                    <a:pt x="844508" y="563408"/>
                    <a:pt x="834988" y="562457"/>
                  </a:cubicBezTo>
                  <a:cubicBezTo>
                    <a:pt x="830229" y="558651"/>
                    <a:pt x="817853" y="553894"/>
                    <a:pt x="812141" y="555797"/>
                  </a:cubicBezTo>
                  <a:cubicBezTo>
                    <a:pt x="813093" y="550088"/>
                    <a:pt x="788342" y="547234"/>
                    <a:pt x="795958" y="536768"/>
                  </a:cubicBezTo>
                  <a:cubicBezTo>
                    <a:pt x="779774" y="534865"/>
                    <a:pt x="785486" y="551040"/>
                    <a:pt x="769302" y="539622"/>
                  </a:cubicBezTo>
                  <a:cubicBezTo>
                    <a:pt x="775966" y="548185"/>
                    <a:pt x="758831" y="545331"/>
                    <a:pt x="765494" y="552943"/>
                  </a:cubicBezTo>
                  <a:cubicBezTo>
                    <a:pt x="771206" y="545331"/>
                    <a:pt x="789294" y="556748"/>
                    <a:pt x="797862" y="562457"/>
                  </a:cubicBezTo>
                  <a:lnTo>
                    <a:pt x="773110" y="567214"/>
                  </a:lnTo>
                  <a:cubicBezTo>
                    <a:pt x="779774" y="565311"/>
                    <a:pt x="771206" y="559602"/>
                    <a:pt x="767399" y="558651"/>
                  </a:cubicBezTo>
                  <a:lnTo>
                    <a:pt x="764542" y="565311"/>
                  </a:lnTo>
                  <a:cubicBezTo>
                    <a:pt x="760735" y="548185"/>
                    <a:pt x="721704" y="577680"/>
                    <a:pt x="709328" y="557700"/>
                  </a:cubicBezTo>
                  <a:cubicBezTo>
                    <a:pt x="716944" y="558651"/>
                    <a:pt x="723608" y="551991"/>
                    <a:pt x="727416" y="561505"/>
                  </a:cubicBezTo>
                  <a:cubicBezTo>
                    <a:pt x="741695" y="556748"/>
                    <a:pt x="724560" y="548185"/>
                    <a:pt x="731223" y="542477"/>
                  </a:cubicBezTo>
                  <a:cubicBezTo>
                    <a:pt x="709328" y="535816"/>
                    <a:pt x="675057" y="546282"/>
                    <a:pt x="651258" y="533914"/>
                  </a:cubicBezTo>
                  <a:cubicBezTo>
                    <a:pt x="655066" y="538671"/>
                    <a:pt x="666489" y="538671"/>
                    <a:pt x="667441" y="545331"/>
                  </a:cubicBezTo>
                  <a:cubicBezTo>
                    <a:pt x="658398" y="547234"/>
                    <a:pt x="648640" y="544380"/>
                    <a:pt x="638525" y="540217"/>
                  </a:cubicBezTo>
                  <a:lnTo>
                    <a:pt x="623450" y="533925"/>
                  </a:lnTo>
                  <a:lnTo>
                    <a:pt x="616986" y="537719"/>
                  </a:lnTo>
                  <a:lnTo>
                    <a:pt x="623000" y="533737"/>
                  </a:lnTo>
                  <a:lnTo>
                    <a:pt x="607467" y="527254"/>
                  </a:lnTo>
                  <a:lnTo>
                    <a:pt x="611275" y="536768"/>
                  </a:lnTo>
                  <a:cubicBezTo>
                    <a:pt x="594139" y="528205"/>
                    <a:pt x="604611" y="539622"/>
                    <a:pt x="585572" y="536768"/>
                  </a:cubicBezTo>
                  <a:cubicBezTo>
                    <a:pt x="586524" y="534865"/>
                    <a:pt x="589379" y="532011"/>
                    <a:pt x="584620" y="532011"/>
                  </a:cubicBezTo>
                  <a:cubicBezTo>
                    <a:pt x="569388" y="532011"/>
                    <a:pt x="583667" y="539622"/>
                    <a:pt x="573196" y="541525"/>
                  </a:cubicBezTo>
                  <a:cubicBezTo>
                    <a:pt x="554156" y="527254"/>
                    <a:pt x="563676" y="551040"/>
                    <a:pt x="539877" y="543428"/>
                  </a:cubicBezTo>
                  <a:lnTo>
                    <a:pt x="541781" y="546282"/>
                  </a:lnTo>
                  <a:cubicBezTo>
                    <a:pt x="530357" y="542477"/>
                    <a:pt x="516077" y="546282"/>
                    <a:pt x="502750" y="550088"/>
                  </a:cubicBezTo>
                  <a:cubicBezTo>
                    <a:pt x="498942" y="554845"/>
                    <a:pt x="492278" y="557700"/>
                    <a:pt x="501798" y="562457"/>
                  </a:cubicBezTo>
                  <a:lnTo>
                    <a:pt x="494182" y="564360"/>
                  </a:lnTo>
                  <a:lnTo>
                    <a:pt x="499894" y="571971"/>
                  </a:lnTo>
                  <a:cubicBezTo>
                    <a:pt x="484662" y="572923"/>
                    <a:pt x="498942" y="583388"/>
                    <a:pt x="484662" y="584340"/>
                  </a:cubicBezTo>
                  <a:cubicBezTo>
                    <a:pt x="483710" y="592903"/>
                    <a:pt x="493230" y="583388"/>
                    <a:pt x="491326" y="586243"/>
                  </a:cubicBezTo>
                  <a:cubicBezTo>
                    <a:pt x="494182" y="593854"/>
                    <a:pt x="480854" y="609077"/>
                    <a:pt x="487518" y="611932"/>
                  </a:cubicBezTo>
                  <a:cubicBezTo>
                    <a:pt x="482758" y="618592"/>
                    <a:pt x="485614" y="627155"/>
                    <a:pt x="482758" y="632863"/>
                  </a:cubicBezTo>
                  <a:lnTo>
                    <a:pt x="489422" y="632863"/>
                  </a:lnTo>
                  <a:cubicBezTo>
                    <a:pt x="487518" y="636669"/>
                    <a:pt x="484662" y="640475"/>
                    <a:pt x="485614" y="643329"/>
                  </a:cubicBezTo>
                  <a:cubicBezTo>
                    <a:pt x="486566" y="643329"/>
                    <a:pt x="487518" y="643329"/>
                    <a:pt x="488470" y="642378"/>
                  </a:cubicBezTo>
                  <a:cubicBezTo>
                    <a:pt x="483710" y="654746"/>
                    <a:pt x="483710" y="664261"/>
                    <a:pt x="483710" y="674727"/>
                  </a:cubicBezTo>
                  <a:lnTo>
                    <a:pt x="487438" y="673650"/>
                  </a:lnTo>
                  <a:lnTo>
                    <a:pt x="485019" y="677819"/>
                  </a:lnTo>
                  <a:lnTo>
                    <a:pt x="491431" y="681810"/>
                  </a:lnTo>
                  <a:lnTo>
                    <a:pt x="491207" y="685430"/>
                  </a:lnTo>
                  <a:cubicBezTo>
                    <a:pt x="488708" y="692328"/>
                    <a:pt x="485614" y="699940"/>
                    <a:pt x="486566" y="707075"/>
                  </a:cubicBezTo>
                  <a:lnTo>
                    <a:pt x="489422" y="706124"/>
                  </a:lnTo>
                  <a:lnTo>
                    <a:pt x="483710" y="713736"/>
                  </a:lnTo>
                  <a:cubicBezTo>
                    <a:pt x="485614" y="711833"/>
                    <a:pt x="487518" y="712784"/>
                    <a:pt x="490374" y="712784"/>
                  </a:cubicBezTo>
                  <a:cubicBezTo>
                    <a:pt x="491326" y="719920"/>
                    <a:pt x="491564" y="727769"/>
                    <a:pt x="490017" y="734667"/>
                  </a:cubicBezTo>
                  <a:lnTo>
                    <a:pt x="484465" y="742782"/>
                  </a:lnTo>
                  <a:lnTo>
                    <a:pt x="483710" y="741327"/>
                  </a:lnTo>
                  <a:lnTo>
                    <a:pt x="483589" y="744063"/>
                  </a:lnTo>
                  <a:lnTo>
                    <a:pt x="478950" y="750842"/>
                  </a:lnTo>
                  <a:lnTo>
                    <a:pt x="484082" y="751252"/>
                  </a:lnTo>
                  <a:lnTo>
                    <a:pt x="484662" y="755599"/>
                  </a:lnTo>
                  <a:lnTo>
                    <a:pt x="486075" y="750939"/>
                  </a:lnTo>
                  <a:lnTo>
                    <a:pt x="492278" y="748939"/>
                  </a:lnTo>
                  <a:lnTo>
                    <a:pt x="490113" y="756420"/>
                  </a:lnTo>
                  <a:lnTo>
                    <a:pt x="488708" y="755718"/>
                  </a:lnTo>
                  <a:lnTo>
                    <a:pt x="489266" y="759343"/>
                  </a:lnTo>
                  <a:lnTo>
                    <a:pt x="485495" y="772368"/>
                  </a:lnTo>
                  <a:cubicBezTo>
                    <a:pt x="484662" y="780574"/>
                    <a:pt x="484662" y="788899"/>
                    <a:pt x="483710" y="796510"/>
                  </a:cubicBezTo>
                  <a:lnTo>
                    <a:pt x="482758" y="796510"/>
                  </a:lnTo>
                  <a:lnTo>
                    <a:pt x="479902" y="803171"/>
                  </a:lnTo>
                  <a:lnTo>
                    <a:pt x="480854" y="804122"/>
                  </a:lnTo>
                  <a:lnTo>
                    <a:pt x="482758" y="799365"/>
                  </a:lnTo>
                  <a:cubicBezTo>
                    <a:pt x="481806" y="806025"/>
                    <a:pt x="479902" y="811734"/>
                    <a:pt x="476095" y="816491"/>
                  </a:cubicBezTo>
                  <a:cubicBezTo>
                    <a:pt x="477998" y="818394"/>
                    <a:pt x="484662" y="819345"/>
                    <a:pt x="486566" y="823151"/>
                  </a:cubicBezTo>
                  <a:cubicBezTo>
                    <a:pt x="477998" y="823151"/>
                    <a:pt x="493230" y="841228"/>
                    <a:pt x="484662" y="848840"/>
                  </a:cubicBezTo>
                  <a:cubicBezTo>
                    <a:pt x="487518" y="849791"/>
                    <a:pt x="486566" y="845034"/>
                    <a:pt x="489422" y="847888"/>
                  </a:cubicBezTo>
                  <a:cubicBezTo>
                    <a:pt x="488470" y="866917"/>
                    <a:pt x="477998" y="895460"/>
                    <a:pt x="484662" y="918295"/>
                  </a:cubicBezTo>
                  <a:cubicBezTo>
                    <a:pt x="468479" y="920197"/>
                    <a:pt x="473238" y="939226"/>
                    <a:pt x="465623" y="951595"/>
                  </a:cubicBezTo>
                  <a:cubicBezTo>
                    <a:pt x="474191" y="954449"/>
                    <a:pt x="470383" y="943983"/>
                    <a:pt x="477047" y="941129"/>
                  </a:cubicBezTo>
                  <a:cubicBezTo>
                    <a:pt x="476095" y="944459"/>
                    <a:pt x="478951" y="944697"/>
                    <a:pt x="481093" y="945649"/>
                  </a:cubicBezTo>
                  <a:lnTo>
                    <a:pt x="480859" y="954280"/>
                  </a:lnTo>
                  <a:lnTo>
                    <a:pt x="477642" y="955163"/>
                  </a:lnTo>
                  <a:cubicBezTo>
                    <a:pt x="475381" y="955401"/>
                    <a:pt x="473715" y="956352"/>
                    <a:pt x="475143" y="961109"/>
                  </a:cubicBezTo>
                  <a:lnTo>
                    <a:pt x="481806" y="961109"/>
                  </a:lnTo>
                  <a:lnTo>
                    <a:pt x="473238" y="967769"/>
                  </a:lnTo>
                  <a:lnTo>
                    <a:pt x="473497" y="972266"/>
                  </a:lnTo>
                  <a:lnTo>
                    <a:pt x="472287" y="971575"/>
                  </a:lnTo>
                  <a:lnTo>
                    <a:pt x="472287" y="978235"/>
                  </a:lnTo>
                  <a:lnTo>
                    <a:pt x="473803" y="977586"/>
                  </a:lnTo>
                  <a:lnTo>
                    <a:pt x="475024" y="998810"/>
                  </a:lnTo>
                  <a:cubicBezTo>
                    <a:pt x="475143" y="1008681"/>
                    <a:pt x="475619" y="1018196"/>
                    <a:pt x="478950" y="1027710"/>
                  </a:cubicBezTo>
                  <a:cubicBezTo>
                    <a:pt x="477047" y="1028662"/>
                    <a:pt x="474191" y="1028662"/>
                    <a:pt x="472287" y="1025807"/>
                  </a:cubicBezTo>
                  <a:cubicBezTo>
                    <a:pt x="472287" y="1034370"/>
                    <a:pt x="461815" y="1044836"/>
                    <a:pt x="468479" y="1054350"/>
                  </a:cubicBezTo>
                  <a:lnTo>
                    <a:pt x="471335" y="1051496"/>
                  </a:lnTo>
                  <a:cubicBezTo>
                    <a:pt x="477047" y="1066719"/>
                    <a:pt x="463719" y="1066719"/>
                    <a:pt x="460863" y="1085748"/>
                  </a:cubicBezTo>
                  <a:cubicBezTo>
                    <a:pt x="459911" y="1080991"/>
                    <a:pt x="464671" y="1071476"/>
                    <a:pt x="457055" y="1070525"/>
                  </a:cubicBezTo>
                  <a:cubicBezTo>
                    <a:pt x="452295" y="1072428"/>
                    <a:pt x="453247" y="1081942"/>
                    <a:pt x="457055" y="1084796"/>
                  </a:cubicBezTo>
                  <a:lnTo>
                    <a:pt x="448487" y="1082893"/>
                  </a:lnTo>
                  <a:cubicBezTo>
                    <a:pt x="454199" y="1080039"/>
                    <a:pt x="453247" y="1073379"/>
                    <a:pt x="456103" y="1067670"/>
                  </a:cubicBezTo>
                  <a:cubicBezTo>
                    <a:pt x="456103" y="1068622"/>
                    <a:pt x="454199" y="1068622"/>
                    <a:pt x="452295" y="1069573"/>
                  </a:cubicBezTo>
                  <a:cubicBezTo>
                    <a:pt x="455151" y="1064816"/>
                    <a:pt x="455151" y="1058156"/>
                    <a:pt x="457055" y="1051496"/>
                  </a:cubicBezTo>
                  <a:lnTo>
                    <a:pt x="458007" y="1061010"/>
                  </a:lnTo>
                  <a:cubicBezTo>
                    <a:pt x="466575" y="1057205"/>
                    <a:pt x="458007" y="1044836"/>
                    <a:pt x="460863" y="1041030"/>
                  </a:cubicBezTo>
                  <a:cubicBezTo>
                    <a:pt x="453247" y="1041030"/>
                    <a:pt x="454199" y="1046739"/>
                    <a:pt x="447535" y="1041030"/>
                  </a:cubicBezTo>
                  <a:cubicBezTo>
                    <a:pt x="444679" y="1025807"/>
                    <a:pt x="456103" y="1032467"/>
                    <a:pt x="463719" y="1017244"/>
                  </a:cubicBezTo>
                  <a:lnTo>
                    <a:pt x="466575" y="1020098"/>
                  </a:lnTo>
                  <a:cubicBezTo>
                    <a:pt x="467527" y="1015341"/>
                    <a:pt x="476095" y="1011536"/>
                    <a:pt x="470383" y="1004876"/>
                  </a:cubicBezTo>
                  <a:cubicBezTo>
                    <a:pt x="465623" y="1004876"/>
                    <a:pt x="465623" y="1009633"/>
                    <a:pt x="462767" y="1012487"/>
                  </a:cubicBezTo>
                  <a:cubicBezTo>
                    <a:pt x="458959" y="1010584"/>
                    <a:pt x="472287" y="1003924"/>
                    <a:pt x="466575" y="998215"/>
                  </a:cubicBezTo>
                  <a:cubicBezTo>
                    <a:pt x="458959" y="1002021"/>
                    <a:pt x="456103" y="1014390"/>
                    <a:pt x="456103" y="1022001"/>
                  </a:cubicBezTo>
                  <a:cubicBezTo>
                    <a:pt x="454199" y="1021050"/>
                    <a:pt x="451343" y="1021050"/>
                    <a:pt x="448487" y="1022001"/>
                  </a:cubicBezTo>
                  <a:lnTo>
                    <a:pt x="456010" y="995060"/>
                  </a:lnTo>
                  <a:lnTo>
                    <a:pt x="453327" y="993378"/>
                  </a:lnTo>
                  <a:lnTo>
                    <a:pt x="457700" y="989008"/>
                  </a:lnTo>
                  <a:lnTo>
                    <a:pt x="458483" y="986204"/>
                  </a:lnTo>
                  <a:lnTo>
                    <a:pt x="459382" y="963234"/>
                  </a:lnTo>
                  <a:lnTo>
                    <a:pt x="458007" y="963012"/>
                  </a:lnTo>
                  <a:lnTo>
                    <a:pt x="459441" y="961723"/>
                  </a:lnTo>
                  <a:lnTo>
                    <a:pt x="459911" y="949692"/>
                  </a:lnTo>
                  <a:cubicBezTo>
                    <a:pt x="450391" y="962061"/>
                    <a:pt x="459911" y="943983"/>
                    <a:pt x="449439" y="946838"/>
                  </a:cubicBezTo>
                  <a:cubicBezTo>
                    <a:pt x="457055" y="944935"/>
                    <a:pt x="450391" y="938275"/>
                    <a:pt x="453247" y="931615"/>
                  </a:cubicBezTo>
                  <a:cubicBezTo>
                    <a:pt x="445631" y="928761"/>
                    <a:pt x="447535" y="943983"/>
                    <a:pt x="441823" y="939226"/>
                  </a:cubicBezTo>
                  <a:cubicBezTo>
                    <a:pt x="444679" y="926858"/>
                    <a:pt x="458959" y="910683"/>
                    <a:pt x="456103" y="894509"/>
                  </a:cubicBezTo>
                  <a:cubicBezTo>
                    <a:pt x="452295" y="895460"/>
                    <a:pt x="452295" y="899266"/>
                    <a:pt x="450391" y="900217"/>
                  </a:cubicBezTo>
                  <a:cubicBezTo>
                    <a:pt x="453247" y="889752"/>
                    <a:pt x="471335" y="876432"/>
                    <a:pt x="458959" y="868820"/>
                  </a:cubicBezTo>
                  <a:cubicBezTo>
                    <a:pt x="454199" y="873577"/>
                    <a:pt x="449439" y="879286"/>
                    <a:pt x="444679" y="884994"/>
                  </a:cubicBezTo>
                  <a:cubicBezTo>
                    <a:pt x="444679" y="884043"/>
                    <a:pt x="443728" y="882140"/>
                    <a:pt x="441823" y="879286"/>
                  </a:cubicBezTo>
                  <a:lnTo>
                    <a:pt x="436112" y="883091"/>
                  </a:lnTo>
                  <a:cubicBezTo>
                    <a:pt x="434208" y="869771"/>
                    <a:pt x="448487" y="872626"/>
                    <a:pt x="456103" y="865966"/>
                  </a:cubicBezTo>
                  <a:lnTo>
                    <a:pt x="447535" y="858354"/>
                  </a:lnTo>
                  <a:cubicBezTo>
                    <a:pt x="442776" y="844082"/>
                    <a:pt x="447535" y="830762"/>
                    <a:pt x="458959" y="821248"/>
                  </a:cubicBezTo>
                  <a:cubicBezTo>
                    <a:pt x="458959" y="819345"/>
                    <a:pt x="458959" y="807928"/>
                    <a:pt x="451343" y="812685"/>
                  </a:cubicBezTo>
                  <a:cubicBezTo>
                    <a:pt x="441823" y="819345"/>
                    <a:pt x="434208" y="823151"/>
                    <a:pt x="434208" y="837422"/>
                  </a:cubicBezTo>
                  <a:cubicBezTo>
                    <a:pt x="440871" y="839325"/>
                    <a:pt x="441823" y="826957"/>
                    <a:pt x="442776" y="830762"/>
                  </a:cubicBezTo>
                  <a:cubicBezTo>
                    <a:pt x="441823" y="836471"/>
                    <a:pt x="447535" y="846937"/>
                    <a:pt x="440871" y="851694"/>
                  </a:cubicBezTo>
                  <a:lnTo>
                    <a:pt x="441823" y="836471"/>
                  </a:lnTo>
                  <a:cubicBezTo>
                    <a:pt x="431352" y="837422"/>
                    <a:pt x="441823" y="843131"/>
                    <a:pt x="436112" y="845985"/>
                  </a:cubicBezTo>
                  <a:cubicBezTo>
                    <a:pt x="427544" y="842180"/>
                    <a:pt x="437064" y="833617"/>
                    <a:pt x="432304" y="826957"/>
                  </a:cubicBezTo>
                  <a:lnTo>
                    <a:pt x="431352" y="827908"/>
                  </a:lnTo>
                  <a:lnTo>
                    <a:pt x="432511" y="817800"/>
                  </a:lnTo>
                  <a:lnTo>
                    <a:pt x="431352" y="819344"/>
                  </a:lnTo>
                  <a:lnTo>
                    <a:pt x="431352" y="811733"/>
                  </a:lnTo>
                  <a:cubicBezTo>
                    <a:pt x="432304" y="810306"/>
                    <a:pt x="433018" y="811020"/>
                    <a:pt x="433494" y="812209"/>
                  </a:cubicBezTo>
                  <a:lnTo>
                    <a:pt x="433686" y="813102"/>
                  </a:lnTo>
                  <a:lnTo>
                    <a:pt x="436112" y="805074"/>
                  </a:lnTo>
                  <a:cubicBezTo>
                    <a:pt x="445631" y="804122"/>
                    <a:pt x="441823" y="808879"/>
                    <a:pt x="445631" y="814588"/>
                  </a:cubicBezTo>
                  <a:cubicBezTo>
                    <a:pt x="446583" y="794608"/>
                    <a:pt x="464671" y="767967"/>
                    <a:pt x="447535" y="747987"/>
                  </a:cubicBezTo>
                  <a:lnTo>
                    <a:pt x="438968" y="759404"/>
                  </a:lnTo>
                  <a:cubicBezTo>
                    <a:pt x="438016" y="751793"/>
                    <a:pt x="446583" y="738473"/>
                    <a:pt x="434208" y="739424"/>
                  </a:cubicBezTo>
                  <a:cubicBezTo>
                    <a:pt x="438016" y="747987"/>
                    <a:pt x="430400" y="744181"/>
                    <a:pt x="428496" y="748939"/>
                  </a:cubicBezTo>
                  <a:lnTo>
                    <a:pt x="429448" y="749890"/>
                  </a:lnTo>
                  <a:cubicBezTo>
                    <a:pt x="428496" y="750842"/>
                    <a:pt x="427544" y="753696"/>
                    <a:pt x="425640" y="751793"/>
                  </a:cubicBezTo>
                  <a:cubicBezTo>
                    <a:pt x="433256" y="745133"/>
                    <a:pt x="435160" y="735618"/>
                    <a:pt x="438968" y="728007"/>
                  </a:cubicBezTo>
                  <a:cubicBezTo>
                    <a:pt x="437540" y="729434"/>
                    <a:pt x="435874" y="728483"/>
                    <a:pt x="434327" y="727055"/>
                  </a:cubicBezTo>
                  <a:lnTo>
                    <a:pt x="431467" y="724284"/>
                  </a:lnTo>
                  <a:lnTo>
                    <a:pt x="432304" y="731813"/>
                  </a:lnTo>
                  <a:lnTo>
                    <a:pt x="428496" y="735619"/>
                  </a:lnTo>
                  <a:lnTo>
                    <a:pt x="431178" y="724004"/>
                  </a:lnTo>
                  <a:lnTo>
                    <a:pt x="430400" y="723250"/>
                  </a:lnTo>
                  <a:cubicBezTo>
                    <a:pt x="433256" y="715638"/>
                    <a:pt x="436112" y="722298"/>
                    <a:pt x="439919" y="723250"/>
                  </a:cubicBezTo>
                  <a:cubicBezTo>
                    <a:pt x="440871" y="720395"/>
                    <a:pt x="447535" y="713736"/>
                    <a:pt x="440871" y="710881"/>
                  </a:cubicBezTo>
                  <a:cubicBezTo>
                    <a:pt x="435160" y="706124"/>
                    <a:pt x="435160" y="717541"/>
                    <a:pt x="430400" y="719444"/>
                  </a:cubicBezTo>
                  <a:lnTo>
                    <a:pt x="438968" y="698512"/>
                  </a:lnTo>
                  <a:lnTo>
                    <a:pt x="437064" y="699464"/>
                  </a:lnTo>
                  <a:cubicBezTo>
                    <a:pt x="438968" y="698512"/>
                    <a:pt x="440871" y="694707"/>
                    <a:pt x="438968" y="692804"/>
                  </a:cubicBezTo>
                  <a:lnTo>
                    <a:pt x="437063" y="693357"/>
                  </a:lnTo>
                  <a:lnTo>
                    <a:pt x="437063" y="702317"/>
                  </a:lnTo>
                  <a:lnTo>
                    <a:pt x="435159" y="701366"/>
                  </a:lnTo>
                  <a:lnTo>
                    <a:pt x="436932" y="693395"/>
                  </a:lnTo>
                  <a:lnTo>
                    <a:pt x="436130" y="693627"/>
                  </a:lnTo>
                  <a:lnTo>
                    <a:pt x="438135" y="683527"/>
                  </a:lnTo>
                  <a:cubicBezTo>
                    <a:pt x="440872" y="679008"/>
                    <a:pt x="442776" y="674727"/>
                    <a:pt x="436112" y="669969"/>
                  </a:cubicBezTo>
                  <a:lnTo>
                    <a:pt x="439919" y="664261"/>
                  </a:lnTo>
                  <a:cubicBezTo>
                    <a:pt x="438968" y="663309"/>
                    <a:pt x="437064" y="662358"/>
                    <a:pt x="436112" y="663309"/>
                  </a:cubicBezTo>
                  <a:lnTo>
                    <a:pt x="439919" y="657601"/>
                  </a:lnTo>
                  <a:cubicBezTo>
                    <a:pt x="443728" y="646183"/>
                    <a:pt x="430400" y="654746"/>
                    <a:pt x="428496" y="650941"/>
                  </a:cubicBezTo>
                  <a:lnTo>
                    <a:pt x="428496" y="651892"/>
                  </a:lnTo>
                  <a:cubicBezTo>
                    <a:pt x="426592" y="648086"/>
                    <a:pt x="422784" y="645232"/>
                    <a:pt x="421832" y="648086"/>
                  </a:cubicBezTo>
                  <a:lnTo>
                    <a:pt x="427544" y="636669"/>
                  </a:lnTo>
                  <a:cubicBezTo>
                    <a:pt x="435160" y="631912"/>
                    <a:pt x="437064" y="614786"/>
                    <a:pt x="451343" y="614786"/>
                  </a:cubicBezTo>
                  <a:cubicBezTo>
                    <a:pt x="450391" y="611932"/>
                    <a:pt x="447535" y="610029"/>
                    <a:pt x="445631" y="610980"/>
                  </a:cubicBezTo>
                  <a:cubicBezTo>
                    <a:pt x="446583" y="601466"/>
                    <a:pt x="435160" y="612883"/>
                    <a:pt x="437064" y="598611"/>
                  </a:cubicBezTo>
                  <a:cubicBezTo>
                    <a:pt x="434208" y="598611"/>
                    <a:pt x="435160" y="600514"/>
                    <a:pt x="434208" y="602417"/>
                  </a:cubicBezTo>
                  <a:cubicBezTo>
                    <a:pt x="433256" y="598611"/>
                    <a:pt x="434208" y="597660"/>
                    <a:pt x="436112" y="596708"/>
                  </a:cubicBezTo>
                  <a:cubicBezTo>
                    <a:pt x="434208" y="596708"/>
                    <a:pt x="432304" y="596708"/>
                    <a:pt x="430400" y="595757"/>
                  </a:cubicBezTo>
                  <a:cubicBezTo>
                    <a:pt x="435160" y="594806"/>
                    <a:pt x="434208" y="589097"/>
                    <a:pt x="433256" y="586243"/>
                  </a:cubicBezTo>
                  <a:lnTo>
                    <a:pt x="423736" y="591000"/>
                  </a:lnTo>
                  <a:cubicBezTo>
                    <a:pt x="427544" y="587194"/>
                    <a:pt x="428496" y="585291"/>
                    <a:pt x="427544" y="579583"/>
                  </a:cubicBezTo>
                  <a:lnTo>
                    <a:pt x="421832" y="583388"/>
                  </a:lnTo>
                  <a:cubicBezTo>
                    <a:pt x="423736" y="573874"/>
                    <a:pt x="434208" y="582437"/>
                    <a:pt x="429448" y="571020"/>
                  </a:cubicBezTo>
                  <a:lnTo>
                    <a:pt x="435160" y="581486"/>
                  </a:lnTo>
                  <a:cubicBezTo>
                    <a:pt x="437064" y="569117"/>
                    <a:pt x="448487" y="573874"/>
                    <a:pt x="454199" y="568165"/>
                  </a:cubicBezTo>
                  <a:cubicBezTo>
                    <a:pt x="462767" y="554845"/>
                    <a:pt x="447535" y="539622"/>
                    <a:pt x="463719" y="530108"/>
                  </a:cubicBezTo>
                  <a:cubicBezTo>
                    <a:pt x="461815" y="529157"/>
                    <a:pt x="460863" y="529157"/>
                    <a:pt x="458959" y="528205"/>
                  </a:cubicBezTo>
                  <a:cubicBezTo>
                    <a:pt x="457055" y="528205"/>
                    <a:pt x="455151" y="527254"/>
                    <a:pt x="452295" y="525351"/>
                  </a:cubicBezTo>
                  <a:cubicBezTo>
                    <a:pt x="451343" y="527254"/>
                    <a:pt x="451343" y="529157"/>
                    <a:pt x="450391" y="531059"/>
                  </a:cubicBezTo>
                  <a:cubicBezTo>
                    <a:pt x="454199" y="534865"/>
                    <a:pt x="459911" y="536768"/>
                    <a:pt x="453247" y="542477"/>
                  </a:cubicBezTo>
                  <a:cubicBezTo>
                    <a:pt x="450391" y="544379"/>
                    <a:pt x="444679" y="544379"/>
                    <a:pt x="438968" y="543428"/>
                  </a:cubicBezTo>
                  <a:cubicBezTo>
                    <a:pt x="432304" y="556748"/>
                    <a:pt x="460863" y="546282"/>
                    <a:pt x="447535" y="563408"/>
                  </a:cubicBezTo>
                  <a:cubicBezTo>
                    <a:pt x="439919" y="562457"/>
                    <a:pt x="439919" y="556748"/>
                    <a:pt x="443728" y="551991"/>
                  </a:cubicBezTo>
                  <a:cubicBezTo>
                    <a:pt x="437064" y="551991"/>
                    <a:pt x="432304" y="557700"/>
                    <a:pt x="429448" y="561505"/>
                  </a:cubicBezTo>
                  <a:cubicBezTo>
                    <a:pt x="431352" y="554845"/>
                    <a:pt x="429448" y="547234"/>
                    <a:pt x="427544" y="540574"/>
                  </a:cubicBezTo>
                  <a:cubicBezTo>
                    <a:pt x="421832" y="538671"/>
                    <a:pt x="416120" y="535816"/>
                    <a:pt x="412312" y="532962"/>
                  </a:cubicBezTo>
                  <a:cubicBezTo>
                    <a:pt x="399937" y="551991"/>
                    <a:pt x="362810" y="536768"/>
                    <a:pt x="362810" y="551040"/>
                  </a:cubicBezTo>
                  <a:cubicBezTo>
                    <a:pt x="363762" y="550088"/>
                    <a:pt x="359002" y="545331"/>
                    <a:pt x="353290" y="547234"/>
                  </a:cubicBezTo>
                  <a:lnTo>
                    <a:pt x="357098" y="551040"/>
                  </a:lnTo>
                  <a:cubicBezTo>
                    <a:pt x="339010" y="557700"/>
                    <a:pt x="339010" y="537719"/>
                    <a:pt x="328539" y="541525"/>
                  </a:cubicBezTo>
                  <a:cubicBezTo>
                    <a:pt x="329491" y="544379"/>
                    <a:pt x="332347" y="545331"/>
                    <a:pt x="334251" y="548185"/>
                  </a:cubicBezTo>
                  <a:cubicBezTo>
                    <a:pt x="310451" y="551040"/>
                    <a:pt x="297123" y="530108"/>
                    <a:pt x="273324" y="538671"/>
                  </a:cubicBezTo>
                  <a:cubicBezTo>
                    <a:pt x="273324" y="540574"/>
                    <a:pt x="274276" y="542477"/>
                    <a:pt x="277132" y="541525"/>
                  </a:cubicBezTo>
                  <a:cubicBezTo>
                    <a:pt x="278084" y="543428"/>
                    <a:pt x="273324" y="543428"/>
                    <a:pt x="265708" y="539622"/>
                  </a:cubicBezTo>
                  <a:lnTo>
                    <a:pt x="274276" y="533914"/>
                  </a:lnTo>
                  <a:cubicBezTo>
                    <a:pt x="261901" y="516788"/>
                    <a:pt x="241909" y="541525"/>
                    <a:pt x="221918" y="536768"/>
                  </a:cubicBezTo>
                  <a:cubicBezTo>
                    <a:pt x="223822" y="539622"/>
                    <a:pt x="238101" y="539622"/>
                    <a:pt x="230485" y="544379"/>
                  </a:cubicBezTo>
                  <a:lnTo>
                    <a:pt x="226095" y="541525"/>
                  </a:lnTo>
                  <a:lnTo>
                    <a:pt x="218229" y="536411"/>
                  </a:lnTo>
                  <a:cubicBezTo>
                    <a:pt x="215016" y="532962"/>
                    <a:pt x="211446" y="530583"/>
                    <a:pt x="203830" y="534865"/>
                  </a:cubicBezTo>
                  <a:cubicBezTo>
                    <a:pt x="210494" y="536768"/>
                    <a:pt x="208590" y="545331"/>
                    <a:pt x="215254" y="547234"/>
                  </a:cubicBezTo>
                  <a:cubicBezTo>
                    <a:pt x="205734" y="549137"/>
                    <a:pt x="199070" y="553894"/>
                    <a:pt x="195262" y="547234"/>
                  </a:cubicBezTo>
                  <a:cubicBezTo>
                    <a:pt x="192406" y="547234"/>
                    <a:pt x="191455" y="550088"/>
                    <a:pt x="191455" y="551991"/>
                  </a:cubicBezTo>
                  <a:cubicBezTo>
                    <a:pt x="185743" y="547234"/>
                    <a:pt x="175271" y="550088"/>
                    <a:pt x="168607" y="551991"/>
                  </a:cubicBezTo>
                  <a:lnTo>
                    <a:pt x="170511" y="554845"/>
                  </a:lnTo>
                  <a:cubicBezTo>
                    <a:pt x="158136" y="537719"/>
                    <a:pt x="150520" y="553894"/>
                    <a:pt x="134336" y="552943"/>
                  </a:cubicBezTo>
                  <a:lnTo>
                    <a:pt x="137192" y="557700"/>
                  </a:lnTo>
                  <a:cubicBezTo>
                    <a:pt x="130528" y="555797"/>
                    <a:pt x="120057" y="550088"/>
                    <a:pt x="108633" y="556748"/>
                  </a:cubicBezTo>
                  <a:lnTo>
                    <a:pt x="114345" y="562457"/>
                  </a:lnTo>
                  <a:cubicBezTo>
                    <a:pt x="104825" y="558651"/>
                    <a:pt x="86737" y="568165"/>
                    <a:pt x="79122" y="558651"/>
                  </a:cubicBezTo>
                  <a:cubicBezTo>
                    <a:pt x="75314" y="560554"/>
                    <a:pt x="87689" y="569117"/>
                    <a:pt x="72458" y="570068"/>
                  </a:cubicBezTo>
                  <a:cubicBezTo>
                    <a:pt x="68650" y="566263"/>
                    <a:pt x="56274" y="562457"/>
                    <a:pt x="52466" y="568165"/>
                  </a:cubicBezTo>
                  <a:cubicBezTo>
                    <a:pt x="52466" y="571020"/>
                    <a:pt x="54370" y="573874"/>
                    <a:pt x="58178" y="571020"/>
                  </a:cubicBezTo>
                  <a:cubicBezTo>
                    <a:pt x="61034" y="570068"/>
                    <a:pt x="59130" y="570068"/>
                    <a:pt x="58178" y="568165"/>
                  </a:cubicBezTo>
                  <a:lnTo>
                    <a:pt x="62938" y="571971"/>
                  </a:lnTo>
                  <a:cubicBezTo>
                    <a:pt x="51514" y="576728"/>
                    <a:pt x="53418" y="568165"/>
                    <a:pt x="41043" y="571020"/>
                  </a:cubicBezTo>
                  <a:cubicBezTo>
                    <a:pt x="38187" y="573874"/>
                    <a:pt x="44850" y="576728"/>
                    <a:pt x="46754" y="579583"/>
                  </a:cubicBezTo>
                  <a:lnTo>
                    <a:pt x="108" y="569117"/>
                  </a:lnTo>
                  <a:cubicBezTo>
                    <a:pt x="-844" y="565311"/>
                    <a:pt x="4868" y="563408"/>
                    <a:pt x="1060" y="557700"/>
                  </a:cubicBezTo>
                  <a:lnTo>
                    <a:pt x="17243" y="555797"/>
                  </a:lnTo>
                  <a:cubicBezTo>
                    <a:pt x="24859" y="548185"/>
                    <a:pt x="8676" y="547234"/>
                    <a:pt x="2012" y="545331"/>
                  </a:cubicBezTo>
                  <a:lnTo>
                    <a:pt x="13435" y="544379"/>
                  </a:lnTo>
                  <a:cubicBezTo>
                    <a:pt x="13435" y="543428"/>
                    <a:pt x="13435" y="542477"/>
                    <a:pt x="12483" y="542477"/>
                  </a:cubicBezTo>
                  <a:lnTo>
                    <a:pt x="21051" y="542477"/>
                  </a:lnTo>
                  <a:cubicBezTo>
                    <a:pt x="-844" y="533914"/>
                    <a:pt x="43899" y="530108"/>
                    <a:pt x="20099" y="522496"/>
                  </a:cubicBezTo>
                  <a:cubicBezTo>
                    <a:pt x="25811" y="522496"/>
                    <a:pt x="32475" y="527254"/>
                    <a:pt x="36283" y="531059"/>
                  </a:cubicBezTo>
                  <a:cubicBezTo>
                    <a:pt x="46754" y="532962"/>
                    <a:pt x="44850" y="528205"/>
                    <a:pt x="48659" y="525351"/>
                  </a:cubicBezTo>
                  <a:lnTo>
                    <a:pt x="32475" y="518691"/>
                  </a:lnTo>
                  <a:cubicBezTo>
                    <a:pt x="58178" y="521545"/>
                    <a:pt x="30571" y="511079"/>
                    <a:pt x="48659" y="506322"/>
                  </a:cubicBezTo>
                  <a:cubicBezTo>
                    <a:pt x="70554" y="511079"/>
                    <a:pt x="81978" y="490148"/>
                    <a:pt x="93401" y="489196"/>
                  </a:cubicBezTo>
                  <a:cubicBezTo>
                    <a:pt x="116248" y="491099"/>
                    <a:pt x="85785" y="497759"/>
                    <a:pt x="99113" y="501565"/>
                  </a:cubicBezTo>
                  <a:cubicBezTo>
                    <a:pt x="110537" y="502516"/>
                    <a:pt x="104825" y="496807"/>
                    <a:pt x="112441" y="494905"/>
                  </a:cubicBezTo>
                  <a:lnTo>
                    <a:pt x="118152" y="504419"/>
                  </a:lnTo>
                  <a:cubicBezTo>
                    <a:pt x="132432" y="505371"/>
                    <a:pt x="119105" y="494905"/>
                    <a:pt x="126720" y="498710"/>
                  </a:cubicBezTo>
                  <a:cubicBezTo>
                    <a:pt x="138144" y="492050"/>
                    <a:pt x="123864" y="494905"/>
                    <a:pt x="121008" y="487293"/>
                  </a:cubicBezTo>
                  <a:cubicBezTo>
                    <a:pt x="123864" y="489196"/>
                    <a:pt x="136240" y="493002"/>
                    <a:pt x="141000" y="489196"/>
                  </a:cubicBezTo>
                  <a:cubicBezTo>
                    <a:pt x="140048" y="487293"/>
                    <a:pt x="125768" y="486342"/>
                    <a:pt x="135288" y="485390"/>
                  </a:cubicBezTo>
                  <a:cubicBezTo>
                    <a:pt x="169559" y="490148"/>
                    <a:pt x="178127" y="479682"/>
                    <a:pt x="208590" y="480633"/>
                  </a:cubicBezTo>
                  <a:lnTo>
                    <a:pt x="205734" y="475876"/>
                  </a:lnTo>
                  <a:cubicBezTo>
                    <a:pt x="209542" y="477779"/>
                    <a:pt x="212398" y="479682"/>
                    <a:pt x="215254" y="477779"/>
                  </a:cubicBezTo>
                  <a:lnTo>
                    <a:pt x="213350" y="474924"/>
                  </a:lnTo>
                  <a:cubicBezTo>
                    <a:pt x="217158" y="474924"/>
                    <a:pt x="248573" y="481585"/>
                    <a:pt x="268564" y="479682"/>
                  </a:cubicBezTo>
                  <a:lnTo>
                    <a:pt x="258093" y="473973"/>
                  </a:lnTo>
                  <a:lnTo>
                    <a:pt x="276180" y="480633"/>
                  </a:lnTo>
                  <a:lnTo>
                    <a:pt x="274276" y="472070"/>
                  </a:lnTo>
                  <a:cubicBezTo>
                    <a:pt x="280940" y="480633"/>
                    <a:pt x="301883" y="474924"/>
                    <a:pt x="319019" y="477779"/>
                  </a:cubicBezTo>
                  <a:lnTo>
                    <a:pt x="319019" y="472070"/>
                  </a:lnTo>
                  <a:lnTo>
                    <a:pt x="329491" y="474924"/>
                  </a:lnTo>
                  <a:lnTo>
                    <a:pt x="325683" y="471119"/>
                  </a:lnTo>
                  <a:cubicBezTo>
                    <a:pt x="336154" y="471119"/>
                    <a:pt x="348530" y="480633"/>
                    <a:pt x="359954" y="475876"/>
                  </a:cubicBezTo>
                  <a:cubicBezTo>
                    <a:pt x="352338" y="477779"/>
                    <a:pt x="350434" y="469216"/>
                    <a:pt x="351386" y="465410"/>
                  </a:cubicBezTo>
                  <a:lnTo>
                    <a:pt x="381849" y="474924"/>
                  </a:lnTo>
                  <a:cubicBezTo>
                    <a:pt x="382801" y="471119"/>
                    <a:pt x="396129" y="469216"/>
                    <a:pt x="386609" y="465410"/>
                  </a:cubicBezTo>
                  <a:lnTo>
                    <a:pt x="398985" y="472070"/>
                  </a:lnTo>
                  <a:lnTo>
                    <a:pt x="398033" y="467313"/>
                  </a:lnTo>
                  <a:cubicBezTo>
                    <a:pt x="408504" y="465410"/>
                    <a:pt x="418024" y="465410"/>
                    <a:pt x="427544" y="466362"/>
                  </a:cubicBezTo>
                  <a:cubicBezTo>
                    <a:pt x="425640" y="459701"/>
                    <a:pt x="423736" y="453042"/>
                    <a:pt x="433256" y="449236"/>
                  </a:cubicBezTo>
                  <a:cubicBezTo>
                    <a:pt x="432304" y="453993"/>
                    <a:pt x="438968" y="458750"/>
                    <a:pt x="429448" y="460653"/>
                  </a:cubicBezTo>
                  <a:cubicBezTo>
                    <a:pt x="434208" y="469216"/>
                    <a:pt x="442776" y="458750"/>
                    <a:pt x="448487" y="462556"/>
                  </a:cubicBezTo>
                  <a:cubicBezTo>
                    <a:pt x="455151" y="448284"/>
                    <a:pt x="444679" y="427353"/>
                    <a:pt x="457055" y="412130"/>
                  </a:cubicBezTo>
                  <a:cubicBezTo>
                    <a:pt x="454675" y="413557"/>
                    <a:pt x="453485" y="415935"/>
                    <a:pt x="452057" y="418076"/>
                  </a:cubicBezTo>
                  <a:lnTo>
                    <a:pt x="450643" y="419071"/>
                  </a:lnTo>
                  <a:lnTo>
                    <a:pt x="453247" y="412130"/>
                  </a:lnTo>
                  <a:lnTo>
                    <a:pt x="452295" y="412130"/>
                  </a:lnTo>
                  <a:lnTo>
                    <a:pt x="449439" y="418790"/>
                  </a:lnTo>
                  <a:lnTo>
                    <a:pt x="450101" y="419451"/>
                  </a:lnTo>
                  <a:lnTo>
                    <a:pt x="445631" y="422595"/>
                  </a:lnTo>
                  <a:cubicBezTo>
                    <a:pt x="441823" y="412130"/>
                    <a:pt x="457055" y="398809"/>
                    <a:pt x="463719" y="385489"/>
                  </a:cubicBezTo>
                  <a:lnTo>
                    <a:pt x="454199" y="387392"/>
                  </a:lnTo>
                  <a:cubicBezTo>
                    <a:pt x="462767" y="375975"/>
                    <a:pt x="451343" y="382635"/>
                    <a:pt x="454199" y="371218"/>
                  </a:cubicBezTo>
                  <a:cubicBezTo>
                    <a:pt x="456103" y="371218"/>
                    <a:pt x="458959" y="373120"/>
                    <a:pt x="458959" y="370266"/>
                  </a:cubicBezTo>
                  <a:cubicBezTo>
                    <a:pt x="458959" y="360752"/>
                    <a:pt x="451343" y="369315"/>
                    <a:pt x="449439" y="362655"/>
                  </a:cubicBezTo>
                  <a:cubicBezTo>
                    <a:pt x="463719" y="350286"/>
                    <a:pt x="439919" y="356946"/>
                    <a:pt x="447535" y="341723"/>
                  </a:cubicBezTo>
                  <a:lnTo>
                    <a:pt x="444679" y="342675"/>
                  </a:lnTo>
                  <a:cubicBezTo>
                    <a:pt x="447535" y="336490"/>
                    <a:pt x="445870" y="329592"/>
                    <a:pt x="443252" y="322694"/>
                  </a:cubicBezTo>
                  <a:lnTo>
                    <a:pt x="438113" y="308314"/>
                  </a:lnTo>
                  <a:lnTo>
                    <a:pt x="444679" y="312229"/>
                  </a:lnTo>
                  <a:lnTo>
                    <a:pt x="447535" y="296054"/>
                  </a:lnTo>
                  <a:cubicBezTo>
                    <a:pt x="445631" y="295103"/>
                    <a:pt x="444679" y="287491"/>
                    <a:pt x="439919" y="292248"/>
                  </a:cubicBezTo>
                  <a:cubicBezTo>
                    <a:pt x="438968" y="294151"/>
                    <a:pt x="439919" y="296054"/>
                    <a:pt x="440871" y="297957"/>
                  </a:cubicBezTo>
                  <a:lnTo>
                    <a:pt x="436112" y="296054"/>
                  </a:lnTo>
                  <a:cubicBezTo>
                    <a:pt x="440871" y="281783"/>
                    <a:pt x="449439" y="297005"/>
                    <a:pt x="457055" y="297005"/>
                  </a:cubicBezTo>
                  <a:cubicBezTo>
                    <a:pt x="454199" y="289394"/>
                    <a:pt x="461815" y="286540"/>
                    <a:pt x="461815" y="280831"/>
                  </a:cubicBezTo>
                  <a:cubicBezTo>
                    <a:pt x="453247" y="278928"/>
                    <a:pt x="452295" y="291297"/>
                    <a:pt x="443728" y="284637"/>
                  </a:cubicBezTo>
                  <a:cubicBezTo>
                    <a:pt x="438968" y="279880"/>
                    <a:pt x="445631" y="264657"/>
                    <a:pt x="453247" y="258948"/>
                  </a:cubicBezTo>
                  <a:cubicBezTo>
                    <a:pt x="434208" y="251337"/>
                    <a:pt x="449439" y="227551"/>
                    <a:pt x="435160" y="227551"/>
                  </a:cubicBezTo>
                  <a:cubicBezTo>
                    <a:pt x="436112" y="228502"/>
                    <a:pt x="440871" y="225648"/>
                    <a:pt x="438968" y="221842"/>
                  </a:cubicBezTo>
                  <a:lnTo>
                    <a:pt x="435160" y="223745"/>
                  </a:lnTo>
                  <a:cubicBezTo>
                    <a:pt x="428496" y="212327"/>
                    <a:pt x="448487" y="212327"/>
                    <a:pt x="444679" y="205667"/>
                  </a:cubicBezTo>
                  <a:cubicBezTo>
                    <a:pt x="441823" y="205667"/>
                    <a:pt x="440871" y="207570"/>
                    <a:pt x="438016" y="208522"/>
                  </a:cubicBezTo>
                  <a:cubicBezTo>
                    <a:pt x="435160" y="193299"/>
                    <a:pt x="456103" y="184736"/>
                    <a:pt x="447535" y="170464"/>
                  </a:cubicBezTo>
                  <a:cubicBezTo>
                    <a:pt x="445631" y="171416"/>
                    <a:pt x="443728" y="171416"/>
                    <a:pt x="444679" y="173319"/>
                  </a:cubicBezTo>
                  <a:cubicBezTo>
                    <a:pt x="442776" y="174270"/>
                    <a:pt x="442776" y="171416"/>
                    <a:pt x="446583" y="166659"/>
                  </a:cubicBezTo>
                  <a:lnTo>
                    <a:pt x="452295" y="172367"/>
                  </a:lnTo>
                  <a:cubicBezTo>
                    <a:pt x="469431" y="164756"/>
                    <a:pt x="444679" y="151436"/>
                    <a:pt x="449439" y="139067"/>
                  </a:cubicBezTo>
                  <a:cubicBezTo>
                    <a:pt x="446583" y="140970"/>
                    <a:pt x="446583" y="149533"/>
                    <a:pt x="441823" y="144775"/>
                  </a:cubicBezTo>
                  <a:cubicBezTo>
                    <a:pt x="441823" y="137164"/>
                    <a:pt x="459911" y="138115"/>
                    <a:pt x="451343" y="128601"/>
                  </a:cubicBezTo>
                  <a:cubicBezTo>
                    <a:pt x="449439" y="132407"/>
                    <a:pt x="440871" y="131455"/>
                    <a:pt x="438968" y="135261"/>
                  </a:cubicBezTo>
                  <a:cubicBezTo>
                    <a:pt x="437064" y="129552"/>
                    <a:pt x="432304" y="124795"/>
                    <a:pt x="438968" y="122892"/>
                  </a:cubicBezTo>
                  <a:cubicBezTo>
                    <a:pt x="438968" y="120990"/>
                    <a:pt x="436112" y="120038"/>
                    <a:pt x="434208" y="120038"/>
                  </a:cubicBezTo>
                  <a:cubicBezTo>
                    <a:pt x="438968" y="116232"/>
                    <a:pt x="436112" y="109572"/>
                    <a:pt x="434208" y="105766"/>
                  </a:cubicBezTo>
                  <a:lnTo>
                    <a:pt x="431352" y="106718"/>
                  </a:lnTo>
                  <a:cubicBezTo>
                    <a:pt x="448487" y="99106"/>
                    <a:pt x="432304" y="94349"/>
                    <a:pt x="433256" y="83883"/>
                  </a:cubicBezTo>
                  <a:lnTo>
                    <a:pt x="428496" y="85786"/>
                  </a:lnTo>
                  <a:cubicBezTo>
                    <a:pt x="430400" y="81980"/>
                    <a:pt x="436112" y="75320"/>
                    <a:pt x="429448" y="67709"/>
                  </a:cubicBezTo>
                  <a:lnTo>
                    <a:pt x="423736" y="71515"/>
                  </a:lnTo>
                  <a:cubicBezTo>
                    <a:pt x="427544" y="65806"/>
                    <a:pt x="418024" y="54389"/>
                    <a:pt x="427544" y="49632"/>
                  </a:cubicBezTo>
                  <a:cubicBezTo>
                    <a:pt x="425640" y="47729"/>
                    <a:pt x="417072" y="55340"/>
                    <a:pt x="416120" y="45826"/>
                  </a:cubicBezTo>
                  <a:cubicBezTo>
                    <a:pt x="419928" y="43923"/>
                    <a:pt x="423736" y="36311"/>
                    <a:pt x="418024" y="33457"/>
                  </a:cubicBezTo>
                  <a:cubicBezTo>
                    <a:pt x="415168" y="33457"/>
                    <a:pt x="412312" y="34409"/>
                    <a:pt x="415168" y="37263"/>
                  </a:cubicBezTo>
                  <a:cubicBezTo>
                    <a:pt x="416120" y="39166"/>
                    <a:pt x="416120" y="38214"/>
                    <a:pt x="418024" y="37263"/>
                  </a:cubicBezTo>
                  <a:lnTo>
                    <a:pt x="414216" y="40117"/>
                  </a:lnTo>
                  <a:cubicBezTo>
                    <a:pt x="409456" y="32506"/>
                    <a:pt x="418024" y="33457"/>
                    <a:pt x="415168" y="25846"/>
                  </a:cubicBezTo>
                  <a:cubicBezTo>
                    <a:pt x="412312" y="23943"/>
                    <a:pt x="409456" y="28700"/>
                    <a:pt x="406600" y="29651"/>
                  </a:cubicBezTo>
                  <a:close/>
                </a:path>
              </a:pathLst>
            </a:custGeom>
            <a:solidFill>
              <a:schemeClr val="accent5"/>
            </a:solidFill>
            <a:ln w="9509"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939" name="Freeform 938">
              <a:extLst>
                <a:ext uri="{FF2B5EF4-FFF2-40B4-BE49-F238E27FC236}">
                  <a16:creationId xmlns:a16="http://schemas.microsoft.com/office/drawing/2014/main" id="{7916D499-51B3-8BF5-AC8C-37F029CA3B7C}"/>
                </a:ext>
              </a:extLst>
            </p:cNvPr>
            <p:cNvSpPr/>
            <p:nvPr/>
          </p:nvSpPr>
          <p:spPr>
            <a:xfrm>
              <a:off x="3132502" y="3781798"/>
              <a:ext cx="1377506" cy="1562390"/>
            </a:xfrm>
            <a:custGeom>
              <a:avLst/>
              <a:gdLst>
                <a:gd name="connsiteX0" fmla="*/ 415061 w 1377506"/>
                <a:gd name="connsiteY0" fmla="*/ 1526235 h 1562390"/>
                <a:gd name="connsiteX1" fmla="*/ 411253 w 1377506"/>
                <a:gd name="connsiteY1" fmla="*/ 1562390 h 1562390"/>
                <a:gd name="connsiteX2" fmla="*/ 415061 w 1377506"/>
                <a:gd name="connsiteY2" fmla="*/ 1526235 h 1562390"/>
                <a:gd name="connsiteX3" fmla="*/ 433148 w 1377506"/>
                <a:gd name="connsiteY3" fmla="*/ 1522429 h 1562390"/>
                <a:gd name="connsiteX4" fmla="*/ 430292 w 1377506"/>
                <a:gd name="connsiteY4" fmla="*/ 1534798 h 1562390"/>
                <a:gd name="connsiteX5" fmla="*/ 433148 w 1377506"/>
                <a:gd name="connsiteY5" fmla="*/ 1522429 h 1562390"/>
                <a:gd name="connsiteX6" fmla="*/ 423628 w 1377506"/>
                <a:gd name="connsiteY6" fmla="*/ 1518623 h 1562390"/>
                <a:gd name="connsiteX7" fmla="*/ 423628 w 1377506"/>
                <a:gd name="connsiteY7" fmla="*/ 1526235 h 1562390"/>
                <a:gd name="connsiteX8" fmla="*/ 419820 w 1377506"/>
                <a:gd name="connsiteY8" fmla="*/ 1525283 h 1562390"/>
                <a:gd name="connsiteX9" fmla="*/ 402685 w 1377506"/>
                <a:gd name="connsiteY9" fmla="*/ 1473906 h 1562390"/>
                <a:gd name="connsiteX10" fmla="*/ 403637 w 1377506"/>
                <a:gd name="connsiteY10" fmla="*/ 1482469 h 1562390"/>
                <a:gd name="connsiteX11" fmla="*/ 402685 w 1377506"/>
                <a:gd name="connsiteY11" fmla="*/ 1473906 h 1562390"/>
                <a:gd name="connsiteX12" fmla="*/ 424188 w 1377506"/>
                <a:gd name="connsiteY12" fmla="*/ 1391445 h 1562390"/>
                <a:gd name="connsiteX13" fmla="*/ 420772 w 1377506"/>
                <a:gd name="connsiteY13" fmla="*/ 1398742 h 1562390"/>
                <a:gd name="connsiteX14" fmla="*/ 423985 w 1377506"/>
                <a:gd name="connsiteY14" fmla="*/ 1391606 h 1562390"/>
                <a:gd name="connsiteX15" fmla="*/ 406493 w 1377506"/>
                <a:gd name="connsiteY15" fmla="*/ 1383282 h 1562390"/>
                <a:gd name="connsiteX16" fmla="*/ 407600 w 1377506"/>
                <a:gd name="connsiteY16" fmla="*/ 1384250 h 1562390"/>
                <a:gd name="connsiteX17" fmla="*/ 400781 w 1377506"/>
                <a:gd name="connsiteY17" fmla="*/ 1393985 h 1562390"/>
                <a:gd name="connsiteX18" fmla="*/ 406493 w 1377506"/>
                <a:gd name="connsiteY18" fmla="*/ 1383282 h 1562390"/>
                <a:gd name="connsiteX19" fmla="*/ 414109 w 1377506"/>
                <a:gd name="connsiteY19" fmla="*/ 1374956 h 1562390"/>
                <a:gd name="connsiteX20" fmla="*/ 412205 w 1377506"/>
                <a:gd name="connsiteY20" fmla="*/ 1388276 h 1562390"/>
                <a:gd name="connsiteX21" fmla="*/ 407600 w 1377506"/>
                <a:gd name="connsiteY21" fmla="*/ 1384250 h 1562390"/>
                <a:gd name="connsiteX22" fmla="*/ 427436 w 1377506"/>
                <a:gd name="connsiteY22" fmla="*/ 1356878 h 1562390"/>
                <a:gd name="connsiteX23" fmla="*/ 426484 w 1377506"/>
                <a:gd name="connsiteY23" fmla="*/ 1365442 h 1562390"/>
                <a:gd name="connsiteX24" fmla="*/ 433148 w 1377506"/>
                <a:gd name="connsiteY24" fmla="*/ 1360684 h 1562390"/>
                <a:gd name="connsiteX25" fmla="*/ 443620 w 1377506"/>
                <a:gd name="connsiteY25" fmla="*/ 1312161 h 1562390"/>
                <a:gd name="connsiteX26" fmla="*/ 440764 w 1377506"/>
                <a:gd name="connsiteY26" fmla="*/ 1315967 h 1562390"/>
                <a:gd name="connsiteX27" fmla="*/ 441269 w 1377506"/>
                <a:gd name="connsiteY27" fmla="*/ 1314064 h 1562390"/>
                <a:gd name="connsiteX28" fmla="*/ 422676 w 1377506"/>
                <a:gd name="connsiteY28" fmla="*/ 1260783 h 1562390"/>
                <a:gd name="connsiteX29" fmla="*/ 425532 w 1377506"/>
                <a:gd name="connsiteY29" fmla="*/ 1268395 h 1562390"/>
                <a:gd name="connsiteX30" fmla="*/ 425532 w 1377506"/>
                <a:gd name="connsiteY30" fmla="*/ 1262686 h 1562390"/>
                <a:gd name="connsiteX31" fmla="*/ 405540 w 1377506"/>
                <a:gd name="connsiteY31" fmla="*/ 1232240 h 1562390"/>
                <a:gd name="connsiteX32" fmla="*/ 398877 w 1377506"/>
                <a:gd name="connsiteY32" fmla="*/ 1244609 h 1562390"/>
                <a:gd name="connsiteX33" fmla="*/ 405540 w 1377506"/>
                <a:gd name="connsiteY33" fmla="*/ 1232240 h 1562390"/>
                <a:gd name="connsiteX34" fmla="*/ 428388 w 1377506"/>
                <a:gd name="connsiteY34" fmla="*/ 1163737 h 1562390"/>
                <a:gd name="connsiteX35" fmla="*/ 423628 w 1377506"/>
                <a:gd name="connsiteY35" fmla="*/ 1164688 h 1562390"/>
                <a:gd name="connsiteX36" fmla="*/ 428388 w 1377506"/>
                <a:gd name="connsiteY36" fmla="*/ 1201794 h 1562390"/>
                <a:gd name="connsiteX37" fmla="*/ 440764 w 1377506"/>
                <a:gd name="connsiteY37" fmla="*/ 1189426 h 1562390"/>
                <a:gd name="connsiteX38" fmla="*/ 434100 w 1377506"/>
                <a:gd name="connsiteY38" fmla="*/ 1166591 h 1562390"/>
                <a:gd name="connsiteX39" fmla="*/ 429340 w 1377506"/>
                <a:gd name="connsiteY39" fmla="*/ 1176105 h 1562390"/>
                <a:gd name="connsiteX40" fmla="*/ 428388 w 1377506"/>
                <a:gd name="connsiteY40" fmla="*/ 1163737 h 1562390"/>
                <a:gd name="connsiteX41" fmla="*/ 388405 w 1377506"/>
                <a:gd name="connsiteY41" fmla="*/ 1132339 h 1562390"/>
                <a:gd name="connsiteX42" fmla="*/ 391261 w 1377506"/>
                <a:gd name="connsiteY42" fmla="*/ 1138047 h 1562390"/>
                <a:gd name="connsiteX43" fmla="*/ 388405 w 1377506"/>
                <a:gd name="connsiteY43" fmla="*/ 1143756 h 1562390"/>
                <a:gd name="connsiteX44" fmla="*/ 400781 w 1377506"/>
                <a:gd name="connsiteY44" fmla="*/ 1087622 h 1562390"/>
                <a:gd name="connsiteX45" fmla="*/ 410301 w 1377506"/>
                <a:gd name="connsiteY45" fmla="*/ 1088574 h 1562390"/>
                <a:gd name="connsiteX46" fmla="*/ 405541 w 1377506"/>
                <a:gd name="connsiteY46" fmla="*/ 1097136 h 1562390"/>
                <a:gd name="connsiteX47" fmla="*/ 400781 w 1377506"/>
                <a:gd name="connsiteY47" fmla="*/ 1087622 h 1562390"/>
                <a:gd name="connsiteX48" fmla="*/ 448964 w 1377506"/>
                <a:gd name="connsiteY48" fmla="*/ 1056296 h 1562390"/>
                <a:gd name="connsiteX49" fmla="*/ 450283 w 1377506"/>
                <a:gd name="connsiteY49" fmla="*/ 1057175 h 1562390"/>
                <a:gd name="connsiteX50" fmla="*/ 448169 w 1377506"/>
                <a:gd name="connsiteY50" fmla="*/ 1059993 h 1562390"/>
                <a:gd name="connsiteX51" fmla="*/ 392808 w 1377506"/>
                <a:gd name="connsiteY51" fmla="*/ 1054560 h 1562390"/>
                <a:gd name="connsiteX52" fmla="*/ 396973 w 1377506"/>
                <a:gd name="connsiteY52" fmla="*/ 1055273 h 1562390"/>
                <a:gd name="connsiteX53" fmla="*/ 386501 w 1377506"/>
                <a:gd name="connsiteY53" fmla="*/ 1060982 h 1562390"/>
                <a:gd name="connsiteX54" fmla="*/ 392808 w 1377506"/>
                <a:gd name="connsiteY54" fmla="*/ 1054560 h 1562390"/>
                <a:gd name="connsiteX55" fmla="*/ 891047 w 1377506"/>
                <a:gd name="connsiteY55" fmla="*/ 1054321 h 1562390"/>
                <a:gd name="connsiteX56" fmla="*/ 900567 w 1377506"/>
                <a:gd name="connsiteY56" fmla="*/ 1054321 h 1562390"/>
                <a:gd name="connsiteX57" fmla="*/ 905327 w 1377506"/>
                <a:gd name="connsiteY57" fmla="*/ 1057175 h 1562390"/>
                <a:gd name="connsiteX58" fmla="*/ 1004332 w 1377506"/>
                <a:gd name="connsiteY58" fmla="*/ 1051467 h 1562390"/>
                <a:gd name="connsiteX59" fmla="*/ 1009092 w 1377506"/>
                <a:gd name="connsiteY59" fmla="*/ 1054321 h 1562390"/>
                <a:gd name="connsiteX60" fmla="*/ 999572 w 1377506"/>
                <a:gd name="connsiteY60" fmla="*/ 1054321 h 1562390"/>
                <a:gd name="connsiteX61" fmla="*/ 1004332 w 1377506"/>
                <a:gd name="connsiteY61" fmla="*/ 1051467 h 1562390"/>
                <a:gd name="connsiteX62" fmla="*/ 853920 w 1377506"/>
                <a:gd name="connsiteY62" fmla="*/ 1048613 h 1562390"/>
                <a:gd name="connsiteX63" fmla="*/ 864392 w 1377506"/>
                <a:gd name="connsiteY63" fmla="*/ 1049564 h 1562390"/>
                <a:gd name="connsiteX64" fmla="*/ 863440 w 1377506"/>
                <a:gd name="connsiteY64" fmla="*/ 1051467 h 1562390"/>
                <a:gd name="connsiteX65" fmla="*/ 930078 w 1377506"/>
                <a:gd name="connsiteY65" fmla="*/ 1046710 h 1562390"/>
                <a:gd name="connsiteX66" fmla="*/ 935790 w 1377506"/>
                <a:gd name="connsiteY66" fmla="*/ 1057176 h 1562390"/>
                <a:gd name="connsiteX67" fmla="*/ 930078 w 1377506"/>
                <a:gd name="connsiteY67" fmla="*/ 1046710 h 1562390"/>
                <a:gd name="connsiteX68" fmla="*/ 134378 w 1377506"/>
                <a:gd name="connsiteY68" fmla="*/ 1044074 h 1562390"/>
                <a:gd name="connsiteX69" fmla="*/ 135180 w 1377506"/>
                <a:gd name="connsiteY69" fmla="*/ 1044807 h 1562390"/>
                <a:gd name="connsiteX70" fmla="*/ 134132 w 1377506"/>
                <a:gd name="connsiteY70" fmla="*/ 1044144 h 1562390"/>
                <a:gd name="connsiteX71" fmla="*/ 378210 w 1377506"/>
                <a:gd name="connsiteY71" fmla="*/ 1041842 h 1562390"/>
                <a:gd name="connsiteX72" fmla="*/ 378053 w 1377506"/>
                <a:gd name="connsiteY72" fmla="*/ 1042072 h 1562390"/>
                <a:gd name="connsiteX73" fmla="*/ 371270 w 1377506"/>
                <a:gd name="connsiteY73" fmla="*/ 1043856 h 1562390"/>
                <a:gd name="connsiteX74" fmla="*/ 122879 w 1377506"/>
                <a:gd name="connsiteY74" fmla="*/ 1041225 h 1562390"/>
                <a:gd name="connsiteX75" fmla="*/ 125275 w 1377506"/>
                <a:gd name="connsiteY75" fmla="*/ 1043911 h 1562390"/>
                <a:gd name="connsiteX76" fmla="*/ 118997 w 1377506"/>
                <a:gd name="connsiteY76" fmla="*/ 1044807 h 1562390"/>
                <a:gd name="connsiteX77" fmla="*/ 118063 w 1377506"/>
                <a:gd name="connsiteY77" fmla="*/ 1041516 h 1562390"/>
                <a:gd name="connsiteX78" fmla="*/ 189443 w 1377506"/>
                <a:gd name="connsiteY78" fmla="*/ 1041002 h 1562390"/>
                <a:gd name="connsiteX79" fmla="*/ 204675 w 1377506"/>
                <a:gd name="connsiteY79" fmla="*/ 1042904 h 1562390"/>
                <a:gd name="connsiteX80" fmla="*/ 189443 w 1377506"/>
                <a:gd name="connsiteY80" fmla="*/ 1041002 h 1562390"/>
                <a:gd name="connsiteX81" fmla="*/ 122805 w 1377506"/>
                <a:gd name="connsiteY81" fmla="*/ 1041001 h 1562390"/>
                <a:gd name="connsiteX82" fmla="*/ 129349 w 1377506"/>
                <a:gd name="connsiteY82" fmla="*/ 1041120 h 1562390"/>
                <a:gd name="connsiteX83" fmla="*/ 134132 w 1377506"/>
                <a:gd name="connsiteY83" fmla="*/ 1044144 h 1562390"/>
                <a:gd name="connsiteX84" fmla="*/ 128516 w 1377506"/>
                <a:gd name="connsiteY84" fmla="*/ 1045759 h 1562390"/>
                <a:gd name="connsiteX85" fmla="*/ 129468 w 1377506"/>
                <a:gd name="connsiteY85" fmla="*/ 1048613 h 1562390"/>
                <a:gd name="connsiteX86" fmla="*/ 125275 w 1377506"/>
                <a:gd name="connsiteY86" fmla="*/ 1043911 h 1562390"/>
                <a:gd name="connsiteX87" fmla="*/ 125660 w 1377506"/>
                <a:gd name="connsiteY87" fmla="*/ 1043856 h 1562390"/>
                <a:gd name="connsiteX88" fmla="*/ 122805 w 1377506"/>
                <a:gd name="connsiteY88" fmla="*/ 1041001 h 1562390"/>
                <a:gd name="connsiteX89" fmla="*/ 1086202 w 1377506"/>
                <a:gd name="connsiteY89" fmla="*/ 1036244 h 1562390"/>
                <a:gd name="connsiteX90" fmla="*/ 1097626 w 1377506"/>
                <a:gd name="connsiteY90" fmla="*/ 1042904 h 1562390"/>
                <a:gd name="connsiteX91" fmla="*/ 1086202 w 1377506"/>
                <a:gd name="connsiteY91" fmla="*/ 1036244 h 1562390"/>
                <a:gd name="connsiteX92" fmla="*/ 1303847 w 1377506"/>
                <a:gd name="connsiteY92" fmla="*/ 1035292 h 1562390"/>
                <a:gd name="connsiteX93" fmla="*/ 1308012 w 1377506"/>
                <a:gd name="connsiteY93" fmla="*/ 1036244 h 1562390"/>
                <a:gd name="connsiteX94" fmla="*/ 1300396 w 1377506"/>
                <a:gd name="connsiteY94" fmla="*/ 1037195 h 1562390"/>
                <a:gd name="connsiteX95" fmla="*/ 1303847 w 1377506"/>
                <a:gd name="connsiteY95" fmla="*/ 1035292 h 1562390"/>
                <a:gd name="connsiteX96" fmla="*/ 441716 w 1377506"/>
                <a:gd name="connsiteY96" fmla="*/ 1035292 h 1562390"/>
                <a:gd name="connsiteX97" fmla="*/ 442668 w 1377506"/>
                <a:gd name="connsiteY97" fmla="*/ 1054321 h 1562390"/>
                <a:gd name="connsiteX98" fmla="*/ 441716 w 1377506"/>
                <a:gd name="connsiteY98" fmla="*/ 1035292 h 1562390"/>
                <a:gd name="connsiteX99" fmla="*/ 960541 w 1377506"/>
                <a:gd name="connsiteY99" fmla="*/ 1034341 h 1562390"/>
                <a:gd name="connsiteX100" fmla="*/ 968157 w 1377506"/>
                <a:gd name="connsiteY100" fmla="*/ 1038146 h 1562390"/>
                <a:gd name="connsiteX101" fmla="*/ 960541 w 1377506"/>
                <a:gd name="connsiteY101" fmla="*/ 1042904 h 1562390"/>
                <a:gd name="connsiteX102" fmla="*/ 493122 w 1377506"/>
                <a:gd name="connsiteY102" fmla="*/ 1033390 h 1562390"/>
                <a:gd name="connsiteX103" fmla="*/ 474083 w 1377506"/>
                <a:gd name="connsiteY103" fmla="*/ 1041002 h 1562390"/>
                <a:gd name="connsiteX104" fmla="*/ 493122 w 1377506"/>
                <a:gd name="connsiteY104" fmla="*/ 1033390 h 1562390"/>
                <a:gd name="connsiteX105" fmla="*/ 590224 w 1377506"/>
                <a:gd name="connsiteY105" fmla="*/ 1033389 h 1562390"/>
                <a:gd name="connsiteX106" fmla="*/ 583560 w 1377506"/>
                <a:gd name="connsiteY106" fmla="*/ 1034341 h 1562390"/>
                <a:gd name="connsiteX107" fmla="*/ 587368 w 1377506"/>
                <a:gd name="connsiteY107" fmla="*/ 1038147 h 1562390"/>
                <a:gd name="connsiteX108" fmla="*/ 511624 w 1377506"/>
                <a:gd name="connsiteY108" fmla="*/ 1032593 h 1562390"/>
                <a:gd name="connsiteX109" fmla="*/ 518826 w 1377506"/>
                <a:gd name="connsiteY109" fmla="*/ 1035292 h 1562390"/>
                <a:gd name="connsiteX110" fmla="*/ 517874 w 1377506"/>
                <a:gd name="connsiteY110" fmla="*/ 1036244 h 1562390"/>
                <a:gd name="connsiteX111" fmla="*/ 512267 w 1377506"/>
                <a:gd name="connsiteY111" fmla="*/ 1034142 h 1562390"/>
                <a:gd name="connsiteX112" fmla="*/ 513114 w 1377506"/>
                <a:gd name="connsiteY112" fmla="*/ 1034341 h 1562390"/>
                <a:gd name="connsiteX113" fmla="*/ 346518 w 1377506"/>
                <a:gd name="connsiteY113" fmla="*/ 1027681 h 1562390"/>
                <a:gd name="connsiteX114" fmla="*/ 329383 w 1377506"/>
                <a:gd name="connsiteY114" fmla="*/ 1031487 h 1562390"/>
                <a:gd name="connsiteX115" fmla="*/ 346518 w 1377506"/>
                <a:gd name="connsiteY115" fmla="*/ 1027681 h 1562390"/>
                <a:gd name="connsiteX116" fmla="*/ 316055 w 1377506"/>
                <a:gd name="connsiteY116" fmla="*/ 1026730 h 1562390"/>
                <a:gd name="connsiteX117" fmla="*/ 316445 w 1377506"/>
                <a:gd name="connsiteY117" fmla="*/ 1026958 h 1562390"/>
                <a:gd name="connsiteX118" fmla="*/ 315103 w 1377506"/>
                <a:gd name="connsiteY118" fmla="*/ 1030535 h 1562390"/>
                <a:gd name="connsiteX119" fmla="*/ 313306 w 1377506"/>
                <a:gd name="connsiteY119" fmla="*/ 1029170 h 1562390"/>
                <a:gd name="connsiteX120" fmla="*/ 229426 w 1377506"/>
                <a:gd name="connsiteY120" fmla="*/ 1026730 h 1562390"/>
                <a:gd name="connsiteX121" fmla="*/ 224666 w 1377506"/>
                <a:gd name="connsiteY121" fmla="*/ 1031487 h 1562390"/>
                <a:gd name="connsiteX122" fmla="*/ 241801 w 1377506"/>
                <a:gd name="connsiteY122" fmla="*/ 1030535 h 1562390"/>
                <a:gd name="connsiteX123" fmla="*/ 1294803 w 1377506"/>
                <a:gd name="connsiteY123" fmla="*/ 1026729 h 1562390"/>
                <a:gd name="connsiteX124" fmla="*/ 1303252 w 1377506"/>
                <a:gd name="connsiteY124" fmla="*/ 1027681 h 1562390"/>
                <a:gd name="connsiteX125" fmla="*/ 1289924 w 1377506"/>
                <a:gd name="connsiteY125" fmla="*/ 1028632 h 1562390"/>
                <a:gd name="connsiteX126" fmla="*/ 1294803 w 1377506"/>
                <a:gd name="connsiteY126" fmla="*/ 1026729 h 1562390"/>
                <a:gd name="connsiteX127" fmla="*/ 1212814 w 1377506"/>
                <a:gd name="connsiteY127" fmla="*/ 1025778 h 1562390"/>
                <a:gd name="connsiteX128" fmla="*/ 1224238 w 1377506"/>
                <a:gd name="connsiteY128" fmla="*/ 1027681 h 1562390"/>
                <a:gd name="connsiteX129" fmla="*/ 1228997 w 1377506"/>
                <a:gd name="connsiteY129" fmla="*/ 1039098 h 1562390"/>
                <a:gd name="connsiteX130" fmla="*/ 1212814 w 1377506"/>
                <a:gd name="connsiteY130" fmla="*/ 1025778 h 1562390"/>
                <a:gd name="connsiteX131" fmla="*/ 897711 w 1377506"/>
                <a:gd name="connsiteY131" fmla="*/ 1024827 h 1562390"/>
                <a:gd name="connsiteX132" fmla="*/ 903423 w 1377506"/>
                <a:gd name="connsiteY132" fmla="*/ 1029584 h 1562390"/>
                <a:gd name="connsiteX133" fmla="*/ 892951 w 1377506"/>
                <a:gd name="connsiteY133" fmla="*/ 1025778 h 1562390"/>
                <a:gd name="connsiteX134" fmla="*/ 913894 w 1377506"/>
                <a:gd name="connsiteY134" fmla="*/ 1033389 h 1562390"/>
                <a:gd name="connsiteX135" fmla="*/ 887239 w 1377506"/>
                <a:gd name="connsiteY135" fmla="*/ 1024827 h 1562390"/>
                <a:gd name="connsiteX136" fmla="*/ 889143 w 1377506"/>
                <a:gd name="connsiteY136" fmla="*/ 1030535 h 1562390"/>
                <a:gd name="connsiteX137" fmla="*/ 872008 w 1377506"/>
                <a:gd name="connsiteY137" fmla="*/ 1028632 h 1562390"/>
                <a:gd name="connsiteX138" fmla="*/ 890095 w 1377506"/>
                <a:gd name="connsiteY138" fmla="*/ 1031487 h 1562390"/>
                <a:gd name="connsiteX139" fmla="*/ 889143 w 1377506"/>
                <a:gd name="connsiteY139" fmla="*/ 1030535 h 1562390"/>
                <a:gd name="connsiteX140" fmla="*/ 890095 w 1377506"/>
                <a:gd name="connsiteY140" fmla="*/ 1030535 h 1562390"/>
                <a:gd name="connsiteX141" fmla="*/ 1363465 w 1377506"/>
                <a:gd name="connsiteY141" fmla="*/ 1020545 h 1562390"/>
                <a:gd name="connsiteX142" fmla="*/ 1377506 w 1377506"/>
                <a:gd name="connsiteY142" fmla="*/ 1026730 h 1562390"/>
                <a:gd name="connsiteX143" fmla="*/ 1345139 w 1377506"/>
                <a:gd name="connsiteY143" fmla="*/ 1022924 h 1562390"/>
                <a:gd name="connsiteX144" fmla="*/ 1363465 w 1377506"/>
                <a:gd name="connsiteY144" fmla="*/ 1020545 h 1562390"/>
                <a:gd name="connsiteX145" fmla="*/ 1173783 w 1377506"/>
                <a:gd name="connsiteY145" fmla="*/ 1018167 h 1562390"/>
                <a:gd name="connsiteX146" fmla="*/ 1190918 w 1377506"/>
                <a:gd name="connsiteY146" fmla="*/ 1023875 h 1562390"/>
                <a:gd name="connsiteX147" fmla="*/ 1184255 w 1377506"/>
                <a:gd name="connsiteY147" fmla="*/ 1027681 h 1562390"/>
                <a:gd name="connsiteX148" fmla="*/ 1173783 w 1377506"/>
                <a:gd name="connsiteY148" fmla="*/ 1018167 h 1562390"/>
                <a:gd name="connsiteX149" fmla="*/ 75206 w 1377506"/>
                <a:gd name="connsiteY149" fmla="*/ 1018167 h 1562390"/>
                <a:gd name="connsiteX150" fmla="*/ 79966 w 1377506"/>
                <a:gd name="connsiteY150" fmla="*/ 1025778 h 1562390"/>
                <a:gd name="connsiteX151" fmla="*/ 79014 w 1377506"/>
                <a:gd name="connsiteY151" fmla="*/ 1020070 h 1562390"/>
                <a:gd name="connsiteX152" fmla="*/ 1113809 w 1377506"/>
                <a:gd name="connsiteY152" fmla="*/ 1016264 h 1562390"/>
                <a:gd name="connsiteX153" fmla="*/ 1111905 w 1377506"/>
                <a:gd name="connsiteY153" fmla="*/ 1019118 h 1562390"/>
                <a:gd name="connsiteX154" fmla="*/ 1118569 w 1377506"/>
                <a:gd name="connsiteY154" fmla="*/ 1017215 h 1562390"/>
                <a:gd name="connsiteX155" fmla="*/ 580704 w 1377506"/>
                <a:gd name="connsiteY155" fmla="*/ 1016264 h 1562390"/>
                <a:gd name="connsiteX156" fmla="*/ 600695 w 1377506"/>
                <a:gd name="connsiteY156" fmla="*/ 1022924 h 1562390"/>
                <a:gd name="connsiteX157" fmla="*/ 580704 w 1377506"/>
                <a:gd name="connsiteY157" fmla="*/ 1016264 h 1562390"/>
                <a:gd name="connsiteX158" fmla="*/ 903423 w 1377506"/>
                <a:gd name="connsiteY158" fmla="*/ 1015312 h 1562390"/>
                <a:gd name="connsiteX159" fmla="*/ 907231 w 1377506"/>
                <a:gd name="connsiteY159" fmla="*/ 1021973 h 1562390"/>
                <a:gd name="connsiteX160" fmla="*/ 903423 w 1377506"/>
                <a:gd name="connsiteY160" fmla="*/ 1015312 h 1562390"/>
                <a:gd name="connsiteX161" fmla="*/ 1345139 w 1377506"/>
                <a:gd name="connsiteY161" fmla="*/ 1014361 h 1562390"/>
                <a:gd name="connsiteX162" fmla="*/ 1344187 w 1377506"/>
                <a:gd name="connsiteY162" fmla="*/ 1018167 h 1562390"/>
                <a:gd name="connsiteX163" fmla="*/ 1338475 w 1377506"/>
                <a:gd name="connsiteY163" fmla="*/ 1015313 h 1562390"/>
                <a:gd name="connsiteX164" fmla="*/ 606407 w 1377506"/>
                <a:gd name="connsiteY164" fmla="*/ 1012458 h 1562390"/>
                <a:gd name="connsiteX165" fmla="*/ 618783 w 1377506"/>
                <a:gd name="connsiteY165" fmla="*/ 1019118 h 1562390"/>
                <a:gd name="connsiteX166" fmla="*/ 611167 w 1377506"/>
                <a:gd name="connsiteY166" fmla="*/ 1017215 h 1562390"/>
                <a:gd name="connsiteX167" fmla="*/ 606407 w 1377506"/>
                <a:gd name="connsiteY167" fmla="*/ 1012458 h 1562390"/>
                <a:gd name="connsiteX168" fmla="*/ 1199486 w 1377506"/>
                <a:gd name="connsiteY168" fmla="*/ 1007701 h 1562390"/>
                <a:gd name="connsiteX169" fmla="*/ 1195679 w 1377506"/>
                <a:gd name="connsiteY169" fmla="*/ 1014361 h 1562390"/>
                <a:gd name="connsiteX170" fmla="*/ 1203295 w 1377506"/>
                <a:gd name="connsiteY170" fmla="*/ 1014361 h 1562390"/>
                <a:gd name="connsiteX171" fmla="*/ 1340379 w 1377506"/>
                <a:gd name="connsiteY171" fmla="*/ 1005798 h 1562390"/>
                <a:gd name="connsiteX172" fmla="*/ 1351803 w 1377506"/>
                <a:gd name="connsiteY172" fmla="*/ 1008652 h 1562390"/>
                <a:gd name="connsiteX173" fmla="*/ 1340379 w 1377506"/>
                <a:gd name="connsiteY173" fmla="*/ 1005798 h 1562390"/>
                <a:gd name="connsiteX174" fmla="*/ 1048123 w 1377506"/>
                <a:gd name="connsiteY174" fmla="*/ 1001992 h 1562390"/>
                <a:gd name="connsiteX175" fmla="*/ 1028131 w 1377506"/>
                <a:gd name="connsiteY175" fmla="*/ 1008652 h 1562390"/>
                <a:gd name="connsiteX176" fmla="*/ 1036699 w 1377506"/>
                <a:gd name="connsiteY176" fmla="*/ 1013409 h 1562390"/>
                <a:gd name="connsiteX177" fmla="*/ 1026227 w 1377506"/>
                <a:gd name="connsiteY177" fmla="*/ 1014361 h 1562390"/>
                <a:gd name="connsiteX178" fmla="*/ 1027179 w 1377506"/>
                <a:gd name="connsiteY178" fmla="*/ 1019118 h 1562390"/>
                <a:gd name="connsiteX179" fmla="*/ 1059547 w 1377506"/>
                <a:gd name="connsiteY179" fmla="*/ 1014361 h 1562390"/>
                <a:gd name="connsiteX180" fmla="*/ 1048123 w 1377506"/>
                <a:gd name="connsiteY180" fmla="*/ 1001992 h 1562390"/>
                <a:gd name="connsiteX181" fmla="*/ 835833 w 1377506"/>
                <a:gd name="connsiteY181" fmla="*/ 1001992 h 1562390"/>
                <a:gd name="connsiteX182" fmla="*/ 854872 w 1377506"/>
                <a:gd name="connsiteY182" fmla="*/ 1019118 h 1562390"/>
                <a:gd name="connsiteX183" fmla="*/ 857728 w 1377506"/>
                <a:gd name="connsiteY183" fmla="*/ 1011506 h 1562390"/>
                <a:gd name="connsiteX184" fmla="*/ 848208 w 1377506"/>
                <a:gd name="connsiteY184" fmla="*/ 1014361 h 1562390"/>
                <a:gd name="connsiteX185" fmla="*/ 835833 w 1377506"/>
                <a:gd name="connsiteY185" fmla="*/ 1001992 h 1562390"/>
                <a:gd name="connsiteX186" fmla="*/ 920439 w 1377506"/>
                <a:gd name="connsiteY186" fmla="*/ 999614 h 1562390"/>
                <a:gd name="connsiteX187" fmla="*/ 912943 w 1377506"/>
                <a:gd name="connsiteY187" fmla="*/ 1002944 h 1562390"/>
                <a:gd name="connsiteX188" fmla="*/ 930078 w 1377506"/>
                <a:gd name="connsiteY188" fmla="*/ 1001992 h 1562390"/>
                <a:gd name="connsiteX189" fmla="*/ 920439 w 1377506"/>
                <a:gd name="connsiteY189" fmla="*/ 999614 h 1562390"/>
                <a:gd name="connsiteX190" fmla="*/ 501690 w 1377506"/>
                <a:gd name="connsiteY190" fmla="*/ 999138 h 1562390"/>
                <a:gd name="connsiteX191" fmla="*/ 486458 w 1377506"/>
                <a:gd name="connsiteY191" fmla="*/ 1000089 h 1562390"/>
                <a:gd name="connsiteX192" fmla="*/ 509306 w 1377506"/>
                <a:gd name="connsiteY192" fmla="*/ 1007701 h 1562390"/>
                <a:gd name="connsiteX193" fmla="*/ 501690 w 1377506"/>
                <a:gd name="connsiteY193" fmla="*/ 1004846 h 1562390"/>
                <a:gd name="connsiteX194" fmla="*/ 503594 w 1377506"/>
                <a:gd name="connsiteY194" fmla="*/ 1003895 h 1562390"/>
                <a:gd name="connsiteX195" fmla="*/ 839641 w 1377506"/>
                <a:gd name="connsiteY195" fmla="*/ 994381 h 1562390"/>
                <a:gd name="connsiteX196" fmla="*/ 826313 w 1377506"/>
                <a:gd name="connsiteY196" fmla="*/ 998187 h 1562390"/>
                <a:gd name="connsiteX197" fmla="*/ 839641 w 1377506"/>
                <a:gd name="connsiteY197" fmla="*/ 994381 h 1562390"/>
                <a:gd name="connsiteX198" fmla="*/ 931982 w 1377506"/>
                <a:gd name="connsiteY198" fmla="*/ 993430 h 1562390"/>
                <a:gd name="connsiteX199" fmla="*/ 935790 w 1377506"/>
                <a:gd name="connsiteY199" fmla="*/ 996284 h 1562390"/>
                <a:gd name="connsiteX200" fmla="*/ 1160456 w 1377506"/>
                <a:gd name="connsiteY200" fmla="*/ 992478 h 1562390"/>
                <a:gd name="connsiteX201" fmla="*/ 1163312 w 1377506"/>
                <a:gd name="connsiteY201" fmla="*/ 995332 h 1562390"/>
                <a:gd name="connsiteX202" fmla="*/ 1162513 w 1377506"/>
                <a:gd name="connsiteY202" fmla="*/ 995094 h 1562390"/>
                <a:gd name="connsiteX203" fmla="*/ 398877 w 1377506"/>
                <a:gd name="connsiteY203" fmla="*/ 989624 h 1562390"/>
                <a:gd name="connsiteX204" fmla="*/ 397925 w 1377506"/>
                <a:gd name="connsiteY204" fmla="*/ 994381 h 1562390"/>
                <a:gd name="connsiteX205" fmla="*/ 400781 w 1377506"/>
                <a:gd name="connsiteY205" fmla="*/ 999138 h 1562390"/>
                <a:gd name="connsiteX206" fmla="*/ 396973 w 1377506"/>
                <a:gd name="connsiteY206" fmla="*/ 1000089 h 1562390"/>
                <a:gd name="connsiteX207" fmla="*/ 400781 w 1377506"/>
                <a:gd name="connsiteY207" fmla="*/ 1002944 h 1562390"/>
                <a:gd name="connsiteX208" fmla="*/ 403637 w 1377506"/>
                <a:gd name="connsiteY208" fmla="*/ 1004846 h 1562390"/>
                <a:gd name="connsiteX209" fmla="*/ 404589 w 1377506"/>
                <a:gd name="connsiteY209" fmla="*/ 1003895 h 1562390"/>
                <a:gd name="connsiteX210" fmla="*/ 404589 w 1377506"/>
                <a:gd name="connsiteY210" fmla="*/ 1001992 h 1562390"/>
                <a:gd name="connsiteX211" fmla="*/ 404589 w 1377506"/>
                <a:gd name="connsiteY211" fmla="*/ 993430 h 1562390"/>
                <a:gd name="connsiteX212" fmla="*/ 398877 w 1377506"/>
                <a:gd name="connsiteY212" fmla="*/ 989624 h 1562390"/>
                <a:gd name="connsiteX213" fmla="*/ 396973 w 1377506"/>
                <a:gd name="connsiteY213" fmla="*/ 988672 h 1562390"/>
                <a:gd name="connsiteX214" fmla="*/ 393165 w 1377506"/>
                <a:gd name="connsiteY214" fmla="*/ 989624 h 1562390"/>
                <a:gd name="connsiteX215" fmla="*/ 396021 w 1377506"/>
                <a:gd name="connsiteY215" fmla="*/ 992478 h 1562390"/>
                <a:gd name="connsiteX216" fmla="*/ 745395 w 1377506"/>
                <a:gd name="connsiteY216" fmla="*/ 984866 h 1562390"/>
                <a:gd name="connsiteX217" fmla="*/ 744443 w 1377506"/>
                <a:gd name="connsiteY217" fmla="*/ 988672 h 1562390"/>
                <a:gd name="connsiteX218" fmla="*/ 743491 w 1377506"/>
                <a:gd name="connsiteY218" fmla="*/ 987720 h 1562390"/>
                <a:gd name="connsiteX219" fmla="*/ 174211 w 1377506"/>
                <a:gd name="connsiteY219" fmla="*/ 982012 h 1562390"/>
                <a:gd name="connsiteX220" fmla="*/ 188491 w 1377506"/>
                <a:gd name="connsiteY220" fmla="*/ 988672 h 1562390"/>
                <a:gd name="connsiteX221" fmla="*/ 174211 w 1377506"/>
                <a:gd name="connsiteY221" fmla="*/ 982012 h 1562390"/>
                <a:gd name="connsiteX222" fmla="*/ 590224 w 1377506"/>
                <a:gd name="connsiteY222" fmla="*/ 980109 h 1562390"/>
                <a:gd name="connsiteX223" fmla="*/ 595935 w 1377506"/>
                <a:gd name="connsiteY223" fmla="*/ 981060 h 1562390"/>
                <a:gd name="connsiteX224" fmla="*/ 564520 w 1377506"/>
                <a:gd name="connsiteY224" fmla="*/ 980109 h 1562390"/>
                <a:gd name="connsiteX225" fmla="*/ 567376 w 1377506"/>
                <a:gd name="connsiteY225" fmla="*/ 989624 h 1562390"/>
                <a:gd name="connsiteX226" fmla="*/ 561664 w 1377506"/>
                <a:gd name="connsiteY226" fmla="*/ 988672 h 1562390"/>
                <a:gd name="connsiteX227" fmla="*/ 576896 w 1377506"/>
                <a:gd name="connsiteY227" fmla="*/ 990575 h 1562390"/>
                <a:gd name="connsiteX228" fmla="*/ 564520 w 1377506"/>
                <a:gd name="connsiteY228" fmla="*/ 980109 h 1562390"/>
                <a:gd name="connsiteX229" fmla="*/ 442668 w 1377506"/>
                <a:gd name="connsiteY229" fmla="*/ 947760 h 1562390"/>
                <a:gd name="connsiteX230" fmla="*/ 432791 w 1377506"/>
                <a:gd name="connsiteY230" fmla="*/ 957274 h 1562390"/>
                <a:gd name="connsiteX231" fmla="*/ 430906 w 1377506"/>
                <a:gd name="connsiteY231" fmla="*/ 960971 h 1562390"/>
                <a:gd name="connsiteX232" fmla="*/ 430292 w 1377506"/>
                <a:gd name="connsiteY232" fmla="*/ 961080 h 1562390"/>
                <a:gd name="connsiteX233" fmla="*/ 430231 w 1377506"/>
                <a:gd name="connsiteY233" fmla="*/ 962294 h 1562390"/>
                <a:gd name="connsiteX234" fmla="*/ 426484 w 1377506"/>
                <a:gd name="connsiteY234" fmla="*/ 969644 h 1562390"/>
                <a:gd name="connsiteX235" fmla="*/ 433148 w 1377506"/>
                <a:gd name="connsiteY235" fmla="*/ 972498 h 1562390"/>
                <a:gd name="connsiteX236" fmla="*/ 429935 w 1377506"/>
                <a:gd name="connsiteY236" fmla="*/ 968216 h 1562390"/>
                <a:gd name="connsiteX237" fmla="*/ 430231 w 1377506"/>
                <a:gd name="connsiteY237" fmla="*/ 962294 h 1562390"/>
                <a:gd name="connsiteX238" fmla="*/ 430906 w 1377506"/>
                <a:gd name="connsiteY238" fmla="*/ 960971 h 1562390"/>
                <a:gd name="connsiteX239" fmla="*/ 439693 w 1377506"/>
                <a:gd name="connsiteY239" fmla="*/ 959415 h 1562390"/>
                <a:gd name="connsiteX240" fmla="*/ 442668 w 1377506"/>
                <a:gd name="connsiteY240" fmla="*/ 947760 h 1562390"/>
                <a:gd name="connsiteX241" fmla="*/ 446476 w 1377506"/>
                <a:gd name="connsiteY241" fmla="*/ 937294 h 1562390"/>
                <a:gd name="connsiteX242" fmla="*/ 450283 w 1377506"/>
                <a:gd name="connsiteY242" fmla="*/ 952517 h 1562390"/>
                <a:gd name="connsiteX243" fmla="*/ 457899 w 1377506"/>
                <a:gd name="connsiteY243" fmla="*/ 843102 h 1562390"/>
                <a:gd name="connsiteX244" fmla="*/ 460755 w 1377506"/>
                <a:gd name="connsiteY244" fmla="*/ 845957 h 1562390"/>
                <a:gd name="connsiteX245" fmla="*/ 456947 w 1377506"/>
                <a:gd name="connsiteY245" fmla="*/ 845005 h 1562390"/>
                <a:gd name="connsiteX246" fmla="*/ 457899 w 1377506"/>
                <a:gd name="connsiteY246" fmla="*/ 843102 h 1562390"/>
                <a:gd name="connsiteX247" fmla="*/ 433148 w 1377506"/>
                <a:gd name="connsiteY247" fmla="*/ 687066 h 1562390"/>
                <a:gd name="connsiteX248" fmla="*/ 427436 w 1377506"/>
                <a:gd name="connsiteY248" fmla="*/ 700386 h 1562390"/>
                <a:gd name="connsiteX249" fmla="*/ 429340 w 1377506"/>
                <a:gd name="connsiteY249" fmla="*/ 691824 h 1562390"/>
                <a:gd name="connsiteX250" fmla="*/ 433148 w 1377506"/>
                <a:gd name="connsiteY250" fmla="*/ 687066 h 1562390"/>
                <a:gd name="connsiteX251" fmla="*/ 465515 w 1377506"/>
                <a:gd name="connsiteY251" fmla="*/ 668038 h 1562390"/>
                <a:gd name="connsiteX252" fmla="*/ 464563 w 1377506"/>
                <a:gd name="connsiteY252" fmla="*/ 674697 h 1562390"/>
                <a:gd name="connsiteX253" fmla="*/ 412205 w 1377506"/>
                <a:gd name="connsiteY253" fmla="*/ 660426 h 1562390"/>
                <a:gd name="connsiteX254" fmla="*/ 408397 w 1377506"/>
                <a:gd name="connsiteY254" fmla="*/ 665183 h 1562390"/>
                <a:gd name="connsiteX255" fmla="*/ 413156 w 1377506"/>
                <a:gd name="connsiteY255" fmla="*/ 668038 h 1562390"/>
                <a:gd name="connsiteX256" fmla="*/ 423212 w 1377506"/>
                <a:gd name="connsiteY256" fmla="*/ 657527 h 1562390"/>
                <a:gd name="connsiteX257" fmla="*/ 422676 w 1377506"/>
                <a:gd name="connsiteY257" fmla="*/ 680406 h 1562390"/>
                <a:gd name="connsiteX258" fmla="*/ 429340 w 1377506"/>
                <a:gd name="connsiteY258" fmla="*/ 657572 h 1562390"/>
                <a:gd name="connsiteX259" fmla="*/ 423212 w 1377506"/>
                <a:gd name="connsiteY259" fmla="*/ 657527 h 1562390"/>
                <a:gd name="connsiteX260" fmla="*/ 455995 w 1377506"/>
                <a:gd name="connsiteY260" fmla="*/ 636640 h 1562390"/>
                <a:gd name="connsiteX261" fmla="*/ 454091 w 1377506"/>
                <a:gd name="connsiteY261" fmla="*/ 653766 h 1562390"/>
                <a:gd name="connsiteX262" fmla="*/ 464563 w 1377506"/>
                <a:gd name="connsiteY262" fmla="*/ 640446 h 1562390"/>
                <a:gd name="connsiteX263" fmla="*/ 455043 w 1377506"/>
                <a:gd name="connsiteY263" fmla="*/ 643300 h 1562390"/>
                <a:gd name="connsiteX264" fmla="*/ 455995 w 1377506"/>
                <a:gd name="connsiteY264" fmla="*/ 636640 h 1562390"/>
                <a:gd name="connsiteX265" fmla="*/ 411253 w 1377506"/>
                <a:gd name="connsiteY265" fmla="*/ 577651 h 1562390"/>
                <a:gd name="connsiteX266" fmla="*/ 412205 w 1377506"/>
                <a:gd name="connsiteY266" fmla="*/ 578602 h 1562390"/>
                <a:gd name="connsiteX267" fmla="*/ 409349 w 1377506"/>
                <a:gd name="connsiteY267" fmla="*/ 587165 h 1562390"/>
                <a:gd name="connsiteX268" fmla="*/ 408397 w 1377506"/>
                <a:gd name="connsiteY268" fmla="*/ 586214 h 1562390"/>
                <a:gd name="connsiteX269" fmla="*/ 445524 w 1377506"/>
                <a:gd name="connsiteY269" fmla="*/ 550059 h 1562390"/>
                <a:gd name="connsiteX270" fmla="*/ 437908 w 1377506"/>
                <a:gd name="connsiteY270" fmla="*/ 575748 h 1562390"/>
                <a:gd name="connsiteX271" fmla="*/ 440764 w 1377506"/>
                <a:gd name="connsiteY271" fmla="*/ 567185 h 1562390"/>
                <a:gd name="connsiteX272" fmla="*/ 441716 w 1377506"/>
                <a:gd name="connsiteY272" fmla="*/ 569088 h 1562390"/>
                <a:gd name="connsiteX273" fmla="*/ 446476 w 1377506"/>
                <a:gd name="connsiteY273" fmla="*/ 567185 h 1562390"/>
                <a:gd name="connsiteX274" fmla="*/ 445524 w 1377506"/>
                <a:gd name="connsiteY274" fmla="*/ 550059 h 1562390"/>
                <a:gd name="connsiteX275" fmla="*/ 404589 w 1377506"/>
                <a:gd name="connsiteY275" fmla="*/ 536739 h 1562390"/>
                <a:gd name="connsiteX276" fmla="*/ 409126 w 1377506"/>
                <a:gd name="connsiteY276" fmla="*/ 542284 h 1562390"/>
                <a:gd name="connsiteX277" fmla="*/ 409115 w 1377506"/>
                <a:gd name="connsiteY277" fmla="*/ 542457 h 1562390"/>
                <a:gd name="connsiteX278" fmla="*/ 459803 w 1377506"/>
                <a:gd name="connsiteY278" fmla="*/ 462527 h 1562390"/>
                <a:gd name="connsiteX279" fmla="*/ 455995 w 1377506"/>
                <a:gd name="connsiteY279" fmla="*/ 477750 h 1562390"/>
                <a:gd name="connsiteX280" fmla="*/ 459803 w 1377506"/>
                <a:gd name="connsiteY280" fmla="*/ 462527 h 1562390"/>
                <a:gd name="connsiteX281" fmla="*/ 455043 w 1377506"/>
                <a:gd name="connsiteY281" fmla="*/ 445401 h 1562390"/>
                <a:gd name="connsiteX282" fmla="*/ 447428 w 1377506"/>
                <a:gd name="connsiteY282" fmla="*/ 453012 h 1562390"/>
                <a:gd name="connsiteX283" fmla="*/ 446476 w 1377506"/>
                <a:gd name="connsiteY283" fmla="*/ 448255 h 1562390"/>
                <a:gd name="connsiteX284" fmla="*/ 442668 w 1377506"/>
                <a:gd name="connsiteY284" fmla="*/ 453845 h 1562390"/>
                <a:gd name="connsiteX285" fmla="*/ 442282 w 1377506"/>
                <a:gd name="connsiteY285" fmla="*/ 456982 h 1562390"/>
                <a:gd name="connsiteX286" fmla="*/ 440764 w 1377506"/>
                <a:gd name="connsiteY286" fmla="*/ 455867 h 1562390"/>
                <a:gd name="connsiteX287" fmla="*/ 441716 w 1377506"/>
                <a:gd name="connsiteY287" fmla="*/ 461575 h 1562390"/>
                <a:gd name="connsiteX288" fmla="*/ 442282 w 1377506"/>
                <a:gd name="connsiteY288" fmla="*/ 456982 h 1562390"/>
                <a:gd name="connsiteX289" fmla="*/ 443352 w 1377506"/>
                <a:gd name="connsiteY289" fmla="*/ 457769 h 1562390"/>
                <a:gd name="connsiteX290" fmla="*/ 452187 w 1377506"/>
                <a:gd name="connsiteY290" fmla="*/ 457770 h 1562390"/>
                <a:gd name="connsiteX291" fmla="*/ 455043 w 1377506"/>
                <a:gd name="connsiteY291" fmla="*/ 445401 h 1562390"/>
                <a:gd name="connsiteX292" fmla="*/ 396021 w 1377506"/>
                <a:gd name="connsiteY292" fmla="*/ 415906 h 1562390"/>
                <a:gd name="connsiteX293" fmla="*/ 398123 w 1377506"/>
                <a:gd name="connsiteY293" fmla="*/ 424237 h 1562390"/>
                <a:gd name="connsiteX294" fmla="*/ 397806 w 1377506"/>
                <a:gd name="connsiteY294" fmla="*/ 423993 h 1562390"/>
                <a:gd name="connsiteX295" fmla="*/ 396021 w 1377506"/>
                <a:gd name="connsiteY295" fmla="*/ 415906 h 1562390"/>
                <a:gd name="connsiteX296" fmla="*/ 417168 w 1377506"/>
                <a:gd name="connsiteY296" fmla="*/ 389164 h 1562390"/>
                <a:gd name="connsiteX297" fmla="*/ 417916 w 1377506"/>
                <a:gd name="connsiteY297" fmla="*/ 391169 h 1562390"/>
                <a:gd name="connsiteX298" fmla="*/ 416448 w 1377506"/>
                <a:gd name="connsiteY298" fmla="*/ 389524 h 1562390"/>
                <a:gd name="connsiteX299" fmla="*/ 417916 w 1377506"/>
                <a:gd name="connsiteY299" fmla="*/ 339791 h 1562390"/>
                <a:gd name="connsiteX300" fmla="*/ 413156 w 1377506"/>
                <a:gd name="connsiteY300" fmla="*/ 355014 h 1562390"/>
                <a:gd name="connsiteX301" fmla="*/ 421724 w 1377506"/>
                <a:gd name="connsiteY301" fmla="*/ 358820 h 1562390"/>
                <a:gd name="connsiteX302" fmla="*/ 427436 w 1377506"/>
                <a:gd name="connsiteY302" fmla="*/ 347403 h 1562390"/>
                <a:gd name="connsiteX303" fmla="*/ 417916 w 1377506"/>
                <a:gd name="connsiteY303" fmla="*/ 339791 h 1562390"/>
                <a:gd name="connsiteX304" fmla="*/ 413156 w 1377506"/>
                <a:gd name="connsiteY304" fmla="*/ 253210 h 1562390"/>
                <a:gd name="connsiteX305" fmla="*/ 414108 w 1377506"/>
                <a:gd name="connsiteY305" fmla="*/ 272239 h 1562390"/>
                <a:gd name="connsiteX306" fmla="*/ 417916 w 1377506"/>
                <a:gd name="connsiteY306" fmla="*/ 257968 h 1562390"/>
                <a:gd name="connsiteX307" fmla="*/ 413156 w 1377506"/>
                <a:gd name="connsiteY307" fmla="*/ 253210 h 1562390"/>
                <a:gd name="connsiteX308" fmla="*/ 402685 w 1377506"/>
                <a:gd name="connsiteY308" fmla="*/ 213250 h 1562390"/>
                <a:gd name="connsiteX309" fmla="*/ 400781 w 1377506"/>
                <a:gd name="connsiteY309" fmla="*/ 230376 h 1562390"/>
                <a:gd name="connsiteX310" fmla="*/ 402685 w 1377506"/>
                <a:gd name="connsiteY310" fmla="*/ 213250 h 1562390"/>
                <a:gd name="connsiteX311" fmla="*/ 450283 w 1377506"/>
                <a:gd name="connsiteY311" fmla="*/ 209444 h 1562390"/>
                <a:gd name="connsiteX312" fmla="*/ 451235 w 1377506"/>
                <a:gd name="connsiteY312" fmla="*/ 220862 h 1562390"/>
                <a:gd name="connsiteX313" fmla="*/ 450283 w 1377506"/>
                <a:gd name="connsiteY313" fmla="*/ 209444 h 1562390"/>
                <a:gd name="connsiteX314" fmla="*/ 462659 w 1377506"/>
                <a:gd name="connsiteY314" fmla="*/ 195173 h 1562390"/>
                <a:gd name="connsiteX315" fmla="*/ 455995 w 1377506"/>
                <a:gd name="connsiteY315" fmla="*/ 211347 h 1562390"/>
                <a:gd name="connsiteX316" fmla="*/ 462659 w 1377506"/>
                <a:gd name="connsiteY316" fmla="*/ 195173 h 1562390"/>
                <a:gd name="connsiteX317" fmla="*/ 406850 w 1377506"/>
                <a:gd name="connsiteY317" fmla="*/ 131426 h 1562390"/>
                <a:gd name="connsiteX318" fmla="*/ 398877 w 1377506"/>
                <a:gd name="connsiteY318" fmla="*/ 134281 h 1562390"/>
                <a:gd name="connsiteX319" fmla="*/ 399829 w 1377506"/>
                <a:gd name="connsiteY319" fmla="*/ 141892 h 1562390"/>
                <a:gd name="connsiteX320" fmla="*/ 402685 w 1377506"/>
                <a:gd name="connsiteY320" fmla="*/ 138086 h 1562390"/>
                <a:gd name="connsiteX321" fmla="*/ 398877 w 1377506"/>
                <a:gd name="connsiteY321" fmla="*/ 152358 h 1562390"/>
                <a:gd name="connsiteX322" fmla="*/ 411253 w 1377506"/>
                <a:gd name="connsiteY322" fmla="*/ 142844 h 1562390"/>
                <a:gd name="connsiteX323" fmla="*/ 413156 w 1377506"/>
                <a:gd name="connsiteY323" fmla="*/ 149504 h 1562390"/>
                <a:gd name="connsiteX324" fmla="*/ 414108 w 1377506"/>
                <a:gd name="connsiteY324" fmla="*/ 154261 h 1562390"/>
                <a:gd name="connsiteX325" fmla="*/ 416012 w 1377506"/>
                <a:gd name="connsiteY325" fmla="*/ 153309 h 1562390"/>
                <a:gd name="connsiteX326" fmla="*/ 413156 w 1377506"/>
                <a:gd name="connsiteY326" fmla="*/ 149504 h 1562390"/>
                <a:gd name="connsiteX327" fmla="*/ 415060 w 1377506"/>
                <a:gd name="connsiteY327" fmla="*/ 145698 h 1562390"/>
                <a:gd name="connsiteX328" fmla="*/ 411253 w 1377506"/>
                <a:gd name="connsiteY328" fmla="*/ 142844 h 1562390"/>
                <a:gd name="connsiteX329" fmla="*/ 406850 w 1377506"/>
                <a:gd name="connsiteY329" fmla="*/ 131426 h 1562390"/>
                <a:gd name="connsiteX330" fmla="*/ 419701 w 1377506"/>
                <a:gd name="connsiteY330" fmla="*/ 81951 h 1562390"/>
                <a:gd name="connsiteX331" fmla="*/ 416964 w 1377506"/>
                <a:gd name="connsiteY331" fmla="*/ 89563 h 1562390"/>
                <a:gd name="connsiteX332" fmla="*/ 422676 w 1377506"/>
                <a:gd name="connsiteY332" fmla="*/ 87660 h 1562390"/>
                <a:gd name="connsiteX333" fmla="*/ 424580 w 1377506"/>
                <a:gd name="connsiteY333" fmla="*/ 82903 h 1562390"/>
                <a:gd name="connsiteX334" fmla="*/ 419701 w 1377506"/>
                <a:gd name="connsiteY334" fmla="*/ 81951 h 1562390"/>
                <a:gd name="connsiteX335" fmla="*/ 374126 w 1377506"/>
                <a:gd name="connsiteY335" fmla="*/ 128 h 1562390"/>
                <a:gd name="connsiteX336" fmla="*/ 385549 w 1377506"/>
                <a:gd name="connsiteY336" fmla="*/ 128 h 1562390"/>
                <a:gd name="connsiteX337" fmla="*/ 387453 w 1377506"/>
                <a:gd name="connsiteY337" fmla="*/ 14399 h 1562390"/>
                <a:gd name="connsiteX338" fmla="*/ 396973 w 1377506"/>
                <a:gd name="connsiteY338" fmla="*/ 1079 h 1562390"/>
                <a:gd name="connsiteX339" fmla="*/ 397925 w 1377506"/>
                <a:gd name="connsiteY339" fmla="*/ 10594 h 1562390"/>
                <a:gd name="connsiteX340" fmla="*/ 399829 w 1377506"/>
                <a:gd name="connsiteY340" fmla="*/ 9642 h 1562390"/>
                <a:gd name="connsiteX341" fmla="*/ 399829 w 1377506"/>
                <a:gd name="connsiteY341" fmla="*/ 17254 h 1562390"/>
                <a:gd name="connsiteX342" fmla="*/ 419820 w 1377506"/>
                <a:gd name="connsiteY342" fmla="*/ 16302 h 1562390"/>
                <a:gd name="connsiteX343" fmla="*/ 411253 w 1377506"/>
                <a:gd name="connsiteY343" fmla="*/ 30574 h 1562390"/>
                <a:gd name="connsiteX344" fmla="*/ 416964 w 1377506"/>
                <a:gd name="connsiteY344" fmla="*/ 41040 h 1562390"/>
                <a:gd name="connsiteX345" fmla="*/ 422676 w 1377506"/>
                <a:gd name="connsiteY345" fmla="*/ 26768 h 1562390"/>
                <a:gd name="connsiteX346" fmla="*/ 435052 w 1377506"/>
                <a:gd name="connsiteY346" fmla="*/ 40088 h 1562390"/>
                <a:gd name="connsiteX347" fmla="*/ 452187 w 1377506"/>
                <a:gd name="connsiteY347" fmla="*/ 79097 h 1562390"/>
                <a:gd name="connsiteX348" fmla="*/ 439812 w 1377506"/>
                <a:gd name="connsiteY348" fmla="*/ 83854 h 1562390"/>
                <a:gd name="connsiteX349" fmla="*/ 446476 w 1377506"/>
                <a:gd name="connsiteY349" fmla="*/ 95272 h 1562390"/>
                <a:gd name="connsiteX350" fmla="*/ 436956 w 1377506"/>
                <a:gd name="connsiteY350" fmla="*/ 100029 h 1562390"/>
                <a:gd name="connsiteX351" fmla="*/ 442668 w 1377506"/>
                <a:gd name="connsiteY351" fmla="*/ 107640 h 1562390"/>
                <a:gd name="connsiteX352" fmla="*/ 454091 w 1377506"/>
                <a:gd name="connsiteY352" fmla="*/ 101932 h 1562390"/>
                <a:gd name="connsiteX353" fmla="*/ 452187 w 1377506"/>
                <a:gd name="connsiteY353" fmla="*/ 119058 h 1562390"/>
                <a:gd name="connsiteX354" fmla="*/ 455995 w 1377506"/>
                <a:gd name="connsiteY354" fmla="*/ 114300 h 1562390"/>
                <a:gd name="connsiteX355" fmla="*/ 460755 w 1377506"/>
                <a:gd name="connsiteY355" fmla="*/ 178047 h 1562390"/>
                <a:gd name="connsiteX356" fmla="*/ 465515 w 1377506"/>
                <a:gd name="connsiteY356" fmla="*/ 176144 h 1562390"/>
                <a:gd name="connsiteX357" fmla="*/ 463611 w 1377506"/>
                <a:gd name="connsiteY357" fmla="*/ 184707 h 1562390"/>
                <a:gd name="connsiteX358" fmla="*/ 466467 w 1377506"/>
                <a:gd name="connsiteY358" fmla="*/ 182804 h 1562390"/>
                <a:gd name="connsiteX359" fmla="*/ 461707 w 1377506"/>
                <a:gd name="connsiteY359" fmla="*/ 231327 h 1562390"/>
                <a:gd name="connsiteX360" fmla="*/ 467419 w 1377506"/>
                <a:gd name="connsiteY360" fmla="*/ 221813 h 1562390"/>
                <a:gd name="connsiteX361" fmla="*/ 460755 w 1377506"/>
                <a:gd name="connsiteY361" fmla="*/ 237987 h 1562390"/>
                <a:gd name="connsiteX362" fmla="*/ 469323 w 1377506"/>
                <a:gd name="connsiteY362" fmla="*/ 236084 h 1562390"/>
                <a:gd name="connsiteX363" fmla="*/ 464563 w 1377506"/>
                <a:gd name="connsiteY363" fmla="*/ 275093 h 1562390"/>
                <a:gd name="connsiteX364" fmla="*/ 470275 w 1377506"/>
                <a:gd name="connsiteY364" fmla="*/ 275093 h 1562390"/>
                <a:gd name="connsiteX365" fmla="*/ 467419 w 1377506"/>
                <a:gd name="connsiteY365" fmla="*/ 283656 h 1562390"/>
                <a:gd name="connsiteX366" fmla="*/ 471227 w 1377506"/>
                <a:gd name="connsiteY366" fmla="*/ 280802 h 1562390"/>
                <a:gd name="connsiteX367" fmla="*/ 466467 w 1377506"/>
                <a:gd name="connsiteY367" fmla="*/ 310297 h 1562390"/>
                <a:gd name="connsiteX368" fmla="*/ 476939 w 1377506"/>
                <a:gd name="connsiteY368" fmla="*/ 302685 h 1562390"/>
                <a:gd name="connsiteX369" fmla="*/ 467419 w 1377506"/>
                <a:gd name="connsiteY369" fmla="*/ 329326 h 1562390"/>
                <a:gd name="connsiteX370" fmla="*/ 476939 w 1377506"/>
                <a:gd name="connsiteY370" fmla="*/ 333131 h 1562390"/>
                <a:gd name="connsiteX371" fmla="*/ 470275 w 1377506"/>
                <a:gd name="connsiteY371" fmla="*/ 343597 h 1562390"/>
                <a:gd name="connsiteX372" fmla="*/ 475035 w 1377506"/>
                <a:gd name="connsiteY372" fmla="*/ 342646 h 1562390"/>
                <a:gd name="connsiteX373" fmla="*/ 471227 w 1377506"/>
                <a:gd name="connsiteY373" fmla="*/ 462527 h 1562390"/>
                <a:gd name="connsiteX374" fmla="*/ 473131 w 1377506"/>
                <a:gd name="connsiteY374" fmla="*/ 461575 h 1562390"/>
                <a:gd name="connsiteX375" fmla="*/ 463611 w 1377506"/>
                <a:gd name="connsiteY375" fmla="*/ 486313 h 1562390"/>
                <a:gd name="connsiteX376" fmla="*/ 475035 w 1377506"/>
                <a:gd name="connsiteY376" fmla="*/ 499633 h 1562390"/>
                <a:gd name="connsiteX377" fmla="*/ 467419 w 1377506"/>
                <a:gd name="connsiteY377" fmla="*/ 518662 h 1562390"/>
                <a:gd name="connsiteX378" fmla="*/ 475987 w 1377506"/>
                <a:gd name="connsiteY378" fmla="*/ 516759 h 1562390"/>
                <a:gd name="connsiteX379" fmla="*/ 475987 w 1377506"/>
                <a:gd name="connsiteY379" fmla="*/ 585262 h 1562390"/>
                <a:gd name="connsiteX380" fmla="*/ 462659 w 1377506"/>
                <a:gd name="connsiteY380" fmla="*/ 541496 h 1562390"/>
                <a:gd name="connsiteX381" fmla="*/ 463611 w 1377506"/>
                <a:gd name="connsiteY381" fmla="*/ 588117 h 1562390"/>
                <a:gd name="connsiteX382" fmla="*/ 467419 w 1377506"/>
                <a:gd name="connsiteY382" fmla="*/ 577651 h 1562390"/>
                <a:gd name="connsiteX383" fmla="*/ 474083 w 1377506"/>
                <a:gd name="connsiteY383" fmla="*/ 615708 h 1562390"/>
                <a:gd name="connsiteX384" fmla="*/ 460755 w 1377506"/>
                <a:gd name="connsiteY384" fmla="*/ 656620 h 1562390"/>
                <a:gd name="connsiteX385" fmla="*/ 472179 w 1377506"/>
                <a:gd name="connsiteY385" fmla="*/ 649960 h 1562390"/>
                <a:gd name="connsiteX386" fmla="*/ 472179 w 1377506"/>
                <a:gd name="connsiteY386" fmla="*/ 665183 h 1562390"/>
                <a:gd name="connsiteX387" fmla="*/ 464563 w 1377506"/>
                <a:gd name="connsiteY387" fmla="*/ 665183 h 1562390"/>
                <a:gd name="connsiteX388" fmla="*/ 467419 w 1377506"/>
                <a:gd name="connsiteY388" fmla="*/ 672795 h 1562390"/>
                <a:gd name="connsiteX389" fmla="*/ 455995 w 1377506"/>
                <a:gd name="connsiteY389" fmla="*/ 710852 h 1562390"/>
                <a:gd name="connsiteX390" fmla="*/ 459803 w 1377506"/>
                <a:gd name="connsiteY390" fmla="*/ 712755 h 1562390"/>
                <a:gd name="connsiteX391" fmla="*/ 456947 w 1377506"/>
                <a:gd name="connsiteY391" fmla="*/ 715609 h 1562390"/>
                <a:gd name="connsiteX392" fmla="*/ 467419 w 1377506"/>
                <a:gd name="connsiteY392" fmla="*/ 729881 h 1562390"/>
                <a:gd name="connsiteX393" fmla="*/ 468371 w 1377506"/>
                <a:gd name="connsiteY393" fmla="*/ 715609 h 1562390"/>
                <a:gd name="connsiteX394" fmla="*/ 473131 w 1377506"/>
                <a:gd name="connsiteY394" fmla="*/ 736541 h 1562390"/>
                <a:gd name="connsiteX395" fmla="*/ 466467 w 1377506"/>
                <a:gd name="connsiteY395" fmla="*/ 743201 h 1562390"/>
                <a:gd name="connsiteX396" fmla="*/ 469323 w 1377506"/>
                <a:gd name="connsiteY396" fmla="*/ 741298 h 1562390"/>
                <a:gd name="connsiteX397" fmla="*/ 467419 w 1377506"/>
                <a:gd name="connsiteY397" fmla="*/ 769842 h 1562390"/>
                <a:gd name="connsiteX398" fmla="*/ 459803 w 1377506"/>
                <a:gd name="connsiteY398" fmla="*/ 772696 h 1562390"/>
                <a:gd name="connsiteX399" fmla="*/ 465515 w 1377506"/>
                <a:gd name="connsiteY399" fmla="*/ 784113 h 1562390"/>
                <a:gd name="connsiteX400" fmla="*/ 450283 w 1377506"/>
                <a:gd name="connsiteY400" fmla="*/ 801239 h 1562390"/>
                <a:gd name="connsiteX401" fmla="*/ 456947 w 1377506"/>
                <a:gd name="connsiteY401" fmla="*/ 804093 h 1562390"/>
                <a:gd name="connsiteX402" fmla="*/ 453139 w 1377506"/>
                <a:gd name="connsiteY402" fmla="*/ 840248 h 1562390"/>
                <a:gd name="connsiteX403" fmla="*/ 448379 w 1377506"/>
                <a:gd name="connsiteY403" fmla="*/ 869743 h 1562390"/>
                <a:gd name="connsiteX404" fmla="*/ 455043 w 1377506"/>
                <a:gd name="connsiteY404" fmla="*/ 870694 h 1562390"/>
                <a:gd name="connsiteX405" fmla="*/ 451235 w 1377506"/>
                <a:gd name="connsiteY405" fmla="*/ 884965 h 1562390"/>
                <a:gd name="connsiteX406" fmla="*/ 454091 w 1377506"/>
                <a:gd name="connsiteY406" fmla="*/ 883062 h 1562390"/>
                <a:gd name="connsiteX407" fmla="*/ 449331 w 1377506"/>
                <a:gd name="connsiteY407" fmla="*/ 927780 h 1562390"/>
                <a:gd name="connsiteX408" fmla="*/ 457899 w 1377506"/>
                <a:gd name="connsiteY408" fmla="*/ 919217 h 1562390"/>
                <a:gd name="connsiteX409" fmla="*/ 451235 w 1377506"/>
                <a:gd name="connsiteY409" fmla="*/ 970595 h 1562390"/>
                <a:gd name="connsiteX410" fmla="*/ 458851 w 1377506"/>
                <a:gd name="connsiteY410" fmla="*/ 974401 h 1562390"/>
                <a:gd name="connsiteX411" fmla="*/ 456947 w 1377506"/>
                <a:gd name="connsiteY411" fmla="*/ 965838 h 1562390"/>
                <a:gd name="connsiteX412" fmla="*/ 516922 w 1377506"/>
                <a:gd name="connsiteY412" fmla="*/ 965838 h 1562390"/>
                <a:gd name="connsiteX413" fmla="*/ 478843 w 1377506"/>
                <a:gd name="connsiteY413" fmla="*/ 979158 h 1562390"/>
                <a:gd name="connsiteX414" fmla="*/ 519777 w 1377506"/>
                <a:gd name="connsiteY414" fmla="*/ 978206 h 1562390"/>
                <a:gd name="connsiteX415" fmla="*/ 510258 w 1377506"/>
                <a:gd name="connsiteY415" fmla="*/ 974401 h 1562390"/>
                <a:gd name="connsiteX416" fmla="*/ 543577 w 1377506"/>
                <a:gd name="connsiteY416" fmla="*/ 967741 h 1562390"/>
                <a:gd name="connsiteX417" fmla="*/ 579752 w 1377506"/>
                <a:gd name="connsiteY417" fmla="*/ 981060 h 1562390"/>
                <a:gd name="connsiteX418" fmla="*/ 574040 w 1377506"/>
                <a:gd name="connsiteY418" fmla="*/ 969644 h 1562390"/>
                <a:gd name="connsiteX419" fmla="*/ 587368 w 1377506"/>
                <a:gd name="connsiteY419" fmla="*/ 969644 h 1562390"/>
                <a:gd name="connsiteX420" fmla="*/ 587368 w 1377506"/>
                <a:gd name="connsiteY420" fmla="*/ 977255 h 1562390"/>
                <a:gd name="connsiteX421" fmla="*/ 594031 w 1377506"/>
                <a:gd name="connsiteY421" fmla="*/ 974401 h 1562390"/>
                <a:gd name="connsiteX422" fmla="*/ 627350 w 1377506"/>
                <a:gd name="connsiteY422" fmla="*/ 985818 h 1562390"/>
                <a:gd name="connsiteX423" fmla="*/ 628303 w 1377506"/>
                <a:gd name="connsiteY423" fmla="*/ 982012 h 1562390"/>
                <a:gd name="connsiteX424" fmla="*/ 631158 w 1377506"/>
                <a:gd name="connsiteY424" fmla="*/ 984866 h 1562390"/>
                <a:gd name="connsiteX425" fmla="*/ 643534 w 1377506"/>
                <a:gd name="connsiteY425" fmla="*/ 974401 h 1562390"/>
                <a:gd name="connsiteX426" fmla="*/ 631158 w 1377506"/>
                <a:gd name="connsiteY426" fmla="*/ 973449 h 1562390"/>
                <a:gd name="connsiteX427" fmla="*/ 650198 w 1377506"/>
                <a:gd name="connsiteY427" fmla="*/ 968692 h 1562390"/>
                <a:gd name="connsiteX428" fmla="*/ 655910 w 1377506"/>
                <a:gd name="connsiteY428" fmla="*/ 975352 h 1562390"/>
                <a:gd name="connsiteX429" fmla="*/ 654958 w 1377506"/>
                <a:gd name="connsiteY429" fmla="*/ 972498 h 1562390"/>
                <a:gd name="connsiteX430" fmla="*/ 679709 w 1377506"/>
                <a:gd name="connsiteY430" fmla="*/ 974401 h 1562390"/>
                <a:gd name="connsiteX431" fmla="*/ 681613 w 1377506"/>
                <a:gd name="connsiteY431" fmla="*/ 982012 h 1562390"/>
                <a:gd name="connsiteX432" fmla="*/ 691133 w 1377506"/>
                <a:gd name="connsiteY432" fmla="*/ 976303 h 1562390"/>
                <a:gd name="connsiteX433" fmla="*/ 706364 w 1377506"/>
                <a:gd name="connsiteY433" fmla="*/ 991527 h 1562390"/>
                <a:gd name="connsiteX434" fmla="*/ 709220 w 1377506"/>
                <a:gd name="connsiteY434" fmla="*/ 984866 h 1562390"/>
                <a:gd name="connsiteX435" fmla="*/ 741587 w 1377506"/>
                <a:gd name="connsiteY435" fmla="*/ 988672 h 1562390"/>
                <a:gd name="connsiteX436" fmla="*/ 767291 w 1377506"/>
                <a:gd name="connsiteY436" fmla="*/ 993430 h 1562390"/>
                <a:gd name="connsiteX437" fmla="*/ 768243 w 1377506"/>
                <a:gd name="connsiteY437" fmla="*/ 986769 h 1562390"/>
                <a:gd name="connsiteX438" fmla="*/ 780618 w 1377506"/>
                <a:gd name="connsiteY438" fmla="*/ 990575 h 1562390"/>
                <a:gd name="connsiteX439" fmla="*/ 779666 w 1377506"/>
                <a:gd name="connsiteY439" fmla="*/ 987721 h 1562390"/>
                <a:gd name="connsiteX440" fmla="*/ 818697 w 1377506"/>
                <a:gd name="connsiteY440" fmla="*/ 992478 h 1562390"/>
                <a:gd name="connsiteX441" fmla="*/ 811081 w 1377506"/>
                <a:gd name="connsiteY441" fmla="*/ 983915 h 1562390"/>
                <a:gd name="connsiteX442" fmla="*/ 859632 w 1377506"/>
                <a:gd name="connsiteY442" fmla="*/ 989624 h 1562390"/>
                <a:gd name="connsiteX443" fmla="*/ 858680 w 1377506"/>
                <a:gd name="connsiteY443" fmla="*/ 986769 h 1562390"/>
                <a:gd name="connsiteX444" fmla="*/ 868200 w 1377506"/>
                <a:gd name="connsiteY444" fmla="*/ 992478 h 1562390"/>
                <a:gd name="connsiteX445" fmla="*/ 867248 w 1377506"/>
                <a:gd name="connsiteY445" fmla="*/ 985818 h 1562390"/>
                <a:gd name="connsiteX446" fmla="*/ 913894 w 1377506"/>
                <a:gd name="connsiteY446" fmla="*/ 997235 h 1562390"/>
                <a:gd name="connsiteX447" fmla="*/ 911991 w 1377506"/>
                <a:gd name="connsiteY447" fmla="*/ 983915 h 1562390"/>
                <a:gd name="connsiteX448" fmla="*/ 970061 w 1377506"/>
                <a:gd name="connsiteY448" fmla="*/ 992478 h 1562390"/>
                <a:gd name="connsiteX449" fmla="*/ 970061 w 1377506"/>
                <a:gd name="connsiteY449" fmla="*/ 993430 h 1562390"/>
                <a:gd name="connsiteX450" fmla="*/ 977677 w 1377506"/>
                <a:gd name="connsiteY450" fmla="*/ 996284 h 1562390"/>
                <a:gd name="connsiteX451" fmla="*/ 978629 w 1377506"/>
                <a:gd name="connsiteY451" fmla="*/ 995332 h 1562390"/>
                <a:gd name="connsiteX452" fmla="*/ 972917 w 1377506"/>
                <a:gd name="connsiteY452" fmla="*/ 993430 h 1562390"/>
                <a:gd name="connsiteX453" fmla="*/ 993860 w 1377506"/>
                <a:gd name="connsiteY453" fmla="*/ 1000089 h 1562390"/>
                <a:gd name="connsiteX454" fmla="*/ 1001476 w 1377506"/>
                <a:gd name="connsiteY454" fmla="*/ 989624 h 1562390"/>
                <a:gd name="connsiteX455" fmla="*/ 1032891 w 1377506"/>
                <a:gd name="connsiteY455" fmla="*/ 991527 h 1562390"/>
                <a:gd name="connsiteX456" fmla="*/ 1031939 w 1377506"/>
                <a:gd name="connsiteY456" fmla="*/ 986769 h 1562390"/>
                <a:gd name="connsiteX457" fmla="*/ 1117617 w 1377506"/>
                <a:gd name="connsiteY457" fmla="*/ 991527 h 1562390"/>
                <a:gd name="connsiteX458" fmla="*/ 1158552 w 1377506"/>
                <a:gd name="connsiteY458" fmla="*/ 1010555 h 1562390"/>
                <a:gd name="connsiteX459" fmla="*/ 1146176 w 1377506"/>
                <a:gd name="connsiteY459" fmla="*/ 999138 h 1562390"/>
                <a:gd name="connsiteX460" fmla="*/ 1155414 w 1377506"/>
                <a:gd name="connsiteY460" fmla="*/ 992983 h 1562390"/>
                <a:gd name="connsiteX461" fmla="*/ 1162513 w 1377506"/>
                <a:gd name="connsiteY461" fmla="*/ 995094 h 1562390"/>
                <a:gd name="connsiteX462" fmla="*/ 1164383 w 1377506"/>
                <a:gd name="connsiteY462" fmla="*/ 997473 h 1562390"/>
                <a:gd name="connsiteX463" fmla="*/ 1171879 w 1377506"/>
                <a:gd name="connsiteY463" fmla="*/ 1001041 h 1562390"/>
                <a:gd name="connsiteX464" fmla="*/ 1172831 w 1377506"/>
                <a:gd name="connsiteY464" fmla="*/ 994381 h 1562390"/>
                <a:gd name="connsiteX465" fmla="*/ 1180447 w 1377506"/>
                <a:gd name="connsiteY465" fmla="*/ 1002944 h 1562390"/>
                <a:gd name="connsiteX466" fmla="*/ 1252797 w 1377506"/>
                <a:gd name="connsiteY466" fmla="*/ 997235 h 1562390"/>
                <a:gd name="connsiteX467" fmla="*/ 1250893 w 1377506"/>
                <a:gd name="connsiteY467" fmla="*/ 1003895 h 1562390"/>
                <a:gd name="connsiteX468" fmla="*/ 1286116 w 1377506"/>
                <a:gd name="connsiteY468" fmla="*/ 1007701 h 1562390"/>
                <a:gd name="connsiteX469" fmla="*/ 1283260 w 1377506"/>
                <a:gd name="connsiteY469" fmla="*/ 1004846 h 1562390"/>
                <a:gd name="connsiteX470" fmla="*/ 1326099 w 1377506"/>
                <a:gd name="connsiteY470" fmla="*/ 1015312 h 1562390"/>
                <a:gd name="connsiteX471" fmla="*/ 1302300 w 1377506"/>
                <a:gd name="connsiteY471" fmla="*/ 1019118 h 1562390"/>
                <a:gd name="connsiteX472" fmla="*/ 1319435 w 1377506"/>
                <a:gd name="connsiteY472" fmla="*/ 1019118 h 1562390"/>
                <a:gd name="connsiteX473" fmla="*/ 1317531 w 1377506"/>
                <a:gd name="connsiteY473" fmla="*/ 1027681 h 1562390"/>
                <a:gd name="connsiteX474" fmla="*/ 1299444 w 1377506"/>
                <a:gd name="connsiteY474" fmla="*/ 1020070 h 1562390"/>
                <a:gd name="connsiteX475" fmla="*/ 1302300 w 1377506"/>
                <a:gd name="connsiteY475" fmla="*/ 1023875 h 1562390"/>
                <a:gd name="connsiteX476" fmla="*/ 1280404 w 1377506"/>
                <a:gd name="connsiteY476" fmla="*/ 1019118 h 1562390"/>
                <a:gd name="connsiteX477" fmla="*/ 1291828 w 1377506"/>
                <a:gd name="connsiteY477" fmla="*/ 1018167 h 1562390"/>
                <a:gd name="connsiteX478" fmla="*/ 1268029 w 1377506"/>
                <a:gd name="connsiteY478" fmla="*/ 1015312 h 1562390"/>
                <a:gd name="connsiteX479" fmla="*/ 1268029 w 1377506"/>
                <a:gd name="connsiteY479" fmla="*/ 1028632 h 1562390"/>
                <a:gd name="connsiteX480" fmla="*/ 1238517 w 1377506"/>
                <a:gd name="connsiteY480" fmla="*/ 1012458 h 1562390"/>
                <a:gd name="connsiteX481" fmla="*/ 1241374 w 1377506"/>
                <a:gd name="connsiteY481" fmla="*/ 1009604 h 1562390"/>
                <a:gd name="connsiteX482" fmla="*/ 1222334 w 1377506"/>
                <a:gd name="connsiteY482" fmla="*/ 1005798 h 1562390"/>
                <a:gd name="connsiteX483" fmla="*/ 1231854 w 1377506"/>
                <a:gd name="connsiteY483" fmla="*/ 1013409 h 1562390"/>
                <a:gd name="connsiteX484" fmla="*/ 1214718 w 1377506"/>
                <a:gd name="connsiteY484" fmla="*/ 1009604 h 1562390"/>
                <a:gd name="connsiteX485" fmla="*/ 1244229 w 1377506"/>
                <a:gd name="connsiteY485" fmla="*/ 1020070 h 1562390"/>
                <a:gd name="connsiteX486" fmla="*/ 1244229 w 1377506"/>
                <a:gd name="connsiteY486" fmla="*/ 1027681 h 1562390"/>
                <a:gd name="connsiteX487" fmla="*/ 1155696 w 1377506"/>
                <a:gd name="connsiteY487" fmla="*/ 1016264 h 1562390"/>
                <a:gd name="connsiteX488" fmla="*/ 1152840 w 1377506"/>
                <a:gd name="connsiteY488" fmla="*/ 1026730 h 1562390"/>
                <a:gd name="connsiteX489" fmla="*/ 1133800 w 1377506"/>
                <a:gd name="connsiteY489" fmla="*/ 1022924 h 1562390"/>
                <a:gd name="connsiteX490" fmla="*/ 1143320 w 1377506"/>
                <a:gd name="connsiteY490" fmla="*/ 1034341 h 1562390"/>
                <a:gd name="connsiteX491" fmla="*/ 1088106 w 1377506"/>
                <a:gd name="connsiteY491" fmla="*/ 1020070 h 1562390"/>
                <a:gd name="connsiteX492" fmla="*/ 1094769 w 1377506"/>
                <a:gd name="connsiteY492" fmla="*/ 1025778 h 1562390"/>
                <a:gd name="connsiteX493" fmla="*/ 1055739 w 1377506"/>
                <a:gd name="connsiteY493" fmla="*/ 1017215 h 1562390"/>
                <a:gd name="connsiteX494" fmla="*/ 1075730 w 1377506"/>
                <a:gd name="connsiteY494" fmla="*/ 1031487 h 1562390"/>
                <a:gd name="connsiteX495" fmla="*/ 1068114 w 1377506"/>
                <a:gd name="connsiteY495" fmla="*/ 1034341 h 1562390"/>
                <a:gd name="connsiteX496" fmla="*/ 1072874 w 1377506"/>
                <a:gd name="connsiteY496" fmla="*/ 1040050 h 1562390"/>
                <a:gd name="connsiteX497" fmla="*/ 1051931 w 1377506"/>
                <a:gd name="connsiteY497" fmla="*/ 1020070 h 1562390"/>
                <a:gd name="connsiteX498" fmla="*/ 1042411 w 1377506"/>
                <a:gd name="connsiteY498" fmla="*/ 1028632 h 1562390"/>
                <a:gd name="connsiteX499" fmla="*/ 997668 w 1377506"/>
                <a:gd name="connsiteY499" fmla="*/ 1017215 h 1562390"/>
                <a:gd name="connsiteX500" fmla="*/ 986244 w 1377506"/>
                <a:gd name="connsiteY500" fmla="*/ 1024827 h 1562390"/>
                <a:gd name="connsiteX501" fmla="*/ 1016708 w 1377506"/>
                <a:gd name="connsiteY501" fmla="*/ 1041953 h 1562390"/>
                <a:gd name="connsiteX502" fmla="*/ 1009092 w 1377506"/>
                <a:gd name="connsiteY502" fmla="*/ 1033389 h 1562390"/>
                <a:gd name="connsiteX503" fmla="*/ 1034795 w 1377506"/>
                <a:gd name="connsiteY503" fmla="*/ 1035292 h 1562390"/>
                <a:gd name="connsiteX504" fmla="*/ 1015756 w 1377506"/>
                <a:gd name="connsiteY504" fmla="*/ 1034341 h 1562390"/>
                <a:gd name="connsiteX505" fmla="*/ 1027179 w 1377506"/>
                <a:gd name="connsiteY505" fmla="*/ 1040050 h 1562390"/>
                <a:gd name="connsiteX506" fmla="*/ 1003380 w 1377506"/>
                <a:gd name="connsiteY506" fmla="*/ 1043856 h 1562390"/>
                <a:gd name="connsiteX507" fmla="*/ 1004332 w 1377506"/>
                <a:gd name="connsiteY507" fmla="*/ 1044807 h 1562390"/>
                <a:gd name="connsiteX508" fmla="*/ 976725 w 1377506"/>
                <a:gd name="connsiteY508" fmla="*/ 1040050 h 1562390"/>
                <a:gd name="connsiteX509" fmla="*/ 989101 w 1377506"/>
                <a:gd name="connsiteY509" fmla="*/ 1030535 h 1562390"/>
                <a:gd name="connsiteX510" fmla="*/ 907231 w 1377506"/>
                <a:gd name="connsiteY510" fmla="*/ 1028632 h 1562390"/>
                <a:gd name="connsiteX511" fmla="*/ 921510 w 1377506"/>
                <a:gd name="connsiteY511" fmla="*/ 1037195 h 1562390"/>
                <a:gd name="connsiteX512" fmla="*/ 897711 w 1377506"/>
                <a:gd name="connsiteY512" fmla="*/ 1041953 h 1562390"/>
                <a:gd name="connsiteX513" fmla="*/ 909135 w 1377506"/>
                <a:gd name="connsiteY513" fmla="*/ 1047661 h 1562390"/>
                <a:gd name="connsiteX514" fmla="*/ 910087 w 1377506"/>
                <a:gd name="connsiteY514" fmla="*/ 1046710 h 1562390"/>
                <a:gd name="connsiteX515" fmla="*/ 912943 w 1377506"/>
                <a:gd name="connsiteY515" fmla="*/ 1050516 h 1562390"/>
                <a:gd name="connsiteX516" fmla="*/ 883431 w 1377506"/>
                <a:gd name="connsiteY516" fmla="*/ 1037195 h 1562390"/>
                <a:gd name="connsiteX517" fmla="*/ 877720 w 1377506"/>
                <a:gd name="connsiteY517" fmla="*/ 1045759 h 1562390"/>
                <a:gd name="connsiteX518" fmla="*/ 878672 w 1377506"/>
                <a:gd name="connsiteY518" fmla="*/ 1036244 h 1562390"/>
                <a:gd name="connsiteX519" fmla="*/ 863440 w 1377506"/>
                <a:gd name="connsiteY519" fmla="*/ 1035292 h 1562390"/>
                <a:gd name="connsiteX520" fmla="*/ 872960 w 1377506"/>
                <a:gd name="connsiteY520" fmla="*/ 1045759 h 1562390"/>
                <a:gd name="connsiteX521" fmla="*/ 847256 w 1377506"/>
                <a:gd name="connsiteY521" fmla="*/ 1037195 h 1562390"/>
                <a:gd name="connsiteX522" fmla="*/ 848208 w 1377506"/>
                <a:gd name="connsiteY522" fmla="*/ 1039098 h 1562390"/>
                <a:gd name="connsiteX523" fmla="*/ 839641 w 1377506"/>
                <a:gd name="connsiteY523" fmla="*/ 1037195 h 1562390"/>
                <a:gd name="connsiteX524" fmla="*/ 847256 w 1377506"/>
                <a:gd name="connsiteY524" fmla="*/ 1041001 h 1562390"/>
                <a:gd name="connsiteX525" fmla="*/ 812033 w 1377506"/>
                <a:gd name="connsiteY525" fmla="*/ 1040050 h 1562390"/>
                <a:gd name="connsiteX526" fmla="*/ 804417 w 1377506"/>
                <a:gd name="connsiteY526" fmla="*/ 1036244 h 1562390"/>
                <a:gd name="connsiteX527" fmla="*/ 803466 w 1377506"/>
                <a:gd name="connsiteY527" fmla="*/ 1040050 h 1562390"/>
                <a:gd name="connsiteX528" fmla="*/ 795850 w 1377506"/>
                <a:gd name="connsiteY528" fmla="*/ 1036244 h 1562390"/>
                <a:gd name="connsiteX529" fmla="*/ 787282 w 1377506"/>
                <a:gd name="connsiteY529" fmla="*/ 1047661 h 1562390"/>
                <a:gd name="connsiteX530" fmla="*/ 788234 w 1377506"/>
                <a:gd name="connsiteY530" fmla="*/ 1047661 h 1562390"/>
                <a:gd name="connsiteX531" fmla="*/ 783474 w 1377506"/>
                <a:gd name="connsiteY531" fmla="*/ 1054321 h 1562390"/>
                <a:gd name="connsiteX532" fmla="*/ 769195 w 1377506"/>
                <a:gd name="connsiteY532" fmla="*/ 1048613 h 1562390"/>
                <a:gd name="connsiteX533" fmla="*/ 742539 w 1377506"/>
                <a:gd name="connsiteY533" fmla="*/ 1024827 h 1562390"/>
                <a:gd name="connsiteX534" fmla="*/ 737779 w 1377506"/>
                <a:gd name="connsiteY534" fmla="*/ 1030535 h 1562390"/>
                <a:gd name="connsiteX535" fmla="*/ 723500 w 1377506"/>
                <a:gd name="connsiteY535" fmla="*/ 1039098 h 1562390"/>
                <a:gd name="connsiteX536" fmla="*/ 728260 w 1377506"/>
                <a:gd name="connsiteY536" fmla="*/ 1041953 h 1562390"/>
                <a:gd name="connsiteX537" fmla="*/ 721596 w 1377506"/>
                <a:gd name="connsiteY537" fmla="*/ 1040050 h 1562390"/>
                <a:gd name="connsiteX538" fmla="*/ 720644 w 1377506"/>
                <a:gd name="connsiteY538" fmla="*/ 1045759 h 1562390"/>
                <a:gd name="connsiteX539" fmla="*/ 709220 w 1377506"/>
                <a:gd name="connsiteY539" fmla="*/ 1042904 h 1562390"/>
                <a:gd name="connsiteX540" fmla="*/ 714932 w 1377506"/>
                <a:gd name="connsiteY540" fmla="*/ 1052418 h 1562390"/>
                <a:gd name="connsiteX541" fmla="*/ 701604 w 1377506"/>
                <a:gd name="connsiteY541" fmla="*/ 1048613 h 1562390"/>
                <a:gd name="connsiteX542" fmla="*/ 706364 w 1377506"/>
                <a:gd name="connsiteY542" fmla="*/ 1054321 h 1562390"/>
                <a:gd name="connsiteX543" fmla="*/ 691133 w 1377506"/>
                <a:gd name="connsiteY543" fmla="*/ 1046710 h 1562390"/>
                <a:gd name="connsiteX544" fmla="*/ 704460 w 1377506"/>
                <a:gd name="connsiteY544" fmla="*/ 1041001 h 1562390"/>
                <a:gd name="connsiteX545" fmla="*/ 687325 w 1377506"/>
                <a:gd name="connsiteY545" fmla="*/ 1021973 h 1562390"/>
                <a:gd name="connsiteX546" fmla="*/ 640678 w 1377506"/>
                <a:gd name="connsiteY546" fmla="*/ 1011506 h 1562390"/>
                <a:gd name="connsiteX547" fmla="*/ 635918 w 1377506"/>
                <a:gd name="connsiteY547" fmla="*/ 1024827 h 1562390"/>
                <a:gd name="connsiteX548" fmla="*/ 655910 w 1377506"/>
                <a:gd name="connsiteY548" fmla="*/ 1038147 h 1562390"/>
                <a:gd name="connsiteX549" fmla="*/ 681613 w 1377506"/>
                <a:gd name="connsiteY549" fmla="*/ 1029584 h 1562390"/>
                <a:gd name="connsiteX550" fmla="*/ 668285 w 1377506"/>
                <a:gd name="connsiteY550" fmla="*/ 1033389 h 1562390"/>
                <a:gd name="connsiteX551" fmla="*/ 679709 w 1377506"/>
                <a:gd name="connsiteY551" fmla="*/ 1047661 h 1562390"/>
                <a:gd name="connsiteX552" fmla="*/ 642582 w 1377506"/>
                <a:gd name="connsiteY552" fmla="*/ 1051467 h 1562390"/>
                <a:gd name="connsiteX553" fmla="*/ 625447 w 1377506"/>
                <a:gd name="connsiteY553" fmla="*/ 1044807 h 1562390"/>
                <a:gd name="connsiteX554" fmla="*/ 613071 w 1377506"/>
                <a:gd name="connsiteY554" fmla="*/ 1025778 h 1562390"/>
                <a:gd name="connsiteX555" fmla="*/ 592127 w 1377506"/>
                <a:gd name="connsiteY555" fmla="*/ 1028632 h 1562390"/>
                <a:gd name="connsiteX556" fmla="*/ 589272 w 1377506"/>
                <a:gd name="connsiteY556" fmla="*/ 1041953 h 1562390"/>
                <a:gd name="connsiteX557" fmla="*/ 614023 w 1377506"/>
                <a:gd name="connsiteY557" fmla="*/ 1051467 h 1562390"/>
                <a:gd name="connsiteX558" fmla="*/ 594983 w 1377506"/>
                <a:gd name="connsiteY558" fmla="*/ 1056224 h 1562390"/>
                <a:gd name="connsiteX559" fmla="*/ 590224 w 1377506"/>
                <a:gd name="connsiteY559" fmla="*/ 1047661 h 1562390"/>
                <a:gd name="connsiteX560" fmla="*/ 587368 w 1377506"/>
                <a:gd name="connsiteY560" fmla="*/ 1054321 h 1562390"/>
                <a:gd name="connsiteX561" fmla="*/ 544529 w 1377506"/>
                <a:gd name="connsiteY561" fmla="*/ 1046710 h 1562390"/>
                <a:gd name="connsiteX562" fmla="*/ 558808 w 1377506"/>
                <a:gd name="connsiteY562" fmla="*/ 1050516 h 1562390"/>
                <a:gd name="connsiteX563" fmla="*/ 561664 w 1377506"/>
                <a:gd name="connsiteY563" fmla="*/ 1031487 h 1562390"/>
                <a:gd name="connsiteX564" fmla="*/ 500738 w 1377506"/>
                <a:gd name="connsiteY564" fmla="*/ 1022924 h 1562390"/>
                <a:gd name="connsiteX565" fmla="*/ 507640 w 1377506"/>
                <a:gd name="connsiteY565" fmla="*/ 1027919 h 1562390"/>
                <a:gd name="connsiteX566" fmla="*/ 511624 w 1377506"/>
                <a:gd name="connsiteY566" fmla="*/ 1032593 h 1562390"/>
                <a:gd name="connsiteX567" fmla="*/ 511210 w 1377506"/>
                <a:gd name="connsiteY567" fmla="*/ 1032438 h 1562390"/>
                <a:gd name="connsiteX568" fmla="*/ 510258 w 1377506"/>
                <a:gd name="connsiteY568" fmla="*/ 1033389 h 1562390"/>
                <a:gd name="connsiteX569" fmla="*/ 512267 w 1377506"/>
                <a:gd name="connsiteY569" fmla="*/ 1034142 h 1562390"/>
                <a:gd name="connsiteX570" fmla="*/ 491338 w 1377506"/>
                <a:gd name="connsiteY570" fmla="*/ 1029227 h 1562390"/>
                <a:gd name="connsiteX571" fmla="*/ 467419 w 1377506"/>
                <a:gd name="connsiteY571" fmla="*/ 1016264 h 1562390"/>
                <a:gd name="connsiteX572" fmla="*/ 470275 w 1377506"/>
                <a:gd name="connsiteY572" fmla="*/ 1025778 h 1562390"/>
                <a:gd name="connsiteX573" fmla="*/ 450283 w 1377506"/>
                <a:gd name="connsiteY573" fmla="*/ 1025778 h 1562390"/>
                <a:gd name="connsiteX574" fmla="*/ 449331 w 1377506"/>
                <a:gd name="connsiteY574" fmla="*/ 1021021 h 1562390"/>
                <a:gd name="connsiteX575" fmla="*/ 441716 w 1377506"/>
                <a:gd name="connsiteY575" fmla="*/ 1033389 h 1562390"/>
                <a:gd name="connsiteX576" fmla="*/ 454091 w 1377506"/>
                <a:gd name="connsiteY576" fmla="*/ 1032438 h 1562390"/>
                <a:gd name="connsiteX577" fmla="*/ 448964 w 1377506"/>
                <a:gd name="connsiteY577" fmla="*/ 1056296 h 1562390"/>
                <a:gd name="connsiteX578" fmla="*/ 446714 w 1377506"/>
                <a:gd name="connsiteY578" fmla="*/ 1054797 h 1562390"/>
                <a:gd name="connsiteX579" fmla="*/ 447428 w 1377506"/>
                <a:gd name="connsiteY579" fmla="*/ 1060981 h 1562390"/>
                <a:gd name="connsiteX580" fmla="*/ 448169 w 1377506"/>
                <a:gd name="connsiteY580" fmla="*/ 1059993 h 1562390"/>
                <a:gd name="connsiteX581" fmla="*/ 447190 w 1377506"/>
                <a:gd name="connsiteY581" fmla="*/ 1064550 h 1562390"/>
                <a:gd name="connsiteX582" fmla="*/ 444572 w 1377506"/>
                <a:gd name="connsiteY582" fmla="*/ 1098088 h 1562390"/>
                <a:gd name="connsiteX583" fmla="*/ 443620 w 1377506"/>
                <a:gd name="connsiteY583" fmla="*/ 1098088 h 1562390"/>
                <a:gd name="connsiteX584" fmla="*/ 440764 w 1377506"/>
                <a:gd name="connsiteY584" fmla="*/ 1106650 h 1562390"/>
                <a:gd name="connsiteX585" fmla="*/ 441716 w 1377506"/>
                <a:gd name="connsiteY585" fmla="*/ 1107602 h 1562390"/>
                <a:gd name="connsiteX586" fmla="*/ 443620 w 1377506"/>
                <a:gd name="connsiteY586" fmla="*/ 1100942 h 1562390"/>
                <a:gd name="connsiteX587" fmla="*/ 436956 w 1377506"/>
                <a:gd name="connsiteY587" fmla="*/ 1124728 h 1562390"/>
                <a:gd name="connsiteX588" fmla="*/ 447428 w 1377506"/>
                <a:gd name="connsiteY588" fmla="*/ 1133290 h 1562390"/>
                <a:gd name="connsiteX589" fmla="*/ 445524 w 1377506"/>
                <a:gd name="connsiteY589" fmla="*/ 1168494 h 1562390"/>
                <a:gd name="connsiteX590" fmla="*/ 450283 w 1377506"/>
                <a:gd name="connsiteY590" fmla="*/ 1167543 h 1562390"/>
                <a:gd name="connsiteX591" fmla="*/ 444572 w 1377506"/>
                <a:gd name="connsiteY591" fmla="*/ 1265541 h 1562390"/>
                <a:gd name="connsiteX592" fmla="*/ 425532 w 1377506"/>
                <a:gd name="connsiteY592" fmla="*/ 1311210 h 1562390"/>
                <a:gd name="connsiteX593" fmla="*/ 436956 w 1377506"/>
                <a:gd name="connsiteY593" fmla="*/ 1296938 h 1562390"/>
                <a:gd name="connsiteX594" fmla="*/ 443114 w 1377506"/>
                <a:gd name="connsiteY594" fmla="*/ 1307107 h 1562390"/>
                <a:gd name="connsiteX595" fmla="*/ 441269 w 1377506"/>
                <a:gd name="connsiteY595" fmla="*/ 1314064 h 1562390"/>
                <a:gd name="connsiteX596" fmla="*/ 438622 w 1377506"/>
                <a:gd name="connsiteY596" fmla="*/ 1316205 h 1562390"/>
                <a:gd name="connsiteX597" fmla="*/ 435052 w 1377506"/>
                <a:gd name="connsiteY597" fmla="*/ 1324530 h 1562390"/>
                <a:gd name="connsiteX598" fmla="*/ 441716 w 1377506"/>
                <a:gd name="connsiteY598" fmla="*/ 1325481 h 1562390"/>
                <a:gd name="connsiteX599" fmla="*/ 433148 w 1377506"/>
                <a:gd name="connsiteY599" fmla="*/ 1334044 h 1562390"/>
                <a:gd name="connsiteX600" fmla="*/ 437908 w 1377506"/>
                <a:gd name="connsiteY600" fmla="*/ 1416820 h 1562390"/>
                <a:gd name="connsiteX601" fmla="*/ 431244 w 1377506"/>
                <a:gd name="connsiteY601" fmla="*/ 1413965 h 1562390"/>
                <a:gd name="connsiteX602" fmla="*/ 426484 w 1377506"/>
                <a:gd name="connsiteY602" fmla="*/ 1453925 h 1562390"/>
                <a:gd name="connsiteX603" fmla="*/ 429340 w 1377506"/>
                <a:gd name="connsiteY603" fmla="*/ 1450120 h 1562390"/>
                <a:gd name="connsiteX604" fmla="*/ 417916 w 1377506"/>
                <a:gd name="connsiteY604" fmla="*/ 1498643 h 1562390"/>
                <a:gd name="connsiteX605" fmla="*/ 415060 w 1377506"/>
                <a:gd name="connsiteY605" fmla="*/ 1477711 h 1562390"/>
                <a:gd name="connsiteX606" fmla="*/ 414108 w 1377506"/>
                <a:gd name="connsiteY606" fmla="*/ 1497692 h 1562390"/>
                <a:gd name="connsiteX607" fmla="*/ 405541 w 1377506"/>
                <a:gd name="connsiteY607" fmla="*/ 1495789 h 1562390"/>
                <a:gd name="connsiteX608" fmla="*/ 413156 w 1377506"/>
                <a:gd name="connsiteY608" fmla="*/ 1474857 h 1562390"/>
                <a:gd name="connsiteX609" fmla="*/ 409349 w 1377506"/>
                <a:gd name="connsiteY609" fmla="*/ 1477711 h 1562390"/>
                <a:gd name="connsiteX610" fmla="*/ 415060 w 1377506"/>
                <a:gd name="connsiteY610" fmla="*/ 1452974 h 1562390"/>
                <a:gd name="connsiteX611" fmla="*/ 416012 w 1377506"/>
                <a:gd name="connsiteY611" fmla="*/ 1466294 h 1562390"/>
                <a:gd name="connsiteX612" fmla="*/ 419820 w 1377506"/>
                <a:gd name="connsiteY612" fmla="*/ 1438702 h 1562390"/>
                <a:gd name="connsiteX613" fmla="*/ 406493 w 1377506"/>
                <a:gd name="connsiteY613" fmla="*/ 1438702 h 1562390"/>
                <a:gd name="connsiteX614" fmla="*/ 422676 w 1377506"/>
                <a:gd name="connsiteY614" fmla="*/ 1405402 h 1562390"/>
                <a:gd name="connsiteX615" fmla="*/ 425532 w 1377506"/>
                <a:gd name="connsiteY615" fmla="*/ 1409208 h 1562390"/>
                <a:gd name="connsiteX616" fmla="*/ 429340 w 1377506"/>
                <a:gd name="connsiteY616" fmla="*/ 1387325 h 1562390"/>
                <a:gd name="connsiteX617" fmla="*/ 424188 w 1377506"/>
                <a:gd name="connsiteY617" fmla="*/ 1391445 h 1562390"/>
                <a:gd name="connsiteX618" fmla="*/ 424223 w 1377506"/>
                <a:gd name="connsiteY618" fmla="*/ 1391369 h 1562390"/>
                <a:gd name="connsiteX619" fmla="*/ 425532 w 1377506"/>
                <a:gd name="connsiteY619" fmla="*/ 1379713 h 1562390"/>
                <a:gd name="connsiteX620" fmla="*/ 415060 w 1377506"/>
                <a:gd name="connsiteY620" fmla="*/ 1413014 h 1562390"/>
                <a:gd name="connsiteX621" fmla="*/ 407445 w 1377506"/>
                <a:gd name="connsiteY621" fmla="*/ 1413014 h 1562390"/>
                <a:gd name="connsiteX622" fmla="*/ 417916 w 1377506"/>
                <a:gd name="connsiteY622" fmla="*/ 1362587 h 1562390"/>
                <a:gd name="connsiteX623" fmla="*/ 418484 w 1377506"/>
                <a:gd name="connsiteY623" fmla="*/ 1347542 h 1562390"/>
                <a:gd name="connsiteX624" fmla="*/ 416964 w 1377506"/>
                <a:gd name="connsiteY624" fmla="*/ 1350219 h 1562390"/>
                <a:gd name="connsiteX625" fmla="*/ 413156 w 1377506"/>
                <a:gd name="connsiteY625" fmla="*/ 1342607 h 1562390"/>
                <a:gd name="connsiteX626" fmla="*/ 418932 w 1377506"/>
                <a:gd name="connsiteY626" fmla="*/ 1335680 h 1562390"/>
                <a:gd name="connsiteX627" fmla="*/ 419820 w 1377506"/>
                <a:gd name="connsiteY627" fmla="*/ 1312161 h 1562390"/>
                <a:gd name="connsiteX628" fmla="*/ 409349 w 1377506"/>
                <a:gd name="connsiteY628" fmla="*/ 1308355 h 1562390"/>
                <a:gd name="connsiteX629" fmla="*/ 413156 w 1377506"/>
                <a:gd name="connsiteY629" fmla="*/ 1286472 h 1562390"/>
                <a:gd name="connsiteX630" fmla="*/ 401733 w 1377506"/>
                <a:gd name="connsiteY630" fmla="*/ 1296938 h 1562390"/>
                <a:gd name="connsiteX631" fmla="*/ 416012 w 1377506"/>
                <a:gd name="connsiteY631" fmla="*/ 1235094 h 1562390"/>
                <a:gd name="connsiteX632" fmla="*/ 410300 w 1377506"/>
                <a:gd name="connsiteY632" fmla="*/ 1242706 h 1562390"/>
                <a:gd name="connsiteX633" fmla="*/ 419820 w 1377506"/>
                <a:gd name="connsiteY633" fmla="*/ 1198940 h 1562390"/>
                <a:gd name="connsiteX634" fmla="*/ 405541 w 1377506"/>
                <a:gd name="connsiteY634" fmla="*/ 1221775 h 1562390"/>
                <a:gd name="connsiteX635" fmla="*/ 402685 w 1377506"/>
                <a:gd name="connsiteY635" fmla="*/ 1213212 h 1562390"/>
                <a:gd name="connsiteX636" fmla="*/ 396973 w 1377506"/>
                <a:gd name="connsiteY636" fmla="*/ 1217969 h 1562390"/>
                <a:gd name="connsiteX637" fmla="*/ 416964 w 1377506"/>
                <a:gd name="connsiteY637" fmla="*/ 1195134 h 1562390"/>
                <a:gd name="connsiteX638" fmla="*/ 409349 w 1377506"/>
                <a:gd name="connsiteY638" fmla="*/ 1183717 h 1562390"/>
                <a:gd name="connsiteX639" fmla="*/ 420772 w 1377506"/>
                <a:gd name="connsiteY639" fmla="*/ 1132339 h 1562390"/>
                <a:gd name="connsiteX640" fmla="*/ 413156 w 1377506"/>
                <a:gd name="connsiteY640" fmla="*/ 1119971 h 1562390"/>
                <a:gd name="connsiteX641" fmla="*/ 395069 w 1377506"/>
                <a:gd name="connsiteY641" fmla="*/ 1154222 h 1562390"/>
                <a:gd name="connsiteX642" fmla="*/ 403637 w 1377506"/>
                <a:gd name="connsiteY642" fmla="*/ 1145660 h 1562390"/>
                <a:gd name="connsiteX643" fmla="*/ 400781 w 1377506"/>
                <a:gd name="connsiteY643" fmla="*/ 1175154 h 1562390"/>
                <a:gd name="connsiteX644" fmla="*/ 401733 w 1377506"/>
                <a:gd name="connsiteY644" fmla="*/ 1153271 h 1562390"/>
                <a:gd name="connsiteX645" fmla="*/ 396021 w 1377506"/>
                <a:gd name="connsiteY645" fmla="*/ 1165640 h 1562390"/>
                <a:gd name="connsiteX646" fmla="*/ 392213 w 1377506"/>
                <a:gd name="connsiteY646" fmla="*/ 1138999 h 1562390"/>
                <a:gd name="connsiteX647" fmla="*/ 391261 w 1377506"/>
                <a:gd name="connsiteY647" fmla="*/ 1140902 h 1562390"/>
                <a:gd name="connsiteX648" fmla="*/ 396021 w 1377506"/>
                <a:gd name="connsiteY648" fmla="*/ 1109505 h 1562390"/>
                <a:gd name="connsiteX649" fmla="*/ 405541 w 1377506"/>
                <a:gd name="connsiteY649" fmla="*/ 1123776 h 1562390"/>
                <a:gd name="connsiteX650" fmla="*/ 409349 w 1377506"/>
                <a:gd name="connsiteY650" fmla="*/ 1033389 h 1562390"/>
                <a:gd name="connsiteX651" fmla="*/ 407445 w 1377506"/>
                <a:gd name="connsiteY651" fmla="*/ 1033389 h 1562390"/>
                <a:gd name="connsiteX652" fmla="*/ 399829 w 1377506"/>
                <a:gd name="connsiteY652" fmla="*/ 1047661 h 1562390"/>
                <a:gd name="connsiteX653" fmla="*/ 400781 w 1377506"/>
                <a:gd name="connsiteY653" fmla="*/ 1035292 h 1562390"/>
                <a:gd name="connsiteX654" fmla="*/ 378210 w 1377506"/>
                <a:gd name="connsiteY654" fmla="*/ 1041842 h 1562390"/>
                <a:gd name="connsiteX655" fmla="*/ 382693 w 1377506"/>
                <a:gd name="connsiteY655" fmla="*/ 1035292 h 1562390"/>
                <a:gd name="connsiteX656" fmla="*/ 362702 w 1377506"/>
                <a:gd name="connsiteY656" fmla="*/ 1032438 h 1562390"/>
                <a:gd name="connsiteX657" fmla="*/ 357942 w 1377506"/>
                <a:gd name="connsiteY657" fmla="*/ 1040050 h 1562390"/>
                <a:gd name="connsiteX658" fmla="*/ 365558 w 1377506"/>
                <a:gd name="connsiteY658" fmla="*/ 1039098 h 1562390"/>
                <a:gd name="connsiteX659" fmla="*/ 362702 w 1377506"/>
                <a:gd name="connsiteY659" fmla="*/ 1043856 h 1562390"/>
                <a:gd name="connsiteX660" fmla="*/ 363654 w 1377506"/>
                <a:gd name="connsiteY660" fmla="*/ 1022924 h 1562390"/>
                <a:gd name="connsiteX661" fmla="*/ 343662 w 1377506"/>
                <a:gd name="connsiteY661" fmla="*/ 1018167 h 1562390"/>
                <a:gd name="connsiteX662" fmla="*/ 347470 w 1377506"/>
                <a:gd name="connsiteY662" fmla="*/ 1036244 h 1562390"/>
                <a:gd name="connsiteX663" fmla="*/ 332120 w 1377506"/>
                <a:gd name="connsiteY663" fmla="*/ 1036125 h 1562390"/>
                <a:gd name="connsiteX664" fmla="*/ 316445 w 1377506"/>
                <a:gd name="connsiteY664" fmla="*/ 1026958 h 1562390"/>
                <a:gd name="connsiteX665" fmla="*/ 317959 w 1377506"/>
                <a:gd name="connsiteY665" fmla="*/ 1022924 h 1562390"/>
                <a:gd name="connsiteX666" fmla="*/ 308439 w 1377506"/>
                <a:gd name="connsiteY666" fmla="*/ 1016264 h 1562390"/>
                <a:gd name="connsiteX667" fmla="*/ 301776 w 1377506"/>
                <a:gd name="connsiteY667" fmla="*/ 1025778 h 1562390"/>
                <a:gd name="connsiteX668" fmla="*/ 309153 w 1377506"/>
                <a:gd name="connsiteY668" fmla="*/ 1026016 h 1562390"/>
                <a:gd name="connsiteX669" fmla="*/ 313306 w 1377506"/>
                <a:gd name="connsiteY669" fmla="*/ 1029170 h 1562390"/>
                <a:gd name="connsiteX670" fmla="*/ 306089 w 1377506"/>
                <a:gd name="connsiteY670" fmla="*/ 1035575 h 1562390"/>
                <a:gd name="connsiteX671" fmla="*/ 277976 w 1377506"/>
                <a:gd name="connsiteY671" fmla="*/ 1044807 h 1562390"/>
                <a:gd name="connsiteX672" fmla="*/ 270360 w 1377506"/>
                <a:gd name="connsiteY672" fmla="*/ 1041001 h 1562390"/>
                <a:gd name="connsiteX673" fmla="*/ 273216 w 1377506"/>
                <a:gd name="connsiteY673" fmla="*/ 1044807 h 1562390"/>
                <a:gd name="connsiteX674" fmla="*/ 251321 w 1377506"/>
                <a:gd name="connsiteY674" fmla="*/ 1035292 h 1562390"/>
                <a:gd name="connsiteX675" fmla="*/ 255129 w 1377506"/>
                <a:gd name="connsiteY675" fmla="*/ 1041953 h 1562390"/>
                <a:gd name="connsiteX676" fmla="*/ 208482 w 1377506"/>
                <a:gd name="connsiteY676" fmla="*/ 1032438 h 1562390"/>
                <a:gd name="connsiteX677" fmla="*/ 211338 w 1377506"/>
                <a:gd name="connsiteY677" fmla="*/ 1035292 h 1562390"/>
                <a:gd name="connsiteX678" fmla="*/ 202770 w 1377506"/>
                <a:gd name="connsiteY678" fmla="*/ 1033389 h 1562390"/>
                <a:gd name="connsiteX679" fmla="*/ 209434 w 1377506"/>
                <a:gd name="connsiteY679" fmla="*/ 1027681 h 1562390"/>
                <a:gd name="connsiteX680" fmla="*/ 169451 w 1377506"/>
                <a:gd name="connsiteY680" fmla="*/ 1030535 h 1562390"/>
                <a:gd name="connsiteX681" fmla="*/ 176115 w 1377506"/>
                <a:gd name="connsiteY681" fmla="*/ 1038147 h 1562390"/>
                <a:gd name="connsiteX682" fmla="*/ 156124 w 1377506"/>
                <a:gd name="connsiteY682" fmla="*/ 1028632 h 1562390"/>
                <a:gd name="connsiteX683" fmla="*/ 164691 w 1377506"/>
                <a:gd name="connsiteY683" fmla="*/ 1041001 h 1562390"/>
                <a:gd name="connsiteX684" fmla="*/ 149460 w 1377506"/>
                <a:gd name="connsiteY684" fmla="*/ 1041001 h 1562390"/>
                <a:gd name="connsiteX685" fmla="*/ 146604 w 1377506"/>
                <a:gd name="connsiteY685" fmla="*/ 1045759 h 1562390"/>
                <a:gd name="connsiteX686" fmla="*/ 137203 w 1377506"/>
                <a:gd name="connsiteY686" fmla="*/ 1043261 h 1562390"/>
                <a:gd name="connsiteX687" fmla="*/ 134378 w 1377506"/>
                <a:gd name="connsiteY687" fmla="*/ 1044074 h 1562390"/>
                <a:gd name="connsiteX688" fmla="*/ 129587 w 1377506"/>
                <a:gd name="connsiteY688" fmla="*/ 1039693 h 1562390"/>
                <a:gd name="connsiteX689" fmla="*/ 127564 w 1377506"/>
                <a:gd name="connsiteY689" fmla="*/ 1032438 h 1562390"/>
                <a:gd name="connsiteX690" fmla="*/ 133276 w 1377506"/>
                <a:gd name="connsiteY690" fmla="*/ 1030535 h 1562390"/>
                <a:gd name="connsiteX691" fmla="*/ 137084 w 1377506"/>
                <a:gd name="connsiteY691" fmla="*/ 1029584 h 1562390"/>
                <a:gd name="connsiteX692" fmla="*/ 136132 w 1377506"/>
                <a:gd name="connsiteY692" fmla="*/ 1027681 h 1562390"/>
                <a:gd name="connsiteX693" fmla="*/ 132324 w 1377506"/>
                <a:gd name="connsiteY693" fmla="*/ 1030535 h 1562390"/>
                <a:gd name="connsiteX694" fmla="*/ 128516 w 1377506"/>
                <a:gd name="connsiteY694" fmla="*/ 1028632 h 1562390"/>
                <a:gd name="connsiteX695" fmla="*/ 126613 w 1377506"/>
                <a:gd name="connsiteY695" fmla="*/ 1032438 h 1562390"/>
                <a:gd name="connsiteX696" fmla="*/ 116736 w 1377506"/>
                <a:gd name="connsiteY696" fmla="*/ 1036838 h 1562390"/>
                <a:gd name="connsiteX697" fmla="*/ 118063 w 1377506"/>
                <a:gd name="connsiteY697" fmla="*/ 1041516 h 1562390"/>
                <a:gd name="connsiteX698" fmla="*/ 116736 w 1377506"/>
                <a:gd name="connsiteY698" fmla="*/ 1041596 h 1562390"/>
                <a:gd name="connsiteX699" fmla="*/ 101861 w 1377506"/>
                <a:gd name="connsiteY699" fmla="*/ 1046710 h 1562390"/>
                <a:gd name="connsiteX700" fmla="*/ 103765 w 1377506"/>
                <a:gd name="connsiteY700" fmla="*/ 1051467 h 1562390"/>
                <a:gd name="connsiteX701" fmla="*/ 81870 w 1377506"/>
                <a:gd name="connsiteY701" fmla="*/ 1050516 h 1562390"/>
                <a:gd name="connsiteX702" fmla="*/ 86630 w 1377506"/>
                <a:gd name="connsiteY702" fmla="*/ 1056224 h 1562390"/>
                <a:gd name="connsiteX703" fmla="*/ 59974 w 1377506"/>
                <a:gd name="connsiteY703" fmla="*/ 1052418 h 1562390"/>
                <a:gd name="connsiteX704" fmla="*/ 55214 w 1377506"/>
                <a:gd name="connsiteY704" fmla="*/ 1063836 h 1562390"/>
                <a:gd name="connsiteX705" fmla="*/ 39983 w 1377506"/>
                <a:gd name="connsiteY705" fmla="*/ 1061933 h 1562390"/>
                <a:gd name="connsiteX706" fmla="*/ 44743 w 1377506"/>
                <a:gd name="connsiteY706" fmla="*/ 1064787 h 1562390"/>
                <a:gd name="connsiteX707" fmla="*/ 44743 w 1377506"/>
                <a:gd name="connsiteY707" fmla="*/ 1061933 h 1562390"/>
                <a:gd name="connsiteX708" fmla="*/ 48551 w 1377506"/>
                <a:gd name="connsiteY708" fmla="*/ 1065739 h 1562390"/>
                <a:gd name="connsiteX709" fmla="*/ 31415 w 1377506"/>
                <a:gd name="connsiteY709" fmla="*/ 1064787 h 1562390"/>
                <a:gd name="connsiteX710" fmla="*/ 36175 w 1377506"/>
                <a:gd name="connsiteY710" fmla="*/ 1073350 h 1562390"/>
                <a:gd name="connsiteX711" fmla="*/ 0 w 1377506"/>
                <a:gd name="connsiteY711" fmla="*/ 1062884 h 1562390"/>
                <a:gd name="connsiteX712" fmla="*/ 952 w 1377506"/>
                <a:gd name="connsiteY712" fmla="*/ 1051467 h 1562390"/>
                <a:gd name="connsiteX713" fmla="*/ 13328 w 1377506"/>
                <a:gd name="connsiteY713" fmla="*/ 1049564 h 1562390"/>
                <a:gd name="connsiteX714" fmla="*/ 1904 w 1377506"/>
                <a:gd name="connsiteY714" fmla="*/ 1039098 h 1562390"/>
                <a:gd name="connsiteX715" fmla="*/ 10472 w 1377506"/>
                <a:gd name="connsiteY715" fmla="*/ 1038147 h 1562390"/>
                <a:gd name="connsiteX716" fmla="*/ 9520 w 1377506"/>
                <a:gd name="connsiteY716" fmla="*/ 1036244 h 1562390"/>
                <a:gd name="connsiteX717" fmla="*/ 16184 w 1377506"/>
                <a:gd name="connsiteY717" fmla="*/ 1036244 h 1562390"/>
                <a:gd name="connsiteX718" fmla="*/ 15231 w 1377506"/>
                <a:gd name="connsiteY718" fmla="*/ 1016264 h 1562390"/>
                <a:gd name="connsiteX719" fmla="*/ 27607 w 1377506"/>
                <a:gd name="connsiteY719" fmla="*/ 1024827 h 1562390"/>
                <a:gd name="connsiteX720" fmla="*/ 37127 w 1377506"/>
                <a:gd name="connsiteY720" fmla="*/ 1019118 h 1562390"/>
                <a:gd name="connsiteX721" fmla="*/ 24751 w 1377506"/>
                <a:gd name="connsiteY721" fmla="*/ 1012458 h 1562390"/>
                <a:gd name="connsiteX722" fmla="*/ 37127 w 1377506"/>
                <a:gd name="connsiteY722" fmla="*/ 1000089 h 1562390"/>
                <a:gd name="connsiteX723" fmla="*/ 71398 w 1377506"/>
                <a:gd name="connsiteY723" fmla="*/ 982963 h 1562390"/>
                <a:gd name="connsiteX724" fmla="*/ 75206 w 1377506"/>
                <a:gd name="connsiteY724" fmla="*/ 995332 h 1562390"/>
                <a:gd name="connsiteX725" fmla="*/ 85678 w 1377506"/>
                <a:gd name="connsiteY725" fmla="*/ 988672 h 1562390"/>
                <a:gd name="connsiteX726" fmla="*/ 89485 w 1377506"/>
                <a:gd name="connsiteY726" fmla="*/ 998187 h 1562390"/>
                <a:gd name="connsiteX727" fmla="*/ 96149 w 1377506"/>
                <a:gd name="connsiteY727" fmla="*/ 992478 h 1562390"/>
                <a:gd name="connsiteX728" fmla="*/ 91389 w 1377506"/>
                <a:gd name="connsiteY728" fmla="*/ 981060 h 1562390"/>
                <a:gd name="connsiteX729" fmla="*/ 106621 w 1377506"/>
                <a:gd name="connsiteY729" fmla="*/ 982963 h 1562390"/>
                <a:gd name="connsiteX730" fmla="*/ 102813 w 1377506"/>
                <a:gd name="connsiteY730" fmla="*/ 979158 h 1562390"/>
                <a:gd name="connsiteX731" fmla="*/ 158980 w 1377506"/>
                <a:gd name="connsiteY731" fmla="*/ 974401 h 1562390"/>
                <a:gd name="connsiteX732" fmla="*/ 157076 w 1377506"/>
                <a:gd name="connsiteY732" fmla="*/ 969644 h 1562390"/>
                <a:gd name="connsiteX733" fmla="*/ 164691 w 1377506"/>
                <a:gd name="connsiteY733" fmla="*/ 971546 h 1562390"/>
                <a:gd name="connsiteX734" fmla="*/ 163739 w 1377506"/>
                <a:gd name="connsiteY734" fmla="*/ 968692 h 1562390"/>
                <a:gd name="connsiteX735" fmla="*/ 206578 w 1377506"/>
                <a:gd name="connsiteY735" fmla="*/ 973449 h 1562390"/>
                <a:gd name="connsiteX736" fmla="*/ 198962 w 1377506"/>
                <a:gd name="connsiteY736" fmla="*/ 967741 h 1562390"/>
                <a:gd name="connsiteX737" fmla="*/ 213242 w 1377506"/>
                <a:gd name="connsiteY737" fmla="*/ 974401 h 1562390"/>
                <a:gd name="connsiteX738" fmla="*/ 211338 w 1377506"/>
                <a:gd name="connsiteY738" fmla="*/ 965838 h 1562390"/>
                <a:gd name="connsiteX739" fmla="*/ 245609 w 1377506"/>
                <a:gd name="connsiteY739" fmla="*/ 971546 h 1562390"/>
                <a:gd name="connsiteX740" fmla="*/ 245609 w 1377506"/>
                <a:gd name="connsiteY740" fmla="*/ 965838 h 1562390"/>
                <a:gd name="connsiteX741" fmla="*/ 253225 w 1377506"/>
                <a:gd name="connsiteY741" fmla="*/ 968692 h 1562390"/>
                <a:gd name="connsiteX742" fmla="*/ 250369 w 1377506"/>
                <a:gd name="connsiteY742" fmla="*/ 964886 h 1562390"/>
                <a:gd name="connsiteX743" fmla="*/ 276072 w 1377506"/>
                <a:gd name="connsiteY743" fmla="*/ 969644 h 1562390"/>
                <a:gd name="connsiteX744" fmla="*/ 269409 w 1377506"/>
                <a:gd name="connsiteY744" fmla="*/ 959177 h 1562390"/>
                <a:gd name="connsiteX745" fmla="*/ 293208 w 1377506"/>
                <a:gd name="connsiteY745" fmla="*/ 968692 h 1562390"/>
                <a:gd name="connsiteX746" fmla="*/ 297016 w 1377506"/>
                <a:gd name="connsiteY746" fmla="*/ 959177 h 1562390"/>
                <a:gd name="connsiteX747" fmla="*/ 306535 w 1377506"/>
                <a:gd name="connsiteY747" fmla="*/ 965838 h 1562390"/>
                <a:gd name="connsiteX748" fmla="*/ 305583 w 1377506"/>
                <a:gd name="connsiteY748" fmla="*/ 961080 h 1562390"/>
                <a:gd name="connsiteX749" fmla="*/ 391261 w 1377506"/>
                <a:gd name="connsiteY749" fmla="*/ 971546 h 1562390"/>
                <a:gd name="connsiteX750" fmla="*/ 394117 w 1377506"/>
                <a:gd name="connsiteY750" fmla="*/ 960129 h 1562390"/>
                <a:gd name="connsiteX751" fmla="*/ 394117 w 1377506"/>
                <a:gd name="connsiteY751" fmla="*/ 970595 h 1562390"/>
                <a:gd name="connsiteX752" fmla="*/ 399829 w 1377506"/>
                <a:gd name="connsiteY752" fmla="*/ 969644 h 1562390"/>
                <a:gd name="connsiteX753" fmla="*/ 402685 w 1377506"/>
                <a:gd name="connsiteY753" fmla="*/ 961080 h 1562390"/>
                <a:gd name="connsiteX754" fmla="*/ 400781 w 1377506"/>
                <a:gd name="connsiteY754" fmla="*/ 962032 h 1562390"/>
                <a:gd name="connsiteX755" fmla="*/ 402685 w 1377506"/>
                <a:gd name="connsiteY755" fmla="*/ 952517 h 1562390"/>
                <a:gd name="connsiteX756" fmla="*/ 398877 w 1377506"/>
                <a:gd name="connsiteY756" fmla="*/ 961080 h 1562390"/>
                <a:gd name="connsiteX757" fmla="*/ 399829 w 1377506"/>
                <a:gd name="connsiteY757" fmla="*/ 921120 h 1562390"/>
                <a:gd name="connsiteX758" fmla="*/ 403637 w 1377506"/>
                <a:gd name="connsiteY758" fmla="*/ 912557 h 1562390"/>
                <a:gd name="connsiteX759" fmla="*/ 399829 w 1377506"/>
                <a:gd name="connsiteY759" fmla="*/ 911605 h 1562390"/>
                <a:gd name="connsiteX760" fmla="*/ 403637 w 1377506"/>
                <a:gd name="connsiteY760" fmla="*/ 903043 h 1562390"/>
                <a:gd name="connsiteX761" fmla="*/ 392213 w 1377506"/>
                <a:gd name="connsiteY761" fmla="*/ 893529 h 1562390"/>
                <a:gd name="connsiteX762" fmla="*/ 392213 w 1377506"/>
                <a:gd name="connsiteY762" fmla="*/ 894480 h 1562390"/>
                <a:gd name="connsiteX763" fmla="*/ 385549 w 1377506"/>
                <a:gd name="connsiteY763" fmla="*/ 889723 h 1562390"/>
                <a:gd name="connsiteX764" fmla="*/ 391261 w 1377506"/>
                <a:gd name="connsiteY764" fmla="*/ 873548 h 1562390"/>
                <a:gd name="connsiteX765" fmla="*/ 415060 w 1377506"/>
                <a:gd name="connsiteY765" fmla="*/ 843102 h 1562390"/>
                <a:gd name="connsiteX766" fmla="*/ 409349 w 1377506"/>
                <a:gd name="connsiteY766" fmla="*/ 837393 h 1562390"/>
                <a:gd name="connsiteX767" fmla="*/ 400781 w 1377506"/>
                <a:gd name="connsiteY767" fmla="*/ 820268 h 1562390"/>
                <a:gd name="connsiteX768" fmla="*/ 397925 w 1377506"/>
                <a:gd name="connsiteY768" fmla="*/ 825976 h 1562390"/>
                <a:gd name="connsiteX769" fmla="*/ 399829 w 1377506"/>
                <a:gd name="connsiteY769" fmla="*/ 818365 h 1562390"/>
                <a:gd name="connsiteX770" fmla="*/ 394117 w 1377506"/>
                <a:gd name="connsiteY770" fmla="*/ 816462 h 1562390"/>
                <a:gd name="connsiteX771" fmla="*/ 396973 w 1377506"/>
                <a:gd name="connsiteY771" fmla="*/ 804093 h 1562390"/>
                <a:gd name="connsiteX772" fmla="*/ 387453 w 1377506"/>
                <a:gd name="connsiteY772" fmla="*/ 810753 h 1562390"/>
                <a:gd name="connsiteX773" fmla="*/ 391261 w 1377506"/>
                <a:gd name="connsiteY773" fmla="*/ 795530 h 1562390"/>
                <a:gd name="connsiteX774" fmla="*/ 385549 w 1377506"/>
                <a:gd name="connsiteY774" fmla="*/ 801239 h 1562390"/>
                <a:gd name="connsiteX775" fmla="*/ 393165 w 1377506"/>
                <a:gd name="connsiteY775" fmla="*/ 784113 h 1562390"/>
                <a:gd name="connsiteX776" fmla="*/ 398877 w 1377506"/>
                <a:gd name="connsiteY776" fmla="*/ 798385 h 1562390"/>
                <a:gd name="connsiteX777" fmla="*/ 417916 w 1377506"/>
                <a:gd name="connsiteY777" fmla="*/ 779356 h 1562390"/>
                <a:gd name="connsiteX778" fmla="*/ 428388 w 1377506"/>
                <a:gd name="connsiteY778" fmla="*/ 726075 h 1562390"/>
                <a:gd name="connsiteX779" fmla="*/ 415060 w 1377506"/>
                <a:gd name="connsiteY779" fmla="*/ 721318 h 1562390"/>
                <a:gd name="connsiteX780" fmla="*/ 401733 w 1377506"/>
                <a:gd name="connsiteY780" fmla="*/ 744153 h 1562390"/>
                <a:gd name="connsiteX781" fmla="*/ 410300 w 1377506"/>
                <a:gd name="connsiteY781" fmla="*/ 773647 h 1562390"/>
                <a:gd name="connsiteX782" fmla="*/ 406493 w 1377506"/>
                <a:gd name="connsiteY782" fmla="*/ 758424 h 1562390"/>
                <a:gd name="connsiteX783" fmla="*/ 392213 w 1377506"/>
                <a:gd name="connsiteY783" fmla="*/ 770793 h 1562390"/>
                <a:gd name="connsiteX784" fmla="*/ 388405 w 1377506"/>
                <a:gd name="connsiteY784" fmla="*/ 728930 h 1562390"/>
                <a:gd name="connsiteX785" fmla="*/ 395069 w 1377506"/>
                <a:gd name="connsiteY785" fmla="*/ 708949 h 1562390"/>
                <a:gd name="connsiteX786" fmla="*/ 414108 w 1377506"/>
                <a:gd name="connsiteY786" fmla="*/ 694678 h 1562390"/>
                <a:gd name="connsiteX787" fmla="*/ 411253 w 1377506"/>
                <a:gd name="connsiteY787" fmla="*/ 670892 h 1562390"/>
                <a:gd name="connsiteX788" fmla="*/ 397925 w 1377506"/>
                <a:gd name="connsiteY788" fmla="*/ 667086 h 1562390"/>
                <a:gd name="connsiteX789" fmla="*/ 388405 w 1377506"/>
                <a:gd name="connsiteY789" fmla="*/ 695629 h 1562390"/>
                <a:gd name="connsiteX790" fmla="*/ 383645 w 1377506"/>
                <a:gd name="connsiteY790" fmla="*/ 674697 h 1562390"/>
                <a:gd name="connsiteX791" fmla="*/ 392213 w 1377506"/>
                <a:gd name="connsiteY791" fmla="*/ 668989 h 1562390"/>
                <a:gd name="connsiteX792" fmla="*/ 385549 w 1377506"/>
                <a:gd name="connsiteY792" fmla="*/ 666135 h 1562390"/>
                <a:gd name="connsiteX793" fmla="*/ 393165 w 1377506"/>
                <a:gd name="connsiteY793" fmla="*/ 617611 h 1562390"/>
                <a:gd name="connsiteX794" fmla="*/ 389357 w 1377506"/>
                <a:gd name="connsiteY794" fmla="*/ 632834 h 1562390"/>
                <a:gd name="connsiteX795" fmla="*/ 408397 w 1377506"/>
                <a:gd name="connsiteY795" fmla="*/ 635688 h 1562390"/>
                <a:gd name="connsiteX796" fmla="*/ 416964 w 1377506"/>
                <a:gd name="connsiteY796" fmla="*/ 566234 h 1562390"/>
                <a:gd name="connsiteX797" fmla="*/ 405541 w 1377506"/>
                <a:gd name="connsiteY797" fmla="*/ 580505 h 1562390"/>
                <a:gd name="connsiteX798" fmla="*/ 410533 w 1377506"/>
                <a:gd name="connsiteY798" fmla="*/ 556023 h 1562390"/>
                <a:gd name="connsiteX799" fmla="*/ 408204 w 1377506"/>
                <a:gd name="connsiteY799" fmla="*/ 553731 h 1562390"/>
                <a:gd name="connsiteX800" fmla="*/ 408754 w 1377506"/>
                <a:gd name="connsiteY800" fmla="*/ 548275 h 1562390"/>
                <a:gd name="connsiteX801" fmla="*/ 409115 w 1377506"/>
                <a:gd name="connsiteY801" fmla="*/ 542457 h 1562390"/>
                <a:gd name="connsiteX802" fmla="*/ 410896 w 1377506"/>
                <a:gd name="connsiteY802" fmla="*/ 544707 h 1562390"/>
                <a:gd name="connsiteX803" fmla="*/ 411746 w 1377506"/>
                <a:gd name="connsiteY803" fmla="*/ 553125 h 1562390"/>
                <a:gd name="connsiteX804" fmla="*/ 423628 w 1377506"/>
                <a:gd name="connsiteY804" fmla="*/ 528176 h 1562390"/>
                <a:gd name="connsiteX805" fmla="*/ 414108 w 1377506"/>
                <a:gd name="connsiteY805" fmla="*/ 531030 h 1562390"/>
                <a:gd name="connsiteX806" fmla="*/ 414108 w 1377506"/>
                <a:gd name="connsiteY806" fmla="*/ 509147 h 1562390"/>
                <a:gd name="connsiteX807" fmla="*/ 418868 w 1377506"/>
                <a:gd name="connsiteY807" fmla="*/ 508196 h 1562390"/>
                <a:gd name="connsiteX808" fmla="*/ 409349 w 1377506"/>
                <a:gd name="connsiteY808" fmla="*/ 497730 h 1562390"/>
                <a:gd name="connsiteX809" fmla="*/ 407445 w 1377506"/>
                <a:gd name="connsiteY809" fmla="*/ 469187 h 1562390"/>
                <a:gd name="connsiteX810" fmla="*/ 404589 w 1377506"/>
                <a:gd name="connsiteY810" fmla="*/ 471090 h 1562390"/>
                <a:gd name="connsiteX811" fmla="*/ 403161 w 1377506"/>
                <a:gd name="connsiteY811" fmla="*/ 444211 h 1562390"/>
                <a:gd name="connsiteX812" fmla="*/ 398123 w 1377506"/>
                <a:gd name="connsiteY812" fmla="*/ 424237 h 1562390"/>
                <a:gd name="connsiteX813" fmla="*/ 404589 w 1377506"/>
                <a:gd name="connsiteY813" fmla="*/ 429227 h 1562390"/>
                <a:gd name="connsiteX814" fmla="*/ 406493 w 1377506"/>
                <a:gd name="connsiteY814" fmla="*/ 407343 h 1562390"/>
                <a:gd name="connsiteX815" fmla="*/ 398877 w 1377506"/>
                <a:gd name="connsiteY815" fmla="*/ 402586 h 1562390"/>
                <a:gd name="connsiteX816" fmla="*/ 399829 w 1377506"/>
                <a:gd name="connsiteY816" fmla="*/ 411149 h 1562390"/>
                <a:gd name="connsiteX817" fmla="*/ 395069 w 1377506"/>
                <a:gd name="connsiteY817" fmla="*/ 408295 h 1562390"/>
                <a:gd name="connsiteX818" fmla="*/ 416012 w 1377506"/>
                <a:gd name="connsiteY818" fmla="*/ 409246 h 1562390"/>
                <a:gd name="connsiteX819" fmla="*/ 420772 w 1377506"/>
                <a:gd name="connsiteY819" fmla="*/ 387363 h 1562390"/>
                <a:gd name="connsiteX820" fmla="*/ 417168 w 1377506"/>
                <a:gd name="connsiteY820" fmla="*/ 389164 h 1562390"/>
                <a:gd name="connsiteX821" fmla="*/ 415298 w 1377506"/>
                <a:gd name="connsiteY821" fmla="*/ 384152 h 1562390"/>
                <a:gd name="connsiteX822" fmla="*/ 414108 w 1377506"/>
                <a:gd name="connsiteY822" fmla="*/ 372140 h 1562390"/>
                <a:gd name="connsiteX823" fmla="*/ 411015 w 1377506"/>
                <a:gd name="connsiteY823" fmla="*/ 383438 h 1562390"/>
                <a:gd name="connsiteX824" fmla="*/ 416448 w 1377506"/>
                <a:gd name="connsiteY824" fmla="*/ 389524 h 1562390"/>
                <a:gd name="connsiteX825" fmla="*/ 411729 w 1377506"/>
                <a:gd name="connsiteY825" fmla="*/ 391882 h 1562390"/>
                <a:gd name="connsiteX826" fmla="*/ 402685 w 1377506"/>
                <a:gd name="connsiteY826" fmla="*/ 392120 h 1562390"/>
                <a:gd name="connsiteX827" fmla="*/ 412205 w 1377506"/>
                <a:gd name="connsiteY827" fmla="*/ 355966 h 1562390"/>
                <a:gd name="connsiteX828" fmla="*/ 394117 w 1377506"/>
                <a:gd name="connsiteY828" fmla="*/ 313151 h 1562390"/>
                <a:gd name="connsiteX829" fmla="*/ 397925 w 1377506"/>
                <a:gd name="connsiteY829" fmla="*/ 304588 h 1562390"/>
                <a:gd name="connsiteX830" fmla="*/ 394117 w 1377506"/>
                <a:gd name="connsiteY830" fmla="*/ 307442 h 1562390"/>
                <a:gd name="connsiteX831" fmla="*/ 403637 w 1377506"/>
                <a:gd name="connsiteY831" fmla="*/ 282705 h 1562390"/>
                <a:gd name="connsiteX832" fmla="*/ 396973 w 1377506"/>
                <a:gd name="connsiteY832" fmla="*/ 287462 h 1562390"/>
                <a:gd name="connsiteX833" fmla="*/ 405541 w 1377506"/>
                <a:gd name="connsiteY833" fmla="*/ 235133 h 1562390"/>
                <a:gd name="connsiteX834" fmla="*/ 402685 w 1377506"/>
                <a:gd name="connsiteY834" fmla="*/ 238939 h 1562390"/>
                <a:gd name="connsiteX835" fmla="*/ 404589 w 1377506"/>
                <a:gd name="connsiteY835" fmla="*/ 229425 h 1562390"/>
                <a:gd name="connsiteX836" fmla="*/ 410300 w 1377506"/>
                <a:gd name="connsiteY836" fmla="*/ 237036 h 1562390"/>
                <a:gd name="connsiteX837" fmla="*/ 407445 w 1377506"/>
                <a:gd name="connsiteY837" fmla="*/ 191367 h 1562390"/>
                <a:gd name="connsiteX838" fmla="*/ 399829 w 1377506"/>
                <a:gd name="connsiteY838" fmla="*/ 198978 h 1562390"/>
                <a:gd name="connsiteX839" fmla="*/ 409349 w 1377506"/>
                <a:gd name="connsiteY839" fmla="*/ 176144 h 1562390"/>
                <a:gd name="connsiteX840" fmla="*/ 396973 w 1377506"/>
                <a:gd name="connsiteY840" fmla="*/ 185658 h 1562390"/>
                <a:gd name="connsiteX841" fmla="*/ 396973 w 1377506"/>
                <a:gd name="connsiteY841" fmla="*/ 167581 h 1562390"/>
                <a:gd name="connsiteX842" fmla="*/ 392213 w 1377506"/>
                <a:gd name="connsiteY842" fmla="*/ 163775 h 1562390"/>
                <a:gd name="connsiteX843" fmla="*/ 392213 w 1377506"/>
                <a:gd name="connsiteY843" fmla="*/ 143795 h 1562390"/>
                <a:gd name="connsiteX844" fmla="*/ 389357 w 1377506"/>
                <a:gd name="connsiteY844" fmla="*/ 145698 h 1562390"/>
                <a:gd name="connsiteX845" fmla="*/ 391261 w 1377506"/>
                <a:gd name="connsiteY845" fmla="*/ 114300 h 1562390"/>
                <a:gd name="connsiteX846" fmla="*/ 386501 w 1377506"/>
                <a:gd name="connsiteY846" fmla="*/ 116203 h 1562390"/>
                <a:gd name="connsiteX847" fmla="*/ 387453 w 1377506"/>
                <a:gd name="connsiteY847" fmla="*/ 91466 h 1562390"/>
                <a:gd name="connsiteX848" fmla="*/ 381741 w 1377506"/>
                <a:gd name="connsiteY848" fmla="*/ 97175 h 1562390"/>
                <a:gd name="connsiteX849" fmla="*/ 385549 w 1377506"/>
                <a:gd name="connsiteY849" fmla="*/ 66729 h 1562390"/>
                <a:gd name="connsiteX850" fmla="*/ 374126 w 1377506"/>
                <a:gd name="connsiteY850" fmla="*/ 61020 h 1562390"/>
                <a:gd name="connsiteX851" fmla="*/ 376030 w 1377506"/>
                <a:gd name="connsiteY851" fmla="*/ 43894 h 1562390"/>
                <a:gd name="connsiteX852" fmla="*/ 373174 w 1377506"/>
                <a:gd name="connsiteY852" fmla="*/ 49603 h 1562390"/>
                <a:gd name="connsiteX853" fmla="*/ 376030 w 1377506"/>
                <a:gd name="connsiteY853" fmla="*/ 49603 h 1562390"/>
                <a:gd name="connsiteX854" fmla="*/ 372222 w 1377506"/>
                <a:gd name="connsiteY854" fmla="*/ 54360 h 1562390"/>
                <a:gd name="connsiteX855" fmla="*/ 373174 w 1377506"/>
                <a:gd name="connsiteY855" fmla="*/ 35331 h 1562390"/>
                <a:gd name="connsiteX856" fmla="*/ 364606 w 1377506"/>
                <a:gd name="connsiteY856" fmla="*/ 41040 h 15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Lst>
              <a:rect l="l" t="t" r="r" b="b"/>
              <a:pathLst>
                <a:path w="1377506" h="1562390">
                  <a:moveTo>
                    <a:pt x="415061" y="1526235"/>
                  </a:moveTo>
                  <a:cubicBezTo>
                    <a:pt x="416013" y="1534798"/>
                    <a:pt x="421725" y="1559535"/>
                    <a:pt x="411253" y="1562390"/>
                  </a:cubicBezTo>
                  <a:cubicBezTo>
                    <a:pt x="411253" y="1551923"/>
                    <a:pt x="412205" y="1536701"/>
                    <a:pt x="415061" y="1526235"/>
                  </a:cubicBezTo>
                  <a:close/>
                  <a:moveTo>
                    <a:pt x="433148" y="1522429"/>
                  </a:moveTo>
                  <a:lnTo>
                    <a:pt x="430292" y="1534798"/>
                  </a:lnTo>
                  <a:cubicBezTo>
                    <a:pt x="427436" y="1527186"/>
                    <a:pt x="432196" y="1528137"/>
                    <a:pt x="433148" y="1522429"/>
                  </a:cubicBezTo>
                  <a:close/>
                  <a:moveTo>
                    <a:pt x="423628" y="1518623"/>
                  </a:moveTo>
                  <a:lnTo>
                    <a:pt x="423628" y="1526235"/>
                  </a:lnTo>
                  <a:lnTo>
                    <a:pt x="419820" y="1525283"/>
                  </a:lnTo>
                  <a:close/>
                  <a:moveTo>
                    <a:pt x="402685" y="1473906"/>
                  </a:moveTo>
                  <a:cubicBezTo>
                    <a:pt x="402685" y="1477711"/>
                    <a:pt x="407445" y="1479614"/>
                    <a:pt x="403637" y="1482469"/>
                  </a:cubicBezTo>
                  <a:cubicBezTo>
                    <a:pt x="396021" y="1487226"/>
                    <a:pt x="402685" y="1478663"/>
                    <a:pt x="402685" y="1473906"/>
                  </a:cubicBezTo>
                  <a:close/>
                  <a:moveTo>
                    <a:pt x="424188" y="1391445"/>
                  </a:moveTo>
                  <a:lnTo>
                    <a:pt x="420772" y="1398742"/>
                  </a:lnTo>
                  <a:cubicBezTo>
                    <a:pt x="422200" y="1396839"/>
                    <a:pt x="422914" y="1393985"/>
                    <a:pt x="423985" y="1391606"/>
                  </a:cubicBezTo>
                  <a:close/>
                  <a:moveTo>
                    <a:pt x="406493" y="1383282"/>
                  </a:moveTo>
                  <a:lnTo>
                    <a:pt x="407600" y="1384250"/>
                  </a:lnTo>
                  <a:lnTo>
                    <a:pt x="400781" y="1393985"/>
                  </a:lnTo>
                  <a:cubicBezTo>
                    <a:pt x="402685" y="1393034"/>
                    <a:pt x="404589" y="1386850"/>
                    <a:pt x="406493" y="1383282"/>
                  </a:cubicBezTo>
                  <a:close/>
                  <a:moveTo>
                    <a:pt x="414109" y="1374956"/>
                  </a:moveTo>
                  <a:cubicBezTo>
                    <a:pt x="410301" y="1379713"/>
                    <a:pt x="412205" y="1388276"/>
                    <a:pt x="412205" y="1388276"/>
                  </a:cubicBezTo>
                  <a:lnTo>
                    <a:pt x="407600" y="1384250"/>
                  </a:lnTo>
                  <a:close/>
                  <a:moveTo>
                    <a:pt x="427436" y="1356878"/>
                  </a:moveTo>
                  <a:lnTo>
                    <a:pt x="426484" y="1365442"/>
                  </a:lnTo>
                  <a:lnTo>
                    <a:pt x="433148" y="1360684"/>
                  </a:lnTo>
                  <a:close/>
                  <a:moveTo>
                    <a:pt x="443620" y="1312161"/>
                  </a:moveTo>
                  <a:cubicBezTo>
                    <a:pt x="443620" y="1315967"/>
                    <a:pt x="442668" y="1315016"/>
                    <a:pt x="440764" y="1315967"/>
                  </a:cubicBezTo>
                  <a:lnTo>
                    <a:pt x="441269" y="1314064"/>
                  </a:lnTo>
                  <a:close/>
                  <a:moveTo>
                    <a:pt x="422676" y="1260783"/>
                  </a:moveTo>
                  <a:lnTo>
                    <a:pt x="425532" y="1268395"/>
                  </a:lnTo>
                  <a:lnTo>
                    <a:pt x="425532" y="1262686"/>
                  </a:lnTo>
                  <a:close/>
                  <a:moveTo>
                    <a:pt x="405540" y="1232240"/>
                  </a:moveTo>
                  <a:cubicBezTo>
                    <a:pt x="402685" y="1236997"/>
                    <a:pt x="400781" y="1240803"/>
                    <a:pt x="398877" y="1244609"/>
                  </a:cubicBezTo>
                  <a:cubicBezTo>
                    <a:pt x="396021" y="1235094"/>
                    <a:pt x="402685" y="1234143"/>
                    <a:pt x="405540" y="1232240"/>
                  </a:cubicBezTo>
                  <a:close/>
                  <a:moveTo>
                    <a:pt x="428388" y="1163737"/>
                  </a:moveTo>
                  <a:cubicBezTo>
                    <a:pt x="426484" y="1164688"/>
                    <a:pt x="424580" y="1164688"/>
                    <a:pt x="423628" y="1164688"/>
                  </a:cubicBezTo>
                  <a:cubicBezTo>
                    <a:pt x="427436" y="1172300"/>
                    <a:pt x="429340" y="1191329"/>
                    <a:pt x="428388" y="1201794"/>
                  </a:cubicBezTo>
                  <a:cubicBezTo>
                    <a:pt x="432196" y="1205600"/>
                    <a:pt x="437908" y="1193232"/>
                    <a:pt x="440764" y="1189426"/>
                  </a:cubicBezTo>
                  <a:cubicBezTo>
                    <a:pt x="418868" y="1195134"/>
                    <a:pt x="441716" y="1175154"/>
                    <a:pt x="434100" y="1166591"/>
                  </a:cubicBezTo>
                  <a:cubicBezTo>
                    <a:pt x="432196" y="1168494"/>
                    <a:pt x="432196" y="1174203"/>
                    <a:pt x="429340" y="1176105"/>
                  </a:cubicBezTo>
                  <a:cubicBezTo>
                    <a:pt x="427436" y="1173251"/>
                    <a:pt x="426484" y="1167543"/>
                    <a:pt x="428388" y="1163737"/>
                  </a:cubicBezTo>
                  <a:close/>
                  <a:moveTo>
                    <a:pt x="388405" y="1132339"/>
                  </a:moveTo>
                  <a:cubicBezTo>
                    <a:pt x="390309" y="1127582"/>
                    <a:pt x="391261" y="1136145"/>
                    <a:pt x="391261" y="1138047"/>
                  </a:cubicBezTo>
                  <a:cubicBezTo>
                    <a:pt x="391261" y="1139950"/>
                    <a:pt x="391261" y="1143756"/>
                    <a:pt x="388405" y="1143756"/>
                  </a:cubicBezTo>
                  <a:close/>
                  <a:moveTo>
                    <a:pt x="400781" y="1087622"/>
                  </a:moveTo>
                  <a:lnTo>
                    <a:pt x="410301" y="1088574"/>
                  </a:lnTo>
                  <a:lnTo>
                    <a:pt x="405541" y="1097136"/>
                  </a:lnTo>
                  <a:cubicBezTo>
                    <a:pt x="405541" y="1088574"/>
                    <a:pt x="398877" y="1093331"/>
                    <a:pt x="400781" y="1087622"/>
                  </a:cubicBezTo>
                  <a:close/>
                  <a:moveTo>
                    <a:pt x="448964" y="1056296"/>
                  </a:moveTo>
                  <a:lnTo>
                    <a:pt x="450283" y="1057175"/>
                  </a:lnTo>
                  <a:lnTo>
                    <a:pt x="448169" y="1059993"/>
                  </a:lnTo>
                  <a:close/>
                  <a:moveTo>
                    <a:pt x="392808" y="1054560"/>
                  </a:moveTo>
                  <a:cubicBezTo>
                    <a:pt x="395069" y="1053846"/>
                    <a:pt x="396973" y="1054322"/>
                    <a:pt x="396973" y="1055273"/>
                  </a:cubicBezTo>
                  <a:lnTo>
                    <a:pt x="386501" y="1060982"/>
                  </a:lnTo>
                  <a:cubicBezTo>
                    <a:pt x="387929" y="1057176"/>
                    <a:pt x="390547" y="1055273"/>
                    <a:pt x="392808" y="1054560"/>
                  </a:cubicBezTo>
                  <a:close/>
                  <a:moveTo>
                    <a:pt x="891047" y="1054321"/>
                  </a:moveTo>
                  <a:lnTo>
                    <a:pt x="900567" y="1054321"/>
                  </a:lnTo>
                  <a:lnTo>
                    <a:pt x="905327" y="1057175"/>
                  </a:lnTo>
                  <a:close/>
                  <a:moveTo>
                    <a:pt x="1004332" y="1051467"/>
                  </a:moveTo>
                  <a:cubicBezTo>
                    <a:pt x="1005284" y="1051467"/>
                    <a:pt x="1008140" y="1051467"/>
                    <a:pt x="1009092" y="1054321"/>
                  </a:cubicBezTo>
                  <a:lnTo>
                    <a:pt x="999572" y="1054321"/>
                  </a:lnTo>
                  <a:cubicBezTo>
                    <a:pt x="995764" y="1053370"/>
                    <a:pt x="1002428" y="1052418"/>
                    <a:pt x="1004332" y="1051467"/>
                  </a:cubicBezTo>
                  <a:close/>
                  <a:moveTo>
                    <a:pt x="853920" y="1048613"/>
                  </a:moveTo>
                  <a:lnTo>
                    <a:pt x="864392" y="1049564"/>
                  </a:lnTo>
                  <a:lnTo>
                    <a:pt x="863440" y="1051467"/>
                  </a:lnTo>
                  <a:close/>
                  <a:moveTo>
                    <a:pt x="930078" y="1046710"/>
                  </a:moveTo>
                  <a:lnTo>
                    <a:pt x="935790" y="1057176"/>
                  </a:lnTo>
                  <a:cubicBezTo>
                    <a:pt x="929126" y="1055273"/>
                    <a:pt x="929126" y="1046710"/>
                    <a:pt x="930078" y="1046710"/>
                  </a:cubicBezTo>
                  <a:close/>
                  <a:moveTo>
                    <a:pt x="134378" y="1044074"/>
                  </a:moveTo>
                  <a:lnTo>
                    <a:pt x="135180" y="1044807"/>
                  </a:lnTo>
                  <a:lnTo>
                    <a:pt x="134132" y="1044144"/>
                  </a:lnTo>
                  <a:close/>
                  <a:moveTo>
                    <a:pt x="378210" y="1041842"/>
                  </a:moveTo>
                  <a:lnTo>
                    <a:pt x="378053" y="1042072"/>
                  </a:lnTo>
                  <a:cubicBezTo>
                    <a:pt x="375078" y="1042905"/>
                    <a:pt x="371746" y="1042905"/>
                    <a:pt x="371270" y="1043856"/>
                  </a:cubicBezTo>
                  <a:close/>
                  <a:moveTo>
                    <a:pt x="122879" y="1041225"/>
                  </a:moveTo>
                  <a:lnTo>
                    <a:pt x="125275" y="1043911"/>
                  </a:lnTo>
                  <a:lnTo>
                    <a:pt x="118997" y="1044807"/>
                  </a:lnTo>
                  <a:lnTo>
                    <a:pt x="118063" y="1041516"/>
                  </a:lnTo>
                  <a:close/>
                  <a:moveTo>
                    <a:pt x="189443" y="1041002"/>
                  </a:moveTo>
                  <a:lnTo>
                    <a:pt x="204675" y="1042904"/>
                  </a:lnTo>
                  <a:cubicBezTo>
                    <a:pt x="193251" y="1046710"/>
                    <a:pt x="200867" y="1042904"/>
                    <a:pt x="189443" y="1041002"/>
                  </a:cubicBezTo>
                  <a:close/>
                  <a:moveTo>
                    <a:pt x="122805" y="1041001"/>
                  </a:moveTo>
                  <a:cubicBezTo>
                    <a:pt x="125184" y="1039574"/>
                    <a:pt x="127326" y="1040050"/>
                    <a:pt x="129349" y="1041120"/>
                  </a:cubicBezTo>
                  <a:lnTo>
                    <a:pt x="134132" y="1044144"/>
                  </a:lnTo>
                  <a:lnTo>
                    <a:pt x="128516" y="1045759"/>
                  </a:lnTo>
                  <a:lnTo>
                    <a:pt x="129468" y="1048613"/>
                  </a:lnTo>
                  <a:lnTo>
                    <a:pt x="125275" y="1043911"/>
                  </a:lnTo>
                  <a:lnTo>
                    <a:pt x="125660" y="1043856"/>
                  </a:lnTo>
                  <a:cubicBezTo>
                    <a:pt x="122805" y="1043856"/>
                    <a:pt x="123757" y="1042904"/>
                    <a:pt x="122805" y="1041001"/>
                  </a:cubicBezTo>
                  <a:close/>
                  <a:moveTo>
                    <a:pt x="1086202" y="1036244"/>
                  </a:moveTo>
                  <a:cubicBezTo>
                    <a:pt x="1090962" y="1039098"/>
                    <a:pt x="1094770" y="1041001"/>
                    <a:pt x="1097626" y="1042904"/>
                  </a:cubicBezTo>
                  <a:cubicBezTo>
                    <a:pt x="1089058" y="1045758"/>
                    <a:pt x="1089058" y="1040049"/>
                    <a:pt x="1086202" y="1036244"/>
                  </a:cubicBezTo>
                  <a:close/>
                  <a:moveTo>
                    <a:pt x="1303847" y="1035292"/>
                  </a:moveTo>
                  <a:cubicBezTo>
                    <a:pt x="1304918" y="1034579"/>
                    <a:pt x="1306108" y="1034341"/>
                    <a:pt x="1308012" y="1036244"/>
                  </a:cubicBezTo>
                  <a:cubicBezTo>
                    <a:pt x="1311820" y="1042903"/>
                    <a:pt x="1303252" y="1037195"/>
                    <a:pt x="1300396" y="1037195"/>
                  </a:cubicBezTo>
                  <a:cubicBezTo>
                    <a:pt x="1301824" y="1037195"/>
                    <a:pt x="1302776" y="1036006"/>
                    <a:pt x="1303847" y="1035292"/>
                  </a:cubicBezTo>
                  <a:close/>
                  <a:moveTo>
                    <a:pt x="441716" y="1035292"/>
                  </a:moveTo>
                  <a:cubicBezTo>
                    <a:pt x="440764" y="1032438"/>
                    <a:pt x="441716" y="1048613"/>
                    <a:pt x="442668" y="1054321"/>
                  </a:cubicBezTo>
                  <a:cubicBezTo>
                    <a:pt x="445524" y="1050516"/>
                    <a:pt x="446476" y="1036244"/>
                    <a:pt x="441716" y="1035292"/>
                  </a:cubicBezTo>
                  <a:close/>
                  <a:moveTo>
                    <a:pt x="960541" y="1034341"/>
                  </a:moveTo>
                  <a:lnTo>
                    <a:pt x="968157" y="1038146"/>
                  </a:lnTo>
                  <a:cubicBezTo>
                    <a:pt x="960541" y="1037195"/>
                    <a:pt x="964349" y="1044807"/>
                    <a:pt x="960541" y="1042904"/>
                  </a:cubicBezTo>
                  <a:close/>
                  <a:moveTo>
                    <a:pt x="493122" y="1033390"/>
                  </a:moveTo>
                  <a:cubicBezTo>
                    <a:pt x="489314" y="1044807"/>
                    <a:pt x="480747" y="1030536"/>
                    <a:pt x="474083" y="1041002"/>
                  </a:cubicBezTo>
                  <a:cubicBezTo>
                    <a:pt x="472179" y="1032439"/>
                    <a:pt x="488363" y="1036245"/>
                    <a:pt x="493122" y="1033390"/>
                  </a:cubicBezTo>
                  <a:close/>
                  <a:moveTo>
                    <a:pt x="590224" y="1033389"/>
                  </a:moveTo>
                  <a:lnTo>
                    <a:pt x="583560" y="1034341"/>
                  </a:lnTo>
                  <a:lnTo>
                    <a:pt x="587368" y="1038147"/>
                  </a:lnTo>
                  <a:close/>
                  <a:moveTo>
                    <a:pt x="511624" y="1032593"/>
                  </a:moveTo>
                  <a:lnTo>
                    <a:pt x="518826" y="1035292"/>
                  </a:lnTo>
                  <a:lnTo>
                    <a:pt x="517874" y="1036244"/>
                  </a:lnTo>
                  <a:lnTo>
                    <a:pt x="512267" y="1034142"/>
                  </a:lnTo>
                  <a:lnTo>
                    <a:pt x="513114" y="1034341"/>
                  </a:lnTo>
                  <a:close/>
                  <a:moveTo>
                    <a:pt x="346518" y="1027681"/>
                  </a:moveTo>
                  <a:cubicBezTo>
                    <a:pt x="344614" y="1030535"/>
                    <a:pt x="336999" y="1030535"/>
                    <a:pt x="329383" y="1031487"/>
                  </a:cubicBezTo>
                  <a:cubicBezTo>
                    <a:pt x="332239" y="1039098"/>
                    <a:pt x="346518" y="1031487"/>
                    <a:pt x="346518" y="1027681"/>
                  </a:cubicBezTo>
                  <a:close/>
                  <a:moveTo>
                    <a:pt x="316055" y="1026730"/>
                  </a:moveTo>
                  <a:lnTo>
                    <a:pt x="316445" y="1026958"/>
                  </a:lnTo>
                  <a:lnTo>
                    <a:pt x="315103" y="1030535"/>
                  </a:lnTo>
                  <a:lnTo>
                    <a:pt x="313306" y="1029170"/>
                  </a:lnTo>
                  <a:close/>
                  <a:moveTo>
                    <a:pt x="229426" y="1026730"/>
                  </a:moveTo>
                  <a:cubicBezTo>
                    <a:pt x="227522" y="1029584"/>
                    <a:pt x="222762" y="1026730"/>
                    <a:pt x="224666" y="1031487"/>
                  </a:cubicBezTo>
                  <a:cubicBezTo>
                    <a:pt x="230378" y="1029584"/>
                    <a:pt x="238945" y="1039098"/>
                    <a:pt x="241801" y="1030535"/>
                  </a:cubicBezTo>
                  <a:close/>
                  <a:moveTo>
                    <a:pt x="1294803" y="1026729"/>
                  </a:moveTo>
                  <a:cubicBezTo>
                    <a:pt x="1296826" y="1026254"/>
                    <a:pt x="1299444" y="1026254"/>
                    <a:pt x="1303252" y="1027681"/>
                  </a:cubicBezTo>
                  <a:cubicBezTo>
                    <a:pt x="1297540" y="1028632"/>
                    <a:pt x="1293732" y="1029584"/>
                    <a:pt x="1289924" y="1028632"/>
                  </a:cubicBezTo>
                  <a:cubicBezTo>
                    <a:pt x="1291352" y="1028156"/>
                    <a:pt x="1292780" y="1027205"/>
                    <a:pt x="1294803" y="1026729"/>
                  </a:cubicBezTo>
                  <a:close/>
                  <a:moveTo>
                    <a:pt x="1212814" y="1025778"/>
                  </a:moveTo>
                  <a:cubicBezTo>
                    <a:pt x="1216622" y="1029584"/>
                    <a:pt x="1224238" y="1027681"/>
                    <a:pt x="1224238" y="1027681"/>
                  </a:cubicBezTo>
                  <a:cubicBezTo>
                    <a:pt x="1207102" y="1032438"/>
                    <a:pt x="1228045" y="1036244"/>
                    <a:pt x="1228997" y="1039098"/>
                  </a:cubicBezTo>
                  <a:cubicBezTo>
                    <a:pt x="1218526" y="1037195"/>
                    <a:pt x="1218526" y="1032438"/>
                    <a:pt x="1212814" y="1025778"/>
                  </a:cubicBezTo>
                  <a:close/>
                  <a:moveTo>
                    <a:pt x="897711" y="1024827"/>
                  </a:moveTo>
                  <a:lnTo>
                    <a:pt x="903423" y="1029584"/>
                  </a:lnTo>
                  <a:lnTo>
                    <a:pt x="892951" y="1025778"/>
                  </a:lnTo>
                  <a:cubicBezTo>
                    <a:pt x="893903" y="1031487"/>
                    <a:pt x="904375" y="1038147"/>
                    <a:pt x="913894" y="1033389"/>
                  </a:cubicBezTo>
                  <a:close/>
                  <a:moveTo>
                    <a:pt x="887239" y="1024827"/>
                  </a:moveTo>
                  <a:lnTo>
                    <a:pt x="889143" y="1030535"/>
                  </a:lnTo>
                  <a:lnTo>
                    <a:pt x="872008" y="1028632"/>
                  </a:lnTo>
                  <a:lnTo>
                    <a:pt x="890095" y="1031487"/>
                  </a:lnTo>
                  <a:lnTo>
                    <a:pt x="889143" y="1030535"/>
                  </a:lnTo>
                  <a:lnTo>
                    <a:pt x="890095" y="1030535"/>
                  </a:lnTo>
                  <a:close/>
                  <a:moveTo>
                    <a:pt x="1363465" y="1020545"/>
                  </a:moveTo>
                  <a:cubicBezTo>
                    <a:pt x="1370129" y="1020307"/>
                    <a:pt x="1376078" y="1021497"/>
                    <a:pt x="1377506" y="1026730"/>
                  </a:cubicBezTo>
                  <a:cubicBezTo>
                    <a:pt x="1367986" y="1026730"/>
                    <a:pt x="1353707" y="1026730"/>
                    <a:pt x="1345139" y="1022924"/>
                  </a:cubicBezTo>
                  <a:cubicBezTo>
                    <a:pt x="1349423" y="1022448"/>
                    <a:pt x="1356801" y="1020783"/>
                    <a:pt x="1363465" y="1020545"/>
                  </a:cubicBezTo>
                  <a:close/>
                  <a:moveTo>
                    <a:pt x="1173783" y="1018167"/>
                  </a:moveTo>
                  <a:cubicBezTo>
                    <a:pt x="1180447" y="1015313"/>
                    <a:pt x="1185207" y="1022924"/>
                    <a:pt x="1190918" y="1023875"/>
                  </a:cubicBezTo>
                  <a:cubicBezTo>
                    <a:pt x="1186159" y="1023875"/>
                    <a:pt x="1182351" y="1022924"/>
                    <a:pt x="1184255" y="1027681"/>
                  </a:cubicBezTo>
                  <a:cubicBezTo>
                    <a:pt x="1178543" y="1026730"/>
                    <a:pt x="1176639" y="1021973"/>
                    <a:pt x="1173783" y="1018167"/>
                  </a:cubicBezTo>
                  <a:close/>
                  <a:moveTo>
                    <a:pt x="75206" y="1018167"/>
                  </a:moveTo>
                  <a:cubicBezTo>
                    <a:pt x="69494" y="1021973"/>
                    <a:pt x="76158" y="1025778"/>
                    <a:pt x="79966" y="1025778"/>
                  </a:cubicBezTo>
                  <a:cubicBezTo>
                    <a:pt x="79966" y="1024827"/>
                    <a:pt x="80918" y="1021973"/>
                    <a:pt x="79014" y="1020070"/>
                  </a:cubicBezTo>
                  <a:close/>
                  <a:moveTo>
                    <a:pt x="1113809" y="1016264"/>
                  </a:moveTo>
                  <a:lnTo>
                    <a:pt x="1111905" y="1019118"/>
                  </a:lnTo>
                  <a:lnTo>
                    <a:pt x="1118569" y="1017215"/>
                  </a:lnTo>
                  <a:close/>
                  <a:moveTo>
                    <a:pt x="580704" y="1016264"/>
                  </a:moveTo>
                  <a:cubicBezTo>
                    <a:pt x="574992" y="1027681"/>
                    <a:pt x="593080" y="1025778"/>
                    <a:pt x="600695" y="1022924"/>
                  </a:cubicBezTo>
                  <a:cubicBezTo>
                    <a:pt x="597839" y="1020070"/>
                    <a:pt x="582608" y="1026730"/>
                    <a:pt x="580704" y="1016264"/>
                  </a:cubicBezTo>
                  <a:close/>
                  <a:moveTo>
                    <a:pt x="903423" y="1015312"/>
                  </a:moveTo>
                  <a:cubicBezTo>
                    <a:pt x="903423" y="1018167"/>
                    <a:pt x="905327" y="1021021"/>
                    <a:pt x="907231" y="1021973"/>
                  </a:cubicBezTo>
                  <a:cubicBezTo>
                    <a:pt x="906279" y="1020070"/>
                    <a:pt x="910087" y="1018167"/>
                    <a:pt x="903423" y="1015312"/>
                  </a:cubicBezTo>
                  <a:close/>
                  <a:moveTo>
                    <a:pt x="1345139" y="1014361"/>
                  </a:moveTo>
                  <a:lnTo>
                    <a:pt x="1344187" y="1018167"/>
                  </a:lnTo>
                  <a:lnTo>
                    <a:pt x="1338475" y="1015313"/>
                  </a:lnTo>
                  <a:close/>
                  <a:moveTo>
                    <a:pt x="606407" y="1012458"/>
                  </a:moveTo>
                  <a:cubicBezTo>
                    <a:pt x="610215" y="1014361"/>
                    <a:pt x="610215" y="1022924"/>
                    <a:pt x="618783" y="1019118"/>
                  </a:cubicBezTo>
                  <a:cubicBezTo>
                    <a:pt x="615927" y="1016264"/>
                    <a:pt x="613071" y="1019118"/>
                    <a:pt x="611167" y="1017215"/>
                  </a:cubicBezTo>
                  <a:cubicBezTo>
                    <a:pt x="611167" y="1011506"/>
                    <a:pt x="610215" y="1012458"/>
                    <a:pt x="606407" y="1012458"/>
                  </a:cubicBezTo>
                  <a:close/>
                  <a:moveTo>
                    <a:pt x="1199486" y="1007701"/>
                  </a:moveTo>
                  <a:lnTo>
                    <a:pt x="1195679" y="1014361"/>
                  </a:lnTo>
                  <a:lnTo>
                    <a:pt x="1203295" y="1014361"/>
                  </a:lnTo>
                  <a:close/>
                  <a:moveTo>
                    <a:pt x="1340379" y="1005798"/>
                  </a:moveTo>
                  <a:lnTo>
                    <a:pt x="1351803" y="1008652"/>
                  </a:lnTo>
                  <a:cubicBezTo>
                    <a:pt x="1346091" y="1010555"/>
                    <a:pt x="1347043" y="1005798"/>
                    <a:pt x="1340379" y="1005798"/>
                  </a:cubicBezTo>
                  <a:close/>
                  <a:moveTo>
                    <a:pt x="1048123" y="1001992"/>
                  </a:moveTo>
                  <a:cubicBezTo>
                    <a:pt x="1052883" y="1023875"/>
                    <a:pt x="1035747" y="1001041"/>
                    <a:pt x="1028131" y="1008652"/>
                  </a:cubicBezTo>
                  <a:cubicBezTo>
                    <a:pt x="1030035" y="1010555"/>
                    <a:pt x="1035747" y="1010555"/>
                    <a:pt x="1036699" y="1013409"/>
                  </a:cubicBezTo>
                  <a:cubicBezTo>
                    <a:pt x="1034795" y="1015312"/>
                    <a:pt x="1030035" y="1016264"/>
                    <a:pt x="1026227" y="1014361"/>
                  </a:cubicBezTo>
                  <a:cubicBezTo>
                    <a:pt x="1027179" y="1016264"/>
                    <a:pt x="1027179" y="1018167"/>
                    <a:pt x="1027179" y="1019118"/>
                  </a:cubicBezTo>
                  <a:cubicBezTo>
                    <a:pt x="1033843" y="1015312"/>
                    <a:pt x="1050979" y="1013409"/>
                    <a:pt x="1059547" y="1014361"/>
                  </a:cubicBezTo>
                  <a:cubicBezTo>
                    <a:pt x="1063354" y="1010555"/>
                    <a:pt x="1051931" y="1004846"/>
                    <a:pt x="1048123" y="1001992"/>
                  </a:cubicBezTo>
                  <a:close/>
                  <a:moveTo>
                    <a:pt x="835833" y="1001992"/>
                  </a:moveTo>
                  <a:cubicBezTo>
                    <a:pt x="843448" y="1010555"/>
                    <a:pt x="844400" y="1015312"/>
                    <a:pt x="854872" y="1019118"/>
                  </a:cubicBezTo>
                  <a:lnTo>
                    <a:pt x="857728" y="1011506"/>
                  </a:lnTo>
                  <a:cubicBezTo>
                    <a:pt x="853920" y="1012458"/>
                    <a:pt x="855824" y="1018167"/>
                    <a:pt x="848208" y="1014361"/>
                  </a:cubicBezTo>
                  <a:cubicBezTo>
                    <a:pt x="849160" y="1009604"/>
                    <a:pt x="846305" y="998187"/>
                    <a:pt x="835833" y="1001992"/>
                  </a:cubicBezTo>
                  <a:close/>
                  <a:moveTo>
                    <a:pt x="920439" y="999614"/>
                  </a:moveTo>
                  <a:cubicBezTo>
                    <a:pt x="916750" y="999614"/>
                    <a:pt x="913419" y="1000565"/>
                    <a:pt x="912943" y="1002944"/>
                  </a:cubicBezTo>
                  <a:cubicBezTo>
                    <a:pt x="911039" y="1003895"/>
                    <a:pt x="924366" y="1001992"/>
                    <a:pt x="930078" y="1001992"/>
                  </a:cubicBezTo>
                  <a:cubicBezTo>
                    <a:pt x="928174" y="1000565"/>
                    <a:pt x="924128" y="999613"/>
                    <a:pt x="920439" y="999614"/>
                  </a:cubicBezTo>
                  <a:close/>
                  <a:moveTo>
                    <a:pt x="501690" y="999138"/>
                  </a:moveTo>
                  <a:cubicBezTo>
                    <a:pt x="503594" y="1012458"/>
                    <a:pt x="491218" y="1001041"/>
                    <a:pt x="486458" y="1000089"/>
                  </a:cubicBezTo>
                  <a:cubicBezTo>
                    <a:pt x="491218" y="1001992"/>
                    <a:pt x="498834" y="1014361"/>
                    <a:pt x="509306" y="1007701"/>
                  </a:cubicBezTo>
                  <a:lnTo>
                    <a:pt x="501690" y="1004846"/>
                  </a:lnTo>
                  <a:lnTo>
                    <a:pt x="503594" y="1003895"/>
                  </a:lnTo>
                  <a:close/>
                  <a:moveTo>
                    <a:pt x="839641" y="994381"/>
                  </a:moveTo>
                  <a:lnTo>
                    <a:pt x="826313" y="998187"/>
                  </a:lnTo>
                  <a:cubicBezTo>
                    <a:pt x="833929" y="1008652"/>
                    <a:pt x="834881" y="998187"/>
                    <a:pt x="839641" y="994381"/>
                  </a:cubicBezTo>
                  <a:close/>
                  <a:moveTo>
                    <a:pt x="931982" y="993430"/>
                  </a:moveTo>
                  <a:cubicBezTo>
                    <a:pt x="931030" y="996284"/>
                    <a:pt x="926270" y="999138"/>
                    <a:pt x="935790" y="996284"/>
                  </a:cubicBezTo>
                  <a:close/>
                  <a:moveTo>
                    <a:pt x="1160456" y="992478"/>
                  </a:moveTo>
                  <a:cubicBezTo>
                    <a:pt x="1163312" y="992478"/>
                    <a:pt x="1163312" y="993430"/>
                    <a:pt x="1163312" y="995332"/>
                  </a:cubicBezTo>
                  <a:lnTo>
                    <a:pt x="1162513" y="995094"/>
                  </a:lnTo>
                  <a:close/>
                  <a:moveTo>
                    <a:pt x="398877" y="989624"/>
                  </a:moveTo>
                  <a:cubicBezTo>
                    <a:pt x="398877" y="990575"/>
                    <a:pt x="397925" y="992478"/>
                    <a:pt x="397925" y="994381"/>
                  </a:cubicBezTo>
                  <a:cubicBezTo>
                    <a:pt x="400781" y="995332"/>
                    <a:pt x="402685" y="996284"/>
                    <a:pt x="400781" y="999138"/>
                  </a:cubicBezTo>
                  <a:lnTo>
                    <a:pt x="396973" y="1000089"/>
                  </a:lnTo>
                  <a:cubicBezTo>
                    <a:pt x="398877" y="1000089"/>
                    <a:pt x="399829" y="1001041"/>
                    <a:pt x="400781" y="1002944"/>
                  </a:cubicBezTo>
                  <a:cubicBezTo>
                    <a:pt x="401733" y="1003895"/>
                    <a:pt x="402685" y="1004846"/>
                    <a:pt x="403637" y="1004846"/>
                  </a:cubicBezTo>
                  <a:cubicBezTo>
                    <a:pt x="404589" y="1003895"/>
                    <a:pt x="404589" y="1003895"/>
                    <a:pt x="404589" y="1003895"/>
                  </a:cubicBezTo>
                  <a:cubicBezTo>
                    <a:pt x="404589" y="1002944"/>
                    <a:pt x="404589" y="1002944"/>
                    <a:pt x="404589" y="1001992"/>
                  </a:cubicBezTo>
                  <a:cubicBezTo>
                    <a:pt x="403637" y="999138"/>
                    <a:pt x="396973" y="995332"/>
                    <a:pt x="404589" y="993430"/>
                  </a:cubicBezTo>
                  <a:cubicBezTo>
                    <a:pt x="407445" y="992478"/>
                    <a:pt x="402685" y="990575"/>
                    <a:pt x="398877" y="989624"/>
                  </a:cubicBezTo>
                  <a:close/>
                  <a:moveTo>
                    <a:pt x="396973" y="988672"/>
                  </a:moveTo>
                  <a:cubicBezTo>
                    <a:pt x="395069" y="988672"/>
                    <a:pt x="394117" y="989624"/>
                    <a:pt x="393165" y="989624"/>
                  </a:cubicBezTo>
                  <a:cubicBezTo>
                    <a:pt x="394117" y="991527"/>
                    <a:pt x="395069" y="991527"/>
                    <a:pt x="396021" y="992478"/>
                  </a:cubicBezTo>
                  <a:close/>
                  <a:moveTo>
                    <a:pt x="745395" y="984866"/>
                  </a:moveTo>
                  <a:cubicBezTo>
                    <a:pt x="745395" y="986769"/>
                    <a:pt x="745395" y="987720"/>
                    <a:pt x="744443" y="988672"/>
                  </a:cubicBezTo>
                  <a:cubicBezTo>
                    <a:pt x="744443" y="987720"/>
                    <a:pt x="743491" y="987720"/>
                    <a:pt x="743491" y="987720"/>
                  </a:cubicBezTo>
                  <a:close/>
                  <a:moveTo>
                    <a:pt x="174211" y="982012"/>
                  </a:moveTo>
                  <a:cubicBezTo>
                    <a:pt x="179923" y="982963"/>
                    <a:pt x="178019" y="994381"/>
                    <a:pt x="188491" y="988672"/>
                  </a:cubicBezTo>
                  <a:cubicBezTo>
                    <a:pt x="180875" y="987721"/>
                    <a:pt x="181827" y="977255"/>
                    <a:pt x="174211" y="982012"/>
                  </a:cubicBezTo>
                  <a:close/>
                  <a:moveTo>
                    <a:pt x="590224" y="980109"/>
                  </a:moveTo>
                  <a:cubicBezTo>
                    <a:pt x="591175" y="985818"/>
                    <a:pt x="593080" y="982012"/>
                    <a:pt x="595935" y="981060"/>
                  </a:cubicBezTo>
                  <a:close/>
                  <a:moveTo>
                    <a:pt x="564520" y="980109"/>
                  </a:moveTo>
                  <a:cubicBezTo>
                    <a:pt x="560712" y="982012"/>
                    <a:pt x="566424" y="986769"/>
                    <a:pt x="567376" y="989624"/>
                  </a:cubicBezTo>
                  <a:cubicBezTo>
                    <a:pt x="565472" y="990575"/>
                    <a:pt x="564520" y="989624"/>
                    <a:pt x="561664" y="988672"/>
                  </a:cubicBezTo>
                  <a:cubicBezTo>
                    <a:pt x="563568" y="1000089"/>
                    <a:pt x="569280" y="984866"/>
                    <a:pt x="576896" y="990575"/>
                  </a:cubicBezTo>
                  <a:cubicBezTo>
                    <a:pt x="575944" y="984866"/>
                    <a:pt x="567376" y="983915"/>
                    <a:pt x="564520" y="980109"/>
                  </a:cubicBezTo>
                  <a:close/>
                  <a:moveTo>
                    <a:pt x="442668" y="947760"/>
                  </a:moveTo>
                  <a:cubicBezTo>
                    <a:pt x="438384" y="952041"/>
                    <a:pt x="435290" y="954420"/>
                    <a:pt x="432791" y="957274"/>
                  </a:cubicBezTo>
                  <a:lnTo>
                    <a:pt x="430906" y="960971"/>
                  </a:lnTo>
                  <a:lnTo>
                    <a:pt x="430292" y="961080"/>
                  </a:lnTo>
                  <a:lnTo>
                    <a:pt x="430231" y="962294"/>
                  </a:lnTo>
                  <a:lnTo>
                    <a:pt x="426484" y="969644"/>
                  </a:lnTo>
                  <a:lnTo>
                    <a:pt x="433148" y="972498"/>
                  </a:lnTo>
                  <a:cubicBezTo>
                    <a:pt x="432672" y="970119"/>
                    <a:pt x="431006" y="969406"/>
                    <a:pt x="429935" y="968216"/>
                  </a:cubicBezTo>
                  <a:lnTo>
                    <a:pt x="430231" y="962294"/>
                  </a:lnTo>
                  <a:lnTo>
                    <a:pt x="430906" y="960971"/>
                  </a:lnTo>
                  <a:lnTo>
                    <a:pt x="439693" y="959415"/>
                  </a:lnTo>
                  <a:cubicBezTo>
                    <a:pt x="442668" y="957274"/>
                    <a:pt x="444572" y="953468"/>
                    <a:pt x="442668" y="947760"/>
                  </a:cubicBezTo>
                  <a:close/>
                  <a:moveTo>
                    <a:pt x="446476" y="937294"/>
                  </a:moveTo>
                  <a:cubicBezTo>
                    <a:pt x="436004" y="944906"/>
                    <a:pt x="446476" y="946809"/>
                    <a:pt x="450283" y="952517"/>
                  </a:cubicBezTo>
                  <a:close/>
                  <a:moveTo>
                    <a:pt x="457899" y="843102"/>
                  </a:moveTo>
                  <a:lnTo>
                    <a:pt x="460755" y="845957"/>
                  </a:lnTo>
                  <a:cubicBezTo>
                    <a:pt x="458851" y="845957"/>
                    <a:pt x="457899" y="845957"/>
                    <a:pt x="456947" y="845005"/>
                  </a:cubicBezTo>
                  <a:cubicBezTo>
                    <a:pt x="457899" y="844054"/>
                    <a:pt x="457899" y="844054"/>
                    <a:pt x="457899" y="843102"/>
                  </a:cubicBezTo>
                  <a:close/>
                  <a:moveTo>
                    <a:pt x="433148" y="687066"/>
                  </a:moveTo>
                  <a:cubicBezTo>
                    <a:pt x="431244" y="691824"/>
                    <a:pt x="422676" y="691824"/>
                    <a:pt x="427436" y="700386"/>
                  </a:cubicBezTo>
                  <a:cubicBezTo>
                    <a:pt x="430292" y="697532"/>
                    <a:pt x="427436" y="693726"/>
                    <a:pt x="429340" y="691824"/>
                  </a:cubicBezTo>
                  <a:cubicBezTo>
                    <a:pt x="434100" y="692775"/>
                    <a:pt x="433148" y="690872"/>
                    <a:pt x="433148" y="687066"/>
                  </a:cubicBezTo>
                  <a:close/>
                  <a:moveTo>
                    <a:pt x="465515" y="668038"/>
                  </a:moveTo>
                  <a:cubicBezTo>
                    <a:pt x="460755" y="668989"/>
                    <a:pt x="463611" y="670892"/>
                    <a:pt x="464563" y="674697"/>
                  </a:cubicBezTo>
                  <a:close/>
                  <a:moveTo>
                    <a:pt x="412205" y="660426"/>
                  </a:moveTo>
                  <a:lnTo>
                    <a:pt x="408397" y="665183"/>
                  </a:lnTo>
                  <a:lnTo>
                    <a:pt x="413156" y="668038"/>
                  </a:lnTo>
                  <a:close/>
                  <a:moveTo>
                    <a:pt x="423212" y="657527"/>
                  </a:moveTo>
                  <a:cubicBezTo>
                    <a:pt x="419285" y="661139"/>
                    <a:pt x="421248" y="673984"/>
                    <a:pt x="422676" y="680406"/>
                  </a:cubicBezTo>
                  <a:cubicBezTo>
                    <a:pt x="425532" y="676600"/>
                    <a:pt x="418868" y="659474"/>
                    <a:pt x="429340" y="657572"/>
                  </a:cubicBezTo>
                  <a:cubicBezTo>
                    <a:pt x="426484" y="656145"/>
                    <a:pt x="424521" y="656323"/>
                    <a:pt x="423212" y="657527"/>
                  </a:cubicBezTo>
                  <a:close/>
                  <a:moveTo>
                    <a:pt x="455995" y="636640"/>
                  </a:moveTo>
                  <a:cubicBezTo>
                    <a:pt x="444572" y="638543"/>
                    <a:pt x="459803" y="645203"/>
                    <a:pt x="454091" y="653766"/>
                  </a:cubicBezTo>
                  <a:cubicBezTo>
                    <a:pt x="459803" y="653766"/>
                    <a:pt x="460755" y="643300"/>
                    <a:pt x="464563" y="640446"/>
                  </a:cubicBezTo>
                  <a:cubicBezTo>
                    <a:pt x="463611" y="635688"/>
                    <a:pt x="458851" y="641397"/>
                    <a:pt x="455043" y="643300"/>
                  </a:cubicBezTo>
                  <a:cubicBezTo>
                    <a:pt x="454091" y="641397"/>
                    <a:pt x="455043" y="639494"/>
                    <a:pt x="455995" y="636640"/>
                  </a:cubicBezTo>
                  <a:close/>
                  <a:moveTo>
                    <a:pt x="411253" y="577651"/>
                  </a:moveTo>
                  <a:lnTo>
                    <a:pt x="412205" y="578602"/>
                  </a:lnTo>
                  <a:lnTo>
                    <a:pt x="409349" y="587165"/>
                  </a:lnTo>
                  <a:lnTo>
                    <a:pt x="408397" y="586214"/>
                  </a:lnTo>
                  <a:close/>
                  <a:moveTo>
                    <a:pt x="445524" y="550059"/>
                  </a:moveTo>
                  <a:cubicBezTo>
                    <a:pt x="443620" y="556719"/>
                    <a:pt x="431244" y="564331"/>
                    <a:pt x="437908" y="575748"/>
                  </a:cubicBezTo>
                  <a:lnTo>
                    <a:pt x="440764" y="567185"/>
                  </a:lnTo>
                  <a:lnTo>
                    <a:pt x="441716" y="569088"/>
                  </a:lnTo>
                  <a:lnTo>
                    <a:pt x="446476" y="567185"/>
                  </a:lnTo>
                  <a:cubicBezTo>
                    <a:pt x="433148" y="570039"/>
                    <a:pt x="444572" y="554816"/>
                    <a:pt x="445524" y="550059"/>
                  </a:cubicBezTo>
                  <a:close/>
                  <a:moveTo>
                    <a:pt x="404589" y="536739"/>
                  </a:moveTo>
                  <a:cubicBezTo>
                    <a:pt x="407445" y="538404"/>
                    <a:pt x="408695" y="540307"/>
                    <a:pt x="409126" y="542284"/>
                  </a:cubicBezTo>
                  <a:lnTo>
                    <a:pt x="409115" y="542457"/>
                  </a:lnTo>
                  <a:close/>
                  <a:moveTo>
                    <a:pt x="459803" y="462527"/>
                  </a:moveTo>
                  <a:cubicBezTo>
                    <a:pt x="450283" y="468236"/>
                    <a:pt x="459803" y="471090"/>
                    <a:pt x="455995" y="477750"/>
                  </a:cubicBezTo>
                  <a:cubicBezTo>
                    <a:pt x="459803" y="473944"/>
                    <a:pt x="468371" y="469187"/>
                    <a:pt x="459803" y="462527"/>
                  </a:cubicBezTo>
                  <a:close/>
                  <a:moveTo>
                    <a:pt x="455043" y="445401"/>
                  </a:moveTo>
                  <a:cubicBezTo>
                    <a:pt x="451235" y="445401"/>
                    <a:pt x="453139" y="455867"/>
                    <a:pt x="447428" y="453012"/>
                  </a:cubicBezTo>
                  <a:lnTo>
                    <a:pt x="446476" y="448255"/>
                  </a:lnTo>
                  <a:cubicBezTo>
                    <a:pt x="447428" y="451585"/>
                    <a:pt x="444810" y="452536"/>
                    <a:pt x="442668" y="453845"/>
                  </a:cubicBezTo>
                  <a:lnTo>
                    <a:pt x="442282" y="456982"/>
                  </a:lnTo>
                  <a:lnTo>
                    <a:pt x="440764" y="455867"/>
                  </a:lnTo>
                  <a:lnTo>
                    <a:pt x="441716" y="461575"/>
                  </a:lnTo>
                  <a:lnTo>
                    <a:pt x="442282" y="456982"/>
                  </a:lnTo>
                  <a:lnTo>
                    <a:pt x="443352" y="457769"/>
                  </a:lnTo>
                  <a:cubicBezTo>
                    <a:pt x="446297" y="456699"/>
                    <a:pt x="450045" y="449206"/>
                    <a:pt x="452187" y="457770"/>
                  </a:cubicBezTo>
                  <a:cubicBezTo>
                    <a:pt x="453139" y="462527"/>
                    <a:pt x="456947" y="450158"/>
                    <a:pt x="455043" y="445401"/>
                  </a:cubicBezTo>
                  <a:close/>
                  <a:moveTo>
                    <a:pt x="396021" y="415906"/>
                  </a:moveTo>
                  <a:lnTo>
                    <a:pt x="398123" y="424237"/>
                  </a:lnTo>
                  <a:lnTo>
                    <a:pt x="397806" y="423993"/>
                  </a:lnTo>
                  <a:cubicBezTo>
                    <a:pt x="396973" y="420663"/>
                    <a:pt x="396973" y="416857"/>
                    <a:pt x="396021" y="415906"/>
                  </a:cubicBezTo>
                  <a:close/>
                  <a:moveTo>
                    <a:pt x="417168" y="389164"/>
                  </a:moveTo>
                  <a:lnTo>
                    <a:pt x="417916" y="391169"/>
                  </a:lnTo>
                  <a:lnTo>
                    <a:pt x="416448" y="389524"/>
                  </a:lnTo>
                  <a:close/>
                  <a:moveTo>
                    <a:pt x="417916" y="339791"/>
                  </a:moveTo>
                  <a:cubicBezTo>
                    <a:pt x="417916" y="341694"/>
                    <a:pt x="418868" y="355014"/>
                    <a:pt x="413156" y="355014"/>
                  </a:cubicBezTo>
                  <a:lnTo>
                    <a:pt x="421724" y="358820"/>
                  </a:lnTo>
                  <a:cubicBezTo>
                    <a:pt x="420772" y="353111"/>
                    <a:pt x="426484" y="345500"/>
                    <a:pt x="427436" y="347403"/>
                  </a:cubicBezTo>
                  <a:cubicBezTo>
                    <a:pt x="422676" y="342646"/>
                    <a:pt x="425532" y="336937"/>
                    <a:pt x="417916" y="339791"/>
                  </a:cubicBezTo>
                  <a:close/>
                  <a:moveTo>
                    <a:pt x="413156" y="253210"/>
                  </a:moveTo>
                  <a:cubicBezTo>
                    <a:pt x="415060" y="259870"/>
                    <a:pt x="404589" y="269385"/>
                    <a:pt x="414108" y="272239"/>
                  </a:cubicBezTo>
                  <a:lnTo>
                    <a:pt x="417916" y="257968"/>
                  </a:lnTo>
                  <a:cubicBezTo>
                    <a:pt x="415060" y="256065"/>
                    <a:pt x="417916" y="251307"/>
                    <a:pt x="413156" y="253210"/>
                  </a:cubicBezTo>
                  <a:close/>
                  <a:moveTo>
                    <a:pt x="402685" y="213250"/>
                  </a:moveTo>
                  <a:lnTo>
                    <a:pt x="400781" y="230376"/>
                  </a:lnTo>
                  <a:cubicBezTo>
                    <a:pt x="397925" y="217056"/>
                    <a:pt x="400781" y="226570"/>
                    <a:pt x="402685" y="213250"/>
                  </a:cubicBezTo>
                  <a:close/>
                  <a:moveTo>
                    <a:pt x="450283" y="209444"/>
                  </a:moveTo>
                  <a:cubicBezTo>
                    <a:pt x="449331" y="214201"/>
                    <a:pt x="447428" y="215153"/>
                    <a:pt x="451235" y="220862"/>
                  </a:cubicBezTo>
                  <a:cubicBezTo>
                    <a:pt x="453139" y="217056"/>
                    <a:pt x="452187" y="210396"/>
                    <a:pt x="450283" y="209444"/>
                  </a:cubicBezTo>
                  <a:close/>
                  <a:moveTo>
                    <a:pt x="462659" y="195173"/>
                  </a:moveTo>
                  <a:cubicBezTo>
                    <a:pt x="461707" y="201833"/>
                    <a:pt x="450283" y="199930"/>
                    <a:pt x="455995" y="211347"/>
                  </a:cubicBezTo>
                  <a:cubicBezTo>
                    <a:pt x="456947" y="202784"/>
                    <a:pt x="467419" y="203736"/>
                    <a:pt x="462659" y="195173"/>
                  </a:cubicBezTo>
                  <a:close/>
                  <a:moveTo>
                    <a:pt x="406850" y="131426"/>
                  </a:moveTo>
                  <a:cubicBezTo>
                    <a:pt x="405065" y="129285"/>
                    <a:pt x="402685" y="129523"/>
                    <a:pt x="398877" y="134281"/>
                  </a:cubicBezTo>
                  <a:lnTo>
                    <a:pt x="399829" y="141892"/>
                  </a:lnTo>
                  <a:cubicBezTo>
                    <a:pt x="399829" y="138086"/>
                    <a:pt x="400781" y="139038"/>
                    <a:pt x="402685" y="138086"/>
                  </a:cubicBezTo>
                  <a:cubicBezTo>
                    <a:pt x="405541" y="143795"/>
                    <a:pt x="400781" y="147601"/>
                    <a:pt x="398877" y="152358"/>
                  </a:cubicBezTo>
                  <a:cubicBezTo>
                    <a:pt x="401733" y="149504"/>
                    <a:pt x="405541" y="139989"/>
                    <a:pt x="411253" y="142844"/>
                  </a:cubicBezTo>
                  <a:cubicBezTo>
                    <a:pt x="411253" y="145698"/>
                    <a:pt x="412205" y="147601"/>
                    <a:pt x="413156" y="149504"/>
                  </a:cubicBezTo>
                  <a:cubicBezTo>
                    <a:pt x="412205" y="150455"/>
                    <a:pt x="411253" y="152358"/>
                    <a:pt x="414108" y="154261"/>
                  </a:cubicBezTo>
                  <a:lnTo>
                    <a:pt x="416012" y="153309"/>
                  </a:lnTo>
                  <a:cubicBezTo>
                    <a:pt x="415060" y="152358"/>
                    <a:pt x="414108" y="151406"/>
                    <a:pt x="413156" y="149504"/>
                  </a:cubicBezTo>
                  <a:cubicBezTo>
                    <a:pt x="414108" y="148552"/>
                    <a:pt x="416012" y="146649"/>
                    <a:pt x="415060" y="145698"/>
                  </a:cubicBezTo>
                  <a:cubicBezTo>
                    <a:pt x="414108" y="143795"/>
                    <a:pt x="412205" y="142844"/>
                    <a:pt x="411253" y="142844"/>
                  </a:cubicBezTo>
                  <a:cubicBezTo>
                    <a:pt x="409825" y="138086"/>
                    <a:pt x="408635" y="133567"/>
                    <a:pt x="406850" y="131426"/>
                  </a:cubicBezTo>
                  <a:close/>
                  <a:moveTo>
                    <a:pt x="419701" y="81951"/>
                  </a:moveTo>
                  <a:cubicBezTo>
                    <a:pt x="418392" y="83616"/>
                    <a:pt x="417440" y="86708"/>
                    <a:pt x="416964" y="89563"/>
                  </a:cubicBezTo>
                  <a:cubicBezTo>
                    <a:pt x="417916" y="88611"/>
                    <a:pt x="420772" y="89563"/>
                    <a:pt x="422676" y="87660"/>
                  </a:cubicBezTo>
                  <a:lnTo>
                    <a:pt x="424580" y="82903"/>
                  </a:lnTo>
                  <a:cubicBezTo>
                    <a:pt x="422676" y="80048"/>
                    <a:pt x="421010" y="80286"/>
                    <a:pt x="419701" y="81951"/>
                  </a:cubicBezTo>
                  <a:close/>
                  <a:moveTo>
                    <a:pt x="374126" y="128"/>
                  </a:moveTo>
                  <a:cubicBezTo>
                    <a:pt x="377933" y="-824"/>
                    <a:pt x="379837" y="3934"/>
                    <a:pt x="385549" y="128"/>
                  </a:cubicBezTo>
                  <a:lnTo>
                    <a:pt x="387453" y="14399"/>
                  </a:lnTo>
                  <a:cubicBezTo>
                    <a:pt x="394117" y="21060"/>
                    <a:pt x="395069" y="6788"/>
                    <a:pt x="396973" y="1079"/>
                  </a:cubicBezTo>
                  <a:lnTo>
                    <a:pt x="397925" y="10594"/>
                  </a:lnTo>
                  <a:cubicBezTo>
                    <a:pt x="398877" y="10594"/>
                    <a:pt x="399829" y="10594"/>
                    <a:pt x="399829" y="9642"/>
                  </a:cubicBezTo>
                  <a:lnTo>
                    <a:pt x="399829" y="17254"/>
                  </a:lnTo>
                  <a:cubicBezTo>
                    <a:pt x="408397" y="-1775"/>
                    <a:pt x="413156" y="37234"/>
                    <a:pt x="419820" y="16302"/>
                  </a:cubicBezTo>
                  <a:cubicBezTo>
                    <a:pt x="419820" y="21060"/>
                    <a:pt x="415060" y="27720"/>
                    <a:pt x="411253" y="30574"/>
                  </a:cubicBezTo>
                  <a:cubicBezTo>
                    <a:pt x="409349" y="40088"/>
                    <a:pt x="414108" y="37234"/>
                    <a:pt x="416964" y="41040"/>
                  </a:cubicBezTo>
                  <a:lnTo>
                    <a:pt x="422676" y="26768"/>
                  </a:lnTo>
                  <a:cubicBezTo>
                    <a:pt x="419820" y="48651"/>
                    <a:pt x="430292" y="23914"/>
                    <a:pt x="435052" y="40088"/>
                  </a:cubicBezTo>
                  <a:cubicBezTo>
                    <a:pt x="429340" y="59117"/>
                    <a:pt x="451235" y="69583"/>
                    <a:pt x="452187" y="79097"/>
                  </a:cubicBezTo>
                  <a:cubicBezTo>
                    <a:pt x="451235" y="98126"/>
                    <a:pt x="443620" y="71486"/>
                    <a:pt x="439812" y="83854"/>
                  </a:cubicBezTo>
                  <a:cubicBezTo>
                    <a:pt x="438860" y="94320"/>
                    <a:pt x="444572" y="88611"/>
                    <a:pt x="446476" y="95272"/>
                  </a:cubicBezTo>
                  <a:lnTo>
                    <a:pt x="436956" y="100029"/>
                  </a:lnTo>
                  <a:cubicBezTo>
                    <a:pt x="436004" y="112397"/>
                    <a:pt x="446476" y="100980"/>
                    <a:pt x="442668" y="107640"/>
                  </a:cubicBezTo>
                  <a:cubicBezTo>
                    <a:pt x="449331" y="117155"/>
                    <a:pt x="446476" y="104786"/>
                    <a:pt x="454091" y="101932"/>
                  </a:cubicBezTo>
                  <a:cubicBezTo>
                    <a:pt x="452187" y="103835"/>
                    <a:pt x="448379" y="114300"/>
                    <a:pt x="452187" y="119058"/>
                  </a:cubicBezTo>
                  <a:cubicBezTo>
                    <a:pt x="454091" y="119058"/>
                    <a:pt x="455043" y="106689"/>
                    <a:pt x="455995" y="114300"/>
                  </a:cubicBezTo>
                  <a:cubicBezTo>
                    <a:pt x="451235" y="143795"/>
                    <a:pt x="461707" y="151406"/>
                    <a:pt x="460755" y="178047"/>
                  </a:cubicBezTo>
                  <a:lnTo>
                    <a:pt x="465515" y="176144"/>
                  </a:lnTo>
                  <a:cubicBezTo>
                    <a:pt x="463611" y="179950"/>
                    <a:pt x="461707" y="181853"/>
                    <a:pt x="463611" y="184707"/>
                  </a:cubicBezTo>
                  <a:lnTo>
                    <a:pt x="466467" y="182804"/>
                  </a:lnTo>
                  <a:cubicBezTo>
                    <a:pt x="466467" y="186610"/>
                    <a:pt x="459803" y="213250"/>
                    <a:pt x="461707" y="231327"/>
                  </a:cubicBezTo>
                  <a:lnTo>
                    <a:pt x="467419" y="221813"/>
                  </a:lnTo>
                  <a:lnTo>
                    <a:pt x="460755" y="237987"/>
                  </a:lnTo>
                  <a:lnTo>
                    <a:pt x="469323" y="236084"/>
                  </a:lnTo>
                  <a:cubicBezTo>
                    <a:pt x="461707" y="241793"/>
                    <a:pt x="467419" y="259870"/>
                    <a:pt x="464563" y="275093"/>
                  </a:cubicBezTo>
                  <a:lnTo>
                    <a:pt x="470275" y="275093"/>
                  </a:lnTo>
                  <a:lnTo>
                    <a:pt x="467419" y="283656"/>
                  </a:lnTo>
                  <a:lnTo>
                    <a:pt x="471227" y="280802"/>
                  </a:lnTo>
                  <a:cubicBezTo>
                    <a:pt x="471227" y="289365"/>
                    <a:pt x="461707" y="299831"/>
                    <a:pt x="466467" y="310297"/>
                  </a:cubicBezTo>
                  <a:cubicBezTo>
                    <a:pt x="464563" y="303637"/>
                    <a:pt x="473131" y="301734"/>
                    <a:pt x="476939" y="302685"/>
                  </a:cubicBezTo>
                  <a:lnTo>
                    <a:pt x="467419" y="329326"/>
                  </a:lnTo>
                  <a:cubicBezTo>
                    <a:pt x="471227" y="329326"/>
                    <a:pt x="473131" y="341694"/>
                    <a:pt x="476939" y="333131"/>
                  </a:cubicBezTo>
                  <a:lnTo>
                    <a:pt x="470275" y="343597"/>
                  </a:lnTo>
                  <a:lnTo>
                    <a:pt x="475035" y="342646"/>
                  </a:lnTo>
                  <a:cubicBezTo>
                    <a:pt x="483603" y="384509"/>
                    <a:pt x="452187" y="420664"/>
                    <a:pt x="471227" y="462527"/>
                  </a:cubicBezTo>
                  <a:lnTo>
                    <a:pt x="473131" y="461575"/>
                  </a:lnTo>
                  <a:lnTo>
                    <a:pt x="463611" y="486313"/>
                  </a:lnTo>
                  <a:cubicBezTo>
                    <a:pt x="464563" y="491070"/>
                    <a:pt x="472179" y="492021"/>
                    <a:pt x="475035" y="499633"/>
                  </a:cubicBezTo>
                  <a:cubicBezTo>
                    <a:pt x="467419" y="496779"/>
                    <a:pt x="474083" y="513904"/>
                    <a:pt x="467419" y="518662"/>
                  </a:cubicBezTo>
                  <a:cubicBezTo>
                    <a:pt x="470275" y="524370"/>
                    <a:pt x="473131" y="518662"/>
                    <a:pt x="475987" y="516759"/>
                  </a:cubicBezTo>
                  <a:cubicBezTo>
                    <a:pt x="483603" y="540545"/>
                    <a:pt x="470275" y="559573"/>
                    <a:pt x="475987" y="585262"/>
                  </a:cubicBezTo>
                  <a:cubicBezTo>
                    <a:pt x="464563" y="559573"/>
                    <a:pt x="467419" y="559573"/>
                    <a:pt x="462659" y="541496"/>
                  </a:cubicBezTo>
                  <a:cubicBezTo>
                    <a:pt x="457899" y="562428"/>
                    <a:pt x="466467" y="566234"/>
                    <a:pt x="463611" y="588117"/>
                  </a:cubicBezTo>
                  <a:lnTo>
                    <a:pt x="467419" y="577651"/>
                  </a:lnTo>
                  <a:cubicBezTo>
                    <a:pt x="478843" y="590020"/>
                    <a:pt x="460755" y="611902"/>
                    <a:pt x="474083" y="615708"/>
                  </a:cubicBezTo>
                  <a:cubicBezTo>
                    <a:pt x="472179" y="629029"/>
                    <a:pt x="458851" y="640446"/>
                    <a:pt x="460755" y="656620"/>
                  </a:cubicBezTo>
                  <a:lnTo>
                    <a:pt x="472179" y="649960"/>
                  </a:lnTo>
                  <a:lnTo>
                    <a:pt x="472179" y="665183"/>
                  </a:lnTo>
                  <a:lnTo>
                    <a:pt x="464563" y="665183"/>
                  </a:lnTo>
                  <a:cubicBezTo>
                    <a:pt x="463611" y="669940"/>
                    <a:pt x="465515" y="671843"/>
                    <a:pt x="467419" y="672795"/>
                  </a:cubicBezTo>
                  <a:cubicBezTo>
                    <a:pt x="457899" y="683260"/>
                    <a:pt x="462659" y="696581"/>
                    <a:pt x="455995" y="710852"/>
                  </a:cubicBezTo>
                  <a:lnTo>
                    <a:pt x="459803" y="712755"/>
                  </a:lnTo>
                  <a:cubicBezTo>
                    <a:pt x="458851" y="713706"/>
                    <a:pt x="457899" y="715609"/>
                    <a:pt x="456947" y="715609"/>
                  </a:cubicBezTo>
                  <a:cubicBezTo>
                    <a:pt x="463611" y="718464"/>
                    <a:pt x="460755" y="728930"/>
                    <a:pt x="467419" y="729881"/>
                  </a:cubicBezTo>
                  <a:cubicBezTo>
                    <a:pt x="469323" y="725124"/>
                    <a:pt x="473131" y="714658"/>
                    <a:pt x="468371" y="715609"/>
                  </a:cubicBezTo>
                  <a:cubicBezTo>
                    <a:pt x="476939" y="704192"/>
                    <a:pt x="473131" y="728930"/>
                    <a:pt x="473131" y="736541"/>
                  </a:cubicBezTo>
                  <a:cubicBezTo>
                    <a:pt x="469323" y="727978"/>
                    <a:pt x="468371" y="738444"/>
                    <a:pt x="466467" y="743201"/>
                  </a:cubicBezTo>
                  <a:cubicBezTo>
                    <a:pt x="467419" y="743201"/>
                    <a:pt x="467419" y="742250"/>
                    <a:pt x="469323" y="741298"/>
                  </a:cubicBezTo>
                  <a:cubicBezTo>
                    <a:pt x="474083" y="755570"/>
                    <a:pt x="453139" y="760327"/>
                    <a:pt x="467419" y="769842"/>
                  </a:cubicBezTo>
                  <a:lnTo>
                    <a:pt x="459803" y="772696"/>
                  </a:lnTo>
                  <a:lnTo>
                    <a:pt x="465515" y="784113"/>
                  </a:lnTo>
                  <a:cubicBezTo>
                    <a:pt x="450283" y="785064"/>
                    <a:pt x="464563" y="799336"/>
                    <a:pt x="450283" y="801239"/>
                  </a:cubicBezTo>
                  <a:cubicBezTo>
                    <a:pt x="449331" y="813607"/>
                    <a:pt x="458851" y="799336"/>
                    <a:pt x="456947" y="804093"/>
                  </a:cubicBezTo>
                  <a:cubicBezTo>
                    <a:pt x="459803" y="815510"/>
                    <a:pt x="446476" y="836442"/>
                    <a:pt x="453139" y="840248"/>
                  </a:cubicBezTo>
                  <a:cubicBezTo>
                    <a:pt x="448379" y="849762"/>
                    <a:pt x="451235" y="861179"/>
                    <a:pt x="448379" y="869743"/>
                  </a:cubicBezTo>
                  <a:lnTo>
                    <a:pt x="455043" y="870694"/>
                  </a:lnTo>
                  <a:cubicBezTo>
                    <a:pt x="453139" y="875451"/>
                    <a:pt x="450283" y="880208"/>
                    <a:pt x="451235" y="884965"/>
                  </a:cubicBezTo>
                  <a:cubicBezTo>
                    <a:pt x="452187" y="884965"/>
                    <a:pt x="453139" y="884014"/>
                    <a:pt x="454091" y="883062"/>
                  </a:cubicBezTo>
                  <a:cubicBezTo>
                    <a:pt x="450283" y="900188"/>
                    <a:pt x="449331" y="913508"/>
                    <a:pt x="449331" y="927780"/>
                  </a:cubicBezTo>
                  <a:cubicBezTo>
                    <a:pt x="454091" y="927780"/>
                    <a:pt x="455995" y="927780"/>
                    <a:pt x="457899" y="919217"/>
                  </a:cubicBezTo>
                  <a:cubicBezTo>
                    <a:pt x="462659" y="931586"/>
                    <a:pt x="451235" y="951566"/>
                    <a:pt x="451235" y="970595"/>
                  </a:cubicBezTo>
                  <a:cubicBezTo>
                    <a:pt x="454091" y="971546"/>
                    <a:pt x="456947" y="971546"/>
                    <a:pt x="458851" y="974401"/>
                  </a:cubicBezTo>
                  <a:cubicBezTo>
                    <a:pt x="463611" y="971546"/>
                    <a:pt x="457899" y="968692"/>
                    <a:pt x="456947" y="965838"/>
                  </a:cubicBezTo>
                  <a:cubicBezTo>
                    <a:pt x="477891" y="958226"/>
                    <a:pt x="494074" y="971546"/>
                    <a:pt x="516922" y="965838"/>
                  </a:cubicBezTo>
                  <a:cubicBezTo>
                    <a:pt x="494074" y="977255"/>
                    <a:pt x="494074" y="974401"/>
                    <a:pt x="478843" y="979158"/>
                  </a:cubicBezTo>
                  <a:cubicBezTo>
                    <a:pt x="496930" y="983915"/>
                    <a:pt x="499786" y="975352"/>
                    <a:pt x="519777" y="978206"/>
                  </a:cubicBezTo>
                  <a:lnTo>
                    <a:pt x="510258" y="974401"/>
                  </a:lnTo>
                  <a:cubicBezTo>
                    <a:pt x="520729" y="962983"/>
                    <a:pt x="540721" y="981060"/>
                    <a:pt x="543577" y="967741"/>
                  </a:cubicBezTo>
                  <a:cubicBezTo>
                    <a:pt x="555001" y="969644"/>
                    <a:pt x="565472" y="982963"/>
                    <a:pt x="579752" y="981060"/>
                  </a:cubicBezTo>
                  <a:lnTo>
                    <a:pt x="574040" y="969644"/>
                  </a:lnTo>
                  <a:lnTo>
                    <a:pt x="587368" y="969644"/>
                  </a:lnTo>
                  <a:lnTo>
                    <a:pt x="587368" y="977255"/>
                  </a:lnTo>
                  <a:cubicBezTo>
                    <a:pt x="591175" y="978206"/>
                    <a:pt x="593080" y="976303"/>
                    <a:pt x="594031" y="974401"/>
                  </a:cubicBezTo>
                  <a:cubicBezTo>
                    <a:pt x="602599" y="983915"/>
                    <a:pt x="614975" y="979158"/>
                    <a:pt x="627350" y="985818"/>
                  </a:cubicBezTo>
                  <a:lnTo>
                    <a:pt x="628303" y="982012"/>
                  </a:lnTo>
                  <a:cubicBezTo>
                    <a:pt x="629254" y="982963"/>
                    <a:pt x="631158" y="983915"/>
                    <a:pt x="631158" y="984866"/>
                  </a:cubicBezTo>
                  <a:cubicBezTo>
                    <a:pt x="633062" y="978206"/>
                    <a:pt x="642582" y="981060"/>
                    <a:pt x="643534" y="974401"/>
                  </a:cubicBezTo>
                  <a:cubicBezTo>
                    <a:pt x="639726" y="972498"/>
                    <a:pt x="630206" y="968692"/>
                    <a:pt x="631158" y="973449"/>
                  </a:cubicBezTo>
                  <a:cubicBezTo>
                    <a:pt x="621639" y="964886"/>
                    <a:pt x="643534" y="968692"/>
                    <a:pt x="650198" y="968692"/>
                  </a:cubicBezTo>
                  <a:cubicBezTo>
                    <a:pt x="642582" y="972498"/>
                    <a:pt x="652102" y="973449"/>
                    <a:pt x="655910" y="975352"/>
                  </a:cubicBezTo>
                  <a:cubicBezTo>
                    <a:pt x="656862" y="974401"/>
                    <a:pt x="655910" y="974401"/>
                    <a:pt x="654958" y="972498"/>
                  </a:cubicBezTo>
                  <a:cubicBezTo>
                    <a:pt x="667333" y="967741"/>
                    <a:pt x="671141" y="988672"/>
                    <a:pt x="679709" y="974401"/>
                  </a:cubicBezTo>
                  <a:lnTo>
                    <a:pt x="681613" y="982012"/>
                  </a:lnTo>
                  <a:lnTo>
                    <a:pt x="691133" y="976303"/>
                  </a:lnTo>
                  <a:cubicBezTo>
                    <a:pt x="692085" y="991527"/>
                    <a:pt x="704460" y="977255"/>
                    <a:pt x="706364" y="991527"/>
                  </a:cubicBezTo>
                  <a:cubicBezTo>
                    <a:pt x="717788" y="992478"/>
                    <a:pt x="705412" y="982963"/>
                    <a:pt x="709220" y="984866"/>
                  </a:cubicBezTo>
                  <a:cubicBezTo>
                    <a:pt x="719692" y="982012"/>
                    <a:pt x="737779" y="995332"/>
                    <a:pt x="741587" y="988672"/>
                  </a:cubicBezTo>
                  <a:cubicBezTo>
                    <a:pt x="750155" y="993430"/>
                    <a:pt x="759675" y="990575"/>
                    <a:pt x="767291" y="993430"/>
                  </a:cubicBezTo>
                  <a:lnTo>
                    <a:pt x="768243" y="986769"/>
                  </a:lnTo>
                  <a:cubicBezTo>
                    <a:pt x="772050" y="988672"/>
                    <a:pt x="776810" y="991527"/>
                    <a:pt x="780618" y="990575"/>
                  </a:cubicBezTo>
                  <a:cubicBezTo>
                    <a:pt x="780618" y="989624"/>
                    <a:pt x="780618" y="988672"/>
                    <a:pt x="779666" y="987721"/>
                  </a:cubicBezTo>
                  <a:cubicBezTo>
                    <a:pt x="793946" y="992478"/>
                    <a:pt x="806322" y="992478"/>
                    <a:pt x="818697" y="992478"/>
                  </a:cubicBezTo>
                  <a:cubicBezTo>
                    <a:pt x="818697" y="987721"/>
                    <a:pt x="818697" y="985818"/>
                    <a:pt x="811081" y="983915"/>
                  </a:cubicBezTo>
                  <a:cubicBezTo>
                    <a:pt x="822505" y="977255"/>
                    <a:pt x="842496" y="991527"/>
                    <a:pt x="859632" y="989624"/>
                  </a:cubicBezTo>
                  <a:lnTo>
                    <a:pt x="858680" y="986769"/>
                  </a:lnTo>
                  <a:lnTo>
                    <a:pt x="868200" y="992478"/>
                  </a:lnTo>
                  <a:cubicBezTo>
                    <a:pt x="866296" y="990575"/>
                    <a:pt x="867248" y="988672"/>
                    <a:pt x="867248" y="985818"/>
                  </a:cubicBezTo>
                  <a:cubicBezTo>
                    <a:pt x="884383" y="983915"/>
                    <a:pt x="905327" y="984866"/>
                    <a:pt x="913894" y="997235"/>
                  </a:cubicBezTo>
                  <a:cubicBezTo>
                    <a:pt x="909135" y="993430"/>
                    <a:pt x="921510" y="989624"/>
                    <a:pt x="911991" y="983915"/>
                  </a:cubicBezTo>
                  <a:cubicBezTo>
                    <a:pt x="929126" y="992478"/>
                    <a:pt x="951022" y="990575"/>
                    <a:pt x="970061" y="992478"/>
                  </a:cubicBezTo>
                  <a:lnTo>
                    <a:pt x="970061" y="993430"/>
                  </a:lnTo>
                  <a:lnTo>
                    <a:pt x="977677" y="996284"/>
                  </a:lnTo>
                  <a:lnTo>
                    <a:pt x="978629" y="995332"/>
                  </a:lnTo>
                  <a:lnTo>
                    <a:pt x="972917" y="993430"/>
                  </a:lnTo>
                  <a:cubicBezTo>
                    <a:pt x="980533" y="994381"/>
                    <a:pt x="988149" y="996284"/>
                    <a:pt x="993860" y="1000089"/>
                  </a:cubicBezTo>
                  <a:cubicBezTo>
                    <a:pt x="994812" y="998187"/>
                    <a:pt x="996716" y="991527"/>
                    <a:pt x="1001476" y="989624"/>
                  </a:cubicBezTo>
                  <a:cubicBezTo>
                    <a:pt x="1001476" y="998187"/>
                    <a:pt x="1023371" y="982963"/>
                    <a:pt x="1032891" y="991527"/>
                  </a:cubicBezTo>
                  <a:cubicBezTo>
                    <a:pt x="1033843" y="988672"/>
                    <a:pt x="1029083" y="989624"/>
                    <a:pt x="1031939" y="986769"/>
                  </a:cubicBezTo>
                  <a:cubicBezTo>
                    <a:pt x="1054787" y="987721"/>
                    <a:pt x="1090010" y="998187"/>
                    <a:pt x="1117617" y="991527"/>
                  </a:cubicBezTo>
                  <a:cubicBezTo>
                    <a:pt x="1120473" y="1007701"/>
                    <a:pt x="1143320" y="1002944"/>
                    <a:pt x="1158552" y="1010555"/>
                  </a:cubicBezTo>
                  <a:cubicBezTo>
                    <a:pt x="1162360" y="1001992"/>
                    <a:pt x="1149984" y="1005798"/>
                    <a:pt x="1146176" y="999138"/>
                  </a:cubicBezTo>
                  <a:cubicBezTo>
                    <a:pt x="1152602" y="1000565"/>
                    <a:pt x="1150460" y="993429"/>
                    <a:pt x="1155414" y="992983"/>
                  </a:cubicBezTo>
                  <a:lnTo>
                    <a:pt x="1162513" y="995094"/>
                  </a:lnTo>
                  <a:lnTo>
                    <a:pt x="1164383" y="997473"/>
                  </a:lnTo>
                  <a:cubicBezTo>
                    <a:pt x="1164502" y="1000089"/>
                    <a:pt x="1165216" y="1002468"/>
                    <a:pt x="1171879" y="1001041"/>
                  </a:cubicBezTo>
                  <a:lnTo>
                    <a:pt x="1172831" y="994381"/>
                  </a:lnTo>
                  <a:lnTo>
                    <a:pt x="1180447" y="1002944"/>
                  </a:lnTo>
                  <a:cubicBezTo>
                    <a:pt x="1206150" y="999138"/>
                    <a:pt x="1229950" y="1003895"/>
                    <a:pt x="1252797" y="997235"/>
                  </a:cubicBezTo>
                  <a:cubicBezTo>
                    <a:pt x="1254701" y="999138"/>
                    <a:pt x="1253749" y="1001992"/>
                    <a:pt x="1250893" y="1003895"/>
                  </a:cubicBezTo>
                  <a:cubicBezTo>
                    <a:pt x="1261365" y="1003895"/>
                    <a:pt x="1273741" y="1014361"/>
                    <a:pt x="1286116" y="1007701"/>
                  </a:cubicBezTo>
                  <a:lnTo>
                    <a:pt x="1283260" y="1004846"/>
                  </a:lnTo>
                  <a:cubicBezTo>
                    <a:pt x="1303252" y="999138"/>
                    <a:pt x="1303252" y="1012458"/>
                    <a:pt x="1326099" y="1015312"/>
                  </a:cubicBezTo>
                  <a:cubicBezTo>
                    <a:pt x="1320387" y="1015312"/>
                    <a:pt x="1308963" y="1010555"/>
                    <a:pt x="1302300" y="1019118"/>
                  </a:cubicBezTo>
                  <a:cubicBezTo>
                    <a:pt x="1304204" y="1023875"/>
                    <a:pt x="1315627" y="1022924"/>
                    <a:pt x="1319435" y="1019118"/>
                  </a:cubicBezTo>
                  <a:lnTo>
                    <a:pt x="1317531" y="1027681"/>
                  </a:lnTo>
                  <a:cubicBezTo>
                    <a:pt x="1314675" y="1021973"/>
                    <a:pt x="1306108" y="1022924"/>
                    <a:pt x="1299444" y="1020070"/>
                  </a:cubicBezTo>
                  <a:cubicBezTo>
                    <a:pt x="1301348" y="1020070"/>
                    <a:pt x="1301348" y="1021973"/>
                    <a:pt x="1302300" y="1023875"/>
                  </a:cubicBezTo>
                  <a:cubicBezTo>
                    <a:pt x="1296588" y="1021021"/>
                    <a:pt x="1288972" y="1021021"/>
                    <a:pt x="1280404" y="1019118"/>
                  </a:cubicBezTo>
                  <a:lnTo>
                    <a:pt x="1291828" y="1018167"/>
                  </a:lnTo>
                  <a:cubicBezTo>
                    <a:pt x="1287068" y="1009604"/>
                    <a:pt x="1272789" y="1018167"/>
                    <a:pt x="1268029" y="1015312"/>
                  </a:cubicBezTo>
                  <a:cubicBezTo>
                    <a:pt x="1268029" y="1022924"/>
                    <a:pt x="1274693" y="1021973"/>
                    <a:pt x="1268029" y="1028632"/>
                  </a:cubicBezTo>
                  <a:cubicBezTo>
                    <a:pt x="1248989" y="1031487"/>
                    <a:pt x="1256605" y="1020070"/>
                    <a:pt x="1238517" y="1012458"/>
                  </a:cubicBezTo>
                  <a:lnTo>
                    <a:pt x="1241374" y="1009604"/>
                  </a:lnTo>
                  <a:cubicBezTo>
                    <a:pt x="1235662" y="1008652"/>
                    <a:pt x="1230902" y="1000089"/>
                    <a:pt x="1222334" y="1005798"/>
                  </a:cubicBezTo>
                  <a:cubicBezTo>
                    <a:pt x="1222334" y="1010555"/>
                    <a:pt x="1228998" y="1010555"/>
                    <a:pt x="1231854" y="1013409"/>
                  </a:cubicBezTo>
                  <a:cubicBezTo>
                    <a:pt x="1229950" y="1017215"/>
                    <a:pt x="1221382" y="1003895"/>
                    <a:pt x="1214718" y="1009604"/>
                  </a:cubicBezTo>
                  <a:cubicBezTo>
                    <a:pt x="1220430" y="1017215"/>
                    <a:pt x="1234710" y="1020070"/>
                    <a:pt x="1244229" y="1020070"/>
                  </a:cubicBezTo>
                  <a:cubicBezTo>
                    <a:pt x="1243277" y="1021973"/>
                    <a:pt x="1243277" y="1024827"/>
                    <a:pt x="1244229" y="1027681"/>
                  </a:cubicBezTo>
                  <a:cubicBezTo>
                    <a:pt x="1215670" y="1021021"/>
                    <a:pt x="1184255" y="1011506"/>
                    <a:pt x="1155696" y="1016264"/>
                  </a:cubicBezTo>
                  <a:cubicBezTo>
                    <a:pt x="1170927" y="1025778"/>
                    <a:pt x="1149032" y="1016264"/>
                    <a:pt x="1152840" y="1026730"/>
                  </a:cubicBezTo>
                  <a:cubicBezTo>
                    <a:pt x="1150936" y="1019118"/>
                    <a:pt x="1141416" y="1025778"/>
                    <a:pt x="1133800" y="1022924"/>
                  </a:cubicBezTo>
                  <a:cubicBezTo>
                    <a:pt x="1130945" y="1030535"/>
                    <a:pt x="1149984" y="1028632"/>
                    <a:pt x="1143320" y="1034341"/>
                  </a:cubicBezTo>
                  <a:cubicBezTo>
                    <a:pt x="1128088" y="1031487"/>
                    <a:pt x="1107145" y="1017215"/>
                    <a:pt x="1088106" y="1020070"/>
                  </a:cubicBezTo>
                  <a:cubicBezTo>
                    <a:pt x="1089058" y="1023875"/>
                    <a:pt x="1093818" y="1023875"/>
                    <a:pt x="1094769" y="1025778"/>
                  </a:cubicBezTo>
                  <a:cubicBezTo>
                    <a:pt x="1081442" y="1022924"/>
                    <a:pt x="1064306" y="1004846"/>
                    <a:pt x="1055739" y="1017215"/>
                  </a:cubicBezTo>
                  <a:cubicBezTo>
                    <a:pt x="1061450" y="1021973"/>
                    <a:pt x="1069066" y="1026730"/>
                    <a:pt x="1075730" y="1031487"/>
                  </a:cubicBezTo>
                  <a:cubicBezTo>
                    <a:pt x="1073826" y="1031487"/>
                    <a:pt x="1071922" y="1032438"/>
                    <a:pt x="1068114" y="1034341"/>
                  </a:cubicBezTo>
                  <a:lnTo>
                    <a:pt x="1072874" y="1040050"/>
                  </a:lnTo>
                  <a:cubicBezTo>
                    <a:pt x="1056690" y="1041953"/>
                    <a:pt x="1060499" y="1027681"/>
                    <a:pt x="1051931" y="1020070"/>
                  </a:cubicBezTo>
                  <a:lnTo>
                    <a:pt x="1042411" y="1028632"/>
                  </a:lnTo>
                  <a:cubicBezTo>
                    <a:pt x="1025275" y="1033389"/>
                    <a:pt x="1009092" y="1028632"/>
                    <a:pt x="997668" y="1017215"/>
                  </a:cubicBezTo>
                  <a:cubicBezTo>
                    <a:pt x="993860" y="1017215"/>
                    <a:pt x="980533" y="1017215"/>
                    <a:pt x="986244" y="1024827"/>
                  </a:cubicBezTo>
                  <a:cubicBezTo>
                    <a:pt x="994812" y="1034341"/>
                    <a:pt x="998620" y="1041953"/>
                    <a:pt x="1016708" y="1041953"/>
                  </a:cubicBezTo>
                  <a:cubicBezTo>
                    <a:pt x="1019564" y="1035292"/>
                    <a:pt x="1004332" y="1034341"/>
                    <a:pt x="1009092" y="1033389"/>
                  </a:cubicBezTo>
                  <a:cubicBezTo>
                    <a:pt x="1015756" y="1034341"/>
                    <a:pt x="1029083" y="1028632"/>
                    <a:pt x="1034795" y="1035292"/>
                  </a:cubicBezTo>
                  <a:lnTo>
                    <a:pt x="1015756" y="1034341"/>
                  </a:lnTo>
                  <a:cubicBezTo>
                    <a:pt x="1015756" y="1044807"/>
                    <a:pt x="1023371" y="1034341"/>
                    <a:pt x="1027179" y="1040050"/>
                  </a:cubicBezTo>
                  <a:cubicBezTo>
                    <a:pt x="1021468" y="1048613"/>
                    <a:pt x="1010996" y="1039098"/>
                    <a:pt x="1003380" y="1043856"/>
                  </a:cubicBezTo>
                  <a:lnTo>
                    <a:pt x="1004332" y="1044807"/>
                  </a:lnTo>
                  <a:cubicBezTo>
                    <a:pt x="990052" y="1042904"/>
                    <a:pt x="991956" y="1044807"/>
                    <a:pt x="976725" y="1040050"/>
                  </a:cubicBezTo>
                  <a:cubicBezTo>
                    <a:pt x="975773" y="1030535"/>
                    <a:pt x="982437" y="1034341"/>
                    <a:pt x="989101" y="1030535"/>
                  </a:cubicBezTo>
                  <a:cubicBezTo>
                    <a:pt x="964349" y="1029584"/>
                    <a:pt x="931982" y="1011506"/>
                    <a:pt x="907231" y="1028632"/>
                  </a:cubicBezTo>
                  <a:lnTo>
                    <a:pt x="921510" y="1037195"/>
                  </a:lnTo>
                  <a:cubicBezTo>
                    <a:pt x="912943" y="1038147"/>
                    <a:pt x="896759" y="1029584"/>
                    <a:pt x="897711" y="1041953"/>
                  </a:cubicBezTo>
                  <a:cubicBezTo>
                    <a:pt x="908183" y="1038147"/>
                    <a:pt x="903423" y="1045759"/>
                    <a:pt x="909135" y="1047661"/>
                  </a:cubicBezTo>
                  <a:lnTo>
                    <a:pt x="910087" y="1046710"/>
                  </a:lnTo>
                  <a:cubicBezTo>
                    <a:pt x="911991" y="1047661"/>
                    <a:pt x="915798" y="1048613"/>
                    <a:pt x="912943" y="1050516"/>
                  </a:cubicBezTo>
                  <a:cubicBezTo>
                    <a:pt x="905327" y="1042904"/>
                    <a:pt x="891999" y="1041001"/>
                    <a:pt x="883431" y="1037195"/>
                  </a:cubicBezTo>
                  <a:cubicBezTo>
                    <a:pt x="887239" y="1040050"/>
                    <a:pt x="878672" y="1043856"/>
                    <a:pt x="877720" y="1045759"/>
                  </a:cubicBezTo>
                  <a:cubicBezTo>
                    <a:pt x="870104" y="1042904"/>
                    <a:pt x="877720" y="1040050"/>
                    <a:pt x="878672" y="1036244"/>
                  </a:cubicBezTo>
                  <a:cubicBezTo>
                    <a:pt x="874864" y="1035292"/>
                    <a:pt x="867248" y="1028632"/>
                    <a:pt x="863440" y="1035292"/>
                  </a:cubicBezTo>
                  <a:cubicBezTo>
                    <a:pt x="856776" y="1041001"/>
                    <a:pt x="871056" y="1041001"/>
                    <a:pt x="872960" y="1045759"/>
                  </a:cubicBezTo>
                  <a:lnTo>
                    <a:pt x="847256" y="1037195"/>
                  </a:lnTo>
                  <a:lnTo>
                    <a:pt x="848208" y="1039098"/>
                  </a:lnTo>
                  <a:cubicBezTo>
                    <a:pt x="846305" y="1037195"/>
                    <a:pt x="842496" y="1035292"/>
                    <a:pt x="839641" y="1037195"/>
                  </a:cubicBezTo>
                  <a:cubicBezTo>
                    <a:pt x="837737" y="1041001"/>
                    <a:pt x="843448" y="1041953"/>
                    <a:pt x="847256" y="1041001"/>
                  </a:cubicBezTo>
                  <a:cubicBezTo>
                    <a:pt x="833929" y="1047661"/>
                    <a:pt x="823457" y="1026730"/>
                    <a:pt x="812033" y="1040050"/>
                  </a:cubicBezTo>
                  <a:lnTo>
                    <a:pt x="804417" y="1036244"/>
                  </a:lnTo>
                  <a:cubicBezTo>
                    <a:pt x="803466" y="1037195"/>
                    <a:pt x="802514" y="1039098"/>
                    <a:pt x="803466" y="1040050"/>
                  </a:cubicBezTo>
                  <a:lnTo>
                    <a:pt x="795850" y="1036244"/>
                  </a:lnTo>
                  <a:cubicBezTo>
                    <a:pt x="781570" y="1032438"/>
                    <a:pt x="792042" y="1045759"/>
                    <a:pt x="787282" y="1047661"/>
                  </a:cubicBezTo>
                  <a:lnTo>
                    <a:pt x="788234" y="1047661"/>
                  </a:lnTo>
                  <a:cubicBezTo>
                    <a:pt x="783474" y="1049564"/>
                    <a:pt x="780618" y="1053370"/>
                    <a:pt x="783474" y="1054321"/>
                  </a:cubicBezTo>
                  <a:lnTo>
                    <a:pt x="769195" y="1048613"/>
                  </a:lnTo>
                  <a:cubicBezTo>
                    <a:pt x="763483" y="1041001"/>
                    <a:pt x="742539" y="1039098"/>
                    <a:pt x="742539" y="1024827"/>
                  </a:cubicBezTo>
                  <a:cubicBezTo>
                    <a:pt x="738731" y="1025778"/>
                    <a:pt x="735876" y="1028632"/>
                    <a:pt x="737779" y="1030535"/>
                  </a:cubicBezTo>
                  <a:cubicBezTo>
                    <a:pt x="727308" y="1029584"/>
                    <a:pt x="740635" y="1041001"/>
                    <a:pt x="723500" y="1039098"/>
                  </a:cubicBezTo>
                  <a:cubicBezTo>
                    <a:pt x="723500" y="1041953"/>
                    <a:pt x="725404" y="1041001"/>
                    <a:pt x="728260" y="1041953"/>
                  </a:cubicBezTo>
                  <a:cubicBezTo>
                    <a:pt x="724452" y="1042904"/>
                    <a:pt x="722548" y="1041953"/>
                    <a:pt x="721596" y="1040050"/>
                  </a:cubicBezTo>
                  <a:cubicBezTo>
                    <a:pt x="721596" y="1041953"/>
                    <a:pt x="721596" y="1043856"/>
                    <a:pt x="720644" y="1045759"/>
                  </a:cubicBezTo>
                  <a:cubicBezTo>
                    <a:pt x="720644" y="1041001"/>
                    <a:pt x="713028" y="1041953"/>
                    <a:pt x="709220" y="1042904"/>
                  </a:cubicBezTo>
                  <a:lnTo>
                    <a:pt x="714932" y="1052418"/>
                  </a:lnTo>
                  <a:cubicBezTo>
                    <a:pt x="711124" y="1048613"/>
                    <a:pt x="709220" y="1047661"/>
                    <a:pt x="701604" y="1048613"/>
                  </a:cubicBezTo>
                  <a:lnTo>
                    <a:pt x="706364" y="1054321"/>
                  </a:lnTo>
                  <a:cubicBezTo>
                    <a:pt x="694941" y="1052418"/>
                    <a:pt x="705412" y="1041953"/>
                    <a:pt x="691133" y="1046710"/>
                  </a:cubicBezTo>
                  <a:lnTo>
                    <a:pt x="704460" y="1041001"/>
                  </a:lnTo>
                  <a:cubicBezTo>
                    <a:pt x="689229" y="1039098"/>
                    <a:pt x="693989" y="1027681"/>
                    <a:pt x="687325" y="1021973"/>
                  </a:cubicBezTo>
                  <a:cubicBezTo>
                    <a:pt x="672093" y="1013409"/>
                    <a:pt x="653054" y="1029584"/>
                    <a:pt x="640678" y="1011506"/>
                  </a:cubicBezTo>
                  <a:cubicBezTo>
                    <a:pt x="638774" y="1018167"/>
                    <a:pt x="640678" y="1020070"/>
                    <a:pt x="635918" y="1024827"/>
                  </a:cubicBezTo>
                  <a:cubicBezTo>
                    <a:pt x="646390" y="1027681"/>
                    <a:pt x="651150" y="1029584"/>
                    <a:pt x="655910" y="1038147"/>
                  </a:cubicBezTo>
                  <a:cubicBezTo>
                    <a:pt x="674949" y="1046710"/>
                    <a:pt x="660670" y="1016264"/>
                    <a:pt x="681613" y="1029584"/>
                  </a:cubicBezTo>
                  <a:cubicBezTo>
                    <a:pt x="680661" y="1037195"/>
                    <a:pt x="673997" y="1037195"/>
                    <a:pt x="668285" y="1033389"/>
                  </a:cubicBezTo>
                  <a:cubicBezTo>
                    <a:pt x="668285" y="1040050"/>
                    <a:pt x="674949" y="1044807"/>
                    <a:pt x="679709" y="1047661"/>
                  </a:cubicBezTo>
                  <a:cubicBezTo>
                    <a:pt x="667333" y="1043856"/>
                    <a:pt x="650198" y="1052418"/>
                    <a:pt x="642582" y="1051467"/>
                  </a:cubicBezTo>
                  <a:cubicBezTo>
                    <a:pt x="638774" y="1047661"/>
                    <a:pt x="629254" y="1042904"/>
                    <a:pt x="625447" y="1044807"/>
                  </a:cubicBezTo>
                  <a:cubicBezTo>
                    <a:pt x="626399" y="1039098"/>
                    <a:pt x="607359" y="1036244"/>
                    <a:pt x="613071" y="1025778"/>
                  </a:cubicBezTo>
                  <a:cubicBezTo>
                    <a:pt x="599743" y="1023875"/>
                    <a:pt x="604503" y="1040050"/>
                    <a:pt x="592127" y="1028632"/>
                  </a:cubicBezTo>
                  <a:cubicBezTo>
                    <a:pt x="596887" y="1037195"/>
                    <a:pt x="583560" y="1034341"/>
                    <a:pt x="589272" y="1041953"/>
                  </a:cubicBezTo>
                  <a:cubicBezTo>
                    <a:pt x="593080" y="1034341"/>
                    <a:pt x="607359" y="1045759"/>
                    <a:pt x="614023" y="1051467"/>
                  </a:cubicBezTo>
                  <a:lnTo>
                    <a:pt x="594983" y="1056224"/>
                  </a:lnTo>
                  <a:cubicBezTo>
                    <a:pt x="599743" y="1054321"/>
                    <a:pt x="593080" y="1048613"/>
                    <a:pt x="590224" y="1047661"/>
                  </a:cubicBezTo>
                  <a:lnTo>
                    <a:pt x="587368" y="1054321"/>
                  </a:lnTo>
                  <a:cubicBezTo>
                    <a:pt x="584512" y="1037195"/>
                    <a:pt x="554049" y="1066690"/>
                    <a:pt x="544529" y="1046710"/>
                  </a:cubicBezTo>
                  <a:cubicBezTo>
                    <a:pt x="551193" y="1047661"/>
                    <a:pt x="555952" y="1041001"/>
                    <a:pt x="558808" y="1050516"/>
                  </a:cubicBezTo>
                  <a:cubicBezTo>
                    <a:pt x="569280" y="1045759"/>
                    <a:pt x="556905" y="1037195"/>
                    <a:pt x="561664" y="1031487"/>
                  </a:cubicBezTo>
                  <a:cubicBezTo>
                    <a:pt x="545481" y="1024827"/>
                    <a:pt x="518826" y="1035292"/>
                    <a:pt x="500738" y="1022924"/>
                  </a:cubicBezTo>
                  <a:cubicBezTo>
                    <a:pt x="502166" y="1025302"/>
                    <a:pt x="505022" y="1026491"/>
                    <a:pt x="507640" y="1027919"/>
                  </a:cubicBezTo>
                  <a:lnTo>
                    <a:pt x="511624" y="1032593"/>
                  </a:lnTo>
                  <a:lnTo>
                    <a:pt x="511210" y="1032438"/>
                  </a:lnTo>
                  <a:lnTo>
                    <a:pt x="510258" y="1033389"/>
                  </a:lnTo>
                  <a:lnTo>
                    <a:pt x="512267" y="1034142"/>
                  </a:lnTo>
                  <a:lnTo>
                    <a:pt x="491338" y="1029227"/>
                  </a:lnTo>
                  <a:cubicBezTo>
                    <a:pt x="483603" y="1025064"/>
                    <a:pt x="475511" y="1019594"/>
                    <a:pt x="467419" y="1016264"/>
                  </a:cubicBezTo>
                  <a:lnTo>
                    <a:pt x="470275" y="1025778"/>
                  </a:lnTo>
                  <a:cubicBezTo>
                    <a:pt x="456947" y="1017215"/>
                    <a:pt x="464563" y="1028632"/>
                    <a:pt x="450283" y="1025778"/>
                  </a:cubicBezTo>
                  <a:cubicBezTo>
                    <a:pt x="450283" y="1023875"/>
                    <a:pt x="452187" y="1021021"/>
                    <a:pt x="449331" y="1021021"/>
                  </a:cubicBezTo>
                  <a:cubicBezTo>
                    <a:pt x="447428" y="1025778"/>
                    <a:pt x="445524" y="1030535"/>
                    <a:pt x="441716" y="1033389"/>
                  </a:cubicBezTo>
                  <a:cubicBezTo>
                    <a:pt x="445524" y="1032438"/>
                    <a:pt x="449331" y="1042904"/>
                    <a:pt x="454091" y="1032438"/>
                  </a:cubicBezTo>
                  <a:lnTo>
                    <a:pt x="448964" y="1056296"/>
                  </a:lnTo>
                  <a:lnTo>
                    <a:pt x="446714" y="1054797"/>
                  </a:lnTo>
                  <a:cubicBezTo>
                    <a:pt x="446000" y="1054559"/>
                    <a:pt x="446000" y="1055749"/>
                    <a:pt x="447428" y="1060981"/>
                  </a:cubicBezTo>
                  <a:lnTo>
                    <a:pt x="448169" y="1059993"/>
                  </a:lnTo>
                  <a:lnTo>
                    <a:pt x="447190" y="1064550"/>
                  </a:lnTo>
                  <a:cubicBezTo>
                    <a:pt x="446238" y="1075967"/>
                    <a:pt x="446000" y="1087622"/>
                    <a:pt x="444572" y="1098088"/>
                  </a:cubicBezTo>
                  <a:lnTo>
                    <a:pt x="443620" y="1098088"/>
                  </a:lnTo>
                  <a:lnTo>
                    <a:pt x="440764" y="1106650"/>
                  </a:lnTo>
                  <a:lnTo>
                    <a:pt x="441716" y="1107602"/>
                  </a:lnTo>
                  <a:lnTo>
                    <a:pt x="443620" y="1100942"/>
                  </a:lnTo>
                  <a:cubicBezTo>
                    <a:pt x="442668" y="1109505"/>
                    <a:pt x="440764" y="1118068"/>
                    <a:pt x="436956" y="1124728"/>
                  </a:cubicBezTo>
                  <a:cubicBezTo>
                    <a:pt x="439812" y="1125679"/>
                    <a:pt x="445524" y="1128533"/>
                    <a:pt x="447428" y="1133290"/>
                  </a:cubicBezTo>
                  <a:cubicBezTo>
                    <a:pt x="439812" y="1133290"/>
                    <a:pt x="455043" y="1158028"/>
                    <a:pt x="445524" y="1168494"/>
                  </a:cubicBezTo>
                  <a:cubicBezTo>
                    <a:pt x="448379" y="1169446"/>
                    <a:pt x="447428" y="1163737"/>
                    <a:pt x="450283" y="1167543"/>
                  </a:cubicBezTo>
                  <a:cubicBezTo>
                    <a:pt x="448379" y="1194183"/>
                    <a:pt x="438860" y="1234143"/>
                    <a:pt x="444572" y="1265541"/>
                  </a:cubicBezTo>
                  <a:cubicBezTo>
                    <a:pt x="429340" y="1267444"/>
                    <a:pt x="433148" y="1294084"/>
                    <a:pt x="425532" y="1311210"/>
                  </a:cubicBezTo>
                  <a:cubicBezTo>
                    <a:pt x="434100" y="1315016"/>
                    <a:pt x="430292" y="1301695"/>
                    <a:pt x="436956" y="1296938"/>
                  </a:cubicBezTo>
                  <a:cubicBezTo>
                    <a:pt x="435528" y="1304074"/>
                    <a:pt x="442668" y="1301576"/>
                    <a:pt x="443114" y="1307107"/>
                  </a:cubicBezTo>
                  <a:lnTo>
                    <a:pt x="441269" y="1314064"/>
                  </a:lnTo>
                  <a:lnTo>
                    <a:pt x="438622" y="1316205"/>
                  </a:lnTo>
                  <a:cubicBezTo>
                    <a:pt x="436004" y="1316205"/>
                    <a:pt x="433624" y="1316919"/>
                    <a:pt x="435052" y="1324530"/>
                  </a:cubicBezTo>
                  <a:lnTo>
                    <a:pt x="441716" y="1325481"/>
                  </a:lnTo>
                  <a:lnTo>
                    <a:pt x="433148" y="1334044"/>
                  </a:lnTo>
                  <a:cubicBezTo>
                    <a:pt x="436956" y="1364490"/>
                    <a:pt x="431244" y="1390179"/>
                    <a:pt x="437908" y="1416820"/>
                  </a:cubicBezTo>
                  <a:cubicBezTo>
                    <a:pt x="436004" y="1417771"/>
                    <a:pt x="433148" y="1417771"/>
                    <a:pt x="431244" y="1413965"/>
                  </a:cubicBezTo>
                  <a:cubicBezTo>
                    <a:pt x="431244" y="1426334"/>
                    <a:pt x="419820" y="1440605"/>
                    <a:pt x="426484" y="1453925"/>
                  </a:cubicBezTo>
                  <a:lnTo>
                    <a:pt x="429340" y="1450120"/>
                  </a:lnTo>
                  <a:cubicBezTo>
                    <a:pt x="434100" y="1472954"/>
                    <a:pt x="420772" y="1472954"/>
                    <a:pt x="417916" y="1498643"/>
                  </a:cubicBezTo>
                  <a:cubicBezTo>
                    <a:pt x="417916" y="1492935"/>
                    <a:pt x="422676" y="1478663"/>
                    <a:pt x="415060" y="1477711"/>
                  </a:cubicBezTo>
                  <a:cubicBezTo>
                    <a:pt x="410300" y="1479614"/>
                    <a:pt x="410300" y="1492935"/>
                    <a:pt x="414108" y="1497692"/>
                  </a:cubicBezTo>
                  <a:lnTo>
                    <a:pt x="405541" y="1495789"/>
                  </a:lnTo>
                  <a:cubicBezTo>
                    <a:pt x="411253" y="1491983"/>
                    <a:pt x="410300" y="1482468"/>
                    <a:pt x="413156" y="1474857"/>
                  </a:cubicBezTo>
                  <a:cubicBezTo>
                    <a:pt x="413156" y="1476760"/>
                    <a:pt x="411253" y="1476760"/>
                    <a:pt x="409349" y="1477711"/>
                  </a:cubicBezTo>
                  <a:cubicBezTo>
                    <a:pt x="412205" y="1471051"/>
                    <a:pt x="412205" y="1462488"/>
                    <a:pt x="415060" y="1452974"/>
                  </a:cubicBezTo>
                  <a:lnTo>
                    <a:pt x="416012" y="1466294"/>
                  </a:lnTo>
                  <a:cubicBezTo>
                    <a:pt x="425532" y="1460585"/>
                    <a:pt x="416964" y="1443460"/>
                    <a:pt x="419820" y="1438702"/>
                  </a:cubicBezTo>
                  <a:cubicBezTo>
                    <a:pt x="412205" y="1438702"/>
                    <a:pt x="413156" y="1447265"/>
                    <a:pt x="406493" y="1438702"/>
                  </a:cubicBezTo>
                  <a:cubicBezTo>
                    <a:pt x="403637" y="1416820"/>
                    <a:pt x="415060" y="1426334"/>
                    <a:pt x="422676" y="1405402"/>
                  </a:cubicBezTo>
                  <a:lnTo>
                    <a:pt x="425532" y="1409208"/>
                  </a:lnTo>
                  <a:cubicBezTo>
                    <a:pt x="426484" y="1402548"/>
                    <a:pt x="435052" y="1396839"/>
                    <a:pt x="429340" y="1387325"/>
                  </a:cubicBezTo>
                  <a:lnTo>
                    <a:pt x="424188" y="1391445"/>
                  </a:lnTo>
                  <a:lnTo>
                    <a:pt x="424223" y="1391369"/>
                  </a:lnTo>
                  <a:cubicBezTo>
                    <a:pt x="426484" y="1387801"/>
                    <a:pt x="428388" y="1383519"/>
                    <a:pt x="425532" y="1379713"/>
                  </a:cubicBezTo>
                  <a:cubicBezTo>
                    <a:pt x="417916" y="1385422"/>
                    <a:pt x="415060" y="1401596"/>
                    <a:pt x="415060" y="1413014"/>
                  </a:cubicBezTo>
                  <a:cubicBezTo>
                    <a:pt x="413156" y="1411111"/>
                    <a:pt x="410300" y="1411111"/>
                    <a:pt x="407445" y="1413014"/>
                  </a:cubicBezTo>
                  <a:cubicBezTo>
                    <a:pt x="410777" y="1396839"/>
                    <a:pt x="415060" y="1379713"/>
                    <a:pt x="417916" y="1362587"/>
                  </a:cubicBezTo>
                  <a:lnTo>
                    <a:pt x="418484" y="1347542"/>
                  </a:lnTo>
                  <a:lnTo>
                    <a:pt x="416964" y="1350219"/>
                  </a:lnTo>
                  <a:cubicBezTo>
                    <a:pt x="416964" y="1345462"/>
                    <a:pt x="417916" y="1340704"/>
                    <a:pt x="413156" y="1342607"/>
                  </a:cubicBezTo>
                  <a:lnTo>
                    <a:pt x="418932" y="1335680"/>
                  </a:lnTo>
                  <a:lnTo>
                    <a:pt x="419820" y="1312161"/>
                  </a:lnTo>
                  <a:cubicBezTo>
                    <a:pt x="410300" y="1329287"/>
                    <a:pt x="419820" y="1304549"/>
                    <a:pt x="409349" y="1308355"/>
                  </a:cubicBezTo>
                  <a:cubicBezTo>
                    <a:pt x="416964" y="1305501"/>
                    <a:pt x="410300" y="1295035"/>
                    <a:pt x="413156" y="1286472"/>
                  </a:cubicBezTo>
                  <a:cubicBezTo>
                    <a:pt x="405541" y="1282666"/>
                    <a:pt x="407445" y="1304549"/>
                    <a:pt x="401733" y="1296938"/>
                  </a:cubicBezTo>
                  <a:cubicBezTo>
                    <a:pt x="403637" y="1280763"/>
                    <a:pt x="418868" y="1256977"/>
                    <a:pt x="416012" y="1235094"/>
                  </a:cubicBezTo>
                  <a:cubicBezTo>
                    <a:pt x="412205" y="1236997"/>
                    <a:pt x="412205" y="1241755"/>
                    <a:pt x="410300" y="1242706"/>
                  </a:cubicBezTo>
                  <a:cubicBezTo>
                    <a:pt x="413156" y="1227483"/>
                    <a:pt x="432196" y="1209406"/>
                    <a:pt x="419820" y="1198940"/>
                  </a:cubicBezTo>
                  <a:cubicBezTo>
                    <a:pt x="415060" y="1205600"/>
                    <a:pt x="410300" y="1214163"/>
                    <a:pt x="405541" y="1221775"/>
                  </a:cubicBezTo>
                  <a:cubicBezTo>
                    <a:pt x="405541" y="1219872"/>
                    <a:pt x="404589" y="1217018"/>
                    <a:pt x="402685" y="1213212"/>
                  </a:cubicBezTo>
                  <a:lnTo>
                    <a:pt x="396973" y="1217969"/>
                  </a:lnTo>
                  <a:cubicBezTo>
                    <a:pt x="395069" y="1200843"/>
                    <a:pt x="409349" y="1204648"/>
                    <a:pt x="416964" y="1195134"/>
                  </a:cubicBezTo>
                  <a:lnTo>
                    <a:pt x="409349" y="1183717"/>
                  </a:lnTo>
                  <a:cubicBezTo>
                    <a:pt x="404589" y="1163737"/>
                    <a:pt x="409349" y="1144708"/>
                    <a:pt x="420772" y="1132339"/>
                  </a:cubicBezTo>
                  <a:cubicBezTo>
                    <a:pt x="420772" y="1128533"/>
                    <a:pt x="420772" y="1114262"/>
                    <a:pt x="413156" y="1119971"/>
                  </a:cubicBezTo>
                  <a:cubicBezTo>
                    <a:pt x="402685" y="1129485"/>
                    <a:pt x="396021" y="1134242"/>
                    <a:pt x="395069" y="1154222"/>
                  </a:cubicBezTo>
                  <a:cubicBezTo>
                    <a:pt x="401733" y="1157076"/>
                    <a:pt x="402685" y="1139951"/>
                    <a:pt x="403637" y="1145660"/>
                  </a:cubicBezTo>
                  <a:cubicBezTo>
                    <a:pt x="401733" y="1153271"/>
                    <a:pt x="407445" y="1168494"/>
                    <a:pt x="400781" y="1175154"/>
                  </a:cubicBezTo>
                  <a:lnTo>
                    <a:pt x="401733" y="1153271"/>
                  </a:lnTo>
                  <a:cubicBezTo>
                    <a:pt x="391261" y="1153271"/>
                    <a:pt x="401733" y="1161834"/>
                    <a:pt x="396021" y="1165640"/>
                  </a:cubicBezTo>
                  <a:cubicBezTo>
                    <a:pt x="387453" y="1159931"/>
                    <a:pt x="396973" y="1147562"/>
                    <a:pt x="392213" y="1138999"/>
                  </a:cubicBezTo>
                  <a:lnTo>
                    <a:pt x="391261" y="1140902"/>
                  </a:lnTo>
                  <a:cubicBezTo>
                    <a:pt x="393165" y="1124728"/>
                    <a:pt x="391261" y="1126631"/>
                    <a:pt x="396021" y="1109505"/>
                  </a:cubicBezTo>
                  <a:cubicBezTo>
                    <a:pt x="405541" y="1108553"/>
                    <a:pt x="401733" y="1116165"/>
                    <a:pt x="405541" y="1123776"/>
                  </a:cubicBezTo>
                  <a:cubicBezTo>
                    <a:pt x="406493" y="1097136"/>
                    <a:pt x="424580" y="1060981"/>
                    <a:pt x="409349" y="1033389"/>
                  </a:cubicBezTo>
                  <a:cubicBezTo>
                    <a:pt x="409349" y="1033389"/>
                    <a:pt x="408397" y="1033389"/>
                    <a:pt x="407445" y="1033389"/>
                  </a:cubicBezTo>
                  <a:lnTo>
                    <a:pt x="399829" y="1047661"/>
                  </a:lnTo>
                  <a:cubicBezTo>
                    <a:pt x="398877" y="1044807"/>
                    <a:pt x="399829" y="1040050"/>
                    <a:pt x="400781" y="1035292"/>
                  </a:cubicBezTo>
                  <a:lnTo>
                    <a:pt x="378210" y="1041842"/>
                  </a:lnTo>
                  <a:lnTo>
                    <a:pt x="382693" y="1035292"/>
                  </a:lnTo>
                  <a:lnTo>
                    <a:pt x="362702" y="1032438"/>
                  </a:lnTo>
                  <a:cubicBezTo>
                    <a:pt x="360798" y="1034341"/>
                    <a:pt x="352230" y="1035292"/>
                    <a:pt x="357942" y="1040050"/>
                  </a:cubicBezTo>
                  <a:cubicBezTo>
                    <a:pt x="360798" y="1041001"/>
                    <a:pt x="363654" y="1040050"/>
                    <a:pt x="365558" y="1039098"/>
                  </a:cubicBezTo>
                  <a:lnTo>
                    <a:pt x="362702" y="1043856"/>
                  </a:lnTo>
                  <a:cubicBezTo>
                    <a:pt x="344614" y="1039098"/>
                    <a:pt x="363654" y="1030535"/>
                    <a:pt x="363654" y="1022924"/>
                  </a:cubicBezTo>
                  <a:cubicBezTo>
                    <a:pt x="353182" y="1025778"/>
                    <a:pt x="350326" y="1018167"/>
                    <a:pt x="343662" y="1018167"/>
                  </a:cubicBezTo>
                  <a:cubicBezTo>
                    <a:pt x="339855" y="1026730"/>
                    <a:pt x="356038" y="1027681"/>
                    <a:pt x="347470" y="1036244"/>
                  </a:cubicBezTo>
                  <a:cubicBezTo>
                    <a:pt x="344614" y="1038622"/>
                    <a:pt x="338426" y="1038147"/>
                    <a:pt x="332120" y="1036125"/>
                  </a:cubicBezTo>
                  <a:lnTo>
                    <a:pt x="316445" y="1026958"/>
                  </a:lnTo>
                  <a:lnTo>
                    <a:pt x="317959" y="1022924"/>
                  </a:lnTo>
                  <a:cubicBezTo>
                    <a:pt x="312247" y="1023875"/>
                    <a:pt x="305583" y="1018167"/>
                    <a:pt x="308439" y="1016264"/>
                  </a:cubicBezTo>
                  <a:cubicBezTo>
                    <a:pt x="304632" y="1021021"/>
                    <a:pt x="299872" y="1018167"/>
                    <a:pt x="301776" y="1025778"/>
                  </a:cubicBezTo>
                  <a:cubicBezTo>
                    <a:pt x="302728" y="1025778"/>
                    <a:pt x="306059" y="1025540"/>
                    <a:pt x="309153" y="1026016"/>
                  </a:cubicBezTo>
                  <a:lnTo>
                    <a:pt x="313306" y="1029170"/>
                  </a:lnTo>
                  <a:lnTo>
                    <a:pt x="306089" y="1035575"/>
                  </a:lnTo>
                  <a:cubicBezTo>
                    <a:pt x="294041" y="1039990"/>
                    <a:pt x="277976" y="1034103"/>
                    <a:pt x="277976" y="1044807"/>
                  </a:cubicBezTo>
                  <a:cubicBezTo>
                    <a:pt x="277976" y="1043856"/>
                    <a:pt x="275120" y="1039098"/>
                    <a:pt x="270360" y="1041001"/>
                  </a:cubicBezTo>
                  <a:lnTo>
                    <a:pt x="273216" y="1044807"/>
                  </a:lnTo>
                  <a:cubicBezTo>
                    <a:pt x="259889" y="1051467"/>
                    <a:pt x="259889" y="1031487"/>
                    <a:pt x="251321" y="1035292"/>
                  </a:cubicBezTo>
                  <a:cubicBezTo>
                    <a:pt x="251321" y="1038147"/>
                    <a:pt x="254177" y="1039098"/>
                    <a:pt x="255129" y="1041953"/>
                  </a:cubicBezTo>
                  <a:cubicBezTo>
                    <a:pt x="237041" y="1044807"/>
                    <a:pt x="226570" y="1023875"/>
                    <a:pt x="208482" y="1032438"/>
                  </a:cubicBezTo>
                  <a:cubicBezTo>
                    <a:pt x="208482" y="1034341"/>
                    <a:pt x="209434" y="1036244"/>
                    <a:pt x="211338" y="1035292"/>
                  </a:cubicBezTo>
                  <a:cubicBezTo>
                    <a:pt x="212290" y="1037195"/>
                    <a:pt x="208482" y="1037195"/>
                    <a:pt x="202770" y="1033389"/>
                  </a:cubicBezTo>
                  <a:lnTo>
                    <a:pt x="209434" y="1027681"/>
                  </a:lnTo>
                  <a:cubicBezTo>
                    <a:pt x="199914" y="1010555"/>
                    <a:pt x="184683" y="1035292"/>
                    <a:pt x="169451" y="1030535"/>
                  </a:cubicBezTo>
                  <a:cubicBezTo>
                    <a:pt x="171355" y="1033389"/>
                    <a:pt x="181827" y="1033389"/>
                    <a:pt x="176115" y="1038147"/>
                  </a:cubicBezTo>
                  <a:cubicBezTo>
                    <a:pt x="166595" y="1038147"/>
                    <a:pt x="167547" y="1020070"/>
                    <a:pt x="156124" y="1028632"/>
                  </a:cubicBezTo>
                  <a:cubicBezTo>
                    <a:pt x="160883" y="1030535"/>
                    <a:pt x="159932" y="1039098"/>
                    <a:pt x="164691" y="1041001"/>
                  </a:cubicBezTo>
                  <a:cubicBezTo>
                    <a:pt x="157076" y="1042904"/>
                    <a:pt x="152316" y="1047661"/>
                    <a:pt x="149460" y="1041001"/>
                  </a:cubicBezTo>
                  <a:cubicBezTo>
                    <a:pt x="147556" y="1041001"/>
                    <a:pt x="146604" y="1043856"/>
                    <a:pt x="146604" y="1045759"/>
                  </a:cubicBezTo>
                  <a:cubicBezTo>
                    <a:pt x="143748" y="1043380"/>
                    <a:pt x="140416" y="1042905"/>
                    <a:pt x="137203" y="1043261"/>
                  </a:cubicBezTo>
                  <a:lnTo>
                    <a:pt x="134378" y="1044074"/>
                  </a:lnTo>
                  <a:lnTo>
                    <a:pt x="129587" y="1039693"/>
                  </a:lnTo>
                  <a:cubicBezTo>
                    <a:pt x="127564" y="1037671"/>
                    <a:pt x="126136" y="1035292"/>
                    <a:pt x="127564" y="1032438"/>
                  </a:cubicBezTo>
                  <a:cubicBezTo>
                    <a:pt x="129468" y="1032438"/>
                    <a:pt x="131372" y="1031487"/>
                    <a:pt x="133276" y="1030535"/>
                  </a:cubicBezTo>
                  <a:cubicBezTo>
                    <a:pt x="134228" y="1031487"/>
                    <a:pt x="135180" y="1032438"/>
                    <a:pt x="137084" y="1029584"/>
                  </a:cubicBezTo>
                  <a:lnTo>
                    <a:pt x="136132" y="1027681"/>
                  </a:lnTo>
                  <a:cubicBezTo>
                    <a:pt x="135180" y="1028632"/>
                    <a:pt x="134228" y="1029584"/>
                    <a:pt x="132324" y="1030535"/>
                  </a:cubicBezTo>
                  <a:cubicBezTo>
                    <a:pt x="130420" y="1029584"/>
                    <a:pt x="129468" y="1027681"/>
                    <a:pt x="128516" y="1028632"/>
                  </a:cubicBezTo>
                  <a:cubicBezTo>
                    <a:pt x="127564" y="1029584"/>
                    <a:pt x="126613" y="1031487"/>
                    <a:pt x="126613" y="1032438"/>
                  </a:cubicBezTo>
                  <a:cubicBezTo>
                    <a:pt x="122805" y="1033865"/>
                    <a:pt x="118759" y="1035054"/>
                    <a:pt x="116736" y="1036838"/>
                  </a:cubicBezTo>
                  <a:lnTo>
                    <a:pt x="118063" y="1041516"/>
                  </a:lnTo>
                  <a:lnTo>
                    <a:pt x="116736" y="1041596"/>
                  </a:lnTo>
                  <a:cubicBezTo>
                    <a:pt x="112571" y="1043380"/>
                    <a:pt x="108049" y="1047186"/>
                    <a:pt x="101861" y="1046710"/>
                  </a:cubicBezTo>
                  <a:lnTo>
                    <a:pt x="103765" y="1051467"/>
                  </a:lnTo>
                  <a:cubicBezTo>
                    <a:pt x="99005" y="1049564"/>
                    <a:pt x="90437" y="1043856"/>
                    <a:pt x="81870" y="1050516"/>
                  </a:cubicBezTo>
                  <a:lnTo>
                    <a:pt x="86630" y="1056224"/>
                  </a:lnTo>
                  <a:cubicBezTo>
                    <a:pt x="79966" y="1052418"/>
                    <a:pt x="65686" y="1061933"/>
                    <a:pt x="59974" y="1052418"/>
                  </a:cubicBezTo>
                  <a:cubicBezTo>
                    <a:pt x="58070" y="1054321"/>
                    <a:pt x="66638" y="1062884"/>
                    <a:pt x="55214" y="1063836"/>
                  </a:cubicBezTo>
                  <a:cubicBezTo>
                    <a:pt x="52359" y="1060030"/>
                    <a:pt x="42839" y="1056224"/>
                    <a:pt x="39983" y="1061933"/>
                  </a:cubicBezTo>
                  <a:cubicBezTo>
                    <a:pt x="39983" y="1064787"/>
                    <a:pt x="41887" y="1067642"/>
                    <a:pt x="44743" y="1064787"/>
                  </a:cubicBezTo>
                  <a:cubicBezTo>
                    <a:pt x="46647" y="1063836"/>
                    <a:pt x="45695" y="1063836"/>
                    <a:pt x="44743" y="1061933"/>
                  </a:cubicBezTo>
                  <a:lnTo>
                    <a:pt x="48551" y="1065739"/>
                  </a:lnTo>
                  <a:cubicBezTo>
                    <a:pt x="39031" y="1070496"/>
                    <a:pt x="40935" y="1061933"/>
                    <a:pt x="31415" y="1064787"/>
                  </a:cubicBezTo>
                  <a:cubicBezTo>
                    <a:pt x="29511" y="1067642"/>
                    <a:pt x="35223" y="1070496"/>
                    <a:pt x="36175" y="1073350"/>
                  </a:cubicBezTo>
                  <a:lnTo>
                    <a:pt x="0" y="1062884"/>
                  </a:lnTo>
                  <a:cubicBezTo>
                    <a:pt x="0" y="1059078"/>
                    <a:pt x="3808" y="1057175"/>
                    <a:pt x="952" y="1051467"/>
                  </a:cubicBezTo>
                  <a:lnTo>
                    <a:pt x="13328" y="1049564"/>
                  </a:lnTo>
                  <a:cubicBezTo>
                    <a:pt x="19991" y="1041953"/>
                    <a:pt x="6664" y="1041001"/>
                    <a:pt x="1904" y="1039098"/>
                  </a:cubicBezTo>
                  <a:lnTo>
                    <a:pt x="10472" y="1038147"/>
                  </a:lnTo>
                  <a:cubicBezTo>
                    <a:pt x="10472" y="1037195"/>
                    <a:pt x="10472" y="1036244"/>
                    <a:pt x="9520" y="1036244"/>
                  </a:cubicBezTo>
                  <a:lnTo>
                    <a:pt x="16184" y="1036244"/>
                  </a:lnTo>
                  <a:cubicBezTo>
                    <a:pt x="-952" y="1027681"/>
                    <a:pt x="33319" y="1023875"/>
                    <a:pt x="15231" y="1016264"/>
                  </a:cubicBezTo>
                  <a:cubicBezTo>
                    <a:pt x="19991" y="1016264"/>
                    <a:pt x="24751" y="1021021"/>
                    <a:pt x="27607" y="1024827"/>
                  </a:cubicBezTo>
                  <a:cubicBezTo>
                    <a:pt x="36175" y="1026730"/>
                    <a:pt x="34271" y="1021973"/>
                    <a:pt x="37127" y="1019118"/>
                  </a:cubicBezTo>
                  <a:lnTo>
                    <a:pt x="24751" y="1012458"/>
                  </a:lnTo>
                  <a:cubicBezTo>
                    <a:pt x="44743" y="1015312"/>
                    <a:pt x="22847" y="1004846"/>
                    <a:pt x="37127" y="1000089"/>
                  </a:cubicBezTo>
                  <a:cubicBezTo>
                    <a:pt x="53310" y="1004846"/>
                    <a:pt x="62830" y="983915"/>
                    <a:pt x="71398" y="982963"/>
                  </a:cubicBezTo>
                  <a:cubicBezTo>
                    <a:pt x="87582" y="984866"/>
                    <a:pt x="64734" y="991527"/>
                    <a:pt x="75206" y="995332"/>
                  </a:cubicBezTo>
                  <a:cubicBezTo>
                    <a:pt x="84726" y="996284"/>
                    <a:pt x="79966" y="990575"/>
                    <a:pt x="85678" y="988672"/>
                  </a:cubicBezTo>
                  <a:lnTo>
                    <a:pt x="89485" y="998187"/>
                  </a:lnTo>
                  <a:cubicBezTo>
                    <a:pt x="99957" y="999138"/>
                    <a:pt x="90437" y="988672"/>
                    <a:pt x="96149" y="992478"/>
                  </a:cubicBezTo>
                  <a:cubicBezTo>
                    <a:pt x="104717" y="985818"/>
                    <a:pt x="93293" y="988672"/>
                    <a:pt x="91389" y="981060"/>
                  </a:cubicBezTo>
                  <a:cubicBezTo>
                    <a:pt x="93293" y="982963"/>
                    <a:pt x="102813" y="986769"/>
                    <a:pt x="106621" y="982963"/>
                  </a:cubicBezTo>
                  <a:cubicBezTo>
                    <a:pt x="106621" y="981060"/>
                    <a:pt x="96149" y="980109"/>
                    <a:pt x="102813" y="979158"/>
                  </a:cubicBezTo>
                  <a:cubicBezTo>
                    <a:pt x="129468" y="983915"/>
                    <a:pt x="135180" y="973449"/>
                    <a:pt x="158980" y="974401"/>
                  </a:cubicBezTo>
                  <a:lnTo>
                    <a:pt x="157076" y="969644"/>
                  </a:lnTo>
                  <a:cubicBezTo>
                    <a:pt x="159932" y="971546"/>
                    <a:pt x="161835" y="973449"/>
                    <a:pt x="164691" y="971546"/>
                  </a:cubicBezTo>
                  <a:lnTo>
                    <a:pt x="163739" y="968692"/>
                  </a:lnTo>
                  <a:cubicBezTo>
                    <a:pt x="167547" y="968692"/>
                    <a:pt x="191347" y="975352"/>
                    <a:pt x="206578" y="973449"/>
                  </a:cubicBezTo>
                  <a:lnTo>
                    <a:pt x="198962" y="967741"/>
                  </a:lnTo>
                  <a:lnTo>
                    <a:pt x="213242" y="974401"/>
                  </a:lnTo>
                  <a:lnTo>
                    <a:pt x="211338" y="965838"/>
                  </a:lnTo>
                  <a:cubicBezTo>
                    <a:pt x="216098" y="974401"/>
                    <a:pt x="232281" y="968692"/>
                    <a:pt x="245609" y="971546"/>
                  </a:cubicBezTo>
                  <a:lnTo>
                    <a:pt x="245609" y="965838"/>
                  </a:lnTo>
                  <a:lnTo>
                    <a:pt x="253225" y="968692"/>
                  </a:lnTo>
                  <a:lnTo>
                    <a:pt x="250369" y="964886"/>
                  </a:lnTo>
                  <a:cubicBezTo>
                    <a:pt x="257985" y="964886"/>
                    <a:pt x="267504" y="974401"/>
                    <a:pt x="276072" y="969644"/>
                  </a:cubicBezTo>
                  <a:cubicBezTo>
                    <a:pt x="270360" y="971546"/>
                    <a:pt x="268457" y="962983"/>
                    <a:pt x="269409" y="959177"/>
                  </a:cubicBezTo>
                  <a:lnTo>
                    <a:pt x="293208" y="968692"/>
                  </a:lnTo>
                  <a:cubicBezTo>
                    <a:pt x="294160" y="964886"/>
                    <a:pt x="304632" y="962983"/>
                    <a:pt x="297016" y="959177"/>
                  </a:cubicBezTo>
                  <a:lnTo>
                    <a:pt x="306535" y="965838"/>
                  </a:lnTo>
                  <a:lnTo>
                    <a:pt x="305583" y="961080"/>
                  </a:lnTo>
                  <a:cubicBezTo>
                    <a:pt x="336047" y="954420"/>
                    <a:pt x="362702" y="974401"/>
                    <a:pt x="391261" y="971546"/>
                  </a:cubicBezTo>
                  <a:lnTo>
                    <a:pt x="394117" y="960129"/>
                  </a:lnTo>
                  <a:lnTo>
                    <a:pt x="394117" y="970595"/>
                  </a:lnTo>
                  <a:cubicBezTo>
                    <a:pt x="396021" y="970595"/>
                    <a:pt x="397925" y="969644"/>
                    <a:pt x="399829" y="969644"/>
                  </a:cubicBezTo>
                  <a:lnTo>
                    <a:pt x="402685" y="961080"/>
                  </a:lnTo>
                  <a:lnTo>
                    <a:pt x="400781" y="962032"/>
                  </a:lnTo>
                  <a:cubicBezTo>
                    <a:pt x="402685" y="960129"/>
                    <a:pt x="404589" y="955372"/>
                    <a:pt x="402685" y="952517"/>
                  </a:cubicBezTo>
                  <a:cubicBezTo>
                    <a:pt x="398877" y="949663"/>
                    <a:pt x="397925" y="956323"/>
                    <a:pt x="398877" y="961080"/>
                  </a:cubicBezTo>
                  <a:cubicBezTo>
                    <a:pt x="392213" y="945858"/>
                    <a:pt x="413156" y="934440"/>
                    <a:pt x="399829" y="921120"/>
                  </a:cubicBezTo>
                  <a:lnTo>
                    <a:pt x="403637" y="912557"/>
                  </a:lnTo>
                  <a:cubicBezTo>
                    <a:pt x="402685" y="911605"/>
                    <a:pt x="400781" y="909703"/>
                    <a:pt x="399829" y="911605"/>
                  </a:cubicBezTo>
                  <a:lnTo>
                    <a:pt x="403637" y="903043"/>
                  </a:lnTo>
                  <a:cubicBezTo>
                    <a:pt x="407445" y="887820"/>
                    <a:pt x="394117" y="898286"/>
                    <a:pt x="392213" y="893529"/>
                  </a:cubicBezTo>
                  <a:lnTo>
                    <a:pt x="392213" y="894480"/>
                  </a:lnTo>
                  <a:cubicBezTo>
                    <a:pt x="390309" y="889723"/>
                    <a:pt x="386501" y="886868"/>
                    <a:pt x="385549" y="889723"/>
                  </a:cubicBezTo>
                  <a:lnTo>
                    <a:pt x="391261" y="873548"/>
                  </a:lnTo>
                  <a:cubicBezTo>
                    <a:pt x="398877" y="866888"/>
                    <a:pt x="400781" y="843102"/>
                    <a:pt x="415060" y="843102"/>
                  </a:cubicBezTo>
                  <a:cubicBezTo>
                    <a:pt x="414108" y="839296"/>
                    <a:pt x="411253" y="835490"/>
                    <a:pt x="409349" y="837393"/>
                  </a:cubicBezTo>
                  <a:cubicBezTo>
                    <a:pt x="410300" y="825025"/>
                    <a:pt x="398877" y="840248"/>
                    <a:pt x="400781" y="820268"/>
                  </a:cubicBezTo>
                  <a:cubicBezTo>
                    <a:pt x="398877" y="821219"/>
                    <a:pt x="398877" y="823122"/>
                    <a:pt x="397925" y="825976"/>
                  </a:cubicBezTo>
                  <a:cubicBezTo>
                    <a:pt x="396973" y="821219"/>
                    <a:pt x="397925" y="819316"/>
                    <a:pt x="399829" y="818365"/>
                  </a:cubicBezTo>
                  <a:cubicBezTo>
                    <a:pt x="397925" y="818365"/>
                    <a:pt x="396021" y="817413"/>
                    <a:pt x="394117" y="816462"/>
                  </a:cubicBezTo>
                  <a:cubicBezTo>
                    <a:pt x="398877" y="816462"/>
                    <a:pt x="397925" y="808850"/>
                    <a:pt x="396973" y="804093"/>
                  </a:cubicBezTo>
                  <a:lnTo>
                    <a:pt x="387453" y="810753"/>
                  </a:lnTo>
                  <a:cubicBezTo>
                    <a:pt x="391261" y="806947"/>
                    <a:pt x="392213" y="804093"/>
                    <a:pt x="391261" y="795530"/>
                  </a:cubicBezTo>
                  <a:lnTo>
                    <a:pt x="385549" y="801239"/>
                  </a:lnTo>
                  <a:cubicBezTo>
                    <a:pt x="387453" y="787919"/>
                    <a:pt x="397925" y="800287"/>
                    <a:pt x="393165" y="784113"/>
                  </a:cubicBezTo>
                  <a:lnTo>
                    <a:pt x="398877" y="798385"/>
                  </a:lnTo>
                  <a:cubicBezTo>
                    <a:pt x="400781" y="781258"/>
                    <a:pt x="412205" y="786967"/>
                    <a:pt x="417916" y="779356"/>
                  </a:cubicBezTo>
                  <a:cubicBezTo>
                    <a:pt x="426484" y="761278"/>
                    <a:pt x="410300" y="739395"/>
                    <a:pt x="428388" y="726075"/>
                  </a:cubicBezTo>
                  <a:cubicBezTo>
                    <a:pt x="421724" y="724172"/>
                    <a:pt x="419820" y="726075"/>
                    <a:pt x="415060" y="721318"/>
                  </a:cubicBezTo>
                  <a:cubicBezTo>
                    <a:pt x="412205" y="732735"/>
                    <a:pt x="410300" y="738444"/>
                    <a:pt x="401733" y="744153"/>
                  </a:cubicBezTo>
                  <a:cubicBezTo>
                    <a:pt x="393165" y="766036"/>
                    <a:pt x="423628" y="749861"/>
                    <a:pt x="410300" y="773647"/>
                  </a:cubicBezTo>
                  <a:cubicBezTo>
                    <a:pt x="402685" y="772696"/>
                    <a:pt x="402685" y="765084"/>
                    <a:pt x="406493" y="758424"/>
                  </a:cubicBezTo>
                  <a:cubicBezTo>
                    <a:pt x="399829" y="757472"/>
                    <a:pt x="395069" y="766036"/>
                    <a:pt x="392213" y="770793"/>
                  </a:cubicBezTo>
                  <a:cubicBezTo>
                    <a:pt x="396021" y="757472"/>
                    <a:pt x="387453" y="737492"/>
                    <a:pt x="388405" y="728930"/>
                  </a:cubicBezTo>
                  <a:cubicBezTo>
                    <a:pt x="392213" y="724172"/>
                    <a:pt x="396973" y="713706"/>
                    <a:pt x="395069" y="708949"/>
                  </a:cubicBezTo>
                  <a:cubicBezTo>
                    <a:pt x="399829" y="708949"/>
                    <a:pt x="403637" y="688018"/>
                    <a:pt x="414108" y="694678"/>
                  </a:cubicBezTo>
                  <a:cubicBezTo>
                    <a:pt x="416012" y="679455"/>
                    <a:pt x="399829" y="685163"/>
                    <a:pt x="411253" y="670892"/>
                  </a:cubicBezTo>
                  <a:cubicBezTo>
                    <a:pt x="402685" y="675649"/>
                    <a:pt x="405541" y="661377"/>
                    <a:pt x="397925" y="667086"/>
                  </a:cubicBezTo>
                  <a:cubicBezTo>
                    <a:pt x="405541" y="671843"/>
                    <a:pt x="394117" y="688018"/>
                    <a:pt x="388405" y="695629"/>
                  </a:cubicBezTo>
                  <a:lnTo>
                    <a:pt x="383645" y="674697"/>
                  </a:lnTo>
                  <a:cubicBezTo>
                    <a:pt x="385549" y="679455"/>
                    <a:pt x="391261" y="671843"/>
                    <a:pt x="392213" y="668989"/>
                  </a:cubicBezTo>
                  <a:lnTo>
                    <a:pt x="385549" y="666135"/>
                  </a:lnTo>
                  <a:cubicBezTo>
                    <a:pt x="402685" y="662329"/>
                    <a:pt x="373174" y="628077"/>
                    <a:pt x="393165" y="617611"/>
                  </a:cubicBezTo>
                  <a:cubicBezTo>
                    <a:pt x="392213" y="624271"/>
                    <a:pt x="398877" y="629980"/>
                    <a:pt x="389357" y="632834"/>
                  </a:cubicBezTo>
                  <a:cubicBezTo>
                    <a:pt x="394117" y="645203"/>
                    <a:pt x="402685" y="629980"/>
                    <a:pt x="408397" y="635688"/>
                  </a:cubicBezTo>
                  <a:cubicBezTo>
                    <a:pt x="415060" y="616660"/>
                    <a:pt x="404589" y="587165"/>
                    <a:pt x="416964" y="566234"/>
                  </a:cubicBezTo>
                  <a:cubicBezTo>
                    <a:pt x="412205" y="570039"/>
                    <a:pt x="412205" y="579554"/>
                    <a:pt x="405541" y="580505"/>
                  </a:cubicBezTo>
                  <a:lnTo>
                    <a:pt x="410533" y="556023"/>
                  </a:lnTo>
                  <a:lnTo>
                    <a:pt x="408204" y="553731"/>
                  </a:lnTo>
                  <a:cubicBezTo>
                    <a:pt x="407891" y="552110"/>
                    <a:pt x="408338" y="550237"/>
                    <a:pt x="408754" y="548275"/>
                  </a:cubicBezTo>
                  <a:lnTo>
                    <a:pt x="409115" y="542457"/>
                  </a:lnTo>
                  <a:lnTo>
                    <a:pt x="410896" y="544707"/>
                  </a:lnTo>
                  <a:lnTo>
                    <a:pt x="411746" y="553125"/>
                  </a:lnTo>
                  <a:lnTo>
                    <a:pt x="423628" y="528176"/>
                  </a:lnTo>
                  <a:lnTo>
                    <a:pt x="414108" y="531030"/>
                  </a:lnTo>
                  <a:cubicBezTo>
                    <a:pt x="422676" y="516759"/>
                    <a:pt x="411253" y="525322"/>
                    <a:pt x="414108" y="509147"/>
                  </a:cubicBezTo>
                  <a:cubicBezTo>
                    <a:pt x="416012" y="510099"/>
                    <a:pt x="418868" y="512001"/>
                    <a:pt x="418868" y="508196"/>
                  </a:cubicBezTo>
                  <a:cubicBezTo>
                    <a:pt x="418868" y="494876"/>
                    <a:pt x="411253" y="506293"/>
                    <a:pt x="409349" y="497730"/>
                  </a:cubicBezTo>
                  <a:cubicBezTo>
                    <a:pt x="423628" y="481556"/>
                    <a:pt x="399829" y="490119"/>
                    <a:pt x="407445" y="469187"/>
                  </a:cubicBezTo>
                  <a:lnTo>
                    <a:pt x="404589" y="471090"/>
                  </a:lnTo>
                  <a:cubicBezTo>
                    <a:pt x="407445" y="463002"/>
                    <a:pt x="405779" y="453726"/>
                    <a:pt x="403161" y="444211"/>
                  </a:cubicBezTo>
                  <a:lnTo>
                    <a:pt x="398123" y="424237"/>
                  </a:lnTo>
                  <a:lnTo>
                    <a:pt x="404589" y="429227"/>
                  </a:lnTo>
                  <a:lnTo>
                    <a:pt x="406493" y="407343"/>
                  </a:lnTo>
                  <a:cubicBezTo>
                    <a:pt x="404589" y="406392"/>
                    <a:pt x="403637" y="396878"/>
                    <a:pt x="398877" y="402586"/>
                  </a:cubicBezTo>
                  <a:cubicBezTo>
                    <a:pt x="397925" y="406392"/>
                    <a:pt x="398877" y="409246"/>
                    <a:pt x="399829" y="411149"/>
                  </a:cubicBezTo>
                  <a:lnTo>
                    <a:pt x="395069" y="408295"/>
                  </a:lnTo>
                  <a:cubicBezTo>
                    <a:pt x="399829" y="387363"/>
                    <a:pt x="408397" y="409246"/>
                    <a:pt x="416012" y="409246"/>
                  </a:cubicBezTo>
                  <a:cubicBezTo>
                    <a:pt x="413156" y="398780"/>
                    <a:pt x="420772" y="394975"/>
                    <a:pt x="420772" y="387363"/>
                  </a:cubicBezTo>
                  <a:lnTo>
                    <a:pt x="417168" y="389164"/>
                  </a:lnTo>
                  <a:lnTo>
                    <a:pt x="415298" y="384152"/>
                  </a:lnTo>
                  <a:cubicBezTo>
                    <a:pt x="414822" y="380703"/>
                    <a:pt x="414584" y="376421"/>
                    <a:pt x="414108" y="372140"/>
                  </a:cubicBezTo>
                  <a:cubicBezTo>
                    <a:pt x="409825" y="374043"/>
                    <a:pt x="409587" y="379038"/>
                    <a:pt x="411015" y="383438"/>
                  </a:cubicBezTo>
                  <a:lnTo>
                    <a:pt x="416448" y="389524"/>
                  </a:lnTo>
                  <a:lnTo>
                    <a:pt x="411729" y="391882"/>
                  </a:lnTo>
                  <a:cubicBezTo>
                    <a:pt x="409349" y="394737"/>
                    <a:pt x="406969" y="396877"/>
                    <a:pt x="402685" y="392120"/>
                  </a:cubicBezTo>
                  <a:cubicBezTo>
                    <a:pt x="397925" y="385460"/>
                    <a:pt x="404589" y="363577"/>
                    <a:pt x="412205" y="355966"/>
                  </a:cubicBezTo>
                  <a:cubicBezTo>
                    <a:pt x="393165" y="345500"/>
                    <a:pt x="408397" y="313151"/>
                    <a:pt x="394117" y="313151"/>
                  </a:cubicBezTo>
                  <a:cubicBezTo>
                    <a:pt x="395069" y="313151"/>
                    <a:pt x="399829" y="309345"/>
                    <a:pt x="397925" y="304588"/>
                  </a:cubicBezTo>
                  <a:lnTo>
                    <a:pt x="394117" y="307442"/>
                  </a:lnTo>
                  <a:cubicBezTo>
                    <a:pt x="387453" y="292219"/>
                    <a:pt x="407445" y="292219"/>
                    <a:pt x="403637" y="282705"/>
                  </a:cubicBezTo>
                  <a:cubicBezTo>
                    <a:pt x="400781" y="282705"/>
                    <a:pt x="399829" y="285559"/>
                    <a:pt x="396973" y="287462"/>
                  </a:cubicBezTo>
                  <a:cubicBezTo>
                    <a:pt x="393165" y="267482"/>
                    <a:pt x="414108" y="255113"/>
                    <a:pt x="405541" y="235133"/>
                  </a:cubicBezTo>
                  <a:cubicBezTo>
                    <a:pt x="403637" y="236084"/>
                    <a:pt x="401733" y="237036"/>
                    <a:pt x="402685" y="238939"/>
                  </a:cubicBezTo>
                  <a:cubicBezTo>
                    <a:pt x="400781" y="239890"/>
                    <a:pt x="400781" y="236084"/>
                    <a:pt x="404589" y="229425"/>
                  </a:cubicBezTo>
                  <a:lnTo>
                    <a:pt x="410300" y="237036"/>
                  </a:lnTo>
                  <a:cubicBezTo>
                    <a:pt x="427436" y="226570"/>
                    <a:pt x="402685" y="208493"/>
                    <a:pt x="407445" y="191367"/>
                  </a:cubicBezTo>
                  <a:cubicBezTo>
                    <a:pt x="404589" y="193270"/>
                    <a:pt x="404589" y="205639"/>
                    <a:pt x="399829" y="198978"/>
                  </a:cubicBezTo>
                  <a:cubicBezTo>
                    <a:pt x="399829" y="188512"/>
                    <a:pt x="417916" y="189464"/>
                    <a:pt x="409349" y="176144"/>
                  </a:cubicBezTo>
                  <a:cubicBezTo>
                    <a:pt x="407445" y="181853"/>
                    <a:pt x="398877" y="179950"/>
                    <a:pt x="396973" y="185658"/>
                  </a:cubicBezTo>
                  <a:cubicBezTo>
                    <a:pt x="395069" y="177095"/>
                    <a:pt x="390309" y="170435"/>
                    <a:pt x="396973" y="167581"/>
                  </a:cubicBezTo>
                  <a:cubicBezTo>
                    <a:pt x="396973" y="164727"/>
                    <a:pt x="394117" y="163775"/>
                    <a:pt x="392213" y="163775"/>
                  </a:cubicBezTo>
                  <a:cubicBezTo>
                    <a:pt x="396973" y="158067"/>
                    <a:pt x="394117" y="149504"/>
                    <a:pt x="392213" y="143795"/>
                  </a:cubicBezTo>
                  <a:lnTo>
                    <a:pt x="389357" y="145698"/>
                  </a:lnTo>
                  <a:cubicBezTo>
                    <a:pt x="406493" y="135232"/>
                    <a:pt x="390309" y="128572"/>
                    <a:pt x="391261" y="114300"/>
                  </a:cubicBezTo>
                  <a:lnTo>
                    <a:pt x="386501" y="116203"/>
                  </a:lnTo>
                  <a:cubicBezTo>
                    <a:pt x="389357" y="110495"/>
                    <a:pt x="395069" y="101932"/>
                    <a:pt x="387453" y="91466"/>
                  </a:cubicBezTo>
                  <a:lnTo>
                    <a:pt x="381741" y="97175"/>
                  </a:lnTo>
                  <a:cubicBezTo>
                    <a:pt x="386501" y="88611"/>
                    <a:pt x="376981" y="73389"/>
                    <a:pt x="385549" y="66729"/>
                  </a:cubicBezTo>
                  <a:cubicBezTo>
                    <a:pt x="383645" y="63874"/>
                    <a:pt x="375078" y="74340"/>
                    <a:pt x="374126" y="61020"/>
                  </a:cubicBezTo>
                  <a:cubicBezTo>
                    <a:pt x="377933" y="58166"/>
                    <a:pt x="381741" y="47700"/>
                    <a:pt x="376030" y="43894"/>
                  </a:cubicBezTo>
                  <a:cubicBezTo>
                    <a:pt x="373174" y="44846"/>
                    <a:pt x="370318" y="45797"/>
                    <a:pt x="373174" y="49603"/>
                  </a:cubicBezTo>
                  <a:cubicBezTo>
                    <a:pt x="374126" y="51505"/>
                    <a:pt x="374126" y="50554"/>
                    <a:pt x="376030" y="49603"/>
                  </a:cubicBezTo>
                  <a:lnTo>
                    <a:pt x="372222" y="54360"/>
                  </a:lnTo>
                  <a:cubicBezTo>
                    <a:pt x="367462" y="43894"/>
                    <a:pt x="376030" y="45797"/>
                    <a:pt x="373174" y="35331"/>
                  </a:cubicBezTo>
                  <a:cubicBezTo>
                    <a:pt x="369366" y="33428"/>
                    <a:pt x="367462" y="39137"/>
                    <a:pt x="364606" y="41040"/>
                  </a:cubicBezTo>
                  <a:close/>
                </a:path>
              </a:pathLst>
            </a:custGeom>
            <a:solidFill>
              <a:schemeClr val="accent5"/>
            </a:solidFill>
            <a:ln w="9509"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940" name="Freeform 939">
              <a:extLst>
                <a:ext uri="{FF2B5EF4-FFF2-40B4-BE49-F238E27FC236}">
                  <a16:creationId xmlns:a16="http://schemas.microsoft.com/office/drawing/2014/main" id="{26732518-3685-F3C7-A701-38A82C9BDE98}"/>
                </a:ext>
              </a:extLst>
            </p:cNvPr>
            <p:cNvSpPr/>
            <p:nvPr/>
          </p:nvSpPr>
          <p:spPr>
            <a:xfrm>
              <a:off x="5235304" y="3677267"/>
              <a:ext cx="1685100" cy="1375780"/>
            </a:xfrm>
            <a:custGeom>
              <a:avLst/>
              <a:gdLst>
                <a:gd name="connsiteX0" fmla="*/ 604611 w 1685100"/>
                <a:gd name="connsiteY0" fmla="*/ 1343431 h 1375780"/>
                <a:gd name="connsiteX1" fmla="*/ 600803 w 1685100"/>
                <a:gd name="connsiteY1" fmla="*/ 1375780 h 1375780"/>
                <a:gd name="connsiteX2" fmla="*/ 604611 w 1685100"/>
                <a:gd name="connsiteY2" fmla="*/ 1343431 h 1375780"/>
                <a:gd name="connsiteX3" fmla="*/ 621746 w 1685100"/>
                <a:gd name="connsiteY3" fmla="*/ 1339625 h 1375780"/>
                <a:gd name="connsiteX4" fmla="*/ 618890 w 1685100"/>
                <a:gd name="connsiteY4" fmla="*/ 1351042 h 1375780"/>
                <a:gd name="connsiteX5" fmla="*/ 621746 w 1685100"/>
                <a:gd name="connsiteY5" fmla="*/ 1339625 h 1375780"/>
                <a:gd name="connsiteX6" fmla="*/ 612226 w 1685100"/>
                <a:gd name="connsiteY6" fmla="*/ 1337722 h 1375780"/>
                <a:gd name="connsiteX7" fmla="*/ 612226 w 1685100"/>
                <a:gd name="connsiteY7" fmla="*/ 1344382 h 1375780"/>
                <a:gd name="connsiteX8" fmla="*/ 608418 w 1685100"/>
                <a:gd name="connsiteY8" fmla="*/ 1343431 h 1375780"/>
                <a:gd name="connsiteX9" fmla="*/ 590331 w 1685100"/>
                <a:gd name="connsiteY9" fmla="*/ 1298713 h 1375780"/>
                <a:gd name="connsiteX10" fmla="*/ 591283 w 1685100"/>
                <a:gd name="connsiteY10" fmla="*/ 1306324 h 1375780"/>
                <a:gd name="connsiteX11" fmla="*/ 590331 w 1685100"/>
                <a:gd name="connsiteY11" fmla="*/ 1298713 h 1375780"/>
                <a:gd name="connsiteX12" fmla="*/ 592830 w 1685100"/>
                <a:gd name="connsiteY12" fmla="*/ 1218197 h 1375780"/>
                <a:gd name="connsiteX13" fmla="*/ 594202 w 1685100"/>
                <a:gd name="connsiteY13" fmla="*/ 1219192 h 1375780"/>
                <a:gd name="connsiteX14" fmla="*/ 587475 w 1685100"/>
                <a:gd name="connsiteY14" fmla="*/ 1227355 h 1375780"/>
                <a:gd name="connsiteX15" fmla="*/ 592830 w 1685100"/>
                <a:gd name="connsiteY15" fmla="*/ 1218197 h 1375780"/>
                <a:gd name="connsiteX16" fmla="*/ 617751 w 1685100"/>
                <a:gd name="connsiteY16" fmla="*/ 1196667 h 1375780"/>
                <a:gd name="connsiteX17" fmla="*/ 619842 w 1685100"/>
                <a:gd name="connsiteY17" fmla="*/ 1197861 h 1375780"/>
                <a:gd name="connsiteX18" fmla="*/ 617862 w 1685100"/>
                <a:gd name="connsiteY18" fmla="*/ 1198992 h 1375780"/>
                <a:gd name="connsiteX19" fmla="*/ 627458 w 1685100"/>
                <a:gd name="connsiteY19" fmla="*/ 1160755 h 1375780"/>
                <a:gd name="connsiteX20" fmla="*/ 624602 w 1685100"/>
                <a:gd name="connsiteY20" fmla="*/ 1163609 h 1375780"/>
                <a:gd name="connsiteX21" fmla="*/ 624840 w 1685100"/>
                <a:gd name="connsiteY21" fmla="*/ 1162812 h 1375780"/>
                <a:gd name="connsiteX22" fmla="*/ 607467 w 1685100"/>
                <a:gd name="connsiteY22" fmla="*/ 1110328 h 1375780"/>
                <a:gd name="connsiteX23" fmla="*/ 610323 w 1685100"/>
                <a:gd name="connsiteY23" fmla="*/ 1116989 h 1375780"/>
                <a:gd name="connsiteX24" fmla="*/ 610323 w 1685100"/>
                <a:gd name="connsiteY24" fmla="*/ 1112231 h 1375780"/>
                <a:gd name="connsiteX25" fmla="*/ 590331 w 1685100"/>
                <a:gd name="connsiteY25" fmla="*/ 1085590 h 1375780"/>
                <a:gd name="connsiteX26" fmla="*/ 583667 w 1685100"/>
                <a:gd name="connsiteY26" fmla="*/ 1097007 h 1375780"/>
                <a:gd name="connsiteX27" fmla="*/ 590331 w 1685100"/>
                <a:gd name="connsiteY27" fmla="*/ 1085590 h 1375780"/>
                <a:gd name="connsiteX28" fmla="*/ 612227 w 1685100"/>
                <a:gd name="connsiteY28" fmla="*/ 1024699 h 1375780"/>
                <a:gd name="connsiteX29" fmla="*/ 607467 w 1685100"/>
                <a:gd name="connsiteY29" fmla="*/ 1025650 h 1375780"/>
                <a:gd name="connsiteX30" fmla="*/ 612227 w 1685100"/>
                <a:gd name="connsiteY30" fmla="*/ 1057999 h 1375780"/>
                <a:gd name="connsiteX31" fmla="*/ 624602 w 1685100"/>
                <a:gd name="connsiteY31" fmla="*/ 1046582 h 1375780"/>
                <a:gd name="connsiteX32" fmla="*/ 617939 w 1685100"/>
                <a:gd name="connsiteY32" fmla="*/ 1026602 h 1375780"/>
                <a:gd name="connsiteX33" fmla="*/ 613179 w 1685100"/>
                <a:gd name="connsiteY33" fmla="*/ 1035165 h 1375780"/>
                <a:gd name="connsiteX34" fmla="*/ 612227 w 1685100"/>
                <a:gd name="connsiteY34" fmla="*/ 1024699 h 1375780"/>
                <a:gd name="connsiteX35" fmla="*/ 572243 w 1685100"/>
                <a:gd name="connsiteY35" fmla="*/ 998059 h 1375780"/>
                <a:gd name="connsiteX36" fmla="*/ 575099 w 1685100"/>
                <a:gd name="connsiteY36" fmla="*/ 1002816 h 1375780"/>
                <a:gd name="connsiteX37" fmla="*/ 572243 w 1685100"/>
                <a:gd name="connsiteY37" fmla="*/ 1007573 h 1375780"/>
                <a:gd name="connsiteX38" fmla="*/ 582715 w 1685100"/>
                <a:gd name="connsiteY38" fmla="*/ 959049 h 1375780"/>
                <a:gd name="connsiteX39" fmla="*/ 592235 w 1685100"/>
                <a:gd name="connsiteY39" fmla="*/ 959049 h 1375780"/>
                <a:gd name="connsiteX40" fmla="*/ 588427 w 1685100"/>
                <a:gd name="connsiteY40" fmla="*/ 966660 h 1375780"/>
                <a:gd name="connsiteX41" fmla="*/ 582715 w 1685100"/>
                <a:gd name="connsiteY41" fmla="*/ 959049 h 1375780"/>
                <a:gd name="connsiteX42" fmla="*/ 631670 w 1685100"/>
                <a:gd name="connsiteY42" fmla="*/ 930608 h 1375780"/>
                <a:gd name="connsiteX43" fmla="*/ 633170 w 1685100"/>
                <a:gd name="connsiteY43" fmla="*/ 931458 h 1375780"/>
                <a:gd name="connsiteX44" fmla="*/ 630667 w 1685100"/>
                <a:gd name="connsiteY44" fmla="*/ 934795 h 1375780"/>
                <a:gd name="connsiteX45" fmla="*/ 575099 w 1685100"/>
                <a:gd name="connsiteY45" fmla="*/ 929555 h 1375780"/>
                <a:gd name="connsiteX46" fmla="*/ 578907 w 1685100"/>
                <a:gd name="connsiteY46" fmla="*/ 929555 h 1375780"/>
                <a:gd name="connsiteX47" fmla="*/ 568435 w 1685100"/>
                <a:gd name="connsiteY47" fmla="*/ 935263 h 1375780"/>
                <a:gd name="connsiteX48" fmla="*/ 575099 w 1685100"/>
                <a:gd name="connsiteY48" fmla="*/ 929555 h 1375780"/>
                <a:gd name="connsiteX49" fmla="*/ 624602 w 1685100"/>
                <a:gd name="connsiteY49" fmla="*/ 911478 h 1375780"/>
                <a:gd name="connsiteX50" fmla="*/ 625749 w 1685100"/>
                <a:gd name="connsiteY50" fmla="*/ 914759 h 1375780"/>
                <a:gd name="connsiteX51" fmla="*/ 624480 w 1685100"/>
                <a:gd name="connsiteY51" fmla="*/ 914582 h 1375780"/>
                <a:gd name="connsiteX52" fmla="*/ 611275 w 1685100"/>
                <a:gd name="connsiteY52" fmla="*/ 902915 h 1375780"/>
                <a:gd name="connsiteX53" fmla="*/ 604611 w 1685100"/>
                <a:gd name="connsiteY53" fmla="*/ 906720 h 1375780"/>
                <a:gd name="connsiteX54" fmla="*/ 611275 w 1685100"/>
                <a:gd name="connsiteY54" fmla="*/ 902915 h 1375780"/>
                <a:gd name="connsiteX55" fmla="*/ 600803 w 1685100"/>
                <a:gd name="connsiteY55" fmla="*/ 891498 h 1375780"/>
                <a:gd name="connsiteX56" fmla="*/ 592235 w 1685100"/>
                <a:gd name="connsiteY56" fmla="*/ 912429 h 1375780"/>
                <a:gd name="connsiteX57" fmla="*/ 601755 w 1685100"/>
                <a:gd name="connsiteY57" fmla="*/ 896255 h 1375780"/>
                <a:gd name="connsiteX58" fmla="*/ 596995 w 1685100"/>
                <a:gd name="connsiteY58" fmla="*/ 901963 h 1375780"/>
                <a:gd name="connsiteX59" fmla="*/ 572244 w 1685100"/>
                <a:gd name="connsiteY59" fmla="*/ 889594 h 1375780"/>
                <a:gd name="connsiteX60" fmla="*/ 572244 w 1685100"/>
                <a:gd name="connsiteY60" fmla="*/ 900060 h 1375780"/>
                <a:gd name="connsiteX61" fmla="*/ 569388 w 1685100"/>
                <a:gd name="connsiteY61" fmla="*/ 903866 h 1375780"/>
                <a:gd name="connsiteX62" fmla="*/ 598899 w 1685100"/>
                <a:gd name="connsiteY62" fmla="*/ 871517 h 1375780"/>
                <a:gd name="connsiteX63" fmla="*/ 596043 w 1685100"/>
                <a:gd name="connsiteY63" fmla="*/ 889595 h 1375780"/>
                <a:gd name="connsiteX64" fmla="*/ 596995 w 1685100"/>
                <a:gd name="connsiteY64" fmla="*/ 888643 h 1375780"/>
                <a:gd name="connsiteX65" fmla="*/ 596995 w 1685100"/>
                <a:gd name="connsiteY65" fmla="*/ 889595 h 1375780"/>
                <a:gd name="connsiteX66" fmla="*/ 602707 w 1685100"/>
                <a:gd name="connsiteY66" fmla="*/ 886740 h 1375780"/>
                <a:gd name="connsiteX67" fmla="*/ 596995 w 1685100"/>
                <a:gd name="connsiteY67" fmla="*/ 888643 h 1375780"/>
                <a:gd name="connsiteX68" fmla="*/ 577955 w 1685100"/>
                <a:gd name="connsiteY68" fmla="*/ 852488 h 1375780"/>
                <a:gd name="connsiteX69" fmla="*/ 577003 w 1685100"/>
                <a:gd name="connsiteY69" fmla="*/ 863905 h 1375780"/>
                <a:gd name="connsiteX70" fmla="*/ 575099 w 1685100"/>
                <a:gd name="connsiteY70" fmla="*/ 862002 h 1375780"/>
                <a:gd name="connsiteX71" fmla="*/ 625554 w 1685100"/>
                <a:gd name="connsiteY71" fmla="*/ 834411 h 1375780"/>
                <a:gd name="connsiteX72" fmla="*/ 615202 w 1685100"/>
                <a:gd name="connsiteY72" fmla="*/ 842855 h 1375780"/>
                <a:gd name="connsiteX73" fmla="*/ 612752 w 1685100"/>
                <a:gd name="connsiteY73" fmla="*/ 846679 h 1375780"/>
                <a:gd name="connsiteX74" fmla="*/ 612227 w 1685100"/>
                <a:gd name="connsiteY74" fmla="*/ 846780 h 1375780"/>
                <a:gd name="connsiteX75" fmla="*/ 612182 w 1685100"/>
                <a:gd name="connsiteY75" fmla="*/ 847569 h 1375780"/>
                <a:gd name="connsiteX76" fmla="*/ 608419 w 1685100"/>
                <a:gd name="connsiteY76" fmla="*/ 853440 h 1375780"/>
                <a:gd name="connsiteX77" fmla="*/ 615082 w 1685100"/>
                <a:gd name="connsiteY77" fmla="*/ 856294 h 1375780"/>
                <a:gd name="connsiteX78" fmla="*/ 611870 w 1685100"/>
                <a:gd name="connsiteY78" fmla="*/ 852964 h 1375780"/>
                <a:gd name="connsiteX79" fmla="*/ 612182 w 1685100"/>
                <a:gd name="connsiteY79" fmla="*/ 847569 h 1375780"/>
                <a:gd name="connsiteX80" fmla="*/ 612752 w 1685100"/>
                <a:gd name="connsiteY80" fmla="*/ 846679 h 1375780"/>
                <a:gd name="connsiteX81" fmla="*/ 622104 w 1685100"/>
                <a:gd name="connsiteY81" fmla="*/ 844877 h 1375780"/>
                <a:gd name="connsiteX82" fmla="*/ 625554 w 1685100"/>
                <a:gd name="connsiteY82" fmla="*/ 834411 h 1375780"/>
                <a:gd name="connsiteX83" fmla="*/ 628410 w 1685100"/>
                <a:gd name="connsiteY83" fmla="*/ 825848 h 1375780"/>
                <a:gd name="connsiteX84" fmla="*/ 632218 w 1685100"/>
                <a:gd name="connsiteY84" fmla="*/ 839169 h 1375780"/>
                <a:gd name="connsiteX85" fmla="*/ 638882 w 1685100"/>
                <a:gd name="connsiteY85" fmla="*/ 743073 h 1375780"/>
                <a:gd name="connsiteX86" fmla="*/ 641738 w 1685100"/>
                <a:gd name="connsiteY86" fmla="*/ 744976 h 1375780"/>
                <a:gd name="connsiteX87" fmla="*/ 637930 w 1685100"/>
                <a:gd name="connsiteY87" fmla="*/ 744024 h 1375780"/>
                <a:gd name="connsiteX88" fmla="*/ 638882 w 1685100"/>
                <a:gd name="connsiteY88" fmla="*/ 743073 h 1375780"/>
                <a:gd name="connsiteX89" fmla="*/ 1088213 w 1685100"/>
                <a:gd name="connsiteY89" fmla="*/ 681230 h 1375780"/>
                <a:gd name="connsiteX90" fmla="*/ 1100589 w 1685100"/>
                <a:gd name="connsiteY90" fmla="*/ 681230 h 1375780"/>
                <a:gd name="connsiteX91" fmla="*/ 1106301 w 1685100"/>
                <a:gd name="connsiteY91" fmla="*/ 684084 h 1375780"/>
                <a:gd name="connsiteX92" fmla="*/ 1227201 w 1685100"/>
                <a:gd name="connsiteY92" fmla="*/ 678375 h 1375780"/>
                <a:gd name="connsiteX93" fmla="*/ 1232913 w 1685100"/>
                <a:gd name="connsiteY93" fmla="*/ 681229 h 1375780"/>
                <a:gd name="connsiteX94" fmla="*/ 1220538 w 1685100"/>
                <a:gd name="connsiteY94" fmla="*/ 681229 h 1375780"/>
                <a:gd name="connsiteX95" fmla="*/ 1227201 w 1685100"/>
                <a:gd name="connsiteY95" fmla="*/ 678375 h 1375780"/>
                <a:gd name="connsiteX96" fmla="*/ 1042518 w 1685100"/>
                <a:gd name="connsiteY96" fmla="*/ 675521 h 1375780"/>
                <a:gd name="connsiteX97" fmla="*/ 1055845 w 1685100"/>
                <a:gd name="connsiteY97" fmla="*/ 676472 h 1375780"/>
                <a:gd name="connsiteX98" fmla="*/ 1054894 w 1685100"/>
                <a:gd name="connsiteY98" fmla="*/ 678375 h 1375780"/>
                <a:gd name="connsiteX99" fmla="*/ 1136764 w 1685100"/>
                <a:gd name="connsiteY99" fmla="*/ 673618 h 1375780"/>
                <a:gd name="connsiteX100" fmla="*/ 1143428 w 1685100"/>
                <a:gd name="connsiteY100" fmla="*/ 684084 h 1375780"/>
                <a:gd name="connsiteX101" fmla="*/ 1136764 w 1685100"/>
                <a:gd name="connsiteY101" fmla="*/ 673618 h 1375780"/>
                <a:gd name="connsiteX102" fmla="*/ 461106 w 1685100"/>
                <a:gd name="connsiteY102" fmla="*/ 673449 h 1375780"/>
                <a:gd name="connsiteX103" fmla="*/ 460863 w 1685100"/>
                <a:gd name="connsiteY103" fmla="*/ 673737 h 1375780"/>
                <a:gd name="connsiteX104" fmla="*/ 452295 w 1685100"/>
                <a:gd name="connsiteY104" fmla="*/ 675521 h 1375780"/>
                <a:gd name="connsiteX105" fmla="*/ 227629 w 1685100"/>
                <a:gd name="connsiteY105" fmla="*/ 667909 h 1375780"/>
                <a:gd name="connsiteX106" fmla="*/ 245716 w 1685100"/>
                <a:gd name="connsiteY106" fmla="*/ 669812 h 1375780"/>
                <a:gd name="connsiteX107" fmla="*/ 227629 w 1685100"/>
                <a:gd name="connsiteY107" fmla="*/ 667909 h 1375780"/>
                <a:gd name="connsiteX108" fmla="*/ 1328110 w 1685100"/>
                <a:gd name="connsiteY108" fmla="*/ 663152 h 1375780"/>
                <a:gd name="connsiteX109" fmla="*/ 1342390 w 1685100"/>
                <a:gd name="connsiteY109" fmla="*/ 669812 h 1375780"/>
                <a:gd name="connsiteX110" fmla="*/ 1328110 w 1685100"/>
                <a:gd name="connsiteY110" fmla="*/ 663152 h 1375780"/>
                <a:gd name="connsiteX111" fmla="*/ 1595139 w 1685100"/>
                <a:gd name="connsiteY111" fmla="*/ 661843 h 1375780"/>
                <a:gd name="connsiteX112" fmla="*/ 1599423 w 1685100"/>
                <a:gd name="connsiteY112" fmla="*/ 663152 h 1375780"/>
                <a:gd name="connsiteX113" fmla="*/ 1590855 w 1685100"/>
                <a:gd name="connsiteY113" fmla="*/ 664103 h 1375780"/>
                <a:gd name="connsiteX114" fmla="*/ 1595139 w 1685100"/>
                <a:gd name="connsiteY114" fmla="*/ 661843 h 1375780"/>
                <a:gd name="connsiteX115" fmla="*/ 1174843 w 1685100"/>
                <a:gd name="connsiteY115" fmla="*/ 661249 h 1375780"/>
                <a:gd name="connsiteX116" fmla="*/ 1183411 w 1685100"/>
                <a:gd name="connsiteY116" fmla="*/ 665055 h 1375780"/>
                <a:gd name="connsiteX117" fmla="*/ 1173891 w 1685100"/>
                <a:gd name="connsiteY117" fmla="*/ 669812 h 1375780"/>
                <a:gd name="connsiteX118" fmla="*/ 719800 w 1685100"/>
                <a:gd name="connsiteY118" fmla="*/ 660298 h 1375780"/>
                <a:gd name="connsiteX119" fmla="*/ 711232 w 1685100"/>
                <a:gd name="connsiteY119" fmla="*/ 661250 h 1375780"/>
                <a:gd name="connsiteX120" fmla="*/ 715992 w 1685100"/>
                <a:gd name="connsiteY120" fmla="*/ 665055 h 1375780"/>
                <a:gd name="connsiteX121" fmla="*/ 419928 w 1685100"/>
                <a:gd name="connsiteY121" fmla="*/ 654589 h 1375780"/>
                <a:gd name="connsiteX122" fmla="*/ 398985 w 1685100"/>
                <a:gd name="connsiteY122" fmla="*/ 658395 h 1375780"/>
                <a:gd name="connsiteX123" fmla="*/ 419928 w 1685100"/>
                <a:gd name="connsiteY123" fmla="*/ 654589 h 1375780"/>
                <a:gd name="connsiteX124" fmla="*/ 161943 w 1685100"/>
                <a:gd name="connsiteY124" fmla="*/ 654589 h 1375780"/>
                <a:gd name="connsiteX125" fmla="*/ 157183 w 1685100"/>
                <a:gd name="connsiteY125" fmla="*/ 657444 h 1375780"/>
                <a:gd name="connsiteX126" fmla="*/ 152424 w 1685100"/>
                <a:gd name="connsiteY126" fmla="*/ 655541 h 1375780"/>
                <a:gd name="connsiteX127" fmla="*/ 149568 w 1685100"/>
                <a:gd name="connsiteY127" fmla="*/ 659347 h 1375780"/>
                <a:gd name="connsiteX128" fmla="*/ 141000 w 1685100"/>
                <a:gd name="connsiteY128" fmla="*/ 671715 h 1375780"/>
                <a:gd name="connsiteX129" fmla="*/ 149568 w 1685100"/>
                <a:gd name="connsiteY129" fmla="*/ 670764 h 1375780"/>
                <a:gd name="connsiteX130" fmla="*/ 145760 w 1685100"/>
                <a:gd name="connsiteY130" fmla="*/ 667910 h 1375780"/>
                <a:gd name="connsiteX131" fmla="*/ 160991 w 1685100"/>
                <a:gd name="connsiteY131" fmla="*/ 671715 h 1375780"/>
                <a:gd name="connsiteX132" fmla="*/ 150520 w 1685100"/>
                <a:gd name="connsiteY132" fmla="*/ 659347 h 1375780"/>
                <a:gd name="connsiteX133" fmla="*/ 157183 w 1685100"/>
                <a:gd name="connsiteY133" fmla="*/ 657444 h 1375780"/>
                <a:gd name="connsiteX134" fmla="*/ 162895 w 1685100"/>
                <a:gd name="connsiteY134" fmla="*/ 656492 h 1375780"/>
                <a:gd name="connsiteX135" fmla="*/ 276180 w 1685100"/>
                <a:gd name="connsiteY135" fmla="*/ 652687 h 1375780"/>
                <a:gd name="connsiteX136" fmla="*/ 270468 w 1685100"/>
                <a:gd name="connsiteY136" fmla="*/ 657444 h 1375780"/>
                <a:gd name="connsiteX137" fmla="*/ 291412 w 1685100"/>
                <a:gd name="connsiteY137" fmla="*/ 656492 h 1375780"/>
                <a:gd name="connsiteX138" fmla="*/ 1483282 w 1685100"/>
                <a:gd name="connsiteY138" fmla="*/ 652686 h 1375780"/>
                <a:gd name="connsiteX139" fmla="*/ 1497562 w 1685100"/>
                <a:gd name="connsiteY139" fmla="*/ 654589 h 1375780"/>
                <a:gd name="connsiteX140" fmla="*/ 1503273 w 1685100"/>
                <a:gd name="connsiteY140" fmla="*/ 666006 h 1375780"/>
                <a:gd name="connsiteX141" fmla="*/ 1483282 w 1685100"/>
                <a:gd name="connsiteY141" fmla="*/ 652686 h 1375780"/>
                <a:gd name="connsiteX142" fmla="*/ 1096781 w 1685100"/>
                <a:gd name="connsiteY142" fmla="*/ 651735 h 1375780"/>
                <a:gd name="connsiteX143" fmla="*/ 1103445 w 1685100"/>
                <a:gd name="connsiteY143" fmla="*/ 656492 h 1375780"/>
                <a:gd name="connsiteX144" fmla="*/ 1091069 w 1685100"/>
                <a:gd name="connsiteY144" fmla="*/ 652687 h 1375780"/>
                <a:gd name="connsiteX145" fmla="*/ 1115821 w 1685100"/>
                <a:gd name="connsiteY145" fmla="*/ 660298 h 1375780"/>
                <a:gd name="connsiteX146" fmla="*/ 1083454 w 1685100"/>
                <a:gd name="connsiteY146" fmla="*/ 651735 h 1375780"/>
                <a:gd name="connsiteX147" fmla="*/ 1086309 w 1685100"/>
                <a:gd name="connsiteY147" fmla="*/ 657444 h 1375780"/>
                <a:gd name="connsiteX148" fmla="*/ 1065366 w 1685100"/>
                <a:gd name="connsiteY148" fmla="*/ 655541 h 1375780"/>
                <a:gd name="connsiteX149" fmla="*/ 1087262 w 1685100"/>
                <a:gd name="connsiteY149" fmla="*/ 658395 h 1375780"/>
                <a:gd name="connsiteX150" fmla="*/ 1086309 w 1685100"/>
                <a:gd name="connsiteY150" fmla="*/ 657444 h 1375780"/>
                <a:gd name="connsiteX151" fmla="*/ 1087262 w 1685100"/>
                <a:gd name="connsiteY151" fmla="*/ 657444 h 1375780"/>
                <a:gd name="connsiteX152" fmla="*/ 1668084 w 1685100"/>
                <a:gd name="connsiteY152" fmla="*/ 647453 h 1375780"/>
                <a:gd name="connsiteX153" fmla="*/ 1685100 w 1685100"/>
                <a:gd name="connsiteY153" fmla="*/ 653638 h 1375780"/>
                <a:gd name="connsiteX154" fmla="*/ 1646069 w 1685100"/>
                <a:gd name="connsiteY154" fmla="*/ 649832 h 1375780"/>
                <a:gd name="connsiteX155" fmla="*/ 1668084 w 1685100"/>
                <a:gd name="connsiteY155" fmla="*/ 647453 h 1375780"/>
                <a:gd name="connsiteX156" fmla="*/ 86737 w 1685100"/>
                <a:gd name="connsiteY156" fmla="*/ 645075 h 1375780"/>
                <a:gd name="connsiteX157" fmla="*/ 93401 w 1685100"/>
                <a:gd name="connsiteY157" fmla="*/ 652687 h 1375780"/>
                <a:gd name="connsiteX158" fmla="*/ 91497 w 1685100"/>
                <a:gd name="connsiteY158" fmla="*/ 646978 h 1375780"/>
                <a:gd name="connsiteX159" fmla="*/ 1361430 w 1685100"/>
                <a:gd name="connsiteY159" fmla="*/ 643172 h 1375780"/>
                <a:gd name="connsiteX160" fmla="*/ 1359526 w 1685100"/>
                <a:gd name="connsiteY160" fmla="*/ 646026 h 1375780"/>
                <a:gd name="connsiteX161" fmla="*/ 1367142 w 1685100"/>
                <a:gd name="connsiteY161" fmla="*/ 644124 h 1375780"/>
                <a:gd name="connsiteX162" fmla="*/ 707424 w 1685100"/>
                <a:gd name="connsiteY162" fmla="*/ 643172 h 1375780"/>
                <a:gd name="connsiteX163" fmla="*/ 732175 w 1685100"/>
                <a:gd name="connsiteY163" fmla="*/ 649832 h 1375780"/>
                <a:gd name="connsiteX164" fmla="*/ 707424 w 1685100"/>
                <a:gd name="connsiteY164" fmla="*/ 643172 h 1375780"/>
                <a:gd name="connsiteX165" fmla="*/ 374233 w 1685100"/>
                <a:gd name="connsiteY165" fmla="*/ 643172 h 1375780"/>
                <a:gd name="connsiteX166" fmla="*/ 365666 w 1685100"/>
                <a:gd name="connsiteY166" fmla="*/ 652687 h 1375780"/>
                <a:gd name="connsiteX167" fmla="*/ 381849 w 1685100"/>
                <a:gd name="connsiteY167" fmla="*/ 657444 h 1375780"/>
                <a:gd name="connsiteX168" fmla="*/ 385657 w 1685100"/>
                <a:gd name="connsiteY168" fmla="*/ 649832 h 1375780"/>
                <a:gd name="connsiteX169" fmla="*/ 374233 w 1685100"/>
                <a:gd name="connsiteY169" fmla="*/ 643172 h 1375780"/>
                <a:gd name="connsiteX170" fmla="*/ 1104397 w 1685100"/>
                <a:gd name="connsiteY170" fmla="*/ 642221 h 1375780"/>
                <a:gd name="connsiteX171" fmla="*/ 1109157 w 1685100"/>
                <a:gd name="connsiteY171" fmla="*/ 648881 h 1375780"/>
                <a:gd name="connsiteX172" fmla="*/ 1104397 w 1685100"/>
                <a:gd name="connsiteY172" fmla="*/ 642221 h 1375780"/>
                <a:gd name="connsiteX173" fmla="*/ 1637502 w 1685100"/>
                <a:gd name="connsiteY173" fmla="*/ 641269 h 1375780"/>
                <a:gd name="connsiteX174" fmla="*/ 1646069 w 1685100"/>
                <a:gd name="connsiteY174" fmla="*/ 641269 h 1375780"/>
                <a:gd name="connsiteX175" fmla="*/ 1645118 w 1685100"/>
                <a:gd name="connsiteY175" fmla="*/ 645075 h 1375780"/>
                <a:gd name="connsiteX176" fmla="*/ 734079 w 1685100"/>
                <a:gd name="connsiteY176" fmla="*/ 638415 h 1375780"/>
                <a:gd name="connsiteX177" fmla="*/ 738839 w 1685100"/>
                <a:gd name="connsiteY177" fmla="*/ 639367 h 1375780"/>
                <a:gd name="connsiteX178" fmla="*/ 753119 w 1685100"/>
                <a:gd name="connsiteY178" fmla="*/ 645075 h 1375780"/>
                <a:gd name="connsiteX179" fmla="*/ 744551 w 1685100"/>
                <a:gd name="connsiteY179" fmla="*/ 643172 h 1375780"/>
                <a:gd name="connsiteX180" fmla="*/ 738839 w 1685100"/>
                <a:gd name="connsiteY180" fmla="*/ 638415 h 1375780"/>
                <a:gd name="connsiteX181" fmla="*/ 734079 w 1685100"/>
                <a:gd name="connsiteY181" fmla="*/ 638415 h 1375780"/>
                <a:gd name="connsiteX182" fmla="*/ 1467099 w 1685100"/>
                <a:gd name="connsiteY182" fmla="*/ 633658 h 1375780"/>
                <a:gd name="connsiteX183" fmla="*/ 1462339 w 1685100"/>
                <a:gd name="connsiteY183" fmla="*/ 640318 h 1375780"/>
                <a:gd name="connsiteX184" fmla="*/ 1471859 w 1685100"/>
                <a:gd name="connsiteY184" fmla="*/ 640318 h 1375780"/>
                <a:gd name="connsiteX185" fmla="*/ 1641309 w 1685100"/>
                <a:gd name="connsiteY185" fmla="*/ 631755 h 1375780"/>
                <a:gd name="connsiteX186" fmla="*/ 1654637 w 1685100"/>
                <a:gd name="connsiteY186" fmla="*/ 634609 h 1375780"/>
                <a:gd name="connsiteX187" fmla="*/ 1641309 w 1685100"/>
                <a:gd name="connsiteY187" fmla="*/ 631755 h 1375780"/>
                <a:gd name="connsiteX188" fmla="*/ 1281464 w 1685100"/>
                <a:gd name="connsiteY188" fmla="*/ 628901 h 1375780"/>
                <a:gd name="connsiteX189" fmla="*/ 1256713 w 1685100"/>
                <a:gd name="connsiteY189" fmla="*/ 635561 h 1375780"/>
                <a:gd name="connsiteX190" fmla="*/ 1267184 w 1685100"/>
                <a:gd name="connsiteY190" fmla="*/ 640318 h 1375780"/>
                <a:gd name="connsiteX191" fmla="*/ 1253857 w 1685100"/>
                <a:gd name="connsiteY191" fmla="*/ 641269 h 1375780"/>
                <a:gd name="connsiteX192" fmla="*/ 1254809 w 1685100"/>
                <a:gd name="connsiteY192" fmla="*/ 646026 h 1375780"/>
                <a:gd name="connsiteX193" fmla="*/ 1294792 w 1685100"/>
                <a:gd name="connsiteY193" fmla="*/ 641269 h 1375780"/>
                <a:gd name="connsiteX194" fmla="*/ 1281464 w 1685100"/>
                <a:gd name="connsiteY194" fmla="*/ 628901 h 1375780"/>
                <a:gd name="connsiteX195" fmla="*/ 1020623 w 1685100"/>
                <a:gd name="connsiteY195" fmla="*/ 628901 h 1375780"/>
                <a:gd name="connsiteX196" fmla="*/ 1031452 w 1685100"/>
                <a:gd name="connsiteY196" fmla="*/ 639248 h 1375780"/>
                <a:gd name="connsiteX197" fmla="*/ 1034857 w 1685100"/>
                <a:gd name="connsiteY197" fmla="*/ 641027 h 1375780"/>
                <a:gd name="connsiteX198" fmla="*/ 1034903 w 1685100"/>
                <a:gd name="connsiteY198" fmla="*/ 641269 h 1375780"/>
                <a:gd name="connsiteX199" fmla="*/ 1035361 w 1685100"/>
                <a:gd name="connsiteY199" fmla="*/ 641290 h 1375780"/>
                <a:gd name="connsiteX200" fmla="*/ 1044423 w 1685100"/>
                <a:gd name="connsiteY200" fmla="*/ 646026 h 1375780"/>
                <a:gd name="connsiteX201" fmla="*/ 1047279 w 1685100"/>
                <a:gd name="connsiteY201" fmla="*/ 638415 h 1375780"/>
                <a:gd name="connsiteX202" fmla="*/ 1042519 w 1685100"/>
                <a:gd name="connsiteY202" fmla="*/ 641626 h 1375780"/>
                <a:gd name="connsiteX203" fmla="*/ 1035361 w 1685100"/>
                <a:gd name="connsiteY203" fmla="*/ 641290 h 1375780"/>
                <a:gd name="connsiteX204" fmla="*/ 1034857 w 1685100"/>
                <a:gd name="connsiteY204" fmla="*/ 641027 h 1375780"/>
                <a:gd name="connsiteX205" fmla="*/ 1033118 w 1685100"/>
                <a:gd name="connsiteY205" fmla="*/ 631874 h 1375780"/>
                <a:gd name="connsiteX206" fmla="*/ 1020623 w 1685100"/>
                <a:gd name="connsiteY206" fmla="*/ 628901 h 1375780"/>
                <a:gd name="connsiteX207" fmla="*/ 1124627 w 1685100"/>
                <a:gd name="connsiteY207" fmla="*/ 626522 h 1375780"/>
                <a:gd name="connsiteX208" fmla="*/ 1114869 w 1685100"/>
                <a:gd name="connsiteY208" fmla="*/ 629852 h 1375780"/>
                <a:gd name="connsiteX209" fmla="*/ 1135812 w 1685100"/>
                <a:gd name="connsiteY209" fmla="*/ 628901 h 1375780"/>
                <a:gd name="connsiteX210" fmla="*/ 1124627 w 1685100"/>
                <a:gd name="connsiteY210" fmla="*/ 626522 h 1375780"/>
                <a:gd name="connsiteX211" fmla="*/ 1025383 w 1685100"/>
                <a:gd name="connsiteY211" fmla="*/ 621289 h 1375780"/>
                <a:gd name="connsiteX212" fmla="*/ 1009200 w 1685100"/>
                <a:gd name="connsiteY212" fmla="*/ 625095 h 1375780"/>
                <a:gd name="connsiteX213" fmla="*/ 1025383 w 1685100"/>
                <a:gd name="connsiteY213" fmla="*/ 621289 h 1375780"/>
                <a:gd name="connsiteX214" fmla="*/ 1139620 w 1685100"/>
                <a:gd name="connsiteY214" fmla="*/ 620338 h 1375780"/>
                <a:gd name="connsiteX215" fmla="*/ 1144380 w 1685100"/>
                <a:gd name="connsiteY215" fmla="*/ 623192 h 1375780"/>
                <a:gd name="connsiteX216" fmla="*/ 1420452 w 1685100"/>
                <a:gd name="connsiteY216" fmla="*/ 619386 h 1375780"/>
                <a:gd name="connsiteX217" fmla="*/ 1424260 w 1685100"/>
                <a:gd name="connsiteY217" fmla="*/ 622241 h 1375780"/>
                <a:gd name="connsiteX218" fmla="*/ 1422459 w 1685100"/>
                <a:gd name="connsiteY218" fmla="*/ 621792 h 1375780"/>
                <a:gd name="connsiteX219" fmla="*/ 236197 w 1685100"/>
                <a:gd name="connsiteY219" fmla="*/ 619386 h 1375780"/>
                <a:gd name="connsiteX220" fmla="*/ 223822 w 1685100"/>
                <a:gd name="connsiteY220" fmla="*/ 620338 h 1375780"/>
                <a:gd name="connsiteX221" fmla="*/ 236197 w 1685100"/>
                <a:gd name="connsiteY221" fmla="*/ 619386 h 1375780"/>
                <a:gd name="connsiteX222" fmla="*/ 477998 w 1685100"/>
                <a:gd name="connsiteY222" fmla="*/ 617483 h 1375780"/>
                <a:gd name="connsiteX223" fmla="*/ 486566 w 1685100"/>
                <a:gd name="connsiteY223" fmla="*/ 625095 h 1375780"/>
                <a:gd name="connsiteX224" fmla="*/ 481806 w 1685100"/>
                <a:gd name="connsiteY224" fmla="*/ 626046 h 1375780"/>
                <a:gd name="connsiteX225" fmla="*/ 487518 w 1685100"/>
                <a:gd name="connsiteY225" fmla="*/ 629852 h 1375780"/>
                <a:gd name="connsiteX226" fmla="*/ 490498 w 1685100"/>
                <a:gd name="connsiteY226" fmla="*/ 630183 h 1375780"/>
                <a:gd name="connsiteX227" fmla="*/ 489422 w 1685100"/>
                <a:gd name="connsiteY227" fmla="*/ 631755 h 1375780"/>
                <a:gd name="connsiteX228" fmla="*/ 496086 w 1685100"/>
                <a:gd name="connsiteY228" fmla="*/ 630803 h 1375780"/>
                <a:gd name="connsiteX229" fmla="*/ 490498 w 1685100"/>
                <a:gd name="connsiteY229" fmla="*/ 630183 h 1375780"/>
                <a:gd name="connsiteX230" fmla="*/ 491192 w 1685100"/>
                <a:gd name="connsiteY230" fmla="*/ 629168 h 1375780"/>
                <a:gd name="connsiteX231" fmla="*/ 491326 w 1685100"/>
                <a:gd name="connsiteY231" fmla="*/ 620338 h 1375780"/>
                <a:gd name="connsiteX232" fmla="*/ 477998 w 1685100"/>
                <a:gd name="connsiteY232" fmla="*/ 617483 h 1375780"/>
                <a:gd name="connsiteX233" fmla="*/ 910194 w 1685100"/>
                <a:gd name="connsiteY233" fmla="*/ 611774 h 1375780"/>
                <a:gd name="connsiteX234" fmla="*/ 909242 w 1685100"/>
                <a:gd name="connsiteY234" fmla="*/ 615580 h 1375780"/>
                <a:gd name="connsiteX235" fmla="*/ 907338 w 1685100"/>
                <a:gd name="connsiteY235" fmla="*/ 614628 h 1375780"/>
                <a:gd name="connsiteX236" fmla="*/ 506558 w 1685100"/>
                <a:gd name="connsiteY236" fmla="*/ 610347 h 1375780"/>
                <a:gd name="connsiteX237" fmla="*/ 497038 w 1685100"/>
                <a:gd name="connsiteY237" fmla="*/ 612726 h 1375780"/>
                <a:gd name="connsiteX238" fmla="*/ 513221 w 1685100"/>
                <a:gd name="connsiteY238" fmla="*/ 616532 h 1375780"/>
                <a:gd name="connsiteX239" fmla="*/ 506558 w 1685100"/>
                <a:gd name="connsiteY239" fmla="*/ 610347 h 1375780"/>
                <a:gd name="connsiteX240" fmla="*/ 591283 w 1685100"/>
                <a:gd name="connsiteY240" fmla="*/ 607969 h 1375780"/>
                <a:gd name="connsiteX241" fmla="*/ 586523 w 1685100"/>
                <a:gd name="connsiteY241" fmla="*/ 608920 h 1375780"/>
                <a:gd name="connsiteX242" fmla="*/ 594139 w 1685100"/>
                <a:gd name="connsiteY242" fmla="*/ 609872 h 1375780"/>
                <a:gd name="connsiteX243" fmla="*/ 591283 w 1685100"/>
                <a:gd name="connsiteY243" fmla="*/ 607969 h 1375780"/>
                <a:gd name="connsiteX244" fmla="*/ 208590 w 1685100"/>
                <a:gd name="connsiteY244" fmla="*/ 607969 h 1375780"/>
                <a:gd name="connsiteX245" fmla="*/ 225725 w 1685100"/>
                <a:gd name="connsiteY245" fmla="*/ 614629 h 1375780"/>
                <a:gd name="connsiteX246" fmla="*/ 208590 w 1685100"/>
                <a:gd name="connsiteY246" fmla="*/ 607969 h 1375780"/>
                <a:gd name="connsiteX247" fmla="*/ 718848 w 1685100"/>
                <a:gd name="connsiteY247" fmla="*/ 607017 h 1375780"/>
                <a:gd name="connsiteX248" fmla="*/ 725511 w 1685100"/>
                <a:gd name="connsiteY248" fmla="*/ 607969 h 1375780"/>
                <a:gd name="connsiteX249" fmla="*/ 688385 w 1685100"/>
                <a:gd name="connsiteY249" fmla="*/ 607017 h 1375780"/>
                <a:gd name="connsiteX250" fmla="*/ 692192 w 1685100"/>
                <a:gd name="connsiteY250" fmla="*/ 616532 h 1375780"/>
                <a:gd name="connsiteX251" fmla="*/ 684577 w 1685100"/>
                <a:gd name="connsiteY251" fmla="*/ 615581 h 1375780"/>
                <a:gd name="connsiteX252" fmla="*/ 702664 w 1685100"/>
                <a:gd name="connsiteY252" fmla="*/ 617483 h 1375780"/>
                <a:gd name="connsiteX253" fmla="*/ 688385 w 1685100"/>
                <a:gd name="connsiteY253" fmla="*/ 607017 h 1375780"/>
                <a:gd name="connsiteX254" fmla="*/ 615082 w 1685100"/>
                <a:gd name="connsiteY254" fmla="*/ 605115 h 1375780"/>
                <a:gd name="connsiteX255" fmla="*/ 611275 w 1685100"/>
                <a:gd name="connsiteY255" fmla="*/ 608920 h 1375780"/>
                <a:gd name="connsiteX256" fmla="*/ 615082 w 1685100"/>
                <a:gd name="connsiteY256" fmla="*/ 607969 h 1375780"/>
                <a:gd name="connsiteX257" fmla="*/ 615082 w 1685100"/>
                <a:gd name="connsiteY257" fmla="*/ 605115 h 1375780"/>
                <a:gd name="connsiteX258" fmla="*/ 646498 w 1685100"/>
                <a:gd name="connsiteY258" fmla="*/ 588940 h 1375780"/>
                <a:gd name="connsiteX259" fmla="*/ 645546 w 1685100"/>
                <a:gd name="connsiteY259" fmla="*/ 594649 h 1375780"/>
                <a:gd name="connsiteX260" fmla="*/ 593187 w 1685100"/>
                <a:gd name="connsiteY260" fmla="*/ 582280 h 1375780"/>
                <a:gd name="connsiteX261" fmla="*/ 588427 w 1685100"/>
                <a:gd name="connsiteY261" fmla="*/ 586086 h 1375780"/>
                <a:gd name="connsiteX262" fmla="*/ 594139 w 1685100"/>
                <a:gd name="connsiteY262" fmla="*/ 588940 h 1375780"/>
                <a:gd name="connsiteX263" fmla="*/ 610323 w 1685100"/>
                <a:gd name="connsiteY263" fmla="*/ 579426 h 1375780"/>
                <a:gd name="connsiteX264" fmla="*/ 602707 w 1685100"/>
                <a:gd name="connsiteY264" fmla="*/ 595600 h 1375780"/>
                <a:gd name="connsiteX265" fmla="*/ 604611 w 1685100"/>
                <a:gd name="connsiteY265" fmla="*/ 595600 h 1375780"/>
                <a:gd name="connsiteX266" fmla="*/ 610323 w 1685100"/>
                <a:gd name="connsiteY266" fmla="*/ 579426 h 1375780"/>
                <a:gd name="connsiteX267" fmla="*/ 636978 w 1685100"/>
                <a:gd name="connsiteY267" fmla="*/ 561349 h 1375780"/>
                <a:gd name="connsiteX268" fmla="*/ 635074 w 1685100"/>
                <a:gd name="connsiteY268" fmla="*/ 576572 h 1375780"/>
                <a:gd name="connsiteX269" fmla="*/ 645546 w 1685100"/>
                <a:gd name="connsiteY269" fmla="*/ 564203 h 1375780"/>
                <a:gd name="connsiteX270" fmla="*/ 636026 w 1685100"/>
                <a:gd name="connsiteY270" fmla="*/ 567057 h 1375780"/>
                <a:gd name="connsiteX271" fmla="*/ 636978 w 1685100"/>
                <a:gd name="connsiteY271" fmla="*/ 561349 h 1375780"/>
                <a:gd name="connsiteX272" fmla="*/ 593949 w 1685100"/>
                <a:gd name="connsiteY272" fmla="*/ 509780 h 1375780"/>
                <a:gd name="connsiteX273" fmla="*/ 594139 w 1685100"/>
                <a:gd name="connsiteY273" fmla="*/ 509971 h 1375780"/>
                <a:gd name="connsiteX274" fmla="*/ 591283 w 1685100"/>
                <a:gd name="connsiteY274" fmla="*/ 517582 h 1375780"/>
                <a:gd name="connsiteX275" fmla="*/ 590331 w 1685100"/>
                <a:gd name="connsiteY275" fmla="*/ 516631 h 1375780"/>
                <a:gd name="connsiteX276" fmla="*/ 592119 w 1685100"/>
                <a:gd name="connsiteY276" fmla="*/ 511867 h 1375780"/>
                <a:gd name="connsiteX277" fmla="*/ 592949 w 1685100"/>
                <a:gd name="connsiteY277" fmla="*/ 511160 h 1375780"/>
                <a:gd name="connsiteX278" fmla="*/ 626506 w 1685100"/>
                <a:gd name="connsiteY278" fmla="*/ 485233 h 1375780"/>
                <a:gd name="connsiteX279" fmla="*/ 618891 w 1685100"/>
                <a:gd name="connsiteY279" fmla="*/ 508068 h 1375780"/>
                <a:gd name="connsiteX280" fmla="*/ 621746 w 1685100"/>
                <a:gd name="connsiteY280" fmla="*/ 500457 h 1375780"/>
                <a:gd name="connsiteX281" fmla="*/ 622698 w 1685100"/>
                <a:gd name="connsiteY281" fmla="*/ 502359 h 1375780"/>
                <a:gd name="connsiteX282" fmla="*/ 627458 w 1685100"/>
                <a:gd name="connsiteY282" fmla="*/ 500457 h 1375780"/>
                <a:gd name="connsiteX283" fmla="*/ 626506 w 1685100"/>
                <a:gd name="connsiteY283" fmla="*/ 485233 h 1375780"/>
                <a:gd name="connsiteX284" fmla="*/ 585571 w 1685100"/>
                <a:gd name="connsiteY284" fmla="*/ 472865 h 1375780"/>
                <a:gd name="connsiteX285" fmla="*/ 593187 w 1685100"/>
                <a:gd name="connsiteY285" fmla="*/ 491893 h 1375780"/>
                <a:gd name="connsiteX286" fmla="*/ 585571 w 1685100"/>
                <a:gd name="connsiteY286" fmla="*/ 472865 h 1375780"/>
                <a:gd name="connsiteX287" fmla="*/ 641738 w 1685100"/>
                <a:gd name="connsiteY287" fmla="*/ 408167 h 1375780"/>
                <a:gd name="connsiteX288" fmla="*/ 637930 w 1685100"/>
                <a:gd name="connsiteY288" fmla="*/ 421487 h 1375780"/>
                <a:gd name="connsiteX289" fmla="*/ 641738 w 1685100"/>
                <a:gd name="connsiteY289" fmla="*/ 408167 h 1375780"/>
                <a:gd name="connsiteX290" fmla="*/ 636978 w 1685100"/>
                <a:gd name="connsiteY290" fmla="*/ 392944 h 1375780"/>
                <a:gd name="connsiteX291" fmla="*/ 629362 w 1685100"/>
                <a:gd name="connsiteY291" fmla="*/ 399604 h 1375780"/>
                <a:gd name="connsiteX292" fmla="*/ 628410 w 1685100"/>
                <a:gd name="connsiteY292" fmla="*/ 395798 h 1375780"/>
                <a:gd name="connsiteX293" fmla="*/ 624603 w 1685100"/>
                <a:gd name="connsiteY293" fmla="*/ 400437 h 1375780"/>
                <a:gd name="connsiteX294" fmla="*/ 624177 w 1685100"/>
                <a:gd name="connsiteY294" fmla="*/ 403468 h 1375780"/>
                <a:gd name="connsiteX295" fmla="*/ 622698 w 1685100"/>
                <a:gd name="connsiteY295" fmla="*/ 402458 h 1375780"/>
                <a:gd name="connsiteX296" fmla="*/ 623650 w 1685100"/>
                <a:gd name="connsiteY296" fmla="*/ 407215 h 1375780"/>
                <a:gd name="connsiteX297" fmla="*/ 624177 w 1685100"/>
                <a:gd name="connsiteY297" fmla="*/ 403468 h 1375780"/>
                <a:gd name="connsiteX298" fmla="*/ 625287 w 1685100"/>
                <a:gd name="connsiteY298" fmla="*/ 404227 h 1375780"/>
                <a:gd name="connsiteX299" fmla="*/ 634122 w 1685100"/>
                <a:gd name="connsiteY299" fmla="*/ 404361 h 1375780"/>
                <a:gd name="connsiteX300" fmla="*/ 636978 w 1685100"/>
                <a:gd name="connsiteY300" fmla="*/ 392944 h 1375780"/>
                <a:gd name="connsiteX301" fmla="*/ 577004 w 1685100"/>
                <a:gd name="connsiteY301" fmla="*/ 371061 h 1375780"/>
                <a:gd name="connsiteX302" fmla="*/ 579015 w 1685100"/>
                <a:gd name="connsiteY302" fmla="*/ 377994 h 1375780"/>
                <a:gd name="connsiteX303" fmla="*/ 578789 w 1685100"/>
                <a:gd name="connsiteY303" fmla="*/ 377840 h 1375780"/>
                <a:gd name="connsiteX304" fmla="*/ 577004 w 1685100"/>
                <a:gd name="connsiteY304" fmla="*/ 371061 h 1375780"/>
                <a:gd name="connsiteX305" fmla="*/ 598777 w 1685100"/>
                <a:gd name="connsiteY305" fmla="*/ 345071 h 1375780"/>
                <a:gd name="connsiteX306" fmla="*/ 598899 w 1685100"/>
                <a:gd name="connsiteY306" fmla="*/ 345372 h 1375780"/>
                <a:gd name="connsiteX307" fmla="*/ 598666 w 1685100"/>
                <a:gd name="connsiteY307" fmla="*/ 345116 h 1375780"/>
                <a:gd name="connsiteX308" fmla="*/ 599851 w 1685100"/>
                <a:gd name="connsiteY308" fmla="*/ 300655 h 1375780"/>
                <a:gd name="connsiteX309" fmla="*/ 595091 w 1685100"/>
                <a:gd name="connsiteY309" fmla="*/ 313975 h 1375780"/>
                <a:gd name="connsiteX310" fmla="*/ 603659 w 1685100"/>
                <a:gd name="connsiteY310" fmla="*/ 316829 h 1375780"/>
                <a:gd name="connsiteX311" fmla="*/ 609371 w 1685100"/>
                <a:gd name="connsiteY311" fmla="*/ 307314 h 1375780"/>
                <a:gd name="connsiteX312" fmla="*/ 599851 w 1685100"/>
                <a:gd name="connsiteY312" fmla="*/ 300655 h 1375780"/>
                <a:gd name="connsiteX313" fmla="*/ 596043 w 1685100"/>
                <a:gd name="connsiteY313" fmla="*/ 223588 h 1375780"/>
                <a:gd name="connsiteX314" fmla="*/ 596995 w 1685100"/>
                <a:gd name="connsiteY314" fmla="*/ 240714 h 1375780"/>
                <a:gd name="connsiteX315" fmla="*/ 600803 w 1685100"/>
                <a:gd name="connsiteY315" fmla="*/ 228345 h 1375780"/>
                <a:gd name="connsiteX316" fmla="*/ 596043 w 1685100"/>
                <a:gd name="connsiteY316" fmla="*/ 223588 h 1375780"/>
                <a:gd name="connsiteX317" fmla="*/ 585571 w 1685100"/>
                <a:gd name="connsiteY317" fmla="*/ 188384 h 1375780"/>
                <a:gd name="connsiteX318" fmla="*/ 583667 w 1685100"/>
                <a:gd name="connsiteY318" fmla="*/ 203607 h 1375780"/>
                <a:gd name="connsiteX319" fmla="*/ 585571 w 1685100"/>
                <a:gd name="connsiteY319" fmla="*/ 188384 h 1375780"/>
                <a:gd name="connsiteX320" fmla="*/ 633170 w 1685100"/>
                <a:gd name="connsiteY320" fmla="*/ 185530 h 1375780"/>
                <a:gd name="connsiteX321" fmla="*/ 634122 w 1685100"/>
                <a:gd name="connsiteY321" fmla="*/ 195996 h 1375780"/>
                <a:gd name="connsiteX322" fmla="*/ 633170 w 1685100"/>
                <a:gd name="connsiteY322" fmla="*/ 185530 h 1375780"/>
                <a:gd name="connsiteX323" fmla="*/ 645546 w 1685100"/>
                <a:gd name="connsiteY323" fmla="*/ 173162 h 1375780"/>
                <a:gd name="connsiteX324" fmla="*/ 638882 w 1685100"/>
                <a:gd name="connsiteY324" fmla="*/ 187433 h 1375780"/>
                <a:gd name="connsiteX325" fmla="*/ 645546 w 1685100"/>
                <a:gd name="connsiteY325" fmla="*/ 173162 h 1375780"/>
                <a:gd name="connsiteX326" fmla="*/ 589736 w 1685100"/>
                <a:gd name="connsiteY326" fmla="*/ 116670 h 1375780"/>
                <a:gd name="connsiteX327" fmla="*/ 581763 w 1685100"/>
                <a:gd name="connsiteY327" fmla="*/ 118930 h 1375780"/>
                <a:gd name="connsiteX328" fmla="*/ 582715 w 1685100"/>
                <a:gd name="connsiteY328" fmla="*/ 125590 h 1375780"/>
                <a:gd name="connsiteX329" fmla="*/ 585572 w 1685100"/>
                <a:gd name="connsiteY329" fmla="*/ 122735 h 1375780"/>
                <a:gd name="connsiteX330" fmla="*/ 581763 w 1685100"/>
                <a:gd name="connsiteY330" fmla="*/ 135104 h 1375780"/>
                <a:gd name="connsiteX331" fmla="*/ 594139 w 1685100"/>
                <a:gd name="connsiteY331" fmla="*/ 127493 h 1375780"/>
                <a:gd name="connsiteX332" fmla="*/ 596043 w 1685100"/>
                <a:gd name="connsiteY332" fmla="*/ 133201 h 1375780"/>
                <a:gd name="connsiteX333" fmla="*/ 596995 w 1685100"/>
                <a:gd name="connsiteY333" fmla="*/ 137007 h 1375780"/>
                <a:gd name="connsiteX334" fmla="*/ 598899 w 1685100"/>
                <a:gd name="connsiteY334" fmla="*/ 136056 h 1375780"/>
                <a:gd name="connsiteX335" fmla="*/ 596043 w 1685100"/>
                <a:gd name="connsiteY335" fmla="*/ 132250 h 1375780"/>
                <a:gd name="connsiteX336" fmla="*/ 597947 w 1685100"/>
                <a:gd name="connsiteY336" fmla="*/ 128444 h 1375780"/>
                <a:gd name="connsiteX337" fmla="*/ 594139 w 1685100"/>
                <a:gd name="connsiteY337" fmla="*/ 126541 h 1375780"/>
                <a:gd name="connsiteX338" fmla="*/ 589736 w 1685100"/>
                <a:gd name="connsiteY338" fmla="*/ 116670 h 1375780"/>
                <a:gd name="connsiteX339" fmla="*/ 603897 w 1685100"/>
                <a:gd name="connsiteY339" fmla="*/ 73380 h 1375780"/>
                <a:gd name="connsiteX340" fmla="*/ 600803 w 1685100"/>
                <a:gd name="connsiteY340" fmla="*/ 78969 h 1375780"/>
                <a:gd name="connsiteX341" fmla="*/ 606515 w 1685100"/>
                <a:gd name="connsiteY341" fmla="*/ 78018 h 1375780"/>
                <a:gd name="connsiteX342" fmla="*/ 608419 w 1685100"/>
                <a:gd name="connsiteY342" fmla="*/ 74212 h 1375780"/>
                <a:gd name="connsiteX343" fmla="*/ 603897 w 1685100"/>
                <a:gd name="connsiteY343" fmla="*/ 73380 h 1375780"/>
                <a:gd name="connsiteX344" fmla="*/ 557964 w 1685100"/>
                <a:gd name="connsiteY344" fmla="*/ 0 h 1375780"/>
                <a:gd name="connsiteX345" fmla="*/ 569388 w 1685100"/>
                <a:gd name="connsiteY345" fmla="*/ 951 h 1375780"/>
                <a:gd name="connsiteX346" fmla="*/ 571292 w 1685100"/>
                <a:gd name="connsiteY346" fmla="*/ 13320 h 1375780"/>
                <a:gd name="connsiteX347" fmla="*/ 581763 w 1685100"/>
                <a:gd name="connsiteY347" fmla="*/ 1903 h 1375780"/>
                <a:gd name="connsiteX348" fmla="*/ 582715 w 1685100"/>
                <a:gd name="connsiteY348" fmla="*/ 10466 h 1375780"/>
                <a:gd name="connsiteX349" fmla="*/ 584620 w 1685100"/>
                <a:gd name="connsiteY349" fmla="*/ 9514 h 1375780"/>
                <a:gd name="connsiteX350" fmla="*/ 584620 w 1685100"/>
                <a:gd name="connsiteY350" fmla="*/ 16175 h 1375780"/>
                <a:gd name="connsiteX351" fmla="*/ 604611 w 1685100"/>
                <a:gd name="connsiteY351" fmla="*/ 15223 h 1375780"/>
                <a:gd name="connsiteX352" fmla="*/ 596043 w 1685100"/>
                <a:gd name="connsiteY352" fmla="*/ 27592 h 1375780"/>
                <a:gd name="connsiteX353" fmla="*/ 601755 w 1685100"/>
                <a:gd name="connsiteY353" fmla="*/ 37106 h 1375780"/>
                <a:gd name="connsiteX354" fmla="*/ 608419 w 1685100"/>
                <a:gd name="connsiteY354" fmla="*/ 24737 h 1375780"/>
                <a:gd name="connsiteX355" fmla="*/ 620794 w 1685100"/>
                <a:gd name="connsiteY355" fmla="*/ 37106 h 1375780"/>
                <a:gd name="connsiteX356" fmla="*/ 637930 w 1685100"/>
                <a:gd name="connsiteY356" fmla="*/ 71358 h 1375780"/>
                <a:gd name="connsiteX357" fmla="*/ 625554 w 1685100"/>
                <a:gd name="connsiteY357" fmla="*/ 75164 h 1375780"/>
                <a:gd name="connsiteX358" fmla="*/ 632218 w 1685100"/>
                <a:gd name="connsiteY358" fmla="*/ 85629 h 1375780"/>
                <a:gd name="connsiteX359" fmla="*/ 622698 w 1685100"/>
                <a:gd name="connsiteY359" fmla="*/ 89435 h 1375780"/>
                <a:gd name="connsiteX360" fmla="*/ 628410 w 1685100"/>
                <a:gd name="connsiteY360" fmla="*/ 96095 h 1375780"/>
                <a:gd name="connsiteX361" fmla="*/ 639834 w 1685100"/>
                <a:gd name="connsiteY361" fmla="*/ 91338 h 1375780"/>
                <a:gd name="connsiteX362" fmla="*/ 637930 w 1685100"/>
                <a:gd name="connsiteY362" fmla="*/ 106561 h 1375780"/>
                <a:gd name="connsiteX363" fmla="*/ 641738 w 1685100"/>
                <a:gd name="connsiteY363" fmla="*/ 102755 h 1375780"/>
                <a:gd name="connsiteX364" fmla="*/ 646498 w 1685100"/>
                <a:gd name="connsiteY364" fmla="*/ 158890 h 1375780"/>
                <a:gd name="connsiteX365" fmla="*/ 651258 w 1685100"/>
                <a:gd name="connsiteY365" fmla="*/ 156987 h 1375780"/>
                <a:gd name="connsiteX366" fmla="*/ 649354 w 1685100"/>
                <a:gd name="connsiteY366" fmla="*/ 164599 h 1375780"/>
                <a:gd name="connsiteX367" fmla="*/ 652210 w 1685100"/>
                <a:gd name="connsiteY367" fmla="*/ 163647 h 1375780"/>
                <a:gd name="connsiteX368" fmla="*/ 647450 w 1685100"/>
                <a:gd name="connsiteY368" fmla="*/ 206462 h 1375780"/>
                <a:gd name="connsiteX369" fmla="*/ 653161 w 1685100"/>
                <a:gd name="connsiteY369" fmla="*/ 198851 h 1375780"/>
                <a:gd name="connsiteX370" fmla="*/ 646498 w 1685100"/>
                <a:gd name="connsiteY370" fmla="*/ 213122 h 1375780"/>
                <a:gd name="connsiteX371" fmla="*/ 655066 w 1685100"/>
                <a:gd name="connsiteY371" fmla="*/ 211219 h 1375780"/>
                <a:gd name="connsiteX372" fmla="*/ 649354 w 1685100"/>
                <a:gd name="connsiteY372" fmla="*/ 245471 h 1375780"/>
                <a:gd name="connsiteX373" fmla="*/ 655066 w 1685100"/>
                <a:gd name="connsiteY373" fmla="*/ 245471 h 1375780"/>
                <a:gd name="connsiteX374" fmla="*/ 652210 w 1685100"/>
                <a:gd name="connsiteY374" fmla="*/ 253083 h 1375780"/>
                <a:gd name="connsiteX375" fmla="*/ 656018 w 1685100"/>
                <a:gd name="connsiteY375" fmla="*/ 250228 h 1375780"/>
                <a:gd name="connsiteX376" fmla="*/ 651258 w 1685100"/>
                <a:gd name="connsiteY376" fmla="*/ 275917 h 1375780"/>
                <a:gd name="connsiteX377" fmla="*/ 661729 w 1685100"/>
                <a:gd name="connsiteY377" fmla="*/ 269257 h 1375780"/>
                <a:gd name="connsiteX378" fmla="*/ 652210 w 1685100"/>
                <a:gd name="connsiteY378" fmla="*/ 293043 h 1375780"/>
                <a:gd name="connsiteX379" fmla="*/ 661729 w 1685100"/>
                <a:gd name="connsiteY379" fmla="*/ 296849 h 1375780"/>
                <a:gd name="connsiteX380" fmla="*/ 655066 w 1685100"/>
                <a:gd name="connsiteY380" fmla="*/ 306363 h 1375780"/>
                <a:gd name="connsiteX381" fmla="*/ 659825 w 1685100"/>
                <a:gd name="connsiteY381" fmla="*/ 305412 h 1375780"/>
                <a:gd name="connsiteX382" fmla="*/ 655066 w 1685100"/>
                <a:gd name="connsiteY382" fmla="*/ 411021 h 1375780"/>
                <a:gd name="connsiteX383" fmla="*/ 656970 w 1685100"/>
                <a:gd name="connsiteY383" fmla="*/ 410070 h 1375780"/>
                <a:gd name="connsiteX384" fmla="*/ 647450 w 1685100"/>
                <a:gd name="connsiteY384" fmla="*/ 431953 h 1375780"/>
                <a:gd name="connsiteX385" fmla="*/ 658873 w 1685100"/>
                <a:gd name="connsiteY385" fmla="*/ 443370 h 1375780"/>
                <a:gd name="connsiteX386" fmla="*/ 651258 w 1685100"/>
                <a:gd name="connsiteY386" fmla="*/ 459545 h 1375780"/>
                <a:gd name="connsiteX387" fmla="*/ 659825 w 1685100"/>
                <a:gd name="connsiteY387" fmla="*/ 457642 h 1375780"/>
                <a:gd name="connsiteX388" fmla="*/ 659825 w 1685100"/>
                <a:gd name="connsiteY388" fmla="*/ 517582 h 1375780"/>
                <a:gd name="connsiteX389" fmla="*/ 646498 w 1685100"/>
                <a:gd name="connsiteY389" fmla="*/ 479525 h 1375780"/>
                <a:gd name="connsiteX390" fmla="*/ 647450 w 1685100"/>
                <a:gd name="connsiteY390" fmla="*/ 520437 h 1375780"/>
                <a:gd name="connsiteX391" fmla="*/ 651258 w 1685100"/>
                <a:gd name="connsiteY391" fmla="*/ 510922 h 1375780"/>
                <a:gd name="connsiteX392" fmla="*/ 657921 w 1685100"/>
                <a:gd name="connsiteY392" fmla="*/ 544223 h 1375780"/>
                <a:gd name="connsiteX393" fmla="*/ 644594 w 1685100"/>
                <a:gd name="connsiteY393" fmla="*/ 580377 h 1375780"/>
                <a:gd name="connsiteX394" fmla="*/ 656018 w 1685100"/>
                <a:gd name="connsiteY394" fmla="*/ 574669 h 1375780"/>
                <a:gd name="connsiteX395" fmla="*/ 656018 w 1685100"/>
                <a:gd name="connsiteY395" fmla="*/ 587989 h 1375780"/>
                <a:gd name="connsiteX396" fmla="*/ 648402 w 1685100"/>
                <a:gd name="connsiteY396" fmla="*/ 587989 h 1375780"/>
                <a:gd name="connsiteX397" fmla="*/ 651258 w 1685100"/>
                <a:gd name="connsiteY397" fmla="*/ 594649 h 1375780"/>
                <a:gd name="connsiteX398" fmla="*/ 648402 w 1685100"/>
                <a:gd name="connsiteY398" fmla="*/ 598455 h 1375780"/>
                <a:gd name="connsiteX399" fmla="*/ 667441 w 1685100"/>
                <a:gd name="connsiteY399" fmla="*/ 594649 h 1375780"/>
                <a:gd name="connsiteX400" fmla="*/ 712184 w 1685100"/>
                <a:gd name="connsiteY400" fmla="*/ 607969 h 1375780"/>
                <a:gd name="connsiteX401" fmla="*/ 704568 w 1685100"/>
                <a:gd name="connsiteY401" fmla="*/ 596552 h 1375780"/>
                <a:gd name="connsiteX402" fmla="*/ 720752 w 1685100"/>
                <a:gd name="connsiteY402" fmla="*/ 596552 h 1375780"/>
                <a:gd name="connsiteX403" fmla="*/ 720752 w 1685100"/>
                <a:gd name="connsiteY403" fmla="*/ 604163 h 1375780"/>
                <a:gd name="connsiteX404" fmla="*/ 729319 w 1685100"/>
                <a:gd name="connsiteY404" fmla="*/ 601309 h 1375780"/>
                <a:gd name="connsiteX405" fmla="*/ 770254 w 1685100"/>
                <a:gd name="connsiteY405" fmla="*/ 612726 h 1375780"/>
                <a:gd name="connsiteX406" fmla="*/ 772158 w 1685100"/>
                <a:gd name="connsiteY406" fmla="*/ 608920 h 1375780"/>
                <a:gd name="connsiteX407" fmla="*/ 775014 w 1685100"/>
                <a:gd name="connsiteY407" fmla="*/ 611775 h 1375780"/>
                <a:gd name="connsiteX408" fmla="*/ 790246 w 1685100"/>
                <a:gd name="connsiteY408" fmla="*/ 601309 h 1375780"/>
                <a:gd name="connsiteX409" fmla="*/ 775014 w 1685100"/>
                <a:gd name="connsiteY409" fmla="*/ 600358 h 1375780"/>
                <a:gd name="connsiteX410" fmla="*/ 797862 w 1685100"/>
                <a:gd name="connsiteY410" fmla="*/ 595600 h 1375780"/>
                <a:gd name="connsiteX411" fmla="*/ 805477 w 1685100"/>
                <a:gd name="connsiteY411" fmla="*/ 602260 h 1375780"/>
                <a:gd name="connsiteX412" fmla="*/ 803573 w 1685100"/>
                <a:gd name="connsiteY412" fmla="*/ 599406 h 1375780"/>
                <a:gd name="connsiteX413" fmla="*/ 834036 w 1685100"/>
                <a:gd name="connsiteY413" fmla="*/ 601309 h 1375780"/>
                <a:gd name="connsiteX414" fmla="*/ 836892 w 1685100"/>
                <a:gd name="connsiteY414" fmla="*/ 608920 h 1375780"/>
                <a:gd name="connsiteX415" fmla="*/ 848316 w 1685100"/>
                <a:gd name="connsiteY415" fmla="*/ 603212 h 1375780"/>
                <a:gd name="connsiteX416" fmla="*/ 867355 w 1685100"/>
                <a:gd name="connsiteY416" fmla="*/ 618435 h 1375780"/>
                <a:gd name="connsiteX417" fmla="*/ 870212 w 1685100"/>
                <a:gd name="connsiteY417" fmla="*/ 611775 h 1375780"/>
                <a:gd name="connsiteX418" fmla="*/ 909243 w 1685100"/>
                <a:gd name="connsiteY418" fmla="*/ 615581 h 1375780"/>
                <a:gd name="connsiteX419" fmla="*/ 941610 w 1685100"/>
                <a:gd name="connsiteY419" fmla="*/ 620338 h 1375780"/>
                <a:gd name="connsiteX420" fmla="*/ 942562 w 1685100"/>
                <a:gd name="connsiteY420" fmla="*/ 613678 h 1375780"/>
                <a:gd name="connsiteX421" fmla="*/ 957793 w 1685100"/>
                <a:gd name="connsiteY421" fmla="*/ 617483 h 1375780"/>
                <a:gd name="connsiteX422" fmla="*/ 955889 w 1685100"/>
                <a:gd name="connsiteY422" fmla="*/ 614629 h 1375780"/>
                <a:gd name="connsiteX423" fmla="*/ 1003488 w 1685100"/>
                <a:gd name="connsiteY423" fmla="*/ 619386 h 1375780"/>
                <a:gd name="connsiteX424" fmla="*/ 993968 w 1685100"/>
                <a:gd name="connsiteY424" fmla="*/ 610823 h 1375780"/>
                <a:gd name="connsiteX425" fmla="*/ 1052990 w 1685100"/>
                <a:gd name="connsiteY425" fmla="*/ 616532 h 1375780"/>
                <a:gd name="connsiteX426" fmla="*/ 1051086 w 1685100"/>
                <a:gd name="connsiteY426" fmla="*/ 613678 h 1375780"/>
                <a:gd name="connsiteX427" fmla="*/ 1063462 w 1685100"/>
                <a:gd name="connsiteY427" fmla="*/ 619386 h 1375780"/>
                <a:gd name="connsiteX428" fmla="*/ 1062510 w 1685100"/>
                <a:gd name="connsiteY428" fmla="*/ 612726 h 1375780"/>
                <a:gd name="connsiteX429" fmla="*/ 1118677 w 1685100"/>
                <a:gd name="connsiteY429" fmla="*/ 623192 h 1375780"/>
                <a:gd name="connsiteX430" fmla="*/ 1116773 w 1685100"/>
                <a:gd name="connsiteY430" fmla="*/ 610823 h 1375780"/>
                <a:gd name="connsiteX431" fmla="*/ 1187219 w 1685100"/>
                <a:gd name="connsiteY431" fmla="*/ 619386 h 1375780"/>
                <a:gd name="connsiteX432" fmla="*/ 1187219 w 1685100"/>
                <a:gd name="connsiteY432" fmla="*/ 620338 h 1375780"/>
                <a:gd name="connsiteX433" fmla="*/ 1196739 w 1685100"/>
                <a:gd name="connsiteY433" fmla="*/ 623192 h 1375780"/>
                <a:gd name="connsiteX434" fmla="*/ 1197690 w 1685100"/>
                <a:gd name="connsiteY434" fmla="*/ 622241 h 1375780"/>
                <a:gd name="connsiteX435" fmla="*/ 1191026 w 1685100"/>
                <a:gd name="connsiteY435" fmla="*/ 620338 h 1375780"/>
                <a:gd name="connsiteX436" fmla="*/ 1216730 w 1685100"/>
                <a:gd name="connsiteY436" fmla="*/ 626998 h 1375780"/>
                <a:gd name="connsiteX437" fmla="*/ 1226250 w 1685100"/>
                <a:gd name="connsiteY437" fmla="*/ 616532 h 1375780"/>
                <a:gd name="connsiteX438" fmla="*/ 1264329 w 1685100"/>
                <a:gd name="connsiteY438" fmla="*/ 618435 h 1375780"/>
                <a:gd name="connsiteX439" fmla="*/ 1263377 w 1685100"/>
                <a:gd name="connsiteY439" fmla="*/ 613678 h 1375780"/>
                <a:gd name="connsiteX440" fmla="*/ 1369046 w 1685100"/>
                <a:gd name="connsiteY440" fmla="*/ 618435 h 1375780"/>
                <a:gd name="connsiteX441" fmla="*/ 1418548 w 1685100"/>
                <a:gd name="connsiteY441" fmla="*/ 637464 h 1375780"/>
                <a:gd name="connsiteX442" fmla="*/ 1403316 w 1685100"/>
                <a:gd name="connsiteY442" fmla="*/ 626046 h 1375780"/>
                <a:gd name="connsiteX443" fmla="*/ 1414830 w 1685100"/>
                <a:gd name="connsiteY443" fmla="*/ 619892 h 1375780"/>
                <a:gd name="connsiteX444" fmla="*/ 1422459 w 1685100"/>
                <a:gd name="connsiteY444" fmla="*/ 621792 h 1375780"/>
                <a:gd name="connsiteX445" fmla="*/ 1424617 w 1685100"/>
                <a:gd name="connsiteY445" fmla="*/ 624381 h 1375780"/>
                <a:gd name="connsiteX446" fmla="*/ 1433780 w 1685100"/>
                <a:gd name="connsiteY446" fmla="*/ 627949 h 1375780"/>
                <a:gd name="connsiteX447" fmla="*/ 1434732 w 1685100"/>
                <a:gd name="connsiteY447" fmla="*/ 621289 h 1375780"/>
                <a:gd name="connsiteX448" fmla="*/ 1444252 w 1685100"/>
                <a:gd name="connsiteY448" fmla="*/ 629852 h 1375780"/>
                <a:gd name="connsiteX449" fmla="*/ 1533737 w 1685100"/>
                <a:gd name="connsiteY449" fmla="*/ 624144 h 1375780"/>
                <a:gd name="connsiteX450" fmla="*/ 1530881 w 1685100"/>
                <a:gd name="connsiteY450" fmla="*/ 630803 h 1375780"/>
                <a:gd name="connsiteX451" fmla="*/ 1573720 w 1685100"/>
                <a:gd name="connsiteY451" fmla="*/ 634609 h 1375780"/>
                <a:gd name="connsiteX452" fmla="*/ 1569912 w 1685100"/>
                <a:gd name="connsiteY452" fmla="*/ 631755 h 1375780"/>
                <a:gd name="connsiteX453" fmla="*/ 1622270 w 1685100"/>
                <a:gd name="connsiteY453" fmla="*/ 642221 h 1375780"/>
                <a:gd name="connsiteX454" fmla="*/ 1589904 w 1685100"/>
                <a:gd name="connsiteY454" fmla="*/ 647929 h 1375780"/>
                <a:gd name="connsiteX455" fmla="*/ 1611799 w 1685100"/>
                <a:gd name="connsiteY455" fmla="*/ 647929 h 1375780"/>
                <a:gd name="connsiteX456" fmla="*/ 1609895 w 1685100"/>
                <a:gd name="connsiteY456" fmla="*/ 656492 h 1375780"/>
                <a:gd name="connsiteX457" fmla="*/ 1587048 w 1685100"/>
                <a:gd name="connsiteY457" fmla="*/ 648881 h 1375780"/>
                <a:gd name="connsiteX458" fmla="*/ 1590855 w 1685100"/>
                <a:gd name="connsiteY458" fmla="*/ 652687 h 1375780"/>
                <a:gd name="connsiteX459" fmla="*/ 1564200 w 1685100"/>
                <a:gd name="connsiteY459" fmla="*/ 647929 h 1375780"/>
                <a:gd name="connsiteX460" fmla="*/ 1578480 w 1685100"/>
                <a:gd name="connsiteY460" fmla="*/ 646978 h 1375780"/>
                <a:gd name="connsiteX461" fmla="*/ 1548969 w 1685100"/>
                <a:gd name="connsiteY461" fmla="*/ 644124 h 1375780"/>
                <a:gd name="connsiteX462" fmla="*/ 1548969 w 1685100"/>
                <a:gd name="connsiteY462" fmla="*/ 657444 h 1375780"/>
                <a:gd name="connsiteX463" fmla="*/ 1512793 w 1685100"/>
                <a:gd name="connsiteY463" fmla="*/ 641269 h 1375780"/>
                <a:gd name="connsiteX464" fmla="*/ 1516602 w 1685100"/>
                <a:gd name="connsiteY464" fmla="*/ 638415 h 1375780"/>
                <a:gd name="connsiteX465" fmla="*/ 1493754 w 1685100"/>
                <a:gd name="connsiteY465" fmla="*/ 634609 h 1375780"/>
                <a:gd name="connsiteX466" fmla="*/ 1506130 w 1685100"/>
                <a:gd name="connsiteY466" fmla="*/ 642221 h 1375780"/>
                <a:gd name="connsiteX467" fmla="*/ 1485187 w 1685100"/>
                <a:gd name="connsiteY467" fmla="*/ 638415 h 1375780"/>
                <a:gd name="connsiteX468" fmla="*/ 1521361 w 1685100"/>
                <a:gd name="connsiteY468" fmla="*/ 648881 h 1375780"/>
                <a:gd name="connsiteX469" fmla="*/ 1521361 w 1685100"/>
                <a:gd name="connsiteY469" fmla="*/ 656492 h 1375780"/>
                <a:gd name="connsiteX470" fmla="*/ 1467099 w 1685100"/>
                <a:gd name="connsiteY470" fmla="*/ 646502 h 1375780"/>
                <a:gd name="connsiteX471" fmla="*/ 1440418 w 1685100"/>
                <a:gd name="connsiteY471" fmla="*/ 645800 h 1375780"/>
                <a:gd name="connsiteX472" fmla="*/ 1445918 w 1685100"/>
                <a:gd name="connsiteY472" fmla="*/ 646502 h 1375780"/>
                <a:gd name="connsiteX473" fmla="*/ 1455675 w 1685100"/>
                <a:gd name="connsiteY473" fmla="*/ 650783 h 1375780"/>
                <a:gd name="connsiteX474" fmla="*/ 1448059 w 1685100"/>
                <a:gd name="connsiteY474" fmla="*/ 654589 h 1375780"/>
                <a:gd name="connsiteX475" fmla="*/ 1435570 w 1685100"/>
                <a:gd name="connsiteY475" fmla="*/ 645673 h 1375780"/>
                <a:gd name="connsiteX476" fmla="*/ 1412836 w 1685100"/>
                <a:gd name="connsiteY476" fmla="*/ 645075 h 1375780"/>
                <a:gd name="connsiteX477" fmla="*/ 1409029 w 1685100"/>
                <a:gd name="connsiteY477" fmla="*/ 655541 h 1375780"/>
                <a:gd name="connsiteX478" fmla="*/ 1386181 w 1685100"/>
                <a:gd name="connsiteY478" fmla="*/ 651735 h 1375780"/>
                <a:gd name="connsiteX479" fmla="*/ 1397605 w 1685100"/>
                <a:gd name="connsiteY479" fmla="*/ 663153 h 1375780"/>
                <a:gd name="connsiteX480" fmla="*/ 1330015 w 1685100"/>
                <a:gd name="connsiteY480" fmla="*/ 648881 h 1375780"/>
                <a:gd name="connsiteX481" fmla="*/ 1338582 w 1685100"/>
                <a:gd name="connsiteY481" fmla="*/ 654589 h 1375780"/>
                <a:gd name="connsiteX482" fmla="*/ 1290984 w 1685100"/>
                <a:gd name="connsiteY482" fmla="*/ 646026 h 1375780"/>
                <a:gd name="connsiteX483" fmla="*/ 1315735 w 1685100"/>
                <a:gd name="connsiteY483" fmla="*/ 660298 h 1375780"/>
                <a:gd name="connsiteX484" fmla="*/ 1307167 w 1685100"/>
                <a:gd name="connsiteY484" fmla="*/ 663153 h 1375780"/>
                <a:gd name="connsiteX485" fmla="*/ 1312879 w 1685100"/>
                <a:gd name="connsiteY485" fmla="*/ 668861 h 1375780"/>
                <a:gd name="connsiteX486" fmla="*/ 1287176 w 1685100"/>
                <a:gd name="connsiteY486" fmla="*/ 648881 h 1375780"/>
                <a:gd name="connsiteX487" fmla="*/ 1275752 w 1685100"/>
                <a:gd name="connsiteY487" fmla="*/ 657444 h 1375780"/>
                <a:gd name="connsiteX488" fmla="*/ 1220538 w 1685100"/>
                <a:gd name="connsiteY488" fmla="*/ 646026 h 1375780"/>
                <a:gd name="connsiteX489" fmla="*/ 1207210 w 1685100"/>
                <a:gd name="connsiteY489" fmla="*/ 653638 h 1375780"/>
                <a:gd name="connsiteX490" fmla="*/ 1244337 w 1685100"/>
                <a:gd name="connsiteY490" fmla="*/ 670764 h 1375780"/>
                <a:gd name="connsiteX491" fmla="*/ 1234818 w 1685100"/>
                <a:gd name="connsiteY491" fmla="*/ 662201 h 1375780"/>
                <a:gd name="connsiteX492" fmla="*/ 1267184 w 1685100"/>
                <a:gd name="connsiteY492" fmla="*/ 664104 h 1375780"/>
                <a:gd name="connsiteX493" fmla="*/ 1244337 w 1685100"/>
                <a:gd name="connsiteY493" fmla="*/ 663153 h 1375780"/>
                <a:gd name="connsiteX494" fmla="*/ 1257665 w 1685100"/>
                <a:gd name="connsiteY494" fmla="*/ 668861 h 1375780"/>
                <a:gd name="connsiteX495" fmla="*/ 1229105 w 1685100"/>
                <a:gd name="connsiteY495" fmla="*/ 672667 h 1375780"/>
                <a:gd name="connsiteX496" fmla="*/ 1231009 w 1685100"/>
                <a:gd name="connsiteY496" fmla="*/ 673618 h 1375780"/>
                <a:gd name="connsiteX497" fmla="*/ 1196739 w 1685100"/>
                <a:gd name="connsiteY497" fmla="*/ 668861 h 1375780"/>
                <a:gd name="connsiteX498" fmla="*/ 1211970 w 1685100"/>
                <a:gd name="connsiteY498" fmla="*/ 659347 h 1375780"/>
                <a:gd name="connsiteX499" fmla="*/ 1112013 w 1685100"/>
                <a:gd name="connsiteY499" fmla="*/ 657444 h 1375780"/>
                <a:gd name="connsiteX500" fmla="*/ 1130101 w 1685100"/>
                <a:gd name="connsiteY500" fmla="*/ 666007 h 1375780"/>
                <a:gd name="connsiteX501" fmla="*/ 1100589 w 1685100"/>
                <a:gd name="connsiteY501" fmla="*/ 670764 h 1375780"/>
                <a:gd name="connsiteX502" fmla="*/ 1113917 w 1685100"/>
                <a:gd name="connsiteY502" fmla="*/ 676473 h 1375780"/>
                <a:gd name="connsiteX503" fmla="*/ 1114869 w 1685100"/>
                <a:gd name="connsiteY503" fmla="*/ 675521 h 1375780"/>
                <a:gd name="connsiteX504" fmla="*/ 1118677 w 1685100"/>
                <a:gd name="connsiteY504" fmla="*/ 679327 h 1375780"/>
                <a:gd name="connsiteX505" fmla="*/ 1082502 w 1685100"/>
                <a:gd name="connsiteY505" fmla="*/ 666007 h 1375780"/>
                <a:gd name="connsiteX506" fmla="*/ 1075838 w 1685100"/>
                <a:gd name="connsiteY506" fmla="*/ 674570 h 1375780"/>
                <a:gd name="connsiteX507" fmla="*/ 1076790 w 1685100"/>
                <a:gd name="connsiteY507" fmla="*/ 665055 h 1375780"/>
                <a:gd name="connsiteX508" fmla="*/ 1057750 w 1685100"/>
                <a:gd name="connsiteY508" fmla="*/ 664104 h 1375780"/>
                <a:gd name="connsiteX509" fmla="*/ 1070126 w 1685100"/>
                <a:gd name="connsiteY509" fmla="*/ 674570 h 1375780"/>
                <a:gd name="connsiteX510" fmla="*/ 1038711 w 1685100"/>
                <a:gd name="connsiteY510" fmla="*/ 666007 h 1375780"/>
                <a:gd name="connsiteX511" fmla="*/ 1039663 w 1685100"/>
                <a:gd name="connsiteY511" fmla="*/ 667910 h 1375780"/>
                <a:gd name="connsiteX512" fmla="*/ 1029191 w 1685100"/>
                <a:gd name="connsiteY512" fmla="*/ 666007 h 1375780"/>
                <a:gd name="connsiteX513" fmla="*/ 1037759 w 1685100"/>
                <a:gd name="connsiteY513" fmla="*/ 669812 h 1375780"/>
                <a:gd name="connsiteX514" fmla="*/ 994920 w 1685100"/>
                <a:gd name="connsiteY514" fmla="*/ 668861 h 1375780"/>
                <a:gd name="connsiteX515" fmla="*/ 985400 w 1685100"/>
                <a:gd name="connsiteY515" fmla="*/ 665055 h 1375780"/>
                <a:gd name="connsiteX516" fmla="*/ 984448 w 1685100"/>
                <a:gd name="connsiteY516" fmla="*/ 668861 h 1375780"/>
                <a:gd name="connsiteX517" fmla="*/ 975881 w 1685100"/>
                <a:gd name="connsiteY517" fmla="*/ 665055 h 1375780"/>
                <a:gd name="connsiteX518" fmla="*/ 965409 w 1685100"/>
                <a:gd name="connsiteY518" fmla="*/ 676473 h 1375780"/>
                <a:gd name="connsiteX519" fmla="*/ 966361 w 1685100"/>
                <a:gd name="connsiteY519" fmla="*/ 676473 h 1375780"/>
                <a:gd name="connsiteX520" fmla="*/ 960649 w 1685100"/>
                <a:gd name="connsiteY520" fmla="*/ 683132 h 1375780"/>
                <a:gd name="connsiteX521" fmla="*/ 942562 w 1685100"/>
                <a:gd name="connsiteY521" fmla="*/ 677424 h 1375780"/>
                <a:gd name="connsiteX522" fmla="*/ 910194 w 1685100"/>
                <a:gd name="connsiteY522" fmla="*/ 653638 h 1375780"/>
                <a:gd name="connsiteX523" fmla="*/ 903531 w 1685100"/>
                <a:gd name="connsiteY523" fmla="*/ 659347 h 1375780"/>
                <a:gd name="connsiteX524" fmla="*/ 885443 w 1685100"/>
                <a:gd name="connsiteY524" fmla="*/ 667910 h 1375780"/>
                <a:gd name="connsiteX525" fmla="*/ 891155 w 1685100"/>
                <a:gd name="connsiteY525" fmla="*/ 670764 h 1375780"/>
                <a:gd name="connsiteX526" fmla="*/ 882587 w 1685100"/>
                <a:gd name="connsiteY526" fmla="*/ 668861 h 1375780"/>
                <a:gd name="connsiteX527" fmla="*/ 880683 w 1685100"/>
                <a:gd name="connsiteY527" fmla="*/ 674570 h 1375780"/>
                <a:gd name="connsiteX528" fmla="*/ 867355 w 1685100"/>
                <a:gd name="connsiteY528" fmla="*/ 671715 h 1375780"/>
                <a:gd name="connsiteX529" fmla="*/ 874971 w 1685100"/>
                <a:gd name="connsiteY529" fmla="*/ 681230 h 1375780"/>
                <a:gd name="connsiteX530" fmla="*/ 857836 w 1685100"/>
                <a:gd name="connsiteY530" fmla="*/ 677424 h 1375780"/>
                <a:gd name="connsiteX531" fmla="*/ 863548 w 1685100"/>
                <a:gd name="connsiteY531" fmla="*/ 683132 h 1375780"/>
                <a:gd name="connsiteX532" fmla="*/ 845460 w 1685100"/>
                <a:gd name="connsiteY532" fmla="*/ 675521 h 1375780"/>
                <a:gd name="connsiteX533" fmla="*/ 861644 w 1685100"/>
                <a:gd name="connsiteY533" fmla="*/ 669812 h 1375780"/>
                <a:gd name="connsiteX534" fmla="*/ 841652 w 1685100"/>
                <a:gd name="connsiteY534" fmla="*/ 650784 h 1375780"/>
                <a:gd name="connsiteX535" fmla="*/ 783582 w 1685100"/>
                <a:gd name="connsiteY535" fmla="*/ 640318 h 1375780"/>
                <a:gd name="connsiteX536" fmla="*/ 777870 w 1685100"/>
                <a:gd name="connsiteY536" fmla="*/ 653638 h 1375780"/>
                <a:gd name="connsiteX537" fmla="*/ 801669 w 1685100"/>
                <a:gd name="connsiteY537" fmla="*/ 666958 h 1375780"/>
                <a:gd name="connsiteX538" fmla="*/ 833085 w 1685100"/>
                <a:gd name="connsiteY538" fmla="*/ 658395 h 1375780"/>
                <a:gd name="connsiteX539" fmla="*/ 815949 w 1685100"/>
                <a:gd name="connsiteY539" fmla="*/ 662201 h 1375780"/>
                <a:gd name="connsiteX540" fmla="*/ 830229 w 1685100"/>
                <a:gd name="connsiteY540" fmla="*/ 676473 h 1375780"/>
                <a:gd name="connsiteX541" fmla="*/ 784534 w 1685100"/>
                <a:gd name="connsiteY541" fmla="*/ 680278 h 1375780"/>
                <a:gd name="connsiteX542" fmla="*/ 763590 w 1685100"/>
                <a:gd name="connsiteY542" fmla="*/ 673618 h 1375780"/>
                <a:gd name="connsiteX543" fmla="*/ 748359 w 1685100"/>
                <a:gd name="connsiteY543" fmla="*/ 654589 h 1375780"/>
                <a:gd name="connsiteX544" fmla="*/ 722656 w 1685100"/>
                <a:gd name="connsiteY544" fmla="*/ 657444 h 1375780"/>
                <a:gd name="connsiteX545" fmla="*/ 718848 w 1685100"/>
                <a:gd name="connsiteY545" fmla="*/ 670764 h 1375780"/>
                <a:gd name="connsiteX546" fmla="*/ 749311 w 1685100"/>
                <a:gd name="connsiteY546" fmla="*/ 680278 h 1375780"/>
                <a:gd name="connsiteX547" fmla="*/ 726464 w 1685100"/>
                <a:gd name="connsiteY547" fmla="*/ 685035 h 1375780"/>
                <a:gd name="connsiteX548" fmla="*/ 720752 w 1685100"/>
                <a:gd name="connsiteY548" fmla="*/ 676473 h 1375780"/>
                <a:gd name="connsiteX549" fmla="*/ 717896 w 1685100"/>
                <a:gd name="connsiteY549" fmla="*/ 683132 h 1375780"/>
                <a:gd name="connsiteX550" fmla="*/ 665537 w 1685100"/>
                <a:gd name="connsiteY550" fmla="*/ 675521 h 1375780"/>
                <a:gd name="connsiteX551" fmla="*/ 682673 w 1685100"/>
                <a:gd name="connsiteY551" fmla="*/ 679327 h 1375780"/>
                <a:gd name="connsiteX552" fmla="*/ 686481 w 1685100"/>
                <a:gd name="connsiteY552" fmla="*/ 660298 h 1375780"/>
                <a:gd name="connsiteX553" fmla="*/ 648402 w 1685100"/>
                <a:gd name="connsiteY553" fmla="*/ 658395 h 1375780"/>
                <a:gd name="connsiteX554" fmla="*/ 645546 w 1685100"/>
                <a:gd name="connsiteY554" fmla="*/ 680278 h 1375780"/>
                <a:gd name="connsiteX555" fmla="*/ 637930 w 1685100"/>
                <a:gd name="connsiteY555" fmla="*/ 682181 h 1375780"/>
                <a:gd name="connsiteX556" fmla="*/ 643642 w 1685100"/>
                <a:gd name="connsiteY556" fmla="*/ 691696 h 1375780"/>
                <a:gd name="connsiteX557" fmla="*/ 628410 w 1685100"/>
                <a:gd name="connsiteY557" fmla="*/ 706918 h 1375780"/>
                <a:gd name="connsiteX558" fmla="*/ 635074 w 1685100"/>
                <a:gd name="connsiteY558" fmla="*/ 709773 h 1375780"/>
                <a:gd name="connsiteX559" fmla="*/ 631266 w 1685100"/>
                <a:gd name="connsiteY559" fmla="*/ 742122 h 1375780"/>
                <a:gd name="connsiteX560" fmla="*/ 626506 w 1685100"/>
                <a:gd name="connsiteY560" fmla="*/ 767811 h 1375780"/>
                <a:gd name="connsiteX561" fmla="*/ 633170 w 1685100"/>
                <a:gd name="connsiteY561" fmla="*/ 768762 h 1375780"/>
                <a:gd name="connsiteX562" fmla="*/ 629362 w 1685100"/>
                <a:gd name="connsiteY562" fmla="*/ 781131 h 1375780"/>
                <a:gd name="connsiteX563" fmla="*/ 632218 w 1685100"/>
                <a:gd name="connsiteY563" fmla="*/ 780179 h 1375780"/>
                <a:gd name="connsiteX564" fmla="*/ 627458 w 1685100"/>
                <a:gd name="connsiteY564" fmla="*/ 819188 h 1375780"/>
                <a:gd name="connsiteX565" fmla="*/ 636026 w 1685100"/>
                <a:gd name="connsiteY565" fmla="*/ 811577 h 1375780"/>
                <a:gd name="connsiteX566" fmla="*/ 630314 w 1685100"/>
                <a:gd name="connsiteY566" fmla="*/ 860100 h 1375780"/>
                <a:gd name="connsiteX567" fmla="*/ 633170 w 1685100"/>
                <a:gd name="connsiteY567" fmla="*/ 859149 h 1375780"/>
                <a:gd name="connsiteX568" fmla="*/ 627458 w 1685100"/>
                <a:gd name="connsiteY568" fmla="*/ 868663 h 1375780"/>
                <a:gd name="connsiteX569" fmla="*/ 634122 w 1685100"/>
                <a:gd name="connsiteY569" fmla="*/ 867712 h 1375780"/>
                <a:gd name="connsiteX570" fmla="*/ 622698 w 1685100"/>
                <a:gd name="connsiteY570" fmla="*/ 914332 h 1375780"/>
                <a:gd name="connsiteX571" fmla="*/ 624480 w 1685100"/>
                <a:gd name="connsiteY571" fmla="*/ 914582 h 1375780"/>
                <a:gd name="connsiteX572" fmla="*/ 624364 w 1685100"/>
                <a:gd name="connsiteY572" fmla="*/ 917543 h 1375780"/>
                <a:gd name="connsiteX573" fmla="*/ 625554 w 1685100"/>
                <a:gd name="connsiteY573" fmla="*/ 928603 h 1375780"/>
                <a:gd name="connsiteX574" fmla="*/ 627220 w 1685100"/>
                <a:gd name="connsiteY574" fmla="*/ 918970 h 1375780"/>
                <a:gd name="connsiteX575" fmla="*/ 625749 w 1685100"/>
                <a:gd name="connsiteY575" fmla="*/ 914759 h 1375780"/>
                <a:gd name="connsiteX576" fmla="*/ 628648 w 1685100"/>
                <a:gd name="connsiteY576" fmla="*/ 915165 h 1375780"/>
                <a:gd name="connsiteX577" fmla="*/ 636026 w 1685100"/>
                <a:gd name="connsiteY577" fmla="*/ 912429 h 1375780"/>
                <a:gd name="connsiteX578" fmla="*/ 631670 w 1685100"/>
                <a:gd name="connsiteY578" fmla="*/ 930608 h 1375780"/>
                <a:gd name="connsiteX579" fmla="*/ 629600 w 1685100"/>
                <a:gd name="connsiteY579" fmla="*/ 929436 h 1375780"/>
                <a:gd name="connsiteX580" fmla="*/ 630314 w 1685100"/>
                <a:gd name="connsiteY580" fmla="*/ 935264 h 1375780"/>
                <a:gd name="connsiteX581" fmla="*/ 630667 w 1685100"/>
                <a:gd name="connsiteY581" fmla="*/ 934795 h 1375780"/>
                <a:gd name="connsiteX582" fmla="*/ 629243 w 1685100"/>
                <a:gd name="connsiteY582" fmla="*/ 940735 h 1375780"/>
                <a:gd name="connsiteX583" fmla="*/ 627458 w 1685100"/>
                <a:gd name="connsiteY583" fmla="*/ 970467 h 1375780"/>
                <a:gd name="connsiteX584" fmla="*/ 626506 w 1685100"/>
                <a:gd name="connsiteY584" fmla="*/ 970467 h 1375780"/>
                <a:gd name="connsiteX585" fmla="*/ 623650 w 1685100"/>
                <a:gd name="connsiteY585" fmla="*/ 978078 h 1375780"/>
                <a:gd name="connsiteX586" fmla="*/ 624602 w 1685100"/>
                <a:gd name="connsiteY586" fmla="*/ 979030 h 1375780"/>
                <a:gd name="connsiteX587" fmla="*/ 626506 w 1685100"/>
                <a:gd name="connsiteY587" fmla="*/ 973321 h 1375780"/>
                <a:gd name="connsiteX588" fmla="*/ 619842 w 1685100"/>
                <a:gd name="connsiteY588" fmla="*/ 994253 h 1375780"/>
                <a:gd name="connsiteX589" fmla="*/ 630314 w 1685100"/>
                <a:gd name="connsiteY589" fmla="*/ 1001864 h 1375780"/>
                <a:gd name="connsiteX590" fmla="*/ 628410 w 1685100"/>
                <a:gd name="connsiteY590" fmla="*/ 1033262 h 1375780"/>
                <a:gd name="connsiteX591" fmla="*/ 633170 w 1685100"/>
                <a:gd name="connsiteY591" fmla="*/ 1032310 h 1375780"/>
                <a:gd name="connsiteX592" fmla="*/ 628410 w 1685100"/>
                <a:gd name="connsiteY592" fmla="*/ 1117940 h 1375780"/>
                <a:gd name="connsiteX593" fmla="*/ 609371 w 1685100"/>
                <a:gd name="connsiteY593" fmla="*/ 1158852 h 1375780"/>
                <a:gd name="connsiteX594" fmla="*/ 620794 w 1685100"/>
                <a:gd name="connsiteY594" fmla="*/ 1146483 h 1375780"/>
                <a:gd name="connsiteX595" fmla="*/ 626953 w 1685100"/>
                <a:gd name="connsiteY595" fmla="*/ 1155715 h 1375780"/>
                <a:gd name="connsiteX596" fmla="*/ 624840 w 1685100"/>
                <a:gd name="connsiteY596" fmla="*/ 1162812 h 1375780"/>
                <a:gd name="connsiteX597" fmla="*/ 622461 w 1685100"/>
                <a:gd name="connsiteY597" fmla="*/ 1164680 h 1375780"/>
                <a:gd name="connsiteX598" fmla="*/ 618891 w 1685100"/>
                <a:gd name="connsiteY598" fmla="*/ 1172172 h 1375780"/>
                <a:gd name="connsiteX599" fmla="*/ 625554 w 1685100"/>
                <a:gd name="connsiteY599" fmla="*/ 1173123 h 1375780"/>
                <a:gd name="connsiteX600" fmla="*/ 616987 w 1685100"/>
                <a:gd name="connsiteY600" fmla="*/ 1180735 h 1375780"/>
                <a:gd name="connsiteX601" fmla="*/ 617751 w 1685100"/>
                <a:gd name="connsiteY601" fmla="*/ 1196667 h 1375780"/>
                <a:gd name="connsiteX602" fmla="*/ 613179 w 1685100"/>
                <a:gd name="connsiteY602" fmla="*/ 1194055 h 1375780"/>
                <a:gd name="connsiteX603" fmla="*/ 613179 w 1685100"/>
                <a:gd name="connsiteY603" fmla="*/ 1201666 h 1375780"/>
                <a:gd name="connsiteX604" fmla="*/ 617862 w 1685100"/>
                <a:gd name="connsiteY604" fmla="*/ 1198992 h 1375780"/>
                <a:gd name="connsiteX605" fmla="*/ 618772 w 1685100"/>
                <a:gd name="connsiteY605" fmla="*/ 1217960 h 1375780"/>
                <a:gd name="connsiteX606" fmla="*/ 622698 w 1685100"/>
                <a:gd name="connsiteY606" fmla="*/ 1253044 h 1375780"/>
                <a:gd name="connsiteX607" fmla="*/ 616035 w 1685100"/>
                <a:gd name="connsiteY607" fmla="*/ 1251141 h 1375780"/>
                <a:gd name="connsiteX608" fmla="*/ 612227 w 1685100"/>
                <a:gd name="connsiteY608" fmla="*/ 1286345 h 1375780"/>
                <a:gd name="connsiteX609" fmla="*/ 615082 w 1685100"/>
                <a:gd name="connsiteY609" fmla="*/ 1283490 h 1375780"/>
                <a:gd name="connsiteX610" fmla="*/ 604611 w 1685100"/>
                <a:gd name="connsiteY610" fmla="*/ 1326305 h 1375780"/>
                <a:gd name="connsiteX611" fmla="*/ 600803 w 1685100"/>
                <a:gd name="connsiteY611" fmla="*/ 1308227 h 1375780"/>
                <a:gd name="connsiteX612" fmla="*/ 600803 w 1685100"/>
                <a:gd name="connsiteY612" fmla="*/ 1325353 h 1375780"/>
                <a:gd name="connsiteX613" fmla="*/ 592235 w 1685100"/>
                <a:gd name="connsiteY613" fmla="*/ 1323450 h 1375780"/>
                <a:gd name="connsiteX614" fmla="*/ 599851 w 1685100"/>
                <a:gd name="connsiteY614" fmla="*/ 1305373 h 1375780"/>
                <a:gd name="connsiteX615" fmla="*/ 596043 w 1685100"/>
                <a:gd name="connsiteY615" fmla="*/ 1308227 h 1375780"/>
                <a:gd name="connsiteX616" fmla="*/ 600803 w 1685100"/>
                <a:gd name="connsiteY616" fmla="*/ 1286345 h 1375780"/>
                <a:gd name="connsiteX617" fmla="*/ 601755 w 1685100"/>
                <a:gd name="connsiteY617" fmla="*/ 1297762 h 1375780"/>
                <a:gd name="connsiteX618" fmla="*/ 604611 w 1685100"/>
                <a:gd name="connsiteY618" fmla="*/ 1273976 h 1375780"/>
                <a:gd name="connsiteX619" fmla="*/ 591283 w 1685100"/>
                <a:gd name="connsiteY619" fmla="*/ 1273976 h 1375780"/>
                <a:gd name="connsiteX620" fmla="*/ 607467 w 1685100"/>
                <a:gd name="connsiteY620" fmla="*/ 1244481 h 1375780"/>
                <a:gd name="connsiteX621" fmla="*/ 610323 w 1685100"/>
                <a:gd name="connsiteY621" fmla="*/ 1247335 h 1375780"/>
                <a:gd name="connsiteX622" fmla="*/ 614131 w 1685100"/>
                <a:gd name="connsiteY622" fmla="*/ 1228306 h 1375780"/>
                <a:gd name="connsiteX623" fmla="*/ 606515 w 1685100"/>
                <a:gd name="connsiteY623" fmla="*/ 1237821 h 1375780"/>
                <a:gd name="connsiteX624" fmla="*/ 610323 w 1685100"/>
                <a:gd name="connsiteY624" fmla="*/ 1220695 h 1375780"/>
                <a:gd name="connsiteX625" fmla="*/ 599851 w 1685100"/>
                <a:gd name="connsiteY625" fmla="*/ 1250190 h 1375780"/>
                <a:gd name="connsiteX626" fmla="*/ 592235 w 1685100"/>
                <a:gd name="connsiteY626" fmla="*/ 1250190 h 1375780"/>
                <a:gd name="connsiteX627" fmla="*/ 598530 w 1685100"/>
                <a:gd name="connsiteY627" fmla="*/ 1222330 h 1375780"/>
                <a:gd name="connsiteX628" fmla="*/ 594202 w 1685100"/>
                <a:gd name="connsiteY628" fmla="*/ 1219192 h 1375780"/>
                <a:gd name="connsiteX629" fmla="*/ 600803 w 1685100"/>
                <a:gd name="connsiteY629" fmla="*/ 1211180 h 1375780"/>
                <a:gd name="connsiteX630" fmla="*/ 598066 w 1685100"/>
                <a:gd name="connsiteY630" fmla="*/ 1218673 h 1375780"/>
                <a:gd name="connsiteX631" fmla="*/ 598691 w 1685100"/>
                <a:gd name="connsiteY631" fmla="*/ 1221617 h 1375780"/>
                <a:gd name="connsiteX632" fmla="*/ 602231 w 1685100"/>
                <a:gd name="connsiteY632" fmla="*/ 1205948 h 1375780"/>
                <a:gd name="connsiteX633" fmla="*/ 602773 w 1685100"/>
                <a:gd name="connsiteY633" fmla="*/ 1189173 h 1375780"/>
                <a:gd name="connsiteX634" fmla="*/ 602707 w 1685100"/>
                <a:gd name="connsiteY634" fmla="*/ 1189298 h 1375780"/>
                <a:gd name="connsiteX635" fmla="*/ 598899 w 1685100"/>
                <a:gd name="connsiteY635" fmla="*/ 1182638 h 1375780"/>
                <a:gd name="connsiteX636" fmla="*/ 603134 w 1685100"/>
                <a:gd name="connsiteY636" fmla="*/ 1177983 h 1375780"/>
                <a:gd name="connsiteX637" fmla="*/ 603659 w 1685100"/>
                <a:gd name="connsiteY637" fmla="*/ 1161706 h 1375780"/>
                <a:gd name="connsiteX638" fmla="*/ 593187 w 1685100"/>
                <a:gd name="connsiteY638" fmla="*/ 1158852 h 1375780"/>
                <a:gd name="connsiteX639" fmla="*/ 596995 w 1685100"/>
                <a:gd name="connsiteY639" fmla="*/ 1139823 h 1375780"/>
                <a:gd name="connsiteX640" fmla="*/ 585572 w 1685100"/>
                <a:gd name="connsiteY640" fmla="*/ 1149337 h 1375780"/>
                <a:gd name="connsiteX641" fmla="*/ 599851 w 1685100"/>
                <a:gd name="connsiteY641" fmla="*/ 1094154 h 1375780"/>
                <a:gd name="connsiteX642" fmla="*/ 594139 w 1685100"/>
                <a:gd name="connsiteY642" fmla="*/ 1100814 h 1375780"/>
                <a:gd name="connsiteX643" fmla="*/ 602707 w 1685100"/>
                <a:gd name="connsiteY643" fmla="*/ 1061805 h 1375780"/>
                <a:gd name="connsiteX644" fmla="*/ 588427 w 1685100"/>
                <a:gd name="connsiteY644" fmla="*/ 1081785 h 1375780"/>
                <a:gd name="connsiteX645" fmla="*/ 585572 w 1685100"/>
                <a:gd name="connsiteY645" fmla="*/ 1074174 h 1375780"/>
                <a:gd name="connsiteX646" fmla="*/ 579860 w 1685100"/>
                <a:gd name="connsiteY646" fmla="*/ 1078931 h 1375780"/>
                <a:gd name="connsiteX647" fmla="*/ 599851 w 1685100"/>
                <a:gd name="connsiteY647" fmla="*/ 1057999 h 1375780"/>
                <a:gd name="connsiteX648" fmla="*/ 591283 w 1685100"/>
                <a:gd name="connsiteY648" fmla="*/ 1048485 h 1375780"/>
                <a:gd name="connsiteX649" fmla="*/ 602707 w 1685100"/>
                <a:gd name="connsiteY649" fmla="*/ 1003767 h 1375780"/>
                <a:gd name="connsiteX650" fmla="*/ 595091 w 1685100"/>
                <a:gd name="connsiteY650" fmla="*/ 992350 h 1375780"/>
                <a:gd name="connsiteX651" fmla="*/ 577956 w 1685100"/>
                <a:gd name="connsiteY651" fmla="*/ 1022796 h 1375780"/>
                <a:gd name="connsiteX652" fmla="*/ 586523 w 1685100"/>
                <a:gd name="connsiteY652" fmla="*/ 1015185 h 1375780"/>
                <a:gd name="connsiteX653" fmla="*/ 584620 w 1685100"/>
                <a:gd name="connsiteY653" fmla="*/ 1040874 h 1375780"/>
                <a:gd name="connsiteX654" fmla="*/ 585572 w 1685100"/>
                <a:gd name="connsiteY654" fmla="*/ 1021845 h 1375780"/>
                <a:gd name="connsiteX655" fmla="*/ 579860 w 1685100"/>
                <a:gd name="connsiteY655" fmla="*/ 1033262 h 1375780"/>
                <a:gd name="connsiteX656" fmla="*/ 576052 w 1685100"/>
                <a:gd name="connsiteY656" fmla="*/ 1009476 h 1375780"/>
                <a:gd name="connsiteX657" fmla="*/ 575100 w 1685100"/>
                <a:gd name="connsiteY657" fmla="*/ 1010427 h 1375780"/>
                <a:gd name="connsiteX658" fmla="*/ 579860 w 1685100"/>
                <a:gd name="connsiteY658" fmla="*/ 982836 h 1375780"/>
                <a:gd name="connsiteX659" fmla="*/ 589379 w 1685100"/>
                <a:gd name="connsiteY659" fmla="*/ 995204 h 1375780"/>
                <a:gd name="connsiteX660" fmla="*/ 591283 w 1685100"/>
                <a:gd name="connsiteY660" fmla="*/ 913381 h 1375780"/>
                <a:gd name="connsiteX661" fmla="*/ 582715 w 1685100"/>
                <a:gd name="connsiteY661" fmla="*/ 927652 h 1375780"/>
                <a:gd name="connsiteX662" fmla="*/ 577956 w 1685100"/>
                <a:gd name="connsiteY662" fmla="*/ 903866 h 1375780"/>
                <a:gd name="connsiteX663" fmla="*/ 572244 w 1685100"/>
                <a:gd name="connsiteY663" fmla="*/ 915284 h 1375780"/>
                <a:gd name="connsiteX664" fmla="*/ 573196 w 1685100"/>
                <a:gd name="connsiteY664" fmla="*/ 916235 h 1375780"/>
                <a:gd name="connsiteX665" fmla="*/ 569388 w 1685100"/>
                <a:gd name="connsiteY665" fmla="*/ 919089 h 1375780"/>
                <a:gd name="connsiteX666" fmla="*/ 582715 w 1685100"/>
                <a:gd name="connsiteY666" fmla="*/ 889595 h 1375780"/>
                <a:gd name="connsiteX667" fmla="*/ 574148 w 1685100"/>
                <a:gd name="connsiteY667" fmla="*/ 883886 h 1375780"/>
                <a:gd name="connsiteX668" fmla="*/ 583667 w 1685100"/>
                <a:gd name="connsiteY668" fmla="*/ 884837 h 1375780"/>
                <a:gd name="connsiteX669" fmla="*/ 584620 w 1685100"/>
                <a:gd name="connsiteY669" fmla="*/ 869615 h 1375780"/>
                <a:gd name="connsiteX670" fmla="*/ 574148 w 1685100"/>
                <a:gd name="connsiteY670" fmla="*/ 879129 h 1375780"/>
                <a:gd name="connsiteX671" fmla="*/ 582715 w 1685100"/>
                <a:gd name="connsiteY671" fmla="*/ 853440 h 1375780"/>
                <a:gd name="connsiteX672" fmla="*/ 580812 w 1685100"/>
                <a:gd name="connsiteY672" fmla="*/ 854391 h 1375780"/>
                <a:gd name="connsiteX673" fmla="*/ 582715 w 1685100"/>
                <a:gd name="connsiteY673" fmla="*/ 845828 h 1375780"/>
                <a:gd name="connsiteX674" fmla="*/ 578908 w 1685100"/>
                <a:gd name="connsiteY674" fmla="*/ 853440 h 1375780"/>
                <a:gd name="connsiteX675" fmla="*/ 579860 w 1685100"/>
                <a:gd name="connsiteY675" fmla="*/ 818237 h 1375780"/>
                <a:gd name="connsiteX676" fmla="*/ 583667 w 1685100"/>
                <a:gd name="connsiteY676" fmla="*/ 810625 h 1375780"/>
                <a:gd name="connsiteX677" fmla="*/ 579860 w 1685100"/>
                <a:gd name="connsiteY677" fmla="*/ 809674 h 1375780"/>
                <a:gd name="connsiteX678" fmla="*/ 583667 w 1685100"/>
                <a:gd name="connsiteY678" fmla="*/ 802062 h 1375780"/>
                <a:gd name="connsiteX679" fmla="*/ 572244 w 1685100"/>
                <a:gd name="connsiteY679" fmla="*/ 793499 h 1375780"/>
                <a:gd name="connsiteX680" fmla="*/ 572244 w 1685100"/>
                <a:gd name="connsiteY680" fmla="*/ 794451 h 1375780"/>
                <a:gd name="connsiteX681" fmla="*/ 565580 w 1685100"/>
                <a:gd name="connsiteY681" fmla="*/ 789694 h 1375780"/>
                <a:gd name="connsiteX682" fmla="*/ 571292 w 1685100"/>
                <a:gd name="connsiteY682" fmla="*/ 775422 h 1375780"/>
                <a:gd name="connsiteX683" fmla="*/ 595091 w 1685100"/>
                <a:gd name="connsiteY683" fmla="*/ 748782 h 1375780"/>
                <a:gd name="connsiteX684" fmla="*/ 589379 w 1685100"/>
                <a:gd name="connsiteY684" fmla="*/ 744025 h 1375780"/>
                <a:gd name="connsiteX685" fmla="*/ 580812 w 1685100"/>
                <a:gd name="connsiteY685" fmla="*/ 729753 h 1375780"/>
                <a:gd name="connsiteX686" fmla="*/ 577956 w 1685100"/>
                <a:gd name="connsiteY686" fmla="*/ 734510 h 1375780"/>
                <a:gd name="connsiteX687" fmla="*/ 579860 w 1685100"/>
                <a:gd name="connsiteY687" fmla="*/ 727850 h 1375780"/>
                <a:gd name="connsiteX688" fmla="*/ 574148 w 1685100"/>
                <a:gd name="connsiteY688" fmla="*/ 726899 h 1375780"/>
                <a:gd name="connsiteX689" fmla="*/ 577004 w 1685100"/>
                <a:gd name="connsiteY689" fmla="*/ 715482 h 1375780"/>
                <a:gd name="connsiteX690" fmla="*/ 567484 w 1685100"/>
                <a:gd name="connsiteY690" fmla="*/ 721190 h 1375780"/>
                <a:gd name="connsiteX691" fmla="*/ 571292 w 1685100"/>
                <a:gd name="connsiteY691" fmla="*/ 707870 h 1375780"/>
                <a:gd name="connsiteX692" fmla="*/ 565580 w 1685100"/>
                <a:gd name="connsiteY692" fmla="*/ 712627 h 1375780"/>
                <a:gd name="connsiteX693" fmla="*/ 573196 w 1685100"/>
                <a:gd name="connsiteY693" fmla="*/ 697404 h 1375780"/>
                <a:gd name="connsiteX694" fmla="*/ 578908 w 1685100"/>
                <a:gd name="connsiteY694" fmla="*/ 710724 h 1375780"/>
                <a:gd name="connsiteX695" fmla="*/ 597947 w 1685100"/>
                <a:gd name="connsiteY695" fmla="*/ 693598 h 1375780"/>
                <a:gd name="connsiteX696" fmla="*/ 599851 w 1685100"/>
                <a:gd name="connsiteY696" fmla="*/ 659347 h 1375780"/>
                <a:gd name="connsiteX697" fmla="*/ 590331 w 1685100"/>
                <a:gd name="connsiteY697" fmla="*/ 654589 h 1375780"/>
                <a:gd name="connsiteX698" fmla="*/ 582715 w 1685100"/>
                <a:gd name="connsiteY698" fmla="*/ 661250 h 1375780"/>
                <a:gd name="connsiteX699" fmla="*/ 596043 w 1685100"/>
                <a:gd name="connsiteY699" fmla="*/ 660298 h 1375780"/>
                <a:gd name="connsiteX700" fmla="*/ 581763 w 1685100"/>
                <a:gd name="connsiteY700" fmla="*/ 663153 h 1375780"/>
                <a:gd name="connsiteX701" fmla="*/ 590331 w 1685100"/>
                <a:gd name="connsiteY701" fmla="*/ 687890 h 1375780"/>
                <a:gd name="connsiteX702" fmla="*/ 586523 w 1685100"/>
                <a:gd name="connsiteY702" fmla="*/ 674570 h 1375780"/>
                <a:gd name="connsiteX703" fmla="*/ 572244 w 1685100"/>
                <a:gd name="connsiteY703" fmla="*/ 685987 h 1375780"/>
                <a:gd name="connsiteX704" fmla="*/ 569388 w 1685100"/>
                <a:gd name="connsiteY704" fmla="*/ 654589 h 1375780"/>
                <a:gd name="connsiteX705" fmla="*/ 553204 w 1685100"/>
                <a:gd name="connsiteY705" fmla="*/ 657444 h 1375780"/>
                <a:gd name="connsiteX706" fmla="*/ 552252 w 1685100"/>
                <a:gd name="connsiteY706" fmla="*/ 652687 h 1375780"/>
                <a:gd name="connsiteX707" fmla="*/ 541781 w 1685100"/>
                <a:gd name="connsiteY707" fmla="*/ 662201 h 1375780"/>
                <a:gd name="connsiteX708" fmla="*/ 510365 w 1685100"/>
                <a:gd name="connsiteY708" fmla="*/ 664104 h 1375780"/>
                <a:gd name="connsiteX709" fmla="*/ 512269 w 1685100"/>
                <a:gd name="connsiteY709" fmla="*/ 666958 h 1375780"/>
                <a:gd name="connsiteX710" fmla="*/ 482640 w 1685100"/>
                <a:gd name="connsiteY710" fmla="*/ 668386 h 1375780"/>
                <a:gd name="connsiteX711" fmla="*/ 461106 w 1685100"/>
                <a:gd name="connsiteY711" fmla="*/ 673449 h 1375780"/>
                <a:gd name="connsiteX712" fmla="*/ 466575 w 1685100"/>
                <a:gd name="connsiteY712" fmla="*/ 666958 h 1375780"/>
                <a:gd name="connsiteX713" fmla="*/ 442776 w 1685100"/>
                <a:gd name="connsiteY713" fmla="*/ 664104 h 1375780"/>
                <a:gd name="connsiteX714" fmla="*/ 437064 w 1685100"/>
                <a:gd name="connsiteY714" fmla="*/ 671715 h 1375780"/>
                <a:gd name="connsiteX715" fmla="*/ 445631 w 1685100"/>
                <a:gd name="connsiteY715" fmla="*/ 670764 h 1375780"/>
                <a:gd name="connsiteX716" fmla="*/ 442776 w 1685100"/>
                <a:gd name="connsiteY716" fmla="*/ 675521 h 1375780"/>
                <a:gd name="connsiteX717" fmla="*/ 443727 w 1685100"/>
                <a:gd name="connsiteY717" fmla="*/ 654589 h 1375780"/>
                <a:gd name="connsiteX718" fmla="*/ 419928 w 1685100"/>
                <a:gd name="connsiteY718" fmla="*/ 649832 h 1375780"/>
                <a:gd name="connsiteX719" fmla="*/ 425640 w 1685100"/>
                <a:gd name="connsiteY719" fmla="*/ 667910 h 1375780"/>
                <a:gd name="connsiteX720" fmla="*/ 387561 w 1685100"/>
                <a:gd name="connsiteY720" fmla="*/ 658395 h 1375780"/>
                <a:gd name="connsiteX721" fmla="*/ 340914 w 1685100"/>
                <a:gd name="connsiteY721" fmla="*/ 676473 h 1375780"/>
                <a:gd name="connsiteX722" fmla="*/ 332347 w 1685100"/>
                <a:gd name="connsiteY722" fmla="*/ 672667 h 1375780"/>
                <a:gd name="connsiteX723" fmla="*/ 335202 w 1685100"/>
                <a:gd name="connsiteY723" fmla="*/ 676473 h 1375780"/>
                <a:gd name="connsiteX724" fmla="*/ 308547 w 1685100"/>
                <a:gd name="connsiteY724" fmla="*/ 666958 h 1375780"/>
                <a:gd name="connsiteX725" fmla="*/ 313307 w 1685100"/>
                <a:gd name="connsiteY725" fmla="*/ 673618 h 1375780"/>
                <a:gd name="connsiteX726" fmla="*/ 256189 w 1685100"/>
                <a:gd name="connsiteY726" fmla="*/ 664104 h 1375780"/>
                <a:gd name="connsiteX727" fmla="*/ 259996 w 1685100"/>
                <a:gd name="connsiteY727" fmla="*/ 666958 h 1375780"/>
                <a:gd name="connsiteX728" fmla="*/ 249525 w 1685100"/>
                <a:gd name="connsiteY728" fmla="*/ 665055 h 1375780"/>
                <a:gd name="connsiteX729" fmla="*/ 257141 w 1685100"/>
                <a:gd name="connsiteY729" fmla="*/ 659347 h 1375780"/>
                <a:gd name="connsiteX730" fmla="*/ 207638 w 1685100"/>
                <a:gd name="connsiteY730" fmla="*/ 662201 h 1375780"/>
                <a:gd name="connsiteX731" fmla="*/ 216206 w 1685100"/>
                <a:gd name="connsiteY731" fmla="*/ 669812 h 1375780"/>
                <a:gd name="connsiteX732" fmla="*/ 191454 w 1685100"/>
                <a:gd name="connsiteY732" fmla="*/ 660298 h 1375780"/>
                <a:gd name="connsiteX733" fmla="*/ 201926 w 1685100"/>
                <a:gd name="connsiteY733" fmla="*/ 672667 h 1375780"/>
                <a:gd name="connsiteX734" fmla="*/ 182887 w 1685100"/>
                <a:gd name="connsiteY734" fmla="*/ 672667 h 1375780"/>
                <a:gd name="connsiteX735" fmla="*/ 179079 w 1685100"/>
                <a:gd name="connsiteY735" fmla="*/ 677424 h 1375780"/>
                <a:gd name="connsiteX736" fmla="*/ 157183 w 1685100"/>
                <a:gd name="connsiteY736" fmla="*/ 677424 h 1375780"/>
                <a:gd name="connsiteX737" fmla="*/ 159087 w 1685100"/>
                <a:gd name="connsiteY737" fmla="*/ 680278 h 1375780"/>
                <a:gd name="connsiteX738" fmla="*/ 124816 w 1685100"/>
                <a:gd name="connsiteY738" fmla="*/ 678375 h 1375780"/>
                <a:gd name="connsiteX739" fmla="*/ 127672 w 1685100"/>
                <a:gd name="connsiteY739" fmla="*/ 683132 h 1375780"/>
                <a:gd name="connsiteX740" fmla="*/ 100065 w 1685100"/>
                <a:gd name="connsiteY740" fmla="*/ 682181 h 1375780"/>
                <a:gd name="connsiteX741" fmla="*/ 105777 w 1685100"/>
                <a:gd name="connsiteY741" fmla="*/ 687890 h 1375780"/>
                <a:gd name="connsiteX742" fmla="*/ 72458 w 1685100"/>
                <a:gd name="connsiteY742" fmla="*/ 684084 h 1375780"/>
                <a:gd name="connsiteX743" fmla="*/ 66746 w 1685100"/>
                <a:gd name="connsiteY743" fmla="*/ 695501 h 1375780"/>
                <a:gd name="connsiteX744" fmla="*/ 48658 w 1685100"/>
                <a:gd name="connsiteY744" fmla="*/ 693598 h 1375780"/>
                <a:gd name="connsiteX745" fmla="*/ 54370 w 1685100"/>
                <a:gd name="connsiteY745" fmla="*/ 696453 h 1375780"/>
                <a:gd name="connsiteX746" fmla="*/ 54370 w 1685100"/>
                <a:gd name="connsiteY746" fmla="*/ 693598 h 1375780"/>
                <a:gd name="connsiteX747" fmla="*/ 59130 w 1685100"/>
                <a:gd name="connsiteY747" fmla="*/ 697404 h 1375780"/>
                <a:gd name="connsiteX748" fmla="*/ 38187 w 1685100"/>
                <a:gd name="connsiteY748" fmla="*/ 696453 h 1375780"/>
                <a:gd name="connsiteX749" fmla="*/ 43898 w 1685100"/>
                <a:gd name="connsiteY749" fmla="*/ 705016 h 1375780"/>
                <a:gd name="connsiteX750" fmla="*/ 108 w 1685100"/>
                <a:gd name="connsiteY750" fmla="*/ 694550 h 1375780"/>
                <a:gd name="connsiteX751" fmla="*/ 1060 w 1685100"/>
                <a:gd name="connsiteY751" fmla="*/ 683132 h 1375780"/>
                <a:gd name="connsiteX752" fmla="*/ 16291 w 1685100"/>
                <a:gd name="connsiteY752" fmla="*/ 681230 h 1375780"/>
                <a:gd name="connsiteX753" fmla="*/ 2012 w 1685100"/>
                <a:gd name="connsiteY753" fmla="*/ 670764 h 1375780"/>
                <a:gd name="connsiteX754" fmla="*/ 12483 w 1685100"/>
                <a:gd name="connsiteY754" fmla="*/ 669812 h 1375780"/>
                <a:gd name="connsiteX755" fmla="*/ 11531 w 1685100"/>
                <a:gd name="connsiteY755" fmla="*/ 667910 h 1375780"/>
                <a:gd name="connsiteX756" fmla="*/ 19147 w 1685100"/>
                <a:gd name="connsiteY756" fmla="*/ 667910 h 1375780"/>
                <a:gd name="connsiteX757" fmla="*/ 18195 w 1685100"/>
                <a:gd name="connsiteY757" fmla="*/ 647929 h 1375780"/>
                <a:gd name="connsiteX758" fmla="*/ 33427 w 1685100"/>
                <a:gd name="connsiteY758" fmla="*/ 656492 h 1375780"/>
                <a:gd name="connsiteX759" fmla="*/ 44850 w 1685100"/>
                <a:gd name="connsiteY759" fmla="*/ 650784 h 1375780"/>
                <a:gd name="connsiteX760" fmla="*/ 29619 w 1685100"/>
                <a:gd name="connsiteY760" fmla="*/ 644124 h 1375780"/>
                <a:gd name="connsiteX761" fmla="*/ 44850 w 1685100"/>
                <a:gd name="connsiteY761" fmla="*/ 631755 h 1375780"/>
                <a:gd name="connsiteX762" fmla="*/ 86737 w 1685100"/>
                <a:gd name="connsiteY762" fmla="*/ 614629 h 1375780"/>
                <a:gd name="connsiteX763" fmla="*/ 91497 w 1685100"/>
                <a:gd name="connsiteY763" fmla="*/ 626998 h 1375780"/>
                <a:gd name="connsiteX764" fmla="*/ 103873 w 1685100"/>
                <a:gd name="connsiteY764" fmla="*/ 620338 h 1375780"/>
                <a:gd name="connsiteX765" fmla="*/ 108633 w 1685100"/>
                <a:gd name="connsiteY765" fmla="*/ 629852 h 1375780"/>
                <a:gd name="connsiteX766" fmla="*/ 116248 w 1685100"/>
                <a:gd name="connsiteY766" fmla="*/ 624144 h 1375780"/>
                <a:gd name="connsiteX767" fmla="*/ 110537 w 1685100"/>
                <a:gd name="connsiteY767" fmla="*/ 612726 h 1375780"/>
                <a:gd name="connsiteX768" fmla="*/ 128624 w 1685100"/>
                <a:gd name="connsiteY768" fmla="*/ 614629 h 1375780"/>
                <a:gd name="connsiteX769" fmla="*/ 123864 w 1685100"/>
                <a:gd name="connsiteY769" fmla="*/ 610823 h 1375780"/>
                <a:gd name="connsiteX770" fmla="*/ 192406 w 1685100"/>
                <a:gd name="connsiteY770" fmla="*/ 606066 h 1375780"/>
                <a:gd name="connsiteX771" fmla="*/ 189551 w 1685100"/>
                <a:gd name="connsiteY771" fmla="*/ 601309 h 1375780"/>
                <a:gd name="connsiteX772" fmla="*/ 198118 w 1685100"/>
                <a:gd name="connsiteY772" fmla="*/ 603212 h 1375780"/>
                <a:gd name="connsiteX773" fmla="*/ 196214 w 1685100"/>
                <a:gd name="connsiteY773" fmla="*/ 600358 h 1375780"/>
                <a:gd name="connsiteX774" fmla="*/ 248573 w 1685100"/>
                <a:gd name="connsiteY774" fmla="*/ 605115 h 1375780"/>
                <a:gd name="connsiteX775" fmla="*/ 239053 w 1685100"/>
                <a:gd name="connsiteY775" fmla="*/ 599406 h 1375780"/>
                <a:gd name="connsiteX776" fmla="*/ 256189 w 1685100"/>
                <a:gd name="connsiteY776" fmla="*/ 606066 h 1375780"/>
                <a:gd name="connsiteX777" fmla="*/ 254285 w 1685100"/>
                <a:gd name="connsiteY777" fmla="*/ 597503 h 1375780"/>
                <a:gd name="connsiteX778" fmla="*/ 296171 w 1685100"/>
                <a:gd name="connsiteY778" fmla="*/ 603212 h 1375780"/>
                <a:gd name="connsiteX779" fmla="*/ 296171 w 1685100"/>
                <a:gd name="connsiteY779" fmla="*/ 597503 h 1375780"/>
                <a:gd name="connsiteX780" fmla="*/ 305691 w 1685100"/>
                <a:gd name="connsiteY780" fmla="*/ 600358 h 1375780"/>
                <a:gd name="connsiteX781" fmla="*/ 302835 w 1685100"/>
                <a:gd name="connsiteY781" fmla="*/ 596552 h 1375780"/>
                <a:gd name="connsiteX782" fmla="*/ 335202 w 1685100"/>
                <a:gd name="connsiteY782" fmla="*/ 601309 h 1375780"/>
                <a:gd name="connsiteX783" fmla="*/ 326635 w 1685100"/>
                <a:gd name="connsiteY783" fmla="*/ 590843 h 1375780"/>
                <a:gd name="connsiteX784" fmla="*/ 355194 w 1685100"/>
                <a:gd name="connsiteY784" fmla="*/ 600358 h 1375780"/>
                <a:gd name="connsiteX785" fmla="*/ 359954 w 1685100"/>
                <a:gd name="connsiteY785" fmla="*/ 590843 h 1375780"/>
                <a:gd name="connsiteX786" fmla="*/ 371378 w 1685100"/>
                <a:gd name="connsiteY786" fmla="*/ 597503 h 1375780"/>
                <a:gd name="connsiteX787" fmla="*/ 370425 w 1685100"/>
                <a:gd name="connsiteY787" fmla="*/ 592746 h 1375780"/>
                <a:gd name="connsiteX788" fmla="*/ 499894 w 1685100"/>
                <a:gd name="connsiteY788" fmla="*/ 597503 h 1375780"/>
                <a:gd name="connsiteX789" fmla="*/ 498942 w 1685100"/>
                <a:gd name="connsiteY789" fmla="*/ 595600 h 1375780"/>
                <a:gd name="connsiteX790" fmla="*/ 525597 w 1685100"/>
                <a:gd name="connsiteY790" fmla="*/ 605115 h 1375780"/>
                <a:gd name="connsiteX791" fmla="*/ 539877 w 1685100"/>
                <a:gd name="connsiteY791" fmla="*/ 593697 h 1375780"/>
                <a:gd name="connsiteX792" fmla="*/ 559868 w 1685100"/>
                <a:gd name="connsiteY792" fmla="*/ 601309 h 1375780"/>
                <a:gd name="connsiteX793" fmla="*/ 557964 w 1685100"/>
                <a:gd name="connsiteY793" fmla="*/ 592746 h 1375780"/>
                <a:gd name="connsiteX794" fmla="*/ 566532 w 1685100"/>
                <a:gd name="connsiteY794" fmla="*/ 590843 h 1375780"/>
                <a:gd name="connsiteX795" fmla="*/ 574148 w 1685100"/>
                <a:gd name="connsiteY795" fmla="*/ 548028 h 1375780"/>
                <a:gd name="connsiteX796" fmla="*/ 570340 w 1685100"/>
                <a:gd name="connsiteY796" fmla="*/ 562300 h 1375780"/>
                <a:gd name="connsiteX797" fmla="*/ 589379 w 1685100"/>
                <a:gd name="connsiteY797" fmla="*/ 565154 h 1375780"/>
                <a:gd name="connsiteX798" fmla="*/ 597947 w 1685100"/>
                <a:gd name="connsiteY798" fmla="*/ 504262 h 1375780"/>
                <a:gd name="connsiteX799" fmla="*/ 593949 w 1685100"/>
                <a:gd name="connsiteY799" fmla="*/ 509780 h 1375780"/>
                <a:gd name="connsiteX800" fmla="*/ 593187 w 1685100"/>
                <a:gd name="connsiteY800" fmla="*/ 509019 h 1375780"/>
                <a:gd name="connsiteX801" fmla="*/ 592119 w 1685100"/>
                <a:gd name="connsiteY801" fmla="*/ 511867 h 1375780"/>
                <a:gd name="connsiteX802" fmla="*/ 586523 w 1685100"/>
                <a:gd name="connsiteY802" fmla="*/ 516631 h 1375780"/>
                <a:gd name="connsiteX803" fmla="*/ 604611 w 1685100"/>
                <a:gd name="connsiteY803" fmla="*/ 470962 h 1375780"/>
                <a:gd name="connsiteX804" fmla="*/ 595091 w 1685100"/>
                <a:gd name="connsiteY804" fmla="*/ 473816 h 1375780"/>
                <a:gd name="connsiteX805" fmla="*/ 595091 w 1685100"/>
                <a:gd name="connsiteY805" fmla="*/ 453836 h 1375780"/>
                <a:gd name="connsiteX806" fmla="*/ 599851 w 1685100"/>
                <a:gd name="connsiteY806" fmla="*/ 452885 h 1375780"/>
                <a:gd name="connsiteX807" fmla="*/ 590331 w 1685100"/>
                <a:gd name="connsiteY807" fmla="*/ 444322 h 1375780"/>
                <a:gd name="connsiteX808" fmla="*/ 588427 w 1685100"/>
                <a:gd name="connsiteY808" fmla="*/ 418633 h 1375780"/>
                <a:gd name="connsiteX809" fmla="*/ 585572 w 1685100"/>
                <a:gd name="connsiteY809" fmla="*/ 419584 h 1375780"/>
                <a:gd name="connsiteX810" fmla="*/ 584144 w 1685100"/>
                <a:gd name="connsiteY810" fmla="*/ 395679 h 1375780"/>
                <a:gd name="connsiteX811" fmla="*/ 579015 w 1685100"/>
                <a:gd name="connsiteY811" fmla="*/ 377994 h 1375780"/>
                <a:gd name="connsiteX812" fmla="*/ 585572 w 1685100"/>
                <a:gd name="connsiteY812" fmla="*/ 382478 h 1375780"/>
                <a:gd name="connsiteX813" fmla="*/ 588427 w 1685100"/>
                <a:gd name="connsiteY813" fmla="*/ 362498 h 1375780"/>
                <a:gd name="connsiteX814" fmla="*/ 580812 w 1685100"/>
                <a:gd name="connsiteY814" fmla="*/ 357741 h 1375780"/>
                <a:gd name="connsiteX815" fmla="*/ 581763 w 1685100"/>
                <a:gd name="connsiteY815" fmla="*/ 365352 h 1375780"/>
                <a:gd name="connsiteX816" fmla="*/ 577004 w 1685100"/>
                <a:gd name="connsiteY816" fmla="*/ 362498 h 1375780"/>
                <a:gd name="connsiteX817" fmla="*/ 597947 w 1685100"/>
                <a:gd name="connsiteY817" fmla="*/ 363449 h 1375780"/>
                <a:gd name="connsiteX818" fmla="*/ 602707 w 1685100"/>
                <a:gd name="connsiteY818" fmla="*/ 343469 h 1375780"/>
                <a:gd name="connsiteX819" fmla="*/ 598777 w 1685100"/>
                <a:gd name="connsiteY819" fmla="*/ 345071 h 1375780"/>
                <a:gd name="connsiteX820" fmla="*/ 596281 w 1685100"/>
                <a:gd name="connsiteY820" fmla="*/ 338950 h 1375780"/>
                <a:gd name="connsiteX821" fmla="*/ 595091 w 1685100"/>
                <a:gd name="connsiteY821" fmla="*/ 328246 h 1375780"/>
                <a:gd name="connsiteX822" fmla="*/ 592711 w 1685100"/>
                <a:gd name="connsiteY822" fmla="*/ 338593 h 1375780"/>
                <a:gd name="connsiteX823" fmla="*/ 598666 w 1685100"/>
                <a:gd name="connsiteY823" fmla="*/ 345116 h 1375780"/>
                <a:gd name="connsiteX824" fmla="*/ 593663 w 1685100"/>
                <a:gd name="connsiteY824" fmla="*/ 347156 h 1375780"/>
                <a:gd name="connsiteX825" fmla="*/ 584620 w 1685100"/>
                <a:gd name="connsiteY825" fmla="*/ 347275 h 1375780"/>
                <a:gd name="connsiteX826" fmla="*/ 594139 w 1685100"/>
                <a:gd name="connsiteY826" fmla="*/ 315878 h 1375780"/>
                <a:gd name="connsiteX827" fmla="*/ 576052 w 1685100"/>
                <a:gd name="connsiteY827" fmla="*/ 277820 h 1375780"/>
                <a:gd name="connsiteX828" fmla="*/ 579860 w 1685100"/>
                <a:gd name="connsiteY828" fmla="*/ 270208 h 1375780"/>
                <a:gd name="connsiteX829" fmla="*/ 576052 w 1685100"/>
                <a:gd name="connsiteY829" fmla="*/ 273063 h 1375780"/>
                <a:gd name="connsiteX830" fmla="*/ 585572 w 1685100"/>
                <a:gd name="connsiteY830" fmla="*/ 251180 h 1375780"/>
                <a:gd name="connsiteX831" fmla="*/ 578908 w 1685100"/>
                <a:gd name="connsiteY831" fmla="*/ 254985 h 1375780"/>
                <a:gd name="connsiteX832" fmla="*/ 588427 w 1685100"/>
                <a:gd name="connsiteY832" fmla="*/ 208365 h 1375780"/>
                <a:gd name="connsiteX833" fmla="*/ 585572 w 1685100"/>
                <a:gd name="connsiteY833" fmla="*/ 211219 h 1375780"/>
                <a:gd name="connsiteX834" fmla="*/ 587475 w 1685100"/>
                <a:gd name="connsiteY834" fmla="*/ 202656 h 1375780"/>
                <a:gd name="connsiteX835" fmla="*/ 593187 w 1685100"/>
                <a:gd name="connsiteY835" fmla="*/ 209316 h 1375780"/>
                <a:gd name="connsiteX836" fmla="*/ 590331 w 1685100"/>
                <a:gd name="connsiteY836" fmla="*/ 169356 h 1375780"/>
                <a:gd name="connsiteX837" fmla="*/ 582715 w 1685100"/>
                <a:gd name="connsiteY837" fmla="*/ 176016 h 1375780"/>
                <a:gd name="connsiteX838" fmla="*/ 592235 w 1685100"/>
                <a:gd name="connsiteY838" fmla="*/ 156036 h 1375780"/>
                <a:gd name="connsiteX839" fmla="*/ 579860 w 1685100"/>
                <a:gd name="connsiteY839" fmla="*/ 164599 h 1375780"/>
                <a:gd name="connsiteX840" fmla="*/ 579860 w 1685100"/>
                <a:gd name="connsiteY840" fmla="*/ 149376 h 1375780"/>
                <a:gd name="connsiteX841" fmla="*/ 575100 w 1685100"/>
                <a:gd name="connsiteY841" fmla="*/ 146521 h 1375780"/>
                <a:gd name="connsiteX842" fmla="*/ 575100 w 1685100"/>
                <a:gd name="connsiteY842" fmla="*/ 128444 h 1375780"/>
                <a:gd name="connsiteX843" fmla="*/ 572244 w 1685100"/>
                <a:gd name="connsiteY843" fmla="*/ 129396 h 1375780"/>
                <a:gd name="connsiteX844" fmla="*/ 574148 w 1685100"/>
                <a:gd name="connsiteY844" fmla="*/ 101804 h 1375780"/>
                <a:gd name="connsiteX845" fmla="*/ 569388 w 1685100"/>
                <a:gd name="connsiteY845" fmla="*/ 103707 h 1375780"/>
                <a:gd name="connsiteX846" fmla="*/ 570340 w 1685100"/>
                <a:gd name="connsiteY846" fmla="*/ 81824 h 1375780"/>
                <a:gd name="connsiteX847" fmla="*/ 564628 w 1685100"/>
                <a:gd name="connsiteY847" fmla="*/ 86581 h 1375780"/>
                <a:gd name="connsiteX848" fmla="*/ 568436 w 1685100"/>
                <a:gd name="connsiteY848" fmla="*/ 59940 h 1375780"/>
                <a:gd name="connsiteX849" fmla="*/ 557012 w 1685100"/>
                <a:gd name="connsiteY849" fmla="*/ 55183 h 1375780"/>
                <a:gd name="connsiteX850" fmla="*/ 558916 w 1685100"/>
                <a:gd name="connsiteY850" fmla="*/ 39961 h 1375780"/>
                <a:gd name="connsiteX851" fmla="*/ 556060 w 1685100"/>
                <a:gd name="connsiteY851" fmla="*/ 44718 h 1375780"/>
                <a:gd name="connsiteX852" fmla="*/ 558916 w 1685100"/>
                <a:gd name="connsiteY852" fmla="*/ 44718 h 1375780"/>
                <a:gd name="connsiteX853" fmla="*/ 555108 w 1685100"/>
                <a:gd name="connsiteY853" fmla="*/ 48523 h 1375780"/>
                <a:gd name="connsiteX854" fmla="*/ 556060 w 1685100"/>
                <a:gd name="connsiteY854" fmla="*/ 31397 h 1375780"/>
                <a:gd name="connsiteX855" fmla="*/ 547493 w 1685100"/>
                <a:gd name="connsiteY855" fmla="*/ 36155 h 137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Lst>
              <a:rect l="l" t="t" r="r" b="b"/>
              <a:pathLst>
                <a:path w="1685100" h="1375780">
                  <a:moveTo>
                    <a:pt x="604611" y="1343431"/>
                  </a:moveTo>
                  <a:cubicBezTo>
                    <a:pt x="605563" y="1351994"/>
                    <a:pt x="611275" y="1372925"/>
                    <a:pt x="600803" y="1375780"/>
                  </a:cubicBezTo>
                  <a:cubicBezTo>
                    <a:pt x="600803" y="1367217"/>
                    <a:pt x="600803" y="1352945"/>
                    <a:pt x="604611" y="1343431"/>
                  </a:cubicBezTo>
                  <a:close/>
                  <a:moveTo>
                    <a:pt x="621746" y="1339625"/>
                  </a:moveTo>
                  <a:lnTo>
                    <a:pt x="618890" y="1351042"/>
                  </a:lnTo>
                  <a:cubicBezTo>
                    <a:pt x="616034" y="1344382"/>
                    <a:pt x="620794" y="1345334"/>
                    <a:pt x="621746" y="1339625"/>
                  </a:cubicBezTo>
                  <a:close/>
                  <a:moveTo>
                    <a:pt x="612226" y="1337722"/>
                  </a:moveTo>
                  <a:lnTo>
                    <a:pt x="612226" y="1344382"/>
                  </a:lnTo>
                  <a:lnTo>
                    <a:pt x="608418" y="1343431"/>
                  </a:lnTo>
                  <a:close/>
                  <a:moveTo>
                    <a:pt x="590331" y="1298713"/>
                  </a:moveTo>
                  <a:cubicBezTo>
                    <a:pt x="590331" y="1302519"/>
                    <a:pt x="595091" y="1303470"/>
                    <a:pt x="591283" y="1306324"/>
                  </a:cubicBezTo>
                  <a:cubicBezTo>
                    <a:pt x="584620" y="1310130"/>
                    <a:pt x="590331" y="1301567"/>
                    <a:pt x="590331" y="1298713"/>
                  </a:cubicBezTo>
                  <a:close/>
                  <a:moveTo>
                    <a:pt x="592830" y="1218197"/>
                  </a:moveTo>
                  <a:lnTo>
                    <a:pt x="594202" y="1219192"/>
                  </a:lnTo>
                  <a:lnTo>
                    <a:pt x="587475" y="1227355"/>
                  </a:lnTo>
                  <a:cubicBezTo>
                    <a:pt x="588903" y="1226879"/>
                    <a:pt x="590807" y="1221408"/>
                    <a:pt x="592830" y="1218197"/>
                  </a:cubicBezTo>
                  <a:close/>
                  <a:moveTo>
                    <a:pt x="617751" y="1196667"/>
                  </a:moveTo>
                  <a:lnTo>
                    <a:pt x="619842" y="1197861"/>
                  </a:lnTo>
                  <a:lnTo>
                    <a:pt x="617862" y="1198992"/>
                  </a:lnTo>
                  <a:close/>
                  <a:moveTo>
                    <a:pt x="627458" y="1160755"/>
                  </a:moveTo>
                  <a:cubicBezTo>
                    <a:pt x="627458" y="1163609"/>
                    <a:pt x="626506" y="1163609"/>
                    <a:pt x="624602" y="1163609"/>
                  </a:cubicBezTo>
                  <a:lnTo>
                    <a:pt x="624840" y="1162812"/>
                  </a:lnTo>
                  <a:close/>
                  <a:moveTo>
                    <a:pt x="607467" y="1110328"/>
                  </a:moveTo>
                  <a:lnTo>
                    <a:pt x="610323" y="1116989"/>
                  </a:lnTo>
                  <a:lnTo>
                    <a:pt x="610323" y="1112231"/>
                  </a:lnTo>
                  <a:close/>
                  <a:moveTo>
                    <a:pt x="590331" y="1085590"/>
                  </a:moveTo>
                  <a:cubicBezTo>
                    <a:pt x="587475" y="1090347"/>
                    <a:pt x="585571" y="1094153"/>
                    <a:pt x="583667" y="1097007"/>
                  </a:cubicBezTo>
                  <a:cubicBezTo>
                    <a:pt x="580811" y="1088445"/>
                    <a:pt x="586523" y="1087493"/>
                    <a:pt x="590331" y="1085590"/>
                  </a:cubicBezTo>
                  <a:close/>
                  <a:moveTo>
                    <a:pt x="612227" y="1024699"/>
                  </a:moveTo>
                  <a:cubicBezTo>
                    <a:pt x="610323" y="1025650"/>
                    <a:pt x="608419" y="1025650"/>
                    <a:pt x="607467" y="1025650"/>
                  </a:cubicBezTo>
                  <a:cubicBezTo>
                    <a:pt x="611275" y="1032310"/>
                    <a:pt x="613179" y="1049436"/>
                    <a:pt x="612227" y="1057999"/>
                  </a:cubicBezTo>
                  <a:cubicBezTo>
                    <a:pt x="616035" y="1061805"/>
                    <a:pt x="621746" y="1051339"/>
                    <a:pt x="624602" y="1046582"/>
                  </a:cubicBezTo>
                  <a:cubicBezTo>
                    <a:pt x="602707" y="1051339"/>
                    <a:pt x="625554" y="1034213"/>
                    <a:pt x="617939" y="1026602"/>
                  </a:cubicBezTo>
                  <a:cubicBezTo>
                    <a:pt x="616035" y="1028504"/>
                    <a:pt x="616035" y="1034213"/>
                    <a:pt x="613179" y="1035165"/>
                  </a:cubicBezTo>
                  <a:cubicBezTo>
                    <a:pt x="611275" y="1033262"/>
                    <a:pt x="610323" y="1028504"/>
                    <a:pt x="612227" y="1024699"/>
                  </a:cubicBezTo>
                  <a:close/>
                  <a:moveTo>
                    <a:pt x="572243" y="998059"/>
                  </a:moveTo>
                  <a:cubicBezTo>
                    <a:pt x="574147" y="994253"/>
                    <a:pt x="575099" y="1000913"/>
                    <a:pt x="575099" y="1002816"/>
                  </a:cubicBezTo>
                  <a:cubicBezTo>
                    <a:pt x="575099" y="1004718"/>
                    <a:pt x="575099" y="1007573"/>
                    <a:pt x="572243" y="1007573"/>
                  </a:cubicBezTo>
                  <a:close/>
                  <a:moveTo>
                    <a:pt x="582715" y="959049"/>
                  </a:moveTo>
                  <a:lnTo>
                    <a:pt x="592235" y="959049"/>
                  </a:lnTo>
                  <a:lnTo>
                    <a:pt x="588427" y="966660"/>
                  </a:lnTo>
                  <a:cubicBezTo>
                    <a:pt x="588427" y="959049"/>
                    <a:pt x="581763" y="962855"/>
                    <a:pt x="582715" y="959049"/>
                  </a:cubicBezTo>
                  <a:close/>
                  <a:moveTo>
                    <a:pt x="631670" y="930608"/>
                  </a:moveTo>
                  <a:lnTo>
                    <a:pt x="633170" y="931458"/>
                  </a:lnTo>
                  <a:lnTo>
                    <a:pt x="630667" y="934795"/>
                  </a:lnTo>
                  <a:close/>
                  <a:moveTo>
                    <a:pt x="575099" y="929555"/>
                  </a:moveTo>
                  <a:cubicBezTo>
                    <a:pt x="577479" y="928841"/>
                    <a:pt x="579383" y="929079"/>
                    <a:pt x="578907" y="929555"/>
                  </a:cubicBezTo>
                  <a:lnTo>
                    <a:pt x="568435" y="935263"/>
                  </a:lnTo>
                  <a:cubicBezTo>
                    <a:pt x="569863" y="931933"/>
                    <a:pt x="572719" y="930268"/>
                    <a:pt x="575099" y="929555"/>
                  </a:cubicBezTo>
                  <a:close/>
                  <a:moveTo>
                    <a:pt x="624602" y="911478"/>
                  </a:moveTo>
                  <a:lnTo>
                    <a:pt x="625749" y="914759"/>
                  </a:lnTo>
                  <a:lnTo>
                    <a:pt x="624480" y="914582"/>
                  </a:lnTo>
                  <a:close/>
                  <a:moveTo>
                    <a:pt x="611275" y="902915"/>
                  </a:moveTo>
                  <a:cubicBezTo>
                    <a:pt x="608419" y="901963"/>
                    <a:pt x="606515" y="903866"/>
                    <a:pt x="604611" y="906720"/>
                  </a:cubicBezTo>
                  <a:cubicBezTo>
                    <a:pt x="606515" y="904817"/>
                    <a:pt x="608419" y="909575"/>
                    <a:pt x="611275" y="902915"/>
                  </a:cubicBezTo>
                  <a:close/>
                  <a:moveTo>
                    <a:pt x="600803" y="891498"/>
                  </a:moveTo>
                  <a:cubicBezTo>
                    <a:pt x="595091" y="892449"/>
                    <a:pt x="587475" y="902915"/>
                    <a:pt x="592235" y="912429"/>
                  </a:cubicBezTo>
                  <a:lnTo>
                    <a:pt x="601755" y="896255"/>
                  </a:lnTo>
                  <a:lnTo>
                    <a:pt x="596995" y="901963"/>
                  </a:lnTo>
                  <a:close/>
                  <a:moveTo>
                    <a:pt x="572244" y="889594"/>
                  </a:moveTo>
                  <a:lnTo>
                    <a:pt x="572244" y="900060"/>
                  </a:lnTo>
                  <a:lnTo>
                    <a:pt x="569388" y="903866"/>
                  </a:lnTo>
                  <a:close/>
                  <a:moveTo>
                    <a:pt x="598899" y="871517"/>
                  </a:moveTo>
                  <a:lnTo>
                    <a:pt x="596043" y="889595"/>
                  </a:lnTo>
                  <a:lnTo>
                    <a:pt x="596995" y="888643"/>
                  </a:lnTo>
                  <a:lnTo>
                    <a:pt x="596995" y="889595"/>
                  </a:lnTo>
                  <a:lnTo>
                    <a:pt x="602707" y="886740"/>
                  </a:lnTo>
                  <a:lnTo>
                    <a:pt x="596995" y="888643"/>
                  </a:lnTo>
                  <a:close/>
                  <a:moveTo>
                    <a:pt x="577955" y="852488"/>
                  </a:moveTo>
                  <a:lnTo>
                    <a:pt x="577003" y="863905"/>
                  </a:lnTo>
                  <a:lnTo>
                    <a:pt x="575099" y="862002"/>
                  </a:lnTo>
                  <a:close/>
                  <a:moveTo>
                    <a:pt x="625554" y="834411"/>
                  </a:moveTo>
                  <a:cubicBezTo>
                    <a:pt x="621271" y="838217"/>
                    <a:pt x="617939" y="840358"/>
                    <a:pt x="615202" y="842855"/>
                  </a:cubicBezTo>
                  <a:lnTo>
                    <a:pt x="612752" y="846679"/>
                  </a:lnTo>
                  <a:lnTo>
                    <a:pt x="612227" y="846780"/>
                  </a:lnTo>
                  <a:lnTo>
                    <a:pt x="612182" y="847569"/>
                  </a:lnTo>
                  <a:lnTo>
                    <a:pt x="608419" y="853440"/>
                  </a:lnTo>
                  <a:lnTo>
                    <a:pt x="615082" y="856294"/>
                  </a:lnTo>
                  <a:cubicBezTo>
                    <a:pt x="614607" y="854391"/>
                    <a:pt x="612941" y="853916"/>
                    <a:pt x="611870" y="852964"/>
                  </a:cubicBezTo>
                  <a:lnTo>
                    <a:pt x="612182" y="847569"/>
                  </a:lnTo>
                  <a:lnTo>
                    <a:pt x="612752" y="846679"/>
                  </a:lnTo>
                  <a:lnTo>
                    <a:pt x="622104" y="844877"/>
                  </a:lnTo>
                  <a:cubicBezTo>
                    <a:pt x="625317" y="842974"/>
                    <a:pt x="627458" y="839644"/>
                    <a:pt x="625554" y="834411"/>
                  </a:cubicBezTo>
                  <a:close/>
                  <a:moveTo>
                    <a:pt x="628410" y="825848"/>
                  </a:moveTo>
                  <a:cubicBezTo>
                    <a:pt x="617939" y="833460"/>
                    <a:pt x="628410" y="834411"/>
                    <a:pt x="632218" y="839169"/>
                  </a:cubicBezTo>
                  <a:close/>
                  <a:moveTo>
                    <a:pt x="638882" y="743073"/>
                  </a:moveTo>
                  <a:lnTo>
                    <a:pt x="641738" y="744976"/>
                  </a:lnTo>
                  <a:cubicBezTo>
                    <a:pt x="639834" y="744976"/>
                    <a:pt x="638882" y="744976"/>
                    <a:pt x="637930" y="744024"/>
                  </a:cubicBezTo>
                  <a:cubicBezTo>
                    <a:pt x="638882" y="744024"/>
                    <a:pt x="638882" y="743073"/>
                    <a:pt x="638882" y="743073"/>
                  </a:cubicBezTo>
                  <a:close/>
                  <a:moveTo>
                    <a:pt x="1088213" y="681230"/>
                  </a:moveTo>
                  <a:lnTo>
                    <a:pt x="1100589" y="681230"/>
                  </a:lnTo>
                  <a:lnTo>
                    <a:pt x="1106301" y="684084"/>
                  </a:lnTo>
                  <a:close/>
                  <a:moveTo>
                    <a:pt x="1227201" y="678375"/>
                  </a:moveTo>
                  <a:cubicBezTo>
                    <a:pt x="1229105" y="678375"/>
                    <a:pt x="1232913" y="678375"/>
                    <a:pt x="1232913" y="681229"/>
                  </a:cubicBezTo>
                  <a:lnTo>
                    <a:pt x="1220538" y="681229"/>
                  </a:lnTo>
                  <a:cubicBezTo>
                    <a:pt x="1215778" y="680278"/>
                    <a:pt x="1224345" y="679326"/>
                    <a:pt x="1227201" y="678375"/>
                  </a:cubicBezTo>
                  <a:close/>
                  <a:moveTo>
                    <a:pt x="1042518" y="675521"/>
                  </a:moveTo>
                  <a:lnTo>
                    <a:pt x="1055845" y="676472"/>
                  </a:lnTo>
                  <a:lnTo>
                    <a:pt x="1054894" y="678375"/>
                  </a:lnTo>
                  <a:close/>
                  <a:moveTo>
                    <a:pt x="1136764" y="673618"/>
                  </a:moveTo>
                  <a:lnTo>
                    <a:pt x="1143428" y="684084"/>
                  </a:lnTo>
                  <a:cubicBezTo>
                    <a:pt x="1135812" y="682181"/>
                    <a:pt x="1134860" y="673618"/>
                    <a:pt x="1136764" y="673618"/>
                  </a:cubicBezTo>
                  <a:close/>
                  <a:moveTo>
                    <a:pt x="461106" y="673449"/>
                  </a:moveTo>
                  <a:lnTo>
                    <a:pt x="460863" y="673737"/>
                  </a:lnTo>
                  <a:cubicBezTo>
                    <a:pt x="457293" y="674570"/>
                    <a:pt x="453247" y="674570"/>
                    <a:pt x="452295" y="675521"/>
                  </a:cubicBezTo>
                  <a:close/>
                  <a:moveTo>
                    <a:pt x="227629" y="667909"/>
                  </a:moveTo>
                  <a:lnTo>
                    <a:pt x="245716" y="669812"/>
                  </a:lnTo>
                  <a:cubicBezTo>
                    <a:pt x="231437" y="673617"/>
                    <a:pt x="241909" y="669812"/>
                    <a:pt x="227629" y="667909"/>
                  </a:cubicBezTo>
                  <a:close/>
                  <a:moveTo>
                    <a:pt x="1328110" y="663152"/>
                  </a:moveTo>
                  <a:cubicBezTo>
                    <a:pt x="1333822" y="666006"/>
                    <a:pt x="1338581" y="667909"/>
                    <a:pt x="1342390" y="669812"/>
                  </a:cubicBezTo>
                  <a:cubicBezTo>
                    <a:pt x="1331918" y="672666"/>
                    <a:pt x="1330966" y="666958"/>
                    <a:pt x="1328110" y="663152"/>
                  </a:cubicBezTo>
                  <a:close/>
                  <a:moveTo>
                    <a:pt x="1595139" y="661843"/>
                  </a:moveTo>
                  <a:cubicBezTo>
                    <a:pt x="1596329" y="661011"/>
                    <a:pt x="1597519" y="660773"/>
                    <a:pt x="1599423" y="663152"/>
                  </a:cubicBezTo>
                  <a:cubicBezTo>
                    <a:pt x="1604183" y="669812"/>
                    <a:pt x="1594663" y="664103"/>
                    <a:pt x="1590855" y="664103"/>
                  </a:cubicBezTo>
                  <a:cubicBezTo>
                    <a:pt x="1592759" y="664103"/>
                    <a:pt x="1593949" y="662676"/>
                    <a:pt x="1595139" y="661843"/>
                  </a:cubicBezTo>
                  <a:close/>
                  <a:moveTo>
                    <a:pt x="1174843" y="661249"/>
                  </a:moveTo>
                  <a:lnTo>
                    <a:pt x="1183411" y="665055"/>
                  </a:lnTo>
                  <a:cubicBezTo>
                    <a:pt x="1173891" y="664103"/>
                    <a:pt x="1178651" y="671715"/>
                    <a:pt x="1173891" y="669812"/>
                  </a:cubicBezTo>
                  <a:close/>
                  <a:moveTo>
                    <a:pt x="719800" y="660298"/>
                  </a:moveTo>
                  <a:lnTo>
                    <a:pt x="711232" y="661250"/>
                  </a:lnTo>
                  <a:lnTo>
                    <a:pt x="715992" y="665055"/>
                  </a:lnTo>
                  <a:close/>
                  <a:moveTo>
                    <a:pt x="419928" y="654589"/>
                  </a:moveTo>
                  <a:cubicBezTo>
                    <a:pt x="417072" y="657444"/>
                    <a:pt x="407552" y="657444"/>
                    <a:pt x="398985" y="658395"/>
                  </a:cubicBezTo>
                  <a:cubicBezTo>
                    <a:pt x="402793" y="666007"/>
                    <a:pt x="420880" y="658395"/>
                    <a:pt x="419928" y="654589"/>
                  </a:cubicBezTo>
                  <a:close/>
                  <a:moveTo>
                    <a:pt x="161943" y="654589"/>
                  </a:moveTo>
                  <a:cubicBezTo>
                    <a:pt x="160991" y="655541"/>
                    <a:pt x="159087" y="656492"/>
                    <a:pt x="157183" y="657444"/>
                  </a:cubicBezTo>
                  <a:cubicBezTo>
                    <a:pt x="155279" y="656492"/>
                    <a:pt x="154327" y="654589"/>
                    <a:pt x="152424" y="655541"/>
                  </a:cubicBezTo>
                  <a:cubicBezTo>
                    <a:pt x="150520" y="656492"/>
                    <a:pt x="149568" y="658395"/>
                    <a:pt x="149568" y="659347"/>
                  </a:cubicBezTo>
                  <a:cubicBezTo>
                    <a:pt x="141000" y="662201"/>
                    <a:pt x="131480" y="664104"/>
                    <a:pt x="141000" y="671715"/>
                  </a:cubicBezTo>
                  <a:lnTo>
                    <a:pt x="149568" y="670764"/>
                  </a:lnTo>
                  <a:cubicBezTo>
                    <a:pt x="145760" y="670764"/>
                    <a:pt x="146712" y="669812"/>
                    <a:pt x="145760" y="667910"/>
                  </a:cubicBezTo>
                  <a:cubicBezTo>
                    <a:pt x="152424" y="665055"/>
                    <a:pt x="156231" y="669812"/>
                    <a:pt x="160991" y="671715"/>
                  </a:cubicBezTo>
                  <a:cubicBezTo>
                    <a:pt x="158135" y="668861"/>
                    <a:pt x="148615" y="665055"/>
                    <a:pt x="150520" y="659347"/>
                  </a:cubicBezTo>
                  <a:cubicBezTo>
                    <a:pt x="152424" y="659347"/>
                    <a:pt x="155279" y="658395"/>
                    <a:pt x="157183" y="657444"/>
                  </a:cubicBezTo>
                  <a:cubicBezTo>
                    <a:pt x="159087" y="658395"/>
                    <a:pt x="160991" y="659347"/>
                    <a:pt x="162895" y="656492"/>
                  </a:cubicBezTo>
                  <a:close/>
                  <a:moveTo>
                    <a:pt x="276180" y="652687"/>
                  </a:moveTo>
                  <a:cubicBezTo>
                    <a:pt x="273324" y="655541"/>
                    <a:pt x="267612" y="652687"/>
                    <a:pt x="270468" y="657444"/>
                  </a:cubicBezTo>
                  <a:cubicBezTo>
                    <a:pt x="277132" y="656492"/>
                    <a:pt x="288556" y="666007"/>
                    <a:pt x="291412" y="656492"/>
                  </a:cubicBezTo>
                  <a:close/>
                  <a:moveTo>
                    <a:pt x="1483282" y="652686"/>
                  </a:moveTo>
                  <a:cubicBezTo>
                    <a:pt x="1488042" y="656492"/>
                    <a:pt x="1497562" y="654589"/>
                    <a:pt x="1497562" y="654589"/>
                  </a:cubicBezTo>
                  <a:cubicBezTo>
                    <a:pt x="1476618" y="659346"/>
                    <a:pt x="1501370" y="663152"/>
                    <a:pt x="1503273" y="666006"/>
                  </a:cubicBezTo>
                  <a:cubicBezTo>
                    <a:pt x="1490898" y="664103"/>
                    <a:pt x="1490898" y="659346"/>
                    <a:pt x="1483282" y="652686"/>
                  </a:cubicBezTo>
                  <a:close/>
                  <a:moveTo>
                    <a:pt x="1096781" y="651735"/>
                  </a:moveTo>
                  <a:lnTo>
                    <a:pt x="1103445" y="656492"/>
                  </a:lnTo>
                  <a:lnTo>
                    <a:pt x="1091069" y="652687"/>
                  </a:lnTo>
                  <a:cubicBezTo>
                    <a:pt x="1092973" y="658395"/>
                    <a:pt x="1105349" y="665055"/>
                    <a:pt x="1115821" y="660298"/>
                  </a:cubicBezTo>
                  <a:close/>
                  <a:moveTo>
                    <a:pt x="1083454" y="651735"/>
                  </a:moveTo>
                  <a:lnTo>
                    <a:pt x="1086309" y="657444"/>
                  </a:lnTo>
                  <a:lnTo>
                    <a:pt x="1065366" y="655541"/>
                  </a:lnTo>
                  <a:lnTo>
                    <a:pt x="1087262" y="658395"/>
                  </a:lnTo>
                  <a:lnTo>
                    <a:pt x="1086309" y="657444"/>
                  </a:lnTo>
                  <a:lnTo>
                    <a:pt x="1087262" y="657444"/>
                  </a:lnTo>
                  <a:close/>
                  <a:moveTo>
                    <a:pt x="1668084" y="647453"/>
                  </a:moveTo>
                  <a:cubicBezTo>
                    <a:pt x="1676294" y="647216"/>
                    <a:pt x="1683672" y="648405"/>
                    <a:pt x="1685100" y="653638"/>
                  </a:cubicBezTo>
                  <a:cubicBezTo>
                    <a:pt x="1674628" y="653638"/>
                    <a:pt x="1656541" y="653638"/>
                    <a:pt x="1646069" y="649832"/>
                  </a:cubicBezTo>
                  <a:cubicBezTo>
                    <a:pt x="1650829" y="649356"/>
                    <a:pt x="1659873" y="647691"/>
                    <a:pt x="1668084" y="647453"/>
                  </a:cubicBezTo>
                  <a:close/>
                  <a:moveTo>
                    <a:pt x="86737" y="645075"/>
                  </a:moveTo>
                  <a:cubicBezTo>
                    <a:pt x="81026" y="648881"/>
                    <a:pt x="87689" y="651735"/>
                    <a:pt x="93401" y="652687"/>
                  </a:cubicBezTo>
                  <a:cubicBezTo>
                    <a:pt x="92449" y="651735"/>
                    <a:pt x="94353" y="648881"/>
                    <a:pt x="91497" y="646978"/>
                  </a:cubicBezTo>
                  <a:close/>
                  <a:moveTo>
                    <a:pt x="1361430" y="643172"/>
                  </a:moveTo>
                  <a:lnTo>
                    <a:pt x="1359526" y="646026"/>
                  </a:lnTo>
                  <a:lnTo>
                    <a:pt x="1367142" y="644124"/>
                  </a:lnTo>
                  <a:close/>
                  <a:moveTo>
                    <a:pt x="707424" y="643172"/>
                  </a:moveTo>
                  <a:cubicBezTo>
                    <a:pt x="700760" y="654589"/>
                    <a:pt x="722656" y="651735"/>
                    <a:pt x="732175" y="649832"/>
                  </a:cubicBezTo>
                  <a:cubicBezTo>
                    <a:pt x="728368" y="646978"/>
                    <a:pt x="710280" y="653638"/>
                    <a:pt x="707424" y="643172"/>
                  </a:cubicBezTo>
                  <a:close/>
                  <a:moveTo>
                    <a:pt x="374233" y="643172"/>
                  </a:moveTo>
                  <a:cubicBezTo>
                    <a:pt x="368521" y="647929"/>
                    <a:pt x="362810" y="645075"/>
                    <a:pt x="365666" y="652687"/>
                  </a:cubicBezTo>
                  <a:cubicBezTo>
                    <a:pt x="367569" y="652687"/>
                    <a:pt x="381849" y="651735"/>
                    <a:pt x="381849" y="657444"/>
                  </a:cubicBezTo>
                  <a:lnTo>
                    <a:pt x="385657" y="649832"/>
                  </a:lnTo>
                  <a:cubicBezTo>
                    <a:pt x="378041" y="650784"/>
                    <a:pt x="371378" y="645075"/>
                    <a:pt x="374233" y="643172"/>
                  </a:cubicBezTo>
                  <a:close/>
                  <a:moveTo>
                    <a:pt x="1104397" y="642221"/>
                  </a:moveTo>
                  <a:cubicBezTo>
                    <a:pt x="1103445" y="645075"/>
                    <a:pt x="1105349" y="647929"/>
                    <a:pt x="1109157" y="648881"/>
                  </a:cubicBezTo>
                  <a:cubicBezTo>
                    <a:pt x="1107253" y="646978"/>
                    <a:pt x="1112965" y="645075"/>
                    <a:pt x="1104397" y="642221"/>
                  </a:cubicBezTo>
                  <a:close/>
                  <a:moveTo>
                    <a:pt x="1637502" y="641269"/>
                  </a:moveTo>
                  <a:lnTo>
                    <a:pt x="1646069" y="641269"/>
                  </a:lnTo>
                  <a:lnTo>
                    <a:pt x="1645118" y="645075"/>
                  </a:lnTo>
                  <a:close/>
                  <a:moveTo>
                    <a:pt x="734079" y="638415"/>
                  </a:moveTo>
                  <a:cubicBezTo>
                    <a:pt x="735983" y="638415"/>
                    <a:pt x="737887" y="639367"/>
                    <a:pt x="738839" y="639367"/>
                  </a:cubicBezTo>
                  <a:cubicBezTo>
                    <a:pt x="743599" y="641269"/>
                    <a:pt x="743599" y="649832"/>
                    <a:pt x="753119" y="645075"/>
                  </a:cubicBezTo>
                  <a:cubicBezTo>
                    <a:pt x="751215" y="642221"/>
                    <a:pt x="747407" y="645075"/>
                    <a:pt x="744551" y="643172"/>
                  </a:cubicBezTo>
                  <a:cubicBezTo>
                    <a:pt x="745503" y="637464"/>
                    <a:pt x="743599" y="638415"/>
                    <a:pt x="738839" y="638415"/>
                  </a:cubicBezTo>
                  <a:cubicBezTo>
                    <a:pt x="737887" y="638415"/>
                    <a:pt x="735983" y="638415"/>
                    <a:pt x="734079" y="638415"/>
                  </a:cubicBezTo>
                  <a:close/>
                  <a:moveTo>
                    <a:pt x="1467099" y="633658"/>
                  </a:moveTo>
                  <a:lnTo>
                    <a:pt x="1462339" y="640318"/>
                  </a:lnTo>
                  <a:lnTo>
                    <a:pt x="1471859" y="640318"/>
                  </a:lnTo>
                  <a:close/>
                  <a:moveTo>
                    <a:pt x="1641309" y="631755"/>
                  </a:moveTo>
                  <a:lnTo>
                    <a:pt x="1654637" y="634609"/>
                  </a:lnTo>
                  <a:cubicBezTo>
                    <a:pt x="1647021" y="637464"/>
                    <a:pt x="1647973" y="632706"/>
                    <a:pt x="1641309" y="631755"/>
                  </a:cubicBezTo>
                  <a:close/>
                  <a:moveTo>
                    <a:pt x="1281464" y="628901"/>
                  </a:moveTo>
                  <a:cubicBezTo>
                    <a:pt x="1287176" y="650784"/>
                    <a:pt x="1266233" y="627949"/>
                    <a:pt x="1256713" y="635561"/>
                  </a:cubicBezTo>
                  <a:cubicBezTo>
                    <a:pt x="1259569" y="637464"/>
                    <a:pt x="1265280" y="637464"/>
                    <a:pt x="1267184" y="640318"/>
                  </a:cubicBezTo>
                  <a:cubicBezTo>
                    <a:pt x="1264329" y="642221"/>
                    <a:pt x="1257665" y="643172"/>
                    <a:pt x="1253857" y="641269"/>
                  </a:cubicBezTo>
                  <a:cubicBezTo>
                    <a:pt x="1254809" y="643172"/>
                    <a:pt x="1255761" y="645075"/>
                    <a:pt x="1254809" y="646026"/>
                  </a:cubicBezTo>
                  <a:cubicBezTo>
                    <a:pt x="1263377" y="642221"/>
                    <a:pt x="1284320" y="640318"/>
                    <a:pt x="1294792" y="641269"/>
                  </a:cubicBezTo>
                  <a:cubicBezTo>
                    <a:pt x="1299552" y="637464"/>
                    <a:pt x="1286224" y="631755"/>
                    <a:pt x="1281464" y="628901"/>
                  </a:cubicBezTo>
                  <a:close/>
                  <a:moveTo>
                    <a:pt x="1020623" y="628901"/>
                  </a:moveTo>
                  <a:cubicBezTo>
                    <a:pt x="1025859" y="633182"/>
                    <a:pt x="1028477" y="636512"/>
                    <a:pt x="1031452" y="639248"/>
                  </a:cubicBezTo>
                  <a:lnTo>
                    <a:pt x="1034857" y="641027"/>
                  </a:lnTo>
                  <a:lnTo>
                    <a:pt x="1034903" y="641269"/>
                  </a:lnTo>
                  <a:lnTo>
                    <a:pt x="1035361" y="641290"/>
                  </a:lnTo>
                  <a:lnTo>
                    <a:pt x="1044423" y="646026"/>
                  </a:lnTo>
                  <a:lnTo>
                    <a:pt x="1047279" y="638415"/>
                  </a:lnTo>
                  <a:cubicBezTo>
                    <a:pt x="1044899" y="638891"/>
                    <a:pt x="1043947" y="640556"/>
                    <a:pt x="1042519" y="641626"/>
                  </a:cubicBezTo>
                  <a:lnTo>
                    <a:pt x="1035361" y="641290"/>
                  </a:lnTo>
                  <a:lnTo>
                    <a:pt x="1034857" y="641027"/>
                  </a:lnTo>
                  <a:lnTo>
                    <a:pt x="1033118" y="631874"/>
                  </a:lnTo>
                  <a:cubicBezTo>
                    <a:pt x="1030857" y="628901"/>
                    <a:pt x="1026811" y="626998"/>
                    <a:pt x="1020623" y="628901"/>
                  </a:cubicBezTo>
                  <a:close/>
                  <a:moveTo>
                    <a:pt x="1124627" y="626522"/>
                  </a:moveTo>
                  <a:cubicBezTo>
                    <a:pt x="1120105" y="626522"/>
                    <a:pt x="1115821" y="627473"/>
                    <a:pt x="1114869" y="629852"/>
                  </a:cubicBezTo>
                  <a:cubicBezTo>
                    <a:pt x="1112965" y="630803"/>
                    <a:pt x="1129148" y="628901"/>
                    <a:pt x="1135812" y="628901"/>
                  </a:cubicBezTo>
                  <a:cubicBezTo>
                    <a:pt x="1133908" y="627473"/>
                    <a:pt x="1129148" y="626522"/>
                    <a:pt x="1124627" y="626522"/>
                  </a:cubicBezTo>
                  <a:close/>
                  <a:moveTo>
                    <a:pt x="1025383" y="621289"/>
                  </a:moveTo>
                  <a:lnTo>
                    <a:pt x="1009200" y="625095"/>
                  </a:lnTo>
                  <a:cubicBezTo>
                    <a:pt x="1017767" y="635561"/>
                    <a:pt x="1019671" y="625095"/>
                    <a:pt x="1025383" y="621289"/>
                  </a:cubicBezTo>
                  <a:close/>
                  <a:moveTo>
                    <a:pt x="1139620" y="620338"/>
                  </a:moveTo>
                  <a:cubicBezTo>
                    <a:pt x="1137716" y="623192"/>
                    <a:pt x="1132004" y="626046"/>
                    <a:pt x="1144380" y="623192"/>
                  </a:cubicBezTo>
                  <a:close/>
                  <a:moveTo>
                    <a:pt x="1420452" y="619386"/>
                  </a:moveTo>
                  <a:cubicBezTo>
                    <a:pt x="1424260" y="619386"/>
                    <a:pt x="1423308" y="620338"/>
                    <a:pt x="1424260" y="622241"/>
                  </a:cubicBezTo>
                  <a:lnTo>
                    <a:pt x="1422459" y="621792"/>
                  </a:lnTo>
                  <a:close/>
                  <a:moveTo>
                    <a:pt x="236197" y="619386"/>
                  </a:moveTo>
                  <a:cubicBezTo>
                    <a:pt x="231437" y="617483"/>
                    <a:pt x="225725" y="618435"/>
                    <a:pt x="223822" y="620338"/>
                  </a:cubicBezTo>
                  <a:cubicBezTo>
                    <a:pt x="228581" y="621289"/>
                    <a:pt x="229533" y="623192"/>
                    <a:pt x="236197" y="619386"/>
                  </a:cubicBezTo>
                  <a:close/>
                  <a:moveTo>
                    <a:pt x="477998" y="617483"/>
                  </a:moveTo>
                  <a:cubicBezTo>
                    <a:pt x="478950" y="621289"/>
                    <a:pt x="490374" y="619386"/>
                    <a:pt x="486566" y="625095"/>
                  </a:cubicBezTo>
                  <a:lnTo>
                    <a:pt x="481806" y="626046"/>
                  </a:lnTo>
                  <a:cubicBezTo>
                    <a:pt x="485138" y="625095"/>
                    <a:pt x="486090" y="627711"/>
                    <a:pt x="487518" y="629852"/>
                  </a:cubicBezTo>
                  <a:lnTo>
                    <a:pt x="490498" y="630183"/>
                  </a:lnTo>
                  <a:lnTo>
                    <a:pt x="489422" y="631755"/>
                  </a:lnTo>
                  <a:lnTo>
                    <a:pt x="496086" y="630803"/>
                  </a:lnTo>
                  <a:lnTo>
                    <a:pt x="490498" y="630183"/>
                  </a:lnTo>
                  <a:lnTo>
                    <a:pt x="491192" y="629168"/>
                  </a:lnTo>
                  <a:cubicBezTo>
                    <a:pt x="489898" y="626225"/>
                    <a:pt x="482044" y="622478"/>
                    <a:pt x="491326" y="620338"/>
                  </a:cubicBezTo>
                  <a:cubicBezTo>
                    <a:pt x="496086" y="619386"/>
                    <a:pt x="483710" y="615581"/>
                    <a:pt x="477998" y="617483"/>
                  </a:cubicBezTo>
                  <a:close/>
                  <a:moveTo>
                    <a:pt x="910194" y="611774"/>
                  </a:moveTo>
                  <a:cubicBezTo>
                    <a:pt x="910194" y="613677"/>
                    <a:pt x="910194" y="614628"/>
                    <a:pt x="909242" y="615580"/>
                  </a:cubicBezTo>
                  <a:cubicBezTo>
                    <a:pt x="908290" y="614628"/>
                    <a:pt x="908290" y="614628"/>
                    <a:pt x="907338" y="614628"/>
                  </a:cubicBezTo>
                  <a:close/>
                  <a:moveTo>
                    <a:pt x="506558" y="610347"/>
                  </a:moveTo>
                  <a:cubicBezTo>
                    <a:pt x="503940" y="608920"/>
                    <a:pt x="500846" y="608920"/>
                    <a:pt x="497038" y="612726"/>
                  </a:cubicBezTo>
                  <a:cubicBezTo>
                    <a:pt x="502750" y="622241"/>
                    <a:pt x="506558" y="611775"/>
                    <a:pt x="513221" y="616532"/>
                  </a:cubicBezTo>
                  <a:cubicBezTo>
                    <a:pt x="511318" y="614629"/>
                    <a:pt x="509176" y="611775"/>
                    <a:pt x="506558" y="610347"/>
                  </a:cubicBezTo>
                  <a:close/>
                  <a:moveTo>
                    <a:pt x="591283" y="607969"/>
                  </a:moveTo>
                  <a:cubicBezTo>
                    <a:pt x="589379" y="607969"/>
                    <a:pt x="588427" y="608920"/>
                    <a:pt x="586523" y="608920"/>
                  </a:cubicBezTo>
                  <a:cubicBezTo>
                    <a:pt x="589379" y="608920"/>
                    <a:pt x="592235" y="609872"/>
                    <a:pt x="594139" y="609872"/>
                  </a:cubicBezTo>
                  <a:cubicBezTo>
                    <a:pt x="593187" y="608920"/>
                    <a:pt x="592235" y="607969"/>
                    <a:pt x="591283" y="607969"/>
                  </a:cubicBezTo>
                  <a:close/>
                  <a:moveTo>
                    <a:pt x="208590" y="607969"/>
                  </a:moveTo>
                  <a:cubicBezTo>
                    <a:pt x="215254" y="609872"/>
                    <a:pt x="213350" y="620338"/>
                    <a:pt x="225725" y="614629"/>
                  </a:cubicBezTo>
                  <a:cubicBezTo>
                    <a:pt x="216206" y="613678"/>
                    <a:pt x="218110" y="603212"/>
                    <a:pt x="208590" y="607969"/>
                  </a:cubicBezTo>
                  <a:close/>
                  <a:moveTo>
                    <a:pt x="718848" y="607017"/>
                  </a:moveTo>
                  <a:cubicBezTo>
                    <a:pt x="719800" y="612726"/>
                    <a:pt x="721704" y="608920"/>
                    <a:pt x="725511" y="607969"/>
                  </a:cubicBezTo>
                  <a:close/>
                  <a:moveTo>
                    <a:pt x="688385" y="607017"/>
                  </a:moveTo>
                  <a:cubicBezTo>
                    <a:pt x="683625" y="608920"/>
                    <a:pt x="690289" y="613678"/>
                    <a:pt x="692192" y="616532"/>
                  </a:cubicBezTo>
                  <a:cubicBezTo>
                    <a:pt x="689337" y="617483"/>
                    <a:pt x="687433" y="616532"/>
                    <a:pt x="684577" y="615581"/>
                  </a:cubicBezTo>
                  <a:cubicBezTo>
                    <a:pt x="686481" y="626998"/>
                    <a:pt x="693144" y="611775"/>
                    <a:pt x="702664" y="617483"/>
                  </a:cubicBezTo>
                  <a:cubicBezTo>
                    <a:pt x="702664" y="611775"/>
                    <a:pt x="691240" y="610823"/>
                    <a:pt x="688385" y="607017"/>
                  </a:cubicBezTo>
                  <a:close/>
                  <a:moveTo>
                    <a:pt x="615082" y="605115"/>
                  </a:moveTo>
                  <a:cubicBezTo>
                    <a:pt x="614131" y="607017"/>
                    <a:pt x="613179" y="607969"/>
                    <a:pt x="611275" y="608920"/>
                  </a:cubicBezTo>
                  <a:cubicBezTo>
                    <a:pt x="612227" y="607969"/>
                    <a:pt x="614131" y="607969"/>
                    <a:pt x="615082" y="607969"/>
                  </a:cubicBezTo>
                  <a:cubicBezTo>
                    <a:pt x="615082" y="607017"/>
                    <a:pt x="615082" y="606066"/>
                    <a:pt x="615082" y="605115"/>
                  </a:cubicBezTo>
                  <a:close/>
                  <a:moveTo>
                    <a:pt x="646498" y="588940"/>
                  </a:moveTo>
                  <a:cubicBezTo>
                    <a:pt x="641738" y="589892"/>
                    <a:pt x="644594" y="591795"/>
                    <a:pt x="645546" y="594649"/>
                  </a:cubicBezTo>
                  <a:close/>
                  <a:moveTo>
                    <a:pt x="593187" y="582280"/>
                  </a:moveTo>
                  <a:lnTo>
                    <a:pt x="588427" y="586086"/>
                  </a:lnTo>
                  <a:lnTo>
                    <a:pt x="594139" y="588940"/>
                  </a:lnTo>
                  <a:close/>
                  <a:moveTo>
                    <a:pt x="610323" y="579426"/>
                  </a:moveTo>
                  <a:cubicBezTo>
                    <a:pt x="600803" y="575620"/>
                    <a:pt x="600803" y="587037"/>
                    <a:pt x="602707" y="595600"/>
                  </a:cubicBezTo>
                  <a:cubicBezTo>
                    <a:pt x="603659" y="595600"/>
                    <a:pt x="603659" y="595600"/>
                    <a:pt x="604611" y="595600"/>
                  </a:cubicBezTo>
                  <a:cubicBezTo>
                    <a:pt x="604611" y="589892"/>
                    <a:pt x="602707" y="581329"/>
                    <a:pt x="610323" y="579426"/>
                  </a:cubicBezTo>
                  <a:close/>
                  <a:moveTo>
                    <a:pt x="636978" y="561349"/>
                  </a:moveTo>
                  <a:cubicBezTo>
                    <a:pt x="625554" y="563252"/>
                    <a:pt x="640786" y="568960"/>
                    <a:pt x="635074" y="576572"/>
                  </a:cubicBezTo>
                  <a:cubicBezTo>
                    <a:pt x="640786" y="575620"/>
                    <a:pt x="641738" y="567057"/>
                    <a:pt x="645546" y="564203"/>
                  </a:cubicBezTo>
                  <a:cubicBezTo>
                    <a:pt x="644594" y="560397"/>
                    <a:pt x="639834" y="566106"/>
                    <a:pt x="636026" y="567057"/>
                  </a:cubicBezTo>
                  <a:cubicBezTo>
                    <a:pt x="635074" y="565154"/>
                    <a:pt x="636026" y="564203"/>
                    <a:pt x="636978" y="561349"/>
                  </a:cubicBezTo>
                  <a:close/>
                  <a:moveTo>
                    <a:pt x="593949" y="509780"/>
                  </a:moveTo>
                  <a:lnTo>
                    <a:pt x="594139" y="509971"/>
                  </a:lnTo>
                  <a:lnTo>
                    <a:pt x="591283" y="517582"/>
                  </a:lnTo>
                  <a:lnTo>
                    <a:pt x="590331" y="516631"/>
                  </a:lnTo>
                  <a:lnTo>
                    <a:pt x="592119" y="511867"/>
                  </a:lnTo>
                  <a:lnTo>
                    <a:pt x="592949" y="511160"/>
                  </a:lnTo>
                  <a:close/>
                  <a:moveTo>
                    <a:pt x="626506" y="485233"/>
                  </a:moveTo>
                  <a:cubicBezTo>
                    <a:pt x="624602" y="490942"/>
                    <a:pt x="612227" y="497602"/>
                    <a:pt x="618891" y="508068"/>
                  </a:cubicBezTo>
                  <a:lnTo>
                    <a:pt x="621746" y="500457"/>
                  </a:lnTo>
                  <a:lnTo>
                    <a:pt x="622698" y="502359"/>
                  </a:lnTo>
                  <a:lnTo>
                    <a:pt x="627458" y="500457"/>
                  </a:lnTo>
                  <a:cubicBezTo>
                    <a:pt x="614131" y="502359"/>
                    <a:pt x="625554" y="489991"/>
                    <a:pt x="626506" y="485233"/>
                  </a:cubicBezTo>
                  <a:close/>
                  <a:moveTo>
                    <a:pt x="585571" y="472865"/>
                  </a:moveTo>
                  <a:cubicBezTo>
                    <a:pt x="594139" y="471913"/>
                    <a:pt x="591283" y="487136"/>
                    <a:pt x="593187" y="491893"/>
                  </a:cubicBezTo>
                  <a:cubicBezTo>
                    <a:pt x="582715" y="489039"/>
                    <a:pt x="596995" y="479525"/>
                    <a:pt x="585571" y="472865"/>
                  </a:cubicBezTo>
                  <a:close/>
                  <a:moveTo>
                    <a:pt x="641738" y="408167"/>
                  </a:moveTo>
                  <a:cubicBezTo>
                    <a:pt x="632218" y="412924"/>
                    <a:pt x="641738" y="415779"/>
                    <a:pt x="637930" y="421487"/>
                  </a:cubicBezTo>
                  <a:cubicBezTo>
                    <a:pt x="640786" y="418633"/>
                    <a:pt x="649354" y="414827"/>
                    <a:pt x="641738" y="408167"/>
                  </a:cubicBezTo>
                  <a:close/>
                  <a:moveTo>
                    <a:pt x="636978" y="392944"/>
                  </a:moveTo>
                  <a:cubicBezTo>
                    <a:pt x="632218" y="393895"/>
                    <a:pt x="634122" y="402458"/>
                    <a:pt x="629362" y="399604"/>
                  </a:cubicBezTo>
                  <a:lnTo>
                    <a:pt x="628410" y="395798"/>
                  </a:lnTo>
                  <a:cubicBezTo>
                    <a:pt x="629362" y="398652"/>
                    <a:pt x="626745" y="399366"/>
                    <a:pt x="624603" y="400437"/>
                  </a:cubicBezTo>
                  <a:lnTo>
                    <a:pt x="624177" y="403468"/>
                  </a:lnTo>
                  <a:lnTo>
                    <a:pt x="622698" y="402458"/>
                  </a:lnTo>
                  <a:lnTo>
                    <a:pt x="623650" y="407215"/>
                  </a:lnTo>
                  <a:lnTo>
                    <a:pt x="624177" y="403468"/>
                  </a:lnTo>
                  <a:lnTo>
                    <a:pt x="625287" y="404227"/>
                  </a:lnTo>
                  <a:cubicBezTo>
                    <a:pt x="628232" y="403469"/>
                    <a:pt x="631980" y="397225"/>
                    <a:pt x="634122" y="404361"/>
                  </a:cubicBezTo>
                  <a:cubicBezTo>
                    <a:pt x="635074" y="408167"/>
                    <a:pt x="638882" y="397701"/>
                    <a:pt x="636978" y="392944"/>
                  </a:cubicBezTo>
                  <a:close/>
                  <a:moveTo>
                    <a:pt x="577004" y="371061"/>
                  </a:moveTo>
                  <a:lnTo>
                    <a:pt x="579015" y="377994"/>
                  </a:lnTo>
                  <a:lnTo>
                    <a:pt x="578789" y="377840"/>
                  </a:lnTo>
                  <a:cubicBezTo>
                    <a:pt x="577956" y="374866"/>
                    <a:pt x="577956" y="371536"/>
                    <a:pt x="577004" y="371061"/>
                  </a:cubicBezTo>
                  <a:close/>
                  <a:moveTo>
                    <a:pt x="598777" y="345071"/>
                  </a:moveTo>
                  <a:lnTo>
                    <a:pt x="598899" y="345372"/>
                  </a:lnTo>
                  <a:lnTo>
                    <a:pt x="598666" y="345116"/>
                  </a:lnTo>
                  <a:close/>
                  <a:moveTo>
                    <a:pt x="599851" y="300655"/>
                  </a:moveTo>
                  <a:cubicBezTo>
                    <a:pt x="599851" y="302557"/>
                    <a:pt x="600803" y="313975"/>
                    <a:pt x="595091" y="313975"/>
                  </a:cubicBezTo>
                  <a:lnTo>
                    <a:pt x="603659" y="316829"/>
                  </a:lnTo>
                  <a:cubicBezTo>
                    <a:pt x="601755" y="311120"/>
                    <a:pt x="608419" y="305412"/>
                    <a:pt x="609371" y="307314"/>
                  </a:cubicBezTo>
                  <a:cubicBezTo>
                    <a:pt x="604611" y="303509"/>
                    <a:pt x="607467" y="298752"/>
                    <a:pt x="599851" y="300655"/>
                  </a:cubicBezTo>
                  <a:close/>
                  <a:moveTo>
                    <a:pt x="596043" y="223588"/>
                  </a:moveTo>
                  <a:cubicBezTo>
                    <a:pt x="596995" y="229297"/>
                    <a:pt x="587475" y="237860"/>
                    <a:pt x="596995" y="240714"/>
                  </a:cubicBezTo>
                  <a:lnTo>
                    <a:pt x="600803" y="228345"/>
                  </a:lnTo>
                  <a:cubicBezTo>
                    <a:pt x="597947" y="226442"/>
                    <a:pt x="600803" y="221685"/>
                    <a:pt x="596043" y="223588"/>
                  </a:cubicBezTo>
                  <a:close/>
                  <a:moveTo>
                    <a:pt x="585571" y="188384"/>
                  </a:moveTo>
                  <a:lnTo>
                    <a:pt x="583667" y="203607"/>
                  </a:lnTo>
                  <a:cubicBezTo>
                    <a:pt x="579859" y="192190"/>
                    <a:pt x="583667" y="200753"/>
                    <a:pt x="585571" y="188384"/>
                  </a:cubicBezTo>
                  <a:close/>
                  <a:moveTo>
                    <a:pt x="633170" y="185530"/>
                  </a:moveTo>
                  <a:cubicBezTo>
                    <a:pt x="632218" y="190288"/>
                    <a:pt x="630314" y="190288"/>
                    <a:pt x="634122" y="195996"/>
                  </a:cubicBezTo>
                  <a:cubicBezTo>
                    <a:pt x="636026" y="192191"/>
                    <a:pt x="635074" y="186482"/>
                    <a:pt x="633170" y="185530"/>
                  </a:cubicBezTo>
                  <a:close/>
                  <a:moveTo>
                    <a:pt x="645546" y="173162"/>
                  </a:moveTo>
                  <a:cubicBezTo>
                    <a:pt x="644594" y="178870"/>
                    <a:pt x="633170" y="177919"/>
                    <a:pt x="638882" y="187433"/>
                  </a:cubicBezTo>
                  <a:cubicBezTo>
                    <a:pt x="639834" y="179822"/>
                    <a:pt x="650306" y="180773"/>
                    <a:pt x="645546" y="173162"/>
                  </a:cubicBezTo>
                  <a:close/>
                  <a:moveTo>
                    <a:pt x="589736" y="116670"/>
                  </a:moveTo>
                  <a:cubicBezTo>
                    <a:pt x="587951" y="114648"/>
                    <a:pt x="585571" y="114648"/>
                    <a:pt x="581763" y="118930"/>
                  </a:cubicBezTo>
                  <a:lnTo>
                    <a:pt x="582715" y="125590"/>
                  </a:lnTo>
                  <a:cubicBezTo>
                    <a:pt x="582715" y="122735"/>
                    <a:pt x="583667" y="123687"/>
                    <a:pt x="585572" y="122735"/>
                  </a:cubicBezTo>
                  <a:cubicBezTo>
                    <a:pt x="588427" y="127493"/>
                    <a:pt x="583667" y="131298"/>
                    <a:pt x="581763" y="135104"/>
                  </a:cubicBezTo>
                  <a:cubicBezTo>
                    <a:pt x="584620" y="132250"/>
                    <a:pt x="588427" y="124638"/>
                    <a:pt x="594139" y="127493"/>
                  </a:cubicBezTo>
                  <a:cubicBezTo>
                    <a:pt x="594139" y="129396"/>
                    <a:pt x="595091" y="131298"/>
                    <a:pt x="596043" y="133201"/>
                  </a:cubicBezTo>
                  <a:cubicBezTo>
                    <a:pt x="595091" y="134153"/>
                    <a:pt x="594139" y="135104"/>
                    <a:pt x="596995" y="137007"/>
                  </a:cubicBezTo>
                  <a:lnTo>
                    <a:pt x="598899" y="136056"/>
                  </a:lnTo>
                  <a:cubicBezTo>
                    <a:pt x="597947" y="135104"/>
                    <a:pt x="596995" y="134153"/>
                    <a:pt x="596043" y="132250"/>
                  </a:cubicBezTo>
                  <a:cubicBezTo>
                    <a:pt x="596995" y="130347"/>
                    <a:pt x="598899" y="129396"/>
                    <a:pt x="597947" y="128444"/>
                  </a:cubicBezTo>
                  <a:cubicBezTo>
                    <a:pt x="596995" y="127493"/>
                    <a:pt x="595091" y="126541"/>
                    <a:pt x="594139" y="126541"/>
                  </a:cubicBezTo>
                  <a:cubicBezTo>
                    <a:pt x="592711" y="122735"/>
                    <a:pt x="591521" y="118692"/>
                    <a:pt x="589736" y="116670"/>
                  </a:cubicBezTo>
                  <a:close/>
                  <a:moveTo>
                    <a:pt x="603897" y="73380"/>
                  </a:moveTo>
                  <a:cubicBezTo>
                    <a:pt x="602469" y="74688"/>
                    <a:pt x="601279" y="77066"/>
                    <a:pt x="600803" y="78969"/>
                  </a:cubicBezTo>
                  <a:cubicBezTo>
                    <a:pt x="601755" y="78969"/>
                    <a:pt x="604611" y="79921"/>
                    <a:pt x="606515" y="78018"/>
                  </a:cubicBezTo>
                  <a:lnTo>
                    <a:pt x="608419" y="74212"/>
                  </a:lnTo>
                  <a:cubicBezTo>
                    <a:pt x="606991" y="71833"/>
                    <a:pt x="605325" y="72071"/>
                    <a:pt x="603897" y="73380"/>
                  </a:cubicBezTo>
                  <a:close/>
                  <a:moveTo>
                    <a:pt x="557964" y="0"/>
                  </a:moveTo>
                  <a:cubicBezTo>
                    <a:pt x="561772" y="0"/>
                    <a:pt x="563676" y="3806"/>
                    <a:pt x="569388" y="951"/>
                  </a:cubicBezTo>
                  <a:lnTo>
                    <a:pt x="571292" y="13320"/>
                  </a:lnTo>
                  <a:cubicBezTo>
                    <a:pt x="578908" y="19980"/>
                    <a:pt x="579860" y="6660"/>
                    <a:pt x="581763" y="1903"/>
                  </a:cubicBezTo>
                  <a:lnTo>
                    <a:pt x="582715" y="10466"/>
                  </a:lnTo>
                  <a:cubicBezTo>
                    <a:pt x="583667" y="10466"/>
                    <a:pt x="584620" y="10466"/>
                    <a:pt x="584620" y="9514"/>
                  </a:cubicBezTo>
                  <a:lnTo>
                    <a:pt x="584620" y="16175"/>
                  </a:lnTo>
                  <a:cubicBezTo>
                    <a:pt x="593187" y="-951"/>
                    <a:pt x="596995" y="33300"/>
                    <a:pt x="604611" y="15223"/>
                  </a:cubicBezTo>
                  <a:cubicBezTo>
                    <a:pt x="604611" y="19980"/>
                    <a:pt x="599851" y="24737"/>
                    <a:pt x="596043" y="27592"/>
                  </a:cubicBezTo>
                  <a:cubicBezTo>
                    <a:pt x="594139" y="36155"/>
                    <a:pt x="598899" y="34252"/>
                    <a:pt x="601755" y="37106"/>
                  </a:cubicBezTo>
                  <a:lnTo>
                    <a:pt x="608419" y="24737"/>
                  </a:lnTo>
                  <a:cubicBezTo>
                    <a:pt x="605563" y="44718"/>
                    <a:pt x="616035" y="22834"/>
                    <a:pt x="620794" y="37106"/>
                  </a:cubicBezTo>
                  <a:cubicBezTo>
                    <a:pt x="616035" y="53281"/>
                    <a:pt x="636978" y="62795"/>
                    <a:pt x="637930" y="71358"/>
                  </a:cubicBezTo>
                  <a:cubicBezTo>
                    <a:pt x="636026" y="87532"/>
                    <a:pt x="629362" y="64698"/>
                    <a:pt x="625554" y="75164"/>
                  </a:cubicBezTo>
                  <a:cubicBezTo>
                    <a:pt x="624602" y="84678"/>
                    <a:pt x="630314" y="79921"/>
                    <a:pt x="632218" y="85629"/>
                  </a:cubicBezTo>
                  <a:lnTo>
                    <a:pt x="622698" y="89435"/>
                  </a:lnTo>
                  <a:cubicBezTo>
                    <a:pt x="621746" y="99901"/>
                    <a:pt x="632218" y="90387"/>
                    <a:pt x="628410" y="96095"/>
                  </a:cubicBezTo>
                  <a:cubicBezTo>
                    <a:pt x="635074" y="104658"/>
                    <a:pt x="632218" y="93241"/>
                    <a:pt x="639834" y="91338"/>
                  </a:cubicBezTo>
                  <a:cubicBezTo>
                    <a:pt x="637930" y="93241"/>
                    <a:pt x="634122" y="102755"/>
                    <a:pt x="637930" y="106561"/>
                  </a:cubicBezTo>
                  <a:cubicBezTo>
                    <a:pt x="639834" y="106561"/>
                    <a:pt x="640786" y="96095"/>
                    <a:pt x="641738" y="102755"/>
                  </a:cubicBezTo>
                  <a:cubicBezTo>
                    <a:pt x="636978" y="129396"/>
                    <a:pt x="647450" y="135104"/>
                    <a:pt x="646498" y="158890"/>
                  </a:cubicBezTo>
                  <a:lnTo>
                    <a:pt x="651258" y="156987"/>
                  </a:lnTo>
                  <a:cubicBezTo>
                    <a:pt x="649354" y="159841"/>
                    <a:pt x="647450" y="161744"/>
                    <a:pt x="649354" y="164599"/>
                  </a:cubicBezTo>
                  <a:lnTo>
                    <a:pt x="652210" y="163647"/>
                  </a:lnTo>
                  <a:cubicBezTo>
                    <a:pt x="652210" y="167453"/>
                    <a:pt x="645546" y="191239"/>
                    <a:pt x="647450" y="206462"/>
                  </a:cubicBezTo>
                  <a:lnTo>
                    <a:pt x="653161" y="198851"/>
                  </a:lnTo>
                  <a:lnTo>
                    <a:pt x="646498" y="213122"/>
                  </a:lnTo>
                  <a:lnTo>
                    <a:pt x="655066" y="211219"/>
                  </a:lnTo>
                  <a:cubicBezTo>
                    <a:pt x="646498" y="215977"/>
                    <a:pt x="652210" y="232151"/>
                    <a:pt x="649354" y="245471"/>
                  </a:cubicBezTo>
                  <a:lnTo>
                    <a:pt x="655066" y="245471"/>
                  </a:lnTo>
                  <a:lnTo>
                    <a:pt x="652210" y="253083"/>
                  </a:lnTo>
                  <a:lnTo>
                    <a:pt x="656018" y="250228"/>
                  </a:lnTo>
                  <a:cubicBezTo>
                    <a:pt x="656018" y="257840"/>
                    <a:pt x="646498" y="267354"/>
                    <a:pt x="651258" y="275917"/>
                  </a:cubicBezTo>
                  <a:cubicBezTo>
                    <a:pt x="649354" y="270208"/>
                    <a:pt x="657921" y="268306"/>
                    <a:pt x="661729" y="269257"/>
                  </a:cubicBezTo>
                  <a:lnTo>
                    <a:pt x="652210" y="293043"/>
                  </a:lnTo>
                  <a:cubicBezTo>
                    <a:pt x="656018" y="293994"/>
                    <a:pt x="657921" y="304460"/>
                    <a:pt x="661729" y="296849"/>
                  </a:cubicBezTo>
                  <a:lnTo>
                    <a:pt x="655066" y="306363"/>
                  </a:lnTo>
                  <a:lnTo>
                    <a:pt x="659825" y="305412"/>
                  </a:lnTo>
                  <a:cubicBezTo>
                    <a:pt x="667441" y="342518"/>
                    <a:pt x="636026" y="373915"/>
                    <a:pt x="655066" y="411021"/>
                  </a:cubicBezTo>
                  <a:lnTo>
                    <a:pt x="656970" y="410070"/>
                  </a:lnTo>
                  <a:lnTo>
                    <a:pt x="647450" y="431953"/>
                  </a:lnTo>
                  <a:cubicBezTo>
                    <a:pt x="648402" y="435759"/>
                    <a:pt x="656018" y="436710"/>
                    <a:pt x="658873" y="443370"/>
                  </a:cubicBezTo>
                  <a:cubicBezTo>
                    <a:pt x="651258" y="439565"/>
                    <a:pt x="657921" y="455739"/>
                    <a:pt x="651258" y="459545"/>
                  </a:cubicBezTo>
                  <a:cubicBezTo>
                    <a:pt x="654113" y="464302"/>
                    <a:pt x="656970" y="458593"/>
                    <a:pt x="659825" y="457642"/>
                  </a:cubicBezTo>
                  <a:cubicBezTo>
                    <a:pt x="667441" y="478573"/>
                    <a:pt x="654113" y="494748"/>
                    <a:pt x="659825" y="517582"/>
                  </a:cubicBezTo>
                  <a:cubicBezTo>
                    <a:pt x="648402" y="494748"/>
                    <a:pt x="651258" y="494748"/>
                    <a:pt x="646498" y="479525"/>
                  </a:cubicBezTo>
                  <a:cubicBezTo>
                    <a:pt x="641738" y="497602"/>
                    <a:pt x="650306" y="500457"/>
                    <a:pt x="647450" y="520437"/>
                  </a:cubicBezTo>
                  <a:lnTo>
                    <a:pt x="651258" y="510922"/>
                  </a:lnTo>
                  <a:cubicBezTo>
                    <a:pt x="662681" y="521388"/>
                    <a:pt x="644594" y="541368"/>
                    <a:pt x="657921" y="544223"/>
                  </a:cubicBezTo>
                  <a:cubicBezTo>
                    <a:pt x="656018" y="555640"/>
                    <a:pt x="642690" y="566106"/>
                    <a:pt x="644594" y="580377"/>
                  </a:cubicBezTo>
                  <a:lnTo>
                    <a:pt x="656018" y="574669"/>
                  </a:lnTo>
                  <a:lnTo>
                    <a:pt x="656018" y="587989"/>
                  </a:lnTo>
                  <a:lnTo>
                    <a:pt x="648402" y="587989"/>
                  </a:lnTo>
                  <a:cubicBezTo>
                    <a:pt x="647450" y="591795"/>
                    <a:pt x="649354" y="593697"/>
                    <a:pt x="651258" y="594649"/>
                  </a:cubicBezTo>
                  <a:cubicBezTo>
                    <a:pt x="650306" y="595600"/>
                    <a:pt x="649354" y="597503"/>
                    <a:pt x="648402" y="598455"/>
                  </a:cubicBezTo>
                  <a:cubicBezTo>
                    <a:pt x="656970" y="599406"/>
                    <a:pt x="665537" y="602260"/>
                    <a:pt x="667441" y="594649"/>
                  </a:cubicBezTo>
                  <a:cubicBezTo>
                    <a:pt x="682673" y="596552"/>
                    <a:pt x="695049" y="609872"/>
                    <a:pt x="712184" y="607969"/>
                  </a:cubicBezTo>
                  <a:lnTo>
                    <a:pt x="704568" y="596552"/>
                  </a:lnTo>
                  <a:lnTo>
                    <a:pt x="720752" y="596552"/>
                  </a:lnTo>
                  <a:lnTo>
                    <a:pt x="720752" y="604163"/>
                  </a:lnTo>
                  <a:cubicBezTo>
                    <a:pt x="726464" y="605115"/>
                    <a:pt x="728368" y="603212"/>
                    <a:pt x="729319" y="601309"/>
                  </a:cubicBezTo>
                  <a:cubicBezTo>
                    <a:pt x="739791" y="610823"/>
                    <a:pt x="755023" y="606066"/>
                    <a:pt x="770254" y="612726"/>
                  </a:cubicBezTo>
                  <a:lnTo>
                    <a:pt x="772158" y="608920"/>
                  </a:lnTo>
                  <a:cubicBezTo>
                    <a:pt x="773110" y="609872"/>
                    <a:pt x="775014" y="610823"/>
                    <a:pt x="775014" y="611775"/>
                  </a:cubicBezTo>
                  <a:cubicBezTo>
                    <a:pt x="777870" y="605115"/>
                    <a:pt x="789294" y="607969"/>
                    <a:pt x="790246" y="601309"/>
                  </a:cubicBezTo>
                  <a:cubicBezTo>
                    <a:pt x="785486" y="599406"/>
                    <a:pt x="774062" y="595600"/>
                    <a:pt x="775014" y="600358"/>
                  </a:cubicBezTo>
                  <a:cubicBezTo>
                    <a:pt x="762638" y="591795"/>
                    <a:pt x="790246" y="595600"/>
                    <a:pt x="797862" y="595600"/>
                  </a:cubicBezTo>
                  <a:cubicBezTo>
                    <a:pt x="789294" y="599406"/>
                    <a:pt x="800717" y="600358"/>
                    <a:pt x="805477" y="602260"/>
                  </a:cubicBezTo>
                  <a:cubicBezTo>
                    <a:pt x="806429" y="601309"/>
                    <a:pt x="804525" y="601309"/>
                    <a:pt x="803573" y="599406"/>
                  </a:cubicBezTo>
                  <a:cubicBezTo>
                    <a:pt x="818805" y="594649"/>
                    <a:pt x="823565" y="615581"/>
                    <a:pt x="834036" y="601309"/>
                  </a:cubicBezTo>
                  <a:lnTo>
                    <a:pt x="836892" y="608920"/>
                  </a:lnTo>
                  <a:lnTo>
                    <a:pt x="848316" y="603212"/>
                  </a:lnTo>
                  <a:cubicBezTo>
                    <a:pt x="849268" y="618435"/>
                    <a:pt x="865452" y="604163"/>
                    <a:pt x="867355" y="618435"/>
                  </a:cubicBezTo>
                  <a:cubicBezTo>
                    <a:pt x="880683" y="619386"/>
                    <a:pt x="865452" y="609872"/>
                    <a:pt x="870212" y="611775"/>
                  </a:cubicBezTo>
                  <a:cubicBezTo>
                    <a:pt x="882587" y="608920"/>
                    <a:pt x="904483" y="622241"/>
                    <a:pt x="909243" y="615581"/>
                  </a:cubicBezTo>
                  <a:cubicBezTo>
                    <a:pt x="920666" y="620338"/>
                    <a:pt x="932090" y="617483"/>
                    <a:pt x="941610" y="620338"/>
                  </a:cubicBezTo>
                  <a:lnTo>
                    <a:pt x="942562" y="613678"/>
                  </a:lnTo>
                  <a:cubicBezTo>
                    <a:pt x="947321" y="615581"/>
                    <a:pt x="953033" y="618435"/>
                    <a:pt x="957793" y="617483"/>
                  </a:cubicBezTo>
                  <a:cubicBezTo>
                    <a:pt x="957793" y="616532"/>
                    <a:pt x="956841" y="615581"/>
                    <a:pt x="955889" y="614629"/>
                  </a:cubicBezTo>
                  <a:cubicBezTo>
                    <a:pt x="973977" y="619386"/>
                    <a:pt x="988256" y="619386"/>
                    <a:pt x="1003488" y="619386"/>
                  </a:cubicBezTo>
                  <a:cubicBezTo>
                    <a:pt x="1002536" y="614629"/>
                    <a:pt x="1002536" y="612726"/>
                    <a:pt x="993968" y="610823"/>
                  </a:cubicBezTo>
                  <a:cubicBezTo>
                    <a:pt x="1008248" y="604163"/>
                    <a:pt x="1031095" y="618435"/>
                    <a:pt x="1052990" y="616532"/>
                  </a:cubicBezTo>
                  <a:lnTo>
                    <a:pt x="1051086" y="613678"/>
                  </a:lnTo>
                  <a:lnTo>
                    <a:pt x="1063462" y="619386"/>
                  </a:lnTo>
                  <a:cubicBezTo>
                    <a:pt x="1060606" y="617483"/>
                    <a:pt x="1062510" y="615581"/>
                    <a:pt x="1062510" y="612726"/>
                  </a:cubicBezTo>
                  <a:cubicBezTo>
                    <a:pt x="1082502" y="610823"/>
                    <a:pt x="1107253" y="611775"/>
                    <a:pt x="1118677" y="623192"/>
                  </a:cubicBezTo>
                  <a:cubicBezTo>
                    <a:pt x="1116773" y="619386"/>
                    <a:pt x="1127244" y="615581"/>
                    <a:pt x="1116773" y="610823"/>
                  </a:cubicBezTo>
                  <a:cubicBezTo>
                    <a:pt x="1137716" y="619386"/>
                    <a:pt x="1164371" y="617483"/>
                    <a:pt x="1187219" y="619386"/>
                  </a:cubicBezTo>
                  <a:lnTo>
                    <a:pt x="1187219" y="620338"/>
                  </a:lnTo>
                  <a:lnTo>
                    <a:pt x="1196739" y="623192"/>
                  </a:lnTo>
                  <a:lnTo>
                    <a:pt x="1197690" y="622241"/>
                  </a:lnTo>
                  <a:lnTo>
                    <a:pt x="1191026" y="620338"/>
                  </a:lnTo>
                  <a:cubicBezTo>
                    <a:pt x="1200546" y="621289"/>
                    <a:pt x="1209114" y="623192"/>
                    <a:pt x="1216730" y="626998"/>
                  </a:cubicBezTo>
                  <a:cubicBezTo>
                    <a:pt x="1218634" y="625095"/>
                    <a:pt x="1220538" y="618435"/>
                    <a:pt x="1226250" y="616532"/>
                  </a:cubicBezTo>
                  <a:cubicBezTo>
                    <a:pt x="1226250" y="625095"/>
                    <a:pt x="1252905" y="609872"/>
                    <a:pt x="1264329" y="618435"/>
                  </a:cubicBezTo>
                  <a:cubicBezTo>
                    <a:pt x="1266233" y="615581"/>
                    <a:pt x="1259569" y="616532"/>
                    <a:pt x="1263377" y="613678"/>
                  </a:cubicBezTo>
                  <a:cubicBezTo>
                    <a:pt x="1291936" y="614629"/>
                    <a:pt x="1334775" y="625095"/>
                    <a:pt x="1369046" y="618435"/>
                  </a:cubicBezTo>
                  <a:cubicBezTo>
                    <a:pt x="1370950" y="634609"/>
                    <a:pt x="1400461" y="629852"/>
                    <a:pt x="1418548" y="637464"/>
                  </a:cubicBezTo>
                  <a:cubicBezTo>
                    <a:pt x="1423308" y="628901"/>
                    <a:pt x="1408076" y="632706"/>
                    <a:pt x="1403316" y="626046"/>
                  </a:cubicBezTo>
                  <a:cubicBezTo>
                    <a:pt x="1411171" y="627473"/>
                    <a:pt x="1408851" y="620337"/>
                    <a:pt x="1414830" y="619892"/>
                  </a:cubicBezTo>
                  <a:lnTo>
                    <a:pt x="1422459" y="621792"/>
                  </a:lnTo>
                  <a:lnTo>
                    <a:pt x="1424617" y="624381"/>
                  </a:lnTo>
                  <a:cubicBezTo>
                    <a:pt x="1424736" y="626997"/>
                    <a:pt x="1425688" y="629376"/>
                    <a:pt x="1433780" y="627949"/>
                  </a:cubicBezTo>
                  <a:lnTo>
                    <a:pt x="1434732" y="621289"/>
                  </a:lnTo>
                  <a:lnTo>
                    <a:pt x="1444252" y="629852"/>
                  </a:lnTo>
                  <a:cubicBezTo>
                    <a:pt x="1476619" y="626046"/>
                    <a:pt x="1505178" y="630803"/>
                    <a:pt x="1533737" y="624144"/>
                  </a:cubicBezTo>
                  <a:cubicBezTo>
                    <a:pt x="1535641" y="626046"/>
                    <a:pt x="1534689" y="628901"/>
                    <a:pt x="1530881" y="630803"/>
                  </a:cubicBezTo>
                  <a:cubicBezTo>
                    <a:pt x="1544209" y="630803"/>
                    <a:pt x="1558489" y="641269"/>
                    <a:pt x="1573720" y="634609"/>
                  </a:cubicBezTo>
                  <a:lnTo>
                    <a:pt x="1569912" y="631755"/>
                  </a:lnTo>
                  <a:cubicBezTo>
                    <a:pt x="1593711" y="626046"/>
                    <a:pt x="1594663" y="639367"/>
                    <a:pt x="1622270" y="642221"/>
                  </a:cubicBezTo>
                  <a:cubicBezTo>
                    <a:pt x="1615607" y="642221"/>
                    <a:pt x="1601327" y="637464"/>
                    <a:pt x="1589904" y="647929"/>
                  </a:cubicBezTo>
                  <a:cubicBezTo>
                    <a:pt x="1592759" y="652687"/>
                    <a:pt x="1607039" y="651735"/>
                    <a:pt x="1611799" y="647929"/>
                  </a:cubicBezTo>
                  <a:lnTo>
                    <a:pt x="1609895" y="656492"/>
                  </a:lnTo>
                  <a:cubicBezTo>
                    <a:pt x="1605135" y="650784"/>
                    <a:pt x="1594663" y="651735"/>
                    <a:pt x="1587048" y="648881"/>
                  </a:cubicBezTo>
                  <a:cubicBezTo>
                    <a:pt x="1589904" y="648881"/>
                    <a:pt x="1589904" y="650784"/>
                    <a:pt x="1590855" y="652687"/>
                  </a:cubicBezTo>
                  <a:cubicBezTo>
                    <a:pt x="1584191" y="649832"/>
                    <a:pt x="1574672" y="649832"/>
                    <a:pt x="1564200" y="647929"/>
                  </a:cubicBezTo>
                  <a:lnTo>
                    <a:pt x="1578480" y="646978"/>
                  </a:lnTo>
                  <a:cubicBezTo>
                    <a:pt x="1572768" y="638415"/>
                    <a:pt x="1554680" y="646978"/>
                    <a:pt x="1548969" y="644124"/>
                  </a:cubicBezTo>
                  <a:cubicBezTo>
                    <a:pt x="1548969" y="651735"/>
                    <a:pt x="1557536" y="650784"/>
                    <a:pt x="1548969" y="657444"/>
                  </a:cubicBezTo>
                  <a:cubicBezTo>
                    <a:pt x="1525170" y="660298"/>
                    <a:pt x="1535641" y="648881"/>
                    <a:pt x="1512793" y="641269"/>
                  </a:cubicBezTo>
                  <a:lnTo>
                    <a:pt x="1516602" y="638415"/>
                  </a:lnTo>
                  <a:cubicBezTo>
                    <a:pt x="1509938" y="637464"/>
                    <a:pt x="1504226" y="628901"/>
                    <a:pt x="1493754" y="634609"/>
                  </a:cubicBezTo>
                  <a:cubicBezTo>
                    <a:pt x="1493754" y="639367"/>
                    <a:pt x="1502322" y="639367"/>
                    <a:pt x="1506130" y="642221"/>
                  </a:cubicBezTo>
                  <a:cubicBezTo>
                    <a:pt x="1504226" y="646026"/>
                    <a:pt x="1492802" y="632706"/>
                    <a:pt x="1485187" y="638415"/>
                  </a:cubicBezTo>
                  <a:cubicBezTo>
                    <a:pt x="1491850" y="646026"/>
                    <a:pt x="1508986" y="648881"/>
                    <a:pt x="1521361" y="648881"/>
                  </a:cubicBezTo>
                  <a:cubicBezTo>
                    <a:pt x="1519457" y="650784"/>
                    <a:pt x="1519457" y="653638"/>
                    <a:pt x="1521361" y="656492"/>
                  </a:cubicBezTo>
                  <a:cubicBezTo>
                    <a:pt x="1503750" y="653162"/>
                    <a:pt x="1485424" y="649118"/>
                    <a:pt x="1467099" y="646502"/>
                  </a:cubicBezTo>
                  <a:lnTo>
                    <a:pt x="1440418" y="645800"/>
                  </a:lnTo>
                  <a:lnTo>
                    <a:pt x="1445918" y="646502"/>
                  </a:lnTo>
                  <a:cubicBezTo>
                    <a:pt x="1449250" y="648167"/>
                    <a:pt x="1452344" y="650307"/>
                    <a:pt x="1455675" y="650783"/>
                  </a:cubicBezTo>
                  <a:cubicBezTo>
                    <a:pt x="1450915" y="650783"/>
                    <a:pt x="1446155" y="649832"/>
                    <a:pt x="1448059" y="654589"/>
                  </a:cubicBezTo>
                  <a:lnTo>
                    <a:pt x="1435570" y="645673"/>
                  </a:lnTo>
                  <a:lnTo>
                    <a:pt x="1412836" y="645075"/>
                  </a:lnTo>
                  <a:cubicBezTo>
                    <a:pt x="1430924" y="654589"/>
                    <a:pt x="1405221" y="645075"/>
                    <a:pt x="1409029" y="655541"/>
                  </a:cubicBezTo>
                  <a:cubicBezTo>
                    <a:pt x="1407125" y="647929"/>
                    <a:pt x="1395701" y="654589"/>
                    <a:pt x="1386181" y="651735"/>
                  </a:cubicBezTo>
                  <a:cubicBezTo>
                    <a:pt x="1382373" y="659347"/>
                    <a:pt x="1405221" y="657444"/>
                    <a:pt x="1397605" y="663153"/>
                  </a:cubicBezTo>
                  <a:cubicBezTo>
                    <a:pt x="1378565" y="660298"/>
                    <a:pt x="1353814" y="646026"/>
                    <a:pt x="1330015" y="648881"/>
                  </a:cubicBezTo>
                  <a:cubicBezTo>
                    <a:pt x="1331918" y="652687"/>
                    <a:pt x="1337631" y="652687"/>
                    <a:pt x="1338582" y="654589"/>
                  </a:cubicBezTo>
                  <a:cubicBezTo>
                    <a:pt x="1322399" y="651735"/>
                    <a:pt x="1301456" y="633658"/>
                    <a:pt x="1290984" y="646026"/>
                  </a:cubicBezTo>
                  <a:cubicBezTo>
                    <a:pt x="1298599" y="650784"/>
                    <a:pt x="1307167" y="655541"/>
                    <a:pt x="1315735" y="660298"/>
                  </a:cubicBezTo>
                  <a:cubicBezTo>
                    <a:pt x="1313831" y="660298"/>
                    <a:pt x="1310975" y="661250"/>
                    <a:pt x="1307167" y="663153"/>
                  </a:cubicBezTo>
                  <a:lnTo>
                    <a:pt x="1312879" y="668861"/>
                  </a:lnTo>
                  <a:cubicBezTo>
                    <a:pt x="1292888" y="670764"/>
                    <a:pt x="1297648" y="656492"/>
                    <a:pt x="1287176" y="648881"/>
                  </a:cubicBezTo>
                  <a:lnTo>
                    <a:pt x="1275752" y="657444"/>
                  </a:lnTo>
                  <a:cubicBezTo>
                    <a:pt x="1254809" y="662201"/>
                    <a:pt x="1233865" y="657444"/>
                    <a:pt x="1220538" y="646026"/>
                  </a:cubicBezTo>
                  <a:cubicBezTo>
                    <a:pt x="1216730" y="646026"/>
                    <a:pt x="1200546" y="646026"/>
                    <a:pt x="1207210" y="653638"/>
                  </a:cubicBezTo>
                  <a:cubicBezTo>
                    <a:pt x="1217682" y="663153"/>
                    <a:pt x="1222441" y="670764"/>
                    <a:pt x="1244337" y="670764"/>
                  </a:cubicBezTo>
                  <a:cubicBezTo>
                    <a:pt x="1247193" y="664104"/>
                    <a:pt x="1228154" y="663153"/>
                    <a:pt x="1234818" y="662201"/>
                  </a:cubicBezTo>
                  <a:cubicBezTo>
                    <a:pt x="1244337" y="663153"/>
                    <a:pt x="1259569" y="657444"/>
                    <a:pt x="1267184" y="664104"/>
                  </a:cubicBezTo>
                  <a:lnTo>
                    <a:pt x="1244337" y="663153"/>
                  </a:lnTo>
                  <a:cubicBezTo>
                    <a:pt x="1244337" y="673618"/>
                    <a:pt x="1253857" y="663153"/>
                    <a:pt x="1257665" y="668861"/>
                  </a:cubicBezTo>
                  <a:cubicBezTo>
                    <a:pt x="1251953" y="677424"/>
                    <a:pt x="1238625" y="667910"/>
                    <a:pt x="1229105" y="672667"/>
                  </a:cubicBezTo>
                  <a:lnTo>
                    <a:pt x="1231009" y="673618"/>
                  </a:lnTo>
                  <a:cubicBezTo>
                    <a:pt x="1212922" y="671715"/>
                    <a:pt x="1214826" y="673618"/>
                    <a:pt x="1196739" y="668861"/>
                  </a:cubicBezTo>
                  <a:cubicBezTo>
                    <a:pt x="1195786" y="659347"/>
                    <a:pt x="1203402" y="663153"/>
                    <a:pt x="1211970" y="659347"/>
                  </a:cubicBezTo>
                  <a:cubicBezTo>
                    <a:pt x="1182459" y="658395"/>
                    <a:pt x="1141524" y="640318"/>
                    <a:pt x="1112013" y="657444"/>
                  </a:cubicBezTo>
                  <a:lnTo>
                    <a:pt x="1130101" y="666007"/>
                  </a:lnTo>
                  <a:cubicBezTo>
                    <a:pt x="1118677" y="666958"/>
                    <a:pt x="1099637" y="658395"/>
                    <a:pt x="1100589" y="670764"/>
                  </a:cubicBezTo>
                  <a:cubicBezTo>
                    <a:pt x="1112965" y="666958"/>
                    <a:pt x="1107253" y="674570"/>
                    <a:pt x="1113917" y="676473"/>
                  </a:cubicBezTo>
                  <a:lnTo>
                    <a:pt x="1114869" y="675521"/>
                  </a:lnTo>
                  <a:cubicBezTo>
                    <a:pt x="1116773" y="676473"/>
                    <a:pt x="1121533" y="677424"/>
                    <a:pt x="1118677" y="679327"/>
                  </a:cubicBezTo>
                  <a:cubicBezTo>
                    <a:pt x="1109157" y="671715"/>
                    <a:pt x="1092973" y="669812"/>
                    <a:pt x="1082502" y="666007"/>
                  </a:cubicBezTo>
                  <a:cubicBezTo>
                    <a:pt x="1087262" y="668861"/>
                    <a:pt x="1076790" y="672667"/>
                    <a:pt x="1075838" y="674570"/>
                  </a:cubicBezTo>
                  <a:cubicBezTo>
                    <a:pt x="1065366" y="671715"/>
                    <a:pt x="1075838" y="668861"/>
                    <a:pt x="1076790" y="665055"/>
                  </a:cubicBezTo>
                  <a:cubicBezTo>
                    <a:pt x="1071078" y="664104"/>
                    <a:pt x="1062510" y="657444"/>
                    <a:pt x="1057750" y="664104"/>
                  </a:cubicBezTo>
                  <a:cubicBezTo>
                    <a:pt x="1050135" y="669812"/>
                    <a:pt x="1067270" y="669812"/>
                    <a:pt x="1070126" y="674570"/>
                  </a:cubicBezTo>
                  <a:lnTo>
                    <a:pt x="1038711" y="666007"/>
                  </a:lnTo>
                  <a:lnTo>
                    <a:pt x="1039663" y="667910"/>
                  </a:lnTo>
                  <a:cubicBezTo>
                    <a:pt x="1036807" y="666007"/>
                    <a:pt x="1032047" y="664104"/>
                    <a:pt x="1029191" y="666007"/>
                  </a:cubicBezTo>
                  <a:cubicBezTo>
                    <a:pt x="1025383" y="669812"/>
                    <a:pt x="1032999" y="670764"/>
                    <a:pt x="1037759" y="669812"/>
                  </a:cubicBezTo>
                  <a:cubicBezTo>
                    <a:pt x="1021575" y="676473"/>
                    <a:pt x="1009200" y="655541"/>
                    <a:pt x="994920" y="668861"/>
                  </a:cubicBezTo>
                  <a:lnTo>
                    <a:pt x="985400" y="665055"/>
                  </a:lnTo>
                  <a:cubicBezTo>
                    <a:pt x="984448" y="666007"/>
                    <a:pt x="982544" y="667910"/>
                    <a:pt x="984448" y="668861"/>
                  </a:cubicBezTo>
                  <a:lnTo>
                    <a:pt x="975881" y="665055"/>
                  </a:lnTo>
                  <a:cubicBezTo>
                    <a:pt x="958745" y="661250"/>
                    <a:pt x="971121" y="674570"/>
                    <a:pt x="965409" y="676473"/>
                  </a:cubicBezTo>
                  <a:lnTo>
                    <a:pt x="966361" y="676473"/>
                  </a:lnTo>
                  <a:cubicBezTo>
                    <a:pt x="960649" y="678375"/>
                    <a:pt x="956841" y="682181"/>
                    <a:pt x="960649" y="683132"/>
                  </a:cubicBezTo>
                  <a:lnTo>
                    <a:pt x="942562" y="677424"/>
                  </a:lnTo>
                  <a:cubicBezTo>
                    <a:pt x="935898" y="669812"/>
                    <a:pt x="910194" y="667910"/>
                    <a:pt x="910194" y="653638"/>
                  </a:cubicBezTo>
                  <a:cubicBezTo>
                    <a:pt x="905434" y="654589"/>
                    <a:pt x="901627" y="657444"/>
                    <a:pt x="903531" y="659347"/>
                  </a:cubicBezTo>
                  <a:cubicBezTo>
                    <a:pt x="890203" y="658395"/>
                    <a:pt x="906386" y="669812"/>
                    <a:pt x="885443" y="667910"/>
                  </a:cubicBezTo>
                  <a:cubicBezTo>
                    <a:pt x="885443" y="670764"/>
                    <a:pt x="888299" y="669812"/>
                    <a:pt x="891155" y="670764"/>
                  </a:cubicBezTo>
                  <a:cubicBezTo>
                    <a:pt x="885443" y="671715"/>
                    <a:pt x="883539" y="670764"/>
                    <a:pt x="882587" y="668861"/>
                  </a:cubicBezTo>
                  <a:cubicBezTo>
                    <a:pt x="882587" y="670764"/>
                    <a:pt x="881635" y="672667"/>
                    <a:pt x="880683" y="674570"/>
                  </a:cubicBezTo>
                  <a:cubicBezTo>
                    <a:pt x="880683" y="669812"/>
                    <a:pt x="872115" y="670764"/>
                    <a:pt x="867355" y="671715"/>
                  </a:cubicBezTo>
                  <a:lnTo>
                    <a:pt x="874971" y="681230"/>
                  </a:lnTo>
                  <a:cubicBezTo>
                    <a:pt x="870212" y="677424"/>
                    <a:pt x="866404" y="676473"/>
                    <a:pt x="857836" y="677424"/>
                  </a:cubicBezTo>
                  <a:lnTo>
                    <a:pt x="863548" y="683132"/>
                  </a:lnTo>
                  <a:cubicBezTo>
                    <a:pt x="849268" y="681230"/>
                    <a:pt x="862596" y="670764"/>
                    <a:pt x="845460" y="675521"/>
                  </a:cubicBezTo>
                  <a:lnTo>
                    <a:pt x="861644" y="669812"/>
                  </a:lnTo>
                  <a:cubicBezTo>
                    <a:pt x="843556" y="667910"/>
                    <a:pt x="850220" y="656492"/>
                    <a:pt x="841652" y="650784"/>
                  </a:cubicBezTo>
                  <a:cubicBezTo>
                    <a:pt x="821661" y="642221"/>
                    <a:pt x="798814" y="658395"/>
                    <a:pt x="783582" y="640318"/>
                  </a:cubicBezTo>
                  <a:cubicBezTo>
                    <a:pt x="780726" y="646978"/>
                    <a:pt x="783582" y="648881"/>
                    <a:pt x="777870" y="653638"/>
                  </a:cubicBezTo>
                  <a:cubicBezTo>
                    <a:pt x="789294" y="656492"/>
                    <a:pt x="795957" y="658395"/>
                    <a:pt x="801669" y="666958"/>
                  </a:cubicBezTo>
                  <a:cubicBezTo>
                    <a:pt x="824517" y="675521"/>
                    <a:pt x="807381" y="645075"/>
                    <a:pt x="833085" y="658395"/>
                  </a:cubicBezTo>
                  <a:cubicBezTo>
                    <a:pt x="831181" y="666007"/>
                    <a:pt x="823565" y="666007"/>
                    <a:pt x="815949" y="662201"/>
                  </a:cubicBezTo>
                  <a:cubicBezTo>
                    <a:pt x="815949" y="668861"/>
                    <a:pt x="824517" y="673618"/>
                    <a:pt x="830229" y="676473"/>
                  </a:cubicBezTo>
                  <a:cubicBezTo>
                    <a:pt x="814997" y="672667"/>
                    <a:pt x="794054" y="681230"/>
                    <a:pt x="784534" y="680278"/>
                  </a:cubicBezTo>
                  <a:cubicBezTo>
                    <a:pt x="780726" y="676473"/>
                    <a:pt x="769302" y="671715"/>
                    <a:pt x="763590" y="673618"/>
                  </a:cubicBezTo>
                  <a:cubicBezTo>
                    <a:pt x="764542" y="667910"/>
                    <a:pt x="740743" y="665055"/>
                    <a:pt x="748359" y="654589"/>
                  </a:cubicBezTo>
                  <a:cubicBezTo>
                    <a:pt x="732175" y="652687"/>
                    <a:pt x="737887" y="668861"/>
                    <a:pt x="722656" y="657444"/>
                  </a:cubicBezTo>
                  <a:cubicBezTo>
                    <a:pt x="728368" y="666007"/>
                    <a:pt x="712184" y="663153"/>
                    <a:pt x="718848" y="670764"/>
                  </a:cubicBezTo>
                  <a:cubicBezTo>
                    <a:pt x="724559" y="663153"/>
                    <a:pt x="740743" y="674570"/>
                    <a:pt x="749311" y="680278"/>
                  </a:cubicBezTo>
                  <a:lnTo>
                    <a:pt x="726464" y="685035"/>
                  </a:lnTo>
                  <a:cubicBezTo>
                    <a:pt x="732175" y="683132"/>
                    <a:pt x="723608" y="677424"/>
                    <a:pt x="720752" y="676473"/>
                  </a:cubicBezTo>
                  <a:lnTo>
                    <a:pt x="717896" y="683132"/>
                  </a:lnTo>
                  <a:cubicBezTo>
                    <a:pt x="714088" y="666007"/>
                    <a:pt x="676961" y="695501"/>
                    <a:pt x="665537" y="675521"/>
                  </a:cubicBezTo>
                  <a:cubicBezTo>
                    <a:pt x="673153" y="676473"/>
                    <a:pt x="678865" y="669812"/>
                    <a:pt x="682673" y="679327"/>
                  </a:cubicBezTo>
                  <a:cubicBezTo>
                    <a:pt x="696000" y="674570"/>
                    <a:pt x="679817" y="666007"/>
                    <a:pt x="686481" y="660298"/>
                  </a:cubicBezTo>
                  <a:cubicBezTo>
                    <a:pt x="676009" y="656492"/>
                    <a:pt x="662681" y="658395"/>
                    <a:pt x="648402" y="658395"/>
                  </a:cubicBezTo>
                  <a:cubicBezTo>
                    <a:pt x="648402" y="668861"/>
                    <a:pt x="632218" y="672667"/>
                    <a:pt x="645546" y="680278"/>
                  </a:cubicBezTo>
                  <a:lnTo>
                    <a:pt x="637930" y="682181"/>
                  </a:lnTo>
                  <a:lnTo>
                    <a:pt x="643642" y="691696"/>
                  </a:lnTo>
                  <a:cubicBezTo>
                    <a:pt x="628410" y="692647"/>
                    <a:pt x="642690" y="705016"/>
                    <a:pt x="628410" y="706918"/>
                  </a:cubicBezTo>
                  <a:cubicBezTo>
                    <a:pt x="627458" y="718336"/>
                    <a:pt x="636978" y="705967"/>
                    <a:pt x="635074" y="709773"/>
                  </a:cubicBezTo>
                  <a:cubicBezTo>
                    <a:pt x="637930" y="720239"/>
                    <a:pt x="624602" y="738316"/>
                    <a:pt x="631266" y="742122"/>
                  </a:cubicBezTo>
                  <a:cubicBezTo>
                    <a:pt x="626506" y="750685"/>
                    <a:pt x="629362" y="760199"/>
                    <a:pt x="626506" y="767811"/>
                  </a:cubicBezTo>
                  <a:lnTo>
                    <a:pt x="633170" y="768762"/>
                  </a:lnTo>
                  <a:cubicBezTo>
                    <a:pt x="631266" y="772568"/>
                    <a:pt x="628410" y="777325"/>
                    <a:pt x="629362" y="781131"/>
                  </a:cubicBezTo>
                  <a:cubicBezTo>
                    <a:pt x="630314" y="781131"/>
                    <a:pt x="631266" y="781131"/>
                    <a:pt x="632218" y="780179"/>
                  </a:cubicBezTo>
                  <a:cubicBezTo>
                    <a:pt x="627458" y="794451"/>
                    <a:pt x="627458" y="806819"/>
                    <a:pt x="627458" y="819188"/>
                  </a:cubicBezTo>
                  <a:cubicBezTo>
                    <a:pt x="632218" y="819188"/>
                    <a:pt x="634122" y="819188"/>
                    <a:pt x="636026" y="811577"/>
                  </a:cubicBezTo>
                  <a:cubicBezTo>
                    <a:pt x="642690" y="822994"/>
                    <a:pt x="628410" y="842974"/>
                    <a:pt x="630314" y="860100"/>
                  </a:cubicBezTo>
                  <a:lnTo>
                    <a:pt x="633170" y="859149"/>
                  </a:lnTo>
                  <a:lnTo>
                    <a:pt x="627458" y="868663"/>
                  </a:lnTo>
                  <a:cubicBezTo>
                    <a:pt x="629362" y="866760"/>
                    <a:pt x="631266" y="867712"/>
                    <a:pt x="634122" y="867712"/>
                  </a:cubicBezTo>
                  <a:cubicBezTo>
                    <a:pt x="636026" y="884837"/>
                    <a:pt x="635074" y="905769"/>
                    <a:pt x="622698" y="914332"/>
                  </a:cubicBezTo>
                  <a:lnTo>
                    <a:pt x="624480" y="914582"/>
                  </a:lnTo>
                  <a:lnTo>
                    <a:pt x="624364" y="917543"/>
                  </a:lnTo>
                  <a:cubicBezTo>
                    <a:pt x="624602" y="921468"/>
                    <a:pt x="625078" y="926225"/>
                    <a:pt x="625554" y="928603"/>
                  </a:cubicBezTo>
                  <a:cubicBezTo>
                    <a:pt x="626506" y="926701"/>
                    <a:pt x="627220" y="922657"/>
                    <a:pt x="627220" y="918970"/>
                  </a:cubicBezTo>
                  <a:lnTo>
                    <a:pt x="625749" y="914759"/>
                  </a:lnTo>
                  <a:lnTo>
                    <a:pt x="628648" y="915165"/>
                  </a:lnTo>
                  <a:cubicBezTo>
                    <a:pt x="630790" y="916473"/>
                    <a:pt x="633170" y="917187"/>
                    <a:pt x="636026" y="912429"/>
                  </a:cubicBezTo>
                  <a:lnTo>
                    <a:pt x="631670" y="930608"/>
                  </a:lnTo>
                  <a:lnTo>
                    <a:pt x="629600" y="929436"/>
                  </a:lnTo>
                  <a:cubicBezTo>
                    <a:pt x="628886" y="929317"/>
                    <a:pt x="628886" y="930507"/>
                    <a:pt x="630314" y="935264"/>
                  </a:cubicBezTo>
                  <a:lnTo>
                    <a:pt x="630667" y="934795"/>
                  </a:lnTo>
                  <a:lnTo>
                    <a:pt x="629243" y="940735"/>
                  </a:lnTo>
                  <a:cubicBezTo>
                    <a:pt x="628410" y="950725"/>
                    <a:pt x="628410" y="960953"/>
                    <a:pt x="627458" y="970467"/>
                  </a:cubicBezTo>
                  <a:lnTo>
                    <a:pt x="626506" y="970467"/>
                  </a:lnTo>
                  <a:lnTo>
                    <a:pt x="623650" y="978078"/>
                  </a:lnTo>
                  <a:lnTo>
                    <a:pt x="624602" y="979030"/>
                  </a:lnTo>
                  <a:lnTo>
                    <a:pt x="626506" y="973321"/>
                  </a:lnTo>
                  <a:cubicBezTo>
                    <a:pt x="625554" y="980933"/>
                    <a:pt x="623650" y="988544"/>
                    <a:pt x="619842" y="994253"/>
                  </a:cubicBezTo>
                  <a:cubicBezTo>
                    <a:pt x="621746" y="995204"/>
                    <a:pt x="628410" y="997107"/>
                    <a:pt x="630314" y="1001864"/>
                  </a:cubicBezTo>
                  <a:cubicBezTo>
                    <a:pt x="621746" y="1001864"/>
                    <a:pt x="636978" y="1023747"/>
                    <a:pt x="628410" y="1033262"/>
                  </a:cubicBezTo>
                  <a:cubicBezTo>
                    <a:pt x="631266" y="1034213"/>
                    <a:pt x="630314" y="1029456"/>
                    <a:pt x="633170" y="1032310"/>
                  </a:cubicBezTo>
                  <a:cubicBezTo>
                    <a:pt x="632218" y="1055145"/>
                    <a:pt x="621746" y="1090348"/>
                    <a:pt x="628410" y="1117940"/>
                  </a:cubicBezTo>
                  <a:cubicBezTo>
                    <a:pt x="612227" y="1120794"/>
                    <a:pt x="616987" y="1143629"/>
                    <a:pt x="609371" y="1158852"/>
                  </a:cubicBezTo>
                  <a:cubicBezTo>
                    <a:pt x="617939" y="1162658"/>
                    <a:pt x="614131" y="1150289"/>
                    <a:pt x="620794" y="1146483"/>
                  </a:cubicBezTo>
                  <a:cubicBezTo>
                    <a:pt x="619367" y="1152906"/>
                    <a:pt x="626507" y="1150765"/>
                    <a:pt x="626953" y="1155715"/>
                  </a:cubicBezTo>
                  <a:lnTo>
                    <a:pt x="624840" y="1162812"/>
                  </a:lnTo>
                  <a:lnTo>
                    <a:pt x="622461" y="1164680"/>
                  </a:lnTo>
                  <a:cubicBezTo>
                    <a:pt x="619843" y="1164799"/>
                    <a:pt x="617463" y="1165512"/>
                    <a:pt x="618891" y="1172172"/>
                  </a:cubicBezTo>
                  <a:lnTo>
                    <a:pt x="625554" y="1173123"/>
                  </a:lnTo>
                  <a:lnTo>
                    <a:pt x="616987" y="1180735"/>
                  </a:lnTo>
                  <a:lnTo>
                    <a:pt x="617751" y="1196667"/>
                  </a:lnTo>
                  <a:lnTo>
                    <a:pt x="613179" y="1194055"/>
                  </a:lnTo>
                  <a:lnTo>
                    <a:pt x="613179" y="1201666"/>
                  </a:lnTo>
                  <a:lnTo>
                    <a:pt x="617862" y="1198992"/>
                  </a:lnTo>
                  <a:lnTo>
                    <a:pt x="618772" y="1217960"/>
                  </a:lnTo>
                  <a:cubicBezTo>
                    <a:pt x="618891" y="1229972"/>
                    <a:pt x="619367" y="1241627"/>
                    <a:pt x="622698" y="1253044"/>
                  </a:cubicBezTo>
                  <a:cubicBezTo>
                    <a:pt x="620794" y="1254947"/>
                    <a:pt x="617939" y="1253995"/>
                    <a:pt x="616035" y="1251141"/>
                  </a:cubicBezTo>
                  <a:cubicBezTo>
                    <a:pt x="616035" y="1261607"/>
                    <a:pt x="605563" y="1273976"/>
                    <a:pt x="612227" y="1286345"/>
                  </a:cubicBezTo>
                  <a:lnTo>
                    <a:pt x="615082" y="1283490"/>
                  </a:lnTo>
                  <a:cubicBezTo>
                    <a:pt x="620794" y="1303470"/>
                    <a:pt x="607467" y="1303470"/>
                    <a:pt x="604611" y="1326305"/>
                  </a:cubicBezTo>
                  <a:cubicBezTo>
                    <a:pt x="603659" y="1321548"/>
                    <a:pt x="608419" y="1309179"/>
                    <a:pt x="600803" y="1308227"/>
                  </a:cubicBezTo>
                  <a:cubicBezTo>
                    <a:pt x="596043" y="1310130"/>
                    <a:pt x="596995" y="1321548"/>
                    <a:pt x="600803" y="1325353"/>
                  </a:cubicBezTo>
                  <a:lnTo>
                    <a:pt x="592235" y="1323450"/>
                  </a:lnTo>
                  <a:cubicBezTo>
                    <a:pt x="597947" y="1320596"/>
                    <a:pt x="596995" y="1312033"/>
                    <a:pt x="599851" y="1305373"/>
                  </a:cubicBezTo>
                  <a:cubicBezTo>
                    <a:pt x="599851" y="1307276"/>
                    <a:pt x="597947" y="1307276"/>
                    <a:pt x="596043" y="1308227"/>
                  </a:cubicBezTo>
                  <a:cubicBezTo>
                    <a:pt x="598899" y="1302519"/>
                    <a:pt x="598899" y="1294907"/>
                    <a:pt x="600803" y="1286345"/>
                  </a:cubicBezTo>
                  <a:lnTo>
                    <a:pt x="601755" y="1297762"/>
                  </a:lnTo>
                  <a:cubicBezTo>
                    <a:pt x="610323" y="1293005"/>
                    <a:pt x="601755" y="1278733"/>
                    <a:pt x="604611" y="1273976"/>
                  </a:cubicBezTo>
                  <a:cubicBezTo>
                    <a:pt x="596995" y="1273976"/>
                    <a:pt x="597947" y="1280636"/>
                    <a:pt x="591283" y="1273976"/>
                  </a:cubicBezTo>
                  <a:cubicBezTo>
                    <a:pt x="588427" y="1254947"/>
                    <a:pt x="599851" y="1262559"/>
                    <a:pt x="607467" y="1244481"/>
                  </a:cubicBezTo>
                  <a:lnTo>
                    <a:pt x="610323" y="1247335"/>
                  </a:lnTo>
                  <a:cubicBezTo>
                    <a:pt x="611275" y="1241627"/>
                    <a:pt x="619842" y="1236870"/>
                    <a:pt x="614131" y="1228306"/>
                  </a:cubicBezTo>
                  <a:cubicBezTo>
                    <a:pt x="609371" y="1228306"/>
                    <a:pt x="609371" y="1234967"/>
                    <a:pt x="606515" y="1237821"/>
                  </a:cubicBezTo>
                  <a:cubicBezTo>
                    <a:pt x="602707" y="1235918"/>
                    <a:pt x="616035" y="1227355"/>
                    <a:pt x="610323" y="1220695"/>
                  </a:cubicBezTo>
                  <a:cubicBezTo>
                    <a:pt x="602707" y="1226404"/>
                    <a:pt x="599851" y="1240676"/>
                    <a:pt x="599851" y="1250190"/>
                  </a:cubicBezTo>
                  <a:cubicBezTo>
                    <a:pt x="597947" y="1249238"/>
                    <a:pt x="595091" y="1249238"/>
                    <a:pt x="592235" y="1250190"/>
                  </a:cubicBezTo>
                  <a:lnTo>
                    <a:pt x="598530" y="1222330"/>
                  </a:lnTo>
                  <a:lnTo>
                    <a:pt x="594202" y="1219192"/>
                  </a:lnTo>
                  <a:lnTo>
                    <a:pt x="600803" y="1211180"/>
                  </a:lnTo>
                  <a:cubicBezTo>
                    <a:pt x="598423" y="1213083"/>
                    <a:pt x="597947" y="1216175"/>
                    <a:pt x="598066" y="1218673"/>
                  </a:cubicBezTo>
                  <a:lnTo>
                    <a:pt x="598691" y="1221617"/>
                  </a:lnTo>
                  <a:lnTo>
                    <a:pt x="602231" y="1205948"/>
                  </a:lnTo>
                  <a:lnTo>
                    <a:pt x="602773" y="1189173"/>
                  </a:lnTo>
                  <a:lnTo>
                    <a:pt x="602707" y="1189298"/>
                  </a:lnTo>
                  <a:cubicBezTo>
                    <a:pt x="602707" y="1184541"/>
                    <a:pt x="603659" y="1180735"/>
                    <a:pt x="598899" y="1182638"/>
                  </a:cubicBezTo>
                  <a:lnTo>
                    <a:pt x="603134" y="1177983"/>
                  </a:lnTo>
                  <a:lnTo>
                    <a:pt x="603659" y="1161706"/>
                  </a:lnTo>
                  <a:cubicBezTo>
                    <a:pt x="594139" y="1176929"/>
                    <a:pt x="603659" y="1155046"/>
                    <a:pt x="593187" y="1158852"/>
                  </a:cubicBezTo>
                  <a:cubicBezTo>
                    <a:pt x="600803" y="1156949"/>
                    <a:pt x="594139" y="1147434"/>
                    <a:pt x="596995" y="1139823"/>
                  </a:cubicBezTo>
                  <a:cubicBezTo>
                    <a:pt x="589379" y="1136969"/>
                    <a:pt x="591283" y="1155997"/>
                    <a:pt x="585572" y="1149337"/>
                  </a:cubicBezTo>
                  <a:cubicBezTo>
                    <a:pt x="588427" y="1134114"/>
                    <a:pt x="602707" y="1113183"/>
                    <a:pt x="599851" y="1094154"/>
                  </a:cubicBezTo>
                  <a:cubicBezTo>
                    <a:pt x="596043" y="1095105"/>
                    <a:pt x="596043" y="1099862"/>
                    <a:pt x="594139" y="1100814"/>
                  </a:cubicBezTo>
                  <a:cubicBezTo>
                    <a:pt x="596995" y="1087494"/>
                    <a:pt x="615082" y="1070368"/>
                    <a:pt x="602707" y="1061805"/>
                  </a:cubicBezTo>
                  <a:cubicBezTo>
                    <a:pt x="597947" y="1067514"/>
                    <a:pt x="593187" y="1075125"/>
                    <a:pt x="588427" y="1081785"/>
                  </a:cubicBezTo>
                  <a:cubicBezTo>
                    <a:pt x="588427" y="1079882"/>
                    <a:pt x="587475" y="1077979"/>
                    <a:pt x="585572" y="1074174"/>
                  </a:cubicBezTo>
                  <a:lnTo>
                    <a:pt x="579860" y="1078931"/>
                  </a:lnTo>
                  <a:cubicBezTo>
                    <a:pt x="577956" y="1062757"/>
                    <a:pt x="592235" y="1066562"/>
                    <a:pt x="599851" y="1057999"/>
                  </a:cubicBezTo>
                  <a:lnTo>
                    <a:pt x="591283" y="1048485"/>
                  </a:lnTo>
                  <a:cubicBezTo>
                    <a:pt x="586523" y="1031359"/>
                    <a:pt x="591283" y="1015185"/>
                    <a:pt x="602707" y="1003767"/>
                  </a:cubicBezTo>
                  <a:cubicBezTo>
                    <a:pt x="602707" y="999961"/>
                    <a:pt x="602707" y="986641"/>
                    <a:pt x="595091" y="992350"/>
                  </a:cubicBezTo>
                  <a:cubicBezTo>
                    <a:pt x="585572" y="1000913"/>
                    <a:pt x="577956" y="1004718"/>
                    <a:pt x="577956" y="1022796"/>
                  </a:cubicBezTo>
                  <a:cubicBezTo>
                    <a:pt x="584620" y="1025650"/>
                    <a:pt x="585572" y="1010427"/>
                    <a:pt x="586523" y="1015185"/>
                  </a:cubicBezTo>
                  <a:cubicBezTo>
                    <a:pt x="585572" y="1021845"/>
                    <a:pt x="591283" y="1035165"/>
                    <a:pt x="584620" y="1040874"/>
                  </a:cubicBezTo>
                  <a:lnTo>
                    <a:pt x="585572" y="1021845"/>
                  </a:lnTo>
                  <a:cubicBezTo>
                    <a:pt x="575100" y="1021845"/>
                    <a:pt x="585572" y="1029456"/>
                    <a:pt x="579860" y="1033262"/>
                  </a:cubicBezTo>
                  <a:cubicBezTo>
                    <a:pt x="571292" y="1027553"/>
                    <a:pt x="580812" y="1017088"/>
                    <a:pt x="576052" y="1009476"/>
                  </a:cubicBezTo>
                  <a:lnTo>
                    <a:pt x="575100" y="1010427"/>
                  </a:lnTo>
                  <a:cubicBezTo>
                    <a:pt x="577004" y="996156"/>
                    <a:pt x="575100" y="998059"/>
                    <a:pt x="579860" y="982836"/>
                  </a:cubicBezTo>
                  <a:cubicBezTo>
                    <a:pt x="589379" y="981884"/>
                    <a:pt x="585572" y="988544"/>
                    <a:pt x="589379" y="995204"/>
                  </a:cubicBezTo>
                  <a:cubicBezTo>
                    <a:pt x="590331" y="970467"/>
                    <a:pt x="608419" y="938118"/>
                    <a:pt x="591283" y="913381"/>
                  </a:cubicBezTo>
                  <a:lnTo>
                    <a:pt x="582715" y="927652"/>
                  </a:lnTo>
                  <a:cubicBezTo>
                    <a:pt x="581763" y="919089"/>
                    <a:pt x="590331" y="902915"/>
                    <a:pt x="577956" y="903866"/>
                  </a:cubicBezTo>
                  <a:cubicBezTo>
                    <a:pt x="581763" y="914332"/>
                    <a:pt x="574148" y="909575"/>
                    <a:pt x="572244" y="915284"/>
                  </a:cubicBezTo>
                  <a:lnTo>
                    <a:pt x="573196" y="916235"/>
                  </a:lnTo>
                  <a:cubicBezTo>
                    <a:pt x="572244" y="918138"/>
                    <a:pt x="571292" y="921944"/>
                    <a:pt x="569388" y="919089"/>
                  </a:cubicBezTo>
                  <a:cubicBezTo>
                    <a:pt x="577004" y="911478"/>
                    <a:pt x="578908" y="898158"/>
                    <a:pt x="582715" y="889595"/>
                  </a:cubicBezTo>
                  <a:cubicBezTo>
                    <a:pt x="579860" y="893401"/>
                    <a:pt x="576052" y="884837"/>
                    <a:pt x="574148" y="883886"/>
                  </a:cubicBezTo>
                  <a:cubicBezTo>
                    <a:pt x="577004" y="876274"/>
                    <a:pt x="579860" y="883886"/>
                    <a:pt x="583667" y="884837"/>
                  </a:cubicBezTo>
                  <a:cubicBezTo>
                    <a:pt x="584620" y="881032"/>
                    <a:pt x="591283" y="873420"/>
                    <a:pt x="584620" y="869615"/>
                  </a:cubicBezTo>
                  <a:cubicBezTo>
                    <a:pt x="578908" y="862955"/>
                    <a:pt x="578908" y="877226"/>
                    <a:pt x="574148" y="879129"/>
                  </a:cubicBezTo>
                  <a:lnTo>
                    <a:pt x="582715" y="853440"/>
                  </a:lnTo>
                  <a:lnTo>
                    <a:pt x="580812" y="854391"/>
                  </a:lnTo>
                  <a:cubicBezTo>
                    <a:pt x="582715" y="852488"/>
                    <a:pt x="584620" y="848683"/>
                    <a:pt x="582715" y="845828"/>
                  </a:cubicBezTo>
                  <a:cubicBezTo>
                    <a:pt x="578908" y="843926"/>
                    <a:pt x="577956" y="849634"/>
                    <a:pt x="578908" y="853440"/>
                  </a:cubicBezTo>
                  <a:cubicBezTo>
                    <a:pt x="572244" y="840120"/>
                    <a:pt x="593187" y="829654"/>
                    <a:pt x="579860" y="818237"/>
                  </a:cubicBezTo>
                  <a:lnTo>
                    <a:pt x="583667" y="810625"/>
                  </a:lnTo>
                  <a:cubicBezTo>
                    <a:pt x="582715" y="809674"/>
                    <a:pt x="580812" y="808722"/>
                    <a:pt x="579860" y="809674"/>
                  </a:cubicBezTo>
                  <a:lnTo>
                    <a:pt x="583667" y="802062"/>
                  </a:lnTo>
                  <a:cubicBezTo>
                    <a:pt x="587475" y="787791"/>
                    <a:pt x="574148" y="798257"/>
                    <a:pt x="572244" y="793499"/>
                  </a:cubicBezTo>
                  <a:lnTo>
                    <a:pt x="572244" y="794451"/>
                  </a:lnTo>
                  <a:cubicBezTo>
                    <a:pt x="570340" y="789694"/>
                    <a:pt x="566532" y="786839"/>
                    <a:pt x="565580" y="789694"/>
                  </a:cubicBezTo>
                  <a:lnTo>
                    <a:pt x="571292" y="775422"/>
                  </a:lnTo>
                  <a:cubicBezTo>
                    <a:pt x="578908" y="769713"/>
                    <a:pt x="580812" y="748782"/>
                    <a:pt x="595091" y="748782"/>
                  </a:cubicBezTo>
                  <a:cubicBezTo>
                    <a:pt x="594139" y="744976"/>
                    <a:pt x="591283" y="742122"/>
                    <a:pt x="589379" y="744025"/>
                  </a:cubicBezTo>
                  <a:cubicBezTo>
                    <a:pt x="590331" y="733559"/>
                    <a:pt x="578908" y="746879"/>
                    <a:pt x="580812" y="729753"/>
                  </a:cubicBezTo>
                  <a:cubicBezTo>
                    <a:pt x="577956" y="729753"/>
                    <a:pt x="578908" y="731656"/>
                    <a:pt x="577956" y="734510"/>
                  </a:cubicBezTo>
                  <a:cubicBezTo>
                    <a:pt x="577004" y="730704"/>
                    <a:pt x="577956" y="728802"/>
                    <a:pt x="579860" y="727850"/>
                  </a:cubicBezTo>
                  <a:cubicBezTo>
                    <a:pt x="577956" y="727850"/>
                    <a:pt x="576052" y="727850"/>
                    <a:pt x="574148" y="726899"/>
                  </a:cubicBezTo>
                  <a:cubicBezTo>
                    <a:pt x="578908" y="726899"/>
                    <a:pt x="577956" y="719287"/>
                    <a:pt x="577004" y="715482"/>
                  </a:cubicBezTo>
                  <a:lnTo>
                    <a:pt x="567484" y="721190"/>
                  </a:lnTo>
                  <a:cubicBezTo>
                    <a:pt x="571292" y="717384"/>
                    <a:pt x="572244" y="715482"/>
                    <a:pt x="571292" y="707870"/>
                  </a:cubicBezTo>
                  <a:lnTo>
                    <a:pt x="565580" y="712627"/>
                  </a:lnTo>
                  <a:cubicBezTo>
                    <a:pt x="567484" y="701210"/>
                    <a:pt x="577956" y="711676"/>
                    <a:pt x="573196" y="697404"/>
                  </a:cubicBezTo>
                  <a:lnTo>
                    <a:pt x="578908" y="710724"/>
                  </a:lnTo>
                  <a:cubicBezTo>
                    <a:pt x="580812" y="695501"/>
                    <a:pt x="592235" y="700259"/>
                    <a:pt x="597947" y="693598"/>
                  </a:cubicBezTo>
                  <a:cubicBezTo>
                    <a:pt x="603659" y="682181"/>
                    <a:pt x="597947" y="669812"/>
                    <a:pt x="599851" y="659347"/>
                  </a:cubicBezTo>
                  <a:cubicBezTo>
                    <a:pt x="596995" y="657444"/>
                    <a:pt x="593187" y="656492"/>
                    <a:pt x="590331" y="654589"/>
                  </a:cubicBezTo>
                  <a:cubicBezTo>
                    <a:pt x="588427" y="657444"/>
                    <a:pt x="586523" y="659347"/>
                    <a:pt x="582715" y="661250"/>
                  </a:cubicBezTo>
                  <a:cubicBezTo>
                    <a:pt x="587475" y="661250"/>
                    <a:pt x="593187" y="661250"/>
                    <a:pt x="596043" y="660298"/>
                  </a:cubicBezTo>
                  <a:cubicBezTo>
                    <a:pt x="594139" y="666958"/>
                    <a:pt x="587475" y="663153"/>
                    <a:pt x="581763" y="663153"/>
                  </a:cubicBezTo>
                  <a:cubicBezTo>
                    <a:pt x="575100" y="680278"/>
                    <a:pt x="603659" y="667910"/>
                    <a:pt x="590331" y="687890"/>
                  </a:cubicBezTo>
                  <a:cubicBezTo>
                    <a:pt x="582715" y="686938"/>
                    <a:pt x="582715" y="680278"/>
                    <a:pt x="586523" y="674570"/>
                  </a:cubicBezTo>
                  <a:cubicBezTo>
                    <a:pt x="579860" y="674570"/>
                    <a:pt x="575100" y="681230"/>
                    <a:pt x="572244" y="685987"/>
                  </a:cubicBezTo>
                  <a:cubicBezTo>
                    <a:pt x="575100" y="676473"/>
                    <a:pt x="571292" y="663153"/>
                    <a:pt x="569388" y="654589"/>
                  </a:cubicBezTo>
                  <a:cubicBezTo>
                    <a:pt x="563676" y="653638"/>
                    <a:pt x="566532" y="659347"/>
                    <a:pt x="553204" y="657444"/>
                  </a:cubicBezTo>
                  <a:cubicBezTo>
                    <a:pt x="554156" y="655541"/>
                    <a:pt x="556060" y="652687"/>
                    <a:pt x="552252" y="652687"/>
                  </a:cubicBezTo>
                  <a:cubicBezTo>
                    <a:pt x="537973" y="652687"/>
                    <a:pt x="551300" y="660298"/>
                    <a:pt x="541781" y="662201"/>
                  </a:cubicBezTo>
                  <a:cubicBezTo>
                    <a:pt x="523693" y="647929"/>
                    <a:pt x="533213" y="671715"/>
                    <a:pt x="510365" y="664104"/>
                  </a:cubicBezTo>
                  <a:lnTo>
                    <a:pt x="512269" y="666958"/>
                  </a:lnTo>
                  <a:cubicBezTo>
                    <a:pt x="503226" y="664104"/>
                    <a:pt x="492992" y="665769"/>
                    <a:pt x="482640" y="668386"/>
                  </a:cubicBezTo>
                  <a:lnTo>
                    <a:pt x="461106" y="673449"/>
                  </a:lnTo>
                  <a:lnTo>
                    <a:pt x="466575" y="666958"/>
                  </a:lnTo>
                  <a:lnTo>
                    <a:pt x="442776" y="664104"/>
                  </a:lnTo>
                  <a:cubicBezTo>
                    <a:pt x="440871" y="666007"/>
                    <a:pt x="430400" y="666958"/>
                    <a:pt x="437064" y="671715"/>
                  </a:cubicBezTo>
                  <a:cubicBezTo>
                    <a:pt x="439919" y="672667"/>
                    <a:pt x="443727" y="671715"/>
                    <a:pt x="445631" y="670764"/>
                  </a:cubicBezTo>
                  <a:lnTo>
                    <a:pt x="442776" y="675521"/>
                  </a:lnTo>
                  <a:cubicBezTo>
                    <a:pt x="419928" y="670764"/>
                    <a:pt x="443727" y="662201"/>
                    <a:pt x="443727" y="654589"/>
                  </a:cubicBezTo>
                  <a:cubicBezTo>
                    <a:pt x="432304" y="657444"/>
                    <a:pt x="427544" y="649832"/>
                    <a:pt x="419928" y="649832"/>
                  </a:cubicBezTo>
                  <a:cubicBezTo>
                    <a:pt x="417072" y="658395"/>
                    <a:pt x="436112" y="659347"/>
                    <a:pt x="425640" y="667910"/>
                  </a:cubicBezTo>
                  <a:cubicBezTo>
                    <a:pt x="418976" y="672667"/>
                    <a:pt x="396129" y="666007"/>
                    <a:pt x="387561" y="658395"/>
                  </a:cubicBezTo>
                  <a:cubicBezTo>
                    <a:pt x="376137" y="677424"/>
                    <a:pt x="340914" y="662201"/>
                    <a:pt x="340914" y="676473"/>
                  </a:cubicBezTo>
                  <a:cubicBezTo>
                    <a:pt x="341866" y="675521"/>
                    <a:pt x="338058" y="670764"/>
                    <a:pt x="332347" y="672667"/>
                  </a:cubicBezTo>
                  <a:lnTo>
                    <a:pt x="335202" y="676473"/>
                  </a:lnTo>
                  <a:cubicBezTo>
                    <a:pt x="319019" y="683132"/>
                    <a:pt x="319019" y="663153"/>
                    <a:pt x="308547" y="666958"/>
                  </a:cubicBezTo>
                  <a:cubicBezTo>
                    <a:pt x="308547" y="669812"/>
                    <a:pt x="311403" y="670764"/>
                    <a:pt x="313307" y="673618"/>
                  </a:cubicBezTo>
                  <a:cubicBezTo>
                    <a:pt x="290460" y="676473"/>
                    <a:pt x="278084" y="655541"/>
                    <a:pt x="256189" y="664104"/>
                  </a:cubicBezTo>
                  <a:cubicBezTo>
                    <a:pt x="257141" y="666007"/>
                    <a:pt x="258092" y="667910"/>
                    <a:pt x="259996" y="666958"/>
                  </a:cubicBezTo>
                  <a:cubicBezTo>
                    <a:pt x="260949" y="668861"/>
                    <a:pt x="257141" y="668861"/>
                    <a:pt x="249525" y="665055"/>
                  </a:cubicBezTo>
                  <a:lnTo>
                    <a:pt x="257141" y="659347"/>
                  </a:lnTo>
                  <a:cubicBezTo>
                    <a:pt x="245717" y="642221"/>
                    <a:pt x="225725" y="666958"/>
                    <a:pt x="207638" y="662201"/>
                  </a:cubicBezTo>
                  <a:cubicBezTo>
                    <a:pt x="209542" y="665055"/>
                    <a:pt x="223822" y="665055"/>
                    <a:pt x="216206" y="669812"/>
                  </a:cubicBezTo>
                  <a:cubicBezTo>
                    <a:pt x="204782" y="669812"/>
                    <a:pt x="205734" y="651735"/>
                    <a:pt x="191454" y="660298"/>
                  </a:cubicBezTo>
                  <a:cubicBezTo>
                    <a:pt x="198118" y="662201"/>
                    <a:pt x="196214" y="670764"/>
                    <a:pt x="201926" y="672667"/>
                  </a:cubicBezTo>
                  <a:cubicBezTo>
                    <a:pt x="192406" y="674570"/>
                    <a:pt x="186694" y="679327"/>
                    <a:pt x="182887" y="672667"/>
                  </a:cubicBezTo>
                  <a:cubicBezTo>
                    <a:pt x="180031" y="672667"/>
                    <a:pt x="179079" y="675521"/>
                    <a:pt x="179079" y="677424"/>
                  </a:cubicBezTo>
                  <a:cubicBezTo>
                    <a:pt x="173367" y="672667"/>
                    <a:pt x="163847" y="675521"/>
                    <a:pt x="157183" y="677424"/>
                  </a:cubicBezTo>
                  <a:lnTo>
                    <a:pt x="159087" y="680278"/>
                  </a:lnTo>
                  <a:cubicBezTo>
                    <a:pt x="147664" y="663153"/>
                    <a:pt x="140048" y="679327"/>
                    <a:pt x="124816" y="678375"/>
                  </a:cubicBezTo>
                  <a:lnTo>
                    <a:pt x="127672" y="683132"/>
                  </a:lnTo>
                  <a:cubicBezTo>
                    <a:pt x="121008" y="681230"/>
                    <a:pt x="110537" y="675521"/>
                    <a:pt x="100065" y="682181"/>
                  </a:cubicBezTo>
                  <a:lnTo>
                    <a:pt x="105777" y="687890"/>
                  </a:lnTo>
                  <a:cubicBezTo>
                    <a:pt x="96257" y="684084"/>
                    <a:pt x="80074" y="693598"/>
                    <a:pt x="72458" y="684084"/>
                  </a:cubicBezTo>
                  <a:cubicBezTo>
                    <a:pt x="69602" y="685987"/>
                    <a:pt x="81026" y="694550"/>
                    <a:pt x="66746" y="695501"/>
                  </a:cubicBezTo>
                  <a:cubicBezTo>
                    <a:pt x="63890" y="691696"/>
                    <a:pt x="52466" y="687890"/>
                    <a:pt x="48658" y="693598"/>
                  </a:cubicBezTo>
                  <a:cubicBezTo>
                    <a:pt x="48658" y="696453"/>
                    <a:pt x="50562" y="699307"/>
                    <a:pt x="54370" y="696453"/>
                  </a:cubicBezTo>
                  <a:cubicBezTo>
                    <a:pt x="57226" y="695501"/>
                    <a:pt x="55322" y="695501"/>
                    <a:pt x="54370" y="693598"/>
                  </a:cubicBezTo>
                  <a:lnTo>
                    <a:pt x="59130" y="697404"/>
                  </a:lnTo>
                  <a:cubicBezTo>
                    <a:pt x="47707" y="702161"/>
                    <a:pt x="49610" y="693598"/>
                    <a:pt x="38187" y="696453"/>
                  </a:cubicBezTo>
                  <a:cubicBezTo>
                    <a:pt x="35331" y="699307"/>
                    <a:pt x="41995" y="702161"/>
                    <a:pt x="43898" y="705016"/>
                  </a:cubicBezTo>
                  <a:lnTo>
                    <a:pt x="108" y="694550"/>
                  </a:lnTo>
                  <a:cubicBezTo>
                    <a:pt x="-844" y="690744"/>
                    <a:pt x="4868" y="688841"/>
                    <a:pt x="1060" y="683132"/>
                  </a:cubicBezTo>
                  <a:lnTo>
                    <a:pt x="16291" y="681230"/>
                  </a:lnTo>
                  <a:cubicBezTo>
                    <a:pt x="23907" y="673618"/>
                    <a:pt x="8676" y="672667"/>
                    <a:pt x="2012" y="670764"/>
                  </a:cubicBezTo>
                  <a:lnTo>
                    <a:pt x="12483" y="669812"/>
                  </a:lnTo>
                  <a:cubicBezTo>
                    <a:pt x="12483" y="668861"/>
                    <a:pt x="12483" y="667910"/>
                    <a:pt x="11531" y="667910"/>
                  </a:cubicBezTo>
                  <a:lnTo>
                    <a:pt x="19147" y="667910"/>
                  </a:lnTo>
                  <a:cubicBezTo>
                    <a:pt x="-1796" y="659347"/>
                    <a:pt x="41043" y="655541"/>
                    <a:pt x="18195" y="647929"/>
                  </a:cubicBezTo>
                  <a:cubicBezTo>
                    <a:pt x="23907" y="647929"/>
                    <a:pt x="30571" y="652687"/>
                    <a:pt x="33427" y="656492"/>
                  </a:cubicBezTo>
                  <a:cubicBezTo>
                    <a:pt x="42947" y="658395"/>
                    <a:pt x="41043" y="653638"/>
                    <a:pt x="44850" y="650784"/>
                  </a:cubicBezTo>
                  <a:lnTo>
                    <a:pt x="29619" y="644124"/>
                  </a:lnTo>
                  <a:cubicBezTo>
                    <a:pt x="54370" y="646978"/>
                    <a:pt x="27715" y="636512"/>
                    <a:pt x="44850" y="631755"/>
                  </a:cubicBezTo>
                  <a:cubicBezTo>
                    <a:pt x="64842" y="636512"/>
                    <a:pt x="76266" y="615581"/>
                    <a:pt x="86737" y="614629"/>
                  </a:cubicBezTo>
                  <a:cubicBezTo>
                    <a:pt x="107681" y="616532"/>
                    <a:pt x="78169" y="623192"/>
                    <a:pt x="91497" y="626998"/>
                  </a:cubicBezTo>
                  <a:cubicBezTo>
                    <a:pt x="102921" y="627949"/>
                    <a:pt x="97209" y="622241"/>
                    <a:pt x="103873" y="620338"/>
                  </a:cubicBezTo>
                  <a:lnTo>
                    <a:pt x="108633" y="629852"/>
                  </a:lnTo>
                  <a:cubicBezTo>
                    <a:pt x="121008" y="630803"/>
                    <a:pt x="108633" y="620338"/>
                    <a:pt x="116248" y="624144"/>
                  </a:cubicBezTo>
                  <a:cubicBezTo>
                    <a:pt x="126720" y="617483"/>
                    <a:pt x="113393" y="620338"/>
                    <a:pt x="110537" y="612726"/>
                  </a:cubicBezTo>
                  <a:cubicBezTo>
                    <a:pt x="112441" y="614629"/>
                    <a:pt x="123864" y="618435"/>
                    <a:pt x="128624" y="614629"/>
                  </a:cubicBezTo>
                  <a:cubicBezTo>
                    <a:pt x="128624" y="612726"/>
                    <a:pt x="115296" y="611775"/>
                    <a:pt x="123864" y="610823"/>
                  </a:cubicBezTo>
                  <a:cubicBezTo>
                    <a:pt x="156231" y="615581"/>
                    <a:pt x="163847" y="605115"/>
                    <a:pt x="192406" y="606066"/>
                  </a:cubicBezTo>
                  <a:lnTo>
                    <a:pt x="189551" y="601309"/>
                  </a:lnTo>
                  <a:cubicBezTo>
                    <a:pt x="192406" y="603212"/>
                    <a:pt x="195262" y="605115"/>
                    <a:pt x="198118" y="603212"/>
                  </a:cubicBezTo>
                  <a:lnTo>
                    <a:pt x="196214" y="600358"/>
                  </a:lnTo>
                  <a:cubicBezTo>
                    <a:pt x="200974" y="600358"/>
                    <a:pt x="229533" y="607017"/>
                    <a:pt x="248573" y="605115"/>
                  </a:cubicBezTo>
                  <a:lnTo>
                    <a:pt x="239053" y="599406"/>
                  </a:lnTo>
                  <a:lnTo>
                    <a:pt x="256189" y="606066"/>
                  </a:lnTo>
                  <a:lnTo>
                    <a:pt x="254285" y="597503"/>
                  </a:lnTo>
                  <a:cubicBezTo>
                    <a:pt x="259996" y="606066"/>
                    <a:pt x="279988" y="600358"/>
                    <a:pt x="296171" y="603212"/>
                  </a:cubicBezTo>
                  <a:lnTo>
                    <a:pt x="296171" y="597503"/>
                  </a:lnTo>
                  <a:lnTo>
                    <a:pt x="305691" y="600358"/>
                  </a:lnTo>
                  <a:lnTo>
                    <a:pt x="302835" y="596552"/>
                  </a:lnTo>
                  <a:cubicBezTo>
                    <a:pt x="312355" y="596552"/>
                    <a:pt x="323779" y="606066"/>
                    <a:pt x="335202" y="601309"/>
                  </a:cubicBezTo>
                  <a:cubicBezTo>
                    <a:pt x="327587" y="603212"/>
                    <a:pt x="325683" y="594649"/>
                    <a:pt x="326635" y="590843"/>
                  </a:cubicBezTo>
                  <a:lnTo>
                    <a:pt x="355194" y="600358"/>
                  </a:lnTo>
                  <a:cubicBezTo>
                    <a:pt x="356146" y="596552"/>
                    <a:pt x="368521" y="594649"/>
                    <a:pt x="359954" y="590843"/>
                  </a:cubicBezTo>
                  <a:lnTo>
                    <a:pt x="371378" y="597503"/>
                  </a:lnTo>
                  <a:lnTo>
                    <a:pt x="370425" y="592746"/>
                  </a:lnTo>
                  <a:cubicBezTo>
                    <a:pt x="416120" y="585134"/>
                    <a:pt x="455151" y="616532"/>
                    <a:pt x="499894" y="597503"/>
                  </a:cubicBezTo>
                  <a:lnTo>
                    <a:pt x="498942" y="595600"/>
                  </a:lnTo>
                  <a:lnTo>
                    <a:pt x="525597" y="605115"/>
                  </a:lnTo>
                  <a:cubicBezTo>
                    <a:pt x="530357" y="604163"/>
                    <a:pt x="532261" y="596552"/>
                    <a:pt x="539877" y="593697"/>
                  </a:cubicBezTo>
                  <a:cubicBezTo>
                    <a:pt x="536069" y="601309"/>
                    <a:pt x="555108" y="594649"/>
                    <a:pt x="559868" y="601309"/>
                  </a:cubicBezTo>
                  <a:cubicBezTo>
                    <a:pt x="566532" y="598455"/>
                    <a:pt x="559868" y="595600"/>
                    <a:pt x="557964" y="592746"/>
                  </a:cubicBezTo>
                  <a:cubicBezTo>
                    <a:pt x="560820" y="591795"/>
                    <a:pt x="563676" y="590843"/>
                    <a:pt x="566532" y="590843"/>
                  </a:cubicBezTo>
                  <a:cubicBezTo>
                    <a:pt x="583667" y="587989"/>
                    <a:pt x="554156" y="557543"/>
                    <a:pt x="574148" y="548028"/>
                  </a:cubicBezTo>
                  <a:cubicBezTo>
                    <a:pt x="573196" y="554688"/>
                    <a:pt x="579860" y="559446"/>
                    <a:pt x="570340" y="562300"/>
                  </a:cubicBezTo>
                  <a:cubicBezTo>
                    <a:pt x="575100" y="572766"/>
                    <a:pt x="583667" y="560397"/>
                    <a:pt x="589379" y="565154"/>
                  </a:cubicBezTo>
                  <a:cubicBezTo>
                    <a:pt x="596043" y="548980"/>
                    <a:pt x="585572" y="522339"/>
                    <a:pt x="597947" y="504262"/>
                  </a:cubicBezTo>
                  <a:lnTo>
                    <a:pt x="593949" y="509780"/>
                  </a:lnTo>
                  <a:lnTo>
                    <a:pt x="593187" y="509019"/>
                  </a:lnTo>
                  <a:lnTo>
                    <a:pt x="592119" y="511867"/>
                  </a:lnTo>
                  <a:lnTo>
                    <a:pt x="586523" y="516631"/>
                  </a:lnTo>
                  <a:cubicBezTo>
                    <a:pt x="582715" y="503311"/>
                    <a:pt x="597947" y="487136"/>
                    <a:pt x="604611" y="470962"/>
                  </a:cubicBezTo>
                  <a:lnTo>
                    <a:pt x="595091" y="473816"/>
                  </a:lnTo>
                  <a:cubicBezTo>
                    <a:pt x="603659" y="460496"/>
                    <a:pt x="592235" y="468108"/>
                    <a:pt x="595091" y="453836"/>
                  </a:cubicBezTo>
                  <a:cubicBezTo>
                    <a:pt x="596995" y="453836"/>
                    <a:pt x="599851" y="455739"/>
                    <a:pt x="599851" y="452885"/>
                  </a:cubicBezTo>
                  <a:cubicBezTo>
                    <a:pt x="599851" y="441467"/>
                    <a:pt x="592235" y="451933"/>
                    <a:pt x="590331" y="444322"/>
                  </a:cubicBezTo>
                  <a:cubicBezTo>
                    <a:pt x="604611" y="429099"/>
                    <a:pt x="580812" y="436710"/>
                    <a:pt x="588427" y="418633"/>
                  </a:cubicBezTo>
                  <a:lnTo>
                    <a:pt x="585572" y="419584"/>
                  </a:lnTo>
                  <a:cubicBezTo>
                    <a:pt x="588428" y="412448"/>
                    <a:pt x="586762" y="404123"/>
                    <a:pt x="584144" y="395679"/>
                  </a:cubicBezTo>
                  <a:lnTo>
                    <a:pt x="579015" y="377994"/>
                  </a:lnTo>
                  <a:lnTo>
                    <a:pt x="585572" y="382478"/>
                  </a:lnTo>
                  <a:lnTo>
                    <a:pt x="588427" y="362498"/>
                  </a:lnTo>
                  <a:cubicBezTo>
                    <a:pt x="586523" y="360595"/>
                    <a:pt x="585572" y="352032"/>
                    <a:pt x="580812" y="357741"/>
                  </a:cubicBezTo>
                  <a:cubicBezTo>
                    <a:pt x="579860" y="360595"/>
                    <a:pt x="580812" y="363449"/>
                    <a:pt x="581763" y="365352"/>
                  </a:cubicBezTo>
                  <a:lnTo>
                    <a:pt x="577004" y="362498"/>
                  </a:lnTo>
                  <a:cubicBezTo>
                    <a:pt x="581763" y="344421"/>
                    <a:pt x="590331" y="363449"/>
                    <a:pt x="597947" y="363449"/>
                  </a:cubicBezTo>
                  <a:cubicBezTo>
                    <a:pt x="595091" y="352984"/>
                    <a:pt x="602707" y="350129"/>
                    <a:pt x="602707" y="343469"/>
                  </a:cubicBezTo>
                  <a:lnTo>
                    <a:pt x="598777" y="345071"/>
                  </a:lnTo>
                  <a:lnTo>
                    <a:pt x="596281" y="338950"/>
                  </a:lnTo>
                  <a:cubicBezTo>
                    <a:pt x="595805" y="335858"/>
                    <a:pt x="595567" y="332052"/>
                    <a:pt x="595091" y="328246"/>
                  </a:cubicBezTo>
                  <a:cubicBezTo>
                    <a:pt x="591283" y="330149"/>
                    <a:pt x="591283" y="334668"/>
                    <a:pt x="592711" y="338593"/>
                  </a:cubicBezTo>
                  <a:lnTo>
                    <a:pt x="598666" y="345116"/>
                  </a:lnTo>
                  <a:lnTo>
                    <a:pt x="593663" y="347156"/>
                  </a:lnTo>
                  <a:cubicBezTo>
                    <a:pt x="591284" y="349654"/>
                    <a:pt x="588904" y="351556"/>
                    <a:pt x="584620" y="347275"/>
                  </a:cubicBezTo>
                  <a:cubicBezTo>
                    <a:pt x="579860" y="341566"/>
                    <a:pt x="586523" y="322537"/>
                    <a:pt x="594139" y="315878"/>
                  </a:cubicBezTo>
                  <a:cubicBezTo>
                    <a:pt x="575100" y="306363"/>
                    <a:pt x="590331" y="277820"/>
                    <a:pt x="576052" y="277820"/>
                  </a:cubicBezTo>
                  <a:cubicBezTo>
                    <a:pt x="577004" y="277820"/>
                    <a:pt x="581763" y="274966"/>
                    <a:pt x="579860" y="270208"/>
                  </a:cubicBezTo>
                  <a:lnTo>
                    <a:pt x="576052" y="273063"/>
                  </a:lnTo>
                  <a:cubicBezTo>
                    <a:pt x="569388" y="259743"/>
                    <a:pt x="589379" y="259743"/>
                    <a:pt x="585572" y="251180"/>
                  </a:cubicBezTo>
                  <a:cubicBezTo>
                    <a:pt x="582715" y="251180"/>
                    <a:pt x="581763" y="254034"/>
                    <a:pt x="578908" y="254985"/>
                  </a:cubicBezTo>
                  <a:cubicBezTo>
                    <a:pt x="576052" y="236908"/>
                    <a:pt x="596995" y="226442"/>
                    <a:pt x="588427" y="208365"/>
                  </a:cubicBezTo>
                  <a:cubicBezTo>
                    <a:pt x="586523" y="208365"/>
                    <a:pt x="584620" y="209316"/>
                    <a:pt x="585572" y="211219"/>
                  </a:cubicBezTo>
                  <a:cubicBezTo>
                    <a:pt x="583667" y="212171"/>
                    <a:pt x="583667" y="208365"/>
                    <a:pt x="587475" y="202656"/>
                  </a:cubicBezTo>
                  <a:lnTo>
                    <a:pt x="593187" y="209316"/>
                  </a:lnTo>
                  <a:cubicBezTo>
                    <a:pt x="610323" y="199802"/>
                    <a:pt x="585572" y="184579"/>
                    <a:pt x="590331" y="169356"/>
                  </a:cubicBezTo>
                  <a:cubicBezTo>
                    <a:pt x="587475" y="171259"/>
                    <a:pt x="587475" y="181725"/>
                    <a:pt x="582715" y="176016"/>
                  </a:cubicBezTo>
                  <a:cubicBezTo>
                    <a:pt x="582715" y="166502"/>
                    <a:pt x="600803" y="167453"/>
                    <a:pt x="592235" y="156036"/>
                  </a:cubicBezTo>
                  <a:cubicBezTo>
                    <a:pt x="590331" y="160793"/>
                    <a:pt x="581763" y="159841"/>
                    <a:pt x="579860" y="164599"/>
                  </a:cubicBezTo>
                  <a:cubicBezTo>
                    <a:pt x="577956" y="156987"/>
                    <a:pt x="573196" y="152230"/>
                    <a:pt x="579860" y="149376"/>
                  </a:cubicBezTo>
                  <a:cubicBezTo>
                    <a:pt x="579860" y="147473"/>
                    <a:pt x="577004" y="146521"/>
                    <a:pt x="575100" y="146521"/>
                  </a:cubicBezTo>
                  <a:cubicBezTo>
                    <a:pt x="579860" y="140813"/>
                    <a:pt x="577004" y="133201"/>
                    <a:pt x="575100" y="128444"/>
                  </a:cubicBezTo>
                  <a:lnTo>
                    <a:pt x="572244" y="129396"/>
                  </a:lnTo>
                  <a:cubicBezTo>
                    <a:pt x="589379" y="119881"/>
                    <a:pt x="573196" y="114173"/>
                    <a:pt x="574148" y="101804"/>
                  </a:cubicBezTo>
                  <a:lnTo>
                    <a:pt x="569388" y="103707"/>
                  </a:lnTo>
                  <a:cubicBezTo>
                    <a:pt x="571292" y="98950"/>
                    <a:pt x="577004" y="90387"/>
                    <a:pt x="570340" y="81824"/>
                  </a:cubicBezTo>
                  <a:lnTo>
                    <a:pt x="564628" y="86581"/>
                  </a:lnTo>
                  <a:cubicBezTo>
                    <a:pt x="568436" y="79921"/>
                    <a:pt x="558916" y="65649"/>
                    <a:pt x="568436" y="59940"/>
                  </a:cubicBezTo>
                  <a:cubicBezTo>
                    <a:pt x="566532" y="58038"/>
                    <a:pt x="557964" y="66601"/>
                    <a:pt x="557012" y="55183"/>
                  </a:cubicBezTo>
                  <a:cubicBezTo>
                    <a:pt x="560820" y="52329"/>
                    <a:pt x="564628" y="42815"/>
                    <a:pt x="558916" y="39961"/>
                  </a:cubicBezTo>
                  <a:cubicBezTo>
                    <a:pt x="556060" y="39961"/>
                    <a:pt x="553204" y="41863"/>
                    <a:pt x="556060" y="44718"/>
                  </a:cubicBezTo>
                  <a:cubicBezTo>
                    <a:pt x="557012" y="46620"/>
                    <a:pt x="557012" y="45669"/>
                    <a:pt x="558916" y="44718"/>
                  </a:cubicBezTo>
                  <a:lnTo>
                    <a:pt x="555108" y="48523"/>
                  </a:lnTo>
                  <a:cubicBezTo>
                    <a:pt x="550348" y="39009"/>
                    <a:pt x="558916" y="40912"/>
                    <a:pt x="556060" y="31397"/>
                  </a:cubicBezTo>
                  <a:cubicBezTo>
                    <a:pt x="553204" y="29495"/>
                    <a:pt x="550348" y="35203"/>
                    <a:pt x="547493" y="36155"/>
                  </a:cubicBezTo>
                  <a:close/>
                </a:path>
              </a:pathLst>
            </a:custGeom>
            <a:solidFill>
              <a:schemeClr val="accent5"/>
            </a:solidFill>
            <a:ln w="9509"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935" name="Freeform 934">
              <a:extLst>
                <a:ext uri="{FF2B5EF4-FFF2-40B4-BE49-F238E27FC236}">
                  <a16:creationId xmlns:a16="http://schemas.microsoft.com/office/drawing/2014/main" id="{2F46F954-36A3-B49B-09FB-78F338FFB9CE}"/>
                </a:ext>
              </a:extLst>
            </p:cNvPr>
            <p:cNvSpPr/>
            <p:nvPr/>
          </p:nvSpPr>
          <p:spPr>
            <a:xfrm>
              <a:off x="1906362" y="-347424"/>
              <a:ext cx="1792565" cy="1662270"/>
            </a:xfrm>
            <a:custGeom>
              <a:avLst/>
              <a:gdLst>
                <a:gd name="connsiteX0" fmla="*/ 815841 w 1792565"/>
                <a:gd name="connsiteY0" fmla="*/ 1623261 h 1662270"/>
                <a:gd name="connsiteX1" fmla="*/ 812033 w 1792565"/>
                <a:gd name="connsiteY1" fmla="*/ 1662270 h 1662270"/>
                <a:gd name="connsiteX2" fmla="*/ 815841 w 1792565"/>
                <a:gd name="connsiteY2" fmla="*/ 1623261 h 1662270"/>
                <a:gd name="connsiteX3" fmla="*/ 832976 w 1792565"/>
                <a:gd name="connsiteY3" fmla="*/ 1618504 h 1662270"/>
                <a:gd name="connsiteX4" fmla="*/ 830120 w 1792565"/>
                <a:gd name="connsiteY4" fmla="*/ 1631824 h 1662270"/>
                <a:gd name="connsiteX5" fmla="*/ 832976 w 1792565"/>
                <a:gd name="connsiteY5" fmla="*/ 1618504 h 1662270"/>
                <a:gd name="connsiteX6" fmla="*/ 823456 w 1792565"/>
                <a:gd name="connsiteY6" fmla="*/ 1614698 h 1662270"/>
                <a:gd name="connsiteX7" fmla="*/ 823456 w 1792565"/>
                <a:gd name="connsiteY7" fmla="*/ 1623261 h 1662270"/>
                <a:gd name="connsiteX8" fmla="*/ 819648 w 1792565"/>
                <a:gd name="connsiteY8" fmla="*/ 1622310 h 1662270"/>
                <a:gd name="connsiteX9" fmla="*/ 801560 w 1792565"/>
                <a:gd name="connsiteY9" fmla="*/ 1568078 h 1662270"/>
                <a:gd name="connsiteX10" fmla="*/ 802512 w 1792565"/>
                <a:gd name="connsiteY10" fmla="*/ 1576641 h 1662270"/>
                <a:gd name="connsiteX11" fmla="*/ 801560 w 1792565"/>
                <a:gd name="connsiteY11" fmla="*/ 1568078 h 1662270"/>
                <a:gd name="connsiteX12" fmla="*/ 812033 w 1792565"/>
                <a:gd name="connsiteY12" fmla="*/ 1462468 h 1662270"/>
                <a:gd name="connsiteX13" fmla="*/ 810129 w 1792565"/>
                <a:gd name="connsiteY13" fmla="*/ 1476740 h 1662270"/>
                <a:gd name="connsiteX14" fmla="*/ 798705 w 1792565"/>
                <a:gd name="connsiteY14" fmla="*/ 1482448 h 1662270"/>
                <a:gd name="connsiteX15" fmla="*/ 812033 w 1792565"/>
                <a:gd name="connsiteY15" fmla="*/ 1462468 h 1662270"/>
                <a:gd name="connsiteX16" fmla="*/ 824409 w 1792565"/>
                <a:gd name="connsiteY16" fmla="*/ 1441537 h 1662270"/>
                <a:gd name="connsiteX17" fmla="*/ 824409 w 1792565"/>
                <a:gd name="connsiteY17" fmla="*/ 1451051 h 1662270"/>
                <a:gd name="connsiteX18" fmla="*/ 831073 w 1792565"/>
                <a:gd name="connsiteY18" fmla="*/ 1446294 h 1662270"/>
                <a:gd name="connsiteX19" fmla="*/ 818697 w 1792565"/>
                <a:gd name="connsiteY19" fmla="*/ 1339733 h 1662270"/>
                <a:gd name="connsiteX20" fmla="*/ 821553 w 1792565"/>
                <a:gd name="connsiteY20" fmla="*/ 1347344 h 1662270"/>
                <a:gd name="connsiteX21" fmla="*/ 821553 w 1792565"/>
                <a:gd name="connsiteY21" fmla="*/ 1341636 h 1662270"/>
                <a:gd name="connsiteX22" fmla="*/ 801560 w 1792565"/>
                <a:gd name="connsiteY22" fmla="*/ 1310238 h 1662270"/>
                <a:gd name="connsiteX23" fmla="*/ 794897 w 1792565"/>
                <a:gd name="connsiteY23" fmla="*/ 1323558 h 1662270"/>
                <a:gd name="connsiteX24" fmla="*/ 801560 w 1792565"/>
                <a:gd name="connsiteY24" fmla="*/ 1310238 h 1662270"/>
                <a:gd name="connsiteX25" fmla="*/ 802491 w 1792565"/>
                <a:gd name="connsiteY25" fmla="*/ 1237135 h 1662270"/>
                <a:gd name="connsiteX26" fmla="*/ 802752 w 1792565"/>
                <a:gd name="connsiteY26" fmla="*/ 1240665 h 1662270"/>
                <a:gd name="connsiteX27" fmla="*/ 799658 w 1792565"/>
                <a:gd name="connsiteY27" fmla="*/ 1256006 h 1662270"/>
                <a:gd name="connsiteX28" fmla="*/ 823457 w 1792565"/>
                <a:gd name="connsiteY28" fmla="*/ 1236977 h 1662270"/>
                <a:gd name="connsiteX29" fmla="*/ 818697 w 1792565"/>
                <a:gd name="connsiteY29" fmla="*/ 1237929 h 1662270"/>
                <a:gd name="connsiteX30" fmla="*/ 823457 w 1792565"/>
                <a:gd name="connsiteY30" fmla="*/ 1276938 h 1662270"/>
                <a:gd name="connsiteX31" fmla="*/ 835833 w 1792565"/>
                <a:gd name="connsiteY31" fmla="*/ 1264569 h 1662270"/>
                <a:gd name="connsiteX32" fmla="*/ 829169 w 1792565"/>
                <a:gd name="connsiteY32" fmla="*/ 1239832 h 1662270"/>
                <a:gd name="connsiteX33" fmla="*/ 824409 w 1792565"/>
                <a:gd name="connsiteY33" fmla="*/ 1250297 h 1662270"/>
                <a:gd name="connsiteX34" fmla="*/ 823457 w 1792565"/>
                <a:gd name="connsiteY34" fmla="*/ 1236977 h 1662270"/>
                <a:gd name="connsiteX35" fmla="*/ 802514 w 1792565"/>
                <a:gd name="connsiteY35" fmla="*/ 1236977 h 1662270"/>
                <a:gd name="connsiteX36" fmla="*/ 802491 w 1792565"/>
                <a:gd name="connsiteY36" fmla="*/ 1237135 h 1662270"/>
                <a:gd name="connsiteX37" fmla="*/ 802482 w 1792565"/>
                <a:gd name="connsiteY37" fmla="*/ 1237014 h 1662270"/>
                <a:gd name="connsiteX38" fmla="*/ 793331 w 1792565"/>
                <a:gd name="connsiteY38" fmla="*/ 1232608 h 1662270"/>
                <a:gd name="connsiteX39" fmla="*/ 793374 w 1792565"/>
                <a:gd name="connsiteY39" fmla="*/ 1234008 h 1662270"/>
                <a:gd name="connsiteX40" fmla="*/ 792994 w 1792565"/>
                <a:gd name="connsiteY40" fmla="*/ 1234123 h 1662270"/>
                <a:gd name="connsiteX41" fmla="*/ 800759 w 1792565"/>
                <a:gd name="connsiteY41" fmla="*/ 1223687 h 1662270"/>
                <a:gd name="connsiteX42" fmla="*/ 801562 w 1792565"/>
                <a:gd name="connsiteY42" fmla="*/ 1224609 h 1662270"/>
                <a:gd name="connsiteX43" fmla="*/ 802482 w 1792565"/>
                <a:gd name="connsiteY43" fmla="*/ 1237014 h 1662270"/>
                <a:gd name="connsiteX44" fmla="*/ 797873 w 1792565"/>
                <a:gd name="connsiteY44" fmla="*/ 1242210 h 1662270"/>
                <a:gd name="connsiteX45" fmla="*/ 796802 w 1792565"/>
                <a:gd name="connsiteY45" fmla="*/ 1250297 h 1662270"/>
                <a:gd name="connsiteX46" fmla="*/ 793470 w 1792565"/>
                <a:gd name="connsiteY46" fmla="*/ 1237096 h 1662270"/>
                <a:gd name="connsiteX47" fmla="*/ 793374 w 1792565"/>
                <a:gd name="connsiteY47" fmla="*/ 1234008 h 1662270"/>
                <a:gd name="connsiteX48" fmla="*/ 797010 w 1792565"/>
                <a:gd name="connsiteY48" fmla="*/ 1232904 h 1662270"/>
                <a:gd name="connsiteX49" fmla="*/ 800759 w 1792565"/>
                <a:gd name="connsiteY49" fmla="*/ 1223687 h 1662270"/>
                <a:gd name="connsiteX50" fmla="*/ 783473 w 1792565"/>
                <a:gd name="connsiteY50" fmla="*/ 1203677 h 1662270"/>
                <a:gd name="connsiteX51" fmla="*/ 786329 w 1792565"/>
                <a:gd name="connsiteY51" fmla="*/ 1209386 h 1662270"/>
                <a:gd name="connsiteX52" fmla="*/ 783473 w 1792565"/>
                <a:gd name="connsiteY52" fmla="*/ 1215094 h 1662270"/>
                <a:gd name="connsiteX53" fmla="*/ 806721 w 1792565"/>
                <a:gd name="connsiteY53" fmla="*/ 1201126 h 1662270"/>
                <a:gd name="connsiteX54" fmla="*/ 806322 w 1792565"/>
                <a:gd name="connsiteY54" fmla="*/ 1203677 h 1662270"/>
                <a:gd name="connsiteX55" fmla="*/ 805941 w 1792565"/>
                <a:gd name="connsiteY55" fmla="*/ 1202066 h 1662270"/>
                <a:gd name="connsiteX56" fmla="*/ 796802 w 1792565"/>
                <a:gd name="connsiteY56" fmla="*/ 1189405 h 1662270"/>
                <a:gd name="connsiteX57" fmla="*/ 803704 w 1792565"/>
                <a:gd name="connsiteY57" fmla="*/ 1192617 h 1662270"/>
                <a:gd name="connsiteX58" fmla="*/ 805941 w 1792565"/>
                <a:gd name="connsiteY58" fmla="*/ 1202066 h 1662270"/>
                <a:gd name="connsiteX59" fmla="*/ 797992 w 1792565"/>
                <a:gd name="connsiteY59" fmla="*/ 1211645 h 1662270"/>
                <a:gd name="connsiteX60" fmla="*/ 793331 w 1792565"/>
                <a:gd name="connsiteY60" fmla="*/ 1232608 h 1662270"/>
                <a:gd name="connsiteX61" fmla="*/ 792994 w 1792565"/>
                <a:gd name="connsiteY61" fmla="*/ 1221754 h 1662270"/>
                <a:gd name="connsiteX62" fmla="*/ 792042 w 1792565"/>
                <a:gd name="connsiteY62" fmla="*/ 1223657 h 1662270"/>
                <a:gd name="connsiteX63" fmla="*/ 796802 w 1792565"/>
                <a:gd name="connsiteY63" fmla="*/ 1189405 h 1662270"/>
                <a:gd name="connsiteX64" fmla="*/ 793945 w 1792565"/>
                <a:gd name="connsiteY64" fmla="*/ 1156105 h 1662270"/>
                <a:gd name="connsiteX65" fmla="*/ 803464 w 1792565"/>
                <a:gd name="connsiteY65" fmla="*/ 1157056 h 1662270"/>
                <a:gd name="connsiteX66" fmla="*/ 799656 w 1792565"/>
                <a:gd name="connsiteY66" fmla="*/ 1165619 h 1662270"/>
                <a:gd name="connsiteX67" fmla="*/ 793945 w 1792565"/>
                <a:gd name="connsiteY67" fmla="*/ 1156105 h 1662270"/>
                <a:gd name="connsiteX68" fmla="*/ 787281 w 1792565"/>
                <a:gd name="connsiteY68" fmla="*/ 1120664 h 1662270"/>
                <a:gd name="connsiteX69" fmla="*/ 791089 w 1792565"/>
                <a:gd name="connsiteY69" fmla="*/ 1120902 h 1662270"/>
                <a:gd name="connsiteX70" fmla="*/ 780617 w 1792565"/>
                <a:gd name="connsiteY70" fmla="*/ 1127562 h 1662270"/>
                <a:gd name="connsiteX71" fmla="*/ 787281 w 1792565"/>
                <a:gd name="connsiteY71" fmla="*/ 1120664 h 1662270"/>
                <a:gd name="connsiteX72" fmla="*/ 840831 w 1792565"/>
                <a:gd name="connsiteY72" fmla="*/ 1120545 h 1662270"/>
                <a:gd name="connsiteX73" fmla="*/ 841545 w 1792565"/>
                <a:gd name="connsiteY73" fmla="*/ 1127562 h 1662270"/>
                <a:gd name="connsiteX74" fmla="*/ 844400 w 1792565"/>
                <a:gd name="connsiteY74" fmla="*/ 1122805 h 1662270"/>
                <a:gd name="connsiteX75" fmla="*/ 840831 w 1792565"/>
                <a:gd name="connsiteY75" fmla="*/ 1120545 h 1662270"/>
                <a:gd name="connsiteX76" fmla="*/ 835833 w 1792565"/>
                <a:gd name="connsiteY76" fmla="*/ 1099019 h 1662270"/>
                <a:gd name="connsiteX77" fmla="*/ 836785 w 1792565"/>
                <a:gd name="connsiteY77" fmla="*/ 1119950 h 1662270"/>
                <a:gd name="connsiteX78" fmla="*/ 835833 w 1792565"/>
                <a:gd name="connsiteY78" fmla="*/ 1099019 h 1662270"/>
                <a:gd name="connsiteX79" fmla="*/ 822505 w 1792565"/>
                <a:gd name="connsiteY79" fmla="*/ 1088553 h 1662270"/>
                <a:gd name="connsiteX80" fmla="*/ 815841 w 1792565"/>
                <a:gd name="connsiteY80" fmla="*/ 1093310 h 1662270"/>
                <a:gd name="connsiteX81" fmla="*/ 822505 w 1792565"/>
                <a:gd name="connsiteY81" fmla="*/ 1088553 h 1662270"/>
                <a:gd name="connsiteX82" fmla="*/ 812985 w 1792565"/>
                <a:gd name="connsiteY82" fmla="*/ 1075233 h 1662270"/>
                <a:gd name="connsiteX83" fmla="*/ 804418 w 1792565"/>
                <a:gd name="connsiteY83" fmla="*/ 1100922 h 1662270"/>
                <a:gd name="connsiteX84" fmla="*/ 813937 w 1792565"/>
                <a:gd name="connsiteY84" fmla="*/ 1080942 h 1662270"/>
                <a:gd name="connsiteX85" fmla="*/ 809177 w 1792565"/>
                <a:gd name="connsiteY85" fmla="*/ 1087602 h 1662270"/>
                <a:gd name="connsiteX86" fmla="*/ 783473 w 1792565"/>
                <a:gd name="connsiteY86" fmla="*/ 1072378 h 1662270"/>
                <a:gd name="connsiteX87" fmla="*/ 784425 w 1792565"/>
                <a:gd name="connsiteY87" fmla="*/ 1084747 h 1662270"/>
                <a:gd name="connsiteX88" fmla="*/ 780617 w 1792565"/>
                <a:gd name="connsiteY88" fmla="*/ 1090455 h 1662270"/>
                <a:gd name="connsiteX89" fmla="*/ 810130 w 1792565"/>
                <a:gd name="connsiteY89" fmla="*/ 1051447 h 1662270"/>
                <a:gd name="connsiteX90" fmla="*/ 807274 w 1792565"/>
                <a:gd name="connsiteY90" fmla="*/ 1072379 h 1662270"/>
                <a:gd name="connsiteX91" fmla="*/ 808225 w 1792565"/>
                <a:gd name="connsiteY91" fmla="*/ 1071427 h 1662270"/>
                <a:gd name="connsiteX92" fmla="*/ 808225 w 1792565"/>
                <a:gd name="connsiteY92" fmla="*/ 1072379 h 1662270"/>
                <a:gd name="connsiteX93" fmla="*/ 789185 w 1792565"/>
                <a:gd name="connsiteY93" fmla="*/ 1027661 h 1662270"/>
                <a:gd name="connsiteX94" fmla="*/ 789185 w 1792565"/>
                <a:gd name="connsiteY94" fmla="*/ 1040981 h 1662270"/>
                <a:gd name="connsiteX95" fmla="*/ 786329 w 1792565"/>
                <a:gd name="connsiteY95" fmla="*/ 1039078 h 1662270"/>
                <a:gd name="connsiteX96" fmla="*/ 836785 w 1792565"/>
                <a:gd name="connsiteY96" fmla="*/ 1005778 h 1662270"/>
                <a:gd name="connsiteX97" fmla="*/ 826432 w 1792565"/>
                <a:gd name="connsiteY97" fmla="*/ 1016125 h 1662270"/>
                <a:gd name="connsiteX98" fmla="*/ 824392 w 1792565"/>
                <a:gd name="connsiteY98" fmla="*/ 1019880 h 1662270"/>
                <a:gd name="connsiteX99" fmla="*/ 823457 w 1792565"/>
                <a:gd name="connsiteY99" fmla="*/ 1020049 h 1662270"/>
                <a:gd name="connsiteX100" fmla="*/ 823372 w 1792565"/>
                <a:gd name="connsiteY100" fmla="*/ 1021759 h 1662270"/>
                <a:gd name="connsiteX101" fmla="*/ 819649 w 1792565"/>
                <a:gd name="connsiteY101" fmla="*/ 1028612 h 1662270"/>
                <a:gd name="connsiteX102" fmla="*/ 826313 w 1792565"/>
                <a:gd name="connsiteY102" fmla="*/ 1031467 h 1662270"/>
                <a:gd name="connsiteX103" fmla="*/ 823100 w 1792565"/>
                <a:gd name="connsiteY103" fmla="*/ 1027185 h 1662270"/>
                <a:gd name="connsiteX104" fmla="*/ 823372 w 1792565"/>
                <a:gd name="connsiteY104" fmla="*/ 1021759 h 1662270"/>
                <a:gd name="connsiteX105" fmla="*/ 824392 w 1792565"/>
                <a:gd name="connsiteY105" fmla="*/ 1019880 h 1662270"/>
                <a:gd name="connsiteX106" fmla="*/ 833334 w 1792565"/>
                <a:gd name="connsiteY106" fmla="*/ 1018266 h 1662270"/>
                <a:gd name="connsiteX107" fmla="*/ 836785 w 1792565"/>
                <a:gd name="connsiteY107" fmla="*/ 1005778 h 1662270"/>
                <a:gd name="connsiteX108" fmla="*/ 840593 w 1792565"/>
                <a:gd name="connsiteY108" fmla="*/ 994361 h 1662270"/>
                <a:gd name="connsiteX109" fmla="*/ 844400 w 1792565"/>
                <a:gd name="connsiteY109" fmla="*/ 1010535 h 1662270"/>
                <a:gd name="connsiteX110" fmla="*/ 850111 w 1792565"/>
                <a:gd name="connsiteY110" fmla="*/ 894459 h 1662270"/>
                <a:gd name="connsiteX111" fmla="*/ 852967 w 1792565"/>
                <a:gd name="connsiteY111" fmla="*/ 897313 h 1662270"/>
                <a:gd name="connsiteX112" fmla="*/ 849159 w 1792565"/>
                <a:gd name="connsiteY112" fmla="*/ 896362 h 1662270"/>
                <a:gd name="connsiteX113" fmla="*/ 850111 w 1792565"/>
                <a:gd name="connsiteY113" fmla="*/ 894459 h 1662270"/>
                <a:gd name="connsiteX114" fmla="*/ 1159503 w 1792565"/>
                <a:gd name="connsiteY114" fmla="*/ 759355 h 1662270"/>
                <a:gd name="connsiteX115" fmla="*/ 1171879 w 1792565"/>
                <a:gd name="connsiteY115" fmla="*/ 759355 h 1662270"/>
                <a:gd name="connsiteX116" fmla="*/ 1177590 w 1792565"/>
                <a:gd name="connsiteY116" fmla="*/ 762209 h 1662270"/>
                <a:gd name="connsiteX117" fmla="*/ 1306107 w 1792565"/>
                <a:gd name="connsiteY117" fmla="*/ 756501 h 1662270"/>
                <a:gd name="connsiteX118" fmla="*/ 1311819 w 1792565"/>
                <a:gd name="connsiteY118" fmla="*/ 759355 h 1662270"/>
                <a:gd name="connsiteX119" fmla="*/ 1299443 w 1792565"/>
                <a:gd name="connsiteY119" fmla="*/ 759355 h 1662270"/>
                <a:gd name="connsiteX120" fmla="*/ 1306107 w 1792565"/>
                <a:gd name="connsiteY120" fmla="*/ 756501 h 1662270"/>
                <a:gd name="connsiteX121" fmla="*/ 1110952 w 1792565"/>
                <a:gd name="connsiteY121" fmla="*/ 753646 h 1662270"/>
                <a:gd name="connsiteX122" fmla="*/ 1125232 w 1792565"/>
                <a:gd name="connsiteY122" fmla="*/ 754597 h 1662270"/>
                <a:gd name="connsiteX123" fmla="*/ 1123328 w 1792565"/>
                <a:gd name="connsiteY123" fmla="*/ 756500 h 1662270"/>
                <a:gd name="connsiteX124" fmla="*/ 1210910 w 1792565"/>
                <a:gd name="connsiteY124" fmla="*/ 751744 h 1662270"/>
                <a:gd name="connsiteX125" fmla="*/ 1217573 w 1792565"/>
                <a:gd name="connsiteY125" fmla="*/ 762210 h 1662270"/>
                <a:gd name="connsiteX126" fmla="*/ 1210910 w 1792565"/>
                <a:gd name="connsiteY126" fmla="*/ 751744 h 1662270"/>
                <a:gd name="connsiteX127" fmla="*/ 497655 w 1792565"/>
                <a:gd name="connsiteY127" fmla="*/ 750639 h 1662270"/>
                <a:gd name="connsiteX128" fmla="*/ 497406 w 1792565"/>
                <a:gd name="connsiteY128" fmla="*/ 750911 h 1662270"/>
                <a:gd name="connsiteX129" fmla="*/ 488362 w 1792565"/>
                <a:gd name="connsiteY129" fmla="*/ 752695 h 1662270"/>
                <a:gd name="connsiteX130" fmla="*/ 245608 w 1792565"/>
                <a:gd name="connsiteY130" fmla="*/ 746036 h 1662270"/>
                <a:gd name="connsiteX131" fmla="*/ 264647 w 1792565"/>
                <a:gd name="connsiteY131" fmla="*/ 747939 h 1662270"/>
                <a:gd name="connsiteX132" fmla="*/ 245608 w 1792565"/>
                <a:gd name="connsiteY132" fmla="*/ 746036 h 1662270"/>
                <a:gd name="connsiteX133" fmla="*/ 1413680 w 1792565"/>
                <a:gd name="connsiteY133" fmla="*/ 741279 h 1662270"/>
                <a:gd name="connsiteX134" fmla="*/ 1428912 w 1792565"/>
                <a:gd name="connsiteY134" fmla="*/ 747939 h 1662270"/>
                <a:gd name="connsiteX135" fmla="*/ 1413680 w 1792565"/>
                <a:gd name="connsiteY135" fmla="*/ 741279 h 1662270"/>
                <a:gd name="connsiteX136" fmla="*/ 1696773 w 1792565"/>
                <a:gd name="connsiteY136" fmla="*/ 739376 h 1662270"/>
                <a:gd name="connsiteX137" fmla="*/ 1701176 w 1792565"/>
                <a:gd name="connsiteY137" fmla="*/ 740327 h 1662270"/>
                <a:gd name="connsiteX138" fmla="*/ 1691656 w 1792565"/>
                <a:gd name="connsiteY138" fmla="*/ 741278 h 1662270"/>
                <a:gd name="connsiteX139" fmla="*/ 1696773 w 1792565"/>
                <a:gd name="connsiteY139" fmla="*/ 739376 h 1662270"/>
                <a:gd name="connsiteX140" fmla="*/ 1249940 w 1792565"/>
                <a:gd name="connsiteY140" fmla="*/ 739375 h 1662270"/>
                <a:gd name="connsiteX141" fmla="*/ 1259460 w 1792565"/>
                <a:gd name="connsiteY141" fmla="*/ 743181 h 1662270"/>
                <a:gd name="connsiteX142" fmla="*/ 1248988 w 1792565"/>
                <a:gd name="connsiteY142" fmla="*/ 748889 h 1662270"/>
                <a:gd name="connsiteX143" fmla="*/ 768243 w 1792565"/>
                <a:gd name="connsiteY143" fmla="*/ 738424 h 1662270"/>
                <a:gd name="connsiteX144" fmla="*/ 758723 w 1792565"/>
                <a:gd name="connsiteY144" fmla="*/ 739375 h 1662270"/>
                <a:gd name="connsiteX145" fmla="*/ 763483 w 1792565"/>
                <a:gd name="connsiteY145" fmla="*/ 743181 h 1662270"/>
                <a:gd name="connsiteX146" fmla="*/ 640678 w 1792565"/>
                <a:gd name="connsiteY146" fmla="*/ 738423 h 1662270"/>
                <a:gd name="connsiteX147" fmla="*/ 615926 w 1792565"/>
                <a:gd name="connsiteY147" fmla="*/ 746035 h 1662270"/>
                <a:gd name="connsiteX148" fmla="*/ 640678 w 1792565"/>
                <a:gd name="connsiteY148" fmla="*/ 738423 h 1662270"/>
                <a:gd name="connsiteX149" fmla="*/ 663526 w 1792565"/>
                <a:gd name="connsiteY149" fmla="*/ 737472 h 1662270"/>
                <a:gd name="connsiteX150" fmla="*/ 662574 w 1792565"/>
                <a:gd name="connsiteY150" fmla="*/ 738424 h 1662270"/>
                <a:gd name="connsiteX151" fmla="*/ 673045 w 1792565"/>
                <a:gd name="connsiteY151" fmla="*/ 741278 h 1662270"/>
                <a:gd name="connsiteX152" fmla="*/ 673997 w 1792565"/>
                <a:gd name="connsiteY152" fmla="*/ 740327 h 1662270"/>
                <a:gd name="connsiteX153" fmla="*/ 805370 w 1792565"/>
                <a:gd name="connsiteY153" fmla="*/ 733667 h 1662270"/>
                <a:gd name="connsiteX154" fmla="*/ 786330 w 1792565"/>
                <a:gd name="connsiteY154" fmla="*/ 740327 h 1662270"/>
                <a:gd name="connsiteX155" fmla="*/ 783474 w 1792565"/>
                <a:gd name="connsiteY155" fmla="*/ 745084 h 1662270"/>
                <a:gd name="connsiteX156" fmla="*/ 782522 w 1792565"/>
                <a:gd name="connsiteY156" fmla="*/ 738424 h 1662270"/>
                <a:gd name="connsiteX157" fmla="*/ 778714 w 1792565"/>
                <a:gd name="connsiteY157" fmla="*/ 736521 h 1662270"/>
                <a:gd name="connsiteX158" fmla="*/ 774906 w 1792565"/>
                <a:gd name="connsiteY158" fmla="*/ 749841 h 1662270"/>
                <a:gd name="connsiteX159" fmla="*/ 794898 w 1792565"/>
                <a:gd name="connsiteY159" fmla="*/ 752695 h 1662270"/>
                <a:gd name="connsiteX160" fmla="*/ 806322 w 1792565"/>
                <a:gd name="connsiteY160" fmla="*/ 742230 h 1662270"/>
                <a:gd name="connsiteX161" fmla="*/ 805370 w 1792565"/>
                <a:gd name="connsiteY161" fmla="*/ 733667 h 1662270"/>
                <a:gd name="connsiteX162" fmla="*/ 449331 w 1792565"/>
                <a:gd name="connsiteY162" fmla="*/ 732715 h 1662270"/>
                <a:gd name="connsiteX163" fmla="*/ 427436 w 1792565"/>
                <a:gd name="connsiteY163" fmla="*/ 736521 h 1662270"/>
                <a:gd name="connsiteX164" fmla="*/ 449331 w 1792565"/>
                <a:gd name="connsiteY164" fmla="*/ 732715 h 1662270"/>
                <a:gd name="connsiteX165" fmla="*/ 174211 w 1792565"/>
                <a:gd name="connsiteY165" fmla="*/ 732715 h 1662270"/>
                <a:gd name="connsiteX166" fmla="*/ 169451 w 1792565"/>
                <a:gd name="connsiteY166" fmla="*/ 735570 h 1662270"/>
                <a:gd name="connsiteX167" fmla="*/ 164691 w 1792565"/>
                <a:gd name="connsiteY167" fmla="*/ 733667 h 1662270"/>
                <a:gd name="connsiteX168" fmla="*/ 161835 w 1792565"/>
                <a:gd name="connsiteY168" fmla="*/ 737472 h 1662270"/>
                <a:gd name="connsiteX169" fmla="*/ 152316 w 1792565"/>
                <a:gd name="connsiteY169" fmla="*/ 749841 h 1662270"/>
                <a:gd name="connsiteX170" fmla="*/ 161835 w 1792565"/>
                <a:gd name="connsiteY170" fmla="*/ 748890 h 1662270"/>
                <a:gd name="connsiteX171" fmla="*/ 158028 w 1792565"/>
                <a:gd name="connsiteY171" fmla="*/ 746035 h 1662270"/>
                <a:gd name="connsiteX172" fmla="*/ 174211 w 1792565"/>
                <a:gd name="connsiteY172" fmla="*/ 749841 h 1662270"/>
                <a:gd name="connsiteX173" fmla="*/ 161835 w 1792565"/>
                <a:gd name="connsiteY173" fmla="*/ 737472 h 1662270"/>
                <a:gd name="connsiteX174" fmla="*/ 169451 w 1792565"/>
                <a:gd name="connsiteY174" fmla="*/ 735570 h 1662270"/>
                <a:gd name="connsiteX175" fmla="*/ 175163 w 1792565"/>
                <a:gd name="connsiteY175" fmla="*/ 734618 h 1662270"/>
                <a:gd name="connsiteX176" fmla="*/ 296064 w 1792565"/>
                <a:gd name="connsiteY176" fmla="*/ 730812 h 1662270"/>
                <a:gd name="connsiteX177" fmla="*/ 290352 w 1792565"/>
                <a:gd name="connsiteY177" fmla="*/ 735570 h 1662270"/>
                <a:gd name="connsiteX178" fmla="*/ 312247 w 1792565"/>
                <a:gd name="connsiteY178" fmla="*/ 734618 h 1662270"/>
                <a:gd name="connsiteX179" fmla="*/ 1578371 w 1792565"/>
                <a:gd name="connsiteY179" fmla="*/ 730812 h 1662270"/>
                <a:gd name="connsiteX180" fmla="*/ 1593602 w 1792565"/>
                <a:gd name="connsiteY180" fmla="*/ 732715 h 1662270"/>
                <a:gd name="connsiteX181" fmla="*/ 1600266 w 1792565"/>
                <a:gd name="connsiteY181" fmla="*/ 744132 h 1662270"/>
                <a:gd name="connsiteX182" fmla="*/ 1578371 w 1792565"/>
                <a:gd name="connsiteY182" fmla="*/ 730812 h 1662270"/>
                <a:gd name="connsiteX183" fmla="*/ 1168071 w 1792565"/>
                <a:gd name="connsiteY183" fmla="*/ 729861 h 1662270"/>
                <a:gd name="connsiteX184" fmla="*/ 1174735 w 1792565"/>
                <a:gd name="connsiteY184" fmla="*/ 734618 h 1662270"/>
                <a:gd name="connsiteX185" fmla="*/ 1161408 w 1792565"/>
                <a:gd name="connsiteY185" fmla="*/ 730812 h 1662270"/>
                <a:gd name="connsiteX186" fmla="*/ 1189015 w 1792565"/>
                <a:gd name="connsiteY186" fmla="*/ 738424 h 1662270"/>
                <a:gd name="connsiteX187" fmla="*/ 1153792 w 1792565"/>
                <a:gd name="connsiteY187" fmla="*/ 729861 h 1662270"/>
                <a:gd name="connsiteX188" fmla="*/ 1156648 w 1792565"/>
                <a:gd name="connsiteY188" fmla="*/ 735570 h 1662270"/>
                <a:gd name="connsiteX189" fmla="*/ 1134752 w 1792565"/>
                <a:gd name="connsiteY189" fmla="*/ 733667 h 1662270"/>
                <a:gd name="connsiteX190" fmla="*/ 1157600 w 1792565"/>
                <a:gd name="connsiteY190" fmla="*/ 736521 h 1662270"/>
                <a:gd name="connsiteX191" fmla="*/ 1156648 w 1792565"/>
                <a:gd name="connsiteY191" fmla="*/ 735570 h 1662270"/>
                <a:gd name="connsiteX192" fmla="*/ 1158552 w 1792565"/>
                <a:gd name="connsiteY192" fmla="*/ 735570 h 1662270"/>
                <a:gd name="connsiteX193" fmla="*/ 1774121 w 1792565"/>
                <a:gd name="connsiteY193" fmla="*/ 724628 h 1662270"/>
                <a:gd name="connsiteX194" fmla="*/ 1792565 w 1792565"/>
                <a:gd name="connsiteY194" fmla="*/ 730813 h 1662270"/>
                <a:gd name="connsiteX195" fmla="*/ 1750678 w 1792565"/>
                <a:gd name="connsiteY195" fmla="*/ 727007 h 1662270"/>
                <a:gd name="connsiteX196" fmla="*/ 1774121 w 1792565"/>
                <a:gd name="connsiteY196" fmla="*/ 724628 h 1662270"/>
                <a:gd name="connsiteX197" fmla="*/ 96149 w 1792565"/>
                <a:gd name="connsiteY197" fmla="*/ 723201 h 1662270"/>
                <a:gd name="connsiteX198" fmla="*/ 102813 w 1792565"/>
                <a:gd name="connsiteY198" fmla="*/ 730812 h 1662270"/>
                <a:gd name="connsiteX199" fmla="*/ 100909 w 1792565"/>
                <a:gd name="connsiteY199" fmla="*/ 725104 h 1662270"/>
                <a:gd name="connsiteX200" fmla="*/ 794898 w 1792565"/>
                <a:gd name="connsiteY200" fmla="*/ 722249 h 1662270"/>
                <a:gd name="connsiteX201" fmla="*/ 794898 w 1792565"/>
                <a:gd name="connsiteY201" fmla="*/ 723201 h 1662270"/>
                <a:gd name="connsiteX202" fmla="*/ 803466 w 1792565"/>
                <a:gd name="connsiteY202" fmla="*/ 723201 h 1662270"/>
                <a:gd name="connsiteX203" fmla="*/ 794898 w 1792565"/>
                <a:gd name="connsiteY203" fmla="*/ 722249 h 1662270"/>
                <a:gd name="connsiteX204" fmla="*/ 1448904 w 1792565"/>
                <a:gd name="connsiteY204" fmla="*/ 721298 h 1662270"/>
                <a:gd name="connsiteX205" fmla="*/ 1446048 w 1792565"/>
                <a:gd name="connsiteY205" fmla="*/ 725104 h 1662270"/>
                <a:gd name="connsiteX206" fmla="*/ 1454616 w 1792565"/>
                <a:gd name="connsiteY206" fmla="*/ 722249 h 1662270"/>
                <a:gd name="connsiteX207" fmla="*/ 753963 w 1792565"/>
                <a:gd name="connsiteY207" fmla="*/ 721298 h 1662270"/>
                <a:gd name="connsiteX208" fmla="*/ 779666 w 1792565"/>
                <a:gd name="connsiteY208" fmla="*/ 728909 h 1662270"/>
                <a:gd name="connsiteX209" fmla="*/ 779666 w 1792565"/>
                <a:gd name="connsiteY209" fmla="*/ 727958 h 1662270"/>
                <a:gd name="connsiteX210" fmla="*/ 753963 w 1792565"/>
                <a:gd name="connsiteY210" fmla="*/ 721298 h 1662270"/>
                <a:gd name="connsiteX211" fmla="*/ 400781 w 1792565"/>
                <a:gd name="connsiteY211" fmla="*/ 721298 h 1662270"/>
                <a:gd name="connsiteX212" fmla="*/ 391261 w 1792565"/>
                <a:gd name="connsiteY212" fmla="*/ 730812 h 1662270"/>
                <a:gd name="connsiteX213" fmla="*/ 408397 w 1792565"/>
                <a:gd name="connsiteY213" fmla="*/ 735570 h 1662270"/>
                <a:gd name="connsiteX214" fmla="*/ 413157 w 1792565"/>
                <a:gd name="connsiteY214" fmla="*/ 727958 h 1662270"/>
                <a:gd name="connsiteX215" fmla="*/ 400781 w 1792565"/>
                <a:gd name="connsiteY215" fmla="*/ 721298 h 1662270"/>
                <a:gd name="connsiteX216" fmla="*/ 1175687 w 1792565"/>
                <a:gd name="connsiteY216" fmla="*/ 720346 h 1662270"/>
                <a:gd name="connsiteX217" fmla="*/ 1181399 w 1792565"/>
                <a:gd name="connsiteY217" fmla="*/ 727007 h 1662270"/>
                <a:gd name="connsiteX218" fmla="*/ 1175687 w 1792565"/>
                <a:gd name="connsiteY218" fmla="*/ 720346 h 1662270"/>
                <a:gd name="connsiteX219" fmla="*/ 1743063 w 1792565"/>
                <a:gd name="connsiteY219" fmla="*/ 719396 h 1662270"/>
                <a:gd name="connsiteX220" fmla="*/ 1750679 w 1792565"/>
                <a:gd name="connsiteY220" fmla="*/ 719396 h 1662270"/>
                <a:gd name="connsiteX221" fmla="*/ 1750679 w 1792565"/>
                <a:gd name="connsiteY221" fmla="*/ 723202 h 1662270"/>
                <a:gd name="connsiteX222" fmla="*/ 1561237 w 1792565"/>
                <a:gd name="connsiteY222" fmla="*/ 712735 h 1662270"/>
                <a:gd name="connsiteX223" fmla="*/ 1556477 w 1792565"/>
                <a:gd name="connsiteY223" fmla="*/ 719395 h 1662270"/>
                <a:gd name="connsiteX224" fmla="*/ 1566948 w 1792565"/>
                <a:gd name="connsiteY224" fmla="*/ 719395 h 1662270"/>
                <a:gd name="connsiteX225" fmla="*/ 1745918 w 1792565"/>
                <a:gd name="connsiteY225" fmla="*/ 709881 h 1662270"/>
                <a:gd name="connsiteX226" fmla="*/ 1760198 w 1792565"/>
                <a:gd name="connsiteY226" fmla="*/ 712735 h 1662270"/>
                <a:gd name="connsiteX227" fmla="*/ 1745918 w 1792565"/>
                <a:gd name="connsiteY227" fmla="*/ 709881 h 1662270"/>
                <a:gd name="connsiteX228" fmla="*/ 1365130 w 1792565"/>
                <a:gd name="connsiteY228" fmla="*/ 707978 h 1662270"/>
                <a:gd name="connsiteX229" fmla="*/ 1338475 w 1792565"/>
                <a:gd name="connsiteY229" fmla="*/ 714638 h 1662270"/>
                <a:gd name="connsiteX230" fmla="*/ 1349898 w 1792565"/>
                <a:gd name="connsiteY230" fmla="*/ 719395 h 1662270"/>
                <a:gd name="connsiteX231" fmla="*/ 1335619 w 1792565"/>
                <a:gd name="connsiteY231" fmla="*/ 720346 h 1662270"/>
                <a:gd name="connsiteX232" fmla="*/ 1337523 w 1792565"/>
                <a:gd name="connsiteY232" fmla="*/ 725104 h 1662270"/>
                <a:gd name="connsiteX233" fmla="*/ 1379410 w 1792565"/>
                <a:gd name="connsiteY233" fmla="*/ 720346 h 1662270"/>
                <a:gd name="connsiteX234" fmla="*/ 1365130 w 1792565"/>
                <a:gd name="connsiteY234" fmla="*/ 707978 h 1662270"/>
                <a:gd name="connsiteX235" fmla="*/ 1087154 w 1792565"/>
                <a:gd name="connsiteY235" fmla="*/ 707026 h 1662270"/>
                <a:gd name="connsiteX236" fmla="*/ 1098458 w 1792565"/>
                <a:gd name="connsiteY236" fmla="*/ 717373 h 1662270"/>
                <a:gd name="connsiteX237" fmla="*/ 1102376 w 1792565"/>
                <a:gd name="connsiteY237" fmla="*/ 719348 h 1662270"/>
                <a:gd name="connsiteX238" fmla="*/ 1102385 w 1792565"/>
                <a:gd name="connsiteY238" fmla="*/ 719395 h 1662270"/>
                <a:gd name="connsiteX239" fmla="*/ 1102477 w 1792565"/>
                <a:gd name="connsiteY239" fmla="*/ 719399 h 1662270"/>
                <a:gd name="connsiteX240" fmla="*/ 1111905 w 1792565"/>
                <a:gd name="connsiteY240" fmla="*/ 724152 h 1662270"/>
                <a:gd name="connsiteX241" fmla="*/ 1114761 w 1792565"/>
                <a:gd name="connsiteY241" fmla="*/ 716541 h 1662270"/>
                <a:gd name="connsiteX242" fmla="*/ 1110358 w 1792565"/>
                <a:gd name="connsiteY242" fmla="*/ 719752 h 1662270"/>
                <a:gd name="connsiteX243" fmla="*/ 1102477 w 1792565"/>
                <a:gd name="connsiteY243" fmla="*/ 719399 h 1662270"/>
                <a:gd name="connsiteX244" fmla="*/ 1102376 w 1792565"/>
                <a:gd name="connsiteY244" fmla="*/ 719348 h 1662270"/>
                <a:gd name="connsiteX245" fmla="*/ 1100481 w 1792565"/>
                <a:gd name="connsiteY245" fmla="*/ 710000 h 1662270"/>
                <a:gd name="connsiteX246" fmla="*/ 1087154 w 1792565"/>
                <a:gd name="connsiteY246" fmla="*/ 707026 h 1662270"/>
                <a:gd name="connsiteX247" fmla="*/ 1197345 w 1792565"/>
                <a:gd name="connsiteY247" fmla="*/ 704648 h 1662270"/>
                <a:gd name="connsiteX248" fmla="*/ 1187111 w 1792565"/>
                <a:gd name="connsiteY248" fmla="*/ 707978 h 1662270"/>
                <a:gd name="connsiteX249" fmla="*/ 1209006 w 1792565"/>
                <a:gd name="connsiteY249" fmla="*/ 707026 h 1662270"/>
                <a:gd name="connsiteX250" fmla="*/ 1197345 w 1792565"/>
                <a:gd name="connsiteY250" fmla="*/ 704648 h 1662270"/>
                <a:gd name="connsiteX251" fmla="*/ 652102 w 1792565"/>
                <a:gd name="connsiteY251" fmla="*/ 704172 h 1662270"/>
                <a:gd name="connsiteX252" fmla="*/ 632110 w 1792565"/>
                <a:gd name="connsiteY252" fmla="*/ 705123 h 1662270"/>
                <a:gd name="connsiteX253" fmla="*/ 662574 w 1792565"/>
                <a:gd name="connsiteY253" fmla="*/ 712735 h 1662270"/>
                <a:gd name="connsiteX254" fmla="*/ 652102 w 1792565"/>
                <a:gd name="connsiteY254" fmla="*/ 709881 h 1662270"/>
                <a:gd name="connsiteX255" fmla="*/ 654958 w 1792565"/>
                <a:gd name="connsiteY255" fmla="*/ 708929 h 1662270"/>
                <a:gd name="connsiteX256" fmla="*/ 1092866 w 1792565"/>
                <a:gd name="connsiteY256" fmla="*/ 699415 h 1662270"/>
                <a:gd name="connsiteX257" fmla="*/ 1075730 w 1792565"/>
                <a:gd name="connsiteY257" fmla="*/ 703221 h 1662270"/>
                <a:gd name="connsiteX258" fmla="*/ 1092866 w 1792565"/>
                <a:gd name="connsiteY258" fmla="*/ 699415 h 1662270"/>
                <a:gd name="connsiteX259" fmla="*/ 1212814 w 1792565"/>
                <a:gd name="connsiteY259" fmla="*/ 698463 h 1662270"/>
                <a:gd name="connsiteX260" fmla="*/ 1217574 w 1792565"/>
                <a:gd name="connsiteY260" fmla="*/ 701318 h 1662270"/>
                <a:gd name="connsiteX261" fmla="*/ 255129 w 1792565"/>
                <a:gd name="connsiteY261" fmla="*/ 697512 h 1662270"/>
                <a:gd name="connsiteX262" fmla="*/ 241801 w 1792565"/>
                <a:gd name="connsiteY262" fmla="*/ 698463 h 1662270"/>
                <a:gd name="connsiteX263" fmla="*/ 255129 w 1792565"/>
                <a:gd name="connsiteY263" fmla="*/ 697512 h 1662270"/>
                <a:gd name="connsiteX264" fmla="*/ 511210 w 1792565"/>
                <a:gd name="connsiteY264" fmla="*/ 695609 h 1662270"/>
                <a:gd name="connsiteX265" fmla="*/ 519778 w 1792565"/>
                <a:gd name="connsiteY265" fmla="*/ 703221 h 1662270"/>
                <a:gd name="connsiteX266" fmla="*/ 515018 w 1792565"/>
                <a:gd name="connsiteY266" fmla="*/ 704172 h 1662270"/>
                <a:gd name="connsiteX267" fmla="*/ 521206 w 1792565"/>
                <a:gd name="connsiteY267" fmla="*/ 707978 h 1662270"/>
                <a:gd name="connsiteX268" fmla="*/ 524640 w 1792565"/>
                <a:gd name="connsiteY268" fmla="*/ 708339 h 1662270"/>
                <a:gd name="connsiteX269" fmla="*/ 523585 w 1792565"/>
                <a:gd name="connsiteY269" fmla="*/ 709881 h 1662270"/>
                <a:gd name="connsiteX270" fmla="*/ 530249 w 1792565"/>
                <a:gd name="connsiteY270" fmla="*/ 708929 h 1662270"/>
                <a:gd name="connsiteX271" fmla="*/ 524640 w 1792565"/>
                <a:gd name="connsiteY271" fmla="*/ 708339 h 1662270"/>
                <a:gd name="connsiteX272" fmla="*/ 525355 w 1792565"/>
                <a:gd name="connsiteY272" fmla="*/ 707294 h 1662270"/>
                <a:gd name="connsiteX273" fmla="*/ 525489 w 1792565"/>
                <a:gd name="connsiteY273" fmla="*/ 698463 h 1662270"/>
                <a:gd name="connsiteX274" fmla="*/ 511210 w 1792565"/>
                <a:gd name="connsiteY274" fmla="*/ 695609 h 1662270"/>
                <a:gd name="connsiteX275" fmla="*/ 970060 w 1792565"/>
                <a:gd name="connsiteY275" fmla="*/ 689901 h 1662270"/>
                <a:gd name="connsiteX276" fmla="*/ 969108 w 1792565"/>
                <a:gd name="connsiteY276" fmla="*/ 693707 h 1662270"/>
                <a:gd name="connsiteX277" fmla="*/ 967204 w 1792565"/>
                <a:gd name="connsiteY277" fmla="*/ 692755 h 1662270"/>
                <a:gd name="connsiteX278" fmla="*/ 541316 w 1792565"/>
                <a:gd name="connsiteY278" fmla="*/ 688474 h 1662270"/>
                <a:gd name="connsiteX279" fmla="*/ 531201 w 1792565"/>
                <a:gd name="connsiteY279" fmla="*/ 690852 h 1662270"/>
                <a:gd name="connsiteX280" fmla="*/ 549289 w 1792565"/>
                <a:gd name="connsiteY280" fmla="*/ 694658 h 1662270"/>
                <a:gd name="connsiteX281" fmla="*/ 541316 w 1792565"/>
                <a:gd name="connsiteY281" fmla="*/ 688474 h 1662270"/>
                <a:gd name="connsiteX282" fmla="*/ 224666 w 1792565"/>
                <a:gd name="connsiteY282" fmla="*/ 687046 h 1662270"/>
                <a:gd name="connsiteX283" fmla="*/ 242753 w 1792565"/>
                <a:gd name="connsiteY283" fmla="*/ 693706 h 1662270"/>
                <a:gd name="connsiteX284" fmla="*/ 224666 w 1792565"/>
                <a:gd name="connsiteY284" fmla="*/ 687046 h 1662270"/>
                <a:gd name="connsiteX285" fmla="*/ 766339 w 1792565"/>
                <a:gd name="connsiteY285" fmla="*/ 685143 h 1662270"/>
                <a:gd name="connsiteX286" fmla="*/ 773954 w 1792565"/>
                <a:gd name="connsiteY286" fmla="*/ 686095 h 1662270"/>
                <a:gd name="connsiteX287" fmla="*/ 734924 w 1792565"/>
                <a:gd name="connsiteY287" fmla="*/ 685143 h 1662270"/>
                <a:gd name="connsiteX288" fmla="*/ 738731 w 1792565"/>
                <a:gd name="connsiteY288" fmla="*/ 694658 h 1662270"/>
                <a:gd name="connsiteX289" fmla="*/ 731116 w 1792565"/>
                <a:gd name="connsiteY289" fmla="*/ 693706 h 1662270"/>
                <a:gd name="connsiteX290" fmla="*/ 750155 w 1792565"/>
                <a:gd name="connsiteY290" fmla="*/ 695609 h 1662270"/>
                <a:gd name="connsiteX291" fmla="*/ 734924 w 1792565"/>
                <a:gd name="connsiteY291" fmla="*/ 685143 h 1662270"/>
                <a:gd name="connsiteX292" fmla="*/ 854634 w 1792565"/>
                <a:gd name="connsiteY292" fmla="*/ 676700 h 1662270"/>
                <a:gd name="connsiteX293" fmla="*/ 851064 w 1792565"/>
                <a:gd name="connsiteY293" fmla="*/ 679435 h 1662270"/>
                <a:gd name="connsiteX294" fmla="*/ 855824 w 1792565"/>
                <a:gd name="connsiteY294" fmla="*/ 680386 h 1662270"/>
                <a:gd name="connsiteX295" fmla="*/ 856776 w 1792565"/>
                <a:gd name="connsiteY295" fmla="*/ 677532 h 1662270"/>
                <a:gd name="connsiteX296" fmla="*/ 854634 w 1792565"/>
                <a:gd name="connsiteY296" fmla="*/ 676700 h 1662270"/>
                <a:gd name="connsiteX297" fmla="*/ 804646 w 1792565"/>
                <a:gd name="connsiteY297" fmla="*/ 614295 h 1662270"/>
                <a:gd name="connsiteX298" fmla="*/ 802514 w 1792565"/>
                <a:gd name="connsiteY298" fmla="*/ 621397 h 1662270"/>
                <a:gd name="connsiteX299" fmla="*/ 801562 w 1792565"/>
                <a:gd name="connsiteY299" fmla="*/ 620445 h 1662270"/>
                <a:gd name="connsiteX300" fmla="*/ 802423 w 1792565"/>
                <a:gd name="connsiteY300" fmla="*/ 617579 h 1662270"/>
                <a:gd name="connsiteX301" fmla="*/ 803228 w 1792565"/>
                <a:gd name="connsiteY301" fmla="*/ 616759 h 1662270"/>
                <a:gd name="connsiteX302" fmla="*/ 837737 w 1792565"/>
                <a:gd name="connsiteY302" fmla="*/ 582388 h 1662270"/>
                <a:gd name="connsiteX303" fmla="*/ 830121 w 1792565"/>
                <a:gd name="connsiteY303" fmla="*/ 610931 h 1662270"/>
                <a:gd name="connsiteX304" fmla="*/ 832977 w 1792565"/>
                <a:gd name="connsiteY304" fmla="*/ 601417 h 1662270"/>
                <a:gd name="connsiteX305" fmla="*/ 833929 w 1792565"/>
                <a:gd name="connsiteY305" fmla="*/ 603320 h 1662270"/>
                <a:gd name="connsiteX306" fmla="*/ 838689 w 1792565"/>
                <a:gd name="connsiteY306" fmla="*/ 600465 h 1662270"/>
                <a:gd name="connsiteX307" fmla="*/ 837737 w 1792565"/>
                <a:gd name="connsiteY307" fmla="*/ 582388 h 1662270"/>
                <a:gd name="connsiteX308" fmla="*/ 796801 w 1792565"/>
                <a:gd name="connsiteY308" fmla="*/ 567165 h 1662270"/>
                <a:gd name="connsiteX309" fmla="*/ 804417 w 1792565"/>
                <a:gd name="connsiteY309" fmla="*/ 590000 h 1662270"/>
                <a:gd name="connsiteX310" fmla="*/ 796801 w 1792565"/>
                <a:gd name="connsiteY310" fmla="*/ 567165 h 1662270"/>
                <a:gd name="connsiteX311" fmla="*/ 852968 w 1792565"/>
                <a:gd name="connsiteY311" fmla="*/ 489147 h 1662270"/>
                <a:gd name="connsiteX312" fmla="*/ 849160 w 1792565"/>
                <a:gd name="connsiteY312" fmla="*/ 505321 h 1662270"/>
                <a:gd name="connsiteX313" fmla="*/ 852968 w 1792565"/>
                <a:gd name="connsiteY313" fmla="*/ 489147 h 1662270"/>
                <a:gd name="connsiteX314" fmla="*/ 848208 w 1792565"/>
                <a:gd name="connsiteY314" fmla="*/ 470118 h 1662270"/>
                <a:gd name="connsiteX315" fmla="*/ 840593 w 1792565"/>
                <a:gd name="connsiteY315" fmla="*/ 478681 h 1662270"/>
                <a:gd name="connsiteX316" fmla="*/ 839641 w 1792565"/>
                <a:gd name="connsiteY316" fmla="*/ 473924 h 1662270"/>
                <a:gd name="connsiteX317" fmla="*/ 835833 w 1792565"/>
                <a:gd name="connsiteY317" fmla="*/ 479633 h 1662270"/>
                <a:gd name="connsiteX318" fmla="*/ 835494 w 1792565"/>
                <a:gd name="connsiteY318" fmla="*/ 482686 h 1662270"/>
                <a:gd name="connsiteX319" fmla="*/ 833929 w 1792565"/>
                <a:gd name="connsiteY319" fmla="*/ 481535 h 1662270"/>
                <a:gd name="connsiteX320" fmla="*/ 834881 w 1792565"/>
                <a:gd name="connsiteY320" fmla="*/ 488196 h 1662270"/>
                <a:gd name="connsiteX321" fmla="*/ 835494 w 1792565"/>
                <a:gd name="connsiteY321" fmla="*/ 482686 h 1662270"/>
                <a:gd name="connsiteX322" fmla="*/ 836517 w 1792565"/>
                <a:gd name="connsiteY322" fmla="*/ 483438 h 1662270"/>
                <a:gd name="connsiteX323" fmla="*/ 845352 w 1792565"/>
                <a:gd name="connsiteY323" fmla="*/ 483438 h 1662270"/>
                <a:gd name="connsiteX324" fmla="*/ 848208 w 1792565"/>
                <a:gd name="connsiteY324" fmla="*/ 470118 h 1662270"/>
                <a:gd name="connsiteX325" fmla="*/ 787282 w 1792565"/>
                <a:gd name="connsiteY325" fmla="*/ 449187 h 1662270"/>
                <a:gd name="connsiteX326" fmla="*/ 789365 w 1792565"/>
                <a:gd name="connsiteY326" fmla="*/ 458001 h 1662270"/>
                <a:gd name="connsiteX327" fmla="*/ 789067 w 1792565"/>
                <a:gd name="connsiteY327" fmla="*/ 457750 h 1662270"/>
                <a:gd name="connsiteX328" fmla="*/ 787282 w 1792565"/>
                <a:gd name="connsiteY328" fmla="*/ 449187 h 1662270"/>
                <a:gd name="connsiteX329" fmla="*/ 807274 w 1792565"/>
                <a:gd name="connsiteY329" fmla="*/ 392100 h 1662270"/>
                <a:gd name="connsiteX330" fmla="*/ 811081 w 1792565"/>
                <a:gd name="connsiteY330" fmla="*/ 412080 h 1662270"/>
                <a:gd name="connsiteX331" fmla="*/ 807274 w 1792565"/>
                <a:gd name="connsiteY331" fmla="*/ 392100 h 1662270"/>
                <a:gd name="connsiteX332" fmla="*/ 812033 w 1792565"/>
                <a:gd name="connsiteY332" fmla="*/ 358800 h 1662270"/>
                <a:gd name="connsiteX333" fmla="*/ 807274 w 1792565"/>
                <a:gd name="connsiteY333" fmla="*/ 374974 h 1662270"/>
                <a:gd name="connsiteX334" fmla="*/ 815841 w 1792565"/>
                <a:gd name="connsiteY334" fmla="*/ 378780 h 1662270"/>
                <a:gd name="connsiteX335" fmla="*/ 821553 w 1792565"/>
                <a:gd name="connsiteY335" fmla="*/ 367363 h 1662270"/>
                <a:gd name="connsiteX336" fmla="*/ 812033 w 1792565"/>
                <a:gd name="connsiteY336" fmla="*/ 358800 h 1662270"/>
                <a:gd name="connsiteX337" fmla="*/ 807274 w 1792565"/>
                <a:gd name="connsiteY337" fmla="*/ 265559 h 1662270"/>
                <a:gd name="connsiteX338" fmla="*/ 808225 w 1792565"/>
                <a:gd name="connsiteY338" fmla="*/ 286491 h 1662270"/>
                <a:gd name="connsiteX339" fmla="*/ 812033 w 1792565"/>
                <a:gd name="connsiteY339" fmla="*/ 271268 h 1662270"/>
                <a:gd name="connsiteX340" fmla="*/ 807274 w 1792565"/>
                <a:gd name="connsiteY340" fmla="*/ 265559 h 1662270"/>
                <a:gd name="connsiteX341" fmla="*/ 796801 w 1792565"/>
                <a:gd name="connsiteY341" fmla="*/ 222745 h 1662270"/>
                <a:gd name="connsiteX342" fmla="*/ 794897 w 1792565"/>
                <a:gd name="connsiteY342" fmla="*/ 240822 h 1662270"/>
                <a:gd name="connsiteX343" fmla="*/ 796801 w 1792565"/>
                <a:gd name="connsiteY343" fmla="*/ 222745 h 1662270"/>
                <a:gd name="connsiteX344" fmla="*/ 845352 w 1792565"/>
                <a:gd name="connsiteY344" fmla="*/ 219890 h 1662270"/>
                <a:gd name="connsiteX345" fmla="*/ 846304 w 1792565"/>
                <a:gd name="connsiteY345" fmla="*/ 232259 h 1662270"/>
                <a:gd name="connsiteX346" fmla="*/ 845352 w 1792565"/>
                <a:gd name="connsiteY346" fmla="*/ 219890 h 1662270"/>
                <a:gd name="connsiteX347" fmla="*/ 856776 w 1792565"/>
                <a:gd name="connsiteY347" fmla="*/ 203716 h 1662270"/>
                <a:gd name="connsiteX348" fmla="*/ 850112 w 1792565"/>
                <a:gd name="connsiteY348" fmla="*/ 220841 h 1662270"/>
                <a:gd name="connsiteX349" fmla="*/ 856776 w 1792565"/>
                <a:gd name="connsiteY349" fmla="*/ 203716 h 1662270"/>
                <a:gd name="connsiteX350" fmla="*/ 800967 w 1792565"/>
                <a:gd name="connsiteY350" fmla="*/ 134618 h 1662270"/>
                <a:gd name="connsiteX351" fmla="*/ 792994 w 1792565"/>
                <a:gd name="connsiteY351" fmla="*/ 137115 h 1662270"/>
                <a:gd name="connsiteX352" fmla="*/ 793946 w 1792565"/>
                <a:gd name="connsiteY352" fmla="*/ 145678 h 1662270"/>
                <a:gd name="connsiteX353" fmla="*/ 796802 w 1792565"/>
                <a:gd name="connsiteY353" fmla="*/ 141872 h 1662270"/>
                <a:gd name="connsiteX354" fmla="*/ 792994 w 1792565"/>
                <a:gd name="connsiteY354" fmla="*/ 157095 h 1662270"/>
                <a:gd name="connsiteX355" fmla="*/ 805370 w 1792565"/>
                <a:gd name="connsiteY355" fmla="*/ 147581 h 1662270"/>
                <a:gd name="connsiteX356" fmla="*/ 807274 w 1792565"/>
                <a:gd name="connsiteY356" fmla="*/ 154241 h 1662270"/>
                <a:gd name="connsiteX357" fmla="*/ 808225 w 1792565"/>
                <a:gd name="connsiteY357" fmla="*/ 158998 h 1662270"/>
                <a:gd name="connsiteX358" fmla="*/ 810130 w 1792565"/>
                <a:gd name="connsiteY358" fmla="*/ 158047 h 1662270"/>
                <a:gd name="connsiteX359" fmla="*/ 807274 w 1792565"/>
                <a:gd name="connsiteY359" fmla="*/ 153289 h 1662270"/>
                <a:gd name="connsiteX360" fmla="*/ 809177 w 1792565"/>
                <a:gd name="connsiteY360" fmla="*/ 148532 h 1662270"/>
                <a:gd name="connsiteX361" fmla="*/ 805370 w 1792565"/>
                <a:gd name="connsiteY361" fmla="*/ 145678 h 1662270"/>
                <a:gd name="connsiteX362" fmla="*/ 800967 w 1792565"/>
                <a:gd name="connsiteY362" fmla="*/ 134618 h 1662270"/>
                <a:gd name="connsiteX363" fmla="*/ 815246 w 1792565"/>
                <a:gd name="connsiteY363" fmla="*/ 83002 h 1662270"/>
                <a:gd name="connsiteX364" fmla="*/ 812985 w 1792565"/>
                <a:gd name="connsiteY364" fmla="*/ 90494 h 1662270"/>
                <a:gd name="connsiteX365" fmla="*/ 818697 w 1792565"/>
                <a:gd name="connsiteY365" fmla="*/ 88592 h 1662270"/>
                <a:gd name="connsiteX366" fmla="*/ 819649 w 1792565"/>
                <a:gd name="connsiteY366" fmla="*/ 84786 h 1662270"/>
                <a:gd name="connsiteX367" fmla="*/ 815246 w 1792565"/>
                <a:gd name="connsiteY367" fmla="*/ 83002 h 1662270"/>
                <a:gd name="connsiteX368" fmla="*/ 768243 w 1792565"/>
                <a:gd name="connsiteY368" fmla="*/ 108 h 1662270"/>
                <a:gd name="connsiteX369" fmla="*/ 779666 w 1792565"/>
                <a:gd name="connsiteY369" fmla="*/ 1059 h 1662270"/>
                <a:gd name="connsiteX370" fmla="*/ 781570 w 1792565"/>
                <a:gd name="connsiteY370" fmla="*/ 16282 h 1662270"/>
                <a:gd name="connsiteX371" fmla="*/ 792042 w 1792565"/>
                <a:gd name="connsiteY371" fmla="*/ 2011 h 1662270"/>
                <a:gd name="connsiteX372" fmla="*/ 792994 w 1792565"/>
                <a:gd name="connsiteY372" fmla="*/ 12476 h 1662270"/>
                <a:gd name="connsiteX373" fmla="*/ 794898 w 1792565"/>
                <a:gd name="connsiteY373" fmla="*/ 11525 h 1662270"/>
                <a:gd name="connsiteX374" fmla="*/ 794898 w 1792565"/>
                <a:gd name="connsiteY374" fmla="*/ 19137 h 1662270"/>
                <a:gd name="connsiteX375" fmla="*/ 814889 w 1792565"/>
                <a:gd name="connsiteY375" fmla="*/ 18185 h 1662270"/>
                <a:gd name="connsiteX376" fmla="*/ 806322 w 1792565"/>
                <a:gd name="connsiteY376" fmla="*/ 33408 h 1662270"/>
                <a:gd name="connsiteX377" fmla="*/ 812033 w 1792565"/>
                <a:gd name="connsiteY377" fmla="*/ 44825 h 1662270"/>
                <a:gd name="connsiteX378" fmla="*/ 818697 w 1792565"/>
                <a:gd name="connsiteY378" fmla="*/ 29602 h 1662270"/>
                <a:gd name="connsiteX379" fmla="*/ 831073 w 1792565"/>
                <a:gd name="connsiteY379" fmla="*/ 43874 h 1662270"/>
                <a:gd name="connsiteX380" fmla="*/ 848208 w 1792565"/>
                <a:gd name="connsiteY380" fmla="*/ 85737 h 1662270"/>
                <a:gd name="connsiteX381" fmla="*/ 835833 w 1792565"/>
                <a:gd name="connsiteY381" fmla="*/ 90494 h 1662270"/>
                <a:gd name="connsiteX382" fmla="*/ 842497 w 1792565"/>
                <a:gd name="connsiteY382" fmla="*/ 102863 h 1662270"/>
                <a:gd name="connsiteX383" fmla="*/ 832977 w 1792565"/>
                <a:gd name="connsiteY383" fmla="*/ 107620 h 1662270"/>
                <a:gd name="connsiteX384" fmla="*/ 838689 w 1792565"/>
                <a:gd name="connsiteY384" fmla="*/ 115232 h 1662270"/>
                <a:gd name="connsiteX385" fmla="*/ 850112 w 1792565"/>
                <a:gd name="connsiteY385" fmla="*/ 109523 h 1662270"/>
                <a:gd name="connsiteX386" fmla="*/ 848208 w 1792565"/>
                <a:gd name="connsiteY386" fmla="*/ 127600 h 1662270"/>
                <a:gd name="connsiteX387" fmla="*/ 852016 w 1792565"/>
                <a:gd name="connsiteY387" fmla="*/ 122843 h 1662270"/>
                <a:gd name="connsiteX388" fmla="*/ 856776 w 1792565"/>
                <a:gd name="connsiteY388" fmla="*/ 190395 h 1662270"/>
                <a:gd name="connsiteX389" fmla="*/ 861536 w 1792565"/>
                <a:gd name="connsiteY389" fmla="*/ 189444 h 1662270"/>
                <a:gd name="connsiteX390" fmla="*/ 859632 w 1792565"/>
                <a:gd name="connsiteY390" fmla="*/ 198007 h 1662270"/>
                <a:gd name="connsiteX391" fmla="*/ 862488 w 1792565"/>
                <a:gd name="connsiteY391" fmla="*/ 196104 h 1662270"/>
                <a:gd name="connsiteX392" fmla="*/ 857728 w 1792565"/>
                <a:gd name="connsiteY392" fmla="*/ 247482 h 1662270"/>
                <a:gd name="connsiteX393" fmla="*/ 863440 w 1792565"/>
                <a:gd name="connsiteY393" fmla="*/ 237967 h 1662270"/>
                <a:gd name="connsiteX394" fmla="*/ 856776 w 1792565"/>
                <a:gd name="connsiteY394" fmla="*/ 255093 h 1662270"/>
                <a:gd name="connsiteX395" fmla="*/ 865344 w 1792565"/>
                <a:gd name="connsiteY395" fmla="*/ 253190 h 1662270"/>
                <a:gd name="connsiteX396" fmla="*/ 859632 w 1792565"/>
                <a:gd name="connsiteY396" fmla="*/ 294102 h 1662270"/>
                <a:gd name="connsiteX397" fmla="*/ 865344 w 1792565"/>
                <a:gd name="connsiteY397" fmla="*/ 294102 h 1662270"/>
                <a:gd name="connsiteX398" fmla="*/ 862488 w 1792565"/>
                <a:gd name="connsiteY398" fmla="*/ 303617 h 1662270"/>
                <a:gd name="connsiteX399" fmla="*/ 866296 w 1792565"/>
                <a:gd name="connsiteY399" fmla="*/ 300762 h 1662270"/>
                <a:gd name="connsiteX400" fmla="*/ 861536 w 1792565"/>
                <a:gd name="connsiteY400" fmla="*/ 332160 h 1662270"/>
                <a:gd name="connsiteX401" fmla="*/ 872008 w 1792565"/>
                <a:gd name="connsiteY401" fmla="*/ 324548 h 1662270"/>
                <a:gd name="connsiteX402" fmla="*/ 862488 w 1792565"/>
                <a:gd name="connsiteY402" fmla="*/ 353091 h 1662270"/>
                <a:gd name="connsiteX403" fmla="*/ 872008 w 1792565"/>
                <a:gd name="connsiteY403" fmla="*/ 357849 h 1662270"/>
                <a:gd name="connsiteX404" fmla="*/ 865344 w 1792565"/>
                <a:gd name="connsiteY404" fmla="*/ 369266 h 1662270"/>
                <a:gd name="connsiteX405" fmla="*/ 870104 w 1792565"/>
                <a:gd name="connsiteY405" fmla="*/ 368314 h 1662270"/>
                <a:gd name="connsiteX406" fmla="*/ 865344 w 1792565"/>
                <a:gd name="connsiteY406" fmla="*/ 495807 h 1662270"/>
                <a:gd name="connsiteX407" fmla="*/ 867248 w 1792565"/>
                <a:gd name="connsiteY407" fmla="*/ 494856 h 1662270"/>
                <a:gd name="connsiteX408" fmla="*/ 857728 w 1792565"/>
                <a:gd name="connsiteY408" fmla="*/ 521496 h 1662270"/>
                <a:gd name="connsiteX409" fmla="*/ 869152 w 1792565"/>
                <a:gd name="connsiteY409" fmla="*/ 535767 h 1662270"/>
                <a:gd name="connsiteX410" fmla="*/ 861536 w 1792565"/>
                <a:gd name="connsiteY410" fmla="*/ 555748 h 1662270"/>
                <a:gd name="connsiteX411" fmla="*/ 870104 w 1792565"/>
                <a:gd name="connsiteY411" fmla="*/ 553845 h 1662270"/>
                <a:gd name="connsiteX412" fmla="*/ 870104 w 1792565"/>
                <a:gd name="connsiteY412" fmla="*/ 626154 h 1662270"/>
                <a:gd name="connsiteX413" fmla="*/ 856776 w 1792565"/>
                <a:gd name="connsiteY413" fmla="*/ 579534 h 1662270"/>
                <a:gd name="connsiteX414" fmla="*/ 857728 w 1792565"/>
                <a:gd name="connsiteY414" fmla="*/ 629008 h 1662270"/>
                <a:gd name="connsiteX415" fmla="*/ 861536 w 1792565"/>
                <a:gd name="connsiteY415" fmla="*/ 617591 h 1662270"/>
                <a:gd name="connsiteX416" fmla="*/ 868200 w 1792565"/>
                <a:gd name="connsiteY416" fmla="*/ 657552 h 1662270"/>
                <a:gd name="connsiteX417" fmla="*/ 860584 w 1792565"/>
                <a:gd name="connsiteY417" fmla="*/ 678483 h 1662270"/>
                <a:gd name="connsiteX418" fmla="*/ 889143 w 1792565"/>
                <a:gd name="connsiteY418" fmla="*/ 681337 h 1662270"/>
                <a:gd name="connsiteX419" fmla="*/ 891999 w 1792565"/>
                <a:gd name="connsiteY419" fmla="*/ 688949 h 1662270"/>
                <a:gd name="connsiteX420" fmla="*/ 904375 w 1792565"/>
                <a:gd name="connsiteY420" fmla="*/ 683240 h 1662270"/>
                <a:gd name="connsiteX421" fmla="*/ 924366 w 1792565"/>
                <a:gd name="connsiteY421" fmla="*/ 698463 h 1662270"/>
                <a:gd name="connsiteX422" fmla="*/ 927222 w 1792565"/>
                <a:gd name="connsiteY422" fmla="*/ 691803 h 1662270"/>
                <a:gd name="connsiteX423" fmla="*/ 969109 w 1792565"/>
                <a:gd name="connsiteY423" fmla="*/ 695609 h 1662270"/>
                <a:gd name="connsiteX424" fmla="*/ 1003380 w 1792565"/>
                <a:gd name="connsiteY424" fmla="*/ 700366 h 1662270"/>
                <a:gd name="connsiteX425" fmla="*/ 1004332 w 1792565"/>
                <a:gd name="connsiteY425" fmla="*/ 693706 h 1662270"/>
                <a:gd name="connsiteX426" fmla="*/ 1020516 w 1792565"/>
                <a:gd name="connsiteY426" fmla="*/ 697512 h 1662270"/>
                <a:gd name="connsiteX427" fmla="*/ 1018612 w 1792565"/>
                <a:gd name="connsiteY427" fmla="*/ 694658 h 1662270"/>
                <a:gd name="connsiteX428" fmla="*/ 1070018 w 1792565"/>
                <a:gd name="connsiteY428" fmla="*/ 699415 h 1662270"/>
                <a:gd name="connsiteX429" fmla="*/ 1059547 w 1792565"/>
                <a:gd name="connsiteY429" fmla="*/ 690852 h 1662270"/>
                <a:gd name="connsiteX430" fmla="*/ 1122377 w 1792565"/>
                <a:gd name="connsiteY430" fmla="*/ 696560 h 1662270"/>
                <a:gd name="connsiteX431" fmla="*/ 1120473 w 1792565"/>
                <a:gd name="connsiteY431" fmla="*/ 693706 h 1662270"/>
                <a:gd name="connsiteX432" fmla="*/ 1132848 w 1792565"/>
                <a:gd name="connsiteY432" fmla="*/ 699415 h 1662270"/>
                <a:gd name="connsiteX433" fmla="*/ 1131896 w 1792565"/>
                <a:gd name="connsiteY433" fmla="*/ 692755 h 1662270"/>
                <a:gd name="connsiteX434" fmla="*/ 1190919 w 1792565"/>
                <a:gd name="connsiteY434" fmla="*/ 703221 h 1662270"/>
                <a:gd name="connsiteX435" fmla="*/ 1189015 w 1792565"/>
                <a:gd name="connsiteY435" fmla="*/ 690852 h 1662270"/>
                <a:gd name="connsiteX436" fmla="*/ 1264221 w 1792565"/>
                <a:gd name="connsiteY436" fmla="*/ 699415 h 1662270"/>
                <a:gd name="connsiteX437" fmla="*/ 1264221 w 1792565"/>
                <a:gd name="connsiteY437" fmla="*/ 700366 h 1662270"/>
                <a:gd name="connsiteX438" fmla="*/ 1274692 w 1792565"/>
                <a:gd name="connsiteY438" fmla="*/ 703221 h 1662270"/>
                <a:gd name="connsiteX439" fmla="*/ 1275645 w 1792565"/>
                <a:gd name="connsiteY439" fmla="*/ 702269 h 1662270"/>
                <a:gd name="connsiteX440" fmla="*/ 1268029 w 1792565"/>
                <a:gd name="connsiteY440" fmla="*/ 700366 h 1662270"/>
                <a:gd name="connsiteX441" fmla="*/ 1294684 w 1792565"/>
                <a:gd name="connsiteY441" fmla="*/ 707026 h 1662270"/>
                <a:gd name="connsiteX442" fmla="*/ 1304204 w 1792565"/>
                <a:gd name="connsiteY442" fmla="*/ 696560 h 1662270"/>
                <a:gd name="connsiteX443" fmla="*/ 1345139 w 1792565"/>
                <a:gd name="connsiteY443" fmla="*/ 698463 h 1662270"/>
                <a:gd name="connsiteX444" fmla="*/ 1344187 w 1792565"/>
                <a:gd name="connsiteY444" fmla="*/ 693706 h 1662270"/>
                <a:gd name="connsiteX445" fmla="*/ 1456519 w 1792565"/>
                <a:gd name="connsiteY445" fmla="*/ 698463 h 1662270"/>
                <a:gd name="connsiteX446" fmla="*/ 1509830 w 1792565"/>
                <a:gd name="connsiteY446" fmla="*/ 717492 h 1662270"/>
                <a:gd name="connsiteX447" fmla="*/ 1493646 w 1792565"/>
                <a:gd name="connsiteY447" fmla="*/ 706075 h 1662270"/>
                <a:gd name="connsiteX448" fmla="*/ 1515542 w 1792565"/>
                <a:gd name="connsiteY448" fmla="*/ 702269 h 1662270"/>
                <a:gd name="connsiteX449" fmla="*/ 1511734 w 1792565"/>
                <a:gd name="connsiteY449" fmla="*/ 699415 h 1662270"/>
                <a:gd name="connsiteX450" fmla="*/ 1526014 w 1792565"/>
                <a:gd name="connsiteY450" fmla="*/ 707978 h 1662270"/>
                <a:gd name="connsiteX451" fmla="*/ 1526965 w 1792565"/>
                <a:gd name="connsiteY451" fmla="*/ 701318 h 1662270"/>
                <a:gd name="connsiteX452" fmla="*/ 1537437 w 1792565"/>
                <a:gd name="connsiteY452" fmla="*/ 709881 h 1662270"/>
                <a:gd name="connsiteX453" fmla="*/ 1632635 w 1792565"/>
                <a:gd name="connsiteY453" fmla="*/ 704172 h 1662270"/>
                <a:gd name="connsiteX454" fmla="*/ 1629779 w 1792565"/>
                <a:gd name="connsiteY454" fmla="*/ 710832 h 1662270"/>
                <a:gd name="connsiteX455" fmla="*/ 1675473 w 1792565"/>
                <a:gd name="connsiteY455" fmla="*/ 714638 h 1662270"/>
                <a:gd name="connsiteX456" fmla="*/ 1671666 w 1792565"/>
                <a:gd name="connsiteY456" fmla="*/ 711784 h 1662270"/>
                <a:gd name="connsiteX457" fmla="*/ 1726880 w 1792565"/>
                <a:gd name="connsiteY457" fmla="*/ 722249 h 1662270"/>
                <a:gd name="connsiteX458" fmla="*/ 1703081 w 1792565"/>
                <a:gd name="connsiteY458" fmla="*/ 726055 h 1662270"/>
                <a:gd name="connsiteX459" fmla="*/ 1725928 w 1792565"/>
                <a:gd name="connsiteY459" fmla="*/ 726055 h 1662270"/>
                <a:gd name="connsiteX460" fmla="*/ 1723072 w 1792565"/>
                <a:gd name="connsiteY460" fmla="*/ 734618 h 1662270"/>
                <a:gd name="connsiteX461" fmla="*/ 1699273 w 1792565"/>
                <a:gd name="connsiteY461" fmla="*/ 727007 h 1662270"/>
                <a:gd name="connsiteX462" fmla="*/ 1703081 w 1792565"/>
                <a:gd name="connsiteY462" fmla="*/ 730812 h 1662270"/>
                <a:gd name="connsiteX463" fmla="*/ 1674521 w 1792565"/>
                <a:gd name="connsiteY463" fmla="*/ 726055 h 1662270"/>
                <a:gd name="connsiteX464" fmla="*/ 1689753 w 1792565"/>
                <a:gd name="connsiteY464" fmla="*/ 725104 h 1662270"/>
                <a:gd name="connsiteX465" fmla="*/ 1658338 w 1792565"/>
                <a:gd name="connsiteY465" fmla="*/ 722249 h 1662270"/>
                <a:gd name="connsiteX466" fmla="*/ 1658338 w 1792565"/>
                <a:gd name="connsiteY466" fmla="*/ 735570 h 1662270"/>
                <a:gd name="connsiteX467" fmla="*/ 1620259 w 1792565"/>
                <a:gd name="connsiteY467" fmla="*/ 719395 h 1662270"/>
                <a:gd name="connsiteX468" fmla="*/ 1624067 w 1792565"/>
                <a:gd name="connsiteY468" fmla="*/ 716541 h 1662270"/>
                <a:gd name="connsiteX469" fmla="*/ 1599315 w 1792565"/>
                <a:gd name="connsiteY469" fmla="*/ 712735 h 1662270"/>
                <a:gd name="connsiteX470" fmla="*/ 1612643 w 1792565"/>
                <a:gd name="connsiteY470" fmla="*/ 720346 h 1662270"/>
                <a:gd name="connsiteX471" fmla="*/ 1590748 w 1792565"/>
                <a:gd name="connsiteY471" fmla="*/ 716541 h 1662270"/>
                <a:gd name="connsiteX472" fmla="*/ 1628827 w 1792565"/>
                <a:gd name="connsiteY472" fmla="*/ 727007 h 1662270"/>
                <a:gd name="connsiteX473" fmla="*/ 1628827 w 1792565"/>
                <a:gd name="connsiteY473" fmla="*/ 734618 h 1662270"/>
                <a:gd name="connsiteX474" fmla="*/ 1570400 w 1792565"/>
                <a:gd name="connsiteY474" fmla="*/ 724629 h 1662270"/>
                <a:gd name="connsiteX475" fmla="*/ 1530724 w 1792565"/>
                <a:gd name="connsiteY475" fmla="*/ 723647 h 1662270"/>
                <a:gd name="connsiteX476" fmla="*/ 1538984 w 1792565"/>
                <a:gd name="connsiteY476" fmla="*/ 724628 h 1662270"/>
                <a:gd name="connsiteX477" fmla="*/ 1548860 w 1792565"/>
                <a:gd name="connsiteY477" fmla="*/ 728909 h 1662270"/>
                <a:gd name="connsiteX478" fmla="*/ 1540293 w 1792565"/>
                <a:gd name="connsiteY478" fmla="*/ 732715 h 1662270"/>
                <a:gd name="connsiteX479" fmla="*/ 1532201 w 1792565"/>
                <a:gd name="connsiteY479" fmla="*/ 729029 h 1662270"/>
                <a:gd name="connsiteX480" fmla="*/ 1527290 w 1792565"/>
                <a:gd name="connsiteY480" fmla="*/ 723563 h 1662270"/>
                <a:gd name="connsiteX481" fmla="*/ 1512686 w 1792565"/>
                <a:gd name="connsiteY481" fmla="*/ 723201 h 1662270"/>
                <a:gd name="connsiteX482" fmla="*/ 1508878 w 1792565"/>
                <a:gd name="connsiteY482" fmla="*/ 734618 h 1662270"/>
                <a:gd name="connsiteX483" fmla="*/ 1484127 w 1792565"/>
                <a:gd name="connsiteY483" fmla="*/ 730812 h 1662270"/>
                <a:gd name="connsiteX484" fmla="*/ 1496502 w 1792565"/>
                <a:gd name="connsiteY484" fmla="*/ 742230 h 1662270"/>
                <a:gd name="connsiteX485" fmla="*/ 1425104 w 1792565"/>
                <a:gd name="connsiteY485" fmla="*/ 727958 h 1662270"/>
                <a:gd name="connsiteX486" fmla="*/ 1433672 w 1792565"/>
                <a:gd name="connsiteY486" fmla="*/ 733667 h 1662270"/>
                <a:gd name="connsiteX487" fmla="*/ 1383218 w 1792565"/>
                <a:gd name="connsiteY487" fmla="*/ 725104 h 1662270"/>
                <a:gd name="connsiteX488" fmla="*/ 1408921 w 1792565"/>
                <a:gd name="connsiteY488" fmla="*/ 739375 h 1662270"/>
                <a:gd name="connsiteX489" fmla="*/ 1399401 w 1792565"/>
                <a:gd name="connsiteY489" fmla="*/ 742230 h 1662270"/>
                <a:gd name="connsiteX490" fmla="*/ 1406065 w 1792565"/>
                <a:gd name="connsiteY490" fmla="*/ 748890 h 1662270"/>
                <a:gd name="connsiteX491" fmla="*/ 1379410 w 1792565"/>
                <a:gd name="connsiteY491" fmla="*/ 728909 h 1662270"/>
                <a:gd name="connsiteX492" fmla="*/ 1367034 w 1792565"/>
                <a:gd name="connsiteY492" fmla="*/ 737472 h 1662270"/>
                <a:gd name="connsiteX493" fmla="*/ 1308012 w 1792565"/>
                <a:gd name="connsiteY493" fmla="*/ 726055 h 1662270"/>
                <a:gd name="connsiteX494" fmla="*/ 1293732 w 1792565"/>
                <a:gd name="connsiteY494" fmla="*/ 733667 h 1662270"/>
                <a:gd name="connsiteX495" fmla="*/ 1332763 w 1792565"/>
                <a:gd name="connsiteY495" fmla="*/ 750792 h 1662270"/>
                <a:gd name="connsiteX496" fmla="*/ 1322291 w 1792565"/>
                <a:gd name="connsiteY496" fmla="*/ 742230 h 1662270"/>
                <a:gd name="connsiteX497" fmla="*/ 1356562 w 1792565"/>
                <a:gd name="connsiteY497" fmla="*/ 744132 h 1662270"/>
                <a:gd name="connsiteX498" fmla="*/ 1331811 w 1792565"/>
                <a:gd name="connsiteY498" fmla="*/ 743181 h 1662270"/>
                <a:gd name="connsiteX499" fmla="*/ 1346090 w 1792565"/>
                <a:gd name="connsiteY499" fmla="*/ 748890 h 1662270"/>
                <a:gd name="connsiteX500" fmla="*/ 1315627 w 1792565"/>
                <a:gd name="connsiteY500" fmla="*/ 752695 h 1662270"/>
                <a:gd name="connsiteX501" fmla="*/ 1317531 w 1792565"/>
                <a:gd name="connsiteY501" fmla="*/ 753647 h 1662270"/>
                <a:gd name="connsiteX502" fmla="*/ 1281356 w 1792565"/>
                <a:gd name="connsiteY502" fmla="*/ 748890 h 1662270"/>
                <a:gd name="connsiteX503" fmla="*/ 1299444 w 1792565"/>
                <a:gd name="connsiteY503" fmla="*/ 738424 h 1662270"/>
                <a:gd name="connsiteX504" fmla="*/ 1193775 w 1792565"/>
                <a:gd name="connsiteY504" fmla="*/ 736521 h 1662270"/>
                <a:gd name="connsiteX505" fmla="*/ 1212814 w 1792565"/>
                <a:gd name="connsiteY505" fmla="*/ 745084 h 1662270"/>
                <a:gd name="connsiteX506" fmla="*/ 1181399 w 1792565"/>
                <a:gd name="connsiteY506" fmla="*/ 749841 h 1662270"/>
                <a:gd name="connsiteX507" fmla="*/ 1195679 w 1792565"/>
                <a:gd name="connsiteY507" fmla="*/ 755550 h 1662270"/>
                <a:gd name="connsiteX508" fmla="*/ 1196631 w 1792565"/>
                <a:gd name="connsiteY508" fmla="*/ 754598 h 1662270"/>
                <a:gd name="connsiteX509" fmla="*/ 1200439 w 1792565"/>
                <a:gd name="connsiteY509" fmla="*/ 758404 h 1662270"/>
                <a:gd name="connsiteX510" fmla="*/ 1162360 w 1792565"/>
                <a:gd name="connsiteY510" fmla="*/ 745084 h 1662270"/>
                <a:gd name="connsiteX511" fmla="*/ 1155696 w 1792565"/>
                <a:gd name="connsiteY511" fmla="*/ 753647 h 1662270"/>
                <a:gd name="connsiteX512" fmla="*/ 1156648 w 1792565"/>
                <a:gd name="connsiteY512" fmla="*/ 744132 h 1662270"/>
                <a:gd name="connsiteX513" fmla="*/ 1136656 w 1792565"/>
                <a:gd name="connsiteY513" fmla="*/ 743181 h 1662270"/>
                <a:gd name="connsiteX514" fmla="*/ 1149984 w 1792565"/>
                <a:gd name="connsiteY514" fmla="*/ 753647 h 1662270"/>
                <a:gd name="connsiteX515" fmla="*/ 1116665 w 1792565"/>
                <a:gd name="connsiteY515" fmla="*/ 745084 h 1662270"/>
                <a:gd name="connsiteX516" fmla="*/ 1117617 w 1792565"/>
                <a:gd name="connsiteY516" fmla="*/ 746987 h 1662270"/>
                <a:gd name="connsiteX517" fmla="*/ 1106193 w 1792565"/>
                <a:gd name="connsiteY517" fmla="*/ 745084 h 1662270"/>
                <a:gd name="connsiteX518" fmla="*/ 1115713 w 1792565"/>
                <a:gd name="connsiteY518" fmla="*/ 748890 h 1662270"/>
                <a:gd name="connsiteX519" fmla="*/ 1070018 w 1792565"/>
                <a:gd name="connsiteY519" fmla="*/ 747938 h 1662270"/>
                <a:gd name="connsiteX520" fmla="*/ 1060498 w 1792565"/>
                <a:gd name="connsiteY520" fmla="*/ 744132 h 1662270"/>
                <a:gd name="connsiteX521" fmla="*/ 1059547 w 1792565"/>
                <a:gd name="connsiteY521" fmla="*/ 747938 h 1662270"/>
                <a:gd name="connsiteX522" fmla="*/ 1050027 w 1792565"/>
                <a:gd name="connsiteY522" fmla="*/ 744132 h 1662270"/>
                <a:gd name="connsiteX523" fmla="*/ 1039555 w 1792565"/>
                <a:gd name="connsiteY523" fmla="*/ 755550 h 1662270"/>
                <a:gd name="connsiteX524" fmla="*/ 1040507 w 1792565"/>
                <a:gd name="connsiteY524" fmla="*/ 755550 h 1662270"/>
                <a:gd name="connsiteX525" fmla="*/ 1034795 w 1792565"/>
                <a:gd name="connsiteY525" fmla="*/ 762210 h 1662270"/>
                <a:gd name="connsiteX526" fmla="*/ 1015756 w 1792565"/>
                <a:gd name="connsiteY526" fmla="*/ 756501 h 1662270"/>
                <a:gd name="connsiteX527" fmla="*/ 981485 w 1792565"/>
                <a:gd name="connsiteY527" fmla="*/ 732715 h 1662270"/>
                <a:gd name="connsiteX528" fmla="*/ 974821 w 1792565"/>
                <a:gd name="connsiteY528" fmla="*/ 738424 h 1662270"/>
                <a:gd name="connsiteX529" fmla="*/ 955781 w 1792565"/>
                <a:gd name="connsiteY529" fmla="*/ 746987 h 1662270"/>
                <a:gd name="connsiteX530" fmla="*/ 961493 w 1792565"/>
                <a:gd name="connsiteY530" fmla="*/ 749841 h 1662270"/>
                <a:gd name="connsiteX531" fmla="*/ 951973 w 1792565"/>
                <a:gd name="connsiteY531" fmla="*/ 747938 h 1662270"/>
                <a:gd name="connsiteX532" fmla="*/ 950070 w 1792565"/>
                <a:gd name="connsiteY532" fmla="*/ 753647 h 1662270"/>
                <a:gd name="connsiteX533" fmla="*/ 935790 w 1792565"/>
                <a:gd name="connsiteY533" fmla="*/ 750792 h 1662270"/>
                <a:gd name="connsiteX534" fmla="*/ 943406 w 1792565"/>
                <a:gd name="connsiteY534" fmla="*/ 760307 h 1662270"/>
                <a:gd name="connsiteX535" fmla="*/ 925318 w 1792565"/>
                <a:gd name="connsiteY535" fmla="*/ 756501 h 1662270"/>
                <a:gd name="connsiteX536" fmla="*/ 931030 w 1792565"/>
                <a:gd name="connsiteY536" fmla="*/ 762210 h 1662270"/>
                <a:gd name="connsiteX537" fmla="*/ 911039 w 1792565"/>
                <a:gd name="connsiteY537" fmla="*/ 754598 h 1662270"/>
                <a:gd name="connsiteX538" fmla="*/ 928174 w 1792565"/>
                <a:gd name="connsiteY538" fmla="*/ 748890 h 1662270"/>
                <a:gd name="connsiteX539" fmla="*/ 906279 w 1792565"/>
                <a:gd name="connsiteY539" fmla="*/ 729861 h 1662270"/>
                <a:gd name="connsiteX540" fmla="*/ 860584 w 1792565"/>
                <a:gd name="connsiteY540" fmla="*/ 727958 h 1662270"/>
                <a:gd name="connsiteX541" fmla="*/ 858680 w 1792565"/>
                <a:gd name="connsiteY541" fmla="*/ 739375 h 1662270"/>
                <a:gd name="connsiteX542" fmla="*/ 864392 w 1792565"/>
                <a:gd name="connsiteY542" fmla="*/ 746035 h 1662270"/>
                <a:gd name="connsiteX543" fmla="*/ 897711 w 1792565"/>
                <a:gd name="connsiteY543" fmla="*/ 737472 h 1662270"/>
                <a:gd name="connsiteX544" fmla="*/ 879623 w 1792565"/>
                <a:gd name="connsiteY544" fmla="*/ 741278 h 1662270"/>
                <a:gd name="connsiteX545" fmla="*/ 893903 w 1792565"/>
                <a:gd name="connsiteY545" fmla="*/ 755550 h 1662270"/>
                <a:gd name="connsiteX546" fmla="*/ 853920 w 1792565"/>
                <a:gd name="connsiteY546" fmla="*/ 758404 h 1662270"/>
                <a:gd name="connsiteX547" fmla="*/ 855824 w 1792565"/>
                <a:gd name="connsiteY547" fmla="*/ 759355 h 1662270"/>
                <a:gd name="connsiteX548" fmla="*/ 852968 w 1792565"/>
                <a:gd name="connsiteY548" fmla="*/ 762210 h 1662270"/>
                <a:gd name="connsiteX549" fmla="*/ 863440 w 1792565"/>
                <a:gd name="connsiteY549" fmla="*/ 777433 h 1662270"/>
                <a:gd name="connsiteX550" fmla="*/ 864392 w 1792565"/>
                <a:gd name="connsiteY550" fmla="*/ 762210 h 1662270"/>
                <a:gd name="connsiteX551" fmla="*/ 869152 w 1792565"/>
                <a:gd name="connsiteY551" fmla="*/ 785044 h 1662270"/>
                <a:gd name="connsiteX552" fmla="*/ 862488 w 1792565"/>
                <a:gd name="connsiteY552" fmla="*/ 792656 h 1662270"/>
                <a:gd name="connsiteX553" fmla="*/ 865344 w 1792565"/>
                <a:gd name="connsiteY553" fmla="*/ 790753 h 1662270"/>
                <a:gd name="connsiteX554" fmla="*/ 863440 w 1792565"/>
                <a:gd name="connsiteY554" fmla="*/ 821199 h 1662270"/>
                <a:gd name="connsiteX555" fmla="*/ 855824 w 1792565"/>
                <a:gd name="connsiteY555" fmla="*/ 824053 h 1662270"/>
                <a:gd name="connsiteX556" fmla="*/ 861536 w 1792565"/>
                <a:gd name="connsiteY556" fmla="*/ 835471 h 1662270"/>
                <a:gd name="connsiteX557" fmla="*/ 846304 w 1792565"/>
                <a:gd name="connsiteY557" fmla="*/ 853548 h 1662270"/>
                <a:gd name="connsiteX558" fmla="*/ 852968 w 1792565"/>
                <a:gd name="connsiteY558" fmla="*/ 856402 h 1662270"/>
                <a:gd name="connsiteX559" fmla="*/ 849160 w 1792565"/>
                <a:gd name="connsiteY559" fmla="*/ 895411 h 1662270"/>
                <a:gd name="connsiteX560" fmla="*/ 844400 w 1792565"/>
                <a:gd name="connsiteY560" fmla="*/ 926809 h 1662270"/>
                <a:gd name="connsiteX561" fmla="*/ 851064 w 1792565"/>
                <a:gd name="connsiteY561" fmla="*/ 927760 h 1662270"/>
                <a:gd name="connsiteX562" fmla="*/ 847256 w 1792565"/>
                <a:gd name="connsiteY562" fmla="*/ 942983 h 1662270"/>
                <a:gd name="connsiteX563" fmla="*/ 850112 w 1792565"/>
                <a:gd name="connsiteY563" fmla="*/ 941080 h 1662270"/>
                <a:gd name="connsiteX564" fmla="*/ 845352 w 1792565"/>
                <a:gd name="connsiteY564" fmla="*/ 988652 h 1662270"/>
                <a:gd name="connsiteX565" fmla="*/ 853920 w 1792565"/>
                <a:gd name="connsiteY565" fmla="*/ 979138 h 1662270"/>
                <a:gd name="connsiteX566" fmla="*/ 848208 w 1792565"/>
                <a:gd name="connsiteY566" fmla="*/ 1037175 h 1662270"/>
                <a:gd name="connsiteX567" fmla="*/ 851064 w 1792565"/>
                <a:gd name="connsiteY567" fmla="*/ 1035273 h 1662270"/>
                <a:gd name="connsiteX568" fmla="*/ 845352 w 1792565"/>
                <a:gd name="connsiteY568" fmla="*/ 1046690 h 1662270"/>
                <a:gd name="connsiteX569" fmla="*/ 852016 w 1792565"/>
                <a:gd name="connsiteY569" fmla="*/ 1045738 h 1662270"/>
                <a:gd name="connsiteX570" fmla="*/ 841545 w 1792565"/>
                <a:gd name="connsiteY570" fmla="*/ 1100922 h 1662270"/>
                <a:gd name="connsiteX571" fmla="*/ 853920 w 1792565"/>
                <a:gd name="connsiteY571" fmla="*/ 1099019 h 1662270"/>
                <a:gd name="connsiteX572" fmla="*/ 845352 w 1792565"/>
                <a:gd name="connsiteY572" fmla="*/ 1169425 h 1662270"/>
                <a:gd name="connsiteX573" fmla="*/ 844400 w 1792565"/>
                <a:gd name="connsiteY573" fmla="*/ 1169425 h 1662270"/>
                <a:gd name="connsiteX574" fmla="*/ 841545 w 1792565"/>
                <a:gd name="connsiteY574" fmla="*/ 1178940 h 1662270"/>
                <a:gd name="connsiteX575" fmla="*/ 842497 w 1792565"/>
                <a:gd name="connsiteY575" fmla="*/ 1179891 h 1662270"/>
                <a:gd name="connsiteX576" fmla="*/ 844400 w 1792565"/>
                <a:gd name="connsiteY576" fmla="*/ 1173231 h 1662270"/>
                <a:gd name="connsiteX577" fmla="*/ 837737 w 1792565"/>
                <a:gd name="connsiteY577" fmla="*/ 1197968 h 1662270"/>
                <a:gd name="connsiteX578" fmla="*/ 848208 w 1792565"/>
                <a:gd name="connsiteY578" fmla="*/ 1207483 h 1662270"/>
                <a:gd name="connsiteX579" fmla="*/ 846304 w 1792565"/>
                <a:gd name="connsiteY579" fmla="*/ 1245540 h 1662270"/>
                <a:gd name="connsiteX580" fmla="*/ 851064 w 1792565"/>
                <a:gd name="connsiteY580" fmla="*/ 1244589 h 1662270"/>
                <a:gd name="connsiteX581" fmla="*/ 846304 w 1792565"/>
                <a:gd name="connsiteY581" fmla="*/ 1349247 h 1662270"/>
                <a:gd name="connsiteX582" fmla="*/ 827265 w 1792565"/>
                <a:gd name="connsiteY582" fmla="*/ 1398722 h 1662270"/>
                <a:gd name="connsiteX583" fmla="*/ 838689 w 1792565"/>
                <a:gd name="connsiteY583" fmla="*/ 1383499 h 1662270"/>
                <a:gd name="connsiteX584" fmla="*/ 842497 w 1792565"/>
                <a:gd name="connsiteY584" fmla="*/ 1403479 h 1662270"/>
                <a:gd name="connsiteX585" fmla="*/ 845352 w 1792565"/>
                <a:gd name="connsiteY585" fmla="*/ 1399673 h 1662270"/>
                <a:gd name="connsiteX586" fmla="*/ 836785 w 1792565"/>
                <a:gd name="connsiteY586" fmla="*/ 1412993 h 1662270"/>
                <a:gd name="connsiteX587" fmla="*/ 843449 w 1792565"/>
                <a:gd name="connsiteY587" fmla="*/ 1413945 h 1662270"/>
                <a:gd name="connsiteX588" fmla="*/ 834881 w 1792565"/>
                <a:gd name="connsiteY588" fmla="*/ 1423459 h 1662270"/>
                <a:gd name="connsiteX589" fmla="*/ 840593 w 1792565"/>
                <a:gd name="connsiteY589" fmla="*/ 1511943 h 1662270"/>
                <a:gd name="connsiteX590" fmla="*/ 833929 w 1792565"/>
                <a:gd name="connsiteY590" fmla="*/ 1509089 h 1662270"/>
                <a:gd name="connsiteX591" fmla="*/ 830121 w 1792565"/>
                <a:gd name="connsiteY591" fmla="*/ 1550952 h 1662270"/>
                <a:gd name="connsiteX592" fmla="*/ 832977 w 1792565"/>
                <a:gd name="connsiteY592" fmla="*/ 1547146 h 1662270"/>
                <a:gd name="connsiteX593" fmla="*/ 822505 w 1792565"/>
                <a:gd name="connsiteY593" fmla="*/ 1598524 h 1662270"/>
                <a:gd name="connsiteX594" fmla="*/ 818697 w 1792565"/>
                <a:gd name="connsiteY594" fmla="*/ 1576641 h 1662270"/>
                <a:gd name="connsiteX595" fmla="*/ 818697 w 1792565"/>
                <a:gd name="connsiteY595" fmla="*/ 1597572 h 1662270"/>
                <a:gd name="connsiteX596" fmla="*/ 810130 w 1792565"/>
                <a:gd name="connsiteY596" fmla="*/ 1595670 h 1662270"/>
                <a:gd name="connsiteX597" fmla="*/ 817745 w 1792565"/>
                <a:gd name="connsiteY597" fmla="*/ 1573786 h 1662270"/>
                <a:gd name="connsiteX598" fmla="*/ 813937 w 1792565"/>
                <a:gd name="connsiteY598" fmla="*/ 1577592 h 1662270"/>
                <a:gd name="connsiteX599" fmla="*/ 818697 w 1792565"/>
                <a:gd name="connsiteY599" fmla="*/ 1550952 h 1662270"/>
                <a:gd name="connsiteX600" fmla="*/ 816793 w 1792565"/>
                <a:gd name="connsiteY600" fmla="*/ 1564272 h 1662270"/>
                <a:gd name="connsiteX601" fmla="*/ 819649 w 1792565"/>
                <a:gd name="connsiteY601" fmla="*/ 1534778 h 1662270"/>
                <a:gd name="connsiteX602" fmla="*/ 806322 w 1792565"/>
                <a:gd name="connsiteY602" fmla="*/ 1534778 h 1662270"/>
                <a:gd name="connsiteX603" fmla="*/ 822505 w 1792565"/>
                <a:gd name="connsiteY603" fmla="*/ 1498623 h 1662270"/>
                <a:gd name="connsiteX604" fmla="*/ 825361 w 1792565"/>
                <a:gd name="connsiteY604" fmla="*/ 1502429 h 1662270"/>
                <a:gd name="connsiteX605" fmla="*/ 829169 w 1792565"/>
                <a:gd name="connsiteY605" fmla="*/ 1479594 h 1662270"/>
                <a:gd name="connsiteX606" fmla="*/ 821553 w 1792565"/>
                <a:gd name="connsiteY606" fmla="*/ 1491963 h 1662270"/>
                <a:gd name="connsiteX607" fmla="*/ 825361 w 1792565"/>
                <a:gd name="connsiteY607" fmla="*/ 1471031 h 1662270"/>
                <a:gd name="connsiteX608" fmla="*/ 814889 w 1792565"/>
                <a:gd name="connsiteY608" fmla="*/ 1507186 h 1662270"/>
                <a:gd name="connsiteX609" fmla="*/ 807274 w 1792565"/>
                <a:gd name="connsiteY609" fmla="*/ 1507186 h 1662270"/>
                <a:gd name="connsiteX610" fmla="*/ 817269 w 1792565"/>
                <a:gd name="connsiteY610" fmla="*/ 1453073 h 1662270"/>
                <a:gd name="connsiteX611" fmla="*/ 817947 w 1792565"/>
                <a:gd name="connsiteY611" fmla="*/ 1427720 h 1662270"/>
                <a:gd name="connsiteX612" fmla="*/ 813937 w 1792565"/>
                <a:gd name="connsiteY612" fmla="*/ 1434876 h 1662270"/>
                <a:gd name="connsiteX613" fmla="*/ 810129 w 1792565"/>
                <a:gd name="connsiteY613" fmla="*/ 1427265 h 1662270"/>
                <a:gd name="connsiteX614" fmla="*/ 818241 w 1792565"/>
                <a:gd name="connsiteY614" fmla="*/ 1416725 h 1662270"/>
                <a:gd name="connsiteX615" fmla="*/ 818697 w 1792565"/>
                <a:gd name="connsiteY615" fmla="*/ 1399673 h 1662270"/>
                <a:gd name="connsiteX616" fmla="*/ 808225 w 1792565"/>
                <a:gd name="connsiteY616" fmla="*/ 1395868 h 1662270"/>
                <a:gd name="connsiteX617" fmla="*/ 812033 w 1792565"/>
                <a:gd name="connsiteY617" fmla="*/ 1373033 h 1662270"/>
                <a:gd name="connsiteX618" fmla="*/ 800610 w 1792565"/>
                <a:gd name="connsiteY618" fmla="*/ 1384450 h 1662270"/>
                <a:gd name="connsiteX619" fmla="*/ 814889 w 1792565"/>
                <a:gd name="connsiteY619" fmla="*/ 1317850 h 1662270"/>
                <a:gd name="connsiteX620" fmla="*/ 809177 w 1792565"/>
                <a:gd name="connsiteY620" fmla="*/ 1325461 h 1662270"/>
                <a:gd name="connsiteX621" fmla="*/ 817745 w 1792565"/>
                <a:gd name="connsiteY621" fmla="*/ 1278841 h 1662270"/>
                <a:gd name="connsiteX622" fmla="*/ 803466 w 1792565"/>
                <a:gd name="connsiteY622" fmla="*/ 1303578 h 1662270"/>
                <a:gd name="connsiteX623" fmla="*/ 800610 w 1792565"/>
                <a:gd name="connsiteY623" fmla="*/ 1295015 h 1662270"/>
                <a:gd name="connsiteX624" fmla="*/ 794898 w 1792565"/>
                <a:gd name="connsiteY624" fmla="*/ 1300724 h 1662270"/>
                <a:gd name="connsiteX625" fmla="*/ 814889 w 1792565"/>
                <a:gd name="connsiteY625" fmla="*/ 1275986 h 1662270"/>
                <a:gd name="connsiteX626" fmla="*/ 806322 w 1792565"/>
                <a:gd name="connsiteY626" fmla="*/ 1264569 h 1662270"/>
                <a:gd name="connsiteX627" fmla="*/ 817745 w 1792565"/>
                <a:gd name="connsiteY627" fmla="*/ 1210337 h 1662270"/>
                <a:gd name="connsiteX628" fmla="*/ 810130 w 1792565"/>
                <a:gd name="connsiteY628" fmla="*/ 1197017 h 1662270"/>
                <a:gd name="connsiteX629" fmla="*/ 806721 w 1792565"/>
                <a:gd name="connsiteY629" fmla="*/ 1201126 h 1662270"/>
                <a:gd name="connsiteX630" fmla="*/ 814057 w 1792565"/>
                <a:gd name="connsiteY630" fmla="*/ 1154202 h 1662270"/>
                <a:gd name="connsiteX631" fmla="*/ 808225 w 1792565"/>
                <a:gd name="connsiteY631" fmla="*/ 1104727 h 1662270"/>
                <a:gd name="connsiteX632" fmla="*/ 799658 w 1792565"/>
                <a:gd name="connsiteY632" fmla="*/ 1121853 h 1662270"/>
                <a:gd name="connsiteX633" fmla="*/ 794898 w 1792565"/>
                <a:gd name="connsiteY633" fmla="*/ 1092359 h 1662270"/>
                <a:gd name="connsiteX634" fmla="*/ 789186 w 1792565"/>
                <a:gd name="connsiteY634" fmla="*/ 1105679 h 1662270"/>
                <a:gd name="connsiteX635" fmla="*/ 790138 w 1792565"/>
                <a:gd name="connsiteY635" fmla="*/ 1106630 h 1662270"/>
                <a:gd name="connsiteX636" fmla="*/ 786330 w 1792565"/>
                <a:gd name="connsiteY636" fmla="*/ 1109485 h 1662270"/>
                <a:gd name="connsiteX637" fmla="*/ 799658 w 1792565"/>
                <a:gd name="connsiteY637" fmla="*/ 1074281 h 1662270"/>
                <a:gd name="connsiteX638" fmla="*/ 791090 w 1792565"/>
                <a:gd name="connsiteY638" fmla="*/ 1067621 h 1662270"/>
                <a:gd name="connsiteX639" fmla="*/ 800610 w 1792565"/>
                <a:gd name="connsiteY639" fmla="*/ 1068573 h 1662270"/>
                <a:gd name="connsiteX640" fmla="*/ 801562 w 1792565"/>
                <a:gd name="connsiteY640" fmla="*/ 1049544 h 1662270"/>
                <a:gd name="connsiteX641" fmla="*/ 791090 w 1792565"/>
                <a:gd name="connsiteY641" fmla="*/ 1061913 h 1662270"/>
                <a:gd name="connsiteX642" fmla="*/ 799658 w 1792565"/>
                <a:gd name="connsiteY642" fmla="*/ 1030515 h 1662270"/>
                <a:gd name="connsiteX643" fmla="*/ 797754 w 1792565"/>
                <a:gd name="connsiteY643" fmla="*/ 1031467 h 1662270"/>
                <a:gd name="connsiteX644" fmla="*/ 799658 w 1792565"/>
                <a:gd name="connsiteY644" fmla="*/ 1021001 h 1662270"/>
                <a:gd name="connsiteX645" fmla="*/ 795850 w 1792565"/>
                <a:gd name="connsiteY645" fmla="*/ 1029564 h 1662270"/>
                <a:gd name="connsiteX646" fmla="*/ 796802 w 1792565"/>
                <a:gd name="connsiteY646" fmla="*/ 987701 h 1662270"/>
                <a:gd name="connsiteX647" fmla="*/ 800610 w 1792565"/>
                <a:gd name="connsiteY647" fmla="*/ 979138 h 1662270"/>
                <a:gd name="connsiteX648" fmla="*/ 796802 w 1792565"/>
                <a:gd name="connsiteY648" fmla="*/ 978186 h 1662270"/>
                <a:gd name="connsiteX649" fmla="*/ 800610 w 1792565"/>
                <a:gd name="connsiteY649" fmla="*/ 969623 h 1662270"/>
                <a:gd name="connsiteX650" fmla="*/ 789186 w 1792565"/>
                <a:gd name="connsiteY650" fmla="*/ 959157 h 1662270"/>
                <a:gd name="connsiteX651" fmla="*/ 789186 w 1792565"/>
                <a:gd name="connsiteY651" fmla="*/ 960109 h 1662270"/>
                <a:gd name="connsiteX652" fmla="*/ 782522 w 1792565"/>
                <a:gd name="connsiteY652" fmla="*/ 954400 h 1662270"/>
                <a:gd name="connsiteX653" fmla="*/ 788234 w 1792565"/>
                <a:gd name="connsiteY653" fmla="*/ 937274 h 1662270"/>
                <a:gd name="connsiteX654" fmla="*/ 812033 w 1792565"/>
                <a:gd name="connsiteY654" fmla="*/ 904925 h 1662270"/>
                <a:gd name="connsiteX655" fmla="*/ 806322 w 1792565"/>
                <a:gd name="connsiteY655" fmla="*/ 898265 h 1662270"/>
                <a:gd name="connsiteX656" fmla="*/ 797754 w 1792565"/>
                <a:gd name="connsiteY656" fmla="*/ 880188 h 1662270"/>
                <a:gd name="connsiteX657" fmla="*/ 794898 w 1792565"/>
                <a:gd name="connsiteY657" fmla="*/ 885897 h 1662270"/>
                <a:gd name="connsiteX658" fmla="*/ 796802 w 1792565"/>
                <a:gd name="connsiteY658" fmla="*/ 877334 h 1662270"/>
                <a:gd name="connsiteX659" fmla="*/ 791090 w 1792565"/>
                <a:gd name="connsiteY659" fmla="*/ 875431 h 1662270"/>
                <a:gd name="connsiteX660" fmla="*/ 793946 w 1792565"/>
                <a:gd name="connsiteY660" fmla="*/ 862111 h 1662270"/>
                <a:gd name="connsiteX661" fmla="*/ 784426 w 1792565"/>
                <a:gd name="connsiteY661" fmla="*/ 869722 h 1662270"/>
                <a:gd name="connsiteX662" fmla="*/ 788234 w 1792565"/>
                <a:gd name="connsiteY662" fmla="*/ 852596 h 1662270"/>
                <a:gd name="connsiteX663" fmla="*/ 782522 w 1792565"/>
                <a:gd name="connsiteY663" fmla="*/ 858305 h 1662270"/>
                <a:gd name="connsiteX664" fmla="*/ 790138 w 1792565"/>
                <a:gd name="connsiteY664" fmla="*/ 840228 h 1662270"/>
                <a:gd name="connsiteX665" fmla="*/ 795850 w 1792565"/>
                <a:gd name="connsiteY665" fmla="*/ 855451 h 1662270"/>
                <a:gd name="connsiteX666" fmla="*/ 814889 w 1792565"/>
                <a:gd name="connsiteY666" fmla="*/ 835471 h 1662270"/>
                <a:gd name="connsiteX667" fmla="*/ 825361 w 1792565"/>
                <a:gd name="connsiteY667" fmla="*/ 778384 h 1662270"/>
                <a:gd name="connsiteX668" fmla="*/ 812033 w 1792565"/>
                <a:gd name="connsiteY668" fmla="*/ 772676 h 1662270"/>
                <a:gd name="connsiteX669" fmla="*/ 798706 w 1792565"/>
                <a:gd name="connsiteY669" fmla="*/ 796461 h 1662270"/>
                <a:gd name="connsiteX670" fmla="*/ 807274 w 1792565"/>
                <a:gd name="connsiteY670" fmla="*/ 827859 h 1662270"/>
                <a:gd name="connsiteX671" fmla="*/ 803466 w 1792565"/>
                <a:gd name="connsiteY671" fmla="*/ 811685 h 1662270"/>
                <a:gd name="connsiteX672" fmla="*/ 789186 w 1792565"/>
                <a:gd name="connsiteY672" fmla="*/ 825005 h 1662270"/>
                <a:gd name="connsiteX673" fmla="*/ 785378 w 1792565"/>
                <a:gd name="connsiteY673" fmla="*/ 780287 h 1662270"/>
                <a:gd name="connsiteX674" fmla="*/ 792042 w 1792565"/>
                <a:gd name="connsiteY674" fmla="*/ 763161 h 1662270"/>
                <a:gd name="connsiteX675" fmla="*/ 783474 w 1792565"/>
                <a:gd name="connsiteY675" fmla="*/ 765064 h 1662270"/>
                <a:gd name="connsiteX676" fmla="*/ 777762 w 1792565"/>
                <a:gd name="connsiteY676" fmla="*/ 756501 h 1662270"/>
                <a:gd name="connsiteX677" fmla="*/ 774906 w 1792565"/>
                <a:gd name="connsiteY677" fmla="*/ 763161 h 1662270"/>
                <a:gd name="connsiteX678" fmla="*/ 719692 w 1792565"/>
                <a:gd name="connsiteY678" fmla="*/ 755550 h 1662270"/>
                <a:gd name="connsiteX679" fmla="*/ 737779 w 1792565"/>
                <a:gd name="connsiteY679" fmla="*/ 759355 h 1662270"/>
                <a:gd name="connsiteX680" fmla="*/ 741587 w 1792565"/>
                <a:gd name="connsiteY680" fmla="*/ 740327 h 1662270"/>
                <a:gd name="connsiteX681" fmla="*/ 661622 w 1792565"/>
                <a:gd name="connsiteY681" fmla="*/ 731764 h 1662270"/>
                <a:gd name="connsiteX682" fmla="*/ 677805 w 1792565"/>
                <a:gd name="connsiteY682" fmla="*/ 743181 h 1662270"/>
                <a:gd name="connsiteX683" fmla="*/ 617831 w 1792565"/>
                <a:gd name="connsiteY683" fmla="*/ 725104 h 1662270"/>
                <a:gd name="connsiteX684" fmla="*/ 621639 w 1792565"/>
                <a:gd name="connsiteY684" fmla="*/ 734618 h 1662270"/>
                <a:gd name="connsiteX685" fmla="*/ 595935 w 1792565"/>
                <a:gd name="connsiteY685" fmla="*/ 734618 h 1662270"/>
                <a:gd name="connsiteX686" fmla="*/ 594983 w 1792565"/>
                <a:gd name="connsiteY686" fmla="*/ 729861 h 1662270"/>
                <a:gd name="connsiteX687" fmla="*/ 583560 w 1792565"/>
                <a:gd name="connsiteY687" fmla="*/ 739375 h 1662270"/>
                <a:gd name="connsiteX688" fmla="*/ 550241 w 1792565"/>
                <a:gd name="connsiteY688" fmla="*/ 741278 h 1662270"/>
                <a:gd name="connsiteX689" fmla="*/ 552145 w 1792565"/>
                <a:gd name="connsiteY689" fmla="*/ 744132 h 1662270"/>
                <a:gd name="connsiteX690" fmla="*/ 520611 w 1792565"/>
                <a:gd name="connsiteY690" fmla="*/ 745560 h 1662270"/>
                <a:gd name="connsiteX691" fmla="*/ 497655 w 1792565"/>
                <a:gd name="connsiteY691" fmla="*/ 750639 h 1662270"/>
                <a:gd name="connsiteX692" fmla="*/ 503594 w 1792565"/>
                <a:gd name="connsiteY692" fmla="*/ 744132 h 1662270"/>
                <a:gd name="connsiteX693" fmla="*/ 477891 w 1792565"/>
                <a:gd name="connsiteY693" fmla="*/ 741278 h 1662270"/>
                <a:gd name="connsiteX694" fmla="*/ 472179 w 1792565"/>
                <a:gd name="connsiteY694" fmla="*/ 748890 h 1662270"/>
                <a:gd name="connsiteX695" fmla="*/ 481699 w 1792565"/>
                <a:gd name="connsiteY695" fmla="*/ 747938 h 1662270"/>
                <a:gd name="connsiteX696" fmla="*/ 477891 w 1792565"/>
                <a:gd name="connsiteY696" fmla="*/ 752695 h 1662270"/>
                <a:gd name="connsiteX697" fmla="*/ 478843 w 1792565"/>
                <a:gd name="connsiteY697" fmla="*/ 731764 h 1662270"/>
                <a:gd name="connsiteX698" fmla="*/ 453139 w 1792565"/>
                <a:gd name="connsiteY698" fmla="*/ 727007 h 1662270"/>
                <a:gd name="connsiteX699" fmla="*/ 458851 w 1792565"/>
                <a:gd name="connsiteY699" fmla="*/ 745084 h 1662270"/>
                <a:gd name="connsiteX700" fmla="*/ 417916 w 1792565"/>
                <a:gd name="connsiteY700" fmla="*/ 735570 h 1662270"/>
                <a:gd name="connsiteX701" fmla="*/ 368414 w 1792565"/>
                <a:gd name="connsiteY701" fmla="*/ 753647 h 1662270"/>
                <a:gd name="connsiteX702" fmla="*/ 358894 w 1792565"/>
                <a:gd name="connsiteY702" fmla="*/ 749841 h 1662270"/>
                <a:gd name="connsiteX703" fmla="*/ 362702 w 1792565"/>
                <a:gd name="connsiteY703" fmla="*/ 753647 h 1662270"/>
                <a:gd name="connsiteX704" fmla="*/ 334143 w 1792565"/>
                <a:gd name="connsiteY704" fmla="*/ 744132 h 1662270"/>
                <a:gd name="connsiteX705" fmla="*/ 339855 w 1792565"/>
                <a:gd name="connsiteY705" fmla="*/ 750792 h 1662270"/>
                <a:gd name="connsiteX706" fmla="*/ 278928 w 1792565"/>
                <a:gd name="connsiteY706" fmla="*/ 741278 h 1662270"/>
                <a:gd name="connsiteX707" fmla="*/ 282736 w 1792565"/>
                <a:gd name="connsiteY707" fmla="*/ 744132 h 1662270"/>
                <a:gd name="connsiteX708" fmla="*/ 271312 w 1792565"/>
                <a:gd name="connsiteY708" fmla="*/ 742230 h 1662270"/>
                <a:gd name="connsiteX709" fmla="*/ 279880 w 1792565"/>
                <a:gd name="connsiteY709" fmla="*/ 737472 h 1662270"/>
                <a:gd name="connsiteX710" fmla="*/ 227522 w 1792565"/>
                <a:gd name="connsiteY710" fmla="*/ 740327 h 1662270"/>
                <a:gd name="connsiteX711" fmla="*/ 236089 w 1792565"/>
                <a:gd name="connsiteY711" fmla="*/ 747938 h 1662270"/>
                <a:gd name="connsiteX712" fmla="*/ 209434 w 1792565"/>
                <a:gd name="connsiteY712" fmla="*/ 738424 h 1662270"/>
                <a:gd name="connsiteX713" fmla="*/ 220858 w 1792565"/>
                <a:gd name="connsiteY713" fmla="*/ 750792 h 1662270"/>
                <a:gd name="connsiteX714" fmla="*/ 200866 w 1792565"/>
                <a:gd name="connsiteY714" fmla="*/ 750792 h 1662270"/>
                <a:gd name="connsiteX715" fmla="*/ 197058 w 1792565"/>
                <a:gd name="connsiteY715" fmla="*/ 755550 h 1662270"/>
                <a:gd name="connsiteX716" fmla="*/ 174211 w 1792565"/>
                <a:gd name="connsiteY716" fmla="*/ 755550 h 1662270"/>
                <a:gd name="connsiteX717" fmla="*/ 176115 w 1792565"/>
                <a:gd name="connsiteY717" fmla="*/ 758404 h 1662270"/>
                <a:gd name="connsiteX718" fmla="*/ 139940 w 1792565"/>
                <a:gd name="connsiteY718" fmla="*/ 756501 h 1662270"/>
                <a:gd name="connsiteX719" fmla="*/ 142796 w 1792565"/>
                <a:gd name="connsiteY719" fmla="*/ 761258 h 1662270"/>
                <a:gd name="connsiteX720" fmla="*/ 114237 w 1792565"/>
                <a:gd name="connsiteY720" fmla="*/ 760307 h 1662270"/>
                <a:gd name="connsiteX721" fmla="*/ 119949 w 1792565"/>
                <a:gd name="connsiteY721" fmla="*/ 766015 h 1662270"/>
                <a:gd name="connsiteX722" fmla="*/ 84726 w 1792565"/>
                <a:gd name="connsiteY722" fmla="*/ 762210 h 1662270"/>
                <a:gd name="connsiteX723" fmla="*/ 78062 w 1792565"/>
                <a:gd name="connsiteY723" fmla="*/ 773627 h 1662270"/>
                <a:gd name="connsiteX724" fmla="*/ 58070 w 1792565"/>
                <a:gd name="connsiteY724" fmla="*/ 771724 h 1662270"/>
                <a:gd name="connsiteX725" fmla="*/ 63782 w 1792565"/>
                <a:gd name="connsiteY725" fmla="*/ 774578 h 1662270"/>
                <a:gd name="connsiteX726" fmla="*/ 63782 w 1792565"/>
                <a:gd name="connsiteY726" fmla="*/ 771724 h 1662270"/>
                <a:gd name="connsiteX727" fmla="*/ 68542 w 1792565"/>
                <a:gd name="connsiteY727" fmla="*/ 775530 h 1662270"/>
                <a:gd name="connsiteX728" fmla="*/ 46647 w 1792565"/>
                <a:gd name="connsiteY728" fmla="*/ 774578 h 1662270"/>
                <a:gd name="connsiteX729" fmla="*/ 52359 w 1792565"/>
                <a:gd name="connsiteY729" fmla="*/ 783141 h 1662270"/>
                <a:gd name="connsiteX730" fmla="*/ 5712 w 1792565"/>
                <a:gd name="connsiteY730" fmla="*/ 772676 h 1662270"/>
                <a:gd name="connsiteX731" fmla="*/ 6664 w 1792565"/>
                <a:gd name="connsiteY731" fmla="*/ 761258 h 1662270"/>
                <a:gd name="connsiteX732" fmla="*/ 15232 w 1792565"/>
                <a:gd name="connsiteY732" fmla="*/ 759355 h 1662270"/>
                <a:gd name="connsiteX733" fmla="*/ 0 w 1792565"/>
                <a:gd name="connsiteY733" fmla="*/ 748890 h 1662270"/>
                <a:gd name="connsiteX734" fmla="*/ 11424 w 1792565"/>
                <a:gd name="connsiteY734" fmla="*/ 747938 h 1662270"/>
                <a:gd name="connsiteX735" fmla="*/ 10472 w 1792565"/>
                <a:gd name="connsiteY735" fmla="*/ 746035 h 1662270"/>
                <a:gd name="connsiteX736" fmla="*/ 19039 w 1792565"/>
                <a:gd name="connsiteY736" fmla="*/ 746035 h 1662270"/>
                <a:gd name="connsiteX737" fmla="*/ 18088 w 1792565"/>
                <a:gd name="connsiteY737" fmla="*/ 726055 h 1662270"/>
                <a:gd name="connsiteX738" fmla="*/ 34271 w 1792565"/>
                <a:gd name="connsiteY738" fmla="*/ 734618 h 1662270"/>
                <a:gd name="connsiteX739" fmla="*/ 46647 w 1792565"/>
                <a:gd name="connsiteY739" fmla="*/ 728909 h 1662270"/>
                <a:gd name="connsiteX740" fmla="*/ 30463 w 1792565"/>
                <a:gd name="connsiteY740" fmla="*/ 722249 h 1662270"/>
                <a:gd name="connsiteX741" fmla="*/ 46647 w 1792565"/>
                <a:gd name="connsiteY741" fmla="*/ 709881 h 1662270"/>
                <a:gd name="connsiteX742" fmla="*/ 91389 w 1792565"/>
                <a:gd name="connsiteY742" fmla="*/ 692755 h 1662270"/>
                <a:gd name="connsiteX743" fmla="*/ 97101 w 1792565"/>
                <a:gd name="connsiteY743" fmla="*/ 705123 h 1662270"/>
                <a:gd name="connsiteX744" fmla="*/ 110429 w 1792565"/>
                <a:gd name="connsiteY744" fmla="*/ 698463 h 1662270"/>
                <a:gd name="connsiteX745" fmla="*/ 116141 w 1792565"/>
                <a:gd name="connsiteY745" fmla="*/ 707978 h 1662270"/>
                <a:gd name="connsiteX746" fmla="*/ 124709 w 1792565"/>
                <a:gd name="connsiteY746" fmla="*/ 702269 h 1662270"/>
                <a:gd name="connsiteX747" fmla="*/ 118997 w 1792565"/>
                <a:gd name="connsiteY747" fmla="*/ 690852 h 1662270"/>
                <a:gd name="connsiteX748" fmla="*/ 138988 w 1792565"/>
                <a:gd name="connsiteY748" fmla="*/ 692755 h 1662270"/>
                <a:gd name="connsiteX749" fmla="*/ 133276 w 1792565"/>
                <a:gd name="connsiteY749" fmla="*/ 688949 h 1662270"/>
                <a:gd name="connsiteX750" fmla="*/ 206578 w 1792565"/>
                <a:gd name="connsiteY750" fmla="*/ 684192 h 1662270"/>
                <a:gd name="connsiteX751" fmla="*/ 203722 w 1792565"/>
                <a:gd name="connsiteY751" fmla="*/ 679435 h 1662270"/>
                <a:gd name="connsiteX752" fmla="*/ 213242 w 1792565"/>
                <a:gd name="connsiteY752" fmla="*/ 681337 h 1662270"/>
                <a:gd name="connsiteX753" fmla="*/ 211338 w 1792565"/>
                <a:gd name="connsiteY753" fmla="*/ 678483 h 1662270"/>
                <a:gd name="connsiteX754" fmla="*/ 266553 w 1792565"/>
                <a:gd name="connsiteY754" fmla="*/ 683240 h 1662270"/>
                <a:gd name="connsiteX755" fmla="*/ 256081 w 1792565"/>
                <a:gd name="connsiteY755" fmla="*/ 677532 h 1662270"/>
                <a:gd name="connsiteX756" fmla="*/ 274168 w 1792565"/>
                <a:gd name="connsiteY756" fmla="*/ 684192 h 1662270"/>
                <a:gd name="connsiteX757" fmla="*/ 272264 w 1792565"/>
                <a:gd name="connsiteY757" fmla="*/ 675629 h 1662270"/>
                <a:gd name="connsiteX758" fmla="*/ 317007 w 1792565"/>
                <a:gd name="connsiteY758" fmla="*/ 681337 h 1662270"/>
                <a:gd name="connsiteX759" fmla="*/ 317007 w 1792565"/>
                <a:gd name="connsiteY759" fmla="*/ 675629 h 1662270"/>
                <a:gd name="connsiteX760" fmla="*/ 327479 w 1792565"/>
                <a:gd name="connsiteY760" fmla="*/ 678483 h 1662270"/>
                <a:gd name="connsiteX761" fmla="*/ 323671 w 1792565"/>
                <a:gd name="connsiteY761" fmla="*/ 674677 h 1662270"/>
                <a:gd name="connsiteX762" fmla="*/ 357942 w 1792565"/>
                <a:gd name="connsiteY762" fmla="*/ 679435 h 1662270"/>
                <a:gd name="connsiteX763" fmla="*/ 349374 w 1792565"/>
                <a:gd name="connsiteY763" fmla="*/ 668969 h 1662270"/>
                <a:gd name="connsiteX764" fmla="*/ 379837 w 1792565"/>
                <a:gd name="connsiteY764" fmla="*/ 678483 h 1662270"/>
                <a:gd name="connsiteX765" fmla="*/ 384597 w 1792565"/>
                <a:gd name="connsiteY765" fmla="*/ 668969 h 1662270"/>
                <a:gd name="connsiteX766" fmla="*/ 396973 w 1792565"/>
                <a:gd name="connsiteY766" fmla="*/ 675629 h 1662270"/>
                <a:gd name="connsiteX767" fmla="*/ 396021 w 1792565"/>
                <a:gd name="connsiteY767" fmla="*/ 670872 h 1662270"/>
                <a:gd name="connsiteX768" fmla="*/ 533105 w 1792565"/>
                <a:gd name="connsiteY768" fmla="*/ 675629 h 1662270"/>
                <a:gd name="connsiteX769" fmla="*/ 532153 w 1792565"/>
                <a:gd name="connsiteY769" fmla="*/ 673726 h 1662270"/>
                <a:gd name="connsiteX770" fmla="*/ 560712 w 1792565"/>
                <a:gd name="connsiteY770" fmla="*/ 683240 h 1662270"/>
                <a:gd name="connsiteX771" fmla="*/ 575944 w 1792565"/>
                <a:gd name="connsiteY771" fmla="*/ 671823 h 1662270"/>
                <a:gd name="connsiteX772" fmla="*/ 597839 w 1792565"/>
                <a:gd name="connsiteY772" fmla="*/ 679435 h 1662270"/>
                <a:gd name="connsiteX773" fmla="*/ 595935 w 1792565"/>
                <a:gd name="connsiteY773" fmla="*/ 670872 h 1662270"/>
                <a:gd name="connsiteX774" fmla="*/ 673997 w 1792565"/>
                <a:gd name="connsiteY774" fmla="*/ 670872 h 1662270"/>
                <a:gd name="connsiteX775" fmla="*/ 624495 w 1792565"/>
                <a:gd name="connsiteY775" fmla="*/ 684192 h 1662270"/>
                <a:gd name="connsiteX776" fmla="*/ 677805 w 1792565"/>
                <a:gd name="connsiteY776" fmla="*/ 683240 h 1662270"/>
                <a:gd name="connsiteX777" fmla="*/ 665429 w 1792565"/>
                <a:gd name="connsiteY777" fmla="*/ 679435 h 1662270"/>
                <a:gd name="connsiteX778" fmla="*/ 708268 w 1792565"/>
                <a:gd name="connsiteY778" fmla="*/ 672775 h 1662270"/>
                <a:gd name="connsiteX779" fmla="*/ 754915 w 1792565"/>
                <a:gd name="connsiteY779" fmla="*/ 686095 h 1662270"/>
                <a:gd name="connsiteX780" fmla="*/ 747299 w 1792565"/>
                <a:gd name="connsiteY780" fmla="*/ 674677 h 1662270"/>
                <a:gd name="connsiteX781" fmla="*/ 764435 w 1792565"/>
                <a:gd name="connsiteY781" fmla="*/ 674677 h 1662270"/>
                <a:gd name="connsiteX782" fmla="*/ 764435 w 1792565"/>
                <a:gd name="connsiteY782" fmla="*/ 682289 h 1662270"/>
                <a:gd name="connsiteX783" fmla="*/ 773002 w 1792565"/>
                <a:gd name="connsiteY783" fmla="*/ 679435 h 1662270"/>
                <a:gd name="connsiteX784" fmla="*/ 777762 w 1792565"/>
                <a:gd name="connsiteY784" fmla="*/ 682289 h 1662270"/>
                <a:gd name="connsiteX785" fmla="*/ 784426 w 1792565"/>
                <a:gd name="connsiteY785" fmla="*/ 661357 h 1662270"/>
                <a:gd name="connsiteX786" fmla="*/ 780618 w 1792565"/>
                <a:gd name="connsiteY786" fmla="*/ 678483 h 1662270"/>
                <a:gd name="connsiteX787" fmla="*/ 799658 w 1792565"/>
                <a:gd name="connsiteY787" fmla="*/ 682289 h 1662270"/>
                <a:gd name="connsiteX788" fmla="*/ 808225 w 1792565"/>
                <a:gd name="connsiteY788" fmla="*/ 608077 h 1662270"/>
                <a:gd name="connsiteX789" fmla="*/ 804646 w 1792565"/>
                <a:gd name="connsiteY789" fmla="*/ 614295 h 1662270"/>
                <a:gd name="connsiteX790" fmla="*/ 805370 w 1792565"/>
                <a:gd name="connsiteY790" fmla="*/ 611883 h 1662270"/>
                <a:gd name="connsiteX791" fmla="*/ 804418 w 1792565"/>
                <a:gd name="connsiteY791" fmla="*/ 610931 h 1662270"/>
                <a:gd name="connsiteX792" fmla="*/ 802423 w 1792565"/>
                <a:gd name="connsiteY792" fmla="*/ 617579 h 1662270"/>
                <a:gd name="connsiteX793" fmla="*/ 796802 w 1792565"/>
                <a:gd name="connsiteY793" fmla="*/ 623300 h 1662270"/>
                <a:gd name="connsiteX794" fmla="*/ 814889 w 1792565"/>
                <a:gd name="connsiteY794" fmla="*/ 568116 h 1662270"/>
                <a:gd name="connsiteX795" fmla="*/ 805370 w 1792565"/>
                <a:gd name="connsiteY795" fmla="*/ 571922 h 1662270"/>
                <a:gd name="connsiteX796" fmla="*/ 805370 w 1792565"/>
                <a:gd name="connsiteY796" fmla="*/ 548136 h 1662270"/>
                <a:gd name="connsiteX797" fmla="*/ 810130 w 1792565"/>
                <a:gd name="connsiteY797" fmla="*/ 547185 h 1662270"/>
                <a:gd name="connsiteX798" fmla="*/ 800610 w 1792565"/>
                <a:gd name="connsiteY798" fmla="*/ 536719 h 1662270"/>
                <a:gd name="connsiteX799" fmla="*/ 798706 w 1792565"/>
                <a:gd name="connsiteY799" fmla="*/ 506273 h 1662270"/>
                <a:gd name="connsiteX800" fmla="*/ 795850 w 1792565"/>
                <a:gd name="connsiteY800" fmla="*/ 508176 h 1662270"/>
                <a:gd name="connsiteX801" fmla="*/ 794422 w 1792565"/>
                <a:gd name="connsiteY801" fmla="*/ 479395 h 1662270"/>
                <a:gd name="connsiteX802" fmla="*/ 789365 w 1792565"/>
                <a:gd name="connsiteY802" fmla="*/ 458001 h 1662270"/>
                <a:gd name="connsiteX803" fmla="*/ 795850 w 1792565"/>
                <a:gd name="connsiteY803" fmla="*/ 463458 h 1662270"/>
                <a:gd name="connsiteX804" fmla="*/ 798706 w 1792565"/>
                <a:gd name="connsiteY804" fmla="*/ 439672 h 1662270"/>
                <a:gd name="connsiteX805" fmla="*/ 791090 w 1792565"/>
                <a:gd name="connsiteY805" fmla="*/ 433964 h 1662270"/>
                <a:gd name="connsiteX806" fmla="*/ 792042 w 1792565"/>
                <a:gd name="connsiteY806" fmla="*/ 442527 h 1662270"/>
                <a:gd name="connsiteX807" fmla="*/ 787282 w 1792565"/>
                <a:gd name="connsiteY807" fmla="*/ 439672 h 1662270"/>
                <a:gd name="connsiteX808" fmla="*/ 808225 w 1792565"/>
                <a:gd name="connsiteY808" fmla="*/ 440624 h 1662270"/>
                <a:gd name="connsiteX809" fmla="*/ 812985 w 1792565"/>
                <a:gd name="connsiteY809" fmla="*/ 416838 h 1662270"/>
                <a:gd name="connsiteX810" fmla="*/ 794898 w 1792565"/>
                <a:gd name="connsiteY810" fmla="*/ 421595 h 1662270"/>
                <a:gd name="connsiteX811" fmla="*/ 804418 w 1792565"/>
                <a:gd name="connsiteY811" fmla="*/ 383537 h 1662270"/>
                <a:gd name="connsiteX812" fmla="*/ 786330 w 1792565"/>
                <a:gd name="connsiteY812" fmla="*/ 337868 h 1662270"/>
                <a:gd name="connsiteX813" fmla="*/ 790138 w 1792565"/>
                <a:gd name="connsiteY813" fmla="*/ 329305 h 1662270"/>
                <a:gd name="connsiteX814" fmla="*/ 786330 w 1792565"/>
                <a:gd name="connsiteY814" fmla="*/ 332160 h 1662270"/>
                <a:gd name="connsiteX815" fmla="*/ 795850 w 1792565"/>
                <a:gd name="connsiteY815" fmla="*/ 305519 h 1662270"/>
                <a:gd name="connsiteX816" fmla="*/ 789186 w 1792565"/>
                <a:gd name="connsiteY816" fmla="*/ 310277 h 1662270"/>
                <a:gd name="connsiteX817" fmla="*/ 798706 w 1792565"/>
                <a:gd name="connsiteY817" fmla="*/ 254142 h 1662270"/>
                <a:gd name="connsiteX818" fmla="*/ 795850 w 1792565"/>
                <a:gd name="connsiteY818" fmla="*/ 257948 h 1662270"/>
                <a:gd name="connsiteX819" fmla="*/ 797754 w 1792565"/>
                <a:gd name="connsiteY819" fmla="*/ 247482 h 1662270"/>
                <a:gd name="connsiteX820" fmla="*/ 803466 w 1792565"/>
                <a:gd name="connsiteY820" fmla="*/ 255093 h 1662270"/>
                <a:gd name="connsiteX821" fmla="*/ 800610 w 1792565"/>
                <a:gd name="connsiteY821" fmla="*/ 206570 h 1662270"/>
                <a:gd name="connsiteX822" fmla="*/ 792994 w 1792565"/>
                <a:gd name="connsiteY822" fmla="*/ 214181 h 1662270"/>
                <a:gd name="connsiteX823" fmla="*/ 802514 w 1792565"/>
                <a:gd name="connsiteY823" fmla="*/ 189444 h 1662270"/>
                <a:gd name="connsiteX824" fmla="*/ 790138 w 1792565"/>
                <a:gd name="connsiteY824" fmla="*/ 199910 h 1662270"/>
                <a:gd name="connsiteX825" fmla="*/ 790138 w 1792565"/>
                <a:gd name="connsiteY825" fmla="*/ 180881 h 1662270"/>
                <a:gd name="connsiteX826" fmla="*/ 785378 w 1792565"/>
                <a:gd name="connsiteY826" fmla="*/ 177075 h 1662270"/>
                <a:gd name="connsiteX827" fmla="*/ 785378 w 1792565"/>
                <a:gd name="connsiteY827" fmla="*/ 155192 h 1662270"/>
                <a:gd name="connsiteX828" fmla="*/ 782522 w 1792565"/>
                <a:gd name="connsiteY828" fmla="*/ 157095 h 1662270"/>
                <a:gd name="connsiteX829" fmla="*/ 784426 w 1792565"/>
                <a:gd name="connsiteY829" fmla="*/ 122843 h 1662270"/>
                <a:gd name="connsiteX830" fmla="*/ 779666 w 1792565"/>
                <a:gd name="connsiteY830" fmla="*/ 125698 h 1662270"/>
                <a:gd name="connsiteX831" fmla="*/ 780618 w 1792565"/>
                <a:gd name="connsiteY831" fmla="*/ 99057 h 1662270"/>
                <a:gd name="connsiteX832" fmla="*/ 774906 w 1792565"/>
                <a:gd name="connsiteY832" fmla="*/ 104766 h 1662270"/>
                <a:gd name="connsiteX833" fmla="*/ 778714 w 1792565"/>
                <a:gd name="connsiteY833" fmla="*/ 72417 h 1662270"/>
                <a:gd name="connsiteX834" fmla="*/ 767291 w 1792565"/>
                <a:gd name="connsiteY834" fmla="*/ 66708 h 1662270"/>
                <a:gd name="connsiteX835" fmla="*/ 769195 w 1792565"/>
                <a:gd name="connsiteY835" fmla="*/ 48631 h 1662270"/>
                <a:gd name="connsiteX836" fmla="*/ 766339 w 1792565"/>
                <a:gd name="connsiteY836" fmla="*/ 54340 h 1662270"/>
                <a:gd name="connsiteX837" fmla="*/ 769195 w 1792565"/>
                <a:gd name="connsiteY837" fmla="*/ 54340 h 1662270"/>
                <a:gd name="connsiteX838" fmla="*/ 765387 w 1792565"/>
                <a:gd name="connsiteY838" fmla="*/ 59097 h 1662270"/>
                <a:gd name="connsiteX839" fmla="*/ 766339 w 1792565"/>
                <a:gd name="connsiteY839" fmla="*/ 38165 h 1662270"/>
                <a:gd name="connsiteX840" fmla="*/ 757771 w 1792565"/>
                <a:gd name="connsiteY840" fmla="*/ 43874 h 1662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Lst>
              <a:rect l="l" t="t" r="r" b="b"/>
              <a:pathLst>
                <a:path w="1792565" h="1662270">
                  <a:moveTo>
                    <a:pt x="815841" y="1623261"/>
                  </a:moveTo>
                  <a:cubicBezTo>
                    <a:pt x="816793" y="1632775"/>
                    <a:pt x="822505" y="1659416"/>
                    <a:pt x="812033" y="1662270"/>
                  </a:cubicBezTo>
                  <a:cubicBezTo>
                    <a:pt x="812033" y="1650853"/>
                    <a:pt x="812033" y="1633727"/>
                    <a:pt x="815841" y="1623261"/>
                  </a:cubicBezTo>
                  <a:close/>
                  <a:moveTo>
                    <a:pt x="832976" y="1618504"/>
                  </a:moveTo>
                  <a:lnTo>
                    <a:pt x="830120" y="1631824"/>
                  </a:lnTo>
                  <a:cubicBezTo>
                    <a:pt x="827264" y="1623261"/>
                    <a:pt x="832024" y="1625164"/>
                    <a:pt x="832976" y="1618504"/>
                  </a:cubicBezTo>
                  <a:close/>
                  <a:moveTo>
                    <a:pt x="823456" y="1614698"/>
                  </a:moveTo>
                  <a:lnTo>
                    <a:pt x="823456" y="1623261"/>
                  </a:lnTo>
                  <a:lnTo>
                    <a:pt x="819648" y="1622310"/>
                  </a:lnTo>
                  <a:close/>
                  <a:moveTo>
                    <a:pt x="801560" y="1568078"/>
                  </a:moveTo>
                  <a:cubicBezTo>
                    <a:pt x="801560" y="1571884"/>
                    <a:pt x="806320" y="1573787"/>
                    <a:pt x="802512" y="1576641"/>
                  </a:cubicBezTo>
                  <a:cubicBezTo>
                    <a:pt x="795849" y="1581398"/>
                    <a:pt x="801560" y="1571884"/>
                    <a:pt x="801560" y="1568078"/>
                  </a:cubicBezTo>
                  <a:close/>
                  <a:moveTo>
                    <a:pt x="812033" y="1462468"/>
                  </a:moveTo>
                  <a:cubicBezTo>
                    <a:pt x="808225" y="1467225"/>
                    <a:pt x="810129" y="1476740"/>
                    <a:pt x="810129" y="1476740"/>
                  </a:cubicBezTo>
                  <a:cubicBezTo>
                    <a:pt x="806321" y="1455808"/>
                    <a:pt x="801561" y="1480545"/>
                    <a:pt x="798705" y="1482448"/>
                  </a:cubicBezTo>
                  <a:cubicBezTo>
                    <a:pt x="800609" y="1470080"/>
                    <a:pt x="805369" y="1470080"/>
                    <a:pt x="812033" y="1462468"/>
                  </a:cubicBezTo>
                  <a:close/>
                  <a:moveTo>
                    <a:pt x="824409" y="1441537"/>
                  </a:moveTo>
                  <a:lnTo>
                    <a:pt x="824409" y="1451051"/>
                  </a:lnTo>
                  <a:lnTo>
                    <a:pt x="831073" y="1446294"/>
                  </a:lnTo>
                  <a:close/>
                  <a:moveTo>
                    <a:pt x="818697" y="1339733"/>
                  </a:moveTo>
                  <a:lnTo>
                    <a:pt x="821553" y="1347344"/>
                  </a:lnTo>
                  <a:lnTo>
                    <a:pt x="821553" y="1341636"/>
                  </a:lnTo>
                  <a:close/>
                  <a:moveTo>
                    <a:pt x="801560" y="1310238"/>
                  </a:moveTo>
                  <a:cubicBezTo>
                    <a:pt x="798704" y="1314995"/>
                    <a:pt x="796801" y="1319752"/>
                    <a:pt x="794897" y="1323558"/>
                  </a:cubicBezTo>
                  <a:cubicBezTo>
                    <a:pt x="792041" y="1313092"/>
                    <a:pt x="798704" y="1312141"/>
                    <a:pt x="801560" y="1310238"/>
                  </a:cubicBezTo>
                  <a:close/>
                  <a:moveTo>
                    <a:pt x="802491" y="1237135"/>
                  </a:moveTo>
                  <a:lnTo>
                    <a:pt x="802752" y="1240665"/>
                  </a:lnTo>
                  <a:cubicBezTo>
                    <a:pt x="803228" y="1246492"/>
                    <a:pt x="802990" y="1252201"/>
                    <a:pt x="799658" y="1256006"/>
                  </a:cubicBezTo>
                  <a:close/>
                  <a:moveTo>
                    <a:pt x="823457" y="1236977"/>
                  </a:moveTo>
                  <a:cubicBezTo>
                    <a:pt x="821553" y="1237929"/>
                    <a:pt x="819649" y="1238880"/>
                    <a:pt x="818697" y="1237929"/>
                  </a:cubicBezTo>
                  <a:cubicBezTo>
                    <a:pt x="822505" y="1245540"/>
                    <a:pt x="824409" y="1266472"/>
                    <a:pt x="823457" y="1276938"/>
                  </a:cubicBezTo>
                  <a:cubicBezTo>
                    <a:pt x="827265" y="1281695"/>
                    <a:pt x="832977" y="1267423"/>
                    <a:pt x="835833" y="1264569"/>
                  </a:cubicBezTo>
                  <a:cubicBezTo>
                    <a:pt x="813937" y="1270278"/>
                    <a:pt x="836785" y="1249346"/>
                    <a:pt x="829169" y="1239832"/>
                  </a:cubicBezTo>
                  <a:cubicBezTo>
                    <a:pt x="827265" y="1242686"/>
                    <a:pt x="827265" y="1248395"/>
                    <a:pt x="824409" y="1250297"/>
                  </a:cubicBezTo>
                  <a:cubicBezTo>
                    <a:pt x="822505" y="1247443"/>
                    <a:pt x="821553" y="1240783"/>
                    <a:pt x="823457" y="1236977"/>
                  </a:cubicBezTo>
                  <a:close/>
                  <a:moveTo>
                    <a:pt x="802514" y="1236977"/>
                  </a:moveTo>
                  <a:lnTo>
                    <a:pt x="802491" y="1237135"/>
                  </a:lnTo>
                  <a:lnTo>
                    <a:pt x="802482" y="1237014"/>
                  </a:lnTo>
                  <a:close/>
                  <a:moveTo>
                    <a:pt x="793331" y="1232608"/>
                  </a:moveTo>
                  <a:lnTo>
                    <a:pt x="793374" y="1234008"/>
                  </a:lnTo>
                  <a:lnTo>
                    <a:pt x="792994" y="1234123"/>
                  </a:lnTo>
                  <a:close/>
                  <a:moveTo>
                    <a:pt x="800759" y="1223687"/>
                  </a:moveTo>
                  <a:cubicBezTo>
                    <a:pt x="801086" y="1222885"/>
                    <a:pt x="801324" y="1222944"/>
                    <a:pt x="801562" y="1224609"/>
                  </a:cubicBezTo>
                  <a:lnTo>
                    <a:pt x="802482" y="1237014"/>
                  </a:lnTo>
                  <a:lnTo>
                    <a:pt x="797873" y="1242210"/>
                  </a:lnTo>
                  <a:cubicBezTo>
                    <a:pt x="798468" y="1245065"/>
                    <a:pt x="799658" y="1248395"/>
                    <a:pt x="796802" y="1250297"/>
                  </a:cubicBezTo>
                  <a:cubicBezTo>
                    <a:pt x="792518" y="1246967"/>
                    <a:pt x="792756" y="1242210"/>
                    <a:pt x="793470" y="1237096"/>
                  </a:cubicBezTo>
                  <a:lnTo>
                    <a:pt x="793374" y="1234008"/>
                  </a:lnTo>
                  <a:lnTo>
                    <a:pt x="797010" y="1232904"/>
                  </a:lnTo>
                  <a:cubicBezTo>
                    <a:pt x="799093" y="1230347"/>
                    <a:pt x="800104" y="1225293"/>
                    <a:pt x="800759" y="1223687"/>
                  </a:cubicBezTo>
                  <a:close/>
                  <a:moveTo>
                    <a:pt x="783473" y="1203677"/>
                  </a:moveTo>
                  <a:cubicBezTo>
                    <a:pt x="785377" y="1198920"/>
                    <a:pt x="786329" y="1207483"/>
                    <a:pt x="786329" y="1209386"/>
                  </a:cubicBezTo>
                  <a:cubicBezTo>
                    <a:pt x="786329" y="1211289"/>
                    <a:pt x="786329" y="1215094"/>
                    <a:pt x="783473" y="1215094"/>
                  </a:cubicBezTo>
                  <a:close/>
                  <a:moveTo>
                    <a:pt x="806721" y="1201126"/>
                  </a:moveTo>
                  <a:lnTo>
                    <a:pt x="806322" y="1203677"/>
                  </a:lnTo>
                  <a:lnTo>
                    <a:pt x="805941" y="1202066"/>
                  </a:lnTo>
                  <a:close/>
                  <a:moveTo>
                    <a:pt x="796802" y="1189405"/>
                  </a:moveTo>
                  <a:cubicBezTo>
                    <a:pt x="801562" y="1188454"/>
                    <a:pt x="802990" y="1189881"/>
                    <a:pt x="803704" y="1192617"/>
                  </a:cubicBezTo>
                  <a:lnTo>
                    <a:pt x="805941" y="1202066"/>
                  </a:lnTo>
                  <a:lnTo>
                    <a:pt x="797992" y="1211645"/>
                  </a:lnTo>
                  <a:lnTo>
                    <a:pt x="793331" y="1232608"/>
                  </a:lnTo>
                  <a:lnTo>
                    <a:pt x="792994" y="1221754"/>
                  </a:lnTo>
                  <a:lnTo>
                    <a:pt x="792042" y="1223657"/>
                  </a:lnTo>
                  <a:cubicBezTo>
                    <a:pt x="793946" y="1205580"/>
                    <a:pt x="792042" y="1207483"/>
                    <a:pt x="796802" y="1189405"/>
                  </a:cubicBezTo>
                  <a:close/>
                  <a:moveTo>
                    <a:pt x="793945" y="1156105"/>
                  </a:moveTo>
                  <a:lnTo>
                    <a:pt x="803464" y="1157056"/>
                  </a:lnTo>
                  <a:lnTo>
                    <a:pt x="799656" y="1165619"/>
                  </a:lnTo>
                  <a:cubicBezTo>
                    <a:pt x="800608" y="1157056"/>
                    <a:pt x="792993" y="1161814"/>
                    <a:pt x="793945" y="1156105"/>
                  </a:cubicBezTo>
                  <a:close/>
                  <a:moveTo>
                    <a:pt x="787281" y="1120664"/>
                  </a:moveTo>
                  <a:cubicBezTo>
                    <a:pt x="789661" y="1119713"/>
                    <a:pt x="791565" y="1119951"/>
                    <a:pt x="791089" y="1120902"/>
                  </a:cubicBezTo>
                  <a:lnTo>
                    <a:pt x="780617" y="1127562"/>
                  </a:lnTo>
                  <a:cubicBezTo>
                    <a:pt x="782045" y="1123756"/>
                    <a:pt x="784901" y="1121615"/>
                    <a:pt x="787281" y="1120664"/>
                  </a:cubicBezTo>
                  <a:close/>
                  <a:moveTo>
                    <a:pt x="840831" y="1120545"/>
                  </a:moveTo>
                  <a:cubicBezTo>
                    <a:pt x="840117" y="1120426"/>
                    <a:pt x="840117" y="1121854"/>
                    <a:pt x="841545" y="1127562"/>
                  </a:cubicBezTo>
                  <a:lnTo>
                    <a:pt x="844400" y="1122805"/>
                  </a:lnTo>
                  <a:cubicBezTo>
                    <a:pt x="842973" y="1122329"/>
                    <a:pt x="841545" y="1120664"/>
                    <a:pt x="840831" y="1120545"/>
                  </a:cubicBezTo>
                  <a:close/>
                  <a:moveTo>
                    <a:pt x="835833" y="1099019"/>
                  </a:moveTo>
                  <a:cubicBezTo>
                    <a:pt x="834881" y="1097116"/>
                    <a:pt x="835833" y="1113290"/>
                    <a:pt x="836785" y="1119950"/>
                  </a:cubicBezTo>
                  <a:cubicBezTo>
                    <a:pt x="839641" y="1115193"/>
                    <a:pt x="840593" y="1100922"/>
                    <a:pt x="835833" y="1099019"/>
                  </a:cubicBezTo>
                  <a:close/>
                  <a:moveTo>
                    <a:pt x="822505" y="1088553"/>
                  </a:moveTo>
                  <a:cubicBezTo>
                    <a:pt x="819649" y="1087602"/>
                    <a:pt x="817745" y="1090456"/>
                    <a:pt x="815841" y="1093310"/>
                  </a:cubicBezTo>
                  <a:cubicBezTo>
                    <a:pt x="817745" y="1091407"/>
                    <a:pt x="820601" y="1096165"/>
                    <a:pt x="822505" y="1088553"/>
                  </a:cubicBezTo>
                  <a:close/>
                  <a:moveTo>
                    <a:pt x="812985" y="1075233"/>
                  </a:moveTo>
                  <a:cubicBezTo>
                    <a:pt x="807274" y="1077136"/>
                    <a:pt x="799658" y="1089504"/>
                    <a:pt x="804418" y="1100922"/>
                  </a:cubicBezTo>
                  <a:lnTo>
                    <a:pt x="813937" y="1080942"/>
                  </a:lnTo>
                  <a:lnTo>
                    <a:pt x="809177" y="1087602"/>
                  </a:lnTo>
                  <a:close/>
                  <a:moveTo>
                    <a:pt x="783473" y="1072378"/>
                  </a:moveTo>
                  <a:lnTo>
                    <a:pt x="784425" y="1084747"/>
                  </a:lnTo>
                  <a:lnTo>
                    <a:pt x="780617" y="1090455"/>
                  </a:lnTo>
                  <a:close/>
                  <a:moveTo>
                    <a:pt x="810130" y="1051447"/>
                  </a:moveTo>
                  <a:lnTo>
                    <a:pt x="807274" y="1072379"/>
                  </a:lnTo>
                  <a:lnTo>
                    <a:pt x="808225" y="1071427"/>
                  </a:lnTo>
                  <a:lnTo>
                    <a:pt x="808225" y="1072379"/>
                  </a:lnTo>
                  <a:close/>
                  <a:moveTo>
                    <a:pt x="789185" y="1027661"/>
                  </a:moveTo>
                  <a:lnTo>
                    <a:pt x="789185" y="1040981"/>
                  </a:lnTo>
                  <a:lnTo>
                    <a:pt x="786329" y="1039078"/>
                  </a:lnTo>
                  <a:close/>
                  <a:moveTo>
                    <a:pt x="836785" y="1005778"/>
                  </a:moveTo>
                  <a:cubicBezTo>
                    <a:pt x="832501" y="1010535"/>
                    <a:pt x="829169" y="1013152"/>
                    <a:pt x="826432" y="1016125"/>
                  </a:cubicBezTo>
                  <a:lnTo>
                    <a:pt x="824392" y="1019880"/>
                  </a:lnTo>
                  <a:lnTo>
                    <a:pt x="823457" y="1020049"/>
                  </a:lnTo>
                  <a:lnTo>
                    <a:pt x="823372" y="1021759"/>
                  </a:lnTo>
                  <a:lnTo>
                    <a:pt x="819649" y="1028612"/>
                  </a:lnTo>
                  <a:lnTo>
                    <a:pt x="826313" y="1031467"/>
                  </a:lnTo>
                  <a:cubicBezTo>
                    <a:pt x="825837" y="1029089"/>
                    <a:pt x="824171" y="1028375"/>
                    <a:pt x="823100" y="1027185"/>
                  </a:cubicBezTo>
                  <a:lnTo>
                    <a:pt x="823372" y="1021759"/>
                  </a:lnTo>
                  <a:lnTo>
                    <a:pt x="824392" y="1019880"/>
                  </a:lnTo>
                  <a:lnTo>
                    <a:pt x="833334" y="1018266"/>
                  </a:lnTo>
                  <a:cubicBezTo>
                    <a:pt x="836547" y="1016006"/>
                    <a:pt x="838689" y="1011963"/>
                    <a:pt x="836785" y="1005778"/>
                  </a:cubicBezTo>
                  <a:close/>
                  <a:moveTo>
                    <a:pt x="840593" y="994361"/>
                  </a:moveTo>
                  <a:cubicBezTo>
                    <a:pt x="830121" y="1002924"/>
                    <a:pt x="840593" y="1004826"/>
                    <a:pt x="844400" y="1010535"/>
                  </a:cubicBezTo>
                  <a:close/>
                  <a:moveTo>
                    <a:pt x="850111" y="894459"/>
                  </a:moveTo>
                  <a:lnTo>
                    <a:pt x="852967" y="897313"/>
                  </a:lnTo>
                  <a:cubicBezTo>
                    <a:pt x="851063" y="897313"/>
                    <a:pt x="850111" y="897313"/>
                    <a:pt x="849159" y="896362"/>
                  </a:cubicBezTo>
                  <a:cubicBezTo>
                    <a:pt x="850111" y="895410"/>
                    <a:pt x="850111" y="895410"/>
                    <a:pt x="850111" y="894459"/>
                  </a:cubicBezTo>
                  <a:close/>
                  <a:moveTo>
                    <a:pt x="1159503" y="759355"/>
                  </a:moveTo>
                  <a:lnTo>
                    <a:pt x="1171879" y="759355"/>
                  </a:lnTo>
                  <a:lnTo>
                    <a:pt x="1177590" y="762209"/>
                  </a:lnTo>
                  <a:close/>
                  <a:moveTo>
                    <a:pt x="1306107" y="756501"/>
                  </a:moveTo>
                  <a:cubicBezTo>
                    <a:pt x="1307059" y="756501"/>
                    <a:pt x="1311819" y="756501"/>
                    <a:pt x="1311819" y="759355"/>
                  </a:cubicBezTo>
                  <a:lnTo>
                    <a:pt x="1299443" y="759355"/>
                  </a:lnTo>
                  <a:cubicBezTo>
                    <a:pt x="1294683" y="758404"/>
                    <a:pt x="1304203" y="756501"/>
                    <a:pt x="1306107" y="756501"/>
                  </a:cubicBezTo>
                  <a:close/>
                  <a:moveTo>
                    <a:pt x="1110952" y="753646"/>
                  </a:moveTo>
                  <a:lnTo>
                    <a:pt x="1125232" y="754597"/>
                  </a:lnTo>
                  <a:lnTo>
                    <a:pt x="1123328" y="756500"/>
                  </a:lnTo>
                  <a:close/>
                  <a:moveTo>
                    <a:pt x="1210910" y="751744"/>
                  </a:moveTo>
                  <a:lnTo>
                    <a:pt x="1217573" y="762210"/>
                  </a:lnTo>
                  <a:cubicBezTo>
                    <a:pt x="1209006" y="760307"/>
                    <a:pt x="1209006" y="751744"/>
                    <a:pt x="1210910" y="751744"/>
                  </a:cubicBezTo>
                  <a:close/>
                  <a:moveTo>
                    <a:pt x="497655" y="750639"/>
                  </a:moveTo>
                  <a:lnTo>
                    <a:pt x="497406" y="750911"/>
                  </a:lnTo>
                  <a:cubicBezTo>
                    <a:pt x="493598" y="751744"/>
                    <a:pt x="489314" y="751744"/>
                    <a:pt x="488362" y="752695"/>
                  </a:cubicBezTo>
                  <a:close/>
                  <a:moveTo>
                    <a:pt x="245608" y="746036"/>
                  </a:moveTo>
                  <a:lnTo>
                    <a:pt x="264647" y="747939"/>
                  </a:lnTo>
                  <a:cubicBezTo>
                    <a:pt x="249416" y="751745"/>
                    <a:pt x="259888" y="747939"/>
                    <a:pt x="245608" y="746036"/>
                  </a:cubicBezTo>
                  <a:close/>
                  <a:moveTo>
                    <a:pt x="1413680" y="741279"/>
                  </a:moveTo>
                  <a:cubicBezTo>
                    <a:pt x="1419392" y="744133"/>
                    <a:pt x="1425104" y="746036"/>
                    <a:pt x="1428912" y="747939"/>
                  </a:cubicBezTo>
                  <a:cubicBezTo>
                    <a:pt x="1417488" y="750793"/>
                    <a:pt x="1416536" y="745085"/>
                    <a:pt x="1413680" y="741279"/>
                  </a:cubicBezTo>
                  <a:close/>
                  <a:moveTo>
                    <a:pt x="1696773" y="739376"/>
                  </a:moveTo>
                  <a:cubicBezTo>
                    <a:pt x="1698082" y="738662"/>
                    <a:pt x="1699272" y="738424"/>
                    <a:pt x="1701176" y="740327"/>
                  </a:cubicBezTo>
                  <a:cubicBezTo>
                    <a:pt x="1706888" y="747938"/>
                    <a:pt x="1696416" y="742230"/>
                    <a:pt x="1691656" y="741278"/>
                  </a:cubicBezTo>
                  <a:cubicBezTo>
                    <a:pt x="1694036" y="741278"/>
                    <a:pt x="1695464" y="740089"/>
                    <a:pt x="1696773" y="739376"/>
                  </a:cubicBezTo>
                  <a:close/>
                  <a:moveTo>
                    <a:pt x="1249940" y="739375"/>
                  </a:moveTo>
                  <a:lnTo>
                    <a:pt x="1259460" y="743181"/>
                  </a:lnTo>
                  <a:cubicBezTo>
                    <a:pt x="1248988" y="743181"/>
                    <a:pt x="1254700" y="749841"/>
                    <a:pt x="1248988" y="748889"/>
                  </a:cubicBezTo>
                  <a:close/>
                  <a:moveTo>
                    <a:pt x="768243" y="738424"/>
                  </a:moveTo>
                  <a:lnTo>
                    <a:pt x="758723" y="739375"/>
                  </a:lnTo>
                  <a:lnTo>
                    <a:pt x="763483" y="743181"/>
                  </a:lnTo>
                  <a:close/>
                  <a:moveTo>
                    <a:pt x="640678" y="738423"/>
                  </a:moveTo>
                  <a:cubicBezTo>
                    <a:pt x="635918" y="749840"/>
                    <a:pt x="624494" y="735569"/>
                    <a:pt x="615926" y="746035"/>
                  </a:cubicBezTo>
                  <a:cubicBezTo>
                    <a:pt x="614022" y="737472"/>
                    <a:pt x="634014" y="740326"/>
                    <a:pt x="640678" y="738423"/>
                  </a:cubicBezTo>
                  <a:close/>
                  <a:moveTo>
                    <a:pt x="663526" y="737472"/>
                  </a:moveTo>
                  <a:lnTo>
                    <a:pt x="662574" y="738424"/>
                  </a:lnTo>
                  <a:lnTo>
                    <a:pt x="673045" y="741278"/>
                  </a:lnTo>
                  <a:lnTo>
                    <a:pt x="673997" y="740327"/>
                  </a:lnTo>
                  <a:close/>
                  <a:moveTo>
                    <a:pt x="805370" y="733667"/>
                  </a:moveTo>
                  <a:cubicBezTo>
                    <a:pt x="792042" y="731764"/>
                    <a:pt x="792994" y="741278"/>
                    <a:pt x="786330" y="740327"/>
                  </a:cubicBezTo>
                  <a:cubicBezTo>
                    <a:pt x="785378" y="742230"/>
                    <a:pt x="784426" y="744132"/>
                    <a:pt x="783474" y="745084"/>
                  </a:cubicBezTo>
                  <a:lnTo>
                    <a:pt x="782522" y="738424"/>
                  </a:lnTo>
                  <a:cubicBezTo>
                    <a:pt x="781570" y="738424"/>
                    <a:pt x="779666" y="737472"/>
                    <a:pt x="778714" y="736521"/>
                  </a:cubicBezTo>
                  <a:cubicBezTo>
                    <a:pt x="785378" y="745084"/>
                    <a:pt x="768243" y="742230"/>
                    <a:pt x="774906" y="749841"/>
                  </a:cubicBezTo>
                  <a:cubicBezTo>
                    <a:pt x="777762" y="745084"/>
                    <a:pt x="787282" y="748890"/>
                    <a:pt x="794898" y="752695"/>
                  </a:cubicBezTo>
                  <a:cubicBezTo>
                    <a:pt x="797754" y="746987"/>
                    <a:pt x="801562" y="740327"/>
                    <a:pt x="806322" y="742230"/>
                  </a:cubicBezTo>
                  <a:cubicBezTo>
                    <a:pt x="804418" y="740327"/>
                    <a:pt x="802514" y="737472"/>
                    <a:pt x="805370" y="733667"/>
                  </a:cubicBezTo>
                  <a:close/>
                  <a:moveTo>
                    <a:pt x="449331" y="732715"/>
                  </a:moveTo>
                  <a:cubicBezTo>
                    <a:pt x="447428" y="735570"/>
                    <a:pt x="436956" y="735570"/>
                    <a:pt x="427436" y="736521"/>
                  </a:cubicBezTo>
                  <a:cubicBezTo>
                    <a:pt x="431244" y="744132"/>
                    <a:pt x="450283" y="736521"/>
                    <a:pt x="449331" y="732715"/>
                  </a:cubicBezTo>
                  <a:close/>
                  <a:moveTo>
                    <a:pt x="174211" y="732715"/>
                  </a:moveTo>
                  <a:cubicBezTo>
                    <a:pt x="173259" y="733667"/>
                    <a:pt x="171355" y="734618"/>
                    <a:pt x="169451" y="735570"/>
                  </a:cubicBezTo>
                  <a:cubicBezTo>
                    <a:pt x="167547" y="734618"/>
                    <a:pt x="166595" y="732715"/>
                    <a:pt x="164691" y="733667"/>
                  </a:cubicBezTo>
                  <a:cubicBezTo>
                    <a:pt x="162787" y="734618"/>
                    <a:pt x="161835" y="736521"/>
                    <a:pt x="161835" y="737472"/>
                  </a:cubicBezTo>
                  <a:cubicBezTo>
                    <a:pt x="151364" y="740327"/>
                    <a:pt x="141844" y="742230"/>
                    <a:pt x="152316" y="749841"/>
                  </a:cubicBezTo>
                  <a:lnTo>
                    <a:pt x="161835" y="748890"/>
                  </a:lnTo>
                  <a:cubicBezTo>
                    <a:pt x="158028" y="748890"/>
                    <a:pt x="158980" y="747938"/>
                    <a:pt x="158028" y="746035"/>
                  </a:cubicBezTo>
                  <a:cubicBezTo>
                    <a:pt x="164691" y="743181"/>
                    <a:pt x="169451" y="747938"/>
                    <a:pt x="174211" y="749841"/>
                  </a:cubicBezTo>
                  <a:cubicBezTo>
                    <a:pt x="172307" y="746987"/>
                    <a:pt x="160884" y="743181"/>
                    <a:pt x="161835" y="737472"/>
                  </a:cubicBezTo>
                  <a:cubicBezTo>
                    <a:pt x="164691" y="737472"/>
                    <a:pt x="167547" y="736521"/>
                    <a:pt x="169451" y="735570"/>
                  </a:cubicBezTo>
                  <a:cubicBezTo>
                    <a:pt x="171355" y="736521"/>
                    <a:pt x="173259" y="737472"/>
                    <a:pt x="175163" y="734618"/>
                  </a:cubicBezTo>
                  <a:close/>
                  <a:moveTo>
                    <a:pt x="296064" y="730812"/>
                  </a:moveTo>
                  <a:cubicBezTo>
                    <a:pt x="294160" y="733667"/>
                    <a:pt x="287496" y="730812"/>
                    <a:pt x="290352" y="735570"/>
                  </a:cubicBezTo>
                  <a:cubicBezTo>
                    <a:pt x="297968" y="734618"/>
                    <a:pt x="309391" y="744132"/>
                    <a:pt x="312247" y="734618"/>
                  </a:cubicBezTo>
                  <a:close/>
                  <a:moveTo>
                    <a:pt x="1578371" y="730812"/>
                  </a:moveTo>
                  <a:cubicBezTo>
                    <a:pt x="1583131" y="734618"/>
                    <a:pt x="1593602" y="732715"/>
                    <a:pt x="1593602" y="732715"/>
                  </a:cubicBezTo>
                  <a:cubicBezTo>
                    <a:pt x="1571707" y="737472"/>
                    <a:pt x="1598362" y="741278"/>
                    <a:pt x="1600266" y="744132"/>
                  </a:cubicBezTo>
                  <a:cubicBezTo>
                    <a:pt x="1585987" y="742229"/>
                    <a:pt x="1585987" y="737472"/>
                    <a:pt x="1578371" y="730812"/>
                  </a:cubicBezTo>
                  <a:close/>
                  <a:moveTo>
                    <a:pt x="1168071" y="729861"/>
                  </a:moveTo>
                  <a:lnTo>
                    <a:pt x="1174735" y="734618"/>
                  </a:lnTo>
                  <a:lnTo>
                    <a:pt x="1161408" y="730812"/>
                  </a:lnTo>
                  <a:cubicBezTo>
                    <a:pt x="1163312" y="736521"/>
                    <a:pt x="1177591" y="743181"/>
                    <a:pt x="1189015" y="738424"/>
                  </a:cubicBezTo>
                  <a:close/>
                  <a:moveTo>
                    <a:pt x="1153792" y="729861"/>
                  </a:moveTo>
                  <a:lnTo>
                    <a:pt x="1156648" y="735570"/>
                  </a:lnTo>
                  <a:lnTo>
                    <a:pt x="1134752" y="733667"/>
                  </a:lnTo>
                  <a:lnTo>
                    <a:pt x="1157600" y="736521"/>
                  </a:lnTo>
                  <a:lnTo>
                    <a:pt x="1156648" y="735570"/>
                  </a:lnTo>
                  <a:lnTo>
                    <a:pt x="1158552" y="735570"/>
                  </a:lnTo>
                  <a:close/>
                  <a:moveTo>
                    <a:pt x="1774121" y="724628"/>
                  </a:moveTo>
                  <a:cubicBezTo>
                    <a:pt x="1782807" y="724391"/>
                    <a:pt x="1790661" y="725580"/>
                    <a:pt x="1792565" y="730813"/>
                  </a:cubicBezTo>
                  <a:cubicBezTo>
                    <a:pt x="1781141" y="730813"/>
                    <a:pt x="1763054" y="730813"/>
                    <a:pt x="1750678" y="727007"/>
                  </a:cubicBezTo>
                  <a:cubicBezTo>
                    <a:pt x="1755914" y="726531"/>
                    <a:pt x="1765434" y="724866"/>
                    <a:pt x="1774121" y="724628"/>
                  </a:cubicBezTo>
                  <a:close/>
                  <a:moveTo>
                    <a:pt x="96149" y="723201"/>
                  </a:moveTo>
                  <a:cubicBezTo>
                    <a:pt x="89486" y="727007"/>
                    <a:pt x="97101" y="730812"/>
                    <a:pt x="102813" y="730812"/>
                  </a:cubicBezTo>
                  <a:cubicBezTo>
                    <a:pt x="101861" y="729861"/>
                    <a:pt x="103765" y="727007"/>
                    <a:pt x="100909" y="725104"/>
                  </a:cubicBezTo>
                  <a:close/>
                  <a:moveTo>
                    <a:pt x="794898" y="722249"/>
                  </a:moveTo>
                  <a:cubicBezTo>
                    <a:pt x="794898" y="722249"/>
                    <a:pt x="794898" y="723201"/>
                    <a:pt x="794898" y="723201"/>
                  </a:cubicBezTo>
                  <a:cubicBezTo>
                    <a:pt x="796802" y="725104"/>
                    <a:pt x="798706" y="725104"/>
                    <a:pt x="803466" y="723201"/>
                  </a:cubicBezTo>
                  <a:cubicBezTo>
                    <a:pt x="801562" y="721298"/>
                    <a:pt x="797754" y="723201"/>
                    <a:pt x="794898" y="722249"/>
                  </a:cubicBezTo>
                  <a:close/>
                  <a:moveTo>
                    <a:pt x="1448904" y="721298"/>
                  </a:moveTo>
                  <a:lnTo>
                    <a:pt x="1446048" y="725104"/>
                  </a:lnTo>
                  <a:lnTo>
                    <a:pt x="1454616" y="722249"/>
                  </a:lnTo>
                  <a:close/>
                  <a:moveTo>
                    <a:pt x="753963" y="721298"/>
                  </a:moveTo>
                  <a:cubicBezTo>
                    <a:pt x="748251" y="732715"/>
                    <a:pt x="769195" y="730812"/>
                    <a:pt x="779666" y="728909"/>
                  </a:cubicBezTo>
                  <a:lnTo>
                    <a:pt x="779666" y="727958"/>
                  </a:lnTo>
                  <a:cubicBezTo>
                    <a:pt x="773954" y="726055"/>
                    <a:pt x="756819" y="730812"/>
                    <a:pt x="753963" y="721298"/>
                  </a:cubicBezTo>
                  <a:close/>
                  <a:moveTo>
                    <a:pt x="400781" y="721298"/>
                  </a:moveTo>
                  <a:cubicBezTo>
                    <a:pt x="394117" y="726055"/>
                    <a:pt x="388405" y="723201"/>
                    <a:pt x="391261" y="730812"/>
                  </a:cubicBezTo>
                  <a:cubicBezTo>
                    <a:pt x="393165" y="730812"/>
                    <a:pt x="408397" y="729861"/>
                    <a:pt x="408397" y="735570"/>
                  </a:cubicBezTo>
                  <a:lnTo>
                    <a:pt x="413157" y="727958"/>
                  </a:lnTo>
                  <a:cubicBezTo>
                    <a:pt x="405541" y="728909"/>
                    <a:pt x="396973" y="723201"/>
                    <a:pt x="400781" y="721298"/>
                  </a:cubicBezTo>
                  <a:close/>
                  <a:moveTo>
                    <a:pt x="1175687" y="720346"/>
                  </a:moveTo>
                  <a:cubicBezTo>
                    <a:pt x="1174735" y="723201"/>
                    <a:pt x="1177591" y="726055"/>
                    <a:pt x="1181399" y="727007"/>
                  </a:cubicBezTo>
                  <a:cubicBezTo>
                    <a:pt x="1178543" y="725104"/>
                    <a:pt x="1184255" y="723201"/>
                    <a:pt x="1175687" y="720346"/>
                  </a:cubicBezTo>
                  <a:close/>
                  <a:moveTo>
                    <a:pt x="1743063" y="719396"/>
                  </a:moveTo>
                  <a:lnTo>
                    <a:pt x="1750679" y="719396"/>
                  </a:lnTo>
                  <a:lnTo>
                    <a:pt x="1750679" y="723202"/>
                  </a:lnTo>
                  <a:close/>
                  <a:moveTo>
                    <a:pt x="1561237" y="712735"/>
                  </a:moveTo>
                  <a:lnTo>
                    <a:pt x="1556477" y="719395"/>
                  </a:lnTo>
                  <a:lnTo>
                    <a:pt x="1566948" y="719395"/>
                  </a:lnTo>
                  <a:close/>
                  <a:moveTo>
                    <a:pt x="1745918" y="709881"/>
                  </a:moveTo>
                  <a:lnTo>
                    <a:pt x="1760198" y="712735"/>
                  </a:lnTo>
                  <a:cubicBezTo>
                    <a:pt x="1751630" y="715590"/>
                    <a:pt x="1753534" y="710832"/>
                    <a:pt x="1745918" y="709881"/>
                  </a:cubicBezTo>
                  <a:close/>
                  <a:moveTo>
                    <a:pt x="1365130" y="707978"/>
                  </a:moveTo>
                  <a:cubicBezTo>
                    <a:pt x="1370842" y="729861"/>
                    <a:pt x="1348946" y="707026"/>
                    <a:pt x="1338475" y="714638"/>
                  </a:cubicBezTo>
                  <a:cubicBezTo>
                    <a:pt x="1341331" y="716541"/>
                    <a:pt x="1347995" y="716541"/>
                    <a:pt x="1349898" y="719395"/>
                  </a:cubicBezTo>
                  <a:cubicBezTo>
                    <a:pt x="1347043" y="721298"/>
                    <a:pt x="1340379" y="722249"/>
                    <a:pt x="1335619" y="720346"/>
                  </a:cubicBezTo>
                  <a:cubicBezTo>
                    <a:pt x="1336571" y="721298"/>
                    <a:pt x="1336571" y="723201"/>
                    <a:pt x="1337523" y="725104"/>
                  </a:cubicBezTo>
                  <a:cubicBezTo>
                    <a:pt x="1346090" y="721298"/>
                    <a:pt x="1367986" y="719395"/>
                    <a:pt x="1379410" y="720346"/>
                  </a:cubicBezTo>
                  <a:cubicBezTo>
                    <a:pt x="1384169" y="716541"/>
                    <a:pt x="1368938" y="710832"/>
                    <a:pt x="1365130" y="707978"/>
                  </a:cubicBezTo>
                  <a:close/>
                  <a:moveTo>
                    <a:pt x="1087154" y="707026"/>
                  </a:moveTo>
                  <a:cubicBezTo>
                    <a:pt x="1092390" y="711308"/>
                    <a:pt x="1095245" y="714638"/>
                    <a:pt x="1098458" y="717373"/>
                  </a:cubicBezTo>
                  <a:lnTo>
                    <a:pt x="1102376" y="719348"/>
                  </a:lnTo>
                  <a:lnTo>
                    <a:pt x="1102385" y="719395"/>
                  </a:lnTo>
                  <a:lnTo>
                    <a:pt x="1102477" y="719399"/>
                  </a:lnTo>
                  <a:lnTo>
                    <a:pt x="1111905" y="724152"/>
                  </a:lnTo>
                  <a:lnTo>
                    <a:pt x="1114761" y="716541"/>
                  </a:lnTo>
                  <a:cubicBezTo>
                    <a:pt x="1112381" y="717017"/>
                    <a:pt x="1111667" y="718682"/>
                    <a:pt x="1110358" y="719752"/>
                  </a:cubicBezTo>
                  <a:lnTo>
                    <a:pt x="1102477" y="719399"/>
                  </a:lnTo>
                  <a:lnTo>
                    <a:pt x="1102376" y="719348"/>
                  </a:lnTo>
                  <a:lnTo>
                    <a:pt x="1100481" y="710000"/>
                  </a:lnTo>
                  <a:cubicBezTo>
                    <a:pt x="1098101" y="707027"/>
                    <a:pt x="1093818" y="705124"/>
                    <a:pt x="1087154" y="707026"/>
                  </a:cubicBezTo>
                  <a:close/>
                  <a:moveTo>
                    <a:pt x="1197345" y="704648"/>
                  </a:moveTo>
                  <a:cubicBezTo>
                    <a:pt x="1192585" y="704648"/>
                    <a:pt x="1188063" y="705600"/>
                    <a:pt x="1187111" y="707978"/>
                  </a:cubicBezTo>
                  <a:cubicBezTo>
                    <a:pt x="1185207" y="708929"/>
                    <a:pt x="1202343" y="707026"/>
                    <a:pt x="1209006" y="707026"/>
                  </a:cubicBezTo>
                  <a:cubicBezTo>
                    <a:pt x="1207103" y="705599"/>
                    <a:pt x="1202105" y="704648"/>
                    <a:pt x="1197345" y="704648"/>
                  </a:cubicBezTo>
                  <a:close/>
                  <a:moveTo>
                    <a:pt x="652102" y="704172"/>
                  </a:moveTo>
                  <a:cubicBezTo>
                    <a:pt x="654958" y="717492"/>
                    <a:pt x="637822" y="706075"/>
                    <a:pt x="632110" y="705123"/>
                  </a:cubicBezTo>
                  <a:cubicBezTo>
                    <a:pt x="638774" y="707026"/>
                    <a:pt x="648294" y="719395"/>
                    <a:pt x="662574" y="712735"/>
                  </a:cubicBezTo>
                  <a:lnTo>
                    <a:pt x="652102" y="709881"/>
                  </a:lnTo>
                  <a:lnTo>
                    <a:pt x="654958" y="708929"/>
                  </a:lnTo>
                  <a:close/>
                  <a:moveTo>
                    <a:pt x="1092866" y="699415"/>
                  </a:moveTo>
                  <a:lnTo>
                    <a:pt x="1075730" y="703221"/>
                  </a:lnTo>
                  <a:cubicBezTo>
                    <a:pt x="1084298" y="713686"/>
                    <a:pt x="1086202" y="703221"/>
                    <a:pt x="1092866" y="699415"/>
                  </a:cubicBezTo>
                  <a:close/>
                  <a:moveTo>
                    <a:pt x="1212814" y="698463"/>
                  </a:moveTo>
                  <a:cubicBezTo>
                    <a:pt x="1211862" y="701318"/>
                    <a:pt x="1205199" y="704172"/>
                    <a:pt x="1217574" y="701318"/>
                  </a:cubicBezTo>
                  <a:close/>
                  <a:moveTo>
                    <a:pt x="255129" y="697512"/>
                  </a:moveTo>
                  <a:cubicBezTo>
                    <a:pt x="250369" y="695609"/>
                    <a:pt x="243705" y="696560"/>
                    <a:pt x="241801" y="698463"/>
                  </a:cubicBezTo>
                  <a:cubicBezTo>
                    <a:pt x="246561" y="699415"/>
                    <a:pt x="247513" y="701318"/>
                    <a:pt x="255129" y="697512"/>
                  </a:cubicBezTo>
                  <a:close/>
                  <a:moveTo>
                    <a:pt x="511210" y="695609"/>
                  </a:moveTo>
                  <a:cubicBezTo>
                    <a:pt x="512162" y="699415"/>
                    <a:pt x="523585" y="697512"/>
                    <a:pt x="519778" y="703221"/>
                  </a:cubicBezTo>
                  <a:lnTo>
                    <a:pt x="515018" y="704172"/>
                  </a:lnTo>
                  <a:cubicBezTo>
                    <a:pt x="518826" y="703221"/>
                    <a:pt x="519778" y="705837"/>
                    <a:pt x="521206" y="707978"/>
                  </a:cubicBezTo>
                  <a:lnTo>
                    <a:pt x="524640" y="708339"/>
                  </a:lnTo>
                  <a:lnTo>
                    <a:pt x="523585" y="709881"/>
                  </a:lnTo>
                  <a:lnTo>
                    <a:pt x="530249" y="708929"/>
                  </a:lnTo>
                  <a:lnTo>
                    <a:pt x="524640" y="708339"/>
                  </a:lnTo>
                  <a:lnTo>
                    <a:pt x="525355" y="707294"/>
                  </a:lnTo>
                  <a:cubicBezTo>
                    <a:pt x="524062" y="704351"/>
                    <a:pt x="516208" y="700605"/>
                    <a:pt x="525489" y="698463"/>
                  </a:cubicBezTo>
                  <a:cubicBezTo>
                    <a:pt x="531201" y="697512"/>
                    <a:pt x="516922" y="693706"/>
                    <a:pt x="511210" y="695609"/>
                  </a:cubicBezTo>
                  <a:close/>
                  <a:moveTo>
                    <a:pt x="970060" y="689901"/>
                  </a:moveTo>
                  <a:cubicBezTo>
                    <a:pt x="970060" y="691804"/>
                    <a:pt x="970060" y="692755"/>
                    <a:pt x="969108" y="693707"/>
                  </a:cubicBezTo>
                  <a:cubicBezTo>
                    <a:pt x="968156" y="692755"/>
                    <a:pt x="968156" y="692755"/>
                    <a:pt x="967204" y="692755"/>
                  </a:cubicBezTo>
                  <a:close/>
                  <a:moveTo>
                    <a:pt x="541316" y="688474"/>
                  </a:moveTo>
                  <a:cubicBezTo>
                    <a:pt x="538341" y="687046"/>
                    <a:pt x="535009" y="687046"/>
                    <a:pt x="531201" y="690852"/>
                  </a:cubicBezTo>
                  <a:cubicBezTo>
                    <a:pt x="537865" y="700366"/>
                    <a:pt x="540721" y="689900"/>
                    <a:pt x="549289" y="694658"/>
                  </a:cubicBezTo>
                  <a:cubicBezTo>
                    <a:pt x="546909" y="692755"/>
                    <a:pt x="544291" y="689901"/>
                    <a:pt x="541316" y="688474"/>
                  </a:cubicBezTo>
                  <a:close/>
                  <a:moveTo>
                    <a:pt x="224666" y="687046"/>
                  </a:moveTo>
                  <a:cubicBezTo>
                    <a:pt x="232282" y="687998"/>
                    <a:pt x="230378" y="698463"/>
                    <a:pt x="242753" y="693706"/>
                  </a:cubicBezTo>
                  <a:cubicBezTo>
                    <a:pt x="233234" y="692755"/>
                    <a:pt x="235137" y="682289"/>
                    <a:pt x="224666" y="687046"/>
                  </a:cubicBezTo>
                  <a:close/>
                  <a:moveTo>
                    <a:pt x="766339" y="685143"/>
                  </a:moveTo>
                  <a:cubicBezTo>
                    <a:pt x="767291" y="690852"/>
                    <a:pt x="770147" y="687046"/>
                    <a:pt x="773954" y="686095"/>
                  </a:cubicBezTo>
                  <a:close/>
                  <a:moveTo>
                    <a:pt x="734924" y="685143"/>
                  </a:moveTo>
                  <a:cubicBezTo>
                    <a:pt x="730164" y="687046"/>
                    <a:pt x="736827" y="691803"/>
                    <a:pt x="738731" y="694658"/>
                  </a:cubicBezTo>
                  <a:cubicBezTo>
                    <a:pt x="735876" y="695609"/>
                    <a:pt x="734924" y="694658"/>
                    <a:pt x="731116" y="693706"/>
                  </a:cubicBezTo>
                  <a:cubicBezTo>
                    <a:pt x="733020" y="705123"/>
                    <a:pt x="739683" y="689900"/>
                    <a:pt x="750155" y="695609"/>
                  </a:cubicBezTo>
                  <a:cubicBezTo>
                    <a:pt x="750155" y="689900"/>
                    <a:pt x="738731" y="688949"/>
                    <a:pt x="734924" y="685143"/>
                  </a:cubicBezTo>
                  <a:close/>
                  <a:moveTo>
                    <a:pt x="854634" y="676700"/>
                  </a:moveTo>
                  <a:cubicBezTo>
                    <a:pt x="853682" y="677294"/>
                    <a:pt x="852492" y="678484"/>
                    <a:pt x="851064" y="679435"/>
                  </a:cubicBezTo>
                  <a:cubicBezTo>
                    <a:pt x="852968" y="679435"/>
                    <a:pt x="853920" y="680386"/>
                    <a:pt x="855824" y="680386"/>
                  </a:cubicBezTo>
                  <a:cubicBezTo>
                    <a:pt x="855824" y="679435"/>
                    <a:pt x="855824" y="678483"/>
                    <a:pt x="856776" y="677532"/>
                  </a:cubicBezTo>
                  <a:cubicBezTo>
                    <a:pt x="856300" y="676105"/>
                    <a:pt x="855586" y="676105"/>
                    <a:pt x="854634" y="676700"/>
                  </a:cubicBezTo>
                  <a:close/>
                  <a:moveTo>
                    <a:pt x="804646" y="614295"/>
                  </a:moveTo>
                  <a:lnTo>
                    <a:pt x="802514" y="621397"/>
                  </a:lnTo>
                  <a:lnTo>
                    <a:pt x="801562" y="620445"/>
                  </a:lnTo>
                  <a:lnTo>
                    <a:pt x="802423" y="617579"/>
                  </a:lnTo>
                  <a:lnTo>
                    <a:pt x="803228" y="616759"/>
                  </a:lnTo>
                  <a:close/>
                  <a:moveTo>
                    <a:pt x="837737" y="582388"/>
                  </a:moveTo>
                  <a:cubicBezTo>
                    <a:pt x="835833" y="589048"/>
                    <a:pt x="823457" y="597611"/>
                    <a:pt x="830121" y="610931"/>
                  </a:cubicBezTo>
                  <a:lnTo>
                    <a:pt x="832977" y="601417"/>
                  </a:lnTo>
                  <a:lnTo>
                    <a:pt x="833929" y="603320"/>
                  </a:lnTo>
                  <a:lnTo>
                    <a:pt x="838689" y="600465"/>
                  </a:lnTo>
                  <a:cubicBezTo>
                    <a:pt x="825361" y="603320"/>
                    <a:pt x="836785" y="588097"/>
                    <a:pt x="837737" y="582388"/>
                  </a:cubicBezTo>
                  <a:close/>
                  <a:moveTo>
                    <a:pt x="796801" y="567165"/>
                  </a:moveTo>
                  <a:cubicBezTo>
                    <a:pt x="805369" y="565262"/>
                    <a:pt x="802513" y="584291"/>
                    <a:pt x="804417" y="590000"/>
                  </a:cubicBezTo>
                  <a:cubicBezTo>
                    <a:pt x="793945" y="586194"/>
                    <a:pt x="808225" y="574777"/>
                    <a:pt x="796801" y="567165"/>
                  </a:cubicBezTo>
                  <a:close/>
                  <a:moveTo>
                    <a:pt x="852968" y="489147"/>
                  </a:moveTo>
                  <a:cubicBezTo>
                    <a:pt x="843449" y="494856"/>
                    <a:pt x="852968" y="497710"/>
                    <a:pt x="849160" y="505321"/>
                  </a:cubicBezTo>
                  <a:cubicBezTo>
                    <a:pt x="852016" y="501516"/>
                    <a:pt x="860584" y="496758"/>
                    <a:pt x="852968" y="489147"/>
                  </a:cubicBezTo>
                  <a:close/>
                  <a:moveTo>
                    <a:pt x="848208" y="470118"/>
                  </a:moveTo>
                  <a:cubicBezTo>
                    <a:pt x="843449" y="471070"/>
                    <a:pt x="845352" y="481535"/>
                    <a:pt x="840593" y="478681"/>
                  </a:cubicBezTo>
                  <a:lnTo>
                    <a:pt x="839641" y="473924"/>
                  </a:lnTo>
                  <a:cubicBezTo>
                    <a:pt x="840593" y="477254"/>
                    <a:pt x="837975" y="478206"/>
                    <a:pt x="835833" y="479633"/>
                  </a:cubicBezTo>
                  <a:lnTo>
                    <a:pt x="835494" y="482686"/>
                  </a:lnTo>
                  <a:lnTo>
                    <a:pt x="833929" y="481535"/>
                  </a:lnTo>
                  <a:lnTo>
                    <a:pt x="834881" y="488196"/>
                  </a:lnTo>
                  <a:lnTo>
                    <a:pt x="835494" y="482686"/>
                  </a:lnTo>
                  <a:lnTo>
                    <a:pt x="836517" y="483438"/>
                  </a:lnTo>
                  <a:cubicBezTo>
                    <a:pt x="839463" y="482368"/>
                    <a:pt x="843211" y="474876"/>
                    <a:pt x="845352" y="483438"/>
                  </a:cubicBezTo>
                  <a:cubicBezTo>
                    <a:pt x="846304" y="488196"/>
                    <a:pt x="850112" y="475827"/>
                    <a:pt x="848208" y="470118"/>
                  </a:cubicBezTo>
                  <a:close/>
                  <a:moveTo>
                    <a:pt x="787282" y="449187"/>
                  </a:moveTo>
                  <a:lnTo>
                    <a:pt x="789365" y="458001"/>
                  </a:lnTo>
                  <a:lnTo>
                    <a:pt x="789067" y="457750"/>
                  </a:lnTo>
                  <a:cubicBezTo>
                    <a:pt x="788234" y="454182"/>
                    <a:pt x="788234" y="450138"/>
                    <a:pt x="787282" y="449187"/>
                  </a:cubicBezTo>
                  <a:close/>
                  <a:moveTo>
                    <a:pt x="807274" y="392100"/>
                  </a:moveTo>
                  <a:cubicBezTo>
                    <a:pt x="798706" y="395906"/>
                    <a:pt x="806322" y="413983"/>
                    <a:pt x="811081" y="412080"/>
                  </a:cubicBezTo>
                  <a:cubicBezTo>
                    <a:pt x="808225" y="410178"/>
                    <a:pt x="808225" y="400663"/>
                    <a:pt x="807274" y="392100"/>
                  </a:cubicBezTo>
                  <a:close/>
                  <a:moveTo>
                    <a:pt x="812033" y="358800"/>
                  </a:moveTo>
                  <a:cubicBezTo>
                    <a:pt x="812033" y="360703"/>
                    <a:pt x="812985" y="374974"/>
                    <a:pt x="807274" y="374974"/>
                  </a:cubicBezTo>
                  <a:lnTo>
                    <a:pt x="815841" y="378780"/>
                  </a:lnTo>
                  <a:cubicBezTo>
                    <a:pt x="813937" y="371169"/>
                    <a:pt x="820601" y="364509"/>
                    <a:pt x="821553" y="367363"/>
                  </a:cubicBezTo>
                  <a:cubicBezTo>
                    <a:pt x="816793" y="361654"/>
                    <a:pt x="819649" y="355946"/>
                    <a:pt x="812033" y="358800"/>
                  </a:cubicBezTo>
                  <a:close/>
                  <a:moveTo>
                    <a:pt x="807274" y="265559"/>
                  </a:moveTo>
                  <a:cubicBezTo>
                    <a:pt x="809177" y="272219"/>
                    <a:pt x="798706" y="282685"/>
                    <a:pt x="808225" y="286491"/>
                  </a:cubicBezTo>
                  <a:lnTo>
                    <a:pt x="812033" y="271268"/>
                  </a:lnTo>
                  <a:cubicBezTo>
                    <a:pt x="809177" y="268413"/>
                    <a:pt x="812033" y="262705"/>
                    <a:pt x="807274" y="265559"/>
                  </a:cubicBezTo>
                  <a:close/>
                  <a:moveTo>
                    <a:pt x="796801" y="222745"/>
                  </a:moveTo>
                  <a:lnTo>
                    <a:pt x="794897" y="240822"/>
                  </a:lnTo>
                  <a:cubicBezTo>
                    <a:pt x="792041" y="226551"/>
                    <a:pt x="794897" y="237017"/>
                    <a:pt x="796801" y="222745"/>
                  </a:cubicBezTo>
                  <a:close/>
                  <a:moveTo>
                    <a:pt x="845352" y="219890"/>
                  </a:moveTo>
                  <a:cubicBezTo>
                    <a:pt x="843449" y="223696"/>
                    <a:pt x="841545" y="224647"/>
                    <a:pt x="846304" y="232259"/>
                  </a:cubicBezTo>
                  <a:cubicBezTo>
                    <a:pt x="848208" y="227501"/>
                    <a:pt x="847256" y="221793"/>
                    <a:pt x="845352" y="219890"/>
                  </a:cubicBezTo>
                  <a:close/>
                  <a:moveTo>
                    <a:pt x="856776" y="203716"/>
                  </a:moveTo>
                  <a:cubicBezTo>
                    <a:pt x="855824" y="211327"/>
                    <a:pt x="844400" y="209424"/>
                    <a:pt x="850112" y="220841"/>
                  </a:cubicBezTo>
                  <a:cubicBezTo>
                    <a:pt x="851064" y="211327"/>
                    <a:pt x="861536" y="213230"/>
                    <a:pt x="856776" y="203716"/>
                  </a:cubicBezTo>
                  <a:close/>
                  <a:moveTo>
                    <a:pt x="800967" y="134618"/>
                  </a:moveTo>
                  <a:cubicBezTo>
                    <a:pt x="799182" y="132358"/>
                    <a:pt x="796802" y="132358"/>
                    <a:pt x="792994" y="137115"/>
                  </a:cubicBezTo>
                  <a:lnTo>
                    <a:pt x="793946" y="145678"/>
                  </a:lnTo>
                  <a:cubicBezTo>
                    <a:pt x="793946" y="141872"/>
                    <a:pt x="794898" y="142823"/>
                    <a:pt x="796802" y="141872"/>
                  </a:cubicBezTo>
                  <a:cubicBezTo>
                    <a:pt x="799658" y="148532"/>
                    <a:pt x="794898" y="152338"/>
                    <a:pt x="792994" y="157095"/>
                  </a:cubicBezTo>
                  <a:cubicBezTo>
                    <a:pt x="795850" y="155192"/>
                    <a:pt x="799658" y="144726"/>
                    <a:pt x="805370" y="147581"/>
                  </a:cubicBezTo>
                  <a:cubicBezTo>
                    <a:pt x="805370" y="149484"/>
                    <a:pt x="806322" y="152338"/>
                    <a:pt x="807274" y="154241"/>
                  </a:cubicBezTo>
                  <a:cubicBezTo>
                    <a:pt x="806322" y="155192"/>
                    <a:pt x="805370" y="157095"/>
                    <a:pt x="808225" y="158998"/>
                  </a:cubicBezTo>
                  <a:lnTo>
                    <a:pt x="810130" y="158047"/>
                  </a:lnTo>
                  <a:cubicBezTo>
                    <a:pt x="809177" y="157095"/>
                    <a:pt x="808225" y="155192"/>
                    <a:pt x="807274" y="153289"/>
                  </a:cubicBezTo>
                  <a:cubicBezTo>
                    <a:pt x="808225" y="151386"/>
                    <a:pt x="810130" y="150435"/>
                    <a:pt x="809177" y="148532"/>
                  </a:cubicBezTo>
                  <a:cubicBezTo>
                    <a:pt x="808225" y="146629"/>
                    <a:pt x="806322" y="145678"/>
                    <a:pt x="805370" y="145678"/>
                  </a:cubicBezTo>
                  <a:cubicBezTo>
                    <a:pt x="803942" y="141397"/>
                    <a:pt x="802752" y="136877"/>
                    <a:pt x="800967" y="134618"/>
                  </a:cubicBezTo>
                  <a:close/>
                  <a:moveTo>
                    <a:pt x="815246" y="83002"/>
                  </a:moveTo>
                  <a:cubicBezTo>
                    <a:pt x="813937" y="84548"/>
                    <a:pt x="812985" y="87640"/>
                    <a:pt x="812985" y="90494"/>
                  </a:cubicBezTo>
                  <a:cubicBezTo>
                    <a:pt x="813937" y="89543"/>
                    <a:pt x="816793" y="91446"/>
                    <a:pt x="818697" y="88592"/>
                  </a:cubicBezTo>
                  <a:lnTo>
                    <a:pt x="819649" y="84786"/>
                  </a:lnTo>
                  <a:cubicBezTo>
                    <a:pt x="818221" y="81456"/>
                    <a:pt x="816555" y="81456"/>
                    <a:pt x="815246" y="83002"/>
                  </a:cubicBezTo>
                  <a:close/>
                  <a:moveTo>
                    <a:pt x="768243" y="108"/>
                  </a:moveTo>
                  <a:cubicBezTo>
                    <a:pt x="772051" y="-844"/>
                    <a:pt x="773954" y="4865"/>
                    <a:pt x="779666" y="1059"/>
                  </a:cubicBezTo>
                  <a:lnTo>
                    <a:pt x="781570" y="16282"/>
                  </a:lnTo>
                  <a:cubicBezTo>
                    <a:pt x="789186" y="22942"/>
                    <a:pt x="790138" y="8671"/>
                    <a:pt x="792042" y="2011"/>
                  </a:cubicBezTo>
                  <a:lnTo>
                    <a:pt x="792994" y="12476"/>
                  </a:lnTo>
                  <a:cubicBezTo>
                    <a:pt x="793946" y="12476"/>
                    <a:pt x="794898" y="12476"/>
                    <a:pt x="794898" y="11525"/>
                  </a:cubicBezTo>
                  <a:lnTo>
                    <a:pt x="794898" y="19137"/>
                  </a:lnTo>
                  <a:cubicBezTo>
                    <a:pt x="803466" y="-844"/>
                    <a:pt x="807274" y="40068"/>
                    <a:pt x="814889" y="18185"/>
                  </a:cubicBezTo>
                  <a:cubicBezTo>
                    <a:pt x="814889" y="23894"/>
                    <a:pt x="810130" y="30554"/>
                    <a:pt x="806322" y="33408"/>
                  </a:cubicBezTo>
                  <a:cubicBezTo>
                    <a:pt x="804418" y="42922"/>
                    <a:pt x="809177" y="41020"/>
                    <a:pt x="812033" y="44825"/>
                  </a:cubicBezTo>
                  <a:lnTo>
                    <a:pt x="818697" y="29602"/>
                  </a:lnTo>
                  <a:cubicBezTo>
                    <a:pt x="815841" y="52437"/>
                    <a:pt x="826313" y="26748"/>
                    <a:pt x="831073" y="43874"/>
                  </a:cubicBezTo>
                  <a:cubicBezTo>
                    <a:pt x="826313" y="63854"/>
                    <a:pt x="847256" y="75271"/>
                    <a:pt x="848208" y="85737"/>
                  </a:cubicBezTo>
                  <a:cubicBezTo>
                    <a:pt x="846304" y="105717"/>
                    <a:pt x="839641" y="78126"/>
                    <a:pt x="835833" y="90494"/>
                  </a:cubicBezTo>
                  <a:cubicBezTo>
                    <a:pt x="834881" y="101912"/>
                    <a:pt x="840593" y="96203"/>
                    <a:pt x="842497" y="102863"/>
                  </a:cubicBezTo>
                  <a:lnTo>
                    <a:pt x="832977" y="107620"/>
                  </a:lnTo>
                  <a:cubicBezTo>
                    <a:pt x="832025" y="119989"/>
                    <a:pt x="842497" y="107620"/>
                    <a:pt x="838689" y="115232"/>
                  </a:cubicBezTo>
                  <a:cubicBezTo>
                    <a:pt x="845352" y="125698"/>
                    <a:pt x="842497" y="112377"/>
                    <a:pt x="850112" y="109523"/>
                  </a:cubicBezTo>
                  <a:cubicBezTo>
                    <a:pt x="848208" y="111426"/>
                    <a:pt x="844400" y="122843"/>
                    <a:pt x="848208" y="127600"/>
                  </a:cubicBezTo>
                  <a:cubicBezTo>
                    <a:pt x="850112" y="127600"/>
                    <a:pt x="851064" y="114280"/>
                    <a:pt x="852016" y="122843"/>
                  </a:cubicBezTo>
                  <a:cubicBezTo>
                    <a:pt x="847256" y="154241"/>
                    <a:pt x="857728" y="161852"/>
                    <a:pt x="856776" y="190395"/>
                  </a:cubicBezTo>
                  <a:lnTo>
                    <a:pt x="861536" y="189444"/>
                  </a:lnTo>
                  <a:cubicBezTo>
                    <a:pt x="859632" y="192298"/>
                    <a:pt x="857728" y="195153"/>
                    <a:pt x="859632" y="198007"/>
                  </a:cubicBezTo>
                  <a:lnTo>
                    <a:pt x="862488" y="196104"/>
                  </a:lnTo>
                  <a:cubicBezTo>
                    <a:pt x="862488" y="199910"/>
                    <a:pt x="855824" y="228453"/>
                    <a:pt x="857728" y="247482"/>
                  </a:cubicBezTo>
                  <a:lnTo>
                    <a:pt x="863440" y="237967"/>
                  </a:lnTo>
                  <a:lnTo>
                    <a:pt x="856776" y="255093"/>
                  </a:lnTo>
                  <a:lnTo>
                    <a:pt x="865344" y="253190"/>
                  </a:lnTo>
                  <a:cubicBezTo>
                    <a:pt x="856776" y="258899"/>
                    <a:pt x="862488" y="277928"/>
                    <a:pt x="859632" y="294102"/>
                  </a:cubicBezTo>
                  <a:lnTo>
                    <a:pt x="865344" y="294102"/>
                  </a:lnTo>
                  <a:lnTo>
                    <a:pt x="862488" y="303617"/>
                  </a:lnTo>
                  <a:lnTo>
                    <a:pt x="866296" y="300762"/>
                  </a:lnTo>
                  <a:cubicBezTo>
                    <a:pt x="866296" y="310277"/>
                    <a:pt x="856776" y="321694"/>
                    <a:pt x="861536" y="332160"/>
                  </a:cubicBezTo>
                  <a:cubicBezTo>
                    <a:pt x="859632" y="325500"/>
                    <a:pt x="868200" y="323597"/>
                    <a:pt x="872008" y="324548"/>
                  </a:cubicBezTo>
                  <a:lnTo>
                    <a:pt x="862488" y="353091"/>
                  </a:lnTo>
                  <a:cubicBezTo>
                    <a:pt x="866296" y="354043"/>
                    <a:pt x="868200" y="366411"/>
                    <a:pt x="872008" y="357849"/>
                  </a:cubicBezTo>
                  <a:lnTo>
                    <a:pt x="865344" y="369266"/>
                  </a:lnTo>
                  <a:lnTo>
                    <a:pt x="870104" y="368314"/>
                  </a:lnTo>
                  <a:cubicBezTo>
                    <a:pt x="877720" y="413032"/>
                    <a:pt x="846304" y="451089"/>
                    <a:pt x="865344" y="495807"/>
                  </a:cubicBezTo>
                  <a:lnTo>
                    <a:pt x="867248" y="494856"/>
                  </a:lnTo>
                  <a:lnTo>
                    <a:pt x="857728" y="521496"/>
                  </a:lnTo>
                  <a:cubicBezTo>
                    <a:pt x="858680" y="526253"/>
                    <a:pt x="866296" y="528156"/>
                    <a:pt x="869152" y="535767"/>
                  </a:cubicBezTo>
                  <a:cubicBezTo>
                    <a:pt x="861536" y="531962"/>
                    <a:pt x="868200" y="550990"/>
                    <a:pt x="861536" y="555748"/>
                  </a:cubicBezTo>
                  <a:cubicBezTo>
                    <a:pt x="864392" y="561456"/>
                    <a:pt x="867248" y="555748"/>
                    <a:pt x="870104" y="553845"/>
                  </a:cubicBezTo>
                  <a:cubicBezTo>
                    <a:pt x="877720" y="578582"/>
                    <a:pt x="864392" y="598562"/>
                    <a:pt x="870104" y="626154"/>
                  </a:cubicBezTo>
                  <a:cubicBezTo>
                    <a:pt x="858680" y="598562"/>
                    <a:pt x="861536" y="598562"/>
                    <a:pt x="856776" y="579534"/>
                  </a:cubicBezTo>
                  <a:cubicBezTo>
                    <a:pt x="852016" y="601417"/>
                    <a:pt x="860584" y="605222"/>
                    <a:pt x="857728" y="629008"/>
                  </a:cubicBezTo>
                  <a:lnTo>
                    <a:pt x="861536" y="617591"/>
                  </a:lnTo>
                  <a:cubicBezTo>
                    <a:pt x="872960" y="629960"/>
                    <a:pt x="854872" y="653746"/>
                    <a:pt x="868200" y="657552"/>
                  </a:cubicBezTo>
                  <a:cubicBezTo>
                    <a:pt x="867248" y="665163"/>
                    <a:pt x="863440" y="671823"/>
                    <a:pt x="860584" y="678483"/>
                  </a:cubicBezTo>
                  <a:cubicBezTo>
                    <a:pt x="873912" y="678483"/>
                    <a:pt x="879623" y="694658"/>
                    <a:pt x="889143" y="681337"/>
                  </a:cubicBezTo>
                  <a:lnTo>
                    <a:pt x="891999" y="688949"/>
                  </a:lnTo>
                  <a:lnTo>
                    <a:pt x="904375" y="683240"/>
                  </a:lnTo>
                  <a:cubicBezTo>
                    <a:pt x="905327" y="698463"/>
                    <a:pt x="922462" y="684192"/>
                    <a:pt x="924366" y="698463"/>
                  </a:cubicBezTo>
                  <a:cubicBezTo>
                    <a:pt x="938646" y="699415"/>
                    <a:pt x="922462" y="689900"/>
                    <a:pt x="927222" y="691803"/>
                  </a:cubicBezTo>
                  <a:cubicBezTo>
                    <a:pt x="940550" y="688949"/>
                    <a:pt x="964349" y="702269"/>
                    <a:pt x="969109" y="695609"/>
                  </a:cubicBezTo>
                  <a:cubicBezTo>
                    <a:pt x="980533" y="700366"/>
                    <a:pt x="993860" y="697512"/>
                    <a:pt x="1003380" y="700366"/>
                  </a:cubicBezTo>
                  <a:lnTo>
                    <a:pt x="1004332" y="693706"/>
                  </a:lnTo>
                  <a:cubicBezTo>
                    <a:pt x="1009092" y="695609"/>
                    <a:pt x="1015756" y="698463"/>
                    <a:pt x="1020516" y="697512"/>
                  </a:cubicBezTo>
                  <a:cubicBezTo>
                    <a:pt x="1020516" y="696560"/>
                    <a:pt x="1019564" y="695609"/>
                    <a:pt x="1018612" y="694658"/>
                  </a:cubicBezTo>
                  <a:cubicBezTo>
                    <a:pt x="1038603" y="699415"/>
                    <a:pt x="1053835" y="699415"/>
                    <a:pt x="1070018" y="699415"/>
                  </a:cubicBezTo>
                  <a:cubicBezTo>
                    <a:pt x="1069066" y="694658"/>
                    <a:pt x="1069066" y="692755"/>
                    <a:pt x="1059547" y="690852"/>
                  </a:cubicBezTo>
                  <a:cubicBezTo>
                    <a:pt x="1074778" y="684192"/>
                    <a:pt x="1099529" y="698463"/>
                    <a:pt x="1122377" y="696560"/>
                  </a:cubicBezTo>
                  <a:lnTo>
                    <a:pt x="1120473" y="693706"/>
                  </a:lnTo>
                  <a:lnTo>
                    <a:pt x="1132848" y="699415"/>
                  </a:lnTo>
                  <a:cubicBezTo>
                    <a:pt x="1129993" y="697512"/>
                    <a:pt x="1131896" y="695609"/>
                    <a:pt x="1131896" y="692755"/>
                  </a:cubicBezTo>
                  <a:cubicBezTo>
                    <a:pt x="1152840" y="690852"/>
                    <a:pt x="1179495" y="691803"/>
                    <a:pt x="1190919" y="703221"/>
                  </a:cubicBezTo>
                  <a:cubicBezTo>
                    <a:pt x="1189015" y="699415"/>
                    <a:pt x="1200439" y="695609"/>
                    <a:pt x="1189015" y="690852"/>
                  </a:cubicBezTo>
                  <a:cubicBezTo>
                    <a:pt x="1210910" y="699415"/>
                    <a:pt x="1239469" y="697512"/>
                    <a:pt x="1264221" y="699415"/>
                  </a:cubicBezTo>
                  <a:lnTo>
                    <a:pt x="1264221" y="700366"/>
                  </a:lnTo>
                  <a:lnTo>
                    <a:pt x="1274692" y="703221"/>
                  </a:lnTo>
                  <a:lnTo>
                    <a:pt x="1275645" y="702269"/>
                  </a:lnTo>
                  <a:lnTo>
                    <a:pt x="1268029" y="700366"/>
                  </a:lnTo>
                  <a:cubicBezTo>
                    <a:pt x="1277548" y="701318"/>
                    <a:pt x="1287068" y="703221"/>
                    <a:pt x="1294684" y="707026"/>
                  </a:cubicBezTo>
                  <a:cubicBezTo>
                    <a:pt x="1295636" y="705123"/>
                    <a:pt x="1298492" y="698463"/>
                    <a:pt x="1304204" y="696560"/>
                  </a:cubicBezTo>
                  <a:cubicBezTo>
                    <a:pt x="1304204" y="705123"/>
                    <a:pt x="1332763" y="689900"/>
                    <a:pt x="1345139" y="698463"/>
                  </a:cubicBezTo>
                  <a:cubicBezTo>
                    <a:pt x="1347043" y="695609"/>
                    <a:pt x="1340379" y="696560"/>
                    <a:pt x="1344187" y="693706"/>
                  </a:cubicBezTo>
                  <a:cubicBezTo>
                    <a:pt x="1374650" y="694658"/>
                    <a:pt x="1420344" y="705123"/>
                    <a:pt x="1456519" y="698463"/>
                  </a:cubicBezTo>
                  <a:cubicBezTo>
                    <a:pt x="1459375" y="714638"/>
                    <a:pt x="1489839" y="709881"/>
                    <a:pt x="1509830" y="717492"/>
                  </a:cubicBezTo>
                  <a:cubicBezTo>
                    <a:pt x="1514590" y="708929"/>
                    <a:pt x="1499358" y="712735"/>
                    <a:pt x="1493646" y="706075"/>
                  </a:cubicBezTo>
                  <a:cubicBezTo>
                    <a:pt x="1505070" y="707978"/>
                    <a:pt x="1495550" y="694658"/>
                    <a:pt x="1515542" y="702269"/>
                  </a:cubicBezTo>
                  <a:cubicBezTo>
                    <a:pt x="1515542" y="700366"/>
                    <a:pt x="1515542" y="699415"/>
                    <a:pt x="1511734" y="699415"/>
                  </a:cubicBezTo>
                  <a:cubicBezTo>
                    <a:pt x="1522206" y="698463"/>
                    <a:pt x="1508878" y="710832"/>
                    <a:pt x="1526014" y="707978"/>
                  </a:cubicBezTo>
                  <a:lnTo>
                    <a:pt x="1526965" y="701318"/>
                  </a:lnTo>
                  <a:lnTo>
                    <a:pt x="1537437" y="709881"/>
                  </a:lnTo>
                  <a:cubicBezTo>
                    <a:pt x="1572660" y="706075"/>
                    <a:pt x="1602171" y="710832"/>
                    <a:pt x="1632635" y="704172"/>
                  </a:cubicBezTo>
                  <a:cubicBezTo>
                    <a:pt x="1634538" y="706075"/>
                    <a:pt x="1633587" y="708929"/>
                    <a:pt x="1629779" y="710832"/>
                  </a:cubicBezTo>
                  <a:cubicBezTo>
                    <a:pt x="1644058" y="710832"/>
                    <a:pt x="1660242" y="721298"/>
                    <a:pt x="1675473" y="714638"/>
                  </a:cubicBezTo>
                  <a:lnTo>
                    <a:pt x="1671666" y="711784"/>
                  </a:lnTo>
                  <a:cubicBezTo>
                    <a:pt x="1696417" y="706075"/>
                    <a:pt x="1697369" y="719395"/>
                    <a:pt x="1726880" y="722249"/>
                  </a:cubicBezTo>
                  <a:cubicBezTo>
                    <a:pt x="1720216" y="723201"/>
                    <a:pt x="1704985" y="718444"/>
                    <a:pt x="1703081" y="726055"/>
                  </a:cubicBezTo>
                  <a:cubicBezTo>
                    <a:pt x="1705936" y="730812"/>
                    <a:pt x="1721168" y="729861"/>
                    <a:pt x="1725928" y="726055"/>
                  </a:cubicBezTo>
                  <a:lnTo>
                    <a:pt x="1723072" y="734618"/>
                  </a:lnTo>
                  <a:cubicBezTo>
                    <a:pt x="1718312" y="728909"/>
                    <a:pt x="1707840" y="729861"/>
                    <a:pt x="1699273" y="727007"/>
                  </a:cubicBezTo>
                  <a:cubicBezTo>
                    <a:pt x="1702129" y="727007"/>
                    <a:pt x="1702129" y="728909"/>
                    <a:pt x="1703081" y="730812"/>
                  </a:cubicBezTo>
                  <a:cubicBezTo>
                    <a:pt x="1695465" y="727958"/>
                    <a:pt x="1684993" y="727958"/>
                    <a:pt x="1674521" y="726055"/>
                  </a:cubicBezTo>
                  <a:lnTo>
                    <a:pt x="1689753" y="725104"/>
                  </a:lnTo>
                  <a:cubicBezTo>
                    <a:pt x="1684041" y="716541"/>
                    <a:pt x="1664050" y="725104"/>
                    <a:pt x="1658338" y="722249"/>
                  </a:cubicBezTo>
                  <a:cubicBezTo>
                    <a:pt x="1658338" y="729861"/>
                    <a:pt x="1667858" y="728909"/>
                    <a:pt x="1658338" y="735570"/>
                  </a:cubicBezTo>
                  <a:cubicBezTo>
                    <a:pt x="1633587" y="738424"/>
                    <a:pt x="1644058" y="727007"/>
                    <a:pt x="1620259" y="719395"/>
                  </a:cubicBezTo>
                  <a:lnTo>
                    <a:pt x="1624067" y="716541"/>
                  </a:lnTo>
                  <a:cubicBezTo>
                    <a:pt x="1616451" y="715589"/>
                    <a:pt x="1609787" y="707026"/>
                    <a:pt x="1599315" y="712735"/>
                  </a:cubicBezTo>
                  <a:cubicBezTo>
                    <a:pt x="1600268" y="717492"/>
                    <a:pt x="1608835" y="717492"/>
                    <a:pt x="1612643" y="720346"/>
                  </a:cubicBezTo>
                  <a:cubicBezTo>
                    <a:pt x="1610739" y="724152"/>
                    <a:pt x="1599315" y="710832"/>
                    <a:pt x="1590748" y="716541"/>
                  </a:cubicBezTo>
                  <a:cubicBezTo>
                    <a:pt x="1597412" y="724152"/>
                    <a:pt x="1616451" y="727007"/>
                    <a:pt x="1628827" y="727007"/>
                  </a:cubicBezTo>
                  <a:cubicBezTo>
                    <a:pt x="1626923" y="728909"/>
                    <a:pt x="1626923" y="731764"/>
                    <a:pt x="1628827" y="734618"/>
                  </a:cubicBezTo>
                  <a:cubicBezTo>
                    <a:pt x="1609788" y="731288"/>
                    <a:pt x="1590034" y="727245"/>
                    <a:pt x="1570400" y="724629"/>
                  </a:cubicBezTo>
                  <a:lnTo>
                    <a:pt x="1530724" y="723647"/>
                  </a:lnTo>
                  <a:lnTo>
                    <a:pt x="1538984" y="724628"/>
                  </a:lnTo>
                  <a:cubicBezTo>
                    <a:pt x="1542435" y="726293"/>
                    <a:pt x="1545529" y="728434"/>
                    <a:pt x="1548860" y="728909"/>
                  </a:cubicBezTo>
                  <a:cubicBezTo>
                    <a:pt x="1544101" y="728909"/>
                    <a:pt x="1538389" y="728909"/>
                    <a:pt x="1540293" y="732715"/>
                  </a:cubicBezTo>
                  <a:cubicBezTo>
                    <a:pt x="1536485" y="732240"/>
                    <a:pt x="1534105" y="730813"/>
                    <a:pt x="1532201" y="729029"/>
                  </a:cubicBezTo>
                  <a:lnTo>
                    <a:pt x="1527290" y="723563"/>
                  </a:lnTo>
                  <a:lnTo>
                    <a:pt x="1512686" y="723201"/>
                  </a:lnTo>
                  <a:cubicBezTo>
                    <a:pt x="1532677" y="732715"/>
                    <a:pt x="1504118" y="723201"/>
                    <a:pt x="1508878" y="734618"/>
                  </a:cubicBezTo>
                  <a:cubicBezTo>
                    <a:pt x="1506022" y="727007"/>
                    <a:pt x="1494598" y="733667"/>
                    <a:pt x="1484127" y="730812"/>
                  </a:cubicBezTo>
                  <a:cubicBezTo>
                    <a:pt x="1480319" y="738424"/>
                    <a:pt x="1505070" y="736521"/>
                    <a:pt x="1496502" y="742230"/>
                  </a:cubicBezTo>
                  <a:cubicBezTo>
                    <a:pt x="1477463" y="739375"/>
                    <a:pt x="1450808" y="725104"/>
                    <a:pt x="1425104" y="727958"/>
                  </a:cubicBezTo>
                  <a:cubicBezTo>
                    <a:pt x="1427008" y="731764"/>
                    <a:pt x="1432720" y="731764"/>
                    <a:pt x="1433672" y="733667"/>
                  </a:cubicBezTo>
                  <a:cubicBezTo>
                    <a:pt x="1416537" y="730812"/>
                    <a:pt x="1394641" y="712735"/>
                    <a:pt x="1383218" y="725104"/>
                  </a:cubicBezTo>
                  <a:cubicBezTo>
                    <a:pt x="1390833" y="729861"/>
                    <a:pt x="1400353" y="734618"/>
                    <a:pt x="1408921" y="739375"/>
                  </a:cubicBezTo>
                  <a:cubicBezTo>
                    <a:pt x="1407017" y="739375"/>
                    <a:pt x="1404161" y="740327"/>
                    <a:pt x="1399401" y="742230"/>
                  </a:cubicBezTo>
                  <a:lnTo>
                    <a:pt x="1406065" y="748890"/>
                  </a:lnTo>
                  <a:cubicBezTo>
                    <a:pt x="1386073" y="750792"/>
                    <a:pt x="1390833" y="736521"/>
                    <a:pt x="1379410" y="728909"/>
                  </a:cubicBezTo>
                  <a:lnTo>
                    <a:pt x="1367034" y="737472"/>
                  </a:lnTo>
                  <a:cubicBezTo>
                    <a:pt x="1344187" y="742230"/>
                    <a:pt x="1322291" y="737472"/>
                    <a:pt x="1308012" y="726055"/>
                  </a:cubicBezTo>
                  <a:cubicBezTo>
                    <a:pt x="1304204" y="726055"/>
                    <a:pt x="1287068" y="726055"/>
                    <a:pt x="1293732" y="733667"/>
                  </a:cubicBezTo>
                  <a:cubicBezTo>
                    <a:pt x="1304204" y="743181"/>
                    <a:pt x="1309916" y="750792"/>
                    <a:pt x="1332763" y="750792"/>
                  </a:cubicBezTo>
                  <a:cubicBezTo>
                    <a:pt x="1335619" y="744132"/>
                    <a:pt x="1315627" y="743181"/>
                    <a:pt x="1322291" y="742230"/>
                  </a:cubicBezTo>
                  <a:cubicBezTo>
                    <a:pt x="1331811" y="743181"/>
                    <a:pt x="1348946" y="737472"/>
                    <a:pt x="1356562" y="744132"/>
                  </a:cubicBezTo>
                  <a:lnTo>
                    <a:pt x="1331811" y="743181"/>
                  </a:lnTo>
                  <a:cubicBezTo>
                    <a:pt x="1331811" y="753647"/>
                    <a:pt x="1341331" y="743181"/>
                    <a:pt x="1346090" y="748890"/>
                  </a:cubicBezTo>
                  <a:cubicBezTo>
                    <a:pt x="1339427" y="757453"/>
                    <a:pt x="1326099" y="747938"/>
                    <a:pt x="1315627" y="752695"/>
                  </a:cubicBezTo>
                  <a:lnTo>
                    <a:pt x="1317531" y="753647"/>
                  </a:lnTo>
                  <a:cubicBezTo>
                    <a:pt x="1298492" y="751744"/>
                    <a:pt x="1301348" y="753647"/>
                    <a:pt x="1281356" y="748890"/>
                  </a:cubicBezTo>
                  <a:cubicBezTo>
                    <a:pt x="1279452" y="738424"/>
                    <a:pt x="1288020" y="742230"/>
                    <a:pt x="1299444" y="738424"/>
                  </a:cubicBezTo>
                  <a:cubicBezTo>
                    <a:pt x="1268029" y="737472"/>
                    <a:pt x="1225190" y="719395"/>
                    <a:pt x="1193775" y="736521"/>
                  </a:cubicBezTo>
                  <a:lnTo>
                    <a:pt x="1212814" y="745084"/>
                  </a:lnTo>
                  <a:cubicBezTo>
                    <a:pt x="1200439" y="746035"/>
                    <a:pt x="1180447" y="737472"/>
                    <a:pt x="1181399" y="749841"/>
                  </a:cubicBezTo>
                  <a:cubicBezTo>
                    <a:pt x="1194727" y="746035"/>
                    <a:pt x="1189015" y="753647"/>
                    <a:pt x="1195679" y="755550"/>
                  </a:cubicBezTo>
                  <a:lnTo>
                    <a:pt x="1196631" y="754598"/>
                  </a:lnTo>
                  <a:cubicBezTo>
                    <a:pt x="1198535" y="755550"/>
                    <a:pt x="1203294" y="756501"/>
                    <a:pt x="1200439" y="758404"/>
                  </a:cubicBezTo>
                  <a:cubicBezTo>
                    <a:pt x="1189967" y="750792"/>
                    <a:pt x="1173783" y="748890"/>
                    <a:pt x="1162360" y="745084"/>
                  </a:cubicBezTo>
                  <a:cubicBezTo>
                    <a:pt x="1168071" y="747938"/>
                    <a:pt x="1156648" y="751744"/>
                    <a:pt x="1155696" y="753647"/>
                  </a:cubicBezTo>
                  <a:cubicBezTo>
                    <a:pt x="1145224" y="750792"/>
                    <a:pt x="1155696" y="747938"/>
                    <a:pt x="1156648" y="744132"/>
                  </a:cubicBezTo>
                  <a:cubicBezTo>
                    <a:pt x="1150936" y="743181"/>
                    <a:pt x="1141416" y="736521"/>
                    <a:pt x="1136656" y="743181"/>
                  </a:cubicBezTo>
                  <a:cubicBezTo>
                    <a:pt x="1129041" y="748890"/>
                    <a:pt x="1147128" y="748890"/>
                    <a:pt x="1149984" y="753647"/>
                  </a:cubicBezTo>
                  <a:lnTo>
                    <a:pt x="1116665" y="745084"/>
                  </a:lnTo>
                  <a:lnTo>
                    <a:pt x="1117617" y="746987"/>
                  </a:lnTo>
                  <a:cubicBezTo>
                    <a:pt x="1114761" y="745084"/>
                    <a:pt x="1110001" y="743181"/>
                    <a:pt x="1106193" y="745084"/>
                  </a:cubicBezTo>
                  <a:cubicBezTo>
                    <a:pt x="1103337" y="748890"/>
                    <a:pt x="1110953" y="749841"/>
                    <a:pt x="1115713" y="748890"/>
                  </a:cubicBezTo>
                  <a:cubicBezTo>
                    <a:pt x="1097625" y="755550"/>
                    <a:pt x="1085250" y="734618"/>
                    <a:pt x="1070018" y="747938"/>
                  </a:cubicBezTo>
                  <a:lnTo>
                    <a:pt x="1060498" y="744132"/>
                  </a:lnTo>
                  <a:cubicBezTo>
                    <a:pt x="1059547" y="745084"/>
                    <a:pt x="1057643" y="746987"/>
                    <a:pt x="1059547" y="747938"/>
                  </a:cubicBezTo>
                  <a:lnTo>
                    <a:pt x="1050027" y="744132"/>
                  </a:lnTo>
                  <a:cubicBezTo>
                    <a:pt x="1032891" y="740327"/>
                    <a:pt x="1045267" y="753647"/>
                    <a:pt x="1039555" y="755550"/>
                  </a:cubicBezTo>
                  <a:lnTo>
                    <a:pt x="1040507" y="755550"/>
                  </a:lnTo>
                  <a:cubicBezTo>
                    <a:pt x="1034795" y="757453"/>
                    <a:pt x="1030987" y="761258"/>
                    <a:pt x="1034795" y="762210"/>
                  </a:cubicBezTo>
                  <a:lnTo>
                    <a:pt x="1015756" y="756501"/>
                  </a:lnTo>
                  <a:cubicBezTo>
                    <a:pt x="1009092" y="748890"/>
                    <a:pt x="981485" y="746987"/>
                    <a:pt x="981485" y="732715"/>
                  </a:cubicBezTo>
                  <a:cubicBezTo>
                    <a:pt x="976725" y="733667"/>
                    <a:pt x="972917" y="736521"/>
                    <a:pt x="974821" y="738424"/>
                  </a:cubicBezTo>
                  <a:cubicBezTo>
                    <a:pt x="961493" y="737472"/>
                    <a:pt x="978629" y="748890"/>
                    <a:pt x="955781" y="746987"/>
                  </a:cubicBezTo>
                  <a:cubicBezTo>
                    <a:pt x="955781" y="749841"/>
                    <a:pt x="957685" y="748890"/>
                    <a:pt x="961493" y="749841"/>
                  </a:cubicBezTo>
                  <a:cubicBezTo>
                    <a:pt x="955781" y="750792"/>
                    <a:pt x="952926" y="749841"/>
                    <a:pt x="951973" y="747938"/>
                  </a:cubicBezTo>
                  <a:cubicBezTo>
                    <a:pt x="951973" y="749841"/>
                    <a:pt x="951021" y="751744"/>
                    <a:pt x="950070" y="753647"/>
                  </a:cubicBezTo>
                  <a:cubicBezTo>
                    <a:pt x="950070" y="748890"/>
                    <a:pt x="940550" y="749841"/>
                    <a:pt x="935790" y="750792"/>
                  </a:cubicBezTo>
                  <a:lnTo>
                    <a:pt x="943406" y="760307"/>
                  </a:lnTo>
                  <a:cubicBezTo>
                    <a:pt x="937694" y="756501"/>
                    <a:pt x="934838" y="755550"/>
                    <a:pt x="925318" y="756501"/>
                  </a:cubicBezTo>
                  <a:lnTo>
                    <a:pt x="931030" y="762210"/>
                  </a:lnTo>
                  <a:cubicBezTo>
                    <a:pt x="915798" y="760307"/>
                    <a:pt x="929126" y="749841"/>
                    <a:pt x="911039" y="754598"/>
                  </a:cubicBezTo>
                  <a:lnTo>
                    <a:pt x="928174" y="748890"/>
                  </a:lnTo>
                  <a:cubicBezTo>
                    <a:pt x="908183" y="746987"/>
                    <a:pt x="914847" y="735570"/>
                    <a:pt x="906279" y="729861"/>
                  </a:cubicBezTo>
                  <a:cubicBezTo>
                    <a:pt x="891999" y="724152"/>
                    <a:pt x="874864" y="729861"/>
                    <a:pt x="860584" y="727958"/>
                  </a:cubicBezTo>
                  <a:cubicBezTo>
                    <a:pt x="859632" y="731764"/>
                    <a:pt x="858680" y="735570"/>
                    <a:pt x="858680" y="739375"/>
                  </a:cubicBezTo>
                  <a:cubicBezTo>
                    <a:pt x="860584" y="741278"/>
                    <a:pt x="862488" y="743181"/>
                    <a:pt x="864392" y="746035"/>
                  </a:cubicBezTo>
                  <a:cubicBezTo>
                    <a:pt x="889143" y="754598"/>
                    <a:pt x="870104" y="724152"/>
                    <a:pt x="897711" y="737472"/>
                  </a:cubicBezTo>
                  <a:cubicBezTo>
                    <a:pt x="895807" y="745084"/>
                    <a:pt x="887239" y="745084"/>
                    <a:pt x="879623" y="741278"/>
                  </a:cubicBezTo>
                  <a:cubicBezTo>
                    <a:pt x="878672" y="747938"/>
                    <a:pt x="888191" y="752695"/>
                    <a:pt x="893903" y="755550"/>
                  </a:cubicBezTo>
                  <a:cubicBezTo>
                    <a:pt x="881528" y="752695"/>
                    <a:pt x="865344" y="756501"/>
                    <a:pt x="853920" y="758404"/>
                  </a:cubicBezTo>
                  <a:lnTo>
                    <a:pt x="855824" y="759355"/>
                  </a:lnTo>
                  <a:cubicBezTo>
                    <a:pt x="854872" y="760307"/>
                    <a:pt x="853920" y="762210"/>
                    <a:pt x="852968" y="762210"/>
                  </a:cubicBezTo>
                  <a:cubicBezTo>
                    <a:pt x="859632" y="765064"/>
                    <a:pt x="856776" y="776481"/>
                    <a:pt x="863440" y="777433"/>
                  </a:cubicBezTo>
                  <a:cubicBezTo>
                    <a:pt x="865344" y="772676"/>
                    <a:pt x="869152" y="761258"/>
                    <a:pt x="864392" y="762210"/>
                  </a:cubicBezTo>
                  <a:cubicBezTo>
                    <a:pt x="872960" y="749841"/>
                    <a:pt x="869152" y="777433"/>
                    <a:pt x="869152" y="785044"/>
                  </a:cubicBezTo>
                  <a:cubicBezTo>
                    <a:pt x="865344" y="776481"/>
                    <a:pt x="864392" y="787899"/>
                    <a:pt x="862488" y="792656"/>
                  </a:cubicBezTo>
                  <a:cubicBezTo>
                    <a:pt x="863440" y="792656"/>
                    <a:pt x="863440" y="791704"/>
                    <a:pt x="865344" y="790753"/>
                  </a:cubicBezTo>
                  <a:cubicBezTo>
                    <a:pt x="870104" y="805976"/>
                    <a:pt x="849160" y="811685"/>
                    <a:pt x="863440" y="821199"/>
                  </a:cubicBezTo>
                  <a:lnTo>
                    <a:pt x="855824" y="824053"/>
                  </a:lnTo>
                  <a:lnTo>
                    <a:pt x="861536" y="835471"/>
                  </a:lnTo>
                  <a:cubicBezTo>
                    <a:pt x="846304" y="836422"/>
                    <a:pt x="860584" y="851645"/>
                    <a:pt x="846304" y="853548"/>
                  </a:cubicBezTo>
                  <a:cubicBezTo>
                    <a:pt x="845352" y="866868"/>
                    <a:pt x="854872" y="851645"/>
                    <a:pt x="852968" y="856402"/>
                  </a:cubicBezTo>
                  <a:cubicBezTo>
                    <a:pt x="855824" y="868771"/>
                    <a:pt x="842497" y="891605"/>
                    <a:pt x="849160" y="895411"/>
                  </a:cubicBezTo>
                  <a:cubicBezTo>
                    <a:pt x="844400" y="905877"/>
                    <a:pt x="847256" y="917294"/>
                    <a:pt x="844400" y="926809"/>
                  </a:cubicBezTo>
                  <a:lnTo>
                    <a:pt x="851064" y="927760"/>
                  </a:lnTo>
                  <a:cubicBezTo>
                    <a:pt x="849160" y="932517"/>
                    <a:pt x="846304" y="938226"/>
                    <a:pt x="847256" y="942983"/>
                  </a:cubicBezTo>
                  <a:cubicBezTo>
                    <a:pt x="848208" y="942983"/>
                    <a:pt x="849160" y="942032"/>
                    <a:pt x="850112" y="941080"/>
                  </a:cubicBezTo>
                  <a:cubicBezTo>
                    <a:pt x="845352" y="959157"/>
                    <a:pt x="845352" y="973429"/>
                    <a:pt x="845352" y="988652"/>
                  </a:cubicBezTo>
                  <a:cubicBezTo>
                    <a:pt x="850112" y="987701"/>
                    <a:pt x="852016" y="987701"/>
                    <a:pt x="853920" y="979138"/>
                  </a:cubicBezTo>
                  <a:cubicBezTo>
                    <a:pt x="860584" y="992458"/>
                    <a:pt x="846304" y="1016244"/>
                    <a:pt x="848208" y="1037175"/>
                  </a:cubicBezTo>
                  <a:lnTo>
                    <a:pt x="851064" y="1035273"/>
                  </a:lnTo>
                  <a:lnTo>
                    <a:pt x="845352" y="1046690"/>
                  </a:lnTo>
                  <a:cubicBezTo>
                    <a:pt x="847256" y="1043835"/>
                    <a:pt x="849160" y="1045738"/>
                    <a:pt x="852016" y="1045738"/>
                  </a:cubicBezTo>
                  <a:cubicBezTo>
                    <a:pt x="853920" y="1065719"/>
                    <a:pt x="852968" y="1089504"/>
                    <a:pt x="841545" y="1100922"/>
                  </a:cubicBezTo>
                  <a:cubicBezTo>
                    <a:pt x="845352" y="1099019"/>
                    <a:pt x="849160" y="1109485"/>
                    <a:pt x="853920" y="1099019"/>
                  </a:cubicBezTo>
                  <a:cubicBezTo>
                    <a:pt x="845352" y="1119950"/>
                    <a:pt x="847256" y="1146591"/>
                    <a:pt x="845352" y="1169425"/>
                  </a:cubicBezTo>
                  <a:lnTo>
                    <a:pt x="844400" y="1169425"/>
                  </a:lnTo>
                  <a:lnTo>
                    <a:pt x="841545" y="1178940"/>
                  </a:lnTo>
                  <a:lnTo>
                    <a:pt x="842497" y="1179891"/>
                  </a:lnTo>
                  <a:lnTo>
                    <a:pt x="844400" y="1173231"/>
                  </a:lnTo>
                  <a:cubicBezTo>
                    <a:pt x="843449" y="1181794"/>
                    <a:pt x="841545" y="1190357"/>
                    <a:pt x="837737" y="1197968"/>
                  </a:cubicBezTo>
                  <a:cubicBezTo>
                    <a:pt x="839641" y="1199871"/>
                    <a:pt x="846304" y="1201774"/>
                    <a:pt x="848208" y="1207483"/>
                  </a:cubicBezTo>
                  <a:cubicBezTo>
                    <a:pt x="839641" y="1207483"/>
                    <a:pt x="854872" y="1234123"/>
                    <a:pt x="846304" y="1245540"/>
                  </a:cubicBezTo>
                  <a:cubicBezTo>
                    <a:pt x="849160" y="1247443"/>
                    <a:pt x="848208" y="1240783"/>
                    <a:pt x="851064" y="1244589"/>
                  </a:cubicBezTo>
                  <a:cubicBezTo>
                    <a:pt x="850112" y="1273132"/>
                    <a:pt x="839641" y="1314995"/>
                    <a:pt x="846304" y="1349247"/>
                  </a:cubicBezTo>
                  <a:cubicBezTo>
                    <a:pt x="830121" y="1352101"/>
                    <a:pt x="834881" y="1380645"/>
                    <a:pt x="827265" y="1398722"/>
                  </a:cubicBezTo>
                  <a:cubicBezTo>
                    <a:pt x="835833" y="1403479"/>
                    <a:pt x="832025" y="1388256"/>
                    <a:pt x="838689" y="1383499"/>
                  </a:cubicBezTo>
                  <a:cubicBezTo>
                    <a:pt x="836785" y="1393013"/>
                    <a:pt x="850112" y="1385402"/>
                    <a:pt x="842497" y="1403479"/>
                  </a:cubicBezTo>
                  <a:cubicBezTo>
                    <a:pt x="844400" y="1402528"/>
                    <a:pt x="845352" y="1403479"/>
                    <a:pt x="845352" y="1399673"/>
                  </a:cubicBezTo>
                  <a:cubicBezTo>
                    <a:pt x="846304" y="1409188"/>
                    <a:pt x="833929" y="1396819"/>
                    <a:pt x="836785" y="1412993"/>
                  </a:cubicBezTo>
                  <a:lnTo>
                    <a:pt x="843449" y="1413945"/>
                  </a:lnTo>
                  <a:lnTo>
                    <a:pt x="834881" y="1423459"/>
                  </a:lnTo>
                  <a:cubicBezTo>
                    <a:pt x="838689" y="1455808"/>
                    <a:pt x="833929" y="1483400"/>
                    <a:pt x="840593" y="1511943"/>
                  </a:cubicBezTo>
                  <a:cubicBezTo>
                    <a:pt x="838689" y="1513846"/>
                    <a:pt x="835833" y="1512894"/>
                    <a:pt x="833929" y="1509089"/>
                  </a:cubicBezTo>
                  <a:cubicBezTo>
                    <a:pt x="833929" y="1521457"/>
                    <a:pt x="823457" y="1536680"/>
                    <a:pt x="830121" y="1550952"/>
                  </a:cubicBezTo>
                  <a:lnTo>
                    <a:pt x="832977" y="1547146"/>
                  </a:lnTo>
                  <a:cubicBezTo>
                    <a:pt x="838689" y="1570932"/>
                    <a:pt x="825361" y="1570932"/>
                    <a:pt x="822505" y="1598524"/>
                  </a:cubicBezTo>
                  <a:cubicBezTo>
                    <a:pt x="821553" y="1591864"/>
                    <a:pt x="826313" y="1577592"/>
                    <a:pt x="818697" y="1576641"/>
                  </a:cubicBezTo>
                  <a:cubicBezTo>
                    <a:pt x="813937" y="1578544"/>
                    <a:pt x="814889" y="1592815"/>
                    <a:pt x="818697" y="1597572"/>
                  </a:cubicBezTo>
                  <a:lnTo>
                    <a:pt x="810130" y="1595670"/>
                  </a:lnTo>
                  <a:cubicBezTo>
                    <a:pt x="815841" y="1591864"/>
                    <a:pt x="814889" y="1581398"/>
                    <a:pt x="817745" y="1573786"/>
                  </a:cubicBezTo>
                  <a:cubicBezTo>
                    <a:pt x="817745" y="1576641"/>
                    <a:pt x="815841" y="1576641"/>
                    <a:pt x="813937" y="1577592"/>
                  </a:cubicBezTo>
                  <a:cubicBezTo>
                    <a:pt x="816793" y="1569981"/>
                    <a:pt x="816793" y="1561418"/>
                    <a:pt x="818697" y="1550952"/>
                  </a:cubicBezTo>
                  <a:lnTo>
                    <a:pt x="816793" y="1564272"/>
                  </a:lnTo>
                  <a:cubicBezTo>
                    <a:pt x="825361" y="1558564"/>
                    <a:pt x="816793" y="1540486"/>
                    <a:pt x="819649" y="1534778"/>
                  </a:cubicBezTo>
                  <a:cubicBezTo>
                    <a:pt x="812033" y="1534778"/>
                    <a:pt x="812985" y="1543340"/>
                    <a:pt x="806322" y="1534778"/>
                  </a:cubicBezTo>
                  <a:cubicBezTo>
                    <a:pt x="803466" y="1510992"/>
                    <a:pt x="814889" y="1520506"/>
                    <a:pt x="822505" y="1498623"/>
                  </a:cubicBezTo>
                  <a:lnTo>
                    <a:pt x="825361" y="1502429"/>
                  </a:lnTo>
                  <a:cubicBezTo>
                    <a:pt x="826313" y="1495769"/>
                    <a:pt x="834881" y="1490060"/>
                    <a:pt x="829169" y="1479594"/>
                  </a:cubicBezTo>
                  <a:cubicBezTo>
                    <a:pt x="824409" y="1480546"/>
                    <a:pt x="824409" y="1488157"/>
                    <a:pt x="821553" y="1491963"/>
                  </a:cubicBezTo>
                  <a:cubicBezTo>
                    <a:pt x="817745" y="1489109"/>
                    <a:pt x="831073" y="1478643"/>
                    <a:pt x="825361" y="1471031"/>
                  </a:cubicBezTo>
                  <a:cubicBezTo>
                    <a:pt x="817745" y="1477691"/>
                    <a:pt x="814889" y="1495769"/>
                    <a:pt x="814889" y="1507186"/>
                  </a:cubicBezTo>
                  <a:cubicBezTo>
                    <a:pt x="812985" y="1505283"/>
                    <a:pt x="810130" y="1505283"/>
                    <a:pt x="807274" y="1507186"/>
                  </a:cubicBezTo>
                  <a:cubicBezTo>
                    <a:pt x="810606" y="1489585"/>
                    <a:pt x="814651" y="1471269"/>
                    <a:pt x="817269" y="1453073"/>
                  </a:cubicBezTo>
                  <a:lnTo>
                    <a:pt x="817947" y="1427720"/>
                  </a:lnTo>
                  <a:lnTo>
                    <a:pt x="813937" y="1434876"/>
                  </a:lnTo>
                  <a:cubicBezTo>
                    <a:pt x="813937" y="1430119"/>
                    <a:pt x="814889" y="1425362"/>
                    <a:pt x="810129" y="1427265"/>
                  </a:cubicBezTo>
                  <a:lnTo>
                    <a:pt x="818241" y="1416725"/>
                  </a:lnTo>
                  <a:lnTo>
                    <a:pt x="818697" y="1399673"/>
                  </a:lnTo>
                  <a:cubicBezTo>
                    <a:pt x="809177" y="1417751"/>
                    <a:pt x="818697" y="1392062"/>
                    <a:pt x="808225" y="1395868"/>
                  </a:cubicBezTo>
                  <a:cubicBezTo>
                    <a:pt x="815841" y="1393013"/>
                    <a:pt x="809177" y="1382547"/>
                    <a:pt x="812033" y="1373033"/>
                  </a:cubicBezTo>
                  <a:cubicBezTo>
                    <a:pt x="804418" y="1369227"/>
                    <a:pt x="806322" y="1392062"/>
                    <a:pt x="800610" y="1384450"/>
                  </a:cubicBezTo>
                  <a:cubicBezTo>
                    <a:pt x="803466" y="1366373"/>
                    <a:pt x="817745" y="1341636"/>
                    <a:pt x="814889" y="1317850"/>
                  </a:cubicBezTo>
                  <a:cubicBezTo>
                    <a:pt x="811081" y="1318801"/>
                    <a:pt x="811081" y="1324510"/>
                    <a:pt x="809177" y="1325461"/>
                  </a:cubicBezTo>
                  <a:cubicBezTo>
                    <a:pt x="812033" y="1310238"/>
                    <a:pt x="830121" y="1289306"/>
                    <a:pt x="817745" y="1278841"/>
                  </a:cubicBezTo>
                  <a:cubicBezTo>
                    <a:pt x="812985" y="1286452"/>
                    <a:pt x="808225" y="1295015"/>
                    <a:pt x="803466" y="1303578"/>
                  </a:cubicBezTo>
                  <a:cubicBezTo>
                    <a:pt x="803466" y="1301675"/>
                    <a:pt x="802514" y="1298821"/>
                    <a:pt x="800610" y="1295015"/>
                  </a:cubicBezTo>
                  <a:lnTo>
                    <a:pt x="794898" y="1300724"/>
                  </a:lnTo>
                  <a:cubicBezTo>
                    <a:pt x="792994" y="1281695"/>
                    <a:pt x="807274" y="1286452"/>
                    <a:pt x="814889" y="1275986"/>
                  </a:cubicBezTo>
                  <a:lnTo>
                    <a:pt x="806322" y="1264569"/>
                  </a:lnTo>
                  <a:cubicBezTo>
                    <a:pt x="801562" y="1243637"/>
                    <a:pt x="806322" y="1223657"/>
                    <a:pt x="817745" y="1210337"/>
                  </a:cubicBezTo>
                  <a:cubicBezTo>
                    <a:pt x="817745" y="1206531"/>
                    <a:pt x="817745" y="1190357"/>
                    <a:pt x="810130" y="1197017"/>
                  </a:cubicBezTo>
                  <a:lnTo>
                    <a:pt x="806721" y="1201126"/>
                  </a:lnTo>
                  <a:lnTo>
                    <a:pt x="814057" y="1154202"/>
                  </a:lnTo>
                  <a:cubicBezTo>
                    <a:pt x="816555" y="1136838"/>
                    <a:pt x="816793" y="1119475"/>
                    <a:pt x="808225" y="1104727"/>
                  </a:cubicBezTo>
                  <a:lnTo>
                    <a:pt x="799658" y="1121853"/>
                  </a:lnTo>
                  <a:cubicBezTo>
                    <a:pt x="798706" y="1110436"/>
                    <a:pt x="807274" y="1091407"/>
                    <a:pt x="794898" y="1092359"/>
                  </a:cubicBezTo>
                  <a:cubicBezTo>
                    <a:pt x="798706" y="1104727"/>
                    <a:pt x="791090" y="1099019"/>
                    <a:pt x="789186" y="1105679"/>
                  </a:cubicBezTo>
                  <a:lnTo>
                    <a:pt x="790138" y="1106630"/>
                  </a:lnTo>
                  <a:cubicBezTo>
                    <a:pt x="789186" y="1107582"/>
                    <a:pt x="788234" y="1112339"/>
                    <a:pt x="786330" y="1109485"/>
                  </a:cubicBezTo>
                  <a:cubicBezTo>
                    <a:pt x="793946" y="1099970"/>
                    <a:pt x="795850" y="1084747"/>
                    <a:pt x="799658" y="1074281"/>
                  </a:cubicBezTo>
                  <a:cubicBezTo>
                    <a:pt x="796802" y="1079039"/>
                    <a:pt x="792994" y="1068573"/>
                    <a:pt x="791090" y="1067621"/>
                  </a:cubicBezTo>
                  <a:cubicBezTo>
                    <a:pt x="793946" y="1057156"/>
                    <a:pt x="796802" y="1067621"/>
                    <a:pt x="800610" y="1068573"/>
                  </a:cubicBezTo>
                  <a:cubicBezTo>
                    <a:pt x="801562" y="1062864"/>
                    <a:pt x="808225" y="1054301"/>
                    <a:pt x="801562" y="1049544"/>
                  </a:cubicBezTo>
                  <a:cubicBezTo>
                    <a:pt x="795850" y="1041933"/>
                    <a:pt x="795850" y="1059058"/>
                    <a:pt x="791090" y="1061913"/>
                  </a:cubicBezTo>
                  <a:lnTo>
                    <a:pt x="799658" y="1030515"/>
                  </a:lnTo>
                  <a:lnTo>
                    <a:pt x="797754" y="1031467"/>
                  </a:lnTo>
                  <a:cubicBezTo>
                    <a:pt x="799658" y="1028612"/>
                    <a:pt x="801562" y="1023855"/>
                    <a:pt x="799658" y="1021001"/>
                  </a:cubicBezTo>
                  <a:cubicBezTo>
                    <a:pt x="795850" y="1018147"/>
                    <a:pt x="794898" y="1024807"/>
                    <a:pt x="795850" y="1029564"/>
                  </a:cubicBezTo>
                  <a:cubicBezTo>
                    <a:pt x="789186" y="1013389"/>
                    <a:pt x="810130" y="1001972"/>
                    <a:pt x="796802" y="987701"/>
                  </a:cubicBezTo>
                  <a:lnTo>
                    <a:pt x="800610" y="979138"/>
                  </a:lnTo>
                  <a:cubicBezTo>
                    <a:pt x="799658" y="978186"/>
                    <a:pt x="797754" y="976283"/>
                    <a:pt x="796802" y="978186"/>
                  </a:cubicBezTo>
                  <a:lnTo>
                    <a:pt x="800610" y="969623"/>
                  </a:lnTo>
                  <a:cubicBezTo>
                    <a:pt x="804418" y="952497"/>
                    <a:pt x="791090" y="964866"/>
                    <a:pt x="789186" y="959157"/>
                  </a:cubicBezTo>
                  <a:lnTo>
                    <a:pt x="789186" y="960109"/>
                  </a:lnTo>
                  <a:cubicBezTo>
                    <a:pt x="787282" y="954400"/>
                    <a:pt x="783474" y="950595"/>
                    <a:pt x="782522" y="954400"/>
                  </a:cubicBezTo>
                  <a:lnTo>
                    <a:pt x="788234" y="937274"/>
                  </a:lnTo>
                  <a:cubicBezTo>
                    <a:pt x="795850" y="930614"/>
                    <a:pt x="797754" y="904925"/>
                    <a:pt x="812033" y="904925"/>
                  </a:cubicBezTo>
                  <a:cubicBezTo>
                    <a:pt x="811081" y="900168"/>
                    <a:pt x="808225" y="896362"/>
                    <a:pt x="806322" y="898265"/>
                  </a:cubicBezTo>
                  <a:cubicBezTo>
                    <a:pt x="807274" y="884945"/>
                    <a:pt x="795850" y="901120"/>
                    <a:pt x="797754" y="880188"/>
                  </a:cubicBezTo>
                  <a:cubicBezTo>
                    <a:pt x="794898" y="880188"/>
                    <a:pt x="795850" y="883042"/>
                    <a:pt x="794898" y="885897"/>
                  </a:cubicBezTo>
                  <a:cubicBezTo>
                    <a:pt x="793946" y="880188"/>
                    <a:pt x="794898" y="878285"/>
                    <a:pt x="796802" y="877334"/>
                  </a:cubicBezTo>
                  <a:cubicBezTo>
                    <a:pt x="794898" y="877334"/>
                    <a:pt x="792994" y="876382"/>
                    <a:pt x="791090" y="875431"/>
                  </a:cubicBezTo>
                  <a:cubicBezTo>
                    <a:pt x="795850" y="875431"/>
                    <a:pt x="794898" y="866868"/>
                    <a:pt x="793946" y="862111"/>
                  </a:cubicBezTo>
                  <a:lnTo>
                    <a:pt x="784426" y="869722"/>
                  </a:lnTo>
                  <a:cubicBezTo>
                    <a:pt x="788234" y="864014"/>
                    <a:pt x="789186" y="861159"/>
                    <a:pt x="788234" y="852596"/>
                  </a:cubicBezTo>
                  <a:lnTo>
                    <a:pt x="782522" y="858305"/>
                  </a:lnTo>
                  <a:cubicBezTo>
                    <a:pt x="784426" y="844033"/>
                    <a:pt x="794898" y="857354"/>
                    <a:pt x="790138" y="840228"/>
                  </a:cubicBezTo>
                  <a:lnTo>
                    <a:pt x="795850" y="855451"/>
                  </a:lnTo>
                  <a:cubicBezTo>
                    <a:pt x="797754" y="837373"/>
                    <a:pt x="809177" y="843082"/>
                    <a:pt x="814889" y="835471"/>
                  </a:cubicBezTo>
                  <a:cubicBezTo>
                    <a:pt x="823457" y="816442"/>
                    <a:pt x="807274" y="792656"/>
                    <a:pt x="825361" y="778384"/>
                  </a:cubicBezTo>
                  <a:cubicBezTo>
                    <a:pt x="818697" y="775530"/>
                    <a:pt x="816793" y="778384"/>
                    <a:pt x="812033" y="772676"/>
                  </a:cubicBezTo>
                  <a:cubicBezTo>
                    <a:pt x="809177" y="784093"/>
                    <a:pt x="807274" y="790753"/>
                    <a:pt x="798706" y="796461"/>
                  </a:cubicBezTo>
                  <a:cubicBezTo>
                    <a:pt x="790138" y="819296"/>
                    <a:pt x="820601" y="802170"/>
                    <a:pt x="807274" y="827859"/>
                  </a:cubicBezTo>
                  <a:cubicBezTo>
                    <a:pt x="799658" y="826908"/>
                    <a:pt x="799658" y="819296"/>
                    <a:pt x="803466" y="811685"/>
                  </a:cubicBezTo>
                  <a:cubicBezTo>
                    <a:pt x="796802" y="810733"/>
                    <a:pt x="792042" y="819296"/>
                    <a:pt x="789186" y="825005"/>
                  </a:cubicBezTo>
                  <a:cubicBezTo>
                    <a:pt x="792994" y="810733"/>
                    <a:pt x="784426" y="789801"/>
                    <a:pt x="785378" y="780287"/>
                  </a:cubicBezTo>
                  <a:cubicBezTo>
                    <a:pt x="788234" y="776481"/>
                    <a:pt x="791090" y="768870"/>
                    <a:pt x="792042" y="763161"/>
                  </a:cubicBezTo>
                  <a:lnTo>
                    <a:pt x="783474" y="765064"/>
                  </a:lnTo>
                  <a:cubicBezTo>
                    <a:pt x="790138" y="763161"/>
                    <a:pt x="781570" y="757453"/>
                    <a:pt x="777762" y="756501"/>
                  </a:cubicBezTo>
                  <a:lnTo>
                    <a:pt x="774906" y="763161"/>
                  </a:lnTo>
                  <a:cubicBezTo>
                    <a:pt x="771099" y="746035"/>
                    <a:pt x="732068" y="775530"/>
                    <a:pt x="719692" y="755550"/>
                  </a:cubicBezTo>
                  <a:cubicBezTo>
                    <a:pt x="727308" y="756501"/>
                    <a:pt x="733972" y="749841"/>
                    <a:pt x="737779" y="759355"/>
                  </a:cubicBezTo>
                  <a:cubicBezTo>
                    <a:pt x="752059" y="754598"/>
                    <a:pt x="734924" y="746035"/>
                    <a:pt x="741587" y="740327"/>
                  </a:cubicBezTo>
                  <a:cubicBezTo>
                    <a:pt x="719692" y="733667"/>
                    <a:pt x="685421" y="744132"/>
                    <a:pt x="661622" y="731764"/>
                  </a:cubicBezTo>
                  <a:cubicBezTo>
                    <a:pt x="665429" y="736521"/>
                    <a:pt x="676853" y="736521"/>
                    <a:pt x="677805" y="743181"/>
                  </a:cubicBezTo>
                  <a:cubicBezTo>
                    <a:pt x="659718" y="746987"/>
                    <a:pt x="638774" y="731764"/>
                    <a:pt x="617831" y="725104"/>
                  </a:cubicBezTo>
                  <a:lnTo>
                    <a:pt x="621639" y="734618"/>
                  </a:lnTo>
                  <a:cubicBezTo>
                    <a:pt x="604503" y="726055"/>
                    <a:pt x="614975" y="737472"/>
                    <a:pt x="595935" y="734618"/>
                  </a:cubicBezTo>
                  <a:cubicBezTo>
                    <a:pt x="596887" y="732715"/>
                    <a:pt x="599743" y="729861"/>
                    <a:pt x="594983" y="729861"/>
                  </a:cubicBezTo>
                  <a:cubicBezTo>
                    <a:pt x="579752" y="729861"/>
                    <a:pt x="594031" y="737472"/>
                    <a:pt x="583560" y="739375"/>
                  </a:cubicBezTo>
                  <a:cubicBezTo>
                    <a:pt x="564520" y="725104"/>
                    <a:pt x="574040" y="748890"/>
                    <a:pt x="550241" y="741278"/>
                  </a:cubicBezTo>
                  <a:lnTo>
                    <a:pt x="552145" y="744132"/>
                  </a:lnTo>
                  <a:cubicBezTo>
                    <a:pt x="542625" y="741278"/>
                    <a:pt x="531677" y="742943"/>
                    <a:pt x="520611" y="745560"/>
                  </a:cubicBezTo>
                  <a:lnTo>
                    <a:pt x="497655" y="750639"/>
                  </a:lnTo>
                  <a:lnTo>
                    <a:pt x="503594" y="744132"/>
                  </a:lnTo>
                  <a:lnTo>
                    <a:pt x="477891" y="741278"/>
                  </a:lnTo>
                  <a:cubicBezTo>
                    <a:pt x="475987" y="743181"/>
                    <a:pt x="465515" y="744132"/>
                    <a:pt x="472179" y="748890"/>
                  </a:cubicBezTo>
                  <a:cubicBezTo>
                    <a:pt x="475987" y="749841"/>
                    <a:pt x="478843" y="748890"/>
                    <a:pt x="481699" y="747938"/>
                  </a:cubicBezTo>
                  <a:lnTo>
                    <a:pt x="477891" y="752695"/>
                  </a:lnTo>
                  <a:cubicBezTo>
                    <a:pt x="454091" y="747938"/>
                    <a:pt x="478843" y="739375"/>
                    <a:pt x="478843" y="731764"/>
                  </a:cubicBezTo>
                  <a:cubicBezTo>
                    <a:pt x="466467" y="734618"/>
                    <a:pt x="461707" y="727007"/>
                    <a:pt x="453139" y="727007"/>
                  </a:cubicBezTo>
                  <a:cubicBezTo>
                    <a:pt x="449331" y="735570"/>
                    <a:pt x="469323" y="736521"/>
                    <a:pt x="458851" y="745084"/>
                  </a:cubicBezTo>
                  <a:cubicBezTo>
                    <a:pt x="451235" y="749841"/>
                    <a:pt x="426484" y="743181"/>
                    <a:pt x="417916" y="735570"/>
                  </a:cubicBezTo>
                  <a:cubicBezTo>
                    <a:pt x="405541" y="754598"/>
                    <a:pt x="368414" y="739375"/>
                    <a:pt x="368414" y="753647"/>
                  </a:cubicBezTo>
                  <a:cubicBezTo>
                    <a:pt x="369366" y="752695"/>
                    <a:pt x="364606" y="747938"/>
                    <a:pt x="358894" y="749841"/>
                  </a:cubicBezTo>
                  <a:lnTo>
                    <a:pt x="362702" y="753647"/>
                  </a:lnTo>
                  <a:cubicBezTo>
                    <a:pt x="344614" y="760307"/>
                    <a:pt x="344614" y="740327"/>
                    <a:pt x="334143" y="744132"/>
                  </a:cubicBezTo>
                  <a:cubicBezTo>
                    <a:pt x="335095" y="746987"/>
                    <a:pt x="337951" y="747938"/>
                    <a:pt x="339855" y="750792"/>
                  </a:cubicBezTo>
                  <a:cubicBezTo>
                    <a:pt x="316055" y="753647"/>
                    <a:pt x="302728" y="732715"/>
                    <a:pt x="278928" y="741278"/>
                  </a:cubicBezTo>
                  <a:cubicBezTo>
                    <a:pt x="278928" y="743181"/>
                    <a:pt x="279880" y="745084"/>
                    <a:pt x="282736" y="744132"/>
                  </a:cubicBezTo>
                  <a:cubicBezTo>
                    <a:pt x="283688" y="746035"/>
                    <a:pt x="278928" y="746035"/>
                    <a:pt x="271312" y="742230"/>
                  </a:cubicBezTo>
                  <a:lnTo>
                    <a:pt x="279880" y="737472"/>
                  </a:lnTo>
                  <a:cubicBezTo>
                    <a:pt x="267505" y="720346"/>
                    <a:pt x="247513" y="745084"/>
                    <a:pt x="227522" y="740327"/>
                  </a:cubicBezTo>
                  <a:cubicBezTo>
                    <a:pt x="229426" y="743181"/>
                    <a:pt x="243705" y="743181"/>
                    <a:pt x="236089" y="747938"/>
                  </a:cubicBezTo>
                  <a:cubicBezTo>
                    <a:pt x="223714" y="747938"/>
                    <a:pt x="224666" y="729861"/>
                    <a:pt x="209434" y="738424"/>
                  </a:cubicBezTo>
                  <a:cubicBezTo>
                    <a:pt x="216098" y="740327"/>
                    <a:pt x="214194" y="748890"/>
                    <a:pt x="220858" y="750792"/>
                  </a:cubicBezTo>
                  <a:cubicBezTo>
                    <a:pt x="211338" y="752695"/>
                    <a:pt x="204674" y="757453"/>
                    <a:pt x="200866" y="750792"/>
                  </a:cubicBezTo>
                  <a:cubicBezTo>
                    <a:pt x="198011" y="750792"/>
                    <a:pt x="197058" y="753647"/>
                    <a:pt x="197058" y="755550"/>
                  </a:cubicBezTo>
                  <a:cubicBezTo>
                    <a:pt x="191347" y="750792"/>
                    <a:pt x="180875" y="753647"/>
                    <a:pt x="174211" y="755550"/>
                  </a:cubicBezTo>
                  <a:lnTo>
                    <a:pt x="176115" y="758404"/>
                  </a:lnTo>
                  <a:cubicBezTo>
                    <a:pt x="163739" y="741278"/>
                    <a:pt x="156124" y="757453"/>
                    <a:pt x="139940" y="756501"/>
                  </a:cubicBezTo>
                  <a:lnTo>
                    <a:pt x="142796" y="761258"/>
                  </a:lnTo>
                  <a:cubicBezTo>
                    <a:pt x="136132" y="759355"/>
                    <a:pt x="125660" y="753647"/>
                    <a:pt x="114237" y="760307"/>
                  </a:cubicBezTo>
                  <a:lnTo>
                    <a:pt x="119949" y="766015"/>
                  </a:lnTo>
                  <a:cubicBezTo>
                    <a:pt x="110429" y="762210"/>
                    <a:pt x="92341" y="771724"/>
                    <a:pt x="84726" y="762210"/>
                  </a:cubicBezTo>
                  <a:cubicBezTo>
                    <a:pt x="80918" y="764113"/>
                    <a:pt x="93293" y="772676"/>
                    <a:pt x="78062" y="773627"/>
                  </a:cubicBezTo>
                  <a:cubicBezTo>
                    <a:pt x="74254" y="769821"/>
                    <a:pt x="61878" y="766015"/>
                    <a:pt x="58070" y="771724"/>
                  </a:cubicBezTo>
                  <a:cubicBezTo>
                    <a:pt x="58070" y="774578"/>
                    <a:pt x="59974" y="777433"/>
                    <a:pt x="63782" y="774578"/>
                  </a:cubicBezTo>
                  <a:cubicBezTo>
                    <a:pt x="66638" y="773627"/>
                    <a:pt x="64734" y="773627"/>
                    <a:pt x="63782" y="771724"/>
                  </a:cubicBezTo>
                  <a:lnTo>
                    <a:pt x="68542" y="775530"/>
                  </a:lnTo>
                  <a:cubicBezTo>
                    <a:pt x="57118" y="780287"/>
                    <a:pt x="59022" y="771724"/>
                    <a:pt x="46647" y="774578"/>
                  </a:cubicBezTo>
                  <a:cubicBezTo>
                    <a:pt x="43791" y="777433"/>
                    <a:pt x="50455" y="780287"/>
                    <a:pt x="52359" y="783141"/>
                  </a:cubicBezTo>
                  <a:lnTo>
                    <a:pt x="5712" y="772676"/>
                  </a:lnTo>
                  <a:cubicBezTo>
                    <a:pt x="4760" y="768870"/>
                    <a:pt x="10472" y="766967"/>
                    <a:pt x="6664" y="761258"/>
                  </a:cubicBezTo>
                  <a:lnTo>
                    <a:pt x="15232" y="759355"/>
                  </a:lnTo>
                  <a:cubicBezTo>
                    <a:pt x="22847" y="751744"/>
                    <a:pt x="6664" y="750792"/>
                    <a:pt x="0" y="748890"/>
                  </a:cubicBezTo>
                  <a:lnTo>
                    <a:pt x="11424" y="747938"/>
                  </a:lnTo>
                  <a:cubicBezTo>
                    <a:pt x="11424" y="746987"/>
                    <a:pt x="11424" y="746035"/>
                    <a:pt x="10472" y="746035"/>
                  </a:cubicBezTo>
                  <a:lnTo>
                    <a:pt x="19039" y="746035"/>
                  </a:lnTo>
                  <a:cubicBezTo>
                    <a:pt x="-2856" y="737472"/>
                    <a:pt x="41887" y="733667"/>
                    <a:pt x="18088" y="726055"/>
                  </a:cubicBezTo>
                  <a:cubicBezTo>
                    <a:pt x="23799" y="726055"/>
                    <a:pt x="30463" y="730812"/>
                    <a:pt x="34271" y="734618"/>
                  </a:cubicBezTo>
                  <a:cubicBezTo>
                    <a:pt x="44743" y="736521"/>
                    <a:pt x="42839" y="731764"/>
                    <a:pt x="46647" y="728909"/>
                  </a:cubicBezTo>
                  <a:lnTo>
                    <a:pt x="30463" y="722249"/>
                  </a:lnTo>
                  <a:cubicBezTo>
                    <a:pt x="56166" y="725104"/>
                    <a:pt x="28559" y="714638"/>
                    <a:pt x="46647" y="709881"/>
                  </a:cubicBezTo>
                  <a:cubicBezTo>
                    <a:pt x="68542" y="714638"/>
                    <a:pt x="79966" y="693706"/>
                    <a:pt x="91389" y="692755"/>
                  </a:cubicBezTo>
                  <a:cubicBezTo>
                    <a:pt x="114237" y="694658"/>
                    <a:pt x="83774" y="701318"/>
                    <a:pt x="97101" y="705123"/>
                  </a:cubicBezTo>
                  <a:cubicBezTo>
                    <a:pt x="108525" y="706075"/>
                    <a:pt x="102813" y="700366"/>
                    <a:pt x="110429" y="698463"/>
                  </a:cubicBezTo>
                  <a:lnTo>
                    <a:pt x="116141" y="707978"/>
                  </a:lnTo>
                  <a:cubicBezTo>
                    <a:pt x="130420" y="708929"/>
                    <a:pt x="117093" y="698463"/>
                    <a:pt x="124709" y="702269"/>
                  </a:cubicBezTo>
                  <a:cubicBezTo>
                    <a:pt x="136132" y="695609"/>
                    <a:pt x="121853" y="698463"/>
                    <a:pt x="118997" y="690852"/>
                  </a:cubicBezTo>
                  <a:cubicBezTo>
                    <a:pt x="121853" y="692755"/>
                    <a:pt x="134228" y="696560"/>
                    <a:pt x="138988" y="692755"/>
                  </a:cubicBezTo>
                  <a:cubicBezTo>
                    <a:pt x="138036" y="690852"/>
                    <a:pt x="123757" y="689900"/>
                    <a:pt x="133276" y="688949"/>
                  </a:cubicBezTo>
                  <a:cubicBezTo>
                    <a:pt x="167547" y="693706"/>
                    <a:pt x="176115" y="683240"/>
                    <a:pt x="206578" y="684192"/>
                  </a:cubicBezTo>
                  <a:lnTo>
                    <a:pt x="203722" y="679435"/>
                  </a:lnTo>
                  <a:cubicBezTo>
                    <a:pt x="207530" y="681337"/>
                    <a:pt x="210386" y="683240"/>
                    <a:pt x="213242" y="681337"/>
                  </a:cubicBezTo>
                  <a:lnTo>
                    <a:pt x="211338" y="678483"/>
                  </a:lnTo>
                  <a:cubicBezTo>
                    <a:pt x="215146" y="678483"/>
                    <a:pt x="246561" y="685143"/>
                    <a:pt x="266553" y="683240"/>
                  </a:cubicBezTo>
                  <a:lnTo>
                    <a:pt x="256081" y="677532"/>
                  </a:lnTo>
                  <a:lnTo>
                    <a:pt x="274168" y="684192"/>
                  </a:lnTo>
                  <a:lnTo>
                    <a:pt x="272264" y="675629"/>
                  </a:lnTo>
                  <a:cubicBezTo>
                    <a:pt x="278928" y="684192"/>
                    <a:pt x="299872" y="678483"/>
                    <a:pt x="317007" y="681337"/>
                  </a:cubicBezTo>
                  <a:lnTo>
                    <a:pt x="317007" y="675629"/>
                  </a:lnTo>
                  <a:lnTo>
                    <a:pt x="327479" y="678483"/>
                  </a:lnTo>
                  <a:lnTo>
                    <a:pt x="323671" y="674677"/>
                  </a:lnTo>
                  <a:cubicBezTo>
                    <a:pt x="334143" y="674677"/>
                    <a:pt x="346518" y="684192"/>
                    <a:pt x="357942" y="679435"/>
                  </a:cubicBezTo>
                  <a:cubicBezTo>
                    <a:pt x="350326" y="681337"/>
                    <a:pt x="348422" y="672775"/>
                    <a:pt x="349374" y="668969"/>
                  </a:cubicBezTo>
                  <a:lnTo>
                    <a:pt x="379837" y="678483"/>
                  </a:lnTo>
                  <a:cubicBezTo>
                    <a:pt x="380789" y="674677"/>
                    <a:pt x="394117" y="672775"/>
                    <a:pt x="384597" y="668969"/>
                  </a:cubicBezTo>
                  <a:lnTo>
                    <a:pt x="396973" y="675629"/>
                  </a:lnTo>
                  <a:lnTo>
                    <a:pt x="396021" y="670872"/>
                  </a:lnTo>
                  <a:cubicBezTo>
                    <a:pt x="443620" y="663260"/>
                    <a:pt x="485506" y="694658"/>
                    <a:pt x="533105" y="675629"/>
                  </a:cubicBezTo>
                  <a:lnTo>
                    <a:pt x="532153" y="673726"/>
                  </a:lnTo>
                  <a:lnTo>
                    <a:pt x="560712" y="683240"/>
                  </a:lnTo>
                  <a:cubicBezTo>
                    <a:pt x="566424" y="682289"/>
                    <a:pt x="567376" y="674677"/>
                    <a:pt x="575944" y="671823"/>
                  </a:cubicBezTo>
                  <a:cubicBezTo>
                    <a:pt x="572136" y="679435"/>
                    <a:pt x="592127" y="672775"/>
                    <a:pt x="597839" y="679435"/>
                  </a:cubicBezTo>
                  <a:cubicBezTo>
                    <a:pt x="604503" y="676580"/>
                    <a:pt x="597839" y="673726"/>
                    <a:pt x="595935" y="670872"/>
                  </a:cubicBezTo>
                  <a:cubicBezTo>
                    <a:pt x="622591" y="663260"/>
                    <a:pt x="644486" y="676580"/>
                    <a:pt x="673997" y="670872"/>
                  </a:cubicBezTo>
                  <a:cubicBezTo>
                    <a:pt x="644486" y="682289"/>
                    <a:pt x="644486" y="679435"/>
                    <a:pt x="624495" y="684192"/>
                  </a:cubicBezTo>
                  <a:cubicBezTo>
                    <a:pt x="648294" y="688949"/>
                    <a:pt x="652102" y="680386"/>
                    <a:pt x="677805" y="683240"/>
                  </a:cubicBezTo>
                  <a:lnTo>
                    <a:pt x="665429" y="679435"/>
                  </a:lnTo>
                  <a:cubicBezTo>
                    <a:pt x="678757" y="668017"/>
                    <a:pt x="704460" y="686095"/>
                    <a:pt x="708268" y="672775"/>
                  </a:cubicBezTo>
                  <a:cubicBezTo>
                    <a:pt x="723500" y="674677"/>
                    <a:pt x="735876" y="687998"/>
                    <a:pt x="754915" y="686095"/>
                  </a:cubicBezTo>
                  <a:lnTo>
                    <a:pt x="747299" y="674677"/>
                  </a:lnTo>
                  <a:lnTo>
                    <a:pt x="764435" y="674677"/>
                  </a:lnTo>
                  <a:lnTo>
                    <a:pt x="764435" y="682289"/>
                  </a:lnTo>
                  <a:cubicBezTo>
                    <a:pt x="769195" y="683240"/>
                    <a:pt x="772051" y="681337"/>
                    <a:pt x="773002" y="679435"/>
                  </a:cubicBezTo>
                  <a:cubicBezTo>
                    <a:pt x="774906" y="680386"/>
                    <a:pt x="775858" y="681337"/>
                    <a:pt x="777762" y="682289"/>
                  </a:cubicBezTo>
                  <a:cubicBezTo>
                    <a:pt x="776810" y="673726"/>
                    <a:pt x="776810" y="666114"/>
                    <a:pt x="784426" y="661357"/>
                  </a:cubicBezTo>
                  <a:cubicBezTo>
                    <a:pt x="783474" y="668969"/>
                    <a:pt x="790138" y="674677"/>
                    <a:pt x="780618" y="678483"/>
                  </a:cubicBezTo>
                  <a:cubicBezTo>
                    <a:pt x="785378" y="691803"/>
                    <a:pt x="793946" y="676580"/>
                    <a:pt x="799658" y="682289"/>
                  </a:cubicBezTo>
                  <a:cubicBezTo>
                    <a:pt x="806322" y="661357"/>
                    <a:pt x="795850" y="630911"/>
                    <a:pt x="808225" y="608077"/>
                  </a:cubicBezTo>
                  <a:lnTo>
                    <a:pt x="804646" y="614295"/>
                  </a:lnTo>
                  <a:lnTo>
                    <a:pt x="805370" y="611883"/>
                  </a:lnTo>
                  <a:lnTo>
                    <a:pt x="804418" y="610931"/>
                  </a:lnTo>
                  <a:lnTo>
                    <a:pt x="802423" y="617579"/>
                  </a:lnTo>
                  <a:lnTo>
                    <a:pt x="796802" y="623300"/>
                  </a:lnTo>
                  <a:cubicBezTo>
                    <a:pt x="792994" y="607125"/>
                    <a:pt x="808225" y="587145"/>
                    <a:pt x="814889" y="568116"/>
                  </a:cubicBezTo>
                  <a:lnTo>
                    <a:pt x="805370" y="571922"/>
                  </a:lnTo>
                  <a:cubicBezTo>
                    <a:pt x="813937" y="555748"/>
                    <a:pt x="802514" y="565262"/>
                    <a:pt x="805370" y="548136"/>
                  </a:cubicBezTo>
                  <a:cubicBezTo>
                    <a:pt x="807274" y="549088"/>
                    <a:pt x="810130" y="550990"/>
                    <a:pt x="810130" y="547185"/>
                  </a:cubicBezTo>
                  <a:cubicBezTo>
                    <a:pt x="810130" y="532913"/>
                    <a:pt x="802514" y="546233"/>
                    <a:pt x="800610" y="536719"/>
                  </a:cubicBezTo>
                  <a:cubicBezTo>
                    <a:pt x="814889" y="519593"/>
                    <a:pt x="791090" y="528156"/>
                    <a:pt x="798706" y="506273"/>
                  </a:cubicBezTo>
                  <a:lnTo>
                    <a:pt x="795850" y="508176"/>
                  </a:lnTo>
                  <a:cubicBezTo>
                    <a:pt x="798706" y="499613"/>
                    <a:pt x="797040" y="489623"/>
                    <a:pt x="794422" y="479395"/>
                  </a:cubicBezTo>
                  <a:lnTo>
                    <a:pt x="789365" y="458001"/>
                  </a:lnTo>
                  <a:lnTo>
                    <a:pt x="795850" y="463458"/>
                  </a:lnTo>
                  <a:lnTo>
                    <a:pt x="798706" y="439672"/>
                  </a:lnTo>
                  <a:cubicBezTo>
                    <a:pt x="796802" y="437769"/>
                    <a:pt x="795850" y="427304"/>
                    <a:pt x="791090" y="433964"/>
                  </a:cubicBezTo>
                  <a:cubicBezTo>
                    <a:pt x="790138" y="436818"/>
                    <a:pt x="791090" y="440624"/>
                    <a:pt x="792042" y="442527"/>
                  </a:cubicBezTo>
                  <a:lnTo>
                    <a:pt x="787282" y="439672"/>
                  </a:lnTo>
                  <a:cubicBezTo>
                    <a:pt x="792042" y="417789"/>
                    <a:pt x="800610" y="440624"/>
                    <a:pt x="808225" y="440624"/>
                  </a:cubicBezTo>
                  <a:cubicBezTo>
                    <a:pt x="805370" y="429206"/>
                    <a:pt x="812985" y="424449"/>
                    <a:pt x="812985" y="416838"/>
                  </a:cubicBezTo>
                  <a:cubicBezTo>
                    <a:pt x="804418" y="413032"/>
                    <a:pt x="803466" y="432061"/>
                    <a:pt x="794898" y="421595"/>
                  </a:cubicBezTo>
                  <a:cubicBezTo>
                    <a:pt x="790138" y="414935"/>
                    <a:pt x="796802" y="391149"/>
                    <a:pt x="804418" y="383537"/>
                  </a:cubicBezTo>
                  <a:cubicBezTo>
                    <a:pt x="785378" y="372120"/>
                    <a:pt x="800610" y="337868"/>
                    <a:pt x="786330" y="337868"/>
                  </a:cubicBezTo>
                  <a:cubicBezTo>
                    <a:pt x="787282" y="338820"/>
                    <a:pt x="792042" y="335014"/>
                    <a:pt x="790138" y="329305"/>
                  </a:cubicBezTo>
                  <a:lnTo>
                    <a:pt x="786330" y="332160"/>
                  </a:lnTo>
                  <a:cubicBezTo>
                    <a:pt x="779666" y="315034"/>
                    <a:pt x="799658" y="315985"/>
                    <a:pt x="795850" y="305519"/>
                  </a:cubicBezTo>
                  <a:cubicBezTo>
                    <a:pt x="792994" y="305519"/>
                    <a:pt x="792042" y="308374"/>
                    <a:pt x="789186" y="310277"/>
                  </a:cubicBezTo>
                  <a:cubicBezTo>
                    <a:pt x="786330" y="288394"/>
                    <a:pt x="807274" y="276025"/>
                    <a:pt x="798706" y="254142"/>
                  </a:cubicBezTo>
                  <a:cubicBezTo>
                    <a:pt x="796802" y="255093"/>
                    <a:pt x="794898" y="256045"/>
                    <a:pt x="795850" y="257948"/>
                  </a:cubicBezTo>
                  <a:cubicBezTo>
                    <a:pt x="793946" y="258899"/>
                    <a:pt x="793946" y="255093"/>
                    <a:pt x="797754" y="247482"/>
                  </a:cubicBezTo>
                  <a:lnTo>
                    <a:pt x="803466" y="255093"/>
                  </a:lnTo>
                  <a:cubicBezTo>
                    <a:pt x="820601" y="243676"/>
                    <a:pt x="795850" y="224647"/>
                    <a:pt x="800610" y="206570"/>
                  </a:cubicBezTo>
                  <a:cubicBezTo>
                    <a:pt x="797754" y="207521"/>
                    <a:pt x="797754" y="220841"/>
                    <a:pt x="792994" y="214181"/>
                  </a:cubicBezTo>
                  <a:cubicBezTo>
                    <a:pt x="792994" y="202764"/>
                    <a:pt x="811081" y="203716"/>
                    <a:pt x="802514" y="189444"/>
                  </a:cubicBezTo>
                  <a:cubicBezTo>
                    <a:pt x="800610" y="196104"/>
                    <a:pt x="792042" y="194201"/>
                    <a:pt x="790138" y="199910"/>
                  </a:cubicBezTo>
                  <a:cubicBezTo>
                    <a:pt x="788234" y="190395"/>
                    <a:pt x="783474" y="184687"/>
                    <a:pt x="790138" y="180881"/>
                  </a:cubicBezTo>
                  <a:cubicBezTo>
                    <a:pt x="790138" y="178027"/>
                    <a:pt x="787282" y="177075"/>
                    <a:pt x="785378" y="177075"/>
                  </a:cubicBezTo>
                  <a:cubicBezTo>
                    <a:pt x="790138" y="170415"/>
                    <a:pt x="787282" y="160901"/>
                    <a:pt x="785378" y="155192"/>
                  </a:cubicBezTo>
                  <a:lnTo>
                    <a:pt x="782522" y="157095"/>
                  </a:lnTo>
                  <a:cubicBezTo>
                    <a:pt x="799658" y="145678"/>
                    <a:pt x="783474" y="138066"/>
                    <a:pt x="784426" y="122843"/>
                  </a:cubicBezTo>
                  <a:lnTo>
                    <a:pt x="779666" y="125698"/>
                  </a:lnTo>
                  <a:cubicBezTo>
                    <a:pt x="781570" y="119989"/>
                    <a:pt x="787282" y="109523"/>
                    <a:pt x="780618" y="99057"/>
                  </a:cubicBezTo>
                  <a:lnTo>
                    <a:pt x="774906" y="104766"/>
                  </a:lnTo>
                  <a:cubicBezTo>
                    <a:pt x="778714" y="96203"/>
                    <a:pt x="769195" y="80029"/>
                    <a:pt x="778714" y="72417"/>
                  </a:cubicBezTo>
                  <a:cubicBezTo>
                    <a:pt x="776810" y="69563"/>
                    <a:pt x="768243" y="80980"/>
                    <a:pt x="767291" y="66708"/>
                  </a:cubicBezTo>
                  <a:cubicBezTo>
                    <a:pt x="771099" y="63854"/>
                    <a:pt x="774906" y="52437"/>
                    <a:pt x="769195" y="48631"/>
                  </a:cubicBezTo>
                  <a:cubicBezTo>
                    <a:pt x="766339" y="48631"/>
                    <a:pt x="763483" y="50534"/>
                    <a:pt x="766339" y="54340"/>
                  </a:cubicBezTo>
                  <a:cubicBezTo>
                    <a:pt x="767291" y="57194"/>
                    <a:pt x="767291" y="55291"/>
                    <a:pt x="769195" y="54340"/>
                  </a:cubicBezTo>
                  <a:lnTo>
                    <a:pt x="765387" y="59097"/>
                  </a:lnTo>
                  <a:cubicBezTo>
                    <a:pt x="760627" y="47680"/>
                    <a:pt x="769195" y="49583"/>
                    <a:pt x="766339" y="38165"/>
                  </a:cubicBezTo>
                  <a:cubicBezTo>
                    <a:pt x="763483" y="36262"/>
                    <a:pt x="760627" y="41971"/>
                    <a:pt x="757771" y="43874"/>
                  </a:cubicBezTo>
                  <a:close/>
                </a:path>
              </a:pathLst>
            </a:custGeom>
            <a:solidFill>
              <a:schemeClr val="accent5"/>
            </a:solidFill>
            <a:ln w="9509"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936" name="Freeform 935">
              <a:extLst>
                <a:ext uri="{FF2B5EF4-FFF2-40B4-BE49-F238E27FC236}">
                  <a16:creationId xmlns:a16="http://schemas.microsoft.com/office/drawing/2014/main" id="{648BBD92-EBB3-E0AD-988E-EC7B34A46ADA}"/>
                </a:ext>
              </a:extLst>
            </p:cNvPr>
            <p:cNvSpPr/>
            <p:nvPr/>
          </p:nvSpPr>
          <p:spPr>
            <a:xfrm>
              <a:off x="4500488" y="-137999"/>
              <a:ext cx="1588844" cy="1307276"/>
            </a:xfrm>
            <a:custGeom>
              <a:avLst/>
              <a:gdLst>
                <a:gd name="connsiteX0" fmla="*/ 506449 w 1588844"/>
                <a:gd name="connsiteY0" fmla="*/ 1276830 h 1307276"/>
                <a:gd name="connsiteX1" fmla="*/ 502641 w 1588844"/>
                <a:gd name="connsiteY1" fmla="*/ 1307276 h 1307276"/>
                <a:gd name="connsiteX2" fmla="*/ 506449 w 1588844"/>
                <a:gd name="connsiteY2" fmla="*/ 1276830 h 1307276"/>
                <a:gd name="connsiteX3" fmla="*/ 522633 w 1588844"/>
                <a:gd name="connsiteY3" fmla="*/ 1273024 h 1307276"/>
                <a:gd name="connsiteX4" fmla="*/ 519778 w 1588844"/>
                <a:gd name="connsiteY4" fmla="*/ 1283490 h 1307276"/>
                <a:gd name="connsiteX5" fmla="*/ 522633 w 1588844"/>
                <a:gd name="connsiteY5" fmla="*/ 1273024 h 1307276"/>
                <a:gd name="connsiteX6" fmla="*/ 513114 w 1588844"/>
                <a:gd name="connsiteY6" fmla="*/ 1270170 h 1307276"/>
                <a:gd name="connsiteX7" fmla="*/ 514066 w 1588844"/>
                <a:gd name="connsiteY7" fmla="*/ 1276830 h 1307276"/>
                <a:gd name="connsiteX8" fmla="*/ 510258 w 1588844"/>
                <a:gd name="connsiteY8" fmla="*/ 1275879 h 1307276"/>
                <a:gd name="connsiteX9" fmla="*/ 514066 w 1588844"/>
                <a:gd name="connsiteY9" fmla="*/ 1133163 h 1307276"/>
                <a:gd name="connsiteX10" fmla="*/ 520730 w 1588844"/>
                <a:gd name="connsiteY10" fmla="*/ 1136969 h 1307276"/>
                <a:gd name="connsiteX11" fmla="*/ 514066 w 1588844"/>
                <a:gd name="connsiteY11" fmla="*/ 1140774 h 1307276"/>
                <a:gd name="connsiteX12" fmla="*/ 522633 w 1588844"/>
                <a:gd name="connsiteY12" fmla="*/ 1102717 h 1307276"/>
                <a:gd name="connsiteX13" fmla="*/ 519778 w 1588844"/>
                <a:gd name="connsiteY13" fmla="*/ 1103668 h 1307276"/>
                <a:gd name="connsiteX14" fmla="*/ 519875 w 1588844"/>
                <a:gd name="connsiteY14" fmla="*/ 1103366 h 1307276"/>
                <a:gd name="connsiteX15" fmla="*/ 509306 w 1588844"/>
                <a:gd name="connsiteY15" fmla="*/ 1054194 h 1307276"/>
                <a:gd name="connsiteX16" fmla="*/ 512162 w 1588844"/>
                <a:gd name="connsiteY16" fmla="*/ 1059902 h 1307276"/>
                <a:gd name="connsiteX17" fmla="*/ 512162 w 1588844"/>
                <a:gd name="connsiteY17" fmla="*/ 1056096 h 1307276"/>
                <a:gd name="connsiteX18" fmla="*/ 492171 w 1588844"/>
                <a:gd name="connsiteY18" fmla="*/ 1029456 h 1307276"/>
                <a:gd name="connsiteX19" fmla="*/ 485507 w 1588844"/>
                <a:gd name="connsiteY19" fmla="*/ 1039922 h 1307276"/>
                <a:gd name="connsiteX20" fmla="*/ 492171 w 1588844"/>
                <a:gd name="connsiteY20" fmla="*/ 1029456 h 1307276"/>
                <a:gd name="connsiteX21" fmla="*/ 526441 w 1588844"/>
                <a:gd name="connsiteY21" fmla="*/ 993301 h 1307276"/>
                <a:gd name="connsiteX22" fmla="*/ 526434 w 1588844"/>
                <a:gd name="connsiteY22" fmla="*/ 993311 h 1307276"/>
                <a:gd name="connsiteX23" fmla="*/ 526436 w 1588844"/>
                <a:gd name="connsiteY23" fmla="*/ 993301 h 1307276"/>
                <a:gd name="connsiteX24" fmla="*/ 521681 w 1588844"/>
                <a:gd name="connsiteY24" fmla="*/ 922895 h 1307276"/>
                <a:gd name="connsiteX25" fmla="*/ 519778 w 1588844"/>
                <a:gd name="connsiteY25" fmla="*/ 928604 h 1307276"/>
                <a:gd name="connsiteX26" fmla="*/ 519778 w 1588844"/>
                <a:gd name="connsiteY26" fmla="*/ 928603 h 1307276"/>
                <a:gd name="connsiteX27" fmla="*/ 531439 w 1588844"/>
                <a:gd name="connsiteY27" fmla="*/ 880913 h 1307276"/>
                <a:gd name="connsiteX28" fmla="*/ 535009 w 1588844"/>
                <a:gd name="connsiteY28" fmla="*/ 882935 h 1307276"/>
                <a:gd name="connsiteX29" fmla="*/ 532153 w 1588844"/>
                <a:gd name="connsiteY29" fmla="*/ 886740 h 1307276"/>
                <a:gd name="connsiteX30" fmla="*/ 531439 w 1588844"/>
                <a:gd name="connsiteY30" fmla="*/ 880913 h 1307276"/>
                <a:gd name="connsiteX31" fmla="*/ 476939 w 1588844"/>
                <a:gd name="connsiteY31" fmla="*/ 880913 h 1307276"/>
                <a:gd name="connsiteX32" fmla="*/ 480747 w 1588844"/>
                <a:gd name="connsiteY32" fmla="*/ 881032 h 1307276"/>
                <a:gd name="connsiteX33" fmla="*/ 470275 w 1588844"/>
                <a:gd name="connsiteY33" fmla="*/ 885789 h 1307276"/>
                <a:gd name="connsiteX34" fmla="*/ 476939 w 1588844"/>
                <a:gd name="connsiteY34" fmla="*/ 880913 h 1307276"/>
                <a:gd name="connsiteX35" fmla="*/ 525490 w 1588844"/>
                <a:gd name="connsiteY35" fmla="*/ 863906 h 1307276"/>
                <a:gd name="connsiteX36" fmla="*/ 527511 w 1588844"/>
                <a:gd name="connsiteY36" fmla="*/ 868379 h 1307276"/>
                <a:gd name="connsiteX37" fmla="*/ 527245 w 1588844"/>
                <a:gd name="connsiteY37" fmla="*/ 868633 h 1307276"/>
                <a:gd name="connsiteX38" fmla="*/ 525305 w 1588844"/>
                <a:gd name="connsiteY38" fmla="*/ 868246 h 1307276"/>
                <a:gd name="connsiteX39" fmla="*/ 512162 w 1588844"/>
                <a:gd name="connsiteY39" fmla="*/ 855343 h 1307276"/>
                <a:gd name="connsiteX40" fmla="*/ 505498 w 1588844"/>
                <a:gd name="connsiteY40" fmla="*/ 859149 h 1307276"/>
                <a:gd name="connsiteX41" fmla="*/ 512162 w 1588844"/>
                <a:gd name="connsiteY41" fmla="*/ 855343 h 1307276"/>
                <a:gd name="connsiteX42" fmla="*/ 502642 w 1588844"/>
                <a:gd name="connsiteY42" fmla="*/ 844877 h 1307276"/>
                <a:gd name="connsiteX43" fmla="*/ 494074 w 1588844"/>
                <a:gd name="connsiteY43" fmla="*/ 864857 h 1307276"/>
                <a:gd name="connsiteX44" fmla="*/ 503594 w 1588844"/>
                <a:gd name="connsiteY44" fmla="*/ 849634 h 1307276"/>
                <a:gd name="connsiteX45" fmla="*/ 498834 w 1588844"/>
                <a:gd name="connsiteY45" fmla="*/ 854391 h 1307276"/>
                <a:gd name="connsiteX46" fmla="*/ 499786 w 1588844"/>
                <a:gd name="connsiteY46" fmla="*/ 824897 h 1307276"/>
                <a:gd name="connsiteX47" fmla="*/ 496930 w 1588844"/>
                <a:gd name="connsiteY47" fmla="*/ 842023 h 1307276"/>
                <a:gd name="connsiteX48" fmla="*/ 497882 w 1588844"/>
                <a:gd name="connsiteY48" fmla="*/ 842023 h 1307276"/>
                <a:gd name="connsiteX49" fmla="*/ 497882 w 1588844"/>
                <a:gd name="connsiteY49" fmla="*/ 842974 h 1307276"/>
                <a:gd name="connsiteX50" fmla="*/ 503594 w 1588844"/>
                <a:gd name="connsiteY50" fmla="*/ 839168 h 1307276"/>
                <a:gd name="connsiteX51" fmla="*/ 497882 w 1588844"/>
                <a:gd name="connsiteY51" fmla="*/ 841071 h 1307276"/>
                <a:gd name="connsiteX52" fmla="*/ 526441 w 1588844"/>
                <a:gd name="connsiteY52" fmla="*/ 790645 h 1307276"/>
                <a:gd name="connsiteX53" fmla="*/ 509306 w 1588844"/>
                <a:gd name="connsiteY53" fmla="*/ 808722 h 1307276"/>
                <a:gd name="connsiteX54" fmla="*/ 516921 w 1588844"/>
                <a:gd name="connsiteY54" fmla="*/ 811577 h 1307276"/>
                <a:gd name="connsiteX55" fmla="*/ 514066 w 1588844"/>
                <a:gd name="connsiteY55" fmla="*/ 802062 h 1307276"/>
                <a:gd name="connsiteX56" fmla="*/ 526441 w 1588844"/>
                <a:gd name="connsiteY56" fmla="*/ 790645 h 1307276"/>
                <a:gd name="connsiteX57" fmla="*/ 530463 w 1588844"/>
                <a:gd name="connsiteY57" fmla="*/ 782777 h 1307276"/>
                <a:gd name="connsiteX58" fmla="*/ 534057 w 1588844"/>
                <a:gd name="connsiteY58" fmla="*/ 794451 h 1307276"/>
                <a:gd name="connsiteX59" fmla="*/ 529745 w 1588844"/>
                <a:gd name="connsiteY59" fmla="*/ 791201 h 1307276"/>
                <a:gd name="connsiteX60" fmla="*/ 530130 w 1588844"/>
                <a:gd name="connsiteY60" fmla="*/ 789099 h 1307276"/>
                <a:gd name="connsiteX61" fmla="*/ 1029083 w 1588844"/>
                <a:gd name="connsiteY61" fmla="*/ 757345 h 1307276"/>
                <a:gd name="connsiteX62" fmla="*/ 1039555 w 1588844"/>
                <a:gd name="connsiteY62" fmla="*/ 757345 h 1307276"/>
                <a:gd name="connsiteX63" fmla="*/ 1045266 w 1588844"/>
                <a:gd name="connsiteY63" fmla="*/ 761151 h 1307276"/>
                <a:gd name="connsiteX64" fmla="*/ 1158551 w 1588844"/>
                <a:gd name="connsiteY64" fmla="*/ 755442 h 1307276"/>
                <a:gd name="connsiteX65" fmla="*/ 1164263 w 1588844"/>
                <a:gd name="connsiteY65" fmla="*/ 758296 h 1307276"/>
                <a:gd name="connsiteX66" fmla="*/ 1152840 w 1588844"/>
                <a:gd name="connsiteY66" fmla="*/ 758296 h 1307276"/>
                <a:gd name="connsiteX67" fmla="*/ 1158551 w 1588844"/>
                <a:gd name="connsiteY67" fmla="*/ 755442 h 1307276"/>
                <a:gd name="connsiteX68" fmla="*/ 432900 w 1588844"/>
                <a:gd name="connsiteY68" fmla="*/ 753363 h 1307276"/>
                <a:gd name="connsiteX69" fmla="*/ 432672 w 1588844"/>
                <a:gd name="connsiteY69" fmla="*/ 753658 h 1307276"/>
                <a:gd name="connsiteX70" fmla="*/ 424580 w 1588844"/>
                <a:gd name="connsiteY70" fmla="*/ 755442 h 1307276"/>
                <a:gd name="connsiteX71" fmla="*/ 985292 w 1588844"/>
                <a:gd name="connsiteY71" fmla="*/ 752587 h 1307276"/>
                <a:gd name="connsiteX72" fmla="*/ 998620 w 1588844"/>
                <a:gd name="connsiteY72" fmla="*/ 752587 h 1307276"/>
                <a:gd name="connsiteX73" fmla="*/ 996716 w 1588844"/>
                <a:gd name="connsiteY73" fmla="*/ 754490 h 1307276"/>
                <a:gd name="connsiteX74" fmla="*/ 1073826 w 1588844"/>
                <a:gd name="connsiteY74" fmla="*/ 750684 h 1307276"/>
                <a:gd name="connsiteX75" fmla="*/ 1080490 w 1588844"/>
                <a:gd name="connsiteY75" fmla="*/ 761150 h 1307276"/>
                <a:gd name="connsiteX76" fmla="*/ 1073826 w 1588844"/>
                <a:gd name="connsiteY76" fmla="*/ 750684 h 1307276"/>
                <a:gd name="connsiteX77" fmla="*/ 220858 w 1588844"/>
                <a:gd name="connsiteY77" fmla="*/ 744976 h 1307276"/>
                <a:gd name="connsiteX78" fmla="*/ 237993 w 1588844"/>
                <a:gd name="connsiteY78" fmla="*/ 746879 h 1307276"/>
                <a:gd name="connsiteX79" fmla="*/ 220858 w 1588844"/>
                <a:gd name="connsiteY79" fmla="*/ 744976 h 1307276"/>
                <a:gd name="connsiteX80" fmla="*/ 1253749 w 1588844"/>
                <a:gd name="connsiteY80" fmla="*/ 740219 h 1307276"/>
                <a:gd name="connsiteX81" fmla="*/ 1267077 w 1588844"/>
                <a:gd name="connsiteY81" fmla="*/ 746879 h 1307276"/>
                <a:gd name="connsiteX82" fmla="*/ 1253749 w 1588844"/>
                <a:gd name="connsiteY82" fmla="*/ 740219 h 1307276"/>
                <a:gd name="connsiteX83" fmla="*/ 1503999 w 1588844"/>
                <a:gd name="connsiteY83" fmla="*/ 738316 h 1307276"/>
                <a:gd name="connsiteX84" fmla="*/ 1507926 w 1588844"/>
                <a:gd name="connsiteY84" fmla="*/ 739268 h 1307276"/>
                <a:gd name="connsiteX85" fmla="*/ 1499358 w 1588844"/>
                <a:gd name="connsiteY85" fmla="*/ 740219 h 1307276"/>
                <a:gd name="connsiteX86" fmla="*/ 1503999 w 1588844"/>
                <a:gd name="connsiteY86" fmla="*/ 738316 h 1307276"/>
                <a:gd name="connsiteX87" fmla="*/ 1109049 w 1588844"/>
                <a:gd name="connsiteY87" fmla="*/ 737364 h 1307276"/>
                <a:gd name="connsiteX88" fmla="*/ 1117617 w 1588844"/>
                <a:gd name="connsiteY88" fmla="*/ 741170 h 1307276"/>
                <a:gd name="connsiteX89" fmla="*/ 1108097 w 1588844"/>
                <a:gd name="connsiteY89" fmla="*/ 746878 h 1307276"/>
                <a:gd name="connsiteX90" fmla="*/ 682447 w 1588844"/>
                <a:gd name="connsiteY90" fmla="*/ 736426 h 1307276"/>
                <a:gd name="connsiteX91" fmla="*/ 682522 w 1588844"/>
                <a:gd name="connsiteY91" fmla="*/ 736467 h 1307276"/>
                <a:gd name="connsiteX92" fmla="*/ 678866 w 1588844"/>
                <a:gd name="connsiteY92" fmla="*/ 741035 h 1307276"/>
                <a:gd name="connsiteX93" fmla="*/ 680273 w 1588844"/>
                <a:gd name="connsiteY93" fmla="*/ 736668 h 1307276"/>
                <a:gd name="connsiteX94" fmla="*/ 591176 w 1588844"/>
                <a:gd name="connsiteY94" fmla="*/ 736413 h 1307276"/>
                <a:gd name="connsiteX95" fmla="*/ 600695 w 1588844"/>
                <a:gd name="connsiteY95" fmla="*/ 739267 h 1307276"/>
                <a:gd name="connsiteX96" fmla="*/ 599743 w 1588844"/>
                <a:gd name="connsiteY96" fmla="*/ 740219 h 1307276"/>
                <a:gd name="connsiteX97" fmla="*/ 591176 w 1588844"/>
                <a:gd name="connsiteY97" fmla="*/ 737365 h 1307276"/>
                <a:gd name="connsiteX98" fmla="*/ 1008140 w 1588844"/>
                <a:gd name="connsiteY98" fmla="*/ 731656 h 1307276"/>
                <a:gd name="connsiteX99" fmla="*/ 1028131 w 1588844"/>
                <a:gd name="connsiteY99" fmla="*/ 734510 h 1307276"/>
                <a:gd name="connsiteX100" fmla="*/ 1027179 w 1588844"/>
                <a:gd name="connsiteY100" fmla="*/ 733559 h 1307276"/>
                <a:gd name="connsiteX101" fmla="*/ 1028131 w 1588844"/>
                <a:gd name="connsiteY101" fmla="*/ 733559 h 1307276"/>
                <a:gd name="connsiteX102" fmla="*/ 158980 w 1588844"/>
                <a:gd name="connsiteY102" fmla="*/ 731656 h 1307276"/>
                <a:gd name="connsiteX103" fmla="*/ 155172 w 1588844"/>
                <a:gd name="connsiteY103" fmla="*/ 734510 h 1307276"/>
                <a:gd name="connsiteX104" fmla="*/ 151364 w 1588844"/>
                <a:gd name="connsiteY104" fmla="*/ 732607 h 1307276"/>
                <a:gd name="connsiteX105" fmla="*/ 148508 w 1588844"/>
                <a:gd name="connsiteY105" fmla="*/ 736413 h 1307276"/>
                <a:gd name="connsiteX106" fmla="*/ 139940 w 1588844"/>
                <a:gd name="connsiteY106" fmla="*/ 748782 h 1307276"/>
                <a:gd name="connsiteX107" fmla="*/ 148508 w 1588844"/>
                <a:gd name="connsiteY107" fmla="*/ 747830 h 1307276"/>
                <a:gd name="connsiteX108" fmla="*/ 144700 w 1588844"/>
                <a:gd name="connsiteY108" fmla="*/ 744976 h 1307276"/>
                <a:gd name="connsiteX109" fmla="*/ 158980 w 1588844"/>
                <a:gd name="connsiteY109" fmla="*/ 748782 h 1307276"/>
                <a:gd name="connsiteX110" fmla="*/ 148508 w 1588844"/>
                <a:gd name="connsiteY110" fmla="*/ 736413 h 1307276"/>
                <a:gd name="connsiteX111" fmla="*/ 155172 w 1588844"/>
                <a:gd name="connsiteY111" fmla="*/ 734510 h 1307276"/>
                <a:gd name="connsiteX112" fmla="*/ 159931 w 1588844"/>
                <a:gd name="connsiteY112" fmla="*/ 733559 h 1307276"/>
                <a:gd name="connsiteX113" fmla="*/ 398904 w 1588844"/>
                <a:gd name="connsiteY113" fmla="*/ 731405 h 1307276"/>
                <a:gd name="connsiteX114" fmla="*/ 399650 w 1588844"/>
                <a:gd name="connsiteY114" fmla="*/ 731662 h 1307276"/>
                <a:gd name="connsiteX115" fmla="*/ 396433 w 1588844"/>
                <a:gd name="connsiteY115" fmla="*/ 734382 h 1307276"/>
                <a:gd name="connsiteX116" fmla="*/ 395566 w 1588844"/>
                <a:gd name="connsiteY116" fmla="*/ 732648 h 1307276"/>
                <a:gd name="connsiteX117" fmla="*/ 1399401 w 1588844"/>
                <a:gd name="connsiteY117" fmla="*/ 729753 h 1307276"/>
                <a:gd name="connsiteX118" fmla="*/ 1412729 w 1588844"/>
                <a:gd name="connsiteY118" fmla="*/ 731656 h 1307276"/>
                <a:gd name="connsiteX119" fmla="*/ 1418440 w 1588844"/>
                <a:gd name="connsiteY119" fmla="*/ 743073 h 1307276"/>
                <a:gd name="connsiteX120" fmla="*/ 1399401 w 1588844"/>
                <a:gd name="connsiteY120" fmla="*/ 729753 h 1307276"/>
                <a:gd name="connsiteX121" fmla="*/ 265601 w 1588844"/>
                <a:gd name="connsiteY121" fmla="*/ 729753 h 1307276"/>
                <a:gd name="connsiteX122" fmla="*/ 260841 w 1588844"/>
                <a:gd name="connsiteY122" fmla="*/ 734510 h 1307276"/>
                <a:gd name="connsiteX123" fmla="*/ 280832 w 1588844"/>
                <a:gd name="connsiteY123" fmla="*/ 732607 h 1307276"/>
                <a:gd name="connsiteX124" fmla="*/ 1030987 w 1588844"/>
                <a:gd name="connsiteY124" fmla="*/ 728802 h 1307276"/>
                <a:gd name="connsiteX125" fmla="*/ 1054787 w 1588844"/>
                <a:gd name="connsiteY125" fmla="*/ 737365 h 1307276"/>
                <a:gd name="connsiteX126" fmla="*/ 1036699 w 1588844"/>
                <a:gd name="connsiteY126" fmla="*/ 728802 h 1307276"/>
                <a:gd name="connsiteX127" fmla="*/ 1043363 w 1588844"/>
                <a:gd name="connsiteY127" fmla="*/ 732607 h 1307276"/>
                <a:gd name="connsiteX128" fmla="*/ 1572780 w 1588844"/>
                <a:gd name="connsiteY128" fmla="*/ 723569 h 1307276"/>
                <a:gd name="connsiteX129" fmla="*/ 1588844 w 1588844"/>
                <a:gd name="connsiteY129" fmla="*/ 729753 h 1307276"/>
                <a:gd name="connsiteX130" fmla="*/ 1551717 w 1588844"/>
                <a:gd name="connsiteY130" fmla="*/ 725947 h 1307276"/>
                <a:gd name="connsiteX131" fmla="*/ 1572780 w 1588844"/>
                <a:gd name="connsiteY131" fmla="*/ 723569 h 1307276"/>
                <a:gd name="connsiteX132" fmla="*/ 89485 w 1588844"/>
                <a:gd name="connsiteY132" fmla="*/ 722142 h 1307276"/>
                <a:gd name="connsiteX133" fmla="*/ 96149 w 1588844"/>
                <a:gd name="connsiteY133" fmla="*/ 729753 h 1307276"/>
                <a:gd name="connsiteX134" fmla="*/ 94245 w 1588844"/>
                <a:gd name="connsiteY134" fmla="*/ 724044 h 1307276"/>
                <a:gd name="connsiteX135" fmla="*/ 357942 w 1588844"/>
                <a:gd name="connsiteY135" fmla="*/ 720239 h 1307276"/>
                <a:gd name="connsiteX136" fmla="*/ 350326 w 1588844"/>
                <a:gd name="connsiteY136" fmla="*/ 729753 h 1307276"/>
                <a:gd name="connsiteX137" fmla="*/ 365558 w 1588844"/>
                <a:gd name="connsiteY137" fmla="*/ 734510 h 1307276"/>
                <a:gd name="connsiteX138" fmla="*/ 368414 w 1588844"/>
                <a:gd name="connsiteY138" fmla="*/ 726899 h 1307276"/>
                <a:gd name="connsiteX139" fmla="*/ 357942 w 1588844"/>
                <a:gd name="connsiteY139" fmla="*/ 720239 h 1307276"/>
                <a:gd name="connsiteX140" fmla="*/ 1285164 w 1588844"/>
                <a:gd name="connsiteY140" fmla="*/ 719287 h 1307276"/>
                <a:gd name="connsiteX141" fmla="*/ 1282308 w 1588844"/>
                <a:gd name="connsiteY141" fmla="*/ 723093 h 1307276"/>
                <a:gd name="connsiteX142" fmla="*/ 1289924 w 1588844"/>
                <a:gd name="connsiteY142" fmla="*/ 720239 h 1307276"/>
                <a:gd name="connsiteX143" fmla="*/ 671141 w 1588844"/>
                <a:gd name="connsiteY143" fmla="*/ 719287 h 1307276"/>
                <a:gd name="connsiteX144" fmla="*/ 694941 w 1588844"/>
                <a:gd name="connsiteY144" fmla="*/ 725947 h 1307276"/>
                <a:gd name="connsiteX145" fmla="*/ 671141 w 1588844"/>
                <a:gd name="connsiteY145" fmla="*/ 719287 h 1307276"/>
                <a:gd name="connsiteX146" fmla="*/ 1544101 w 1588844"/>
                <a:gd name="connsiteY146" fmla="*/ 718336 h 1307276"/>
                <a:gd name="connsiteX147" fmla="*/ 1551717 w 1588844"/>
                <a:gd name="connsiteY147" fmla="*/ 718336 h 1307276"/>
                <a:gd name="connsiteX148" fmla="*/ 1550765 w 1588844"/>
                <a:gd name="connsiteY148" fmla="*/ 722142 h 1307276"/>
                <a:gd name="connsiteX149" fmla="*/ 1043363 w 1588844"/>
                <a:gd name="connsiteY149" fmla="*/ 718336 h 1307276"/>
                <a:gd name="connsiteX150" fmla="*/ 1048123 w 1588844"/>
                <a:gd name="connsiteY150" fmla="*/ 724996 h 1307276"/>
                <a:gd name="connsiteX151" fmla="*/ 1043363 w 1588844"/>
                <a:gd name="connsiteY151" fmla="*/ 718336 h 1307276"/>
                <a:gd name="connsiteX152" fmla="*/ 700653 w 1588844"/>
                <a:gd name="connsiteY152" fmla="*/ 715481 h 1307276"/>
                <a:gd name="connsiteX153" fmla="*/ 714932 w 1588844"/>
                <a:gd name="connsiteY153" fmla="*/ 722142 h 1307276"/>
                <a:gd name="connsiteX154" fmla="*/ 706364 w 1588844"/>
                <a:gd name="connsiteY154" fmla="*/ 720239 h 1307276"/>
                <a:gd name="connsiteX155" fmla="*/ 700653 w 1588844"/>
                <a:gd name="connsiteY155" fmla="*/ 715481 h 1307276"/>
                <a:gd name="connsiteX156" fmla="*/ 1384169 w 1588844"/>
                <a:gd name="connsiteY156" fmla="*/ 710724 h 1307276"/>
                <a:gd name="connsiteX157" fmla="*/ 1380362 w 1588844"/>
                <a:gd name="connsiteY157" fmla="*/ 717384 h 1307276"/>
                <a:gd name="connsiteX158" fmla="*/ 1388929 w 1588844"/>
                <a:gd name="connsiteY158" fmla="*/ 717384 h 1307276"/>
                <a:gd name="connsiteX159" fmla="*/ 1547909 w 1588844"/>
                <a:gd name="connsiteY159" fmla="*/ 708821 h 1307276"/>
                <a:gd name="connsiteX160" fmla="*/ 1560285 w 1588844"/>
                <a:gd name="connsiteY160" fmla="*/ 711675 h 1307276"/>
                <a:gd name="connsiteX161" fmla="*/ 1547909 w 1588844"/>
                <a:gd name="connsiteY161" fmla="*/ 708821 h 1307276"/>
                <a:gd name="connsiteX162" fmla="*/ 1210910 w 1588844"/>
                <a:gd name="connsiteY162" fmla="*/ 705967 h 1307276"/>
                <a:gd name="connsiteX163" fmla="*/ 1188063 w 1588844"/>
                <a:gd name="connsiteY163" fmla="*/ 712627 h 1307276"/>
                <a:gd name="connsiteX164" fmla="*/ 1197583 w 1588844"/>
                <a:gd name="connsiteY164" fmla="*/ 717384 h 1307276"/>
                <a:gd name="connsiteX165" fmla="*/ 1185207 w 1588844"/>
                <a:gd name="connsiteY165" fmla="*/ 718336 h 1307276"/>
                <a:gd name="connsiteX166" fmla="*/ 1186159 w 1588844"/>
                <a:gd name="connsiteY166" fmla="*/ 723093 h 1307276"/>
                <a:gd name="connsiteX167" fmla="*/ 1223286 w 1588844"/>
                <a:gd name="connsiteY167" fmla="*/ 718336 h 1307276"/>
                <a:gd name="connsiteX168" fmla="*/ 1210910 w 1588844"/>
                <a:gd name="connsiteY168" fmla="*/ 705967 h 1307276"/>
                <a:gd name="connsiteX169" fmla="*/ 965301 w 1588844"/>
                <a:gd name="connsiteY169" fmla="*/ 704064 h 1307276"/>
                <a:gd name="connsiteX170" fmla="*/ 974821 w 1588844"/>
                <a:gd name="connsiteY170" fmla="*/ 714411 h 1307276"/>
                <a:gd name="connsiteX171" fmla="*/ 978457 w 1588844"/>
                <a:gd name="connsiteY171" fmla="*/ 716403 h 1307276"/>
                <a:gd name="connsiteX172" fmla="*/ 978629 w 1588844"/>
                <a:gd name="connsiteY172" fmla="*/ 717384 h 1307276"/>
                <a:gd name="connsiteX173" fmla="*/ 980412 w 1588844"/>
                <a:gd name="connsiteY173" fmla="*/ 717473 h 1307276"/>
                <a:gd name="connsiteX174" fmla="*/ 987197 w 1588844"/>
                <a:gd name="connsiteY174" fmla="*/ 721190 h 1307276"/>
                <a:gd name="connsiteX175" fmla="*/ 990052 w 1588844"/>
                <a:gd name="connsiteY175" fmla="*/ 714530 h 1307276"/>
                <a:gd name="connsiteX176" fmla="*/ 985769 w 1588844"/>
                <a:gd name="connsiteY176" fmla="*/ 717741 h 1307276"/>
                <a:gd name="connsiteX177" fmla="*/ 980412 w 1588844"/>
                <a:gd name="connsiteY177" fmla="*/ 717473 h 1307276"/>
                <a:gd name="connsiteX178" fmla="*/ 978457 w 1588844"/>
                <a:gd name="connsiteY178" fmla="*/ 716403 h 1307276"/>
                <a:gd name="connsiteX179" fmla="*/ 976963 w 1588844"/>
                <a:gd name="connsiteY179" fmla="*/ 707870 h 1307276"/>
                <a:gd name="connsiteX180" fmla="*/ 965301 w 1588844"/>
                <a:gd name="connsiteY180" fmla="*/ 704064 h 1307276"/>
                <a:gd name="connsiteX181" fmla="*/ 1062760 w 1588844"/>
                <a:gd name="connsiteY181" fmla="*/ 702637 h 1307276"/>
                <a:gd name="connsiteX182" fmla="*/ 1053835 w 1588844"/>
                <a:gd name="connsiteY182" fmla="*/ 705967 h 1307276"/>
                <a:gd name="connsiteX183" fmla="*/ 1073826 w 1588844"/>
                <a:gd name="connsiteY183" fmla="*/ 705016 h 1307276"/>
                <a:gd name="connsiteX184" fmla="*/ 1062760 w 1588844"/>
                <a:gd name="connsiteY184" fmla="*/ 702637 h 1307276"/>
                <a:gd name="connsiteX185" fmla="*/ 579752 w 1588844"/>
                <a:gd name="connsiteY185" fmla="*/ 702161 h 1307276"/>
                <a:gd name="connsiteX186" fmla="*/ 562616 w 1588844"/>
                <a:gd name="connsiteY186" fmla="*/ 703113 h 1307276"/>
                <a:gd name="connsiteX187" fmla="*/ 588320 w 1588844"/>
                <a:gd name="connsiteY187" fmla="*/ 710724 h 1307276"/>
                <a:gd name="connsiteX188" fmla="*/ 579752 w 1588844"/>
                <a:gd name="connsiteY188" fmla="*/ 707870 h 1307276"/>
                <a:gd name="connsiteX189" fmla="*/ 581656 w 1588844"/>
                <a:gd name="connsiteY189" fmla="*/ 706919 h 1307276"/>
                <a:gd name="connsiteX190" fmla="*/ 1335619 w 1588844"/>
                <a:gd name="connsiteY190" fmla="*/ 698356 h 1307276"/>
                <a:gd name="connsiteX191" fmla="*/ 1339427 w 1588844"/>
                <a:gd name="connsiteY191" fmla="*/ 701210 h 1307276"/>
                <a:gd name="connsiteX192" fmla="*/ 1338051 w 1588844"/>
                <a:gd name="connsiteY192" fmla="*/ 700845 h 1307276"/>
                <a:gd name="connsiteX193" fmla="*/ 970061 w 1588844"/>
                <a:gd name="connsiteY193" fmla="*/ 697404 h 1307276"/>
                <a:gd name="connsiteX194" fmla="*/ 954829 w 1588844"/>
                <a:gd name="connsiteY194" fmla="*/ 701210 h 1307276"/>
                <a:gd name="connsiteX195" fmla="*/ 970061 w 1588844"/>
                <a:gd name="connsiteY195" fmla="*/ 697404 h 1307276"/>
                <a:gd name="connsiteX196" fmla="*/ 1076682 w 1588844"/>
                <a:gd name="connsiteY196" fmla="*/ 696453 h 1307276"/>
                <a:gd name="connsiteX197" fmla="*/ 1080490 w 1588844"/>
                <a:gd name="connsiteY197" fmla="*/ 699307 h 1307276"/>
                <a:gd name="connsiteX198" fmla="*/ 230378 w 1588844"/>
                <a:gd name="connsiteY198" fmla="*/ 695501 h 1307276"/>
                <a:gd name="connsiteX199" fmla="*/ 218002 w 1588844"/>
                <a:gd name="connsiteY199" fmla="*/ 696453 h 1307276"/>
                <a:gd name="connsiteX200" fmla="*/ 230378 w 1588844"/>
                <a:gd name="connsiteY200" fmla="*/ 695501 h 1307276"/>
                <a:gd name="connsiteX201" fmla="*/ 455995 w 1588844"/>
                <a:gd name="connsiteY201" fmla="*/ 693598 h 1307276"/>
                <a:gd name="connsiteX202" fmla="*/ 463611 w 1588844"/>
                <a:gd name="connsiteY202" fmla="*/ 701210 h 1307276"/>
                <a:gd name="connsiteX203" fmla="*/ 458851 w 1588844"/>
                <a:gd name="connsiteY203" fmla="*/ 702161 h 1307276"/>
                <a:gd name="connsiteX204" fmla="*/ 464920 w 1588844"/>
                <a:gd name="connsiteY204" fmla="*/ 706681 h 1307276"/>
                <a:gd name="connsiteX205" fmla="*/ 468224 w 1588844"/>
                <a:gd name="connsiteY205" fmla="*/ 706777 h 1307276"/>
                <a:gd name="connsiteX206" fmla="*/ 467419 w 1588844"/>
                <a:gd name="connsiteY206" fmla="*/ 707870 h 1307276"/>
                <a:gd name="connsiteX207" fmla="*/ 473131 w 1588844"/>
                <a:gd name="connsiteY207" fmla="*/ 706919 h 1307276"/>
                <a:gd name="connsiteX208" fmla="*/ 468224 w 1588844"/>
                <a:gd name="connsiteY208" fmla="*/ 706777 h 1307276"/>
                <a:gd name="connsiteX209" fmla="*/ 469323 w 1588844"/>
                <a:gd name="connsiteY209" fmla="*/ 705283 h 1307276"/>
                <a:gd name="connsiteX210" fmla="*/ 469323 w 1588844"/>
                <a:gd name="connsiteY210" fmla="*/ 696453 h 1307276"/>
                <a:gd name="connsiteX211" fmla="*/ 455995 w 1588844"/>
                <a:gd name="connsiteY211" fmla="*/ 693598 h 1307276"/>
                <a:gd name="connsiteX212" fmla="*/ 485506 w 1588844"/>
                <a:gd name="connsiteY212" fmla="*/ 689793 h 1307276"/>
                <a:gd name="connsiteX213" fmla="*/ 483602 w 1588844"/>
                <a:gd name="connsiteY213" fmla="*/ 691696 h 1307276"/>
                <a:gd name="connsiteX214" fmla="*/ 485506 w 1588844"/>
                <a:gd name="connsiteY214" fmla="*/ 691696 h 1307276"/>
                <a:gd name="connsiteX215" fmla="*/ 485506 w 1588844"/>
                <a:gd name="connsiteY215" fmla="*/ 689793 h 1307276"/>
                <a:gd name="connsiteX216" fmla="*/ 862488 w 1588844"/>
                <a:gd name="connsiteY216" fmla="*/ 687890 h 1307276"/>
                <a:gd name="connsiteX217" fmla="*/ 861536 w 1588844"/>
                <a:gd name="connsiteY217" fmla="*/ 691696 h 1307276"/>
                <a:gd name="connsiteX218" fmla="*/ 859632 w 1588844"/>
                <a:gd name="connsiteY218" fmla="*/ 690744 h 1307276"/>
                <a:gd name="connsiteX219" fmla="*/ 481699 w 1588844"/>
                <a:gd name="connsiteY219" fmla="*/ 685987 h 1307276"/>
                <a:gd name="connsiteX220" fmla="*/ 474083 w 1588844"/>
                <a:gd name="connsiteY220" fmla="*/ 687890 h 1307276"/>
                <a:gd name="connsiteX221" fmla="*/ 482651 w 1588844"/>
                <a:gd name="connsiteY221" fmla="*/ 691696 h 1307276"/>
                <a:gd name="connsiteX222" fmla="*/ 484554 w 1588844"/>
                <a:gd name="connsiteY222" fmla="*/ 687890 h 1307276"/>
                <a:gd name="connsiteX223" fmla="*/ 478843 w 1588844"/>
                <a:gd name="connsiteY223" fmla="*/ 686938 h 1307276"/>
                <a:gd name="connsiteX224" fmla="*/ 481699 w 1588844"/>
                <a:gd name="connsiteY224" fmla="*/ 685987 h 1307276"/>
                <a:gd name="connsiteX225" fmla="*/ 202770 w 1588844"/>
                <a:gd name="connsiteY225" fmla="*/ 685035 h 1307276"/>
                <a:gd name="connsiteX226" fmla="*/ 218954 w 1588844"/>
                <a:gd name="connsiteY226" fmla="*/ 691696 h 1307276"/>
                <a:gd name="connsiteX227" fmla="*/ 202770 w 1588844"/>
                <a:gd name="connsiteY227" fmla="*/ 685035 h 1307276"/>
                <a:gd name="connsiteX228" fmla="*/ 654006 w 1588844"/>
                <a:gd name="connsiteY228" fmla="*/ 684084 h 1307276"/>
                <a:gd name="connsiteX229" fmla="*/ 656862 w 1588844"/>
                <a:gd name="connsiteY229" fmla="*/ 693598 h 1307276"/>
                <a:gd name="connsiteX230" fmla="*/ 650198 w 1588844"/>
                <a:gd name="connsiteY230" fmla="*/ 692647 h 1307276"/>
                <a:gd name="connsiteX231" fmla="*/ 667333 w 1588844"/>
                <a:gd name="connsiteY231" fmla="*/ 694550 h 1307276"/>
                <a:gd name="connsiteX232" fmla="*/ 654006 w 1588844"/>
                <a:gd name="connsiteY232" fmla="*/ 684084 h 1307276"/>
                <a:gd name="connsiteX233" fmla="*/ 681613 w 1588844"/>
                <a:gd name="connsiteY233" fmla="*/ 683133 h 1307276"/>
                <a:gd name="connsiteX234" fmla="*/ 688277 w 1588844"/>
                <a:gd name="connsiteY234" fmla="*/ 684084 h 1307276"/>
                <a:gd name="connsiteX235" fmla="*/ 515970 w 1588844"/>
                <a:gd name="connsiteY235" fmla="*/ 570863 h 1307276"/>
                <a:gd name="connsiteX236" fmla="*/ 510258 w 1588844"/>
                <a:gd name="connsiteY236" fmla="*/ 582280 h 1307276"/>
                <a:gd name="connsiteX237" fmla="*/ 512162 w 1588844"/>
                <a:gd name="connsiteY237" fmla="*/ 575621 h 1307276"/>
                <a:gd name="connsiteX238" fmla="*/ 515970 w 1588844"/>
                <a:gd name="connsiteY238" fmla="*/ 570863 h 1307276"/>
                <a:gd name="connsiteX239" fmla="*/ 548337 w 1588844"/>
                <a:gd name="connsiteY239" fmla="*/ 555640 h 1307276"/>
                <a:gd name="connsiteX240" fmla="*/ 547804 w 1588844"/>
                <a:gd name="connsiteY240" fmla="*/ 558837 h 1307276"/>
                <a:gd name="connsiteX241" fmla="*/ 546928 w 1588844"/>
                <a:gd name="connsiteY241" fmla="*/ 556793 h 1307276"/>
                <a:gd name="connsiteX242" fmla="*/ 494074 w 1588844"/>
                <a:gd name="connsiteY242" fmla="*/ 549931 h 1307276"/>
                <a:gd name="connsiteX243" fmla="*/ 490266 w 1588844"/>
                <a:gd name="connsiteY243" fmla="*/ 553737 h 1307276"/>
                <a:gd name="connsiteX244" fmla="*/ 495026 w 1588844"/>
                <a:gd name="connsiteY244" fmla="*/ 556591 h 1307276"/>
                <a:gd name="connsiteX245" fmla="*/ 506034 w 1588844"/>
                <a:gd name="connsiteY245" fmla="*/ 546973 h 1307276"/>
                <a:gd name="connsiteX246" fmla="*/ 505498 w 1588844"/>
                <a:gd name="connsiteY246" fmla="*/ 566106 h 1307276"/>
                <a:gd name="connsiteX247" fmla="*/ 512162 w 1588844"/>
                <a:gd name="connsiteY247" fmla="*/ 547077 h 1307276"/>
                <a:gd name="connsiteX248" fmla="*/ 506034 w 1588844"/>
                <a:gd name="connsiteY248" fmla="*/ 546973 h 1307276"/>
                <a:gd name="connsiteX249" fmla="*/ 547373 w 1588844"/>
                <a:gd name="connsiteY249" fmla="*/ 532803 h 1307276"/>
                <a:gd name="connsiteX250" fmla="*/ 547385 w 1588844"/>
                <a:gd name="connsiteY250" fmla="*/ 532805 h 1307276"/>
                <a:gd name="connsiteX251" fmla="*/ 547363 w 1588844"/>
                <a:gd name="connsiteY251" fmla="*/ 532839 h 1307276"/>
                <a:gd name="connsiteX252" fmla="*/ 494814 w 1588844"/>
                <a:gd name="connsiteY252" fmla="*/ 480264 h 1307276"/>
                <a:gd name="connsiteX253" fmla="*/ 495026 w 1588844"/>
                <a:gd name="connsiteY253" fmla="*/ 480476 h 1307276"/>
                <a:gd name="connsiteX254" fmla="*/ 492170 w 1588844"/>
                <a:gd name="connsiteY254" fmla="*/ 488088 h 1307276"/>
                <a:gd name="connsiteX255" fmla="*/ 491218 w 1588844"/>
                <a:gd name="connsiteY255" fmla="*/ 487136 h 1307276"/>
                <a:gd name="connsiteX256" fmla="*/ 492581 w 1588844"/>
                <a:gd name="connsiteY256" fmla="*/ 483505 h 1307276"/>
                <a:gd name="connsiteX257" fmla="*/ 528345 w 1588844"/>
                <a:gd name="connsiteY257" fmla="*/ 456690 h 1307276"/>
                <a:gd name="connsiteX258" fmla="*/ 520730 w 1588844"/>
                <a:gd name="connsiteY258" fmla="*/ 478573 h 1307276"/>
                <a:gd name="connsiteX259" fmla="*/ 523585 w 1588844"/>
                <a:gd name="connsiteY259" fmla="*/ 470962 h 1307276"/>
                <a:gd name="connsiteX260" fmla="*/ 524537 w 1588844"/>
                <a:gd name="connsiteY260" fmla="*/ 472865 h 1307276"/>
                <a:gd name="connsiteX261" fmla="*/ 529297 w 1588844"/>
                <a:gd name="connsiteY261" fmla="*/ 470962 h 1307276"/>
                <a:gd name="connsiteX262" fmla="*/ 528345 w 1588844"/>
                <a:gd name="connsiteY262" fmla="*/ 456690 h 1307276"/>
                <a:gd name="connsiteX263" fmla="*/ 542625 w 1588844"/>
                <a:gd name="connsiteY263" fmla="*/ 383430 h 1307276"/>
                <a:gd name="connsiteX264" fmla="*/ 538817 w 1588844"/>
                <a:gd name="connsiteY264" fmla="*/ 396750 h 1307276"/>
                <a:gd name="connsiteX265" fmla="*/ 542625 w 1588844"/>
                <a:gd name="connsiteY265" fmla="*/ 383430 h 1307276"/>
                <a:gd name="connsiteX266" fmla="*/ 537865 w 1588844"/>
                <a:gd name="connsiteY266" fmla="*/ 368207 h 1307276"/>
                <a:gd name="connsiteX267" fmla="*/ 530249 w 1588844"/>
                <a:gd name="connsiteY267" fmla="*/ 373915 h 1307276"/>
                <a:gd name="connsiteX268" fmla="*/ 529297 w 1588844"/>
                <a:gd name="connsiteY268" fmla="*/ 370109 h 1307276"/>
                <a:gd name="connsiteX269" fmla="*/ 525490 w 1588844"/>
                <a:gd name="connsiteY269" fmla="*/ 375105 h 1307276"/>
                <a:gd name="connsiteX270" fmla="*/ 525090 w 1588844"/>
                <a:gd name="connsiteY270" fmla="*/ 377798 h 1307276"/>
                <a:gd name="connsiteX271" fmla="*/ 523585 w 1588844"/>
                <a:gd name="connsiteY271" fmla="*/ 376769 h 1307276"/>
                <a:gd name="connsiteX272" fmla="*/ 524537 w 1588844"/>
                <a:gd name="connsiteY272" fmla="*/ 381527 h 1307276"/>
                <a:gd name="connsiteX273" fmla="*/ 525090 w 1588844"/>
                <a:gd name="connsiteY273" fmla="*/ 377798 h 1307276"/>
                <a:gd name="connsiteX274" fmla="*/ 526174 w 1588844"/>
                <a:gd name="connsiteY274" fmla="*/ 378539 h 1307276"/>
                <a:gd name="connsiteX275" fmla="*/ 535009 w 1588844"/>
                <a:gd name="connsiteY275" fmla="*/ 378672 h 1307276"/>
                <a:gd name="connsiteX276" fmla="*/ 537865 w 1588844"/>
                <a:gd name="connsiteY276" fmla="*/ 368207 h 1307276"/>
                <a:gd name="connsiteX277" fmla="*/ 475035 w 1588844"/>
                <a:gd name="connsiteY277" fmla="*/ 352032 h 1307276"/>
                <a:gd name="connsiteX278" fmla="*/ 477148 w 1588844"/>
                <a:gd name="connsiteY278" fmla="*/ 359036 h 1307276"/>
                <a:gd name="connsiteX279" fmla="*/ 476820 w 1588844"/>
                <a:gd name="connsiteY279" fmla="*/ 358811 h 1307276"/>
                <a:gd name="connsiteX280" fmla="*/ 475035 w 1588844"/>
                <a:gd name="connsiteY280" fmla="*/ 352032 h 1307276"/>
                <a:gd name="connsiteX281" fmla="*/ 496930 w 1588844"/>
                <a:gd name="connsiteY281" fmla="*/ 307315 h 1307276"/>
                <a:gd name="connsiteX282" fmla="*/ 500738 w 1588844"/>
                <a:gd name="connsiteY282" fmla="*/ 323489 h 1307276"/>
                <a:gd name="connsiteX283" fmla="*/ 496930 w 1588844"/>
                <a:gd name="connsiteY283" fmla="*/ 307315 h 1307276"/>
                <a:gd name="connsiteX284" fmla="*/ 501690 w 1588844"/>
                <a:gd name="connsiteY284" fmla="*/ 281626 h 1307276"/>
                <a:gd name="connsiteX285" fmla="*/ 496930 w 1588844"/>
                <a:gd name="connsiteY285" fmla="*/ 293994 h 1307276"/>
                <a:gd name="connsiteX286" fmla="*/ 505498 w 1588844"/>
                <a:gd name="connsiteY286" fmla="*/ 296849 h 1307276"/>
                <a:gd name="connsiteX287" fmla="*/ 511210 w 1588844"/>
                <a:gd name="connsiteY287" fmla="*/ 288286 h 1307276"/>
                <a:gd name="connsiteX288" fmla="*/ 501690 w 1588844"/>
                <a:gd name="connsiteY288" fmla="*/ 281626 h 1307276"/>
                <a:gd name="connsiteX289" fmla="*/ 496930 w 1588844"/>
                <a:gd name="connsiteY289" fmla="*/ 207414 h 1307276"/>
                <a:gd name="connsiteX290" fmla="*/ 497882 w 1588844"/>
                <a:gd name="connsiteY290" fmla="*/ 223588 h 1307276"/>
                <a:gd name="connsiteX291" fmla="*/ 501690 w 1588844"/>
                <a:gd name="connsiteY291" fmla="*/ 212171 h 1307276"/>
                <a:gd name="connsiteX292" fmla="*/ 496930 w 1588844"/>
                <a:gd name="connsiteY292" fmla="*/ 207414 h 1307276"/>
                <a:gd name="connsiteX293" fmla="*/ 487410 w 1588844"/>
                <a:gd name="connsiteY293" fmla="*/ 174114 h 1307276"/>
                <a:gd name="connsiteX294" fmla="*/ 485506 w 1588844"/>
                <a:gd name="connsiteY294" fmla="*/ 188386 h 1307276"/>
                <a:gd name="connsiteX295" fmla="*/ 487410 w 1588844"/>
                <a:gd name="connsiteY295" fmla="*/ 174114 h 1307276"/>
                <a:gd name="connsiteX296" fmla="*/ 535009 w 1588844"/>
                <a:gd name="connsiteY296" fmla="*/ 171259 h 1307276"/>
                <a:gd name="connsiteX297" fmla="*/ 535961 w 1588844"/>
                <a:gd name="connsiteY297" fmla="*/ 180773 h 1307276"/>
                <a:gd name="connsiteX298" fmla="*/ 535009 w 1588844"/>
                <a:gd name="connsiteY298" fmla="*/ 171259 h 1307276"/>
                <a:gd name="connsiteX299" fmla="*/ 546433 w 1588844"/>
                <a:gd name="connsiteY299" fmla="*/ 158890 h 1307276"/>
                <a:gd name="connsiteX300" fmla="*/ 539769 w 1588844"/>
                <a:gd name="connsiteY300" fmla="*/ 172210 h 1307276"/>
                <a:gd name="connsiteX301" fmla="*/ 546433 w 1588844"/>
                <a:gd name="connsiteY301" fmla="*/ 158890 h 1307276"/>
                <a:gd name="connsiteX302" fmla="*/ 491575 w 1588844"/>
                <a:gd name="connsiteY302" fmla="*/ 105491 h 1307276"/>
                <a:gd name="connsiteX303" fmla="*/ 483602 w 1588844"/>
                <a:gd name="connsiteY303" fmla="*/ 107513 h 1307276"/>
                <a:gd name="connsiteX304" fmla="*/ 484554 w 1588844"/>
                <a:gd name="connsiteY304" fmla="*/ 114173 h 1307276"/>
                <a:gd name="connsiteX305" fmla="*/ 487411 w 1588844"/>
                <a:gd name="connsiteY305" fmla="*/ 111318 h 1307276"/>
                <a:gd name="connsiteX306" fmla="*/ 483602 w 1588844"/>
                <a:gd name="connsiteY306" fmla="*/ 122736 h 1307276"/>
                <a:gd name="connsiteX307" fmla="*/ 495978 w 1588844"/>
                <a:gd name="connsiteY307" fmla="*/ 115124 h 1307276"/>
                <a:gd name="connsiteX308" fmla="*/ 497882 w 1588844"/>
                <a:gd name="connsiteY308" fmla="*/ 120833 h 1307276"/>
                <a:gd name="connsiteX309" fmla="*/ 498834 w 1588844"/>
                <a:gd name="connsiteY309" fmla="*/ 124638 h 1307276"/>
                <a:gd name="connsiteX310" fmla="*/ 500738 w 1588844"/>
                <a:gd name="connsiteY310" fmla="*/ 123687 h 1307276"/>
                <a:gd name="connsiteX311" fmla="*/ 497882 w 1588844"/>
                <a:gd name="connsiteY311" fmla="*/ 119881 h 1307276"/>
                <a:gd name="connsiteX312" fmla="*/ 499786 w 1588844"/>
                <a:gd name="connsiteY312" fmla="*/ 116075 h 1307276"/>
                <a:gd name="connsiteX313" fmla="*/ 495978 w 1588844"/>
                <a:gd name="connsiteY313" fmla="*/ 114173 h 1307276"/>
                <a:gd name="connsiteX314" fmla="*/ 491575 w 1588844"/>
                <a:gd name="connsiteY314" fmla="*/ 105491 h 1307276"/>
                <a:gd name="connsiteX315" fmla="*/ 505022 w 1588844"/>
                <a:gd name="connsiteY315" fmla="*/ 63866 h 1307276"/>
                <a:gd name="connsiteX316" fmla="*/ 502642 w 1588844"/>
                <a:gd name="connsiteY316" fmla="*/ 69455 h 1307276"/>
                <a:gd name="connsiteX317" fmla="*/ 508354 w 1588844"/>
                <a:gd name="connsiteY317" fmla="*/ 68504 h 1307276"/>
                <a:gd name="connsiteX318" fmla="*/ 510258 w 1588844"/>
                <a:gd name="connsiteY318" fmla="*/ 64698 h 1307276"/>
                <a:gd name="connsiteX319" fmla="*/ 505022 w 1588844"/>
                <a:gd name="connsiteY319" fmla="*/ 63866 h 1307276"/>
                <a:gd name="connsiteX320" fmla="*/ 455995 w 1588844"/>
                <a:gd name="connsiteY320" fmla="*/ 0 h 1307276"/>
                <a:gd name="connsiteX321" fmla="*/ 467419 w 1588844"/>
                <a:gd name="connsiteY321" fmla="*/ 951 h 1307276"/>
                <a:gd name="connsiteX322" fmla="*/ 469323 w 1588844"/>
                <a:gd name="connsiteY322" fmla="*/ 12369 h 1307276"/>
                <a:gd name="connsiteX323" fmla="*/ 479795 w 1588844"/>
                <a:gd name="connsiteY323" fmla="*/ 951 h 1307276"/>
                <a:gd name="connsiteX324" fmla="*/ 480747 w 1588844"/>
                <a:gd name="connsiteY324" fmla="*/ 8563 h 1307276"/>
                <a:gd name="connsiteX325" fmla="*/ 482651 w 1588844"/>
                <a:gd name="connsiteY325" fmla="*/ 7611 h 1307276"/>
                <a:gd name="connsiteX326" fmla="*/ 482651 w 1588844"/>
                <a:gd name="connsiteY326" fmla="*/ 13320 h 1307276"/>
                <a:gd name="connsiteX327" fmla="*/ 502642 w 1588844"/>
                <a:gd name="connsiteY327" fmla="*/ 12369 h 1307276"/>
                <a:gd name="connsiteX328" fmla="*/ 494074 w 1588844"/>
                <a:gd name="connsiteY328" fmla="*/ 24737 h 1307276"/>
                <a:gd name="connsiteX329" fmla="*/ 499786 w 1588844"/>
                <a:gd name="connsiteY329" fmla="*/ 34252 h 1307276"/>
                <a:gd name="connsiteX330" fmla="*/ 506450 w 1588844"/>
                <a:gd name="connsiteY330" fmla="*/ 21883 h 1307276"/>
                <a:gd name="connsiteX331" fmla="*/ 518826 w 1588844"/>
                <a:gd name="connsiteY331" fmla="*/ 33300 h 1307276"/>
                <a:gd name="connsiteX332" fmla="*/ 535961 w 1588844"/>
                <a:gd name="connsiteY332" fmla="*/ 65649 h 1307276"/>
                <a:gd name="connsiteX333" fmla="*/ 523585 w 1588844"/>
                <a:gd name="connsiteY333" fmla="*/ 69455 h 1307276"/>
                <a:gd name="connsiteX334" fmla="*/ 530249 w 1588844"/>
                <a:gd name="connsiteY334" fmla="*/ 78969 h 1307276"/>
                <a:gd name="connsiteX335" fmla="*/ 520730 w 1588844"/>
                <a:gd name="connsiteY335" fmla="*/ 82775 h 1307276"/>
                <a:gd name="connsiteX336" fmla="*/ 526441 w 1588844"/>
                <a:gd name="connsiteY336" fmla="*/ 88484 h 1307276"/>
                <a:gd name="connsiteX337" fmla="*/ 537865 w 1588844"/>
                <a:gd name="connsiteY337" fmla="*/ 83727 h 1307276"/>
                <a:gd name="connsiteX338" fmla="*/ 535961 w 1588844"/>
                <a:gd name="connsiteY338" fmla="*/ 97998 h 1307276"/>
                <a:gd name="connsiteX339" fmla="*/ 539769 w 1588844"/>
                <a:gd name="connsiteY339" fmla="*/ 94192 h 1307276"/>
                <a:gd name="connsiteX340" fmla="*/ 544529 w 1588844"/>
                <a:gd name="connsiteY340" fmla="*/ 147473 h 1307276"/>
                <a:gd name="connsiteX341" fmla="*/ 549289 w 1588844"/>
                <a:gd name="connsiteY341" fmla="*/ 145570 h 1307276"/>
                <a:gd name="connsiteX342" fmla="*/ 547385 w 1588844"/>
                <a:gd name="connsiteY342" fmla="*/ 152230 h 1307276"/>
                <a:gd name="connsiteX343" fmla="*/ 550241 w 1588844"/>
                <a:gd name="connsiteY343" fmla="*/ 151279 h 1307276"/>
                <a:gd name="connsiteX344" fmla="*/ 545481 w 1588844"/>
                <a:gd name="connsiteY344" fmla="*/ 192191 h 1307276"/>
                <a:gd name="connsiteX345" fmla="*/ 551193 w 1588844"/>
                <a:gd name="connsiteY345" fmla="*/ 184579 h 1307276"/>
                <a:gd name="connsiteX346" fmla="*/ 544529 w 1588844"/>
                <a:gd name="connsiteY346" fmla="*/ 197899 h 1307276"/>
                <a:gd name="connsiteX347" fmla="*/ 553097 w 1588844"/>
                <a:gd name="connsiteY347" fmla="*/ 195996 h 1307276"/>
                <a:gd name="connsiteX348" fmla="*/ 547385 w 1588844"/>
                <a:gd name="connsiteY348" fmla="*/ 228345 h 1307276"/>
                <a:gd name="connsiteX349" fmla="*/ 553097 w 1588844"/>
                <a:gd name="connsiteY349" fmla="*/ 228345 h 1307276"/>
                <a:gd name="connsiteX350" fmla="*/ 550241 w 1588844"/>
                <a:gd name="connsiteY350" fmla="*/ 235957 h 1307276"/>
                <a:gd name="connsiteX351" fmla="*/ 554049 w 1588844"/>
                <a:gd name="connsiteY351" fmla="*/ 233102 h 1307276"/>
                <a:gd name="connsiteX352" fmla="*/ 549289 w 1588844"/>
                <a:gd name="connsiteY352" fmla="*/ 257840 h 1307276"/>
                <a:gd name="connsiteX353" fmla="*/ 559760 w 1588844"/>
                <a:gd name="connsiteY353" fmla="*/ 251180 h 1307276"/>
                <a:gd name="connsiteX354" fmla="*/ 550241 w 1588844"/>
                <a:gd name="connsiteY354" fmla="*/ 274014 h 1307276"/>
                <a:gd name="connsiteX355" fmla="*/ 559760 w 1588844"/>
                <a:gd name="connsiteY355" fmla="*/ 277820 h 1307276"/>
                <a:gd name="connsiteX356" fmla="*/ 553097 w 1588844"/>
                <a:gd name="connsiteY356" fmla="*/ 286383 h 1307276"/>
                <a:gd name="connsiteX357" fmla="*/ 557857 w 1588844"/>
                <a:gd name="connsiteY357" fmla="*/ 285431 h 1307276"/>
                <a:gd name="connsiteX358" fmla="*/ 553097 w 1588844"/>
                <a:gd name="connsiteY358" fmla="*/ 386284 h 1307276"/>
                <a:gd name="connsiteX359" fmla="*/ 555000 w 1588844"/>
                <a:gd name="connsiteY359" fmla="*/ 385332 h 1307276"/>
                <a:gd name="connsiteX360" fmla="*/ 545481 w 1588844"/>
                <a:gd name="connsiteY360" fmla="*/ 406264 h 1307276"/>
                <a:gd name="connsiteX361" fmla="*/ 556905 w 1588844"/>
                <a:gd name="connsiteY361" fmla="*/ 417681 h 1307276"/>
                <a:gd name="connsiteX362" fmla="*/ 549289 w 1588844"/>
                <a:gd name="connsiteY362" fmla="*/ 433856 h 1307276"/>
                <a:gd name="connsiteX363" fmla="*/ 557857 w 1588844"/>
                <a:gd name="connsiteY363" fmla="*/ 431953 h 1307276"/>
                <a:gd name="connsiteX364" fmla="*/ 557857 w 1588844"/>
                <a:gd name="connsiteY364" fmla="*/ 489039 h 1307276"/>
                <a:gd name="connsiteX365" fmla="*/ 544529 w 1588844"/>
                <a:gd name="connsiteY365" fmla="*/ 452885 h 1307276"/>
                <a:gd name="connsiteX366" fmla="*/ 545481 w 1588844"/>
                <a:gd name="connsiteY366" fmla="*/ 491893 h 1307276"/>
                <a:gd name="connsiteX367" fmla="*/ 549289 w 1588844"/>
                <a:gd name="connsiteY367" fmla="*/ 483331 h 1307276"/>
                <a:gd name="connsiteX368" fmla="*/ 555952 w 1588844"/>
                <a:gd name="connsiteY368" fmla="*/ 514728 h 1307276"/>
                <a:gd name="connsiteX369" fmla="*/ 547861 w 1588844"/>
                <a:gd name="connsiteY369" fmla="*/ 531141 h 1307276"/>
                <a:gd name="connsiteX370" fmla="*/ 547373 w 1588844"/>
                <a:gd name="connsiteY370" fmla="*/ 532803 h 1307276"/>
                <a:gd name="connsiteX371" fmla="*/ 543696 w 1588844"/>
                <a:gd name="connsiteY371" fmla="*/ 532092 h 1307276"/>
                <a:gd name="connsiteX372" fmla="*/ 537865 w 1588844"/>
                <a:gd name="connsiteY372" fmla="*/ 535660 h 1307276"/>
                <a:gd name="connsiteX373" fmla="*/ 538817 w 1588844"/>
                <a:gd name="connsiteY373" fmla="*/ 529951 h 1307276"/>
                <a:gd name="connsiteX374" fmla="*/ 536913 w 1588844"/>
                <a:gd name="connsiteY374" fmla="*/ 544223 h 1307276"/>
                <a:gd name="connsiteX375" fmla="*/ 542863 w 1588844"/>
                <a:gd name="connsiteY375" fmla="*/ 539585 h 1307276"/>
                <a:gd name="connsiteX376" fmla="*/ 547363 w 1588844"/>
                <a:gd name="connsiteY376" fmla="*/ 532839 h 1307276"/>
                <a:gd name="connsiteX377" fmla="*/ 542625 w 1588844"/>
                <a:gd name="connsiteY377" fmla="*/ 548980 h 1307276"/>
                <a:gd name="connsiteX378" fmla="*/ 554049 w 1588844"/>
                <a:gd name="connsiteY378" fmla="*/ 543271 h 1307276"/>
                <a:gd name="connsiteX379" fmla="*/ 554049 w 1588844"/>
                <a:gd name="connsiteY379" fmla="*/ 555640 h 1307276"/>
                <a:gd name="connsiteX380" fmla="*/ 548337 w 1588844"/>
                <a:gd name="connsiteY380" fmla="*/ 555640 h 1307276"/>
                <a:gd name="connsiteX381" fmla="*/ 546433 w 1588844"/>
                <a:gd name="connsiteY381" fmla="*/ 555640 h 1307276"/>
                <a:gd name="connsiteX382" fmla="*/ 546928 w 1588844"/>
                <a:gd name="connsiteY382" fmla="*/ 556793 h 1307276"/>
                <a:gd name="connsiteX383" fmla="*/ 545719 w 1588844"/>
                <a:gd name="connsiteY383" fmla="*/ 557781 h 1307276"/>
                <a:gd name="connsiteX384" fmla="*/ 547385 w 1588844"/>
                <a:gd name="connsiteY384" fmla="*/ 561349 h 1307276"/>
                <a:gd name="connsiteX385" fmla="*/ 547804 w 1588844"/>
                <a:gd name="connsiteY385" fmla="*/ 558837 h 1307276"/>
                <a:gd name="connsiteX386" fmla="*/ 549289 w 1588844"/>
                <a:gd name="connsiteY386" fmla="*/ 562300 h 1307276"/>
                <a:gd name="connsiteX387" fmla="*/ 537865 w 1588844"/>
                <a:gd name="connsiteY387" fmla="*/ 594649 h 1307276"/>
                <a:gd name="connsiteX388" fmla="*/ 541673 w 1588844"/>
                <a:gd name="connsiteY388" fmla="*/ 595601 h 1307276"/>
                <a:gd name="connsiteX389" fmla="*/ 538817 w 1588844"/>
                <a:gd name="connsiteY389" fmla="*/ 598456 h 1307276"/>
                <a:gd name="connsiteX390" fmla="*/ 549289 w 1588844"/>
                <a:gd name="connsiteY390" fmla="*/ 610824 h 1307276"/>
                <a:gd name="connsiteX391" fmla="*/ 550241 w 1588844"/>
                <a:gd name="connsiteY391" fmla="*/ 599406 h 1307276"/>
                <a:gd name="connsiteX392" fmla="*/ 555000 w 1588844"/>
                <a:gd name="connsiteY392" fmla="*/ 617483 h 1307276"/>
                <a:gd name="connsiteX393" fmla="*/ 548337 w 1588844"/>
                <a:gd name="connsiteY393" fmla="*/ 623192 h 1307276"/>
                <a:gd name="connsiteX394" fmla="*/ 551193 w 1588844"/>
                <a:gd name="connsiteY394" fmla="*/ 622242 h 1307276"/>
                <a:gd name="connsiteX395" fmla="*/ 549289 w 1588844"/>
                <a:gd name="connsiteY395" fmla="*/ 646027 h 1307276"/>
                <a:gd name="connsiteX396" fmla="*/ 541673 w 1588844"/>
                <a:gd name="connsiteY396" fmla="*/ 647929 h 1307276"/>
                <a:gd name="connsiteX397" fmla="*/ 547385 w 1588844"/>
                <a:gd name="connsiteY397" fmla="*/ 657444 h 1307276"/>
                <a:gd name="connsiteX398" fmla="*/ 532153 w 1588844"/>
                <a:gd name="connsiteY398" fmla="*/ 671715 h 1307276"/>
                <a:gd name="connsiteX399" fmla="*/ 597839 w 1588844"/>
                <a:gd name="connsiteY399" fmla="*/ 671715 h 1307276"/>
                <a:gd name="connsiteX400" fmla="*/ 554049 w 1588844"/>
                <a:gd name="connsiteY400" fmla="*/ 685035 h 1307276"/>
                <a:gd name="connsiteX401" fmla="*/ 601647 w 1588844"/>
                <a:gd name="connsiteY401" fmla="*/ 684084 h 1307276"/>
                <a:gd name="connsiteX402" fmla="*/ 591176 w 1588844"/>
                <a:gd name="connsiteY402" fmla="*/ 680278 h 1307276"/>
                <a:gd name="connsiteX403" fmla="*/ 629255 w 1588844"/>
                <a:gd name="connsiteY403" fmla="*/ 673618 h 1307276"/>
                <a:gd name="connsiteX404" fmla="*/ 671141 w 1588844"/>
                <a:gd name="connsiteY404" fmla="*/ 686938 h 1307276"/>
                <a:gd name="connsiteX405" fmla="*/ 664477 w 1588844"/>
                <a:gd name="connsiteY405" fmla="*/ 675521 h 1307276"/>
                <a:gd name="connsiteX406" fmla="*/ 679709 w 1588844"/>
                <a:gd name="connsiteY406" fmla="*/ 675521 h 1307276"/>
                <a:gd name="connsiteX407" fmla="*/ 679709 w 1588844"/>
                <a:gd name="connsiteY407" fmla="*/ 683133 h 1307276"/>
                <a:gd name="connsiteX408" fmla="*/ 687325 w 1588844"/>
                <a:gd name="connsiteY408" fmla="*/ 680278 h 1307276"/>
                <a:gd name="connsiteX409" fmla="*/ 726356 w 1588844"/>
                <a:gd name="connsiteY409" fmla="*/ 691696 h 1307276"/>
                <a:gd name="connsiteX410" fmla="*/ 728260 w 1588844"/>
                <a:gd name="connsiteY410" fmla="*/ 687890 h 1307276"/>
                <a:gd name="connsiteX411" fmla="*/ 731116 w 1588844"/>
                <a:gd name="connsiteY411" fmla="*/ 690744 h 1307276"/>
                <a:gd name="connsiteX412" fmla="*/ 745395 w 1588844"/>
                <a:gd name="connsiteY412" fmla="*/ 680278 h 1307276"/>
                <a:gd name="connsiteX413" fmla="*/ 731116 w 1588844"/>
                <a:gd name="connsiteY413" fmla="*/ 679327 h 1307276"/>
                <a:gd name="connsiteX414" fmla="*/ 753011 w 1588844"/>
                <a:gd name="connsiteY414" fmla="*/ 674570 h 1307276"/>
                <a:gd name="connsiteX415" fmla="*/ 759675 w 1588844"/>
                <a:gd name="connsiteY415" fmla="*/ 681230 h 1307276"/>
                <a:gd name="connsiteX416" fmla="*/ 757771 w 1588844"/>
                <a:gd name="connsiteY416" fmla="*/ 678375 h 1307276"/>
                <a:gd name="connsiteX417" fmla="*/ 786330 w 1588844"/>
                <a:gd name="connsiteY417" fmla="*/ 680278 h 1307276"/>
                <a:gd name="connsiteX418" fmla="*/ 789186 w 1588844"/>
                <a:gd name="connsiteY418" fmla="*/ 687890 h 1307276"/>
                <a:gd name="connsiteX419" fmla="*/ 800610 w 1588844"/>
                <a:gd name="connsiteY419" fmla="*/ 682181 h 1307276"/>
                <a:gd name="connsiteX420" fmla="*/ 817745 w 1588844"/>
                <a:gd name="connsiteY420" fmla="*/ 697404 h 1307276"/>
                <a:gd name="connsiteX421" fmla="*/ 820601 w 1588844"/>
                <a:gd name="connsiteY421" fmla="*/ 690744 h 1307276"/>
                <a:gd name="connsiteX422" fmla="*/ 857728 w 1588844"/>
                <a:gd name="connsiteY422" fmla="*/ 694550 h 1307276"/>
                <a:gd name="connsiteX423" fmla="*/ 888191 w 1588844"/>
                <a:gd name="connsiteY423" fmla="*/ 699307 h 1307276"/>
                <a:gd name="connsiteX424" fmla="*/ 889143 w 1588844"/>
                <a:gd name="connsiteY424" fmla="*/ 692647 h 1307276"/>
                <a:gd name="connsiteX425" fmla="*/ 903423 w 1588844"/>
                <a:gd name="connsiteY425" fmla="*/ 696453 h 1307276"/>
                <a:gd name="connsiteX426" fmla="*/ 901519 w 1588844"/>
                <a:gd name="connsiteY426" fmla="*/ 693598 h 1307276"/>
                <a:gd name="connsiteX427" fmla="*/ 946262 w 1588844"/>
                <a:gd name="connsiteY427" fmla="*/ 698356 h 1307276"/>
                <a:gd name="connsiteX428" fmla="*/ 936742 w 1588844"/>
                <a:gd name="connsiteY428" fmla="*/ 689793 h 1307276"/>
                <a:gd name="connsiteX429" fmla="*/ 991956 w 1588844"/>
                <a:gd name="connsiteY429" fmla="*/ 695501 h 1307276"/>
                <a:gd name="connsiteX430" fmla="*/ 990052 w 1588844"/>
                <a:gd name="connsiteY430" fmla="*/ 692647 h 1307276"/>
                <a:gd name="connsiteX431" fmla="*/ 1001476 w 1588844"/>
                <a:gd name="connsiteY431" fmla="*/ 698356 h 1307276"/>
                <a:gd name="connsiteX432" fmla="*/ 1000524 w 1588844"/>
                <a:gd name="connsiteY432" fmla="*/ 691696 h 1307276"/>
                <a:gd name="connsiteX433" fmla="*/ 1052883 w 1588844"/>
                <a:gd name="connsiteY433" fmla="*/ 702161 h 1307276"/>
                <a:gd name="connsiteX434" fmla="*/ 1050979 w 1588844"/>
                <a:gd name="connsiteY434" fmla="*/ 689793 h 1307276"/>
                <a:gd name="connsiteX435" fmla="*/ 1073324 w 1588844"/>
                <a:gd name="connsiteY435" fmla="*/ 694439 h 1307276"/>
                <a:gd name="connsiteX436" fmla="*/ 1083584 w 1588844"/>
                <a:gd name="connsiteY436" fmla="*/ 696572 h 1307276"/>
                <a:gd name="connsiteX437" fmla="*/ 1117617 w 1588844"/>
                <a:gd name="connsiteY437" fmla="*/ 698356 h 1307276"/>
                <a:gd name="connsiteX438" fmla="*/ 1117617 w 1588844"/>
                <a:gd name="connsiteY438" fmla="*/ 699307 h 1307276"/>
                <a:gd name="connsiteX439" fmla="*/ 1127137 w 1588844"/>
                <a:gd name="connsiteY439" fmla="*/ 702161 h 1307276"/>
                <a:gd name="connsiteX440" fmla="*/ 1128089 w 1588844"/>
                <a:gd name="connsiteY440" fmla="*/ 701210 h 1307276"/>
                <a:gd name="connsiteX441" fmla="*/ 1121425 w 1588844"/>
                <a:gd name="connsiteY441" fmla="*/ 699307 h 1307276"/>
                <a:gd name="connsiteX442" fmla="*/ 1145224 w 1588844"/>
                <a:gd name="connsiteY442" fmla="*/ 705967 h 1307276"/>
                <a:gd name="connsiteX443" fmla="*/ 1153792 w 1588844"/>
                <a:gd name="connsiteY443" fmla="*/ 695501 h 1307276"/>
                <a:gd name="connsiteX444" fmla="*/ 1189967 w 1588844"/>
                <a:gd name="connsiteY444" fmla="*/ 697404 h 1307276"/>
                <a:gd name="connsiteX445" fmla="*/ 1189015 w 1588844"/>
                <a:gd name="connsiteY445" fmla="*/ 692647 h 1307276"/>
                <a:gd name="connsiteX446" fmla="*/ 1288020 w 1588844"/>
                <a:gd name="connsiteY446" fmla="*/ 697404 h 1307276"/>
                <a:gd name="connsiteX447" fmla="*/ 1334667 w 1588844"/>
                <a:gd name="connsiteY447" fmla="*/ 716433 h 1307276"/>
                <a:gd name="connsiteX448" fmla="*/ 1320387 w 1588844"/>
                <a:gd name="connsiteY448" fmla="*/ 705016 h 1307276"/>
                <a:gd name="connsiteX449" fmla="*/ 1330562 w 1588844"/>
                <a:gd name="connsiteY449" fmla="*/ 698861 h 1307276"/>
                <a:gd name="connsiteX450" fmla="*/ 1338051 w 1588844"/>
                <a:gd name="connsiteY450" fmla="*/ 700845 h 1307276"/>
                <a:gd name="connsiteX451" fmla="*/ 1340498 w 1588844"/>
                <a:gd name="connsiteY451" fmla="*/ 703351 h 1307276"/>
                <a:gd name="connsiteX452" fmla="*/ 1348947 w 1588844"/>
                <a:gd name="connsiteY452" fmla="*/ 706919 h 1307276"/>
                <a:gd name="connsiteX453" fmla="*/ 1349898 w 1588844"/>
                <a:gd name="connsiteY453" fmla="*/ 700258 h 1307276"/>
                <a:gd name="connsiteX454" fmla="*/ 1359418 w 1588844"/>
                <a:gd name="connsiteY454" fmla="*/ 708821 h 1307276"/>
                <a:gd name="connsiteX455" fmla="*/ 1443192 w 1588844"/>
                <a:gd name="connsiteY455" fmla="*/ 703113 h 1307276"/>
                <a:gd name="connsiteX456" fmla="*/ 1440336 w 1588844"/>
                <a:gd name="connsiteY456" fmla="*/ 709773 h 1307276"/>
                <a:gd name="connsiteX457" fmla="*/ 1480319 w 1588844"/>
                <a:gd name="connsiteY457" fmla="*/ 713579 h 1307276"/>
                <a:gd name="connsiteX458" fmla="*/ 1476511 w 1588844"/>
                <a:gd name="connsiteY458" fmla="*/ 710724 h 1307276"/>
                <a:gd name="connsiteX459" fmla="*/ 1525062 w 1588844"/>
                <a:gd name="connsiteY459" fmla="*/ 721190 h 1307276"/>
                <a:gd name="connsiteX460" fmla="*/ 1504118 w 1588844"/>
                <a:gd name="connsiteY460" fmla="*/ 724996 h 1307276"/>
                <a:gd name="connsiteX461" fmla="*/ 1524110 w 1588844"/>
                <a:gd name="connsiteY461" fmla="*/ 724996 h 1307276"/>
                <a:gd name="connsiteX462" fmla="*/ 1522206 w 1588844"/>
                <a:gd name="connsiteY462" fmla="*/ 733559 h 1307276"/>
                <a:gd name="connsiteX463" fmla="*/ 1501262 w 1588844"/>
                <a:gd name="connsiteY463" fmla="*/ 725947 h 1307276"/>
                <a:gd name="connsiteX464" fmla="*/ 1504118 w 1588844"/>
                <a:gd name="connsiteY464" fmla="*/ 729753 h 1307276"/>
                <a:gd name="connsiteX465" fmla="*/ 1479367 w 1588844"/>
                <a:gd name="connsiteY465" fmla="*/ 724996 h 1307276"/>
                <a:gd name="connsiteX466" fmla="*/ 1492694 w 1588844"/>
                <a:gd name="connsiteY466" fmla="*/ 724044 h 1307276"/>
                <a:gd name="connsiteX467" fmla="*/ 1465087 w 1588844"/>
                <a:gd name="connsiteY467" fmla="*/ 721190 h 1307276"/>
                <a:gd name="connsiteX468" fmla="*/ 1465087 w 1588844"/>
                <a:gd name="connsiteY468" fmla="*/ 734510 h 1307276"/>
                <a:gd name="connsiteX469" fmla="*/ 1430816 w 1588844"/>
                <a:gd name="connsiteY469" fmla="*/ 718336 h 1307276"/>
                <a:gd name="connsiteX470" fmla="*/ 1434624 w 1588844"/>
                <a:gd name="connsiteY470" fmla="*/ 715481 h 1307276"/>
                <a:gd name="connsiteX471" fmla="*/ 1412729 w 1588844"/>
                <a:gd name="connsiteY471" fmla="*/ 711676 h 1307276"/>
                <a:gd name="connsiteX472" fmla="*/ 1424152 w 1588844"/>
                <a:gd name="connsiteY472" fmla="*/ 719287 h 1307276"/>
                <a:gd name="connsiteX473" fmla="*/ 1404161 w 1588844"/>
                <a:gd name="connsiteY473" fmla="*/ 715481 h 1307276"/>
                <a:gd name="connsiteX474" fmla="*/ 1438432 w 1588844"/>
                <a:gd name="connsiteY474" fmla="*/ 725947 h 1307276"/>
                <a:gd name="connsiteX475" fmla="*/ 1438432 w 1588844"/>
                <a:gd name="connsiteY475" fmla="*/ 733559 h 1307276"/>
                <a:gd name="connsiteX476" fmla="*/ 1387859 w 1588844"/>
                <a:gd name="connsiteY476" fmla="*/ 723569 h 1307276"/>
                <a:gd name="connsiteX477" fmla="*/ 1365575 w 1588844"/>
                <a:gd name="connsiteY477" fmla="*/ 722949 h 1307276"/>
                <a:gd name="connsiteX478" fmla="*/ 1373697 w 1588844"/>
                <a:gd name="connsiteY478" fmla="*/ 726898 h 1307276"/>
                <a:gd name="connsiteX479" fmla="*/ 1367034 w 1588844"/>
                <a:gd name="connsiteY479" fmla="*/ 730704 h 1307276"/>
                <a:gd name="connsiteX480" fmla="*/ 1356622 w 1588844"/>
                <a:gd name="connsiteY480" fmla="*/ 722700 h 1307276"/>
                <a:gd name="connsiteX481" fmla="*/ 1336571 w 1588844"/>
                <a:gd name="connsiteY481" fmla="*/ 722142 h 1307276"/>
                <a:gd name="connsiteX482" fmla="*/ 1332763 w 1588844"/>
                <a:gd name="connsiteY482" fmla="*/ 732607 h 1307276"/>
                <a:gd name="connsiteX483" fmla="*/ 1310868 w 1588844"/>
                <a:gd name="connsiteY483" fmla="*/ 728802 h 1307276"/>
                <a:gd name="connsiteX484" fmla="*/ 1321339 w 1588844"/>
                <a:gd name="connsiteY484" fmla="*/ 740219 h 1307276"/>
                <a:gd name="connsiteX485" fmla="*/ 1258509 w 1588844"/>
                <a:gd name="connsiteY485" fmla="*/ 725947 h 1307276"/>
                <a:gd name="connsiteX486" fmla="*/ 1266125 w 1588844"/>
                <a:gd name="connsiteY486" fmla="*/ 731656 h 1307276"/>
                <a:gd name="connsiteX487" fmla="*/ 1221382 w 1588844"/>
                <a:gd name="connsiteY487" fmla="*/ 723093 h 1307276"/>
                <a:gd name="connsiteX488" fmla="*/ 1244229 w 1588844"/>
                <a:gd name="connsiteY488" fmla="*/ 737365 h 1307276"/>
                <a:gd name="connsiteX489" fmla="*/ 1235662 w 1588844"/>
                <a:gd name="connsiteY489" fmla="*/ 740219 h 1307276"/>
                <a:gd name="connsiteX490" fmla="*/ 1241373 w 1588844"/>
                <a:gd name="connsiteY490" fmla="*/ 745928 h 1307276"/>
                <a:gd name="connsiteX491" fmla="*/ 1217574 w 1588844"/>
                <a:gd name="connsiteY491" fmla="*/ 725947 h 1307276"/>
                <a:gd name="connsiteX492" fmla="*/ 1206151 w 1588844"/>
                <a:gd name="connsiteY492" fmla="*/ 734510 h 1307276"/>
                <a:gd name="connsiteX493" fmla="*/ 1153792 w 1588844"/>
                <a:gd name="connsiteY493" fmla="*/ 723093 h 1307276"/>
                <a:gd name="connsiteX494" fmla="*/ 1141416 w 1588844"/>
                <a:gd name="connsiteY494" fmla="*/ 730705 h 1307276"/>
                <a:gd name="connsiteX495" fmla="*/ 1176639 w 1588844"/>
                <a:gd name="connsiteY495" fmla="*/ 747830 h 1307276"/>
                <a:gd name="connsiteX496" fmla="*/ 1167120 w 1588844"/>
                <a:gd name="connsiteY496" fmla="*/ 739267 h 1307276"/>
                <a:gd name="connsiteX497" fmla="*/ 1197583 w 1588844"/>
                <a:gd name="connsiteY497" fmla="*/ 741170 h 1307276"/>
                <a:gd name="connsiteX498" fmla="*/ 1175687 w 1588844"/>
                <a:gd name="connsiteY498" fmla="*/ 740219 h 1307276"/>
                <a:gd name="connsiteX499" fmla="*/ 1189015 w 1588844"/>
                <a:gd name="connsiteY499" fmla="*/ 745928 h 1307276"/>
                <a:gd name="connsiteX500" fmla="*/ 1162360 w 1588844"/>
                <a:gd name="connsiteY500" fmla="*/ 749733 h 1307276"/>
                <a:gd name="connsiteX501" fmla="*/ 1164263 w 1588844"/>
                <a:gd name="connsiteY501" fmla="*/ 750685 h 1307276"/>
                <a:gd name="connsiteX502" fmla="*/ 1131896 w 1588844"/>
                <a:gd name="connsiteY502" fmla="*/ 745928 h 1307276"/>
                <a:gd name="connsiteX503" fmla="*/ 1146176 w 1588844"/>
                <a:gd name="connsiteY503" fmla="*/ 736413 h 1307276"/>
                <a:gd name="connsiteX504" fmla="*/ 1052883 w 1588844"/>
                <a:gd name="connsiteY504" fmla="*/ 734510 h 1307276"/>
                <a:gd name="connsiteX505" fmla="*/ 1070018 w 1588844"/>
                <a:gd name="connsiteY505" fmla="*/ 743073 h 1307276"/>
                <a:gd name="connsiteX506" fmla="*/ 1042411 w 1588844"/>
                <a:gd name="connsiteY506" fmla="*/ 747830 h 1307276"/>
                <a:gd name="connsiteX507" fmla="*/ 1054787 w 1588844"/>
                <a:gd name="connsiteY507" fmla="*/ 753539 h 1307276"/>
                <a:gd name="connsiteX508" fmla="*/ 1055739 w 1588844"/>
                <a:gd name="connsiteY508" fmla="*/ 752588 h 1307276"/>
                <a:gd name="connsiteX509" fmla="*/ 1058595 w 1588844"/>
                <a:gd name="connsiteY509" fmla="*/ 756393 h 1307276"/>
                <a:gd name="connsiteX510" fmla="*/ 1025276 w 1588844"/>
                <a:gd name="connsiteY510" fmla="*/ 743073 h 1307276"/>
                <a:gd name="connsiteX511" fmla="*/ 1019564 w 1588844"/>
                <a:gd name="connsiteY511" fmla="*/ 751636 h 1307276"/>
                <a:gd name="connsiteX512" fmla="*/ 1020516 w 1588844"/>
                <a:gd name="connsiteY512" fmla="*/ 742122 h 1307276"/>
                <a:gd name="connsiteX513" fmla="*/ 1002428 w 1588844"/>
                <a:gd name="connsiteY513" fmla="*/ 741170 h 1307276"/>
                <a:gd name="connsiteX514" fmla="*/ 1013852 w 1588844"/>
                <a:gd name="connsiteY514" fmla="*/ 751636 h 1307276"/>
                <a:gd name="connsiteX515" fmla="*/ 984341 w 1588844"/>
                <a:gd name="connsiteY515" fmla="*/ 743073 h 1307276"/>
                <a:gd name="connsiteX516" fmla="*/ 985293 w 1588844"/>
                <a:gd name="connsiteY516" fmla="*/ 744976 h 1307276"/>
                <a:gd name="connsiteX517" fmla="*/ 975773 w 1588844"/>
                <a:gd name="connsiteY517" fmla="*/ 743073 h 1307276"/>
                <a:gd name="connsiteX518" fmla="*/ 984341 w 1588844"/>
                <a:gd name="connsiteY518" fmla="*/ 746879 h 1307276"/>
                <a:gd name="connsiteX519" fmla="*/ 944358 w 1588844"/>
                <a:gd name="connsiteY519" fmla="*/ 745928 h 1307276"/>
                <a:gd name="connsiteX520" fmla="*/ 935790 w 1588844"/>
                <a:gd name="connsiteY520" fmla="*/ 742122 h 1307276"/>
                <a:gd name="connsiteX521" fmla="*/ 934838 w 1588844"/>
                <a:gd name="connsiteY521" fmla="*/ 745928 h 1307276"/>
                <a:gd name="connsiteX522" fmla="*/ 926270 w 1588844"/>
                <a:gd name="connsiteY522" fmla="*/ 742122 h 1307276"/>
                <a:gd name="connsiteX523" fmla="*/ 916750 w 1588844"/>
                <a:gd name="connsiteY523" fmla="*/ 753539 h 1307276"/>
                <a:gd name="connsiteX524" fmla="*/ 917702 w 1588844"/>
                <a:gd name="connsiteY524" fmla="*/ 753539 h 1307276"/>
                <a:gd name="connsiteX525" fmla="*/ 912943 w 1588844"/>
                <a:gd name="connsiteY525" fmla="*/ 760199 h 1307276"/>
                <a:gd name="connsiteX526" fmla="*/ 896759 w 1588844"/>
                <a:gd name="connsiteY526" fmla="*/ 754490 h 1307276"/>
                <a:gd name="connsiteX527" fmla="*/ 866296 w 1588844"/>
                <a:gd name="connsiteY527" fmla="*/ 730705 h 1307276"/>
                <a:gd name="connsiteX528" fmla="*/ 860584 w 1588844"/>
                <a:gd name="connsiteY528" fmla="*/ 736413 h 1307276"/>
                <a:gd name="connsiteX529" fmla="*/ 843449 w 1588844"/>
                <a:gd name="connsiteY529" fmla="*/ 744976 h 1307276"/>
                <a:gd name="connsiteX530" fmla="*/ 849160 w 1588844"/>
                <a:gd name="connsiteY530" fmla="*/ 747830 h 1307276"/>
                <a:gd name="connsiteX531" fmla="*/ 840592 w 1588844"/>
                <a:gd name="connsiteY531" fmla="*/ 745928 h 1307276"/>
                <a:gd name="connsiteX532" fmla="*/ 838689 w 1588844"/>
                <a:gd name="connsiteY532" fmla="*/ 751636 h 1307276"/>
                <a:gd name="connsiteX533" fmla="*/ 826313 w 1588844"/>
                <a:gd name="connsiteY533" fmla="*/ 748782 h 1307276"/>
                <a:gd name="connsiteX534" fmla="*/ 832977 w 1588844"/>
                <a:gd name="connsiteY534" fmla="*/ 758296 h 1307276"/>
                <a:gd name="connsiteX535" fmla="*/ 816793 w 1588844"/>
                <a:gd name="connsiteY535" fmla="*/ 754490 h 1307276"/>
                <a:gd name="connsiteX536" fmla="*/ 822505 w 1588844"/>
                <a:gd name="connsiteY536" fmla="*/ 760199 h 1307276"/>
                <a:gd name="connsiteX537" fmla="*/ 805370 w 1588844"/>
                <a:gd name="connsiteY537" fmla="*/ 752588 h 1307276"/>
                <a:gd name="connsiteX538" fmla="*/ 820601 w 1588844"/>
                <a:gd name="connsiteY538" fmla="*/ 746879 h 1307276"/>
                <a:gd name="connsiteX539" fmla="*/ 801562 w 1588844"/>
                <a:gd name="connsiteY539" fmla="*/ 727850 h 1307276"/>
                <a:gd name="connsiteX540" fmla="*/ 747299 w 1588844"/>
                <a:gd name="connsiteY540" fmla="*/ 717384 h 1307276"/>
                <a:gd name="connsiteX541" fmla="*/ 742539 w 1588844"/>
                <a:gd name="connsiteY541" fmla="*/ 730705 h 1307276"/>
                <a:gd name="connsiteX542" fmla="*/ 765387 w 1588844"/>
                <a:gd name="connsiteY542" fmla="*/ 744025 h 1307276"/>
                <a:gd name="connsiteX543" fmla="*/ 794898 w 1588844"/>
                <a:gd name="connsiteY543" fmla="*/ 735462 h 1307276"/>
                <a:gd name="connsiteX544" fmla="*/ 779666 w 1588844"/>
                <a:gd name="connsiteY544" fmla="*/ 739267 h 1307276"/>
                <a:gd name="connsiteX545" fmla="*/ 792994 w 1588844"/>
                <a:gd name="connsiteY545" fmla="*/ 753539 h 1307276"/>
                <a:gd name="connsiteX546" fmla="*/ 738731 w 1588844"/>
                <a:gd name="connsiteY546" fmla="*/ 758296 h 1307276"/>
                <a:gd name="connsiteX547" fmla="*/ 729093 w 1588844"/>
                <a:gd name="connsiteY547" fmla="*/ 752825 h 1307276"/>
                <a:gd name="connsiteX548" fmla="*/ 728987 w 1588844"/>
                <a:gd name="connsiteY548" fmla="*/ 752813 h 1307276"/>
                <a:gd name="connsiteX549" fmla="*/ 718740 w 1588844"/>
                <a:gd name="connsiteY549" fmla="*/ 751636 h 1307276"/>
                <a:gd name="connsiteX550" fmla="*/ 704460 w 1588844"/>
                <a:gd name="connsiteY550" fmla="*/ 732607 h 1307276"/>
                <a:gd name="connsiteX551" fmla="*/ 688262 w 1588844"/>
                <a:gd name="connsiteY551" fmla="*/ 739565 h 1307276"/>
                <a:gd name="connsiteX552" fmla="*/ 682522 w 1588844"/>
                <a:gd name="connsiteY552" fmla="*/ 736467 h 1307276"/>
                <a:gd name="connsiteX553" fmla="*/ 682565 w 1588844"/>
                <a:gd name="connsiteY553" fmla="*/ 736413 h 1307276"/>
                <a:gd name="connsiteX554" fmla="*/ 682447 w 1588844"/>
                <a:gd name="connsiteY554" fmla="*/ 736426 h 1307276"/>
                <a:gd name="connsiteX555" fmla="*/ 680661 w 1588844"/>
                <a:gd name="connsiteY555" fmla="*/ 735462 h 1307276"/>
                <a:gd name="connsiteX556" fmla="*/ 680273 w 1588844"/>
                <a:gd name="connsiteY556" fmla="*/ 736668 h 1307276"/>
                <a:gd name="connsiteX557" fmla="*/ 673997 w 1588844"/>
                <a:gd name="connsiteY557" fmla="*/ 737365 h 1307276"/>
                <a:gd name="connsiteX558" fmla="*/ 678757 w 1588844"/>
                <a:gd name="connsiteY558" fmla="*/ 741170 h 1307276"/>
                <a:gd name="connsiteX559" fmla="*/ 678866 w 1588844"/>
                <a:gd name="connsiteY559" fmla="*/ 741035 h 1307276"/>
                <a:gd name="connsiteX560" fmla="*/ 678400 w 1588844"/>
                <a:gd name="connsiteY560" fmla="*/ 742479 h 1307276"/>
                <a:gd name="connsiteX561" fmla="*/ 676853 w 1588844"/>
                <a:gd name="connsiteY561" fmla="*/ 748782 h 1307276"/>
                <a:gd name="connsiteX562" fmla="*/ 705412 w 1588844"/>
                <a:gd name="connsiteY562" fmla="*/ 758296 h 1307276"/>
                <a:gd name="connsiteX563" fmla="*/ 683517 w 1588844"/>
                <a:gd name="connsiteY563" fmla="*/ 763053 h 1307276"/>
                <a:gd name="connsiteX564" fmla="*/ 677805 w 1588844"/>
                <a:gd name="connsiteY564" fmla="*/ 754490 h 1307276"/>
                <a:gd name="connsiteX565" fmla="*/ 674949 w 1588844"/>
                <a:gd name="connsiteY565" fmla="*/ 761151 h 1307276"/>
                <a:gd name="connsiteX566" fmla="*/ 626398 w 1588844"/>
                <a:gd name="connsiteY566" fmla="*/ 753539 h 1307276"/>
                <a:gd name="connsiteX567" fmla="*/ 642582 w 1588844"/>
                <a:gd name="connsiteY567" fmla="*/ 757345 h 1307276"/>
                <a:gd name="connsiteX568" fmla="*/ 645438 w 1588844"/>
                <a:gd name="connsiteY568" fmla="*/ 738316 h 1307276"/>
                <a:gd name="connsiteX569" fmla="*/ 574992 w 1588844"/>
                <a:gd name="connsiteY569" fmla="*/ 729753 h 1307276"/>
                <a:gd name="connsiteX570" fmla="*/ 589272 w 1588844"/>
                <a:gd name="connsiteY570" fmla="*/ 741170 h 1307276"/>
                <a:gd name="connsiteX571" fmla="*/ 569485 w 1588844"/>
                <a:gd name="connsiteY571" fmla="*/ 737269 h 1307276"/>
                <a:gd name="connsiteX572" fmla="*/ 566276 w 1588844"/>
                <a:gd name="connsiteY572" fmla="*/ 740947 h 1307276"/>
                <a:gd name="connsiteX573" fmla="*/ 548337 w 1588844"/>
                <a:gd name="connsiteY573" fmla="*/ 744024 h 1307276"/>
                <a:gd name="connsiteX574" fmla="*/ 556429 w 1588844"/>
                <a:gd name="connsiteY574" fmla="*/ 738078 h 1307276"/>
                <a:gd name="connsiteX575" fmla="*/ 567073 w 1588844"/>
                <a:gd name="connsiteY575" fmla="*/ 736794 h 1307276"/>
                <a:gd name="connsiteX576" fmla="*/ 563331 w 1588844"/>
                <a:gd name="connsiteY576" fmla="*/ 736056 h 1307276"/>
                <a:gd name="connsiteX577" fmla="*/ 535961 w 1588844"/>
                <a:gd name="connsiteY577" fmla="*/ 723093 h 1307276"/>
                <a:gd name="connsiteX578" fmla="*/ 538817 w 1588844"/>
                <a:gd name="connsiteY578" fmla="*/ 732607 h 1307276"/>
                <a:gd name="connsiteX579" fmla="*/ 526441 w 1588844"/>
                <a:gd name="connsiteY579" fmla="*/ 731656 h 1307276"/>
                <a:gd name="connsiteX580" fmla="*/ 524537 w 1588844"/>
                <a:gd name="connsiteY580" fmla="*/ 740219 h 1307276"/>
                <a:gd name="connsiteX581" fmla="*/ 527393 w 1588844"/>
                <a:gd name="connsiteY581" fmla="*/ 739267 h 1307276"/>
                <a:gd name="connsiteX582" fmla="*/ 522633 w 1588844"/>
                <a:gd name="connsiteY582" fmla="*/ 776374 h 1307276"/>
                <a:gd name="connsiteX583" fmla="*/ 531201 w 1588844"/>
                <a:gd name="connsiteY583" fmla="*/ 768762 h 1307276"/>
                <a:gd name="connsiteX584" fmla="*/ 530463 w 1588844"/>
                <a:gd name="connsiteY584" fmla="*/ 782777 h 1307276"/>
                <a:gd name="connsiteX585" fmla="*/ 530249 w 1588844"/>
                <a:gd name="connsiteY585" fmla="*/ 782082 h 1307276"/>
                <a:gd name="connsiteX586" fmla="*/ 526799 w 1588844"/>
                <a:gd name="connsiteY586" fmla="*/ 788980 h 1307276"/>
                <a:gd name="connsiteX587" fmla="*/ 529745 w 1588844"/>
                <a:gd name="connsiteY587" fmla="*/ 791201 h 1307276"/>
                <a:gd name="connsiteX588" fmla="*/ 525490 w 1588844"/>
                <a:gd name="connsiteY588" fmla="*/ 814431 h 1307276"/>
                <a:gd name="connsiteX589" fmla="*/ 528345 w 1588844"/>
                <a:gd name="connsiteY589" fmla="*/ 813480 h 1307276"/>
                <a:gd name="connsiteX590" fmla="*/ 522633 w 1588844"/>
                <a:gd name="connsiteY590" fmla="*/ 822994 h 1307276"/>
                <a:gd name="connsiteX591" fmla="*/ 529297 w 1588844"/>
                <a:gd name="connsiteY591" fmla="*/ 822043 h 1307276"/>
                <a:gd name="connsiteX592" fmla="*/ 517874 w 1588844"/>
                <a:gd name="connsiteY592" fmla="*/ 866760 h 1307276"/>
                <a:gd name="connsiteX593" fmla="*/ 523824 w 1588844"/>
                <a:gd name="connsiteY593" fmla="*/ 867949 h 1307276"/>
                <a:gd name="connsiteX594" fmla="*/ 525305 w 1588844"/>
                <a:gd name="connsiteY594" fmla="*/ 868246 h 1307276"/>
                <a:gd name="connsiteX595" fmla="*/ 525252 w 1588844"/>
                <a:gd name="connsiteY595" fmla="*/ 869496 h 1307276"/>
                <a:gd name="connsiteX596" fmla="*/ 526441 w 1588844"/>
                <a:gd name="connsiteY596" fmla="*/ 880080 h 1307276"/>
                <a:gd name="connsiteX597" fmla="*/ 528821 w 1588844"/>
                <a:gd name="connsiteY597" fmla="*/ 871279 h 1307276"/>
                <a:gd name="connsiteX598" fmla="*/ 527511 w 1588844"/>
                <a:gd name="connsiteY598" fmla="*/ 868379 h 1307276"/>
                <a:gd name="connsiteX599" fmla="*/ 531201 w 1588844"/>
                <a:gd name="connsiteY599" fmla="*/ 864857 h 1307276"/>
                <a:gd name="connsiteX600" fmla="*/ 522633 w 1588844"/>
                <a:gd name="connsiteY600" fmla="*/ 920041 h 1307276"/>
                <a:gd name="connsiteX601" fmla="*/ 521681 w 1588844"/>
                <a:gd name="connsiteY601" fmla="*/ 920041 h 1307276"/>
                <a:gd name="connsiteX602" fmla="*/ 518826 w 1588844"/>
                <a:gd name="connsiteY602" fmla="*/ 927652 h 1307276"/>
                <a:gd name="connsiteX603" fmla="*/ 519778 w 1588844"/>
                <a:gd name="connsiteY603" fmla="*/ 928603 h 1307276"/>
                <a:gd name="connsiteX604" fmla="*/ 515018 w 1588844"/>
                <a:gd name="connsiteY604" fmla="*/ 942875 h 1307276"/>
                <a:gd name="connsiteX605" fmla="*/ 525490 w 1588844"/>
                <a:gd name="connsiteY605" fmla="*/ 950487 h 1307276"/>
                <a:gd name="connsiteX606" fmla="*/ 523585 w 1588844"/>
                <a:gd name="connsiteY606" fmla="*/ 979981 h 1307276"/>
                <a:gd name="connsiteX607" fmla="*/ 528345 w 1588844"/>
                <a:gd name="connsiteY607" fmla="*/ 979030 h 1307276"/>
                <a:gd name="connsiteX608" fmla="*/ 526436 w 1588844"/>
                <a:gd name="connsiteY608" fmla="*/ 993301 h 1307276"/>
                <a:gd name="connsiteX609" fmla="*/ 517234 w 1588844"/>
                <a:gd name="connsiteY609" fmla="*/ 993405 h 1307276"/>
                <a:gd name="connsiteX610" fmla="*/ 519778 w 1588844"/>
                <a:gd name="connsiteY610" fmla="*/ 974273 h 1307276"/>
                <a:gd name="connsiteX611" fmla="*/ 515018 w 1588844"/>
                <a:gd name="connsiteY611" fmla="*/ 982836 h 1307276"/>
                <a:gd name="connsiteX612" fmla="*/ 514066 w 1588844"/>
                <a:gd name="connsiteY612" fmla="*/ 972370 h 1307276"/>
                <a:gd name="connsiteX613" fmla="*/ 509306 w 1588844"/>
                <a:gd name="connsiteY613" fmla="*/ 973321 h 1307276"/>
                <a:gd name="connsiteX614" fmla="*/ 514066 w 1588844"/>
                <a:gd name="connsiteY614" fmla="*/ 1003767 h 1307276"/>
                <a:gd name="connsiteX615" fmla="*/ 520611 w 1588844"/>
                <a:gd name="connsiteY615" fmla="*/ 1001389 h 1307276"/>
                <a:gd name="connsiteX616" fmla="*/ 526434 w 1588844"/>
                <a:gd name="connsiteY616" fmla="*/ 993311 h 1307276"/>
                <a:gd name="connsiteX617" fmla="*/ 523109 w 1588844"/>
                <a:gd name="connsiteY617" fmla="*/ 1018158 h 1307276"/>
                <a:gd name="connsiteX618" fmla="*/ 523585 w 1588844"/>
                <a:gd name="connsiteY618" fmla="*/ 1060854 h 1307276"/>
                <a:gd name="connsiteX619" fmla="*/ 504546 w 1588844"/>
                <a:gd name="connsiteY619" fmla="*/ 1099863 h 1307276"/>
                <a:gd name="connsiteX620" fmla="*/ 515970 w 1588844"/>
                <a:gd name="connsiteY620" fmla="*/ 1087494 h 1307276"/>
                <a:gd name="connsiteX621" fmla="*/ 522128 w 1588844"/>
                <a:gd name="connsiteY621" fmla="*/ 1096324 h 1307276"/>
                <a:gd name="connsiteX622" fmla="*/ 519875 w 1588844"/>
                <a:gd name="connsiteY622" fmla="*/ 1103366 h 1307276"/>
                <a:gd name="connsiteX623" fmla="*/ 516565 w 1588844"/>
                <a:gd name="connsiteY623" fmla="*/ 1104144 h 1307276"/>
                <a:gd name="connsiteX624" fmla="*/ 514066 w 1588844"/>
                <a:gd name="connsiteY624" fmla="*/ 1111280 h 1307276"/>
                <a:gd name="connsiteX625" fmla="*/ 520730 w 1588844"/>
                <a:gd name="connsiteY625" fmla="*/ 1111280 h 1307276"/>
                <a:gd name="connsiteX626" fmla="*/ 512162 w 1588844"/>
                <a:gd name="connsiteY626" fmla="*/ 1118891 h 1307276"/>
                <a:gd name="connsiteX627" fmla="*/ 517874 w 1588844"/>
                <a:gd name="connsiteY627" fmla="*/ 1188346 h 1307276"/>
                <a:gd name="connsiteX628" fmla="*/ 511210 w 1588844"/>
                <a:gd name="connsiteY628" fmla="*/ 1186443 h 1307276"/>
                <a:gd name="connsiteX629" fmla="*/ 507402 w 1588844"/>
                <a:gd name="connsiteY629" fmla="*/ 1219744 h 1307276"/>
                <a:gd name="connsiteX630" fmla="*/ 510258 w 1588844"/>
                <a:gd name="connsiteY630" fmla="*/ 1216889 h 1307276"/>
                <a:gd name="connsiteX631" fmla="*/ 499786 w 1588844"/>
                <a:gd name="connsiteY631" fmla="*/ 1257801 h 1307276"/>
                <a:gd name="connsiteX632" fmla="*/ 495978 w 1588844"/>
                <a:gd name="connsiteY632" fmla="*/ 1240675 h 1307276"/>
                <a:gd name="connsiteX633" fmla="*/ 495978 w 1588844"/>
                <a:gd name="connsiteY633" fmla="*/ 1257801 h 1307276"/>
                <a:gd name="connsiteX634" fmla="*/ 487411 w 1588844"/>
                <a:gd name="connsiteY634" fmla="*/ 1255898 h 1307276"/>
                <a:gd name="connsiteX635" fmla="*/ 495026 w 1588844"/>
                <a:gd name="connsiteY635" fmla="*/ 1238772 h 1307276"/>
                <a:gd name="connsiteX636" fmla="*/ 491218 w 1588844"/>
                <a:gd name="connsiteY636" fmla="*/ 1241627 h 1307276"/>
                <a:gd name="connsiteX637" fmla="*/ 491662 w 1588844"/>
                <a:gd name="connsiteY637" fmla="*/ 1239677 h 1307276"/>
                <a:gd name="connsiteX638" fmla="*/ 489433 w 1588844"/>
                <a:gd name="connsiteY638" fmla="*/ 1239605 h 1307276"/>
                <a:gd name="connsiteX639" fmla="*/ 492170 w 1588844"/>
                <a:gd name="connsiteY639" fmla="*/ 1233064 h 1307276"/>
                <a:gd name="connsiteX640" fmla="*/ 492882 w 1588844"/>
                <a:gd name="connsiteY640" fmla="*/ 1234309 h 1307276"/>
                <a:gd name="connsiteX641" fmla="*/ 495978 w 1588844"/>
                <a:gd name="connsiteY641" fmla="*/ 1220695 h 1307276"/>
                <a:gd name="connsiteX642" fmla="*/ 496930 w 1588844"/>
                <a:gd name="connsiteY642" fmla="*/ 1232112 h 1307276"/>
                <a:gd name="connsiteX643" fmla="*/ 499786 w 1588844"/>
                <a:gd name="connsiteY643" fmla="*/ 1209278 h 1307276"/>
                <a:gd name="connsiteX644" fmla="*/ 486459 w 1588844"/>
                <a:gd name="connsiteY644" fmla="*/ 1209278 h 1307276"/>
                <a:gd name="connsiteX645" fmla="*/ 502642 w 1588844"/>
                <a:gd name="connsiteY645" fmla="*/ 1180735 h 1307276"/>
                <a:gd name="connsiteX646" fmla="*/ 505498 w 1588844"/>
                <a:gd name="connsiteY646" fmla="*/ 1183589 h 1307276"/>
                <a:gd name="connsiteX647" fmla="*/ 509306 w 1588844"/>
                <a:gd name="connsiteY647" fmla="*/ 1165512 h 1307276"/>
                <a:gd name="connsiteX648" fmla="*/ 501690 w 1588844"/>
                <a:gd name="connsiteY648" fmla="*/ 1175026 h 1307276"/>
                <a:gd name="connsiteX649" fmla="*/ 505498 w 1588844"/>
                <a:gd name="connsiteY649" fmla="*/ 1158852 h 1307276"/>
                <a:gd name="connsiteX650" fmla="*/ 495026 w 1588844"/>
                <a:gd name="connsiteY650" fmla="*/ 1187395 h 1307276"/>
                <a:gd name="connsiteX651" fmla="*/ 487411 w 1588844"/>
                <a:gd name="connsiteY651" fmla="*/ 1187395 h 1307276"/>
                <a:gd name="connsiteX652" fmla="*/ 493572 w 1588844"/>
                <a:gd name="connsiteY652" fmla="*/ 1161296 h 1307276"/>
                <a:gd name="connsiteX653" fmla="*/ 489314 w 1588844"/>
                <a:gd name="connsiteY653" fmla="*/ 1166464 h 1307276"/>
                <a:gd name="connsiteX654" fmla="*/ 494279 w 1588844"/>
                <a:gd name="connsiteY654" fmla="*/ 1158305 h 1307276"/>
                <a:gd name="connsiteX655" fmla="*/ 497406 w 1588844"/>
                <a:gd name="connsiteY655" fmla="*/ 1145056 h 1307276"/>
                <a:gd name="connsiteX656" fmla="*/ 498834 w 1588844"/>
                <a:gd name="connsiteY656" fmla="*/ 1102717 h 1307276"/>
                <a:gd name="connsiteX657" fmla="*/ 488362 w 1588844"/>
                <a:gd name="connsiteY657" fmla="*/ 1099863 h 1307276"/>
                <a:gd name="connsiteX658" fmla="*/ 492170 w 1588844"/>
                <a:gd name="connsiteY658" fmla="*/ 1081785 h 1307276"/>
                <a:gd name="connsiteX659" fmla="*/ 480747 w 1588844"/>
                <a:gd name="connsiteY659" fmla="*/ 1090348 h 1307276"/>
                <a:gd name="connsiteX660" fmla="*/ 495026 w 1588844"/>
                <a:gd name="connsiteY660" fmla="*/ 1038019 h 1307276"/>
                <a:gd name="connsiteX661" fmla="*/ 489314 w 1588844"/>
                <a:gd name="connsiteY661" fmla="*/ 1044679 h 1307276"/>
                <a:gd name="connsiteX662" fmla="*/ 497882 w 1588844"/>
                <a:gd name="connsiteY662" fmla="*/ 1007573 h 1307276"/>
                <a:gd name="connsiteX663" fmla="*/ 483602 w 1588844"/>
                <a:gd name="connsiteY663" fmla="*/ 1026602 h 1307276"/>
                <a:gd name="connsiteX664" fmla="*/ 480747 w 1588844"/>
                <a:gd name="connsiteY664" fmla="*/ 1019942 h 1307276"/>
                <a:gd name="connsiteX665" fmla="*/ 475035 w 1588844"/>
                <a:gd name="connsiteY665" fmla="*/ 1024699 h 1307276"/>
                <a:gd name="connsiteX666" fmla="*/ 495026 w 1588844"/>
                <a:gd name="connsiteY666" fmla="*/ 1004719 h 1307276"/>
                <a:gd name="connsiteX667" fmla="*/ 486459 w 1588844"/>
                <a:gd name="connsiteY667" fmla="*/ 995204 h 1307276"/>
                <a:gd name="connsiteX668" fmla="*/ 497882 w 1588844"/>
                <a:gd name="connsiteY668" fmla="*/ 952390 h 1307276"/>
                <a:gd name="connsiteX669" fmla="*/ 490266 w 1588844"/>
                <a:gd name="connsiteY669" fmla="*/ 941924 h 1307276"/>
                <a:gd name="connsiteX670" fmla="*/ 473131 w 1588844"/>
                <a:gd name="connsiteY670" fmla="*/ 970467 h 1307276"/>
                <a:gd name="connsiteX671" fmla="*/ 481699 w 1588844"/>
                <a:gd name="connsiteY671" fmla="*/ 962855 h 1307276"/>
                <a:gd name="connsiteX672" fmla="*/ 479795 w 1588844"/>
                <a:gd name="connsiteY672" fmla="*/ 987593 h 1307276"/>
                <a:gd name="connsiteX673" fmla="*/ 480747 w 1588844"/>
                <a:gd name="connsiteY673" fmla="*/ 969515 h 1307276"/>
                <a:gd name="connsiteX674" fmla="*/ 475035 w 1588844"/>
                <a:gd name="connsiteY674" fmla="*/ 979981 h 1307276"/>
                <a:gd name="connsiteX675" fmla="*/ 471227 w 1588844"/>
                <a:gd name="connsiteY675" fmla="*/ 958098 h 1307276"/>
                <a:gd name="connsiteX676" fmla="*/ 470275 w 1588844"/>
                <a:gd name="connsiteY676" fmla="*/ 959050 h 1307276"/>
                <a:gd name="connsiteX677" fmla="*/ 475035 w 1588844"/>
                <a:gd name="connsiteY677" fmla="*/ 932409 h 1307276"/>
                <a:gd name="connsiteX678" fmla="*/ 484554 w 1588844"/>
                <a:gd name="connsiteY678" fmla="*/ 943827 h 1307276"/>
                <a:gd name="connsiteX679" fmla="*/ 490037 w 1588844"/>
                <a:gd name="connsiteY679" fmla="*/ 915922 h 1307276"/>
                <a:gd name="connsiteX680" fmla="*/ 487053 w 1588844"/>
                <a:gd name="connsiteY680" fmla="*/ 911835 h 1307276"/>
                <a:gd name="connsiteX681" fmla="*/ 484554 w 1588844"/>
                <a:gd name="connsiteY681" fmla="*/ 909575 h 1307276"/>
                <a:gd name="connsiteX682" fmla="*/ 491285 w 1588844"/>
                <a:gd name="connsiteY682" fmla="*/ 909575 h 1307276"/>
                <a:gd name="connsiteX683" fmla="*/ 492289 w 1588844"/>
                <a:gd name="connsiteY683" fmla="*/ 904461 h 1307276"/>
                <a:gd name="connsiteX684" fmla="*/ 486459 w 1588844"/>
                <a:gd name="connsiteY684" fmla="*/ 865809 h 1307276"/>
                <a:gd name="connsiteX685" fmla="*/ 477891 w 1588844"/>
                <a:gd name="connsiteY685" fmla="*/ 880080 h 1307276"/>
                <a:gd name="connsiteX686" fmla="*/ 473131 w 1588844"/>
                <a:gd name="connsiteY686" fmla="*/ 857246 h 1307276"/>
                <a:gd name="connsiteX687" fmla="*/ 467419 w 1588844"/>
                <a:gd name="connsiteY687" fmla="*/ 867712 h 1307276"/>
                <a:gd name="connsiteX688" fmla="*/ 468371 w 1588844"/>
                <a:gd name="connsiteY688" fmla="*/ 868663 h 1307276"/>
                <a:gd name="connsiteX689" fmla="*/ 464563 w 1588844"/>
                <a:gd name="connsiteY689" fmla="*/ 871517 h 1307276"/>
                <a:gd name="connsiteX690" fmla="*/ 477891 w 1588844"/>
                <a:gd name="connsiteY690" fmla="*/ 843926 h 1307276"/>
                <a:gd name="connsiteX691" fmla="*/ 474083 w 1588844"/>
                <a:gd name="connsiteY691" fmla="*/ 843438 h 1307276"/>
                <a:gd name="connsiteX692" fmla="*/ 474083 w 1588844"/>
                <a:gd name="connsiteY692" fmla="*/ 852488 h 1307276"/>
                <a:gd name="connsiteX693" fmla="*/ 471227 w 1588844"/>
                <a:gd name="connsiteY693" fmla="*/ 856294 h 1307276"/>
                <a:gd name="connsiteX694" fmla="*/ 473987 w 1588844"/>
                <a:gd name="connsiteY694" fmla="*/ 843425 h 1307276"/>
                <a:gd name="connsiteX695" fmla="*/ 473250 w 1588844"/>
                <a:gd name="connsiteY695" fmla="*/ 843331 h 1307276"/>
                <a:gd name="connsiteX696" fmla="*/ 469323 w 1588844"/>
                <a:gd name="connsiteY696" fmla="*/ 839168 h 1307276"/>
                <a:gd name="connsiteX697" fmla="*/ 478843 w 1588844"/>
                <a:gd name="connsiteY697" fmla="*/ 840120 h 1307276"/>
                <a:gd name="connsiteX698" fmla="*/ 479795 w 1588844"/>
                <a:gd name="connsiteY698" fmla="*/ 824897 h 1307276"/>
                <a:gd name="connsiteX699" fmla="*/ 469323 w 1588844"/>
                <a:gd name="connsiteY699" fmla="*/ 834411 h 1307276"/>
                <a:gd name="connsiteX700" fmla="*/ 477891 w 1588844"/>
                <a:gd name="connsiteY700" fmla="*/ 809674 h 1307276"/>
                <a:gd name="connsiteX701" fmla="*/ 475987 w 1588844"/>
                <a:gd name="connsiteY701" fmla="*/ 810625 h 1307276"/>
                <a:gd name="connsiteX702" fmla="*/ 477891 w 1588844"/>
                <a:gd name="connsiteY702" fmla="*/ 802062 h 1307276"/>
                <a:gd name="connsiteX703" fmla="*/ 474083 w 1588844"/>
                <a:gd name="connsiteY703" fmla="*/ 808722 h 1307276"/>
                <a:gd name="connsiteX704" fmla="*/ 475035 w 1588844"/>
                <a:gd name="connsiteY704" fmla="*/ 775422 h 1307276"/>
                <a:gd name="connsiteX705" fmla="*/ 478843 w 1588844"/>
                <a:gd name="connsiteY705" fmla="*/ 768762 h 1307276"/>
                <a:gd name="connsiteX706" fmla="*/ 475035 w 1588844"/>
                <a:gd name="connsiteY706" fmla="*/ 767811 h 1307276"/>
                <a:gd name="connsiteX707" fmla="*/ 478843 w 1588844"/>
                <a:gd name="connsiteY707" fmla="*/ 761151 h 1307276"/>
                <a:gd name="connsiteX708" fmla="*/ 467419 w 1588844"/>
                <a:gd name="connsiteY708" fmla="*/ 753539 h 1307276"/>
                <a:gd name="connsiteX709" fmla="*/ 467419 w 1588844"/>
                <a:gd name="connsiteY709" fmla="*/ 754490 h 1307276"/>
                <a:gd name="connsiteX710" fmla="*/ 460755 w 1588844"/>
                <a:gd name="connsiteY710" fmla="*/ 750685 h 1307276"/>
                <a:gd name="connsiteX711" fmla="*/ 462659 w 1588844"/>
                <a:gd name="connsiteY711" fmla="*/ 745928 h 1307276"/>
                <a:gd name="connsiteX712" fmla="*/ 432900 w 1588844"/>
                <a:gd name="connsiteY712" fmla="*/ 753363 h 1307276"/>
                <a:gd name="connsiteX713" fmla="*/ 437908 w 1588844"/>
                <a:gd name="connsiteY713" fmla="*/ 746879 h 1307276"/>
                <a:gd name="connsiteX714" fmla="*/ 415061 w 1588844"/>
                <a:gd name="connsiteY714" fmla="*/ 744025 h 1307276"/>
                <a:gd name="connsiteX715" fmla="*/ 410301 w 1588844"/>
                <a:gd name="connsiteY715" fmla="*/ 751636 h 1307276"/>
                <a:gd name="connsiteX716" fmla="*/ 418868 w 1588844"/>
                <a:gd name="connsiteY716" fmla="*/ 750685 h 1307276"/>
                <a:gd name="connsiteX717" fmla="*/ 416013 w 1588844"/>
                <a:gd name="connsiteY717" fmla="*/ 755442 h 1307276"/>
                <a:gd name="connsiteX718" fmla="*/ 416964 w 1588844"/>
                <a:gd name="connsiteY718" fmla="*/ 734510 h 1307276"/>
                <a:gd name="connsiteX719" fmla="*/ 404113 w 1588844"/>
                <a:gd name="connsiteY719" fmla="*/ 733202 h 1307276"/>
                <a:gd name="connsiteX720" fmla="*/ 399650 w 1588844"/>
                <a:gd name="connsiteY720" fmla="*/ 731662 h 1307276"/>
                <a:gd name="connsiteX721" fmla="*/ 400781 w 1588844"/>
                <a:gd name="connsiteY721" fmla="*/ 730705 h 1307276"/>
                <a:gd name="connsiteX722" fmla="*/ 398904 w 1588844"/>
                <a:gd name="connsiteY722" fmla="*/ 731405 h 1307276"/>
                <a:gd name="connsiteX723" fmla="*/ 394117 w 1588844"/>
                <a:gd name="connsiteY723" fmla="*/ 729753 h 1307276"/>
                <a:gd name="connsiteX724" fmla="*/ 395566 w 1588844"/>
                <a:gd name="connsiteY724" fmla="*/ 732648 h 1307276"/>
                <a:gd name="connsiteX725" fmla="*/ 393760 w 1588844"/>
                <a:gd name="connsiteY725" fmla="*/ 733321 h 1307276"/>
                <a:gd name="connsiteX726" fmla="*/ 381741 w 1588844"/>
                <a:gd name="connsiteY726" fmla="*/ 734510 h 1307276"/>
                <a:gd name="connsiteX727" fmla="*/ 393046 w 1588844"/>
                <a:gd name="connsiteY727" fmla="*/ 737245 h 1307276"/>
                <a:gd name="connsiteX728" fmla="*/ 396433 w 1588844"/>
                <a:gd name="connsiteY728" fmla="*/ 734382 h 1307276"/>
                <a:gd name="connsiteX729" fmla="*/ 398639 w 1588844"/>
                <a:gd name="connsiteY729" fmla="*/ 738791 h 1307276"/>
                <a:gd name="connsiteX730" fmla="*/ 398877 w 1588844"/>
                <a:gd name="connsiteY730" fmla="*/ 747830 h 1307276"/>
                <a:gd name="connsiteX731" fmla="*/ 362702 w 1588844"/>
                <a:gd name="connsiteY731" fmla="*/ 738316 h 1307276"/>
                <a:gd name="connsiteX732" fmla="*/ 318911 w 1588844"/>
                <a:gd name="connsiteY732" fmla="*/ 756393 h 1307276"/>
                <a:gd name="connsiteX733" fmla="*/ 310343 w 1588844"/>
                <a:gd name="connsiteY733" fmla="*/ 752588 h 1307276"/>
                <a:gd name="connsiteX734" fmla="*/ 313199 w 1588844"/>
                <a:gd name="connsiteY734" fmla="*/ 756393 h 1307276"/>
                <a:gd name="connsiteX735" fmla="*/ 288448 w 1588844"/>
                <a:gd name="connsiteY735" fmla="*/ 746879 h 1307276"/>
                <a:gd name="connsiteX736" fmla="*/ 293208 w 1588844"/>
                <a:gd name="connsiteY736" fmla="*/ 753539 h 1307276"/>
                <a:gd name="connsiteX737" fmla="*/ 239897 w 1588844"/>
                <a:gd name="connsiteY737" fmla="*/ 744025 h 1307276"/>
                <a:gd name="connsiteX738" fmla="*/ 243705 w 1588844"/>
                <a:gd name="connsiteY738" fmla="*/ 746879 h 1307276"/>
                <a:gd name="connsiteX739" fmla="*/ 234186 w 1588844"/>
                <a:gd name="connsiteY739" fmla="*/ 744976 h 1307276"/>
                <a:gd name="connsiteX740" fmla="*/ 241801 w 1588844"/>
                <a:gd name="connsiteY740" fmla="*/ 739267 h 1307276"/>
                <a:gd name="connsiteX741" fmla="*/ 195155 w 1588844"/>
                <a:gd name="connsiteY741" fmla="*/ 742122 h 1307276"/>
                <a:gd name="connsiteX742" fmla="*/ 202175 w 1588844"/>
                <a:gd name="connsiteY742" fmla="*/ 745214 h 1307276"/>
                <a:gd name="connsiteX743" fmla="*/ 202645 w 1588844"/>
                <a:gd name="connsiteY743" fmla="*/ 748782 h 1307276"/>
                <a:gd name="connsiteX744" fmla="*/ 202770 w 1588844"/>
                <a:gd name="connsiteY744" fmla="*/ 749733 h 1307276"/>
                <a:gd name="connsiteX745" fmla="*/ 201435 w 1588844"/>
                <a:gd name="connsiteY745" fmla="*/ 748782 h 1307276"/>
                <a:gd name="connsiteX746" fmla="*/ 191585 w 1588844"/>
                <a:gd name="connsiteY746" fmla="*/ 741765 h 1307276"/>
                <a:gd name="connsiteX747" fmla="*/ 178971 w 1588844"/>
                <a:gd name="connsiteY747" fmla="*/ 740219 h 1307276"/>
                <a:gd name="connsiteX748" fmla="*/ 188491 w 1588844"/>
                <a:gd name="connsiteY748" fmla="*/ 752588 h 1307276"/>
                <a:gd name="connsiteX749" fmla="*/ 170403 w 1588844"/>
                <a:gd name="connsiteY749" fmla="*/ 752588 h 1307276"/>
                <a:gd name="connsiteX750" fmla="*/ 166595 w 1588844"/>
                <a:gd name="connsiteY750" fmla="*/ 757345 h 1307276"/>
                <a:gd name="connsiteX751" fmla="*/ 146604 w 1588844"/>
                <a:gd name="connsiteY751" fmla="*/ 757345 h 1307276"/>
                <a:gd name="connsiteX752" fmla="*/ 148508 w 1588844"/>
                <a:gd name="connsiteY752" fmla="*/ 760199 h 1307276"/>
                <a:gd name="connsiteX753" fmla="*/ 116141 w 1588844"/>
                <a:gd name="connsiteY753" fmla="*/ 758296 h 1307276"/>
                <a:gd name="connsiteX754" fmla="*/ 118045 w 1588844"/>
                <a:gd name="connsiteY754" fmla="*/ 763053 h 1307276"/>
                <a:gd name="connsiteX755" fmla="*/ 92342 w 1588844"/>
                <a:gd name="connsiteY755" fmla="*/ 762102 h 1307276"/>
                <a:gd name="connsiteX756" fmla="*/ 98053 w 1588844"/>
                <a:gd name="connsiteY756" fmla="*/ 767811 h 1307276"/>
                <a:gd name="connsiteX757" fmla="*/ 67590 w 1588844"/>
                <a:gd name="connsiteY757" fmla="*/ 764005 h 1307276"/>
                <a:gd name="connsiteX758" fmla="*/ 61878 w 1588844"/>
                <a:gd name="connsiteY758" fmla="*/ 775422 h 1307276"/>
                <a:gd name="connsiteX759" fmla="*/ 44743 w 1588844"/>
                <a:gd name="connsiteY759" fmla="*/ 773519 h 1307276"/>
                <a:gd name="connsiteX760" fmla="*/ 50454 w 1588844"/>
                <a:gd name="connsiteY760" fmla="*/ 776374 h 1307276"/>
                <a:gd name="connsiteX761" fmla="*/ 50454 w 1588844"/>
                <a:gd name="connsiteY761" fmla="*/ 773519 h 1307276"/>
                <a:gd name="connsiteX762" fmla="*/ 55214 w 1588844"/>
                <a:gd name="connsiteY762" fmla="*/ 777325 h 1307276"/>
                <a:gd name="connsiteX763" fmla="*/ 36175 w 1588844"/>
                <a:gd name="connsiteY763" fmla="*/ 776374 h 1307276"/>
                <a:gd name="connsiteX764" fmla="*/ 41887 w 1588844"/>
                <a:gd name="connsiteY764" fmla="*/ 784936 h 1307276"/>
                <a:gd name="connsiteX765" fmla="*/ 0 w 1588844"/>
                <a:gd name="connsiteY765" fmla="*/ 774471 h 1307276"/>
                <a:gd name="connsiteX766" fmla="*/ 952 w 1588844"/>
                <a:gd name="connsiteY766" fmla="*/ 763053 h 1307276"/>
                <a:gd name="connsiteX767" fmla="*/ 15232 w 1588844"/>
                <a:gd name="connsiteY767" fmla="*/ 761151 h 1307276"/>
                <a:gd name="connsiteX768" fmla="*/ 1904 w 1588844"/>
                <a:gd name="connsiteY768" fmla="*/ 750685 h 1307276"/>
                <a:gd name="connsiteX769" fmla="*/ 11424 w 1588844"/>
                <a:gd name="connsiteY769" fmla="*/ 749733 h 1307276"/>
                <a:gd name="connsiteX770" fmla="*/ 10472 w 1588844"/>
                <a:gd name="connsiteY770" fmla="*/ 747830 h 1307276"/>
                <a:gd name="connsiteX771" fmla="*/ 18087 w 1588844"/>
                <a:gd name="connsiteY771" fmla="*/ 747830 h 1307276"/>
                <a:gd name="connsiteX772" fmla="*/ 17135 w 1588844"/>
                <a:gd name="connsiteY772" fmla="*/ 727850 h 1307276"/>
                <a:gd name="connsiteX773" fmla="*/ 31415 w 1588844"/>
                <a:gd name="connsiteY773" fmla="*/ 736413 h 1307276"/>
                <a:gd name="connsiteX774" fmla="*/ 42839 w 1588844"/>
                <a:gd name="connsiteY774" fmla="*/ 730705 h 1307276"/>
                <a:gd name="connsiteX775" fmla="*/ 28559 w 1588844"/>
                <a:gd name="connsiteY775" fmla="*/ 724044 h 1307276"/>
                <a:gd name="connsiteX776" fmla="*/ 42839 w 1588844"/>
                <a:gd name="connsiteY776" fmla="*/ 711676 h 1307276"/>
                <a:gd name="connsiteX777" fmla="*/ 81870 w 1588844"/>
                <a:gd name="connsiteY777" fmla="*/ 694550 h 1307276"/>
                <a:gd name="connsiteX778" fmla="*/ 86630 w 1588844"/>
                <a:gd name="connsiteY778" fmla="*/ 706919 h 1307276"/>
                <a:gd name="connsiteX779" fmla="*/ 99005 w 1588844"/>
                <a:gd name="connsiteY779" fmla="*/ 700258 h 1307276"/>
                <a:gd name="connsiteX780" fmla="*/ 103765 w 1588844"/>
                <a:gd name="connsiteY780" fmla="*/ 709773 h 1307276"/>
                <a:gd name="connsiteX781" fmla="*/ 111381 w 1588844"/>
                <a:gd name="connsiteY781" fmla="*/ 704064 h 1307276"/>
                <a:gd name="connsiteX782" fmla="*/ 105669 w 1588844"/>
                <a:gd name="connsiteY782" fmla="*/ 692647 h 1307276"/>
                <a:gd name="connsiteX783" fmla="*/ 122805 w 1588844"/>
                <a:gd name="connsiteY783" fmla="*/ 694550 h 1307276"/>
                <a:gd name="connsiteX784" fmla="*/ 118045 w 1588844"/>
                <a:gd name="connsiteY784" fmla="*/ 690744 h 1307276"/>
                <a:gd name="connsiteX785" fmla="*/ 182779 w 1588844"/>
                <a:gd name="connsiteY785" fmla="*/ 685987 h 1307276"/>
                <a:gd name="connsiteX786" fmla="*/ 180875 w 1588844"/>
                <a:gd name="connsiteY786" fmla="*/ 681230 h 1307276"/>
                <a:gd name="connsiteX787" fmla="*/ 189443 w 1588844"/>
                <a:gd name="connsiteY787" fmla="*/ 683133 h 1307276"/>
                <a:gd name="connsiteX788" fmla="*/ 187539 w 1588844"/>
                <a:gd name="connsiteY788" fmla="*/ 680278 h 1307276"/>
                <a:gd name="connsiteX789" fmla="*/ 236089 w 1588844"/>
                <a:gd name="connsiteY789" fmla="*/ 685035 h 1307276"/>
                <a:gd name="connsiteX790" fmla="*/ 226570 w 1588844"/>
                <a:gd name="connsiteY790" fmla="*/ 679327 h 1307276"/>
                <a:gd name="connsiteX791" fmla="*/ 242753 w 1588844"/>
                <a:gd name="connsiteY791" fmla="*/ 685987 h 1307276"/>
                <a:gd name="connsiteX792" fmla="*/ 240849 w 1588844"/>
                <a:gd name="connsiteY792" fmla="*/ 677424 h 1307276"/>
                <a:gd name="connsiteX793" fmla="*/ 279880 w 1588844"/>
                <a:gd name="connsiteY793" fmla="*/ 683133 h 1307276"/>
                <a:gd name="connsiteX794" fmla="*/ 279880 w 1588844"/>
                <a:gd name="connsiteY794" fmla="*/ 677424 h 1307276"/>
                <a:gd name="connsiteX795" fmla="*/ 289400 w 1588844"/>
                <a:gd name="connsiteY795" fmla="*/ 680278 h 1307276"/>
                <a:gd name="connsiteX796" fmla="*/ 286544 w 1588844"/>
                <a:gd name="connsiteY796" fmla="*/ 676473 h 1307276"/>
                <a:gd name="connsiteX797" fmla="*/ 317007 w 1588844"/>
                <a:gd name="connsiteY797" fmla="*/ 681230 h 1307276"/>
                <a:gd name="connsiteX798" fmla="*/ 309391 w 1588844"/>
                <a:gd name="connsiteY798" fmla="*/ 670764 h 1307276"/>
                <a:gd name="connsiteX799" fmla="*/ 336999 w 1588844"/>
                <a:gd name="connsiteY799" fmla="*/ 680278 h 1307276"/>
                <a:gd name="connsiteX800" fmla="*/ 340806 w 1588844"/>
                <a:gd name="connsiteY800" fmla="*/ 670764 h 1307276"/>
                <a:gd name="connsiteX801" fmla="*/ 351278 w 1588844"/>
                <a:gd name="connsiteY801" fmla="*/ 677424 h 1307276"/>
                <a:gd name="connsiteX802" fmla="*/ 350326 w 1588844"/>
                <a:gd name="connsiteY802" fmla="*/ 672667 h 1307276"/>
                <a:gd name="connsiteX803" fmla="*/ 470275 w 1588844"/>
                <a:gd name="connsiteY803" fmla="*/ 678375 h 1307276"/>
                <a:gd name="connsiteX804" fmla="*/ 470275 w 1588844"/>
                <a:gd name="connsiteY804" fmla="*/ 670764 h 1307276"/>
                <a:gd name="connsiteX805" fmla="*/ 464563 w 1588844"/>
                <a:gd name="connsiteY805" fmla="*/ 675521 h 1307276"/>
                <a:gd name="connsiteX806" fmla="*/ 472179 w 1588844"/>
                <a:gd name="connsiteY806" fmla="*/ 661250 h 1307276"/>
                <a:gd name="connsiteX807" fmla="*/ 477891 w 1588844"/>
                <a:gd name="connsiteY807" fmla="*/ 673618 h 1307276"/>
                <a:gd name="connsiteX808" fmla="*/ 496930 w 1588844"/>
                <a:gd name="connsiteY808" fmla="*/ 657444 h 1307276"/>
                <a:gd name="connsiteX809" fmla="*/ 507402 w 1588844"/>
                <a:gd name="connsiteY809" fmla="*/ 612726 h 1307276"/>
                <a:gd name="connsiteX810" fmla="*/ 494074 w 1588844"/>
                <a:gd name="connsiteY810" fmla="*/ 608920 h 1307276"/>
                <a:gd name="connsiteX811" fmla="*/ 480747 w 1588844"/>
                <a:gd name="connsiteY811" fmla="*/ 627949 h 1307276"/>
                <a:gd name="connsiteX812" fmla="*/ 489314 w 1588844"/>
                <a:gd name="connsiteY812" fmla="*/ 652687 h 1307276"/>
                <a:gd name="connsiteX813" fmla="*/ 485506 w 1588844"/>
                <a:gd name="connsiteY813" fmla="*/ 639366 h 1307276"/>
                <a:gd name="connsiteX814" fmla="*/ 471227 w 1588844"/>
                <a:gd name="connsiteY814" fmla="*/ 649832 h 1307276"/>
                <a:gd name="connsiteX815" fmla="*/ 467419 w 1588844"/>
                <a:gd name="connsiteY815" fmla="*/ 614629 h 1307276"/>
                <a:gd name="connsiteX816" fmla="*/ 474083 w 1588844"/>
                <a:gd name="connsiteY816" fmla="*/ 598456 h 1307276"/>
                <a:gd name="connsiteX817" fmla="*/ 493122 w 1588844"/>
                <a:gd name="connsiteY817" fmla="*/ 587037 h 1307276"/>
                <a:gd name="connsiteX818" fmla="*/ 490266 w 1588844"/>
                <a:gd name="connsiteY818" fmla="*/ 567057 h 1307276"/>
                <a:gd name="connsiteX819" fmla="*/ 476939 w 1588844"/>
                <a:gd name="connsiteY819" fmla="*/ 564203 h 1307276"/>
                <a:gd name="connsiteX820" fmla="*/ 467419 w 1588844"/>
                <a:gd name="connsiteY820" fmla="*/ 587989 h 1307276"/>
                <a:gd name="connsiteX821" fmla="*/ 462659 w 1588844"/>
                <a:gd name="connsiteY821" fmla="*/ 569912 h 1307276"/>
                <a:gd name="connsiteX822" fmla="*/ 471227 w 1588844"/>
                <a:gd name="connsiteY822" fmla="*/ 565155 h 1307276"/>
                <a:gd name="connsiteX823" fmla="*/ 464563 w 1588844"/>
                <a:gd name="connsiteY823" fmla="*/ 562300 h 1307276"/>
                <a:gd name="connsiteX824" fmla="*/ 472179 w 1588844"/>
                <a:gd name="connsiteY824" fmla="*/ 521388 h 1307276"/>
                <a:gd name="connsiteX825" fmla="*/ 468371 w 1588844"/>
                <a:gd name="connsiteY825" fmla="*/ 534708 h 1307276"/>
                <a:gd name="connsiteX826" fmla="*/ 487411 w 1588844"/>
                <a:gd name="connsiteY826" fmla="*/ 537563 h 1307276"/>
                <a:gd name="connsiteX827" fmla="*/ 495978 w 1588844"/>
                <a:gd name="connsiteY827" fmla="*/ 478573 h 1307276"/>
                <a:gd name="connsiteX828" fmla="*/ 494814 w 1588844"/>
                <a:gd name="connsiteY828" fmla="*/ 480264 h 1307276"/>
                <a:gd name="connsiteX829" fmla="*/ 494074 w 1588844"/>
                <a:gd name="connsiteY829" fmla="*/ 479525 h 1307276"/>
                <a:gd name="connsiteX830" fmla="*/ 492581 w 1588844"/>
                <a:gd name="connsiteY830" fmla="*/ 483505 h 1307276"/>
                <a:gd name="connsiteX831" fmla="*/ 490980 w 1588844"/>
                <a:gd name="connsiteY831" fmla="*/ 485828 h 1307276"/>
                <a:gd name="connsiteX832" fmla="*/ 484554 w 1588844"/>
                <a:gd name="connsiteY832" fmla="*/ 490942 h 1307276"/>
                <a:gd name="connsiteX833" fmla="*/ 489672 w 1588844"/>
                <a:gd name="connsiteY833" fmla="*/ 469773 h 1307276"/>
                <a:gd name="connsiteX834" fmla="*/ 493852 w 1588844"/>
                <a:gd name="connsiteY834" fmla="*/ 462491 h 1307276"/>
                <a:gd name="connsiteX835" fmla="*/ 490623 w 1588844"/>
                <a:gd name="connsiteY835" fmla="*/ 460125 h 1307276"/>
                <a:gd name="connsiteX836" fmla="*/ 487410 w 1588844"/>
                <a:gd name="connsiteY836" fmla="*/ 445274 h 1307276"/>
                <a:gd name="connsiteX837" fmla="*/ 493717 w 1588844"/>
                <a:gd name="connsiteY837" fmla="*/ 452172 h 1307276"/>
                <a:gd name="connsiteX838" fmla="*/ 494744 w 1588844"/>
                <a:gd name="connsiteY838" fmla="*/ 460937 h 1307276"/>
                <a:gd name="connsiteX839" fmla="*/ 502642 w 1588844"/>
                <a:gd name="connsiteY839" fmla="*/ 447176 h 1307276"/>
                <a:gd name="connsiteX840" fmla="*/ 493122 w 1588844"/>
                <a:gd name="connsiteY840" fmla="*/ 450030 h 1307276"/>
                <a:gd name="connsiteX841" fmla="*/ 493122 w 1588844"/>
                <a:gd name="connsiteY841" fmla="*/ 431002 h 1307276"/>
                <a:gd name="connsiteX842" fmla="*/ 497882 w 1588844"/>
                <a:gd name="connsiteY842" fmla="*/ 430050 h 1307276"/>
                <a:gd name="connsiteX843" fmla="*/ 488362 w 1588844"/>
                <a:gd name="connsiteY843" fmla="*/ 421487 h 1307276"/>
                <a:gd name="connsiteX844" fmla="*/ 486459 w 1588844"/>
                <a:gd name="connsiteY844" fmla="*/ 397701 h 1307276"/>
                <a:gd name="connsiteX845" fmla="*/ 483602 w 1588844"/>
                <a:gd name="connsiteY845" fmla="*/ 398653 h 1307276"/>
                <a:gd name="connsiteX846" fmla="*/ 482175 w 1588844"/>
                <a:gd name="connsiteY846" fmla="*/ 375699 h 1307276"/>
                <a:gd name="connsiteX847" fmla="*/ 477148 w 1588844"/>
                <a:gd name="connsiteY847" fmla="*/ 359036 h 1307276"/>
                <a:gd name="connsiteX848" fmla="*/ 483602 w 1588844"/>
                <a:gd name="connsiteY848" fmla="*/ 363449 h 1307276"/>
                <a:gd name="connsiteX849" fmla="*/ 486459 w 1588844"/>
                <a:gd name="connsiteY849" fmla="*/ 344421 h 1307276"/>
                <a:gd name="connsiteX850" fmla="*/ 478843 w 1588844"/>
                <a:gd name="connsiteY850" fmla="*/ 340615 h 1307276"/>
                <a:gd name="connsiteX851" fmla="*/ 479795 w 1588844"/>
                <a:gd name="connsiteY851" fmla="*/ 347275 h 1307276"/>
                <a:gd name="connsiteX852" fmla="*/ 475035 w 1588844"/>
                <a:gd name="connsiteY852" fmla="*/ 344421 h 1307276"/>
                <a:gd name="connsiteX853" fmla="*/ 495978 w 1588844"/>
                <a:gd name="connsiteY853" fmla="*/ 345372 h 1307276"/>
                <a:gd name="connsiteX854" fmla="*/ 500738 w 1588844"/>
                <a:gd name="connsiteY854" fmla="*/ 326343 h 1307276"/>
                <a:gd name="connsiteX855" fmla="*/ 482651 w 1588844"/>
                <a:gd name="connsiteY855" fmla="*/ 330149 h 1307276"/>
                <a:gd name="connsiteX856" fmla="*/ 492170 w 1588844"/>
                <a:gd name="connsiteY856" fmla="*/ 300654 h 1307276"/>
                <a:gd name="connsiteX857" fmla="*/ 474083 w 1588844"/>
                <a:gd name="connsiteY857" fmla="*/ 264500 h 1307276"/>
                <a:gd name="connsiteX858" fmla="*/ 477891 w 1588844"/>
                <a:gd name="connsiteY858" fmla="*/ 257840 h 1307276"/>
                <a:gd name="connsiteX859" fmla="*/ 474083 w 1588844"/>
                <a:gd name="connsiteY859" fmla="*/ 260694 h 1307276"/>
                <a:gd name="connsiteX860" fmla="*/ 483602 w 1588844"/>
                <a:gd name="connsiteY860" fmla="*/ 239762 h 1307276"/>
                <a:gd name="connsiteX861" fmla="*/ 476939 w 1588844"/>
                <a:gd name="connsiteY861" fmla="*/ 243568 h 1307276"/>
                <a:gd name="connsiteX862" fmla="*/ 486459 w 1588844"/>
                <a:gd name="connsiteY862" fmla="*/ 198851 h 1307276"/>
                <a:gd name="connsiteX863" fmla="*/ 483602 w 1588844"/>
                <a:gd name="connsiteY863" fmla="*/ 201705 h 1307276"/>
                <a:gd name="connsiteX864" fmla="*/ 485506 w 1588844"/>
                <a:gd name="connsiteY864" fmla="*/ 193142 h 1307276"/>
                <a:gd name="connsiteX865" fmla="*/ 491218 w 1588844"/>
                <a:gd name="connsiteY865" fmla="*/ 198851 h 1307276"/>
                <a:gd name="connsiteX866" fmla="*/ 488362 w 1588844"/>
                <a:gd name="connsiteY866" fmla="*/ 160793 h 1307276"/>
                <a:gd name="connsiteX867" fmla="*/ 480747 w 1588844"/>
                <a:gd name="connsiteY867" fmla="*/ 167453 h 1307276"/>
                <a:gd name="connsiteX868" fmla="*/ 490266 w 1588844"/>
                <a:gd name="connsiteY868" fmla="*/ 148424 h 1307276"/>
                <a:gd name="connsiteX869" fmla="*/ 477891 w 1588844"/>
                <a:gd name="connsiteY869" fmla="*/ 156987 h 1307276"/>
                <a:gd name="connsiteX870" fmla="*/ 477891 w 1588844"/>
                <a:gd name="connsiteY870" fmla="*/ 141764 h 1307276"/>
                <a:gd name="connsiteX871" fmla="*/ 473131 w 1588844"/>
                <a:gd name="connsiteY871" fmla="*/ 138910 h 1307276"/>
                <a:gd name="connsiteX872" fmla="*/ 473131 w 1588844"/>
                <a:gd name="connsiteY872" fmla="*/ 121784 h 1307276"/>
                <a:gd name="connsiteX873" fmla="*/ 470275 w 1588844"/>
                <a:gd name="connsiteY873" fmla="*/ 122736 h 1307276"/>
                <a:gd name="connsiteX874" fmla="*/ 472179 w 1588844"/>
                <a:gd name="connsiteY874" fmla="*/ 96095 h 1307276"/>
                <a:gd name="connsiteX875" fmla="*/ 467419 w 1588844"/>
                <a:gd name="connsiteY875" fmla="*/ 97998 h 1307276"/>
                <a:gd name="connsiteX876" fmla="*/ 468371 w 1588844"/>
                <a:gd name="connsiteY876" fmla="*/ 77066 h 1307276"/>
                <a:gd name="connsiteX877" fmla="*/ 462659 w 1588844"/>
                <a:gd name="connsiteY877" fmla="*/ 81824 h 1307276"/>
                <a:gd name="connsiteX878" fmla="*/ 466467 w 1588844"/>
                <a:gd name="connsiteY878" fmla="*/ 56135 h 1307276"/>
                <a:gd name="connsiteX879" fmla="*/ 455043 w 1588844"/>
                <a:gd name="connsiteY879" fmla="*/ 51378 h 1307276"/>
                <a:gd name="connsiteX880" fmla="*/ 456947 w 1588844"/>
                <a:gd name="connsiteY880" fmla="*/ 37106 h 1307276"/>
                <a:gd name="connsiteX881" fmla="*/ 454091 w 1588844"/>
                <a:gd name="connsiteY881" fmla="*/ 41863 h 1307276"/>
                <a:gd name="connsiteX882" fmla="*/ 456947 w 1588844"/>
                <a:gd name="connsiteY882" fmla="*/ 41863 h 1307276"/>
                <a:gd name="connsiteX883" fmla="*/ 453139 w 1588844"/>
                <a:gd name="connsiteY883" fmla="*/ 45669 h 1307276"/>
                <a:gd name="connsiteX884" fmla="*/ 454091 w 1588844"/>
                <a:gd name="connsiteY884" fmla="*/ 29495 h 1307276"/>
                <a:gd name="connsiteX885" fmla="*/ 445523 w 1588844"/>
                <a:gd name="connsiteY885" fmla="*/ 34252 h 1307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Lst>
              <a:rect l="l" t="t" r="r" b="b"/>
              <a:pathLst>
                <a:path w="1588844" h="1307276">
                  <a:moveTo>
                    <a:pt x="506449" y="1276830"/>
                  </a:moveTo>
                  <a:cubicBezTo>
                    <a:pt x="507401" y="1284442"/>
                    <a:pt x="513113" y="1304422"/>
                    <a:pt x="502641" y="1307276"/>
                  </a:cubicBezTo>
                  <a:cubicBezTo>
                    <a:pt x="501690" y="1298713"/>
                    <a:pt x="501690" y="1285393"/>
                    <a:pt x="506449" y="1276830"/>
                  </a:cubicBezTo>
                  <a:close/>
                  <a:moveTo>
                    <a:pt x="522633" y="1273024"/>
                  </a:moveTo>
                  <a:lnTo>
                    <a:pt x="519778" y="1283490"/>
                  </a:lnTo>
                  <a:cubicBezTo>
                    <a:pt x="517874" y="1276830"/>
                    <a:pt x="522633" y="1277781"/>
                    <a:pt x="522633" y="1273024"/>
                  </a:cubicBezTo>
                  <a:close/>
                  <a:moveTo>
                    <a:pt x="513114" y="1270170"/>
                  </a:moveTo>
                  <a:lnTo>
                    <a:pt x="514066" y="1276830"/>
                  </a:lnTo>
                  <a:lnTo>
                    <a:pt x="510258" y="1275879"/>
                  </a:lnTo>
                  <a:close/>
                  <a:moveTo>
                    <a:pt x="514066" y="1133163"/>
                  </a:moveTo>
                  <a:lnTo>
                    <a:pt x="520730" y="1136969"/>
                  </a:lnTo>
                  <a:lnTo>
                    <a:pt x="514066" y="1140774"/>
                  </a:lnTo>
                  <a:close/>
                  <a:moveTo>
                    <a:pt x="522633" y="1102717"/>
                  </a:moveTo>
                  <a:cubicBezTo>
                    <a:pt x="522633" y="1103668"/>
                    <a:pt x="521681" y="1103668"/>
                    <a:pt x="519778" y="1103668"/>
                  </a:cubicBezTo>
                  <a:lnTo>
                    <a:pt x="519875" y="1103366"/>
                  </a:lnTo>
                  <a:close/>
                  <a:moveTo>
                    <a:pt x="509306" y="1054194"/>
                  </a:moveTo>
                  <a:lnTo>
                    <a:pt x="512162" y="1059902"/>
                  </a:lnTo>
                  <a:lnTo>
                    <a:pt x="512162" y="1056096"/>
                  </a:lnTo>
                  <a:close/>
                  <a:moveTo>
                    <a:pt x="492171" y="1029456"/>
                  </a:moveTo>
                  <a:cubicBezTo>
                    <a:pt x="489315" y="1033262"/>
                    <a:pt x="487411" y="1037068"/>
                    <a:pt x="485507" y="1039922"/>
                  </a:cubicBezTo>
                  <a:cubicBezTo>
                    <a:pt x="482651" y="1032310"/>
                    <a:pt x="488363" y="1031359"/>
                    <a:pt x="492171" y="1029456"/>
                  </a:cubicBezTo>
                  <a:close/>
                  <a:moveTo>
                    <a:pt x="526441" y="993301"/>
                  </a:moveTo>
                  <a:lnTo>
                    <a:pt x="526434" y="993311"/>
                  </a:lnTo>
                  <a:lnTo>
                    <a:pt x="526436" y="993301"/>
                  </a:lnTo>
                  <a:close/>
                  <a:moveTo>
                    <a:pt x="521681" y="922895"/>
                  </a:moveTo>
                  <a:lnTo>
                    <a:pt x="519778" y="928604"/>
                  </a:lnTo>
                  <a:lnTo>
                    <a:pt x="519778" y="928603"/>
                  </a:lnTo>
                  <a:close/>
                  <a:moveTo>
                    <a:pt x="531439" y="880913"/>
                  </a:moveTo>
                  <a:cubicBezTo>
                    <a:pt x="532153" y="881032"/>
                    <a:pt x="533581" y="882459"/>
                    <a:pt x="535009" y="882935"/>
                  </a:cubicBezTo>
                  <a:lnTo>
                    <a:pt x="532153" y="886740"/>
                  </a:lnTo>
                  <a:cubicBezTo>
                    <a:pt x="530725" y="881983"/>
                    <a:pt x="530725" y="880794"/>
                    <a:pt x="531439" y="880913"/>
                  </a:cubicBezTo>
                  <a:close/>
                  <a:moveTo>
                    <a:pt x="476939" y="880913"/>
                  </a:moveTo>
                  <a:cubicBezTo>
                    <a:pt x="479319" y="880318"/>
                    <a:pt x="481223" y="880556"/>
                    <a:pt x="480747" y="881032"/>
                  </a:cubicBezTo>
                  <a:lnTo>
                    <a:pt x="470275" y="885789"/>
                  </a:lnTo>
                  <a:cubicBezTo>
                    <a:pt x="471703" y="882935"/>
                    <a:pt x="474559" y="881507"/>
                    <a:pt x="476939" y="880913"/>
                  </a:cubicBezTo>
                  <a:close/>
                  <a:moveTo>
                    <a:pt x="525490" y="863906"/>
                  </a:moveTo>
                  <a:lnTo>
                    <a:pt x="527511" y="868379"/>
                  </a:lnTo>
                  <a:lnTo>
                    <a:pt x="527245" y="868633"/>
                  </a:lnTo>
                  <a:lnTo>
                    <a:pt x="525305" y="868246"/>
                  </a:lnTo>
                  <a:close/>
                  <a:moveTo>
                    <a:pt x="512162" y="855343"/>
                  </a:moveTo>
                  <a:cubicBezTo>
                    <a:pt x="509306" y="854391"/>
                    <a:pt x="507402" y="856294"/>
                    <a:pt x="505498" y="859149"/>
                  </a:cubicBezTo>
                  <a:cubicBezTo>
                    <a:pt x="507402" y="857246"/>
                    <a:pt x="510258" y="862003"/>
                    <a:pt x="512162" y="855343"/>
                  </a:cubicBezTo>
                  <a:close/>
                  <a:moveTo>
                    <a:pt x="502642" y="844877"/>
                  </a:moveTo>
                  <a:cubicBezTo>
                    <a:pt x="496930" y="845829"/>
                    <a:pt x="489314" y="856294"/>
                    <a:pt x="494074" y="864857"/>
                  </a:cubicBezTo>
                  <a:lnTo>
                    <a:pt x="503594" y="849634"/>
                  </a:lnTo>
                  <a:lnTo>
                    <a:pt x="498834" y="854391"/>
                  </a:lnTo>
                  <a:close/>
                  <a:moveTo>
                    <a:pt x="499786" y="824897"/>
                  </a:moveTo>
                  <a:lnTo>
                    <a:pt x="496930" y="842023"/>
                  </a:lnTo>
                  <a:lnTo>
                    <a:pt x="497882" y="842023"/>
                  </a:lnTo>
                  <a:lnTo>
                    <a:pt x="497882" y="842974"/>
                  </a:lnTo>
                  <a:lnTo>
                    <a:pt x="503594" y="839168"/>
                  </a:lnTo>
                  <a:lnTo>
                    <a:pt x="497882" y="841071"/>
                  </a:lnTo>
                  <a:close/>
                  <a:moveTo>
                    <a:pt x="526441" y="790645"/>
                  </a:moveTo>
                  <a:cubicBezTo>
                    <a:pt x="517874" y="798257"/>
                    <a:pt x="513114" y="798257"/>
                    <a:pt x="509306" y="808722"/>
                  </a:cubicBezTo>
                  <a:lnTo>
                    <a:pt x="516921" y="811577"/>
                  </a:lnTo>
                  <a:cubicBezTo>
                    <a:pt x="515970" y="807771"/>
                    <a:pt x="510258" y="808722"/>
                    <a:pt x="514066" y="802062"/>
                  </a:cubicBezTo>
                  <a:cubicBezTo>
                    <a:pt x="518826" y="803014"/>
                    <a:pt x="530249" y="800159"/>
                    <a:pt x="526441" y="790645"/>
                  </a:cubicBezTo>
                  <a:close/>
                  <a:moveTo>
                    <a:pt x="530463" y="782777"/>
                  </a:moveTo>
                  <a:lnTo>
                    <a:pt x="534057" y="794451"/>
                  </a:lnTo>
                  <a:lnTo>
                    <a:pt x="529745" y="791201"/>
                  </a:lnTo>
                  <a:lnTo>
                    <a:pt x="530130" y="789099"/>
                  </a:lnTo>
                  <a:close/>
                  <a:moveTo>
                    <a:pt x="1029083" y="757345"/>
                  </a:moveTo>
                  <a:lnTo>
                    <a:pt x="1039555" y="757345"/>
                  </a:lnTo>
                  <a:lnTo>
                    <a:pt x="1045266" y="761151"/>
                  </a:lnTo>
                  <a:close/>
                  <a:moveTo>
                    <a:pt x="1158551" y="755442"/>
                  </a:moveTo>
                  <a:cubicBezTo>
                    <a:pt x="1160455" y="755442"/>
                    <a:pt x="1164263" y="755442"/>
                    <a:pt x="1164263" y="758296"/>
                  </a:cubicBezTo>
                  <a:lnTo>
                    <a:pt x="1152840" y="758296"/>
                  </a:lnTo>
                  <a:cubicBezTo>
                    <a:pt x="1149032" y="756393"/>
                    <a:pt x="1156647" y="755442"/>
                    <a:pt x="1158551" y="755442"/>
                  </a:cubicBezTo>
                  <a:close/>
                  <a:moveTo>
                    <a:pt x="432900" y="753363"/>
                  </a:moveTo>
                  <a:lnTo>
                    <a:pt x="432672" y="753658"/>
                  </a:lnTo>
                  <a:cubicBezTo>
                    <a:pt x="429340" y="754491"/>
                    <a:pt x="425532" y="754491"/>
                    <a:pt x="424580" y="755442"/>
                  </a:cubicBezTo>
                  <a:close/>
                  <a:moveTo>
                    <a:pt x="985292" y="752587"/>
                  </a:moveTo>
                  <a:lnTo>
                    <a:pt x="998620" y="752587"/>
                  </a:lnTo>
                  <a:lnTo>
                    <a:pt x="996716" y="754490"/>
                  </a:lnTo>
                  <a:close/>
                  <a:moveTo>
                    <a:pt x="1073826" y="750684"/>
                  </a:moveTo>
                  <a:lnTo>
                    <a:pt x="1080490" y="761150"/>
                  </a:lnTo>
                  <a:cubicBezTo>
                    <a:pt x="1072874" y="758296"/>
                    <a:pt x="1072874" y="749733"/>
                    <a:pt x="1073826" y="750684"/>
                  </a:cubicBezTo>
                  <a:close/>
                  <a:moveTo>
                    <a:pt x="220858" y="744976"/>
                  </a:moveTo>
                  <a:lnTo>
                    <a:pt x="237993" y="746879"/>
                  </a:lnTo>
                  <a:cubicBezTo>
                    <a:pt x="224666" y="749733"/>
                    <a:pt x="234186" y="746879"/>
                    <a:pt x="220858" y="744976"/>
                  </a:cubicBezTo>
                  <a:close/>
                  <a:moveTo>
                    <a:pt x="1253749" y="740219"/>
                  </a:moveTo>
                  <a:cubicBezTo>
                    <a:pt x="1258509" y="743073"/>
                    <a:pt x="1263269" y="744976"/>
                    <a:pt x="1267077" y="746879"/>
                  </a:cubicBezTo>
                  <a:cubicBezTo>
                    <a:pt x="1257557" y="749733"/>
                    <a:pt x="1256605" y="743073"/>
                    <a:pt x="1253749" y="740219"/>
                  </a:cubicBezTo>
                  <a:close/>
                  <a:moveTo>
                    <a:pt x="1503999" y="738316"/>
                  </a:moveTo>
                  <a:cubicBezTo>
                    <a:pt x="1505308" y="737603"/>
                    <a:pt x="1506498" y="737365"/>
                    <a:pt x="1507926" y="739268"/>
                  </a:cubicBezTo>
                  <a:cubicBezTo>
                    <a:pt x="1512686" y="745928"/>
                    <a:pt x="1503166" y="740219"/>
                    <a:pt x="1499358" y="740219"/>
                  </a:cubicBezTo>
                  <a:cubicBezTo>
                    <a:pt x="1501262" y="740219"/>
                    <a:pt x="1502690" y="739030"/>
                    <a:pt x="1503999" y="738316"/>
                  </a:cubicBezTo>
                  <a:close/>
                  <a:moveTo>
                    <a:pt x="1109049" y="737364"/>
                  </a:moveTo>
                  <a:lnTo>
                    <a:pt x="1117617" y="741170"/>
                  </a:lnTo>
                  <a:cubicBezTo>
                    <a:pt x="1108097" y="741170"/>
                    <a:pt x="1112857" y="747830"/>
                    <a:pt x="1108097" y="746878"/>
                  </a:cubicBezTo>
                  <a:close/>
                  <a:moveTo>
                    <a:pt x="682447" y="736426"/>
                  </a:moveTo>
                  <a:lnTo>
                    <a:pt x="682522" y="736467"/>
                  </a:lnTo>
                  <a:lnTo>
                    <a:pt x="678866" y="741035"/>
                  </a:lnTo>
                  <a:lnTo>
                    <a:pt x="680273" y="736668"/>
                  </a:lnTo>
                  <a:close/>
                  <a:moveTo>
                    <a:pt x="591176" y="736413"/>
                  </a:moveTo>
                  <a:lnTo>
                    <a:pt x="600695" y="739267"/>
                  </a:lnTo>
                  <a:lnTo>
                    <a:pt x="599743" y="740219"/>
                  </a:lnTo>
                  <a:lnTo>
                    <a:pt x="591176" y="737365"/>
                  </a:lnTo>
                  <a:close/>
                  <a:moveTo>
                    <a:pt x="1008140" y="731656"/>
                  </a:moveTo>
                  <a:lnTo>
                    <a:pt x="1028131" y="734510"/>
                  </a:lnTo>
                  <a:lnTo>
                    <a:pt x="1027179" y="733559"/>
                  </a:lnTo>
                  <a:lnTo>
                    <a:pt x="1028131" y="733559"/>
                  </a:lnTo>
                  <a:close/>
                  <a:moveTo>
                    <a:pt x="158980" y="731656"/>
                  </a:moveTo>
                  <a:cubicBezTo>
                    <a:pt x="158980" y="732607"/>
                    <a:pt x="157076" y="733559"/>
                    <a:pt x="155172" y="734510"/>
                  </a:cubicBezTo>
                  <a:cubicBezTo>
                    <a:pt x="154220" y="733559"/>
                    <a:pt x="152316" y="731656"/>
                    <a:pt x="151364" y="732607"/>
                  </a:cubicBezTo>
                  <a:cubicBezTo>
                    <a:pt x="149460" y="733559"/>
                    <a:pt x="148508" y="735462"/>
                    <a:pt x="148508" y="736413"/>
                  </a:cubicBezTo>
                  <a:cubicBezTo>
                    <a:pt x="139940" y="739267"/>
                    <a:pt x="130420" y="741170"/>
                    <a:pt x="139940" y="748782"/>
                  </a:cubicBezTo>
                  <a:lnTo>
                    <a:pt x="148508" y="747830"/>
                  </a:lnTo>
                  <a:cubicBezTo>
                    <a:pt x="144700" y="747830"/>
                    <a:pt x="145652" y="746879"/>
                    <a:pt x="144700" y="744976"/>
                  </a:cubicBezTo>
                  <a:cubicBezTo>
                    <a:pt x="150412" y="742122"/>
                    <a:pt x="154220" y="746879"/>
                    <a:pt x="158980" y="748782"/>
                  </a:cubicBezTo>
                  <a:cubicBezTo>
                    <a:pt x="156124" y="744976"/>
                    <a:pt x="146604" y="741170"/>
                    <a:pt x="148508" y="736413"/>
                  </a:cubicBezTo>
                  <a:cubicBezTo>
                    <a:pt x="150412" y="736413"/>
                    <a:pt x="153268" y="735462"/>
                    <a:pt x="155172" y="734510"/>
                  </a:cubicBezTo>
                  <a:cubicBezTo>
                    <a:pt x="156124" y="735462"/>
                    <a:pt x="158028" y="736413"/>
                    <a:pt x="159931" y="733559"/>
                  </a:cubicBezTo>
                  <a:close/>
                  <a:moveTo>
                    <a:pt x="398904" y="731405"/>
                  </a:moveTo>
                  <a:lnTo>
                    <a:pt x="399650" y="731662"/>
                  </a:lnTo>
                  <a:lnTo>
                    <a:pt x="396433" y="734382"/>
                  </a:lnTo>
                  <a:lnTo>
                    <a:pt x="395566" y="732648"/>
                  </a:lnTo>
                  <a:close/>
                  <a:moveTo>
                    <a:pt x="1399401" y="729753"/>
                  </a:moveTo>
                  <a:cubicBezTo>
                    <a:pt x="1404161" y="733559"/>
                    <a:pt x="1412729" y="731656"/>
                    <a:pt x="1412729" y="731656"/>
                  </a:cubicBezTo>
                  <a:cubicBezTo>
                    <a:pt x="1393689" y="735462"/>
                    <a:pt x="1416536" y="739267"/>
                    <a:pt x="1418440" y="743073"/>
                  </a:cubicBezTo>
                  <a:cubicBezTo>
                    <a:pt x="1406065" y="741170"/>
                    <a:pt x="1406065" y="736413"/>
                    <a:pt x="1399401" y="729753"/>
                  </a:cubicBezTo>
                  <a:close/>
                  <a:moveTo>
                    <a:pt x="265601" y="729753"/>
                  </a:moveTo>
                  <a:cubicBezTo>
                    <a:pt x="263697" y="732607"/>
                    <a:pt x="258937" y="729753"/>
                    <a:pt x="260841" y="734510"/>
                  </a:cubicBezTo>
                  <a:cubicBezTo>
                    <a:pt x="267505" y="732607"/>
                    <a:pt x="277976" y="743073"/>
                    <a:pt x="280832" y="732607"/>
                  </a:cubicBezTo>
                  <a:close/>
                  <a:moveTo>
                    <a:pt x="1030987" y="728802"/>
                  </a:moveTo>
                  <a:cubicBezTo>
                    <a:pt x="1031939" y="734510"/>
                    <a:pt x="1044315" y="742122"/>
                    <a:pt x="1054787" y="737365"/>
                  </a:cubicBezTo>
                  <a:lnTo>
                    <a:pt x="1036699" y="728802"/>
                  </a:lnTo>
                  <a:lnTo>
                    <a:pt x="1043363" y="732607"/>
                  </a:lnTo>
                  <a:close/>
                  <a:moveTo>
                    <a:pt x="1572780" y="723569"/>
                  </a:moveTo>
                  <a:cubicBezTo>
                    <a:pt x="1580514" y="723331"/>
                    <a:pt x="1587416" y="724520"/>
                    <a:pt x="1588844" y="729753"/>
                  </a:cubicBezTo>
                  <a:cubicBezTo>
                    <a:pt x="1578372" y="729753"/>
                    <a:pt x="1562189" y="729753"/>
                    <a:pt x="1551717" y="725947"/>
                  </a:cubicBezTo>
                  <a:cubicBezTo>
                    <a:pt x="1556477" y="725471"/>
                    <a:pt x="1565045" y="723806"/>
                    <a:pt x="1572780" y="723569"/>
                  </a:cubicBezTo>
                  <a:close/>
                  <a:moveTo>
                    <a:pt x="89485" y="722142"/>
                  </a:moveTo>
                  <a:cubicBezTo>
                    <a:pt x="82822" y="724996"/>
                    <a:pt x="90437" y="728802"/>
                    <a:pt x="96149" y="729753"/>
                  </a:cubicBezTo>
                  <a:cubicBezTo>
                    <a:pt x="95197" y="728802"/>
                    <a:pt x="96149" y="725947"/>
                    <a:pt x="94245" y="724044"/>
                  </a:cubicBezTo>
                  <a:close/>
                  <a:moveTo>
                    <a:pt x="357942" y="720239"/>
                  </a:moveTo>
                  <a:cubicBezTo>
                    <a:pt x="353182" y="724996"/>
                    <a:pt x="348422" y="722142"/>
                    <a:pt x="350326" y="729753"/>
                  </a:cubicBezTo>
                  <a:cubicBezTo>
                    <a:pt x="352230" y="729753"/>
                    <a:pt x="365558" y="728802"/>
                    <a:pt x="365558" y="734510"/>
                  </a:cubicBezTo>
                  <a:lnTo>
                    <a:pt x="368414" y="726899"/>
                  </a:lnTo>
                  <a:cubicBezTo>
                    <a:pt x="361750" y="727850"/>
                    <a:pt x="355086" y="722142"/>
                    <a:pt x="357942" y="720239"/>
                  </a:cubicBezTo>
                  <a:close/>
                  <a:moveTo>
                    <a:pt x="1285164" y="719287"/>
                  </a:moveTo>
                  <a:lnTo>
                    <a:pt x="1282308" y="723093"/>
                  </a:lnTo>
                  <a:lnTo>
                    <a:pt x="1289924" y="720239"/>
                  </a:lnTo>
                  <a:close/>
                  <a:moveTo>
                    <a:pt x="671141" y="719287"/>
                  </a:moveTo>
                  <a:cubicBezTo>
                    <a:pt x="665429" y="730705"/>
                    <a:pt x="685421" y="728802"/>
                    <a:pt x="694941" y="725947"/>
                  </a:cubicBezTo>
                  <a:cubicBezTo>
                    <a:pt x="691133" y="723093"/>
                    <a:pt x="673997" y="729753"/>
                    <a:pt x="671141" y="719287"/>
                  </a:cubicBezTo>
                  <a:close/>
                  <a:moveTo>
                    <a:pt x="1544101" y="718336"/>
                  </a:moveTo>
                  <a:lnTo>
                    <a:pt x="1551717" y="718336"/>
                  </a:lnTo>
                  <a:lnTo>
                    <a:pt x="1550765" y="722142"/>
                  </a:lnTo>
                  <a:close/>
                  <a:moveTo>
                    <a:pt x="1043363" y="718336"/>
                  </a:moveTo>
                  <a:cubicBezTo>
                    <a:pt x="1042411" y="722142"/>
                    <a:pt x="1045267" y="724044"/>
                    <a:pt x="1048123" y="724996"/>
                  </a:cubicBezTo>
                  <a:cubicBezTo>
                    <a:pt x="1046219" y="723093"/>
                    <a:pt x="1050979" y="721190"/>
                    <a:pt x="1043363" y="718336"/>
                  </a:cubicBezTo>
                  <a:close/>
                  <a:moveTo>
                    <a:pt x="700653" y="715481"/>
                  </a:moveTo>
                  <a:cubicBezTo>
                    <a:pt x="706364" y="717384"/>
                    <a:pt x="705412" y="725947"/>
                    <a:pt x="714932" y="722142"/>
                  </a:cubicBezTo>
                  <a:cubicBezTo>
                    <a:pt x="712076" y="719287"/>
                    <a:pt x="708268" y="722142"/>
                    <a:pt x="706364" y="720239"/>
                  </a:cubicBezTo>
                  <a:cubicBezTo>
                    <a:pt x="706364" y="714530"/>
                    <a:pt x="705412" y="715481"/>
                    <a:pt x="700653" y="715481"/>
                  </a:cubicBezTo>
                  <a:close/>
                  <a:moveTo>
                    <a:pt x="1384169" y="710724"/>
                  </a:moveTo>
                  <a:lnTo>
                    <a:pt x="1380362" y="717384"/>
                  </a:lnTo>
                  <a:lnTo>
                    <a:pt x="1388929" y="717384"/>
                  </a:lnTo>
                  <a:close/>
                  <a:moveTo>
                    <a:pt x="1547909" y="708821"/>
                  </a:moveTo>
                  <a:lnTo>
                    <a:pt x="1560285" y="711675"/>
                  </a:lnTo>
                  <a:cubicBezTo>
                    <a:pt x="1552669" y="714530"/>
                    <a:pt x="1553621" y="709772"/>
                    <a:pt x="1547909" y="708821"/>
                  </a:cubicBezTo>
                  <a:close/>
                  <a:moveTo>
                    <a:pt x="1210910" y="705967"/>
                  </a:moveTo>
                  <a:cubicBezTo>
                    <a:pt x="1216622" y="727850"/>
                    <a:pt x="1196631" y="705016"/>
                    <a:pt x="1188063" y="712627"/>
                  </a:cubicBezTo>
                  <a:cubicBezTo>
                    <a:pt x="1189967" y="714530"/>
                    <a:pt x="1195679" y="714530"/>
                    <a:pt x="1197583" y="717384"/>
                  </a:cubicBezTo>
                  <a:cubicBezTo>
                    <a:pt x="1194727" y="719287"/>
                    <a:pt x="1189015" y="720239"/>
                    <a:pt x="1185207" y="718336"/>
                  </a:cubicBezTo>
                  <a:cubicBezTo>
                    <a:pt x="1185207" y="720239"/>
                    <a:pt x="1186159" y="721190"/>
                    <a:pt x="1186159" y="723093"/>
                  </a:cubicBezTo>
                  <a:cubicBezTo>
                    <a:pt x="1193775" y="719287"/>
                    <a:pt x="1212814" y="717384"/>
                    <a:pt x="1223286" y="718336"/>
                  </a:cubicBezTo>
                  <a:cubicBezTo>
                    <a:pt x="1228046" y="714530"/>
                    <a:pt x="1214718" y="708821"/>
                    <a:pt x="1210910" y="705967"/>
                  </a:cubicBezTo>
                  <a:close/>
                  <a:moveTo>
                    <a:pt x="965301" y="704064"/>
                  </a:moveTo>
                  <a:cubicBezTo>
                    <a:pt x="969585" y="708345"/>
                    <a:pt x="971965" y="711675"/>
                    <a:pt x="974821" y="714411"/>
                  </a:cubicBezTo>
                  <a:lnTo>
                    <a:pt x="978457" y="716403"/>
                  </a:lnTo>
                  <a:lnTo>
                    <a:pt x="978629" y="717384"/>
                  </a:lnTo>
                  <a:lnTo>
                    <a:pt x="980412" y="717473"/>
                  </a:lnTo>
                  <a:lnTo>
                    <a:pt x="987197" y="721190"/>
                  </a:lnTo>
                  <a:lnTo>
                    <a:pt x="990052" y="714530"/>
                  </a:lnTo>
                  <a:cubicBezTo>
                    <a:pt x="987673" y="715005"/>
                    <a:pt x="986959" y="716670"/>
                    <a:pt x="985769" y="717741"/>
                  </a:cubicBezTo>
                  <a:lnTo>
                    <a:pt x="980412" y="717473"/>
                  </a:lnTo>
                  <a:lnTo>
                    <a:pt x="978457" y="716403"/>
                  </a:lnTo>
                  <a:lnTo>
                    <a:pt x="976963" y="707870"/>
                  </a:lnTo>
                  <a:cubicBezTo>
                    <a:pt x="974821" y="704778"/>
                    <a:pt x="971013" y="702637"/>
                    <a:pt x="965301" y="704064"/>
                  </a:cubicBezTo>
                  <a:close/>
                  <a:moveTo>
                    <a:pt x="1062760" y="702637"/>
                  </a:moveTo>
                  <a:cubicBezTo>
                    <a:pt x="1058357" y="702637"/>
                    <a:pt x="1054311" y="703588"/>
                    <a:pt x="1053835" y="705967"/>
                  </a:cubicBezTo>
                  <a:cubicBezTo>
                    <a:pt x="1051931" y="706919"/>
                    <a:pt x="1067162" y="705967"/>
                    <a:pt x="1073826" y="705016"/>
                  </a:cubicBezTo>
                  <a:cubicBezTo>
                    <a:pt x="1071922" y="703588"/>
                    <a:pt x="1067162" y="702637"/>
                    <a:pt x="1062760" y="702637"/>
                  </a:cubicBezTo>
                  <a:close/>
                  <a:moveTo>
                    <a:pt x="579752" y="702161"/>
                  </a:moveTo>
                  <a:cubicBezTo>
                    <a:pt x="582608" y="715481"/>
                    <a:pt x="568328" y="704064"/>
                    <a:pt x="562616" y="703113"/>
                  </a:cubicBezTo>
                  <a:cubicBezTo>
                    <a:pt x="568328" y="705967"/>
                    <a:pt x="576896" y="718336"/>
                    <a:pt x="588320" y="710724"/>
                  </a:cubicBezTo>
                  <a:lnTo>
                    <a:pt x="579752" y="707870"/>
                  </a:lnTo>
                  <a:lnTo>
                    <a:pt x="581656" y="706919"/>
                  </a:lnTo>
                  <a:close/>
                  <a:moveTo>
                    <a:pt x="1335619" y="698356"/>
                  </a:moveTo>
                  <a:cubicBezTo>
                    <a:pt x="1339427" y="698356"/>
                    <a:pt x="1338475" y="699307"/>
                    <a:pt x="1339427" y="701210"/>
                  </a:cubicBezTo>
                  <a:lnTo>
                    <a:pt x="1338051" y="700845"/>
                  </a:lnTo>
                  <a:close/>
                  <a:moveTo>
                    <a:pt x="970061" y="697404"/>
                  </a:moveTo>
                  <a:lnTo>
                    <a:pt x="954829" y="701210"/>
                  </a:lnTo>
                  <a:cubicBezTo>
                    <a:pt x="963397" y="711676"/>
                    <a:pt x="964349" y="701210"/>
                    <a:pt x="970061" y="697404"/>
                  </a:cubicBezTo>
                  <a:close/>
                  <a:moveTo>
                    <a:pt x="1076682" y="696453"/>
                  </a:moveTo>
                  <a:cubicBezTo>
                    <a:pt x="1075730" y="699307"/>
                    <a:pt x="1070018" y="703113"/>
                    <a:pt x="1080490" y="699307"/>
                  </a:cubicBezTo>
                  <a:close/>
                  <a:moveTo>
                    <a:pt x="230378" y="695501"/>
                  </a:moveTo>
                  <a:cubicBezTo>
                    <a:pt x="225618" y="693598"/>
                    <a:pt x="219906" y="694550"/>
                    <a:pt x="218002" y="696453"/>
                  </a:cubicBezTo>
                  <a:cubicBezTo>
                    <a:pt x="221810" y="698356"/>
                    <a:pt x="222762" y="699307"/>
                    <a:pt x="230378" y="695501"/>
                  </a:cubicBezTo>
                  <a:close/>
                  <a:moveTo>
                    <a:pt x="455995" y="693598"/>
                  </a:moveTo>
                  <a:cubicBezTo>
                    <a:pt x="456947" y="697404"/>
                    <a:pt x="467419" y="695501"/>
                    <a:pt x="463611" y="701210"/>
                  </a:cubicBezTo>
                  <a:lnTo>
                    <a:pt x="458851" y="702161"/>
                  </a:lnTo>
                  <a:cubicBezTo>
                    <a:pt x="462183" y="701685"/>
                    <a:pt x="463373" y="704540"/>
                    <a:pt x="464920" y="706681"/>
                  </a:cubicBezTo>
                  <a:lnTo>
                    <a:pt x="468224" y="706777"/>
                  </a:lnTo>
                  <a:lnTo>
                    <a:pt x="467419" y="707870"/>
                  </a:lnTo>
                  <a:lnTo>
                    <a:pt x="473131" y="706919"/>
                  </a:lnTo>
                  <a:lnTo>
                    <a:pt x="468224" y="706777"/>
                  </a:lnTo>
                  <a:lnTo>
                    <a:pt x="469323" y="705283"/>
                  </a:lnTo>
                  <a:cubicBezTo>
                    <a:pt x="468252" y="702340"/>
                    <a:pt x="460755" y="698593"/>
                    <a:pt x="469323" y="696453"/>
                  </a:cubicBezTo>
                  <a:cubicBezTo>
                    <a:pt x="473131" y="695501"/>
                    <a:pt x="461707" y="691696"/>
                    <a:pt x="455995" y="693598"/>
                  </a:cubicBezTo>
                  <a:close/>
                  <a:moveTo>
                    <a:pt x="485506" y="689793"/>
                  </a:moveTo>
                  <a:cubicBezTo>
                    <a:pt x="484554" y="689793"/>
                    <a:pt x="483602" y="690744"/>
                    <a:pt x="483602" y="691696"/>
                  </a:cubicBezTo>
                  <a:cubicBezTo>
                    <a:pt x="483602" y="691696"/>
                    <a:pt x="484554" y="691696"/>
                    <a:pt x="485506" y="691696"/>
                  </a:cubicBezTo>
                  <a:cubicBezTo>
                    <a:pt x="485506" y="691696"/>
                    <a:pt x="485506" y="690744"/>
                    <a:pt x="485506" y="689793"/>
                  </a:cubicBezTo>
                  <a:close/>
                  <a:moveTo>
                    <a:pt x="862488" y="687890"/>
                  </a:moveTo>
                  <a:cubicBezTo>
                    <a:pt x="862488" y="689793"/>
                    <a:pt x="862488" y="690744"/>
                    <a:pt x="861536" y="691696"/>
                  </a:cubicBezTo>
                  <a:cubicBezTo>
                    <a:pt x="860584" y="690744"/>
                    <a:pt x="860584" y="690744"/>
                    <a:pt x="859632" y="690744"/>
                  </a:cubicBezTo>
                  <a:close/>
                  <a:moveTo>
                    <a:pt x="481699" y="685987"/>
                  </a:moveTo>
                  <a:cubicBezTo>
                    <a:pt x="479795" y="685035"/>
                    <a:pt x="476939" y="685035"/>
                    <a:pt x="474083" y="687890"/>
                  </a:cubicBezTo>
                  <a:cubicBezTo>
                    <a:pt x="477891" y="693598"/>
                    <a:pt x="479795" y="692647"/>
                    <a:pt x="482651" y="691696"/>
                  </a:cubicBezTo>
                  <a:cubicBezTo>
                    <a:pt x="482651" y="689793"/>
                    <a:pt x="483602" y="688841"/>
                    <a:pt x="484554" y="687890"/>
                  </a:cubicBezTo>
                  <a:cubicBezTo>
                    <a:pt x="482651" y="687890"/>
                    <a:pt x="480747" y="687890"/>
                    <a:pt x="478843" y="686938"/>
                  </a:cubicBezTo>
                  <a:cubicBezTo>
                    <a:pt x="479795" y="686938"/>
                    <a:pt x="480747" y="686938"/>
                    <a:pt x="481699" y="685987"/>
                  </a:cubicBezTo>
                  <a:close/>
                  <a:moveTo>
                    <a:pt x="202770" y="685035"/>
                  </a:moveTo>
                  <a:cubicBezTo>
                    <a:pt x="210386" y="685987"/>
                    <a:pt x="207530" y="697404"/>
                    <a:pt x="218954" y="691696"/>
                  </a:cubicBezTo>
                  <a:cubicBezTo>
                    <a:pt x="210386" y="690744"/>
                    <a:pt x="211338" y="680278"/>
                    <a:pt x="202770" y="685035"/>
                  </a:cubicBezTo>
                  <a:close/>
                  <a:moveTo>
                    <a:pt x="654006" y="684084"/>
                  </a:moveTo>
                  <a:cubicBezTo>
                    <a:pt x="649246" y="685987"/>
                    <a:pt x="654958" y="690744"/>
                    <a:pt x="656862" y="693598"/>
                  </a:cubicBezTo>
                  <a:cubicBezTo>
                    <a:pt x="654958" y="694550"/>
                    <a:pt x="653054" y="693598"/>
                    <a:pt x="650198" y="692647"/>
                  </a:cubicBezTo>
                  <a:cubicBezTo>
                    <a:pt x="652102" y="704064"/>
                    <a:pt x="658766" y="688841"/>
                    <a:pt x="667333" y="694550"/>
                  </a:cubicBezTo>
                  <a:cubicBezTo>
                    <a:pt x="667333" y="688841"/>
                    <a:pt x="656862" y="687890"/>
                    <a:pt x="654006" y="684084"/>
                  </a:cubicBezTo>
                  <a:close/>
                  <a:moveTo>
                    <a:pt x="681613" y="683133"/>
                  </a:moveTo>
                  <a:cubicBezTo>
                    <a:pt x="682565" y="688841"/>
                    <a:pt x="685421" y="685035"/>
                    <a:pt x="688277" y="684084"/>
                  </a:cubicBezTo>
                  <a:close/>
                  <a:moveTo>
                    <a:pt x="515970" y="570863"/>
                  </a:moveTo>
                  <a:cubicBezTo>
                    <a:pt x="514066" y="575621"/>
                    <a:pt x="505498" y="574669"/>
                    <a:pt x="510258" y="582280"/>
                  </a:cubicBezTo>
                  <a:cubicBezTo>
                    <a:pt x="513114" y="580378"/>
                    <a:pt x="510258" y="577523"/>
                    <a:pt x="512162" y="575621"/>
                  </a:cubicBezTo>
                  <a:cubicBezTo>
                    <a:pt x="516921" y="576572"/>
                    <a:pt x="515970" y="575621"/>
                    <a:pt x="515970" y="570863"/>
                  </a:cubicBezTo>
                  <a:close/>
                  <a:moveTo>
                    <a:pt x="548337" y="555640"/>
                  </a:moveTo>
                  <a:lnTo>
                    <a:pt x="547804" y="558837"/>
                  </a:lnTo>
                  <a:lnTo>
                    <a:pt x="546928" y="556793"/>
                  </a:lnTo>
                  <a:close/>
                  <a:moveTo>
                    <a:pt x="494074" y="549931"/>
                  </a:moveTo>
                  <a:lnTo>
                    <a:pt x="490266" y="553737"/>
                  </a:lnTo>
                  <a:lnTo>
                    <a:pt x="495026" y="556591"/>
                  </a:lnTo>
                  <a:close/>
                  <a:moveTo>
                    <a:pt x="506034" y="546973"/>
                  </a:moveTo>
                  <a:cubicBezTo>
                    <a:pt x="502107" y="549872"/>
                    <a:pt x="504070" y="560397"/>
                    <a:pt x="505498" y="566106"/>
                  </a:cubicBezTo>
                  <a:cubicBezTo>
                    <a:pt x="508354" y="563251"/>
                    <a:pt x="501690" y="548980"/>
                    <a:pt x="512162" y="547077"/>
                  </a:cubicBezTo>
                  <a:cubicBezTo>
                    <a:pt x="509306" y="545888"/>
                    <a:pt x="507343" y="546007"/>
                    <a:pt x="506034" y="546973"/>
                  </a:cubicBezTo>
                  <a:close/>
                  <a:moveTo>
                    <a:pt x="547373" y="532803"/>
                  </a:moveTo>
                  <a:lnTo>
                    <a:pt x="547385" y="532805"/>
                  </a:lnTo>
                  <a:lnTo>
                    <a:pt x="547363" y="532839"/>
                  </a:lnTo>
                  <a:close/>
                  <a:moveTo>
                    <a:pt x="494814" y="480264"/>
                  </a:moveTo>
                  <a:lnTo>
                    <a:pt x="495026" y="480476"/>
                  </a:lnTo>
                  <a:lnTo>
                    <a:pt x="492170" y="488088"/>
                  </a:lnTo>
                  <a:lnTo>
                    <a:pt x="491218" y="487136"/>
                  </a:lnTo>
                  <a:lnTo>
                    <a:pt x="492581" y="483505"/>
                  </a:lnTo>
                  <a:close/>
                  <a:moveTo>
                    <a:pt x="528345" y="456690"/>
                  </a:moveTo>
                  <a:cubicBezTo>
                    <a:pt x="526441" y="461448"/>
                    <a:pt x="514066" y="469059"/>
                    <a:pt x="520730" y="478573"/>
                  </a:cubicBezTo>
                  <a:lnTo>
                    <a:pt x="523585" y="470962"/>
                  </a:lnTo>
                  <a:lnTo>
                    <a:pt x="524537" y="472865"/>
                  </a:lnTo>
                  <a:lnTo>
                    <a:pt x="529297" y="470962"/>
                  </a:lnTo>
                  <a:cubicBezTo>
                    <a:pt x="515970" y="472865"/>
                    <a:pt x="527393" y="461448"/>
                    <a:pt x="528345" y="456690"/>
                  </a:cubicBezTo>
                  <a:close/>
                  <a:moveTo>
                    <a:pt x="542625" y="383430"/>
                  </a:moveTo>
                  <a:cubicBezTo>
                    <a:pt x="533105" y="388187"/>
                    <a:pt x="542625" y="391041"/>
                    <a:pt x="538817" y="396750"/>
                  </a:cubicBezTo>
                  <a:cubicBezTo>
                    <a:pt x="542625" y="392944"/>
                    <a:pt x="551193" y="389138"/>
                    <a:pt x="542625" y="383430"/>
                  </a:cubicBezTo>
                  <a:close/>
                  <a:moveTo>
                    <a:pt x="537865" y="368207"/>
                  </a:moveTo>
                  <a:cubicBezTo>
                    <a:pt x="534057" y="369158"/>
                    <a:pt x="535961" y="377721"/>
                    <a:pt x="530249" y="373915"/>
                  </a:cubicBezTo>
                  <a:lnTo>
                    <a:pt x="529297" y="370109"/>
                  </a:lnTo>
                  <a:cubicBezTo>
                    <a:pt x="530249" y="372964"/>
                    <a:pt x="527632" y="373915"/>
                    <a:pt x="525490" y="375105"/>
                  </a:cubicBezTo>
                  <a:lnTo>
                    <a:pt x="525090" y="377798"/>
                  </a:lnTo>
                  <a:lnTo>
                    <a:pt x="523585" y="376769"/>
                  </a:lnTo>
                  <a:lnTo>
                    <a:pt x="524537" y="381527"/>
                  </a:lnTo>
                  <a:lnTo>
                    <a:pt x="525090" y="377798"/>
                  </a:lnTo>
                  <a:lnTo>
                    <a:pt x="526174" y="378539"/>
                  </a:lnTo>
                  <a:cubicBezTo>
                    <a:pt x="529119" y="377781"/>
                    <a:pt x="532867" y="371537"/>
                    <a:pt x="535009" y="378672"/>
                  </a:cubicBezTo>
                  <a:cubicBezTo>
                    <a:pt x="535961" y="382478"/>
                    <a:pt x="539769" y="372964"/>
                    <a:pt x="537865" y="368207"/>
                  </a:cubicBezTo>
                  <a:close/>
                  <a:moveTo>
                    <a:pt x="475035" y="352032"/>
                  </a:moveTo>
                  <a:lnTo>
                    <a:pt x="477148" y="359036"/>
                  </a:lnTo>
                  <a:lnTo>
                    <a:pt x="476820" y="358811"/>
                  </a:lnTo>
                  <a:cubicBezTo>
                    <a:pt x="475987" y="356076"/>
                    <a:pt x="475987" y="352984"/>
                    <a:pt x="475035" y="352032"/>
                  </a:cubicBezTo>
                  <a:close/>
                  <a:moveTo>
                    <a:pt x="496930" y="307315"/>
                  </a:moveTo>
                  <a:cubicBezTo>
                    <a:pt x="489314" y="310169"/>
                    <a:pt x="496930" y="324440"/>
                    <a:pt x="500738" y="323489"/>
                  </a:cubicBezTo>
                  <a:cubicBezTo>
                    <a:pt x="497882" y="321586"/>
                    <a:pt x="497882" y="313975"/>
                    <a:pt x="496930" y="307315"/>
                  </a:cubicBezTo>
                  <a:close/>
                  <a:moveTo>
                    <a:pt x="501690" y="281626"/>
                  </a:moveTo>
                  <a:cubicBezTo>
                    <a:pt x="501690" y="282577"/>
                    <a:pt x="502642" y="293994"/>
                    <a:pt x="496930" y="293994"/>
                  </a:cubicBezTo>
                  <a:lnTo>
                    <a:pt x="505498" y="296849"/>
                  </a:lnTo>
                  <a:cubicBezTo>
                    <a:pt x="503594" y="291140"/>
                    <a:pt x="510258" y="285431"/>
                    <a:pt x="511210" y="288286"/>
                  </a:cubicBezTo>
                  <a:cubicBezTo>
                    <a:pt x="506450" y="283529"/>
                    <a:pt x="509306" y="279723"/>
                    <a:pt x="501690" y="281626"/>
                  </a:cubicBezTo>
                  <a:close/>
                  <a:moveTo>
                    <a:pt x="496930" y="207414"/>
                  </a:moveTo>
                  <a:cubicBezTo>
                    <a:pt x="498834" y="213122"/>
                    <a:pt x="489314" y="220734"/>
                    <a:pt x="497882" y="223588"/>
                  </a:cubicBezTo>
                  <a:lnTo>
                    <a:pt x="501690" y="212171"/>
                  </a:lnTo>
                  <a:cubicBezTo>
                    <a:pt x="498834" y="210268"/>
                    <a:pt x="501690" y="205511"/>
                    <a:pt x="496930" y="207414"/>
                  </a:cubicBezTo>
                  <a:close/>
                  <a:moveTo>
                    <a:pt x="487410" y="174114"/>
                  </a:moveTo>
                  <a:lnTo>
                    <a:pt x="485506" y="188386"/>
                  </a:lnTo>
                  <a:cubicBezTo>
                    <a:pt x="481698" y="176968"/>
                    <a:pt x="485506" y="184580"/>
                    <a:pt x="487410" y="174114"/>
                  </a:cubicBezTo>
                  <a:close/>
                  <a:moveTo>
                    <a:pt x="535009" y="171259"/>
                  </a:moveTo>
                  <a:cubicBezTo>
                    <a:pt x="533105" y="175065"/>
                    <a:pt x="532153" y="175065"/>
                    <a:pt x="535961" y="180773"/>
                  </a:cubicBezTo>
                  <a:cubicBezTo>
                    <a:pt x="537865" y="176967"/>
                    <a:pt x="536913" y="172210"/>
                    <a:pt x="535009" y="171259"/>
                  </a:cubicBezTo>
                  <a:close/>
                  <a:moveTo>
                    <a:pt x="546433" y="158890"/>
                  </a:moveTo>
                  <a:cubicBezTo>
                    <a:pt x="545481" y="164599"/>
                    <a:pt x="534057" y="162696"/>
                    <a:pt x="539769" y="172210"/>
                  </a:cubicBezTo>
                  <a:cubicBezTo>
                    <a:pt x="540721" y="165550"/>
                    <a:pt x="551193" y="166502"/>
                    <a:pt x="546433" y="158890"/>
                  </a:cubicBezTo>
                  <a:close/>
                  <a:moveTo>
                    <a:pt x="491575" y="105491"/>
                  </a:moveTo>
                  <a:cubicBezTo>
                    <a:pt x="489790" y="103707"/>
                    <a:pt x="487410" y="103707"/>
                    <a:pt x="483602" y="107513"/>
                  </a:cubicBezTo>
                  <a:lnTo>
                    <a:pt x="484554" y="114173"/>
                  </a:lnTo>
                  <a:cubicBezTo>
                    <a:pt x="484554" y="111318"/>
                    <a:pt x="485506" y="112270"/>
                    <a:pt x="487411" y="111318"/>
                  </a:cubicBezTo>
                  <a:cubicBezTo>
                    <a:pt x="490266" y="116075"/>
                    <a:pt x="485506" y="118930"/>
                    <a:pt x="483602" y="122736"/>
                  </a:cubicBezTo>
                  <a:cubicBezTo>
                    <a:pt x="486459" y="119881"/>
                    <a:pt x="490266" y="112270"/>
                    <a:pt x="495978" y="115124"/>
                  </a:cubicBezTo>
                  <a:cubicBezTo>
                    <a:pt x="495978" y="117027"/>
                    <a:pt x="496930" y="118930"/>
                    <a:pt x="497882" y="120833"/>
                  </a:cubicBezTo>
                  <a:cubicBezTo>
                    <a:pt x="496930" y="121784"/>
                    <a:pt x="495978" y="122736"/>
                    <a:pt x="498834" y="124638"/>
                  </a:cubicBezTo>
                  <a:lnTo>
                    <a:pt x="500738" y="123687"/>
                  </a:lnTo>
                  <a:cubicBezTo>
                    <a:pt x="499786" y="122736"/>
                    <a:pt x="498834" y="121784"/>
                    <a:pt x="497882" y="119881"/>
                  </a:cubicBezTo>
                  <a:cubicBezTo>
                    <a:pt x="498834" y="117978"/>
                    <a:pt x="500738" y="117027"/>
                    <a:pt x="499786" y="116075"/>
                  </a:cubicBezTo>
                  <a:cubicBezTo>
                    <a:pt x="498834" y="115124"/>
                    <a:pt x="496930" y="114173"/>
                    <a:pt x="495978" y="114173"/>
                  </a:cubicBezTo>
                  <a:cubicBezTo>
                    <a:pt x="494550" y="110843"/>
                    <a:pt x="493360" y="107275"/>
                    <a:pt x="491575" y="105491"/>
                  </a:cubicBezTo>
                  <a:close/>
                  <a:moveTo>
                    <a:pt x="505022" y="63866"/>
                  </a:moveTo>
                  <a:cubicBezTo>
                    <a:pt x="503594" y="65174"/>
                    <a:pt x="502642" y="67552"/>
                    <a:pt x="502642" y="69455"/>
                  </a:cubicBezTo>
                  <a:cubicBezTo>
                    <a:pt x="503594" y="69455"/>
                    <a:pt x="506450" y="70406"/>
                    <a:pt x="508354" y="68504"/>
                  </a:cubicBezTo>
                  <a:lnTo>
                    <a:pt x="510258" y="64698"/>
                  </a:lnTo>
                  <a:cubicBezTo>
                    <a:pt x="508354" y="62320"/>
                    <a:pt x="506450" y="62558"/>
                    <a:pt x="505022" y="63866"/>
                  </a:cubicBezTo>
                  <a:close/>
                  <a:moveTo>
                    <a:pt x="455995" y="0"/>
                  </a:moveTo>
                  <a:cubicBezTo>
                    <a:pt x="459803" y="0"/>
                    <a:pt x="461707" y="3806"/>
                    <a:pt x="467419" y="951"/>
                  </a:cubicBezTo>
                  <a:lnTo>
                    <a:pt x="469323" y="12369"/>
                  </a:lnTo>
                  <a:cubicBezTo>
                    <a:pt x="476939" y="18077"/>
                    <a:pt x="477891" y="5709"/>
                    <a:pt x="479795" y="951"/>
                  </a:cubicBezTo>
                  <a:lnTo>
                    <a:pt x="480747" y="8563"/>
                  </a:lnTo>
                  <a:cubicBezTo>
                    <a:pt x="481699" y="8563"/>
                    <a:pt x="482651" y="8563"/>
                    <a:pt x="482651" y="7611"/>
                  </a:cubicBezTo>
                  <a:lnTo>
                    <a:pt x="482651" y="13320"/>
                  </a:lnTo>
                  <a:cubicBezTo>
                    <a:pt x="491218" y="-2854"/>
                    <a:pt x="495026" y="29495"/>
                    <a:pt x="502642" y="12369"/>
                  </a:cubicBezTo>
                  <a:cubicBezTo>
                    <a:pt x="502642" y="17126"/>
                    <a:pt x="497882" y="21883"/>
                    <a:pt x="494074" y="24737"/>
                  </a:cubicBezTo>
                  <a:cubicBezTo>
                    <a:pt x="492170" y="33300"/>
                    <a:pt x="496930" y="31397"/>
                    <a:pt x="499786" y="34252"/>
                  </a:cubicBezTo>
                  <a:lnTo>
                    <a:pt x="506450" y="21883"/>
                  </a:lnTo>
                  <a:cubicBezTo>
                    <a:pt x="503594" y="39960"/>
                    <a:pt x="514066" y="19980"/>
                    <a:pt x="518826" y="33300"/>
                  </a:cubicBezTo>
                  <a:cubicBezTo>
                    <a:pt x="514066" y="48523"/>
                    <a:pt x="535009" y="58038"/>
                    <a:pt x="535961" y="65649"/>
                  </a:cubicBezTo>
                  <a:cubicBezTo>
                    <a:pt x="534057" y="81824"/>
                    <a:pt x="527393" y="58989"/>
                    <a:pt x="523585" y="69455"/>
                  </a:cubicBezTo>
                  <a:cubicBezTo>
                    <a:pt x="522633" y="78018"/>
                    <a:pt x="528345" y="73261"/>
                    <a:pt x="530249" y="78969"/>
                  </a:cubicBezTo>
                  <a:lnTo>
                    <a:pt x="520730" y="82775"/>
                  </a:lnTo>
                  <a:cubicBezTo>
                    <a:pt x="519778" y="92290"/>
                    <a:pt x="530249" y="82775"/>
                    <a:pt x="526441" y="88484"/>
                  </a:cubicBezTo>
                  <a:cubicBezTo>
                    <a:pt x="533105" y="96095"/>
                    <a:pt x="530249" y="85629"/>
                    <a:pt x="537865" y="83727"/>
                  </a:cubicBezTo>
                  <a:cubicBezTo>
                    <a:pt x="535961" y="85629"/>
                    <a:pt x="532153" y="94192"/>
                    <a:pt x="535961" y="97998"/>
                  </a:cubicBezTo>
                  <a:cubicBezTo>
                    <a:pt x="537865" y="97998"/>
                    <a:pt x="538817" y="87532"/>
                    <a:pt x="539769" y="94192"/>
                  </a:cubicBezTo>
                  <a:cubicBezTo>
                    <a:pt x="535009" y="118930"/>
                    <a:pt x="545481" y="125590"/>
                    <a:pt x="544529" y="147473"/>
                  </a:cubicBezTo>
                  <a:lnTo>
                    <a:pt x="549289" y="145570"/>
                  </a:lnTo>
                  <a:cubicBezTo>
                    <a:pt x="547385" y="147473"/>
                    <a:pt x="545481" y="149376"/>
                    <a:pt x="547385" y="152230"/>
                  </a:cubicBezTo>
                  <a:lnTo>
                    <a:pt x="550241" y="151279"/>
                  </a:lnTo>
                  <a:cubicBezTo>
                    <a:pt x="550241" y="155084"/>
                    <a:pt x="543577" y="176967"/>
                    <a:pt x="545481" y="192191"/>
                  </a:cubicBezTo>
                  <a:lnTo>
                    <a:pt x="551193" y="184579"/>
                  </a:lnTo>
                  <a:lnTo>
                    <a:pt x="544529" y="197899"/>
                  </a:lnTo>
                  <a:lnTo>
                    <a:pt x="553097" y="195996"/>
                  </a:lnTo>
                  <a:cubicBezTo>
                    <a:pt x="544529" y="200753"/>
                    <a:pt x="550241" y="215976"/>
                    <a:pt x="547385" y="228345"/>
                  </a:cubicBezTo>
                  <a:lnTo>
                    <a:pt x="553097" y="228345"/>
                  </a:lnTo>
                  <a:lnTo>
                    <a:pt x="550241" y="235957"/>
                  </a:lnTo>
                  <a:lnTo>
                    <a:pt x="554049" y="233102"/>
                  </a:lnTo>
                  <a:cubicBezTo>
                    <a:pt x="554049" y="240714"/>
                    <a:pt x="544529" y="249277"/>
                    <a:pt x="549289" y="257840"/>
                  </a:cubicBezTo>
                  <a:cubicBezTo>
                    <a:pt x="547385" y="252131"/>
                    <a:pt x="555952" y="250228"/>
                    <a:pt x="559760" y="251180"/>
                  </a:cubicBezTo>
                  <a:lnTo>
                    <a:pt x="550241" y="274014"/>
                  </a:lnTo>
                  <a:cubicBezTo>
                    <a:pt x="554049" y="274966"/>
                    <a:pt x="555952" y="284480"/>
                    <a:pt x="559760" y="277820"/>
                  </a:cubicBezTo>
                  <a:lnTo>
                    <a:pt x="553097" y="286383"/>
                  </a:lnTo>
                  <a:lnTo>
                    <a:pt x="557857" y="285431"/>
                  </a:lnTo>
                  <a:cubicBezTo>
                    <a:pt x="565472" y="320635"/>
                    <a:pt x="534057" y="351081"/>
                    <a:pt x="553097" y="386284"/>
                  </a:cubicBezTo>
                  <a:lnTo>
                    <a:pt x="555000" y="385332"/>
                  </a:lnTo>
                  <a:lnTo>
                    <a:pt x="545481" y="406264"/>
                  </a:lnTo>
                  <a:cubicBezTo>
                    <a:pt x="546433" y="410070"/>
                    <a:pt x="554049" y="411973"/>
                    <a:pt x="556905" y="417681"/>
                  </a:cubicBezTo>
                  <a:cubicBezTo>
                    <a:pt x="549289" y="414827"/>
                    <a:pt x="555952" y="430050"/>
                    <a:pt x="549289" y="433856"/>
                  </a:cubicBezTo>
                  <a:cubicBezTo>
                    <a:pt x="552145" y="438613"/>
                    <a:pt x="555000" y="432904"/>
                    <a:pt x="557857" y="431953"/>
                  </a:cubicBezTo>
                  <a:cubicBezTo>
                    <a:pt x="565472" y="451933"/>
                    <a:pt x="552145" y="467156"/>
                    <a:pt x="557857" y="489039"/>
                  </a:cubicBezTo>
                  <a:cubicBezTo>
                    <a:pt x="546433" y="468108"/>
                    <a:pt x="549289" y="468108"/>
                    <a:pt x="544529" y="452885"/>
                  </a:cubicBezTo>
                  <a:cubicBezTo>
                    <a:pt x="539769" y="470010"/>
                    <a:pt x="548337" y="472865"/>
                    <a:pt x="545481" y="491893"/>
                  </a:cubicBezTo>
                  <a:lnTo>
                    <a:pt x="549289" y="483331"/>
                  </a:lnTo>
                  <a:cubicBezTo>
                    <a:pt x="560712" y="492845"/>
                    <a:pt x="542625" y="511874"/>
                    <a:pt x="555952" y="514728"/>
                  </a:cubicBezTo>
                  <a:cubicBezTo>
                    <a:pt x="555001" y="520437"/>
                    <a:pt x="551193" y="525670"/>
                    <a:pt x="547861" y="531141"/>
                  </a:cubicBezTo>
                  <a:lnTo>
                    <a:pt x="547373" y="532803"/>
                  </a:lnTo>
                  <a:lnTo>
                    <a:pt x="543696" y="532092"/>
                  </a:lnTo>
                  <a:cubicBezTo>
                    <a:pt x="541911" y="533044"/>
                    <a:pt x="539769" y="534709"/>
                    <a:pt x="537865" y="535660"/>
                  </a:cubicBezTo>
                  <a:cubicBezTo>
                    <a:pt x="536913" y="533757"/>
                    <a:pt x="537865" y="532805"/>
                    <a:pt x="538817" y="529951"/>
                  </a:cubicBezTo>
                  <a:cubicBezTo>
                    <a:pt x="527393" y="530903"/>
                    <a:pt x="542625" y="536611"/>
                    <a:pt x="536913" y="544223"/>
                  </a:cubicBezTo>
                  <a:cubicBezTo>
                    <a:pt x="539769" y="544223"/>
                    <a:pt x="541435" y="542083"/>
                    <a:pt x="542863" y="539585"/>
                  </a:cubicBezTo>
                  <a:lnTo>
                    <a:pt x="547363" y="532839"/>
                  </a:lnTo>
                  <a:lnTo>
                    <a:pt x="542625" y="548980"/>
                  </a:lnTo>
                  <a:lnTo>
                    <a:pt x="554049" y="543271"/>
                  </a:lnTo>
                  <a:lnTo>
                    <a:pt x="554049" y="555640"/>
                  </a:lnTo>
                  <a:lnTo>
                    <a:pt x="548337" y="555640"/>
                  </a:lnTo>
                  <a:lnTo>
                    <a:pt x="546433" y="555640"/>
                  </a:lnTo>
                  <a:lnTo>
                    <a:pt x="546928" y="556793"/>
                  </a:lnTo>
                  <a:lnTo>
                    <a:pt x="545719" y="557781"/>
                  </a:lnTo>
                  <a:cubicBezTo>
                    <a:pt x="545957" y="558732"/>
                    <a:pt x="546909" y="559922"/>
                    <a:pt x="547385" y="561349"/>
                  </a:cubicBezTo>
                  <a:lnTo>
                    <a:pt x="547804" y="558837"/>
                  </a:lnTo>
                  <a:lnTo>
                    <a:pt x="549289" y="562300"/>
                  </a:lnTo>
                  <a:cubicBezTo>
                    <a:pt x="539769" y="570863"/>
                    <a:pt x="544529" y="583233"/>
                    <a:pt x="537865" y="594649"/>
                  </a:cubicBezTo>
                  <a:lnTo>
                    <a:pt x="541673" y="595601"/>
                  </a:lnTo>
                  <a:cubicBezTo>
                    <a:pt x="540721" y="596553"/>
                    <a:pt x="539769" y="598456"/>
                    <a:pt x="538817" y="598456"/>
                  </a:cubicBezTo>
                  <a:cubicBezTo>
                    <a:pt x="545481" y="601310"/>
                    <a:pt x="542625" y="609872"/>
                    <a:pt x="549289" y="610824"/>
                  </a:cubicBezTo>
                  <a:cubicBezTo>
                    <a:pt x="551193" y="607019"/>
                    <a:pt x="555000" y="598456"/>
                    <a:pt x="550241" y="599406"/>
                  </a:cubicBezTo>
                  <a:cubicBezTo>
                    <a:pt x="558809" y="589892"/>
                    <a:pt x="555000" y="610824"/>
                    <a:pt x="555000" y="617483"/>
                  </a:cubicBezTo>
                  <a:cubicBezTo>
                    <a:pt x="551193" y="610824"/>
                    <a:pt x="550241" y="619386"/>
                    <a:pt x="548337" y="623192"/>
                  </a:cubicBezTo>
                  <a:cubicBezTo>
                    <a:pt x="549289" y="624143"/>
                    <a:pt x="549289" y="623192"/>
                    <a:pt x="551193" y="622242"/>
                  </a:cubicBezTo>
                  <a:cubicBezTo>
                    <a:pt x="555952" y="633658"/>
                    <a:pt x="535009" y="638415"/>
                    <a:pt x="549289" y="646027"/>
                  </a:cubicBezTo>
                  <a:lnTo>
                    <a:pt x="541673" y="647929"/>
                  </a:lnTo>
                  <a:lnTo>
                    <a:pt x="547385" y="657444"/>
                  </a:lnTo>
                  <a:cubicBezTo>
                    <a:pt x="532153" y="658395"/>
                    <a:pt x="546433" y="669812"/>
                    <a:pt x="532153" y="671715"/>
                  </a:cubicBezTo>
                  <a:cubicBezTo>
                    <a:pt x="554049" y="665055"/>
                    <a:pt x="573088" y="677424"/>
                    <a:pt x="597839" y="671715"/>
                  </a:cubicBezTo>
                  <a:cubicBezTo>
                    <a:pt x="572136" y="683133"/>
                    <a:pt x="572136" y="680278"/>
                    <a:pt x="554049" y="685035"/>
                  </a:cubicBezTo>
                  <a:cubicBezTo>
                    <a:pt x="575944" y="689793"/>
                    <a:pt x="578800" y="681230"/>
                    <a:pt x="601647" y="684084"/>
                  </a:cubicBezTo>
                  <a:lnTo>
                    <a:pt x="591176" y="680278"/>
                  </a:lnTo>
                  <a:cubicBezTo>
                    <a:pt x="602599" y="668861"/>
                    <a:pt x="625447" y="686938"/>
                    <a:pt x="629255" y="673618"/>
                  </a:cubicBezTo>
                  <a:cubicBezTo>
                    <a:pt x="643534" y="675521"/>
                    <a:pt x="654958" y="688841"/>
                    <a:pt x="671141" y="686938"/>
                  </a:cubicBezTo>
                  <a:lnTo>
                    <a:pt x="664477" y="675521"/>
                  </a:lnTo>
                  <a:lnTo>
                    <a:pt x="679709" y="675521"/>
                  </a:lnTo>
                  <a:lnTo>
                    <a:pt x="679709" y="683133"/>
                  </a:lnTo>
                  <a:cubicBezTo>
                    <a:pt x="684469" y="684084"/>
                    <a:pt x="686373" y="682181"/>
                    <a:pt x="687325" y="680278"/>
                  </a:cubicBezTo>
                  <a:cubicBezTo>
                    <a:pt x="697796" y="689793"/>
                    <a:pt x="712076" y="685035"/>
                    <a:pt x="726356" y="691696"/>
                  </a:cubicBezTo>
                  <a:lnTo>
                    <a:pt x="728260" y="687890"/>
                  </a:lnTo>
                  <a:cubicBezTo>
                    <a:pt x="729212" y="688841"/>
                    <a:pt x="731116" y="689793"/>
                    <a:pt x="731116" y="690744"/>
                  </a:cubicBezTo>
                  <a:cubicBezTo>
                    <a:pt x="733972" y="684084"/>
                    <a:pt x="744443" y="686938"/>
                    <a:pt x="745395" y="680278"/>
                  </a:cubicBezTo>
                  <a:cubicBezTo>
                    <a:pt x="740635" y="678375"/>
                    <a:pt x="730164" y="674570"/>
                    <a:pt x="731116" y="679327"/>
                  </a:cubicBezTo>
                  <a:cubicBezTo>
                    <a:pt x="719692" y="670764"/>
                    <a:pt x="745395" y="674570"/>
                    <a:pt x="753011" y="674570"/>
                  </a:cubicBezTo>
                  <a:cubicBezTo>
                    <a:pt x="744443" y="678375"/>
                    <a:pt x="754915" y="679327"/>
                    <a:pt x="759675" y="681230"/>
                  </a:cubicBezTo>
                  <a:cubicBezTo>
                    <a:pt x="759675" y="680278"/>
                    <a:pt x="758723" y="680278"/>
                    <a:pt x="757771" y="678375"/>
                  </a:cubicBezTo>
                  <a:cubicBezTo>
                    <a:pt x="772051" y="673618"/>
                    <a:pt x="776810" y="694550"/>
                    <a:pt x="786330" y="680278"/>
                  </a:cubicBezTo>
                  <a:lnTo>
                    <a:pt x="789186" y="687890"/>
                  </a:lnTo>
                  <a:lnTo>
                    <a:pt x="800610" y="682181"/>
                  </a:lnTo>
                  <a:cubicBezTo>
                    <a:pt x="801562" y="697404"/>
                    <a:pt x="815841" y="683133"/>
                    <a:pt x="817745" y="697404"/>
                  </a:cubicBezTo>
                  <a:cubicBezTo>
                    <a:pt x="830121" y="698356"/>
                    <a:pt x="815841" y="688841"/>
                    <a:pt x="820601" y="690744"/>
                  </a:cubicBezTo>
                  <a:cubicBezTo>
                    <a:pt x="832977" y="687890"/>
                    <a:pt x="853920" y="701210"/>
                    <a:pt x="857728" y="694550"/>
                  </a:cubicBezTo>
                  <a:cubicBezTo>
                    <a:pt x="868200" y="699307"/>
                    <a:pt x="879623" y="696453"/>
                    <a:pt x="888191" y="699307"/>
                  </a:cubicBezTo>
                  <a:lnTo>
                    <a:pt x="889143" y="692647"/>
                  </a:lnTo>
                  <a:cubicBezTo>
                    <a:pt x="893903" y="694550"/>
                    <a:pt x="898663" y="697404"/>
                    <a:pt x="903423" y="696453"/>
                  </a:cubicBezTo>
                  <a:cubicBezTo>
                    <a:pt x="903423" y="695501"/>
                    <a:pt x="902471" y="694550"/>
                    <a:pt x="901519" y="693598"/>
                  </a:cubicBezTo>
                  <a:cubicBezTo>
                    <a:pt x="917702" y="698356"/>
                    <a:pt x="931982" y="698356"/>
                    <a:pt x="946262" y="698356"/>
                  </a:cubicBezTo>
                  <a:cubicBezTo>
                    <a:pt x="945310" y="693598"/>
                    <a:pt x="945310" y="691696"/>
                    <a:pt x="936742" y="689793"/>
                  </a:cubicBezTo>
                  <a:cubicBezTo>
                    <a:pt x="950069" y="683133"/>
                    <a:pt x="971965" y="697404"/>
                    <a:pt x="991956" y="695501"/>
                  </a:cubicBezTo>
                  <a:lnTo>
                    <a:pt x="990052" y="692647"/>
                  </a:lnTo>
                  <a:lnTo>
                    <a:pt x="1001476" y="698356"/>
                  </a:lnTo>
                  <a:cubicBezTo>
                    <a:pt x="999572" y="696453"/>
                    <a:pt x="1000524" y="694550"/>
                    <a:pt x="1000524" y="691696"/>
                  </a:cubicBezTo>
                  <a:cubicBezTo>
                    <a:pt x="1019564" y="689793"/>
                    <a:pt x="1042411" y="690744"/>
                    <a:pt x="1052883" y="702161"/>
                  </a:cubicBezTo>
                  <a:cubicBezTo>
                    <a:pt x="1050979" y="698356"/>
                    <a:pt x="1061450" y="694550"/>
                    <a:pt x="1050979" y="689793"/>
                  </a:cubicBezTo>
                  <a:lnTo>
                    <a:pt x="1073324" y="694439"/>
                  </a:lnTo>
                  <a:lnTo>
                    <a:pt x="1083584" y="696572"/>
                  </a:lnTo>
                  <a:cubicBezTo>
                    <a:pt x="1095008" y="697404"/>
                    <a:pt x="1106670" y="697404"/>
                    <a:pt x="1117617" y="698356"/>
                  </a:cubicBezTo>
                  <a:lnTo>
                    <a:pt x="1117617" y="699307"/>
                  </a:lnTo>
                  <a:lnTo>
                    <a:pt x="1127137" y="702161"/>
                  </a:lnTo>
                  <a:lnTo>
                    <a:pt x="1128089" y="701210"/>
                  </a:lnTo>
                  <a:lnTo>
                    <a:pt x="1121425" y="699307"/>
                  </a:lnTo>
                  <a:cubicBezTo>
                    <a:pt x="1129993" y="700258"/>
                    <a:pt x="1138560" y="702161"/>
                    <a:pt x="1145224" y="705967"/>
                  </a:cubicBezTo>
                  <a:cubicBezTo>
                    <a:pt x="1146176" y="704064"/>
                    <a:pt x="1149032" y="697404"/>
                    <a:pt x="1153792" y="695501"/>
                  </a:cubicBezTo>
                  <a:cubicBezTo>
                    <a:pt x="1153792" y="704064"/>
                    <a:pt x="1179495" y="688841"/>
                    <a:pt x="1189967" y="697404"/>
                  </a:cubicBezTo>
                  <a:cubicBezTo>
                    <a:pt x="1190919" y="694550"/>
                    <a:pt x="1185207" y="695501"/>
                    <a:pt x="1189015" y="692647"/>
                  </a:cubicBezTo>
                  <a:cubicBezTo>
                    <a:pt x="1215670" y="693598"/>
                    <a:pt x="1255653" y="704064"/>
                    <a:pt x="1288020" y="697404"/>
                  </a:cubicBezTo>
                  <a:cubicBezTo>
                    <a:pt x="1289924" y="713579"/>
                    <a:pt x="1317531" y="708821"/>
                    <a:pt x="1334667" y="716433"/>
                  </a:cubicBezTo>
                  <a:cubicBezTo>
                    <a:pt x="1339427" y="707870"/>
                    <a:pt x="1325147" y="711676"/>
                    <a:pt x="1320387" y="705016"/>
                  </a:cubicBezTo>
                  <a:cubicBezTo>
                    <a:pt x="1327527" y="706443"/>
                    <a:pt x="1325028" y="699307"/>
                    <a:pt x="1330562" y="698861"/>
                  </a:cubicBezTo>
                  <a:lnTo>
                    <a:pt x="1338051" y="700845"/>
                  </a:lnTo>
                  <a:lnTo>
                    <a:pt x="1340498" y="703351"/>
                  </a:lnTo>
                  <a:cubicBezTo>
                    <a:pt x="1340617" y="705967"/>
                    <a:pt x="1341331" y="708346"/>
                    <a:pt x="1348947" y="706919"/>
                  </a:cubicBezTo>
                  <a:lnTo>
                    <a:pt x="1349898" y="700258"/>
                  </a:lnTo>
                  <a:lnTo>
                    <a:pt x="1359418" y="708821"/>
                  </a:lnTo>
                  <a:cubicBezTo>
                    <a:pt x="1389881" y="705016"/>
                    <a:pt x="1416536" y="709773"/>
                    <a:pt x="1443192" y="703113"/>
                  </a:cubicBezTo>
                  <a:cubicBezTo>
                    <a:pt x="1444144" y="705016"/>
                    <a:pt x="1444144" y="707870"/>
                    <a:pt x="1440336" y="709773"/>
                  </a:cubicBezTo>
                  <a:cubicBezTo>
                    <a:pt x="1451760" y="709773"/>
                    <a:pt x="1466039" y="720239"/>
                    <a:pt x="1480319" y="713579"/>
                  </a:cubicBezTo>
                  <a:lnTo>
                    <a:pt x="1476511" y="710724"/>
                  </a:lnTo>
                  <a:cubicBezTo>
                    <a:pt x="1498406" y="705016"/>
                    <a:pt x="1498406" y="718336"/>
                    <a:pt x="1525062" y="721190"/>
                  </a:cubicBezTo>
                  <a:cubicBezTo>
                    <a:pt x="1519350" y="722142"/>
                    <a:pt x="1505070" y="717384"/>
                    <a:pt x="1504118" y="724996"/>
                  </a:cubicBezTo>
                  <a:cubicBezTo>
                    <a:pt x="1506022" y="729753"/>
                    <a:pt x="1519350" y="728802"/>
                    <a:pt x="1524110" y="724996"/>
                  </a:cubicBezTo>
                  <a:lnTo>
                    <a:pt x="1522206" y="733559"/>
                  </a:lnTo>
                  <a:cubicBezTo>
                    <a:pt x="1518398" y="727850"/>
                    <a:pt x="1508878" y="728802"/>
                    <a:pt x="1501262" y="725947"/>
                  </a:cubicBezTo>
                  <a:cubicBezTo>
                    <a:pt x="1503166" y="725947"/>
                    <a:pt x="1503166" y="727850"/>
                    <a:pt x="1504118" y="729753"/>
                  </a:cubicBezTo>
                  <a:cubicBezTo>
                    <a:pt x="1497454" y="726899"/>
                    <a:pt x="1488887" y="726899"/>
                    <a:pt x="1479367" y="724996"/>
                  </a:cubicBezTo>
                  <a:lnTo>
                    <a:pt x="1492694" y="724044"/>
                  </a:lnTo>
                  <a:cubicBezTo>
                    <a:pt x="1486983" y="715481"/>
                    <a:pt x="1470799" y="724044"/>
                    <a:pt x="1465087" y="721190"/>
                  </a:cubicBezTo>
                  <a:cubicBezTo>
                    <a:pt x="1465087" y="728802"/>
                    <a:pt x="1473655" y="727850"/>
                    <a:pt x="1465087" y="734510"/>
                  </a:cubicBezTo>
                  <a:cubicBezTo>
                    <a:pt x="1442240" y="737365"/>
                    <a:pt x="1451760" y="725947"/>
                    <a:pt x="1430816" y="718336"/>
                  </a:cubicBezTo>
                  <a:lnTo>
                    <a:pt x="1434624" y="715481"/>
                  </a:lnTo>
                  <a:cubicBezTo>
                    <a:pt x="1427960" y="714530"/>
                    <a:pt x="1422248" y="705967"/>
                    <a:pt x="1412729" y="711676"/>
                  </a:cubicBezTo>
                  <a:cubicBezTo>
                    <a:pt x="1412729" y="716433"/>
                    <a:pt x="1420345" y="716433"/>
                    <a:pt x="1424152" y="719287"/>
                  </a:cubicBezTo>
                  <a:cubicBezTo>
                    <a:pt x="1421296" y="723093"/>
                    <a:pt x="1411777" y="709773"/>
                    <a:pt x="1404161" y="715481"/>
                  </a:cubicBezTo>
                  <a:cubicBezTo>
                    <a:pt x="1410825" y="723093"/>
                    <a:pt x="1427008" y="725947"/>
                    <a:pt x="1438432" y="725947"/>
                  </a:cubicBezTo>
                  <a:cubicBezTo>
                    <a:pt x="1436528" y="727850"/>
                    <a:pt x="1436528" y="730705"/>
                    <a:pt x="1438432" y="733559"/>
                  </a:cubicBezTo>
                  <a:cubicBezTo>
                    <a:pt x="1422249" y="730229"/>
                    <a:pt x="1405113" y="726185"/>
                    <a:pt x="1387859" y="723569"/>
                  </a:cubicBezTo>
                  <a:lnTo>
                    <a:pt x="1365575" y="722949"/>
                  </a:lnTo>
                  <a:lnTo>
                    <a:pt x="1373697" y="726898"/>
                  </a:lnTo>
                  <a:cubicBezTo>
                    <a:pt x="1368938" y="726898"/>
                    <a:pt x="1364178" y="726898"/>
                    <a:pt x="1367034" y="730704"/>
                  </a:cubicBezTo>
                  <a:lnTo>
                    <a:pt x="1356622" y="722700"/>
                  </a:lnTo>
                  <a:lnTo>
                    <a:pt x="1336571" y="722142"/>
                  </a:lnTo>
                  <a:cubicBezTo>
                    <a:pt x="1353706" y="731656"/>
                    <a:pt x="1328955" y="722142"/>
                    <a:pt x="1332763" y="732607"/>
                  </a:cubicBezTo>
                  <a:cubicBezTo>
                    <a:pt x="1329907" y="724996"/>
                    <a:pt x="1320387" y="731656"/>
                    <a:pt x="1310868" y="728802"/>
                  </a:cubicBezTo>
                  <a:cubicBezTo>
                    <a:pt x="1307060" y="736413"/>
                    <a:pt x="1328955" y="734510"/>
                    <a:pt x="1321339" y="740219"/>
                  </a:cubicBezTo>
                  <a:cubicBezTo>
                    <a:pt x="1304204" y="737365"/>
                    <a:pt x="1281356" y="723093"/>
                    <a:pt x="1258509" y="725947"/>
                  </a:cubicBezTo>
                  <a:cubicBezTo>
                    <a:pt x="1260413" y="729753"/>
                    <a:pt x="1265173" y="729753"/>
                    <a:pt x="1266125" y="731656"/>
                  </a:cubicBezTo>
                  <a:cubicBezTo>
                    <a:pt x="1250893" y="728802"/>
                    <a:pt x="1231854" y="710724"/>
                    <a:pt x="1221382" y="723093"/>
                  </a:cubicBezTo>
                  <a:cubicBezTo>
                    <a:pt x="1228046" y="727850"/>
                    <a:pt x="1236614" y="732607"/>
                    <a:pt x="1244229" y="737365"/>
                  </a:cubicBezTo>
                  <a:cubicBezTo>
                    <a:pt x="1242325" y="737365"/>
                    <a:pt x="1239470" y="738316"/>
                    <a:pt x="1235662" y="740219"/>
                  </a:cubicBezTo>
                  <a:lnTo>
                    <a:pt x="1241373" y="745928"/>
                  </a:lnTo>
                  <a:cubicBezTo>
                    <a:pt x="1223286" y="747830"/>
                    <a:pt x="1227094" y="733559"/>
                    <a:pt x="1217574" y="725947"/>
                  </a:cubicBezTo>
                  <a:lnTo>
                    <a:pt x="1206151" y="734510"/>
                  </a:lnTo>
                  <a:cubicBezTo>
                    <a:pt x="1185207" y="739267"/>
                    <a:pt x="1167120" y="734510"/>
                    <a:pt x="1153792" y="723093"/>
                  </a:cubicBezTo>
                  <a:cubicBezTo>
                    <a:pt x="1149984" y="723093"/>
                    <a:pt x="1135704" y="723093"/>
                    <a:pt x="1141416" y="730705"/>
                  </a:cubicBezTo>
                  <a:cubicBezTo>
                    <a:pt x="1151888" y="740219"/>
                    <a:pt x="1156648" y="747830"/>
                    <a:pt x="1176639" y="747830"/>
                  </a:cubicBezTo>
                  <a:cubicBezTo>
                    <a:pt x="1179495" y="741170"/>
                    <a:pt x="1161408" y="740219"/>
                    <a:pt x="1167120" y="739267"/>
                  </a:cubicBezTo>
                  <a:cubicBezTo>
                    <a:pt x="1175687" y="740219"/>
                    <a:pt x="1190919" y="734510"/>
                    <a:pt x="1197583" y="741170"/>
                  </a:cubicBezTo>
                  <a:lnTo>
                    <a:pt x="1175687" y="740219"/>
                  </a:lnTo>
                  <a:cubicBezTo>
                    <a:pt x="1176639" y="750685"/>
                    <a:pt x="1185207" y="740219"/>
                    <a:pt x="1189015" y="745928"/>
                  </a:cubicBezTo>
                  <a:cubicBezTo>
                    <a:pt x="1183303" y="754490"/>
                    <a:pt x="1170927" y="744976"/>
                    <a:pt x="1162360" y="749733"/>
                  </a:cubicBezTo>
                  <a:lnTo>
                    <a:pt x="1164263" y="750685"/>
                  </a:lnTo>
                  <a:cubicBezTo>
                    <a:pt x="1147128" y="748782"/>
                    <a:pt x="1149032" y="750685"/>
                    <a:pt x="1131896" y="745928"/>
                  </a:cubicBezTo>
                  <a:cubicBezTo>
                    <a:pt x="1130944" y="736413"/>
                    <a:pt x="1137608" y="740219"/>
                    <a:pt x="1146176" y="736413"/>
                  </a:cubicBezTo>
                  <a:cubicBezTo>
                    <a:pt x="1118569" y="735462"/>
                    <a:pt x="1080490" y="717384"/>
                    <a:pt x="1052883" y="734510"/>
                  </a:cubicBezTo>
                  <a:lnTo>
                    <a:pt x="1070018" y="743073"/>
                  </a:lnTo>
                  <a:cubicBezTo>
                    <a:pt x="1059546" y="744025"/>
                    <a:pt x="1041459" y="735462"/>
                    <a:pt x="1042411" y="747830"/>
                  </a:cubicBezTo>
                  <a:cubicBezTo>
                    <a:pt x="1053835" y="744025"/>
                    <a:pt x="1049075" y="751636"/>
                    <a:pt x="1054787" y="753539"/>
                  </a:cubicBezTo>
                  <a:lnTo>
                    <a:pt x="1055739" y="752588"/>
                  </a:lnTo>
                  <a:cubicBezTo>
                    <a:pt x="1056691" y="753539"/>
                    <a:pt x="1061450" y="754490"/>
                    <a:pt x="1058595" y="756393"/>
                  </a:cubicBezTo>
                  <a:cubicBezTo>
                    <a:pt x="1050027" y="748782"/>
                    <a:pt x="1035747" y="746879"/>
                    <a:pt x="1025276" y="743073"/>
                  </a:cubicBezTo>
                  <a:cubicBezTo>
                    <a:pt x="1030035" y="745928"/>
                    <a:pt x="1020516" y="749733"/>
                    <a:pt x="1019564" y="751636"/>
                  </a:cubicBezTo>
                  <a:cubicBezTo>
                    <a:pt x="1010044" y="748782"/>
                    <a:pt x="1019564" y="745928"/>
                    <a:pt x="1020516" y="742122"/>
                  </a:cubicBezTo>
                  <a:cubicBezTo>
                    <a:pt x="1014804" y="741170"/>
                    <a:pt x="1007188" y="734510"/>
                    <a:pt x="1002428" y="741170"/>
                  </a:cubicBezTo>
                  <a:cubicBezTo>
                    <a:pt x="994812" y="746879"/>
                    <a:pt x="1010996" y="746879"/>
                    <a:pt x="1013852" y="751636"/>
                  </a:cubicBezTo>
                  <a:lnTo>
                    <a:pt x="984341" y="743073"/>
                  </a:lnTo>
                  <a:lnTo>
                    <a:pt x="985293" y="744976"/>
                  </a:lnTo>
                  <a:cubicBezTo>
                    <a:pt x="983389" y="743073"/>
                    <a:pt x="978629" y="741170"/>
                    <a:pt x="975773" y="743073"/>
                  </a:cubicBezTo>
                  <a:cubicBezTo>
                    <a:pt x="972917" y="746879"/>
                    <a:pt x="979581" y="747830"/>
                    <a:pt x="984341" y="746879"/>
                  </a:cubicBezTo>
                  <a:cubicBezTo>
                    <a:pt x="969109" y="753539"/>
                    <a:pt x="957685" y="732607"/>
                    <a:pt x="944358" y="745928"/>
                  </a:cubicBezTo>
                  <a:lnTo>
                    <a:pt x="935790" y="742122"/>
                  </a:lnTo>
                  <a:cubicBezTo>
                    <a:pt x="934838" y="743073"/>
                    <a:pt x="932934" y="744976"/>
                    <a:pt x="934838" y="745928"/>
                  </a:cubicBezTo>
                  <a:lnTo>
                    <a:pt x="926270" y="742122"/>
                  </a:lnTo>
                  <a:cubicBezTo>
                    <a:pt x="910087" y="738316"/>
                    <a:pt x="922462" y="751636"/>
                    <a:pt x="916750" y="753539"/>
                  </a:cubicBezTo>
                  <a:lnTo>
                    <a:pt x="917702" y="753539"/>
                  </a:lnTo>
                  <a:cubicBezTo>
                    <a:pt x="912943" y="755442"/>
                    <a:pt x="909135" y="759248"/>
                    <a:pt x="912943" y="760199"/>
                  </a:cubicBezTo>
                  <a:lnTo>
                    <a:pt x="896759" y="754490"/>
                  </a:lnTo>
                  <a:cubicBezTo>
                    <a:pt x="890095" y="746879"/>
                    <a:pt x="866296" y="744976"/>
                    <a:pt x="866296" y="730705"/>
                  </a:cubicBezTo>
                  <a:cubicBezTo>
                    <a:pt x="862488" y="731656"/>
                    <a:pt x="858680" y="734510"/>
                    <a:pt x="860584" y="736413"/>
                  </a:cubicBezTo>
                  <a:cubicBezTo>
                    <a:pt x="848208" y="735462"/>
                    <a:pt x="863440" y="746879"/>
                    <a:pt x="843449" y="744976"/>
                  </a:cubicBezTo>
                  <a:cubicBezTo>
                    <a:pt x="843449" y="747830"/>
                    <a:pt x="846304" y="746879"/>
                    <a:pt x="849160" y="747830"/>
                  </a:cubicBezTo>
                  <a:cubicBezTo>
                    <a:pt x="843449" y="748782"/>
                    <a:pt x="841545" y="747830"/>
                    <a:pt x="840592" y="745928"/>
                  </a:cubicBezTo>
                  <a:cubicBezTo>
                    <a:pt x="840592" y="747830"/>
                    <a:pt x="839641" y="749733"/>
                    <a:pt x="838689" y="751636"/>
                  </a:cubicBezTo>
                  <a:cubicBezTo>
                    <a:pt x="838689" y="746879"/>
                    <a:pt x="831073" y="747830"/>
                    <a:pt x="826313" y="748782"/>
                  </a:cubicBezTo>
                  <a:lnTo>
                    <a:pt x="832977" y="758296"/>
                  </a:lnTo>
                  <a:cubicBezTo>
                    <a:pt x="828217" y="754490"/>
                    <a:pt x="825361" y="753539"/>
                    <a:pt x="816793" y="754490"/>
                  </a:cubicBezTo>
                  <a:lnTo>
                    <a:pt x="822505" y="760199"/>
                  </a:lnTo>
                  <a:cubicBezTo>
                    <a:pt x="809177" y="758296"/>
                    <a:pt x="821553" y="747830"/>
                    <a:pt x="805370" y="752588"/>
                  </a:cubicBezTo>
                  <a:lnTo>
                    <a:pt x="820601" y="746879"/>
                  </a:lnTo>
                  <a:cubicBezTo>
                    <a:pt x="803466" y="744976"/>
                    <a:pt x="809177" y="733559"/>
                    <a:pt x="801562" y="727850"/>
                  </a:cubicBezTo>
                  <a:cubicBezTo>
                    <a:pt x="783474" y="719287"/>
                    <a:pt x="761579" y="735462"/>
                    <a:pt x="747299" y="717384"/>
                  </a:cubicBezTo>
                  <a:cubicBezTo>
                    <a:pt x="745395" y="724044"/>
                    <a:pt x="747299" y="725947"/>
                    <a:pt x="742539" y="730705"/>
                  </a:cubicBezTo>
                  <a:cubicBezTo>
                    <a:pt x="753963" y="733559"/>
                    <a:pt x="759675" y="735462"/>
                    <a:pt x="765387" y="744025"/>
                  </a:cubicBezTo>
                  <a:cubicBezTo>
                    <a:pt x="787282" y="752588"/>
                    <a:pt x="770147" y="722142"/>
                    <a:pt x="794898" y="735462"/>
                  </a:cubicBezTo>
                  <a:cubicBezTo>
                    <a:pt x="793946" y="743073"/>
                    <a:pt x="786330" y="743073"/>
                    <a:pt x="779666" y="739267"/>
                  </a:cubicBezTo>
                  <a:cubicBezTo>
                    <a:pt x="779666" y="745928"/>
                    <a:pt x="787282" y="750685"/>
                    <a:pt x="792994" y="753539"/>
                  </a:cubicBezTo>
                  <a:cubicBezTo>
                    <a:pt x="778714" y="750685"/>
                    <a:pt x="759675" y="758296"/>
                    <a:pt x="738731" y="758296"/>
                  </a:cubicBezTo>
                  <a:cubicBezTo>
                    <a:pt x="736828" y="756393"/>
                    <a:pt x="733020" y="754252"/>
                    <a:pt x="729093" y="752825"/>
                  </a:cubicBezTo>
                  <a:lnTo>
                    <a:pt x="728987" y="752813"/>
                  </a:lnTo>
                  <a:lnTo>
                    <a:pt x="718740" y="751636"/>
                  </a:lnTo>
                  <a:cubicBezTo>
                    <a:pt x="719692" y="745928"/>
                    <a:pt x="697796" y="743073"/>
                    <a:pt x="704460" y="732607"/>
                  </a:cubicBezTo>
                  <a:cubicBezTo>
                    <a:pt x="693037" y="731180"/>
                    <a:pt x="693394" y="739922"/>
                    <a:pt x="688262" y="739565"/>
                  </a:cubicBezTo>
                  <a:lnTo>
                    <a:pt x="682522" y="736467"/>
                  </a:lnTo>
                  <a:lnTo>
                    <a:pt x="682565" y="736413"/>
                  </a:lnTo>
                  <a:lnTo>
                    <a:pt x="682447" y="736426"/>
                  </a:lnTo>
                  <a:lnTo>
                    <a:pt x="680661" y="735462"/>
                  </a:lnTo>
                  <a:lnTo>
                    <a:pt x="680273" y="736668"/>
                  </a:lnTo>
                  <a:lnTo>
                    <a:pt x="673997" y="737365"/>
                  </a:lnTo>
                  <a:lnTo>
                    <a:pt x="678757" y="741170"/>
                  </a:lnTo>
                  <a:lnTo>
                    <a:pt x="678866" y="741035"/>
                  </a:lnTo>
                  <a:lnTo>
                    <a:pt x="678400" y="742479"/>
                  </a:lnTo>
                  <a:cubicBezTo>
                    <a:pt x="676139" y="743787"/>
                    <a:pt x="673997" y="744976"/>
                    <a:pt x="676853" y="748782"/>
                  </a:cubicBezTo>
                  <a:cubicBezTo>
                    <a:pt x="681613" y="741170"/>
                    <a:pt x="697796" y="752588"/>
                    <a:pt x="705412" y="758296"/>
                  </a:cubicBezTo>
                  <a:lnTo>
                    <a:pt x="683517" y="763053"/>
                  </a:lnTo>
                  <a:cubicBezTo>
                    <a:pt x="688277" y="761151"/>
                    <a:pt x="680661" y="755442"/>
                    <a:pt x="677805" y="754490"/>
                  </a:cubicBezTo>
                  <a:lnTo>
                    <a:pt x="674949" y="761151"/>
                  </a:lnTo>
                  <a:cubicBezTo>
                    <a:pt x="672093" y="744025"/>
                    <a:pt x="636870" y="773519"/>
                    <a:pt x="626398" y="753539"/>
                  </a:cubicBezTo>
                  <a:cubicBezTo>
                    <a:pt x="633062" y="754490"/>
                    <a:pt x="639726" y="747830"/>
                    <a:pt x="642582" y="757345"/>
                  </a:cubicBezTo>
                  <a:cubicBezTo>
                    <a:pt x="654958" y="752588"/>
                    <a:pt x="639726" y="744025"/>
                    <a:pt x="645438" y="738316"/>
                  </a:cubicBezTo>
                  <a:cubicBezTo>
                    <a:pt x="626398" y="731656"/>
                    <a:pt x="595935" y="742122"/>
                    <a:pt x="574992" y="729753"/>
                  </a:cubicBezTo>
                  <a:cubicBezTo>
                    <a:pt x="578800" y="734510"/>
                    <a:pt x="588320" y="734510"/>
                    <a:pt x="589272" y="741170"/>
                  </a:cubicBezTo>
                  <a:lnTo>
                    <a:pt x="569485" y="737269"/>
                  </a:lnTo>
                  <a:lnTo>
                    <a:pt x="566276" y="740947"/>
                  </a:lnTo>
                  <a:cubicBezTo>
                    <a:pt x="561367" y="742240"/>
                    <a:pt x="554049" y="736175"/>
                    <a:pt x="548337" y="744024"/>
                  </a:cubicBezTo>
                  <a:cubicBezTo>
                    <a:pt x="547385" y="739743"/>
                    <a:pt x="551431" y="738554"/>
                    <a:pt x="556429" y="738078"/>
                  </a:cubicBezTo>
                  <a:lnTo>
                    <a:pt x="567073" y="736794"/>
                  </a:lnTo>
                  <a:lnTo>
                    <a:pt x="563331" y="736056"/>
                  </a:lnTo>
                  <a:cubicBezTo>
                    <a:pt x="554287" y="731894"/>
                    <a:pt x="545005" y="726423"/>
                    <a:pt x="535961" y="723093"/>
                  </a:cubicBezTo>
                  <a:lnTo>
                    <a:pt x="538817" y="732607"/>
                  </a:lnTo>
                  <a:cubicBezTo>
                    <a:pt x="529297" y="726899"/>
                    <a:pt x="529297" y="729753"/>
                    <a:pt x="526441" y="731656"/>
                  </a:cubicBezTo>
                  <a:cubicBezTo>
                    <a:pt x="525490" y="734510"/>
                    <a:pt x="523585" y="737365"/>
                    <a:pt x="524537" y="740219"/>
                  </a:cubicBezTo>
                  <a:cubicBezTo>
                    <a:pt x="525490" y="740219"/>
                    <a:pt x="526441" y="740219"/>
                    <a:pt x="527393" y="739267"/>
                  </a:cubicBezTo>
                  <a:cubicBezTo>
                    <a:pt x="522633" y="753539"/>
                    <a:pt x="522633" y="764005"/>
                    <a:pt x="522633" y="776374"/>
                  </a:cubicBezTo>
                  <a:cubicBezTo>
                    <a:pt x="527393" y="775422"/>
                    <a:pt x="529297" y="775422"/>
                    <a:pt x="531201" y="768762"/>
                  </a:cubicBezTo>
                  <a:lnTo>
                    <a:pt x="530463" y="782777"/>
                  </a:lnTo>
                  <a:lnTo>
                    <a:pt x="530249" y="782082"/>
                  </a:lnTo>
                  <a:cubicBezTo>
                    <a:pt x="525014" y="785412"/>
                    <a:pt x="525014" y="787315"/>
                    <a:pt x="526799" y="788980"/>
                  </a:cubicBezTo>
                  <a:lnTo>
                    <a:pt x="529745" y="791201"/>
                  </a:lnTo>
                  <a:lnTo>
                    <a:pt x="525490" y="814431"/>
                  </a:lnTo>
                  <a:lnTo>
                    <a:pt x="528345" y="813480"/>
                  </a:lnTo>
                  <a:lnTo>
                    <a:pt x="522633" y="822994"/>
                  </a:lnTo>
                  <a:cubicBezTo>
                    <a:pt x="524537" y="821091"/>
                    <a:pt x="526441" y="822043"/>
                    <a:pt x="529297" y="822043"/>
                  </a:cubicBezTo>
                  <a:cubicBezTo>
                    <a:pt x="531201" y="838217"/>
                    <a:pt x="530249" y="858197"/>
                    <a:pt x="517874" y="866760"/>
                  </a:cubicBezTo>
                  <a:cubicBezTo>
                    <a:pt x="519778" y="864857"/>
                    <a:pt x="521682" y="866760"/>
                    <a:pt x="523824" y="867949"/>
                  </a:cubicBezTo>
                  <a:lnTo>
                    <a:pt x="525305" y="868246"/>
                  </a:lnTo>
                  <a:lnTo>
                    <a:pt x="525252" y="869496"/>
                  </a:lnTo>
                  <a:cubicBezTo>
                    <a:pt x="525490" y="873182"/>
                    <a:pt x="525966" y="877702"/>
                    <a:pt x="526441" y="880080"/>
                  </a:cubicBezTo>
                  <a:cubicBezTo>
                    <a:pt x="527869" y="878653"/>
                    <a:pt x="528821" y="874847"/>
                    <a:pt x="528821" y="871279"/>
                  </a:cubicBezTo>
                  <a:lnTo>
                    <a:pt x="527511" y="868379"/>
                  </a:lnTo>
                  <a:lnTo>
                    <a:pt x="531201" y="864857"/>
                  </a:lnTo>
                  <a:cubicBezTo>
                    <a:pt x="522633" y="881032"/>
                    <a:pt x="524537" y="901963"/>
                    <a:pt x="522633" y="920041"/>
                  </a:cubicBezTo>
                  <a:lnTo>
                    <a:pt x="521681" y="920041"/>
                  </a:lnTo>
                  <a:lnTo>
                    <a:pt x="518826" y="927652"/>
                  </a:lnTo>
                  <a:lnTo>
                    <a:pt x="519778" y="928603"/>
                  </a:lnTo>
                  <a:lnTo>
                    <a:pt x="515018" y="942875"/>
                  </a:lnTo>
                  <a:cubicBezTo>
                    <a:pt x="516921" y="944778"/>
                    <a:pt x="523585" y="945730"/>
                    <a:pt x="525490" y="950487"/>
                  </a:cubicBezTo>
                  <a:cubicBezTo>
                    <a:pt x="516921" y="950487"/>
                    <a:pt x="532153" y="971418"/>
                    <a:pt x="523585" y="979981"/>
                  </a:cubicBezTo>
                  <a:cubicBezTo>
                    <a:pt x="526441" y="980933"/>
                    <a:pt x="525490" y="976176"/>
                    <a:pt x="528345" y="979030"/>
                  </a:cubicBezTo>
                  <a:lnTo>
                    <a:pt x="526436" y="993301"/>
                  </a:lnTo>
                  <a:lnTo>
                    <a:pt x="517234" y="993405"/>
                  </a:lnTo>
                  <a:cubicBezTo>
                    <a:pt x="514066" y="990507"/>
                    <a:pt x="525490" y="979981"/>
                    <a:pt x="519778" y="974273"/>
                  </a:cubicBezTo>
                  <a:cubicBezTo>
                    <a:pt x="517874" y="976176"/>
                    <a:pt x="517874" y="981884"/>
                    <a:pt x="515018" y="982836"/>
                  </a:cubicBezTo>
                  <a:cubicBezTo>
                    <a:pt x="513114" y="979981"/>
                    <a:pt x="512162" y="975224"/>
                    <a:pt x="514066" y="972370"/>
                  </a:cubicBezTo>
                  <a:cubicBezTo>
                    <a:pt x="512162" y="973321"/>
                    <a:pt x="510258" y="973321"/>
                    <a:pt x="509306" y="973321"/>
                  </a:cubicBezTo>
                  <a:cubicBezTo>
                    <a:pt x="513114" y="979030"/>
                    <a:pt x="515018" y="995204"/>
                    <a:pt x="514066" y="1003767"/>
                  </a:cubicBezTo>
                  <a:cubicBezTo>
                    <a:pt x="515970" y="1005670"/>
                    <a:pt x="518350" y="1004005"/>
                    <a:pt x="520611" y="1001389"/>
                  </a:cubicBezTo>
                  <a:lnTo>
                    <a:pt x="526434" y="993311"/>
                  </a:lnTo>
                  <a:lnTo>
                    <a:pt x="523109" y="1018158"/>
                  </a:lnTo>
                  <a:cubicBezTo>
                    <a:pt x="521205" y="1032548"/>
                    <a:pt x="520253" y="1047534"/>
                    <a:pt x="523585" y="1060854"/>
                  </a:cubicBezTo>
                  <a:cubicBezTo>
                    <a:pt x="507402" y="1062756"/>
                    <a:pt x="512162" y="1085591"/>
                    <a:pt x="504546" y="1099863"/>
                  </a:cubicBezTo>
                  <a:cubicBezTo>
                    <a:pt x="513114" y="1102717"/>
                    <a:pt x="509306" y="1091300"/>
                    <a:pt x="515970" y="1087494"/>
                  </a:cubicBezTo>
                  <a:cubicBezTo>
                    <a:pt x="514542" y="1093916"/>
                    <a:pt x="521682" y="1091776"/>
                    <a:pt x="522128" y="1096324"/>
                  </a:cubicBezTo>
                  <a:lnTo>
                    <a:pt x="519875" y="1103366"/>
                  </a:lnTo>
                  <a:lnTo>
                    <a:pt x="516565" y="1104144"/>
                  </a:lnTo>
                  <a:cubicBezTo>
                    <a:pt x="514304" y="1104382"/>
                    <a:pt x="512638" y="1105572"/>
                    <a:pt x="514066" y="1111280"/>
                  </a:cubicBezTo>
                  <a:lnTo>
                    <a:pt x="520730" y="1111280"/>
                  </a:lnTo>
                  <a:lnTo>
                    <a:pt x="512162" y="1118891"/>
                  </a:lnTo>
                  <a:cubicBezTo>
                    <a:pt x="515970" y="1144580"/>
                    <a:pt x="511210" y="1166463"/>
                    <a:pt x="517874" y="1188346"/>
                  </a:cubicBezTo>
                  <a:cubicBezTo>
                    <a:pt x="515970" y="1190249"/>
                    <a:pt x="513114" y="1189298"/>
                    <a:pt x="511210" y="1186443"/>
                  </a:cubicBezTo>
                  <a:cubicBezTo>
                    <a:pt x="511210" y="1196909"/>
                    <a:pt x="500738" y="1208326"/>
                    <a:pt x="507402" y="1219744"/>
                  </a:cubicBezTo>
                  <a:lnTo>
                    <a:pt x="510258" y="1216889"/>
                  </a:lnTo>
                  <a:cubicBezTo>
                    <a:pt x="515970" y="1235918"/>
                    <a:pt x="502642" y="1235918"/>
                    <a:pt x="499786" y="1257801"/>
                  </a:cubicBezTo>
                  <a:cubicBezTo>
                    <a:pt x="498834" y="1253044"/>
                    <a:pt x="503594" y="1241627"/>
                    <a:pt x="495978" y="1240675"/>
                  </a:cubicBezTo>
                  <a:cubicBezTo>
                    <a:pt x="491218" y="1242578"/>
                    <a:pt x="492170" y="1253996"/>
                    <a:pt x="495978" y="1257801"/>
                  </a:cubicBezTo>
                  <a:lnTo>
                    <a:pt x="487411" y="1255898"/>
                  </a:lnTo>
                  <a:cubicBezTo>
                    <a:pt x="493122" y="1253044"/>
                    <a:pt x="492170" y="1245433"/>
                    <a:pt x="495026" y="1238772"/>
                  </a:cubicBezTo>
                  <a:cubicBezTo>
                    <a:pt x="495026" y="1240675"/>
                    <a:pt x="493122" y="1240675"/>
                    <a:pt x="491218" y="1241627"/>
                  </a:cubicBezTo>
                  <a:lnTo>
                    <a:pt x="491662" y="1239677"/>
                  </a:lnTo>
                  <a:lnTo>
                    <a:pt x="489433" y="1239605"/>
                  </a:lnTo>
                  <a:cubicBezTo>
                    <a:pt x="490028" y="1237821"/>
                    <a:pt x="491694" y="1234967"/>
                    <a:pt x="492170" y="1233064"/>
                  </a:cubicBezTo>
                  <a:lnTo>
                    <a:pt x="492882" y="1234309"/>
                  </a:lnTo>
                  <a:lnTo>
                    <a:pt x="495978" y="1220695"/>
                  </a:lnTo>
                  <a:lnTo>
                    <a:pt x="496930" y="1232112"/>
                  </a:lnTo>
                  <a:cubicBezTo>
                    <a:pt x="505498" y="1227355"/>
                    <a:pt x="496930" y="1214035"/>
                    <a:pt x="499786" y="1209278"/>
                  </a:cubicBezTo>
                  <a:cubicBezTo>
                    <a:pt x="492170" y="1209278"/>
                    <a:pt x="493122" y="1215938"/>
                    <a:pt x="486459" y="1209278"/>
                  </a:cubicBezTo>
                  <a:cubicBezTo>
                    <a:pt x="483602" y="1190249"/>
                    <a:pt x="495026" y="1197861"/>
                    <a:pt x="502642" y="1180735"/>
                  </a:cubicBezTo>
                  <a:lnTo>
                    <a:pt x="505498" y="1183589"/>
                  </a:lnTo>
                  <a:cubicBezTo>
                    <a:pt x="506450" y="1177880"/>
                    <a:pt x="515018" y="1173123"/>
                    <a:pt x="509306" y="1165512"/>
                  </a:cubicBezTo>
                  <a:cubicBezTo>
                    <a:pt x="504546" y="1165512"/>
                    <a:pt x="504546" y="1172172"/>
                    <a:pt x="501690" y="1175026"/>
                  </a:cubicBezTo>
                  <a:cubicBezTo>
                    <a:pt x="497882" y="1173123"/>
                    <a:pt x="511210" y="1164560"/>
                    <a:pt x="505498" y="1158852"/>
                  </a:cubicBezTo>
                  <a:cubicBezTo>
                    <a:pt x="497882" y="1164560"/>
                    <a:pt x="495026" y="1177880"/>
                    <a:pt x="495026" y="1187395"/>
                  </a:cubicBezTo>
                  <a:cubicBezTo>
                    <a:pt x="493122" y="1186443"/>
                    <a:pt x="490266" y="1186443"/>
                    <a:pt x="487411" y="1187395"/>
                  </a:cubicBezTo>
                  <a:lnTo>
                    <a:pt x="493572" y="1161296"/>
                  </a:lnTo>
                  <a:lnTo>
                    <a:pt x="489314" y="1166464"/>
                  </a:lnTo>
                  <a:lnTo>
                    <a:pt x="494279" y="1158305"/>
                  </a:lnTo>
                  <a:lnTo>
                    <a:pt x="497406" y="1145056"/>
                  </a:lnTo>
                  <a:cubicBezTo>
                    <a:pt x="500024" y="1130785"/>
                    <a:pt x="501214" y="1116513"/>
                    <a:pt x="498834" y="1102717"/>
                  </a:cubicBezTo>
                  <a:cubicBezTo>
                    <a:pt x="489314" y="1116988"/>
                    <a:pt x="498834" y="1097008"/>
                    <a:pt x="488362" y="1099863"/>
                  </a:cubicBezTo>
                  <a:cubicBezTo>
                    <a:pt x="495978" y="1097960"/>
                    <a:pt x="489314" y="1089397"/>
                    <a:pt x="492170" y="1081785"/>
                  </a:cubicBezTo>
                  <a:cubicBezTo>
                    <a:pt x="484554" y="1077979"/>
                    <a:pt x="486459" y="1096057"/>
                    <a:pt x="480747" y="1090348"/>
                  </a:cubicBezTo>
                  <a:cubicBezTo>
                    <a:pt x="483602" y="1076077"/>
                    <a:pt x="497882" y="1057048"/>
                    <a:pt x="495026" y="1038019"/>
                  </a:cubicBezTo>
                  <a:cubicBezTo>
                    <a:pt x="491218" y="1039922"/>
                    <a:pt x="491218" y="1043728"/>
                    <a:pt x="489314" y="1044679"/>
                  </a:cubicBezTo>
                  <a:cubicBezTo>
                    <a:pt x="492170" y="1032310"/>
                    <a:pt x="510258" y="1016136"/>
                    <a:pt x="497882" y="1007573"/>
                  </a:cubicBezTo>
                  <a:cubicBezTo>
                    <a:pt x="493122" y="1013282"/>
                    <a:pt x="488362" y="1019942"/>
                    <a:pt x="483602" y="1026602"/>
                  </a:cubicBezTo>
                  <a:cubicBezTo>
                    <a:pt x="483602" y="1025650"/>
                    <a:pt x="482651" y="1022796"/>
                    <a:pt x="480747" y="1019942"/>
                  </a:cubicBezTo>
                  <a:lnTo>
                    <a:pt x="475035" y="1024699"/>
                  </a:lnTo>
                  <a:cubicBezTo>
                    <a:pt x="473131" y="1009476"/>
                    <a:pt x="487411" y="1013282"/>
                    <a:pt x="495026" y="1004719"/>
                  </a:cubicBezTo>
                  <a:lnTo>
                    <a:pt x="486459" y="995204"/>
                  </a:lnTo>
                  <a:cubicBezTo>
                    <a:pt x="481699" y="979030"/>
                    <a:pt x="486459" y="962855"/>
                    <a:pt x="497882" y="952390"/>
                  </a:cubicBezTo>
                  <a:cubicBezTo>
                    <a:pt x="497882" y="949535"/>
                    <a:pt x="497882" y="937167"/>
                    <a:pt x="490266" y="941924"/>
                  </a:cubicBezTo>
                  <a:cubicBezTo>
                    <a:pt x="480747" y="949535"/>
                    <a:pt x="473131" y="953341"/>
                    <a:pt x="473131" y="970467"/>
                  </a:cubicBezTo>
                  <a:cubicBezTo>
                    <a:pt x="479795" y="972370"/>
                    <a:pt x="480747" y="958098"/>
                    <a:pt x="481699" y="962855"/>
                  </a:cubicBezTo>
                  <a:cubicBezTo>
                    <a:pt x="480747" y="969515"/>
                    <a:pt x="486459" y="981884"/>
                    <a:pt x="479795" y="987593"/>
                  </a:cubicBezTo>
                  <a:lnTo>
                    <a:pt x="480747" y="969515"/>
                  </a:lnTo>
                  <a:cubicBezTo>
                    <a:pt x="470275" y="969515"/>
                    <a:pt x="480747" y="977127"/>
                    <a:pt x="475035" y="979981"/>
                  </a:cubicBezTo>
                  <a:cubicBezTo>
                    <a:pt x="466467" y="975224"/>
                    <a:pt x="475987" y="965710"/>
                    <a:pt x="471227" y="958098"/>
                  </a:cubicBezTo>
                  <a:lnTo>
                    <a:pt x="470275" y="959050"/>
                  </a:lnTo>
                  <a:cubicBezTo>
                    <a:pt x="472179" y="944778"/>
                    <a:pt x="470275" y="946681"/>
                    <a:pt x="475035" y="932409"/>
                  </a:cubicBezTo>
                  <a:cubicBezTo>
                    <a:pt x="484554" y="931458"/>
                    <a:pt x="480747" y="937167"/>
                    <a:pt x="484554" y="943827"/>
                  </a:cubicBezTo>
                  <a:lnTo>
                    <a:pt x="490037" y="915922"/>
                  </a:lnTo>
                  <a:lnTo>
                    <a:pt x="487053" y="911835"/>
                  </a:lnTo>
                  <a:cubicBezTo>
                    <a:pt x="485506" y="911478"/>
                    <a:pt x="484078" y="911478"/>
                    <a:pt x="484554" y="909575"/>
                  </a:cubicBezTo>
                  <a:lnTo>
                    <a:pt x="491285" y="909575"/>
                  </a:lnTo>
                  <a:lnTo>
                    <a:pt x="492289" y="904461"/>
                  </a:lnTo>
                  <a:cubicBezTo>
                    <a:pt x="494789" y="890784"/>
                    <a:pt x="495027" y="877226"/>
                    <a:pt x="486459" y="865809"/>
                  </a:cubicBezTo>
                  <a:lnTo>
                    <a:pt x="477891" y="880080"/>
                  </a:lnTo>
                  <a:cubicBezTo>
                    <a:pt x="476939" y="871517"/>
                    <a:pt x="485506" y="856294"/>
                    <a:pt x="473131" y="857246"/>
                  </a:cubicBezTo>
                  <a:cubicBezTo>
                    <a:pt x="476939" y="866760"/>
                    <a:pt x="469323" y="862954"/>
                    <a:pt x="467419" y="867712"/>
                  </a:cubicBezTo>
                  <a:lnTo>
                    <a:pt x="468371" y="868663"/>
                  </a:lnTo>
                  <a:cubicBezTo>
                    <a:pt x="467419" y="870566"/>
                    <a:pt x="466467" y="873420"/>
                    <a:pt x="464563" y="871517"/>
                  </a:cubicBezTo>
                  <a:cubicBezTo>
                    <a:pt x="472179" y="864857"/>
                    <a:pt x="474083" y="852489"/>
                    <a:pt x="477891" y="843926"/>
                  </a:cubicBezTo>
                  <a:lnTo>
                    <a:pt x="474083" y="843438"/>
                  </a:lnTo>
                  <a:lnTo>
                    <a:pt x="474083" y="852488"/>
                  </a:lnTo>
                  <a:lnTo>
                    <a:pt x="471227" y="856294"/>
                  </a:lnTo>
                  <a:lnTo>
                    <a:pt x="473987" y="843425"/>
                  </a:lnTo>
                  <a:lnTo>
                    <a:pt x="473250" y="843331"/>
                  </a:lnTo>
                  <a:cubicBezTo>
                    <a:pt x="471703" y="841785"/>
                    <a:pt x="470275" y="839644"/>
                    <a:pt x="469323" y="839168"/>
                  </a:cubicBezTo>
                  <a:cubicBezTo>
                    <a:pt x="472179" y="831557"/>
                    <a:pt x="475035" y="839168"/>
                    <a:pt x="478843" y="840120"/>
                  </a:cubicBezTo>
                  <a:cubicBezTo>
                    <a:pt x="479795" y="835363"/>
                    <a:pt x="486459" y="828703"/>
                    <a:pt x="479795" y="824897"/>
                  </a:cubicBezTo>
                  <a:cubicBezTo>
                    <a:pt x="474083" y="819188"/>
                    <a:pt x="474083" y="832508"/>
                    <a:pt x="469323" y="834411"/>
                  </a:cubicBezTo>
                  <a:lnTo>
                    <a:pt x="477891" y="809674"/>
                  </a:lnTo>
                  <a:lnTo>
                    <a:pt x="475987" y="810625"/>
                  </a:lnTo>
                  <a:cubicBezTo>
                    <a:pt x="477891" y="808722"/>
                    <a:pt x="479795" y="804917"/>
                    <a:pt x="477891" y="802062"/>
                  </a:cubicBezTo>
                  <a:cubicBezTo>
                    <a:pt x="474083" y="799208"/>
                    <a:pt x="473131" y="804917"/>
                    <a:pt x="474083" y="808722"/>
                  </a:cubicBezTo>
                  <a:cubicBezTo>
                    <a:pt x="467419" y="796354"/>
                    <a:pt x="488362" y="785888"/>
                    <a:pt x="475035" y="775422"/>
                  </a:cubicBezTo>
                  <a:lnTo>
                    <a:pt x="478843" y="768762"/>
                  </a:lnTo>
                  <a:cubicBezTo>
                    <a:pt x="477891" y="767811"/>
                    <a:pt x="475987" y="766859"/>
                    <a:pt x="475035" y="767811"/>
                  </a:cubicBezTo>
                  <a:lnTo>
                    <a:pt x="478843" y="761151"/>
                  </a:lnTo>
                  <a:cubicBezTo>
                    <a:pt x="482651" y="748782"/>
                    <a:pt x="469323" y="758296"/>
                    <a:pt x="467419" y="753539"/>
                  </a:cubicBezTo>
                  <a:lnTo>
                    <a:pt x="467419" y="754490"/>
                  </a:lnTo>
                  <a:cubicBezTo>
                    <a:pt x="465515" y="750685"/>
                    <a:pt x="461707" y="747830"/>
                    <a:pt x="460755" y="750685"/>
                  </a:cubicBezTo>
                  <a:lnTo>
                    <a:pt x="462659" y="745928"/>
                  </a:lnTo>
                  <a:lnTo>
                    <a:pt x="432900" y="753363"/>
                  </a:lnTo>
                  <a:lnTo>
                    <a:pt x="437908" y="746879"/>
                  </a:lnTo>
                  <a:lnTo>
                    <a:pt x="415061" y="744025"/>
                  </a:lnTo>
                  <a:cubicBezTo>
                    <a:pt x="414108" y="745928"/>
                    <a:pt x="404589" y="746879"/>
                    <a:pt x="410301" y="751636"/>
                  </a:cubicBezTo>
                  <a:cubicBezTo>
                    <a:pt x="414108" y="752588"/>
                    <a:pt x="416964" y="751636"/>
                    <a:pt x="418868" y="750685"/>
                  </a:cubicBezTo>
                  <a:lnTo>
                    <a:pt x="416013" y="755442"/>
                  </a:lnTo>
                  <a:cubicBezTo>
                    <a:pt x="395069" y="750685"/>
                    <a:pt x="416964" y="742122"/>
                    <a:pt x="416964" y="734510"/>
                  </a:cubicBezTo>
                  <a:cubicBezTo>
                    <a:pt x="411253" y="735937"/>
                    <a:pt x="407445" y="734748"/>
                    <a:pt x="404113" y="733202"/>
                  </a:cubicBezTo>
                  <a:lnTo>
                    <a:pt x="399650" y="731662"/>
                  </a:lnTo>
                  <a:lnTo>
                    <a:pt x="400781" y="730705"/>
                  </a:lnTo>
                  <a:lnTo>
                    <a:pt x="398904" y="731405"/>
                  </a:lnTo>
                  <a:lnTo>
                    <a:pt x="394117" y="729753"/>
                  </a:lnTo>
                  <a:lnTo>
                    <a:pt x="395566" y="732648"/>
                  </a:lnTo>
                  <a:lnTo>
                    <a:pt x="393760" y="733321"/>
                  </a:lnTo>
                  <a:cubicBezTo>
                    <a:pt x="390309" y="733797"/>
                    <a:pt x="386025" y="734034"/>
                    <a:pt x="381741" y="734510"/>
                  </a:cubicBezTo>
                  <a:cubicBezTo>
                    <a:pt x="383645" y="738791"/>
                    <a:pt x="388643" y="738791"/>
                    <a:pt x="393046" y="737245"/>
                  </a:cubicBezTo>
                  <a:lnTo>
                    <a:pt x="396433" y="734382"/>
                  </a:lnTo>
                  <a:lnTo>
                    <a:pt x="398639" y="738791"/>
                  </a:lnTo>
                  <a:cubicBezTo>
                    <a:pt x="401495" y="741170"/>
                    <a:pt x="403637" y="743548"/>
                    <a:pt x="398877" y="747830"/>
                  </a:cubicBezTo>
                  <a:cubicBezTo>
                    <a:pt x="392213" y="752588"/>
                    <a:pt x="370318" y="745928"/>
                    <a:pt x="362702" y="738316"/>
                  </a:cubicBezTo>
                  <a:cubicBezTo>
                    <a:pt x="352230" y="757345"/>
                    <a:pt x="318911" y="742122"/>
                    <a:pt x="318911" y="756393"/>
                  </a:cubicBezTo>
                  <a:cubicBezTo>
                    <a:pt x="318911" y="755442"/>
                    <a:pt x="315103" y="750685"/>
                    <a:pt x="310343" y="752588"/>
                  </a:cubicBezTo>
                  <a:lnTo>
                    <a:pt x="313199" y="756393"/>
                  </a:lnTo>
                  <a:cubicBezTo>
                    <a:pt x="297968" y="763053"/>
                    <a:pt x="297968" y="743073"/>
                    <a:pt x="288448" y="746879"/>
                  </a:cubicBezTo>
                  <a:cubicBezTo>
                    <a:pt x="288448" y="749733"/>
                    <a:pt x="291304" y="750685"/>
                    <a:pt x="293208" y="753539"/>
                  </a:cubicBezTo>
                  <a:cubicBezTo>
                    <a:pt x="272264" y="756393"/>
                    <a:pt x="260841" y="735462"/>
                    <a:pt x="239897" y="744025"/>
                  </a:cubicBezTo>
                  <a:cubicBezTo>
                    <a:pt x="240849" y="745928"/>
                    <a:pt x="241801" y="747830"/>
                    <a:pt x="243705" y="746879"/>
                  </a:cubicBezTo>
                  <a:cubicBezTo>
                    <a:pt x="244657" y="748782"/>
                    <a:pt x="240849" y="748782"/>
                    <a:pt x="234186" y="744976"/>
                  </a:cubicBezTo>
                  <a:lnTo>
                    <a:pt x="241801" y="739267"/>
                  </a:lnTo>
                  <a:cubicBezTo>
                    <a:pt x="230378" y="722142"/>
                    <a:pt x="212290" y="746879"/>
                    <a:pt x="195155" y="742122"/>
                  </a:cubicBezTo>
                  <a:cubicBezTo>
                    <a:pt x="196107" y="743549"/>
                    <a:pt x="199677" y="744262"/>
                    <a:pt x="202175" y="745214"/>
                  </a:cubicBezTo>
                  <a:lnTo>
                    <a:pt x="202645" y="748782"/>
                  </a:lnTo>
                  <a:lnTo>
                    <a:pt x="202770" y="749733"/>
                  </a:lnTo>
                  <a:lnTo>
                    <a:pt x="201435" y="748782"/>
                  </a:lnTo>
                  <a:lnTo>
                    <a:pt x="191585" y="741765"/>
                  </a:lnTo>
                  <a:cubicBezTo>
                    <a:pt x="188729" y="738316"/>
                    <a:pt x="185635" y="735937"/>
                    <a:pt x="178971" y="740219"/>
                  </a:cubicBezTo>
                  <a:cubicBezTo>
                    <a:pt x="184683" y="742122"/>
                    <a:pt x="182779" y="750685"/>
                    <a:pt x="188491" y="752588"/>
                  </a:cubicBezTo>
                  <a:cubicBezTo>
                    <a:pt x="179923" y="754490"/>
                    <a:pt x="173259" y="759248"/>
                    <a:pt x="170403" y="752588"/>
                  </a:cubicBezTo>
                  <a:cubicBezTo>
                    <a:pt x="167547" y="752588"/>
                    <a:pt x="166595" y="755442"/>
                    <a:pt x="166595" y="757345"/>
                  </a:cubicBezTo>
                  <a:cubicBezTo>
                    <a:pt x="161835" y="752588"/>
                    <a:pt x="152316" y="755442"/>
                    <a:pt x="146604" y="757345"/>
                  </a:cubicBezTo>
                  <a:lnTo>
                    <a:pt x="148508" y="760199"/>
                  </a:lnTo>
                  <a:cubicBezTo>
                    <a:pt x="137084" y="743073"/>
                    <a:pt x="130420" y="759248"/>
                    <a:pt x="116141" y="758296"/>
                  </a:cubicBezTo>
                  <a:lnTo>
                    <a:pt x="118045" y="763053"/>
                  </a:lnTo>
                  <a:cubicBezTo>
                    <a:pt x="111381" y="761151"/>
                    <a:pt x="102813" y="755442"/>
                    <a:pt x="92342" y="762102"/>
                  </a:cubicBezTo>
                  <a:lnTo>
                    <a:pt x="98053" y="767811"/>
                  </a:lnTo>
                  <a:cubicBezTo>
                    <a:pt x="90437" y="764005"/>
                    <a:pt x="74254" y="773519"/>
                    <a:pt x="67590" y="764005"/>
                  </a:cubicBezTo>
                  <a:cubicBezTo>
                    <a:pt x="64734" y="765908"/>
                    <a:pt x="75206" y="774471"/>
                    <a:pt x="61878" y="775422"/>
                  </a:cubicBezTo>
                  <a:cubicBezTo>
                    <a:pt x="59022" y="771616"/>
                    <a:pt x="48551" y="767811"/>
                    <a:pt x="44743" y="773519"/>
                  </a:cubicBezTo>
                  <a:cubicBezTo>
                    <a:pt x="44743" y="776374"/>
                    <a:pt x="46647" y="779228"/>
                    <a:pt x="50454" y="776374"/>
                  </a:cubicBezTo>
                  <a:cubicBezTo>
                    <a:pt x="52359" y="775422"/>
                    <a:pt x="51407" y="775422"/>
                    <a:pt x="50454" y="773519"/>
                  </a:cubicBezTo>
                  <a:lnTo>
                    <a:pt x="55214" y="777325"/>
                  </a:lnTo>
                  <a:cubicBezTo>
                    <a:pt x="45695" y="782082"/>
                    <a:pt x="47599" y="773519"/>
                    <a:pt x="36175" y="776374"/>
                  </a:cubicBezTo>
                  <a:cubicBezTo>
                    <a:pt x="34271" y="779228"/>
                    <a:pt x="39983" y="782082"/>
                    <a:pt x="41887" y="784936"/>
                  </a:cubicBezTo>
                  <a:lnTo>
                    <a:pt x="0" y="774471"/>
                  </a:lnTo>
                  <a:cubicBezTo>
                    <a:pt x="0" y="770665"/>
                    <a:pt x="4760" y="768762"/>
                    <a:pt x="952" y="763053"/>
                  </a:cubicBezTo>
                  <a:lnTo>
                    <a:pt x="15232" y="761151"/>
                  </a:lnTo>
                  <a:cubicBezTo>
                    <a:pt x="21895" y="753539"/>
                    <a:pt x="7616" y="752588"/>
                    <a:pt x="1904" y="750685"/>
                  </a:cubicBezTo>
                  <a:lnTo>
                    <a:pt x="11424" y="749733"/>
                  </a:lnTo>
                  <a:cubicBezTo>
                    <a:pt x="11424" y="748782"/>
                    <a:pt x="11424" y="747830"/>
                    <a:pt x="10472" y="747830"/>
                  </a:cubicBezTo>
                  <a:lnTo>
                    <a:pt x="18087" y="747830"/>
                  </a:lnTo>
                  <a:cubicBezTo>
                    <a:pt x="-952" y="739267"/>
                    <a:pt x="38079" y="735462"/>
                    <a:pt x="17135" y="727850"/>
                  </a:cubicBezTo>
                  <a:cubicBezTo>
                    <a:pt x="21895" y="727850"/>
                    <a:pt x="28559" y="732607"/>
                    <a:pt x="31415" y="736413"/>
                  </a:cubicBezTo>
                  <a:cubicBezTo>
                    <a:pt x="41887" y="738316"/>
                    <a:pt x="39031" y="733559"/>
                    <a:pt x="42839" y="730705"/>
                  </a:cubicBezTo>
                  <a:lnTo>
                    <a:pt x="28559" y="724044"/>
                  </a:lnTo>
                  <a:cubicBezTo>
                    <a:pt x="51407" y="726899"/>
                    <a:pt x="26655" y="716433"/>
                    <a:pt x="42839" y="711676"/>
                  </a:cubicBezTo>
                  <a:cubicBezTo>
                    <a:pt x="60926" y="716433"/>
                    <a:pt x="72350" y="695501"/>
                    <a:pt x="81870" y="694550"/>
                  </a:cubicBezTo>
                  <a:cubicBezTo>
                    <a:pt x="101861" y="696453"/>
                    <a:pt x="74254" y="703113"/>
                    <a:pt x="86630" y="706919"/>
                  </a:cubicBezTo>
                  <a:cubicBezTo>
                    <a:pt x="98053" y="707870"/>
                    <a:pt x="92342" y="702161"/>
                    <a:pt x="99005" y="700258"/>
                  </a:cubicBezTo>
                  <a:lnTo>
                    <a:pt x="103765" y="709773"/>
                  </a:lnTo>
                  <a:cubicBezTo>
                    <a:pt x="116141" y="710724"/>
                    <a:pt x="104717" y="700258"/>
                    <a:pt x="111381" y="704064"/>
                  </a:cubicBezTo>
                  <a:cubicBezTo>
                    <a:pt x="120901" y="697404"/>
                    <a:pt x="108525" y="700258"/>
                    <a:pt x="105669" y="692647"/>
                  </a:cubicBezTo>
                  <a:cubicBezTo>
                    <a:pt x="107573" y="694550"/>
                    <a:pt x="118045" y="698356"/>
                    <a:pt x="122805" y="694550"/>
                  </a:cubicBezTo>
                  <a:cubicBezTo>
                    <a:pt x="122805" y="692647"/>
                    <a:pt x="109477" y="691696"/>
                    <a:pt x="118045" y="690744"/>
                  </a:cubicBezTo>
                  <a:cubicBezTo>
                    <a:pt x="148508" y="695501"/>
                    <a:pt x="156124" y="685035"/>
                    <a:pt x="182779" y="685987"/>
                  </a:cubicBezTo>
                  <a:lnTo>
                    <a:pt x="180875" y="681230"/>
                  </a:lnTo>
                  <a:cubicBezTo>
                    <a:pt x="184683" y="683133"/>
                    <a:pt x="186587" y="685035"/>
                    <a:pt x="189443" y="683133"/>
                  </a:cubicBezTo>
                  <a:lnTo>
                    <a:pt x="187539" y="680278"/>
                  </a:lnTo>
                  <a:cubicBezTo>
                    <a:pt x="191347" y="680278"/>
                    <a:pt x="218002" y="686938"/>
                    <a:pt x="236089" y="685035"/>
                  </a:cubicBezTo>
                  <a:lnTo>
                    <a:pt x="226570" y="679327"/>
                  </a:lnTo>
                  <a:lnTo>
                    <a:pt x="242753" y="685987"/>
                  </a:lnTo>
                  <a:lnTo>
                    <a:pt x="240849" y="677424"/>
                  </a:lnTo>
                  <a:cubicBezTo>
                    <a:pt x="246561" y="685987"/>
                    <a:pt x="264649" y="680278"/>
                    <a:pt x="279880" y="683133"/>
                  </a:cubicBezTo>
                  <a:lnTo>
                    <a:pt x="279880" y="677424"/>
                  </a:lnTo>
                  <a:lnTo>
                    <a:pt x="289400" y="680278"/>
                  </a:lnTo>
                  <a:lnTo>
                    <a:pt x="286544" y="676473"/>
                  </a:lnTo>
                  <a:cubicBezTo>
                    <a:pt x="296064" y="676473"/>
                    <a:pt x="306536" y="685987"/>
                    <a:pt x="317007" y="681230"/>
                  </a:cubicBezTo>
                  <a:cubicBezTo>
                    <a:pt x="310343" y="683133"/>
                    <a:pt x="308439" y="674570"/>
                    <a:pt x="309391" y="670764"/>
                  </a:cubicBezTo>
                  <a:lnTo>
                    <a:pt x="336999" y="680278"/>
                  </a:lnTo>
                  <a:cubicBezTo>
                    <a:pt x="336999" y="676473"/>
                    <a:pt x="349374" y="674570"/>
                    <a:pt x="340806" y="670764"/>
                  </a:cubicBezTo>
                  <a:lnTo>
                    <a:pt x="351278" y="677424"/>
                  </a:lnTo>
                  <a:lnTo>
                    <a:pt x="350326" y="672667"/>
                  </a:lnTo>
                  <a:cubicBezTo>
                    <a:pt x="392213" y="665055"/>
                    <a:pt x="428388" y="695501"/>
                    <a:pt x="470275" y="678375"/>
                  </a:cubicBezTo>
                  <a:cubicBezTo>
                    <a:pt x="471227" y="676473"/>
                    <a:pt x="471227" y="674570"/>
                    <a:pt x="470275" y="670764"/>
                  </a:cubicBezTo>
                  <a:lnTo>
                    <a:pt x="464563" y="675521"/>
                  </a:lnTo>
                  <a:cubicBezTo>
                    <a:pt x="466467" y="664104"/>
                    <a:pt x="476939" y="674570"/>
                    <a:pt x="472179" y="661250"/>
                  </a:cubicBezTo>
                  <a:lnTo>
                    <a:pt x="477891" y="673618"/>
                  </a:lnTo>
                  <a:cubicBezTo>
                    <a:pt x="479795" y="659347"/>
                    <a:pt x="491218" y="664104"/>
                    <a:pt x="496930" y="657444"/>
                  </a:cubicBezTo>
                  <a:cubicBezTo>
                    <a:pt x="505498" y="642221"/>
                    <a:pt x="489314" y="624143"/>
                    <a:pt x="507402" y="612726"/>
                  </a:cubicBezTo>
                  <a:cubicBezTo>
                    <a:pt x="500738" y="611776"/>
                    <a:pt x="498834" y="612726"/>
                    <a:pt x="494074" y="608920"/>
                  </a:cubicBezTo>
                  <a:cubicBezTo>
                    <a:pt x="491218" y="618435"/>
                    <a:pt x="489314" y="623192"/>
                    <a:pt x="480747" y="627949"/>
                  </a:cubicBezTo>
                  <a:cubicBezTo>
                    <a:pt x="472179" y="646027"/>
                    <a:pt x="502642" y="632706"/>
                    <a:pt x="489314" y="652687"/>
                  </a:cubicBezTo>
                  <a:cubicBezTo>
                    <a:pt x="481699" y="650784"/>
                    <a:pt x="481699" y="645075"/>
                    <a:pt x="485506" y="639366"/>
                  </a:cubicBezTo>
                  <a:cubicBezTo>
                    <a:pt x="478843" y="638415"/>
                    <a:pt x="474083" y="645075"/>
                    <a:pt x="471227" y="649832"/>
                  </a:cubicBezTo>
                  <a:cubicBezTo>
                    <a:pt x="475035" y="638415"/>
                    <a:pt x="466467" y="622242"/>
                    <a:pt x="467419" y="614629"/>
                  </a:cubicBezTo>
                  <a:cubicBezTo>
                    <a:pt x="471227" y="611776"/>
                    <a:pt x="475987" y="602260"/>
                    <a:pt x="474083" y="598456"/>
                  </a:cubicBezTo>
                  <a:cubicBezTo>
                    <a:pt x="479795" y="599406"/>
                    <a:pt x="482651" y="581329"/>
                    <a:pt x="493122" y="587037"/>
                  </a:cubicBezTo>
                  <a:cubicBezTo>
                    <a:pt x="495026" y="574669"/>
                    <a:pt x="478843" y="579426"/>
                    <a:pt x="490266" y="567057"/>
                  </a:cubicBezTo>
                  <a:cubicBezTo>
                    <a:pt x="481699" y="571814"/>
                    <a:pt x="484554" y="559446"/>
                    <a:pt x="476939" y="564203"/>
                  </a:cubicBezTo>
                  <a:cubicBezTo>
                    <a:pt x="484554" y="568010"/>
                    <a:pt x="473131" y="581329"/>
                    <a:pt x="467419" y="587989"/>
                  </a:cubicBezTo>
                  <a:lnTo>
                    <a:pt x="462659" y="569912"/>
                  </a:lnTo>
                  <a:cubicBezTo>
                    <a:pt x="464563" y="573717"/>
                    <a:pt x="470275" y="568010"/>
                    <a:pt x="471227" y="565155"/>
                  </a:cubicBezTo>
                  <a:lnTo>
                    <a:pt x="464563" y="562300"/>
                  </a:lnTo>
                  <a:cubicBezTo>
                    <a:pt x="481699" y="559446"/>
                    <a:pt x="452187" y="529951"/>
                    <a:pt x="472179" y="521388"/>
                  </a:cubicBezTo>
                  <a:cubicBezTo>
                    <a:pt x="471227" y="527097"/>
                    <a:pt x="477891" y="531854"/>
                    <a:pt x="468371" y="534708"/>
                  </a:cubicBezTo>
                  <a:cubicBezTo>
                    <a:pt x="473131" y="545174"/>
                    <a:pt x="481699" y="532805"/>
                    <a:pt x="487411" y="537563"/>
                  </a:cubicBezTo>
                  <a:cubicBezTo>
                    <a:pt x="494074" y="520437"/>
                    <a:pt x="483602" y="496651"/>
                    <a:pt x="495978" y="478573"/>
                  </a:cubicBezTo>
                  <a:lnTo>
                    <a:pt x="494814" y="480264"/>
                  </a:lnTo>
                  <a:lnTo>
                    <a:pt x="494074" y="479525"/>
                  </a:lnTo>
                  <a:lnTo>
                    <a:pt x="492581" y="483505"/>
                  </a:lnTo>
                  <a:lnTo>
                    <a:pt x="490980" y="485828"/>
                  </a:lnTo>
                  <a:cubicBezTo>
                    <a:pt x="489552" y="488326"/>
                    <a:pt x="487886" y="490467"/>
                    <a:pt x="484554" y="490942"/>
                  </a:cubicBezTo>
                  <a:cubicBezTo>
                    <a:pt x="482651" y="484282"/>
                    <a:pt x="485507" y="477147"/>
                    <a:pt x="489672" y="469773"/>
                  </a:cubicBezTo>
                  <a:lnTo>
                    <a:pt x="493852" y="462491"/>
                  </a:lnTo>
                  <a:lnTo>
                    <a:pt x="490623" y="460125"/>
                  </a:lnTo>
                  <a:cubicBezTo>
                    <a:pt x="489552" y="455978"/>
                    <a:pt x="495978" y="449556"/>
                    <a:pt x="487410" y="445274"/>
                  </a:cubicBezTo>
                  <a:cubicBezTo>
                    <a:pt x="491694" y="444798"/>
                    <a:pt x="493122" y="448128"/>
                    <a:pt x="493717" y="452172"/>
                  </a:cubicBezTo>
                  <a:lnTo>
                    <a:pt x="494744" y="460937"/>
                  </a:lnTo>
                  <a:lnTo>
                    <a:pt x="502642" y="447176"/>
                  </a:lnTo>
                  <a:lnTo>
                    <a:pt x="493122" y="450030"/>
                  </a:lnTo>
                  <a:cubicBezTo>
                    <a:pt x="501690" y="436710"/>
                    <a:pt x="490266" y="444322"/>
                    <a:pt x="493122" y="431002"/>
                  </a:cubicBezTo>
                  <a:cubicBezTo>
                    <a:pt x="495026" y="431002"/>
                    <a:pt x="497882" y="432904"/>
                    <a:pt x="497882" y="430050"/>
                  </a:cubicBezTo>
                  <a:cubicBezTo>
                    <a:pt x="497882" y="418633"/>
                    <a:pt x="490266" y="429099"/>
                    <a:pt x="488362" y="421487"/>
                  </a:cubicBezTo>
                  <a:cubicBezTo>
                    <a:pt x="502642" y="408167"/>
                    <a:pt x="478843" y="414827"/>
                    <a:pt x="486459" y="397701"/>
                  </a:cubicBezTo>
                  <a:lnTo>
                    <a:pt x="483602" y="398653"/>
                  </a:lnTo>
                  <a:cubicBezTo>
                    <a:pt x="486458" y="391517"/>
                    <a:pt x="484793" y="383668"/>
                    <a:pt x="482175" y="375699"/>
                  </a:cubicBezTo>
                  <a:lnTo>
                    <a:pt x="477148" y="359036"/>
                  </a:lnTo>
                  <a:lnTo>
                    <a:pt x="483602" y="363449"/>
                  </a:lnTo>
                  <a:lnTo>
                    <a:pt x="486459" y="344421"/>
                  </a:lnTo>
                  <a:cubicBezTo>
                    <a:pt x="484554" y="343469"/>
                    <a:pt x="483602" y="335858"/>
                    <a:pt x="478843" y="340615"/>
                  </a:cubicBezTo>
                  <a:cubicBezTo>
                    <a:pt x="477891" y="342518"/>
                    <a:pt x="478843" y="345372"/>
                    <a:pt x="479795" y="347275"/>
                  </a:cubicBezTo>
                  <a:lnTo>
                    <a:pt x="475035" y="344421"/>
                  </a:lnTo>
                  <a:cubicBezTo>
                    <a:pt x="479795" y="327295"/>
                    <a:pt x="488362" y="345372"/>
                    <a:pt x="495978" y="345372"/>
                  </a:cubicBezTo>
                  <a:cubicBezTo>
                    <a:pt x="493122" y="335858"/>
                    <a:pt x="500738" y="333003"/>
                    <a:pt x="500738" y="326343"/>
                  </a:cubicBezTo>
                  <a:cubicBezTo>
                    <a:pt x="492170" y="323489"/>
                    <a:pt x="491218" y="337761"/>
                    <a:pt x="482651" y="330149"/>
                  </a:cubicBezTo>
                  <a:cubicBezTo>
                    <a:pt x="477891" y="325392"/>
                    <a:pt x="484554" y="307315"/>
                    <a:pt x="492170" y="300654"/>
                  </a:cubicBezTo>
                  <a:cubicBezTo>
                    <a:pt x="473131" y="292092"/>
                    <a:pt x="488362" y="264500"/>
                    <a:pt x="474083" y="264500"/>
                  </a:cubicBezTo>
                  <a:cubicBezTo>
                    <a:pt x="475035" y="265451"/>
                    <a:pt x="479795" y="262597"/>
                    <a:pt x="477891" y="257840"/>
                  </a:cubicBezTo>
                  <a:lnTo>
                    <a:pt x="474083" y="260694"/>
                  </a:lnTo>
                  <a:cubicBezTo>
                    <a:pt x="467419" y="247374"/>
                    <a:pt x="487411" y="247374"/>
                    <a:pt x="483602" y="239762"/>
                  </a:cubicBezTo>
                  <a:cubicBezTo>
                    <a:pt x="480747" y="239762"/>
                    <a:pt x="479795" y="242617"/>
                    <a:pt x="476939" y="243568"/>
                  </a:cubicBezTo>
                  <a:cubicBezTo>
                    <a:pt x="474083" y="225491"/>
                    <a:pt x="495026" y="215976"/>
                    <a:pt x="486459" y="198851"/>
                  </a:cubicBezTo>
                  <a:cubicBezTo>
                    <a:pt x="484554" y="198851"/>
                    <a:pt x="482651" y="199802"/>
                    <a:pt x="483602" y="201705"/>
                  </a:cubicBezTo>
                  <a:cubicBezTo>
                    <a:pt x="481699" y="201705"/>
                    <a:pt x="481699" y="198851"/>
                    <a:pt x="485506" y="193142"/>
                  </a:cubicBezTo>
                  <a:lnTo>
                    <a:pt x="491218" y="198851"/>
                  </a:lnTo>
                  <a:cubicBezTo>
                    <a:pt x="508354" y="190288"/>
                    <a:pt x="483602" y="175065"/>
                    <a:pt x="488362" y="160793"/>
                  </a:cubicBezTo>
                  <a:cubicBezTo>
                    <a:pt x="485506" y="162696"/>
                    <a:pt x="485506" y="173162"/>
                    <a:pt x="480747" y="167453"/>
                  </a:cubicBezTo>
                  <a:cubicBezTo>
                    <a:pt x="480747" y="158890"/>
                    <a:pt x="498834" y="159842"/>
                    <a:pt x="490266" y="148424"/>
                  </a:cubicBezTo>
                  <a:cubicBezTo>
                    <a:pt x="488362" y="154133"/>
                    <a:pt x="479795" y="152230"/>
                    <a:pt x="477891" y="156987"/>
                  </a:cubicBezTo>
                  <a:cubicBezTo>
                    <a:pt x="475987" y="149376"/>
                    <a:pt x="471227" y="144619"/>
                    <a:pt x="477891" y="141764"/>
                  </a:cubicBezTo>
                  <a:cubicBezTo>
                    <a:pt x="477891" y="139861"/>
                    <a:pt x="475035" y="138910"/>
                    <a:pt x="473131" y="138910"/>
                  </a:cubicBezTo>
                  <a:cubicBezTo>
                    <a:pt x="477891" y="134153"/>
                    <a:pt x="475035" y="126541"/>
                    <a:pt x="473131" y="121784"/>
                  </a:cubicBezTo>
                  <a:lnTo>
                    <a:pt x="470275" y="122736"/>
                  </a:lnTo>
                  <a:cubicBezTo>
                    <a:pt x="487411" y="114173"/>
                    <a:pt x="471227" y="107513"/>
                    <a:pt x="472179" y="96095"/>
                  </a:cubicBezTo>
                  <a:lnTo>
                    <a:pt x="467419" y="97998"/>
                  </a:lnTo>
                  <a:cubicBezTo>
                    <a:pt x="469323" y="93241"/>
                    <a:pt x="475035" y="85629"/>
                    <a:pt x="468371" y="77066"/>
                  </a:cubicBezTo>
                  <a:lnTo>
                    <a:pt x="462659" y="81824"/>
                  </a:lnTo>
                  <a:cubicBezTo>
                    <a:pt x="466467" y="75164"/>
                    <a:pt x="456947" y="61843"/>
                    <a:pt x="466467" y="56135"/>
                  </a:cubicBezTo>
                  <a:cubicBezTo>
                    <a:pt x="464563" y="53281"/>
                    <a:pt x="455995" y="62795"/>
                    <a:pt x="455043" y="51378"/>
                  </a:cubicBezTo>
                  <a:cubicBezTo>
                    <a:pt x="458851" y="48523"/>
                    <a:pt x="462659" y="39960"/>
                    <a:pt x="456947" y="37106"/>
                  </a:cubicBezTo>
                  <a:cubicBezTo>
                    <a:pt x="454091" y="37106"/>
                    <a:pt x="451235" y="39009"/>
                    <a:pt x="454091" y="41863"/>
                  </a:cubicBezTo>
                  <a:cubicBezTo>
                    <a:pt x="455043" y="43766"/>
                    <a:pt x="455043" y="42815"/>
                    <a:pt x="456947" y="41863"/>
                  </a:cubicBezTo>
                  <a:lnTo>
                    <a:pt x="453139" y="45669"/>
                  </a:lnTo>
                  <a:cubicBezTo>
                    <a:pt x="448380" y="37106"/>
                    <a:pt x="456947" y="39009"/>
                    <a:pt x="454091" y="29495"/>
                  </a:cubicBezTo>
                  <a:cubicBezTo>
                    <a:pt x="451235" y="27592"/>
                    <a:pt x="448380" y="33300"/>
                    <a:pt x="445523" y="34252"/>
                  </a:cubicBezTo>
                  <a:close/>
                </a:path>
              </a:pathLst>
            </a:custGeom>
            <a:solidFill>
              <a:schemeClr val="accent5"/>
            </a:solidFill>
            <a:ln w="9509"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grpSp>
      <p:grpSp>
        <p:nvGrpSpPr>
          <p:cNvPr id="949" name="Group 948">
            <a:extLst>
              <a:ext uri="{FF2B5EF4-FFF2-40B4-BE49-F238E27FC236}">
                <a16:creationId xmlns:a16="http://schemas.microsoft.com/office/drawing/2014/main" id="{C3A433EE-485C-A671-5172-6FF672B6C8A5}"/>
              </a:ext>
            </a:extLst>
          </p:cNvPr>
          <p:cNvGrpSpPr/>
          <p:nvPr/>
        </p:nvGrpSpPr>
        <p:grpSpPr>
          <a:xfrm>
            <a:off x="10029831" y="5047566"/>
            <a:ext cx="2868372" cy="2845806"/>
            <a:chOff x="18456287" y="8852723"/>
            <a:chExt cx="5736744" cy="5691612"/>
          </a:xfrm>
        </p:grpSpPr>
        <p:sp>
          <p:nvSpPr>
            <p:cNvPr id="942" name="Freeform 941">
              <a:extLst>
                <a:ext uri="{FF2B5EF4-FFF2-40B4-BE49-F238E27FC236}">
                  <a16:creationId xmlns:a16="http://schemas.microsoft.com/office/drawing/2014/main" id="{20832288-F838-CF55-0B1C-86153B1D2F94}"/>
                </a:ext>
              </a:extLst>
            </p:cNvPr>
            <p:cNvSpPr/>
            <p:nvPr/>
          </p:nvSpPr>
          <p:spPr>
            <a:xfrm>
              <a:off x="18456287" y="11319910"/>
              <a:ext cx="1018764" cy="1458555"/>
            </a:xfrm>
            <a:custGeom>
              <a:avLst/>
              <a:gdLst>
                <a:gd name="connsiteX0" fmla="*/ 416168 w 1018764"/>
                <a:gd name="connsiteY0" fmla="*/ 1424303 h 1458555"/>
                <a:gd name="connsiteX1" fmla="*/ 412360 w 1018764"/>
                <a:gd name="connsiteY1" fmla="*/ 1458555 h 1458555"/>
                <a:gd name="connsiteX2" fmla="*/ 416168 w 1018764"/>
                <a:gd name="connsiteY2" fmla="*/ 1424303 h 1458555"/>
                <a:gd name="connsiteX3" fmla="*/ 432350 w 1018764"/>
                <a:gd name="connsiteY3" fmla="*/ 1420498 h 1458555"/>
                <a:gd name="connsiteX4" fmla="*/ 429496 w 1018764"/>
                <a:gd name="connsiteY4" fmla="*/ 1431915 h 1458555"/>
                <a:gd name="connsiteX5" fmla="*/ 432350 w 1018764"/>
                <a:gd name="connsiteY5" fmla="*/ 1420498 h 1458555"/>
                <a:gd name="connsiteX6" fmla="*/ 422832 w 1018764"/>
                <a:gd name="connsiteY6" fmla="*/ 1417643 h 1458555"/>
                <a:gd name="connsiteX7" fmla="*/ 423784 w 1018764"/>
                <a:gd name="connsiteY7" fmla="*/ 1424303 h 1458555"/>
                <a:gd name="connsiteX8" fmla="*/ 419976 w 1018764"/>
                <a:gd name="connsiteY8" fmla="*/ 1424303 h 1458555"/>
                <a:gd name="connsiteX9" fmla="*/ 401888 w 1018764"/>
                <a:gd name="connsiteY9" fmla="*/ 1376732 h 1458555"/>
                <a:gd name="connsiteX10" fmla="*/ 402840 w 1018764"/>
                <a:gd name="connsiteY10" fmla="*/ 1384343 h 1458555"/>
                <a:gd name="connsiteX11" fmla="*/ 401888 w 1018764"/>
                <a:gd name="connsiteY11" fmla="*/ 1376732 h 1458555"/>
                <a:gd name="connsiteX12" fmla="*/ 404386 w 1018764"/>
                <a:gd name="connsiteY12" fmla="*/ 1291697 h 1458555"/>
                <a:gd name="connsiteX13" fmla="*/ 405792 w 1018764"/>
                <a:gd name="connsiteY13" fmla="*/ 1292881 h 1458555"/>
                <a:gd name="connsiteX14" fmla="*/ 399032 w 1018764"/>
                <a:gd name="connsiteY14" fmla="*/ 1301568 h 1458555"/>
                <a:gd name="connsiteX15" fmla="*/ 404386 w 1018764"/>
                <a:gd name="connsiteY15" fmla="*/ 1291697 h 1458555"/>
                <a:gd name="connsiteX16" fmla="*/ 412360 w 1018764"/>
                <a:gd name="connsiteY16" fmla="*/ 1284442 h 1458555"/>
                <a:gd name="connsiteX17" fmla="*/ 410456 w 1018764"/>
                <a:gd name="connsiteY17" fmla="*/ 1296811 h 1458555"/>
                <a:gd name="connsiteX18" fmla="*/ 405792 w 1018764"/>
                <a:gd name="connsiteY18" fmla="*/ 1292881 h 1458555"/>
                <a:gd name="connsiteX19" fmla="*/ 423784 w 1018764"/>
                <a:gd name="connsiteY19" fmla="*/ 1266364 h 1458555"/>
                <a:gd name="connsiteX20" fmla="*/ 423784 w 1018764"/>
                <a:gd name="connsiteY20" fmla="*/ 1274927 h 1458555"/>
                <a:gd name="connsiteX21" fmla="*/ 430448 w 1018764"/>
                <a:gd name="connsiteY21" fmla="*/ 1270170 h 1458555"/>
                <a:gd name="connsiteX22" fmla="*/ 440920 w 1018764"/>
                <a:gd name="connsiteY22" fmla="*/ 1229258 h 1458555"/>
                <a:gd name="connsiteX23" fmla="*/ 438064 w 1018764"/>
                <a:gd name="connsiteY23" fmla="*/ 1233064 h 1458555"/>
                <a:gd name="connsiteX24" fmla="*/ 438632 w 1018764"/>
                <a:gd name="connsiteY24" fmla="*/ 1231054 h 1458555"/>
                <a:gd name="connsiteX25" fmla="*/ 419024 w 1018764"/>
                <a:gd name="connsiteY25" fmla="*/ 1176929 h 1458555"/>
                <a:gd name="connsiteX26" fmla="*/ 421880 w 1018764"/>
                <a:gd name="connsiteY26" fmla="*/ 1183589 h 1458555"/>
                <a:gd name="connsiteX27" fmla="*/ 421880 w 1018764"/>
                <a:gd name="connsiteY27" fmla="*/ 1178832 h 1458555"/>
                <a:gd name="connsiteX28" fmla="*/ 401888 w 1018764"/>
                <a:gd name="connsiteY28" fmla="*/ 1150289 h 1458555"/>
                <a:gd name="connsiteX29" fmla="*/ 395224 w 1018764"/>
                <a:gd name="connsiteY29" fmla="*/ 1162658 h 1458555"/>
                <a:gd name="connsiteX30" fmla="*/ 401888 w 1018764"/>
                <a:gd name="connsiteY30" fmla="*/ 1150289 h 1458555"/>
                <a:gd name="connsiteX31" fmla="*/ 423784 w 1018764"/>
                <a:gd name="connsiteY31" fmla="*/ 1086543 h 1458555"/>
                <a:gd name="connsiteX32" fmla="*/ 419024 w 1018764"/>
                <a:gd name="connsiteY32" fmla="*/ 1087494 h 1458555"/>
                <a:gd name="connsiteX33" fmla="*/ 423784 w 1018764"/>
                <a:gd name="connsiteY33" fmla="*/ 1121746 h 1458555"/>
                <a:gd name="connsiteX34" fmla="*/ 436160 w 1018764"/>
                <a:gd name="connsiteY34" fmla="*/ 1109377 h 1458555"/>
                <a:gd name="connsiteX35" fmla="*/ 429496 w 1018764"/>
                <a:gd name="connsiteY35" fmla="*/ 1088446 h 1458555"/>
                <a:gd name="connsiteX36" fmla="*/ 424736 w 1018764"/>
                <a:gd name="connsiteY36" fmla="*/ 1097960 h 1458555"/>
                <a:gd name="connsiteX37" fmla="*/ 423784 w 1018764"/>
                <a:gd name="connsiteY37" fmla="*/ 1086543 h 1458555"/>
                <a:gd name="connsiteX38" fmla="*/ 383800 w 1018764"/>
                <a:gd name="connsiteY38" fmla="*/ 1058000 h 1458555"/>
                <a:gd name="connsiteX39" fmla="*/ 386656 w 1018764"/>
                <a:gd name="connsiteY39" fmla="*/ 1063709 h 1458555"/>
                <a:gd name="connsiteX40" fmla="*/ 383800 w 1018764"/>
                <a:gd name="connsiteY40" fmla="*/ 1068466 h 1458555"/>
                <a:gd name="connsiteX41" fmla="*/ 394272 w 1018764"/>
                <a:gd name="connsiteY41" fmla="*/ 1017088 h 1458555"/>
                <a:gd name="connsiteX42" fmla="*/ 403792 w 1018764"/>
                <a:gd name="connsiteY42" fmla="*/ 1017088 h 1458555"/>
                <a:gd name="connsiteX43" fmla="*/ 399984 w 1018764"/>
                <a:gd name="connsiteY43" fmla="*/ 1024699 h 1458555"/>
                <a:gd name="connsiteX44" fmla="*/ 394272 w 1018764"/>
                <a:gd name="connsiteY44" fmla="*/ 1017088 h 1458555"/>
                <a:gd name="connsiteX45" fmla="*/ 441158 w 1018764"/>
                <a:gd name="connsiteY45" fmla="*/ 984858 h 1458555"/>
                <a:gd name="connsiteX46" fmla="*/ 441872 w 1018764"/>
                <a:gd name="connsiteY46" fmla="*/ 991399 h 1458555"/>
                <a:gd name="connsiteX47" fmla="*/ 444728 w 1018764"/>
                <a:gd name="connsiteY47" fmla="*/ 987593 h 1458555"/>
                <a:gd name="connsiteX48" fmla="*/ 441158 w 1018764"/>
                <a:gd name="connsiteY48" fmla="*/ 984858 h 1458555"/>
                <a:gd name="connsiteX49" fmla="*/ 390464 w 1018764"/>
                <a:gd name="connsiteY49" fmla="*/ 984739 h 1458555"/>
                <a:gd name="connsiteX50" fmla="*/ 379992 w 1018764"/>
                <a:gd name="connsiteY50" fmla="*/ 990448 h 1458555"/>
                <a:gd name="connsiteX51" fmla="*/ 390464 w 1018764"/>
                <a:gd name="connsiteY51" fmla="*/ 984739 h 1458555"/>
                <a:gd name="connsiteX52" fmla="*/ 435208 w 1018764"/>
                <a:gd name="connsiteY52" fmla="*/ 965710 h 1458555"/>
                <a:gd name="connsiteX53" fmla="*/ 436160 w 1018764"/>
                <a:gd name="connsiteY53" fmla="*/ 983787 h 1458555"/>
                <a:gd name="connsiteX54" fmla="*/ 435208 w 1018764"/>
                <a:gd name="connsiteY54" fmla="*/ 965710 h 1458555"/>
                <a:gd name="connsiteX55" fmla="*/ 421880 w 1018764"/>
                <a:gd name="connsiteY55" fmla="*/ 957147 h 1458555"/>
                <a:gd name="connsiteX56" fmla="*/ 415216 w 1018764"/>
                <a:gd name="connsiteY56" fmla="*/ 960953 h 1458555"/>
                <a:gd name="connsiteX57" fmla="*/ 421880 w 1018764"/>
                <a:gd name="connsiteY57" fmla="*/ 957147 h 1458555"/>
                <a:gd name="connsiteX58" fmla="*/ 412360 w 1018764"/>
                <a:gd name="connsiteY58" fmla="*/ 945730 h 1458555"/>
                <a:gd name="connsiteX59" fmla="*/ 403792 w 1018764"/>
                <a:gd name="connsiteY59" fmla="*/ 967613 h 1458555"/>
                <a:gd name="connsiteX60" fmla="*/ 413312 w 1018764"/>
                <a:gd name="connsiteY60" fmla="*/ 951438 h 1458555"/>
                <a:gd name="connsiteX61" fmla="*/ 408552 w 1018764"/>
                <a:gd name="connsiteY61" fmla="*/ 957147 h 1458555"/>
                <a:gd name="connsiteX62" fmla="*/ 383800 w 1018764"/>
                <a:gd name="connsiteY62" fmla="*/ 942876 h 1458555"/>
                <a:gd name="connsiteX63" fmla="*/ 383800 w 1018764"/>
                <a:gd name="connsiteY63" fmla="*/ 953342 h 1458555"/>
                <a:gd name="connsiteX64" fmla="*/ 380944 w 1018764"/>
                <a:gd name="connsiteY64" fmla="*/ 958099 h 1458555"/>
                <a:gd name="connsiteX65" fmla="*/ 408552 w 1018764"/>
                <a:gd name="connsiteY65" fmla="*/ 931458 h 1458555"/>
                <a:gd name="connsiteX66" fmla="*/ 406648 w 1018764"/>
                <a:gd name="connsiteY66" fmla="*/ 942875 h 1458555"/>
                <a:gd name="connsiteX67" fmla="*/ 407600 w 1018764"/>
                <a:gd name="connsiteY67" fmla="*/ 941924 h 1458555"/>
                <a:gd name="connsiteX68" fmla="*/ 407600 w 1018764"/>
                <a:gd name="connsiteY68" fmla="*/ 942875 h 1458555"/>
                <a:gd name="connsiteX69" fmla="*/ 408552 w 1018764"/>
                <a:gd name="connsiteY69" fmla="*/ 932409 h 1458555"/>
                <a:gd name="connsiteX70" fmla="*/ 408552 w 1018764"/>
                <a:gd name="connsiteY70" fmla="*/ 931458 h 1458555"/>
                <a:gd name="connsiteX71" fmla="*/ 664632 w 1018764"/>
                <a:gd name="connsiteY71" fmla="*/ 929556 h 1458555"/>
                <a:gd name="connsiteX72" fmla="*/ 668440 w 1018764"/>
                <a:gd name="connsiteY72" fmla="*/ 933362 h 1458555"/>
                <a:gd name="connsiteX73" fmla="*/ 657016 w 1018764"/>
                <a:gd name="connsiteY73" fmla="*/ 930507 h 1458555"/>
                <a:gd name="connsiteX74" fmla="*/ 741740 w 1018764"/>
                <a:gd name="connsiteY74" fmla="*/ 926701 h 1458555"/>
                <a:gd name="connsiteX75" fmla="*/ 745548 w 1018764"/>
                <a:gd name="connsiteY75" fmla="*/ 929555 h 1458555"/>
                <a:gd name="connsiteX76" fmla="*/ 737932 w 1018764"/>
                <a:gd name="connsiteY76" fmla="*/ 929555 h 1458555"/>
                <a:gd name="connsiteX77" fmla="*/ 741740 w 1018764"/>
                <a:gd name="connsiteY77" fmla="*/ 926701 h 1458555"/>
                <a:gd name="connsiteX78" fmla="*/ 629408 w 1018764"/>
                <a:gd name="connsiteY78" fmla="*/ 924798 h 1458555"/>
                <a:gd name="connsiteX79" fmla="*/ 637976 w 1018764"/>
                <a:gd name="connsiteY79" fmla="*/ 924798 h 1458555"/>
                <a:gd name="connsiteX80" fmla="*/ 637024 w 1018764"/>
                <a:gd name="connsiteY80" fmla="*/ 927652 h 1458555"/>
                <a:gd name="connsiteX81" fmla="*/ 686526 w 1018764"/>
                <a:gd name="connsiteY81" fmla="*/ 922895 h 1458555"/>
                <a:gd name="connsiteX82" fmla="*/ 690334 w 1018764"/>
                <a:gd name="connsiteY82" fmla="*/ 933361 h 1458555"/>
                <a:gd name="connsiteX83" fmla="*/ 686526 w 1018764"/>
                <a:gd name="connsiteY83" fmla="*/ 922895 h 1458555"/>
                <a:gd name="connsiteX84" fmla="*/ 278468 w 1018764"/>
                <a:gd name="connsiteY84" fmla="*/ 921875 h 1458555"/>
                <a:gd name="connsiteX85" fmla="*/ 278370 w 1018764"/>
                <a:gd name="connsiteY85" fmla="*/ 922063 h 1458555"/>
                <a:gd name="connsiteX86" fmla="*/ 273372 w 1018764"/>
                <a:gd name="connsiteY86" fmla="*/ 923847 h 1458555"/>
                <a:gd name="connsiteX87" fmla="*/ 621626 w 1018764"/>
                <a:gd name="connsiteY87" fmla="*/ 918931 h 1458555"/>
                <a:gd name="connsiteX88" fmla="*/ 626554 w 1018764"/>
                <a:gd name="connsiteY88" fmla="*/ 920041 h 1458555"/>
                <a:gd name="connsiteX89" fmla="*/ 621914 w 1018764"/>
                <a:gd name="connsiteY89" fmla="*/ 919922 h 1458555"/>
                <a:gd name="connsiteX90" fmla="*/ 136288 w 1018764"/>
                <a:gd name="connsiteY90" fmla="*/ 917187 h 1458555"/>
                <a:gd name="connsiteX91" fmla="*/ 147712 w 1018764"/>
                <a:gd name="connsiteY91" fmla="*/ 919090 h 1458555"/>
                <a:gd name="connsiteX92" fmla="*/ 136288 w 1018764"/>
                <a:gd name="connsiteY92" fmla="*/ 917187 h 1458555"/>
                <a:gd name="connsiteX93" fmla="*/ 802668 w 1018764"/>
                <a:gd name="connsiteY93" fmla="*/ 912430 h 1458555"/>
                <a:gd name="connsiteX94" fmla="*/ 811236 w 1018764"/>
                <a:gd name="connsiteY94" fmla="*/ 919090 h 1458555"/>
                <a:gd name="connsiteX95" fmla="*/ 802668 w 1018764"/>
                <a:gd name="connsiteY95" fmla="*/ 912430 h 1458555"/>
                <a:gd name="connsiteX96" fmla="*/ 494228 w 1018764"/>
                <a:gd name="connsiteY96" fmla="*/ 912429 h 1458555"/>
                <a:gd name="connsiteX97" fmla="*/ 494342 w 1018764"/>
                <a:gd name="connsiteY97" fmla="*/ 912470 h 1458555"/>
                <a:gd name="connsiteX98" fmla="*/ 494308 w 1018764"/>
                <a:gd name="connsiteY98" fmla="*/ 912564 h 1458555"/>
                <a:gd name="connsiteX99" fmla="*/ 964146 w 1018764"/>
                <a:gd name="connsiteY99" fmla="*/ 910527 h 1458555"/>
                <a:gd name="connsiteX100" fmla="*/ 967360 w 1018764"/>
                <a:gd name="connsiteY100" fmla="*/ 911479 h 1458555"/>
                <a:gd name="connsiteX101" fmla="*/ 961648 w 1018764"/>
                <a:gd name="connsiteY101" fmla="*/ 912430 h 1458555"/>
                <a:gd name="connsiteX102" fmla="*/ 964146 w 1018764"/>
                <a:gd name="connsiteY102" fmla="*/ 910527 h 1458555"/>
                <a:gd name="connsiteX103" fmla="*/ 709374 w 1018764"/>
                <a:gd name="connsiteY103" fmla="*/ 910527 h 1458555"/>
                <a:gd name="connsiteX104" fmla="*/ 715086 w 1018764"/>
                <a:gd name="connsiteY104" fmla="*/ 914333 h 1458555"/>
                <a:gd name="connsiteX105" fmla="*/ 709374 w 1018764"/>
                <a:gd name="connsiteY105" fmla="*/ 919090 h 1458555"/>
                <a:gd name="connsiteX106" fmla="*/ 378496 w 1018764"/>
                <a:gd name="connsiteY106" fmla="*/ 910254 h 1458555"/>
                <a:gd name="connsiteX107" fmla="*/ 380944 w 1018764"/>
                <a:gd name="connsiteY107" fmla="*/ 911478 h 1458555"/>
                <a:gd name="connsiteX108" fmla="*/ 380166 w 1018764"/>
                <a:gd name="connsiteY108" fmla="*/ 912256 h 1458555"/>
                <a:gd name="connsiteX109" fmla="*/ 361904 w 1018764"/>
                <a:gd name="connsiteY109" fmla="*/ 908624 h 1458555"/>
                <a:gd name="connsiteX110" fmla="*/ 347624 w 1018764"/>
                <a:gd name="connsiteY110" fmla="*/ 916236 h 1458555"/>
                <a:gd name="connsiteX111" fmla="*/ 361904 w 1018764"/>
                <a:gd name="connsiteY111" fmla="*/ 908624 h 1458555"/>
                <a:gd name="connsiteX112" fmla="*/ 497308 w 1018764"/>
                <a:gd name="connsiteY112" fmla="*/ 905546 h 1458555"/>
                <a:gd name="connsiteX113" fmla="*/ 504700 w 1018764"/>
                <a:gd name="connsiteY113" fmla="*/ 908623 h 1458555"/>
                <a:gd name="connsiteX114" fmla="*/ 500892 w 1018764"/>
                <a:gd name="connsiteY114" fmla="*/ 914808 h 1458555"/>
                <a:gd name="connsiteX115" fmla="*/ 494342 w 1018764"/>
                <a:gd name="connsiteY115" fmla="*/ 912470 h 1458555"/>
                <a:gd name="connsiteX116" fmla="*/ 494824 w 1018764"/>
                <a:gd name="connsiteY116" fmla="*/ 911121 h 1458555"/>
                <a:gd name="connsiteX117" fmla="*/ 497308 w 1018764"/>
                <a:gd name="connsiteY117" fmla="*/ 905546 h 1458555"/>
                <a:gd name="connsiteX118" fmla="*/ 97256 w 1018764"/>
                <a:gd name="connsiteY118" fmla="*/ 903866 h 1458555"/>
                <a:gd name="connsiteX119" fmla="*/ 94400 w 1018764"/>
                <a:gd name="connsiteY119" fmla="*/ 906721 h 1458555"/>
                <a:gd name="connsiteX120" fmla="*/ 91544 w 1018764"/>
                <a:gd name="connsiteY120" fmla="*/ 904818 h 1458555"/>
                <a:gd name="connsiteX121" fmla="*/ 89640 w 1018764"/>
                <a:gd name="connsiteY121" fmla="*/ 908623 h 1458555"/>
                <a:gd name="connsiteX122" fmla="*/ 83928 w 1018764"/>
                <a:gd name="connsiteY122" fmla="*/ 920992 h 1458555"/>
                <a:gd name="connsiteX123" fmla="*/ 89640 w 1018764"/>
                <a:gd name="connsiteY123" fmla="*/ 920041 h 1458555"/>
                <a:gd name="connsiteX124" fmla="*/ 86784 w 1018764"/>
                <a:gd name="connsiteY124" fmla="*/ 917187 h 1458555"/>
                <a:gd name="connsiteX125" fmla="*/ 96304 w 1018764"/>
                <a:gd name="connsiteY125" fmla="*/ 920992 h 1458555"/>
                <a:gd name="connsiteX126" fmla="*/ 90592 w 1018764"/>
                <a:gd name="connsiteY126" fmla="*/ 908623 h 1458555"/>
                <a:gd name="connsiteX127" fmla="*/ 95352 w 1018764"/>
                <a:gd name="connsiteY127" fmla="*/ 906721 h 1458555"/>
                <a:gd name="connsiteX128" fmla="*/ 98208 w 1018764"/>
                <a:gd name="connsiteY128" fmla="*/ 905769 h 1458555"/>
                <a:gd name="connsiteX129" fmla="*/ 252428 w 1018764"/>
                <a:gd name="connsiteY129" fmla="*/ 902915 h 1458555"/>
                <a:gd name="connsiteX130" fmla="*/ 240052 w 1018764"/>
                <a:gd name="connsiteY130" fmla="*/ 906721 h 1458555"/>
                <a:gd name="connsiteX131" fmla="*/ 252428 w 1018764"/>
                <a:gd name="connsiteY131" fmla="*/ 902915 h 1458555"/>
                <a:gd name="connsiteX132" fmla="*/ 896912 w 1018764"/>
                <a:gd name="connsiteY132" fmla="*/ 901964 h 1458555"/>
                <a:gd name="connsiteX133" fmla="*/ 905480 w 1018764"/>
                <a:gd name="connsiteY133" fmla="*/ 903867 h 1458555"/>
                <a:gd name="connsiteX134" fmla="*/ 909288 w 1018764"/>
                <a:gd name="connsiteY134" fmla="*/ 915284 h 1458555"/>
                <a:gd name="connsiteX135" fmla="*/ 896912 w 1018764"/>
                <a:gd name="connsiteY135" fmla="*/ 901964 h 1458555"/>
                <a:gd name="connsiteX136" fmla="*/ 166750 w 1018764"/>
                <a:gd name="connsiteY136" fmla="*/ 901964 h 1458555"/>
                <a:gd name="connsiteX137" fmla="*/ 162942 w 1018764"/>
                <a:gd name="connsiteY137" fmla="*/ 906721 h 1458555"/>
                <a:gd name="connsiteX138" fmla="*/ 176270 w 1018764"/>
                <a:gd name="connsiteY138" fmla="*/ 905769 h 1458555"/>
                <a:gd name="connsiteX139" fmla="*/ 662728 w 1018764"/>
                <a:gd name="connsiteY139" fmla="*/ 901012 h 1458555"/>
                <a:gd name="connsiteX140" fmla="*/ 666536 w 1018764"/>
                <a:gd name="connsiteY140" fmla="*/ 905769 h 1458555"/>
                <a:gd name="connsiteX141" fmla="*/ 658920 w 1018764"/>
                <a:gd name="connsiteY141" fmla="*/ 901964 h 1458555"/>
                <a:gd name="connsiteX142" fmla="*/ 674152 w 1018764"/>
                <a:gd name="connsiteY142" fmla="*/ 909575 h 1458555"/>
                <a:gd name="connsiteX143" fmla="*/ 654160 w 1018764"/>
                <a:gd name="connsiteY143" fmla="*/ 900061 h 1458555"/>
                <a:gd name="connsiteX144" fmla="*/ 656064 w 1018764"/>
                <a:gd name="connsiteY144" fmla="*/ 905769 h 1458555"/>
                <a:gd name="connsiteX145" fmla="*/ 643688 w 1018764"/>
                <a:gd name="connsiteY145" fmla="*/ 903866 h 1458555"/>
                <a:gd name="connsiteX146" fmla="*/ 657016 w 1018764"/>
                <a:gd name="connsiteY146" fmla="*/ 906721 h 1458555"/>
                <a:gd name="connsiteX147" fmla="*/ 656064 w 1018764"/>
                <a:gd name="connsiteY147" fmla="*/ 905769 h 1458555"/>
                <a:gd name="connsiteX148" fmla="*/ 657016 w 1018764"/>
                <a:gd name="connsiteY148" fmla="*/ 905769 h 1458555"/>
                <a:gd name="connsiteX149" fmla="*/ 1008292 w 1018764"/>
                <a:gd name="connsiteY149" fmla="*/ 895780 h 1458555"/>
                <a:gd name="connsiteX150" fmla="*/ 1018764 w 1018764"/>
                <a:gd name="connsiteY150" fmla="*/ 901964 h 1458555"/>
                <a:gd name="connsiteX151" fmla="*/ 994966 w 1018764"/>
                <a:gd name="connsiteY151" fmla="*/ 898158 h 1458555"/>
                <a:gd name="connsiteX152" fmla="*/ 1008292 w 1018764"/>
                <a:gd name="connsiteY152" fmla="*/ 895780 h 1458555"/>
                <a:gd name="connsiteX153" fmla="*/ 51562 w 1018764"/>
                <a:gd name="connsiteY153" fmla="*/ 894352 h 1458555"/>
                <a:gd name="connsiteX154" fmla="*/ 55368 w 1018764"/>
                <a:gd name="connsiteY154" fmla="*/ 901964 h 1458555"/>
                <a:gd name="connsiteX155" fmla="*/ 54416 w 1018764"/>
                <a:gd name="connsiteY155" fmla="*/ 896255 h 1458555"/>
                <a:gd name="connsiteX156" fmla="*/ 450438 w 1018764"/>
                <a:gd name="connsiteY156" fmla="*/ 893401 h 1458555"/>
                <a:gd name="connsiteX157" fmla="*/ 450438 w 1018764"/>
                <a:gd name="connsiteY157" fmla="*/ 894352 h 1458555"/>
                <a:gd name="connsiteX158" fmla="*/ 455198 w 1018764"/>
                <a:gd name="connsiteY158" fmla="*/ 893401 h 1458555"/>
                <a:gd name="connsiteX159" fmla="*/ 450438 w 1018764"/>
                <a:gd name="connsiteY159" fmla="*/ 893401 h 1458555"/>
                <a:gd name="connsiteX160" fmla="*/ 427592 w 1018764"/>
                <a:gd name="connsiteY160" fmla="*/ 893401 h 1458555"/>
                <a:gd name="connsiteX161" fmla="*/ 426640 w 1018764"/>
                <a:gd name="connsiteY161" fmla="*/ 894352 h 1458555"/>
                <a:gd name="connsiteX162" fmla="*/ 426640 w 1018764"/>
                <a:gd name="connsiteY162" fmla="*/ 898158 h 1458555"/>
                <a:gd name="connsiteX163" fmla="*/ 429496 w 1018764"/>
                <a:gd name="connsiteY163" fmla="*/ 897206 h 1458555"/>
                <a:gd name="connsiteX164" fmla="*/ 427592 w 1018764"/>
                <a:gd name="connsiteY164" fmla="*/ 893401 h 1458555"/>
                <a:gd name="connsiteX165" fmla="*/ 823612 w 1018764"/>
                <a:gd name="connsiteY165" fmla="*/ 892449 h 1458555"/>
                <a:gd name="connsiteX166" fmla="*/ 821708 w 1018764"/>
                <a:gd name="connsiteY166" fmla="*/ 895303 h 1458555"/>
                <a:gd name="connsiteX167" fmla="*/ 827420 w 1018764"/>
                <a:gd name="connsiteY167" fmla="*/ 893401 h 1458555"/>
                <a:gd name="connsiteX168" fmla="*/ 224820 w 1018764"/>
                <a:gd name="connsiteY168" fmla="*/ 892449 h 1458555"/>
                <a:gd name="connsiteX169" fmla="*/ 220060 w 1018764"/>
                <a:gd name="connsiteY169" fmla="*/ 901964 h 1458555"/>
                <a:gd name="connsiteX170" fmla="*/ 229580 w 1018764"/>
                <a:gd name="connsiteY170" fmla="*/ 906721 h 1458555"/>
                <a:gd name="connsiteX171" fmla="*/ 231484 w 1018764"/>
                <a:gd name="connsiteY171" fmla="*/ 899109 h 1458555"/>
                <a:gd name="connsiteX172" fmla="*/ 224820 w 1018764"/>
                <a:gd name="connsiteY172" fmla="*/ 892449 h 1458555"/>
                <a:gd name="connsiteX173" fmla="*/ 667488 w 1018764"/>
                <a:gd name="connsiteY173" fmla="*/ 891498 h 1458555"/>
                <a:gd name="connsiteX174" fmla="*/ 670344 w 1018764"/>
                <a:gd name="connsiteY174" fmla="*/ 898158 h 1458555"/>
                <a:gd name="connsiteX175" fmla="*/ 667488 w 1018764"/>
                <a:gd name="connsiteY175" fmla="*/ 891498 h 1458555"/>
                <a:gd name="connsiteX176" fmla="*/ 990206 w 1018764"/>
                <a:gd name="connsiteY176" fmla="*/ 890547 h 1458555"/>
                <a:gd name="connsiteX177" fmla="*/ 994966 w 1018764"/>
                <a:gd name="connsiteY177" fmla="*/ 890547 h 1458555"/>
                <a:gd name="connsiteX178" fmla="*/ 994014 w 1018764"/>
                <a:gd name="connsiteY178" fmla="*/ 894353 h 1458555"/>
                <a:gd name="connsiteX179" fmla="*/ 886442 w 1018764"/>
                <a:gd name="connsiteY179" fmla="*/ 882935 h 1458555"/>
                <a:gd name="connsiteX180" fmla="*/ 883586 w 1018764"/>
                <a:gd name="connsiteY180" fmla="*/ 889595 h 1458555"/>
                <a:gd name="connsiteX181" fmla="*/ 889298 w 1018764"/>
                <a:gd name="connsiteY181" fmla="*/ 889595 h 1458555"/>
                <a:gd name="connsiteX182" fmla="*/ 991158 w 1018764"/>
                <a:gd name="connsiteY182" fmla="*/ 881032 h 1458555"/>
                <a:gd name="connsiteX183" fmla="*/ 999726 w 1018764"/>
                <a:gd name="connsiteY183" fmla="*/ 883886 h 1458555"/>
                <a:gd name="connsiteX184" fmla="*/ 991158 w 1018764"/>
                <a:gd name="connsiteY184" fmla="*/ 881032 h 1458555"/>
                <a:gd name="connsiteX185" fmla="*/ 775060 w 1018764"/>
                <a:gd name="connsiteY185" fmla="*/ 878178 h 1458555"/>
                <a:gd name="connsiteX186" fmla="*/ 759830 w 1018764"/>
                <a:gd name="connsiteY186" fmla="*/ 884837 h 1458555"/>
                <a:gd name="connsiteX187" fmla="*/ 766494 w 1018764"/>
                <a:gd name="connsiteY187" fmla="*/ 889595 h 1458555"/>
                <a:gd name="connsiteX188" fmla="*/ 758878 w 1018764"/>
                <a:gd name="connsiteY188" fmla="*/ 890546 h 1458555"/>
                <a:gd name="connsiteX189" fmla="*/ 758878 w 1018764"/>
                <a:gd name="connsiteY189" fmla="*/ 895303 h 1458555"/>
                <a:gd name="connsiteX190" fmla="*/ 782676 w 1018764"/>
                <a:gd name="connsiteY190" fmla="*/ 890546 h 1458555"/>
                <a:gd name="connsiteX191" fmla="*/ 775060 w 1018764"/>
                <a:gd name="connsiteY191" fmla="*/ 878178 h 1458555"/>
                <a:gd name="connsiteX192" fmla="*/ 616082 w 1018764"/>
                <a:gd name="connsiteY192" fmla="*/ 877226 h 1458555"/>
                <a:gd name="connsiteX193" fmla="*/ 622508 w 1018764"/>
                <a:gd name="connsiteY193" fmla="*/ 887573 h 1458555"/>
                <a:gd name="connsiteX194" fmla="*/ 624628 w 1018764"/>
                <a:gd name="connsiteY194" fmla="*/ 889404 h 1458555"/>
                <a:gd name="connsiteX195" fmla="*/ 624650 w 1018764"/>
                <a:gd name="connsiteY195" fmla="*/ 889595 h 1458555"/>
                <a:gd name="connsiteX196" fmla="*/ 624868 w 1018764"/>
                <a:gd name="connsiteY196" fmla="*/ 889611 h 1458555"/>
                <a:gd name="connsiteX197" fmla="*/ 630360 w 1018764"/>
                <a:gd name="connsiteY197" fmla="*/ 894352 h 1458555"/>
                <a:gd name="connsiteX198" fmla="*/ 632264 w 1018764"/>
                <a:gd name="connsiteY198" fmla="*/ 886740 h 1458555"/>
                <a:gd name="connsiteX199" fmla="*/ 629528 w 1018764"/>
                <a:gd name="connsiteY199" fmla="*/ 889952 h 1458555"/>
                <a:gd name="connsiteX200" fmla="*/ 624868 w 1018764"/>
                <a:gd name="connsiteY200" fmla="*/ 889611 h 1458555"/>
                <a:gd name="connsiteX201" fmla="*/ 624628 w 1018764"/>
                <a:gd name="connsiteY201" fmla="*/ 889404 h 1458555"/>
                <a:gd name="connsiteX202" fmla="*/ 623580 w 1018764"/>
                <a:gd name="connsiteY202" fmla="*/ 880199 h 1458555"/>
                <a:gd name="connsiteX203" fmla="*/ 616082 w 1018764"/>
                <a:gd name="connsiteY203" fmla="*/ 877226 h 1458555"/>
                <a:gd name="connsiteX204" fmla="*/ 679030 w 1018764"/>
                <a:gd name="connsiteY204" fmla="*/ 875799 h 1458555"/>
                <a:gd name="connsiteX205" fmla="*/ 673200 w 1018764"/>
                <a:gd name="connsiteY205" fmla="*/ 879129 h 1458555"/>
                <a:gd name="connsiteX206" fmla="*/ 685576 w 1018764"/>
                <a:gd name="connsiteY206" fmla="*/ 878178 h 1458555"/>
                <a:gd name="connsiteX207" fmla="*/ 679030 w 1018764"/>
                <a:gd name="connsiteY207" fmla="*/ 875799 h 1458555"/>
                <a:gd name="connsiteX208" fmla="*/ 368568 w 1018764"/>
                <a:gd name="connsiteY208" fmla="*/ 875323 h 1458555"/>
                <a:gd name="connsiteX209" fmla="*/ 357144 w 1018764"/>
                <a:gd name="connsiteY209" fmla="*/ 876275 h 1458555"/>
                <a:gd name="connsiteX210" fmla="*/ 375232 w 1018764"/>
                <a:gd name="connsiteY210" fmla="*/ 883886 h 1458555"/>
                <a:gd name="connsiteX211" fmla="*/ 369520 w 1018764"/>
                <a:gd name="connsiteY211" fmla="*/ 881032 h 1458555"/>
                <a:gd name="connsiteX212" fmla="*/ 370472 w 1018764"/>
                <a:gd name="connsiteY212" fmla="*/ 880080 h 1458555"/>
                <a:gd name="connsiteX213" fmla="*/ 688432 w 1018764"/>
                <a:gd name="connsiteY213" fmla="*/ 869615 h 1458555"/>
                <a:gd name="connsiteX214" fmla="*/ 691288 w 1018764"/>
                <a:gd name="connsiteY214" fmla="*/ 872469 h 1458555"/>
                <a:gd name="connsiteX215" fmla="*/ 618938 w 1018764"/>
                <a:gd name="connsiteY215" fmla="*/ 869615 h 1458555"/>
                <a:gd name="connsiteX216" fmla="*/ 609418 w 1018764"/>
                <a:gd name="connsiteY216" fmla="*/ 873420 h 1458555"/>
                <a:gd name="connsiteX217" fmla="*/ 618938 w 1018764"/>
                <a:gd name="connsiteY217" fmla="*/ 869615 h 1458555"/>
                <a:gd name="connsiteX218" fmla="*/ 861692 w 1018764"/>
                <a:gd name="connsiteY218" fmla="*/ 867712 h 1458555"/>
                <a:gd name="connsiteX219" fmla="*/ 862644 w 1018764"/>
                <a:gd name="connsiteY219" fmla="*/ 870566 h 1458555"/>
                <a:gd name="connsiteX220" fmla="*/ 862250 w 1018764"/>
                <a:gd name="connsiteY220" fmla="*/ 870555 h 1458555"/>
                <a:gd name="connsiteX221" fmla="*/ 288604 w 1018764"/>
                <a:gd name="connsiteY221" fmla="*/ 866760 h 1458555"/>
                <a:gd name="connsiteX222" fmla="*/ 293364 w 1018764"/>
                <a:gd name="connsiteY222" fmla="*/ 874372 h 1458555"/>
                <a:gd name="connsiteX223" fmla="*/ 290508 w 1018764"/>
                <a:gd name="connsiteY223" fmla="*/ 875323 h 1458555"/>
                <a:gd name="connsiteX224" fmla="*/ 293840 w 1018764"/>
                <a:gd name="connsiteY224" fmla="*/ 879129 h 1458555"/>
                <a:gd name="connsiteX225" fmla="*/ 296058 w 1018764"/>
                <a:gd name="connsiteY225" fmla="*/ 879470 h 1458555"/>
                <a:gd name="connsiteX226" fmla="*/ 296220 w 1018764"/>
                <a:gd name="connsiteY226" fmla="*/ 881032 h 1458555"/>
                <a:gd name="connsiteX227" fmla="*/ 300028 w 1018764"/>
                <a:gd name="connsiteY227" fmla="*/ 880080 h 1458555"/>
                <a:gd name="connsiteX228" fmla="*/ 296058 w 1018764"/>
                <a:gd name="connsiteY228" fmla="*/ 879470 h 1458555"/>
                <a:gd name="connsiteX229" fmla="*/ 295626 w 1018764"/>
                <a:gd name="connsiteY229" fmla="*/ 875323 h 1458555"/>
                <a:gd name="connsiteX230" fmla="*/ 297172 w 1018764"/>
                <a:gd name="connsiteY230" fmla="*/ 869615 h 1458555"/>
                <a:gd name="connsiteX231" fmla="*/ 288604 w 1018764"/>
                <a:gd name="connsiteY231" fmla="*/ 866760 h 1458555"/>
                <a:gd name="connsiteX232" fmla="*/ 305976 w 1018764"/>
                <a:gd name="connsiteY232" fmla="*/ 858673 h 1458555"/>
                <a:gd name="connsiteX233" fmla="*/ 300028 w 1018764"/>
                <a:gd name="connsiteY233" fmla="*/ 861052 h 1458555"/>
                <a:gd name="connsiteX234" fmla="*/ 310498 w 1018764"/>
                <a:gd name="connsiteY234" fmla="*/ 864858 h 1458555"/>
                <a:gd name="connsiteX235" fmla="*/ 305976 w 1018764"/>
                <a:gd name="connsiteY235" fmla="*/ 858673 h 1458555"/>
                <a:gd name="connsiteX236" fmla="*/ 124864 w 1018764"/>
                <a:gd name="connsiteY236" fmla="*/ 857246 h 1458555"/>
                <a:gd name="connsiteX237" fmla="*/ 135336 w 1018764"/>
                <a:gd name="connsiteY237" fmla="*/ 863906 h 1458555"/>
                <a:gd name="connsiteX238" fmla="*/ 124864 w 1018764"/>
                <a:gd name="connsiteY238" fmla="*/ 857246 h 1458555"/>
                <a:gd name="connsiteX239" fmla="*/ 425688 w 1018764"/>
                <a:gd name="connsiteY239" fmla="*/ 641270 h 1458555"/>
                <a:gd name="connsiteX240" fmla="*/ 419976 w 1018764"/>
                <a:gd name="connsiteY240" fmla="*/ 653638 h 1458555"/>
                <a:gd name="connsiteX241" fmla="*/ 421880 w 1018764"/>
                <a:gd name="connsiteY241" fmla="*/ 646027 h 1458555"/>
                <a:gd name="connsiteX242" fmla="*/ 425688 w 1018764"/>
                <a:gd name="connsiteY242" fmla="*/ 641270 h 1458555"/>
                <a:gd name="connsiteX243" fmla="*/ 458054 w 1018764"/>
                <a:gd name="connsiteY243" fmla="*/ 624144 h 1458555"/>
                <a:gd name="connsiteX244" fmla="*/ 457102 w 1018764"/>
                <a:gd name="connsiteY244" fmla="*/ 629852 h 1458555"/>
                <a:gd name="connsiteX245" fmla="*/ 403792 w 1018764"/>
                <a:gd name="connsiteY245" fmla="*/ 617484 h 1458555"/>
                <a:gd name="connsiteX246" fmla="*/ 399984 w 1018764"/>
                <a:gd name="connsiteY246" fmla="*/ 621289 h 1458555"/>
                <a:gd name="connsiteX247" fmla="*/ 404744 w 1018764"/>
                <a:gd name="connsiteY247" fmla="*/ 625095 h 1458555"/>
                <a:gd name="connsiteX248" fmla="*/ 421880 w 1018764"/>
                <a:gd name="connsiteY248" fmla="*/ 613678 h 1458555"/>
                <a:gd name="connsiteX249" fmla="*/ 415216 w 1018764"/>
                <a:gd name="connsiteY249" fmla="*/ 635561 h 1458555"/>
                <a:gd name="connsiteX250" fmla="*/ 421880 w 1018764"/>
                <a:gd name="connsiteY250" fmla="*/ 613678 h 1458555"/>
                <a:gd name="connsiteX251" fmla="*/ 448534 w 1018764"/>
                <a:gd name="connsiteY251" fmla="*/ 593698 h 1458555"/>
                <a:gd name="connsiteX252" fmla="*/ 446632 w 1018764"/>
                <a:gd name="connsiteY252" fmla="*/ 609872 h 1458555"/>
                <a:gd name="connsiteX253" fmla="*/ 457102 w 1018764"/>
                <a:gd name="connsiteY253" fmla="*/ 597503 h 1458555"/>
                <a:gd name="connsiteX254" fmla="*/ 447584 w 1018764"/>
                <a:gd name="connsiteY254" fmla="*/ 600358 h 1458555"/>
                <a:gd name="connsiteX255" fmla="*/ 448534 w 1018764"/>
                <a:gd name="connsiteY255" fmla="*/ 593698 h 1458555"/>
                <a:gd name="connsiteX256" fmla="*/ 403618 w 1018764"/>
                <a:gd name="connsiteY256" fmla="*/ 543793 h 1458555"/>
                <a:gd name="connsiteX257" fmla="*/ 401888 w 1018764"/>
                <a:gd name="connsiteY257" fmla="*/ 548980 h 1458555"/>
                <a:gd name="connsiteX258" fmla="*/ 400936 w 1018764"/>
                <a:gd name="connsiteY258" fmla="*/ 548028 h 1458555"/>
                <a:gd name="connsiteX259" fmla="*/ 401830 w 1018764"/>
                <a:gd name="connsiteY259" fmla="*/ 545348 h 1458555"/>
                <a:gd name="connsiteX260" fmla="*/ 438064 w 1018764"/>
                <a:gd name="connsiteY260" fmla="*/ 513777 h 1458555"/>
                <a:gd name="connsiteX261" fmla="*/ 430448 w 1018764"/>
                <a:gd name="connsiteY261" fmla="*/ 538514 h 1458555"/>
                <a:gd name="connsiteX262" fmla="*/ 433304 w 1018764"/>
                <a:gd name="connsiteY262" fmla="*/ 529951 h 1458555"/>
                <a:gd name="connsiteX263" fmla="*/ 434256 w 1018764"/>
                <a:gd name="connsiteY263" fmla="*/ 531854 h 1458555"/>
                <a:gd name="connsiteX264" fmla="*/ 439016 w 1018764"/>
                <a:gd name="connsiteY264" fmla="*/ 529951 h 1458555"/>
                <a:gd name="connsiteX265" fmla="*/ 438064 w 1018764"/>
                <a:gd name="connsiteY265" fmla="*/ 513777 h 1458555"/>
                <a:gd name="connsiteX266" fmla="*/ 397128 w 1018764"/>
                <a:gd name="connsiteY266" fmla="*/ 501409 h 1458555"/>
                <a:gd name="connsiteX267" fmla="*/ 404744 w 1018764"/>
                <a:gd name="connsiteY267" fmla="*/ 521389 h 1458555"/>
                <a:gd name="connsiteX268" fmla="*/ 397128 w 1018764"/>
                <a:gd name="connsiteY268" fmla="*/ 501409 h 1458555"/>
                <a:gd name="connsiteX269" fmla="*/ 452342 w 1018764"/>
                <a:gd name="connsiteY269" fmla="*/ 432904 h 1458555"/>
                <a:gd name="connsiteX270" fmla="*/ 448534 w 1018764"/>
                <a:gd name="connsiteY270" fmla="*/ 447176 h 1458555"/>
                <a:gd name="connsiteX271" fmla="*/ 452342 w 1018764"/>
                <a:gd name="connsiteY271" fmla="*/ 432904 h 1458555"/>
                <a:gd name="connsiteX272" fmla="*/ 447584 w 1018764"/>
                <a:gd name="connsiteY272" fmla="*/ 415779 h 1458555"/>
                <a:gd name="connsiteX273" fmla="*/ 439968 w 1018764"/>
                <a:gd name="connsiteY273" fmla="*/ 422439 h 1458555"/>
                <a:gd name="connsiteX274" fmla="*/ 439016 w 1018764"/>
                <a:gd name="connsiteY274" fmla="*/ 418633 h 1458555"/>
                <a:gd name="connsiteX275" fmla="*/ 435208 w 1018764"/>
                <a:gd name="connsiteY275" fmla="*/ 423747 h 1458555"/>
                <a:gd name="connsiteX276" fmla="*/ 435024 w 1018764"/>
                <a:gd name="connsiteY276" fmla="*/ 425150 h 1458555"/>
                <a:gd name="connsiteX277" fmla="*/ 433304 w 1018764"/>
                <a:gd name="connsiteY277" fmla="*/ 425293 h 1458555"/>
                <a:gd name="connsiteX278" fmla="*/ 434256 w 1018764"/>
                <a:gd name="connsiteY278" fmla="*/ 431002 h 1458555"/>
                <a:gd name="connsiteX279" fmla="*/ 435024 w 1018764"/>
                <a:gd name="connsiteY279" fmla="*/ 425150 h 1458555"/>
                <a:gd name="connsiteX280" fmla="*/ 439016 w 1018764"/>
                <a:gd name="connsiteY280" fmla="*/ 424817 h 1458555"/>
                <a:gd name="connsiteX281" fmla="*/ 444728 w 1018764"/>
                <a:gd name="connsiteY281" fmla="*/ 427196 h 1458555"/>
                <a:gd name="connsiteX282" fmla="*/ 447584 w 1018764"/>
                <a:gd name="connsiteY282" fmla="*/ 415779 h 1458555"/>
                <a:gd name="connsiteX283" fmla="*/ 391416 w 1018764"/>
                <a:gd name="connsiteY283" fmla="*/ 392944 h 1458555"/>
                <a:gd name="connsiteX284" fmla="*/ 393574 w 1018764"/>
                <a:gd name="connsiteY284" fmla="*/ 400818 h 1458555"/>
                <a:gd name="connsiteX285" fmla="*/ 393202 w 1018764"/>
                <a:gd name="connsiteY285" fmla="*/ 400556 h 1458555"/>
                <a:gd name="connsiteX286" fmla="*/ 391416 w 1018764"/>
                <a:gd name="connsiteY286" fmla="*/ 392944 h 1458555"/>
                <a:gd name="connsiteX287" fmla="*/ 406648 w 1018764"/>
                <a:gd name="connsiteY287" fmla="*/ 348226 h 1458555"/>
                <a:gd name="connsiteX288" fmla="*/ 410456 w 1018764"/>
                <a:gd name="connsiteY288" fmla="*/ 366304 h 1458555"/>
                <a:gd name="connsiteX289" fmla="*/ 406648 w 1018764"/>
                <a:gd name="connsiteY289" fmla="*/ 348226 h 1458555"/>
                <a:gd name="connsiteX290" fmla="*/ 411408 w 1018764"/>
                <a:gd name="connsiteY290" fmla="*/ 318732 h 1458555"/>
                <a:gd name="connsiteX291" fmla="*/ 406648 w 1018764"/>
                <a:gd name="connsiteY291" fmla="*/ 333003 h 1458555"/>
                <a:gd name="connsiteX292" fmla="*/ 415216 w 1018764"/>
                <a:gd name="connsiteY292" fmla="*/ 335858 h 1458555"/>
                <a:gd name="connsiteX293" fmla="*/ 420928 w 1018764"/>
                <a:gd name="connsiteY293" fmla="*/ 326343 h 1458555"/>
                <a:gd name="connsiteX294" fmla="*/ 411408 w 1018764"/>
                <a:gd name="connsiteY294" fmla="*/ 318732 h 1458555"/>
                <a:gd name="connsiteX295" fmla="*/ 406648 w 1018764"/>
                <a:gd name="connsiteY295" fmla="*/ 236908 h 1458555"/>
                <a:gd name="connsiteX296" fmla="*/ 407600 w 1018764"/>
                <a:gd name="connsiteY296" fmla="*/ 254986 h 1458555"/>
                <a:gd name="connsiteX297" fmla="*/ 411408 w 1018764"/>
                <a:gd name="connsiteY297" fmla="*/ 241666 h 1458555"/>
                <a:gd name="connsiteX298" fmla="*/ 406648 w 1018764"/>
                <a:gd name="connsiteY298" fmla="*/ 236908 h 1458555"/>
                <a:gd name="connsiteX299" fmla="*/ 397128 w 1018764"/>
                <a:gd name="connsiteY299" fmla="*/ 198851 h 1458555"/>
                <a:gd name="connsiteX300" fmla="*/ 395224 w 1018764"/>
                <a:gd name="connsiteY300" fmla="*/ 215025 h 1458555"/>
                <a:gd name="connsiteX301" fmla="*/ 397128 w 1018764"/>
                <a:gd name="connsiteY301" fmla="*/ 198851 h 1458555"/>
                <a:gd name="connsiteX302" fmla="*/ 456150 w 1018764"/>
                <a:gd name="connsiteY302" fmla="*/ 183628 h 1458555"/>
                <a:gd name="connsiteX303" fmla="*/ 449486 w 1018764"/>
                <a:gd name="connsiteY303" fmla="*/ 197899 h 1458555"/>
                <a:gd name="connsiteX304" fmla="*/ 456150 w 1018764"/>
                <a:gd name="connsiteY304" fmla="*/ 183628 h 1458555"/>
                <a:gd name="connsiteX305" fmla="*/ 393372 w 1018764"/>
                <a:gd name="connsiteY305" fmla="*/ 125575 h 1458555"/>
                <a:gd name="connsiteX306" fmla="*/ 393678 w 1018764"/>
                <a:gd name="connsiteY306" fmla="*/ 126541 h 1458555"/>
                <a:gd name="connsiteX307" fmla="*/ 393874 w 1018764"/>
                <a:gd name="connsiteY307" fmla="*/ 130016 h 1458555"/>
                <a:gd name="connsiteX308" fmla="*/ 393320 w 1018764"/>
                <a:gd name="connsiteY308" fmla="*/ 125590 h 1458555"/>
                <a:gd name="connsiteX309" fmla="*/ 414740 w 1018764"/>
                <a:gd name="connsiteY309" fmla="*/ 77305 h 1458555"/>
                <a:gd name="connsiteX310" fmla="*/ 412360 w 1018764"/>
                <a:gd name="connsiteY310" fmla="*/ 83727 h 1458555"/>
                <a:gd name="connsiteX311" fmla="*/ 418072 w 1018764"/>
                <a:gd name="connsiteY311" fmla="*/ 81824 h 1458555"/>
                <a:gd name="connsiteX312" fmla="*/ 419976 w 1018764"/>
                <a:gd name="connsiteY312" fmla="*/ 78018 h 1458555"/>
                <a:gd name="connsiteX313" fmla="*/ 414740 w 1018764"/>
                <a:gd name="connsiteY313" fmla="*/ 77305 h 1458555"/>
                <a:gd name="connsiteX314" fmla="*/ 372376 w 1018764"/>
                <a:gd name="connsiteY314" fmla="*/ 0 h 1458555"/>
                <a:gd name="connsiteX315" fmla="*/ 383800 w 1018764"/>
                <a:gd name="connsiteY315" fmla="*/ 951 h 1458555"/>
                <a:gd name="connsiteX316" fmla="*/ 385704 w 1018764"/>
                <a:gd name="connsiteY316" fmla="*/ 14272 h 1458555"/>
                <a:gd name="connsiteX317" fmla="*/ 396176 w 1018764"/>
                <a:gd name="connsiteY317" fmla="*/ 1903 h 1458555"/>
                <a:gd name="connsiteX318" fmla="*/ 397128 w 1018764"/>
                <a:gd name="connsiteY318" fmla="*/ 10466 h 1458555"/>
                <a:gd name="connsiteX319" fmla="*/ 399032 w 1018764"/>
                <a:gd name="connsiteY319" fmla="*/ 9514 h 1458555"/>
                <a:gd name="connsiteX320" fmla="*/ 399032 w 1018764"/>
                <a:gd name="connsiteY320" fmla="*/ 16175 h 1458555"/>
                <a:gd name="connsiteX321" fmla="*/ 419024 w 1018764"/>
                <a:gd name="connsiteY321" fmla="*/ 15223 h 1458555"/>
                <a:gd name="connsiteX322" fmla="*/ 410456 w 1018764"/>
                <a:gd name="connsiteY322" fmla="*/ 28543 h 1458555"/>
                <a:gd name="connsiteX323" fmla="*/ 416168 w 1018764"/>
                <a:gd name="connsiteY323" fmla="*/ 39009 h 1458555"/>
                <a:gd name="connsiteX324" fmla="*/ 422832 w 1018764"/>
                <a:gd name="connsiteY324" fmla="*/ 25689 h 1458555"/>
                <a:gd name="connsiteX325" fmla="*/ 435208 w 1018764"/>
                <a:gd name="connsiteY325" fmla="*/ 39009 h 1458555"/>
                <a:gd name="connsiteX326" fmla="*/ 452342 w 1018764"/>
                <a:gd name="connsiteY326" fmla="*/ 75164 h 1458555"/>
                <a:gd name="connsiteX327" fmla="*/ 439968 w 1018764"/>
                <a:gd name="connsiteY327" fmla="*/ 79921 h 1458555"/>
                <a:gd name="connsiteX328" fmla="*/ 446632 w 1018764"/>
                <a:gd name="connsiteY328" fmla="*/ 91338 h 1458555"/>
                <a:gd name="connsiteX329" fmla="*/ 437112 w 1018764"/>
                <a:gd name="connsiteY329" fmla="*/ 96095 h 1458555"/>
                <a:gd name="connsiteX330" fmla="*/ 442824 w 1018764"/>
                <a:gd name="connsiteY330" fmla="*/ 102755 h 1458555"/>
                <a:gd name="connsiteX331" fmla="*/ 454246 w 1018764"/>
                <a:gd name="connsiteY331" fmla="*/ 97998 h 1458555"/>
                <a:gd name="connsiteX332" fmla="*/ 452342 w 1018764"/>
                <a:gd name="connsiteY332" fmla="*/ 114173 h 1458555"/>
                <a:gd name="connsiteX333" fmla="*/ 456150 w 1018764"/>
                <a:gd name="connsiteY333" fmla="*/ 109415 h 1458555"/>
                <a:gd name="connsiteX334" fmla="*/ 460910 w 1018764"/>
                <a:gd name="connsiteY334" fmla="*/ 168405 h 1458555"/>
                <a:gd name="connsiteX335" fmla="*/ 465670 w 1018764"/>
                <a:gd name="connsiteY335" fmla="*/ 166502 h 1458555"/>
                <a:gd name="connsiteX336" fmla="*/ 463766 w 1018764"/>
                <a:gd name="connsiteY336" fmla="*/ 174113 h 1458555"/>
                <a:gd name="connsiteX337" fmla="*/ 466622 w 1018764"/>
                <a:gd name="connsiteY337" fmla="*/ 172210 h 1458555"/>
                <a:gd name="connsiteX338" fmla="*/ 461862 w 1018764"/>
                <a:gd name="connsiteY338" fmla="*/ 216928 h 1458555"/>
                <a:gd name="connsiteX339" fmla="*/ 467574 w 1018764"/>
                <a:gd name="connsiteY339" fmla="*/ 208365 h 1458555"/>
                <a:gd name="connsiteX340" fmla="*/ 460910 w 1018764"/>
                <a:gd name="connsiteY340" fmla="*/ 222637 h 1458555"/>
                <a:gd name="connsiteX341" fmla="*/ 469478 w 1018764"/>
                <a:gd name="connsiteY341" fmla="*/ 220734 h 1458555"/>
                <a:gd name="connsiteX342" fmla="*/ 463766 w 1018764"/>
                <a:gd name="connsiteY342" fmla="*/ 256888 h 1458555"/>
                <a:gd name="connsiteX343" fmla="*/ 469478 w 1018764"/>
                <a:gd name="connsiteY343" fmla="*/ 256888 h 1458555"/>
                <a:gd name="connsiteX344" fmla="*/ 466622 w 1018764"/>
                <a:gd name="connsiteY344" fmla="*/ 265451 h 1458555"/>
                <a:gd name="connsiteX345" fmla="*/ 470430 w 1018764"/>
                <a:gd name="connsiteY345" fmla="*/ 262597 h 1458555"/>
                <a:gd name="connsiteX346" fmla="*/ 465670 w 1018764"/>
                <a:gd name="connsiteY346" fmla="*/ 290189 h 1458555"/>
                <a:gd name="connsiteX347" fmla="*/ 476142 w 1018764"/>
                <a:gd name="connsiteY347" fmla="*/ 283529 h 1458555"/>
                <a:gd name="connsiteX348" fmla="*/ 466622 w 1018764"/>
                <a:gd name="connsiteY348" fmla="*/ 308266 h 1458555"/>
                <a:gd name="connsiteX349" fmla="*/ 476142 w 1018764"/>
                <a:gd name="connsiteY349" fmla="*/ 312072 h 1458555"/>
                <a:gd name="connsiteX350" fmla="*/ 469478 w 1018764"/>
                <a:gd name="connsiteY350" fmla="*/ 321586 h 1458555"/>
                <a:gd name="connsiteX351" fmla="*/ 474238 w 1018764"/>
                <a:gd name="connsiteY351" fmla="*/ 320635 h 1458555"/>
                <a:gd name="connsiteX352" fmla="*/ 469478 w 1018764"/>
                <a:gd name="connsiteY352" fmla="*/ 432904 h 1458555"/>
                <a:gd name="connsiteX353" fmla="*/ 471382 w 1018764"/>
                <a:gd name="connsiteY353" fmla="*/ 431953 h 1458555"/>
                <a:gd name="connsiteX354" fmla="*/ 461862 w 1018764"/>
                <a:gd name="connsiteY354" fmla="*/ 454788 h 1458555"/>
                <a:gd name="connsiteX355" fmla="*/ 473286 w 1018764"/>
                <a:gd name="connsiteY355" fmla="*/ 467156 h 1458555"/>
                <a:gd name="connsiteX356" fmla="*/ 465670 w 1018764"/>
                <a:gd name="connsiteY356" fmla="*/ 484282 h 1458555"/>
                <a:gd name="connsiteX357" fmla="*/ 474238 w 1018764"/>
                <a:gd name="connsiteY357" fmla="*/ 482379 h 1458555"/>
                <a:gd name="connsiteX358" fmla="*/ 474238 w 1018764"/>
                <a:gd name="connsiteY358" fmla="*/ 546126 h 1458555"/>
                <a:gd name="connsiteX359" fmla="*/ 460910 w 1018764"/>
                <a:gd name="connsiteY359" fmla="*/ 505214 h 1458555"/>
                <a:gd name="connsiteX360" fmla="*/ 461862 w 1018764"/>
                <a:gd name="connsiteY360" fmla="*/ 548980 h 1458555"/>
                <a:gd name="connsiteX361" fmla="*/ 465670 w 1018764"/>
                <a:gd name="connsiteY361" fmla="*/ 539466 h 1458555"/>
                <a:gd name="connsiteX362" fmla="*/ 472334 w 1018764"/>
                <a:gd name="connsiteY362" fmla="*/ 574669 h 1458555"/>
                <a:gd name="connsiteX363" fmla="*/ 459006 w 1018764"/>
                <a:gd name="connsiteY363" fmla="*/ 612726 h 1458555"/>
                <a:gd name="connsiteX364" fmla="*/ 470430 w 1018764"/>
                <a:gd name="connsiteY364" fmla="*/ 606066 h 1458555"/>
                <a:gd name="connsiteX365" fmla="*/ 470430 w 1018764"/>
                <a:gd name="connsiteY365" fmla="*/ 620338 h 1458555"/>
                <a:gd name="connsiteX366" fmla="*/ 462814 w 1018764"/>
                <a:gd name="connsiteY366" fmla="*/ 620338 h 1458555"/>
                <a:gd name="connsiteX367" fmla="*/ 465670 w 1018764"/>
                <a:gd name="connsiteY367" fmla="*/ 627949 h 1458555"/>
                <a:gd name="connsiteX368" fmla="*/ 454246 w 1018764"/>
                <a:gd name="connsiteY368" fmla="*/ 663153 h 1458555"/>
                <a:gd name="connsiteX369" fmla="*/ 458054 w 1018764"/>
                <a:gd name="connsiteY369" fmla="*/ 665056 h 1458555"/>
                <a:gd name="connsiteX370" fmla="*/ 455198 w 1018764"/>
                <a:gd name="connsiteY370" fmla="*/ 667910 h 1458555"/>
                <a:gd name="connsiteX371" fmla="*/ 465670 w 1018764"/>
                <a:gd name="connsiteY371" fmla="*/ 681230 h 1458555"/>
                <a:gd name="connsiteX372" fmla="*/ 466622 w 1018764"/>
                <a:gd name="connsiteY372" fmla="*/ 667910 h 1458555"/>
                <a:gd name="connsiteX373" fmla="*/ 471382 w 1018764"/>
                <a:gd name="connsiteY373" fmla="*/ 687890 h 1458555"/>
                <a:gd name="connsiteX374" fmla="*/ 464718 w 1018764"/>
                <a:gd name="connsiteY374" fmla="*/ 694550 h 1458555"/>
                <a:gd name="connsiteX375" fmla="*/ 467574 w 1018764"/>
                <a:gd name="connsiteY375" fmla="*/ 693599 h 1458555"/>
                <a:gd name="connsiteX376" fmla="*/ 465670 w 1018764"/>
                <a:gd name="connsiteY376" fmla="*/ 720239 h 1458555"/>
                <a:gd name="connsiteX377" fmla="*/ 458054 w 1018764"/>
                <a:gd name="connsiteY377" fmla="*/ 722142 h 1458555"/>
                <a:gd name="connsiteX378" fmla="*/ 463766 w 1018764"/>
                <a:gd name="connsiteY378" fmla="*/ 732607 h 1458555"/>
                <a:gd name="connsiteX379" fmla="*/ 448534 w 1018764"/>
                <a:gd name="connsiteY379" fmla="*/ 748782 h 1458555"/>
                <a:gd name="connsiteX380" fmla="*/ 455198 w 1018764"/>
                <a:gd name="connsiteY380" fmla="*/ 751636 h 1458555"/>
                <a:gd name="connsiteX381" fmla="*/ 451390 w 1018764"/>
                <a:gd name="connsiteY381" fmla="*/ 785888 h 1458555"/>
                <a:gd name="connsiteX382" fmla="*/ 451094 w 1018764"/>
                <a:gd name="connsiteY382" fmla="*/ 787277 h 1458555"/>
                <a:gd name="connsiteX383" fmla="*/ 453294 w 1018764"/>
                <a:gd name="connsiteY383" fmla="*/ 788743 h 1458555"/>
                <a:gd name="connsiteX384" fmla="*/ 450908 w 1018764"/>
                <a:gd name="connsiteY384" fmla="*/ 788147 h 1458555"/>
                <a:gd name="connsiteX385" fmla="*/ 448298 w 1018764"/>
                <a:gd name="connsiteY385" fmla="*/ 800397 h 1458555"/>
                <a:gd name="connsiteX386" fmla="*/ 446632 w 1018764"/>
                <a:gd name="connsiteY386" fmla="*/ 813480 h 1458555"/>
                <a:gd name="connsiteX387" fmla="*/ 453294 w 1018764"/>
                <a:gd name="connsiteY387" fmla="*/ 814431 h 1458555"/>
                <a:gd name="connsiteX388" fmla="*/ 449486 w 1018764"/>
                <a:gd name="connsiteY388" fmla="*/ 827751 h 1458555"/>
                <a:gd name="connsiteX389" fmla="*/ 452342 w 1018764"/>
                <a:gd name="connsiteY389" fmla="*/ 826800 h 1458555"/>
                <a:gd name="connsiteX390" fmla="*/ 448534 w 1018764"/>
                <a:gd name="connsiteY390" fmla="*/ 855343 h 1458555"/>
                <a:gd name="connsiteX391" fmla="*/ 466622 w 1018764"/>
                <a:gd name="connsiteY391" fmla="*/ 861052 h 1458555"/>
                <a:gd name="connsiteX392" fmla="*/ 467574 w 1018764"/>
                <a:gd name="connsiteY392" fmla="*/ 857246 h 1458555"/>
                <a:gd name="connsiteX393" fmla="*/ 469478 w 1018764"/>
                <a:gd name="connsiteY393" fmla="*/ 860100 h 1458555"/>
                <a:gd name="connsiteX394" fmla="*/ 478998 w 1018764"/>
                <a:gd name="connsiteY394" fmla="*/ 849634 h 1458555"/>
                <a:gd name="connsiteX395" fmla="*/ 469478 w 1018764"/>
                <a:gd name="connsiteY395" fmla="*/ 848683 h 1458555"/>
                <a:gd name="connsiteX396" fmla="*/ 483758 w 1018764"/>
                <a:gd name="connsiteY396" fmla="*/ 843926 h 1458555"/>
                <a:gd name="connsiteX397" fmla="*/ 488516 w 1018764"/>
                <a:gd name="connsiteY397" fmla="*/ 850586 h 1458555"/>
                <a:gd name="connsiteX398" fmla="*/ 487564 w 1018764"/>
                <a:gd name="connsiteY398" fmla="*/ 847731 h 1458555"/>
                <a:gd name="connsiteX399" fmla="*/ 505652 w 1018764"/>
                <a:gd name="connsiteY399" fmla="*/ 849634 h 1458555"/>
                <a:gd name="connsiteX400" fmla="*/ 507556 w 1018764"/>
                <a:gd name="connsiteY400" fmla="*/ 857246 h 1458555"/>
                <a:gd name="connsiteX401" fmla="*/ 515172 w 1018764"/>
                <a:gd name="connsiteY401" fmla="*/ 851537 h 1458555"/>
                <a:gd name="connsiteX402" fmla="*/ 526596 w 1018764"/>
                <a:gd name="connsiteY402" fmla="*/ 866760 h 1458555"/>
                <a:gd name="connsiteX403" fmla="*/ 528500 w 1018764"/>
                <a:gd name="connsiteY403" fmla="*/ 860100 h 1458555"/>
                <a:gd name="connsiteX404" fmla="*/ 542184 w 1018764"/>
                <a:gd name="connsiteY404" fmla="*/ 863430 h 1458555"/>
                <a:gd name="connsiteX405" fmla="*/ 548550 w 1018764"/>
                <a:gd name="connsiteY405" fmla="*/ 863730 h 1458555"/>
                <a:gd name="connsiteX406" fmla="*/ 549444 w 1018764"/>
                <a:gd name="connsiteY406" fmla="*/ 861052 h 1458555"/>
                <a:gd name="connsiteX407" fmla="*/ 549444 w 1018764"/>
                <a:gd name="connsiteY407" fmla="*/ 863772 h 1458555"/>
                <a:gd name="connsiteX408" fmla="*/ 552300 w 1018764"/>
                <a:gd name="connsiteY408" fmla="*/ 863906 h 1458555"/>
                <a:gd name="connsiteX409" fmla="*/ 571340 w 1018764"/>
                <a:gd name="connsiteY409" fmla="*/ 868663 h 1458555"/>
                <a:gd name="connsiteX410" fmla="*/ 571340 w 1018764"/>
                <a:gd name="connsiteY410" fmla="*/ 862003 h 1458555"/>
                <a:gd name="connsiteX411" fmla="*/ 580860 w 1018764"/>
                <a:gd name="connsiteY411" fmla="*/ 865809 h 1458555"/>
                <a:gd name="connsiteX412" fmla="*/ 579908 w 1018764"/>
                <a:gd name="connsiteY412" fmla="*/ 862955 h 1458555"/>
                <a:gd name="connsiteX413" fmla="*/ 609418 w 1018764"/>
                <a:gd name="connsiteY413" fmla="*/ 867712 h 1458555"/>
                <a:gd name="connsiteX414" fmla="*/ 603706 w 1018764"/>
                <a:gd name="connsiteY414" fmla="*/ 859149 h 1458555"/>
                <a:gd name="connsiteX415" fmla="*/ 639880 w 1018764"/>
                <a:gd name="connsiteY415" fmla="*/ 864858 h 1458555"/>
                <a:gd name="connsiteX416" fmla="*/ 638928 w 1018764"/>
                <a:gd name="connsiteY416" fmla="*/ 862003 h 1458555"/>
                <a:gd name="connsiteX417" fmla="*/ 646544 w 1018764"/>
                <a:gd name="connsiteY417" fmla="*/ 867712 h 1458555"/>
                <a:gd name="connsiteX418" fmla="*/ 645592 w 1018764"/>
                <a:gd name="connsiteY418" fmla="*/ 861052 h 1458555"/>
                <a:gd name="connsiteX419" fmla="*/ 679864 w 1018764"/>
                <a:gd name="connsiteY419" fmla="*/ 872469 h 1458555"/>
                <a:gd name="connsiteX420" fmla="*/ 677960 w 1018764"/>
                <a:gd name="connsiteY420" fmla="*/ 859149 h 1458555"/>
                <a:gd name="connsiteX421" fmla="*/ 720800 w 1018764"/>
                <a:gd name="connsiteY421" fmla="*/ 867712 h 1458555"/>
                <a:gd name="connsiteX422" fmla="*/ 720800 w 1018764"/>
                <a:gd name="connsiteY422" fmla="*/ 868663 h 1458555"/>
                <a:gd name="connsiteX423" fmla="*/ 726512 w 1018764"/>
                <a:gd name="connsiteY423" fmla="*/ 871517 h 1458555"/>
                <a:gd name="connsiteX424" fmla="*/ 726512 w 1018764"/>
                <a:gd name="connsiteY424" fmla="*/ 870566 h 1458555"/>
                <a:gd name="connsiteX425" fmla="*/ 722704 w 1018764"/>
                <a:gd name="connsiteY425" fmla="*/ 868663 h 1458555"/>
                <a:gd name="connsiteX426" fmla="*/ 737934 w 1018764"/>
                <a:gd name="connsiteY426" fmla="*/ 875323 h 1458555"/>
                <a:gd name="connsiteX427" fmla="*/ 743646 w 1018764"/>
                <a:gd name="connsiteY427" fmla="*/ 864858 h 1458555"/>
                <a:gd name="connsiteX428" fmla="*/ 766494 w 1018764"/>
                <a:gd name="connsiteY428" fmla="*/ 866760 h 1458555"/>
                <a:gd name="connsiteX429" fmla="*/ 765542 w 1018764"/>
                <a:gd name="connsiteY429" fmla="*/ 862003 h 1458555"/>
                <a:gd name="connsiteX430" fmla="*/ 829324 w 1018764"/>
                <a:gd name="connsiteY430" fmla="*/ 866760 h 1458555"/>
                <a:gd name="connsiteX431" fmla="*/ 859788 w 1018764"/>
                <a:gd name="connsiteY431" fmla="*/ 885789 h 1458555"/>
                <a:gd name="connsiteX432" fmla="*/ 850268 w 1018764"/>
                <a:gd name="connsiteY432" fmla="*/ 874372 h 1458555"/>
                <a:gd name="connsiteX433" fmla="*/ 854314 w 1018764"/>
                <a:gd name="connsiteY433" fmla="*/ 870329 h 1458555"/>
                <a:gd name="connsiteX434" fmla="*/ 862250 w 1018764"/>
                <a:gd name="connsiteY434" fmla="*/ 870555 h 1458555"/>
                <a:gd name="connsiteX435" fmla="*/ 862882 w 1018764"/>
                <a:gd name="connsiteY435" fmla="*/ 873777 h 1458555"/>
                <a:gd name="connsiteX436" fmla="*/ 868356 w 1018764"/>
                <a:gd name="connsiteY436" fmla="*/ 876275 h 1458555"/>
                <a:gd name="connsiteX437" fmla="*/ 868356 w 1018764"/>
                <a:gd name="connsiteY437" fmla="*/ 869615 h 1458555"/>
                <a:gd name="connsiteX438" fmla="*/ 874068 w 1018764"/>
                <a:gd name="connsiteY438" fmla="*/ 878178 h 1458555"/>
                <a:gd name="connsiteX439" fmla="*/ 928328 w 1018764"/>
                <a:gd name="connsiteY439" fmla="*/ 872469 h 1458555"/>
                <a:gd name="connsiteX440" fmla="*/ 926424 w 1018764"/>
                <a:gd name="connsiteY440" fmla="*/ 879129 h 1458555"/>
                <a:gd name="connsiteX441" fmla="*/ 952128 w 1018764"/>
                <a:gd name="connsiteY441" fmla="*/ 882935 h 1458555"/>
                <a:gd name="connsiteX442" fmla="*/ 949272 w 1018764"/>
                <a:gd name="connsiteY442" fmla="*/ 880080 h 1458555"/>
                <a:gd name="connsiteX443" fmla="*/ 980688 w 1018764"/>
                <a:gd name="connsiteY443" fmla="*/ 890546 h 1458555"/>
                <a:gd name="connsiteX444" fmla="*/ 963552 w 1018764"/>
                <a:gd name="connsiteY444" fmla="*/ 898158 h 1458555"/>
                <a:gd name="connsiteX445" fmla="*/ 976880 w 1018764"/>
                <a:gd name="connsiteY445" fmla="*/ 898158 h 1458555"/>
                <a:gd name="connsiteX446" fmla="*/ 975928 w 1018764"/>
                <a:gd name="connsiteY446" fmla="*/ 906721 h 1458555"/>
                <a:gd name="connsiteX447" fmla="*/ 962600 w 1018764"/>
                <a:gd name="connsiteY447" fmla="*/ 899109 h 1458555"/>
                <a:gd name="connsiteX448" fmla="*/ 964504 w 1018764"/>
                <a:gd name="connsiteY448" fmla="*/ 902915 h 1458555"/>
                <a:gd name="connsiteX449" fmla="*/ 948320 w 1018764"/>
                <a:gd name="connsiteY449" fmla="*/ 898158 h 1458555"/>
                <a:gd name="connsiteX450" fmla="*/ 956888 w 1018764"/>
                <a:gd name="connsiteY450" fmla="*/ 897206 h 1458555"/>
                <a:gd name="connsiteX451" fmla="*/ 938800 w 1018764"/>
                <a:gd name="connsiteY451" fmla="*/ 894352 h 1458555"/>
                <a:gd name="connsiteX452" fmla="*/ 938800 w 1018764"/>
                <a:gd name="connsiteY452" fmla="*/ 907672 h 1458555"/>
                <a:gd name="connsiteX453" fmla="*/ 916904 w 1018764"/>
                <a:gd name="connsiteY453" fmla="*/ 891498 h 1458555"/>
                <a:gd name="connsiteX454" fmla="*/ 918808 w 1018764"/>
                <a:gd name="connsiteY454" fmla="*/ 888643 h 1458555"/>
                <a:gd name="connsiteX455" fmla="*/ 904530 w 1018764"/>
                <a:gd name="connsiteY455" fmla="*/ 884837 h 1458555"/>
                <a:gd name="connsiteX456" fmla="*/ 912146 w 1018764"/>
                <a:gd name="connsiteY456" fmla="*/ 892449 h 1458555"/>
                <a:gd name="connsiteX457" fmla="*/ 899770 w 1018764"/>
                <a:gd name="connsiteY457" fmla="*/ 888643 h 1458555"/>
                <a:gd name="connsiteX458" fmla="*/ 921664 w 1018764"/>
                <a:gd name="connsiteY458" fmla="*/ 899109 h 1458555"/>
                <a:gd name="connsiteX459" fmla="*/ 921664 w 1018764"/>
                <a:gd name="connsiteY459" fmla="*/ 906721 h 1458555"/>
                <a:gd name="connsiteX460" fmla="*/ 888822 w 1018764"/>
                <a:gd name="connsiteY460" fmla="*/ 896731 h 1458555"/>
                <a:gd name="connsiteX461" fmla="*/ 875198 w 1018764"/>
                <a:gd name="connsiteY461" fmla="*/ 896138 h 1458555"/>
                <a:gd name="connsiteX462" fmla="*/ 879776 w 1018764"/>
                <a:gd name="connsiteY462" fmla="*/ 900061 h 1458555"/>
                <a:gd name="connsiteX463" fmla="*/ 875016 w 1018764"/>
                <a:gd name="connsiteY463" fmla="*/ 903866 h 1458555"/>
                <a:gd name="connsiteX464" fmla="*/ 868600 w 1018764"/>
                <a:gd name="connsiteY464" fmla="*/ 895852 h 1458555"/>
                <a:gd name="connsiteX465" fmla="*/ 855980 w 1018764"/>
                <a:gd name="connsiteY465" fmla="*/ 895303 h 1458555"/>
                <a:gd name="connsiteX466" fmla="*/ 854076 w 1018764"/>
                <a:gd name="connsiteY466" fmla="*/ 905769 h 1458555"/>
                <a:gd name="connsiteX467" fmla="*/ 839796 w 1018764"/>
                <a:gd name="connsiteY467" fmla="*/ 901964 h 1458555"/>
                <a:gd name="connsiteX468" fmla="*/ 846460 w 1018764"/>
                <a:gd name="connsiteY468" fmla="*/ 913381 h 1458555"/>
                <a:gd name="connsiteX469" fmla="*/ 805524 w 1018764"/>
                <a:gd name="connsiteY469" fmla="*/ 899109 h 1458555"/>
                <a:gd name="connsiteX470" fmla="*/ 810284 w 1018764"/>
                <a:gd name="connsiteY470" fmla="*/ 904818 h 1458555"/>
                <a:gd name="connsiteX471" fmla="*/ 781724 w 1018764"/>
                <a:gd name="connsiteY471" fmla="*/ 896255 h 1458555"/>
                <a:gd name="connsiteX472" fmla="*/ 796956 w 1018764"/>
                <a:gd name="connsiteY472" fmla="*/ 910526 h 1458555"/>
                <a:gd name="connsiteX473" fmla="*/ 791244 w 1018764"/>
                <a:gd name="connsiteY473" fmla="*/ 913381 h 1458555"/>
                <a:gd name="connsiteX474" fmla="*/ 795052 w 1018764"/>
                <a:gd name="connsiteY474" fmla="*/ 919089 h 1458555"/>
                <a:gd name="connsiteX475" fmla="*/ 779820 w 1018764"/>
                <a:gd name="connsiteY475" fmla="*/ 899109 h 1458555"/>
                <a:gd name="connsiteX476" fmla="*/ 773156 w 1018764"/>
                <a:gd name="connsiteY476" fmla="*/ 907672 h 1458555"/>
                <a:gd name="connsiteX477" fmla="*/ 739838 w 1018764"/>
                <a:gd name="connsiteY477" fmla="*/ 896255 h 1458555"/>
                <a:gd name="connsiteX478" fmla="*/ 731272 w 1018764"/>
                <a:gd name="connsiteY478" fmla="*/ 903866 h 1458555"/>
                <a:gd name="connsiteX479" fmla="*/ 754118 w 1018764"/>
                <a:gd name="connsiteY479" fmla="*/ 920992 h 1458555"/>
                <a:gd name="connsiteX480" fmla="*/ 748406 w 1018764"/>
                <a:gd name="connsiteY480" fmla="*/ 912429 h 1458555"/>
                <a:gd name="connsiteX481" fmla="*/ 767446 w 1018764"/>
                <a:gd name="connsiteY481" fmla="*/ 914332 h 1458555"/>
                <a:gd name="connsiteX482" fmla="*/ 753166 w 1018764"/>
                <a:gd name="connsiteY482" fmla="*/ 913381 h 1458555"/>
                <a:gd name="connsiteX483" fmla="*/ 761734 w 1018764"/>
                <a:gd name="connsiteY483" fmla="*/ 919089 h 1458555"/>
                <a:gd name="connsiteX484" fmla="*/ 744598 w 1018764"/>
                <a:gd name="connsiteY484" fmla="*/ 922895 h 1458555"/>
                <a:gd name="connsiteX485" fmla="*/ 745550 w 1018764"/>
                <a:gd name="connsiteY485" fmla="*/ 923847 h 1458555"/>
                <a:gd name="connsiteX486" fmla="*/ 724608 w 1018764"/>
                <a:gd name="connsiteY486" fmla="*/ 919089 h 1458555"/>
                <a:gd name="connsiteX487" fmla="*/ 733176 w 1018764"/>
                <a:gd name="connsiteY487" fmla="*/ 909575 h 1458555"/>
                <a:gd name="connsiteX488" fmla="*/ 672248 w 1018764"/>
                <a:gd name="connsiteY488" fmla="*/ 907672 h 1458555"/>
                <a:gd name="connsiteX489" fmla="*/ 682720 w 1018764"/>
                <a:gd name="connsiteY489" fmla="*/ 916235 h 1458555"/>
                <a:gd name="connsiteX490" fmla="*/ 664632 w 1018764"/>
                <a:gd name="connsiteY490" fmla="*/ 920992 h 1458555"/>
                <a:gd name="connsiteX491" fmla="*/ 673200 w 1018764"/>
                <a:gd name="connsiteY491" fmla="*/ 926701 h 1458555"/>
                <a:gd name="connsiteX492" fmla="*/ 673200 w 1018764"/>
                <a:gd name="connsiteY492" fmla="*/ 925750 h 1458555"/>
                <a:gd name="connsiteX493" fmla="*/ 675104 w 1018764"/>
                <a:gd name="connsiteY493" fmla="*/ 929555 h 1458555"/>
                <a:gd name="connsiteX494" fmla="*/ 653208 w 1018764"/>
                <a:gd name="connsiteY494" fmla="*/ 916235 h 1458555"/>
                <a:gd name="connsiteX495" fmla="*/ 649400 w 1018764"/>
                <a:gd name="connsiteY495" fmla="*/ 924798 h 1458555"/>
                <a:gd name="connsiteX496" fmla="*/ 649400 w 1018764"/>
                <a:gd name="connsiteY496" fmla="*/ 915284 h 1458555"/>
                <a:gd name="connsiteX497" fmla="*/ 637976 w 1018764"/>
                <a:gd name="connsiteY497" fmla="*/ 914332 h 1458555"/>
                <a:gd name="connsiteX498" fmla="*/ 645592 w 1018764"/>
                <a:gd name="connsiteY498" fmla="*/ 924798 h 1458555"/>
                <a:gd name="connsiteX499" fmla="*/ 626554 w 1018764"/>
                <a:gd name="connsiteY499" fmla="*/ 916235 h 1458555"/>
                <a:gd name="connsiteX500" fmla="*/ 627506 w 1018764"/>
                <a:gd name="connsiteY500" fmla="*/ 918138 h 1458555"/>
                <a:gd name="connsiteX501" fmla="*/ 620842 w 1018764"/>
                <a:gd name="connsiteY501" fmla="*/ 916235 h 1458555"/>
                <a:gd name="connsiteX502" fmla="*/ 621626 w 1018764"/>
                <a:gd name="connsiteY502" fmla="*/ 918931 h 1458555"/>
                <a:gd name="connsiteX503" fmla="*/ 613344 w 1018764"/>
                <a:gd name="connsiteY503" fmla="*/ 917067 h 1458555"/>
                <a:gd name="connsiteX504" fmla="*/ 600850 w 1018764"/>
                <a:gd name="connsiteY504" fmla="*/ 919089 h 1458555"/>
                <a:gd name="connsiteX505" fmla="*/ 595138 w 1018764"/>
                <a:gd name="connsiteY505" fmla="*/ 915284 h 1458555"/>
                <a:gd name="connsiteX506" fmla="*/ 595138 w 1018764"/>
                <a:gd name="connsiteY506" fmla="*/ 919089 h 1458555"/>
                <a:gd name="connsiteX507" fmla="*/ 589428 w 1018764"/>
                <a:gd name="connsiteY507" fmla="*/ 915284 h 1458555"/>
                <a:gd name="connsiteX508" fmla="*/ 583716 w 1018764"/>
                <a:gd name="connsiteY508" fmla="*/ 926701 h 1458555"/>
                <a:gd name="connsiteX509" fmla="*/ 584668 w 1018764"/>
                <a:gd name="connsiteY509" fmla="*/ 926701 h 1458555"/>
                <a:gd name="connsiteX510" fmla="*/ 581812 w 1018764"/>
                <a:gd name="connsiteY510" fmla="*/ 933361 h 1458555"/>
                <a:gd name="connsiteX511" fmla="*/ 571340 w 1018764"/>
                <a:gd name="connsiteY511" fmla="*/ 927652 h 1458555"/>
                <a:gd name="connsiteX512" fmla="*/ 551348 w 1018764"/>
                <a:gd name="connsiteY512" fmla="*/ 903866 h 1458555"/>
                <a:gd name="connsiteX513" fmla="*/ 547540 w 1018764"/>
                <a:gd name="connsiteY513" fmla="*/ 909575 h 1458555"/>
                <a:gd name="connsiteX514" fmla="*/ 537068 w 1018764"/>
                <a:gd name="connsiteY514" fmla="*/ 918138 h 1458555"/>
                <a:gd name="connsiteX515" fmla="*/ 540876 w 1018764"/>
                <a:gd name="connsiteY515" fmla="*/ 920992 h 1458555"/>
                <a:gd name="connsiteX516" fmla="*/ 535164 w 1018764"/>
                <a:gd name="connsiteY516" fmla="*/ 919089 h 1458555"/>
                <a:gd name="connsiteX517" fmla="*/ 534212 w 1018764"/>
                <a:gd name="connsiteY517" fmla="*/ 924798 h 1458555"/>
                <a:gd name="connsiteX518" fmla="*/ 525644 w 1018764"/>
                <a:gd name="connsiteY518" fmla="*/ 921944 h 1458555"/>
                <a:gd name="connsiteX519" fmla="*/ 530404 w 1018764"/>
                <a:gd name="connsiteY519" fmla="*/ 931458 h 1458555"/>
                <a:gd name="connsiteX520" fmla="*/ 519932 w 1018764"/>
                <a:gd name="connsiteY520" fmla="*/ 927652 h 1458555"/>
                <a:gd name="connsiteX521" fmla="*/ 523740 w 1018764"/>
                <a:gd name="connsiteY521" fmla="*/ 933361 h 1458555"/>
                <a:gd name="connsiteX522" fmla="*/ 512316 w 1018764"/>
                <a:gd name="connsiteY522" fmla="*/ 925750 h 1458555"/>
                <a:gd name="connsiteX523" fmla="*/ 521836 w 1018764"/>
                <a:gd name="connsiteY523" fmla="*/ 920041 h 1458555"/>
                <a:gd name="connsiteX524" fmla="*/ 509460 w 1018764"/>
                <a:gd name="connsiteY524" fmla="*/ 901012 h 1458555"/>
                <a:gd name="connsiteX525" fmla="*/ 474238 w 1018764"/>
                <a:gd name="connsiteY525" fmla="*/ 890546 h 1458555"/>
                <a:gd name="connsiteX526" fmla="*/ 471382 w 1018764"/>
                <a:gd name="connsiteY526" fmla="*/ 903866 h 1458555"/>
                <a:gd name="connsiteX527" fmla="*/ 485660 w 1018764"/>
                <a:gd name="connsiteY527" fmla="*/ 917187 h 1458555"/>
                <a:gd name="connsiteX528" fmla="*/ 492518 w 1018764"/>
                <a:gd name="connsiteY528" fmla="*/ 917588 h 1458555"/>
                <a:gd name="connsiteX529" fmla="*/ 494308 w 1018764"/>
                <a:gd name="connsiteY529" fmla="*/ 912564 h 1458555"/>
                <a:gd name="connsiteX530" fmla="*/ 502796 w 1018764"/>
                <a:gd name="connsiteY530" fmla="*/ 926701 h 1458555"/>
                <a:gd name="connsiteX531" fmla="*/ 487566 w 1018764"/>
                <a:gd name="connsiteY531" fmla="*/ 927533 h 1458555"/>
                <a:gd name="connsiteX532" fmla="*/ 478258 w 1018764"/>
                <a:gd name="connsiteY532" fmla="*/ 929770 h 1458555"/>
                <a:gd name="connsiteX533" fmla="*/ 475190 w 1018764"/>
                <a:gd name="connsiteY533" fmla="*/ 930507 h 1458555"/>
                <a:gd name="connsiteX534" fmla="*/ 464718 w 1018764"/>
                <a:gd name="connsiteY534" fmla="*/ 925274 h 1458555"/>
                <a:gd name="connsiteX535" fmla="*/ 461862 w 1018764"/>
                <a:gd name="connsiteY535" fmla="*/ 923847 h 1458555"/>
                <a:gd name="connsiteX536" fmla="*/ 452342 w 1018764"/>
                <a:gd name="connsiteY536" fmla="*/ 904818 h 1458555"/>
                <a:gd name="connsiteX537" fmla="*/ 444728 w 1018764"/>
                <a:gd name="connsiteY537" fmla="*/ 908623 h 1458555"/>
                <a:gd name="connsiteX538" fmla="*/ 444728 w 1018764"/>
                <a:gd name="connsiteY538" fmla="*/ 912429 h 1458555"/>
                <a:gd name="connsiteX539" fmla="*/ 447584 w 1018764"/>
                <a:gd name="connsiteY539" fmla="*/ 911478 h 1458555"/>
                <a:gd name="connsiteX540" fmla="*/ 442824 w 1018764"/>
                <a:gd name="connsiteY540" fmla="*/ 920992 h 1458555"/>
                <a:gd name="connsiteX541" fmla="*/ 448534 w 1018764"/>
                <a:gd name="connsiteY541" fmla="*/ 920992 h 1458555"/>
                <a:gd name="connsiteX542" fmla="*/ 448534 w 1018764"/>
                <a:gd name="connsiteY542" fmla="*/ 927652 h 1458555"/>
                <a:gd name="connsiteX543" fmla="*/ 451390 w 1018764"/>
                <a:gd name="connsiteY543" fmla="*/ 930507 h 1458555"/>
                <a:gd name="connsiteX544" fmla="*/ 448534 w 1018764"/>
                <a:gd name="connsiteY544" fmla="*/ 931458 h 1458555"/>
                <a:gd name="connsiteX545" fmla="*/ 437112 w 1018764"/>
                <a:gd name="connsiteY545" fmla="*/ 968564 h 1458555"/>
                <a:gd name="connsiteX546" fmla="*/ 449486 w 1018764"/>
                <a:gd name="connsiteY546" fmla="*/ 967613 h 1458555"/>
                <a:gd name="connsiteX547" fmla="*/ 445052 w 1018764"/>
                <a:gd name="connsiteY547" fmla="*/ 987053 h 1458555"/>
                <a:gd name="connsiteX548" fmla="*/ 442704 w 1018764"/>
                <a:gd name="connsiteY548" fmla="*/ 997345 h 1458555"/>
                <a:gd name="connsiteX549" fmla="*/ 440920 w 1018764"/>
                <a:gd name="connsiteY549" fmla="*/ 1028505 h 1458555"/>
                <a:gd name="connsiteX550" fmla="*/ 439968 w 1018764"/>
                <a:gd name="connsiteY550" fmla="*/ 1028505 h 1458555"/>
                <a:gd name="connsiteX551" fmla="*/ 437112 w 1018764"/>
                <a:gd name="connsiteY551" fmla="*/ 1037068 h 1458555"/>
                <a:gd name="connsiteX552" fmla="*/ 438064 w 1018764"/>
                <a:gd name="connsiteY552" fmla="*/ 1038019 h 1458555"/>
                <a:gd name="connsiteX553" fmla="*/ 439968 w 1018764"/>
                <a:gd name="connsiteY553" fmla="*/ 1032310 h 1458555"/>
                <a:gd name="connsiteX554" fmla="*/ 433304 w 1018764"/>
                <a:gd name="connsiteY554" fmla="*/ 1054194 h 1458555"/>
                <a:gd name="connsiteX555" fmla="*/ 443776 w 1018764"/>
                <a:gd name="connsiteY555" fmla="*/ 1061805 h 1458555"/>
                <a:gd name="connsiteX556" fmla="*/ 441872 w 1018764"/>
                <a:gd name="connsiteY556" fmla="*/ 1095105 h 1458555"/>
                <a:gd name="connsiteX557" fmla="*/ 446632 w 1018764"/>
                <a:gd name="connsiteY557" fmla="*/ 1094154 h 1458555"/>
                <a:gd name="connsiteX558" fmla="*/ 441872 w 1018764"/>
                <a:gd name="connsiteY558" fmla="*/ 1185492 h 1458555"/>
                <a:gd name="connsiteX559" fmla="*/ 422832 w 1018764"/>
                <a:gd name="connsiteY559" fmla="*/ 1228307 h 1458555"/>
                <a:gd name="connsiteX560" fmla="*/ 434256 w 1018764"/>
                <a:gd name="connsiteY560" fmla="*/ 1214987 h 1458555"/>
                <a:gd name="connsiteX561" fmla="*/ 440414 w 1018764"/>
                <a:gd name="connsiteY561" fmla="*/ 1224754 h 1458555"/>
                <a:gd name="connsiteX562" fmla="*/ 438632 w 1018764"/>
                <a:gd name="connsiteY562" fmla="*/ 1231054 h 1458555"/>
                <a:gd name="connsiteX563" fmla="*/ 435922 w 1018764"/>
                <a:gd name="connsiteY563" fmla="*/ 1233183 h 1458555"/>
                <a:gd name="connsiteX564" fmla="*/ 432352 w 1018764"/>
                <a:gd name="connsiteY564" fmla="*/ 1240676 h 1458555"/>
                <a:gd name="connsiteX565" fmla="*/ 439016 w 1018764"/>
                <a:gd name="connsiteY565" fmla="*/ 1241627 h 1458555"/>
                <a:gd name="connsiteX566" fmla="*/ 430448 w 1018764"/>
                <a:gd name="connsiteY566" fmla="*/ 1250190 h 1458555"/>
                <a:gd name="connsiteX567" fmla="*/ 436160 w 1018764"/>
                <a:gd name="connsiteY567" fmla="*/ 1327256 h 1458555"/>
                <a:gd name="connsiteX568" fmla="*/ 429496 w 1018764"/>
                <a:gd name="connsiteY568" fmla="*/ 1325354 h 1458555"/>
                <a:gd name="connsiteX569" fmla="*/ 425688 w 1018764"/>
                <a:gd name="connsiteY569" fmla="*/ 1362460 h 1458555"/>
                <a:gd name="connsiteX570" fmla="*/ 428544 w 1018764"/>
                <a:gd name="connsiteY570" fmla="*/ 1358654 h 1458555"/>
                <a:gd name="connsiteX571" fmla="*/ 418072 w 1018764"/>
                <a:gd name="connsiteY571" fmla="*/ 1403371 h 1458555"/>
                <a:gd name="connsiteX572" fmla="*/ 414264 w 1018764"/>
                <a:gd name="connsiteY572" fmla="*/ 1384343 h 1458555"/>
                <a:gd name="connsiteX573" fmla="*/ 414264 w 1018764"/>
                <a:gd name="connsiteY573" fmla="*/ 1403371 h 1458555"/>
                <a:gd name="connsiteX574" fmla="*/ 405696 w 1018764"/>
                <a:gd name="connsiteY574" fmla="*/ 1401469 h 1458555"/>
                <a:gd name="connsiteX575" fmla="*/ 413312 w 1018764"/>
                <a:gd name="connsiteY575" fmla="*/ 1382440 h 1458555"/>
                <a:gd name="connsiteX576" fmla="*/ 409504 w 1018764"/>
                <a:gd name="connsiteY576" fmla="*/ 1385294 h 1458555"/>
                <a:gd name="connsiteX577" fmla="*/ 414264 w 1018764"/>
                <a:gd name="connsiteY577" fmla="*/ 1362460 h 1458555"/>
                <a:gd name="connsiteX578" fmla="*/ 415216 w 1018764"/>
                <a:gd name="connsiteY578" fmla="*/ 1374828 h 1458555"/>
                <a:gd name="connsiteX579" fmla="*/ 418072 w 1018764"/>
                <a:gd name="connsiteY579" fmla="*/ 1349140 h 1458555"/>
                <a:gd name="connsiteX580" fmla="*/ 404744 w 1018764"/>
                <a:gd name="connsiteY580" fmla="*/ 1349140 h 1458555"/>
                <a:gd name="connsiteX581" fmla="*/ 420928 w 1018764"/>
                <a:gd name="connsiteY581" fmla="*/ 1317742 h 1458555"/>
                <a:gd name="connsiteX582" fmla="*/ 423784 w 1018764"/>
                <a:gd name="connsiteY582" fmla="*/ 1321548 h 1458555"/>
                <a:gd name="connsiteX583" fmla="*/ 427592 w 1018764"/>
                <a:gd name="connsiteY583" fmla="*/ 1301568 h 1458555"/>
                <a:gd name="connsiteX584" fmla="*/ 419976 w 1018764"/>
                <a:gd name="connsiteY584" fmla="*/ 1312033 h 1458555"/>
                <a:gd name="connsiteX585" fmla="*/ 423784 w 1018764"/>
                <a:gd name="connsiteY585" fmla="*/ 1293956 h 1458555"/>
                <a:gd name="connsiteX586" fmla="*/ 413312 w 1018764"/>
                <a:gd name="connsiteY586" fmla="*/ 1325354 h 1458555"/>
                <a:gd name="connsiteX587" fmla="*/ 405696 w 1018764"/>
                <a:gd name="connsiteY587" fmla="*/ 1325354 h 1458555"/>
                <a:gd name="connsiteX588" fmla="*/ 415692 w 1018764"/>
                <a:gd name="connsiteY588" fmla="*/ 1278257 h 1458555"/>
                <a:gd name="connsiteX589" fmla="*/ 416348 w 1018764"/>
                <a:gd name="connsiteY589" fmla="*/ 1256605 h 1458555"/>
                <a:gd name="connsiteX590" fmla="*/ 414264 w 1018764"/>
                <a:gd name="connsiteY590" fmla="*/ 1260656 h 1458555"/>
                <a:gd name="connsiteX591" fmla="*/ 410456 w 1018764"/>
                <a:gd name="connsiteY591" fmla="*/ 1253996 h 1458555"/>
                <a:gd name="connsiteX592" fmla="*/ 416652 w 1018764"/>
                <a:gd name="connsiteY592" fmla="*/ 1246564 h 1458555"/>
                <a:gd name="connsiteX593" fmla="*/ 417120 w 1018764"/>
                <a:gd name="connsiteY593" fmla="*/ 1231161 h 1458555"/>
                <a:gd name="connsiteX594" fmla="*/ 406648 w 1018764"/>
                <a:gd name="connsiteY594" fmla="*/ 1228307 h 1458555"/>
                <a:gd name="connsiteX595" fmla="*/ 410456 w 1018764"/>
                <a:gd name="connsiteY595" fmla="*/ 1208326 h 1458555"/>
                <a:gd name="connsiteX596" fmla="*/ 399032 w 1018764"/>
                <a:gd name="connsiteY596" fmla="*/ 1217841 h 1458555"/>
                <a:gd name="connsiteX597" fmla="*/ 413312 w 1018764"/>
                <a:gd name="connsiteY597" fmla="*/ 1159803 h 1458555"/>
                <a:gd name="connsiteX598" fmla="*/ 407600 w 1018764"/>
                <a:gd name="connsiteY598" fmla="*/ 1166463 h 1458555"/>
                <a:gd name="connsiteX599" fmla="*/ 416168 w 1018764"/>
                <a:gd name="connsiteY599" fmla="*/ 1125552 h 1458555"/>
                <a:gd name="connsiteX600" fmla="*/ 401888 w 1018764"/>
                <a:gd name="connsiteY600" fmla="*/ 1146483 h 1458555"/>
                <a:gd name="connsiteX601" fmla="*/ 399032 w 1018764"/>
                <a:gd name="connsiteY601" fmla="*/ 1138872 h 1458555"/>
                <a:gd name="connsiteX602" fmla="*/ 393320 w 1018764"/>
                <a:gd name="connsiteY602" fmla="*/ 1143629 h 1458555"/>
                <a:gd name="connsiteX603" fmla="*/ 413312 w 1018764"/>
                <a:gd name="connsiteY603" fmla="*/ 1121746 h 1458555"/>
                <a:gd name="connsiteX604" fmla="*/ 404744 w 1018764"/>
                <a:gd name="connsiteY604" fmla="*/ 1111280 h 1458555"/>
                <a:gd name="connsiteX605" fmla="*/ 416168 w 1018764"/>
                <a:gd name="connsiteY605" fmla="*/ 1063708 h 1458555"/>
                <a:gd name="connsiteX606" fmla="*/ 408552 w 1018764"/>
                <a:gd name="connsiteY606" fmla="*/ 1052291 h 1458555"/>
                <a:gd name="connsiteX607" fmla="*/ 391416 w 1018764"/>
                <a:gd name="connsiteY607" fmla="*/ 1084640 h 1458555"/>
                <a:gd name="connsiteX608" fmla="*/ 399984 w 1018764"/>
                <a:gd name="connsiteY608" fmla="*/ 1076077 h 1458555"/>
                <a:gd name="connsiteX609" fmla="*/ 398080 w 1018764"/>
                <a:gd name="connsiteY609" fmla="*/ 1103668 h 1458555"/>
                <a:gd name="connsiteX610" fmla="*/ 399032 w 1018764"/>
                <a:gd name="connsiteY610" fmla="*/ 1083688 h 1458555"/>
                <a:gd name="connsiteX611" fmla="*/ 393320 w 1018764"/>
                <a:gd name="connsiteY611" fmla="*/ 1095105 h 1458555"/>
                <a:gd name="connsiteX612" fmla="*/ 389512 w 1018764"/>
                <a:gd name="connsiteY612" fmla="*/ 1070368 h 1458555"/>
                <a:gd name="connsiteX613" fmla="*/ 388560 w 1018764"/>
                <a:gd name="connsiteY613" fmla="*/ 1071319 h 1458555"/>
                <a:gd name="connsiteX614" fmla="*/ 393320 w 1018764"/>
                <a:gd name="connsiteY614" fmla="*/ 1041825 h 1458555"/>
                <a:gd name="connsiteX615" fmla="*/ 402840 w 1018764"/>
                <a:gd name="connsiteY615" fmla="*/ 1055145 h 1458555"/>
                <a:gd name="connsiteX616" fmla="*/ 404744 w 1018764"/>
                <a:gd name="connsiteY616" fmla="*/ 968564 h 1458555"/>
                <a:gd name="connsiteX617" fmla="*/ 396176 w 1018764"/>
                <a:gd name="connsiteY617" fmla="*/ 983787 h 1458555"/>
                <a:gd name="connsiteX618" fmla="*/ 391416 w 1018764"/>
                <a:gd name="connsiteY618" fmla="*/ 958098 h 1458555"/>
                <a:gd name="connsiteX619" fmla="*/ 385704 w 1018764"/>
                <a:gd name="connsiteY619" fmla="*/ 969516 h 1458555"/>
                <a:gd name="connsiteX620" fmla="*/ 386656 w 1018764"/>
                <a:gd name="connsiteY620" fmla="*/ 970467 h 1458555"/>
                <a:gd name="connsiteX621" fmla="*/ 382848 w 1018764"/>
                <a:gd name="connsiteY621" fmla="*/ 973321 h 1458555"/>
                <a:gd name="connsiteX622" fmla="*/ 396176 w 1018764"/>
                <a:gd name="connsiteY622" fmla="*/ 941924 h 1458555"/>
                <a:gd name="connsiteX623" fmla="*/ 387608 w 1018764"/>
                <a:gd name="connsiteY623" fmla="*/ 936215 h 1458555"/>
                <a:gd name="connsiteX624" fmla="*/ 397128 w 1018764"/>
                <a:gd name="connsiteY624" fmla="*/ 937167 h 1458555"/>
                <a:gd name="connsiteX625" fmla="*/ 398080 w 1018764"/>
                <a:gd name="connsiteY625" fmla="*/ 920992 h 1458555"/>
                <a:gd name="connsiteX626" fmla="*/ 387608 w 1018764"/>
                <a:gd name="connsiteY626" fmla="*/ 931458 h 1458555"/>
                <a:gd name="connsiteX627" fmla="*/ 395224 w 1018764"/>
                <a:gd name="connsiteY627" fmla="*/ 909575 h 1458555"/>
                <a:gd name="connsiteX628" fmla="*/ 388560 w 1018764"/>
                <a:gd name="connsiteY628" fmla="*/ 909575 h 1458555"/>
                <a:gd name="connsiteX629" fmla="*/ 388560 w 1018764"/>
                <a:gd name="connsiteY629" fmla="*/ 915284 h 1458555"/>
                <a:gd name="connsiteX630" fmla="*/ 386656 w 1018764"/>
                <a:gd name="connsiteY630" fmla="*/ 914332 h 1458555"/>
                <a:gd name="connsiteX631" fmla="*/ 387608 w 1018764"/>
                <a:gd name="connsiteY631" fmla="*/ 909575 h 1458555"/>
                <a:gd name="connsiteX632" fmla="*/ 372376 w 1018764"/>
                <a:gd name="connsiteY632" fmla="*/ 902915 h 1458555"/>
                <a:gd name="connsiteX633" fmla="*/ 378496 w 1018764"/>
                <a:gd name="connsiteY633" fmla="*/ 910254 h 1458555"/>
                <a:gd name="connsiteX634" fmla="*/ 375232 w 1018764"/>
                <a:gd name="connsiteY634" fmla="*/ 908623 h 1458555"/>
                <a:gd name="connsiteX635" fmla="*/ 374280 w 1018764"/>
                <a:gd name="connsiteY635" fmla="*/ 909575 h 1458555"/>
                <a:gd name="connsiteX636" fmla="*/ 379992 w 1018764"/>
                <a:gd name="connsiteY636" fmla="*/ 912429 h 1458555"/>
                <a:gd name="connsiteX637" fmla="*/ 380166 w 1018764"/>
                <a:gd name="connsiteY637" fmla="*/ 912256 h 1458555"/>
                <a:gd name="connsiteX638" fmla="*/ 381896 w 1018764"/>
                <a:gd name="connsiteY638" fmla="*/ 914332 h 1458555"/>
                <a:gd name="connsiteX639" fmla="*/ 347624 w 1018764"/>
                <a:gd name="connsiteY639" fmla="*/ 896255 h 1458555"/>
                <a:gd name="connsiteX640" fmla="*/ 349528 w 1018764"/>
                <a:gd name="connsiteY640" fmla="*/ 905769 h 1458555"/>
                <a:gd name="connsiteX641" fmla="*/ 335250 w 1018764"/>
                <a:gd name="connsiteY641" fmla="*/ 905769 h 1458555"/>
                <a:gd name="connsiteX642" fmla="*/ 334298 w 1018764"/>
                <a:gd name="connsiteY642" fmla="*/ 901012 h 1458555"/>
                <a:gd name="connsiteX643" fmla="*/ 327634 w 1018764"/>
                <a:gd name="connsiteY643" fmla="*/ 910526 h 1458555"/>
                <a:gd name="connsiteX644" fmla="*/ 308594 w 1018764"/>
                <a:gd name="connsiteY644" fmla="*/ 912429 h 1458555"/>
                <a:gd name="connsiteX645" fmla="*/ 309546 w 1018764"/>
                <a:gd name="connsiteY645" fmla="*/ 915284 h 1458555"/>
                <a:gd name="connsiteX646" fmla="*/ 291816 w 1018764"/>
                <a:gd name="connsiteY646" fmla="*/ 916711 h 1458555"/>
                <a:gd name="connsiteX647" fmla="*/ 278468 w 1018764"/>
                <a:gd name="connsiteY647" fmla="*/ 921875 h 1458555"/>
                <a:gd name="connsiteX648" fmla="*/ 281940 w 1018764"/>
                <a:gd name="connsiteY648" fmla="*/ 915284 h 1458555"/>
                <a:gd name="connsiteX649" fmla="*/ 267660 w 1018764"/>
                <a:gd name="connsiteY649" fmla="*/ 912429 h 1458555"/>
                <a:gd name="connsiteX650" fmla="*/ 264804 w 1018764"/>
                <a:gd name="connsiteY650" fmla="*/ 920041 h 1458555"/>
                <a:gd name="connsiteX651" fmla="*/ 270516 w 1018764"/>
                <a:gd name="connsiteY651" fmla="*/ 919089 h 1458555"/>
                <a:gd name="connsiteX652" fmla="*/ 268612 w 1018764"/>
                <a:gd name="connsiteY652" fmla="*/ 923847 h 1458555"/>
                <a:gd name="connsiteX653" fmla="*/ 269564 w 1018764"/>
                <a:gd name="connsiteY653" fmla="*/ 902915 h 1458555"/>
                <a:gd name="connsiteX654" fmla="*/ 255284 w 1018764"/>
                <a:gd name="connsiteY654" fmla="*/ 898158 h 1458555"/>
                <a:gd name="connsiteX655" fmla="*/ 258140 w 1018764"/>
                <a:gd name="connsiteY655" fmla="*/ 916235 h 1458555"/>
                <a:gd name="connsiteX656" fmla="*/ 235292 w 1018764"/>
                <a:gd name="connsiteY656" fmla="*/ 906721 h 1458555"/>
                <a:gd name="connsiteX657" fmla="*/ 206732 w 1018764"/>
                <a:gd name="connsiteY657" fmla="*/ 924798 h 1458555"/>
                <a:gd name="connsiteX658" fmla="*/ 201020 w 1018764"/>
                <a:gd name="connsiteY658" fmla="*/ 920992 h 1458555"/>
                <a:gd name="connsiteX659" fmla="*/ 202924 w 1018764"/>
                <a:gd name="connsiteY659" fmla="*/ 924798 h 1458555"/>
                <a:gd name="connsiteX660" fmla="*/ 186742 w 1018764"/>
                <a:gd name="connsiteY660" fmla="*/ 915284 h 1458555"/>
                <a:gd name="connsiteX661" fmla="*/ 189598 w 1018764"/>
                <a:gd name="connsiteY661" fmla="*/ 921944 h 1458555"/>
                <a:gd name="connsiteX662" fmla="*/ 155328 w 1018764"/>
                <a:gd name="connsiteY662" fmla="*/ 912429 h 1458555"/>
                <a:gd name="connsiteX663" fmla="*/ 158184 w 1018764"/>
                <a:gd name="connsiteY663" fmla="*/ 915284 h 1458555"/>
                <a:gd name="connsiteX664" fmla="*/ 151520 w 1018764"/>
                <a:gd name="connsiteY664" fmla="*/ 913381 h 1458555"/>
                <a:gd name="connsiteX665" fmla="*/ 156280 w 1018764"/>
                <a:gd name="connsiteY665" fmla="*/ 907672 h 1458555"/>
                <a:gd name="connsiteX666" fmla="*/ 126768 w 1018764"/>
                <a:gd name="connsiteY666" fmla="*/ 910526 h 1458555"/>
                <a:gd name="connsiteX667" fmla="*/ 131528 w 1018764"/>
                <a:gd name="connsiteY667" fmla="*/ 918138 h 1458555"/>
                <a:gd name="connsiteX668" fmla="*/ 116296 w 1018764"/>
                <a:gd name="connsiteY668" fmla="*/ 908623 h 1458555"/>
                <a:gd name="connsiteX669" fmla="*/ 122960 w 1018764"/>
                <a:gd name="connsiteY669" fmla="*/ 920992 h 1458555"/>
                <a:gd name="connsiteX670" fmla="*/ 111536 w 1018764"/>
                <a:gd name="connsiteY670" fmla="*/ 920992 h 1458555"/>
                <a:gd name="connsiteX671" fmla="*/ 109632 w 1018764"/>
                <a:gd name="connsiteY671" fmla="*/ 925750 h 1458555"/>
                <a:gd name="connsiteX672" fmla="*/ 96304 w 1018764"/>
                <a:gd name="connsiteY672" fmla="*/ 925750 h 1458555"/>
                <a:gd name="connsiteX673" fmla="*/ 97256 w 1018764"/>
                <a:gd name="connsiteY673" fmla="*/ 928604 h 1458555"/>
                <a:gd name="connsiteX674" fmla="*/ 76312 w 1018764"/>
                <a:gd name="connsiteY674" fmla="*/ 926701 h 1458555"/>
                <a:gd name="connsiteX675" fmla="*/ 76312 w 1018764"/>
                <a:gd name="connsiteY675" fmla="*/ 932409 h 1458555"/>
                <a:gd name="connsiteX676" fmla="*/ 60128 w 1018764"/>
                <a:gd name="connsiteY676" fmla="*/ 931458 h 1458555"/>
                <a:gd name="connsiteX677" fmla="*/ 63936 w 1018764"/>
                <a:gd name="connsiteY677" fmla="*/ 937167 h 1458555"/>
                <a:gd name="connsiteX678" fmla="*/ 43946 w 1018764"/>
                <a:gd name="connsiteY678" fmla="*/ 933361 h 1458555"/>
                <a:gd name="connsiteX679" fmla="*/ 40138 w 1018764"/>
                <a:gd name="connsiteY679" fmla="*/ 944778 h 1458555"/>
                <a:gd name="connsiteX680" fmla="*/ 28714 w 1018764"/>
                <a:gd name="connsiteY680" fmla="*/ 942875 h 1458555"/>
                <a:gd name="connsiteX681" fmla="*/ 32522 w 1018764"/>
                <a:gd name="connsiteY681" fmla="*/ 945730 h 1458555"/>
                <a:gd name="connsiteX682" fmla="*/ 32522 w 1018764"/>
                <a:gd name="connsiteY682" fmla="*/ 942875 h 1458555"/>
                <a:gd name="connsiteX683" fmla="*/ 35378 w 1018764"/>
                <a:gd name="connsiteY683" fmla="*/ 946681 h 1458555"/>
                <a:gd name="connsiteX684" fmla="*/ 23002 w 1018764"/>
                <a:gd name="connsiteY684" fmla="*/ 945730 h 1458555"/>
                <a:gd name="connsiteX685" fmla="*/ 26810 w 1018764"/>
                <a:gd name="connsiteY685" fmla="*/ 954293 h 1458555"/>
                <a:gd name="connsiteX686" fmla="*/ 156 w 1018764"/>
                <a:gd name="connsiteY686" fmla="*/ 943827 h 1458555"/>
                <a:gd name="connsiteX687" fmla="*/ 156 w 1018764"/>
                <a:gd name="connsiteY687" fmla="*/ 932409 h 1458555"/>
                <a:gd name="connsiteX688" fmla="*/ 9676 w 1018764"/>
                <a:gd name="connsiteY688" fmla="*/ 930507 h 1458555"/>
                <a:gd name="connsiteX689" fmla="*/ 1108 w 1018764"/>
                <a:gd name="connsiteY689" fmla="*/ 920041 h 1458555"/>
                <a:gd name="connsiteX690" fmla="*/ 8724 w 1018764"/>
                <a:gd name="connsiteY690" fmla="*/ 915284 h 1458555"/>
                <a:gd name="connsiteX691" fmla="*/ 8724 w 1018764"/>
                <a:gd name="connsiteY691" fmla="*/ 913381 h 1458555"/>
                <a:gd name="connsiteX692" fmla="*/ 13484 w 1018764"/>
                <a:gd name="connsiteY692" fmla="*/ 913381 h 1458555"/>
                <a:gd name="connsiteX693" fmla="*/ 12532 w 1018764"/>
                <a:gd name="connsiteY693" fmla="*/ 893401 h 1458555"/>
                <a:gd name="connsiteX694" fmla="*/ 22050 w 1018764"/>
                <a:gd name="connsiteY694" fmla="*/ 901964 h 1458555"/>
                <a:gd name="connsiteX695" fmla="*/ 29666 w 1018764"/>
                <a:gd name="connsiteY695" fmla="*/ 896255 h 1458555"/>
                <a:gd name="connsiteX696" fmla="*/ 20146 w 1018764"/>
                <a:gd name="connsiteY696" fmla="*/ 889595 h 1458555"/>
                <a:gd name="connsiteX697" fmla="*/ 28714 w 1018764"/>
                <a:gd name="connsiteY697" fmla="*/ 877226 h 1458555"/>
                <a:gd name="connsiteX698" fmla="*/ 54416 w 1018764"/>
                <a:gd name="connsiteY698" fmla="*/ 860100 h 1458555"/>
                <a:gd name="connsiteX699" fmla="*/ 57272 w 1018764"/>
                <a:gd name="connsiteY699" fmla="*/ 872469 h 1458555"/>
                <a:gd name="connsiteX700" fmla="*/ 64888 w 1018764"/>
                <a:gd name="connsiteY700" fmla="*/ 865809 h 1458555"/>
                <a:gd name="connsiteX701" fmla="*/ 67744 w 1018764"/>
                <a:gd name="connsiteY701" fmla="*/ 875323 h 1458555"/>
                <a:gd name="connsiteX702" fmla="*/ 72504 w 1018764"/>
                <a:gd name="connsiteY702" fmla="*/ 869615 h 1458555"/>
                <a:gd name="connsiteX703" fmla="*/ 68696 w 1018764"/>
                <a:gd name="connsiteY703" fmla="*/ 858197 h 1458555"/>
                <a:gd name="connsiteX704" fmla="*/ 80120 w 1018764"/>
                <a:gd name="connsiteY704" fmla="*/ 860100 h 1458555"/>
                <a:gd name="connsiteX705" fmla="*/ 77264 w 1018764"/>
                <a:gd name="connsiteY705" fmla="*/ 856294 h 1458555"/>
                <a:gd name="connsiteX706" fmla="*/ 119152 w 1018764"/>
                <a:gd name="connsiteY706" fmla="*/ 851537 h 1458555"/>
                <a:gd name="connsiteX707" fmla="*/ 117248 w 1018764"/>
                <a:gd name="connsiteY707" fmla="*/ 846780 h 1458555"/>
                <a:gd name="connsiteX708" fmla="*/ 122960 w 1018764"/>
                <a:gd name="connsiteY708" fmla="*/ 848683 h 1458555"/>
                <a:gd name="connsiteX709" fmla="*/ 122008 w 1018764"/>
                <a:gd name="connsiteY709" fmla="*/ 845829 h 1458555"/>
                <a:gd name="connsiteX710" fmla="*/ 153424 w 1018764"/>
                <a:gd name="connsiteY710" fmla="*/ 850586 h 1458555"/>
                <a:gd name="connsiteX711" fmla="*/ 147712 w 1018764"/>
                <a:gd name="connsiteY711" fmla="*/ 844877 h 1458555"/>
                <a:gd name="connsiteX712" fmla="*/ 158184 w 1018764"/>
                <a:gd name="connsiteY712" fmla="*/ 851537 h 1458555"/>
                <a:gd name="connsiteX713" fmla="*/ 157232 w 1018764"/>
                <a:gd name="connsiteY713" fmla="*/ 842974 h 1458555"/>
                <a:gd name="connsiteX714" fmla="*/ 181982 w 1018764"/>
                <a:gd name="connsiteY714" fmla="*/ 848683 h 1458555"/>
                <a:gd name="connsiteX715" fmla="*/ 181982 w 1018764"/>
                <a:gd name="connsiteY715" fmla="*/ 842974 h 1458555"/>
                <a:gd name="connsiteX716" fmla="*/ 187694 w 1018764"/>
                <a:gd name="connsiteY716" fmla="*/ 845829 h 1458555"/>
                <a:gd name="connsiteX717" fmla="*/ 185790 w 1018764"/>
                <a:gd name="connsiteY717" fmla="*/ 842023 h 1458555"/>
                <a:gd name="connsiteX718" fmla="*/ 204828 w 1018764"/>
                <a:gd name="connsiteY718" fmla="*/ 846780 h 1458555"/>
                <a:gd name="connsiteX719" fmla="*/ 200068 w 1018764"/>
                <a:gd name="connsiteY719" fmla="*/ 836314 h 1458555"/>
                <a:gd name="connsiteX720" fmla="*/ 217204 w 1018764"/>
                <a:gd name="connsiteY720" fmla="*/ 845829 h 1458555"/>
                <a:gd name="connsiteX721" fmla="*/ 220060 w 1018764"/>
                <a:gd name="connsiteY721" fmla="*/ 836314 h 1458555"/>
                <a:gd name="connsiteX722" fmla="*/ 226724 w 1018764"/>
                <a:gd name="connsiteY722" fmla="*/ 842974 h 1458555"/>
                <a:gd name="connsiteX723" fmla="*/ 225772 w 1018764"/>
                <a:gd name="connsiteY723" fmla="*/ 838217 h 1458555"/>
                <a:gd name="connsiteX724" fmla="*/ 303836 w 1018764"/>
                <a:gd name="connsiteY724" fmla="*/ 842974 h 1458555"/>
                <a:gd name="connsiteX725" fmla="*/ 302884 w 1018764"/>
                <a:gd name="connsiteY725" fmla="*/ 841072 h 1458555"/>
                <a:gd name="connsiteX726" fmla="*/ 319066 w 1018764"/>
                <a:gd name="connsiteY726" fmla="*/ 850586 h 1458555"/>
                <a:gd name="connsiteX727" fmla="*/ 327634 w 1018764"/>
                <a:gd name="connsiteY727" fmla="*/ 839169 h 1458555"/>
                <a:gd name="connsiteX728" fmla="*/ 340010 w 1018764"/>
                <a:gd name="connsiteY728" fmla="*/ 846780 h 1458555"/>
                <a:gd name="connsiteX729" fmla="*/ 339058 w 1018764"/>
                <a:gd name="connsiteY729" fmla="*/ 838217 h 1458555"/>
                <a:gd name="connsiteX730" fmla="*/ 383800 w 1018764"/>
                <a:gd name="connsiteY730" fmla="*/ 838217 h 1458555"/>
                <a:gd name="connsiteX731" fmla="*/ 355240 w 1018764"/>
                <a:gd name="connsiteY731" fmla="*/ 851537 h 1458555"/>
                <a:gd name="connsiteX732" fmla="*/ 385704 w 1018764"/>
                <a:gd name="connsiteY732" fmla="*/ 850586 h 1458555"/>
                <a:gd name="connsiteX733" fmla="*/ 379040 w 1018764"/>
                <a:gd name="connsiteY733" fmla="*/ 846780 h 1458555"/>
                <a:gd name="connsiteX734" fmla="*/ 399032 w 1018764"/>
                <a:gd name="connsiteY734" fmla="*/ 844877 h 1458555"/>
                <a:gd name="connsiteX735" fmla="*/ 387608 w 1018764"/>
                <a:gd name="connsiteY735" fmla="*/ 836314 h 1458555"/>
                <a:gd name="connsiteX736" fmla="*/ 387608 w 1018764"/>
                <a:gd name="connsiteY736" fmla="*/ 837266 h 1458555"/>
                <a:gd name="connsiteX737" fmla="*/ 380944 w 1018764"/>
                <a:gd name="connsiteY737" fmla="*/ 832508 h 1458555"/>
                <a:gd name="connsiteX738" fmla="*/ 386656 w 1018764"/>
                <a:gd name="connsiteY738" fmla="*/ 817286 h 1458555"/>
                <a:gd name="connsiteX739" fmla="*/ 410456 w 1018764"/>
                <a:gd name="connsiteY739" fmla="*/ 788742 h 1458555"/>
                <a:gd name="connsiteX740" fmla="*/ 404744 w 1018764"/>
                <a:gd name="connsiteY740" fmla="*/ 783034 h 1458555"/>
                <a:gd name="connsiteX741" fmla="*/ 396176 w 1018764"/>
                <a:gd name="connsiteY741" fmla="*/ 767811 h 1458555"/>
                <a:gd name="connsiteX742" fmla="*/ 393320 w 1018764"/>
                <a:gd name="connsiteY742" fmla="*/ 772568 h 1458555"/>
                <a:gd name="connsiteX743" fmla="*/ 395224 w 1018764"/>
                <a:gd name="connsiteY743" fmla="*/ 764957 h 1458555"/>
                <a:gd name="connsiteX744" fmla="*/ 389512 w 1018764"/>
                <a:gd name="connsiteY744" fmla="*/ 764005 h 1458555"/>
                <a:gd name="connsiteX745" fmla="*/ 392368 w 1018764"/>
                <a:gd name="connsiteY745" fmla="*/ 752588 h 1458555"/>
                <a:gd name="connsiteX746" fmla="*/ 382848 w 1018764"/>
                <a:gd name="connsiteY746" fmla="*/ 759248 h 1458555"/>
                <a:gd name="connsiteX747" fmla="*/ 386656 w 1018764"/>
                <a:gd name="connsiteY747" fmla="*/ 744976 h 1458555"/>
                <a:gd name="connsiteX748" fmla="*/ 380944 w 1018764"/>
                <a:gd name="connsiteY748" fmla="*/ 749733 h 1458555"/>
                <a:gd name="connsiteX749" fmla="*/ 388560 w 1018764"/>
                <a:gd name="connsiteY749" fmla="*/ 733559 h 1458555"/>
                <a:gd name="connsiteX750" fmla="*/ 394272 w 1018764"/>
                <a:gd name="connsiteY750" fmla="*/ 746879 h 1458555"/>
                <a:gd name="connsiteX751" fmla="*/ 413312 w 1018764"/>
                <a:gd name="connsiteY751" fmla="*/ 728802 h 1458555"/>
                <a:gd name="connsiteX752" fmla="*/ 423784 w 1018764"/>
                <a:gd name="connsiteY752" fmla="*/ 679327 h 1458555"/>
                <a:gd name="connsiteX753" fmla="*/ 410456 w 1018764"/>
                <a:gd name="connsiteY753" fmla="*/ 674570 h 1458555"/>
                <a:gd name="connsiteX754" fmla="*/ 397128 w 1018764"/>
                <a:gd name="connsiteY754" fmla="*/ 695501 h 1458555"/>
                <a:gd name="connsiteX755" fmla="*/ 405696 w 1018764"/>
                <a:gd name="connsiteY755" fmla="*/ 723093 h 1458555"/>
                <a:gd name="connsiteX756" fmla="*/ 401888 w 1018764"/>
                <a:gd name="connsiteY756" fmla="*/ 708821 h 1458555"/>
                <a:gd name="connsiteX757" fmla="*/ 387608 w 1018764"/>
                <a:gd name="connsiteY757" fmla="*/ 721190 h 1458555"/>
                <a:gd name="connsiteX758" fmla="*/ 383800 w 1018764"/>
                <a:gd name="connsiteY758" fmla="*/ 682181 h 1458555"/>
                <a:gd name="connsiteX759" fmla="*/ 390464 w 1018764"/>
                <a:gd name="connsiteY759" fmla="*/ 664104 h 1458555"/>
                <a:gd name="connsiteX760" fmla="*/ 409504 w 1018764"/>
                <a:gd name="connsiteY760" fmla="*/ 650784 h 1458555"/>
                <a:gd name="connsiteX761" fmla="*/ 406648 w 1018764"/>
                <a:gd name="connsiteY761" fmla="*/ 628901 h 1458555"/>
                <a:gd name="connsiteX762" fmla="*/ 393320 w 1018764"/>
                <a:gd name="connsiteY762" fmla="*/ 626046 h 1458555"/>
                <a:gd name="connsiteX763" fmla="*/ 383800 w 1018764"/>
                <a:gd name="connsiteY763" fmla="*/ 652687 h 1458555"/>
                <a:gd name="connsiteX764" fmla="*/ 379040 w 1018764"/>
                <a:gd name="connsiteY764" fmla="*/ 632706 h 1458555"/>
                <a:gd name="connsiteX765" fmla="*/ 387608 w 1018764"/>
                <a:gd name="connsiteY765" fmla="*/ 627949 h 1458555"/>
                <a:gd name="connsiteX766" fmla="*/ 380944 w 1018764"/>
                <a:gd name="connsiteY766" fmla="*/ 625095 h 1458555"/>
                <a:gd name="connsiteX767" fmla="*/ 388560 w 1018764"/>
                <a:gd name="connsiteY767" fmla="*/ 580377 h 1458555"/>
                <a:gd name="connsiteX768" fmla="*/ 384752 w 1018764"/>
                <a:gd name="connsiteY768" fmla="*/ 594649 h 1458555"/>
                <a:gd name="connsiteX769" fmla="*/ 403792 w 1018764"/>
                <a:gd name="connsiteY769" fmla="*/ 597503 h 1458555"/>
                <a:gd name="connsiteX770" fmla="*/ 412360 w 1018764"/>
                <a:gd name="connsiteY770" fmla="*/ 532805 h 1458555"/>
                <a:gd name="connsiteX771" fmla="*/ 407362 w 1018764"/>
                <a:gd name="connsiteY771" fmla="*/ 540536 h 1458555"/>
                <a:gd name="connsiteX772" fmla="*/ 403618 w 1018764"/>
                <a:gd name="connsiteY772" fmla="*/ 543793 h 1458555"/>
                <a:gd name="connsiteX773" fmla="*/ 404744 w 1018764"/>
                <a:gd name="connsiteY773" fmla="*/ 540417 h 1458555"/>
                <a:gd name="connsiteX774" fmla="*/ 403792 w 1018764"/>
                <a:gd name="connsiteY774" fmla="*/ 539466 h 1458555"/>
                <a:gd name="connsiteX775" fmla="*/ 401830 w 1018764"/>
                <a:gd name="connsiteY775" fmla="*/ 545348 h 1458555"/>
                <a:gd name="connsiteX776" fmla="*/ 400936 w 1018764"/>
                <a:gd name="connsiteY776" fmla="*/ 546126 h 1458555"/>
                <a:gd name="connsiteX777" fmla="*/ 419024 w 1018764"/>
                <a:gd name="connsiteY777" fmla="*/ 497602 h 1458555"/>
                <a:gd name="connsiteX778" fmla="*/ 409504 w 1018764"/>
                <a:gd name="connsiteY778" fmla="*/ 500457 h 1458555"/>
                <a:gd name="connsiteX779" fmla="*/ 409504 w 1018764"/>
                <a:gd name="connsiteY779" fmla="*/ 479525 h 1458555"/>
                <a:gd name="connsiteX780" fmla="*/ 414264 w 1018764"/>
                <a:gd name="connsiteY780" fmla="*/ 478574 h 1458555"/>
                <a:gd name="connsiteX781" fmla="*/ 404744 w 1018764"/>
                <a:gd name="connsiteY781" fmla="*/ 469059 h 1458555"/>
                <a:gd name="connsiteX782" fmla="*/ 402840 w 1018764"/>
                <a:gd name="connsiteY782" fmla="*/ 442419 h 1458555"/>
                <a:gd name="connsiteX783" fmla="*/ 399984 w 1018764"/>
                <a:gd name="connsiteY783" fmla="*/ 444322 h 1458555"/>
                <a:gd name="connsiteX784" fmla="*/ 398556 w 1018764"/>
                <a:gd name="connsiteY784" fmla="*/ 418990 h 1458555"/>
                <a:gd name="connsiteX785" fmla="*/ 393574 w 1018764"/>
                <a:gd name="connsiteY785" fmla="*/ 400818 h 1458555"/>
                <a:gd name="connsiteX786" fmla="*/ 399984 w 1018764"/>
                <a:gd name="connsiteY786" fmla="*/ 405313 h 1458555"/>
                <a:gd name="connsiteX787" fmla="*/ 402840 w 1018764"/>
                <a:gd name="connsiteY787" fmla="*/ 384381 h 1458555"/>
                <a:gd name="connsiteX788" fmla="*/ 395224 w 1018764"/>
                <a:gd name="connsiteY788" fmla="*/ 379624 h 1458555"/>
                <a:gd name="connsiteX789" fmla="*/ 396176 w 1018764"/>
                <a:gd name="connsiteY789" fmla="*/ 387235 h 1458555"/>
                <a:gd name="connsiteX790" fmla="*/ 391416 w 1018764"/>
                <a:gd name="connsiteY790" fmla="*/ 384381 h 1458555"/>
                <a:gd name="connsiteX791" fmla="*/ 412360 w 1018764"/>
                <a:gd name="connsiteY791" fmla="*/ 385332 h 1458555"/>
                <a:gd name="connsiteX792" fmla="*/ 417120 w 1018764"/>
                <a:gd name="connsiteY792" fmla="*/ 364401 h 1458555"/>
                <a:gd name="connsiteX793" fmla="*/ 399032 w 1018764"/>
                <a:gd name="connsiteY793" fmla="*/ 369158 h 1458555"/>
                <a:gd name="connsiteX794" fmla="*/ 408552 w 1018764"/>
                <a:gd name="connsiteY794" fmla="*/ 335858 h 1458555"/>
                <a:gd name="connsiteX795" fmla="*/ 390464 w 1018764"/>
                <a:gd name="connsiteY795" fmla="*/ 295897 h 1458555"/>
                <a:gd name="connsiteX796" fmla="*/ 394272 w 1018764"/>
                <a:gd name="connsiteY796" fmla="*/ 288286 h 1458555"/>
                <a:gd name="connsiteX797" fmla="*/ 390464 w 1018764"/>
                <a:gd name="connsiteY797" fmla="*/ 291140 h 1458555"/>
                <a:gd name="connsiteX798" fmla="*/ 399984 w 1018764"/>
                <a:gd name="connsiteY798" fmla="*/ 268306 h 1458555"/>
                <a:gd name="connsiteX799" fmla="*/ 393320 w 1018764"/>
                <a:gd name="connsiteY799" fmla="*/ 273063 h 1458555"/>
                <a:gd name="connsiteX800" fmla="*/ 402840 w 1018764"/>
                <a:gd name="connsiteY800" fmla="*/ 223588 h 1458555"/>
                <a:gd name="connsiteX801" fmla="*/ 399984 w 1018764"/>
                <a:gd name="connsiteY801" fmla="*/ 227394 h 1458555"/>
                <a:gd name="connsiteX802" fmla="*/ 401888 w 1018764"/>
                <a:gd name="connsiteY802" fmla="*/ 218831 h 1458555"/>
                <a:gd name="connsiteX803" fmla="*/ 407600 w 1018764"/>
                <a:gd name="connsiteY803" fmla="*/ 225491 h 1458555"/>
                <a:gd name="connsiteX804" fmla="*/ 404744 w 1018764"/>
                <a:gd name="connsiteY804" fmla="*/ 182676 h 1458555"/>
                <a:gd name="connsiteX805" fmla="*/ 397128 w 1018764"/>
                <a:gd name="connsiteY805" fmla="*/ 189336 h 1458555"/>
                <a:gd name="connsiteX806" fmla="*/ 406648 w 1018764"/>
                <a:gd name="connsiteY806" fmla="*/ 167453 h 1458555"/>
                <a:gd name="connsiteX807" fmla="*/ 394272 w 1018764"/>
                <a:gd name="connsiteY807" fmla="*/ 176968 h 1458555"/>
                <a:gd name="connsiteX808" fmla="*/ 394272 w 1018764"/>
                <a:gd name="connsiteY808" fmla="*/ 160793 h 1458555"/>
                <a:gd name="connsiteX809" fmla="*/ 389512 w 1018764"/>
                <a:gd name="connsiteY809" fmla="*/ 157939 h 1458555"/>
                <a:gd name="connsiteX810" fmla="*/ 389512 w 1018764"/>
                <a:gd name="connsiteY810" fmla="*/ 138910 h 1458555"/>
                <a:gd name="connsiteX811" fmla="*/ 386656 w 1018764"/>
                <a:gd name="connsiteY811" fmla="*/ 139862 h 1458555"/>
                <a:gd name="connsiteX812" fmla="*/ 394048 w 1018764"/>
                <a:gd name="connsiteY812" fmla="*/ 133112 h 1458555"/>
                <a:gd name="connsiteX813" fmla="*/ 393874 w 1018764"/>
                <a:gd name="connsiteY813" fmla="*/ 130016 h 1458555"/>
                <a:gd name="connsiteX814" fmla="*/ 394272 w 1018764"/>
                <a:gd name="connsiteY814" fmla="*/ 133201 h 1458555"/>
                <a:gd name="connsiteX815" fmla="*/ 397128 w 1018764"/>
                <a:gd name="connsiteY815" fmla="*/ 129396 h 1458555"/>
                <a:gd name="connsiteX816" fmla="*/ 393320 w 1018764"/>
                <a:gd name="connsiteY816" fmla="*/ 142716 h 1458555"/>
                <a:gd name="connsiteX817" fmla="*/ 405696 w 1018764"/>
                <a:gd name="connsiteY817" fmla="*/ 134153 h 1458555"/>
                <a:gd name="connsiteX818" fmla="*/ 407600 w 1018764"/>
                <a:gd name="connsiteY818" fmla="*/ 139862 h 1458555"/>
                <a:gd name="connsiteX819" fmla="*/ 408552 w 1018764"/>
                <a:gd name="connsiteY819" fmla="*/ 144619 h 1458555"/>
                <a:gd name="connsiteX820" fmla="*/ 410456 w 1018764"/>
                <a:gd name="connsiteY820" fmla="*/ 143667 h 1458555"/>
                <a:gd name="connsiteX821" fmla="*/ 407600 w 1018764"/>
                <a:gd name="connsiteY821" fmla="*/ 139862 h 1458555"/>
                <a:gd name="connsiteX822" fmla="*/ 409504 w 1018764"/>
                <a:gd name="connsiteY822" fmla="*/ 136056 h 1458555"/>
                <a:gd name="connsiteX823" fmla="*/ 405696 w 1018764"/>
                <a:gd name="connsiteY823" fmla="*/ 133201 h 1458555"/>
                <a:gd name="connsiteX824" fmla="*/ 401294 w 1018764"/>
                <a:gd name="connsiteY824" fmla="*/ 123330 h 1458555"/>
                <a:gd name="connsiteX825" fmla="*/ 393372 w 1018764"/>
                <a:gd name="connsiteY825" fmla="*/ 125575 h 1458555"/>
                <a:gd name="connsiteX826" fmla="*/ 388560 w 1018764"/>
                <a:gd name="connsiteY826" fmla="*/ 110367 h 1458555"/>
                <a:gd name="connsiteX827" fmla="*/ 383800 w 1018764"/>
                <a:gd name="connsiteY827" fmla="*/ 112270 h 1458555"/>
                <a:gd name="connsiteX828" fmla="*/ 384752 w 1018764"/>
                <a:gd name="connsiteY828" fmla="*/ 88484 h 1458555"/>
                <a:gd name="connsiteX829" fmla="*/ 379040 w 1018764"/>
                <a:gd name="connsiteY829" fmla="*/ 93241 h 1458555"/>
                <a:gd name="connsiteX830" fmla="*/ 382848 w 1018764"/>
                <a:gd name="connsiteY830" fmla="*/ 64698 h 1458555"/>
                <a:gd name="connsiteX831" fmla="*/ 371424 w 1018764"/>
                <a:gd name="connsiteY831" fmla="*/ 58989 h 1458555"/>
                <a:gd name="connsiteX832" fmla="*/ 373328 w 1018764"/>
                <a:gd name="connsiteY832" fmla="*/ 42815 h 1458555"/>
                <a:gd name="connsiteX833" fmla="*/ 370472 w 1018764"/>
                <a:gd name="connsiteY833" fmla="*/ 47572 h 1458555"/>
                <a:gd name="connsiteX834" fmla="*/ 373328 w 1018764"/>
                <a:gd name="connsiteY834" fmla="*/ 47572 h 1458555"/>
                <a:gd name="connsiteX835" fmla="*/ 369520 w 1018764"/>
                <a:gd name="connsiteY835" fmla="*/ 51378 h 1458555"/>
                <a:gd name="connsiteX836" fmla="*/ 370472 w 1018764"/>
                <a:gd name="connsiteY836" fmla="*/ 33300 h 1458555"/>
                <a:gd name="connsiteX837" fmla="*/ 361904 w 1018764"/>
                <a:gd name="connsiteY837" fmla="*/ 38058 h 145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Lst>
              <a:rect l="l" t="t" r="r" b="b"/>
              <a:pathLst>
                <a:path w="1018764" h="1458555">
                  <a:moveTo>
                    <a:pt x="416168" y="1424303"/>
                  </a:moveTo>
                  <a:cubicBezTo>
                    <a:pt x="417120" y="1432866"/>
                    <a:pt x="422832" y="1455700"/>
                    <a:pt x="412360" y="1458555"/>
                  </a:cubicBezTo>
                  <a:cubicBezTo>
                    <a:pt x="411408" y="1449040"/>
                    <a:pt x="411408" y="1434769"/>
                    <a:pt x="416168" y="1424303"/>
                  </a:cubicBezTo>
                  <a:close/>
                  <a:moveTo>
                    <a:pt x="432350" y="1420498"/>
                  </a:moveTo>
                  <a:lnTo>
                    <a:pt x="429496" y="1431915"/>
                  </a:lnTo>
                  <a:cubicBezTo>
                    <a:pt x="427592" y="1425255"/>
                    <a:pt x="432350" y="1426207"/>
                    <a:pt x="432350" y="1420498"/>
                  </a:cubicBezTo>
                  <a:close/>
                  <a:moveTo>
                    <a:pt x="422832" y="1417643"/>
                  </a:moveTo>
                  <a:lnTo>
                    <a:pt x="423784" y="1424303"/>
                  </a:lnTo>
                  <a:lnTo>
                    <a:pt x="419976" y="1424303"/>
                  </a:lnTo>
                  <a:close/>
                  <a:moveTo>
                    <a:pt x="401888" y="1376732"/>
                  </a:moveTo>
                  <a:cubicBezTo>
                    <a:pt x="401888" y="1380538"/>
                    <a:pt x="406648" y="1381489"/>
                    <a:pt x="402840" y="1384343"/>
                  </a:cubicBezTo>
                  <a:cubicBezTo>
                    <a:pt x="395224" y="1389101"/>
                    <a:pt x="400936" y="1380538"/>
                    <a:pt x="401888" y="1376732"/>
                  </a:cubicBezTo>
                  <a:close/>
                  <a:moveTo>
                    <a:pt x="404386" y="1291697"/>
                  </a:moveTo>
                  <a:lnTo>
                    <a:pt x="405792" y="1292881"/>
                  </a:lnTo>
                  <a:lnTo>
                    <a:pt x="399032" y="1301568"/>
                  </a:lnTo>
                  <a:cubicBezTo>
                    <a:pt x="400460" y="1300616"/>
                    <a:pt x="402364" y="1294908"/>
                    <a:pt x="404386" y="1291697"/>
                  </a:cubicBezTo>
                  <a:close/>
                  <a:moveTo>
                    <a:pt x="412360" y="1284442"/>
                  </a:moveTo>
                  <a:cubicBezTo>
                    <a:pt x="407600" y="1288248"/>
                    <a:pt x="409504" y="1296811"/>
                    <a:pt x="410456" y="1296811"/>
                  </a:cubicBezTo>
                  <a:lnTo>
                    <a:pt x="405792" y="1292881"/>
                  </a:lnTo>
                  <a:close/>
                  <a:moveTo>
                    <a:pt x="423784" y="1266364"/>
                  </a:moveTo>
                  <a:lnTo>
                    <a:pt x="423784" y="1274927"/>
                  </a:lnTo>
                  <a:lnTo>
                    <a:pt x="430448" y="1270170"/>
                  </a:lnTo>
                  <a:close/>
                  <a:moveTo>
                    <a:pt x="440920" y="1229258"/>
                  </a:moveTo>
                  <a:cubicBezTo>
                    <a:pt x="440920" y="1233064"/>
                    <a:pt x="439968" y="1232112"/>
                    <a:pt x="438064" y="1233064"/>
                  </a:cubicBezTo>
                  <a:lnTo>
                    <a:pt x="438632" y="1231054"/>
                  </a:lnTo>
                  <a:close/>
                  <a:moveTo>
                    <a:pt x="419024" y="1176929"/>
                  </a:moveTo>
                  <a:lnTo>
                    <a:pt x="421880" y="1183589"/>
                  </a:lnTo>
                  <a:lnTo>
                    <a:pt x="421880" y="1178832"/>
                  </a:lnTo>
                  <a:close/>
                  <a:moveTo>
                    <a:pt x="401888" y="1150289"/>
                  </a:moveTo>
                  <a:cubicBezTo>
                    <a:pt x="399032" y="1155046"/>
                    <a:pt x="397128" y="1159803"/>
                    <a:pt x="395224" y="1162658"/>
                  </a:cubicBezTo>
                  <a:cubicBezTo>
                    <a:pt x="392368" y="1153143"/>
                    <a:pt x="398080" y="1153143"/>
                    <a:pt x="401888" y="1150289"/>
                  </a:cubicBezTo>
                  <a:close/>
                  <a:moveTo>
                    <a:pt x="423784" y="1086543"/>
                  </a:moveTo>
                  <a:cubicBezTo>
                    <a:pt x="421880" y="1087494"/>
                    <a:pt x="419976" y="1087494"/>
                    <a:pt x="419024" y="1087494"/>
                  </a:cubicBezTo>
                  <a:cubicBezTo>
                    <a:pt x="422832" y="1094154"/>
                    <a:pt x="424736" y="1112231"/>
                    <a:pt x="423784" y="1121746"/>
                  </a:cubicBezTo>
                  <a:cubicBezTo>
                    <a:pt x="427592" y="1125552"/>
                    <a:pt x="433304" y="1114134"/>
                    <a:pt x="436160" y="1109377"/>
                  </a:cubicBezTo>
                  <a:cubicBezTo>
                    <a:pt x="414264" y="1115086"/>
                    <a:pt x="437112" y="1097008"/>
                    <a:pt x="429496" y="1088446"/>
                  </a:cubicBezTo>
                  <a:cubicBezTo>
                    <a:pt x="427592" y="1091300"/>
                    <a:pt x="427592" y="1096057"/>
                    <a:pt x="424736" y="1097960"/>
                  </a:cubicBezTo>
                  <a:cubicBezTo>
                    <a:pt x="422832" y="1095105"/>
                    <a:pt x="421880" y="1090348"/>
                    <a:pt x="423784" y="1086543"/>
                  </a:cubicBezTo>
                  <a:close/>
                  <a:moveTo>
                    <a:pt x="383800" y="1058000"/>
                  </a:moveTo>
                  <a:cubicBezTo>
                    <a:pt x="384752" y="1053243"/>
                    <a:pt x="385704" y="1060854"/>
                    <a:pt x="386656" y="1063709"/>
                  </a:cubicBezTo>
                  <a:cubicBezTo>
                    <a:pt x="386656" y="1064660"/>
                    <a:pt x="386656" y="1068466"/>
                    <a:pt x="383800" y="1068466"/>
                  </a:cubicBezTo>
                  <a:close/>
                  <a:moveTo>
                    <a:pt x="394272" y="1017088"/>
                  </a:moveTo>
                  <a:lnTo>
                    <a:pt x="403792" y="1017088"/>
                  </a:lnTo>
                  <a:lnTo>
                    <a:pt x="399984" y="1024699"/>
                  </a:lnTo>
                  <a:cubicBezTo>
                    <a:pt x="399984" y="1017088"/>
                    <a:pt x="393320" y="1020894"/>
                    <a:pt x="394272" y="1017088"/>
                  </a:cubicBezTo>
                  <a:close/>
                  <a:moveTo>
                    <a:pt x="441158" y="984858"/>
                  </a:moveTo>
                  <a:cubicBezTo>
                    <a:pt x="440444" y="984739"/>
                    <a:pt x="440444" y="986166"/>
                    <a:pt x="441872" y="991399"/>
                  </a:cubicBezTo>
                  <a:lnTo>
                    <a:pt x="444728" y="987593"/>
                  </a:lnTo>
                  <a:cubicBezTo>
                    <a:pt x="443300" y="986642"/>
                    <a:pt x="441872" y="984977"/>
                    <a:pt x="441158" y="984858"/>
                  </a:cubicBezTo>
                  <a:close/>
                  <a:moveTo>
                    <a:pt x="390464" y="984739"/>
                  </a:moveTo>
                  <a:lnTo>
                    <a:pt x="379992" y="990448"/>
                  </a:lnTo>
                  <a:cubicBezTo>
                    <a:pt x="382848" y="983788"/>
                    <a:pt x="391416" y="983788"/>
                    <a:pt x="390464" y="984739"/>
                  </a:cubicBezTo>
                  <a:close/>
                  <a:moveTo>
                    <a:pt x="435208" y="965710"/>
                  </a:moveTo>
                  <a:cubicBezTo>
                    <a:pt x="434256" y="963807"/>
                    <a:pt x="435208" y="978079"/>
                    <a:pt x="436160" y="983787"/>
                  </a:cubicBezTo>
                  <a:cubicBezTo>
                    <a:pt x="439016" y="980933"/>
                    <a:pt x="439968" y="967613"/>
                    <a:pt x="435208" y="965710"/>
                  </a:cubicBezTo>
                  <a:close/>
                  <a:moveTo>
                    <a:pt x="421880" y="957147"/>
                  </a:moveTo>
                  <a:cubicBezTo>
                    <a:pt x="419024" y="956195"/>
                    <a:pt x="417120" y="958098"/>
                    <a:pt x="415216" y="960953"/>
                  </a:cubicBezTo>
                  <a:cubicBezTo>
                    <a:pt x="417120" y="959050"/>
                    <a:pt x="419976" y="963807"/>
                    <a:pt x="421880" y="957147"/>
                  </a:cubicBezTo>
                  <a:close/>
                  <a:moveTo>
                    <a:pt x="412360" y="945730"/>
                  </a:moveTo>
                  <a:cubicBezTo>
                    <a:pt x="406648" y="946681"/>
                    <a:pt x="399032" y="958098"/>
                    <a:pt x="403792" y="967613"/>
                  </a:cubicBezTo>
                  <a:lnTo>
                    <a:pt x="413312" y="951438"/>
                  </a:lnTo>
                  <a:lnTo>
                    <a:pt x="408552" y="957147"/>
                  </a:lnTo>
                  <a:close/>
                  <a:moveTo>
                    <a:pt x="383800" y="942876"/>
                  </a:moveTo>
                  <a:lnTo>
                    <a:pt x="383800" y="953342"/>
                  </a:lnTo>
                  <a:lnTo>
                    <a:pt x="380944" y="958099"/>
                  </a:lnTo>
                  <a:close/>
                  <a:moveTo>
                    <a:pt x="408552" y="931458"/>
                  </a:moveTo>
                  <a:lnTo>
                    <a:pt x="406648" y="942875"/>
                  </a:lnTo>
                  <a:lnTo>
                    <a:pt x="407600" y="941924"/>
                  </a:lnTo>
                  <a:lnTo>
                    <a:pt x="407600" y="942875"/>
                  </a:lnTo>
                  <a:lnTo>
                    <a:pt x="408552" y="932409"/>
                  </a:lnTo>
                  <a:cubicBezTo>
                    <a:pt x="408552" y="931458"/>
                    <a:pt x="408552" y="931458"/>
                    <a:pt x="408552" y="931458"/>
                  </a:cubicBezTo>
                  <a:close/>
                  <a:moveTo>
                    <a:pt x="664632" y="929556"/>
                  </a:moveTo>
                  <a:lnTo>
                    <a:pt x="668440" y="933362"/>
                  </a:lnTo>
                  <a:lnTo>
                    <a:pt x="657016" y="930507"/>
                  </a:lnTo>
                  <a:close/>
                  <a:moveTo>
                    <a:pt x="741740" y="926701"/>
                  </a:moveTo>
                  <a:cubicBezTo>
                    <a:pt x="742692" y="927652"/>
                    <a:pt x="744596" y="927652"/>
                    <a:pt x="745548" y="929555"/>
                  </a:cubicBezTo>
                  <a:lnTo>
                    <a:pt x="737932" y="929555"/>
                  </a:lnTo>
                  <a:cubicBezTo>
                    <a:pt x="735076" y="928604"/>
                    <a:pt x="739836" y="927652"/>
                    <a:pt x="741740" y="926701"/>
                  </a:cubicBezTo>
                  <a:close/>
                  <a:moveTo>
                    <a:pt x="629408" y="924798"/>
                  </a:moveTo>
                  <a:lnTo>
                    <a:pt x="637976" y="924798"/>
                  </a:lnTo>
                  <a:lnTo>
                    <a:pt x="637024" y="927652"/>
                  </a:lnTo>
                  <a:close/>
                  <a:moveTo>
                    <a:pt x="686526" y="922895"/>
                  </a:moveTo>
                  <a:lnTo>
                    <a:pt x="690334" y="933361"/>
                  </a:lnTo>
                  <a:cubicBezTo>
                    <a:pt x="685574" y="930507"/>
                    <a:pt x="685574" y="922895"/>
                    <a:pt x="686526" y="922895"/>
                  </a:cubicBezTo>
                  <a:close/>
                  <a:moveTo>
                    <a:pt x="278468" y="921875"/>
                  </a:moveTo>
                  <a:lnTo>
                    <a:pt x="278370" y="922063"/>
                  </a:lnTo>
                  <a:cubicBezTo>
                    <a:pt x="276228" y="922895"/>
                    <a:pt x="273848" y="922895"/>
                    <a:pt x="273372" y="923847"/>
                  </a:cubicBezTo>
                  <a:close/>
                  <a:moveTo>
                    <a:pt x="621626" y="918931"/>
                  </a:moveTo>
                  <a:lnTo>
                    <a:pt x="626554" y="920041"/>
                  </a:lnTo>
                  <a:cubicBezTo>
                    <a:pt x="625126" y="920516"/>
                    <a:pt x="623222" y="920516"/>
                    <a:pt x="621914" y="919922"/>
                  </a:cubicBezTo>
                  <a:close/>
                  <a:moveTo>
                    <a:pt x="136288" y="917187"/>
                  </a:moveTo>
                  <a:lnTo>
                    <a:pt x="147712" y="919090"/>
                  </a:lnTo>
                  <a:cubicBezTo>
                    <a:pt x="139144" y="921944"/>
                    <a:pt x="145808" y="919090"/>
                    <a:pt x="136288" y="917187"/>
                  </a:cubicBezTo>
                  <a:close/>
                  <a:moveTo>
                    <a:pt x="802668" y="912430"/>
                  </a:moveTo>
                  <a:cubicBezTo>
                    <a:pt x="805524" y="915284"/>
                    <a:pt x="809332" y="917187"/>
                    <a:pt x="811236" y="919090"/>
                  </a:cubicBezTo>
                  <a:cubicBezTo>
                    <a:pt x="804572" y="921944"/>
                    <a:pt x="804572" y="915284"/>
                    <a:pt x="802668" y="912430"/>
                  </a:cubicBezTo>
                  <a:close/>
                  <a:moveTo>
                    <a:pt x="494228" y="912429"/>
                  </a:moveTo>
                  <a:lnTo>
                    <a:pt x="494342" y="912470"/>
                  </a:lnTo>
                  <a:lnTo>
                    <a:pt x="494308" y="912564"/>
                  </a:lnTo>
                  <a:close/>
                  <a:moveTo>
                    <a:pt x="964146" y="910527"/>
                  </a:moveTo>
                  <a:cubicBezTo>
                    <a:pt x="964980" y="909814"/>
                    <a:pt x="965932" y="909576"/>
                    <a:pt x="967360" y="911479"/>
                  </a:cubicBezTo>
                  <a:cubicBezTo>
                    <a:pt x="970216" y="918139"/>
                    <a:pt x="964504" y="912430"/>
                    <a:pt x="961648" y="912430"/>
                  </a:cubicBezTo>
                  <a:cubicBezTo>
                    <a:pt x="962600" y="912430"/>
                    <a:pt x="963314" y="911241"/>
                    <a:pt x="964146" y="910527"/>
                  </a:cubicBezTo>
                  <a:close/>
                  <a:moveTo>
                    <a:pt x="709374" y="910527"/>
                  </a:moveTo>
                  <a:lnTo>
                    <a:pt x="715086" y="914333"/>
                  </a:lnTo>
                  <a:cubicBezTo>
                    <a:pt x="709374" y="913381"/>
                    <a:pt x="712230" y="920993"/>
                    <a:pt x="709374" y="919090"/>
                  </a:cubicBezTo>
                  <a:close/>
                  <a:moveTo>
                    <a:pt x="378496" y="910254"/>
                  </a:moveTo>
                  <a:lnTo>
                    <a:pt x="380944" y="911478"/>
                  </a:lnTo>
                  <a:lnTo>
                    <a:pt x="380166" y="912256"/>
                  </a:lnTo>
                  <a:close/>
                  <a:moveTo>
                    <a:pt x="361904" y="908624"/>
                  </a:moveTo>
                  <a:cubicBezTo>
                    <a:pt x="359048" y="920041"/>
                    <a:pt x="352384" y="905770"/>
                    <a:pt x="347624" y="916236"/>
                  </a:cubicBezTo>
                  <a:cubicBezTo>
                    <a:pt x="346672" y="907673"/>
                    <a:pt x="358096" y="911478"/>
                    <a:pt x="361904" y="908624"/>
                  </a:cubicBezTo>
                  <a:close/>
                  <a:moveTo>
                    <a:pt x="497308" y="905546"/>
                  </a:moveTo>
                  <a:cubicBezTo>
                    <a:pt x="498690" y="904698"/>
                    <a:pt x="500892" y="905293"/>
                    <a:pt x="504700" y="908623"/>
                  </a:cubicBezTo>
                  <a:cubicBezTo>
                    <a:pt x="504224" y="912429"/>
                    <a:pt x="502796" y="914332"/>
                    <a:pt x="500892" y="914808"/>
                  </a:cubicBezTo>
                  <a:lnTo>
                    <a:pt x="494342" y="912470"/>
                  </a:lnTo>
                  <a:lnTo>
                    <a:pt x="494824" y="911121"/>
                  </a:lnTo>
                  <a:cubicBezTo>
                    <a:pt x="495358" y="908683"/>
                    <a:pt x="495924" y="906393"/>
                    <a:pt x="497308" y="905546"/>
                  </a:cubicBezTo>
                  <a:close/>
                  <a:moveTo>
                    <a:pt x="97256" y="903866"/>
                  </a:moveTo>
                  <a:cubicBezTo>
                    <a:pt x="96304" y="904818"/>
                    <a:pt x="95352" y="905769"/>
                    <a:pt x="94400" y="906721"/>
                  </a:cubicBezTo>
                  <a:cubicBezTo>
                    <a:pt x="93448" y="905769"/>
                    <a:pt x="92496" y="903866"/>
                    <a:pt x="91544" y="904818"/>
                  </a:cubicBezTo>
                  <a:cubicBezTo>
                    <a:pt x="90592" y="905769"/>
                    <a:pt x="89640" y="907672"/>
                    <a:pt x="89640" y="908623"/>
                  </a:cubicBezTo>
                  <a:cubicBezTo>
                    <a:pt x="83928" y="911478"/>
                    <a:pt x="78216" y="913381"/>
                    <a:pt x="83928" y="920992"/>
                  </a:cubicBezTo>
                  <a:lnTo>
                    <a:pt x="89640" y="920041"/>
                  </a:lnTo>
                  <a:cubicBezTo>
                    <a:pt x="86784" y="920041"/>
                    <a:pt x="87736" y="919089"/>
                    <a:pt x="86784" y="917187"/>
                  </a:cubicBezTo>
                  <a:cubicBezTo>
                    <a:pt x="90592" y="914332"/>
                    <a:pt x="93448" y="919089"/>
                    <a:pt x="96304" y="920992"/>
                  </a:cubicBezTo>
                  <a:cubicBezTo>
                    <a:pt x="95352" y="918138"/>
                    <a:pt x="88688" y="914332"/>
                    <a:pt x="90592" y="908623"/>
                  </a:cubicBezTo>
                  <a:cubicBezTo>
                    <a:pt x="92496" y="908623"/>
                    <a:pt x="94400" y="907672"/>
                    <a:pt x="95352" y="906721"/>
                  </a:cubicBezTo>
                  <a:cubicBezTo>
                    <a:pt x="96304" y="907672"/>
                    <a:pt x="97256" y="908623"/>
                    <a:pt x="98208" y="905769"/>
                  </a:cubicBezTo>
                  <a:close/>
                  <a:moveTo>
                    <a:pt x="252428" y="902915"/>
                  </a:moveTo>
                  <a:cubicBezTo>
                    <a:pt x="251476" y="905769"/>
                    <a:pt x="245764" y="905769"/>
                    <a:pt x="240052" y="906721"/>
                  </a:cubicBezTo>
                  <a:cubicBezTo>
                    <a:pt x="242908" y="915284"/>
                    <a:pt x="253380" y="907672"/>
                    <a:pt x="252428" y="902915"/>
                  </a:cubicBezTo>
                  <a:close/>
                  <a:moveTo>
                    <a:pt x="896912" y="901964"/>
                  </a:moveTo>
                  <a:cubicBezTo>
                    <a:pt x="899768" y="905770"/>
                    <a:pt x="905480" y="903867"/>
                    <a:pt x="905480" y="903867"/>
                  </a:cubicBezTo>
                  <a:cubicBezTo>
                    <a:pt x="892152" y="907673"/>
                    <a:pt x="907384" y="911478"/>
                    <a:pt x="909288" y="915284"/>
                  </a:cubicBezTo>
                  <a:cubicBezTo>
                    <a:pt x="901672" y="913381"/>
                    <a:pt x="901672" y="908624"/>
                    <a:pt x="896912" y="901964"/>
                  </a:cubicBezTo>
                  <a:close/>
                  <a:moveTo>
                    <a:pt x="166750" y="901964"/>
                  </a:moveTo>
                  <a:cubicBezTo>
                    <a:pt x="164846" y="904818"/>
                    <a:pt x="161038" y="901964"/>
                    <a:pt x="162942" y="906721"/>
                  </a:cubicBezTo>
                  <a:cubicBezTo>
                    <a:pt x="166750" y="904818"/>
                    <a:pt x="173414" y="915284"/>
                    <a:pt x="176270" y="905769"/>
                  </a:cubicBezTo>
                  <a:close/>
                  <a:moveTo>
                    <a:pt x="662728" y="901012"/>
                  </a:moveTo>
                  <a:lnTo>
                    <a:pt x="666536" y="905769"/>
                  </a:lnTo>
                  <a:lnTo>
                    <a:pt x="658920" y="901964"/>
                  </a:lnTo>
                  <a:cubicBezTo>
                    <a:pt x="659872" y="907672"/>
                    <a:pt x="667488" y="914332"/>
                    <a:pt x="674152" y="909575"/>
                  </a:cubicBezTo>
                  <a:close/>
                  <a:moveTo>
                    <a:pt x="654160" y="900061"/>
                  </a:moveTo>
                  <a:lnTo>
                    <a:pt x="656064" y="905769"/>
                  </a:lnTo>
                  <a:lnTo>
                    <a:pt x="643688" y="903866"/>
                  </a:lnTo>
                  <a:lnTo>
                    <a:pt x="657016" y="906721"/>
                  </a:lnTo>
                  <a:lnTo>
                    <a:pt x="656064" y="905769"/>
                  </a:lnTo>
                  <a:lnTo>
                    <a:pt x="657016" y="905769"/>
                  </a:lnTo>
                  <a:close/>
                  <a:moveTo>
                    <a:pt x="1008292" y="895780"/>
                  </a:moveTo>
                  <a:cubicBezTo>
                    <a:pt x="1013290" y="895542"/>
                    <a:pt x="1017812" y="896731"/>
                    <a:pt x="1018764" y="901964"/>
                  </a:cubicBezTo>
                  <a:cubicBezTo>
                    <a:pt x="1012102" y="901964"/>
                    <a:pt x="1001630" y="901964"/>
                    <a:pt x="994966" y="898158"/>
                  </a:cubicBezTo>
                  <a:cubicBezTo>
                    <a:pt x="997822" y="897682"/>
                    <a:pt x="1003296" y="896017"/>
                    <a:pt x="1008292" y="895780"/>
                  </a:cubicBezTo>
                  <a:close/>
                  <a:moveTo>
                    <a:pt x="51562" y="894352"/>
                  </a:moveTo>
                  <a:cubicBezTo>
                    <a:pt x="47754" y="897206"/>
                    <a:pt x="52514" y="901012"/>
                    <a:pt x="55368" y="901964"/>
                  </a:cubicBezTo>
                  <a:cubicBezTo>
                    <a:pt x="55368" y="901012"/>
                    <a:pt x="56320" y="898158"/>
                    <a:pt x="54416" y="896255"/>
                  </a:cubicBezTo>
                  <a:close/>
                  <a:moveTo>
                    <a:pt x="450438" y="893401"/>
                  </a:moveTo>
                  <a:cubicBezTo>
                    <a:pt x="450438" y="893401"/>
                    <a:pt x="450438" y="894352"/>
                    <a:pt x="450438" y="894352"/>
                  </a:cubicBezTo>
                  <a:cubicBezTo>
                    <a:pt x="451390" y="895303"/>
                    <a:pt x="453294" y="895303"/>
                    <a:pt x="455198" y="893401"/>
                  </a:cubicBezTo>
                  <a:cubicBezTo>
                    <a:pt x="453294" y="892449"/>
                    <a:pt x="452342" y="893401"/>
                    <a:pt x="450438" y="893401"/>
                  </a:cubicBezTo>
                  <a:close/>
                  <a:moveTo>
                    <a:pt x="427592" y="893401"/>
                  </a:moveTo>
                  <a:cubicBezTo>
                    <a:pt x="426640" y="894352"/>
                    <a:pt x="426640" y="894352"/>
                    <a:pt x="426640" y="894352"/>
                  </a:cubicBezTo>
                  <a:cubicBezTo>
                    <a:pt x="426640" y="895303"/>
                    <a:pt x="426640" y="897206"/>
                    <a:pt x="426640" y="898158"/>
                  </a:cubicBezTo>
                  <a:cubicBezTo>
                    <a:pt x="427592" y="897206"/>
                    <a:pt x="428544" y="897206"/>
                    <a:pt x="429496" y="897206"/>
                  </a:cubicBezTo>
                  <a:cubicBezTo>
                    <a:pt x="428544" y="896255"/>
                    <a:pt x="427592" y="895303"/>
                    <a:pt x="427592" y="893401"/>
                  </a:cubicBezTo>
                  <a:close/>
                  <a:moveTo>
                    <a:pt x="823612" y="892449"/>
                  </a:moveTo>
                  <a:lnTo>
                    <a:pt x="821708" y="895303"/>
                  </a:lnTo>
                  <a:lnTo>
                    <a:pt x="827420" y="893401"/>
                  </a:lnTo>
                  <a:close/>
                  <a:moveTo>
                    <a:pt x="224820" y="892449"/>
                  </a:moveTo>
                  <a:cubicBezTo>
                    <a:pt x="221964" y="897206"/>
                    <a:pt x="218156" y="894352"/>
                    <a:pt x="220060" y="901964"/>
                  </a:cubicBezTo>
                  <a:cubicBezTo>
                    <a:pt x="221012" y="901964"/>
                    <a:pt x="229580" y="901012"/>
                    <a:pt x="229580" y="906721"/>
                  </a:cubicBezTo>
                  <a:lnTo>
                    <a:pt x="231484" y="899109"/>
                  </a:lnTo>
                  <a:cubicBezTo>
                    <a:pt x="227676" y="900061"/>
                    <a:pt x="222916" y="894352"/>
                    <a:pt x="224820" y="892449"/>
                  </a:cubicBezTo>
                  <a:close/>
                  <a:moveTo>
                    <a:pt x="667488" y="891498"/>
                  </a:moveTo>
                  <a:cubicBezTo>
                    <a:pt x="666536" y="894352"/>
                    <a:pt x="668440" y="896255"/>
                    <a:pt x="670344" y="898158"/>
                  </a:cubicBezTo>
                  <a:cubicBezTo>
                    <a:pt x="669392" y="896255"/>
                    <a:pt x="672248" y="894352"/>
                    <a:pt x="667488" y="891498"/>
                  </a:cubicBezTo>
                  <a:close/>
                  <a:moveTo>
                    <a:pt x="990206" y="890547"/>
                  </a:moveTo>
                  <a:lnTo>
                    <a:pt x="994966" y="890547"/>
                  </a:lnTo>
                  <a:lnTo>
                    <a:pt x="994014" y="894353"/>
                  </a:lnTo>
                  <a:close/>
                  <a:moveTo>
                    <a:pt x="886442" y="882935"/>
                  </a:moveTo>
                  <a:lnTo>
                    <a:pt x="883586" y="889595"/>
                  </a:lnTo>
                  <a:lnTo>
                    <a:pt x="889298" y="889595"/>
                  </a:lnTo>
                  <a:close/>
                  <a:moveTo>
                    <a:pt x="991158" y="881032"/>
                  </a:moveTo>
                  <a:lnTo>
                    <a:pt x="999726" y="883886"/>
                  </a:lnTo>
                  <a:cubicBezTo>
                    <a:pt x="994966" y="886741"/>
                    <a:pt x="995918" y="881983"/>
                    <a:pt x="991158" y="881032"/>
                  </a:cubicBezTo>
                  <a:close/>
                  <a:moveTo>
                    <a:pt x="775060" y="878178"/>
                  </a:moveTo>
                  <a:cubicBezTo>
                    <a:pt x="778868" y="900061"/>
                    <a:pt x="765542" y="877226"/>
                    <a:pt x="759830" y="884837"/>
                  </a:cubicBezTo>
                  <a:cubicBezTo>
                    <a:pt x="761734" y="886740"/>
                    <a:pt x="765542" y="886740"/>
                    <a:pt x="766494" y="889595"/>
                  </a:cubicBezTo>
                  <a:cubicBezTo>
                    <a:pt x="765542" y="891498"/>
                    <a:pt x="761734" y="892449"/>
                    <a:pt x="758878" y="890546"/>
                  </a:cubicBezTo>
                  <a:cubicBezTo>
                    <a:pt x="758878" y="892449"/>
                    <a:pt x="758878" y="894352"/>
                    <a:pt x="758878" y="895303"/>
                  </a:cubicBezTo>
                  <a:cubicBezTo>
                    <a:pt x="763638" y="891498"/>
                    <a:pt x="776012" y="889595"/>
                    <a:pt x="782676" y="890546"/>
                  </a:cubicBezTo>
                  <a:cubicBezTo>
                    <a:pt x="785532" y="886740"/>
                    <a:pt x="776964" y="881032"/>
                    <a:pt x="775060" y="878178"/>
                  </a:cubicBezTo>
                  <a:close/>
                  <a:moveTo>
                    <a:pt x="616082" y="877226"/>
                  </a:moveTo>
                  <a:cubicBezTo>
                    <a:pt x="618938" y="881507"/>
                    <a:pt x="620604" y="884837"/>
                    <a:pt x="622508" y="887573"/>
                  </a:cubicBezTo>
                  <a:lnTo>
                    <a:pt x="624628" y="889404"/>
                  </a:lnTo>
                  <a:lnTo>
                    <a:pt x="624650" y="889595"/>
                  </a:lnTo>
                  <a:lnTo>
                    <a:pt x="624868" y="889611"/>
                  </a:lnTo>
                  <a:lnTo>
                    <a:pt x="630360" y="894352"/>
                  </a:lnTo>
                  <a:lnTo>
                    <a:pt x="632264" y="886740"/>
                  </a:lnTo>
                  <a:cubicBezTo>
                    <a:pt x="630836" y="887216"/>
                    <a:pt x="630360" y="888881"/>
                    <a:pt x="629528" y="889952"/>
                  </a:cubicBezTo>
                  <a:lnTo>
                    <a:pt x="624868" y="889611"/>
                  </a:lnTo>
                  <a:lnTo>
                    <a:pt x="624628" y="889404"/>
                  </a:lnTo>
                  <a:lnTo>
                    <a:pt x="623580" y="880199"/>
                  </a:lnTo>
                  <a:cubicBezTo>
                    <a:pt x="622270" y="877226"/>
                    <a:pt x="619890" y="875323"/>
                    <a:pt x="616082" y="877226"/>
                  </a:cubicBezTo>
                  <a:close/>
                  <a:moveTo>
                    <a:pt x="679030" y="875799"/>
                  </a:moveTo>
                  <a:cubicBezTo>
                    <a:pt x="676294" y="875799"/>
                    <a:pt x="673676" y="876750"/>
                    <a:pt x="673200" y="879129"/>
                  </a:cubicBezTo>
                  <a:cubicBezTo>
                    <a:pt x="672248" y="879129"/>
                    <a:pt x="682720" y="878178"/>
                    <a:pt x="685576" y="878178"/>
                  </a:cubicBezTo>
                  <a:cubicBezTo>
                    <a:pt x="684624" y="876750"/>
                    <a:pt x="681768" y="875799"/>
                    <a:pt x="679030" y="875799"/>
                  </a:cubicBezTo>
                  <a:close/>
                  <a:moveTo>
                    <a:pt x="368568" y="875323"/>
                  </a:moveTo>
                  <a:cubicBezTo>
                    <a:pt x="369520" y="888643"/>
                    <a:pt x="360952" y="877226"/>
                    <a:pt x="357144" y="876275"/>
                  </a:cubicBezTo>
                  <a:cubicBezTo>
                    <a:pt x="360952" y="878178"/>
                    <a:pt x="366664" y="890546"/>
                    <a:pt x="375232" y="883886"/>
                  </a:cubicBezTo>
                  <a:lnTo>
                    <a:pt x="369520" y="881032"/>
                  </a:lnTo>
                  <a:lnTo>
                    <a:pt x="370472" y="880080"/>
                  </a:lnTo>
                  <a:close/>
                  <a:moveTo>
                    <a:pt x="688432" y="869615"/>
                  </a:moveTo>
                  <a:cubicBezTo>
                    <a:pt x="687480" y="872469"/>
                    <a:pt x="683672" y="875323"/>
                    <a:pt x="691288" y="872469"/>
                  </a:cubicBezTo>
                  <a:close/>
                  <a:moveTo>
                    <a:pt x="618938" y="869615"/>
                  </a:moveTo>
                  <a:lnTo>
                    <a:pt x="609418" y="873420"/>
                  </a:lnTo>
                  <a:cubicBezTo>
                    <a:pt x="615130" y="883886"/>
                    <a:pt x="616082" y="873420"/>
                    <a:pt x="618938" y="869615"/>
                  </a:cubicBezTo>
                  <a:close/>
                  <a:moveTo>
                    <a:pt x="861692" y="867712"/>
                  </a:moveTo>
                  <a:cubicBezTo>
                    <a:pt x="862644" y="867712"/>
                    <a:pt x="862644" y="868663"/>
                    <a:pt x="862644" y="870566"/>
                  </a:cubicBezTo>
                  <a:lnTo>
                    <a:pt x="862250" y="870555"/>
                  </a:lnTo>
                  <a:close/>
                  <a:moveTo>
                    <a:pt x="288604" y="866760"/>
                  </a:moveTo>
                  <a:cubicBezTo>
                    <a:pt x="288604" y="870566"/>
                    <a:pt x="295268" y="868663"/>
                    <a:pt x="293364" y="874372"/>
                  </a:cubicBezTo>
                  <a:lnTo>
                    <a:pt x="290508" y="875323"/>
                  </a:lnTo>
                  <a:cubicBezTo>
                    <a:pt x="292412" y="874371"/>
                    <a:pt x="292888" y="876988"/>
                    <a:pt x="293840" y="879129"/>
                  </a:cubicBezTo>
                  <a:lnTo>
                    <a:pt x="296058" y="879470"/>
                  </a:lnTo>
                  <a:lnTo>
                    <a:pt x="296220" y="881032"/>
                  </a:lnTo>
                  <a:lnTo>
                    <a:pt x="300028" y="880080"/>
                  </a:lnTo>
                  <a:lnTo>
                    <a:pt x="296058" y="879470"/>
                  </a:lnTo>
                  <a:lnTo>
                    <a:pt x="295626" y="875323"/>
                  </a:lnTo>
                  <a:cubicBezTo>
                    <a:pt x="294316" y="873183"/>
                    <a:pt x="293364" y="871042"/>
                    <a:pt x="297172" y="869615"/>
                  </a:cubicBezTo>
                  <a:cubicBezTo>
                    <a:pt x="300028" y="868663"/>
                    <a:pt x="292412" y="864858"/>
                    <a:pt x="288604" y="866760"/>
                  </a:cubicBezTo>
                  <a:close/>
                  <a:moveTo>
                    <a:pt x="305976" y="858673"/>
                  </a:moveTo>
                  <a:cubicBezTo>
                    <a:pt x="304310" y="857246"/>
                    <a:pt x="302408" y="857246"/>
                    <a:pt x="300028" y="861052"/>
                  </a:cubicBezTo>
                  <a:cubicBezTo>
                    <a:pt x="303836" y="870566"/>
                    <a:pt x="305738" y="861052"/>
                    <a:pt x="310498" y="864858"/>
                  </a:cubicBezTo>
                  <a:cubicBezTo>
                    <a:pt x="309070" y="862955"/>
                    <a:pt x="307642" y="860100"/>
                    <a:pt x="305976" y="858673"/>
                  </a:cubicBezTo>
                  <a:close/>
                  <a:moveTo>
                    <a:pt x="124864" y="857246"/>
                  </a:moveTo>
                  <a:cubicBezTo>
                    <a:pt x="129624" y="858197"/>
                    <a:pt x="128672" y="869615"/>
                    <a:pt x="135336" y="863906"/>
                  </a:cubicBezTo>
                  <a:cubicBezTo>
                    <a:pt x="129624" y="862955"/>
                    <a:pt x="130576" y="852489"/>
                    <a:pt x="124864" y="857246"/>
                  </a:cubicBezTo>
                  <a:close/>
                  <a:moveTo>
                    <a:pt x="425688" y="641270"/>
                  </a:moveTo>
                  <a:cubicBezTo>
                    <a:pt x="423784" y="646027"/>
                    <a:pt x="415216" y="645075"/>
                    <a:pt x="419976" y="653638"/>
                  </a:cubicBezTo>
                  <a:cubicBezTo>
                    <a:pt x="422832" y="651735"/>
                    <a:pt x="419976" y="647929"/>
                    <a:pt x="421880" y="646027"/>
                  </a:cubicBezTo>
                  <a:cubicBezTo>
                    <a:pt x="426640" y="646978"/>
                    <a:pt x="425688" y="645075"/>
                    <a:pt x="425688" y="641270"/>
                  </a:cubicBezTo>
                  <a:close/>
                  <a:moveTo>
                    <a:pt x="458054" y="624144"/>
                  </a:moveTo>
                  <a:cubicBezTo>
                    <a:pt x="453294" y="625095"/>
                    <a:pt x="456150" y="626998"/>
                    <a:pt x="457102" y="629852"/>
                  </a:cubicBezTo>
                  <a:close/>
                  <a:moveTo>
                    <a:pt x="403792" y="617484"/>
                  </a:moveTo>
                  <a:lnTo>
                    <a:pt x="399984" y="621289"/>
                  </a:lnTo>
                  <a:lnTo>
                    <a:pt x="404744" y="625095"/>
                  </a:lnTo>
                  <a:close/>
                  <a:moveTo>
                    <a:pt x="421880" y="613678"/>
                  </a:moveTo>
                  <a:cubicBezTo>
                    <a:pt x="410456" y="608920"/>
                    <a:pt x="413312" y="626998"/>
                    <a:pt x="415216" y="635561"/>
                  </a:cubicBezTo>
                  <a:cubicBezTo>
                    <a:pt x="418072" y="631755"/>
                    <a:pt x="411408" y="616532"/>
                    <a:pt x="421880" y="613678"/>
                  </a:cubicBezTo>
                  <a:close/>
                  <a:moveTo>
                    <a:pt x="448534" y="593698"/>
                  </a:moveTo>
                  <a:cubicBezTo>
                    <a:pt x="437112" y="595600"/>
                    <a:pt x="452342" y="601309"/>
                    <a:pt x="446632" y="609872"/>
                  </a:cubicBezTo>
                  <a:cubicBezTo>
                    <a:pt x="452342" y="609872"/>
                    <a:pt x="453294" y="600358"/>
                    <a:pt x="457102" y="597503"/>
                  </a:cubicBezTo>
                  <a:cubicBezTo>
                    <a:pt x="456150" y="593698"/>
                    <a:pt x="451390" y="599406"/>
                    <a:pt x="447584" y="600358"/>
                  </a:cubicBezTo>
                  <a:cubicBezTo>
                    <a:pt x="446632" y="597503"/>
                    <a:pt x="447584" y="596552"/>
                    <a:pt x="448534" y="593698"/>
                  </a:cubicBezTo>
                  <a:close/>
                  <a:moveTo>
                    <a:pt x="403618" y="543793"/>
                  </a:moveTo>
                  <a:lnTo>
                    <a:pt x="401888" y="548980"/>
                  </a:lnTo>
                  <a:lnTo>
                    <a:pt x="400936" y="548028"/>
                  </a:lnTo>
                  <a:lnTo>
                    <a:pt x="401830" y="545348"/>
                  </a:lnTo>
                  <a:close/>
                  <a:moveTo>
                    <a:pt x="438064" y="513777"/>
                  </a:moveTo>
                  <a:cubicBezTo>
                    <a:pt x="436160" y="519485"/>
                    <a:pt x="423784" y="527097"/>
                    <a:pt x="430448" y="538514"/>
                  </a:cubicBezTo>
                  <a:lnTo>
                    <a:pt x="433304" y="529951"/>
                  </a:lnTo>
                  <a:lnTo>
                    <a:pt x="434256" y="531854"/>
                  </a:lnTo>
                  <a:lnTo>
                    <a:pt x="439016" y="529951"/>
                  </a:lnTo>
                  <a:cubicBezTo>
                    <a:pt x="425688" y="531854"/>
                    <a:pt x="437112" y="518534"/>
                    <a:pt x="438064" y="513777"/>
                  </a:cubicBezTo>
                  <a:close/>
                  <a:moveTo>
                    <a:pt x="397128" y="501409"/>
                  </a:moveTo>
                  <a:cubicBezTo>
                    <a:pt x="405696" y="499506"/>
                    <a:pt x="402840" y="516632"/>
                    <a:pt x="404744" y="521389"/>
                  </a:cubicBezTo>
                  <a:cubicBezTo>
                    <a:pt x="393320" y="517583"/>
                    <a:pt x="408552" y="508069"/>
                    <a:pt x="397128" y="501409"/>
                  </a:cubicBezTo>
                  <a:close/>
                  <a:moveTo>
                    <a:pt x="452342" y="432904"/>
                  </a:moveTo>
                  <a:cubicBezTo>
                    <a:pt x="442824" y="437662"/>
                    <a:pt x="452342" y="440516"/>
                    <a:pt x="448534" y="447176"/>
                  </a:cubicBezTo>
                  <a:cubicBezTo>
                    <a:pt x="452342" y="443370"/>
                    <a:pt x="460910" y="438613"/>
                    <a:pt x="452342" y="432904"/>
                  </a:cubicBezTo>
                  <a:close/>
                  <a:moveTo>
                    <a:pt x="447584" y="415779"/>
                  </a:moveTo>
                  <a:cubicBezTo>
                    <a:pt x="443776" y="416730"/>
                    <a:pt x="445680" y="426244"/>
                    <a:pt x="439968" y="422439"/>
                  </a:cubicBezTo>
                  <a:lnTo>
                    <a:pt x="439016" y="418633"/>
                  </a:lnTo>
                  <a:cubicBezTo>
                    <a:pt x="439968" y="421487"/>
                    <a:pt x="437350" y="422439"/>
                    <a:pt x="435208" y="423747"/>
                  </a:cubicBezTo>
                  <a:lnTo>
                    <a:pt x="435024" y="425150"/>
                  </a:lnTo>
                  <a:lnTo>
                    <a:pt x="433304" y="425293"/>
                  </a:lnTo>
                  <a:lnTo>
                    <a:pt x="434256" y="431002"/>
                  </a:lnTo>
                  <a:lnTo>
                    <a:pt x="435024" y="425150"/>
                  </a:lnTo>
                  <a:lnTo>
                    <a:pt x="439016" y="424817"/>
                  </a:lnTo>
                  <a:cubicBezTo>
                    <a:pt x="441158" y="423152"/>
                    <a:pt x="443300" y="421963"/>
                    <a:pt x="444728" y="427196"/>
                  </a:cubicBezTo>
                  <a:cubicBezTo>
                    <a:pt x="445680" y="431953"/>
                    <a:pt x="449486" y="420536"/>
                    <a:pt x="447584" y="415779"/>
                  </a:cubicBezTo>
                  <a:close/>
                  <a:moveTo>
                    <a:pt x="391416" y="392944"/>
                  </a:moveTo>
                  <a:lnTo>
                    <a:pt x="393574" y="400818"/>
                  </a:lnTo>
                  <a:lnTo>
                    <a:pt x="393202" y="400556"/>
                  </a:lnTo>
                  <a:cubicBezTo>
                    <a:pt x="392368" y="397464"/>
                    <a:pt x="392368" y="393896"/>
                    <a:pt x="391416" y="392944"/>
                  </a:cubicBezTo>
                  <a:close/>
                  <a:moveTo>
                    <a:pt x="406648" y="348226"/>
                  </a:moveTo>
                  <a:cubicBezTo>
                    <a:pt x="399032" y="351081"/>
                    <a:pt x="406648" y="366304"/>
                    <a:pt x="410456" y="366304"/>
                  </a:cubicBezTo>
                  <a:cubicBezTo>
                    <a:pt x="407600" y="364401"/>
                    <a:pt x="407600" y="355838"/>
                    <a:pt x="406648" y="348226"/>
                  </a:cubicBezTo>
                  <a:close/>
                  <a:moveTo>
                    <a:pt x="411408" y="318732"/>
                  </a:moveTo>
                  <a:cubicBezTo>
                    <a:pt x="411408" y="320635"/>
                    <a:pt x="412360" y="333003"/>
                    <a:pt x="406648" y="333003"/>
                  </a:cubicBezTo>
                  <a:lnTo>
                    <a:pt x="415216" y="335858"/>
                  </a:lnTo>
                  <a:cubicBezTo>
                    <a:pt x="413312" y="330149"/>
                    <a:pt x="419976" y="323489"/>
                    <a:pt x="420928" y="326343"/>
                  </a:cubicBezTo>
                  <a:cubicBezTo>
                    <a:pt x="416168" y="321586"/>
                    <a:pt x="419024" y="316829"/>
                    <a:pt x="411408" y="318732"/>
                  </a:cubicBezTo>
                  <a:close/>
                  <a:moveTo>
                    <a:pt x="406648" y="236908"/>
                  </a:moveTo>
                  <a:cubicBezTo>
                    <a:pt x="408552" y="242617"/>
                    <a:pt x="399032" y="252131"/>
                    <a:pt x="407600" y="254986"/>
                  </a:cubicBezTo>
                  <a:lnTo>
                    <a:pt x="411408" y="241666"/>
                  </a:lnTo>
                  <a:cubicBezTo>
                    <a:pt x="408552" y="239763"/>
                    <a:pt x="411408" y="235005"/>
                    <a:pt x="406648" y="236908"/>
                  </a:cubicBezTo>
                  <a:close/>
                  <a:moveTo>
                    <a:pt x="397128" y="198851"/>
                  </a:moveTo>
                  <a:lnTo>
                    <a:pt x="395224" y="215025"/>
                  </a:lnTo>
                  <a:cubicBezTo>
                    <a:pt x="391416" y="203608"/>
                    <a:pt x="395224" y="212171"/>
                    <a:pt x="397128" y="198851"/>
                  </a:cubicBezTo>
                  <a:close/>
                  <a:moveTo>
                    <a:pt x="456150" y="183628"/>
                  </a:moveTo>
                  <a:cubicBezTo>
                    <a:pt x="455198" y="189336"/>
                    <a:pt x="443776" y="187433"/>
                    <a:pt x="449486" y="197899"/>
                  </a:cubicBezTo>
                  <a:cubicBezTo>
                    <a:pt x="450438" y="190288"/>
                    <a:pt x="460910" y="192191"/>
                    <a:pt x="456150" y="183628"/>
                  </a:cubicBezTo>
                  <a:close/>
                  <a:moveTo>
                    <a:pt x="393372" y="125575"/>
                  </a:moveTo>
                  <a:lnTo>
                    <a:pt x="393678" y="126541"/>
                  </a:lnTo>
                  <a:lnTo>
                    <a:pt x="393874" y="130016"/>
                  </a:lnTo>
                  <a:lnTo>
                    <a:pt x="393320" y="125590"/>
                  </a:lnTo>
                  <a:close/>
                  <a:moveTo>
                    <a:pt x="414740" y="77305"/>
                  </a:moveTo>
                  <a:cubicBezTo>
                    <a:pt x="413312" y="78732"/>
                    <a:pt x="412360" y="81349"/>
                    <a:pt x="412360" y="83727"/>
                  </a:cubicBezTo>
                  <a:cubicBezTo>
                    <a:pt x="413312" y="82775"/>
                    <a:pt x="416168" y="83727"/>
                    <a:pt x="418072" y="81824"/>
                  </a:cubicBezTo>
                  <a:lnTo>
                    <a:pt x="419976" y="78018"/>
                  </a:lnTo>
                  <a:cubicBezTo>
                    <a:pt x="418072" y="75640"/>
                    <a:pt x="416168" y="75878"/>
                    <a:pt x="414740" y="77305"/>
                  </a:cubicBezTo>
                  <a:close/>
                  <a:moveTo>
                    <a:pt x="372376" y="0"/>
                  </a:moveTo>
                  <a:cubicBezTo>
                    <a:pt x="376184" y="0"/>
                    <a:pt x="378088" y="4757"/>
                    <a:pt x="383800" y="951"/>
                  </a:cubicBezTo>
                  <a:lnTo>
                    <a:pt x="385704" y="14272"/>
                  </a:lnTo>
                  <a:cubicBezTo>
                    <a:pt x="393320" y="20932"/>
                    <a:pt x="394272" y="7612"/>
                    <a:pt x="396176" y="1903"/>
                  </a:cubicBezTo>
                  <a:lnTo>
                    <a:pt x="397128" y="10466"/>
                  </a:lnTo>
                  <a:cubicBezTo>
                    <a:pt x="398080" y="10466"/>
                    <a:pt x="399032" y="10466"/>
                    <a:pt x="399032" y="9514"/>
                  </a:cubicBezTo>
                  <a:lnTo>
                    <a:pt x="399032" y="16175"/>
                  </a:lnTo>
                  <a:cubicBezTo>
                    <a:pt x="407600" y="-1903"/>
                    <a:pt x="411408" y="34252"/>
                    <a:pt x="419024" y="15223"/>
                  </a:cubicBezTo>
                  <a:cubicBezTo>
                    <a:pt x="419024" y="19980"/>
                    <a:pt x="414264" y="25689"/>
                    <a:pt x="410456" y="28543"/>
                  </a:cubicBezTo>
                  <a:cubicBezTo>
                    <a:pt x="408552" y="38058"/>
                    <a:pt x="413312" y="35203"/>
                    <a:pt x="416168" y="39009"/>
                  </a:cubicBezTo>
                  <a:lnTo>
                    <a:pt x="422832" y="25689"/>
                  </a:lnTo>
                  <a:cubicBezTo>
                    <a:pt x="419976" y="46621"/>
                    <a:pt x="430448" y="23786"/>
                    <a:pt x="435208" y="39009"/>
                  </a:cubicBezTo>
                  <a:cubicBezTo>
                    <a:pt x="430448" y="56135"/>
                    <a:pt x="451390" y="66601"/>
                    <a:pt x="452342" y="75164"/>
                  </a:cubicBezTo>
                  <a:cubicBezTo>
                    <a:pt x="450438" y="93241"/>
                    <a:pt x="443776" y="68504"/>
                    <a:pt x="439968" y="79921"/>
                  </a:cubicBezTo>
                  <a:cubicBezTo>
                    <a:pt x="439016" y="90387"/>
                    <a:pt x="444728" y="85629"/>
                    <a:pt x="446632" y="91338"/>
                  </a:cubicBezTo>
                  <a:lnTo>
                    <a:pt x="437112" y="96095"/>
                  </a:lnTo>
                  <a:cubicBezTo>
                    <a:pt x="436160" y="107513"/>
                    <a:pt x="446632" y="96095"/>
                    <a:pt x="442824" y="102755"/>
                  </a:cubicBezTo>
                  <a:cubicBezTo>
                    <a:pt x="449486" y="112270"/>
                    <a:pt x="446632" y="99901"/>
                    <a:pt x="454246" y="97998"/>
                  </a:cubicBezTo>
                  <a:cubicBezTo>
                    <a:pt x="452342" y="99901"/>
                    <a:pt x="448534" y="110367"/>
                    <a:pt x="452342" y="114173"/>
                  </a:cubicBezTo>
                  <a:cubicBezTo>
                    <a:pt x="454246" y="113221"/>
                    <a:pt x="455198" y="101804"/>
                    <a:pt x="456150" y="109415"/>
                  </a:cubicBezTo>
                  <a:cubicBezTo>
                    <a:pt x="451390" y="137007"/>
                    <a:pt x="461862" y="143667"/>
                    <a:pt x="460910" y="168405"/>
                  </a:cubicBezTo>
                  <a:lnTo>
                    <a:pt x="465670" y="166502"/>
                  </a:lnTo>
                  <a:cubicBezTo>
                    <a:pt x="463766" y="169356"/>
                    <a:pt x="461862" y="171259"/>
                    <a:pt x="463766" y="174113"/>
                  </a:cubicBezTo>
                  <a:lnTo>
                    <a:pt x="466622" y="172210"/>
                  </a:lnTo>
                  <a:cubicBezTo>
                    <a:pt x="466622" y="175065"/>
                    <a:pt x="459958" y="200754"/>
                    <a:pt x="461862" y="216928"/>
                  </a:cubicBezTo>
                  <a:lnTo>
                    <a:pt x="467574" y="208365"/>
                  </a:lnTo>
                  <a:lnTo>
                    <a:pt x="460910" y="222637"/>
                  </a:lnTo>
                  <a:lnTo>
                    <a:pt x="469478" y="220734"/>
                  </a:lnTo>
                  <a:cubicBezTo>
                    <a:pt x="460910" y="225491"/>
                    <a:pt x="466622" y="242617"/>
                    <a:pt x="463766" y="256888"/>
                  </a:cubicBezTo>
                  <a:lnTo>
                    <a:pt x="469478" y="256888"/>
                  </a:lnTo>
                  <a:lnTo>
                    <a:pt x="466622" y="265451"/>
                  </a:lnTo>
                  <a:lnTo>
                    <a:pt x="470430" y="262597"/>
                  </a:lnTo>
                  <a:cubicBezTo>
                    <a:pt x="470430" y="271160"/>
                    <a:pt x="460910" y="280674"/>
                    <a:pt x="465670" y="290189"/>
                  </a:cubicBezTo>
                  <a:cubicBezTo>
                    <a:pt x="463766" y="284480"/>
                    <a:pt x="472334" y="282577"/>
                    <a:pt x="476142" y="283529"/>
                  </a:cubicBezTo>
                  <a:lnTo>
                    <a:pt x="466622" y="308266"/>
                  </a:lnTo>
                  <a:cubicBezTo>
                    <a:pt x="470430" y="309217"/>
                    <a:pt x="472334" y="319683"/>
                    <a:pt x="476142" y="312072"/>
                  </a:cubicBezTo>
                  <a:lnTo>
                    <a:pt x="469478" y="321586"/>
                  </a:lnTo>
                  <a:lnTo>
                    <a:pt x="474238" y="320635"/>
                  </a:lnTo>
                  <a:cubicBezTo>
                    <a:pt x="481854" y="360595"/>
                    <a:pt x="450438" y="393896"/>
                    <a:pt x="469478" y="432904"/>
                  </a:cubicBezTo>
                  <a:lnTo>
                    <a:pt x="471382" y="431953"/>
                  </a:lnTo>
                  <a:lnTo>
                    <a:pt x="461862" y="454788"/>
                  </a:lnTo>
                  <a:cubicBezTo>
                    <a:pt x="462814" y="459545"/>
                    <a:pt x="470430" y="460496"/>
                    <a:pt x="473286" y="467156"/>
                  </a:cubicBezTo>
                  <a:cubicBezTo>
                    <a:pt x="465670" y="463350"/>
                    <a:pt x="472334" y="479525"/>
                    <a:pt x="465670" y="484282"/>
                  </a:cubicBezTo>
                  <a:cubicBezTo>
                    <a:pt x="468526" y="489039"/>
                    <a:pt x="471382" y="484282"/>
                    <a:pt x="474238" y="482379"/>
                  </a:cubicBezTo>
                  <a:cubicBezTo>
                    <a:pt x="481854" y="504262"/>
                    <a:pt x="468526" y="522340"/>
                    <a:pt x="474238" y="546126"/>
                  </a:cubicBezTo>
                  <a:cubicBezTo>
                    <a:pt x="462814" y="521388"/>
                    <a:pt x="465670" y="521388"/>
                    <a:pt x="460910" y="505214"/>
                  </a:cubicBezTo>
                  <a:cubicBezTo>
                    <a:pt x="456150" y="525194"/>
                    <a:pt x="464718" y="528048"/>
                    <a:pt x="461862" y="548980"/>
                  </a:cubicBezTo>
                  <a:lnTo>
                    <a:pt x="465670" y="539466"/>
                  </a:lnTo>
                  <a:cubicBezTo>
                    <a:pt x="477094" y="549931"/>
                    <a:pt x="459006" y="571814"/>
                    <a:pt x="472334" y="574669"/>
                  </a:cubicBezTo>
                  <a:cubicBezTo>
                    <a:pt x="470430" y="587037"/>
                    <a:pt x="457102" y="597503"/>
                    <a:pt x="459006" y="612726"/>
                  </a:cubicBezTo>
                  <a:lnTo>
                    <a:pt x="470430" y="606066"/>
                  </a:lnTo>
                  <a:lnTo>
                    <a:pt x="470430" y="620338"/>
                  </a:lnTo>
                  <a:lnTo>
                    <a:pt x="462814" y="620338"/>
                  </a:lnTo>
                  <a:cubicBezTo>
                    <a:pt x="461862" y="625095"/>
                    <a:pt x="463766" y="626998"/>
                    <a:pt x="465670" y="627949"/>
                  </a:cubicBezTo>
                  <a:cubicBezTo>
                    <a:pt x="456150" y="636512"/>
                    <a:pt x="460910" y="649832"/>
                    <a:pt x="454246" y="663153"/>
                  </a:cubicBezTo>
                  <a:lnTo>
                    <a:pt x="458054" y="665056"/>
                  </a:lnTo>
                  <a:cubicBezTo>
                    <a:pt x="457102" y="666007"/>
                    <a:pt x="456150" y="667910"/>
                    <a:pt x="455198" y="667910"/>
                  </a:cubicBezTo>
                  <a:cubicBezTo>
                    <a:pt x="461862" y="670764"/>
                    <a:pt x="459006" y="680278"/>
                    <a:pt x="465670" y="681230"/>
                  </a:cubicBezTo>
                  <a:cubicBezTo>
                    <a:pt x="467574" y="676473"/>
                    <a:pt x="471382" y="666958"/>
                    <a:pt x="466622" y="667910"/>
                  </a:cubicBezTo>
                  <a:cubicBezTo>
                    <a:pt x="475190" y="657444"/>
                    <a:pt x="471382" y="681230"/>
                    <a:pt x="471382" y="687890"/>
                  </a:cubicBezTo>
                  <a:cubicBezTo>
                    <a:pt x="467574" y="680278"/>
                    <a:pt x="466622" y="690744"/>
                    <a:pt x="464718" y="694550"/>
                  </a:cubicBezTo>
                  <a:cubicBezTo>
                    <a:pt x="465670" y="695501"/>
                    <a:pt x="465670" y="694550"/>
                    <a:pt x="467574" y="693599"/>
                  </a:cubicBezTo>
                  <a:cubicBezTo>
                    <a:pt x="472334" y="706919"/>
                    <a:pt x="451390" y="711676"/>
                    <a:pt x="465670" y="720239"/>
                  </a:cubicBezTo>
                  <a:lnTo>
                    <a:pt x="458054" y="722142"/>
                  </a:lnTo>
                  <a:lnTo>
                    <a:pt x="463766" y="732607"/>
                  </a:lnTo>
                  <a:cubicBezTo>
                    <a:pt x="448534" y="733559"/>
                    <a:pt x="462814" y="746879"/>
                    <a:pt x="448534" y="748782"/>
                  </a:cubicBezTo>
                  <a:cubicBezTo>
                    <a:pt x="447584" y="761151"/>
                    <a:pt x="457102" y="747830"/>
                    <a:pt x="455198" y="751636"/>
                  </a:cubicBezTo>
                  <a:cubicBezTo>
                    <a:pt x="458054" y="763054"/>
                    <a:pt x="444728" y="782082"/>
                    <a:pt x="451390" y="785888"/>
                  </a:cubicBezTo>
                  <a:lnTo>
                    <a:pt x="451094" y="787277"/>
                  </a:lnTo>
                  <a:lnTo>
                    <a:pt x="453294" y="788743"/>
                  </a:lnTo>
                  <a:lnTo>
                    <a:pt x="450908" y="788147"/>
                  </a:lnTo>
                  <a:lnTo>
                    <a:pt x="448298" y="800397"/>
                  </a:lnTo>
                  <a:cubicBezTo>
                    <a:pt x="448060" y="805154"/>
                    <a:pt x="448060" y="809674"/>
                    <a:pt x="446632" y="813480"/>
                  </a:cubicBezTo>
                  <a:lnTo>
                    <a:pt x="453294" y="814431"/>
                  </a:lnTo>
                  <a:cubicBezTo>
                    <a:pt x="451390" y="819188"/>
                    <a:pt x="448534" y="823946"/>
                    <a:pt x="449486" y="827751"/>
                  </a:cubicBezTo>
                  <a:cubicBezTo>
                    <a:pt x="450438" y="827751"/>
                    <a:pt x="451390" y="827751"/>
                    <a:pt x="452342" y="826800"/>
                  </a:cubicBezTo>
                  <a:cubicBezTo>
                    <a:pt x="449486" y="837266"/>
                    <a:pt x="448534" y="846780"/>
                    <a:pt x="448534" y="855343"/>
                  </a:cubicBezTo>
                  <a:cubicBezTo>
                    <a:pt x="454246" y="857246"/>
                    <a:pt x="459958" y="856294"/>
                    <a:pt x="466622" y="861052"/>
                  </a:cubicBezTo>
                  <a:lnTo>
                    <a:pt x="467574" y="857246"/>
                  </a:lnTo>
                  <a:cubicBezTo>
                    <a:pt x="468526" y="858197"/>
                    <a:pt x="469478" y="859149"/>
                    <a:pt x="469478" y="860100"/>
                  </a:cubicBezTo>
                  <a:cubicBezTo>
                    <a:pt x="471382" y="853440"/>
                    <a:pt x="478998" y="856294"/>
                    <a:pt x="478998" y="849634"/>
                  </a:cubicBezTo>
                  <a:cubicBezTo>
                    <a:pt x="476142" y="847731"/>
                    <a:pt x="468526" y="843926"/>
                    <a:pt x="469478" y="848683"/>
                  </a:cubicBezTo>
                  <a:cubicBezTo>
                    <a:pt x="462814" y="840120"/>
                    <a:pt x="478998" y="843926"/>
                    <a:pt x="483758" y="843926"/>
                  </a:cubicBezTo>
                  <a:cubicBezTo>
                    <a:pt x="478998" y="847731"/>
                    <a:pt x="485660" y="848683"/>
                    <a:pt x="488516" y="850586"/>
                  </a:cubicBezTo>
                  <a:cubicBezTo>
                    <a:pt x="489468" y="849634"/>
                    <a:pt x="488516" y="849634"/>
                    <a:pt x="487564" y="847731"/>
                  </a:cubicBezTo>
                  <a:cubicBezTo>
                    <a:pt x="496132" y="842974"/>
                    <a:pt x="499940" y="863906"/>
                    <a:pt x="505652" y="849634"/>
                  </a:cubicBezTo>
                  <a:lnTo>
                    <a:pt x="507556" y="857246"/>
                  </a:lnTo>
                  <a:lnTo>
                    <a:pt x="515172" y="851537"/>
                  </a:lnTo>
                  <a:cubicBezTo>
                    <a:pt x="516124" y="866760"/>
                    <a:pt x="525644" y="852489"/>
                    <a:pt x="526596" y="866760"/>
                  </a:cubicBezTo>
                  <a:cubicBezTo>
                    <a:pt x="535164" y="867712"/>
                    <a:pt x="525644" y="858197"/>
                    <a:pt x="528500" y="860100"/>
                  </a:cubicBezTo>
                  <a:cubicBezTo>
                    <a:pt x="532308" y="858673"/>
                    <a:pt x="537544" y="861289"/>
                    <a:pt x="542184" y="863430"/>
                  </a:cubicBezTo>
                  <a:lnTo>
                    <a:pt x="548550" y="863730"/>
                  </a:lnTo>
                  <a:lnTo>
                    <a:pt x="549444" y="861052"/>
                  </a:lnTo>
                  <a:lnTo>
                    <a:pt x="549444" y="863772"/>
                  </a:lnTo>
                  <a:lnTo>
                    <a:pt x="552300" y="863906"/>
                  </a:lnTo>
                  <a:cubicBezTo>
                    <a:pt x="558964" y="868663"/>
                    <a:pt x="565628" y="865809"/>
                    <a:pt x="571340" y="868663"/>
                  </a:cubicBezTo>
                  <a:lnTo>
                    <a:pt x="571340" y="862003"/>
                  </a:lnTo>
                  <a:cubicBezTo>
                    <a:pt x="574196" y="863906"/>
                    <a:pt x="578004" y="866760"/>
                    <a:pt x="580860" y="865809"/>
                  </a:cubicBezTo>
                  <a:cubicBezTo>
                    <a:pt x="580860" y="864858"/>
                    <a:pt x="580860" y="863906"/>
                    <a:pt x="579908" y="862955"/>
                  </a:cubicBezTo>
                  <a:cubicBezTo>
                    <a:pt x="591332" y="867712"/>
                    <a:pt x="599898" y="867712"/>
                    <a:pt x="609418" y="867712"/>
                  </a:cubicBezTo>
                  <a:cubicBezTo>
                    <a:pt x="609418" y="862955"/>
                    <a:pt x="609418" y="861052"/>
                    <a:pt x="603706" y="859149"/>
                  </a:cubicBezTo>
                  <a:cubicBezTo>
                    <a:pt x="612274" y="852489"/>
                    <a:pt x="626554" y="866760"/>
                    <a:pt x="639880" y="864858"/>
                  </a:cubicBezTo>
                  <a:lnTo>
                    <a:pt x="638928" y="862003"/>
                  </a:lnTo>
                  <a:lnTo>
                    <a:pt x="646544" y="867712"/>
                  </a:lnTo>
                  <a:cubicBezTo>
                    <a:pt x="644640" y="865809"/>
                    <a:pt x="645592" y="863906"/>
                    <a:pt x="645592" y="861052"/>
                  </a:cubicBezTo>
                  <a:cubicBezTo>
                    <a:pt x="657968" y="859149"/>
                    <a:pt x="673200" y="860100"/>
                    <a:pt x="679864" y="872469"/>
                  </a:cubicBezTo>
                  <a:cubicBezTo>
                    <a:pt x="676056" y="868663"/>
                    <a:pt x="685576" y="864858"/>
                    <a:pt x="677960" y="859149"/>
                  </a:cubicBezTo>
                  <a:cubicBezTo>
                    <a:pt x="690336" y="867712"/>
                    <a:pt x="706520" y="865809"/>
                    <a:pt x="720800" y="867712"/>
                  </a:cubicBezTo>
                  <a:lnTo>
                    <a:pt x="720800" y="868663"/>
                  </a:lnTo>
                  <a:lnTo>
                    <a:pt x="726512" y="871517"/>
                  </a:lnTo>
                  <a:lnTo>
                    <a:pt x="726512" y="870566"/>
                  </a:lnTo>
                  <a:lnTo>
                    <a:pt x="722704" y="868663"/>
                  </a:lnTo>
                  <a:cubicBezTo>
                    <a:pt x="728416" y="869615"/>
                    <a:pt x="733176" y="871517"/>
                    <a:pt x="737934" y="875323"/>
                  </a:cubicBezTo>
                  <a:cubicBezTo>
                    <a:pt x="738886" y="873420"/>
                    <a:pt x="739838" y="866760"/>
                    <a:pt x="743646" y="864858"/>
                  </a:cubicBezTo>
                  <a:cubicBezTo>
                    <a:pt x="743646" y="873420"/>
                    <a:pt x="759830" y="858197"/>
                    <a:pt x="766494" y="866760"/>
                  </a:cubicBezTo>
                  <a:cubicBezTo>
                    <a:pt x="767446" y="863906"/>
                    <a:pt x="763638" y="864858"/>
                    <a:pt x="765542" y="862003"/>
                  </a:cubicBezTo>
                  <a:cubicBezTo>
                    <a:pt x="782676" y="862955"/>
                    <a:pt x="808380" y="873420"/>
                    <a:pt x="829324" y="866760"/>
                  </a:cubicBezTo>
                  <a:cubicBezTo>
                    <a:pt x="831228" y="882935"/>
                    <a:pt x="848364" y="878178"/>
                    <a:pt x="859788" y="885789"/>
                  </a:cubicBezTo>
                  <a:cubicBezTo>
                    <a:pt x="862644" y="877226"/>
                    <a:pt x="853124" y="881032"/>
                    <a:pt x="850268" y="874372"/>
                  </a:cubicBezTo>
                  <a:cubicBezTo>
                    <a:pt x="853124" y="875323"/>
                    <a:pt x="853362" y="872469"/>
                    <a:pt x="854314" y="870329"/>
                  </a:cubicBezTo>
                  <a:lnTo>
                    <a:pt x="862250" y="870555"/>
                  </a:lnTo>
                  <a:lnTo>
                    <a:pt x="862882" y="873777"/>
                  </a:lnTo>
                  <a:cubicBezTo>
                    <a:pt x="863120" y="876037"/>
                    <a:pt x="864072" y="877702"/>
                    <a:pt x="868356" y="876275"/>
                  </a:cubicBezTo>
                  <a:lnTo>
                    <a:pt x="868356" y="869615"/>
                  </a:lnTo>
                  <a:lnTo>
                    <a:pt x="874068" y="878178"/>
                  </a:lnTo>
                  <a:cubicBezTo>
                    <a:pt x="894058" y="874372"/>
                    <a:pt x="911194" y="879129"/>
                    <a:pt x="928328" y="872469"/>
                  </a:cubicBezTo>
                  <a:cubicBezTo>
                    <a:pt x="929280" y="874372"/>
                    <a:pt x="928328" y="877226"/>
                    <a:pt x="926424" y="879129"/>
                  </a:cubicBezTo>
                  <a:cubicBezTo>
                    <a:pt x="934040" y="879129"/>
                    <a:pt x="943560" y="889595"/>
                    <a:pt x="952128" y="882935"/>
                  </a:cubicBezTo>
                  <a:lnTo>
                    <a:pt x="949272" y="880080"/>
                  </a:lnTo>
                  <a:cubicBezTo>
                    <a:pt x="963552" y="874372"/>
                    <a:pt x="963552" y="887692"/>
                    <a:pt x="980688" y="890546"/>
                  </a:cubicBezTo>
                  <a:cubicBezTo>
                    <a:pt x="975928" y="891498"/>
                    <a:pt x="967360" y="886740"/>
                    <a:pt x="963552" y="898158"/>
                  </a:cubicBezTo>
                  <a:cubicBezTo>
                    <a:pt x="965456" y="902915"/>
                    <a:pt x="974024" y="901964"/>
                    <a:pt x="976880" y="898158"/>
                  </a:cubicBezTo>
                  <a:lnTo>
                    <a:pt x="975928" y="906721"/>
                  </a:lnTo>
                  <a:cubicBezTo>
                    <a:pt x="974024" y="901012"/>
                    <a:pt x="967360" y="901964"/>
                    <a:pt x="962600" y="899109"/>
                  </a:cubicBezTo>
                  <a:cubicBezTo>
                    <a:pt x="963552" y="899109"/>
                    <a:pt x="964504" y="901012"/>
                    <a:pt x="964504" y="902915"/>
                  </a:cubicBezTo>
                  <a:cubicBezTo>
                    <a:pt x="960696" y="900061"/>
                    <a:pt x="954032" y="900061"/>
                    <a:pt x="948320" y="898158"/>
                  </a:cubicBezTo>
                  <a:lnTo>
                    <a:pt x="956888" y="897206"/>
                  </a:lnTo>
                  <a:cubicBezTo>
                    <a:pt x="953080" y="888643"/>
                    <a:pt x="942608" y="897206"/>
                    <a:pt x="938800" y="894352"/>
                  </a:cubicBezTo>
                  <a:cubicBezTo>
                    <a:pt x="938800" y="901964"/>
                    <a:pt x="944512" y="901012"/>
                    <a:pt x="938800" y="907672"/>
                  </a:cubicBezTo>
                  <a:cubicBezTo>
                    <a:pt x="924520" y="910526"/>
                    <a:pt x="930232" y="899109"/>
                    <a:pt x="916904" y="891498"/>
                  </a:cubicBezTo>
                  <a:lnTo>
                    <a:pt x="918808" y="888643"/>
                  </a:lnTo>
                  <a:cubicBezTo>
                    <a:pt x="914050" y="887692"/>
                    <a:pt x="911194" y="879129"/>
                    <a:pt x="904530" y="884837"/>
                  </a:cubicBezTo>
                  <a:cubicBezTo>
                    <a:pt x="904530" y="889595"/>
                    <a:pt x="909290" y="889595"/>
                    <a:pt x="912146" y="892449"/>
                  </a:cubicBezTo>
                  <a:cubicBezTo>
                    <a:pt x="911194" y="896255"/>
                    <a:pt x="904530" y="882935"/>
                    <a:pt x="899770" y="888643"/>
                  </a:cubicBezTo>
                  <a:cubicBezTo>
                    <a:pt x="903578" y="896255"/>
                    <a:pt x="914050" y="899109"/>
                    <a:pt x="921664" y="899109"/>
                  </a:cubicBezTo>
                  <a:cubicBezTo>
                    <a:pt x="920712" y="901012"/>
                    <a:pt x="920712" y="903866"/>
                    <a:pt x="921664" y="906721"/>
                  </a:cubicBezTo>
                  <a:cubicBezTo>
                    <a:pt x="911192" y="903391"/>
                    <a:pt x="900008" y="899347"/>
                    <a:pt x="888822" y="896731"/>
                  </a:cubicBezTo>
                  <a:lnTo>
                    <a:pt x="875198" y="896138"/>
                  </a:lnTo>
                  <a:lnTo>
                    <a:pt x="879776" y="900061"/>
                  </a:lnTo>
                  <a:cubicBezTo>
                    <a:pt x="876920" y="900061"/>
                    <a:pt x="874064" y="899109"/>
                    <a:pt x="875016" y="903866"/>
                  </a:cubicBezTo>
                  <a:lnTo>
                    <a:pt x="868600" y="895852"/>
                  </a:lnTo>
                  <a:lnTo>
                    <a:pt x="855980" y="895303"/>
                  </a:lnTo>
                  <a:cubicBezTo>
                    <a:pt x="867404" y="904818"/>
                    <a:pt x="851220" y="895303"/>
                    <a:pt x="854076" y="905769"/>
                  </a:cubicBezTo>
                  <a:cubicBezTo>
                    <a:pt x="852172" y="898158"/>
                    <a:pt x="845508" y="904818"/>
                    <a:pt x="839796" y="901964"/>
                  </a:cubicBezTo>
                  <a:cubicBezTo>
                    <a:pt x="836940" y="909575"/>
                    <a:pt x="851220" y="907672"/>
                    <a:pt x="846460" y="913381"/>
                  </a:cubicBezTo>
                  <a:cubicBezTo>
                    <a:pt x="835036" y="910526"/>
                    <a:pt x="819804" y="896255"/>
                    <a:pt x="805524" y="899109"/>
                  </a:cubicBezTo>
                  <a:cubicBezTo>
                    <a:pt x="806476" y="902915"/>
                    <a:pt x="809332" y="902915"/>
                    <a:pt x="810284" y="904818"/>
                  </a:cubicBezTo>
                  <a:cubicBezTo>
                    <a:pt x="800764" y="901964"/>
                    <a:pt x="788388" y="883886"/>
                    <a:pt x="781724" y="896255"/>
                  </a:cubicBezTo>
                  <a:cubicBezTo>
                    <a:pt x="786484" y="901012"/>
                    <a:pt x="792196" y="905769"/>
                    <a:pt x="796956" y="910526"/>
                  </a:cubicBezTo>
                  <a:cubicBezTo>
                    <a:pt x="795052" y="910526"/>
                    <a:pt x="794100" y="911478"/>
                    <a:pt x="791244" y="913381"/>
                  </a:cubicBezTo>
                  <a:lnTo>
                    <a:pt x="795052" y="919089"/>
                  </a:lnTo>
                  <a:cubicBezTo>
                    <a:pt x="783628" y="920992"/>
                    <a:pt x="786484" y="906721"/>
                    <a:pt x="779820" y="899109"/>
                  </a:cubicBezTo>
                  <a:lnTo>
                    <a:pt x="773156" y="907672"/>
                  </a:lnTo>
                  <a:cubicBezTo>
                    <a:pt x="760782" y="912429"/>
                    <a:pt x="748406" y="907672"/>
                    <a:pt x="739838" y="896255"/>
                  </a:cubicBezTo>
                  <a:cubicBezTo>
                    <a:pt x="736982" y="896255"/>
                    <a:pt x="727464" y="896255"/>
                    <a:pt x="731272" y="903866"/>
                  </a:cubicBezTo>
                  <a:cubicBezTo>
                    <a:pt x="737934" y="913381"/>
                    <a:pt x="740790" y="920992"/>
                    <a:pt x="754118" y="920992"/>
                  </a:cubicBezTo>
                  <a:cubicBezTo>
                    <a:pt x="756022" y="914332"/>
                    <a:pt x="744598" y="913381"/>
                    <a:pt x="748406" y="912429"/>
                  </a:cubicBezTo>
                  <a:cubicBezTo>
                    <a:pt x="753166" y="913381"/>
                    <a:pt x="762686" y="907672"/>
                    <a:pt x="767446" y="914332"/>
                  </a:cubicBezTo>
                  <a:lnTo>
                    <a:pt x="753166" y="913381"/>
                  </a:lnTo>
                  <a:cubicBezTo>
                    <a:pt x="753166" y="923847"/>
                    <a:pt x="758878" y="913381"/>
                    <a:pt x="761734" y="919089"/>
                  </a:cubicBezTo>
                  <a:cubicBezTo>
                    <a:pt x="757926" y="927652"/>
                    <a:pt x="750310" y="918138"/>
                    <a:pt x="744598" y="922895"/>
                  </a:cubicBezTo>
                  <a:lnTo>
                    <a:pt x="745550" y="923847"/>
                  </a:lnTo>
                  <a:cubicBezTo>
                    <a:pt x="734128" y="921944"/>
                    <a:pt x="736032" y="923847"/>
                    <a:pt x="724608" y="919089"/>
                  </a:cubicBezTo>
                  <a:cubicBezTo>
                    <a:pt x="723656" y="909575"/>
                    <a:pt x="727464" y="913381"/>
                    <a:pt x="733176" y="909575"/>
                  </a:cubicBezTo>
                  <a:cubicBezTo>
                    <a:pt x="715088" y="908623"/>
                    <a:pt x="690336" y="890546"/>
                    <a:pt x="672248" y="907672"/>
                  </a:cubicBezTo>
                  <a:lnTo>
                    <a:pt x="682720" y="916235"/>
                  </a:lnTo>
                  <a:cubicBezTo>
                    <a:pt x="676056" y="917187"/>
                    <a:pt x="663680" y="908623"/>
                    <a:pt x="664632" y="920992"/>
                  </a:cubicBezTo>
                  <a:cubicBezTo>
                    <a:pt x="672248" y="917187"/>
                    <a:pt x="669392" y="924798"/>
                    <a:pt x="673200" y="926701"/>
                  </a:cubicBezTo>
                  <a:lnTo>
                    <a:pt x="673200" y="925750"/>
                  </a:lnTo>
                  <a:cubicBezTo>
                    <a:pt x="674152" y="926701"/>
                    <a:pt x="677008" y="927652"/>
                    <a:pt x="675104" y="929555"/>
                  </a:cubicBezTo>
                  <a:cubicBezTo>
                    <a:pt x="669392" y="921944"/>
                    <a:pt x="659872" y="920041"/>
                    <a:pt x="653208" y="916235"/>
                  </a:cubicBezTo>
                  <a:cubicBezTo>
                    <a:pt x="656064" y="919089"/>
                    <a:pt x="650352" y="922895"/>
                    <a:pt x="649400" y="924798"/>
                  </a:cubicBezTo>
                  <a:cubicBezTo>
                    <a:pt x="642736" y="921944"/>
                    <a:pt x="649400" y="919089"/>
                    <a:pt x="649400" y="915284"/>
                  </a:cubicBezTo>
                  <a:cubicBezTo>
                    <a:pt x="646544" y="914332"/>
                    <a:pt x="640832" y="907672"/>
                    <a:pt x="637976" y="914332"/>
                  </a:cubicBezTo>
                  <a:cubicBezTo>
                    <a:pt x="633216" y="920041"/>
                    <a:pt x="643688" y="920041"/>
                    <a:pt x="645592" y="924798"/>
                  </a:cubicBezTo>
                  <a:lnTo>
                    <a:pt x="626554" y="916235"/>
                  </a:lnTo>
                  <a:lnTo>
                    <a:pt x="627506" y="918138"/>
                  </a:lnTo>
                  <a:cubicBezTo>
                    <a:pt x="625602" y="916235"/>
                    <a:pt x="622746" y="914332"/>
                    <a:pt x="620842" y="916235"/>
                  </a:cubicBezTo>
                  <a:lnTo>
                    <a:pt x="621626" y="918931"/>
                  </a:lnTo>
                  <a:lnTo>
                    <a:pt x="613344" y="917067"/>
                  </a:lnTo>
                  <a:cubicBezTo>
                    <a:pt x="609180" y="914332"/>
                    <a:pt x="605134" y="912429"/>
                    <a:pt x="600850" y="919089"/>
                  </a:cubicBezTo>
                  <a:lnTo>
                    <a:pt x="595138" y="915284"/>
                  </a:lnTo>
                  <a:cubicBezTo>
                    <a:pt x="595138" y="916235"/>
                    <a:pt x="594186" y="918138"/>
                    <a:pt x="595138" y="919089"/>
                  </a:cubicBezTo>
                  <a:lnTo>
                    <a:pt x="589428" y="915284"/>
                  </a:lnTo>
                  <a:cubicBezTo>
                    <a:pt x="579908" y="911478"/>
                    <a:pt x="587524" y="924798"/>
                    <a:pt x="583716" y="926701"/>
                  </a:cubicBezTo>
                  <a:lnTo>
                    <a:pt x="584668" y="926701"/>
                  </a:lnTo>
                  <a:cubicBezTo>
                    <a:pt x="581812" y="928604"/>
                    <a:pt x="579908" y="932409"/>
                    <a:pt x="581812" y="933361"/>
                  </a:cubicBezTo>
                  <a:lnTo>
                    <a:pt x="571340" y="927652"/>
                  </a:lnTo>
                  <a:cubicBezTo>
                    <a:pt x="566580" y="920041"/>
                    <a:pt x="551348" y="918138"/>
                    <a:pt x="551348" y="903866"/>
                  </a:cubicBezTo>
                  <a:cubicBezTo>
                    <a:pt x="548492" y="904818"/>
                    <a:pt x="546588" y="907672"/>
                    <a:pt x="547540" y="909575"/>
                  </a:cubicBezTo>
                  <a:cubicBezTo>
                    <a:pt x="539924" y="908623"/>
                    <a:pt x="549444" y="920041"/>
                    <a:pt x="537068" y="918138"/>
                  </a:cubicBezTo>
                  <a:cubicBezTo>
                    <a:pt x="537068" y="920992"/>
                    <a:pt x="538972" y="920041"/>
                    <a:pt x="540876" y="920992"/>
                  </a:cubicBezTo>
                  <a:cubicBezTo>
                    <a:pt x="537068" y="921944"/>
                    <a:pt x="536116" y="920992"/>
                    <a:pt x="535164" y="919089"/>
                  </a:cubicBezTo>
                  <a:cubicBezTo>
                    <a:pt x="535164" y="920992"/>
                    <a:pt x="535164" y="922895"/>
                    <a:pt x="534212" y="924798"/>
                  </a:cubicBezTo>
                  <a:cubicBezTo>
                    <a:pt x="534212" y="920041"/>
                    <a:pt x="528500" y="920992"/>
                    <a:pt x="525644" y="921944"/>
                  </a:cubicBezTo>
                  <a:lnTo>
                    <a:pt x="530404" y="931458"/>
                  </a:lnTo>
                  <a:cubicBezTo>
                    <a:pt x="527548" y="927652"/>
                    <a:pt x="525644" y="926701"/>
                    <a:pt x="519932" y="927652"/>
                  </a:cubicBezTo>
                  <a:lnTo>
                    <a:pt x="523740" y="933361"/>
                  </a:lnTo>
                  <a:cubicBezTo>
                    <a:pt x="515172" y="931458"/>
                    <a:pt x="522788" y="920992"/>
                    <a:pt x="512316" y="925750"/>
                  </a:cubicBezTo>
                  <a:lnTo>
                    <a:pt x="521836" y="920041"/>
                  </a:lnTo>
                  <a:cubicBezTo>
                    <a:pt x="510412" y="918138"/>
                    <a:pt x="514220" y="906721"/>
                    <a:pt x="509460" y="901012"/>
                  </a:cubicBezTo>
                  <a:cubicBezTo>
                    <a:pt x="497084" y="892449"/>
                    <a:pt x="482806" y="908623"/>
                    <a:pt x="474238" y="890546"/>
                  </a:cubicBezTo>
                  <a:cubicBezTo>
                    <a:pt x="473286" y="897206"/>
                    <a:pt x="474238" y="899109"/>
                    <a:pt x="471382" y="903866"/>
                  </a:cubicBezTo>
                  <a:cubicBezTo>
                    <a:pt x="478046" y="906721"/>
                    <a:pt x="481854" y="908623"/>
                    <a:pt x="485660" y="917187"/>
                  </a:cubicBezTo>
                  <a:cubicBezTo>
                    <a:pt x="489230" y="919328"/>
                    <a:pt x="491254" y="919030"/>
                    <a:pt x="492518" y="917588"/>
                  </a:cubicBezTo>
                  <a:lnTo>
                    <a:pt x="494308" y="912564"/>
                  </a:lnTo>
                  <a:lnTo>
                    <a:pt x="502796" y="926701"/>
                  </a:lnTo>
                  <a:cubicBezTo>
                    <a:pt x="498036" y="924798"/>
                    <a:pt x="492562" y="925987"/>
                    <a:pt x="487566" y="927533"/>
                  </a:cubicBezTo>
                  <a:lnTo>
                    <a:pt x="478258" y="929770"/>
                  </a:lnTo>
                  <a:lnTo>
                    <a:pt x="475190" y="930507"/>
                  </a:lnTo>
                  <a:lnTo>
                    <a:pt x="464718" y="925274"/>
                  </a:lnTo>
                  <a:lnTo>
                    <a:pt x="461862" y="923847"/>
                  </a:lnTo>
                  <a:cubicBezTo>
                    <a:pt x="461862" y="918138"/>
                    <a:pt x="447584" y="915284"/>
                    <a:pt x="452342" y="904818"/>
                  </a:cubicBezTo>
                  <a:cubicBezTo>
                    <a:pt x="447584" y="902915"/>
                    <a:pt x="445680" y="906721"/>
                    <a:pt x="444728" y="908623"/>
                  </a:cubicBezTo>
                  <a:cubicBezTo>
                    <a:pt x="444728" y="909575"/>
                    <a:pt x="444728" y="911478"/>
                    <a:pt x="444728" y="912429"/>
                  </a:cubicBezTo>
                  <a:lnTo>
                    <a:pt x="447584" y="911478"/>
                  </a:lnTo>
                  <a:lnTo>
                    <a:pt x="442824" y="920992"/>
                  </a:lnTo>
                  <a:cubicBezTo>
                    <a:pt x="444728" y="920041"/>
                    <a:pt x="446632" y="920992"/>
                    <a:pt x="448534" y="920992"/>
                  </a:cubicBezTo>
                  <a:cubicBezTo>
                    <a:pt x="448534" y="922895"/>
                    <a:pt x="448534" y="925750"/>
                    <a:pt x="448534" y="927652"/>
                  </a:cubicBezTo>
                  <a:cubicBezTo>
                    <a:pt x="449486" y="928604"/>
                    <a:pt x="450438" y="929555"/>
                    <a:pt x="451390" y="930507"/>
                  </a:cubicBezTo>
                  <a:lnTo>
                    <a:pt x="448534" y="931458"/>
                  </a:lnTo>
                  <a:cubicBezTo>
                    <a:pt x="448534" y="945730"/>
                    <a:pt x="446632" y="960953"/>
                    <a:pt x="437112" y="968564"/>
                  </a:cubicBezTo>
                  <a:cubicBezTo>
                    <a:pt x="440920" y="967613"/>
                    <a:pt x="444728" y="977127"/>
                    <a:pt x="449486" y="967613"/>
                  </a:cubicBezTo>
                  <a:lnTo>
                    <a:pt x="445052" y="987053"/>
                  </a:lnTo>
                  <a:lnTo>
                    <a:pt x="442704" y="997345"/>
                  </a:lnTo>
                  <a:cubicBezTo>
                    <a:pt x="441872" y="1007811"/>
                    <a:pt x="441872" y="1018515"/>
                    <a:pt x="440920" y="1028505"/>
                  </a:cubicBezTo>
                  <a:lnTo>
                    <a:pt x="439968" y="1028505"/>
                  </a:lnTo>
                  <a:lnTo>
                    <a:pt x="437112" y="1037068"/>
                  </a:lnTo>
                  <a:lnTo>
                    <a:pt x="438064" y="1038019"/>
                  </a:lnTo>
                  <a:lnTo>
                    <a:pt x="439968" y="1032310"/>
                  </a:lnTo>
                  <a:cubicBezTo>
                    <a:pt x="439016" y="1039922"/>
                    <a:pt x="437112" y="1047533"/>
                    <a:pt x="433304" y="1054194"/>
                  </a:cubicBezTo>
                  <a:cubicBezTo>
                    <a:pt x="435208" y="1055145"/>
                    <a:pt x="441872" y="1057048"/>
                    <a:pt x="443776" y="1061805"/>
                  </a:cubicBezTo>
                  <a:cubicBezTo>
                    <a:pt x="435208" y="1061805"/>
                    <a:pt x="450438" y="1085591"/>
                    <a:pt x="441872" y="1095105"/>
                  </a:cubicBezTo>
                  <a:cubicBezTo>
                    <a:pt x="444728" y="1096057"/>
                    <a:pt x="443776" y="1090348"/>
                    <a:pt x="446632" y="1094154"/>
                  </a:cubicBezTo>
                  <a:cubicBezTo>
                    <a:pt x="445680" y="1118891"/>
                    <a:pt x="435208" y="1155997"/>
                    <a:pt x="441872" y="1185492"/>
                  </a:cubicBezTo>
                  <a:cubicBezTo>
                    <a:pt x="425688" y="1187395"/>
                    <a:pt x="430448" y="1212132"/>
                    <a:pt x="422832" y="1228307"/>
                  </a:cubicBezTo>
                  <a:cubicBezTo>
                    <a:pt x="431400" y="1232112"/>
                    <a:pt x="427592" y="1218792"/>
                    <a:pt x="434256" y="1214987"/>
                  </a:cubicBezTo>
                  <a:cubicBezTo>
                    <a:pt x="432828" y="1222122"/>
                    <a:pt x="439968" y="1219625"/>
                    <a:pt x="440414" y="1224754"/>
                  </a:cubicBezTo>
                  <a:lnTo>
                    <a:pt x="438632" y="1231054"/>
                  </a:lnTo>
                  <a:lnTo>
                    <a:pt x="435922" y="1233183"/>
                  </a:lnTo>
                  <a:cubicBezTo>
                    <a:pt x="433304" y="1233302"/>
                    <a:pt x="430924" y="1234015"/>
                    <a:pt x="432352" y="1240676"/>
                  </a:cubicBezTo>
                  <a:lnTo>
                    <a:pt x="439016" y="1241627"/>
                  </a:lnTo>
                  <a:lnTo>
                    <a:pt x="430448" y="1250190"/>
                  </a:lnTo>
                  <a:cubicBezTo>
                    <a:pt x="434256" y="1277782"/>
                    <a:pt x="429496" y="1302519"/>
                    <a:pt x="436160" y="1327256"/>
                  </a:cubicBezTo>
                  <a:cubicBezTo>
                    <a:pt x="434256" y="1329159"/>
                    <a:pt x="431400" y="1328208"/>
                    <a:pt x="429496" y="1325354"/>
                  </a:cubicBezTo>
                  <a:cubicBezTo>
                    <a:pt x="429496" y="1336771"/>
                    <a:pt x="419024" y="1350091"/>
                    <a:pt x="425688" y="1362460"/>
                  </a:cubicBezTo>
                  <a:lnTo>
                    <a:pt x="428544" y="1358654"/>
                  </a:lnTo>
                  <a:cubicBezTo>
                    <a:pt x="434256" y="1378634"/>
                    <a:pt x="420928" y="1379585"/>
                    <a:pt x="418072" y="1403371"/>
                  </a:cubicBezTo>
                  <a:cubicBezTo>
                    <a:pt x="417120" y="1397663"/>
                    <a:pt x="421880" y="1385294"/>
                    <a:pt x="414264" y="1384343"/>
                  </a:cubicBezTo>
                  <a:cubicBezTo>
                    <a:pt x="409504" y="1387197"/>
                    <a:pt x="410456" y="1399566"/>
                    <a:pt x="414264" y="1403371"/>
                  </a:cubicBezTo>
                  <a:lnTo>
                    <a:pt x="405696" y="1401469"/>
                  </a:lnTo>
                  <a:cubicBezTo>
                    <a:pt x="411408" y="1398614"/>
                    <a:pt x="410456" y="1389100"/>
                    <a:pt x="413312" y="1382440"/>
                  </a:cubicBezTo>
                  <a:cubicBezTo>
                    <a:pt x="413312" y="1384343"/>
                    <a:pt x="411408" y="1384343"/>
                    <a:pt x="409504" y="1385294"/>
                  </a:cubicBezTo>
                  <a:cubicBezTo>
                    <a:pt x="412360" y="1379585"/>
                    <a:pt x="412360" y="1371022"/>
                    <a:pt x="414264" y="1362460"/>
                  </a:cubicBezTo>
                  <a:lnTo>
                    <a:pt x="415216" y="1374828"/>
                  </a:lnTo>
                  <a:cubicBezTo>
                    <a:pt x="423784" y="1370071"/>
                    <a:pt x="415216" y="1353897"/>
                    <a:pt x="418072" y="1349140"/>
                  </a:cubicBezTo>
                  <a:cubicBezTo>
                    <a:pt x="410456" y="1349140"/>
                    <a:pt x="411408" y="1356751"/>
                    <a:pt x="404744" y="1349140"/>
                  </a:cubicBezTo>
                  <a:cubicBezTo>
                    <a:pt x="401888" y="1328208"/>
                    <a:pt x="413312" y="1336771"/>
                    <a:pt x="420928" y="1317742"/>
                  </a:cubicBezTo>
                  <a:lnTo>
                    <a:pt x="423784" y="1321548"/>
                  </a:lnTo>
                  <a:cubicBezTo>
                    <a:pt x="424736" y="1315839"/>
                    <a:pt x="433304" y="1310130"/>
                    <a:pt x="427592" y="1301568"/>
                  </a:cubicBezTo>
                  <a:cubicBezTo>
                    <a:pt x="422832" y="1301568"/>
                    <a:pt x="422832" y="1308227"/>
                    <a:pt x="419976" y="1312033"/>
                  </a:cubicBezTo>
                  <a:cubicBezTo>
                    <a:pt x="416168" y="1310130"/>
                    <a:pt x="429496" y="1300616"/>
                    <a:pt x="423784" y="1293956"/>
                  </a:cubicBezTo>
                  <a:cubicBezTo>
                    <a:pt x="416168" y="1299665"/>
                    <a:pt x="413312" y="1314888"/>
                    <a:pt x="413312" y="1325354"/>
                  </a:cubicBezTo>
                  <a:cubicBezTo>
                    <a:pt x="411408" y="1323451"/>
                    <a:pt x="408552" y="1323451"/>
                    <a:pt x="405696" y="1325354"/>
                  </a:cubicBezTo>
                  <a:cubicBezTo>
                    <a:pt x="409028" y="1310130"/>
                    <a:pt x="413074" y="1294194"/>
                    <a:pt x="415692" y="1278257"/>
                  </a:cubicBezTo>
                  <a:lnTo>
                    <a:pt x="416348" y="1256605"/>
                  </a:lnTo>
                  <a:lnTo>
                    <a:pt x="414264" y="1260656"/>
                  </a:lnTo>
                  <a:cubicBezTo>
                    <a:pt x="414264" y="1255899"/>
                    <a:pt x="415216" y="1252093"/>
                    <a:pt x="410456" y="1253996"/>
                  </a:cubicBezTo>
                  <a:lnTo>
                    <a:pt x="416652" y="1246564"/>
                  </a:lnTo>
                  <a:lnTo>
                    <a:pt x="417120" y="1231161"/>
                  </a:lnTo>
                  <a:cubicBezTo>
                    <a:pt x="407600" y="1247336"/>
                    <a:pt x="417120" y="1224501"/>
                    <a:pt x="406648" y="1228307"/>
                  </a:cubicBezTo>
                  <a:cubicBezTo>
                    <a:pt x="414264" y="1226404"/>
                    <a:pt x="407600" y="1216890"/>
                    <a:pt x="410456" y="1208326"/>
                  </a:cubicBezTo>
                  <a:cubicBezTo>
                    <a:pt x="402840" y="1204521"/>
                    <a:pt x="404744" y="1224501"/>
                    <a:pt x="399032" y="1217841"/>
                  </a:cubicBezTo>
                  <a:cubicBezTo>
                    <a:pt x="401888" y="1201667"/>
                    <a:pt x="416168" y="1180735"/>
                    <a:pt x="413312" y="1159803"/>
                  </a:cubicBezTo>
                  <a:cubicBezTo>
                    <a:pt x="409504" y="1160755"/>
                    <a:pt x="409504" y="1165512"/>
                    <a:pt x="407600" y="1166463"/>
                  </a:cubicBezTo>
                  <a:cubicBezTo>
                    <a:pt x="410456" y="1152192"/>
                    <a:pt x="428544" y="1135066"/>
                    <a:pt x="416168" y="1125552"/>
                  </a:cubicBezTo>
                  <a:cubicBezTo>
                    <a:pt x="411408" y="1131260"/>
                    <a:pt x="406648" y="1139823"/>
                    <a:pt x="401888" y="1146483"/>
                  </a:cubicBezTo>
                  <a:cubicBezTo>
                    <a:pt x="401888" y="1144580"/>
                    <a:pt x="400936" y="1142677"/>
                    <a:pt x="399032" y="1138872"/>
                  </a:cubicBezTo>
                  <a:lnTo>
                    <a:pt x="393320" y="1143629"/>
                  </a:lnTo>
                  <a:cubicBezTo>
                    <a:pt x="391416" y="1127454"/>
                    <a:pt x="405696" y="1131260"/>
                    <a:pt x="413312" y="1121746"/>
                  </a:cubicBezTo>
                  <a:lnTo>
                    <a:pt x="404744" y="1111280"/>
                  </a:lnTo>
                  <a:cubicBezTo>
                    <a:pt x="399984" y="1093203"/>
                    <a:pt x="404744" y="1075125"/>
                    <a:pt x="416168" y="1063708"/>
                  </a:cubicBezTo>
                  <a:cubicBezTo>
                    <a:pt x="416168" y="1060854"/>
                    <a:pt x="416168" y="1046582"/>
                    <a:pt x="408552" y="1052291"/>
                  </a:cubicBezTo>
                  <a:cubicBezTo>
                    <a:pt x="399032" y="1061805"/>
                    <a:pt x="391416" y="1065611"/>
                    <a:pt x="391416" y="1084640"/>
                  </a:cubicBezTo>
                  <a:cubicBezTo>
                    <a:pt x="398080" y="1087494"/>
                    <a:pt x="399032" y="1070368"/>
                    <a:pt x="399984" y="1076077"/>
                  </a:cubicBezTo>
                  <a:cubicBezTo>
                    <a:pt x="399032" y="1083688"/>
                    <a:pt x="404744" y="1097008"/>
                    <a:pt x="398080" y="1103668"/>
                  </a:cubicBezTo>
                  <a:lnTo>
                    <a:pt x="399032" y="1083688"/>
                  </a:lnTo>
                  <a:cubicBezTo>
                    <a:pt x="388560" y="1083688"/>
                    <a:pt x="399032" y="1091300"/>
                    <a:pt x="393320" y="1095105"/>
                  </a:cubicBezTo>
                  <a:cubicBezTo>
                    <a:pt x="384752" y="1089397"/>
                    <a:pt x="394272" y="1078931"/>
                    <a:pt x="389512" y="1070368"/>
                  </a:cubicBezTo>
                  <a:lnTo>
                    <a:pt x="388560" y="1071319"/>
                  </a:lnTo>
                  <a:cubicBezTo>
                    <a:pt x="390464" y="1056096"/>
                    <a:pt x="388560" y="1057999"/>
                    <a:pt x="393320" y="1041825"/>
                  </a:cubicBezTo>
                  <a:cubicBezTo>
                    <a:pt x="402840" y="1041825"/>
                    <a:pt x="399032" y="1047533"/>
                    <a:pt x="402840" y="1055145"/>
                  </a:cubicBezTo>
                  <a:cubicBezTo>
                    <a:pt x="403792" y="1029456"/>
                    <a:pt x="421880" y="994253"/>
                    <a:pt x="404744" y="968564"/>
                  </a:cubicBezTo>
                  <a:lnTo>
                    <a:pt x="396176" y="983787"/>
                  </a:lnTo>
                  <a:cubicBezTo>
                    <a:pt x="395224" y="974273"/>
                    <a:pt x="403792" y="957147"/>
                    <a:pt x="391416" y="958098"/>
                  </a:cubicBezTo>
                  <a:cubicBezTo>
                    <a:pt x="395224" y="968564"/>
                    <a:pt x="387608" y="963807"/>
                    <a:pt x="385704" y="969516"/>
                  </a:cubicBezTo>
                  <a:lnTo>
                    <a:pt x="386656" y="970467"/>
                  </a:lnTo>
                  <a:cubicBezTo>
                    <a:pt x="385704" y="971418"/>
                    <a:pt x="384752" y="976176"/>
                    <a:pt x="382848" y="973321"/>
                  </a:cubicBezTo>
                  <a:cubicBezTo>
                    <a:pt x="390464" y="964759"/>
                    <a:pt x="392368" y="951438"/>
                    <a:pt x="396176" y="941924"/>
                  </a:cubicBezTo>
                  <a:cubicBezTo>
                    <a:pt x="393320" y="945730"/>
                    <a:pt x="389512" y="937167"/>
                    <a:pt x="387608" y="936215"/>
                  </a:cubicBezTo>
                  <a:cubicBezTo>
                    <a:pt x="390464" y="927652"/>
                    <a:pt x="393320" y="936215"/>
                    <a:pt x="397128" y="937167"/>
                  </a:cubicBezTo>
                  <a:cubicBezTo>
                    <a:pt x="398080" y="932409"/>
                    <a:pt x="404744" y="924798"/>
                    <a:pt x="398080" y="920992"/>
                  </a:cubicBezTo>
                  <a:cubicBezTo>
                    <a:pt x="392368" y="914332"/>
                    <a:pt x="392368" y="929555"/>
                    <a:pt x="387608" y="931458"/>
                  </a:cubicBezTo>
                  <a:lnTo>
                    <a:pt x="395224" y="909575"/>
                  </a:lnTo>
                  <a:cubicBezTo>
                    <a:pt x="392368" y="909575"/>
                    <a:pt x="390464" y="909575"/>
                    <a:pt x="388560" y="909575"/>
                  </a:cubicBezTo>
                  <a:lnTo>
                    <a:pt x="388560" y="915284"/>
                  </a:lnTo>
                  <a:lnTo>
                    <a:pt x="386656" y="914332"/>
                  </a:lnTo>
                  <a:lnTo>
                    <a:pt x="387608" y="909575"/>
                  </a:lnTo>
                  <a:cubicBezTo>
                    <a:pt x="381896" y="908623"/>
                    <a:pt x="377136" y="906721"/>
                    <a:pt x="372376" y="902915"/>
                  </a:cubicBezTo>
                  <a:lnTo>
                    <a:pt x="378496" y="910254"/>
                  </a:lnTo>
                  <a:lnTo>
                    <a:pt x="375232" y="908623"/>
                  </a:lnTo>
                  <a:lnTo>
                    <a:pt x="374280" y="909575"/>
                  </a:lnTo>
                  <a:lnTo>
                    <a:pt x="379992" y="912429"/>
                  </a:lnTo>
                  <a:lnTo>
                    <a:pt x="380166" y="912256"/>
                  </a:lnTo>
                  <a:lnTo>
                    <a:pt x="381896" y="914332"/>
                  </a:lnTo>
                  <a:cubicBezTo>
                    <a:pt x="371424" y="918138"/>
                    <a:pt x="359048" y="902915"/>
                    <a:pt x="347624" y="896255"/>
                  </a:cubicBezTo>
                  <a:lnTo>
                    <a:pt x="349528" y="905769"/>
                  </a:lnTo>
                  <a:cubicBezTo>
                    <a:pt x="340010" y="897206"/>
                    <a:pt x="345720" y="908623"/>
                    <a:pt x="335250" y="905769"/>
                  </a:cubicBezTo>
                  <a:cubicBezTo>
                    <a:pt x="335250" y="903866"/>
                    <a:pt x="337154" y="901012"/>
                    <a:pt x="334298" y="901012"/>
                  </a:cubicBezTo>
                  <a:cubicBezTo>
                    <a:pt x="325730" y="901012"/>
                    <a:pt x="333346" y="908623"/>
                    <a:pt x="327634" y="910526"/>
                  </a:cubicBezTo>
                  <a:cubicBezTo>
                    <a:pt x="316210" y="896255"/>
                    <a:pt x="321922" y="920041"/>
                    <a:pt x="308594" y="912429"/>
                  </a:cubicBezTo>
                  <a:lnTo>
                    <a:pt x="309546" y="915284"/>
                  </a:lnTo>
                  <a:cubicBezTo>
                    <a:pt x="304312" y="912429"/>
                    <a:pt x="298124" y="914094"/>
                    <a:pt x="291816" y="916711"/>
                  </a:cubicBezTo>
                  <a:lnTo>
                    <a:pt x="278468" y="921875"/>
                  </a:lnTo>
                  <a:lnTo>
                    <a:pt x="281940" y="915284"/>
                  </a:lnTo>
                  <a:lnTo>
                    <a:pt x="267660" y="912429"/>
                  </a:lnTo>
                  <a:cubicBezTo>
                    <a:pt x="266708" y="914332"/>
                    <a:pt x="260996" y="915284"/>
                    <a:pt x="264804" y="920041"/>
                  </a:cubicBezTo>
                  <a:cubicBezTo>
                    <a:pt x="266708" y="920992"/>
                    <a:pt x="269564" y="920041"/>
                    <a:pt x="270516" y="919089"/>
                  </a:cubicBezTo>
                  <a:lnTo>
                    <a:pt x="268612" y="923847"/>
                  </a:lnTo>
                  <a:cubicBezTo>
                    <a:pt x="255284" y="919089"/>
                    <a:pt x="269564" y="910526"/>
                    <a:pt x="269564" y="902915"/>
                  </a:cubicBezTo>
                  <a:cubicBezTo>
                    <a:pt x="262900" y="905769"/>
                    <a:pt x="260044" y="898158"/>
                    <a:pt x="255284" y="898158"/>
                  </a:cubicBezTo>
                  <a:cubicBezTo>
                    <a:pt x="252428" y="906721"/>
                    <a:pt x="263852" y="907672"/>
                    <a:pt x="258140" y="916235"/>
                  </a:cubicBezTo>
                  <a:cubicBezTo>
                    <a:pt x="254332" y="920992"/>
                    <a:pt x="240052" y="914332"/>
                    <a:pt x="235292" y="906721"/>
                  </a:cubicBezTo>
                  <a:cubicBezTo>
                    <a:pt x="227676" y="925750"/>
                    <a:pt x="206732" y="910526"/>
                    <a:pt x="206732" y="924798"/>
                  </a:cubicBezTo>
                  <a:cubicBezTo>
                    <a:pt x="206732" y="923847"/>
                    <a:pt x="204828" y="919089"/>
                    <a:pt x="201020" y="920992"/>
                  </a:cubicBezTo>
                  <a:lnTo>
                    <a:pt x="202924" y="924798"/>
                  </a:lnTo>
                  <a:cubicBezTo>
                    <a:pt x="192454" y="931458"/>
                    <a:pt x="193406" y="911478"/>
                    <a:pt x="186742" y="915284"/>
                  </a:cubicBezTo>
                  <a:cubicBezTo>
                    <a:pt x="186742" y="918138"/>
                    <a:pt x="188646" y="919089"/>
                    <a:pt x="189598" y="921944"/>
                  </a:cubicBezTo>
                  <a:cubicBezTo>
                    <a:pt x="176270" y="924798"/>
                    <a:pt x="168654" y="903866"/>
                    <a:pt x="155328" y="912429"/>
                  </a:cubicBezTo>
                  <a:cubicBezTo>
                    <a:pt x="156280" y="914332"/>
                    <a:pt x="157232" y="916235"/>
                    <a:pt x="158184" y="915284"/>
                  </a:cubicBezTo>
                  <a:cubicBezTo>
                    <a:pt x="158184" y="917187"/>
                    <a:pt x="156280" y="917187"/>
                    <a:pt x="151520" y="913381"/>
                  </a:cubicBezTo>
                  <a:lnTo>
                    <a:pt x="156280" y="907672"/>
                  </a:lnTo>
                  <a:cubicBezTo>
                    <a:pt x="149616" y="890546"/>
                    <a:pt x="138192" y="915284"/>
                    <a:pt x="126768" y="910526"/>
                  </a:cubicBezTo>
                  <a:cubicBezTo>
                    <a:pt x="127720" y="913381"/>
                    <a:pt x="136288" y="913381"/>
                    <a:pt x="131528" y="918138"/>
                  </a:cubicBezTo>
                  <a:cubicBezTo>
                    <a:pt x="123912" y="918138"/>
                    <a:pt x="124864" y="900061"/>
                    <a:pt x="116296" y="908623"/>
                  </a:cubicBezTo>
                  <a:cubicBezTo>
                    <a:pt x="120104" y="910526"/>
                    <a:pt x="119152" y="919089"/>
                    <a:pt x="122960" y="920992"/>
                  </a:cubicBezTo>
                  <a:cubicBezTo>
                    <a:pt x="117248" y="922895"/>
                    <a:pt x="113440" y="927652"/>
                    <a:pt x="111536" y="920992"/>
                  </a:cubicBezTo>
                  <a:cubicBezTo>
                    <a:pt x="110584" y="920992"/>
                    <a:pt x="109632" y="923847"/>
                    <a:pt x="109632" y="925750"/>
                  </a:cubicBezTo>
                  <a:cubicBezTo>
                    <a:pt x="105824" y="920992"/>
                    <a:pt x="100112" y="923847"/>
                    <a:pt x="96304" y="925750"/>
                  </a:cubicBezTo>
                  <a:lnTo>
                    <a:pt x="97256" y="928604"/>
                  </a:lnTo>
                  <a:cubicBezTo>
                    <a:pt x="89640" y="911478"/>
                    <a:pt x="85832" y="927652"/>
                    <a:pt x="76312" y="926701"/>
                  </a:cubicBezTo>
                  <a:lnTo>
                    <a:pt x="76312" y="932409"/>
                  </a:lnTo>
                  <a:cubicBezTo>
                    <a:pt x="72504" y="930507"/>
                    <a:pt x="66792" y="924798"/>
                    <a:pt x="60128" y="931458"/>
                  </a:cubicBezTo>
                  <a:lnTo>
                    <a:pt x="63936" y="937167"/>
                  </a:lnTo>
                  <a:cubicBezTo>
                    <a:pt x="58224" y="933361"/>
                    <a:pt x="48706" y="942875"/>
                    <a:pt x="43946" y="933361"/>
                  </a:cubicBezTo>
                  <a:cubicBezTo>
                    <a:pt x="42042" y="935264"/>
                    <a:pt x="48706" y="943827"/>
                    <a:pt x="40138" y="944778"/>
                  </a:cubicBezTo>
                  <a:cubicBezTo>
                    <a:pt x="38234" y="940973"/>
                    <a:pt x="30618" y="937167"/>
                    <a:pt x="28714" y="942875"/>
                  </a:cubicBezTo>
                  <a:cubicBezTo>
                    <a:pt x="28714" y="945730"/>
                    <a:pt x="30618" y="948584"/>
                    <a:pt x="32522" y="945730"/>
                  </a:cubicBezTo>
                  <a:cubicBezTo>
                    <a:pt x="34426" y="944778"/>
                    <a:pt x="33474" y="944778"/>
                    <a:pt x="32522" y="942875"/>
                  </a:cubicBezTo>
                  <a:lnTo>
                    <a:pt x="35378" y="946681"/>
                  </a:lnTo>
                  <a:cubicBezTo>
                    <a:pt x="28714" y="951438"/>
                    <a:pt x="30618" y="942875"/>
                    <a:pt x="23002" y="945730"/>
                  </a:cubicBezTo>
                  <a:cubicBezTo>
                    <a:pt x="22050" y="948584"/>
                    <a:pt x="25858" y="951438"/>
                    <a:pt x="26810" y="954293"/>
                  </a:cubicBezTo>
                  <a:lnTo>
                    <a:pt x="156" y="943827"/>
                  </a:lnTo>
                  <a:cubicBezTo>
                    <a:pt x="-796" y="940021"/>
                    <a:pt x="3012" y="938118"/>
                    <a:pt x="156" y="932409"/>
                  </a:cubicBezTo>
                  <a:lnTo>
                    <a:pt x="9676" y="930507"/>
                  </a:lnTo>
                  <a:cubicBezTo>
                    <a:pt x="14436" y="922895"/>
                    <a:pt x="4916" y="921944"/>
                    <a:pt x="1108" y="920041"/>
                  </a:cubicBezTo>
                  <a:lnTo>
                    <a:pt x="8724" y="915284"/>
                  </a:lnTo>
                  <a:cubicBezTo>
                    <a:pt x="9676" y="914332"/>
                    <a:pt x="9676" y="913381"/>
                    <a:pt x="8724" y="913381"/>
                  </a:cubicBezTo>
                  <a:lnTo>
                    <a:pt x="13484" y="913381"/>
                  </a:lnTo>
                  <a:cubicBezTo>
                    <a:pt x="156" y="904818"/>
                    <a:pt x="25858" y="901012"/>
                    <a:pt x="12532" y="893401"/>
                  </a:cubicBezTo>
                  <a:cubicBezTo>
                    <a:pt x="16340" y="893401"/>
                    <a:pt x="20146" y="898158"/>
                    <a:pt x="22050" y="901964"/>
                  </a:cubicBezTo>
                  <a:cubicBezTo>
                    <a:pt x="28714" y="903866"/>
                    <a:pt x="26810" y="899109"/>
                    <a:pt x="29666" y="896255"/>
                  </a:cubicBezTo>
                  <a:lnTo>
                    <a:pt x="20146" y="889595"/>
                  </a:lnTo>
                  <a:cubicBezTo>
                    <a:pt x="34426" y="892449"/>
                    <a:pt x="18242" y="881983"/>
                    <a:pt x="28714" y="877226"/>
                  </a:cubicBezTo>
                  <a:cubicBezTo>
                    <a:pt x="41090" y="881983"/>
                    <a:pt x="47754" y="861052"/>
                    <a:pt x="54416" y="860100"/>
                  </a:cubicBezTo>
                  <a:cubicBezTo>
                    <a:pt x="66792" y="862003"/>
                    <a:pt x="49658" y="868663"/>
                    <a:pt x="57272" y="872469"/>
                  </a:cubicBezTo>
                  <a:cubicBezTo>
                    <a:pt x="63936" y="873420"/>
                    <a:pt x="60128" y="867712"/>
                    <a:pt x="64888" y="865809"/>
                  </a:cubicBezTo>
                  <a:lnTo>
                    <a:pt x="67744" y="875323"/>
                  </a:lnTo>
                  <a:cubicBezTo>
                    <a:pt x="75360" y="876275"/>
                    <a:pt x="67744" y="865809"/>
                    <a:pt x="72504" y="869615"/>
                  </a:cubicBezTo>
                  <a:cubicBezTo>
                    <a:pt x="78216" y="862955"/>
                    <a:pt x="70600" y="865809"/>
                    <a:pt x="68696" y="858197"/>
                  </a:cubicBezTo>
                  <a:cubicBezTo>
                    <a:pt x="70600" y="860100"/>
                    <a:pt x="77264" y="863906"/>
                    <a:pt x="80120" y="860100"/>
                  </a:cubicBezTo>
                  <a:cubicBezTo>
                    <a:pt x="80120" y="858197"/>
                    <a:pt x="71552" y="857246"/>
                    <a:pt x="77264" y="856294"/>
                  </a:cubicBezTo>
                  <a:cubicBezTo>
                    <a:pt x="97256" y="861052"/>
                    <a:pt x="102016" y="850586"/>
                    <a:pt x="119152" y="851537"/>
                  </a:cubicBezTo>
                  <a:lnTo>
                    <a:pt x="117248" y="846780"/>
                  </a:lnTo>
                  <a:cubicBezTo>
                    <a:pt x="119152" y="848683"/>
                    <a:pt x="121056" y="850586"/>
                    <a:pt x="122960" y="848683"/>
                  </a:cubicBezTo>
                  <a:lnTo>
                    <a:pt x="122008" y="845829"/>
                  </a:lnTo>
                  <a:cubicBezTo>
                    <a:pt x="123912" y="845829"/>
                    <a:pt x="142000" y="852489"/>
                    <a:pt x="153424" y="850586"/>
                  </a:cubicBezTo>
                  <a:lnTo>
                    <a:pt x="147712" y="844877"/>
                  </a:lnTo>
                  <a:lnTo>
                    <a:pt x="158184" y="851537"/>
                  </a:lnTo>
                  <a:lnTo>
                    <a:pt x="157232" y="842974"/>
                  </a:lnTo>
                  <a:cubicBezTo>
                    <a:pt x="160088" y="851537"/>
                    <a:pt x="172462" y="845829"/>
                    <a:pt x="181982" y="848683"/>
                  </a:cubicBezTo>
                  <a:lnTo>
                    <a:pt x="181982" y="842974"/>
                  </a:lnTo>
                  <a:lnTo>
                    <a:pt x="187694" y="845829"/>
                  </a:lnTo>
                  <a:lnTo>
                    <a:pt x="185790" y="842023"/>
                  </a:lnTo>
                  <a:cubicBezTo>
                    <a:pt x="191502" y="842023"/>
                    <a:pt x="198164" y="851537"/>
                    <a:pt x="204828" y="846780"/>
                  </a:cubicBezTo>
                  <a:cubicBezTo>
                    <a:pt x="201020" y="848683"/>
                    <a:pt x="200068" y="840120"/>
                    <a:pt x="200068" y="836314"/>
                  </a:cubicBezTo>
                  <a:lnTo>
                    <a:pt x="217204" y="845829"/>
                  </a:lnTo>
                  <a:cubicBezTo>
                    <a:pt x="218156" y="842023"/>
                    <a:pt x="225772" y="840120"/>
                    <a:pt x="220060" y="836314"/>
                  </a:cubicBezTo>
                  <a:lnTo>
                    <a:pt x="226724" y="842974"/>
                  </a:lnTo>
                  <a:lnTo>
                    <a:pt x="225772" y="838217"/>
                  </a:lnTo>
                  <a:cubicBezTo>
                    <a:pt x="252428" y="830606"/>
                    <a:pt x="276228" y="862003"/>
                    <a:pt x="303836" y="842974"/>
                  </a:cubicBezTo>
                  <a:lnTo>
                    <a:pt x="302884" y="841072"/>
                  </a:lnTo>
                  <a:lnTo>
                    <a:pt x="319066" y="850586"/>
                  </a:lnTo>
                  <a:cubicBezTo>
                    <a:pt x="321922" y="849634"/>
                    <a:pt x="322874" y="842023"/>
                    <a:pt x="327634" y="839169"/>
                  </a:cubicBezTo>
                  <a:cubicBezTo>
                    <a:pt x="325730" y="846780"/>
                    <a:pt x="337154" y="840120"/>
                    <a:pt x="340010" y="846780"/>
                  </a:cubicBezTo>
                  <a:cubicBezTo>
                    <a:pt x="343816" y="843926"/>
                    <a:pt x="340010" y="841072"/>
                    <a:pt x="339058" y="838217"/>
                  </a:cubicBezTo>
                  <a:cubicBezTo>
                    <a:pt x="354288" y="830606"/>
                    <a:pt x="366664" y="843926"/>
                    <a:pt x="383800" y="838217"/>
                  </a:cubicBezTo>
                  <a:cubicBezTo>
                    <a:pt x="366664" y="849634"/>
                    <a:pt x="366664" y="846780"/>
                    <a:pt x="355240" y="851537"/>
                  </a:cubicBezTo>
                  <a:cubicBezTo>
                    <a:pt x="368568" y="856294"/>
                    <a:pt x="371424" y="847731"/>
                    <a:pt x="385704" y="850586"/>
                  </a:cubicBezTo>
                  <a:lnTo>
                    <a:pt x="379040" y="846780"/>
                  </a:lnTo>
                  <a:cubicBezTo>
                    <a:pt x="383800" y="838217"/>
                    <a:pt x="393320" y="845829"/>
                    <a:pt x="399032" y="844877"/>
                  </a:cubicBezTo>
                  <a:cubicBezTo>
                    <a:pt x="402840" y="830606"/>
                    <a:pt x="389512" y="841072"/>
                    <a:pt x="387608" y="836314"/>
                  </a:cubicBezTo>
                  <a:lnTo>
                    <a:pt x="387608" y="837266"/>
                  </a:lnTo>
                  <a:cubicBezTo>
                    <a:pt x="385704" y="832508"/>
                    <a:pt x="381896" y="829654"/>
                    <a:pt x="380944" y="832508"/>
                  </a:cubicBezTo>
                  <a:lnTo>
                    <a:pt x="386656" y="817286"/>
                  </a:lnTo>
                  <a:cubicBezTo>
                    <a:pt x="394272" y="810625"/>
                    <a:pt x="396176" y="788742"/>
                    <a:pt x="410456" y="788742"/>
                  </a:cubicBezTo>
                  <a:cubicBezTo>
                    <a:pt x="409504" y="784936"/>
                    <a:pt x="406648" y="781131"/>
                    <a:pt x="404744" y="783034"/>
                  </a:cubicBezTo>
                  <a:cubicBezTo>
                    <a:pt x="405696" y="771616"/>
                    <a:pt x="394272" y="785888"/>
                    <a:pt x="396176" y="767811"/>
                  </a:cubicBezTo>
                  <a:cubicBezTo>
                    <a:pt x="393320" y="767811"/>
                    <a:pt x="394272" y="769714"/>
                    <a:pt x="393320" y="772568"/>
                  </a:cubicBezTo>
                  <a:cubicBezTo>
                    <a:pt x="392368" y="767811"/>
                    <a:pt x="393320" y="765908"/>
                    <a:pt x="395224" y="764957"/>
                  </a:cubicBezTo>
                  <a:cubicBezTo>
                    <a:pt x="393320" y="764957"/>
                    <a:pt x="391416" y="764957"/>
                    <a:pt x="389512" y="764005"/>
                  </a:cubicBezTo>
                  <a:cubicBezTo>
                    <a:pt x="394272" y="764005"/>
                    <a:pt x="393320" y="756393"/>
                    <a:pt x="392368" y="752588"/>
                  </a:cubicBezTo>
                  <a:lnTo>
                    <a:pt x="382848" y="759248"/>
                  </a:lnTo>
                  <a:cubicBezTo>
                    <a:pt x="386656" y="755442"/>
                    <a:pt x="387608" y="752588"/>
                    <a:pt x="386656" y="744976"/>
                  </a:cubicBezTo>
                  <a:lnTo>
                    <a:pt x="380944" y="749733"/>
                  </a:lnTo>
                  <a:cubicBezTo>
                    <a:pt x="382848" y="737365"/>
                    <a:pt x="393320" y="748782"/>
                    <a:pt x="388560" y="733559"/>
                  </a:cubicBezTo>
                  <a:lnTo>
                    <a:pt x="394272" y="746879"/>
                  </a:lnTo>
                  <a:cubicBezTo>
                    <a:pt x="396176" y="730705"/>
                    <a:pt x="407600" y="735462"/>
                    <a:pt x="413312" y="728802"/>
                  </a:cubicBezTo>
                  <a:cubicBezTo>
                    <a:pt x="421880" y="712627"/>
                    <a:pt x="405696" y="691696"/>
                    <a:pt x="423784" y="679327"/>
                  </a:cubicBezTo>
                  <a:cubicBezTo>
                    <a:pt x="417120" y="677424"/>
                    <a:pt x="415216" y="679327"/>
                    <a:pt x="410456" y="674570"/>
                  </a:cubicBezTo>
                  <a:cubicBezTo>
                    <a:pt x="407600" y="685035"/>
                    <a:pt x="405696" y="690744"/>
                    <a:pt x="397128" y="695501"/>
                  </a:cubicBezTo>
                  <a:cubicBezTo>
                    <a:pt x="388560" y="715482"/>
                    <a:pt x="419024" y="701210"/>
                    <a:pt x="405696" y="723093"/>
                  </a:cubicBezTo>
                  <a:cubicBezTo>
                    <a:pt x="398080" y="722142"/>
                    <a:pt x="398080" y="715482"/>
                    <a:pt x="401888" y="708821"/>
                  </a:cubicBezTo>
                  <a:cubicBezTo>
                    <a:pt x="395224" y="708821"/>
                    <a:pt x="390464" y="716433"/>
                    <a:pt x="387608" y="721190"/>
                  </a:cubicBezTo>
                  <a:cubicBezTo>
                    <a:pt x="391416" y="708821"/>
                    <a:pt x="382848" y="689793"/>
                    <a:pt x="383800" y="682181"/>
                  </a:cubicBezTo>
                  <a:cubicBezTo>
                    <a:pt x="387608" y="678376"/>
                    <a:pt x="392368" y="668861"/>
                    <a:pt x="390464" y="664104"/>
                  </a:cubicBezTo>
                  <a:cubicBezTo>
                    <a:pt x="396176" y="664104"/>
                    <a:pt x="399032" y="644124"/>
                    <a:pt x="409504" y="650784"/>
                  </a:cubicBezTo>
                  <a:cubicBezTo>
                    <a:pt x="411408" y="637464"/>
                    <a:pt x="395224" y="642221"/>
                    <a:pt x="406648" y="628901"/>
                  </a:cubicBezTo>
                  <a:cubicBezTo>
                    <a:pt x="398080" y="634609"/>
                    <a:pt x="400936" y="620338"/>
                    <a:pt x="393320" y="626046"/>
                  </a:cubicBezTo>
                  <a:cubicBezTo>
                    <a:pt x="400936" y="630804"/>
                    <a:pt x="389512" y="646027"/>
                    <a:pt x="383800" y="652687"/>
                  </a:cubicBezTo>
                  <a:lnTo>
                    <a:pt x="379040" y="632706"/>
                  </a:lnTo>
                  <a:cubicBezTo>
                    <a:pt x="380944" y="637464"/>
                    <a:pt x="386656" y="630804"/>
                    <a:pt x="387608" y="627949"/>
                  </a:cubicBezTo>
                  <a:lnTo>
                    <a:pt x="380944" y="625095"/>
                  </a:lnTo>
                  <a:cubicBezTo>
                    <a:pt x="398080" y="622241"/>
                    <a:pt x="368568" y="590843"/>
                    <a:pt x="388560" y="580377"/>
                  </a:cubicBezTo>
                  <a:cubicBezTo>
                    <a:pt x="387608" y="586086"/>
                    <a:pt x="394272" y="591795"/>
                    <a:pt x="384752" y="594649"/>
                  </a:cubicBezTo>
                  <a:cubicBezTo>
                    <a:pt x="389512" y="606066"/>
                    <a:pt x="398080" y="591795"/>
                    <a:pt x="403792" y="597503"/>
                  </a:cubicBezTo>
                  <a:cubicBezTo>
                    <a:pt x="410456" y="579426"/>
                    <a:pt x="399984" y="552786"/>
                    <a:pt x="412360" y="532805"/>
                  </a:cubicBezTo>
                  <a:cubicBezTo>
                    <a:pt x="409980" y="534708"/>
                    <a:pt x="408790" y="537800"/>
                    <a:pt x="407362" y="540536"/>
                  </a:cubicBezTo>
                  <a:lnTo>
                    <a:pt x="403618" y="543793"/>
                  </a:lnTo>
                  <a:lnTo>
                    <a:pt x="404744" y="540417"/>
                  </a:lnTo>
                  <a:lnTo>
                    <a:pt x="403792" y="539466"/>
                  </a:lnTo>
                  <a:lnTo>
                    <a:pt x="401830" y="545348"/>
                  </a:lnTo>
                  <a:lnTo>
                    <a:pt x="400936" y="546126"/>
                  </a:lnTo>
                  <a:cubicBezTo>
                    <a:pt x="397128" y="531854"/>
                    <a:pt x="412360" y="514728"/>
                    <a:pt x="419024" y="497602"/>
                  </a:cubicBezTo>
                  <a:lnTo>
                    <a:pt x="409504" y="500457"/>
                  </a:lnTo>
                  <a:cubicBezTo>
                    <a:pt x="418072" y="486185"/>
                    <a:pt x="406648" y="494748"/>
                    <a:pt x="409504" y="479525"/>
                  </a:cubicBezTo>
                  <a:cubicBezTo>
                    <a:pt x="411408" y="480476"/>
                    <a:pt x="414264" y="482379"/>
                    <a:pt x="414264" y="478574"/>
                  </a:cubicBezTo>
                  <a:cubicBezTo>
                    <a:pt x="414264" y="466205"/>
                    <a:pt x="406648" y="477622"/>
                    <a:pt x="404744" y="469059"/>
                  </a:cubicBezTo>
                  <a:cubicBezTo>
                    <a:pt x="419024" y="453836"/>
                    <a:pt x="395224" y="461448"/>
                    <a:pt x="402840" y="442419"/>
                  </a:cubicBezTo>
                  <a:lnTo>
                    <a:pt x="399984" y="444322"/>
                  </a:lnTo>
                  <a:cubicBezTo>
                    <a:pt x="402840" y="436711"/>
                    <a:pt x="401174" y="427910"/>
                    <a:pt x="398556" y="418990"/>
                  </a:cubicBezTo>
                  <a:lnTo>
                    <a:pt x="393574" y="400818"/>
                  </a:lnTo>
                  <a:lnTo>
                    <a:pt x="399984" y="405313"/>
                  </a:lnTo>
                  <a:lnTo>
                    <a:pt x="402840" y="384381"/>
                  </a:lnTo>
                  <a:cubicBezTo>
                    <a:pt x="400936" y="383430"/>
                    <a:pt x="399984" y="373915"/>
                    <a:pt x="395224" y="379624"/>
                  </a:cubicBezTo>
                  <a:cubicBezTo>
                    <a:pt x="394272" y="382478"/>
                    <a:pt x="395224" y="385332"/>
                    <a:pt x="396176" y="387235"/>
                  </a:cubicBezTo>
                  <a:lnTo>
                    <a:pt x="391416" y="384381"/>
                  </a:lnTo>
                  <a:cubicBezTo>
                    <a:pt x="396176" y="365352"/>
                    <a:pt x="404744" y="385332"/>
                    <a:pt x="412360" y="385332"/>
                  </a:cubicBezTo>
                  <a:cubicBezTo>
                    <a:pt x="409504" y="374867"/>
                    <a:pt x="417120" y="371061"/>
                    <a:pt x="417120" y="364401"/>
                  </a:cubicBezTo>
                  <a:cubicBezTo>
                    <a:pt x="408552" y="361547"/>
                    <a:pt x="407600" y="377721"/>
                    <a:pt x="399032" y="369158"/>
                  </a:cubicBezTo>
                  <a:cubicBezTo>
                    <a:pt x="394272" y="363449"/>
                    <a:pt x="400936" y="342518"/>
                    <a:pt x="408552" y="335858"/>
                  </a:cubicBezTo>
                  <a:cubicBezTo>
                    <a:pt x="389512" y="326343"/>
                    <a:pt x="404744" y="295897"/>
                    <a:pt x="390464" y="295897"/>
                  </a:cubicBezTo>
                  <a:cubicBezTo>
                    <a:pt x="391416" y="296849"/>
                    <a:pt x="396176" y="293043"/>
                    <a:pt x="394272" y="288286"/>
                  </a:cubicBezTo>
                  <a:lnTo>
                    <a:pt x="390464" y="291140"/>
                  </a:lnTo>
                  <a:cubicBezTo>
                    <a:pt x="383800" y="276869"/>
                    <a:pt x="403792" y="276869"/>
                    <a:pt x="399984" y="268306"/>
                  </a:cubicBezTo>
                  <a:cubicBezTo>
                    <a:pt x="397128" y="269257"/>
                    <a:pt x="396176" y="271160"/>
                    <a:pt x="393320" y="273063"/>
                  </a:cubicBezTo>
                  <a:cubicBezTo>
                    <a:pt x="390464" y="253083"/>
                    <a:pt x="411408" y="242617"/>
                    <a:pt x="402840" y="223588"/>
                  </a:cubicBezTo>
                  <a:cubicBezTo>
                    <a:pt x="400936" y="224539"/>
                    <a:pt x="399032" y="225491"/>
                    <a:pt x="399984" y="227394"/>
                  </a:cubicBezTo>
                  <a:cubicBezTo>
                    <a:pt x="398080" y="228345"/>
                    <a:pt x="398080" y="225491"/>
                    <a:pt x="401888" y="218831"/>
                  </a:cubicBezTo>
                  <a:lnTo>
                    <a:pt x="407600" y="225491"/>
                  </a:lnTo>
                  <a:cubicBezTo>
                    <a:pt x="424736" y="215025"/>
                    <a:pt x="399984" y="198851"/>
                    <a:pt x="404744" y="182676"/>
                  </a:cubicBezTo>
                  <a:cubicBezTo>
                    <a:pt x="401888" y="183628"/>
                    <a:pt x="401888" y="195045"/>
                    <a:pt x="397128" y="189336"/>
                  </a:cubicBezTo>
                  <a:cubicBezTo>
                    <a:pt x="397128" y="178871"/>
                    <a:pt x="415216" y="179822"/>
                    <a:pt x="406648" y="167453"/>
                  </a:cubicBezTo>
                  <a:cubicBezTo>
                    <a:pt x="404744" y="173162"/>
                    <a:pt x="396176" y="171259"/>
                    <a:pt x="394272" y="176968"/>
                  </a:cubicBezTo>
                  <a:cubicBezTo>
                    <a:pt x="392368" y="169356"/>
                    <a:pt x="387608" y="163647"/>
                    <a:pt x="394272" y="160793"/>
                  </a:cubicBezTo>
                  <a:cubicBezTo>
                    <a:pt x="394272" y="158890"/>
                    <a:pt x="391416" y="157939"/>
                    <a:pt x="389512" y="157939"/>
                  </a:cubicBezTo>
                  <a:cubicBezTo>
                    <a:pt x="394272" y="152230"/>
                    <a:pt x="391416" y="144619"/>
                    <a:pt x="389512" y="138910"/>
                  </a:cubicBezTo>
                  <a:lnTo>
                    <a:pt x="386656" y="139862"/>
                  </a:lnTo>
                  <a:cubicBezTo>
                    <a:pt x="390940" y="137483"/>
                    <a:pt x="393142" y="135283"/>
                    <a:pt x="394048" y="133112"/>
                  </a:cubicBezTo>
                  <a:lnTo>
                    <a:pt x="393874" y="130016"/>
                  </a:lnTo>
                  <a:lnTo>
                    <a:pt x="394272" y="133201"/>
                  </a:lnTo>
                  <a:cubicBezTo>
                    <a:pt x="394272" y="129396"/>
                    <a:pt x="395224" y="130347"/>
                    <a:pt x="397128" y="129396"/>
                  </a:cubicBezTo>
                  <a:cubicBezTo>
                    <a:pt x="399984" y="135104"/>
                    <a:pt x="395224" y="138910"/>
                    <a:pt x="393320" y="142716"/>
                  </a:cubicBezTo>
                  <a:cubicBezTo>
                    <a:pt x="396176" y="139862"/>
                    <a:pt x="399984" y="131299"/>
                    <a:pt x="405696" y="134153"/>
                  </a:cubicBezTo>
                  <a:cubicBezTo>
                    <a:pt x="405696" y="136056"/>
                    <a:pt x="406648" y="137959"/>
                    <a:pt x="407600" y="139862"/>
                  </a:cubicBezTo>
                  <a:cubicBezTo>
                    <a:pt x="406648" y="141765"/>
                    <a:pt x="405696" y="142716"/>
                    <a:pt x="408552" y="144619"/>
                  </a:cubicBezTo>
                  <a:lnTo>
                    <a:pt x="410456" y="143667"/>
                  </a:lnTo>
                  <a:cubicBezTo>
                    <a:pt x="409504" y="142716"/>
                    <a:pt x="408552" y="141765"/>
                    <a:pt x="407600" y="139862"/>
                  </a:cubicBezTo>
                  <a:cubicBezTo>
                    <a:pt x="408552" y="138910"/>
                    <a:pt x="410456" y="137007"/>
                    <a:pt x="409504" y="136056"/>
                  </a:cubicBezTo>
                  <a:cubicBezTo>
                    <a:pt x="408552" y="134153"/>
                    <a:pt x="406648" y="133201"/>
                    <a:pt x="405696" y="133201"/>
                  </a:cubicBezTo>
                  <a:cubicBezTo>
                    <a:pt x="404268" y="129396"/>
                    <a:pt x="403078" y="125352"/>
                    <a:pt x="401294" y="123330"/>
                  </a:cubicBezTo>
                  <a:lnTo>
                    <a:pt x="393372" y="125575"/>
                  </a:lnTo>
                  <a:lnTo>
                    <a:pt x="388560" y="110367"/>
                  </a:lnTo>
                  <a:lnTo>
                    <a:pt x="383800" y="112270"/>
                  </a:lnTo>
                  <a:cubicBezTo>
                    <a:pt x="385704" y="106561"/>
                    <a:pt x="391416" y="97998"/>
                    <a:pt x="384752" y="88484"/>
                  </a:cubicBezTo>
                  <a:lnTo>
                    <a:pt x="379040" y="93241"/>
                  </a:lnTo>
                  <a:cubicBezTo>
                    <a:pt x="382848" y="85629"/>
                    <a:pt x="373328" y="71358"/>
                    <a:pt x="382848" y="64698"/>
                  </a:cubicBezTo>
                  <a:cubicBezTo>
                    <a:pt x="380944" y="61843"/>
                    <a:pt x="372376" y="71358"/>
                    <a:pt x="371424" y="58989"/>
                  </a:cubicBezTo>
                  <a:cubicBezTo>
                    <a:pt x="375232" y="56135"/>
                    <a:pt x="379040" y="46621"/>
                    <a:pt x="373328" y="42815"/>
                  </a:cubicBezTo>
                  <a:cubicBezTo>
                    <a:pt x="370472" y="42815"/>
                    <a:pt x="367616" y="43766"/>
                    <a:pt x="370472" y="47572"/>
                  </a:cubicBezTo>
                  <a:cubicBezTo>
                    <a:pt x="371424" y="49475"/>
                    <a:pt x="371424" y="48523"/>
                    <a:pt x="373328" y="47572"/>
                  </a:cubicBezTo>
                  <a:lnTo>
                    <a:pt x="369520" y="51378"/>
                  </a:lnTo>
                  <a:cubicBezTo>
                    <a:pt x="364760" y="41864"/>
                    <a:pt x="373328" y="43766"/>
                    <a:pt x="370472" y="33300"/>
                  </a:cubicBezTo>
                  <a:cubicBezTo>
                    <a:pt x="367616" y="31398"/>
                    <a:pt x="364760" y="36155"/>
                    <a:pt x="361904" y="38058"/>
                  </a:cubicBezTo>
                  <a:close/>
                </a:path>
              </a:pathLst>
            </a:custGeom>
            <a:solidFill>
              <a:schemeClr val="accent5"/>
            </a:solidFill>
            <a:ln w="9509"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946" name="Freeform 945">
              <a:extLst>
                <a:ext uri="{FF2B5EF4-FFF2-40B4-BE49-F238E27FC236}">
                  <a16:creationId xmlns:a16="http://schemas.microsoft.com/office/drawing/2014/main" id="{E3CD19B9-51EB-0035-143B-F3365B0FEABA}"/>
                </a:ext>
              </a:extLst>
            </p:cNvPr>
            <p:cNvSpPr/>
            <p:nvPr/>
          </p:nvSpPr>
          <p:spPr>
            <a:xfrm>
              <a:off x="20575533" y="11009741"/>
              <a:ext cx="1268982" cy="1332964"/>
            </a:xfrm>
            <a:custGeom>
              <a:avLst/>
              <a:gdLst>
                <a:gd name="connsiteX0" fmla="*/ 436956 w 1268982"/>
                <a:gd name="connsiteY0" fmla="*/ 1301567 h 1332964"/>
                <a:gd name="connsiteX1" fmla="*/ 433148 w 1268982"/>
                <a:gd name="connsiteY1" fmla="*/ 1332964 h 1332964"/>
                <a:gd name="connsiteX2" fmla="*/ 436956 w 1268982"/>
                <a:gd name="connsiteY2" fmla="*/ 1301567 h 1332964"/>
                <a:gd name="connsiteX3" fmla="*/ 454092 w 1268982"/>
                <a:gd name="connsiteY3" fmla="*/ 1297761 h 1332964"/>
                <a:gd name="connsiteX4" fmla="*/ 451236 w 1268982"/>
                <a:gd name="connsiteY4" fmla="*/ 1308227 h 1332964"/>
                <a:gd name="connsiteX5" fmla="*/ 454092 w 1268982"/>
                <a:gd name="connsiteY5" fmla="*/ 1297761 h 1332964"/>
                <a:gd name="connsiteX6" fmla="*/ 444572 w 1268982"/>
                <a:gd name="connsiteY6" fmla="*/ 1294907 h 1332964"/>
                <a:gd name="connsiteX7" fmla="*/ 444572 w 1268982"/>
                <a:gd name="connsiteY7" fmla="*/ 1301567 h 1332964"/>
                <a:gd name="connsiteX8" fmla="*/ 440764 w 1268982"/>
                <a:gd name="connsiteY8" fmla="*/ 1300616 h 1332964"/>
                <a:gd name="connsiteX9" fmla="*/ 422676 w 1268982"/>
                <a:gd name="connsiteY9" fmla="*/ 1257801 h 1332964"/>
                <a:gd name="connsiteX10" fmla="*/ 423628 w 1268982"/>
                <a:gd name="connsiteY10" fmla="*/ 1264461 h 1332964"/>
                <a:gd name="connsiteX11" fmla="*/ 422676 w 1268982"/>
                <a:gd name="connsiteY11" fmla="*/ 1257801 h 1332964"/>
                <a:gd name="connsiteX12" fmla="*/ 425178 w 1268982"/>
                <a:gd name="connsiteY12" fmla="*/ 1180497 h 1332964"/>
                <a:gd name="connsiteX13" fmla="*/ 426402 w 1268982"/>
                <a:gd name="connsiteY13" fmla="*/ 1181313 h 1332964"/>
                <a:gd name="connsiteX14" fmla="*/ 419822 w 1268982"/>
                <a:gd name="connsiteY14" fmla="*/ 1189298 h 1332964"/>
                <a:gd name="connsiteX15" fmla="*/ 425178 w 1268982"/>
                <a:gd name="connsiteY15" fmla="*/ 1180497 h 1332964"/>
                <a:gd name="connsiteX16" fmla="*/ 433150 w 1268982"/>
                <a:gd name="connsiteY16" fmla="*/ 1173123 h 1332964"/>
                <a:gd name="connsiteX17" fmla="*/ 431246 w 1268982"/>
                <a:gd name="connsiteY17" fmla="*/ 1184540 h 1332964"/>
                <a:gd name="connsiteX18" fmla="*/ 426402 w 1268982"/>
                <a:gd name="connsiteY18" fmla="*/ 1181313 h 1332964"/>
                <a:gd name="connsiteX19" fmla="*/ 445522 w 1268982"/>
                <a:gd name="connsiteY19" fmla="*/ 1155998 h 1332964"/>
                <a:gd name="connsiteX20" fmla="*/ 445522 w 1268982"/>
                <a:gd name="connsiteY20" fmla="*/ 1163609 h 1332964"/>
                <a:gd name="connsiteX21" fmla="*/ 452186 w 1268982"/>
                <a:gd name="connsiteY21" fmla="*/ 1159803 h 1332964"/>
                <a:gd name="connsiteX22" fmla="*/ 439812 w 1268982"/>
                <a:gd name="connsiteY22" fmla="*/ 1075125 h 1332964"/>
                <a:gd name="connsiteX23" fmla="*/ 442668 w 1268982"/>
                <a:gd name="connsiteY23" fmla="*/ 1081785 h 1332964"/>
                <a:gd name="connsiteX24" fmla="*/ 442668 w 1268982"/>
                <a:gd name="connsiteY24" fmla="*/ 1077028 h 1332964"/>
                <a:gd name="connsiteX25" fmla="*/ 422678 w 1268982"/>
                <a:gd name="connsiteY25" fmla="*/ 1050387 h 1332964"/>
                <a:gd name="connsiteX26" fmla="*/ 416014 w 1268982"/>
                <a:gd name="connsiteY26" fmla="*/ 1061804 h 1332964"/>
                <a:gd name="connsiteX27" fmla="*/ 422678 w 1268982"/>
                <a:gd name="connsiteY27" fmla="*/ 1050387 h 1332964"/>
                <a:gd name="connsiteX28" fmla="*/ 444570 w 1268982"/>
                <a:gd name="connsiteY28" fmla="*/ 992350 h 1332964"/>
                <a:gd name="connsiteX29" fmla="*/ 439812 w 1268982"/>
                <a:gd name="connsiteY29" fmla="*/ 993302 h 1332964"/>
                <a:gd name="connsiteX30" fmla="*/ 444570 w 1268982"/>
                <a:gd name="connsiteY30" fmla="*/ 1024699 h 1332964"/>
                <a:gd name="connsiteX31" fmla="*/ 456946 w 1268982"/>
                <a:gd name="connsiteY31" fmla="*/ 1014233 h 1332964"/>
                <a:gd name="connsiteX32" fmla="*/ 450282 w 1268982"/>
                <a:gd name="connsiteY32" fmla="*/ 994253 h 1332964"/>
                <a:gd name="connsiteX33" fmla="*/ 445522 w 1268982"/>
                <a:gd name="connsiteY33" fmla="*/ 1002816 h 1332964"/>
                <a:gd name="connsiteX34" fmla="*/ 444570 w 1268982"/>
                <a:gd name="connsiteY34" fmla="*/ 992350 h 1332964"/>
                <a:gd name="connsiteX35" fmla="*/ 404590 w 1268982"/>
                <a:gd name="connsiteY35" fmla="*/ 965709 h 1332964"/>
                <a:gd name="connsiteX36" fmla="*/ 407446 w 1268982"/>
                <a:gd name="connsiteY36" fmla="*/ 970466 h 1332964"/>
                <a:gd name="connsiteX37" fmla="*/ 404590 w 1268982"/>
                <a:gd name="connsiteY37" fmla="*/ 975224 h 1332964"/>
                <a:gd name="connsiteX38" fmla="*/ 415062 w 1268982"/>
                <a:gd name="connsiteY38" fmla="*/ 929555 h 1332964"/>
                <a:gd name="connsiteX39" fmla="*/ 424582 w 1268982"/>
                <a:gd name="connsiteY39" fmla="*/ 929555 h 1332964"/>
                <a:gd name="connsiteX40" fmla="*/ 420774 w 1268982"/>
                <a:gd name="connsiteY40" fmla="*/ 936215 h 1332964"/>
                <a:gd name="connsiteX41" fmla="*/ 415062 w 1268982"/>
                <a:gd name="connsiteY41" fmla="*/ 929555 h 1332964"/>
                <a:gd name="connsiteX42" fmla="*/ 461944 w 1268982"/>
                <a:gd name="connsiteY42" fmla="*/ 899942 h 1332964"/>
                <a:gd name="connsiteX43" fmla="*/ 462658 w 1268982"/>
                <a:gd name="connsiteY43" fmla="*/ 905769 h 1332964"/>
                <a:gd name="connsiteX44" fmla="*/ 465514 w 1268982"/>
                <a:gd name="connsiteY44" fmla="*/ 901963 h 1332964"/>
                <a:gd name="connsiteX45" fmla="*/ 461944 w 1268982"/>
                <a:gd name="connsiteY45" fmla="*/ 899942 h 1332964"/>
                <a:gd name="connsiteX46" fmla="*/ 408398 w 1268982"/>
                <a:gd name="connsiteY46" fmla="*/ 899942 h 1332964"/>
                <a:gd name="connsiteX47" fmla="*/ 412206 w 1268982"/>
                <a:gd name="connsiteY47" fmla="*/ 900061 h 1332964"/>
                <a:gd name="connsiteX48" fmla="*/ 401734 w 1268982"/>
                <a:gd name="connsiteY48" fmla="*/ 904818 h 1332964"/>
                <a:gd name="connsiteX49" fmla="*/ 408398 w 1268982"/>
                <a:gd name="connsiteY49" fmla="*/ 899942 h 1332964"/>
                <a:gd name="connsiteX50" fmla="*/ 456946 w 1268982"/>
                <a:gd name="connsiteY50" fmla="*/ 882935 h 1332964"/>
                <a:gd name="connsiteX51" fmla="*/ 457898 w 1268982"/>
                <a:gd name="connsiteY51" fmla="*/ 899109 h 1332964"/>
                <a:gd name="connsiteX52" fmla="*/ 456946 w 1268982"/>
                <a:gd name="connsiteY52" fmla="*/ 882935 h 1332964"/>
                <a:gd name="connsiteX53" fmla="*/ 443620 w 1268982"/>
                <a:gd name="connsiteY53" fmla="*/ 874372 h 1332964"/>
                <a:gd name="connsiteX54" fmla="*/ 436956 w 1268982"/>
                <a:gd name="connsiteY54" fmla="*/ 878177 h 1332964"/>
                <a:gd name="connsiteX55" fmla="*/ 443620 w 1268982"/>
                <a:gd name="connsiteY55" fmla="*/ 874372 h 1332964"/>
                <a:gd name="connsiteX56" fmla="*/ 434100 w 1268982"/>
                <a:gd name="connsiteY56" fmla="*/ 863906 h 1332964"/>
                <a:gd name="connsiteX57" fmla="*/ 425532 w 1268982"/>
                <a:gd name="connsiteY57" fmla="*/ 883886 h 1332964"/>
                <a:gd name="connsiteX58" fmla="*/ 435052 w 1268982"/>
                <a:gd name="connsiteY58" fmla="*/ 869615 h 1332964"/>
                <a:gd name="connsiteX59" fmla="*/ 430292 w 1268982"/>
                <a:gd name="connsiteY59" fmla="*/ 874372 h 1332964"/>
                <a:gd name="connsiteX60" fmla="*/ 404590 w 1268982"/>
                <a:gd name="connsiteY60" fmla="*/ 861051 h 1332964"/>
                <a:gd name="connsiteX61" fmla="*/ 405542 w 1268982"/>
                <a:gd name="connsiteY61" fmla="*/ 870565 h 1332964"/>
                <a:gd name="connsiteX62" fmla="*/ 401734 w 1268982"/>
                <a:gd name="connsiteY62" fmla="*/ 875323 h 1332964"/>
                <a:gd name="connsiteX63" fmla="*/ 431244 w 1268982"/>
                <a:gd name="connsiteY63" fmla="*/ 843926 h 1332964"/>
                <a:gd name="connsiteX64" fmla="*/ 428388 w 1268982"/>
                <a:gd name="connsiteY64" fmla="*/ 861052 h 1332964"/>
                <a:gd name="connsiteX65" fmla="*/ 429340 w 1268982"/>
                <a:gd name="connsiteY65" fmla="*/ 860100 h 1332964"/>
                <a:gd name="connsiteX66" fmla="*/ 429340 w 1268982"/>
                <a:gd name="connsiteY66" fmla="*/ 861052 h 1332964"/>
                <a:gd name="connsiteX67" fmla="*/ 435052 w 1268982"/>
                <a:gd name="connsiteY67" fmla="*/ 858197 h 1332964"/>
                <a:gd name="connsiteX68" fmla="*/ 429340 w 1268982"/>
                <a:gd name="connsiteY68" fmla="*/ 860100 h 1332964"/>
                <a:gd name="connsiteX69" fmla="*/ 410302 w 1268982"/>
                <a:gd name="connsiteY69" fmla="*/ 824897 h 1332964"/>
                <a:gd name="connsiteX70" fmla="*/ 410302 w 1268982"/>
                <a:gd name="connsiteY70" fmla="*/ 836314 h 1332964"/>
                <a:gd name="connsiteX71" fmla="*/ 408398 w 1268982"/>
                <a:gd name="connsiteY71" fmla="*/ 834411 h 1332964"/>
                <a:gd name="connsiteX72" fmla="*/ 457898 w 1268982"/>
                <a:gd name="connsiteY72" fmla="*/ 807771 h 1332964"/>
                <a:gd name="connsiteX73" fmla="*/ 447664 w 1268982"/>
                <a:gd name="connsiteY73" fmla="*/ 816096 h 1332964"/>
                <a:gd name="connsiteX74" fmla="*/ 445804 w 1268982"/>
                <a:gd name="connsiteY74" fmla="*/ 819145 h 1332964"/>
                <a:gd name="connsiteX75" fmla="*/ 445522 w 1268982"/>
                <a:gd name="connsiteY75" fmla="*/ 819188 h 1332964"/>
                <a:gd name="connsiteX76" fmla="*/ 445494 w 1268982"/>
                <a:gd name="connsiteY76" fmla="*/ 819655 h 1332964"/>
                <a:gd name="connsiteX77" fmla="*/ 441716 w 1268982"/>
                <a:gd name="connsiteY77" fmla="*/ 825848 h 1332964"/>
                <a:gd name="connsiteX78" fmla="*/ 448380 w 1268982"/>
                <a:gd name="connsiteY78" fmla="*/ 828703 h 1332964"/>
                <a:gd name="connsiteX79" fmla="*/ 445166 w 1268982"/>
                <a:gd name="connsiteY79" fmla="*/ 825016 h 1332964"/>
                <a:gd name="connsiteX80" fmla="*/ 445494 w 1268982"/>
                <a:gd name="connsiteY80" fmla="*/ 819655 h 1332964"/>
                <a:gd name="connsiteX81" fmla="*/ 445804 w 1268982"/>
                <a:gd name="connsiteY81" fmla="*/ 819145 h 1332964"/>
                <a:gd name="connsiteX82" fmla="*/ 454924 w 1268982"/>
                <a:gd name="connsiteY82" fmla="*/ 817761 h 1332964"/>
                <a:gd name="connsiteX83" fmla="*/ 457898 w 1268982"/>
                <a:gd name="connsiteY83" fmla="*/ 807771 h 1332964"/>
                <a:gd name="connsiteX84" fmla="*/ 461706 w 1268982"/>
                <a:gd name="connsiteY84" fmla="*/ 799208 h 1332964"/>
                <a:gd name="connsiteX85" fmla="*/ 465514 w 1268982"/>
                <a:gd name="connsiteY85" fmla="*/ 811577 h 1332964"/>
                <a:gd name="connsiteX86" fmla="*/ 471226 w 1268982"/>
                <a:gd name="connsiteY86" fmla="*/ 718336 h 1332964"/>
                <a:gd name="connsiteX87" fmla="*/ 474082 w 1268982"/>
                <a:gd name="connsiteY87" fmla="*/ 720239 h 1332964"/>
                <a:gd name="connsiteX88" fmla="*/ 470274 w 1268982"/>
                <a:gd name="connsiteY88" fmla="*/ 719287 h 1332964"/>
                <a:gd name="connsiteX89" fmla="*/ 471226 w 1268982"/>
                <a:gd name="connsiteY89" fmla="*/ 718336 h 1332964"/>
                <a:gd name="connsiteX90" fmla="*/ 819650 w 1268982"/>
                <a:gd name="connsiteY90" fmla="*/ 701210 h 1332964"/>
                <a:gd name="connsiteX91" fmla="*/ 828218 w 1268982"/>
                <a:gd name="connsiteY91" fmla="*/ 701210 h 1332964"/>
                <a:gd name="connsiteX92" fmla="*/ 832978 w 1268982"/>
                <a:gd name="connsiteY92" fmla="*/ 704064 h 1332964"/>
                <a:gd name="connsiteX93" fmla="*/ 348732 w 1268982"/>
                <a:gd name="connsiteY93" fmla="*/ 698368 h 1332964"/>
                <a:gd name="connsiteX94" fmla="*/ 348660 w 1268982"/>
                <a:gd name="connsiteY94" fmla="*/ 698474 h 1332964"/>
                <a:gd name="connsiteX95" fmla="*/ 342710 w 1268982"/>
                <a:gd name="connsiteY95" fmla="*/ 700258 h 1332964"/>
                <a:gd name="connsiteX96" fmla="*/ 923414 w 1268982"/>
                <a:gd name="connsiteY96" fmla="*/ 697404 h 1332964"/>
                <a:gd name="connsiteX97" fmla="*/ 928174 w 1268982"/>
                <a:gd name="connsiteY97" fmla="*/ 700258 h 1332964"/>
                <a:gd name="connsiteX98" fmla="*/ 918654 w 1268982"/>
                <a:gd name="connsiteY98" fmla="*/ 701210 h 1332964"/>
                <a:gd name="connsiteX99" fmla="*/ 923414 w 1268982"/>
                <a:gd name="connsiteY99" fmla="*/ 697404 h 1332964"/>
                <a:gd name="connsiteX100" fmla="*/ 785378 w 1268982"/>
                <a:gd name="connsiteY100" fmla="*/ 696452 h 1332964"/>
                <a:gd name="connsiteX101" fmla="*/ 794898 w 1268982"/>
                <a:gd name="connsiteY101" fmla="*/ 696452 h 1332964"/>
                <a:gd name="connsiteX102" fmla="*/ 793946 w 1268982"/>
                <a:gd name="connsiteY102" fmla="*/ 698355 h 1332964"/>
                <a:gd name="connsiteX103" fmla="*/ 855826 w 1268982"/>
                <a:gd name="connsiteY103" fmla="*/ 693598 h 1332964"/>
                <a:gd name="connsiteX104" fmla="*/ 860586 w 1268982"/>
                <a:gd name="connsiteY104" fmla="*/ 704064 h 1332964"/>
                <a:gd name="connsiteX105" fmla="*/ 855826 w 1268982"/>
                <a:gd name="connsiteY105" fmla="*/ 693598 h 1332964"/>
                <a:gd name="connsiteX106" fmla="*/ 170404 w 1268982"/>
                <a:gd name="connsiteY106" fmla="*/ 687890 h 1332964"/>
                <a:gd name="connsiteX107" fmla="*/ 184684 w 1268982"/>
                <a:gd name="connsiteY107" fmla="*/ 689793 h 1332964"/>
                <a:gd name="connsiteX108" fmla="*/ 170404 w 1268982"/>
                <a:gd name="connsiteY108" fmla="*/ 687890 h 1332964"/>
                <a:gd name="connsiteX109" fmla="*/ 473844 w 1268982"/>
                <a:gd name="connsiteY109" fmla="*/ 683490 h 1332964"/>
                <a:gd name="connsiteX110" fmla="*/ 475034 w 1268982"/>
                <a:gd name="connsiteY110" fmla="*/ 684084 h 1332964"/>
                <a:gd name="connsiteX111" fmla="*/ 474082 w 1268982"/>
                <a:gd name="connsiteY111" fmla="*/ 685036 h 1332964"/>
                <a:gd name="connsiteX112" fmla="*/ 472178 w 1268982"/>
                <a:gd name="connsiteY112" fmla="*/ 684084 h 1332964"/>
                <a:gd name="connsiteX113" fmla="*/ 474082 w 1268982"/>
                <a:gd name="connsiteY113" fmla="*/ 684084 h 1332964"/>
                <a:gd name="connsiteX114" fmla="*/ 541674 w 1268982"/>
                <a:gd name="connsiteY114" fmla="*/ 681230 h 1332964"/>
                <a:gd name="connsiteX115" fmla="*/ 535010 w 1268982"/>
                <a:gd name="connsiteY115" fmla="*/ 682181 h 1332964"/>
                <a:gd name="connsiteX116" fmla="*/ 538818 w 1268982"/>
                <a:gd name="connsiteY116" fmla="*/ 685987 h 1332964"/>
                <a:gd name="connsiteX117" fmla="*/ 1000526 w 1268982"/>
                <a:gd name="connsiteY117" fmla="*/ 681229 h 1332964"/>
                <a:gd name="connsiteX118" fmla="*/ 1010996 w 1268982"/>
                <a:gd name="connsiteY118" fmla="*/ 687889 h 1332964"/>
                <a:gd name="connsiteX119" fmla="*/ 1000526 w 1268982"/>
                <a:gd name="connsiteY119" fmla="*/ 681229 h 1332964"/>
                <a:gd name="connsiteX120" fmla="*/ 884384 w 1268982"/>
                <a:gd name="connsiteY120" fmla="*/ 680278 h 1332964"/>
                <a:gd name="connsiteX121" fmla="*/ 891048 w 1268982"/>
                <a:gd name="connsiteY121" fmla="*/ 684084 h 1332964"/>
                <a:gd name="connsiteX122" fmla="*/ 884384 w 1268982"/>
                <a:gd name="connsiteY122" fmla="*/ 689792 h 1332964"/>
                <a:gd name="connsiteX123" fmla="*/ 1123740 w 1268982"/>
                <a:gd name="connsiteY123" fmla="*/ 677215 h 1332964"/>
                <a:gd name="connsiteX124" fmla="*/ 1132850 w 1268982"/>
                <a:gd name="connsiteY124" fmla="*/ 682181 h 1332964"/>
                <a:gd name="connsiteX125" fmla="*/ 1123806 w 1268982"/>
                <a:gd name="connsiteY125" fmla="*/ 677305 h 1332964"/>
                <a:gd name="connsiteX126" fmla="*/ 1123460 w 1268982"/>
                <a:gd name="connsiteY126" fmla="*/ 676832 h 1332964"/>
                <a:gd name="connsiteX127" fmla="*/ 1123740 w 1268982"/>
                <a:gd name="connsiteY127" fmla="*/ 677215 h 1332964"/>
                <a:gd name="connsiteX128" fmla="*/ 1123688 w 1268982"/>
                <a:gd name="connsiteY128" fmla="*/ 677186 h 1332964"/>
                <a:gd name="connsiteX129" fmla="*/ 1200914 w 1268982"/>
                <a:gd name="connsiteY129" fmla="*/ 676472 h 1332964"/>
                <a:gd name="connsiteX130" fmla="*/ 1204246 w 1268982"/>
                <a:gd name="connsiteY130" fmla="*/ 677424 h 1332964"/>
                <a:gd name="connsiteX131" fmla="*/ 1197582 w 1268982"/>
                <a:gd name="connsiteY131" fmla="*/ 678375 h 1332964"/>
                <a:gd name="connsiteX132" fmla="*/ 1200914 w 1268982"/>
                <a:gd name="connsiteY132" fmla="*/ 676472 h 1332964"/>
                <a:gd name="connsiteX133" fmla="*/ 315102 w 1268982"/>
                <a:gd name="connsiteY133" fmla="*/ 675521 h 1332964"/>
                <a:gd name="connsiteX134" fmla="*/ 299872 w 1268982"/>
                <a:gd name="connsiteY134" fmla="*/ 679327 h 1332964"/>
                <a:gd name="connsiteX135" fmla="*/ 315102 w 1268982"/>
                <a:gd name="connsiteY135" fmla="*/ 675521 h 1332964"/>
                <a:gd name="connsiteX136" fmla="*/ 417916 w 1268982"/>
                <a:gd name="connsiteY136" fmla="*/ 673618 h 1332964"/>
                <a:gd name="connsiteX137" fmla="*/ 412204 w 1268982"/>
                <a:gd name="connsiteY137" fmla="*/ 680278 h 1332964"/>
                <a:gd name="connsiteX138" fmla="*/ 415062 w 1268982"/>
                <a:gd name="connsiteY138" fmla="*/ 686938 h 1332964"/>
                <a:gd name="connsiteX139" fmla="*/ 419820 w 1268982"/>
                <a:gd name="connsiteY139" fmla="*/ 678375 h 1332964"/>
                <a:gd name="connsiteX140" fmla="*/ 418868 w 1268982"/>
                <a:gd name="connsiteY140" fmla="*/ 678375 h 1332964"/>
                <a:gd name="connsiteX141" fmla="*/ 417916 w 1268982"/>
                <a:gd name="connsiteY141" fmla="*/ 673618 h 1332964"/>
                <a:gd name="connsiteX142" fmla="*/ 120902 w 1268982"/>
                <a:gd name="connsiteY142" fmla="*/ 673618 h 1332964"/>
                <a:gd name="connsiteX143" fmla="*/ 118046 w 1268982"/>
                <a:gd name="connsiteY143" fmla="*/ 676472 h 1332964"/>
                <a:gd name="connsiteX144" fmla="*/ 114238 w 1268982"/>
                <a:gd name="connsiteY144" fmla="*/ 674570 h 1332964"/>
                <a:gd name="connsiteX145" fmla="*/ 112334 w 1268982"/>
                <a:gd name="connsiteY145" fmla="*/ 678375 h 1332964"/>
                <a:gd name="connsiteX146" fmla="*/ 105670 w 1268982"/>
                <a:gd name="connsiteY146" fmla="*/ 690744 h 1332964"/>
                <a:gd name="connsiteX147" fmla="*/ 112334 w 1268982"/>
                <a:gd name="connsiteY147" fmla="*/ 689793 h 1332964"/>
                <a:gd name="connsiteX148" fmla="*/ 109478 w 1268982"/>
                <a:gd name="connsiteY148" fmla="*/ 686938 h 1332964"/>
                <a:gd name="connsiteX149" fmla="*/ 120902 w 1268982"/>
                <a:gd name="connsiteY149" fmla="*/ 690744 h 1332964"/>
                <a:gd name="connsiteX150" fmla="*/ 112334 w 1268982"/>
                <a:gd name="connsiteY150" fmla="*/ 678375 h 1332964"/>
                <a:gd name="connsiteX151" fmla="*/ 118046 w 1268982"/>
                <a:gd name="connsiteY151" fmla="*/ 676472 h 1332964"/>
                <a:gd name="connsiteX152" fmla="*/ 121852 w 1268982"/>
                <a:gd name="connsiteY152" fmla="*/ 675521 h 1332964"/>
                <a:gd name="connsiteX153" fmla="*/ 815842 w 1268982"/>
                <a:gd name="connsiteY153" fmla="*/ 672667 h 1332964"/>
                <a:gd name="connsiteX154" fmla="*/ 817746 w 1268982"/>
                <a:gd name="connsiteY154" fmla="*/ 677424 h 1332964"/>
                <a:gd name="connsiteX155" fmla="*/ 801562 w 1268982"/>
                <a:gd name="connsiteY155" fmla="*/ 675521 h 1332964"/>
                <a:gd name="connsiteX156" fmla="*/ 817746 w 1268982"/>
                <a:gd name="connsiteY156" fmla="*/ 678375 h 1332964"/>
                <a:gd name="connsiteX157" fmla="*/ 817746 w 1268982"/>
                <a:gd name="connsiteY157" fmla="*/ 677424 h 1332964"/>
                <a:gd name="connsiteX158" fmla="*/ 818698 w 1268982"/>
                <a:gd name="connsiteY158" fmla="*/ 678375 h 1332964"/>
                <a:gd name="connsiteX159" fmla="*/ 206578 w 1268982"/>
                <a:gd name="connsiteY159" fmla="*/ 672667 h 1332964"/>
                <a:gd name="connsiteX160" fmla="*/ 202770 w 1268982"/>
                <a:gd name="connsiteY160" fmla="*/ 677424 h 1332964"/>
                <a:gd name="connsiteX161" fmla="*/ 218002 w 1268982"/>
                <a:gd name="connsiteY161" fmla="*/ 676472 h 1332964"/>
                <a:gd name="connsiteX162" fmla="*/ 826314 w 1268982"/>
                <a:gd name="connsiteY162" fmla="*/ 671715 h 1332964"/>
                <a:gd name="connsiteX163" fmla="*/ 831074 w 1268982"/>
                <a:gd name="connsiteY163" fmla="*/ 676472 h 1332964"/>
                <a:gd name="connsiteX164" fmla="*/ 821554 w 1268982"/>
                <a:gd name="connsiteY164" fmla="*/ 672667 h 1332964"/>
                <a:gd name="connsiteX165" fmla="*/ 840592 w 1268982"/>
                <a:gd name="connsiteY165" fmla="*/ 680278 h 1332964"/>
                <a:gd name="connsiteX166" fmla="*/ 1117618 w 1268982"/>
                <a:gd name="connsiteY166" fmla="*/ 668861 h 1332964"/>
                <a:gd name="connsiteX167" fmla="*/ 1128090 w 1268982"/>
                <a:gd name="connsiteY167" fmla="*/ 670764 h 1332964"/>
                <a:gd name="connsiteX168" fmla="*/ 1121738 w 1268982"/>
                <a:gd name="connsiteY168" fmla="*/ 674153 h 1332964"/>
                <a:gd name="connsiteX169" fmla="*/ 1123460 w 1268982"/>
                <a:gd name="connsiteY169" fmla="*/ 676832 h 1332964"/>
                <a:gd name="connsiteX170" fmla="*/ 532154 w 1268982"/>
                <a:gd name="connsiteY170" fmla="*/ 664104 h 1332964"/>
                <a:gd name="connsiteX171" fmla="*/ 551194 w 1268982"/>
                <a:gd name="connsiteY171" fmla="*/ 670764 h 1332964"/>
                <a:gd name="connsiteX172" fmla="*/ 532154 w 1268982"/>
                <a:gd name="connsiteY172" fmla="*/ 664104 h 1332964"/>
                <a:gd name="connsiteX173" fmla="*/ 280832 w 1268982"/>
                <a:gd name="connsiteY173" fmla="*/ 663152 h 1332964"/>
                <a:gd name="connsiteX174" fmla="*/ 274168 w 1268982"/>
                <a:gd name="connsiteY174" fmla="*/ 672667 h 1332964"/>
                <a:gd name="connsiteX175" fmla="*/ 286544 w 1268982"/>
                <a:gd name="connsiteY175" fmla="*/ 678375 h 1332964"/>
                <a:gd name="connsiteX176" fmla="*/ 289400 w 1268982"/>
                <a:gd name="connsiteY176" fmla="*/ 669813 h 1332964"/>
                <a:gd name="connsiteX177" fmla="*/ 280832 w 1268982"/>
                <a:gd name="connsiteY177" fmla="*/ 663152 h 1332964"/>
                <a:gd name="connsiteX178" fmla="*/ 64734 w 1268982"/>
                <a:gd name="connsiteY178" fmla="*/ 663152 h 1332964"/>
                <a:gd name="connsiteX179" fmla="*/ 69494 w 1268982"/>
                <a:gd name="connsiteY179" fmla="*/ 670764 h 1332964"/>
                <a:gd name="connsiteX180" fmla="*/ 68542 w 1268982"/>
                <a:gd name="connsiteY180" fmla="*/ 665055 h 1332964"/>
                <a:gd name="connsiteX181" fmla="*/ 831074 w 1268982"/>
                <a:gd name="connsiteY181" fmla="*/ 662201 h 1332964"/>
                <a:gd name="connsiteX182" fmla="*/ 834882 w 1268982"/>
                <a:gd name="connsiteY182" fmla="*/ 668861 h 1332964"/>
                <a:gd name="connsiteX183" fmla="*/ 831074 w 1268982"/>
                <a:gd name="connsiteY183" fmla="*/ 662201 h 1332964"/>
                <a:gd name="connsiteX184" fmla="*/ 1025274 w 1268982"/>
                <a:gd name="connsiteY184" fmla="*/ 661250 h 1332964"/>
                <a:gd name="connsiteX185" fmla="*/ 1023372 w 1268982"/>
                <a:gd name="connsiteY185" fmla="*/ 664104 h 1332964"/>
                <a:gd name="connsiteX186" fmla="*/ 1029082 w 1268982"/>
                <a:gd name="connsiteY186" fmla="*/ 661250 h 1332964"/>
                <a:gd name="connsiteX187" fmla="*/ 1256012 w 1268982"/>
                <a:gd name="connsiteY187" fmla="*/ 660298 h 1332964"/>
                <a:gd name="connsiteX188" fmla="*/ 1268982 w 1268982"/>
                <a:gd name="connsiteY188" fmla="*/ 666007 h 1332964"/>
                <a:gd name="connsiteX189" fmla="*/ 1239470 w 1268982"/>
                <a:gd name="connsiteY189" fmla="*/ 663152 h 1332964"/>
                <a:gd name="connsiteX190" fmla="*/ 1256012 w 1268982"/>
                <a:gd name="connsiteY190" fmla="*/ 660298 h 1332964"/>
                <a:gd name="connsiteX191" fmla="*/ 555952 w 1268982"/>
                <a:gd name="connsiteY191" fmla="*/ 660298 h 1332964"/>
                <a:gd name="connsiteX192" fmla="*/ 567376 w 1268982"/>
                <a:gd name="connsiteY192" fmla="*/ 666958 h 1332964"/>
                <a:gd name="connsiteX193" fmla="*/ 560712 w 1268982"/>
                <a:gd name="connsiteY193" fmla="*/ 665055 h 1332964"/>
                <a:gd name="connsiteX194" fmla="*/ 555952 w 1268982"/>
                <a:gd name="connsiteY194" fmla="*/ 660298 h 1332964"/>
                <a:gd name="connsiteX195" fmla="*/ 1232806 w 1268982"/>
                <a:gd name="connsiteY195" fmla="*/ 655541 h 1332964"/>
                <a:gd name="connsiteX196" fmla="*/ 1239470 w 1268982"/>
                <a:gd name="connsiteY196" fmla="*/ 655541 h 1332964"/>
                <a:gd name="connsiteX197" fmla="*/ 1238518 w 1268982"/>
                <a:gd name="connsiteY197" fmla="*/ 659347 h 1332964"/>
                <a:gd name="connsiteX198" fmla="*/ 1104290 w 1268982"/>
                <a:gd name="connsiteY198" fmla="*/ 650784 h 1332964"/>
                <a:gd name="connsiteX199" fmla="*/ 1100482 w 1268982"/>
                <a:gd name="connsiteY199" fmla="*/ 657444 h 1332964"/>
                <a:gd name="connsiteX200" fmla="*/ 1108098 w 1268982"/>
                <a:gd name="connsiteY200" fmla="*/ 657444 h 1332964"/>
                <a:gd name="connsiteX201" fmla="*/ 768242 w 1268982"/>
                <a:gd name="connsiteY201" fmla="*/ 648881 h 1332964"/>
                <a:gd name="connsiteX202" fmla="*/ 786330 w 1268982"/>
                <a:gd name="connsiteY202" fmla="*/ 666007 h 1332964"/>
                <a:gd name="connsiteX203" fmla="*/ 788234 w 1268982"/>
                <a:gd name="connsiteY203" fmla="*/ 658395 h 1332964"/>
                <a:gd name="connsiteX204" fmla="*/ 779666 w 1268982"/>
                <a:gd name="connsiteY204" fmla="*/ 661250 h 1332964"/>
                <a:gd name="connsiteX205" fmla="*/ 768242 w 1268982"/>
                <a:gd name="connsiteY205" fmla="*/ 648881 h 1332964"/>
                <a:gd name="connsiteX206" fmla="*/ 964350 w 1268982"/>
                <a:gd name="connsiteY206" fmla="*/ 646978 h 1332964"/>
                <a:gd name="connsiteX207" fmla="*/ 946262 w 1268982"/>
                <a:gd name="connsiteY207" fmla="*/ 653638 h 1332964"/>
                <a:gd name="connsiteX208" fmla="*/ 953878 w 1268982"/>
                <a:gd name="connsiteY208" fmla="*/ 658395 h 1332964"/>
                <a:gd name="connsiteX209" fmla="*/ 944358 w 1268982"/>
                <a:gd name="connsiteY209" fmla="*/ 660298 h 1332964"/>
                <a:gd name="connsiteX210" fmla="*/ 945310 w 1268982"/>
                <a:gd name="connsiteY210" fmla="*/ 665055 h 1332964"/>
                <a:gd name="connsiteX211" fmla="*/ 974822 w 1268982"/>
                <a:gd name="connsiteY211" fmla="*/ 659347 h 1332964"/>
                <a:gd name="connsiteX212" fmla="*/ 964350 w 1268982"/>
                <a:gd name="connsiteY212" fmla="*/ 646978 h 1332964"/>
                <a:gd name="connsiteX213" fmla="*/ 846542 w 1268982"/>
                <a:gd name="connsiteY213" fmla="*/ 646502 h 1332964"/>
                <a:gd name="connsiteX214" fmla="*/ 839640 w 1268982"/>
                <a:gd name="connsiteY214" fmla="*/ 649832 h 1332964"/>
                <a:gd name="connsiteX215" fmla="*/ 854872 w 1268982"/>
                <a:gd name="connsiteY215" fmla="*/ 648881 h 1332964"/>
                <a:gd name="connsiteX216" fmla="*/ 846542 w 1268982"/>
                <a:gd name="connsiteY216" fmla="*/ 646502 h 1332964"/>
                <a:gd name="connsiteX217" fmla="*/ 1234710 w 1268982"/>
                <a:gd name="connsiteY217" fmla="*/ 646026 h 1332964"/>
                <a:gd name="connsiteX218" fmla="*/ 1245182 w 1268982"/>
                <a:gd name="connsiteY218" fmla="*/ 648880 h 1332964"/>
                <a:gd name="connsiteX219" fmla="*/ 1234710 w 1268982"/>
                <a:gd name="connsiteY219" fmla="*/ 646026 h 1332964"/>
                <a:gd name="connsiteX220" fmla="*/ 772050 w 1268982"/>
                <a:gd name="connsiteY220" fmla="*/ 641269 h 1332964"/>
                <a:gd name="connsiteX221" fmla="*/ 759674 w 1268982"/>
                <a:gd name="connsiteY221" fmla="*/ 645075 h 1332964"/>
                <a:gd name="connsiteX222" fmla="*/ 772050 w 1268982"/>
                <a:gd name="connsiteY222" fmla="*/ 641269 h 1332964"/>
                <a:gd name="connsiteX223" fmla="*/ 857728 w 1268982"/>
                <a:gd name="connsiteY223" fmla="*/ 640318 h 1332964"/>
                <a:gd name="connsiteX224" fmla="*/ 861536 w 1268982"/>
                <a:gd name="connsiteY224" fmla="*/ 643172 h 1332964"/>
                <a:gd name="connsiteX225" fmla="*/ 359846 w 1268982"/>
                <a:gd name="connsiteY225" fmla="*/ 638415 h 1332964"/>
                <a:gd name="connsiteX226" fmla="*/ 365558 w 1268982"/>
                <a:gd name="connsiteY226" fmla="*/ 646027 h 1332964"/>
                <a:gd name="connsiteX227" fmla="*/ 361750 w 1268982"/>
                <a:gd name="connsiteY227" fmla="*/ 646978 h 1332964"/>
                <a:gd name="connsiteX228" fmla="*/ 366748 w 1268982"/>
                <a:gd name="connsiteY228" fmla="*/ 650784 h 1332964"/>
                <a:gd name="connsiteX229" fmla="*/ 368482 w 1268982"/>
                <a:gd name="connsiteY229" fmla="*/ 651041 h 1332964"/>
                <a:gd name="connsiteX230" fmla="*/ 368414 w 1268982"/>
                <a:gd name="connsiteY230" fmla="*/ 652686 h 1332964"/>
                <a:gd name="connsiteX231" fmla="*/ 373174 w 1268982"/>
                <a:gd name="connsiteY231" fmla="*/ 651735 h 1332964"/>
                <a:gd name="connsiteX232" fmla="*/ 368482 w 1268982"/>
                <a:gd name="connsiteY232" fmla="*/ 651041 h 1332964"/>
                <a:gd name="connsiteX233" fmla="*/ 368652 w 1268982"/>
                <a:gd name="connsiteY233" fmla="*/ 646978 h 1332964"/>
                <a:gd name="connsiteX234" fmla="*/ 370318 w 1268982"/>
                <a:gd name="connsiteY234" fmla="*/ 641269 h 1332964"/>
                <a:gd name="connsiteX235" fmla="*/ 359846 w 1268982"/>
                <a:gd name="connsiteY235" fmla="*/ 638415 h 1332964"/>
                <a:gd name="connsiteX236" fmla="*/ 178018 w 1268982"/>
                <a:gd name="connsiteY236" fmla="*/ 638415 h 1332964"/>
                <a:gd name="connsiteX237" fmla="*/ 168498 w 1268982"/>
                <a:gd name="connsiteY237" fmla="*/ 639366 h 1332964"/>
                <a:gd name="connsiteX238" fmla="*/ 178018 w 1268982"/>
                <a:gd name="connsiteY238" fmla="*/ 638415 h 1332964"/>
                <a:gd name="connsiteX239" fmla="*/ 1070970 w 1268982"/>
                <a:gd name="connsiteY239" fmla="*/ 634609 h 1332964"/>
                <a:gd name="connsiteX240" fmla="*/ 1071922 w 1268982"/>
                <a:gd name="connsiteY240" fmla="*/ 637464 h 1332964"/>
                <a:gd name="connsiteX241" fmla="*/ 1071800 w 1268982"/>
                <a:gd name="connsiteY241" fmla="*/ 637432 h 1332964"/>
                <a:gd name="connsiteX242" fmla="*/ 381386 w 1268982"/>
                <a:gd name="connsiteY242" fmla="*/ 631279 h 1332964"/>
                <a:gd name="connsiteX243" fmla="*/ 374126 w 1268982"/>
                <a:gd name="connsiteY243" fmla="*/ 633658 h 1332964"/>
                <a:gd name="connsiteX244" fmla="*/ 386502 w 1268982"/>
                <a:gd name="connsiteY244" fmla="*/ 637464 h 1332964"/>
                <a:gd name="connsiteX245" fmla="*/ 381386 w 1268982"/>
                <a:gd name="connsiteY245" fmla="*/ 631279 h 1332964"/>
                <a:gd name="connsiteX246" fmla="*/ 517874 w 1268982"/>
                <a:gd name="connsiteY246" fmla="*/ 628901 h 1332964"/>
                <a:gd name="connsiteX247" fmla="*/ 520730 w 1268982"/>
                <a:gd name="connsiteY247" fmla="*/ 638415 h 1332964"/>
                <a:gd name="connsiteX248" fmla="*/ 515018 w 1268982"/>
                <a:gd name="connsiteY248" fmla="*/ 637464 h 1332964"/>
                <a:gd name="connsiteX249" fmla="*/ 529298 w 1268982"/>
                <a:gd name="connsiteY249" fmla="*/ 639366 h 1332964"/>
                <a:gd name="connsiteX250" fmla="*/ 517874 w 1268982"/>
                <a:gd name="connsiteY250" fmla="*/ 628901 h 1332964"/>
                <a:gd name="connsiteX251" fmla="*/ 541674 w 1268982"/>
                <a:gd name="connsiteY251" fmla="*/ 627949 h 1332964"/>
                <a:gd name="connsiteX252" fmla="*/ 546434 w 1268982"/>
                <a:gd name="connsiteY252" fmla="*/ 628901 h 1332964"/>
                <a:gd name="connsiteX253" fmla="*/ 157076 w 1268982"/>
                <a:gd name="connsiteY253" fmla="*/ 627949 h 1332964"/>
                <a:gd name="connsiteX254" fmla="*/ 169450 w 1268982"/>
                <a:gd name="connsiteY254" fmla="*/ 634609 h 1332964"/>
                <a:gd name="connsiteX255" fmla="*/ 157076 w 1268982"/>
                <a:gd name="connsiteY255" fmla="*/ 627949 h 1332964"/>
                <a:gd name="connsiteX256" fmla="*/ 447428 w 1268982"/>
                <a:gd name="connsiteY256" fmla="*/ 585135 h 1332964"/>
                <a:gd name="connsiteX257" fmla="*/ 440764 w 1268982"/>
                <a:gd name="connsiteY257" fmla="*/ 596552 h 1332964"/>
                <a:gd name="connsiteX258" fmla="*/ 442668 w 1268982"/>
                <a:gd name="connsiteY258" fmla="*/ 589892 h 1332964"/>
                <a:gd name="connsiteX259" fmla="*/ 447428 w 1268982"/>
                <a:gd name="connsiteY259" fmla="*/ 585135 h 1332964"/>
                <a:gd name="connsiteX260" fmla="*/ 479794 w 1268982"/>
                <a:gd name="connsiteY260" fmla="*/ 569912 h 1332964"/>
                <a:gd name="connsiteX261" fmla="*/ 478842 w 1268982"/>
                <a:gd name="connsiteY261" fmla="*/ 575620 h 1332964"/>
                <a:gd name="connsiteX262" fmla="*/ 425532 w 1268982"/>
                <a:gd name="connsiteY262" fmla="*/ 563251 h 1332964"/>
                <a:gd name="connsiteX263" fmla="*/ 421724 w 1268982"/>
                <a:gd name="connsiteY263" fmla="*/ 567057 h 1332964"/>
                <a:gd name="connsiteX264" fmla="*/ 426484 w 1268982"/>
                <a:gd name="connsiteY264" fmla="*/ 569912 h 1332964"/>
                <a:gd name="connsiteX265" fmla="*/ 442668 w 1268982"/>
                <a:gd name="connsiteY265" fmla="*/ 560397 h 1332964"/>
                <a:gd name="connsiteX266" fmla="*/ 436004 w 1268982"/>
                <a:gd name="connsiteY266" fmla="*/ 580377 h 1332964"/>
                <a:gd name="connsiteX267" fmla="*/ 442668 w 1268982"/>
                <a:gd name="connsiteY267" fmla="*/ 560397 h 1332964"/>
                <a:gd name="connsiteX268" fmla="*/ 470274 w 1268982"/>
                <a:gd name="connsiteY268" fmla="*/ 543271 h 1332964"/>
                <a:gd name="connsiteX269" fmla="*/ 468370 w 1268982"/>
                <a:gd name="connsiteY269" fmla="*/ 557543 h 1332964"/>
                <a:gd name="connsiteX270" fmla="*/ 478842 w 1268982"/>
                <a:gd name="connsiteY270" fmla="*/ 546126 h 1332964"/>
                <a:gd name="connsiteX271" fmla="*/ 469322 w 1268982"/>
                <a:gd name="connsiteY271" fmla="*/ 548980 h 1332964"/>
                <a:gd name="connsiteX272" fmla="*/ 470274 w 1268982"/>
                <a:gd name="connsiteY272" fmla="*/ 543271 h 1332964"/>
                <a:gd name="connsiteX273" fmla="*/ 425758 w 1268982"/>
                <a:gd name="connsiteY273" fmla="*/ 494779 h 1332964"/>
                <a:gd name="connsiteX274" fmla="*/ 423628 w 1268982"/>
                <a:gd name="connsiteY274" fmla="*/ 500456 h 1332964"/>
                <a:gd name="connsiteX275" fmla="*/ 422676 w 1268982"/>
                <a:gd name="connsiteY275" fmla="*/ 499505 h 1332964"/>
                <a:gd name="connsiteX276" fmla="*/ 423892 w 1268982"/>
                <a:gd name="connsiteY276" fmla="*/ 496265 h 1332964"/>
                <a:gd name="connsiteX277" fmla="*/ 458850 w 1268982"/>
                <a:gd name="connsiteY277" fmla="*/ 469059 h 1332964"/>
                <a:gd name="connsiteX278" fmla="*/ 451234 w 1268982"/>
                <a:gd name="connsiteY278" fmla="*/ 490942 h 1332964"/>
                <a:gd name="connsiteX279" fmla="*/ 454090 w 1268982"/>
                <a:gd name="connsiteY279" fmla="*/ 483331 h 1332964"/>
                <a:gd name="connsiteX280" fmla="*/ 455042 w 1268982"/>
                <a:gd name="connsiteY280" fmla="*/ 485234 h 1332964"/>
                <a:gd name="connsiteX281" fmla="*/ 459802 w 1268982"/>
                <a:gd name="connsiteY281" fmla="*/ 483331 h 1332964"/>
                <a:gd name="connsiteX282" fmla="*/ 458850 w 1268982"/>
                <a:gd name="connsiteY282" fmla="*/ 469059 h 1332964"/>
                <a:gd name="connsiteX283" fmla="*/ 417918 w 1268982"/>
                <a:gd name="connsiteY283" fmla="*/ 457642 h 1332964"/>
                <a:gd name="connsiteX284" fmla="*/ 425534 w 1268982"/>
                <a:gd name="connsiteY284" fmla="*/ 475719 h 1332964"/>
                <a:gd name="connsiteX285" fmla="*/ 417918 w 1268982"/>
                <a:gd name="connsiteY285" fmla="*/ 457642 h 1332964"/>
                <a:gd name="connsiteX286" fmla="*/ 474082 w 1268982"/>
                <a:gd name="connsiteY286" fmla="*/ 393895 h 1332964"/>
                <a:gd name="connsiteX287" fmla="*/ 470274 w 1268982"/>
                <a:gd name="connsiteY287" fmla="*/ 407216 h 1332964"/>
                <a:gd name="connsiteX288" fmla="*/ 474082 w 1268982"/>
                <a:gd name="connsiteY288" fmla="*/ 393895 h 1332964"/>
                <a:gd name="connsiteX289" fmla="*/ 469322 w 1268982"/>
                <a:gd name="connsiteY289" fmla="*/ 379624 h 1332964"/>
                <a:gd name="connsiteX290" fmla="*/ 461706 w 1268982"/>
                <a:gd name="connsiteY290" fmla="*/ 385333 h 1332964"/>
                <a:gd name="connsiteX291" fmla="*/ 460754 w 1268982"/>
                <a:gd name="connsiteY291" fmla="*/ 381527 h 1332964"/>
                <a:gd name="connsiteX292" fmla="*/ 456946 w 1268982"/>
                <a:gd name="connsiteY292" fmla="*/ 386522 h 1332964"/>
                <a:gd name="connsiteX293" fmla="*/ 456704 w 1268982"/>
                <a:gd name="connsiteY293" fmla="*/ 388152 h 1332964"/>
                <a:gd name="connsiteX294" fmla="*/ 455042 w 1268982"/>
                <a:gd name="connsiteY294" fmla="*/ 388187 h 1332964"/>
                <a:gd name="connsiteX295" fmla="*/ 455994 w 1268982"/>
                <a:gd name="connsiteY295" fmla="*/ 392944 h 1332964"/>
                <a:gd name="connsiteX296" fmla="*/ 456704 w 1268982"/>
                <a:gd name="connsiteY296" fmla="*/ 388152 h 1332964"/>
                <a:gd name="connsiteX297" fmla="*/ 460754 w 1268982"/>
                <a:gd name="connsiteY297" fmla="*/ 388068 h 1332964"/>
                <a:gd name="connsiteX298" fmla="*/ 466466 w 1268982"/>
                <a:gd name="connsiteY298" fmla="*/ 390090 h 1332964"/>
                <a:gd name="connsiteX299" fmla="*/ 469322 w 1268982"/>
                <a:gd name="connsiteY299" fmla="*/ 379624 h 1332964"/>
                <a:gd name="connsiteX300" fmla="*/ 410302 w 1268982"/>
                <a:gd name="connsiteY300" fmla="*/ 357741 h 1332964"/>
                <a:gd name="connsiteX301" fmla="*/ 412362 w 1268982"/>
                <a:gd name="connsiteY301" fmla="*/ 364709 h 1332964"/>
                <a:gd name="connsiteX302" fmla="*/ 412086 w 1268982"/>
                <a:gd name="connsiteY302" fmla="*/ 364520 h 1332964"/>
                <a:gd name="connsiteX303" fmla="*/ 410302 w 1268982"/>
                <a:gd name="connsiteY303" fmla="*/ 357741 h 1332964"/>
                <a:gd name="connsiteX304" fmla="*/ 428388 w 1268982"/>
                <a:gd name="connsiteY304" fmla="*/ 316829 h 1332964"/>
                <a:gd name="connsiteX305" fmla="*/ 432196 w 1268982"/>
                <a:gd name="connsiteY305" fmla="*/ 333004 h 1332964"/>
                <a:gd name="connsiteX306" fmla="*/ 428388 w 1268982"/>
                <a:gd name="connsiteY306" fmla="*/ 316829 h 1332964"/>
                <a:gd name="connsiteX307" fmla="*/ 433148 w 1268982"/>
                <a:gd name="connsiteY307" fmla="*/ 291140 h 1332964"/>
                <a:gd name="connsiteX308" fmla="*/ 428388 w 1268982"/>
                <a:gd name="connsiteY308" fmla="*/ 303509 h 1332964"/>
                <a:gd name="connsiteX309" fmla="*/ 436956 w 1268982"/>
                <a:gd name="connsiteY309" fmla="*/ 306363 h 1332964"/>
                <a:gd name="connsiteX310" fmla="*/ 442668 w 1268982"/>
                <a:gd name="connsiteY310" fmla="*/ 297800 h 1332964"/>
                <a:gd name="connsiteX311" fmla="*/ 433148 w 1268982"/>
                <a:gd name="connsiteY311" fmla="*/ 291140 h 1332964"/>
                <a:gd name="connsiteX312" fmla="*/ 428388 w 1268982"/>
                <a:gd name="connsiteY312" fmla="*/ 215025 h 1332964"/>
                <a:gd name="connsiteX313" fmla="*/ 429340 w 1268982"/>
                <a:gd name="connsiteY313" fmla="*/ 232151 h 1332964"/>
                <a:gd name="connsiteX314" fmla="*/ 433148 w 1268982"/>
                <a:gd name="connsiteY314" fmla="*/ 219782 h 1332964"/>
                <a:gd name="connsiteX315" fmla="*/ 428388 w 1268982"/>
                <a:gd name="connsiteY315" fmla="*/ 215025 h 1332964"/>
                <a:gd name="connsiteX316" fmla="*/ 417918 w 1268982"/>
                <a:gd name="connsiteY316" fmla="*/ 181724 h 1332964"/>
                <a:gd name="connsiteX317" fmla="*/ 416014 w 1268982"/>
                <a:gd name="connsiteY317" fmla="*/ 195996 h 1332964"/>
                <a:gd name="connsiteX318" fmla="*/ 417918 w 1268982"/>
                <a:gd name="connsiteY318" fmla="*/ 181724 h 1332964"/>
                <a:gd name="connsiteX319" fmla="*/ 466466 w 1268982"/>
                <a:gd name="connsiteY319" fmla="*/ 178870 h 1332964"/>
                <a:gd name="connsiteX320" fmla="*/ 467418 w 1268982"/>
                <a:gd name="connsiteY320" fmla="*/ 189336 h 1332964"/>
                <a:gd name="connsiteX321" fmla="*/ 466466 w 1268982"/>
                <a:gd name="connsiteY321" fmla="*/ 178870 h 1332964"/>
                <a:gd name="connsiteX322" fmla="*/ 477890 w 1268982"/>
                <a:gd name="connsiteY322" fmla="*/ 166502 h 1332964"/>
                <a:gd name="connsiteX323" fmla="*/ 471226 w 1268982"/>
                <a:gd name="connsiteY323" fmla="*/ 179822 h 1332964"/>
                <a:gd name="connsiteX324" fmla="*/ 477890 w 1268982"/>
                <a:gd name="connsiteY324" fmla="*/ 166502 h 1332964"/>
                <a:gd name="connsiteX325" fmla="*/ 422082 w 1268982"/>
                <a:gd name="connsiteY325" fmla="*/ 111199 h 1332964"/>
                <a:gd name="connsiteX326" fmla="*/ 414108 w 1268982"/>
                <a:gd name="connsiteY326" fmla="*/ 113221 h 1332964"/>
                <a:gd name="connsiteX327" fmla="*/ 415062 w 1268982"/>
                <a:gd name="connsiteY327" fmla="*/ 119881 h 1332964"/>
                <a:gd name="connsiteX328" fmla="*/ 417916 w 1268982"/>
                <a:gd name="connsiteY328" fmla="*/ 117027 h 1332964"/>
                <a:gd name="connsiteX329" fmla="*/ 414108 w 1268982"/>
                <a:gd name="connsiteY329" fmla="*/ 129396 h 1332964"/>
                <a:gd name="connsiteX330" fmla="*/ 426484 w 1268982"/>
                <a:gd name="connsiteY330" fmla="*/ 120833 h 1332964"/>
                <a:gd name="connsiteX331" fmla="*/ 428388 w 1268982"/>
                <a:gd name="connsiteY331" fmla="*/ 126541 h 1332964"/>
                <a:gd name="connsiteX332" fmla="*/ 429340 w 1268982"/>
                <a:gd name="connsiteY332" fmla="*/ 130347 h 1332964"/>
                <a:gd name="connsiteX333" fmla="*/ 431244 w 1268982"/>
                <a:gd name="connsiteY333" fmla="*/ 129396 h 1332964"/>
                <a:gd name="connsiteX334" fmla="*/ 428388 w 1268982"/>
                <a:gd name="connsiteY334" fmla="*/ 125590 h 1332964"/>
                <a:gd name="connsiteX335" fmla="*/ 430292 w 1268982"/>
                <a:gd name="connsiteY335" fmla="*/ 121784 h 1332964"/>
                <a:gd name="connsiteX336" fmla="*/ 426484 w 1268982"/>
                <a:gd name="connsiteY336" fmla="*/ 119881 h 1332964"/>
                <a:gd name="connsiteX337" fmla="*/ 422082 w 1268982"/>
                <a:gd name="connsiteY337" fmla="*/ 111199 h 1332964"/>
                <a:gd name="connsiteX338" fmla="*/ 436242 w 1268982"/>
                <a:gd name="connsiteY338" fmla="*/ 69574 h 1332964"/>
                <a:gd name="connsiteX339" fmla="*/ 433148 w 1268982"/>
                <a:gd name="connsiteY339" fmla="*/ 75164 h 1332964"/>
                <a:gd name="connsiteX340" fmla="*/ 438860 w 1268982"/>
                <a:gd name="connsiteY340" fmla="*/ 74212 h 1332964"/>
                <a:gd name="connsiteX341" fmla="*/ 440764 w 1268982"/>
                <a:gd name="connsiteY341" fmla="*/ 70407 h 1332964"/>
                <a:gd name="connsiteX342" fmla="*/ 436242 w 1268982"/>
                <a:gd name="connsiteY342" fmla="*/ 69574 h 1332964"/>
                <a:gd name="connsiteX343" fmla="*/ 391262 w 1268982"/>
                <a:gd name="connsiteY343" fmla="*/ 0 h 1332964"/>
                <a:gd name="connsiteX344" fmla="*/ 402686 w 1268982"/>
                <a:gd name="connsiteY344" fmla="*/ 951 h 1332964"/>
                <a:gd name="connsiteX345" fmla="*/ 404590 w 1268982"/>
                <a:gd name="connsiteY345" fmla="*/ 12369 h 1332964"/>
                <a:gd name="connsiteX346" fmla="*/ 415062 w 1268982"/>
                <a:gd name="connsiteY346" fmla="*/ 951 h 1332964"/>
                <a:gd name="connsiteX347" fmla="*/ 416012 w 1268982"/>
                <a:gd name="connsiteY347" fmla="*/ 9514 h 1332964"/>
                <a:gd name="connsiteX348" fmla="*/ 417916 w 1268982"/>
                <a:gd name="connsiteY348" fmla="*/ 8563 h 1332964"/>
                <a:gd name="connsiteX349" fmla="*/ 417916 w 1268982"/>
                <a:gd name="connsiteY349" fmla="*/ 14272 h 1332964"/>
                <a:gd name="connsiteX350" fmla="*/ 437908 w 1268982"/>
                <a:gd name="connsiteY350" fmla="*/ 13320 h 1332964"/>
                <a:gd name="connsiteX351" fmla="*/ 429340 w 1268982"/>
                <a:gd name="connsiteY351" fmla="*/ 25689 h 1332964"/>
                <a:gd name="connsiteX352" fmla="*/ 435052 w 1268982"/>
                <a:gd name="connsiteY352" fmla="*/ 35203 h 1332964"/>
                <a:gd name="connsiteX353" fmla="*/ 441716 w 1268982"/>
                <a:gd name="connsiteY353" fmla="*/ 22835 h 1332964"/>
                <a:gd name="connsiteX354" fmla="*/ 454090 w 1268982"/>
                <a:gd name="connsiteY354" fmla="*/ 34252 h 1332964"/>
                <a:gd name="connsiteX355" fmla="*/ 471226 w 1268982"/>
                <a:gd name="connsiteY355" fmla="*/ 67552 h 1332964"/>
                <a:gd name="connsiteX356" fmla="*/ 458850 w 1268982"/>
                <a:gd name="connsiteY356" fmla="*/ 71358 h 1332964"/>
                <a:gd name="connsiteX357" fmla="*/ 465514 w 1268982"/>
                <a:gd name="connsiteY357" fmla="*/ 81824 h 1332964"/>
                <a:gd name="connsiteX358" fmla="*/ 455994 w 1268982"/>
                <a:gd name="connsiteY358" fmla="*/ 85629 h 1332964"/>
                <a:gd name="connsiteX359" fmla="*/ 461706 w 1268982"/>
                <a:gd name="connsiteY359" fmla="*/ 92289 h 1332964"/>
                <a:gd name="connsiteX360" fmla="*/ 473130 w 1268982"/>
                <a:gd name="connsiteY360" fmla="*/ 87532 h 1332964"/>
                <a:gd name="connsiteX361" fmla="*/ 471226 w 1268982"/>
                <a:gd name="connsiteY361" fmla="*/ 101804 h 1332964"/>
                <a:gd name="connsiteX362" fmla="*/ 475034 w 1268982"/>
                <a:gd name="connsiteY362" fmla="*/ 97998 h 1332964"/>
                <a:gd name="connsiteX363" fmla="*/ 479794 w 1268982"/>
                <a:gd name="connsiteY363" fmla="*/ 152230 h 1332964"/>
                <a:gd name="connsiteX364" fmla="*/ 484554 w 1268982"/>
                <a:gd name="connsiteY364" fmla="*/ 150327 h 1332964"/>
                <a:gd name="connsiteX365" fmla="*/ 482650 w 1268982"/>
                <a:gd name="connsiteY365" fmla="*/ 156987 h 1332964"/>
                <a:gd name="connsiteX366" fmla="*/ 485506 w 1268982"/>
                <a:gd name="connsiteY366" fmla="*/ 156036 h 1332964"/>
                <a:gd name="connsiteX367" fmla="*/ 480746 w 1268982"/>
                <a:gd name="connsiteY367" fmla="*/ 196948 h 1332964"/>
                <a:gd name="connsiteX368" fmla="*/ 486458 w 1268982"/>
                <a:gd name="connsiteY368" fmla="*/ 189336 h 1332964"/>
                <a:gd name="connsiteX369" fmla="*/ 479794 w 1268982"/>
                <a:gd name="connsiteY369" fmla="*/ 202656 h 1332964"/>
                <a:gd name="connsiteX370" fmla="*/ 488362 w 1268982"/>
                <a:gd name="connsiteY370" fmla="*/ 200754 h 1332964"/>
                <a:gd name="connsiteX371" fmla="*/ 482650 w 1268982"/>
                <a:gd name="connsiteY371" fmla="*/ 234054 h 1332964"/>
                <a:gd name="connsiteX372" fmla="*/ 488362 w 1268982"/>
                <a:gd name="connsiteY372" fmla="*/ 234054 h 1332964"/>
                <a:gd name="connsiteX373" fmla="*/ 485506 w 1268982"/>
                <a:gd name="connsiteY373" fmla="*/ 241665 h 1332964"/>
                <a:gd name="connsiteX374" fmla="*/ 489314 w 1268982"/>
                <a:gd name="connsiteY374" fmla="*/ 238811 h 1332964"/>
                <a:gd name="connsiteX375" fmla="*/ 484554 w 1268982"/>
                <a:gd name="connsiteY375" fmla="*/ 264500 h 1332964"/>
                <a:gd name="connsiteX376" fmla="*/ 495026 w 1268982"/>
                <a:gd name="connsiteY376" fmla="*/ 257840 h 1332964"/>
                <a:gd name="connsiteX377" fmla="*/ 485506 w 1268982"/>
                <a:gd name="connsiteY377" fmla="*/ 280674 h 1332964"/>
                <a:gd name="connsiteX378" fmla="*/ 495026 w 1268982"/>
                <a:gd name="connsiteY378" fmla="*/ 284480 h 1332964"/>
                <a:gd name="connsiteX379" fmla="*/ 488362 w 1268982"/>
                <a:gd name="connsiteY379" fmla="*/ 293043 h 1332964"/>
                <a:gd name="connsiteX380" fmla="*/ 493122 w 1268982"/>
                <a:gd name="connsiteY380" fmla="*/ 292091 h 1332964"/>
                <a:gd name="connsiteX381" fmla="*/ 488362 w 1268982"/>
                <a:gd name="connsiteY381" fmla="*/ 394847 h 1332964"/>
                <a:gd name="connsiteX382" fmla="*/ 490266 w 1268982"/>
                <a:gd name="connsiteY382" fmla="*/ 393895 h 1332964"/>
                <a:gd name="connsiteX383" fmla="*/ 480746 w 1268982"/>
                <a:gd name="connsiteY383" fmla="*/ 414827 h 1332964"/>
                <a:gd name="connsiteX384" fmla="*/ 492170 w 1268982"/>
                <a:gd name="connsiteY384" fmla="*/ 426244 h 1332964"/>
                <a:gd name="connsiteX385" fmla="*/ 484554 w 1268982"/>
                <a:gd name="connsiteY385" fmla="*/ 442419 h 1332964"/>
                <a:gd name="connsiteX386" fmla="*/ 493122 w 1268982"/>
                <a:gd name="connsiteY386" fmla="*/ 440516 h 1332964"/>
                <a:gd name="connsiteX387" fmla="*/ 493122 w 1268982"/>
                <a:gd name="connsiteY387" fmla="*/ 498554 h 1332964"/>
                <a:gd name="connsiteX388" fmla="*/ 479794 w 1268982"/>
                <a:gd name="connsiteY388" fmla="*/ 461448 h 1332964"/>
                <a:gd name="connsiteX389" fmla="*/ 480746 w 1268982"/>
                <a:gd name="connsiteY389" fmla="*/ 501408 h 1332964"/>
                <a:gd name="connsiteX390" fmla="*/ 484554 w 1268982"/>
                <a:gd name="connsiteY390" fmla="*/ 492845 h 1332964"/>
                <a:gd name="connsiteX391" fmla="*/ 491218 w 1268982"/>
                <a:gd name="connsiteY391" fmla="*/ 525194 h 1332964"/>
                <a:gd name="connsiteX392" fmla="*/ 477890 w 1268982"/>
                <a:gd name="connsiteY392" fmla="*/ 560397 h 1332964"/>
                <a:gd name="connsiteX393" fmla="*/ 489314 w 1268982"/>
                <a:gd name="connsiteY393" fmla="*/ 554688 h 1332964"/>
                <a:gd name="connsiteX394" fmla="*/ 489314 w 1268982"/>
                <a:gd name="connsiteY394" fmla="*/ 567057 h 1332964"/>
                <a:gd name="connsiteX395" fmla="*/ 481698 w 1268982"/>
                <a:gd name="connsiteY395" fmla="*/ 567057 h 1332964"/>
                <a:gd name="connsiteX396" fmla="*/ 484554 w 1268982"/>
                <a:gd name="connsiteY396" fmla="*/ 573717 h 1332964"/>
                <a:gd name="connsiteX397" fmla="*/ 473130 w 1268982"/>
                <a:gd name="connsiteY397" fmla="*/ 606066 h 1332964"/>
                <a:gd name="connsiteX398" fmla="*/ 476938 w 1268982"/>
                <a:gd name="connsiteY398" fmla="*/ 607018 h 1332964"/>
                <a:gd name="connsiteX399" fmla="*/ 474082 w 1268982"/>
                <a:gd name="connsiteY399" fmla="*/ 609872 h 1332964"/>
                <a:gd name="connsiteX400" fmla="*/ 479794 w 1268982"/>
                <a:gd name="connsiteY400" fmla="*/ 617483 h 1332964"/>
                <a:gd name="connsiteX401" fmla="*/ 486458 w 1268982"/>
                <a:gd name="connsiteY401" fmla="*/ 618435 h 1332964"/>
                <a:gd name="connsiteX402" fmla="*/ 485506 w 1268982"/>
                <a:gd name="connsiteY402" fmla="*/ 610823 h 1332964"/>
                <a:gd name="connsiteX403" fmla="*/ 490266 w 1268982"/>
                <a:gd name="connsiteY403" fmla="*/ 619386 h 1332964"/>
                <a:gd name="connsiteX404" fmla="*/ 501690 w 1268982"/>
                <a:gd name="connsiteY404" fmla="*/ 614629 h 1332964"/>
                <a:gd name="connsiteX405" fmla="*/ 535010 w 1268982"/>
                <a:gd name="connsiteY405" fmla="*/ 627949 h 1332964"/>
                <a:gd name="connsiteX406" fmla="*/ 529298 w 1268982"/>
                <a:gd name="connsiteY406" fmla="*/ 616532 h 1332964"/>
                <a:gd name="connsiteX407" fmla="*/ 541674 w 1268982"/>
                <a:gd name="connsiteY407" fmla="*/ 616532 h 1332964"/>
                <a:gd name="connsiteX408" fmla="*/ 541674 w 1268982"/>
                <a:gd name="connsiteY408" fmla="*/ 624143 h 1332964"/>
                <a:gd name="connsiteX409" fmla="*/ 548338 w 1268982"/>
                <a:gd name="connsiteY409" fmla="*/ 621289 h 1332964"/>
                <a:gd name="connsiteX410" fmla="*/ 579752 w 1268982"/>
                <a:gd name="connsiteY410" fmla="*/ 632707 h 1332964"/>
                <a:gd name="connsiteX411" fmla="*/ 580704 w 1268982"/>
                <a:gd name="connsiteY411" fmla="*/ 628901 h 1332964"/>
                <a:gd name="connsiteX412" fmla="*/ 582608 w 1268982"/>
                <a:gd name="connsiteY412" fmla="*/ 631755 h 1332964"/>
                <a:gd name="connsiteX413" fmla="*/ 594030 w 1268982"/>
                <a:gd name="connsiteY413" fmla="*/ 620338 h 1332964"/>
                <a:gd name="connsiteX414" fmla="*/ 582608 w 1268982"/>
                <a:gd name="connsiteY414" fmla="*/ 619386 h 1332964"/>
                <a:gd name="connsiteX415" fmla="*/ 599742 w 1268982"/>
                <a:gd name="connsiteY415" fmla="*/ 614629 h 1332964"/>
                <a:gd name="connsiteX416" fmla="*/ 605454 w 1268982"/>
                <a:gd name="connsiteY416" fmla="*/ 621289 h 1332964"/>
                <a:gd name="connsiteX417" fmla="*/ 604502 w 1268982"/>
                <a:gd name="connsiteY417" fmla="*/ 618435 h 1332964"/>
                <a:gd name="connsiteX418" fmla="*/ 627350 w 1268982"/>
                <a:gd name="connsiteY418" fmla="*/ 620338 h 1332964"/>
                <a:gd name="connsiteX419" fmla="*/ 629254 w 1268982"/>
                <a:gd name="connsiteY419" fmla="*/ 627949 h 1332964"/>
                <a:gd name="connsiteX420" fmla="*/ 637822 w 1268982"/>
                <a:gd name="connsiteY420" fmla="*/ 622241 h 1332964"/>
                <a:gd name="connsiteX421" fmla="*/ 652102 w 1268982"/>
                <a:gd name="connsiteY421" fmla="*/ 637464 h 1332964"/>
                <a:gd name="connsiteX422" fmla="*/ 654006 w 1268982"/>
                <a:gd name="connsiteY422" fmla="*/ 630804 h 1332964"/>
                <a:gd name="connsiteX423" fmla="*/ 683518 w 1268982"/>
                <a:gd name="connsiteY423" fmla="*/ 634609 h 1332964"/>
                <a:gd name="connsiteX424" fmla="*/ 684062 w 1268982"/>
                <a:gd name="connsiteY424" fmla="*/ 634746 h 1332964"/>
                <a:gd name="connsiteX425" fmla="*/ 685422 w 1268982"/>
                <a:gd name="connsiteY425" fmla="*/ 632706 h 1332964"/>
                <a:gd name="connsiteX426" fmla="*/ 684862 w 1268982"/>
                <a:gd name="connsiteY426" fmla="*/ 634948 h 1332964"/>
                <a:gd name="connsiteX427" fmla="*/ 695774 w 1268982"/>
                <a:gd name="connsiteY427" fmla="*/ 637701 h 1332964"/>
                <a:gd name="connsiteX428" fmla="*/ 707316 w 1268982"/>
                <a:gd name="connsiteY428" fmla="*/ 639366 h 1332964"/>
                <a:gd name="connsiteX429" fmla="*/ 707316 w 1268982"/>
                <a:gd name="connsiteY429" fmla="*/ 632707 h 1332964"/>
                <a:gd name="connsiteX430" fmla="*/ 718740 w 1268982"/>
                <a:gd name="connsiteY430" fmla="*/ 636512 h 1332964"/>
                <a:gd name="connsiteX431" fmla="*/ 717788 w 1268982"/>
                <a:gd name="connsiteY431" fmla="*/ 633658 h 1332964"/>
                <a:gd name="connsiteX432" fmla="*/ 753962 w 1268982"/>
                <a:gd name="connsiteY432" fmla="*/ 637464 h 1332964"/>
                <a:gd name="connsiteX433" fmla="*/ 746346 w 1268982"/>
                <a:gd name="connsiteY433" fmla="*/ 628901 h 1332964"/>
                <a:gd name="connsiteX434" fmla="*/ 791090 w 1268982"/>
                <a:gd name="connsiteY434" fmla="*/ 634609 h 1332964"/>
                <a:gd name="connsiteX435" fmla="*/ 790138 w 1268982"/>
                <a:gd name="connsiteY435" fmla="*/ 631755 h 1332964"/>
                <a:gd name="connsiteX436" fmla="*/ 799658 w 1268982"/>
                <a:gd name="connsiteY436" fmla="*/ 636512 h 1332964"/>
                <a:gd name="connsiteX437" fmla="*/ 798706 w 1268982"/>
                <a:gd name="connsiteY437" fmla="*/ 629852 h 1332964"/>
                <a:gd name="connsiteX438" fmla="*/ 841546 w 1268982"/>
                <a:gd name="connsiteY438" fmla="*/ 641269 h 1332964"/>
                <a:gd name="connsiteX439" fmla="*/ 839640 w 1268982"/>
                <a:gd name="connsiteY439" fmla="*/ 627949 h 1332964"/>
                <a:gd name="connsiteX440" fmla="*/ 892950 w 1268982"/>
                <a:gd name="connsiteY440" fmla="*/ 636512 h 1332964"/>
                <a:gd name="connsiteX441" fmla="*/ 892950 w 1268982"/>
                <a:gd name="connsiteY441" fmla="*/ 637464 h 1332964"/>
                <a:gd name="connsiteX442" fmla="*/ 900566 w 1268982"/>
                <a:gd name="connsiteY442" fmla="*/ 640318 h 1332964"/>
                <a:gd name="connsiteX443" fmla="*/ 901518 w 1268982"/>
                <a:gd name="connsiteY443" fmla="*/ 639366 h 1332964"/>
                <a:gd name="connsiteX444" fmla="*/ 896758 w 1268982"/>
                <a:gd name="connsiteY444" fmla="*/ 637464 h 1332964"/>
                <a:gd name="connsiteX445" fmla="*/ 915798 w 1268982"/>
                <a:gd name="connsiteY445" fmla="*/ 644124 h 1332964"/>
                <a:gd name="connsiteX446" fmla="*/ 922462 w 1268982"/>
                <a:gd name="connsiteY446" fmla="*/ 633658 h 1332964"/>
                <a:gd name="connsiteX447" fmla="*/ 951022 w 1268982"/>
                <a:gd name="connsiteY447" fmla="*/ 635561 h 1332964"/>
                <a:gd name="connsiteX448" fmla="*/ 950070 w 1268982"/>
                <a:gd name="connsiteY448" fmla="*/ 630804 h 1332964"/>
                <a:gd name="connsiteX449" fmla="*/ 1030034 w 1268982"/>
                <a:gd name="connsiteY449" fmla="*/ 634609 h 1332964"/>
                <a:gd name="connsiteX450" fmla="*/ 1068114 w 1268982"/>
                <a:gd name="connsiteY450" fmla="*/ 652686 h 1332964"/>
                <a:gd name="connsiteX451" fmla="*/ 1056690 w 1268982"/>
                <a:gd name="connsiteY451" fmla="*/ 641269 h 1332964"/>
                <a:gd name="connsiteX452" fmla="*/ 1064588 w 1268982"/>
                <a:gd name="connsiteY452" fmla="*/ 635516 h 1332964"/>
                <a:gd name="connsiteX453" fmla="*/ 1071800 w 1268982"/>
                <a:gd name="connsiteY453" fmla="*/ 637432 h 1332964"/>
                <a:gd name="connsiteX454" fmla="*/ 1072754 w 1268982"/>
                <a:gd name="connsiteY454" fmla="*/ 640675 h 1332964"/>
                <a:gd name="connsiteX455" fmla="*/ 1079538 w 1268982"/>
                <a:gd name="connsiteY455" fmla="*/ 643172 h 1332964"/>
                <a:gd name="connsiteX456" fmla="*/ 1079538 w 1268982"/>
                <a:gd name="connsiteY456" fmla="*/ 636512 h 1332964"/>
                <a:gd name="connsiteX457" fmla="*/ 1087154 w 1268982"/>
                <a:gd name="connsiteY457" fmla="*/ 645075 h 1332964"/>
                <a:gd name="connsiteX458" fmla="*/ 1154744 w 1268982"/>
                <a:gd name="connsiteY458" fmla="*/ 638415 h 1332964"/>
                <a:gd name="connsiteX459" fmla="*/ 1152840 w 1268982"/>
                <a:gd name="connsiteY459" fmla="*/ 645075 h 1332964"/>
                <a:gd name="connsiteX460" fmla="*/ 1185206 w 1268982"/>
                <a:gd name="connsiteY460" fmla="*/ 648881 h 1332964"/>
                <a:gd name="connsiteX461" fmla="*/ 1182350 w 1268982"/>
                <a:gd name="connsiteY461" fmla="*/ 646027 h 1332964"/>
                <a:gd name="connsiteX462" fmla="*/ 1221382 w 1268982"/>
                <a:gd name="connsiteY462" fmla="*/ 655541 h 1332964"/>
                <a:gd name="connsiteX463" fmla="*/ 1204246 w 1268982"/>
                <a:gd name="connsiteY463" fmla="*/ 661250 h 1332964"/>
                <a:gd name="connsiteX464" fmla="*/ 1220430 w 1268982"/>
                <a:gd name="connsiteY464" fmla="*/ 661250 h 1332964"/>
                <a:gd name="connsiteX465" fmla="*/ 1218526 w 1268982"/>
                <a:gd name="connsiteY465" fmla="*/ 669813 h 1332964"/>
                <a:gd name="connsiteX466" fmla="*/ 1201390 w 1268982"/>
                <a:gd name="connsiteY466" fmla="*/ 663152 h 1332964"/>
                <a:gd name="connsiteX467" fmla="*/ 1204246 w 1268982"/>
                <a:gd name="connsiteY467" fmla="*/ 666958 h 1332964"/>
                <a:gd name="connsiteX468" fmla="*/ 1184254 w 1268982"/>
                <a:gd name="connsiteY468" fmla="*/ 662201 h 1332964"/>
                <a:gd name="connsiteX469" fmla="*/ 1194726 w 1268982"/>
                <a:gd name="connsiteY469" fmla="*/ 661250 h 1332964"/>
                <a:gd name="connsiteX470" fmla="*/ 1172830 w 1268982"/>
                <a:gd name="connsiteY470" fmla="*/ 658395 h 1332964"/>
                <a:gd name="connsiteX471" fmla="*/ 1172830 w 1268982"/>
                <a:gd name="connsiteY471" fmla="*/ 671715 h 1332964"/>
                <a:gd name="connsiteX472" fmla="*/ 1145224 w 1268982"/>
                <a:gd name="connsiteY472" fmla="*/ 656492 h 1332964"/>
                <a:gd name="connsiteX473" fmla="*/ 1148080 w 1268982"/>
                <a:gd name="connsiteY473" fmla="*/ 653638 h 1332964"/>
                <a:gd name="connsiteX474" fmla="*/ 1130944 w 1268982"/>
                <a:gd name="connsiteY474" fmla="*/ 650784 h 1332964"/>
                <a:gd name="connsiteX475" fmla="*/ 1140464 w 1268982"/>
                <a:gd name="connsiteY475" fmla="*/ 658395 h 1332964"/>
                <a:gd name="connsiteX476" fmla="*/ 1124282 w 1268982"/>
                <a:gd name="connsiteY476" fmla="*/ 654589 h 1332964"/>
                <a:gd name="connsiteX477" fmla="*/ 1151888 w 1268982"/>
                <a:gd name="connsiteY477" fmla="*/ 664104 h 1332964"/>
                <a:gd name="connsiteX478" fmla="*/ 1151888 w 1268982"/>
                <a:gd name="connsiteY478" fmla="*/ 671715 h 1332964"/>
                <a:gd name="connsiteX479" fmla="*/ 1110954 w 1268982"/>
                <a:gd name="connsiteY479" fmla="*/ 663034 h 1332964"/>
                <a:gd name="connsiteX480" fmla="*/ 1083750 w 1268982"/>
                <a:gd name="connsiteY480" fmla="*/ 662480 h 1332964"/>
                <a:gd name="connsiteX481" fmla="*/ 1088820 w 1268982"/>
                <a:gd name="connsiteY481" fmla="*/ 662915 h 1332964"/>
                <a:gd name="connsiteX482" fmla="*/ 1095722 w 1268982"/>
                <a:gd name="connsiteY482" fmla="*/ 667910 h 1332964"/>
                <a:gd name="connsiteX483" fmla="*/ 1090010 w 1268982"/>
                <a:gd name="connsiteY483" fmla="*/ 671715 h 1332964"/>
                <a:gd name="connsiteX484" fmla="*/ 1080708 w 1268982"/>
                <a:gd name="connsiteY484" fmla="*/ 662418 h 1332964"/>
                <a:gd name="connsiteX485" fmla="*/ 1070018 w 1268982"/>
                <a:gd name="connsiteY485" fmla="*/ 662201 h 1332964"/>
                <a:gd name="connsiteX486" fmla="*/ 1067162 w 1268982"/>
                <a:gd name="connsiteY486" fmla="*/ 672667 h 1332964"/>
                <a:gd name="connsiteX487" fmla="*/ 1050026 w 1268982"/>
                <a:gd name="connsiteY487" fmla="*/ 669813 h 1332964"/>
                <a:gd name="connsiteX488" fmla="*/ 1058594 w 1268982"/>
                <a:gd name="connsiteY488" fmla="*/ 681230 h 1332964"/>
                <a:gd name="connsiteX489" fmla="*/ 1007188 w 1268982"/>
                <a:gd name="connsiteY489" fmla="*/ 667910 h 1332964"/>
                <a:gd name="connsiteX490" fmla="*/ 1012900 w 1268982"/>
                <a:gd name="connsiteY490" fmla="*/ 672667 h 1332964"/>
                <a:gd name="connsiteX491" fmla="*/ 976726 w 1268982"/>
                <a:gd name="connsiteY491" fmla="*/ 664104 h 1332964"/>
                <a:gd name="connsiteX492" fmla="*/ 995764 w 1268982"/>
                <a:gd name="connsiteY492" fmla="*/ 677424 h 1332964"/>
                <a:gd name="connsiteX493" fmla="*/ 989100 w 1268982"/>
                <a:gd name="connsiteY493" fmla="*/ 680278 h 1332964"/>
                <a:gd name="connsiteX494" fmla="*/ 993860 w 1268982"/>
                <a:gd name="connsiteY494" fmla="*/ 685987 h 1332964"/>
                <a:gd name="connsiteX495" fmla="*/ 974822 w 1268982"/>
                <a:gd name="connsiteY495" fmla="*/ 666007 h 1332964"/>
                <a:gd name="connsiteX496" fmla="*/ 966254 w 1268982"/>
                <a:gd name="connsiteY496" fmla="*/ 674570 h 1332964"/>
                <a:gd name="connsiteX497" fmla="*/ 924366 w 1268982"/>
                <a:gd name="connsiteY497" fmla="*/ 664104 h 1332964"/>
                <a:gd name="connsiteX498" fmla="*/ 913894 w 1268982"/>
                <a:gd name="connsiteY498" fmla="*/ 671715 h 1332964"/>
                <a:gd name="connsiteX499" fmla="*/ 942454 w 1268982"/>
                <a:gd name="connsiteY499" fmla="*/ 688841 h 1332964"/>
                <a:gd name="connsiteX500" fmla="*/ 934838 w 1268982"/>
                <a:gd name="connsiteY500" fmla="*/ 680278 h 1332964"/>
                <a:gd name="connsiteX501" fmla="*/ 958638 w 1268982"/>
                <a:gd name="connsiteY501" fmla="*/ 682181 h 1332964"/>
                <a:gd name="connsiteX502" fmla="*/ 941502 w 1268982"/>
                <a:gd name="connsiteY502" fmla="*/ 681230 h 1332964"/>
                <a:gd name="connsiteX503" fmla="*/ 951974 w 1268982"/>
                <a:gd name="connsiteY503" fmla="*/ 686938 h 1332964"/>
                <a:gd name="connsiteX504" fmla="*/ 930078 w 1268982"/>
                <a:gd name="connsiteY504" fmla="*/ 691696 h 1332964"/>
                <a:gd name="connsiteX505" fmla="*/ 931030 w 1268982"/>
                <a:gd name="connsiteY505" fmla="*/ 692647 h 1332964"/>
                <a:gd name="connsiteX506" fmla="*/ 905326 w 1268982"/>
                <a:gd name="connsiteY506" fmla="*/ 688841 h 1332964"/>
                <a:gd name="connsiteX507" fmla="*/ 916750 w 1268982"/>
                <a:gd name="connsiteY507" fmla="*/ 679327 h 1332964"/>
                <a:gd name="connsiteX508" fmla="*/ 841546 w 1268982"/>
                <a:gd name="connsiteY508" fmla="*/ 678375 h 1332964"/>
                <a:gd name="connsiteX509" fmla="*/ 850112 w 1268982"/>
                <a:gd name="connsiteY509" fmla="*/ 685036 h 1332964"/>
                <a:gd name="connsiteX510" fmla="*/ 828218 w 1268982"/>
                <a:gd name="connsiteY510" fmla="*/ 690744 h 1332964"/>
                <a:gd name="connsiteX511" fmla="*/ 838690 w 1268982"/>
                <a:gd name="connsiteY511" fmla="*/ 696453 h 1332964"/>
                <a:gd name="connsiteX512" fmla="*/ 839640 w 1268982"/>
                <a:gd name="connsiteY512" fmla="*/ 695501 h 1332964"/>
                <a:gd name="connsiteX513" fmla="*/ 842498 w 1268982"/>
                <a:gd name="connsiteY513" fmla="*/ 699307 h 1332964"/>
                <a:gd name="connsiteX514" fmla="*/ 814890 w 1268982"/>
                <a:gd name="connsiteY514" fmla="*/ 686938 h 1332964"/>
                <a:gd name="connsiteX515" fmla="*/ 810130 w 1268982"/>
                <a:gd name="connsiteY515" fmla="*/ 695501 h 1332964"/>
                <a:gd name="connsiteX516" fmla="*/ 810130 w 1268982"/>
                <a:gd name="connsiteY516" fmla="*/ 685987 h 1332964"/>
                <a:gd name="connsiteX517" fmla="*/ 795850 w 1268982"/>
                <a:gd name="connsiteY517" fmla="*/ 685036 h 1332964"/>
                <a:gd name="connsiteX518" fmla="*/ 805370 w 1268982"/>
                <a:gd name="connsiteY518" fmla="*/ 695501 h 1332964"/>
                <a:gd name="connsiteX519" fmla="*/ 781570 w 1268982"/>
                <a:gd name="connsiteY519" fmla="*/ 686938 h 1332964"/>
                <a:gd name="connsiteX520" fmla="*/ 782522 w 1268982"/>
                <a:gd name="connsiteY520" fmla="*/ 688841 h 1332964"/>
                <a:gd name="connsiteX521" fmla="*/ 774906 w 1268982"/>
                <a:gd name="connsiteY521" fmla="*/ 686938 h 1332964"/>
                <a:gd name="connsiteX522" fmla="*/ 781570 w 1268982"/>
                <a:gd name="connsiteY522" fmla="*/ 690744 h 1332964"/>
                <a:gd name="connsiteX523" fmla="*/ 749202 w 1268982"/>
                <a:gd name="connsiteY523" fmla="*/ 689793 h 1332964"/>
                <a:gd name="connsiteX524" fmla="*/ 742538 w 1268982"/>
                <a:gd name="connsiteY524" fmla="*/ 685987 h 1332964"/>
                <a:gd name="connsiteX525" fmla="*/ 741586 w 1268982"/>
                <a:gd name="connsiteY525" fmla="*/ 689793 h 1332964"/>
                <a:gd name="connsiteX526" fmla="*/ 734922 w 1268982"/>
                <a:gd name="connsiteY526" fmla="*/ 685987 h 1332964"/>
                <a:gd name="connsiteX527" fmla="*/ 727308 w 1268982"/>
                <a:gd name="connsiteY527" fmla="*/ 697404 h 1332964"/>
                <a:gd name="connsiteX528" fmla="*/ 728260 w 1268982"/>
                <a:gd name="connsiteY528" fmla="*/ 697404 h 1332964"/>
                <a:gd name="connsiteX529" fmla="*/ 724452 w 1268982"/>
                <a:gd name="connsiteY529" fmla="*/ 704064 h 1332964"/>
                <a:gd name="connsiteX530" fmla="*/ 711124 w 1268982"/>
                <a:gd name="connsiteY530" fmla="*/ 698356 h 1332964"/>
                <a:gd name="connsiteX531" fmla="*/ 686374 w 1268982"/>
                <a:gd name="connsiteY531" fmla="*/ 674570 h 1332964"/>
                <a:gd name="connsiteX532" fmla="*/ 681614 w 1268982"/>
                <a:gd name="connsiteY532" fmla="*/ 680278 h 1332964"/>
                <a:gd name="connsiteX533" fmla="*/ 668286 w 1268982"/>
                <a:gd name="connsiteY533" fmla="*/ 688841 h 1332964"/>
                <a:gd name="connsiteX534" fmla="*/ 673046 w 1268982"/>
                <a:gd name="connsiteY534" fmla="*/ 691696 h 1332964"/>
                <a:gd name="connsiteX535" fmla="*/ 666382 w 1268982"/>
                <a:gd name="connsiteY535" fmla="*/ 689793 h 1332964"/>
                <a:gd name="connsiteX536" fmla="*/ 665430 w 1268982"/>
                <a:gd name="connsiteY536" fmla="*/ 695501 h 1332964"/>
                <a:gd name="connsiteX537" fmla="*/ 654958 w 1268982"/>
                <a:gd name="connsiteY537" fmla="*/ 692647 h 1332964"/>
                <a:gd name="connsiteX538" fmla="*/ 660670 w 1268982"/>
                <a:gd name="connsiteY538" fmla="*/ 702161 h 1332964"/>
                <a:gd name="connsiteX539" fmla="*/ 648294 w 1268982"/>
                <a:gd name="connsiteY539" fmla="*/ 698356 h 1332964"/>
                <a:gd name="connsiteX540" fmla="*/ 653054 w 1268982"/>
                <a:gd name="connsiteY540" fmla="*/ 704064 h 1332964"/>
                <a:gd name="connsiteX541" fmla="*/ 638774 w 1268982"/>
                <a:gd name="connsiteY541" fmla="*/ 696453 h 1332964"/>
                <a:gd name="connsiteX542" fmla="*/ 651150 w 1268982"/>
                <a:gd name="connsiteY542" fmla="*/ 690744 h 1332964"/>
                <a:gd name="connsiteX543" fmla="*/ 635918 w 1268982"/>
                <a:gd name="connsiteY543" fmla="*/ 671715 h 1332964"/>
                <a:gd name="connsiteX544" fmla="*/ 592126 w 1268982"/>
                <a:gd name="connsiteY544" fmla="*/ 661250 h 1332964"/>
                <a:gd name="connsiteX545" fmla="*/ 588320 w 1268982"/>
                <a:gd name="connsiteY545" fmla="*/ 674570 h 1332964"/>
                <a:gd name="connsiteX546" fmla="*/ 606406 w 1268982"/>
                <a:gd name="connsiteY546" fmla="*/ 687890 h 1332964"/>
                <a:gd name="connsiteX547" fmla="*/ 630206 w 1268982"/>
                <a:gd name="connsiteY547" fmla="*/ 679327 h 1332964"/>
                <a:gd name="connsiteX548" fmla="*/ 617830 w 1268982"/>
                <a:gd name="connsiteY548" fmla="*/ 683133 h 1332964"/>
                <a:gd name="connsiteX549" fmla="*/ 628302 w 1268982"/>
                <a:gd name="connsiteY549" fmla="*/ 697404 h 1332964"/>
                <a:gd name="connsiteX550" fmla="*/ 594030 w 1268982"/>
                <a:gd name="connsiteY550" fmla="*/ 701210 h 1332964"/>
                <a:gd name="connsiteX551" fmla="*/ 577848 w 1268982"/>
                <a:gd name="connsiteY551" fmla="*/ 694550 h 1332964"/>
                <a:gd name="connsiteX552" fmla="*/ 566424 w 1268982"/>
                <a:gd name="connsiteY552" fmla="*/ 675521 h 1332964"/>
                <a:gd name="connsiteX553" fmla="*/ 547386 w 1268982"/>
                <a:gd name="connsiteY553" fmla="*/ 678375 h 1332964"/>
                <a:gd name="connsiteX554" fmla="*/ 544530 w 1268982"/>
                <a:gd name="connsiteY554" fmla="*/ 691696 h 1332964"/>
                <a:gd name="connsiteX555" fmla="*/ 567376 w 1268982"/>
                <a:gd name="connsiteY555" fmla="*/ 701210 h 1332964"/>
                <a:gd name="connsiteX556" fmla="*/ 550242 w 1268982"/>
                <a:gd name="connsiteY556" fmla="*/ 705967 h 1332964"/>
                <a:gd name="connsiteX557" fmla="*/ 545482 w 1268982"/>
                <a:gd name="connsiteY557" fmla="*/ 697404 h 1332964"/>
                <a:gd name="connsiteX558" fmla="*/ 543578 w 1268982"/>
                <a:gd name="connsiteY558" fmla="*/ 704064 h 1332964"/>
                <a:gd name="connsiteX559" fmla="*/ 504546 w 1268982"/>
                <a:gd name="connsiteY559" fmla="*/ 696453 h 1332964"/>
                <a:gd name="connsiteX560" fmla="*/ 516922 w 1268982"/>
                <a:gd name="connsiteY560" fmla="*/ 700258 h 1332964"/>
                <a:gd name="connsiteX561" fmla="*/ 519778 w 1268982"/>
                <a:gd name="connsiteY561" fmla="*/ 681230 h 1332964"/>
                <a:gd name="connsiteX562" fmla="*/ 473130 w 1268982"/>
                <a:gd name="connsiteY562" fmla="*/ 677424 h 1332964"/>
                <a:gd name="connsiteX563" fmla="*/ 472178 w 1268982"/>
                <a:gd name="connsiteY563" fmla="*/ 679327 h 1332964"/>
                <a:gd name="connsiteX564" fmla="*/ 473844 w 1268982"/>
                <a:gd name="connsiteY564" fmla="*/ 683490 h 1332964"/>
                <a:gd name="connsiteX565" fmla="*/ 473130 w 1268982"/>
                <a:gd name="connsiteY565" fmla="*/ 683133 h 1332964"/>
                <a:gd name="connsiteX566" fmla="*/ 472178 w 1268982"/>
                <a:gd name="connsiteY566" fmla="*/ 684084 h 1332964"/>
                <a:gd name="connsiteX567" fmla="*/ 465514 w 1268982"/>
                <a:gd name="connsiteY567" fmla="*/ 684084 h 1332964"/>
                <a:gd name="connsiteX568" fmla="*/ 472178 w 1268982"/>
                <a:gd name="connsiteY568" fmla="*/ 685987 h 1332964"/>
                <a:gd name="connsiteX569" fmla="*/ 468370 w 1268982"/>
                <a:gd name="connsiteY569" fmla="*/ 717384 h 1332964"/>
                <a:gd name="connsiteX570" fmla="*/ 463610 w 1268982"/>
                <a:gd name="connsiteY570" fmla="*/ 743073 h 1332964"/>
                <a:gd name="connsiteX571" fmla="*/ 470274 w 1268982"/>
                <a:gd name="connsiteY571" fmla="*/ 744025 h 1332964"/>
                <a:gd name="connsiteX572" fmla="*/ 466466 w 1268982"/>
                <a:gd name="connsiteY572" fmla="*/ 756393 h 1332964"/>
                <a:gd name="connsiteX573" fmla="*/ 469322 w 1268982"/>
                <a:gd name="connsiteY573" fmla="*/ 755442 h 1332964"/>
                <a:gd name="connsiteX574" fmla="*/ 464562 w 1268982"/>
                <a:gd name="connsiteY574" fmla="*/ 793500 h 1332964"/>
                <a:gd name="connsiteX575" fmla="*/ 473130 w 1268982"/>
                <a:gd name="connsiteY575" fmla="*/ 785888 h 1332964"/>
                <a:gd name="connsiteX576" fmla="*/ 467418 w 1268982"/>
                <a:gd name="connsiteY576" fmla="*/ 832509 h 1332964"/>
                <a:gd name="connsiteX577" fmla="*/ 470274 w 1268982"/>
                <a:gd name="connsiteY577" fmla="*/ 831557 h 1332964"/>
                <a:gd name="connsiteX578" fmla="*/ 464562 w 1268982"/>
                <a:gd name="connsiteY578" fmla="*/ 841071 h 1332964"/>
                <a:gd name="connsiteX579" fmla="*/ 471226 w 1268982"/>
                <a:gd name="connsiteY579" fmla="*/ 840120 h 1332964"/>
                <a:gd name="connsiteX580" fmla="*/ 459802 w 1268982"/>
                <a:gd name="connsiteY580" fmla="*/ 884838 h 1332964"/>
                <a:gd name="connsiteX581" fmla="*/ 473130 w 1268982"/>
                <a:gd name="connsiteY581" fmla="*/ 882935 h 1332964"/>
                <a:gd name="connsiteX582" fmla="*/ 464562 w 1268982"/>
                <a:gd name="connsiteY582" fmla="*/ 939069 h 1332964"/>
                <a:gd name="connsiteX583" fmla="*/ 463610 w 1268982"/>
                <a:gd name="connsiteY583" fmla="*/ 939069 h 1332964"/>
                <a:gd name="connsiteX584" fmla="*/ 460754 w 1268982"/>
                <a:gd name="connsiteY584" fmla="*/ 946681 h 1332964"/>
                <a:gd name="connsiteX585" fmla="*/ 461706 w 1268982"/>
                <a:gd name="connsiteY585" fmla="*/ 947632 h 1332964"/>
                <a:gd name="connsiteX586" fmla="*/ 463610 w 1268982"/>
                <a:gd name="connsiteY586" fmla="*/ 941924 h 1332964"/>
                <a:gd name="connsiteX587" fmla="*/ 456946 w 1268982"/>
                <a:gd name="connsiteY587" fmla="*/ 961904 h 1332964"/>
                <a:gd name="connsiteX588" fmla="*/ 467418 w 1268982"/>
                <a:gd name="connsiteY588" fmla="*/ 969516 h 1332964"/>
                <a:gd name="connsiteX589" fmla="*/ 465514 w 1268982"/>
                <a:gd name="connsiteY589" fmla="*/ 999961 h 1332964"/>
                <a:gd name="connsiteX590" fmla="*/ 470274 w 1268982"/>
                <a:gd name="connsiteY590" fmla="*/ 999010 h 1332964"/>
                <a:gd name="connsiteX591" fmla="*/ 465514 w 1268982"/>
                <a:gd name="connsiteY591" fmla="*/ 1082737 h 1332964"/>
                <a:gd name="connsiteX592" fmla="*/ 446476 w 1268982"/>
                <a:gd name="connsiteY592" fmla="*/ 1121746 h 1332964"/>
                <a:gd name="connsiteX593" fmla="*/ 457898 w 1268982"/>
                <a:gd name="connsiteY593" fmla="*/ 1109377 h 1332964"/>
                <a:gd name="connsiteX594" fmla="*/ 461706 w 1268982"/>
                <a:gd name="connsiteY594" fmla="*/ 1125551 h 1332964"/>
                <a:gd name="connsiteX595" fmla="*/ 464562 w 1268982"/>
                <a:gd name="connsiteY595" fmla="*/ 1124600 h 1332964"/>
                <a:gd name="connsiteX596" fmla="*/ 455994 w 1268982"/>
                <a:gd name="connsiteY596" fmla="*/ 1134114 h 1332964"/>
                <a:gd name="connsiteX597" fmla="*/ 462658 w 1268982"/>
                <a:gd name="connsiteY597" fmla="*/ 1135066 h 1332964"/>
                <a:gd name="connsiteX598" fmla="*/ 454090 w 1268982"/>
                <a:gd name="connsiteY598" fmla="*/ 1142677 h 1332964"/>
                <a:gd name="connsiteX599" fmla="*/ 459802 w 1268982"/>
                <a:gd name="connsiteY599" fmla="*/ 1213084 h 1332964"/>
                <a:gd name="connsiteX600" fmla="*/ 453138 w 1268982"/>
                <a:gd name="connsiteY600" fmla="*/ 1211181 h 1332964"/>
                <a:gd name="connsiteX601" fmla="*/ 449330 w 1268982"/>
                <a:gd name="connsiteY601" fmla="*/ 1245433 h 1332964"/>
                <a:gd name="connsiteX602" fmla="*/ 452186 w 1268982"/>
                <a:gd name="connsiteY602" fmla="*/ 1242578 h 1332964"/>
                <a:gd name="connsiteX603" fmla="*/ 441716 w 1268982"/>
                <a:gd name="connsiteY603" fmla="*/ 1283490 h 1332964"/>
                <a:gd name="connsiteX604" fmla="*/ 437908 w 1268982"/>
                <a:gd name="connsiteY604" fmla="*/ 1266364 h 1332964"/>
                <a:gd name="connsiteX605" fmla="*/ 437908 w 1268982"/>
                <a:gd name="connsiteY605" fmla="*/ 1283490 h 1332964"/>
                <a:gd name="connsiteX606" fmla="*/ 429340 w 1268982"/>
                <a:gd name="connsiteY606" fmla="*/ 1281587 h 1332964"/>
                <a:gd name="connsiteX607" fmla="*/ 436956 w 1268982"/>
                <a:gd name="connsiteY607" fmla="*/ 1263510 h 1332964"/>
                <a:gd name="connsiteX608" fmla="*/ 433148 w 1268982"/>
                <a:gd name="connsiteY608" fmla="*/ 1266364 h 1332964"/>
                <a:gd name="connsiteX609" fmla="*/ 437908 w 1268982"/>
                <a:gd name="connsiteY609" fmla="*/ 1245433 h 1332964"/>
                <a:gd name="connsiteX610" fmla="*/ 438860 w 1268982"/>
                <a:gd name="connsiteY610" fmla="*/ 1256850 h 1332964"/>
                <a:gd name="connsiteX611" fmla="*/ 441716 w 1268982"/>
                <a:gd name="connsiteY611" fmla="*/ 1233064 h 1332964"/>
                <a:gd name="connsiteX612" fmla="*/ 428388 w 1268982"/>
                <a:gd name="connsiteY612" fmla="*/ 1233064 h 1332964"/>
                <a:gd name="connsiteX613" fmla="*/ 444570 w 1268982"/>
                <a:gd name="connsiteY613" fmla="*/ 1204521 h 1332964"/>
                <a:gd name="connsiteX614" fmla="*/ 447428 w 1268982"/>
                <a:gd name="connsiteY614" fmla="*/ 1207375 h 1332964"/>
                <a:gd name="connsiteX615" fmla="*/ 451234 w 1268982"/>
                <a:gd name="connsiteY615" fmla="*/ 1189298 h 1332964"/>
                <a:gd name="connsiteX616" fmla="*/ 443620 w 1268982"/>
                <a:gd name="connsiteY616" fmla="*/ 1198812 h 1332964"/>
                <a:gd name="connsiteX617" fmla="*/ 447428 w 1268982"/>
                <a:gd name="connsiteY617" fmla="*/ 1182638 h 1332964"/>
                <a:gd name="connsiteX618" fmla="*/ 436956 w 1268982"/>
                <a:gd name="connsiteY618" fmla="*/ 1211181 h 1332964"/>
                <a:gd name="connsiteX619" fmla="*/ 429340 w 1268982"/>
                <a:gd name="connsiteY619" fmla="*/ 1211181 h 1332964"/>
                <a:gd name="connsiteX620" fmla="*/ 439336 w 1268982"/>
                <a:gd name="connsiteY620" fmla="*/ 1168366 h 1332964"/>
                <a:gd name="connsiteX621" fmla="*/ 440224 w 1268982"/>
                <a:gd name="connsiteY621" fmla="*/ 1141713 h 1332964"/>
                <a:gd name="connsiteX622" fmla="*/ 440050 w 1268982"/>
                <a:gd name="connsiteY622" fmla="*/ 1143866 h 1332964"/>
                <a:gd name="connsiteX623" fmla="*/ 435052 w 1268982"/>
                <a:gd name="connsiteY623" fmla="*/ 1151240 h 1332964"/>
                <a:gd name="connsiteX624" fmla="*/ 431244 w 1268982"/>
                <a:gd name="connsiteY624" fmla="*/ 1145531 h 1332964"/>
                <a:gd name="connsiteX625" fmla="*/ 440434 w 1268982"/>
                <a:gd name="connsiteY625" fmla="*/ 1135427 h 1332964"/>
                <a:gd name="connsiteX626" fmla="*/ 440764 w 1268982"/>
                <a:gd name="connsiteY626" fmla="*/ 1125551 h 1332964"/>
                <a:gd name="connsiteX627" fmla="*/ 430292 w 1268982"/>
                <a:gd name="connsiteY627" fmla="*/ 1122697 h 1332964"/>
                <a:gd name="connsiteX628" fmla="*/ 434100 w 1268982"/>
                <a:gd name="connsiteY628" fmla="*/ 1104620 h 1332964"/>
                <a:gd name="connsiteX629" fmla="*/ 422676 w 1268982"/>
                <a:gd name="connsiteY629" fmla="*/ 1114134 h 1332964"/>
                <a:gd name="connsiteX630" fmla="*/ 436956 w 1268982"/>
                <a:gd name="connsiteY630" fmla="*/ 1060854 h 1332964"/>
                <a:gd name="connsiteX631" fmla="*/ 431244 w 1268982"/>
                <a:gd name="connsiteY631" fmla="*/ 1067514 h 1332964"/>
                <a:gd name="connsiteX632" fmla="*/ 439812 w 1268982"/>
                <a:gd name="connsiteY632" fmla="*/ 1030408 h 1332964"/>
                <a:gd name="connsiteX633" fmla="*/ 425532 w 1268982"/>
                <a:gd name="connsiteY633" fmla="*/ 1049436 h 1332964"/>
                <a:gd name="connsiteX634" fmla="*/ 422676 w 1268982"/>
                <a:gd name="connsiteY634" fmla="*/ 1042776 h 1332964"/>
                <a:gd name="connsiteX635" fmla="*/ 416964 w 1268982"/>
                <a:gd name="connsiteY635" fmla="*/ 1047533 h 1332964"/>
                <a:gd name="connsiteX636" fmla="*/ 436956 w 1268982"/>
                <a:gd name="connsiteY636" fmla="*/ 1027553 h 1332964"/>
                <a:gd name="connsiteX637" fmla="*/ 428388 w 1268982"/>
                <a:gd name="connsiteY637" fmla="*/ 1018039 h 1332964"/>
                <a:gd name="connsiteX638" fmla="*/ 439812 w 1268982"/>
                <a:gd name="connsiteY638" fmla="*/ 974273 h 1332964"/>
                <a:gd name="connsiteX639" fmla="*/ 432196 w 1268982"/>
                <a:gd name="connsiteY639" fmla="*/ 963807 h 1332964"/>
                <a:gd name="connsiteX640" fmla="*/ 415062 w 1268982"/>
                <a:gd name="connsiteY640" fmla="*/ 993302 h 1332964"/>
                <a:gd name="connsiteX641" fmla="*/ 423628 w 1268982"/>
                <a:gd name="connsiteY641" fmla="*/ 985690 h 1332964"/>
                <a:gd name="connsiteX642" fmla="*/ 421724 w 1268982"/>
                <a:gd name="connsiteY642" fmla="*/ 1011379 h 1332964"/>
                <a:gd name="connsiteX643" fmla="*/ 422676 w 1268982"/>
                <a:gd name="connsiteY643" fmla="*/ 993302 h 1332964"/>
                <a:gd name="connsiteX644" fmla="*/ 416964 w 1268982"/>
                <a:gd name="connsiteY644" fmla="*/ 1003767 h 1332964"/>
                <a:gd name="connsiteX645" fmla="*/ 413156 w 1268982"/>
                <a:gd name="connsiteY645" fmla="*/ 980933 h 1332964"/>
                <a:gd name="connsiteX646" fmla="*/ 412204 w 1268982"/>
                <a:gd name="connsiteY646" fmla="*/ 981884 h 1332964"/>
                <a:gd name="connsiteX647" fmla="*/ 416964 w 1268982"/>
                <a:gd name="connsiteY647" fmla="*/ 954293 h 1332964"/>
                <a:gd name="connsiteX648" fmla="*/ 426484 w 1268982"/>
                <a:gd name="connsiteY648" fmla="*/ 965710 h 1332964"/>
                <a:gd name="connsiteX649" fmla="*/ 428388 w 1268982"/>
                <a:gd name="connsiteY649" fmla="*/ 886740 h 1332964"/>
                <a:gd name="connsiteX650" fmla="*/ 419820 w 1268982"/>
                <a:gd name="connsiteY650" fmla="*/ 901012 h 1332964"/>
                <a:gd name="connsiteX651" fmla="*/ 415062 w 1268982"/>
                <a:gd name="connsiteY651" fmla="*/ 878177 h 1332964"/>
                <a:gd name="connsiteX652" fmla="*/ 409350 w 1268982"/>
                <a:gd name="connsiteY652" fmla="*/ 888643 h 1332964"/>
                <a:gd name="connsiteX653" fmla="*/ 410302 w 1268982"/>
                <a:gd name="connsiteY653" fmla="*/ 889595 h 1332964"/>
                <a:gd name="connsiteX654" fmla="*/ 406494 w 1268982"/>
                <a:gd name="connsiteY654" fmla="*/ 892449 h 1332964"/>
                <a:gd name="connsiteX655" fmla="*/ 419820 w 1268982"/>
                <a:gd name="connsiteY655" fmla="*/ 863906 h 1332964"/>
                <a:gd name="connsiteX656" fmla="*/ 411252 w 1268982"/>
                <a:gd name="connsiteY656" fmla="*/ 859149 h 1332964"/>
                <a:gd name="connsiteX657" fmla="*/ 420772 w 1268982"/>
                <a:gd name="connsiteY657" fmla="*/ 860100 h 1332964"/>
                <a:gd name="connsiteX658" fmla="*/ 421724 w 1268982"/>
                <a:gd name="connsiteY658" fmla="*/ 844877 h 1332964"/>
                <a:gd name="connsiteX659" fmla="*/ 411252 w 1268982"/>
                <a:gd name="connsiteY659" fmla="*/ 854391 h 1332964"/>
                <a:gd name="connsiteX660" fmla="*/ 419820 w 1268982"/>
                <a:gd name="connsiteY660" fmla="*/ 829654 h 1332964"/>
                <a:gd name="connsiteX661" fmla="*/ 417916 w 1268982"/>
                <a:gd name="connsiteY661" fmla="*/ 830606 h 1332964"/>
                <a:gd name="connsiteX662" fmla="*/ 419820 w 1268982"/>
                <a:gd name="connsiteY662" fmla="*/ 822043 h 1332964"/>
                <a:gd name="connsiteX663" fmla="*/ 416012 w 1268982"/>
                <a:gd name="connsiteY663" fmla="*/ 828703 h 1332964"/>
                <a:gd name="connsiteX664" fmla="*/ 416964 w 1268982"/>
                <a:gd name="connsiteY664" fmla="*/ 794451 h 1332964"/>
                <a:gd name="connsiteX665" fmla="*/ 420772 w 1268982"/>
                <a:gd name="connsiteY665" fmla="*/ 786839 h 1332964"/>
                <a:gd name="connsiteX666" fmla="*/ 416964 w 1268982"/>
                <a:gd name="connsiteY666" fmla="*/ 785888 h 1332964"/>
                <a:gd name="connsiteX667" fmla="*/ 420772 w 1268982"/>
                <a:gd name="connsiteY667" fmla="*/ 779228 h 1332964"/>
                <a:gd name="connsiteX668" fmla="*/ 409350 w 1268982"/>
                <a:gd name="connsiteY668" fmla="*/ 771616 h 1332964"/>
                <a:gd name="connsiteX669" fmla="*/ 409350 w 1268982"/>
                <a:gd name="connsiteY669" fmla="*/ 772568 h 1332964"/>
                <a:gd name="connsiteX670" fmla="*/ 402686 w 1268982"/>
                <a:gd name="connsiteY670" fmla="*/ 767811 h 1332964"/>
                <a:gd name="connsiteX671" fmla="*/ 408398 w 1268982"/>
                <a:gd name="connsiteY671" fmla="*/ 753539 h 1332964"/>
                <a:gd name="connsiteX672" fmla="*/ 432196 w 1268982"/>
                <a:gd name="connsiteY672" fmla="*/ 727850 h 1332964"/>
                <a:gd name="connsiteX673" fmla="*/ 426484 w 1268982"/>
                <a:gd name="connsiteY673" fmla="*/ 723093 h 1332964"/>
                <a:gd name="connsiteX674" fmla="*/ 417916 w 1268982"/>
                <a:gd name="connsiteY674" fmla="*/ 708822 h 1332964"/>
                <a:gd name="connsiteX675" fmla="*/ 415062 w 1268982"/>
                <a:gd name="connsiteY675" fmla="*/ 713579 h 1332964"/>
                <a:gd name="connsiteX676" fmla="*/ 416964 w 1268982"/>
                <a:gd name="connsiteY676" fmla="*/ 706919 h 1332964"/>
                <a:gd name="connsiteX677" fmla="*/ 411252 w 1268982"/>
                <a:gd name="connsiteY677" fmla="*/ 705967 h 1332964"/>
                <a:gd name="connsiteX678" fmla="*/ 414108 w 1268982"/>
                <a:gd name="connsiteY678" fmla="*/ 695501 h 1332964"/>
                <a:gd name="connsiteX679" fmla="*/ 404590 w 1268982"/>
                <a:gd name="connsiteY679" fmla="*/ 701210 h 1332964"/>
                <a:gd name="connsiteX680" fmla="*/ 408398 w 1268982"/>
                <a:gd name="connsiteY680" fmla="*/ 687890 h 1332964"/>
                <a:gd name="connsiteX681" fmla="*/ 402686 w 1268982"/>
                <a:gd name="connsiteY681" fmla="*/ 692647 h 1332964"/>
                <a:gd name="connsiteX682" fmla="*/ 408398 w 1268982"/>
                <a:gd name="connsiteY682" fmla="*/ 685987 h 1332964"/>
                <a:gd name="connsiteX683" fmla="*/ 386502 w 1268982"/>
                <a:gd name="connsiteY683" fmla="*/ 688841 h 1332964"/>
                <a:gd name="connsiteX684" fmla="*/ 387454 w 1268982"/>
                <a:gd name="connsiteY684" fmla="*/ 691696 h 1332964"/>
                <a:gd name="connsiteX685" fmla="*/ 365440 w 1268982"/>
                <a:gd name="connsiteY685" fmla="*/ 693123 h 1332964"/>
                <a:gd name="connsiteX686" fmla="*/ 348732 w 1268982"/>
                <a:gd name="connsiteY686" fmla="*/ 698368 h 1332964"/>
                <a:gd name="connsiteX687" fmla="*/ 353182 w 1268982"/>
                <a:gd name="connsiteY687" fmla="*/ 691696 h 1332964"/>
                <a:gd name="connsiteX688" fmla="*/ 335094 w 1268982"/>
                <a:gd name="connsiteY688" fmla="*/ 688841 h 1332964"/>
                <a:gd name="connsiteX689" fmla="*/ 331286 w 1268982"/>
                <a:gd name="connsiteY689" fmla="*/ 696453 h 1332964"/>
                <a:gd name="connsiteX690" fmla="*/ 337950 w 1268982"/>
                <a:gd name="connsiteY690" fmla="*/ 695501 h 1332964"/>
                <a:gd name="connsiteX691" fmla="*/ 335094 w 1268982"/>
                <a:gd name="connsiteY691" fmla="*/ 700258 h 1332964"/>
                <a:gd name="connsiteX692" fmla="*/ 336046 w 1268982"/>
                <a:gd name="connsiteY692" fmla="*/ 679327 h 1332964"/>
                <a:gd name="connsiteX693" fmla="*/ 317958 w 1268982"/>
                <a:gd name="connsiteY693" fmla="*/ 674570 h 1332964"/>
                <a:gd name="connsiteX694" fmla="*/ 321766 w 1268982"/>
                <a:gd name="connsiteY694" fmla="*/ 692647 h 1332964"/>
                <a:gd name="connsiteX695" fmla="*/ 293208 w 1268982"/>
                <a:gd name="connsiteY695" fmla="*/ 682181 h 1332964"/>
                <a:gd name="connsiteX696" fmla="*/ 257986 w 1268982"/>
                <a:gd name="connsiteY696" fmla="*/ 700258 h 1332964"/>
                <a:gd name="connsiteX697" fmla="*/ 251322 w 1268982"/>
                <a:gd name="connsiteY697" fmla="*/ 696453 h 1332964"/>
                <a:gd name="connsiteX698" fmla="*/ 254178 w 1268982"/>
                <a:gd name="connsiteY698" fmla="*/ 700258 h 1332964"/>
                <a:gd name="connsiteX699" fmla="*/ 234186 w 1268982"/>
                <a:gd name="connsiteY699" fmla="*/ 689793 h 1332964"/>
                <a:gd name="connsiteX700" fmla="*/ 237994 w 1268982"/>
                <a:gd name="connsiteY700" fmla="*/ 696453 h 1332964"/>
                <a:gd name="connsiteX701" fmla="*/ 195154 w 1268982"/>
                <a:gd name="connsiteY701" fmla="*/ 686938 h 1332964"/>
                <a:gd name="connsiteX702" fmla="*/ 198010 w 1268982"/>
                <a:gd name="connsiteY702" fmla="*/ 689793 h 1332964"/>
                <a:gd name="connsiteX703" fmla="*/ 190394 w 1268982"/>
                <a:gd name="connsiteY703" fmla="*/ 687890 h 1332964"/>
                <a:gd name="connsiteX704" fmla="*/ 196106 w 1268982"/>
                <a:gd name="connsiteY704" fmla="*/ 682181 h 1332964"/>
                <a:gd name="connsiteX705" fmla="*/ 158980 w 1268982"/>
                <a:gd name="connsiteY705" fmla="*/ 684084 h 1332964"/>
                <a:gd name="connsiteX706" fmla="*/ 164690 w 1268982"/>
                <a:gd name="connsiteY706" fmla="*/ 691696 h 1332964"/>
                <a:gd name="connsiteX707" fmla="*/ 145652 w 1268982"/>
                <a:gd name="connsiteY707" fmla="*/ 682181 h 1332964"/>
                <a:gd name="connsiteX708" fmla="*/ 153268 w 1268982"/>
                <a:gd name="connsiteY708" fmla="*/ 694550 h 1332964"/>
                <a:gd name="connsiteX709" fmla="*/ 138988 w 1268982"/>
                <a:gd name="connsiteY709" fmla="*/ 693599 h 1332964"/>
                <a:gd name="connsiteX710" fmla="*/ 136132 w 1268982"/>
                <a:gd name="connsiteY710" fmla="*/ 698356 h 1332964"/>
                <a:gd name="connsiteX711" fmla="*/ 119950 w 1268982"/>
                <a:gd name="connsiteY711" fmla="*/ 698356 h 1332964"/>
                <a:gd name="connsiteX712" fmla="*/ 120902 w 1268982"/>
                <a:gd name="connsiteY712" fmla="*/ 701210 h 1332964"/>
                <a:gd name="connsiteX713" fmla="*/ 95198 w 1268982"/>
                <a:gd name="connsiteY713" fmla="*/ 699307 h 1332964"/>
                <a:gd name="connsiteX714" fmla="*/ 97102 w 1268982"/>
                <a:gd name="connsiteY714" fmla="*/ 704064 h 1332964"/>
                <a:gd name="connsiteX715" fmla="*/ 77110 w 1268982"/>
                <a:gd name="connsiteY715" fmla="*/ 703113 h 1332964"/>
                <a:gd name="connsiteX716" fmla="*/ 80918 w 1268982"/>
                <a:gd name="connsiteY716" fmla="*/ 708822 h 1332964"/>
                <a:gd name="connsiteX717" fmla="*/ 56166 w 1268982"/>
                <a:gd name="connsiteY717" fmla="*/ 704064 h 1332964"/>
                <a:gd name="connsiteX718" fmla="*/ 51406 w 1268982"/>
                <a:gd name="connsiteY718" fmla="*/ 715481 h 1332964"/>
                <a:gd name="connsiteX719" fmla="*/ 37126 w 1268982"/>
                <a:gd name="connsiteY719" fmla="*/ 713579 h 1332964"/>
                <a:gd name="connsiteX720" fmla="*/ 40934 w 1268982"/>
                <a:gd name="connsiteY720" fmla="*/ 716433 h 1332964"/>
                <a:gd name="connsiteX721" fmla="*/ 40934 w 1268982"/>
                <a:gd name="connsiteY721" fmla="*/ 713579 h 1332964"/>
                <a:gd name="connsiteX722" fmla="*/ 44742 w 1268982"/>
                <a:gd name="connsiteY722" fmla="*/ 718336 h 1332964"/>
                <a:gd name="connsiteX723" fmla="*/ 29510 w 1268982"/>
                <a:gd name="connsiteY723" fmla="*/ 716433 h 1332964"/>
                <a:gd name="connsiteX724" fmla="*/ 33318 w 1268982"/>
                <a:gd name="connsiteY724" fmla="*/ 724996 h 1332964"/>
                <a:gd name="connsiteX725" fmla="*/ 0 w 1268982"/>
                <a:gd name="connsiteY725" fmla="*/ 714530 h 1332964"/>
                <a:gd name="connsiteX726" fmla="*/ 952 w 1268982"/>
                <a:gd name="connsiteY726" fmla="*/ 703113 h 1332964"/>
                <a:gd name="connsiteX727" fmla="*/ 12376 w 1268982"/>
                <a:gd name="connsiteY727" fmla="*/ 701210 h 1332964"/>
                <a:gd name="connsiteX728" fmla="*/ 1904 w 1268982"/>
                <a:gd name="connsiteY728" fmla="*/ 690744 h 1332964"/>
                <a:gd name="connsiteX729" fmla="*/ 9520 w 1268982"/>
                <a:gd name="connsiteY729" fmla="*/ 689793 h 1332964"/>
                <a:gd name="connsiteX730" fmla="*/ 8568 w 1268982"/>
                <a:gd name="connsiteY730" fmla="*/ 687890 h 1332964"/>
                <a:gd name="connsiteX731" fmla="*/ 14280 w 1268982"/>
                <a:gd name="connsiteY731" fmla="*/ 687890 h 1332964"/>
                <a:gd name="connsiteX732" fmla="*/ 13328 w 1268982"/>
                <a:gd name="connsiteY732" fmla="*/ 667910 h 1332964"/>
                <a:gd name="connsiteX733" fmla="*/ 24750 w 1268982"/>
                <a:gd name="connsiteY733" fmla="*/ 677424 h 1332964"/>
                <a:gd name="connsiteX734" fmla="*/ 33318 w 1268982"/>
                <a:gd name="connsiteY734" fmla="*/ 671715 h 1332964"/>
                <a:gd name="connsiteX735" fmla="*/ 21894 w 1268982"/>
                <a:gd name="connsiteY735" fmla="*/ 665055 h 1332964"/>
                <a:gd name="connsiteX736" fmla="*/ 33318 w 1268982"/>
                <a:gd name="connsiteY736" fmla="*/ 652686 h 1332964"/>
                <a:gd name="connsiteX737" fmla="*/ 64734 w 1268982"/>
                <a:gd name="connsiteY737" fmla="*/ 635561 h 1332964"/>
                <a:gd name="connsiteX738" fmla="*/ 68542 w 1268982"/>
                <a:gd name="connsiteY738" fmla="*/ 647929 h 1332964"/>
                <a:gd name="connsiteX739" fmla="*/ 78062 w 1268982"/>
                <a:gd name="connsiteY739" fmla="*/ 641269 h 1332964"/>
                <a:gd name="connsiteX740" fmla="*/ 81870 w 1268982"/>
                <a:gd name="connsiteY740" fmla="*/ 650784 h 1332964"/>
                <a:gd name="connsiteX741" fmla="*/ 87582 w 1268982"/>
                <a:gd name="connsiteY741" fmla="*/ 645075 h 1332964"/>
                <a:gd name="connsiteX742" fmla="*/ 83774 w 1268982"/>
                <a:gd name="connsiteY742" fmla="*/ 633658 h 1332964"/>
                <a:gd name="connsiteX743" fmla="*/ 98054 w 1268982"/>
                <a:gd name="connsiteY743" fmla="*/ 635561 h 1332964"/>
                <a:gd name="connsiteX744" fmla="*/ 94246 w 1268982"/>
                <a:gd name="connsiteY744" fmla="*/ 630804 h 1332964"/>
                <a:gd name="connsiteX745" fmla="*/ 145652 w 1268982"/>
                <a:gd name="connsiteY745" fmla="*/ 626998 h 1332964"/>
                <a:gd name="connsiteX746" fmla="*/ 143748 w 1268982"/>
                <a:gd name="connsiteY746" fmla="*/ 622241 h 1332964"/>
                <a:gd name="connsiteX747" fmla="*/ 150412 w 1268982"/>
                <a:gd name="connsiteY747" fmla="*/ 624143 h 1332964"/>
                <a:gd name="connsiteX748" fmla="*/ 149460 w 1268982"/>
                <a:gd name="connsiteY748" fmla="*/ 621289 h 1332964"/>
                <a:gd name="connsiteX749" fmla="*/ 188490 w 1268982"/>
                <a:gd name="connsiteY749" fmla="*/ 626046 h 1332964"/>
                <a:gd name="connsiteX750" fmla="*/ 180874 w 1268982"/>
                <a:gd name="connsiteY750" fmla="*/ 620338 h 1332964"/>
                <a:gd name="connsiteX751" fmla="*/ 193250 w 1268982"/>
                <a:gd name="connsiteY751" fmla="*/ 626998 h 1332964"/>
                <a:gd name="connsiteX752" fmla="*/ 192298 w 1268982"/>
                <a:gd name="connsiteY752" fmla="*/ 618435 h 1332964"/>
                <a:gd name="connsiteX753" fmla="*/ 223714 w 1268982"/>
                <a:gd name="connsiteY753" fmla="*/ 624143 h 1332964"/>
                <a:gd name="connsiteX754" fmla="*/ 223714 w 1268982"/>
                <a:gd name="connsiteY754" fmla="*/ 618435 h 1332964"/>
                <a:gd name="connsiteX755" fmla="*/ 231330 w 1268982"/>
                <a:gd name="connsiteY755" fmla="*/ 621289 h 1332964"/>
                <a:gd name="connsiteX756" fmla="*/ 228474 w 1268982"/>
                <a:gd name="connsiteY756" fmla="*/ 617483 h 1332964"/>
                <a:gd name="connsiteX757" fmla="*/ 252274 w 1268982"/>
                <a:gd name="connsiteY757" fmla="*/ 623192 h 1332964"/>
                <a:gd name="connsiteX758" fmla="*/ 246562 w 1268982"/>
                <a:gd name="connsiteY758" fmla="*/ 612726 h 1332964"/>
                <a:gd name="connsiteX759" fmla="*/ 268458 w 1268982"/>
                <a:gd name="connsiteY759" fmla="*/ 622241 h 1332964"/>
                <a:gd name="connsiteX760" fmla="*/ 272264 w 1268982"/>
                <a:gd name="connsiteY760" fmla="*/ 612726 h 1332964"/>
                <a:gd name="connsiteX761" fmla="*/ 280832 w 1268982"/>
                <a:gd name="connsiteY761" fmla="*/ 619386 h 1332964"/>
                <a:gd name="connsiteX762" fmla="*/ 279880 w 1268982"/>
                <a:gd name="connsiteY762" fmla="*/ 614629 h 1332964"/>
                <a:gd name="connsiteX763" fmla="*/ 376982 w 1268982"/>
                <a:gd name="connsiteY763" fmla="*/ 619386 h 1332964"/>
                <a:gd name="connsiteX764" fmla="*/ 376030 w 1268982"/>
                <a:gd name="connsiteY764" fmla="*/ 617483 h 1332964"/>
                <a:gd name="connsiteX765" fmla="*/ 396022 w 1268982"/>
                <a:gd name="connsiteY765" fmla="*/ 627949 h 1332964"/>
                <a:gd name="connsiteX766" fmla="*/ 406494 w 1268982"/>
                <a:gd name="connsiteY766" fmla="*/ 616532 h 1332964"/>
                <a:gd name="connsiteX767" fmla="*/ 407446 w 1268982"/>
                <a:gd name="connsiteY767" fmla="*/ 620338 h 1332964"/>
                <a:gd name="connsiteX768" fmla="*/ 409350 w 1268982"/>
                <a:gd name="connsiteY768" fmla="*/ 608921 h 1332964"/>
                <a:gd name="connsiteX769" fmla="*/ 428388 w 1268982"/>
                <a:gd name="connsiteY769" fmla="*/ 596552 h 1332964"/>
                <a:gd name="connsiteX770" fmla="*/ 425532 w 1268982"/>
                <a:gd name="connsiteY770" fmla="*/ 576571 h 1332964"/>
                <a:gd name="connsiteX771" fmla="*/ 412204 w 1268982"/>
                <a:gd name="connsiteY771" fmla="*/ 573717 h 1332964"/>
                <a:gd name="connsiteX772" fmla="*/ 402686 w 1268982"/>
                <a:gd name="connsiteY772" fmla="*/ 597503 h 1332964"/>
                <a:gd name="connsiteX773" fmla="*/ 397926 w 1268982"/>
                <a:gd name="connsiteY773" fmla="*/ 579426 h 1332964"/>
                <a:gd name="connsiteX774" fmla="*/ 406494 w 1268982"/>
                <a:gd name="connsiteY774" fmla="*/ 574669 h 1332964"/>
                <a:gd name="connsiteX775" fmla="*/ 399830 w 1268982"/>
                <a:gd name="connsiteY775" fmla="*/ 571814 h 1332964"/>
                <a:gd name="connsiteX776" fmla="*/ 407446 w 1268982"/>
                <a:gd name="connsiteY776" fmla="*/ 530903 h 1332964"/>
                <a:gd name="connsiteX777" fmla="*/ 403638 w 1268982"/>
                <a:gd name="connsiteY777" fmla="*/ 544223 h 1332964"/>
                <a:gd name="connsiteX778" fmla="*/ 422676 w 1268982"/>
                <a:gd name="connsiteY778" fmla="*/ 547077 h 1332964"/>
                <a:gd name="connsiteX779" fmla="*/ 431244 w 1268982"/>
                <a:gd name="connsiteY779" fmla="*/ 487136 h 1332964"/>
                <a:gd name="connsiteX780" fmla="*/ 426246 w 1268982"/>
                <a:gd name="connsiteY780" fmla="*/ 494391 h 1332964"/>
                <a:gd name="connsiteX781" fmla="*/ 425758 w 1268982"/>
                <a:gd name="connsiteY781" fmla="*/ 494779 h 1332964"/>
                <a:gd name="connsiteX782" fmla="*/ 426484 w 1268982"/>
                <a:gd name="connsiteY782" fmla="*/ 492845 h 1332964"/>
                <a:gd name="connsiteX783" fmla="*/ 425532 w 1268982"/>
                <a:gd name="connsiteY783" fmla="*/ 491893 h 1332964"/>
                <a:gd name="connsiteX784" fmla="*/ 423892 w 1268982"/>
                <a:gd name="connsiteY784" fmla="*/ 496265 h 1332964"/>
                <a:gd name="connsiteX785" fmla="*/ 419820 w 1268982"/>
                <a:gd name="connsiteY785" fmla="*/ 499505 h 1332964"/>
                <a:gd name="connsiteX786" fmla="*/ 437908 w 1268982"/>
                <a:gd name="connsiteY786" fmla="*/ 454787 h 1332964"/>
                <a:gd name="connsiteX787" fmla="*/ 428388 w 1268982"/>
                <a:gd name="connsiteY787" fmla="*/ 457642 h 1332964"/>
                <a:gd name="connsiteX788" fmla="*/ 428388 w 1268982"/>
                <a:gd name="connsiteY788" fmla="*/ 438613 h 1332964"/>
                <a:gd name="connsiteX789" fmla="*/ 433148 w 1268982"/>
                <a:gd name="connsiteY789" fmla="*/ 437662 h 1332964"/>
                <a:gd name="connsiteX790" fmla="*/ 423628 w 1268982"/>
                <a:gd name="connsiteY790" fmla="*/ 429099 h 1332964"/>
                <a:gd name="connsiteX791" fmla="*/ 421724 w 1268982"/>
                <a:gd name="connsiteY791" fmla="*/ 404361 h 1332964"/>
                <a:gd name="connsiteX792" fmla="*/ 418868 w 1268982"/>
                <a:gd name="connsiteY792" fmla="*/ 405313 h 1332964"/>
                <a:gd name="connsiteX793" fmla="*/ 417440 w 1268982"/>
                <a:gd name="connsiteY793" fmla="*/ 381884 h 1332964"/>
                <a:gd name="connsiteX794" fmla="*/ 412362 w 1268982"/>
                <a:gd name="connsiteY794" fmla="*/ 364709 h 1332964"/>
                <a:gd name="connsiteX795" fmla="*/ 418868 w 1268982"/>
                <a:gd name="connsiteY795" fmla="*/ 369158 h 1332964"/>
                <a:gd name="connsiteX796" fmla="*/ 421724 w 1268982"/>
                <a:gd name="connsiteY796" fmla="*/ 350129 h 1332964"/>
                <a:gd name="connsiteX797" fmla="*/ 414108 w 1268982"/>
                <a:gd name="connsiteY797" fmla="*/ 346324 h 1332964"/>
                <a:gd name="connsiteX798" fmla="*/ 415062 w 1268982"/>
                <a:gd name="connsiteY798" fmla="*/ 352983 h 1332964"/>
                <a:gd name="connsiteX799" fmla="*/ 410302 w 1268982"/>
                <a:gd name="connsiteY799" fmla="*/ 350129 h 1332964"/>
                <a:gd name="connsiteX800" fmla="*/ 431244 w 1268982"/>
                <a:gd name="connsiteY800" fmla="*/ 351081 h 1332964"/>
                <a:gd name="connsiteX801" fmla="*/ 436004 w 1268982"/>
                <a:gd name="connsiteY801" fmla="*/ 332052 h 1332964"/>
                <a:gd name="connsiteX802" fmla="*/ 417916 w 1268982"/>
                <a:gd name="connsiteY802" fmla="*/ 335858 h 1332964"/>
                <a:gd name="connsiteX803" fmla="*/ 427436 w 1268982"/>
                <a:gd name="connsiteY803" fmla="*/ 305412 h 1332964"/>
                <a:gd name="connsiteX804" fmla="*/ 409350 w 1268982"/>
                <a:gd name="connsiteY804" fmla="*/ 268306 h 1332964"/>
                <a:gd name="connsiteX805" fmla="*/ 413156 w 1268982"/>
                <a:gd name="connsiteY805" fmla="*/ 261645 h 1332964"/>
                <a:gd name="connsiteX806" fmla="*/ 409350 w 1268982"/>
                <a:gd name="connsiteY806" fmla="*/ 264500 h 1332964"/>
                <a:gd name="connsiteX807" fmla="*/ 418868 w 1268982"/>
                <a:gd name="connsiteY807" fmla="*/ 243568 h 1332964"/>
                <a:gd name="connsiteX808" fmla="*/ 412204 w 1268982"/>
                <a:gd name="connsiteY808" fmla="*/ 247374 h 1332964"/>
                <a:gd name="connsiteX809" fmla="*/ 421724 w 1268982"/>
                <a:gd name="connsiteY809" fmla="*/ 202656 h 1332964"/>
                <a:gd name="connsiteX810" fmla="*/ 418868 w 1268982"/>
                <a:gd name="connsiteY810" fmla="*/ 205511 h 1332964"/>
                <a:gd name="connsiteX811" fmla="*/ 420772 w 1268982"/>
                <a:gd name="connsiteY811" fmla="*/ 196948 h 1332964"/>
                <a:gd name="connsiteX812" fmla="*/ 426484 w 1268982"/>
                <a:gd name="connsiteY812" fmla="*/ 203608 h 1332964"/>
                <a:gd name="connsiteX813" fmla="*/ 423628 w 1268982"/>
                <a:gd name="connsiteY813" fmla="*/ 164599 h 1332964"/>
                <a:gd name="connsiteX814" fmla="*/ 416012 w 1268982"/>
                <a:gd name="connsiteY814" fmla="*/ 171259 h 1332964"/>
                <a:gd name="connsiteX815" fmla="*/ 425532 w 1268982"/>
                <a:gd name="connsiteY815" fmla="*/ 151279 h 1332964"/>
                <a:gd name="connsiteX816" fmla="*/ 413156 w 1268982"/>
                <a:gd name="connsiteY816" fmla="*/ 159842 h 1332964"/>
                <a:gd name="connsiteX817" fmla="*/ 413156 w 1268982"/>
                <a:gd name="connsiteY817" fmla="*/ 144619 h 1332964"/>
                <a:gd name="connsiteX818" fmla="*/ 408398 w 1268982"/>
                <a:gd name="connsiteY818" fmla="*/ 141764 h 1332964"/>
                <a:gd name="connsiteX819" fmla="*/ 408398 w 1268982"/>
                <a:gd name="connsiteY819" fmla="*/ 124638 h 1332964"/>
                <a:gd name="connsiteX820" fmla="*/ 405542 w 1268982"/>
                <a:gd name="connsiteY820" fmla="*/ 125590 h 1332964"/>
                <a:gd name="connsiteX821" fmla="*/ 407446 w 1268982"/>
                <a:gd name="connsiteY821" fmla="*/ 97998 h 1332964"/>
                <a:gd name="connsiteX822" fmla="*/ 402686 w 1268982"/>
                <a:gd name="connsiteY822" fmla="*/ 99901 h 1332964"/>
                <a:gd name="connsiteX823" fmla="*/ 403638 w 1268982"/>
                <a:gd name="connsiteY823" fmla="*/ 78018 h 1332964"/>
                <a:gd name="connsiteX824" fmla="*/ 397926 w 1268982"/>
                <a:gd name="connsiteY824" fmla="*/ 82775 h 1332964"/>
                <a:gd name="connsiteX825" fmla="*/ 401734 w 1268982"/>
                <a:gd name="connsiteY825" fmla="*/ 57086 h 1332964"/>
                <a:gd name="connsiteX826" fmla="*/ 390310 w 1268982"/>
                <a:gd name="connsiteY826" fmla="*/ 52329 h 1332964"/>
                <a:gd name="connsiteX827" fmla="*/ 392214 w 1268982"/>
                <a:gd name="connsiteY827" fmla="*/ 38058 h 1332964"/>
                <a:gd name="connsiteX828" fmla="*/ 389358 w 1268982"/>
                <a:gd name="connsiteY828" fmla="*/ 42815 h 1332964"/>
                <a:gd name="connsiteX829" fmla="*/ 392214 w 1268982"/>
                <a:gd name="connsiteY829" fmla="*/ 42815 h 1332964"/>
                <a:gd name="connsiteX830" fmla="*/ 388406 w 1268982"/>
                <a:gd name="connsiteY830" fmla="*/ 46621 h 1332964"/>
                <a:gd name="connsiteX831" fmla="*/ 389358 w 1268982"/>
                <a:gd name="connsiteY831" fmla="*/ 30446 h 1332964"/>
                <a:gd name="connsiteX832" fmla="*/ 380790 w 1268982"/>
                <a:gd name="connsiteY832" fmla="*/ 35203 h 133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Lst>
              <a:rect l="l" t="t" r="r" b="b"/>
              <a:pathLst>
                <a:path w="1268982" h="1332964">
                  <a:moveTo>
                    <a:pt x="436956" y="1301567"/>
                  </a:moveTo>
                  <a:cubicBezTo>
                    <a:pt x="437908" y="1310130"/>
                    <a:pt x="443620" y="1330110"/>
                    <a:pt x="433148" y="1332964"/>
                  </a:cubicBezTo>
                  <a:cubicBezTo>
                    <a:pt x="433148" y="1324401"/>
                    <a:pt x="433148" y="1310130"/>
                    <a:pt x="436956" y="1301567"/>
                  </a:cubicBezTo>
                  <a:close/>
                  <a:moveTo>
                    <a:pt x="454092" y="1297761"/>
                  </a:moveTo>
                  <a:lnTo>
                    <a:pt x="451236" y="1308227"/>
                  </a:lnTo>
                  <a:cubicBezTo>
                    <a:pt x="448380" y="1302518"/>
                    <a:pt x="453140" y="1303470"/>
                    <a:pt x="454092" y="1297761"/>
                  </a:cubicBezTo>
                  <a:close/>
                  <a:moveTo>
                    <a:pt x="444572" y="1294907"/>
                  </a:moveTo>
                  <a:lnTo>
                    <a:pt x="444572" y="1301567"/>
                  </a:lnTo>
                  <a:lnTo>
                    <a:pt x="440764" y="1300616"/>
                  </a:lnTo>
                  <a:close/>
                  <a:moveTo>
                    <a:pt x="422676" y="1257801"/>
                  </a:moveTo>
                  <a:cubicBezTo>
                    <a:pt x="422676" y="1260655"/>
                    <a:pt x="427436" y="1261607"/>
                    <a:pt x="423628" y="1264461"/>
                  </a:cubicBezTo>
                  <a:cubicBezTo>
                    <a:pt x="416966" y="1268267"/>
                    <a:pt x="422676" y="1260655"/>
                    <a:pt x="422676" y="1257801"/>
                  </a:cubicBezTo>
                  <a:close/>
                  <a:moveTo>
                    <a:pt x="425178" y="1180497"/>
                  </a:moveTo>
                  <a:lnTo>
                    <a:pt x="426402" y="1181313"/>
                  </a:lnTo>
                  <a:lnTo>
                    <a:pt x="419822" y="1189298"/>
                  </a:lnTo>
                  <a:cubicBezTo>
                    <a:pt x="421250" y="1188822"/>
                    <a:pt x="423154" y="1183589"/>
                    <a:pt x="425178" y="1180497"/>
                  </a:cubicBezTo>
                  <a:close/>
                  <a:moveTo>
                    <a:pt x="433150" y="1173123"/>
                  </a:moveTo>
                  <a:cubicBezTo>
                    <a:pt x="429342" y="1176929"/>
                    <a:pt x="431246" y="1184540"/>
                    <a:pt x="431246" y="1184540"/>
                  </a:cubicBezTo>
                  <a:lnTo>
                    <a:pt x="426402" y="1181313"/>
                  </a:lnTo>
                  <a:close/>
                  <a:moveTo>
                    <a:pt x="445522" y="1155998"/>
                  </a:moveTo>
                  <a:lnTo>
                    <a:pt x="445522" y="1163609"/>
                  </a:lnTo>
                  <a:lnTo>
                    <a:pt x="452186" y="1159803"/>
                  </a:lnTo>
                  <a:close/>
                  <a:moveTo>
                    <a:pt x="439812" y="1075125"/>
                  </a:moveTo>
                  <a:lnTo>
                    <a:pt x="442668" y="1081785"/>
                  </a:lnTo>
                  <a:lnTo>
                    <a:pt x="442668" y="1077028"/>
                  </a:lnTo>
                  <a:close/>
                  <a:moveTo>
                    <a:pt x="422678" y="1050387"/>
                  </a:moveTo>
                  <a:cubicBezTo>
                    <a:pt x="419822" y="1055144"/>
                    <a:pt x="417918" y="1058950"/>
                    <a:pt x="416014" y="1061804"/>
                  </a:cubicBezTo>
                  <a:cubicBezTo>
                    <a:pt x="413158" y="1054193"/>
                    <a:pt x="419822" y="1053241"/>
                    <a:pt x="422678" y="1050387"/>
                  </a:cubicBezTo>
                  <a:close/>
                  <a:moveTo>
                    <a:pt x="444570" y="992350"/>
                  </a:moveTo>
                  <a:cubicBezTo>
                    <a:pt x="442668" y="993302"/>
                    <a:pt x="440764" y="993302"/>
                    <a:pt x="439812" y="993302"/>
                  </a:cubicBezTo>
                  <a:cubicBezTo>
                    <a:pt x="443620" y="999961"/>
                    <a:pt x="445522" y="1016136"/>
                    <a:pt x="444570" y="1024699"/>
                  </a:cubicBezTo>
                  <a:cubicBezTo>
                    <a:pt x="448380" y="1028505"/>
                    <a:pt x="454090" y="1017087"/>
                    <a:pt x="456946" y="1014233"/>
                  </a:cubicBezTo>
                  <a:cubicBezTo>
                    <a:pt x="435052" y="1018990"/>
                    <a:pt x="457898" y="1001864"/>
                    <a:pt x="450282" y="994253"/>
                  </a:cubicBezTo>
                  <a:cubicBezTo>
                    <a:pt x="448380" y="996156"/>
                    <a:pt x="448380" y="1001864"/>
                    <a:pt x="445522" y="1002816"/>
                  </a:cubicBezTo>
                  <a:cubicBezTo>
                    <a:pt x="443620" y="1000913"/>
                    <a:pt x="442668" y="995204"/>
                    <a:pt x="444570" y="992350"/>
                  </a:cubicBezTo>
                  <a:close/>
                  <a:moveTo>
                    <a:pt x="404590" y="965709"/>
                  </a:moveTo>
                  <a:cubicBezTo>
                    <a:pt x="406494" y="961903"/>
                    <a:pt x="407446" y="969515"/>
                    <a:pt x="407446" y="970466"/>
                  </a:cubicBezTo>
                  <a:cubicBezTo>
                    <a:pt x="407446" y="972369"/>
                    <a:pt x="407446" y="975224"/>
                    <a:pt x="404590" y="975224"/>
                  </a:cubicBezTo>
                  <a:close/>
                  <a:moveTo>
                    <a:pt x="415062" y="929555"/>
                  </a:moveTo>
                  <a:lnTo>
                    <a:pt x="424582" y="929555"/>
                  </a:lnTo>
                  <a:lnTo>
                    <a:pt x="420774" y="936215"/>
                  </a:lnTo>
                  <a:cubicBezTo>
                    <a:pt x="421726" y="928604"/>
                    <a:pt x="415062" y="932409"/>
                    <a:pt x="415062" y="929555"/>
                  </a:cubicBezTo>
                  <a:close/>
                  <a:moveTo>
                    <a:pt x="461944" y="899942"/>
                  </a:moveTo>
                  <a:cubicBezTo>
                    <a:pt x="461230" y="899823"/>
                    <a:pt x="461230" y="901012"/>
                    <a:pt x="462658" y="905769"/>
                  </a:cubicBezTo>
                  <a:lnTo>
                    <a:pt x="465514" y="901963"/>
                  </a:lnTo>
                  <a:cubicBezTo>
                    <a:pt x="464086" y="901488"/>
                    <a:pt x="462658" y="900061"/>
                    <a:pt x="461944" y="899942"/>
                  </a:cubicBezTo>
                  <a:close/>
                  <a:moveTo>
                    <a:pt x="408398" y="899942"/>
                  </a:moveTo>
                  <a:cubicBezTo>
                    <a:pt x="410778" y="899347"/>
                    <a:pt x="412682" y="899585"/>
                    <a:pt x="412206" y="900061"/>
                  </a:cubicBezTo>
                  <a:lnTo>
                    <a:pt x="401734" y="904818"/>
                  </a:lnTo>
                  <a:cubicBezTo>
                    <a:pt x="403162" y="901964"/>
                    <a:pt x="406018" y="900536"/>
                    <a:pt x="408398" y="899942"/>
                  </a:cubicBezTo>
                  <a:close/>
                  <a:moveTo>
                    <a:pt x="456946" y="882935"/>
                  </a:moveTo>
                  <a:cubicBezTo>
                    <a:pt x="455994" y="881032"/>
                    <a:pt x="456946" y="894352"/>
                    <a:pt x="457898" y="899109"/>
                  </a:cubicBezTo>
                  <a:cubicBezTo>
                    <a:pt x="460754" y="895303"/>
                    <a:pt x="461706" y="883886"/>
                    <a:pt x="456946" y="882935"/>
                  </a:cubicBezTo>
                  <a:close/>
                  <a:moveTo>
                    <a:pt x="443620" y="874372"/>
                  </a:moveTo>
                  <a:cubicBezTo>
                    <a:pt x="440764" y="873420"/>
                    <a:pt x="438860" y="875323"/>
                    <a:pt x="436956" y="878177"/>
                  </a:cubicBezTo>
                  <a:cubicBezTo>
                    <a:pt x="438860" y="876274"/>
                    <a:pt x="441716" y="880080"/>
                    <a:pt x="443620" y="874372"/>
                  </a:cubicBezTo>
                  <a:close/>
                  <a:moveTo>
                    <a:pt x="434100" y="863906"/>
                  </a:moveTo>
                  <a:cubicBezTo>
                    <a:pt x="428388" y="864857"/>
                    <a:pt x="420772" y="875323"/>
                    <a:pt x="425532" y="883886"/>
                  </a:cubicBezTo>
                  <a:lnTo>
                    <a:pt x="435052" y="869615"/>
                  </a:lnTo>
                  <a:lnTo>
                    <a:pt x="430292" y="874372"/>
                  </a:lnTo>
                  <a:close/>
                  <a:moveTo>
                    <a:pt x="404590" y="861051"/>
                  </a:moveTo>
                  <a:lnTo>
                    <a:pt x="405542" y="870565"/>
                  </a:lnTo>
                  <a:lnTo>
                    <a:pt x="401734" y="875323"/>
                  </a:lnTo>
                  <a:close/>
                  <a:moveTo>
                    <a:pt x="431244" y="843926"/>
                  </a:moveTo>
                  <a:lnTo>
                    <a:pt x="428388" y="861052"/>
                  </a:lnTo>
                  <a:lnTo>
                    <a:pt x="429340" y="860100"/>
                  </a:lnTo>
                  <a:lnTo>
                    <a:pt x="429340" y="861052"/>
                  </a:lnTo>
                  <a:lnTo>
                    <a:pt x="435052" y="858197"/>
                  </a:lnTo>
                  <a:lnTo>
                    <a:pt x="429340" y="860100"/>
                  </a:lnTo>
                  <a:close/>
                  <a:moveTo>
                    <a:pt x="410302" y="824897"/>
                  </a:moveTo>
                  <a:lnTo>
                    <a:pt x="410302" y="836314"/>
                  </a:lnTo>
                  <a:lnTo>
                    <a:pt x="408398" y="834411"/>
                  </a:lnTo>
                  <a:close/>
                  <a:moveTo>
                    <a:pt x="457898" y="807771"/>
                  </a:moveTo>
                  <a:cubicBezTo>
                    <a:pt x="453614" y="811576"/>
                    <a:pt x="450282" y="813717"/>
                    <a:pt x="447664" y="816096"/>
                  </a:cubicBezTo>
                  <a:lnTo>
                    <a:pt x="445804" y="819145"/>
                  </a:lnTo>
                  <a:lnTo>
                    <a:pt x="445522" y="819188"/>
                  </a:lnTo>
                  <a:lnTo>
                    <a:pt x="445494" y="819655"/>
                  </a:lnTo>
                  <a:lnTo>
                    <a:pt x="441716" y="825848"/>
                  </a:lnTo>
                  <a:lnTo>
                    <a:pt x="448380" y="828703"/>
                  </a:lnTo>
                  <a:cubicBezTo>
                    <a:pt x="447904" y="826800"/>
                    <a:pt x="446238" y="826086"/>
                    <a:pt x="445166" y="825016"/>
                  </a:cubicBezTo>
                  <a:lnTo>
                    <a:pt x="445494" y="819655"/>
                  </a:lnTo>
                  <a:lnTo>
                    <a:pt x="445804" y="819145"/>
                  </a:lnTo>
                  <a:lnTo>
                    <a:pt x="454924" y="817761"/>
                  </a:lnTo>
                  <a:cubicBezTo>
                    <a:pt x="457898" y="816096"/>
                    <a:pt x="459802" y="813004"/>
                    <a:pt x="457898" y="807771"/>
                  </a:cubicBezTo>
                  <a:close/>
                  <a:moveTo>
                    <a:pt x="461706" y="799208"/>
                  </a:moveTo>
                  <a:cubicBezTo>
                    <a:pt x="451234" y="805868"/>
                    <a:pt x="461706" y="806820"/>
                    <a:pt x="465514" y="811577"/>
                  </a:cubicBezTo>
                  <a:close/>
                  <a:moveTo>
                    <a:pt x="471226" y="718336"/>
                  </a:moveTo>
                  <a:lnTo>
                    <a:pt x="474082" y="720239"/>
                  </a:lnTo>
                  <a:cubicBezTo>
                    <a:pt x="472178" y="720239"/>
                    <a:pt x="471226" y="719287"/>
                    <a:pt x="470274" y="719287"/>
                  </a:cubicBezTo>
                  <a:cubicBezTo>
                    <a:pt x="471226" y="719287"/>
                    <a:pt x="471226" y="718336"/>
                    <a:pt x="471226" y="718336"/>
                  </a:cubicBezTo>
                  <a:close/>
                  <a:moveTo>
                    <a:pt x="819650" y="701210"/>
                  </a:moveTo>
                  <a:lnTo>
                    <a:pt x="828218" y="701210"/>
                  </a:lnTo>
                  <a:lnTo>
                    <a:pt x="832978" y="704064"/>
                  </a:lnTo>
                  <a:close/>
                  <a:moveTo>
                    <a:pt x="348732" y="698368"/>
                  </a:moveTo>
                  <a:lnTo>
                    <a:pt x="348660" y="698474"/>
                  </a:lnTo>
                  <a:cubicBezTo>
                    <a:pt x="346042" y="699307"/>
                    <a:pt x="343186" y="699307"/>
                    <a:pt x="342710" y="700258"/>
                  </a:cubicBezTo>
                  <a:close/>
                  <a:moveTo>
                    <a:pt x="923414" y="697404"/>
                  </a:moveTo>
                  <a:cubicBezTo>
                    <a:pt x="925318" y="697404"/>
                    <a:pt x="928174" y="697404"/>
                    <a:pt x="928174" y="700258"/>
                  </a:cubicBezTo>
                  <a:lnTo>
                    <a:pt x="918654" y="701210"/>
                  </a:lnTo>
                  <a:cubicBezTo>
                    <a:pt x="914846" y="699307"/>
                    <a:pt x="921510" y="698355"/>
                    <a:pt x="923414" y="697404"/>
                  </a:cubicBezTo>
                  <a:close/>
                  <a:moveTo>
                    <a:pt x="785378" y="696452"/>
                  </a:moveTo>
                  <a:lnTo>
                    <a:pt x="794898" y="696452"/>
                  </a:lnTo>
                  <a:lnTo>
                    <a:pt x="793946" y="698355"/>
                  </a:lnTo>
                  <a:close/>
                  <a:moveTo>
                    <a:pt x="855826" y="693598"/>
                  </a:moveTo>
                  <a:lnTo>
                    <a:pt x="860586" y="704064"/>
                  </a:lnTo>
                  <a:cubicBezTo>
                    <a:pt x="854874" y="701210"/>
                    <a:pt x="854874" y="692647"/>
                    <a:pt x="855826" y="693598"/>
                  </a:cubicBezTo>
                  <a:close/>
                  <a:moveTo>
                    <a:pt x="170404" y="687890"/>
                  </a:moveTo>
                  <a:lnTo>
                    <a:pt x="184684" y="689793"/>
                  </a:lnTo>
                  <a:cubicBezTo>
                    <a:pt x="173260" y="693599"/>
                    <a:pt x="180876" y="689793"/>
                    <a:pt x="170404" y="687890"/>
                  </a:cubicBezTo>
                  <a:close/>
                  <a:moveTo>
                    <a:pt x="473844" y="683490"/>
                  </a:moveTo>
                  <a:lnTo>
                    <a:pt x="475034" y="684084"/>
                  </a:lnTo>
                  <a:lnTo>
                    <a:pt x="474082" y="685036"/>
                  </a:lnTo>
                  <a:lnTo>
                    <a:pt x="472178" y="684084"/>
                  </a:lnTo>
                  <a:lnTo>
                    <a:pt x="474082" y="684084"/>
                  </a:lnTo>
                  <a:close/>
                  <a:moveTo>
                    <a:pt x="541674" y="681230"/>
                  </a:moveTo>
                  <a:lnTo>
                    <a:pt x="535010" y="682181"/>
                  </a:lnTo>
                  <a:lnTo>
                    <a:pt x="538818" y="685987"/>
                  </a:lnTo>
                  <a:close/>
                  <a:moveTo>
                    <a:pt x="1000526" y="681229"/>
                  </a:moveTo>
                  <a:cubicBezTo>
                    <a:pt x="1004334" y="684083"/>
                    <a:pt x="1008142" y="685986"/>
                    <a:pt x="1010996" y="687889"/>
                  </a:cubicBezTo>
                  <a:cubicBezTo>
                    <a:pt x="1003382" y="690743"/>
                    <a:pt x="1002430" y="685035"/>
                    <a:pt x="1000526" y="681229"/>
                  </a:cubicBezTo>
                  <a:close/>
                  <a:moveTo>
                    <a:pt x="884384" y="680278"/>
                  </a:moveTo>
                  <a:lnTo>
                    <a:pt x="891048" y="684084"/>
                  </a:lnTo>
                  <a:cubicBezTo>
                    <a:pt x="883432" y="684084"/>
                    <a:pt x="887240" y="690744"/>
                    <a:pt x="884384" y="689792"/>
                  </a:cubicBezTo>
                  <a:close/>
                  <a:moveTo>
                    <a:pt x="1123740" y="677215"/>
                  </a:moveTo>
                  <a:lnTo>
                    <a:pt x="1132850" y="682181"/>
                  </a:lnTo>
                  <a:cubicBezTo>
                    <a:pt x="1128090" y="681230"/>
                    <a:pt x="1125710" y="679565"/>
                    <a:pt x="1123806" y="677305"/>
                  </a:cubicBezTo>
                  <a:close/>
                  <a:moveTo>
                    <a:pt x="1123460" y="676832"/>
                  </a:moveTo>
                  <a:lnTo>
                    <a:pt x="1123740" y="677215"/>
                  </a:lnTo>
                  <a:lnTo>
                    <a:pt x="1123688" y="677186"/>
                  </a:lnTo>
                  <a:close/>
                  <a:moveTo>
                    <a:pt x="1200914" y="676472"/>
                  </a:moveTo>
                  <a:cubicBezTo>
                    <a:pt x="1201866" y="675759"/>
                    <a:pt x="1202818" y="675521"/>
                    <a:pt x="1204246" y="677424"/>
                  </a:cubicBezTo>
                  <a:cubicBezTo>
                    <a:pt x="1208054" y="684084"/>
                    <a:pt x="1200438" y="678375"/>
                    <a:pt x="1197582" y="678375"/>
                  </a:cubicBezTo>
                  <a:cubicBezTo>
                    <a:pt x="1199010" y="678375"/>
                    <a:pt x="1199962" y="677186"/>
                    <a:pt x="1200914" y="676472"/>
                  </a:cubicBezTo>
                  <a:close/>
                  <a:moveTo>
                    <a:pt x="315102" y="675521"/>
                  </a:moveTo>
                  <a:cubicBezTo>
                    <a:pt x="314150" y="678375"/>
                    <a:pt x="306534" y="678375"/>
                    <a:pt x="299872" y="679327"/>
                  </a:cubicBezTo>
                  <a:cubicBezTo>
                    <a:pt x="302726" y="686938"/>
                    <a:pt x="316054" y="679327"/>
                    <a:pt x="315102" y="675521"/>
                  </a:cubicBezTo>
                  <a:close/>
                  <a:moveTo>
                    <a:pt x="417916" y="673618"/>
                  </a:moveTo>
                  <a:cubicBezTo>
                    <a:pt x="410302" y="673618"/>
                    <a:pt x="412204" y="677424"/>
                    <a:pt x="412204" y="680278"/>
                  </a:cubicBezTo>
                  <a:lnTo>
                    <a:pt x="415062" y="686938"/>
                  </a:lnTo>
                  <a:cubicBezTo>
                    <a:pt x="416012" y="682181"/>
                    <a:pt x="416964" y="680278"/>
                    <a:pt x="419820" y="678375"/>
                  </a:cubicBezTo>
                  <a:cubicBezTo>
                    <a:pt x="418868" y="678375"/>
                    <a:pt x="418868" y="678375"/>
                    <a:pt x="418868" y="678375"/>
                  </a:cubicBezTo>
                  <a:cubicBezTo>
                    <a:pt x="418868" y="676472"/>
                    <a:pt x="420772" y="673618"/>
                    <a:pt x="417916" y="673618"/>
                  </a:cubicBezTo>
                  <a:close/>
                  <a:moveTo>
                    <a:pt x="120902" y="673618"/>
                  </a:moveTo>
                  <a:cubicBezTo>
                    <a:pt x="120902" y="674570"/>
                    <a:pt x="119950" y="675521"/>
                    <a:pt x="118046" y="676472"/>
                  </a:cubicBezTo>
                  <a:cubicBezTo>
                    <a:pt x="117094" y="675521"/>
                    <a:pt x="115190" y="673618"/>
                    <a:pt x="114238" y="674570"/>
                  </a:cubicBezTo>
                  <a:cubicBezTo>
                    <a:pt x="113286" y="675521"/>
                    <a:pt x="112334" y="677424"/>
                    <a:pt x="112334" y="678375"/>
                  </a:cubicBezTo>
                  <a:cubicBezTo>
                    <a:pt x="105670" y="681230"/>
                    <a:pt x="98054" y="683133"/>
                    <a:pt x="105670" y="690744"/>
                  </a:cubicBezTo>
                  <a:lnTo>
                    <a:pt x="112334" y="689793"/>
                  </a:lnTo>
                  <a:cubicBezTo>
                    <a:pt x="109478" y="689793"/>
                    <a:pt x="110430" y="688841"/>
                    <a:pt x="109478" y="686938"/>
                  </a:cubicBezTo>
                  <a:cubicBezTo>
                    <a:pt x="114238" y="684084"/>
                    <a:pt x="117094" y="688841"/>
                    <a:pt x="120902" y="690744"/>
                  </a:cubicBezTo>
                  <a:cubicBezTo>
                    <a:pt x="118998" y="687890"/>
                    <a:pt x="111382" y="684084"/>
                    <a:pt x="112334" y="678375"/>
                  </a:cubicBezTo>
                  <a:cubicBezTo>
                    <a:pt x="114238" y="678375"/>
                    <a:pt x="116142" y="677424"/>
                    <a:pt x="118046" y="676472"/>
                  </a:cubicBezTo>
                  <a:cubicBezTo>
                    <a:pt x="118998" y="677424"/>
                    <a:pt x="119950" y="678375"/>
                    <a:pt x="121852" y="675521"/>
                  </a:cubicBezTo>
                  <a:close/>
                  <a:moveTo>
                    <a:pt x="815842" y="672667"/>
                  </a:moveTo>
                  <a:lnTo>
                    <a:pt x="817746" y="677424"/>
                  </a:lnTo>
                  <a:lnTo>
                    <a:pt x="801562" y="675521"/>
                  </a:lnTo>
                  <a:lnTo>
                    <a:pt x="817746" y="678375"/>
                  </a:lnTo>
                  <a:lnTo>
                    <a:pt x="817746" y="677424"/>
                  </a:lnTo>
                  <a:lnTo>
                    <a:pt x="818698" y="678375"/>
                  </a:lnTo>
                  <a:close/>
                  <a:moveTo>
                    <a:pt x="206578" y="672667"/>
                  </a:moveTo>
                  <a:cubicBezTo>
                    <a:pt x="205626" y="675521"/>
                    <a:pt x="200866" y="672667"/>
                    <a:pt x="202770" y="677424"/>
                  </a:cubicBezTo>
                  <a:cubicBezTo>
                    <a:pt x="208482" y="676472"/>
                    <a:pt x="216098" y="685987"/>
                    <a:pt x="218002" y="676472"/>
                  </a:cubicBezTo>
                  <a:close/>
                  <a:moveTo>
                    <a:pt x="826314" y="671715"/>
                  </a:moveTo>
                  <a:lnTo>
                    <a:pt x="831074" y="676472"/>
                  </a:lnTo>
                  <a:lnTo>
                    <a:pt x="821554" y="672667"/>
                  </a:lnTo>
                  <a:cubicBezTo>
                    <a:pt x="822506" y="678375"/>
                    <a:pt x="832026" y="685036"/>
                    <a:pt x="840592" y="680278"/>
                  </a:cubicBezTo>
                  <a:close/>
                  <a:moveTo>
                    <a:pt x="1117618" y="668861"/>
                  </a:moveTo>
                  <a:cubicBezTo>
                    <a:pt x="1121426" y="672667"/>
                    <a:pt x="1128090" y="670764"/>
                    <a:pt x="1128090" y="670764"/>
                  </a:cubicBezTo>
                  <a:cubicBezTo>
                    <a:pt x="1124044" y="671953"/>
                    <a:pt x="1122200" y="673083"/>
                    <a:pt x="1121738" y="674153"/>
                  </a:cubicBezTo>
                  <a:lnTo>
                    <a:pt x="1123460" y="676832"/>
                  </a:lnTo>
                  <a:close/>
                  <a:moveTo>
                    <a:pt x="532154" y="664104"/>
                  </a:moveTo>
                  <a:cubicBezTo>
                    <a:pt x="527394" y="675521"/>
                    <a:pt x="543578" y="673618"/>
                    <a:pt x="551194" y="670764"/>
                  </a:cubicBezTo>
                  <a:cubicBezTo>
                    <a:pt x="547386" y="667910"/>
                    <a:pt x="534058" y="674570"/>
                    <a:pt x="532154" y="664104"/>
                  </a:cubicBezTo>
                  <a:close/>
                  <a:moveTo>
                    <a:pt x="280832" y="663152"/>
                  </a:moveTo>
                  <a:cubicBezTo>
                    <a:pt x="276072" y="667910"/>
                    <a:pt x="272264" y="665055"/>
                    <a:pt x="274168" y="672667"/>
                  </a:cubicBezTo>
                  <a:cubicBezTo>
                    <a:pt x="276072" y="673618"/>
                    <a:pt x="286544" y="672667"/>
                    <a:pt x="286544" y="678375"/>
                  </a:cubicBezTo>
                  <a:lnTo>
                    <a:pt x="289400" y="669813"/>
                  </a:lnTo>
                  <a:cubicBezTo>
                    <a:pt x="283688" y="670764"/>
                    <a:pt x="277976" y="665055"/>
                    <a:pt x="280832" y="663152"/>
                  </a:cubicBezTo>
                  <a:close/>
                  <a:moveTo>
                    <a:pt x="64734" y="663152"/>
                  </a:moveTo>
                  <a:cubicBezTo>
                    <a:pt x="59974" y="666958"/>
                    <a:pt x="65686" y="670764"/>
                    <a:pt x="69494" y="670764"/>
                  </a:cubicBezTo>
                  <a:cubicBezTo>
                    <a:pt x="69494" y="669813"/>
                    <a:pt x="70446" y="666958"/>
                    <a:pt x="68542" y="665055"/>
                  </a:cubicBezTo>
                  <a:close/>
                  <a:moveTo>
                    <a:pt x="831074" y="662201"/>
                  </a:moveTo>
                  <a:cubicBezTo>
                    <a:pt x="830122" y="665055"/>
                    <a:pt x="832026" y="667910"/>
                    <a:pt x="834882" y="668861"/>
                  </a:cubicBezTo>
                  <a:cubicBezTo>
                    <a:pt x="832978" y="666958"/>
                    <a:pt x="837738" y="665055"/>
                    <a:pt x="831074" y="662201"/>
                  </a:cubicBezTo>
                  <a:close/>
                  <a:moveTo>
                    <a:pt x="1025274" y="661250"/>
                  </a:moveTo>
                  <a:lnTo>
                    <a:pt x="1023372" y="664104"/>
                  </a:lnTo>
                  <a:lnTo>
                    <a:pt x="1029082" y="661250"/>
                  </a:lnTo>
                  <a:close/>
                  <a:moveTo>
                    <a:pt x="1256012" y="660298"/>
                  </a:moveTo>
                  <a:cubicBezTo>
                    <a:pt x="1262080" y="659823"/>
                    <a:pt x="1267554" y="660774"/>
                    <a:pt x="1268982" y="666007"/>
                  </a:cubicBezTo>
                  <a:cubicBezTo>
                    <a:pt x="1260414" y="666007"/>
                    <a:pt x="1248038" y="666958"/>
                    <a:pt x="1239470" y="663152"/>
                  </a:cubicBezTo>
                  <a:cubicBezTo>
                    <a:pt x="1243278" y="662677"/>
                    <a:pt x="1249942" y="660774"/>
                    <a:pt x="1256012" y="660298"/>
                  </a:cubicBezTo>
                  <a:close/>
                  <a:moveTo>
                    <a:pt x="555952" y="660298"/>
                  </a:moveTo>
                  <a:cubicBezTo>
                    <a:pt x="559760" y="662201"/>
                    <a:pt x="559760" y="670764"/>
                    <a:pt x="567376" y="666958"/>
                  </a:cubicBezTo>
                  <a:cubicBezTo>
                    <a:pt x="565472" y="664104"/>
                    <a:pt x="562616" y="666958"/>
                    <a:pt x="560712" y="665055"/>
                  </a:cubicBezTo>
                  <a:cubicBezTo>
                    <a:pt x="560712" y="659347"/>
                    <a:pt x="559760" y="660298"/>
                    <a:pt x="555952" y="660298"/>
                  </a:cubicBezTo>
                  <a:close/>
                  <a:moveTo>
                    <a:pt x="1232806" y="655541"/>
                  </a:moveTo>
                  <a:lnTo>
                    <a:pt x="1239470" y="655541"/>
                  </a:lnTo>
                  <a:lnTo>
                    <a:pt x="1238518" y="659347"/>
                  </a:lnTo>
                  <a:close/>
                  <a:moveTo>
                    <a:pt x="1104290" y="650784"/>
                  </a:moveTo>
                  <a:lnTo>
                    <a:pt x="1100482" y="657444"/>
                  </a:lnTo>
                  <a:lnTo>
                    <a:pt x="1108098" y="657444"/>
                  </a:lnTo>
                  <a:close/>
                  <a:moveTo>
                    <a:pt x="768242" y="648881"/>
                  </a:moveTo>
                  <a:cubicBezTo>
                    <a:pt x="775858" y="657444"/>
                    <a:pt x="776810" y="662201"/>
                    <a:pt x="786330" y="666007"/>
                  </a:cubicBezTo>
                  <a:lnTo>
                    <a:pt x="788234" y="658395"/>
                  </a:lnTo>
                  <a:cubicBezTo>
                    <a:pt x="785378" y="659347"/>
                    <a:pt x="786330" y="665055"/>
                    <a:pt x="779666" y="661250"/>
                  </a:cubicBezTo>
                  <a:cubicBezTo>
                    <a:pt x="780618" y="656492"/>
                    <a:pt x="777762" y="645075"/>
                    <a:pt x="768242" y="648881"/>
                  </a:cubicBezTo>
                  <a:close/>
                  <a:moveTo>
                    <a:pt x="964350" y="646978"/>
                  </a:moveTo>
                  <a:cubicBezTo>
                    <a:pt x="970062" y="668861"/>
                    <a:pt x="952926" y="646027"/>
                    <a:pt x="946262" y="653638"/>
                  </a:cubicBezTo>
                  <a:cubicBezTo>
                    <a:pt x="948166" y="655541"/>
                    <a:pt x="952926" y="655541"/>
                    <a:pt x="953878" y="658395"/>
                  </a:cubicBezTo>
                  <a:cubicBezTo>
                    <a:pt x="951974" y="661250"/>
                    <a:pt x="947214" y="661250"/>
                    <a:pt x="944358" y="660298"/>
                  </a:cubicBezTo>
                  <a:cubicBezTo>
                    <a:pt x="945310" y="662201"/>
                    <a:pt x="945310" y="664104"/>
                    <a:pt x="945310" y="665055"/>
                  </a:cubicBezTo>
                  <a:cubicBezTo>
                    <a:pt x="951022" y="661250"/>
                    <a:pt x="966254" y="658395"/>
                    <a:pt x="974822" y="659347"/>
                  </a:cubicBezTo>
                  <a:cubicBezTo>
                    <a:pt x="978630" y="655541"/>
                    <a:pt x="968158" y="649832"/>
                    <a:pt x="964350" y="646978"/>
                  </a:cubicBezTo>
                  <a:close/>
                  <a:moveTo>
                    <a:pt x="846542" y="646502"/>
                  </a:moveTo>
                  <a:cubicBezTo>
                    <a:pt x="843210" y="646502"/>
                    <a:pt x="840116" y="647454"/>
                    <a:pt x="839640" y="649832"/>
                  </a:cubicBezTo>
                  <a:cubicBezTo>
                    <a:pt x="837738" y="649832"/>
                    <a:pt x="850112" y="648881"/>
                    <a:pt x="854872" y="648881"/>
                  </a:cubicBezTo>
                  <a:cubicBezTo>
                    <a:pt x="853444" y="647454"/>
                    <a:pt x="849874" y="646503"/>
                    <a:pt x="846542" y="646502"/>
                  </a:cubicBezTo>
                  <a:close/>
                  <a:moveTo>
                    <a:pt x="1234710" y="646026"/>
                  </a:moveTo>
                  <a:lnTo>
                    <a:pt x="1245182" y="648880"/>
                  </a:lnTo>
                  <a:cubicBezTo>
                    <a:pt x="1239470" y="651735"/>
                    <a:pt x="1240422" y="646977"/>
                    <a:pt x="1234710" y="646026"/>
                  </a:cubicBezTo>
                  <a:close/>
                  <a:moveTo>
                    <a:pt x="772050" y="641269"/>
                  </a:moveTo>
                  <a:lnTo>
                    <a:pt x="759674" y="645075"/>
                  </a:lnTo>
                  <a:cubicBezTo>
                    <a:pt x="766338" y="655541"/>
                    <a:pt x="767290" y="645075"/>
                    <a:pt x="772050" y="641269"/>
                  </a:cubicBezTo>
                  <a:close/>
                  <a:moveTo>
                    <a:pt x="857728" y="640318"/>
                  </a:moveTo>
                  <a:cubicBezTo>
                    <a:pt x="856776" y="643172"/>
                    <a:pt x="852016" y="646027"/>
                    <a:pt x="861536" y="643172"/>
                  </a:cubicBezTo>
                  <a:close/>
                  <a:moveTo>
                    <a:pt x="359846" y="638415"/>
                  </a:moveTo>
                  <a:cubicBezTo>
                    <a:pt x="359846" y="642221"/>
                    <a:pt x="368414" y="640318"/>
                    <a:pt x="365558" y="646027"/>
                  </a:cubicBezTo>
                  <a:lnTo>
                    <a:pt x="361750" y="646978"/>
                  </a:lnTo>
                  <a:cubicBezTo>
                    <a:pt x="364606" y="646027"/>
                    <a:pt x="365558" y="648643"/>
                    <a:pt x="366748" y="650784"/>
                  </a:cubicBezTo>
                  <a:lnTo>
                    <a:pt x="368482" y="651041"/>
                  </a:lnTo>
                  <a:lnTo>
                    <a:pt x="368414" y="652686"/>
                  </a:lnTo>
                  <a:lnTo>
                    <a:pt x="373174" y="651735"/>
                  </a:lnTo>
                  <a:lnTo>
                    <a:pt x="368482" y="651041"/>
                  </a:lnTo>
                  <a:lnTo>
                    <a:pt x="368652" y="646978"/>
                  </a:lnTo>
                  <a:cubicBezTo>
                    <a:pt x="367224" y="644837"/>
                    <a:pt x="366034" y="642697"/>
                    <a:pt x="370318" y="641269"/>
                  </a:cubicBezTo>
                  <a:cubicBezTo>
                    <a:pt x="374126" y="640318"/>
                    <a:pt x="363654" y="636512"/>
                    <a:pt x="359846" y="638415"/>
                  </a:cubicBezTo>
                  <a:close/>
                  <a:moveTo>
                    <a:pt x="178018" y="638415"/>
                  </a:moveTo>
                  <a:cubicBezTo>
                    <a:pt x="174210" y="636512"/>
                    <a:pt x="169450" y="637464"/>
                    <a:pt x="168498" y="639366"/>
                  </a:cubicBezTo>
                  <a:cubicBezTo>
                    <a:pt x="172306" y="641269"/>
                    <a:pt x="172306" y="643172"/>
                    <a:pt x="178018" y="638415"/>
                  </a:cubicBezTo>
                  <a:close/>
                  <a:moveTo>
                    <a:pt x="1070970" y="634609"/>
                  </a:moveTo>
                  <a:cubicBezTo>
                    <a:pt x="1071922" y="634609"/>
                    <a:pt x="1071922" y="635561"/>
                    <a:pt x="1071922" y="637464"/>
                  </a:cubicBezTo>
                  <a:lnTo>
                    <a:pt x="1071800" y="637432"/>
                  </a:lnTo>
                  <a:close/>
                  <a:moveTo>
                    <a:pt x="381386" y="631279"/>
                  </a:moveTo>
                  <a:cubicBezTo>
                    <a:pt x="379362" y="629852"/>
                    <a:pt x="376982" y="629852"/>
                    <a:pt x="374126" y="633658"/>
                  </a:cubicBezTo>
                  <a:cubicBezTo>
                    <a:pt x="378886" y="643172"/>
                    <a:pt x="380790" y="633658"/>
                    <a:pt x="386502" y="637464"/>
                  </a:cubicBezTo>
                  <a:cubicBezTo>
                    <a:pt x="385074" y="635561"/>
                    <a:pt x="383408" y="632707"/>
                    <a:pt x="381386" y="631279"/>
                  </a:cubicBezTo>
                  <a:close/>
                  <a:moveTo>
                    <a:pt x="517874" y="628901"/>
                  </a:moveTo>
                  <a:cubicBezTo>
                    <a:pt x="515018" y="630804"/>
                    <a:pt x="519778" y="635561"/>
                    <a:pt x="520730" y="638415"/>
                  </a:cubicBezTo>
                  <a:cubicBezTo>
                    <a:pt x="518826" y="639366"/>
                    <a:pt x="517874" y="638415"/>
                    <a:pt x="515018" y="637464"/>
                  </a:cubicBezTo>
                  <a:cubicBezTo>
                    <a:pt x="516922" y="648881"/>
                    <a:pt x="521682" y="633658"/>
                    <a:pt x="529298" y="639366"/>
                  </a:cubicBezTo>
                  <a:cubicBezTo>
                    <a:pt x="528346" y="633658"/>
                    <a:pt x="520730" y="632707"/>
                    <a:pt x="517874" y="628901"/>
                  </a:cubicBezTo>
                  <a:close/>
                  <a:moveTo>
                    <a:pt x="541674" y="627949"/>
                  </a:moveTo>
                  <a:cubicBezTo>
                    <a:pt x="541674" y="633658"/>
                    <a:pt x="543578" y="629852"/>
                    <a:pt x="546434" y="628901"/>
                  </a:cubicBezTo>
                  <a:close/>
                  <a:moveTo>
                    <a:pt x="157076" y="627949"/>
                  </a:moveTo>
                  <a:cubicBezTo>
                    <a:pt x="162786" y="628901"/>
                    <a:pt x="160882" y="640318"/>
                    <a:pt x="169450" y="634609"/>
                  </a:cubicBezTo>
                  <a:cubicBezTo>
                    <a:pt x="162786" y="633658"/>
                    <a:pt x="164690" y="623192"/>
                    <a:pt x="157076" y="627949"/>
                  </a:cubicBezTo>
                  <a:close/>
                  <a:moveTo>
                    <a:pt x="447428" y="585135"/>
                  </a:moveTo>
                  <a:cubicBezTo>
                    <a:pt x="445522" y="589892"/>
                    <a:pt x="436956" y="588940"/>
                    <a:pt x="440764" y="596552"/>
                  </a:cubicBezTo>
                  <a:cubicBezTo>
                    <a:pt x="443620" y="594649"/>
                    <a:pt x="440764" y="591795"/>
                    <a:pt x="442668" y="589892"/>
                  </a:cubicBezTo>
                  <a:cubicBezTo>
                    <a:pt x="448380" y="589892"/>
                    <a:pt x="447428" y="588940"/>
                    <a:pt x="447428" y="585135"/>
                  </a:cubicBezTo>
                  <a:close/>
                  <a:moveTo>
                    <a:pt x="479794" y="569912"/>
                  </a:moveTo>
                  <a:cubicBezTo>
                    <a:pt x="474082" y="569912"/>
                    <a:pt x="477890" y="572766"/>
                    <a:pt x="478842" y="575620"/>
                  </a:cubicBezTo>
                  <a:close/>
                  <a:moveTo>
                    <a:pt x="425532" y="563251"/>
                  </a:moveTo>
                  <a:lnTo>
                    <a:pt x="421724" y="567057"/>
                  </a:lnTo>
                  <a:lnTo>
                    <a:pt x="426484" y="569912"/>
                  </a:lnTo>
                  <a:close/>
                  <a:moveTo>
                    <a:pt x="442668" y="560397"/>
                  </a:moveTo>
                  <a:cubicBezTo>
                    <a:pt x="432196" y="555640"/>
                    <a:pt x="434100" y="572766"/>
                    <a:pt x="436004" y="580377"/>
                  </a:cubicBezTo>
                  <a:cubicBezTo>
                    <a:pt x="438860" y="576571"/>
                    <a:pt x="432196" y="562300"/>
                    <a:pt x="442668" y="560397"/>
                  </a:cubicBezTo>
                  <a:close/>
                  <a:moveTo>
                    <a:pt x="470274" y="543271"/>
                  </a:moveTo>
                  <a:cubicBezTo>
                    <a:pt x="458850" y="544223"/>
                    <a:pt x="474082" y="549931"/>
                    <a:pt x="468370" y="557543"/>
                  </a:cubicBezTo>
                  <a:cubicBezTo>
                    <a:pt x="474082" y="557543"/>
                    <a:pt x="475034" y="548980"/>
                    <a:pt x="478842" y="546126"/>
                  </a:cubicBezTo>
                  <a:cubicBezTo>
                    <a:pt x="476938" y="542320"/>
                    <a:pt x="472178" y="547077"/>
                    <a:pt x="469322" y="548980"/>
                  </a:cubicBezTo>
                  <a:cubicBezTo>
                    <a:pt x="468370" y="547077"/>
                    <a:pt x="469322" y="546126"/>
                    <a:pt x="470274" y="543271"/>
                  </a:cubicBezTo>
                  <a:close/>
                  <a:moveTo>
                    <a:pt x="425758" y="494779"/>
                  </a:moveTo>
                  <a:lnTo>
                    <a:pt x="423628" y="500456"/>
                  </a:lnTo>
                  <a:lnTo>
                    <a:pt x="422676" y="499505"/>
                  </a:lnTo>
                  <a:lnTo>
                    <a:pt x="423892" y="496265"/>
                  </a:lnTo>
                  <a:close/>
                  <a:moveTo>
                    <a:pt x="458850" y="469059"/>
                  </a:moveTo>
                  <a:cubicBezTo>
                    <a:pt x="456946" y="473816"/>
                    <a:pt x="444570" y="481428"/>
                    <a:pt x="451234" y="490942"/>
                  </a:cubicBezTo>
                  <a:lnTo>
                    <a:pt x="454090" y="483331"/>
                  </a:lnTo>
                  <a:lnTo>
                    <a:pt x="455042" y="485234"/>
                  </a:lnTo>
                  <a:lnTo>
                    <a:pt x="459802" y="483331"/>
                  </a:lnTo>
                  <a:cubicBezTo>
                    <a:pt x="446476" y="485234"/>
                    <a:pt x="457898" y="473816"/>
                    <a:pt x="458850" y="469059"/>
                  </a:cubicBezTo>
                  <a:close/>
                  <a:moveTo>
                    <a:pt x="417918" y="457642"/>
                  </a:moveTo>
                  <a:cubicBezTo>
                    <a:pt x="426486" y="455739"/>
                    <a:pt x="423630" y="470962"/>
                    <a:pt x="425534" y="475719"/>
                  </a:cubicBezTo>
                  <a:cubicBezTo>
                    <a:pt x="415062" y="472865"/>
                    <a:pt x="429342" y="463350"/>
                    <a:pt x="417918" y="457642"/>
                  </a:cubicBezTo>
                  <a:close/>
                  <a:moveTo>
                    <a:pt x="474082" y="393895"/>
                  </a:moveTo>
                  <a:cubicBezTo>
                    <a:pt x="464562" y="398653"/>
                    <a:pt x="474082" y="401507"/>
                    <a:pt x="470274" y="407216"/>
                  </a:cubicBezTo>
                  <a:cubicBezTo>
                    <a:pt x="473130" y="404361"/>
                    <a:pt x="481698" y="400555"/>
                    <a:pt x="474082" y="393895"/>
                  </a:cubicBezTo>
                  <a:close/>
                  <a:moveTo>
                    <a:pt x="469322" y="379624"/>
                  </a:moveTo>
                  <a:cubicBezTo>
                    <a:pt x="464562" y="379624"/>
                    <a:pt x="466466" y="389138"/>
                    <a:pt x="461706" y="385333"/>
                  </a:cubicBezTo>
                  <a:lnTo>
                    <a:pt x="460754" y="381527"/>
                  </a:lnTo>
                  <a:cubicBezTo>
                    <a:pt x="461706" y="384381"/>
                    <a:pt x="459088" y="385333"/>
                    <a:pt x="456946" y="386522"/>
                  </a:cubicBezTo>
                  <a:lnTo>
                    <a:pt x="456704" y="388152"/>
                  </a:lnTo>
                  <a:lnTo>
                    <a:pt x="455042" y="388187"/>
                  </a:lnTo>
                  <a:lnTo>
                    <a:pt x="455994" y="392944"/>
                  </a:lnTo>
                  <a:lnTo>
                    <a:pt x="456704" y="388152"/>
                  </a:lnTo>
                  <a:lnTo>
                    <a:pt x="460754" y="388068"/>
                  </a:lnTo>
                  <a:cubicBezTo>
                    <a:pt x="462896" y="386522"/>
                    <a:pt x="465038" y="385333"/>
                    <a:pt x="466466" y="390090"/>
                  </a:cubicBezTo>
                  <a:cubicBezTo>
                    <a:pt x="467418" y="393895"/>
                    <a:pt x="471226" y="384381"/>
                    <a:pt x="469322" y="379624"/>
                  </a:cubicBezTo>
                  <a:close/>
                  <a:moveTo>
                    <a:pt x="410302" y="357741"/>
                  </a:moveTo>
                  <a:lnTo>
                    <a:pt x="412362" y="364709"/>
                  </a:lnTo>
                  <a:lnTo>
                    <a:pt x="412086" y="364520"/>
                  </a:lnTo>
                  <a:cubicBezTo>
                    <a:pt x="411254" y="361785"/>
                    <a:pt x="411254" y="358693"/>
                    <a:pt x="410302" y="357741"/>
                  </a:cubicBezTo>
                  <a:close/>
                  <a:moveTo>
                    <a:pt x="428388" y="316829"/>
                  </a:moveTo>
                  <a:cubicBezTo>
                    <a:pt x="419820" y="320635"/>
                    <a:pt x="427436" y="333955"/>
                    <a:pt x="432196" y="333004"/>
                  </a:cubicBezTo>
                  <a:cubicBezTo>
                    <a:pt x="429340" y="331101"/>
                    <a:pt x="429340" y="323489"/>
                    <a:pt x="428388" y="316829"/>
                  </a:cubicBezTo>
                  <a:close/>
                  <a:moveTo>
                    <a:pt x="433148" y="291140"/>
                  </a:moveTo>
                  <a:cubicBezTo>
                    <a:pt x="433148" y="292091"/>
                    <a:pt x="434100" y="303509"/>
                    <a:pt x="428388" y="303509"/>
                  </a:cubicBezTo>
                  <a:lnTo>
                    <a:pt x="436956" y="306363"/>
                  </a:lnTo>
                  <a:cubicBezTo>
                    <a:pt x="435052" y="300654"/>
                    <a:pt x="441716" y="294946"/>
                    <a:pt x="442668" y="297800"/>
                  </a:cubicBezTo>
                  <a:cubicBezTo>
                    <a:pt x="437908" y="293994"/>
                    <a:pt x="440764" y="289237"/>
                    <a:pt x="433148" y="291140"/>
                  </a:cubicBezTo>
                  <a:close/>
                  <a:moveTo>
                    <a:pt x="428388" y="215025"/>
                  </a:moveTo>
                  <a:cubicBezTo>
                    <a:pt x="430292" y="220734"/>
                    <a:pt x="419820" y="229297"/>
                    <a:pt x="429340" y="232151"/>
                  </a:cubicBezTo>
                  <a:lnTo>
                    <a:pt x="433148" y="219782"/>
                  </a:lnTo>
                  <a:cubicBezTo>
                    <a:pt x="430292" y="217879"/>
                    <a:pt x="433148" y="213122"/>
                    <a:pt x="428388" y="215025"/>
                  </a:cubicBezTo>
                  <a:close/>
                  <a:moveTo>
                    <a:pt x="417918" y="181724"/>
                  </a:moveTo>
                  <a:lnTo>
                    <a:pt x="416014" y="195996"/>
                  </a:lnTo>
                  <a:cubicBezTo>
                    <a:pt x="413158" y="184578"/>
                    <a:pt x="416014" y="193141"/>
                    <a:pt x="417918" y="181724"/>
                  </a:cubicBezTo>
                  <a:close/>
                  <a:moveTo>
                    <a:pt x="466466" y="178870"/>
                  </a:moveTo>
                  <a:cubicBezTo>
                    <a:pt x="464562" y="182676"/>
                    <a:pt x="462658" y="183628"/>
                    <a:pt x="467418" y="189336"/>
                  </a:cubicBezTo>
                  <a:cubicBezTo>
                    <a:pt x="469322" y="185530"/>
                    <a:pt x="468370" y="179822"/>
                    <a:pt x="466466" y="178870"/>
                  </a:cubicBezTo>
                  <a:close/>
                  <a:moveTo>
                    <a:pt x="477890" y="166502"/>
                  </a:moveTo>
                  <a:cubicBezTo>
                    <a:pt x="476938" y="172210"/>
                    <a:pt x="465514" y="170308"/>
                    <a:pt x="471226" y="179822"/>
                  </a:cubicBezTo>
                  <a:cubicBezTo>
                    <a:pt x="472178" y="173162"/>
                    <a:pt x="482650" y="174113"/>
                    <a:pt x="477890" y="166502"/>
                  </a:cubicBezTo>
                  <a:close/>
                  <a:moveTo>
                    <a:pt x="422082" y="111199"/>
                  </a:moveTo>
                  <a:cubicBezTo>
                    <a:pt x="420296" y="109416"/>
                    <a:pt x="417916" y="109416"/>
                    <a:pt x="414108" y="113221"/>
                  </a:cubicBezTo>
                  <a:lnTo>
                    <a:pt x="415062" y="119881"/>
                  </a:lnTo>
                  <a:cubicBezTo>
                    <a:pt x="415062" y="117027"/>
                    <a:pt x="416012" y="117978"/>
                    <a:pt x="417916" y="117027"/>
                  </a:cubicBezTo>
                  <a:cubicBezTo>
                    <a:pt x="420772" y="122736"/>
                    <a:pt x="416012" y="125590"/>
                    <a:pt x="414108" y="129396"/>
                  </a:cubicBezTo>
                  <a:cubicBezTo>
                    <a:pt x="416964" y="127493"/>
                    <a:pt x="420772" y="118930"/>
                    <a:pt x="426484" y="120833"/>
                  </a:cubicBezTo>
                  <a:cubicBezTo>
                    <a:pt x="426484" y="122736"/>
                    <a:pt x="427436" y="124638"/>
                    <a:pt x="428388" y="126541"/>
                  </a:cubicBezTo>
                  <a:cubicBezTo>
                    <a:pt x="427436" y="127493"/>
                    <a:pt x="426484" y="128444"/>
                    <a:pt x="429340" y="130347"/>
                  </a:cubicBezTo>
                  <a:lnTo>
                    <a:pt x="431244" y="129396"/>
                  </a:lnTo>
                  <a:cubicBezTo>
                    <a:pt x="430292" y="128444"/>
                    <a:pt x="429340" y="127493"/>
                    <a:pt x="428388" y="125590"/>
                  </a:cubicBezTo>
                  <a:cubicBezTo>
                    <a:pt x="429340" y="123687"/>
                    <a:pt x="431244" y="122736"/>
                    <a:pt x="430292" y="121784"/>
                  </a:cubicBezTo>
                  <a:cubicBezTo>
                    <a:pt x="429340" y="120833"/>
                    <a:pt x="427436" y="119881"/>
                    <a:pt x="426484" y="119881"/>
                  </a:cubicBezTo>
                  <a:cubicBezTo>
                    <a:pt x="425056" y="116551"/>
                    <a:pt x="423866" y="112983"/>
                    <a:pt x="422082" y="111199"/>
                  </a:cubicBezTo>
                  <a:close/>
                  <a:moveTo>
                    <a:pt x="436242" y="69574"/>
                  </a:moveTo>
                  <a:cubicBezTo>
                    <a:pt x="434814" y="70882"/>
                    <a:pt x="433624" y="73261"/>
                    <a:pt x="433148" y="75164"/>
                  </a:cubicBezTo>
                  <a:cubicBezTo>
                    <a:pt x="434100" y="75164"/>
                    <a:pt x="436956" y="76115"/>
                    <a:pt x="438860" y="74212"/>
                  </a:cubicBezTo>
                  <a:lnTo>
                    <a:pt x="440764" y="70407"/>
                  </a:lnTo>
                  <a:cubicBezTo>
                    <a:pt x="439336" y="68028"/>
                    <a:pt x="437670" y="68266"/>
                    <a:pt x="436242" y="69574"/>
                  </a:cubicBezTo>
                  <a:close/>
                  <a:moveTo>
                    <a:pt x="391262" y="0"/>
                  </a:moveTo>
                  <a:cubicBezTo>
                    <a:pt x="395070" y="0"/>
                    <a:pt x="396974" y="3806"/>
                    <a:pt x="402686" y="951"/>
                  </a:cubicBezTo>
                  <a:lnTo>
                    <a:pt x="404590" y="12369"/>
                  </a:lnTo>
                  <a:cubicBezTo>
                    <a:pt x="412204" y="18077"/>
                    <a:pt x="413156" y="5709"/>
                    <a:pt x="415062" y="951"/>
                  </a:cubicBezTo>
                  <a:lnTo>
                    <a:pt x="416012" y="9514"/>
                  </a:lnTo>
                  <a:cubicBezTo>
                    <a:pt x="416964" y="9514"/>
                    <a:pt x="417916" y="9514"/>
                    <a:pt x="417916" y="8563"/>
                  </a:cubicBezTo>
                  <a:lnTo>
                    <a:pt x="417916" y="14272"/>
                  </a:lnTo>
                  <a:cubicBezTo>
                    <a:pt x="426484" y="-1903"/>
                    <a:pt x="430292" y="31397"/>
                    <a:pt x="437908" y="13320"/>
                  </a:cubicBezTo>
                  <a:cubicBezTo>
                    <a:pt x="437908" y="18077"/>
                    <a:pt x="433148" y="22835"/>
                    <a:pt x="429340" y="25689"/>
                  </a:cubicBezTo>
                  <a:cubicBezTo>
                    <a:pt x="427436" y="34252"/>
                    <a:pt x="432196" y="32349"/>
                    <a:pt x="435052" y="35203"/>
                  </a:cubicBezTo>
                  <a:lnTo>
                    <a:pt x="441716" y="22835"/>
                  </a:lnTo>
                  <a:cubicBezTo>
                    <a:pt x="438860" y="41863"/>
                    <a:pt x="449330" y="20932"/>
                    <a:pt x="454090" y="34252"/>
                  </a:cubicBezTo>
                  <a:cubicBezTo>
                    <a:pt x="449330" y="50426"/>
                    <a:pt x="470274" y="58989"/>
                    <a:pt x="471226" y="67552"/>
                  </a:cubicBezTo>
                  <a:cubicBezTo>
                    <a:pt x="469322" y="83727"/>
                    <a:pt x="462658" y="60892"/>
                    <a:pt x="458850" y="71358"/>
                  </a:cubicBezTo>
                  <a:cubicBezTo>
                    <a:pt x="457898" y="80872"/>
                    <a:pt x="463610" y="76115"/>
                    <a:pt x="465514" y="81824"/>
                  </a:cubicBezTo>
                  <a:lnTo>
                    <a:pt x="455994" y="85629"/>
                  </a:lnTo>
                  <a:cubicBezTo>
                    <a:pt x="455042" y="96095"/>
                    <a:pt x="465514" y="86581"/>
                    <a:pt x="461706" y="92289"/>
                  </a:cubicBezTo>
                  <a:cubicBezTo>
                    <a:pt x="468370" y="99901"/>
                    <a:pt x="465514" y="89435"/>
                    <a:pt x="473130" y="87532"/>
                  </a:cubicBezTo>
                  <a:cubicBezTo>
                    <a:pt x="471226" y="89435"/>
                    <a:pt x="467418" y="97998"/>
                    <a:pt x="471226" y="101804"/>
                  </a:cubicBezTo>
                  <a:cubicBezTo>
                    <a:pt x="473130" y="101804"/>
                    <a:pt x="474082" y="91338"/>
                    <a:pt x="475034" y="97998"/>
                  </a:cubicBezTo>
                  <a:cubicBezTo>
                    <a:pt x="470274" y="123687"/>
                    <a:pt x="480746" y="129396"/>
                    <a:pt x="479794" y="152230"/>
                  </a:cubicBezTo>
                  <a:lnTo>
                    <a:pt x="484554" y="150327"/>
                  </a:lnTo>
                  <a:cubicBezTo>
                    <a:pt x="482650" y="152230"/>
                    <a:pt x="480746" y="154133"/>
                    <a:pt x="482650" y="156987"/>
                  </a:cubicBezTo>
                  <a:lnTo>
                    <a:pt x="485506" y="156036"/>
                  </a:lnTo>
                  <a:cubicBezTo>
                    <a:pt x="485506" y="158890"/>
                    <a:pt x="478842" y="181725"/>
                    <a:pt x="480746" y="196948"/>
                  </a:cubicBezTo>
                  <a:lnTo>
                    <a:pt x="486458" y="189336"/>
                  </a:lnTo>
                  <a:lnTo>
                    <a:pt x="479794" y="202656"/>
                  </a:lnTo>
                  <a:lnTo>
                    <a:pt x="488362" y="200754"/>
                  </a:lnTo>
                  <a:cubicBezTo>
                    <a:pt x="479794" y="205511"/>
                    <a:pt x="485506" y="221685"/>
                    <a:pt x="482650" y="234054"/>
                  </a:cubicBezTo>
                  <a:lnTo>
                    <a:pt x="488362" y="234054"/>
                  </a:lnTo>
                  <a:lnTo>
                    <a:pt x="485506" y="241665"/>
                  </a:lnTo>
                  <a:lnTo>
                    <a:pt x="489314" y="238811"/>
                  </a:lnTo>
                  <a:cubicBezTo>
                    <a:pt x="489314" y="246423"/>
                    <a:pt x="479794" y="255937"/>
                    <a:pt x="484554" y="264500"/>
                  </a:cubicBezTo>
                  <a:cubicBezTo>
                    <a:pt x="482650" y="258791"/>
                    <a:pt x="491218" y="256888"/>
                    <a:pt x="495026" y="257840"/>
                  </a:cubicBezTo>
                  <a:lnTo>
                    <a:pt x="485506" y="280674"/>
                  </a:lnTo>
                  <a:cubicBezTo>
                    <a:pt x="489314" y="281626"/>
                    <a:pt x="491218" y="291140"/>
                    <a:pt x="495026" y="284480"/>
                  </a:cubicBezTo>
                  <a:lnTo>
                    <a:pt x="488362" y="293043"/>
                  </a:lnTo>
                  <a:lnTo>
                    <a:pt x="493122" y="292091"/>
                  </a:lnTo>
                  <a:cubicBezTo>
                    <a:pt x="500738" y="328246"/>
                    <a:pt x="469322" y="359644"/>
                    <a:pt x="488362" y="394847"/>
                  </a:cubicBezTo>
                  <a:lnTo>
                    <a:pt x="490266" y="393895"/>
                  </a:lnTo>
                  <a:lnTo>
                    <a:pt x="480746" y="414827"/>
                  </a:lnTo>
                  <a:cubicBezTo>
                    <a:pt x="481698" y="418633"/>
                    <a:pt x="489314" y="419584"/>
                    <a:pt x="492170" y="426244"/>
                  </a:cubicBezTo>
                  <a:cubicBezTo>
                    <a:pt x="484554" y="423390"/>
                    <a:pt x="491218" y="438613"/>
                    <a:pt x="484554" y="442419"/>
                  </a:cubicBezTo>
                  <a:cubicBezTo>
                    <a:pt x="487410" y="447176"/>
                    <a:pt x="490266" y="441467"/>
                    <a:pt x="493122" y="440516"/>
                  </a:cubicBezTo>
                  <a:cubicBezTo>
                    <a:pt x="500738" y="460496"/>
                    <a:pt x="487410" y="476670"/>
                    <a:pt x="493122" y="498554"/>
                  </a:cubicBezTo>
                  <a:cubicBezTo>
                    <a:pt x="481698" y="476670"/>
                    <a:pt x="484554" y="476670"/>
                    <a:pt x="479794" y="461448"/>
                  </a:cubicBezTo>
                  <a:cubicBezTo>
                    <a:pt x="475034" y="479525"/>
                    <a:pt x="483602" y="482379"/>
                    <a:pt x="480746" y="501408"/>
                  </a:cubicBezTo>
                  <a:lnTo>
                    <a:pt x="484554" y="492845"/>
                  </a:lnTo>
                  <a:cubicBezTo>
                    <a:pt x="495978" y="503311"/>
                    <a:pt x="477890" y="522340"/>
                    <a:pt x="491218" y="525194"/>
                  </a:cubicBezTo>
                  <a:cubicBezTo>
                    <a:pt x="489314" y="536611"/>
                    <a:pt x="475986" y="546126"/>
                    <a:pt x="477890" y="560397"/>
                  </a:cubicBezTo>
                  <a:lnTo>
                    <a:pt x="489314" y="554688"/>
                  </a:lnTo>
                  <a:lnTo>
                    <a:pt x="489314" y="567057"/>
                  </a:lnTo>
                  <a:lnTo>
                    <a:pt x="481698" y="567057"/>
                  </a:lnTo>
                  <a:cubicBezTo>
                    <a:pt x="480746" y="570863"/>
                    <a:pt x="482650" y="572766"/>
                    <a:pt x="484554" y="573717"/>
                  </a:cubicBezTo>
                  <a:cubicBezTo>
                    <a:pt x="475034" y="582280"/>
                    <a:pt x="479794" y="594649"/>
                    <a:pt x="473130" y="606066"/>
                  </a:cubicBezTo>
                  <a:lnTo>
                    <a:pt x="476938" y="607018"/>
                  </a:lnTo>
                  <a:cubicBezTo>
                    <a:pt x="475986" y="607969"/>
                    <a:pt x="475034" y="609872"/>
                    <a:pt x="474082" y="609872"/>
                  </a:cubicBezTo>
                  <a:cubicBezTo>
                    <a:pt x="477890" y="611775"/>
                    <a:pt x="478842" y="614629"/>
                    <a:pt x="479794" y="617483"/>
                  </a:cubicBezTo>
                  <a:cubicBezTo>
                    <a:pt x="481698" y="617483"/>
                    <a:pt x="484554" y="618435"/>
                    <a:pt x="486458" y="618435"/>
                  </a:cubicBezTo>
                  <a:cubicBezTo>
                    <a:pt x="487410" y="614629"/>
                    <a:pt x="488362" y="609872"/>
                    <a:pt x="485506" y="610823"/>
                  </a:cubicBezTo>
                  <a:cubicBezTo>
                    <a:pt x="490266" y="604163"/>
                    <a:pt x="490266" y="611775"/>
                    <a:pt x="490266" y="619386"/>
                  </a:cubicBezTo>
                  <a:cubicBezTo>
                    <a:pt x="495978" y="620338"/>
                    <a:pt x="500738" y="621289"/>
                    <a:pt x="501690" y="614629"/>
                  </a:cubicBezTo>
                  <a:cubicBezTo>
                    <a:pt x="512162" y="616532"/>
                    <a:pt x="521682" y="629852"/>
                    <a:pt x="535010" y="627949"/>
                  </a:cubicBezTo>
                  <a:lnTo>
                    <a:pt x="529298" y="616532"/>
                  </a:lnTo>
                  <a:lnTo>
                    <a:pt x="541674" y="616532"/>
                  </a:lnTo>
                  <a:lnTo>
                    <a:pt x="541674" y="624143"/>
                  </a:lnTo>
                  <a:cubicBezTo>
                    <a:pt x="545482" y="625095"/>
                    <a:pt x="547386" y="623192"/>
                    <a:pt x="548338" y="621289"/>
                  </a:cubicBezTo>
                  <a:cubicBezTo>
                    <a:pt x="556906" y="630804"/>
                    <a:pt x="568328" y="626046"/>
                    <a:pt x="579752" y="632707"/>
                  </a:cubicBezTo>
                  <a:lnTo>
                    <a:pt x="580704" y="628901"/>
                  </a:lnTo>
                  <a:cubicBezTo>
                    <a:pt x="580704" y="629852"/>
                    <a:pt x="582608" y="630804"/>
                    <a:pt x="582608" y="631755"/>
                  </a:cubicBezTo>
                  <a:cubicBezTo>
                    <a:pt x="584512" y="624143"/>
                    <a:pt x="594030" y="626998"/>
                    <a:pt x="594030" y="620338"/>
                  </a:cubicBezTo>
                  <a:cubicBezTo>
                    <a:pt x="590224" y="618435"/>
                    <a:pt x="581656" y="614629"/>
                    <a:pt x="582608" y="619386"/>
                  </a:cubicBezTo>
                  <a:cubicBezTo>
                    <a:pt x="573088" y="610823"/>
                    <a:pt x="594030" y="614629"/>
                    <a:pt x="599742" y="614629"/>
                  </a:cubicBezTo>
                  <a:cubicBezTo>
                    <a:pt x="593078" y="618435"/>
                    <a:pt x="601646" y="619386"/>
                    <a:pt x="605454" y="621289"/>
                  </a:cubicBezTo>
                  <a:cubicBezTo>
                    <a:pt x="606406" y="620338"/>
                    <a:pt x="605454" y="620338"/>
                    <a:pt x="604502" y="618435"/>
                  </a:cubicBezTo>
                  <a:cubicBezTo>
                    <a:pt x="615926" y="613678"/>
                    <a:pt x="619734" y="634609"/>
                    <a:pt x="627350" y="620338"/>
                  </a:cubicBezTo>
                  <a:lnTo>
                    <a:pt x="629254" y="627949"/>
                  </a:lnTo>
                  <a:lnTo>
                    <a:pt x="637822" y="622241"/>
                  </a:lnTo>
                  <a:cubicBezTo>
                    <a:pt x="638774" y="637464"/>
                    <a:pt x="650198" y="623192"/>
                    <a:pt x="652102" y="637464"/>
                  </a:cubicBezTo>
                  <a:cubicBezTo>
                    <a:pt x="661622" y="638415"/>
                    <a:pt x="650198" y="628901"/>
                    <a:pt x="654006" y="630804"/>
                  </a:cubicBezTo>
                  <a:cubicBezTo>
                    <a:pt x="663526" y="627949"/>
                    <a:pt x="680662" y="641269"/>
                    <a:pt x="683518" y="634609"/>
                  </a:cubicBezTo>
                  <a:lnTo>
                    <a:pt x="684062" y="634746"/>
                  </a:lnTo>
                  <a:lnTo>
                    <a:pt x="685422" y="632706"/>
                  </a:lnTo>
                  <a:lnTo>
                    <a:pt x="684862" y="634948"/>
                  </a:lnTo>
                  <a:lnTo>
                    <a:pt x="695774" y="637701"/>
                  </a:lnTo>
                  <a:cubicBezTo>
                    <a:pt x="699940" y="637939"/>
                    <a:pt x="703984" y="637939"/>
                    <a:pt x="707316" y="639366"/>
                  </a:cubicBezTo>
                  <a:lnTo>
                    <a:pt x="707316" y="632707"/>
                  </a:lnTo>
                  <a:cubicBezTo>
                    <a:pt x="711124" y="634609"/>
                    <a:pt x="714932" y="637464"/>
                    <a:pt x="718740" y="636512"/>
                  </a:cubicBezTo>
                  <a:cubicBezTo>
                    <a:pt x="718740" y="635561"/>
                    <a:pt x="718740" y="634609"/>
                    <a:pt x="717788" y="633658"/>
                  </a:cubicBezTo>
                  <a:cubicBezTo>
                    <a:pt x="731116" y="637464"/>
                    <a:pt x="742538" y="637464"/>
                    <a:pt x="753962" y="637464"/>
                  </a:cubicBezTo>
                  <a:cubicBezTo>
                    <a:pt x="753010" y="632707"/>
                    <a:pt x="753010" y="630804"/>
                    <a:pt x="746346" y="628901"/>
                  </a:cubicBezTo>
                  <a:cubicBezTo>
                    <a:pt x="756818" y="623192"/>
                    <a:pt x="774906" y="637464"/>
                    <a:pt x="791090" y="634609"/>
                  </a:cubicBezTo>
                  <a:lnTo>
                    <a:pt x="790138" y="631755"/>
                  </a:lnTo>
                  <a:lnTo>
                    <a:pt x="799658" y="636512"/>
                  </a:lnTo>
                  <a:cubicBezTo>
                    <a:pt x="797754" y="634609"/>
                    <a:pt x="798706" y="632707"/>
                    <a:pt x="798706" y="629852"/>
                  </a:cubicBezTo>
                  <a:cubicBezTo>
                    <a:pt x="813938" y="627949"/>
                    <a:pt x="832978" y="628901"/>
                    <a:pt x="841546" y="641269"/>
                  </a:cubicBezTo>
                  <a:cubicBezTo>
                    <a:pt x="837738" y="637464"/>
                    <a:pt x="849160" y="632707"/>
                    <a:pt x="839640" y="627949"/>
                  </a:cubicBezTo>
                  <a:cubicBezTo>
                    <a:pt x="855824" y="636512"/>
                    <a:pt x="875816" y="634609"/>
                    <a:pt x="892950" y="636512"/>
                  </a:cubicBezTo>
                  <a:lnTo>
                    <a:pt x="892950" y="637464"/>
                  </a:lnTo>
                  <a:lnTo>
                    <a:pt x="900566" y="640318"/>
                  </a:lnTo>
                  <a:lnTo>
                    <a:pt x="901518" y="639366"/>
                  </a:lnTo>
                  <a:lnTo>
                    <a:pt x="896758" y="637464"/>
                  </a:lnTo>
                  <a:cubicBezTo>
                    <a:pt x="903422" y="638415"/>
                    <a:pt x="910086" y="640318"/>
                    <a:pt x="915798" y="644124"/>
                  </a:cubicBezTo>
                  <a:cubicBezTo>
                    <a:pt x="916750" y="642221"/>
                    <a:pt x="918654" y="635561"/>
                    <a:pt x="922462" y="633658"/>
                  </a:cubicBezTo>
                  <a:cubicBezTo>
                    <a:pt x="922462" y="642221"/>
                    <a:pt x="942454" y="626998"/>
                    <a:pt x="951022" y="635561"/>
                  </a:cubicBezTo>
                  <a:cubicBezTo>
                    <a:pt x="951974" y="632707"/>
                    <a:pt x="947214" y="633658"/>
                    <a:pt x="950070" y="630804"/>
                  </a:cubicBezTo>
                  <a:cubicBezTo>
                    <a:pt x="971966" y="631755"/>
                    <a:pt x="1004332" y="641269"/>
                    <a:pt x="1030034" y="634609"/>
                  </a:cubicBezTo>
                  <a:cubicBezTo>
                    <a:pt x="1032890" y="649832"/>
                    <a:pt x="1053834" y="646027"/>
                    <a:pt x="1068114" y="652686"/>
                  </a:cubicBezTo>
                  <a:cubicBezTo>
                    <a:pt x="1071922" y="643172"/>
                    <a:pt x="1060498" y="647929"/>
                    <a:pt x="1056690" y="641269"/>
                  </a:cubicBezTo>
                  <a:cubicBezTo>
                    <a:pt x="1062402" y="642696"/>
                    <a:pt x="1060082" y="636096"/>
                    <a:pt x="1064588" y="635516"/>
                  </a:cubicBezTo>
                  <a:lnTo>
                    <a:pt x="1071800" y="637432"/>
                  </a:lnTo>
                  <a:lnTo>
                    <a:pt x="1072754" y="640675"/>
                  </a:lnTo>
                  <a:cubicBezTo>
                    <a:pt x="1073112" y="642935"/>
                    <a:pt x="1074302" y="644600"/>
                    <a:pt x="1079538" y="643172"/>
                  </a:cubicBezTo>
                  <a:lnTo>
                    <a:pt x="1079538" y="636512"/>
                  </a:lnTo>
                  <a:lnTo>
                    <a:pt x="1087154" y="645075"/>
                  </a:lnTo>
                  <a:cubicBezTo>
                    <a:pt x="1111906" y="641269"/>
                    <a:pt x="1133802" y="646027"/>
                    <a:pt x="1154744" y="638415"/>
                  </a:cubicBezTo>
                  <a:cubicBezTo>
                    <a:pt x="1155696" y="640318"/>
                    <a:pt x="1155696" y="643172"/>
                    <a:pt x="1152840" y="645075"/>
                  </a:cubicBezTo>
                  <a:cubicBezTo>
                    <a:pt x="1162360" y="645075"/>
                    <a:pt x="1173782" y="655541"/>
                    <a:pt x="1185206" y="648881"/>
                  </a:cubicBezTo>
                  <a:lnTo>
                    <a:pt x="1182350" y="646027"/>
                  </a:lnTo>
                  <a:cubicBezTo>
                    <a:pt x="1199486" y="640318"/>
                    <a:pt x="1200438" y="653638"/>
                    <a:pt x="1221382" y="655541"/>
                  </a:cubicBezTo>
                  <a:cubicBezTo>
                    <a:pt x="1216622" y="656492"/>
                    <a:pt x="1205198" y="651735"/>
                    <a:pt x="1204246" y="661250"/>
                  </a:cubicBezTo>
                  <a:cubicBezTo>
                    <a:pt x="1206150" y="666007"/>
                    <a:pt x="1216622" y="665055"/>
                    <a:pt x="1220430" y="661250"/>
                  </a:cubicBezTo>
                  <a:lnTo>
                    <a:pt x="1218526" y="669813"/>
                  </a:lnTo>
                  <a:cubicBezTo>
                    <a:pt x="1215670" y="665055"/>
                    <a:pt x="1207102" y="666007"/>
                    <a:pt x="1201390" y="663152"/>
                  </a:cubicBezTo>
                  <a:cubicBezTo>
                    <a:pt x="1203294" y="663152"/>
                    <a:pt x="1203294" y="665055"/>
                    <a:pt x="1204246" y="666958"/>
                  </a:cubicBezTo>
                  <a:cubicBezTo>
                    <a:pt x="1199486" y="664104"/>
                    <a:pt x="1191870" y="664104"/>
                    <a:pt x="1184254" y="662201"/>
                  </a:cubicBezTo>
                  <a:lnTo>
                    <a:pt x="1194726" y="661250"/>
                  </a:lnTo>
                  <a:cubicBezTo>
                    <a:pt x="1190918" y="652686"/>
                    <a:pt x="1177590" y="661250"/>
                    <a:pt x="1172830" y="658395"/>
                  </a:cubicBezTo>
                  <a:cubicBezTo>
                    <a:pt x="1172830" y="666007"/>
                    <a:pt x="1179494" y="665055"/>
                    <a:pt x="1172830" y="671715"/>
                  </a:cubicBezTo>
                  <a:cubicBezTo>
                    <a:pt x="1154744" y="674570"/>
                    <a:pt x="1162360" y="663152"/>
                    <a:pt x="1145224" y="656492"/>
                  </a:cubicBezTo>
                  <a:lnTo>
                    <a:pt x="1148080" y="653638"/>
                  </a:lnTo>
                  <a:cubicBezTo>
                    <a:pt x="1143320" y="652686"/>
                    <a:pt x="1138560" y="645075"/>
                    <a:pt x="1130944" y="650784"/>
                  </a:cubicBezTo>
                  <a:cubicBezTo>
                    <a:pt x="1130944" y="655541"/>
                    <a:pt x="1137608" y="655541"/>
                    <a:pt x="1140464" y="658395"/>
                  </a:cubicBezTo>
                  <a:cubicBezTo>
                    <a:pt x="1138560" y="661250"/>
                    <a:pt x="1129992" y="648881"/>
                    <a:pt x="1124282" y="654589"/>
                  </a:cubicBezTo>
                  <a:cubicBezTo>
                    <a:pt x="1129992" y="661250"/>
                    <a:pt x="1143320" y="664104"/>
                    <a:pt x="1151888" y="664104"/>
                  </a:cubicBezTo>
                  <a:cubicBezTo>
                    <a:pt x="1150936" y="666007"/>
                    <a:pt x="1150936" y="668861"/>
                    <a:pt x="1151888" y="671715"/>
                  </a:cubicBezTo>
                  <a:cubicBezTo>
                    <a:pt x="1138560" y="668861"/>
                    <a:pt x="1124758" y="665293"/>
                    <a:pt x="1110954" y="663034"/>
                  </a:cubicBezTo>
                  <a:lnTo>
                    <a:pt x="1083750" y="662480"/>
                  </a:lnTo>
                  <a:lnTo>
                    <a:pt x="1088820" y="662915"/>
                  </a:lnTo>
                  <a:cubicBezTo>
                    <a:pt x="1091200" y="664580"/>
                    <a:pt x="1093342" y="666959"/>
                    <a:pt x="1095722" y="667910"/>
                  </a:cubicBezTo>
                  <a:cubicBezTo>
                    <a:pt x="1091914" y="667910"/>
                    <a:pt x="1088106" y="666958"/>
                    <a:pt x="1090010" y="671715"/>
                  </a:cubicBezTo>
                  <a:lnTo>
                    <a:pt x="1080708" y="662418"/>
                  </a:lnTo>
                  <a:lnTo>
                    <a:pt x="1070018" y="662201"/>
                  </a:lnTo>
                  <a:cubicBezTo>
                    <a:pt x="1084298" y="671715"/>
                    <a:pt x="1063354" y="662201"/>
                    <a:pt x="1067162" y="672667"/>
                  </a:cubicBezTo>
                  <a:cubicBezTo>
                    <a:pt x="1065258" y="666007"/>
                    <a:pt x="1057642" y="672667"/>
                    <a:pt x="1050026" y="669813"/>
                  </a:cubicBezTo>
                  <a:cubicBezTo>
                    <a:pt x="1047170" y="677424"/>
                    <a:pt x="1064306" y="675521"/>
                    <a:pt x="1058594" y="681230"/>
                  </a:cubicBezTo>
                  <a:cubicBezTo>
                    <a:pt x="1044314" y="679327"/>
                    <a:pt x="1025274" y="665055"/>
                    <a:pt x="1007188" y="667910"/>
                  </a:cubicBezTo>
                  <a:cubicBezTo>
                    <a:pt x="1008140" y="670764"/>
                    <a:pt x="1011948" y="670764"/>
                    <a:pt x="1012900" y="672667"/>
                  </a:cubicBezTo>
                  <a:cubicBezTo>
                    <a:pt x="1000524" y="669813"/>
                    <a:pt x="984342" y="651735"/>
                    <a:pt x="976726" y="664104"/>
                  </a:cubicBezTo>
                  <a:cubicBezTo>
                    <a:pt x="982436" y="667910"/>
                    <a:pt x="989100" y="672667"/>
                    <a:pt x="995764" y="677424"/>
                  </a:cubicBezTo>
                  <a:cubicBezTo>
                    <a:pt x="993860" y="677424"/>
                    <a:pt x="991956" y="678375"/>
                    <a:pt x="989100" y="680278"/>
                  </a:cubicBezTo>
                  <a:lnTo>
                    <a:pt x="993860" y="685987"/>
                  </a:lnTo>
                  <a:cubicBezTo>
                    <a:pt x="979582" y="687890"/>
                    <a:pt x="983390" y="673618"/>
                    <a:pt x="974822" y="666007"/>
                  </a:cubicBezTo>
                  <a:lnTo>
                    <a:pt x="966254" y="674570"/>
                  </a:lnTo>
                  <a:cubicBezTo>
                    <a:pt x="950070" y="680278"/>
                    <a:pt x="934838" y="675521"/>
                    <a:pt x="924366" y="664104"/>
                  </a:cubicBezTo>
                  <a:cubicBezTo>
                    <a:pt x="920558" y="664104"/>
                    <a:pt x="909134" y="664104"/>
                    <a:pt x="913894" y="671715"/>
                  </a:cubicBezTo>
                  <a:cubicBezTo>
                    <a:pt x="922462" y="682181"/>
                    <a:pt x="926270" y="688841"/>
                    <a:pt x="942454" y="688841"/>
                  </a:cubicBezTo>
                  <a:cubicBezTo>
                    <a:pt x="944358" y="681230"/>
                    <a:pt x="930078" y="681230"/>
                    <a:pt x="934838" y="680278"/>
                  </a:cubicBezTo>
                  <a:cubicBezTo>
                    <a:pt x="941502" y="681230"/>
                    <a:pt x="952926" y="675521"/>
                    <a:pt x="958638" y="682181"/>
                  </a:cubicBezTo>
                  <a:lnTo>
                    <a:pt x="941502" y="681230"/>
                  </a:lnTo>
                  <a:cubicBezTo>
                    <a:pt x="941502" y="691696"/>
                    <a:pt x="949118" y="681230"/>
                    <a:pt x="951974" y="686938"/>
                  </a:cubicBezTo>
                  <a:cubicBezTo>
                    <a:pt x="947214" y="696453"/>
                    <a:pt x="936742" y="686938"/>
                    <a:pt x="930078" y="691696"/>
                  </a:cubicBezTo>
                  <a:lnTo>
                    <a:pt x="931030" y="692647"/>
                  </a:lnTo>
                  <a:cubicBezTo>
                    <a:pt x="917702" y="691696"/>
                    <a:pt x="919606" y="693599"/>
                    <a:pt x="905326" y="688841"/>
                  </a:cubicBezTo>
                  <a:cubicBezTo>
                    <a:pt x="904374" y="679327"/>
                    <a:pt x="910086" y="683133"/>
                    <a:pt x="916750" y="679327"/>
                  </a:cubicBezTo>
                  <a:cubicBezTo>
                    <a:pt x="894854" y="679327"/>
                    <a:pt x="864392" y="661250"/>
                    <a:pt x="841546" y="678375"/>
                  </a:cubicBezTo>
                  <a:lnTo>
                    <a:pt x="850112" y="685036"/>
                  </a:lnTo>
                  <a:cubicBezTo>
                    <a:pt x="841546" y="686938"/>
                    <a:pt x="827266" y="678375"/>
                    <a:pt x="828218" y="690744"/>
                  </a:cubicBezTo>
                  <a:cubicBezTo>
                    <a:pt x="837738" y="686938"/>
                    <a:pt x="833930" y="694550"/>
                    <a:pt x="838690" y="696453"/>
                  </a:cubicBezTo>
                  <a:lnTo>
                    <a:pt x="839640" y="695501"/>
                  </a:lnTo>
                  <a:cubicBezTo>
                    <a:pt x="841546" y="696453"/>
                    <a:pt x="844400" y="697404"/>
                    <a:pt x="842498" y="699307"/>
                  </a:cubicBezTo>
                  <a:cubicBezTo>
                    <a:pt x="834882" y="692647"/>
                    <a:pt x="823458" y="690744"/>
                    <a:pt x="814890" y="686938"/>
                  </a:cubicBezTo>
                  <a:cubicBezTo>
                    <a:pt x="818698" y="689793"/>
                    <a:pt x="811082" y="693599"/>
                    <a:pt x="810130" y="695501"/>
                  </a:cubicBezTo>
                  <a:cubicBezTo>
                    <a:pt x="801562" y="693599"/>
                    <a:pt x="809178" y="689793"/>
                    <a:pt x="810130" y="685987"/>
                  </a:cubicBezTo>
                  <a:cubicBezTo>
                    <a:pt x="806322" y="685036"/>
                    <a:pt x="799658" y="678375"/>
                    <a:pt x="795850" y="685036"/>
                  </a:cubicBezTo>
                  <a:cubicBezTo>
                    <a:pt x="790138" y="690744"/>
                    <a:pt x="803466" y="690744"/>
                    <a:pt x="805370" y="695501"/>
                  </a:cubicBezTo>
                  <a:lnTo>
                    <a:pt x="781570" y="686938"/>
                  </a:lnTo>
                  <a:lnTo>
                    <a:pt x="782522" y="688841"/>
                  </a:lnTo>
                  <a:cubicBezTo>
                    <a:pt x="780618" y="686938"/>
                    <a:pt x="777762" y="685036"/>
                    <a:pt x="774906" y="686938"/>
                  </a:cubicBezTo>
                  <a:cubicBezTo>
                    <a:pt x="773002" y="690744"/>
                    <a:pt x="777762" y="691696"/>
                    <a:pt x="781570" y="690744"/>
                  </a:cubicBezTo>
                  <a:cubicBezTo>
                    <a:pt x="769194" y="697404"/>
                    <a:pt x="759674" y="676472"/>
                    <a:pt x="749202" y="689793"/>
                  </a:cubicBezTo>
                  <a:lnTo>
                    <a:pt x="742538" y="685987"/>
                  </a:lnTo>
                  <a:cubicBezTo>
                    <a:pt x="741586" y="686938"/>
                    <a:pt x="740634" y="688841"/>
                    <a:pt x="741586" y="689793"/>
                  </a:cubicBezTo>
                  <a:lnTo>
                    <a:pt x="734922" y="685987"/>
                  </a:lnTo>
                  <a:cubicBezTo>
                    <a:pt x="722548" y="682181"/>
                    <a:pt x="731116" y="695501"/>
                    <a:pt x="727308" y="697404"/>
                  </a:cubicBezTo>
                  <a:lnTo>
                    <a:pt x="728260" y="697404"/>
                  </a:lnTo>
                  <a:cubicBezTo>
                    <a:pt x="724452" y="699307"/>
                    <a:pt x="721596" y="703113"/>
                    <a:pt x="724452" y="704064"/>
                  </a:cubicBezTo>
                  <a:lnTo>
                    <a:pt x="711124" y="698356"/>
                  </a:lnTo>
                  <a:cubicBezTo>
                    <a:pt x="705412" y="690744"/>
                    <a:pt x="686374" y="688841"/>
                    <a:pt x="686374" y="674570"/>
                  </a:cubicBezTo>
                  <a:cubicBezTo>
                    <a:pt x="682566" y="675521"/>
                    <a:pt x="679710" y="678375"/>
                    <a:pt x="681614" y="680278"/>
                  </a:cubicBezTo>
                  <a:cubicBezTo>
                    <a:pt x="672094" y="679327"/>
                    <a:pt x="684470" y="690744"/>
                    <a:pt x="668286" y="688841"/>
                  </a:cubicBezTo>
                  <a:cubicBezTo>
                    <a:pt x="669238" y="691696"/>
                    <a:pt x="670190" y="690744"/>
                    <a:pt x="673046" y="691696"/>
                  </a:cubicBezTo>
                  <a:cubicBezTo>
                    <a:pt x="669238" y="692647"/>
                    <a:pt x="667334" y="691696"/>
                    <a:pt x="666382" y="689793"/>
                  </a:cubicBezTo>
                  <a:cubicBezTo>
                    <a:pt x="666382" y="691696"/>
                    <a:pt x="666382" y="693599"/>
                    <a:pt x="665430" y="695501"/>
                  </a:cubicBezTo>
                  <a:cubicBezTo>
                    <a:pt x="665430" y="690744"/>
                    <a:pt x="658766" y="691696"/>
                    <a:pt x="654958" y="692647"/>
                  </a:cubicBezTo>
                  <a:lnTo>
                    <a:pt x="660670" y="702161"/>
                  </a:lnTo>
                  <a:cubicBezTo>
                    <a:pt x="657814" y="698356"/>
                    <a:pt x="654958" y="697404"/>
                    <a:pt x="648294" y="698356"/>
                  </a:cubicBezTo>
                  <a:lnTo>
                    <a:pt x="653054" y="704064"/>
                  </a:lnTo>
                  <a:cubicBezTo>
                    <a:pt x="641630" y="702161"/>
                    <a:pt x="652102" y="691696"/>
                    <a:pt x="638774" y="696453"/>
                  </a:cubicBezTo>
                  <a:lnTo>
                    <a:pt x="651150" y="690744"/>
                  </a:lnTo>
                  <a:cubicBezTo>
                    <a:pt x="637822" y="688841"/>
                    <a:pt x="641630" y="677424"/>
                    <a:pt x="635918" y="671715"/>
                  </a:cubicBezTo>
                  <a:cubicBezTo>
                    <a:pt x="620686" y="663152"/>
                    <a:pt x="603550" y="679327"/>
                    <a:pt x="592126" y="661250"/>
                  </a:cubicBezTo>
                  <a:cubicBezTo>
                    <a:pt x="590224" y="667910"/>
                    <a:pt x="592126" y="669813"/>
                    <a:pt x="588320" y="674570"/>
                  </a:cubicBezTo>
                  <a:cubicBezTo>
                    <a:pt x="596886" y="677424"/>
                    <a:pt x="601646" y="679327"/>
                    <a:pt x="606406" y="687890"/>
                  </a:cubicBezTo>
                  <a:cubicBezTo>
                    <a:pt x="623542" y="696453"/>
                    <a:pt x="610214" y="666007"/>
                    <a:pt x="630206" y="679327"/>
                  </a:cubicBezTo>
                  <a:cubicBezTo>
                    <a:pt x="629254" y="686938"/>
                    <a:pt x="623542" y="686938"/>
                    <a:pt x="617830" y="683133"/>
                  </a:cubicBezTo>
                  <a:cubicBezTo>
                    <a:pt x="616878" y="689793"/>
                    <a:pt x="624494" y="694550"/>
                    <a:pt x="628302" y="697404"/>
                  </a:cubicBezTo>
                  <a:cubicBezTo>
                    <a:pt x="616878" y="693599"/>
                    <a:pt x="600694" y="702161"/>
                    <a:pt x="594030" y="701210"/>
                  </a:cubicBezTo>
                  <a:cubicBezTo>
                    <a:pt x="590224" y="697404"/>
                    <a:pt x="581656" y="692647"/>
                    <a:pt x="577848" y="694550"/>
                  </a:cubicBezTo>
                  <a:cubicBezTo>
                    <a:pt x="578800" y="688841"/>
                    <a:pt x="560712" y="685987"/>
                    <a:pt x="566424" y="675521"/>
                  </a:cubicBezTo>
                  <a:cubicBezTo>
                    <a:pt x="555000" y="673618"/>
                    <a:pt x="558808" y="689793"/>
                    <a:pt x="547386" y="678375"/>
                  </a:cubicBezTo>
                  <a:cubicBezTo>
                    <a:pt x="551194" y="686938"/>
                    <a:pt x="539770" y="684084"/>
                    <a:pt x="544530" y="691696"/>
                  </a:cubicBezTo>
                  <a:cubicBezTo>
                    <a:pt x="548338" y="684084"/>
                    <a:pt x="561664" y="695501"/>
                    <a:pt x="567376" y="701210"/>
                  </a:cubicBezTo>
                  <a:lnTo>
                    <a:pt x="550242" y="705967"/>
                  </a:lnTo>
                  <a:cubicBezTo>
                    <a:pt x="554048" y="704064"/>
                    <a:pt x="548338" y="698356"/>
                    <a:pt x="545482" y="697404"/>
                  </a:cubicBezTo>
                  <a:lnTo>
                    <a:pt x="543578" y="704064"/>
                  </a:lnTo>
                  <a:cubicBezTo>
                    <a:pt x="540722" y="686938"/>
                    <a:pt x="513114" y="716433"/>
                    <a:pt x="504546" y="696453"/>
                  </a:cubicBezTo>
                  <a:cubicBezTo>
                    <a:pt x="509306" y="697404"/>
                    <a:pt x="514066" y="690744"/>
                    <a:pt x="516922" y="700258"/>
                  </a:cubicBezTo>
                  <a:cubicBezTo>
                    <a:pt x="527394" y="695501"/>
                    <a:pt x="515018" y="686938"/>
                    <a:pt x="519778" y="681230"/>
                  </a:cubicBezTo>
                  <a:cubicBezTo>
                    <a:pt x="507402" y="675521"/>
                    <a:pt x="488362" y="682181"/>
                    <a:pt x="473130" y="677424"/>
                  </a:cubicBezTo>
                  <a:cubicBezTo>
                    <a:pt x="472178" y="677424"/>
                    <a:pt x="472178" y="678375"/>
                    <a:pt x="472178" y="679327"/>
                  </a:cubicBezTo>
                  <a:lnTo>
                    <a:pt x="473844" y="683490"/>
                  </a:lnTo>
                  <a:lnTo>
                    <a:pt x="473130" y="683133"/>
                  </a:lnTo>
                  <a:cubicBezTo>
                    <a:pt x="473130" y="683133"/>
                    <a:pt x="472178" y="684084"/>
                    <a:pt x="472178" y="684084"/>
                  </a:cubicBezTo>
                  <a:lnTo>
                    <a:pt x="465514" y="684084"/>
                  </a:lnTo>
                  <a:cubicBezTo>
                    <a:pt x="465514" y="693599"/>
                    <a:pt x="474082" y="682181"/>
                    <a:pt x="472178" y="685987"/>
                  </a:cubicBezTo>
                  <a:cubicBezTo>
                    <a:pt x="475034" y="696453"/>
                    <a:pt x="461706" y="713579"/>
                    <a:pt x="468370" y="717384"/>
                  </a:cubicBezTo>
                  <a:cubicBezTo>
                    <a:pt x="463610" y="725947"/>
                    <a:pt x="466466" y="735462"/>
                    <a:pt x="463610" y="743073"/>
                  </a:cubicBezTo>
                  <a:lnTo>
                    <a:pt x="470274" y="744025"/>
                  </a:lnTo>
                  <a:cubicBezTo>
                    <a:pt x="468370" y="747830"/>
                    <a:pt x="465514" y="752588"/>
                    <a:pt x="466466" y="756393"/>
                  </a:cubicBezTo>
                  <a:cubicBezTo>
                    <a:pt x="467418" y="756393"/>
                    <a:pt x="468370" y="756393"/>
                    <a:pt x="469322" y="755442"/>
                  </a:cubicBezTo>
                  <a:cubicBezTo>
                    <a:pt x="464562" y="769714"/>
                    <a:pt x="464562" y="781131"/>
                    <a:pt x="464562" y="793500"/>
                  </a:cubicBezTo>
                  <a:cubicBezTo>
                    <a:pt x="469322" y="792548"/>
                    <a:pt x="471226" y="792548"/>
                    <a:pt x="473130" y="785888"/>
                  </a:cubicBezTo>
                  <a:cubicBezTo>
                    <a:pt x="479794" y="797305"/>
                    <a:pt x="465514" y="815382"/>
                    <a:pt x="467418" y="832509"/>
                  </a:cubicBezTo>
                  <a:lnTo>
                    <a:pt x="470274" y="831557"/>
                  </a:lnTo>
                  <a:lnTo>
                    <a:pt x="464562" y="841071"/>
                  </a:lnTo>
                  <a:cubicBezTo>
                    <a:pt x="466466" y="839168"/>
                    <a:pt x="468370" y="840120"/>
                    <a:pt x="471226" y="840120"/>
                  </a:cubicBezTo>
                  <a:cubicBezTo>
                    <a:pt x="473130" y="856294"/>
                    <a:pt x="472178" y="876274"/>
                    <a:pt x="459802" y="884838"/>
                  </a:cubicBezTo>
                  <a:cubicBezTo>
                    <a:pt x="463610" y="880080"/>
                    <a:pt x="467418" y="892449"/>
                    <a:pt x="473130" y="882935"/>
                  </a:cubicBezTo>
                  <a:cubicBezTo>
                    <a:pt x="464562" y="900060"/>
                    <a:pt x="466466" y="920992"/>
                    <a:pt x="464562" y="939069"/>
                  </a:cubicBezTo>
                  <a:lnTo>
                    <a:pt x="463610" y="939069"/>
                  </a:lnTo>
                  <a:lnTo>
                    <a:pt x="460754" y="946681"/>
                  </a:lnTo>
                  <a:lnTo>
                    <a:pt x="461706" y="947632"/>
                  </a:lnTo>
                  <a:lnTo>
                    <a:pt x="463610" y="941924"/>
                  </a:lnTo>
                  <a:cubicBezTo>
                    <a:pt x="462658" y="949535"/>
                    <a:pt x="460754" y="956195"/>
                    <a:pt x="456946" y="961904"/>
                  </a:cubicBezTo>
                  <a:cubicBezTo>
                    <a:pt x="458850" y="963807"/>
                    <a:pt x="465514" y="964758"/>
                    <a:pt x="467418" y="969516"/>
                  </a:cubicBezTo>
                  <a:cubicBezTo>
                    <a:pt x="458850" y="969516"/>
                    <a:pt x="474082" y="991399"/>
                    <a:pt x="465514" y="999961"/>
                  </a:cubicBezTo>
                  <a:cubicBezTo>
                    <a:pt x="468370" y="1000913"/>
                    <a:pt x="467418" y="996156"/>
                    <a:pt x="470274" y="999010"/>
                  </a:cubicBezTo>
                  <a:cubicBezTo>
                    <a:pt x="469322" y="1021845"/>
                    <a:pt x="458850" y="1056097"/>
                    <a:pt x="465514" y="1082737"/>
                  </a:cubicBezTo>
                  <a:cubicBezTo>
                    <a:pt x="449330" y="1084640"/>
                    <a:pt x="454090" y="1107474"/>
                    <a:pt x="446476" y="1121746"/>
                  </a:cubicBezTo>
                  <a:cubicBezTo>
                    <a:pt x="455042" y="1125551"/>
                    <a:pt x="451234" y="1113183"/>
                    <a:pt x="457898" y="1109377"/>
                  </a:cubicBezTo>
                  <a:cubicBezTo>
                    <a:pt x="455994" y="1116989"/>
                    <a:pt x="469322" y="1111280"/>
                    <a:pt x="461706" y="1125551"/>
                  </a:cubicBezTo>
                  <a:cubicBezTo>
                    <a:pt x="463610" y="1125551"/>
                    <a:pt x="464562" y="1125551"/>
                    <a:pt x="464562" y="1124600"/>
                  </a:cubicBezTo>
                  <a:cubicBezTo>
                    <a:pt x="462658" y="1129357"/>
                    <a:pt x="453138" y="1122697"/>
                    <a:pt x="455994" y="1134114"/>
                  </a:cubicBezTo>
                  <a:lnTo>
                    <a:pt x="462658" y="1135066"/>
                  </a:lnTo>
                  <a:lnTo>
                    <a:pt x="454090" y="1142677"/>
                  </a:lnTo>
                  <a:cubicBezTo>
                    <a:pt x="457898" y="1168366"/>
                    <a:pt x="453138" y="1190249"/>
                    <a:pt x="459802" y="1213084"/>
                  </a:cubicBezTo>
                  <a:cubicBezTo>
                    <a:pt x="457898" y="1214987"/>
                    <a:pt x="455042" y="1214035"/>
                    <a:pt x="453138" y="1211181"/>
                  </a:cubicBezTo>
                  <a:cubicBezTo>
                    <a:pt x="453138" y="1221647"/>
                    <a:pt x="442668" y="1234015"/>
                    <a:pt x="449330" y="1245433"/>
                  </a:cubicBezTo>
                  <a:lnTo>
                    <a:pt x="452186" y="1242578"/>
                  </a:lnTo>
                  <a:cubicBezTo>
                    <a:pt x="457898" y="1260656"/>
                    <a:pt x="444570" y="1261607"/>
                    <a:pt x="441716" y="1283490"/>
                  </a:cubicBezTo>
                  <a:cubicBezTo>
                    <a:pt x="440764" y="1278733"/>
                    <a:pt x="445522" y="1267316"/>
                    <a:pt x="437908" y="1266364"/>
                  </a:cubicBezTo>
                  <a:cubicBezTo>
                    <a:pt x="433148" y="1268267"/>
                    <a:pt x="434100" y="1279684"/>
                    <a:pt x="437908" y="1283490"/>
                  </a:cubicBezTo>
                  <a:lnTo>
                    <a:pt x="429340" y="1281587"/>
                  </a:lnTo>
                  <a:cubicBezTo>
                    <a:pt x="435052" y="1277781"/>
                    <a:pt x="434100" y="1270170"/>
                    <a:pt x="436956" y="1263510"/>
                  </a:cubicBezTo>
                  <a:cubicBezTo>
                    <a:pt x="436956" y="1265413"/>
                    <a:pt x="435052" y="1265413"/>
                    <a:pt x="433148" y="1266364"/>
                  </a:cubicBezTo>
                  <a:cubicBezTo>
                    <a:pt x="436004" y="1260656"/>
                    <a:pt x="436004" y="1253044"/>
                    <a:pt x="437908" y="1245433"/>
                  </a:cubicBezTo>
                  <a:lnTo>
                    <a:pt x="438860" y="1256850"/>
                  </a:lnTo>
                  <a:cubicBezTo>
                    <a:pt x="447428" y="1252093"/>
                    <a:pt x="438860" y="1237821"/>
                    <a:pt x="441716" y="1233064"/>
                  </a:cubicBezTo>
                  <a:cubicBezTo>
                    <a:pt x="434100" y="1233064"/>
                    <a:pt x="435052" y="1239724"/>
                    <a:pt x="428388" y="1233064"/>
                  </a:cubicBezTo>
                  <a:cubicBezTo>
                    <a:pt x="425532" y="1214035"/>
                    <a:pt x="436956" y="1222598"/>
                    <a:pt x="444570" y="1204521"/>
                  </a:cubicBezTo>
                  <a:lnTo>
                    <a:pt x="447428" y="1207375"/>
                  </a:lnTo>
                  <a:cubicBezTo>
                    <a:pt x="448380" y="1201666"/>
                    <a:pt x="456946" y="1197861"/>
                    <a:pt x="451234" y="1189298"/>
                  </a:cubicBezTo>
                  <a:cubicBezTo>
                    <a:pt x="446476" y="1189298"/>
                    <a:pt x="446476" y="1195958"/>
                    <a:pt x="443620" y="1198812"/>
                  </a:cubicBezTo>
                  <a:cubicBezTo>
                    <a:pt x="439812" y="1196909"/>
                    <a:pt x="453138" y="1189298"/>
                    <a:pt x="447428" y="1182638"/>
                  </a:cubicBezTo>
                  <a:cubicBezTo>
                    <a:pt x="439812" y="1187395"/>
                    <a:pt x="436956" y="1201666"/>
                    <a:pt x="436956" y="1211181"/>
                  </a:cubicBezTo>
                  <a:cubicBezTo>
                    <a:pt x="435052" y="1210229"/>
                    <a:pt x="432196" y="1210229"/>
                    <a:pt x="429340" y="1211181"/>
                  </a:cubicBezTo>
                  <a:cubicBezTo>
                    <a:pt x="432672" y="1197385"/>
                    <a:pt x="436718" y="1182876"/>
                    <a:pt x="439336" y="1168366"/>
                  </a:cubicBezTo>
                  <a:lnTo>
                    <a:pt x="440224" y="1141713"/>
                  </a:lnTo>
                  <a:lnTo>
                    <a:pt x="440050" y="1143866"/>
                  </a:lnTo>
                  <a:cubicBezTo>
                    <a:pt x="438384" y="1146482"/>
                    <a:pt x="436004" y="1148861"/>
                    <a:pt x="435052" y="1151240"/>
                  </a:cubicBezTo>
                  <a:cubicBezTo>
                    <a:pt x="435052" y="1147434"/>
                    <a:pt x="436004" y="1143628"/>
                    <a:pt x="431244" y="1145531"/>
                  </a:cubicBezTo>
                  <a:lnTo>
                    <a:pt x="440434" y="1135427"/>
                  </a:lnTo>
                  <a:lnTo>
                    <a:pt x="440764" y="1125551"/>
                  </a:lnTo>
                  <a:cubicBezTo>
                    <a:pt x="431244" y="1140774"/>
                    <a:pt x="440764" y="1118891"/>
                    <a:pt x="430292" y="1122697"/>
                  </a:cubicBezTo>
                  <a:cubicBezTo>
                    <a:pt x="437908" y="1120794"/>
                    <a:pt x="431244" y="1112231"/>
                    <a:pt x="434100" y="1104620"/>
                  </a:cubicBezTo>
                  <a:cubicBezTo>
                    <a:pt x="426484" y="1101765"/>
                    <a:pt x="428388" y="1119843"/>
                    <a:pt x="422676" y="1114134"/>
                  </a:cubicBezTo>
                  <a:cubicBezTo>
                    <a:pt x="425532" y="1099862"/>
                    <a:pt x="439812" y="1079882"/>
                    <a:pt x="436956" y="1060854"/>
                  </a:cubicBezTo>
                  <a:cubicBezTo>
                    <a:pt x="433148" y="1062756"/>
                    <a:pt x="433148" y="1066562"/>
                    <a:pt x="431244" y="1067514"/>
                  </a:cubicBezTo>
                  <a:cubicBezTo>
                    <a:pt x="434100" y="1055145"/>
                    <a:pt x="452186" y="1038970"/>
                    <a:pt x="439812" y="1030408"/>
                  </a:cubicBezTo>
                  <a:cubicBezTo>
                    <a:pt x="435052" y="1036116"/>
                    <a:pt x="430292" y="1042776"/>
                    <a:pt x="425532" y="1049436"/>
                  </a:cubicBezTo>
                  <a:cubicBezTo>
                    <a:pt x="425532" y="1048485"/>
                    <a:pt x="424580" y="1045631"/>
                    <a:pt x="422676" y="1042776"/>
                  </a:cubicBezTo>
                  <a:lnTo>
                    <a:pt x="416964" y="1047533"/>
                  </a:lnTo>
                  <a:cubicBezTo>
                    <a:pt x="415062" y="1032311"/>
                    <a:pt x="429340" y="1036116"/>
                    <a:pt x="436956" y="1027553"/>
                  </a:cubicBezTo>
                  <a:lnTo>
                    <a:pt x="428388" y="1018039"/>
                  </a:lnTo>
                  <a:cubicBezTo>
                    <a:pt x="423628" y="1000913"/>
                    <a:pt x="428388" y="984739"/>
                    <a:pt x="439812" y="974273"/>
                  </a:cubicBezTo>
                  <a:cubicBezTo>
                    <a:pt x="439812" y="971418"/>
                    <a:pt x="439812" y="959050"/>
                    <a:pt x="432196" y="963807"/>
                  </a:cubicBezTo>
                  <a:cubicBezTo>
                    <a:pt x="422676" y="972370"/>
                    <a:pt x="415062" y="976175"/>
                    <a:pt x="415062" y="993302"/>
                  </a:cubicBezTo>
                  <a:cubicBezTo>
                    <a:pt x="421724" y="996156"/>
                    <a:pt x="422676" y="980933"/>
                    <a:pt x="423628" y="985690"/>
                  </a:cubicBezTo>
                  <a:cubicBezTo>
                    <a:pt x="422676" y="993302"/>
                    <a:pt x="428388" y="1005670"/>
                    <a:pt x="421724" y="1011379"/>
                  </a:cubicBezTo>
                  <a:lnTo>
                    <a:pt x="422676" y="993302"/>
                  </a:lnTo>
                  <a:cubicBezTo>
                    <a:pt x="412204" y="993302"/>
                    <a:pt x="422676" y="1000913"/>
                    <a:pt x="416964" y="1003767"/>
                  </a:cubicBezTo>
                  <a:cubicBezTo>
                    <a:pt x="408398" y="999010"/>
                    <a:pt x="417916" y="988544"/>
                    <a:pt x="413156" y="980933"/>
                  </a:cubicBezTo>
                  <a:lnTo>
                    <a:pt x="412204" y="981884"/>
                  </a:lnTo>
                  <a:cubicBezTo>
                    <a:pt x="414108" y="966661"/>
                    <a:pt x="412204" y="968564"/>
                    <a:pt x="416964" y="954293"/>
                  </a:cubicBezTo>
                  <a:cubicBezTo>
                    <a:pt x="426484" y="953341"/>
                    <a:pt x="422676" y="959050"/>
                    <a:pt x="426484" y="965710"/>
                  </a:cubicBezTo>
                  <a:cubicBezTo>
                    <a:pt x="427436" y="941924"/>
                    <a:pt x="445522" y="910526"/>
                    <a:pt x="428388" y="886740"/>
                  </a:cubicBezTo>
                  <a:lnTo>
                    <a:pt x="419820" y="901012"/>
                  </a:lnTo>
                  <a:cubicBezTo>
                    <a:pt x="418868" y="892449"/>
                    <a:pt x="427436" y="877226"/>
                    <a:pt x="415062" y="878177"/>
                  </a:cubicBezTo>
                  <a:cubicBezTo>
                    <a:pt x="418868" y="887692"/>
                    <a:pt x="411252" y="883886"/>
                    <a:pt x="409350" y="888643"/>
                  </a:cubicBezTo>
                  <a:lnTo>
                    <a:pt x="410302" y="889595"/>
                  </a:lnTo>
                  <a:cubicBezTo>
                    <a:pt x="409350" y="891498"/>
                    <a:pt x="408398" y="895303"/>
                    <a:pt x="406494" y="892449"/>
                  </a:cubicBezTo>
                  <a:cubicBezTo>
                    <a:pt x="414108" y="884838"/>
                    <a:pt x="416012" y="872469"/>
                    <a:pt x="419820" y="863906"/>
                  </a:cubicBezTo>
                  <a:cubicBezTo>
                    <a:pt x="416964" y="867712"/>
                    <a:pt x="413156" y="860100"/>
                    <a:pt x="411252" y="859149"/>
                  </a:cubicBezTo>
                  <a:cubicBezTo>
                    <a:pt x="414108" y="851537"/>
                    <a:pt x="416964" y="859149"/>
                    <a:pt x="420772" y="860100"/>
                  </a:cubicBezTo>
                  <a:cubicBezTo>
                    <a:pt x="421724" y="855343"/>
                    <a:pt x="428388" y="848683"/>
                    <a:pt x="421724" y="844877"/>
                  </a:cubicBezTo>
                  <a:cubicBezTo>
                    <a:pt x="416012" y="838217"/>
                    <a:pt x="416012" y="852489"/>
                    <a:pt x="411252" y="854391"/>
                  </a:cubicBezTo>
                  <a:lnTo>
                    <a:pt x="419820" y="829654"/>
                  </a:lnTo>
                  <a:lnTo>
                    <a:pt x="417916" y="830606"/>
                  </a:lnTo>
                  <a:cubicBezTo>
                    <a:pt x="419820" y="828703"/>
                    <a:pt x="421724" y="824897"/>
                    <a:pt x="419820" y="822043"/>
                  </a:cubicBezTo>
                  <a:cubicBezTo>
                    <a:pt x="416012" y="819188"/>
                    <a:pt x="415062" y="824897"/>
                    <a:pt x="416012" y="828703"/>
                  </a:cubicBezTo>
                  <a:cubicBezTo>
                    <a:pt x="409350" y="815382"/>
                    <a:pt x="430292" y="805868"/>
                    <a:pt x="416964" y="794451"/>
                  </a:cubicBezTo>
                  <a:lnTo>
                    <a:pt x="420772" y="786839"/>
                  </a:lnTo>
                  <a:cubicBezTo>
                    <a:pt x="419820" y="785888"/>
                    <a:pt x="417916" y="784937"/>
                    <a:pt x="416964" y="785888"/>
                  </a:cubicBezTo>
                  <a:lnTo>
                    <a:pt x="420772" y="779228"/>
                  </a:lnTo>
                  <a:cubicBezTo>
                    <a:pt x="424580" y="765908"/>
                    <a:pt x="411252" y="776373"/>
                    <a:pt x="409350" y="771616"/>
                  </a:cubicBezTo>
                  <a:lnTo>
                    <a:pt x="409350" y="772568"/>
                  </a:lnTo>
                  <a:cubicBezTo>
                    <a:pt x="407446" y="767811"/>
                    <a:pt x="403638" y="764956"/>
                    <a:pt x="402686" y="767811"/>
                  </a:cubicBezTo>
                  <a:lnTo>
                    <a:pt x="408398" y="753539"/>
                  </a:lnTo>
                  <a:cubicBezTo>
                    <a:pt x="416012" y="747830"/>
                    <a:pt x="417916" y="727850"/>
                    <a:pt x="432196" y="727850"/>
                  </a:cubicBezTo>
                  <a:cubicBezTo>
                    <a:pt x="431244" y="724044"/>
                    <a:pt x="428388" y="721190"/>
                    <a:pt x="426484" y="723093"/>
                  </a:cubicBezTo>
                  <a:cubicBezTo>
                    <a:pt x="427436" y="712627"/>
                    <a:pt x="416012" y="725947"/>
                    <a:pt x="417916" y="708822"/>
                  </a:cubicBezTo>
                  <a:cubicBezTo>
                    <a:pt x="415062" y="708822"/>
                    <a:pt x="416012" y="710724"/>
                    <a:pt x="415062" y="713579"/>
                  </a:cubicBezTo>
                  <a:cubicBezTo>
                    <a:pt x="414108" y="709773"/>
                    <a:pt x="415062" y="707870"/>
                    <a:pt x="416964" y="706919"/>
                  </a:cubicBezTo>
                  <a:cubicBezTo>
                    <a:pt x="415062" y="706919"/>
                    <a:pt x="413156" y="706919"/>
                    <a:pt x="411252" y="705967"/>
                  </a:cubicBezTo>
                  <a:cubicBezTo>
                    <a:pt x="416012" y="705967"/>
                    <a:pt x="415062" y="699307"/>
                    <a:pt x="414108" y="695501"/>
                  </a:cubicBezTo>
                  <a:lnTo>
                    <a:pt x="404590" y="701210"/>
                  </a:lnTo>
                  <a:cubicBezTo>
                    <a:pt x="408398" y="697404"/>
                    <a:pt x="409350" y="694550"/>
                    <a:pt x="408398" y="687890"/>
                  </a:cubicBezTo>
                  <a:lnTo>
                    <a:pt x="402686" y="692647"/>
                  </a:lnTo>
                  <a:cubicBezTo>
                    <a:pt x="403638" y="686938"/>
                    <a:pt x="406494" y="686938"/>
                    <a:pt x="408398" y="685987"/>
                  </a:cubicBezTo>
                  <a:cubicBezTo>
                    <a:pt x="396974" y="674570"/>
                    <a:pt x="402686" y="696453"/>
                    <a:pt x="386502" y="688841"/>
                  </a:cubicBezTo>
                  <a:lnTo>
                    <a:pt x="387454" y="691696"/>
                  </a:lnTo>
                  <a:cubicBezTo>
                    <a:pt x="380790" y="688842"/>
                    <a:pt x="373174" y="690507"/>
                    <a:pt x="365440" y="693123"/>
                  </a:cubicBezTo>
                  <a:lnTo>
                    <a:pt x="348732" y="698368"/>
                  </a:lnTo>
                  <a:lnTo>
                    <a:pt x="353182" y="691696"/>
                  </a:lnTo>
                  <a:lnTo>
                    <a:pt x="335094" y="688841"/>
                  </a:lnTo>
                  <a:cubicBezTo>
                    <a:pt x="334142" y="690744"/>
                    <a:pt x="326526" y="691696"/>
                    <a:pt x="331286" y="696453"/>
                  </a:cubicBezTo>
                  <a:cubicBezTo>
                    <a:pt x="334142" y="697404"/>
                    <a:pt x="336046" y="696453"/>
                    <a:pt x="337950" y="695501"/>
                  </a:cubicBezTo>
                  <a:lnTo>
                    <a:pt x="335094" y="700258"/>
                  </a:lnTo>
                  <a:cubicBezTo>
                    <a:pt x="317958" y="695501"/>
                    <a:pt x="336046" y="686938"/>
                    <a:pt x="336046" y="679327"/>
                  </a:cubicBezTo>
                  <a:cubicBezTo>
                    <a:pt x="327478" y="682181"/>
                    <a:pt x="323670" y="674570"/>
                    <a:pt x="317958" y="674570"/>
                  </a:cubicBezTo>
                  <a:cubicBezTo>
                    <a:pt x="315102" y="683133"/>
                    <a:pt x="329382" y="684084"/>
                    <a:pt x="321766" y="692647"/>
                  </a:cubicBezTo>
                  <a:cubicBezTo>
                    <a:pt x="317006" y="696453"/>
                    <a:pt x="298920" y="689793"/>
                    <a:pt x="293208" y="682181"/>
                  </a:cubicBezTo>
                  <a:cubicBezTo>
                    <a:pt x="284640" y="701210"/>
                    <a:pt x="257986" y="685987"/>
                    <a:pt x="257986" y="700258"/>
                  </a:cubicBezTo>
                  <a:cubicBezTo>
                    <a:pt x="258938" y="699307"/>
                    <a:pt x="255130" y="694550"/>
                    <a:pt x="251322" y="696453"/>
                  </a:cubicBezTo>
                  <a:lnTo>
                    <a:pt x="254178" y="700258"/>
                  </a:lnTo>
                  <a:cubicBezTo>
                    <a:pt x="241802" y="705967"/>
                    <a:pt x="241802" y="686938"/>
                    <a:pt x="234186" y="689793"/>
                  </a:cubicBezTo>
                  <a:cubicBezTo>
                    <a:pt x="234186" y="691696"/>
                    <a:pt x="237042" y="693599"/>
                    <a:pt x="237994" y="696453"/>
                  </a:cubicBezTo>
                  <a:cubicBezTo>
                    <a:pt x="220858" y="699307"/>
                    <a:pt x="212290" y="678375"/>
                    <a:pt x="195154" y="686938"/>
                  </a:cubicBezTo>
                  <a:cubicBezTo>
                    <a:pt x="196106" y="688841"/>
                    <a:pt x="196106" y="690744"/>
                    <a:pt x="198010" y="689793"/>
                  </a:cubicBezTo>
                  <a:cubicBezTo>
                    <a:pt x="198962" y="691696"/>
                    <a:pt x="196106" y="691696"/>
                    <a:pt x="190394" y="687890"/>
                  </a:cubicBezTo>
                  <a:lnTo>
                    <a:pt x="196106" y="682181"/>
                  </a:lnTo>
                  <a:cubicBezTo>
                    <a:pt x="187538" y="665055"/>
                    <a:pt x="173258" y="688841"/>
                    <a:pt x="158980" y="684084"/>
                  </a:cubicBezTo>
                  <a:cubicBezTo>
                    <a:pt x="159930" y="686938"/>
                    <a:pt x="170402" y="686938"/>
                    <a:pt x="164690" y="691696"/>
                  </a:cubicBezTo>
                  <a:cubicBezTo>
                    <a:pt x="155172" y="691696"/>
                    <a:pt x="156124" y="673618"/>
                    <a:pt x="145652" y="682181"/>
                  </a:cubicBezTo>
                  <a:cubicBezTo>
                    <a:pt x="150412" y="684084"/>
                    <a:pt x="148508" y="692647"/>
                    <a:pt x="153268" y="694550"/>
                  </a:cubicBezTo>
                  <a:cubicBezTo>
                    <a:pt x="146604" y="695501"/>
                    <a:pt x="141844" y="700258"/>
                    <a:pt x="138988" y="693599"/>
                  </a:cubicBezTo>
                  <a:cubicBezTo>
                    <a:pt x="137084" y="693599"/>
                    <a:pt x="136132" y="696453"/>
                    <a:pt x="136132" y="698356"/>
                  </a:cubicBezTo>
                  <a:cubicBezTo>
                    <a:pt x="132324" y="693599"/>
                    <a:pt x="124708" y="696453"/>
                    <a:pt x="119950" y="698356"/>
                  </a:cubicBezTo>
                  <a:lnTo>
                    <a:pt x="120902" y="701210"/>
                  </a:lnTo>
                  <a:cubicBezTo>
                    <a:pt x="112334" y="684084"/>
                    <a:pt x="106622" y="700258"/>
                    <a:pt x="95198" y="699307"/>
                  </a:cubicBezTo>
                  <a:lnTo>
                    <a:pt x="97102" y="704064"/>
                  </a:lnTo>
                  <a:cubicBezTo>
                    <a:pt x="92342" y="702161"/>
                    <a:pt x="85678" y="696453"/>
                    <a:pt x="77110" y="703113"/>
                  </a:cubicBezTo>
                  <a:lnTo>
                    <a:pt x="80918" y="708822"/>
                  </a:lnTo>
                  <a:cubicBezTo>
                    <a:pt x="74254" y="704064"/>
                    <a:pt x="61878" y="713579"/>
                    <a:pt x="56166" y="704064"/>
                  </a:cubicBezTo>
                  <a:cubicBezTo>
                    <a:pt x="53310" y="705967"/>
                    <a:pt x="61878" y="714530"/>
                    <a:pt x="51406" y="715481"/>
                  </a:cubicBezTo>
                  <a:cubicBezTo>
                    <a:pt x="48550" y="711676"/>
                    <a:pt x="39982" y="707870"/>
                    <a:pt x="37126" y="713579"/>
                  </a:cubicBezTo>
                  <a:cubicBezTo>
                    <a:pt x="37126" y="715481"/>
                    <a:pt x="38078" y="719287"/>
                    <a:pt x="40934" y="716433"/>
                  </a:cubicBezTo>
                  <a:cubicBezTo>
                    <a:pt x="42838" y="715481"/>
                    <a:pt x="41886" y="715481"/>
                    <a:pt x="40934" y="713579"/>
                  </a:cubicBezTo>
                  <a:lnTo>
                    <a:pt x="44742" y="718336"/>
                  </a:lnTo>
                  <a:cubicBezTo>
                    <a:pt x="37126" y="722142"/>
                    <a:pt x="38078" y="713579"/>
                    <a:pt x="29510" y="716433"/>
                  </a:cubicBezTo>
                  <a:cubicBezTo>
                    <a:pt x="27606" y="719287"/>
                    <a:pt x="32366" y="722142"/>
                    <a:pt x="33318" y="724996"/>
                  </a:cubicBezTo>
                  <a:lnTo>
                    <a:pt x="0" y="714530"/>
                  </a:lnTo>
                  <a:cubicBezTo>
                    <a:pt x="0" y="710724"/>
                    <a:pt x="3808" y="708822"/>
                    <a:pt x="952" y="703113"/>
                  </a:cubicBezTo>
                  <a:lnTo>
                    <a:pt x="12376" y="701210"/>
                  </a:lnTo>
                  <a:cubicBezTo>
                    <a:pt x="18086" y="693599"/>
                    <a:pt x="6664" y="692647"/>
                    <a:pt x="1904" y="690744"/>
                  </a:cubicBezTo>
                  <a:lnTo>
                    <a:pt x="9520" y="689793"/>
                  </a:lnTo>
                  <a:cubicBezTo>
                    <a:pt x="9520" y="688841"/>
                    <a:pt x="9520" y="687890"/>
                    <a:pt x="8568" y="687890"/>
                  </a:cubicBezTo>
                  <a:lnTo>
                    <a:pt x="14280" y="687890"/>
                  </a:lnTo>
                  <a:cubicBezTo>
                    <a:pt x="-1904" y="678375"/>
                    <a:pt x="30462" y="675521"/>
                    <a:pt x="13328" y="667910"/>
                  </a:cubicBezTo>
                  <a:cubicBezTo>
                    <a:pt x="17134" y="668861"/>
                    <a:pt x="21894" y="673618"/>
                    <a:pt x="24750" y="677424"/>
                  </a:cubicBezTo>
                  <a:cubicBezTo>
                    <a:pt x="32366" y="679327"/>
                    <a:pt x="30462" y="674570"/>
                    <a:pt x="33318" y="671715"/>
                  </a:cubicBezTo>
                  <a:lnTo>
                    <a:pt x="21894" y="665055"/>
                  </a:lnTo>
                  <a:cubicBezTo>
                    <a:pt x="39982" y="667910"/>
                    <a:pt x="19990" y="657444"/>
                    <a:pt x="33318" y="652686"/>
                  </a:cubicBezTo>
                  <a:cubicBezTo>
                    <a:pt x="47598" y="657444"/>
                    <a:pt x="57118" y="636512"/>
                    <a:pt x="64734" y="635561"/>
                  </a:cubicBezTo>
                  <a:cubicBezTo>
                    <a:pt x="80918" y="637464"/>
                    <a:pt x="59022" y="643172"/>
                    <a:pt x="68542" y="647929"/>
                  </a:cubicBezTo>
                  <a:cubicBezTo>
                    <a:pt x="77110" y="648881"/>
                    <a:pt x="72350" y="643172"/>
                    <a:pt x="78062" y="641269"/>
                  </a:cubicBezTo>
                  <a:lnTo>
                    <a:pt x="81870" y="650784"/>
                  </a:lnTo>
                  <a:cubicBezTo>
                    <a:pt x="91390" y="651735"/>
                    <a:pt x="81870" y="641269"/>
                    <a:pt x="87582" y="645075"/>
                  </a:cubicBezTo>
                  <a:cubicBezTo>
                    <a:pt x="96150" y="639366"/>
                    <a:pt x="85678" y="641269"/>
                    <a:pt x="83774" y="633658"/>
                  </a:cubicBezTo>
                  <a:cubicBezTo>
                    <a:pt x="85678" y="635561"/>
                    <a:pt x="94246" y="639366"/>
                    <a:pt x="98054" y="635561"/>
                  </a:cubicBezTo>
                  <a:cubicBezTo>
                    <a:pt x="98054" y="632707"/>
                    <a:pt x="87582" y="631755"/>
                    <a:pt x="94246" y="630804"/>
                  </a:cubicBezTo>
                  <a:cubicBezTo>
                    <a:pt x="118046" y="636512"/>
                    <a:pt x="123758" y="625095"/>
                    <a:pt x="145652" y="626998"/>
                  </a:cubicBezTo>
                  <a:lnTo>
                    <a:pt x="143748" y="622241"/>
                  </a:lnTo>
                  <a:cubicBezTo>
                    <a:pt x="146604" y="623192"/>
                    <a:pt x="148508" y="626046"/>
                    <a:pt x="150412" y="624143"/>
                  </a:cubicBezTo>
                  <a:lnTo>
                    <a:pt x="149460" y="621289"/>
                  </a:lnTo>
                  <a:cubicBezTo>
                    <a:pt x="152316" y="620338"/>
                    <a:pt x="174210" y="627949"/>
                    <a:pt x="188490" y="626046"/>
                  </a:cubicBezTo>
                  <a:lnTo>
                    <a:pt x="180874" y="620338"/>
                  </a:lnTo>
                  <a:lnTo>
                    <a:pt x="193250" y="626998"/>
                  </a:lnTo>
                  <a:lnTo>
                    <a:pt x="192298" y="618435"/>
                  </a:lnTo>
                  <a:cubicBezTo>
                    <a:pt x="197058" y="626998"/>
                    <a:pt x="211338" y="621289"/>
                    <a:pt x="223714" y="624143"/>
                  </a:cubicBezTo>
                  <a:lnTo>
                    <a:pt x="223714" y="618435"/>
                  </a:lnTo>
                  <a:lnTo>
                    <a:pt x="231330" y="621289"/>
                  </a:lnTo>
                  <a:lnTo>
                    <a:pt x="228474" y="617483"/>
                  </a:lnTo>
                  <a:cubicBezTo>
                    <a:pt x="235138" y="618435"/>
                    <a:pt x="243706" y="627949"/>
                    <a:pt x="252274" y="623192"/>
                  </a:cubicBezTo>
                  <a:cubicBezTo>
                    <a:pt x="247514" y="625095"/>
                    <a:pt x="245610" y="616532"/>
                    <a:pt x="246562" y="612726"/>
                  </a:cubicBezTo>
                  <a:lnTo>
                    <a:pt x="268458" y="622241"/>
                  </a:lnTo>
                  <a:cubicBezTo>
                    <a:pt x="269408" y="618435"/>
                    <a:pt x="278928" y="616532"/>
                    <a:pt x="272264" y="612726"/>
                  </a:cubicBezTo>
                  <a:lnTo>
                    <a:pt x="280832" y="619386"/>
                  </a:lnTo>
                  <a:lnTo>
                    <a:pt x="279880" y="614629"/>
                  </a:lnTo>
                  <a:cubicBezTo>
                    <a:pt x="314150" y="606066"/>
                    <a:pt x="342710" y="638415"/>
                    <a:pt x="376982" y="619386"/>
                  </a:cubicBezTo>
                  <a:lnTo>
                    <a:pt x="376030" y="617483"/>
                  </a:lnTo>
                  <a:lnTo>
                    <a:pt x="396022" y="627949"/>
                  </a:lnTo>
                  <a:cubicBezTo>
                    <a:pt x="399830" y="626998"/>
                    <a:pt x="400782" y="619386"/>
                    <a:pt x="406494" y="616532"/>
                  </a:cubicBezTo>
                  <a:cubicBezTo>
                    <a:pt x="405542" y="618435"/>
                    <a:pt x="406494" y="619386"/>
                    <a:pt x="407446" y="620338"/>
                  </a:cubicBezTo>
                  <a:cubicBezTo>
                    <a:pt x="409350" y="616532"/>
                    <a:pt x="410302" y="611775"/>
                    <a:pt x="409350" y="608921"/>
                  </a:cubicBezTo>
                  <a:cubicBezTo>
                    <a:pt x="415062" y="608921"/>
                    <a:pt x="417916" y="590843"/>
                    <a:pt x="428388" y="596552"/>
                  </a:cubicBezTo>
                  <a:cubicBezTo>
                    <a:pt x="430292" y="584183"/>
                    <a:pt x="414108" y="588940"/>
                    <a:pt x="425532" y="576571"/>
                  </a:cubicBezTo>
                  <a:cubicBezTo>
                    <a:pt x="416964" y="581329"/>
                    <a:pt x="419820" y="568960"/>
                    <a:pt x="412204" y="573717"/>
                  </a:cubicBezTo>
                  <a:cubicBezTo>
                    <a:pt x="419820" y="577523"/>
                    <a:pt x="408398" y="590843"/>
                    <a:pt x="402686" y="597503"/>
                  </a:cubicBezTo>
                  <a:lnTo>
                    <a:pt x="397926" y="579426"/>
                  </a:lnTo>
                  <a:cubicBezTo>
                    <a:pt x="399830" y="583232"/>
                    <a:pt x="405542" y="577523"/>
                    <a:pt x="406494" y="574669"/>
                  </a:cubicBezTo>
                  <a:lnTo>
                    <a:pt x="399830" y="571814"/>
                  </a:lnTo>
                  <a:cubicBezTo>
                    <a:pt x="416964" y="568960"/>
                    <a:pt x="387454" y="540417"/>
                    <a:pt x="407446" y="530903"/>
                  </a:cubicBezTo>
                  <a:cubicBezTo>
                    <a:pt x="406494" y="536611"/>
                    <a:pt x="413156" y="541368"/>
                    <a:pt x="403638" y="544223"/>
                  </a:cubicBezTo>
                  <a:cubicBezTo>
                    <a:pt x="408398" y="554688"/>
                    <a:pt x="416964" y="542320"/>
                    <a:pt x="422676" y="547077"/>
                  </a:cubicBezTo>
                  <a:cubicBezTo>
                    <a:pt x="429340" y="529951"/>
                    <a:pt x="418868" y="505214"/>
                    <a:pt x="431244" y="487136"/>
                  </a:cubicBezTo>
                  <a:cubicBezTo>
                    <a:pt x="428864" y="489039"/>
                    <a:pt x="427674" y="491894"/>
                    <a:pt x="426246" y="494391"/>
                  </a:cubicBezTo>
                  <a:lnTo>
                    <a:pt x="425758" y="494779"/>
                  </a:lnTo>
                  <a:lnTo>
                    <a:pt x="426484" y="492845"/>
                  </a:lnTo>
                  <a:lnTo>
                    <a:pt x="425532" y="491893"/>
                  </a:lnTo>
                  <a:lnTo>
                    <a:pt x="423892" y="496265"/>
                  </a:lnTo>
                  <a:lnTo>
                    <a:pt x="419820" y="499505"/>
                  </a:lnTo>
                  <a:cubicBezTo>
                    <a:pt x="416012" y="486185"/>
                    <a:pt x="431244" y="470011"/>
                    <a:pt x="437908" y="454787"/>
                  </a:cubicBezTo>
                  <a:lnTo>
                    <a:pt x="428388" y="457642"/>
                  </a:lnTo>
                  <a:cubicBezTo>
                    <a:pt x="436956" y="444322"/>
                    <a:pt x="425532" y="452884"/>
                    <a:pt x="428388" y="438613"/>
                  </a:cubicBezTo>
                  <a:cubicBezTo>
                    <a:pt x="430292" y="438613"/>
                    <a:pt x="433148" y="440516"/>
                    <a:pt x="433148" y="437662"/>
                  </a:cubicBezTo>
                  <a:cubicBezTo>
                    <a:pt x="433148" y="426244"/>
                    <a:pt x="425532" y="436710"/>
                    <a:pt x="423628" y="429099"/>
                  </a:cubicBezTo>
                  <a:cubicBezTo>
                    <a:pt x="437908" y="414827"/>
                    <a:pt x="414108" y="422439"/>
                    <a:pt x="421724" y="404361"/>
                  </a:cubicBezTo>
                  <a:lnTo>
                    <a:pt x="418868" y="405313"/>
                  </a:lnTo>
                  <a:cubicBezTo>
                    <a:pt x="421724" y="398177"/>
                    <a:pt x="420058" y="390090"/>
                    <a:pt x="417440" y="381884"/>
                  </a:cubicBezTo>
                  <a:lnTo>
                    <a:pt x="412362" y="364709"/>
                  </a:lnTo>
                  <a:lnTo>
                    <a:pt x="418868" y="369158"/>
                  </a:lnTo>
                  <a:lnTo>
                    <a:pt x="421724" y="350129"/>
                  </a:lnTo>
                  <a:cubicBezTo>
                    <a:pt x="419820" y="349178"/>
                    <a:pt x="418868" y="341566"/>
                    <a:pt x="414108" y="346324"/>
                  </a:cubicBezTo>
                  <a:cubicBezTo>
                    <a:pt x="413156" y="348226"/>
                    <a:pt x="414108" y="351081"/>
                    <a:pt x="415062" y="352983"/>
                  </a:cubicBezTo>
                  <a:lnTo>
                    <a:pt x="410302" y="350129"/>
                  </a:lnTo>
                  <a:cubicBezTo>
                    <a:pt x="415062" y="332052"/>
                    <a:pt x="423628" y="351081"/>
                    <a:pt x="431244" y="351081"/>
                  </a:cubicBezTo>
                  <a:cubicBezTo>
                    <a:pt x="428388" y="341566"/>
                    <a:pt x="436004" y="338712"/>
                    <a:pt x="436004" y="332052"/>
                  </a:cubicBezTo>
                  <a:cubicBezTo>
                    <a:pt x="427436" y="328246"/>
                    <a:pt x="426484" y="343469"/>
                    <a:pt x="417916" y="335858"/>
                  </a:cubicBezTo>
                  <a:cubicBezTo>
                    <a:pt x="413156" y="330149"/>
                    <a:pt x="419820" y="312072"/>
                    <a:pt x="427436" y="305412"/>
                  </a:cubicBezTo>
                  <a:cubicBezTo>
                    <a:pt x="408398" y="295897"/>
                    <a:pt x="423628" y="268306"/>
                    <a:pt x="409350" y="268306"/>
                  </a:cubicBezTo>
                  <a:cubicBezTo>
                    <a:pt x="410302" y="269257"/>
                    <a:pt x="415062" y="266403"/>
                    <a:pt x="413156" y="261645"/>
                  </a:cubicBezTo>
                  <a:lnTo>
                    <a:pt x="409350" y="264500"/>
                  </a:lnTo>
                  <a:cubicBezTo>
                    <a:pt x="402686" y="251180"/>
                    <a:pt x="422676" y="252131"/>
                    <a:pt x="418868" y="243568"/>
                  </a:cubicBezTo>
                  <a:cubicBezTo>
                    <a:pt x="416012" y="243568"/>
                    <a:pt x="415062" y="246423"/>
                    <a:pt x="412204" y="247374"/>
                  </a:cubicBezTo>
                  <a:cubicBezTo>
                    <a:pt x="409350" y="230248"/>
                    <a:pt x="430292" y="219782"/>
                    <a:pt x="421724" y="202656"/>
                  </a:cubicBezTo>
                  <a:cubicBezTo>
                    <a:pt x="419820" y="202656"/>
                    <a:pt x="417916" y="203608"/>
                    <a:pt x="418868" y="205511"/>
                  </a:cubicBezTo>
                  <a:cubicBezTo>
                    <a:pt x="416964" y="205511"/>
                    <a:pt x="416964" y="202656"/>
                    <a:pt x="420772" y="196948"/>
                  </a:cubicBezTo>
                  <a:lnTo>
                    <a:pt x="426484" y="203608"/>
                  </a:lnTo>
                  <a:cubicBezTo>
                    <a:pt x="443620" y="194093"/>
                    <a:pt x="418868" y="178870"/>
                    <a:pt x="423628" y="164599"/>
                  </a:cubicBezTo>
                  <a:cubicBezTo>
                    <a:pt x="420772" y="166502"/>
                    <a:pt x="420772" y="176968"/>
                    <a:pt x="416012" y="171259"/>
                  </a:cubicBezTo>
                  <a:cubicBezTo>
                    <a:pt x="416012" y="161744"/>
                    <a:pt x="434100" y="162696"/>
                    <a:pt x="425532" y="151279"/>
                  </a:cubicBezTo>
                  <a:cubicBezTo>
                    <a:pt x="423628" y="156987"/>
                    <a:pt x="415062" y="155084"/>
                    <a:pt x="413156" y="159842"/>
                  </a:cubicBezTo>
                  <a:cubicBezTo>
                    <a:pt x="411252" y="152230"/>
                    <a:pt x="406494" y="147473"/>
                    <a:pt x="413156" y="144619"/>
                  </a:cubicBezTo>
                  <a:cubicBezTo>
                    <a:pt x="413156" y="142716"/>
                    <a:pt x="410302" y="141764"/>
                    <a:pt x="408398" y="141764"/>
                  </a:cubicBezTo>
                  <a:cubicBezTo>
                    <a:pt x="413156" y="137007"/>
                    <a:pt x="410302" y="129396"/>
                    <a:pt x="408398" y="124638"/>
                  </a:cubicBezTo>
                  <a:lnTo>
                    <a:pt x="405542" y="125590"/>
                  </a:lnTo>
                  <a:cubicBezTo>
                    <a:pt x="422676" y="116075"/>
                    <a:pt x="406494" y="110367"/>
                    <a:pt x="407446" y="97998"/>
                  </a:cubicBezTo>
                  <a:lnTo>
                    <a:pt x="402686" y="99901"/>
                  </a:lnTo>
                  <a:cubicBezTo>
                    <a:pt x="404590" y="94192"/>
                    <a:pt x="410302" y="86581"/>
                    <a:pt x="403638" y="78018"/>
                  </a:cubicBezTo>
                  <a:lnTo>
                    <a:pt x="397926" y="82775"/>
                  </a:lnTo>
                  <a:cubicBezTo>
                    <a:pt x="401734" y="76115"/>
                    <a:pt x="392214" y="62795"/>
                    <a:pt x="401734" y="57086"/>
                  </a:cubicBezTo>
                  <a:cubicBezTo>
                    <a:pt x="399830" y="54232"/>
                    <a:pt x="391262" y="63746"/>
                    <a:pt x="390310" y="52329"/>
                  </a:cubicBezTo>
                  <a:cubicBezTo>
                    <a:pt x="394118" y="50426"/>
                    <a:pt x="397926" y="40912"/>
                    <a:pt x="392214" y="38058"/>
                  </a:cubicBezTo>
                  <a:cubicBezTo>
                    <a:pt x="389358" y="38058"/>
                    <a:pt x="386502" y="39960"/>
                    <a:pt x="389358" y="42815"/>
                  </a:cubicBezTo>
                  <a:cubicBezTo>
                    <a:pt x="390310" y="44718"/>
                    <a:pt x="390310" y="43766"/>
                    <a:pt x="392214" y="42815"/>
                  </a:cubicBezTo>
                  <a:lnTo>
                    <a:pt x="388406" y="46621"/>
                  </a:lnTo>
                  <a:cubicBezTo>
                    <a:pt x="383646" y="38058"/>
                    <a:pt x="392214" y="39960"/>
                    <a:pt x="389358" y="30446"/>
                  </a:cubicBezTo>
                  <a:cubicBezTo>
                    <a:pt x="386502" y="28543"/>
                    <a:pt x="383646" y="34252"/>
                    <a:pt x="380790" y="35203"/>
                  </a:cubicBezTo>
                  <a:close/>
                </a:path>
              </a:pathLst>
            </a:custGeom>
            <a:solidFill>
              <a:schemeClr val="accent5"/>
            </a:solidFill>
            <a:ln w="9509"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945" name="Freeform 944">
              <a:extLst>
                <a:ext uri="{FF2B5EF4-FFF2-40B4-BE49-F238E27FC236}">
                  <a16:creationId xmlns:a16="http://schemas.microsoft.com/office/drawing/2014/main" id="{48F95CB3-6727-0BF7-EC96-CCB2065F1355}"/>
                </a:ext>
              </a:extLst>
            </p:cNvPr>
            <p:cNvSpPr/>
            <p:nvPr/>
          </p:nvSpPr>
          <p:spPr>
            <a:xfrm>
              <a:off x="22398455" y="11013391"/>
              <a:ext cx="1794576" cy="1120951"/>
            </a:xfrm>
            <a:custGeom>
              <a:avLst/>
              <a:gdLst>
                <a:gd name="connsiteX0" fmla="*/ 463720 w 1794576"/>
                <a:gd name="connsiteY0" fmla="*/ 1095262 h 1120951"/>
                <a:gd name="connsiteX1" fmla="*/ 459912 w 1794576"/>
                <a:gd name="connsiteY1" fmla="*/ 1120951 h 1120951"/>
                <a:gd name="connsiteX2" fmla="*/ 463720 w 1794576"/>
                <a:gd name="connsiteY2" fmla="*/ 1095262 h 1120951"/>
                <a:gd name="connsiteX3" fmla="*/ 480854 w 1794576"/>
                <a:gd name="connsiteY3" fmla="*/ 1091456 h 1120951"/>
                <a:gd name="connsiteX4" fmla="*/ 477998 w 1794576"/>
                <a:gd name="connsiteY4" fmla="*/ 1100970 h 1120951"/>
                <a:gd name="connsiteX5" fmla="*/ 480854 w 1794576"/>
                <a:gd name="connsiteY5" fmla="*/ 1091456 h 1120951"/>
                <a:gd name="connsiteX6" fmla="*/ 471336 w 1794576"/>
                <a:gd name="connsiteY6" fmla="*/ 1089553 h 1120951"/>
                <a:gd name="connsiteX7" fmla="*/ 471336 w 1794576"/>
                <a:gd name="connsiteY7" fmla="*/ 1095262 h 1120951"/>
                <a:gd name="connsiteX8" fmla="*/ 467528 w 1794576"/>
                <a:gd name="connsiteY8" fmla="*/ 1094310 h 1120951"/>
                <a:gd name="connsiteX9" fmla="*/ 449440 w 1794576"/>
                <a:gd name="connsiteY9" fmla="*/ 1058156 h 1120951"/>
                <a:gd name="connsiteX10" fmla="*/ 450392 w 1794576"/>
                <a:gd name="connsiteY10" fmla="*/ 1063865 h 1120951"/>
                <a:gd name="connsiteX11" fmla="*/ 449440 w 1794576"/>
                <a:gd name="connsiteY11" fmla="*/ 1058156 h 1120951"/>
                <a:gd name="connsiteX12" fmla="*/ 451938 w 1794576"/>
                <a:gd name="connsiteY12" fmla="*/ 992507 h 1120951"/>
                <a:gd name="connsiteX13" fmla="*/ 453328 w 1794576"/>
                <a:gd name="connsiteY13" fmla="*/ 993378 h 1120951"/>
                <a:gd name="connsiteX14" fmla="*/ 446584 w 1794576"/>
                <a:gd name="connsiteY14" fmla="*/ 1000118 h 1120951"/>
                <a:gd name="connsiteX15" fmla="*/ 451938 w 1794576"/>
                <a:gd name="connsiteY15" fmla="*/ 992507 h 1120951"/>
                <a:gd name="connsiteX16" fmla="*/ 473496 w 1794576"/>
                <a:gd name="connsiteY16" fmla="*/ 972266 h 1120951"/>
                <a:gd name="connsiteX17" fmla="*/ 478950 w 1794576"/>
                <a:gd name="connsiteY17" fmla="*/ 975381 h 1120951"/>
                <a:gd name="connsiteX18" fmla="*/ 473804 w 1794576"/>
                <a:gd name="connsiteY18" fmla="*/ 977586 h 1120951"/>
                <a:gd name="connsiteX19" fmla="*/ 483710 w 1794576"/>
                <a:gd name="connsiteY19" fmla="*/ 953498 h 1120951"/>
                <a:gd name="connsiteX20" fmla="*/ 480854 w 1794576"/>
                <a:gd name="connsiteY20" fmla="*/ 954449 h 1120951"/>
                <a:gd name="connsiteX21" fmla="*/ 480858 w 1794576"/>
                <a:gd name="connsiteY21" fmla="*/ 954280 h 1120951"/>
                <a:gd name="connsiteX22" fmla="*/ 466576 w 1794576"/>
                <a:gd name="connsiteY22" fmla="*/ 904023 h 1120951"/>
                <a:gd name="connsiteX23" fmla="*/ 469432 w 1794576"/>
                <a:gd name="connsiteY23" fmla="*/ 909732 h 1120951"/>
                <a:gd name="connsiteX24" fmla="*/ 469432 w 1794576"/>
                <a:gd name="connsiteY24" fmla="*/ 905926 h 1120951"/>
                <a:gd name="connsiteX25" fmla="*/ 449440 w 1794576"/>
                <a:gd name="connsiteY25" fmla="*/ 883091 h 1120951"/>
                <a:gd name="connsiteX26" fmla="*/ 442776 w 1794576"/>
                <a:gd name="connsiteY26" fmla="*/ 892605 h 1120951"/>
                <a:gd name="connsiteX27" fmla="*/ 449440 w 1794576"/>
                <a:gd name="connsiteY27" fmla="*/ 883091 h 1120951"/>
                <a:gd name="connsiteX28" fmla="*/ 466576 w 1794576"/>
                <a:gd name="connsiteY28" fmla="*/ 834568 h 1120951"/>
                <a:gd name="connsiteX29" fmla="*/ 471336 w 1794576"/>
                <a:gd name="connsiteY29" fmla="*/ 861208 h 1120951"/>
                <a:gd name="connsiteX30" fmla="*/ 483710 w 1794576"/>
                <a:gd name="connsiteY30" fmla="*/ 852646 h 1120951"/>
                <a:gd name="connsiteX31" fmla="*/ 477048 w 1794576"/>
                <a:gd name="connsiteY31" fmla="*/ 836471 h 1120951"/>
                <a:gd name="connsiteX32" fmla="*/ 472288 w 1794576"/>
                <a:gd name="connsiteY32" fmla="*/ 843131 h 1120951"/>
                <a:gd name="connsiteX33" fmla="*/ 471336 w 1794576"/>
                <a:gd name="connsiteY33" fmla="*/ 834568 h 1120951"/>
                <a:gd name="connsiteX34" fmla="*/ 466576 w 1794576"/>
                <a:gd name="connsiteY34" fmla="*/ 834568 h 1120951"/>
                <a:gd name="connsiteX35" fmla="*/ 441824 w 1794576"/>
                <a:gd name="connsiteY35" fmla="*/ 781287 h 1120951"/>
                <a:gd name="connsiteX36" fmla="*/ 451344 w 1794576"/>
                <a:gd name="connsiteY36" fmla="*/ 781287 h 1120951"/>
                <a:gd name="connsiteX37" fmla="*/ 447536 w 1794576"/>
                <a:gd name="connsiteY37" fmla="*/ 786995 h 1120951"/>
                <a:gd name="connsiteX38" fmla="*/ 441824 w 1794576"/>
                <a:gd name="connsiteY38" fmla="*/ 781287 h 1120951"/>
                <a:gd name="connsiteX39" fmla="*/ 490112 w 1794576"/>
                <a:gd name="connsiteY39" fmla="*/ 756420 h 1120951"/>
                <a:gd name="connsiteX40" fmla="*/ 492278 w 1794576"/>
                <a:gd name="connsiteY40" fmla="*/ 757502 h 1120951"/>
                <a:gd name="connsiteX41" fmla="*/ 489422 w 1794576"/>
                <a:gd name="connsiteY41" fmla="*/ 760356 h 1120951"/>
                <a:gd name="connsiteX42" fmla="*/ 489266 w 1794576"/>
                <a:gd name="connsiteY42" fmla="*/ 759343 h 1120951"/>
                <a:gd name="connsiteX43" fmla="*/ 435160 w 1794576"/>
                <a:gd name="connsiteY43" fmla="*/ 755480 h 1120951"/>
                <a:gd name="connsiteX44" fmla="*/ 438968 w 1794576"/>
                <a:gd name="connsiteY44" fmla="*/ 755599 h 1120951"/>
                <a:gd name="connsiteX45" fmla="*/ 428496 w 1794576"/>
                <a:gd name="connsiteY45" fmla="*/ 760356 h 1120951"/>
                <a:gd name="connsiteX46" fmla="*/ 435160 w 1794576"/>
                <a:gd name="connsiteY46" fmla="*/ 755480 h 1120951"/>
                <a:gd name="connsiteX47" fmla="*/ 484464 w 1794576"/>
                <a:gd name="connsiteY47" fmla="*/ 742782 h 1120951"/>
                <a:gd name="connsiteX48" fmla="*/ 487042 w 1794576"/>
                <a:gd name="connsiteY48" fmla="*/ 747750 h 1120951"/>
                <a:gd name="connsiteX49" fmla="*/ 486076 w 1794576"/>
                <a:gd name="connsiteY49" fmla="*/ 750939 h 1120951"/>
                <a:gd name="connsiteX50" fmla="*/ 484900 w 1794576"/>
                <a:gd name="connsiteY50" fmla="*/ 751317 h 1120951"/>
                <a:gd name="connsiteX51" fmla="*/ 484082 w 1794576"/>
                <a:gd name="connsiteY51" fmla="*/ 751252 h 1120951"/>
                <a:gd name="connsiteX52" fmla="*/ 483472 w 1794576"/>
                <a:gd name="connsiteY52" fmla="*/ 746679 h 1120951"/>
                <a:gd name="connsiteX53" fmla="*/ 483588 w 1794576"/>
                <a:gd name="connsiteY53" fmla="*/ 744063 h 1120951"/>
                <a:gd name="connsiteX54" fmla="*/ 470384 w 1794576"/>
                <a:gd name="connsiteY54" fmla="*/ 734667 h 1120951"/>
                <a:gd name="connsiteX55" fmla="*/ 463720 w 1794576"/>
                <a:gd name="connsiteY55" fmla="*/ 737521 h 1120951"/>
                <a:gd name="connsiteX56" fmla="*/ 470384 w 1794576"/>
                <a:gd name="connsiteY56" fmla="*/ 734667 h 1120951"/>
                <a:gd name="connsiteX57" fmla="*/ 460864 w 1794576"/>
                <a:gd name="connsiteY57" fmla="*/ 725153 h 1120951"/>
                <a:gd name="connsiteX58" fmla="*/ 452296 w 1794576"/>
                <a:gd name="connsiteY58" fmla="*/ 742279 h 1120951"/>
                <a:gd name="connsiteX59" fmla="*/ 461816 w 1794576"/>
                <a:gd name="connsiteY59" fmla="*/ 728959 h 1120951"/>
                <a:gd name="connsiteX60" fmla="*/ 457056 w 1794576"/>
                <a:gd name="connsiteY60" fmla="*/ 733716 h 1120951"/>
                <a:gd name="connsiteX61" fmla="*/ 458008 w 1794576"/>
                <a:gd name="connsiteY61" fmla="*/ 708027 h 1120951"/>
                <a:gd name="connsiteX62" fmla="*/ 455152 w 1794576"/>
                <a:gd name="connsiteY62" fmla="*/ 722298 h 1120951"/>
                <a:gd name="connsiteX63" fmla="*/ 456104 w 1794576"/>
                <a:gd name="connsiteY63" fmla="*/ 723250 h 1120951"/>
                <a:gd name="connsiteX64" fmla="*/ 436130 w 1794576"/>
                <a:gd name="connsiteY64" fmla="*/ 693627 h 1120951"/>
                <a:gd name="connsiteX65" fmla="*/ 435160 w 1794576"/>
                <a:gd name="connsiteY65" fmla="*/ 698512 h 1120951"/>
                <a:gd name="connsiteX66" fmla="*/ 435280 w 1794576"/>
                <a:gd name="connsiteY66" fmla="*/ 693874 h 1120951"/>
                <a:gd name="connsiteX67" fmla="*/ 491526 w 1794576"/>
                <a:gd name="connsiteY67" fmla="*/ 680269 h 1120951"/>
                <a:gd name="connsiteX68" fmla="*/ 492278 w 1794576"/>
                <a:gd name="connsiteY68" fmla="*/ 682338 h 1120951"/>
                <a:gd name="connsiteX69" fmla="*/ 491430 w 1794576"/>
                <a:gd name="connsiteY69" fmla="*/ 681810 h 1120951"/>
                <a:gd name="connsiteX70" fmla="*/ 484662 w 1794576"/>
                <a:gd name="connsiteY70" fmla="*/ 677581 h 1120951"/>
                <a:gd name="connsiteX71" fmla="*/ 474310 w 1794576"/>
                <a:gd name="connsiteY71" fmla="*/ 684954 h 1120951"/>
                <a:gd name="connsiteX72" fmla="*/ 471994 w 1794576"/>
                <a:gd name="connsiteY72" fmla="*/ 687960 h 1120951"/>
                <a:gd name="connsiteX73" fmla="*/ 471336 w 1794576"/>
                <a:gd name="connsiteY73" fmla="*/ 688047 h 1120951"/>
                <a:gd name="connsiteX74" fmla="*/ 471274 w 1794576"/>
                <a:gd name="connsiteY74" fmla="*/ 688895 h 1120951"/>
                <a:gd name="connsiteX75" fmla="*/ 467528 w 1794576"/>
                <a:gd name="connsiteY75" fmla="*/ 693755 h 1120951"/>
                <a:gd name="connsiteX76" fmla="*/ 474192 w 1794576"/>
                <a:gd name="connsiteY76" fmla="*/ 695658 h 1120951"/>
                <a:gd name="connsiteX77" fmla="*/ 470978 w 1794576"/>
                <a:gd name="connsiteY77" fmla="*/ 692923 h 1120951"/>
                <a:gd name="connsiteX78" fmla="*/ 471274 w 1794576"/>
                <a:gd name="connsiteY78" fmla="*/ 688895 h 1120951"/>
                <a:gd name="connsiteX79" fmla="*/ 471994 w 1794576"/>
                <a:gd name="connsiteY79" fmla="*/ 687960 h 1120951"/>
                <a:gd name="connsiteX80" fmla="*/ 481212 w 1794576"/>
                <a:gd name="connsiteY80" fmla="*/ 686738 h 1120951"/>
                <a:gd name="connsiteX81" fmla="*/ 484662 w 1794576"/>
                <a:gd name="connsiteY81" fmla="*/ 677581 h 1120951"/>
                <a:gd name="connsiteX82" fmla="*/ 488470 w 1794576"/>
                <a:gd name="connsiteY82" fmla="*/ 671872 h 1120951"/>
                <a:gd name="connsiteX83" fmla="*/ 488958 w 1794576"/>
                <a:gd name="connsiteY83" fmla="*/ 673211 h 1120951"/>
                <a:gd name="connsiteX84" fmla="*/ 487438 w 1794576"/>
                <a:gd name="connsiteY84" fmla="*/ 673650 h 1120951"/>
                <a:gd name="connsiteX85" fmla="*/ 492278 w 1794576"/>
                <a:gd name="connsiteY85" fmla="*/ 668066 h 1120951"/>
                <a:gd name="connsiteX86" fmla="*/ 491526 w 1794576"/>
                <a:gd name="connsiteY86" fmla="*/ 680269 h 1120951"/>
                <a:gd name="connsiteX87" fmla="*/ 488958 w 1794576"/>
                <a:gd name="connsiteY87" fmla="*/ 673211 h 1120951"/>
                <a:gd name="connsiteX88" fmla="*/ 489066 w 1794576"/>
                <a:gd name="connsiteY88" fmla="*/ 673180 h 1120951"/>
                <a:gd name="connsiteX89" fmla="*/ 492278 w 1794576"/>
                <a:gd name="connsiteY89" fmla="*/ 668066 h 1120951"/>
                <a:gd name="connsiteX90" fmla="*/ 497990 w 1794576"/>
                <a:gd name="connsiteY90" fmla="*/ 603368 h 1120951"/>
                <a:gd name="connsiteX91" fmla="*/ 500846 w 1794576"/>
                <a:gd name="connsiteY91" fmla="*/ 605271 h 1120951"/>
                <a:gd name="connsiteX92" fmla="*/ 497038 w 1794576"/>
                <a:gd name="connsiteY92" fmla="*/ 604319 h 1120951"/>
                <a:gd name="connsiteX93" fmla="*/ 497990 w 1794576"/>
                <a:gd name="connsiteY93" fmla="*/ 603368 h 1120951"/>
                <a:gd name="connsiteX94" fmla="*/ 1170262 w 1794576"/>
                <a:gd name="connsiteY94" fmla="*/ 552569 h 1120951"/>
                <a:gd name="connsiteX95" fmla="*/ 1170084 w 1794576"/>
                <a:gd name="connsiteY95" fmla="*/ 552943 h 1120951"/>
                <a:gd name="connsiteX96" fmla="*/ 1174880 w 1794576"/>
                <a:gd name="connsiteY96" fmla="*/ 553298 h 1120951"/>
                <a:gd name="connsiteX97" fmla="*/ 1211970 w 1794576"/>
                <a:gd name="connsiteY97" fmla="*/ 544379 h 1120951"/>
                <a:gd name="connsiteX98" fmla="*/ 1218632 w 1794576"/>
                <a:gd name="connsiteY98" fmla="*/ 554845 h 1120951"/>
                <a:gd name="connsiteX99" fmla="*/ 1211970 w 1794576"/>
                <a:gd name="connsiteY99" fmla="*/ 544379 h 1120951"/>
                <a:gd name="connsiteX100" fmla="*/ 246668 w 1794576"/>
                <a:gd name="connsiteY100" fmla="*/ 537719 h 1120951"/>
                <a:gd name="connsiteX101" fmla="*/ 265708 w 1794576"/>
                <a:gd name="connsiteY101" fmla="*/ 539622 h 1120951"/>
                <a:gd name="connsiteX102" fmla="*/ 246668 w 1794576"/>
                <a:gd name="connsiteY102" fmla="*/ 537719 h 1120951"/>
                <a:gd name="connsiteX103" fmla="*/ 1414740 w 1794576"/>
                <a:gd name="connsiteY103" fmla="*/ 532962 h 1120951"/>
                <a:gd name="connsiteX104" fmla="*/ 1429972 w 1794576"/>
                <a:gd name="connsiteY104" fmla="*/ 539622 h 1120951"/>
                <a:gd name="connsiteX105" fmla="*/ 1414740 w 1794576"/>
                <a:gd name="connsiteY105" fmla="*/ 532962 h 1120951"/>
                <a:gd name="connsiteX106" fmla="*/ 769302 w 1794576"/>
                <a:gd name="connsiteY106" fmla="*/ 530108 h 1120951"/>
                <a:gd name="connsiteX107" fmla="*/ 759784 w 1794576"/>
                <a:gd name="connsiteY107" fmla="*/ 531059 h 1120951"/>
                <a:gd name="connsiteX108" fmla="*/ 764542 w 1794576"/>
                <a:gd name="connsiteY108" fmla="*/ 534865 h 1120951"/>
                <a:gd name="connsiteX109" fmla="*/ 665536 w 1794576"/>
                <a:gd name="connsiteY109" fmla="*/ 529157 h 1120951"/>
                <a:gd name="connsiteX110" fmla="*/ 664584 w 1794576"/>
                <a:gd name="connsiteY110" fmla="*/ 530108 h 1120951"/>
                <a:gd name="connsiteX111" fmla="*/ 675056 w 1794576"/>
                <a:gd name="connsiteY111" fmla="*/ 532962 h 1120951"/>
                <a:gd name="connsiteX112" fmla="*/ 676008 w 1794576"/>
                <a:gd name="connsiteY112" fmla="*/ 532011 h 1120951"/>
                <a:gd name="connsiteX113" fmla="*/ 428496 w 1794576"/>
                <a:gd name="connsiteY113" fmla="*/ 528205 h 1120951"/>
                <a:gd name="connsiteX114" fmla="*/ 432304 w 1794576"/>
                <a:gd name="connsiteY114" fmla="*/ 531059 h 1120951"/>
                <a:gd name="connsiteX115" fmla="*/ 432304 w 1794576"/>
                <a:gd name="connsiteY115" fmla="*/ 528205 h 1120951"/>
                <a:gd name="connsiteX116" fmla="*/ 428496 w 1794576"/>
                <a:gd name="connsiteY116" fmla="*/ 528205 h 1120951"/>
                <a:gd name="connsiteX117" fmla="*/ 176224 w 1794576"/>
                <a:gd name="connsiteY117" fmla="*/ 524399 h 1120951"/>
                <a:gd name="connsiteX118" fmla="*/ 171464 w 1794576"/>
                <a:gd name="connsiteY118" fmla="*/ 527254 h 1120951"/>
                <a:gd name="connsiteX119" fmla="*/ 166704 w 1794576"/>
                <a:gd name="connsiteY119" fmla="*/ 525351 h 1120951"/>
                <a:gd name="connsiteX120" fmla="*/ 163848 w 1794576"/>
                <a:gd name="connsiteY120" fmla="*/ 529157 h 1120951"/>
                <a:gd name="connsiteX121" fmla="*/ 154328 w 1794576"/>
                <a:gd name="connsiteY121" fmla="*/ 541525 h 1120951"/>
                <a:gd name="connsiteX122" fmla="*/ 163848 w 1794576"/>
                <a:gd name="connsiteY122" fmla="*/ 540574 h 1120951"/>
                <a:gd name="connsiteX123" fmla="*/ 160040 w 1794576"/>
                <a:gd name="connsiteY123" fmla="*/ 537719 h 1120951"/>
                <a:gd name="connsiteX124" fmla="*/ 176224 w 1794576"/>
                <a:gd name="connsiteY124" fmla="*/ 541525 h 1120951"/>
                <a:gd name="connsiteX125" fmla="*/ 163848 w 1794576"/>
                <a:gd name="connsiteY125" fmla="*/ 529157 h 1120951"/>
                <a:gd name="connsiteX126" fmla="*/ 171464 w 1794576"/>
                <a:gd name="connsiteY126" fmla="*/ 527254 h 1120951"/>
                <a:gd name="connsiteX127" fmla="*/ 177176 w 1794576"/>
                <a:gd name="connsiteY127" fmla="*/ 526302 h 1120951"/>
                <a:gd name="connsiteX128" fmla="*/ 297124 w 1794576"/>
                <a:gd name="connsiteY128" fmla="*/ 523448 h 1120951"/>
                <a:gd name="connsiteX129" fmla="*/ 291412 w 1794576"/>
                <a:gd name="connsiteY129" fmla="*/ 528205 h 1120951"/>
                <a:gd name="connsiteX130" fmla="*/ 313308 w 1794576"/>
                <a:gd name="connsiteY130" fmla="*/ 527254 h 1120951"/>
                <a:gd name="connsiteX131" fmla="*/ 1163420 w 1794576"/>
                <a:gd name="connsiteY131" fmla="*/ 522496 h 1120951"/>
                <a:gd name="connsiteX132" fmla="*/ 1191028 w 1794576"/>
                <a:gd name="connsiteY132" fmla="*/ 531059 h 1120951"/>
                <a:gd name="connsiteX133" fmla="*/ 1170084 w 1794576"/>
                <a:gd name="connsiteY133" fmla="*/ 522496 h 1120951"/>
                <a:gd name="connsiteX134" fmla="*/ 1176748 w 1794576"/>
                <a:gd name="connsiteY134" fmla="*/ 526302 h 1120951"/>
                <a:gd name="connsiteX135" fmla="*/ 1154852 w 1794576"/>
                <a:gd name="connsiteY135" fmla="*/ 521545 h 1120951"/>
                <a:gd name="connsiteX136" fmla="*/ 1157708 w 1794576"/>
                <a:gd name="connsiteY136" fmla="*/ 527254 h 1120951"/>
                <a:gd name="connsiteX137" fmla="*/ 1135812 w 1794576"/>
                <a:gd name="connsiteY137" fmla="*/ 525351 h 1120951"/>
                <a:gd name="connsiteX138" fmla="*/ 1158660 w 1794576"/>
                <a:gd name="connsiteY138" fmla="*/ 528205 h 1120951"/>
                <a:gd name="connsiteX139" fmla="*/ 1157708 w 1794576"/>
                <a:gd name="connsiteY139" fmla="*/ 527254 h 1120951"/>
                <a:gd name="connsiteX140" fmla="*/ 1159612 w 1794576"/>
                <a:gd name="connsiteY140" fmla="*/ 527254 h 1120951"/>
                <a:gd name="connsiteX141" fmla="*/ 1776134 w 1794576"/>
                <a:gd name="connsiteY141" fmla="*/ 517264 h 1120951"/>
                <a:gd name="connsiteX142" fmla="*/ 1794576 w 1794576"/>
                <a:gd name="connsiteY142" fmla="*/ 523448 h 1120951"/>
                <a:gd name="connsiteX143" fmla="*/ 1752692 w 1794576"/>
                <a:gd name="connsiteY143" fmla="*/ 519642 h 1120951"/>
                <a:gd name="connsiteX144" fmla="*/ 1776134 w 1794576"/>
                <a:gd name="connsiteY144" fmla="*/ 517264 h 1120951"/>
                <a:gd name="connsiteX145" fmla="*/ 97208 w 1794576"/>
                <a:gd name="connsiteY145" fmla="*/ 514885 h 1120951"/>
                <a:gd name="connsiteX146" fmla="*/ 103872 w 1794576"/>
                <a:gd name="connsiteY146" fmla="*/ 522496 h 1120951"/>
                <a:gd name="connsiteX147" fmla="*/ 101968 w 1794576"/>
                <a:gd name="connsiteY147" fmla="*/ 516788 h 1120951"/>
                <a:gd name="connsiteX148" fmla="*/ 401840 w 1794576"/>
                <a:gd name="connsiteY148" fmla="*/ 513934 h 1120951"/>
                <a:gd name="connsiteX149" fmla="*/ 392320 w 1794576"/>
                <a:gd name="connsiteY149" fmla="*/ 523448 h 1120951"/>
                <a:gd name="connsiteX150" fmla="*/ 409456 w 1794576"/>
                <a:gd name="connsiteY150" fmla="*/ 528205 h 1120951"/>
                <a:gd name="connsiteX151" fmla="*/ 414216 w 1794576"/>
                <a:gd name="connsiteY151" fmla="*/ 520593 h 1120951"/>
                <a:gd name="connsiteX152" fmla="*/ 401840 w 1794576"/>
                <a:gd name="connsiteY152" fmla="*/ 513934 h 1120951"/>
                <a:gd name="connsiteX153" fmla="*/ 1450916 w 1794576"/>
                <a:gd name="connsiteY153" fmla="*/ 512982 h 1120951"/>
                <a:gd name="connsiteX154" fmla="*/ 1448060 w 1794576"/>
                <a:gd name="connsiteY154" fmla="*/ 515836 h 1120951"/>
                <a:gd name="connsiteX155" fmla="*/ 1456628 w 1794576"/>
                <a:gd name="connsiteY155" fmla="*/ 513934 h 1120951"/>
                <a:gd name="connsiteX156" fmla="*/ 755976 w 1794576"/>
                <a:gd name="connsiteY156" fmla="*/ 512982 h 1120951"/>
                <a:gd name="connsiteX157" fmla="*/ 782630 w 1794576"/>
                <a:gd name="connsiteY157" fmla="*/ 519642 h 1120951"/>
                <a:gd name="connsiteX158" fmla="*/ 755976 w 1794576"/>
                <a:gd name="connsiteY158" fmla="*/ 512982 h 1120951"/>
                <a:gd name="connsiteX159" fmla="*/ 1176748 w 1794576"/>
                <a:gd name="connsiteY159" fmla="*/ 512031 h 1120951"/>
                <a:gd name="connsiteX160" fmla="*/ 1182460 w 1794576"/>
                <a:gd name="connsiteY160" fmla="*/ 518691 h 1120951"/>
                <a:gd name="connsiteX161" fmla="*/ 1176748 w 1794576"/>
                <a:gd name="connsiteY161" fmla="*/ 512031 h 1120951"/>
                <a:gd name="connsiteX162" fmla="*/ 1752692 w 1794576"/>
                <a:gd name="connsiteY162" fmla="*/ 511079 h 1120951"/>
                <a:gd name="connsiteX163" fmla="*/ 1751740 w 1794576"/>
                <a:gd name="connsiteY163" fmla="*/ 514885 h 1120951"/>
                <a:gd name="connsiteX164" fmla="*/ 1744124 w 1794576"/>
                <a:gd name="connsiteY164" fmla="*/ 512030 h 1120951"/>
                <a:gd name="connsiteX165" fmla="*/ 784534 w 1794576"/>
                <a:gd name="connsiteY165" fmla="*/ 508225 h 1120951"/>
                <a:gd name="connsiteX166" fmla="*/ 790246 w 1794576"/>
                <a:gd name="connsiteY166" fmla="*/ 509176 h 1120951"/>
                <a:gd name="connsiteX167" fmla="*/ 805476 w 1794576"/>
                <a:gd name="connsiteY167" fmla="*/ 514885 h 1120951"/>
                <a:gd name="connsiteX168" fmla="*/ 795958 w 1794576"/>
                <a:gd name="connsiteY168" fmla="*/ 512982 h 1120951"/>
                <a:gd name="connsiteX169" fmla="*/ 789294 w 1794576"/>
                <a:gd name="connsiteY169" fmla="*/ 508225 h 1120951"/>
                <a:gd name="connsiteX170" fmla="*/ 784534 w 1794576"/>
                <a:gd name="connsiteY170" fmla="*/ 508225 h 1120951"/>
                <a:gd name="connsiteX171" fmla="*/ 1562296 w 1794576"/>
                <a:gd name="connsiteY171" fmla="*/ 504419 h 1120951"/>
                <a:gd name="connsiteX172" fmla="*/ 1557536 w 1794576"/>
                <a:gd name="connsiteY172" fmla="*/ 511079 h 1120951"/>
                <a:gd name="connsiteX173" fmla="*/ 1568008 w 1794576"/>
                <a:gd name="connsiteY173" fmla="*/ 511079 h 1120951"/>
                <a:gd name="connsiteX174" fmla="*/ 1746980 w 1794576"/>
                <a:gd name="connsiteY174" fmla="*/ 502516 h 1120951"/>
                <a:gd name="connsiteX175" fmla="*/ 1761260 w 1794576"/>
                <a:gd name="connsiteY175" fmla="*/ 505370 h 1120951"/>
                <a:gd name="connsiteX176" fmla="*/ 1746980 w 1794576"/>
                <a:gd name="connsiteY176" fmla="*/ 502516 h 1120951"/>
                <a:gd name="connsiteX177" fmla="*/ 1366190 w 1794576"/>
                <a:gd name="connsiteY177" fmla="*/ 498710 h 1120951"/>
                <a:gd name="connsiteX178" fmla="*/ 1339534 w 1794576"/>
                <a:gd name="connsiteY178" fmla="*/ 505371 h 1120951"/>
                <a:gd name="connsiteX179" fmla="*/ 1350958 w 1794576"/>
                <a:gd name="connsiteY179" fmla="*/ 510128 h 1120951"/>
                <a:gd name="connsiteX180" fmla="*/ 1336680 w 1794576"/>
                <a:gd name="connsiteY180" fmla="*/ 511079 h 1120951"/>
                <a:gd name="connsiteX181" fmla="*/ 1337630 w 1794576"/>
                <a:gd name="connsiteY181" fmla="*/ 515836 h 1120951"/>
                <a:gd name="connsiteX182" fmla="*/ 1379516 w 1794576"/>
                <a:gd name="connsiteY182" fmla="*/ 511079 h 1120951"/>
                <a:gd name="connsiteX183" fmla="*/ 1366190 w 1794576"/>
                <a:gd name="connsiteY183" fmla="*/ 498710 h 1120951"/>
                <a:gd name="connsiteX184" fmla="*/ 1089164 w 1794576"/>
                <a:gd name="connsiteY184" fmla="*/ 498710 h 1120951"/>
                <a:gd name="connsiteX185" fmla="*/ 1100468 w 1794576"/>
                <a:gd name="connsiteY185" fmla="*/ 509057 h 1120951"/>
                <a:gd name="connsiteX186" fmla="*/ 1104386 w 1794576"/>
                <a:gd name="connsiteY186" fmla="*/ 511032 h 1120951"/>
                <a:gd name="connsiteX187" fmla="*/ 1104396 w 1794576"/>
                <a:gd name="connsiteY187" fmla="*/ 511079 h 1120951"/>
                <a:gd name="connsiteX188" fmla="*/ 1104488 w 1794576"/>
                <a:gd name="connsiteY188" fmla="*/ 511083 h 1120951"/>
                <a:gd name="connsiteX189" fmla="*/ 1113916 w 1794576"/>
                <a:gd name="connsiteY189" fmla="*/ 515836 h 1120951"/>
                <a:gd name="connsiteX190" fmla="*/ 1116772 w 1794576"/>
                <a:gd name="connsiteY190" fmla="*/ 508225 h 1120951"/>
                <a:gd name="connsiteX191" fmla="*/ 1112368 w 1794576"/>
                <a:gd name="connsiteY191" fmla="*/ 511436 h 1120951"/>
                <a:gd name="connsiteX192" fmla="*/ 1104488 w 1794576"/>
                <a:gd name="connsiteY192" fmla="*/ 511083 h 1120951"/>
                <a:gd name="connsiteX193" fmla="*/ 1104386 w 1794576"/>
                <a:gd name="connsiteY193" fmla="*/ 511032 h 1120951"/>
                <a:gd name="connsiteX194" fmla="*/ 1102492 w 1794576"/>
                <a:gd name="connsiteY194" fmla="*/ 501684 h 1120951"/>
                <a:gd name="connsiteX195" fmla="*/ 1089164 w 1794576"/>
                <a:gd name="connsiteY195" fmla="*/ 498710 h 1120951"/>
                <a:gd name="connsiteX196" fmla="*/ 1198404 w 1794576"/>
                <a:gd name="connsiteY196" fmla="*/ 496332 h 1120951"/>
                <a:gd name="connsiteX197" fmla="*/ 1188172 w 1794576"/>
                <a:gd name="connsiteY197" fmla="*/ 499662 h 1120951"/>
                <a:gd name="connsiteX198" fmla="*/ 1210066 w 1794576"/>
                <a:gd name="connsiteY198" fmla="*/ 498710 h 1120951"/>
                <a:gd name="connsiteX199" fmla="*/ 1198404 w 1794576"/>
                <a:gd name="connsiteY199" fmla="*/ 496332 h 1120951"/>
                <a:gd name="connsiteX200" fmla="*/ 653162 w 1794576"/>
                <a:gd name="connsiteY200" fmla="*/ 495856 h 1120951"/>
                <a:gd name="connsiteX201" fmla="*/ 633170 w 1794576"/>
                <a:gd name="connsiteY201" fmla="*/ 496807 h 1120951"/>
                <a:gd name="connsiteX202" fmla="*/ 663632 w 1794576"/>
                <a:gd name="connsiteY202" fmla="*/ 504419 h 1120951"/>
                <a:gd name="connsiteX203" fmla="*/ 653162 w 1794576"/>
                <a:gd name="connsiteY203" fmla="*/ 501565 h 1120951"/>
                <a:gd name="connsiteX204" fmla="*/ 656018 w 1794576"/>
                <a:gd name="connsiteY204" fmla="*/ 500613 h 1120951"/>
                <a:gd name="connsiteX205" fmla="*/ 1093924 w 1794576"/>
                <a:gd name="connsiteY205" fmla="*/ 491099 h 1120951"/>
                <a:gd name="connsiteX206" fmla="*/ 1076790 w 1794576"/>
                <a:gd name="connsiteY206" fmla="*/ 494905 h 1120951"/>
                <a:gd name="connsiteX207" fmla="*/ 1093924 w 1794576"/>
                <a:gd name="connsiteY207" fmla="*/ 491099 h 1120951"/>
                <a:gd name="connsiteX208" fmla="*/ 1213874 w 1794576"/>
                <a:gd name="connsiteY208" fmla="*/ 490148 h 1120951"/>
                <a:gd name="connsiteX209" fmla="*/ 1218634 w 1794576"/>
                <a:gd name="connsiteY209" fmla="*/ 493002 h 1120951"/>
                <a:gd name="connsiteX210" fmla="*/ 1511842 w 1794576"/>
                <a:gd name="connsiteY210" fmla="*/ 489196 h 1120951"/>
                <a:gd name="connsiteX211" fmla="*/ 1515648 w 1794576"/>
                <a:gd name="connsiteY211" fmla="*/ 492050 h 1120951"/>
                <a:gd name="connsiteX212" fmla="*/ 1514180 w 1794576"/>
                <a:gd name="connsiteY212" fmla="*/ 491714 h 1120951"/>
                <a:gd name="connsiteX213" fmla="*/ 512268 w 1794576"/>
                <a:gd name="connsiteY213" fmla="*/ 487293 h 1120951"/>
                <a:gd name="connsiteX214" fmla="*/ 520836 w 1794576"/>
                <a:gd name="connsiteY214" fmla="*/ 494905 h 1120951"/>
                <a:gd name="connsiteX215" fmla="*/ 516076 w 1794576"/>
                <a:gd name="connsiteY215" fmla="*/ 495856 h 1120951"/>
                <a:gd name="connsiteX216" fmla="*/ 522622 w 1794576"/>
                <a:gd name="connsiteY216" fmla="*/ 500018 h 1120951"/>
                <a:gd name="connsiteX217" fmla="*/ 524436 w 1794576"/>
                <a:gd name="connsiteY217" fmla="*/ 500143 h 1120951"/>
                <a:gd name="connsiteX218" fmla="*/ 524644 w 1794576"/>
                <a:gd name="connsiteY218" fmla="*/ 501565 h 1120951"/>
                <a:gd name="connsiteX219" fmla="*/ 531308 w 1794576"/>
                <a:gd name="connsiteY219" fmla="*/ 500613 h 1120951"/>
                <a:gd name="connsiteX220" fmla="*/ 524436 w 1794576"/>
                <a:gd name="connsiteY220" fmla="*/ 500143 h 1120951"/>
                <a:gd name="connsiteX221" fmla="*/ 523812 w 1794576"/>
                <a:gd name="connsiteY221" fmla="*/ 495856 h 1120951"/>
                <a:gd name="connsiteX222" fmla="*/ 526548 w 1794576"/>
                <a:gd name="connsiteY222" fmla="*/ 490148 h 1120951"/>
                <a:gd name="connsiteX223" fmla="*/ 512268 w 1794576"/>
                <a:gd name="connsiteY223" fmla="*/ 487293 h 1120951"/>
                <a:gd name="connsiteX224" fmla="*/ 971120 w 1794576"/>
                <a:gd name="connsiteY224" fmla="*/ 481584 h 1120951"/>
                <a:gd name="connsiteX225" fmla="*/ 970168 w 1794576"/>
                <a:gd name="connsiteY225" fmla="*/ 485390 h 1120951"/>
                <a:gd name="connsiteX226" fmla="*/ 968264 w 1794576"/>
                <a:gd name="connsiteY226" fmla="*/ 484438 h 1120951"/>
                <a:gd name="connsiteX227" fmla="*/ 542376 w 1794576"/>
                <a:gd name="connsiteY227" fmla="*/ 480157 h 1120951"/>
                <a:gd name="connsiteX228" fmla="*/ 532260 w 1794576"/>
                <a:gd name="connsiteY228" fmla="*/ 482536 h 1120951"/>
                <a:gd name="connsiteX229" fmla="*/ 550348 w 1794576"/>
                <a:gd name="connsiteY229" fmla="*/ 486342 h 1120951"/>
                <a:gd name="connsiteX230" fmla="*/ 542376 w 1794576"/>
                <a:gd name="connsiteY230" fmla="*/ 480157 h 1120951"/>
                <a:gd name="connsiteX231" fmla="*/ 225724 w 1794576"/>
                <a:gd name="connsiteY231" fmla="*/ 478730 h 1120951"/>
                <a:gd name="connsiteX232" fmla="*/ 243812 w 1794576"/>
                <a:gd name="connsiteY232" fmla="*/ 485390 h 1120951"/>
                <a:gd name="connsiteX233" fmla="*/ 225724 w 1794576"/>
                <a:gd name="connsiteY233" fmla="*/ 478730 h 1120951"/>
                <a:gd name="connsiteX234" fmla="*/ 735984 w 1794576"/>
                <a:gd name="connsiteY234" fmla="*/ 477779 h 1120951"/>
                <a:gd name="connsiteX235" fmla="*/ 739792 w 1794576"/>
                <a:gd name="connsiteY235" fmla="*/ 487293 h 1120951"/>
                <a:gd name="connsiteX236" fmla="*/ 732176 w 1794576"/>
                <a:gd name="connsiteY236" fmla="*/ 486342 h 1120951"/>
                <a:gd name="connsiteX237" fmla="*/ 751216 w 1794576"/>
                <a:gd name="connsiteY237" fmla="*/ 488245 h 1120951"/>
                <a:gd name="connsiteX238" fmla="*/ 735984 w 1794576"/>
                <a:gd name="connsiteY238" fmla="*/ 477779 h 1120951"/>
                <a:gd name="connsiteX239" fmla="*/ 767400 w 1794576"/>
                <a:gd name="connsiteY239" fmla="*/ 476827 h 1120951"/>
                <a:gd name="connsiteX240" fmla="*/ 775014 w 1794576"/>
                <a:gd name="connsiteY240" fmla="*/ 477779 h 1120951"/>
                <a:gd name="connsiteX241" fmla="*/ 462768 w 1794576"/>
                <a:gd name="connsiteY241" fmla="*/ 469216 h 1120951"/>
                <a:gd name="connsiteX242" fmla="*/ 466576 w 1794576"/>
                <a:gd name="connsiteY242" fmla="*/ 470167 h 1120951"/>
                <a:gd name="connsiteX243" fmla="*/ 469432 w 1794576"/>
                <a:gd name="connsiteY243" fmla="*/ 469216 h 1120951"/>
                <a:gd name="connsiteX244" fmla="*/ 462768 w 1794576"/>
                <a:gd name="connsiteY244" fmla="*/ 469216 h 1120951"/>
                <a:gd name="connsiteX245" fmla="*/ 497038 w 1794576"/>
                <a:gd name="connsiteY245" fmla="*/ 454944 h 1120951"/>
                <a:gd name="connsiteX246" fmla="*/ 495134 w 1794576"/>
                <a:gd name="connsiteY246" fmla="*/ 467313 h 1120951"/>
                <a:gd name="connsiteX247" fmla="*/ 505606 w 1794576"/>
                <a:gd name="connsiteY247" fmla="*/ 457799 h 1120951"/>
                <a:gd name="connsiteX248" fmla="*/ 496086 w 1794576"/>
                <a:gd name="connsiteY248" fmla="*/ 459701 h 1120951"/>
                <a:gd name="connsiteX249" fmla="*/ 497038 w 1794576"/>
                <a:gd name="connsiteY249" fmla="*/ 454944 h 1120951"/>
                <a:gd name="connsiteX250" fmla="*/ 450644 w 1794576"/>
                <a:gd name="connsiteY250" fmla="*/ 419071 h 1120951"/>
                <a:gd name="connsiteX251" fmla="*/ 450392 w 1794576"/>
                <a:gd name="connsiteY251" fmla="*/ 419741 h 1120951"/>
                <a:gd name="connsiteX252" fmla="*/ 450102 w 1794576"/>
                <a:gd name="connsiteY252" fmla="*/ 419452 h 1120951"/>
                <a:gd name="connsiteX253" fmla="*/ 485614 w 1794576"/>
                <a:gd name="connsiteY253" fmla="*/ 393101 h 1120951"/>
                <a:gd name="connsiteX254" fmla="*/ 477998 w 1794576"/>
                <a:gd name="connsiteY254" fmla="*/ 412130 h 1120951"/>
                <a:gd name="connsiteX255" fmla="*/ 480854 w 1794576"/>
                <a:gd name="connsiteY255" fmla="*/ 405470 h 1120951"/>
                <a:gd name="connsiteX256" fmla="*/ 481806 w 1794576"/>
                <a:gd name="connsiteY256" fmla="*/ 407372 h 1120951"/>
                <a:gd name="connsiteX257" fmla="*/ 486566 w 1794576"/>
                <a:gd name="connsiteY257" fmla="*/ 405470 h 1120951"/>
                <a:gd name="connsiteX258" fmla="*/ 485614 w 1794576"/>
                <a:gd name="connsiteY258" fmla="*/ 393101 h 1120951"/>
                <a:gd name="connsiteX259" fmla="*/ 449200 w 1794576"/>
                <a:gd name="connsiteY259" fmla="*/ 386812 h 1120951"/>
                <a:gd name="connsiteX260" fmla="*/ 450986 w 1794576"/>
                <a:gd name="connsiteY260" fmla="*/ 388463 h 1120951"/>
                <a:gd name="connsiteX261" fmla="*/ 452296 w 1794576"/>
                <a:gd name="connsiteY261" fmla="*/ 397858 h 1120951"/>
                <a:gd name="connsiteX262" fmla="*/ 448844 w 1794576"/>
                <a:gd name="connsiteY262" fmla="*/ 390960 h 1120951"/>
                <a:gd name="connsiteX263" fmla="*/ 444680 w 1794576"/>
                <a:gd name="connsiteY263" fmla="*/ 382635 h 1120951"/>
                <a:gd name="connsiteX264" fmla="*/ 449216 w 1794576"/>
                <a:gd name="connsiteY264" fmla="*/ 386619 h 1120951"/>
                <a:gd name="connsiteX265" fmla="*/ 449200 w 1794576"/>
                <a:gd name="connsiteY265" fmla="*/ 386812 h 1120951"/>
                <a:gd name="connsiteX266" fmla="*/ 500846 w 1794576"/>
                <a:gd name="connsiteY266" fmla="*/ 329355 h 1120951"/>
                <a:gd name="connsiteX267" fmla="*/ 497038 w 1794576"/>
                <a:gd name="connsiteY267" fmla="*/ 340772 h 1120951"/>
                <a:gd name="connsiteX268" fmla="*/ 500846 w 1794576"/>
                <a:gd name="connsiteY268" fmla="*/ 329355 h 1120951"/>
                <a:gd name="connsiteX269" fmla="*/ 496086 w 1794576"/>
                <a:gd name="connsiteY269" fmla="*/ 316986 h 1120951"/>
                <a:gd name="connsiteX270" fmla="*/ 488470 w 1794576"/>
                <a:gd name="connsiteY270" fmla="*/ 322694 h 1120951"/>
                <a:gd name="connsiteX271" fmla="*/ 487518 w 1794576"/>
                <a:gd name="connsiteY271" fmla="*/ 319840 h 1120951"/>
                <a:gd name="connsiteX272" fmla="*/ 483710 w 1794576"/>
                <a:gd name="connsiteY272" fmla="*/ 323884 h 1120951"/>
                <a:gd name="connsiteX273" fmla="*/ 483450 w 1794576"/>
                <a:gd name="connsiteY273" fmla="*/ 325378 h 1120951"/>
                <a:gd name="connsiteX274" fmla="*/ 481806 w 1794576"/>
                <a:gd name="connsiteY274" fmla="*/ 325549 h 1120951"/>
                <a:gd name="connsiteX275" fmla="*/ 482758 w 1794576"/>
                <a:gd name="connsiteY275" fmla="*/ 329355 h 1120951"/>
                <a:gd name="connsiteX276" fmla="*/ 483450 w 1794576"/>
                <a:gd name="connsiteY276" fmla="*/ 325378 h 1120951"/>
                <a:gd name="connsiteX277" fmla="*/ 487518 w 1794576"/>
                <a:gd name="connsiteY277" fmla="*/ 324954 h 1120951"/>
                <a:gd name="connsiteX278" fmla="*/ 493230 w 1794576"/>
                <a:gd name="connsiteY278" fmla="*/ 326500 h 1120951"/>
                <a:gd name="connsiteX279" fmla="*/ 496086 w 1794576"/>
                <a:gd name="connsiteY279" fmla="*/ 316986 h 1120951"/>
                <a:gd name="connsiteX280" fmla="*/ 436112 w 1794576"/>
                <a:gd name="connsiteY280" fmla="*/ 302714 h 1120951"/>
                <a:gd name="connsiteX281" fmla="*/ 438114 w 1794576"/>
                <a:gd name="connsiteY281" fmla="*/ 308314 h 1120951"/>
                <a:gd name="connsiteX282" fmla="*/ 437898 w 1794576"/>
                <a:gd name="connsiteY282" fmla="*/ 308185 h 1120951"/>
                <a:gd name="connsiteX283" fmla="*/ 436112 w 1794576"/>
                <a:gd name="connsiteY283" fmla="*/ 302714 h 1120951"/>
                <a:gd name="connsiteX284" fmla="*/ 455152 w 1794576"/>
                <a:gd name="connsiteY284" fmla="*/ 264657 h 1120951"/>
                <a:gd name="connsiteX285" fmla="*/ 458960 w 1794576"/>
                <a:gd name="connsiteY285" fmla="*/ 277977 h 1120951"/>
                <a:gd name="connsiteX286" fmla="*/ 455152 w 1794576"/>
                <a:gd name="connsiteY286" fmla="*/ 264657 h 1120951"/>
                <a:gd name="connsiteX287" fmla="*/ 459912 w 1794576"/>
                <a:gd name="connsiteY287" fmla="*/ 241822 h 1120951"/>
                <a:gd name="connsiteX288" fmla="*/ 455152 w 1794576"/>
                <a:gd name="connsiteY288" fmla="*/ 252288 h 1120951"/>
                <a:gd name="connsiteX289" fmla="*/ 463720 w 1794576"/>
                <a:gd name="connsiteY289" fmla="*/ 255142 h 1120951"/>
                <a:gd name="connsiteX290" fmla="*/ 469432 w 1794576"/>
                <a:gd name="connsiteY290" fmla="*/ 247531 h 1120951"/>
                <a:gd name="connsiteX291" fmla="*/ 459912 w 1794576"/>
                <a:gd name="connsiteY291" fmla="*/ 241822 h 1120951"/>
                <a:gd name="connsiteX292" fmla="*/ 455152 w 1794576"/>
                <a:gd name="connsiteY292" fmla="*/ 179027 h 1120951"/>
                <a:gd name="connsiteX293" fmla="*/ 456104 w 1794576"/>
                <a:gd name="connsiteY293" fmla="*/ 193299 h 1120951"/>
                <a:gd name="connsiteX294" fmla="*/ 459912 w 1794576"/>
                <a:gd name="connsiteY294" fmla="*/ 182833 h 1120951"/>
                <a:gd name="connsiteX295" fmla="*/ 455152 w 1794576"/>
                <a:gd name="connsiteY295" fmla="*/ 179027 h 1120951"/>
                <a:gd name="connsiteX296" fmla="*/ 444680 w 1794576"/>
                <a:gd name="connsiteY296" fmla="*/ 149532 h 1120951"/>
                <a:gd name="connsiteX297" fmla="*/ 442776 w 1794576"/>
                <a:gd name="connsiteY297" fmla="*/ 161901 h 1120951"/>
                <a:gd name="connsiteX298" fmla="*/ 444680 w 1794576"/>
                <a:gd name="connsiteY298" fmla="*/ 149532 h 1120951"/>
                <a:gd name="connsiteX299" fmla="*/ 504654 w 1794576"/>
                <a:gd name="connsiteY299" fmla="*/ 137164 h 1120951"/>
                <a:gd name="connsiteX300" fmla="*/ 497990 w 1794576"/>
                <a:gd name="connsiteY300" fmla="*/ 148581 h 1120951"/>
                <a:gd name="connsiteX301" fmla="*/ 504654 w 1794576"/>
                <a:gd name="connsiteY301" fmla="*/ 137164 h 1120951"/>
                <a:gd name="connsiteX302" fmla="*/ 448846 w 1794576"/>
                <a:gd name="connsiteY302" fmla="*/ 90662 h 1120951"/>
                <a:gd name="connsiteX303" fmla="*/ 440872 w 1794576"/>
                <a:gd name="connsiteY303" fmla="*/ 92446 h 1120951"/>
                <a:gd name="connsiteX304" fmla="*/ 441824 w 1794576"/>
                <a:gd name="connsiteY304" fmla="*/ 98155 h 1120951"/>
                <a:gd name="connsiteX305" fmla="*/ 444680 w 1794576"/>
                <a:gd name="connsiteY305" fmla="*/ 95301 h 1120951"/>
                <a:gd name="connsiteX306" fmla="*/ 440872 w 1794576"/>
                <a:gd name="connsiteY306" fmla="*/ 105766 h 1120951"/>
                <a:gd name="connsiteX307" fmla="*/ 453248 w 1794576"/>
                <a:gd name="connsiteY307" fmla="*/ 98155 h 1120951"/>
                <a:gd name="connsiteX308" fmla="*/ 455152 w 1794576"/>
                <a:gd name="connsiteY308" fmla="*/ 102912 h 1120951"/>
                <a:gd name="connsiteX309" fmla="*/ 456104 w 1794576"/>
                <a:gd name="connsiteY309" fmla="*/ 106718 h 1120951"/>
                <a:gd name="connsiteX310" fmla="*/ 458008 w 1794576"/>
                <a:gd name="connsiteY310" fmla="*/ 105766 h 1120951"/>
                <a:gd name="connsiteX311" fmla="*/ 455152 w 1794576"/>
                <a:gd name="connsiteY311" fmla="*/ 102912 h 1120951"/>
                <a:gd name="connsiteX312" fmla="*/ 457056 w 1794576"/>
                <a:gd name="connsiteY312" fmla="*/ 100058 h 1120951"/>
                <a:gd name="connsiteX313" fmla="*/ 453248 w 1794576"/>
                <a:gd name="connsiteY313" fmla="*/ 98155 h 1120951"/>
                <a:gd name="connsiteX314" fmla="*/ 448846 w 1794576"/>
                <a:gd name="connsiteY314" fmla="*/ 90662 h 1120951"/>
                <a:gd name="connsiteX315" fmla="*/ 463006 w 1794576"/>
                <a:gd name="connsiteY315" fmla="*/ 55697 h 1120951"/>
                <a:gd name="connsiteX316" fmla="*/ 459912 w 1794576"/>
                <a:gd name="connsiteY316" fmla="*/ 60097 h 1120951"/>
                <a:gd name="connsiteX317" fmla="*/ 465624 w 1794576"/>
                <a:gd name="connsiteY317" fmla="*/ 59146 h 1120951"/>
                <a:gd name="connsiteX318" fmla="*/ 467528 w 1794576"/>
                <a:gd name="connsiteY318" fmla="*/ 56292 h 1120951"/>
                <a:gd name="connsiteX319" fmla="*/ 463006 w 1794576"/>
                <a:gd name="connsiteY319" fmla="*/ 55697 h 1120951"/>
                <a:gd name="connsiteX320" fmla="*/ 417072 w 1794576"/>
                <a:gd name="connsiteY320" fmla="*/ 157 h 1120951"/>
                <a:gd name="connsiteX321" fmla="*/ 428496 w 1794576"/>
                <a:gd name="connsiteY321" fmla="*/ 157 h 1120951"/>
                <a:gd name="connsiteX322" fmla="*/ 430400 w 1794576"/>
                <a:gd name="connsiteY322" fmla="*/ 10623 h 1120951"/>
                <a:gd name="connsiteX323" fmla="*/ 440872 w 1794576"/>
                <a:gd name="connsiteY323" fmla="*/ 1108 h 1120951"/>
                <a:gd name="connsiteX324" fmla="*/ 441824 w 1794576"/>
                <a:gd name="connsiteY324" fmla="*/ 7768 h 1120951"/>
                <a:gd name="connsiteX325" fmla="*/ 443728 w 1794576"/>
                <a:gd name="connsiteY325" fmla="*/ 7768 h 1120951"/>
                <a:gd name="connsiteX326" fmla="*/ 443728 w 1794576"/>
                <a:gd name="connsiteY326" fmla="*/ 12525 h 1120951"/>
                <a:gd name="connsiteX327" fmla="*/ 463720 w 1794576"/>
                <a:gd name="connsiteY327" fmla="*/ 11574 h 1120951"/>
                <a:gd name="connsiteX328" fmla="*/ 455152 w 1794576"/>
                <a:gd name="connsiteY328" fmla="*/ 22040 h 1120951"/>
                <a:gd name="connsiteX329" fmla="*/ 460864 w 1794576"/>
                <a:gd name="connsiteY329" fmla="*/ 29651 h 1120951"/>
                <a:gd name="connsiteX330" fmla="*/ 467528 w 1794576"/>
                <a:gd name="connsiteY330" fmla="*/ 19186 h 1120951"/>
                <a:gd name="connsiteX331" fmla="*/ 479902 w 1794576"/>
                <a:gd name="connsiteY331" fmla="*/ 28700 h 1120951"/>
                <a:gd name="connsiteX332" fmla="*/ 497038 w 1794576"/>
                <a:gd name="connsiteY332" fmla="*/ 56292 h 1120951"/>
                <a:gd name="connsiteX333" fmla="*/ 484662 w 1794576"/>
                <a:gd name="connsiteY333" fmla="*/ 59146 h 1120951"/>
                <a:gd name="connsiteX334" fmla="*/ 491326 w 1794576"/>
                <a:gd name="connsiteY334" fmla="*/ 67709 h 1120951"/>
                <a:gd name="connsiteX335" fmla="*/ 481806 w 1794576"/>
                <a:gd name="connsiteY335" fmla="*/ 71515 h 1120951"/>
                <a:gd name="connsiteX336" fmla="*/ 487518 w 1794576"/>
                <a:gd name="connsiteY336" fmla="*/ 77223 h 1120951"/>
                <a:gd name="connsiteX337" fmla="*/ 498942 w 1794576"/>
                <a:gd name="connsiteY337" fmla="*/ 73418 h 1120951"/>
                <a:gd name="connsiteX338" fmla="*/ 497038 w 1794576"/>
                <a:gd name="connsiteY338" fmla="*/ 85786 h 1120951"/>
                <a:gd name="connsiteX339" fmla="*/ 500846 w 1794576"/>
                <a:gd name="connsiteY339" fmla="*/ 82932 h 1120951"/>
                <a:gd name="connsiteX340" fmla="*/ 505606 w 1794576"/>
                <a:gd name="connsiteY340" fmla="*/ 128601 h 1120951"/>
                <a:gd name="connsiteX341" fmla="*/ 510366 w 1794576"/>
                <a:gd name="connsiteY341" fmla="*/ 126698 h 1120951"/>
                <a:gd name="connsiteX342" fmla="*/ 508462 w 1794576"/>
                <a:gd name="connsiteY342" fmla="*/ 132407 h 1120951"/>
                <a:gd name="connsiteX343" fmla="*/ 511316 w 1794576"/>
                <a:gd name="connsiteY343" fmla="*/ 131455 h 1120951"/>
                <a:gd name="connsiteX344" fmla="*/ 506558 w 1794576"/>
                <a:gd name="connsiteY344" fmla="*/ 165707 h 1120951"/>
                <a:gd name="connsiteX345" fmla="*/ 512268 w 1794576"/>
                <a:gd name="connsiteY345" fmla="*/ 159047 h 1120951"/>
                <a:gd name="connsiteX346" fmla="*/ 505606 w 1794576"/>
                <a:gd name="connsiteY346" fmla="*/ 170464 h 1120951"/>
                <a:gd name="connsiteX347" fmla="*/ 514174 w 1794576"/>
                <a:gd name="connsiteY347" fmla="*/ 169513 h 1120951"/>
                <a:gd name="connsiteX348" fmla="*/ 508462 w 1794576"/>
                <a:gd name="connsiteY348" fmla="*/ 197105 h 1120951"/>
                <a:gd name="connsiteX349" fmla="*/ 514174 w 1794576"/>
                <a:gd name="connsiteY349" fmla="*/ 197105 h 1120951"/>
                <a:gd name="connsiteX350" fmla="*/ 511316 w 1794576"/>
                <a:gd name="connsiteY350" fmla="*/ 203765 h 1120951"/>
                <a:gd name="connsiteX351" fmla="*/ 515126 w 1794576"/>
                <a:gd name="connsiteY351" fmla="*/ 201862 h 1120951"/>
                <a:gd name="connsiteX352" fmla="*/ 510366 w 1794576"/>
                <a:gd name="connsiteY352" fmla="*/ 222793 h 1120951"/>
                <a:gd name="connsiteX353" fmla="*/ 520836 w 1794576"/>
                <a:gd name="connsiteY353" fmla="*/ 217085 h 1120951"/>
                <a:gd name="connsiteX354" fmla="*/ 511316 w 1794576"/>
                <a:gd name="connsiteY354" fmla="*/ 236113 h 1120951"/>
                <a:gd name="connsiteX355" fmla="*/ 520836 w 1794576"/>
                <a:gd name="connsiteY355" fmla="*/ 238968 h 1120951"/>
                <a:gd name="connsiteX356" fmla="*/ 514174 w 1794576"/>
                <a:gd name="connsiteY356" fmla="*/ 246579 h 1120951"/>
                <a:gd name="connsiteX357" fmla="*/ 518932 w 1794576"/>
                <a:gd name="connsiteY357" fmla="*/ 245628 h 1120951"/>
                <a:gd name="connsiteX358" fmla="*/ 514174 w 1794576"/>
                <a:gd name="connsiteY358" fmla="*/ 332209 h 1120951"/>
                <a:gd name="connsiteX359" fmla="*/ 516076 w 1794576"/>
                <a:gd name="connsiteY359" fmla="*/ 331257 h 1120951"/>
                <a:gd name="connsiteX360" fmla="*/ 506558 w 1794576"/>
                <a:gd name="connsiteY360" fmla="*/ 349335 h 1120951"/>
                <a:gd name="connsiteX361" fmla="*/ 517980 w 1794576"/>
                <a:gd name="connsiteY361" fmla="*/ 358849 h 1120951"/>
                <a:gd name="connsiteX362" fmla="*/ 510366 w 1794576"/>
                <a:gd name="connsiteY362" fmla="*/ 372169 h 1120951"/>
                <a:gd name="connsiteX363" fmla="*/ 518932 w 1794576"/>
                <a:gd name="connsiteY363" fmla="*/ 371218 h 1120951"/>
                <a:gd name="connsiteX364" fmla="*/ 518932 w 1794576"/>
                <a:gd name="connsiteY364" fmla="*/ 419741 h 1120951"/>
                <a:gd name="connsiteX365" fmla="*/ 505606 w 1794576"/>
                <a:gd name="connsiteY365" fmla="*/ 388344 h 1120951"/>
                <a:gd name="connsiteX366" fmla="*/ 506558 w 1794576"/>
                <a:gd name="connsiteY366" fmla="*/ 421644 h 1120951"/>
                <a:gd name="connsiteX367" fmla="*/ 510366 w 1794576"/>
                <a:gd name="connsiteY367" fmla="*/ 414033 h 1120951"/>
                <a:gd name="connsiteX368" fmla="*/ 517028 w 1794576"/>
                <a:gd name="connsiteY368" fmla="*/ 440673 h 1120951"/>
                <a:gd name="connsiteX369" fmla="*/ 503702 w 1794576"/>
                <a:gd name="connsiteY369" fmla="*/ 470167 h 1120951"/>
                <a:gd name="connsiteX370" fmla="*/ 515126 w 1794576"/>
                <a:gd name="connsiteY370" fmla="*/ 465410 h 1120951"/>
                <a:gd name="connsiteX371" fmla="*/ 515126 w 1794576"/>
                <a:gd name="connsiteY371" fmla="*/ 473021 h 1120951"/>
                <a:gd name="connsiteX372" fmla="*/ 537972 w 1794576"/>
                <a:gd name="connsiteY372" fmla="*/ 467313 h 1120951"/>
                <a:gd name="connsiteX373" fmla="*/ 537020 w 1794576"/>
                <a:gd name="connsiteY373" fmla="*/ 465410 h 1120951"/>
                <a:gd name="connsiteX374" fmla="*/ 565580 w 1794576"/>
                <a:gd name="connsiteY374" fmla="*/ 474924 h 1120951"/>
                <a:gd name="connsiteX375" fmla="*/ 580812 w 1794576"/>
                <a:gd name="connsiteY375" fmla="*/ 463507 h 1120951"/>
                <a:gd name="connsiteX376" fmla="*/ 602708 w 1794576"/>
                <a:gd name="connsiteY376" fmla="*/ 471119 h 1120951"/>
                <a:gd name="connsiteX377" fmla="*/ 600804 w 1794576"/>
                <a:gd name="connsiteY377" fmla="*/ 462556 h 1120951"/>
                <a:gd name="connsiteX378" fmla="*/ 678864 w 1794576"/>
                <a:gd name="connsiteY378" fmla="*/ 462556 h 1120951"/>
                <a:gd name="connsiteX379" fmla="*/ 629362 w 1794576"/>
                <a:gd name="connsiteY379" fmla="*/ 475876 h 1120951"/>
                <a:gd name="connsiteX380" fmla="*/ 682672 w 1794576"/>
                <a:gd name="connsiteY380" fmla="*/ 474924 h 1120951"/>
                <a:gd name="connsiteX381" fmla="*/ 670296 w 1794576"/>
                <a:gd name="connsiteY381" fmla="*/ 471119 h 1120951"/>
                <a:gd name="connsiteX382" fmla="*/ 713136 w 1794576"/>
                <a:gd name="connsiteY382" fmla="*/ 464459 h 1120951"/>
                <a:gd name="connsiteX383" fmla="*/ 759784 w 1794576"/>
                <a:gd name="connsiteY383" fmla="*/ 477779 h 1120951"/>
                <a:gd name="connsiteX384" fmla="*/ 752168 w 1794576"/>
                <a:gd name="connsiteY384" fmla="*/ 466362 h 1120951"/>
                <a:gd name="connsiteX385" fmla="*/ 769302 w 1794576"/>
                <a:gd name="connsiteY385" fmla="*/ 466362 h 1120951"/>
                <a:gd name="connsiteX386" fmla="*/ 769302 w 1794576"/>
                <a:gd name="connsiteY386" fmla="*/ 473973 h 1120951"/>
                <a:gd name="connsiteX387" fmla="*/ 777870 w 1794576"/>
                <a:gd name="connsiteY387" fmla="*/ 471119 h 1120951"/>
                <a:gd name="connsiteX388" fmla="*/ 821660 w 1794576"/>
                <a:gd name="connsiteY388" fmla="*/ 482536 h 1120951"/>
                <a:gd name="connsiteX389" fmla="*/ 823564 w 1794576"/>
                <a:gd name="connsiteY389" fmla="*/ 478730 h 1120951"/>
                <a:gd name="connsiteX390" fmla="*/ 826420 w 1794576"/>
                <a:gd name="connsiteY390" fmla="*/ 481585 h 1120951"/>
                <a:gd name="connsiteX391" fmla="*/ 842604 w 1794576"/>
                <a:gd name="connsiteY391" fmla="*/ 471119 h 1120951"/>
                <a:gd name="connsiteX392" fmla="*/ 826420 w 1794576"/>
                <a:gd name="connsiteY392" fmla="*/ 470167 h 1120951"/>
                <a:gd name="connsiteX393" fmla="*/ 851172 w 1794576"/>
                <a:gd name="connsiteY393" fmla="*/ 465410 h 1120951"/>
                <a:gd name="connsiteX394" fmla="*/ 858788 w 1794576"/>
                <a:gd name="connsiteY394" fmla="*/ 472070 h 1120951"/>
                <a:gd name="connsiteX395" fmla="*/ 856884 w 1794576"/>
                <a:gd name="connsiteY395" fmla="*/ 469216 h 1120951"/>
                <a:gd name="connsiteX396" fmla="*/ 889252 w 1794576"/>
                <a:gd name="connsiteY396" fmla="*/ 471119 h 1120951"/>
                <a:gd name="connsiteX397" fmla="*/ 892108 w 1794576"/>
                <a:gd name="connsiteY397" fmla="*/ 478730 h 1120951"/>
                <a:gd name="connsiteX398" fmla="*/ 904484 w 1794576"/>
                <a:gd name="connsiteY398" fmla="*/ 473021 h 1120951"/>
                <a:gd name="connsiteX399" fmla="*/ 924474 w 1794576"/>
                <a:gd name="connsiteY399" fmla="*/ 488245 h 1120951"/>
                <a:gd name="connsiteX400" fmla="*/ 927330 w 1794576"/>
                <a:gd name="connsiteY400" fmla="*/ 481585 h 1120951"/>
                <a:gd name="connsiteX401" fmla="*/ 969216 w 1794576"/>
                <a:gd name="connsiteY401" fmla="*/ 485390 h 1120951"/>
                <a:gd name="connsiteX402" fmla="*/ 1003488 w 1794576"/>
                <a:gd name="connsiteY402" fmla="*/ 490148 h 1120951"/>
                <a:gd name="connsiteX403" fmla="*/ 1004440 w 1794576"/>
                <a:gd name="connsiteY403" fmla="*/ 483487 h 1120951"/>
                <a:gd name="connsiteX404" fmla="*/ 1020624 w 1794576"/>
                <a:gd name="connsiteY404" fmla="*/ 487293 h 1120951"/>
                <a:gd name="connsiteX405" fmla="*/ 1018720 w 1794576"/>
                <a:gd name="connsiteY405" fmla="*/ 484439 h 1120951"/>
                <a:gd name="connsiteX406" fmla="*/ 1070126 w 1794576"/>
                <a:gd name="connsiteY406" fmla="*/ 489196 h 1120951"/>
                <a:gd name="connsiteX407" fmla="*/ 1059656 w 1794576"/>
                <a:gd name="connsiteY407" fmla="*/ 480633 h 1120951"/>
                <a:gd name="connsiteX408" fmla="*/ 1122484 w 1794576"/>
                <a:gd name="connsiteY408" fmla="*/ 486342 h 1120951"/>
                <a:gd name="connsiteX409" fmla="*/ 1120580 w 1794576"/>
                <a:gd name="connsiteY409" fmla="*/ 483487 h 1120951"/>
                <a:gd name="connsiteX410" fmla="*/ 1132956 w 1794576"/>
                <a:gd name="connsiteY410" fmla="*/ 489196 h 1120951"/>
                <a:gd name="connsiteX411" fmla="*/ 1132004 w 1794576"/>
                <a:gd name="connsiteY411" fmla="*/ 482536 h 1120951"/>
                <a:gd name="connsiteX412" fmla="*/ 1191028 w 1794576"/>
                <a:gd name="connsiteY412" fmla="*/ 493002 h 1120951"/>
                <a:gd name="connsiteX413" fmla="*/ 1189124 w 1794576"/>
                <a:gd name="connsiteY413" fmla="*/ 480633 h 1120951"/>
                <a:gd name="connsiteX414" fmla="*/ 1264328 w 1794576"/>
                <a:gd name="connsiteY414" fmla="*/ 489196 h 1120951"/>
                <a:gd name="connsiteX415" fmla="*/ 1264328 w 1794576"/>
                <a:gd name="connsiteY415" fmla="*/ 490148 h 1120951"/>
                <a:gd name="connsiteX416" fmla="*/ 1274800 w 1794576"/>
                <a:gd name="connsiteY416" fmla="*/ 493002 h 1120951"/>
                <a:gd name="connsiteX417" fmla="*/ 1275752 w 1794576"/>
                <a:gd name="connsiteY417" fmla="*/ 492050 h 1120951"/>
                <a:gd name="connsiteX418" fmla="*/ 1294792 w 1794576"/>
                <a:gd name="connsiteY418" fmla="*/ 496807 h 1120951"/>
                <a:gd name="connsiteX419" fmla="*/ 1304312 w 1794576"/>
                <a:gd name="connsiteY419" fmla="*/ 486342 h 1120951"/>
                <a:gd name="connsiteX420" fmla="*/ 1345248 w 1794576"/>
                <a:gd name="connsiteY420" fmla="*/ 488245 h 1120951"/>
                <a:gd name="connsiteX421" fmla="*/ 1344294 w 1794576"/>
                <a:gd name="connsiteY421" fmla="*/ 483487 h 1120951"/>
                <a:gd name="connsiteX422" fmla="*/ 1456628 w 1794576"/>
                <a:gd name="connsiteY422" fmla="*/ 488245 h 1120951"/>
                <a:gd name="connsiteX423" fmla="*/ 1509938 w 1794576"/>
                <a:gd name="connsiteY423" fmla="*/ 507273 h 1120951"/>
                <a:gd name="connsiteX424" fmla="*/ 1493754 w 1794576"/>
                <a:gd name="connsiteY424" fmla="*/ 495856 h 1120951"/>
                <a:gd name="connsiteX425" fmla="*/ 1505400 w 1794576"/>
                <a:gd name="connsiteY425" fmla="*/ 489701 h 1120951"/>
                <a:gd name="connsiteX426" fmla="*/ 1514180 w 1794576"/>
                <a:gd name="connsiteY426" fmla="*/ 491714 h 1120951"/>
                <a:gd name="connsiteX427" fmla="*/ 1516482 w 1794576"/>
                <a:gd name="connsiteY427" fmla="*/ 494191 h 1120951"/>
                <a:gd name="connsiteX428" fmla="*/ 1526122 w 1794576"/>
                <a:gd name="connsiteY428" fmla="*/ 497759 h 1120951"/>
                <a:gd name="connsiteX429" fmla="*/ 1527072 w 1794576"/>
                <a:gd name="connsiteY429" fmla="*/ 491099 h 1120951"/>
                <a:gd name="connsiteX430" fmla="*/ 1537544 w 1794576"/>
                <a:gd name="connsiteY430" fmla="*/ 499662 h 1120951"/>
                <a:gd name="connsiteX431" fmla="*/ 1632742 w 1794576"/>
                <a:gd name="connsiteY431" fmla="*/ 493953 h 1120951"/>
                <a:gd name="connsiteX432" fmla="*/ 1629886 w 1794576"/>
                <a:gd name="connsiteY432" fmla="*/ 500613 h 1120951"/>
                <a:gd name="connsiteX433" fmla="*/ 1675580 w 1794576"/>
                <a:gd name="connsiteY433" fmla="*/ 504419 h 1120951"/>
                <a:gd name="connsiteX434" fmla="*/ 1671772 w 1794576"/>
                <a:gd name="connsiteY434" fmla="*/ 501565 h 1120951"/>
                <a:gd name="connsiteX435" fmla="*/ 1726988 w 1794576"/>
                <a:gd name="connsiteY435" fmla="*/ 512031 h 1120951"/>
                <a:gd name="connsiteX436" fmla="*/ 1694620 w 1794576"/>
                <a:gd name="connsiteY436" fmla="*/ 530108 h 1120951"/>
                <a:gd name="connsiteX437" fmla="*/ 1717468 w 1794576"/>
                <a:gd name="connsiteY437" fmla="*/ 530108 h 1120951"/>
                <a:gd name="connsiteX438" fmla="*/ 1714612 w 1794576"/>
                <a:gd name="connsiteY438" fmla="*/ 538671 h 1120951"/>
                <a:gd name="connsiteX439" fmla="*/ 1704140 w 1794576"/>
                <a:gd name="connsiteY439" fmla="*/ 533795 h 1120951"/>
                <a:gd name="connsiteX440" fmla="*/ 1702888 w 1794576"/>
                <a:gd name="connsiteY440" fmla="*/ 533538 h 1120951"/>
                <a:gd name="connsiteX441" fmla="*/ 1701642 w 1794576"/>
                <a:gd name="connsiteY441" fmla="*/ 535935 h 1120951"/>
                <a:gd name="connsiteX442" fmla="*/ 1693668 w 1794576"/>
                <a:gd name="connsiteY442" fmla="*/ 533913 h 1120951"/>
                <a:gd name="connsiteX443" fmla="*/ 1697416 w 1794576"/>
                <a:gd name="connsiteY443" fmla="*/ 532415 h 1120951"/>
                <a:gd name="connsiteX444" fmla="*/ 1690812 w 1794576"/>
                <a:gd name="connsiteY444" fmla="*/ 531059 h 1120951"/>
                <a:gd name="connsiteX445" fmla="*/ 1694620 w 1794576"/>
                <a:gd name="connsiteY445" fmla="*/ 534865 h 1120951"/>
                <a:gd name="connsiteX446" fmla="*/ 1666060 w 1794576"/>
                <a:gd name="connsiteY446" fmla="*/ 530108 h 1120951"/>
                <a:gd name="connsiteX447" fmla="*/ 1681292 w 1794576"/>
                <a:gd name="connsiteY447" fmla="*/ 529157 h 1120951"/>
                <a:gd name="connsiteX448" fmla="*/ 1649878 w 1794576"/>
                <a:gd name="connsiteY448" fmla="*/ 526302 h 1120951"/>
                <a:gd name="connsiteX449" fmla="*/ 1649878 w 1794576"/>
                <a:gd name="connsiteY449" fmla="*/ 539622 h 1120951"/>
                <a:gd name="connsiteX450" fmla="*/ 1611800 w 1794576"/>
                <a:gd name="connsiteY450" fmla="*/ 523448 h 1120951"/>
                <a:gd name="connsiteX451" fmla="*/ 1615608 w 1794576"/>
                <a:gd name="connsiteY451" fmla="*/ 520593 h 1120951"/>
                <a:gd name="connsiteX452" fmla="*/ 1590856 w 1794576"/>
                <a:gd name="connsiteY452" fmla="*/ 516788 h 1120951"/>
                <a:gd name="connsiteX453" fmla="*/ 1604184 w 1794576"/>
                <a:gd name="connsiteY453" fmla="*/ 524399 h 1120951"/>
                <a:gd name="connsiteX454" fmla="*/ 1582288 w 1794576"/>
                <a:gd name="connsiteY454" fmla="*/ 520593 h 1120951"/>
                <a:gd name="connsiteX455" fmla="*/ 1592584 w 1794576"/>
                <a:gd name="connsiteY455" fmla="*/ 525521 h 1120951"/>
                <a:gd name="connsiteX456" fmla="*/ 1594664 w 1794576"/>
                <a:gd name="connsiteY456" fmla="*/ 525351 h 1120951"/>
                <a:gd name="connsiteX457" fmla="*/ 1593236 w 1794576"/>
                <a:gd name="connsiteY457" fmla="*/ 525833 h 1120951"/>
                <a:gd name="connsiteX458" fmla="*/ 1599186 w 1794576"/>
                <a:gd name="connsiteY458" fmla="*/ 528681 h 1120951"/>
                <a:gd name="connsiteX459" fmla="*/ 1620368 w 1794576"/>
                <a:gd name="connsiteY459" fmla="*/ 531059 h 1120951"/>
                <a:gd name="connsiteX460" fmla="*/ 1620368 w 1794576"/>
                <a:gd name="connsiteY460" fmla="*/ 538671 h 1120951"/>
                <a:gd name="connsiteX461" fmla="*/ 1596740 w 1794576"/>
                <a:gd name="connsiteY461" fmla="*/ 534631 h 1120951"/>
                <a:gd name="connsiteX462" fmla="*/ 1601328 w 1794576"/>
                <a:gd name="connsiteY462" fmla="*/ 536768 h 1120951"/>
                <a:gd name="connsiteX463" fmla="*/ 1594270 w 1794576"/>
                <a:gd name="connsiteY463" fmla="*/ 534209 h 1120951"/>
                <a:gd name="connsiteX464" fmla="*/ 1561940 w 1794576"/>
                <a:gd name="connsiteY464" fmla="*/ 528681 h 1120951"/>
                <a:gd name="connsiteX465" fmla="*/ 1504226 w 1794576"/>
                <a:gd name="connsiteY465" fmla="*/ 527254 h 1120951"/>
                <a:gd name="connsiteX466" fmla="*/ 1500418 w 1794576"/>
                <a:gd name="connsiteY466" fmla="*/ 537719 h 1120951"/>
                <a:gd name="connsiteX467" fmla="*/ 1475666 w 1794576"/>
                <a:gd name="connsiteY467" fmla="*/ 533914 h 1120951"/>
                <a:gd name="connsiteX468" fmla="*/ 1488044 w 1794576"/>
                <a:gd name="connsiteY468" fmla="*/ 545331 h 1120951"/>
                <a:gd name="connsiteX469" fmla="*/ 1416644 w 1794576"/>
                <a:gd name="connsiteY469" fmla="*/ 531059 h 1120951"/>
                <a:gd name="connsiteX470" fmla="*/ 1425212 w 1794576"/>
                <a:gd name="connsiteY470" fmla="*/ 536768 h 1120951"/>
                <a:gd name="connsiteX471" fmla="*/ 1374758 w 1794576"/>
                <a:gd name="connsiteY471" fmla="*/ 528205 h 1120951"/>
                <a:gd name="connsiteX472" fmla="*/ 1400460 w 1794576"/>
                <a:gd name="connsiteY472" fmla="*/ 542477 h 1120951"/>
                <a:gd name="connsiteX473" fmla="*/ 1390940 w 1794576"/>
                <a:gd name="connsiteY473" fmla="*/ 545331 h 1120951"/>
                <a:gd name="connsiteX474" fmla="*/ 1396652 w 1794576"/>
                <a:gd name="connsiteY474" fmla="*/ 551040 h 1120951"/>
                <a:gd name="connsiteX475" fmla="*/ 1369998 w 1794576"/>
                <a:gd name="connsiteY475" fmla="*/ 531059 h 1120951"/>
                <a:gd name="connsiteX476" fmla="*/ 1357622 w 1794576"/>
                <a:gd name="connsiteY476" fmla="*/ 539622 h 1120951"/>
                <a:gd name="connsiteX477" fmla="*/ 1298600 w 1794576"/>
                <a:gd name="connsiteY477" fmla="*/ 528205 h 1120951"/>
                <a:gd name="connsiteX478" fmla="*/ 1284320 w 1794576"/>
                <a:gd name="connsiteY478" fmla="*/ 535816 h 1120951"/>
                <a:gd name="connsiteX479" fmla="*/ 1299196 w 1794576"/>
                <a:gd name="connsiteY479" fmla="*/ 547948 h 1120951"/>
                <a:gd name="connsiteX480" fmla="*/ 1304444 w 1794576"/>
                <a:gd name="connsiteY480" fmla="*/ 549033 h 1120951"/>
                <a:gd name="connsiteX481" fmla="*/ 1308120 w 1794576"/>
                <a:gd name="connsiteY481" fmla="*/ 548185 h 1120951"/>
                <a:gd name="connsiteX482" fmla="*/ 1313608 w 1794576"/>
                <a:gd name="connsiteY482" fmla="*/ 550928 h 1120951"/>
                <a:gd name="connsiteX483" fmla="*/ 1323352 w 1794576"/>
                <a:gd name="connsiteY483" fmla="*/ 552943 h 1120951"/>
                <a:gd name="connsiteX484" fmla="*/ 1312880 w 1794576"/>
                <a:gd name="connsiteY484" fmla="*/ 544379 h 1120951"/>
                <a:gd name="connsiteX485" fmla="*/ 1347150 w 1794576"/>
                <a:gd name="connsiteY485" fmla="*/ 546282 h 1120951"/>
                <a:gd name="connsiteX486" fmla="*/ 1322400 w 1794576"/>
                <a:gd name="connsiteY486" fmla="*/ 545331 h 1120951"/>
                <a:gd name="connsiteX487" fmla="*/ 1336680 w 1794576"/>
                <a:gd name="connsiteY487" fmla="*/ 551040 h 1120951"/>
                <a:gd name="connsiteX488" fmla="*/ 1306216 w 1794576"/>
                <a:gd name="connsiteY488" fmla="*/ 554845 h 1120951"/>
                <a:gd name="connsiteX489" fmla="*/ 1308120 w 1794576"/>
                <a:gd name="connsiteY489" fmla="*/ 555797 h 1120951"/>
                <a:gd name="connsiteX490" fmla="*/ 1271944 w 1794576"/>
                <a:gd name="connsiteY490" fmla="*/ 551040 h 1120951"/>
                <a:gd name="connsiteX491" fmla="*/ 1288128 w 1794576"/>
                <a:gd name="connsiteY491" fmla="*/ 541525 h 1120951"/>
                <a:gd name="connsiteX492" fmla="*/ 1256348 w 1794576"/>
                <a:gd name="connsiteY492" fmla="*/ 536875 h 1120951"/>
                <a:gd name="connsiteX493" fmla="*/ 1253856 w 1794576"/>
                <a:gd name="connsiteY493" fmla="*/ 538076 h 1120951"/>
                <a:gd name="connsiteX494" fmla="*/ 1250048 w 1794576"/>
                <a:gd name="connsiteY494" fmla="*/ 540573 h 1120951"/>
                <a:gd name="connsiteX495" fmla="*/ 1250504 w 1794576"/>
                <a:gd name="connsiteY495" fmla="*/ 536020 h 1120951"/>
                <a:gd name="connsiteX496" fmla="*/ 1235294 w 1794576"/>
                <a:gd name="connsiteY496" fmla="*/ 533795 h 1120951"/>
                <a:gd name="connsiteX497" fmla="*/ 1182460 w 1794576"/>
                <a:gd name="connsiteY497" fmla="*/ 539622 h 1120951"/>
                <a:gd name="connsiteX498" fmla="*/ 1201498 w 1794576"/>
                <a:gd name="connsiteY498" fmla="*/ 548185 h 1120951"/>
                <a:gd name="connsiteX499" fmla="*/ 1172850 w 1794576"/>
                <a:gd name="connsiteY499" fmla="*/ 547115 h 1120951"/>
                <a:gd name="connsiteX500" fmla="*/ 1170988 w 1794576"/>
                <a:gd name="connsiteY500" fmla="*/ 551039 h 1120951"/>
                <a:gd name="connsiteX501" fmla="*/ 1172940 w 1794576"/>
                <a:gd name="connsiteY501" fmla="*/ 551039 h 1120951"/>
                <a:gd name="connsiteX502" fmla="*/ 1177910 w 1794576"/>
                <a:gd name="connsiteY502" fmla="*/ 553522 h 1120951"/>
                <a:gd name="connsiteX503" fmla="*/ 1179724 w 1794576"/>
                <a:gd name="connsiteY503" fmla="*/ 553656 h 1120951"/>
                <a:gd name="connsiteX504" fmla="*/ 1184364 w 1794576"/>
                <a:gd name="connsiteY504" fmla="*/ 558651 h 1120951"/>
                <a:gd name="connsiteX505" fmla="*/ 1185316 w 1794576"/>
                <a:gd name="connsiteY505" fmla="*/ 557700 h 1120951"/>
                <a:gd name="connsiteX506" fmla="*/ 1189124 w 1794576"/>
                <a:gd name="connsiteY506" fmla="*/ 561505 h 1120951"/>
                <a:gd name="connsiteX507" fmla="*/ 1170442 w 1794576"/>
                <a:gd name="connsiteY507" fmla="*/ 553418 h 1120951"/>
                <a:gd name="connsiteX508" fmla="*/ 1163114 w 1794576"/>
                <a:gd name="connsiteY508" fmla="*/ 551441 h 1120951"/>
                <a:gd name="connsiteX509" fmla="*/ 1160564 w 1794576"/>
                <a:gd name="connsiteY509" fmla="*/ 551039 h 1120951"/>
                <a:gd name="connsiteX510" fmla="*/ 1161622 w 1794576"/>
                <a:gd name="connsiteY510" fmla="*/ 551039 h 1120951"/>
                <a:gd name="connsiteX511" fmla="*/ 1151044 w 1794576"/>
                <a:gd name="connsiteY511" fmla="*/ 548185 h 1120951"/>
                <a:gd name="connsiteX512" fmla="*/ 1144380 w 1794576"/>
                <a:gd name="connsiteY512" fmla="*/ 556748 h 1120951"/>
                <a:gd name="connsiteX513" fmla="*/ 1145332 w 1794576"/>
                <a:gd name="connsiteY513" fmla="*/ 547234 h 1120951"/>
                <a:gd name="connsiteX514" fmla="*/ 1134978 w 1794576"/>
                <a:gd name="connsiteY514" fmla="*/ 543904 h 1120951"/>
                <a:gd name="connsiteX515" fmla="*/ 1125546 w 1794576"/>
                <a:gd name="connsiteY515" fmla="*/ 546231 h 1120951"/>
                <a:gd name="connsiteX516" fmla="*/ 1126292 w 1794576"/>
                <a:gd name="connsiteY516" fmla="*/ 546281 h 1120951"/>
                <a:gd name="connsiteX517" fmla="*/ 1125652 w 1794576"/>
                <a:gd name="connsiteY517" fmla="*/ 546920 h 1120951"/>
                <a:gd name="connsiteX518" fmla="*/ 1128078 w 1794576"/>
                <a:gd name="connsiteY518" fmla="*/ 551872 h 1120951"/>
                <a:gd name="connsiteX519" fmla="*/ 1138668 w 1794576"/>
                <a:gd name="connsiteY519" fmla="*/ 556748 h 1120951"/>
                <a:gd name="connsiteX520" fmla="*/ 1105348 w 1794576"/>
                <a:gd name="connsiteY520" fmla="*/ 548185 h 1120951"/>
                <a:gd name="connsiteX521" fmla="*/ 1106300 w 1794576"/>
                <a:gd name="connsiteY521" fmla="*/ 550088 h 1120951"/>
                <a:gd name="connsiteX522" fmla="*/ 1094876 w 1794576"/>
                <a:gd name="connsiteY522" fmla="*/ 548185 h 1120951"/>
                <a:gd name="connsiteX523" fmla="*/ 1104396 w 1794576"/>
                <a:gd name="connsiteY523" fmla="*/ 551991 h 1120951"/>
                <a:gd name="connsiteX524" fmla="*/ 1058702 w 1794576"/>
                <a:gd name="connsiteY524" fmla="*/ 551040 h 1120951"/>
                <a:gd name="connsiteX525" fmla="*/ 1049182 w 1794576"/>
                <a:gd name="connsiteY525" fmla="*/ 547234 h 1120951"/>
                <a:gd name="connsiteX526" fmla="*/ 1048232 w 1794576"/>
                <a:gd name="connsiteY526" fmla="*/ 551040 h 1120951"/>
                <a:gd name="connsiteX527" fmla="*/ 1038712 w 1794576"/>
                <a:gd name="connsiteY527" fmla="*/ 547234 h 1120951"/>
                <a:gd name="connsiteX528" fmla="*/ 1028240 w 1794576"/>
                <a:gd name="connsiteY528" fmla="*/ 558651 h 1120951"/>
                <a:gd name="connsiteX529" fmla="*/ 1029192 w 1794576"/>
                <a:gd name="connsiteY529" fmla="*/ 558651 h 1120951"/>
                <a:gd name="connsiteX530" fmla="*/ 1023480 w 1794576"/>
                <a:gd name="connsiteY530" fmla="*/ 565311 h 1120951"/>
                <a:gd name="connsiteX531" fmla="*/ 1004440 w 1794576"/>
                <a:gd name="connsiteY531" fmla="*/ 559602 h 1120951"/>
                <a:gd name="connsiteX532" fmla="*/ 970168 w 1794576"/>
                <a:gd name="connsiteY532" fmla="*/ 535816 h 1120951"/>
                <a:gd name="connsiteX533" fmla="*/ 963504 w 1794576"/>
                <a:gd name="connsiteY533" fmla="*/ 541525 h 1120951"/>
                <a:gd name="connsiteX534" fmla="*/ 944464 w 1794576"/>
                <a:gd name="connsiteY534" fmla="*/ 550088 h 1120951"/>
                <a:gd name="connsiteX535" fmla="*/ 950178 w 1794576"/>
                <a:gd name="connsiteY535" fmla="*/ 552943 h 1120951"/>
                <a:gd name="connsiteX536" fmla="*/ 940658 w 1794576"/>
                <a:gd name="connsiteY536" fmla="*/ 551040 h 1120951"/>
                <a:gd name="connsiteX537" fmla="*/ 938754 w 1794576"/>
                <a:gd name="connsiteY537" fmla="*/ 556748 h 1120951"/>
                <a:gd name="connsiteX538" fmla="*/ 924474 w 1794576"/>
                <a:gd name="connsiteY538" fmla="*/ 553894 h 1120951"/>
                <a:gd name="connsiteX539" fmla="*/ 932090 w 1794576"/>
                <a:gd name="connsiteY539" fmla="*/ 563408 h 1120951"/>
                <a:gd name="connsiteX540" fmla="*/ 914002 w 1794576"/>
                <a:gd name="connsiteY540" fmla="*/ 559602 h 1120951"/>
                <a:gd name="connsiteX541" fmla="*/ 919714 w 1794576"/>
                <a:gd name="connsiteY541" fmla="*/ 565311 h 1120951"/>
                <a:gd name="connsiteX542" fmla="*/ 899724 w 1794576"/>
                <a:gd name="connsiteY542" fmla="*/ 557700 h 1120951"/>
                <a:gd name="connsiteX543" fmla="*/ 916858 w 1794576"/>
                <a:gd name="connsiteY543" fmla="*/ 551991 h 1120951"/>
                <a:gd name="connsiteX544" fmla="*/ 894964 w 1794576"/>
                <a:gd name="connsiteY544" fmla="*/ 532962 h 1120951"/>
                <a:gd name="connsiteX545" fmla="*/ 834036 w 1794576"/>
                <a:gd name="connsiteY545" fmla="*/ 522496 h 1120951"/>
                <a:gd name="connsiteX546" fmla="*/ 828324 w 1794576"/>
                <a:gd name="connsiteY546" fmla="*/ 535816 h 1120951"/>
                <a:gd name="connsiteX547" fmla="*/ 854028 w 1794576"/>
                <a:gd name="connsiteY547" fmla="*/ 549137 h 1120951"/>
                <a:gd name="connsiteX548" fmla="*/ 887348 w 1794576"/>
                <a:gd name="connsiteY548" fmla="*/ 540574 h 1120951"/>
                <a:gd name="connsiteX549" fmla="*/ 869260 w 1794576"/>
                <a:gd name="connsiteY549" fmla="*/ 544379 h 1120951"/>
                <a:gd name="connsiteX550" fmla="*/ 883540 w 1794576"/>
                <a:gd name="connsiteY550" fmla="*/ 558651 h 1120951"/>
                <a:gd name="connsiteX551" fmla="*/ 834988 w 1794576"/>
                <a:gd name="connsiteY551" fmla="*/ 562457 h 1120951"/>
                <a:gd name="connsiteX552" fmla="*/ 812140 w 1794576"/>
                <a:gd name="connsiteY552" fmla="*/ 555797 h 1120951"/>
                <a:gd name="connsiteX553" fmla="*/ 795958 w 1794576"/>
                <a:gd name="connsiteY553" fmla="*/ 536768 h 1120951"/>
                <a:gd name="connsiteX554" fmla="*/ 769302 w 1794576"/>
                <a:gd name="connsiteY554" fmla="*/ 539622 h 1120951"/>
                <a:gd name="connsiteX555" fmla="*/ 765494 w 1794576"/>
                <a:gd name="connsiteY555" fmla="*/ 552943 h 1120951"/>
                <a:gd name="connsiteX556" fmla="*/ 797862 w 1794576"/>
                <a:gd name="connsiteY556" fmla="*/ 562457 h 1120951"/>
                <a:gd name="connsiteX557" fmla="*/ 773110 w 1794576"/>
                <a:gd name="connsiteY557" fmla="*/ 567214 h 1120951"/>
                <a:gd name="connsiteX558" fmla="*/ 767400 w 1794576"/>
                <a:gd name="connsiteY558" fmla="*/ 558651 h 1120951"/>
                <a:gd name="connsiteX559" fmla="*/ 764542 w 1794576"/>
                <a:gd name="connsiteY559" fmla="*/ 565311 h 1120951"/>
                <a:gd name="connsiteX560" fmla="*/ 709328 w 1794576"/>
                <a:gd name="connsiteY560" fmla="*/ 557700 h 1120951"/>
                <a:gd name="connsiteX561" fmla="*/ 727416 w 1794576"/>
                <a:gd name="connsiteY561" fmla="*/ 561505 h 1120951"/>
                <a:gd name="connsiteX562" fmla="*/ 731224 w 1794576"/>
                <a:gd name="connsiteY562" fmla="*/ 542477 h 1120951"/>
                <a:gd name="connsiteX563" fmla="*/ 651258 w 1794576"/>
                <a:gd name="connsiteY563" fmla="*/ 533914 h 1120951"/>
                <a:gd name="connsiteX564" fmla="*/ 667440 w 1794576"/>
                <a:gd name="connsiteY564" fmla="*/ 545331 h 1120951"/>
                <a:gd name="connsiteX565" fmla="*/ 638526 w 1794576"/>
                <a:gd name="connsiteY565" fmla="*/ 540217 h 1120951"/>
                <a:gd name="connsiteX566" fmla="*/ 623450 w 1794576"/>
                <a:gd name="connsiteY566" fmla="*/ 533925 h 1120951"/>
                <a:gd name="connsiteX567" fmla="*/ 616986 w 1794576"/>
                <a:gd name="connsiteY567" fmla="*/ 537719 h 1120951"/>
                <a:gd name="connsiteX568" fmla="*/ 623000 w 1794576"/>
                <a:gd name="connsiteY568" fmla="*/ 533737 h 1120951"/>
                <a:gd name="connsiteX569" fmla="*/ 607468 w 1794576"/>
                <a:gd name="connsiteY569" fmla="*/ 527254 h 1120951"/>
                <a:gd name="connsiteX570" fmla="*/ 611276 w 1794576"/>
                <a:gd name="connsiteY570" fmla="*/ 536768 h 1120951"/>
                <a:gd name="connsiteX571" fmla="*/ 585572 w 1794576"/>
                <a:gd name="connsiteY571" fmla="*/ 536768 h 1120951"/>
                <a:gd name="connsiteX572" fmla="*/ 584620 w 1794576"/>
                <a:gd name="connsiteY572" fmla="*/ 532011 h 1120951"/>
                <a:gd name="connsiteX573" fmla="*/ 573196 w 1794576"/>
                <a:gd name="connsiteY573" fmla="*/ 541525 h 1120951"/>
                <a:gd name="connsiteX574" fmla="*/ 539876 w 1794576"/>
                <a:gd name="connsiteY574" fmla="*/ 543428 h 1120951"/>
                <a:gd name="connsiteX575" fmla="*/ 541780 w 1794576"/>
                <a:gd name="connsiteY575" fmla="*/ 546282 h 1120951"/>
                <a:gd name="connsiteX576" fmla="*/ 502750 w 1794576"/>
                <a:gd name="connsiteY576" fmla="*/ 550088 h 1120951"/>
                <a:gd name="connsiteX577" fmla="*/ 501798 w 1794576"/>
                <a:gd name="connsiteY577" fmla="*/ 562457 h 1120951"/>
                <a:gd name="connsiteX578" fmla="*/ 494182 w 1794576"/>
                <a:gd name="connsiteY578" fmla="*/ 564360 h 1120951"/>
                <a:gd name="connsiteX579" fmla="*/ 499894 w 1794576"/>
                <a:gd name="connsiteY579" fmla="*/ 571971 h 1120951"/>
                <a:gd name="connsiteX580" fmla="*/ 484662 w 1794576"/>
                <a:gd name="connsiteY580" fmla="*/ 584340 h 1120951"/>
                <a:gd name="connsiteX581" fmla="*/ 491326 w 1794576"/>
                <a:gd name="connsiteY581" fmla="*/ 586243 h 1120951"/>
                <a:gd name="connsiteX582" fmla="*/ 487518 w 1794576"/>
                <a:gd name="connsiteY582" fmla="*/ 611932 h 1120951"/>
                <a:gd name="connsiteX583" fmla="*/ 482758 w 1794576"/>
                <a:gd name="connsiteY583" fmla="*/ 632863 h 1120951"/>
                <a:gd name="connsiteX584" fmla="*/ 489422 w 1794576"/>
                <a:gd name="connsiteY584" fmla="*/ 632863 h 1120951"/>
                <a:gd name="connsiteX585" fmla="*/ 485614 w 1794576"/>
                <a:gd name="connsiteY585" fmla="*/ 643329 h 1120951"/>
                <a:gd name="connsiteX586" fmla="*/ 488470 w 1794576"/>
                <a:gd name="connsiteY586" fmla="*/ 642378 h 1120951"/>
                <a:gd name="connsiteX587" fmla="*/ 483710 w 1794576"/>
                <a:gd name="connsiteY587" fmla="*/ 674727 h 1120951"/>
                <a:gd name="connsiteX588" fmla="*/ 487438 w 1794576"/>
                <a:gd name="connsiteY588" fmla="*/ 673650 h 1120951"/>
                <a:gd name="connsiteX589" fmla="*/ 485020 w 1794576"/>
                <a:gd name="connsiteY589" fmla="*/ 677819 h 1120951"/>
                <a:gd name="connsiteX590" fmla="*/ 491430 w 1794576"/>
                <a:gd name="connsiteY590" fmla="*/ 681810 h 1120951"/>
                <a:gd name="connsiteX591" fmla="*/ 491208 w 1794576"/>
                <a:gd name="connsiteY591" fmla="*/ 685430 h 1120951"/>
                <a:gd name="connsiteX592" fmla="*/ 486566 w 1794576"/>
                <a:gd name="connsiteY592" fmla="*/ 707075 h 1120951"/>
                <a:gd name="connsiteX593" fmla="*/ 489422 w 1794576"/>
                <a:gd name="connsiteY593" fmla="*/ 706124 h 1120951"/>
                <a:gd name="connsiteX594" fmla="*/ 483710 w 1794576"/>
                <a:gd name="connsiteY594" fmla="*/ 713736 h 1120951"/>
                <a:gd name="connsiteX595" fmla="*/ 490374 w 1794576"/>
                <a:gd name="connsiteY595" fmla="*/ 712784 h 1120951"/>
                <a:gd name="connsiteX596" fmla="*/ 490018 w 1794576"/>
                <a:gd name="connsiteY596" fmla="*/ 734667 h 1120951"/>
                <a:gd name="connsiteX597" fmla="*/ 484464 w 1794576"/>
                <a:gd name="connsiteY597" fmla="*/ 742782 h 1120951"/>
                <a:gd name="connsiteX598" fmla="*/ 483710 w 1794576"/>
                <a:gd name="connsiteY598" fmla="*/ 741327 h 1120951"/>
                <a:gd name="connsiteX599" fmla="*/ 483588 w 1794576"/>
                <a:gd name="connsiteY599" fmla="*/ 744063 h 1120951"/>
                <a:gd name="connsiteX600" fmla="*/ 478950 w 1794576"/>
                <a:gd name="connsiteY600" fmla="*/ 750842 h 1120951"/>
                <a:gd name="connsiteX601" fmla="*/ 484082 w 1794576"/>
                <a:gd name="connsiteY601" fmla="*/ 751252 h 1120951"/>
                <a:gd name="connsiteX602" fmla="*/ 484662 w 1794576"/>
                <a:gd name="connsiteY602" fmla="*/ 755599 h 1120951"/>
                <a:gd name="connsiteX603" fmla="*/ 486076 w 1794576"/>
                <a:gd name="connsiteY603" fmla="*/ 750939 h 1120951"/>
                <a:gd name="connsiteX604" fmla="*/ 492278 w 1794576"/>
                <a:gd name="connsiteY604" fmla="*/ 748939 h 1120951"/>
                <a:gd name="connsiteX605" fmla="*/ 490112 w 1794576"/>
                <a:gd name="connsiteY605" fmla="*/ 756420 h 1120951"/>
                <a:gd name="connsiteX606" fmla="*/ 488708 w 1794576"/>
                <a:gd name="connsiteY606" fmla="*/ 755718 h 1120951"/>
                <a:gd name="connsiteX607" fmla="*/ 489266 w 1794576"/>
                <a:gd name="connsiteY607" fmla="*/ 759343 h 1120951"/>
                <a:gd name="connsiteX608" fmla="*/ 485496 w 1794576"/>
                <a:gd name="connsiteY608" fmla="*/ 772368 h 1120951"/>
                <a:gd name="connsiteX609" fmla="*/ 483710 w 1794576"/>
                <a:gd name="connsiteY609" fmla="*/ 796510 h 1120951"/>
                <a:gd name="connsiteX610" fmla="*/ 482758 w 1794576"/>
                <a:gd name="connsiteY610" fmla="*/ 796510 h 1120951"/>
                <a:gd name="connsiteX611" fmla="*/ 479902 w 1794576"/>
                <a:gd name="connsiteY611" fmla="*/ 803171 h 1120951"/>
                <a:gd name="connsiteX612" fmla="*/ 480854 w 1794576"/>
                <a:gd name="connsiteY612" fmla="*/ 804122 h 1120951"/>
                <a:gd name="connsiteX613" fmla="*/ 482758 w 1794576"/>
                <a:gd name="connsiteY613" fmla="*/ 799365 h 1120951"/>
                <a:gd name="connsiteX614" fmla="*/ 476096 w 1794576"/>
                <a:gd name="connsiteY614" fmla="*/ 816491 h 1120951"/>
                <a:gd name="connsiteX615" fmla="*/ 486566 w 1794576"/>
                <a:gd name="connsiteY615" fmla="*/ 823151 h 1120951"/>
                <a:gd name="connsiteX616" fmla="*/ 484662 w 1794576"/>
                <a:gd name="connsiteY616" fmla="*/ 848840 h 1120951"/>
                <a:gd name="connsiteX617" fmla="*/ 489422 w 1794576"/>
                <a:gd name="connsiteY617" fmla="*/ 847888 h 1120951"/>
                <a:gd name="connsiteX618" fmla="*/ 484662 w 1794576"/>
                <a:gd name="connsiteY618" fmla="*/ 918295 h 1120951"/>
                <a:gd name="connsiteX619" fmla="*/ 465624 w 1794576"/>
                <a:gd name="connsiteY619" fmla="*/ 951595 h 1120951"/>
                <a:gd name="connsiteX620" fmla="*/ 477048 w 1794576"/>
                <a:gd name="connsiteY620" fmla="*/ 941129 h 1120951"/>
                <a:gd name="connsiteX621" fmla="*/ 481094 w 1794576"/>
                <a:gd name="connsiteY621" fmla="*/ 945648 h 1120951"/>
                <a:gd name="connsiteX622" fmla="*/ 480858 w 1794576"/>
                <a:gd name="connsiteY622" fmla="*/ 954280 h 1120951"/>
                <a:gd name="connsiteX623" fmla="*/ 477642 w 1794576"/>
                <a:gd name="connsiteY623" fmla="*/ 955163 h 1120951"/>
                <a:gd name="connsiteX624" fmla="*/ 475144 w 1794576"/>
                <a:gd name="connsiteY624" fmla="*/ 961109 h 1120951"/>
                <a:gd name="connsiteX625" fmla="*/ 481806 w 1794576"/>
                <a:gd name="connsiteY625" fmla="*/ 961109 h 1120951"/>
                <a:gd name="connsiteX626" fmla="*/ 473238 w 1794576"/>
                <a:gd name="connsiteY626" fmla="*/ 967769 h 1120951"/>
                <a:gd name="connsiteX627" fmla="*/ 473496 w 1794576"/>
                <a:gd name="connsiteY627" fmla="*/ 972266 h 1120951"/>
                <a:gd name="connsiteX628" fmla="*/ 472288 w 1794576"/>
                <a:gd name="connsiteY628" fmla="*/ 971575 h 1120951"/>
                <a:gd name="connsiteX629" fmla="*/ 472288 w 1794576"/>
                <a:gd name="connsiteY629" fmla="*/ 978235 h 1120951"/>
                <a:gd name="connsiteX630" fmla="*/ 473804 w 1794576"/>
                <a:gd name="connsiteY630" fmla="*/ 977586 h 1120951"/>
                <a:gd name="connsiteX631" fmla="*/ 475024 w 1794576"/>
                <a:gd name="connsiteY631" fmla="*/ 998810 h 1120951"/>
                <a:gd name="connsiteX632" fmla="*/ 478950 w 1794576"/>
                <a:gd name="connsiteY632" fmla="*/ 1027710 h 1120951"/>
                <a:gd name="connsiteX633" fmla="*/ 472288 w 1794576"/>
                <a:gd name="connsiteY633" fmla="*/ 1025807 h 1120951"/>
                <a:gd name="connsiteX634" fmla="*/ 468480 w 1794576"/>
                <a:gd name="connsiteY634" fmla="*/ 1054350 h 1120951"/>
                <a:gd name="connsiteX635" fmla="*/ 471336 w 1794576"/>
                <a:gd name="connsiteY635" fmla="*/ 1051496 h 1120951"/>
                <a:gd name="connsiteX636" fmla="*/ 460864 w 1794576"/>
                <a:gd name="connsiteY636" fmla="*/ 1085748 h 1120951"/>
                <a:gd name="connsiteX637" fmla="*/ 457056 w 1794576"/>
                <a:gd name="connsiteY637" fmla="*/ 1070525 h 1120951"/>
                <a:gd name="connsiteX638" fmla="*/ 457056 w 1794576"/>
                <a:gd name="connsiteY638" fmla="*/ 1084796 h 1120951"/>
                <a:gd name="connsiteX639" fmla="*/ 448488 w 1794576"/>
                <a:gd name="connsiteY639" fmla="*/ 1082893 h 1120951"/>
                <a:gd name="connsiteX640" fmla="*/ 456104 w 1794576"/>
                <a:gd name="connsiteY640" fmla="*/ 1067670 h 1120951"/>
                <a:gd name="connsiteX641" fmla="*/ 452296 w 1794576"/>
                <a:gd name="connsiteY641" fmla="*/ 1069573 h 1120951"/>
                <a:gd name="connsiteX642" fmla="*/ 457056 w 1794576"/>
                <a:gd name="connsiteY642" fmla="*/ 1051496 h 1120951"/>
                <a:gd name="connsiteX643" fmla="*/ 458008 w 1794576"/>
                <a:gd name="connsiteY643" fmla="*/ 1061010 h 1120951"/>
                <a:gd name="connsiteX644" fmla="*/ 460864 w 1794576"/>
                <a:gd name="connsiteY644" fmla="*/ 1041030 h 1120951"/>
                <a:gd name="connsiteX645" fmla="*/ 447536 w 1794576"/>
                <a:gd name="connsiteY645" fmla="*/ 1041030 h 1120951"/>
                <a:gd name="connsiteX646" fmla="*/ 463720 w 1794576"/>
                <a:gd name="connsiteY646" fmla="*/ 1017244 h 1120951"/>
                <a:gd name="connsiteX647" fmla="*/ 466576 w 1794576"/>
                <a:gd name="connsiteY647" fmla="*/ 1020098 h 1120951"/>
                <a:gd name="connsiteX648" fmla="*/ 470384 w 1794576"/>
                <a:gd name="connsiteY648" fmla="*/ 1004876 h 1120951"/>
                <a:gd name="connsiteX649" fmla="*/ 462768 w 1794576"/>
                <a:gd name="connsiteY649" fmla="*/ 1012487 h 1120951"/>
                <a:gd name="connsiteX650" fmla="*/ 466576 w 1794576"/>
                <a:gd name="connsiteY650" fmla="*/ 998215 h 1120951"/>
                <a:gd name="connsiteX651" fmla="*/ 456104 w 1794576"/>
                <a:gd name="connsiteY651" fmla="*/ 1022001 h 1120951"/>
                <a:gd name="connsiteX652" fmla="*/ 448488 w 1794576"/>
                <a:gd name="connsiteY652" fmla="*/ 1022001 h 1120951"/>
                <a:gd name="connsiteX653" fmla="*/ 456010 w 1794576"/>
                <a:gd name="connsiteY653" fmla="*/ 995060 h 1120951"/>
                <a:gd name="connsiteX654" fmla="*/ 453328 w 1794576"/>
                <a:gd name="connsiteY654" fmla="*/ 993378 h 1120951"/>
                <a:gd name="connsiteX655" fmla="*/ 457702 w 1794576"/>
                <a:gd name="connsiteY655" fmla="*/ 989008 h 1120951"/>
                <a:gd name="connsiteX656" fmla="*/ 458484 w 1794576"/>
                <a:gd name="connsiteY656" fmla="*/ 986204 h 1120951"/>
                <a:gd name="connsiteX657" fmla="*/ 459382 w 1794576"/>
                <a:gd name="connsiteY657" fmla="*/ 963234 h 1120951"/>
                <a:gd name="connsiteX658" fmla="*/ 458008 w 1794576"/>
                <a:gd name="connsiteY658" fmla="*/ 963012 h 1120951"/>
                <a:gd name="connsiteX659" fmla="*/ 459442 w 1794576"/>
                <a:gd name="connsiteY659" fmla="*/ 961723 h 1120951"/>
                <a:gd name="connsiteX660" fmla="*/ 459912 w 1794576"/>
                <a:gd name="connsiteY660" fmla="*/ 949692 h 1120951"/>
                <a:gd name="connsiteX661" fmla="*/ 449440 w 1794576"/>
                <a:gd name="connsiteY661" fmla="*/ 946838 h 1120951"/>
                <a:gd name="connsiteX662" fmla="*/ 453248 w 1794576"/>
                <a:gd name="connsiteY662" fmla="*/ 931615 h 1120951"/>
                <a:gd name="connsiteX663" fmla="*/ 441824 w 1794576"/>
                <a:gd name="connsiteY663" fmla="*/ 939226 h 1120951"/>
                <a:gd name="connsiteX664" fmla="*/ 456104 w 1794576"/>
                <a:gd name="connsiteY664" fmla="*/ 894509 h 1120951"/>
                <a:gd name="connsiteX665" fmla="*/ 450392 w 1794576"/>
                <a:gd name="connsiteY665" fmla="*/ 900217 h 1120951"/>
                <a:gd name="connsiteX666" fmla="*/ 458960 w 1794576"/>
                <a:gd name="connsiteY666" fmla="*/ 868820 h 1120951"/>
                <a:gd name="connsiteX667" fmla="*/ 444680 w 1794576"/>
                <a:gd name="connsiteY667" fmla="*/ 884994 h 1120951"/>
                <a:gd name="connsiteX668" fmla="*/ 441824 w 1794576"/>
                <a:gd name="connsiteY668" fmla="*/ 879286 h 1120951"/>
                <a:gd name="connsiteX669" fmla="*/ 436112 w 1794576"/>
                <a:gd name="connsiteY669" fmla="*/ 883091 h 1120951"/>
                <a:gd name="connsiteX670" fmla="*/ 456104 w 1794576"/>
                <a:gd name="connsiteY670" fmla="*/ 865966 h 1120951"/>
                <a:gd name="connsiteX671" fmla="*/ 447536 w 1794576"/>
                <a:gd name="connsiteY671" fmla="*/ 858354 h 1120951"/>
                <a:gd name="connsiteX672" fmla="*/ 458960 w 1794576"/>
                <a:gd name="connsiteY672" fmla="*/ 821248 h 1120951"/>
                <a:gd name="connsiteX673" fmla="*/ 451344 w 1794576"/>
                <a:gd name="connsiteY673" fmla="*/ 812685 h 1120951"/>
                <a:gd name="connsiteX674" fmla="*/ 434208 w 1794576"/>
                <a:gd name="connsiteY674" fmla="*/ 837422 h 1120951"/>
                <a:gd name="connsiteX675" fmla="*/ 442776 w 1794576"/>
                <a:gd name="connsiteY675" fmla="*/ 830762 h 1120951"/>
                <a:gd name="connsiteX676" fmla="*/ 440872 w 1794576"/>
                <a:gd name="connsiteY676" fmla="*/ 851694 h 1120951"/>
                <a:gd name="connsiteX677" fmla="*/ 441824 w 1794576"/>
                <a:gd name="connsiteY677" fmla="*/ 836471 h 1120951"/>
                <a:gd name="connsiteX678" fmla="*/ 436112 w 1794576"/>
                <a:gd name="connsiteY678" fmla="*/ 845985 h 1120951"/>
                <a:gd name="connsiteX679" fmla="*/ 432304 w 1794576"/>
                <a:gd name="connsiteY679" fmla="*/ 826957 h 1120951"/>
                <a:gd name="connsiteX680" fmla="*/ 431352 w 1794576"/>
                <a:gd name="connsiteY680" fmla="*/ 827908 h 1120951"/>
                <a:gd name="connsiteX681" fmla="*/ 432510 w 1794576"/>
                <a:gd name="connsiteY681" fmla="*/ 817800 h 1120951"/>
                <a:gd name="connsiteX682" fmla="*/ 431352 w 1794576"/>
                <a:gd name="connsiteY682" fmla="*/ 819344 h 1120951"/>
                <a:gd name="connsiteX683" fmla="*/ 431352 w 1794576"/>
                <a:gd name="connsiteY683" fmla="*/ 811733 h 1120951"/>
                <a:gd name="connsiteX684" fmla="*/ 433494 w 1794576"/>
                <a:gd name="connsiteY684" fmla="*/ 812209 h 1120951"/>
                <a:gd name="connsiteX685" fmla="*/ 433686 w 1794576"/>
                <a:gd name="connsiteY685" fmla="*/ 813101 h 1120951"/>
                <a:gd name="connsiteX686" fmla="*/ 436112 w 1794576"/>
                <a:gd name="connsiteY686" fmla="*/ 805074 h 1120951"/>
                <a:gd name="connsiteX687" fmla="*/ 445632 w 1794576"/>
                <a:gd name="connsiteY687" fmla="*/ 814588 h 1120951"/>
                <a:gd name="connsiteX688" fmla="*/ 447536 w 1794576"/>
                <a:gd name="connsiteY688" fmla="*/ 747987 h 1120951"/>
                <a:gd name="connsiteX689" fmla="*/ 438968 w 1794576"/>
                <a:gd name="connsiteY689" fmla="*/ 759404 h 1120951"/>
                <a:gd name="connsiteX690" fmla="*/ 434208 w 1794576"/>
                <a:gd name="connsiteY690" fmla="*/ 739424 h 1120951"/>
                <a:gd name="connsiteX691" fmla="*/ 428496 w 1794576"/>
                <a:gd name="connsiteY691" fmla="*/ 748939 h 1120951"/>
                <a:gd name="connsiteX692" fmla="*/ 429448 w 1794576"/>
                <a:gd name="connsiteY692" fmla="*/ 749890 h 1120951"/>
                <a:gd name="connsiteX693" fmla="*/ 425640 w 1794576"/>
                <a:gd name="connsiteY693" fmla="*/ 751793 h 1120951"/>
                <a:gd name="connsiteX694" fmla="*/ 438968 w 1794576"/>
                <a:gd name="connsiteY694" fmla="*/ 728007 h 1120951"/>
                <a:gd name="connsiteX695" fmla="*/ 434328 w 1794576"/>
                <a:gd name="connsiteY695" fmla="*/ 727055 h 1120951"/>
                <a:gd name="connsiteX696" fmla="*/ 431466 w 1794576"/>
                <a:gd name="connsiteY696" fmla="*/ 724284 h 1120951"/>
                <a:gd name="connsiteX697" fmla="*/ 432304 w 1794576"/>
                <a:gd name="connsiteY697" fmla="*/ 731813 h 1120951"/>
                <a:gd name="connsiteX698" fmla="*/ 428496 w 1794576"/>
                <a:gd name="connsiteY698" fmla="*/ 735619 h 1120951"/>
                <a:gd name="connsiteX699" fmla="*/ 431178 w 1794576"/>
                <a:gd name="connsiteY699" fmla="*/ 724004 h 1120951"/>
                <a:gd name="connsiteX700" fmla="*/ 430400 w 1794576"/>
                <a:gd name="connsiteY700" fmla="*/ 723250 h 1120951"/>
                <a:gd name="connsiteX701" fmla="*/ 439920 w 1794576"/>
                <a:gd name="connsiteY701" fmla="*/ 723250 h 1120951"/>
                <a:gd name="connsiteX702" fmla="*/ 440872 w 1794576"/>
                <a:gd name="connsiteY702" fmla="*/ 710881 h 1120951"/>
                <a:gd name="connsiteX703" fmla="*/ 430400 w 1794576"/>
                <a:gd name="connsiteY703" fmla="*/ 719444 h 1120951"/>
                <a:gd name="connsiteX704" fmla="*/ 438968 w 1794576"/>
                <a:gd name="connsiteY704" fmla="*/ 698512 h 1120951"/>
                <a:gd name="connsiteX705" fmla="*/ 437064 w 1794576"/>
                <a:gd name="connsiteY705" fmla="*/ 699464 h 1120951"/>
                <a:gd name="connsiteX706" fmla="*/ 438968 w 1794576"/>
                <a:gd name="connsiteY706" fmla="*/ 692804 h 1120951"/>
                <a:gd name="connsiteX707" fmla="*/ 437064 w 1794576"/>
                <a:gd name="connsiteY707" fmla="*/ 693356 h 1120951"/>
                <a:gd name="connsiteX708" fmla="*/ 437064 w 1794576"/>
                <a:gd name="connsiteY708" fmla="*/ 699464 h 1120951"/>
                <a:gd name="connsiteX709" fmla="*/ 437064 w 1794576"/>
                <a:gd name="connsiteY709" fmla="*/ 702317 h 1120951"/>
                <a:gd name="connsiteX710" fmla="*/ 435160 w 1794576"/>
                <a:gd name="connsiteY710" fmla="*/ 701366 h 1120951"/>
                <a:gd name="connsiteX711" fmla="*/ 436932 w 1794576"/>
                <a:gd name="connsiteY711" fmla="*/ 693394 h 1120951"/>
                <a:gd name="connsiteX712" fmla="*/ 436130 w 1794576"/>
                <a:gd name="connsiteY712" fmla="*/ 693627 h 1120951"/>
                <a:gd name="connsiteX713" fmla="*/ 438136 w 1794576"/>
                <a:gd name="connsiteY713" fmla="*/ 683527 h 1120951"/>
                <a:gd name="connsiteX714" fmla="*/ 436112 w 1794576"/>
                <a:gd name="connsiteY714" fmla="*/ 669969 h 1120951"/>
                <a:gd name="connsiteX715" fmla="*/ 439920 w 1794576"/>
                <a:gd name="connsiteY715" fmla="*/ 664261 h 1120951"/>
                <a:gd name="connsiteX716" fmla="*/ 436112 w 1794576"/>
                <a:gd name="connsiteY716" fmla="*/ 663309 h 1120951"/>
                <a:gd name="connsiteX717" fmla="*/ 439920 w 1794576"/>
                <a:gd name="connsiteY717" fmla="*/ 657601 h 1120951"/>
                <a:gd name="connsiteX718" fmla="*/ 428496 w 1794576"/>
                <a:gd name="connsiteY718" fmla="*/ 650941 h 1120951"/>
                <a:gd name="connsiteX719" fmla="*/ 428496 w 1794576"/>
                <a:gd name="connsiteY719" fmla="*/ 651892 h 1120951"/>
                <a:gd name="connsiteX720" fmla="*/ 421832 w 1794576"/>
                <a:gd name="connsiteY720" fmla="*/ 648086 h 1120951"/>
                <a:gd name="connsiteX721" fmla="*/ 427544 w 1794576"/>
                <a:gd name="connsiteY721" fmla="*/ 636669 h 1120951"/>
                <a:gd name="connsiteX722" fmla="*/ 451344 w 1794576"/>
                <a:gd name="connsiteY722" fmla="*/ 614786 h 1120951"/>
                <a:gd name="connsiteX723" fmla="*/ 445632 w 1794576"/>
                <a:gd name="connsiteY723" fmla="*/ 610980 h 1120951"/>
                <a:gd name="connsiteX724" fmla="*/ 437064 w 1794576"/>
                <a:gd name="connsiteY724" fmla="*/ 598611 h 1120951"/>
                <a:gd name="connsiteX725" fmla="*/ 434208 w 1794576"/>
                <a:gd name="connsiteY725" fmla="*/ 602417 h 1120951"/>
                <a:gd name="connsiteX726" fmla="*/ 436112 w 1794576"/>
                <a:gd name="connsiteY726" fmla="*/ 596708 h 1120951"/>
                <a:gd name="connsiteX727" fmla="*/ 430400 w 1794576"/>
                <a:gd name="connsiteY727" fmla="*/ 595757 h 1120951"/>
                <a:gd name="connsiteX728" fmla="*/ 433256 w 1794576"/>
                <a:gd name="connsiteY728" fmla="*/ 586243 h 1120951"/>
                <a:gd name="connsiteX729" fmla="*/ 423736 w 1794576"/>
                <a:gd name="connsiteY729" fmla="*/ 591000 h 1120951"/>
                <a:gd name="connsiteX730" fmla="*/ 427544 w 1794576"/>
                <a:gd name="connsiteY730" fmla="*/ 579583 h 1120951"/>
                <a:gd name="connsiteX731" fmla="*/ 421832 w 1794576"/>
                <a:gd name="connsiteY731" fmla="*/ 583388 h 1120951"/>
                <a:gd name="connsiteX732" fmla="*/ 429448 w 1794576"/>
                <a:gd name="connsiteY732" fmla="*/ 571020 h 1120951"/>
                <a:gd name="connsiteX733" fmla="*/ 435160 w 1794576"/>
                <a:gd name="connsiteY733" fmla="*/ 581486 h 1120951"/>
                <a:gd name="connsiteX734" fmla="*/ 454200 w 1794576"/>
                <a:gd name="connsiteY734" fmla="*/ 568165 h 1120951"/>
                <a:gd name="connsiteX735" fmla="*/ 463720 w 1794576"/>
                <a:gd name="connsiteY735" fmla="*/ 530108 h 1120951"/>
                <a:gd name="connsiteX736" fmla="*/ 458960 w 1794576"/>
                <a:gd name="connsiteY736" fmla="*/ 528205 h 1120951"/>
                <a:gd name="connsiteX737" fmla="*/ 452296 w 1794576"/>
                <a:gd name="connsiteY737" fmla="*/ 525351 h 1120951"/>
                <a:gd name="connsiteX738" fmla="*/ 450392 w 1794576"/>
                <a:gd name="connsiteY738" fmla="*/ 531059 h 1120951"/>
                <a:gd name="connsiteX739" fmla="*/ 453248 w 1794576"/>
                <a:gd name="connsiteY739" fmla="*/ 542477 h 1120951"/>
                <a:gd name="connsiteX740" fmla="*/ 438968 w 1794576"/>
                <a:gd name="connsiteY740" fmla="*/ 543428 h 1120951"/>
                <a:gd name="connsiteX741" fmla="*/ 447536 w 1794576"/>
                <a:gd name="connsiteY741" fmla="*/ 563408 h 1120951"/>
                <a:gd name="connsiteX742" fmla="*/ 443728 w 1794576"/>
                <a:gd name="connsiteY742" fmla="*/ 551991 h 1120951"/>
                <a:gd name="connsiteX743" fmla="*/ 429448 w 1794576"/>
                <a:gd name="connsiteY743" fmla="*/ 561505 h 1120951"/>
                <a:gd name="connsiteX744" fmla="*/ 427544 w 1794576"/>
                <a:gd name="connsiteY744" fmla="*/ 540574 h 1120951"/>
                <a:gd name="connsiteX745" fmla="*/ 412312 w 1794576"/>
                <a:gd name="connsiteY745" fmla="*/ 532962 h 1120951"/>
                <a:gd name="connsiteX746" fmla="*/ 362810 w 1794576"/>
                <a:gd name="connsiteY746" fmla="*/ 551040 h 1120951"/>
                <a:gd name="connsiteX747" fmla="*/ 353290 w 1794576"/>
                <a:gd name="connsiteY747" fmla="*/ 547234 h 1120951"/>
                <a:gd name="connsiteX748" fmla="*/ 357098 w 1794576"/>
                <a:gd name="connsiteY748" fmla="*/ 551040 h 1120951"/>
                <a:gd name="connsiteX749" fmla="*/ 328540 w 1794576"/>
                <a:gd name="connsiteY749" fmla="*/ 541525 h 1120951"/>
                <a:gd name="connsiteX750" fmla="*/ 334252 w 1794576"/>
                <a:gd name="connsiteY750" fmla="*/ 548185 h 1120951"/>
                <a:gd name="connsiteX751" fmla="*/ 273324 w 1794576"/>
                <a:gd name="connsiteY751" fmla="*/ 538671 h 1120951"/>
                <a:gd name="connsiteX752" fmla="*/ 277132 w 1794576"/>
                <a:gd name="connsiteY752" fmla="*/ 541525 h 1120951"/>
                <a:gd name="connsiteX753" fmla="*/ 265708 w 1794576"/>
                <a:gd name="connsiteY753" fmla="*/ 539622 h 1120951"/>
                <a:gd name="connsiteX754" fmla="*/ 274276 w 1794576"/>
                <a:gd name="connsiteY754" fmla="*/ 533914 h 1120951"/>
                <a:gd name="connsiteX755" fmla="*/ 221918 w 1794576"/>
                <a:gd name="connsiteY755" fmla="*/ 536768 h 1120951"/>
                <a:gd name="connsiteX756" fmla="*/ 230484 w 1794576"/>
                <a:gd name="connsiteY756" fmla="*/ 544379 h 1120951"/>
                <a:gd name="connsiteX757" fmla="*/ 226094 w 1794576"/>
                <a:gd name="connsiteY757" fmla="*/ 541525 h 1120951"/>
                <a:gd name="connsiteX758" fmla="*/ 218228 w 1794576"/>
                <a:gd name="connsiteY758" fmla="*/ 536411 h 1120951"/>
                <a:gd name="connsiteX759" fmla="*/ 203830 w 1794576"/>
                <a:gd name="connsiteY759" fmla="*/ 534865 h 1120951"/>
                <a:gd name="connsiteX760" fmla="*/ 215254 w 1794576"/>
                <a:gd name="connsiteY760" fmla="*/ 547234 h 1120951"/>
                <a:gd name="connsiteX761" fmla="*/ 195262 w 1794576"/>
                <a:gd name="connsiteY761" fmla="*/ 547234 h 1120951"/>
                <a:gd name="connsiteX762" fmla="*/ 191456 w 1794576"/>
                <a:gd name="connsiteY762" fmla="*/ 551991 h 1120951"/>
                <a:gd name="connsiteX763" fmla="*/ 168608 w 1794576"/>
                <a:gd name="connsiteY763" fmla="*/ 551991 h 1120951"/>
                <a:gd name="connsiteX764" fmla="*/ 170512 w 1794576"/>
                <a:gd name="connsiteY764" fmla="*/ 554845 h 1120951"/>
                <a:gd name="connsiteX765" fmla="*/ 134336 w 1794576"/>
                <a:gd name="connsiteY765" fmla="*/ 552943 h 1120951"/>
                <a:gd name="connsiteX766" fmla="*/ 137192 w 1794576"/>
                <a:gd name="connsiteY766" fmla="*/ 557700 h 1120951"/>
                <a:gd name="connsiteX767" fmla="*/ 108632 w 1794576"/>
                <a:gd name="connsiteY767" fmla="*/ 556748 h 1120951"/>
                <a:gd name="connsiteX768" fmla="*/ 114344 w 1794576"/>
                <a:gd name="connsiteY768" fmla="*/ 562457 h 1120951"/>
                <a:gd name="connsiteX769" fmla="*/ 79122 w 1794576"/>
                <a:gd name="connsiteY769" fmla="*/ 558651 h 1120951"/>
                <a:gd name="connsiteX770" fmla="*/ 72458 w 1794576"/>
                <a:gd name="connsiteY770" fmla="*/ 570068 h 1120951"/>
                <a:gd name="connsiteX771" fmla="*/ 52466 w 1794576"/>
                <a:gd name="connsiteY771" fmla="*/ 568165 h 1120951"/>
                <a:gd name="connsiteX772" fmla="*/ 58178 w 1794576"/>
                <a:gd name="connsiteY772" fmla="*/ 571020 h 1120951"/>
                <a:gd name="connsiteX773" fmla="*/ 58178 w 1794576"/>
                <a:gd name="connsiteY773" fmla="*/ 568165 h 1120951"/>
                <a:gd name="connsiteX774" fmla="*/ 62938 w 1794576"/>
                <a:gd name="connsiteY774" fmla="*/ 571971 h 1120951"/>
                <a:gd name="connsiteX775" fmla="*/ 41044 w 1794576"/>
                <a:gd name="connsiteY775" fmla="*/ 571020 h 1120951"/>
                <a:gd name="connsiteX776" fmla="*/ 46754 w 1794576"/>
                <a:gd name="connsiteY776" fmla="*/ 579583 h 1120951"/>
                <a:gd name="connsiteX777" fmla="*/ 108 w 1794576"/>
                <a:gd name="connsiteY777" fmla="*/ 569117 h 1120951"/>
                <a:gd name="connsiteX778" fmla="*/ 1060 w 1794576"/>
                <a:gd name="connsiteY778" fmla="*/ 557700 h 1120951"/>
                <a:gd name="connsiteX779" fmla="*/ 17244 w 1794576"/>
                <a:gd name="connsiteY779" fmla="*/ 555797 h 1120951"/>
                <a:gd name="connsiteX780" fmla="*/ 2012 w 1794576"/>
                <a:gd name="connsiteY780" fmla="*/ 545331 h 1120951"/>
                <a:gd name="connsiteX781" fmla="*/ 13436 w 1794576"/>
                <a:gd name="connsiteY781" fmla="*/ 544379 h 1120951"/>
                <a:gd name="connsiteX782" fmla="*/ 12484 w 1794576"/>
                <a:gd name="connsiteY782" fmla="*/ 542477 h 1120951"/>
                <a:gd name="connsiteX783" fmla="*/ 21052 w 1794576"/>
                <a:gd name="connsiteY783" fmla="*/ 542477 h 1120951"/>
                <a:gd name="connsiteX784" fmla="*/ 20100 w 1794576"/>
                <a:gd name="connsiteY784" fmla="*/ 522496 h 1120951"/>
                <a:gd name="connsiteX785" fmla="*/ 36284 w 1794576"/>
                <a:gd name="connsiteY785" fmla="*/ 531059 h 1120951"/>
                <a:gd name="connsiteX786" fmla="*/ 48660 w 1794576"/>
                <a:gd name="connsiteY786" fmla="*/ 525351 h 1120951"/>
                <a:gd name="connsiteX787" fmla="*/ 32476 w 1794576"/>
                <a:gd name="connsiteY787" fmla="*/ 518691 h 1120951"/>
                <a:gd name="connsiteX788" fmla="*/ 48660 w 1794576"/>
                <a:gd name="connsiteY788" fmla="*/ 506322 h 1120951"/>
                <a:gd name="connsiteX789" fmla="*/ 93400 w 1794576"/>
                <a:gd name="connsiteY789" fmla="*/ 489196 h 1120951"/>
                <a:gd name="connsiteX790" fmla="*/ 99112 w 1794576"/>
                <a:gd name="connsiteY790" fmla="*/ 501565 h 1120951"/>
                <a:gd name="connsiteX791" fmla="*/ 112440 w 1794576"/>
                <a:gd name="connsiteY791" fmla="*/ 494905 h 1120951"/>
                <a:gd name="connsiteX792" fmla="*/ 118152 w 1794576"/>
                <a:gd name="connsiteY792" fmla="*/ 504419 h 1120951"/>
                <a:gd name="connsiteX793" fmla="*/ 126720 w 1794576"/>
                <a:gd name="connsiteY793" fmla="*/ 498710 h 1120951"/>
                <a:gd name="connsiteX794" fmla="*/ 121008 w 1794576"/>
                <a:gd name="connsiteY794" fmla="*/ 487293 h 1120951"/>
                <a:gd name="connsiteX795" fmla="*/ 141000 w 1794576"/>
                <a:gd name="connsiteY795" fmla="*/ 489196 h 1120951"/>
                <a:gd name="connsiteX796" fmla="*/ 135288 w 1794576"/>
                <a:gd name="connsiteY796" fmla="*/ 485390 h 1120951"/>
                <a:gd name="connsiteX797" fmla="*/ 208590 w 1794576"/>
                <a:gd name="connsiteY797" fmla="*/ 480633 h 1120951"/>
                <a:gd name="connsiteX798" fmla="*/ 205734 w 1794576"/>
                <a:gd name="connsiteY798" fmla="*/ 475876 h 1120951"/>
                <a:gd name="connsiteX799" fmla="*/ 215254 w 1794576"/>
                <a:gd name="connsiteY799" fmla="*/ 477779 h 1120951"/>
                <a:gd name="connsiteX800" fmla="*/ 213350 w 1794576"/>
                <a:gd name="connsiteY800" fmla="*/ 474924 h 1120951"/>
                <a:gd name="connsiteX801" fmla="*/ 268564 w 1794576"/>
                <a:gd name="connsiteY801" fmla="*/ 479682 h 1120951"/>
                <a:gd name="connsiteX802" fmla="*/ 258092 w 1794576"/>
                <a:gd name="connsiteY802" fmla="*/ 473973 h 1120951"/>
                <a:gd name="connsiteX803" fmla="*/ 276180 w 1794576"/>
                <a:gd name="connsiteY803" fmla="*/ 480633 h 1120951"/>
                <a:gd name="connsiteX804" fmla="*/ 274276 w 1794576"/>
                <a:gd name="connsiteY804" fmla="*/ 472070 h 1120951"/>
                <a:gd name="connsiteX805" fmla="*/ 319020 w 1794576"/>
                <a:gd name="connsiteY805" fmla="*/ 477779 h 1120951"/>
                <a:gd name="connsiteX806" fmla="*/ 319020 w 1794576"/>
                <a:gd name="connsiteY806" fmla="*/ 472070 h 1120951"/>
                <a:gd name="connsiteX807" fmla="*/ 329492 w 1794576"/>
                <a:gd name="connsiteY807" fmla="*/ 474924 h 1120951"/>
                <a:gd name="connsiteX808" fmla="*/ 325684 w 1794576"/>
                <a:gd name="connsiteY808" fmla="*/ 471119 h 1120951"/>
                <a:gd name="connsiteX809" fmla="*/ 359954 w 1794576"/>
                <a:gd name="connsiteY809" fmla="*/ 475876 h 1120951"/>
                <a:gd name="connsiteX810" fmla="*/ 351386 w 1794576"/>
                <a:gd name="connsiteY810" fmla="*/ 465410 h 1120951"/>
                <a:gd name="connsiteX811" fmla="*/ 381848 w 1794576"/>
                <a:gd name="connsiteY811" fmla="*/ 474924 h 1120951"/>
                <a:gd name="connsiteX812" fmla="*/ 386608 w 1794576"/>
                <a:gd name="connsiteY812" fmla="*/ 465410 h 1120951"/>
                <a:gd name="connsiteX813" fmla="*/ 398984 w 1794576"/>
                <a:gd name="connsiteY813" fmla="*/ 472070 h 1120951"/>
                <a:gd name="connsiteX814" fmla="*/ 398032 w 1794576"/>
                <a:gd name="connsiteY814" fmla="*/ 467313 h 1120951"/>
                <a:gd name="connsiteX815" fmla="*/ 427544 w 1794576"/>
                <a:gd name="connsiteY815" fmla="*/ 466362 h 1120951"/>
                <a:gd name="connsiteX816" fmla="*/ 433256 w 1794576"/>
                <a:gd name="connsiteY816" fmla="*/ 449236 h 1120951"/>
                <a:gd name="connsiteX817" fmla="*/ 429448 w 1794576"/>
                <a:gd name="connsiteY817" fmla="*/ 460653 h 1120951"/>
                <a:gd name="connsiteX818" fmla="*/ 448488 w 1794576"/>
                <a:gd name="connsiteY818" fmla="*/ 462556 h 1120951"/>
                <a:gd name="connsiteX819" fmla="*/ 457056 w 1794576"/>
                <a:gd name="connsiteY819" fmla="*/ 412130 h 1120951"/>
                <a:gd name="connsiteX820" fmla="*/ 452058 w 1794576"/>
                <a:gd name="connsiteY820" fmla="*/ 418076 h 1120951"/>
                <a:gd name="connsiteX821" fmla="*/ 450644 w 1794576"/>
                <a:gd name="connsiteY821" fmla="*/ 419071 h 1120951"/>
                <a:gd name="connsiteX822" fmla="*/ 453248 w 1794576"/>
                <a:gd name="connsiteY822" fmla="*/ 412130 h 1120951"/>
                <a:gd name="connsiteX823" fmla="*/ 452296 w 1794576"/>
                <a:gd name="connsiteY823" fmla="*/ 412130 h 1120951"/>
                <a:gd name="connsiteX824" fmla="*/ 449440 w 1794576"/>
                <a:gd name="connsiteY824" fmla="*/ 418790 h 1120951"/>
                <a:gd name="connsiteX825" fmla="*/ 450102 w 1794576"/>
                <a:gd name="connsiteY825" fmla="*/ 419452 h 1120951"/>
                <a:gd name="connsiteX826" fmla="*/ 445632 w 1794576"/>
                <a:gd name="connsiteY826" fmla="*/ 422595 h 1120951"/>
                <a:gd name="connsiteX827" fmla="*/ 463720 w 1794576"/>
                <a:gd name="connsiteY827" fmla="*/ 385489 h 1120951"/>
                <a:gd name="connsiteX828" fmla="*/ 454200 w 1794576"/>
                <a:gd name="connsiteY828" fmla="*/ 387392 h 1120951"/>
                <a:gd name="connsiteX829" fmla="*/ 454200 w 1794576"/>
                <a:gd name="connsiteY829" fmla="*/ 371218 h 1120951"/>
                <a:gd name="connsiteX830" fmla="*/ 458960 w 1794576"/>
                <a:gd name="connsiteY830" fmla="*/ 370266 h 1120951"/>
                <a:gd name="connsiteX831" fmla="*/ 449440 w 1794576"/>
                <a:gd name="connsiteY831" fmla="*/ 362655 h 1120951"/>
                <a:gd name="connsiteX832" fmla="*/ 447536 w 1794576"/>
                <a:gd name="connsiteY832" fmla="*/ 341723 h 1120951"/>
                <a:gd name="connsiteX833" fmla="*/ 444680 w 1794576"/>
                <a:gd name="connsiteY833" fmla="*/ 342675 h 1120951"/>
                <a:gd name="connsiteX834" fmla="*/ 443252 w 1794576"/>
                <a:gd name="connsiteY834" fmla="*/ 322695 h 1120951"/>
                <a:gd name="connsiteX835" fmla="*/ 438114 w 1794576"/>
                <a:gd name="connsiteY835" fmla="*/ 308314 h 1120951"/>
                <a:gd name="connsiteX836" fmla="*/ 444680 w 1794576"/>
                <a:gd name="connsiteY836" fmla="*/ 312229 h 1120951"/>
                <a:gd name="connsiteX837" fmla="*/ 447536 w 1794576"/>
                <a:gd name="connsiteY837" fmla="*/ 296054 h 1120951"/>
                <a:gd name="connsiteX838" fmla="*/ 439920 w 1794576"/>
                <a:gd name="connsiteY838" fmla="*/ 292248 h 1120951"/>
                <a:gd name="connsiteX839" fmla="*/ 440872 w 1794576"/>
                <a:gd name="connsiteY839" fmla="*/ 297957 h 1120951"/>
                <a:gd name="connsiteX840" fmla="*/ 436112 w 1794576"/>
                <a:gd name="connsiteY840" fmla="*/ 296054 h 1120951"/>
                <a:gd name="connsiteX841" fmla="*/ 457056 w 1794576"/>
                <a:gd name="connsiteY841" fmla="*/ 297005 h 1120951"/>
                <a:gd name="connsiteX842" fmla="*/ 461816 w 1794576"/>
                <a:gd name="connsiteY842" fmla="*/ 280831 h 1120951"/>
                <a:gd name="connsiteX843" fmla="*/ 443728 w 1794576"/>
                <a:gd name="connsiteY843" fmla="*/ 284637 h 1120951"/>
                <a:gd name="connsiteX844" fmla="*/ 453248 w 1794576"/>
                <a:gd name="connsiteY844" fmla="*/ 258948 h 1120951"/>
                <a:gd name="connsiteX845" fmla="*/ 435160 w 1794576"/>
                <a:gd name="connsiteY845" fmla="*/ 227551 h 1120951"/>
                <a:gd name="connsiteX846" fmla="*/ 438968 w 1794576"/>
                <a:gd name="connsiteY846" fmla="*/ 221842 h 1120951"/>
                <a:gd name="connsiteX847" fmla="*/ 435160 w 1794576"/>
                <a:gd name="connsiteY847" fmla="*/ 223745 h 1120951"/>
                <a:gd name="connsiteX848" fmla="*/ 444680 w 1794576"/>
                <a:gd name="connsiteY848" fmla="*/ 205667 h 1120951"/>
                <a:gd name="connsiteX849" fmla="*/ 438016 w 1794576"/>
                <a:gd name="connsiteY849" fmla="*/ 208522 h 1120951"/>
                <a:gd name="connsiteX850" fmla="*/ 447536 w 1794576"/>
                <a:gd name="connsiteY850" fmla="*/ 170464 h 1120951"/>
                <a:gd name="connsiteX851" fmla="*/ 444680 w 1794576"/>
                <a:gd name="connsiteY851" fmla="*/ 173319 h 1120951"/>
                <a:gd name="connsiteX852" fmla="*/ 446584 w 1794576"/>
                <a:gd name="connsiteY852" fmla="*/ 166659 h 1120951"/>
                <a:gd name="connsiteX853" fmla="*/ 452296 w 1794576"/>
                <a:gd name="connsiteY853" fmla="*/ 172367 h 1120951"/>
                <a:gd name="connsiteX854" fmla="*/ 449440 w 1794576"/>
                <a:gd name="connsiteY854" fmla="*/ 139067 h 1120951"/>
                <a:gd name="connsiteX855" fmla="*/ 441824 w 1794576"/>
                <a:gd name="connsiteY855" fmla="*/ 144775 h 1120951"/>
                <a:gd name="connsiteX856" fmla="*/ 451344 w 1794576"/>
                <a:gd name="connsiteY856" fmla="*/ 128601 h 1120951"/>
                <a:gd name="connsiteX857" fmla="*/ 438968 w 1794576"/>
                <a:gd name="connsiteY857" fmla="*/ 135261 h 1120951"/>
                <a:gd name="connsiteX858" fmla="*/ 438968 w 1794576"/>
                <a:gd name="connsiteY858" fmla="*/ 122892 h 1120951"/>
                <a:gd name="connsiteX859" fmla="*/ 434208 w 1794576"/>
                <a:gd name="connsiteY859" fmla="*/ 120038 h 1120951"/>
                <a:gd name="connsiteX860" fmla="*/ 434208 w 1794576"/>
                <a:gd name="connsiteY860" fmla="*/ 105766 h 1120951"/>
                <a:gd name="connsiteX861" fmla="*/ 431352 w 1794576"/>
                <a:gd name="connsiteY861" fmla="*/ 106718 h 1120951"/>
                <a:gd name="connsiteX862" fmla="*/ 433256 w 1794576"/>
                <a:gd name="connsiteY862" fmla="*/ 83883 h 1120951"/>
                <a:gd name="connsiteX863" fmla="*/ 428496 w 1794576"/>
                <a:gd name="connsiteY863" fmla="*/ 85786 h 1120951"/>
                <a:gd name="connsiteX864" fmla="*/ 429448 w 1794576"/>
                <a:gd name="connsiteY864" fmla="*/ 67709 h 1120951"/>
                <a:gd name="connsiteX865" fmla="*/ 423736 w 1794576"/>
                <a:gd name="connsiteY865" fmla="*/ 71515 h 1120951"/>
                <a:gd name="connsiteX866" fmla="*/ 427544 w 1794576"/>
                <a:gd name="connsiteY866" fmla="*/ 49632 h 1120951"/>
                <a:gd name="connsiteX867" fmla="*/ 416120 w 1794576"/>
                <a:gd name="connsiteY867" fmla="*/ 45826 h 1120951"/>
                <a:gd name="connsiteX868" fmla="*/ 418024 w 1794576"/>
                <a:gd name="connsiteY868" fmla="*/ 33457 h 1120951"/>
                <a:gd name="connsiteX869" fmla="*/ 415168 w 1794576"/>
                <a:gd name="connsiteY869" fmla="*/ 37263 h 1120951"/>
                <a:gd name="connsiteX870" fmla="*/ 418024 w 1794576"/>
                <a:gd name="connsiteY870" fmla="*/ 37263 h 1120951"/>
                <a:gd name="connsiteX871" fmla="*/ 414216 w 1794576"/>
                <a:gd name="connsiteY871" fmla="*/ 40117 h 1120951"/>
                <a:gd name="connsiteX872" fmla="*/ 415168 w 1794576"/>
                <a:gd name="connsiteY872" fmla="*/ 25846 h 1120951"/>
                <a:gd name="connsiteX873" fmla="*/ 406600 w 1794576"/>
                <a:gd name="connsiteY873" fmla="*/ 29651 h 112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Lst>
              <a:rect l="l" t="t" r="r" b="b"/>
              <a:pathLst>
                <a:path w="1794576" h="1120951">
                  <a:moveTo>
                    <a:pt x="463720" y="1095262"/>
                  </a:moveTo>
                  <a:cubicBezTo>
                    <a:pt x="464672" y="1100970"/>
                    <a:pt x="470384" y="1119048"/>
                    <a:pt x="459912" y="1120951"/>
                  </a:cubicBezTo>
                  <a:cubicBezTo>
                    <a:pt x="459912" y="1114291"/>
                    <a:pt x="459912" y="1102873"/>
                    <a:pt x="463720" y="1095262"/>
                  </a:cubicBezTo>
                  <a:close/>
                  <a:moveTo>
                    <a:pt x="480854" y="1091456"/>
                  </a:moveTo>
                  <a:lnTo>
                    <a:pt x="477998" y="1100970"/>
                  </a:lnTo>
                  <a:cubicBezTo>
                    <a:pt x="475142" y="1095262"/>
                    <a:pt x="479902" y="1096213"/>
                    <a:pt x="480854" y="1091456"/>
                  </a:cubicBezTo>
                  <a:close/>
                  <a:moveTo>
                    <a:pt x="471336" y="1089553"/>
                  </a:moveTo>
                  <a:lnTo>
                    <a:pt x="471336" y="1095262"/>
                  </a:lnTo>
                  <a:lnTo>
                    <a:pt x="467528" y="1094310"/>
                  </a:lnTo>
                  <a:close/>
                  <a:moveTo>
                    <a:pt x="449440" y="1058156"/>
                  </a:moveTo>
                  <a:cubicBezTo>
                    <a:pt x="449440" y="1061010"/>
                    <a:pt x="454200" y="1061962"/>
                    <a:pt x="450392" y="1063865"/>
                  </a:cubicBezTo>
                  <a:cubicBezTo>
                    <a:pt x="443728" y="1067670"/>
                    <a:pt x="449440" y="1061010"/>
                    <a:pt x="449440" y="1058156"/>
                  </a:cubicBezTo>
                  <a:close/>
                  <a:moveTo>
                    <a:pt x="451938" y="992507"/>
                  </a:moveTo>
                  <a:lnTo>
                    <a:pt x="453328" y="993378"/>
                  </a:lnTo>
                  <a:lnTo>
                    <a:pt x="446584" y="1000118"/>
                  </a:lnTo>
                  <a:cubicBezTo>
                    <a:pt x="448012" y="999643"/>
                    <a:pt x="449916" y="995123"/>
                    <a:pt x="451938" y="992507"/>
                  </a:cubicBezTo>
                  <a:close/>
                  <a:moveTo>
                    <a:pt x="473496" y="972266"/>
                  </a:moveTo>
                  <a:lnTo>
                    <a:pt x="478950" y="975381"/>
                  </a:lnTo>
                  <a:lnTo>
                    <a:pt x="473804" y="977586"/>
                  </a:lnTo>
                  <a:close/>
                  <a:moveTo>
                    <a:pt x="483710" y="953498"/>
                  </a:moveTo>
                  <a:cubicBezTo>
                    <a:pt x="483710" y="954449"/>
                    <a:pt x="482758" y="954449"/>
                    <a:pt x="480854" y="954449"/>
                  </a:cubicBezTo>
                  <a:lnTo>
                    <a:pt x="480858" y="954280"/>
                  </a:lnTo>
                  <a:close/>
                  <a:moveTo>
                    <a:pt x="466576" y="904023"/>
                  </a:moveTo>
                  <a:lnTo>
                    <a:pt x="469432" y="909732"/>
                  </a:lnTo>
                  <a:lnTo>
                    <a:pt x="469432" y="905926"/>
                  </a:lnTo>
                  <a:close/>
                  <a:moveTo>
                    <a:pt x="449440" y="883091"/>
                  </a:moveTo>
                  <a:cubicBezTo>
                    <a:pt x="446584" y="886897"/>
                    <a:pt x="444680" y="889751"/>
                    <a:pt x="442776" y="892605"/>
                  </a:cubicBezTo>
                  <a:cubicBezTo>
                    <a:pt x="439920" y="885945"/>
                    <a:pt x="446584" y="884994"/>
                    <a:pt x="449440" y="883091"/>
                  </a:cubicBezTo>
                  <a:close/>
                  <a:moveTo>
                    <a:pt x="466576" y="834568"/>
                  </a:moveTo>
                  <a:cubicBezTo>
                    <a:pt x="470384" y="840277"/>
                    <a:pt x="472288" y="853597"/>
                    <a:pt x="471336" y="861208"/>
                  </a:cubicBezTo>
                  <a:cubicBezTo>
                    <a:pt x="475144" y="865014"/>
                    <a:pt x="480854" y="855500"/>
                    <a:pt x="483710" y="852646"/>
                  </a:cubicBezTo>
                  <a:cubicBezTo>
                    <a:pt x="461816" y="857403"/>
                    <a:pt x="484662" y="843131"/>
                    <a:pt x="477048" y="836471"/>
                  </a:cubicBezTo>
                  <a:cubicBezTo>
                    <a:pt x="475144" y="837422"/>
                    <a:pt x="475144" y="842180"/>
                    <a:pt x="472288" y="843131"/>
                  </a:cubicBezTo>
                  <a:cubicBezTo>
                    <a:pt x="470384" y="841228"/>
                    <a:pt x="469432" y="837422"/>
                    <a:pt x="471336" y="834568"/>
                  </a:cubicBezTo>
                  <a:cubicBezTo>
                    <a:pt x="469432" y="834568"/>
                    <a:pt x="467528" y="834568"/>
                    <a:pt x="466576" y="834568"/>
                  </a:cubicBezTo>
                  <a:close/>
                  <a:moveTo>
                    <a:pt x="441824" y="781287"/>
                  </a:moveTo>
                  <a:lnTo>
                    <a:pt x="451344" y="781287"/>
                  </a:lnTo>
                  <a:lnTo>
                    <a:pt x="447536" y="786995"/>
                  </a:lnTo>
                  <a:cubicBezTo>
                    <a:pt x="448488" y="780336"/>
                    <a:pt x="440872" y="783190"/>
                    <a:pt x="441824" y="781287"/>
                  </a:cubicBezTo>
                  <a:close/>
                  <a:moveTo>
                    <a:pt x="490112" y="756420"/>
                  </a:moveTo>
                  <a:lnTo>
                    <a:pt x="492278" y="757502"/>
                  </a:lnTo>
                  <a:lnTo>
                    <a:pt x="489422" y="760356"/>
                  </a:lnTo>
                  <a:lnTo>
                    <a:pt x="489266" y="759343"/>
                  </a:lnTo>
                  <a:close/>
                  <a:moveTo>
                    <a:pt x="435160" y="755480"/>
                  </a:moveTo>
                  <a:cubicBezTo>
                    <a:pt x="437540" y="754885"/>
                    <a:pt x="439444" y="755123"/>
                    <a:pt x="438968" y="755599"/>
                  </a:cubicBezTo>
                  <a:lnTo>
                    <a:pt x="428496" y="760356"/>
                  </a:lnTo>
                  <a:cubicBezTo>
                    <a:pt x="429924" y="757502"/>
                    <a:pt x="432780" y="756074"/>
                    <a:pt x="435160" y="755480"/>
                  </a:cubicBezTo>
                  <a:close/>
                  <a:moveTo>
                    <a:pt x="484464" y="742782"/>
                  </a:moveTo>
                  <a:lnTo>
                    <a:pt x="487042" y="747750"/>
                  </a:lnTo>
                  <a:lnTo>
                    <a:pt x="486076" y="750939"/>
                  </a:lnTo>
                  <a:lnTo>
                    <a:pt x="484900" y="751317"/>
                  </a:lnTo>
                  <a:lnTo>
                    <a:pt x="484082" y="751252"/>
                  </a:lnTo>
                  <a:lnTo>
                    <a:pt x="483472" y="746679"/>
                  </a:lnTo>
                  <a:lnTo>
                    <a:pt x="483588" y="744063"/>
                  </a:lnTo>
                  <a:close/>
                  <a:moveTo>
                    <a:pt x="470384" y="734667"/>
                  </a:moveTo>
                  <a:cubicBezTo>
                    <a:pt x="467528" y="733716"/>
                    <a:pt x="465624" y="735618"/>
                    <a:pt x="463720" y="737521"/>
                  </a:cubicBezTo>
                  <a:cubicBezTo>
                    <a:pt x="465624" y="736570"/>
                    <a:pt x="468480" y="739424"/>
                    <a:pt x="470384" y="734667"/>
                  </a:cubicBezTo>
                  <a:close/>
                  <a:moveTo>
                    <a:pt x="460864" y="725153"/>
                  </a:moveTo>
                  <a:cubicBezTo>
                    <a:pt x="455152" y="726104"/>
                    <a:pt x="447536" y="734667"/>
                    <a:pt x="452296" y="742279"/>
                  </a:cubicBezTo>
                  <a:lnTo>
                    <a:pt x="461816" y="728959"/>
                  </a:lnTo>
                  <a:lnTo>
                    <a:pt x="457056" y="733716"/>
                  </a:lnTo>
                  <a:close/>
                  <a:moveTo>
                    <a:pt x="458008" y="708027"/>
                  </a:moveTo>
                  <a:lnTo>
                    <a:pt x="455152" y="722298"/>
                  </a:lnTo>
                  <a:lnTo>
                    <a:pt x="456104" y="723250"/>
                  </a:lnTo>
                  <a:close/>
                  <a:moveTo>
                    <a:pt x="436130" y="693627"/>
                  </a:moveTo>
                  <a:lnTo>
                    <a:pt x="435160" y="698512"/>
                  </a:lnTo>
                  <a:cubicBezTo>
                    <a:pt x="434684" y="697085"/>
                    <a:pt x="434684" y="695182"/>
                    <a:pt x="435280" y="693874"/>
                  </a:cubicBezTo>
                  <a:close/>
                  <a:moveTo>
                    <a:pt x="491526" y="680269"/>
                  </a:moveTo>
                  <a:lnTo>
                    <a:pt x="492278" y="682338"/>
                  </a:lnTo>
                  <a:lnTo>
                    <a:pt x="491430" y="681810"/>
                  </a:lnTo>
                  <a:close/>
                  <a:moveTo>
                    <a:pt x="484662" y="677581"/>
                  </a:moveTo>
                  <a:cubicBezTo>
                    <a:pt x="480380" y="680911"/>
                    <a:pt x="477048" y="682814"/>
                    <a:pt x="474310" y="684954"/>
                  </a:cubicBezTo>
                  <a:lnTo>
                    <a:pt x="471994" y="687960"/>
                  </a:lnTo>
                  <a:lnTo>
                    <a:pt x="471336" y="688047"/>
                  </a:lnTo>
                  <a:lnTo>
                    <a:pt x="471274" y="688895"/>
                  </a:lnTo>
                  <a:lnTo>
                    <a:pt x="467528" y="693755"/>
                  </a:lnTo>
                  <a:lnTo>
                    <a:pt x="474192" y="695658"/>
                  </a:lnTo>
                  <a:cubicBezTo>
                    <a:pt x="473716" y="694231"/>
                    <a:pt x="472050" y="693755"/>
                    <a:pt x="470978" y="692923"/>
                  </a:cubicBezTo>
                  <a:lnTo>
                    <a:pt x="471274" y="688895"/>
                  </a:lnTo>
                  <a:lnTo>
                    <a:pt x="471994" y="687960"/>
                  </a:lnTo>
                  <a:lnTo>
                    <a:pt x="481212" y="686738"/>
                  </a:lnTo>
                  <a:cubicBezTo>
                    <a:pt x="484424" y="685192"/>
                    <a:pt x="486566" y="682338"/>
                    <a:pt x="484662" y="677581"/>
                  </a:cubicBezTo>
                  <a:close/>
                  <a:moveTo>
                    <a:pt x="488470" y="671872"/>
                  </a:moveTo>
                  <a:lnTo>
                    <a:pt x="488958" y="673211"/>
                  </a:lnTo>
                  <a:lnTo>
                    <a:pt x="487438" y="673650"/>
                  </a:lnTo>
                  <a:close/>
                  <a:moveTo>
                    <a:pt x="492278" y="668066"/>
                  </a:moveTo>
                  <a:lnTo>
                    <a:pt x="491526" y="680269"/>
                  </a:lnTo>
                  <a:lnTo>
                    <a:pt x="488958" y="673211"/>
                  </a:lnTo>
                  <a:lnTo>
                    <a:pt x="489066" y="673180"/>
                  </a:lnTo>
                  <a:cubicBezTo>
                    <a:pt x="490374" y="672348"/>
                    <a:pt x="491326" y="670920"/>
                    <a:pt x="492278" y="668066"/>
                  </a:cubicBezTo>
                  <a:close/>
                  <a:moveTo>
                    <a:pt x="497990" y="603368"/>
                  </a:moveTo>
                  <a:lnTo>
                    <a:pt x="500846" y="605271"/>
                  </a:lnTo>
                  <a:cubicBezTo>
                    <a:pt x="498942" y="605271"/>
                    <a:pt x="497990" y="604319"/>
                    <a:pt x="497038" y="604319"/>
                  </a:cubicBezTo>
                  <a:cubicBezTo>
                    <a:pt x="497990" y="604319"/>
                    <a:pt x="497990" y="603368"/>
                    <a:pt x="497990" y="603368"/>
                  </a:cubicBezTo>
                  <a:close/>
                  <a:moveTo>
                    <a:pt x="1170262" y="552569"/>
                  </a:moveTo>
                  <a:lnTo>
                    <a:pt x="1170084" y="552943"/>
                  </a:lnTo>
                  <a:lnTo>
                    <a:pt x="1174880" y="553298"/>
                  </a:lnTo>
                  <a:close/>
                  <a:moveTo>
                    <a:pt x="1211970" y="544379"/>
                  </a:moveTo>
                  <a:lnTo>
                    <a:pt x="1218632" y="554845"/>
                  </a:lnTo>
                  <a:cubicBezTo>
                    <a:pt x="1210066" y="551991"/>
                    <a:pt x="1210066" y="543428"/>
                    <a:pt x="1211970" y="544379"/>
                  </a:cubicBezTo>
                  <a:close/>
                  <a:moveTo>
                    <a:pt x="246668" y="537719"/>
                  </a:moveTo>
                  <a:lnTo>
                    <a:pt x="265708" y="539622"/>
                  </a:lnTo>
                  <a:cubicBezTo>
                    <a:pt x="251428" y="543428"/>
                    <a:pt x="261900" y="539622"/>
                    <a:pt x="246668" y="537719"/>
                  </a:cubicBezTo>
                  <a:close/>
                  <a:moveTo>
                    <a:pt x="1414740" y="532962"/>
                  </a:moveTo>
                  <a:cubicBezTo>
                    <a:pt x="1420452" y="535816"/>
                    <a:pt x="1426164" y="537719"/>
                    <a:pt x="1429972" y="539622"/>
                  </a:cubicBezTo>
                  <a:cubicBezTo>
                    <a:pt x="1418548" y="542476"/>
                    <a:pt x="1417596" y="536768"/>
                    <a:pt x="1414740" y="532962"/>
                  </a:cubicBezTo>
                  <a:close/>
                  <a:moveTo>
                    <a:pt x="769302" y="530108"/>
                  </a:moveTo>
                  <a:lnTo>
                    <a:pt x="759784" y="531059"/>
                  </a:lnTo>
                  <a:lnTo>
                    <a:pt x="764542" y="534865"/>
                  </a:lnTo>
                  <a:close/>
                  <a:moveTo>
                    <a:pt x="665536" y="529157"/>
                  </a:moveTo>
                  <a:lnTo>
                    <a:pt x="664584" y="530108"/>
                  </a:lnTo>
                  <a:lnTo>
                    <a:pt x="675056" y="532962"/>
                  </a:lnTo>
                  <a:lnTo>
                    <a:pt x="676008" y="532011"/>
                  </a:lnTo>
                  <a:close/>
                  <a:moveTo>
                    <a:pt x="428496" y="528205"/>
                  </a:moveTo>
                  <a:cubicBezTo>
                    <a:pt x="429448" y="530108"/>
                    <a:pt x="430400" y="530108"/>
                    <a:pt x="432304" y="531059"/>
                  </a:cubicBezTo>
                  <a:cubicBezTo>
                    <a:pt x="432304" y="530108"/>
                    <a:pt x="432304" y="529157"/>
                    <a:pt x="432304" y="528205"/>
                  </a:cubicBezTo>
                  <a:cubicBezTo>
                    <a:pt x="430400" y="528205"/>
                    <a:pt x="429448" y="528205"/>
                    <a:pt x="428496" y="528205"/>
                  </a:cubicBezTo>
                  <a:close/>
                  <a:moveTo>
                    <a:pt x="176224" y="524399"/>
                  </a:moveTo>
                  <a:cubicBezTo>
                    <a:pt x="175272" y="525351"/>
                    <a:pt x="173368" y="526302"/>
                    <a:pt x="171464" y="527254"/>
                  </a:cubicBezTo>
                  <a:cubicBezTo>
                    <a:pt x="169560" y="526302"/>
                    <a:pt x="168608" y="524399"/>
                    <a:pt x="166704" y="525351"/>
                  </a:cubicBezTo>
                  <a:cubicBezTo>
                    <a:pt x="164800" y="526302"/>
                    <a:pt x="163848" y="528205"/>
                    <a:pt x="163848" y="529157"/>
                  </a:cubicBezTo>
                  <a:cubicBezTo>
                    <a:pt x="154328" y="532011"/>
                    <a:pt x="143856" y="533914"/>
                    <a:pt x="154328" y="541525"/>
                  </a:cubicBezTo>
                  <a:lnTo>
                    <a:pt x="163848" y="540574"/>
                  </a:lnTo>
                  <a:cubicBezTo>
                    <a:pt x="160040" y="540574"/>
                    <a:pt x="160992" y="539622"/>
                    <a:pt x="160040" y="537719"/>
                  </a:cubicBezTo>
                  <a:cubicBezTo>
                    <a:pt x="166704" y="534865"/>
                    <a:pt x="171464" y="539622"/>
                    <a:pt x="176224" y="541525"/>
                  </a:cubicBezTo>
                  <a:cubicBezTo>
                    <a:pt x="173368" y="538671"/>
                    <a:pt x="162896" y="534865"/>
                    <a:pt x="163848" y="529157"/>
                  </a:cubicBezTo>
                  <a:cubicBezTo>
                    <a:pt x="166704" y="529157"/>
                    <a:pt x="169560" y="528205"/>
                    <a:pt x="171464" y="527254"/>
                  </a:cubicBezTo>
                  <a:cubicBezTo>
                    <a:pt x="173368" y="528205"/>
                    <a:pt x="175272" y="529157"/>
                    <a:pt x="177176" y="526302"/>
                  </a:cubicBezTo>
                  <a:close/>
                  <a:moveTo>
                    <a:pt x="297124" y="523448"/>
                  </a:moveTo>
                  <a:cubicBezTo>
                    <a:pt x="295220" y="526302"/>
                    <a:pt x="288556" y="523448"/>
                    <a:pt x="291412" y="528205"/>
                  </a:cubicBezTo>
                  <a:cubicBezTo>
                    <a:pt x="299028" y="526302"/>
                    <a:pt x="310452" y="535816"/>
                    <a:pt x="313308" y="527254"/>
                  </a:cubicBezTo>
                  <a:close/>
                  <a:moveTo>
                    <a:pt x="1163420" y="522496"/>
                  </a:moveTo>
                  <a:cubicBezTo>
                    <a:pt x="1164372" y="528205"/>
                    <a:pt x="1178652" y="535816"/>
                    <a:pt x="1191028" y="531059"/>
                  </a:cubicBezTo>
                  <a:lnTo>
                    <a:pt x="1170084" y="522496"/>
                  </a:lnTo>
                  <a:lnTo>
                    <a:pt x="1176748" y="526302"/>
                  </a:lnTo>
                  <a:close/>
                  <a:moveTo>
                    <a:pt x="1154852" y="521545"/>
                  </a:moveTo>
                  <a:lnTo>
                    <a:pt x="1157708" y="527254"/>
                  </a:lnTo>
                  <a:lnTo>
                    <a:pt x="1135812" y="525351"/>
                  </a:lnTo>
                  <a:lnTo>
                    <a:pt x="1158660" y="528205"/>
                  </a:lnTo>
                  <a:lnTo>
                    <a:pt x="1157708" y="527254"/>
                  </a:lnTo>
                  <a:lnTo>
                    <a:pt x="1159612" y="527254"/>
                  </a:lnTo>
                  <a:close/>
                  <a:moveTo>
                    <a:pt x="1776134" y="517264"/>
                  </a:moveTo>
                  <a:cubicBezTo>
                    <a:pt x="1784820" y="517026"/>
                    <a:pt x="1792674" y="518215"/>
                    <a:pt x="1794576" y="523448"/>
                  </a:cubicBezTo>
                  <a:cubicBezTo>
                    <a:pt x="1783154" y="523448"/>
                    <a:pt x="1764116" y="523448"/>
                    <a:pt x="1752692" y="519642"/>
                  </a:cubicBezTo>
                  <a:cubicBezTo>
                    <a:pt x="1757928" y="519167"/>
                    <a:pt x="1767446" y="517502"/>
                    <a:pt x="1776134" y="517264"/>
                  </a:cubicBezTo>
                  <a:close/>
                  <a:moveTo>
                    <a:pt x="97208" y="514885"/>
                  </a:moveTo>
                  <a:cubicBezTo>
                    <a:pt x="90544" y="518691"/>
                    <a:pt x="98160" y="522496"/>
                    <a:pt x="103872" y="522496"/>
                  </a:cubicBezTo>
                  <a:cubicBezTo>
                    <a:pt x="102920" y="521545"/>
                    <a:pt x="104824" y="518691"/>
                    <a:pt x="101968" y="516788"/>
                  </a:cubicBezTo>
                  <a:close/>
                  <a:moveTo>
                    <a:pt x="401840" y="513934"/>
                  </a:moveTo>
                  <a:cubicBezTo>
                    <a:pt x="395176" y="518691"/>
                    <a:pt x="389464" y="515836"/>
                    <a:pt x="392320" y="523448"/>
                  </a:cubicBezTo>
                  <a:cubicBezTo>
                    <a:pt x="394224" y="523448"/>
                    <a:pt x="409456" y="522496"/>
                    <a:pt x="409456" y="528205"/>
                  </a:cubicBezTo>
                  <a:lnTo>
                    <a:pt x="414216" y="520593"/>
                  </a:lnTo>
                  <a:cubicBezTo>
                    <a:pt x="406600" y="521545"/>
                    <a:pt x="398032" y="515836"/>
                    <a:pt x="401840" y="513934"/>
                  </a:cubicBezTo>
                  <a:close/>
                  <a:moveTo>
                    <a:pt x="1450916" y="512982"/>
                  </a:moveTo>
                  <a:lnTo>
                    <a:pt x="1448060" y="515836"/>
                  </a:lnTo>
                  <a:lnTo>
                    <a:pt x="1456628" y="513934"/>
                  </a:lnTo>
                  <a:close/>
                  <a:moveTo>
                    <a:pt x="755976" y="512982"/>
                  </a:moveTo>
                  <a:cubicBezTo>
                    <a:pt x="749312" y="524399"/>
                    <a:pt x="772158" y="522496"/>
                    <a:pt x="782630" y="519642"/>
                  </a:cubicBezTo>
                  <a:cubicBezTo>
                    <a:pt x="777870" y="516788"/>
                    <a:pt x="758832" y="523448"/>
                    <a:pt x="755976" y="512982"/>
                  </a:cubicBezTo>
                  <a:close/>
                  <a:moveTo>
                    <a:pt x="1176748" y="512031"/>
                  </a:moveTo>
                  <a:cubicBezTo>
                    <a:pt x="1175796" y="514885"/>
                    <a:pt x="1178652" y="517739"/>
                    <a:pt x="1182460" y="518691"/>
                  </a:cubicBezTo>
                  <a:cubicBezTo>
                    <a:pt x="1179604" y="516788"/>
                    <a:pt x="1185316" y="514885"/>
                    <a:pt x="1176748" y="512031"/>
                  </a:cubicBezTo>
                  <a:close/>
                  <a:moveTo>
                    <a:pt x="1752692" y="511079"/>
                  </a:moveTo>
                  <a:lnTo>
                    <a:pt x="1751740" y="514885"/>
                  </a:lnTo>
                  <a:lnTo>
                    <a:pt x="1744124" y="512030"/>
                  </a:lnTo>
                  <a:close/>
                  <a:moveTo>
                    <a:pt x="784534" y="508225"/>
                  </a:moveTo>
                  <a:cubicBezTo>
                    <a:pt x="786438" y="509176"/>
                    <a:pt x="787390" y="509176"/>
                    <a:pt x="790246" y="509176"/>
                  </a:cubicBezTo>
                  <a:cubicBezTo>
                    <a:pt x="795958" y="511079"/>
                    <a:pt x="795006" y="519642"/>
                    <a:pt x="805476" y="514885"/>
                  </a:cubicBezTo>
                  <a:cubicBezTo>
                    <a:pt x="802620" y="512031"/>
                    <a:pt x="798814" y="514885"/>
                    <a:pt x="795958" y="512982"/>
                  </a:cubicBezTo>
                  <a:cubicBezTo>
                    <a:pt x="795958" y="507273"/>
                    <a:pt x="795006" y="508225"/>
                    <a:pt x="789294" y="508225"/>
                  </a:cubicBezTo>
                  <a:cubicBezTo>
                    <a:pt x="788342" y="508225"/>
                    <a:pt x="786438" y="508225"/>
                    <a:pt x="784534" y="508225"/>
                  </a:cubicBezTo>
                  <a:close/>
                  <a:moveTo>
                    <a:pt x="1562296" y="504419"/>
                  </a:moveTo>
                  <a:lnTo>
                    <a:pt x="1557536" y="511079"/>
                  </a:lnTo>
                  <a:lnTo>
                    <a:pt x="1568008" y="511079"/>
                  </a:lnTo>
                  <a:close/>
                  <a:moveTo>
                    <a:pt x="1746980" y="502516"/>
                  </a:moveTo>
                  <a:lnTo>
                    <a:pt x="1761260" y="505370"/>
                  </a:lnTo>
                  <a:cubicBezTo>
                    <a:pt x="1752692" y="508225"/>
                    <a:pt x="1754596" y="502516"/>
                    <a:pt x="1746980" y="502516"/>
                  </a:cubicBezTo>
                  <a:close/>
                  <a:moveTo>
                    <a:pt x="1366190" y="498710"/>
                  </a:moveTo>
                  <a:cubicBezTo>
                    <a:pt x="1371902" y="520593"/>
                    <a:pt x="1350006" y="497759"/>
                    <a:pt x="1339534" y="505371"/>
                  </a:cubicBezTo>
                  <a:cubicBezTo>
                    <a:pt x="1342390" y="507273"/>
                    <a:pt x="1349054" y="507273"/>
                    <a:pt x="1350958" y="510128"/>
                  </a:cubicBezTo>
                  <a:cubicBezTo>
                    <a:pt x="1348102" y="512031"/>
                    <a:pt x="1341438" y="512982"/>
                    <a:pt x="1336680" y="511079"/>
                  </a:cubicBezTo>
                  <a:cubicBezTo>
                    <a:pt x="1337630" y="512982"/>
                    <a:pt x="1338584" y="514885"/>
                    <a:pt x="1337630" y="515836"/>
                  </a:cubicBezTo>
                  <a:cubicBezTo>
                    <a:pt x="1346198" y="512031"/>
                    <a:pt x="1368094" y="510128"/>
                    <a:pt x="1379516" y="511079"/>
                  </a:cubicBezTo>
                  <a:cubicBezTo>
                    <a:pt x="1385228" y="507273"/>
                    <a:pt x="1369998" y="501565"/>
                    <a:pt x="1366190" y="498710"/>
                  </a:cubicBezTo>
                  <a:close/>
                  <a:moveTo>
                    <a:pt x="1089164" y="498710"/>
                  </a:moveTo>
                  <a:cubicBezTo>
                    <a:pt x="1094400" y="502992"/>
                    <a:pt x="1097256" y="506322"/>
                    <a:pt x="1100468" y="509057"/>
                  </a:cubicBezTo>
                  <a:lnTo>
                    <a:pt x="1104386" y="511032"/>
                  </a:lnTo>
                  <a:lnTo>
                    <a:pt x="1104396" y="511079"/>
                  </a:lnTo>
                  <a:lnTo>
                    <a:pt x="1104488" y="511083"/>
                  </a:lnTo>
                  <a:lnTo>
                    <a:pt x="1113916" y="515836"/>
                  </a:lnTo>
                  <a:lnTo>
                    <a:pt x="1116772" y="508225"/>
                  </a:lnTo>
                  <a:cubicBezTo>
                    <a:pt x="1114392" y="508701"/>
                    <a:pt x="1113678" y="510366"/>
                    <a:pt x="1112368" y="511436"/>
                  </a:cubicBezTo>
                  <a:lnTo>
                    <a:pt x="1104488" y="511083"/>
                  </a:lnTo>
                  <a:lnTo>
                    <a:pt x="1104386" y="511032"/>
                  </a:lnTo>
                  <a:lnTo>
                    <a:pt x="1102492" y="501684"/>
                  </a:lnTo>
                  <a:cubicBezTo>
                    <a:pt x="1100112" y="498711"/>
                    <a:pt x="1095828" y="496808"/>
                    <a:pt x="1089164" y="498710"/>
                  </a:cubicBezTo>
                  <a:close/>
                  <a:moveTo>
                    <a:pt x="1198404" y="496332"/>
                  </a:moveTo>
                  <a:cubicBezTo>
                    <a:pt x="1193644" y="496332"/>
                    <a:pt x="1189122" y="497284"/>
                    <a:pt x="1188172" y="499662"/>
                  </a:cubicBezTo>
                  <a:cubicBezTo>
                    <a:pt x="1186268" y="500613"/>
                    <a:pt x="1204354" y="498710"/>
                    <a:pt x="1210066" y="498710"/>
                  </a:cubicBezTo>
                  <a:cubicBezTo>
                    <a:pt x="1208162" y="497283"/>
                    <a:pt x="1203164" y="496332"/>
                    <a:pt x="1198404" y="496332"/>
                  </a:cubicBezTo>
                  <a:close/>
                  <a:moveTo>
                    <a:pt x="653162" y="495856"/>
                  </a:moveTo>
                  <a:cubicBezTo>
                    <a:pt x="656018" y="509176"/>
                    <a:pt x="638882" y="497759"/>
                    <a:pt x="633170" y="496807"/>
                  </a:cubicBezTo>
                  <a:cubicBezTo>
                    <a:pt x="639834" y="498710"/>
                    <a:pt x="649354" y="511079"/>
                    <a:pt x="663632" y="504419"/>
                  </a:cubicBezTo>
                  <a:lnTo>
                    <a:pt x="653162" y="501565"/>
                  </a:lnTo>
                  <a:lnTo>
                    <a:pt x="656018" y="500613"/>
                  </a:lnTo>
                  <a:close/>
                  <a:moveTo>
                    <a:pt x="1093924" y="491099"/>
                  </a:moveTo>
                  <a:lnTo>
                    <a:pt x="1076790" y="494905"/>
                  </a:lnTo>
                  <a:cubicBezTo>
                    <a:pt x="1085356" y="505371"/>
                    <a:pt x="1087260" y="494905"/>
                    <a:pt x="1093924" y="491099"/>
                  </a:cubicBezTo>
                  <a:close/>
                  <a:moveTo>
                    <a:pt x="1213874" y="490148"/>
                  </a:moveTo>
                  <a:cubicBezTo>
                    <a:pt x="1212922" y="493002"/>
                    <a:pt x="1207210" y="496807"/>
                    <a:pt x="1218634" y="493002"/>
                  </a:cubicBezTo>
                  <a:close/>
                  <a:moveTo>
                    <a:pt x="1511842" y="489196"/>
                  </a:moveTo>
                  <a:cubicBezTo>
                    <a:pt x="1515648" y="489196"/>
                    <a:pt x="1515648" y="490148"/>
                    <a:pt x="1515648" y="492050"/>
                  </a:cubicBezTo>
                  <a:lnTo>
                    <a:pt x="1514180" y="491714"/>
                  </a:lnTo>
                  <a:close/>
                  <a:moveTo>
                    <a:pt x="512268" y="487293"/>
                  </a:moveTo>
                  <a:cubicBezTo>
                    <a:pt x="513220" y="491099"/>
                    <a:pt x="524644" y="489196"/>
                    <a:pt x="520836" y="494905"/>
                  </a:cubicBezTo>
                  <a:lnTo>
                    <a:pt x="516076" y="495856"/>
                  </a:lnTo>
                  <a:cubicBezTo>
                    <a:pt x="519884" y="494905"/>
                    <a:pt x="521074" y="497759"/>
                    <a:pt x="522622" y="500018"/>
                  </a:cubicBezTo>
                  <a:lnTo>
                    <a:pt x="524436" y="500143"/>
                  </a:lnTo>
                  <a:lnTo>
                    <a:pt x="524644" y="501565"/>
                  </a:lnTo>
                  <a:lnTo>
                    <a:pt x="531308" y="500613"/>
                  </a:lnTo>
                  <a:lnTo>
                    <a:pt x="524436" y="500143"/>
                  </a:lnTo>
                  <a:lnTo>
                    <a:pt x="523812" y="495856"/>
                  </a:lnTo>
                  <a:cubicBezTo>
                    <a:pt x="521790" y="493716"/>
                    <a:pt x="520362" y="491575"/>
                    <a:pt x="526548" y="490148"/>
                  </a:cubicBezTo>
                  <a:cubicBezTo>
                    <a:pt x="532260" y="489196"/>
                    <a:pt x="517980" y="485390"/>
                    <a:pt x="512268" y="487293"/>
                  </a:cubicBezTo>
                  <a:close/>
                  <a:moveTo>
                    <a:pt x="971120" y="481584"/>
                  </a:moveTo>
                  <a:cubicBezTo>
                    <a:pt x="971120" y="483487"/>
                    <a:pt x="971120" y="484438"/>
                    <a:pt x="970168" y="485390"/>
                  </a:cubicBezTo>
                  <a:cubicBezTo>
                    <a:pt x="969216" y="484438"/>
                    <a:pt x="969216" y="484438"/>
                    <a:pt x="968264" y="484438"/>
                  </a:cubicBezTo>
                  <a:close/>
                  <a:moveTo>
                    <a:pt x="542376" y="480157"/>
                  </a:moveTo>
                  <a:cubicBezTo>
                    <a:pt x="539400" y="478730"/>
                    <a:pt x="536068" y="478730"/>
                    <a:pt x="532260" y="482536"/>
                  </a:cubicBezTo>
                  <a:cubicBezTo>
                    <a:pt x="538924" y="492050"/>
                    <a:pt x="541780" y="482536"/>
                    <a:pt x="550348" y="486342"/>
                  </a:cubicBezTo>
                  <a:cubicBezTo>
                    <a:pt x="547968" y="484439"/>
                    <a:pt x="545350" y="481585"/>
                    <a:pt x="542376" y="480157"/>
                  </a:cubicBezTo>
                  <a:close/>
                  <a:moveTo>
                    <a:pt x="225724" y="478730"/>
                  </a:moveTo>
                  <a:cubicBezTo>
                    <a:pt x="233340" y="479682"/>
                    <a:pt x="231436" y="491099"/>
                    <a:pt x="243812" y="485390"/>
                  </a:cubicBezTo>
                  <a:cubicBezTo>
                    <a:pt x="234292" y="484439"/>
                    <a:pt x="236196" y="473973"/>
                    <a:pt x="225724" y="478730"/>
                  </a:cubicBezTo>
                  <a:close/>
                  <a:moveTo>
                    <a:pt x="735984" y="477779"/>
                  </a:moveTo>
                  <a:cubicBezTo>
                    <a:pt x="731224" y="479682"/>
                    <a:pt x="737888" y="484439"/>
                    <a:pt x="739792" y="487293"/>
                  </a:cubicBezTo>
                  <a:cubicBezTo>
                    <a:pt x="736936" y="488245"/>
                    <a:pt x="735984" y="487293"/>
                    <a:pt x="732176" y="486342"/>
                  </a:cubicBezTo>
                  <a:cubicBezTo>
                    <a:pt x="734080" y="496807"/>
                    <a:pt x="740744" y="481585"/>
                    <a:pt x="751216" y="488245"/>
                  </a:cubicBezTo>
                  <a:cubicBezTo>
                    <a:pt x="751216" y="482536"/>
                    <a:pt x="739792" y="481585"/>
                    <a:pt x="735984" y="477779"/>
                  </a:cubicBezTo>
                  <a:close/>
                  <a:moveTo>
                    <a:pt x="767400" y="476827"/>
                  </a:moveTo>
                  <a:cubicBezTo>
                    <a:pt x="768350" y="482536"/>
                    <a:pt x="771206" y="478730"/>
                    <a:pt x="775014" y="477779"/>
                  </a:cubicBezTo>
                  <a:close/>
                  <a:moveTo>
                    <a:pt x="462768" y="469216"/>
                  </a:moveTo>
                  <a:cubicBezTo>
                    <a:pt x="464672" y="470167"/>
                    <a:pt x="465624" y="470167"/>
                    <a:pt x="466576" y="470167"/>
                  </a:cubicBezTo>
                  <a:cubicBezTo>
                    <a:pt x="467528" y="470167"/>
                    <a:pt x="468480" y="469216"/>
                    <a:pt x="469432" y="469216"/>
                  </a:cubicBezTo>
                  <a:cubicBezTo>
                    <a:pt x="466576" y="468264"/>
                    <a:pt x="464672" y="469216"/>
                    <a:pt x="462768" y="469216"/>
                  </a:cubicBezTo>
                  <a:close/>
                  <a:moveTo>
                    <a:pt x="497038" y="454944"/>
                  </a:moveTo>
                  <a:cubicBezTo>
                    <a:pt x="485614" y="455896"/>
                    <a:pt x="500846" y="460653"/>
                    <a:pt x="495134" y="467313"/>
                  </a:cubicBezTo>
                  <a:cubicBezTo>
                    <a:pt x="500846" y="467313"/>
                    <a:pt x="501798" y="459701"/>
                    <a:pt x="505606" y="457799"/>
                  </a:cubicBezTo>
                  <a:cubicBezTo>
                    <a:pt x="503702" y="453993"/>
                    <a:pt x="498942" y="458750"/>
                    <a:pt x="496086" y="459701"/>
                  </a:cubicBezTo>
                  <a:cubicBezTo>
                    <a:pt x="495134" y="457799"/>
                    <a:pt x="496086" y="456847"/>
                    <a:pt x="497038" y="454944"/>
                  </a:cubicBezTo>
                  <a:close/>
                  <a:moveTo>
                    <a:pt x="450644" y="419071"/>
                  </a:moveTo>
                  <a:lnTo>
                    <a:pt x="450392" y="419741"/>
                  </a:lnTo>
                  <a:lnTo>
                    <a:pt x="450102" y="419452"/>
                  </a:lnTo>
                  <a:close/>
                  <a:moveTo>
                    <a:pt x="485614" y="393101"/>
                  </a:moveTo>
                  <a:cubicBezTo>
                    <a:pt x="483710" y="396906"/>
                    <a:pt x="471336" y="402615"/>
                    <a:pt x="477998" y="412130"/>
                  </a:cubicBezTo>
                  <a:lnTo>
                    <a:pt x="480854" y="405470"/>
                  </a:lnTo>
                  <a:lnTo>
                    <a:pt x="481806" y="407372"/>
                  </a:lnTo>
                  <a:lnTo>
                    <a:pt x="486566" y="405470"/>
                  </a:lnTo>
                  <a:cubicBezTo>
                    <a:pt x="473238" y="407372"/>
                    <a:pt x="484662" y="396906"/>
                    <a:pt x="485614" y="393101"/>
                  </a:cubicBezTo>
                  <a:close/>
                  <a:moveTo>
                    <a:pt x="449200" y="386812"/>
                  </a:moveTo>
                  <a:lnTo>
                    <a:pt x="450986" y="388463"/>
                  </a:lnTo>
                  <a:cubicBezTo>
                    <a:pt x="451582" y="391912"/>
                    <a:pt x="451344" y="395955"/>
                    <a:pt x="452296" y="397858"/>
                  </a:cubicBezTo>
                  <a:cubicBezTo>
                    <a:pt x="447060" y="396431"/>
                    <a:pt x="448012" y="393815"/>
                    <a:pt x="448844" y="390960"/>
                  </a:cubicBezTo>
                  <a:close/>
                  <a:moveTo>
                    <a:pt x="444680" y="382635"/>
                  </a:moveTo>
                  <a:cubicBezTo>
                    <a:pt x="447536" y="383824"/>
                    <a:pt x="448786" y="385192"/>
                    <a:pt x="449216" y="386619"/>
                  </a:cubicBezTo>
                  <a:lnTo>
                    <a:pt x="449200" y="386812"/>
                  </a:lnTo>
                  <a:close/>
                  <a:moveTo>
                    <a:pt x="500846" y="329355"/>
                  </a:moveTo>
                  <a:cubicBezTo>
                    <a:pt x="491326" y="334112"/>
                    <a:pt x="500846" y="336014"/>
                    <a:pt x="497038" y="340772"/>
                  </a:cubicBezTo>
                  <a:cubicBezTo>
                    <a:pt x="499894" y="337917"/>
                    <a:pt x="508462" y="335063"/>
                    <a:pt x="500846" y="329355"/>
                  </a:cubicBezTo>
                  <a:close/>
                  <a:moveTo>
                    <a:pt x="496086" y="316986"/>
                  </a:moveTo>
                  <a:cubicBezTo>
                    <a:pt x="491326" y="317937"/>
                    <a:pt x="493230" y="324597"/>
                    <a:pt x="488470" y="322694"/>
                  </a:cubicBezTo>
                  <a:lnTo>
                    <a:pt x="487518" y="319840"/>
                  </a:lnTo>
                  <a:cubicBezTo>
                    <a:pt x="488470" y="322219"/>
                    <a:pt x="485852" y="322932"/>
                    <a:pt x="483710" y="323884"/>
                  </a:cubicBezTo>
                  <a:lnTo>
                    <a:pt x="483450" y="325378"/>
                  </a:lnTo>
                  <a:lnTo>
                    <a:pt x="481806" y="325549"/>
                  </a:lnTo>
                  <a:lnTo>
                    <a:pt x="482758" y="329355"/>
                  </a:lnTo>
                  <a:lnTo>
                    <a:pt x="483450" y="325378"/>
                  </a:lnTo>
                  <a:lnTo>
                    <a:pt x="487518" y="324954"/>
                  </a:lnTo>
                  <a:cubicBezTo>
                    <a:pt x="489660" y="323646"/>
                    <a:pt x="491802" y="322695"/>
                    <a:pt x="493230" y="326500"/>
                  </a:cubicBezTo>
                  <a:cubicBezTo>
                    <a:pt x="494182" y="329355"/>
                    <a:pt x="497990" y="320791"/>
                    <a:pt x="496086" y="316986"/>
                  </a:cubicBezTo>
                  <a:close/>
                  <a:moveTo>
                    <a:pt x="436112" y="302714"/>
                  </a:moveTo>
                  <a:lnTo>
                    <a:pt x="438114" y="308314"/>
                  </a:lnTo>
                  <a:lnTo>
                    <a:pt x="437898" y="308185"/>
                  </a:lnTo>
                  <a:cubicBezTo>
                    <a:pt x="437064" y="305807"/>
                    <a:pt x="437064" y="303190"/>
                    <a:pt x="436112" y="302714"/>
                  </a:cubicBezTo>
                  <a:close/>
                  <a:moveTo>
                    <a:pt x="455152" y="264657"/>
                  </a:moveTo>
                  <a:cubicBezTo>
                    <a:pt x="446584" y="267511"/>
                    <a:pt x="454200" y="278928"/>
                    <a:pt x="458960" y="277977"/>
                  </a:cubicBezTo>
                  <a:cubicBezTo>
                    <a:pt x="456104" y="277025"/>
                    <a:pt x="456104" y="270365"/>
                    <a:pt x="455152" y="264657"/>
                  </a:cubicBezTo>
                  <a:close/>
                  <a:moveTo>
                    <a:pt x="459912" y="241822"/>
                  </a:moveTo>
                  <a:cubicBezTo>
                    <a:pt x="459912" y="242774"/>
                    <a:pt x="460864" y="252288"/>
                    <a:pt x="455152" y="252288"/>
                  </a:cubicBezTo>
                  <a:lnTo>
                    <a:pt x="463720" y="255142"/>
                  </a:lnTo>
                  <a:cubicBezTo>
                    <a:pt x="461816" y="250385"/>
                    <a:pt x="468480" y="245628"/>
                    <a:pt x="469432" y="247531"/>
                  </a:cubicBezTo>
                  <a:cubicBezTo>
                    <a:pt x="464672" y="243725"/>
                    <a:pt x="467528" y="239919"/>
                    <a:pt x="459912" y="241822"/>
                  </a:cubicBezTo>
                  <a:close/>
                  <a:moveTo>
                    <a:pt x="455152" y="179027"/>
                  </a:moveTo>
                  <a:cubicBezTo>
                    <a:pt x="457056" y="183784"/>
                    <a:pt x="446584" y="190445"/>
                    <a:pt x="456104" y="193299"/>
                  </a:cubicBezTo>
                  <a:lnTo>
                    <a:pt x="459912" y="182833"/>
                  </a:lnTo>
                  <a:cubicBezTo>
                    <a:pt x="457056" y="180930"/>
                    <a:pt x="459912" y="177124"/>
                    <a:pt x="455152" y="179027"/>
                  </a:cubicBezTo>
                  <a:close/>
                  <a:moveTo>
                    <a:pt x="444680" y="149532"/>
                  </a:moveTo>
                  <a:lnTo>
                    <a:pt x="442776" y="161901"/>
                  </a:lnTo>
                  <a:cubicBezTo>
                    <a:pt x="439920" y="152386"/>
                    <a:pt x="442776" y="159998"/>
                    <a:pt x="444680" y="149532"/>
                  </a:cubicBezTo>
                  <a:close/>
                  <a:moveTo>
                    <a:pt x="504654" y="137164"/>
                  </a:moveTo>
                  <a:cubicBezTo>
                    <a:pt x="503702" y="141921"/>
                    <a:pt x="492278" y="140970"/>
                    <a:pt x="497990" y="148581"/>
                  </a:cubicBezTo>
                  <a:cubicBezTo>
                    <a:pt x="498942" y="142873"/>
                    <a:pt x="509414" y="143824"/>
                    <a:pt x="504654" y="137164"/>
                  </a:cubicBezTo>
                  <a:close/>
                  <a:moveTo>
                    <a:pt x="448846" y="90662"/>
                  </a:moveTo>
                  <a:cubicBezTo>
                    <a:pt x="447060" y="89116"/>
                    <a:pt x="444680" y="89116"/>
                    <a:pt x="440872" y="92446"/>
                  </a:cubicBezTo>
                  <a:lnTo>
                    <a:pt x="441824" y="98155"/>
                  </a:lnTo>
                  <a:cubicBezTo>
                    <a:pt x="441824" y="95301"/>
                    <a:pt x="442776" y="96252"/>
                    <a:pt x="444680" y="95301"/>
                  </a:cubicBezTo>
                  <a:cubicBezTo>
                    <a:pt x="447536" y="100058"/>
                    <a:pt x="442776" y="102912"/>
                    <a:pt x="440872" y="105766"/>
                  </a:cubicBezTo>
                  <a:cubicBezTo>
                    <a:pt x="443728" y="103864"/>
                    <a:pt x="447536" y="97204"/>
                    <a:pt x="453248" y="98155"/>
                  </a:cubicBezTo>
                  <a:cubicBezTo>
                    <a:pt x="453248" y="100058"/>
                    <a:pt x="454200" y="101961"/>
                    <a:pt x="455152" y="102912"/>
                  </a:cubicBezTo>
                  <a:cubicBezTo>
                    <a:pt x="454200" y="103864"/>
                    <a:pt x="453248" y="105766"/>
                    <a:pt x="456104" y="106718"/>
                  </a:cubicBezTo>
                  <a:lnTo>
                    <a:pt x="458008" y="105766"/>
                  </a:lnTo>
                  <a:cubicBezTo>
                    <a:pt x="457056" y="105766"/>
                    <a:pt x="456104" y="103864"/>
                    <a:pt x="455152" y="102912"/>
                  </a:cubicBezTo>
                  <a:cubicBezTo>
                    <a:pt x="456104" y="101961"/>
                    <a:pt x="458008" y="101009"/>
                    <a:pt x="457056" y="100058"/>
                  </a:cubicBezTo>
                  <a:cubicBezTo>
                    <a:pt x="456104" y="99106"/>
                    <a:pt x="454200" y="98155"/>
                    <a:pt x="453248" y="98155"/>
                  </a:cubicBezTo>
                  <a:cubicBezTo>
                    <a:pt x="451820" y="95301"/>
                    <a:pt x="450630" y="92208"/>
                    <a:pt x="448846" y="90662"/>
                  </a:cubicBezTo>
                  <a:close/>
                  <a:moveTo>
                    <a:pt x="463006" y="55697"/>
                  </a:moveTo>
                  <a:cubicBezTo>
                    <a:pt x="461578" y="56767"/>
                    <a:pt x="460388" y="58670"/>
                    <a:pt x="459912" y="60097"/>
                  </a:cubicBezTo>
                  <a:cubicBezTo>
                    <a:pt x="460864" y="60097"/>
                    <a:pt x="463720" y="61049"/>
                    <a:pt x="465624" y="59146"/>
                  </a:cubicBezTo>
                  <a:lnTo>
                    <a:pt x="467528" y="56292"/>
                  </a:lnTo>
                  <a:cubicBezTo>
                    <a:pt x="466100" y="54389"/>
                    <a:pt x="464434" y="54627"/>
                    <a:pt x="463006" y="55697"/>
                  </a:cubicBezTo>
                  <a:close/>
                  <a:moveTo>
                    <a:pt x="417072" y="157"/>
                  </a:moveTo>
                  <a:cubicBezTo>
                    <a:pt x="420880" y="-795"/>
                    <a:pt x="422784" y="3011"/>
                    <a:pt x="428496" y="157"/>
                  </a:cubicBezTo>
                  <a:lnTo>
                    <a:pt x="430400" y="10623"/>
                  </a:lnTo>
                  <a:cubicBezTo>
                    <a:pt x="438016" y="15380"/>
                    <a:pt x="438968" y="4914"/>
                    <a:pt x="440872" y="1108"/>
                  </a:cubicBezTo>
                  <a:lnTo>
                    <a:pt x="441824" y="7768"/>
                  </a:lnTo>
                  <a:cubicBezTo>
                    <a:pt x="442776" y="8720"/>
                    <a:pt x="443728" y="8720"/>
                    <a:pt x="443728" y="7768"/>
                  </a:cubicBezTo>
                  <a:lnTo>
                    <a:pt x="443728" y="12525"/>
                  </a:lnTo>
                  <a:cubicBezTo>
                    <a:pt x="452296" y="-1746"/>
                    <a:pt x="456104" y="26797"/>
                    <a:pt x="463720" y="11574"/>
                  </a:cubicBezTo>
                  <a:cubicBezTo>
                    <a:pt x="463720" y="15380"/>
                    <a:pt x="458960" y="20137"/>
                    <a:pt x="455152" y="22040"/>
                  </a:cubicBezTo>
                  <a:cubicBezTo>
                    <a:pt x="453248" y="28700"/>
                    <a:pt x="458008" y="26797"/>
                    <a:pt x="460864" y="29651"/>
                  </a:cubicBezTo>
                  <a:lnTo>
                    <a:pt x="467528" y="19186"/>
                  </a:lnTo>
                  <a:cubicBezTo>
                    <a:pt x="464672" y="34409"/>
                    <a:pt x="475144" y="17283"/>
                    <a:pt x="479902" y="28700"/>
                  </a:cubicBezTo>
                  <a:cubicBezTo>
                    <a:pt x="475144" y="42020"/>
                    <a:pt x="496086" y="49632"/>
                    <a:pt x="497038" y="56292"/>
                  </a:cubicBezTo>
                  <a:cubicBezTo>
                    <a:pt x="495134" y="69612"/>
                    <a:pt x="488470" y="50583"/>
                    <a:pt x="484662" y="59146"/>
                  </a:cubicBezTo>
                  <a:cubicBezTo>
                    <a:pt x="483710" y="66758"/>
                    <a:pt x="489422" y="62952"/>
                    <a:pt x="491326" y="67709"/>
                  </a:cubicBezTo>
                  <a:lnTo>
                    <a:pt x="481806" y="71515"/>
                  </a:lnTo>
                  <a:cubicBezTo>
                    <a:pt x="480854" y="80078"/>
                    <a:pt x="491326" y="72466"/>
                    <a:pt x="487518" y="77223"/>
                  </a:cubicBezTo>
                  <a:cubicBezTo>
                    <a:pt x="494182" y="83883"/>
                    <a:pt x="491326" y="75320"/>
                    <a:pt x="498942" y="73418"/>
                  </a:cubicBezTo>
                  <a:cubicBezTo>
                    <a:pt x="497038" y="75320"/>
                    <a:pt x="493230" y="82932"/>
                    <a:pt x="497038" y="85786"/>
                  </a:cubicBezTo>
                  <a:cubicBezTo>
                    <a:pt x="498942" y="85786"/>
                    <a:pt x="499894" y="77223"/>
                    <a:pt x="500846" y="82932"/>
                  </a:cubicBezTo>
                  <a:cubicBezTo>
                    <a:pt x="496086" y="103864"/>
                    <a:pt x="506558" y="109572"/>
                    <a:pt x="505606" y="128601"/>
                  </a:cubicBezTo>
                  <a:lnTo>
                    <a:pt x="510366" y="126698"/>
                  </a:lnTo>
                  <a:cubicBezTo>
                    <a:pt x="508462" y="128601"/>
                    <a:pt x="506558" y="130504"/>
                    <a:pt x="508462" y="132407"/>
                  </a:cubicBezTo>
                  <a:lnTo>
                    <a:pt x="511316" y="131455"/>
                  </a:lnTo>
                  <a:cubicBezTo>
                    <a:pt x="511316" y="133358"/>
                    <a:pt x="504654" y="153338"/>
                    <a:pt x="506558" y="165707"/>
                  </a:cubicBezTo>
                  <a:lnTo>
                    <a:pt x="512268" y="159047"/>
                  </a:lnTo>
                  <a:lnTo>
                    <a:pt x="505606" y="170464"/>
                  </a:lnTo>
                  <a:lnTo>
                    <a:pt x="514174" y="169513"/>
                  </a:lnTo>
                  <a:cubicBezTo>
                    <a:pt x="505606" y="173319"/>
                    <a:pt x="511316" y="186639"/>
                    <a:pt x="508462" y="197105"/>
                  </a:cubicBezTo>
                  <a:lnTo>
                    <a:pt x="514174" y="197105"/>
                  </a:lnTo>
                  <a:lnTo>
                    <a:pt x="511316" y="203765"/>
                  </a:lnTo>
                  <a:lnTo>
                    <a:pt x="515126" y="201862"/>
                  </a:lnTo>
                  <a:cubicBezTo>
                    <a:pt x="515126" y="207570"/>
                    <a:pt x="505606" y="215182"/>
                    <a:pt x="510366" y="222793"/>
                  </a:cubicBezTo>
                  <a:cubicBezTo>
                    <a:pt x="508462" y="218036"/>
                    <a:pt x="517028" y="217085"/>
                    <a:pt x="520836" y="217085"/>
                  </a:cubicBezTo>
                  <a:lnTo>
                    <a:pt x="511316" y="236113"/>
                  </a:lnTo>
                  <a:cubicBezTo>
                    <a:pt x="515126" y="236113"/>
                    <a:pt x="517028" y="244676"/>
                    <a:pt x="520836" y="238968"/>
                  </a:cubicBezTo>
                  <a:lnTo>
                    <a:pt x="514174" y="246579"/>
                  </a:lnTo>
                  <a:lnTo>
                    <a:pt x="518932" y="245628"/>
                  </a:lnTo>
                  <a:cubicBezTo>
                    <a:pt x="526548" y="276074"/>
                    <a:pt x="495134" y="301763"/>
                    <a:pt x="514174" y="332209"/>
                  </a:cubicBezTo>
                  <a:lnTo>
                    <a:pt x="516076" y="331257"/>
                  </a:lnTo>
                  <a:lnTo>
                    <a:pt x="506558" y="349335"/>
                  </a:lnTo>
                  <a:cubicBezTo>
                    <a:pt x="507510" y="352189"/>
                    <a:pt x="515126" y="353141"/>
                    <a:pt x="517980" y="358849"/>
                  </a:cubicBezTo>
                  <a:cubicBezTo>
                    <a:pt x="510366" y="355995"/>
                    <a:pt x="517028" y="369315"/>
                    <a:pt x="510366" y="372169"/>
                  </a:cubicBezTo>
                  <a:cubicBezTo>
                    <a:pt x="513220" y="376926"/>
                    <a:pt x="516076" y="372169"/>
                    <a:pt x="518932" y="371218"/>
                  </a:cubicBezTo>
                  <a:cubicBezTo>
                    <a:pt x="526548" y="387392"/>
                    <a:pt x="513220" y="401664"/>
                    <a:pt x="518932" y="419741"/>
                  </a:cubicBezTo>
                  <a:cubicBezTo>
                    <a:pt x="507510" y="400712"/>
                    <a:pt x="510366" y="400712"/>
                    <a:pt x="505606" y="388344"/>
                  </a:cubicBezTo>
                  <a:cubicBezTo>
                    <a:pt x="500846" y="402615"/>
                    <a:pt x="509414" y="405470"/>
                    <a:pt x="506558" y="421644"/>
                  </a:cubicBezTo>
                  <a:lnTo>
                    <a:pt x="510366" y="414033"/>
                  </a:lnTo>
                  <a:cubicBezTo>
                    <a:pt x="521788" y="421644"/>
                    <a:pt x="503702" y="437818"/>
                    <a:pt x="517028" y="440673"/>
                  </a:cubicBezTo>
                  <a:cubicBezTo>
                    <a:pt x="515126" y="450187"/>
                    <a:pt x="501798" y="458750"/>
                    <a:pt x="503702" y="470167"/>
                  </a:cubicBezTo>
                  <a:lnTo>
                    <a:pt x="515126" y="465410"/>
                  </a:lnTo>
                  <a:lnTo>
                    <a:pt x="515126" y="473021"/>
                  </a:lnTo>
                  <a:cubicBezTo>
                    <a:pt x="522740" y="472070"/>
                    <a:pt x="530356" y="470167"/>
                    <a:pt x="537972" y="467313"/>
                  </a:cubicBezTo>
                  <a:lnTo>
                    <a:pt x="537020" y="465410"/>
                  </a:lnTo>
                  <a:lnTo>
                    <a:pt x="565580" y="474924"/>
                  </a:lnTo>
                  <a:cubicBezTo>
                    <a:pt x="571292" y="473973"/>
                    <a:pt x="572244" y="466362"/>
                    <a:pt x="580812" y="463507"/>
                  </a:cubicBezTo>
                  <a:cubicBezTo>
                    <a:pt x="577004" y="471119"/>
                    <a:pt x="596996" y="464459"/>
                    <a:pt x="602708" y="471119"/>
                  </a:cubicBezTo>
                  <a:cubicBezTo>
                    <a:pt x="609372" y="468264"/>
                    <a:pt x="602708" y="465410"/>
                    <a:pt x="600804" y="462556"/>
                  </a:cubicBezTo>
                  <a:cubicBezTo>
                    <a:pt x="627458" y="454944"/>
                    <a:pt x="649354" y="468264"/>
                    <a:pt x="678864" y="462556"/>
                  </a:cubicBezTo>
                  <a:cubicBezTo>
                    <a:pt x="649354" y="473973"/>
                    <a:pt x="649354" y="471119"/>
                    <a:pt x="629362" y="475876"/>
                  </a:cubicBezTo>
                  <a:cubicBezTo>
                    <a:pt x="653162" y="480633"/>
                    <a:pt x="656970" y="472070"/>
                    <a:pt x="682672" y="474924"/>
                  </a:cubicBezTo>
                  <a:lnTo>
                    <a:pt x="670296" y="471119"/>
                  </a:lnTo>
                  <a:cubicBezTo>
                    <a:pt x="683624" y="459701"/>
                    <a:pt x="709328" y="477779"/>
                    <a:pt x="713136" y="464459"/>
                  </a:cubicBezTo>
                  <a:cubicBezTo>
                    <a:pt x="728368" y="466362"/>
                    <a:pt x="740744" y="479682"/>
                    <a:pt x="759784" y="477779"/>
                  </a:cubicBezTo>
                  <a:lnTo>
                    <a:pt x="752168" y="466362"/>
                  </a:lnTo>
                  <a:lnTo>
                    <a:pt x="769302" y="466362"/>
                  </a:lnTo>
                  <a:lnTo>
                    <a:pt x="769302" y="473973"/>
                  </a:lnTo>
                  <a:cubicBezTo>
                    <a:pt x="774062" y="474924"/>
                    <a:pt x="776918" y="473021"/>
                    <a:pt x="777870" y="471119"/>
                  </a:cubicBezTo>
                  <a:cubicBezTo>
                    <a:pt x="789294" y="480633"/>
                    <a:pt x="805476" y="475876"/>
                    <a:pt x="821660" y="482536"/>
                  </a:cubicBezTo>
                  <a:lnTo>
                    <a:pt x="823564" y="478730"/>
                  </a:lnTo>
                  <a:cubicBezTo>
                    <a:pt x="824516" y="479682"/>
                    <a:pt x="826420" y="480633"/>
                    <a:pt x="826420" y="481585"/>
                  </a:cubicBezTo>
                  <a:cubicBezTo>
                    <a:pt x="829276" y="474924"/>
                    <a:pt x="841652" y="477779"/>
                    <a:pt x="842604" y="471119"/>
                  </a:cubicBezTo>
                  <a:cubicBezTo>
                    <a:pt x="836892" y="469216"/>
                    <a:pt x="825468" y="465410"/>
                    <a:pt x="826420" y="470167"/>
                  </a:cubicBezTo>
                  <a:cubicBezTo>
                    <a:pt x="814044" y="461604"/>
                    <a:pt x="842604" y="465410"/>
                    <a:pt x="851172" y="465410"/>
                  </a:cubicBezTo>
                  <a:cubicBezTo>
                    <a:pt x="841652" y="469216"/>
                    <a:pt x="854028" y="470167"/>
                    <a:pt x="858788" y="472070"/>
                  </a:cubicBezTo>
                  <a:cubicBezTo>
                    <a:pt x="859740" y="471119"/>
                    <a:pt x="857836" y="471119"/>
                    <a:pt x="856884" y="469216"/>
                  </a:cubicBezTo>
                  <a:cubicBezTo>
                    <a:pt x="873068" y="464459"/>
                    <a:pt x="878780" y="485390"/>
                    <a:pt x="889252" y="471119"/>
                  </a:cubicBezTo>
                  <a:lnTo>
                    <a:pt x="892108" y="478730"/>
                  </a:lnTo>
                  <a:lnTo>
                    <a:pt x="904484" y="473021"/>
                  </a:lnTo>
                  <a:cubicBezTo>
                    <a:pt x="905436" y="488245"/>
                    <a:pt x="922570" y="473973"/>
                    <a:pt x="924474" y="488245"/>
                  </a:cubicBezTo>
                  <a:cubicBezTo>
                    <a:pt x="938754" y="489196"/>
                    <a:pt x="922570" y="479682"/>
                    <a:pt x="927330" y="481585"/>
                  </a:cubicBezTo>
                  <a:cubicBezTo>
                    <a:pt x="940658" y="478730"/>
                    <a:pt x="964456" y="492050"/>
                    <a:pt x="969216" y="485390"/>
                  </a:cubicBezTo>
                  <a:cubicBezTo>
                    <a:pt x="980640" y="490148"/>
                    <a:pt x="993968" y="487293"/>
                    <a:pt x="1003488" y="490148"/>
                  </a:cubicBezTo>
                  <a:lnTo>
                    <a:pt x="1004440" y="483487"/>
                  </a:lnTo>
                  <a:cubicBezTo>
                    <a:pt x="1009200" y="485390"/>
                    <a:pt x="1015864" y="488245"/>
                    <a:pt x="1020624" y="487293"/>
                  </a:cubicBezTo>
                  <a:cubicBezTo>
                    <a:pt x="1020624" y="486342"/>
                    <a:pt x="1019672" y="485390"/>
                    <a:pt x="1018720" y="484439"/>
                  </a:cubicBezTo>
                  <a:cubicBezTo>
                    <a:pt x="1038712" y="489196"/>
                    <a:pt x="1053942" y="489196"/>
                    <a:pt x="1070126" y="489196"/>
                  </a:cubicBezTo>
                  <a:cubicBezTo>
                    <a:pt x="1069174" y="484439"/>
                    <a:pt x="1069174" y="482536"/>
                    <a:pt x="1059656" y="480633"/>
                  </a:cubicBezTo>
                  <a:cubicBezTo>
                    <a:pt x="1074886" y="473973"/>
                    <a:pt x="1099636" y="488245"/>
                    <a:pt x="1122484" y="486342"/>
                  </a:cubicBezTo>
                  <a:lnTo>
                    <a:pt x="1120580" y="483487"/>
                  </a:lnTo>
                  <a:lnTo>
                    <a:pt x="1132956" y="489196"/>
                  </a:lnTo>
                  <a:cubicBezTo>
                    <a:pt x="1130100" y="487293"/>
                    <a:pt x="1132004" y="485390"/>
                    <a:pt x="1132004" y="482536"/>
                  </a:cubicBezTo>
                  <a:cubicBezTo>
                    <a:pt x="1152948" y="480633"/>
                    <a:pt x="1179604" y="481585"/>
                    <a:pt x="1191028" y="493002"/>
                  </a:cubicBezTo>
                  <a:cubicBezTo>
                    <a:pt x="1189124" y="489196"/>
                    <a:pt x="1200548" y="485390"/>
                    <a:pt x="1189124" y="480633"/>
                  </a:cubicBezTo>
                  <a:cubicBezTo>
                    <a:pt x="1211018" y="489196"/>
                    <a:pt x="1239576" y="487293"/>
                    <a:pt x="1264328" y="489196"/>
                  </a:cubicBezTo>
                  <a:lnTo>
                    <a:pt x="1264328" y="490148"/>
                  </a:lnTo>
                  <a:lnTo>
                    <a:pt x="1274800" y="493002"/>
                  </a:lnTo>
                  <a:lnTo>
                    <a:pt x="1275752" y="492050"/>
                  </a:lnTo>
                  <a:lnTo>
                    <a:pt x="1294792" y="496807"/>
                  </a:lnTo>
                  <a:cubicBezTo>
                    <a:pt x="1295744" y="494905"/>
                    <a:pt x="1298600" y="488245"/>
                    <a:pt x="1304312" y="486342"/>
                  </a:cubicBezTo>
                  <a:cubicBezTo>
                    <a:pt x="1304312" y="494905"/>
                    <a:pt x="1332870" y="479682"/>
                    <a:pt x="1345248" y="488245"/>
                  </a:cubicBezTo>
                  <a:cubicBezTo>
                    <a:pt x="1347150" y="485390"/>
                    <a:pt x="1340488" y="486342"/>
                    <a:pt x="1344294" y="483487"/>
                  </a:cubicBezTo>
                  <a:cubicBezTo>
                    <a:pt x="1374758" y="484439"/>
                    <a:pt x="1420452" y="494905"/>
                    <a:pt x="1456628" y="488245"/>
                  </a:cubicBezTo>
                  <a:cubicBezTo>
                    <a:pt x="1459484" y="504419"/>
                    <a:pt x="1489946" y="499662"/>
                    <a:pt x="1509938" y="507273"/>
                  </a:cubicBezTo>
                  <a:cubicBezTo>
                    <a:pt x="1514698" y="498710"/>
                    <a:pt x="1499466" y="502516"/>
                    <a:pt x="1493754" y="495856"/>
                  </a:cubicBezTo>
                  <a:cubicBezTo>
                    <a:pt x="1502322" y="497283"/>
                    <a:pt x="1499110" y="490148"/>
                    <a:pt x="1505400" y="489701"/>
                  </a:cubicBezTo>
                  <a:lnTo>
                    <a:pt x="1514180" y="491714"/>
                  </a:lnTo>
                  <a:lnTo>
                    <a:pt x="1516482" y="494191"/>
                  </a:lnTo>
                  <a:cubicBezTo>
                    <a:pt x="1516602" y="496808"/>
                    <a:pt x="1517554" y="499186"/>
                    <a:pt x="1526122" y="497759"/>
                  </a:cubicBezTo>
                  <a:lnTo>
                    <a:pt x="1527072" y="491099"/>
                  </a:lnTo>
                  <a:lnTo>
                    <a:pt x="1537544" y="499662"/>
                  </a:lnTo>
                  <a:cubicBezTo>
                    <a:pt x="1572768" y="495856"/>
                    <a:pt x="1602280" y="500613"/>
                    <a:pt x="1632742" y="493953"/>
                  </a:cubicBezTo>
                  <a:cubicBezTo>
                    <a:pt x="1634646" y="495856"/>
                    <a:pt x="1633694" y="498710"/>
                    <a:pt x="1629886" y="500613"/>
                  </a:cubicBezTo>
                  <a:cubicBezTo>
                    <a:pt x="1644166" y="500613"/>
                    <a:pt x="1660350" y="511079"/>
                    <a:pt x="1675580" y="504419"/>
                  </a:cubicBezTo>
                  <a:lnTo>
                    <a:pt x="1671772" y="501565"/>
                  </a:lnTo>
                  <a:cubicBezTo>
                    <a:pt x="1696524" y="495856"/>
                    <a:pt x="1697476" y="509176"/>
                    <a:pt x="1726988" y="512031"/>
                  </a:cubicBezTo>
                  <a:cubicBezTo>
                    <a:pt x="1720324" y="512031"/>
                    <a:pt x="1705092" y="507273"/>
                    <a:pt x="1694620" y="530108"/>
                  </a:cubicBezTo>
                  <a:cubicBezTo>
                    <a:pt x="1697476" y="534865"/>
                    <a:pt x="1712708" y="533914"/>
                    <a:pt x="1717468" y="530108"/>
                  </a:cubicBezTo>
                  <a:lnTo>
                    <a:pt x="1714612" y="538671"/>
                  </a:lnTo>
                  <a:cubicBezTo>
                    <a:pt x="1712232" y="535817"/>
                    <a:pt x="1708424" y="534627"/>
                    <a:pt x="1704140" y="533795"/>
                  </a:cubicBezTo>
                  <a:lnTo>
                    <a:pt x="1702888" y="533538"/>
                  </a:lnTo>
                  <a:lnTo>
                    <a:pt x="1701642" y="535935"/>
                  </a:lnTo>
                  <a:cubicBezTo>
                    <a:pt x="1699142" y="535340"/>
                    <a:pt x="1695572" y="533913"/>
                    <a:pt x="1693668" y="533913"/>
                  </a:cubicBezTo>
                  <a:lnTo>
                    <a:pt x="1697416" y="532415"/>
                  </a:lnTo>
                  <a:lnTo>
                    <a:pt x="1690812" y="531059"/>
                  </a:lnTo>
                  <a:cubicBezTo>
                    <a:pt x="1693668" y="531059"/>
                    <a:pt x="1693668" y="532962"/>
                    <a:pt x="1694620" y="534865"/>
                  </a:cubicBezTo>
                  <a:cubicBezTo>
                    <a:pt x="1687004" y="532011"/>
                    <a:pt x="1676532" y="532011"/>
                    <a:pt x="1666060" y="530108"/>
                  </a:cubicBezTo>
                  <a:lnTo>
                    <a:pt x="1681292" y="529157"/>
                  </a:lnTo>
                  <a:cubicBezTo>
                    <a:pt x="1675580" y="520593"/>
                    <a:pt x="1655590" y="529157"/>
                    <a:pt x="1649878" y="526302"/>
                  </a:cubicBezTo>
                  <a:cubicBezTo>
                    <a:pt x="1649878" y="533914"/>
                    <a:pt x="1659398" y="532962"/>
                    <a:pt x="1649878" y="539622"/>
                  </a:cubicBezTo>
                  <a:cubicBezTo>
                    <a:pt x="1625126" y="542477"/>
                    <a:pt x="1635598" y="531059"/>
                    <a:pt x="1611800" y="523448"/>
                  </a:cubicBezTo>
                  <a:lnTo>
                    <a:pt x="1615608" y="520593"/>
                  </a:lnTo>
                  <a:cubicBezTo>
                    <a:pt x="1607992" y="519642"/>
                    <a:pt x="1601328" y="511079"/>
                    <a:pt x="1590856" y="516788"/>
                  </a:cubicBezTo>
                  <a:cubicBezTo>
                    <a:pt x="1591808" y="521545"/>
                    <a:pt x="1600376" y="521545"/>
                    <a:pt x="1604184" y="524399"/>
                  </a:cubicBezTo>
                  <a:cubicBezTo>
                    <a:pt x="1602280" y="528205"/>
                    <a:pt x="1590856" y="514885"/>
                    <a:pt x="1582288" y="520593"/>
                  </a:cubicBezTo>
                  <a:lnTo>
                    <a:pt x="1592584" y="525521"/>
                  </a:lnTo>
                  <a:lnTo>
                    <a:pt x="1594664" y="525351"/>
                  </a:lnTo>
                  <a:lnTo>
                    <a:pt x="1593236" y="525833"/>
                  </a:lnTo>
                  <a:lnTo>
                    <a:pt x="1599186" y="528681"/>
                  </a:lnTo>
                  <a:cubicBezTo>
                    <a:pt x="1606326" y="530346"/>
                    <a:pt x="1614180" y="531059"/>
                    <a:pt x="1620368" y="531059"/>
                  </a:cubicBezTo>
                  <a:cubicBezTo>
                    <a:pt x="1618464" y="532962"/>
                    <a:pt x="1618464" y="535816"/>
                    <a:pt x="1620368" y="538671"/>
                  </a:cubicBezTo>
                  <a:lnTo>
                    <a:pt x="1596740" y="534631"/>
                  </a:lnTo>
                  <a:lnTo>
                    <a:pt x="1601328" y="536768"/>
                  </a:lnTo>
                  <a:lnTo>
                    <a:pt x="1594270" y="534209"/>
                  </a:lnTo>
                  <a:lnTo>
                    <a:pt x="1561940" y="528681"/>
                  </a:lnTo>
                  <a:cubicBezTo>
                    <a:pt x="1542304" y="526064"/>
                    <a:pt x="1522788" y="524875"/>
                    <a:pt x="1504226" y="527254"/>
                  </a:cubicBezTo>
                  <a:cubicBezTo>
                    <a:pt x="1524216" y="536768"/>
                    <a:pt x="1495658" y="527254"/>
                    <a:pt x="1500418" y="537719"/>
                  </a:cubicBezTo>
                  <a:cubicBezTo>
                    <a:pt x="1497562" y="530108"/>
                    <a:pt x="1486140" y="536768"/>
                    <a:pt x="1475666" y="533914"/>
                  </a:cubicBezTo>
                  <a:cubicBezTo>
                    <a:pt x="1471860" y="541525"/>
                    <a:pt x="1496610" y="539622"/>
                    <a:pt x="1488044" y="545331"/>
                  </a:cubicBezTo>
                  <a:cubicBezTo>
                    <a:pt x="1469004" y="542477"/>
                    <a:pt x="1442348" y="528205"/>
                    <a:pt x="1416644" y="531059"/>
                  </a:cubicBezTo>
                  <a:cubicBezTo>
                    <a:pt x="1418548" y="534865"/>
                    <a:pt x="1424260" y="534865"/>
                    <a:pt x="1425212" y="536768"/>
                  </a:cubicBezTo>
                  <a:cubicBezTo>
                    <a:pt x="1408076" y="533914"/>
                    <a:pt x="1386180" y="515836"/>
                    <a:pt x="1374758" y="528205"/>
                  </a:cubicBezTo>
                  <a:cubicBezTo>
                    <a:pt x="1382372" y="532962"/>
                    <a:pt x="1391892" y="537719"/>
                    <a:pt x="1400460" y="542477"/>
                  </a:cubicBezTo>
                  <a:cubicBezTo>
                    <a:pt x="1398556" y="542477"/>
                    <a:pt x="1395700" y="543428"/>
                    <a:pt x="1390940" y="545331"/>
                  </a:cubicBezTo>
                  <a:lnTo>
                    <a:pt x="1396652" y="551040"/>
                  </a:lnTo>
                  <a:cubicBezTo>
                    <a:pt x="1376662" y="552943"/>
                    <a:pt x="1381420" y="538671"/>
                    <a:pt x="1369998" y="531059"/>
                  </a:cubicBezTo>
                  <a:lnTo>
                    <a:pt x="1357622" y="539622"/>
                  </a:lnTo>
                  <a:cubicBezTo>
                    <a:pt x="1334776" y="544379"/>
                    <a:pt x="1312880" y="539622"/>
                    <a:pt x="1298600" y="528205"/>
                  </a:cubicBezTo>
                  <a:cubicBezTo>
                    <a:pt x="1294792" y="528205"/>
                    <a:pt x="1277656" y="528205"/>
                    <a:pt x="1284320" y="535816"/>
                  </a:cubicBezTo>
                  <a:cubicBezTo>
                    <a:pt x="1289556" y="540574"/>
                    <a:pt x="1293602" y="544855"/>
                    <a:pt x="1299196" y="547948"/>
                  </a:cubicBezTo>
                  <a:lnTo>
                    <a:pt x="1304444" y="549033"/>
                  </a:lnTo>
                  <a:lnTo>
                    <a:pt x="1308120" y="548185"/>
                  </a:lnTo>
                  <a:lnTo>
                    <a:pt x="1313608" y="550928"/>
                  </a:lnTo>
                  <a:lnTo>
                    <a:pt x="1323352" y="552943"/>
                  </a:lnTo>
                  <a:cubicBezTo>
                    <a:pt x="1326208" y="546282"/>
                    <a:pt x="1306216" y="545331"/>
                    <a:pt x="1312880" y="544379"/>
                  </a:cubicBezTo>
                  <a:cubicBezTo>
                    <a:pt x="1322400" y="545331"/>
                    <a:pt x="1339534" y="539622"/>
                    <a:pt x="1347150" y="546282"/>
                  </a:cubicBezTo>
                  <a:lnTo>
                    <a:pt x="1322400" y="545331"/>
                  </a:lnTo>
                  <a:cubicBezTo>
                    <a:pt x="1322400" y="555797"/>
                    <a:pt x="1331920" y="545331"/>
                    <a:pt x="1336680" y="551040"/>
                  </a:cubicBezTo>
                  <a:cubicBezTo>
                    <a:pt x="1330016" y="559602"/>
                    <a:pt x="1316688" y="550088"/>
                    <a:pt x="1306216" y="554845"/>
                  </a:cubicBezTo>
                  <a:lnTo>
                    <a:pt x="1308120" y="555797"/>
                  </a:lnTo>
                  <a:cubicBezTo>
                    <a:pt x="1289080" y="553894"/>
                    <a:pt x="1291936" y="555797"/>
                    <a:pt x="1271944" y="551040"/>
                  </a:cubicBezTo>
                  <a:cubicBezTo>
                    <a:pt x="1270992" y="541525"/>
                    <a:pt x="1278608" y="545331"/>
                    <a:pt x="1288128" y="541525"/>
                  </a:cubicBezTo>
                  <a:lnTo>
                    <a:pt x="1256348" y="536875"/>
                  </a:lnTo>
                  <a:lnTo>
                    <a:pt x="1253856" y="538076"/>
                  </a:lnTo>
                  <a:cubicBezTo>
                    <a:pt x="1253142" y="539622"/>
                    <a:pt x="1252904" y="541049"/>
                    <a:pt x="1250048" y="540573"/>
                  </a:cubicBezTo>
                  <a:lnTo>
                    <a:pt x="1250504" y="536020"/>
                  </a:lnTo>
                  <a:lnTo>
                    <a:pt x="1235294" y="533795"/>
                  </a:lnTo>
                  <a:cubicBezTo>
                    <a:pt x="1216730" y="531297"/>
                    <a:pt x="1198168" y="531059"/>
                    <a:pt x="1182460" y="539622"/>
                  </a:cubicBezTo>
                  <a:lnTo>
                    <a:pt x="1201498" y="548185"/>
                  </a:lnTo>
                  <a:cubicBezTo>
                    <a:pt x="1192218" y="548899"/>
                    <a:pt x="1178652" y="544261"/>
                    <a:pt x="1172850" y="547115"/>
                  </a:cubicBezTo>
                  <a:lnTo>
                    <a:pt x="1170988" y="551039"/>
                  </a:lnTo>
                  <a:lnTo>
                    <a:pt x="1172940" y="551039"/>
                  </a:lnTo>
                  <a:lnTo>
                    <a:pt x="1177910" y="553522"/>
                  </a:lnTo>
                  <a:lnTo>
                    <a:pt x="1179724" y="553656"/>
                  </a:lnTo>
                  <a:cubicBezTo>
                    <a:pt x="1180794" y="555321"/>
                    <a:pt x="1181032" y="557700"/>
                    <a:pt x="1184364" y="558651"/>
                  </a:cubicBezTo>
                  <a:lnTo>
                    <a:pt x="1185316" y="557700"/>
                  </a:lnTo>
                  <a:cubicBezTo>
                    <a:pt x="1187220" y="558651"/>
                    <a:pt x="1191980" y="559602"/>
                    <a:pt x="1189124" y="561505"/>
                  </a:cubicBezTo>
                  <a:cubicBezTo>
                    <a:pt x="1183888" y="557700"/>
                    <a:pt x="1177224" y="555321"/>
                    <a:pt x="1170442" y="553418"/>
                  </a:cubicBezTo>
                  <a:lnTo>
                    <a:pt x="1163114" y="551441"/>
                  </a:lnTo>
                  <a:lnTo>
                    <a:pt x="1160564" y="551039"/>
                  </a:lnTo>
                  <a:lnTo>
                    <a:pt x="1161622" y="551039"/>
                  </a:lnTo>
                  <a:lnTo>
                    <a:pt x="1151044" y="548185"/>
                  </a:lnTo>
                  <a:cubicBezTo>
                    <a:pt x="1156756" y="551040"/>
                    <a:pt x="1145332" y="554845"/>
                    <a:pt x="1144380" y="556748"/>
                  </a:cubicBezTo>
                  <a:cubicBezTo>
                    <a:pt x="1133908" y="553894"/>
                    <a:pt x="1144380" y="551040"/>
                    <a:pt x="1145332" y="547234"/>
                  </a:cubicBezTo>
                  <a:cubicBezTo>
                    <a:pt x="1142476" y="546758"/>
                    <a:pt x="1138668" y="544855"/>
                    <a:pt x="1134978" y="543904"/>
                  </a:cubicBezTo>
                  <a:lnTo>
                    <a:pt x="1125546" y="546231"/>
                  </a:lnTo>
                  <a:lnTo>
                    <a:pt x="1126292" y="546281"/>
                  </a:lnTo>
                  <a:lnTo>
                    <a:pt x="1125652" y="546920"/>
                  </a:lnTo>
                  <a:lnTo>
                    <a:pt x="1128078" y="551872"/>
                  </a:lnTo>
                  <a:cubicBezTo>
                    <a:pt x="1132004" y="553180"/>
                    <a:pt x="1137240" y="554370"/>
                    <a:pt x="1138668" y="556748"/>
                  </a:cubicBezTo>
                  <a:lnTo>
                    <a:pt x="1105348" y="548185"/>
                  </a:lnTo>
                  <a:lnTo>
                    <a:pt x="1106300" y="550088"/>
                  </a:lnTo>
                  <a:cubicBezTo>
                    <a:pt x="1103444" y="548185"/>
                    <a:pt x="1098684" y="546282"/>
                    <a:pt x="1094876" y="548185"/>
                  </a:cubicBezTo>
                  <a:cubicBezTo>
                    <a:pt x="1092020" y="551991"/>
                    <a:pt x="1099636" y="552943"/>
                    <a:pt x="1104396" y="551991"/>
                  </a:cubicBezTo>
                  <a:cubicBezTo>
                    <a:pt x="1086310" y="558651"/>
                    <a:pt x="1073934" y="537719"/>
                    <a:pt x="1058702" y="551040"/>
                  </a:cubicBezTo>
                  <a:lnTo>
                    <a:pt x="1049182" y="547234"/>
                  </a:lnTo>
                  <a:cubicBezTo>
                    <a:pt x="1048232" y="548185"/>
                    <a:pt x="1046328" y="550088"/>
                    <a:pt x="1048232" y="551040"/>
                  </a:cubicBezTo>
                  <a:lnTo>
                    <a:pt x="1038712" y="547234"/>
                  </a:lnTo>
                  <a:cubicBezTo>
                    <a:pt x="1021576" y="543428"/>
                    <a:pt x="1033952" y="556748"/>
                    <a:pt x="1028240" y="558651"/>
                  </a:cubicBezTo>
                  <a:lnTo>
                    <a:pt x="1029192" y="558651"/>
                  </a:lnTo>
                  <a:cubicBezTo>
                    <a:pt x="1023480" y="560554"/>
                    <a:pt x="1019672" y="564360"/>
                    <a:pt x="1023480" y="565311"/>
                  </a:cubicBezTo>
                  <a:lnTo>
                    <a:pt x="1004440" y="559602"/>
                  </a:lnTo>
                  <a:cubicBezTo>
                    <a:pt x="997776" y="551991"/>
                    <a:pt x="970168" y="550088"/>
                    <a:pt x="970168" y="535816"/>
                  </a:cubicBezTo>
                  <a:cubicBezTo>
                    <a:pt x="965408" y="536768"/>
                    <a:pt x="961600" y="539622"/>
                    <a:pt x="963504" y="541525"/>
                  </a:cubicBezTo>
                  <a:cubicBezTo>
                    <a:pt x="950178" y="540574"/>
                    <a:pt x="967312" y="551991"/>
                    <a:pt x="944464" y="550088"/>
                  </a:cubicBezTo>
                  <a:cubicBezTo>
                    <a:pt x="944464" y="552943"/>
                    <a:pt x="946368" y="551991"/>
                    <a:pt x="950178" y="552943"/>
                  </a:cubicBezTo>
                  <a:cubicBezTo>
                    <a:pt x="944464" y="553894"/>
                    <a:pt x="941610" y="552943"/>
                    <a:pt x="940658" y="551040"/>
                  </a:cubicBezTo>
                  <a:cubicBezTo>
                    <a:pt x="940658" y="552943"/>
                    <a:pt x="939706" y="554845"/>
                    <a:pt x="938754" y="556748"/>
                  </a:cubicBezTo>
                  <a:cubicBezTo>
                    <a:pt x="938754" y="551991"/>
                    <a:pt x="929234" y="552943"/>
                    <a:pt x="924474" y="553894"/>
                  </a:cubicBezTo>
                  <a:lnTo>
                    <a:pt x="932090" y="563408"/>
                  </a:lnTo>
                  <a:cubicBezTo>
                    <a:pt x="926378" y="559602"/>
                    <a:pt x="923522" y="558651"/>
                    <a:pt x="914002" y="559602"/>
                  </a:cubicBezTo>
                  <a:lnTo>
                    <a:pt x="919714" y="565311"/>
                  </a:lnTo>
                  <a:cubicBezTo>
                    <a:pt x="904484" y="563408"/>
                    <a:pt x="917810" y="552943"/>
                    <a:pt x="899724" y="557700"/>
                  </a:cubicBezTo>
                  <a:lnTo>
                    <a:pt x="916858" y="551991"/>
                  </a:lnTo>
                  <a:cubicBezTo>
                    <a:pt x="896868" y="550088"/>
                    <a:pt x="903532" y="538671"/>
                    <a:pt x="894964" y="532962"/>
                  </a:cubicBezTo>
                  <a:cubicBezTo>
                    <a:pt x="874972" y="524399"/>
                    <a:pt x="849268" y="540574"/>
                    <a:pt x="834036" y="522496"/>
                  </a:cubicBezTo>
                  <a:cubicBezTo>
                    <a:pt x="831180" y="529157"/>
                    <a:pt x="834036" y="531059"/>
                    <a:pt x="828324" y="535816"/>
                  </a:cubicBezTo>
                  <a:cubicBezTo>
                    <a:pt x="840700" y="538671"/>
                    <a:pt x="848316" y="540574"/>
                    <a:pt x="854028" y="549137"/>
                  </a:cubicBezTo>
                  <a:cubicBezTo>
                    <a:pt x="878780" y="557700"/>
                    <a:pt x="859740" y="527254"/>
                    <a:pt x="887348" y="540574"/>
                  </a:cubicBezTo>
                  <a:cubicBezTo>
                    <a:pt x="885444" y="548185"/>
                    <a:pt x="876876" y="548185"/>
                    <a:pt x="869260" y="544379"/>
                  </a:cubicBezTo>
                  <a:cubicBezTo>
                    <a:pt x="868308" y="551040"/>
                    <a:pt x="877828" y="555797"/>
                    <a:pt x="883540" y="558651"/>
                  </a:cubicBezTo>
                  <a:cubicBezTo>
                    <a:pt x="867356" y="554845"/>
                    <a:pt x="844508" y="563408"/>
                    <a:pt x="834988" y="562457"/>
                  </a:cubicBezTo>
                  <a:cubicBezTo>
                    <a:pt x="830228" y="558651"/>
                    <a:pt x="817852" y="553894"/>
                    <a:pt x="812140" y="555797"/>
                  </a:cubicBezTo>
                  <a:cubicBezTo>
                    <a:pt x="813092" y="550088"/>
                    <a:pt x="788342" y="547234"/>
                    <a:pt x="795958" y="536768"/>
                  </a:cubicBezTo>
                  <a:cubicBezTo>
                    <a:pt x="779774" y="534865"/>
                    <a:pt x="785486" y="551040"/>
                    <a:pt x="769302" y="539622"/>
                  </a:cubicBezTo>
                  <a:cubicBezTo>
                    <a:pt x="775966" y="548185"/>
                    <a:pt x="758832" y="545331"/>
                    <a:pt x="765494" y="552943"/>
                  </a:cubicBezTo>
                  <a:cubicBezTo>
                    <a:pt x="771206" y="545331"/>
                    <a:pt x="789294" y="556748"/>
                    <a:pt x="797862" y="562457"/>
                  </a:cubicBezTo>
                  <a:lnTo>
                    <a:pt x="773110" y="567214"/>
                  </a:lnTo>
                  <a:cubicBezTo>
                    <a:pt x="779774" y="565311"/>
                    <a:pt x="771206" y="559602"/>
                    <a:pt x="767400" y="558651"/>
                  </a:cubicBezTo>
                  <a:lnTo>
                    <a:pt x="764542" y="565311"/>
                  </a:lnTo>
                  <a:cubicBezTo>
                    <a:pt x="760736" y="548185"/>
                    <a:pt x="721704" y="577680"/>
                    <a:pt x="709328" y="557700"/>
                  </a:cubicBezTo>
                  <a:cubicBezTo>
                    <a:pt x="716944" y="558651"/>
                    <a:pt x="723608" y="551991"/>
                    <a:pt x="727416" y="561505"/>
                  </a:cubicBezTo>
                  <a:cubicBezTo>
                    <a:pt x="741696" y="556748"/>
                    <a:pt x="724560" y="548185"/>
                    <a:pt x="731224" y="542477"/>
                  </a:cubicBezTo>
                  <a:cubicBezTo>
                    <a:pt x="709328" y="535816"/>
                    <a:pt x="675056" y="546282"/>
                    <a:pt x="651258" y="533914"/>
                  </a:cubicBezTo>
                  <a:cubicBezTo>
                    <a:pt x="655066" y="538671"/>
                    <a:pt x="666488" y="538671"/>
                    <a:pt x="667440" y="545331"/>
                  </a:cubicBezTo>
                  <a:cubicBezTo>
                    <a:pt x="658398" y="547234"/>
                    <a:pt x="648640" y="544380"/>
                    <a:pt x="638526" y="540217"/>
                  </a:cubicBezTo>
                  <a:lnTo>
                    <a:pt x="623450" y="533925"/>
                  </a:lnTo>
                  <a:lnTo>
                    <a:pt x="616986" y="537719"/>
                  </a:lnTo>
                  <a:lnTo>
                    <a:pt x="623000" y="533737"/>
                  </a:lnTo>
                  <a:lnTo>
                    <a:pt x="607468" y="527254"/>
                  </a:lnTo>
                  <a:lnTo>
                    <a:pt x="611276" y="536768"/>
                  </a:lnTo>
                  <a:cubicBezTo>
                    <a:pt x="594140" y="528205"/>
                    <a:pt x="604612" y="539622"/>
                    <a:pt x="585572" y="536768"/>
                  </a:cubicBezTo>
                  <a:cubicBezTo>
                    <a:pt x="586524" y="534865"/>
                    <a:pt x="589380" y="532011"/>
                    <a:pt x="584620" y="532011"/>
                  </a:cubicBezTo>
                  <a:cubicBezTo>
                    <a:pt x="569388" y="532011"/>
                    <a:pt x="583668" y="539622"/>
                    <a:pt x="573196" y="541525"/>
                  </a:cubicBezTo>
                  <a:cubicBezTo>
                    <a:pt x="554156" y="527254"/>
                    <a:pt x="563676" y="551040"/>
                    <a:pt x="539876" y="543428"/>
                  </a:cubicBezTo>
                  <a:lnTo>
                    <a:pt x="541780" y="546282"/>
                  </a:lnTo>
                  <a:cubicBezTo>
                    <a:pt x="530356" y="542477"/>
                    <a:pt x="516076" y="546282"/>
                    <a:pt x="502750" y="550088"/>
                  </a:cubicBezTo>
                  <a:cubicBezTo>
                    <a:pt x="498942" y="554845"/>
                    <a:pt x="492278" y="557700"/>
                    <a:pt x="501798" y="562457"/>
                  </a:cubicBezTo>
                  <a:lnTo>
                    <a:pt x="494182" y="564360"/>
                  </a:lnTo>
                  <a:lnTo>
                    <a:pt x="499894" y="571971"/>
                  </a:lnTo>
                  <a:cubicBezTo>
                    <a:pt x="484662" y="572923"/>
                    <a:pt x="498942" y="583388"/>
                    <a:pt x="484662" y="584340"/>
                  </a:cubicBezTo>
                  <a:cubicBezTo>
                    <a:pt x="483710" y="592903"/>
                    <a:pt x="493230" y="583388"/>
                    <a:pt x="491326" y="586243"/>
                  </a:cubicBezTo>
                  <a:cubicBezTo>
                    <a:pt x="494182" y="593854"/>
                    <a:pt x="480854" y="609077"/>
                    <a:pt x="487518" y="611932"/>
                  </a:cubicBezTo>
                  <a:cubicBezTo>
                    <a:pt x="482758" y="618592"/>
                    <a:pt x="485614" y="627155"/>
                    <a:pt x="482758" y="632863"/>
                  </a:cubicBezTo>
                  <a:lnTo>
                    <a:pt x="489422" y="632863"/>
                  </a:lnTo>
                  <a:cubicBezTo>
                    <a:pt x="487518" y="636669"/>
                    <a:pt x="484662" y="640475"/>
                    <a:pt x="485614" y="643329"/>
                  </a:cubicBezTo>
                  <a:cubicBezTo>
                    <a:pt x="486566" y="643329"/>
                    <a:pt x="487518" y="643329"/>
                    <a:pt x="488470" y="642378"/>
                  </a:cubicBezTo>
                  <a:cubicBezTo>
                    <a:pt x="483710" y="654746"/>
                    <a:pt x="483710" y="664261"/>
                    <a:pt x="483710" y="674727"/>
                  </a:cubicBezTo>
                  <a:lnTo>
                    <a:pt x="487438" y="673650"/>
                  </a:lnTo>
                  <a:lnTo>
                    <a:pt x="485020" y="677819"/>
                  </a:lnTo>
                  <a:lnTo>
                    <a:pt x="491430" y="681810"/>
                  </a:lnTo>
                  <a:lnTo>
                    <a:pt x="491208" y="685430"/>
                  </a:lnTo>
                  <a:cubicBezTo>
                    <a:pt x="488708" y="692328"/>
                    <a:pt x="485614" y="699939"/>
                    <a:pt x="486566" y="707075"/>
                  </a:cubicBezTo>
                  <a:lnTo>
                    <a:pt x="489422" y="706124"/>
                  </a:lnTo>
                  <a:lnTo>
                    <a:pt x="483710" y="713736"/>
                  </a:lnTo>
                  <a:cubicBezTo>
                    <a:pt x="485614" y="711833"/>
                    <a:pt x="487518" y="712784"/>
                    <a:pt x="490374" y="712784"/>
                  </a:cubicBezTo>
                  <a:cubicBezTo>
                    <a:pt x="491326" y="719920"/>
                    <a:pt x="491564" y="727769"/>
                    <a:pt x="490018" y="734667"/>
                  </a:cubicBezTo>
                  <a:lnTo>
                    <a:pt x="484464" y="742782"/>
                  </a:lnTo>
                  <a:lnTo>
                    <a:pt x="483710" y="741327"/>
                  </a:lnTo>
                  <a:lnTo>
                    <a:pt x="483588" y="744063"/>
                  </a:lnTo>
                  <a:lnTo>
                    <a:pt x="478950" y="750842"/>
                  </a:lnTo>
                  <a:lnTo>
                    <a:pt x="484082" y="751252"/>
                  </a:lnTo>
                  <a:lnTo>
                    <a:pt x="484662" y="755599"/>
                  </a:lnTo>
                  <a:lnTo>
                    <a:pt x="486076" y="750939"/>
                  </a:lnTo>
                  <a:lnTo>
                    <a:pt x="492278" y="748939"/>
                  </a:lnTo>
                  <a:lnTo>
                    <a:pt x="490112" y="756420"/>
                  </a:lnTo>
                  <a:lnTo>
                    <a:pt x="488708" y="755718"/>
                  </a:lnTo>
                  <a:lnTo>
                    <a:pt x="489266" y="759343"/>
                  </a:lnTo>
                  <a:lnTo>
                    <a:pt x="485496" y="772368"/>
                  </a:lnTo>
                  <a:cubicBezTo>
                    <a:pt x="484662" y="780574"/>
                    <a:pt x="484662" y="788899"/>
                    <a:pt x="483710" y="796510"/>
                  </a:cubicBezTo>
                  <a:lnTo>
                    <a:pt x="482758" y="796510"/>
                  </a:lnTo>
                  <a:lnTo>
                    <a:pt x="479902" y="803171"/>
                  </a:lnTo>
                  <a:lnTo>
                    <a:pt x="480854" y="804122"/>
                  </a:lnTo>
                  <a:lnTo>
                    <a:pt x="482758" y="799365"/>
                  </a:lnTo>
                  <a:cubicBezTo>
                    <a:pt x="481806" y="806025"/>
                    <a:pt x="479902" y="811734"/>
                    <a:pt x="476096" y="816491"/>
                  </a:cubicBezTo>
                  <a:cubicBezTo>
                    <a:pt x="477998" y="818394"/>
                    <a:pt x="484662" y="819345"/>
                    <a:pt x="486566" y="823151"/>
                  </a:cubicBezTo>
                  <a:cubicBezTo>
                    <a:pt x="477998" y="823151"/>
                    <a:pt x="493230" y="841228"/>
                    <a:pt x="484662" y="848840"/>
                  </a:cubicBezTo>
                  <a:cubicBezTo>
                    <a:pt x="487518" y="849791"/>
                    <a:pt x="486566" y="845034"/>
                    <a:pt x="489422" y="847888"/>
                  </a:cubicBezTo>
                  <a:cubicBezTo>
                    <a:pt x="488470" y="866917"/>
                    <a:pt x="477998" y="895460"/>
                    <a:pt x="484662" y="918295"/>
                  </a:cubicBezTo>
                  <a:cubicBezTo>
                    <a:pt x="468480" y="920197"/>
                    <a:pt x="473238" y="939226"/>
                    <a:pt x="465624" y="951595"/>
                  </a:cubicBezTo>
                  <a:cubicBezTo>
                    <a:pt x="474192" y="954449"/>
                    <a:pt x="470384" y="943983"/>
                    <a:pt x="477048" y="941129"/>
                  </a:cubicBezTo>
                  <a:cubicBezTo>
                    <a:pt x="476096" y="944459"/>
                    <a:pt x="478952" y="944697"/>
                    <a:pt x="481094" y="945648"/>
                  </a:cubicBezTo>
                  <a:lnTo>
                    <a:pt x="480858" y="954280"/>
                  </a:lnTo>
                  <a:lnTo>
                    <a:pt x="477642" y="955163"/>
                  </a:lnTo>
                  <a:cubicBezTo>
                    <a:pt x="475382" y="955401"/>
                    <a:pt x="473716" y="956352"/>
                    <a:pt x="475144" y="961109"/>
                  </a:cubicBezTo>
                  <a:lnTo>
                    <a:pt x="481806" y="961109"/>
                  </a:lnTo>
                  <a:lnTo>
                    <a:pt x="473238" y="967769"/>
                  </a:lnTo>
                  <a:lnTo>
                    <a:pt x="473496" y="972266"/>
                  </a:lnTo>
                  <a:lnTo>
                    <a:pt x="472288" y="971575"/>
                  </a:lnTo>
                  <a:lnTo>
                    <a:pt x="472288" y="978235"/>
                  </a:lnTo>
                  <a:lnTo>
                    <a:pt x="473804" y="977586"/>
                  </a:lnTo>
                  <a:lnTo>
                    <a:pt x="475024" y="998810"/>
                  </a:lnTo>
                  <a:cubicBezTo>
                    <a:pt x="475144" y="1008681"/>
                    <a:pt x="475620" y="1018196"/>
                    <a:pt x="478950" y="1027710"/>
                  </a:cubicBezTo>
                  <a:cubicBezTo>
                    <a:pt x="477048" y="1028662"/>
                    <a:pt x="474192" y="1028662"/>
                    <a:pt x="472288" y="1025807"/>
                  </a:cubicBezTo>
                  <a:cubicBezTo>
                    <a:pt x="472288" y="1034370"/>
                    <a:pt x="461816" y="1044836"/>
                    <a:pt x="468480" y="1054350"/>
                  </a:cubicBezTo>
                  <a:lnTo>
                    <a:pt x="471336" y="1051496"/>
                  </a:lnTo>
                  <a:cubicBezTo>
                    <a:pt x="477048" y="1066719"/>
                    <a:pt x="463720" y="1066719"/>
                    <a:pt x="460864" y="1085748"/>
                  </a:cubicBezTo>
                  <a:cubicBezTo>
                    <a:pt x="459912" y="1080991"/>
                    <a:pt x="464672" y="1071476"/>
                    <a:pt x="457056" y="1070525"/>
                  </a:cubicBezTo>
                  <a:cubicBezTo>
                    <a:pt x="452296" y="1072428"/>
                    <a:pt x="453248" y="1081942"/>
                    <a:pt x="457056" y="1084796"/>
                  </a:cubicBezTo>
                  <a:lnTo>
                    <a:pt x="448488" y="1082893"/>
                  </a:lnTo>
                  <a:cubicBezTo>
                    <a:pt x="454200" y="1080039"/>
                    <a:pt x="453248" y="1073379"/>
                    <a:pt x="456104" y="1067670"/>
                  </a:cubicBezTo>
                  <a:cubicBezTo>
                    <a:pt x="456104" y="1068622"/>
                    <a:pt x="454200" y="1068622"/>
                    <a:pt x="452296" y="1069573"/>
                  </a:cubicBezTo>
                  <a:cubicBezTo>
                    <a:pt x="455152" y="1064816"/>
                    <a:pt x="455152" y="1058156"/>
                    <a:pt x="457056" y="1051496"/>
                  </a:cubicBezTo>
                  <a:lnTo>
                    <a:pt x="458008" y="1061010"/>
                  </a:lnTo>
                  <a:cubicBezTo>
                    <a:pt x="466576" y="1057205"/>
                    <a:pt x="458008" y="1044836"/>
                    <a:pt x="460864" y="1041030"/>
                  </a:cubicBezTo>
                  <a:cubicBezTo>
                    <a:pt x="453248" y="1041030"/>
                    <a:pt x="454200" y="1046739"/>
                    <a:pt x="447536" y="1041030"/>
                  </a:cubicBezTo>
                  <a:cubicBezTo>
                    <a:pt x="444680" y="1025807"/>
                    <a:pt x="456104" y="1032467"/>
                    <a:pt x="463720" y="1017244"/>
                  </a:cubicBezTo>
                  <a:lnTo>
                    <a:pt x="466576" y="1020098"/>
                  </a:lnTo>
                  <a:cubicBezTo>
                    <a:pt x="467528" y="1015341"/>
                    <a:pt x="476096" y="1011536"/>
                    <a:pt x="470384" y="1004876"/>
                  </a:cubicBezTo>
                  <a:cubicBezTo>
                    <a:pt x="465624" y="1004876"/>
                    <a:pt x="465624" y="1009633"/>
                    <a:pt x="462768" y="1012487"/>
                  </a:cubicBezTo>
                  <a:cubicBezTo>
                    <a:pt x="458960" y="1010584"/>
                    <a:pt x="472288" y="1003924"/>
                    <a:pt x="466576" y="998215"/>
                  </a:cubicBezTo>
                  <a:cubicBezTo>
                    <a:pt x="458960" y="1002021"/>
                    <a:pt x="456104" y="1014390"/>
                    <a:pt x="456104" y="1022001"/>
                  </a:cubicBezTo>
                  <a:cubicBezTo>
                    <a:pt x="454200" y="1021050"/>
                    <a:pt x="451344" y="1021050"/>
                    <a:pt x="448488" y="1022001"/>
                  </a:cubicBezTo>
                  <a:lnTo>
                    <a:pt x="456010" y="995060"/>
                  </a:lnTo>
                  <a:lnTo>
                    <a:pt x="453328" y="993378"/>
                  </a:lnTo>
                  <a:lnTo>
                    <a:pt x="457702" y="989008"/>
                  </a:lnTo>
                  <a:lnTo>
                    <a:pt x="458484" y="986204"/>
                  </a:lnTo>
                  <a:lnTo>
                    <a:pt x="459382" y="963234"/>
                  </a:lnTo>
                  <a:lnTo>
                    <a:pt x="458008" y="963012"/>
                  </a:lnTo>
                  <a:lnTo>
                    <a:pt x="459442" y="961723"/>
                  </a:lnTo>
                  <a:lnTo>
                    <a:pt x="459912" y="949692"/>
                  </a:lnTo>
                  <a:cubicBezTo>
                    <a:pt x="450392" y="962061"/>
                    <a:pt x="459912" y="943983"/>
                    <a:pt x="449440" y="946838"/>
                  </a:cubicBezTo>
                  <a:cubicBezTo>
                    <a:pt x="457056" y="944935"/>
                    <a:pt x="450392" y="938275"/>
                    <a:pt x="453248" y="931615"/>
                  </a:cubicBezTo>
                  <a:cubicBezTo>
                    <a:pt x="445632" y="928761"/>
                    <a:pt x="447536" y="943983"/>
                    <a:pt x="441824" y="939226"/>
                  </a:cubicBezTo>
                  <a:cubicBezTo>
                    <a:pt x="444680" y="926858"/>
                    <a:pt x="458960" y="910683"/>
                    <a:pt x="456104" y="894509"/>
                  </a:cubicBezTo>
                  <a:cubicBezTo>
                    <a:pt x="452296" y="895460"/>
                    <a:pt x="452296" y="899266"/>
                    <a:pt x="450392" y="900217"/>
                  </a:cubicBezTo>
                  <a:cubicBezTo>
                    <a:pt x="453248" y="889752"/>
                    <a:pt x="471336" y="876432"/>
                    <a:pt x="458960" y="868820"/>
                  </a:cubicBezTo>
                  <a:cubicBezTo>
                    <a:pt x="454200" y="873577"/>
                    <a:pt x="449440" y="879286"/>
                    <a:pt x="444680" y="884994"/>
                  </a:cubicBezTo>
                  <a:cubicBezTo>
                    <a:pt x="444680" y="884043"/>
                    <a:pt x="443728" y="882140"/>
                    <a:pt x="441824" y="879286"/>
                  </a:cubicBezTo>
                  <a:lnTo>
                    <a:pt x="436112" y="883091"/>
                  </a:lnTo>
                  <a:cubicBezTo>
                    <a:pt x="434208" y="869771"/>
                    <a:pt x="448488" y="872626"/>
                    <a:pt x="456104" y="865966"/>
                  </a:cubicBezTo>
                  <a:lnTo>
                    <a:pt x="447536" y="858354"/>
                  </a:lnTo>
                  <a:cubicBezTo>
                    <a:pt x="442776" y="844082"/>
                    <a:pt x="447536" y="830762"/>
                    <a:pt x="458960" y="821248"/>
                  </a:cubicBezTo>
                  <a:cubicBezTo>
                    <a:pt x="458960" y="819345"/>
                    <a:pt x="458960" y="807928"/>
                    <a:pt x="451344" y="812685"/>
                  </a:cubicBezTo>
                  <a:cubicBezTo>
                    <a:pt x="441824" y="819345"/>
                    <a:pt x="434208" y="823151"/>
                    <a:pt x="434208" y="837422"/>
                  </a:cubicBezTo>
                  <a:cubicBezTo>
                    <a:pt x="440872" y="839325"/>
                    <a:pt x="441824" y="826957"/>
                    <a:pt x="442776" y="830762"/>
                  </a:cubicBezTo>
                  <a:cubicBezTo>
                    <a:pt x="441824" y="836471"/>
                    <a:pt x="447536" y="846937"/>
                    <a:pt x="440872" y="851694"/>
                  </a:cubicBezTo>
                  <a:lnTo>
                    <a:pt x="441824" y="836471"/>
                  </a:lnTo>
                  <a:cubicBezTo>
                    <a:pt x="431352" y="837422"/>
                    <a:pt x="441824" y="843131"/>
                    <a:pt x="436112" y="845985"/>
                  </a:cubicBezTo>
                  <a:cubicBezTo>
                    <a:pt x="427544" y="842180"/>
                    <a:pt x="437064" y="833617"/>
                    <a:pt x="432304" y="826957"/>
                  </a:cubicBezTo>
                  <a:lnTo>
                    <a:pt x="431352" y="827908"/>
                  </a:lnTo>
                  <a:lnTo>
                    <a:pt x="432510" y="817800"/>
                  </a:lnTo>
                  <a:lnTo>
                    <a:pt x="431352" y="819344"/>
                  </a:lnTo>
                  <a:lnTo>
                    <a:pt x="431352" y="811733"/>
                  </a:lnTo>
                  <a:cubicBezTo>
                    <a:pt x="432304" y="810306"/>
                    <a:pt x="433018" y="811019"/>
                    <a:pt x="433494" y="812209"/>
                  </a:cubicBezTo>
                  <a:lnTo>
                    <a:pt x="433686" y="813101"/>
                  </a:lnTo>
                  <a:lnTo>
                    <a:pt x="436112" y="805074"/>
                  </a:lnTo>
                  <a:cubicBezTo>
                    <a:pt x="445632" y="804122"/>
                    <a:pt x="441824" y="808879"/>
                    <a:pt x="445632" y="814588"/>
                  </a:cubicBezTo>
                  <a:cubicBezTo>
                    <a:pt x="446584" y="794608"/>
                    <a:pt x="464672" y="767967"/>
                    <a:pt x="447536" y="747987"/>
                  </a:cubicBezTo>
                  <a:lnTo>
                    <a:pt x="438968" y="759404"/>
                  </a:lnTo>
                  <a:cubicBezTo>
                    <a:pt x="438016" y="751793"/>
                    <a:pt x="446584" y="738473"/>
                    <a:pt x="434208" y="739424"/>
                  </a:cubicBezTo>
                  <a:cubicBezTo>
                    <a:pt x="438016" y="747987"/>
                    <a:pt x="430400" y="744181"/>
                    <a:pt x="428496" y="748939"/>
                  </a:cubicBezTo>
                  <a:lnTo>
                    <a:pt x="429448" y="749890"/>
                  </a:lnTo>
                  <a:cubicBezTo>
                    <a:pt x="428496" y="750842"/>
                    <a:pt x="427544" y="753696"/>
                    <a:pt x="425640" y="751793"/>
                  </a:cubicBezTo>
                  <a:cubicBezTo>
                    <a:pt x="433256" y="745133"/>
                    <a:pt x="435160" y="735618"/>
                    <a:pt x="438968" y="728007"/>
                  </a:cubicBezTo>
                  <a:cubicBezTo>
                    <a:pt x="437540" y="729434"/>
                    <a:pt x="435874" y="728482"/>
                    <a:pt x="434328" y="727055"/>
                  </a:cubicBezTo>
                  <a:lnTo>
                    <a:pt x="431466" y="724284"/>
                  </a:lnTo>
                  <a:lnTo>
                    <a:pt x="432304" y="731813"/>
                  </a:lnTo>
                  <a:lnTo>
                    <a:pt x="428496" y="735619"/>
                  </a:lnTo>
                  <a:lnTo>
                    <a:pt x="431178" y="724004"/>
                  </a:lnTo>
                  <a:lnTo>
                    <a:pt x="430400" y="723250"/>
                  </a:lnTo>
                  <a:cubicBezTo>
                    <a:pt x="433256" y="715638"/>
                    <a:pt x="436112" y="722298"/>
                    <a:pt x="439920" y="723250"/>
                  </a:cubicBezTo>
                  <a:cubicBezTo>
                    <a:pt x="440872" y="720395"/>
                    <a:pt x="447536" y="713736"/>
                    <a:pt x="440872" y="710881"/>
                  </a:cubicBezTo>
                  <a:cubicBezTo>
                    <a:pt x="435160" y="706124"/>
                    <a:pt x="435160" y="717541"/>
                    <a:pt x="430400" y="719444"/>
                  </a:cubicBezTo>
                  <a:lnTo>
                    <a:pt x="438968" y="698512"/>
                  </a:lnTo>
                  <a:lnTo>
                    <a:pt x="437064" y="699464"/>
                  </a:lnTo>
                  <a:cubicBezTo>
                    <a:pt x="438968" y="698512"/>
                    <a:pt x="440872" y="694707"/>
                    <a:pt x="438968" y="692804"/>
                  </a:cubicBezTo>
                  <a:lnTo>
                    <a:pt x="437064" y="693356"/>
                  </a:lnTo>
                  <a:lnTo>
                    <a:pt x="437064" y="699464"/>
                  </a:lnTo>
                  <a:lnTo>
                    <a:pt x="437064" y="702317"/>
                  </a:lnTo>
                  <a:lnTo>
                    <a:pt x="435160" y="701366"/>
                  </a:lnTo>
                  <a:lnTo>
                    <a:pt x="436932" y="693394"/>
                  </a:lnTo>
                  <a:lnTo>
                    <a:pt x="436130" y="693627"/>
                  </a:lnTo>
                  <a:lnTo>
                    <a:pt x="438136" y="683527"/>
                  </a:lnTo>
                  <a:cubicBezTo>
                    <a:pt x="440872" y="679008"/>
                    <a:pt x="442776" y="674726"/>
                    <a:pt x="436112" y="669969"/>
                  </a:cubicBezTo>
                  <a:lnTo>
                    <a:pt x="439920" y="664261"/>
                  </a:lnTo>
                  <a:cubicBezTo>
                    <a:pt x="438968" y="663309"/>
                    <a:pt x="437064" y="662358"/>
                    <a:pt x="436112" y="663309"/>
                  </a:cubicBezTo>
                  <a:lnTo>
                    <a:pt x="439920" y="657601"/>
                  </a:lnTo>
                  <a:cubicBezTo>
                    <a:pt x="443728" y="646183"/>
                    <a:pt x="430400" y="654746"/>
                    <a:pt x="428496" y="650941"/>
                  </a:cubicBezTo>
                  <a:lnTo>
                    <a:pt x="428496" y="651892"/>
                  </a:lnTo>
                  <a:cubicBezTo>
                    <a:pt x="426592" y="648086"/>
                    <a:pt x="422784" y="645232"/>
                    <a:pt x="421832" y="648086"/>
                  </a:cubicBezTo>
                  <a:lnTo>
                    <a:pt x="427544" y="636669"/>
                  </a:lnTo>
                  <a:cubicBezTo>
                    <a:pt x="435160" y="631912"/>
                    <a:pt x="437064" y="614786"/>
                    <a:pt x="451344" y="614786"/>
                  </a:cubicBezTo>
                  <a:cubicBezTo>
                    <a:pt x="450392" y="611932"/>
                    <a:pt x="447536" y="610029"/>
                    <a:pt x="445632" y="610980"/>
                  </a:cubicBezTo>
                  <a:cubicBezTo>
                    <a:pt x="446584" y="601466"/>
                    <a:pt x="435160" y="612883"/>
                    <a:pt x="437064" y="598611"/>
                  </a:cubicBezTo>
                  <a:cubicBezTo>
                    <a:pt x="434208" y="598611"/>
                    <a:pt x="435160" y="600514"/>
                    <a:pt x="434208" y="602417"/>
                  </a:cubicBezTo>
                  <a:cubicBezTo>
                    <a:pt x="433256" y="598611"/>
                    <a:pt x="434208" y="597660"/>
                    <a:pt x="436112" y="596708"/>
                  </a:cubicBezTo>
                  <a:cubicBezTo>
                    <a:pt x="434208" y="596708"/>
                    <a:pt x="432304" y="596708"/>
                    <a:pt x="430400" y="595757"/>
                  </a:cubicBezTo>
                  <a:cubicBezTo>
                    <a:pt x="435160" y="594806"/>
                    <a:pt x="434208" y="589097"/>
                    <a:pt x="433256" y="586243"/>
                  </a:cubicBezTo>
                  <a:lnTo>
                    <a:pt x="423736" y="591000"/>
                  </a:lnTo>
                  <a:cubicBezTo>
                    <a:pt x="427544" y="587194"/>
                    <a:pt x="428496" y="585291"/>
                    <a:pt x="427544" y="579583"/>
                  </a:cubicBezTo>
                  <a:lnTo>
                    <a:pt x="421832" y="583388"/>
                  </a:lnTo>
                  <a:cubicBezTo>
                    <a:pt x="423736" y="573874"/>
                    <a:pt x="434208" y="582437"/>
                    <a:pt x="429448" y="571020"/>
                  </a:cubicBezTo>
                  <a:lnTo>
                    <a:pt x="435160" y="581486"/>
                  </a:lnTo>
                  <a:cubicBezTo>
                    <a:pt x="437064" y="569117"/>
                    <a:pt x="448488" y="573874"/>
                    <a:pt x="454200" y="568165"/>
                  </a:cubicBezTo>
                  <a:cubicBezTo>
                    <a:pt x="462768" y="554845"/>
                    <a:pt x="447536" y="539622"/>
                    <a:pt x="463720" y="530108"/>
                  </a:cubicBezTo>
                  <a:cubicBezTo>
                    <a:pt x="461816" y="529157"/>
                    <a:pt x="460864" y="529157"/>
                    <a:pt x="458960" y="528205"/>
                  </a:cubicBezTo>
                  <a:cubicBezTo>
                    <a:pt x="457056" y="528205"/>
                    <a:pt x="455152" y="527254"/>
                    <a:pt x="452296" y="525351"/>
                  </a:cubicBezTo>
                  <a:cubicBezTo>
                    <a:pt x="451344" y="527254"/>
                    <a:pt x="451344" y="529157"/>
                    <a:pt x="450392" y="531059"/>
                  </a:cubicBezTo>
                  <a:cubicBezTo>
                    <a:pt x="454200" y="534865"/>
                    <a:pt x="459912" y="536768"/>
                    <a:pt x="453248" y="542477"/>
                  </a:cubicBezTo>
                  <a:cubicBezTo>
                    <a:pt x="450392" y="544379"/>
                    <a:pt x="444680" y="544379"/>
                    <a:pt x="438968" y="543428"/>
                  </a:cubicBezTo>
                  <a:cubicBezTo>
                    <a:pt x="432304" y="556748"/>
                    <a:pt x="460864" y="546282"/>
                    <a:pt x="447536" y="563408"/>
                  </a:cubicBezTo>
                  <a:cubicBezTo>
                    <a:pt x="439920" y="562457"/>
                    <a:pt x="439920" y="556748"/>
                    <a:pt x="443728" y="551991"/>
                  </a:cubicBezTo>
                  <a:cubicBezTo>
                    <a:pt x="437064" y="551991"/>
                    <a:pt x="432304" y="557700"/>
                    <a:pt x="429448" y="561505"/>
                  </a:cubicBezTo>
                  <a:cubicBezTo>
                    <a:pt x="431352" y="554845"/>
                    <a:pt x="429448" y="547234"/>
                    <a:pt x="427544" y="540574"/>
                  </a:cubicBezTo>
                  <a:cubicBezTo>
                    <a:pt x="421832" y="538671"/>
                    <a:pt x="416120" y="535816"/>
                    <a:pt x="412312" y="532962"/>
                  </a:cubicBezTo>
                  <a:cubicBezTo>
                    <a:pt x="399936" y="551991"/>
                    <a:pt x="362810" y="536768"/>
                    <a:pt x="362810" y="551040"/>
                  </a:cubicBezTo>
                  <a:cubicBezTo>
                    <a:pt x="363762" y="550088"/>
                    <a:pt x="359002" y="545331"/>
                    <a:pt x="353290" y="547234"/>
                  </a:cubicBezTo>
                  <a:lnTo>
                    <a:pt x="357098" y="551040"/>
                  </a:lnTo>
                  <a:cubicBezTo>
                    <a:pt x="339010" y="557700"/>
                    <a:pt x="339010" y="537719"/>
                    <a:pt x="328540" y="541525"/>
                  </a:cubicBezTo>
                  <a:cubicBezTo>
                    <a:pt x="329492" y="544379"/>
                    <a:pt x="332348" y="545331"/>
                    <a:pt x="334252" y="548185"/>
                  </a:cubicBezTo>
                  <a:cubicBezTo>
                    <a:pt x="310452" y="551040"/>
                    <a:pt x="297124" y="530108"/>
                    <a:pt x="273324" y="538671"/>
                  </a:cubicBezTo>
                  <a:cubicBezTo>
                    <a:pt x="273324" y="540574"/>
                    <a:pt x="274276" y="542477"/>
                    <a:pt x="277132" y="541525"/>
                  </a:cubicBezTo>
                  <a:cubicBezTo>
                    <a:pt x="278084" y="543428"/>
                    <a:pt x="273324" y="543428"/>
                    <a:pt x="265708" y="539622"/>
                  </a:cubicBezTo>
                  <a:lnTo>
                    <a:pt x="274276" y="533914"/>
                  </a:lnTo>
                  <a:cubicBezTo>
                    <a:pt x="261900" y="516788"/>
                    <a:pt x="241908" y="541525"/>
                    <a:pt x="221918" y="536768"/>
                  </a:cubicBezTo>
                  <a:cubicBezTo>
                    <a:pt x="223822" y="539622"/>
                    <a:pt x="238100" y="539622"/>
                    <a:pt x="230484" y="544379"/>
                  </a:cubicBezTo>
                  <a:lnTo>
                    <a:pt x="226094" y="541525"/>
                  </a:lnTo>
                  <a:lnTo>
                    <a:pt x="218228" y="536411"/>
                  </a:lnTo>
                  <a:cubicBezTo>
                    <a:pt x="215016" y="532962"/>
                    <a:pt x="211446" y="530584"/>
                    <a:pt x="203830" y="534865"/>
                  </a:cubicBezTo>
                  <a:cubicBezTo>
                    <a:pt x="210494" y="536768"/>
                    <a:pt x="208590" y="545331"/>
                    <a:pt x="215254" y="547234"/>
                  </a:cubicBezTo>
                  <a:cubicBezTo>
                    <a:pt x="205734" y="549137"/>
                    <a:pt x="199070" y="553894"/>
                    <a:pt x="195262" y="547234"/>
                  </a:cubicBezTo>
                  <a:cubicBezTo>
                    <a:pt x="192406" y="547234"/>
                    <a:pt x="191456" y="550088"/>
                    <a:pt x="191456" y="551991"/>
                  </a:cubicBezTo>
                  <a:cubicBezTo>
                    <a:pt x="185744" y="547234"/>
                    <a:pt x="175272" y="550088"/>
                    <a:pt x="168608" y="551991"/>
                  </a:cubicBezTo>
                  <a:lnTo>
                    <a:pt x="170512" y="554845"/>
                  </a:lnTo>
                  <a:cubicBezTo>
                    <a:pt x="158136" y="537719"/>
                    <a:pt x="150520" y="553894"/>
                    <a:pt x="134336" y="552943"/>
                  </a:cubicBezTo>
                  <a:lnTo>
                    <a:pt x="137192" y="557700"/>
                  </a:lnTo>
                  <a:cubicBezTo>
                    <a:pt x="130528" y="555797"/>
                    <a:pt x="120056" y="550088"/>
                    <a:pt x="108632" y="556748"/>
                  </a:cubicBezTo>
                  <a:lnTo>
                    <a:pt x="114344" y="562457"/>
                  </a:lnTo>
                  <a:cubicBezTo>
                    <a:pt x="104824" y="558651"/>
                    <a:pt x="86736" y="568165"/>
                    <a:pt x="79122" y="558651"/>
                  </a:cubicBezTo>
                  <a:cubicBezTo>
                    <a:pt x="75314" y="560554"/>
                    <a:pt x="87688" y="569117"/>
                    <a:pt x="72458" y="570068"/>
                  </a:cubicBezTo>
                  <a:cubicBezTo>
                    <a:pt x="68650" y="566263"/>
                    <a:pt x="56274" y="562457"/>
                    <a:pt x="52466" y="568165"/>
                  </a:cubicBezTo>
                  <a:cubicBezTo>
                    <a:pt x="52466" y="571020"/>
                    <a:pt x="54370" y="573874"/>
                    <a:pt x="58178" y="571020"/>
                  </a:cubicBezTo>
                  <a:cubicBezTo>
                    <a:pt x="61034" y="570068"/>
                    <a:pt x="59130" y="570068"/>
                    <a:pt x="58178" y="568165"/>
                  </a:cubicBezTo>
                  <a:lnTo>
                    <a:pt x="62938" y="571971"/>
                  </a:lnTo>
                  <a:cubicBezTo>
                    <a:pt x="51514" y="576728"/>
                    <a:pt x="53418" y="568165"/>
                    <a:pt x="41044" y="571020"/>
                  </a:cubicBezTo>
                  <a:cubicBezTo>
                    <a:pt x="38188" y="573874"/>
                    <a:pt x="44850" y="576728"/>
                    <a:pt x="46754" y="579583"/>
                  </a:cubicBezTo>
                  <a:lnTo>
                    <a:pt x="108" y="569117"/>
                  </a:lnTo>
                  <a:cubicBezTo>
                    <a:pt x="-844" y="565311"/>
                    <a:pt x="4868" y="563408"/>
                    <a:pt x="1060" y="557700"/>
                  </a:cubicBezTo>
                  <a:lnTo>
                    <a:pt x="17244" y="555797"/>
                  </a:lnTo>
                  <a:cubicBezTo>
                    <a:pt x="24860" y="548185"/>
                    <a:pt x="8676" y="547234"/>
                    <a:pt x="2012" y="545331"/>
                  </a:cubicBezTo>
                  <a:lnTo>
                    <a:pt x="13436" y="544379"/>
                  </a:lnTo>
                  <a:cubicBezTo>
                    <a:pt x="13436" y="543428"/>
                    <a:pt x="13436" y="542477"/>
                    <a:pt x="12484" y="542477"/>
                  </a:cubicBezTo>
                  <a:lnTo>
                    <a:pt x="21052" y="542477"/>
                  </a:lnTo>
                  <a:cubicBezTo>
                    <a:pt x="-844" y="533914"/>
                    <a:pt x="43900" y="530108"/>
                    <a:pt x="20100" y="522496"/>
                  </a:cubicBezTo>
                  <a:cubicBezTo>
                    <a:pt x="25812" y="522496"/>
                    <a:pt x="32476" y="527254"/>
                    <a:pt x="36284" y="531059"/>
                  </a:cubicBezTo>
                  <a:cubicBezTo>
                    <a:pt x="46754" y="532962"/>
                    <a:pt x="44850" y="528205"/>
                    <a:pt x="48660" y="525351"/>
                  </a:cubicBezTo>
                  <a:lnTo>
                    <a:pt x="32476" y="518691"/>
                  </a:lnTo>
                  <a:cubicBezTo>
                    <a:pt x="58178" y="521545"/>
                    <a:pt x="30572" y="511079"/>
                    <a:pt x="48660" y="506322"/>
                  </a:cubicBezTo>
                  <a:cubicBezTo>
                    <a:pt x="70554" y="511079"/>
                    <a:pt x="81978" y="490148"/>
                    <a:pt x="93400" y="489196"/>
                  </a:cubicBezTo>
                  <a:cubicBezTo>
                    <a:pt x="116248" y="491099"/>
                    <a:pt x="85784" y="497759"/>
                    <a:pt x="99112" y="501565"/>
                  </a:cubicBezTo>
                  <a:cubicBezTo>
                    <a:pt x="110536" y="502516"/>
                    <a:pt x="104824" y="496807"/>
                    <a:pt x="112440" y="494905"/>
                  </a:cubicBezTo>
                  <a:lnTo>
                    <a:pt x="118152" y="504419"/>
                  </a:lnTo>
                  <a:cubicBezTo>
                    <a:pt x="132432" y="505371"/>
                    <a:pt x="119104" y="494905"/>
                    <a:pt x="126720" y="498710"/>
                  </a:cubicBezTo>
                  <a:cubicBezTo>
                    <a:pt x="138144" y="492050"/>
                    <a:pt x="123864" y="494905"/>
                    <a:pt x="121008" y="487293"/>
                  </a:cubicBezTo>
                  <a:cubicBezTo>
                    <a:pt x="123864" y="489196"/>
                    <a:pt x="136240" y="493002"/>
                    <a:pt x="141000" y="489196"/>
                  </a:cubicBezTo>
                  <a:cubicBezTo>
                    <a:pt x="140048" y="487293"/>
                    <a:pt x="125768" y="486342"/>
                    <a:pt x="135288" y="485390"/>
                  </a:cubicBezTo>
                  <a:cubicBezTo>
                    <a:pt x="169560" y="490148"/>
                    <a:pt x="178128" y="479682"/>
                    <a:pt x="208590" y="480633"/>
                  </a:cubicBezTo>
                  <a:lnTo>
                    <a:pt x="205734" y="475876"/>
                  </a:lnTo>
                  <a:cubicBezTo>
                    <a:pt x="209542" y="477779"/>
                    <a:pt x="212398" y="479682"/>
                    <a:pt x="215254" y="477779"/>
                  </a:cubicBezTo>
                  <a:lnTo>
                    <a:pt x="213350" y="474924"/>
                  </a:lnTo>
                  <a:cubicBezTo>
                    <a:pt x="217158" y="474924"/>
                    <a:pt x="248572" y="481585"/>
                    <a:pt x="268564" y="479682"/>
                  </a:cubicBezTo>
                  <a:lnTo>
                    <a:pt x="258092" y="473973"/>
                  </a:lnTo>
                  <a:lnTo>
                    <a:pt x="276180" y="480633"/>
                  </a:lnTo>
                  <a:lnTo>
                    <a:pt x="274276" y="472070"/>
                  </a:lnTo>
                  <a:cubicBezTo>
                    <a:pt x="280940" y="480633"/>
                    <a:pt x="301884" y="474924"/>
                    <a:pt x="319020" y="477779"/>
                  </a:cubicBezTo>
                  <a:lnTo>
                    <a:pt x="319020" y="472070"/>
                  </a:lnTo>
                  <a:lnTo>
                    <a:pt x="329492" y="474924"/>
                  </a:lnTo>
                  <a:lnTo>
                    <a:pt x="325684" y="471119"/>
                  </a:lnTo>
                  <a:cubicBezTo>
                    <a:pt x="336154" y="471119"/>
                    <a:pt x="348530" y="480633"/>
                    <a:pt x="359954" y="475876"/>
                  </a:cubicBezTo>
                  <a:cubicBezTo>
                    <a:pt x="352338" y="477779"/>
                    <a:pt x="350434" y="469216"/>
                    <a:pt x="351386" y="465410"/>
                  </a:cubicBezTo>
                  <a:lnTo>
                    <a:pt x="381848" y="474924"/>
                  </a:lnTo>
                  <a:cubicBezTo>
                    <a:pt x="382800" y="471119"/>
                    <a:pt x="396128" y="469216"/>
                    <a:pt x="386608" y="465410"/>
                  </a:cubicBezTo>
                  <a:lnTo>
                    <a:pt x="398984" y="472070"/>
                  </a:lnTo>
                  <a:lnTo>
                    <a:pt x="398032" y="467313"/>
                  </a:lnTo>
                  <a:cubicBezTo>
                    <a:pt x="408504" y="465410"/>
                    <a:pt x="418024" y="465410"/>
                    <a:pt x="427544" y="466362"/>
                  </a:cubicBezTo>
                  <a:cubicBezTo>
                    <a:pt x="425640" y="459701"/>
                    <a:pt x="423736" y="453042"/>
                    <a:pt x="433256" y="449236"/>
                  </a:cubicBezTo>
                  <a:cubicBezTo>
                    <a:pt x="432304" y="453993"/>
                    <a:pt x="438968" y="458750"/>
                    <a:pt x="429448" y="460653"/>
                  </a:cubicBezTo>
                  <a:cubicBezTo>
                    <a:pt x="434208" y="469216"/>
                    <a:pt x="442776" y="458750"/>
                    <a:pt x="448488" y="462556"/>
                  </a:cubicBezTo>
                  <a:cubicBezTo>
                    <a:pt x="455152" y="448284"/>
                    <a:pt x="444680" y="427353"/>
                    <a:pt x="457056" y="412130"/>
                  </a:cubicBezTo>
                  <a:cubicBezTo>
                    <a:pt x="454676" y="413557"/>
                    <a:pt x="453486" y="415936"/>
                    <a:pt x="452058" y="418076"/>
                  </a:cubicBezTo>
                  <a:lnTo>
                    <a:pt x="450644" y="419071"/>
                  </a:lnTo>
                  <a:lnTo>
                    <a:pt x="453248" y="412130"/>
                  </a:lnTo>
                  <a:lnTo>
                    <a:pt x="452296" y="412130"/>
                  </a:lnTo>
                  <a:lnTo>
                    <a:pt x="449440" y="418790"/>
                  </a:lnTo>
                  <a:lnTo>
                    <a:pt x="450102" y="419452"/>
                  </a:lnTo>
                  <a:lnTo>
                    <a:pt x="445632" y="422595"/>
                  </a:lnTo>
                  <a:cubicBezTo>
                    <a:pt x="441824" y="412130"/>
                    <a:pt x="457056" y="398809"/>
                    <a:pt x="463720" y="385489"/>
                  </a:cubicBezTo>
                  <a:lnTo>
                    <a:pt x="454200" y="387392"/>
                  </a:lnTo>
                  <a:cubicBezTo>
                    <a:pt x="462768" y="375975"/>
                    <a:pt x="451344" y="382635"/>
                    <a:pt x="454200" y="371218"/>
                  </a:cubicBezTo>
                  <a:cubicBezTo>
                    <a:pt x="456104" y="371218"/>
                    <a:pt x="458960" y="373120"/>
                    <a:pt x="458960" y="370266"/>
                  </a:cubicBezTo>
                  <a:cubicBezTo>
                    <a:pt x="458960" y="360752"/>
                    <a:pt x="451344" y="369315"/>
                    <a:pt x="449440" y="362655"/>
                  </a:cubicBezTo>
                  <a:cubicBezTo>
                    <a:pt x="463720" y="350286"/>
                    <a:pt x="439920" y="356946"/>
                    <a:pt x="447536" y="341723"/>
                  </a:cubicBezTo>
                  <a:lnTo>
                    <a:pt x="444680" y="342675"/>
                  </a:lnTo>
                  <a:cubicBezTo>
                    <a:pt x="447536" y="336491"/>
                    <a:pt x="445870" y="329593"/>
                    <a:pt x="443252" y="322695"/>
                  </a:cubicBezTo>
                  <a:lnTo>
                    <a:pt x="438114" y="308314"/>
                  </a:lnTo>
                  <a:lnTo>
                    <a:pt x="444680" y="312229"/>
                  </a:lnTo>
                  <a:lnTo>
                    <a:pt x="447536" y="296054"/>
                  </a:lnTo>
                  <a:cubicBezTo>
                    <a:pt x="445632" y="295103"/>
                    <a:pt x="444680" y="287491"/>
                    <a:pt x="439920" y="292248"/>
                  </a:cubicBezTo>
                  <a:cubicBezTo>
                    <a:pt x="438968" y="294151"/>
                    <a:pt x="439920" y="296054"/>
                    <a:pt x="440872" y="297957"/>
                  </a:cubicBezTo>
                  <a:lnTo>
                    <a:pt x="436112" y="296054"/>
                  </a:lnTo>
                  <a:cubicBezTo>
                    <a:pt x="440872" y="281783"/>
                    <a:pt x="449440" y="297005"/>
                    <a:pt x="457056" y="297005"/>
                  </a:cubicBezTo>
                  <a:cubicBezTo>
                    <a:pt x="454200" y="289394"/>
                    <a:pt x="461816" y="286540"/>
                    <a:pt x="461816" y="280831"/>
                  </a:cubicBezTo>
                  <a:cubicBezTo>
                    <a:pt x="453248" y="278928"/>
                    <a:pt x="452296" y="291297"/>
                    <a:pt x="443728" y="284637"/>
                  </a:cubicBezTo>
                  <a:cubicBezTo>
                    <a:pt x="438968" y="279880"/>
                    <a:pt x="445632" y="264657"/>
                    <a:pt x="453248" y="258948"/>
                  </a:cubicBezTo>
                  <a:cubicBezTo>
                    <a:pt x="434208" y="251337"/>
                    <a:pt x="449440" y="227551"/>
                    <a:pt x="435160" y="227551"/>
                  </a:cubicBezTo>
                  <a:cubicBezTo>
                    <a:pt x="436112" y="228502"/>
                    <a:pt x="440872" y="225648"/>
                    <a:pt x="438968" y="221842"/>
                  </a:cubicBezTo>
                  <a:lnTo>
                    <a:pt x="435160" y="223745"/>
                  </a:lnTo>
                  <a:cubicBezTo>
                    <a:pt x="428496" y="212327"/>
                    <a:pt x="448488" y="212327"/>
                    <a:pt x="444680" y="205667"/>
                  </a:cubicBezTo>
                  <a:cubicBezTo>
                    <a:pt x="441824" y="205667"/>
                    <a:pt x="440872" y="207570"/>
                    <a:pt x="438016" y="208522"/>
                  </a:cubicBezTo>
                  <a:cubicBezTo>
                    <a:pt x="435160" y="193299"/>
                    <a:pt x="456104" y="184736"/>
                    <a:pt x="447536" y="170464"/>
                  </a:cubicBezTo>
                  <a:cubicBezTo>
                    <a:pt x="445632" y="171416"/>
                    <a:pt x="443728" y="171416"/>
                    <a:pt x="444680" y="173319"/>
                  </a:cubicBezTo>
                  <a:cubicBezTo>
                    <a:pt x="442776" y="174270"/>
                    <a:pt x="442776" y="171416"/>
                    <a:pt x="446584" y="166659"/>
                  </a:cubicBezTo>
                  <a:lnTo>
                    <a:pt x="452296" y="172367"/>
                  </a:lnTo>
                  <a:cubicBezTo>
                    <a:pt x="469432" y="164756"/>
                    <a:pt x="444680" y="151436"/>
                    <a:pt x="449440" y="139067"/>
                  </a:cubicBezTo>
                  <a:cubicBezTo>
                    <a:pt x="446584" y="140970"/>
                    <a:pt x="446584" y="149533"/>
                    <a:pt x="441824" y="144775"/>
                  </a:cubicBezTo>
                  <a:cubicBezTo>
                    <a:pt x="441824" y="137164"/>
                    <a:pt x="459912" y="138115"/>
                    <a:pt x="451344" y="128601"/>
                  </a:cubicBezTo>
                  <a:cubicBezTo>
                    <a:pt x="449440" y="132407"/>
                    <a:pt x="440872" y="131455"/>
                    <a:pt x="438968" y="135261"/>
                  </a:cubicBezTo>
                  <a:cubicBezTo>
                    <a:pt x="437064" y="129552"/>
                    <a:pt x="432304" y="124795"/>
                    <a:pt x="438968" y="122892"/>
                  </a:cubicBezTo>
                  <a:cubicBezTo>
                    <a:pt x="438968" y="120990"/>
                    <a:pt x="436112" y="120038"/>
                    <a:pt x="434208" y="120038"/>
                  </a:cubicBezTo>
                  <a:cubicBezTo>
                    <a:pt x="438968" y="116232"/>
                    <a:pt x="436112" y="109572"/>
                    <a:pt x="434208" y="105766"/>
                  </a:cubicBezTo>
                  <a:lnTo>
                    <a:pt x="431352" y="106718"/>
                  </a:lnTo>
                  <a:cubicBezTo>
                    <a:pt x="448488" y="99106"/>
                    <a:pt x="432304" y="94349"/>
                    <a:pt x="433256" y="83883"/>
                  </a:cubicBezTo>
                  <a:lnTo>
                    <a:pt x="428496" y="85786"/>
                  </a:lnTo>
                  <a:cubicBezTo>
                    <a:pt x="430400" y="81980"/>
                    <a:pt x="436112" y="75320"/>
                    <a:pt x="429448" y="67709"/>
                  </a:cubicBezTo>
                  <a:lnTo>
                    <a:pt x="423736" y="71515"/>
                  </a:lnTo>
                  <a:cubicBezTo>
                    <a:pt x="427544" y="65806"/>
                    <a:pt x="418024" y="54389"/>
                    <a:pt x="427544" y="49632"/>
                  </a:cubicBezTo>
                  <a:cubicBezTo>
                    <a:pt x="425640" y="47729"/>
                    <a:pt x="417072" y="55340"/>
                    <a:pt x="416120" y="45826"/>
                  </a:cubicBezTo>
                  <a:cubicBezTo>
                    <a:pt x="419928" y="43923"/>
                    <a:pt x="423736" y="36311"/>
                    <a:pt x="418024" y="33457"/>
                  </a:cubicBezTo>
                  <a:cubicBezTo>
                    <a:pt x="415168" y="33457"/>
                    <a:pt x="412312" y="34409"/>
                    <a:pt x="415168" y="37263"/>
                  </a:cubicBezTo>
                  <a:cubicBezTo>
                    <a:pt x="416120" y="39166"/>
                    <a:pt x="416120" y="38214"/>
                    <a:pt x="418024" y="37263"/>
                  </a:cubicBezTo>
                  <a:lnTo>
                    <a:pt x="414216" y="40117"/>
                  </a:lnTo>
                  <a:cubicBezTo>
                    <a:pt x="409456" y="32506"/>
                    <a:pt x="418024" y="33457"/>
                    <a:pt x="415168" y="25846"/>
                  </a:cubicBezTo>
                  <a:cubicBezTo>
                    <a:pt x="412312" y="23943"/>
                    <a:pt x="409456" y="28700"/>
                    <a:pt x="406600" y="29651"/>
                  </a:cubicBezTo>
                  <a:close/>
                </a:path>
              </a:pathLst>
            </a:custGeom>
            <a:solidFill>
              <a:schemeClr val="accent5"/>
            </a:solidFill>
            <a:ln w="9509"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947" name="Freeform 946">
              <a:extLst>
                <a:ext uri="{FF2B5EF4-FFF2-40B4-BE49-F238E27FC236}">
                  <a16:creationId xmlns:a16="http://schemas.microsoft.com/office/drawing/2014/main" id="{169FA781-D5CA-B964-0F0D-2BD789A8CF40}"/>
                </a:ext>
              </a:extLst>
            </p:cNvPr>
            <p:cNvSpPr/>
            <p:nvPr/>
          </p:nvSpPr>
          <p:spPr>
            <a:xfrm>
              <a:off x="20196647" y="12981945"/>
              <a:ext cx="1377508" cy="1562390"/>
            </a:xfrm>
            <a:custGeom>
              <a:avLst/>
              <a:gdLst>
                <a:gd name="connsiteX0" fmla="*/ 415062 w 1377508"/>
                <a:gd name="connsiteY0" fmla="*/ 1526235 h 1562390"/>
                <a:gd name="connsiteX1" fmla="*/ 411254 w 1377508"/>
                <a:gd name="connsiteY1" fmla="*/ 1562390 h 1562390"/>
                <a:gd name="connsiteX2" fmla="*/ 415062 w 1377508"/>
                <a:gd name="connsiteY2" fmla="*/ 1526235 h 1562390"/>
                <a:gd name="connsiteX3" fmla="*/ 433148 w 1377508"/>
                <a:gd name="connsiteY3" fmla="*/ 1522429 h 1562390"/>
                <a:gd name="connsiteX4" fmla="*/ 430292 w 1377508"/>
                <a:gd name="connsiteY4" fmla="*/ 1534798 h 1562390"/>
                <a:gd name="connsiteX5" fmla="*/ 433148 w 1377508"/>
                <a:gd name="connsiteY5" fmla="*/ 1522429 h 1562390"/>
                <a:gd name="connsiteX6" fmla="*/ 423628 w 1377508"/>
                <a:gd name="connsiteY6" fmla="*/ 1518623 h 1562390"/>
                <a:gd name="connsiteX7" fmla="*/ 423628 w 1377508"/>
                <a:gd name="connsiteY7" fmla="*/ 1526235 h 1562390"/>
                <a:gd name="connsiteX8" fmla="*/ 419820 w 1377508"/>
                <a:gd name="connsiteY8" fmla="*/ 1525283 h 1562390"/>
                <a:gd name="connsiteX9" fmla="*/ 402686 w 1377508"/>
                <a:gd name="connsiteY9" fmla="*/ 1473906 h 1562390"/>
                <a:gd name="connsiteX10" fmla="*/ 403638 w 1377508"/>
                <a:gd name="connsiteY10" fmla="*/ 1482469 h 1562390"/>
                <a:gd name="connsiteX11" fmla="*/ 402686 w 1377508"/>
                <a:gd name="connsiteY11" fmla="*/ 1473906 h 1562390"/>
                <a:gd name="connsiteX12" fmla="*/ 424188 w 1377508"/>
                <a:gd name="connsiteY12" fmla="*/ 1391444 h 1562390"/>
                <a:gd name="connsiteX13" fmla="*/ 420772 w 1377508"/>
                <a:gd name="connsiteY13" fmla="*/ 1398742 h 1562390"/>
                <a:gd name="connsiteX14" fmla="*/ 423986 w 1377508"/>
                <a:gd name="connsiteY14" fmla="*/ 1391606 h 1562390"/>
                <a:gd name="connsiteX15" fmla="*/ 406494 w 1377508"/>
                <a:gd name="connsiteY15" fmla="*/ 1383281 h 1562390"/>
                <a:gd name="connsiteX16" fmla="*/ 407600 w 1377508"/>
                <a:gd name="connsiteY16" fmla="*/ 1384249 h 1562390"/>
                <a:gd name="connsiteX17" fmla="*/ 400782 w 1377508"/>
                <a:gd name="connsiteY17" fmla="*/ 1393985 h 1562390"/>
                <a:gd name="connsiteX18" fmla="*/ 406494 w 1377508"/>
                <a:gd name="connsiteY18" fmla="*/ 1383281 h 1562390"/>
                <a:gd name="connsiteX19" fmla="*/ 414110 w 1377508"/>
                <a:gd name="connsiteY19" fmla="*/ 1374956 h 1562390"/>
                <a:gd name="connsiteX20" fmla="*/ 412206 w 1377508"/>
                <a:gd name="connsiteY20" fmla="*/ 1388276 h 1562390"/>
                <a:gd name="connsiteX21" fmla="*/ 407600 w 1377508"/>
                <a:gd name="connsiteY21" fmla="*/ 1384249 h 1562390"/>
                <a:gd name="connsiteX22" fmla="*/ 427436 w 1377508"/>
                <a:gd name="connsiteY22" fmla="*/ 1356878 h 1562390"/>
                <a:gd name="connsiteX23" fmla="*/ 426484 w 1377508"/>
                <a:gd name="connsiteY23" fmla="*/ 1365442 h 1562390"/>
                <a:gd name="connsiteX24" fmla="*/ 433148 w 1377508"/>
                <a:gd name="connsiteY24" fmla="*/ 1360684 h 1562390"/>
                <a:gd name="connsiteX25" fmla="*/ 443620 w 1377508"/>
                <a:gd name="connsiteY25" fmla="*/ 1312161 h 1562390"/>
                <a:gd name="connsiteX26" fmla="*/ 440764 w 1377508"/>
                <a:gd name="connsiteY26" fmla="*/ 1315967 h 1562390"/>
                <a:gd name="connsiteX27" fmla="*/ 441268 w 1377508"/>
                <a:gd name="connsiteY27" fmla="*/ 1314063 h 1562390"/>
                <a:gd name="connsiteX28" fmla="*/ 422676 w 1377508"/>
                <a:gd name="connsiteY28" fmla="*/ 1260783 h 1562390"/>
                <a:gd name="connsiteX29" fmla="*/ 425532 w 1377508"/>
                <a:gd name="connsiteY29" fmla="*/ 1268395 h 1562390"/>
                <a:gd name="connsiteX30" fmla="*/ 425532 w 1377508"/>
                <a:gd name="connsiteY30" fmla="*/ 1262686 h 1562390"/>
                <a:gd name="connsiteX31" fmla="*/ 405540 w 1377508"/>
                <a:gd name="connsiteY31" fmla="*/ 1232240 h 1562390"/>
                <a:gd name="connsiteX32" fmla="*/ 398878 w 1377508"/>
                <a:gd name="connsiteY32" fmla="*/ 1244609 h 1562390"/>
                <a:gd name="connsiteX33" fmla="*/ 405540 w 1377508"/>
                <a:gd name="connsiteY33" fmla="*/ 1232240 h 1562390"/>
                <a:gd name="connsiteX34" fmla="*/ 428388 w 1377508"/>
                <a:gd name="connsiteY34" fmla="*/ 1163737 h 1562390"/>
                <a:gd name="connsiteX35" fmla="*/ 423628 w 1377508"/>
                <a:gd name="connsiteY35" fmla="*/ 1164688 h 1562390"/>
                <a:gd name="connsiteX36" fmla="*/ 428388 w 1377508"/>
                <a:gd name="connsiteY36" fmla="*/ 1201794 h 1562390"/>
                <a:gd name="connsiteX37" fmla="*/ 440764 w 1377508"/>
                <a:gd name="connsiteY37" fmla="*/ 1189426 h 1562390"/>
                <a:gd name="connsiteX38" fmla="*/ 434100 w 1377508"/>
                <a:gd name="connsiteY38" fmla="*/ 1166591 h 1562390"/>
                <a:gd name="connsiteX39" fmla="*/ 429340 w 1377508"/>
                <a:gd name="connsiteY39" fmla="*/ 1176105 h 1562390"/>
                <a:gd name="connsiteX40" fmla="*/ 428388 w 1377508"/>
                <a:gd name="connsiteY40" fmla="*/ 1163737 h 1562390"/>
                <a:gd name="connsiteX41" fmla="*/ 388406 w 1377508"/>
                <a:gd name="connsiteY41" fmla="*/ 1132339 h 1562390"/>
                <a:gd name="connsiteX42" fmla="*/ 391262 w 1377508"/>
                <a:gd name="connsiteY42" fmla="*/ 1138047 h 1562390"/>
                <a:gd name="connsiteX43" fmla="*/ 388406 w 1377508"/>
                <a:gd name="connsiteY43" fmla="*/ 1143756 h 1562390"/>
                <a:gd name="connsiteX44" fmla="*/ 400782 w 1377508"/>
                <a:gd name="connsiteY44" fmla="*/ 1087622 h 1562390"/>
                <a:gd name="connsiteX45" fmla="*/ 410302 w 1377508"/>
                <a:gd name="connsiteY45" fmla="*/ 1088574 h 1562390"/>
                <a:gd name="connsiteX46" fmla="*/ 405542 w 1377508"/>
                <a:gd name="connsiteY46" fmla="*/ 1097136 h 1562390"/>
                <a:gd name="connsiteX47" fmla="*/ 400782 w 1377508"/>
                <a:gd name="connsiteY47" fmla="*/ 1087622 h 1562390"/>
                <a:gd name="connsiteX48" fmla="*/ 448964 w 1377508"/>
                <a:gd name="connsiteY48" fmla="*/ 1056296 h 1562390"/>
                <a:gd name="connsiteX49" fmla="*/ 450284 w 1377508"/>
                <a:gd name="connsiteY49" fmla="*/ 1057175 h 1562390"/>
                <a:gd name="connsiteX50" fmla="*/ 448170 w 1377508"/>
                <a:gd name="connsiteY50" fmla="*/ 1059993 h 1562390"/>
                <a:gd name="connsiteX51" fmla="*/ 392810 w 1377508"/>
                <a:gd name="connsiteY51" fmla="*/ 1054559 h 1562390"/>
                <a:gd name="connsiteX52" fmla="*/ 396974 w 1377508"/>
                <a:gd name="connsiteY52" fmla="*/ 1055273 h 1562390"/>
                <a:gd name="connsiteX53" fmla="*/ 386502 w 1377508"/>
                <a:gd name="connsiteY53" fmla="*/ 1060982 h 1562390"/>
                <a:gd name="connsiteX54" fmla="*/ 392810 w 1377508"/>
                <a:gd name="connsiteY54" fmla="*/ 1054559 h 1562390"/>
                <a:gd name="connsiteX55" fmla="*/ 891048 w 1377508"/>
                <a:gd name="connsiteY55" fmla="*/ 1054321 h 1562390"/>
                <a:gd name="connsiteX56" fmla="*/ 900568 w 1377508"/>
                <a:gd name="connsiteY56" fmla="*/ 1054321 h 1562390"/>
                <a:gd name="connsiteX57" fmla="*/ 905328 w 1377508"/>
                <a:gd name="connsiteY57" fmla="*/ 1057175 h 1562390"/>
                <a:gd name="connsiteX58" fmla="*/ 1004332 w 1377508"/>
                <a:gd name="connsiteY58" fmla="*/ 1051467 h 1562390"/>
                <a:gd name="connsiteX59" fmla="*/ 1009092 w 1377508"/>
                <a:gd name="connsiteY59" fmla="*/ 1054321 h 1562390"/>
                <a:gd name="connsiteX60" fmla="*/ 999572 w 1377508"/>
                <a:gd name="connsiteY60" fmla="*/ 1054321 h 1562390"/>
                <a:gd name="connsiteX61" fmla="*/ 1004332 w 1377508"/>
                <a:gd name="connsiteY61" fmla="*/ 1051467 h 1562390"/>
                <a:gd name="connsiteX62" fmla="*/ 853920 w 1377508"/>
                <a:gd name="connsiteY62" fmla="*/ 1048613 h 1562390"/>
                <a:gd name="connsiteX63" fmla="*/ 864392 w 1377508"/>
                <a:gd name="connsiteY63" fmla="*/ 1049564 h 1562390"/>
                <a:gd name="connsiteX64" fmla="*/ 863440 w 1377508"/>
                <a:gd name="connsiteY64" fmla="*/ 1051467 h 1562390"/>
                <a:gd name="connsiteX65" fmla="*/ 930080 w 1377508"/>
                <a:gd name="connsiteY65" fmla="*/ 1046710 h 1562390"/>
                <a:gd name="connsiteX66" fmla="*/ 935792 w 1377508"/>
                <a:gd name="connsiteY66" fmla="*/ 1057176 h 1562390"/>
                <a:gd name="connsiteX67" fmla="*/ 930080 w 1377508"/>
                <a:gd name="connsiteY67" fmla="*/ 1046710 h 1562390"/>
                <a:gd name="connsiteX68" fmla="*/ 134378 w 1377508"/>
                <a:gd name="connsiteY68" fmla="*/ 1044074 h 1562390"/>
                <a:gd name="connsiteX69" fmla="*/ 135180 w 1377508"/>
                <a:gd name="connsiteY69" fmla="*/ 1044807 h 1562390"/>
                <a:gd name="connsiteX70" fmla="*/ 134132 w 1377508"/>
                <a:gd name="connsiteY70" fmla="*/ 1044144 h 1562390"/>
                <a:gd name="connsiteX71" fmla="*/ 378212 w 1377508"/>
                <a:gd name="connsiteY71" fmla="*/ 1041842 h 1562390"/>
                <a:gd name="connsiteX72" fmla="*/ 378054 w 1377508"/>
                <a:gd name="connsiteY72" fmla="*/ 1042072 h 1562390"/>
                <a:gd name="connsiteX73" fmla="*/ 371272 w 1377508"/>
                <a:gd name="connsiteY73" fmla="*/ 1043856 h 1562390"/>
                <a:gd name="connsiteX74" fmla="*/ 122880 w 1377508"/>
                <a:gd name="connsiteY74" fmla="*/ 1041224 h 1562390"/>
                <a:gd name="connsiteX75" fmla="*/ 125276 w 1377508"/>
                <a:gd name="connsiteY75" fmla="*/ 1043911 h 1562390"/>
                <a:gd name="connsiteX76" fmla="*/ 118998 w 1377508"/>
                <a:gd name="connsiteY76" fmla="*/ 1044807 h 1562390"/>
                <a:gd name="connsiteX77" fmla="*/ 118064 w 1377508"/>
                <a:gd name="connsiteY77" fmla="*/ 1041516 h 1562390"/>
                <a:gd name="connsiteX78" fmla="*/ 189444 w 1377508"/>
                <a:gd name="connsiteY78" fmla="*/ 1041002 h 1562390"/>
                <a:gd name="connsiteX79" fmla="*/ 204676 w 1377508"/>
                <a:gd name="connsiteY79" fmla="*/ 1042904 h 1562390"/>
                <a:gd name="connsiteX80" fmla="*/ 189444 w 1377508"/>
                <a:gd name="connsiteY80" fmla="*/ 1041002 h 1562390"/>
                <a:gd name="connsiteX81" fmla="*/ 122806 w 1377508"/>
                <a:gd name="connsiteY81" fmla="*/ 1041001 h 1562390"/>
                <a:gd name="connsiteX82" fmla="*/ 129350 w 1377508"/>
                <a:gd name="connsiteY82" fmla="*/ 1041120 h 1562390"/>
                <a:gd name="connsiteX83" fmla="*/ 134132 w 1377508"/>
                <a:gd name="connsiteY83" fmla="*/ 1044144 h 1562390"/>
                <a:gd name="connsiteX84" fmla="*/ 128516 w 1377508"/>
                <a:gd name="connsiteY84" fmla="*/ 1045759 h 1562390"/>
                <a:gd name="connsiteX85" fmla="*/ 129468 w 1377508"/>
                <a:gd name="connsiteY85" fmla="*/ 1048613 h 1562390"/>
                <a:gd name="connsiteX86" fmla="*/ 125276 w 1377508"/>
                <a:gd name="connsiteY86" fmla="*/ 1043911 h 1562390"/>
                <a:gd name="connsiteX87" fmla="*/ 125660 w 1377508"/>
                <a:gd name="connsiteY87" fmla="*/ 1043856 h 1562390"/>
                <a:gd name="connsiteX88" fmla="*/ 122806 w 1377508"/>
                <a:gd name="connsiteY88" fmla="*/ 1041001 h 1562390"/>
                <a:gd name="connsiteX89" fmla="*/ 1086204 w 1377508"/>
                <a:gd name="connsiteY89" fmla="*/ 1036244 h 1562390"/>
                <a:gd name="connsiteX90" fmla="*/ 1097628 w 1377508"/>
                <a:gd name="connsiteY90" fmla="*/ 1042904 h 1562390"/>
                <a:gd name="connsiteX91" fmla="*/ 1086204 w 1377508"/>
                <a:gd name="connsiteY91" fmla="*/ 1036244 h 1562390"/>
                <a:gd name="connsiteX92" fmla="*/ 1303846 w 1377508"/>
                <a:gd name="connsiteY92" fmla="*/ 1035292 h 1562390"/>
                <a:gd name="connsiteX93" fmla="*/ 1308012 w 1377508"/>
                <a:gd name="connsiteY93" fmla="*/ 1036244 h 1562390"/>
                <a:gd name="connsiteX94" fmla="*/ 1300396 w 1377508"/>
                <a:gd name="connsiteY94" fmla="*/ 1037195 h 1562390"/>
                <a:gd name="connsiteX95" fmla="*/ 1303846 w 1377508"/>
                <a:gd name="connsiteY95" fmla="*/ 1035292 h 1562390"/>
                <a:gd name="connsiteX96" fmla="*/ 441716 w 1377508"/>
                <a:gd name="connsiteY96" fmla="*/ 1035292 h 1562390"/>
                <a:gd name="connsiteX97" fmla="*/ 442668 w 1377508"/>
                <a:gd name="connsiteY97" fmla="*/ 1054321 h 1562390"/>
                <a:gd name="connsiteX98" fmla="*/ 441716 w 1377508"/>
                <a:gd name="connsiteY98" fmla="*/ 1035292 h 1562390"/>
                <a:gd name="connsiteX99" fmla="*/ 960542 w 1377508"/>
                <a:gd name="connsiteY99" fmla="*/ 1034341 h 1562390"/>
                <a:gd name="connsiteX100" fmla="*/ 968158 w 1377508"/>
                <a:gd name="connsiteY100" fmla="*/ 1038146 h 1562390"/>
                <a:gd name="connsiteX101" fmla="*/ 960542 w 1377508"/>
                <a:gd name="connsiteY101" fmla="*/ 1042904 h 1562390"/>
                <a:gd name="connsiteX102" fmla="*/ 493124 w 1377508"/>
                <a:gd name="connsiteY102" fmla="*/ 1033390 h 1562390"/>
                <a:gd name="connsiteX103" fmla="*/ 474084 w 1377508"/>
                <a:gd name="connsiteY103" fmla="*/ 1041002 h 1562390"/>
                <a:gd name="connsiteX104" fmla="*/ 493124 w 1377508"/>
                <a:gd name="connsiteY104" fmla="*/ 1033390 h 1562390"/>
                <a:gd name="connsiteX105" fmla="*/ 590224 w 1377508"/>
                <a:gd name="connsiteY105" fmla="*/ 1033389 h 1562390"/>
                <a:gd name="connsiteX106" fmla="*/ 583560 w 1377508"/>
                <a:gd name="connsiteY106" fmla="*/ 1034341 h 1562390"/>
                <a:gd name="connsiteX107" fmla="*/ 587368 w 1377508"/>
                <a:gd name="connsiteY107" fmla="*/ 1038147 h 1562390"/>
                <a:gd name="connsiteX108" fmla="*/ 511626 w 1377508"/>
                <a:gd name="connsiteY108" fmla="*/ 1032593 h 1562390"/>
                <a:gd name="connsiteX109" fmla="*/ 518828 w 1377508"/>
                <a:gd name="connsiteY109" fmla="*/ 1035292 h 1562390"/>
                <a:gd name="connsiteX110" fmla="*/ 517876 w 1377508"/>
                <a:gd name="connsiteY110" fmla="*/ 1036244 h 1562390"/>
                <a:gd name="connsiteX111" fmla="*/ 512268 w 1377508"/>
                <a:gd name="connsiteY111" fmla="*/ 1034142 h 1562390"/>
                <a:gd name="connsiteX112" fmla="*/ 513116 w 1377508"/>
                <a:gd name="connsiteY112" fmla="*/ 1034341 h 1562390"/>
                <a:gd name="connsiteX113" fmla="*/ 346520 w 1377508"/>
                <a:gd name="connsiteY113" fmla="*/ 1027681 h 1562390"/>
                <a:gd name="connsiteX114" fmla="*/ 329384 w 1377508"/>
                <a:gd name="connsiteY114" fmla="*/ 1031487 h 1562390"/>
                <a:gd name="connsiteX115" fmla="*/ 346520 w 1377508"/>
                <a:gd name="connsiteY115" fmla="*/ 1027681 h 1562390"/>
                <a:gd name="connsiteX116" fmla="*/ 1294802 w 1377508"/>
                <a:gd name="connsiteY116" fmla="*/ 1026730 h 1562390"/>
                <a:gd name="connsiteX117" fmla="*/ 1303252 w 1377508"/>
                <a:gd name="connsiteY117" fmla="*/ 1027681 h 1562390"/>
                <a:gd name="connsiteX118" fmla="*/ 1289924 w 1377508"/>
                <a:gd name="connsiteY118" fmla="*/ 1028632 h 1562390"/>
                <a:gd name="connsiteX119" fmla="*/ 1294802 w 1377508"/>
                <a:gd name="connsiteY119" fmla="*/ 1026730 h 1562390"/>
                <a:gd name="connsiteX120" fmla="*/ 316056 w 1377508"/>
                <a:gd name="connsiteY120" fmla="*/ 1026730 h 1562390"/>
                <a:gd name="connsiteX121" fmla="*/ 316446 w 1377508"/>
                <a:gd name="connsiteY121" fmla="*/ 1026958 h 1562390"/>
                <a:gd name="connsiteX122" fmla="*/ 315104 w 1377508"/>
                <a:gd name="connsiteY122" fmla="*/ 1030535 h 1562390"/>
                <a:gd name="connsiteX123" fmla="*/ 313306 w 1377508"/>
                <a:gd name="connsiteY123" fmla="*/ 1029170 h 1562390"/>
                <a:gd name="connsiteX124" fmla="*/ 229428 w 1377508"/>
                <a:gd name="connsiteY124" fmla="*/ 1026730 h 1562390"/>
                <a:gd name="connsiteX125" fmla="*/ 224668 w 1377508"/>
                <a:gd name="connsiteY125" fmla="*/ 1031487 h 1562390"/>
                <a:gd name="connsiteX126" fmla="*/ 241802 w 1377508"/>
                <a:gd name="connsiteY126" fmla="*/ 1030535 h 1562390"/>
                <a:gd name="connsiteX127" fmla="*/ 1212816 w 1377508"/>
                <a:gd name="connsiteY127" fmla="*/ 1025778 h 1562390"/>
                <a:gd name="connsiteX128" fmla="*/ 1224240 w 1377508"/>
                <a:gd name="connsiteY128" fmla="*/ 1027681 h 1562390"/>
                <a:gd name="connsiteX129" fmla="*/ 1228998 w 1377508"/>
                <a:gd name="connsiteY129" fmla="*/ 1039098 h 1562390"/>
                <a:gd name="connsiteX130" fmla="*/ 1212816 w 1377508"/>
                <a:gd name="connsiteY130" fmla="*/ 1025778 h 1562390"/>
                <a:gd name="connsiteX131" fmla="*/ 897712 w 1377508"/>
                <a:gd name="connsiteY131" fmla="*/ 1024827 h 1562390"/>
                <a:gd name="connsiteX132" fmla="*/ 903424 w 1377508"/>
                <a:gd name="connsiteY132" fmla="*/ 1029584 h 1562390"/>
                <a:gd name="connsiteX133" fmla="*/ 892952 w 1377508"/>
                <a:gd name="connsiteY133" fmla="*/ 1025778 h 1562390"/>
                <a:gd name="connsiteX134" fmla="*/ 913896 w 1377508"/>
                <a:gd name="connsiteY134" fmla="*/ 1033389 h 1562390"/>
                <a:gd name="connsiteX135" fmla="*/ 887240 w 1377508"/>
                <a:gd name="connsiteY135" fmla="*/ 1024827 h 1562390"/>
                <a:gd name="connsiteX136" fmla="*/ 889144 w 1377508"/>
                <a:gd name="connsiteY136" fmla="*/ 1030535 h 1562390"/>
                <a:gd name="connsiteX137" fmla="*/ 872008 w 1377508"/>
                <a:gd name="connsiteY137" fmla="*/ 1028632 h 1562390"/>
                <a:gd name="connsiteX138" fmla="*/ 890096 w 1377508"/>
                <a:gd name="connsiteY138" fmla="*/ 1031487 h 1562390"/>
                <a:gd name="connsiteX139" fmla="*/ 889144 w 1377508"/>
                <a:gd name="connsiteY139" fmla="*/ 1030535 h 1562390"/>
                <a:gd name="connsiteX140" fmla="*/ 890096 w 1377508"/>
                <a:gd name="connsiteY140" fmla="*/ 1030535 h 1562390"/>
                <a:gd name="connsiteX141" fmla="*/ 1363466 w 1377508"/>
                <a:gd name="connsiteY141" fmla="*/ 1020546 h 1562390"/>
                <a:gd name="connsiteX142" fmla="*/ 1377508 w 1377508"/>
                <a:gd name="connsiteY142" fmla="*/ 1026730 h 1562390"/>
                <a:gd name="connsiteX143" fmla="*/ 1345140 w 1377508"/>
                <a:gd name="connsiteY143" fmla="*/ 1022924 h 1562390"/>
                <a:gd name="connsiteX144" fmla="*/ 1363466 w 1377508"/>
                <a:gd name="connsiteY144" fmla="*/ 1020546 h 1562390"/>
                <a:gd name="connsiteX145" fmla="*/ 1173784 w 1377508"/>
                <a:gd name="connsiteY145" fmla="*/ 1018167 h 1562390"/>
                <a:gd name="connsiteX146" fmla="*/ 1190920 w 1377508"/>
                <a:gd name="connsiteY146" fmla="*/ 1023875 h 1562390"/>
                <a:gd name="connsiteX147" fmla="*/ 1184256 w 1377508"/>
                <a:gd name="connsiteY147" fmla="*/ 1027681 h 1562390"/>
                <a:gd name="connsiteX148" fmla="*/ 1173784 w 1377508"/>
                <a:gd name="connsiteY148" fmla="*/ 1018167 h 1562390"/>
                <a:gd name="connsiteX149" fmla="*/ 75208 w 1377508"/>
                <a:gd name="connsiteY149" fmla="*/ 1018167 h 1562390"/>
                <a:gd name="connsiteX150" fmla="*/ 79968 w 1377508"/>
                <a:gd name="connsiteY150" fmla="*/ 1025778 h 1562390"/>
                <a:gd name="connsiteX151" fmla="*/ 79016 w 1377508"/>
                <a:gd name="connsiteY151" fmla="*/ 1020070 h 1562390"/>
                <a:gd name="connsiteX152" fmla="*/ 1113810 w 1377508"/>
                <a:gd name="connsiteY152" fmla="*/ 1016264 h 1562390"/>
                <a:gd name="connsiteX153" fmla="*/ 1111906 w 1377508"/>
                <a:gd name="connsiteY153" fmla="*/ 1019118 h 1562390"/>
                <a:gd name="connsiteX154" fmla="*/ 1118570 w 1377508"/>
                <a:gd name="connsiteY154" fmla="*/ 1017215 h 1562390"/>
                <a:gd name="connsiteX155" fmla="*/ 580704 w 1377508"/>
                <a:gd name="connsiteY155" fmla="*/ 1016264 h 1562390"/>
                <a:gd name="connsiteX156" fmla="*/ 600696 w 1377508"/>
                <a:gd name="connsiteY156" fmla="*/ 1022924 h 1562390"/>
                <a:gd name="connsiteX157" fmla="*/ 580704 w 1377508"/>
                <a:gd name="connsiteY157" fmla="*/ 1016264 h 1562390"/>
                <a:gd name="connsiteX158" fmla="*/ 903424 w 1377508"/>
                <a:gd name="connsiteY158" fmla="*/ 1015312 h 1562390"/>
                <a:gd name="connsiteX159" fmla="*/ 907232 w 1377508"/>
                <a:gd name="connsiteY159" fmla="*/ 1021973 h 1562390"/>
                <a:gd name="connsiteX160" fmla="*/ 903424 w 1377508"/>
                <a:gd name="connsiteY160" fmla="*/ 1015312 h 1562390"/>
                <a:gd name="connsiteX161" fmla="*/ 1345140 w 1377508"/>
                <a:gd name="connsiteY161" fmla="*/ 1014361 h 1562390"/>
                <a:gd name="connsiteX162" fmla="*/ 1344188 w 1377508"/>
                <a:gd name="connsiteY162" fmla="*/ 1018167 h 1562390"/>
                <a:gd name="connsiteX163" fmla="*/ 1338476 w 1377508"/>
                <a:gd name="connsiteY163" fmla="*/ 1015313 h 1562390"/>
                <a:gd name="connsiteX164" fmla="*/ 606408 w 1377508"/>
                <a:gd name="connsiteY164" fmla="*/ 1012458 h 1562390"/>
                <a:gd name="connsiteX165" fmla="*/ 618784 w 1377508"/>
                <a:gd name="connsiteY165" fmla="*/ 1019118 h 1562390"/>
                <a:gd name="connsiteX166" fmla="*/ 611168 w 1377508"/>
                <a:gd name="connsiteY166" fmla="*/ 1017215 h 1562390"/>
                <a:gd name="connsiteX167" fmla="*/ 606408 w 1377508"/>
                <a:gd name="connsiteY167" fmla="*/ 1012458 h 1562390"/>
                <a:gd name="connsiteX168" fmla="*/ 1199488 w 1377508"/>
                <a:gd name="connsiteY168" fmla="*/ 1007701 h 1562390"/>
                <a:gd name="connsiteX169" fmla="*/ 1195680 w 1377508"/>
                <a:gd name="connsiteY169" fmla="*/ 1014361 h 1562390"/>
                <a:gd name="connsiteX170" fmla="*/ 1203296 w 1377508"/>
                <a:gd name="connsiteY170" fmla="*/ 1014361 h 1562390"/>
                <a:gd name="connsiteX171" fmla="*/ 1340380 w 1377508"/>
                <a:gd name="connsiteY171" fmla="*/ 1005798 h 1562390"/>
                <a:gd name="connsiteX172" fmla="*/ 1351804 w 1377508"/>
                <a:gd name="connsiteY172" fmla="*/ 1008652 h 1562390"/>
                <a:gd name="connsiteX173" fmla="*/ 1340380 w 1377508"/>
                <a:gd name="connsiteY173" fmla="*/ 1005798 h 1562390"/>
                <a:gd name="connsiteX174" fmla="*/ 1048124 w 1377508"/>
                <a:gd name="connsiteY174" fmla="*/ 1001992 h 1562390"/>
                <a:gd name="connsiteX175" fmla="*/ 1028132 w 1377508"/>
                <a:gd name="connsiteY175" fmla="*/ 1008652 h 1562390"/>
                <a:gd name="connsiteX176" fmla="*/ 1036700 w 1377508"/>
                <a:gd name="connsiteY176" fmla="*/ 1013409 h 1562390"/>
                <a:gd name="connsiteX177" fmla="*/ 1026228 w 1377508"/>
                <a:gd name="connsiteY177" fmla="*/ 1014361 h 1562390"/>
                <a:gd name="connsiteX178" fmla="*/ 1027180 w 1377508"/>
                <a:gd name="connsiteY178" fmla="*/ 1019118 h 1562390"/>
                <a:gd name="connsiteX179" fmla="*/ 1059548 w 1377508"/>
                <a:gd name="connsiteY179" fmla="*/ 1014361 h 1562390"/>
                <a:gd name="connsiteX180" fmla="*/ 1048124 w 1377508"/>
                <a:gd name="connsiteY180" fmla="*/ 1001992 h 1562390"/>
                <a:gd name="connsiteX181" fmla="*/ 835834 w 1377508"/>
                <a:gd name="connsiteY181" fmla="*/ 1001992 h 1562390"/>
                <a:gd name="connsiteX182" fmla="*/ 854872 w 1377508"/>
                <a:gd name="connsiteY182" fmla="*/ 1019118 h 1562390"/>
                <a:gd name="connsiteX183" fmla="*/ 857728 w 1377508"/>
                <a:gd name="connsiteY183" fmla="*/ 1011506 h 1562390"/>
                <a:gd name="connsiteX184" fmla="*/ 848208 w 1377508"/>
                <a:gd name="connsiteY184" fmla="*/ 1014361 h 1562390"/>
                <a:gd name="connsiteX185" fmla="*/ 835834 w 1377508"/>
                <a:gd name="connsiteY185" fmla="*/ 1001992 h 1562390"/>
                <a:gd name="connsiteX186" fmla="*/ 920442 w 1377508"/>
                <a:gd name="connsiteY186" fmla="*/ 999614 h 1562390"/>
                <a:gd name="connsiteX187" fmla="*/ 912944 w 1377508"/>
                <a:gd name="connsiteY187" fmla="*/ 1002944 h 1562390"/>
                <a:gd name="connsiteX188" fmla="*/ 930080 w 1377508"/>
                <a:gd name="connsiteY188" fmla="*/ 1001992 h 1562390"/>
                <a:gd name="connsiteX189" fmla="*/ 920442 w 1377508"/>
                <a:gd name="connsiteY189" fmla="*/ 999614 h 1562390"/>
                <a:gd name="connsiteX190" fmla="*/ 501692 w 1377508"/>
                <a:gd name="connsiteY190" fmla="*/ 999138 h 1562390"/>
                <a:gd name="connsiteX191" fmla="*/ 486460 w 1377508"/>
                <a:gd name="connsiteY191" fmla="*/ 1000089 h 1562390"/>
                <a:gd name="connsiteX192" fmla="*/ 509308 w 1377508"/>
                <a:gd name="connsiteY192" fmla="*/ 1007701 h 1562390"/>
                <a:gd name="connsiteX193" fmla="*/ 501692 w 1377508"/>
                <a:gd name="connsiteY193" fmla="*/ 1004846 h 1562390"/>
                <a:gd name="connsiteX194" fmla="*/ 503596 w 1377508"/>
                <a:gd name="connsiteY194" fmla="*/ 1003895 h 1562390"/>
                <a:gd name="connsiteX195" fmla="*/ 839642 w 1377508"/>
                <a:gd name="connsiteY195" fmla="*/ 994381 h 1562390"/>
                <a:gd name="connsiteX196" fmla="*/ 826314 w 1377508"/>
                <a:gd name="connsiteY196" fmla="*/ 998187 h 1562390"/>
                <a:gd name="connsiteX197" fmla="*/ 839642 w 1377508"/>
                <a:gd name="connsiteY197" fmla="*/ 994381 h 1562390"/>
                <a:gd name="connsiteX198" fmla="*/ 931984 w 1377508"/>
                <a:gd name="connsiteY198" fmla="*/ 993430 h 1562390"/>
                <a:gd name="connsiteX199" fmla="*/ 935792 w 1377508"/>
                <a:gd name="connsiteY199" fmla="*/ 996284 h 1562390"/>
                <a:gd name="connsiteX200" fmla="*/ 1160456 w 1377508"/>
                <a:gd name="connsiteY200" fmla="*/ 992478 h 1562390"/>
                <a:gd name="connsiteX201" fmla="*/ 1163312 w 1377508"/>
                <a:gd name="connsiteY201" fmla="*/ 995332 h 1562390"/>
                <a:gd name="connsiteX202" fmla="*/ 1162512 w 1377508"/>
                <a:gd name="connsiteY202" fmla="*/ 995094 h 1562390"/>
                <a:gd name="connsiteX203" fmla="*/ 398878 w 1377508"/>
                <a:gd name="connsiteY203" fmla="*/ 989624 h 1562390"/>
                <a:gd name="connsiteX204" fmla="*/ 397926 w 1377508"/>
                <a:gd name="connsiteY204" fmla="*/ 994381 h 1562390"/>
                <a:gd name="connsiteX205" fmla="*/ 400782 w 1377508"/>
                <a:gd name="connsiteY205" fmla="*/ 999138 h 1562390"/>
                <a:gd name="connsiteX206" fmla="*/ 396974 w 1377508"/>
                <a:gd name="connsiteY206" fmla="*/ 1000089 h 1562390"/>
                <a:gd name="connsiteX207" fmla="*/ 400782 w 1377508"/>
                <a:gd name="connsiteY207" fmla="*/ 1002944 h 1562390"/>
                <a:gd name="connsiteX208" fmla="*/ 403638 w 1377508"/>
                <a:gd name="connsiteY208" fmla="*/ 1004846 h 1562390"/>
                <a:gd name="connsiteX209" fmla="*/ 404590 w 1377508"/>
                <a:gd name="connsiteY209" fmla="*/ 1003895 h 1562390"/>
                <a:gd name="connsiteX210" fmla="*/ 404590 w 1377508"/>
                <a:gd name="connsiteY210" fmla="*/ 1001992 h 1562390"/>
                <a:gd name="connsiteX211" fmla="*/ 404590 w 1377508"/>
                <a:gd name="connsiteY211" fmla="*/ 993430 h 1562390"/>
                <a:gd name="connsiteX212" fmla="*/ 398878 w 1377508"/>
                <a:gd name="connsiteY212" fmla="*/ 989624 h 1562390"/>
                <a:gd name="connsiteX213" fmla="*/ 396974 w 1377508"/>
                <a:gd name="connsiteY213" fmla="*/ 988672 h 1562390"/>
                <a:gd name="connsiteX214" fmla="*/ 393166 w 1377508"/>
                <a:gd name="connsiteY214" fmla="*/ 989624 h 1562390"/>
                <a:gd name="connsiteX215" fmla="*/ 396022 w 1377508"/>
                <a:gd name="connsiteY215" fmla="*/ 992478 h 1562390"/>
                <a:gd name="connsiteX216" fmla="*/ 745396 w 1377508"/>
                <a:gd name="connsiteY216" fmla="*/ 984866 h 1562390"/>
                <a:gd name="connsiteX217" fmla="*/ 744444 w 1377508"/>
                <a:gd name="connsiteY217" fmla="*/ 988672 h 1562390"/>
                <a:gd name="connsiteX218" fmla="*/ 743492 w 1377508"/>
                <a:gd name="connsiteY218" fmla="*/ 987720 h 1562390"/>
                <a:gd name="connsiteX219" fmla="*/ 174212 w 1377508"/>
                <a:gd name="connsiteY219" fmla="*/ 982012 h 1562390"/>
                <a:gd name="connsiteX220" fmla="*/ 188492 w 1377508"/>
                <a:gd name="connsiteY220" fmla="*/ 988672 h 1562390"/>
                <a:gd name="connsiteX221" fmla="*/ 174212 w 1377508"/>
                <a:gd name="connsiteY221" fmla="*/ 982012 h 1562390"/>
                <a:gd name="connsiteX222" fmla="*/ 590224 w 1377508"/>
                <a:gd name="connsiteY222" fmla="*/ 980109 h 1562390"/>
                <a:gd name="connsiteX223" fmla="*/ 595936 w 1377508"/>
                <a:gd name="connsiteY223" fmla="*/ 981060 h 1562390"/>
                <a:gd name="connsiteX224" fmla="*/ 564520 w 1377508"/>
                <a:gd name="connsiteY224" fmla="*/ 980109 h 1562390"/>
                <a:gd name="connsiteX225" fmla="*/ 567376 w 1377508"/>
                <a:gd name="connsiteY225" fmla="*/ 989624 h 1562390"/>
                <a:gd name="connsiteX226" fmla="*/ 561664 w 1377508"/>
                <a:gd name="connsiteY226" fmla="*/ 988672 h 1562390"/>
                <a:gd name="connsiteX227" fmla="*/ 576896 w 1377508"/>
                <a:gd name="connsiteY227" fmla="*/ 990575 h 1562390"/>
                <a:gd name="connsiteX228" fmla="*/ 564520 w 1377508"/>
                <a:gd name="connsiteY228" fmla="*/ 980109 h 1562390"/>
                <a:gd name="connsiteX229" fmla="*/ 442668 w 1377508"/>
                <a:gd name="connsiteY229" fmla="*/ 947760 h 1562390"/>
                <a:gd name="connsiteX230" fmla="*/ 432792 w 1377508"/>
                <a:gd name="connsiteY230" fmla="*/ 957274 h 1562390"/>
                <a:gd name="connsiteX231" fmla="*/ 430906 w 1377508"/>
                <a:gd name="connsiteY231" fmla="*/ 960971 h 1562390"/>
                <a:gd name="connsiteX232" fmla="*/ 430292 w 1377508"/>
                <a:gd name="connsiteY232" fmla="*/ 961080 h 1562390"/>
                <a:gd name="connsiteX233" fmla="*/ 430232 w 1377508"/>
                <a:gd name="connsiteY233" fmla="*/ 962295 h 1562390"/>
                <a:gd name="connsiteX234" fmla="*/ 426484 w 1377508"/>
                <a:gd name="connsiteY234" fmla="*/ 969644 h 1562390"/>
                <a:gd name="connsiteX235" fmla="*/ 433148 w 1377508"/>
                <a:gd name="connsiteY235" fmla="*/ 972498 h 1562390"/>
                <a:gd name="connsiteX236" fmla="*/ 429936 w 1377508"/>
                <a:gd name="connsiteY236" fmla="*/ 968217 h 1562390"/>
                <a:gd name="connsiteX237" fmla="*/ 430232 w 1377508"/>
                <a:gd name="connsiteY237" fmla="*/ 962295 h 1562390"/>
                <a:gd name="connsiteX238" fmla="*/ 430906 w 1377508"/>
                <a:gd name="connsiteY238" fmla="*/ 960971 h 1562390"/>
                <a:gd name="connsiteX239" fmla="*/ 439694 w 1377508"/>
                <a:gd name="connsiteY239" fmla="*/ 959415 h 1562390"/>
                <a:gd name="connsiteX240" fmla="*/ 442668 w 1377508"/>
                <a:gd name="connsiteY240" fmla="*/ 947760 h 1562390"/>
                <a:gd name="connsiteX241" fmla="*/ 446476 w 1377508"/>
                <a:gd name="connsiteY241" fmla="*/ 937294 h 1562390"/>
                <a:gd name="connsiteX242" fmla="*/ 450284 w 1377508"/>
                <a:gd name="connsiteY242" fmla="*/ 952517 h 1562390"/>
                <a:gd name="connsiteX243" fmla="*/ 457900 w 1377508"/>
                <a:gd name="connsiteY243" fmla="*/ 843102 h 1562390"/>
                <a:gd name="connsiteX244" fmla="*/ 460756 w 1377508"/>
                <a:gd name="connsiteY244" fmla="*/ 845957 h 1562390"/>
                <a:gd name="connsiteX245" fmla="*/ 456948 w 1377508"/>
                <a:gd name="connsiteY245" fmla="*/ 845005 h 1562390"/>
                <a:gd name="connsiteX246" fmla="*/ 457900 w 1377508"/>
                <a:gd name="connsiteY246" fmla="*/ 843102 h 1562390"/>
                <a:gd name="connsiteX247" fmla="*/ 433148 w 1377508"/>
                <a:gd name="connsiteY247" fmla="*/ 687066 h 1562390"/>
                <a:gd name="connsiteX248" fmla="*/ 427436 w 1377508"/>
                <a:gd name="connsiteY248" fmla="*/ 700386 h 1562390"/>
                <a:gd name="connsiteX249" fmla="*/ 429340 w 1377508"/>
                <a:gd name="connsiteY249" fmla="*/ 691824 h 1562390"/>
                <a:gd name="connsiteX250" fmla="*/ 433148 w 1377508"/>
                <a:gd name="connsiteY250" fmla="*/ 687066 h 1562390"/>
                <a:gd name="connsiteX251" fmla="*/ 465516 w 1377508"/>
                <a:gd name="connsiteY251" fmla="*/ 668038 h 1562390"/>
                <a:gd name="connsiteX252" fmla="*/ 464564 w 1377508"/>
                <a:gd name="connsiteY252" fmla="*/ 674697 h 1562390"/>
                <a:gd name="connsiteX253" fmla="*/ 412206 w 1377508"/>
                <a:gd name="connsiteY253" fmla="*/ 660426 h 1562390"/>
                <a:gd name="connsiteX254" fmla="*/ 408398 w 1377508"/>
                <a:gd name="connsiteY254" fmla="*/ 665183 h 1562390"/>
                <a:gd name="connsiteX255" fmla="*/ 413156 w 1377508"/>
                <a:gd name="connsiteY255" fmla="*/ 668038 h 1562390"/>
                <a:gd name="connsiteX256" fmla="*/ 423212 w 1377508"/>
                <a:gd name="connsiteY256" fmla="*/ 657527 h 1562390"/>
                <a:gd name="connsiteX257" fmla="*/ 422676 w 1377508"/>
                <a:gd name="connsiteY257" fmla="*/ 680406 h 1562390"/>
                <a:gd name="connsiteX258" fmla="*/ 429340 w 1377508"/>
                <a:gd name="connsiteY258" fmla="*/ 657572 h 1562390"/>
                <a:gd name="connsiteX259" fmla="*/ 423212 w 1377508"/>
                <a:gd name="connsiteY259" fmla="*/ 657527 h 1562390"/>
                <a:gd name="connsiteX260" fmla="*/ 455996 w 1377508"/>
                <a:gd name="connsiteY260" fmla="*/ 636640 h 1562390"/>
                <a:gd name="connsiteX261" fmla="*/ 454092 w 1377508"/>
                <a:gd name="connsiteY261" fmla="*/ 653766 h 1562390"/>
                <a:gd name="connsiteX262" fmla="*/ 464564 w 1377508"/>
                <a:gd name="connsiteY262" fmla="*/ 640446 h 1562390"/>
                <a:gd name="connsiteX263" fmla="*/ 455044 w 1377508"/>
                <a:gd name="connsiteY263" fmla="*/ 643300 h 1562390"/>
                <a:gd name="connsiteX264" fmla="*/ 455996 w 1377508"/>
                <a:gd name="connsiteY264" fmla="*/ 636640 h 1562390"/>
                <a:gd name="connsiteX265" fmla="*/ 411254 w 1377508"/>
                <a:gd name="connsiteY265" fmla="*/ 577651 h 1562390"/>
                <a:gd name="connsiteX266" fmla="*/ 412206 w 1377508"/>
                <a:gd name="connsiteY266" fmla="*/ 578602 h 1562390"/>
                <a:gd name="connsiteX267" fmla="*/ 409350 w 1377508"/>
                <a:gd name="connsiteY267" fmla="*/ 587165 h 1562390"/>
                <a:gd name="connsiteX268" fmla="*/ 408398 w 1377508"/>
                <a:gd name="connsiteY268" fmla="*/ 586214 h 1562390"/>
                <a:gd name="connsiteX269" fmla="*/ 445524 w 1377508"/>
                <a:gd name="connsiteY269" fmla="*/ 550059 h 1562390"/>
                <a:gd name="connsiteX270" fmla="*/ 437908 w 1377508"/>
                <a:gd name="connsiteY270" fmla="*/ 575748 h 1562390"/>
                <a:gd name="connsiteX271" fmla="*/ 440764 w 1377508"/>
                <a:gd name="connsiteY271" fmla="*/ 567185 h 1562390"/>
                <a:gd name="connsiteX272" fmla="*/ 441716 w 1377508"/>
                <a:gd name="connsiteY272" fmla="*/ 569088 h 1562390"/>
                <a:gd name="connsiteX273" fmla="*/ 446476 w 1377508"/>
                <a:gd name="connsiteY273" fmla="*/ 567185 h 1562390"/>
                <a:gd name="connsiteX274" fmla="*/ 445524 w 1377508"/>
                <a:gd name="connsiteY274" fmla="*/ 550059 h 1562390"/>
                <a:gd name="connsiteX275" fmla="*/ 404590 w 1377508"/>
                <a:gd name="connsiteY275" fmla="*/ 536739 h 1562390"/>
                <a:gd name="connsiteX276" fmla="*/ 409126 w 1377508"/>
                <a:gd name="connsiteY276" fmla="*/ 542284 h 1562390"/>
                <a:gd name="connsiteX277" fmla="*/ 409116 w 1377508"/>
                <a:gd name="connsiteY277" fmla="*/ 542457 h 1562390"/>
                <a:gd name="connsiteX278" fmla="*/ 459804 w 1377508"/>
                <a:gd name="connsiteY278" fmla="*/ 462527 h 1562390"/>
                <a:gd name="connsiteX279" fmla="*/ 455996 w 1377508"/>
                <a:gd name="connsiteY279" fmla="*/ 477750 h 1562390"/>
                <a:gd name="connsiteX280" fmla="*/ 459804 w 1377508"/>
                <a:gd name="connsiteY280" fmla="*/ 462527 h 1562390"/>
                <a:gd name="connsiteX281" fmla="*/ 455044 w 1377508"/>
                <a:gd name="connsiteY281" fmla="*/ 445401 h 1562390"/>
                <a:gd name="connsiteX282" fmla="*/ 447428 w 1377508"/>
                <a:gd name="connsiteY282" fmla="*/ 453012 h 1562390"/>
                <a:gd name="connsiteX283" fmla="*/ 446476 w 1377508"/>
                <a:gd name="connsiteY283" fmla="*/ 448255 h 1562390"/>
                <a:gd name="connsiteX284" fmla="*/ 442668 w 1377508"/>
                <a:gd name="connsiteY284" fmla="*/ 453845 h 1562390"/>
                <a:gd name="connsiteX285" fmla="*/ 442282 w 1377508"/>
                <a:gd name="connsiteY285" fmla="*/ 456983 h 1562390"/>
                <a:gd name="connsiteX286" fmla="*/ 440764 w 1377508"/>
                <a:gd name="connsiteY286" fmla="*/ 455867 h 1562390"/>
                <a:gd name="connsiteX287" fmla="*/ 441716 w 1377508"/>
                <a:gd name="connsiteY287" fmla="*/ 461575 h 1562390"/>
                <a:gd name="connsiteX288" fmla="*/ 442282 w 1377508"/>
                <a:gd name="connsiteY288" fmla="*/ 456983 h 1562390"/>
                <a:gd name="connsiteX289" fmla="*/ 443352 w 1377508"/>
                <a:gd name="connsiteY289" fmla="*/ 457770 h 1562390"/>
                <a:gd name="connsiteX290" fmla="*/ 452188 w 1377508"/>
                <a:gd name="connsiteY290" fmla="*/ 457770 h 1562390"/>
                <a:gd name="connsiteX291" fmla="*/ 455044 w 1377508"/>
                <a:gd name="connsiteY291" fmla="*/ 445401 h 1562390"/>
                <a:gd name="connsiteX292" fmla="*/ 396022 w 1377508"/>
                <a:gd name="connsiteY292" fmla="*/ 415906 h 1562390"/>
                <a:gd name="connsiteX293" fmla="*/ 398124 w 1377508"/>
                <a:gd name="connsiteY293" fmla="*/ 424237 h 1562390"/>
                <a:gd name="connsiteX294" fmla="*/ 397808 w 1377508"/>
                <a:gd name="connsiteY294" fmla="*/ 423993 h 1562390"/>
                <a:gd name="connsiteX295" fmla="*/ 396022 w 1377508"/>
                <a:gd name="connsiteY295" fmla="*/ 415906 h 1562390"/>
                <a:gd name="connsiteX296" fmla="*/ 417168 w 1377508"/>
                <a:gd name="connsiteY296" fmla="*/ 389164 h 1562390"/>
                <a:gd name="connsiteX297" fmla="*/ 417916 w 1377508"/>
                <a:gd name="connsiteY297" fmla="*/ 391169 h 1562390"/>
                <a:gd name="connsiteX298" fmla="*/ 416448 w 1377508"/>
                <a:gd name="connsiteY298" fmla="*/ 389524 h 1562390"/>
                <a:gd name="connsiteX299" fmla="*/ 417916 w 1377508"/>
                <a:gd name="connsiteY299" fmla="*/ 339791 h 1562390"/>
                <a:gd name="connsiteX300" fmla="*/ 413156 w 1377508"/>
                <a:gd name="connsiteY300" fmla="*/ 355014 h 1562390"/>
                <a:gd name="connsiteX301" fmla="*/ 421724 w 1377508"/>
                <a:gd name="connsiteY301" fmla="*/ 358820 h 1562390"/>
                <a:gd name="connsiteX302" fmla="*/ 427436 w 1377508"/>
                <a:gd name="connsiteY302" fmla="*/ 347403 h 1562390"/>
                <a:gd name="connsiteX303" fmla="*/ 417916 w 1377508"/>
                <a:gd name="connsiteY303" fmla="*/ 339791 h 1562390"/>
                <a:gd name="connsiteX304" fmla="*/ 413156 w 1377508"/>
                <a:gd name="connsiteY304" fmla="*/ 253210 h 1562390"/>
                <a:gd name="connsiteX305" fmla="*/ 414108 w 1377508"/>
                <a:gd name="connsiteY305" fmla="*/ 272239 h 1562390"/>
                <a:gd name="connsiteX306" fmla="*/ 417916 w 1377508"/>
                <a:gd name="connsiteY306" fmla="*/ 257968 h 1562390"/>
                <a:gd name="connsiteX307" fmla="*/ 413156 w 1377508"/>
                <a:gd name="connsiteY307" fmla="*/ 253210 h 1562390"/>
                <a:gd name="connsiteX308" fmla="*/ 402686 w 1377508"/>
                <a:gd name="connsiteY308" fmla="*/ 213250 h 1562390"/>
                <a:gd name="connsiteX309" fmla="*/ 400782 w 1377508"/>
                <a:gd name="connsiteY309" fmla="*/ 230376 h 1562390"/>
                <a:gd name="connsiteX310" fmla="*/ 402686 w 1377508"/>
                <a:gd name="connsiteY310" fmla="*/ 213250 h 1562390"/>
                <a:gd name="connsiteX311" fmla="*/ 450284 w 1377508"/>
                <a:gd name="connsiteY311" fmla="*/ 209444 h 1562390"/>
                <a:gd name="connsiteX312" fmla="*/ 451236 w 1377508"/>
                <a:gd name="connsiteY312" fmla="*/ 220862 h 1562390"/>
                <a:gd name="connsiteX313" fmla="*/ 450284 w 1377508"/>
                <a:gd name="connsiteY313" fmla="*/ 209444 h 1562390"/>
                <a:gd name="connsiteX314" fmla="*/ 462660 w 1377508"/>
                <a:gd name="connsiteY314" fmla="*/ 195173 h 1562390"/>
                <a:gd name="connsiteX315" fmla="*/ 455996 w 1377508"/>
                <a:gd name="connsiteY315" fmla="*/ 211347 h 1562390"/>
                <a:gd name="connsiteX316" fmla="*/ 462660 w 1377508"/>
                <a:gd name="connsiteY316" fmla="*/ 195173 h 1562390"/>
                <a:gd name="connsiteX317" fmla="*/ 406852 w 1377508"/>
                <a:gd name="connsiteY317" fmla="*/ 131426 h 1562390"/>
                <a:gd name="connsiteX318" fmla="*/ 398878 w 1377508"/>
                <a:gd name="connsiteY318" fmla="*/ 134281 h 1562390"/>
                <a:gd name="connsiteX319" fmla="*/ 399830 w 1377508"/>
                <a:gd name="connsiteY319" fmla="*/ 141892 h 1562390"/>
                <a:gd name="connsiteX320" fmla="*/ 402686 w 1377508"/>
                <a:gd name="connsiteY320" fmla="*/ 138086 h 1562390"/>
                <a:gd name="connsiteX321" fmla="*/ 398878 w 1377508"/>
                <a:gd name="connsiteY321" fmla="*/ 152358 h 1562390"/>
                <a:gd name="connsiteX322" fmla="*/ 411254 w 1377508"/>
                <a:gd name="connsiteY322" fmla="*/ 142844 h 1562390"/>
                <a:gd name="connsiteX323" fmla="*/ 413156 w 1377508"/>
                <a:gd name="connsiteY323" fmla="*/ 149504 h 1562390"/>
                <a:gd name="connsiteX324" fmla="*/ 414108 w 1377508"/>
                <a:gd name="connsiteY324" fmla="*/ 154261 h 1562390"/>
                <a:gd name="connsiteX325" fmla="*/ 416012 w 1377508"/>
                <a:gd name="connsiteY325" fmla="*/ 153309 h 1562390"/>
                <a:gd name="connsiteX326" fmla="*/ 413156 w 1377508"/>
                <a:gd name="connsiteY326" fmla="*/ 149504 h 1562390"/>
                <a:gd name="connsiteX327" fmla="*/ 415060 w 1377508"/>
                <a:gd name="connsiteY327" fmla="*/ 145698 h 1562390"/>
                <a:gd name="connsiteX328" fmla="*/ 411254 w 1377508"/>
                <a:gd name="connsiteY328" fmla="*/ 142844 h 1562390"/>
                <a:gd name="connsiteX329" fmla="*/ 406852 w 1377508"/>
                <a:gd name="connsiteY329" fmla="*/ 131426 h 1562390"/>
                <a:gd name="connsiteX330" fmla="*/ 419702 w 1377508"/>
                <a:gd name="connsiteY330" fmla="*/ 81951 h 1562390"/>
                <a:gd name="connsiteX331" fmla="*/ 416964 w 1377508"/>
                <a:gd name="connsiteY331" fmla="*/ 89563 h 1562390"/>
                <a:gd name="connsiteX332" fmla="*/ 422676 w 1377508"/>
                <a:gd name="connsiteY332" fmla="*/ 87660 h 1562390"/>
                <a:gd name="connsiteX333" fmla="*/ 424580 w 1377508"/>
                <a:gd name="connsiteY333" fmla="*/ 82903 h 1562390"/>
                <a:gd name="connsiteX334" fmla="*/ 419702 w 1377508"/>
                <a:gd name="connsiteY334" fmla="*/ 81951 h 1562390"/>
                <a:gd name="connsiteX335" fmla="*/ 374128 w 1377508"/>
                <a:gd name="connsiteY335" fmla="*/ 128 h 1562390"/>
                <a:gd name="connsiteX336" fmla="*/ 385550 w 1377508"/>
                <a:gd name="connsiteY336" fmla="*/ 128 h 1562390"/>
                <a:gd name="connsiteX337" fmla="*/ 387454 w 1377508"/>
                <a:gd name="connsiteY337" fmla="*/ 14399 h 1562390"/>
                <a:gd name="connsiteX338" fmla="*/ 396974 w 1377508"/>
                <a:gd name="connsiteY338" fmla="*/ 1079 h 1562390"/>
                <a:gd name="connsiteX339" fmla="*/ 397926 w 1377508"/>
                <a:gd name="connsiteY339" fmla="*/ 10594 h 1562390"/>
                <a:gd name="connsiteX340" fmla="*/ 399830 w 1377508"/>
                <a:gd name="connsiteY340" fmla="*/ 9642 h 1562390"/>
                <a:gd name="connsiteX341" fmla="*/ 399830 w 1377508"/>
                <a:gd name="connsiteY341" fmla="*/ 17254 h 1562390"/>
                <a:gd name="connsiteX342" fmla="*/ 419820 w 1377508"/>
                <a:gd name="connsiteY342" fmla="*/ 16302 h 1562390"/>
                <a:gd name="connsiteX343" fmla="*/ 411254 w 1377508"/>
                <a:gd name="connsiteY343" fmla="*/ 30574 h 1562390"/>
                <a:gd name="connsiteX344" fmla="*/ 416964 w 1377508"/>
                <a:gd name="connsiteY344" fmla="*/ 41040 h 1562390"/>
                <a:gd name="connsiteX345" fmla="*/ 422676 w 1377508"/>
                <a:gd name="connsiteY345" fmla="*/ 26768 h 1562390"/>
                <a:gd name="connsiteX346" fmla="*/ 435052 w 1377508"/>
                <a:gd name="connsiteY346" fmla="*/ 40088 h 1562390"/>
                <a:gd name="connsiteX347" fmla="*/ 452188 w 1377508"/>
                <a:gd name="connsiteY347" fmla="*/ 79097 h 1562390"/>
                <a:gd name="connsiteX348" fmla="*/ 439812 w 1377508"/>
                <a:gd name="connsiteY348" fmla="*/ 83854 h 1562390"/>
                <a:gd name="connsiteX349" fmla="*/ 446476 w 1377508"/>
                <a:gd name="connsiteY349" fmla="*/ 95272 h 1562390"/>
                <a:gd name="connsiteX350" fmla="*/ 436956 w 1377508"/>
                <a:gd name="connsiteY350" fmla="*/ 100029 h 1562390"/>
                <a:gd name="connsiteX351" fmla="*/ 442668 w 1377508"/>
                <a:gd name="connsiteY351" fmla="*/ 107640 h 1562390"/>
                <a:gd name="connsiteX352" fmla="*/ 454092 w 1377508"/>
                <a:gd name="connsiteY352" fmla="*/ 101932 h 1562390"/>
                <a:gd name="connsiteX353" fmla="*/ 452188 w 1377508"/>
                <a:gd name="connsiteY353" fmla="*/ 119058 h 1562390"/>
                <a:gd name="connsiteX354" fmla="*/ 455996 w 1377508"/>
                <a:gd name="connsiteY354" fmla="*/ 114300 h 1562390"/>
                <a:gd name="connsiteX355" fmla="*/ 460756 w 1377508"/>
                <a:gd name="connsiteY355" fmla="*/ 178047 h 1562390"/>
                <a:gd name="connsiteX356" fmla="*/ 465516 w 1377508"/>
                <a:gd name="connsiteY356" fmla="*/ 176144 h 1562390"/>
                <a:gd name="connsiteX357" fmla="*/ 463612 w 1377508"/>
                <a:gd name="connsiteY357" fmla="*/ 184707 h 1562390"/>
                <a:gd name="connsiteX358" fmla="*/ 466468 w 1377508"/>
                <a:gd name="connsiteY358" fmla="*/ 182804 h 1562390"/>
                <a:gd name="connsiteX359" fmla="*/ 461708 w 1377508"/>
                <a:gd name="connsiteY359" fmla="*/ 231327 h 1562390"/>
                <a:gd name="connsiteX360" fmla="*/ 467420 w 1377508"/>
                <a:gd name="connsiteY360" fmla="*/ 221813 h 1562390"/>
                <a:gd name="connsiteX361" fmla="*/ 460756 w 1377508"/>
                <a:gd name="connsiteY361" fmla="*/ 237987 h 1562390"/>
                <a:gd name="connsiteX362" fmla="*/ 469324 w 1377508"/>
                <a:gd name="connsiteY362" fmla="*/ 236084 h 1562390"/>
                <a:gd name="connsiteX363" fmla="*/ 464564 w 1377508"/>
                <a:gd name="connsiteY363" fmla="*/ 275093 h 1562390"/>
                <a:gd name="connsiteX364" fmla="*/ 470276 w 1377508"/>
                <a:gd name="connsiteY364" fmla="*/ 275093 h 1562390"/>
                <a:gd name="connsiteX365" fmla="*/ 467420 w 1377508"/>
                <a:gd name="connsiteY365" fmla="*/ 283656 h 1562390"/>
                <a:gd name="connsiteX366" fmla="*/ 471228 w 1377508"/>
                <a:gd name="connsiteY366" fmla="*/ 280802 h 1562390"/>
                <a:gd name="connsiteX367" fmla="*/ 466468 w 1377508"/>
                <a:gd name="connsiteY367" fmla="*/ 310297 h 1562390"/>
                <a:gd name="connsiteX368" fmla="*/ 476940 w 1377508"/>
                <a:gd name="connsiteY368" fmla="*/ 302685 h 1562390"/>
                <a:gd name="connsiteX369" fmla="*/ 467420 w 1377508"/>
                <a:gd name="connsiteY369" fmla="*/ 329326 h 1562390"/>
                <a:gd name="connsiteX370" fmla="*/ 476940 w 1377508"/>
                <a:gd name="connsiteY370" fmla="*/ 333131 h 1562390"/>
                <a:gd name="connsiteX371" fmla="*/ 470276 w 1377508"/>
                <a:gd name="connsiteY371" fmla="*/ 343597 h 1562390"/>
                <a:gd name="connsiteX372" fmla="*/ 475036 w 1377508"/>
                <a:gd name="connsiteY372" fmla="*/ 342646 h 1562390"/>
                <a:gd name="connsiteX373" fmla="*/ 471228 w 1377508"/>
                <a:gd name="connsiteY373" fmla="*/ 462527 h 1562390"/>
                <a:gd name="connsiteX374" fmla="*/ 473132 w 1377508"/>
                <a:gd name="connsiteY374" fmla="*/ 461575 h 1562390"/>
                <a:gd name="connsiteX375" fmla="*/ 463612 w 1377508"/>
                <a:gd name="connsiteY375" fmla="*/ 486313 h 1562390"/>
                <a:gd name="connsiteX376" fmla="*/ 475036 w 1377508"/>
                <a:gd name="connsiteY376" fmla="*/ 499633 h 1562390"/>
                <a:gd name="connsiteX377" fmla="*/ 467420 w 1377508"/>
                <a:gd name="connsiteY377" fmla="*/ 518662 h 1562390"/>
                <a:gd name="connsiteX378" fmla="*/ 475988 w 1377508"/>
                <a:gd name="connsiteY378" fmla="*/ 516759 h 1562390"/>
                <a:gd name="connsiteX379" fmla="*/ 475988 w 1377508"/>
                <a:gd name="connsiteY379" fmla="*/ 585262 h 1562390"/>
                <a:gd name="connsiteX380" fmla="*/ 462660 w 1377508"/>
                <a:gd name="connsiteY380" fmla="*/ 541496 h 1562390"/>
                <a:gd name="connsiteX381" fmla="*/ 463612 w 1377508"/>
                <a:gd name="connsiteY381" fmla="*/ 588117 h 1562390"/>
                <a:gd name="connsiteX382" fmla="*/ 467420 w 1377508"/>
                <a:gd name="connsiteY382" fmla="*/ 577651 h 1562390"/>
                <a:gd name="connsiteX383" fmla="*/ 474084 w 1377508"/>
                <a:gd name="connsiteY383" fmla="*/ 615708 h 1562390"/>
                <a:gd name="connsiteX384" fmla="*/ 460756 w 1377508"/>
                <a:gd name="connsiteY384" fmla="*/ 656620 h 1562390"/>
                <a:gd name="connsiteX385" fmla="*/ 472180 w 1377508"/>
                <a:gd name="connsiteY385" fmla="*/ 649960 h 1562390"/>
                <a:gd name="connsiteX386" fmla="*/ 472180 w 1377508"/>
                <a:gd name="connsiteY386" fmla="*/ 665183 h 1562390"/>
                <a:gd name="connsiteX387" fmla="*/ 464564 w 1377508"/>
                <a:gd name="connsiteY387" fmla="*/ 665183 h 1562390"/>
                <a:gd name="connsiteX388" fmla="*/ 467420 w 1377508"/>
                <a:gd name="connsiteY388" fmla="*/ 672795 h 1562390"/>
                <a:gd name="connsiteX389" fmla="*/ 455996 w 1377508"/>
                <a:gd name="connsiteY389" fmla="*/ 710852 h 1562390"/>
                <a:gd name="connsiteX390" fmla="*/ 459804 w 1377508"/>
                <a:gd name="connsiteY390" fmla="*/ 712755 h 1562390"/>
                <a:gd name="connsiteX391" fmla="*/ 456948 w 1377508"/>
                <a:gd name="connsiteY391" fmla="*/ 715609 h 1562390"/>
                <a:gd name="connsiteX392" fmla="*/ 467420 w 1377508"/>
                <a:gd name="connsiteY392" fmla="*/ 729881 h 1562390"/>
                <a:gd name="connsiteX393" fmla="*/ 468372 w 1377508"/>
                <a:gd name="connsiteY393" fmla="*/ 715609 h 1562390"/>
                <a:gd name="connsiteX394" fmla="*/ 473132 w 1377508"/>
                <a:gd name="connsiteY394" fmla="*/ 736541 h 1562390"/>
                <a:gd name="connsiteX395" fmla="*/ 466468 w 1377508"/>
                <a:gd name="connsiteY395" fmla="*/ 743201 h 1562390"/>
                <a:gd name="connsiteX396" fmla="*/ 469324 w 1377508"/>
                <a:gd name="connsiteY396" fmla="*/ 741298 h 1562390"/>
                <a:gd name="connsiteX397" fmla="*/ 467420 w 1377508"/>
                <a:gd name="connsiteY397" fmla="*/ 769842 h 1562390"/>
                <a:gd name="connsiteX398" fmla="*/ 459804 w 1377508"/>
                <a:gd name="connsiteY398" fmla="*/ 772696 h 1562390"/>
                <a:gd name="connsiteX399" fmla="*/ 465516 w 1377508"/>
                <a:gd name="connsiteY399" fmla="*/ 784113 h 1562390"/>
                <a:gd name="connsiteX400" fmla="*/ 450284 w 1377508"/>
                <a:gd name="connsiteY400" fmla="*/ 801239 h 1562390"/>
                <a:gd name="connsiteX401" fmla="*/ 456948 w 1377508"/>
                <a:gd name="connsiteY401" fmla="*/ 804093 h 1562390"/>
                <a:gd name="connsiteX402" fmla="*/ 453140 w 1377508"/>
                <a:gd name="connsiteY402" fmla="*/ 840248 h 1562390"/>
                <a:gd name="connsiteX403" fmla="*/ 448380 w 1377508"/>
                <a:gd name="connsiteY403" fmla="*/ 869743 h 1562390"/>
                <a:gd name="connsiteX404" fmla="*/ 455044 w 1377508"/>
                <a:gd name="connsiteY404" fmla="*/ 870694 h 1562390"/>
                <a:gd name="connsiteX405" fmla="*/ 451236 w 1377508"/>
                <a:gd name="connsiteY405" fmla="*/ 884965 h 1562390"/>
                <a:gd name="connsiteX406" fmla="*/ 454092 w 1377508"/>
                <a:gd name="connsiteY406" fmla="*/ 883062 h 1562390"/>
                <a:gd name="connsiteX407" fmla="*/ 449332 w 1377508"/>
                <a:gd name="connsiteY407" fmla="*/ 927780 h 1562390"/>
                <a:gd name="connsiteX408" fmla="*/ 457900 w 1377508"/>
                <a:gd name="connsiteY408" fmla="*/ 919217 h 1562390"/>
                <a:gd name="connsiteX409" fmla="*/ 451236 w 1377508"/>
                <a:gd name="connsiteY409" fmla="*/ 970595 h 1562390"/>
                <a:gd name="connsiteX410" fmla="*/ 458852 w 1377508"/>
                <a:gd name="connsiteY410" fmla="*/ 974401 h 1562390"/>
                <a:gd name="connsiteX411" fmla="*/ 456948 w 1377508"/>
                <a:gd name="connsiteY411" fmla="*/ 965838 h 1562390"/>
                <a:gd name="connsiteX412" fmla="*/ 516924 w 1377508"/>
                <a:gd name="connsiteY412" fmla="*/ 965838 h 1562390"/>
                <a:gd name="connsiteX413" fmla="*/ 478844 w 1377508"/>
                <a:gd name="connsiteY413" fmla="*/ 979158 h 1562390"/>
                <a:gd name="connsiteX414" fmla="*/ 519778 w 1377508"/>
                <a:gd name="connsiteY414" fmla="*/ 978206 h 1562390"/>
                <a:gd name="connsiteX415" fmla="*/ 510260 w 1377508"/>
                <a:gd name="connsiteY415" fmla="*/ 974401 h 1562390"/>
                <a:gd name="connsiteX416" fmla="*/ 543578 w 1377508"/>
                <a:gd name="connsiteY416" fmla="*/ 967741 h 1562390"/>
                <a:gd name="connsiteX417" fmla="*/ 579752 w 1377508"/>
                <a:gd name="connsiteY417" fmla="*/ 981060 h 1562390"/>
                <a:gd name="connsiteX418" fmla="*/ 574040 w 1377508"/>
                <a:gd name="connsiteY418" fmla="*/ 969644 h 1562390"/>
                <a:gd name="connsiteX419" fmla="*/ 587368 w 1377508"/>
                <a:gd name="connsiteY419" fmla="*/ 969644 h 1562390"/>
                <a:gd name="connsiteX420" fmla="*/ 587368 w 1377508"/>
                <a:gd name="connsiteY420" fmla="*/ 977255 h 1562390"/>
                <a:gd name="connsiteX421" fmla="*/ 594032 w 1377508"/>
                <a:gd name="connsiteY421" fmla="*/ 974401 h 1562390"/>
                <a:gd name="connsiteX422" fmla="*/ 627352 w 1377508"/>
                <a:gd name="connsiteY422" fmla="*/ 985818 h 1562390"/>
                <a:gd name="connsiteX423" fmla="*/ 628304 w 1377508"/>
                <a:gd name="connsiteY423" fmla="*/ 982012 h 1562390"/>
                <a:gd name="connsiteX424" fmla="*/ 631160 w 1377508"/>
                <a:gd name="connsiteY424" fmla="*/ 984866 h 1562390"/>
                <a:gd name="connsiteX425" fmla="*/ 643536 w 1377508"/>
                <a:gd name="connsiteY425" fmla="*/ 974401 h 1562390"/>
                <a:gd name="connsiteX426" fmla="*/ 631160 w 1377508"/>
                <a:gd name="connsiteY426" fmla="*/ 973449 h 1562390"/>
                <a:gd name="connsiteX427" fmla="*/ 650200 w 1377508"/>
                <a:gd name="connsiteY427" fmla="*/ 968692 h 1562390"/>
                <a:gd name="connsiteX428" fmla="*/ 655912 w 1377508"/>
                <a:gd name="connsiteY428" fmla="*/ 975352 h 1562390"/>
                <a:gd name="connsiteX429" fmla="*/ 654960 w 1377508"/>
                <a:gd name="connsiteY429" fmla="*/ 972498 h 1562390"/>
                <a:gd name="connsiteX430" fmla="*/ 679710 w 1377508"/>
                <a:gd name="connsiteY430" fmla="*/ 974401 h 1562390"/>
                <a:gd name="connsiteX431" fmla="*/ 681614 w 1377508"/>
                <a:gd name="connsiteY431" fmla="*/ 982012 h 1562390"/>
                <a:gd name="connsiteX432" fmla="*/ 691134 w 1377508"/>
                <a:gd name="connsiteY432" fmla="*/ 976303 h 1562390"/>
                <a:gd name="connsiteX433" fmla="*/ 706364 w 1377508"/>
                <a:gd name="connsiteY433" fmla="*/ 991527 h 1562390"/>
                <a:gd name="connsiteX434" fmla="*/ 709220 w 1377508"/>
                <a:gd name="connsiteY434" fmla="*/ 984866 h 1562390"/>
                <a:gd name="connsiteX435" fmla="*/ 741588 w 1377508"/>
                <a:gd name="connsiteY435" fmla="*/ 988672 h 1562390"/>
                <a:gd name="connsiteX436" fmla="*/ 767292 w 1377508"/>
                <a:gd name="connsiteY436" fmla="*/ 993430 h 1562390"/>
                <a:gd name="connsiteX437" fmla="*/ 768244 w 1377508"/>
                <a:gd name="connsiteY437" fmla="*/ 986769 h 1562390"/>
                <a:gd name="connsiteX438" fmla="*/ 780620 w 1377508"/>
                <a:gd name="connsiteY438" fmla="*/ 990575 h 1562390"/>
                <a:gd name="connsiteX439" fmla="*/ 779668 w 1377508"/>
                <a:gd name="connsiteY439" fmla="*/ 987721 h 1562390"/>
                <a:gd name="connsiteX440" fmla="*/ 818698 w 1377508"/>
                <a:gd name="connsiteY440" fmla="*/ 992478 h 1562390"/>
                <a:gd name="connsiteX441" fmla="*/ 811082 w 1377508"/>
                <a:gd name="connsiteY441" fmla="*/ 983915 h 1562390"/>
                <a:gd name="connsiteX442" fmla="*/ 859632 w 1377508"/>
                <a:gd name="connsiteY442" fmla="*/ 989624 h 1562390"/>
                <a:gd name="connsiteX443" fmla="*/ 858680 w 1377508"/>
                <a:gd name="connsiteY443" fmla="*/ 986769 h 1562390"/>
                <a:gd name="connsiteX444" fmla="*/ 868200 w 1377508"/>
                <a:gd name="connsiteY444" fmla="*/ 992478 h 1562390"/>
                <a:gd name="connsiteX445" fmla="*/ 867248 w 1377508"/>
                <a:gd name="connsiteY445" fmla="*/ 985818 h 1562390"/>
                <a:gd name="connsiteX446" fmla="*/ 913896 w 1377508"/>
                <a:gd name="connsiteY446" fmla="*/ 997235 h 1562390"/>
                <a:gd name="connsiteX447" fmla="*/ 911992 w 1377508"/>
                <a:gd name="connsiteY447" fmla="*/ 983915 h 1562390"/>
                <a:gd name="connsiteX448" fmla="*/ 970062 w 1377508"/>
                <a:gd name="connsiteY448" fmla="*/ 992478 h 1562390"/>
                <a:gd name="connsiteX449" fmla="*/ 970062 w 1377508"/>
                <a:gd name="connsiteY449" fmla="*/ 993430 h 1562390"/>
                <a:gd name="connsiteX450" fmla="*/ 977678 w 1377508"/>
                <a:gd name="connsiteY450" fmla="*/ 996284 h 1562390"/>
                <a:gd name="connsiteX451" fmla="*/ 978630 w 1377508"/>
                <a:gd name="connsiteY451" fmla="*/ 995332 h 1562390"/>
                <a:gd name="connsiteX452" fmla="*/ 972918 w 1377508"/>
                <a:gd name="connsiteY452" fmla="*/ 993430 h 1562390"/>
                <a:gd name="connsiteX453" fmla="*/ 993860 w 1377508"/>
                <a:gd name="connsiteY453" fmla="*/ 1000089 h 1562390"/>
                <a:gd name="connsiteX454" fmla="*/ 1001476 w 1377508"/>
                <a:gd name="connsiteY454" fmla="*/ 989624 h 1562390"/>
                <a:gd name="connsiteX455" fmla="*/ 1032892 w 1377508"/>
                <a:gd name="connsiteY455" fmla="*/ 991527 h 1562390"/>
                <a:gd name="connsiteX456" fmla="*/ 1031940 w 1377508"/>
                <a:gd name="connsiteY456" fmla="*/ 986769 h 1562390"/>
                <a:gd name="connsiteX457" fmla="*/ 1117618 w 1377508"/>
                <a:gd name="connsiteY457" fmla="*/ 991527 h 1562390"/>
                <a:gd name="connsiteX458" fmla="*/ 1158552 w 1377508"/>
                <a:gd name="connsiteY458" fmla="*/ 1010555 h 1562390"/>
                <a:gd name="connsiteX459" fmla="*/ 1146176 w 1377508"/>
                <a:gd name="connsiteY459" fmla="*/ 999138 h 1562390"/>
                <a:gd name="connsiteX460" fmla="*/ 1155414 w 1377508"/>
                <a:gd name="connsiteY460" fmla="*/ 992983 h 1562390"/>
                <a:gd name="connsiteX461" fmla="*/ 1162512 w 1377508"/>
                <a:gd name="connsiteY461" fmla="*/ 995094 h 1562390"/>
                <a:gd name="connsiteX462" fmla="*/ 1164384 w 1377508"/>
                <a:gd name="connsiteY462" fmla="*/ 997473 h 1562390"/>
                <a:gd name="connsiteX463" fmla="*/ 1171880 w 1377508"/>
                <a:gd name="connsiteY463" fmla="*/ 1001041 h 1562390"/>
                <a:gd name="connsiteX464" fmla="*/ 1172832 w 1377508"/>
                <a:gd name="connsiteY464" fmla="*/ 994381 h 1562390"/>
                <a:gd name="connsiteX465" fmla="*/ 1180448 w 1377508"/>
                <a:gd name="connsiteY465" fmla="*/ 1002944 h 1562390"/>
                <a:gd name="connsiteX466" fmla="*/ 1252798 w 1377508"/>
                <a:gd name="connsiteY466" fmla="*/ 997235 h 1562390"/>
                <a:gd name="connsiteX467" fmla="*/ 1250894 w 1377508"/>
                <a:gd name="connsiteY467" fmla="*/ 1003895 h 1562390"/>
                <a:gd name="connsiteX468" fmla="*/ 1286116 w 1377508"/>
                <a:gd name="connsiteY468" fmla="*/ 1007701 h 1562390"/>
                <a:gd name="connsiteX469" fmla="*/ 1283260 w 1377508"/>
                <a:gd name="connsiteY469" fmla="*/ 1004846 h 1562390"/>
                <a:gd name="connsiteX470" fmla="*/ 1326100 w 1377508"/>
                <a:gd name="connsiteY470" fmla="*/ 1015312 h 1562390"/>
                <a:gd name="connsiteX471" fmla="*/ 1302300 w 1377508"/>
                <a:gd name="connsiteY471" fmla="*/ 1019118 h 1562390"/>
                <a:gd name="connsiteX472" fmla="*/ 1319436 w 1377508"/>
                <a:gd name="connsiteY472" fmla="*/ 1019118 h 1562390"/>
                <a:gd name="connsiteX473" fmla="*/ 1317532 w 1377508"/>
                <a:gd name="connsiteY473" fmla="*/ 1027681 h 1562390"/>
                <a:gd name="connsiteX474" fmla="*/ 1299444 w 1377508"/>
                <a:gd name="connsiteY474" fmla="*/ 1020070 h 1562390"/>
                <a:gd name="connsiteX475" fmla="*/ 1302300 w 1377508"/>
                <a:gd name="connsiteY475" fmla="*/ 1023875 h 1562390"/>
                <a:gd name="connsiteX476" fmla="*/ 1280404 w 1377508"/>
                <a:gd name="connsiteY476" fmla="*/ 1019118 h 1562390"/>
                <a:gd name="connsiteX477" fmla="*/ 1291828 w 1377508"/>
                <a:gd name="connsiteY477" fmla="*/ 1018167 h 1562390"/>
                <a:gd name="connsiteX478" fmla="*/ 1268030 w 1377508"/>
                <a:gd name="connsiteY478" fmla="*/ 1015312 h 1562390"/>
                <a:gd name="connsiteX479" fmla="*/ 1268030 w 1377508"/>
                <a:gd name="connsiteY479" fmla="*/ 1028632 h 1562390"/>
                <a:gd name="connsiteX480" fmla="*/ 1238518 w 1377508"/>
                <a:gd name="connsiteY480" fmla="*/ 1012458 h 1562390"/>
                <a:gd name="connsiteX481" fmla="*/ 1241376 w 1377508"/>
                <a:gd name="connsiteY481" fmla="*/ 1009604 h 1562390"/>
                <a:gd name="connsiteX482" fmla="*/ 1222336 w 1377508"/>
                <a:gd name="connsiteY482" fmla="*/ 1005798 h 1562390"/>
                <a:gd name="connsiteX483" fmla="*/ 1231856 w 1377508"/>
                <a:gd name="connsiteY483" fmla="*/ 1013409 h 1562390"/>
                <a:gd name="connsiteX484" fmla="*/ 1214720 w 1377508"/>
                <a:gd name="connsiteY484" fmla="*/ 1009604 h 1562390"/>
                <a:gd name="connsiteX485" fmla="*/ 1244230 w 1377508"/>
                <a:gd name="connsiteY485" fmla="*/ 1020070 h 1562390"/>
                <a:gd name="connsiteX486" fmla="*/ 1244230 w 1377508"/>
                <a:gd name="connsiteY486" fmla="*/ 1027681 h 1562390"/>
                <a:gd name="connsiteX487" fmla="*/ 1155696 w 1377508"/>
                <a:gd name="connsiteY487" fmla="*/ 1016264 h 1562390"/>
                <a:gd name="connsiteX488" fmla="*/ 1152840 w 1377508"/>
                <a:gd name="connsiteY488" fmla="*/ 1026730 h 1562390"/>
                <a:gd name="connsiteX489" fmla="*/ 1133800 w 1377508"/>
                <a:gd name="connsiteY489" fmla="*/ 1022924 h 1562390"/>
                <a:gd name="connsiteX490" fmla="*/ 1143320 w 1377508"/>
                <a:gd name="connsiteY490" fmla="*/ 1034341 h 1562390"/>
                <a:gd name="connsiteX491" fmla="*/ 1088108 w 1377508"/>
                <a:gd name="connsiteY491" fmla="*/ 1020070 h 1562390"/>
                <a:gd name="connsiteX492" fmla="*/ 1094770 w 1377508"/>
                <a:gd name="connsiteY492" fmla="*/ 1025778 h 1562390"/>
                <a:gd name="connsiteX493" fmla="*/ 1055740 w 1377508"/>
                <a:gd name="connsiteY493" fmla="*/ 1017215 h 1562390"/>
                <a:gd name="connsiteX494" fmla="*/ 1075732 w 1377508"/>
                <a:gd name="connsiteY494" fmla="*/ 1031487 h 1562390"/>
                <a:gd name="connsiteX495" fmla="*/ 1068116 w 1377508"/>
                <a:gd name="connsiteY495" fmla="*/ 1034341 h 1562390"/>
                <a:gd name="connsiteX496" fmla="*/ 1072876 w 1377508"/>
                <a:gd name="connsiteY496" fmla="*/ 1040050 h 1562390"/>
                <a:gd name="connsiteX497" fmla="*/ 1051932 w 1377508"/>
                <a:gd name="connsiteY497" fmla="*/ 1020070 h 1562390"/>
                <a:gd name="connsiteX498" fmla="*/ 1042412 w 1377508"/>
                <a:gd name="connsiteY498" fmla="*/ 1028632 h 1562390"/>
                <a:gd name="connsiteX499" fmla="*/ 997668 w 1377508"/>
                <a:gd name="connsiteY499" fmla="*/ 1017215 h 1562390"/>
                <a:gd name="connsiteX500" fmla="*/ 986244 w 1377508"/>
                <a:gd name="connsiteY500" fmla="*/ 1024827 h 1562390"/>
                <a:gd name="connsiteX501" fmla="*/ 1016708 w 1377508"/>
                <a:gd name="connsiteY501" fmla="*/ 1041953 h 1562390"/>
                <a:gd name="connsiteX502" fmla="*/ 1009092 w 1377508"/>
                <a:gd name="connsiteY502" fmla="*/ 1033389 h 1562390"/>
                <a:gd name="connsiteX503" fmla="*/ 1034796 w 1377508"/>
                <a:gd name="connsiteY503" fmla="*/ 1035292 h 1562390"/>
                <a:gd name="connsiteX504" fmla="*/ 1015756 w 1377508"/>
                <a:gd name="connsiteY504" fmla="*/ 1034341 h 1562390"/>
                <a:gd name="connsiteX505" fmla="*/ 1027180 w 1377508"/>
                <a:gd name="connsiteY505" fmla="*/ 1040050 h 1562390"/>
                <a:gd name="connsiteX506" fmla="*/ 1003380 w 1377508"/>
                <a:gd name="connsiteY506" fmla="*/ 1043856 h 1562390"/>
                <a:gd name="connsiteX507" fmla="*/ 1004332 w 1377508"/>
                <a:gd name="connsiteY507" fmla="*/ 1044807 h 1562390"/>
                <a:gd name="connsiteX508" fmla="*/ 976726 w 1377508"/>
                <a:gd name="connsiteY508" fmla="*/ 1040050 h 1562390"/>
                <a:gd name="connsiteX509" fmla="*/ 989102 w 1377508"/>
                <a:gd name="connsiteY509" fmla="*/ 1030535 h 1562390"/>
                <a:gd name="connsiteX510" fmla="*/ 907232 w 1377508"/>
                <a:gd name="connsiteY510" fmla="*/ 1028632 h 1562390"/>
                <a:gd name="connsiteX511" fmla="*/ 921512 w 1377508"/>
                <a:gd name="connsiteY511" fmla="*/ 1037195 h 1562390"/>
                <a:gd name="connsiteX512" fmla="*/ 897712 w 1377508"/>
                <a:gd name="connsiteY512" fmla="*/ 1041953 h 1562390"/>
                <a:gd name="connsiteX513" fmla="*/ 909136 w 1377508"/>
                <a:gd name="connsiteY513" fmla="*/ 1047661 h 1562390"/>
                <a:gd name="connsiteX514" fmla="*/ 910088 w 1377508"/>
                <a:gd name="connsiteY514" fmla="*/ 1046710 h 1562390"/>
                <a:gd name="connsiteX515" fmla="*/ 912944 w 1377508"/>
                <a:gd name="connsiteY515" fmla="*/ 1050516 h 1562390"/>
                <a:gd name="connsiteX516" fmla="*/ 883432 w 1377508"/>
                <a:gd name="connsiteY516" fmla="*/ 1037195 h 1562390"/>
                <a:gd name="connsiteX517" fmla="*/ 877720 w 1377508"/>
                <a:gd name="connsiteY517" fmla="*/ 1045759 h 1562390"/>
                <a:gd name="connsiteX518" fmla="*/ 878672 w 1377508"/>
                <a:gd name="connsiteY518" fmla="*/ 1036244 h 1562390"/>
                <a:gd name="connsiteX519" fmla="*/ 863440 w 1377508"/>
                <a:gd name="connsiteY519" fmla="*/ 1035292 h 1562390"/>
                <a:gd name="connsiteX520" fmla="*/ 872960 w 1377508"/>
                <a:gd name="connsiteY520" fmla="*/ 1045759 h 1562390"/>
                <a:gd name="connsiteX521" fmla="*/ 847256 w 1377508"/>
                <a:gd name="connsiteY521" fmla="*/ 1037195 h 1562390"/>
                <a:gd name="connsiteX522" fmla="*/ 848208 w 1377508"/>
                <a:gd name="connsiteY522" fmla="*/ 1039098 h 1562390"/>
                <a:gd name="connsiteX523" fmla="*/ 839642 w 1377508"/>
                <a:gd name="connsiteY523" fmla="*/ 1037195 h 1562390"/>
                <a:gd name="connsiteX524" fmla="*/ 847256 w 1377508"/>
                <a:gd name="connsiteY524" fmla="*/ 1041001 h 1562390"/>
                <a:gd name="connsiteX525" fmla="*/ 812034 w 1377508"/>
                <a:gd name="connsiteY525" fmla="*/ 1040050 h 1562390"/>
                <a:gd name="connsiteX526" fmla="*/ 804418 w 1377508"/>
                <a:gd name="connsiteY526" fmla="*/ 1036244 h 1562390"/>
                <a:gd name="connsiteX527" fmla="*/ 803468 w 1377508"/>
                <a:gd name="connsiteY527" fmla="*/ 1040050 h 1562390"/>
                <a:gd name="connsiteX528" fmla="*/ 795852 w 1377508"/>
                <a:gd name="connsiteY528" fmla="*/ 1036244 h 1562390"/>
                <a:gd name="connsiteX529" fmla="*/ 787284 w 1377508"/>
                <a:gd name="connsiteY529" fmla="*/ 1047661 h 1562390"/>
                <a:gd name="connsiteX530" fmla="*/ 788236 w 1377508"/>
                <a:gd name="connsiteY530" fmla="*/ 1047661 h 1562390"/>
                <a:gd name="connsiteX531" fmla="*/ 783476 w 1377508"/>
                <a:gd name="connsiteY531" fmla="*/ 1054321 h 1562390"/>
                <a:gd name="connsiteX532" fmla="*/ 769196 w 1377508"/>
                <a:gd name="connsiteY532" fmla="*/ 1048613 h 1562390"/>
                <a:gd name="connsiteX533" fmla="*/ 742540 w 1377508"/>
                <a:gd name="connsiteY533" fmla="*/ 1024827 h 1562390"/>
                <a:gd name="connsiteX534" fmla="*/ 737780 w 1377508"/>
                <a:gd name="connsiteY534" fmla="*/ 1030535 h 1562390"/>
                <a:gd name="connsiteX535" fmla="*/ 723500 w 1377508"/>
                <a:gd name="connsiteY535" fmla="*/ 1039098 h 1562390"/>
                <a:gd name="connsiteX536" fmla="*/ 728260 w 1377508"/>
                <a:gd name="connsiteY536" fmla="*/ 1041953 h 1562390"/>
                <a:gd name="connsiteX537" fmla="*/ 721596 w 1377508"/>
                <a:gd name="connsiteY537" fmla="*/ 1040050 h 1562390"/>
                <a:gd name="connsiteX538" fmla="*/ 720644 w 1377508"/>
                <a:gd name="connsiteY538" fmla="*/ 1045759 h 1562390"/>
                <a:gd name="connsiteX539" fmla="*/ 709220 w 1377508"/>
                <a:gd name="connsiteY539" fmla="*/ 1042904 h 1562390"/>
                <a:gd name="connsiteX540" fmla="*/ 714932 w 1377508"/>
                <a:gd name="connsiteY540" fmla="*/ 1052418 h 1562390"/>
                <a:gd name="connsiteX541" fmla="*/ 701604 w 1377508"/>
                <a:gd name="connsiteY541" fmla="*/ 1048613 h 1562390"/>
                <a:gd name="connsiteX542" fmla="*/ 706364 w 1377508"/>
                <a:gd name="connsiteY542" fmla="*/ 1054321 h 1562390"/>
                <a:gd name="connsiteX543" fmla="*/ 691134 w 1377508"/>
                <a:gd name="connsiteY543" fmla="*/ 1046710 h 1562390"/>
                <a:gd name="connsiteX544" fmla="*/ 704460 w 1377508"/>
                <a:gd name="connsiteY544" fmla="*/ 1041001 h 1562390"/>
                <a:gd name="connsiteX545" fmla="*/ 687326 w 1377508"/>
                <a:gd name="connsiteY545" fmla="*/ 1021973 h 1562390"/>
                <a:gd name="connsiteX546" fmla="*/ 640680 w 1377508"/>
                <a:gd name="connsiteY546" fmla="*/ 1011506 h 1562390"/>
                <a:gd name="connsiteX547" fmla="*/ 635920 w 1377508"/>
                <a:gd name="connsiteY547" fmla="*/ 1024827 h 1562390"/>
                <a:gd name="connsiteX548" fmla="*/ 655912 w 1377508"/>
                <a:gd name="connsiteY548" fmla="*/ 1038147 h 1562390"/>
                <a:gd name="connsiteX549" fmla="*/ 681614 w 1377508"/>
                <a:gd name="connsiteY549" fmla="*/ 1029584 h 1562390"/>
                <a:gd name="connsiteX550" fmla="*/ 668286 w 1377508"/>
                <a:gd name="connsiteY550" fmla="*/ 1033389 h 1562390"/>
                <a:gd name="connsiteX551" fmla="*/ 679710 w 1377508"/>
                <a:gd name="connsiteY551" fmla="*/ 1047661 h 1562390"/>
                <a:gd name="connsiteX552" fmla="*/ 642584 w 1377508"/>
                <a:gd name="connsiteY552" fmla="*/ 1051467 h 1562390"/>
                <a:gd name="connsiteX553" fmla="*/ 625448 w 1377508"/>
                <a:gd name="connsiteY553" fmla="*/ 1044807 h 1562390"/>
                <a:gd name="connsiteX554" fmla="*/ 613072 w 1377508"/>
                <a:gd name="connsiteY554" fmla="*/ 1025778 h 1562390"/>
                <a:gd name="connsiteX555" fmla="*/ 592128 w 1377508"/>
                <a:gd name="connsiteY555" fmla="*/ 1028632 h 1562390"/>
                <a:gd name="connsiteX556" fmla="*/ 589272 w 1377508"/>
                <a:gd name="connsiteY556" fmla="*/ 1041953 h 1562390"/>
                <a:gd name="connsiteX557" fmla="*/ 614024 w 1377508"/>
                <a:gd name="connsiteY557" fmla="*/ 1051467 h 1562390"/>
                <a:gd name="connsiteX558" fmla="*/ 594984 w 1377508"/>
                <a:gd name="connsiteY558" fmla="*/ 1056224 h 1562390"/>
                <a:gd name="connsiteX559" fmla="*/ 590224 w 1377508"/>
                <a:gd name="connsiteY559" fmla="*/ 1047661 h 1562390"/>
                <a:gd name="connsiteX560" fmla="*/ 587368 w 1377508"/>
                <a:gd name="connsiteY560" fmla="*/ 1054321 h 1562390"/>
                <a:gd name="connsiteX561" fmla="*/ 544530 w 1377508"/>
                <a:gd name="connsiteY561" fmla="*/ 1046710 h 1562390"/>
                <a:gd name="connsiteX562" fmla="*/ 558808 w 1377508"/>
                <a:gd name="connsiteY562" fmla="*/ 1050516 h 1562390"/>
                <a:gd name="connsiteX563" fmla="*/ 561664 w 1377508"/>
                <a:gd name="connsiteY563" fmla="*/ 1031487 h 1562390"/>
                <a:gd name="connsiteX564" fmla="*/ 500740 w 1377508"/>
                <a:gd name="connsiteY564" fmla="*/ 1022924 h 1562390"/>
                <a:gd name="connsiteX565" fmla="*/ 507642 w 1377508"/>
                <a:gd name="connsiteY565" fmla="*/ 1027919 h 1562390"/>
                <a:gd name="connsiteX566" fmla="*/ 511626 w 1377508"/>
                <a:gd name="connsiteY566" fmla="*/ 1032593 h 1562390"/>
                <a:gd name="connsiteX567" fmla="*/ 511212 w 1377508"/>
                <a:gd name="connsiteY567" fmla="*/ 1032438 h 1562390"/>
                <a:gd name="connsiteX568" fmla="*/ 510260 w 1377508"/>
                <a:gd name="connsiteY568" fmla="*/ 1033389 h 1562390"/>
                <a:gd name="connsiteX569" fmla="*/ 512268 w 1377508"/>
                <a:gd name="connsiteY569" fmla="*/ 1034142 h 1562390"/>
                <a:gd name="connsiteX570" fmla="*/ 491340 w 1377508"/>
                <a:gd name="connsiteY570" fmla="*/ 1029227 h 1562390"/>
                <a:gd name="connsiteX571" fmla="*/ 467420 w 1377508"/>
                <a:gd name="connsiteY571" fmla="*/ 1016264 h 1562390"/>
                <a:gd name="connsiteX572" fmla="*/ 470276 w 1377508"/>
                <a:gd name="connsiteY572" fmla="*/ 1025778 h 1562390"/>
                <a:gd name="connsiteX573" fmla="*/ 450284 w 1377508"/>
                <a:gd name="connsiteY573" fmla="*/ 1025778 h 1562390"/>
                <a:gd name="connsiteX574" fmla="*/ 449332 w 1377508"/>
                <a:gd name="connsiteY574" fmla="*/ 1021021 h 1562390"/>
                <a:gd name="connsiteX575" fmla="*/ 441716 w 1377508"/>
                <a:gd name="connsiteY575" fmla="*/ 1033389 h 1562390"/>
                <a:gd name="connsiteX576" fmla="*/ 454092 w 1377508"/>
                <a:gd name="connsiteY576" fmla="*/ 1032438 h 1562390"/>
                <a:gd name="connsiteX577" fmla="*/ 448964 w 1377508"/>
                <a:gd name="connsiteY577" fmla="*/ 1056296 h 1562390"/>
                <a:gd name="connsiteX578" fmla="*/ 446714 w 1377508"/>
                <a:gd name="connsiteY578" fmla="*/ 1054797 h 1562390"/>
                <a:gd name="connsiteX579" fmla="*/ 447428 w 1377508"/>
                <a:gd name="connsiteY579" fmla="*/ 1060981 h 1562390"/>
                <a:gd name="connsiteX580" fmla="*/ 448170 w 1377508"/>
                <a:gd name="connsiteY580" fmla="*/ 1059993 h 1562390"/>
                <a:gd name="connsiteX581" fmla="*/ 447190 w 1377508"/>
                <a:gd name="connsiteY581" fmla="*/ 1064549 h 1562390"/>
                <a:gd name="connsiteX582" fmla="*/ 444572 w 1377508"/>
                <a:gd name="connsiteY582" fmla="*/ 1098088 h 1562390"/>
                <a:gd name="connsiteX583" fmla="*/ 443620 w 1377508"/>
                <a:gd name="connsiteY583" fmla="*/ 1098088 h 1562390"/>
                <a:gd name="connsiteX584" fmla="*/ 440764 w 1377508"/>
                <a:gd name="connsiteY584" fmla="*/ 1106650 h 1562390"/>
                <a:gd name="connsiteX585" fmla="*/ 441716 w 1377508"/>
                <a:gd name="connsiteY585" fmla="*/ 1107602 h 1562390"/>
                <a:gd name="connsiteX586" fmla="*/ 443620 w 1377508"/>
                <a:gd name="connsiteY586" fmla="*/ 1100942 h 1562390"/>
                <a:gd name="connsiteX587" fmla="*/ 436956 w 1377508"/>
                <a:gd name="connsiteY587" fmla="*/ 1124728 h 1562390"/>
                <a:gd name="connsiteX588" fmla="*/ 447428 w 1377508"/>
                <a:gd name="connsiteY588" fmla="*/ 1133290 h 1562390"/>
                <a:gd name="connsiteX589" fmla="*/ 445524 w 1377508"/>
                <a:gd name="connsiteY589" fmla="*/ 1168494 h 1562390"/>
                <a:gd name="connsiteX590" fmla="*/ 450284 w 1377508"/>
                <a:gd name="connsiteY590" fmla="*/ 1167543 h 1562390"/>
                <a:gd name="connsiteX591" fmla="*/ 444572 w 1377508"/>
                <a:gd name="connsiteY591" fmla="*/ 1265541 h 1562390"/>
                <a:gd name="connsiteX592" fmla="*/ 425532 w 1377508"/>
                <a:gd name="connsiteY592" fmla="*/ 1311210 h 1562390"/>
                <a:gd name="connsiteX593" fmla="*/ 436956 w 1377508"/>
                <a:gd name="connsiteY593" fmla="*/ 1296938 h 1562390"/>
                <a:gd name="connsiteX594" fmla="*/ 443114 w 1377508"/>
                <a:gd name="connsiteY594" fmla="*/ 1307107 h 1562390"/>
                <a:gd name="connsiteX595" fmla="*/ 441268 w 1377508"/>
                <a:gd name="connsiteY595" fmla="*/ 1314063 h 1562390"/>
                <a:gd name="connsiteX596" fmla="*/ 438622 w 1377508"/>
                <a:gd name="connsiteY596" fmla="*/ 1316205 h 1562390"/>
                <a:gd name="connsiteX597" fmla="*/ 435052 w 1377508"/>
                <a:gd name="connsiteY597" fmla="*/ 1324530 h 1562390"/>
                <a:gd name="connsiteX598" fmla="*/ 441716 w 1377508"/>
                <a:gd name="connsiteY598" fmla="*/ 1325481 h 1562390"/>
                <a:gd name="connsiteX599" fmla="*/ 433148 w 1377508"/>
                <a:gd name="connsiteY599" fmla="*/ 1334044 h 1562390"/>
                <a:gd name="connsiteX600" fmla="*/ 437908 w 1377508"/>
                <a:gd name="connsiteY600" fmla="*/ 1416820 h 1562390"/>
                <a:gd name="connsiteX601" fmla="*/ 431244 w 1377508"/>
                <a:gd name="connsiteY601" fmla="*/ 1413965 h 1562390"/>
                <a:gd name="connsiteX602" fmla="*/ 426484 w 1377508"/>
                <a:gd name="connsiteY602" fmla="*/ 1453925 h 1562390"/>
                <a:gd name="connsiteX603" fmla="*/ 429340 w 1377508"/>
                <a:gd name="connsiteY603" fmla="*/ 1450120 h 1562390"/>
                <a:gd name="connsiteX604" fmla="*/ 417916 w 1377508"/>
                <a:gd name="connsiteY604" fmla="*/ 1498643 h 1562390"/>
                <a:gd name="connsiteX605" fmla="*/ 415060 w 1377508"/>
                <a:gd name="connsiteY605" fmla="*/ 1477711 h 1562390"/>
                <a:gd name="connsiteX606" fmla="*/ 414108 w 1377508"/>
                <a:gd name="connsiteY606" fmla="*/ 1497692 h 1562390"/>
                <a:gd name="connsiteX607" fmla="*/ 405542 w 1377508"/>
                <a:gd name="connsiteY607" fmla="*/ 1495789 h 1562390"/>
                <a:gd name="connsiteX608" fmla="*/ 413156 w 1377508"/>
                <a:gd name="connsiteY608" fmla="*/ 1474857 h 1562390"/>
                <a:gd name="connsiteX609" fmla="*/ 409350 w 1377508"/>
                <a:gd name="connsiteY609" fmla="*/ 1477711 h 1562390"/>
                <a:gd name="connsiteX610" fmla="*/ 415060 w 1377508"/>
                <a:gd name="connsiteY610" fmla="*/ 1452974 h 1562390"/>
                <a:gd name="connsiteX611" fmla="*/ 416012 w 1377508"/>
                <a:gd name="connsiteY611" fmla="*/ 1466294 h 1562390"/>
                <a:gd name="connsiteX612" fmla="*/ 419820 w 1377508"/>
                <a:gd name="connsiteY612" fmla="*/ 1438702 h 1562390"/>
                <a:gd name="connsiteX613" fmla="*/ 406494 w 1377508"/>
                <a:gd name="connsiteY613" fmla="*/ 1438702 h 1562390"/>
                <a:gd name="connsiteX614" fmla="*/ 422676 w 1377508"/>
                <a:gd name="connsiteY614" fmla="*/ 1405402 h 1562390"/>
                <a:gd name="connsiteX615" fmla="*/ 425532 w 1377508"/>
                <a:gd name="connsiteY615" fmla="*/ 1409208 h 1562390"/>
                <a:gd name="connsiteX616" fmla="*/ 429340 w 1377508"/>
                <a:gd name="connsiteY616" fmla="*/ 1387325 h 1562390"/>
                <a:gd name="connsiteX617" fmla="*/ 424188 w 1377508"/>
                <a:gd name="connsiteY617" fmla="*/ 1391444 h 1562390"/>
                <a:gd name="connsiteX618" fmla="*/ 424224 w 1377508"/>
                <a:gd name="connsiteY618" fmla="*/ 1391368 h 1562390"/>
                <a:gd name="connsiteX619" fmla="*/ 425532 w 1377508"/>
                <a:gd name="connsiteY619" fmla="*/ 1379713 h 1562390"/>
                <a:gd name="connsiteX620" fmla="*/ 415060 w 1377508"/>
                <a:gd name="connsiteY620" fmla="*/ 1413014 h 1562390"/>
                <a:gd name="connsiteX621" fmla="*/ 407446 w 1377508"/>
                <a:gd name="connsiteY621" fmla="*/ 1413014 h 1562390"/>
                <a:gd name="connsiteX622" fmla="*/ 417916 w 1377508"/>
                <a:gd name="connsiteY622" fmla="*/ 1362587 h 1562390"/>
                <a:gd name="connsiteX623" fmla="*/ 418484 w 1377508"/>
                <a:gd name="connsiteY623" fmla="*/ 1347542 h 1562390"/>
                <a:gd name="connsiteX624" fmla="*/ 416964 w 1377508"/>
                <a:gd name="connsiteY624" fmla="*/ 1350219 h 1562390"/>
                <a:gd name="connsiteX625" fmla="*/ 413156 w 1377508"/>
                <a:gd name="connsiteY625" fmla="*/ 1342607 h 1562390"/>
                <a:gd name="connsiteX626" fmla="*/ 418932 w 1377508"/>
                <a:gd name="connsiteY626" fmla="*/ 1335680 h 1562390"/>
                <a:gd name="connsiteX627" fmla="*/ 419820 w 1377508"/>
                <a:gd name="connsiteY627" fmla="*/ 1312161 h 1562390"/>
                <a:gd name="connsiteX628" fmla="*/ 409350 w 1377508"/>
                <a:gd name="connsiteY628" fmla="*/ 1308355 h 1562390"/>
                <a:gd name="connsiteX629" fmla="*/ 413156 w 1377508"/>
                <a:gd name="connsiteY629" fmla="*/ 1286472 h 1562390"/>
                <a:gd name="connsiteX630" fmla="*/ 401734 w 1377508"/>
                <a:gd name="connsiteY630" fmla="*/ 1296938 h 1562390"/>
                <a:gd name="connsiteX631" fmla="*/ 416012 w 1377508"/>
                <a:gd name="connsiteY631" fmla="*/ 1235094 h 1562390"/>
                <a:gd name="connsiteX632" fmla="*/ 410300 w 1377508"/>
                <a:gd name="connsiteY632" fmla="*/ 1242706 h 1562390"/>
                <a:gd name="connsiteX633" fmla="*/ 419820 w 1377508"/>
                <a:gd name="connsiteY633" fmla="*/ 1198940 h 1562390"/>
                <a:gd name="connsiteX634" fmla="*/ 405542 w 1377508"/>
                <a:gd name="connsiteY634" fmla="*/ 1221775 h 1562390"/>
                <a:gd name="connsiteX635" fmla="*/ 402686 w 1377508"/>
                <a:gd name="connsiteY635" fmla="*/ 1213212 h 1562390"/>
                <a:gd name="connsiteX636" fmla="*/ 396974 w 1377508"/>
                <a:gd name="connsiteY636" fmla="*/ 1217969 h 1562390"/>
                <a:gd name="connsiteX637" fmla="*/ 416964 w 1377508"/>
                <a:gd name="connsiteY637" fmla="*/ 1195134 h 1562390"/>
                <a:gd name="connsiteX638" fmla="*/ 409350 w 1377508"/>
                <a:gd name="connsiteY638" fmla="*/ 1183717 h 1562390"/>
                <a:gd name="connsiteX639" fmla="*/ 420772 w 1377508"/>
                <a:gd name="connsiteY639" fmla="*/ 1132339 h 1562390"/>
                <a:gd name="connsiteX640" fmla="*/ 413156 w 1377508"/>
                <a:gd name="connsiteY640" fmla="*/ 1119971 h 1562390"/>
                <a:gd name="connsiteX641" fmla="*/ 395070 w 1377508"/>
                <a:gd name="connsiteY641" fmla="*/ 1154222 h 1562390"/>
                <a:gd name="connsiteX642" fmla="*/ 403638 w 1377508"/>
                <a:gd name="connsiteY642" fmla="*/ 1145660 h 1562390"/>
                <a:gd name="connsiteX643" fmla="*/ 400782 w 1377508"/>
                <a:gd name="connsiteY643" fmla="*/ 1175154 h 1562390"/>
                <a:gd name="connsiteX644" fmla="*/ 401734 w 1377508"/>
                <a:gd name="connsiteY644" fmla="*/ 1153271 h 1562390"/>
                <a:gd name="connsiteX645" fmla="*/ 396022 w 1377508"/>
                <a:gd name="connsiteY645" fmla="*/ 1165640 h 1562390"/>
                <a:gd name="connsiteX646" fmla="*/ 392214 w 1377508"/>
                <a:gd name="connsiteY646" fmla="*/ 1138999 h 1562390"/>
                <a:gd name="connsiteX647" fmla="*/ 391262 w 1377508"/>
                <a:gd name="connsiteY647" fmla="*/ 1140902 h 1562390"/>
                <a:gd name="connsiteX648" fmla="*/ 396022 w 1377508"/>
                <a:gd name="connsiteY648" fmla="*/ 1109505 h 1562390"/>
                <a:gd name="connsiteX649" fmla="*/ 405542 w 1377508"/>
                <a:gd name="connsiteY649" fmla="*/ 1123776 h 1562390"/>
                <a:gd name="connsiteX650" fmla="*/ 409350 w 1377508"/>
                <a:gd name="connsiteY650" fmla="*/ 1033389 h 1562390"/>
                <a:gd name="connsiteX651" fmla="*/ 407446 w 1377508"/>
                <a:gd name="connsiteY651" fmla="*/ 1033389 h 1562390"/>
                <a:gd name="connsiteX652" fmla="*/ 399830 w 1377508"/>
                <a:gd name="connsiteY652" fmla="*/ 1047661 h 1562390"/>
                <a:gd name="connsiteX653" fmla="*/ 400782 w 1377508"/>
                <a:gd name="connsiteY653" fmla="*/ 1035292 h 1562390"/>
                <a:gd name="connsiteX654" fmla="*/ 378212 w 1377508"/>
                <a:gd name="connsiteY654" fmla="*/ 1041842 h 1562390"/>
                <a:gd name="connsiteX655" fmla="*/ 382694 w 1377508"/>
                <a:gd name="connsiteY655" fmla="*/ 1035292 h 1562390"/>
                <a:gd name="connsiteX656" fmla="*/ 362704 w 1377508"/>
                <a:gd name="connsiteY656" fmla="*/ 1032438 h 1562390"/>
                <a:gd name="connsiteX657" fmla="*/ 357944 w 1377508"/>
                <a:gd name="connsiteY657" fmla="*/ 1040050 h 1562390"/>
                <a:gd name="connsiteX658" fmla="*/ 365560 w 1377508"/>
                <a:gd name="connsiteY658" fmla="*/ 1039098 h 1562390"/>
                <a:gd name="connsiteX659" fmla="*/ 362704 w 1377508"/>
                <a:gd name="connsiteY659" fmla="*/ 1043856 h 1562390"/>
                <a:gd name="connsiteX660" fmla="*/ 363656 w 1377508"/>
                <a:gd name="connsiteY660" fmla="*/ 1022924 h 1562390"/>
                <a:gd name="connsiteX661" fmla="*/ 343664 w 1377508"/>
                <a:gd name="connsiteY661" fmla="*/ 1018167 h 1562390"/>
                <a:gd name="connsiteX662" fmla="*/ 347472 w 1377508"/>
                <a:gd name="connsiteY662" fmla="*/ 1036244 h 1562390"/>
                <a:gd name="connsiteX663" fmla="*/ 332122 w 1377508"/>
                <a:gd name="connsiteY663" fmla="*/ 1036125 h 1562390"/>
                <a:gd name="connsiteX664" fmla="*/ 316446 w 1377508"/>
                <a:gd name="connsiteY664" fmla="*/ 1026958 h 1562390"/>
                <a:gd name="connsiteX665" fmla="*/ 317960 w 1377508"/>
                <a:gd name="connsiteY665" fmla="*/ 1022924 h 1562390"/>
                <a:gd name="connsiteX666" fmla="*/ 308440 w 1377508"/>
                <a:gd name="connsiteY666" fmla="*/ 1016264 h 1562390"/>
                <a:gd name="connsiteX667" fmla="*/ 301776 w 1377508"/>
                <a:gd name="connsiteY667" fmla="*/ 1025778 h 1562390"/>
                <a:gd name="connsiteX668" fmla="*/ 309154 w 1377508"/>
                <a:gd name="connsiteY668" fmla="*/ 1026016 h 1562390"/>
                <a:gd name="connsiteX669" fmla="*/ 313306 w 1377508"/>
                <a:gd name="connsiteY669" fmla="*/ 1029170 h 1562390"/>
                <a:gd name="connsiteX670" fmla="*/ 306090 w 1377508"/>
                <a:gd name="connsiteY670" fmla="*/ 1035575 h 1562390"/>
                <a:gd name="connsiteX671" fmla="*/ 277976 w 1377508"/>
                <a:gd name="connsiteY671" fmla="*/ 1044807 h 1562390"/>
                <a:gd name="connsiteX672" fmla="*/ 270360 w 1377508"/>
                <a:gd name="connsiteY672" fmla="*/ 1041001 h 1562390"/>
                <a:gd name="connsiteX673" fmla="*/ 273216 w 1377508"/>
                <a:gd name="connsiteY673" fmla="*/ 1044807 h 1562390"/>
                <a:gd name="connsiteX674" fmla="*/ 251322 w 1377508"/>
                <a:gd name="connsiteY674" fmla="*/ 1035292 h 1562390"/>
                <a:gd name="connsiteX675" fmla="*/ 255130 w 1377508"/>
                <a:gd name="connsiteY675" fmla="*/ 1041953 h 1562390"/>
                <a:gd name="connsiteX676" fmla="*/ 208484 w 1377508"/>
                <a:gd name="connsiteY676" fmla="*/ 1032438 h 1562390"/>
                <a:gd name="connsiteX677" fmla="*/ 211340 w 1377508"/>
                <a:gd name="connsiteY677" fmla="*/ 1035292 h 1562390"/>
                <a:gd name="connsiteX678" fmla="*/ 202772 w 1377508"/>
                <a:gd name="connsiteY678" fmla="*/ 1033389 h 1562390"/>
                <a:gd name="connsiteX679" fmla="*/ 209436 w 1377508"/>
                <a:gd name="connsiteY679" fmla="*/ 1027681 h 1562390"/>
                <a:gd name="connsiteX680" fmla="*/ 169452 w 1377508"/>
                <a:gd name="connsiteY680" fmla="*/ 1030535 h 1562390"/>
                <a:gd name="connsiteX681" fmla="*/ 176116 w 1377508"/>
                <a:gd name="connsiteY681" fmla="*/ 1038147 h 1562390"/>
                <a:gd name="connsiteX682" fmla="*/ 156124 w 1377508"/>
                <a:gd name="connsiteY682" fmla="*/ 1028632 h 1562390"/>
                <a:gd name="connsiteX683" fmla="*/ 164692 w 1377508"/>
                <a:gd name="connsiteY683" fmla="*/ 1041001 h 1562390"/>
                <a:gd name="connsiteX684" fmla="*/ 149460 w 1377508"/>
                <a:gd name="connsiteY684" fmla="*/ 1041001 h 1562390"/>
                <a:gd name="connsiteX685" fmla="*/ 146604 w 1377508"/>
                <a:gd name="connsiteY685" fmla="*/ 1045759 h 1562390"/>
                <a:gd name="connsiteX686" fmla="*/ 137204 w 1377508"/>
                <a:gd name="connsiteY686" fmla="*/ 1043261 h 1562390"/>
                <a:gd name="connsiteX687" fmla="*/ 134378 w 1377508"/>
                <a:gd name="connsiteY687" fmla="*/ 1044074 h 1562390"/>
                <a:gd name="connsiteX688" fmla="*/ 129588 w 1377508"/>
                <a:gd name="connsiteY688" fmla="*/ 1039693 h 1562390"/>
                <a:gd name="connsiteX689" fmla="*/ 127564 w 1377508"/>
                <a:gd name="connsiteY689" fmla="*/ 1032438 h 1562390"/>
                <a:gd name="connsiteX690" fmla="*/ 133276 w 1377508"/>
                <a:gd name="connsiteY690" fmla="*/ 1030535 h 1562390"/>
                <a:gd name="connsiteX691" fmla="*/ 137084 w 1377508"/>
                <a:gd name="connsiteY691" fmla="*/ 1029584 h 1562390"/>
                <a:gd name="connsiteX692" fmla="*/ 136132 w 1377508"/>
                <a:gd name="connsiteY692" fmla="*/ 1027681 h 1562390"/>
                <a:gd name="connsiteX693" fmla="*/ 132324 w 1377508"/>
                <a:gd name="connsiteY693" fmla="*/ 1030535 h 1562390"/>
                <a:gd name="connsiteX694" fmla="*/ 128516 w 1377508"/>
                <a:gd name="connsiteY694" fmla="*/ 1028632 h 1562390"/>
                <a:gd name="connsiteX695" fmla="*/ 126614 w 1377508"/>
                <a:gd name="connsiteY695" fmla="*/ 1032438 h 1562390"/>
                <a:gd name="connsiteX696" fmla="*/ 116738 w 1377508"/>
                <a:gd name="connsiteY696" fmla="*/ 1036838 h 1562390"/>
                <a:gd name="connsiteX697" fmla="*/ 118064 w 1377508"/>
                <a:gd name="connsiteY697" fmla="*/ 1041516 h 1562390"/>
                <a:gd name="connsiteX698" fmla="*/ 116736 w 1377508"/>
                <a:gd name="connsiteY698" fmla="*/ 1041596 h 1562390"/>
                <a:gd name="connsiteX699" fmla="*/ 101862 w 1377508"/>
                <a:gd name="connsiteY699" fmla="*/ 1046710 h 1562390"/>
                <a:gd name="connsiteX700" fmla="*/ 103766 w 1377508"/>
                <a:gd name="connsiteY700" fmla="*/ 1051467 h 1562390"/>
                <a:gd name="connsiteX701" fmla="*/ 81872 w 1377508"/>
                <a:gd name="connsiteY701" fmla="*/ 1050516 h 1562390"/>
                <a:gd name="connsiteX702" fmla="*/ 86632 w 1377508"/>
                <a:gd name="connsiteY702" fmla="*/ 1056224 h 1562390"/>
                <a:gd name="connsiteX703" fmla="*/ 59976 w 1377508"/>
                <a:gd name="connsiteY703" fmla="*/ 1052418 h 1562390"/>
                <a:gd name="connsiteX704" fmla="*/ 55216 w 1377508"/>
                <a:gd name="connsiteY704" fmla="*/ 1063836 h 1562390"/>
                <a:gd name="connsiteX705" fmla="*/ 39984 w 1377508"/>
                <a:gd name="connsiteY705" fmla="*/ 1061933 h 1562390"/>
                <a:gd name="connsiteX706" fmla="*/ 44744 w 1377508"/>
                <a:gd name="connsiteY706" fmla="*/ 1064787 h 1562390"/>
                <a:gd name="connsiteX707" fmla="*/ 44744 w 1377508"/>
                <a:gd name="connsiteY707" fmla="*/ 1061933 h 1562390"/>
                <a:gd name="connsiteX708" fmla="*/ 48552 w 1377508"/>
                <a:gd name="connsiteY708" fmla="*/ 1065739 h 1562390"/>
                <a:gd name="connsiteX709" fmla="*/ 31416 w 1377508"/>
                <a:gd name="connsiteY709" fmla="*/ 1064787 h 1562390"/>
                <a:gd name="connsiteX710" fmla="*/ 36176 w 1377508"/>
                <a:gd name="connsiteY710" fmla="*/ 1073350 h 1562390"/>
                <a:gd name="connsiteX711" fmla="*/ 0 w 1377508"/>
                <a:gd name="connsiteY711" fmla="*/ 1062884 h 1562390"/>
                <a:gd name="connsiteX712" fmla="*/ 952 w 1377508"/>
                <a:gd name="connsiteY712" fmla="*/ 1051467 h 1562390"/>
                <a:gd name="connsiteX713" fmla="*/ 13328 w 1377508"/>
                <a:gd name="connsiteY713" fmla="*/ 1049564 h 1562390"/>
                <a:gd name="connsiteX714" fmla="*/ 1904 w 1377508"/>
                <a:gd name="connsiteY714" fmla="*/ 1039098 h 1562390"/>
                <a:gd name="connsiteX715" fmla="*/ 10472 w 1377508"/>
                <a:gd name="connsiteY715" fmla="*/ 1038147 h 1562390"/>
                <a:gd name="connsiteX716" fmla="*/ 9520 w 1377508"/>
                <a:gd name="connsiteY716" fmla="*/ 1036244 h 1562390"/>
                <a:gd name="connsiteX717" fmla="*/ 16184 w 1377508"/>
                <a:gd name="connsiteY717" fmla="*/ 1036244 h 1562390"/>
                <a:gd name="connsiteX718" fmla="*/ 15232 w 1377508"/>
                <a:gd name="connsiteY718" fmla="*/ 1016264 h 1562390"/>
                <a:gd name="connsiteX719" fmla="*/ 27608 w 1377508"/>
                <a:gd name="connsiteY719" fmla="*/ 1024827 h 1562390"/>
                <a:gd name="connsiteX720" fmla="*/ 37128 w 1377508"/>
                <a:gd name="connsiteY720" fmla="*/ 1019118 h 1562390"/>
                <a:gd name="connsiteX721" fmla="*/ 24752 w 1377508"/>
                <a:gd name="connsiteY721" fmla="*/ 1012458 h 1562390"/>
                <a:gd name="connsiteX722" fmla="*/ 37128 w 1377508"/>
                <a:gd name="connsiteY722" fmla="*/ 1000089 h 1562390"/>
                <a:gd name="connsiteX723" fmla="*/ 71400 w 1377508"/>
                <a:gd name="connsiteY723" fmla="*/ 982963 h 1562390"/>
                <a:gd name="connsiteX724" fmla="*/ 75208 w 1377508"/>
                <a:gd name="connsiteY724" fmla="*/ 995332 h 1562390"/>
                <a:gd name="connsiteX725" fmla="*/ 85680 w 1377508"/>
                <a:gd name="connsiteY725" fmla="*/ 988672 h 1562390"/>
                <a:gd name="connsiteX726" fmla="*/ 89486 w 1377508"/>
                <a:gd name="connsiteY726" fmla="*/ 998187 h 1562390"/>
                <a:gd name="connsiteX727" fmla="*/ 96150 w 1377508"/>
                <a:gd name="connsiteY727" fmla="*/ 992478 h 1562390"/>
                <a:gd name="connsiteX728" fmla="*/ 91390 w 1377508"/>
                <a:gd name="connsiteY728" fmla="*/ 981060 h 1562390"/>
                <a:gd name="connsiteX729" fmla="*/ 106622 w 1377508"/>
                <a:gd name="connsiteY729" fmla="*/ 982963 h 1562390"/>
                <a:gd name="connsiteX730" fmla="*/ 102814 w 1377508"/>
                <a:gd name="connsiteY730" fmla="*/ 979158 h 1562390"/>
                <a:gd name="connsiteX731" fmla="*/ 158980 w 1377508"/>
                <a:gd name="connsiteY731" fmla="*/ 974401 h 1562390"/>
                <a:gd name="connsiteX732" fmla="*/ 157076 w 1377508"/>
                <a:gd name="connsiteY732" fmla="*/ 969644 h 1562390"/>
                <a:gd name="connsiteX733" fmla="*/ 164692 w 1377508"/>
                <a:gd name="connsiteY733" fmla="*/ 971546 h 1562390"/>
                <a:gd name="connsiteX734" fmla="*/ 163740 w 1377508"/>
                <a:gd name="connsiteY734" fmla="*/ 968692 h 1562390"/>
                <a:gd name="connsiteX735" fmla="*/ 206580 w 1377508"/>
                <a:gd name="connsiteY735" fmla="*/ 973449 h 1562390"/>
                <a:gd name="connsiteX736" fmla="*/ 198964 w 1377508"/>
                <a:gd name="connsiteY736" fmla="*/ 967741 h 1562390"/>
                <a:gd name="connsiteX737" fmla="*/ 213244 w 1377508"/>
                <a:gd name="connsiteY737" fmla="*/ 974401 h 1562390"/>
                <a:gd name="connsiteX738" fmla="*/ 211340 w 1377508"/>
                <a:gd name="connsiteY738" fmla="*/ 965838 h 1562390"/>
                <a:gd name="connsiteX739" fmla="*/ 245610 w 1377508"/>
                <a:gd name="connsiteY739" fmla="*/ 971546 h 1562390"/>
                <a:gd name="connsiteX740" fmla="*/ 245610 w 1377508"/>
                <a:gd name="connsiteY740" fmla="*/ 965838 h 1562390"/>
                <a:gd name="connsiteX741" fmla="*/ 253226 w 1377508"/>
                <a:gd name="connsiteY741" fmla="*/ 968692 h 1562390"/>
                <a:gd name="connsiteX742" fmla="*/ 250370 w 1377508"/>
                <a:gd name="connsiteY742" fmla="*/ 964886 h 1562390"/>
                <a:gd name="connsiteX743" fmla="*/ 276072 w 1377508"/>
                <a:gd name="connsiteY743" fmla="*/ 969644 h 1562390"/>
                <a:gd name="connsiteX744" fmla="*/ 269410 w 1377508"/>
                <a:gd name="connsiteY744" fmla="*/ 959177 h 1562390"/>
                <a:gd name="connsiteX745" fmla="*/ 293208 w 1377508"/>
                <a:gd name="connsiteY745" fmla="*/ 968692 h 1562390"/>
                <a:gd name="connsiteX746" fmla="*/ 297016 w 1377508"/>
                <a:gd name="connsiteY746" fmla="*/ 959177 h 1562390"/>
                <a:gd name="connsiteX747" fmla="*/ 306536 w 1377508"/>
                <a:gd name="connsiteY747" fmla="*/ 965838 h 1562390"/>
                <a:gd name="connsiteX748" fmla="*/ 305584 w 1377508"/>
                <a:gd name="connsiteY748" fmla="*/ 961080 h 1562390"/>
                <a:gd name="connsiteX749" fmla="*/ 391262 w 1377508"/>
                <a:gd name="connsiteY749" fmla="*/ 971546 h 1562390"/>
                <a:gd name="connsiteX750" fmla="*/ 394118 w 1377508"/>
                <a:gd name="connsiteY750" fmla="*/ 960129 h 1562390"/>
                <a:gd name="connsiteX751" fmla="*/ 394118 w 1377508"/>
                <a:gd name="connsiteY751" fmla="*/ 970595 h 1562390"/>
                <a:gd name="connsiteX752" fmla="*/ 399830 w 1377508"/>
                <a:gd name="connsiteY752" fmla="*/ 969644 h 1562390"/>
                <a:gd name="connsiteX753" fmla="*/ 402686 w 1377508"/>
                <a:gd name="connsiteY753" fmla="*/ 961080 h 1562390"/>
                <a:gd name="connsiteX754" fmla="*/ 400782 w 1377508"/>
                <a:gd name="connsiteY754" fmla="*/ 962032 h 1562390"/>
                <a:gd name="connsiteX755" fmla="*/ 402686 w 1377508"/>
                <a:gd name="connsiteY755" fmla="*/ 952517 h 1562390"/>
                <a:gd name="connsiteX756" fmla="*/ 398878 w 1377508"/>
                <a:gd name="connsiteY756" fmla="*/ 961080 h 1562390"/>
                <a:gd name="connsiteX757" fmla="*/ 399830 w 1377508"/>
                <a:gd name="connsiteY757" fmla="*/ 921120 h 1562390"/>
                <a:gd name="connsiteX758" fmla="*/ 403638 w 1377508"/>
                <a:gd name="connsiteY758" fmla="*/ 912557 h 1562390"/>
                <a:gd name="connsiteX759" fmla="*/ 399830 w 1377508"/>
                <a:gd name="connsiteY759" fmla="*/ 911605 h 1562390"/>
                <a:gd name="connsiteX760" fmla="*/ 403638 w 1377508"/>
                <a:gd name="connsiteY760" fmla="*/ 903043 h 1562390"/>
                <a:gd name="connsiteX761" fmla="*/ 392214 w 1377508"/>
                <a:gd name="connsiteY761" fmla="*/ 893529 h 1562390"/>
                <a:gd name="connsiteX762" fmla="*/ 392214 w 1377508"/>
                <a:gd name="connsiteY762" fmla="*/ 894480 h 1562390"/>
                <a:gd name="connsiteX763" fmla="*/ 385550 w 1377508"/>
                <a:gd name="connsiteY763" fmla="*/ 889723 h 1562390"/>
                <a:gd name="connsiteX764" fmla="*/ 391262 w 1377508"/>
                <a:gd name="connsiteY764" fmla="*/ 873548 h 1562390"/>
                <a:gd name="connsiteX765" fmla="*/ 415060 w 1377508"/>
                <a:gd name="connsiteY765" fmla="*/ 843102 h 1562390"/>
                <a:gd name="connsiteX766" fmla="*/ 409350 w 1377508"/>
                <a:gd name="connsiteY766" fmla="*/ 837393 h 1562390"/>
                <a:gd name="connsiteX767" fmla="*/ 400782 w 1377508"/>
                <a:gd name="connsiteY767" fmla="*/ 820268 h 1562390"/>
                <a:gd name="connsiteX768" fmla="*/ 397926 w 1377508"/>
                <a:gd name="connsiteY768" fmla="*/ 825976 h 1562390"/>
                <a:gd name="connsiteX769" fmla="*/ 399830 w 1377508"/>
                <a:gd name="connsiteY769" fmla="*/ 818365 h 1562390"/>
                <a:gd name="connsiteX770" fmla="*/ 394118 w 1377508"/>
                <a:gd name="connsiteY770" fmla="*/ 816462 h 1562390"/>
                <a:gd name="connsiteX771" fmla="*/ 396974 w 1377508"/>
                <a:gd name="connsiteY771" fmla="*/ 804093 h 1562390"/>
                <a:gd name="connsiteX772" fmla="*/ 387454 w 1377508"/>
                <a:gd name="connsiteY772" fmla="*/ 810753 h 1562390"/>
                <a:gd name="connsiteX773" fmla="*/ 391262 w 1377508"/>
                <a:gd name="connsiteY773" fmla="*/ 795530 h 1562390"/>
                <a:gd name="connsiteX774" fmla="*/ 385550 w 1377508"/>
                <a:gd name="connsiteY774" fmla="*/ 801239 h 1562390"/>
                <a:gd name="connsiteX775" fmla="*/ 393166 w 1377508"/>
                <a:gd name="connsiteY775" fmla="*/ 784113 h 1562390"/>
                <a:gd name="connsiteX776" fmla="*/ 398878 w 1377508"/>
                <a:gd name="connsiteY776" fmla="*/ 798385 h 1562390"/>
                <a:gd name="connsiteX777" fmla="*/ 417916 w 1377508"/>
                <a:gd name="connsiteY777" fmla="*/ 779356 h 1562390"/>
                <a:gd name="connsiteX778" fmla="*/ 428388 w 1377508"/>
                <a:gd name="connsiteY778" fmla="*/ 726075 h 1562390"/>
                <a:gd name="connsiteX779" fmla="*/ 415060 w 1377508"/>
                <a:gd name="connsiteY779" fmla="*/ 721318 h 1562390"/>
                <a:gd name="connsiteX780" fmla="*/ 401734 w 1377508"/>
                <a:gd name="connsiteY780" fmla="*/ 744153 h 1562390"/>
                <a:gd name="connsiteX781" fmla="*/ 410300 w 1377508"/>
                <a:gd name="connsiteY781" fmla="*/ 773647 h 1562390"/>
                <a:gd name="connsiteX782" fmla="*/ 406494 w 1377508"/>
                <a:gd name="connsiteY782" fmla="*/ 758424 h 1562390"/>
                <a:gd name="connsiteX783" fmla="*/ 392214 w 1377508"/>
                <a:gd name="connsiteY783" fmla="*/ 770793 h 1562390"/>
                <a:gd name="connsiteX784" fmla="*/ 388406 w 1377508"/>
                <a:gd name="connsiteY784" fmla="*/ 728930 h 1562390"/>
                <a:gd name="connsiteX785" fmla="*/ 395070 w 1377508"/>
                <a:gd name="connsiteY785" fmla="*/ 708949 h 1562390"/>
                <a:gd name="connsiteX786" fmla="*/ 414108 w 1377508"/>
                <a:gd name="connsiteY786" fmla="*/ 694678 h 1562390"/>
                <a:gd name="connsiteX787" fmla="*/ 411254 w 1377508"/>
                <a:gd name="connsiteY787" fmla="*/ 670892 h 1562390"/>
                <a:gd name="connsiteX788" fmla="*/ 397926 w 1377508"/>
                <a:gd name="connsiteY788" fmla="*/ 667086 h 1562390"/>
                <a:gd name="connsiteX789" fmla="*/ 388406 w 1377508"/>
                <a:gd name="connsiteY789" fmla="*/ 695629 h 1562390"/>
                <a:gd name="connsiteX790" fmla="*/ 383646 w 1377508"/>
                <a:gd name="connsiteY790" fmla="*/ 674697 h 1562390"/>
                <a:gd name="connsiteX791" fmla="*/ 392214 w 1377508"/>
                <a:gd name="connsiteY791" fmla="*/ 668989 h 1562390"/>
                <a:gd name="connsiteX792" fmla="*/ 385550 w 1377508"/>
                <a:gd name="connsiteY792" fmla="*/ 666135 h 1562390"/>
                <a:gd name="connsiteX793" fmla="*/ 393166 w 1377508"/>
                <a:gd name="connsiteY793" fmla="*/ 617611 h 1562390"/>
                <a:gd name="connsiteX794" fmla="*/ 389358 w 1377508"/>
                <a:gd name="connsiteY794" fmla="*/ 632834 h 1562390"/>
                <a:gd name="connsiteX795" fmla="*/ 408398 w 1377508"/>
                <a:gd name="connsiteY795" fmla="*/ 635688 h 1562390"/>
                <a:gd name="connsiteX796" fmla="*/ 416964 w 1377508"/>
                <a:gd name="connsiteY796" fmla="*/ 566234 h 1562390"/>
                <a:gd name="connsiteX797" fmla="*/ 405542 w 1377508"/>
                <a:gd name="connsiteY797" fmla="*/ 580505 h 1562390"/>
                <a:gd name="connsiteX798" fmla="*/ 410534 w 1377508"/>
                <a:gd name="connsiteY798" fmla="*/ 556023 h 1562390"/>
                <a:gd name="connsiteX799" fmla="*/ 408204 w 1377508"/>
                <a:gd name="connsiteY799" fmla="*/ 553731 h 1562390"/>
                <a:gd name="connsiteX800" fmla="*/ 408754 w 1377508"/>
                <a:gd name="connsiteY800" fmla="*/ 548275 h 1562390"/>
                <a:gd name="connsiteX801" fmla="*/ 409116 w 1377508"/>
                <a:gd name="connsiteY801" fmla="*/ 542457 h 1562390"/>
                <a:gd name="connsiteX802" fmla="*/ 410898 w 1377508"/>
                <a:gd name="connsiteY802" fmla="*/ 544707 h 1562390"/>
                <a:gd name="connsiteX803" fmla="*/ 411748 w 1377508"/>
                <a:gd name="connsiteY803" fmla="*/ 553124 h 1562390"/>
                <a:gd name="connsiteX804" fmla="*/ 423628 w 1377508"/>
                <a:gd name="connsiteY804" fmla="*/ 528176 h 1562390"/>
                <a:gd name="connsiteX805" fmla="*/ 414108 w 1377508"/>
                <a:gd name="connsiteY805" fmla="*/ 531030 h 1562390"/>
                <a:gd name="connsiteX806" fmla="*/ 414108 w 1377508"/>
                <a:gd name="connsiteY806" fmla="*/ 509147 h 1562390"/>
                <a:gd name="connsiteX807" fmla="*/ 418868 w 1377508"/>
                <a:gd name="connsiteY807" fmla="*/ 508196 h 1562390"/>
                <a:gd name="connsiteX808" fmla="*/ 409350 w 1377508"/>
                <a:gd name="connsiteY808" fmla="*/ 497730 h 1562390"/>
                <a:gd name="connsiteX809" fmla="*/ 407446 w 1377508"/>
                <a:gd name="connsiteY809" fmla="*/ 469187 h 1562390"/>
                <a:gd name="connsiteX810" fmla="*/ 404590 w 1377508"/>
                <a:gd name="connsiteY810" fmla="*/ 471090 h 1562390"/>
                <a:gd name="connsiteX811" fmla="*/ 403162 w 1377508"/>
                <a:gd name="connsiteY811" fmla="*/ 444212 h 1562390"/>
                <a:gd name="connsiteX812" fmla="*/ 398124 w 1377508"/>
                <a:gd name="connsiteY812" fmla="*/ 424237 h 1562390"/>
                <a:gd name="connsiteX813" fmla="*/ 404590 w 1377508"/>
                <a:gd name="connsiteY813" fmla="*/ 429227 h 1562390"/>
                <a:gd name="connsiteX814" fmla="*/ 406494 w 1377508"/>
                <a:gd name="connsiteY814" fmla="*/ 407343 h 1562390"/>
                <a:gd name="connsiteX815" fmla="*/ 398878 w 1377508"/>
                <a:gd name="connsiteY815" fmla="*/ 402586 h 1562390"/>
                <a:gd name="connsiteX816" fmla="*/ 399830 w 1377508"/>
                <a:gd name="connsiteY816" fmla="*/ 411149 h 1562390"/>
                <a:gd name="connsiteX817" fmla="*/ 395070 w 1377508"/>
                <a:gd name="connsiteY817" fmla="*/ 408295 h 1562390"/>
                <a:gd name="connsiteX818" fmla="*/ 416012 w 1377508"/>
                <a:gd name="connsiteY818" fmla="*/ 409246 h 1562390"/>
                <a:gd name="connsiteX819" fmla="*/ 420772 w 1377508"/>
                <a:gd name="connsiteY819" fmla="*/ 387363 h 1562390"/>
                <a:gd name="connsiteX820" fmla="*/ 417168 w 1377508"/>
                <a:gd name="connsiteY820" fmla="*/ 389164 h 1562390"/>
                <a:gd name="connsiteX821" fmla="*/ 415298 w 1377508"/>
                <a:gd name="connsiteY821" fmla="*/ 384152 h 1562390"/>
                <a:gd name="connsiteX822" fmla="*/ 414108 w 1377508"/>
                <a:gd name="connsiteY822" fmla="*/ 372140 h 1562390"/>
                <a:gd name="connsiteX823" fmla="*/ 411014 w 1377508"/>
                <a:gd name="connsiteY823" fmla="*/ 383438 h 1562390"/>
                <a:gd name="connsiteX824" fmla="*/ 416448 w 1377508"/>
                <a:gd name="connsiteY824" fmla="*/ 389524 h 1562390"/>
                <a:gd name="connsiteX825" fmla="*/ 411730 w 1377508"/>
                <a:gd name="connsiteY825" fmla="*/ 391882 h 1562390"/>
                <a:gd name="connsiteX826" fmla="*/ 402686 w 1377508"/>
                <a:gd name="connsiteY826" fmla="*/ 392120 h 1562390"/>
                <a:gd name="connsiteX827" fmla="*/ 412206 w 1377508"/>
                <a:gd name="connsiteY827" fmla="*/ 355966 h 1562390"/>
                <a:gd name="connsiteX828" fmla="*/ 394118 w 1377508"/>
                <a:gd name="connsiteY828" fmla="*/ 313151 h 1562390"/>
                <a:gd name="connsiteX829" fmla="*/ 397926 w 1377508"/>
                <a:gd name="connsiteY829" fmla="*/ 304588 h 1562390"/>
                <a:gd name="connsiteX830" fmla="*/ 394118 w 1377508"/>
                <a:gd name="connsiteY830" fmla="*/ 307442 h 1562390"/>
                <a:gd name="connsiteX831" fmla="*/ 403638 w 1377508"/>
                <a:gd name="connsiteY831" fmla="*/ 282705 h 1562390"/>
                <a:gd name="connsiteX832" fmla="*/ 396974 w 1377508"/>
                <a:gd name="connsiteY832" fmla="*/ 287462 h 1562390"/>
                <a:gd name="connsiteX833" fmla="*/ 405542 w 1377508"/>
                <a:gd name="connsiteY833" fmla="*/ 235133 h 1562390"/>
                <a:gd name="connsiteX834" fmla="*/ 402686 w 1377508"/>
                <a:gd name="connsiteY834" fmla="*/ 238939 h 1562390"/>
                <a:gd name="connsiteX835" fmla="*/ 404590 w 1377508"/>
                <a:gd name="connsiteY835" fmla="*/ 229425 h 1562390"/>
                <a:gd name="connsiteX836" fmla="*/ 410300 w 1377508"/>
                <a:gd name="connsiteY836" fmla="*/ 237036 h 1562390"/>
                <a:gd name="connsiteX837" fmla="*/ 407446 w 1377508"/>
                <a:gd name="connsiteY837" fmla="*/ 191367 h 1562390"/>
                <a:gd name="connsiteX838" fmla="*/ 399830 w 1377508"/>
                <a:gd name="connsiteY838" fmla="*/ 198978 h 1562390"/>
                <a:gd name="connsiteX839" fmla="*/ 409350 w 1377508"/>
                <a:gd name="connsiteY839" fmla="*/ 176144 h 1562390"/>
                <a:gd name="connsiteX840" fmla="*/ 396974 w 1377508"/>
                <a:gd name="connsiteY840" fmla="*/ 185658 h 1562390"/>
                <a:gd name="connsiteX841" fmla="*/ 396974 w 1377508"/>
                <a:gd name="connsiteY841" fmla="*/ 167581 h 1562390"/>
                <a:gd name="connsiteX842" fmla="*/ 392214 w 1377508"/>
                <a:gd name="connsiteY842" fmla="*/ 163775 h 1562390"/>
                <a:gd name="connsiteX843" fmla="*/ 392214 w 1377508"/>
                <a:gd name="connsiteY843" fmla="*/ 143795 h 1562390"/>
                <a:gd name="connsiteX844" fmla="*/ 389358 w 1377508"/>
                <a:gd name="connsiteY844" fmla="*/ 145698 h 1562390"/>
                <a:gd name="connsiteX845" fmla="*/ 391262 w 1377508"/>
                <a:gd name="connsiteY845" fmla="*/ 114300 h 1562390"/>
                <a:gd name="connsiteX846" fmla="*/ 386502 w 1377508"/>
                <a:gd name="connsiteY846" fmla="*/ 116203 h 1562390"/>
                <a:gd name="connsiteX847" fmla="*/ 387454 w 1377508"/>
                <a:gd name="connsiteY847" fmla="*/ 91466 h 1562390"/>
                <a:gd name="connsiteX848" fmla="*/ 381742 w 1377508"/>
                <a:gd name="connsiteY848" fmla="*/ 97175 h 1562390"/>
                <a:gd name="connsiteX849" fmla="*/ 385550 w 1377508"/>
                <a:gd name="connsiteY849" fmla="*/ 66729 h 1562390"/>
                <a:gd name="connsiteX850" fmla="*/ 374128 w 1377508"/>
                <a:gd name="connsiteY850" fmla="*/ 61020 h 1562390"/>
                <a:gd name="connsiteX851" fmla="*/ 376032 w 1377508"/>
                <a:gd name="connsiteY851" fmla="*/ 43894 h 1562390"/>
                <a:gd name="connsiteX852" fmla="*/ 373176 w 1377508"/>
                <a:gd name="connsiteY852" fmla="*/ 49603 h 1562390"/>
                <a:gd name="connsiteX853" fmla="*/ 376032 w 1377508"/>
                <a:gd name="connsiteY853" fmla="*/ 49603 h 1562390"/>
                <a:gd name="connsiteX854" fmla="*/ 372224 w 1377508"/>
                <a:gd name="connsiteY854" fmla="*/ 54360 h 1562390"/>
                <a:gd name="connsiteX855" fmla="*/ 373176 w 1377508"/>
                <a:gd name="connsiteY855" fmla="*/ 35331 h 1562390"/>
                <a:gd name="connsiteX856" fmla="*/ 364608 w 1377508"/>
                <a:gd name="connsiteY856" fmla="*/ 41040 h 15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Lst>
              <a:rect l="l" t="t" r="r" b="b"/>
              <a:pathLst>
                <a:path w="1377508" h="1562390">
                  <a:moveTo>
                    <a:pt x="415062" y="1526235"/>
                  </a:moveTo>
                  <a:cubicBezTo>
                    <a:pt x="416014" y="1534798"/>
                    <a:pt x="421726" y="1559535"/>
                    <a:pt x="411254" y="1562390"/>
                  </a:cubicBezTo>
                  <a:cubicBezTo>
                    <a:pt x="411254" y="1551923"/>
                    <a:pt x="412206" y="1536701"/>
                    <a:pt x="415062" y="1526235"/>
                  </a:cubicBezTo>
                  <a:close/>
                  <a:moveTo>
                    <a:pt x="433148" y="1522429"/>
                  </a:moveTo>
                  <a:lnTo>
                    <a:pt x="430292" y="1534798"/>
                  </a:lnTo>
                  <a:cubicBezTo>
                    <a:pt x="427436" y="1527186"/>
                    <a:pt x="432196" y="1528137"/>
                    <a:pt x="433148" y="1522429"/>
                  </a:cubicBezTo>
                  <a:close/>
                  <a:moveTo>
                    <a:pt x="423628" y="1518623"/>
                  </a:moveTo>
                  <a:lnTo>
                    <a:pt x="423628" y="1526235"/>
                  </a:lnTo>
                  <a:lnTo>
                    <a:pt x="419820" y="1525283"/>
                  </a:lnTo>
                  <a:close/>
                  <a:moveTo>
                    <a:pt x="402686" y="1473906"/>
                  </a:moveTo>
                  <a:cubicBezTo>
                    <a:pt x="402686" y="1477711"/>
                    <a:pt x="407446" y="1479614"/>
                    <a:pt x="403638" y="1482469"/>
                  </a:cubicBezTo>
                  <a:cubicBezTo>
                    <a:pt x="396022" y="1487226"/>
                    <a:pt x="402686" y="1478663"/>
                    <a:pt x="402686" y="1473906"/>
                  </a:cubicBezTo>
                  <a:close/>
                  <a:moveTo>
                    <a:pt x="424188" y="1391444"/>
                  </a:moveTo>
                  <a:lnTo>
                    <a:pt x="420772" y="1398742"/>
                  </a:lnTo>
                  <a:cubicBezTo>
                    <a:pt x="422200" y="1396839"/>
                    <a:pt x="422914" y="1393985"/>
                    <a:pt x="423986" y="1391606"/>
                  </a:cubicBezTo>
                  <a:close/>
                  <a:moveTo>
                    <a:pt x="406494" y="1383281"/>
                  </a:moveTo>
                  <a:lnTo>
                    <a:pt x="407600" y="1384249"/>
                  </a:lnTo>
                  <a:lnTo>
                    <a:pt x="400782" y="1393985"/>
                  </a:lnTo>
                  <a:cubicBezTo>
                    <a:pt x="402686" y="1393034"/>
                    <a:pt x="404590" y="1386849"/>
                    <a:pt x="406494" y="1383281"/>
                  </a:cubicBezTo>
                  <a:close/>
                  <a:moveTo>
                    <a:pt x="414110" y="1374956"/>
                  </a:moveTo>
                  <a:cubicBezTo>
                    <a:pt x="410302" y="1379713"/>
                    <a:pt x="412206" y="1388276"/>
                    <a:pt x="412206" y="1388276"/>
                  </a:cubicBezTo>
                  <a:lnTo>
                    <a:pt x="407600" y="1384249"/>
                  </a:lnTo>
                  <a:close/>
                  <a:moveTo>
                    <a:pt x="427436" y="1356878"/>
                  </a:moveTo>
                  <a:lnTo>
                    <a:pt x="426484" y="1365442"/>
                  </a:lnTo>
                  <a:lnTo>
                    <a:pt x="433148" y="1360684"/>
                  </a:lnTo>
                  <a:close/>
                  <a:moveTo>
                    <a:pt x="443620" y="1312161"/>
                  </a:moveTo>
                  <a:cubicBezTo>
                    <a:pt x="443620" y="1315967"/>
                    <a:pt x="442668" y="1315016"/>
                    <a:pt x="440764" y="1315967"/>
                  </a:cubicBezTo>
                  <a:lnTo>
                    <a:pt x="441268" y="1314063"/>
                  </a:lnTo>
                  <a:close/>
                  <a:moveTo>
                    <a:pt x="422676" y="1260783"/>
                  </a:moveTo>
                  <a:lnTo>
                    <a:pt x="425532" y="1268395"/>
                  </a:lnTo>
                  <a:lnTo>
                    <a:pt x="425532" y="1262686"/>
                  </a:lnTo>
                  <a:close/>
                  <a:moveTo>
                    <a:pt x="405540" y="1232240"/>
                  </a:moveTo>
                  <a:cubicBezTo>
                    <a:pt x="402686" y="1236997"/>
                    <a:pt x="400782" y="1240803"/>
                    <a:pt x="398878" y="1244609"/>
                  </a:cubicBezTo>
                  <a:cubicBezTo>
                    <a:pt x="396022" y="1235094"/>
                    <a:pt x="402686" y="1234143"/>
                    <a:pt x="405540" y="1232240"/>
                  </a:cubicBezTo>
                  <a:close/>
                  <a:moveTo>
                    <a:pt x="428388" y="1163737"/>
                  </a:moveTo>
                  <a:cubicBezTo>
                    <a:pt x="426484" y="1164688"/>
                    <a:pt x="424580" y="1164688"/>
                    <a:pt x="423628" y="1164688"/>
                  </a:cubicBezTo>
                  <a:cubicBezTo>
                    <a:pt x="427436" y="1172300"/>
                    <a:pt x="429340" y="1191329"/>
                    <a:pt x="428388" y="1201794"/>
                  </a:cubicBezTo>
                  <a:cubicBezTo>
                    <a:pt x="432196" y="1205600"/>
                    <a:pt x="437908" y="1193232"/>
                    <a:pt x="440764" y="1189426"/>
                  </a:cubicBezTo>
                  <a:cubicBezTo>
                    <a:pt x="418868" y="1195134"/>
                    <a:pt x="441716" y="1175154"/>
                    <a:pt x="434100" y="1166591"/>
                  </a:cubicBezTo>
                  <a:cubicBezTo>
                    <a:pt x="432196" y="1168494"/>
                    <a:pt x="432196" y="1174203"/>
                    <a:pt x="429340" y="1176105"/>
                  </a:cubicBezTo>
                  <a:cubicBezTo>
                    <a:pt x="427436" y="1173251"/>
                    <a:pt x="426484" y="1167543"/>
                    <a:pt x="428388" y="1163737"/>
                  </a:cubicBezTo>
                  <a:close/>
                  <a:moveTo>
                    <a:pt x="388406" y="1132339"/>
                  </a:moveTo>
                  <a:cubicBezTo>
                    <a:pt x="390310" y="1127582"/>
                    <a:pt x="391262" y="1136145"/>
                    <a:pt x="391262" y="1138047"/>
                  </a:cubicBezTo>
                  <a:cubicBezTo>
                    <a:pt x="391262" y="1139950"/>
                    <a:pt x="391262" y="1143756"/>
                    <a:pt x="388406" y="1143756"/>
                  </a:cubicBezTo>
                  <a:close/>
                  <a:moveTo>
                    <a:pt x="400782" y="1087622"/>
                  </a:moveTo>
                  <a:lnTo>
                    <a:pt x="410302" y="1088574"/>
                  </a:lnTo>
                  <a:lnTo>
                    <a:pt x="405542" y="1097136"/>
                  </a:lnTo>
                  <a:cubicBezTo>
                    <a:pt x="405542" y="1088574"/>
                    <a:pt x="398878" y="1093331"/>
                    <a:pt x="400782" y="1087622"/>
                  </a:cubicBezTo>
                  <a:close/>
                  <a:moveTo>
                    <a:pt x="448964" y="1056296"/>
                  </a:moveTo>
                  <a:lnTo>
                    <a:pt x="450284" y="1057175"/>
                  </a:lnTo>
                  <a:lnTo>
                    <a:pt x="448170" y="1059993"/>
                  </a:lnTo>
                  <a:close/>
                  <a:moveTo>
                    <a:pt x="392810" y="1054559"/>
                  </a:moveTo>
                  <a:cubicBezTo>
                    <a:pt x="395070" y="1053846"/>
                    <a:pt x="396974" y="1054322"/>
                    <a:pt x="396974" y="1055273"/>
                  </a:cubicBezTo>
                  <a:lnTo>
                    <a:pt x="386502" y="1060982"/>
                  </a:lnTo>
                  <a:cubicBezTo>
                    <a:pt x="387930" y="1057176"/>
                    <a:pt x="390548" y="1055273"/>
                    <a:pt x="392810" y="1054559"/>
                  </a:cubicBezTo>
                  <a:close/>
                  <a:moveTo>
                    <a:pt x="891048" y="1054321"/>
                  </a:moveTo>
                  <a:lnTo>
                    <a:pt x="900568" y="1054321"/>
                  </a:lnTo>
                  <a:lnTo>
                    <a:pt x="905328" y="1057175"/>
                  </a:lnTo>
                  <a:close/>
                  <a:moveTo>
                    <a:pt x="1004332" y="1051467"/>
                  </a:moveTo>
                  <a:cubicBezTo>
                    <a:pt x="1005284" y="1051467"/>
                    <a:pt x="1008140" y="1051467"/>
                    <a:pt x="1009092" y="1054321"/>
                  </a:cubicBezTo>
                  <a:lnTo>
                    <a:pt x="999572" y="1054321"/>
                  </a:lnTo>
                  <a:cubicBezTo>
                    <a:pt x="995764" y="1053370"/>
                    <a:pt x="1002428" y="1052418"/>
                    <a:pt x="1004332" y="1051467"/>
                  </a:cubicBezTo>
                  <a:close/>
                  <a:moveTo>
                    <a:pt x="853920" y="1048613"/>
                  </a:moveTo>
                  <a:lnTo>
                    <a:pt x="864392" y="1049564"/>
                  </a:lnTo>
                  <a:lnTo>
                    <a:pt x="863440" y="1051467"/>
                  </a:lnTo>
                  <a:close/>
                  <a:moveTo>
                    <a:pt x="930080" y="1046710"/>
                  </a:moveTo>
                  <a:lnTo>
                    <a:pt x="935792" y="1057176"/>
                  </a:lnTo>
                  <a:cubicBezTo>
                    <a:pt x="929128" y="1055273"/>
                    <a:pt x="929128" y="1046710"/>
                    <a:pt x="930080" y="1046710"/>
                  </a:cubicBezTo>
                  <a:close/>
                  <a:moveTo>
                    <a:pt x="134378" y="1044074"/>
                  </a:moveTo>
                  <a:lnTo>
                    <a:pt x="135180" y="1044807"/>
                  </a:lnTo>
                  <a:lnTo>
                    <a:pt x="134132" y="1044144"/>
                  </a:lnTo>
                  <a:close/>
                  <a:moveTo>
                    <a:pt x="378212" y="1041842"/>
                  </a:moveTo>
                  <a:lnTo>
                    <a:pt x="378054" y="1042072"/>
                  </a:lnTo>
                  <a:cubicBezTo>
                    <a:pt x="375080" y="1042905"/>
                    <a:pt x="371748" y="1042905"/>
                    <a:pt x="371272" y="1043856"/>
                  </a:cubicBezTo>
                  <a:close/>
                  <a:moveTo>
                    <a:pt x="122880" y="1041224"/>
                  </a:moveTo>
                  <a:lnTo>
                    <a:pt x="125276" y="1043911"/>
                  </a:lnTo>
                  <a:lnTo>
                    <a:pt x="118998" y="1044807"/>
                  </a:lnTo>
                  <a:lnTo>
                    <a:pt x="118064" y="1041516"/>
                  </a:lnTo>
                  <a:close/>
                  <a:moveTo>
                    <a:pt x="189444" y="1041002"/>
                  </a:moveTo>
                  <a:lnTo>
                    <a:pt x="204676" y="1042904"/>
                  </a:lnTo>
                  <a:cubicBezTo>
                    <a:pt x="193252" y="1046710"/>
                    <a:pt x="200868" y="1042904"/>
                    <a:pt x="189444" y="1041002"/>
                  </a:cubicBezTo>
                  <a:close/>
                  <a:moveTo>
                    <a:pt x="122806" y="1041001"/>
                  </a:moveTo>
                  <a:cubicBezTo>
                    <a:pt x="125186" y="1039574"/>
                    <a:pt x="127326" y="1040050"/>
                    <a:pt x="129350" y="1041120"/>
                  </a:cubicBezTo>
                  <a:lnTo>
                    <a:pt x="134132" y="1044144"/>
                  </a:lnTo>
                  <a:lnTo>
                    <a:pt x="128516" y="1045759"/>
                  </a:lnTo>
                  <a:lnTo>
                    <a:pt x="129468" y="1048613"/>
                  </a:lnTo>
                  <a:lnTo>
                    <a:pt x="125276" y="1043911"/>
                  </a:lnTo>
                  <a:lnTo>
                    <a:pt x="125660" y="1043856"/>
                  </a:lnTo>
                  <a:cubicBezTo>
                    <a:pt x="122806" y="1043856"/>
                    <a:pt x="123758" y="1042904"/>
                    <a:pt x="122806" y="1041001"/>
                  </a:cubicBezTo>
                  <a:close/>
                  <a:moveTo>
                    <a:pt x="1086204" y="1036244"/>
                  </a:moveTo>
                  <a:cubicBezTo>
                    <a:pt x="1090964" y="1039098"/>
                    <a:pt x="1094772" y="1041001"/>
                    <a:pt x="1097628" y="1042904"/>
                  </a:cubicBezTo>
                  <a:cubicBezTo>
                    <a:pt x="1089060" y="1045758"/>
                    <a:pt x="1089060" y="1040049"/>
                    <a:pt x="1086204" y="1036244"/>
                  </a:cubicBezTo>
                  <a:close/>
                  <a:moveTo>
                    <a:pt x="1303846" y="1035292"/>
                  </a:moveTo>
                  <a:cubicBezTo>
                    <a:pt x="1304918" y="1034579"/>
                    <a:pt x="1306108" y="1034341"/>
                    <a:pt x="1308012" y="1036244"/>
                  </a:cubicBezTo>
                  <a:cubicBezTo>
                    <a:pt x="1311820" y="1042903"/>
                    <a:pt x="1303252" y="1037195"/>
                    <a:pt x="1300396" y="1037195"/>
                  </a:cubicBezTo>
                  <a:cubicBezTo>
                    <a:pt x="1301824" y="1037195"/>
                    <a:pt x="1302776" y="1036006"/>
                    <a:pt x="1303846" y="1035292"/>
                  </a:cubicBezTo>
                  <a:close/>
                  <a:moveTo>
                    <a:pt x="441716" y="1035292"/>
                  </a:moveTo>
                  <a:cubicBezTo>
                    <a:pt x="440764" y="1032438"/>
                    <a:pt x="441716" y="1048613"/>
                    <a:pt x="442668" y="1054321"/>
                  </a:cubicBezTo>
                  <a:cubicBezTo>
                    <a:pt x="445524" y="1050516"/>
                    <a:pt x="446476" y="1036244"/>
                    <a:pt x="441716" y="1035292"/>
                  </a:cubicBezTo>
                  <a:close/>
                  <a:moveTo>
                    <a:pt x="960542" y="1034341"/>
                  </a:moveTo>
                  <a:lnTo>
                    <a:pt x="968158" y="1038146"/>
                  </a:lnTo>
                  <a:cubicBezTo>
                    <a:pt x="960542" y="1037195"/>
                    <a:pt x="964350" y="1044807"/>
                    <a:pt x="960542" y="1042904"/>
                  </a:cubicBezTo>
                  <a:close/>
                  <a:moveTo>
                    <a:pt x="493124" y="1033390"/>
                  </a:moveTo>
                  <a:cubicBezTo>
                    <a:pt x="489316" y="1044807"/>
                    <a:pt x="480748" y="1030536"/>
                    <a:pt x="474084" y="1041002"/>
                  </a:cubicBezTo>
                  <a:cubicBezTo>
                    <a:pt x="472180" y="1032439"/>
                    <a:pt x="488364" y="1036245"/>
                    <a:pt x="493124" y="1033390"/>
                  </a:cubicBezTo>
                  <a:close/>
                  <a:moveTo>
                    <a:pt x="590224" y="1033389"/>
                  </a:moveTo>
                  <a:lnTo>
                    <a:pt x="583560" y="1034341"/>
                  </a:lnTo>
                  <a:lnTo>
                    <a:pt x="587368" y="1038147"/>
                  </a:lnTo>
                  <a:close/>
                  <a:moveTo>
                    <a:pt x="511626" y="1032593"/>
                  </a:moveTo>
                  <a:lnTo>
                    <a:pt x="518828" y="1035292"/>
                  </a:lnTo>
                  <a:lnTo>
                    <a:pt x="517876" y="1036244"/>
                  </a:lnTo>
                  <a:lnTo>
                    <a:pt x="512268" y="1034142"/>
                  </a:lnTo>
                  <a:lnTo>
                    <a:pt x="513116" y="1034341"/>
                  </a:lnTo>
                  <a:close/>
                  <a:moveTo>
                    <a:pt x="346520" y="1027681"/>
                  </a:moveTo>
                  <a:cubicBezTo>
                    <a:pt x="344616" y="1030535"/>
                    <a:pt x="337000" y="1030535"/>
                    <a:pt x="329384" y="1031487"/>
                  </a:cubicBezTo>
                  <a:cubicBezTo>
                    <a:pt x="332240" y="1039098"/>
                    <a:pt x="346520" y="1031487"/>
                    <a:pt x="346520" y="1027681"/>
                  </a:cubicBezTo>
                  <a:close/>
                  <a:moveTo>
                    <a:pt x="1294802" y="1026730"/>
                  </a:moveTo>
                  <a:cubicBezTo>
                    <a:pt x="1296826" y="1026254"/>
                    <a:pt x="1299444" y="1026254"/>
                    <a:pt x="1303252" y="1027681"/>
                  </a:cubicBezTo>
                  <a:cubicBezTo>
                    <a:pt x="1297540" y="1028632"/>
                    <a:pt x="1293732" y="1029584"/>
                    <a:pt x="1289924" y="1028632"/>
                  </a:cubicBezTo>
                  <a:cubicBezTo>
                    <a:pt x="1291352" y="1028156"/>
                    <a:pt x="1292780" y="1027205"/>
                    <a:pt x="1294802" y="1026730"/>
                  </a:cubicBezTo>
                  <a:close/>
                  <a:moveTo>
                    <a:pt x="316056" y="1026730"/>
                  </a:moveTo>
                  <a:lnTo>
                    <a:pt x="316446" y="1026958"/>
                  </a:lnTo>
                  <a:lnTo>
                    <a:pt x="315104" y="1030535"/>
                  </a:lnTo>
                  <a:lnTo>
                    <a:pt x="313306" y="1029170"/>
                  </a:lnTo>
                  <a:close/>
                  <a:moveTo>
                    <a:pt x="229428" y="1026730"/>
                  </a:moveTo>
                  <a:cubicBezTo>
                    <a:pt x="227524" y="1029584"/>
                    <a:pt x="222764" y="1026730"/>
                    <a:pt x="224668" y="1031487"/>
                  </a:cubicBezTo>
                  <a:cubicBezTo>
                    <a:pt x="230380" y="1029584"/>
                    <a:pt x="238946" y="1039098"/>
                    <a:pt x="241802" y="1030535"/>
                  </a:cubicBezTo>
                  <a:close/>
                  <a:moveTo>
                    <a:pt x="1212816" y="1025778"/>
                  </a:moveTo>
                  <a:cubicBezTo>
                    <a:pt x="1216624" y="1029584"/>
                    <a:pt x="1224240" y="1027681"/>
                    <a:pt x="1224240" y="1027681"/>
                  </a:cubicBezTo>
                  <a:cubicBezTo>
                    <a:pt x="1207104" y="1032438"/>
                    <a:pt x="1228046" y="1036244"/>
                    <a:pt x="1228998" y="1039098"/>
                  </a:cubicBezTo>
                  <a:cubicBezTo>
                    <a:pt x="1218528" y="1037195"/>
                    <a:pt x="1218528" y="1032438"/>
                    <a:pt x="1212816" y="1025778"/>
                  </a:cubicBezTo>
                  <a:close/>
                  <a:moveTo>
                    <a:pt x="897712" y="1024827"/>
                  </a:moveTo>
                  <a:lnTo>
                    <a:pt x="903424" y="1029584"/>
                  </a:lnTo>
                  <a:lnTo>
                    <a:pt x="892952" y="1025778"/>
                  </a:lnTo>
                  <a:cubicBezTo>
                    <a:pt x="893904" y="1031487"/>
                    <a:pt x="904376" y="1038147"/>
                    <a:pt x="913896" y="1033389"/>
                  </a:cubicBezTo>
                  <a:close/>
                  <a:moveTo>
                    <a:pt x="887240" y="1024827"/>
                  </a:moveTo>
                  <a:lnTo>
                    <a:pt x="889144" y="1030535"/>
                  </a:lnTo>
                  <a:lnTo>
                    <a:pt x="872008" y="1028632"/>
                  </a:lnTo>
                  <a:lnTo>
                    <a:pt x="890096" y="1031487"/>
                  </a:lnTo>
                  <a:lnTo>
                    <a:pt x="889144" y="1030535"/>
                  </a:lnTo>
                  <a:lnTo>
                    <a:pt x="890096" y="1030535"/>
                  </a:lnTo>
                  <a:close/>
                  <a:moveTo>
                    <a:pt x="1363466" y="1020546"/>
                  </a:moveTo>
                  <a:cubicBezTo>
                    <a:pt x="1370130" y="1020308"/>
                    <a:pt x="1376080" y="1021497"/>
                    <a:pt x="1377508" y="1026730"/>
                  </a:cubicBezTo>
                  <a:cubicBezTo>
                    <a:pt x="1367988" y="1026730"/>
                    <a:pt x="1353708" y="1026730"/>
                    <a:pt x="1345140" y="1022924"/>
                  </a:cubicBezTo>
                  <a:cubicBezTo>
                    <a:pt x="1349424" y="1022448"/>
                    <a:pt x="1356802" y="1020783"/>
                    <a:pt x="1363466" y="1020546"/>
                  </a:cubicBezTo>
                  <a:close/>
                  <a:moveTo>
                    <a:pt x="1173784" y="1018167"/>
                  </a:moveTo>
                  <a:cubicBezTo>
                    <a:pt x="1180448" y="1015313"/>
                    <a:pt x="1185208" y="1022924"/>
                    <a:pt x="1190920" y="1023875"/>
                  </a:cubicBezTo>
                  <a:cubicBezTo>
                    <a:pt x="1186160" y="1023875"/>
                    <a:pt x="1182352" y="1022924"/>
                    <a:pt x="1184256" y="1027681"/>
                  </a:cubicBezTo>
                  <a:cubicBezTo>
                    <a:pt x="1178544" y="1026730"/>
                    <a:pt x="1176640" y="1021973"/>
                    <a:pt x="1173784" y="1018167"/>
                  </a:cubicBezTo>
                  <a:close/>
                  <a:moveTo>
                    <a:pt x="75208" y="1018167"/>
                  </a:moveTo>
                  <a:cubicBezTo>
                    <a:pt x="69496" y="1021973"/>
                    <a:pt x="76160" y="1025778"/>
                    <a:pt x="79968" y="1025778"/>
                  </a:cubicBezTo>
                  <a:cubicBezTo>
                    <a:pt x="79968" y="1024827"/>
                    <a:pt x="80920" y="1021973"/>
                    <a:pt x="79016" y="1020070"/>
                  </a:cubicBezTo>
                  <a:close/>
                  <a:moveTo>
                    <a:pt x="1113810" y="1016264"/>
                  </a:moveTo>
                  <a:lnTo>
                    <a:pt x="1111906" y="1019118"/>
                  </a:lnTo>
                  <a:lnTo>
                    <a:pt x="1118570" y="1017215"/>
                  </a:lnTo>
                  <a:close/>
                  <a:moveTo>
                    <a:pt x="580704" y="1016264"/>
                  </a:moveTo>
                  <a:cubicBezTo>
                    <a:pt x="574992" y="1027681"/>
                    <a:pt x="593080" y="1025778"/>
                    <a:pt x="600696" y="1022924"/>
                  </a:cubicBezTo>
                  <a:cubicBezTo>
                    <a:pt x="597840" y="1020070"/>
                    <a:pt x="582608" y="1026730"/>
                    <a:pt x="580704" y="1016264"/>
                  </a:cubicBezTo>
                  <a:close/>
                  <a:moveTo>
                    <a:pt x="903424" y="1015312"/>
                  </a:moveTo>
                  <a:cubicBezTo>
                    <a:pt x="903424" y="1018167"/>
                    <a:pt x="905328" y="1021021"/>
                    <a:pt x="907232" y="1021973"/>
                  </a:cubicBezTo>
                  <a:cubicBezTo>
                    <a:pt x="906280" y="1020070"/>
                    <a:pt x="910088" y="1018167"/>
                    <a:pt x="903424" y="1015312"/>
                  </a:cubicBezTo>
                  <a:close/>
                  <a:moveTo>
                    <a:pt x="1345140" y="1014361"/>
                  </a:moveTo>
                  <a:lnTo>
                    <a:pt x="1344188" y="1018167"/>
                  </a:lnTo>
                  <a:lnTo>
                    <a:pt x="1338476" y="1015313"/>
                  </a:lnTo>
                  <a:close/>
                  <a:moveTo>
                    <a:pt x="606408" y="1012458"/>
                  </a:moveTo>
                  <a:cubicBezTo>
                    <a:pt x="610216" y="1014361"/>
                    <a:pt x="610216" y="1022924"/>
                    <a:pt x="618784" y="1019118"/>
                  </a:cubicBezTo>
                  <a:cubicBezTo>
                    <a:pt x="615928" y="1016264"/>
                    <a:pt x="613072" y="1019118"/>
                    <a:pt x="611168" y="1017215"/>
                  </a:cubicBezTo>
                  <a:cubicBezTo>
                    <a:pt x="611168" y="1011506"/>
                    <a:pt x="610216" y="1012458"/>
                    <a:pt x="606408" y="1012458"/>
                  </a:cubicBezTo>
                  <a:close/>
                  <a:moveTo>
                    <a:pt x="1199488" y="1007701"/>
                  </a:moveTo>
                  <a:lnTo>
                    <a:pt x="1195680" y="1014361"/>
                  </a:lnTo>
                  <a:lnTo>
                    <a:pt x="1203296" y="1014361"/>
                  </a:lnTo>
                  <a:close/>
                  <a:moveTo>
                    <a:pt x="1340380" y="1005798"/>
                  </a:moveTo>
                  <a:lnTo>
                    <a:pt x="1351804" y="1008652"/>
                  </a:lnTo>
                  <a:cubicBezTo>
                    <a:pt x="1346092" y="1010555"/>
                    <a:pt x="1347044" y="1005798"/>
                    <a:pt x="1340380" y="1005798"/>
                  </a:cubicBezTo>
                  <a:close/>
                  <a:moveTo>
                    <a:pt x="1048124" y="1001992"/>
                  </a:moveTo>
                  <a:cubicBezTo>
                    <a:pt x="1052884" y="1023875"/>
                    <a:pt x="1035748" y="1001041"/>
                    <a:pt x="1028132" y="1008652"/>
                  </a:cubicBezTo>
                  <a:cubicBezTo>
                    <a:pt x="1030036" y="1010555"/>
                    <a:pt x="1035748" y="1010555"/>
                    <a:pt x="1036700" y="1013409"/>
                  </a:cubicBezTo>
                  <a:cubicBezTo>
                    <a:pt x="1034796" y="1015312"/>
                    <a:pt x="1030036" y="1016264"/>
                    <a:pt x="1026228" y="1014361"/>
                  </a:cubicBezTo>
                  <a:cubicBezTo>
                    <a:pt x="1027180" y="1016264"/>
                    <a:pt x="1027180" y="1018167"/>
                    <a:pt x="1027180" y="1019118"/>
                  </a:cubicBezTo>
                  <a:cubicBezTo>
                    <a:pt x="1033844" y="1015312"/>
                    <a:pt x="1050980" y="1013409"/>
                    <a:pt x="1059548" y="1014361"/>
                  </a:cubicBezTo>
                  <a:cubicBezTo>
                    <a:pt x="1063356" y="1010555"/>
                    <a:pt x="1051932" y="1004846"/>
                    <a:pt x="1048124" y="1001992"/>
                  </a:cubicBezTo>
                  <a:close/>
                  <a:moveTo>
                    <a:pt x="835834" y="1001992"/>
                  </a:moveTo>
                  <a:cubicBezTo>
                    <a:pt x="843448" y="1010555"/>
                    <a:pt x="844400" y="1015312"/>
                    <a:pt x="854872" y="1019118"/>
                  </a:cubicBezTo>
                  <a:lnTo>
                    <a:pt x="857728" y="1011506"/>
                  </a:lnTo>
                  <a:cubicBezTo>
                    <a:pt x="853920" y="1012458"/>
                    <a:pt x="855824" y="1018167"/>
                    <a:pt x="848208" y="1014361"/>
                  </a:cubicBezTo>
                  <a:cubicBezTo>
                    <a:pt x="849160" y="1009604"/>
                    <a:pt x="846306" y="998187"/>
                    <a:pt x="835834" y="1001992"/>
                  </a:cubicBezTo>
                  <a:close/>
                  <a:moveTo>
                    <a:pt x="920442" y="999614"/>
                  </a:moveTo>
                  <a:cubicBezTo>
                    <a:pt x="916752" y="999614"/>
                    <a:pt x="913420" y="1000565"/>
                    <a:pt x="912944" y="1002944"/>
                  </a:cubicBezTo>
                  <a:cubicBezTo>
                    <a:pt x="911040" y="1003895"/>
                    <a:pt x="924368" y="1001992"/>
                    <a:pt x="930080" y="1001992"/>
                  </a:cubicBezTo>
                  <a:cubicBezTo>
                    <a:pt x="928176" y="1000565"/>
                    <a:pt x="924130" y="999614"/>
                    <a:pt x="920442" y="999614"/>
                  </a:cubicBezTo>
                  <a:close/>
                  <a:moveTo>
                    <a:pt x="501692" y="999138"/>
                  </a:moveTo>
                  <a:cubicBezTo>
                    <a:pt x="503596" y="1012458"/>
                    <a:pt x="491220" y="1001041"/>
                    <a:pt x="486460" y="1000089"/>
                  </a:cubicBezTo>
                  <a:cubicBezTo>
                    <a:pt x="491220" y="1001992"/>
                    <a:pt x="498836" y="1014361"/>
                    <a:pt x="509308" y="1007701"/>
                  </a:cubicBezTo>
                  <a:lnTo>
                    <a:pt x="501692" y="1004846"/>
                  </a:lnTo>
                  <a:lnTo>
                    <a:pt x="503596" y="1003895"/>
                  </a:lnTo>
                  <a:close/>
                  <a:moveTo>
                    <a:pt x="839642" y="994381"/>
                  </a:moveTo>
                  <a:lnTo>
                    <a:pt x="826314" y="998187"/>
                  </a:lnTo>
                  <a:cubicBezTo>
                    <a:pt x="833930" y="1008652"/>
                    <a:pt x="834882" y="998187"/>
                    <a:pt x="839642" y="994381"/>
                  </a:cubicBezTo>
                  <a:close/>
                  <a:moveTo>
                    <a:pt x="931984" y="993430"/>
                  </a:moveTo>
                  <a:cubicBezTo>
                    <a:pt x="931032" y="996284"/>
                    <a:pt x="926272" y="999138"/>
                    <a:pt x="935792" y="996284"/>
                  </a:cubicBezTo>
                  <a:close/>
                  <a:moveTo>
                    <a:pt x="1160456" y="992478"/>
                  </a:moveTo>
                  <a:cubicBezTo>
                    <a:pt x="1163312" y="992478"/>
                    <a:pt x="1163312" y="993430"/>
                    <a:pt x="1163312" y="995332"/>
                  </a:cubicBezTo>
                  <a:lnTo>
                    <a:pt x="1162512" y="995094"/>
                  </a:lnTo>
                  <a:close/>
                  <a:moveTo>
                    <a:pt x="398878" y="989624"/>
                  </a:moveTo>
                  <a:cubicBezTo>
                    <a:pt x="398878" y="990575"/>
                    <a:pt x="397926" y="992478"/>
                    <a:pt x="397926" y="994381"/>
                  </a:cubicBezTo>
                  <a:cubicBezTo>
                    <a:pt x="400782" y="995332"/>
                    <a:pt x="402686" y="996284"/>
                    <a:pt x="400782" y="999138"/>
                  </a:cubicBezTo>
                  <a:lnTo>
                    <a:pt x="396974" y="1000089"/>
                  </a:lnTo>
                  <a:cubicBezTo>
                    <a:pt x="398878" y="1000089"/>
                    <a:pt x="399830" y="1001041"/>
                    <a:pt x="400782" y="1002944"/>
                  </a:cubicBezTo>
                  <a:cubicBezTo>
                    <a:pt x="401734" y="1003895"/>
                    <a:pt x="402686" y="1004846"/>
                    <a:pt x="403638" y="1004846"/>
                  </a:cubicBezTo>
                  <a:cubicBezTo>
                    <a:pt x="404590" y="1003895"/>
                    <a:pt x="404590" y="1003895"/>
                    <a:pt x="404590" y="1003895"/>
                  </a:cubicBezTo>
                  <a:cubicBezTo>
                    <a:pt x="404590" y="1002944"/>
                    <a:pt x="404590" y="1002944"/>
                    <a:pt x="404590" y="1001992"/>
                  </a:cubicBezTo>
                  <a:cubicBezTo>
                    <a:pt x="403638" y="999138"/>
                    <a:pt x="396974" y="995332"/>
                    <a:pt x="404590" y="993430"/>
                  </a:cubicBezTo>
                  <a:cubicBezTo>
                    <a:pt x="407446" y="992478"/>
                    <a:pt x="402686" y="990575"/>
                    <a:pt x="398878" y="989624"/>
                  </a:cubicBezTo>
                  <a:close/>
                  <a:moveTo>
                    <a:pt x="396974" y="988672"/>
                  </a:moveTo>
                  <a:cubicBezTo>
                    <a:pt x="395070" y="988672"/>
                    <a:pt x="394118" y="989624"/>
                    <a:pt x="393166" y="989624"/>
                  </a:cubicBezTo>
                  <a:cubicBezTo>
                    <a:pt x="394118" y="991527"/>
                    <a:pt x="395070" y="991527"/>
                    <a:pt x="396022" y="992478"/>
                  </a:cubicBezTo>
                  <a:close/>
                  <a:moveTo>
                    <a:pt x="745396" y="984866"/>
                  </a:moveTo>
                  <a:cubicBezTo>
                    <a:pt x="745396" y="986769"/>
                    <a:pt x="745396" y="987720"/>
                    <a:pt x="744444" y="988672"/>
                  </a:cubicBezTo>
                  <a:cubicBezTo>
                    <a:pt x="744444" y="987720"/>
                    <a:pt x="743492" y="987720"/>
                    <a:pt x="743492" y="987720"/>
                  </a:cubicBezTo>
                  <a:close/>
                  <a:moveTo>
                    <a:pt x="174212" y="982012"/>
                  </a:moveTo>
                  <a:cubicBezTo>
                    <a:pt x="179924" y="982963"/>
                    <a:pt x="178020" y="994381"/>
                    <a:pt x="188492" y="988672"/>
                  </a:cubicBezTo>
                  <a:cubicBezTo>
                    <a:pt x="180876" y="987721"/>
                    <a:pt x="181828" y="977255"/>
                    <a:pt x="174212" y="982012"/>
                  </a:cubicBezTo>
                  <a:close/>
                  <a:moveTo>
                    <a:pt x="590224" y="980109"/>
                  </a:moveTo>
                  <a:cubicBezTo>
                    <a:pt x="591176" y="985818"/>
                    <a:pt x="593080" y="982012"/>
                    <a:pt x="595936" y="981060"/>
                  </a:cubicBezTo>
                  <a:close/>
                  <a:moveTo>
                    <a:pt x="564520" y="980109"/>
                  </a:moveTo>
                  <a:cubicBezTo>
                    <a:pt x="560712" y="982012"/>
                    <a:pt x="566424" y="986769"/>
                    <a:pt x="567376" y="989624"/>
                  </a:cubicBezTo>
                  <a:cubicBezTo>
                    <a:pt x="565472" y="990575"/>
                    <a:pt x="564520" y="989624"/>
                    <a:pt x="561664" y="988672"/>
                  </a:cubicBezTo>
                  <a:cubicBezTo>
                    <a:pt x="563568" y="1000089"/>
                    <a:pt x="569280" y="984866"/>
                    <a:pt x="576896" y="990575"/>
                  </a:cubicBezTo>
                  <a:cubicBezTo>
                    <a:pt x="575944" y="984866"/>
                    <a:pt x="567376" y="983915"/>
                    <a:pt x="564520" y="980109"/>
                  </a:cubicBezTo>
                  <a:close/>
                  <a:moveTo>
                    <a:pt x="442668" y="947760"/>
                  </a:moveTo>
                  <a:cubicBezTo>
                    <a:pt x="438384" y="952042"/>
                    <a:pt x="435290" y="954420"/>
                    <a:pt x="432792" y="957274"/>
                  </a:cubicBezTo>
                  <a:lnTo>
                    <a:pt x="430906" y="960971"/>
                  </a:lnTo>
                  <a:lnTo>
                    <a:pt x="430292" y="961080"/>
                  </a:lnTo>
                  <a:lnTo>
                    <a:pt x="430232" y="962295"/>
                  </a:lnTo>
                  <a:lnTo>
                    <a:pt x="426484" y="969644"/>
                  </a:lnTo>
                  <a:lnTo>
                    <a:pt x="433148" y="972498"/>
                  </a:lnTo>
                  <a:cubicBezTo>
                    <a:pt x="432672" y="970119"/>
                    <a:pt x="431006" y="969406"/>
                    <a:pt x="429936" y="968217"/>
                  </a:cubicBezTo>
                  <a:lnTo>
                    <a:pt x="430232" y="962295"/>
                  </a:lnTo>
                  <a:lnTo>
                    <a:pt x="430906" y="960971"/>
                  </a:lnTo>
                  <a:lnTo>
                    <a:pt x="439694" y="959415"/>
                  </a:lnTo>
                  <a:cubicBezTo>
                    <a:pt x="442668" y="957274"/>
                    <a:pt x="444572" y="953469"/>
                    <a:pt x="442668" y="947760"/>
                  </a:cubicBezTo>
                  <a:close/>
                  <a:moveTo>
                    <a:pt x="446476" y="937294"/>
                  </a:moveTo>
                  <a:cubicBezTo>
                    <a:pt x="436004" y="944906"/>
                    <a:pt x="446476" y="946809"/>
                    <a:pt x="450284" y="952517"/>
                  </a:cubicBezTo>
                  <a:close/>
                  <a:moveTo>
                    <a:pt x="457900" y="843102"/>
                  </a:moveTo>
                  <a:lnTo>
                    <a:pt x="460756" y="845957"/>
                  </a:lnTo>
                  <a:cubicBezTo>
                    <a:pt x="458852" y="845957"/>
                    <a:pt x="457900" y="845957"/>
                    <a:pt x="456948" y="845005"/>
                  </a:cubicBezTo>
                  <a:cubicBezTo>
                    <a:pt x="457900" y="844054"/>
                    <a:pt x="457900" y="844054"/>
                    <a:pt x="457900" y="843102"/>
                  </a:cubicBezTo>
                  <a:close/>
                  <a:moveTo>
                    <a:pt x="433148" y="687066"/>
                  </a:moveTo>
                  <a:cubicBezTo>
                    <a:pt x="431244" y="691824"/>
                    <a:pt x="422676" y="691824"/>
                    <a:pt x="427436" y="700386"/>
                  </a:cubicBezTo>
                  <a:cubicBezTo>
                    <a:pt x="430292" y="697532"/>
                    <a:pt x="427436" y="693726"/>
                    <a:pt x="429340" y="691824"/>
                  </a:cubicBezTo>
                  <a:cubicBezTo>
                    <a:pt x="434100" y="692775"/>
                    <a:pt x="433148" y="690872"/>
                    <a:pt x="433148" y="687066"/>
                  </a:cubicBezTo>
                  <a:close/>
                  <a:moveTo>
                    <a:pt x="465516" y="668038"/>
                  </a:moveTo>
                  <a:cubicBezTo>
                    <a:pt x="460756" y="668989"/>
                    <a:pt x="463612" y="670892"/>
                    <a:pt x="464564" y="674697"/>
                  </a:cubicBezTo>
                  <a:close/>
                  <a:moveTo>
                    <a:pt x="412206" y="660426"/>
                  </a:moveTo>
                  <a:lnTo>
                    <a:pt x="408398" y="665183"/>
                  </a:lnTo>
                  <a:lnTo>
                    <a:pt x="413156" y="668038"/>
                  </a:lnTo>
                  <a:close/>
                  <a:moveTo>
                    <a:pt x="423212" y="657527"/>
                  </a:moveTo>
                  <a:cubicBezTo>
                    <a:pt x="419284" y="661139"/>
                    <a:pt x="421248" y="673984"/>
                    <a:pt x="422676" y="680406"/>
                  </a:cubicBezTo>
                  <a:cubicBezTo>
                    <a:pt x="425532" y="676600"/>
                    <a:pt x="418868" y="659474"/>
                    <a:pt x="429340" y="657572"/>
                  </a:cubicBezTo>
                  <a:cubicBezTo>
                    <a:pt x="426484" y="656145"/>
                    <a:pt x="424520" y="656323"/>
                    <a:pt x="423212" y="657527"/>
                  </a:cubicBezTo>
                  <a:close/>
                  <a:moveTo>
                    <a:pt x="455996" y="636640"/>
                  </a:moveTo>
                  <a:cubicBezTo>
                    <a:pt x="444572" y="638543"/>
                    <a:pt x="459804" y="645203"/>
                    <a:pt x="454092" y="653766"/>
                  </a:cubicBezTo>
                  <a:cubicBezTo>
                    <a:pt x="459804" y="653766"/>
                    <a:pt x="460756" y="643300"/>
                    <a:pt x="464564" y="640446"/>
                  </a:cubicBezTo>
                  <a:cubicBezTo>
                    <a:pt x="463612" y="635688"/>
                    <a:pt x="458852" y="641397"/>
                    <a:pt x="455044" y="643300"/>
                  </a:cubicBezTo>
                  <a:cubicBezTo>
                    <a:pt x="454092" y="641397"/>
                    <a:pt x="455044" y="639494"/>
                    <a:pt x="455996" y="636640"/>
                  </a:cubicBezTo>
                  <a:close/>
                  <a:moveTo>
                    <a:pt x="411254" y="577651"/>
                  </a:moveTo>
                  <a:lnTo>
                    <a:pt x="412206" y="578602"/>
                  </a:lnTo>
                  <a:lnTo>
                    <a:pt x="409350" y="587165"/>
                  </a:lnTo>
                  <a:lnTo>
                    <a:pt x="408398" y="586214"/>
                  </a:lnTo>
                  <a:close/>
                  <a:moveTo>
                    <a:pt x="445524" y="550059"/>
                  </a:moveTo>
                  <a:cubicBezTo>
                    <a:pt x="443620" y="556719"/>
                    <a:pt x="431244" y="564331"/>
                    <a:pt x="437908" y="575748"/>
                  </a:cubicBezTo>
                  <a:lnTo>
                    <a:pt x="440764" y="567185"/>
                  </a:lnTo>
                  <a:lnTo>
                    <a:pt x="441716" y="569088"/>
                  </a:lnTo>
                  <a:lnTo>
                    <a:pt x="446476" y="567185"/>
                  </a:lnTo>
                  <a:cubicBezTo>
                    <a:pt x="433148" y="570039"/>
                    <a:pt x="444572" y="554816"/>
                    <a:pt x="445524" y="550059"/>
                  </a:cubicBezTo>
                  <a:close/>
                  <a:moveTo>
                    <a:pt x="404590" y="536739"/>
                  </a:moveTo>
                  <a:cubicBezTo>
                    <a:pt x="407446" y="538404"/>
                    <a:pt x="408696" y="540307"/>
                    <a:pt x="409126" y="542284"/>
                  </a:cubicBezTo>
                  <a:lnTo>
                    <a:pt x="409116" y="542457"/>
                  </a:lnTo>
                  <a:close/>
                  <a:moveTo>
                    <a:pt x="459804" y="462527"/>
                  </a:moveTo>
                  <a:cubicBezTo>
                    <a:pt x="450284" y="468236"/>
                    <a:pt x="459804" y="471090"/>
                    <a:pt x="455996" y="477750"/>
                  </a:cubicBezTo>
                  <a:cubicBezTo>
                    <a:pt x="459804" y="473944"/>
                    <a:pt x="468372" y="469187"/>
                    <a:pt x="459804" y="462527"/>
                  </a:cubicBezTo>
                  <a:close/>
                  <a:moveTo>
                    <a:pt x="455044" y="445401"/>
                  </a:moveTo>
                  <a:cubicBezTo>
                    <a:pt x="451236" y="445401"/>
                    <a:pt x="453140" y="455867"/>
                    <a:pt x="447428" y="453012"/>
                  </a:cubicBezTo>
                  <a:lnTo>
                    <a:pt x="446476" y="448255"/>
                  </a:lnTo>
                  <a:cubicBezTo>
                    <a:pt x="447428" y="451585"/>
                    <a:pt x="444810" y="452537"/>
                    <a:pt x="442668" y="453845"/>
                  </a:cubicBezTo>
                  <a:lnTo>
                    <a:pt x="442282" y="456983"/>
                  </a:lnTo>
                  <a:lnTo>
                    <a:pt x="440764" y="455867"/>
                  </a:lnTo>
                  <a:lnTo>
                    <a:pt x="441716" y="461575"/>
                  </a:lnTo>
                  <a:lnTo>
                    <a:pt x="442282" y="456983"/>
                  </a:lnTo>
                  <a:lnTo>
                    <a:pt x="443352" y="457770"/>
                  </a:lnTo>
                  <a:cubicBezTo>
                    <a:pt x="446298" y="456699"/>
                    <a:pt x="450046" y="449207"/>
                    <a:pt x="452188" y="457770"/>
                  </a:cubicBezTo>
                  <a:cubicBezTo>
                    <a:pt x="453140" y="462527"/>
                    <a:pt x="456948" y="450158"/>
                    <a:pt x="455044" y="445401"/>
                  </a:cubicBezTo>
                  <a:close/>
                  <a:moveTo>
                    <a:pt x="396022" y="415906"/>
                  </a:moveTo>
                  <a:lnTo>
                    <a:pt x="398124" y="424237"/>
                  </a:lnTo>
                  <a:lnTo>
                    <a:pt x="397808" y="423993"/>
                  </a:lnTo>
                  <a:cubicBezTo>
                    <a:pt x="396974" y="420663"/>
                    <a:pt x="396974" y="416858"/>
                    <a:pt x="396022" y="415906"/>
                  </a:cubicBezTo>
                  <a:close/>
                  <a:moveTo>
                    <a:pt x="417168" y="389164"/>
                  </a:moveTo>
                  <a:lnTo>
                    <a:pt x="417916" y="391169"/>
                  </a:lnTo>
                  <a:lnTo>
                    <a:pt x="416448" y="389524"/>
                  </a:lnTo>
                  <a:close/>
                  <a:moveTo>
                    <a:pt x="417916" y="339791"/>
                  </a:moveTo>
                  <a:cubicBezTo>
                    <a:pt x="417916" y="341694"/>
                    <a:pt x="418868" y="355014"/>
                    <a:pt x="413156" y="355014"/>
                  </a:cubicBezTo>
                  <a:lnTo>
                    <a:pt x="421724" y="358820"/>
                  </a:lnTo>
                  <a:cubicBezTo>
                    <a:pt x="420772" y="353111"/>
                    <a:pt x="426484" y="345500"/>
                    <a:pt x="427436" y="347403"/>
                  </a:cubicBezTo>
                  <a:cubicBezTo>
                    <a:pt x="422676" y="342646"/>
                    <a:pt x="425532" y="336937"/>
                    <a:pt x="417916" y="339791"/>
                  </a:cubicBezTo>
                  <a:close/>
                  <a:moveTo>
                    <a:pt x="413156" y="253210"/>
                  </a:moveTo>
                  <a:cubicBezTo>
                    <a:pt x="415060" y="259870"/>
                    <a:pt x="404590" y="269385"/>
                    <a:pt x="414108" y="272239"/>
                  </a:cubicBezTo>
                  <a:lnTo>
                    <a:pt x="417916" y="257968"/>
                  </a:lnTo>
                  <a:cubicBezTo>
                    <a:pt x="415060" y="256065"/>
                    <a:pt x="417916" y="251307"/>
                    <a:pt x="413156" y="253210"/>
                  </a:cubicBezTo>
                  <a:close/>
                  <a:moveTo>
                    <a:pt x="402686" y="213250"/>
                  </a:moveTo>
                  <a:lnTo>
                    <a:pt x="400782" y="230376"/>
                  </a:lnTo>
                  <a:cubicBezTo>
                    <a:pt x="397926" y="217056"/>
                    <a:pt x="400782" y="226570"/>
                    <a:pt x="402686" y="213250"/>
                  </a:cubicBezTo>
                  <a:close/>
                  <a:moveTo>
                    <a:pt x="450284" y="209444"/>
                  </a:moveTo>
                  <a:cubicBezTo>
                    <a:pt x="449332" y="214201"/>
                    <a:pt x="447428" y="215153"/>
                    <a:pt x="451236" y="220862"/>
                  </a:cubicBezTo>
                  <a:cubicBezTo>
                    <a:pt x="453140" y="217056"/>
                    <a:pt x="452188" y="210396"/>
                    <a:pt x="450284" y="209444"/>
                  </a:cubicBezTo>
                  <a:close/>
                  <a:moveTo>
                    <a:pt x="462660" y="195173"/>
                  </a:moveTo>
                  <a:cubicBezTo>
                    <a:pt x="461708" y="201833"/>
                    <a:pt x="450284" y="199930"/>
                    <a:pt x="455996" y="211347"/>
                  </a:cubicBezTo>
                  <a:cubicBezTo>
                    <a:pt x="456948" y="202784"/>
                    <a:pt x="467420" y="203736"/>
                    <a:pt x="462660" y="195173"/>
                  </a:cubicBezTo>
                  <a:close/>
                  <a:moveTo>
                    <a:pt x="406852" y="131426"/>
                  </a:moveTo>
                  <a:cubicBezTo>
                    <a:pt x="405066" y="129286"/>
                    <a:pt x="402686" y="129524"/>
                    <a:pt x="398878" y="134281"/>
                  </a:cubicBezTo>
                  <a:lnTo>
                    <a:pt x="399830" y="141892"/>
                  </a:lnTo>
                  <a:cubicBezTo>
                    <a:pt x="399830" y="138086"/>
                    <a:pt x="400782" y="139038"/>
                    <a:pt x="402686" y="138086"/>
                  </a:cubicBezTo>
                  <a:cubicBezTo>
                    <a:pt x="405542" y="143795"/>
                    <a:pt x="400782" y="147601"/>
                    <a:pt x="398878" y="152358"/>
                  </a:cubicBezTo>
                  <a:cubicBezTo>
                    <a:pt x="401734" y="149504"/>
                    <a:pt x="405542" y="139989"/>
                    <a:pt x="411254" y="142844"/>
                  </a:cubicBezTo>
                  <a:cubicBezTo>
                    <a:pt x="411254" y="145698"/>
                    <a:pt x="412206" y="147601"/>
                    <a:pt x="413156" y="149504"/>
                  </a:cubicBezTo>
                  <a:cubicBezTo>
                    <a:pt x="412206" y="150455"/>
                    <a:pt x="411254" y="152358"/>
                    <a:pt x="414108" y="154261"/>
                  </a:cubicBezTo>
                  <a:lnTo>
                    <a:pt x="416012" y="153309"/>
                  </a:lnTo>
                  <a:cubicBezTo>
                    <a:pt x="415060" y="152358"/>
                    <a:pt x="414108" y="151406"/>
                    <a:pt x="413156" y="149504"/>
                  </a:cubicBezTo>
                  <a:cubicBezTo>
                    <a:pt x="414108" y="148552"/>
                    <a:pt x="416012" y="146649"/>
                    <a:pt x="415060" y="145698"/>
                  </a:cubicBezTo>
                  <a:cubicBezTo>
                    <a:pt x="414108" y="143795"/>
                    <a:pt x="412206" y="142844"/>
                    <a:pt x="411254" y="142844"/>
                  </a:cubicBezTo>
                  <a:cubicBezTo>
                    <a:pt x="409826" y="138087"/>
                    <a:pt x="408636" y="133567"/>
                    <a:pt x="406852" y="131426"/>
                  </a:cubicBezTo>
                  <a:close/>
                  <a:moveTo>
                    <a:pt x="419702" y="81951"/>
                  </a:moveTo>
                  <a:cubicBezTo>
                    <a:pt x="418392" y="83616"/>
                    <a:pt x="417440" y="86709"/>
                    <a:pt x="416964" y="89563"/>
                  </a:cubicBezTo>
                  <a:cubicBezTo>
                    <a:pt x="417916" y="88611"/>
                    <a:pt x="420772" y="89563"/>
                    <a:pt x="422676" y="87660"/>
                  </a:cubicBezTo>
                  <a:lnTo>
                    <a:pt x="424580" y="82903"/>
                  </a:lnTo>
                  <a:cubicBezTo>
                    <a:pt x="422676" y="80049"/>
                    <a:pt x="421010" y="80286"/>
                    <a:pt x="419702" y="81951"/>
                  </a:cubicBezTo>
                  <a:close/>
                  <a:moveTo>
                    <a:pt x="374128" y="128"/>
                  </a:moveTo>
                  <a:cubicBezTo>
                    <a:pt x="377934" y="-824"/>
                    <a:pt x="379838" y="3934"/>
                    <a:pt x="385550" y="128"/>
                  </a:cubicBezTo>
                  <a:lnTo>
                    <a:pt x="387454" y="14399"/>
                  </a:lnTo>
                  <a:cubicBezTo>
                    <a:pt x="394118" y="21060"/>
                    <a:pt x="395070" y="6788"/>
                    <a:pt x="396974" y="1079"/>
                  </a:cubicBezTo>
                  <a:lnTo>
                    <a:pt x="397926" y="10594"/>
                  </a:lnTo>
                  <a:cubicBezTo>
                    <a:pt x="398878" y="10594"/>
                    <a:pt x="399830" y="10594"/>
                    <a:pt x="399830" y="9642"/>
                  </a:cubicBezTo>
                  <a:lnTo>
                    <a:pt x="399830" y="17254"/>
                  </a:lnTo>
                  <a:cubicBezTo>
                    <a:pt x="408398" y="-1775"/>
                    <a:pt x="413156" y="37234"/>
                    <a:pt x="419820" y="16302"/>
                  </a:cubicBezTo>
                  <a:cubicBezTo>
                    <a:pt x="419820" y="21060"/>
                    <a:pt x="415060" y="27720"/>
                    <a:pt x="411254" y="30574"/>
                  </a:cubicBezTo>
                  <a:cubicBezTo>
                    <a:pt x="409350" y="40088"/>
                    <a:pt x="414108" y="37234"/>
                    <a:pt x="416964" y="41040"/>
                  </a:cubicBezTo>
                  <a:lnTo>
                    <a:pt x="422676" y="26768"/>
                  </a:lnTo>
                  <a:cubicBezTo>
                    <a:pt x="419820" y="48651"/>
                    <a:pt x="430292" y="23914"/>
                    <a:pt x="435052" y="40088"/>
                  </a:cubicBezTo>
                  <a:cubicBezTo>
                    <a:pt x="429340" y="59117"/>
                    <a:pt x="451236" y="69583"/>
                    <a:pt x="452188" y="79097"/>
                  </a:cubicBezTo>
                  <a:cubicBezTo>
                    <a:pt x="451236" y="98126"/>
                    <a:pt x="443620" y="71486"/>
                    <a:pt x="439812" y="83854"/>
                  </a:cubicBezTo>
                  <a:cubicBezTo>
                    <a:pt x="438860" y="94320"/>
                    <a:pt x="444572" y="88611"/>
                    <a:pt x="446476" y="95272"/>
                  </a:cubicBezTo>
                  <a:lnTo>
                    <a:pt x="436956" y="100029"/>
                  </a:lnTo>
                  <a:cubicBezTo>
                    <a:pt x="436004" y="112397"/>
                    <a:pt x="446476" y="100980"/>
                    <a:pt x="442668" y="107640"/>
                  </a:cubicBezTo>
                  <a:cubicBezTo>
                    <a:pt x="449332" y="117155"/>
                    <a:pt x="446476" y="104786"/>
                    <a:pt x="454092" y="101932"/>
                  </a:cubicBezTo>
                  <a:cubicBezTo>
                    <a:pt x="452188" y="103835"/>
                    <a:pt x="448380" y="114300"/>
                    <a:pt x="452188" y="119058"/>
                  </a:cubicBezTo>
                  <a:cubicBezTo>
                    <a:pt x="454092" y="119058"/>
                    <a:pt x="455044" y="106689"/>
                    <a:pt x="455996" y="114300"/>
                  </a:cubicBezTo>
                  <a:cubicBezTo>
                    <a:pt x="451236" y="143795"/>
                    <a:pt x="461708" y="151406"/>
                    <a:pt x="460756" y="178047"/>
                  </a:cubicBezTo>
                  <a:lnTo>
                    <a:pt x="465516" y="176144"/>
                  </a:lnTo>
                  <a:cubicBezTo>
                    <a:pt x="463612" y="179950"/>
                    <a:pt x="461708" y="181853"/>
                    <a:pt x="463612" y="184707"/>
                  </a:cubicBezTo>
                  <a:lnTo>
                    <a:pt x="466468" y="182804"/>
                  </a:lnTo>
                  <a:cubicBezTo>
                    <a:pt x="466468" y="186610"/>
                    <a:pt x="459804" y="213250"/>
                    <a:pt x="461708" y="231327"/>
                  </a:cubicBezTo>
                  <a:lnTo>
                    <a:pt x="467420" y="221813"/>
                  </a:lnTo>
                  <a:lnTo>
                    <a:pt x="460756" y="237987"/>
                  </a:lnTo>
                  <a:lnTo>
                    <a:pt x="469324" y="236084"/>
                  </a:lnTo>
                  <a:cubicBezTo>
                    <a:pt x="461708" y="241793"/>
                    <a:pt x="467420" y="259870"/>
                    <a:pt x="464564" y="275093"/>
                  </a:cubicBezTo>
                  <a:lnTo>
                    <a:pt x="470276" y="275093"/>
                  </a:lnTo>
                  <a:lnTo>
                    <a:pt x="467420" y="283656"/>
                  </a:lnTo>
                  <a:lnTo>
                    <a:pt x="471228" y="280802"/>
                  </a:lnTo>
                  <a:cubicBezTo>
                    <a:pt x="471228" y="289365"/>
                    <a:pt x="461708" y="299831"/>
                    <a:pt x="466468" y="310297"/>
                  </a:cubicBezTo>
                  <a:cubicBezTo>
                    <a:pt x="464564" y="303637"/>
                    <a:pt x="473132" y="301734"/>
                    <a:pt x="476940" y="302685"/>
                  </a:cubicBezTo>
                  <a:lnTo>
                    <a:pt x="467420" y="329326"/>
                  </a:lnTo>
                  <a:cubicBezTo>
                    <a:pt x="471228" y="329326"/>
                    <a:pt x="473132" y="341694"/>
                    <a:pt x="476940" y="333131"/>
                  </a:cubicBezTo>
                  <a:lnTo>
                    <a:pt x="470276" y="343597"/>
                  </a:lnTo>
                  <a:lnTo>
                    <a:pt x="475036" y="342646"/>
                  </a:lnTo>
                  <a:cubicBezTo>
                    <a:pt x="483604" y="384509"/>
                    <a:pt x="452188" y="420664"/>
                    <a:pt x="471228" y="462527"/>
                  </a:cubicBezTo>
                  <a:lnTo>
                    <a:pt x="473132" y="461575"/>
                  </a:lnTo>
                  <a:lnTo>
                    <a:pt x="463612" y="486313"/>
                  </a:lnTo>
                  <a:cubicBezTo>
                    <a:pt x="464564" y="491070"/>
                    <a:pt x="472180" y="492021"/>
                    <a:pt x="475036" y="499633"/>
                  </a:cubicBezTo>
                  <a:cubicBezTo>
                    <a:pt x="467420" y="496779"/>
                    <a:pt x="474084" y="513904"/>
                    <a:pt x="467420" y="518662"/>
                  </a:cubicBezTo>
                  <a:cubicBezTo>
                    <a:pt x="470276" y="524370"/>
                    <a:pt x="473132" y="518662"/>
                    <a:pt x="475988" y="516759"/>
                  </a:cubicBezTo>
                  <a:cubicBezTo>
                    <a:pt x="483604" y="540545"/>
                    <a:pt x="470276" y="559573"/>
                    <a:pt x="475988" y="585262"/>
                  </a:cubicBezTo>
                  <a:cubicBezTo>
                    <a:pt x="464564" y="559573"/>
                    <a:pt x="467420" y="559573"/>
                    <a:pt x="462660" y="541496"/>
                  </a:cubicBezTo>
                  <a:cubicBezTo>
                    <a:pt x="457900" y="562428"/>
                    <a:pt x="466468" y="566234"/>
                    <a:pt x="463612" y="588117"/>
                  </a:cubicBezTo>
                  <a:lnTo>
                    <a:pt x="467420" y="577651"/>
                  </a:lnTo>
                  <a:cubicBezTo>
                    <a:pt x="478844" y="590020"/>
                    <a:pt x="460756" y="611902"/>
                    <a:pt x="474084" y="615708"/>
                  </a:cubicBezTo>
                  <a:cubicBezTo>
                    <a:pt x="472180" y="629029"/>
                    <a:pt x="458852" y="640446"/>
                    <a:pt x="460756" y="656620"/>
                  </a:cubicBezTo>
                  <a:lnTo>
                    <a:pt x="472180" y="649960"/>
                  </a:lnTo>
                  <a:lnTo>
                    <a:pt x="472180" y="665183"/>
                  </a:lnTo>
                  <a:lnTo>
                    <a:pt x="464564" y="665183"/>
                  </a:lnTo>
                  <a:cubicBezTo>
                    <a:pt x="463612" y="669940"/>
                    <a:pt x="465516" y="671843"/>
                    <a:pt x="467420" y="672795"/>
                  </a:cubicBezTo>
                  <a:cubicBezTo>
                    <a:pt x="457900" y="683260"/>
                    <a:pt x="462660" y="696581"/>
                    <a:pt x="455996" y="710852"/>
                  </a:cubicBezTo>
                  <a:lnTo>
                    <a:pt x="459804" y="712755"/>
                  </a:lnTo>
                  <a:cubicBezTo>
                    <a:pt x="458852" y="713706"/>
                    <a:pt x="457900" y="715609"/>
                    <a:pt x="456948" y="715609"/>
                  </a:cubicBezTo>
                  <a:cubicBezTo>
                    <a:pt x="463612" y="718464"/>
                    <a:pt x="460756" y="728930"/>
                    <a:pt x="467420" y="729881"/>
                  </a:cubicBezTo>
                  <a:cubicBezTo>
                    <a:pt x="469324" y="725124"/>
                    <a:pt x="473132" y="714658"/>
                    <a:pt x="468372" y="715609"/>
                  </a:cubicBezTo>
                  <a:cubicBezTo>
                    <a:pt x="476940" y="704192"/>
                    <a:pt x="473132" y="728930"/>
                    <a:pt x="473132" y="736541"/>
                  </a:cubicBezTo>
                  <a:cubicBezTo>
                    <a:pt x="469324" y="727978"/>
                    <a:pt x="468372" y="738444"/>
                    <a:pt x="466468" y="743201"/>
                  </a:cubicBezTo>
                  <a:cubicBezTo>
                    <a:pt x="467420" y="743201"/>
                    <a:pt x="467420" y="742250"/>
                    <a:pt x="469324" y="741298"/>
                  </a:cubicBezTo>
                  <a:cubicBezTo>
                    <a:pt x="474084" y="755570"/>
                    <a:pt x="453140" y="760327"/>
                    <a:pt x="467420" y="769842"/>
                  </a:cubicBezTo>
                  <a:lnTo>
                    <a:pt x="459804" y="772696"/>
                  </a:lnTo>
                  <a:lnTo>
                    <a:pt x="465516" y="784113"/>
                  </a:lnTo>
                  <a:cubicBezTo>
                    <a:pt x="450284" y="785064"/>
                    <a:pt x="464564" y="799336"/>
                    <a:pt x="450284" y="801239"/>
                  </a:cubicBezTo>
                  <a:cubicBezTo>
                    <a:pt x="449332" y="813607"/>
                    <a:pt x="458852" y="799336"/>
                    <a:pt x="456948" y="804093"/>
                  </a:cubicBezTo>
                  <a:cubicBezTo>
                    <a:pt x="459804" y="815510"/>
                    <a:pt x="446476" y="836442"/>
                    <a:pt x="453140" y="840248"/>
                  </a:cubicBezTo>
                  <a:cubicBezTo>
                    <a:pt x="448380" y="849762"/>
                    <a:pt x="451236" y="861179"/>
                    <a:pt x="448380" y="869743"/>
                  </a:cubicBezTo>
                  <a:lnTo>
                    <a:pt x="455044" y="870694"/>
                  </a:lnTo>
                  <a:cubicBezTo>
                    <a:pt x="453140" y="875451"/>
                    <a:pt x="450284" y="880208"/>
                    <a:pt x="451236" y="884965"/>
                  </a:cubicBezTo>
                  <a:cubicBezTo>
                    <a:pt x="452188" y="884965"/>
                    <a:pt x="453140" y="884014"/>
                    <a:pt x="454092" y="883062"/>
                  </a:cubicBezTo>
                  <a:cubicBezTo>
                    <a:pt x="450284" y="900188"/>
                    <a:pt x="449332" y="913508"/>
                    <a:pt x="449332" y="927780"/>
                  </a:cubicBezTo>
                  <a:cubicBezTo>
                    <a:pt x="454092" y="927780"/>
                    <a:pt x="455996" y="927780"/>
                    <a:pt x="457900" y="919217"/>
                  </a:cubicBezTo>
                  <a:cubicBezTo>
                    <a:pt x="462660" y="931586"/>
                    <a:pt x="451236" y="951566"/>
                    <a:pt x="451236" y="970595"/>
                  </a:cubicBezTo>
                  <a:cubicBezTo>
                    <a:pt x="454092" y="971546"/>
                    <a:pt x="456948" y="971546"/>
                    <a:pt x="458852" y="974401"/>
                  </a:cubicBezTo>
                  <a:cubicBezTo>
                    <a:pt x="463612" y="971546"/>
                    <a:pt x="457900" y="968692"/>
                    <a:pt x="456948" y="965838"/>
                  </a:cubicBezTo>
                  <a:cubicBezTo>
                    <a:pt x="477892" y="958226"/>
                    <a:pt x="494076" y="971546"/>
                    <a:pt x="516924" y="965838"/>
                  </a:cubicBezTo>
                  <a:cubicBezTo>
                    <a:pt x="494076" y="977255"/>
                    <a:pt x="494076" y="974401"/>
                    <a:pt x="478844" y="979158"/>
                  </a:cubicBezTo>
                  <a:cubicBezTo>
                    <a:pt x="496932" y="983915"/>
                    <a:pt x="499788" y="975352"/>
                    <a:pt x="519778" y="978206"/>
                  </a:cubicBezTo>
                  <a:lnTo>
                    <a:pt x="510260" y="974401"/>
                  </a:lnTo>
                  <a:cubicBezTo>
                    <a:pt x="520730" y="962983"/>
                    <a:pt x="540722" y="981060"/>
                    <a:pt x="543578" y="967741"/>
                  </a:cubicBezTo>
                  <a:cubicBezTo>
                    <a:pt x="555002" y="969644"/>
                    <a:pt x="565472" y="982963"/>
                    <a:pt x="579752" y="981060"/>
                  </a:cubicBezTo>
                  <a:lnTo>
                    <a:pt x="574040" y="969644"/>
                  </a:lnTo>
                  <a:lnTo>
                    <a:pt x="587368" y="969644"/>
                  </a:lnTo>
                  <a:lnTo>
                    <a:pt x="587368" y="977255"/>
                  </a:lnTo>
                  <a:cubicBezTo>
                    <a:pt x="591176" y="978206"/>
                    <a:pt x="593080" y="976303"/>
                    <a:pt x="594032" y="974401"/>
                  </a:cubicBezTo>
                  <a:cubicBezTo>
                    <a:pt x="602600" y="983915"/>
                    <a:pt x="614976" y="979158"/>
                    <a:pt x="627352" y="985818"/>
                  </a:cubicBezTo>
                  <a:lnTo>
                    <a:pt x="628304" y="982012"/>
                  </a:lnTo>
                  <a:cubicBezTo>
                    <a:pt x="629256" y="982963"/>
                    <a:pt x="631160" y="983915"/>
                    <a:pt x="631160" y="984866"/>
                  </a:cubicBezTo>
                  <a:cubicBezTo>
                    <a:pt x="633064" y="978206"/>
                    <a:pt x="642584" y="981060"/>
                    <a:pt x="643536" y="974401"/>
                  </a:cubicBezTo>
                  <a:cubicBezTo>
                    <a:pt x="639728" y="972498"/>
                    <a:pt x="630208" y="968692"/>
                    <a:pt x="631160" y="973449"/>
                  </a:cubicBezTo>
                  <a:cubicBezTo>
                    <a:pt x="621640" y="964886"/>
                    <a:pt x="643536" y="968692"/>
                    <a:pt x="650200" y="968692"/>
                  </a:cubicBezTo>
                  <a:cubicBezTo>
                    <a:pt x="642584" y="972498"/>
                    <a:pt x="652104" y="973449"/>
                    <a:pt x="655912" y="975352"/>
                  </a:cubicBezTo>
                  <a:cubicBezTo>
                    <a:pt x="656864" y="974401"/>
                    <a:pt x="655912" y="974401"/>
                    <a:pt x="654960" y="972498"/>
                  </a:cubicBezTo>
                  <a:cubicBezTo>
                    <a:pt x="667334" y="967741"/>
                    <a:pt x="671142" y="988672"/>
                    <a:pt x="679710" y="974401"/>
                  </a:cubicBezTo>
                  <a:lnTo>
                    <a:pt x="681614" y="982012"/>
                  </a:lnTo>
                  <a:lnTo>
                    <a:pt x="691134" y="976303"/>
                  </a:lnTo>
                  <a:cubicBezTo>
                    <a:pt x="692086" y="991527"/>
                    <a:pt x="704460" y="977255"/>
                    <a:pt x="706364" y="991527"/>
                  </a:cubicBezTo>
                  <a:cubicBezTo>
                    <a:pt x="717788" y="992478"/>
                    <a:pt x="705412" y="982963"/>
                    <a:pt x="709220" y="984866"/>
                  </a:cubicBezTo>
                  <a:cubicBezTo>
                    <a:pt x="719692" y="982012"/>
                    <a:pt x="737780" y="995332"/>
                    <a:pt x="741588" y="988672"/>
                  </a:cubicBezTo>
                  <a:cubicBezTo>
                    <a:pt x="750156" y="993430"/>
                    <a:pt x="759676" y="990575"/>
                    <a:pt x="767292" y="993430"/>
                  </a:cubicBezTo>
                  <a:lnTo>
                    <a:pt x="768244" y="986769"/>
                  </a:lnTo>
                  <a:cubicBezTo>
                    <a:pt x="772052" y="988672"/>
                    <a:pt x="776812" y="991527"/>
                    <a:pt x="780620" y="990575"/>
                  </a:cubicBezTo>
                  <a:cubicBezTo>
                    <a:pt x="780620" y="989624"/>
                    <a:pt x="780620" y="988672"/>
                    <a:pt x="779668" y="987721"/>
                  </a:cubicBezTo>
                  <a:cubicBezTo>
                    <a:pt x="793948" y="992478"/>
                    <a:pt x="806324" y="992478"/>
                    <a:pt x="818698" y="992478"/>
                  </a:cubicBezTo>
                  <a:cubicBezTo>
                    <a:pt x="818698" y="987721"/>
                    <a:pt x="818698" y="985818"/>
                    <a:pt x="811082" y="983915"/>
                  </a:cubicBezTo>
                  <a:cubicBezTo>
                    <a:pt x="822506" y="977255"/>
                    <a:pt x="842496" y="991527"/>
                    <a:pt x="859632" y="989624"/>
                  </a:cubicBezTo>
                  <a:lnTo>
                    <a:pt x="858680" y="986769"/>
                  </a:lnTo>
                  <a:lnTo>
                    <a:pt x="868200" y="992478"/>
                  </a:lnTo>
                  <a:cubicBezTo>
                    <a:pt x="866296" y="990575"/>
                    <a:pt x="867248" y="988672"/>
                    <a:pt x="867248" y="985818"/>
                  </a:cubicBezTo>
                  <a:cubicBezTo>
                    <a:pt x="884384" y="983915"/>
                    <a:pt x="905328" y="984866"/>
                    <a:pt x="913896" y="997235"/>
                  </a:cubicBezTo>
                  <a:cubicBezTo>
                    <a:pt x="909136" y="993430"/>
                    <a:pt x="921512" y="989624"/>
                    <a:pt x="911992" y="983915"/>
                  </a:cubicBezTo>
                  <a:cubicBezTo>
                    <a:pt x="929128" y="992478"/>
                    <a:pt x="951024" y="990575"/>
                    <a:pt x="970062" y="992478"/>
                  </a:cubicBezTo>
                  <a:lnTo>
                    <a:pt x="970062" y="993430"/>
                  </a:lnTo>
                  <a:lnTo>
                    <a:pt x="977678" y="996284"/>
                  </a:lnTo>
                  <a:lnTo>
                    <a:pt x="978630" y="995332"/>
                  </a:lnTo>
                  <a:lnTo>
                    <a:pt x="972918" y="993430"/>
                  </a:lnTo>
                  <a:cubicBezTo>
                    <a:pt x="980534" y="994381"/>
                    <a:pt x="988150" y="996284"/>
                    <a:pt x="993860" y="1000089"/>
                  </a:cubicBezTo>
                  <a:cubicBezTo>
                    <a:pt x="994812" y="998187"/>
                    <a:pt x="996716" y="991527"/>
                    <a:pt x="1001476" y="989624"/>
                  </a:cubicBezTo>
                  <a:cubicBezTo>
                    <a:pt x="1001476" y="998187"/>
                    <a:pt x="1023372" y="982963"/>
                    <a:pt x="1032892" y="991527"/>
                  </a:cubicBezTo>
                  <a:cubicBezTo>
                    <a:pt x="1033844" y="988672"/>
                    <a:pt x="1029084" y="989624"/>
                    <a:pt x="1031940" y="986769"/>
                  </a:cubicBezTo>
                  <a:cubicBezTo>
                    <a:pt x="1054788" y="987721"/>
                    <a:pt x="1090012" y="998187"/>
                    <a:pt x="1117618" y="991527"/>
                  </a:cubicBezTo>
                  <a:cubicBezTo>
                    <a:pt x="1120474" y="1007701"/>
                    <a:pt x="1143320" y="1002944"/>
                    <a:pt x="1158552" y="1010555"/>
                  </a:cubicBezTo>
                  <a:cubicBezTo>
                    <a:pt x="1162360" y="1001992"/>
                    <a:pt x="1149984" y="1005798"/>
                    <a:pt x="1146176" y="999138"/>
                  </a:cubicBezTo>
                  <a:cubicBezTo>
                    <a:pt x="1152602" y="1000565"/>
                    <a:pt x="1150460" y="993430"/>
                    <a:pt x="1155414" y="992983"/>
                  </a:cubicBezTo>
                  <a:lnTo>
                    <a:pt x="1162512" y="995094"/>
                  </a:lnTo>
                  <a:lnTo>
                    <a:pt x="1164384" y="997473"/>
                  </a:lnTo>
                  <a:cubicBezTo>
                    <a:pt x="1164502" y="1000089"/>
                    <a:pt x="1165216" y="1002468"/>
                    <a:pt x="1171880" y="1001041"/>
                  </a:cubicBezTo>
                  <a:lnTo>
                    <a:pt x="1172832" y="994381"/>
                  </a:lnTo>
                  <a:lnTo>
                    <a:pt x="1180448" y="1002944"/>
                  </a:lnTo>
                  <a:cubicBezTo>
                    <a:pt x="1206152" y="999138"/>
                    <a:pt x="1229952" y="1003895"/>
                    <a:pt x="1252798" y="997235"/>
                  </a:cubicBezTo>
                  <a:cubicBezTo>
                    <a:pt x="1254702" y="999138"/>
                    <a:pt x="1253750" y="1001992"/>
                    <a:pt x="1250894" y="1003895"/>
                  </a:cubicBezTo>
                  <a:cubicBezTo>
                    <a:pt x="1261366" y="1003895"/>
                    <a:pt x="1273742" y="1014361"/>
                    <a:pt x="1286116" y="1007701"/>
                  </a:cubicBezTo>
                  <a:lnTo>
                    <a:pt x="1283260" y="1004846"/>
                  </a:lnTo>
                  <a:cubicBezTo>
                    <a:pt x="1303252" y="999138"/>
                    <a:pt x="1303252" y="1012458"/>
                    <a:pt x="1326100" y="1015312"/>
                  </a:cubicBezTo>
                  <a:cubicBezTo>
                    <a:pt x="1320388" y="1015312"/>
                    <a:pt x="1308964" y="1010555"/>
                    <a:pt x="1302300" y="1019118"/>
                  </a:cubicBezTo>
                  <a:cubicBezTo>
                    <a:pt x="1304204" y="1023875"/>
                    <a:pt x="1315628" y="1022924"/>
                    <a:pt x="1319436" y="1019118"/>
                  </a:cubicBezTo>
                  <a:lnTo>
                    <a:pt x="1317532" y="1027681"/>
                  </a:lnTo>
                  <a:cubicBezTo>
                    <a:pt x="1314676" y="1021973"/>
                    <a:pt x="1306108" y="1022924"/>
                    <a:pt x="1299444" y="1020070"/>
                  </a:cubicBezTo>
                  <a:cubicBezTo>
                    <a:pt x="1301348" y="1020070"/>
                    <a:pt x="1301348" y="1021973"/>
                    <a:pt x="1302300" y="1023875"/>
                  </a:cubicBezTo>
                  <a:cubicBezTo>
                    <a:pt x="1296588" y="1021021"/>
                    <a:pt x="1288972" y="1021021"/>
                    <a:pt x="1280404" y="1019118"/>
                  </a:cubicBezTo>
                  <a:lnTo>
                    <a:pt x="1291828" y="1018167"/>
                  </a:lnTo>
                  <a:cubicBezTo>
                    <a:pt x="1287068" y="1009604"/>
                    <a:pt x="1272790" y="1018167"/>
                    <a:pt x="1268030" y="1015312"/>
                  </a:cubicBezTo>
                  <a:cubicBezTo>
                    <a:pt x="1268030" y="1022924"/>
                    <a:pt x="1274694" y="1021973"/>
                    <a:pt x="1268030" y="1028632"/>
                  </a:cubicBezTo>
                  <a:cubicBezTo>
                    <a:pt x="1248990" y="1031487"/>
                    <a:pt x="1256606" y="1020070"/>
                    <a:pt x="1238518" y="1012458"/>
                  </a:cubicBezTo>
                  <a:lnTo>
                    <a:pt x="1241376" y="1009604"/>
                  </a:lnTo>
                  <a:cubicBezTo>
                    <a:pt x="1235664" y="1008652"/>
                    <a:pt x="1230904" y="1000089"/>
                    <a:pt x="1222336" y="1005798"/>
                  </a:cubicBezTo>
                  <a:cubicBezTo>
                    <a:pt x="1222336" y="1010555"/>
                    <a:pt x="1229000" y="1010555"/>
                    <a:pt x="1231856" y="1013409"/>
                  </a:cubicBezTo>
                  <a:cubicBezTo>
                    <a:pt x="1229952" y="1017215"/>
                    <a:pt x="1221384" y="1003895"/>
                    <a:pt x="1214720" y="1009604"/>
                  </a:cubicBezTo>
                  <a:cubicBezTo>
                    <a:pt x="1220432" y="1017215"/>
                    <a:pt x="1234712" y="1020070"/>
                    <a:pt x="1244230" y="1020070"/>
                  </a:cubicBezTo>
                  <a:cubicBezTo>
                    <a:pt x="1243278" y="1021973"/>
                    <a:pt x="1243278" y="1024827"/>
                    <a:pt x="1244230" y="1027681"/>
                  </a:cubicBezTo>
                  <a:cubicBezTo>
                    <a:pt x="1215672" y="1021021"/>
                    <a:pt x="1184256" y="1011506"/>
                    <a:pt x="1155696" y="1016264"/>
                  </a:cubicBezTo>
                  <a:cubicBezTo>
                    <a:pt x="1170928" y="1025778"/>
                    <a:pt x="1149032" y="1016264"/>
                    <a:pt x="1152840" y="1026730"/>
                  </a:cubicBezTo>
                  <a:cubicBezTo>
                    <a:pt x="1150936" y="1019118"/>
                    <a:pt x="1141416" y="1025778"/>
                    <a:pt x="1133800" y="1022924"/>
                  </a:cubicBezTo>
                  <a:cubicBezTo>
                    <a:pt x="1130946" y="1030535"/>
                    <a:pt x="1149984" y="1028632"/>
                    <a:pt x="1143320" y="1034341"/>
                  </a:cubicBezTo>
                  <a:cubicBezTo>
                    <a:pt x="1128088" y="1031487"/>
                    <a:pt x="1107146" y="1017215"/>
                    <a:pt x="1088108" y="1020070"/>
                  </a:cubicBezTo>
                  <a:cubicBezTo>
                    <a:pt x="1089060" y="1023875"/>
                    <a:pt x="1093820" y="1023875"/>
                    <a:pt x="1094770" y="1025778"/>
                  </a:cubicBezTo>
                  <a:cubicBezTo>
                    <a:pt x="1081444" y="1022924"/>
                    <a:pt x="1064308" y="1004846"/>
                    <a:pt x="1055740" y="1017215"/>
                  </a:cubicBezTo>
                  <a:cubicBezTo>
                    <a:pt x="1061452" y="1021973"/>
                    <a:pt x="1069068" y="1026730"/>
                    <a:pt x="1075732" y="1031487"/>
                  </a:cubicBezTo>
                  <a:cubicBezTo>
                    <a:pt x="1073828" y="1031487"/>
                    <a:pt x="1071924" y="1032438"/>
                    <a:pt x="1068116" y="1034341"/>
                  </a:cubicBezTo>
                  <a:lnTo>
                    <a:pt x="1072876" y="1040050"/>
                  </a:lnTo>
                  <a:cubicBezTo>
                    <a:pt x="1056692" y="1041953"/>
                    <a:pt x="1060500" y="1027681"/>
                    <a:pt x="1051932" y="1020070"/>
                  </a:cubicBezTo>
                  <a:lnTo>
                    <a:pt x="1042412" y="1028632"/>
                  </a:lnTo>
                  <a:cubicBezTo>
                    <a:pt x="1025276" y="1033389"/>
                    <a:pt x="1009092" y="1028632"/>
                    <a:pt x="997668" y="1017215"/>
                  </a:cubicBezTo>
                  <a:cubicBezTo>
                    <a:pt x="993860" y="1017215"/>
                    <a:pt x="980534" y="1017215"/>
                    <a:pt x="986244" y="1024827"/>
                  </a:cubicBezTo>
                  <a:cubicBezTo>
                    <a:pt x="994812" y="1034341"/>
                    <a:pt x="998620" y="1041953"/>
                    <a:pt x="1016708" y="1041953"/>
                  </a:cubicBezTo>
                  <a:cubicBezTo>
                    <a:pt x="1019564" y="1035292"/>
                    <a:pt x="1004332" y="1034341"/>
                    <a:pt x="1009092" y="1033389"/>
                  </a:cubicBezTo>
                  <a:cubicBezTo>
                    <a:pt x="1015756" y="1034341"/>
                    <a:pt x="1029084" y="1028632"/>
                    <a:pt x="1034796" y="1035292"/>
                  </a:cubicBezTo>
                  <a:lnTo>
                    <a:pt x="1015756" y="1034341"/>
                  </a:lnTo>
                  <a:cubicBezTo>
                    <a:pt x="1015756" y="1044807"/>
                    <a:pt x="1023372" y="1034341"/>
                    <a:pt x="1027180" y="1040050"/>
                  </a:cubicBezTo>
                  <a:cubicBezTo>
                    <a:pt x="1021468" y="1048613"/>
                    <a:pt x="1010996" y="1039098"/>
                    <a:pt x="1003380" y="1043856"/>
                  </a:cubicBezTo>
                  <a:lnTo>
                    <a:pt x="1004332" y="1044807"/>
                  </a:lnTo>
                  <a:cubicBezTo>
                    <a:pt x="990052" y="1042904"/>
                    <a:pt x="991956" y="1044807"/>
                    <a:pt x="976726" y="1040050"/>
                  </a:cubicBezTo>
                  <a:cubicBezTo>
                    <a:pt x="975774" y="1030535"/>
                    <a:pt x="982438" y="1034341"/>
                    <a:pt x="989102" y="1030535"/>
                  </a:cubicBezTo>
                  <a:cubicBezTo>
                    <a:pt x="964350" y="1029584"/>
                    <a:pt x="931984" y="1011506"/>
                    <a:pt x="907232" y="1028632"/>
                  </a:cubicBezTo>
                  <a:lnTo>
                    <a:pt x="921512" y="1037195"/>
                  </a:lnTo>
                  <a:cubicBezTo>
                    <a:pt x="912944" y="1038147"/>
                    <a:pt x="896760" y="1029584"/>
                    <a:pt x="897712" y="1041953"/>
                  </a:cubicBezTo>
                  <a:cubicBezTo>
                    <a:pt x="908184" y="1038147"/>
                    <a:pt x="903424" y="1045759"/>
                    <a:pt x="909136" y="1047661"/>
                  </a:cubicBezTo>
                  <a:lnTo>
                    <a:pt x="910088" y="1046710"/>
                  </a:lnTo>
                  <a:cubicBezTo>
                    <a:pt x="911992" y="1047661"/>
                    <a:pt x="915800" y="1048613"/>
                    <a:pt x="912944" y="1050516"/>
                  </a:cubicBezTo>
                  <a:cubicBezTo>
                    <a:pt x="905328" y="1042904"/>
                    <a:pt x="892000" y="1041001"/>
                    <a:pt x="883432" y="1037195"/>
                  </a:cubicBezTo>
                  <a:cubicBezTo>
                    <a:pt x="887240" y="1040050"/>
                    <a:pt x="878672" y="1043856"/>
                    <a:pt x="877720" y="1045759"/>
                  </a:cubicBezTo>
                  <a:cubicBezTo>
                    <a:pt x="870104" y="1042904"/>
                    <a:pt x="877720" y="1040050"/>
                    <a:pt x="878672" y="1036244"/>
                  </a:cubicBezTo>
                  <a:cubicBezTo>
                    <a:pt x="874864" y="1035292"/>
                    <a:pt x="867248" y="1028632"/>
                    <a:pt x="863440" y="1035292"/>
                  </a:cubicBezTo>
                  <a:cubicBezTo>
                    <a:pt x="856776" y="1041001"/>
                    <a:pt x="871056" y="1041001"/>
                    <a:pt x="872960" y="1045759"/>
                  </a:cubicBezTo>
                  <a:lnTo>
                    <a:pt x="847256" y="1037195"/>
                  </a:lnTo>
                  <a:lnTo>
                    <a:pt x="848208" y="1039098"/>
                  </a:lnTo>
                  <a:cubicBezTo>
                    <a:pt x="846306" y="1037195"/>
                    <a:pt x="842496" y="1035292"/>
                    <a:pt x="839642" y="1037195"/>
                  </a:cubicBezTo>
                  <a:cubicBezTo>
                    <a:pt x="837738" y="1041001"/>
                    <a:pt x="843448" y="1041953"/>
                    <a:pt x="847256" y="1041001"/>
                  </a:cubicBezTo>
                  <a:cubicBezTo>
                    <a:pt x="833930" y="1047661"/>
                    <a:pt x="823458" y="1026730"/>
                    <a:pt x="812034" y="1040050"/>
                  </a:cubicBezTo>
                  <a:lnTo>
                    <a:pt x="804418" y="1036244"/>
                  </a:lnTo>
                  <a:cubicBezTo>
                    <a:pt x="803468" y="1037195"/>
                    <a:pt x="802516" y="1039098"/>
                    <a:pt x="803468" y="1040050"/>
                  </a:cubicBezTo>
                  <a:lnTo>
                    <a:pt x="795852" y="1036244"/>
                  </a:lnTo>
                  <a:cubicBezTo>
                    <a:pt x="781572" y="1032438"/>
                    <a:pt x="792044" y="1045759"/>
                    <a:pt x="787284" y="1047661"/>
                  </a:cubicBezTo>
                  <a:lnTo>
                    <a:pt x="788236" y="1047661"/>
                  </a:lnTo>
                  <a:cubicBezTo>
                    <a:pt x="783476" y="1049564"/>
                    <a:pt x="780620" y="1053370"/>
                    <a:pt x="783476" y="1054321"/>
                  </a:cubicBezTo>
                  <a:lnTo>
                    <a:pt x="769196" y="1048613"/>
                  </a:lnTo>
                  <a:cubicBezTo>
                    <a:pt x="763484" y="1041001"/>
                    <a:pt x="742540" y="1039098"/>
                    <a:pt x="742540" y="1024827"/>
                  </a:cubicBezTo>
                  <a:cubicBezTo>
                    <a:pt x="738732" y="1025778"/>
                    <a:pt x="735876" y="1028632"/>
                    <a:pt x="737780" y="1030535"/>
                  </a:cubicBezTo>
                  <a:cubicBezTo>
                    <a:pt x="727308" y="1029584"/>
                    <a:pt x="740636" y="1041001"/>
                    <a:pt x="723500" y="1039098"/>
                  </a:cubicBezTo>
                  <a:cubicBezTo>
                    <a:pt x="723500" y="1041953"/>
                    <a:pt x="725404" y="1041001"/>
                    <a:pt x="728260" y="1041953"/>
                  </a:cubicBezTo>
                  <a:cubicBezTo>
                    <a:pt x="724452" y="1042904"/>
                    <a:pt x="722548" y="1041953"/>
                    <a:pt x="721596" y="1040050"/>
                  </a:cubicBezTo>
                  <a:cubicBezTo>
                    <a:pt x="721596" y="1041953"/>
                    <a:pt x="721596" y="1043856"/>
                    <a:pt x="720644" y="1045759"/>
                  </a:cubicBezTo>
                  <a:cubicBezTo>
                    <a:pt x="720644" y="1041001"/>
                    <a:pt x="713028" y="1041953"/>
                    <a:pt x="709220" y="1042904"/>
                  </a:cubicBezTo>
                  <a:lnTo>
                    <a:pt x="714932" y="1052418"/>
                  </a:lnTo>
                  <a:cubicBezTo>
                    <a:pt x="711124" y="1048613"/>
                    <a:pt x="709220" y="1047661"/>
                    <a:pt x="701604" y="1048613"/>
                  </a:cubicBezTo>
                  <a:lnTo>
                    <a:pt x="706364" y="1054321"/>
                  </a:lnTo>
                  <a:cubicBezTo>
                    <a:pt x="694942" y="1052418"/>
                    <a:pt x="705412" y="1041953"/>
                    <a:pt x="691134" y="1046710"/>
                  </a:cubicBezTo>
                  <a:lnTo>
                    <a:pt x="704460" y="1041001"/>
                  </a:lnTo>
                  <a:cubicBezTo>
                    <a:pt x="689230" y="1039098"/>
                    <a:pt x="693990" y="1027681"/>
                    <a:pt x="687326" y="1021973"/>
                  </a:cubicBezTo>
                  <a:cubicBezTo>
                    <a:pt x="672094" y="1013409"/>
                    <a:pt x="653056" y="1029584"/>
                    <a:pt x="640680" y="1011506"/>
                  </a:cubicBezTo>
                  <a:cubicBezTo>
                    <a:pt x="638776" y="1018167"/>
                    <a:pt x="640680" y="1020070"/>
                    <a:pt x="635920" y="1024827"/>
                  </a:cubicBezTo>
                  <a:cubicBezTo>
                    <a:pt x="646392" y="1027681"/>
                    <a:pt x="651152" y="1029584"/>
                    <a:pt x="655912" y="1038147"/>
                  </a:cubicBezTo>
                  <a:cubicBezTo>
                    <a:pt x="674950" y="1046710"/>
                    <a:pt x="660672" y="1016264"/>
                    <a:pt x="681614" y="1029584"/>
                  </a:cubicBezTo>
                  <a:cubicBezTo>
                    <a:pt x="680662" y="1037195"/>
                    <a:pt x="673998" y="1037195"/>
                    <a:pt x="668286" y="1033389"/>
                  </a:cubicBezTo>
                  <a:cubicBezTo>
                    <a:pt x="668286" y="1040050"/>
                    <a:pt x="674950" y="1044807"/>
                    <a:pt x="679710" y="1047661"/>
                  </a:cubicBezTo>
                  <a:cubicBezTo>
                    <a:pt x="667334" y="1043856"/>
                    <a:pt x="650200" y="1052418"/>
                    <a:pt x="642584" y="1051467"/>
                  </a:cubicBezTo>
                  <a:cubicBezTo>
                    <a:pt x="638776" y="1047661"/>
                    <a:pt x="629256" y="1042904"/>
                    <a:pt x="625448" y="1044807"/>
                  </a:cubicBezTo>
                  <a:cubicBezTo>
                    <a:pt x="626400" y="1039098"/>
                    <a:pt x="607360" y="1036244"/>
                    <a:pt x="613072" y="1025778"/>
                  </a:cubicBezTo>
                  <a:cubicBezTo>
                    <a:pt x="599744" y="1023875"/>
                    <a:pt x="604504" y="1040050"/>
                    <a:pt x="592128" y="1028632"/>
                  </a:cubicBezTo>
                  <a:cubicBezTo>
                    <a:pt x="596888" y="1037195"/>
                    <a:pt x="583560" y="1034341"/>
                    <a:pt x="589272" y="1041953"/>
                  </a:cubicBezTo>
                  <a:cubicBezTo>
                    <a:pt x="593080" y="1034341"/>
                    <a:pt x="607360" y="1045759"/>
                    <a:pt x="614024" y="1051467"/>
                  </a:cubicBezTo>
                  <a:lnTo>
                    <a:pt x="594984" y="1056224"/>
                  </a:lnTo>
                  <a:cubicBezTo>
                    <a:pt x="599744" y="1054321"/>
                    <a:pt x="593080" y="1048613"/>
                    <a:pt x="590224" y="1047661"/>
                  </a:cubicBezTo>
                  <a:lnTo>
                    <a:pt x="587368" y="1054321"/>
                  </a:lnTo>
                  <a:cubicBezTo>
                    <a:pt x="584512" y="1037195"/>
                    <a:pt x="554050" y="1066690"/>
                    <a:pt x="544530" y="1046710"/>
                  </a:cubicBezTo>
                  <a:cubicBezTo>
                    <a:pt x="551194" y="1047661"/>
                    <a:pt x="555952" y="1041001"/>
                    <a:pt x="558808" y="1050516"/>
                  </a:cubicBezTo>
                  <a:cubicBezTo>
                    <a:pt x="569280" y="1045759"/>
                    <a:pt x="556906" y="1037195"/>
                    <a:pt x="561664" y="1031487"/>
                  </a:cubicBezTo>
                  <a:cubicBezTo>
                    <a:pt x="545482" y="1024827"/>
                    <a:pt x="518828" y="1035292"/>
                    <a:pt x="500740" y="1022924"/>
                  </a:cubicBezTo>
                  <a:cubicBezTo>
                    <a:pt x="502168" y="1025302"/>
                    <a:pt x="505024" y="1026492"/>
                    <a:pt x="507642" y="1027919"/>
                  </a:cubicBezTo>
                  <a:lnTo>
                    <a:pt x="511626" y="1032593"/>
                  </a:lnTo>
                  <a:lnTo>
                    <a:pt x="511212" y="1032438"/>
                  </a:lnTo>
                  <a:lnTo>
                    <a:pt x="510260" y="1033389"/>
                  </a:lnTo>
                  <a:lnTo>
                    <a:pt x="512268" y="1034142"/>
                  </a:lnTo>
                  <a:lnTo>
                    <a:pt x="491340" y="1029227"/>
                  </a:lnTo>
                  <a:cubicBezTo>
                    <a:pt x="483604" y="1025065"/>
                    <a:pt x="475512" y="1019594"/>
                    <a:pt x="467420" y="1016264"/>
                  </a:cubicBezTo>
                  <a:lnTo>
                    <a:pt x="470276" y="1025778"/>
                  </a:lnTo>
                  <a:cubicBezTo>
                    <a:pt x="456948" y="1017215"/>
                    <a:pt x="464564" y="1028632"/>
                    <a:pt x="450284" y="1025778"/>
                  </a:cubicBezTo>
                  <a:cubicBezTo>
                    <a:pt x="450284" y="1023875"/>
                    <a:pt x="452188" y="1021021"/>
                    <a:pt x="449332" y="1021021"/>
                  </a:cubicBezTo>
                  <a:cubicBezTo>
                    <a:pt x="447428" y="1025778"/>
                    <a:pt x="445524" y="1030535"/>
                    <a:pt x="441716" y="1033389"/>
                  </a:cubicBezTo>
                  <a:cubicBezTo>
                    <a:pt x="445524" y="1032438"/>
                    <a:pt x="449332" y="1042904"/>
                    <a:pt x="454092" y="1032438"/>
                  </a:cubicBezTo>
                  <a:lnTo>
                    <a:pt x="448964" y="1056296"/>
                  </a:lnTo>
                  <a:lnTo>
                    <a:pt x="446714" y="1054797"/>
                  </a:lnTo>
                  <a:cubicBezTo>
                    <a:pt x="446000" y="1054559"/>
                    <a:pt x="446000" y="1055748"/>
                    <a:pt x="447428" y="1060981"/>
                  </a:cubicBezTo>
                  <a:lnTo>
                    <a:pt x="448170" y="1059993"/>
                  </a:lnTo>
                  <a:lnTo>
                    <a:pt x="447190" y="1064549"/>
                  </a:lnTo>
                  <a:cubicBezTo>
                    <a:pt x="446238" y="1075967"/>
                    <a:pt x="446000" y="1087622"/>
                    <a:pt x="444572" y="1098088"/>
                  </a:cubicBezTo>
                  <a:lnTo>
                    <a:pt x="443620" y="1098088"/>
                  </a:lnTo>
                  <a:lnTo>
                    <a:pt x="440764" y="1106650"/>
                  </a:lnTo>
                  <a:lnTo>
                    <a:pt x="441716" y="1107602"/>
                  </a:lnTo>
                  <a:lnTo>
                    <a:pt x="443620" y="1100942"/>
                  </a:lnTo>
                  <a:cubicBezTo>
                    <a:pt x="442668" y="1109505"/>
                    <a:pt x="440764" y="1118068"/>
                    <a:pt x="436956" y="1124728"/>
                  </a:cubicBezTo>
                  <a:cubicBezTo>
                    <a:pt x="439812" y="1125679"/>
                    <a:pt x="445524" y="1128533"/>
                    <a:pt x="447428" y="1133290"/>
                  </a:cubicBezTo>
                  <a:cubicBezTo>
                    <a:pt x="439812" y="1133290"/>
                    <a:pt x="455044" y="1158028"/>
                    <a:pt x="445524" y="1168494"/>
                  </a:cubicBezTo>
                  <a:cubicBezTo>
                    <a:pt x="448380" y="1169446"/>
                    <a:pt x="447428" y="1163737"/>
                    <a:pt x="450284" y="1167543"/>
                  </a:cubicBezTo>
                  <a:cubicBezTo>
                    <a:pt x="448380" y="1194183"/>
                    <a:pt x="438860" y="1234143"/>
                    <a:pt x="444572" y="1265541"/>
                  </a:cubicBezTo>
                  <a:cubicBezTo>
                    <a:pt x="429340" y="1267444"/>
                    <a:pt x="433148" y="1294084"/>
                    <a:pt x="425532" y="1311210"/>
                  </a:cubicBezTo>
                  <a:cubicBezTo>
                    <a:pt x="434100" y="1315016"/>
                    <a:pt x="430292" y="1301695"/>
                    <a:pt x="436956" y="1296938"/>
                  </a:cubicBezTo>
                  <a:cubicBezTo>
                    <a:pt x="435528" y="1304073"/>
                    <a:pt x="442668" y="1301576"/>
                    <a:pt x="443114" y="1307107"/>
                  </a:cubicBezTo>
                  <a:lnTo>
                    <a:pt x="441268" y="1314063"/>
                  </a:lnTo>
                  <a:lnTo>
                    <a:pt x="438622" y="1316205"/>
                  </a:lnTo>
                  <a:cubicBezTo>
                    <a:pt x="436004" y="1316205"/>
                    <a:pt x="433624" y="1316919"/>
                    <a:pt x="435052" y="1324530"/>
                  </a:cubicBezTo>
                  <a:lnTo>
                    <a:pt x="441716" y="1325481"/>
                  </a:lnTo>
                  <a:lnTo>
                    <a:pt x="433148" y="1334044"/>
                  </a:lnTo>
                  <a:cubicBezTo>
                    <a:pt x="436956" y="1364490"/>
                    <a:pt x="431244" y="1390179"/>
                    <a:pt x="437908" y="1416820"/>
                  </a:cubicBezTo>
                  <a:cubicBezTo>
                    <a:pt x="436004" y="1417771"/>
                    <a:pt x="433148" y="1417771"/>
                    <a:pt x="431244" y="1413965"/>
                  </a:cubicBezTo>
                  <a:cubicBezTo>
                    <a:pt x="431244" y="1426334"/>
                    <a:pt x="419820" y="1440605"/>
                    <a:pt x="426484" y="1453925"/>
                  </a:cubicBezTo>
                  <a:lnTo>
                    <a:pt x="429340" y="1450120"/>
                  </a:lnTo>
                  <a:cubicBezTo>
                    <a:pt x="434100" y="1472954"/>
                    <a:pt x="420772" y="1472954"/>
                    <a:pt x="417916" y="1498643"/>
                  </a:cubicBezTo>
                  <a:cubicBezTo>
                    <a:pt x="417916" y="1492935"/>
                    <a:pt x="422676" y="1478663"/>
                    <a:pt x="415060" y="1477711"/>
                  </a:cubicBezTo>
                  <a:cubicBezTo>
                    <a:pt x="410300" y="1479614"/>
                    <a:pt x="410300" y="1492935"/>
                    <a:pt x="414108" y="1497692"/>
                  </a:cubicBezTo>
                  <a:lnTo>
                    <a:pt x="405542" y="1495789"/>
                  </a:lnTo>
                  <a:cubicBezTo>
                    <a:pt x="411254" y="1491983"/>
                    <a:pt x="410300" y="1482468"/>
                    <a:pt x="413156" y="1474857"/>
                  </a:cubicBezTo>
                  <a:cubicBezTo>
                    <a:pt x="413156" y="1476760"/>
                    <a:pt x="411254" y="1476760"/>
                    <a:pt x="409350" y="1477711"/>
                  </a:cubicBezTo>
                  <a:cubicBezTo>
                    <a:pt x="412206" y="1471051"/>
                    <a:pt x="412206" y="1462488"/>
                    <a:pt x="415060" y="1452974"/>
                  </a:cubicBezTo>
                  <a:lnTo>
                    <a:pt x="416012" y="1466294"/>
                  </a:lnTo>
                  <a:cubicBezTo>
                    <a:pt x="425532" y="1460585"/>
                    <a:pt x="416964" y="1443460"/>
                    <a:pt x="419820" y="1438702"/>
                  </a:cubicBezTo>
                  <a:cubicBezTo>
                    <a:pt x="412206" y="1438702"/>
                    <a:pt x="413156" y="1447265"/>
                    <a:pt x="406494" y="1438702"/>
                  </a:cubicBezTo>
                  <a:cubicBezTo>
                    <a:pt x="403638" y="1416820"/>
                    <a:pt x="415060" y="1426334"/>
                    <a:pt x="422676" y="1405402"/>
                  </a:cubicBezTo>
                  <a:lnTo>
                    <a:pt x="425532" y="1409208"/>
                  </a:lnTo>
                  <a:cubicBezTo>
                    <a:pt x="426484" y="1402548"/>
                    <a:pt x="435052" y="1396839"/>
                    <a:pt x="429340" y="1387325"/>
                  </a:cubicBezTo>
                  <a:lnTo>
                    <a:pt x="424188" y="1391444"/>
                  </a:lnTo>
                  <a:lnTo>
                    <a:pt x="424224" y="1391368"/>
                  </a:lnTo>
                  <a:cubicBezTo>
                    <a:pt x="426484" y="1387801"/>
                    <a:pt x="428388" y="1383519"/>
                    <a:pt x="425532" y="1379713"/>
                  </a:cubicBezTo>
                  <a:cubicBezTo>
                    <a:pt x="417916" y="1385422"/>
                    <a:pt x="415060" y="1401596"/>
                    <a:pt x="415060" y="1413014"/>
                  </a:cubicBezTo>
                  <a:cubicBezTo>
                    <a:pt x="413156" y="1411111"/>
                    <a:pt x="410300" y="1411111"/>
                    <a:pt x="407446" y="1413014"/>
                  </a:cubicBezTo>
                  <a:cubicBezTo>
                    <a:pt x="410778" y="1396839"/>
                    <a:pt x="415060" y="1379713"/>
                    <a:pt x="417916" y="1362587"/>
                  </a:cubicBezTo>
                  <a:lnTo>
                    <a:pt x="418484" y="1347542"/>
                  </a:lnTo>
                  <a:lnTo>
                    <a:pt x="416964" y="1350219"/>
                  </a:lnTo>
                  <a:cubicBezTo>
                    <a:pt x="416964" y="1345462"/>
                    <a:pt x="417916" y="1340704"/>
                    <a:pt x="413156" y="1342607"/>
                  </a:cubicBezTo>
                  <a:lnTo>
                    <a:pt x="418932" y="1335680"/>
                  </a:lnTo>
                  <a:lnTo>
                    <a:pt x="419820" y="1312161"/>
                  </a:lnTo>
                  <a:cubicBezTo>
                    <a:pt x="410300" y="1329287"/>
                    <a:pt x="419820" y="1304549"/>
                    <a:pt x="409350" y="1308355"/>
                  </a:cubicBezTo>
                  <a:cubicBezTo>
                    <a:pt x="416964" y="1305501"/>
                    <a:pt x="410300" y="1295035"/>
                    <a:pt x="413156" y="1286472"/>
                  </a:cubicBezTo>
                  <a:cubicBezTo>
                    <a:pt x="405542" y="1282666"/>
                    <a:pt x="407446" y="1304549"/>
                    <a:pt x="401734" y="1296938"/>
                  </a:cubicBezTo>
                  <a:cubicBezTo>
                    <a:pt x="403638" y="1280763"/>
                    <a:pt x="418868" y="1256977"/>
                    <a:pt x="416012" y="1235094"/>
                  </a:cubicBezTo>
                  <a:cubicBezTo>
                    <a:pt x="412206" y="1236997"/>
                    <a:pt x="412206" y="1241755"/>
                    <a:pt x="410300" y="1242706"/>
                  </a:cubicBezTo>
                  <a:cubicBezTo>
                    <a:pt x="413156" y="1227483"/>
                    <a:pt x="432196" y="1209406"/>
                    <a:pt x="419820" y="1198940"/>
                  </a:cubicBezTo>
                  <a:cubicBezTo>
                    <a:pt x="415060" y="1205600"/>
                    <a:pt x="410300" y="1214163"/>
                    <a:pt x="405542" y="1221775"/>
                  </a:cubicBezTo>
                  <a:cubicBezTo>
                    <a:pt x="405542" y="1219872"/>
                    <a:pt x="404590" y="1217018"/>
                    <a:pt x="402686" y="1213212"/>
                  </a:cubicBezTo>
                  <a:lnTo>
                    <a:pt x="396974" y="1217969"/>
                  </a:lnTo>
                  <a:cubicBezTo>
                    <a:pt x="395070" y="1200843"/>
                    <a:pt x="409350" y="1204648"/>
                    <a:pt x="416964" y="1195134"/>
                  </a:cubicBezTo>
                  <a:lnTo>
                    <a:pt x="409350" y="1183717"/>
                  </a:lnTo>
                  <a:cubicBezTo>
                    <a:pt x="404590" y="1163737"/>
                    <a:pt x="409350" y="1144708"/>
                    <a:pt x="420772" y="1132339"/>
                  </a:cubicBezTo>
                  <a:cubicBezTo>
                    <a:pt x="420772" y="1128533"/>
                    <a:pt x="420772" y="1114262"/>
                    <a:pt x="413156" y="1119971"/>
                  </a:cubicBezTo>
                  <a:cubicBezTo>
                    <a:pt x="402686" y="1129485"/>
                    <a:pt x="396022" y="1134242"/>
                    <a:pt x="395070" y="1154222"/>
                  </a:cubicBezTo>
                  <a:cubicBezTo>
                    <a:pt x="401734" y="1157076"/>
                    <a:pt x="402686" y="1139951"/>
                    <a:pt x="403638" y="1145660"/>
                  </a:cubicBezTo>
                  <a:cubicBezTo>
                    <a:pt x="401734" y="1153271"/>
                    <a:pt x="407446" y="1168494"/>
                    <a:pt x="400782" y="1175154"/>
                  </a:cubicBezTo>
                  <a:lnTo>
                    <a:pt x="401734" y="1153271"/>
                  </a:lnTo>
                  <a:cubicBezTo>
                    <a:pt x="391262" y="1153271"/>
                    <a:pt x="401734" y="1161834"/>
                    <a:pt x="396022" y="1165640"/>
                  </a:cubicBezTo>
                  <a:cubicBezTo>
                    <a:pt x="387454" y="1159931"/>
                    <a:pt x="396974" y="1147562"/>
                    <a:pt x="392214" y="1138999"/>
                  </a:cubicBezTo>
                  <a:lnTo>
                    <a:pt x="391262" y="1140902"/>
                  </a:lnTo>
                  <a:cubicBezTo>
                    <a:pt x="393166" y="1124728"/>
                    <a:pt x="391262" y="1126631"/>
                    <a:pt x="396022" y="1109505"/>
                  </a:cubicBezTo>
                  <a:cubicBezTo>
                    <a:pt x="405542" y="1108553"/>
                    <a:pt x="401734" y="1116165"/>
                    <a:pt x="405542" y="1123776"/>
                  </a:cubicBezTo>
                  <a:cubicBezTo>
                    <a:pt x="406494" y="1097136"/>
                    <a:pt x="424580" y="1060981"/>
                    <a:pt x="409350" y="1033389"/>
                  </a:cubicBezTo>
                  <a:cubicBezTo>
                    <a:pt x="409350" y="1033389"/>
                    <a:pt x="408398" y="1033389"/>
                    <a:pt x="407446" y="1033389"/>
                  </a:cubicBezTo>
                  <a:lnTo>
                    <a:pt x="399830" y="1047661"/>
                  </a:lnTo>
                  <a:cubicBezTo>
                    <a:pt x="398878" y="1044807"/>
                    <a:pt x="399830" y="1040050"/>
                    <a:pt x="400782" y="1035292"/>
                  </a:cubicBezTo>
                  <a:lnTo>
                    <a:pt x="378212" y="1041842"/>
                  </a:lnTo>
                  <a:lnTo>
                    <a:pt x="382694" y="1035292"/>
                  </a:lnTo>
                  <a:lnTo>
                    <a:pt x="362704" y="1032438"/>
                  </a:lnTo>
                  <a:cubicBezTo>
                    <a:pt x="360800" y="1034341"/>
                    <a:pt x="352232" y="1035292"/>
                    <a:pt x="357944" y="1040050"/>
                  </a:cubicBezTo>
                  <a:cubicBezTo>
                    <a:pt x="360800" y="1041001"/>
                    <a:pt x="363656" y="1040050"/>
                    <a:pt x="365560" y="1039098"/>
                  </a:cubicBezTo>
                  <a:lnTo>
                    <a:pt x="362704" y="1043856"/>
                  </a:lnTo>
                  <a:cubicBezTo>
                    <a:pt x="344616" y="1039098"/>
                    <a:pt x="363656" y="1030535"/>
                    <a:pt x="363656" y="1022924"/>
                  </a:cubicBezTo>
                  <a:cubicBezTo>
                    <a:pt x="353184" y="1025778"/>
                    <a:pt x="350328" y="1018167"/>
                    <a:pt x="343664" y="1018167"/>
                  </a:cubicBezTo>
                  <a:cubicBezTo>
                    <a:pt x="339856" y="1026730"/>
                    <a:pt x="356040" y="1027681"/>
                    <a:pt x="347472" y="1036244"/>
                  </a:cubicBezTo>
                  <a:cubicBezTo>
                    <a:pt x="344616" y="1038622"/>
                    <a:pt x="338428" y="1038147"/>
                    <a:pt x="332122" y="1036125"/>
                  </a:cubicBezTo>
                  <a:lnTo>
                    <a:pt x="316446" y="1026958"/>
                  </a:lnTo>
                  <a:lnTo>
                    <a:pt x="317960" y="1022924"/>
                  </a:lnTo>
                  <a:cubicBezTo>
                    <a:pt x="312248" y="1023875"/>
                    <a:pt x="305584" y="1018167"/>
                    <a:pt x="308440" y="1016264"/>
                  </a:cubicBezTo>
                  <a:cubicBezTo>
                    <a:pt x="304632" y="1021021"/>
                    <a:pt x="299872" y="1018167"/>
                    <a:pt x="301776" y="1025778"/>
                  </a:cubicBezTo>
                  <a:cubicBezTo>
                    <a:pt x="302728" y="1025778"/>
                    <a:pt x="306060" y="1025540"/>
                    <a:pt x="309154" y="1026016"/>
                  </a:cubicBezTo>
                  <a:lnTo>
                    <a:pt x="313306" y="1029170"/>
                  </a:lnTo>
                  <a:lnTo>
                    <a:pt x="306090" y="1035575"/>
                  </a:lnTo>
                  <a:cubicBezTo>
                    <a:pt x="294042" y="1039990"/>
                    <a:pt x="277976" y="1034103"/>
                    <a:pt x="277976" y="1044807"/>
                  </a:cubicBezTo>
                  <a:cubicBezTo>
                    <a:pt x="277976" y="1043856"/>
                    <a:pt x="275120" y="1039098"/>
                    <a:pt x="270360" y="1041001"/>
                  </a:cubicBezTo>
                  <a:lnTo>
                    <a:pt x="273216" y="1044807"/>
                  </a:lnTo>
                  <a:cubicBezTo>
                    <a:pt x="259890" y="1051467"/>
                    <a:pt x="259890" y="1031487"/>
                    <a:pt x="251322" y="1035292"/>
                  </a:cubicBezTo>
                  <a:cubicBezTo>
                    <a:pt x="251322" y="1038147"/>
                    <a:pt x="254178" y="1039098"/>
                    <a:pt x="255130" y="1041953"/>
                  </a:cubicBezTo>
                  <a:cubicBezTo>
                    <a:pt x="237042" y="1044807"/>
                    <a:pt x="226572" y="1023875"/>
                    <a:pt x="208484" y="1032438"/>
                  </a:cubicBezTo>
                  <a:cubicBezTo>
                    <a:pt x="208484" y="1034341"/>
                    <a:pt x="209436" y="1036244"/>
                    <a:pt x="211340" y="1035292"/>
                  </a:cubicBezTo>
                  <a:cubicBezTo>
                    <a:pt x="212292" y="1037195"/>
                    <a:pt x="208484" y="1037195"/>
                    <a:pt x="202772" y="1033389"/>
                  </a:cubicBezTo>
                  <a:lnTo>
                    <a:pt x="209436" y="1027681"/>
                  </a:lnTo>
                  <a:cubicBezTo>
                    <a:pt x="199916" y="1010555"/>
                    <a:pt x="184684" y="1035292"/>
                    <a:pt x="169452" y="1030535"/>
                  </a:cubicBezTo>
                  <a:cubicBezTo>
                    <a:pt x="171356" y="1033389"/>
                    <a:pt x="181828" y="1033389"/>
                    <a:pt x="176116" y="1038147"/>
                  </a:cubicBezTo>
                  <a:cubicBezTo>
                    <a:pt x="166596" y="1038147"/>
                    <a:pt x="167548" y="1020070"/>
                    <a:pt x="156124" y="1028632"/>
                  </a:cubicBezTo>
                  <a:cubicBezTo>
                    <a:pt x="160884" y="1030535"/>
                    <a:pt x="159932" y="1039098"/>
                    <a:pt x="164692" y="1041001"/>
                  </a:cubicBezTo>
                  <a:cubicBezTo>
                    <a:pt x="157076" y="1042904"/>
                    <a:pt x="152316" y="1047661"/>
                    <a:pt x="149460" y="1041001"/>
                  </a:cubicBezTo>
                  <a:cubicBezTo>
                    <a:pt x="147556" y="1041001"/>
                    <a:pt x="146604" y="1043856"/>
                    <a:pt x="146604" y="1045759"/>
                  </a:cubicBezTo>
                  <a:cubicBezTo>
                    <a:pt x="143748" y="1043380"/>
                    <a:pt x="140416" y="1042904"/>
                    <a:pt x="137204" y="1043261"/>
                  </a:cubicBezTo>
                  <a:lnTo>
                    <a:pt x="134378" y="1044074"/>
                  </a:lnTo>
                  <a:lnTo>
                    <a:pt x="129588" y="1039693"/>
                  </a:lnTo>
                  <a:cubicBezTo>
                    <a:pt x="127564" y="1037671"/>
                    <a:pt x="126136" y="1035292"/>
                    <a:pt x="127564" y="1032438"/>
                  </a:cubicBezTo>
                  <a:cubicBezTo>
                    <a:pt x="129468" y="1032438"/>
                    <a:pt x="131372" y="1031487"/>
                    <a:pt x="133276" y="1030535"/>
                  </a:cubicBezTo>
                  <a:cubicBezTo>
                    <a:pt x="134228" y="1031487"/>
                    <a:pt x="135180" y="1032438"/>
                    <a:pt x="137084" y="1029584"/>
                  </a:cubicBezTo>
                  <a:lnTo>
                    <a:pt x="136132" y="1027681"/>
                  </a:lnTo>
                  <a:cubicBezTo>
                    <a:pt x="135180" y="1028632"/>
                    <a:pt x="134228" y="1029584"/>
                    <a:pt x="132324" y="1030535"/>
                  </a:cubicBezTo>
                  <a:cubicBezTo>
                    <a:pt x="130420" y="1029584"/>
                    <a:pt x="129468" y="1027681"/>
                    <a:pt x="128516" y="1028632"/>
                  </a:cubicBezTo>
                  <a:cubicBezTo>
                    <a:pt x="127564" y="1029584"/>
                    <a:pt x="126614" y="1031487"/>
                    <a:pt x="126614" y="1032438"/>
                  </a:cubicBezTo>
                  <a:cubicBezTo>
                    <a:pt x="122806" y="1033865"/>
                    <a:pt x="118760" y="1035054"/>
                    <a:pt x="116738" y="1036838"/>
                  </a:cubicBezTo>
                  <a:lnTo>
                    <a:pt x="118064" y="1041516"/>
                  </a:lnTo>
                  <a:lnTo>
                    <a:pt x="116736" y="1041596"/>
                  </a:lnTo>
                  <a:cubicBezTo>
                    <a:pt x="112572" y="1043380"/>
                    <a:pt x="108050" y="1047186"/>
                    <a:pt x="101862" y="1046710"/>
                  </a:cubicBezTo>
                  <a:lnTo>
                    <a:pt x="103766" y="1051467"/>
                  </a:lnTo>
                  <a:cubicBezTo>
                    <a:pt x="99006" y="1049564"/>
                    <a:pt x="90438" y="1043856"/>
                    <a:pt x="81872" y="1050516"/>
                  </a:cubicBezTo>
                  <a:lnTo>
                    <a:pt x="86632" y="1056224"/>
                  </a:lnTo>
                  <a:cubicBezTo>
                    <a:pt x="79968" y="1052418"/>
                    <a:pt x="65688" y="1061933"/>
                    <a:pt x="59976" y="1052418"/>
                  </a:cubicBezTo>
                  <a:cubicBezTo>
                    <a:pt x="58072" y="1054321"/>
                    <a:pt x="66640" y="1062884"/>
                    <a:pt x="55216" y="1063836"/>
                  </a:cubicBezTo>
                  <a:cubicBezTo>
                    <a:pt x="52360" y="1060030"/>
                    <a:pt x="42840" y="1056224"/>
                    <a:pt x="39984" y="1061933"/>
                  </a:cubicBezTo>
                  <a:cubicBezTo>
                    <a:pt x="39984" y="1064787"/>
                    <a:pt x="41888" y="1067642"/>
                    <a:pt x="44744" y="1064787"/>
                  </a:cubicBezTo>
                  <a:cubicBezTo>
                    <a:pt x="46648" y="1063836"/>
                    <a:pt x="45696" y="1063836"/>
                    <a:pt x="44744" y="1061933"/>
                  </a:cubicBezTo>
                  <a:lnTo>
                    <a:pt x="48552" y="1065739"/>
                  </a:lnTo>
                  <a:cubicBezTo>
                    <a:pt x="39032" y="1070496"/>
                    <a:pt x="40936" y="1061933"/>
                    <a:pt x="31416" y="1064787"/>
                  </a:cubicBezTo>
                  <a:cubicBezTo>
                    <a:pt x="29512" y="1067642"/>
                    <a:pt x="35224" y="1070496"/>
                    <a:pt x="36176" y="1073350"/>
                  </a:cubicBezTo>
                  <a:lnTo>
                    <a:pt x="0" y="1062884"/>
                  </a:lnTo>
                  <a:cubicBezTo>
                    <a:pt x="0" y="1059078"/>
                    <a:pt x="3808" y="1057175"/>
                    <a:pt x="952" y="1051467"/>
                  </a:cubicBezTo>
                  <a:lnTo>
                    <a:pt x="13328" y="1049564"/>
                  </a:lnTo>
                  <a:cubicBezTo>
                    <a:pt x="19992" y="1041953"/>
                    <a:pt x="6664" y="1041001"/>
                    <a:pt x="1904" y="1039098"/>
                  </a:cubicBezTo>
                  <a:lnTo>
                    <a:pt x="10472" y="1038147"/>
                  </a:lnTo>
                  <a:cubicBezTo>
                    <a:pt x="10472" y="1037195"/>
                    <a:pt x="10472" y="1036244"/>
                    <a:pt x="9520" y="1036244"/>
                  </a:cubicBezTo>
                  <a:lnTo>
                    <a:pt x="16184" y="1036244"/>
                  </a:lnTo>
                  <a:cubicBezTo>
                    <a:pt x="-952" y="1027681"/>
                    <a:pt x="33320" y="1023875"/>
                    <a:pt x="15232" y="1016264"/>
                  </a:cubicBezTo>
                  <a:cubicBezTo>
                    <a:pt x="19992" y="1016264"/>
                    <a:pt x="24752" y="1021021"/>
                    <a:pt x="27608" y="1024827"/>
                  </a:cubicBezTo>
                  <a:cubicBezTo>
                    <a:pt x="36176" y="1026730"/>
                    <a:pt x="34272" y="1021973"/>
                    <a:pt x="37128" y="1019118"/>
                  </a:cubicBezTo>
                  <a:lnTo>
                    <a:pt x="24752" y="1012458"/>
                  </a:lnTo>
                  <a:cubicBezTo>
                    <a:pt x="44744" y="1015312"/>
                    <a:pt x="22848" y="1004846"/>
                    <a:pt x="37128" y="1000089"/>
                  </a:cubicBezTo>
                  <a:cubicBezTo>
                    <a:pt x="53312" y="1004846"/>
                    <a:pt x="62832" y="983915"/>
                    <a:pt x="71400" y="982963"/>
                  </a:cubicBezTo>
                  <a:cubicBezTo>
                    <a:pt x="87584" y="984866"/>
                    <a:pt x="64736" y="991527"/>
                    <a:pt x="75208" y="995332"/>
                  </a:cubicBezTo>
                  <a:cubicBezTo>
                    <a:pt x="84728" y="996284"/>
                    <a:pt x="79968" y="990575"/>
                    <a:pt x="85680" y="988672"/>
                  </a:cubicBezTo>
                  <a:lnTo>
                    <a:pt x="89486" y="998187"/>
                  </a:lnTo>
                  <a:cubicBezTo>
                    <a:pt x="99958" y="999138"/>
                    <a:pt x="90438" y="988672"/>
                    <a:pt x="96150" y="992478"/>
                  </a:cubicBezTo>
                  <a:cubicBezTo>
                    <a:pt x="104718" y="985818"/>
                    <a:pt x="93294" y="988672"/>
                    <a:pt x="91390" y="981060"/>
                  </a:cubicBezTo>
                  <a:cubicBezTo>
                    <a:pt x="93294" y="982963"/>
                    <a:pt x="102814" y="986769"/>
                    <a:pt x="106622" y="982963"/>
                  </a:cubicBezTo>
                  <a:cubicBezTo>
                    <a:pt x="106622" y="981060"/>
                    <a:pt x="96150" y="980109"/>
                    <a:pt x="102814" y="979158"/>
                  </a:cubicBezTo>
                  <a:cubicBezTo>
                    <a:pt x="129468" y="983915"/>
                    <a:pt x="135180" y="973449"/>
                    <a:pt x="158980" y="974401"/>
                  </a:cubicBezTo>
                  <a:lnTo>
                    <a:pt x="157076" y="969644"/>
                  </a:lnTo>
                  <a:cubicBezTo>
                    <a:pt x="159932" y="971546"/>
                    <a:pt x="161836" y="973449"/>
                    <a:pt x="164692" y="971546"/>
                  </a:cubicBezTo>
                  <a:lnTo>
                    <a:pt x="163740" y="968692"/>
                  </a:lnTo>
                  <a:cubicBezTo>
                    <a:pt x="167548" y="968692"/>
                    <a:pt x="191348" y="975352"/>
                    <a:pt x="206580" y="973449"/>
                  </a:cubicBezTo>
                  <a:lnTo>
                    <a:pt x="198964" y="967741"/>
                  </a:lnTo>
                  <a:lnTo>
                    <a:pt x="213244" y="974401"/>
                  </a:lnTo>
                  <a:lnTo>
                    <a:pt x="211340" y="965838"/>
                  </a:lnTo>
                  <a:cubicBezTo>
                    <a:pt x="216100" y="974401"/>
                    <a:pt x="232282" y="968692"/>
                    <a:pt x="245610" y="971546"/>
                  </a:cubicBezTo>
                  <a:lnTo>
                    <a:pt x="245610" y="965838"/>
                  </a:lnTo>
                  <a:lnTo>
                    <a:pt x="253226" y="968692"/>
                  </a:lnTo>
                  <a:lnTo>
                    <a:pt x="250370" y="964886"/>
                  </a:lnTo>
                  <a:cubicBezTo>
                    <a:pt x="257986" y="964886"/>
                    <a:pt x="267504" y="974401"/>
                    <a:pt x="276072" y="969644"/>
                  </a:cubicBezTo>
                  <a:cubicBezTo>
                    <a:pt x="270360" y="971546"/>
                    <a:pt x="268458" y="962983"/>
                    <a:pt x="269410" y="959177"/>
                  </a:cubicBezTo>
                  <a:lnTo>
                    <a:pt x="293208" y="968692"/>
                  </a:lnTo>
                  <a:cubicBezTo>
                    <a:pt x="294160" y="964886"/>
                    <a:pt x="304632" y="962983"/>
                    <a:pt x="297016" y="959177"/>
                  </a:cubicBezTo>
                  <a:lnTo>
                    <a:pt x="306536" y="965838"/>
                  </a:lnTo>
                  <a:lnTo>
                    <a:pt x="305584" y="961080"/>
                  </a:lnTo>
                  <a:cubicBezTo>
                    <a:pt x="336048" y="954420"/>
                    <a:pt x="362704" y="974401"/>
                    <a:pt x="391262" y="971546"/>
                  </a:cubicBezTo>
                  <a:lnTo>
                    <a:pt x="394118" y="960129"/>
                  </a:lnTo>
                  <a:lnTo>
                    <a:pt x="394118" y="970595"/>
                  </a:lnTo>
                  <a:cubicBezTo>
                    <a:pt x="396022" y="970595"/>
                    <a:pt x="397926" y="969644"/>
                    <a:pt x="399830" y="969644"/>
                  </a:cubicBezTo>
                  <a:lnTo>
                    <a:pt x="402686" y="961080"/>
                  </a:lnTo>
                  <a:lnTo>
                    <a:pt x="400782" y="962032"/>
                  </a:lnTo>
                  <a:cubicBezTo>
                    <a:pt x="402686" y="960129"/>
                    <a:pt x="404590" y="955372"/>
                    <a:pt x="402686" y="952517"/>
                  </a:cubicBezTo>
                  <a:cubicBezTo>
                    <a:pt x="398878" y="949663"/>
                    <a:pt x="397926" y="956323"/>
                    <a:pt x="398878" y="961080"/>
                  </a:cubicBezTo>
                  <a:cubicBezTo>
                    <a:pt x="392214" y="945858"/>
                    <a:pt x="413156" y="934440"/>
                    <a:pt x="399830" y="921120"/>
                  </a:cubicBezTo>
                  <a:lnTo>
                    <a:pt x="403638" y="912557"/>
                  </a:lnTo>
                  <a:cubicBezTo>
                    <a:pt x="402686" y="911605"/>
                    <a:pt x="400782" y="909703"/>
                    <a:pt x="399830" y="911605"/>
                  </a:cubicBezTo>
                  <a:lnTo>
                    <a:pt x="403638" y="903043"/>
                  </a:lnTo>
                  <a:cubicBezTo>
                    <a:pt x="407446" y="887820"/>
                    <a:pt x="394118" y="898286"/>
                    <a:pt x="392214" y="893529"/>
                  </a:cubicBezTo>
                  <a:lnTo>
                    <a:pt x="392214" y="894480"/>
                  </a:lnTo>
                  <a:cubicBezTo>
                    <a:pt x="390310" y="889723"/>
                    <a:pt x="386502" y="886868"/>
                    <a:pt x="385550" y="889723"/>
                  </a:cubicBezTo>
                  <a:lnTo>
                    <a:pt x="391262" y="873548"/>
                  </a:lnTo>
                  <a:cubicBezTo>
                    <a:pt x="398878" y="866888"/>
                    <a:pt x="400782" y="843102"/>
                    <a:pt x="415060" y="843102"/>
                  </a:cubicBezTo>
                  <a:cubicBezTo>
                    <a:pt x="414108" y="839296"/>
                    <a:pt x="411254" y="835490"/>
                    <a:pt x="409350" y="837393"/>
                  </a:cubicBezTo>
                  <a:cubicBezTo>
                    <a:pt x="410300" y="825025"/>
                    <a:pt x="398878" y="840248"/>
                    <a:pt x="400782" y="820268"/>
                  </a:cubicBezTo>
                  <a:cubicBezTo>
                    <a:pt x="398878" y="821219"/>
                    <a:pt x="398878" y="823122"/>
                    <a:pt x="397926" y="825976"/>
                  </a:cubicBezTo>
                  <a:cubicBezTo>
                    <a:pt x="396974" y="821219"/>
                    <a:pt x="397926" y="819316"/>
                    <a:pt x="399830" y="818365"/>
                  </a:cubicBezTo>
                  <a:cubicBezTo>
                    <a:pt x="397926" y="818365"/>
                    <a:pt x="396022" y="817413"/>
                    <a:pt x="394118" y="816462"/>
                  </a:cubicBezTo>
                  <a:cubicBezTo>
                    <a:pt x="398878" y="816462"/>
                    <a:pt x="397926" y="808850"/>
                    <a:pt x="396974" y="804093"/>
                  </a:cubicBezTo>
                  <a:lnTo>
                    <a:pt x="387454" y="810753"/>
                  </a:lnTo>
                  <a:cubicBezTo>
                    <a:pt x="391262" y="806947"/>
                    <a:pt x="392214" y="804093"/>
                    <a:pt x="391262" y="795530"/>
                  </a:cubicBezTo>
                  <a:lnTo>
                    <a:pt x="385550" y="801239"/>
                  </a:lnTo>
                  <a:cubicBezTo>
                    <a:pt x="387454" y="787919"/>
                    <a:pt x="397926" y="800287"/>
                    <a:pt x="393166" y="784113"/>
                  </a:cubicBezTo>
                  <a:lnTo>
                    <a:pt x="398878" y="798385"/>
                  </a:lnTo>
                  <a:cubicBezTo>
                    <a:pt x="400782" y="781258"/>
                    <a:pt x="412206" y="786967"/>
                    <a:pt x="417916" y="779356"/>
                  </a:cubicBezTo>
                  <a:cubicBezTo>
                    <a:pt x="426484" y="761278"/>
                    <a:pt x="410300" y="739395"/>
                    <a:pt x="428388" y="726075"/>
                  </a:cubicBezTo>
                  <a:cubicBezTo>
                    <a:pt x="421724" y="724172"/>
                    <a:pt x="419820" y="726075"/>
                    <a:pt x="415060" y="721318"/>
                  </a:cubicBezTo>
                  <a:cubicBezTo>
                    <a:pt x="412206" y="732735"/>
                    <a:pt x="410300" y="738444"/>
                    <a:pt x="401734" y="744153"/>
                  </a:cubicBezTo>
                  <a:cubicBezTo>
                    <a:pt x="393166" y="766036"/>
                    <a:pt x="423628" y="749861"/>
                    <a:pt x="410300" y="773647"/>
                  </a:cubicBezTo>
                  <a:cubicBezTo>
                    <a:pt x="402686" y="772696"/>
                    <a:pt x="402686" y="765084"/>
                    <a:pt x="406494" y="758424"/>
                  </a:cubicBezTo>
                  <a:cubicBezTo>
                    <a:pt x="399830" y="757472"/>
                    <a:pt x="395070" y="766036"/>
                    <a:pt x="392214" y="770793"/>
                  </a:cubicBezTo>
                  <a:cubicBezTo>
                    <a:pt x="396022" y="757472"/>
                    <a:pt x="387454" y="737492"/>
                    <a:pt x="388406" y="728930"/>
                  </a:cubicBezTo>
                  <a:cubicBezTo>
                    <a:pt x="392214" y="724172"/>
                    <a:pt x="396974" y="713706"/>
                    <a:pt x="395070" y="708949"/>
                  </a:cubicBezTo>
                  <a:cubicBezTo>
                    <a:pt x="399830" y="708949"/>
                    <a:pt x="403638" y="688018"/>
                    <a:pt x="414108" y="694678"/>
                  </a:cubicBezTo>
                  <a:cubicBezTo>
                    <a:pt x="416012" y="679455"/>
                    <a:pt x="399830" y="685163"/>
                    <a:pt x="411254" y="670892"/>
                  </a:cubicBezTo>
                  <a:cubicBezTo>
                    <a:pt x="402686" y="675649"/>
                    <a:pt x="405542" y="661377"/>
                    <a:pt x="397926" y="667086"/>
                  </a:cubicBezTo>
                  <a:cubicBezTo>
                    <a:pt x="405542" y="671843"/>
                    <a:pt x="394118" y="688018"/>
                    <a:pt x="388406" y="695629"/>
                  </a:cubicBezTo>
                  <a:lnTo>
                    <a:pt x="383646" y="674697"/>
                  </a:lnTo>
                  <a:cubicBezTo>
                    <a:pt x="385550" y="679455"/>
                    <a:pt x="391262" y="671843"/>
                    <a:pt x="392214" y="668989"/>
                  </a:cubicBezTo>
                  <a:lnTo>
                    <a:pt x="385550" y="666135"/>
                  </a:lnTo>
                  <a:cubicBezTo>
                    <a:pt x="402686" y="662329"/>
                    <a:pt x="373176" y="628077"/>
                    <a:pt x="393166" y="617611"/>
                  </a:cubicBezTo>
                  <a:cubicBezTo>
                    <a:pt x="392214" y="624271"/>
                    <a:pt x="398878" y="629980"/>
                    <a:pt x="389358" y="632834"/>
                  </a:cubicBezTo>
                  <a:cubicBezTo>
                    <a:pt x="394118" y="645203"/>
                    <a:pt x="402686" y="629980"/>
                    <a:pt x="408398" y="635688"/>
                  </a:cubicBezTo>
                  <a:cubicBezTo>
                    <a:pt x="415060" y="616660"/>
                    <a:pt x="404590" y="587165"/>
                    <a:pt x="416964" y="566234"/>
                  </a:cubicBezTo>
                  <a:cubicBezTo>
                    <a:pt x="412206" y="570039"/>
                    <a:pt x="412206" y="579554"/>
                    <a:pt x="405542" y="580505"/>
                  </a:cubicBezTo>
                  <a:lnTo>
                    <a:pt x="410534" y="556023"/>
                  </a:lnTo>
                  <a:lnTo>
                    <a:pt x="408204" y="553731"/>
                  </a:lnTo>
                  <a:cubicBezTo>
                    <a:pt x="407892" y="552111"/>
                    <a:pt x="408338" y="550238"/>
                    <a:pt x="408754" y="548275"/>
                  </a:cubicBezTo>
                  <a:lnTo>
                    <a:pt x="409116" y="542457"/>
                  </a:lnTo>
                  <a:lnTo>
                    <a:pt x="410898" y="544707"/>
                  </a:lnTo>
                  <a:lnTo>
                    <a:pt x="411748" y="553124"/>
                  </a:lnTo>
                  <a:lnTo>
                    <a:pt x="423628" y="528176"/>
                  </a:lnTo>
                  <a:lnTo>
                    <a:pt x="414108" y="531030"/>
                  </a:lnTo>
                  <a:cubicBezTo>
                    <a:pt x="422676" y="516759"/>
                    <a:pt x="411254" y="525322"/>
                    <a:pt x="414108" y="509147"/>
                  </a:cubicBezTo>
                  <a:cubicBezTo>
                    <a:pt x="416012" y="510099"/>
                    <a:pt x="418868" y="512001"/>
                    <a:pt x="418868" y="508196"/>
                  </a:cubicBezTo>
                  <a:cubicBezTo>
                    <a:pt x="418868" y="494876"/>
                    <a:pt x="411254" y="506293"/>
                    <a:pt x="409350" y="497730"/>
                  </a:cubicBezTo>
                  <a:cubicBezTo>
                    <a:pt x="423628" y="481556"/>
                    <a:pt x="399830" y="490119"/>
                    <a:pt x="407446" y="469187"/>
                  </a:cubicBezTo>
                  <a:lnTo>
                    <a:pt x="404590" y="471090"/>
                  </a:lnTo>
                  <a:cubicBezTo>
                    <a:pt x="407446" y="463003"/>
                    <a:pt x="405780" y="453726"/>
                    <a:pt x="403162" y="444212"/>
                  </a:cubicBezTo>
                  <a:lnTo>
                    <a:pt x="398124" y="424237"/>
                  </a:lnTo>
                  <a:lnTo>
                    <a:pt x="404590" y="429227"/>
                  </a:lnTo>
                  <a:lnTo>
                    <a:pt x="406494" y="407343"/>
                  </a:lnTo>
                  <a:cubicBezTo>
                    <a:pt x="404590" y="406392"/>
                    <a:pt x="403638" y="396878"/>
                    <a:pt x="398878" y="402586"/>
                  </a:cubicBezTo>
                  <a:cubicBezTo>
                    <a:pt x="397926" y="406392"/>
                    <a:pt x="398878" y="409246"/>
                    <a:pt x="399830" y="411149"/>
                  </a:cubicBezTo>
                  <a:lnTo>
                    <a:pt x="395070" y="408295"/>
                  </a:lnTo>
                  <a:cubicBezTo>
                    <a:pt x="399830" y="387363"/>
                    <a:pt x="408398" y="409246"/>
                    <a:pt x="416012" y="409246"/>
                  </a:cubicBezTo>
                  <a:cubicBezTo>
                    <a:pt x="413156" y="398780"/>
                    <a:pt x="420772" y="394975"/>
                    <a:pt x="420772" y="387363"/>
                  </a:cubicBezTo>
                  <a:lnTo>
                    <a:pt x="417168" y="389164"/>
                  </a:lnTo>
                  <a:lnTo>
                    <a:pt x="415298" y="384152"/>
                  </a:lnTo>
                  <a:cubicBezTo>
                    <a:pt x="414822" y="380703"/>
                    <a:pt x="414584" y="376422"/>
                    <a:pt x="414108" y="372140"/>
                  </a:cubicBezTo>
                  <a:cubicBezTo>
                    <a:pt x="409826" y="374043"/>
                    <a:pt x="409588" y="379038"/>
                    <a:pt x="411014" y="383438"/>
                  </a:cubicBezTo>
                  <a:lnTo>
                    <a:pt x="416448" y="389524"/>
                  </a:lnTo>
                  <a:lnTo>
                    <a:pt x="411730" y="391882"/>
                  </a:lnTo>
                  <a:cubicBezTo>
                    <a:pt x="409350" y="394737"/>
                    <a:pt x="406970" y="396878"/>
                    <a:pt x="402686" y="392120"/>
                  </a:cubicBezTo>
                  <a:cubicBezTo>
                    <a:pt x="397926" y="385460"/>
                    <a:pt x="404590" y="363577"/>
                    <a:pt x="412206" y="355966"/>
                  </a:cubicBezTo>
                  <a:cubicBezTo>
                    <a:pt x="393166" y="345500"/>
                    <a:pt x="408398" y="313151"/>
                    <a:pt x="394118" y="313151"/>
                  </a:cubicBezTo>
                  <a:cubicBezTo>
                    <a:pt x="395070" y="313151"/>
                    <a:pt x="399830" y="309345"/>
                    <a:pt x="397926" y="304588"/>
                  </a:cubicBezTo>
                  <a:lnTo>
                    <a:pt x="394118" y="307442"/>
                  </a:lnTo>
                  <a:cubicBezTo>
                    <a:pt x="387454" y="292219"/>
                    <a:pt x="407446" y="292219"/>
                    <a:pt x="403638" y="282705"/>
                  </a:cubicBezTo>
                  <a:cubicBezTo>
                    <a:pt x="400782" y="282705"/>
                    <a:pt x="399830" y="285559"/>
                    <a:pt x="396974" y="287462"/>
                  </a:cubicBezTo>
                  <a:cubicBezTo>
                    <a:pt x="393166" y="267482"/>
                    <a:pt x="414108" y="255113"/>
                    <a:pt x="405542" y="235133"/>
                  </a:cubicBezTo>
                  <a:cubicBezTo>
                    <a:pt x="403638" y="236084"/>
                    <a:pt x="401734" y="237036"/>
                    <a:pt x="402686" y="238939"/>
                  </a:cubicBezTo>
                  <a:cubicBezTo>
                    <a:pt x="400782" y="239890"/>
                    <a:pt x="400782" y="236084"/>
                    <a:pt x="404590" y="229425"/>
                  </a:cubicBezTo>
                  <a:lnTo>
                    <a:pt x="410300" y="237036"/>
                  </a:lnTo>
                  <a:cubicBezTo>
                    <a:pt x="427436" y="226570"/>
                    <a:pt x="402686" y="208493"/>
                    <a:pt x="407446" y="191367"/>
                  </a:cubicBezTo>
                  <a:cubicBezTo>
                    <a:pt x="404590" y="193270"/>
                    <a:pt x="404590" y="205639"/>
                    <a:pt x="399830" y="198978"/>
                  </a:cubicBezTo>
                  <a:cubicBezTo>
                    <a:pt x="399830" y="188512"/>
                    <a:pt x="417916" y="189464"/>
                    <a:pt x="409350" y="176144"/>
                  </a:cubicBezTo>
                  <a:cubicBezTo>
                    <a:pt x="407446" y="181853"/>
                    <a:pt x="398878" y="179950"/>
                    <a:pt x="396974" y="185658"/>
                  </a:cubicBezTo>
                  <a:cubicBezTo>
                    <a:pt x="395070" y="177095"/>
                    <a:pt x="390310" y="170435"/>
                    <a:pt x="396974" y="167581"/>
                  </a:cubicBezTo>
                  <a:cubicBezTo>
                    <a:pt x="396974" y="164727"/>
                    <a:pt x="394118" y="163775"/>
                    <a:pt x="392214" y="163775"/>
                  </a:cubicBezTo>
                  <a:cubicBezTo>
                    <a:pt x="396974" y="158067"/>
                    <a:pt x="394118" y="149504"/>
                    <a:pt x="392214" y="143795"/>
                  </a:cubicBezTo>
                  <a:lnTo>
                    <a:pt x="389358" y="145698"/>
                  </a:lnTo>
                  <a:cubicBezTo>
                    <a:pt x="406494" y="135232"/>
                    <a:pt x="390310" y="128572"/>
                    <a:pt x="391262" y="114300"/>
                  </a:cubicBezTo>
                  <a:lnTo>
                    <a:pt x="386502" y="116203"/>
                  </a:lnTo>
                  <a:cubicBezTo>
                    <a:pt x="389358" y="110495"/>
                    <a:pt x="395070" y="101932"/>
                    <a:pt x="387454" y="91466"/>
                  </a:cubicBezTo>
                  <a:lnTo>
                    <a:pt x="381742" y="97175"/>
                  </a:lnTo>
                  <a:cubicBezTo>
                    <a:pt x="386502" y="88611"/>
                    <a:pt x="376982" y="73389"/>
                    <a:pt x="385550" y="66729"/>
                  </a:cubicBezTo>
                  <a:cubicBezTo>
                    <a:pt x="383646" y="63874"/>
                    <a:pt x="375080" y="74340"/>
                    <a:pt x="374128" y="61020"/>
                  </a:cubicBezTo>
                  <a:cubicBezTo>
                    <a:pt x="377934" y="58166"/>
                    <a:pt x="381742" y="47700"/>
                    <a:pt x="376032" y="43894"/>
                  </a:cubicBezTo>
                  <a:cubicBezTo>
                    <a:pt x="373176" y="44846"/>
                    <a:pt x="370320" y="45797"/>
                    <a:pt x="373176" y="49603"/>
                  </a:cubicBezTo>
                  <a:cubicBezTo>
                    <a:pt x="374128" y="51505"/>
                    <a:pt x="374128" y="50554"/>
                    <a:pt x="376032" y="49603"/>
                  </a:cubicBezTo>
                  <a:lnTo>
                    <a:pt x="372224" y="54360"/>
                  </a:lnTo>
                  <a:cubicBezTo>
                    <a:pt x="367464" y="43894"/>
                    <a:pt x="376032" y="45797"/>
                    <a:pt x="373176" y="35331"/>
                  </a:cubicBezTo>
                  <a:cubicBezTo>
                    <a:pt x="369368" y="33428"/>
                    <a:pt x="367464" y="39137"/>
                    <a:pt x="364608" y="41040"/>
                  </a:cubicBezTo>
                  <a:close/>
                </a:path>
              </a:pathLst>
            </a:custGeom>
            <a:solidFill>
              <a:schemeClr val="accent5"/>
            </a:solidFill>
            <a:ln w="9509"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948" name="Freeform 947">
              <a:extLst>
                <a:ext uri="{FF2B5EF4-FFF2-40B4-BE49-F238E27FC236}">
                  <a16:creationId xmlns:a16="http://schemas.microsoft.com/office/drawing/2014/main" id="{A1EB0A92-0355-F0C6-2EAE-6DFB7F654AF5}"/>
                </a:ext>
              </a:extLst>
            </p:cNvPr>
            <p:cNvSpPr/>
            <p:nvPr/>
          </p:nvSpPr>
          <p:spPr>
            <a:xfrm>
              <a:off x="22299451" y="12877414"/>
              <a:ext cx="1685100" cy="1375780"/>
            </a:xfrm>
            <a:custGeom>
              <a:avLst/>
              <a:gdLst>
                <a:gd name="connsiteX0" fmla="*/ 604610 w 1685100"/>
                <a:gd name="connsiteY0" fmla="*/ 1343431 h 1375780"/>
                <a:gd name="connsiteX1" fmla="*/ 600802 w 1685100"/>
                <a:gd name="connsiteY1" fmla="*/ 1375780 h 1375780"/>
                <a:gd name="connsiteX2" fmla="*/ 604610 w 1685100"/>
                <a:gd name="connsiteY2" fmla="*/ 1343431 h 1375780"/>
                <a:gd name="connsiteX3" fmla="*/ 621744 w 1685100"/>
                <a:gd name="connsiteY3" fmla="*/ 1339625 h 1375780"/>
                <a:gd name="connsiteX4" fmla="*/ 618888 w 1685100"/>
                <a:gd name="connsiteY4" fmla="*/ 1351042 h 1375780"/>
                <a:gd name="connsiteX5" fmla="*/ 621744 w 1685100"/>
                <a:gd name="connsiteY5" fmla="*/ 1339625 h 1375780"/>
                <a:gd name="connsiteX6" fmla="*/ 612224 w 1685100"/>
                <a:gd name="connsiteY6" fmla="*/ 1337722 h 1375780"/>
                <a:gd name="connsiteX7" fmla="*/ 612224 w 1685100"/>
                <a:gd name="connsiteY7" fmla="*/ 1344382 h 1375780"/>
                <a:gd name="connsiteX8" fmla="*/ 608416 w 1685100"/>
                <a:gd name="connsiteY8" fmla="*/ 1343431 h 1375780"/>
                <a:gd name="connsiteX9" fmla="*/ 590330 w 1685100"/>
                <a:gd name="connsiteY9" fmla="*/ 1298713 h 1375780"/>
                <a:gd name="connsiteX10" fmla="*/ 591282 w 1685100"/>
                <a:gd name="connsiteY10" fmla="*/ 1306324 h 1375780"/>
                <a:gd name="connsiteX11" fmla="*/ 590330 w 1685100"/>
                <a:gd name="connsiteY11" fmla="*/ 1298713 h 1375780"/>
                <a:gd name="connsiteX12" fmla="*/ 592828 w 1685100"/>
                <a:gd name="connsiteY12" fmla="*/ 1218197 h 1375780"/>
                <a:gd name="connsiteX13" fmla="*/ 594200 w 1685100"/>
                <a:gd name="connsiteY13" fmla="*/ 1219192 h 1375780"/>
                <a:gd name="connsiteX14" fmla="*/ 587474 w 1685100"/>
                <a:gd name="connsiteY14" fmla="*/ 1227355 h 1375780"/>
                <a:gd name="connsiteX15" fmla="*/ 592828 w 1685100"/>
                <a:gd name="connsiteY15" fmla="*/ 1218197 h 1375780"/>
                <a:gd name="connsiteX16" fmla="*/ 617750 w 1685100"/>
                <a:gd name="connsiteY16" fmla="*/ 1196667 h 1375780"/>
                <a:gd name="connsiteX17" fmla="*/ 619840 w 1685100"/>
                <a:gd name="connsiteY17" fmla="*/ 1197861 h 1375780"/>
                <a:gd name="connsiteX18" fmla="*/ 617860 w 1685100"/>
                <a:gd name="connsiteY18" fmla="*/ 1198991 h 1375780"/>
                <a:gd name="connsiteX19" fmla="*/ 627456 w 1685100"/>
                <a:gd name="connsiteY19" fmla="*/ 1160755 h 1375780"/>
                <a:gd name="connsiteX20" fmla="*/ 624600 w 1685100"/>
                <a:gd name="connsiteY20" fmla="*/ 1163609 h 1375780"/>
                <a:gd name="connsiteX21" fmla="*/ 624838 w 1685100"/>
                <a:gd name="connsiteY21" fmla="*/ 1162812 h 1375780"/>
                <a:gd name="connsiteX22" fmla="*/ 607466 w 1685100"/>
                <a:gd name="connsiteY22" fmla="*/ 1110328 h 1375780"/>
                <a:gd name="connsiteX23" fmla="*/ 610322 w 1685100"/>
                <a:gd name="connsiteY23" fmla="*/ 1116989 h 1375780"/>
                <a:gd name="connsiteX24" fmla="*/ 610322 w 1685100"/>
                <a:gd name="connsiteY24" fmla="*/ 1112231 h 1375780"/>
                <a:gd name="connsiteX25" fmla="*/ 590330 w 1685100"/>
                <a:gd name="connsiteY25" fmla="*/ 1085590 h 1375780"/>
                <a:gd name="connsiteX26" fmla="*/ 583666 w 1685100"/>
                <a:gd name="connsiteY26" fmla="*/ 1097007 h 1375780"/>
                <a:gd name="connsiteX27" fmla="*/ 590330 w 1685100"/>
                <a:gd name="connsiteY27" fmla="*/ 1085590 h 1375780"/>
                <a:gd name="connsiteX28" fmla="*/ 612226 w 1685100"/>
                <a:gd name="connsiteY28" fmla="*/ 1024699 h 1375780"/>
                <a:gd name="connsiteX29" fmla="*/ 607466 w 1685100"/>
                <a:gd name="connsiteY29" fmla="*/ 1025650 h 1375780"/>
                <a:gd name="connsiteX30" fmla="*/ 612226 w 1685100"/>
                <a:gd name="connsiteY30" fmla="*/ 1057999 h 1375780"/>
                <a:gd name="connsiteX31" fmla="*/ 624600 w 1685100"/>
                <a:gd name="connsiteY31" fmla="*/ 1046582 h 1375780"/>
                <a:gd name="connsiteX32" fmla="*/ 617938 w 1685100"/>
                <a:gd name="connsiteY32" fmla="*/ 1026602 h 1375780"/>
                <a:gd name="connsiteX33" fmla="*/ 613178 w 1685100"/>
                <a:gd name="connsiteY33" fmla="*/ 1035165 h 1375780"/>
                <a:gd name="connsiteX34" fmla="*/ 612226 w 1685100"/>
                <a:gd name="connsiteY34" fmla="*/ 1024699 h 1375780"/>
                <a:gd name="connsiteX35" fmla="*/ 572242 w 1685100"/>
                <a:gd name="connsiteY35" fmla="*/ 998059 h 1375780"/>
                <a:gd name="connsiteX36" fmla="*/ 575098 w 1685100"/>
                <a:gd name="connsiteY36" fmla="*/ 1002816 h 1375780"/>
                <a:gd name="connsiteX37" fmla="*/ 572242 w 1685100"/>
                <a:gd name="connsiteY37" fmla="*/ 1007573 h 1375780"/>
                <a:gd name="connsiteX38" fmla="*/ 582714 w 1685100"/>
                <a:gd name="connsiteY38" fmla="*/ 959049 h 1375780"/>
                <a:gd name="connsiteX39" fmla="*/ 592234 w 1685100"/>
                <a:gd name="connsiteY39" fmla="*/ 959049 h 1375780"/>
                <a:gd name="connsiteX40" fmla="*/ 588426 w 1685100"/>
                <a:gd name="connsiteY40" fmla="*/ 966660 h 1375780"/>
                <a:gd name="connsiteX41" fmla="*/ 582714 w 1685100"/>
                <a:gd name="connsiteY41" fmla="*/ 959049 h 1375780"/>
                <a:gd name="connsiteX42" fmla="*/ 631668 w 1685100"/>
                <a:gd name="connsiteY42" fmla="*/ 930608 h 1375780"/>
                <a:gd name="connsiteX43" fmla="*/ 633168 w 1685100"/>
                <a:gd name="connsiteY43" fmla="*/ 931458 h 1375780"/>
                <a:gd name="connsiteX44" fmla="*/ 630664 w 1685100"/>
                <a:gd name="connsiteY44" fmla="*/ 934794 h 1375780"/>
                <a:gd name="connsiteX45" fmla="*/ 575098 w 1685100"/>
                <a:gd name="connsiteY45" fmla="*/ 929555 h 1375780"/>
                <a:gd name="connsiteX46" fmla="*/ 578906 w 1685100"/>
                <a:gd name="connsiteY46" fmla="*/ 929555 h 1375780"/>
                <a:gd name="connsiteX47" fmla="*/ 568434 w 1685100"/>
                <a:gd name="connsiteY47" fmla="*/ 935263 h 1375780"/>
                <a:gd name="connsiteX48" fmla="*/ 575098 w 1685100"/>
                <a:gd name="connsiteY48" fmla="*/ 929555 h 1375780"/>
                <a:gd name="connsiteX49" fmla="*/ 624600 w 1685100"/>
                <a:gd name="connsiteY49" fmla="*/ 911478 h 1375780"/>
                <a:gd name="connsiteX50" fmla="*/ 625746 w 1685100"/>
                <a:gd name="connsiteY50" fmla="*/ 914759 h 1375780"/>
                <a:gd name="connsiteX51" fmla="*/ 624478 w 1685100"/>
                <a:gd name="connsiteY51" fmla="*/ 914581 h 1375780"/>
                <a:gd name="connsiteX52" fmla="*/ 611274 w 1685100"/>
                <a:gd name="connsiteY52" fmla="*/ 902915 h 1375780"/>
                <a:gd name="connsiteX53" fmla="*/ 604610 w 1685100"/>
                <a:gd name="connsiteY53" fmla="*/ 906720 h 1375780"/>
                <a:gd name="connsiteX54" fmla="*/ 611274 w 1685100"/>
                <a:gd name="connsiteY54" fmla="*/ 902915 h 1375780"/>
                <a:gd name="connsiteX55" fmla="*/ 600802 w 1685100"/>
                <a:gd name="connsiteY55" fmla="*/ 891498 h 1375780"/>
                <a:gd name="connsiteX56" fmla="*/ 592234 w 1685100"/>
                <a:gd name="connsiteY56" fmla="*/ 912429 h 1375780"/>
                <a:gd name="connsiteX57" fmla="*/ 601754 w 1685100"/>
                <a:gd name="connsiteY57" fmla="*/ 896255 h 1375780"/>
                <a:gd name="connsiteX58" fmla="*/ 596994 w 1685100"/>
                <a:gd name="connsiteY58" fmla="*/ 901963 h 1375780"/>
                <a:gd name="connsiteX59" fmla="*/ 572244 w 1685100"/>
                <a:gd name="connsiteY59" fmla="*/ 889594 h 1375780"/>
                <a:gd name="connsiteX60" fmla="*/ 572244 w 1685100"/>
                <a:gd name="connsiteY60" fmla="*/ 900060 h 1375780"/>
                <a:gd name="connsiteX61" fmla="*/ 569388 w 1685100"/>
                <a:gd name="connsiteY61" fmla="*/ 903866 h 1375780"/>
                <a:gd name="connsiteX62" fmla="*/ 598898 w 1685100"/>
                <a:gd name="connsiteY62" fmla="*/ 871517 h 1375780"/>
                <a:gd name="connsiteX63" fmla="*/ 596042 w 1685100"/>
                <a:gd name="connsiteY63" fmla="*/ 889595 h 1375780"/>
                <a:gd name="connsiteX64" fmla="*/ 596994 w 1685100"/>
                <a:gd name="connsiteY64" fmla="*/ 888643 h 1375780"/>
                <a:gd name="connsiteX65" fmla="*/ 596994 w 1685100"/>
                <a:gd name="connsiteY65" fmla="*/ 889595 h 1375780"/>
                <a:gd name="connsiteX66" fmla="*/ 602706 w 1685100"/>
                <a:gd name="connsiteY66" fmla="*/ 886740 h 1375780"/>
                <a:gd name="connsiteX67" fmla="*/ 596994 w 1685100"/>
                <a:gd name="connsiteY67" fmla="*/ 888643 h 1375780"/>
                <a:gd name="connsiteX68" fmla="*/ 577954 w 1685100"/>
                <a:gd name="connsiteY68" fmla="*/ 852488 h 1375780"/>
                <a:gd name="connsiteX69" fmla="*/ 577002 w 1685100"/>
                <a:gd name="connsiteY69" fmla="*/ 863905 h 1375780"/>
                <a:gd name="connsiteX70" fmla="*/ 575098 w 1685100"/>
                <a:gd name="connsiteY70" fmla="*/ 862002 h 1375780"/>
                <a:gd name="connsiteX71" fmla="*/ 625552 w 1685100"/>
                <a:gd name="connsiteY71" fmla="*/ 834411 h 1375780"/>
                <a:gd name="connsiteX72" fmla="*/ 615200 w 1685100"/>
                <a:gd name="connsiteY72" fmla="*/ 842855 h 1375780"/>
                <a:gd name="connsiteX73" fmla="*/ 612750 w 1685100"/>
                <a:gd name="connsiteY73" fmla="*/ 846679 h 1375780"/>
                <a:gd name="connsiteX74" fmla="*/ 612226 w 1685100"/>
                <a:gd name="connsiteY74" fmla="*/ 846780 h 1375780"/>
                <a:gd name="connsiteX75" fmla="*/ 612180 w 1685100"/>
                <a:gd name="connsiteY75" fmla="*/ 847569 h 1375780"/>
                <a:gd name="connsiteX76" fmla="*/ 608418 w 1685100"/>
                <a:gd name="connsiteY76" fmla="*/ 853440 h 1375780"/>
                <a:gd name="connsiteX77" fmla="*/ 615080 w 1685100"/>
                <a:gd name="connsiteY77" fmla="*/ 856294 h 1375780"/>
                <a:gd name="connsiteX78" fmla="*/ 611868 w 1685100"/>
                <a:gd name="connsiteY78" fmla="*/ 852964 h 1375780"/>
                <a:gd name="connsiteX79" fmla="*/ 612180 w 1685100"/>
                <a:gd name="connsiteY79" fmla="*/ 847569 h 1375780"/>
                <a:gd name="connsiteX80" fmla="*/ 612750 w 1685100"/>
                <a:gd name="connsiteY80" fmla="*/ 846679 h 1375780"/>
                <a:gd name="connsiteX81" fmla="*/ 622102 w 1685100"/>
                <a:gd name="connsiteY81" fmla="*/ 844877 h 1375780"/>
                <a:gd name="connsiteX82" fmla="*/ 625552 w 1685100"/>
                <a:gd name="connsiteY82" fmla="*/ 834411 h 1375780"/>
                <a:gd name="connsiteX83" fmla="*/ 628408 w 1685100"/>
                <a:gd name="connsiteY83" fmla="*/ 825848 h 1375780"/>
                <a:gd name="connsiteX84" fmla="*/ 632216 w 1685100"/>
                <a:gd name="connsiteY84" fmla="*/ 839169 h 1375780"/>
                <a:gd name="connsiteX85" fmla="*/ 638880 w 1685100"/>
                <a:gd name="connsiteY85" fmla="*/ 743073 h 1375780"/>
                <a:gd name="connsiteX86" fmla="*/ 641736 w 1685100"/>
                <a:gd name="connsiteY86" fmla="*/ 744976 h 1375780"/>
                <a:gd name="connsiteX87" fmla="*/ 637928 w 1685100"/>
                <a:gd name="connsiteY87" fmla="*/ 744024 h 1375780"/>
                <a:gd name="connsiteX88" fmla="*/ 638880 w 1685100"/>
                <a:gd name="connsiteY88" fmla="*/ 743073 h 1375780"/>
                <a:gd name="connsiteX89" fmla="*/ 1088212 w 1685100"/>
                <a:gd name="connsiteY89" fmla="*/ 681230 h 1375780"/>
                <a:gd name="connsiteX90" fmla="*/ 1100588 w 1685100"/>
                <a:gd name="connsiteY90" fmla="*/ 681230 h 1375780"/>
                <a:gd name="connsiteX91" fmla="*/ 1106300 w 1685100"/>
                <a:gd name="connsiteY91" fmla="*/ 684084 h 1375780"/>
                <a:gd name="connsiteX92" fmla="*/ 1227200 w 1685100"/>
                <a:gd name="connsiteY92" fmla="*/ 678375 h 1375780"/>
                <a:gd name="connsiteX93" fmla="*/ 1232912 w 1685100"/>
                <a:gd name="connsiteY93" fmla="*/ 681229 h 1375780"/>
                <a:gd name="connsiteX94" fmla="*/ 1220536 w 1685100"/>
                <a:gd name="connsiteY94" fmla="*/ 681229 h 1375780"/>
                <a:gd name="connsiteX95" fmla="*/ 1227200 w 1685100"/>
                <a:gd name="connsiteY95" fmla="*/ 678375 h 1375780"/>
                <a:gd name="connsiteX96" fmla="*/ 1042516 w 1685100"/>
                <a:gd name="connsiteY96" fmla="*/ 675521 h 1375780"/>
                <a:gd name="connsiteX97" fmla="*/ 1055844 w 1685100"/>
                <a:gd name="connsiteY97" fmla="*/ 676472 h 1375780"/>
                <a:gd name="connsiteX98" fmla="*/ 1054892 w 1685100"/>
                <a:gd name="connsiteY98" fmla="*/ 678375 h 1375780"/>
                <a:gd name="connsiteX99" fmla="*/ 1136764 w 1685100"/>
                <a:gd name="connsiteY99" fmla="*/ 673618 h 1375780"/>
                <a:gd name="connsiteX100" fmla="*/ 1143428 w 1685100"/>
                <a:gd name="connsiteY100" fmla="*/ 684084 h 1375780"/>
                <a:gd name="connsiteX101" fmla="*/ 1136764 w 1685100"/>
                <a:gd name="connsiteY101" fmla="*/ 673618 h 1375780"/>
                <a:gd name="connsiteX102" fmla="*/ 461104 w 1685100"/>
                <a:gd name="connsiteY102" fmla="*/ 673449 h 1375780"/>
                <a:gd name="connsiteX103" fmla="*/ 460862 w 1685100"/>
                <a:gd name="connsiteY103" fmla="*/ 673737 h 1375780"/>
                <a:gd name="connsiteX104" fmla="*/ 452294 w 1685100"/>
                <a:gd name="connsiteY104" fmla="*/ 675521 h 1375780"/>
                <a:gd name="connsiteX105" fmla="*/ 227628 w 1685100"/>
                <a:gd name="connsiteY105" fmla="*/ 667909 h 1375780"/>
                <a:gd name="connsiteX106" fmla="*/ 245716 w 1685100"/>
                <a:gd name="connsiteY106" fmla="*/ 669812 h 1375780"/>
                <a:gd name="connsiteX107" fmla="*/ 227628 w 1685100"/>
                <a:gd name="connsiteY107" fmla="*/ 667909 h 1375780"/>
                <a:gd name="connsiteX108" fmla="*/ 1328108 w 1685100"/>
                <a:gd name="connsiteY108" fmla="*/ 663152 h 1375780"/>
                <a:gd name="connsiteX109" fmla="*/ 1342388 w 1685100"/>
                <a:gd name="connsiteY109" fmla="*/ 669812 h 1375780"/>
                <a:gd name="connsiteX110" fmla="*/ 1328108 w 1685100"/>
                <a:gd name="connsiteY110" fmla="*/ 663152 h 1375780"/>
                <a:gd name="connsiteX111" fmla="*/ 1595138 w 1685100"/>
                <a:gd name="connsiteY111" fmla="*/ 661844 h 1375780"/>
                <a:gd name="connsiteX112" fmla="*/ 1599422 w 1685100"/>
                <a:gd name="connsiteY112" fmla="*/ 663152 h 1375780"/>
                <a:gd name="connsiteX113" fmla="*/ 1590854 w 1685100"/>
                <a:gd name="connsiteY113" fmla="*/ 664103 h 1375780"/>
                <a:gd name="connsiteX114" fmla="*/ 1595138 w 1685100"/>
                <a:gd name="connsiteY114" fmla="*/ 661844 h 1375780"/>
                <a:gd name="connsiteX115" fmla="*/ 1174842 w 1685100"/>
                <a:gd name="connsiteY115" fmla="*/ 661249 h 1375780"/>
                <a:gd name="connsiteX116" fmla="*/ 1183410 w 1685100"/>
                <a:gd name="connsiteY116" fmla="*/ 665055 h 1375780"/>
                <a:gd name="connsiteX117" fmla="*/ 1173890 w 1685100"/>
                <a:gd name="connsiteY117" fmla="*/ 669812 h 1375780"/>
                <a:gd name="connsiteX118" fmla="*/ 719800 w 1685100"/>
                <a:gd name="connsiteY118" fmla="*/ 660298 h 1375780"/>
                <a:gd name="connsiteX119" fmla="*/ 711232 w 1685100"/>
                <a:gd name="connsiteY119" fmla="*/ 661250 h 1375780"/>
                <a:gd name="connsiteX120" fmla="*/ 715992 w 1685100"/>
                <a:gd name="connsiteY120" fmla="*/ 665055 h 1375780"/>
                <a:gd name="connsiteX121" fmla="*/ 419928 w 1685100"/>
                <a:gd name="connsiteY121" fmla="*/ 654589 h 1375780"/>
                <a:gd name="connsiteX122" fmla="*/ 398984 w 1685100"/>
                <a:gd name="connsiteY122" fmla="*/ 658395 h 1375780"/>
                <a:gd name="connsiteX123" fmla="*/ 419928 w 1685100"/>
                <a:gd name="connsiteY123" fmla="*/ 654589 h 1375780"/>
                <a:gd name="connsiteX124" fmla="*/ 161942 w 1685100"/>
                <a:gd name="connsiteY124" fmla="*/ 654589 h 1375780"/>
                <a:gd name="connsiteX125" fmla="*/ 157182 w 1685100"/>
                <a:gd name="connsiteY125" fmla="*/ 657444 h 1375780"/>
                <a:gd name="connsiteX126" fmla="*/ 152424 w 1685100"/>
                <a:gd name="connsiteY126" fmla="*/ 655541 h 1375780"/>
                <a:gd name="connsiteX127" fmla="*/ 149568 w 1685100"/>
                <a:gd name="connsiteY127" fmla="*/ 659347 h 1375780"/>
                <a:gd name="connsiteX128" fmla="*/ 141000 w 1685100"/>
                <a:gd name="connsiteY128" fmla="*/ 671715 h 1375780"/>
                <a:gd name="connsiteX129" fmla="*/ 149568 w 1685100"/>
                <a:gd name="connsiteY129" fmla="*/ 670764 h 1375780"/>
                <a:gd name="connsiteX130" fmla="*/ 145760 w 1685100"/>
                <a:gd name="connsiteY130" fmla="*/ 667910 h 1375780"/>
                <a:gd name="connsiteX131" fmla="*/ 160990 w 1685100"/>
                <a:gd name="connsiteY131" fmla="*/ 671715 h 1375780"/>
                <a:gd name="connsiteX132" fmla="*/ 150520 w 1685100"/>
                <a:gd name="connsiteY132" fmla="*/ 659347 h 1375780"/>
                <a:gd name="connsiteX133" fmla="*/ 157182 w 1685100"/>
                <a:gd name="connsiteY133" fmla="*/ 657444 h 1375780"/>
                <a:gd name="connsiteX134" fmla="*/ 162894 w 1685100"/>
                <a:gd name="connsiteY134" fmla="*/ 656492 h 1375780"/>
                <a:gd name="connsiteX135" fmla="*/ 276180 w 1685100"/>
                <a:gd name="connsiteY135" fmla="*/ 652687 h 1375780"/>
                <a:gd name="connsiteX136" fmla="*/ 270468 w 1685100"/>
                <a:gd name="connsiteY136" fmla="*/ 657444 h 1375780"/>
                <a:gd name="connsiteX137" fmla="*/ 291412 w 1685100"/>
                <a:gd name="connsiteY137" fmla="*/ 656492 h 1375780"/>
                <a:gd name="connsiteX138" fmla="*/ 1483280 w 1685100"/>
                <a:gd name="connsiteY138" fmla="*/ 652686 h 1375780"/>
                <a:gd name="connsiteX139" fmla="*/ 1497560 w 1685100"/>
                <a:gd name="connsiteY139" fmla="*/ 654589 h 1375780"/>
                <a:gd name="connsiteX140" fmla="*/ 1503272 w 1685100"/>
                <a:gd name="connsiteY140" fmla="*/ 666006 h 1375780"/>
                <a:gd name="connsiteX141" fmla="*/ 1483280 w 1685100"/>
                <a:gd name="connsiteY141" fmla="*/ 652686 h 1375780"/>
                <a:gd name="connsiteX142" fmla="*/ 1096780 w 1685100"/>
                <a:gd name="connsiteY142" fmla="*/ 651735 h 1375780"/>
                <a:gd name="connsiteX143" fmla="*/ 1103444 w 1685100"/>
                <a:gd name="connsiteY143" fmla="*/ 656492 h 1375780"/>
                <a:gd name="connsiteX144" fmla="*/ 1091068 w 1685100"/>
                <a:gd name="connsiteY144" fmla="*/ 652687 h 1375780"/>
                <a:gd name="connsiteX145" fmla="*/ 1115820 w 1685100"/>
                <a:gd name="connsiteY145" fmla="*/ 660298 h 1375780"/>
                <a:gd name="connsiteX146" fmla="*/ 1083452 w 1685100"/>
                <a:gd name="connsiteY146" fmla="*/ 651735 h 1375780"/>
                <a:gd name="connsiteX147" fmla="*/ 1086308 w 1685100"/>
                <a:gd name="connsiteY147" fmla="*/ 657444 h 1375780"/>
                <a:gd name="connsiteX148" fmla="*/ 1065364 w 1685100"/>
                <a:gd name="connsiteY148" fmla="*/ 655541 h 1375780"/>
                <a:gd name="connsiteX149" fmla="*/ 1087260 w 1685100"/>
                <a:gd name="connsiteY149" fmla="*/ 658395 h 1375780"/>
                <a:gd name="connsiteX150" fmla="*/ 1086308 w 1685100"/>
                <a:gd name="connsiteY150" fmla="*/ 657444 h 1375780"/>
                <a:gd name="connsiteX151" fmla="*/ 1087260 w 1685100"/>
                <a:gd name="connsiteY151" fmla="*/ 657444 h 1375780"/>
                <a:gd name="connsiteX152" fmla="*/ 1668082 w 1685100"/>
                <a:gd name="connsiteY152" fmla="*/ 647454 h 1375780"/>
                <a:gd name="connsiteX153" fmla="*/ 1685100 w 1685100"/>
                <a:gd name="connsiteY153" fmla="*/ 653638 h 1375780"/>
                <a:gd name="connsiteX154" fmla="*/ 1646068 w 1685100"/>
                <a:gd name="connsiteY154" fmla="*/ 649832 h 1375780"/>
                <a:gd name="connsiteX155" fmla="*/ 1668082 w 1685100"/>
                <a:gd name="connsiteY155" fmla="*/ 647454 h 1375780"/>
                <a:gd name="connsiteX156" fmla="*/ 86736 w 1685100"/>
                <a:gd name="connsiteY156" fmla="*/ 645075 h 1375780"/>
                <a:gd name="connsiteX157" fmla="*/ 93400 w 1685100"/>
                <a:gd name="connsiteY157" fmla="*/ 652687 h 1375780"/>
                <a:gd name="connsiteX158" fmla="*/ 91496 w 1685100"/>
                <a:gd name="connsiteY158" fmla="*/ 646978 h 1375780"/>
                <a:gd name="connsiteX159" fmla="*/ 1361428 w 1685100"/>
                <a:gd name="connsiteY159" fmla="*/ 643172 h 1375780"/>
                <a:gd name="connsiteX160" fmla="*/ 1359524 w 1685100"/>
                <a:gd name="connsiteY160" fmla="*/ 646026 h 1375780"/>
                <a:gd name="connsiteX161" fmla="*/ 1367140 w 1685100"/>
                <a:gd name="connsiteY161" fmla="*/ 644124 h 1375780"/>
                <a:gd name="connsiteX162" fmla="*/ 707424 w 1685100"/>
                <a:gd name="connsiteY162" fmla="*/ 643172 h 1375780"/>
                <a:gd name="connsiteX163" fmla="*/ 732174 w 1685100"/>
                <a:gd name="connsiteY163" fmla="*/ 649832 h 1375780"/>
                <a:gd name="connsiteX164" fmla="*/ 707424 w 1685100"/>
                <a:gd name="connsiteY164" fmla="*/ 643172 h 1375780"/>
                <a:gd name="connsiteX165" fmla="*/ 374232 w 1685100"/>
                <a:gd name="connsiteY165" fmla="*/ 643172 h 1375780"/>
                <a:gd name="connsiteX166" fmla="*/ 365664 w 1685100"/>
                <a:gd name="connsiteY166" fmla="*/ 652687 h 1375780"/>
                <a:gd name="connsiteX167" fmla="*/ 381848 w 1685100"/>
                <a:gd name="connsiteY167" fmla="*/ 657444 h 1375780"/>
                <a:gd name="connsiteX168" fmla="*/ 385656 w 1685100"/>
                <a:gd name="connsiteY168" fmla="*/ 649832 h 1375780"/>
                <a:gd name="connsiteX169" fmla="*/ 374232 w 1685100"/>
                <a:gd name="connsiteY169" fmla="*/ 643172 h 1375780"/>
                <a:gd name="connsiteX170" fmla="*/ 1104396 w 1685100"/>
                <a:gd name="connsiteY170" fmla="*/ 642221 h 1375780"/>
                <a:gd name="connsiteX171" fmla="*/ 1109156 w 1685100"/>
                <a:gd name="connsiteY171" fmla="*/ 648881 h 1375780"/>
                <a:gd name="connsiteX172" fmla="*/ 1104396 w 1685100"/>
                <a:gd name="connsiteY172" fmla="*/ 642221 h 1375780"/>
                <a:gd name="connsiteX173" fmla="*/ 1637500 w 1685100"/>
                <a:gd name="connsiteY173" fmla="*/ 641269 h 1375780"/>
                <a:gd name="connsiteX174" fmla="*/ 1646068 w 1685100"/>
                <a:gd name="connsiteY174" fmla="*/ 641269 h 1375780"/>
                <a:gd name="connsiteX175" fmla="*/ 1645116 w 1685100"/>
                <a:gd name="connsiteY175" fmla="*/ 645075 h 1375780"/>
                <a:gd name="connsiteX176" fmla="*/ 734078 w 1685100"/>
                <a:gd name="connsiteY176" fmla="*/ 638415 h 1375780"/>
                <a:gd name="connsiteX177" fmla="*/ 738838 w 1685100"/>
                <a:gd name="connsiteY177" fmla="*/ 639367 h 1375780"/>
                <a:gd name="connsiteX178" fmla="*/ 753118 w 1685100"/>
                <a:gd name="connsiteY178" fmla="*/ 645075 h 1375780"/>
                <a:gd name="connsiteX179" fmla="*/ 744550 w 1685100"/>
                <a:gd name="connsiteY179" fmla="*/ 643172 h 1375780"/>
                <a:gd name="connsiteX180" fmla="*/ 738838 w 1685100"/>
                <a:gd name="connsiteY180" fmla="*/ 638415 h 1375780"/>
                <a:gd name="connsiteX181" fmla="*/ 734078 w 1685100"/>
                <a:gd name="connsiteY181" fmla="*/ 638415 h 1375780"/>
                <a:gd name="connsiteX182" fmla="*/ 1467098 w 1685100"/>
                <a:gd name="connsiteY182" fmla="*/ 633658 h 1375780"/>
                <a:gd name="connsiteX183" fmla="*/ 1462338 w 1685100"/>
                <a:gd name="connsiteY183" fmla="*/ 640318 h 1375780"/>
                <a:gd name="connsiteX184" fmla="*/ 1471858 w 1685100"/>
                <a:gd name="connsiteY184" fmla="*/ 640318 h 1375780"/>
                <a:gd name="connsiteX185" fmla="*/ 1641308 w 1685100"/>
                <a:gd name="connsiteY185" fmla="*/ 631755 h 1375780"/>
                <a:gd name="connsiteX186" fmla="*/ 1654636 w 1685100"/>
                <a:gd name="connsiteY186" fmla="*/ 634609 h 1375780"/>
                <a:gd name="connsiteX187" fmla="*/ 1641308 w 1685100"/>
                <a:gd name="connsiteY187" fmla="*/ 631755 h 1375780"/>
                <a:gd name="connsiteX188" fmla="*/ 1281464 w 1685100"/>
                <a:gd name="connsiteY188" fmla="*/ 628901 h 1375780"/>
                <a:gd name="connsiteX189" fmla="*/ 1256712 w 1685100"/>
                <a:gd name="connsiteY189" fmla="*/ 635561 h 1375780"/>
                <a:gd name="connsiteX190" fmla="*/ 1267184 w 1685100"/>
                <a:gd name="connsiteY190" fmla="*/ 640318 h 1375780"/>
                <a:gd name="connsiteX191" fmla="*/ 1253856 w 1685100"/>
                <a:gd name="connsiteY191" fmla="*/ 641269 h 1375780"/>
                <a:gd name="connsiteX192" fmla="*/ 1254808 w 1685100"/>
                <a:gd name="connsiteY192" fmla="*/ 646026 h 1375780"/>
                <a:gd name="connsiteX193" fmla="*/ 1294792 w 1685100"/>
                <a:gd name="connsiteY193" fmla="*/ 641269 h 1375780"/>
                <a:gd name="connsiteX194" fmla="*/ 1281464 w 1685100"/>
                <a:gd name="connsiteY194" fmla="*/ 628901 h 1375780"/>
                <a:gd name="connsiteX195" fmla="*/ 1020622 w 1685100"/>
                <a:gd name="connsiteY195" fmla="*/ 628901 h 1375780"/>
                <a:gd name="connsiteX196" fmla="*/ 1031450 w 1685100"/>
                <a:gd name="connsiteY196" fmla="*/ 639248 h 1375780"/>
                <a:gd name="connsiteX197" fmla="*/ 1034856 w 1685100"/>
                <a:gd name="connsiteY197" fmla="*/ 641027 h 1375780"/>
                <a:gd name="connsiteX198" fmla="*/ 1034902 w 1685100"/>
                <a:gd name="connsiteY198" fmla="*/ 641269 h 1375780"/>
                <a:gd name="connsiteX199" fmla="*/ 1035360 w 1685100"/>
                <a:gd name="connsiteY199" fmla="*/ 641290 h 1375780"/>
                <a:gd name="connsiteX200" fmla="*/ 1044422 w 1685100"/>
                <a:gd name="connsiteY200" fmla="*/ 646026 h 1375780"/>
                <a:gd name="connsiteX201" fmla="*/ 1047278 w 1685100"/>
                <a:gd name="connsiteY201" fmla="*/ 638415 h 1375780"/>
                <a:gd name="connsiteX202" fmla="*/ 1042518 w 1685100"/>
                <a:gd name="connsiteY202" fmla="*/ 641626 h 1375780"/>
                <a:gd name="connsiteX203" fmla="*/ 1035360 w 1685100"/>
                <a:gd name="connsiteY203" fmla="*/ 641290 h 1375780"/>
                <a:gd name="connsiteX204" fmla="*/ 1034856 w 1685100"/>
                <a:gd name="connsiteY204" fmla="*/ 641027 h 1375780"/>
                <a:gd name="connsiteX205" fmla="*/ 1033116 w 1685100"/>
                <a:gd name="connsiteY205" fmla="*/ 631874 h 1375780"/>
                <a:gd name="connsiteX206" fmla="*/ 1020622 w 1685100"/>
                <a:gd name="connsiteY206" fmla="*/ 628901 h 1375780"/>
                <a:gd name="connsiteX207" fmla="*/ 1124626 w 1685100"/>
                <a:gd name="connsiteY207" fmla="*/ 626522 h 1375780"/>
                <a:gd name="connsiteX208" fmla="*/ 1114868 w 1685100"/>
                <a:gd name="connsiteY208" fmla="*/ 629852 h 1375780"/>
                <a:gd name="connsiteX209" fmla="*/ 1135812 w 1685100"/>
                <a:gd name="connsiteY209" fmla="*/ 628901 h 1375780"/>
                <a:gd name="connsiteX210" fmla="*/ 1124626 w 1685100"/>
                <a:gd name="connsiteY210" fmla="*/ 626522 h 1375780"/>
                <a:gd name="connsiteX211" fmla="*/ 1025382 w 1685100"/>
                <a:gd name="connsiteY211" fmla="*/ 621289 h 1375780"/>
                <a:gd name="connsiteX212" fmla="*/ 1009200 w 1685100"/>
                <a:gd name="connsiteY212" fmla="*/ 625095 h 1375780"/>
                <a:gd name="connsiteX213" fmla="*/ 1025382 w 1685100"/>
                <a:gd name="connsiteY213" fmla="*/ 621289 h 1375780"/>
                <a:gd name="connsiteX214" fmla="*/ 1139620 w 1685100"/>
                <a:gd name="connsiteY214" fmla="*/ 620338 h 1375780"/>
                <a:gd name="connsiteX215" fmla="*/ 1144380 w 1685100"/>
                <a:gd name="connsiteY215" fmla="*/ 623192 h 1375780"/>
                <a:gd name="connsiteX216" fmla="*/ 1420452 w 1685100"/>
                <a:gd name="connsiteY216" fmla="*/ 619386 h 1375780"/>
                <a:gd name="connsiteX217" fmla="*/ 1424260 w 1685100"/>
                <a:gd name="connsiteY217" fmla="*/ 622241 h 1375780"/>
                <a:gd name="connsiteX218" fmla="*/ 1422458 w 1685100"/>
                <a:gd name="connsiteY218" fmla="*/ 621792 h 1375780"/>
                <a:gd name="connsiteX219" fmla="*/ 236196 w 1685100"/>
                <a:gd name="connsiteY219" fmla="*/ 619386 h 1375780"/>
                <a:gd name="connsiteX220" fmla="*/ 223820 w 1685100"/>
                <a:gd name="connsiteY220" fmla="*/ 620338 h 1375780"/>
                <a:gd name="connsiteX221" fmla="*/ 236196 w 1685100"/>
                <a:gd name="connsiteY221" fmla="*/ 619386 h 1375780"/>
                <a:gd name="connsiteX222" fmla="*/ 477996 w 1685100"/>
                <a:gd name="connsiteY222" fmla="*/ 617483 h 1375780"/>
                <a:gd name="connsiteX223" fmla="*/ 486564 w 1685100"/>
                <a:gd name="connsiteY223" fmla="*/ 625095 h 1375780"/>
                <a:gd name="connsiteX224" fmla="*/ 481804 w 1685100"/>
                <a:gd name="connsiteY224" fmla="*/ 626046 h 1375780"/>
                <a:gd name="connsiteX225" fmla="*/ 487516 w 1685100"/>
                <a:gd name="connsiteY225" fmla="*/ 629852 h 1375780"/>
                <a:gd name="connsiteX226" fmla="*/ 490496 w 1685100"/>
                <a:gd name="connsiteY226" fmla="*/ 630183 h 1375780"/>
                <a:gd name="connsiteX227" fmla="*/ 489420 w 1685100"/>
                <a:gd name="connsiteY227" fmla="*/ 631755 h 1375780"/>
                <a:gd name="connsiteX228" fmla="*/ 496084 w 1685100"/>
                <a:gd name="connsiteY228" fmla="*/ 630803 h 1375780"/>
                <a:gd name="connsiteX229" fmla="*/ 490496 w 1685100"/>
                <a:gd name="connsiteY229" fmla="*/ 630183 h 1375780"/>
                <a:gd name="connsiteX230" fmla="*/ 491190 w 1685100"/>
                <a:gd name="connsiteY230" fmla="*/ 629168 h 1375780"/>
                <a:gd name="connsiteX231" fmla="*/ 491324 w 1685100"/>
                <a:gd name="connsiteY231" fmla="*/ 620338 h 1375780"/>
                <a:gd name="connsiteX232" fmla="*/ 477996 w 1685100"/>
                <a:gd name="connsiteY232" fmla="*/ 617483 h 1375780"/>
                <a:gd name="connsiteX233" fmla="*/ 910192 w 1685100"/>
                <a:gd name="connsiteY233" fmla="*/ 611774 h 1375780"/>
                <a:gd name="connsiteX234" fmla="*/ 909240 w 1685100"/>
                <a:gd name="connsiteY234" fmla="*/ 615580 h 1375780"/>
                <a:gd name="connsiteX235" fmla="*/ 907336 w 1685100"/>
                <a:gd name="connsiteY235" fmla="*/ 614628 h 1375780"/>
                <a:gd name="connsiteX236" fmla="*/ 506556 w 1685100"/>
                <a:gd name="connsiteY236" fmla="*/ 610348 h 1375780"/>
                <a:gd name="connsiteX237" fmla="*/ 497036 w 1685100"/>
                <a:gd name="connsiteY237" fmla="*/ 612726 h 1375780"/>
                <a:gd name="connsiteX238" fmla="*/ 513220 w 1685100"/>
                <a:gd name="connsiteY238" fmla="*/ 616532 h 1375780"/>
                <a:gd name="connsiteX239" fmla="*/ 506556 w 1685100"/>
                <a:gd name="connsiteY239" fmla="*/ 610348 h 1375780"/>
                <a:gd name="connsiteX240" fmla="*/ 591282 w 1685100"/>
                <a:gd name="connsiteY240" fmla="*/ 607969 h 1375780"/>
                <a:gd name="connsiteX241" fmla="*/ 586522 w 1685100"/>
                <a:gd name="connsiteY241" fmla="*/ 608920 h 1375780"/>
                <a:gd name="connsiteX242" fmla="*/ 594138 w 1685100"/>
                <a:gd name="connsiteY242" fmla="*/ 609872 h 1375780"/>
                <a:gd name="connsiteX243" fmla="*/ 591282 w 1685100"/>
                <a:gd name="connsiteY243" fmla="*/ 607969 h 1375780"/>
                <a:gd name="connsiteX244" fmla="*/ 208588 w 1685100"/>
                <a:gd name="connsiteY244" fmla="*/ 607969 h 1375780"/>
                <a:gd name="connsiteX245" fmla="*/ 225724 w 1685100"/>
                <a:gd name="connsiteY245" fmla="*/ 614629 h 1375780"/>
                <a:gd name="connsiteX246" fmla="*/ 208588 w 1685100"/>
                <a:gd name="connsiteY246" fmla="*/ 607969 h 1375780"/>
                <a:gd name="connsiteX247" fmla="*/ 718848 w 1685100"/>
                <a:gd name="connsiteY247" fmla="*/ 607017 h 1375780"/>
                <a:gd name="connsiteX248" fmla="*/ 725510 w 1685100"/>
                <a:gd name="connsiteY248" fmla="*/ 607969 h 1375780"/>
                <a:gd name="connsiteX249" fmla="*/ 688384 w 1685100"/>
                <a:gd name="connsiteY249" fmla="*/ 607017 h 1375780"/>
                <a:gd name="connsiteX250" fmla="*/ 692192 w 1685100"/>
                <a:gd name="connsiteY250" fmla="*/ 616532 h 1375780"/>
                <a:gd name="connsiteX251" fmla="*/ 684576 w 1685100"/>
                <a:gd name="connsiteY251" fmla="*/ 615581 h 1375780"/>
                <a:gd name="connsiteX252" fmla="*/ 702664 w 1685100"/>
                <a:gd name="connsiteY252" fmla="*/ 617483 h 1375780"/>
                <a:gd name="connsiteX253" fmla="*/ 688384 w 1685100"/>
                <a:gd name="connsiteY253" fmla="*/ 607017 h 1375780"/>
                <a:gd name="connsiteX254" fmla="*/ 615080 w 1685100"/>
                <a:gd name="connsiteY254" fmla="*/ 605115 h 1375780"/>
                <a:gd name="connsiteX255" fmla="*/ 611274 w 1685100"/>
                <a:gd name="connsiteY255" fmla="*/ 608920 h 1375780"/>
                <a:gd name="connsiteX256" fmla="*/ 615080 w 1685100"/>
                <a:gd name="connsiteY256" fmla="*/ 607969 h 1375780"/>
                <a:gd name="connsiteX257" fmla="*/ 615080 w 1685100"/>
                <a:gd name="connsiteY257" fmla="*/ 605115 h 1375780"/>
                <a:gd name="connsiteX258" fmla="*/ 646496 w 1685100"/>
                <a:gd name="connsiteY258" fmla="*/ 588940 h 1375780"/>
                <a:gd name="connsiteX259" fmla="*/ 645544 w 1685100"/>
                <a:gd name="connsiteY259" fmla="*/ 594649 h 1375780"/>
                <a:gd name="connsiteX260" fmla="*/ 593186 w 1685100"/>
                <a:gd name="connsiteY260" fmla="*/ 582280 h 1375780"/>
                <a:gd name="connsiteX261" fmla="*/ 588426 w 1685100"/>
                <a:gd name="connsiteY261" fmla="*/ 586086 h 1375780"/>
                <a:gd name="connsiteX262" fmla="*/ 594138 w 1685100"/>
                <a:gd name="connsiteY262" fmla="*/ 588940 h 1375780"/>
                <a:gd name="connsiteX263" fmla="*/ 610322 w 1685100"/>
                <a:gd name="connsiteY263" fmla="*/ 579426 h 1375780"/>
                <a:gd name="connsiteX264" fmla="*/ 602706 w 1685100"/>
                <a:gd name="connsiteY264" fmla="*/ 595600 h 1375780"/>
                <a:gd name="connsiteX265" fmla="*/ 604610 w 1685100"/>
                <a:gd name="connsiteY265" fmla="*/ 595600 h 1375780"/>
                <a:gd name="connsiteX266" fmla="*/ 610322 w 1685100"/>
                <a:gd name="connsiteY266" fmla="*/ 579426 h 1375780"/>
                <a:gd name="connsiteX267" fmla="*/ 636976 w 1685100"/>
                <a:gd name="connsiteY267" fmla="*/ 561349 h 1375780"/>
                <a:gd name="connsiteX268" fmla="*/ 635072 w 1685100"/>
                <a:gd name="connsiteY268" fmla="*/ 576572 h 1375780"/>
                <a:gd name="connsiteX269" fmla="*/ 645544 w 1685100"/>
                <a:gd name="connsiteY269" fmla="*/ 564203 h 1375780"/>
                <a:gd name="connsiteX270" fmla="*/ 636024 w 1685100"/>
                <a:gd name="connsiteY270" fmla="*/ 567057 h 1375780"/>
                <a:gd name="connsiteX271" fmla="*/ 636976 w 1685100"/>
                <a:gd name="connsiteY271" fmla="*/ 561349 h 1375780"/>
                <a:gd name="connsiteX272" fmla="*/ 593948 w 1685100"/>
                <a:gd name="connsiteY272" fmla="*/ 509781 h 1375780"/>
                <a:gd name="connsiteX273" fmla="*/ 594138 w 1685100"/>
                <a:gd name="connsiteY273" fmla="*/ 509971 h 1375780"/>
                <a:gd name="connsiteX274" fmla="*/ 591282 w 1685100"/>
                <a:gd name="connsiteY274" fmla="*/ 517582 h 1375780"/>
                <a:gd name="connsiteX275" fmla="*/ 590330 w 1685100"/>
                <a:gd name="connsiteY275" fmla="*/ 516631 h 1375780"/>
                <a:gd name="connsiteX276" fmla="*/ 592118 w 1685100"/>
                <a:gd name="connsiteY276" fmla="*/ 511867 h 1375780"/>
                <a:gd name="connsiteX277" fmla="*/ 592948 w 1685100"/>
                <a:gd name="connsiteY277" fmla="*/ 511160 h 1375780"/>
                <a:gd name="connsiteX278" fmla="*/ 626504 w 1685100"/>
                <a:gd name="connsiteY278" fmla="*/ 485233 h 1375780"/>
                <a:gd name="connsiteX279" fmla="*/ 618890 w 1685100"/>
                <a:gd name="connsiteY279" fmla="*/ 508068 h 1375780"/>
                <a:gd name="connsiteX280" fmla="*/ 621744 w 1685100"/>
                <a:gd name="connsiteY280" fmla="*/ 500457 h 1375780"/>
                <a:gd name="connsiteX281" fmla="*/ 622696 w 1685100"/>
                <a:gd name="connsiteY281" fmla="*/ 502359 h 1375780"/>
                <a:gd name="connsiteX282" fmla="*/ 627456 w 1685100"/>
                <a:gd name="connsiteY282" fmla="*/ 500457 h 1375780"/>
                <a:gd name="connsiteX283" fmla="*/ 626504 w 1685100"/>
                <a:gd name="connsiteY283" fmla="*/ 485233 h 1375780"/>
                <a:gd name="connsiteX284" fmla="*/ 585570 w 1685100"/>
                <a:gd name="connsiteY284" fmla="*/ 472865 h 1375780"/>
                <a:gd name="connsiteX285" fmla="*/ 593186 w 1685100"/>
                <a:gd name="connsiteY285" fmla="*/ 491893 h 1375780"/>
                <a:gd name="connsiteX286" fmla="*/ 585570 w 1685100"/>
                <a:gd name="connsiteY286" fmla="*/ 472865 h 1375780"/>
                <a:gd name="connsiteX287" fmla="*/ 641736 w 1685100"/>
                <a:gd name="connsiteY287" fmla="*/ 408167 h 1375780"/>
                <a:gd name="connsiteX288" fmla="*/ 637928 w 1685100"/>
                <a:gd name="connsiteY288" fmla="*/ 421487 h 1375780"/>
                <a:gd name="connsiteX289" fmla="*/ 641736 w 1685100"/>
                <a:gd name="connsiteY289" fmla="*/ 408167 h 1375780"/>
                <a:gd name="connsiteX290" fmla="*/ 636976 w 1685100"/>
                <a:gd name="connsiteY290" fmla="*/ 392944 h 1375780"/>
                <a:gd name="connsiteX291" fmla="*/ 629360 w 1685100"/>
                <a:gd name="connsiteY291" fmla="*/ 399604 h 1375780"/>
                <a:gd name="connsiteX292" fmla="*/ 628408 w 1685100"/>
                <a:gd name="connsiteY292" fmla="*/ 395798 h 1375780"/>
                <a:gd name="connsiteX293" fmla="*/ 624600 w 1685100"/>
                <a:gd name="connsiteY293" fmla="*/ 400437 h 1375780"/>
                <a:gd name="connsiteX294" fmla="*/ 624174 w 1685100"/>
                <a:gd name="connsiteY294" fmla="*/ 403469 h 1375780"/>
                <a:gd name="connsiteX295" fmla="*/ 622696 w 1685100"/>
                <a:gd name="connsiteY295" fmla="*/ 402458 h 1375780"/>
                <a:gd name="connsiteX296" fmla="*/ 623648 w 1685100"/>
                <a:gd name="connsiteY296" fmla="*/ 407215 h 1375780"/>
                <a:gd name="connsiteX297" fmla="*/ 624174 w 1685100"/>
                <a:gd name="connsiteY297" fmla="*/ 403469 h 1375780"/>
                <a:gd name="connsiteX298" fmla="*/ 625284 w 1685100"/>
                <a:gd name="connsiteY298" fmla="*/ 404227 h 1375780"/>
                <a:gd name="connsiteX299" fmla="*/ 634120 w 1685100"/>
                <a:gd name="connsiteY299" fmla="*/ 404361 h 1375780"/>
                <a:gd name="connsiteX300" fmla="*/ 636976 w 1685100"/>
                <a:gd name="connsiteY300" fmla="*/ 392944 h 1375780"/>
                <a:gd name="connsiteX301" fmla="*/ 577004 w 1685100"/>
                <a:gd name="connsiteY301" fmla="*/ 371061 h 1375780"/>
                <a:gd name="connsiteX302" fmla="*/ 579014 w 1685100"/>
                <a:gd name="connsiteY302" fmla="*/ 377994 h 1375780"/>
                <a:gd name="connsiteX303" fmla="*/ 578790 w 1685100"/>
                <a:gd name="connsiteY303" fmla="*/ 377840 h 1375780"/>
                <a:gd name="connsiteX304" fmla="*/ 577004 w 1685100"/>
                <a:gd name="connsiteY304" fmla="*/ 371061 h 1375780"/>
                <a:gd name="connsiteX305" fmla="*/ 598776 w 1685100"/>
                <a:gd name="connsiteY305" fmla="*/ 345072 h 1375780"/>
                <a:gd name="connsiteX306" fmla="*/ 598898 w 1685100"/>
                <a:gd name="connsiteY306" fmla="*/ 345372 h 1375780"/>
                <a:gd name="connsiteX307" fmla="*/ 598664 w 1685100"/>
                <a:gd name="connsiteY307" fmla="*/ 345117 h 1375780"/>
                <a:gd name="connsiteX308" fmla="*/ 599850 w 1685100"/>
                <a:gd name="connsiteY308" fmla="*/ 300655 h 1375780"/>
                <a:gd name="connsiteX309" fmla="*/ 595090 w 1685100"/>
                <a:gd name="connsiteY309" fmla="*/ 313975 h 1375780"/>
                <a:gd name="connsiteX310" fmla="*/ 603658 w 1685100"/>
                <a:gd name="connsiteY310" fmla="*/ 316829 h 1375780"/>
                <a:gd name="connsiteX311" fmla="*/ 609370 w 1685100"/>
                <a:gd name="connsiteY311" fmla="*/ 307314 h 1375780"/>
                <a:gd name="connsiteX312" fmla="*/ 599850 w 1685100"/>
                <a:gd name="connsiteY312" fmla="*/ 300655 h 1375780"/>
                <a:gd name="connsiteX313" fmla="*/ 596042 w 1685100"/>
                <a:gd name="connsiteY313" fmla="*/ 223588 h 1375780"/>
                <a:gd name="connsiteX314" fmla="*/ 596994 w 1685100"/>
                <a:gd name="connsiteY314" fmla="*/ 240714 h 1375780"/>
                <a:gd name="connsiteX315" fmla="*/ 600802 w 1685100"/>
                <a:gd name="connsiteY315" fmla="*/ 228345 h 1375780"/>
                <a:gd name="connsiteX316" fmla="*/ 596042 w 1685100"/>
                <a:gd name="connsiteY316" fmla="*/ 223588 h 1375780"/>
                <a:gd name="connsiteX317" fmla="*/ 585570 w 1685100"/>
                <a:gd name="connsiteY317" fmla="*/ 188384 h 1375780"/>
                <a:gd name="connsiteX318" fmla="*/ 583666 w 1685100"/>
                <a:gd name="connsiteY318" fmla="*/ 203607 h 1375780"/>
                <a:gd name="connsiteX319" fmla="*/ 585570 w 1685100"/>
                <a:gd name="connsiteY319" fmla="*/ 188384 h 1375780"/>
                <a:gd name="connsiteX320" fmla="*/ 633168 w 1685100"/>
                <a:gd name="connsiteY320" fmla="*/ 185530 h 1375780"/>
                <a:gd name="connsiteX321" fmla="*/ 634120 w 1685100"/>
                <a:gd name="connsiteY321" fmla="*/ 195996 h 1375780"/>
                <a:gd name="connsiteX322" fmla="*/ 633168 w 1685100"/>
                <a:gd name="connsiteY322" fmla="*/ 185530 h 1375780"/>
                <a:gd name="connsiteX323" fmla="*/ 645544 w 1685100"/>
                <a:gd name="connsiteY323" fmla="*/ 173162 h 1375780"/>
                <a:gd name="connsiteX324" fmla="*/ 638880 w 1685100"/>
                <a:gd name="connsiteY324" fmla="*/ 187433 h 1375780"/>
                <a:gd name="connsiteX325" fmla="*/ 645544 w 1685100"/>
                <a:gd name="connsiteY325" fmla="*/ 173162 h 1375780"/>
                <a:gd name="connsiteX326" fmla="*/ 589736 w 1685100"/>
                <a:gd name="connsiteY326" fmla="*/ 116670 h 1375780"/>
                <a:gd name="connsiteX327" fmla="*/ 581762 w 1685100"/>
                <a:gd name="connsiteY327" fmla="*/ 118930 h 1375780"/>
                <a:gd name="connsiteX328" fmla="*/ 582714 w 1685100"/>
                <a:gd name="connsiteY328" fmla="*/ 125590 h 1375780"/>
                <a:gd name="connsiteX329" fmla="*/ 585572 w 1685100"/>
                <a:gd name="connsiteY329" fmla="*/ 122735 h 1375780"/>
                <a:gd name="connsiteX330" fmla="*/ 581762 w 1685100"/>
                <a:gd name="connsiteY330" fmla="*/ 135104 h 1375780"/>
                <a:gd name="connsiteX331" fmla="*/ 594138 w 1685100"/>
                <a:gd name="connsiteY331" fmla="*/ 127493 h 1375780"/>
                <a:gd name="connsiteX332" fmla="*/ 596042 w 1685100"/>
                <a:gd name="connsiteY332" fmla="*/ 133201 h 1375780"/>
                <a:gd name="connsiteX333" fmla="*/ 596994 w 1685100"/>
                <a:gd name="connsiteY333" fmla="*/ 137007 h 1375780"/>
                <a:gd name="connsiteX334" fmla="*/ 598898 w 1685100"/>
                <a:gd name="connsiteY334" fmla="*/ 136056 h 1375780"/>
                <a:gd name="connsiteX335" fmla="*/ 596042 w 1685100"/>
                <a:gd name="connsiteY335" fmla="*/ 132250 h 1375780"/>
                <a:gd name="connsiteX336" fmla="*/ 597946 w 1685100"/>
                <a:gd name="connsiteY336" fmla="*/ 128444 h 1375780"/>
                <a:gd name="connsiteX337" fmla="*/ 594138 w 1685100"/>
                <a:gd name="connsiteY337" fmla="*/ 126541 h 1375780"/>
                <a:gd name="connsiteX338" fmla="*/ 589736 w 1685100"/>
                <a:gd name="connsiteY338" fmla="*/ 116670 h 1375780"/>
                <a:gd name="connsiteX339" fmla="*/ 603896 w 1685100"/>
                <a:gd name="connsiteY339" fmla="*/ 73380 h 1375780"/>
                <a:gd name="connsiteX340" fmla="*/ 600802 w 1685100"/>
                <a:gd name="connsiteY340" fmla="*/ 78969 h 1375780"/>
                <a:gd name="connsiteX341" fmla="*/ 606514 w 1685100"/>
                <a:gd name="connsiteY341" fmla="*/ 78018 h 1375780"/>
                <a:gd name="connsiteX342" fmla="*/ 608418 w 1685100"/>
                <a:gd name="connsiteY342" fmla="*/ 74212 h 1375780"/>
                <a:gd name="connsiteX343" fmla="*/ 603896 w 1685100"/>
                <a:gd name="connsiteY343" fmla="*/ 73380 h 1375780"/>
                <a:gd name="connsiteX344" fmla="*/ 557964 w 1685100"/>
                <a:gd name="connsiteY344" fmla="*/ 0 h 1375780"/>
                <a:gd name="connsiteX345" fmla="*/ 569388 w 1685100"/>
                <a:gd name="connsiteY345" fmla="*/ 951 h 1375780"/>
                <a:gd name="connsiteX346" fmla="*/ 571292 w 1685100"/>
                <a:gd name="connsiteY346" fmla="*/ 13320 h 1375780"/>
                <a:gd name="connsiteX347" fmla="*/ 581762 w 1685100"/>
                <a:gd name="connsiteY347" fmla="*/ 1903 h 1375780"/>
                <a:gd name="connsiteX348" fmla="*/ 582714 w 1685100"/>
                <a:gd name="connsiteY348" fmla="*/ 10466 h 1375780"/>
                <a:gd name="connsiteX349" fmla="*/ 584620 w 1685100"/>
                <a:gd name="connsiteY349" fmla="*/ 9514 h 1375780"/>
                <a:gd name="connsiteX350" fmla="*/ 584620 w 1685100"/>
                <a:gd name="connsiteY350" fmla="*/ 16175 h 1375780"/>
                <a:gd name="connsiteX351" fmla="*/ 604610 w 1685100"/>
                <a:gd name="connsiteY351" fmla="*/ 15223 h 1375780"/>
                <a:gd name="connsiteX352" fmla="*/ 596042 w 1685100"/>
                <a:gd name="connsiteY352" fmla="*/ 27592 h 1375780"/>
                <a:gd name="connsiteX353" fmla="*/ 601754 w 1685100"/>
                <a:gd name="connsiteY353" fmla="*/ 37106 h 1375780"/>
                <a:gd name="connsiteX354" fmla="*/ 608418 w 1685100"/>
                <a:gd name="connsiteY354" fmla="*/ 24737 h 1375780"/>
                <a:gd name="connsiteX355" fmla="*/ 620792 w 1685100"/>
                <a:gd name="connsiteY355" fmla="*/ 37106 h 1375780"/>
                <a:gd name="connsiteX356" fmla="*/ 637928 w 1685100"/>
                <a:gd name="connsiteY356" fmla="*/ 71358 h 1375780"/>
                <a:gd name="connsiteX357" fmla="*/ 625552 w 1685100"/>
                <a:gd name="connsiteY357" fmla="*/ 75164 h 1375780"/>
                <a:gd name="connsiteX358" fmla="*/ 632216 w 1685100"/>
                <a:gd name="connsiteY358" fmla="*/ 85629 h 1375780"/>
                <a:gd name="connsiteX359" fmla="*/ 622696 w 1685100"/>
                <a:gd name="connsiteY359" fmla="*/ 89435 h 1375780"/>
                <a:gd name="connsiteX360" fmla="*/ 628408 w 1685100"/>
                <a:gd name="connsiteY360" fmla="*/ 96095 h 1375780"/>
                <a:gd name="connsiteX361" fmla="*/ 639832 w 1685100"/>
                <a:gd name="connsiteY361" fmla="*/ 91338 h 1375780"/>
                <a:gd name="connsiteX362" fmla="*/ 637928 w 1685100"/>
                <a:gd name="connsiteY362" fmla="*/ 106561 h 1375780"/>
                <a:gd name="connsiteX363" fmla="*/ 641736 w 1685100"/>
                <a:gd name="connsiteY363" fmla="*/ 102755 h 1375780"/>
                <a:gd name="connsiteX364" fmla="*/ 646496 w 1685100"/>
                <a:gd name="connsiteY364" fmla="*/ 158890 h 1375780"/>
                <a:gd name="connsiteX365" fmla="*/ 651256 w 1685100"/>
                <a:gd name="connsiteY365" fmla="*/ 156987 h 1375780"/>
                <a:gd name="connsiteX366" fmla="*/ 649352 w 1685100"/>
                <a:gd name="connsiteY366" fmla="*/ 164599 h 1375780"/>
                <a:gd name="connsiteX367" fmla="*/ 652208 w 1685100"/>
                <a:gd name="connsiteY367" fmla="*/ 163647 h 1375780"/>
                <a:gd name="connsiteX368" fmla="*/ 647448 w 1685100"/>
                <a:gd name="connsiteY368" fmla="*/ 206462 h 1375780"/>
                <a:gd name="connsiteX369" fmla="*/ 653160 w 1685100"/>
                <a:gd name="connsiteY369" fmla="*/ 198851 h 1375780"/>
                <a:gd name="connsiteX370" fmla="*/ 646496 w 1685100"/>
                <a:gd name="connsiteY370" fmla="*/ 213122 h 1375780"/>
                <a:gd name="connsiteX371" fmla="*/ 655064 w 1685100"/>
                <a:gd name="connsiteY371" fmla="*/ 211219 h 1375780"/>
                <a:gd name="connsiteX372" fmla="*/ 649352 w 1685100"/>
                <a:gd name="connsiteY372" fmla="*/ 245471 h 1375780"/>
                <a:gd name="connsiteX373" fmla="*/ 655064 w 1685100"/>
                <a:gd name="connsiteY373" fmla="*/ 245471 h 1375780"/>
                <a:gd name="connsiteX374" fmla="*/ 652208 w 1685100"/>
                <a:gd name="connsiteY374" fmla="*/ 253083 h 1375780"/>
                <a:gd name="connsiteX375" fmla="*/ 656016 w 1685100"/>
                <a:gd name="connsiteY375" fmla="*/ 250228 h 1375780"/>
                <a:gd name="connsiteX376" fmla="*/ 651256 w 1685100"/>
                <a:gd name="connsiteY376" fmla="*/ 275917 h 1375780"/>
                <a:gd name="connsiteX377" fmla="*/ 661728 w 1685100"/>
                <a:gd name="connsiteY377" fmla="*/ 269257 h 1375780"/>
                <a:gd name="connsiteX378" fmla="*/ 652208 w 1685100"/>
                <a:gd name="connsiteY378" fmla="*/ 293043 h 1375780"/>
                <a:gd name="connsiteX379" fmla="*/ 661728 w 1685100"/>
                <a:gd name="connsiteY379" fmla="*/ 296849 h 1375780"/>
                <a:gd name="connsiteX380" fmla="*/ 655064 w 1685100"/>
                <a:gd name="connsiteY380" fmla="*/ 306363 h 1375780"/>
                <a:gd name="connsiteX381" fmla="*/ 659824 w 1685100"/>
                <a:gd name="connsiteY381" fmla="*/ 305412 h 1375780"/>
                <a:gd name="connsiteX382" fmla="*/ 655064 w 1685100"/>
                <a:gd name="connsiteY382" fmla="*/ 411021 h 1375780"/>
                <a:gd name="connsiteX383" fmla="*/ 656968 w 1685100"/>
                <a:gd name="connsiteY383" fmla="*/ 410070 h 1375780"/>
                <a:gd name="connsiteX384" fmla="*/ 647448 w 1685100"/>
                <a:gd name="connsiteY384" fmla="*/ 431953 h 1375780"/>
                <a:gd name="connsiteX385" fmla="*/ 658872 w 1685100"/>
                <a:gd name="connsiteY385" fmla="*/ 443370 h 1375780"/>
                <a:gd name="connsiteX386" fmla="*/ 651256 w 1685100"/>
                <a:gd name="connsiteY386" fmla="*/ 459545 h 1375780"/>
                <a:gd name="connsiteX387" fmla="*/ 659824 w 1685100"/>
                <a:gd name="connsiteY387" fmla="*/ 457642 h 1375780"/>
                <a:gd name="connsiteX388" fmla="*/ 659824 w 1685100"/>
                <a:gd name="connsiteY388" fmla="*/ 517582 h 1375780"/>
                <a:gd name="connsiteX389" fmla="*/ 646496 w 1685100"/>
                <a:gd name="connsiteY389" fmla="*/ 479525 h 1375780"/>
                <a:gd name="connsiteX390" fmla="*/ 647448 w 1685100"/>
                <a:gd name="connsiteY390" fmla="*/ 520437 h 1375780"/>
                <a:gd name="connsiteX391" fmla="*/ 651256 w 1685100"/>
                <a:gd name="connsiteY391" fmla="*/ 510922 h 1375780"/>
                <a:gd name="connsiteX392" fmla="*/ 657920 w 1685100"/>
                <a:gd name="connsiteY392" fmla="*/ 544223 h 1375780"/>
                <a:gd name="connsiteX393" fmla="*/ 644592 w 1685100"/>
                <a:gd name="connsiteY393" fmla="*/ 580377 h 1375780"/>
                <a:gd name="connsiteX394" fmla="*/ 656016 w 1685100"/>
                <a:gd name="connsiteY394" fmla="*/ 574669 h 1375780"/>
                <a:gd name="connsiteX395" fmla="*/ 656016 w 1685100"/>
                <a:gd name="connsiteY395" fmla="*/ 587989 h 1375780"/>
                <a:gd name="connsiteX396" fmla="*/ 648400 w 1685100"/>
                <a:gd name="connsiteY396" fmla="*/ 587989 h 1375780"/>
                <a:gd name="connsiteX397" fmla="*/ 651256 w 1685100"/>
                <a:gd name="connsiteY397" fmla="*/ 594649 h 1375780"/>
                <a:gd name="connsiteX398" fmla="*/ 648400 w 1685100"/>
                <a:gd name="connsiteY398" fmla="*/ 598455 h 1375780"/>
                <a:gd name="connsiteX399" fmla="*/ 667440 w 1685100"/>
                <a:gd name="connsiteY399" fmla="*/ 594649 h 1375780"/>
                <a:gd name="connsiteX400" fmla="*/ 712184 w 1685100"/>
                <a:gd name="connsiteY400" fmla="*/ 607969 h 1375780"/>
                <a:gd name="connsiteX401" fmla="*/ 704568 w 1685100"/>
                <a:gd name="connsiteY401" fmla="*/ 596552 h 1375780"/>
                <a:gd name="connsiteX402" fmla="*/ 720752 w 1685100"/>
                <a:gd name="connsiteY402" fmla="*/ 596552 h 1375780"/>
                <a:gd name="connsiteX403" fmla="*/ 720752 w 1685100"/>
                <a:gd name="connsiteY403" fmla="*/ 604163 h 1375780"/>
                <a:gd name="connsiteX404" fmla="*/ 729318 w 1685100"/>
                <a:gd name="connsiteY404" fmla="*/ 601309 h 1375780"/>
                <a:gd name="connsiteX405" fmla="*/ 770252 w 1685100"/>
                <a:gd name="connsiteY405" fmla="*/ 612726 h 1375780"/>
                <a:gd name="connsiteX406" fmla="*/ 772156 w 1685100"/>
                <a:gd name="connsiteY406" fmla="*/ 608920 h 1375780"/>
                <a:gd name="connsiteX407" fmla="*/ 775012 w 1685100"/>
                <a:gd name="connsiteY407" fmla="*/ 611775 h 1375780"/>
                <a:gd name="connsiteX408" fmla="*/ 790244 w 1685100"/>
                <a:gd name="connsiteY408" fmla="*/ 601309 h 1375780"/>
                <a:gd name="connsiteX409" fmla="*/ 775012 w 1685100"/>
                <a:gd name="connsiteY409" fmla="*/ 600358 h 1375780"/>
                <a:gd name="connsiteX410" fmla="*/ 797860 w 1685100"/>
                <a:gd name="connsiteY410" fmla="*/ 595600 h 1375780"/>
                <a:gd name="connsiteX411" fmla="*/ 805476 w 1685100"/>
                <a:gd name="connsiteY411" fmla="*/ 602260 h 1375780"/>
                <a:gd name="connsiteX412" fmla="*/ 803572 w 1685100"/>
                <a:gd name="connsiteY412" fmla="*/ 599406 h 1375780"/>
                <a:gd name="connsiteX413" fmla="*/ 834036 w 1685100"/>
                <a:gd name="connsiteY413" fmla="*/ 601309 h 1375780"/>
                <a:gd name="connsiteX414" fmla="*/ 836892 w 1685100"/>
                <a:gd name="connsiteY414" fmla="*/ 608920 h 1375780"/>
                <a:gd name="connsiteX415" fmla="*/ 848316 w 1685100"/>
                <a:gd name="connsiteY415" fmla="*/ 603212 h 1375780"/>
                <a:gd name="connsiteX416" fmla="*/ 867354 w 1685100"/>
                <a:gd name="connsiteY416" fmla="*/ 618435 h 1375780"/>
                <a:gd name="connsiteX417" fmla="*/ 870212 w 1685100"/>
                <a:gd name="connsiteY417" fmla="*/ 611775 h 1375780"/>
                <a:gd name="connsiteX418" fmla="*/ 909242 w 1685100"/>
                <a:gd name="connsiteY418" fmla="*/ 615581 h 1375780"/>
                <a:gd name="connsiteX419" fmla="*/ 941608 w 1685100"/>
                <a:gd name="connsiteY419" fmla="*/ 620338 h 1375780"/>
                <a:gd name="connsiteX420" fmla="*/ 942560 w 1685100"/>
                <a:gd name="connsiteY420" fmla="*/ 613678 h 1375780"/>
                <a:gd name="connsiteX421" fmla="*/ 957792 w 1685100"/>
                <a:gd name="connsiteY421" fmla="*/ 617483 h 1375780"/>
                <a:gd name="connsiteX422" fmla="*/ 955888 w 1685100"/>
                <a:gd name="connsiteY422" fmla="*/ 614629 h 1375780"/>
                <a:gd name="connsiteX423" fmla="*/ 1003488 w 1685100"/>
                <a:gd name="connsiteY423" fmla="*/ 619386 h 1375780"/>
                <a:gd name="connsiteX424" fmla="*/ 993968 w 1685100"/>
                <a:gd name="connsiteY424" fmla="*/ 610823 h 1375780"/>
                <a:gd name="connsiteX425" fmla="*/ 1052988 w 1685100"/>
                <a:gd name="connsiteY425" fmla="*/ 616532 h 1375780"/>
                <a:gd name="connsiteX426" fmla="*/ 1051084 w 1685100"/>
                <a:gd name="connsiteY426" fmla="*/ 613678 h 1375780"/>
                <a:gd name="connsiteX427" fmla="*/ 1063460 w 1685100"/>
                <a:gd name="connsiteY427" fmla="*/ 619386 h 1375780"/>
                <a:gd name="connsiteX428" fmla="*/ 1062508 w 1685100"/>
                <a:gd name="connsiteY428" fmla="*/ 612726 h 1375780"/>
                <a:gd name="connsiteX429" fmla="*/ 1118676 w 1685100"/>
                <a:gd name="connsiteY429" fmla="*/ 623192 h 1375780"/>
                <a:gd name="connsiteX430" fmla="*/ 1116772 w 1685100"/>
                <a:gd name="connsiteY430" fmla="*/ 610823 h 1375780"/>
                <a:gd name="connsiteX431" fmla="*/ 1187218 w 1685100"/>
                <a:gd name="connsiteY431" fmla="*/ 619386 h 1375780"/>
                <a:gd name="connsiteX432" fmla="*/ 1187218 w 1685100"/>
                <a:gd name="connsiteY432" fmla="*/ 620338 h 1375780"/>
                <a:gd name="connsiteX433" fmla="*/ 1196738 w 1685100"/>
                <a:gd name="connsiteY433" fmla="*/ 623192 h 1375780"/>
                <a:gd name="connsiteX434" fmla="*/ 1197688 w 1685100"/>
                <a:gd name="connsiteY434" fmla="*/ 622241 h 1375780"/>
                <a:gd name="connsiteX435" fmla="*/ 1191024 w 1685100"/>
                <a:gd name="connsiteY435" fmla="*/ 620338 h 1375780"/>
                <a:gd name="connsiteX436" fmla="*/ 1216728 w 1685100"/>
                <a:gd name="connsiteY436" fmla="*/ 626998 h 1375780"/>
                <a:gd name="connsiteX437" fmla="*/ 1226248 w 1685100"/>
                <a:gd name="connsiteY437" fmla="*/ 616532 h 1375780"/>
                <a:gd name="connsiteX438" fmla="*/ 1264328 w 1685100"/>
                <a:gd name="connsiteY438" fmla="*/ 618435 h 1375780"/>
                <a:gd name="connsiteX439" fmla="*/ 1263376 w 1685100"/>
                <a:gd name="connsiteY439" fmla="*/ 613678 h 1375780"/>
                <a:gd name="connsiteX440" fmla="*/ 1369044 w 1685100"/>
                <a:gd name="connsiteY440" fmla="*/ 618435 h 1375780"/>
                <a:gd name="connsiteX441" fmla="*/ 1418548 w 1685100"/>
                <a:gd name="connsiteY441" fmla="*/ 637464 h 1375780"/>
                <a:gd name="connsiteX442" fmla="*/ 1403316 w 1685100"/>
                <a:gd name="connsiteY442" fmla="*/ 626046 h 1375780"/>
                <a:gd name="connsiteX443" fmla="*/ 1414830 w 1685100"/>
                <a:gd name="connsiteY443" fmla="*/ 619892 h 1375780"/>
                <a:gd name="connsiteX444" fmla="*/ 1422458 w 1685100"/>
                <a:gd name="connsiteY444" fmla="*/ 621792 h 1375780"/>
                <a:gd name="connsiteX445" fmla="*/ 1424618 w 1685100"/>
                <a:gd name="connsiteY445" fmla="*/ 624381 h 1375780"/>
                <a:gd name="connsiteX446" fmla="*/ 1433780 w 1685100"/>
                <a:gd name="connsiteY446" fmla="*/ 627949 h 1375780"/>
                <a:gd name="connsiteX447" fmla="*/ 1434732 w 1685100"/>
                <a:gd name="connsiteY447" fmla="*/ 621289 h 1375780"/>
                <a:gd name="connsiteX448" fmla="*/ 1444252 w 1685100"/>
                <a:gd name="connsiteY448" fmla="*/ 629852 h 1375780"/>
                <a:gd name="connsiteX449" fmla="*/ 1533736 w 1685100"/>
                <a:gd name="connsiteY449" fmla="*/ 624144 h 1375780"/>
                <a:gd name="connsiteX450" fmla="*/ 1530880 w 1685100"/>
                <a:gd name="connsiteY450" fmla="*/ 630803 h 1375780"/>
                <a:gd name="connsiteX451" fmla="*/ 1573720 w 1685100"/>
                <a:gd name="connsiteY451" fmla="*/ 634609 h 1375780"/>
                <a:gd name="connsiteX452" fmla="*/ 1569912 w 1685100"/>
                <a:gd name="connsiteY452" fmla="*/ 631755 h 1375780"/>
                <a:gd name="connsiteX453" fmla="*/ 1622268 w 1685100"/>
                <a:gd name="connsiteY453" fmla="*/ 642221 h 1375780"/>
                <a:gd name="connsiteX454" fmla="*/ 1589904 w 1685100"/>
                <a:gd name="connsiteY454" fmla="*/ 647929 h 1375780"/>
                <a:gd name="connsiteX455" fmla="*/ 1611798 w 1685100"/>
                <a:gd name="connsiteY455" fmla="*/ 647929 h 1375780"/>
                <a:gd name="connsiteX456" fmla="*/ 1609894 w 1685100"/>
                <a:gd name="connsiteY456" fmla="*/ 656492 h 1375780"/>
                <a:gd name="connsiteX457" fmla="*/ 1587048 w 1685100"/>
                <a:gd name="connsiteY457" fmla="*/ 648881 h 1375780"/>
                <a:gd name="connsiteX458" fmla="*/ 1590854 w 1685100"/>
                <a:gd name="connsiteY458" fmla="*/ 652687 h 1375780"/>
                <a:gd name="connsiteX459" fmla="*/ 1564200 w 1685100"/>
                <a:gd name="connsiteY459" fmla="*/ 647929 h 1375780"/>
                <a:gd name="connsiteX460" fmla="*/ 1578480 w 1685100"/>
                <a:gd name="connsiteY460" fmla="*/ 646978 h 1375780"/>
                <a:gd name="connsiteX461" fmla="*/ 1548968 w 1685100"/>
                <a:gd name="connsiteY461" fmla="*/ 644124 h 1375780"/>
                <a:gd name="connsiteX462" fmla="*/ 1548968 w 1685100"/>
                <a:gd name="connsiteY462" fmla="*/ 657444 h 1375780"/>
                <a:gd name="connsiteX463" fmla="*/ 1512792 w 1685100"/>
                <a:gd name="connsiteY463" fmla="*/ 641269 h 1375780"/>
                <a:gd name="connsiteX464" fmla="*/ 1516600 w 1685100"/>
                <a:gd name="connsiteY464" fmla="*/ 638415 h 1375780"/>
                <a:gd name="connsiteX465" fmla="*/ 1493752 w 1685100"/>
                <a:gd name="connsiteY465" fmla="*/ 634609 h 1375780"/>
                <a:gd name="connsiteX466" fmla="*/ 1506128 w 1685100"/>
                <a:gd name="connsiteY466" fmla="*/ 642221 h 1375780"/>
                <a:gd name="connsiteX467" fmla="*/ 1485186 w 1685100"/>
                <a:gd name="connsiteY467" fmla="*/ 638415 h 1375780"/>
                <a:gd name="connsiteX468" fmla="*/ 1521360 w 1685100"/>
                <a:gd name="connsiteY468" fmla="*/ 648881 h 1375780"/>
                <a:gd name="connsiteX469" fmla="*/ 1521360 w 1685100"/>
                <a:gd name="connsiteY469" fmla="*/ 656492 h 1375780"/>
                <a:gd name="connsiteX470" fmla="*/ 1467098 w 1685100"/>
                <a:gd name="connsiteY470" fmla="*/ 646502 h 1375780"/>
                <a:gd name="connsiteX471" fmla="*/ 1440418 w 1685100"/>
                <a:gd name="connsiteY471" fmla="*/ 645800 h 1375780"/>
                <a:gd name="connsiteX472" fmla="*/ 1445916 w 1685100"/>
                <a:gd name="connsiteY472" fmla="*/ 646502 h 1375780"/>
                <a:gd name="connsiteX473" fmla="*/ 1455674 w 1685100"/>
                <a:gd name="connsiteY473" fmla="*/ 650783 h 1375780"/>
                <a:gd name="connsiteX474" fmla="*/ 1448058 w 1685100"/>
                <a:gd name="connsiteY474" fmla="*/ 654589 h 1375780"/>
                <a:gd name="connsiteX475" fmla="*/ 1435570 w 1685100"/>
                <a:gd name="connsiteY475" fmla="*/ 645673 h 1375780"/>
                <a:gd name="connsiteX476" fmla="*/ 1412836 w 1685100"/>
                <a:gd name="connsiteY476" fmla="*/ 645075 h 1375780"/>
                <a:gd name="connsiteX477" fmla="*/ 1409028 w 1685100"/>
                <a:gd name="connsiteY477" fmla="*/ 655541 h 1375780"/>
                <a:gd name="connsiteX478" fmla="*/ 1386180 w 1685100"/>
                <a:gd name="connsiteY478" fmla="*/ 651735 h 1375780"/>
                <a:gd name="connsiteX479" fmla="*/ 1397604 w 1685100"/>
                <a:gd name="connsiteY479" fmla="*/ 663153 h 1375780"/>
                <a:gd name="connsiteX480" fmla="*/ 1330014 w 1685100"/>
                <a:gd name="connsiteY480" fmla="*/ 648881 h 1375780"/>
                <a:gd name="connsiteX481" fmla="*/ 1338580 w 1685100"/>
                <a:gd name="connsiteY481" fmla="*/ 654589 h 1375780"/>
                <a:gd name="connsiteX482" fmla="*/ 1290984 w 1685100"/>
                <a:gd name="connsiteY482" fmla="*/ 646026 h 1375780"/>
                <a:gd name="connsiteX483" fmla="*/ 1315734 w 1685100"/>
                <a:gd name="connsiteY483" fmla="*/ 660298 h 1375780"/>
                <a:gd name="connsiteX484" fmla="*/ 1307166 w 1685100"/>
                <a:gd name="connsiteY484" fmla="*/ 663153 h 1375780"/>
                <a:gd name="connsiteX485" fmla="*/ 1312878 w 1685100"/>
                <a:gd name="connsiteY485" fmla="*/ 668861 h 1375780"/>
                <a:gd name="connsiteX486" fmla="*/ 1287176 w 1685100"/>
                <a:gd name="connsiteY486" fmla="*/ 648881 h 1375780"/>
                <a:gd name="connsiteX487" fmla="*/ 1275752 w 1685100"/>
                <a:gd name="connsiteY487" fmla="*/ 657444 h 1375780"/>
                <a:gd name="connsiteX488" fmla="*/ 1220536 w 1685100"/>
                <a:gd name="connsiteY488" fmla="*/ 646026 h 1375780"/>
                <a:gd name="connsiteX489" fmla="*/ 1207208 w 1685100"/>
                <a:gd name="connsiteY489" fmla="*/ 653638 h 1375780"/>
                <a:gd name="connsiteX490" fmla="*/ 1244336 w 1685100"/>
                <a:gd name="connsiteY490" fmla="*/ 670764 h 1375780"/>
                <a:gd name="connsiteX491" fmla="*/ 1234816 w 1685100"/>
                <a:gd name="connsiteY491" fmla="*/ 662201 h 1375780"/>
                <a:gd name="connsiteX492" fmla="*/ 1267184 w 1685100"/>
                <a:gd name="connsiteY492" fmla="*/ 664104 h 1375780"/>
                <a:gd name="connsiteX493" fmla="*/ 1244336 w 1685100"/>
                <a:gd name="connsiteY493" fmla="*/ 663153 h 1375780"/>
                <a:gd name="connsiteX494" fmla="*/ 1257664 w 1685100"/>
                <a:gd name="connsiteY494" fmla="*/ 668861 h 1375780"/>
                <a:gd name="connsiteX495" fmla="*/ 1229104 w 1685100"/>
                <a:gd name="connsiteY495" fmla="*/ 672667 h 1375780"/>
                <a:gd name="connsiteX496" fmla="*/ 1231008 w 1685100"/>
                <a:gd name="connsiteY496" fmla="*/ 673618 h 1375780"/>
                <a:gd name="connsiteX497" fmla="*/ 1196738 w 1685100"/>
                <a:gd name="connsiteY497" fmla="*/ 668861 h 1375780"/>
                <a:gd name="connsiteX498" fmla="*/ 1211968 w 1685100"/>
                <a:gd name="connsiteY498" fmla="*/ 659347 h 1375780"/>
                <a:gd name="connsiteX499" fmla="*/ 1112012 w 1685100"/>
                <a:gd name="connsiteY499" fmla="*/ 657444 h 1375780"/>
                <a:gd name="connsiteX500" fmla="*/ 1130100 w 1685100"/>
                <a:gd name="connsiteY500" fmla="*/ 666007 h 1375780"/>
                <a:gd name="connsiteX501" fmla="*/ 1100588 w 1685100"/>
                <a:gd name="connsiteY501" fmla="*/ 670764 h 1375780"/>
                <a:gd name="connsiteX502" fmla="*/ 1113916 w 1685100"/>
                <a:gd name="connsiteY502" fmla="*/ 676473 h 1375780"/>
                <a:gd name="connsiteX503" fmla="*/ 1114868 w 1685100"/>
                <a:gd name="connsiteY503" fmla="*/ 675521 h 1375780"/>
                <a:gd name="connsiteX504" fmla="*/ 1118676 w 1685100"/>
                <a:gd name="connsiteY504" fmla="*/ 679327 h 1375780"/>
                <a:gd name="connsiteX505" fmla="*/ 1082500 w 1685100"/>
                <a:gd name="connsiteY505" fmla="*/ 666007 h 1375780"/>
                <a:gd name="connsiteX506" fmla="*/ 1075836 w 1685100"/>
                <a:gd name="connsiteY506" fmla="*/ 674570 h 1375780"/>
                <a:gd name="connsiteX507" fmla="*/ 1076788 w 1685100"/>
                <a:gd name="connsiteY507" fmla="*/ 665055 h 1375780"/>
                <a:gd name="connsiteX508" fmla="*/ 1057748 w 1685100"/>
                <a:gd name="connsiteY508" fmla="*/ 664104 h 1375780"/>
                <a:gd name="connsiteX509" fmla="*/ 1070124 w 1685100"/>
                <a:gd name="connsiteY509" fmla="*/ 674570 h 1375780"/>
                <a:gd name="connsiteX510" fmla="*/ 1038710 w 1685100"/>
                <a:gd name="connsiteY510" fmla="*/ 666007 h 1375780"/>
                <a:gd name="connsiteX511" fmla="*/ 1039662 w 1685100"/>
                <a:gd name="connsiteY511" fmla="*/ 667910 h 1375780"/>
                <a:gd name="connsiteX512" fmla="*/ 1029190 w 1685100"/>
                <a:gd name="connsiteY512" fmla="*/ 666007 h 1375780"/>
                <a:gd name="connsiteX513" fmla="*/ 1037758 w 1685100"/>
                <a:gd name="connsiteY513" fmla="*/ 669812 h 1375780"/>
                <a:gd name="connsiteX514" fmla="*/ 994920 w 1685100"/>
                <a:gd name="connsiteY514" fmla="*/ 668861 h 1375780"/>
                <a:gd name="connsiteX515" fmla="*/ 985400 w 1685100"/>
                <a:gd name="connsiteY515" fmla="*/ 665055 h 1375780"/>
                <a:gd name="connsiteX516" fmla="*/ 984448 w 1685100"/>
                <a:gd name="connsiteY516" fmla="*/ 668861 h 1375780"/>
                <a:gd name="connsiteX517" fmla="*/ 975880 w 1685100"/>
                <a:gd name="connsiteY517" fmla="*/ 665055 h 1375780"/>
                <a:gd name="connsiteX518" fmla="*/ 965408 w 1685100"/>
                <a:gd name="connsiteY518" fmla="*/ 676473 h 1375780"/>
                <a:gd name="connsiteX519" fmla="*/ 966360 w 1685100"/>
                <a:gd name="connsiteY519" fmla="*/ 676473 h 1375780"/>
                <a:gd name="connsiteX520" fmla="*/ 960648 w 1685100"/>
                <a:gd name="connsiteY520" fmla="*/ 683132 h 1375780"/>
                <a:gd name="connsiteX521" fmla="*/ 942560 w 1685100"/>
                <a:gd name="connsiteY521" fmla="*/ 677424 h 1375780"/>
                <a:gd name="connsiteX522" fmla="*/ 910192 w 1685100"/>
                <a:gd name="connsiteY522" fmla="*/ 653638 h 1375780"/>
                <a:gd name="connsiteX523" fmla="*/ 903530 w 1685100"/>
                <a:gd name="connsiteY523" fmla="*/ 659347 h 1375780"/>
                <a:gd name="connsiteX524" fmla="*/ 885442 w 1685100"/>
                <a:gd name="connsiteY524" fmla="*/ 667910 h 1375780"/>
                <a:gd name="connsiteX525" fmla="*/ 891154 w 1685100"/>
                <a:gd name="connsiteY525" fmla="*/ 670764 h 1375780"/>
                <a:gd name="connsiteX526" fmla="*/ 882586 w 1685100"/>
                <a:gd name="connsiteY526" fmla="*/ 668861 h 1375780"/>
                <a:gd name="connsiteX527" fmla="*/ 880682 w 1685100"/>
                <a:gd name="connsiteY527" fmla="*/ 674570 h 1375780"/>
                <a:gd name="connsiteX528" fmla="*/ 867354 w 1685100"/>
                <a:gd name="connsiteY528" fmla="*/ 671715 h 1375780"/>
                <a:gd name="connsiteX529" fmla="*/ 874970 w 1685100"/>
                <a:gd name="connsiteY529" fmla="*/ 681230 h 1375780"/>
                <a:gd name="connsiteX530" fmla="*/ 857836 w 1685100"/>
                <a:gd name="connsiteY530" fmla="*/ 677424 h 1375780"/>
                <a:gd name="connsiteX531" fmla="*/ 863548 w 1685100"/>
                <a:gd name="connsiteY531" fmla="*/ 683132 h 1375780"/>
                <a:gd name="connsiteX532" fmla="*/ 845460 w 1685100"/>
                <a:gd name="connsiteY532" fmla="*/ 675521 h 1375780"/>
                <a:gd name="connsiteX533" fmla="*/ 861644 w 1685100"/>
                <a:gd name="connsiteY533" fmla="*/ 669812 h 1375780"/>
                <a:gd name="connsiteX534" fmla="*/ 841652 w 1685100"/>
                <a:gd name="connsiteY534" fmla="*/ 650784 h 1375780"/>
                <a:gd name="connsiteX535" fmla="*/ 783580 w 1685100"/>
                <a:gd name="connsiteY535" fmla="*/ 640318 h 1375780"/>
                <a:gd name="connsiteX536" fmla="*/ 777868 w 1685100"/>
                <a:gd name="connsiteY536" fmla="*/ 653638 h 1375780"/>
                <a:gd name="connsiteX537" fmla="*/ 801668 w 1685100"/>
                <a:gd name="connsiteY537" fmla="*/ 666958 h 1375780"/>
                <a:gd name="connsiteX538" fmla="*/ 833084 w 1685100"/>
                <a:gd name="connsiteY538" fmla="*/ 658395 h 1375780"/>
                <a:gd name="connsiteX539" fmla="*/ 815948 w 1685100"/>
                <a:gd name="connsiteY539" fmla="*/ 662201 h 1375780"/>
                <a:gd name="connsiteX540" fmla="*/ 830228 w 1685100"/>
                <a:gd name="connsiteY540" fmla="*/ 676473 h 1375780"/>
                <a:gd name="connsiteX541" fmla="*/ 784532 w 1685100"/>
                <a:gd name="connsiteY541" fmla="*/ 680278 h 1375780"/>
                <a:gd name="connsiteX542" fmla="*/ 763588 w 1685100"/>
                <a:gd name="connsiteY542" fmla="*/ 673618 h 1375780"/>
                <a:gd name="connsiteX543" fmla="*/ 748358 w 1685100"/>
                <a:gd name="connsiteY543" fmla="*/ 654589 h 1375780"/>
                <a:gd name="connsiteX544" fmla="*/ 722656 w 1685100"/>
                <a:gd name="connsiteY544" fmla="*/ 657444 h 1375780"/>
                <a:gd name="connsiteX545" fmla="*/ 718848 w 1685100"/>
                <a:gd name="connsiteY545" fmla="*/ 670764 h 1375780"/>
                <a:gd name="connsiteX546" fmla="*/ 749310 w 1685100"/>
                <a:gd name="connsiteY546" fmla="*/ 680278 h 1375780"/>
                <a:gd name="connsiteX547" fmla="*/ 726464 w 1685100"/>
                <a:gd name="connsiteY547" fmla="*/ 685035 h 1375780"/>
                <a:gd name="connsiteX548" fmla="*/ 720752 w 1685100"/>
                <a:gd name="connsiteY548" fmla="*/ 676473 h 1375780"/>
                <a:gd name="connsiteX549" fmla="*/ 717896 w 1685100"/>
                <a:gd name="connsiteY549" fmla="*/ 683132 h 1375780"/>
                <a:gd name="connsiteX550" fmla="*/ 665536 w 1685100"/>
                <a:gd name="connsiteY550" fmla="*/ 675521 h 1375780"/>
                <a:gd name="connsiteX551" fmla="*/ 682672 w 1685100"/>
                <a:gd name="connsiteY551" fmla="*/ 679327 h 1375780"/>
                <a:gd name="connsiteX552" fmla="*/ 686480 w 1685100"/>
                <a:gd name="connsiteY552" fmla="*/ 660298 h 1375780"/>
                <a:gd name="connsiteX553" fmla="*/ 648400 w 1685100"/>
                <a:gd name="connsiteY553" fmla="*/ 658395 h 1375780"/>
                <a:gd name="connsiteX554" fmla="*/ 645544 w 1685100"/>
                <a:gd name="connsiteY554" fmla="*/ 680278 h 1375780"/>
                <a:gd name="connsiteX555" fmla="*/ 637928 w 1685100"/>
                <a:gd name="connsiteY555" fmla="*/ 682181 h 1375780"/>
                <a:gd name="connsiteX556" fmla="*/ 643640 w 1685100"/>
                <a:gd name="connsiteY556" fmla="*/ 691696 h 1375780"/>
                <a:gd name="connsiteX557" fmla="*/ 628408 w 1685100"/>
                <a:gd name="connsiteY557" fmla="*/ 706918 h 1375780"/>
                <a:gd name="connsiteX558" fmla="*/ 635072 w 1685100"/>
                <a:gd name="connsiteY558" fmla="*/ 709773 h 1375780"/>
                <a:gd name="connsiteX559" fmla="*/ 631264 w 1685100"/>
                <a:gd name="connsiteY559" fmla="*/ 742122 h 1375780"/>
                <a:gd name="connsiteX560" fmla="*/ 626504 w 1685100"/>
                <a:gd name="connsiteY560" fmla="*/ 767811 h 1375780"/>
                <a:gd name="connsiteX561" fmla="*/ 633168 w 1685100"/>
                <a:gd name="connsiteY561" fmla="*/ 768762 h 1375780"/>
                <a:gd name="connsiteX562" fmla="*/ 629360 w 1685100"/>
                <a:gd name="connsiteY562" fmla="*/ 781131 h 1375780"/>
                <a:gd name="connsiteX563" fmla="*/ 632216 w 1685100"/>
                <a:gd name="connsiteY563" fmla="*/ 780179 h 1375780"/>
                <a:gd name="connsiteX564" fmla="*/ 627456 w 1685100"/>
                <a:gd name="connsiteY564" fmla="*/ 819188 h 1375780"/>
                <a:gd name="connsiteX565" fmla="*/ 636024 w 1685100"/>
                <a:gd name="connsiteY565" fmla="*/ 811577 h 1375780"/>
                <a:gd name="connsiteX566" fmla="*/ 630312 w 1685100"/>
                <a:gd name="connsiteY566" fmla="*/ 860100 h 1375780"/>
                <a:gd name="connsiteX567" fmla="*/ 633168 w 1685100"/>
                <a:gd name="connsiteY567" fmla="*/ 859149 h 1375780"/>
                <a:gd name="connsiteX568" fmla="*/ 627456 w 1685100"/>
                <a:gd name="connsiteY568" fmla="*/ 868663 h 1375780"/>
                <a:gd name="connsiteX569" fmla="*/ 634120 w 1685100"/>
                <a:gd name="connsiteY569" fmla="*/ 867712 h 1375780"/>
                <a:gd name="connsiteX570" fmla="*/ 622696 w 1685100"/>
                <a:gd name="connsiteY570" fmla="*/ 914332 h 1375780"/>
                <a:gd name="connsiteX571" fmla="*/ 624478 w 1685100"/>
                <a:gd name="connsiteY571" fmla="*/ 914581 h 1375780"/>
                <a:gd name="connsiteX572" fmla="*/ 624362 w 1685100"/>
                <a:gd name="connsiteY572" fmla="*/ 917543 h 1375780"/>
                <a:gd name="connsiteX573" fmla="*/ 625552 w 1685100"/>
                <a:gd name="connsiteY573" fmla="*/ 928603 h 1375780"/>
                <a:gd name="connsiteX574" fmla="*/ 627218 w 1685100"/>
                <a:gd name="connsiteY574" fmla="*/ 918970 h 1375780"/>
                <a:gd name="connsiteX575" fmla="*/ 625746 w 1685100"/>
                <a:gd name="connsiteY575" fmla="*/ 914759 h 1375780"/>
                <a:gd name="connsiteX576" fmla="*/ 628646 w 1685100"/>
                <a:gd name="connsiteY576" fmla="*/ 915165 h 1375780"/>
                <a:gd name="connsiteX577" fmla="*/ 636024 w 1685100"/>
                <a:gd name="connsiteY577" fmla="*/ 912429 h 1375780"/>
                <a:gd name="connsiteX578" fmla="*/ 631668 w 1685100"/>
                <a:gd name="connsiteY578" fmla="*/ 930608 h 1375780"/>
                <a:gd name="connsiteX579" fmla="*/ 629598 w 1685100"/>
                <a:gd name="connsiteY579" fmla="*/ 929436 h 1375780"/>
                <a:gd name="connsiteX580" fmla="*/ 630312 w 1685100"/>
                <a:gd name="connsiteY580" fmla="*/ 935264 h 1375780"/>
                <a:gd name="connsiteX581" fmla="*/ 630664 w 1685100"/>
                <a:gd name="connsiteY581" fmla="*/ 934794 h 1375780"/>
                <a:gd name="connsiteX582" fmla="*/ 629242 w 1685100"/>
                <a:gd name="connsiteY582" fmla="*/ 940734 h 1375780"/>
                <a:gd name="connsiteX583" fmla="*/ 627456 w 1685100"/>
                <a:gd name="connsiteY583" fmla="*/ 970467 h 1375780"/>
                <a:gd name="connsiteX584" fmla="*/ 626504 w 1685100"/>
                <a:gd name="connsiteY584" fmla="*/ 970467 h 1375780"/>
                <a:gd name="connsiteX585" fmla="*/ 623648 w 1685100"/>
                <a:gd name="connsiteY585" fmla="*/ 978078 h 1375780"/>
                <a:gd name="connsiteX586" fmla="*/ 624600 w 1685100"/>
                <a:gd name="connsiteY586" fmla="*/ 979030 h 1375780"/>
                <a:gd name="connsiteX587" fmla="*/ 626504 w 1685100"/>
                <a:gd name="connsiteY587" fmla="*/ 973321 h 1375780"/>
                <a:gd name="connsiteX588" fmla="*/ 619840 w 1685100"/>
                <a:gd name="connsiteY588" fmla="*/ 994253 h 1375780"/>
                <a:gd name="connsiteX589" fmla="*/ 630312 w 1685100"/>
                <a:gd name="connsiteY589" fmla="*/ 1001864 h 1375780"/>
                <a:gd name="connsiteX590" fmla="*/ 628408 w 1685100"/>
                <a:gd name="connsiteY590" fmla="*/ 1033262 h 1375780"/>
                <a:gd name="connsiteX591" fmla="*/ 633168 w 1685100"/>
                <a:gd name="connsiteY591" fmla="*/ 1032310 h 1375780"/>
                <a:gd name="connsiteX592" fmla="*/ 628408 w 1685100"/>
                <a:gd name="connsiteY592" fmla="*/ 1117940 h 1375780"/>
                <a:gd name="connsiteX593" fmla="*/ 609370 w 1685100"/>
                <a:gd name="connsiteY593" fmla="*/ 1158852 h 1375780"/>
                <a:gd name="connsiteX594" fmla="*/ 620792 w 1685100"/>
                <a:gd name="connsiteY594" fmla="*/ 1146483 h 1375780"/>
                <a:gd name="connsiteX595" fmla="*/ 626950 w 1685100"/>
                <a:gd name="connsiteY595" fmla="*/ 1155715 h 1375780"/>
                <a:gd name="connsiteX596" fmla="*/ 624838 w 1685100"/>
                <a:gd name="connsiteY596" fmla="*/ 1162812 h 1375780"/>
                <a:gd name="connsiteX597" fmla="*/ 622460 w 1685100"/>
                <a:gd name="connsiteY597" fmla="*/ 1164680 h 1375780"/>
                <a:gd name="connsiteX598" fmla="*/ 618890 w 1685100"/>
                <a:gd name="connsiteY598" fmla="*/ 1172172 h 1375780"/>
                <a:gd name="connsiteX599" fmla="*/ 625552 w 1685100"/>
                <a:gd name="connsiteY599" fmla="*/ 1173123 h 1375780"/>
                <a:gd name="connsiteX600" fmla="*/ 616986 w 1685100"/>
                <a:gd name="connsiteY600" fmla="*/ 1180735 h 1375780"/>
                <a:gd name="connsiteX601" fmla="*/ 617750 w 1685100"/>
                <a:gd name="connsiteY601" fmla="*/ 1196667 h 1375780"/>
                <a:gd name="connsiteX602" fmla="*/ 613178 w 1685100"/>
                <a:gd name="connsiteY602" fmla="*/ 1194055 h 1375780"/>
                <a:gd name="connsiteX603" fmla="*/ 613178 w 1685100"/>
                <a:gd name="connsiteY603" fmla="*/ 1201666 h 1375780"/>
                <a:gd name="connsiteX604" fmla="*/ 617860 w 1685100"/>
                <a:gd name="connsiteY604" fmla="*/ 1198991 h 1375780"/>
                <a:gd name="connsiteX605" fmla="*/ 618770 w 1685100"/>
                <a:gd name="connsiteY605" fmla="*/ 1217959 h 1375780"/>
                <a:gd name="connsiteX606" fmla="*/ 622696 w 1685100"/>
                <a:gd name="connsiteY606" fmla="*/ 1253044 h 1375780"/>
                <a:gd name="connsiteX607" fmla="*/ 616034 w 1685100"/>
                <a:gd name="connsiteY607" fmla="*/ 1251141 h 1375780"/>
                <a:gd name="connsiteX608" fmla="*/ 612226 w 1685100"/>
                <a:gd name="connsiteY608" fmla="*/ 1286345 h 1375780"/>
                <a:gd name="connsiteX609" fmla="*/ 615080 w 1685100"/>
                <a:gd name="connsiteY609" fmla="*/ 1283490 h 1375780"/>
                <a:gd name="connsiteX610" fmla="*/ 604610 w 1685100"/>
                <a:gd name="connsiteY610" fmla="*/ 1326305 h 1375780"/>
                <a:gd name="connsiteX611" fmla="*/ 600802 w 1685100"/>
                <a:gd name="connsiteY611" fmla="*/ 1308227 h 1375780"/>
                <a:gd name="connsiteX612" fmla="*/ 600802 w 1685100"/>
                <a:gd name="connsiteY612" fmla="*/ 1325353 h 1375780"/>
                <a:gd name="connsiteX613" fmla="*/ 592234 w 1685100"/>
                <a:gd name="connsiteY613" fmla="*/ 1323450 h 1375780"/>
                <a:gd name="connsiteX614" fmla="*/ 599850 w 1685100"/>
                <a:gd name="connsiteY614" fmla="*/ 1305373 h 1375780"/>
                <a:gd name="connsiteX615" fmla="*/ 596042 w 1685100"/>
                <a:gd name="connsiteY615" fmla="*/ 1308227 h 1375780"/>
                <a:gd name="connsiteX616" fmla="*/ 600802 w 1685100"/>
                <a:gd name="connsiteY616" fmla="*/ 1286345 h 1375780"/>
                <a:gd name="connsiteX617" fmla="*/ 601754 w 1685100"/>
                <a:gd name="connsiteY617" fmla="*/ 1297762 h 1375780"/>
                <a:gd name="connsiteX618" fmla="*/ 604610 w 1685100"/>
                <a:gd name="connsiteY618" fmla="*/ 1273976 h 1375780"/>
                <a:gd name="connsiteX619" fmla="*/ 591282 w 1685100"/>
                <a:gd name="connsiteY619" fmla="*/ 1273976 h 1375780"/>
                <a:gd name="connsiteX620" fmla="*/ 607466 w 1685100"/>
                <a:gd name="connsiteY620" fmla="*/ 1244481 h 1375780"/>
                <a:gd name="connsiteX621" fmla="*/ 610322 w 1685100"/>
                <a:gd name="connsiteY621" fmla="*/ 1247335 h 1375780"/>
                <a:gd name="connsiteX622" fmla="*/ 614130 w 1685100"/>
                <a:gd name="connsiteY622" fmla="*/ 1228306 h 1375780"/>
                <a:gd name="connsiteX623" fmla="*/ 606514 w 1685100"/>
                <a:gd name="connsiteY623" fmla="*/ 1237821 h 1375780"/>
                <a:gd name="connsiteX624" fmla="*/ 610322 w 1685100"/>
                <a:gd name="connsiteY624" fmla="*/ 1220695 h 1375780"/>
                <a:gd name="connsiteX625" fmla="*/ 599850 w 1685100"/>
                <a:gd name="connsiteY625" fmla="*/ 1250190 h 1375780"/>
                <a:gd name="connsiteX626" fmla="*/ 592234 w 1685100"/>
                <a:gd name="connsiteY626" fmla="*/ 1250190 h 1375780"/>
                <a:gd name="connsiteX627" fmla="*/ 598528 w 1685100"/>
                <a:gd name="connsiteY627" fmla="*/ 1222329 h 1375780"/>
                <a:gd name="connsiteX628" fmla="*/ 594200 w 1685100"/>
                <a:gd name="connsiteY628" fmla="*/ 1219192 h 1375780"/>
                <a:gd name="connsiteX629" fmla="*/ 600802 w 1685100"/>
                <a:gd name="connsiteY629" fmla="*/ 1211180 h 1375780"/>
                <a:gd name="connsiteX630" fmla="*/ 598066 w 1685100"/>
                <a:gd name="connsiteY630" fmla="*/ 1218673 h 1375780"/>
                <a:gd name="connsiteX631" fmla="*/ 598690 w 1685100"/>
                <a:gd name="connsiteY631" fmla="*/ 1221616 h 1375780"/>
                <a:gd name="connsiteX632" fmla="*/ 602230 w 1685100"/>
                <a:gd name="connsiteY632" fmla="*/ 1205948 h 1375780"/>
                <a:gd name="connsiteX633" fmla="*/ 602772 w 1685100"/>
                <a:gd name="connsiteY633" fmla="*/ 1189173 h 1375780"/>
                <a:gd name="connsiteX634" fmla="*/ 602706 w 1685100"/>
                <a:gd name="connsiteY634" fmla="*/ 1189298 h 1375780"/>
                <a:gd name="connsiteX635" fmla="*/ 598898 w 1685100"/>
                <a:gd name="connsiteY635" fmla="*/ 1182638 h 1375780"/>
                <a:gd name="connsiteX636" fmla="*/ 603132 w 1685100"/>
                <a:gd name="connsiteY636" fmla="*/ 1177983 h 1375780"/>
                <a:gd name="connsiteX637" fmla="*/ 603658 w 1685100"/>
                <a:gd name="connsiteY637" fmla="*/ 1161706 h 1375780"/>
                <a:gd name="connsiteX638" fmla="*/ 593186 w 1685100"/>
                <a:gd name="connsiteY638" fmla="*/ 1158852 h 1375780"/>
                <a:gd name="connsiteX639" fmla="*/ 596994 w 1685100"/>
                <a:gd name="connsiteY639" fmla="*/ 1139823 h 1375780"/>
                <a:gd name="connsiteX640" fmla="*/ 585572 w 1685100"/>
                <a:gd name="connsiteY640" fmla="*/ 1149337 h 1375780"/>
                <a:gd name="connsiteX641" fmla="*/ 599850 w 1685100"/>
                <a:gd name="connsiteY641" fmla="*/ 1094154 h 1375780"/>
                <a:gd name="connsiteX642" fmla="*/ 594138 w 1685100"/>
                <a:gd name="connsiteY642" fmla="*/ 1100814 h 1375780"/>
                <a:gd name="connsiteX643" fmla="*/ 602706 w 1685100"/>
                <a:gd name="connsiteY643" fmla="*/ 1061805 h 1375780"/>
                <a:gd name="connsiteX644" fmla="*/ 588426 w 1685100"/>
                <a:gd name="connsiteY644" fmla="*/ 1081785 h 1375780"/>
                <a:gd name="connsiteX645" fmla="*/ 585572 w 1685100"/>
                <a:gd name="connsiteY645" fmla="*/ 1074174 h 1375780"/>
                <a:gd name="connsiteX646" fmla="*/ 579860 w 1685100"/>
                <a:gd name="connsiteY646" fmla="*/ 1078931 h 1375780"/>
                <a:gd name="connsiteX647" fmla="*/ 599850 w 1685100"/>
                <a:gd name="connsiteY647" fmla="*/ 1057999 h 1375780"/>
                <a:gd name="connsiteX648" fmla="*/ 591282 w 1685100"/>
                <a:gd name="connsiteY648" fmla="*/ 1048485 h 1375780"/>
                <a:gd name="connsiteX649" fmla="*/ 602706 w 1685100"/>
                <a:gd name="connsiteY649" fmla="*/ 1003767 h 1375780"/>
                <a:gd name="connsiteX650" fmla="*/ 595090 w 1685100"/>
                <a:gd name="connsiteY650" fmla="*/ 992350 h 1375780"/>
                <a:gd name="connsiteX651" fmla="*/ 577956 w 1685100"/>
                <a:gd name="connsiteY651" fmla="*/ 1022796 h 1375780"/>
                <a:gd name="connsiteX652" fmla="*/ 586522 w 1685100"/>
                <a:gd name="connsiteY652" fmla="*/ 1015185 h 1375780"/>
                <a:gd name="connsiteX653" fmla="*/ 584620 w 1685100"/>
                <a:gd name="connsiteY653" fmla="*/ 1040874 h 1375780"/>
                <a:gd name="connsiteX654" fmla="*/ 585572 w 1685100"/>
                <a:gd name="connsiteY654" fmla="*/ 1021845 h 1375780"/>
                <a:gd name="connsiteX655" fmla="*/ 579860 w 1685100"/>
                <a:gd name="connsiteY655" fmla="*/ 1033262 h 1375780"/>
                <a:gd name="connsiteX656" fmla="*/ 576052 w 1685100"/>
                <a:gd name="connsiteY656" fmla="*/ 1009476 h 1375780"/>
                <a:gd name="connsiteX657" fmla="*/ 575100 w 1685100"/>
                <a:gd name="connsiteY657" fmla="*/ 1010427 h 1375780"/>
                <a:gd name="connsiteX658" fmla="*/ 579860 w 1685100"/>
                <a:gd name="connsiteY658" fmla="*/ 982836 h 1375780"/>
                <a:gd name="connsiteX659" fmla="*/ 589378 w 1685100"/>
                <a:gd name="connsiteY659" fmla="*/ 995204 h 1375780"/>
                <a:gd name="connsiteX660" fmla="*/ 591282 w 1685100"/>
                <a:gd name="connsiteY660" fmla="*/ 913381 h 1375780"/>
                <a:gd name="connsiteX661" fmla="*/ 582714 w 1685100"/>
                <a:gd name="connsiteY661" fmla="*/ 927652 h 1375780"/>
                <a:gd name="connsiteX662" fmla="*/ 577956 w 1685100"/>
                <a:gd name="connsiteY662" fmla="*/ 903866 h 1375780"/>
                <a:gd name="connsiteX663" fmla="*/ 572244 w 1685100"/>
                <a:gd name="connsiteY663" fmla="*/ 915284 h 1375780"/>
                <a:gd name="connsiteX664" fmla="*/ 573196 w 1685100"/>
                <a:gd name="connsiteY664" fmla="*/ 916235 h 1375780"/>
                <a:gd name="connsiteX665" fmla="*/ 569388 w 1685100"/>
                <a:gd name="connsiteY665" fmla="*/ 919089 h 1375780"/>
                <a:gd name="connsiteX666" fmla="*/ 582714 w 1685100"/>
                <a:gd name="connsiteY666" fmla="*/ 889595 h 1375780"/>
                <a:gd name="connsiteX667" fmla="*/ 574148 w 1685100"/>
                <a:gd name="connsiteY667" fmla="*/ 883886 h 1375780"/>
                <a:gd name="connsiteX668" fmla="*/ 583666 w 1685100"/>
                <a:gd name="connsiteY668" fmla="*/ 884837 h 1375780"/>
                <a:gd name="connsiteX669" fmla="*/ 584620 w 1685100"/>
                <a:gd name="connsiteY669" fmla="*/ 869615 h 1375780"/>
                <a:gd name="connsiteX670" fmla="*/ 574148 w 1685100"/>
                <a:gd name="connsiteY670" fmla="*/ 879129 h 1375780"/>
                <a:gd name="connsiteX671" fmla="*/ 582714 w 1685100"/>
                <a:gd name="connsiteY671" fmla="*/ 853440 h 1375780"/>
                <a:gd name="connsiteX672" fmla="*/ 580812 w 1685100"/>
                <a:gd name="connsiteY672" fmla="*/ 854391 h 1375780"/>
                <a:gd name="connsiteX673" fmla="*/ 582714 w 1685100"/>
                <a:gd name="connsiteY673" fmla="*/ 845828 h 1375780"/>
                <a:gd name="connsiteX674" fmla="*/ 578908 w 1685100"/>
                <a:gd name="connsiteY674" fmla="*/ 853440 h 1375780"/>
                <a:gd name="connsiteX675" fmla="*/ 579860 w 1685100"/>
                <a:gd name="connsiteY675" fmla="*/ 818237 h 1375780"/>
                <a:gd name="connsiteX676" fmla="*/ 583666 w 1685100"/>
                <a:gd name="connsiteY676" fmla="*/ 810625 h 1375780"/>
                <a:gd name="connsiteX677" fmla="*/ 579860 w 1685100"/>
                <a:gd name="connsiteY677" fmla="*/ 809674 h 1375780"/>
                <a:gd name="connsiteX678" fmla="*/ 583666 w 1685100"/>
                <a:gd name="connsiteY678" fmla="*/ 802062 h 1375780"/>
                <a:gd name="connsiteX679" fmla="*/ 572244 w 1685100"/>
                <a:gd name="connsiteY679" fmla="*/ 793499 h 1375780"/>
                <a:gd name="connsiteX680" fmla="*/ 572244 w 1685100"/>
                <a:gd name="connsiteY680" fmla="*/ 794451 h 1375780"/>
                <a:gd name="connsiteX681" fmla="*/ 565580 w 1685100"/>
                <a:gd name="connsiteY681" fmla="*/ 789694 h 1375780"/>
                <a:gd name="connsiteX682" fmla="*/ 571292 w 1685100"/>
                <a:gd name="connsiteY682" fmla="*/ 775422 h 1375780"/>
                <a:gd name="connsiteX683" fmla="*/ 595090 w 1685100"/>
                <a:gd name="connsiteY683" fmla="*/ 748782 h 1375780"/>
                <a:gd name="connsiteX684" fmla="*/ 589378 w 1685100"/>
                <a:gd name="connsiteY684" fmla="*/ 744025 h 1375780"/>
                <a:gd name="connsiteX685" fmla="*/ 580812 w 1685100"/>
                <a:gd name="connsiteY685" fmla="*/ 729753 h 1375780"/>
                <a:gd name="connsiteX686" fmla="*/ 577956 w 1685100"/>
                <a:gd name="connsiteY686" fmla="*/ 734510 h 1375780"/>
                <a:gd name="connsiteX687" fmla="*/ 579860 w 1685100"/>
                <a:gd name="connsiteY687" fmla="*/ 727850 h 1375780"/>
                <a:gd name="connsiteX688" fmla="*/ 574148 w 1685100"/>
                <a:gd name="connsiteY688" fmla="*/ 726899 h 1375780"/>
                <a:gd name="connsiteX689" fmla="*/ 577004 w 1685100"/>
                <a:gd name="connsiteY689" fmla="*/ 715482 h 1375780"/>
                <a:gd name="connsiteX690" fmla="*/ 567484 w 1685100"/>
                <a:gd name="connsiteY690" fmla="*/ 721190 h 1375780"/>
                <a:gd name="connsiteX691" fmla="*/ 571292 w 1685100"/>
                <a:gd name="connsiteY691" fmla="*/ 707870 h 1375780"/>
                <a:gd name="connsiteX692" fmla="*/ 565580 w 1685100"/>
                <a:gd name="connsiteY692" fmla="*/ 712627 h 1375780"/>
                <a:gd name="connsiteX693" fmla="*/ 573196 w 1685100"/>
                <a:gd name="connsiteY693" fmla="*/ 697404 h 1375780"/>
                <a:gd name="connsiteX694" fmla="*/ 578908 w 1685100"/>
                <a:gd name="connsiteY694" fmla="*/ 710724 h 1375780"/>
                <a:gd name="connsiteX695" fmla="*/ 597946 w 1685100"/>
                <a:gd name="connsiteY695" fmla="*/ 693598 h 1375780"/>
                <a:gd name="connsiteX696" fmla="*/ 599850 w 1685100"/>
                <a:gd name="connsiteY696" fmla="*/ 659347 h 1375780"/>
                <a:gd name="connsiteX697" fmla="*/ 590330 w 1685100"/>
                <a:gd name="connsiteY697" fmla="*/ 654589 h 1375780"/>
                <a:gd name="connsiteX698" fmla="*/ 582714 w 1685100"/>
                <a:gd name="connsiteY698" fmla="*/ 661250 h 1375780"/>
                <a:gd name="connsiteX699" fmla="*/ 596042 w 1685100"/>
                <a:gd name="connsiteY699" fmla="*/ 660298 h 1375780"/>
                <a:gd name="connsiteX700" fmla="*/ 581762 w 1685100"/>
                <a:gd name="connsiteY700" fmla="*/ 663153 h 1375780"/>
                <a:gd name="connsiteX701" fmla="*/ 590330 w 1685100"/>
                <a:gd name="connsiteY701" fmla="*/ 687890 h 1375780"/>
                <a:gd name="connsiteX702" fmla="*/ 586522 w 1685100"/>
                <a:gd name="connsiteY702" fmla="*/ 674570 h 1375780"/>
                <a:gd name="connsiteX703" fmla="*/ 572244 w 1685100"/>
                <a:gd name="connsiteY703" fmla="*/ 685987 h 1375780"/>
                <a:gd name="connsiteX704" fmla="*/ 569388 w 1685100"/>
                <a:gd name="connsiteY704" fmla="*/ 654589 h 1375780"/>
                <a:gd name="connsiteX705" fmla="*/ 553204 w 1685100"/>
                <a:gd name="connsiteY705" fmla="*/ 657444 h 1375780"/>
                <a:gd name="connsiteX706" fmla="*/ 552252 w 1685100"/>
                <a:gd name="connsiteY706" fmla="*/ 652687 h 1375780"/>
                <a:gd name="connsiteX707" fmla="*/ 541780 w 1685100"/>
                <a:gd name="connsiteY707" fmla="*/ 662201 h 1375780"/>
                <a:gd name="connsiteX708" fmla="*/ 510364 w 1685100"/>
                <a:gd name="connsiteY708" fmla="*/ 664104 h 1375780"/>
                <a:gd name="connsiteX709" fmla="*/ 512268 w 1685100"/>
                <a:gd name="connsiteY709" fmla="*/ 666958 h 1375780"/>
                <a:gd name="connsiteX710" fmla="*/ 482638 w 1685100"/>
                <a:gd name="connsiteY710" fmla="*/ 668385 h 1375780"/>
                <a:gd name="connsiteX711" fmla="*/ 461104 w 1685100"/>
                <a:gd name="connsiteY711" fmla="*/ 673449 h 1375780"/>
                <a:gd name="connsiteX712" fmla="*/ 466574 w 1685100"/>
                <a:gd name="connsiteY712" fmla="*/ 666958 h 1375780"/>
                <a:gd name="connsiteX713" fmla="*/ 442776 w 1685100"/>
                <a:gd name="connsiteY713" fmla="*/ 664104 h 1375780"/>
                <a:gd name="connsiteX714" fmla="*/ 437064 w 1685100"/>
                <a:gd name="connsiteY714" fmla="*/ 671715 h 1375780"/>
                <a:gd name="connsiteX715" fmla="*/ 445630 w 1685100"/>
                <a:gd name="connsiteY715" fmla="*/ 670764 h 1375780"/>
                <a:gd name="connsiteX716" fmla="*/ 442776 w 1685100"/>
                <a:gd name="connsiteY716" fmla="*/ 675521 h 1375780"/>
                <a:gd name="connsiteX717" fmla="*/ 443726 w 1685100"/>
                <a:gd name="connsiteY717" fmla="*/ 654589 h 1375780"/>
                <a:gd name="connsiteX718" fmla="*/ 419928 w 1685100"/>
                <a:gd name="connsiteY718" fmla="*/ 649832 h 1375780"/>
                <a:gd name="connsiteX719" fmla="*/ 425640 w 1685100"/>
                <a:gd name="connsiteY719" fmla="*/ 667910 h 1375780"/>
                <a:gd name="connsiteX720" fmla="*/ 387560 w 1685100"/>
                <a:gd name="connsiteY720" fmla="*/ 658395 h 1375780"/>
                <a:gd name="connsiteX721" fmla="*/ 340912 w 1685100"/>
                <a:gd name="connsiteY721" fmla="*/ 676473 h 1375780"/>
                <a:gd name="connsiteX722" fmla="*/ 332346 w 1685100"/>
                <a:gd name="connsiteY722" fmla="*/ 672667 h 1375780"/>
                <a:gd name="connsiteX723" fmla="*/ 335200 w 1685100"/>
                <a:gd name="connsiteY723" fmla="*/ 676473 h 1375780"/>
                <a:gd name="connsiteX724" fmla="*/ 308546 w 1685100"/>
                <a:gd name="connsiteY724" fmla="*/ 666958 h 1375780"/>
                <a:gd name="connsiteX725" fmla="*/ 313306 w 1685100"/>
                <a:gd name="connsiteY725" fmla="*/ 673618 h 1375780"/>
                <a:gd name="connsiteX726" fmla="*/ 256188 w 1685100"/>
                <a:gd name="connsiteY726" fmla="*/ 664104 h 1375780"/>
                <a:gd name="connsiteX727" fmla="*/ 259996 w 1685100"/>
                <a:gd name="connsiteY727" fmla="*/ 666958 h 1375780"/>
                <a:gd name="connsiteX728" fmla="*/ 249524 w 1685100"/>
                <a:gd name="connsiteY728" fmla="*/ 665055 h 1375780"/>
                <a:gd name="connsiteX729" fmla="*/ 257140 w 1685100"/>
                <a:gd name="connsiteY729" fmla="*/ 659347 h 1375780"/>
                <a:gd name="connsiteX730" fmla="*/ 207636 w 1685100"/>
                <a:gd name="connsiteY730" fmla="*/ 662201 h 1375780"/>
                <a:gd name="connsiteX731" fmla="*/ 216204 w 1685100"/>
                <a:gd name="connsiteY731" fmla="*/ 669812 h 1375780"/>
                <a:gd name="connsiteX732" fmla="*/ 191452 w 1685100"/>
                <a:gd name="connsiteY732" fmla="*/ 660298 h 1375780"/>
                <a:gd name="connsiteX733" fmla="*/ 201924 w 1685100"/>
                <a:gd name="connsiteY733" fmla="*/ 672667 h 1375780"/>
                <a:gd name="connsiteX734" fmla="*/ 182886 w 1685100"/>
                <a:gd name="connsiteY734" fmla="*/ 672667 h 1375780"/>
                <a:gd name="connsiteX735" fmla="*/ 179078 w 1685100"/>
                <a:gd name="connsiteY735" fmla="*/ 677424 h 1375780"/>
                <a:gd name="connsiteX736" fmla="*/ 157182 w 1685100"/>
                <a:gd name="connsiteY736" fmla="*/ 677424 h 1375780"/>
                <a:gd name="connsiteX737" fmla="*/ 159086 w 1685100"/>
                <a:gd name="connsiteY737" fmla="*/ 680278 h 1375780"/>
                <a:gd name="connsiteX738" fmla="*/ 124816 w 1685100"/>
                <a:gd name="connsiteY738" fmla="*/ 678375 h 1375780"/>
                <a:gd name="connsiteX739" fmla="*/ 127672 w 1685100"/>
                <a:gd name="connsiteY739" fmla="*/ 683132 h 1375780"/>
                <a:gd name="connsiteX740" fmla="*/ 100064 w 1685100"/>
                <a:gd name="connsiteY740" fmla="*/ 682181 h 1375780"/>
                <a:gd name="connsiteX741" fmla="*/ 105776 w 1685100"/>
                <a:gd name="connsiteY741" fmla="*/ 687890 h 1375780"/>
                <a:gd name="connsiteX742" fmla="*/ 72456 w 1685100"/>
                <a:gd name="connsiteY742" fmla="*/ 684084 h 1375780"/>
                <a:gd name="connsiteX743" fmla="*/ 66744 w 1685100"/>
                <a:gd name="connsiteY743" fmla="*/ 695501 h 1375780"/>
                <a:gd name="connsiteX744" fmla="*/ 48656 w 1685100"/>
                <a:gd name="connsiteY744" fmla="*/ 693598 h 1375780"/>
                <a:gd name="connsiteX745" fmla="*/ 54368 w 1685100"/>
                <a:gd name="connsiteY745" fmla="*/ 696453 h 1375780"/>
                <a:gd name="connsiteX746" fmla="*/ 54368 w 1685100"/>
                <a:gd name="connsiteY746" fmla="*/ 693598 h 1375780"/>
                <a:gd name="connsiteX747" fmla="*/ 59128 w 1685100"/>
                <a:gd name="connsiteY747" fmla="*/ 697404 h 1375780"/>
                <a:gd name="connsiteX748" fmla="*/ 38186 w 1685100"/>
                <a:gd name="connsiteY748" fmla="*/ 696453 h 1375780"/>
                <a:gd name="connsiteX749" fmla="*/ 43896 w 1685100"/>
                <a:gd name="connsiteY749" fmla="*/ 705016 h 1375780"/>
                <a:gd name="connsiteX750" fmla="*/ 108 w 1685100"/>
                <a:gd name="connsiteY750" fmla="*/ 694550 h 1375780"/>
                <a:gd name="connsiteX751" fmla="*/ 1060 w 1685100"/>
                <a:gd name="connsiteY751" fmla="*/ 683132 h 1375780"/>
                <a:gd name="connsiteX752" fmla="*/ 16290 w 1685100"/>
                <a:gd name="connsiteY752" fmla="*/ 681230 h 1375780"/>
                <a:gd name="connsiteX753" fmla="*/ 2012 w 1685100"/>
                <a:gd name="connsiteY753" fmla="*/ 670764 h 1375780"/>
                <a:gd name="connsiteX754" fmla="*/ 12482 w 1685100"/>
                <a:gd name="connsiteY754" fmla="*/ 669812 h 1375780"/>
                <a:gd name="connsiteX755" fmla="*/ 11530 w 1685100"/>
                <a:gd name="connsiteY755" fmla="*/ 667910 h 1375780"/>
                <a:gd name="connsiteX756" fmla="*/ 19146 w 1685100"/>
                <a:gd name="connsiteY756" fmla="*/ 667910 h 1375780"/>
                <a:gd name="connsiteX757" fmla="*/ 18194 w 1685100"/>
                <a:gd name="connsiteY757" fmla="*/ 647929 h 1375780"/>
                <a:gd name="connsiteX758" fmla="*/ 33426 w 1685100"/>
                <a:gd name="connsiteY758" fmla="*/ 656492 h 1375780"/>
                <a:gd name="connsiteX759" fmla="*/ 44848 w 1685100"/>
                <a:gd name="connsiteY759" fmla="*/ 650784 h 1375780"/>
                <a:gd name="connsiteX760" fmla="*/ 29618 w 1685100"/>
                <a:gd name="connsiteY760" fmla="*/ 644124 h 1375780"/>
                <a:gd name="connsiteX761" fmla="*/ 44848 w 1685100"/>
                <a:gd name="connsiteY761" fmla="*/ 631755 h 1375780"/>
                <a:gd name="connsiteX762" fmla="*/ 86736 w 1685100"/>
                <a:gd name="connsiteY762" fmla="*/ 614629 h 1375780"/>
                <a:gd name="connsiteX763" fmla="*/ 91496 w 1685100"/>
                <a:gd name="connsiteY763" fmla="*/ 626998 h 1375780"/>
                <a:gd name="connsiteX764" fmla="*/ 103872 w 1685100"/>
                <a:gd name="connsiteY764" fmla="*/ 620338 h 1375780"/>
                <a:gd name="connsiteX765" fmla="*/ 108632 w 1685100"/>
                <a:gd name="connsiteY765" fmla="*/ 629852 h 1375780"/>
                <a:gd name="connsiteX766" fmla="*/ 116248 w 1685100"/>
                <a:gd name="connsiteY766" fmla="*/ 624144 h 1375780"/>
                <a:gd name="connsiteX767" fmla="*/ 110536 w 1685100"/>
                <a:gd name="connsiteY767" fmla="*/ 612726 h 1375780"/>
                <a:gd name="connsiteX768" fmla="*/ 128624 w 1685100"/>
                <a:gd name="connsiteY768" fmla="*/ 614629 h 1375780"/>
                <a:gd name="connsiteX769" fmla="*/ 123864 w 1685100"/>
                <a:gd name="connsiteY769" fmla="*/ 610823 h 1375780"/>
                <a:gd name="connsiteX770" fmla="*/ 192404 w 1685100"/>
                <a:gd name="connsiteY770" fmla="*/ 606066 h 1375780"/>
                <a:gd name="connsiteX771" fmla="*/ 189550 w 1685100"/>
                <a:gd name="connsiteY771" fmla="*/ 601309 h 1375780"/>
                <a:gd name="connsiteX772" fmla="*/ 198116 w 1685100"/>
                <a:gd name="connsiteY772" fmla="*/ 603212 h 1375780"/>
                <a:gd name="connsiteX773" fmla="*/ 196212 w 1685100"/>
                <a:gd name="connsiteY773" fmla="*/ 600358 h 1375780"/>
                <a:gd name="connsiteX774" fmla="*/ 248572 w 1685100"/>
                <a:gd name="connsiteY774" fmla="*/ 605115 h 1375780"/>
                <a:gd name="connsiteX775" fmla="*/ 239052 w 1685100"/>
                <a:gd name="connsiteY775" fmla="*/ 599406 h 1375780"/>
                <a:gd name="connsiteX776" fmla="*/ 256188 w 1685100"/>
                <a:gd name="connsiteY776" fmla="*/ 606066 h 1375780"/>
                <a:gd name="connsiteX777" fmla="*/ 254284 w 1685100"/>
                <a:gd name="connsiteY777" fmla="*/ 597503 h 1375780"/>
                <a:gd name="connsiteX778" fmla="*/ 296170 w 1685100"/>
                <a:gd name="connsiteY778" fmla="*/ 603212 h 1375780"/>
                <a:gd name="connsiteX779" fmla="*/ 296170 w 1685100"/>
                <a:gd name="connsiteY779" fmla="*/ 597503 h 1375780"/>
                <a:gd name="connsiteX780" fmla="*/ 305690 w 1685100"/>
                <a:gd name="connsiteY780" fmla="*/ 600358 h 1375780"/>
                <a:gd name="connsiteX781" fmla="*/ 302834 w 1685100"/>
                <a:gd name="connsiteY781" fmla="*/ 596552 h 1375780"/>
                <a:gd name="connsiteX782" fmla="*/ 335200 w 1685100"/>
                <a:gd name="connsiteY782" fmla="*/ 601309 h 1375780"/>
                <a:gd name="connsiteX783" fmla="*/ 326634 w 1685100"/>
                <a:gd name="connsiteY783" fmla="*/ 590843 h 1375780"/>
                <a:gd name="connsiteX784" fmla="*/ 355192 w 1685100"/>
                <a:gd name="connsiteY784" fmla="*/ 600358 h 1375780"/>
                <a:gd name="connsiteX785" fmla="*/ 359952 w 1685100"/>
                <a:gd name="connsiteY785" fmla="*/ 590843 h 1375780"/>
                <a:gd name="connsiteX786" fmla="*/ 371376 w 1685100"/>
                <a:gd name="connsiteY786" fmla="*/ 597503 h 1375780"/>
                <a:gd name="connsiteX787" fmla="*/ 370424 w 1685100"/>
                <a:gd name="connsiteY787" fmla="*/ 592746 h 1375780"/>
                <a:gd name="connsiteX788" fmla="*/ 499892 w 1685100"/>
                <a:gd name="connsiteY788" fmla="*/ 597503 h 1375780"/>
                <a:gd name="connsiteX789" fmla="*/ 498940 w 1685100"/>
                <a:gd name="connsiteY789" fmla="*/ 595600 h 1375780"/>
                <a:gd name="connsiteX790" fmla="*/ 525596 w 1685100"/>
                <a:gd name="connsiteY790" fmla="*/ 605115 h 1375780"/>
                <a:gd name="connsiteX791" fmla="*/ 539876 w 1685100"/>
                <a:gd name="connsiteY791" fmla="*/ 593697 h 1375780"/>
                <a:gd name="connsiteX792" fmla="*/ 559868 w 1685100"/>
                <a:gd name="connsiteY792" fmla="*/ 601309 h 1375780"/>
                <a:gd name="connsiteX793" fmla="*/ 557964 w 1685100"/>
                <a:gd name="connsiteY793" fmla="*/ 592746 h 1375780"/>
                <a:gd name="connsiteX794" fmla="*/ 566532 w 1685100"/>
                <a:gd name="connsiteY794" fmla="*/ 590843 h 1375780"/>
                <a:gd name="connsiteX795" fmla="*/ 574148 w 1685100"/>
                <a:gd name="connsiteY795" fmla="*/ 548028 h 1375780"/>
                <a:gd name="connsiteX796" fmla="*/ 570340 w 1685100"/>
                <a:gd name="connsiteY796" fmla="*/ 562300 h 1375780"/>
                <a:gd name="connsiteX797" fmla="*/ 589378 w 1685100"/>
                <a:gd name="connsiteY797" fmla="*/ 565154 h 1375780"/>
                <a:gd name="connsiteX798" fmla="*/ 597946 w 1685100"/>
                <a:gd name="connsiteY798" fmla="*/ 504262 h 1375780"/>
                <a:gd name="connsiteX799" fmla="*/ 593948 w 1685100"/>
                <a:gd name="connsiteY799" fmla="*/ 509781 h 1375780"/>
                <a:gd name="connsiteX800" fmla="*/ 593186 w 1685100"/>
                <a:gd name="connsiteY800" fmla="*/ 509019 h 1375780"/>
                <a:gd name="connsiteX801" fmla="*/ 592118 w 1685100"/>
                <a:gd name="connsiteY801" fmla="*/ 511867 h 1375780"/>
                <a:gd name="connsiteX802" fmla="*/ 586522 w 1685100"/>
                <a:gd name="connsiteY802" fmla="*/ 516631 h 1375780"/>
                <a:gd name="connsiteX803" fmla="*/ 604610 w 1685100"/>
                <a:gd name="connsiteY803" fmla="*/ 470962 h 1375780"/>
                <a:gd name="connsiteX804" fmla="*/ 595090 w 1685100"/>
                <a:gd name="connsiteY804" fmla="*/ 473816 h 1375780"/>
                <a:gd name="connsiteX805" fmla="*/ 595090 w 1685100"/>
                <a:gd name="connsiteY805" fmla="*/ 453836 h 1375780"/>
                <a:gd name="connsiteX806" fmla="*/ 599850 w 1685100"/>
                <a:gd name="connsiteY806" fmla="*/ 452885 h 1375780"/>
                <a:gd name="connsiteX807" fmla="*/ 590330 w 1685100"/>
                <a:gd name="connsiteY807" fmla="*/ 444322 h 1375780"/>
                <a:gd name="connsiteX808" fmla="*/ 588426 w 1685100"/>
                <a:gd name="connsiteY808" fmla="*/ 418633 h 1375780"/>
                <a:gd name="connsiteX809" fmla="*/ 585572 w 1685100"/>
                <a:gd name="connsiteY809" fmla="*/ 419584 h 1375780"/>
                <a:gd name="connsiteX810" fmla="*/ 584144 w 1685100"/>
                <a:gd name="connsiteY810" fmla="*/ 395680 h 1375780"/>
                <a:gd name="connsiteX811" fmla="*/ 579014 w 1685100"/>
                <a:gd name="connsiteY811" fmla="*/ 377994 h 1375780"/>
                <a:gd name="connsiteX812" fmla="*/ 585572 w 1685100"/>
                <a:gd name="connsiteY812" fmla="*/ 382478 h 1375780"/>
                <a:gd name="connsiteX813" fmla="*/ 588426 w 1685100"/>
                <a:gd name="connsiteY813" fmla="*/ 362498 h 1375780"/>
                <a:gd name="connsiteX814" fmla="*/ 580812 w 1685100"/>
                <a:gd name="connsiteY814" fmla="*/ 357741 h 1375780"/>
                <a:gd name="connsiteX815" fmla="*/ 581762 w 1685100"/>
                <a:gd name="connsiteY815" fmla="*/ 365352 h 1375780"/>
                <a:gd name="connsiteX816" fmla="*/ 577004 w 1685100"/>
                <a:gd name="connsiteY816" fmla="*/ 362498 h 1375780"/>
                <a:gd name="connsiteX817" fmla="*/ 597946 w 1685100"/>
                <a:gd name="connsiteY817" fmla="*/ 363449 h 1375780"/>
                <a:gd name="connsiteX818" fmla="*/ 602706 w 1685100"/>
                <a:gd name="connsiteY818" fmla="*/ 343469 h 1375780"/>
                <a:gd name="connsiteX819" fmla="*/ 598776 w 1685100"/>
                <a:gd name="connsiteY819" fmla="*/ 345072 h 1375780"/>
                <a:gd name="connsiteX820" fmla="*/ 596280 w 1685100"/>
                <a:gd name="connsiteY820" fmla="*/ 338950 h 1375780"/>
                <a:gd name="connsiteX821" fmla="*/ 595090 w 1685100"/>
                <a:gd name="connsiteY821" fmla="*/ 328246 h 1375780"/>
                <a:gd name="connsiteX822" fmla="*/ 592710 w 1685100"/>
                <a:gd name="connsiteY822" fmla="*/ 338593 h 1375780"/>
                <a:gd name="connsiteX823" fmla="*/ 598664 w 1685100"/>
                <a:gd name="connsiteY823" fmla="*/ 345117 h 1375780"/>
                <a:gd name="connsiteX824" fmla="*/ 593662 w 1685100"/>
                <a:gd name="connsiteY824" fmla="*/ 347156 h 1375780"/>
                <a:gd name="connsiteX825" fmla="*/ 584620 w 1685100"/>
                <a:gd name="connsiteY825" fmla="*/ 347275 h 1375780"/>
                <a:gd name="connsiteX826" fmla="*/ 594138 w 1685100"/>
                <a:gd name="connsiteY826" fmla="*/ 315878 h 1375780"/>
                <a:gd name="connsiteX827" fmla="*/ 576052 w 1685100"/>
                <a:gd name="connsiteY827" fmla="*/ 277820 h 1375780"/>
                <a:gd name="connsiteX828" fmla="*/ 579860 w 1685100"/>
                <a:gd name="connsiteY828" fmla="*/ 270208 h 1375780"/>
                <a:gd name="connsiteX829" fmla="*/ 576052 w 1685100"/>
                <a:gd name="connsiteY829" fmla="*/ 273063 h 1375780"/>
                <a:gd name="connsiteX830" fmla="*/ 585572 w 1685100"/>
                <a:gd name="connsiteY830" fmla="*/ 251180 h 1375780"/>
                <a:gd name="connsiteX831" fmla="*/ 578908 w 1685100"/>
                <a:gd name="connsiteY831" fmla="*/ 254985 h 1375780"/>
                <a:gd name="connsiteX832" fmla="*/ 588426 w 1685100"/>
                <a:gd name="connsiteY832" fmla="*/ 208365 h 1375780"/>
                <a:gd name="connsiteX833" fmla="*/ 585572 w 1685100"/>
                <a:gd name="connsiteY833" fmla="*/ 211219 h 1375780"/>
                <a:gd name="connsiteX834" fmla="*/ 587474 w 1685100"/>
                <a:gd name="connsiteY834" fmla="*/ 202656 h 1375780"/>
                <a:gd name="connsiteX835" fmla="*/ 593186 w 1685100"/>
                <a:gd name="connsiteY835" fmla="*/ 209316 h 1375780"/>
                <a:gd name="connsiteX836" fmla="*/ 590330 w 1685100"/>
                <a:gd name="connsiteY836" fmla="*/ 169356 h 1375780"/>
                <a:gd name="connsiteX837" fmla="*/ 582714 w 1685100"/>
                <a:gd name="connsiteY837" fmla="*/ 176016 h 1375780"/>
                <a:gd name="connsiteX838" fmla="*/ 592234 w 1685100"/>
                <a:gd name="connsiteY838" fmla="*/ 156036 h 1375780"/>
                <a:gd name="connsiteX839" fmla="*/ 579860 w 1685100"/>
                <a:gd name="connsiteY839" fmla="*/ 164599 h 1375780"/>
                <a:gd name="connsiteX840" fmla="*/ 579860 w 1685100"/>
                <a:gd name="connsiteY840" fmla="*/ 149376 h 1375780"/>
                <a:gd name="connsiteX841" fmla="*/ 575100 w 1685100"/>
                <a:gd name="connsiteY841" fmla="*/ 146521 h 1375780"/>
                <a:gd name="connsiteX842" fmla="*/ 575100 w 1685100"/>
                <a:gd name="connsiteY842" fmla="*/ 128444 h 1375780"/>
                <a:gd name="connsiteX843" fmla="*/ 572244 w 1685100"/>
                <a:gd name="connsiteY843" fmla="*/ 129396 h 1375780"/>
                <a:gd name="connsiteX844" fmla="*/ 574148 w 1685100"/>
                <a:gd name="connsiteY844" fmla="*/ 101804 h 1375780"/>
                <a:gd name="connsiteX845" fmla="*/ 569388 w 1685100"/>
                <a:gd name="connsiteY845" fmla="*/ 103707 h 1375780"/>
                <a:gd name="connsiteX846" fmla="*/ 570340 w 1685100"/>
                <a:gd name="connsiteY846" fmla="*/ 81824 h 1375780"/>
                <a:gd name="connsiteX847" fmla="*/ 564628 w 1685100"/>
                <a:gd name="connsiteY847" fmla="*/ 86581 h 1375780"/>
                <a:gd name="connsiteX848" fmla="*/ 568436 w 1685100"/>
                <a:gd name="connsiteY848" fmla="*/ 59940 h 1375780"/>
                <a:gd name="connsiteX849" fmla="*/ 557012 w 1685100"/>
                <a:gd name="connsiteY849" fmla="*/ 55183 h 1375780"/>
                <a:gd name="connsiteX850" fmla="*/ 558916 w 1685100"/>
                <a:gd name="connsiteY850" fmla="*/ 39961 h 1375780"/>
                <a:gd name="connsiteX851" fmla="*/ 556060 w 1685100"/>
                <a:gd name="connsiteY851" fmla="*/ 44718 h 1375780"/>
                <a:gd name="connsiteX852" fmla="*/ 558916 w 1685100"/>
                <a:gd name="connsiteY852" fmla="*/ 44718 h 1375780"/>
                <a:gd name="connsiteX853" fmla="*/ 555108 w 1685100"/>
                <a:gd name="connsiteY853" fmla="*/ 48523 h 1375780"/>
                <a:gd name="connsiteX854" fmla="*/ 556060 w 1685100"/>
                <a:gd name="connsiteY854" fmla="*/ 31397 h 1375780"/>
                <a:gd name="connsiteX855" fmla="*/ 547492 w 1685100"/>
                <a:gd name="connsiteY855" fmla="*/ 36155 h 137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Lst>
              <a:rect l="l" t="t" r="r" b="b"/>
              <a:pathLst>
                <a:path w="1685100" h="1375780">
                  <a:moveTo>
                    <a:pt x="604610" y="1343431"/>
                  </a:moveTo>
                  <a:cubicBezTo>
                    <a:pt x="605562" y="1351994"/>
                    <a:pt x="611274" y="1372925"/>
                    <a:pt x="600802" y="1375780"/>
                  </a:cubicBezTo>
                  <a:cubicBezTo>
                    <a:pt x="600802" y="1367217"/>
                    <a:pt x="600802" y="1352945"/>
                    <a:pt x="604610" y="1343431"/>
                  </a:cubicBezTo>
                  <a:close/>
                  <a:moveTo>
                    <a:pt x="621744" y="1339625"/>
                  </a:moveTo>
                  <a:lnTo>
                    <a:pt x="618888" y="1351042"/>
                  </a:lnTo>
                  <a:cubicBezTo>
                    <a:pt x="616032" y="1344382"/>
                    <a:pt x="620792" y="1345334"/>
                    <a:pt x="621744" y="1339625"/>
                  </a:cubicBezTo>
                  <a:close/>
                  <a:moveTo>
                    <a:pt x="612224" y="1337722"/>
                  </a:moveTo>
                  <a:lnTo>
                    <a:pt x="612224" y="1344382"/>
                  </a:lnTo>
                  <a:lnTo>
                    <a:pt x="608416" y="1343431"/>
                  </a:lnTo>
                  <a:close/>
                  <a:moveTo>
                    <a:pt x="590330" y="1298713"/>
                  </a:moveTo>
                  <a:cubicBezTo>
                    <a:pt x="590330" y="1302519"/>
                    <a:pt x="595090" y="1303470"/>
                    <a:pt x="591282" y="1306324"/>
                  </a:cubicBezTo>
                  <a:cubicBezTo>
                    <a:pt x="584620" y="1310130"/>
                    <a:pt x="590330" y="1301567"/>
                    <a:pt x="590330" y="1298713"/>
                  </a:cubicBezTo>
                  <a:close/>
                  <a:moveTo>
                    <a:pt x="592828" y="1218197"/>
                  </a:moveTo>
                  <a:lnTo>
                    <a:pt x="594200" y="1219192"/>
                  </a:lnTo>
                  <a:lnTo>
                    <a:pt x="587474" y="1227355"/>
                  </a:lnTo>
                  <a:cubicBezTo>
                    <a:pt x="588902" y="1226879"/>
                    <a:pt x="590806" y="1221408"/>
                    <a:pt x="592828" y="1218197"/>
                  </a:cubicBezTo>
                  <a:close/>
                  <a:moveTo>
                    <a:pt x="617750" y="1196667"/>
                  </a:moveTo>
                  <a:lnTo>
                    <a:pt x="619840" y="1197861"/>
                  </a:lnTo>
                  <a:lnTo>
                    <a:pt x="617860" y="1198991"/>
                  </a:lnTo>
                  <a:close/>
                  <a:moveTo>
                    <a:pt x="627456" y="1160755"/>
                  </a:moveTo>
                  <a:cubicBezTo>
                    <a:pt x="627456" y="1163609"/>
                    <a:pt x="626504" y="1163609"/>
                    <a:pt x="624600" y="1163609"/>
                  </a:cubicBezTo>
                  <a:lnTo>
                    <a:pt x="624838" y="1162812"/>
                  </a:lnTo>
                  <a:close/>
                  <a:moveTo>
                    <a:pt x="607466" y="1110328"/>
                  </a:moveTo>
                  <a:lnTo>
                    <a:pt x="610322" y="1116989"/>
                  </a:lnTo>
                  <a:lnTo>
                    <a:pt x="610322" y="1112231"/>
                  </a:lnTo>
                  <a:close/>
                  <a:moveTo>
                    <a:pt x="590330" y="1085590"/>
                  </a:moveTo>
                  <a:cubicBezTo>
                    <a:pt x="587474" y="1090347"/>
                    <a:pt x="585570" y="1094153"/>
                    <a:pt x="583666" y="1097007"/>
                  </a:cubicBezTo>
                  <a:cubicBezTo>
                    <a:pt x="580810" y="1088445"/>
                    <a:pt x="586522" y="1087493"/>
                    <a:pt x="590330" y="1085590"/>
                  </a:cubicBezTo>
                  <a:close/>
                  <a:moveTo>
                    <a:pt x="612226" y="1024699"/>
                  </a:moveTo>
                  <a:cubicBezTo>
                    <a:pt x="610322" y="1025650"/>
                    <a:pt x="608418" y="1025650"/>
                    <a:pt x="607466" y="1025650"/>
                  </a:cubicBezTo>
                  <a:cubicBezTo>
                    <a:pt x="611274" y="1032310"/>
                    <a:pt x="613178" y="1049436"/>
                    <a:pt x="612226" y="1057999"/>
                  </a:cubicBezTo>
                  <a:cubicBezTo>
                    <a:pt x="616034" y="1061805"/>
                    <a:pt x="621744" y="1051339"/>
                    <a:pt x="624600" y="1046582"/>
                  </a:cubicBezTo>
                  <a:cubicBezTo>
                    <a:pt x="602706" y="1051339"/>
                    <a:pt x="625552" y="1034213"/>
                    <a:pt x="617938" y="1026602"/>
                  </a:cubicBezTo>
                  <a:cubicBezTo>
                    <a:pt x="616034" y="1028504"/>
                    <a:pt x="616034" y="1034213"/>
                    <a:pt x="613178" y="1035165"/>
                  </a:cubicBezTo>
                  <a:cubicBezTo>
                    <a:pt x="611274" y="1033262"/>
                    <a:pt x="610322" y="1028504"/>
                    <a:pt x="612226" y="1024699"/>
                  </a:cubicBezTo>
                  <a:close/>
                  <a:moveTo>
                    <a:pt x="572242" y="998059"/>
                  </a:moveTo>
                  <a:cubicBezTo>
                    <a:pt x="574146" y="994253"/>
                    <a:pt x="575098" y="1000913"/>
                    <a:pt x="575098" y="1002816"/>
                  </a:cubicBezTo>
                  <a:cubicBezTo>
                    <a:pt x="575098" y="1004718"/>
                    <a:pt x="575098" y="1007573"/>
                    <a:pt x="572242" y="1007573"/>
                  </a:cubicBezTo>
                  <a:close/>
                  <a:moveTo>
                    <a:pt x="582714" y="959049"/>
                  </a:moveTo>
                  <a:lnTo>
                    <a:pt x="592234" y="959049"/>
                  </a:lnTo>
                  <a:lnTo>
                    <a:pt x="588426" y="966660"/>
                  </a:lnTo>
                  <a:cubicBezTo>
                    <a:pt x="588426" y="959049"/>
                    <a:pt x="581762" y="962855"/>
                    <a:pt x="582714" y="959049"/>
                  </a:cubicBezTo>
                  <a:close/>
                  <a:moveTo>
                    <a:pt x="631668" y="930608"/>
                  </a:moveTo>
                  <a:lnTo>
                    <a:pt x="633168" y="931458"/>
                  </a:lnTo>
                  <a:lnTo>
                    <a:pt x="630664" y="934794"/>
                  </a:lnTo>
                  <a:close/>
                  <a:moveTo>
                    <a:pt x="575098" y="929555"/>
                  </a:moveTo>
                  <a:cubicBezTo>
                    <a:pt x="577478" y="928841"/>
                    <a:pt x="579382" y="929079"/>
                    <a:pt x="578906" y="929555"/>
                  </a:cubicBezTo>
                  <a:lnTo>
                    <a:pt x="568434" y="935263"/>
                  </a:lnTo>
                  <a:cubicBezTo>
                    <a:pt x="569862" y="931933"/>
                    <a:pt x="572718" y="930268"/>
                    <a:pt x="575098" y="929555"/>
                  </a:cubicBezTo>
                  <a:close/>
                  <a:moveTo>
                    <a:pt x="624600" y="911478"/>
                  </a:moveTo>
                  <a:lnTo>
                    <a:pt x="625746" y="914759"/>
                  </a:lnTo>
                  <a:lnTo>
                    <a:pt x="624478" y="914581"/>
                  </a:lnTo>
                  <a:close/>
                  <a:moveTo>
                    <a:pt x="611274" y="902915"/>
                  </a:moveTo>
                  <a:cubicBezTo>
                    <a:pt x="608418" y="901963"/>
                    <a:pt x="606514" y="903866"/>
                    <a:pt x="604610" y="906720"/>
                  </a:cubicBezTo>
                  <a:cubicBezTo>
                    <a:pt x="606514" y="904817"/>
                    <a:pt x="608418" y="909575"/>
                    <a:pt x="611274" y="902915"/>
                  </a:cubicBezTo>
                  <a:close/>
                  <a:moveTo>
                    <a:pt x="600802" y="891498"/>
                  </a:moveTo>
                  <a:cubicBezTo>
                    <a:pt x="595090" y="892449"/>
                    <a:pt x="587474" y="902915"/>
                    <a:pt x="592234" y="912429"/>
                  </a:cubicBezTo>
                  <a:lnTo>
                    <a:pt x="601754" y="896255"/>
                  </a:lnTo>
                  <a:lnTo>
                    <a:pt x="596994" y="901963"/>
                  </a:lnTo>
                  <a:close/>
                  <a:moveTo>
                    <a:pt x="572244" y="889594"/>
                  </a:moveTo>
                  <a:lnTo>
                    <a:pt x="572244" y="900060"/>
                  </a:lnTo>
                  <a:lnTo>
                    <a:pt x="569388" y="903866"/>
                  </a:lnTo>
                  <a:close/>
                  <a:moveTo>
                    <a:pt x="598898" y="871517"/>
                  </a:moveTo>
                  <a:lnTo>
                    <a:pt x="596042" y="889595"/>
                  </a:lnTo>
                  <a:lnTo>
                    <a:pt x="596994" y="888643"/>
                  </a:lnTo>
                  <a:lnTo>
                    <a:pt x="596994" y="889595"/>
                  </a:lnTo>
                  <a:lnTo>
                    <a:pt x="602706" y="886740"/>
                  </a:lnTo>
                  <a:lnTo>
                    <a:pt x="596994" y="888643"/>
                  </a:lnTo>
                  <a:close/>
                  <a:moveTo>
                    <a:pt x="577954" y="852488"/>
                  </a:moveTo>
                  <a:lnTo>
                    <a:pt x="577002" y="863905"/>
                  </a:lnTo>
                  <a:lnTo>
                    <a:pt x="575098" y="862002"/>
                  </a:lnTo>
                  <a:close/>
                  <a:moveTo>
                    <a:pt x="625552" y="834411"/>
                  </a:moveTo>
                  <a:cubicBezTo>
                    <a:pt x="621270" y="838217"/>
                    <a:pt x="617938" y="840358"/>
                    <a:pt x="615200" y="842855"/>
                  </a:cubicBezTo>
                  <a:lnTo>
                    <a:pt x="612750" y="846679"/>
                  </a:lnTo>
                  <a:lnTo>
                    <a:pt x="612226" y="846780"/>
                  </a:lnTo>
                  <a:lnTo>
                    <a:pt x="612180" y="847569"/>
                  </a:lnTo>
                  <a:lnTo>
                    <a:pt x="608418" y="853440"/>
                  </a:lnTo>
                  <a:lnTo>
                    <a:pt x="615080" y="856294"/>
                  </a:lnTo>
                  <a:cubicBezTo>
                    <a:pt x="614606" y="854391"/>
                    <a:pt x="612940" y="853915"/>
                    <a:pt x="611868" y="852964"/>
                  </a:cubicBezTo>
                  <a:lnTo>
                    <a:pt x="612180" y="847569"/>
                  </a:lnTo>
                  <a:lnTo>
                    <a:pt x="612750" y="846679"/>
                  </a:lnTo>
                  <a:lnTo>
                    <a:pt x="622102" y="844877"/>
                  </a:lnTo>
                  <a:cubicBezTo>
                    <a:pt x="625314" y="842974"/>
                    <a:pt x="627456" y="839644"/>
                    <a:pt x="625552" y="834411"/>
                  </a:cubicBezTo>
                  <a:close/>
                  <a:moveTo>
                    <a:pt x="628408" y="825848"/>
                  </a:moveTo>
                  <a:cubicBezTo>
                    <a:pt x="617938" y="833460"/>
                    <a:pt x="628408" y="834411"/>
                    <a:pt x="632216" y="839169"/>
                  </a:cubicBezTo>
                  <a:close/>
                  <a:moveTo>
                    <a:pt x="638880" y="743073"/>
                  </a:moveTo>
                  <a:lnTo>
                    <a:pt x="641736" y="744976"/>
                  </a:lnTo>
                  <a:cubicBezTo>
                    <a:pt x="639832" y="744976"/>
                    <a:pt x="638880" y="744976"/>
                    <a:pt x="637928" y="744024"/>
                  </a:cubicBezTo>
                  <a:cubicBezTo>
                    <a:pt x="638880" y="744024"/>
                    <a:pt x="638880" y="743073"/>
                    <a:pt x="638880" y="743073"/>
                  </a:cubicBezTo>
                  <a:close/>
                  <a:moveTo>
                    <a:pt x="1088212" y="681230"/>
                  </a:moveTo>
                  <a:lnTo>
                    <a:pt x="1100588" y="681230"/>
                  </a:lnTo>
                  <a:lnTo>
                    <a:pt x="1106300" y="684084"/>
                  </a:lnTo>
                  <a:close/>
                  <a:moveTo>
                    <a:pt x="1227200" y="678375"/>
                  </a:moveTo>
                  <a:cubicBezTo>
                    <a:pt x="1229104" y="678375"/>
                    <a:pt x="1232912" y="678375"/>
                    <a:pt x="1232912" y="681229"/>
                  </a:cubicBezTo>
                  <a:lnTo>
                    <a:pt x="1220536" y="681229"/>
                  </a:lnTo>
                  <a:cubicBezTo>
                    <a:pt x="1215776" y="680278"/>
                    <a:pt x="1224344" y="679326"/>
                    <a:pt x="1227200" y="678375"/>
                  </a:cubicBezTo>
                  <a:close/>
                  <a:moveTo>
                    <a:pt x="1042516" y="675521"/>
                  </a:moveTo>
                  <a:lnTo>
                    <a:pt x="1055844" y="676472"/>
                  </a:lnTo>
                  <a:lnTo>
                    <a:pt x="1054892" y="678375"/>
                  </a:lnTo>
                  <a:close/>
                  <a:moveTo>
                    <a:pt x="1136764" y="673618"/>
                  </a:moveTo>
                  <a:lnTo>
                    <a:pt x="1143428" y="684084"/>
                  </a:lnTo>
                  <a:cubicBezTo>
                    <a:pt x="1135812" y="682181"/>
                    <a:pt x="1134860" y="673618"/>
                    <a:pt x="1136764" y="673618"/>
                  </a:cubicBezTo>
                  <a:close/>
                  <a:moveTo>
                    <a:pt x="461104" y="673449"/>
                  </a:moveTo>
                  <a:lnTo>
                    <a:pt x="460862" y="673737"/>
                  </a:lnTo>
                  <a:cubicBezTo>
                    <a:pt x="457292" y="674570"/>
                    <a:pt x="453246" y="674570"/>
                    <a:pt x="452294" y="675521"/>
                  </a:cubicBezTo>
                  <a:close/>
                  <a:moveTo>
                    <a:pt x="227628" y="667909"/>
                  </a:moveTo>
                  <a:lnTo>
                    <a:pt x="245716" y="669812"/>
                  </a:lnTo>
                  <a:cubicBezTo>
                    <a:pt x="231436" y="673617"/>
                    <a:pt x="241908" y="669812"/>
                    <a:pt x="227628" y="667909"/>
                  </a:cubicBezTo>
                  <a:close/>
                  <a:moveTo>
                    <a:pt x="1328108" y="663152"/>
                  </a:moveTo>
                  <a:cubicBezTo>
                    <a:pt x="1333820" y="666006"/>
                    <a:pt x="1338580" y="667909"/>
                    <a:pt x="1342388" y="669812"/>
                  </a:cubicBezTo>
                  <a:cubicBezTo>
                    <a:pt x="1331916" y="672666"/>
                    <a:pt x="1330964" y="666958"/>
                    <a:pt x="1328108" y="663152"/>
                  </a:cubicBezTo>
                  <a:close/>
                  <a:moveTo>
                    <a:pt x="1595138" y="661844"/>
                  </a:moveTo>
                  <a:cubicBezTo>
                    <a:pt x="1596328" y="661011"/>
                    <a:pt x="1597518" y="660774"/>
                    <a:pt x="1599422" y="663152"/>
                  </a:cubicBezTo>
                  <a:cubicBezTo>
                    <a:pt x="1604182" y="669812"/>
                    <a:pt x="1594662" y="664103"/>
                    <a:pt x="1590854" y="664103"/>
                  </a:cubicBezTo>
                  <a:cubicBezTo>
                    <a:pt x="1592758" y="664103"/>
                    <a:pt x="1593948" y="662676"/>
                    <a:pt x="1595138" y="661844"/>
                  </a:cubicBezTo>
                  <a:close/>
                  <a:moveTo>
                    <a:pt x="1174842" y="661249"/>
                  </a:moveTo>
                  <a:lnTo>
                    <a:pt x="1183410" y="665055"/>
                  </a:lnTo>
                  <a:cubicBezTo>
                    <a:pt x="1173890" y="664103"/>
                    <a:pt x="1178650" y="671715"/>
                    <a:pt x="1173890" y="669812"/>
                  </a:cubicBezTo>
                  <a:close/>
                  <a:moveTo>
                    <a:pt x="719800" y="660298"/>
                  </a:moveTo>
                  <a:lnTo>
                    <a:pt x="711232" y="661250"/>
                  </a:lnTo>
                  <a:lnTo>
                    <a:pt x="715992" y="665055"/>
                  </a:lnTo>
                  <a:close/>
                  <a:moveTo>
                    <a:pt x="419928" y="654589"/>
                  </a:moveTo>
                  <a:cubicBezTo>
                    <a:pt x="417072" y="657444"/>
                    <a:pt x="407552" y="657444"/>
                    <a:pt x="398984" y="658395"/>
                  </a:cubicBezTo>
                  <a:cubicBezTo>
                    <a:pt x="402792" y="666007"/>
                    <a:pt x="420880" y="658395"/>
                    <a:pt x="419928" y="654589"/>
                  </a:cubicBezTo>
                  <a:close/>
                  <a:moveTo>
                    <a:pt x="161942" y="654589"/>
                  </a:moveTo>
                  <a:cubicBezTo>
                    <a:pt x="160990" y="655541"/>
                    <a:pt x="159086" y="656492"/>
                    <a:pt x="157182" y="657444"/>
                  </a:cubicBezTo>
                  <a:cubicBezTo>
                    <a:pt x="155278" y="656492"/>
                    <a:pt x="154326" y="654589"/>
                    <a:pt x="152424" y="655541"/>
                  </a:cubicBezTo>
                  <a:cubicBezTo>
                    <a:pt x="150520" y="656492"/>
                    <a:pt x="149568" y="658395"/>
                    <a:pt x="149568" y="659347"/>
                  </a:cubicBezTo>
                  <a:cubicBezTo>
                    <a:pt x="141000" y="662201"/>
                    <a:pt x="131480" y="664104"/>
                    <a:pt x="141000" y="671715"/>
                  </a:cubicBezTo>
                  <a:lnTo>
                    <a:pt x="149568" y="670764"/>
                  </a:lnTo>
                  <a:cubicBezTo>
                    <a:pt x="145760" y="670764"/>
                    <a:pt x="146712" y="669812"/>
                    <a:pt x="145760" y="667910"/>
                  </a:cubicBezTo>
                  <a:cubicBezTo>
                    <a:pt x="152424" y="665055"/>
                    <a:pt x="156230" y="669812"/>
                    <a:pt x="160990" y="671715"/>
                  </a:cubicBezTo>
                  <a:cubicBezTo>
                    <a:pt x="158134" y="668861"/>
                    <a:pt x="148614" y="665055"/>
                    <a:pt x="150520" y="659347"/>
                  </a:cubicBezTo>
                  <a:cubicBezTo>
                    <a:pt x="152424" y="659347"/>
                    <a:pt x="155278" y="658395"/>
                    <a:pt x="157182" y="657444"/>
                  </a:cubicBezTo>
                  <a:cubicBezTo>
                    <a:pt x="159086" y="658395"/>
                    <a:pt x="160990" y="659347"/>
                    <a:pt x="162894" y="656492"/>
                  </a:cubicBezTo>
                  <a:close/>
                  <a:moveTo>
                    <a:pt x="276180" y="652687"/>
                  </a:moveTo>
                  <a:cubicBezTo>
                    <a:pt x="273324" y="655541"/>
                    <a:pt x="267612" y="652687"/>
                    <a:pt x="270468" y="657444"/>
                  </a:cubicBezTo>
                  <a:cubicBezTo>
                    <a:pt x="277132" y="656492"/>
                    <a:pt x="288556" y="666007"/>
                    <a:pt x="291412" y="656492"/>
                  </a:cubicBezTo>
                  <a:close/>
                  <a:moveTo>
                    <a:pt x="1483280" y="652686"/>
                  </a:moveTo>
                  <a:cubicBezTo>
                    <a:pt x="1488040" y="656492"/>
                    <a:pt x="1497560" y="654589"/>
                    <a:pt x="1497560" y="654589"/>
                  </a:cubicBezTo>
                  <a:cubicBezTo>
                    <a:pt x="1476616" y="659346"/>
                    <a:pt x="1501368" y="663152"/>
                    <a:pt x="1503272" y="666006"/>
                  </a:cubicBezTo>
                  <a:cubicBezTo>
                    <a:pt x="1490896" y="664103"/>
                    <a:pt x="1490896" y="659346"/>
                    <a:pt x="1483280" y="652686"/>
                  </a:cubicBezTo>
                  <a:close/>
                  <a:moveTo>
                    <a:pt x="1096780" y="651735"/>
                  </a:moveTo>
                  <a:lnTo>
                    <a:pt x="1103444" y="656492"/>
                  </a:lnTo>
                  <a:lnTo>
                    <a:pt x="1091068" y="652687"/>
                  </a:lnTo>
                  <a:cubicBezTo>
                    <a:pt x="1092972" y="658395"/>
                    <a:pt x="1105348" y="665055"/>
                    <a:pt x="1115820" y="660298"/>
                  </a:cubicBezTo>
                  <a:close/>
                  <a:moveTo>
                    <a:pt x="1083452" y="651735"/>
                  </a:moveTo>
                  <a:lnTo>
                    <a:pt x="1086308" y="657444"/>
                  </a:lnTo>
                  <a:lnTo>
                    <a:pt x="1065364" y="655541"/>
                  </a:lnTo>
                  <a:lnTo>
                    <a:pt x="1087260" y="658395"/>
                  </a:lnTo>
                  <a:lnTo>
                    <a:pt x="1086308" y="657444"/>
                  </a:lnTo>
                  <a:lnTo>
                    <a:pt x="1087260" y="657444"/>
                  </a:lnTo>
                  <a:close/>
                  <a:moveTo>
                    <a:pt x="1668082" y="647454"/>
                  </a:moveTo>
                  <a:cubicBezTo>
                    <a:pt x="1676294" y="647216"/>
                    <a:pt x="1683672" y="648405"/>
                    <a:pt x="1685100" y="653638"/>
                  </a:cubicBezTo>
                  <a:cubicBezTo>
                    <a:pt x="1674628" y="653638"/>
                    <a:pt x="1656540" y="653638"/>
                    <a:pt x="1646068" y="649832"/>
                  </a:cubicBezTo>
                  <a:cubicBezTo>
                    <a:pt x="1650828" y="649357"/>
                    <a:pt x="1659872" y="647692"/>
                    <a:pt x="1668082" y="647454"/>
                  </a:cubicBezTo>
                  <a:close/>
                  <a:moveTo>
                    <a:pt x="86736" y="645075"/>
                  </a:moveTo>
                  <a:cubicBezTo>
                    <a:pt x="81024" y="648881"/>
                    <a:pt x="87688" y="651735"/>
                    <a:pt x="93400" y="652687"/>
                  </a:cubicBezTo>
                  <a:cubicBezTo>
                    <a:pt x="92448" y="651735"/>
                    <a:pt x="94352" y="648881"/>
                    <a:pt x="91496" y="646978"/>
                  </a:cubicBezTo>
                  <a:close/>
                  <a:moveTo>
                    <a:pt x="1361428" y="643172"/>
                  </a:moveTo>
                  <a:lnTo>
                    <a:pt x="1359524" y="646026"/>
                  </a:lnTo>
                  <a:lnTo>
                    <a:pt x="1367140" y="644124"/>
                  </a:lnTo>
                  <a:close/>
                  <a:moveTo>
                    <a:pt x="707424" y="643172"/>
                  </a:moveTo>
                  <a:cubicBezTo>
                    <a:pt x="700760" y="654589"/>
                    <a:pt x="722656" y="651735"/>
                    <a:pt x="732174" y="649832"/>
                  </a:cubicBezTo>
                  <a:cubicBezTo>
                    <a:pt x="728368" y="646978"/>
                    <a:pt x="710280" y="653638"/>
                    <a:pt x="707424" y="643172"/>
                  </a:cubicBezTo>
                  <a:close/>
                  <a:moveTo>
                    <a:pt x="374232" y="643172"/>
                  </a:moveTo>
                  <a:cubicBezTo>
                    <a:pt x="368520" y="647929"/>
                    <a:pt x="362808" y="645075"/>
                    <a:pt x="365664" y="652687"/>
                  </a:cubicBezTo>
                  <a:cubicBezTo>
                    <a:pt x="367568" y="652687"/>
                    <a:pt x="381848" y="651735"/>
                    <a:pt x="381848" y="657444"/>
                  </a:cubicBezTo>
                  <a:lnTo>
                    <a:pt x="385656" y="649832"/>
                  </a:lnTo>
                  <a:cubicBezTo>
                    <a:pt x="378040" y="650784"/>
                    <a:pt x="371376" y="645075"/>
                    <a:pt x="374232" y="643172"/>
                  </a:cubicBezTo>
                  <a:close/>
                  <a:moveTo>
                    <a:pt x="1104396" y="642221"/>
                  </a:moveTo>
                  <a:cubicBezTo>
                    <a:pt x="1103444" y="645075"/>
                    <a:pt x="1105348" y="647929"/>
                    <a:pt x="1109156" y="648881"/>
                  </a:cubicBezTo>
                  <a:cubicBezTo>
                    <a:pt x="1107252" y="646978"/>
                    <a:pt x="1112964" y="645075"/>
                    <a:pt x="1104396" y="642221"/>
                  </a:cubicBezTo>
                  <a:close/>
                  <a:moveTo>
                    <a:pt x="1637500" y="641269"/>
                  </a:moveTo>
                  <a:lnTo>
                    <a:pt x="1646068" y="641269"/>
                  </a:lnTo>
                  <a:lnTo>
                    <a:pt x="1645116" y="645075"/>
                  </a:lnTo>
                  <a:close/>
                  <a:moveTo>
                    <a:pt x="734078" y="638415"/>
                  </a:moveTo>
                  <a:cubicBezTo>
                    <a:pt x="735982" y="638415"/>
                    <a:pt x="737886" y="639367"/>
                    <a:pt x="738838" y="639367"/>
                  </a:cubicBezTo>
                  <a:cubicBezTo>
                    <a:pt x="743598" y="641269"/>
                    <a:pt x="743598" y="649832"/>
                    <a:pt x="753118" y="645075"/>
                  </a:cubicBezTo>
                  <a:cubicBezTo>
                    <a:pt x="751214" y="642221"/>
                    <a:pt x="747406" y="645075"/>
                    <a:pt x="744550" y="643172"/>
                  </a:cubicBezTo>
                  <a:cubicBezTo>
                    <a:pt x="745502" y="637464"/>
                    <a:pt x="743598" y="638415"/>
                    <a:pt x="738838" y="638415"/>
                  </a:cubicBezTo>
                  <a:cubicBezTo>
                    <a:pt x="737886" y="638415"/>
                    <a:pt x="735982" y="638415"/>
                    <a:pt x="734078" y="638415"/>
                  </a:cubicBezTo>
                  <a:close/>
                  <a:moveTo>
                    <a:pt x="1467098" y="633658"/>
                  </a:moveTo>
                  <a:lnTo>
                    <a:pt x="1462338" y="640318"/>
                  </a:lnTo>
                  <a:lnTo>
                    <a:pt x="1471858" y="640318"/>
                  </a:lnTo>
                  <a:close/>
                  <a:moveTo>
                    <a:pt x="1641308" y="631755"/>
                  </a:moveTo>
                  <a:lnTo>
                    <a:pt x="1654636" y="634609"/>
                  </a:lnTo>
                  <a:cubicBezTo>
                    <a:pt x="1647020" y="637464"/>
                    <a:pt x="1647972" y="632706"/>
                    <a:pt x="1641308" y="631755"/>
                  </a:cubicBezTo>
                  <a:close/>
                  <a:moveTo>
                    <a:pt x="1281464" y="628901"/>
                  </a:moveTo>
                  <a:cubicBezTo>
                    <a:pt x="1287176" y="650784"/>
                    <a:pt x="1266232" y="627949"/>
                    <a:pt x="1256712" y="635561"/>
                  </a:cubicBezTo>
                  <a:cubicBezTo>
                    <a:pt x="1259568" y="637464"/>
                    <a:pt x="1265280" y="637464"/>
                    <a:pt x="1267184" y="640318"/>
                  </a:cubicBezTo>
                  <a:cubicBezTo>
                    <a:pt x="1264328" y="642221"/>
                    <a:pt x="1257664" y="643172"/>
                    <a:pt x="1253856" y="641269"/>
                  </a:cubicBezTo>
                  <a:cubicBezTo>
                    <a:pt x="1254808" y="643172"/>
                    <a:pt x="1255760" y="645075"/>
                    <a:pt x="1254808" y="646026"/>
                  </a:cubicBezTo>
                  <a:cubicBezTo>
                    <a:pt x="1263376" y="642221"/>
                    <a:pt x="1284320" y="640318"/>
                    <a:pt x="1294792" y="641269"/>
                  </a:cubicBezTo>
                  <a:cubicBezTo>
                    <a:pt x="1299552" y="637464"/>
                    <a:pt x="1286224" y="631755"/>
                    <a:pt x="1281464" y="628901"/>
                  </a:cubicBezTo>
                  <a:close/>
                  <a:moveTo>
                    <a:pt x="1020622" y="628901"/>
                  </a:moveTo>
                  <a:cubicBezTo>
                    <a:pt x="1025858" y="633183"/>
                    <a:pt x="1028476" y="636513"/>
                    <a:pt x="1031450" y="639248"/>
                  </a:cubicBezTo>
                  <a:lnTo>
                    <a:pt x="1034856" y="641027"/>
                  </a:lnTo>
                  <a:lnTo>
                    <a:pt x="1034902" y="641269"/>
                  </a:lnTo>
                  <a:lnTo>
                    <a:pt x="1035360" y="641290"/>
                  </a:lnTo>
                  <a:lnTo>
                    <a:pt x="1044422" y="646026"/>
                  </a:lnTo>
                  <a:lnTo>
                    <a:pt x="1047278" y="638415"/>
                  </a:lnTo>
                  <a:cubicBezTo>
                    <a:pt x="1044898" y="638891"/>
                    <a:pt x="1043946" y="640556"/>
                    <a:pt x="1042518" y="641626"/>
                  </a:cubicBezTo>
                  <a:lnTo>
                    <a:pt x="1035360" y="641290"/>
                  </a:lnTo>
                  <a:lnTo>
                    <a:pt x="1034856" y="641027"/>
                  </a:lnTo>
                  <a:lnTo>
                    <a:pt x="1033116" y="631874"/>
                  </a:lnTo>
                  <a:cubicBezTo>
                    <a:pt x="1030856" y="628901"/>
                    <a:pt x="1026810" y="626998"/>
                    <a:pt x="1020622" y="628901"/>
                  </a:cubicBezTo>
                  <a:close/>
                  <a:moveTo>
                    <a:pt x="1124626" y="626522"/>
                  </a:moveTo>
                  <a:cubicBezTo>
                    <a:pt x="1120104" y="626522"/>
                    <a:pt x="1115820" y="627474"/>
                    <a:pt x="1114868" y="629852"/>
                  </a:cubicBezTo>
                  <a:cubicBezTo>
                    <a:pt x="1112964" y="630803"/>
                    <a:pt x="1129148" y="628901"/>
                    <a:pt x="1135812" y="628901"/>
                  </a:cubicBezTo>
                  <a:cubicBezTo>
                    <a:pt x="1133908" y="627474"/>
                    <a:pt x="1129148" y="626522"/>
                    <a:pt x="1124626" y="626522"/>
                  </a:cubicBezTo>
                  <a:close/>
                  <a:moveTo>
                    <a:pt x="1025382" y="621289"/>
                  </a:moveTo>
                  <a:lnTo>
                    <a:pt x="1009200" y="625095"/>
                  </a:lnTo>
                  <a:cubicBezTo>
                    <a:pt x="1017766" y="635561"/>
                    <a:pt x="1019670" y="625095"/>
                    <a:pt x="1025382" y="621289"/>
                  </a:cubicBezTo>
                  <a:close/>
                  <a:moveTo>
                    <a:pt x="1139620" y="620338"/>
                  </a:moveTo>
                  <a:cubicBezTo>
                    <a:pt x="1137716" y="623192"/>
                    <a:pt x="1132004" y="626046"/>
                    <a:pt x="1144380" y="623192"/>
                  </a:cubicBezTo>
                  <a:close/>
                  <a:moveTo>
                    <a:pt x="1420452" y="619386"/>
                  </a:moveTo>
                  <a:cubicBezTo>
                    <a:pt x="1424260" y="619386"/>
                    <a:pt x="1423308" y="620338"/>
                    <a:pt x="1424260" y="622241"/>
                  </a:cubicBezTo>
                  <a:lnTo>
                    <a:pt x="1422458" y="621792"/>
                  </a:lnTo>
                  <a:close/>
                  <a:moveTo>
                    <a:pt x="236196" y="619386"/>
                  </a:moveTo>
                  <a:cubicBezTo>
                    <a:pt x="231436" y="617483"/>
                    <a:pt x="225724" y="618435"/>
                    <a:pt x="223820" y="620338"/>
                  </a:cubicBezTo>
                  <a:cubicBezTo>
                    <a:pt x="228580" y="621289"/>
                    <a:pt x="229532" y="623192"/>
                    <a:pt x="236196" y="619386"/>
                  </a:cubicBezTo>
                  <a:close/>
                  <a:moveTo>
                    <a:pt x="477996" y="617483"/>
                  </a:moveTo>
                  <a:cubicBezTo>
                    <a:pt x="478948" y="621289"/>
                    <a:pt x="490372" y="619386"/>
                    <a:pt x="486564" y="625095"/>
                  </a:cubicBezTo>
                  <a:lnTo>
                    <a:pt x="481804" y="626046"/>
                  </a:lnTo>
                  <a:cubicBezTo>
                    <a:pt x="485136" y="625095"/>
                    <a:pt x="486088" y="627712"/>
                    <a:pt x="487516" y="629852"/>
                  </a:cubicBezTo>
                  <a:lnTo>
                    <a:pt x="490496" y="630183"/>
                  </a:lnTo>
                  <a:lnTo>
                    <a:pt x="489420" y="631755"/>
                  </a:lnTo>
                  <a:lnTo>
                    <a:pt x="496084" y="630803"/>
                  </a:lnTo>
                  <a:lnTo>
                    <a:pt x="490496" y="630183"/>
                  </a:lnTo>
                  <a:lnTo>
                    <a:pt x="491190" y="629168"/>
                  </a:lnTo>
                  <a:cubicBezTo>
                    <a:pt x="489896" y="626225"/>
                    <a:pt x="482042" y="622479"/>
                    <a:pt x="491324" y="620338"/>
                  </a:cubicBezTo>
                  <a:cubicBezTo>
                    <a:pt x="496084" y="619386"/>
                    <a:pt x="483708" y="615581"/>
                    <a:pt x="477996" y="617483"/>
                  </a:cubicBezTo>
                  <a:close/>
                  <a:moveTo>
                    <a:pt x="910192" y="611774"/>
                  </a:moveTo>
                  <a:cubicBezTo>
                    <a:pt x="910192" y="613677"/>
                    <a:pt x="910192" y="614628"/>
                    <a:pt x="909240" y="615580"/>
                  </a:cubicBezTo>
                  <a:cubicBezTo>
                    <a:pt x="908288" y="614628"/>
                    <a:pt x="908288" y="614628"/>
                    <a:pt x="907336" y="614628"/>
                  </a:cubicBezTo>
                  <a:close/>
                  <a:moveTo>
                    <a:pt x="506556" y="610348"/>
                  </a:moveTo>
                  <a:cubicBezTo>
                    <a:pt x="503938" y="608921"/>
                    <a:pt x="500844" y="608921"/>
                    <a:pt x="497036" y="612726"/>
                  </a:cubicBezTo>
                  <a:cubicBezTo>
                    <a:pt x="502748" y="622241"/>
                    <a:pt x="506556" y="611775"/>
                    <a:pt x="513220" y="616532"/>
                  </a:cubicBezTo>
                  <a:cubicBezTo>
                    <a:pt x="511316" y="614629"/>
                    <a:pt x="509174" y="611775"/>
                    <a:pt x="506556" y="610348"/>
                  </a:cubicBezTo>
                  <a:close/>
                  <a:moveTo>
                    <a:pt x="591282" y="607969"/>
                  </a:moveTo>
                  <a:cubicBezTo>
                    <a:pt x="589378" y="607969"/>
                    <a:pt x="588426" y="608920"/>
                    <a:pt x="586522" y="608920"/>
                  </a:cubicBezTo>
                  <a:cubicBezTo>
                    <a:pt x="589378" y="608920"/>
                    <a:pt x="592234" y="609872"/>
                    <a:pt x="594138" y="609872"/>
                  </a:cubicBezTo>
                  <a:cubicBezTo>
                    <a:pt x="593186" y="608920"/>
                    <a:pt x="592234" y="607969"/>
                    <a:pt x="591282" y="607969"/>
                  </a:cubicBezTo>
                  <a:close/>
                  <a:moveTo>
                    <a:pt x="208588" y="607969"/>
                  </a:moveTo>
                  <a:cubicBezTo>
                    <a:pt x="215252" y="609872"/>
                    <a:pt x="213348" y="620338"/>
                    <a:pt x="225724" y="614629"/>
                  </a:cubicBezTo>
                  <a:cubicBezTo>
                    <a:pt x="216204" y="613678"/>
                    <a:pt x="218108" y="603212"/>
                    <a:pt x="208588" y="607969"/>
                  </a:cubicBezTo>
                  <a:close/>
                  <a:moveTo>
                    <a:pt x="718848" y="607017"/>
                  </a:moveTo>
                  <a:cubicBezTo>
                    <a:pt x="719800" y="612726"/>
                    <a:pt x="721704" y="608920"/>
                    <a:pt x="725510" y="607969"/>
                  </a:cubicBezTo>
                  <a:close/>
                  <a:moveTo>
                    <a:pt x="688384" y="607017"/>
                  </a:moveTo>
                  <a:cubicBezTo>
                    <a:pt x="683624" y="608920"/>
                    <a:pt x="690288" y="613678"/>
                    <a:pt x="692192" y="616532"/>
                  </a:cubicBezTo>
                  <a:cubicBezTo>
                    <a:pt x="689336" y="617483"/>
                    <a:pt x="687432" y="616532"/>
                    <a:pt x="684576" y="615581"/>
                  </a:cubicBezTo>
                  <a:cubicBezTo>
                    <a:pt x="686480" y="626998"/>
                    <a:pt x="693144" y="611775"/>
                    <a:pt x="702664" y="617483"/>
                  </a:cubicBezTo>
                  <a:cubicBezTo>
                    <a:pt x="702664" y="611775"/>
                    <a:pt x="691240" y="610823"/>
                    <a:pt x="688384" y="607017"/>
                  </a:cubicBezTo>
                  <a:close/>
                  <a:moveTo>
                    <a:pt x="615080" y="605115"/>
                  </a:moveTo>
                  <a:cubicBezTo>
                    <a:pt x="614130" y="607017"/>
                    <a:pt x="613178" y="607969"/>
                    <a:pt x="611274" y="608920"/>
                  </a:cubicBezTo>
                  <a:cubicBezTo>
                    <a:pt x="612226" y="607969"/>
                    <a:pt x="614130" y="607969"/>
                    <a:pt x="615080" y="607969"/>
                  </a:cubicBezTo>
                  <a:cubicBezTo>
                    <a:pt x="615080" y="607017"/>
                    <a:pt x="615080" y="606066"/>
                    <a:pt x="615080" y="605115"/>
                  </a:cubicBezTo>
                  <a:close/>
                  <a:moveTo>
                    <a:pt x="646496" y="588940"/>
                  </a:moveTo>
                  <a:cubicBezTo>
                    <a:pt x="641736" y="589892"/>
                    <a:pt x="644592" y="591795"/>
                    <a:pt x="645544" y="594649"/>
                  </a:cubicBezTo>
                  <a:close/>
                  <a:moveTo>
                    <a:pt x="593186" y="582280"/>
                  </a:moveTo>
                  <a:lnTo>
                    <a:pt x="588426" y="586086"/>
                  </a:lnTo>
                  <a:lnTo>
                    <a:pt x="594138" y="588940"/>
                  </a:lnTo>
                  <a:close/>
                  <a:moveTo>
                    <a:pt x="610322" y="579426"/>
                  </a:moveTo>
                  <a:cubicBezTo>
                    <a:pt x="600802" y="575620"/>
                    <a:pt x="600802" y="587037"/>
                    <a:pt x="602706" y="595600"/>
                  </a:cubicBezTo>
                  <a:cubicBezTo>
                    <a:pt x="603658" y="595600"/>
                    <a:pt x="603658" y="595600"/>
                    <a:pt x="604610" y="595600"/>
                  </a:cubicBezTo>
                  <a:cubicBezTo>
                    <a:pt x="604610" y="589892"/>
                    <a:pt x="602706" y="581329"/>
                    <a:pt x="610322" y="579426"/>
                  </a:cubicBezTo>
                  <a:close/>
                  <a:moveTo>
                    <a:pt x="636976" y="561349"/>
                  </a:moveTo>
                  <a:cubicBezTo>
                    <a:pt x="625552" y="563252"/>
                    <a:pt x="640784" y="568960"/>
                    <a:pt x="635072" y="576572"/>
                  </a:cubicBezTo>
                  <a:cubicBezTo>
                    <a:pt x="640784" y="575620"/>
                    <a:pt x="641736" y="567057"/>
                    <a:pt x="645544" y="564203"/>
                  </a:cubicBezTo>
                  <a:cubicBezTo>
                    <a:pt x="644592" y="560397"/>
                    <a:pt x="639832" y="566106"/>
                    <a:pt x="636024" y="567057"/>
                  </a:cubicBezTo>
                  <a:cubicBezTo>
                    <a:pt x="635072" y="565154"/>
                    <a:pt x="636024" y="564203"/>
                    <a:pt x="636976" y="561349"/>
                  </a:cubicBezTo>
                  <a:close/>
                  <a:moveTo>
                    <a:pt x="593948" y="509781"/>
                  </a:moveTo>
                  <a:lnTo>
                    <a:pt x="594138" y="509971"/>
                  </a:lnTo>
                  <a:lnTo>
                    <a:pt x="591282" y="517582"/>
                  </a:lnTo>
                  <a:lnTo>
                    <a:pt x="590330" y="516631"/>
                  </a:lnTo>
                  <a:lnTo>
                    <a:pt x="592118" y="511867"/>
                  </a:lnTo>
                  <a:lnTo>
                    <a:pt x="592948" y="511160"/>
                  </a:lnTo>
                  <a:close/>
                  <a:moveTo>
                    <a:pt x="626504" y="485233"/>
                  </a:moveTo>
                  <a:cubicBezTo>
                    <a:pt x="624600" y="490942"/>
                    <a:pt x="612226" y="497602"/>
                    <a:pt x="618890" y="508068"/>
                  </a:cubicBezTo>
                  <a:lnTo>
                    <a:pt x="621744" y="500457"/>
                  </a:lnTo>
                  <a:lnTo>
                    <a:pt x="622696" y="502359"/>
                  </a:lnTo>
                  <a:lnTo>
                    <a:pt x="627456" y="500457"/>
                  </a:lnTo>
                  <a:cubicBezTo>
                    <a:pt x="614130" y="502359"/>
                    <a:pt x="625552" y="489991"/>
                    <a:pt x="626504" y="485233"/>
                  </a:cubicBezTo>
                  <a:close/>
                  <a:moveTo>
                    <a:pt x="585570" y="472865"/>
                  </a:moveTo>
                  <a:cubicBezTo>
                    <a:pt x="594138" y="471913"/>
                    <a:pt x="591282" y="487136"/>
                    <a:pt x="593186" y="491893"/>
                  </a:cubicBezTo>
                  <a:cubicBezTo>
                    <a:pt x="582714" y="489039"/>
                    <a:pt x="596994" y="479525"/>
                    <a:pt x="585570" y="472865"/>
                  </a:cubicBezTo>
                  <a:close/>
                  <a:moveTo>
                    <a:pt x="641736" y="408167"/>
                  </a:moveTo>
                  <a:cubicBezTo>
                    <a:pt x="632216" y="412924"/>
                    <a:pt x="641736" y="415779"/>
                    <a:pt x="637928" y="421487"/>
                  </a:cubicBezTo>
                  <a:cubicBezTo>
                    <a:pt x="640784" y="418633"/>
                    <a:pt x="649352" y="414827"/>
                    <a:pt x="641736" y="408167"/>
                  </a:cubicBezTo>
                  <a:close/>
                  <a:moveTo>
                    <a:pt x="636976" y="392944"/>
                  </a:moveTo>
                  <a:cubicBezTo>
                    <a:pt x="632216" y="393895"/>
                    <a:pt x="634120" y="402458"/>
                    <a:pt x="629360" y="399604"/>
                  </a:cubicBezTo>
                  <a:lnTo>
                    <a:pt x="628408" y="395798"/>
                  </a:lnTo>
                  <a:cubicBezTo>
                    <a:pt x="629360" y="398653"/>
                    <a:pt x="626742" y="399366"/>
                    <a:pt x="624600" y="400437"/>
                  </a:cubicBezTo>
                  <a:lnTo>
                    <a:pt x="624174" y="403469"/>
                  </a:lnTo>
                  <a:lnTo>
                    <a:pt x="622696" y="402458"/>
                  </a:lnTo>
                  <a:lnTo>
                    <a:pt x="623648" y="407215"/>
                  </a:lnTo>
                  <a:lnTo>
                    <a:pt x="624174" y="403469"/>
                  </a:lnTo>
                  <a:lnTo>
                    <a:pt x="625284" y="404227"/>
                  </a:lnTo>
                  <a:cubicBezTo>
                    <a:pt x="628230" y="403469"/>
                    <a:pt x="631978" y="397226"/>
                    <a:pt x="634120" y="404361"/>
                  </a:cubicBezTo>
                  <a:cubicBezTo>
                    <a:pt x="635072" y="408167"/>
                    <a:pt x="638880" y="397701"/>
                    <a:pt x="636976" y="392944"/>
                  </a:cubicBezTo>
                  <a:close/>
                  <a:moveTo>
                    <a:pt x="577004" y="371061"/>
                  </a:moveTo>
                  <a:lnTo>
                    <a:pt x="579014" y="377994"/>
                  </a:lnTo>
                  <a:lnTo>
                    <a:pt x="578790" y="377840"/>
                  </a:lnTo>
                  <a:cubicBezTo>
                    <a:pt x="577956" y="374867"/>
                    <a:pt x="577956" y="371537"/>
                    <a:pt x="577004" y="371061"/>
                  </a:cubicBezTo>
                  <a:close/>
                  <a:moveTo>
                    <a:pt x="598776" y="345072"/>
                  </a:moveTo>
                  <a:lnTo>
                    <a:pt x="598898" y="345372"/>
                  </a:lnTo>
                  <a:lnTo>
                    <a:pt x="598664" y="345117"/>
                  </a:lnTo>
                  <a:close/>
                  <a:moveTo>
                    <a:pt x="599850" y="300655"/>
                  </a:moveTo>
                  <a:cubicBezTo>
                    <a:pt x="599850" y="302557"/>
                    <a:pt x="600802" y="313975"/>
                    <a:pt x="595090" y="313975"/>
                  </a:cubicBezTo>
                  <a:lnTo>
                    <a:pt x="603658" y="316829"/>
                  </a:lnTo>
                  <a:cubicBezTo>
                    <a:pt x="601754" y="311120"/>
                    <a:pt x="608418" y="305412"/>
                    <a:pt x="609370" y="307314"/>
                  </a:cubicBezTo>
                  <a:cubicBezTo>
                    <a:pt x="604610" y="303509"/>
                    <a:pt x="607466" y="298752"/>
                    <a:pt x="599850" y="300655"/>
                  </a:cubicBezTo>
                  <a:close/>
                  <a:moveTo>
                    <a:pt x="596042" y="223588"/>
                  </a:moveTo>
                  <a:cubicBezTo>
                    <a:pt x="596994" y="229297"/>
                    <a:pt x="587474" y="237860"/>
                    <a:pt x="596994" y="240714"/>
                  </a:cubicBezTo>
                  <a:lnTo>
                    <a:pt x="600802" y="228345"/>
                  </a:lnTo>
                  <a:cubicBezTo>
                    <a:pt x="597946" y="226442"/>
                    <a:pt x="600802" y="221685"/>
                    <a:pt x="596042" y="223588"/>
                  </a:cubicBezTo>
                  <a:close/>
                  <a:moveTo>
                    <a:pt x="585570" y="188384"/>
                  </a:moveTo>
                  <a:lnTo>
                    <a:pt x="583666" y="203607"/>
                  </a:lnTo>
                  <a:cubicBezTo>
                    <a:pt x="579858" y="192190"/>
                    <a:pt x="583666" y="200753"/>
                    <a:pt x="585570" y="188384"/>
                  </a:cubicBezTo>
                  <a:close/>
                  <a:moveTo>
                    <a:pt x="633168" y="185530"/>
                  </a:moveTo>
                  <a:cubicBezTo>
                    <a:pt x="632216" y="190288"/>
                    <a:pt x="630312" y="190288"/>
                    <a:pt x="634120" y="195996"/>
                  </a:cubicBezTo>
                  <a:cubicBezTo>
                    <a:pt x="636024" y="192191"/>
                    <a:pt x="635072" y="186482"/>
                    <a:pt x="633168" y="185530"/>
                  </a:cubicBezTo>
                  <a:close/>
                  <a:moveTo>
                    <a:pt x="645544" y="173162"/>
                  </a:moveTo>
                  <a:cubicBezTo>
                    <a:pt x="644592" y="178870"/>
                    <a:pt x="633168" y="177919"/>
                    <a:pt x="638880" y="187433"/>
                  </a:cubicBezTo>
                  <a:cubicBezTo>
                    <a:pt x="639832" y="179822"/>
                    <a:pt x="650304" y="180773"/>
                    <a:pt x="645544" y="173162"/>
                  </a:cubicBezTo>
                  <a:close/>
                  <a:moveTo>
                    <a:pt x="589736" y="116670"/>
                  </a:moveTo>
                  <a:cubicBezTo>
                    <a:pt x="587950" y="114649"/>
                    <a:pt x="585570" y="114649"/>
                    <a:pt x="581762" y="118930"/>
                  </a:cubicBezTo>
                  <a:lnTo>
                    <a:pt x="582714" y="125590"/>
                  </a:lnTo>
                  <a:cubicBezTo>
                    <a:pt x="582714" y="122735"/>
                    <a:pt x="583666" y="123687"/>
                    <a:pt x="585572" y="122735"/>
                  </a:cubicBezTo>
                  <a:cubicBezTo>
                    <a:pt x="588426" y="127493"/>
                    <a:pt x="583666" y="131298"/>
                    <a:pt x="581762" y="135104"/>
                  </a:cubicBezTo>
                  <a:cubicBezTo>
                    <a:pt x="584620" y="132250"/>
                    <a:pt x="588426" y="124638"/>
                    <a:pt x="594138" y="127493"/>
                  </a:cubicBezTo>
                  <a:cubicBezTo>
                    <a:pt x="594138" y="129396"/>
                    <a:pt x="595090" y="131298"/>
                    <a:pt x="596042" y="133201"/>
                  </a:cubicBezTo>
                  <a:cubicBezTo>
                    <a:pt x="595090" y="134153"/>
                    <a:pt x="594138" y="135104"/>
                    <a:pt x="596994" y="137007"/>
                  </a:cubicBezTo>
                  <a:lnTo>
                    <a:pt x="598898" y="136056"/>
                  </a:lnTo>
                  <a:cubicBezTo>
                    <a:pt x="597946" y="135104"/>
                    <a:pt x="596994" y="134153"/>
                    <a:pt x="596042" y="132250"/>
                  </a:cubicBezTo>
                  <a:cubicBezTo>
                    <a:pt x="596994" y="130347"/>
                    <a:pt x="598898" y="129396"/>
                    <a:pt x="597946" y="128444"/>
                  </a:cubicBezTo>
                  <a:cubicBezTo>
                    <a:pt x="596994" y="127493"/>
                    <a:pt x="595090" y="126541"/>
                    <a:pt x="594138" y="126541"/>
                  </a:cubicBezTo>
                  <a:cubicBezTo>
                    <a:pt x="592710" y="122736"/>
                    <a:pt x="591520" y="118692"/>
                    <a:pt x="589736" y="116670"/>
                  </a:cubicBezTo>
                  <a:close/>
                  <a:moveTo>
                    <a:pt x="603896" y="73380"/>
                  </a:moveTo>
                  <a:cubicBezTo>
                    <a:pt x="602468" y="74688"/>
                    <a:pt x="601278" y="77067"/>
                    <a:pt x="600802" y="78969"/>
                  </a:cubicBezTo>
                  <a:cubicBezTo>
                    <a:pt x="601754" y="78969"/>
                    <a:pt x="604610" y="79921"/>
                    <a:pt x="606514" y="78018"/>
                  </a:cubicBezTo>
                  <a:lnTo>
                    <a:pt x="608418" y="74212"/>
                  </a:lnTo>
                  <a:cubicBezTo>
                    <a:pt x="606990" y="71834"/>
                    <a:pt x="605324" y="72072"/>
                    <a:pt x="603896" y="73380"/>
                  </a:cubicBezTo>
                  <a:close/>
                  <a:moveTo>
                    <a:pt x="557964" y="0"/>
                  </a:moveTo>
                  <a:cubicBezTo>
                    <a:pt x="561772" y="0"/>
                    <a:pt x="563676" y="3806"/>
                    <a:pt x="569388" y="951"/>
                  </a:cubicBezTo>
                  <a:lnTo>
                    <a:pt x="571292" y="13320"/>
                  </a:lnTo>
                  <a:cubicBezTo>
                    <a:pt x="578908" y="19980"/>
                    <a:pt x="579860" y="6660"/>
                    <a:pt x="581762" y="1903"/>
                  </a:cubicBezTo>
                  <a:lnTo>
                    <a:pt x="582714" y="10466"/>
                  </a:lnTo>
                  <a:cubicBezTo>
                    <a:pt x="583666" y="10466"/>
                    <a:pt x="584620" y="10466"/>
                    <a:pt x="584620" y="9514"/>
                  </a:cubicBezTo>
                  <a:lnTo>
                    <a:pt x="584620" y="16175"/>
                  </a:lnTo>
                  <a:cubicBezTo>
                    <a:pt x="593186" y="-951"/>
                    <a:pt x="596994" y="33300"/>
                    <a:pt x="604610" y="15223"/>
                  </a:cubicBezTo>
                  <a:cubicBezTo>
                    <a:pt x="604610" y="19980"/>
                    <a:pt x="599850" y="24737"/>
                    <a:pt x="596042" y="27592"/>
                  </a:cubicBezTo>
                  <a:cubicBezTo>
                    <a:pt x="594138" y="36155"/>
                    <a:pt x="598898" y="34252"/>
                    <a:pt x="601754" y="37106"/>
                  </a:cubicBezTo>
                  <a:lnTo>
                    <a:pt x="608418" y="24737"/>
                  </a:lnTo>
                  <a:cubicBezTo>
                    <a:pt x="605562" y="44718"/>
                    <a:pt x="616034" y="22834"/>
                    <a:pt x="620792" y="37106"/>
                  </a:cubicBezTo>
                  <a:cubicBezTo>
                    <a:pt x="616034" y="53281"/>
                    <a:pt x="636976" y="62795"/>
                    <a:pt x="637928" y="71358"/>
                  </a:cubicBezTo>
                  <a:cubicBezTo>
                    <a:pt x="636024" y="87532"/>
                    <a:pt x="629360" y="64698"/>
                    <a:pt x="625552" y="75164"/>
                  </a:cubicBezTo>
                  <a:cubicBezTo>
                    <a:pt x="624600" y="84678"/>
                    <a:pt x="630312" y="79921"/>
                    <a:pt x="632216" y="85629"/>
                  </a:cubicBezTo>
                  <a:lnTo>
                    <a:pt x="622696" y="89435"/>
                  </a:lnTo>
                  <a:cubicBezTo>
                    <a:pt x="621744" y="99901"/>
                    <a:pt x="632216" y="90387"/>
                    <a:pt x="628408" y="96095"/>
                  </a:cubicBezTo>
                  <a:cubicBezTo>
                    <a:pt x="635072" y="104658"/>
                    <a:pt x="632216" y="93241"/>
                    <a:pt x="639832" y="91338"/>
                  </a:cubicBezTo>
                  <a:cubicBezTo>
                    <a:pt x="637928" y="93241"/>
                    <a:pt x="634120" y="102755"/>
                    <a:pt x="637928" y="106561"/>
                  </a:cubicBezTo>
                  <a:cubicBezTo>
                    <a:pt x="639832" y="106561"/>
                    <a:pt x="640784" y="96095"/>
                    <a:pt x="641736" y="102755"/>
                  </a:cubicBezTo>
                  <a:cubicBezTo>
                    <a:pt x="636976" y="129396"/>
                    <a:pt x="647448" y="135104"/>
                    <a:pt x="646496" y="158890"/>
                  </a:cubicBezTo>
                  <a:lnTo>
                    <a:pt x="651256" y="156987"/>
                  </a:lnTo>
                  <a:cubicBezTo>
                    <a:pt x="649352" y="159841"/>
                    <a:pt x="647448" y="161744"/>
                    <a:pt x="649352" y="164599"/>
                  </a:cubicBezTo>
                  <a:lnTo>
                    <a:pt x="652208" y="163647"/>
                  </a:lnTo>
                  <a:cubicBezTo>
                    <a:pt x="652208" y="167453"/>
                    <a:pt x="645544" y="191239"/>
                    <a:pt x="647448" y="206462"/>
                  </a:cubicBezTo>
                  <a:lnTo>
                    <a:pt x="653160" y="198851"/>
                  </a:lnTo>
                  <a:lnTo>
                    <a:pt x="646496" y="213122"/>
                  </a:lnTo>
                  <a:lnTo>
                    <a:pt x="655064" y="211219"/>
                  </a:lnTo>
                  <a:cubicBezTo>
                    <a:pt x="646496" y="215977"/>
                    <a:pt x="652208" y="232151"/>
                    <a:pt x="649352" y="245471"/>
                  </a:cubicBezTo>
                  <a:lnTo>
                    <a:pt x="655064" y="245471"/>
                  </a:lnTo>
                  <a:lnTo>
                    <a:pt x="652208" y="253083"/>
                  </a:lnTo>
                  <a:lnTo>
                    <a:pt x="656016" y="250228"/>
                  </a:lnTo>
                  <a:cubicBezTo>
                    <a:pt x="656016" y="257840"/>
                    <a:pt x="646496" y="267354"/>
                    <a:pt x="651256" y="275917"/>
                  </a:cubicBezTo>
                  <a:cubicBezTo>
                    <a:pt x="649352" y="270208"/>
                    <a:pt x="657920" y="268306"/>
                    <a:pt x="661728" y="269257"/>
                  </a:cubicBezTo>
                  <a:lnTo>
                    <a:pt x="652208" y="293043"/>
                  </a:lnTo>
                  <a:cubicBezTo>
                    <a:pt x="656016" y="293994"/>
                    <a:pt x="657920" y="304460"/>
                    <a:pt x="661728" y="296849"/>
                  </a:cubicBezTo>
                  <a:lnTo>
                    <a:pt x="655064" y="306363"/>
                  </a:lnTo>
                  <a:lnTo>
                    <a:pt x="659824" y="305412"/>
                  </a:lnTo>
                  <a:cubicBezTo>
                    <a:pt x="667440" y="342518"/>
                    <a:pt x="636024" y="373915"/>
                    <a:pt x="655064" y="411021"/>
                  </a:cubicBezTo>
                  <a:lnTo>
                    <a:pt x="656968" y="410070"/>
                  </a:lnTo>
                  <a:lnTo>
                    <a:pt x="647448" y="431953"/>
                  </a:lnTo>
                  <a:cubicBezTo>
                    <a:pt x="648400" y="435759"/>
                    <a:pt x="656016" y="436710"/>
                    <a:pt x="658872" y="443370"/>
                  </a:cubicBezTo>
                  <a:cubicBezTo>
                    <a:pt x="651256" y="439565"/>
                    <a:pt x="657920" y="455739"/>
                    <a:pt x="651256" y="459545"/>
                  </a:cubicBezTo>
                  <a:cubicBezTo>
                    <a:pt x="654112" y="464302"/>
                    <a:pt x="656968" y="458593"/>
                    <a:pt x="659824" y="457642"/>
                  </a:cubicBezTo>
                  <a:cubicBezTo>
                    <a:pt x="667440" y="478573"/>
                    <a:pt x="654112" y="494748"/>
                    <a:pt x="659824" y="517582"/>
                  </a:cubicBezTo>
                  <a:cubicBezTo>
                    <a:pt x="648400" y="494748"/>
                    <a:pt x="651256" y="494748"/>
                    <a:pt x="646496" y="479525"/>
                  </a:cubicBezTo>
                  <a:cubicBezTo>
                    <a:pt x="641736" y="497602"/>
                    <a:pt x="650304" y="500457"/>
                    <a:pt x="647448" y="520437"/>
                  </a:cubicBezTo>
                  <a:lnTo>
                    <a:pt x="651256" y="510922"/>
                  </a:lnTo>
                  <a:cubicBezTo>
                    <a:pt x="662680" y="521388"/>
                    <a:pt x="644592" y="541368"/>
                    <a:pt x="657920" y="544223"/>
                  </a:cubicBezTo>
                  <a:cubicBezTo>
                    <a:pt x="656016" y="555640"/>
                    <a:pt x="642688" y="566106"/>
                    <a:pt x="644592" y="580377"/>
                  </a:cubicBezTo>
                  <a:lnTo>
                    <a:pt x="656016" y="574669"/>
                  </a:lnTo>
                  <a:lnTo>
                    <a:pt x="656016" y="587989"/>
                  </a:lnTo>
                  <a:lnTo>
                    <a:pt x="648400" y="587989"/>
                  </a:lnTo>
                  <a:cubicBezTo>
                    <a:pt x="647448" y="591795"/>
                    <a:pt x="649352" y="593697"/>
                    <a:pt x="651256" y="594649"/>
                  </a:cubicBezTo>
                  <a:cubicBezTo>
                    <a:pt x="650304" y="595600"/>
                    <a:pt x="649352" y="597503"/>
                    <a:pt x="648400" y="598455"/>
                  </a:cubicBezTo>
                  <a:cubicBezTo>
                    <a:pt x="656968" y="599406"/>
                    <a:pt x="665536" y="602260"/>
                    <a:pt x="667440" y="594649"/>
                  </a:cubicBezTo>
                  <a:cubicBezTo>
                    <a:pt x="682672" y="596552"/>
                    <a:pt x="695048" y="609872"/>
                    <a:pt x="712184" y="607969"/>
                  </a:cubicBezTo>
                  <a:lnTo>
                    <a:pt x="704568" y="596552"/>
                  </a:lnTo>
                  <a:lnTo>
                    <a:pt x="720752" y="596552"/>
                  </a:lnTo>
                  <a:lnTo>
                    <a:pt x="720752" y="604163"/>
                  </a:lnTo>
                  <a:cubicBezTo>
                    <a:pt x="726464" y="605115"/>
                    <a:pt x="728368" y="603212"/>
                    <a:pt x="729318" y="601309"/>
                  </a:cubicBezTo>
                  <a:cubicBezTo>
                    <a:pt x="739790" y="610823"/>
                    <a:pt x="755022" y="606066"/>
                    <a:pt x="770252" y="612726"/>
                  </a:cubicBezTo>
                  <a:lnTo>
                    <a:pt x="772156" y="608920"/>
                  </a:lnTo>
                  <a:cubicBezTo>
                    <a:pt x="773108" y="609872"/>
                    <a:pt x="775012" y="610823"/>
                    <a:pt x="775012" y="611775"/>
                  </a:cubicBezTo>
                  <a:cubicBezTo>
                    <a:pt x="777868" y="605115"/>
                    <a:pt x="789292" y="607969"/>
                    <a:pt x="790244" y="601309"/>
                  </a:cubicBezTo>
                  <a:cubicBezTo>
                    <a:pt x="785484" y="599406"/>
                    <a:pt x="774060" y="595600"/>
                    <a:pt x="775012" y="600358"/>
                  </a:cubicBezTo>
                  <a:cubicBezTo>
                    <a:pt x="762636" y="591795"/>
                    <a:pt x="790244" y="595600"/>
                    <a:pt x="797860" y="595600"/>
                  </a:cubicBezTo>
                  <a:cubicBezTo>
                    <a:pt x="789292" y="599406"/>
                    <a:pt x="800716" y="600358"/>
                    <a:pt x="805476" y="602260"/>
                  </a:cubicBezTo>
                  <a:cubicBezTo>
                    <a:pt x="806428" y="601309"/>
                    <a:pt x="804524" y="601309"/>
                    <a:pt x="803572" y="599406"/>
                  </a:cubicBezTo>
                  <a:cubicBezTo>
                    <a:pt x="818804" y="594649"/>
                    <a:pt x="823564" y="615581"/>
                    <a:pt x="834036" y="601309"/>
                  </a:cubicBezTo>
                  <a:lnTo>
                    <a:pt x="836892" y="608920"/>
                  </a:lnTo>
                  <a:lnTo>
                    <a:pt x="848316" y="603212"/>
                  </a:lnTo>
                  <a:cubicBezTo>
                    <a:pt x="849268" y="618435"/>
                    <a:pt x="865452" y="604163"/>
                    <a:pt x="867354" y="618435"/>
                  </a:cubicBezTo>
                  <a:cubicBezTo>
                    <a:pt x="880682" y="619386"/>
                    <a:pt x="865452" y="609872"/>
                    <a:pt x="870212" y="611775"/>
                  </a:cubicBezTo>
                  <a:cubicBezTo>
                    <a:pt x="882586" y="608920"/>
                    <a:pt x="904482" y="622241"/>
                    <a:pt x="909242" y="615581"/>
                  </a:cubicBezTo>
                  <a:cubicBezTo>
                    <a:pt x="920664" y="620338"/>
                    <a:pt x="932088" y="617483"/>
                    <a:pt x="941608" y="620338"/>
                  </a:cubicBezTo>
                  <a:lnTo>
                    <a:pt x="942560" y="613678"/>
                  </a:lnTo>
                  <a:cubicBezTo>
                    <a:pt x="947320" y="615581"/>
                    <a:pt x="953032" y="618435"/>
                    <a:pt x="957792" y="617483"/>
                  </a:cubicBezTo>
                  <a:cubicBezTo>
                    <a:pt x="957792" y="616532"/>
                    <a:pt x="956840" y="615581"/>
                    <a:pt x="955888" y="614629"/>
                  </a:cubicBezTo>
                  <a:cubicBezTo>
                    <a:pt x="973976" y="619386"/>
                    <a:pt x="988256" y="619386"/>
                    <a:pt x="1003488" y="619386"/>
                  </a:cubicBezTo>
                  <a:cubicBezTo>
                    <a:pt x="1002536" y="614629"/>
                    <a:pt x="1002536" y="612726"/>
                    <a:pt x="993968" y="610823"/>
                  </a:cubicBezTo>
                  <a:cubicBezTo>
                    <a:pt x="1008248" y="604163"/>
                    <a:pt x="1031094" y="618435"/>
                    <a:pt x="1052988" y="616532"/>
                  </a:cubicBezTo>
                  <a:lnTo>
                    <a:pt x="1051084" y="613678"/>
                  </a:lnTo>
                  <a:lnTo>
                    <a:pt x="1063460" y="619386"/>
                  </a:lnTo>
                  <a:cubicBezTo>
                    <a:pt x="1060604" y="617483"/>
                    <a:pt x="1062508" y="615581"/>
                    <a:pt x="1062508" y="612726"/>
                  </a:cubicBezTo>
                  <a:cubicBezTo>
                    <a:pt x="1082500" y="610823"/>
                    <a:pt x="1107252" y="611775"/>
                    <a:pt x="1118676" y="623192"/>
                  </a:cubicBezTo>
                  <a:cubicBezTo>
                    <a:pt x="1116772" y="619386"/>
                    <a:pt x="1127244" y="615581"/>
                    <a:pt x="1116772" y="610823"/>
                  </a:cubicBezTo>
                  <a:cubicBezTo>
                    <a:pt x="1137716" y="619386"/>
                    <a:pt x="1164370" y="617483"/>
                    <a:pt x="1187218" y="619386"/>
                  </a:cubicBezTo>
                  <a:lnTo>
                    <a:pt x="1187218" y="620338"/>
                  </a:lnTo>
                  <a:lnTo>
                    <a:pt x="1196738" y="623192"/>
                  </a:lnTo>
                  <a:lnTo>
                    <a:pt x="1197688" y="622241"/>
                  </a:lnTo>
                  <a:lnTo>
                    <a:pt x="1191024" y="620338"/>
                  </a:lnTo>
                  <a:cubicBezTo>
                    <a:pt x="1200544" y="621289"/>
                    <a:pt x="1209112" y="623192"/>
                    <a:pt x="1216728" y="626998"/>
                  </a:cubicBezTo>
                  <a:cubicBezTo>
                    <a:pt x="1218632" y="625095"/>
                    <a:pt x="1220536" y="618435"/>
                    <a:pt x="1226248" y="616532"/>
                  </a:cubicBezTo>
                  <a:cubicBezTo>
                    <a:pt x="1226248" y="625095"/>
                    <a:pt x="1252904" y="609872"/>
                    <a:pt x="1264328" y="618435"/>
                  </a:cubicBezTo>
                  <a:cubicBezTo>
                    <a:pt x="1266232" y="615581"/>
                    <a:pt x="1259568" y="616532"/>
                    <a:pt x="1263376" y="613678"/>
                  </a:cubicBezTo>
                  <a:cubicBezTo>
                    <a:pt x="1291936" y="614629"/>
                    <a:pt x="1334774" y="625095"/>
                    <a:pt x="1369044" y="618435"/>
                  </a:cubicBezTo>
                  <a:cubicBezTo>
                    <a:pt x="1370948" y="634609"/>
                    <a:pt x="1400460" y="629852"/>
                    <a:pt x="1418548" y="637464"/>
                  </a:cubicBezTo>
                  <a:cubicBezTo>
                    <a:pt x="1423308" y="628901"/>
                    <a:pt x="1408076" y="632706"/>
                    <a:pt x="1403316" y="626046"/>
                  </a:cubicBezTo>
                  <a:cubicBezTo>
                    <a:pt x="1411170" y="627473"/>
                    <a:pt x="1408850" y="620338"/>
                    <a:pt x="1414830" y="619892"/>
                  </a:cubicBezTo>
                  <a:lnTo>
                    <a:pt x="1422458" y="621792"/>
                  </a:lnTo>
                  <a:lnTo>
                    <a:pt x="1424618" y="624381"/>
                  </a:lnTo>
                  <a:cubicBezTo>
                    <a:pt x="1424736" y="626998"/>
                    <a:pt x="1425688" y="629376"/>
                    <a:pt x="1433780" y="627949"/>
                  </a:cubicBezTo>
                  <a:lnTo>
                    <a:pt x="1434732" y="621289"/>
                  </a:lnTo>
                  <a:lnTo>
                    <a:pt x="1444252" y="629852"/>
                  </a:lnTo>
                  <a:cubicBezTo>
                    <a:pt x="1476618" y="626046"/>
                    <a:pt x="1505176" y="630803"/>
                    <a:pt x="1533736" y="624144"/>
                  </a:cubicBezTo>
                  <a:cubicBezTo>
                    <a:pt x="1535640" y="626046"/>
                    <a:pt x="1534688" y="628901"/>
                    <a:pt x="1530880" y="630803"/>
                  </a:cubicBezTo>
                  <a:cubicBezTo>
                    <a:pt x="1544208" y="630803"/>
                    <a:pt x="1558488" y="641269"/>
                    <a:pt x="1573720" y="634609"/>
                  </a:cubicBezTo>
                  <a:lnTo>
                    <a:pt x="1569912" y="631755"/>
                  </a:lnTo>
                  <a:cubicBezTo>
                    <a:pt x="1593710" y="626046"/>
                    <a:pt x="1594662" y="639367"/>
                    <a:pt x="1622268" y="642221"/>
                  </a:cubicBezTo>
                  <a:cubicBezTo>
                    <a:pt x="1615606" y="642221"/>
                    <a:pt x="1601326" y="637464"/>
                    <a:pt x="1589904" y="647929"/>
                  </a:cubicBezTo>
                  <a:cubicBezTo>
                    <a:pt x="1592758" y="652687"/>
                    <a:pt x="1607038" y="651735"/>
                    <a:pt x="1611798" y="647929"/>
                  </a:cubicBezTo>
                  <a:lnTo>
                    <a:pt x="1609894" y="656492"/>
                  </a:lnTo>
                  <a:cubicBezTo>
                    <a:pt x="1605134" y="650784"/>
                    <a:pt x="1594662" y="651735"/>
                    <a:pt x="1587048" y="648881"/>
                  </a:cubicBezTo>
                  <a:cubicBezTo>
                    <a:pt x="1589904" y="648881"/>
                    <a:pt x="1589904" y="650784"/>
                    <a:pt x="1590854" y="652687"/>
                  </a:cubicBezTo>
                  <a:cubicBezTo>
                    <a:pt x="1584190" y="649832"/>
                    <a:pt x="1574672" y="649832"/>
                    <a:pt x="1564200" y="647929"/>
                  </a:cubicBezTo>
                  <a:lnTo>
                    <a:pt x="1578480" y="646978"/>
                  </a:lnTo>
                  <a:cubicBezTo>
                    <a:pt x="1572768" y="638415"/>
                    <a:pt x="1554680" y="646978"/>
                    <a:pt x="1548968" y="644124"/>
                  </a:cubicBezTo>
                  <a:cubicBezTo>
                    <a:pt x="1548968" y="651735"/>
                    <a:pt x="1557536" y="650784"/>
                    <a:pt x="1548968" y="657444"/>
                  </a:cubicBezTo>
                  <a:cubicBezTo>
                    <a:pt x="1525168" y="660298"/>
                    <a:pt x="1535640" y="648881"/>
                    <a:pt x="1512792" y="641269"/>
                  </a:cubicBezTo>
                  <a:lnTo>
                    <a:pt x="1516600" y="638415"/>
                  </a:lnTo>
                  <a:cubicBezTo>
                    <a:pt x="1509936" y="637464"/>
                    <a:pt x="1504224" y="628901"/>
                    <a:pt x="1493752" y="634609"/>
                  </a:cubicBezTo>
                  <a:cubicBezTo>
                    <a:pt x="1493752" y="639367"/>
                    <a:pt x="1502320" y="639367"/>
                    <a:pt x="1506128" y="642221"/>
                  </a:cubicBezTo>
                  <a:cubicBezTo>
                    <a:pt x="1504224" y="646026"/>
                    <a:pt x="1492800" y="632706"/>
                    <a:pt x="1485186" y="638415"/>
                  </a:cubicBezTo>
                  <a:cubicBezTo>
                    <a:pt x="1491848" y="646026"/>
                    <a:pt x="1508984" y="648881"/>
                    <a:pt x="1521360" y="648881"/>
                  </a:cubicBezTo>
                  <a:cubicBezTo>
                    <a:pt x="1519456" y="650784"/>
                    <a:pt x="1519456" y="653638"/>
                    <a:pt x="1521360" y="656492"/>
                  </a:cubicBezTo>
                  <a:cubicBezTo>
                    <a:pt x="1503748" y="653162"/>
                    <a:pt x="1485422" y="649119"/>
                    <a:pt x="1467098" y="646502"/>
                  </a:cubicBezTo>
                  <a:lnTo>
                    <a:pt x="1440418" y="645800"/>
                  </a:lnTo>
                  <a:lnTo>
                    <a:pt x="1445916" y="646502"/>
                  </a:lnTo>
                  <a:cubicBezTo>
                    <a:pt x="1449248" y="648167"/>
                    <a:pt x="1452342" y="650308"/>
                    <a:pt x="1455674" y="650783"/>
                  </a:cubicBezTo>
                  <a:cubicBezTo>
                    <a:pt x="1450914" y="650783"/>
                    <a:pt x="1446154" y="649832"/>
                    <a:pt x="1448058" y="654589"/>
                  </a:cubicBezTo>
                  <a:lnTo>
                    <a:pt x="1435570" y="645673"/>
                  </a:lnTo>
                  <a:lnTo>
                    <a:pt x="1412836" y="645075"/>
                  </a:lnTo>
                  <a:cubicBezTo>
                    <a:pt x="1430924" y="654589"/>
                    <a:pt x="1405220" y="645075"/>
                    <a:pt x="1409028" y="655541"/>
                  </a:cubicBezTo>
                  <a:cubicBezTo>
                    <a:pt x="1407124" y="647929"/>
                    <a:pt x="1395700" y="654589"/>
                    <a:pt x="1386180" y="651735"/>
                  </a:cubicBezTo>
                  <a:cubicBezTo>
                    <a:pt x="1382372" y="659347"/>
                    <a:pt x="1405220" y="657444"/>
                    <a:pt x="1397604" y="663153"/>
                  </a:cubicBezTo>
                  <a:cubicBezTo>
                    <a:pt x="1378564" y="660298"/>
                    <a:pt x="1353812" y="646026"/>
                    <a:pt x="1330014" y="648881"/>
                  </a:cubicBezTo>
                  <a:cubicBezTo>
                    <a:pt x="1331916" y="652687"/>
                    <a:pt x="1337630" y="652687"/>
                    <a:pt x="1338580" y="654589"/>
                  </a:cubicBezTo>
                  <a:cubicBezTo>
                    <a:pt x="1322398" y="651735"/>
                    <a:pt x="1301456" y="633658"/>
                    <a:pt x="1290984" y="646026"/>
                  </a:cubicBezTo>
                  <a:cubicBezTo>
                    <a:pt x="1298598" y="650784"/>
                    <a:pt x="1307166" y="655541"/>
                    <a:pt x="1315734" y="660298"/>
                  </a:cubicBezTo>
                  <a:cubicBezTo>
                    <a:pt x="1313830" y="660298"/>
                    <a:pt x="1310974" y="661250"/>
                    <a:pt x="1307166" y="663153"/>
                  </a:cubicBezTo>
                  <a:lnTo>
                    <a:pt x="1312878" y="668861"/>
                  </a:lnTo>
                  <a:cubicBezTo>
                    <a:pt x="1292888" y="670764"/>
                    <a:pt x="1297648" y="656492"/>
                    <a:pt x="1287176" y="648881"/>
                  </a:cubicBezTo>
                  <a:lnTo>
                    <a:pt x="1275752" y="657444"/>
                  </a:lnTo>
                  <a:cubicBezTo>
                    <a:pt x="1254808" y="662201"/>
                    <a:pt x="1233864" y="657444"/>
                    <a:pt x="1220536" y="646026"/>
                  </a:cubicBezTo>
                  <a:cubicBezTo>
                    <a:pt x="1216728" y="646026"/>
                    <a:pt x="1200544" y="646026"/>
                    <a:pt x="1207208" y="653638"/>
                  </a:cubicBezTo>
                  <a:cubicBezTo>
                    <a:pt x="1217680" y="663153"/>
                    <a:pt x="1222440" y="670764"/>
                    <a:pt x="1244336" y="670764"/>
                  </a:cubicBezTo>
                  <a:cubicBezTo>
                    <a:pt x="1247192" y="664104"/>
                    <a:pt x="1228152" y="663153"/>
                    <a:pt x="1234816" y="662201"/>
                  </a:cubicBezTo>
                  <a:cubicBezTo>
                    <a:pt x="1244336" y="663153"/>
                    <a:pt x="1259568" y="657444"/>
                    <a:pt x="1267184" y="664104"/>
                  </a:cubicBezTo>
                  <a:lnTo>
                    <a:pt x="1244336" y="663153"/>
                  </a:lnTo>
                  <a:cubicBezTo>
                    <a:pt x="1244336" y="673618"/>
                    <a:pt x="1253856" y="663153"/>
                    <a:pt x="1257664" y="668861"/>
                  </a:cubicBezTo>
                  <a:cubicBezTo>
                    <a:pt x="1251952" y="677424"/>
                    <a:pt x="1238624" y="667910"/>
                    <a:pt x="1229104" y="672667"/>
                  </a:cubicBezTo>
                  <a:lnTo>
                    <a:pt x="1231008" y="673618"/>
                  </a:lnTo>
                  <a:cubicBezTo>
                    <a:pt x="1212920" y="671715"/>
                    <a:pt x="1214824" y="673618"/>
                    <a:pt x="1196738" y="668861"/>
                  </a:cubicBezTo>
                  <a:cubicBezTo>
                    <a:pt x="1195784" y="659347"/>
                    <a:pt x="1203400" y="663153"/>
                    <a:pt x="1211968" y="659347"/>
                  </a:cubicBezTo>
                  <a:cubicBezTo>
                    <a:pt x="1182458" y="658395"/>
                    <a:pt x="1141524" y="640318"/>
                    <a:pt x="1112012" y="657444"/>
                  </a:cubicBezTo>
                  <a:lnTo>
                    <a:pt x="1130100" y="666007"/>
                  </a:lnTo>
                  <a:cubicBezTo>
                    <a:pt x="1118676" y="666958"/>
                    <a:pt x="1099636" y="658395"/>
                    <a:pt x="1100588" y="670764"/>
                  </a:cubicBezTo>
                  <a:cubicBezTo>
                    <a:pt x="1112964" y="666958"/>
                    <a:pt x="1107252" y="674570"/>
                    <a:pt x="1113916" y="676473"/>
                  </a:cubicBezTo>
                  <a:lnTo>
                    <a:pt x="1114868" y="675521"/>
                  </a:lnTo>
                  <a:cubicBezTo>
                    <a:pt x="1116772" y="676473"/>
                    <a:pt x="1121532" y="677424"/>
                    <a:pt x="1118676" y="679327"/>
                  </a:cubicBezTo>
                  <a:cubicBezTo>
                    <a:pt x="1109156" y="671715"/>
                    <a:pt x="1092972" y="669812"/>
                    <a:pt x="1082500" y="666007"/>
                  </a:cubicBezTo>
                  <a:cubicBezTo>
                    <a:pt x="1087260" y="668861"/>
                    <a:pt x="1076788" y="672667"/>
                    <a:pt x="1075836" y="674570"/>
                  </a:cubicBezTo>
                  <a:cubicBezTo>
                    <a:pt x="1065364" y="671715"/>
                    <a:pt x="1075836" y="668861"/>
                    <a:pt x="1076788" y="665055"/>
                  </a:cubicBezTo>
                  <a:cubicBezTo>
                    <a:pt x="1071076" y="664104"/>
                    <a:pt x="1062508" y="657444"/>
                    <a:pt x="1057748" y="664104"/>
                  </a:cubicBezTo>
                  <a:cubicBezTo>
                    <a:pt x="1050134" y="669812"/>
                    <a:pt x="1067268" y="669812"/>
                    <a:pt x="1070124" y="674570"/>
                  </a:cubicBezTo>
                  <a:lnTo>
                    <a:pt x="1038710" y="666007"/>
                  </a:lnTo>
                  <a:lnTo>
                    <a:pt x="1039662" y="667910"/>
                  </a:lnTo>
                  <a:cubicBezTo>
                    <a:pt x="1036806" y="666007"/>
                    <a:pt x="1032046" y="664104"/>
                    <a:pt x="1029190" y="666007"/>
                  </a:cubicBezTo>
                  <a:cubicBezTo>
                    <a:pt x="1025382" y="669812"/>
                    <a:pt x="1032998" y="670764"/>
                    <a:pt x="1037758" y="669812"/>
                  </a:cubicBezTo>
                  <a:cubicBezTo>
                    <a:pt x="1021574" y="676473"/>
                    <a:pt x="1009200" y="655541"/>
                    <a:pt x="994920" y="668861"/>
                  </a:cubicBezTo>
                  <a:lnTo>
                    <a:pt x="985400" y="665055"/>
                  </a:lnTo>
                  <a:cubicBezTo>
                    <a:pt x="984448" y="666007"/>
                    <a:pt x="982544" y="667910"/>
                    <a:pt x="984448" y="668861"/>
                  </a:cubicBezTo>
                  <a:lnTo>
                    <a:pt x="975880" y="665055"/>
                  </a:lnTo>
                  <a:cubicBezTo>
                    <a:pt x="958744" y="661250"/>
                    <a:pt x="971120" y="674570"/>
                    <a:pt x="965408" y="676473"/>
                  </a:cubicBezTo>
                  <a:lnTo>
                    <a:pt x="966360" y="676473"/>
                  </a:lnTo>
                  <a:cubicBezTo>
                    <a:pt x="960648" y="678375"/>
                    <a:pt x="956840" y="682181"/>
                    <a:pt x="960648" y="683132"/>
                  </a:cubicBezTo>
                  <a:lnTo>
                    <a:pt x="942560" y="677424"/>
                  </a:lnTo>
                  <a:cubicBezTo>
                    <a:pt x="935896" y="669812"/>
                    <a:pt x="910192" y="667910"/>
                    <a:pt x="910192" y="653638"/>
                  </a:cubicBezTo>
                  <a:cubicBezTo>
                    <a:pt x="905432" y="654589"/>
                    <a:pt x="901626" y="657444"/>
                    <a:pt x="903530" y="659347"/>
                  </a:cubicBezTo>
                  <a:cubicBezTo>
                    <a:pt x="890202" y="658395"/>
                    <a:pt x="906384" y="669812"/>
                    <a:pt x="885442" y="667910"/>
                  </a:cubicBezTo>
                  <a:cubicBezTo>
                    <a:pt x="885442" y="670764"/>
                    <a:pt x="888298" y="669812"/>
                    <a:pt x="891154" y="670764"/>
                  </a:cubicBezTo>
                  <a:cubicBezTo>
                    <a:pt x="885442" y="671715"/>
                    <a:pt x="883538" y="670764"/>
                    <a:pt x="882586" y="668861"/>
                  </a:cubicBezTo>
                  <a:cubicBezTo>
                    <a:pt x="882586" y="670764"/>
                    <a:pt x="881634" y="672667"/>
                    <a:pt x="880682" y="674570"/>
                  </a:cubicBezTo>
                  <a:cubicBezTo>
                    <a:pt x="880682" y="669812"/>
                    <a:pt x="872114" y="670764"/>
                    <a:pt x="867354" y="671715"/>
                  </a:cubicBezTo>
                  <a:lnTo>
                    <a:pt x="874970" y="681230"/>
                  </a:lnTo>
                  <a:cubicBezTo>
                    <a:pt x="870212" y="677424"/>
                    <a:pt x="866404" y="676473"/>
                    <a:pt x="857836" y="677424"/>
                  </a:cubicBezTo>
                  <a:lnTo>
                    <a:pt x="863548" y="683132"/>
                  </a:lnTo>
                  <a:cubicBezTo>
                    <a:pt x="849268" y="681230"/>
                    <a:pt x="862596" y="670764"/>
                    <a:pt x="845460" y="675521"/>
                  </a:cubicBezTo>
                  <a:lnTo>
                    <a:pt x="861644" y="669812"/>
                  </a:lnTo>
                  <a:cubicBezTo>
                    <a:pt x="843556" y="667910"/>
                    <a:pt x="850220" y="656492"/>
                    <a:pt x="841652" y="650784"/>
                  </a:cubicBezTo>
                  <a:cubicBezTo>
                    <a:pt x="821660" y="642221"/>
                    <a:pt x="798812" y="658395"/>
                    <a:pt x="783580" y="640318"/>
                  </a:cubicBezTo>
                  <a:cubicBezTo>
                    <a:pt x="780724" y="646978"/>
                    <a:pt x="783580" y="648881"/>
                    <a:pt x="777868" y="653638"/>
                  </a:cubicBezTo>
                  <a:cubicBezTo>
                    <a:pt x="789292" y="656492"/>
                    <a:pt x="795956" y="658395"/>
                    <a:pt x="801668" y="666958"/>
                  </a:cubicBezTo>
                  <a:cubicBezTo>
                    <a:pt x="824516" y="675521"/>
                    <a:pt x="807380" y="645075"/>
                    <a:pt x="833084" y="658395"/>
                  </a:cubicBezTo>
                  <a:cubicBezTo>
                    <a:pt x="831180" y="666007"/>
                    <a:pt x="823564" y="666007"/>
                    <a:pt x="815948" y="662201"/>
                  </a:cubicBezTo>
                  <a:cubicBezTo>
                    <a:pt x="815948" y="668861"/>
                    <a:pt x="824516" y="673618"/>
                    <a:pt x="830228" y="676473"/>
                  </a:cubicBezTo>
                  <a:cubicBezTo>
                    <a:pt x="814996" y="672667"/>
                    <a:pt x="794052" y="681230"/>
                    <a:pt x="784532" y="680278"/>
                  </a:cubicBezTo>
                  <a:cubicBezTo>
                    <a:pt x="780724" y="676473"/>
                    <a:pt x="769300" y="671715"/>
                    <a:pt x="763588" y="673618"/>
                  </a:cubicBezTo>
                  <a:cubicBezTo>
                    <a:pt x="764540" y="667910"/>
                    <a:pt x="740742" y="665055"/>
                    <a:pt x="748358" y="654589"/>
                  </a:cubicBezTo>
                  <a:cubicBezTo>
                    <a:pt x="732174" y="652687"/>
                    <a:pt x="737886" y="668861"/>
                    <a:pt x="722656" y="657444"/>
                  </a:cubicBezTo>
                  <a:cubicBezTo>
                    <a:pt x="728368" y="666007"/>
                    <a:pt x="712184" y="663153"/>
                    <a:pt x="718848" y="670764"/>
                  </a:cubicBezTo>
                  <a:cubicBezTo>
                    <a:pt x="724558" y="663153"/>
                    <a:pt x="740742" y="674570"/>
                    <a:pt x="749310" y="680278"/>
                  </a:cubicBezTo>
                  <a:lnTo>
                    <a:pt x="726464" y="685035"/>
                  </a:lnTo>
                  <a:cubicBezTo>
                    <a:pt x="732174" y="683132"/>
                    <a:pt x="723608" y="677424"/>
                    <a:pt x="720752" y="676473"/>
                  </a:cubicBezTo>
                  <a:lnTo>
                    <a:pt x="717896" y="683132"/>
                  </a:lnTo>
                  <a:cubicBezTo>
                    <a:pt x="714088" y="666007"/>
                    <a:pt x="676960" y="695501"/>
                    <a:pt x="665536" y="675521"/>
                  </a:cubicBezTo>
                  <a:cubicBezTo>
                    <a:pt x="673152" y="676473"/>
                    <a:pt x="678864" y="669812"/>
                    <a:pt x="682672" y="679327"/>
                  </a:cubicBezTo>
                  <a:cubicBezTo>
                    <a:pt x="696000" y="674570"/>
                    <a:pt x="679816" y="666007"/>
                    <a:pt x="686480" y="660298"/>
                  </a:cubicBezTo>
                  <a:cubicBezTo>
                    <a:pt x="676008" y="656492"/>
                    <a:pt x="662680" y="658395"/>
                    <a:pt x="648400" y="658395"/>
                  </a:cubicBezTo>
                  <a:cubicBezTo>
                    <a:pt x="648400" y="668861"/>
                    <a:pt x="632216" y="672667"/>
                    <a:pt x="645544" y="680278"/>
                  </a:cubicBezTo>
                  <a:lnTo>
                    <a:pt x="637928" y="682181"/>
                  </a:lnTo>
                  <a:lnTo>
                    <a:pt x="643640" y="691696"/>
                  </a:lnTo>
                  <a:cubicBezTo>
                    <a:pt x="628408" y="692647"/>
                    <a:pt x="642688" y="705016"/>
                    <a:pt x="628408" y="706918"/>
                  </a:cubicBezTo>
                  <a:cubicBezTo>
                    <a:pt x="627456" y="718336"/>
                    <a:pt x="636976" y="705967"/>
                    <a:pt x="635072" y="709773"/>
                  </a:cubicBezTo>
                  <a:cubicBezTo>
                    <a:pt x="637928" y="720239"/>
                    <a:pt x="624600" y="738316"/>
                    <a:pt x="631264" y="742122"/>
                  </a:cubicBezTo>
                  <a:cubicBezTo>
                    <a:pt x="626504" y="750685"/>
                    <a:pt x="629360" y="760199"/>
                    <a:pt x="626504" y="767811"/>
                  </a:cubicBezTo>
                  <a:lnTo>
                    <a:pt x="633168" y="768762"/>
                  </a:lnTo>
                  <a:cubicBezTo>
                    <a:pt x="631264" y="772568"/>
                    <a:pt x="628408" y="777325"/>
                    <a:pt x="629360" y="781131"/>
                  </a:cubicBezTo>
                  <a:cubicBezTo>
                    <a:pt x="630312" y="781131"/>
                    <a:pt x="631264" y="781131"/>
                    <a:pt x="632216" y="780179"/>
                  </a:cubicBezTo>
                  <a:cubicBezTo>
                    <a:pt x="627456" y="794451"/>
                    <a:pt x="627456" y="806819"/>
                    <a:pt x="627456" y="819188"/>
                  </a:cubicBezTo>
                  <a:cubicBezTo>
                    <a:pt x="632216" y="819188"/>
                    <a:pt x="634120" y="819188"/>
                    <a:pt x="636024" y="811577"/>
                  </a:cubicBezTo>
                  <a:cubicBezTo>
                    <a:pt x="642688" y="822994"/>
                    <a:pt x="628408" y="842974"/>
                    <a:pt x="630312" y="860100"/>
                  </a:cubicBezTo>
                  <a:lnTo>
                    <a:pt x="633168" y="859149"/>
                  </a:lnTo>
                  <a:lnTo>
                    <a:pt x="627456" y="868663"/>
                  </a:lnTo>
                  <a:cubicBezTo>
                    <a:pt x="629360" y="866760"/>
                    <a:pt x="631264" y="867712"/>
                    <a:pt x="634120" y="867712"/>
                  </a:cubicBezTo>
                  <a:cubicBezTo>
                    <a:pt x="636024" y="884837"/>
                    <a:pt x="635072" y="905769"/>
                    <a:pt x="622696" y="914332"/>
                  </a:cubicBezTo>
                  <a:lnTo>
                    <a:pt x="624478" y="914581"/>
                  </a:lnTo>
                  <a:lnTo>
                    <a:pt x="624362" y="917543"/>
                  </a:lnTo>
                  <a:cubicBezTo>
                    <a:pt x="624600" y="921467"/>
                    <a:pt x="625076" y="926224"/>
                    <a:pt x="625552" y="928603"/>
                  </a:cubicBezTo>
                  <a:cubicBezTo>
                    <a:pt x="626504" y="926701"/>
                    <a:pt x="627218" y="922657"/>
                    <a:pt x="627218" y="918970"/>
                  </a:cubicBezTo>
                  <a:lnTo>
                    <a:pt x="625746" y="914759"/>
                  </a:lnTo>
                  <a:lnTo>
                    <a:pt x="628646" y="915165"/>
                  </a:lnTo>
                  <a:cubicBezTo>
                    <a:pt x="630788" y="916473"/>
                    <a:pt x="633168" y="917186"/>
                    <a:pt x="636024" y="912429"/>
                  </a:cubicBezTo>
                  <a:lnTo>
                    <a:pt x="631668" y="930608"/>
                  </a:lnTo>
                  <a:lnTo>
                    <a:pt x="629598" y="929436"/>
                  </a:lnTo>
                  <a:cubicBezTo>
                    <a:pt x="628884" y="929317"/>
                    <a:pt x="628884" y="930506"/>
                    <a:pt x="630312" y="935264"/>
                  </a:cubicBezTo>
                  <a:lnTo>
                    <a:pt x="630664" y="934794"/>
                  </a:lnTo>
                  <a:lnTo>
                    <a:pt x="629242" y="940734"/>
                  </a:lnTo>
                  <a:cubicBezTo>
                    <a:pt x="628408" y="950724"/>
                    <a:pt x="628408" y="960952"/>
                    <a:pt x="627456" y="970467"/>
                  </a:cubicBezTo>
                  <a:lnTo>
                    <a:pt x="626504" y="970467"/>
                  </a:lnTo>
                  <a:lnTo>
                    <a:pt x="623648" y="978078"/>
                  </a:lnTo>
                  <a:lnTo>
                    <a:pt x="624600" y="979030"/>
                  </a:lnTo>
                  <a:lnTo>
                    <a:pt x="626504" y="973321"/>
                  </a:lnTo>
                  <a:cubicBezTo>
                    <a:pt x="625552" y="980933"/>
                    <a:pt x="623648" y="988544"/>
                    <a:pt x="619840" y="994253"/>
                  </a:cubicBezTo>
                  <a:cubicBezTo>
                    <a:pt x="621744" y="995204"/>
                    <a:pt x="628408" y="997107"/>
                    <a:pt x="630312" y="1001864"/>
                  </a:cubicBezTo>
                  <a:cubicBezTo>
                    <a:pt x="621744" y="1001864"/>
                    <a:pt x="636976" y="1023747"/>
                    <a:pt x="628408" y="1033262"/>
                  </a:cubicBezTo>
                  <a:cubicBezTo>
                    <a:pt x="631264" y="1034213"/>
                    <a:pt x="630312" y="1029456"/>
                    <a:pt x="633168" y="1032310"/>
                  </a:cubicBezTo>
                  <a:cubicBezTo>
                    <a:pt x="632216" y="1055145"/>
                    <a:pt x="621744" y="1090348"/>
                    <a:pt x="628408" y="1117940"/>
                  </a:cubicBezTo>
                  <a:cubicBezTo>
                    <a:pt x="612226" y="1120794"/>
                    <a:pt x="616986" y="1143629"/>
                    <a:pt x="609370" y="1158852"/>
                  </a:cubicBezTo>
                  <a:cubicBezTo>
                    <a:pt x="617938" y="1162658"/>
                    <a:pt x="614130" y="1150289"/>
                    <a:pt x="620792" y="1146483"/>
                  </a:cubicBezTo>
                  <a:cubicBezTo>
                    <a:pt x="619366" y="1152905"/>
                    <a:pt x="626504" y="1150765"/>
                    <a:pt x="626950" y="1155715"/>
                  </a:cubicBezTo>
                  <a:lnTo>
                    <a:pt x="624838" y="1162812"/>
                  </a:lnTo>
                  <a:lnTo>
                    <a:pt x="622460" y="1164680"/>
                  </a:lnTo>
                  <a:cubicBezTo>
                    <a:pt x="619842" y="1164798"/>
                    <a:pt x="617462" y="1165512"/>
                    <a:pt x="618890" y="1172172"/>
                  </a:cubicBezTo>
                  <a:lnTo>
                    <a:pt x="625552" y="1173123"/>
                  </a:lnTo>
                  <a:lnTo>
                    <a:pt x="616986" y="1180735"/>
                  </a:lnTo>
                  <a:lnTo>
                    <a:pt x="617750" y="1196667"/>
                  </a:lnTo>
                  <a:lnTo>
                    <a:pt x="613178" y="1194055"/>
                  </a:lnTo>
                  <a:lnTo>
                    <a:pt x="613178" y="1201666"/>
                  </a:lnTo>
                  <a:lnTo>
                    <a:pt x="617860" y="1198991"/>
                  </a:lnTo>
                  <a:lnTo>
                    <a:pt x="618770" y="1217959"/>
                  </a:lnTo>
                  <a:cubicBezTo>
                    <a:pt x="618890" y="1229971"/>
                    <a:pt x="619366" y="1241626"/>
                    <a:pt x="622696" y="1253044"/>
                  </a:cubicBezTo>
                  <a:cubicBezTo>
                    <a:pt x="620792" y="1254947"/>
                    <a:pt x="617938" y="1253995"/>
                    <a:pt x="616034" y="1251141"/>
                  </a:cubicBezTo>
                  <a:cubicBezTo>
                    <a:pt x="616034" y="1261607"/>
                    <a:pt x="605562" y="1273976"/>
                    <a:pt x="612226" y="1286345"/>
                  </a:cubicBezTo>
                  <a:lnTo>
                    <a:pt x="615080" y="1283490"/>
                  </a:lnTo>
                  <a:cubicBezTo>
                    <a:pt x="620792" y="1303470"/>
                    <a:pt x="607466" y="1303470"/>
                    <a:pt x="604610" y="1326305"/>
                  </a:cubicBezTo>
                  <a:cubicBezTo>
                    <a:pt x="603658" y="1321548"/>
                    <a:pt x="608418" y="1309179"/>
                    <a:pt x="600802" y="1308227"/>
                  </a:cubicBezTo>
                  <a:cubicBezTo>
                    <a:pt x="596042" y="1310130"/>
                    <a:pt x="596994" y="1321548"/>
                    <a:pt x="600802" y="1325353"/>
                  </a:cubicBezTo>
                  <a:lnTo>
                    <a:pt x="592234" y="1323450"/>
                  </a:lnTo>
                  <a:cubicBezTo>
                    <a:pt x="597946" y="1320596"/>
                    <a:pt x="596994" y="1312033"/>
                    <a:pt x="599850" y="1305373"/>
                  </a:cubicBezTo>
                  <a:cubicBezTo>
                    <a:pt x="599850" y="1307276"/>
                    <a:pt x="597946" y="1307276"/>
                    <a:pt x="596042" y="1308227"/>
                  </a:cubicBezTo>
                  <a:cubicBezTo>
                    <a:pt x="598898" y="1302519"/>
                    <a:pt x="598898" y="1294907"/>
                    <a:pt x="600802" y="1286345"/>
                  </a:cubicBezTo>
                  <a:lnTo>
                    <a:pt x="601754" y="1297762"/>
                  </a:lnTo>
                  <a:cubicBezTo>
                    <a:pt x="610322" y="1293005"/>
                    <a:pt x="601754" y="1278733"/>
                    <a:pt x="604610" y="1273976"/>
                  </a:cubicBezTo>
                  <a:cubicBezTo>
                    <a:pt x="596994" y="1273976"/>
                    <a:pt x="597946" y="1280636"/>
                    <a:pt x="591282" y="1273976"/>
                  </a:cubicBezTo>
                  <a:cubicBezTo>
                    <a:pt x="588426" y="1254947"/>
                    <a:pt x="599850" y="1262559"/>
                    <a:pt x="607466" y="1244481"/>
                  </a:cubicBezTo>
                  <a:lnTo>
                    <a:pt x="610322" y="1247335"/>
                  </a:lnTo>
                  <a:cubicBezTo>
                    <a:pt x="611274" y="1241627"/>
                    <a:pt x="619840" y="1236870"/>
                    <a:pt x="614130" y="1228306"/>
                  </a:cubicBezTo>
                  <a:cubicBezTo>
                    <a:pt x="609370" y="1228306"/>
                    <a:pt x="609370" y="1234967"/>
                    <a:pt x="606514" y="1237821"/>
                  </a:cubicBezTo>
                  <a:cubicBezTo>
                    <a:pt x="602706" y="1235918"/>
                    <a:pt x="616034" y="1227355"/>
                    <a:pt x="610322" y="1220695"/>
                  </a:cubicBezTo>
                  <a:cubicBezTo>
                    <a:pt x="602706" y="1226404"/>
                    <a:pt x="599850" y="1240676"/>
                    <a:pt x="599850" y="1250190"/>
                  </a:cubicBezTo>
                  <a:cubicBezTo>
                    <a:pt x="597946" y="1249238"/>
                    <a:pt x="595090" y="1249238"/>
                    <a:pt x="592234" y="1250190"/>
                  </a:cubicBezTo>
                  <a:lnTo>
                    <a:pt x="598528" y="1222329"/>
                  </a:lnTo>
                  <a:lnTo>
                    <a:pt x="594200" y="1219192"/>
                  </a:lnTo>
                  <a:lnTo>
                    <a:pt x="600802" y="1211180"/>
                  </a:lnTo>
                  <a:cubicBezTo>
                    <a:pt x="598422" y="1213083"/>
                    <a:pt x="597946" y="1216175"/>
                    <a:pt x="598066" y="1218673"/>
                  </a:cubicBezTo>
                  <a:lnTo>
                    <a:pt x="598690" y="1221616"/>
                  </a:lnTo>
                  <a:lnTo>
                    <a:pt x="602230" y="1205948"/>
                  </a:lnTo>
                  <a:lnTo>
                    <a:pt x="602772" y="1189173"/>
                  </a:lnTo>
                  <a:lnTo>
                    <a:pt x="602706" y="1189298"/>
                  </a:lnTo>
                  <a:cubicBezTo>
                    <a:pt x="602706" y="1184541"/>
                    <a:pt x="603658" y="1180735"/>
                    <a:pt x="598898" y="1182638"/>
                  </a:cubicBezTo>
                  <a:lnTo>
                    <a:pt x="603132" y="1177983"/>
                  </a:lnTo>
                  <a:lnTo>
                    <a:pt x="603658" y="1161706"/>
                  </a:lnTo>
                  <a:cubicBezTo>
                    <a:pt x="594138" y="1176929"/>
                    <a:pt x="603658" y="1155046"/>
                    <a:pt x="593186" y="1158852"/>
                  </a:cubicBezTo>
                  <a:cubicBezTo>
                    <a:pt x="600802" y="1156949"/>
                    <a:pt x="594138" y="1147434"/>
                    <a:pt x="596994" y="1139823"/>
                  </a:cubicBezTo>
                  <a:cubicBezTo>
                    <a:pt x="589378" y="1136969"/>
                    <a:pt x="591282" y="1155997"/>
                    <a:pt x="585572" y="1149337"/>
                  </a:cubicBezTo>
                  <a:cubicBezTo>
                    <a:pt x="588426" y="1134114"/>
                    <a:pt x="602706" y="1113183"/>
                    <a:pt x="599850" y="1094154"/>
                  </a:cubicBezTo>
                  <a:cubicBezTo>
                    <a:pt x="596042" y="1095105"/>
                    <a:pt x="596042" y="1099862"/>
                    <a:pt x="594138" y="1100814"/>
                  </a:cubicBezTo>
                  <a:cubicBezTo>
                    <a:pt x="596994" y="1087494"/>
                    <a:pt x="615080" y="1070368"/>
                    <a:pt x="602706" y="1061805"/>
                  </a:cubicBezTo>
                  <a:cubicBezTo>
                    <a:pt x="597946" y="1067514"/>
                    <a:pt x="593186" y="1075125"/>
                    <a:pt x="588426" y="1081785"/>
                  </a:cubicBezTo>
                  <a:cubicBezTo>
                    <a:pt x="588426" y="1079882"/>
                    <a:pt x="587474" y="1077979"/>
                    <a:pt x="585572" y="1074174"/>
                  </a:cubicBezTo>
                  <a:lnTo>
                    <a:pt x="579860" y="1078931"/>
                  </a:lnTo>
                  <a:cubicBezTo>
                    <a:pt x="577956" y="1062757"/>
                    <a:pt x="592234" y="1066562"/>
                    <a:pt x="599850" y="1057999"/>
                  </a:cubicBezTo>
                  <a:lnTo>
                    <a:pt x="591282" y="1048485"/>
                  </a:lnTo>
                  <a:cubicBezTo>
                    <a:pt x="586522" y="1031359"/>
                    <a:pt x="591282" y="1015185"/>
                    <a:pt x="602706" y="1003767"/>
                  </a:cubicBezTo>
                  <a:cubicBezTo>
                    <a:pt x="602706" y="999961"/>
                    <a:pt x="602706" y="986641"/>
                    <a:pt x="595090" y="992350"/>
                  </a:cubicBezTo>
                  <a:cubicBezTo>
                    <a:pt x="585572" y="1000913"/>
                    <a:pt x="577956" y="1004718"/>
                    <a:pt x="577956" y="1022796"/>
                  </a:cubicBezTo>
                  <a:cubicBezTo>
                    <a:pt x="584620" y="1025650"/>
                    <a:pt x="585572" y="1010427"/>
                    <a:pt x="586522" y="1015185"/>
                  </a:cubicBezTo>
                  <a:cubicBezTo>
                    <a:pt x="585572" y="1021845"/>
                    <a:pt x="591282" y="1035165"/>
                    <a:pt x="584620" y="1040874"/>
                  </a:cubicBezTo>
                  <a:lnTo>
                    <a:pt x="585572" y="1021845"/>
                  </a:lnTo>
                  <a:cubicBezTo>
                    <a:pt x="575100" y="1021845"/>
                    <a:pt x="585572" y="1029456"/>
                    <a:pt x="579860" y="1033262"/>
                  </a:cubicBezTo>
                  <a:cubicBezTo>
                    <a:pt x="571292" y="1027553"/>
                    <a:pt x="580812" y="1017088"/>
                    <a:pt x="576052" y="1009476"/>
                  </a:cubicBezTo>
                  <a:lnTo>
                    <a:pt x="575100" y="1010427"/>
                  </a:lnTo>
                  <a:cubicBezTo>
                    <a:pt x="577004" y="996156"/>
                    <a:pt x="575100" y="998059"/>
                    <a:pt x="579860" y="982836"/>
                  </a:cubicBezTo>
                  <a:cubicBezTo>
                    <a:pt x="589378" y="981884"/>
                    <a:pt x="585572" y="988544"/>
                    <a:pt x="589378" y="995204"/>
                  </a:cubicBezTo>
                  <a:cubicBezTo>
                    <a:pt x="590330" y="970467"/>
                    <a:pt x="608418" y="938118"/>
                    <a:pt x="591282" y="913381"/>
                  </a:cubicBezTo>
                  <a:lnTo>
                    <a:pt x="582714" y="927652"/>
                  </a:lnTo>
                  <a:cubicBezTo>
                    <a:pt x="581762" y="919089"/>
                    <a:pt x="590330" y="902915"/>
                    <a:pt x="577956" y="903866"/>
                  </a:cubicBezTo>
                  <a:cubicBezTo>
                    <a:pt x="581762" y="914332"/>
                    <a:pt x="574148" y="909575"/>
                    <a:pt x="572244" y="915284"/>
                  </a:cubicBezTo>
                  <a:lnTo>
                    <a:pt x="573196" y="916235"/>
                  </a:lnTo>
                  <a:cubicBezTo>
                    <a:pt x="572244" y="918138"/>
                    <a:pt x="571292" y="921944"/>
                    <a:pt x="569388" y="919089"/>
                  </a:cubicBezTo>
                  <a:cubicBezTo>
                    <a:pt x="577004" y="911478"/>
                    <a:pt x="578908" y="898158"/>
                    <a:pt x="582714" y="889595"/>
                  </a:cubicBezTo>
                  <a:cubicBezTo>
                    <a:pt x="579860" y="893401"/>
                    <a:pt x="576052" y="884837"/>
                    <a:pt x="574148" y="883886"/>
                  </a:cubicBezTo>
                  <a:cubicBezTo>
                    <a:pt x="577004" y="876274"/>
                    <a:pt x="579860" y="883886"/>
                    <a:pt x="583666" y="884837"/>
                  </a:cubicBezTo>
                  <a:cubicBezTo>
                    <a:pt x="584620" y="881032"/>
                    <a:pt x="591282" y="873420"/>
                    <a:pt x="584620" y="869615"/>
                  </a:cubicBezTo>
                  <a:cubicBezTo>
                    <a:pt x="578908" y="862955"/>
                    <a:pt x="578908" y="877226"/>
                    <a:pt x="574148" y="879129"/>
                  </a:cubicBezTo>
                  <a:lnTo>
                    <a:pt x="582714" y="853440"/>
                  </a:lnTo>
                  <a:lnTo>
                    <a:pt x="580812" y="854391"/>
                  </a:lnTo>
                  <a:cubicBezTo>
                    <a:pt x="582714" y="852488"/>
                    <a:pt x="584620" y="848683"/>
                    <a:pt x="582714" y="845828"/>
                  </a:cubicBezTo>
                  <a:cubicBezTo>
                    <a:pt x="578908" y="843926"/>
                    <a:pt x="577956" y="849634"/>
                    <a:pt x="578908" y="853440"/>
                  </a:cubicBezTo>
                  <a:cubicBezTo>
                    <a:pt x="572244" y="840120"/>
                    <a:pt x="593186" y="829654"/>
                    <a:pt x="579860" y="818237"/>
                  </a:cubicBezTo>
                  <a:lnTo>
                    <a:pt x="583666" y="810625"/>
                  </a:lnTo>
                  <a:cubicBezTo>
                    <a:pt x="582714" y="809674"/>
                    <a:pt x="580812" y="808722"/>
                    <a:pt x="579860" y="809674"/>
                  </a:cubicBezTo>
                  <a:lnTo>
                    <a:pt x="583666" y="802062"/>
                  </a:lnTo>
                  <a:cubicBezTo>
                    <a:pt x="587474" y="787791"/>
                    <a:pt x="574148" y="798257"/>
                    <a:pt x="572244" y="793499"/>
                  </a:cubicBezTo>
                  <a:lnTo>
                    <a:pt x="572244" y="794451"/>
                  </a:lnTo>
                  <a:cubicBezTo>
                    <a:pt x="570340" y="789694"/>
                    <a:pt x="566532" y="786839"/>
                    <a:pt x="565580" y="789694"/>
                  </a:cubicBezTo>
                  <a:lnTo>
                    <a:pt x="571292" y="775422"/>
                  </a:lnTo>
                  <a:cubicBezTo>
                    <a:pt x="578908" y="769713"/>
                    <a:pt x="580812" y="748782"/>
                    <a:pt x="595090" y="748782"/>
                  </a:cubicBezTo>
                  <a:cubicBezTo>
                    <a:pt x="594138" y="744976"/>
                    <a:pt x="591282" y="742122"/>
                    <a:pt x="589378" y="744025"/>
                  </a:cubicBezTo>
                  <a:cubicBezTo>
                    <a:pt x="590330" y="733559"/>
                    <a:pt x="578908" y="746879"/>
                    <a:pt x="580812" y="729753"/>
                  </a:cubicBezTo>
                  <a:cubicBezTo>
                    <a:pt x="577956" y="729753"/>
                    <a:pt x="578908" y="731656"/>
                    <a:pt x="577956" y="734510"/>
                  </a:cubicBezTo>
                  <a:cubicBezTo>
                    <a:pt x="577004" y="730704"/>
                    <a:pt x="577956" y="728802"/>
                    <a:pt x="579860" y="727850"/>
                  </a:cubicBezTo>
                  <a:cubicBezTo>
                    <a:pt x="577956" y="727850"/>
                    <a:pt x="576052" y="727850"/>
                    <a:pt x="574148" y="726899"/>
                  </a:cubicBezTo>
                  <a:cubicBezTo>
                    <a:pt x="578908" y="726899"/>
                    <a:pt x="577956" y="719287"/>
                    <a:pt x="577004" y="715482"/>
                  </a:cubicBezTo>
                  <a:lnTo>
                    <a:pt x="567484" y="721190"/>
                  </a:lnTo>
                  <a:cubicBezTo>
                    <a:pt x="571292" y="717384"/>
                    <a:pt x="572244" y="715482"/>
                    <a:pt x="571292" y="707870"/>
                  </a:cubicBezTo>
                  <a:lnTo>
                    <a:pt x="565580" y="712627"/>
                  </a:lnTo>
                  <a:cubicBezTo>
                    <a:pt x="567484" y="701210"/>
                    <a:pt x="577956" y="711676"/>
                    <a:pt x="573196" y="697404"/>
                  </a:cubicBezTo>
                  <a:lnTo>
                    <a:pt x="578908" y="710724"/>
                  </a:lnTo>
                  <a:cubicBezTo>
                    <a:pt x="580812" y="695501"/>
                    <a:pt x="592234" y="700259"/>
                    <a:pt x="597946" y="693598"/>
                  </a:cubicBezTo>
                  <a:cubicBezTo>
                    <a:pt x="603658" y="682181"/>
                    <a:pt x="597946" y="669812"/>
                    <a:pt x="599850" y="659347"/>
                  </a:cubicBezTo>
                  <a:cubicBezTo>
                    <a:pt x="596994" y="657444"/>
                    <a:pt x="593186" y="656492"/>
                    <a:pt x="590330" y="654589"/>
                  </a:cubicBezTo>
                  <a:cubicBezTo>
                    <a:pt x="588426" y="657444"/>
                    <a:pt x="586522" y="659347"/>
                    <a:pt x="582714" y="661250"/>
                  </a:cubicBezTo>
                  <a:cubicBezTo>
                    <a:pt x="587474" y="661250"/>
                    <a:pt x="593186" y="661250"/>
                    <a:pt x="596042" y="660298"/>
                  </a:cubicBezTo>
                  <a:cubicBezTo>
                    <a:pt x="594138" y="666958"/>
                    <a:pt x="587474" y="663153"/>
                    <a:pt x="581762" y="663153"/>
                  </a:cubicBezTo>
                  <a:cubicBezTo>
                    <a:pt x="575100" y="680278"/>
                    <a:pt x="603658" y="667910"/>
                    <a:pt x="590330" y="687890"/>
                  </a:cubicBezTo>
                  <a:cubicBezTo>
                    <a:pt x="582714" y="686938"/>
                    <a:pt x="582714" y="680278"/>
                    <a:pt x="586522" y="674570"/>
                  </a:cubicBezTo>
                  <a:cubicBezTo>
                    <a:pt x="579860" y="674570"/>
                    <a:pt x="575100" y="681230"/>
                    <a:pt x="572244" y="685987"/>
                  </a:cubicBezTo>
                  <a:cubicBezTo>
                    <a:pt x="575100" y="676473"/>
                    <a:pt x="571292" y="663153"/>
                    <a:pt x="569388" y="654589"/>
                  </a:cubicBezTo>
                  <a:cubicBezTo>
                    <a:pt x="563676" y="653638"/>
                    <a:pt x="566532" y="659347"/>
                    <a:pt x="553204" y="657444"/>
                  </a:cubicBezTo>
                  <a:cubicBezTo>
                    <a:pt x="554156" y="655541"/>
                    <a:pt x="556060" y="652687"/>
                    <a:pt x="552252" y="652687"/>
                  </a:cubicBezTo>
                  <a:cubicBezTo>
                    <a:pt x="537972" y="652687"/>
                    <a:pt x="551300" y="660298"/>
                    <a:pt x="541780" y="662201"/>
                  </a:cubicBezTo>
                  <a:cubicBezTo>
                    <a:pt x="523692" y="647929"/>
                    <a:pt x="533212" y="671715"/>
                    <a:pt x="510364" y="664104"/>
                  </a:cubicBezTo>
                  <a:lnTo>
                    <a:pt x="512268" y="666958"/>
                  </a:lnTo>
                  <a:cubicBezTo>
                    <a:pt x="503224" y="664104"/>
                    <a:pt x="492990" y="665769"/>
                    <a:pt x="482638" y="668385"/>
                  </a:cubicBezTo>
                  <a:lnTo>
                    <a:pt x="461104" y="673449"/>
                  </a:lnTo>
                  <a:lnTo>
                    <a:pt x="466574" y="666958"/>
                  </a:lnTo>
                  <a:lnTo>
                    <a:pt x="442776" y="664104"/>
                  </a:lnTo>
                  <a:cubicBezTo>
                    <a:pt x="440870" y="666007"/>
                    <a:pt x="430400" y="666958"/>
                    <a:pt x="437064" y="671715"/>
                  </a:cubicBezTo>
                  <a:cubicBezTo>
                    <a:pt x="439918" y="672667"/>
                    <a:pt x="443726" y="671715"/>
                    <a:pt x="445630" y="670764"/>
                  </a:cubicBezTo>
                  <a:lnTo>
                    <a:pt x="442776" y="675521"/>
                  </a:lnTo>
                  <a:cubicBezTo>
                    <a:pt x="419928" y="670764"/>
                    <a:pt x="443726" y="662201"/>
                    <a:pt x="443726" y="654589"/>
                  </a:cubicBezTo>
                  <a:cubicBezTo>
                    <a:pt x="432304" y="657444"/>
                    <a:pt x="427544" y="649832"/>
                    <a:pt x="419928" y="649832"/>
                  </a:cubicBezTo>
                  <a:cubicBezTo>
                    <a:pt x="417072" y="658395"/>
                    <a:pt x="436112" y="659347"/>
                    <a:pt x="425640" y="667910"/>
                  </a:cubicBezTo>
                  <a:cubicBezTo>
                    <a:pt x="418976" y="672667"/>
                    <a:pt x="396128" y="666007"/>
                    <a:pt x="387560" y="658395"/>
                  </a:cubicBezTo>
                  <a:cubicBezTo>
                    <a:pt x="376136" y="677424"/>
                    <a:pt x="340912" y="662201"/>
                    <a:pt x="340912" y="676473"/>
                  </a:cubicBezTo>
                  <a:cubicBezTo>
                    <a:pt x="341864" y="675521"/>
                    <a:pt x="338056" y="670764"/>
                    <a:pt x="332346" y="672667"/>
                  </a:cubicBezTo>
                  <a:lnTo>
                    <a:pt x="335200" y="676473"/>
                  </a:lnTo>
                  <a:cubicBezTo>
                    <a:pt x="319018" y="683132"/>
                    <a:pt x="319018" y="663153"/>
                    <a:pt x="308546" y="666958"/>
                  </a:cubicBezTo>
                  <a:cubicBezTo>
                    <a:pt x="308546" y="669812"/>
                    <a:pt x="311402" y="670764"/>
                    <a:pt x="313306" y="673618"/>
                  </a:cubicBezTo>
                  <a:cubicBezTo>
                    <a:pt x="290460" y="676473"/>
                    <a:pt x="278084" y="655541"/>
                    <a:pt x="256188" y="664104"/>
                  </a:cubicBezTo>
                  <a:cubicBezTo>
                    <a:pt x="257140" y="666007"/>
                    <a:pt x="258092" y="667910"/>
                    <a:pt x="259996" y="666958"/>
                  </a:cubicBezTo>
                  <a:cubicBezTo>
                    <a:pt x="260948" y="668861"/>
                    <a:pt x="257140" y="668861"/>
                    <a:pt x="249524" y="665055"/>
                  </a:cubicBezTo>
                  <a:lnTo>
                    <a:pt x="257140" y="659347"/>
                  </a:lnTo>
                  <a:cubicBezTo>
                    <a:pt x="245716" y="642221"/>
                    <a:pt x="225724" y="666958"/>
                    <a:pt x="207636" y="662201"/>
                  </a:cubicBezTo>
                  <a:cubicBezTo>
                    <a:pt x="209540" y="665055"/>
                    <a:pt x="223820" y="665055"/>
                    <a:pt x="216204" y="669812"/>
                  </a:cubicBezTo>
                  <a:cubicBezTo>
                    <a:pt x="204780" y="669812"/>
                    <a:pt x="205732" y="651735"/>
                    <a:pt x="191452" y="660298"/>
                  </a:cubicBezTo>
                  <a:cubicBezTo>
                    <a:pt x="198116" y="662201"/>
                    <a:pt x="196212" y="670764"/>
                    <a:pt x="201924" y="672667"/>
                  </a:cubicBezTo>
                  <a:cubicBezTo>
                    <a:pt x="192404" y="674570"/>
                    <a:pt x="186692" y="679327"/>
                    <a:pt x="182886" y="672667"/>
                  </a:cubicBezTo>
                  <a:cubicBezTo>
                    <a:pt x="180030" y="672667"/>
                    <a:pt x="179078" y="675521"/>
                    <a:pt x="179078" y="677424"/>
                  </a:cubicBezTo>
                  <a:cubicBezTo>
                    <a:pt x="173366" y="672667"/>
                    <a:pt x="163846" y="675521"/>
                    <a:pt x="157182" y="677424"/>
                  </a:cubicBezTo>
                  <a:lnTo>
                    <a:pt x="159086" y="680278"/>
                  </a:lnTo>
                  <a:cubicBezTo>
                    <a:pt x="147664" y="663153"/>
                    <a:pt x="140048" y="679327"/>
                    <a:pt x="124816" y="678375"/>
                  </a:cubicBezTo>
                  <a:lnTo>
                    <a:pt x="127672" y="683132"/>
                  </a:lnTo>
                  <a:cubicBezTo>
                    <a:pt x="121008" y="681230"/>
                    <a:pt x="110536" y="675521"/>
                    <a:pt x="100064" y="682181"/>
                  </a:cubicBezTo>
                  <a:lnTo>
                    <a:pt x="105776" y="687890"/>
                  </a:lnTo>
                  <a:cubicBezTo>
                    <a:pt x="96256" y="684084"/>
                    <a:pt x="80072" y="693598"/>
                    <a:pt x="72456" y="684084"/>
                  </a:cubicBezTo>
                  <a:cubicBezTo>
                    <a:pt x="69600" y="685987"/>
                    <a:pt x="81024" y="694550"/>
                    <a:pt x="66744" y="695501"/>
                  </a:cubicBezTo>
                  <a:cubicBezTo>
                    <a:pt x="63888" y="691696"/>
                    <a:pt x="52464" y="687890"/>
                    <a:pt x="48656" y="693598"/>
                  </a:cubicBezTo>
                  <a:cubicBezTo>
                    <a:pt x="48656" y="696453"/>
                    <a:pt x="50560" y="699307"/>
                    <a:pt x="54368" y="696453"/>
                  </a:cubicBezTo>
                  <a:cubicBezTo>
                    <a:pt x="57224" y="695501"/>
                    <a:pt x="55320" y="695501"/>
                    <a:pt x="54368" y="693598"/>
                  </a:cubicBezTo>
                  <a:lnTo>
                    <a:pt x="59128" y="697404"/>
                  </a:lnTo>
                  <a:cubicBezTo>
                    <a:pt x="47706" y="702161"/>
                    <a:pt x="49608" y="693598"/>
                    <a:pt x="38186" y="696453"/>
                  </a:cubicBezTo>
                  <a:cubicBezTo>
                    <a:pt x="35330" y="699307"/>
                    <a:pt x="41994" y="702161"/>
                    <a:pt x="43896" y="705016"/>
                  </a:cubicBezTo>
                  <a:lnTo>
                    <a:pt x="108" y="694550"/>
                  </a:lnTo>
                  <a:cubicBezTo>
                    <a:pt x="-844" y="690744"/>
                    <a:pt x="4868" y="688841"/>
                    <a:pt x="1060" y="683132"/>
                  </a:cubicBezTo>
                  <a:lnTo>
                    <a:pt x="16290" y="681230"/>
                  </a:lnTo>
                  <a:cubicBezTo>
                    <a:pt x="23906" y="673618"/>
                    <a:pt x="8676" y="672667"/>
                    <a:pt x="2012" y="670764"/>
                  </a:cubicBezTo>
                  <a:lnTo>
                    <a:pt x="12482" y="669812"/>
                  </a:lnTo>
                  <a:cubicBezTo>
                    <a:pt x="12482" y="668861"/>
                    <a:pt x="12482" y="667910"/>
                    <a:pt x="11530" y="667910"/>
                  </a:cubicBezTo>
                  <a:lnTo>
                    <a:pt x="19146" y="667910"/>
                  </a:lnTo>
                  <a:cubicBezTo>
                    <a:pt x="-1796" y="659347"/>
                    <a:pt x="41042" y="655541"/>
                    <a:pt x="18194" y="647929"/>
                  </a:cubicBezTo>
                  <a:cubicBezTo>
                    <a:pt x="23906" y="647929"/>
                    <a:pt x="30570" y="652687"/>
                    <a:pt x="33426" y="656492"/>
                  </a:cubicBezTo>
                  <a:cubicBezTo>
                    <a:pt x="42946" y="658395"/>
                    <a:pt x="41042" y="653638"/>
                    <a:pt x="44848" y="650784"/>
                  </a:cubicBezTo>
                  <a:lnTo>
                    <a:pt x="29618" y="644124"/>
                  </a:lnTo>
                  <a:cubicBezTo>
                    <a:pt x="54368" y="646978"/>
                    <a:pt x="27714" y="636512"/>
                    <a:pt x="44848" y="631755"/>
                  </a:cubicBezTo>
                  <a:cubicBezTo>
                    <a:pt x="64840" y="636512"/>
                    <a:pt x="76264" y="615581"/>
                    <a:pt x="86736" y="614629"/>
                  </a:cubicBezTo>
                  <a:cubicBezTo>
                    <a:pt x="107680" y="616532"/>
                    <a:pt x="78168" y="623192"/>
                    <a:pt x="91496" y="626998"/>
                  </a:cubicBezTo>
                  <a:cubicBezTo>
                    <a:pt x="102920" y="627949"/>
                    <a:pt x="97208" y="622241"/>
                    <a:pt x="103872" y="620338"/>
                  </a:cubicBezTo>
                  <a:lnTo>
                    <a:pt x="108632" y="629852"/>
                  </a:lnTo>
                  <a:cubicBezTo>
                    <a:pt x="121008" y="630803"/>
                    <a:pt x="108632" y="620338"/>
                    <a:pt x="116248" y="624144"/>
                  </a:cubicBezTo>
                  <a:cubicBezTo>
                    <a:pt x="126720" y="617483"/>
                    <a:pt x="113392" y="620338"/>
                    <a:pt x="110536" y="612726"/>
                  </a:cubicBezTo>
                  <a:cubicBezTo>
                    <a:pt x="112440" y="614629"/>
                    <a:pt x="123864" y="618435"/>
                    <a:pt x="128624" y="614629"/>
                  </a:cubicBezTo>
                  <a:cubicBezTo>
                    <a:pt x="128624" y="612726"/>
                    <a:pt x="115296" y="611775"/>
                    <a:pt x="123864" y="610823"/>
                  </a:cubicBezTo>
                  <a:cubicBezTo>
                    <a:pt x="156230" y="615581"/>
                    <a:pt x="163846" y="605115"/>
                    <a:pt x="192404" y="606066"/>
                  </a:cubicBezTo>
                  <a:lnTo>
                    <a:pt x="189550" y="601309"/>
                  </a:lnTo>
                  <a:cubicBezTo>
                    <a:pt x="192404" y="603212"/>
                    <a:pt x="195260" y="605115"/>
                    <a:pt x="198116" y="603212"/>
                  </a:cubicBezTo>
                  <a:lnTo>
                    <a:pt x="196212" y="600358"/>
                  </a:lnTo>
                  <a:cubicBezTo>
                    <a:pt x="200972" y="600358"/>
                    <a:pt x="229532" y="607017"/>
                    <a:pt x="248572" y="605115"/>
                  </a:cubicBezTo>
                  <a:lnTo>
                    <a:pt x="239052" y="599406"/>
                  </a:lnTo>
                  <a:lnTo>
                    <a:pt x="256188" y="606066"/>
                  </a:lnTo>
                  <a:lnTo>
                    <a:pt x="254284" y="597503"/>
                  </a:lnTo>
                  <a:cubicBezTo>
                    <a:pt x="259996" y="606066"/>
                    <a:pt x="279988" y="600358"/>
                    <a:pt x="296170" y="603212"/>
                  </a:cubicBezTo>
                  <a:lnTo>
                    <a:pt x="296170" y="597503"/>
                  </a:lnTo>
                  <a:lnTo>
                    <a:pt x="305690" y="600358"/>
                  </a:lnTo>
                  <a:lnTo>
                    <a:pt x="302834" y="596552"/>
                  </a:lnTo>
                  <a:cubicBezTo>
                    <a:pt x="312354" y="596552"/>
                    <a:pt x="323778" y="606066"/>
                    <a:pt x="335200" y="601309"/>
                  </a:cubicBezTo>
                  <a:cubicBezTo>
                    <a:pt x="327586" y="603212"/>
                    <a:pt x="325682" y="594649"/>
                    <a:pt x="326634" y="590843"/>
                  </a:cubicBezTo>
                  <a:lnTo>
                    <a:pt x="355192" y="600358"/>
                  </a:lnTo>
                  <a:cubicBezTo>
                    <a:pt x="356144" y="596552"/>
                    <a:pt x="368520" y="594649"/>
                    <a:pt x="359952" y="590843"/>
                  </a:cubicBezTo>
                  <a:lnTo>
                    <a:pt x="371376" y="597503"/>
                  </a:lnTo>
                  <a:lnTo>
                    <a:pt x="370424" y="592746"/>
                  </a:lnTo>
                  <a:cubicBezTo>
                    <a:pt x="416120" y="585134"/>
                    <a:pt x="455150" y="616532"/>
                    <a:pt x="499892" y="597503"/>
                  </a:cubicBezTo>
                  <a:lnTo>
                    <a:pt x="498940" y="595600"/>
                  </a:lnTo>
                  <a:lnTo>
                    <a:pt x="525596" y="605115"/>
                  </a:lnTo>
                  <a:cubicBezTo>
                    <a:pt x="530356" y="604163"/>
                    <a:pt x="532260" y="596552"/>
                    <a:pt x="539876" y="593697"/>
                  </a:cubicBezTo>
                  <a:cubicBezTo>
                    <a:pt x="536068" y="601309"/>
                    <a:pt x="555108" y="594649"/>
                    <a:pt x="559868" y="601309"/>
                  </a:cubicBezTo>
                  <a:cubicBezTo>
                    <a:pt x="566532" y="598455"/>
                    <a:pt x="559868" y="595600"/>
                    <a:pt x="557964" y="592746"/>
                  </a:cubicBezTo>
                  <a:cubicBezTo>
                    <a:pt x="560820" y="591795"/>
                    <a:pt x="563676" y="590843"/>
                    <a:pt x="566532" y="590843"/>
                  </a:cubicBezTo>
                  <a:cubicBezTo>
                    <a:pt x="583666" y="587989"/>
                    <a:pt x="554156" y="557543"/>
                    <a:pt x="574148" y="548028"/>
                  </a:cubicBezTo>
                  <a:cubicBezTo>
                    <a:pt x="573196" y="554688"/>
                    <a:pt x="579860" y="559446"/>
                    <a:pt x="570340" y="562300"/>
                  </a:cubicBezTo>
                  <a:cubicBezTo>
                    <a:pt x="575100" y="572766"/>
                    <a:pt x="583666" y="560397"/>
                    <a:pt x="589378" y="565154"/>
                  </a:cubicBezTo>
                  <a:cubicBezTo>
                    <a:pt x="596042" y="548980"/>
                    <a:pt x="585572" y="522339"/>
                    <a:pt x="597946" y="504262"/>
                  </a:cubicBezTo>
                  <a:lnTo>
                    <a:pt x="593948" y="509781"/>
                  </a:lnTo>
                  <a:lnTo>
                    <a:pt x="593186" y="509019"/>
                  </a:lnTo>
                  <a:lnTo>
                    <a:pt x="592118" y="511867"/>
                  </a:lnTo>
                  <a:lnTo>
                    <a:pt x="586522" y="516631"/>
                  </a:lnTo>
                  <a:cubicBezTo>
                    <a:pt x="582714" y="503311"/>
                    <a:pt x="597946" y="487136"/>
                    <a:pt x="604610" y="470962"/>
                  </a:cubicBezTo>
                  <a:lnTo>
                    <a:pt x="595090" y="473816"/>
                  </a:lnTo>
                  <a:cubicBezTo>
                    <a:pt x="603658" y="460496"/>
                    <a:pt x="592234" y="468108"/>
                    <a:pt x="595090" y="453836"/>
                  </a:cubicBezTo>
                  <a:cubicBezTo>
                    <a:pt x="596994" y="453836"/>
                    <a:pt x="599850" y="455739"/>
                    <a:pt x="599850" y="452885"/>
                  </a:cubicBezTo>
                  <a:cubicBezTo>
                    <a:pt x="599850" y="441467"/>
                    <a:pt x="592234" y="451933"/>
                    <a:pt x="590330" y="444322"/>
                  </a:cubicBezTo>
                  <a:cubicBezTo>
                    <a:pt x="604610" y="429099"/>
                    <a:pt x="580812" y="436710"/>
                    <a:pt x="588426" y="418633"/>
                  </a:cubicBezTo>
                  <a:lnTo>
                    <a:pt x="585572" y="419584"/>
                  </a:lnTo>
                  <a:cubicBezTo>
                    <a:pt x="588428" y="412449"/>
                    <a:pt x="586762" y="404124"/>
                    <a:pt x="584144" y="395680"/>
                  </a:cubicBezTo>
                  <a:lnTo>
                    <a:pt x="579014" y="377994"/>
                  </a:lnTo>
                  <a:lnTo>
                    <a:pt x="585572" y="382478"/>
                  </a:lnTo>
                  <a:lnTo>
                    <a:pt x="588426" y="362498"/>
                  </a:lnTo>
                  <a:cubicBezTo>
                    <a:pt x="586522" y="360595"/>
                    <a:pt x="585572" y="352032"/>
                    <a:pt x="580812" y="357741"/>
                  </a:cubicBezTo>
                  <a:cubicBezTo>
                    <a:pt x="579860" y="360595"/>
                    <a:pt x="580812" y="363449"/>
                    <a:pt x="581762" y="365352"/>
                  </a:cubicBezTo>
                  <a:lnTo>
                    <a:pt x="577004" y="362498"/>
                  </a:lnTo>
                  <a:cubicBezTo>
                    <a:pt x="581762" y="344421"/>
                    <a:pt x="590330" y="363449"/>
                    <a:pt x="597946" y="363449"/>
                  </a:cubicBezTo>
                  <a:cubicBezTo>
                    <a:pt x="595090" y="352984"/>
                    <a:pt x="602706" y="350129"/>
                    <a:pt x="602706" y="343469"/>
                  </a:cubicBezTo>
                  <a:lnTo>
                    <a:pt x="598776" y="345072"/>
                  </a:lnTo>
                  <a:lnTo>
                    <a:pt x="596280" y="338950"/>
                  </a:lnTo>
                  <a:cubicBezTo>
                    <a:pt x="595804" y="335858"/>
                    <a:pt x="595566" y="332052"/>
                    <a:pt x="595090" y="328246"/>
                  </a:cubicBezTo>
                  <a:cubicBezTo>
                    <a:pt x="591282" y="330149"/>
                    <a:pt x="591282" y="334668"/>
                    <a:pt x="592710" y="338593"/>
                  </a:cubicBezTo>
                  <a:lnTo>
                    <a:pt x="598664" y="345117"/>
                  </a:lnTo>
                  <a:lnTo>
                    <a:pt x="593662" y="347156"/>
                  </a:lnTo>
                  <a:cubicBezTo>
                    <a:pt x="591282" y="349654"/>
                    <a:pt x="588904" y="351557"/>
                    <a:pt x="584620" y="347275"/>
                  </a:cubicBezTo>
                  <a:cubicBezTo>
                    <a:pt x="579860" y="341566"/>
                    <a:pt x="586522" y="322537"/>
                    <a:pt x="594138" y="315878"/>
                  </a:cubicBezTo>
                  <a:cubicBezTo>
                    <a:pt x="575100" y="306363"/>
                    <a:pt x="590330" y="277820"/>
                    <a:pt x="576052" y="277820"/>
                  </a:cubicBezTo>
                  <a:cubicBezTo>
                    <a:pt x="577004" y="277820"/>
                    <a:pt x="581762" y="274966"/>
                    <a:pt x="579860" y="270208"/>
                  </a:cubicBezTo>
                  <a:lnTo>
                    <a:pt x="576052" y="273063"/>
                  </a:lnTo>
                  <a:cubicBezTo>
                    <a:pt x="569388" y="259743"/>
                    <a:pt x="589378" y="259743"/>
                    <a:pt x="585572" y="251180"/>
                  </a:cubicBezTo>
                  <a:cubicBezTo>
                    <a:pt x="582714" y="251180"/>
                    <a:pt x="581762" y="254034"/>
                    <a:pt x="578908" y="254985"/>
                  </a:cubicBezTo>
                  <a:cubicBezTo>
                    <a:pt x="576052" y="236908"/>
                    <a:pt x="596994" y="226442"/>
                    <a:pt x="588426" y="208365"/>
                  </a:cubicBezTo>
                  <a:cubicBezTo>
                    <a:pt x="586522" y="208365"/>
                    <a:pt x="584620" y="209316"/>
                    <a:pt x="585572" y="211219"/>
                  </a:cubicBezTo>
                  <a:cubicBezTo>
                    <a:pt x="583666" y="212171"/>
                    <a:pt x="583666" y="208365"/>
                    <a:pt x="587474" y="202656"/>
                  </a:cubicBezTo>
                  <a:lnTo>
                    <a:pt x="593186" y="209316"/>
                  </a:lnTo>
                  <a:cubicBezTo>
                    <a:pt x="610322" y="199802"/>
                    <a:pt x="585572" y="184579"/>
                    <a:pt x="590330" y="169356"/>
                  </a:cubicBezTo>
                  <a:cubicBezTo>
                    <a:pt x="587474" y="171259"/>
                    <a:pt x="587474" y="181725"/>
                    <a:pt x="582714" y="176016"/>
                  </a:cubicBezTo>
                  <a:cubicBezTo>
                    <a:pt x="582714" y="166502"/>
                    <a:pt x="600802" y="167453"/>
                    <a:pt x="592234" y="156036"/>
                  </a:cubicBezTo>
                  <a:cubicBezTo>
                    <a:pt x="590330" y="160793"/>
                    <a:pt x="581762" y="159841"/>
                    <a:pt x="579860" y="164599"/>
                  </a:cubicBezTo>
                  <a:cubicBezTo>
                    <a:pt x="577956" y="156987"/>
                    <a:pt x="573196" y="152230"/>
                    <a:pt x="579860" y="149376"/>
                  </a:cubicBezTo>
                  <a:cubicBezTo>
                    <a:pt x="579860" y="147473"/>
                    <a:pt x="577004" y="146521"/>
                    <a:pt x="575100" y="146521"/>
                  </a:cubicBezTo>
                  <a:cubicBezTo>
                    <a:pt x="579860" y="140813"/>
                    <a:pt x="577004" y="133201"/>
                    <a:pt x="575100" y="128444"/>
                  </a:cubicBezTo>
                  <a:lnTo>
                    <a:pt x="572244" y="129396"/>
                  </a:lnTo>
                  <a:cubicBezTo>
                    <a:pt x="589378" y="119881"/>
                    <a:pt x="573196" y="114173"/>
                    <a:pt x="574148" y="101804"/>
                  </a:cubicBezTo>
                  <a:lnTo>
                    <a:pt x="569388" y="103707"/>
                  </a:lnTo>
                  <a:cubicBezTo>
                    <a:pt x="571292" y="98950"/>
                    <a:pt x="577004" y="90387"/>
                    <a:pt x="570340" y="81824"/>
                  </a:cubicBezTo>
                  <a:lnTo>
                    <a:pt x="564628" y="86581"/>
                  </a:lnTo>
                  <a:cubicBezTo>
                    <a:pt x="568436" y="79921"/>
                    <a:pt x="558916" y="65649"/>
                    <a:pt x="568436" y="59940"/>
                  </a:cubicBezTo>
                  <a:cubicBezTo>
                    <a:pt x="566532" y="58038"/>
                    <a:pt x="557964" y="66601"/>
                    <a:pt x="557012" y="55183"/>
                  </a:cubicBezTo>
                  <a:cubicBezTo>
                    <a:pt x="560820" y="52329"/>
                    <a:pt x="564628" y="42815"/>
                    <a:pt x="558916" y="39961"/>
                  </a:cubicBezTo>
                  <a:cubicBezTo>
                    <a:pt x="556060" y="39961"/>
                    <a:pt x="553204" y="41863"/>
                    <a:pt x="556060" y="44718"/>
                  </a:cubicBezTo>
                  <a:cubicBezTo>
                    <a:pt x="557012" y="46620"/>
                    <a:pt x="557012" y="45669"/>
                    <a:pt x="558916" y="44718"/>
                  </a:cubicBezTo>
                  <a:lnTo>
                    <a:pt x="555108" y="48523"/>
                  </a:lnTo>
                  <a:cubicBezTo>
                    <a:pt x="550348" y="39009"/>
                    <a:pt x="558916" y="40912"/>
                    <a:pt x="556060" y="31397"/>
                  </a:cubicBezTo>
                  <a:cubicBezTo>
                    <a:pt x="553204" y="29495"/>
                    <a:pt x="550348" y="35203"/>
                    <a:pt x="547492" y="36155"/>
                  </a:cubicBezTo>
                  <a:close/>
                </a:path>
              </a:pathLst>
            </a:custGeom>
            <a:solidFill>
              <a:schemeClr val="accent5"/>
            </a:solidFill>
            <a:ln w="9509"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943" name="Freeform 942">
              <a:extLst>
                <a:ext uri="{FF2B5EF4-FFF2-40B4-BE49-F238E27FC236}">
                  <a16:creationId xmlns:a16="http://schemas.microsoft.com/office/drawing/2014/main" id="{C0AF997F-F4E9-6383-54DD-8DCBE8E1520C}"/>
                </a:ext>
              </a:extLst>
            </p:cNvPr>
            <p:cNvSpPr/>
            <p:nvPr/>
          </p:nvSpPr>
          <p:spPr>
            <a:xfrm>
              <a:off x="18970507" y="8852723"/>
              <a:ext cx="1792564" cy="1662270"/>
            </a:xfrm>
            <a:custGeom>
              <a:avLst/>
              <a:gdLst>
                <a:gd name="connsiteX0" fmla="*/ 815840 w 1792564"/>
                <a:gd name="connsiteY0" fmla="*/ 1623261 h 1662270"/>
                <a:gd name="connsiteX1" fmla="*/ 812032 w 1792564"/>
                <a:gd name="connsiteY1" fmla="*/ 1662270 h 1662270"/>
                <a:gd name="connsiteX2" fmla="*/ 815840 w 1792564"/>
                <a:gd name="connsiteY2" fmla="*/ 1623261 h 1662270"/>
                <a:gd name="connsiteX3" fmla="*/ 832976 w 1792564"/>
                <a:gd name="connsiteY3" fmla="*/ 1618504 h 1662270"/>
                <a:gd name="connsiteX4" fmla="*/ 830120 w 1792564"/>
                <a:gd name="connsiteY4" fmla="*/ 1631824 h 1662270"/>
                <a:gd name="connsiteX5" fmla="*/ 832976 w 1792564"/>
                <a:gd name="connsiteY5" fmla="*/ 1618504 h 1662270"/>
                <a:gd name="connsiteX6" fmla="*/ 823456 w 1792564"/>
                <a:gd name="connsiteY6" fmla="*/ 1614698 h 1662270"/>
                <a:gd name="connsiteX7" fmla="*/ 823456 w 1792564"/>
                <a:gd name="connsiteY7" fmla="*/ 1623261 h 1662270"/>
                <a:gd name="connsiteX8" fmla="*/ 819648 w 1792564"/>
                <a:gd name="connsiteY8" fmla="*/ 1622310 h 1662270"/>
                <a:gd name="connsiteX9" fmla="*/ 801560 w 1792564"/>
                <a:gd name="connsiteY9" fmla="*/ 1568078 h 1662270"/>
                <a:gd name="connsiteX10" fmla="*/ 802512 w 1792564"/>
                <a:gd name="connsiteY10" fmla="*/ 1576641 h 1662270"/>
                <a:gd name="connsiteX11" fmla="*/ 801560 w 1792564"/>
                <a:gd name="connsiteY11" fmla="*/ 1568078 h 1662270"/>
                <a:gd name="connsiteX12" fmla="*/ 812032 w 1792564"/>
                <a:gd name="connsiteY12" fmla="*/ 1462468 h 1662270"/>
                <a:gd name="connsiteX13" fmla="*/ 810128 w 1792564"/>
                <a:gd name="connsiteY13" fmla="*/ 1476740 h 1662270"/>
                <a:gd name="connsiteX14" fmla="*/ 798704 w 1792564"/>
                <a:gd name="connsiteY14" fmla="*/ 1482448 h 1662270"/>
                <a:gd name="connsiteX15" fmla="*/ 812032 w 1792564"/>
                <a:gd name="connsiteY15" fmla="*/ 1462468 h 1662270"/>
                <a:gd name="connsiteX16" fmla="*/ 824408 w 1792564"/>
                <a:gd name="connsiteY16" fmla="*/ 1441537 h 1662270"/>
                <a:gd name="connsiteX17" fmla="*/ 824408 w 1792564"/>
                <a:gd name="connsiteY17" fmla="*/ 1451051 h 1662270"/>
                <a:gd name="connsiteX18" fmla="*/ 831072 w 1792564"/>
                <a:gd name="connsiteY18" fmla="*/ 1446294 h 1662270"/>
                <a:gd name="connsiteX19" fmla="*/ 818696 w 1792564"/>
                <a:gd name="connsiteY19" fmla="*/ 1339733 h 1662270"/>
                <a:gd name="connsiteX20" fmla="*/ 821552 w 1792564"/>
                <a:gd name="connsiteY20" fmla="*/ 1347344 h 1662270"/>
                <a:gd name="connsiteX21" fmla="*/ 821552 w 1792564"/>
                <a:gd name="connsiteY21" fmla="*/ 1341636 h 1662270"/>
                <a:gd name="connsiteX22" fmla="*/ 801560 w 1792564"/>
                <a:gd name="connsiteY22" fmla="*/ 1310238 h 1662270"/>
                <a:gd name="connsiteX23" fmla="*/ 794896 w 1792564"/>
                <a:gd name="connsiteY23" fmla="*/ 1323558 h 1662270"/>
                <a:gd name="connsiteX24" fmla="*/ 801560 w 1792564"/>
                <a:gd name="connsiteY24" fmla="*/ 1310238 h 1662270"/>
                <a:gd name="connsiteX25" fmla="*/ 802490 w 1792564"/>
                <a:gd name="connsiteY25" fmla="*/ 1237134 h 1662270"/>
                <a:gd name="connsiteX26" fmla="*/ 802752 w 1792564"/>
                <a:gd name="connsiteY26" fmla="*/ 1240664 h 1662270"/>
                <a:gd name="connsiteX27" fmla="*/ 799658 w 1792564"/>
                <a:gd name="connsiteY27" fmla="*/ 1256006 h 1662270"/>
                <a:gd name="connsiteX28" fmla="*/ 823456 w 1792564"/>
                <a:gd name="connsiteY28" fmla="*/ 1236977 h 1662270"/>
                <a:gd name="connsiteX29" fmla="*/ 818696 w 1792564"/>
                <a:gd name="connsiteY29" fmla="*/ 1237929 h 1662270"/>
                <a:gd name="connsiteX30" fmla="*/ 823456 w 1792564"/>
                <a:gd name="connsiteY30" fmla="*/ 1276938 h 1662270"/>
                <a:gd name="connsiteX31" fmla="*/ 835832 w 1792564"/>
                <a:gd name="connsiteY31" fmla="*/ 1264569 h 1662270"/>
                <a:gd name="connsiteX32" fmla="*/ 829168 w 1792564"/>
                <a:gd name="connsiteY32" fmla="*/ 1239832 h 1662270"/>
                <a:gd name="connsiteX33" fmla="*/ 824408 w 1792564"/>
                <a:gd name="connsiteY33" fmla="*/ 1250297 h 1662270"/>
                <a:gd name="connsiteX34" fmla="*/ 823456 w 1792564"/>
                <a:gd name="connsiteY34" fmla="*/ 1236977 h 1662270"/>
                <a:gd name="connsiteX35" fmla="*/ 802514 w 1792564"/>
                <a:gd name="connsiteY35" fmla="*/ 1236977 h 1662270"/>
                <a:gd name="connsiteX36" fmla="*/ 802490 w 1792564"/>
                <a:gd name="connsiteY36" fmla="*/ 1237134 h 1662270"/>
                <a:gd name="connsiteX37" fmla="*/ 802482 w 1792564"/>
                <a:gd name="connsiteY37" fmla="*/ 1237014 h 1662270"/>
                <a:gd name="connsiteX38" fmla="*/ 793330 w 1792564"/>
                <a:gd name="connsiteY38" fmla="*/ 1232608 h 1662270"/>
                <a:gd name="connsiteX39" fmla="*/ 793374 w 1792564"/>
                <a:gd name="connsiteY39" fmla="*/ 1234008 h 1662270"/>
                <a:gd name="connsiteX40" fmla="*/ 792994 w 1792564"/>
                <a:gd name="connsiteY40" fmla="*/ 1234123 h 1662270"/>
                <a:gd name="connsiteX41" fmla="*/ 800758 w 1792564"/>
                <a:gd name="connsiteY41" fmla="*/ 1223687 h 1662270"/>
                <a:gd name="connsiteX42" fmla="*/ 801562 w 1792564"/>
                <a:gd name="connsiteY42" fmla="*/ 1224609 h 1662270"/>
                <a:gd name="connsiteX43" fmla="*/ 802482 w 1792564"/>
                <a:gd name="connsiteY43" fmla="*/ 1237014 h 1662270"/>
                <a:gd name="connsiteX44" fmla="*/ 797874 w 1792564"/>
                <a:gd name="connsiteY44" fmla="*/ 1242210 h 1662270"/>
                <a:gd name="connsiteX45" fmla="*/ 796802 w 1792564"/>
                <a:gd name="connsiteY45" fmla="*/ 1250297 h 1662270"/>
                <a:gd name="connsiteX46" fmla="*/ 793470 w 1792564"/>
                <a:gd name="connsiteY46" fmla="*/ 1237096 h 1662270"/>
                <a:gd name="connsiteX47" fmla="*/ 793374 w 1792564"/>
                <a:gd name="connsiteY47" fmla="*/ 1234008 h 1662270"/>
                <a:gd name="connsiteX48" fmla="*/ 797010 w 1792564"/>
                <a:gd name="connsiteY48" fmla="*/ 1232904 h 1662270"/>
                <a:gd name="connsiteX49" fmla="*/ 800758 w 1792564"/>
                <a:gd name="connsiteY49" fmla="*/ 1223687 h 1662270"/>
                <a:gd name="connsiteX50" fmla="*/ 783472 w 1792564"/>
                <a:gd name="connsiteY50" fmla="*/ 1203677 h 1662270"/>
                <a:gd name="connsiteX51" fmla="*/ 786328 w 1792564"/>
                <a:gd name="connsiteY51" fmla="*/ 1209386 h 1662270"/>
                <a:gd name="connsiteX52" fmla="*/ 783472 w 1792564"/>
                <a:gd name="connsiteY52" fmla="*/ 1215094 h 1662270"/>
                <a:gd name="connsiteX53" fmla="*/ 806720 w 1792564"/>
                <a:gd name="connsiteY53" fmla="*/ 1201126 h 1662270"/>
                <a:gd name="connsiteX54" fmla="*/ 806322 w 1792564"/>
                <a:gd name="connsiteY54" fmla="*/ 1203677 h 1662270"/>
                <a:gd name="connsiteX55" fmla="*/ 805940 w 1792564"/>
                <a:gd name="connsiteY55" fmla="*/ 1202066 h 1662270"/>
                <a:gd name="connsiteX56" fmla="*/ 796802 w 1792564"/>
                <a:gd name="connsiteY56" fmla="*/ 1189405 h 1662270"/>
                <a:gd name="connsiteX57" fmla="*/ 803704 w 1792564"/>
                <a:gd name="connsiteY57" fmla="*/ 1192617 h 1662270"/>
                <a:gd name="connsiteX58" fmla="*/ 805940 w 1792564"/>
                <a:gd name="connsiteY58" fmla="*/ 1202066 h 1662270"/>
                <a:gd name="connsiteX59" fmla="*/ 797992 w 1792564"/>
                <a:gd name="connsiteY59" fmla="*/ 1211645 h 1662270"/>
                <a:gd name="connsiteX60" fmla="*/ 793330 w 1792564"/>
                <a:gd name="connsiteY60" fmla="*/ 1232608 h 1662270"/>
                <a:gd name="connsiteX61" fmla="*/ 792994 w 1792564"/>
                <a:gd name="connsiteY61" fmla="*/ 1221754 h 1662270"/>
                <a:gd name="connsiteX62" fmla="*/ 792042 w 1792564"/>
                <a:gd name="connsiteY62" fmla="*/ 1223657 h 1662270"/>
                <a:gd name="connsiteX63" fmla="*/ 796802 w 1792564"/>
                <a:gd name="connsiteY63" fmla="*/ 1189405 h 1662270"/>
                <a:gd name="connsiteX64" fmla="*/ 793944 w 1792564"/>
                <a:gd name="connsiteY64" fmla="*/ 1156105 h 1662270"/>
                <a:gd name="connsiteX65" fmla="*/ 803464 w 1792564"/>
                <a:gd name="connsiteY65" fmla="*/ 1157056 h 1662270"/>
                <a:gd name="connsiteX66" fmla="*/ 799656 w 1792564"/>
                <a:gd name="connsiteY66" fmla="*/ 1165619 h 1662270"/>
                <a:gd name="connsiteX67" fmla="*/ 793944 w 1792564"/>
                <a:gd name="connsiteY67" fmla="*/ 1156105 h 1662270"/>
                <a:gd name="connsiteX68" fmla="*/ 787280 w 1792564"/>
                <a:gd name="connsiteY68" fmla="*/ 1120664 h 1662270"/>
                <a:gd name="connsiteX69" fmla="*/ 791088 w 1792564"/>
                <a:gd name="connsiteY69" fmla="*/ 1120902 h 1662270"/>
                <a:gd name="connsiteX70" fmla="*/ 780616 w 1792564"/>
                <a:gd name="connsiteY70" fmla="*/ 1127562 h 1662270"/>
                <a:gd name="connsiteX71" fmla="*/ 787280 w 1792564"/>
                <a:gd name="connsiteY71" fmla="*/ 1120664 h 1662270"/>
                <a:gd name="connsiteX72" fmla="*/ 840830 w 1792564"/>
                <a:gd name="connsiteY72" fmla="*/ 1120545 h 1662270"/>
                <a:gd name="connsiteX73" fmla="*/ 841544 w 1792564"/>
                <a:gd name="connsiteY73" fmla="*/ 1127562 h 1662270"/>
                <a:gd name="connsiteX74" fmla="*/ 844400 w 1792564"/>
                <a:gd name="connsiteY74" fmla="*/ 1122805 h 1662270"/>
                <a:gd name="connsiteX75" fmla="*/ 840830 w 1792564"/>
                <a:gd name="connsiteY75" fmla="*/ 1120545 h 1662270"/>
                <a:gd name="connsiteX76" fmla="*/ 835832 w 1792564"/>
                <a:gd name="connsiteY76" fmla="*/ 1099019 h 1662270"/>
                <a:gd name="connsiteX77" fmla="*/ 836784 w 1792564"/>
                <a:gd name="connsiteY77" fmla="*/ 1119950 h 1662270"/>
                <a:gd name="connsiteX78" fmla="*/ 835832 w 1792564"/>
                <a:gd name="connsiteY78" fmla="*/ 1099019 h 1662270"/>
                <a:gd name="connsiteX79" fmla="*/ 822504 w 1792564"/>
                <a:gd name="connsiteY79" fmla="*/ 1088553 h 1662270"/>
                <a:gd name="connsiteX80" fmla="*/ 815840 w 1792564"/>
                <a:gd name="connsiteY80" fmla="*/ 1093310 h 1662270"/>
                <a:gd name="connsiteX81" fmla="*/ 822504 w 1792564"/>
                <a:gd name="connsiteY81" fmla="*/ 1088553 h 1662270"/>
                <a:gd name="connsiteX82" fmla="*/ 812984 w 1792564"/>
                <a:gd name="connsiteY82" fmla="*/ 1075233 h 1662270"/>
                <a:gd name="connsiteX83" fmla="*/ 804418 w 1792564"/>
                <a:gd name="connsiteY83" fmla="*/ 1100922 h 1662270"/>
                <a:gd name="connsiteX84" fmla="*/ 813936 w 1792564"/>
                <a:gd name="connsiteY84" fmla="*/ 1080942 h 1662270"/>
                <a:gd name="connsiteX85" fmla="*/ 809176 w 1792564"/>
                <a:gd name="connsiteY85" fmla="*/ 1087602 h 1662270"/>
                <a:gd name="connsiteX86" fmla="*/ 783472 w 1792564"/>
                <a:gd name="connsiteY86" fmla="*/ 1072378 h 1662270"/>
                <a:gd name="connsiteX87" fmla="*/ 784424 w 1792564"/>
                <a:gd name="connsiteY87" fmla="*/ 1084747 h 1662270"/>
                <a:gd name="connsiteX88" fmla="*/ 780616 w 1792564"/>
                <a:gd name="connsiteY88" fmla="*/ 1090455 h 1662270"/>
                <a:gd name="connsiteX89" fmla="*/ 810130 w 1792564"/>
                <a:gd name="connsiteY89" fmla="*/ 1051447 h 1662270"/>
                <a:gd name="connsiteX90" fmla="*/ 807274 w 1792564"/>
                <a:gd name="connsiteY90" fmla="*/ 1072379 h 1662270"/>
                <a:gd name="connsiteX91" fmla="*/ 808224 w 1792564"/>
                <a:gd name="connsiteY91" fmla="*/ 1071427 h 1662270"/>
                <a:gd name="connsiteX92" fmla="*/ 808224 w 1792564"/>
                <a:gd name="connsiteY92" fmla="*/ 1072379 h 1662270"/>
                <a:gd name="connsiteX93" fmla="*/ 789184 w 1792564"/>
                <a:gd name="connsiteY93" fmla="*/ 1027661 h 1662270"/>
                <a:gd name="connsiteX94" fmla="*/ 789184 w 1792564"/>
                <a:gd name="connsiteY94" fmla="*/ 1040981 h 1662270"/>
                <a:gd name="connsiteX95" fmla="*/ 786328 w 1792564"/>
                <a:gd name="connsiteY95" fmla="*/ 1039078 h 1662270"/>
                <a:gd name="connsiteX96" fmla="*/ 836784 w 1792564"/>
                <a:gd name="connsiteY96" fmla="*/ 1005778 h 1662270"/>
                <a:gd name="connsiteX97" fmla="*/ 826432 w 1792564"/>
                <a:gd name="connsiteY97" fmla="*/ 1016125 h 1662270"/>
                <a:gd name="connsiteX98" fmla="*/ 824392 w 1792564"/>
                <a:gd name="connsiteY98" fmla="*/ 1019880 h 1662270"/>
                <a:gd name="connsiteX99" fmla="*/ 823456 w 1792564"/>
                <a:gd name="connsiteY99" fmla="*/ 1020049 h 1662270"/>
                <a:gd name="connsiteX100" fmla="*/ 823370 w 1792564"/>
                <a:gd name="connsiteY100" fmla="*/ 1021759 h 1662270"/>
                <a:gd name="connsiteX101" fmla="*/ 819648 w 1792564"/>
                <a:gd name="connsiteY101" fmla="*/ 1028612 h 1662270"/>
                <a:gd name="connsiteX102" fmla="*/ 826312 w 1792564"/>
                <a:gd name="connsiteY102" fmla="*/ 1031467 h 1662270"/>
                <a:gd name="connsiteX103" fmla="*/ 823100 w 1792564"/>
                <a:gd name="connsiteY103" fmla="*/ 1027185 h 1662270"/>
                <a:gd name="connsiteX104" fmla="*/ 823370 w 1792564"/>
                <a:gd name="connsiteY104" fmla="*/ 1021759 h 1662270"/>
                <a:gd name="connsiteX105" fmla="*/ 824392 w 1792564"/>
                <a:gd name="connsiteY105" fmla="*/ 1019880 h 1662270"/>
                <a:gd name="connsiteX106" fmla="*/ 833334 w 1792564"/>
                <a:gd name="connsiteY106" fmla="*/ 1018266 h 1662270"/>
                <a:gd name="connsiteX107" fmla="*/ 836784 w 1792564"/>
                <a:gd name="connsiteY107" fmla="*/ 1005778 h 1662270"/>
                <a:gd name="connsiteX108" fmla="*/ 840592 w 1792564"/>
                <a:gd name="connsiteY108" fmla="*/ 994361 h 1662270"/>
                <a:gd name="connsiteX109" fmla="*/ 844400 w 1792564"/>
                <a:gd name="connsiteY109" fmla="*/ 1010535 h 1662270"/>
                <a:gd name="connsiteX110" fmla="*/ 850112 w 1792564"/>
                <a:gd name="connsiteY110" fmla="*/ 894459 h 1662270"/>
                <a:gd name="connsiteX111" fmla="*/ 852968 w 1792564"/>
                <a:gd name="connsiteY111" fmla="*/ 897313 h 1662270"/>
                <a:gd name="connsiteX112" fmla="*/ 849160 w 1792564"/>
                <a:gd name="connsiteY112" fmla="*/ 896362 h 1662270"/>
                <a:gd name="connsiteX113" fmla="*/ 850112 w 1792564"/>
                <a:gd name="connsiteY113" fmla="*/ 894459 h 1662270"/>
                <a:gd name="connsiteX114" fmla="*/ 1159504 w 1792564"/>
                <a:gd name="connsiteY114" fmla="*/ 759355 h 1662270"/>
                <a:gd name="connsiteX115" fmla="*/ 1171880 w 1792564"/>
                <a:gd name="connsiteY115" fmla="*/ 759355 h 1662270"/>
                <a:gd name="connsiteX116" fmla="*/ 1177590 w 1792564"/>
                <a:gd name="connsiteY116" fmla="*/ 762209 h 1662270"/>
                <a:gd name="connsiteX117" fmla="*/ 1306108 w 1792564"/>
                <a:gd name="connsiteY117" fmla="*/ 756501 h 1662270"/>
                <a:gd name="connsiteX118" fmla="*/ 1311820 w 1792564"/>
                <a:gd name="connsiteY118" fmla="*/ 759355 h 1662270"/>
                <a:gd name="connsiteX119" fmla="*/ 1299444 w 1792564"/>
                <a:gd name="connsiteY119" fmla="*/ 759355 h 1662270"/>
                <a:gd name="connsiteX120" fmla="*/ 1306108 w 1792564"/>
                <a:gd name="connsiteY120" fmla="*/ 756501 h 1662270"/>
                <a:gd name="connsiteX121" fmla="*/ 1110952 w 1792564"/>
                <a:gd name="connsiteY121" fmla="*/ 753646 h 1662270"/>
                <a:gd name="connsiteX122" fmla="*/ 1125232 w 1792564"/>
                <a:gd name="connsiteY122" fmla="*/ 754597 h 1662270"/>
                <a:gd name="connsiteX123" fmla="*/ 1123328 w 1792564"/>
                <a:gd name="connsiteY123" fmla="*/ 756500 h 1662270"/>
                <a:gd name="connsiteX124" fmla="*/ 1210910 w 1792564"/>
                <a:gd name="connsiteY124" fmla="*/ 751744 h 1662270"/>
                <a:gd name="connsiteX125" fmla="*/ 1217572 w 1792564"/>
                <a:gd name="connsiteY125" fmla="*/ 762210 h 1662270"/>
                <a:gd name="connsiteX126" fmla="*/ 1210910 w 1792564"/>
                <a:gd name="connsiteY126" fmla="*/ 751744 h 1662270"/>
                <a:gd name="connsiteX127" fmla="*/ 497654 w 1792564"/>
                <a:gd name="connsiteY127" fmla="*/ 750639 h 1662270"/>
                <a:gd name="connsiteX128" fmla="*/ 497406 w 1792564"/>
                <a:gd name="connsiteY128" fmla="*/ 750911 h 1662270"/>
                <a:gd name="connsiteX129" fmla="*/ 488362 w 1792564"/>
                <a:gd name="connsiteY129" fmla="*/ 752695 h 1662270"/>
                <a:gd name="connsiteX130" fmla="*/ 245608 w 1792564"/>
                <a:gd name="connsiteY130" fmla="*/ 746035 h 1662270"/>
                <a:gd name="connsiteX131" fmla="*/ 264648 w 1792564"/>
                <a:gd name="connsiteY131" fmla="*/ 747938 h 1662270"/>
                <a:gd name="connsiteX132" fmla="*/ 245608 w 1792564"/>
                <a:gd name="connsiteY132" fmla="*/ 746035 h 1662270"/>
                <a:gd name="connsiteX133" fmla="*/ 1413680 w 1792564"/>
                <a:gd name="connsiteY133" fmla="*/ 741278 h 1662270"/>
                <a:gd name="connsiteX134" fmla="*/ 1428912 w 1792564"/>
                <a:gd name="connsiteY134" fmla="*/ 747938 h 1662270"/>
                <a:gd name="connsiteX135" fmla="*/ 1413680 w 1792564"/>
                <a:gd name="connsiteY135" fmla="*/ 741278 h 1662270"/>
                <a:gd name="connsiteX136" fmla="*/ 1696772 w 1792564"/>
                <a:gd name="connsiteY136" fmla="*/ 739375 h 1662270"/>
                <a:gd name="connsiteX137" fmla="*/ 1701176 w 1792564"/>
                <a:gd name="connsiteY137" fmla="*/ 740327 h 1662270"/>
                <a:gd name="connsiteX138" fmla="*/ 1691656 w 1792564"/>
                <a:gd name="connsiteY138" fmla="*/ 741278 h 1662270"/>
                <a:gd name="connsiteX139" fmla="*/ 1696772 w 1792564"/>
                <a:gd name="connsiteY139" fmla="*/ 739375 h 1662270"/>
                <a:gd name="connsiteX140" fmla="*/ 1249940 w 1792564"/>
                <a:gd name="connsiteY140" fmla="*/ 739375 h 1662270"/>
                <a:gd name="connsiteX141" fmla="*/ 1259460 w 1792564"/>
                <a:gd name="connsiteY141" fmla="*/ 743181 h 1662270"/>
                <a:gd name="connsiteX142" fmla="*/ 1248988 w 1792564"/>
                <a:gd name="connsiteY142" fmla="*/ 748889 h 1662270"/>
                <a:gd name="connsiteX143" fmla="*/ 768244 w 1792564"/>
                <a:gd name="connsiteY143" fmla="*/ 738424 h 1662270"/>
                <a:gd name="connsiteX144" fmla="*/ 758724 w 1792564"/>
                <a:gd name="connsiteY144" fmla="*/ 739375 h 1662270"/>
                <a:gd name="connsiteX145" fmla="*/ 763484 w 1792564"/>
                <a:gd name="connsiteY145" fmla="*/ 743181 h 1662270"/>
                <a:gd name="connsiteX146" fmla="*/ 640678 w 1792564"/>
                <a:gd name="connsiteY146" fmla="*/ 738423 h 1662270"/>
                <a:gd name="connsiteX147" fmla="*/ 615926 w 1792564"/>
                <a:gd name="connsiteY147" fmla="*/ 746035 h 1662270"/>
                <a:gd name="connsiteX148" fmla="*/ 640678 w 1792564"/>
                <a:gd name="connsiteY148" fmla="*/ 738423 h 1662270"/>
                <a:gd name="connsiteX149" fmla="*/ 663526 w 1792564"/>
                <a:gd name="connsiteY149" fmla="*/ 737472 h 1662270"/>
                <a:gd name="connsiteX150" fmla="*/ 662574 w 1792564"/>
                <a:gd name="connsiteY150" fmla="*/ 738424 h 1662270"/>
                <a:gd name="connsiteX151" fmla="*/ 673044 w 1792564"/>
                <a:gd name="connsiteY151" fmla="*/ 741278 h 1662270"/>
                <a:gd name="connsiteX152" fmla="*/ 673996 w 1792564"/>
                <a:gd name="connsiteY152" fmla="*/ 740327 h 1662270"/>
                <a:gd name="connsiteX153" fmla="*/ 805370 w 1792564"/>
                <a:gd name="connsiteY153" fmla="*/ 733667 h 1662270"/>
                <a:gd name="connsiteX154" fmla="*/ 786330 w 1792564"/>
                <a:gd name="connsiteY154" fmla="*/ 740327 h 1662270"/>
                <a:gd name="connsiteX155" fmla="*/ 783474 w 1792564"/>
                <a:gd name="connsiteY155" fmla="*/ 745084 h 1662270"/>
                <a:gd name="connsiteX156" fmla="*/ 782522 w 1792564"/>
                <a:gd name="connsiteY156" fmla="*/ 738424 h 1662270"/>
                <a:gd name="connsiteX157" fmla="*/ 778714 w 1792564"/>
                <a:gd name="connsiteY157" fmla="*/ 736521 h 1662270"/>
                <a:gd name="connsiteX158" fmla="*/ 774906 w 1792564"/>
                <a:gd name="connsiteY158" fmla="*/ 749841 h 1662270"/>
                <a:gd name="connsiteX159" fmla="*/ 794898 w 1792564"/>
                <a:gd name="connsiteY159" fmla="*/ 752695 h 1662270"/>
                <a:gd name="connsiteX160" fmla="*/ 806322 w 1792564"/>
                <a:gd name="connsiteY160" fmla="*/ 742230 h 1662270"/>
                <a:gd name="connsiteX161" fmla="*/ 805370 w 1792564"/>
                <a:gd name="connsiteY161" fmla="*/ 733667 h 1662270"/>
                <a:gd name="connsiteX162" fmla="*/ 449332 w 1792564"/>
                <a:gd name="connsiteY162" fmla="*/ 732715 h 1662270"/>
                <a:gd name="connsiteX163" fmla="*/ 427436 w 1792564"/>
                <a:gd name="connsiteY163" fmla="*/ 736521 h 1662270"/>
                <a:gd name="connsiteX164" fmla="*/ 449332 w 1792564"/>
                <a:gd name="connsiteY164" fmla="*/ 732715 h 1662270"/>
                <a:gd name="connsiteX165" fmla="*/ 174212 w 1792564"/>
                <a:gd name="connsiteY165" fmla="*/ 732715 h 1662270"/>
                <a:gd name="connsiteX166" fmla="*/ 169452 w 1792564"/>
                <a:gd name="connsiteY166" fmla="*/ 735570 h 1662270"/>
                <a:gd name="connsiteX167" fmla="*/ 164692 w 1792564"/>
                <a:gd name="connsiteY167" fmla="*/ 733667 h 1662270"/>
                <a:gd name="connsiteX168" fmla="*/ 161836 w 1792564"/>
                <a:gd name="connsiteY168" fmla="*/ 737472 h 1662270"/>
                <a:gd name="connsiteX169" fmla="*/ 152316 w 1792564"/>
                <a:gd name="connsiteY169" fmla="*/ 749841 h 1662270"/>
                <a:gd name="connsiteX170" fmla="*/ 161836 w 1792564"/>
                <a:gd name="connsiteY170" fmla="*/ 748890 h 1662270"/>
                <a:gd name="connsiteX171" fmla="*/ 158028 w 1792564"/>
                <a:gd name="connsiteY171" fmla="*/ 746035 h 1662270"/>
                <a:gd name="connsiteX172" fmla="*/ 174212 w 1792564"/>
                <a:gd name="connsiteY172" fmla="*/ 749841 h 1662270"/>
                <a:gd name="connsiteX173" fmla="*/ 161836 w 1792564"/>
                <a:gd name="connsiteY173" fmla="*/ 737472 h 1662270"/>
                <a:gd name="connsiteX174" fmla="*/ 169452 w 1792564"/>
                <a:gd name="connsiteY174" fmla="*/ 735570 h 1662270"/>
                <a:gd name="connsiteX175" fmla="*/ 175164 w 1792564"/>
                <a:gd name="connsiteY175" fmla="*/ 734618 h 1662270"/>
                <a:gd name="connsiteX176" fmla="*/ 1578372 w 1792564"/>
                <a:gd name="connsiteY176" fmla="*/ 730812 h 1662270"/>
                <a:gd name="connsiteX177" fmla="*/ 1593602 w 1792564"/>
                <a:gd name="connsiteY177" fmla="*/ 732715 h 1662270"/>
                <a:gd name="connsiteX178" fmla="*/ 1600266 w 1792564"/>
                <a:gd name="connsiteY178" fmla="*/ 744132 h 1662270"/>
                <a:gd name="connsiteX179" fmla="*/ 1578372 w 1792564"/>
                <a:gd name="connsiteY179" fmla="*/ 730812 h 1662270"/>
                <a:gd name="connsiteX180" fmla="*/ 296064 w 1792564"/>
                <a:gd name="connsiteY180" fmla="*/ 730812 h 1662270"/>
                <a:gd name="connsiteX181" fmla="*/ 290352 w 1792564"/>
                <a:gd name="connsiteY181" fmla="*/ 735570 h 1662270"/>
                <a:gd name="connsiteX182" fmla="*/ 312248 w 1792564"/>
                <a:gd name="connsiteY182" fmla="*/ 734618 h 1662270"/>
                <a:gd name="connsiteX183" fmla="*/ 1168072 w 1792564"/>
                <a:gd name="connsiteY183" fmla="*/ 729861 h 1662270"/>
                <a:gd name="connsiteX184" fmla="*/ 1174736 w 1792564"/>
                <a:gd name="connsiteY184" fmla="*/ 734618 h 1662270"/>
                <a:gd name="connsiteX185" fmla="*/ 1161408 w 1792564"/>
                <a:gd name="connsiteY185" fmla="*/ 730812 h 1662270"/>
                <a:gd name="connsiteX186" fmla="*/ 1189016 w 1792564"/>
                <a:gd name="connsiteY186" fmla="*/ 738424 h 1662270"/>
                <a:gd name="connsiteX187" fmla="*/ 1153792 w 1792564"/>
                <a:gd name="connsiteY187" fmla="*/ 729861 h 1662270"/>
                <a:gd name="connsiteX188" fmla="*/ 1156648 w 1792564"/>
                <a:gd name="connsiteY188" fmla="*/ 735570 h 1662270"/>
                <a:gd name="connsiteX189" fmla="*/ 1134752 w 1792564"/>
                <a:gd name="connsiteY189" fmla="*/ 733667 h 1662270"/>
                <a:gd name="connsiteX190" fmla="*/ 1157600 w 1792564"/>
                <a:gd name="connsiteY190" fmla="*/ 736521 h 1662270"/>
                <a:gd name="connsiteX191" fmla="*/ 1156648 w 1792564"/>
                <a:gd name="connsiteY191" fmla="*/ 735570 h 1662270"/>
                <a:gd name="connsiteX192" fmla="*/ 1158552 w 1792564"/>
                <a:gd name="connsiteY192" fmla="*/ 735570 h 1662270"/>
                <a:gd name="connsiteX193" fmla="*/ 1774120 w 1792564"/>
                <a:gd name="connsiteY193" fmla="*/ 724628 h 1662270"/>
                <a:gd name="connsiteX194" fmla="*/ 1792564 w 1792564"/>
                <a:gd name="connsiteY194" fmla="*/ 730812 h 1662270"/>
                <a:gd name="connsiteX195" fmla="*/ 1750678 w 1792564"/>
                <a:gd name="connsiteY195" fmla="*/ 727006 h 1662270"/>
                <a:gd name="connsiteX196" fmla="*/ 1774120 w 1792564"/>
                <a:gd name="connsiteY196" fmla="*/ 724628 h 1662270"/>
                <a:gd name="connsiteX197" fmla="*/ 96148 w 1792564"/>
                <a:gd name="connsiteY197" fmla="*/ 723201 h 1662270"/>
                <a:gd name="connsiteX198" fmla="*/ 102812 w 1792564"/>
                <a:gd name="connsiteY198" fmla="*/ 730812 h 1662270"/>
                <a:gd name="connsiteX199" fmla="*/ 100908 w 1792564"/>
                <a:gd name="connsiteY199" fmla="*/ 725104 h 1662270"/>
                <a:gd name="connsiteX200" fmla="*/ 794898 w 1792564"/>
                <a:gd name="connsiteY200" fmla="*/ 722249 h 1662270"/>
                <a:gd name="connsiteX201" fmla="*/ 794898 w 1792564"/>
                <a:gd name="connsiteY201" fmla="*/ 723201 h 1662270"/>
                <a:gd name="connsiteX202" fmla="*/ 803466 w 1792564"/>
                <a:gd name="connsiteY202" fmla="*/ 723201 h 1662270"/>
                <a:gd name="connsiteX203" fmla="*/ 794898 w 1792564"/>
                <a:gd name="connsiteY203" fmla="*/ 722249 h 1662270"/>
                <a:gd name="connsiteX204" fmla="*/ 1448904 w 1792564"/>
                <a:gd name="connsiteY204" fmla="*/ 721298 h 1662270"/>
                <a:gd name="connsiteX205" fmla="*/ 1446048 w 1792564"/>
                <a:gd name="connsiteY205" fmla="*/ 725104 h 1662270"/>
                <a:gd name="connsiteX206" fmla="*/ 1454616 w 1792564"/>
                <a:gd name="connsiteY206" fmla="*/ 722249 h 1662270"/>
                <a:gd name="connsiteX207" fmla="*/ 753964 w 1792564"/>
                <a:gd name="connsiteY207" fmla="*/ 721298 h 1662270"/>
                <a:gd name="connsiteX208" fmla="*/ 779666 w 1792564"/>
                <a:gd name="connsiteY208" fmla="*/ 728909 h 1662270"/>
                <a:gd name="connsiteX209" fmla="*/ 779666 w 1792564"/>
                <a:gd name="connsiteY209" fmla="*/ 727958 h 1662270"/>
                <a:gd name="connsiteX210" fmla="*/ 753964 w 1792564"/>
                <a:gd name="connsiteY210" fmla="*/ 721298 h 1662270"/>
                <a:gd name="connsiteX211" fmla="*/ 400780 w 1792564"/>
                <a:gd name="connsiteY211" fmla="*/ 721298 h 1662270"/>
                <a:gd name="connsiteX212" fmla="*/ 391260 w 1792564"/>
                <a:gd name="connsiteY212" fmla="*/ 730812 h 1662270"/>
                <a:gd name="connsiteX213" fmla="*/ 408396 w 1792564"/>
                <a:gd name="connsiteY213" fmla="*/ 735570 h 1662270"/>
                <a:gd name="connsiteX214" fmla="*/ 413156 w 1792564"/>
                <a:gd name="connsiteY214" fmla="*/ 727958 h 1662270"/>
                <a:gd name="connsiteX215" fmla="*/ 400780 w 1792564"/>
                <a:gd name="connsiteY215" fmla="*/ 721298 h 1662270"/>
                <a:gd name="connsiteX216" fmla="*/ 1175688 w 1792564"/>
                <a:gd name="connsiteY216" fmla="*/ 720346 h 1662270"/>
                <a:gd name="connsiteX217" fmla="*/ 1181400 w 1792564"/>
                <a:gd name="connsiteY217" fmla="*/ 727007 h 1662270"/>
                <a:gd name="connsiteX218" fmla="*/ 1175688 w 1792564"/>
                <a:gd name="connsiteY218" fmla="*/ 720346 h 1662270"/>
                <a:gd name="connsiteX219" fmla="*/ 1743064 w 1792564"/>
                <a:gd name="connsiteY219" fmla="*/ 719395 h 1662270"/>
                <a:gd name="connsiteX220" fmla="*/ 1750680 w 1792564"/>
                <a:gd name="connsiteY220" fmla="*/ 719395 h 1662270"/>
                <a:gd name="connsiteX221" fmla="*/ 1750680 w 1792564"/>
                <a:gd name="connsiteY221" fmla="*/ 723201 h 1662270"/>
                <a:gd name="connsiteX222" fmla="*/ 1561236 w 1792564"/>
                <a:gd name="connsiteY222" fmla="*/ 712735 h 1662270"/>
                <a:gd name="connsiteX223" fmla="*/ 1556476 w 1792564"/>
                <a:gd name="connsiteY223" fmla="*/ 719395 h 1662270"/>
                <a:gd name="connsiteX224" fmla="*/ 1566948 w 1792564"/>
                <a:gd name="connsiteY224" fmla="*/ 719395 h 1662270"/>
                <a:gd name="connsiteX225" fmla="*/ 1745918 w 1792564"/>
                <a:gd name="connsiteY225" fmla="*/ 709880 h 1662270"/>
                <a:gd name="connsiteX226" fmla="*/ 1760198 w 1792564"/>
                <a:gd name="connsiteY226" fmla="*/ 712734 h 1662270"/>
                <a:gd name="connsiteX227" fmla="*/ 1745918 w 1792564"/>
                <a:gd name="connsiteY227" fmla="*/ 709880 h 1662270"/>
                <a:gd name="connsiteX228" fmla="*/ 1365130 w 1792564"/>
                <a:gd name="connsiteY228" fmla="*/ 707978 h 1662270"/>
                <a:gd name="connsiteX229" fmla="*/ 1338476 w 1792564"/>
                <a:gd name="connsiteY229" fmla="*/ 714638 h 1662270"/>
                <a:gd name="connsiteX230" fmla="*/ 1349898 w 1792564"/>
                <a:gd name="connsiteY230" fmla="*/ 719395 h 1662270"/>
                <a:gd name="connsiteX231" fmla="*/ 1335620 w 1792564"/>
                <a:gd name="connsiteY231" fmla="*/ 720346 h 1662270"/>
                <a:gd name="connsiteX232" fmla="*/ 1337524 w 1792564"/>
                <a:gd name="connsiteY232" fmla="*/ 725104 h 1662270"/>
                <a:gd name="connsiteX233" fmla="*/ 1379410 w 1792564"/>
                <a:gd name="connsiteY233" fmla="*/ 720346 h 1662270"/>
                <a:gd name="connsiteX234" fmla="*/ 1365130 w 1792564"/>
                <a:gd name="connsiteY234" fmla="*/ 707978 h 1662270"/>
                <a:gd name="connsiteX235" fmla="*/ 1087154 w 1792564"/>
                <a:gd name="connsiteY235" fmla="*/ 707026 h 1662270"/>
                <a:gd name="connsiteX236" fmla="*/ 1098458 w 1792564"/>
                <a:gd name="connsiteY236" fmla="*/ 717373 h 1662270"/>
                <a:gd name="connsiteX237" fmla="*/ 1102374 w 1792564"/>
                <a:gd name="connsiteY237" fmla="*/ 719348 h 1662270"/>
                <a:gd name="connsiteX238" fmla="*/ 1102384 w 1792564"/>
                <a:gd name="connsiteY238" fmla="*/ 719395 h 1662270"/>
                <a:gd name="connsiteX239" fmla="*/ 1102476 w 1792564"/>
                <a:gd name="connsiteY239" fmla="*/ 719399 h 1662270"/>
                <a:gd name="connsiteX240" fmla="*/ 1111904 w 1792564"/>
                <a:gd name="connsiteY240" fmla="*/ 724152 h 1662270"/>
                <a:gd name="connsiteX241" fmla="*/ 1114760 w 1792564"/>
                <a:gd name="connsiteY241" fmla="*/ 716541 h 1662270"/>
                <a:gd name="connsiteX242" fmla="*/ 1110356 w 1792564"/>
                <a:gd name="connsiteY242" fmla="*/ 719752 h 1662270"/>
                <a:gd name="connsiteX243" fmla="*/ 1102476 w 1792564"/>
                <a:gd name="connsiteY243" fmla="*/ 719399 h 1662270"/>
                <a:gd name="connsiteX244" fmla="*/ 1102374 w 1792564"/>
                <a:gd name="connsiteY244" fmla="*/ 719348 h 1662270"/>
                <a:gd name="connsiteX245" fmla="*/ 1100480 w 1792564"/>
                <a:gd name="connsiteY245" fmla="*/ 710000 h 1662270"/>
                <a:gd name="connsiteX246" fmla="*/ 1087154 w 1792564"/>
                <a:gd name="connsiteY246" fmla="*/ 707026 h 1662270"/>
                <a:gd name="connsiteX247" fmla="*/ 1197346 w 1792564"/>
                <a:gd name="connsiteY247" fmla="*/ 704648 h 1662270"/>
                <a:gd name="connsiteX248" fmla="*/ 1187112 w 1792564"/>
                <a:gd name="connsiteY248" fmla="*/ 707978 h 1662270"/>
                <a:gd name="connsiteX249" fmla="*/ 1209006 w 1792564"/>
                <a:gd name="connsiteY249" fmla="*/ 707026 h 1662270"/>
                <a:gd name="connsiteX250" fmla="*/ 1197346 w 1792564"/>
                <a:gd name="connsiteY250" fmla="*/ 704648 h 1662270"/>
                <a:gd name="connsiteX251" fmla="*/ 652102 w 1792564"/>
                <a:gd name="connsiteY251" fmla="*/ 704172 h 1662270"/>
                <a:gd name="connsiteX252" fmla="*/ 632110 w 1792564"/>
                <a:gd name="connsiteY252" fmla="*/ 705123 h 1662270"/>
                <a:gd name="connsiteX253" fmla="*/ 662574 w 1792564"/>
                <a:gd name="connsiteY253" fmla="*/ 712735 h 1662270"/>
                <a:gd name="connsiteX254" fmla="*/ 652102 w 1792564"/>
                <a:gd name="connsiteY254" fmla="*/ 709881 h 1662270"/>
                <a:gd name="connsiteX255" fmla="*/ 654958 w 1792564"/>
                <a:gd name="connsiteY255" fmla="*/ 708929 h 1662270"/>
                <a:gd name="connsiteX256" fmla="*/ 1092866 w 1792564"/>
                <a:gd name="connsiteY256" fmla="*/ 699415 h 1662270"/>
                <a:gd name="connsiteX257" fmla="*/ 1075730 w 1792564"/>
                <a:gd name="connsiteY257" fmla="*/ 703221 h 1662270"/>
                <a:gd name="connsiteX258" fmla="*/ 1092866 w 1792564"/>
                <a:gd name="connsiteY258" fmla="*/ 699415 h 1662270"/>
                <a:gd name="connsiteX259" fmla="*/ 1212814 w 1792564"/>
                <a:gd name="connsiteY259" fmla="*/ 698463 h 1662270"/>
                <a:gd name="connsiteX260" fmla="*/ 1217574 w 1792564"/>
                <a:gd name="connsiteY260" fmla="*/ 701318 h 1662270"/>
                <a:gd name="connsiteX261" fmla="*/ 255128 w 1792564"/>
                <a:gd name="connsiteY261" fmla="*/ 697512 h 1662270"/>
                <a:gd name="connsiteX262" fmla="*/ 241800 w 1792564"/>
                <a:gd name="connsiteY262" fmla="*/ 698463 h 1662270"/>
                <a:gd name="connsiteX263" fmla="*/ 255128 w 1792564"/>
                <a:gd name="connsiteY263" fmla="*/ 697512 h 1662270"/>
                <a:gd name="connsiteX264" fmla="*/ 511210 w 1792564"/>
                <a:gd name="connsiteY264" fmla="*/ 695609 h 1662270"/>
                <a:gd name="connsiteX265" fmla="*/ 519778 w 1792564"/>
                <a:gd name="connsiteY265" fmla="*/ 703221 h 1662270"/>
                <a:gd name="connsiteX266" fmla="*/ 515018 w 1792564"/>
                <a:gd name="connsiteY266" fmla="*/ 704172 h 1662270"/>
                <a:gd name="connsiteX267" fmla="*/ 521206 w 1792564"/>
                <a:gd name="connsiteY267" fmla="*/ 707978 h 1662270"/>
                <a:gd name="connsiteX268" fmla="*/ 524640 w 1792564"/>
                <a:gd name="connsiteY268" fmla="*/ 708339 h 1662270"/>
                <a:gd name="connsiteX269" fmla="*/ 523584 w 1792564"/>
                <a:gd name="connsiteY269" fmla="*/ 709881 h 1662270"/>
                <a:gd name="connsiteX270" fmla="*/ 530248 w 1792564"/>
                <a:gd name="connsiteY270" fmla="*/ 708929 h 1662270"/>
                <a:gd name="connsiteX271" fmla="*/ 524640 w 1792564"/>
                <a:gd name="connsiteY271" fmla="*/ 708339 h 1662270"/>
                <a:gd name="connsiteX272" fmla="*/ 525354 w 1792564"/>
                <a:gd name="connsiteY272" fmla="*/ 707294 h 1662270"/>
                <a:gd name="connsiteX273" fmla="*/ 525488 w 1792564"/>
                <a:gd name="connsiteY273" fmla="*/ 698463 h 1662270"/>
                <a:gd name="connsiteX274" fmla="*/ 511210 w 1792564"/>
                <a:gd name="connsiteY274" fmla="*/ 695609 h 1662270"/>
                <a:gd name="connsiteX275" fmla="*/ 970060 w 1792564"/>
                <a:gd name="connsiteY275" fmla="*/ 689900 h 1662270"/>
                <a:gd name="connsiteX276" fmla="*/ 969108 w 1792564"/>
                <a:gd name="connsiteY276" fmla="*/ 693706 h 1662270"/>
                <a:gd name="connsiteX277" fmla="*/ 967204 w 1792564"/>
                <a:gd name="connsiteY277" fmla="*/ 692754 h 1662270"/>
                <a:gd name="connsiteX278" fmla="*/ 541316 w 1792564"/>
                <a:gd name="connsiteY278" fmla="*/ 688473 h 1662270"/>
                <a:gd name="connsiteX279" fmla="*/ 531200 w 1792564"/>
                <a:gd name="connsiteY279" fmla="*/ 690852 h 1662270"/>
                <a:gd name="connsiteX280" fmla="*/ 549288 w 1792564"/>
                <a:gd name="connsiteY280" fmla="*/ 694658 h 1662270"/>
                <a:gd name="connsiteX281" fmla="*/ 541316 w 1792564"/>
                <a:gd name="connsiteY281" fmla="*/ 688473 h 1662270"/>
                <a:gd name="connsiteX282" fmla="*/ 224666 w 1792564"/>
                <a:gd name="connsiteY282" fmla="*/ 687046 h 1662270"/>
                <a:gd name="connsiteX283" fmla="*/ 242752 w 1792564"/>
                <a:gd name="connsiteY283" fmla="*/ 693706 h 1662270"/>
                <a:gd name="connsiteX284" fmla="*/ 224666 w 1792564"/>
                <a:gd name="connsiteY284" fmla="*/ 687046 h 1662270"/>
                <a:gd name="connsiteX285" fmla="*/ 766340 w 1792564"/>
                <a:gd name="connsiteY285" fmla="*/ 685143 h 1662270"/>
                <a:gd name="connsiteX286" fmla="*/ 773954 w 1792564"/>
                <a:gd name="connsiteY286" fmla="*/ 686095 h 1662270"/>
                <a:gd name="connsiteX287" fmla="*/ 734924 w 1792564"/>
                <a:gd name="connsiteY287" fmla="*/ 685143 h 1662270"/>
                <a:gd name="connsiteX288" fmla="*/ 738732 w 1792564"/>
                <a:gd name="connsiteY288" fmla="*/ 694658 h 1662270"/>
                <a:gd name="connsiteX289" fmla="*/ 731116 w 1792564"/>
                <a:gd name="connsiteY289" fmla="*/ 693706 h 1662270"/>
                <a:gd name="connsiteX290" fmla="*/ 750156 w 1792564"/>
                <a:gd name="connsiteY290" fmla="*/ 695609 h 1662270"/>
                <a:gd name="connsiteX291" fmla="*/ 734924 w 1792564"/>
                <a:gd name="connsiteY291" fmla="*/ 685143 h 1662270"/>
                <a:gd name="connsiteX292" fmla="*/ 854634 w 1792564"/>
                <a:gd name="connsiteY292" fmla="*/ 676699 h 1662270"/>
                <a:gd name="connsiteX293" fmla="*/ 851064 w 1792564"/>
                <a:gd name="connsiteY293" fmla="*/ 679435 h 1662270"/>
                <a:gd name="connsiteX294" fmla="*/ 855824 w 1792564"/>
                <a:gd name="connsiteY294" fmla="*/ 680386 h 1662270"/>
                <a:gd name="connsiteX295" fmla="*/ 856776 w 1792564"/>
                <a:gd name="connsiteY295" fmla="*/ 677532 h 1662270"/>
                <a:gd name="connsiteX296" fmla="*/ 854634 w 1792564"/>
                <a:gd name="connsiteY296" fmla="*/ 676699 h 1662270"/>
                <a:gd name="connsiteX297" fmla="*/ 804646 w 1792564"/>
                <a:gd name="connsiteY297" fmla="*/ 614294 h 1662270"/>
                <a:gd name="connsiteX298" fmla="*/ 802514 w 1792564"/>
                <a:gd name="connsiteY298" fmla="*/ 621397 h 1662270"/>
                <a:gd name="connsiteX299" fmla="*/ 801562 w 1792564"/>
                <a:gd name="connsiteY299" fmla="*/ 620445 h 1662270"/>
                <a:gd name="connsiteX300" fmla="*/ 802422 w 1792564"/>
                <a:gd name="connsiteY300" fmla="*/ 617579 h 1662270"/>
                <a:gd name="connsiteX301" fmla="*/ 803228 w 1792564"/>
                <a:gd name="connsiteY301" fmla="*/ 616759 h 1662270"/>
                <a:gd name="connsiteX302" fmla="*/ 837736 w 1792564"/>
                <a:gd name="connsiteY302" fmla="*/ 582388 h 1662270"/>
                <a:gd name="connsiteX303" fmla="*/ 830120 w 1792564"/>
                <a:gd name="connsiteY303" fmla="*/ 610931 h 1662270"/>
                <a:gd name="connsiteX304" fmla="*/ 832976 w 1792564"/>
                <a:gd name="connsiteY304" fmla="*/ 601417 h 1662270"/>
                <a:gd name="connsiteX305" fmla="*/ 833928 w 1792564"/>
                <a:gd name="connsiteY305" fmla="*/ 603320 h 1662270"/>
                <a:gd name="connsiteX306" fmla="*/ 838688 w 1792564"/>
                <a:gd name="connsiteY306" fmla="*/ 600465 h 1662270"/>
                <a:gd name="connsiteX307" fmla="*/ 837736 w 1792564"/>
                <a:gd name="connsiteY307" fmla="*/ 582388 h 1662270"/>
                <a:gd name="connsiteX308" fmla="*/ 796800 w 1792564"/>
                <a:gd name="connsiteY308" fmla="*/ 567164 h 1662270"/>
                <a:gd name="connsiteX309" fmla="*/ 804416 w 1792564"/>
                <a:gd name="connsiteY309" fmla="*/ 589999 h 1662270"/>
                <a:gd name="connsiteX310" fmla="*/ 796800 w 1792564"/>
                <a:gd name="connsiteY310" fmla="*/ 567164 h 1662270"/>
                <a:gd name="connsiteX311" fmla="*/ 852968 w 1792564"/>
                <a:gd name="connsiteY311" fmla="*/ 489147 h 1662270"/>
                <a:gd name="connsiteX312" fmla="*/ 849160 w 1792564"/>
                <a:gd name="connsiteY312" fmla="*/ 505321 h 1662270"/>
                <a:gd name="connsiteX313" fmla="*/ 852968 w 1792564"/>
                <a:gd name="connsiteY313" fmla="*/ 489147 h 1662270"/>
                <a:gd name="connsiteX314" fmla="*/ 848208 w 1792564"/>
                <a:gd name="connsiteY314" fmla="*/ 470118 h 1662270"/>
                <a:gd name="connsiteX315" fmla="*/ 840592 w 1792564"/>
                <a:gd name="connsiteY315" fmla="*/ 478681 h 1662270"/>
                <a:gd name="connsiteX316" fmla="*/ 839640 w 1792564"/>
                <a:gd name="connsiteY316" fmla="*/ 473924 h 1662270"/>
                <a:gd name="connsiteX317" fmla="*/ 835832 w 1792564"/>
                <a:gd name="connsiteY317" fmla="*/ 479633 h 1662270"/>
                <a:gd name="connsiteX318" fmla="*/ 835492 w 1792564"/>
                <a:gd name="connsiteY318" fmla="*/ 482685 h 1662270"/>
                <a:gd name="connsiteX319" fmla="*/ 833928 w 1792564"/>
                <a:gd name="connsiteY319" fmla="*/ 481535 h 1662270"/>
                <a:gd name="connsiteX320" fmla="*/ 834880 w 1792564"/>
                <a:gd name="connsiteY320" fmla="*/ 488196 h 1662270"/>
                <a:gd name="connsiteX321" fmla="*/ 835492 w 1792564"/>
                <a:gd name="connsiteY321" fmla="*/ 482685 h 1662270"/>
                <a:gd name="connsiteX322" fmla="*/ 836516 w 1792564"/>
                <a:gd name="connsiteY322" fmla="*/ 483438 h 1662270"/>
                <a:gd name="connsiteX323" fmla="*/ 845352 w 1792564"/>
                <a:gd name="connsiteY323" fmla="*/ 483438 h 1662270"/>
                <a:gd name="connsiteX324" fmla="*/ 848208 w 1792564"/>
                <a:gd name="connsiteY324" fmla="*/ 470118 h 1662270"/>
                <a:gd name="connsiteX325" fmla="*/ 787282 w 1792564"/>
                <a:gd name="connsiteY325" fmla="*/ 449187 h 1662270"/>
                <a:gd name="connsiteX326" fmla="*/ 789366 w 1792564"/>
                <a:gd name="connsiteY326" fmla="*/ 458000 h 1662270"/>
                <a:gd name="connsiteX327" fmla="*/ 789068 w 1792564"/>
                <a:gd name="connsiteY327" fmla="*/ 457749 h 1662270"/>
                <a:gd name="connsiteX328" fmla="*/ 787282 w 1792564"/>
                <a:gd name="connsiteY328" fmla="*/ 449187 h 1662270"/>
                <a:gd name="connsiteX329" fmla="*/ 807274 w 1792564"/>
                <a:gd name="connsiteY329" fmla="*/ 392100 h 1662270"/>
                <a:gd name="connsiteX330" fmla="*/ 811080 w 1792564"/>
                <a:gd name="connsiteY330" fmla="*/ 412080 h 1662270"/>
                <a:gd name="connsiteX331" fmla="*/ 807274 w 1792564"/>
                <a:gd name="connsiteY331" fmla="*/ 392100 h 1662270"/>
                <a:gd name="connsiteX332" fmla="*/ 812032 w 1792564"/>
                <a:gd name="connsiteY332" fmla="*/ 358800 h 1662270"/>
                <a:gd name="connsiteX333" fmla="*/ 807274 w 1792564"/>
                <a:gd name="connsiteY333" fmla="*/ 374974 h 1662270"/>
                <a:gd name="connsiteX334" fmla="*/ 815840 w 1792564"/>
                <a:gd name="connsiteY334" fmla="*/ 378780 h 1662270"/>
                <a:gd name="connsiteX335" fmla="*/ 821552 w 1792564"/>
                <a:gd name="connsiteY335" fmla="*/ 367363 h 1662270"/>
                <a:gd name="connsiteX336" fmla="*/ 812032 w 1792564"/>
                <a:gd name="connsiteY336" fmla="*/ 358800 h 1662270"/>
                <a:gd name="connsiteX337" fmla="*/ 807274 w 1792564"/>
                <a:gd name="connsiteY337" fmla="*/ 265559 h 1662270"/>
                <a:gd name="connsiteX338" fmla="*/ 808224 w 1792564"/>
                <a:gd name="connsiteY338" fmla="*/ 286491 h 1662270"/>
                <a:gd name="connsiteX339" fmla="*/ 812032 w 1792564"/>
                <a:gd name="connsiteY339" fmla="*/ 271268 h 1662270"/>
                <a:gd name="connsiteX340" fmla="*/ 807274 w 1792564"/>
                <a:gd name="connsiteY340" fmla="*/ 265559 h 1662270"/>
                <a:gd name="connsiteX341" fmla="*/ 796800 w 1792564"/>
                <a:gd name="connsiteY341" fmla="*/ 222744 h 1662270"/>
                <a:gd name="connsiteX342" fmla="*/ 794896 w 1792564"/>
                <a:gd name="connsiteY342" fmla="*/ 240821 h 1662270"/>
                <a:gd name="connsiteX343" fmla="*/ 796800 w 1792564"/>
                <a:gd name="connsiteY343" fmla="*/ 222744 h 1662270"/>
                <a:gd name="connsiteX344" fmla="*/ 845352 w 1792564"/>
                <a:gd name="connsiteY344" fmla="*/ 219890 h 1662270"/>
                <a:gd name="connsiteX345" fmla="*/ 846304 w 1792564"/>
                <a:gd name="connsiteY345" fmla="*/ 232259 h 1662270"/>
                <a:gd name="connsiteX346" fmla="*/ 845352 w 1792564"/>
                <a:gd name="connsiteY346" fmla="*/ 219890 h 1662270"/>
                <a:gd name="connsiteX347" fmla="*/ 856776 w 1792564"/>
                <a:gd name="connsiteY347" fmla="*/ 203716 h 1662270"/>
                <a:gd name="connsiteX348" fmla="*/ 850112 w 1792564"/>
                <a:gd name="connsiteY348" fmla="*/ 220841 h 1662270"/>
                <a:gd name="connsiteX349" fmla="*/ 856776 w 1792564"/>
                <a:gd name="connsiteY349" fmla="*/ 203716 h 1662270"/>
                <a:gd name="connsiteX350" fmla="*/ 800968 w 1792564"/>
                <a:gd name="connsiteY350" fmla="*/ 134617 h 1662270"/>
                <a:gd name="connsiteX351" fmla="*/ 792994 w 1792564"/>
                <a:gd name="connsiteY351" fmla="*/ 137115 h 1662270"/>
                <a:gd name="connsiteX352" fmla="*/ 793946 w 1792564"/>
                <a:gd name="connsiteY352" fmla="*/ 145678 h 1662270"/>
                <a:gd name="connsiteX353" fmla="*/ 796802 w 1792564"/>
                <a:gd name="connsiteY353" fmla="*/ 141872 h 1662270"/>
                <a:gd name="connsiteX354" fmla="*/ 792994 w 1792564"/>
                <a:gd name="connsiteY354" fmla="*/ 157095 h 1662270"/>
                <a:gd name="connsiteX355" fmla="*/ 805370 w 1792564"/>
                <a:gd name="connsiteY355" fmla="*/ 147581 h 1662270"/>
                <a:gd name="connsiteX356" fmla="*/ 807274 w 1792564"/>
                <a:gd name="connsiteY356" fmla="*/ 154241 h 1662270"/>
                <a:gd name="connsiteX357" fmla="*/ 808224 w 1792564"/>
                <a:gd name="connsiteY357" fmla="*/ 158998 h 1662270"/>
                <a:gd name="connsiteX358" fmla="*/ 810130 w 1792564"/>
                <a:gd name="connsiteY358" fmla="*/ 158047 h 1662270"/>
                <a:gd name="connsiteX359" fmla="*/ 807274 w 1792564"/>
                <a:gd name="connsiteY359" fmla="*/ 153289 h 1662270"/>
                <a:gd name="connsiteX360" fmla="*/ 809176 w 1792564"/>
                <a:gd name="connsiteY360" fmla="*/ 148532 h 1662270"/>
                <a:gd name="connsiteX361" fmla="*/ 805370 w 1792564"/>
                <a:gd name="connsiteY361" fmla="*/ 145678 h 1662270"/>
                <a:gd name="connsiteX362" fmla="*/ 800968 w 1792564"/>
                <a:gd name="connsiteY362" fmla="*/ 134617 h 1662270"/>
                <a:gd name="connsiteX363" fmla="*/ 815246 w 1792564"/>
                <a:gd name="connsiteY363" fmla="*/ 83002 h 1662270"/>
                <a:gd name="connsiteX364" fmla="*/ 812984 w 1792564"/>
                <a:gd name="connsiteY364" fmla="*/ 90494 h 1662270"/>
                <a:gd name="connsiteX365" fmla="*/ 818696 w 1792564"/>
                <a:gd name="connsiteY365" fmla="*/ 88592 h 1662270"/>
                <a:gd name="connsiteX366" fmla="*/ 819648 w 1792564"/>
                <a:gd name="connsiteY366" fmla="*/ 84786 h 1662270"/>
                <a:gd name="connsiteX367" fmla="*/ 815246 w 1792564"/>
                <a:gd name="connsiteY367" fmla="*/ 83002 h 1662270"/>
                <a:gd name="connsiteX368" fmla="*/ 768244 w 1792564"/>
                <a:gd name="connsiteY368" fmla="*/ 108 h 1662270"/>
                <a:gd name="connsiteX369" fmla="*/ 779666 w 1792564"/>
                <a:gd name="connsiteY369" fmla="*/ 1059 h 1662270"/>
                <a:gd name="connsiteX370" fmla="*/ 781570 w 1792564"/>
                <a:gd name="connsiteY370" fmla="*/ 16282 h 1662270"/>
                <a:gd name="connsiteX371" fmla="*/ 792042 w 1792564"/>
                <a:gd name="connsiteY371" fmla="*/ 2011 h 1662270"/>
                <a:gd name="connsiteX372" fmla="*/ 792994 w 1792564"/>
                <a:gd name="connsiteY372" fmla="*/ 12476 h 1662270"/>
                <a:gd name="connsiteX373" fmla="*/ 794898 w 1792564"/>
                <a:gd name="connsiteY373" fmla="*/ 11525 h 1662270"/>
                <a:gd name="connsiteX374" fmla="*/ 794898 w 1792564"/>
                <a:gd name="connsiteY374" fmla="*/ 19137 h 1662270"/>
                <a:gd name="connsiteX375" fmla="*/ 814888 w 1792564"/>
                <a:gd name="connsiteY375" fmla="*/ 18185 h 1662270"/>
                <a:gd name="connsiteX376" fmla="*/ 806322 w 1792564"/>
                <a:gd name="connsiteY376" fmla="*/ 33408 h 1662270"/>
                <a:gd name="connsiteX377" fmla="*/ 812032 w 1792564"/>
                <a:gd name="connsiteY377" fmla="*/ 44825 h 1662270"/>
                <a:gd name="connsiteX378" fmla="*/ 818696 w 1792564"/>
                <a:gd name="connsiteY378" fmla="*/ 29602 h 1662270"/>
                <a:gd name="connsiteX379" fmla="*/ 831072 w 1792564"/>
                <a:gd name="connsiteY379" fmla="*/ 43874 h 1662270"/>
                <a:gd name="connsiteX380" fmla="*/ 848208 w 1792564"/>
                <a:gd name="connsiteY380" fmla="*/ 85737 h 1662270"/>
                <a:gd name="connsiteX381" fmla="*/ 835832 w 1792564"/>
                <a:gd name="connsiteY381" fmla="*/ 90494 h 1662270"/>
                <a:gd name="connsiteX382" fmla="*/ 842496 w 1792564"/>
                <a:gd name="connsiteY382" fmla="*/ 102863 h 1662270"/>
                <a:gd name="connsiteX383" fmla="*/ 832976 w 1792564"/>
                <a:gd name="connsiteY383" fmla="*/ 107620 h 1662270"/>
                <a:gd name="connsiteX384" fmla="*/ 838688 w 1792564"/>
                <a:gd name="connsiteY384" fmla="*/ 115232 h 1662270"/>
                <a:gd name="connsiteX385" fmla="*/ 850112 w 1792564"/>
                <a:gd name="connsiteY385" fmla="*/ 109523 h 1662270"/>
                <a:gd name="connsiteX386" fmla="*/ 848208 w 1792564"/>
                <a:gd name="connsiteY386" fmla="*/ 127600 h 1662270"/>
                <a:gd name="connsiteX387" fmla="*/ 852016 w 1792564"/>
                <a:gd name="connsiteY387" fmla="*/ 122843 h 1662270"/>
                <a:gd name="connsiteX388" fmla="*/ 856776 w 1792564"/>
                <a:gd name="connsiteY388" fmla="*/ 190395 h 1662270"/>
                <a:gd name="connsiteX389" fmla="*/ 861536 w 1792564"/>
                <a:gd name="connsiteY389" fmla="*/ 189444 h 1662270"/>
                <a:gd name="connsiteX390" fmla="*/ 859632 w 1792564"/>
                <a:gd name="connsiteY390" fmla="*/ 198007 h 1662270"/>
                <a:gd name="connsiteX391" fmla="*/ 862488 w 1792564"/>
                <a:gd name="connsiteY391" fmla="*/ 196104 h 1662270"/>
                <a:gd name="connsiteX392" fmla="*/ 857728 w 1792564"/>
                <a:gd name="connsiteY392" fmla="*/ 247482 h 1662270"/>
                <a:gd name="connsiteX393" fmla="*/ 863440 w 1792564"/>
                <a:gd name="connsiteY393" fmla="*/ 237967 h 1662270"/>
                <a:gd name="connsiteX394" fmla="*/ 856776 w 1792564"/>
                <a:gd name="connsiteY394" fmla="*/ 255093 h 1662270"/>
                <a:gd name="connsiteX395" fmla="*/ 865344 w 1792564"/>
                <a:gd name="connsiteY395" fmla="*/ 253190 h 1662270"/>
                <a:gd name="connsiteX396" fmla="*/ 859632 w 1792564"/>
                <a:gd name="connsiteY396" fmla="*/ 294102 h 1662270"/>
                <a:gd name="connsiteX397" fmla="*/ 865344 w 1792564"/>
                <a:gd name="connsiteY397" fmla="*/ 294102 h 1662270"/>
                <a:gd name="connsiteX398" fmla="*/ 862488 w 1792564"/>
                <a:gd name="connsiteY398" fmla="*/ 303617 h 1662270"/>
                <a:gd name="connsiteX399" fmla="*/ 866296 w 1792564"/>
                <a:gd name="connsiteY399" fmla="*/ 300762 h 1662270"/>
                <a:gd name="connsiteX400" fmla="*/ 861536 w 1792564"/>
                <a:gd name="connsiteY400" fmla="*/ 332160 h 1662270"/>
                <a:gd name="connsiteX401" fmla="*/ 872008 w 1792564"/>
                <a:gd name="connsiteY401" fmla="*/ 324548 h 1662270"/>
                <a:gd name="connsiteX402" fmla="*/ 862488 w 1792564"/>
                <a:gd name="connsiteY402" fmla="*/ 353091 h 1662270"/>
                <a:gd name="connsiteX403" fmla="*/ 872008 w 1792564"/>
                <a:gd name="connsiteY403" fmla="*/ 357849 h 1662270"/>
                <a:gd name="connsiteX404" fmla="*/ 865344 w 1792564"/>
                <a:gd name="connsiteY404" fmla="*/ 369266 h 1662270"/>
                <a:gd name="connsiteX405" fmla="*/ 870104 w 1792564"/>
                <a:gd name="connsiteY405" fmla="*/ 368314 h 1662270"/>
                <a:gd name="connsiteX406" fmla="*/ 865344 w 1792564"/>
                <a:gd name="connsiteY406" fmla="*/ 495807 h 1662270"/>
                <a:gd name="connsiteX407" fmla="*/ 867248 w 1792564"/>
                <a:gd name="connsiteY407" fmla="*/ 494856 h 1662270"/>
                <a:gd name="connsiteX408" fmla="*/ 857728 w 1792564"/>
                <a:gd name="connsiteY408" fmla="*/ 521496 h 1662270"/>
                <a:gd name="connsiteX409" fmla="*/ 869152 w 1792564"/>
                <a:gd name="connsiteY409" fmla="*/ 535767 h 1662270"/>
                <a:gd name="connsiteX410" fmla="*/ 861536 w 1792564"/>
                <a:gd name="connsiteY410" fmla="*/ 555748 h 1662270"/>
                <a:gd name="connsiteX411" fmla="*/ 870104 w 1792564"/>
                <a:gd name="connsiteY411" fmla="*/ 553845 h 1662270"/>
                <a:gd name="connsiteX412" fmla="*/ 870104 w 1792564"/>
                <a:gd name="connsiteY412" fmla="*/ 626154 h 1662270"/>
                <a:gd name="connsiteX413" fmla="*/ 856776 w 1792564"/>
                <a:gd name="connsiteY413" fmla="*/ 579534 h 1662270"/>
                <a:gd name="connsiteX414" fmla="*/ 857728 w 1792564"/>
                <a:gd name="connsiteY414" fmla="*/ 629008 h 1662270"/>
                <a:gd name="connsiteX415" fmla="*/ 861536 w 1792564"/>
                <a:gd name="connsiteY415" fmla="*/ 617591 h 1662270"/>
                <a:gd name="connsiteX416" fmla="*/ 868200 w 1792564"/>
                <a:gd name="connsiteY416" fmla="*/ 657552 h 1662270"/>
                <a:gd name="connsiteX417" fmla="*/ 860584 w 1792564"/>
                <a:gd name="connsiteY417" fmla="*/ 678483 h 1662270"/>
                <a:gd name="connsiteX418" fmla="*/ 889144 w 1792564"/>
                <a:gd name="connsiteY418" fmla="*/ 681337 h 1662270"/>
                <a:gd name="connsiteX419" fmla="*/ 892000 w 1792564"/>
                <a:gd name="connsiteY419" fmla="*/ 688949 h 1662270"/>
                <a:gd name="connsiteX420" fmla="*/ 904376 w 1792564"/>
                <a:gd name="connsiteY420" fmla="*/ 683240 h 1662270"/>
                <a:gd name="connsiteX421" fmla="*/ 924366 w 1792564"/>
                <a:gd name="connsiteY421" fmla="*/ 698463 h 1662270"/>
                <a:gd name="connsiteX422" fmla="*/ 927222 w 1792564"/>
                <a:gd name="connsiteY422" fmla="*/ 691803 h 1662270"/>
                <a:gd name="connsiteX423" fmla="*/ 969108 w 1792564"/>
                <a:gd name="connsiteY423" fmla="*/ 695609 h 1662270"/>
                <a:gd name="connsiteX424" fmla="*/ 1003380 w 1792564"/>
                <a:gd name="connsiteY424" fmla="*/ 700366 h 1662270"/>
                <a:gd name="connsiteX425" fmla="*/ 1004332 w 1792564"/>
                <a:gd name="connsiteY425" fmla="*/ 693706 h 1662270"/>
                <a:gd name="connsiteX426" fmla="*/ 1020516 w 1792564"/>
                <a:gd name="connsiteY426" fmla="*/ 697512 h 1662270"/>
                <a:gd name="connsiteX427" fmla="*/ 1018612 w 1792564"/>
                <a:gd name="connsiteY427" fmla="*/ 694658 h 1662270"/>
                <a:gd name="connsiteX428" fmla="*/ 1070018 w 1792564"/>
                <a:gd name="connsiteY428" fmla="*/ 699415 h 1662270"/>
                <a:gd name="connsiteX429" fmla="*/ 1059548 w 1792564"/>
                <a:gd name="connsiteY429" fmla="*/ 690852 h 1662270"/>
                <a:gd name="connsiteX430" fmla="*/ 1122376 w 1792564"/>
                <a:gd name="connsiteY430" fmla="*/ 696560 h 1662270"/>
                <a:gd name="connsiteX431" fmla="*/ 1120472 w 1792564"/>
                <a:gd name="connsiteY431" fmla="*/ 693706 h 1662270"/>
                <a:gd name="connsiteX432" fmla="*/ 1132848 w 1792564"/>
                <a:gd name="connsiteY432" fmla="*/ 699415 h 1662270"/>
                <a:gd name="connsiteX433" fmla="*/ 1131896 w 1792564"/>
                <a:gd name="connsiteY433" fmla="*/ 692755 h 1662270"/>
                <a:gd name="connsiteX434" fmla="*/ 1190920 w 1792564"/>
                <a:gd name="connsiteY434" fmla="*/ 703221 h 1662270"/>
                <a:gd name="connsiteX435" fmla="*/ 1189016 w 1792564"/>
                <a:gd name="connsiteY435" fmla="*/ 690852 h 1662270"/>
                <a:gd name="connsiteX436" fmla="*/ 1264220 w 1792564"/>
                <a:gd name="connsiteY436" fmla="*/ 699415 h 1662270"/>
                <a:gd name="connsiteX437" fmla="*/ 1264220 w 1792564"/>
                <a:gd name="connsiteY437" fmla="*/ 700366 h 1662270"/>
                <a:gd name="connsiteX438" fmla="*/ 1274692 w 1792564"/>
                <a:gd name="connsiteY438" fmla="*/ 703221 h 1662270"/>
                <a:gd name="connsiteX439" fmla="*/ 1275644 w 1792564"/>
                <a:gd name="connsiteY439" fmla="*/ 702269 h 1662270"/>
                <a:gd name="connsiteX440" fmla="*/ 1268028 w 1792564"/>
                <a:gd name="connsiteY440" fmla="*/ 700366 h 1662270"/>
                <a:gd name="connsiteX441" fmla="*/ 1294684 w 1792564"/>
                <a:gd name="connsiteY441" fmla="*/ 707026 h 1662270"/>
                <a:gd name="connsiteX442" fmla="*/ 1304204 w 1792564"/>
                <a:gd name="connsiteY442" fmla="*/ 696560 h 1662270"/>
                <a:gd name="connsiteX443" fmla="*/ 1345140 w 1792564"/>
                <a:gd name="connsiteY443" fmla="*/ 698463 h 1662270"/>
                <a:gd name="connsiteX444" fmla="*/ 1344188 w 1792564"/>
                <a:gd name="connsiteY444" fmla="*/ 693706 h 1662270"/>
                <a:gd name="connsiteX445" fmla="*/ 1456520 w 1792564"/>
                <a:gd name="connsiteY445" fmla="*/ 698463 h 1662270"/>
                <a:gd name="connsiteX446" fmla="*/ 1509830 w 1792564"/>
                <a:gd name="connsiteY446" fmla="*/ 717492 h 1662270"/>
                <a:gd name="connsiteX447" fmla="*/ 1493646 w 1792564"/>
                <a:gd name="connsiteY447" fmla="*/ 706075 h 1662270"/>
                <a:gd name="connsiteX448" fmla="*/ 1515542 w 1792564"/>
                <a:gd name="connsiteY448" fmla="*/ 702269 h 1662270"/>
                <a:gd name="connsiteX449" fmla="*/ 1511734 w 1792564"/>
                <a:gd name="connsiteY449" fmla="*/ 699415 h 1662270"/>
                <a:gd name="connsiteX450" fmla="*/ 1526014 w 1792564"/>
                <a:gd name="connsiteY450" fmla="*/ 707978 h 1662270"/>
                <a:gd name="connsiteX451" fmla="*/ 1526964 w 1792564"/>
                <a:gd name="connsiteY451" fmla="*/ 701318 h 1662270"/>
                <a:gd name="connsiteX452" fmla="*/ 1537436 w 1792564"/>
                <a:gd name="connsiteY452" fmla="*/ 709881 h 1662270"/>
                <a:gd name="connsiteX453" fmla="*/ 1632636 w 1792564"/>
                <a:gd name="connsiteY453" fmla="*/ 704172 h 1662270"/>
                <a:gd name="connsiteX454" fmla="*/ 1629780 w 1792564"/>
                <a:gd name="connsiteY454" fmla="*/ 710832 h 1662270"/>
                <a:gd name="connsiteX455" fmla="*/ 1675472 w 1792564"/>
                <a:gd name="connsiteY455" fmla="*/ 714638 h 1662270"/>
                <a:gd name="connsiteX456" fmla="*/ 1671666 w 1792564"/>
                <a:gd name="connsiteY456" fmla="*/ 711784 h 1662270"/>
                <a:gd name="connsiteX457" fmla="*/ 1726880 w 1792564"/>
                <a:gd name="connsiteY457" fmla="*/ 722249 h 1662270"/>
                <a:gd name="connsiteX458" fmla="*/ 1703080 w 1792564"/>
                <a:gd name="connsiteY458" fmla="*/ 726055 h 1662270"/>
                <a:gd name="connsiteX459" fmla="*/ 1725928 w 1792564"/>
                <a:gd name="connsiteY459" fmla="*/ 726055 h 1662270"/>
                <a:gd name="connsiteX460" fmla="*/ 1723072 w 1792564"/>
                <a:gd name="connsiteY460" fmla="*/ 734618 h 1662270"/>
                <a:gd name="connsiteX461" fmla="*/ 1699272 w 1792564"/>
                <a:gd name="connsiteY461" fmla="*/ 727007 h 1662270"/>
                <a:gd name="connsiteX462" fmla="*/ 1703080 w 1792564"/>
                <a:gd name="connsiteY462" fmla="*/ 730812 h 1662270"/>
                <a:gd name="connsiteX463" fmla="*/ 1674520 w 1792564"/>
                <a:gd name="connsiteY463" fmla="*/ 726055 h 1662270"/>
                <a:gd name="connsiteX464" fmla="*/ 1689752 w 1792564"/>
                <a:gd name="connsiteY464" fmla="*/ 725104 h 1662270"/>
                <a:gd name="connsiteX465" fmla="*/ 1658338 w 1792564"/>
                <a:gd name="connsiteY465" fmla="*/ 722249 h 1662270"/>
                <a:gd name="connsiteX466" fmla="*/ 1658338 w 1792564"/>
                <a:gd name="connsiteY466" fmla="*/ 735570 h 1662270"/>
                <a:gd name="connsiteX467" fmla="*/ 1620260 w 1792564"/>
                <a:gd name="connsiteY467" fmla="*/ 719395 h 1662270"/>
                <a:gd name="connsiteX468" fmla="*/ 1624068 w 1792564"/>
                <a:gd name="connsiteY468" fmla="*/ 716541 h 1662270"/>
                <a:gd name="connsiteX469" fmla="*/ 1599316 w 1792564"/>
                <a:gd name="connsiteY469" fmla="*/ 712735 h 1662270"/>
                <a:gd name="connsiteX470" fmla="*/ 1612644 w 1792564"/>
                <a:gd name="connsiteY470" fmla="*/ 720346 h 1662270"/>
                <a:gd name="connsiteX471" fmla="*/ 1590748 w 1792564"/>
                <a:gd name="connsiteY471" fmla="*/ 716541 h 1662270"/>
                <a:gd name="connsiteX472" fmla="*/ 1628828 w 1792564"/>
                <a:gd name="connsiteY472" fmla="*/ 727007 h 1662270"/>
                <a:gd name="connsiteX473" fmla="*/ 1628828 w 1792564"/>
                <a:gd name="connsiteY473" fmla="*/ 734618 h 1662270"/>
                <a:gd name="connsiteX474" fmla="*/ 1570400 w 1792564"/>
                <a:gd name="connsiteY474" fmla="*/ 724628 h 1662270"/>
                <a:gd name="connsiteX475" fmla="*/ 1530720 w 1792564"/>
                <a:gd name="connsiteY475" fmla="*/ 723647 h 1662270"/>
                <a:gd name="connsiteX476" fmla="*/ 1538982 w 1792564"/>
                <a:gd name="connsiteY476" fmla="*/ 724628 h 1662270"/>
                <a:gd name="connsiteX477" fmla="*/ 1548860 w 1792564"/>
                <a:gd name="connsiteY477" fmla="*/ 728909 h 1662270"/>
                <a:gd name="connsiteX478" fmla="*/ 1540292 w 1792564"/>
                <a:gd name="connsiteY478" fmla="*/ 732715 h 1662270"/>
                <a:gd name="connsiteX479" fmla="*/ 1532200 w 1792564"/>
                <a:gd name="connsiteY479" fmla="*/ 729029 h 1662270"/>
                <a:gd name="connsiteX480" fmla="*/ 1527288 w 1792564"/>
                <a:gd name="connsiteY480" fmla="*/ 723562 h 1662270"/>
                <a:gd name="connsiteX481" fmla="*/ 1512686 w 1792564"/>
                <a:gd name="connsiteY481" fmla="*/ 723201 h 1662270"/>
                <a:gd name="connsiteX482" fmla="*/ 1508878 w 1792564"/>
                <a:gd name="connsiteY482" fmla="*/ 734618 h 1662270"/>
                <a:gd name="connsiteX483" fmla="*/ 1484128 w 1792564"/>
                <a:gd name="connsiteY483" fmla="*/ 730812 h 1662270"/>
                <a:gd name="connsiteX484" fmla="*/ 1496502 w 1792564"/>
                <a:gd name="connsiteY484" fmla="*/ 742230 h 1662270"/>
                <a:gd name="connsiteX485" fmla="*/ 1425104 w 1792564"/>
                <a:gd name="connsiteY485" fmla="*/ 727958 h 1662270"/>
                <a:gd name="connsiteX486" fmla="*/ 1433672 w 1792564"/>
                <a:gd name="connsiteY486" fmla="*/ 733667 h 1662270"/>
                <a:gd name="connsiteX487" fmla="*/ 1383218 w 1792564"/>
                <a:gd name="connsiteY487" fmla="*/ 725104 h 1662270"/>
                <a:gd name="connsiteX488" fmla="*/ 1408920 w 1792564"/>
                <a:gd name="connsiteY488" fmla="*/ 739375 h 1662270"/>
                <a:gd name="connsiteX489" fmla="*/ 1399400 w 1792564"/>
                <a:gd name="connsiteY489" fmla="*/ 742230 h 1662270"/>
                <a:gd name="connsiteX490" fmla="*/ 1406064 w 1792564"/>
                <a:gd name="connsiteY490" fmla="*/ 748890 h 1662270"/>
                <a:gd name="connsiteX491" fmla="*/ 1379410 w 1792564"/>
                <a:gd name="connsiteY491" fmla="*/ 728909 h 1662270"/>
                <a:gd name="connsiteX492" fmla="*/ 1367034 w 1792564"/>
                <a:gd name="connsiteY492" fmla="*/ 737472 h 1662270"/>
                <a:gd name="connsiteX493" fmla="*/ 1308012 w 1792564"/>
                <a:gd name="connsiteY493" fmla="*/ 726055 h 1662270"/>
                <a:gd name="connsiteX494" fmla="*/ 1293732 w 1792564"/>
                <a:gd name="connsiteY494" fmla="*/ 733667 h 1662270"/>
                <a:gd name="connsiteX495" fmla="*/ 1332764 w 1792564"/>
                <a:gd name="connsiteY495" fmla="*/ 750792 h 1662270"/>
                <a:gd name="connsiteX496" fmla="*/ 1322292 w 1792564"/>
                <a:gd name="connsiteY496" fmla="*/ 742230 h 1662270"/>
                <a:gd name="connsiteX497" fmla="*/ 1356562 w 1792564"/>
                <a:gd name="connsiteY497" fmla="*/ 744132 h 1662270"/>
                <a:gd name="connsiteX498" fmla="*/ 1331812 w 1792564"/>
                <a:gd name="connsiteY498" fmla="*/ 743181 h 1662270"/>
                <a:gd name="connsiteX499" fmla="*/ 1346090 w 1792564"/>
                <a:gd name="connsiteY499" fmla="*/ 748890 h 1662270"/>
                <a:gd name="connsiteX500" fmla="*/ 1315628 w 1792564"/>
                <a:gd name="connsiteY500" fmla="*/ 752695 h 1662270"/>
                <a:gd name="connsiteX501" fmla="*/ 1317532 w 1792564"/>
                <a:gd name="connsiteY501" fmla="*/ 753647 h 1662270"/>
                <a:gd name="connsiteX502" fmla="*/ 1281356 w 1792564"/>
                <a:gd name="connsiteY502" fmla="*/ 748890 h 1662270"/>
                <a:gd name="connsiteX503" fmla="*/ 1299444 w 1792564"/>
                <a:gd name="connsiteY503" fmla="*/ 738424 h 1662270"/>
                <a:gd name="connsiteX504" fmla="*/ 1193776 w 1792564"/>
                <a:gd name="connsiteY504" fmla="*/ 736521 h 1662270"/>
                <a:gd name="connsiteX505" fmla="*/ 1212814 w 1792564"/>
                <a:gd name="connsiteY505" fmla="*/ 745084 h 1662270"/>
                <a:gd name="connsiteX506" fmla="*/ 1181400 w 1792564"/>
                <a:gd name="connsiteY506" fmla="*/ 749841 h 1662270"/>
                <a:gd name="connsiteX507" fmla="*/ 1195680 w 1792564"/>
                <a:gd name="connsiteY507" fmla="*/ 755550 h 1662270"/>
                <a:gd name="connsiteX508" fmla="*/ 1196632 w 1792564"/>
                <a:gd name="connsiteY508" fmla="*/ 754598 h 1662270"/>
                <a:gd name="connsiteX509" fmla="*/ 1200440 w 1792564"/>
                <a:gd name="connsiteY509" fmla="*/ 758404 h 1662270"/>
                <a:gd name="connsiteX510" fmla="*/ 1162360 w 1792564"/>
                <a:gd name="connsiteY510" fmla="*/ 745084 h 1662270"/>
                <a:gd name="connsiteX511" fmla="*/ 1155696 w 1792564"/>
                <a:gd name="connsiteY511" fmla="*/ 753647 h 1662270"/>
                <a:gd name="connsiteX512" fmla="*/ 1156648 w 1792564"/>
                <a:gd name="connsiteY512" fmla="*/ 744132 h 1662270"/>
                <a:gd name="connsiteX513" fmla="*/ 1136656 w 1792564"/>
                <a:gd name="connsiteY513" fmla="*/ 743181 h 1662270"/>
                <a:gd name="connsiteX514" fmla="*/ 1149984 w 1792564"/>
                <a:gd name="connsiteY514" fmla="*/ 753647 h 1662270"/>
                <a:gd name="connsiteX515" fmla="*/ 1116664 w 1792564"/>
                <a:gd name="connsiteY515" fmla="*/ 745084 h 1662270"/>
                <a:gd name="connsiteX516" fmla="*/ 1117616 w 1792564"/>
                <a:gd name="connsiteY516" fmla="*/ 746987 h 1662270"/>
                <a:gd name="connsiteX517" fmla="*/ 1106192 w 1792564"/>
                <a:gd name="connsiteY517" fmla="*/ 745084 h 1662270"/>
                <a:gd name="connsiteX518" fmla="*/ 1115712 w 1792564"/>
                <a:gd name="connsiteY518" fmla="*/ 748890 h 1662270"/>
                <a:gd name="connsiteX519" fmla="*/ 1070018 w 1792564"/>
                <a:gd name="connsiteY519" fmla="*/ 747938 h 1662270"/>
                <a:gd name="connsiteX520" fmla="*/ 1060498 w 1792564"/>
                <a:gd name="connsiteY520" fmla="*/ 744132 h 1662270"/>
                <a:gd name="connsiteX521" fmla="*/ 1059548 w 1792564"/>
                <a:gd name="connsiteY521" fmla="*/ 747938 h 1662270"/>
                <a:gd name="connsiteX522" fmla="*/ 1050028 w 1792564"/>
                <a:gd name="connsiteY522" fmla="*/ 744132 h 1662270"/>
                <a:gd name="connsiteX523" fmla="*/ 1039556 w 1792564"/>
                <a:gd name="connsiteY523" fmla="*/ 755550 h 1662270"/>
                <a:gd name="connsiteX524" fmla="*/ 1040508 w 1792564"/>
                <a:gd name="connsiteY524" fmla="*/ 755550 h 1662270"/>
                <a:gd name="connsiteX525" fmla="*/ 1034796 w 1792564"/>
                <a:gd name="connsiteY525" fmla="*/ 762210 h 1662270"/>
                <a:gd name="connsiteX526" fmla="*/ 1015756 w 1792564"/>
                <a:gd name="connsiteY526" fmla="*/ 756501 h 1662270"/>
                <a:gd name="connsiteX527" fmla="*/ 981484 w 1792564"/>
                <a:gd name="connsiteY527" fmla="*/ 732715 h 1662270"/>
                <a:gd name="connsiteX528" fmla="*/ 974820 w 1792564"/>
                <a:gd name="connsiteY528" fmla="*/ 738424 h 1662270"/>
                <a:gd name="connsiteX529" fmla="*/ 955780 w 1792564"/>
                <a:gd name="connsiteY529" fmla="*/ 746987 h 1662270"/>
                <a:gd name="connsiteX530" fmla="*/ 961492 w 1792564"/>
                <a:gd name="connsiteY530" fmla="*/ 749841 h 1662270"/>
                <a:gd name="connsiteX531" fmla="*/ 951972 w 1792564"/>
                <a:gd name="connsiteY531" fmla="*/ 747938 h 1662270"/>
                <a:gd name="connsiteX532" fmla="*/ 950070 w 1792564"/>
                <a:gd name="connsiteY532" fmla="*/ 753647 h 1662270"/>
                <a:gd name="connsiteX533" fmla="*/ 935790 w 1792564"/>
                <a:gd name="connsiteY533" fmla="*/ 750792 h 1662270"/>
                <a:gd name="connsiteX534" fmla="*/ 943406 w 1792564"/>
                <a:gd name="connsiteY534" fmla="*/ 760307 h 1662270"/>
                <a:gd name="connsiteX535" fmla="*/ 925318 w 1792564"/>
                <a:gd name="connsiteY535" fmla="*/ 756501 h 1662270"/>
                <a:gd name="connsiteX536" fmla="*/ 931030 w 1792564"/>
                <a:gd name="connsiteY536" fmla="*/ 762210 h 1662270"/>
                <a:gd name="connsiteX537" fmla="*/ 911040 w 1792564"/>
                <a:gd name="connsiteY537" fmla="*/ 754598 h 1662270"/>
                <a:gd name="connsiteX538" fmla="*/ 928174 w 1792564"/>
                <a:gd name="connsiteY538" fmla="*/ 748890 h 1662270"/>
                <a:gd name="connsiteX539" fmla="*/ 906280 w 1792564"/>
                <a:gd name="connsiteY539" fmla="*/ 729861 h 1662270"/>
                <a:gd name="connsiteX540" fmla="*/ 860584 w 1792564"/>
                <a:gd name="connsiteY540" fmla="*/ 727958 h 1662270"/>
                <a:gd name="connsiteX541" fmla="*/ 858680 w 1792564"/>
                <a:gd name="connsiteY541" fmla="*/ 739375 h 1662270"/>
                <a:gd name="connsiteX542" fmla="*/ 864392 w 1792564"/>
                <a:gd name="connsiteY542" fmla="*/ 746035 h 1662270"/>
                <a:gd name="connsiteX543" fmla="*/ 897712 w 1792564"/>
                <a:gd name="connsiteY543" fmla="*/ 737472 h 1662270"/>
                <a:gd name="connsiteX544" fmla="*/ 879624 w 1792564"/>
                <a:gd name="connsiteY544" fmla="*/ 741278 h 1662270"/>
                <a:gd name="connsiteX545" fmla="*/ 893904 w 1792564"/>
                <a:gd name="connsiteY545" fmla="*/ 755550 h 1662270"/>
                <a:gd name="connsiteX546" fmla="*/ 853920 w 1792564"/>
                <a:gd name="connsiteY546" fmla="*/ 758404 h 1662270"/>
                <a:gd name="connsiteX547" fmla="*/ 855824 w 1792564"/>
                <a:gd name="connsiteY547" fmla="*/ 759355 h 1662270"/>
                <a:gd name="connsiteX548" fmla="*/ 852968 w 1792564"/>
                <a:gd name="connsiteY548" fmla="*/ 762210 h 1662270"/>
                <a:gd name="connsiteX549" fmla="*/ 863440 w 1792564"/>
                <a:gd name="connsiteY549" fmla="*/ 777433 h 1662270"/>
                <a:gd name="connsiteX550" fmla="*/ 864392 w 1792564"/>
                <a:gd name="connsiteY550" fmla="*/ 762210 h 1662270"/>
                <a:gd name="connsiteX551" fmla="*/ 869152 w 1792564"/>
                <a:gd name="connsiteY551" fmla="*/ 785044 h 1662270"/>
                <a:gd name="connsiteX552" fmla="*/ 862488 w 1792564"/>
                <a:gd name="connsiteY552" fmla="*/ 792656 h 1662270"/>
                <a:gd name="connsiteX553" fmla="*/ 865344 w 1792564"/>
                <a:gd name="connsiteY553" fmla="*/ 790753 h 1662270"/>
                <a:gd name="connsiteX554" fmla="*/ 863440 w 1792564"/>
                <a:gd name="connsiteY554" fmla="*/ 821199 h 1662270"/>
                <a:gd name="connsiteX555" fmla="*/ 855824 w 1792564"/>
                <a:gd name="connsiteY555" fmla="*/ 824053 h 1662270"/>
                <a:gd name="connsiteX556" fmla="*/ 861536 w 1792564"/>
                <a:gd name="connsiteY556" fmla="*/ 835471 h 1662270"/>
                <a:gd name="connsiteX557" fmla="*/ 846304 w 1792564"/>
                <a:gd name="connsiteY557" fmla="*/ 853548 h 1662270"/>
                <a:gd name="connsiteX558" fmla="*/ 852968 w 1792564"/>
                <a:gd name="connsiteY558" fmla="*/ 856402 h 1662270"/>
                <a:gd name="connsiteX559" fmla="*/ 849160 w 1792564"/>
                <a:gd name="connsiteY559" fmla="*/ 895411 h 1662270"/>
                <a:gd name="connsiteX560" fmla="*/ 844400 w 1792564"/>
                <a:gd name="connsiteY560" fmla="*/ 926809 h 1662270"/>
                <a:gd name="connsiteX561" fmla="*/ 851064 w 1792564"/>
                <a:gd name="connsiteY561" fmla="*/ 927760 h 1662270"/>
                <a:gd name="connsiteX562" fmla="*/ 847256 w 1792564"/>
                <a:gd name="connsiteY562" fmla="*/ 942983 h 1662270"/>
                <a:gd name="connsiteX563" fmla="*/ 850112 w 1792564"/>
                <a:gd name="connsiteY563" fmla="*/ 941080 h 1662270"/>
                <a:gd name="connsiteX564" fmla="*/ 845352 w 1792564"/>
                <a:gd name="connsiteY564" fmla="*/ 988652 h 1662270"/>
                <a:gd name="connsiteX565" fmla="*/ 853920 w 1792564"/>
                <a:gd name="connsiteY565" fmla="*/ 979138 h 1662270"/>
                <a:gd name="connsiteX566" fmla="*/ 848208 w 1792564"/>
                <a:gd name="connsiteY566" fmla="*/ 1037175 h 1662270"/>
                <a:gd name="connsiteX567" fmla="*/ 851064 w 1792564"/>
                <a:gd name="connsiteY567" fmla="*/ 1035273 h 1662270"/>
                <a:gd name="connsiteX568" fmla="*/ 845352 w 1792564"/>
                <a:gd name="connsiteY568" fmla="*/ 1046690 h 1662270"/>
                <a:gd name="connsiteX569" fmla="*/ 852016 w 1792564"/>
                <a:gd name="connsiteY569" fmla="*/ 1045738 h 1662270"/>
                <a:gd name="connsiteX570" fmla="*/ 841544 w 1792564"/>
                <a:gd name="connsiteY570" fmla="*/ 1100922 h 1662270"/>
                <a:gd name="connsiteX571" fmla="*/ 853920 w 1792564"/>
                <a:gd name="connsiteY571" fmla="*/ 1099019 h 1662270"/>
                <a:gd name="connsiteX572" fmla="*/ 845352 w 1792564"/>
                <a:gd name="connsiteY572" fmla="*/ 1169425 h 1662270"/>
                <a:gd name="connsiteX573" fmla="*/ 844400 w 1792564"/>
                <a:gd name="connsiteY573" fmla="*/ 1169425 h 1662270"/>
                <a:gd name="connsiteX574" fmla="*/ 841544 w 1792564"/>
                <a:gd name="connsiteY574" fmla="*/ 1178940 h 1662270"/>
                <a:gd name="connsiteX575" fmla="*/ 842496 w 1792564"/>
                <a:gd name="connsiteY575" fmla="*/ 1179891 h 1662270"/>
                <a:gd name="connsiteX576" fmla="*/ 844400 w 1792564"/>
                <a:gd name="connsiteY576" fmla="*/ 1173231 h 1662270"/>
                <a:gd name="connsiteX577" fmla="*/ 837736 w 1792564"/>
                <a:gd name="connsiteY577" fmla="*/ 1197968 h 1662270"/>
                <a:gd name="connsiteX578" fmla="*/ 848208 w 1792564"/>
                <a:gd name="connsiteY578" fmla="*/ 1207483 h 1662270"/>
                <a:gd name="connsiteX579" fmla="*/ 846304 w 1792564"/>
                <a:gd name="connsiteY579" fmla="*/ 1245540 h 1662270"/>
                <a:gd name="connsiteX580" fmla="*/ 851064 w 1792564"/>
                <a:gd name="connsiteY580" fmla="*/ 1244589 h 1662270"/>
                <a:gd name="connsiteX581" fmla="*/ 846304 w 1792564"/>
                <a:gd name="connsiteY581" fmla="*/ 1349247 h 1662270"/>
                <a:gd name="connsiteX582" fmla="*/ 827264 w 1792564"/>
                <a:gd name="connsiteY582" fmla="*/ 1398722 h 1662270"/>
                <a:gd name="connsiteX583" fmla="*/ 838688 w 1792564"/>
                <a:gd name="connsiteY583" fmla="*/ 1383499 h 1662270"/>
                <a:gd name="connsiteX584" fmla="*/ 842496 w 1792564"/>
                <a:gd name="connsiteY584" fmla="*/ 1403479 h 1662270"/>
                <a:gd name="connsiteX585" fmla="*/ 845352 w 1792564"/>
                <a:gd name="connsiteY585" fmla="*/ 1399673 h 1662270"/>
                <a:gd name="connsiteX586" fmla="*/ 836784 w 1792564"/>
                <a:gd name="connsiteY586" fmla="*/ 1412993 h 1662270"/>
                <a:gd name="connsiteX587" fmla="*/ 843448 w 1792564"/>
                <a:gd name="connsiteY587" fmla="*/ 1413945 h 1662270"/>
                <a:gd name="connsiteX588" fmla="*/ 834880 w 1792564"/>
                <a:gd name="connsiteY588" fmla="*/ 1423459 h 1662270"/>
                <a:gd name="connsiteX589" fmla="*/ 840592 w 1792564"/>
                <a:gd name="connsiteY589" fmla="*/ 1511943 h 1662270"/>
                <a:gd name="connsiteX590" fmla="*/ 833928 w 1792564"/>
                <a:gd name="connsiteY590" fmla="*/ 1509089 h 1662270"/>
                <a:gd name="connsiteX591" fmla="*/ 830120 w 1792564"/>
                <a:gd name="connsiteY591" fmla="*/ 1550952 h 1662270"/>
                <a:gd name="connsiteX592" fmla="*/ 832976 w 1792564"/>
                <a:gd name="connsiteY592" fmla="*/ 1547146 h 1662270"/>
                <a:gd name="connsiteX593" fmla="*/ 822504 w 1792564"/>
                <a:gd name="connsiteY593" fmla="*/ 1598524 h 1662270"/>
                <a:gd name="connsiteX594" fmla="*/ 818696 w 1792564"/>
                <a:gd name="connsiteY594" fmla="*/ 1576641 h 1662270"/>
                <a:gd name="connsiteX595" fmla="*/ 818696 w 1792564"/>
                <a:gd name="connsiteY595" fmla="*/ 1597572 h 1662270"/>
                <a:gd name="connsiteX596" fmla="*/ 810130 w 1792564"/>
                <a:gd name="connsiteY596" fmla="*/ 1595670 h 1662270"/>
                <a:gd name="connsiteX597" fmla="*/ 817744 w 1792564"/>
                <a:gd name="connsiteY597" fmla="*/ 1573786 h 1662270"/>
                <a:gd name="connsiteX598" fmla="*/ 813936 w 1792564"/>
                <a:gd name="connsiteY598" fmla="*/ 1577592 h 1662270"/>
                <a:gd name="connsiteX599" fmla="*/ 818696 w 1792564"/>
                <a:gd name="connsiteY599" fmla="*/ 1550952 h 1662270"/>
                <a:gd name="connsiteX600" fmla="*/ 816792 w 1792564"/>
                <a:gd name="connsiteY600" fmla="*/ 1564272 h 1662270"/>
                <a:gd name="connsiteX601" fmla="*/ 819648 w 1792564"/>
                <a:gd name="connsiteY601" fmla="*/ 1534778 h 1662270"/>
                <a:gd name="connsiteX602" fmla="*/ 806322 w 1792564"/>
                <a:gd name="connsiteY602" fmla="*/ 1534778 h 1662270"/>
                <a:gd name="connsiteX603" fmla="*/ 822504 w 1792564"/>
                <a:gd name="connsiteY603" fmla="*/ 1498623 h 1662270"/>
                <a:gd name="connsiteX604" fmla="*/ 825360 w 1792564"/>
                <a:gd name="connsiteY604" fmla="*/ 1502429 h 1662270"/>
                <a:gd name="connsiteX605" fmla="*/ 829168 w 1792564"/>
                <a:gd name="connsiteY605" fmla="*/ 1479594 h 1662270"/>
                <a:gd name="connsiteX606" fmla="*/ 821552 w 1792564"/>
                <a:gd name="connsiteY606" fmla="*/ 1491963 h 1662270"/>
                <a:gd name="connsiteX607" fmla="*/ 825360 w 1792564"/>
                <a:gd name="connsiteY607" fmla="*/ 1471031 h 1662270"/>
                <a:gd name="connsiteX608" fmla="*/ 814888 w 1792564"/>
                <a:gd name="connsiteY608" fmla="*/ 1507186 h 1662270"/>
                <a:gd name="connsiteX609" fmla="*/ 807274 w 1792564"/>
                <a:gd name="connsiteY609" fmla="*/ 1507186 h 1662270"/>
                <a:gd name="connsiteX610" fmla="*/ 817268 w 1792564"/>
                <a:gd name="connsiteY610" fmla="*/ 1453073 h 1662270"/>
                <a:gd name="connsiteX611" fmla="*/ 817946 w 1792564"/>
                <a:gd name="connsiteY611" fmla="*/ 1427720 h 1662270"/>
                <a:gd name="connsiteX612" fmla="*/ 813936 w 1792564"/>
                <a:gd name="connsiteY612" fmla="*/ 1434876 h 1662270"/>
                <a:gd name="connsiteX613" fmla="*/ 810128 w 1792564"/>
                <a:gd name="connsiteY613" fmla="*/ 1427265 h 1662270"/>
                <a:gd name="connsiteX614" fmla="*/ 818240 w 1792564"/>
                <a:gd name="connsiteY614" fmla="*/ 1416725 h 1662270"/>
                <a:gd name="connsiteX615" fmla="*/ 818696 w 1792564"/>
                <a:gd name="connsiteY615" fmla="*/ 1399673 h 1662270"/>
                <a:gd name="connsiteX616" fmla="*/ 808224 w 1792564"/>
                <a:gd name="connsiteY616" fmla="*/ 1395868 h 1662270"/>
                <a:gd name="connsiteX617" fmla="*/ 812032 w 1792564"/>
                <a:gd name="connsiteY617" fmla="*/ 1373033 h 1662270"/>
                <a:gd name="connsiteX618" fmla="*/ 800610 w 1792564"/>
                <a:gd name="connsiteY618" fmla="*/ 1384450 h 1662270"/>
                <a:gd name="connsiteX619" fmla="*/ 814888 w 1792564"/>
                <a:gd name="connsiteY619" fmla="*/ 1317850 h 1662270"/>
                <a:gd name="connsiteX620" fmla="*/ 809176 w 1792564"/>
                <a:gd name="connsiteY620" fmla="*/ 1325461 h 1662270"/>
                <a:gd name="connsiteX621" fmla="*/ 817744 w 1792564"/>
                <a:gd name="connsiteY621" fmla="*/ 1278841 h 1662270"/>
                <a:gd name="connsiteX622" fmla="*/ 803466 w 1792564"/>
                <a:gd name="connsiteY622" fmla="*/ 1303578 h 1662270"/>
                <a:gd name="connsiteX623" fmla="*/ 800610 w 1792564"/>
                <a:gd name="connsiteY623" fmla="*/ 1295015 h 1662270"/>
                <a:gd name="connsiteX624" fmla="*/ 794898 w 1792564"/>
                <a:gd name="connsiteY624" fmla="*/ 1300724 h 1662270"/>
                <a:gd name="connsiteX625" fmla="*/ 814888 w 1792564"/>
                <a:gd name="connsiteY625" fmla="*/ 1275986 h 1662270"/>
                <a:gd name="connsiteX626" fmla="*/ 806322 w 1792564"/>
                <a:gd name="connsiteY626" fmla="*/ 1264569 h 1662270"/>
                <a:gd name="connsiteX627" fmla="*/ 817744 w 1792564"/>
                <a:gd name="connsiteY627" fmla="*/ 1210337 h 1662270"/>
                <a:gd name="connsiteX628" fmla="*/ 810130 w 1792564"/>
                <a:gd name="connsiteY628" fmla="*/ 1197017 h 1662270"/>
                <a:gd name="connsiteX629" fmla="*/ 806720 w 1792564"/>
                <a:gd name="connsiteY629" fmla="*/ 1201126 h 1662270"/>
                <a:gd name="connsiteX630" fmla="*/ 814056 w 1792564"/>
                <a:gd name="connsiteY630" fmla="*/ 1154202 h 1662270"/>
                <a:gd name="connsiteX631" fmla="*/ 808224 w 1792564"/>
                <a:gd name="connsiteY631" fmla="*/ 1104727 h 1662270"/>
                <a:gd name="connsiteX632" fmla="*/ 799658 w 1792564"/>
                <a:gd name="connsiteY632" fmla="*/ 1121853 h 1662270"/>
                <a:gd name="connsiteX633" fmla="*/ 794898 w 1792564"/>
                <a:gd name="connsiteY633" fmla="*/ 1092359 h 1662270"/>
                <a:gd name="connsiteX634" fmla="*/ 789186 w 1792564"/>
                <a:gd name="connsiteY634" fmla="*/ 1105679 h 1662270"/>
                <a:gd name="connsiteX635" fmla="*/ 790138 w 1792564"/>
                <a:gd name="connsiteY635" fmla="*/ 1106630 h 1662270"/>
                <a:gd name="connsiteX636" fmla="*/ 786330 w 1792564"/>
                <a:gd name="connsiteY636" fmla="*/ 1109485 h 1662270"/>
                <a:gd name="connsiteX637" fmla="*/ 799658 w 1792564"/>
                <a:gd name="connsiteY637" fmla="*/ 1074281 h 1662270"/>
                <a:gd name="connsiteX638" fmla="*/ 791090 w 1792564"/>
                <a:gd name="connsiteY638" fmla="*/ 1067621 h 1662270"/>
                <a:gd name="connsiteX639" fmla="*/ 800610 w 1792564"/>
                <a:gd name="connsiteY639" fmla="*/ 1068573 h 1662270"/>
                <a:gd name="connsiteX640" fmla="*/ 801562 w 1792564"/>
                <a:gd name="connsiteY640" fmla="*/ 1049544 h 1662270"/>
                <a:gd name="connsiteX641" fmla="*/ 791090 w 1792564"/>
                <a:gd name="connsiteY641" fmla="*/ 1061913 h 1662270"/>
                <a:gd name="connsiteX642" fmla="*/ 799658 w 1792564"/>
                <a:gd name="connsiteY642" fmla="*/ 1030515 h 1662270"/>
                <a:gd name="connsiteX643" fmla="*/ 797754 w 1792564"/>
                <a:gd name="connsiteY643" fmla="*/ 1031467 h 1662270"/>
                <a:gd name="connsiteX644" fmla="*/ 799658 w 1792564"/>
                <a:gd name="connsiteY644" fmla="*/ 1021001 h 1662270"/>
                <a:gd name="connsiteX645" fmla="*/ 795850 w 1792564"/>
                <a:gd name="connsiteY645" fmla="*/ 1029564 h 1662270"/>
                <a:gd name="connsiteX646" fmla="*/ 796802 w 1792564"/>
                <a:gd name="connsiteY646" fmla="*/ 987701 h 1662270"/>
                <a:gd name="connsiteX647" fmla="*/ 800610 w 1792564"/>
                <a:gd name="connsiteY647" fmla="*/ 979138 h 1662270"/>
                <a:gd name="connsiteX648" fmla="*/ 796802 w 1792564"/>
                <a:gd name="connsiteY648" fmla="*/ 978186 h 1662270"/>
                <a:gd name="connsiteX649" fmla="*/ 800610 w 1792564"/>
                <a:gd name="connsiteY649" fmla="*/ 969623 h 1662270"/>
                <a:gd name="connsiteX650" fmla="*/ 789186 w 1792564"/>
                <a:gd name="connsiteY650" fmla="*/ 959157 h 1662270"/>
                <a:gd name="connsiteX651" fmla="*/ 789186 w 1792564"/>
                <a:gd name="connsiteY651" fmla="*/ 960109 h 1662270"/>
                <a:gd name="connsiteX652" fmla="*/ 782522 w 1792564"/>
                <a:gd name="connsiteY652" fmla="*/ 954400 h 1662270"/>
                <a:gd name="connsiteX653" fmla="*/ 788234 w 1792564"/>
                <a:gd name="connsiteY653" fmla="*/ 937274 h 1662270"/>
                <a:gd name="connsiteX654" fmla="*/ 812032 w 1792564"/>
                <a:gd name="connsiteY654" fmla="*/ 904925 h 1662270"/>
                <a:gd name="connsiteX655" fmla="*/ 806322 w 1792564"/>
                <a:gd name="connsiteY655" fmla="*/ 898265 h 1662270"/>
                <a:gd name="connsiteX656" fmla="*/ 797754 w 1792564"/>
                <a:gd name="connsiteY656" fmla="*/ 880188 h 1662270"/>
                <a:gd name="connsiteX657" fmla="*/ 794898 w 1792564"/>
                <a:gd name="connsiteY657" fmla="*/ 885897 h 1662270"/>
                <a:gd name="connsiteX658" fmla="*/ 796802 w 1792564"/>
                <a:gd name="connsiteY658" fmla="*/ 877334 h 1662270"/>
                <a:gd name="connsiteX659" fmla="*/ 791090 w 1792564"/>
                <a:gd name="connsiteY659" fmla="*/ 875431 h 1662270"/>
                <a:gd name="connsiteX660" fmla="*/ 793946 w 1792564"/>
                <a:gd name="connsiteY660" fmla="*/ 862111 h 1662270"/>
                <a:gd name="connsiteX661" fmla="*/ 784426 w 1792564"/>
                <a:gd name="connsiteY661" fmla="*/ 869722 h 1662270"/>
                <a:gd name="connsiteX662" fmla="*/ 788234 w 1792564"/>
                <a:gd name="connsiteY662" fmla="*/ 852596 h 1662270"/>
                <a:gd name="connsiteX663" fmla="*/ 782522 w 1792564"/>
                <a:gd name="connsiteY663" fmla="*/ 858305 h 1662270"/>
                <a:gd name="connsiteX664" fmla="*/ 790138 w 1792564"/>
                <a:gd name="connsiteY664" fmla="*/ 840228 h 1662270"/>
                <a:gd name="connsiteX665" fmla="*/ 795850 w 1792564"/>
                <a:gd name="connsiteY665" fmla="*/ 855451 h 1662270"/>
                <a:gd name="connsiteX666" fmla="*/ 814888 w 1792564"/>
                <a:gd name="connsiteY666" fmla="*/ 835471 h 1662270"/>
                <a:gd name="connsiteX667" fmla="*/ 825360 w 1792564"/>
                <a:gd name="connsiteY667" fmla="*/ 778384 h 1662270"/>
                <a:gd name="connsiteX668" fmla="*/ 812032 w 1792564"/>
                <a:gd name="connsiteY668" fmla="*/ 772676 h 1662270"/>
                <a:gd name="connsiteX669" fmla="*/ 798706 w 1792564"/>
                <a:gd name="connsiteY669" fmla="*/ 796461 h 1662270"/>
                <a:gd name="connsiteX670" fmla="*/ 807274 w 1792564"/>
                <a:gd name="connsiteY670" fmla="*/ 827859 h 1662270"/>
                <a:gd name="connsiteX671" fmla="*/ 803466 w 1792564"/>
                <a:gd name="connsiteY671" fmla="*/ 811685 h 1662270"/>
                <a:gd name="connsiteX672" fmla="*/ 789186 w 1792564"/>
                <a:gd name="connsiteY672" fmla="*/ 825005 h 1662270"/>
                <a:gd name="connsiteX673" fmla="*/ 785378 w 1792564"/>
                <a:gd name="connsiteY673" fmla="*/ 780287 h 1662270"/>
                <a:gd name="connsiteX674" fmla="*/ 792042 w 1792564"/>
                <a:gd name="connsiteY674" fmla="*/ 763161 h 1662270"/>
                <a:gd name="connsiteX675" fmla="*/ 783474 w 1792564"/>
                <a:gd name="connsiteY675" fmla="*/ 765064 h 1662270"/>
                <a:gd name="connsiteX676" fmla="*/ 777762 w 1792564"/>
                <a:gd name="connsiteY676" fmla="*/ 756501 h 1662270"/>
                <a:gd name="connsiteX677" fmla="*/ 774906 w 1792564"/>
                <a:gd name="connsiteY677" fmla="*/ 763161 h 1662270"/>
                <a:gd name="connsiteX678" fmla="*/ 719692 w 1792564"/>
                <a:gd name="connsiteY678" fmla="*/ 755550 h 1662270"/>
                <a:gd name="connsiteX679" fmla="*/ 737780 w 1792564"/>
                <a:gd name="connsiteY679" fmla="*/ 759355 h 1662270"/>
                <a:gd name="connsiteX680" fmla="*/ 741588 w 1792564"/>
                <a:gd name="connsiteY680" fmla="*/ 740327 h 1662270"/>
                <a:gd name="connsiteX681" fmla="*/ 661622 w 1792564"/>
                <a:gd name="connsiteY681" fmla="*/ 731764 h 1662270"/>
                <a:gd name="connsiteX682" fmla="*/ 677804 w 1792564"/>
                <a:gd name="connsiteY682" fmla="*/ 743181 h 1662270"/>
                <a:gd name="connsiteX683" fmla="*/ 617832 w 1792564"/>
                <a:gd name="connsiteY683" fmla="*/ 725104 h 1662270"/>
                <a:gd name="connsiteX684" fmla="*/ 621640 w 1792564"/>
                <a:gd name="connsiteY684" fmla="*/ 734618 h 1662270"/>
                <a:gd name="connsiteX685" fmla="*/ 595936 w 1792564"/>
                <a:gd name="connsiteY685" fmla="*/ 734618 h 1662270"/>
                <a:gd name="connsiteX686" fmla="*/ 594984 w 1792564"/>
                <a:gd name="connsiteY686" fmla="*/ 729861 h 1662270"/>
                <a:gd name="connsiteX687" fmla="*/ 583560 w 1792564"/>
                <a:gd name="connsiteY687" fmla="*/ 739375 h 1662270"/>
                <a:gd name="connsiteX688" fmla="*/ 550240 w 1792564"/>
                <a:gd name="connsiteY688" fmla="*/ 741278 h 1662270"/>
                <a:gd name="connsiteX689" fmla="*/ 552144 w 1792564"/>
                <a:gd name="connsiteY689" fmla="*/ 744132 h 1662270"/>
                <a:gd name="connsiteX690" fmla="*/ 520610 w 1792564"/>
                <a:gd name="connsiteY690" fmla="*/ 745559 h 1662270"/>
                <a:gd name="connsiteX691" fmla="*/ 497654 w 1792564"/>
                <a:gd name="connsiteY691" fmla="*/ 750639 h 1662270"/>
                <a:gd name="connsiteX692" fmla="*/ 503594 w 1792564"/>
                <a:gd name="connsiteY692" fmla="*/ 744132 h 1662270"/>
                <a:gd name="connsiteX693" fmla="*/ 477892 w 1792564"/>
                <a:gd name="connsiteY693" fmla="*/ 741278 h 1662270"/>
                <a:gd name="connsiteX694" fmla="*/ 472180 w 1792564"/>
                <a:gd name="connsiteY694" fmla="*/ 748890 h 1662270"/>
                <a:gd name="connsiteX695" fmla="*/ 481700 w 1792564"/>
                <a:gd name="connsiteY695" fmla="*/ 747938 h 1662270"/>
                <a:gd name="connsiteX696" fmla="*/ 477892 w 1792564"/>
                <a:gd name="connsiteY696" fmla="*/ 752695 h 1662270"/>
                <a:gd name="connsiteX697" fmla="*/ 478844 w 1792564"/>
                <a:gd name="connsiteY697" fmla="*/ 731764 h 1662270"/>
                <a:gd name="connsiteX698" fmla="*/ 453140 w 1792564"/>
                <a:gd name="connsiteY698" fmla="*/ 727007 h 1662270"/>
                <a:gd name="connsiteX699" fmla="*/ 458852 w 1792564"/>
                <a:gd name="connsiteY699" fmla="*/ 745084 h 1662270"/>
                <a:gd name="connsiteX700" fmla="*/ 417916 w 1792564"/>
                <a:gd name="connsiteY700" fmla="*/ 735570 h 1662270"/>
                <a:gd name="connsiteX701" fmla="*/ 368414 w 1792564"/>
                <a:gd name="connsiteY701" fmla="*/ 753647 h 1662270"/>
                <a:gd name="connsiteX702" fmla="*/ 358894 w 1792564"/>
                <a:gd name="connsiteY702" fmla="*/ 749841 h 1662270"/>
                <a:gd name="connsiteX703" fmla="*/ 362702 w 1792564"/>
                <a:gd name="connsiteY703" fmla="*/ 753647 h 1662270"/>
                <a:gd name="connsiteX704" fmla="*/ 334144 w 1792564"/>
                <a:gd name="connsiteY704" fmla="*/ 744132 h 1662270"/>
                <a:gd name="connsiteX705" fmla="*/ 339856 w 1792564"/>
                <a:gd name="connsiteY705" fmla="*/ 750792 h 1662270"/>
                <a:gd name="connsiteX706" fmla="*/ 278928 w 1792564"/>
                <a:gd name="connsiteY706" fmla="*/ 741278 h 1662270"/>
                <a:gd name="connsiteX707" fmla="*/ 282736 w 1792564"/>
                <a:gd name="connsiteY707" fmla="*/ 744132 h 1662270"/>
                <a:gd name="connsiteX708" fmla="*/ 271312 w 1792564"/>
                <a:gd name="connsiteY708" fmla="*/ 742230 h 1662270"/>
                <a:gd name="connsiteX709" fmla="*/ 279880 w 1792564"/>
                <a:gd name="connsiteY709" fmla="*/ 737472 h 1662270"/>
                <a:gd name="connsiteX710" fmla="*/ 227522 w 1792564"/>
                <a:gd name="connsiteY710" fmla="*/ 740327 h 1662270"/>
                <a:gd name="connsiteX711" fmla="*/ 236088 w 1792564"/>
                <a:gd name="connsiteY711" fmla="*/ 747938 h 1662270"/>
                <a:gd name="connsiteX712" fmla="*/ 209434 w 1792564"/>
                <a:gd name="connsiteY712" fmla="*/ 738424 h 1662270"/>
                <a:gd name="connsiteX713" fmla="*/ 220858 w 1792564"/>
                <a:gd name="connsiteY713" fmla="*/ 750792 h 1662270"/>
                <a:gd name="connsiteX714" fmla="*/ 200866 w 1792564"/>
                <a:gd name="connsiteY714" fmla="*/ 750792 h 1662270"/>
                <a:gd name="connsiteX715" fmla="*/ 197058 w 1792564"/>
                <a:gd name="connsiteY715" fmla="*/ 755550 h 1662270"/>
                <a:gd name="connsiteX716" fmla="*/ 174212 w 1792564"/>
                <a:gd name="connsiteY716" fmla="*/ 755550 h 1662270"/>
                <a:gd name="connsiteX717" fmla="*/ 176116 w 1792564"/>
                <a:gd name="connsiteY717" fmla="*/ 758404 h 1662270"/>
                <a:gd name="connsiteX718" fmla="*/ 139940 w 1792564"/>
                <a:gd name="connsiteY718" fmla="*/ 756501 h 1662270"/>
                <a:gd name="connsiteX719" fmla="*/ 142796 w 1792564"/>
                <a:gd name="connsiteY719" fmla="*/ 761258 h 1662270"/>
                <a:gd name="connsiteX720" fmla="*/ 114236 w 1792564"/>
                <a:gd name="connsiteY720" fmla="*/ 760307 h 1662270"/>
                <a:gd name="connsiteX721" fmla="*/ 119948 w 1792564"/>
                <a:gd name="connsiteY721" fmla="*/ 766015 h 1662270"/>
                <a:gd name="connsiteX722" fmla="*/ 84726 w 1792564"/>
                <a:gd name="connsiteY722" fmla="*/ 762210 h 1662270"/>
                <a:gd name="connsiteX723" fmla="*/ 78062 w 1792564"/>
                <a:gd name="connsiteY723" fmla="*/ 773627 h 1662270"/>
                <a:gd name="connsiteX724" fmla="*/ 58070 w 1792564"/>
                <a:gd name="connsiteY724" fmla="*/ 771724 h 1662270"/>
                <a:gd name="connsiteX725" fmla="*/ 63782 w 1792564"/>
                <a:gd name="connsiteY725" fmla="*/ 774578 h 1662270"/>
                <a:gd name="connsiteX726" fmla="*/ 63782 w 1792564"/>
                <a:gd name="connsiteY726" fmla="*/ 771724 h 1662270"/>
                <a:gd name="connsiteX727" fmla="*/ 68542 w 1792564"/>
                <a:gd name="connsiteY727" fmla="*/ 775530 h 1662270"/>
                <a:gd name="connsiteX728" fmla="*/ 46648 w 1792564"/>
                <a:gd name="connsiteY728" fmla="*/ 774578 h 1662270"/>
                <a:gd name="connsiteX729" fmla="*/ 52360 w 1792564"/>
                <a:gd name="connsiteY729" fmla="*/ 783141 h 1662270"/>
                <a:gd name="connsiteX730" fmla="*/ 5712 w 1792564"/>
                <a:gd name="connsiteY730" fmla="*/ 772676 h 1662270"/>
                <a:gd name="connsiteX731" fmla="*/ 6664 w 1792564"/>
                <a:gd name="connsiteY731" fmla="*/ 761258 h 1662270"/>
                <a:gd name="connsiteX732" fmla="*/ 15232 w 1792564"/>
                <a:gd name="connsiteY732" fmla="*/ 759355 h 1662270"/>
                <a:gd name="connsiteX733" fmla="*/ 0 w 1792564"/>
                <a:gd name="connsiteY733" fmla="*/ 748890 h 1662270"/>
                <a:gd name="connsiteX734" fmla="*/ 11424 w 1792564"/>
                <a:gd name="connsiteY734" fmla="*/ 747938 h 1662270"/>
                <a:gd name="connsiteX735" fmla="*/ 10472 w 1792564"/>
                <a:gd name="connsiteY735" fmla="*/ 746035 h 1662270"/>
                <a:gd name="connsiteX736" fmla="*/ 19040 w 1792564"/>
                <a:gd name="connsiteY736" fmla="*/ 746035 h 1662270"/>
                <a:gd name="connsiteX737" fmla="*/ 18088 w 1792564"/>
                <a:gd name="connsiteY737" fmla="*/ 726055 h 1662270"/>
                <a:gd name="connsiteX738" fmla="*/ 34272 w 1792564"/>
                <a:gd name="connsiteY738" fmla="*/ 734618 h 1662270"/>
                <a:gd name="connsiteX739" fmla="*/ 46648 w 1792564"/>
                <a:gd name="connsiteY739" fmla="*/ 728909 h 1662270"/>
                <a:gd name="connsiteX740" fmla="*/ 30464 w 1792564"/>
                <a:gd name="connsiteY740" fmla="*/ 722249 h 1662270"/>
                <a:gd name="connsiteX741" fmla="*/ 46648 w 1792564"/>
                <a:gd name="connsiteY741" fmla="*/ 709881 h 1662270"/>
                <a:gd name="connsiteX742" fmla="*/ 91388 w 1792564"/>
                <a:gd name="connsiteY742" fmla="*/ 692755 h 1662270"/>
                <a:gd name="connsiteX743" fmla="*/ 97100 w 1792564"/>
                <a:gd name="connsiteY743" fmla="*/ 705123 h 1662270"/>
                <a:gd name="connsiteX744" fmla="*/ 110428 w 1792564"/>
                <a:gd name="connsiteY744" fmla="*/ 698463 h 1662270"/>
                <a:gd name="connsiteX745" fmla="*/ 116140 w 1792564"/>
                <a:gd name="connsiteY745" fmla="*/ 707978 h 1662270"/>
                <a:gd name="connsiteX746" fmla="*/ 124708 w 1792564"/>
                <a:gd name="connsiteY746" fmla="*/ 702269 h 1662270"/>
                <a:gd name="connsiteX747" fmla="*/ 118996 w 1792564"/>
                <a:gd name="connsiteY747" fmla="*/ 690852 h 1662270"/>
                <a:gd name="connsiteX748" fmla="*/ 138988 w 1792564"/>
                <a:gd name="connsiteY748" fmla="*/ 692755 h 1662270"/>
                <a:gd name="connsiteX749" fmla="*/ 133276 w 1792564"/>
                <a:gd name="connsiteY749" fmla="*/ 688949 h 1662270"/>
                <a:gd name="connsiteX750" fmla="*/ 206578 w 1792564"/>
                <a:gd name="connsiteY750" fmla="*/ 684192 h 1662270"/>
                <a:gd name="connsiteX751" fmla="*/ 203722 w 1792564"/>
                <a:gd name="connsiteY751" fmla="*/ 679435 h 1662270"/>
                <a:gd name="connsiteX752" fmla="*/ 213242 w 1792564"/>
                <a:gd name="connsiteY752" fmla="*/ 681337 h 1662270"/>
                <a:gd name="connsiteX753" fmla="*/ 211338 w 1792564"/>
                <a:gd name="connsiteY753" fmla="*/ 678483 h 1662270"/>
                <a:gd name="connsiteX754" fmla="*/ 266552 w 1792564"/>
                <a:gd name="connsiteY754" fmla="*/ 683240 h 1662270"/>
                <a:gd name="connsiteX755" fmla="*/ 256080 w 1792564"/>
                <a:gd name="connsiteY755" fmla="*/ 677532 h 1662270"/>
                <a:gd name="connsiteX756" fmla="*/ 274168 w 1792564"/>
                <a:gd name="connsiteY756" fmla="*/ 684192 h 1662270"/>
                <a:gd name="connsiteX757" fmla="*/ 272264 w 1792564"/>
                <a:gd name="connsiteY757" fmla="*/ 675629 h 1662270"/>
                <a:gd name="connsiteX758" fmla="*/ 317008 w 1792564"/>
                <a:gd name="connsiteY758" fmla="*/ 681337 h 1662270"/>
                <a:gd name="connsiteX759" fmla="*/ 317008 w 1792564"/>
                <a:gd name="connsiteY759" fmla="*/ 675629 h 1662270"/>
                <a:gd name="connsiteX760" fmla="*/ 327480 w 1792564"/>
                <a:gd name="connsiteY760" fmla="*/ 678483 h 1662270"/>
                <a:gd name="connsiteX761" fmla="*/ 323672 w 1792564"/>
                <a:gd name="connsiteY761" fmla="*/ 674677 h 1662270"/>
                <a:gd name="connsiteX762" fmla="*/ 357942 w 1792564"/>
                <a:gd name="connsiteY762" fmla="*/ 679435 h 1662270"/>
                <a:gd name="connsiteX763" fmla="*/ 349374 w 1792564"/>
                <a:gd name="connsiteY763" fmla="*/ 668969 h 1662270"/>
                <a:gd name="connsiteX764" fmla="*/ 379836 w 1792564"/>
                <a:gd name="connsiteY764" fmla="*/ 678483 h 1662270"/>
                <a:gd name="connsiteX765" fmla="*/ 384596 w 1792564"/>
                <a:gd name="connsiteY765" fmla="*/ 668969 h 1662270"/>
                <a:gd name="connsiteX766" fmla="*/ 396972 w 1792564"/>
                <a:gd name="connsiteY766" fmla="*/ 675629 h 1662270"/>
                <a:gd name="connsiteX767" fmla="*/ 396020 w 1792564"/>
                <a:gd name="connsiteY767" fmla="*/ 670872 h 1662270"/>
                <a:gd name="connsiteX768" fmla="*/ 533104 w 1792564"/>
                <a:gd name="connsiteY768" fmla="*/ 675629 h 1662270"/>
                <a:gd name="connsiteX769" fmla="*/ 532152 w 1792564"/>
                <a:gd name="connsiteY769" fmla="*/ 673726 h 1662270"/>
                <a:gd name="connsiteX770" fmla="*/ 560712 w 1792564"/>
                <a:gd name="connsiteY770" fmla="*/ 683240 h 1662270"/>
                <a:gd name="connsiteX771" fmla="*/ 575944 w 1792564"/>
                <a:gd name="connsiteY771" fmla="*/ 671823 h 1662270"/>
                <a:gd name="connsiteX772" fmla="*/ 597840 w 1792564"/>
                <a:gd name="connsiteY772" fmla="*/ 679435 h 1662270"/>
                <a:gd name="connsiteX773" fmla="*/ 595936 w 1792564"/>
                <a:gd name="connsiteY773" fmla="*/ 670872 h 1662270"/>
                <a:gd name="connsiteX774" fmla="*/ 673996 w 1792564"/>
                <a:gd name="connsiteY774" fmla="*/ 670872 h 1662270"/>
                <a:gd name="connsiteX775" fmla="*/ 624496 w 1792564"/>
                <a:gd name="connsiteY775" fmla="*/ 684192 h 1662270"/>
                <a:gd name="connsiteX776" fmla="*/ 677804 w 1792564"/>
                <a:gd name="connsiteY776" fmla="*/ 683240 h 1662270"/>
                <a:gd name="connsiteX777" fmla="*/ 665428 w 1792564"/>
                <a:gd name="connsiteY777" fmla="*/ 679435 h 1662270"/>
                <a:gd name="connsiteX778" fmla="*/ 708268 w 1792564"/>
                <a:gd name="connsiteY778" fmla="*/ 672775 h 1662270"/>
                <a:gd name="connsiteX779" fmla="*/ 754916 w 1792564"/>
                <a:gd name="connsiteY779" fmla="*/ 686095 h 1662270"/>
                <a:gd name="connsiteX780" fmla="*/ 747300 w 1792564"/>
                <a:gd name="connsiteY780" fmla="*/ 674677 h 1662270"/>
                <a:gd name="connsiteX781" fmla="*/ 764436 w 1792564"/>
                <a:gd name="connsiteY781" fmla="*/ 674677 h 1662270"/>
                <a:gd name="connsiteX782" fmla="*/ 764436 w 1792564"/>
                <a:gd name="connsiteY782" fmla="*/ 682289 h 1662270"/>
                <a:gd name="connsiteX783" fmla="*/ 773002 w 1792564"/>
                <a:gd name="connsiteY783" fmla="*/ 679435 h 1662270"/>
                <a:gd name="connsiteX784" fmla="*/ 777762 w 1792564"/>
                <a:gd name="connsiteY784" fmla="*/ 682289 h 1662270"/>
                <a:gd name="connsiteX785" fmla="*/ 784426 w 1792564"/>
                <a:gd name="connsiteY785" fmla="*/ 661357 h 1662270"/>
                <a:gd name="connsiteX786" fmla="*/ 780618 w 1792564"/>
                <a:gd name="connsiteY786" fmla="*/ 678483 h 1662270"/>
                <a:gd name="connsiteX787" fmla="*/ 799658 w 1792564"/>
                <a:gd name="connsiteY787" fmla="*/ 682289 h 1662270"/>
                <a:gd name="connsiteX788" fmla="*/ 808224 w 1792564"/>
                <a:gd name="connsiteY788" fmla="*/ 608077 h 1662270"/>
                <a:gd name="connsiteX789" fmla="*/ 804646 w 1792564"/>
                <a:gd name="connsiteY789" fmla="*/ 614294 h 1662270"/>
                <a:gd name="connsiteX790" fmla="*/ 805370 w 1792564"/>
                <a:gd name="connsiteY790" fmla="*/ 611883 h 1662270"/>
                <a:gd name="connsiteX791" fmla="*/ 804418 w 1792564"/>
                <a:gd name="connsiteY791" fmla="*/ 610931 h 1662270"/>
                <a:gd name="connsiteX792" fmla="*/ 802422 w 1792564"/>
                <a:gd name="connsiteY792" fmla="*/ 617579 h 1662270"/>
                <a:gd name="connsiteX793" fmla="*/ 796802 w 1792564"/>
                <a:gd name="connsiteY793" fmla="*/ 623300 h 1662270"/>
                <a:gd name="connsiteX794" fmla="*/ 814888 w 1792564"/>
                <a:gd name="connsiteY794" fmla="*/ 568116 h 1662270"/>
                <a:gd name="connsiteX795" fmla="*/ 805370 w 1792564"/>
                <a:gd name="connsiteY795" fmla="*/ 571922 h 1662270"/>
                <a:gd name="connsiteX796" fmla="*/ 805370 w 1792564"/>
                <a:gd name="connsiteY796" fmla="*/ 548136 h 1662270"/>
                <a:gd name="connsiteX797" fmla="*/ 810130 w 1792564"/>
                <a:gd name="connsiteY797" fmla="*/ 547185 h 1662270"/>
                <a:gd name="connsiteX798" fmla="*/ 800610 w 1792564"/>
                <a:gd name="connsiteY798" fmla="*/ 536719 h 1662270"/>
                <a:gd name="connsiteX799" fmla="*/ 798706 w 1792564"/>
                <a:gd name="connsiteY799" fmla="*/ 506273 h 1662270"/>
                <a:gd name="connsiteX800" fmla="*/ 795850 w 1792564"/>
                <a:gd name="connsiteY800" fmla="*/ 508176 h 1662270"/>
                <a:gd name="connsiteX801" fmla="*/ 794422 w 1792564"/>
                <a:gd name="connsiteY801" fmla="*/ 479395 h 1662270"/>
                <a:gd name="connsiteX802" fmla="*/ 789366 w 1792564"/>
                <a:gd name="connsiteY802" fmla="*/ 458000 h 1662270"/>
                <a:gd name="connsiteX803" fmla="*/ 795850 w 1792564"/>
                <a:gd name="connsiteY803" fmla="*/ 463458 h 1662270"/>
                <a:gd name="connsiteX804" fmla="*/ 798706 w 1792564"/>
                <a:gd name="connsiteY804" fmla="*/ 439672 h 1662270"/>
                <a:gd name="connsiteX805" fmla="*/ 791090 w 1792564"/>
                <a:gd name="connsiteY805" fmla="*/ 433964 h 1662270"/>
                <a:gd name="connsiteX806" fmla="*/ 792042 w 1792564"/>
                <a:gd name="connsiteY806" fmla="*/ 442527 h 1662270"/>
                <a:gd name="connsiteX807" fmla="*/ 787282 w 1792564"/>
                <a:gd name="connsiteY807" fmla="*/ 439672 h 1662270"/>
                <a:gd name="connsiteX808" fmla="*/ 808224 w 1792564"/>
                <a:gd name="connsiteY808" fmla="*/ 440624 h 1662270"/>
                <a:gd name="connsiteX809" fmla="*/ 812984 w 1792564"/>
                <a:gd name="connsiteY809" fmla="*/ 416838 h 1662270"/>
                <a:gd name="connsiteX810" fmla="*/ 794898 w 1792564"/>
                <a:gd name="connsiteY810" fmla="*/ 421595 h 1662270"/>
                <a:gd name="connsiteX811" fmla="*/ 804418 w 1792564"/>
                <a:gd name="connsiteY811" fmla="*/ 383537 h 1662270"/>
                <a:gd name="connsiteX812" fmla="*/ 786330 w 1792564"/>
                <a:gd name="connsiteY812" fmla="*/ 337868 h 1662270"/>
                <a:gd name="connsiteX813" fmla="*/ 790138 w 1792564"/>
                <a:gd name="connsiteY813" fmla="*/ 329305 h 1662270"/>
                <a:gd name="connsiteX814" fmla="*/ 786330 w 1792564"/>
                <a:gd name="connsiteY814" fmla="*/ 332160 h 1662270"/>
                <a:gd name="connsiteX815" fmla="*/ 795850 w 1792564"/>
                <a:gd name="connsiteY815" fmla="*/ 305519 h 1662270"/>
                <a:gd name="connsiteX816" fmla="*/ 789186 w 1792564"/>
                <a:gd name="connsiteY816" fmla="*/ 310277 h 1662270"/>
                <a:gd name="connsiteX817" fmla="*/ 798706 w 1792564"/>
                <a:gd name="connsiteY817" fmla="*/ 254142 h 1662270"/>
                <a:gd name="connsiteX818" fmla="*/ 795850 w 1792564"/>
                <a:gd name="connsiteY818" fmla="*/ 257948 h 1662270"/>
                <a:gd name="connsiteX819" fmla="*/ 797754 w 1792564"/>
                <a:gd name="connsiteY819" fmla="*/ 247482 h 1662270"/>
                <a:gd name="connsiteX820" fmla="*/ 803466 w 1792564"/>
                <a:gd name="connsiteY820" fmla="*/ 255093 h 1662270"/>
                <a:gd name="connsiteX821" fmla="*/ 800610 w 1792564"/>
                <a:gd name="connsiteY821" fmla="*/ 206570 h 1662270"/>
                <a:gd name="connsiteX822" fmla="*/ 792994 w 1792564"/>
                <a:gd name="connsiteY822" fmla="*/ 214181 h 1662270"/>
                <a:gd name="connsiteX823" fmla="*/ 802514 w 1792564"/>
                <a:gd name="connsiteY823" fmla="*/ 189444 h 1662270"/>
                <a:gd name="connsiteX824" fmla="*/ 790138 w 1792564"/>
                <a:gd name="connsiteY824" fmla="*/ 199910 h 1662270"/>
                <a:gd name="connsiteX825" fmla="*/ 790138 w 1792564"/>
                <a:gd name="connsiteY825" fmla="*/ 180881 h 1662270"/>
                <a:gd name="connsiteX826" fmla="*/ 785378 w 1792564"/>
                <a:gd name="connsiteY826" fmla="*/ 177075 h 1662270"/>
                <a:gd name="connsiteX827" fmla="*/ 785378 w 1792564"/>
                <a:gd name="connsiteY827" fmla="*/ 155192 h 1662270"/>
                <a:gd name="connsiteX828" fmla="*/ 782522 w 1792564"/>
                <a:gd name="connsiteY828" fmla="*/ 157095 h 1662270"/>
                <a:gd name="connsiteX829" fmla="*/ 784426 w 1792564"/>
                <a:gd name="connsiteY829" fmla="*/ 122843 h 1662270"/>
                <a:gd name="connsiteX830" fmla="*/ 779666 w 1792564"/>
                <a:gd name="connsiteY830" fmla="*/ 125698 h 1662270"/>
                <a:gd name="connsiteX831" fmla="*/ 780618 w 1792564"/>
                <a:gd name="connsiteY831" fmla="*/ 99057 h 1662270"/>
                <a:gd name="connsiteX832" fmla="*/ 774906 w 1792564"/>
                <a:gd name="connsiteY832" fmla="*/ 104766 h 1662270"/>
                <a:gd name="connsiteX833" fmla="*/ 778714 w 1792564"/>
                <a:gd name="connsiteY833" fmla="*/ 72417 h 1662270"/>
                <a:gd name="connsiteX834" fmla="*/ 767292 w 1792564"/>
                <a:gd name="connsiteY834" fmla="*/ 66708 h 1662270"/>
                <a:gd name="connsiteX835" fmla="*/ 769196 w 1792564"/>
                <a:gd name="connsiteY835" fmla="*/ 48631 h 1662270"/>
                <a:gd name="connsiteX836" fmla="*/ 766340 w 1792564"/>
                <a:gd name="connsiteY836" fmla="*/ 54340 h 1662270"/>
                <a:gd name="connsiteX837" fmla="*/ 769196 w 1792564"/>
                <a:gd name="connsiteY837" fmla="*/ 54340 h 1662270"/>
                <a:gd name="connsiteX838" fmla="*/ 765388 w 1792564"/>
                <a:gd name="connsiteY838" fmla="*/ 59097 h 1662270"/>
                <a:gd name="connsiteX839" fmla="*/ 766340 w 1792564"/>
                <a:gd name="connsiteY839" fmla="*/ 38165 h 1662270"/>
                <a:gd name="connsiteX840" fmla="*/ 757772 w 1792564"/>
                <a:gd name="connsiteY840" fmla="*/ 43874 h 1662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Lst>
              <a:rect l="l" t="t" r="r" b="b"/>
              <a:pathLst>
                <a:path w="1792564" h="1662270">
                  <a:moveTo>
                    <a:pt x="815840" y="1623261"/>
                  </a:moveTo>
                  <a:cubicBezTo>
                    <a:pt x="816792" y="1632775"/>
                    <a:pt x="822504" y="1659416"/>
                    <a:pt x="812032" y="1662270"/>
                  </a:cubicBezTo>
                  <a:cubicBezTo>
                    <a:pt x="812032" y="1650853"/>
                    <a:pt x="812032" y="1633727"/>
                    <a:pt x="815840" y="1623261"/>
                  </a:cubicBezTo>
                  <a:close/>
                  <a:moveTo>
                    <a:pt x="832976" y="1618504"/>
                  </a:moveTo>
                  <a:lnTo>
                    <a:pt x="830120" y="1631824"/>
                  </a:lnTo>
                  <a:cubicBezTo>
                    <a:pt x="827264" y="1623261"/>
                    <a:pt x="832024" y="1625164"/>
                    <a:pt x="832976" y="1618504"/>
                  </a:cubicBezTo>
                  <a:close/>
                  <a:moveTo>
                    <a:pt x="823456" y="1614698"/>
                  </a:moveTo>
                  <a:lnTo>
                    <a:pt x="823456" y="1623261"/>
                  </a:lnTo>
                  <a:lnTo>
                    <a:pt x="819648" y="1622310"/>
                  </a:lnTo>
                  <a:close/>
                  <a:moveTo>
                    <a:pt x="801560" y="1568078"/>
                  </a:moveTo>
                  <a:cubicBezTo>
                    <a:pt x="801560" y="1571884"/>
                    <a:pt x="806320" y="1573787"/>
                    <a:pt x="802512" y="1576641"/>
                  </a:cubicBezTo>
                  <a:cubicBezTo>
                    <a:pt x="795848" y="1581398"/>
                    <a:pt x="801560" y="1571884"/>
                    <a:pt x="801560" y="1568078"/>
                  </a:cubicBezTo>
                  <a:close/>
                  <a:moveTo>
                    <a:pt x="812032" y="1462468"/>
                  </a:moveTo>
                  <a:cubicBezTo>
                    <a:pt x="808224" y="1467225"/>
                    <a:pt x="810128" y="1476740"/>
                    <a:pt x="810128" y="1476740"/>
                  </a:cubicBezTo>
                  <a:cubicBezTo>
                    <a:pt x="806320" y="1455808"/>
                    <a:pt x="801560" y="1480545"/>
                    <a:pt x="798704" y="1482448"/>
                  </a:cubicBezTo>
                  <a:cubicBezTo>
                    <a:pt x="800608" y="1470080"/>
                    <a:pt x="805368" y="1470080"/>
                    <a:pt x="812032" y="1462468"/>
                  </a:cubicBezTo>
                  <a:close/>
                  <a:moveTo>
                    <a:pt x="824408" y="1441537"/>
                  </a:moveTo>
                  <a:lnTo>
                    <a:pt x="824408" y="1451051"/>
                  </a:lnTo>
                  <a:lnTo>
                    <a:pt x="831072" y="1446294"/>
                  </a:lnTo>
                  <a:close/>
                  <a:moveTo>
                    <a:pt x="818696" y="1339733"/>
                  </a:moveTo>
                  <a:lnTo>
                    <a:pt x="821552" y="1347344"/>
                  </a:lnTo>
                  <a:lnTo>
                    <a:pt x="821552" y="1341636"/>
                  </a:lnTo>
                  <a:close/>
                  <a:moveTo>
                    <a:pt x="801560" y="1310238"/>
                  </a:moveTo>
                  <a:cubicBezTo>
                    <a:pt x="798704" y="1314995"/>
                    <a:pt x="796800" y="1319752"/>
                    <a:pt x="794896" y="1323558"/>
                  </a:cubicBezTo>
                  <a:cubicBezTo>
                    <a:pt x="792040" y="1313092"/>
                    <a:pt x="798704" y="1312141"/>
                    <a:pt x="801560" y="1310238"/>
                  </a:cubicBezTo>
                  <a:close/>
                  <a:moveTo>
                    <a:pt x="802490" y="1237134"/>
                  </a:moveTo>
                  <a:lnTo>
                    <a:pt x="802752" y="1240664"/>
                  </a:lnTo>
                  <a:cubicBezTo>
                    <a:pt x="803228" y="1246492"/>
                    <a:pt x="802990" y="1252200"/>
                    <a:pt x="799658" y="1256006"/>
                  </a:cubicBezTo>
                  <a:close/>
                  <a:moveTo>
                    <a:pt x="823456" y="1236977"/>
                  </a:moveTo>
                  <a:cubicBezTo>
                    <a:pt x="821552" y="1237929"/>
                    <a:pt x="819648" y="1238880"/>
                    <a:pt x="818696" y="1237929"/>
                  </a:cubicBezTo>
                  <a:cubicBezTo>
                    <a:pt x="822504" y="1245540"/>
                    <a:pt x="824408" y="1266472"/>
                    <a:pt x="823456" y="1276938"/>
                  </a:cubicBezTo>
                  <a:cubicBezTo>
                    <a:pt x="827264" y="1281695"/>
                    <a:pt x="832976" y="1267423"/>
                    <a:pt x="835832" y="1264569"/>
                  </a:cubicBezTo>
                  <a:cubicBezTo>
                    <a:pt x="813936" y="1270278"/>
                    <a:pt x="836784" y="1249346"/>
                    <a:pt x="829168" y="1239832"/>
                  </a:cubicBezTo>
                  <a:cubicBezTo>
                    <a:pt x="827264" y="1242686"/>
                    <a:pt x="827264" y="1248395"/>
                    <a:pt x="824408" y="1250297"/>
                  </a:cubicBezTo>
                  <a:cubicBezTo>
                    <a:pt x="822504" y="1247443"/>
                    <a:pt x="821552" y="1240783"/>
                    <a:pt x="823456" y="1236977"/>
                  </a:cubicBezTo>
                  <a:close/>
                  <a:moveTo>
                    <a:pt x="802514" y="1236977"/>
                  </a:moveTo>
                  <a:lnTo>
                    <a:pt x="802490" y="1237134"/>
                  </a:lnTo>
                  <a:lnTo>
                    <a:pt x="802482" y="1237014"/>
                  </a:lnTo>
                  <a:close/>
                  <a:moveTo>
                    <a:pt x="793330" y="1232608"/>
                  </a:moveTo>
                  <a:lnTo>
                    <a:pt x="793374" y="1234008"/>
                  </a:lnTo>
                  <a:lnTo>
                    <a:pt x="792994" y="1234123"/>
                  </a:lnTo>
                  <a:close/>
                  <a:moveTo>
                    <a:pt x="800758" y="1223687"/>
                  </a:moveTo>
                  <a:cubicBezTo>
                    <a:pt x="801086" y="1222885"/>
                    <a:pt x="801324" y="1222944"/>
                    <a:pt x="801562" y="1224609"/>
                  </a:cubicBezTo>
                  <a:lnTo>
                    <a:pt x="802482" y="1237014"/>
                  </a:lnTo>
                  <a:lnTo>
                    <a:pt x="797874" y="1242210"/>
                  </a:lnTo>
                  <a:cubicBezTo>
                    <a:pt x="798468" y="1245064"/>
                    <a:pt x="799658" y="1248394"/>
                    <a:pt x="796802" y="1250297"/>
                  </a:cubicBezTo>
                  <a:cubicBezTo>
                    <a:pt x="792518" y="1246967"/>
                    <a:pt x="792756" y="1242210"/>
                    <a:pt x="793470" y="1237096"/>
                  </a:cubicBezTo>
                  <a:lnTo>
                    <a:pt x="793374" y="1234008"/>
                  </a:lnTo>
                  <a:lnTo>
                    <a:pt x="797010" y="1232904"/>
                  </a:lnTo>
                  <a:cubicBezTo>
                    <a:pt x="799092" y="1230347"/>
                    <a:pt x="800104" y="1225293"/>
                    <a:pt x="800758" y="1223687"/>
                  </a:cubicBezTo>
                  <a:close/>
                  <a:moveTo>
                    <a:pt x="783472" y="1203677"/>
                  </a:moveTo>
                  <a:cubicBezTo>
                    <a:pt x="785376" y="1198920"/>
                    <a:pt x="786328" y="1207483"/>
                    <a:pt x="786328" y="1209386"/>
                  </a:cubicBezTo>
                  <a:cubicBezTo>
                    <a:pt x="786328" y="1211289"/>
                    <a:pt x="786328" y="1215094"/>
                    <a:pt x="783472" y="1215094"/>
                  </a:cubicBezTo>
                  <a:close/>
                  <a:moveTo>
                    <a:pt x="806720" y="1201126"/>
                  </a:moveTo>
                  <a:lnTo>
                    <a:pt x="806322" y="1203677"/>
                  </a:lnTo>
                  <a:lnTo>
                    <a:pt x="805940" y="1202066"/>
                  </a:lnTo>
                  <a:close/>
                  <a:moveTo>
                    <a:pt x="796802" y="1189405"/>
                  </a:moveTo>
                  <a:cubicBezTo>
                    <a:pt x="801562" y="1188454"/>
                    <a:pt x="802990" y="1189881"/>
                    <a:pt x="803704" y="1192617"/>
                  </a:cubicBezTo>
                  <a:lnTo>
                    <a:pt x="805940" y="1202066"/>
                  </a:lnTo>
                  <a:lnTo>
                    <a:pt x="797992" y="1211645"/>
                  </a:lnTo>
                  <a:lnTo>
                    <a:pt x="793330" y="1232608"/>
                  </a:lnTo>
                  <a:lnTo>
                    <a:pt x="792994" y="1221754"/>
                  </a:lnTo>
                  <a:lnTo>
                    <a:pt x="792042" y="1223657"/>
                  </a:lnTo>
                  <a:cubicBezTo>
                    <a:pt x="793946" y="1205580"/>
                    <a:pt x="792042" y="1207483"/>
                    <a:pt x="796802" y="1189405"/>
                  </a:cubicBezTo>
                  <a:close/>
                  <a:moveTo>
                    <a:pt x="793944" y="1156105"/>
                  </a:moveTo>
                  <a:lnTo>
                    <a:pt x="803464" y="1157056"/>
                  </a:lnTo>
                  <a:lnTo>
                    <a:pt x="799656" y="1165619"/>
                  </a:lnTo>
                  <a:cubicBezTo>
                    <a:pt x="800608" y="1157056"/>
                    <a:pt x="792992" y="1161814"/>
                    <a:pt x="793944" y="1156105"/>
                  </a:cubicBezTo>
                  <a:close/>
                  <a:moveTo>
                    <a:pt x="787280" y="1120664"/>
                  </a:moveTo>
                  <a:cubicBezTo>
                    <a:pt x="789660" y="1119713"/>
                    <a:pt x="791564" y="1119951"/>
                    <a:pt x="791088" y="1120902"/>
                  </a:cubicBezTo>
                  <a:lnTo>
                    <a:pt x="780616" y="1127562"/>
                  </a:lnTo>
                  <a:cubicBezTo>
                    <a:pt x="782044" y="1123756"/>
                    <a:pt x="784900" y="1121615"/>
                    <a:pt x="787280" y="1120664"/>
                  </a:cubicBezTo>
                  <a:close/>
                  <a:moveTo>
                    <a:pt x="840830" y="1120545"/>
                  </a:moveTo>
                  <a:cubicBezTo>
                    <a:pt x="840116" y="1120426"/>
                    <a:pt x="840116" y="1121854"/>
                    <a:pt x="841544" y="1127562"/>
                  </a:cubicBezTo>
                  <a:lnTo>
                    <a:pt x="844400" y="1122805"/>
                  </a:lnTo>
                  <a:cubicBezTo>
                    <a:pt x="842972" y="1122329"/>
                    <a:pt x="841544" y="1120664"/>
                    <a:pt x="840830" y="1120545"/>
                  </a:cubicBezTo>
                  <a:close/>
                  <a:moveTo>
                    <a:pt x="835832" y="1099019"/>
                  </a:moveTo>
                  <a:cubicBezTo>
                    <a:pt x="834880" y="1097116"/>
                    <a:pt x="835832" y="1113290"/>
                    <a:pt x="836784" y="1119950"/>
                  </a:cubicBezTo>
                  <a:cubicBezTo>
                    <a:pt x="839640" y="1115193"/>
                    <a:pt x="840592" y="1100922"/>
                    <a:pt x="835832" y="1099019"/>
                  </a:cubicBezTo>
                  <a:close/>
                  <a:moveTo>
                    <a:pt x="822504" y="1088553"/>
                  </a:moveTo>
                  <a:cubicBezTo>
                    <a:pt x="819648" y="1087602"/>
                    <a:pt x="817744" y="1090456"/>
                    <a:pt x="815840" y="1093310"/>
                  </a:cubicBezTo>
                  <a:cubicBezTo>
                    <a:pt x="817744" y="1091407"/>
                    <a:pt x="820600" y="1096165"/>
                    <a:pt x="822504" y="1088553"/>
                  </a:cubicBezTo>
                  <a:close/>
                  <a:moveTo>
                    <a:pt x="812984" y="1075233"/>
                  </a:moveTo>
                  <a:cubicBezTo>
                    <a:pt x="807274" y="1077136"/>
                    <a:pt x="799658" y="1089504"/>
                    <a:pt x="804418" y="1100922"/>
                  </a:cubicBezTo>
                  <a:lnTo>
                    <a:pt x="813936" y="1080942"/>
                  </a:lnTo>
                  <a:lnTo>
                    <a:pt x="809176" y="1087602"/>
                  </a:lnTo>
                  <a:close/>
                  <a:moveTo>
                    <a:pt x="783472" y="1072378"/>
                  </a:moveTo>
                  <a:lnTo>
                    <a:pt x="784424" y="1084747"/>
                  </a:lnTo>
                  <a:lnTo>
                    <a:pt x="780616" y="1090455"/>
                  </a:lnTo>
                  <a:close/>
                  <a:moveTo>
                    <a:pt x="810130" y="1051447"/>
                  </a:moveTo>
                  <a:lnTo>
                    <a:pt x="807274" y="1072379"/>
                  </a:lnTo>
                  <a:lnTo>
                    <a:pt x="808224" y="1071427"/>
                  </a:lnTo>
                  <a:lnTo>
                    <a:pt x="808224" y="1072379"/>
                  </a:lnTo>
                  <a:close/>
                  <a:moveTo>
                    <a:pt x="789184" y="1027661"/>
                  </a:moveTo>
                  <a:lnTo>
                    <a:pt x="789184" y="1040981"/>
                  </a:lnTo>
                  <a:lnTo>
                    <a:pt x="786328" y="1039078"/>
                  </a:lnTo>
                  <a:close/>
                  <a:moveTo>
                    <a:pt x="836784" y="1005778"/>
                  </a:moveTo>
                  <a:cubicBezTo>
                    <a:pt x="832500" y="1010535"/>
                    <a:pt x="829168" y="1013151"/>
                    <a:pt x="826432" y="1016125"/>
                  </a:cubicBezTo>
                  <a:lnTo>
                    <a:pt x="824392" y="1019880"/>
                  </a:lnTo>
                  <a:lnTo>
                    <a:pt x="823456" y="1020049"/>
                  </a:lnTo>
                  <a:lnTo>
                    <a:pt x="823370" y="1021759"/>
                  </a:lnTo>
                  <a:lnTo>
                    <a:pt x="819648" y="1028612"/>
                  </a:lnTo>
                  <a:lnTo>
                    <a:pt x="826312" y="1031467"/>
                  </a:lnTo>
                  <a:cubicBezTo>
                    <a:pt x="825836" y="1029088"/>
                    <a:pt x="824170" y="1028375"/>
                    <a:pt x="823100" y="1027185"/>
                  </a:cubicBezTo>
                  <a:lnTo>
                    <a:pt x="823370" y="1021759"/>
                  </a:lnTo>
                  <a:lnTo>
                    <a:pt x="824392" y="1019880"/>
                  </a:lnTo>
                  <a:lnTo>
                    <a:pt x="833334" y="1018266"/>
                  </a:lnTo>
                  <a:cubicBezTo>
                    <a:pt x="836546" y="1016006"/>
                    <a:pt x="838688" y="1011963"/>
                    <a:pt x="836784" y="1005778"/>
                  </a:cubicBezTo>
                  <a:close/>
                  <a:moveTo>
                    <a:pt x="840592" y="994361"/>
                  </a:moveTo>
                  <a:cubicBezTo>
                    <a:pt x="830120" y="1002924"/>
                    <a:pt x="840592" y="1004826"/>
                    <a:pt x="844400" y="1010535"/>
                  </a:cubicBezTo>
                  <a:close/>
                  <a:moveTo>
                    <a:pt x="850112" y="894459"/>
                  </a:moveTo>
                  <a:lnTo>
                    <a:pt x="852968" y="897313"/>
                  </a:lnTo>
                  <a:cubicBezTo>
                    <a:pt x="851064" y="897313"/>
                    <a:pt x="850112" y="897313"/>
                    <a:pt x="849160" y="896362"/>
                  </a:cubicBezTo>
                  <a:cubicBezTo>
                    <a:pt x="850112" y="895410"/>
                    <a:pt x="850112" y="895410"/>
                    <a:pt x="850112" y="894459"/>
                  </a:cubicBezTo>
                  <a:close/>
                  <a:moveTo>
                    <a:pt x="1159504" y="759355"/>
                  </a:moveTo>
                  <a:lnTo>
                    <a:pt x="1171880" y="759355"/>
                  </a:lnTo>
                  <a:lnTo>
                    <a:pt x="1177590" y="762209"/>
                  </a:lnTo>
                  <a:close/>
                  <a:moveTo>
                    <a:pt x="1306108" y="756501"/>
                  </a:moveTo>
                  <a:cubicBezTo>
                    <a:pt x="1307060" y="756501"/>
                    <a:pt x="1311820" y="756501"/>
                    <a:pt x="1311820" y="759355"/>
                  </a:cubicBezTo>
                  <a:lnTo>
                    <a:pt x="1299444" y="759355"/>
                  </a:lnTo>
                  <a:cubicBezTo>
                    <a:pt x="1294684" y="758404"/>
                    <a:pt x="1304204" y="756501"/>
                    <a:pt x="1306108" y="756501"/>
                  </a:cubicBezTo>
                  <a:close/>
                  <a:moveTo>
                    <a:pt x="1110952" y="753646"/>
                  </a:moveTo>
                  <a:lnTo>
                    <a:pt x="1125232" y="754597"/>
                  </a:lnTo>
                  <a:lnTo>
                    <a:pt x="1123328" y="756500"/>
                  </a:lnTo>
                  <a:close/>
                  <a:moveTo>
                    <a:pt x="1210910" y="751744"/>
                  </a:moveTo>
                  <a:lnTo>
                    <a:pt x="1217572" y="762210"/>
                  </a:lnTo>
                  <a:cubicBezTo>
                    <a:pt x="1209006" y="760307"/>
                    <a:pt x="1209006" y="751744"/>
                    <a:pt x="1210910" y="751744"/>
                  </a:cubicBezTo>
                  <a:close/>
                  <a:moveTo>
                    <a:pt x="497654" y="750639"/>
                  </a:moveTo>
                  <a:lnTo>
                    <a:pt x="497406" y="750911"/>
                  </a:lnTo>
                  <a:cubicBezTo>
                    <a:pt x="493598" y="751744"/>
                    <a:pt x="489314" y="751744"/>
                    <a:pt x="488362" y="752695"/>
                  </a:cubicBezTo>
                  <a:close/>
                  <a:moveTo>
                    <a:pt x="245608" y="746035"/>
                  </a:moveTo>
                  <a:lnTo>
                    <a:pt x="264648" y="747938"/>
                  </a:lnTo>
                  <a:cubicBezTo>
                    <a:pt x="249416" y="751744"/>
                    <a:pt x="259888" y="747938"/>
                    <a:pt x="245608" y="746035"/>
                  </a:cubicBezTo>
                  <a:close/>
                  <a:moveTo>
                    <a:pt x="1413680" y="741278"/>
                  </a:moveTo>
                  <a:cubicBezTo>
                    <a:pt x="1419392" y="744132"/>
                    <a:pt x="1425104" y="746035"/>
                    <a:pt x="1428912" y="747938"/>
                  </a:cubicBezTo>
                  <a:cubicBezTo>
                    <a:pt x="1417488" y="750792"/>
                    <a:pt x="1416536" y="745084"/>
                    <a:pt x="1413680" y="741278"/>
                  </a:cubicBezTo>
                  <a:close/>
                  <a:moveTo>
                    <a:pt x="1696772" y="739375"/>
                  </a:moveTo>
                  <a:cubicBezTo>
                    <a:pt x="1698082" y="738662"/>
                    <a:pt x="1699272" y="738424"/>
                    <a:pt x="1701176" y="740327"/>
                  </a:cubicBezTo>
                  <a:cubicBezTo>
                    <a:pt x="1706888" y="747938"/>
                    <a:pt x="1696416" y="742230"/>
                    <a:pt x="1691656" y="741278"/>
                  </a:cubicBezTo>
                  <a:cubicBezTo>
                    <a:pt x="1694036" y="741278"/>
                    <a:pt x="1695464" y="740089"/>
                    <a:pt x="1696772" y="739375"/>
                  </a:cubicBezTo>
                  <a:close/>
                  <a:moveTo>
                    <a:pt x="1249940" y="739375"/>
                  </a:moveTo>
                  <a:lnTo>
                    <a:pt x="1259460" y="743181"/>
                  </a:lnTo>
                  <a:cubicBezTo>
                    <a:pt x="1248988" y="743181"/>
                    <a:pt x="1254700" y="749841"/>
                    <a:pt x="1248988" y="748889"/>
                  </a:cubicBezTo>
                  <a:close/>
                  <a:moveTo>
                    <a:pt x="768244" y="738424"/>
                  </a:moveTo>
                  <a:lnTo>
                    <a:pt x="758724" y="739375"/>
                  </a:lnTo>
                  <a:lnTo>
                    <a:pt x="763484" y="743181"/>
                  </a:lnTo>
                  <a:close/>
                  <a:moveTo>
                    <a:pt x="640678" y="738423"/>
                  </a:moveTo>
                  <a:cubicBezTo>
                    <a:pt x="635918" y="749840"/>
                    <a:pt x="624494" y="735569"/>
                    <a:pt x="615926" y="746035"/>
                  </a:cubicBezTo>
                  <a:cubicBezTo>
                    <a:pt x="614022" y="737472"/>
                    <a:pt x="634014" y="740326"/>
                    <a:pt x="640678" y="738423"/>
                  </a:cubicBezTo>
                  <a:close/>
                  <a:moveTo>
                    <a:pt x="663526" y="737472"/>
                  </a:moveTo>
                  <a:lnTo>
                    <a:pt x="662574" y="738424"/>
                  </a:lnTo>
                  <a:lnTo>
                    <a:pt x="673044" y="741278"/>
                  </a:lnTo>
                  <a:lnTo>
                    <a:pt x="673996" y="740327"/>
                  </a:lnTo>
                  <a:close/>
                  <a:moveTo>
                    <a:pt x="805370" y="733667"/>
                  </a:moveTo>
                  <a:cubicBezTo>
                    <a:pt x="792042" y="731764"/>
                    <a:pt x="792994" y="741278"/>
                    <a:pt x="786330" y="740327"/>
                  </a:cubicBezTo>
                  <a:cubicBezTo>
                    <a:pt x="785378" y="742230"/>
                    <a:pt x="784426" y="744132"/>
                    <a:pt x="783474" y="745084"/>
                  </a:cubicBezTo>
                  <a:lnTo>
                    <a:pt x="782522" y="738424"/>
                  </a:lnTo>
                  <a:cubicBezTo>
                    <a:pt x="781570" y="738424"/>
                    <a:pt x="779666" y="737472"/>
                    <a:pt x="778714" y="736521"/>
                  </a:cubicBezTo>
                  <a:cubicBezTo>
                    <a:pt x="785378" y="745084"/>
                    <a:pt x="768244" y="742230"/>
                    <a:pt x="774906" y="749841"/>
                  </a:cubicBezTo>
                  <a:cubicBezTo>
                    <a:pt x="777762" y="745084"/>
                    <a:pt x="787282" y="748890"/>
                    <a:pt x="794898" y="752695"/>
                  </a:cubicBezTo>
                  <a:cubicBezTo>
                    <a:pt x="797754" y="746987"/>
                    <a:pt x="801562" y="740327"/>
                    <a:pt x="806322" y="742230"/>
                  </a:cubicBezTo>
                  <a:cubicBezTo>
                    <a:pt x="804418" y="740327"/>
                    <a:pt x="802514" y="737472"/>
                    <a:pt x="805370" y="733667"/>
                  </a:cubicBezTo>
                  <a:close/>
                  <a:moveTo>
                    <a:pt x="449332" y="732715"/>
                  </a:moveTo>
                  <a:cubicBezTo>
                    <a:pt x="447428" y="735570"/>
                    <a:pt x="436956" y="735570"/>
                    <a:pt x="427436" y="736521"/>
                  </a:cubicBezTo>
                  <a:cubicBezTo>
                    <a:pt x="431244" y="744132"/>
                    <a:pt x="450284" y="736521"/>
                    <a:pt x="449332" y="732715"/>
                  </a:cubicBezTo>
                  <a:close/>
                  <a:moveTo>
                    <a:pt x="174212" y="732715"/>
                  </a:moveTo>
                  <a:cubicBezTo>
                    <a:pt x="173260" y="733667"/>
                    <a:pt x="171356" y="734618"/>
                    <a:pt x="169452" y="735570"/>
                  </a:cubicBezTo>
                  <a:cubicBezTo>
                    <a:pt x="167548" y="734618"/>
                    <a:pt x="166596" y="732715"/>
                    <a:pt x="164692" y="733667"/>
                  </a:cubicBezTo>
                  <a:cubicBezTo>
                    <a:pt x="162788" y="734618"/>
                    <a:pt x="161836" y="736521"/>
                    <a:pt x="161836" y="737472"/>
                  </a:cubicBezTo>
                  <a:cubicBezTo>
                    <a:pt x="151364" y="740327"/>
                    <a:pt x="141844" y="742230"/>
                    <a:pt x="152316" y="749841"/>
                  </a:cubicBezTo>
                  <a:lnTo>
                    <a:pt x="161836" y="748890"/>
                  </a:lnTo>
                  <a:cubicBezTo>
                    <a:pt x="158028" y="748890"/>
                    <a:pt x="158980" y="747938"/>
                    <a:pt x="158028" y="746035"/>
                  </a:cubicBezTo>
                  <a:cubicBezTo>
                    <a:pt x="164692" y="743181"/>
                    <a:pt x="169452" y="747938"/>
                    <a:pt x="174212" y="749841"/>
                  </a:cubicBezTo>
                  <a:cubicBezTo>
                    <a:pt x="172308" y="746987"/>
                    <a:pt x="160884" y="743181"/>
                    <a:pt x="161836" y="737472"/>
                  </a:cubicBezTo>
                  <a:cubicBezTo>
                    <a:pt x="164692" y="737472"/>
                    <a:pt x="167548" y="736521"/>
                    <a:pt x="169452" y="735570"/>
                  </a:cubicBezTo>
                  <a:cubicBezTo>
                    <a:pt x="171356" y="736521"/>
                    <a:pt x="173260" y="737472"/>
                    <a:pt x="175164" y="734618"/>
                  </a:cubicBezTo>
                  <a:close/>
                  <a:moveTo>
                    <a:pt x="1578372" y="730812"/>
                  </a:moveTo>
                  <a:cubicBezTo>
                    <a:pt x="1583132" y="734618"/>
                    <a:pt x="1593602" y="732715"/>
                    <a:pt x="1593602" y="732715"/>
                  </a:cubicBezTo>
                  <a:cubicBezTo>
                    <a:pt x="1571708" y="737472"/>
                    <a:pt x="1598362" y="741278"/>
                    <a:pt x="1600266" y="744132"/>
                  </a:cubicBezTo>
                  <a:cubicBezTo>
                    <a:pt x="1585988" y="742229"/>
                    <a:pt x="1585988" y="737472"/>
                    <a:pt x="1578372" y="730812"/>
                  </a:cubicBezTo>
                  <a:close/>
                  <a:moveTo>
                    <a:pt x="296064" y="730812"/>
                  </a:moveTo>
                  <a:cubicBezTo>
                    <a:pt x="294160" y="733667"/>
                    <a:pt x="287496" y="730812"/>
                    <a:pt x="290352" y="735570"/>
                  </a:cubicBezTo>
                  <a:cubicBezTo>
                    <a:pt x="297968" y="734618"/>
                    <a:pt x="309392" y="744132"/>
                    <a:pt x="312248" y="734618"/>
                  </a:cubicBezTo>
                  <a:close/>
                  <a:moveTo>
                    <a:pt x="1168072" y="729861"/>
                  </a:moveTo>
                  <a:lnTo>
                    <a:pt x="1174736" y="734618"/>
                  </a:lnTo>
                  <a:lnTo>
                    <a:pt x="1161408" y="730812"/>
                  </a:lnTo>
                  <a:cubicBezTo>
                    <a:pt x="1163312" y="736521"/>
                    <a:pt x="1177592" y="743181"/>
                    <a:pt x="1189016" y="738424"/>
                  </a:cubicBezTo>
                  <a:close/>
                  <a:moveTo>
                    <a:pt x="1153792" y="729861"/>
                  </a:moveTo>
                  <a:lnTo>
                    <a:pt x="1156648" y="735570"/>
                  </a:lnTo>
                  <a:lnTo>
                    <a:pt x="1134752" y="733667"/>
                  </a:lnTo>
                  <a:lnTo>
                    <a:pt x="1157600" y="736521"/>
                  </a:lnTo>
                  <a:lnTo>
                    <a:pt x="1156648" y="735570"/>
                  </a:lnTo>
                  <a:lnTo>
                    <a:pt x="1158552" y="735570"/>
                  </a:lnTo>
                  <a:close/>
                  <a:moveTo>
                    <a:pt x="1774120" y="724628"/>
                  </a:moveTo>
                  <a:cubicBezTo>
                    <a:pt x="1782806" y="724390"/>
                    <a:pt x="1790660" y="725579"/>
                    <a:pt x="1792564" y="730812"/>
                  </a:cubicBezTo>
                  <a:cubicBezTo>
                    <a:pt x="1781140" y="730812"/>
                    <a:pt x="1763054" y="730812"/>
                    <a:pt x="1750678" y="727006"/>
                  </a:cubicBezTo>
                  <a:cubicBezTo>
                    <a:pt x="1755914" y="726531"/>
                    <a:pt x="1765434" y="724866"/>
                    <a:pt x="1774120" y="724628"/>
                  </a:cubicBezTo>
                  <a:close/>
                  <a:moveTo>
                    <a:pt x="96148" y="723201"/>
                  </a:moveTo>
                  <a:cubicBezTo>
                    <a:pt x="89486" y="727007"/>
                    <a:pt x="97100" y="730812"/>
                    <a:pt x="102812" y="730812"/>
                  </a:cubicBezTo>
                  <a:cubicBezTo>
                    <a:pt x="101860" y="729861"/>
                    <a:pt x="103764" y="727007"/>
                    <a:pt x="100908" y="725104"/>
                  </a:cubicBezTo>
                  <a:close/>
                  <a:moveTo>
                    <a:pt x="794898" y="722249"/>
                  </a:moveTo>
                  <a:cubicBezTo>
                    <a:pt x="794898" y="722249"/>
                    <a:pt x="794898" y="723201"/>
                    <a:pt x="794898" y="723201"/>
                  </a:cubicBezTo>
                  <a:cubicBezTo>
                    <a:pt x="796802" y="725104"/>
                    <a:pt x="798706" y="725104"/>
                    <a:pt x="803466" y="723201"/>
                  </a:cubicBezTo>
                  <a:cubicBezTo>
                    <a:pt x="801562" y="721298"/>
                    <a:pt x="797754" y="723201"/>
                    <a:pt x="794898" y="722249"/>
                  </a:cubicBezTo>
                  <a:close/>
                  <a:moveTo>
                    <a:pt x="1448904" y="721298"/>
                  </a:moveTo>
                  <a:lnTo>
                    <a:pt x="1446048" y="725104"/>
                  </a:lnTo>
                  <a:lnTo>
                    <a:pt x="1454616" y="722249"/>
                  </a:lnTo>
                  <a:close/>
                  <a:moveTo>
                    <a:pt x="753964" y="721298"/>
                  </a:moveTo>
                  <a:cubicBezTo>
                    <a:pt x="748252" y="732715"/>
                    <a:pt x="769196" y="730812"/>
                    <a:pt x="779666" y="728909"/>
                  </a:cubicBezTo>
                  <a:lnTo>
                    <a:pt x="779666" y="727958"/>
                  </a:lnTo>
                  <a:cubicBezTo>
                    <a:pt x="773954" y="726055"/>
                    <a:pt x="756820" y="730812"/>
                    <a:pt x="753964" y="721298"/>
                  </a:cubicBezTo>
                  <a:close/>
                  <a:moveTo>
                    <a:pt x="400780" y="721298"/>
                  </a:moveTo>
                  <a:cubicBezTo>
                    <a:pt x="394116" y="726055"/>
                    <a:pt x="388404" y="723201"/>
                    <a:pt x="391260" y="730812"/>
                  </a:cubicBezTo>
                  <a:cubicBezTo>
                    <a:pt x="393164" y="730812"/>
                    <a:pt x="408396" y="729861"/>
                    <a:pt x="408396" y="735570"/>
                  </a:cubicBezTo>
                  <a:lnTo>
                    <a:pt x="413156" y="727958"/>
                  </a:lnTo>
                  <a:cubicBezTo>
                    <a:pt x="405540" y="728909"/>
                    <a:pt x="396972" y="723201"/>
                    <a:pt x="400780" y="721298"/>
                  </a:cubicBezTo>
                  <a:close/>
                  <a:moveTo>
                    <a:pt x="1175688" y="720346"/>
                  </a:moveTo>
                  <a:cubicBezTo>
                    <a:pt x="1174736" y="723201"/>
                    <a:pt x="1177592" y="726055"/>
                    <a:pt x="1181400" y="727007"/>
                  </a:cubicBezTo>
                  <a:cubicBezTo>
                    <a:pt x="1178544" y="725104"/>
                    <a:pt x="1184256" y="723201"/>
                    <a:pt x="1175688" y="720346"/>
                  </a:cubicBezTo>
                  <a:close/>
                  <a:moveTo>
                    <a:pt x="1743064" y="719395"/>
                  </a:moveTo>
                  <a:lnTo>
                    <a:pt x="1750680" y="719395"/>
                  </a:lnTo>
                  <a:lnTo>
                    <a:pt x="1750680" y="723201"/>
                  </a:lnTo>
                  <a:close/>
                  <a:moveTo>
                    <a:pt x="1561236" y="712735"/>
                  </a:moveTo>
                  <a:lnTo>
                    <a:pt x="1556476" y="719395"/>
                  </a:lnTo>
                  <a:lnTo>
                    <a:pt x="1566948" y="719395"/>
                  </a:lnTo>
                  <a:close/>
                  <a:moveTo>
                    <a:pt x="1745918" y="709880"/>
                  </a:moveTo>
                  <a:lnTo>
                    <a:pt x="1760198" y="712734"/>
                  </a:lnTo>
                  <a:cubicBezTo>
                    <a:pt x="1751630" y="715589"/>
                    <a:pt x="1753534" y="710831"/>
                    <a:pt x="1745918" y="709880"/>
                  </a:cubicBezTo>
                  <a:close/>
                  <a:moveTo>
                    <a:pt x="1365130" y="707978"/>
                  </a:moveTo>
                  <a:cubicBezTo>
                    <a:pt x="1370842" y="729861"/>
                    <a:pt x="1348946" y="707026"/>
                    <a:pt x="1338476" y="714638"/>
                  </a:cubicBezTo>
                  <a:cubicBezTo>
                    <a:pt x="1341332" y="716541"/>
                    <a:pt x="1347996" y="716541"/>
                    <a:pt x="1349898" y="719395"/>
                  </a:cubicBezTo>
                  <a:cubicBezTo>
                    <a:pt x="1347044" y="721298"/>
                    <a:pt x="1340380" y="722249"/>
                    <a:pt x="1335620" y="720346"/>
                  </a:cubicBezTo>
                  <a:cubicBezTo>
                    <a:pt x="1336572" y="721298"/>
                    <a:pt x="1336572" y="723201"/>
                    <a:pt x="1337524" y="725104"/>
                  </a:cubicBezTo>
                  <a:cubicBezTo>
                    <a:pt x="1346090" y="721298"/>
                    <a:pt x="1367986" y="719395"/>
                    <a:pt x="1379410" y="720346"/>
                  </a:cubicBezTo>
                  <a:cubicBezTo>
                    <a:pt x="1384168" y="716541"/>
                    <a:pt x="1368938" y="710832"/>
                    <a:pt x="1365130" y="707978"/>
                  </a:cubicBezTo>
                  <a:close/>
                  <a:moveTo>
                    <a:pt x="1087154" y="707026"/>
                  </a:moveTo>
                  <a:cubicBezTo>
                    <a:pt x="1092390" y="711308"/>
                    <a:pt x="1095244" y="714638"/>
                    <a:pt x="1098458" y="717373"/>
                  </a:cubicBezTo>
                  <a:lnTo>
                    <a:pt x="1102374" y="719348"/>
                  </a:lnTo>
                  <a:lnTo>
                    <a:pt x="1102384" y="719395"/>
                  </a:lnTo>
                  <a:lnTo>
                    <a:pt x="1102476" y="719399"/>
                  </a:lnTo>
                  <a:lnTo>
                    <a:pt x="1111904" y="724152"/>
                  </a:lnTo>
                  <a:lnTo>
                    <a:pt x="1114760" y="716541"/>
                  </a:lnTo>
                  <a:cubicBezTo>
                    <a:pt x="1112380" y="717017"/>
                    <a:pt x="1111666" y="718682"/>
                    <a:pt x="1110356" y="719752"/>
                  </a:cubicBezTo>
                  <a:lnTo>
                    <a:pt x="1102476" y="719399"/>
                  </a:lnTo>
                  <a:lnTo>
                    <a:pt x="1102374" y="719348"/>
                  </a:lnTo>
                  <a:lnTo>
                    <a:pt x="1100480" y="710000"/>
                  </a:lnTo>
                  <a:cubicBezTo>
                    <a:pt x="1098100" y="707027"/>
                    <a:pt x="1093816" y="705124"/>
                    <a:pt x="1087154" y="707026"/>
                  </a:cubicBezTo>
                  <a:close/>
                  <a:moveTo>
                    <a:pt x="1197346" y="704648"/>
                  </a:moveTo>
                  <a:cubicBezTo>
                    <a:pt x="1192586" y="704648"/>
                    <a:pt x="1188064" y="705600"/>
                    <a:pt x="1187112" y="707978"/>
                  </a:cubicBezTo>
                  <a:cubicBezTo>
                    <a:pt x="1185208" y="708929"/>
                    <a:pt x="1202344" y="707026"/>
                    <a:pt x="1209006" y="707026"/>
                  </a:cubicBezTo>
                  <a:cubicBezTo>
                    <a:pt x="1207104" y="705599"/>
                    <a:pt x="1202106" y="704648"/>
                    <a:pt x="1197346" y="704648"/>
                  </a:cubicBezTo>
                  <a:close/>
                  <a:moveTo>
                    <a:pt x="652102" y="704172"/>
                  </a:moveTo>
                  <a:cubicBezTo>
                    <a:pt x="654958" y="717492"/>
                    <a:pt x="637822" y="706075"/>
                    <a:pt x="632110" y="705123"/>
                  </a:cubicBezTo>
                  <a:cubicBezTo>
                    <a:pt x="638774" y="707026"/>
                    <a:pt x="648294" y="719395"/>
                    <a:pt x="662574" y="712735"/>
                  </a:cubicBezTo>
                  <a:lnTo>
                    <a:pt x="652102" y="709881"/>
                  </a:lnTo>
                  <a:lnTo>
                    <a:pt x="654958" y="708929"/>
                  </a:lnTo>
                  <a:close/>
                  <a:moveTo>
                    <a:pt x="1092866" y="699415"/>
                  </a:moveTo>
                  <a:lnTo>
                    <a:pt x="1075730" y="703221"/>
                  </a:lnTo>
                  <a:cubicBezTo>
                    <a:pt x="1084298" y="713686"/>
                    <a:pt x="1086202" y="703221"/>
                    <a:pt x="1092866" y="699415"/>
                  </a:cubicBezTo>
                  <a:close/>
                  <a:moveTo>
                    <a:pt x="1212814" y="698463"/>
                  </a:moveTo>
                  <a:cubicBezTo>
                    <a:pt x="1211862" y="701318"/>
                    <a:pt x="1205200" y="704172"/>
                    <a:pt x="1217574" y="701318"/>
                  </a:cubicBezTo>
                  <a:close/>
                  <a:moveTo>
                    <a:pt x="255128" y="697512"/>
                  </a:moveTo>
                  <a:cubicBezTo>
                    <a:pt x="250368" y="695609"/>
                    <a:pt x="243704" y="696560"/>
                    <a:pt x="241800" y="698463"/>
                  </a:cubicBezTo>
                  <a:cubicBezTo>
                    <a:pt x="246560" y="699415"/>
                    <a:pt x="247512" y="701318"/>
                    <a:pt x="255128" y="697512"/>
                  </a:cubicBezTo>
                  <a:close/>
                  <a:moveTo>
                    <a:pt x="511210" y="695609"/>
                  </a:moveTo>
                  <a:cubicBezTo>
                    <a:pt x="512162" y="699415"/>
                    <a:pt x="523584" y="697512"/>
                    <a:pt x="519778" y="703221"/>
                  </a:cubicBezTo>
                  <a:lnTo>
                    <a:pt x="515018" y="704172"/>
                  </a:lnTo>
                  <a:cubicBezTo>
                    <a:pt x="518826" y="703221"/>
                    <a:pt x="519778" y="705837"/>
                    <a:pt x="521206" y="707978"/>
                  </a:cubicBezTo>
                  <a:lnTo>
                    <a:pt x="524640" y="708339"/>
                  </a:lnTo>
                  <a:lnTo>
                    <a:pt x="523584" y="709881"/>
                  </a:lnTo>
                  <a:lnTo>
                    <a:pt x="530248" y="708929"/>
                  </a:lnTo>
                  <a:lnTo>
                    <a:pt x="524640" y="708339"/>
                  </a:lnTo>
                  <a:lnTo>
                    <a:pt x="525354" y="707294"/>
                  </a:lnTo>
                  <a:cubicBezTo>
                    <a:pt x="524060" y="704350"/>
                    <a:pt x="516208" y="700604"/>
                    <a:pt x="525488" y="698463"/>
                  </a:cubicBezTo>
                  <a:cubicBezTo>
                    <a:pt x="531200" y="697512"/>
                    <a:pt x="516922" y="693706"/>
                    <a:pt x="511210" y="695609"/>
                  </a:cubicBezTo>
                  <a:close/>
                  <a:moveTo>
                    <a:pt x="970060" y="689900"/>
                  </a:moveTo>
                  <a:cubicBezTo>
                    <a:pt x="970060" y="691803"/>
                    <a:pt x="970060" y="692754"/>
                    <a:pt x="969108" y="693706"/>
                  </a:cubicBezTo>
                  <a:cubicBezTo>
                    <a:pt x="968156" y="692754"/>
                    <a:pt x="968156" y="692754"/>
                    <a:pt x="967204" y="692754"/>
                  </a:cubicBezTo>
                  <a:close/>
                  <a:moveTo>
                    <a:pt x="541316" y="688473"/>
                  </a:moveTo>
                  <a:cubicBezTo>
                    <a:pt x="538340" y="687046"/>
                    <a:pt x="535008" y="687046"/>
                    <a:pt x="531200" y="690852"/>
                  </a:cubicBezTo>
                  <a:cubicBezTo>
                    <a:pt x="537864" y="700366"/>
                    <a:pt x="540720" y="689900"/>
                    <a:pt x="549288" y="694658"/>
                  </a:cubicBezTo>
                  <a:cubicBezTo>
                    <a:pt x="546908" y="692755"/>
                    <a:pt x="544290" y="689901"/>
                    <a:pt x="541316" y="688473"/>
                  </a:cubicBezTo>
                  <a:close/>
                  <a:moveTo>
                    <a:pt x="224666" y="687046"/>
                  </a:moveTo>
                  <a:cubicBezTo>
                    <a:pt x="232282" y="687998"/>
                    <a:pt x="230378" y="698463"/>
                    <a:pt x="242752" y="693706"/>
                  </a:cubicBezTo>
                  <a:cubicBezTo>
                    <a:pt x="233234" y="692755"/>
                    <a:pt x="235136" y="682289"/>
                    <a:pt x="224666" y="687046"/>
                  </a:cubicBezTo>
                  <a:close/>
                  <a:moveTo>
                    <a:pt x="766340" y="685143"/>
                  </a:moveTo>
                  <a:cubicBezTo>
                    <a:pt x="767292" y="690852"/>
                    <a:pt x="770148" y="687046"/>
                    <a:pt x="773954" y="686095"/>
                  </a:cubicBezTo>
                  <a:close/>
                  <a:moveTo>
                    <a:pt x="734924" y="685143"/>
                  </a:moveTo>
                  <a:cubicBezTo>
                    <a:pt x="730164" y="687046"/>
                    <a:pt x="736828" y="691803"/>
                    <a:pt x="738732" y="694658"/>
                  </a:cubicBezTo>
                  <a:cubicBezTo>
                    <a:pt x="735876" y="695609"/>
                    <a:pt x="734924" y="694658"/>
                    <a:pt x="731116" y="693706"/>
                  </a:cubicBezTo>
                  <a:cubicBezTo>
                    <a:pt x="733020" y="705123"/>
                    <a:pt x="739684" y="689900"/>
                    <a:pt x="750156" y="695609"/>
                  </a:cubicBezTo>
                  <a:cubicBezTo>
                    <a:pt x="750156" y="689900"/>
                    <a:pt x="738732" y="688949"/>
                    <a:pt x="734924" y="685143"/>
                  </a:cubicBezTo>
                  <a:close/>
                  <a:moveTo>
                    <a:pt x="854634" y="676699"/>
                  </a:moveTo>
                  <a:cubicBezTo>
                    <a:pt x="853682" y="677294"/>
                    <a:pt x="852492" y="678484"/>
                    <a:pt x="851064" y="679435"/>
                  </a:cubicBezTo>
                  <a:cubicBezTo>
                    <a:pt x="852968" y="679435"/>
                    <a:pt x="853920" y="680386"/>
                    <a:pt x="855824" y="680386"/>
                  </a:cubicBezTo>
                  <a:cubicBezTo>
                    <a:pt x="855824" y="679435"/>
                    <a:pt x="855824" y="678483"/>
                    <a:pt x="856776" y="677532"/>
                  </a:cubicBezTo>
                  <a:cubicBezTo>
                    <a:pt x="856300" y="676105"/>
                    <a:pt x="855586" y="676105"/>
                    <a:pt x="854634" y="676699"/>
                  </a:cubicBezTo>
                  <a:close/>
                  <a:moveTo>
                    <a:pt x="804646" y="614294"/>
                  </a:moveTo>
                  <a:lnTo>
                    <a:pt x="802514" y="621397"/>
                  </a:lnTo>
                  <a:lnTo>
                    <a:pt x="801562" y="620445"/>
                  </a:lnTo>
                  <a:lnTo>
                    <a:pt x="802422" y="617579"/>
                  </a:lnTo>
                  <a:lnTo>
                    <a:pt x="803228" y="616759"/>
                  </a:lnTo>
                  <a:close/>
                  <a:moveTo>
                    <a:pt x="837736" y="582388"/>
                  </a:moveTo>
                  <a:cubicBezTo>
                    <a:pt x="835832" y="589048"/>
                    <a:pt x="823456" y="597611"/>
                    <a:pt x="830120" y="610931"/>
                  </a:cubicBezTo>
                  <a:lnTo>
                    <a:pt x="832976" y="601417"/>
                  </a:lnTo>
                  <a:lnTo>
                    <a:pt x="833928" y="603320"/>
                  </a:lnTo>
                  <a:lnTo>
                    <a:pt x="838688" y="600465"/>
                  </a:lnTo>
                  <a:cubicBezTo>
                    <a:pt x="825360" y="603320"/>
                    <a:pt x="836784" y="588097"/>
                    <a:pt x="837736" y="582388"/>
                  </a:cubicBezTo>
                  <a:close/>
                  <a:moveTo>
                    <a:pt x="796800" y="567164"/>
                  </a:moveTo>
                  <a:cubicBezTo>
                    <a:pt x="805368" y="565261"/>
                    <a:pt x="802512" y="584290"/>
                    <a:pt x="804416" y="589999"/>
                  </a:cubicBezTo>
                  <a:cubicBezTo>
                    <a:pt x="793944" y="586193"/>
                    <a:pt x="808224" y="574776"/>
                    <a:pt x="796800" y="567164"/>
                  </a:cubicBezTo>
                  <a:close/>
                  <a:moveTo>
                    <a:pt x="852968" y="489147"/>
                  </a:moveTo>
                  <a:cubicBezTo>
                    <a:pt x="843448" y="494856"/>
                    <a:pt x="852968" y="497710"/>
                    <a:pt x="849160" y="505321"/>
                  </a:cubicBezTo>
                  <a:cubicBezTo>
                    <a:pt x="852016" y="501516"/>
                    <a:pt x="860584" y="496758"/>
                    <a:pt x="852968" y="489147"/>
                  </a:cubicBezTo>
                  <a:close/>
                  <a:moveTo>
                    <a:pt x="848208" y="470118"/>
                  </a:moveTo>
                  <a:cubicBezTo>
                    <a:pt x="843448" y="471070"/>
                    <a:pt x="845352" y="481535"/>
                    <a:pt x="840592" y="478681"/>
                  </a:cubicBezTo>
                  <a:lnTo>
                    <a:pt x="839640" y="473924"/>
                  </a:lnTo>
                  <a:cubicBezTo>
                    <a:pt x="840592" y="477254"/>
                    <a:pt x="837974" y="478206"/>
                    <a:pt x="835832" y="479633"/>
                  </a:cubicBezTo>
                  <a:lnTo>
                    <a:pt x="835492" y="482685"/>
                  </a:lnTo>
                  <a:lnTo>
                    <a:pt x="833928" y="481535"/>
                  </a:lnTo>
                  <a:lnTo>
                    <a:pt x="834880" y="488196"/>
                  </a:lnTo>
                  <a:lnTo>
                    <a:pt x="835492" y="482685"/>
                  </a:lnTo>
                  <a:lnTo>
                    <a:pt x="836516" y="483438"/>
                  </a:lnTo>
                  <a:cubicBezTo>
                    <a:pt x="839462" y="482368"/>
                    <a:pt x="843210" y="474875"/>
                    <a:pt x="845352" y="483438"/>
                  </a:cubicBezTo>
                  <a:cubicBezTo>
                    <a:pt x="846304" y="488196"/>
                    <a:pt x="850112" y="475827"/>
                    <a:pt x="848208" y="470118"/>
                  </a:cubicBezTo>
                  <a:close/>
                  <a:moveTo>
                    <a:pt x="787282" y="449187"/>
                  </a:moveTo>
                  <a:lnTo>
                    <a:pt x="789366" y="458000"/>
                  </a:lnTo>
                  <a:lnTo>
                    <a:pt x="789068" y="457749"/>
                  </a:lnTo>
                  <a:cubicBezTo>
                    <a:pt x="788234" y="454182"/>
                    <a:pt x="788234" y="450138"/>
                    <a:pt x="787282" y="449187"/>
                  </a:cubicBezTo>
                  <a:close/>
                  <a:moveTo>
                    <a:pt x="807274" y="392100"/>
                  </a:moveTo>
                  <a:cubicBezTo>
                    <a:pt x="798706" y="395906"/>
                    <a:pt x="806322" y="413983"/>
                    <a:pt x="811080" y="412080"/>
                  </a:cubicBezTo>
                  <a:cubicBezTo>
                    <a:pt x="808224" y="410178"/>
                    <a:pt x="808224" y="400663"/>
                    <a:pt x="807274" y="392100"/>
                  </a:cubicBezTo>
                  <a:close/>
                  <a:moveTo>
                    <a:pt x="812032" y="358800"/>
                  </a:moveTo>
                  <a:cubicBezTo>
                    <a:pt x="812032" y="360703"/>
                    <a:pt x="812984" y="374974"/>
                    <a:pt x="807274" y="374974"/>
                  </a:cubicBezTo>
                  <a:lnTo>
                    <a:pt x="815840" y="378780"/>
                  </a:lnTo>
                  <a:cubicBezTo>
                    <a:pt x="813936" y="371169"/>
                    <a:pt x="820600" y="364509"/>
                    <a:pt x="821552" y="367363"/>
                  </a:cubicBezTo>
                  <a:cubicBezTo>
                    <a:pt x="816792" y="361654"/>
                    <a:pt x="819648" y="355946"/>
                    <a:pt x="812032" y="358800"/>
                  </a:cubicBezTo>
                  <a:close/>
                  <a:moveTo>
                    <a:pt x="807274" y="265559"/>
                  </a:moveTo>
                  <a:cubicBezTo>
                    <a:pt x="809176" y="272219"/>
                    <a:pt x="798706" y="282685"/>
                    <a:pt x="808224" y="286491"/>
                  </a:cubicBezTo>
                  <a:lnTo>
                    <a:pt x="812032" y="271268"/>
                  </a:lnTo>
                  <a:cubicBezTo>
                    <a:pt x="809176" y="268413"/>
                    <a:pt x="812032" y="262705"/>
                    <a:pt x="807274" y="265559"/>
                  </a:cubicBezTo>
                  <a:close/>
                  <a:moveTo>
                    <a:pt x="796800" y="222744"/>
                  </a:moveTo>
                  <a:lnTo>
                    <a:pt x="794896" y="240821"/>
                  </a:lnTo>
                  <a:cubicBezTo>
                    <a:pt x="792040" y="226550"/>
                    <a:pt x="794896" y="237016"/>
                    <a:pt x="796800" y="222744"/>
                  </a:cubicBezTo>
                  <a:close/>
                  <a:moveTo>
                    <a:pt x="845352" y="219890"/>
                  </a:moveTo>
                  <a:cubicBezTo>
                    <a:pt x="843448" y="223696"/>
                    <a:pt x="841544" y="224647"/>
                    <a:pt x="846304" y="232259"/>
                  </a:cubicBezTo>
                  <a:cubicBezTo>
                    <a:pt x="848208" y="227501"/>
                    <a:pt x="847256" y="221793"/>
                    <a:pt x="845352" y="219890"/>
                  </a:cubicBezTo>
                  <a:close/>
                  <a:moveTo>
                    <a:pt x="856776" y="203716"/>
                  </a:moveTo>
                  <a:cubicBezTo>
                    <a:pt x="855824" y="211327"/>
                    <a:pt x="844400" y="209424"/>
                    <a:pt x="850112" y="220841"/>
                  </a:cubicBezTo>
                  <a:cubicBezTo>
                    <a:pt x="851064" y="211327"/>
                    <a:pt x="861536" y="213230"/>
                    <a:pt x="856776" y="203716"/>
                  </a:cubicBezTo>
                  <a:close/>
                  <a:moveTo>
                    <a:pt x="800968" y="134617"/>
                  </a:moveTo>
                  <a:cubicBezTo>
                    <a:pt x="799182" y="132358"/>
                    <a:pt x="796802" y="132358"/>
                    <a:pt x="792994" y="137115"/>
                  </a:cubicBezTo>
                  <a:lnTo>
                    <a:pt x="793946" y="145678"/>
                  </a:lnTo>
                  <a:cubicBezTo>
                    <a:pt x="793946" y="141872"/>
                    <a:pt x="794898" y="142823"/>
                    <a:pt x="796802" y="141872"/>
                  </a:cubicBezTo>
                  <a:cubicBezTo>
                    <a:pt x="799658" y="148532"/>
                    <a:pt x="794898" y="152338"/>
                    <a:pt x="792994" y="157095"/>
                  </a:cubicBezTo>
                  <a:cubicBezTo>
                    <a:pt x="795850" y="155192"/>
                    <a:pt x="799658" y="144726"/>
                    <a:pt x="805370" y="147581"/>
                  </a:cubicBezTo>
                  <a:cubicBezTo>
                    <a:pt x="805370" y="149484"/>
                    <a:pt x="806322" y="152338"/>
                    <a:pt x="807274" y="154241"/>
                  </a:cubicBezTo>
                  <a:cubicBezTo>
                    <a:pt x="806322" y="155192"/>
                    <a:pt x="805370" y="157095"/>
                    <a:pt x="808224" y="158998"/>
                  </a:cubicBezTo>
                  <a:lnTo>
                    <a:pt x="810130" y="158047"/>
                  </a:lnTo>
                  <a:cubicBezTo>
                    <a:pt x="809176" y="157095"/>
                    <a:pt x="808224" y="155192"/>
                    <a:pt x="807274" y="153289"/>
                  </a:cubicBezTo>
                  <a:cubicBezTo>
                    <a:pt x="808224" y="151386"/>
                    <a:pt x="810130" y="150435"/>
                    <a:pt x="809176" y="148532"/>
                  </a:cubicBezTo>
                  <a:cubicBezTo>
                    <a:pt x="808224" y="146629"/>
                    <a:pt x="806322" y="145678"/>
                    <a:pt x="805370" y="145678"/>
                  </a:cubicBezTo>
                  <a:cubicBezTo>
                    <a:pt x="803942" y="141397"/>
                    <a:pt x="802752" y="136877"/>
                    <a:pt x="800968" y="134617"/>
                  </a:cubicBezTo>
                  <a:close/>
                  <a:moveTo>
                    <a:pt x="815246" y="83002"/>
                  </a:moveTo>
                  <a:cubicBezTo>
                    <a:pt x="813936" y="84548"/>
                    <a:pt x="812984" y="87640"/>
                    <a:pt x="812984" y="90494"/>
                  </a:cubicBezTo>
                  <a:cubicBezTo>
                    <a:pt x="813936" y="89543"/>
                    <a:pt x="816792" y="91446"/>
                    <a:pt x="818696" y="88592"/>
                  </a:cubicBezTo>
                  <a:lnTo>
                    <a:pt x="819648" y="84786"/>
                  </a:lnTo>
                  <a:cubicBezTo>
                    <a:pt x="818220" y="81456"/>
                    <a:pt x="816554" y="81456"/>
                    <a:pt x="815246" y="83002"/>
                  </a:cubicBezTo>
                  <a:close/>
                  <a:moveTo>
                    <a:pt x="768244" y="108"/>
                  </a:moveTo>
                  <a:cubicBezTo>
                    <a:pt x="772052" y="-844"/>
                    <a:pt x="773954" y="4865"/>
                    <a:pt x="779666" y="1059"/>
                  </a:cubicBezTo>
                  <a:lnTo>
                    <a:pt x="781570" y="16282"/>
                  </a:lnTo>
                  <a:cubicBezTo>
                    <a:pt x="789186" y="22942"/>
                    <a:pt x="790138" y="8671"/>
                    <a:pt x="792042" y="2011"/>
                  </a:cubicBezTo>
                  <a:lnTo>
                    <a:pt x="792994" y="12476"/>
                  </a:lnTo>
                  <a:cubicBezTo>
                    <a:pt x="793946" y="12476"/>
                    <a:pt x="794898" y="12476"/>
                    <a:pt x="794898" y="11525"/>
                  </a:cubicBezTo>
                  <a:lnTo>
                    <a:pt x="794898" y="19137"/>
                  </a:lnTo>
                  <a:cubicBezTo>
                    <a:pt x="803466" y="-844"/>
                    <a:pt x="807274" y="40068"/>
                    <a:pt x="814888" y="18185"/>
                  </a:cubicBezTo>
                  <a:cubicBezTo>
                    <a:pt x="814888" y="23894"/>
                    <a:pt x="810130" y="30554"/>
                    <a:pt x="806322" y="33408"/>
                  </a:cubicBezTo>
                  <a:cubicBezTo>
                    <a:pt x="804418" y="42922"/>
                    <a:pt x="809176" y="41020"/>
                    <a:pt x="812032" y="44825"/>
                  </a:cubicBezTo>
                  <a:lnTo>
                    <a:pt x="818696" y="29602"/>
                  </a:lnTo>
                  <a:cubicBezTo>
                    <a:pt x="815840" y="52437"/>
                    <a:pt x="826312" y="26748"/>
                    <a:pt x="831072" y="43874"/>
                  </a:cubicBezTo>
                  <a:cubicBezTo>
                    <a:pt x="826312" y="63854"/>
                    <a:pt x="847256" y="75271"/>
                    <a:pt x="848208" y="85737"/>
                  </a:cubicBezTo>
                  <a:cubicBezTo>
                    <a:pt x="846304" y="105717"/>
                    <a:pt x="839640" y="78126"/>
                    <a:pt x="835832" y="90494"/>
                  </a:cubicBezTo>
                  <a:cubicBezTo>
                    <a:pt x="834880" y="101912"/>
                    <a:pt x="840592" y="96203"/>
                    <a:pt x="842496" y="102863"/>
                  </a:cubicBezTo>
                  <a:lnTo>
                    <a:pt x="832976" y="107620"/>
                  </a:lnTo>
                  <a:cubicBezTo>
                    <a:pt x="832024" y="119989"/>
                    <a:pt x="842496" y="107620"/>
                    <a:pt x="838688" y="115232"/>
                  </a:cubicBezTo>
                  <a:cubicBezTo>
                    <a:pt x="845352" y="125698"/>
                    <a:pt x="842496" y="112377"/>
                    <a:pt x="850112" y="109523"/>
                  </a:cubicBezTo>
                  <a:cubicBezTo>
                    <a:pt x="848208" y="111426"/>
                    <a:pt x="844400" y="122843"/>
                    <a:pt x="848208" y="127600"/>
                  </a:cubicBezTo>
                  <a:cubicBezTo>
                    <a:pt x="850112" y="127600"/>
                    <a:pt x="851064" y="114280"/>
                    <a:pt x="852016" y="122843"/>
                  </a:cubicBezTo>
                  <a:cubicBezTo>
                    <a:pt x="847256" y="154241"/>
                    <a:pt x="857728" y="161852"/>
                    <a:pt x="856776" y="190395"/>
                  </a:cubicBezTo>
                  <a:lnTo>
                    <a:pt x="861536" y="189444"/>
                  </a:lnTo>
                  <a:cubicBezTo>
                    <a:pt x="859632" y="192298"/>
                    <a:pt x="857728" y="195153"/>
                    <a:pt x="859632" y="198007"/>
                  </a:cubicBezTo>
                  <a:lnTo>
                    <a:pt x="862488" y="196104"/>
                  </a:lnTo>
                  <a:cubicBezTo>
                    <a:pt x="862488" y="199910"/>
                    <a:pt x="855824" y="228453"/>
                    <a:pt x="857728" y="247482"/>
                  </a:cubicBezTo>
                  <a:lnTo>
                    <a:pt x="863440" y="237967"/>
                  </a:lnTo>
                  <a:lnTo>
                    <a:pt x="856776" y="255093"/>
                  </a:lnTo>
                  <a:lnTo>
                    <a:pt x="865344" y="253190"/>
                  </a:lnTo>
                  <a:cubicBezTo>
                    <a:pt x="856776" y="258899"/>
                    <a:pt x="862488" y="277928"/>
                    <a:pt x="859632" y="294102"/>
                  </a:cubicBezTo>
                  <a:lnTo>
                    <a:pt x="865344" y="294102"/>
                  </a:lnTo>
                  <a:lnTo>
                    <a:pt x="862488" y="303617"/>
                  </a:lnTo>
                  <a:lnTo>
                    <a:pt x="866296" y="300762"/>
                  </a:lnTo>
                  <a:cubicBezTo>
                    <a:pt x="866296" y="310277"/>
                    <a:pt x="856776" y="321694"/>
                    <a:pt x="861536" y="332160"/>
                  </a:cubicBezTo>
                  <a:cubicBezTo>
                    <a:pt x="859632" y="325500"/>
                    <a:pt x="868200" y="323597"/>
                    <a:pt x="872008" y="324548"/>
                  </a:cubicBezTo>
                  <a:lnTo>
                    <a:pt x="862488" y="353091"/>
                  </a:lnTo>
                  <a:cubicBezTo>
                    <a:pt x="866296" y="354043"/>
                    <a:pt x="868200" y="366411"/>
                    <a:pt x="872008" y="357849"/>
                  </a:cubicBezTo>
                  <a:lnTo>
                    <a:pt x="865344" y="369266"/>
                  </a:lnTo>
                  <a:lnTo>
                    <a:pt x="870104" y="368314"/>
                  </a:lnTo>
                  <a:cubicBezTo>
                    <a:pt x="877720" y="413032"/>
                    <a:pt x="846304" y="451089"/>
                    <a:pt x="865344" y="495807"/>
                  </a:cubicBezTo>
                  <a:lnTo>
                    <a:pt x="867248" y="494856"/>
                  </a:lnTo>
                  <a:lnTo>
                    <a:pt x="857728" y="521496"/>
                  </a:lnTo>
                  <a:cubicBezTo>
                    <a:pt x="858680" y="526253"/>
                    <a:pt x="866296" y="528156"/>
                    <a:pt x="869152" y="535767"/>
                  </a:cubicBezTo>
                  <a:cubicBezTo>
                    <a:pt x="861536" y="531962"/>
                    <a:pt x="868200" y="550990"/>
                    <a:pt x="861536" y="555748"/>
                  </a:cubicBezTo>
                  <a:cubicBezTo>
                    <a:pt x="864392" y="561456"/>
                    <a:pt x="867248" y="555748"/>
                    <a:pt x="870104" y="553845"/>
                  </a:cubicBezTo>
                  <a:cubicBezTo>
                    <a:pt x="877720" y="578582"/>
                    <a:pt x="864392" y="598562"/>
                    <a:pt x="870104" y="626154"/>
                  </a:cubicBezTo>
                  <a:cubicBezTo>
                    <a:pt x="858680" y="598562"/>
                    <a:pt x="861536" y="598562"/>
                    <a:pt x="856776" y="579534"/>
                  </a:cubicBezTo>
                  <a:cubicBezTo>
                    <a:pt x="852016" y="601417"/>
                    <a:pt x="860584" y="605222"/>
                    <a:pt x="857728" y="629008"/>
                  </a:cubicBezTo>
                  <a:lnTo>
                    <a:pt x="861536" y="617591"/>
                  </a:lnTo>
                  <a:cubicBezTo>
                    <a:pt x="872960" y="629960"/>
                    <a:pt x="854872" y="653746"/>
                    <a:pt x="868200" y="657552"/>
                  </a:cubicBezTo>
                  <a:cubicBezTo>
                    <a:pt x="867248" y="665163"/>
                    <a:pt x="863440" y="671823"/>
                    <a:pt x="860584" y="678483"/>
                  </a:cubicBezTo>
                  <a:cubicBezTo>
                    <a:pt x="873912" y="678483"/>
                    <a:pt x="879624" y="694658"/>
                    <a:pt x="889144" y="681337"/>
                  </a:cubicBezTo>
                  <a:lnTo>
                    <a:pt x="892000" y="688949"/>
                  </a:lnTo>
                  <a:lnTo>
                    <a:pt x="904376" y="683240"/>
                  </a:lnTo>
                  <a:cubicBezTo>
                    <a:pt x="905328" y="698463"/>
                    <a:pt x="922462" y="684192"/>
                    <a:pt x="924366" y="698463"/>
                  </a:cubicBezTo>
                  <a:cubicBezTo>
                    <a:pt x="938646" y="699415"/>
                    <a:pt x="922462" y="689900"/>
                    <a:pt x="927222" y="691803"/>
                  </a:cubicBezTo>
                  <a:cubicBezTo>
                    <a:pt x="940550" y="688949"/>
                    <a:pt x="964348" y="702269"/>
                    <a:pt x="969108" y="695609"/>
                  </a:cubicBezTo>
                  <a:cubicBezTo>
                    <a:pt x="980532" y="700366"/>
                    <a:pt x="993860" y="697512"/>
                    <a:pt x="1003380" y="700366"/>
                  </a:cubicBezTo>
                  <a:lnTo>
                    <a:pt x="1004332" y="693706"/>
                  </a:lnTo>
                  <a:cubicBezTo>
                    <a:pt x="1009092" y="695609"/>
                    <a:pt x="1015756" y="698463"/>
                    <a:pt x="1020516" y="697512"/>
                  </a:cubicBezTo>
                  <a:cubicBezTo>
                    <a:pt x="1020516" y="696560"/>
                    <a:pt x="1019564" y="695609"/>
                    <a:pt x="1018612" y="694658"/>
                  </a:cubicBezTo>
                  <a:cubicBezTo>
                    <a:pt x="1038604" y="699415"/>
                    <a:pt x="1053836" y="699415"/>
                    <a:pt x="1070018" y="699415"/>
                  </a:cubicBezTo>
                  <a:cubicBezTo>
                    <a:pt x="1069066" y="694658"/>
                    <a:pt x="1069066" y="692755"/>
                    <a:pt x="1059548" y="690852"/>
                  </a:cubicBezTo>
                  <a:cubicBezTo>
                    <a:pt x="1074778" y="684192"/>
                    <a:pt x="1099528" y="698463"/>
                    <a:pt x="1122376" y="696560"/>
                  </a:cubicBezTo>
                  <a:lnTo>
                    <a:pt x="1120472" y="693706"/>
                  </a:lnTo>
                  <a:lnTo>
                    <a:pt x="1132848" y="699415"/>
                  </a:lnTo>
                  <a:cubicBezTo>
                    <a:pt x="1129992" y="697512"/>
                    <a:pt x="1131896" y="695609"/>
                    <a:pt x="1131896" y="692755"/>
                  </a:cubicBezTo>
                  <a:cubicBezTo>
                    <a:pt x="1152840" y="690852"/>
                    <a:pt x="1179496" y="691803"/>
                    <a:pt x="1190920" y="703221"/>
                  </a:cubicBezTo>
                  <a:cubicBezTo>
                    <a:pt x="1189016" y="699415"/>
                    <a:pt x="1200440" y="695609"/>
                    <a:pt x="1189016" y="690852"/>
                  </a:cubicBezTo>
                  <a:cubicBezTo>
                    <a:pt x="1210910" y="699415"/>
                    <a:pt x="1239468" y="697512"/>
                    <a:pt x="1264220" y="699415"/>
                  </a:cubicBezTo>
                  <a:lnTo>
                    <a:pt x="1264220" y="700366"/>
                  </a:lnTo>
                  <a:lnTo>
                    <a:pt x="1274692" y="703221"/>
                  </a:lnTo>
                  <a:lnTo>
                    <a:pt x="1275644" y="702269"/>
                  </a:lnTo>
                  <a:lnTo>
                    <a:pt x="1268028" y="700366"/>
                  </a:lnTo>
                  <a:cubicBezTo>
                    <a:pt x="1277548" y="701318"/>
                    <a:pt x="1287068" y="703221"/>
                    <a:pt x="1294684" y="707026"/>
                  </a:cubicBezTo>
                  <a:cubicBezTo>
                    <a:pt x="1295636" y="705123"/>
                    <a:pt x="1298492" y="698463"/>
                    <a:pt x="1304204" y="696560"/>
                  </a:cubicBezTo>
                  <a:cubicBezTo>
                    <a:pt x="1304204" y="705123"/>
                    <a:pt x="1332764" y="689900"/>
                    <a:pt x="1345140" y="698463"/>
                  </a:cubicBezTo>
                  <a:cubicBezTo>
                    <a:pt x="1347044" y="695609"/>
                    <a:pt x="1340380" y="696560"/>
                    <a:pt x="1344188" y="693706"/>
                  </a:cubicBezTo>
                  <a:cubicBezTo>
                    <a:pt x="1374650" y="694658"/>
                    <a:pt x="1420344" y="705123"/>
                    <a:pt x="1456520" y="698463"/>
                  </a:cubicBezTo>
                  <a:cubicBezTo>
                    <a:pt x="1459376" y="714638"/>
                    <a:pt x="1489840" y="709881"/>
                    <a:pt x="1509830" y="717492"/>
                  </a:cubicBezTo>
                  <a:cubicBezTo>
                    <a:pt x="1514590" y="708929"/>
                    <a:pt x="1499358" y="712735"/>
                    <a:pt x="1493646" y="706075"/>
                  </a:cubicBezTo>
                  <a:cubicBezTo>
                    <a:pt x="1505070" y="707978"/>
                    <a:pt x="1495550" y="694658"/>
                    <a:pt x="1515542" y="702269"/>
                  </a:cubicBezTo>
                  <a:cubicBezTo>
                    <a:pt x="1515542" y="700366"/>
                    <a:pt x="1515542" y="699415"/>
                    <a:pt x="1511734" y="699415"/>
                  </a:cubicBezTo>
                  <a:cubicBezTo>
                    <a:pt x="1522206" y="698463"/>
                    <a:pt x="1508878" y="710832"/>
                    <a:pt x="1526014" y="707978"/>
                  </a:cubicBezTo>
                  <a:lnTo>
                    <a:pt x="1526964" y="701318"/>
                  </a:lnTo>
                  <a:lnTo>
                    <a:pt x="1537436" y="709881"/>
                  </a:lnTo>
                  <a:cubicBezTo>
                    <a:pt x="1572660" y="706075"/>
                    <a:pt x="1602172" y="710832"/>
                    <a:pt x="1632636" y="704172"/>
                  </a:cubicBezTo>
                  <a:cubicBezTo>
                    <a:pt x="1634538" y="706075"/>
                    <a:pt x="1633588" y="708929"/>
                    <a:pt x="1629780" y="710832"/>
                  </a:cubicBezTo>
                  <a:cubicBezTo>
                    <a:pt x="1644058" y="710832"/>
                    <a:pt x="1660242" y="721298"/>
                    <a:pt x="1675472" y="714638"/>
                  </a:cubicBezTo>
                  <a:lnTo>
                    <a:pt x="1671666" y="711784"/>
                  </a:lnTo>
                  <a:cubicBezTo>
                    <a:pt x="1696416" y="706075"/>
                    <a:pt x="1697368" y="719395"/>
                    <a:pt x="1726880" y="722249"/>
                  </a:cubicBezTo>
                  <a:cubicBezTo>
                    <a:pt x="1720216" y="723201"/>
                    <a:pt x="1704984" y="718444"/>
                    <a:pt x="1703080" y="726055"/>
                  </a:cubicBezTo>
                  <a:cubicBezTo>
                    <a:pt x="1705936" y="730812"/>
                    <a:pt x="1721168" y="729861"/>
                    <a:pt x="1725928" y="726055"/>
                  </a:cubicBezTo>
                  <a:lnTo>
                    <a:pt x="1723072" y="734618"/>
                  </a:lnTo>
                  <a:cubicBezTo>
                    <a:pt x="1718312" y="728909"/>
                    <a:pt x="1707840" y="729861"/>
                    <a:pt x="1699272" y="727007"/>
                  </a:cubicBezTo>
                  <a:cubicBezTo>
                    <a:pt x="1702128" y="727007"/>
                    <a:pt x="1702128" y="728909"/>
                    <a:pt x="1703080" y="730812"/>
                  </a:cubicBezTo>
                  <a:cubicBezTo>
                    <a:pt x="1695464" y="727958"/>
                    <a:pt x="1684992" y="727958"/>
                    <a:pt x="1674520" y="726055"/>
                  </a:cubicBezTo>
                  <a:lnTo>
                    <a:pt x="1689752" y="725104"/>
                  </a:lnTo>
                  <a:cubicBezTo>
                    <a:pt x="1684040" y="716541"/>
                    <a:pt x="1664050" y="725104"/>
                    <a:pt x="1658338" y="722249"/>
                  </a:cubicBezTo>
                  <a:cubicBezTo>
                    <a:pt x="1658338" y="729861"/>
                    <a:pt x="1667858" y="728909"/>
                    <a:pt x="1658338" y="735570"/>
                  </a:cubicBezTo>
                  <a:cubicBezTo>
                    <a:pt x="1633588" y="738424"/>
                    <a:pt x="1644058" y="727007"/>
                    <a:pt x="1620260" y="719395"/>
                  </a:cubicBezTo>
                  <a:lnTo>
                    <a:pt x="1624068" y="716541"/>
                  </a:lnTo>
                  <a:cubicBezTo>
                    <a:pt x="1616452" y="715589"/>
                    <a:pt x="1609788" y="707026"/>
                    <a:pt x="1599316" y="712735"/>
                  </a:cubicBezTo>
                  <a:cubicBezTo>
                    <a:pt x="1600268" y="717492"/>
                    <a:pt x="1608836" y="717492"/>
                    <a:pt x="1612644" y="720346"/>
                  </a:cubicBezTo>
                  <a:cubicBezTo>
                    <a:pt x="1610740" y="724152"/>
                    <a:pt x="1599316" y="710832"/>
                    <a:pt x="1590748" y="716541"/>
                  </a:cubicBezTo>
                  <a:cubicBezTo>
                    <a:pt x="1597412" y="724152"/>
                    <a:pt x="1616452" y="727007"/>
                    <a:pt x="1628828" y="727007"/>
                  </a:cubicBezTo>
                  <a:cubicBezTo>
                    <a:pt x="1626924" y="728909"/>
                    <a:pt x="1626924" y="731764"/>
                    <a:pt x="1628828" y="734618"/>
                  </a:cubicBezTo>
                  <a:cubicBezTo>
                    <a:pt x="1609788" y="731288"/>
                    <a:pt x="1590034" y="727245"/>
                    <a:pt x="1570400" y="724628"/>
                  </a:cubicBezTo>
                  <a:lnTo>
                    <a:pt x="1530720" y="723647"/>
                  </a:lnTo>
                  <a:lnTo>
                    <a:pt x="1538982" y="724628"/>
                  </a:lnTo>
                  <a:cubicBezTo>
                    <a:pt x="1542434" y="726293"/>
                    <a:pt x="1545528" y="728434"/>
                    <a:pt x="1548860" y="728909"/>
                  </a:cubicBezTo>
                  <a:cubicBezTo>
                    <a:pt x="1544100" y="728909"/>
                    <a:pt x="1538388" y="728909"/>
                    <a:pt x="1540292" y="732715"/>
                  </a:cubicBezTo>
                  <a:cubicBezTo>
                    <a:pt x="1536484" y="732240"/>
                    <a:pt x="1534104" y="730813"/>
                    <a:pt x="1532200" y="729029"/>
                  </a:cubicBezTo>
                  <a:lnTo>
                    <a:pt x="1527288" y="723562"/>
                  </a:lnTo>
                  <a:lnTo>
                    <a:pt x="1512686" y="723201"/>
                  </a:lnTo>
                  <a:cubicBezTo>
                    <a:pt x="1532676" y="732715"/>
                    <a:pt x="1504118" y="723201"/>
                    <a:pt x="1508878" y="734618"/>
                  </a:cubicBezTo>
                  <a:cubicBezTo>
                    <a:pt x="1506022" y="727007"/>
                    <a:pt x="1494598" y="733667"/>
                    <a:pt x="1484128" y="730812"/>
                  </a:cubicBezTo>
                  <a:cubicBezTo>
                    <a:pt x="1480320" y="738424"/>
                    <a:pt x="1505070" y="736521"/>
                    <a:pt x="1496502" y="742230"/>
                  </a:cubicBezTo>
                  <a:cubicBezTo>
                    <a:pt x="1477464" y="739375"/>
                    <a:pt x="1450808" y="725104"/>
                    <a:pt x="1425104" y="727958"/>
                  </a:cubicBezTo>
                  <a:cubicBezTo>
                    <a:pt x="1427008" y="731764"/>
                    <a:pt x="1432720" y="731764"/>
                    <a:pt x="1433672" y="733667"/>
                  </a:cubicBezTo>
                  <a:cubicBezTo>
                    <a:pt x="1416536" y="730812"/>
                    <a:pt x="1394640" y="712735"/>
                    <a:pt x="1383218" y="725104"/>
                  </a:cubicBezTo>
                  <a:cubicBezTo>
                    <a:pt x="1390832" y="729861"/>
                    <a:pt x="1400352" y="734618"/>
                    <a:pt x="1408920" y="739375"/>
                  </a:cubicBezTo>
                  <a:cubicBezTo>
                    <a:pt x="1407016" y="739375"/>
                    <a:pt x="1404160" y="740327"/>
                    <a:pt x="1399400" y="742230"/>
                  </a:cubicBezTo>
                  <a:lnTo>
                    <a:pt x="1406064" y="748890"/>
                  </a:lnTo>
                  <a:cubicBezTo>
                    <a:pt x="1386072" y="750792"/>
                    <a:pt x="1390832" y="736521"/>
                    <a:pt x="1379410" y="728909"/>
                  </a:cubicBezTo>
                  <a:lnTo>
                    <a:pt x="1367034" y="737472"/>
                  </a:lnTo>
                  <a:cubicBezTo>
                    <a:pt x="1344188" y="742230"/>
                    <a:pt x="1322292" y="737472"/>
                    <a:pt x="1308012" y="726055"/>
                  </a:cubicBezTo>
                  <a:cubicBezTo>
                    <a:pt x="1304204" y="726055"/>
                    <a:pt x="1287068" y="726055"/>
                    <a:pt x="1293732" y="733667"/>
                  </a:cubicBezTo>
                  <a:cubicBezTo>
                    <a:pt x="1304204" y="743181"/>
                    <a:pt x="1309916" y="750792"/>
                    <a:pt x="1332764" y="750792"/>
                  </a:cubicBezTo>
                  <a:cubicBezTo>
                    <a:pt x="1335620" y="744132"/>
                    <a:pt x="1315628" y="743181"/>
                    <a:pt x="1322292" y="742230"/>
                  </a:cubicBezTo>
                  <a:cubicBezTo>
                    <a:pt x="1331812" y="743181"/>
                    <a:pt x="1348946" y="737472"/>
                    <a:pt x="1356562" y="744132"/>
                  </a:cubicBezTo>
                  <a:lnTo>
                    <a:pt x="1331812" y="743181"/>
                  </a:lnTo>
                  <a:cubicBezTo>
                    <a:pt x="1331812" y="753647"/>
                    <a:pt x="1341332" y="743181"/>
                    <a:pt x="1346090" y="748890"/>
                  </a:cubicBezTo>
                  <a:cubicBezTo>
                    <a:pt x="1339428" y="757453"/>
                    <a:pt x="1326100" y="747938"/>
                    <a:pt x="1315628" y="752695"/>
                  </a:cubicBezTo>
                  <a:lnTo>
                    <a:pt x="1317532" y="753647"/>
                  </a:lnTo>
                  <a:cubicBezTo>
                    <a:pt x="1298492" y="751744"/>
                    <a:pt x="1301348" y="753647"/>
                    <a:pt x="1281356" y="748890"/>
                  </a:cubicBezTo>
                  <a:cubicBezTo>
                    <a:pt x="1279452" y="738424"/>
                    <a:pt x="1288020" y="742230"/>
                    <a:pt x="1299444" y="738424"/>
                  </a:cubicBezTo>
                  <a:cubicBezTo>
                    <a:pt x="1268028" y="737472"/>
                    <a:pt x="1225190" y="719395"/>
                    <a:pt x="1193776" y="736521"/>
                  </a:cubicBezTo>
                  <a:lnTo>
                    <a:pt x="1212814" y="745084"/>
                  </a:lnTo>
                  <a:cubicBezTo>
                    <a:pt x="1200440" y="746035"/>
                    <a:pt x="1180448" y="737472"/>
                    <a:pt x="1181400" y="749841"/>
                  </a:cubicBezTo>
                  <a:cubicBezTo>
                    <a:pt x="1194728" y="746035"/>
                    <a:pt x="1189016" y="753647"/>
                    <a:pt x="1195680" y="755550"/>
                  </a:cubicBezTo>
                  <a:lnTo>
                    <a:pt x="1196632" y="754598"/>
                  </a:lnTo>
                  <a:cubicBezTo>
                    <a:pt x="1198536" y="755550"/>
                    <a:pt x="1203294" y="756501"/>
                    <a:pt x="1200440" y="758404"/>
                  </a:cubicBezTo>
                  <a:cubicBezTo>
                    <a:pt x="1189968" y="750792"/>
                    <a:pt x="1173784" y="748890"/>
                    <a:pt x="1162360" y="745084"/>
                  </a:cubicBezTo>
                  <a:cubicBezTo>
                    <a:pt x="1168072" y="747938"/>
                    <a:pt x="1156648" y="751744"/>
                    <a:pt x="1155696" y="753647"/>
                  </a:cubicBezTo>
                  <a:cubicBezTo>
                    <a:pt x="1145224" y="750792"/>
                    <a:pt x="1155696" y="747938"/>
                    <a:pt x="1156648" y="744132"/>
                  </a:cubicBezTo>
                  <a:cubicBezTo>
                    <a:pt x="1150936" y="743181"/>
                    <a:pt x="1141416" y="736521"/>
                    <a:pt x="1136656" y="743181"/>
                  </a:cubicBezTo>
                  <a:cubicBezTo>
                    <a:pt x="1129040" y="748890"/>
                    <a:pt x="1147128" y="748890"/>
                    <a:pt x="1149984" y="753647"/>
                  </a:cubicBezTo>
                  <a:lnTo>
                    <a:pt x="1116664" y="745084"/>
                  </a:lnTo>
                  <a:lnTo>
                    <a:pt x="1117616" y="746987"/>
                  </a:lnTo>
                  <a:cubicBezTo>
                    <a:pt x="1114760" y="745084"/>
                    <a:pt x="1110000" y="743181"/>
                    <a:pt x="1106192" y="745084"/>
                  </a:cubicBezTo>
                  <a:cubicBezTo>
                    <a:pt x="1103336" y="748890"/>
                    <a:pt x="1110952" y="749841"/>
                    <a:pt x="1115712" y="748890"/>
                  </a:cubicBezTo>
                  <a:cubicBezTo>
                    <a:pt x="1097624" y="755550"/>
                    <a:pt x="1085250" y="734618"/>
                    <a:pt x="1070018" y="747938"/>
                  </a:cubicBezTo>
                  <a:lnTo>
                    <a:pt x="1060498" y="744132"/>
                  </a:lnTo>
                  <a:cubicBezTo>
                    <a:pt x="1059548" y="745084"/>
                    <a:pt x="1057644" y="746987"/>
                    <a:pt x="1059548" y="747938"/>
                  </a:cubicBezTo>
                  <a:lnTo>
                    <a:pt x="1050028" y="744132"/>
                  </a:lnTo>
                  <a:cubicBezTo>
                    <a:pt x="1032892" y="740327"/>
                    <a:pt x="1045268" y="753647"/>
                    <a:pt x="1039556" y="755550"/>
                  </a:cubicBezTo>
                  <a:lnTo>
                    <a:pt x="1040508" y="755550"/>
                  </a:lnTo>
                  <a:cubicBezTo>
                    <a:pt x="1034796" y="757453"/>
                    <a:pt x="1030988" y="761258"/>
                    <a:pt x="1034796" y="762210"/>
                  </a:cubicBezTo>
                  <a:lnTo>
                    <a:pt x="1015756" y="756501"/>
                  </a:lnTo>
                  <a:cubicBezTo>
                    <a:pt x="1009092" y="748890"/>
                    <a:pt x="981484" y="746987"/>
                    <a:pt x="981484" y="732715"/>
                  </a:cubicBezTo>
                  <a:cubicBezTo>
                    <a:pt x="976724" y="733667"/>
                    <a:pt x="972916" y="736521"/>
                    <a:pt x="974820" y="738424"/>
                  </a:cubicBezTo>
                  <a:cubicBezTo>
                    <a:pt x="961492" y="737472"/>
                    <a:pt x="978628" y="748890"/>
                    <a:pt x="955780" y="746987"/>
                  </a:cubicBezTo>
                  <a:cubicBezTo>
                    <a:pt x="955780" y="749841"/>
                    <a:pt x="957684" y="748890"/>
                    <a:pt x="961492" y="749841"/>
                  </a:cubicBezTo>
                  <a:cubicBezTo>
                    <a:pt x="955780" y="750792"/>
                    <a:pt x="952926" y="749841"/>
                    <a:pt x="951972" y="747938"/>
                  </a:cubicBezTo>
                  <a:cubicBezTo>
                    <a:pt x="951972" y="749841"/>
                    <a:pt x="951020" y="751744"/>
                    <a:pt x="950070" y="753647"/>
                  </a:cubicBezTo>
                  <a:cubicBezTo>
                    <a:pt x="950070" y="748890"/>
                    <a:pt x="940550" y="749841"/>
                    <a:pt x="935790" y="750792"/>
                  </a:cubicBezTo>
                  <a:lnTo>
                    <a:pt x="943406" y="760307"/>
                  </a:lnTo>
                  <a:cubicBezTo>
                    <a:pt x="937694" y="756501"/>
                    <a:pt x="934838" y="755550"/>
                    <a:pt x="925318" y="756501"/>
                  </a:cubicBezTo>
                  <a:lnTo>
                    <a:pt x="931030" y="762210"/>
                  </a:lnTo>
                  <a:cubicBezTo>
                    <a:pt x="915798" y="760307"/>
                    <a:pt x="929126" y="749841"/>
                    <a:pt x="911040" y="754598"/>
                  </a:cubicBezTo>
                  <a:lnTo>
                    <a:pt x="928174" y="748890"/>
                  </a:lnTo>
                  <a:cubicBezTo>
                    <a:pt x="908184" y="746987"/>
                    <a:pt x="914848" y="735570"/>
                    <a:pt x="906280" y="729861"/>
                  </a:cubicBezTo>
                  <a:cubicBezTo>
                    <a:pt x="892000" y="724152"/>
                    <a:pt x="874864" y="729861"/>
                    <a:pt x="860584" y="727958"/>
                  </a:cubicBezTo>
                  <a:cubicBezTo>
                    <a:pt x="859632" y="731764"/>
                    <a:pt x="858680" y="735570"/>
                    <a:pt x="858680" y="739375"/>
                  </a:cubicBezTo>
                  <a:cubicBezTo>
                    <a:pt x="860584" y="741278"/>
                    <a:pt x="862488" y="743181"/>
                    <a:pt x="864392" y="746035"/>
                  </a:cubicBezTo>
                  <a:cubicBezTo>
                    <a:pt x="889144" y="754598"/>
                    <a:pt x="870104" y="724152"/>
                    <a:pt x="897712" y="737472"/>
                  </a:cubicBezTo>
                  <a:cubicBezTo>
                    <a:pt x="895808" y="745084"/>
                    <a:pt x="887240" y="745084"/>
                    <a:pt x="879624" y="741278"/>
                  </a:cubicBezTo>
                  <a:cubicBezTo>
                    <a:pt x="878672" y="747938"/>
                    <a:pt x="888192" y="752695"/>
                    <a:pt x="893904" y="755550"/>
                  </a:cubicBezTo>
                  <a:cubicBezTo>
                    <a:pt x="881528" y="752695"/>
                    <a:pt x="865344" y="756501"/>
                    <a:pt x="853920" y="758404"/>
                  </a:cubicBezTo>
                  <a:lnTo>
                    <a:pt x="855824" y="759355"/>
                  </a:lnTo>
                  <a:cubicBezTo>
                    <a:pt x="854872" y="760307"/>
                    <a:pt x="853920" y="762210"/>
                    <a:pt x="852968" y="762210"/>
                  </a:cubicBezTo>
                  <a:cubicBezTo>
                    <a:pt x="859632" y="765064"/>
                    <a:pt x="856776" y="776481"/>
                    <a:pt x="863440" y="777433"/>
                  </a:cubicBezTo>
                  <a:cubicBezTo>
                    <a:pt x="865344" y="772676"/>
                    <a:pt x="869152" y="761258"/>
                    <a:pt x="864392" y="762210"/>
                  </a:cubicBezTo>
                  <a:cubicBezTo>
                    <a:pt x="872960" y="749841"/>
                    <a:pt x="869152" y="777433"/>
                    <a:pt x="869152" y="785044"/>
                  </a:cubicBezTo>
                  <a:cubicBezTo>
                    <a:pt x="865344" y="776481"/>
                    <a:pt x="864392" y="787899"/>
                    <a:pt x="862488" y="792656"/>
                  </a:cubicBezTo>
                  <a:cubicBezTo>
                    <a:pt x="863440" y="792656"/>
                    <a:pt x="863440" y="791704"/>
                    <a:pt x="865344" y="790753"/>
                  </a:cubicBezTo>
                  <a:cubicBezTo>
                    <a:pt x="870104" y="805976"/>
                    <a:pt x="849160" y="811685"/>
                    <a:pt x="863440" y="821199"/>
                  </a:cubicBezTo>
                  <a:lnTo>
                    <a:pt x="855824" y="824053"/>
                  </a:lnTo>
                  <a:lnTo>
                    <a:pt x="861536" y="835471"/>
                  </a:lnTo>
                  <a:cubicBezTo>
                    <a:pt x="846304" y="836422"/>
                    <a:pt x="860584" y="851645"/>
                    <a:pt x="846304" y="853548"/>
                  </a:cubicBezTo>
                  <a:cubicBezTo>
                    <a:pt x="845352" y="866868"/>
                    <a:pt x="854872" y="851645"/>
                    <a:pt x="852968" y="856402"/>
                  </a:cubicBezTo>
                  <a:cubicBezTo>
                    <a:pt x="855824" y="868771"/>
                    <a:pt x="842496" y="891605"/>
                    <a:pt x="849160" y="895411"/>
                  </a:cubicBezTo>
                  <a:cubicBezTo>
                    <a:pt x="844400" y="905877"/>
                    <a:pt x="847256" y="917294"/>
                    <a:pt x="844400" y="926809"/>
                  </a:cubicBezTo>
                  <a:lnTo>
                    <a:pt x="851064" y="927760"/>
                  </a:lnTo>
                  <a:cubicBezTo>
                    <a:pt x="849160" y="932517"/>
                    <a:pt x="846304" y="938226"/>
                    <a:pt x="847256" y="942983"/>
                  </a:cubicBezTo>
                  <a:cubicBezTo>
                    <a:pt x="848208" y="942983"/>
                    <a:pt x="849160" y="942032"/>
                    <a:pt x="850112" y="941080"/>
                  </a:cubicBezTo>
                  <a:cubicBezTo>
                    <a:pt x="845352" y="959157"/>
                    <a:pt x="845352" y="973429"/>
                    <a:pt x="845352" y="988652"/>
                  </a:cubicBezTo>
                  <a:cubicBezTo>
                    <a:pt x="850112" y="987701"/>
                    <a:pt x="852016" y="987701"/>
                    <a:pt x="853920" y="979138"/>
                  </a:cubicBezTo>
                  <a:cubicBezTo>
                    <a:pt x="860584" y="992458"/>
                    <a:pt x="846304" y="1016244"/>
                    <a:pt x="848208" y="1037175"/>
                  </a:cubicBezTo>
                  <a:lnTo>
                    <a:pt x="851064" y="1035273"/>
                  </a:lnTo>
                  <a:lnTo>
                    <a:pt x="845352" y="1046690"/>
                  </a:lnTo>
                  <a:cubicBezTo>
                    <a:pt x="847256" y="1043835"/>
                    <a:pt x="849160" y="1045738"/>
                    <a:pt x="852016" y="1045738"/>
                  </a:cubicBezTo>
                  <a:cubicBezTo>
                    <a:pt x="853920" y="1065719"/>
                    <a:pt x="852968" y="1089504"/>
                    <a:pt x="841544" y="1100922"/>
                  </a:cubicBezTo>
                  <a:cubicBezTo>
                    <a:pt x="845352" y="1099019"/>
                    <a:pt x="849160" y="1109485"/>
                    <a:pt x="853920" y="1099019"/>
                  </a:cubicBezTo>
                  <a:cubicBezTo>
                    <a:pt x="845352" y="1119950"/>
                    <a:pt x="847256" y="1146591"/>
                    <a:pt x="845352" y="1169425"/>
                  </a:cubicBezTo>
                  <a:lnTo>
                    <a:pt x="844400" y="1169425"/>
                  </a:lnTo>
                  <a:lnTo>
                    <a:pt x="841544" y="1178940"/>
                  </a:lnTo>
                  <a:lnTo>
                    <a:pt x="842496" y="1179891"/>
                  </a:lnTo>
                  <a:lnTo>
                    <a:pt x="844400" y="1173231"/>
                  </a:lnTo>
                  <a:cubicBezTo>
                    <a:pt x="843448" y="1181794"/>
                    <a:pt x="841544" y="1190357"/>
                    <a:pt x="837736" y="1197968"/>
                  </a:cubicBezTo>
                  <a:cubicBezTo>
                    <a:pt x="839640" y="1199871"/>
                    <a:pt x="846304" y="1201774"/>
                    <a:pt x="848208" y="1207483"/>
                  </a:cubicBezTo>
                  <a:cubicBezTo>
                    <a:pt x="839640" y="1207483"/>
                    <a:pt x="854872" y="1234123"/>
                    <a:pt x="846304" y="1245540"/>
                  </a:cubicBezTo>
                  <a:cubicBezTo>
                    <a:pt x="849160" y="1247443"/>
                    <a:pt x="848208" y="1240783"/>
                    <a:pt x="851064" y="1244589"/>
                  </a:cubicBezTo>
                  <a:cubicBezTo>
                    <a:pt x="850112" y="1273132"/>
                    <a:pt x="839640" y="1314995"/>
                    <a:pt x="846304" y="1349247"/>
                  </a:cubicBezTo>
                  <a:cubicBezTo>
                    <a:pt x="830120" y="1352101"/>
                    <a:pt x="834880" y="1380645"/>
                    <a:pt x="827264" y="1398722"/>
                  </a:cubicBezTo>
                  <a:cubicBezTo>
                    <a:pt x="835832" y="1403479"/>
                    <a:pt x="832024" y="1388256"/>
                    <a:pt x="838688" y="1383499"/>
                  </a:cubicBezTo>
                  <a:cubicBezTo>
                    <a:pt x="836784" y="1393013"/>
                    <a:pt x="850112" y="1385402"/>
                    <a:pt x="842496" y="1403479"/>
                  </a:cubicBezTo>
                  <a:cubicBezTo>
                    <a:pt x="844400" y="1402528"/>
                    <a:pt x="845352" y="1403479"/>
                    <a:pt x="845352" y="1399673"/>
                  </a:cubicBezTo>
                  <a:cubicBezTo>
                    <a:pt x="846304" y="1409188"/>
                    <a:pt x="833928" y="1396819"/>
                    <a:pt x="836784" y="1412993"/>
                  </a:cubicBezTo>
                  <a:lnTo>
                    <a:pt x="843448" y="1413945"/>
                  </a:lnTo>
                  <a:lnTo>
                    <a:pt x="834880" y="1423459"/>
                  </a:lnTo>
                  <a:cubicBezTo>
                    <a:pt x="838688" y="1455808"/>
                    <a:pt x="833928" y="1483400"/>
                    <a:pt x="840592" y="1511943"/>
                  </a:cubicBezTo>
                  <a:cubicBezTo>
                    <a:pt x="838688" y="1513846"/>
                    <a:pt x="835832" y="1512894"/>
                    <a:pt x="833928" y="1509089"/>
                  </a:cubicBezTo>
                  <a:cubicBezTo>
                    <a:pt x="833928" y="1521457"/>
                    <a:pt x="823456" y="1536680"/>
                    <a:pt x="830120" y="1550952"/>
                  </a:cubicBezTo>
                  <a:lnTo>
                    <a:pt x="832976" y="1547146"/>
                  </a:lnTo>
                  <a:cubicBezTo>
                    <a:pt x="838688" y="1570932"/>
                    <a:pt x="825360" y="1570932"/>
                    <a:pt x="822504" y="1598524"/>
                  </a:cubicBezTo>
                  <a:cubicBezTo>
                    <a:pt x="821552" y="1591864"/>
                    <a:pt x="826312" y="1577592"/>
                    <a:pt x="818696" y="1576641"/>
                  </a:cubicBezTo>
                  <a:cubicBezTo>
                    <a:pt x="813936" y="1578544"/>
                    <a:pt x="814888" y="1592815"/>
                    <a:pt x="818696" y="1597572"/>
                  </a:cubicBezTo>
                  <a:lnTo>
                    <a:pt x="810130" y="1595670"/>
                  </a:lnTo>
                  <a:cubicBezTo>
                    <a:pt x="815840" y="1591864"/>
                    <a:pt x="814888" y="1581398"/>
                    <a:pt x="817744" y="1573786"/>
                  </a:cubicBezTo>
                  <a:cubicBezTo>
                    <a:pt x="817744" y="1576641"/>
                    <a:pt x="815840" y="1576641"/>
                    <a:pt x="813936" y="1577592"/>
                  </a:cubicBezTo>
                  <a:cubicBezTo>
                    <a:pt x="816792" y="1569981"/>
                    <a:pt x="816792" y="1561418"/>
                    <a:pt x="818696" y="1550952"/>
                  </a:cubicBezTo>
                  <a:lnTo>
                    <a:pt x="816792" y="1564272"/>
                  </a:lnTo>
                  <a:cubicBezTo>
                    <a:pt x="825360" y="1558564"/>
                    <a:pt x="816792" y="1540486"/>
                    <a:pt x="819648" y="1534778"/>
                  </a:cubicBezTo>
                  <a:cubicBezTo>
                    <a:pt x="812032" y="1534778"/>
                    <a:pt x="812984" y="1543340"/>
                    <a:pt x="806322" y="1534778"/>
                  </a:cubicBezTo>
                  <a:cubicBezTo>
                    <a:pt x="803466" y="1510992"/>
                    <a:pt x="814888" y="1520506"/>
                    <a:pt x="822504" y="1498623"/>
                  </a:cubicBezTo>
                  <a:lnTo>
                    <a:pt x="825360" y="1502429"/>
                  </a:lnTo>
                  <a:cubicBezTo>
                    <a:pt x="826312" y="1495769"/>
                    <a:pt x="834880" y="1490060"/>
                    <a:pt x="829168" y="1479594"/>
                  </a:cubicBezTo>
                  <a:cubicBezTo>
                    <a:pt x="824408" y="1480546"/>
                    <a:pt x="824408" y="1488157"/>
                    <a:pt x="821552" y="1491963"/>
                  </a:cubicBezTo>
                  <a:cubicBezTo>
                    <a:pt x="817744" y="1489109"/>
                    <a:pt x="831072" y="1478643"/>
                    <a:pt x="825360" y="1471031"/>
                  </a:cubicBezTo>
                  <a:cubicBezTo>
                    <a:pt x="817744" y="1477691"/>
                    <a:pt x="814888" y="1495769"/>
                    <a:pt x="814888" y="1507186"/>
                  </a:cubicBezTo>
                  <a:cubicBezTo>
                    <a:pt x="812984" y="1505283"/>
                    <a:pt x="810130" y="1505283"/>
                    <a:pt x="807274" y="1507186"/>
                  </a:cubicBezTo>
                  <a:cubicBezTo>
                    <a:pt x="810606" y="1489584"/>
                    <a:pt x="814650" y="1471269"/>
                    <a:pt x="817268" y="1453073"/>
                  </a:cubicBezTo>
                  <a:lnTo>
                    <a:pt x="817946" y="1427720"/>
                  </a:lnTo>
                  <a:lnTo>
                    <a:pt x="813936" y="1434876"/>
                  </a:lnTo>
                  <a:cubicBezTo>
                    <a:pt x="813936" y="1430119"/>
                    <a:pt x="814888" y="1425362"/>
                    <a:pt x="810128" y="1427265"/>
                  </a:cubicBezTo>
                  <a:lnTo>
                    <a:pt x="818240" y="1416725"/>
                  </a:lnTo>
                  <a:lnTo>
                    <a:pt x="818696" y="1399673"/>
                  </a:lnTo>
                  <a:cubicBezTo>
                    <a:pt x="809176" y="1417751"/>
                    <a:pt x="818696" y="1392062"/>
                    <a:pt x="808224" y="1395868"/>
                  </a:cubicBezTo>
                  <a:cubicBezTo>
                    <a:pt x="815840" y="1393013"/>
                    <a:pt x="809176" y="1382547"/>
                    <a:pt x="812032" y="1373033"/>
                  </a:cubicBezTo>
                  <a:cubicBezTo>
                    <a:pt x="804418" y="1369227"/>
                    <a:pt x="806322" y="1392062"/>
                    <a:pt x="800610" y="1384450"/>
                  </a:cubicBezTo>
                  <a:cubicBezTo>
                    <a:pt x="803466" y="1366373"/>
                    <a:pt x="817744" y="1341636"/>
                    <a:pt x="814888" y="1317850"/>
                  </a:cubicBezTo>
                  <a:cubicBezTo>
                    <a:pt x="811080" y="1318801"/>
                    <a:pt x="811080" y="1324510"/>
                    <a:pt x="809176" y="1325461"/>
                  </a:cubicBezTo>
                  <a:cubicBezTo>
                    <a:pt x="812032" y="1310238"/>
                    <a:pt x="830120" y="1289306"/>
                    <a:pt x="817744" y="1278841"/>
                  </a:cubicBezTo>
                  <a:cubicBezTo>
                    <a:pt x="812984" y="1286452"/>
                    <a:pt x="808224" y="1295015"/>
                    <a:pt x="803466" y="1303578"/>
                  </a:cubicBezTo>
                  <a:cubicBezTo>
                    <a:pt x="803466" y="1301675"/>
                    <a:pt x="802514" y="1298821"/>
                    <a:pt x="800610" y="1295015"/>
                  </a:cubicBezTo>
                  <a:lnTo>
                    <a:pt x="794898" y="1300724"/>
                  </a:lnTo>
                  <a:cubicBezTo>
                    <a:pt x="792994" y="1281695"/>
                    <a:pt x="807274" y="1286452"/>
                    <a:pt x="814888" y="1275986"/>
                  </a:cubicBezTo>
                  <a:lnTo>
                    <a:pt x="806322" y="1264569"/>
                  </a:lnTo>
                  <a:cubicBezTo>
                    <a:pt x="801562" y="1243637"/>
                    <a:pt x="806322" y="1223657"/>
                    <a:pt x="817744" y="1210337"/>
                  </a:cubicBezTo>
                  <a:cubicBezTo>
                    <a:pt x="817744" y="1206531"/>
                    <a:pt x="817744" y="1190357"/>
                    <a:pt x="810130" y="1197017"/>
                  </a:cubicBezTo>
                  <a:lnTo>
                    <a:pt x="806720" y="1201126"/>
                  </a:lnTo>
                  <a:lnTo>
                    <a:pt x="814056" y="1154202"/>
                  </a:lnTo>
                  <a:cubicBezTo>
                    <a:pt x="816554" y="1136838"/>
                    <a:pt x="816792" y="1119475"/>
                    <a:pt x="808224" y="1104727"/>
                  </a:cubicBezTo>
                  <a:lnTo>
                    <a:pt x="799658" y="1121853"/>
                  </a:lnTo>
                  <a:cubicBezTo>
                    <a:pt x="798706" y="1110436"/>
                    <a:pt x="807274" y="1091407"/>
                    <a:pt x="794898" y="1092359"/>
                  </a:cubicBezTo>
                  <a:cubicBezTo>
                    <a:pt x="798706" y="1104727"/>
                    <a:pt x="791090" y="1099019"/>
                    <a:pt x="789186" y="1105679"/>
                  </a:cubicBezTo>
                  <a:lnTo>
                    <a:pt x="790138" y="1106630"/>
                  </a:lnTo>
                  <a:cubicBezTo>
                    <a:pt x="789186" y="1107582"/>
                    <a:pt x="788234" y="1112339"/>
                    <a:pt x="786330" y="1109485"/>
                  </a:cubicBezTo>
                  <a:cubicBezTo>
                    <a:pt x="793946" y="1099970"/>
                    <a:pt x="795850" y="1084747"/>
                    <a:pt x="799658" y="1074281"/>
                  </a:cubicBezTo>
                  <a:cubicBezTo>
                    <a:pt x="796802" y="1079039"/>
                    <a:pt x="792994" y="1068573"/>
                    <a:pt x="791090" y="1067621"/>
                  </a:cubicBezTo>
                  <a:cubicBezTo>
                    <a:pt x="793946" y="1057156"/>
                    <a:pt x="796802" y="1067621"/>
                    <a:pt x="800610" y="1068573"/>
                  </a:cubicBezTo>
                  <a:cubicBezTo>
                    <a:pt x="801562" y="1062864"/>
                    <a:pt x="808224" y="1054301"/>
                    <a:pt x="801562" y="1049544"/>
                  </a:cubicBezTo>
                  <a:cubicBezTo>
                    <a:pt x="795850" y="1041933"/>
                    <a:pt x="795850" y="1059058"/>
                    <a:pt x="791090" y="1061913"/>
                  </a:cubicBezTo>
                  <a:lnTo>
                    <a:pt x="799658" y="1030515"/>
                  </a:lnTo>
                  <a:lnTo>
                    <a:pt x="797754" y="1031467"/>
                  </a:lnTo>
                  <a:cubicBezTo>
                    <a:pt x="799658" y="1028612"/>
                    <a:pt x="801562" y="1023855"/>
                    <a:pt x="799658" y="1021001"/>
                  </a:cubicBezTo>
                  <a:cubicBezTo>
                    <a:pt x="795850" y="1018147"/>
                    <a:pt x="794898" y="1024807"/>
                    <a:pt x="795850" y="1029564"/>
                  </a:cubicBezTo>
                  <a:cubicBezTo>
                    <a:pt x="789186" y="1013389"/>
                    <a:pt x="810130" y="1001972"/>
                    <a:pt x="796802" y="987701"/>
                  </a:cubicBezTo>
                  <a:lnTo>
                    <a:pt x="800610" y="979138"/>
                  </a:lnTo>
                  <a:cubicBezTo>
                    <a:pt x="799658" y="978186"/>
                    <a:pt x="797754" y="976283"/>
                    <a:pt x="796802" y="978186"/>
                  </a:cubicBezTo>
                  <a:lnTo>
                    <a:pt x="800610" y="969623"/>
                  </a:lnTo>
                  <a:cubicBezTo>
                    <a:pt x="804418" y="952497"/>
                    <a:pt x="791090" y="964866"/>
                    <a:pt x="789186" y="959157"/>
                  </a:cubicBezTo>
                  <a:lnTo>
                    <a:pt x="789186" y="960109"/>
                  </a:lnTo>
                  <a:cubicBezTo>
                    <a:pt x="787282" y="954400"/>
                    <a:pt x="783474" y="950595"/>
                    <a:pt x="782522" y="954400"/>
                  </a:cubicBezTo>
                  <a:lnTo>
                    <a:pt x="788234" y="937274"/>
                  </a:lnTo>
                  <a:cubicBezTo>
                    <a:pt x="795850" y="930614"/>
                    <a:pt x="797754" y="904925"/>
                    <a:pt x="812032" y="904925"/>
                  </a:cubicBezTo>
                  <a:cubicBezTo>
                    <a:pt x="811080" y="900168"/>
                    <a:pt x="808224" y="896362"/>
                    <a:pt x="806322" y="898265"/>
                  </a:cubicBezTo>
                  <a:cubicBezTo>
                    <a:pt x="807274" y="884945"/>
                    <a:pt x="795850" y="901120"/>
                    <a:pt x="797754" y="880188"/>
                  </a:cubicBezTo>
                  <a:cubicBezTo>
                    <a:pt x="794898" y="880188"/>
                    <a:pt x="795850" y="883042"/>
                    <a:pt x="794898" y="885897"/>
                  </a:cubicBezTo>
                  <a:cubicBezTo>
                    <a:pt x="793946" y="880188"/>
                    <a:pt x="794898" y="878285"/>
                    <a:pt x="796802" y="877334"/>
                  </a:cubicBezTo>
                  <a:cubicBezTo>
                    <a:pt x="794898" y="877334"/>
                    <a:pt x="792994" y="876382"/>
                    <a:pt x="791090" y="875431"/>
                  </a:cubicBezTo>
                  <a:cubicBezTo>
                    <a:pt x="795850" y="875431"/>
                    <a:pt x="794898" y="866868"/>
                    <a:pt x="793946" y="862111"/>
                  </a:cubicBezTo>
                  <a:lnTo>
                    <a:pt x="784426" y="869722"/>
                  </a:lnTo>
                  <a:cubicBezTo>
                    <a:pt x="788234" y="864014"/>
                    <a:pt x="789186" y="861159"/>
                    <a:pt x="788234" y="852596"/>
                  </a:cubicBezTo>
                  <a:lnTo>
                    <a:pt x="782522" y="858305"/>
                  </a:lnTo>
                  <a:cubicBezTo>
                    <a:pt x="784426" y="844033"/>
                    <a:pt x="794898" y="857354"/>
                    <a:pt x="790138" y="840228"/>
                  </a:cubicBezTo>
                  <a:lnTo>
                    <a:pt x="795850" y="855451"/>
                  </a:lnTo>
                  <a:cubicBezTo>
                    <a:pt x="797754" y="837373"/>
                    <a:pt x="809176" y="843082"/>
                    <a:pt x="814888" y="835471"/>
                  </a:cubicBezTo>
                  <a:cubicBezTo>
                    <a:pt x="823456" y="816442"/>
                    <a:pt x="807274" y="792656"/>
                    <a:pt x="825360" y="778384"/>
                  </a:cubicBezTo>
                  <a:cubicBezTo>
                    <a:pt x="818696" y="775530"/>
                    <a:pt x="816792" y="778384"/>
                    <a:pt x="812032" y="772676"/>
                  </a:cubicBezTo>
                  <a:cubicBezTo>
                    <a:pt x="809176" y="784093"/>
                    <a:pt x="807274" y="790753"/>
                    <a:pt x="798706" y="796461"/>
                  </a:cubicBezTo>
                  <a:cubicBezTo>
                    <a:pt x="790138" y="819296"/>
                    <a:pt x="820600" y="802170"/>
                    <a:pt x="807274" y="827859"/>
                  </a:cubicBezTo>
                  <a:cubicBezTo>
                    <a:pt x="799658" y="826908"/>
                    <a:pt x="799658" y="819296"/>
                    <a:pt x="803466" y="811685"/>
                  </a:cubicBezTo>
                  <a:cubicBezTo>
                    <a:pt x="796802" y="810733"/>
                    <a:pt x="792042" y="819296"/>
                    <a:pt x="789186" y="825005"/>
                  </a:cubicBezTo>
                  <a:cubicBezTo>
                    <a:pt x="792994" y="810733"/>
                    <a:pt x="784426" y="789801"/>
                    <a:pt x="785378" y="780287"/>
                  </a:cubicBezTo>
                  <a:cubicBezTo>
                    <a:pt x="788234" y="776481"/>
                    <a:pt x="791090" y="768870"/>
                    <a:pt x="792042" y="763161"/>
                  </a:cubicBezTo>
                  <a:lnTo>
                    <a:pt x="783474" y="765064"/>
                  </a:lnTo>
                  <a:cubicBezTo>
                    <a:pt x="790138" y="763161"/>
                    <a:pt x="781570" y="757453"/>
                    <a:pt x="777762" y="756501"/>
                  </a:cubicBezTo>
                  <a:lnTo>
                    <a:pt x="774906" y="763161"/>
                  </a:lnTo>
                  <a:cubicBezTo>
                    <a:pt x="771100" y="746035"/>
                    <a:pt x="732068" y="775530"/>
                    <a:pt x="719692" y="755550"/>
                  </a:cubicBezTo>
                  <a:cubicBezTo>
                    <a:pt x="727308" y="756501"/>
                    <a:pt x="733972" y="749841"/>
                    <a:pt x="737780" y="759355"/>
                  </a:cubicBezTo>
                  <a:cubicBezTo>
                    <a:pt x="752060" y="754598"/>
                    <a:pt x="734924" y="746035"/>
                    <a:pt x="741588" y="740327"/>
                  </a:cubicBezTo>
                  <a:cubicBezTo>
                    <a:pt x="719692" y="733667"/>
                    <a:pt x="685420" y="744132"/>
                    <a:pt x="661622" y="731764"/>
                  </a:cubicBezTo>
                  <a:cubicBezTo>
                    <a:pt x="665428" y="736521"/>
                    <a:pt x="676852" y="736521"/>
                    <a:pt x="677804" y="743181"/>
                  </a:cubicBezTo>
                  <a:cubicBezTo>
                    <a:pt x="659718" y="746987"/>
                    <a:pt x="638774" y="731764"/>
                    <a:pt x="617832" y="725104"/>
                  </a:cubicBezTo>
                  <a:lnTo>
                    <a:pt x="621640" y="734618"/>
                  </a:lnTo>
                  <a:cubicBezTo>
                    <a:pt x="604504" y="726055"/>
                    <a:pt x="614976" y="737472"/>
                    <a:pt x="595936" y="734618"/>
                  </a:cubicBezTo>
                  <a:cubicBezTo>
                    <a:pt x="596888" y="732715"/>
                    <a:pt x="599744" y="729861"/>
                    <a:pt x="594984" y="729861"/>
                  </a:cubicBezTo>
                  <a:cubicBezTo>
                    <a:pt x="579752" y="729861"/>
                    <a:pt x="594032" y="737472"/>
                    <a:pt x="583560" y="739375"/>
                  </a:cubicBezTo>
                  <a:cubicBezTo>
                    <a:pt x="564520" y="725104"/>
                    <a:pt x="574040" y="748890"/>
                    <a:pt x="550240" y="741278"/>
                  </a:cubicBezTo>
                  <a:lnTo>
                    <a:pt x="552144" y="744132"/>
                  </a:lnTo>
                  <a:cubicBezTo>
                    <a:pt x="542624" y="741278"/>
                    <a:pt x="531676" y="742943"/>
                    <a:pt x="520610" y="745559"/>
                  </a:cubicBezTo>
                  <a:lnTo>
                    <a:pt x="497654" y="750639"/>
                  </a:lnTo>
                  <a:lnTo>
                    <a:pt x="503594" y="744132"/>
                  </a:lnTo>
                  <a:lnTo>
                    <a:pt x="477892" y="741278"/>
                  </a:lnTo>
                  <a:cubicBezTo>
                    <a:pt x="475988" y="743181"/>
                    <a:pt x="465516" y="744132"/>
                    <a:pt x="472180" y="748890"/>
                  </a:cubicBezTo>
                  <a:cubicBezTo>
                    <a:pt x="475988" y="749841"/>
                    <a:pt x="478844" y="748890"/>
                    <a:pt x="481700" y="747938"/>
                  </a:cubicBezTo>
                  <a:lnTo>
                    <a:pt x="477892" y="752695"/>
                  </a:lnTo>
                  <a:cubicBezTo>
                    <a:pt x="454092" y="747938"/>
                    <a:pt x="478844" y="739375"/>
                    <a:pt x="478844" y="731764"/>
                  </a:cubicBezTo>
                  <a:cubicBezTo>
                    <a:pt x="466468" y="734618"/>
                    <a:pt x="461708" y="727007"/>
                    <a:pt x="453140" y="727007"/>
                  </a:cubicBezTo>
                  <a:cubicBezTo>
                    <a:pt x="449332" y="735570"/>
                    <a:pt x="469324" y="736521"/>
                    <a:pt x="458852" y="745084"/>
                  </a:cubicBezTo>
                  <a:cubicBezTo>
                    <a:pt x="451236" y="749841"/>
                    <a:pt x="426484" y="743181"/>
                    <a:pt x="417916" y="735570"/>
                  </a:cubicBezTo>
                  <a:cubicBezTo>
                    <a:pt x="405540" y="754598"/>
                    <a:pt x="368414" y="739375"/>
                    <a:pt x="368414" y="753647"/>
                  </a:cubicBezTo>
                  <a:cubicBezTo>
                    <a:pt x="369366" y="752695"/>
                    <a:pt x="364606" y="747938"/>
                    <a:pt x="358894" y="749841"/>
                  </a:cubicBezTo>
                  <a:lnTo>
                    <a:pt x="362702" y="753647"/>
                  </a:lnTo>
                  <a:cubicBezTo>
                    <a:pt x="344614" y="760307"/>
                    <a:pt x="344614" y="740327"/>
                    <a:pt x="334144" y="744132"/>
                  </a:cubicBezTo>
                  <a:cubicBezTo>
                    <a:pt x="335096" y="746987"/>
                    <a:pt x="337952" y="747938"/>
                    <a:pt x="339856" y="750792"/>
                  </a:cubicBezTo>
                  <a:cubicBezTo>
                    <a:pt x="316056" y="753647"/>
                    <a:pt x="302728" y="732715"/>
                    <a:pt x="278928" y="741278"/>
                  </a:cubicBezTo>
                  <a:cubicBezTo>
                    <a:pt x="278928" y="743181"/>
                    <a:pt x="279880" y="745084"/>
                    <a:pt x="282736" y="744132"/>
                  </a:cubicBezTo>
                  <a:cubicBezTo>
                    <a:pt x="283688" y="746035"/>
                    <a:pt x="278928" y="746035"/>
                    <a:pt x="271312" y="742230"/>
                  </a:cubicBezTo>
                  <a:lnTo>
                    <a:pt x="279880" y="737472"/>
                  </a:lnTo>
                  <a:cubicBezTo>
                    <a:pt x="267504" y="720346"/>
                    <a:pt x="247512" y="745084"/>
                    <a:pt x="227522" y="740327"/>
                  </a:cubicBezTo>
                  <a:cubicBezTo>
                    <a:pt x="229426" y="743181"/>
                    <a:pt x="243704" y="743181"/>
                    <a:pt x="236088" y="747938"/>
                  </a:cubicBezTo>
                  <a:cubicBezTo>
                    <a:pt x="223714" y="747938"/>
                    <a:pt x="224666" y="729861"/>
                    <a:pt x="209434" y="738424"/>
                  </a:cubicBezTo>
                  <a:cubicBezTo>
                    <a:pt x="216098" y="740327"/>
                    <a:pt x="214194" y="748890"/>
                    <a:pt x="220858" y="750792"/>
                  </a:cubicBezTo>
                  <a:cubicBezTo>
                    <a:pt x="211338" y="752695"/>
                    <a:pt x="204674" y="757453"/>
                    <a:pt x="200866" y="750792"/>
                  </a:cubicBezTo>
                  <a:cubicBezTo>
                    <a:pt x="198012" y="750792"/>
                    <a:pt x="197058" y="753647"/>
                    <a:pt x="197058" y="755550"/>
                  </a:cubicBezTo>
                  <a:cubicBezTo>
                    <a:pt x="191348" y="750792"/>
                    <a:pt x="180876" y="753647"/>
                    <a:pt x="174212" y="755550"/>
                  </a:cubicBezTo>
                  <a:lnTo>
                    <a:pt x="176116" y="758404"/>
                  </a:lnTo>
                  <a:cubicBezTo>
                    <a:pt x="163740" y="741278"/>
                    <a:pt x="156124" y="757453"/>
                    <a:pt x="139940" y="756501"/>
                  </a:cubicBezTo>
                  <a:lnTo>
                    <a:pt x="142796" y="761258"/>
                  </a:lnTo>
                  <a:cubicBezTo>
                    <a:pt x="136132" y="759355"/>
                    <a:pt x="125660" y="753647"/>
                    <a:pt x="114236" y="760307"/>
                  </a:cubicBezTo>
                  <a:lnTo>
                    <a:pt x="119948" y="766015"/>
                  </a:lnTo>
                  <a:cubicBezTo>
                    <a:pt x="110428" y="762210"/>
                    <a:pt x="92340" y="771724"/>
                    <a:pt x="84726" y="762210"/>
                  </a:cubicBezTo>
                  <a:cubicBezTo>
                    <a:pt x="80918" y="764113"/>
                    <a:pt x="93292" y="772676"/>
                    <a:pt x="78062" y="773627"/>
                  </a:cubicBezTo>
                  <a:cubicBezTo>
                    <a:pt x="74254" y="769821"/>
                    <a:pt x="61878" y="766015"/>
                    <a:pt x="58070" y="771724"/>
                  </a:cubicBezTo>
                  <a:cubicBezTo>
                    <a:pt x="58070" y="774578"/>
                    <a:pt x="59974" y="777433"/>
                    <a:pt x="63782" y="774578"/>
                  </a:cubicBezTo>
                  <a:cubicBezTo>
                    <a:pt x="66638" y="773627"/>
                    <a:pt x="64734" y="773627"/>
                    <a:pt x="63782" y="771724"/>
                  </a:cubicBezTo>
                  <a:lnTo>
                    <a:pt x="68542" y="775530"/>
                  </a:lnTo>
                  <a:cubicBezTo>
                    <a:pt x="57118" y="780287"/>
                    <a:pt x="59022" y="771724"/>
                    <a:pt x="46648" y="774578"/>
                  </a:cubicBezTo>
                  <a:cubicBezTo>
                    <a:pt x="43792" y="777433"/>
                    <a:pt x="50456" y="780287"/>
                    <a:pt x="52360" y="783141"/>
                  </a:cubicBezTo>
                  <a:lnTo>
                    <a:pt x="5712" y="772676"/>
                  </a:lnTo>
                  <a:cubicBezTo>
                    <a:pt x="4760" y="768870"/>
                    <a:pt x="10472" y="766967"/>
                    <a:pt x="6664" y="761258"/>
                  </a:cubicBezTo>
                  <a:lnTo>
                    <a:pt x="15232" y="759355"/>
                  </a:lnTo>
                  <a:cubicBezTo>
                    <a:pt x="22848" y="751744"/>
                    <a:pt x="6664" y="750792"/>
                    <a:pt x="0" y="748890"/>
                  </a:cubicBezTo>
                  <a:lnTo>
                    <a:pt x="11424" y="747938"/>
                  </a:lnTo>
                  <a:cubicBezTo>
                    <a:pt x="11424" y="746987"/>
                    <a:pt x="11424" y="746035"/>
                    <a:pt x="10472" y="746035"/>
                  </a:cubicBezTo>
                  <a:lnTo>
                    <a:pt x="19040" y="746035"/>
                  </a:lnTo>
                  <a:cubicBezTo>
                    <a:pt x="-2856" y="737472"/>
                    <a:pt x="41888" y="733667"/>
                    <a:pt x="18088" y="726055"/>
                  </a:cubicBezTo>
                  <a:cubicBezTo>
                    <a:pt x="23800" y="726055"/>
                    <a:pt x="30464" y="730812"/>
                    <a:pt x="34272" y="734618"/>
                  </a:cubicBezTo>
                  <a:cubicBezTo>
                    <a:pt x="44744" y="736521"/>
                    <a:pt x="42840" y="731764"/>
                    <a:pt x="46648" y="728909"/>
                  </a:cubicBezTo>
                  <a:lnTo>
                    <a:pt x="30464" y="722249"/>
                  </a:lnTo>
                  <a:cubicBezTo>
                    <a:pt x="56166" y="725104"/>
                    <a:pt x="28560" y="714638"/>
                    <a:pt x="46648" y="709881"/>
                  </a:cubicBezTo>
                  <a:cubicBezTo>
                    <a:pt x="68542" y="714638"/>
                    <a:pt x="79966" y="693706"/>
                    <a:pt x="91388" y="692755"/>
                  </a:cubicBezTo>
                  <a:cubicBezTo>
                    <a:pt x="114236" y="694658"/>
                    <a:pt x="83774" y="701318"/>
                    <a:pt x="97100" y="705123"/>
                  </a:cubicBezTo>
                  <a:cubicBezTo>
                    <a:pt x="108524" y="706075"/>
                    <a:pt x="102812" y="700366"/>
                    <a:pt x="110428" y="698463"/>
                  </a:cubicBezTo>
                  <a:lnTo>
                    <a:pt x="116140" y="707978"/>
                  </a:lnTo>
                  <a:cubicBezTo>
                    <a:pt x="130420" y="708929"/>
                    <a:pt x="117092" y="698463"/>
                    <a:pt x="124708" y="702269"/>
                  </a:cubicBezTo>
                  <a:cubicBezTo>
                    <a:pt x="136132" y="695609"/>
                    <a:pt x="121852" y="698463"/>
                    <a:pt x="118996" y="690852"/>
                  </a:cubicBezTo>
                  <a:cubicBezTo>
                    <a:pt x="121852" y="692755"/>
                    <a:pt x="134228" y="696560"/>
                    <a:pt x="138988" y="692755"/>
                  </a:cubicBezTo>
                  <a:cubicBezTo>
                    <a:pt x="138036" y="690852"/>
                    <a:pt x="123756" y="689900"/>
                    <a:pt x="133276" y="688949"/>
                  </a:cubicBezTo>
                  <a:cubicBezTo>
                    <a:pt x="167548" y="693706"/>
                    <a:pt x="176116" y="683240"/>
                    <a:pt x="206578" y="684192"/>
                  </a:cubicBezTo>
                  <a:lnTo>
                    <a:pt x="203722" y="679435"/>
                  </a:lnTo>
                  <a:cubicBezTo>
                    <a:pt x="207530" y="681337"/>
                    <a:pt x="210386" y="683240"/>
                    <a:pt x="213242" y="681337"/>
                  </a:cubicBezTo>
                  <a:lnTo>
                    <a:pt x="211338" y="678483"/>
                  </a:lnTo>
                  <a:cubicBezTo>
                    <a:pt x="215146" y="678483"/>
                    <a:pt x="246560" y="685143"/>
                    <a:pt x="266552" y="683240"/>
                  </a:cubicBezTo>
                  <a:lnTo>
                    <a:pt x="256080" y="677532"/>
                  </a:lnTo>
                  <a:lnTo>
                    <a:pt x="274168" y="684192"/>
                  </a:lnTo>
                  <a:lnTo>
                    <a:pt x="272264" y="675629"/>
                  </a:lnTo>
                  <a:cubicBezTo>
                    <a:pt x="278928" y="684192"/>
                    <a:pt x="299872" y="678483"/>
                    <a:pt x="317008" y="681337"/>
                  </a:cubicBezTo>
                  <a:lnTo>
                    <a:pt x="317008" y="675629"/>
                  </a:lnTo>
                  <a:lnTo>
                    <a:pt x="327480" y="678483"/>
                  </a:lnTo>
                  <a:lnTo>
                    <a:pt x="323672" y="674677"/>
                  </a:lnTo>
                  <a:cubicBezTo>
                    <a:pt x="334144" y="674677"/>
                    <a:pt x="346518" y="684192"/>
                    <a:pt x="357942" y="679435"/>
                  </a:cubicBezTo>
                  <a:cubicBezTo>
                    <a:pt x="350326" y="681337"/>
                    <a:pt x="348422" y="672775"/>
                    <a:pt x="349374" y="668969"/>
                  </a:cubicBezTo>
                  <a:lnTo>
                    <a:pt x="379836" y="678483"/>
                  </a:lnTo>
                  <a:cubicBezTo>
                    <a:pt x="380788" y="674677"/>
                    <a:pt x="394116" y="672775"/>
                    <a:pt x="384596" y="668969"/>
                  </a:cubicBezTo>
                  <a:lnTo>
                    <a:pt x="396972" y="675629"/>
                  </a:lnTo>
                  <a:lnTo>
                    <a:pt x="396020" y="670872"/>
                  </a:lnTo>
                  <a:cubicBezTo>
                    <a:pt x="443620" y="663260"/>
                    <a:pt x="485506" y="694658"/>
                    <a:pt x="533104" y="675629"/>
                  </a:cubicBezTo>
                  <a:lnTo>
                    <a:pt x="532152" y="673726"/>
                  </a:lnTo>
                  <a:lnTo>
                    <a:pt x="560712" y="683240"/>
                  </a:lnTo>
                  <a:cubicBezTo>
                    <a:pt x="566424" y="682289"/>
                    <a:pt x="567376" y="674677"/>
                    <a:pt x="575944" y="671823"/>
                  </a:cubicBezTo>
                  <a:cubicBezTo>
                    <a:pt x="572136" y="679435"/>
                    <a:pt x="592128" y="672775"/>
                    <a:pt x="597840" y="679435"/>
                  </a:cubicBezTo>
                  <a:cubicBezTo>
                    <a:pt x="604504" y="676580"/>
                    <a:pt x="597840" y="673726"/>
                    <a:pt x="595936" y="670872"/>
                  </a:cubicBezTo>
                  <a:cubicBezTo>
                    <a:pt x="622592" y="663260"/>
                    <a:pt x="644486" y="676580"/>
                    <a:pt x="673996" y="670872"/>
                  </a:cubicBezTo>
                  <a:cubicBezTo>
                    <a:pt x="644486" y="682289"/>
                    <a:pt x="644486" y="679435"/>
                    <a:pt x="624496" y="684192"/>
                  </a:cubicBezTo>
                  <a:cubicBezTo>
                    <a:pt x="648294" y="688949"/>
                    <a:pt x="652102" y="680386"/>
                    <a:pt x="677804" y="683240"/>
                  </a:cubicBezTo>
                  <a:lnTo>
                    <a:pt x="665428" y="679435"/>
                  </a:lnTo>
                  <a:cubicBezTo>
                    <a:pt x="678756" y="668017"/>
                    <a:pt x="704460" y="686095"/>
                    <a:pt x="708268" y="672775"/>
                  </a:cubicBezTo>
                  <a:cubicBezTo>
                    <a:pt x="723500" y="674677"/>
                    <a:pt x="735876" y="687998"/>
                    <a:pt x="754916" y="686095"/>
                  </a:cubicBezTo>
                  <a:lnTo>
                    <a:pt x="747300" y="674677"/>
                  </a:lnTo>
                  <a:lnTo>
                    <a:pt x="764436" y="674677"/>
                  </a:lnTo>
                  <a:lnTo>
                    <a:pt x="764436" y="682289"/>
                  </a:lnTo>
                  <a:cubicBezTo>
                    <a:pt x="769196" y="683240"/>
                    <a:pt x="772052" y="681337"/>
                    <a:pt x="773002" y="679435"/>
                  </a:cubicBezTo>
                  <a:cubicBezTo>
                    <a:pt x="774906" y="680386"/>
                    <a:pt x="775858" y="681337"/>
                    <a:pt x="777762" y="682289"/>
                  </a:cubicBezTo>
                  <a:cubicBezTo>
                    <a:pt x="776810" y="673726"/>
                    <a:pt x="776810" y="666114"/>
                    <a:pt x="784426" y="661357"/>
                  </a:cubicBezTo>
                  <a:cubicBezTo>
                    <a:pt x="783474" y="668969"/>
                    <a:pt x="790138" y="674677"/>
                    <a:pt x="780618" y="678483"/>
                  </a:cubicBezTo>
                  <a:cubicBezTo>
                    <a:pt x="785378" y="691803"/>
                    <a:pt x="793946" y="676580"/>
                    <a:pt x="799658" y="682289"/>
                  </a:cubicBezTo>
                  <a:cubicBezTo>
                    <a:pt x="806322" y="661357"/>
                    <a:pt x="795850" y="630911"/>
                    <a:pt x="808224" y="608077"/>
                  </a:cubicBezTo>
                  <a:lnTo>
                    <a:pt x="804646" y="614294"/>
                  </a:lnTo>
                  <a:lnTo>
                    <a:pt x="805370" y="611883"/>
                  </a:lnTo>
                  <a:lnTo>
                    <a:pt x="804418" y="610931"/>
                  </a:lnTo>
                  <a:lnTo>
                    <a:pt x="802422" y="617579"/>
                  </a:lnTo>
                  <a:lnTo>
                    <a:pt x="796802" y="623300"/>
                  </a:lnTo>
                  <a:cubicBezTo>
                    <a:pt x="792994" y="607125"/>
                    <a:pt x="808224" y="587145"/>
                    <a:pt x="814888" y="568116"/>
                  </a:cubicBezTo>
                  <a:lnTo>
                    <a:pt x="805370" y="571922"/>
                  </a:lnTo>
                  <a:cubicBezTo>
                    <a:pt x="813936" y="555748"/>
                    <a:pt x="802514" y="565262"/>
                    <a:pt x="805370" y="548136"/>
                  </a:cubicBezTo>
                  <a:cubicBezTo>
                    <a:pt x="807274" y="549088"/>
                    <a:pt x="810130" y="550990"/>
                    <a:pt x="810130" y="547185"/>
                  </a:cubicBezTo>
                  <a:cubicBezTo>
                    <a:pt x="810130" y="532913"/>
                    <a:pt x="802514" y="546233"/>
                    <a:pt x="800610" y="536719"/>
                  </a:cubicBezTo>
                  <a:cubicBezTo>
                    <a:pt x="814888" y="519593"/>
                    <a:pt x="791090" y="528156"/>
                    <a:pt x="798706" y="506273"/>
                  </a:cubicBezTo>
                  <a:lnTo>
                    <a:pt x="795850" y="508176"/>
                  </a:lnTo>
                  <a:cubicBezTo>
                    <a:pt x="798706" y="499613"/>
                    <a:pt x="797040" y="489623"/>
                    <a:pt x="794422" y="479395"/>
                  </a:cubicBezTo>
                  <a:lnTo>
                    <a:pt x="789366" y="458000"/>
                  </a:lnTo>
                  <a:lnTo>
                    <a:pt x="795850" y="463458"/>
                  </a:lnTo>
                  <a:lnTo>
                    <a:pt x="798706" y="439672"/>
                  </a:lnTo>
                  <a:cubicBezTo>
                    <a:pt x="796802" y="437769"/>
                    <a:pt x="795850" y="427304"/>
                    <a:pt x="791090" y="433964"/>
                  </a:cubicBezTo>
                  <a:cubicBezTo>
                    <a:pt x="790138" y="436818"/>
                    <a:pt x="791090" y="440624"/>
                    <a:pt x="792042" y="442527"/>
                  </a:cubicBezTo>
                  <a:lnTo>
                    <a:pt x="787282" y="439672"/>
                  </a:lnTo>
                  <a:cubicBezTo>
                    <a:pt x="792042" y="417789"/>
                    <a:pt x="800610" y="440624"/>
                    <a:pt x="808224" y="440624"/>
                  </a:cubicBezTo>
                  <a:cubicBezTo>
                    <a:pt x="805370" y="429206"/>
                    <a:pt x="812984" y="424449"/>
                    <a:pt x="812984" y="416838"/>
                  </a:cubicBezTo>
                  <a:cubicBezTo>
                    <a:pt x="804418" y="413032"/>
                    <a:pt x="803466" y="432061"/>
                    <a:pt x="794898" y="421595"/>
                  </a:cubicBezTo>
                  <a:cubicBezTo>
                    <a:pt x="790138" y="414935"/>
                    <a:pt x="796802" y="391149"/>
                    <a:pt x="804418" y="383537"/>
                  </a:cubicBezTo>
                  <a:cubicBezTo>
                    <a:pt x="785378" y="372120"/>
                    <a:pt x="800610" y="337868"/>
                    <a:pt x="786330" y="337868"/>
                  </a:cubicBezTo>
                  <a:cubicBezTo>
                    <a:pt x="787282" y="338820"/>
                    <a:pt x="792042" y="335014"/>
                    <a:pt x="790138" y="329305"/>
                  </a:cubicBezTo>
                  <a:lnTo>
                    <a:pt x="786330" y="332160"/>
                  </a:lnTo>
                  <a:cubicBezTo>
                    <a:pt x="779666" y="315034"/>
                    <a:pt x="799658" y="315985"/>
                    <a:pt x="795850" y="305519"/>
                  </a:cubicBezTo>
                  <a:cubicBezTo>
                    <a:pt x="792994" y="305519"/>
                    <a:pt x="792042" y="308374"/>
                    <a:pt x="789186" y="310277"/>
                  </a:cubicBezTo>
                  <a:cubicBezTo>
                    <a:pt x="786330" y="288394"/>
                    <a:pt x="807274" y="276025"/>
                    <a:pt x="798706" y="254142"/>
                  </a:cubicBezTo>
                  <a:cubicBezTo>
                    <a:pt x="796802" y="255093"/>
                    <a:pt x="794898" y="256045"/>
                    <a:pt x="795850" y="257948"/>
                  </a:cubicBezTo>
                  <a:cubicBezTo>
                    <a:pt x="793946" y="258899"/>
                    <a:pt x="793946" y="255093"/>
                    <a:pt x="797754" y="247482"/>
                  </a:cubicBezTo>
                  <a:lnTo>
                    <a:pt x="803466" y="255093"/>
                  </a:lnTo>
                  <a:cubicBezTo>
                    <a:pt x="820600" y="243676"/>
                    <a:pt x="795850" y="224647"/>
                    <a:pt x="800610" y="206570"/>
                  </a:cubicBezTo>
                  <a:cubicBezTo>
                    <a:pt x="797754" y="207521"/>
                    <a:pt x="797754" y="220841"/>
                    <a:pt x="792994" y="214181"/>
                  </a:cubicBezTo>
                  <a:cubicBezTo>
                    <a:pt x="792994" y="202764"/>
                    <a:pt x="811080" y="203716"/>
                    <a:pt x="802514" y="189444"/>
                  </a:cubicBezTo>
                  <a:cubicBezTo>
                    <a:pt x="800610" y="196104"/>
                    <a:pt x="792042" y="194201"/>
                    <a:pt x="790138" y="199910"/>
                  </a:cubicBezTo>
                  <a:cubicBezTo>
                    <a:pt x="788234" y="190395"/>
                    <a:pt x="783474" y="184687"/>
                    <a:pt x="790138" y="180881"/>
                  </a:cubicBezTo>
                  <a:cubicBezTo>
                    <a:pt x="790138" y="178027"/>
                    <a:pt x="787282" y="177075"/>
                    <a:pt x="785378" y="177075"/>
                  </a:cubicBezTo>
                  <a:cubicBezTo>
                    <a:pt x="790138" y="170415"/>
                    <a:pt x="787282" y="160901"/>
                    <a:pt x="785378" y="155192"/>
                  </a:cubicBezTo>
                  <a:lnTo>
                    <a:pt x="782522" y="157095"/>
                  </a:lnTo>
                  <a:cubicBezTo>
                    <a:pt x="799658" y="145678"/>
                    <a:pt x="783474" y="138066"/>
                    <a:pt x="784426" y="122843"/>
                  </a:cubicBezTo>
                  <a:lnTo>
                    <a:pt x="779666" y="125698"/>
                  </a:lnTo>
                  <a:cubicBezTo>
                    <a:pt x="781570" y="119989"/>
                    <a:pt x="787282" y="109523"/>
                    <a:pt x="780618" y="99057"/>
                  </a:cubicBezTo>
                  <a:lnTo>
                    <a:pt x="774906" y="104766"/>
                  </a:lnTo>
                  <a:cubicBezTo>
                    <a:pt x="778714" y="96203"/>
                    <a:pt x="769196" y="80029"/>
                    <a:pt x="778714" y="72417"/>
                  </a:cubicBezTo>
                  <a:cubicBezTo>
                    <a:pt x="776810" y="69563"/>
                    <a:pt x="768244" y="80980"/>
                    <a:pt x="767292" y="66708"/>
                  </a:cubicBezTo>
                  <a:cubicBezTo>
                    <a:pt x="771100" y="63854"/>
                    <a:pt x="774906" y="52437"/>
                    <a:pt x="769196" y="48631"/>
                  </a:cubicBezTo>
                  <a:cubicBezTo>
                    <a:pt x="766340" y="48631"/>
                    <a:pt x="763484" y="50534"/>
                    <a:pt x="766340" y="54340"/>
                  </a:cubicBezTo>
                  <a:cubicBezTo>
                    <a:pt x="767292" y="57194"/>
                    <a:pt x="767292" y="55291"/>
                    <a:pt x="769196" y="54340"/>
                  </a:cubicBezTo>
                  <a:lnTo>
                    <a:pt x="765388" y="59097"/>
                  </a:lnTo>
                  <a:cubicBezTo>
                    <a:pt x="760628" y="47680"/>
                    <a:pt x="769196" y="49583"/>
                    <a:pt x="766340" y="38165"/>
                  </a:cubicBezTo>
                  <a:cubicBezTo>
                    <a:pt x="763484" y="36262"/>
                    <a:pt x="760628" y="41971"/>
                    <a:pt x="757772" y="43874"/>
                  </a:cubicBezTo>
                  <a:close/>
                </a:path>
              </a:pathLst>
            </a:custGeom>
            <a:solidFill>
              <a:schemeClr val="accent5"/>
            </a:solidFill>
            <a:ln w="9509"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944" name="Freeform 943">
              <a:extLst>
                <a:ext uri="{FF2B5EF4-FFF2-40B4-BE49-F238E27FC236}">
                  <a16:creationId xmlns:a16="http://schemas.microsoft.com/office/drawing/2014/main" id="{50DC7CED-5CA1-09B2-22CA-895F16179825}"/>
                </a:ext>
              </a:extLst>
            </p:cNvPr>
            <p:cNvSpPr/>
            <p:nvPr/>
          </p:nvSpPr>
          <p:spPr>
            <a:xfrm>
              <a:off x="21564635" y="9062148"/>
              <a:ext cx="1588844" cy="1307276"/>
            </a:xfrm>
            <a:custGeom>
              <a:avLst/>
              <a:gdLst>
                <a:gd name="connsiteX0" fmla="*/ 506448 w 1588844"/>
                <a:gd name="connsiteY0" fmla="*/ 1276830 h 1307276"/>
                <a:gd name="connsiteX1" fmla="*/ 502640 w 1588844"/>
                <a:gd name="connsiteY1" fmla="*/ 1307276 h 1307276"/>
                <a:gd name="connsiteX2" fmla="*/ 506448 w 1588844"/>
                <a:gd name="connsiteY2" fmla="*/ 1276830 h 1307276"/>
                <a:gd name="connsiteX3" fmla="*/ 522632 w 1588844"/>
                <a:gd name="connsiteY3" fmla="*/ 1273024 h 1307276"/>
                <a:gd name="connsiteX4" fmla="*/ 519776 w 1588844"/>
                <a:gd name="connsiteY4" fmla="*/ 1283490 h 1307276"/>
                <a:gd name="connsiteX5" fmla="*/ 522632 w 1588844"/>
                <a:gd name="connsiteY5" fmla="*/ 1273024 h 1307276"/>
                <a:gd name="connsiteX6" fmla="*/ 513112 w 1588844"/>
                <a:gd name="connsiteY6" fmla="*/ 1270170 h 1307276"/>
                <a:gd name="connsiteX7" fmla="*/ 514064 w 1588844"/>
                <a:gd name="connsiteY7" fmla="*/ 1276830 h 1307276"/>
                <a:gd name="connsiteX8" fmla="*/ 510256 w 1588844"/>
                <a:gd name="connsiteY8" fmla="*/ 1275879 h 1307276"/>
                <a:gd name="connsiteX9" fmla="*/ 514064 w 1588844"/>
                <a:gd name="connsiteY9" fmla="*/ 1133163 h 1307276"/>
                <a:gd name="connsiteX10" fmla="*/ 520728 w 1588844"/>
                <a:gd name="connsiteY10" fmla="*/ 1136969 h 1307276"/>
                <a:gd name="connsiteX11" fmla="*/ 514064 w 1588844"/>
                <a:gd name="connsiteY11" fmla="*/ 1140774 h 1307276"/>
                <a:gd name="connsiteX12" fmla="*/ 522632 w 1588844"/>
                <a:gd name="connsiteY12" fmla="*/ 1102717 h 1307276"/>
                <a:gd name="connsiteX13" fmla="*/ 519776 w 1588844"/>
                <a:gd name="connsiteY13" fmla="*/ 1103668 h 1307276"/>
                <a:gd name="connsiteX14" fmla="*/ 519872 w 1588844"/>
                <a:gd name="connsiteY14" fmla="*/ 1103366 h 1307276"/>
                <a:gd name="connsiteX15" fmla="*/ 509304 w 1588844"/>
                <a:gd name="connsiteY15" fmla="*/ 1054194 h 1307276"/>
                <a:gd name="connsiteX16" fmla="*/ 512160 w 1588844"/>
                <a:gd name="connsiteY16" fmla="*/ 1059902 h 1307276"/>
                <a:gd name="connsiteX17" fmla="*/ 512160 w 1588844"/>
                <a:gd name="connsiteY17" fmla="*/ 1056096 h 1307276"/>
                <a:gd name="connsiteX18" fmla="*/ 492170 w 1588844"/>
                <a:gd name="connsiteY18" fmla="*/ 1029456 h 1307276"/>
                <a:gd name="connsiteX19" fmla="*/ 485506 w 1588844"/>
                <a:gd name="connsiteY19" fmla="*/ 1039922 h 1307276"/>
                <a:gd name="connsiteX20" fmla="*/ 492170 w 1588844"/>
                <a:gd name="connsiteY20" fmla="*/ 1029456 h 1307276"/>
                <a:gd name="connsiteX21" fmla="*/ 526434 w 1588844"/>
                <a:gd name="connsiteY21" fmla="*/ 993301 h 1307276"/>
                <a:gd name="connsiteX22" fmla="*/ 526440 w 1588844"/>
                <a:gd name="connsiteY22" fmla="*/ 993301 h 1307276"/>
                <a:gd name="connsiteX23" fmla="*/ 526434 w 1588844"/>
                <a:gd name="connsiteY23" fmla="*/ 993311 h 1307276"/>
                <a:gd name="connsiteX24" fmla="*/ 531438 w 1588844"/>
                <a:gd name="connsiteY24" fmla="*/ 880913 h 1307276"/>
                <a:gd name="connsiteX25" fmla="*/ 535008 w 1588844"/>
                <a:gd name="connsiteY25" fmla="*/ 882935 h 1307276"/>
                <a:gd name="connsiteX26" fmla="*/ 532152 w 1588844"/>
                <a:gd name="connsiteY26" fmla="*/ 886740 h 1307276"/>
                <a:gd name="connsiteX27" fmla="*/ 531438 w 1588844"/>
                <a:gd name="connsiteY27" fmla="*/ 880913 h 1307276"/>
                <a:gd name="connsiteX28" fmla="*/ 476938 w 1588844"/>
                <a:gd name="connsiteY28" fmla="*/ 880913 h 1307276"/>
                <a:gd name="connsiteX29" fmla="*/ 480746 w 1588844"/>
                <a:gd name="connsiteY29" fmla="*/ 881032 h 1307276"/>
                <a:gd name="connsiteX30" fmla="*/ 470274 w 1588844"/>
                <a:gd name="connsiteY30" fmla="*/ 885789 h 1307276"/>
                <a:gd name="connsiteX31" fmla="*/ 476938 w 1588844"/>
                <a:gd name="connsiteY31" fmla="*/ 880913 h 1307276"/>
                <a:gd name="connsiteX32" fmla="*/ 525488 w 1588844"/>
                <a:gd name="connsiteY32" fmla="*/ 863906 h 1307276"/>
                <a:gd name="connsiteX33" fmla="*/ 527510 w 1588844"/>
                <a:gd name="connsiteY33" fmla="*/ 868379 h 1307276"/>
                <a:gd name="connsiteX34" fmla="*/ 527244 w 1588844"/>
                <a:gd name="connsiteY34" fmla="*/ 868633 h 1307276"/>
                <a:gd name="connsiteX35" fmla="*/ 525304 w 1588844"/>
                <a:gd name="connsiteY35" fmla="*/ 868245 h 1307276"/>
                <a:gd name="connsiteX36" fmla="*/ 512160 w 1588844"/>
                <a:gd name="connsiteY36" fmla="*/ 855343 h 1307276"/>
                <a:gd name="connsiteX37" fmla="*/ 505496 w 1588844"/>
                <a:gd name="connsiteY37" fmla="*/ 859149 h 1307276"/>
                <a:gd name="connsiteX38" fmla="*/ 512160 w 1588844"/>
                <a:gd name="connsiteY38" fmla="*/ 855343 h 1307276"/>
                <a:gd name="connsiteX39" fmla="*/ 502640 w 1588844"/>
                <a:gd name="connsiteY39" fmla="*/ 844877 h 1307276"/>
                <a:gd name="connsiteX40" fmla="*/ 494072 w 1588844"/>
                <a:gd name="connsiteY40" fmla="*/ 864857 h 1307276"/>
                <a:gd name="connsiteX41" fmla="*/ 503592 w 1588844"/>
                <a:gd name="connsiteY41" fmla="*/ 849634 h 1307276"/>
                <a:gd name="connsiteX42" fmla="*/ 498832 w 1588844"/>
                <a:gd name="connsiteY42" fmla="*/ 854391 h 1307276"/>
                <a:gd name="connsiteX43" fmla="*/ 499784 w 1588844"/>
                <a:gd name="connsiteY43" fmla="*/ 824897 h 1307276"/>
                <a:gd name="connsiteX44" fmla="*/ 496928 w 1588844"/>
                <a:gd name="connsiteY44" fmla="*/ 842023 h 1307276"/>
                <a:gd name="connsiteX45" fmla="*/ 497880 w 1588844"/>
                <a:gd name="connsiteY45" fmla="*/ 842023 h 1307276"/>
                <a:gd name="connsiteX46" fmla="*/ 497880 w 1588844"/>
                <a:gd name="connsiteY46" fmla="*/ 842974 h 1307276"/>
                <a:gd name="connsiteX47" fmla="*/ 503592 w 1588844"/>
                <a:gd name="connsiteY47" fmla="*/ 839168 h 1307276"/>
                <a:gd name="connsiteX48" fmla="*/ 497880 w 1588844"/>
                <a:gd name="connsiteY48" fmla="*/ 841071 h 1307276"/>
                <a:gd name="connsiteX49" fmla="*/ 526440 w 1588844"/>
                <a:gd name="connsiteY49" fmla="*/ 790645 h 1307276"/>
                <a:gd name="connsiteX50" fmla="*/ 509304 w 1588844"/>
                <a:gd name="connsiteY50" fmla="*/ 808722 h 1307276"/>
                <a:gd name="connsiteX51" fmla="*/ 516920 w 1588844"/>
                <a:gd name="connsiteY51" fmla="*/ 811577 h 1307276"/>
                <a:gd name="connsiteX52" fmla="*/ 514064 w 1588844"/>
                <a:gd name="connsiteY52" fmla="*/ 802062 h 1307276"/>
                <a:gd name="connsiteX53" fmla="*/ 526440 w 1588844"/>
                <a:gd name="connsiteY53" fmla="*/ 790645 h 1307276"/>
                <a:gd name="connsiteX54" fmla="*/ 530462 w 1588844"/>
                <a:gd name="connsiteY54" fmla="*/ 782777 h 1307276"/>
                <a:gd name="connsiteX55" fmla="*/ 534056 w 1588844"/>
                <a:gd name="connsiteY55" fmla="*/ 794451 h 1307276"/>
                <a:gd name="connsiteX56" fmla="*/ 529744 w 1588844"/>
                <a:gd name="connsiteY56" fmla="*/ 791201 h 1307276"/>
                <a:gd name="connsiteX57" fmla="*/ 530130 w 1588844"/>
                <a:gd name="connsiteY57" fmla="*/ 789099 h 1307276"/>
                <a:gd name="connsiteX58" fmla="*/ 1029082 w 1588844"/>
                <a:gd name="connsiteY58" fmla="*/ 757345 h 1307276"/>
                <a:gd name="connsiteX59" fmla="*/ 1039554 w 1588844"/>
                <a:gd name="connsiteY59" fmla="*/ 757345 h 1307276"/>
                <a:gd name="connsiteX60" fmla="*/ 1045264 w 1588844"/>
                <a:gd name="connsiteY60" fmla="*/ 761151 h 1307276"/>
                <a:gd name="connsiteX61" fmla="*/ 1158550 w 1588844"/>
                <a:gd name="connsiteY61" fmla="*/ 755442 h 1307276"/>
                <a:gd name="connsiteX62" fmla="*/ 1164262 w 1588844"/>
                <a:gd name="connsiteY62" fmla="*/ 758296 h 1307276"/>
                <a:gd name="connsiteX63" fmla="*/ 1152840 w 1588844"/>
                <a:gd name="connsiteY63" fmla="*/ 758296 h 1307276"/>
                <a:gd name="connsiteX64" fmla="*/ 1158550 w 1588844"/>
                <a:gd name="connsiteY64" fmla="*/ 755442 h 1307276"/>
                <a:gd name="connsiteX65" fmla="*/ 432900 w 1588844"/>
                <a:gd name="connsiteY65" fmla="*/ 753363 h 1307276"/>
                <a:gd name="connsiteX66" fmla="*/ 432672 w 1588844"/>
                <a:gd name="connsiteY66" fmla="*/ 753658 h 1307276"/>
                <a:gd name="connsiteX67" fmla="*/ 424580 w 1588844"/>
                <a:gd name="connsiteY67" fmla="*/ 755442 h 1307276"/>
                <a:gd name="connsiteX68" fmla="*/ 985292 w 1588844"/>
                <a:gd name="connsiteY68" fmla="*/ 752587 h 1307276"/>
                <a:gd name="connsiteX69" fmla="*/ 998620 w 1588844"/>
                <a:gd name="connsiteY69" fmla="*/ 752587 h 1307276"/>
                <a:gd name="connsiteX70" fmla="*/ 996716 w 1588844"/>
                <a:gd name="connsiteY70" fmla="*/ 754490 h 1307276"/>
                <a:gd name="connsiteX71" fmla="*/ 1073824 w 1588844"/>
                <a:gd name="connsiteY71" fmla="*/ 750684 h 1307276"/>
                <a:gd name="connsiteX72" fmla="*/ 1080488 w 1588844"/>
                <a:gd name="connsiteY72" fmla="*/ 761150 h 1307276"/>
                <a:gd name="connsiteX73" fmla="*/ 1073824 w 1588844"/>
                <a:gd name="connsiteY73" fmla="*/ 750684 h 1307276"/>
                <a:gd name="connsiteX74" fmla="*/ 220856 w 1588844"/>
                <a:gd name="connsiteY74" fmla="*/ 744976 h 1307276"/>
                <a:gd name="connsiteX75" fmla="*/ 237992 w 1588844"/>
                <a:gd name="connsiteY75" fmla="*/ 746879 h 1307276"/>
                <a:gd name="connsiteX76" fmla="*/ 220856 w 1588844"/>
                <a:gd name="connsiteY76" fmla="*/ 744976 h 1307276"/>
                <a:gd name="connsiteX77" fmla="*/ 1253748 w 1588844"/>
                <a:gd name="connsiteY77" fmla="*/ 740219 h 1307276"/>
                <a:gd name="connsiteX78" fmla="*/ 1267076 w 1588844"/>
                <a:gd name="connsiteY78" fmla="*/ 746879 h 1307276"/>
                <a:gd name="connsiteX79" fmla="*/ 1253748 w 1588844"/>
                <a:gd name="connsiteY79" fmla="*/ 740219 h 1307276"/>
                <a:gd name="connsiteX80" fmla="*/ 1503996 w 1588844"/>
                <a:gd name="connsiteY80" fmla="*/ 738316 h 1307276"/>
                <a:gd name="connsiteX81" fmla="*/ 1507924 w 1588844"/>
                <a:gd name="connsiteY81" fmla="*/ 739268 h 1307276"/>
                <a:gd name="connsiteX82" fmla="*/ 1499356 w 1588844"/>
                <a:gd name="connsiteY82" fmla="*/ 740219 h 1307276"/>
                <a:gd name="connsiteX83" fmla="*/ 1503996 w 1588844"/>
                <a:gd name="connsiteY83" fmla="*/ 738316 h 1307276"/>
                <a:gd name="connsiteX84" fmla="*/ 1109048 w 1588844"/>
                <a:gd name="connsiteY84" fmla="*/ 737364 h 1307276"/>
                <a:gd name="connsiteX85" fmla="*/ 1117616 w 1588844"/>
                <a:gd name="connsiteY85" fmla="*/ 741170 h 1307276"/>
                <a:gd name="connsiteX86" fmla="*/ 1108096 w 1588844"/>
                <a:gd name="connsiteY86" fmla="*/ 746878 h 1307276"/>
                <a:gd name="connsiteX87" fmla="*/ 682446 w 1588844"/>
                <a:gd name="connsiteY87" fmla="*/ 736426 h 1307276"/>
                <a:gd name="connsiteX88" fmla="*/ 682522 w 1588844"/>
                <a:gd name="connsiteY88" fmla="*/ 736467 h 1307276"/>
                <a:gd name="connsiteX89" fmla="*/ 678864 w 1588844"/>
                <a:gd name="connsiteY89" fmla="*/ 741035 h 1307276"/>
                <a:gd name="connsiteX90" fmla="*/ 680272 w 1588844"/>
                <a:gd name="connsiteY90" fmla="*/ 736668 h 1307276"/>
                <a:gd name="connsiteX91" fmla="*/ 591176 w 1588844"/>
                <a:gd name="connsiteY91" fmla="*/ 736413 h 1307276"/>
                <a:gd name="connsiteX92" fmla="*/ 600694 w 1588844"/>
                <a:gd name="connsiteY92" fmla="*/ 739267 h 1307276"/>
                <a:gd name="connsiteX93" fmla="*/ 599742 w 1588844"/>
                <a:gd name="connsiteY93" fmla="*/ 740219 h 1307276"/>
                <a:gd name="connsiteX94" fmla="*/ 591176 w 1588844"/>
                <a:gd name="connsiteY94" fmla="*/ 737365 h 1307276"/>
                <a:gd name="connsiteX95" fmla="*/ 1008140 w 1588844"/>
                <a:gd name="connsiteY95" fmla="*/ 731656 h 1307276"/>
                <a:gd name="connsiteX96" fmla="*/ 1028130 w 1588844"/>
                <a:gd name="connsiteY96" fmla="*/ 734510 h 1307276"/>
                <a:gd name="connsiteX97" fmla="*/ 1027178 w 1588844"/>
                <a:gd name="connsiteY97" fmla="*/ 733559 h 1307276"/>
                <a:gd name="connsiteX98" fmla="*/ 1028130 w 1588844"/>
                <a:gd name="connsiteY98" fmla="*/ 733559 h 1307276"/>
                <a:gd name="connsiteX99" fmla="*/ 158980 w 1588844"/>
                <a:gd name="connsiteY99" fmla="*/ 731656 h 1307276"/>
                <a:gd name="connsiteX100" fmla="*/ 155172 w 1588844"/>
                <a:gd name="connsiteY100" fmla="*/ 734510 h 1307276"/>
                <a:gd name="connsiteX101" fmla="*/ 151364 w 1588844"/>
                <a:gd name="connsiteY101" fmla="*/ 732607 h 1307276"/>
                <a:gd name="connsiteX102" fmla="*/ 148508 w 1588844"/>
                <a:gd name="connsiteY102" fmla="*/ 736413 h 1307276"/>
                <a:gd name="connsiteX103" fmla="*/ 139940 w 1588844"/>
                <a:gd name="connsiteY103" fmla="*/ 748782 h 1307276"/>
                <a:gd name="connsiteX104" fmla="*/ 148508 w 1588844"/>
                <a:gd name="connsiteY104" fmla="*/ 747830 h 1307276"/>
                <a:gd name="connsiteX105" fmla="*/ 144700 w 1588844"/>
                <a:gd name="connsiteY105" fmla="*/ 744976 h 1307276"/>
                <a:gd name="connsiteX106" fmla="*/ 158980 w 1588844"/>
                <a:gd name="connsiteY106" fmla="*/ 748782 h 1307276"/>
                <a:gd name="connsiteX107" fmla="*/ 148508 w 1588844"/>
                <a:gd name="connsiteY107" fmla="*/ 736413 h 1307276"/>
                <a:gd name="connsiteX108" fmla="*/ 155172 w 1588844"/>
                <a:gd name="connsiteY108" fmla="*/ 734510 h 1307276"/>
                <a:gd name="connsiteX109" fmla="*/ 159930 w 1588844"/>
                <a:gd name="connsiteY109" fmla="*/ 733559 h 1307276"/>
                <a:gd name="connsiteX110" fmla="*/ 398902 w 1588844"/>
                <a:gd name="connsiteY110" fmla="*/ 731405 h 1307276"/>
                <a:gd name="connsiteX111" fmla="*/ 399648 w 1588844"/>
                <a:gd name="connsiteY111" fmla="*/ 731662 h 1307276"/>
                <a:gd name="connsiteX112" fmla="*/ 396432 w 1588844"/>
                <a:gd name="connsiteY112" fmla="*/ 734382 h 1307276"/>
                <a:gd name="connsiteX113" fmla="*/ 395564 w 1588844"/>
                <a:gd name="connsiteY113" fmla="*/ 732648 h 1307276"/>
                <a:gd name="connsiteX114" fmla="*/ 1399400 w 1588844"/>
                <a:gd name="connsiteY114" fmla="*/ 729753 h 1307276"/>
                <a:gd name="connsiteX115" fmla="*/ 1412728 w 1588844"/>
                <a:gd name="connsiteY115" fmla="*/ 731656 h 1307276"/>
                <a:gd name="connsiteX116" fmla="*/ 1418440 w 1588844"/>
                <a:gd name="connsiteY116" fmla="*/ 743073 h 1307276"/>
                <a:gd name="connsiteX117" fmla="*/ 1399400 w 1588844"/>
                <a:gd name="connsiteY117" fmla="*/ 729753 h 1307276"/>
                <a:gd name="connsiteX118" fmla="*/ 265600 w 1588844"/>
                <a:gd name="connsiteY118" fmla="*/ 729753 h 1307276"/>
                <a:gd name="connsiteX119" fmla="*/ 260840 w 1588844"/>
                <a:gd name="connsiteY119" fmla="*/ 734510 h 1307276"/>
                <a:gd name="connsiteX120" fmla="*/ 280832 w 1588844"/>
                <a:gd name="connsiteY120" fmla="*/ 732607 h 1307276"/>
                <a:gd name="connsiteX121" fmla="*/ 1030986 w 1588844"/>
                <a:gd name="connsiteY121" fmla="*/ 728802 h 1307276"/>
                <a:gd name="connsiteX122" fmla="*/ 1054786 w 1588844"/>
                <a:gd name="connsiteY122" fmla="*/ 737365 h 1307276"/>
                <a:gd name="connsiteX123" fmla="*/ 1036698 w 1588844"/>
                <a:gd name="connsiteY123" fmla="*/ 728802 h 1307276"/>
                <a:gd name="connsiteX124" fmla="*/ 1043362 w 1588844"/>
                <a:gd name="connsiteY124" fmla="*/ 732607 h 1307276"/>
                <a:gd name="connsiteX125" fmla="*/ 1572778 w 1588844"/>
                <a:gd name="connsiteY125" fmla="*/ 723569 h 1307276"/>
                <a:gd name="connsiteX126" fmla="*/ 1588844 w 1588844"/>
                <a:gd name="connsiteY126" fmla="*/ 729753 h 1307276"/>
                <a:gd name="connsiteX127" fmla="*/ 1551716 w 1588844"/>
                <a:gd name="connsiteY127" fmla="*/ 725947 h 1307276"/>
                <a:gd name="connsiteX128" fmla="*/ 1572778 w 1588844"/>
                <a:gd name="connsiteY128" fmla="*/ 723569 h 1307276"/>
                <a:gd name="connsiteX129" fmla="*/ 89484 w 1588844"/>
                <a:gd name="connsiteY129" fmla="*/ 722142 h 1307276"/>
                <a:gd name="connsiteX130" fmla="*/ 96148 w 1588844"/>
                <a:gd name="connsiteY130" fmla="*/ 729753 h 1307276"/>
                <a:gd name="connsiteX131" fmla="*/ 94244 w 1588844"/>
                <a:gd name="connsiteY131" fmla="*/ 724044 h 1307276"/>
                <a:gd name="connsiteX132" fmla="*/ 357940 w 1588844"/>
                <a:gd name="connsiteY132" fmla="*/ 720239 h 1307276"/>
                <a:gd name="connsiteX133" fmla="*/ 350324 w 1588844"/>
                <a:gd name="connsiteY133" fmla="*/ 729753 h 1307276"/>
                <a:gd name="connsiteX134" fmla="*/ 365556 w 1588844"/>
                <a:gd name="connsiteY134" fmla="*/ 734510 h 1307276"/>
                <a:gd name="connsiteX135" fmla="*/ 368412 w 1588844"/>
                <a:gd name="connsiteY135" fmla="*/ 726899 h 1307276"/>
                <a:gd name="connsiteX136" fmla="*/ 357940 w 1588844"/>
                <a:gd name="connsiteY136" fmla="*/ 720239 h 1307276"/>
                <a:gd name="connsiteX137" fmla="*/ 1285164 w 1588844"/>
                <a:gd name="connsiteY137" fmla="*/ 719287 h 1307276"/>
                <a:gd name="connsiteX138" fmla="*/ 1282308 w 1588844"/>
                <a:gd name="connsiteY138" fmla="*/ 723093 h 1307276"/>
                <a:gd name="connsiteX139" fmla="*/ 1289924 w 1588844"/>
                <a:gd name="connsiteY139" fmla="*/ 720239 h 1307276"/>
                <a:gd name="connsiteX140" fmla="*/ 671140 w 1588844"/>
                <a:gd name="connsiteY140" fmla="*/ 719287 h 1307276"/>
                <a:gd name="connsiteX141" fmla="*/ 694940 w 1588844"/>
                <a:gd name="connsiteY141" fmla="*/ 725947 h 1307276"/>
                <a:gd name="connsiteX142" fmla="*/ 671140 w 1588844"/>
                <a:gd name="connsiteY142" fmla="*/ 719287 h 1307276"/>
                <a:gd name="connsiteX143" fmla="*/ 1544100 w 1588844"/>
                <a:gd name="connsiteY143" fmla="*/ 718336 h 1307276"/>
                <a:gd name="connsiteX144" fmla="*/ 1551716 w 1588844"/>
                <a:gd name="connsiteY144" fmla="*/ 718336 h 1307276"/>
                <a:gd name="connsiteX145" fmla="*/ 1550764 w 1588844"/>
                <a:gd name="connsiteY145" fmla="*/ 722142 h 1307276"/>
                <a:gd name="connsiteX146" fmla="*/ 1043362 w 1588844"/>
                <a:gd name="connsiteY146" fmla="*/ 718336 h 1307276"/>
                <a:gd name="connsiteX147" fmla="*/ 1048122 w 1588844"/>
                <a:gd name="connsiteY147" fmla="*/ 724996 h 1307276"/>
                <a:gd name="connsiteX148" fmla="*/ 1043362 w 1588844"/>
                <a:gd name="connsiteY148" fmla="*/ 718336 h 1307276"/>
                <a:gd name="connsiteX149" fmla="*/ 700652 w 1588844"/>
                <a:gd name="connsiteY149" fmla="*/ 715481 h 1307276"/>
                <a:gd name="connsiteX150" fmla="*/ 714932 w 1588844"/>
                <a:gd name="connsiteY150" fmla="*/ 722142 h 1307276"/>
                <a:gd name="connsiteX151" fmla="*/ 706364 w 1588844"/>
                <a:gd name="connsiteY151" fmla="*/ 720239 h 1307276"/>
                <a:gd name="connsiteX152" fmla="*/ 700652 w 1588844"/>
                <a:gd name="connsiteY152" fmla="*/ 715481 h 1307276"/>
                <a:gd name="connsiteX153" fmla="*/ 1384168 w 1588844"/>
                <a:gd name="connsiteY153" fmla="*/ 710724 h 1307276"/>
                <a:gd name="connsiteX154" fmla="*/ 1380360 w 1588844"/>
                <a:gd name="connsiteY154" fmla="*/ 717384 h 1307276"/>
                <a:gd name="connsiteX155" fmla="*/ 1388928 w 1588844"/>
                <a:gd name="connsiteY155" fmla="*/ 717384 h 1307276"/>
                <a:gd name="connsiteX156" fmla="*/ 1547908 w 1588844"/>
                <a:gd name="connsiteY156" fmla="*/ 708821 h 1307276"/>
                <a:gd name="connsiteX157" fmla="*/ 1560284 w 1588844"/>
                <a:gd name="connsiteY157" fmla="*/ 711675 h 1307276"/>
                <a:gd name="connsiteX158" fmla="*/ 1547908 w 1588844"/>
                <a:gd name="connsiteY158" fmla="*/ 708821 h 1307276"/>
                <a:gd name="connsiteX159" fmla="*/ 1210908 w 1588844"/>
                <a:gd name="connsiteY159" fmla="*/ 705967 h 1307276"/>
                <a:gd name="connsiteX160" fmla="*/ 1188062 w 1588844"/>
                <a:gd name="connsiteY160" fmla="*/ 712627 h 1307276"/>
                <a:gd name="connsiteX161" fmla="*/ 1197582 w 1588844"/>
                <a:gd name="connsiteY161" fmla="*/ 717384 h 1307276"/>
                <a:gd name="connsiteX162" fmla="*/ 1185206 w 1588844"/>
                <a:gd name="connsiteY162" fmla="*/ 718336 h 1307276"/>
                <a:gd name="connsiteX163" fmla="*/ 1186158 w 1588844"/>
                <a:gd name="connsiteY163" fmla="*/ 723093 h 1307276"/>
                <a:gd name="connsiteX164" fmla="*/ 1223284 w 1588844"/>
                <a:gd name="connsiteY164" fmla="*/ 718336 h 1307276"/>
                <a:gd name="connsiteX165" fmla="*/ 1210908 w 1588844"/>
                <a:gd name="connsiteY165" fmla="*/ 705967 h 1307276"/>
                <a:gd name="connsiteX166" fmla="*/ 965300 w 1588844"/>
                <a:gd name="connsiteY166" fmla="*/ 704064 h 1307276"/>
                <a:gd name="connsiteX167" fmla="*/ 974820 w 1588844"/>
                <a:gd name="connsiteY167" fmla="*/ 714411 h 1307276"/>
                <a:gd name="connsiteX168" fmla="*/ 978456 w 1588844"/>
                <a:gd name="connsiteY168" fmla="*/ 716403 h 1307276"/>
                <a:gd name="connsiteX169" fmla="*/ 978628 w 1588844"/>
                <a:gd name="connsiteY169" fmla="*/ 717384 h 1307276"/>
                <a:gd name="connsiteX170" fmla="*/ 980410 w 1588844"/>
                <a:gd name="connsiteY170" fmla="*/ 717473 h 1307276"/>
                <a:gd name="connsiteX171" fmla="*/ 987196 w 1588844"/>
                <a:gd name="connsiteY171" fmla="*/ 721190 h 1307276"/>
                <a:gd name="connsiteX172" fmla="*/ 990052 w 1588844"/>
                <a:gd name="connsiteY172" fmla="*/ 714530 h 1307276"/>
                <a:gd name="connsiteX173" fmla="*/ 985768 w 1588844"/>
                <a:gd name="connsiteY173" fmla="*/ 717741 h 1307276"/>
                <a:gd name="connsiteX174" fmla="*/ 980410 w 1588844"/>
                <a:gd name="connsiteY174" fmla="*/ 717473 h 1307276"/>
                <a:gd name="connsiteX175" fmla="*/ 978456 w 1588844"/>
                <a:gd name="connsiteY175" fmla="*/ 716403 h 1307276"/>
                <a:gd name="connsiteX176" fmla="*/ 976962 w 1588844"/>
                <a:gd name="connsiteY176" fmla="*/ 707870 h 1307276"/>
                <a:gd name="connsiteX177" fmla="*/ 965300 w 1588844"/>
                <a:gd name="connsiteY177" fmla="*/ 704064 h 1307276"/>
                <a:gd name="connsiteX178" fmla="*/ 1062758 w 1588844"/>
                <a:gd name="connsiteY178" fmla="*/ 702637 h 1307276"/>
                <a:gd name="connsiteX179" fmla="*/ 1053834 w 1588844"/>
                <a:gd name="connsiteY179" fmla="*/ 705967 h 1307276"/>
                <a:gd name="connsiteX180" fmla="*/ 1073824 w 1588844"/>
                <a:gd name="connsiteY180" fmla="*/ 705016 h 1307276"/>
                <a:gd name="connsiteX181" fmla="*/ 1062758 w 1588844"/>
                <a:gd name="connsiteY181" fmla="*/ 702637 h 1307276"/>
                <a:gd name="connsiteX182" fmla="*/ 579752 w 1588844"/>
                <a:gd name="connsiteY182" fmla="*/ 702161 h 1307276"/>
                <a:gd name="connsiteX183" fmla="*/ 562616 w 1588844"/>
                <a:gd name="connsiteY183" fmla="*/ 703113 h 1307276"/>
                <a:gd name="connsiteX184" fmla="*/ 588320 w 1588844"/>
                <a:gd name="connsiteY184" fmla="*/ 710724 h 1307276"/>
                <a:gd name="connsiteX185" fmla="*/ 579752 w 1588844"/>
                <a:gd name="connsiteY185" fmla="*/ 707870 h 1307276"/>
                <a:gd name="connsiteX186" fmla="*/ 581656 w 1588844"/>
                <a:gd name="connsiteY186" fmla="*/ 706919 h 1307276"/>
                <a:gd name="connsiteX187" fmla="*/ 1335618 w 1588844"/>
                <a:gd name="connsiteY187" fmla="*/ 698356 h 1307276"/>
                <a:gd name="connsiteX188" fmla="*/ 1339426 w 1588844"/>
                <a:gd name="connsiteY188" fmla="*/ 701210 h 1307276"/>
                <a:gd name="connsiteX189" fmla="*/ 1338050 w 1588844"/>
                <a:gd name="connsiteY189" fmla="*/ 700845 h 1307276"/>
                <a:gd name="connsiteX190" fmla="*/ 970060 w 1588844"/>
                <a:gd name="connsiteY190" fmla="*/ 697404 h 1307276"/>
                <a:gd name="connsiteX191" fmla="*/ 954828 w 1588844"/>
                <a:gd name="connsiteY191" fmla="*/ 701210 h 1307276"/>
                <a:gd name="connsiteX192" fmla="*/ 970060 w 1588844"/>
                <a:gd name="connsiteY192" fmla="*/ 697404 h 1307276"/>
                <a:gd name="connsiteX193" fmla="*/ 1076680 w 1588844"/>
                <a:gd name="connsiteY193" fmla="*/ 696453 h 1307276"/>
                <a:gd name="connsiteX194" fmla="*/ 1080488 w 1588844"/>
                <a:gd name="connsiteY194" fmla="*/ 699307 h 1307276"/>
                <a:gd name="connsiteX195" fmla="*/ 230376 w 1588844"/>
                <a:gd name="connsiteY195" fmla="*/ 695501 h 1307276"/>
                <a:gd name="connsiteX196" fmla="*/ 218000 w 1588844"/>
                <a:gd name="connsiteY196" fmla="*/ 696453 h 1307276"/>
                <a:gd name="connsiteX197" fmla="*/ 230376 w 1588844"/>
                <a:gd name="connsiteY197" fmla="*/ 695501 h 1307276"/>
                <a:gd name="connsiteX198" fmla="*/ 455994 w 1588844"/>
                <a:gd name="connsiteY198" fmla="*/ 693598 h 1307276"/>
                <a:gd name="connsiteX199" fmla="*/ 463610 w 1588844"/>
                <a:gd name="connsiteY199" fmla="*/ 701210 h 1307276"/>
                <a:gd name="connsiteX200" fmla="*/ 458850 w 1588844"/>
                <a:gd name="connsiteY200" fmla="*/ 702161 h 1307276"/>
                <a:gd name="connsiteX201" fmla="*/ 464920 w 1588844"/>
                <a:gd name="connsiteY201" fmla="*/ 706681 h 1307276"/>
                <a:gd name="connsiteX202" fmla="*/ 468222 w 1588844"/>
                <a:gd name="connsiteY202" fmla="*/ 706777 h 1307276"/>
                <a:gd name="connsiteX203" fmla="*/ 467418 w 1588844"/>
                <a:gd name="connsiteY203" fmla="*/ 707870 h 1307276"/>
                <a:gd name="connsiteX204" fmla="*/ 473130 w 1588844"/>
                <a:gd name="connsiteY204" fmla="*/ 706919 h 1307276"/>
                <a:gd name="connsiteX205" fmla="*/ 468222 w 1588844"/>
                <a:gd name="connsiteY205" fmla="*/ 706777 h 1307276"/>
                <a:gd name="connsiteX206" fmla="*/ 469322 w 1588844"/>
                <a:gd name="connsiteY206" fmla="*/ 705283 h 1307276"/>
                <a:gd name="connsiteX207" fmla="*/ 469322 w 1588844"/>
                <a:gd name="connsiteY207" fmla="*/ 696453 h 1307276"/>
                <a:gd name="connsiteX208" fmla="*/ 455994 w 1588844"/>
                <a:gd name="connsiteY208" fmla="*/ 693598 h 1307276"/>
                <a:gd name="connsiteX209" fmla="*/ 485504 w 1588844"/>
                <a:gd name="connsiteY209" fmla="*/ 689793 h 1307276"/>
                <a:gd name="connsiteX210" fmla="*/ 483600 w 1588844"/>
                <a:gd name="connsiteY210" fmla="*/ 691696 h 1307276"/>
                <a:gd name="connsiteX211" fmla="*/ 485504 w 1588844"/>
                <a:gd name="connsiteY211" fmla="*/ 691696 h 1307276"/>
                <a:gd name="connsiteX212" fmla="*/ 485504 w 1588844"/>
                <a:gd name="connsiteY212" fmla="*/ 689793 h 1307276"/>
                <a:gd name="connsiteX213" fmla="*/ 862488 w 1588844"/>
                <a:gd name="connsiteY213" fmla="*/ 687890 h 1307276"/>
                <a:gd name="connsiteX214" fmla="*/ 861536 w 1588844"/>
                <a:gd name="connsiteY214" fmla="*/ 691696 h 1307276"/>
                <a:gd name="connsiteX215" fmla="*/ 859632 w 1588844"/>
                <a:gd name="connsiteY215" fmla="*/ 690744 h 1307276"/>
                <a:gd name="connsiteX216" fmla="*/ 481698 w 1588844"/>
                <a:gd name="connsiteY216" fmla="*/ 685987 h 1307276"/>
                <a:gd name="connsiteX217" fmla="*/ 474082 w 1588844"/>
                <a:gd name="connsiteY217" fmla="*/ 687890 h 1307276"/>
                <a:gd name="connsiteX218" fmla="*/ 482650 w 1588844"/>
                <a:gd name="connsiteY218" fmla="*/ 691696 h 1307276"/>
                <a:gd name="connsiteX219" fmla="*/ 484552 w 1588844"/>
                <a:gd name="connsiteY219" fmla="*/ 687890 h 1307276"/>
                <a:gd name="connsiteX220" fmla="*/ 478842 w 1588844"/>
                <a:gd name="connsiteY220" fmla="*/ 686938 h 1307276"/>
                <a:gd name="connsiteX221" fmla="*/ 481698 w 1588844"/>
                <a:gd name="connsiteY221" fmla="*/ 685987 h 1307276"/>
                <a:gd name="connsiteX222" fmla="*/ 202768 w 1588844"/>
                <a:gd name="connsiteY222" fmla="*/ 685035 h 1307276"/>
                <a:gd name="connsiteX223" fmla="*/ 218952 w 1588844"/>
                <a:gd name="connsiteY223" fmla="*/ 691696 h 1307276"/>
                <a:gd name="connsiteX224" fmla="*/ 202768 w 1588844"/>
                <a:gd name="connsiteY224" fmla="*/ 685035 h 1307276"/>
                <a:gd name="connsiteX225" fmla="*/ 654004 w 1588844"/>
                <a:gd name="connsiteY225" fmla="*/ 684084 h 1307276"/>
                <a:gd name="connsiteX226" fmla="*/ 656860 w 1588844"/>
                <a:gd name="connsiteY226" fmla="*/ 693598 h 1307276"/>
                <a:gd name="connsiteX227" fmla="*/ 650196 w 1588844"/>
                <a:gd name="connsiteY227" fmla="*/ 692647 h 1307276"/>
                <a:gd name="connsiteX228" fmla="*/ 667332 w 1588844"/>
                <a:gd name="connsiteY228" fmla="*/ 694550 h 1307276"/>
                <a:gd name="connsiteX229" fmla="*/ 654004 w 1588844"/>
                <a:gd name="connsiteY229" fmla="*/ 684084 h 1307276"/>
                <a:gd name="connsiteX230" fmla="*/ 681612 w 1588844"/>
                <a:gd name="connsiteY230" fmla="*/ 683133 h 1307276"/>
                <a:gd name="connsiteX231" fmla="*/ 688276 w 1588844"/>
                <a:gd name="connsiteY231" fmla="*/ 684084 h 1307276"/>
                <a:gd name="connsiteX232" fmla="*/ 515968 w 1588844"/>
                <a:gd name="connsiteY232" fmla="*/ 570863 h 1307276"/>
                <a:gd name="connsiteX233" fmla="*/ 510256 w 1588844"/>
                <a:gd name="connsiteY233" fmla="*/ 582280 h 1307276"/>
                <a:gd name="connsiteX234" fmla="*/ 512160 w 1588844"/>
                <a:gd name="connsiteY234" fmla="*/ 575620 h 1307276"/>
                <a:gd name="connsiteX235" fmla="*/ 515968 w 1588844"/>
                <a:gd name="connsiteY235" fmla="*/ 570863 h 1307276"/>
                <a:gd name="connsiteX236" fmla="*/ 548336 w 1588844"/>
                <a:gd name="connsiteY236" fmla="*/ 555640 h 1307276"/>
                <a:gd name="connsiteX237" fmla="*/ 547802 w 1588844"/>
                <a:gd name="connsiteY237" fmla="*/ 558837 h 1307276"/>
                <a:gd name="connsiteX238" fmla="*/ 546926 w 1588844"/>
                <a:gd name="connsiteY238" fmla="*/ 556793 h 1307276"/>
                <a:gd name="connsiteX239" fmla="*/ 494072 w 1588844"/>
                <a:gd name="connsiteY239" fmla="*/ 549931 h 1307276"/>
                <a:gd name="connsiteX240" fmla="*/ 490264 w 1588844"/>
                <a:gd name="connsiteY240" fmla="*/ 553737 h 1307276"/>
                <a:gd name="connsiteX241" fmla="*/ 495024 w 1588844"/>
                <a:gd name="connsiteY241" fmla="*/ 556591 h 1307276"/>
                <a:gd name="connsiteX242" fmla="*/ 506032 w 1588844"/>
                <a:gd name="connsiteY242" fmla="*/ 546973 h 1307276"/>
                <a:gd name="connsiteX243" fmla="*/ 505496 w 1588844"/>
                <a:gd name="connsiteY243" fmla="*/ 566106 h 1307276"/>
                <a:gd name="connsiteX244" fmla="*/ 512160 w 1588844"/>
                <a:gd name="connsiteY244" fmla="*/ 547077 h 1307276"/>
                <a:gd name="connsiteX245" fmla="*/ 506032 w 1588844"/>
                <a:gd name="connsiteY245" fmla="*/ 546973 h 1307276"/>
                <a:gd name="connsiteX246" fmla="*/ 547372 w 1588844"/>
                <a:gd name="connsiteY246" fmla="*/ 532803 h 1307276"/>
                <a:gd name="connsiteX247" fmla="*/ 547384 w 1588844"/>
                <a:gd name="connsiteY247" fmla="*/ 532805 h 1307276"/>
                <a:gd name="connsiteX248" fmla="*/ 547362 w 1588844"/>
                <a:gd name="connsiteY248" fmla="*/ 532839 h 1307276"/>
                <a:gd name="connsiteX249" fmla="*/ 494812 w 1588844"/>
                <a:gd name="connsiteY249" fmla="*/ 480264 h 1307276"/>
                <a:gd name="connsiteX250" fmla="*/ 495024 w 1588844"/>
                <a:gd name="connsiteY250" fmla="*/ 480476 h 1307276"/>
                <a:gd name="connsiteX251" fmla="*/ 492168 w 1588844"/>
                <a:gd name="connsiteY251" fmla="*/ 488088 h 1307276"/>
                <a:gd name="connsiteX252" fmla="*/ 491216 w 1588844"/>
                <a:gd name="connsiteY252" fmla="*/ 487136 h 1307276"/>
                <a:gd name="connsiteX253" fmla="*/ 492578 w 1588844"/>
                <a:gd name="connsiteY253" fmla="*/ 483505 h 1307276"/>
                <a:gd name="connsiteX254" fmla="*/ 528344 w 1588844"/>
                <a:gd name="connsiteY254" fmla="*/ 456690 h 1307276"/>
                <a:gd name="connsiteX255" fmla="*/ 520728 w 1588844"/>
                <a:gd name="connsiteY255" fmla="*/ 478573 h 1307276"/>
                <a:gd name="connsiteX256" fmla="*/ 523584 w 1588844"/>
                <a:gd name="connsiteY256" fmla="*/ 470962 h 1307276"/>
                <a:gd name="connsiteX257" fmla="*/ 524536 w 1588844"/>
                <a:gd name="connsiteY257" fmla="*/ 472865 h 1307276"/>
                <a:gd name="connsiteX258" fmla="*/ 529296 w 1588844"/>
                <a:gd name="connsiteY258" fmla="*/ 470962 h 1307276"/>
                <a:gd name="connsiteX259" fmla="*/ 528344 w 1588844"/>
                <a:gd name="connsiteY259" fmla="*/ 456690 h 1307276"/>
                <a:gd name="connsiteX260" fmla="*/ 542624 w 1588844"/>
                <a:gd name="connsiteY260" fmla="*/ 383430 h 1307276"/>
                <a:gd name="connsiteX261" fmla="*/ 538816 w 1588844"/>
                <a:gd name="connsiteY261" fmla="*/ 396750 h 1307276"/>
                <a:gd name="connsiteX262" fmla="*/ 542624 w 1588844"/>
                <a:gd name="connsiteY262" fmla="*/ 383430 h 1307276"/>
                <a:gd name="connsiteX263" fmla="*/ 537864 w 1588844"/>
                <a:gd name="connsiteY263" fmla="*/ 368207 h 1307276"/>
                <a:gd name="connsiteX264" fmla="*/ 530248 w 1588844"/>
                <a:gd name="connsiteY264" fmla="*/ 373915 h 1307276"/>
                <a:gd name="connsiteX265" fmla="*/ 529296 w 1588844"/>
                <a:gd name="connsiteY265" fmla="*/ 370109 h 1307276"/>
                <a:gd name="connsiteX266" fmla="*/ 525488 w 1588844"/>
                <a:gd name="connsiteY266" fmla="*/ 375104 h 1307276"/>
                <a:gd name="connsiteX267" fmla="*/ 525088 w 1588844"/>
                <a:gd name="connsiteY267" fmla="*/ 377798 h 1307276"/>
                <a:gd name="connsiteX268" fmla="*/ 523584 w 1588844"/>
                <a:gd name="connsiteY268" fmla="*/ 376769 h 1307276"/>
                <a:gd name="connsiteX269" fmla="*/ 524536 w 1588844"/>
                <a:gd name="connsiteY269" fmla="*/ 381527 h 1307276"/>
                <a:gd name="connsiteX270" fmla="*/ 525088 w 1588844"/>
                <a:gd name="connsiteY270" fmla="*/ 377798 h 1307276"/>
                <a:gd name="connsiteX271" fmla="*/ 526172 w 1588844"/>
                <a:gd name="connsiteY271" fmla="*/ 378539 h 1307276"/>
                <a:gd name="connsiteX272" fmla="*/ 535008 w 1588844"/>
                <a:gd name="connsiteY272" fmla="*/ 378672 h 1307276"/>
                <a:gd name="connsiteX273" fmla="*/ 537864 w 1588844"/>
                <a:gd name="connsiteY273" fmla="*/ 368207 h 1307276"/>
                <a:gd name="connsiteX274" fmla="*/ 475034 w 1588844"/>
                <a:gd name="connsiteY274" fmla="*/ 352032 h 1307276"/>
                <a:gd name="connsiteX275" fmla="*/ 477146 w 1588844"/>
                <a:gd name="connsiteY275" fmla="*/ 359035 h 1307276"/>
                <a:gd name="connsiteX276" fmla="*/ 476818 w 1588844"/>
                <a:gd name="connsiteY276" fmla="*/ 358811 h 1307276"/>
                <a:gd name="connsiteX277" fmla="*/ 475034 w 1588844"/>
                <a:gd name="connsiteY277" fmla="*/ 352032 h 1307276"/>
                <a:gd name="connsiteX278" fmla="*/ 496928 w 1588844"/>
                <a:gd name="connsiteY278" fmla="*/ 307315 h 1307276"/>
                <a:gd name="connsiteX279" fmla="*/ 500736 w 1588844"/>
                <a:gd name="connsiteY279" fmla="*/ 323489 h 1307276"/>
                <a:gd name="connsiteX280" fmla="*/ 496928 w 1588844"/>
                <a:gd name="connsiteY280" fmla="*/ 307315 h 1307276"/>
                <a:gd name="connsiteX281" fmla="*/ 501688 w 1588844"/>
                <a:gd name="connsiteY281" fmla="*/ 281626 h 1307276"/>
                <a:gd name="connsiteX282" fmla="*/ 496928 w 1588844"/>
                <a:gd name="connsiteY282" fmla="*/ 293994 h 1307276"/>
                <a:gd name="connsiteX283" fmla="*/ 505496 w 1588844"/>
                <a:gd name="connsiteY283" fmla="*/ 296849 h 1307276"/>
                <a:gd name="connsiteX284" fmla="*/ 511208 w 1588844"/>
                <a:gd name="connsiteY284" fmla="*/ 288286 h 1307276"/>
                <a:gd name="connsiteX285" fmla="*/ 501688 w 1588844"/>
                <a:gd name="connsiteY285" fmla="*/ 281626 h 1307276"/>
                <a:gd name="connsiteX286" fmla="*/ 496928 w 1588844"/>
                <a:gd name="connsiteY286" fmla="*/ 207414 h 1307276"/>
                <a:gd name="connsiteX287" fmla="*/ 497880 w 1588844"/>
                <a:gd name="connsiteY287" fmla="*/ 223588 h 1307276"/>
                <a:gd name="connsiteX288" fmla="*/ 501688 w 1588844"/>
                <a:gd name="connsiteY288" fmla="*/ 212171 h 1307276"/>
                <a:gd name="connsiteX289" fmla="*/ 496928 w 1588844"/>
                <a:gd name="connsiteY289" fmla="*/ 207414 h 1307276"/>
                <a:gd name="connsiteX290" fmla="*/ 487408 w 1588844"/>
                <a:gd name="connsiteY290" fmla="*/ 174113 h 1307276"/>
                <a:gd name="connsiteX291" fmla="*/ 485504 w 1588844"/>
                <a:gd name="connsiteY291" fmla="*/ 188385 h 1307276"/>
                <a:gd name="connsiteX292" fmla="*/ 487408 w 1588844"/>
                <a:gd name="connsiteY292" fmla="*/ 174113 h 1307276"/>
                <a:gd name="connsiteX293" fmla="*/ 535008 w 1588844"/>
                <a:gd name="connsiteY293" fmla="*/ 171259 h 1307276"/>
                <a:gd name="connsiteX294" fmla="*/ 535960 w 1588844"/>
                <a:gd name="connsiteY294" fmla="*/ 180773 h 1307276"/>
                <a:gd name="connsiteX295" fmla="*/ 535008 w 1588844"/>
                <a:gd name="connsiteY295" fmla="*/ 171259 h 1307276"/>
                <a:gd name="connsiteX296" fmla="*/ 546432 w 1588844"/>
                <a:gd name="connsiteY296" fmla="*/ 158890 h 1307276"/>
                <a:gd name="connsiteX297" fmla="*/ 539768 w 1588844"/>
                <a:gd name="connsiteY297" fmla="*/ 172210 h 1307276"/>
                <a:gd name="connsiteX298" fmla="*/ 546432 w 1588844"/>
                <a:gd name="connsiteY298" fmla="*/ 158890 h 1307276"/>
                <a:gd name="connsiteX299" fmla="*/ 491574 w 1588844"/>
                <a:gd name="connsiteY299" fmla="*/ 105491 h 1307276"/>
                <a:gd name="connsiteX300" fmla="*/ 483600 w 1588844"/>
                <a:gd name="connsiteY300" fmla="*/ 107513 h 1307276"/>
                <a:gd name="connsiteX301" fmla="*/ 484552 w 1588844"/>
                <a:gd name="connsiteY301" fmla="*/ 114173 h 1307276"/>
                <a:gd name="connsiteX302" fmla="*/ 487410 w 1588844"/>
                <a:gd name="connsiteY302" fmla="*/ 111318 h 1307276"/>
                <a:gd name="connsiteX303" fmla="*/ 483600 w 1588844"/>
                <a:gd name="connsiteY303" fmla="*/ 122736 h 1307276"/>
                <a:gd name="connsiteX304" fmla="*/ 495976 w 1588844"/>
                <a:gd name="connsiteY304" fmla="*/ 115124 h 1307276"/>
                <a:gd name="connsiteX305" fmla="*/ 497880 w 1588844"/>
                <a:gd name="connsiteY305" fmla="*/ 120833 h 1307276"/>
                <a:gd name="connsiteX306" fmla="*/ 498832 w 1588844"/>
                <a:gd name="connsiteY306" fmla="*/ 124638 h 1307276"/>
                <a:gd name="connsiteX307" fmla="*/ 500736 w 1588844"/>
                <a:gd name="connsiteY307" fmla="*/ 123687 h 1307276"/>
                <a:gd name="connsiteX308" fmla="*/ 497880 w 1588844"/>
                <a:gd name="connsiteY308" fmla="*/ 119881 h 1307276"/>
                <a:gd name="connsiteX309" fmla="*/ 499784 w 1588844"/>
                <a:gd name="connsiteY309" fmla="*/ 116075 h 1307276"/>
                <a:gd name="connsiteX310" fmla="*/ 495976 w 1588844"/>
                <a:gd name="connsiteY310" fmla="*/ 114173 h 1307276"/>
                <a:gd name="connsiteX311" fmla="*/ 491574 w 1588844"/>
                <a:gd name="connsiteY311" fmla="*/ 105491 h 1307276"/>
                <a:gd name="connsiteX312" fmla="*/ 505020 w 1588844"/>
                <a:gd name="connsiteY312" fmla="*/ 63865 h 1307276"/>
                <a:gd name="connsiteX313" fmla="*/ 502640 w 1588844"/>
                <a:gd name="connsiteY313" fmla="*/ 69455 h 1307276"/>
                <a:gd name="connsiteX314" fmla="*/ 508352 w 1588844"/>
                <a:gd name="connsiteY314" fmla="*/ 68504 h 1307276"/>
                <a:gd name="connsiteX315" fmla="*/ 510256 w 1588844"/>
                <a:gd name="connsiteY315" fmla="*/ 64698 h 1307276"/>
                <a:gd name="connsiteX316" fmla="*/ 505020 w 1588844"/>
                <a:gd name="connsiteY316" fmla="*/ 63865 h 1307276"/>
                <a:gd name="connsiteX317" fmla="*/ 455994 w 1588844"/>
                <a:gd name="connsiteY317" fmla="*/ 0 h 1307276"/>
                <a:gd name="connsiteX318" fmla="*/ 467418 w 1588844"/>
                <a:gd name="connsiteY318" fmla="*/ 951 h 1307276"/>
                <a:gd name="connsiteX319" fmla="*/ 469322 w 1588844"/>
                <a:gd name="connsiteY319" fmla="*/ 12369 h 1307276"/>
                <a:gd name="connsiteX320" fmla="*/ 479794 w 1588844"/>
                <a:gd name="connsiteY320" fmla="*/ 951 h 1307276"/>
                <a:gd name="connsiteX321" fmla="*/ 480746 w 1588844"/>
                <a:gd name="connsiteY321" fmla="*/ 8563 h 1307276"/>
                <a:gd name="connsiteX322" fmla="*/ 482650 w 1588844"/>
                <a:gd name="connsiteY322" fmla="*/ 7611 h 1307276"/>
                <a:gd name="connsiteX323" fmla="*/ 482650 w 1588844"/>
                <a:gd name="connsiteY323" fmla="*/ 13320 h 1307276"/>
                <a:gd name="connsiteX324" fmla="*/ 502640 w 1588844"/>
                <a:gd name="connsiteY324" fmla="*/ 12369 h 1307276"/>
                <a:gd name="connsiteX325" fmla="*/ 494072 w 1588844"/>
                <a:gd name="connsiteY325" fmla="*/ 24737 h 1307276"/>
                <a:gd name="connsiteX326" fmla="*/ 499784 w 1588844"/>
                <a:gd name="connsiteY326" fmla="*/ 34252 h 1307276"/>
                <a:gd name="connsiteX327" fmla="*/ 506448 w 1588844"/>
                <a:gd name="connsiteY327" fmla="*/ 21883 h 1307276"/>
                <a:gd name="connsiteX328" fmla="*/ 518824 w 1588844"/>
                <a:gd name="connsiteY328" fmla="*/ 33300 h 1307276"/>
                <a:gd name="connsiteX329" fmla="*/ 535960 w 1588844"/>
                <a:gd name="connsiteY329" fmla="*/ 65649 h 1307276"/>
                <a:gd name="connsiteX330" fmla="*/ 523584 w 1588844"/>
                <a:gd name="connsiteY330" fmla="*/ 69455 h 1307276"/>
                <a:gd name="connsiteX331" fmla="*/ 530248 w 1588844"/>
                <a:gd name="connsiteY331" fmla="*/ 78969 h 1307276"/>
                <a:gd name="connsiteX332" fmla="*/ 520728 w 1588844"/>
                <a:gd name="connsiteY332" fmla="*/ 82775 h 1307276"/>
                <a:gd name="connsiteX333" fmla="*/ 526440 w 1588844"/>
                <a:gd name="connsiteY333" fmla="*/ 88484 h 1307276"/>
                <a:gd name="connsiteX334" fmla="*/ 537864 w 1588844"/>
                <a:gd name="connsiteY334" fmla="*/ 83727 h 1307276"/>
                <a:gd name="connsiteX335" fmla="*/ 535960 w 1588844"/>
                <a:gd name="connsiteY335" fmla="*/ 97998 h 1307276"/>
                <a:gd name="connsiteX336" fmla="*/ 539768 w 1588844"/>
                <a:gd name="connsiteY336" fmla="*/ 94192 h 1307276"/>
                <a:gd name="connsiteX337" fmla="*/ 544528 w 1588844"/>
                <a:gd name="connsiteY337" fmla="*/ 147473 h 1307276"/>
                <a:gd name="connsiteX338" fmla="*/ 549288 w 1588844"/>
                <a:gd name="connsiteY338" fmla="*/ 145570 h 1307276"/>
                <a:gd name="connsiteX339" fmla="*/ 547384 w 1588844"/>
                <a:gd name="connsiteY339" fmla="*/ 152230 h 1307276"/>
                <a:gd name="connsiteX340" fmla="*/ 550240 w 1588844"/>
                <a:gd name="connsiteY340" fmla="*/ 151279 h 1307276"/>
                <a:gd name="connsiteX341" fmla="*/ 545480 w 1588844"/>
                <a:gd name="connsiteY341" fmla="*/ 192191 h 1307276"/>
                <a:gd name="connsiteX342" fmla="*/ 551192 w 1588844"/>
                <a:gd name="connsiteY342" fmla="*/ 184579 h 1307276"/>
                <a:gd name="connsiteX343" fmla="*/ 544528 w 1588844"/>
                <a:gd name="connsiteY343" fmla="*/ 197899 h 1307276"/>
                <a:gd name="connsiteX344" fmla="*/ 553096 w 1588844"/>
                <a:gd name="connsiteY344" fmla="*/ 195996 h 1307276"/>
                <a:gd name="connsiteX345" fmla="*/ 547384 w 1588844"/>
                <a:gd name="connsiteY345" fmla="*/ 228345 h 1307276"/>
                <a:gd name="connsiteX346" fmla="*/ 553096 w 1588844"/>
                <a:gd name="connsiteY346" fmla="*/ 228345 h 1307276"/>
                <a:gd name="connsiteX347" fmla="*/ 550240 w 1588844"/>
                <a:gd name="connsiteY347" fmla="*/ 235957 h 1307276"/>
                <a:gd name="connsiteX348" fmla="*/ 554048 w 1588844"/>
                <a:gd name="connsiteY348" fmla="*/ 233102 h 1307276"/>
                <a:gd name="connsiteX349" fmla="*/ 549288 w 1588844"/>
                <a:gd name="connsiteY349" fmla="*/ 257840 h 1307276"/>
                <a:gd name="connsiteX350" fmla="*/ 559760 w 1588844"/>
                <a:gd name="connsiteY350" fmla="*/ 251180 h 1307276"/>
                <a:gd name="connsiteX351" fmla="*/ 550240 w 1588844"/>
                <a:gd name="connsiteY351" fmla="*/ 274014 h 1307276"/>
                <a:gd name="connsiteX352" fmla="*/ 559760 w 1588844"/>
                <a:gd name="connsiteY352" fmla="*/ 277820 h 1307276"/>
                <a:gd name="connsiteX353" fmla="*/ 553096 w 1588844"/>
                <a:gd name="connsiteY353" fmla="*/ 286383 h 1307276"/>
                <a:gd name="connsiteX354" fmla="*/ 557856 w 1588844"/>
                <a:gd name="connsiteY354" fmla="*/ 285431 h 1307276"/>
                <a:gd name="connsiteX355" fmla="*/ 553096 w 1588844"/>
                <a:gd name="connsiteY355" fmla="*/ 386284 h 1307276"/>
                <a:gd name="connsiteX356" fmla="*/ 555000 w 1588844"/>
                <a:gd name="connsiteY356" fmla="*/ 385332 h 1307276"/>
                <a:gd name="connsiteX357" fmla="*/ 545480 w 1588844"/>
                <a:gd name="connsiteY357" fmla="*/ 406264 h 1307276"/>
                <a:gd name="connsiteX358" fmla="*/ 556904 w 1588844"/>
                <a:gd name="connsiteY358" fmla="*/ 417681 h 1307276"/>
                <a:gd name="connsiteX359" fmla="*/ 549288 w 1588844"/>
                <a:gd name="connsiteY359" fmla="*/ 433856 h 1307276"/>
                <a:gd name="connsiteX360" fmla="*/ 557856 w 1588844"/>
                <a:gd name="connsiteY360" fmla="*/ 431953 h 1307276"/>
                <a:gd name="connsiteX361" fmla="*/ 557856 w 1588844"/>
                <a:gd name="connsiteY361" fmla="*/ 489039 h 1307276"/>
                <a:gd name="connsiteX362" fmla="*/ 544528 w 1588844"/>
                <a:gd name="connsiteY362" fmla="*/ 452885 h 1307276"/>
                <a:gd name="connsiteX363" fmla="*/ 545480 w 1588844"/>
                <a:gd name="connsiteY363" fmla="*/ 491893 h 1307276"/>
                <a:gd name="connsiteX364" fmla="*/ 549288 w 1588844"/>
                <a:gd name="connsiteY364" fmla="*/ 483331 h 1307276"/>
                <a:gd name="connsiteX365" fmla="*/ 555952 w 1588844"/>
                <a:gd name="connsiteY365" fmla="*/ 514728 h 1307276"/>
                <a:gd name="connsiteX366" fmla="*/ 547860 w 1588844"/>
                <a:gd name="connsiteY366" fmla="*/ 531140 h 1307276"/>
                <a:gd name="connsiteX367" fmla="*/ 547372 w 1588844"/>
                <a:gd name="connsiteY367" fmla="*/ 532803 h 1307276"/>
                <a:gd name="connsiteX368" fmla="*/ 543696 w 1588844"/>
                <a:gd name="connsiteY368" fmla="*/ 532092 h 1307276"/>
                <a:gd name="connsiteX369" fmla="*/ 537864 w 1588844"/>
                <a:gd name="connsiteY369" fmla="*/ 535660 h 1307276"/>
                <a:gd name="connsiteX370" fmla="*/ 538816 w 1588844"/>
                <a:gd name="connsiteY370" fmla="*/ 529951 h 1307276"/>
                <a:gd name="connsiteX371" fmla="*/ 536912 w 1588844"/>
                <a:gd name="connsiteY371" fmla="*/ 544223 h 1307276"/>
                <a:gd name="connsiteX372" fmla="*/ 542862 w 1588844"/>
                <a:gd name="connsiteY372" fmla="*/ 539585 h 1307276"/>
                <a:gd name="connsiteX373" fmla="*/ 547362 w 1588844"/>
                <a:gd name="connsiteY373" fmla="*/ 532839 h 1307276"/>
                <a:gd name="connsiteX374" fmla="*/ 542624 w 1588844"/>
                <a:gd name="connsiteY374" fmla="*/ 548980 h 1307276"/>
                <a:gd name="connsiteX375" fmla="*/ 554048 w 1588844"/>
                <a:gd name="connsiteY375" fmla="*/ 543271 h 1307276"/>
                <a:gd name="connsiteX376" fmla="*/ 554048 w 1588844"/>
                <a:gd name="connsiteY376" fmla="*/ 555640 h 1307276"/>
                <a:gd name="connsiteX377" fmla="*/ 548336 w 1588844"/>
                <a:gd name="connsiteY377" fmla="*/ 555640 h 1307276"/>
                <a:gd name="connsiteX378" fmla="*/ 546432 w 1588844"/>
                <a:gd name="connsiteY378" fmla="*/ 555640 h 1307276"/>
                <a:gd name="connsiteX379" fmla="*/ 546926 w 1588844"/>
                <a:gd name="connsiteY379" fmla="*/ 556793 h 1307276"/>
                <a:gd name="connsiteX380" fmla="*/ 545718 w 1588844"/>
                <a:gd name="connsiteY380" fmla="*/ 557781 h 1307276"/>
                <a:gd name="connsiteX381" fmla="*/ 547384 w 1588844"/>
                <a:gd name="connsiteY381" fmla="*/ 561349 h 1307276"/>
                <a:gd name="connsiteX382" fmla="*/ 547802 w 1588844"/>
                <a:gd name="connsiteY382" fmla="*/ 558837 h 1307276"/>
                <a:gd name="connsiteX383" fmla="*/ 549288 w 1588844"/>
                <a:gd name="connsiteY383" fmla="*/ 562300 h 1307276"/>
                <a:gd name="connsiteX384" fmla="*/ 537864 w 1588844"/>
                <a:gd name="connsiteY384" fmla="*/ 594649 h 1307276"/>
                <a:gd name="connsiteX385" fmla="*/ 541672 w 1588844"/>
                <a:gd name="connsiteY385" fmla="*/ 595600 h 1307276"/>
                <a:gd name="connsiteX386" fmla="*/ 538816 w 1588844"/>
                <a:gd name="connsiteY386" fmla="*/ 598455 h 1307276"/>
                <a:gd name="connsiteX387" fmla="*/ 549288 w 1588844"/>
                <a:gd name="connsiteY387" fmla="*/ 610823 h 1307276"/>
                <a:gd name="connsiteX388" fmla="*/ 550240 w 1588844"/>
                <a:gd name="connsiteY388" fmla="*/ 599406 h 1307276"/>
                <a:gd name="connsiteX389" fmla="*/ 555000 w 1588844"/>
                <a:gd name="connsiteY389" fmla="*/ 617483 h 1307276"/>
                <a:gd name="connsiteX390" fmla="*/ 548336 w 1588844"/>
                <a:gd name="connsiteY390" fmla="*/ 623192 h 1307276"/>
                <a:gd name="connsiteX391" fmla="*/ 551192 w 1588844"/>
                <a:gd name="connsiteY391" fmla="*/ 622241 h 1307276"/>
                <a:gd name="connsiteX392" fmla="*/ 549288 w 1588844"/>
                <a:gd name="connsiteY392" fmla="*/ 646027 h 1307276"/>
                <a:gd name="connsiteX393" fmla="*/ 541672 w 1588844"/>
                <a:gd name="connsiteY393" fmla="*/ 647929 h 1307276"/>
                <a:gd name="connsiteX394" fmla="*/ 547384 w 1588844"/>
                <a:gd name="connsiteY394" fmla="*/ 657444 h 1307276"/>
                <a:gd name="connsiteX395" fmla="*/ 532152 w 1588844"/>
                <a:gd name="connsiteY395" fmla="*/ 671715 h 1307276"/>
                <a:gd name="connsiteX396" fmla="*/ 597838 w 1588844"/>
                <a:gd name="connsiteY396" fmla="*/ 671715 h 1307276"/>
                <a:gd name="connsiteX397" fmla="*/ 554048 w 1588844"/>
                <a:gd name="connsiteY397" fmla="*/ 685035 h 1307276"/>
                <a:gd name="connsiteX398" fmla="*/ 601646 w 1588844"/>
                <a:gd name="connsiteY398" fmla="*/ 684084 h 1307276"/>
                <a:gd name="connsiteX399" fmla="*/ 591176 w 1588844"/>
                <a:gd name="connsiteY399" fmla="*/ 680278 h 1307276"/>
                <a:gd name="connsiteX400" fmla="*/ 629254 w 1588844"/>
                <a:gd name="connsiteY400" fmla="*/ 673618 h 1307276"/>
                <a:gd name="connsiteX401" fmla="*/ 671140 w 1588844"/>
                <a:gd name="connsiteY401" fmla="*/ 686938 h 1307276"/>
                <a:gd name="connsiteX402" fmla="*/ 664476 w 1588844"/>
                <a:gd name="connsiteY402" fmla="*/ 675521 h 1307276"/>
                <a:gd name="connsiteX403" fmla="*/ 679708 w 1588844"/>
                <a:gd name="connsiteY403" fmla="*/ 675521 h 1307276"/>
                <a:gd name="connsiteX404" fmla="*/ 679708 w 1588844"/>
                <a:gd name="connsiteY404" fmla="*/ 683133 h 1307276"/>
                <a:gd name="connsiteX405" fmla="*/ 687324 w 1588844"/>
                <a:gd name="connsiteY405" fmla="*/ 680278 h 1307276"/>
                <a:gd name="connsiteX406" fmla="*/ 726356 w 1588844"/>
                <a:gd name="connsiteY406" fmla="*/ 691696 h 1307276"/>
                <a:gd name="connsiteX407" fmla="*/ 728260 w 1588844"/>
                <a:gd name="connsiteY407" fmla="*/ 687890 h 1307276"/>
                <a:gd name="connsiteX408" fmla="*/ 731116 w 1588844"/>
                <a:gd name="connsiteY408" fmla="*/ 690744 h 1307276"/>
                <a:gd name="connsiteX409" fmla="*/ 745394 w 1588844"/>
                <a:gd name="connsiteY409" fmla="*/ 680278 h 1307276"/>
                <a:gd name="connsiteX410" fmla="*/ 731116 w 1588844"/>
                <a:gd name="connsiteY410" fmla="*/ 679327 h 1307276"/>
                <a:gd name="connsiteX411" fmla="*/ 753010 w 1588844"/>
                <a:gd name="connsiteY411" fmla="*/ 674570 h 1307276"/>
                <a:gd name="connsiteX412" fmla="*/ 759674 w 1588844"/>
                <a:gd name="connsiteY412" fmla="*/ 681230 h 1307276"/>
                <a:gd name="connsiteX413" fmla="*/ 757770 w 1588844"/>
                <a:gd name="connsiteY413" fmla="*/ 678375 h 1307276"/>
                <a:gd name="connsiteX414" fmla="*/ 786328 w 1588844"/>
                <a:gd name="connsiteY414" fmla="*/ 680278 h 1307276"/>
                <a:gd name="connsiteX415" fmla="*/ 789184 w 1588844"/>
                <a:gd name="connsiteY415" fmla="*/ 687890 h 1307276"/>
                <a:gd name="connsiteX416" fmla="*/ 800608 w 1588844"/>
                <a:gd name="connsiteY416" fmla="*/ 682181 h 1307276"/>
                <a:gd name="connsiteX417" fmla="*/ 817744 w 1588844"/>
                <a:gd name="connsiteY417" fmla="*/ 697404 h 1307276"/>
                <a:gd name="connsiteX418" fmla="*/ 820600 w 1588844"/>
                <a:gd name="connsiteY418" fmla="*/ 690744 h 1307276"/>
                <a:gd name="connsiteX419" fmla="*/ 857728 w 1588844"/>
                <a:gd name="connsiteY419" fmla="*/ 694550 h 1307276"/>
                <a:gd name="connsiteX420" fmla="*/ 888190 w 1588844"/>
                <a:gd name="connsiteY420" fmla="*/ 699307 h 1307276"/>
                <a:gd name="connsiteX421" fmla="*/ 889142 w 1588844"/>
                <a:gd name="connsiteY421" fmla="*/ 692647 h 1307276"/>
                <a:gd name="connsiteX422" fmla="*/ 903422 w 1588844"/>
                <a:gd name="connsiteY422" fmla="*/ 696453 h 1307276"/>
                <a:gd name="connsiteX423" fmla="*/ 901518 w 1588844"/>
                <a:gd name="connsiteY423" fmla="*/ 693598 h 1307276"/>
                <a:gd name="connsiteX424" fmla="*/ 946260 w 1588844"/>
                <a:gd name="connsiteY424" fmla="*/ 698356 h 1307276"/>
                <a:gd name="connsiteX425" fmla="*/ 936740 w 1588844"/>
                <a:gd name="connsiteY425" fmla="*/ 689793 h 1307276"/>
                <a:gd name="connsiteX426" fmla="*/ 991956 w 1588844"/>
                <a:gd name="connsiteY426" fmla="*/ 695501 h 1307276"/>
                <a:gd name="connsiteX427" fmla="*/ 990052 w 1588844"/>
                <a:gd name="connsiteY427" fmla="*/ 692647 h 1307276"/>
                <a:gd name="connsiteX428" fmla="*/ 1001476 w 1588844"/>
                <a:gd name="connsiteY428" fmla="*/ 698356 h 1307276"/>
                <a:gd name="connsiteX429" fmla="*/ 1000524 w 1588844"/>
                <a:gd name="connsiteY429" fmla="*/ 691696 h 1307276"/>
                <a:gd name="connsiteX430" fmla="*/ 1052882 w 1588844"/>
                <a:gd name="connsiteY430" fmla="*/ 702161 h 1307276"/>
                <a:gd name="connsiteX431" fmla="*/ 1050978 w 1588844"/>
                <a:gd name="connsiteY431" fmla="*/ 689793 h 1307276"/>
                <a:gd name="connsiteX432" fmla="*/ 1073322 w 1588844"/>
                <a:gd name="connsiteY432" fmla="*/ 694439 h 1307276"/>
                <a:gd name="connsiteX433" fmla="*/ 1083582 w 1588844"/>
                <a:gd name="connsiteY433" fmla="*/ 696572 h 1307276"/>
                <a:gd name="connsiteX434" fmla="*/ 1117616 w 1588844"/>
                <a:gd name="connsiteY434" fmla="*/ 698356 h 1307276"/>
                <a:gd name="connsiteX435" fmla="*/ 1117616 w 1588844"/>
                <a:gd name="connsiteY435" fmla="*/ 699307 h 1307276"/>
                <a:gd name="connsiteX436" fmla="*/ 1127136 w 1588844"/>
                <a:gd name="connsiteY436" fmla="*/ 702161 h 1307276"/>
                <a:gd name="connsiteX437" fmla="*/ 1128088 w 1588844"/>
                <a:gd name="connsiteY437" fmla="*/ 701210 h 1307276"/>
                <a:gd name="connsiteX438" fmla="*/ 1121424 w 1588844"/>
                <a:gd name="connsiteY438" fmla="*/ 699307 h 1307276"/>
                <a:gd name="connsiteX439" fmla="*/ 1145224 w 1588844"/>
                <a:gd name="connsiteY439" fmla="*/ 705967 h 1307276"/>
                <a:gd name="connsiteX440" fmla="*/ 1153792 w 1588844"/>
                <a:gd name="connsiteY440" fmla="*/ 695501 h 1307276"/>
                <a:gd name="connsiteX441" fmla="*/ 1189966 w 1588844"/>
                <a:gd name="connsiteY441" fmla="*/ 697404 h 1307276"/>
                <a:gd name="connsiteX442" fmla="*/ 1189014 w 1588844"/>
                <a:gd name="connsiteY442" fmla="*/ 692647 h 1307276"/>
                <a:gd name="connsiteX443" fmla="*/ 1288020 w 1588844"/>
                <a:gd name="connsiteY443" fmla="*/ 697404 h 1307276"/>
                <a:gd name="connsiteX444" fmla="*/ 1334666 w 1588844"/>
                <a:gd name="connsiteY444" fmla="*/ 716433 h 1307276"/>
                <a:gd name="connsiteX445" fmla="*/ 1320386 w 1588844"/>
                <a:gd name="connsiteY445" fmla="*/ 705016 h 1307276"/>
                <a:gd name="connsiteX446" fmla="*/ 1330560 w 1588844"/>
                <a:gd name="connsiteY446" fmla="*/ 698861 h 1307276"/>
                <a:gd name="connsiteX447" fmla="*/ 1338050 w 1588844"/>
                <a:gd name="connsiteY447" fmla="*/ 700845 h 1307276"/>
                <a:gd name="connsiteX448" fmla="*/ 1340496 w 1588844"/>
                <a:gd name="connsiteY448" fmla="*/ 703351 h 1307276"/>
                <a:gd name="connsiteX449" fmla="*/ 1348946 w 1588844"/>
                <a:gd name="connsiteY449" fmla="*/ 706919 h 1307276"/>
                <a:gd name="connsiteX450" fmla="*/ 1349896 w 1588844"/>
                <a:gd name="connsiteY450" fmla="*/ 700258 h 1307276"/>
                <a:gd name="connsiteX451" fmla="*/ 1359416 w 1588844"/>
                <a:gd name="connsiteY451" fmla="*/ 708821 h 1307276"/>
                <a:gd name="connsiteX452" fmla="*/ 1443192 w 1588844"/>
                <a:gd name="connsiteY452" fmla="*/ 703113 h 1307276"/>
                <a:gd name="connsiteX453" fmla="*/ 1440336 w 1588844"/>
                <a:gd name="connsiteY453" fmla="*/ 709773 h 1307276"/>
                <a:gd name="connsiteX454" fmla="*/ 1480318 w 1588844"/>
                <a:gd name="connsiteY454" fmla="*/ 713579 h 1307276"/>
                <a:gd name="connsiteX455" fmla="*/ 1476510 w 1588844"/>
                <a:gd name="connsiteY455" fmla="*/ 710724 h 1307276"/>
                <a:gd name="connsiteX456" fmla="*/ 1525060 w 1588844"/>
                <a:gd name="connsiteY456" fmla="*/ 721190 h 1307276"/>
                <a:gd name="connsiteX457" fmla="*/ 1504116 w 1588844"/>
                <a:gd name="connsiteY457" fmla="*/ 724996 h 1307276"/>
                <a:gd name="connsiteX458" fmla="*/ 1524108 w 1588844"/>
                <a:gd name="connsiteY458" fmla="*/ 724996 h 1307276"/>
                <a:gd name="connsiteX459" fmla="*/ 1522204 w 1588844"/>
                <a:gd name="connsiteY459" fmla="*/ 733559 h 1307276"/>
                <a:gd name="connsiteX460" fmla="*/ 1501260 w 1588844"/>
                <a:gd name="connsiteY460" fmla="*/ 725947 h 1307276"/>
                <a:gd name="connsiteX461" fmla="*/ 1504116 w 1588844"/>
                <a:gd name="connsiteY461" fmla="*/ 729753 h 1307276"/>
                <a:gd name="connsiteX462" fmla="*/ 1479366 w 1588844"/>
                <a:gd name="connsiteY462" fmla="*/ 724996 h 1307276"/>
                <a:gd name="connsiteX463" fmla="*/ 1492692 w 1588844"/>
                <a:gd name="connsiteY463" fmla="*/ 724044 h 1307276"/>
                <a:gd name="connsiteX464" fmla="*/ 1465086 w 1588844"/>
                <a:gd name="connsiteY464" fmla="*/ 721190 h 1307276"/>
                <a:gd name="connsiteX465" fmla="*/ 1465086 w 1588844"/>
                <a:gd name="connsiteY465" fmla="*/ 734510 h 1307276"/>
                <a:gd name="connsiteX466" fmla="*/ 1430816 w 1588844"/>
                <a:gd name="connsiteY466" fmla="*/ 718336 h 1307276"/>
                <a:gd name="connsiteX467" fmla="*/ 1434624 w 1588844"/>
                <a:gd name="connsiteY467" fmla="*/ 715481 h 1307276"/>
                <a:gd name="connsiteX468" fmla="*/ 1412728 w 1588844"/>
                <a:gd name="connsiteY468" fmla="*/ 711676 h 1307276"/>
                <a:gd name="connsiteX469" fmla="*/ 1424152 w 1588844"/>
                <a:gd name="connsiteY469" fmla="*/ 719287 h 1307276"/>
                <a:gd name="connsiteX470" fmla="*/ 1404160 w 1588844"/>
                <a:gd name="connsiteY470" fmla="*/ 715481 h 1307276"/>
                <a:gd name="connsiteX471" fmla="*/ 1438432 w 1588844"/>
                <a:gd name="connsiteY471" fmla="*/ 725947 h 1307276"/>
                <a:gd name="connsiteX472" fmla="*/ 1438432 w 1588844"/>
                <a:gd name="connsiteY472" fmla="*/ 733559 h 1307276"/>
                <a:gd name="connsiteX473" fmla="*/ 1387858 w 1588844"/>
                <a:gd name="connsiteY473" fmla="*/ 723569 h 1307276"/>
                <a:gd name="connsiteX474" fmla="*/ 1365574 w 1588844"/>
                <a:gd name="connsiteY474" fmla="*/ 722949 h 1307276"/>
                <a:gd name="connsiteX475" fmla="*/ 1373696 w 1588844"/>
                <a:gd name="connsiteY475" fmla="*/ 726898 h 1307276"/>
                <a:gd name="connsiteX476" fmla="*/ 1367032 w 1588844"/>
                <a:gd name="connsiteY476" fmla="*/ 730704 h 1307276"/>
                <a:gd name="connsiteX477" fmla="*/ 1356620 w 1588844"/>
                <a:gd name="connsiteY477" fmla="*/ 722700 h 1307276"/>
                <a:gd name="connsiteX478" fmla="*/ 1336570 w 1588844"/>
                <a:gd name="connsiteY478" fmla="*/ 722142 h 1307276"/>
                <a:gd name="connsiteX479" fmla="*/ 1332762 w 1588844"/>
                <a:gd name="connsiteY479" fmla="*/ 732607 h 1307276"/>
                <a:gd name="connsiteX480" fmla="*/ 1310868 w 1588844"/>
                <a:gd name="connsiteY480" fmla="*/ 728802 h 1307276"/>
                <a:gd name="connsiteX481" fmla="*/ 1321338 w 1588844"/>
                <a:gd name="connsiteY481" fmla="*/ 740219 h 1307276"/>
                <a:gd name="connsiteX482" fmla="*/ 1258508 w 1588844"/>
                <a:gd name="connsiteY482" fmla="*/ 725947 h 1307276"/>
                <a:gd name="connsiteX483" fmla="*/ 1266124 w 1588844"/>
                <a:gd name="connsiteY483" fmla="*/ 731656 h 1307276"/>
                <a:gd name="connsiteX484" fmla="*/ 1221380 w 1588844"/>
                <a:gd name="connsiteY484" fmla="*/ 723093 h 1307276"/>
                <a:gd name="connsiteX485" fmla="*/ 1244228 w 1588844"/>
                <a:gd name="connsiteY485" fmla="*/ 737365 h 1307276"/>
                <a:gd name="connsiteX486" fmla="*/ 1235660 w 1588844"/>
                <a:gd name="connsiteY486" fmla="*/ 740219 h 1307276"/>
                <a:gd name="connsiteX487" fmla="*/ 1241372 w 1588844"/>
                <a:gd name="connsiteY487" fmla="*/ 745928 h 1307276"/>
                <a:gd name="connsiteX488" fmla="*/ 1217572 w 1588844"/>
                <a:gd name="connsiteY488" fmla="*/ 725947 h 1307276"/>
                <a:gd name="connsiteX489" fmla="*/ 1206150 w 1588844"/>
                <a:gd name="connsiteY489" fmla="*/ 734510 h 1307276"/>
                <a:gd name="connsiteX490" fmla="*/ 1153792 w 1588844"/>
                <a:gd name="connsiteY490" fmla="*/ 723093 h 1307276"/>
                <a:gd name="connsiteX491" fmla="*/ 1141416 w 1588844"/>
                <a:gd name="connsiteY491" fmla="*/ 730705 h 1307276"/>
                <a:gd name="connsiteX492" fmla="*/ 1176638 w 1588844"/>
                <a:gd name="connsiteY492" fmla="*/ 747830 h 1307276"/>
                <a:gd name="connsiteX493" fmla="*/ 1167120 w 1588844"/>
                <a:gd name="connsiteY493" fmla="*/ 739267 h 1307276"/>
                <a:gd name="connsiteX494" fmla="*/ 1197582 w 1588844"/>
                <a:gd name="connsiteY494" fmla="*/ 741170 h 1307276"/>
                <a:gd name="connsiteX495" fmla="*/ 1175686 w 1588844"/>
                <a:gd name="connsiteY495" fmla="*/ 740219 h 1307276"/>
                <a:gd name="connsiteX496" fmla="*/ 1189014 w 1588844"/>
                <a:gd name="connsiteY496" fmla="*/ 745928 h 1307276"/>
                <a:gd name="connsiteX497" fmla="*/ 1162360 w 1588844"/>
                <a:gd name="connsiteY497" fmla="*/ 749733 h 1307276"/>
                <a:gd name="connsiteX498" fmla="*/ 1164262 w 1588844"/>
                <a:gd name="connsiteY498" fmla="*/ 750685 h 1307276"/>
                <a:gd name="connsiteX499" fmla="*/ 1131896 w 1588844"/>
                <a:gd name="connsiteY499" fmla="*/ 745928 h 1307276"/>
                <a:gd name="connsiteX500" fmla="*/ 1146176 w 1588844"/>
                <a:gd name="connsiteY500" fmla="*/ 736413 h 1307276"/>
                <a:gd name="connsiteX501" fmla="*/ 1052882 w 1588844"/>
                <a:gd name="connsiteY501" fmla="*/ 734510 h 1307276"/>
                <a:gd name="connsiteX502" fmla="*/ 1070016 w 1588844"/>
                <a:gd name="connsiteY502" fmla="*/ 743073 h 1307276"/>
                <a:gd name="connsiteX503" fmla="*/ 1042410 w 1588844"/>
                <a:gd name="connsiteY503" fmla="*/ 747830 h 1307276"/>
                <a:gd name="connsiteX504" fmla="*/ 1054786 w 1588844"/>
                <a:gd name="connsiteY504" fmla="*/ 753539 h 1307276"/>
                <a:gd name="connsiteX505" fmla="*/ 1055738 w 1588844"/>
                <a:gd name="connsiteY505" fmla="*/ 752588 h 1307276"/>
                <a:gd name="connsiteX506" fmla="*/ 1058594 w 1588844"/>
                <a:gd name="connsiteY506" fmla="*/ 756393 h 1307276"/>
                <a:gd name="connsiteX507" fmla="*/ 1025276 w 1588844"/>
                <a:gd name="connsiteY507" fmla="*/ 743073 h 1307276"/>
                <a:gd name="connsiteX508" fmla="*/ 1019564 w 1588844"/>
                <a:gd name="connsiteY508" fmla="*/ 751636 h 1307276"/>
                <a:gd name="connsiteX509" fmla="*/ 1020516 w 1588844"/>
                <a:gd name="connsiteY509" fmla="*/ 742122 h 1307276"/>
                <a:gd name="connsiteX510" fmla="*/ 1002428 w 1588844"/>
                <a:gd name="connsiteY510" fmla="*/ 741170 h 1307276"/>
                <a:gd name="connsiteX511" fmla="*/ 1013852 w 1588844"/>
                <a:gd name="connsiteY511" fmla="*/ 751636 h 1307276"/>
                <a:gd name="connsiteX512" fmla="*/ 984340 w 1588844"/>
                <a:gd name="connsiteY512" fmla="*/ 743073 h 1307276"/>
                <a:gd name="connsiteX513" fmla="*/ 985292 w 1588844"/>
                <a:gd name="connsiteY513" fmla="*/ 744976 h 1307276"/>
                <a:gd name="connsiteX514" fmla="*/ 975772 w 1588844"/>
                <a:gd name="connsiteY514" fmla="*/ 743073 h 1307276"/>
                <a:gd name="connsiteX515" fmla="*/ 984340 w 1588844"/>
                <a:gd name="connsiteY515" fmla="*/ 746879 h 1307276"/>
                <a:gd name="connsiteX516" fmla="*/ 944356 w 1588844"/>
                <a:gd name="connsiteY516" fmla="*/ 745928 h 1307276"/>
                <a:gd name="connsiteX517" fmla="*/ 935788 w 1588844"/>
                <a:gd name="connsiteY517" fmla="*/ 742122 h 1307276"/>
                <a:gd name="connsiteX518" fmla="*/ 934836 w 1588844"/>
                <a:gd name="connsiteY518" fmla="*/ 745928 h 1307276"/>
                <a:gd name="connsiteX519" fmla="*/ 926268 w 1588844"/>
                <a:gd name="connsiteY519" fmla="*/ 742122 h 1307276"/>
                <a:gd name="connsiteX520" fmla="*/ 916748 w 1588844"/>
                <a:gd name="connsiteY520" fmla="*/ 753539 h 1307276"/>
                <a:gd name="connsiteX521" fmla="*/ 917700 w 1588844"/>
                <a:gd name="connsiteY521" fmla="*/ 753539 h 1307276"/>
                <a:gd name="connsiteX522" fmla="*/ 912942 w 1588844"/>
                <a:gd name="connsiteY522" fmla="*/ 760199 h 1307276"/>
                <a:gd name="connsiteX523" fmla="*/ 896758 w 1588844"/>
                <a:gd name="connsiteY523" fmla="*/ 754490 h 1307276"/>
                <a:gd name="connsiteX524" fmla="*/ 866296 w 1588844"/>
                <a:gd name="connsiteY524" fmla="*/ 730705 h 1307276"/>
                <a:gd name="connsiteX525" fmla="*/ 860584 w 1588844"/>
                <a:gd name="connsiteY525" fmla="*/ 736413 h 1307276"/>
                <a:gd name="connsiteX526" fmla="*/ 843448 w 1588844"/>
                <a:gd name="connsiteY526" fmla="*/ 744976 h 1307276"/>
                <a:gd name="connsiteX527" fmla="*/ 849160 w 1588844"/>
                <a:gd name="connsiteY527" fmla="*/ 747830 h 1307276"/>
                <a:gd name="connsiteX528" fmla="*/ 840592 w 1588844"/>
                <a:gd name="connsiteY528" fmla="*/ 745928 h 1307276"/>
                <a:gd name="connsiteX529" fmla="*/ 838688 w 1588844"/>
                <a:gd name="connsiteY529" fmla="*/ 751636 h 1307276"/>
                <a:gd name="connsiteX530" fmla="*/ 826312 w 1588844"/>
                <a:gd name="connsiteY530" fmla="*/ 748782 h 1307276"/>
                <a:gd name="connsiteX531" fmla="*/ 832976 w 1588844"/>
                <a:gd name="connsiteY531" fmla="*/ 758296 h 1307276"/>
                <a:gd name="connsiteX532" fmla="*/ 816792 w 1588844"/>
                <a:gd name="connsiteY532" fmla="*/ 754490 h 1307276"/>
                <a:gd name="connsiteX533" fmla="*/ 822504 w 1588844"/>
                <a:gd name="connsiteY533" fmla="*/ 760199 h 1307276"/>
                <a:gd name="connsiteX534" fmla="*/ 805368 w 1588844"/>
                <a:gd name="connsiteY534" fmla="*/ 752588 h 1307276"/>
                <a:gd name="connsiteX535" fmla="*/ 820600 w 1588844"/>
                <a:gd name="connsiteY535" fmla="*/ 746879 h 1307276"/>
                <a:gd name="connsiteX536" fmla="*/ 801560 w 1588844"/>
                <a:gd name="connsiteY536" fmla="*/ 727850 h 1307276"/>
                <a:gd name="connsiteX537" fmla="*/ 747298 w 1588844"/>
                <a:gd name="connsiteY537" fmla="*/ 717384 h 1307276"/>
                <a:gd name="connsiteX538" fmla="*/ 742538 w 1588844"/>
                <a:gd name="connsiteY538" fmla="*/ 730705 h 1307276"/>
                <a:gd name="connsiteX539" fmla="*/ 765386 w 1588844"/>
                <a:gd name="connsiteY539" fmla="*/ 744025 h 1307276"/>
                <a:gd name="connsiteX540" fmla="*/ 794896 w 1588844"/>
                <a:gd name="connsiteY540" fmla="*/ 735462 h 1307276"/>
                <a:gd name="connsiteX541" fmla="*/ 779664 w 1588844"/>
                <a:gd name="connsiteY541" fmla="*/ 739267 h 1307276"/>
                <a:gd name="connsiteX542" fmla="*/ 792992 w 1588844"/>
                <a:gd name="connsiteY542" fmla="*/ 753539 h 1307276"/>
                <a:gd name="connsiteX543" fmla="*/ 738730 w 1588844"/>
                <a:gd name="connsiteY543" fmla="*/ 758296 h 1307276"/>
                <a:gd name="connsiteX544" fmla="*/ 729092 w 1588844"/>
                <a:gd name="connsiteY544" fmla="*/ 752825 h 1307276"/>
                <a:gd name="connsiteX545" fmla="*/ 728986 w 1588844"/>
                <a:gd name="connsiteY545" fmla="*/ 752813 h 1307276"/>
                <a:gd name="connsiteX546" fmla="*/ 718740 w 1588844"/>
                <a:gd name="connsiteY546" fmla="*/ 751636 h 1307276"/>
                <a:gd name="connsiteX547" fmla="*/ 704460 w 1588844"/>
                <a:gd name="connsiteY547" fmla="*/ 732607 h 1307276"/>
                <a:gd name="connsiteX548" fmla="*/ 688262 w 1588844"/>
                <a:gd name="connsiteY548" fmla="*/ 739565 h 1307276"/>
                <a:gd name="connsiteX549" fmla="*/ 682522 w 1588844"/>
                <a:gd name="connsiteY549" fmla="*/ 736467 h 1307276"/>
                <a:gd name="connsiteX550" fmla="*/ 682564 w 1588844"/>
                <a:gd name="connsiteY550" fmla="*/ 736413 h 1307276"/>
                <a:gd name="connsiteX551" fmla="*/ 682446 w 1588844"/>
                <a:gd name="connsiteY551" fmla="*/ 736426 h 1307276"/>
                <a:gd name="connsiteX552" fmla="*/ 680660 w 1588844"/>
                <a:gd name="connsiteY552" fmla="*/ 735462 h 1307276"/>
                <a:gd name="connsiteX553" fmla="*/ 680272 w 1588844"/>
                <a:gd name="connsiteY553" fmla="*/ 736668 h 1307276"/>
                <a:gd name="connsiteX554" fmla="*/ 673996 w 1588844"/>
                <a:gd name="connsiteY554" fmla="*/ 737365 h 1307276"/>
                <a:gd name="connsiteX555" fmla="*/ 678756 w 1588844"/>
                <a:gd name="connsiteY555" fmla="*/ 741170 h 1307276"/>
                <a:gd name="connsiteX556" fmla="*/ 678864 w 1588844"/>
                <a:gd name="connsiteY556" fmla="*/ 741035 h 1307276"/>
                <a:gd name="connsiteX557" fmla="*/ 678400 w 1588844"/>
                <a:gd name="connsiteY557" fmla="*/ 742479 h 1307276"/>
                <a:gd name="connsiteX558" fmla="*/ 676852 w 1588844"/>
                <a:gd name="connsiteY558" fmla="*/ 748782 h 1307276"/>
                <a:gd name="connsiteX559" fmla="*/ 705412 w 1588844"/>
                <a:gd name="connsiteY559" fmla="*/ 758296 h 1307276"/>
                <a:gd name="connsiteX560" fmla="*/ 683516 w 1588844"/>
                <a:gd name="connsiteY560" fmla="*/ 763053 h 1307276"/>
                <a:gd name="connsiteX561" fmla="*/ 677804 w 1588844"/>
                <a:gd name="connsiteY561" fmla="*/ 754490 h 1307276"/>
                <a:gd name="connsiteX562" fmla="*/ 674948 w 1588844"/>
                <a:gd name="connsiteY562" fmla="*/ 761151 h 1307276"/>
                <a:gd name="connsiteX563" fmla="*/ 626396 w 1588844"/>
                <a:gd name="connsiteY563" fmla="*/ 753539 h 1307276"/>
                <a:gd name="connsiteX564" fmla="*/ 642580 w 1588844"/>
                <a:gd name="connsiteY564" fmla="*/ 757345 h 1307276"/>
                <a:gd name="connsiteX565" fmla="*/ 645436 w 1588844"/>
                <a:gd name="connsiteY565" fmla="*/ 738316 h 1307276"/>
                <a:gd name="connsiteX566" fmla="*/ 574992 w 1588844"/>
                <a:gd name="connsiteY566" fmla="*/ 729753 h 1307276"/>
                <a:gd name="connsiteX567" fmla="*/ 589272 w 1588844"/>
                <a:gd name="connsiteY567" fmla="*/ 741170 h 1307276"/>
                <a:gd name="connsiteX568" fmla="*/ 569484 w 1588844"/>
                <a:gd name="connsiteY568" fmla="*/ 737269 h 1307276"/>
                <a:gd name="connsiteX569" fmla="*/ 566276 w 1588844"/>
                <a:gd name="connsiteY569" fmla="*/ 740947 h 1307276"/>
                <a:gd name="connsiteX570" fmla="*/ 548336 w 1588844"/>
                <a:gd name="connsiteY570" fmla="*/ 744024 h 1307276"/>
                <a:gd name="connsiteX571" fmla="*/ 556428 w 1588844"/>
                <a:gd name="connsiteY571" fmla="*/ 738078 h 1307276"/>
                <a:gd name="connsiteX572" fmla="*/ 567072 w 1588844"/>
                <a:gd name="connsiteY572" fmla="*/ 736794 h 1307276"/>
                <a:gd name="connsiteX573" fmla="*/ 563330 w 1588844"/>
                <a:gd name="connsiteY573" fmla="*/ 736056 h 1307276"/>
                <a:gd name="connsiteX574" fmla="*/ 535960 w 1588844"/>
                <a:gd name="connsiteY574" fmla="*/ 723093 h 1307276"/>
                <a:gd name="connsiteX575" fmla="*/ 538816 w 1588844"/>
                <a:gd name="connsiteY575" fmla="*/ 732607 h 1307276"/>
                <a:gd name="connsiteX576" fmla="*/ 526440 w 1588844"/>
                <a:gd name="connsiteY576" fmla="*/ 731656 h 1307276"/>
                <a:gd name="connsiteX577" fmla="*/ 524536 w 1588844"/>
                <a:gd name="connsiteY577" fmla="*/ 740219 h 1307276"/>
                <a:gd name="connsiteX578" fmla="*/ 527392 w 1588844"/>
                <a:gd name="connsiteY578" fmla="*/ 739267 h 1307276"/>
                <a:gd name="connsiteX579" fmla="*/ 522632 w 1588844"/>
                <a:gd name="connsiteY579" fmla="*/ 776374 h 1307276"/>
                <a:gd name="connsiteX580" fmla="*/ 531200 w 1588844"/>
                <a:gd name="connsiteY580" fmla="*/ 768762 h 1307276"/>
                <a:gd name="connsiteX581" fmla="*/ 530462 w 1588844"/>
                <a:gd name="connsiteY581" fmla="*/ 782777 h 1307276"/>
                <a:gd name="connsiteX582" fmla="*/ 530248 w 1588844"/>
                <a:gd name="connsiteY582" fmla="*/ 782082 h 1307276"/>
                <a:gd name="connsiteX583" fmla="*/ 526798 w 1588844"/>
                <a:gd name="connsiteY583" fmla="*/ 788980 h 1307276"/>
                <a:gd name="connsiteX584" fmla="*/ 529744 w 1588844"/>
                <a:gd name="connsiteY584" fmla="*/ 791201 h 1307276"/>
                <a:gd name="connsiteX585" fmla="*/ 525488 w 1588844"/>
                <a:gd name="connsiteY585" fmla="*/ 814431 h 1307276"/>
                <a:gd name="connsiteX586" fmla="*/ 528344 w 1588844"/>
                <a:gd name="connsiteY586" fmla="*/ 813480 h 1307276"/>
                <a:gd name="connsiteX587" fmla="*/ 522632 w 1588844"/>
                <a:gd name="connsiteY587" fmla="*/ 822994 h 1307276"/>
                <a:gd name="connsiteX588" fmla="*/ 529296 w 1588844"/>
                <a:gd name="connsiteY588" fmla="*/ 822043 h 1307276"/>
                <a:gd name="connsiteX589" fmla="*/ 517872 w 1588844"/>
                <a:gd name="connsiteY589" fmla="*/ 866760 h 1307276"/>
                <a:gd name="connsiteX590" fmla="*/ 523822 w 1588844"/>
                <a:gd name="connsiteY590" fmla="*/ 867949 h 1307276"/>
                <a:gd name="connsiteX591" fmla="*/ 525304 w 1588844"/>
                <a:gd name="connsiteY591" fmla="*/ 868245 h 1307276"/>
                <a:gd name="connsiteX592" fmla="*/ 525250 w 1588844"/>
                <a:gd name="connsiteY592" fmla="*/ 869496 h 1307276"/>
                <a:gd name="connsiteX593" fmla="*/ 526440 w 1588844"/>
                <a:gd name="connsiteY593" fmla="*/ 880080 h 1307276"/>
                <a:gd name="connsiteX594" fmla="*/ 528820 w 1588844"/>
                <a:gd name="connsiteY594" fmla="*/ 871279 h 1307276"/>
                <a:gd name="connsiteX595" fmla="*/ 527510 w 1588844"/>
                <a:gd name="connsiteY595" fmla="*/ 868379 h 1307276"/>
                <a:gd name="connsiteX596" fmla="*/ 531200 w 1588844"/>
                <a:gd name="connsiteY596" fmla="*/ 864857 h 1307276"/>
                <a:gd name="connsiteX597" fmla="*/ 522632 w 1588844"/>
                <a:gd name="connsiteY597" fmla="*/ 920041 h 1307276"/>
                <a:gd name="connsiteX598" fmla="*/ 521680 w 1588844"/>
                <a:gd name="connsiteY598" fmla="*/ 920041 h 1307276"/>
                <a:gd name="connsiteX599" fmla="*/ 518824 w 1588844"/>
                <a:gd name="connsiteY599" fmla="*/ 927652 h 1307276"/>
                <a:gd name="connsiteX600" fmla="*/ 519776 w 1588844"/>
                <a:gd name="connsiteY600" fmla="*/ 928604 h 1307276"/>
                <a:gd name="connsiteX601" fmla="*/ 515016 w 1588844"/>
                <a:gd name="connsiteY601" fmla="*/ 942875 h 1307276"/>
                <a:gd name="connsiteX602" fmla="*/ 525488 w 1588844"/>
                <a:gd name="connsiteY602" fmla="*/ 950487 h 1307276"/>
                <a:gd name="connsiteX603" fmla="*/ 523584 w 1588844"/>
                <a:gd name="connsiteY603" fmla="*/ 979981 h 1307276"/>
                <a:gd name="connsiteX604" fmla="*/ 528344 w 1588844"/>
                <a:gd name="connsiteY604" fmla="*/ 979030 h 1307276"/>
                <a:gd name="connsiteX605" fmla="*/ 526434 w 1588844"/>
                <a:gd name="connsiteY605" fmla="*/ 993301 h 1307276"/>
                <a:gd name="connsiteX606" fmla="*/ 517232 w 1588844"/>
                <a:gd name="connsiteY606" fmla="*/ 993405 h 1307276"/>
                <a:gd name="connsiteX607" fmla="*/ 519776 w 1588844"/>
                <a:gd name="connsiteY607" fmla="*/ 974273 h 1307276"/>
                <a:gd name="connsiteX608" fmla="*/ 515016 w 1588844"/>
                <a:gd name="connsiteY608" fmla="*/ 982836 h 1307276"/>
                <a:gd name="connsiteX609" fmla="*/ 514064 w 1588844"/>
                <a:gd name="connsiteY609" fmla="*/ 972370 h 1307276"/>
                <a:gd name="connsiteX610" fmla="*/ 509304 w 1588844"/>
                <a:gd name="connsiteY610" fmla="*/ 973321 h 1307276"/>
                <a:gd name="connsiteX611" fmla="*/ 514064 w 1588844"/>
                <a:gd name="connsiteY611" fmla="*/ 1003767 h 1307276"/>
                <a:gd name="connsiteX612" fmla="*/ 520610 w 1588844"/>
                <a:gd name="connsiteY612" fmla="*/ 1001389 h 1307276"/>
                <a:gd name="connsiteX613" fmla="*/ 526434 w 1588844"/>
                <a:gd name="connsiteY613" fmla="*/ 993311 h 1307276"/>
                <a:gd name="connsiteX614" fmla="*/ 523108 w 1588844"/>
                <a:gd name="connsiteY614" fmla="*/ 1018158 h 1307276"/>
                <a:gd name="connsiteX615" fmla="*/ 523584 w 1588844"/>
                <a:gd name="connsiteY615" fmla="*/ 1060854 h 1307276"/>
                <a:gd name="connsiteX616" fmla="*/ 504544 w 1588844"/>
                <a:gd name="connsiteY616" fmla="*/ 1099863 h 1307276"/>
                <a:gd name="connsiteX617" fmla="*/ 515968 w 1588844"/>
                <a:gd name="connsiteY617" fmla="*/ 1087494 h 1307276"/>
                <a:gd name="connsiteX618" fmla="*/ 522126 w 1588844"/>
                <a:gd name="connsiteY618" fmla="*/ 1096324 h 1307276"/>
                <a:gd name="connsiteX619" fmla="*/ 519872 w 1588844"/>
                <a:gd name="connsiteY619" fmla="*/ 1103366 h 1307276"/>
                <a:gd name="connsiteX620" fmla="*/ 516564 w 1588844"/>
                <a:gd name="connsiteY620" fmla="*/ 1104144 h 1307276"/>
                <a:gd name="connsiteX621" fmla="*/ 514064 w 1588844"/>
                <a:gd name="connsiteY621" fmla="*/ 1111280 h 1307276"/>
                <a:gd name="connsiteX622" fmla="*/ 520728 w 1588844"/>
                <a:gd name="connsiteY622" fmla="*/ 1111280 h 1307276"/>
                <a:gd name="connsiteX623" fmla="*/ 512160 w 1588844"/>
                <a:gd name="connsiteY623" fmla="*/ 1118891 h 1307276"/>
                <a:gd name="connsiteX624" fmla="*/ 517872 w 1588844"/>
                <a:gd name="connsiteY624" fmla="*/ 1188346 h 1307276"/>
                <a:gd name="connsiteX625" fmla="*/ 511208 w 1588844"/>
                <a:gd name="connsiteY625" fmla="*/ 1186443 h 1307276"/>
                <a:gd name="connsiteX626" fmla="*/ 507400 w 1588844"/>
                <a:gd name="connsiteY626" fmla="*/ 1219744 h 1307276"/>
                <a:gd name="connsiteX627" fmla="*/ 510256 w 1588844"/>
                <a:gd name="connsiteY627" fmla="*/ 1216889 h 1307276"/>
                <a:gd name="connsiteX628" fmla="*/ 499784 w 1588844"/>
                <a:gd name="connsiteY628" fmla="*/ 1257801 h 1307276"/>
                <a:gd name="connsiteX629" fmla="*/ 495976 w 1588844"/>
                <a:gd name="connsiteY629" fmla="*/ 1240675 h 1307276"/>
                <a:gd name="connsiteX630" fmla="*/ 495976 w 1588844"/>
                <a:gd name="connsiteY630" fmla="*/ 1257801 h 1307276"/>
                <a:gd name="connsiteX631" fmla="*/ 487410 w 1588844"/>
                <a:gd name="connsiteY631" fmla="*/ 1255898 h 1307276"/>
                <a:gd name="connsiteX632" fmla="*/ 495024 w 1588844"/>
                <a:gd name="connsiteY632" fmla="*/ 1238772 h 1307276"/>
                <a:gd name="connsiteX633" fmla="*/ 491216 w 1588844"/>
                <a:gd name="connsiteY633" fmla="*/ 1241627 h 1307276"/>
                <a:gd name="connsiteX634" fmla="*/ 491660 w 1588844"/>
                <a:gd name="connsiteY634" fmla="*/ 1239677 h 1307276"/>
                <a:gd name="connsiteX635" fmla="*/ 489432 w 1588844"/>
                <a:gd name="connsiteY635" fmla="*/ 1239605 h 1307276"/>
                <a:gd name="connsiteX636" fmla="*/ 492168 w 1588844"/>
                <a:gd name="connsiteY636" fmla="*/ 1233064 h 1307276"/>
                <a:gd name="connsiteX637" fmla="*/ 492880 w 1588844"/>
                <a:gd name="connsiteY637" fmla="*/ 1234309 h 1307276"/>
                <a:gd name="connsiteX638" fmla="*/ 495976 w 1588844"/>
                <a:gd name="connsiteY638" fmla="*/ 1220695 h 1307276"/>
                <a:gd name="connsiteX639" fmla="*/ 496928 w 1588844"/>
                <a:gd name="connsiteY639" fmla="*/ 1232112 h 1307276"/>
                <a:gd name="connsiteX640" fmla="*/ 499784 w 1588844"/>
                <a:gd name="connsiteY640" fmla="*/ 1209278 h 1307276"/>
                <a:gd name="connsiteX641" fmla="*/ 486458 w 1588844"/>
                <a:gd name="connsiteY641" fmla="*/ 1209278 h 1307276"/>
                <a:gd name="connsiteX642" fmla="*/ 502640 w 1588844"/>
                <a:gd name="connsiteY642" fmla="*/ 1180735 h 1307276"/>
                <a:gd name="connsiteX643" fmla="*/ 505496 w 1588844"/>
                <a:gd name="connsiteY643" fmla="*/ 1183589 h 1307276"/>
                <a:gd name="connsiteX644" fmla="*/ 509304 w 1588844"/>
                <a:gd name="connsiteY644" fmla="*/ 1165512 h 1307276"/>
                <a:gd name="connsiteX645" fmla="*/ 501688 w 1588844"/>
                <a:gd name="connsiteY645" fmla="*/ 1175026 h 1307276"/>
                <a:gd name="connsiteX646" fmla="*/ 505496 w 1588844"/>
                <a:gd name="connsiteY646" fmla="*/ 1158852 h 1307276"/>
                <a:gd name="connsiteX647" fmla="*/ 495024 w 1588844"/>
                <a:gd name="connsiteY647" fmla="*/ 1187395 h 1307276"/>
                <a:gd name="connsiteX648" fmla="*/ 487410 w 1588844"/>
                <a:gd name="connsiteY648" fmla="*/ 1187395 h 1307276"/>
                <a:gd name="connsiteX649" fmla="*/ 493570 w 1588844"/>
                <a:gd name="connsiteY649" fmla="*/ 1161296 h 1307276"/>
                <a:gd name="connsiteX650" fmla="*/ 489312 w 1588844"/>
                <a:gd name="connsiteY650" fmla="*/ 1166464 h 1307276"/>
                <a:gd name="connsiteX651" fmla="*/ 494276 w 1588844"/>
                <a:gd name="connsiteY651" fmla="*/ 1158306 h 1307276"/>
                <a:gd name="connsiteX652" fmla="*/ 497404 w 1588844"/>
                <a:gd name="connsiteY652" fmla="*/ 1145056 h 1307276"/>
                <a:gd name="connsiteX653" fmla="*/ 498832 w 1588844"/>
                <a:gd name="connsiteY653" fmla="*/ 1102717 h 1307276"/>
                <a:gd name="connsiteX654" fmla="*/ 488360 w 1588844"/>
                <a:gd name="connsiteY654" fmla="*/ 1099863 h 1307276"/>
                <a:gd name="connsiteX655" fmla="*/ 492168 w 1588844"/>
                <a:gd name="connsiteY655" fmla="*/ 1081785 h 1307276"/>
                <a:gd name="connsiteX656" fmla="*/ 480746 w 1588844"/>
                <a:gd name="connsiteY656" fmla="*/ 1090348 h 1307276"/>
                <a:gd name="connsiteX657" fmla="*/ 495024 w 1588844"/>
                <a:gd name="connsiteY657" fmla="*/ 1038019 h 1307276"/>
                <a:gd name="connsiteX658" fmla="*/ 489312 w 1588844"/>
                <a:gd name="connsiteY658" fmla="*/ 1044679 h 1307276"/>
                <a:gd name="connsiteX659" fmla="*/ 497880 w 1588844"/>
                <a:gd name="connsiteY659" fmla="*/ 1007573 h 1307276"/>
                <a:gd name="connsiteX660" fmla="*/ 483600 w 1588844"/>
                <a:gd name="connsiteY660" fmla="*/ 1026602 h 1307276"/>
                <a:gd name="connsiteX661" fmla="*/ 480746 w 1588844"/>
                <a:gd name="connsiteY661" fmla="*/ 1019942 h 1307276"/>
                <a:gd name="connsiteX662" fmla="*/ 475034 w 1588844"/>
                <a:gd name="connsiteY662" fmla="*/ 1024699 h 1307276"/>
                <a:gd name="connsiteX663" fmla="*/ 495024 w 1588844"/>
                <a:gd name="connsiteY663" fmla="*/ 1004719 h 1307276"/>
                <a:gd name="connsiteX664" fmla="*/ 486458 w 1588844"/>
                <a:gd name="connsiteY664" fmla="*/ 995204 h 1307276"/>
                <a:gd name="connsiteX665" fmla="*/ 497880 w 1588844"/>
                <a:gd name="connsiteY665" fmla="*/ 952390 h 1307276"/>
                <a:gd name="connsiteX666" fmla="*/ 490264 w 1588844"/>
                <a:gd name="connsiteY666" fmla="*/ 941924 h 1307276"/>
                <a:gd name="connsiteX667" fmla="*/ 473130 w 1588844"/>
                <a:gd name="connsiteY667" fmla="*/ 970467 h 1307276"/>
                <a:gd name="connsiteX668" fmla="*/ 481698 w 1588844"/>
                <a:gd name="connsiteY668" fmla="*/ 962855 h 1307276"/>
                <a:gd name="connsiteX669" fmla="*/ 479794 w 1588844"/>
                <a:gd name="connsiteY669" fmla="*/ 987593 h 1307276"/>
                <a:gd name="connsiteX670" fmla="*/ 480746 w 1588844"/>
                <a:gd name="connsiteY670" fmla="*/ 969515 h 1307276"/>
                <a:gd name="connsiteX671" fmla="*/ 475034 w 1588844"/>
                <a:gd name="connsiteY671" fmla="*/ 979981 h 1307276"/>
                <a:gd name="connsiteX672" fmla="*/ 471226 w 1588844"/>
                <a:gd name="connsiteY672" fmla="*/ 958098 h 1307276"/>
                <a:gd name="connsiteX673" fmla="*/ 470274 w 1588844"/>
                <a:gd name="connsiteY673" fmla="*/ 959050 h 1307276"/>
                <a:gd name="connsiteX674" fmla="*/ 475034 w 1588844"/>
                <a:gd name="connsiteY674" fmla="*/ 932409 h 1307276"/>
                <a:gd name="connsiteX675" fmla="*/ 484552 w 1588844"/>
                <a:gd name="connsiteY675" fmla="*/ 943827 h 1307276"/>
                <a:gd name="connsiteX676" fmla="*/ 490036 w 1588844"/>
                <a:gd name="connsiteY676" fmla="*/ 915922 h 1307276"/>
                <a:gd name="connsiteX677" fmla="*/ 487052 w 1588844"/>
                <a:gd name="connsiteY677" fmla="*/ 911835 h 1307276"/>
                <a:gd name="connsiteX678" fmla="*/ 484552 w 1588844"/>
                <a:gd name="connsiteY678" fmla="*/ 909575 h 1307276"/>
                <a:gd name="connsiteX679" fmla="*/ 491282 w 1588844"/>
                <a:gd name="connsiteY679" fmla="*/ 909575 h 1307276"/>
                <a:gd name="connsiteX680" fmla="*/ 492288 w 1588844"/>
                <a:gd name="connsiteY680" fmla="*/ 904461 h 1307276"/>
                <a:gd name="connsiteX681" fmla="*/ 486458 w 1588844"/>
                <a:gd name="connsiteY681" fmla="*/ 865809 h 1307276"/>
                <a:gd name="connsiteX682" fmla="*/ 477890 w 1588844"/>
                <a:gd name="connsiteY682" fmla="*/ 880080 h 1307276"/>
                <a:gd name="connsiteX683" fmla="*/ 473130 w 1588844"/>
                <a:gd name="connsiteY683" fmla="*/ 857246 h 1307276"/>
                <a:gd name="connsiteX684" fmla="*/ 467418 w 1588844"/>
                <a:gd name="connsiteY684" fmla="*/ 867712 h 1307276"/>
                <a:gd name="connsiteX685" fmla="*/ 468370 w 1588844"/>
                <a:gd name="connsiteY685" fmla="*/ 868663 h 1307276"/>
                <a:gd name="connsiteX686" fmla="*/ 464562 w 1588844"/>
                <a:gd name="connsiteY686" fmla="*/ 871517 h 1307276"/>
                <a:gd name="connsiteX687" fmla="*/ 477890 w 1588844"/>
                <a:gd name="connsiteY687" fmla="*/ 843926 h 1307276"/>
                <a:gd name="connsiteX688" fmla="*/ 474082 w 1588844"/>
                <a:gd name="connsiteY688" fmla="*/ 843438 h 1307276"/>
                <a:gd name="connsiteX689" fmla="*/ 474082 w 1588844"/>
                <a:gd name="connsiteY689" fmla="*/ 852488 h 1307276"/>
                <a:gd name="connsiteX690" fmla="*/ 471226 w 1588844"/>
                <a:gd name="connsiteY690" fmla="*/ 856294 h 1307276"/>
                <a:gd name="connsiteX691" fmla="*/ 473986 w 1588844"/>
                <a:gd name="connsiteY691" fmla="*/ 843425 h 1307276"/>
                <a:gd name="connsiteX692" fmla="*/ 473250 w 1588844"/>
                <a:gd name="connsiteY692" fmla="*/ 843331 h 1307276"/>
                <a:gd name="connsiteX693" fmla="*/ 469322 w 1588844"/>
                <a:gd name="connsiteY693" fmla="*/ 839168 h 1307276"/>
                <a:gd name="connsiteX694" fmla="*/ 478842 w 1588844"/>
                <a:gd name="connsiteY694" fmla="*/ 840120 h 1307276"/>
                <a:gd name="connsiteX695" fmla="*/ 479794 w 1588844"/>
                <a:gd name="connsiteY695" fmla="*/ 824897 h 1307276"/>
                <a:gd name="connsiteX696" fmla="*/ 469322 w 1588844"/>
                <a:gd name="connsiteY696" fmla="*/ 834411 h 1307276"/>
                <a:gd name="connsiteX697" fmla="*/ 477890 w 1588844"/>
                <a:gd name="connsiteY697" fmla="*/ 809674 h 1307276"/>
                <a:gd name="connsiteX698" fmla="*/ 475986 w 1588844"/>
                <a:gd name="connsiteY698" fmla="*/ 810625 h 1307276"/>
                <a:gd name="connsiteX699" fmla="*/ 477890 w 1588844"/>
                <a:gd name="connsiteY699" fmla="*/ 802062 h 1307276"/>
                <a:gd name="connsiteX700" fmla="*/ 474082 w 1588844"/>
                <a:gd name="connsiteY700" fmla="*/ 808722 h 1307276"/>
                <a:gd name="connsiteX701" fmla="*/ 475034 w 1588844"/>
                <a:gd name="connsiteY701" fmla="*/ 775422 h 1307276"/>
                <a:gd name="connsiteX702" fmla="*/ 478842 w 1588844"/>
                <a:gd name="connsiteY702" fmla="*/ 768762 h 1307276"/>
                <a:gd name="connsiteX703" fmla="*/ 475034 w 1588844"/>
                <a:gd name="connsiteY703" fmla="*/ 767811 h 1307276"/>
                <a:gd name="connsiteX704" fmla="*/ 478842 w 1588844"/>
                <a:gd name="connsiteY704" fmla="*/ 761151 h 1307276"/>
                <a:gd name="connsiteX705" fmla="*/ 467418 w 1588844"/>
                <a:gd name="connsiteY705" fmla="*/ 753539 h 1307276"/>
                <a:gd name="connsiteX706" fmla="*/ 467418 w 1588844"/>
                <a:gd name="connsiteY706" fmla="*/ 754490 h 1307276"/>
                <a:gd name="connsiteX707" fmla="*/ 460754 w 1588844"/>
                <a:gd name="connsiteY707" fmla="*/ 750685 h 1307276"/>
                <a:gd name="connsiteX708" fmla="*/ 462658 w 1588844"/>
                <a:gd name="connsiteY708" fmla="*/ 745928 h 1307276"/>
                <a:gd name="connsiteX709" fmla="*/ 432900 w 1588844"/>
                <a:gd name="connsiteY709" fmla="*/ 753363 h 1307276"/>
                <a:gd name="connsiteX710" fmla="*/ 437908 w 1588844"/>
                <a:gd name="connsiteY710" fmla="*/ 746879 h 1307276"/>
                <a:gd name="connsiteX711" fmla="*/ 415060 w 1588844"/>
                <a:gd name="connsiteY711" fmla="*/ 744025 h 1307276"/>
                <a:gd name="connsiteX712" fmla="*/ 410300 w 1588844"/>
                <a:gd name="connsiteY712" fmla="*/ 751636 h 1307276"/>
                <a:gd name="connsiteX713" fmla="*/ 418868 w 1588844"/>
                <a:gd name="connsiteY713" fmla="*/ 750685 h 1307276"/>
                <a:gd name="connsiteX714" fmla="*/ 416012 w 1588844"/>
                <a:gd name="connsiteY714" fmla="*/ 755442 h 1307276"/>
                <a:gd name="connsiteX715" fmla="*/ 416964 w 1588844"/>
                <a:gd name="connsiteY715" fmla="*/ 734510 h 1307276"/>
                <a:gd name="connsiteX716" fmla="*/ 404112 w 1588844"/>
                <a:gd name="connsiteY716" fmla="*/ 733202 h 1307276"/>
                <a:gd name="connsiteX717" fmla="*/ 399648 w 1588844"/>
                <a:gd name="connsiteY717" fmla="*/ 731662 h 1307276"/>
                <a:gd name="connsiteX718" fmla="*/ 400780 w 1588844"/>
                <a:gd name="connsiteY718" fmla="*/ 730705 h 1307276"/>
                <a:gd name="connsiteX719" fmla="*/ 398902 w 1588844"/>
                <a:gd name="connsiteY719" fmla="*/ 731405 h 1307276"/>
                <a:gd name="connsiteX720" fmla="*/ 394116 w 1588844"/>
                <a:gd name="connsiteY720" fmla="*/ 729753 h 1307276"/>
                <a:gd name="connsiteX721" fmla="*/ 395564 w 1588844"/>
                <a:gd name="connsiteY721" fmla="*/ 732648 h 1307276"/>
                <a:gd name="connsiteX722" fmla="*/ 393760 w 1588844"/>
                <a:gd name="connsiteY722" fmla="*/ 733321 h 1307276"/>
                <a:gd name="connsiteX723" fmla="*/ 381740 w 1588844"/>
                <a:gd name="connsiteY723" fmla="*/ 734510 h 1307276"/>
                <a:gd name="connsiteX724" fmla="*/ 393046 w 1588844"/>
                <a:gd name="connsiteY724" fmla="*/ 737246 h 1307276"/>
                <a:gd name="connsiteX725" fmla="*/ 396432 w 1588844"/>
                <a:gd name="connsiteY725" fmla="*/ 734382 h 1307276"/>
                <a:gd name="connsiteX726" fmla="*/ 398638 w 1588844"/>
                <a:gd name="connsiteY726" fmla="*/ 738792 h 1307276"/>
                <a:gd name="connsiteX727" fmla="*/ 398876 w 1588844"/>
                <a:gd name="connsiteY727" fmla="*/ 747830 h 1307276"/>
                <a:gd name="connsiteX728" fmla="*/ 362700 w 1588844"/>
                <a:gd name="connsiteY728" fmla="*/ 738316 h 1307276"/>
                <a:gd name="connsiteX729" fmla="*/ 318910 w 1588844"/>
                <a:gd name="connsiteY729" fmla="*/ 756393 h 1307276"/>
                <a:gd name="connsiteX730" fmla="*/ 310342 w 1588844"/>
                <a:gd name="connsiteY730" fmla="*/ 752588 h 1307276"/>
                <a:gd name="connsiteX731" fmla="*/ 313198 w 1588844"/>
                <a:gd name="connsiteY731" fmla="*/ 756393 h 1307276"/>
                <a:gd name="connsiteX732" fmla="*/ 288448 w 1588844"/>
                <a:gd name="connsiteY732" fmla="*/ 746879 h 1307276"/>
                <a:gd name="connsiteX733" fmla="*/ 293208 w 1588844"/>
                <a:gd name="connsiteY733" fmla="*/ 753539 h 1307276"/>
                <a:gd name="connsiteX734" fmla="*/ 239896 w 1588844"/>
                <a:gd name="connsiteY734" fmla="*/ 744025 h 1307276"/>
                <a:gd name="connsiteX735" fmla="*/ 243704 w 1588844"/>
                <a:gd name="connsiteY735" fmla="*/ 746879 h 1307276"/>
                <a:gd name="connsiteX736" fmla="*/ 234184 w 1588844"/>
                <a:gd name="connsiteY736" fmla="*/ 744976 h 1307276"/>
                <a:gd name="connsiteX737" fmla="*/ 241800 w 1588844"/>
                <a:gd name="connsiteY737" fmla="*/ 739267 h 1307276"/>
                <a:gd name="connsiteX738" fmla="*/ 195154 w 1588844"/>
                <a:gd name="connsiteY738" fmla="*/ 742122 h 1307276"/>
                <a:gd name="connsiteX739" fmla="*/ 202174 w 1588844"/>
                <a:gd name="connsiteY739" fmla="*/ 745214 h 1307276"/>
                <a:gd name="connsiteX740" fmla="*/ 202644 w 1588844"/>
                <a:gd name="connsiteY740" fmla="*/ 748782 h 1307276"/>
                <a:gd name="connsiteX741" fmla="*/ 202768 w 1588844"/>
                <a:gd name="connsiteY741" fmla="*/ 749733 h 1307276"/>
                <a:gd name="connsiteX742" fmla="*/ 201434 w 1588844"/>
                <a:gd name="connsiteY742" fmla="*/ 748782 h 1307276"/>
                <a:gd name="connsiteX743" fmla="*/ 191584 w 1588844"/>
                <a:gd name="connsiteY743" fmla="*/ 741765 h 1307276"/>
                <a:gd name="connsiteX744" fmla="*/ 178970 w 1588844"/>
                <a:gd name="connsiteY744" fmla="*/ 740219 h 1307276"/>
                <a:gd name="connsiteX745" fmla="*/ 188490 w 1588844"/>
                <a:gd name="connsiteY745" fmla="*/ 752588 h 1307276"/>
                <a:gd name="connsiteX746" fmla="*/ 170402 w 1588844"/>
                <a:gd name="connsiteY746" fmla="*/ 752588 h 1307276"/>
                <a:gd name="connsiteX747" fmla="*/ 166594 w 1588844"/>
                <a:gd name="connsiteY747" fmla="*/ 757345 h 1307276"/>
                <a:gd name="connsiteX748" fmla="*/ 146604 w 1588844"/>
                <a:gd name="connsiteY748" fmla="*/ 757345 h 1307276"/>
                <a:gd name="connsiteX749" fmla="*/ 148508 w 1588844"/>
                <a:gd name="connsiteY749" fmla="*/ 760199 h 1307276"/>
                <a:gd name="connsiteX750" fmla="*/ 116140 w 1588844"/>
                <a:gd name="connsiteY750" fmla="*/ 758296 h 1307276"/>
                <a:gd name="connsiteX751" fmla="*/ 118044 w 1588844"/>
                <a:gd name="connsiteY751" fmla="*/ 763053 h 1307276"/>
                <a:gd name="connsiteX752" fmla="*/ 92340 w 1588844"/>
                <a:gd name="connsiteY752" fmla="*/ 762102 h 1307276"/>
                <a:gd name="connsiteX753" fmla="*/ 98052 w 1588844"/>
                <a:gd name="connsiteY753" fmla="*/ 767811 h 1307276"/>
                <a:gd name="connsiteX754" fmla="*/ 67588 w 1588844"/>
                <a:gd name="connsiteY754" fmla="*/ 764005 h 1307276"/>
                <a:gd name="connsiteX755" fmla="*/ 61876 w 1588844"/>
                <a:gd name="connsiteY755" fmla="*/ 775422 h 1307276"/>
                <a:gd name="connsiteX756" fmla="*/ 44742 w 1588844"/>
                <a:gd name="connsiteY756" fmla="*/ 773519 h 1307276"/>
                <a:gd name="connsiteX757" fmla="*/ 50452 w 1588844"/>
                <a:gd name="connsiteY757" fmla="*/ 776374 h 1307276"/>
                <a:gd name="connsiteX758" fmla="*/ 50452 w 1588844"/>
                <a:gd name="connsiteY758" fmla="*/ 773519 h 1307276"/>
                <a:gd name="connsiteX759" fmla="*/ 55212 w 1588844"/>
                <a:gd name="connsiteY759" fmla="*/ 777325 h 1307276"/>
                <a:gd name="connsiteX760" fmla="*/ 36174 w 1588844"/>
                <a:gd name="connsiteY760" fmla="*/ 776374 h 1307276"/>
                <a:gd name="connsiteX761" fmla="*/ 41886 w 1588844"/>
                <a:gd name="connsiteY761" fmla="*/ 784936 h 1307276"/>
                <a:gd name="connsiteX762" fmla="*/ 0 w 1588844"/>
                <a:gd name="connsiteY762" fmla="*/ 774471 h 1307276"/>
                <a:gd name="connsiteX763" fmla="*/ 952 w 1588844"/>
                <a:gd name="connsiteY763" fmla="*/ 763053 h 1307276"/>
                <a:gd name="connsiteX764" fmla="*/ 15232 w 1588844"/>
                <a:gd name="connsiteY764" fmla="*/ 761151 h 1307276"/>
                <a:gd name="connsiteX765" fmla="*/ 1904 w 1588844"/>
                <a:gd name="connsiteY765" fmla="*/ 750685 h 1307276"/>
                <a:gd name="connsiteX766" fmla="*/ 11424 w 1588844"/>
                <a:gd name="connsiteY766" fmla="*/ 749733 h 1307276"/>
                <a:gd name="connsiteX767" fmla="*/ 10472 w 1588844"/>
                <a:gd name="connsiteY767" fmla="*/ 747830 h 1307276"/>
                <a:gd name="connsiteX768" fmla="*/ 18086 w 1588844"/>
                <a:gd name="connsiteY768" fmla="*/ 747830 h 1307276"/>
                <a:gd name="connsiteX769" fmla="*/ 17134 w 1588844"/>
                <a:gd name="connsiteY769" fmla="*/ 727850 h 1307276"/>
                <a:gd name="connsiteX770" fmla="*/ 31414 w 1588844"/>
                <a:gd name="connsiteY770" fmla="*/ 736413 h 1307276"/>
                <a:gd name="connsiteX771" fmla="*/ 42838 w 1588844"/>
                <a:gd name="connsiteY771" fmla="*/ 730705 h 1307276"/>
                <a:gd name="connsiteX772" fmla="*/ 28558 w 1588844"/>
                <a:gd name="connsiteY772" fmla="*/ 724044 h 1307276"/>
                <a:gd name="connsiteX773" fmla="*/ 42838 w 1588844"/>
                <a:gd name="connsiteY773" fmla="*/ 711676 h 1307276"/>
                <a:gd name="connsiteX774" fmla="*/ 81868 w 1588844"/>
                <a:gd name="connsiteY774" fmla="*/ 694550 h 1307276"/>
                <a:gd name="connsiteX775" fmla="*/ 86628 w 1588844"/>
                <a:gd name="connsiteY775" fmla="*/ 706919 h 1307276"/>
                <a:gd name="connsiteX776" fmla="*/ 99004 w 1588844"/>
                <a:gd name="connsiteY776" fmla="*/ 700258 h 1307276"/>
                <a:gd name="connsiteX777" fmla="*/ 103764 w 1588844"/>
                <a:gd name="connsiteY777" fmla="*/ 709773 h 1307276"/>
                <a:gd name="connsiteX778" fmla="*/ 111380 w 1588844"/>
                <a:gd name="connsiteY778" fmla="*/ 704064 h 1307276"/>
                <a:gd name="connsiteX779" fmla="*/ 105668 w 1588844"/>
                <a:gd name="connsiteY779" fmla="*/ 692647 h 1307276"/>
                <a:gd name="connsiteX780" fmla="*/ 122804 w 1588844"/>
                <a:gd name="connsiteY780" fmla="*/ 694550 h 1307276"/>
                <a:gd name="connsiteX781" fmla="*/ 118044 w 1588844"/>
                <a:gd name="connsiteY781" fmla="*/ 690744 h 1307276"/>
                <a:gd name="connsiteX782" fmla="*/ 182778 w 1588844"/>
                <a:gd name="connsiteY782" fmla="*/ 685987 h 1307276"/>
                <a:gd name="connsiteX783" fmla="*/ 180874 w 1588844"/>
                <a:gd name="connsiteY783" fmla="*/ 681230 h 1307276"/>
                <a:gd name="connsiteX784" fmla="*/ 189442 w 1588844"/>
                <a:gd name="connsiteY784" fmla="*/ 683133 h 1307276"/>
                <a:gd name="connsiteX785" fmla="*/ 187538 w 1588844"/>
                <a:gd name="connsiteY785" fmla="*/ 680278 h 1307276"/>
                <a:gd name="connsiteX786" fmla="*/ 236088 w 1588844"/>
                <a:gd name="connsiteY786" fmla="*/ 685035 h 1307276"/>
                <a:gd name="connsiteX787" fmla="*/ 226568 w 1588844"/>
                <a:gd name="connsiteY787" fmla="*/ 679327 h 1307276"/>
                <a:gd name="connsiteX788" fmla="*/ 242752 w 1588844"/>
                <a:gd name="connsiteY788" fmla="*/ 685987 h 1307276"/>
                <a:gd name="connsiteX789" fmla="*/ 240848 w 1588844"/>
                <a:gd name="connsiteY789" fmla="*/ 677424 h 1307276"/>
                <a:gd name="connsiteX790" fmla="*/ 279880 w 1588844"/>
                <a:gd name="connsiteY790" fmla="*/ 683133 h 1307276"/>
                <a:gd name="connsiteX791" fmla="*/ 279880 w 1588844"/>
                <a:gd name="connsiteY791" fmla="*/ 677424 h 1307276"/>
                <a:gd name="connsiteX792" fmla="*/ 289400 w 1588844"/>
                <a:gd name="connsiteY792" fmla="*/ 680278 h 1307276"/>
                <a:gd name="connsiteX793" fmla="*/ 286544 w 1588844"/>
                <a:gd name="connsiteY793" fmla="*/ 676473 h 1307276"/>
                <a:gd name="connsiteX794" fmla="*/ 317006 w 1588844"/>
                <a:gd name="connsiteY794" fmla="*/ 681230 h 1307276"/>
                <a:gd name="connsiteX795" fmla="*/ 309390 w 1588844"/>
                <a:gd name="connsiteY795" fmla="*/ 670764 h 1307276"/>
                <a:gd name="connsiteX796" fmla="*/ 336998 w 1588844"/>
                <a:gd name="connsiteY796" fmla="*/ 680278 h 1307276"/>
                <a:gd name="connsiteX797" fmla="*/ 340804 w 1588844"/>
                <a:gd name="connsiteY797" fmla="*/ 670764 h 1307276"/>
                <a:gd name="connsiteX798" fmla="*/ 351276 w 1588844"/>
                <a:gd name="connsiteY798" fmla="*/ 677424 h 1307276"/>
                <a:gd name="connsiteX799" fmla="*/ 350324 w 1588844"/>
                <a:gd name="connsiteY799" fmla="*/ 672667 h 1307276"/>
                <a:gd name="connsiteX800" fmla="*/ 470274 w 1588844"/>
                <a:gd name="connsiteY800" fmla="*/ 678375 h 1307276"/>
                <a:gd name="connsiteX801" fmla="*/ 470274 w 1588844"/>
                <a:gd name="connsiteY801" fmla="*/ 670764 h 1307276"/>
                <a:gd name="connsiteX802" fmla="*/ 464562 w 1588844"/>
                <a:gd name="connsiteY802" fmla="*/ 675521 h 1307276"/>
                <a:gd name="connsiteX803" fmla="*/ 472178 w 1588844"/>
                <a:gd name="connsiteY803" fmla="*/ 661250 h 1307276"/>
                <a:gd name="connsiteX804" fmla="*/ 477890 w 1588844"/>
                <a:gd name="connsiteY804" fmla="*/ 673618 h 1307276"/>
                <a:gd name="connsiteX805" fmla="*/ 496928 w 1588844"/>
                <a:gd name="connsiteY805" fmla="*/ 657444 h 1307276"/>
                <a:gd name="connsiteX806" fmla="*/ 507400 w 1588844"/>
                <a:gd name="connsiteY806" fmla="*/ 612726 h 1307276"/>
                <a:gd name="connsiteX807" fmla="*/ 494072 w 1588844"/>
                <a:gd name="connsiteY807" fmla="*/ 608920 h 1307276"/>
                <a:gd name="connsiteX808" fmla="*/ 480746 w 1588844"/>
                <a:gd name="connsiteY808" fmla="*/ 627949 h 1307276"/>
                <a:gd name="connsiteX809" fmla="*/ 489312 w 1588844"/>
                <a:gd name="connsiteY809" fmla="*/ 652687 h 1307276"/>
                <a:gd name="connsiteX810" fmla="*/ 485504 w 1588844"/>
                <a:gd name="connsiteY810" fmla="*/ 639366 h 1307276"/>
                <a:gd name="connsiteX811" fmla="*/ 471226 w 1588844"/>
                <a:gd name="connsiteY811" fmla="*/ 649832 h 1307276"/>
                <a:gd name="connsiteX812" fmla="*/ 467418 w 1588844"/>
                <a:gd name="connsiteY812" fmla="*/ 614629 h 1307276"/>
                <a:gd name="connsiteX813" fmla="*/ 474082 w 1588844"/>
                <a:gd name="connsiteY813" fmla="*/ 598455 h 1307276"/>
                <a:gd name="connsiteX814" fmla="*/ 493120 w 1588844"/>
                <a:gd name="connsiteY814" fmla="*/ 587037 h 1307276"/>
                <a:gd name="connsiteX815" fmla="*/ 490264 w 1588844"/>
                <a:gd name="connsiteY815" fmla="*/ 567057 h 1307276"/>
                <a:gd name="connsiteX816" fmla="*/ 476938 w 1588844"/>
                <a:gd name="connsiteY816" fmla="*/ 564203 h 1307276"/>
                <a:gd name="connsiteX817" fmla="*/ 467418 w 1588844"/>
                <a:gd name="connsiteY817" fmla="*/ 587989 h 1307276"/>
                <a:gd name="connsiteX818" fmla="*/ 462658 w 1588844"/>
                <a:gd name="connsiteY818" fmla="*/ 569911 h 1307276"/>
                <a:gd name="connsiteX819" fmla="*/ 471226 w 1588844"/>
                <a:gd name="connsiteY819" fmla="*/ 565154 h 1307276"/>
                <a:gd name="connsiteX820" fmla="*/ 464562 w 1588844"/>
                <a:gd name="connsiteY820" fmla="*/ 562300 h 1307276"/>
                <a:gd name="connsiteX821" fmla="*/ 472178 w 1588844"/>
                <a:gd name="connsiteY821" fmla="*/ 521388 h 1307276"/>
                <a:gd name="connsiteX822" fmla="*/ 468370 w 1588844"/>
                <a:gd name="connsiteY822" fmla="*/ 534708 h 1307276"/>
                <a:gd name="connsiteX823" fmla="*/ 487410 w 1588844"/>
                <a:gd name="connsiteY823" fmla="*/ 537563 h 1307276"/>
                <a:gd name="connsiteX824" fmla="*/ 495976 w 1588844"/>
                <a:gd name="connsiteY824" fmla="*/ 478573 h 1307276"/>
                <a:gd name="connsiteX825" fmla="*/ 494812 w 1588844"/>
                <a:gd name="connsiteY825" fmla="*/ 480264 h 1307276"/>
                <a:gd name="connsiteX826" fmla="*/ 494072 w 1588844"/>
                <a:gd name="connsiteY826" fmla="*/ 479525 h 1307276"/>
                <a:gd name="connsiteX827" fmla="*/ 492578 w 1588844"/>
                <a:gd name="connsiteY827" fmla="*/ 483505 h 1307276"/>
                <a:gd name="connsiteX828" fmla="*/ 490978 w 1588844"/>
                <a:gd name="connsiteY828" fmla="*/ 485828 h 1307276"/>
                <a:gd name="connsiteX829" fmla="*/ 484552 w 1588844"/>
                <a:gd name="connsiteY829" fmla="*/ 490942 h 1307276"/>
                <a:gd name="connsiteX830" fmla="*/ 489670 w 1588844"/>
                <a:gd name="connsiteY830" fmla="*/ 469773 h 1307276"/>
                <a:gd name="connsiteX831" fmla="*/ 493850 w 1588844"/>
                <a:gd name="connsiteY831" fmla="*/ 462490 h 1307276"/>
                <a:gd name="connsiteX832" fmla="*/ 490622 w 1588844"/>
                <a:gd name="connsiteY832" fmla="*/ 460125 h 1307276"/>
                <a:gd name="connsiteX833" fmla="*/ 487408 w 1588844"/>
                <a:gd name="connsiteY833" fmla="*/ 445273 h 1307276"/>
                <a:gd name="connsiteX834" fmla="*/ 493716 w 1588844"/>
                <a:gd name="connsiteY834" fmla="*/ 452171 h 1307276"/>
                <a:gd name="connsiteX835" fmla="*/ 494742 w 1588844"/>
                <a:gd name="connsiteY835" fmla="*/ 460937 h 1307276"/>
                <a:gd name="connsiteX836" fmla="*/ 502640 w 1588844"/>
                <a:gd name="connsiteY836" fmla="*/ 447176 h 1307276"/>
                <a:gd name="connsiteX837" fmla="*/ 493120 w 1588844"/>
                <a:gd name="connsiteY837" fmla="*/ 450030 h 1307276"/>
                <a:gd name="connsiteX838" fmla="*/ 493120 w 1588844"/>
                <a:gd name="connsiteY838" fmla="*/ 431002 h 1307276"/>
                <a:gd name="connsiteX839" fmla="*/ 497880 w 1588844"/>
                <a:gd name="connsiteY839" fmla="*/ 430050 h 1307276"/>
                <a:gd name="connsiteX840" fmla="*/ 488360 w 1588844"/>
                <a:gd name="connsiteY840" fmla="*/ 421487 h 1307276"/>
                <a:gd name="connsiteX841" fmla="*/ 486458 w 1588844"/>
                <a:gd name="connsiteY841" fmla="*/ 397701 h 1307276"/>
                <a:gd name="connsiteX842" fmla="*/ 483600 w 1588844"/>
                <a:gd name="connsiteY842" fmla="*/ 398653 h 1307276"/>
                <a:gd name="connsiteX843" fmla="*/ 482174 w 1588844"/>
                <a:gd name="connsiteY843" fmla="*/ 375699 h 1307276"/>
                <a:gd name="connsiteX844" fmla="*/ 477146 w 1588844"/>
                <a:gd name="connsiteY844" fmla="*/ 359035 h 1307276"/>
                <a:gd name="connsiteX845" fmla="*/ 483600 w 1588844"/>
                <a:gd name="connsiteY845" fmla="*/ 363449 h 1307276"/>
                <a:gd name="connsiteX846" fmla="*/ 486458 w 1588844"/>
                <a:gd name="connsiteY846" fmla="*/ 344421 h 1307276"/>
                <a:gd name="connsiteX847" fmla="*/ 478842 w 1588844"/>
                <a:gd name="connsiteY847" fmla="*/ 340615 h 1307276"/>
                <a:gd name="connsiteX848" fmla="*/ 479794 w 1588844"/>
                <a:gd name="connsiteY848" fmla="*/ 347275 h 1307276"/>
                <a:gd name="connsiteX849" fmla="*/ 475034 w 1588844"/>
                <a:gd name="connsiteY849" fmla="*/ 344421 h 1307276"/>
                <a:gd name="connsiteX850" fmla="*/ 495976 w 1588844"/>
                <a:gd name="connsiteY850" fmla="*/ 345372 h 1307276"/>
                <a:gd name="connsiteX851" fmla="*/ 500736 w 1588844"/>
                <a:gd name="connsiteY851" fmla="*/ 326343 h 1307276"/>
                <a:gd name="connsiteX852" fmla="*/ 482650 w 1588844"/>
                <a:gd name="connsiteY852" fmla="*/ 330149 h 1307276"/>
                <a:gd name="connsiteX853" fmla="*/ 492168 w 1588844"/>
                <a:gd name="connsiteY853" fmla="*/ 300654 h 1307276"/>
                <a:gd name="connsiteX854" fmla="*/ 474082 w 1588844"/>
                <a:gd name="connsiteY854" fmla="*/ 264500 h 1307276"/>
                <a:gd name="connsiteX855" fmla="*/ 477890 w 1588844"/>
                <a:gd name="connsiteY855" fmla="*/ 257840 h 1307276"/>
                <a:gd name="connsiteX856" fmla="*/ 474082 w 1588844"/>
                <a:gd name="connsiteY856" fmla="*/ 260694 h 1307276"/>
                <a:gd name="connsiteX857" fmla="*/ 483600 w 1588844"/>
                <a:gd name="connsiteY857" fmla="*/ 239762 h 1307276"/>
                <a:gd name="connsiteX858" fmla="*/ 476938 w 1588844"/>
                <a:gd name="connsiteY858" fmla="*/ 243568 h 1307276"/>
                <a:gd name="connsiteX859" fmla="*/ 486458 w 1588844"/>
                <a:gd name="connsiteY859" fmla="*/ 198851 h 1307276"/>
                <a:gd name="connsiteX860" fmla="*/ 483600 w 1588844"/>
                <a:gd name="connsiteY860" fmla="*/ 201705 h 1307276"/>
                <a:gd name="connsiteX861" fmla="*/ 485504 w 1588844"/>
                <a:gd name="connsiteY861" fmla="*/ 193142 h 1307276"/>
                <a:gd name="connsiteX862" fmla="*/ 491216 w 1588844"/>
                <a:gd name="connsiteY862" fmla="*/ 198851 h 1307276"/>
                <a:gd name="connsiteX863" fmla="*/ 488360 w 1588844"/>
                <a:gd name="connsiteY863" fmla="*/ 160793 h 1307276"/>
                <a:gd name="connsiteX864" fmla="*/ 480746 w 1588844"/>
                <a:gd name="connsiteY864" fmla="*/ 167453 h 1307276"/>
                <a:gd name="connsiteX865" fmla="*/ 490264 w 1588844"/>
                <a:gd name="connsiteY865" fmla="*/ 148424 h 1307276"/>
                <a:gd name="connsiteX866" fmla="*/ 477890 w 1588844"/>
                <a:gd name="connsiteY866" fmla="*/ 156987 h 1307276"/>
                <a:gd name="connsiteX867" fmla="*/ 477890 w 1588844"/>
                <a:gd name="connsiteY867" fmla="*/ 141764 h 1307276"/>
                <a:gd name="connsiteX868" fmla="*/ 473130 w 1588844"/>
                <a:gd name="connsiteY868" fmla="*/ 138910 h 1307276"/>
                <a:gd name="connsiteX869" fmla="*/ 473130 w 1588844"/>
                <a:gd name="connsiteY869" fmla="*/ 121784 h 1307276"/>
                <a:gd name="connsiteX870" fmla="*/ 470274 w 1588844"/>
                <a:gd name="connsiteY870" fmla="*/ 122736 h 1307276"/>
                <a:gd name="connsiteX871" fmla="*/ 472178 w 1588844"/>
                <a:gd name="connsiteY871" fmla="*/ 96095 h 1307276"/>
                <a:gd name="connsiteX872" fmla="*/ 467418 w 1588844"/>
                <a:gd name="connsiteY872" fmla="*/ 97998 h 1307276"/>
                <a:gd name="connsiteX873" fmla="*/ 468370 w 1588844"/>
                <a:gd name="connsiteY873" fmla="*/ 77066 h 1307276"/>
                <a:gd name="connsiteX874" fmla="*/ 462658 w 1588844"/>
                <a:gd name="connsiteY874" fmla="*/ 81824 h 1307276"/>
                <a:gd name="connsiteX875" fmla="*/ 466466 w 1588844"/>
                <a:gd name="connsiteY875" fmla="*/ 56135 h 1307276"/>
                <a:gd name="connsiteX876" fmla="*/ 455042 w 1588844"/>
                <a:gd name="connsiteY876" fmla="*/ 51378 h 1307276"/>
                <a:gd name="connsiteX877" fmla="*/ 456946 w 1588844"/>
                <a:gd name="connsiteY877" fmla="*/ 37106 h 1307276"/>
                <a:gd name="connsiteX878" fmla="*/ 454090 w 1588844"/>
                <a:gd name="connsiteY878" fmla="*/ 41863 h 1307276"/>
                <a:gd name="connsiteX879" fmla="*/ 456946 w 1588844"/>
                <a:gd name="connsiteY879" fmla="*/ 41863 h 1307276"/>
                <a:gd name="connsiteX880" fmla="*/ 453138 w 1588844"/>
                <a:gd name="connsiteY880" fmla="*/ 45669 h 1307276"/>
                <a:gd name="connsiteX881" fmla="*/ 454090 w 1588844"/>
                <a:gd name="connsiteY881" fmla="*/ 29495 h 1307276"/>
                <a:gd name="connsiteX882" fmla="*/ 445522 w 1588844"/>
                <a:gd name="connsiteY882" fmla="*/ 34252 h 1307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Lst>
              <a:rect l="l" t="t" r="r" b="b"/>
              <a:pathLst>
                <a:path w="1588844" h="1307276">
                  <a:moveTo>
                    <a:pt x="506448" y="1276830"/>
                  </a:moveTo>
                  <a:cubicBezTo>
                    <a:pt x="507400" y="1284442"/>
                    <a:pt x="513112" y="1304422"/>
                    <a:pt x="502640" y="1307276"/>
                  </a:cubicBezTo>
                  <a:cubicBezTo>
                    <a:pt x="501688" y="1298713"/>
                    <a:pt x="501688" y="1285393"/>
                    <a:pt x="506448" y="1276830"/>
                  </a:cubicBezTo>
                  <a:close/>
                  <a:moveTo>
                    <a:pt x="522632" y="1273024"/>
                  </a:moveTo>
                  <a:lnTo>
                    <a:pt x="519776" y="1283490"/>
                  </a:lnTo>
                  <a:cubicBezTo>
                    <a:pt x="517872" y="1276830"/>
                    <a:pt x="522632" y="1277781"/>
                    <a:pt x="522632" y="1273024"/>
                  </a:cubicBezTo>
                  <a:close/>
                  <a:moveTo>
                    <a:pt x="513112" y="1270170"/>
                  </a:moveTo>
                  <a:lnTo>
                    <a:pt x="514064" y="1276830"/>
                  </a:lnTo>
                  <a:lnTo>
                    <a:pt x="510256" y="1275879"/>
                  </a:lnTo>
                  <a:close/>
                  <a:moveTo>
                    <a:pt x="514064" y="1133163"/>
                  </a:moveTo>
                  <a:lnTo>
                    <a:pt x="520728" y="1136969"/>
                  </a:lnTo>
                  <a:lnTo>
                    <a:pt x="514064" y="1140774"/>
                  </a:lnTo>
                  <a:close/>
                  <a:moveTo>
                    <a:pt x="522632" y="1102717"/>
                  </a:moveTo>
                  <a:cubicBezTo>
                    <a:pt x="522632" y="1103668"/>
                    <a:pt x="521680" y="1103668"/>
                    <a:pt x="519776" y="1103668"/>
                  </a:cubicBezTo>
                  <a:lnTo>
                    <a:pt x="519872" y="1103366"/>
                  </a:lnTo>
                  <a:close/>
                  <a:moveTo>
                    <a:pt x="509304" y="1054194"/>
                  </a:moveTo>
                  <a:lnTo>
                    <a:pt x="512160" y="1059902"/>
                  </a:lnTo>
                  <a:lnTo>
                    <a:pt x="512160" y="1056096"/>
                  </a:lnTo>
                  <a:close/>
                  <a:moveTo>
                    <a:pt x="492170" y="1029456"/>
                  </a:moveTo>
                  <a:cubicBezTo>
                    <a:pt x="489314" y="1033262"/>
                    <a:pt x="487410" y="1037068"/>
                    <a:pt x="485506" y="1039922"/>
                  </a:cubicBezTo>
                  <a:cubicBezTo>
                    <a:pt x="482650" y="1032310"/>
                    <a:pt x="488362" y="1031359"/>
                    <a:pt x="492170" y="1029456"/>
                  </a:cubicBezTo>
                  <a:close/>
                  <a:moveTo>
                    <a:pt x="526434" y="993301"/>
                  </a:moveTo>
                  <a:lnTo>
                    <a:pt x="526440" y="993301"/>
                  </a:lnTo>
                  <a:lnTo>
                    <a:pt x="526434" y="993311"/>
                  </a:lnTo>
                  <a:close/>
                  <a:moveTo>
                    <a:pt x="531438" y="880913"/>
                  </a:moveTo>
                  <a:cubicBezTo>
                    <a:pt x="532152" y="881032"/>
                    <a:pt x="533580" y="882459"/>
                    <a:pt x="535008" y="882935"/>
                  </a:cubicBezTo>
                  <a:lnTo>
                    <a:pt x="532152" y="886740"/>
                  </a:lnTo>
                  <a:cubicBezTo>
                    <a:pt x="530724" y="881983"/>
                    <a:pt x="530724" y="880794"/>
                    <a:pt x="531438" y="880913"/>
                  </a:cubicBezTo>
                  <a:close/>
                  <a:moveTo>
                    <a:pt x="476938" y="880913"/>
                  </a:moveTo>
                  <a:cubicBezTo>
                    <a:pt x="479318" y="880318"/>
                    <a:pt x="481222" y="880556"/>
                    <a:pt x="480746" y="881032"/>
                  </a:cubicBezTo>
                  <a:lnTo>
                    <a:pt x="470274" y="885789"/>
                  </a:lnTo>
                  <a:cubicBezTo>
                    <a:pt x="471702" y="882935"/>
                    <a:pt x="474558" y="881507"/>
                    <a:pt x="476938" y="880913"/>
                  </a:cubicBezTo>
                  <a:close/>
                  <a:moveTo>
                    <a:pt x="525488" y="863906"/>
                  </a:moveTo>
                  <a:lnTo>
                    <a:pt x="527510" y="868379"/>
                  </a:lnTo>
                  <a:lnTo>
                    <a:pt x="527244" y="868633"/>
                  </a:lnTo>
                  <a:lnTo>
                    <a:pt x="525304" y="868245"/>
                  </a:lnTo>
                  <a:close/>
                  <a:moveTo>
                    <a:pt x="512160" y="855343"/>
                  </a:moveTo>
                  <a:cubicBezTo>
                    <a:pt x="509304" y="854391"/>
                    <a:pt x="507400" y="856294"/>
                    <a:pt x="505496" y="859149"/>
                  </a:cubicBezTo>
                  <a:cubicBezTo>
                    <a:pt x="507400" y="857246"/>
                    <a:pt x="510256" y="862003"/>
                    <a:pt x="512160" y="855343"/>
                  </a:cubicBezTo>
                  <a:close/>
                  <a:moveTo>
                    <a:pt x="502640" y="844877"/>
                  </a:moveTo>
                  <a:cubicBezTo>
                    <a:pt x="496928" y="845829"/>
                    <a:pt x="489312" y="856294"/>
                    <a:pt x="494072" y="864857"/>
                  </a:cubicBezTo>
                  <a:lnTo>
                    <a:pt x="503592" y="849634"/>
                  </a:lnTo>
                  <a:lnTo>
                    <a:pt x="498832" y="854391"/>
                  </a:lnTo>
                  <a:close/>
                  <a:moveTo>
                    <a:pt x="499784" y="824897"/>
                  </a:moveTo>
                  <a:lnTo>
                    <a:pt x="496928" y="842023"/>
                  </a:lnTo>
                  <a:lnTo>
                    <a:pt x="497880" y="842023"/>
                  </a:lnTo>
                  <a:lnTo>
                    <a:pt x="497880" y="842974"/>
                  </a:lnTo>
                  <a:lnTo>
                    <a:pt x="503592" y="839168"/>
                  </a:lnTo>
                  <a:lnTo>
                    <a:pt x="497880" y="841071"/>
                  </a:lnTo>
                  <a:close/>
                  <a:moveTo>
                    <a:pt x="526440" y="790645"/>
                  </a:moveTo>
                  <a:cubicBezTo>
                    <a:pt x="517872" y="798257"/>
                    <a:pt x="513112" y="798257"/>
                    <a:pt x="509304" y="808722"/>
                  </a:cubicBezTo>
                  <a:lnTo>
                    <a:pt x="516920" y="811577"/>
                  </a:lnTo>
                  <a:cubicBezTo>
                    <a:pt x="515968" y="807771"/>
                    <a:pt x="510256" y="808722"/>
                    <a:pt x="514064" y="802062"/>
                  </a:cubicBezTo>
                  <a:cubicBezTo>
                    <a:pt x="518824" y="803014"/>
                    <a:pt x="530248" y="800159"/>
                    <a:pt x="526440" y="790645"/>
                  </a:cubicBezTo>
                  <a:close/>
                  <a:moveTo>
                    <a:pt x="530462" y="782777"/>
                  </a:moveTo>
                  <a:lnTo>
                    <a:pt x="534056" y="794451"/>
                  </a:lnTo>
                  <a:lnTo>
                    <a:pt x="529744" y="791201"/>
                  </a:lnTo>
                  <a:lnTo>
                    <a:pt x="530130" y="789099"/>
                  </a:lnTo>
                  <a:close/>
                  <a:moveTo>
                    <a:pt x="1029082" y="757345"/>
                  </a:moveTo>
                  <a:lnTo>
                    <a:pt x="1039554" y="757345"/>
                  </a:lnTo>
                  <a:lnTo>
                    <a:pt x="1045264" y="761151"/>
                  </a:lnTo>
                  <a:close/>
                  <a:moveTo>
                    <a:pt x="1158550" y="755442"/>
                  </a:moveTo>
                  <a:cubicBezTo>
                    <a:pt x="1160454" y="755442"/>
                    <a:pt x="1164262" y="755442"/>
                    <a:pt x="1164262" y="758296"/>
                  </a:cubicBezTo>
                  <a:lnTo>
                    <a:pt x="1152840" y="758296"/>
                  </a:lnTo>
                  <a:cubicBezTo>
                    <a:pt x="1149032" y="756393"/>
                    <a:pt x="1156646" y="755442"/>
                    <a:pt x="1158550" y="755442"/>
                  </a:cubicBezTo>
                  <a:close/>
                  <a:moveTo>
                    <a:pt x="432900" y="753363"/>
                  </a:moveTo>
                  <a:lnTo>
                    <a:pt x="432672" y="753658"/>
                  </a:lnTo>
                  <a:cubicBezTo>
                    <a:pt x="429340" y="754490"/>
                    <a:pt x="425532" y="754490"/>
                    <a:pt x="424580" y="755442"/>
                  </a:cubicBezTo>
                  <a:close/>
                  <a:moveTo>
                    <a:pt x="985292" y="752587"/>
                  </a:moveTo>
                  <a:lnTo>
                    <a:pt x="998620" y="752587"/>
                  </a:lnTo>
                  <a:lnTo>
                    <a:pt x="996716" y="754490"/>
                  </a:lnTo>
                  <a:close/>
                  <a:moveTo>
                    <a:pt x="1073824" y="750684"/>
                  </a:moveTo>
                  <a:lnTo>
                    <a:pt x="1080488" y="761150"/>
                  </a:lnTo>
                  <a:cubicBezTo>
                    <a:pt x="1072872" y="758296"/>
                    <a:pt x="1072872" y="749733"/>
                    <a:pt x="1073824" y="750684"/>
                  </a:cubicBezTo>
                  <a:close/>
                  <a:moveTo>
                    <a:pt x="220856" y="744976"/>
                  </a:moveTo>
                  <a:lnTo>
                    <a:pt x="237992" y="746879"/>
                  </a:lnTo>
                  <a:cubicBezTo>
                    <a:pt x="224664" y="749733"/>
                    <a:pt x="234184" y="746879"/>
                    <a:pt x="220856" y="744976"/>
                  </a:cubicBezTo>
                  <a:close/>
                  <a:moveTo>
                    <a:pt x="1253748" y="740219"/>
                  </a:moveTo>
                  <a:cubicBezTo>
                    <a:pt x="1258508" y="743073"/>
                    <a:pt x="1263268" y="744976"/>
                    <a:pt x="1267076" y="746879"/>
                  </a:cubicBezTo>
                  <a:cubicBezTo>
                    <a:pt x="1257556" y="749733"/>
                    <a:pt x="1256604" y="743073"/>
                    <a:pt x="1253748" y="740219"/>
                  </a:cubicBezTo>
                  <a:close/>
                  <a:moveTo>
                    <a:pt x="1503996" y="738316"/>
                  </a:moveTo>
                  <a:cubicBezTo>
                    <a:pt x="1505306" y="737603"/>
                    <a:pt x="1506496" y="737365"/>
                    <a:pt x="1507924" y="739268"/>
                  </a:cubicBezTo>
                  <a:cubicBezTo>
                    <a:pt x="1512684" y="745928"/>
                    <a:pt x="1503164" y="740219"/>
                    <a:pt x="1499356" y="740219"/>
                  </a:cubicBezTo>
                  <a:cubicBezTo>
                    <a:pt x="1501260" y="740219"/>
                    <a:pt x="1502688" y="739030"/>
                    <a:pt x="1503996" y="738316"/>
                  </a:cubicBezTo>
                  <a:close/>
                  <a:moveTo>
                    <a:pt x="1109048" y="737364"/>
                  </a:moveTo>
                  <a:lnTo>
                    <a:pt x="1117616" y="741170"/>
                  </a:lnTo>
                  <a:cubicBezTo>
                    <a:pt x="1108096" y="741170"/>
                    <a:pt x="1112856" y="747830"/>
                    <a:pt x="1108096" y="746878"/>
                  </a:cubicBezTo>
                  <a:close/>
                  <a:moveTo>
                    <a:pt x="682446" y="736426"/>
                  </a:moveTo>
                  <a:lnTo>
                    <a:pt x="682522" y="736467"/>
                  </a:lnTo>
                  <a:lnTo>
                    <a:pt x="678864" y="741035"/>
                  </a:lnTo>
                  <a:lnTo>
                    <a:pt x="680272" y="736668"/>
                  </a:lnTo>
                  <a:close/>
                  <a:moveTo>
                    <a:pt x="591176" y="736413"/>
                  </a:moveTo>
                  <a:lnTo>
                    <a:pt x="600694" y="739267"/>
                  </a:lnTo>
                  <a:lnTo>
                    <a:pt x="599742" y="740219"/>
                  </a:lnTo>
                  <a:lnTo>
                    <a:pt x="591176" y="737365"/>
                  </a:lnTo>
                  <a:close/>
                  <a:moveTo>
                    <a:pt x="1008140" y="731656"/>
                  </a:moveTo>
                  <a:lnTo>
                    <a:pt x="1028130" y="734510"/>
                  </a:lnTo>
                  <a:lnTo>
                    <a:pt x="1027178" y="733559"/>
                  </a:lnTo>
                  <a:lnTo>
                    <a:pt x="1028130" y="733559"/>
                  </a:lnTo>
                  <a:close/>
                  <a:moveTo>
                    <a:pt x="158980" y="731656"/>
                  </a:moveTo>
                  <a:cubicBezTo>
                    <a:pt x="158980" y="732607"/>
                    <a:pt x="157076" y="733559"/>
                    <a:pt x="155172" y="734510"/>
                  </a:cubicBezTo>
                  <a:cubicBezTo>
                    <a:pt x="154220" y="733559"/>
                    <a:pt x="152316" y="731656"/>
                    <a:pt x="151364" y="732607"/>
                  </a:cubicBezTo>
                  <a:cubicBezTo>
                    <a:pt x="149460" y="733559"/>
                    <a:pt x="148508" y="735462"/>
                    <a:pt x="148508" y="736413"/>
                  </a:cubicBezTo>
                  <a:cubicBezTo>
                    <a:pt x="139940" y="739267"/>
                    <a:pt x="130420" y="741170"/>
                    <a:pt x="139940" y="748782"/>
                  </a:cubicBezTo>
                  <a:lnTo>
                    <a:pt x="148508" y="747830"/>
                  </a:lnTo>
                  <a:cubicBezTo>
                    <a:pt x="144700" y="747830"/>
                    <a:pt x="145652" y="746879"/>
                    <a:pt x="144700" y="744976"/>
                  </a:cubicBezTo>
                  <a:cubicBezTo>
                    <a:pt x="150412" y="742122"/>
                    <a:pt x="154220" y="746879"/>
                    <a:pt x="158980" y="748782"/>
                  </a:cubicBezTo>
                  <a:cubicBezTo>
                    <a:pt x="156124" y="744976"/>
                    <a:pt x="146604" y="741170"/>
                    <a:pt x="148508" y="736413"/>
                  </a:cubicBezTo>
                  <a:cubicBezTo>
                    <a:pt x="150412" y="736413"/>
                    <a:pt x="153268" y="735462"/>
                    <a:pt x="155172" y="734510"/>
                  </a:cubicBezTo>
                  <a:cubicBezTo>
                    <a:pt x="156124" y="735462"/>
                    <a:pt x="158028" y="736413"/>
                    <a:pt x="159930" y="733559"/>
                  </a:cubicBezTo>
                  <a:close/>
                  <a:moveTo>
                    <a:pt x="398902" y="731405"/>
                  </a:moveTo>
                  <a:lnTo>
                    <a:pt x="399648" y="731662"/>
                  </a:lnTo>
                  <a:lnTo>
                    <a:pt x="396432" y="734382"/>
                  </a:lnTo>
                  <a:lnTo>
                    <a:pt x="395564" y="732648"/>
                  </a:lnTo>
                  <a:close/>
                  <a:moveTo>
                    <a:pt x="1399400" y="729753"/>
                  </a:moveTo>
                  <a:cubicBezTo>
                    <a:pt x="1404160" y="733559"/>
                    <a:pt x="1412728" y="731656"/>
                    <a:pt x="1412728" y="731656"/>
                  </a:cubicBezTo>
                  <a:cubicBezTo>
                    <a:pt x="1393688" y="735462"/>
                    <a:pt x="1416536" y="739267"/>
                    <a:pt x="1418440" y="743073"/>
                  </a:cubicBezTo>
                  <a:cubicBezTo>
                    <a:pt x="1406064" y="741170"/>
                    <a:pt x="1406064" y="736413"/>
                    <a:pt x="1399400" y="729753"/>
                  </a:cubicBezTo>
                  <a:close/>
                  <a:moveTo>
                    <a:pt x="265600" y="729753"/>
                  </a:moveTo>
                  <a:cubicBezTo>
                    <a:pt x="263696" y="732607"/>
                    <a:pt x="258936" y="729753"/>
                    <a:pt x="260840" y="734510"/>
                  </a:cubicBezTo>
                  <a:cubicBezTo>
                    <a:pt x="267504" y="732607"/>
                    <a:pt x="277976" y="743073"/>
                    <a:pt x="280832" y="732607"/>
                  </a:cubicBezTo>
                  <a:close/>
                  <a:moveTo>
                    <a:pt x="1030986" y="728802"/>
                  </a:moveTo>
                  <a:cubicBezTo>
                    <a:pt x="1031938" y="734510"/>
                    <a:pt x="1044314" y="742122"/>
                    <a:pt x="1054786" y="737365"/>
                  </a:cubicBezTo>
                  <a:lnTo>
                    <a:pt x="1036698" y="728802"/>
                  </a:lnTo>
                  <a:lnTo>
                    <a:pt x="1043362" y="732607"/>
                  </a:lnTo>
                  <a:close/>
                  <a:moveTo>
                    <a:pt x="1572778" y="723569"/>
                  </a:moveTo>
                  <a:cubicBezTo>
                    <a:pt x="1580514" y="723331"/>
                    <a:pt x="1587416" y="724520"/>
                    <a:pt x="1588844" y="729753"/>
                  </a:cubicBezTo>
                  <a:cubicBezTo>
                    <a:pt x="1578372" y="729753"/>
                    <a:pt x="1562188" y="729753"/>
                    <a:pt x="1551716" y="725947"/>
                  </a:cubicBezTo>
                  <a:cubicBezTo>
                    <a:pt x="1556476" y="725472"/>
                    <a:pt x="1565044" y="723807"/>
                    <a:pt x="1572778" y="723569"/>
                  </a:cubicBezTo>
                  <a:close/>
                  <a:moveTo>
                    <a:pt x="89484" y="722142"/>
                  </a:moveTo>
                  <a:cubicBezTo>
                    <a:pt x="82820" y="724996"/>
                    <a:pt x="90436" y="728802"/>
                    <a:pt x="96148" y="729753"/>
                  </a:cubicBezTo>
                  <a:cubicBezTo>
                    <a:pt x="95196" y="728802"/>
                    <a:pt x="96148" y="725947"/>
                    <a:pt x="94244" y="724044"/>
                  </a:cubicBezTo>
                  <a:close/>
                  <a:moveTo>
                    <a:pt x="357940" y="720239"/>
                  </a:moveTo>
                  <a:cubicBezTo>
                    <a:pt x="353180" y="724996"/>
                    <a:pt x="348420" y="722142"/>
                    <a:pt x="350324" y="729753"/>
                  </a:cubicBezTo>
                  <a:cubicBezTo>
                    <a:pt x="352228" y="729753"/>
                    <a:pt x="365556" y="728802"/>
                    <a:pt x="365556" y="734510"/>
                  </a:cubicBezTo>
                  <a:lnTo>
                    <a:pt x="368412" y="726899"/>
                  </a:lnTo>
                  <a:cubicBezTo>
                    <a:pt x="361748" y="727850"/>
                    <a:pt x="355084" y="722142"/>
                    <a:pt x="357940" y="720239"/>
                  </a:cubicBezTo>
                  <a:close/>
                  <a:moveTo>
                    <a:pt x="1285164" y="719287"/>
                  </a:moveTo>
                  <a:lnTo>
                    <a:pt x="1282308" y="723093"/>
                  </a:lnTo>
                  <a:lnTo>
                    <a:pt x="1289924" y="720239"/>
                  </a:lnTo>
                  <a:close/>
                  <a:moveTo>
                    <a:pt x="671140" y="719287"/>
                  </a:moveTo>
                  <a:cubicBezTo>
                    <a:pt x="665428" y="730705"/>
                    <a:pt x="685420" y="728802"/>
                    <a:pt x="694940" y="725947"/>
                  </a:cubicBezTo>
                  <a:cubicBezTo>
                    <a:pt x="691132" y="723093"/>
                    <a:pt x="673996" y="729753"/>
                    <a:pt x="671140" y="719287"/>
                  </a:cubicBezTo>
                  <a:close/>
                  <a:moveTo>
                    <a:pt x="1544100" y="718336"/>
                  </a:moveTo>
                  <a:lnTo>
                    <a:pt x="1551716" y="718336"/>
                  </a:lnTo>
                  <a:lnTo>
                    <a:pt x="1550764" y="722142"/>
                  </a:lnTo>
                  <a:close/>
                  <a:moveTo>
                    <a:pt x="1043362" y="718336"/>
                  </a:moveTo>
                  <a:cubicBezTo>
                    <a:pt x="1042410" y="722142"/>
                    <a:pt x="1045266" y="724044"/>
                    <a:pt x="1048122" y="724996"/>
                  </a:cubicBezTo>
                  <a:cubicBezTo>
                    <a:pt x="1046218" y="723093"/>
                    <a:pt x="1050978" y="721190"/>
                    <a:pt x="1043362" y="718336"/>
                  </a:cubicBezTo>
                  <a:close/>
                  <a:moveTo>
                    <a:pt x="700652" y="715481"/>
                  </a:moveTo>
                  <a:cubicBezTo>
                    <a:pt x="706364" y="717384"/>
                    <a:pt x="705412" y="725947"/>
                    <a:pt x="714932" y="722142"/>
                  </a:cubicBezTo>
                  <a:cubicBezTo>
                    <a:pt x="712076" y="719287"/>
                    <a:pt x="708268" y="722142"/>
                    <a:pt x="706364" y="720239"/>
                  </a:cubicBezTo>
                  <a:cubicBezTo>
                    <a:pt x="706364" y="714530"/>
                    <a:pt x="705412" y="715481"/>
                    <a:pt x="700652" y="715481"/>
                  </a:cubicBezTo>
                  <a:close/>
                  <a:moveTo>
                    <a:pt x="1384168" y="710724"/>
                  </a:moveTo>
                  <a:lnTo>
                    <a:pt x="1380360" y="717384"/>
                  </a:lnTo>
                  <a:lnTo>
                    <a:pt x="1388928" y="717384"/>
                  </a:lnTo>
                  <a:close/>
                  <a:moveTo>
                    <a:pt x="1547908" y="708821"/>
                  </a:moveTo>
                  <a:lnTo>
                    <a:pt x="1560284" y="711675"/>
                  </a:lnTo>
                  <a:cubicBezTo>
                    <a:pt x="1552668" y="714530"/>
                    <a:pt x="1553620" y="709772"/>
                    <a:pt x="1547908" y="708821"/>
                  </a:cubicBezTo>
                  <a:close/>
                  <a:moveTo>
                    <a:pt x="1210908" y="705967"/>
                  </a:moveTo>
                  <a:cubicBezTo>
                    <a:pt x="1216620" y="727850"/>
                    <a:pt x="1196630" y="705016"/>
                    <a:pt x="1188062" y="712627"/>
                  </a:cubicBezTo>
                  <a:cubicBezTo>
                    <a:pt x="1189966" y="714530"/>
                    <a:pt x="1195678" y="714530"/>
                    <a:pt x="1197582" y="717384"/>
                  </a:cubicBezTo>
                  <a:cubicBezTo>
                    <a:pt x="1194726" y="719287"/>
                    <a:pt x="1189014" y="720239"/>
                    <a:pt x="1185206" y="718336"/>
                  </a:cubicBezTo>
                  <a:cubicBezTo>
                    <a:pt x="1185206" y="720239"/>
                    <a:pt x="1186158" y="721190"/>
                    <a:pt x="1186158" y="723093"/>
                  </a:cubicBezTo>
                  <a:cubicBezTo>
                    <a:pt x="1193774" y="719287"/>
                    <a:pt x="1212812" y="717384"/>
                    <a:pt x="1223284" y="718336"/>
                  </a:cubicBezTo>
                  <a:cubicBezTo>
                    <a:pt x="1228044" y="714530"/>
                    <a:pt x="1214716" y="708821"/>
                    <a:pt x="1210908" y="705967"/>
                  </a:cubicBezTo>
                  <a:close/>
                  <a:moveTo>
                    <a:pt x="965300" y="704064"/>
                  </a:moveTo>
                  <a:cubicBezTo>
                    <a:pt x="969584" y="708345"/>
                    <a:pt x="971964" y="711675"/>
                    <a:pt x="974820" y="714411"/>
                  </a:cubicBezTo>
                  <a:lnTo>
                    <a:pt x="978456" y="716403"/>
                  </a:lnTo>
                  <a:lnTo>
                    <a:pt x="978628" y="717384"/>
                  </a:lnTo>
                  <a:lnTo>
                    <a:pt x="980410" y="717473"/>
                  </a:lnTo>
                  <a:lnTo>
                    <a:pt x="987196" y="721190"/>
                  </a:lnTo>
                  <a:lnTo>
                    <a:pt x="990052" y="714530"/>
                  </a:lnTo>
                  <a:cubicBezTo>
                    <a:pt x="987672" y="715005"/>
                    <a:pt x="986958" y="716671"/>
                    <a:pt x="985768" y="717741"/>
                  </a:cubicBezTo>
                  <a:lnTo>
                    <a:pt x="980410" y="717473"/>
                  </a:lnTo>
                  <a:lnTo>
                    <a:pt x="978456" y="716403"/>
                  </a:lnTo>
                  <a:lnTo>
                    <a:pt x="976962" y="707870"/>
                  </a:lnTo>
                  <a:cubicBezTo>
                    <a:pt x="974820" y="704778"/>
                    <a:pt x="971012" y="702637"/>
                    <a:pt x="965300" y="704064"/>
                  </a:cubicBezTo>
                  <a:close/>
                  <a:moveTo>
                    <a:pt x="1062758" y="702637"/>
                  </a:moveTo>
                  <a:cubicBezTo>
                    <a:pt x="1058356" y="702637"/>
                    <a:pt x="1054310" y="703589"/>
                    <a:pt x="1053834" y="705967"/>
                  </a:cubicBezTo>
                  <a:cubicBezTo>
                    <a:pt x="1051930" y="706919"/>
                    <a:pt x="1067160" y="705967"/>
                    <a:pt x="1073824" y="705016"/>
                  </a:cubicBezTo>
                  <a:cubicBezTo>
                    <a:pt x="1071920" y="703588"/>
                    <a:pt x="1067160" y="702637"/>
                    <a:pt x="1062758" y="702637"/>
                  </a:cubicBezTo>
                  <a:close/>
                  <a:moveTo>
                    <a:pt x="579752" y="702161"/>
                  </a:moveTo>
                  <a:cubicBezTo>
                    <a:pt x="582608" y="715481"/>
                    <a:pt x="568328" y="704064"/>
                    <a:pt x="562616" y="703113"/>
                  </a:cubicBezTo>
                  <a:cubicBezTo>
                    <a:pt x="568328" y="705967"/>
                    <a:pt x="576896" y="718336"/>
                    <a:pt x="588320" y="710724"/>
                  </a:cubicBezTo>
                  <a:lnTo>
                    <a:pt x="579752" y="707870"/>
                  </a:lnTo>
                  <a:lnTo>
                    <a:pt x="581656" y="706919"/>
                  </a:lnTo>
                  <a:close/>
                  <a:moveTo>
                    <a:pt x="1335618" y="698356"/>
                  </a:moveTo>
                  <a:cubicBezTo>
                    <a:pt x="1339426" y="698356"/>
                    <a:pt x="1338474" y="699307"/>
                    <a:pt x="1339426" y="701210"/>
                  </a:cubicBezTo>
                  <a:lnTo>
                    <a:pt x="1338050" y="700845"/>
                  </a:lnTo>
                  <a:close/>
                  <a:moveTo>
                    <a:pt x="970060" y="697404"/>
                  </a:moveTo>
                  <a:lnTo>
                    <a:pt x="954828" y="701210"/>
                  </a:lnTo>
                  <a:cubicBezTo>
                    <a:pt x="963396" y="711676"/>
                    <a:pt x="964348" y="701210"/>
                    <a:pt x="970060" y="697404"/>
                  </a:cubicBezTo>
                  <a:close/>
                  <a:moveTo>
                    <a:pt x="1076680" y="696453"/>
                  </a:moveTo>
                  <a:cubicBezTo>
                    <a:pt x="1075728" y="699307"/>
                    <a:pt x="1070016" y="703113"/>
                    <a:pt x="1080488" y="699307"/>
                  </a:cubicBezTo>
                  <a:close/>
                  <a:moveTo>
                    <a:pt x="230376" y="695501"/>
                  </a:moveTo>
                  <a:cubicBezTo>
                    <a:pt x="225616" y="693598"/>
                    <a:pt x="219904" y="694550"/>
                    <a:pt x="218000" y="696453"/>
                  </a:cubicBezTo>
                  <a:cubicBezTo>
                    <a:pt x="221808" y="698356"/>
                    <a:pt x="222760" y="699307"/>
                    <a:pt x="230376" y="695501"/>
                  </a:cubicBezTo>
                  <a:close/>
                  <a:moveTo>
                    <a:pt x="455994" y="693598"/>
                  </a:moveTo>
                  <a:cubicBezTo>
                    <a:pt x="456946" y="697404"/>
                    <a:pt x="467418" y="695501"/>
                    <a:pt x="463610" y="701210"/>
                  </a:cubicBezTo>
                  <a:lnTo>
                    <a:pt x="458850" y="702161"/>
                  </a:lnTo>
                  <a:cubicBezTo>
                    <a:pt x="462182" y="701686"/>
                    <a:pt x="463372" y="704540"/>
                    <a:pt x="464920" y="706681"/>
                  </a:cubicBezTo>
                  <a:lnTo>
                    <a:pt x="468222" y="706777"/>
                  </a:lnTo>
                  <a:lnTo>
                    <a:pt x="467418" y="707870"/>
                  </a:lnTo>
                  <a:lnTo>
                    <a:pt x="473130" y="706919"/>
                  </a:lnTo>
                  <a:lnTo>
                    <a:pt x="468222" y="706777"/>
                  </a:lnTo>
                  <a:lnTo>
                    <a:pt x="469322" y="705283"/>
                  </a:lnTo>
                  <a:cubicBezTo>
                    <a:pt x="468252" y="702340"/>
                    <a:pt x="460754" y="698593"/>
                    <a:pt x="469322" y="696453"/>
                  </a:cubicBezTo>
                  <a:cubicBezTo>
                    <a:pt x="473130" y="695501"/>
                    <a:pt x="461706" y="691696"/>
                    <a:pt x="455994" y="693598"/>
                  </a:cubicBezTo>
                  <a:close/>
                  <a:moveTo>
                    <a:pt x="485504" y="689793"/>
                  </a:moveTo>
                  <a:cubicBezTo>
                    <a:pt x="484552" y="689793"/>
                    <a:pt x="483600" y="690744"/>
                    <a:pt x="483600" y="691696"/>
                  </a:cubicBezTo>
                  <a:cubicBezTo>
                    <a:pt x="483600" y="691696"/>
                    <a:pt x="484552" y="691696"/>
                    <a:pt x="485504" y="691696"/>
                  </a:cubicBezTo>
                  <a:cubicBezTo>
                    <a:pt x="485504" y="691696"/>
                    <a:pt x="485504" y="690744"/>
                    <a:pt x="485504" y="689793"/>
                  </a:cubicBezTo>
                  <a:close/>
                  <a:moveTo>
                    <a:pt x="862488" y="687890"/>
                  </a:moveTo>
                  <a:cubicBezTo>
                    <a:pt x="862488" y="689793"/>
                    <a:pt x="862488" y="690744"/>
                    <a:pt x="861536" y="691696"/>
                  </a:cubicBezTo>
                  <a:cubicBezTo>
                    <a:pt x="860584" y="690744"/>
                    <a:pt x="860584" y="690744"/>
                    <a:pt x="859632" y="690744"/>
                  </a:cubicBezTo>
                  <a:close/>
                  <a:moveTo>
                    <a:pt x="481698" y="685987"/>
                  </a:moveTo>
                  <a:cubicBezTo>
                    <a:pt x="479794" y="685035"/>
                    <a:pt x="476938" y="685035"/>
                    <a:pt x="474082" y="687890"/>
                  </a:cubicBezTo>
                  <a:cubicBezTo>
                    <a:pt x="477890" y="693598"/>
                    <a:pt x="479794" y="692647"/>
                    <a:pt x="482650" y="691696"/>
                  </a:cubicBezTo>
                  <a:cubicBezTo>
                    <a:pt x="482650" y="689793"/>
                    <a:pt x="483600" y="688841"/>
                    <a:pt x="484552" y="687890"/>
                  </a:cubicBezTo>
                  <a:cubicBezTo>
                    <a:pt x="482650" y="687890"/>
                    <a:pt x="480746" y="687890"/>
                    <a:pt x="478842" y="686938"/>
                  </a:cubicBezTo>
                  <a:cubicBezTo>
                    <a:pt x="479794" y="686938"/>
                    <a:pt x="480746" y="686938"/>
                    <a:pt x="481698" y="685987"/>
                  </a:cubicBezTo>
                  <a:close/>
                  <a:moveTo>
                    <a:pt x="202768" y="685035"/>
                  </a:moveTo>
                  <a:cubicBezTo>
                    <a:pt x="210384" y="685987"/>
                    <a:pt x="207528" y="697404"/>
                    <a:pt x="218952" y="691696"/>
                  </a:cubicBezTo>
                  <a:cubicBezTo>
                    <a:pt x="210384" y="690744"/>
                    <a:pt x="211336" y="680278"/>
                    <a:pt x="202768" y="685035"/>
                  </a:cubicBezTo>
                  <a:close/>
                  <a:moveTo>
                    <a:pt x="654004" y="684084"/>
                  </a:moveTo>
                  <a:cubicBezTo>
                    <a:pt x="649244" y="685987"/>
                    <a:pt x="654956" y="690744"/>
                    <a:pt x="656860" y="693598"/>
                  </a:cubicBezTo>
                  <a:cubicBezTo>
                    <a:pt x="654956" y="694550"/>
                    <a:pt x="653052" y="693598"/>
                    <a:pt x="650196" y="692647"/>
                  </a:cubicBezTo>
                  <a:cubicBezTo>
                    <a:pt x="652100" y="704064"/>
                    <a:pt x="658764" y="688841"/>
                    <a:pt x="667332" y="694550"/>
                  </a:cubicBezTo>
                  <a:cubicBezTo>
                    <a:pt x="667332" y="688841"/>
                    <a:pt x="656860" y="687890"/>
                    <a:pt x="654004" y="684084"/>
                  </a:cubicBezTo>
                  <a:close/>
                  <a:moveTo>
                    <a:pt x="681612" y="683133"/>
                  </a:moveTo>
                  <a:cubicBezTo>
                    <a:pt x="682564" y="688841"/>
                    <a:pt x="685420" y="685035"/>
                    <a:pt x="688276" y="684084"/>
                  </a:cubicBezTo>
                  <a:close/>
                  <a:moveTo>
                    <a:pt x="515968" y="570863"/>
                  </a:moveTo>
                  <a:cubicBezTo>
                    <a:pt x="514064" y="575620"/>
                    <a:pt x="505496" y="574669"/>
                    <a:pt x="510256" y="582280"/>
                  </a:cubicBezTo>
                  <a:cubicBezTo>
                    <a:pt x="513112" y="580377"/>
                    <a:pt x="510256" y="577523"/>
                    <a:pt x="512160" y="575620"/>
                  </a:cubicBezTo>
                  <a:cubicBezTo>
                    <a:pt x="516920" y="576572"/>
                    <a:pt x="515968" y="575620"/>
                    <a:pt x="515968" y="570863"/>
                  </a:cubicBezTo>
                  <a:close/>
                  <a:moveTo>
                    <a:pt x="548336" y="555640"/>
                  </a:moveTo>
                  <a:lnTo>
                    <a:pt x="547802" y="558837"/>
                  </a:lnTo>
                  <a:lnTo>
                    <a:pt x="546926" y="556793"/>
                  </a:lnTo>
                  <a:close/>
                  <a:moveTo>
                    <a:pt x="494072" y="549931"/>
                  </a:moveTo>
                  <a:lnTo>
                    <a:pt x="490264" y="553737"/>
                  </a:lnTo>
                  <a:lnTo>
                    <a:pt x="495024" y="556591"/>
                  </a:lnTo>
                  <a:close/>
                  <a:moveTo>
                    <a:pt x="506032" y="546973"/>
                  </a:moveTo>
                  <a:cubicBezTo>
                    <a:pt x="502104" y="549872"/>
                    <a:pt x="504068" y="560397"/>
                    <a:pt x="505496" y="566106"/>
                  </a:cubicBezTo>
                  <a:cubicBezTo>
                    <a:pt x="508352" y="563251"/>
                    <a:pt x="501688" y="548980"/>
                    <a:pt x="512160" y="547077"/>
                  </a:cubicBezTo>
                  <a:cubicBezTo>
                    <a:pt x="509304" y="545888"/>
                    <a:pt x="507340" y="546007"/>
                    <a:pt x="506032" y="546973"/>
                  </a:cubicBezTo>
                  <a:close/>
                  <a:moveTo>
                    <a:pt x="547372" y="532803"/>
                  </a:moveTo>
                  <a:lnTo>
                    <a:pt x="547384" y="532805"/>
                  </a:lnTo>
                  <a:lnTo>
                    <a:pt x="547362" y="532839"/>
                  </a:lnTo>
                  <a:close/>
                  <a:moveTo>
                    <a:pt x="494812" y="480264"/>
                  </a:moveTo>
                  <a:lnTo>
                    <a:pt x="495024" y="480476"/>
                  </a:lnTo>
                  <a:lnTo>
                    <a:pt x="492168" y="488088"/>
                  </a:lnTo>
                  <a:lnTo>
                    <a:pt x="491216" y="487136"/>
                  </a:lnTo>
                  <a:lnTo>
                    <a:pt x="492578" y="483505"/>
                  </a:lnTo>
                  <a:close/>
                  <a:moveTo>
                    <a:pt x="528344" y="456690"/>
                  </a:moveTo>
                  <a:cubicBezTo>
                    <a:pt x="526440" y="461448"/>
                    <a:pt x="514064" y="469059"/>
                    <a:pt x="520728" y="478573"/>
                  </a:cubicBezTo>
                  <a:lnTo>
                    <a:pt x="523584" y="470962"/>
                  </a:lnTo>
                  <a:lnTo>
                    <a:pt x="524536" y="472865"/>
                  </a:lnTo>
                  <a:lnTo>
                    <a:pt x="529296" y="470962"/>
                  </a:lnTo>
                  <a:cubicBezTo>
                    <a:pt x="515968" y="472865"/>
                    <a:pt x="527392" y="461448"/>
                    <a:pt x="528344" y="456690"/>
                  </a:cubicBezTo>
                  <a:close/>
                  <a:moveTo>
                    <a:pt x="542624" y="383430"/>
                  </a:moveTo>
                  <a:cubicBezTo>
                    <a:pt x="533104" y="388187"/>
                    <a:pt x="542624" y="391041"/>
                    <a:pt x="538816" y="396750"/>
                  </a:cubicBezTo>
                  <a:cubicBezTo>
                    <a:pt x="542624" y="392944"/>
                    <a:pt x="551192" y="389138"/>
                    <a:pt x="542624" y="383430"/>
                  </a:cubicBezTo>
                  <a:close/>
                  <a:moveTo>
                    <a:pt x="537864" y="368207"/>
                  </a:moveTo>
                  <a:cubicBezTo>
                    <a:pt x="534056" y="369158"/>
                    <a:pt x="535960" y="377721"/>
                    <a:pt x="530248" y="373915"/>
                  </a:cubicBezTo>
                  <a:lnTo>
                    <a:pt x="529296" y="370109"/>
                  </a:lnTo>
                  <a:cubicBezTo>
                    <a:pt x="530248" y="372964"/>
                    <a:pt x="527630" y="373915"/>
                    <a:pt x="525488" y="375104"/>
                  </a:cubicBezTo>
                  <a:lnTo>
                    <a:pt x="525088" y="377798"/>
                  </a:lnTo>
                  <a:lnTo>
                    <a:pt x="523584" y="376769"/>
                  </a:lnTo>
                  <a:lnTo>
                    <a:pt x="524536" y="381527"/>
                  </a:lnTo>
                  <a:lnTo>
                    <a:pt x="525088" y="377798"/>
                  </a:lnTo>
                  <a:lnTo>
                    <a:pt x="526172" y="378539"/>
                  </a:lnTo>
                  <a:cubicBezTo>
                    <a:pt x="529118" y="377781"/>
                    <a:pt x="532866" y="371537"/>
                    <a:pt x="535008" y="378672"/>
                  </a:cubicBezTo>
                  <a:cubicBezTo>
                    <a:pt x="535960" y="382478"/>
                    <a:pt x="539768" y="372964"/>
                    <a:pt x="537864" y="368207"/>
                  </a:cubicBezTo>
                  <a:close/>
                  <a:moveTo>
                    <a:pt x="475034" y="352032"/>
                  </a:moveTo>
                  <a:lnTo>
                    <a:pt x="477146" y="359035"/>
                  </a:lnTo>
                  <a:lnTo>
                    <a:pt x="476818" y="358811"/>
                  </a:lnTo>
                  <a:cubicBezTo>
                    <a:pt x="475986" y="356076"/>
                    <a:pt x="475986" y="352984"/>
                    <a:pt x="475034" y="352032"/>
                  </a:cubicBezTo>
                  <a:close/>
                  <a:moveTo>
                    <a:pt x="496928" y="307315"/>
                  </a:moveTo>
                  <a:cubicBezTo>
                    <a:pt x="489312" y="310169"/>
                    <a:pt x="496928" y="324440"/>
                    <a:pt x="500736" y="323489"/>
                  </a:cubicBezTo>
                  <a:cubicBezTo>
                    <a:pt x="497880" y="321586"/>
                    <a:pt x="497880" y="313975"/>
                    <a:pt x="496928" y="307315"/>
                  </a:cubicBezTo>
                  <a:close/>
                  <a:moveTo>
                    <a:pt x="501688" y="281626"/>
                  </a:moveTo>
                  <a:cubicBezTo>
                    <a:pt x="501688" y="282577"/>
                    <a:pt x="502640" y="293994"/>
                    <a:pt x="496928" y="293994"/>
                  </a:cubicBezTo>
                  <a:lnTo>
                    <a:pt x="505496" y="296849"/>
                  </a:lnTo>
                  <a:cubicBezTo>
                    <a:pt x="503592" y="291140"/>
                    <a:pt x="510256" y="285431"/>
                    <a:pt x="511208" y="288286"/>
                  </a:cubicBezTo>
                  <a:cubicBezTo>
                    <a:pt x="506448" y="283529"/>
                    <a:pt x="509304" y="279723"/>
                    <a:pt x="501688" y="281626"/>
                  </a:cubicBezTo>
                  <a:close/>
                  <a:moveTo>
                    <a:pt x="496928" y="207414"/>
                  </a:moveTo>
                  <a:cubicBezTo>
                    <a:pt x="498832" y="213122"/>
                    <a:pt x="489312" y="220734"/>
                    <a:pt x="497880" y="223588"/>
                  </a:cubicBezTo>
                  <a:lnTo>
                    <a:pt x="501688" y="212171"/>
                  </a:lnTo>
                  <a:cubicBezTo>
                    <a:pt x="498832" y="210268"/>
                    <a:pt x="501688" y="205511"/>
                    <a:pt x="496928" y="207414"/>
                  </a:cubicBezTo>
                  <a:close/>
                  <a:moveTo>
                    <a:pt x="487408" y="174113"/>
                  </a:moveTo>
                  <a:lnTo>
                    <a:pt x="485504" y="188385"/>
                  </a:lnTo>
                  <a:cubicBezTo>
                    <a:pt x="481696" y="176967"/>
                    <a:pt x="485504" y="184579"/>
                    <a:pt x="487408" y="174113"/>
                  </a:cubicBezTo>
                  <a:close/>
                  <a:moveTo>
                    <a:pt x="535008" y="171259"/>
                  </a:moveTo>
                  <a:cubicBezTo>
                    <a:pt x="533104" y="175065"/>
                    <a:pt x="532152" y="175065"/>
                    <a:pt x="535960" y="180773"/>
                  </a:cubicBezTo>
                  <a:cubicBezTo>
                    <a:pt x="537864" y="176967"/>
                    <a:pt x="536912" y="172210"/>
                    <a:pt x="535008" y="171259"/>
                  </a:cubicBezTo>
                  <a:close/>
                  <a:moveTo>
                    <a:pt x="546432" y="158890"/>
                  </a:moveTo>
                  <a:cubicBezTo>
                    <a:pt x="545480" y="164599"/>
                    <a:pt x="534056" y="162696"/>
                    <a:pt x="539768" y="172210"/>
                  </a:cubicBezTo>
                  <a:cubicBezTo>
                    <a:pt x="540720" y="165550"/>
                    <a:pt x="551192" y="166502"/>
                    <a:pt x="546432" y="158890"/>
                  </a:cubicBezTo>
                  <a:close/>
                  <a:moveTo>
                    <a:pt x="491574" y="105491"/>
                  </a:moveTo>
                  <a:cubicBezTo>
                    <a:pt x="489788" y="103707"/>
                    <a:pt x="487408" y="103707"/>
                    <a:pt x="483600" y="107513"/>
                  </a:cubicBezTo>
                  <a:lnTo>
                    <a:pt x="484552" y="114173"/>
                  </a:lnTo>
                  <a:cubicBezTo>
                    <a:pt x="484552" y="111318"/>
                    <a:pt x="485504" y="112270"/>
                    <a:pt x="487410" y="111318"/>
                  </a:cubicBezTo>
                  <a:cubicBezTo>
                    <a:pt x="490264" y="116075"/>
                    <a:pt x="485504" y="118930"/>
                    <a:pt x="483600" y="122736"/>
                  </a:cubicBezTo>
                  <a:cubicBezTo>
                    <a:pt x="486458" y="119881"/>
                    <a:pt x="490264" y="112270"/>
                    <a:pt x="495976" y="115124"/>
                  </a:cubicBezTo>
                  <a:cubicBezTo>
                    <a:pt x="495976" y="117027"/>
                    <a:pt x="496928" y="118930"/>
                    <a:pt x="497880" y="120833"/>
                  </a:cubicBezTo>
                  <a:cubicBezTo>
                    <a:pt x="496928" y="121784"/>
                    <a:pt x="495976" y="122736"/>
                    <a:pt x="498832" y="124638"/>
                  </a:cubicBezTo>
                  <a:lnTo>
                    <a:pt x="500736" y="123687"/>
                  </a:lnTo>
                  <a:cubicBezTo>
                    <a:pt x="499784" y="122736"/>
                    <a:pt x="498832" y="121784"/>
                    <a:pt x="497880" y="119881"/>
                  </a:cubicBezTo>
                  <a:cubicBezTo>
                    <a:pt x="498832" y="117978"/>
                    <a:pt x="500736" y="117027"/>
                    <a:pt x="499784" y="116075"/>
                  </a:cubicBezTo>
                  <a:cubicBezTo>
                    <a:pt x="498832" y="115124"/>
                    <a:pt x="496928" y="114173"/>
                    <a:pt x="495976" y="114173"/>
                  </a:cubicBezTo>
                  <a:cubicBezTo>
                    <a:pt x="494548" y="110843"/>
                    <a:pt x="493358" y="107275"/>
                    <a:pt x="491574" y="105491"/>
                  </a:cubicBezTo>
                  <a:close/>
                  <a:moveTo>
                    <a:pt x="505020" y="63865"/>
                  </a:moveTo>
                  <a:cubicBezTo>
                    <a:pt x="503592" y="65174"/>
                    <a:pt x="502640" y="67552"/>
                    <a:pt x="502640" y="69455"/>
                  </a:cubicBezTo>
                  <a:cubicBezTo>
                    <a:pt x="503592" y="69455"/>
                    <a:pt x="506448" y="70406"/>
                    <a:pt x="508352" y="68504"/>
                  </a:cubicBezTo>
                  <a:lnTo>
                    <a:pt x="510256" y="64698"/>
                  </a:lnTo>
                  <a:cubicBezTo>
                    <a:pt x="508352" y="62320"/>
                    <a:pt x="506448" y="62557"/>
                    <a:pt x="505020" y="63865"/>
                  </a:cubicBezTo>
                  <a:close/>
                  <a:moveTo>
                    <a:pt x="455994" y="0"/>
                  </a:moveTo>
                  <a:cubicBezTo>
                    <a:pt x="459802" y="0"/>
                    <a:pt x="461706" y="3806"/>
                    <a:pt x="467418" y="951"/>
                  </a:cubicBezTo>
                  <a:lnTo>
                    <a:pt x="469322" y="12369"/>
                  </a:lnTo>
                  <a:cubicBezTo>
                    <a:pt x="476938" y="18077"/>
                    <a:pt x="477890" y="5709"/>
                    <a:pt x="479794" y="951"/>
                  </a:cubicBezTo>
                  <a:lnTo>
                    <a:pt x="480746" y="8563"/>
                  </a:lnTo>
                  <a:cubicBezTo>
                    <a:pt x="481698" y="8563"/>
                    <a:pt x="482650" y="8563"/>
                    <a:pt x="482650" y="7611"/>
                  </a:cubicBezTo>
                  <a:lnTo>
                    <a:pt x="482650" y="13320"/>
                  </a:lnTo>
                  <a:cubicBezTo>
                    <a:pt x="491216" y="-2854"/>
                    <a:pt x="495024" y="29495"/>
                    <a:pt x="502640" y="12369"/>
                  </a:cubicBezTo>
                  <a:cubicBezTo>
                    <a:pt x="502640" y="17126"/>
                    <a:pt x="497880" y="21883"/>
                    <a:pt x="494072" y="24737"/>
                  </a:cubicBezTo>
                  <a:cubicBezTo>
                    <a:pt x="492168" y="33300"/>
                    <a:pt x="496928" y="31397"/>
                    <a:pt x="499784" y="34252"/>
                  </a:cubicBezTo>
                  <a:lnTo>
                    <a:pt x="506448" y="21883"/>
                  </a:lnTo>
                  <a:cubicBezTo>
                    <a:pt x="503592" y="39960"/>
                    <a:pt x="514064" y="19980"/>
                    <a:pt x="518824" y="33300"/>
                  </a:cubicBezTo>
                  <a:cubicBezTo>
                    <a:pt x="514064" y="48523"/>
                    <a:pt x="535008" y="58038"/>
                    <a:pt x="535960" y="65649"/>
                  </a:cubicBezTo>
                  <a:cubicBezTo>
                    <a:pt x="534056" y="81824"/>
                    <a:pt x="527392" y="58989"/>
                    <a:pt x="523584" y="69455"/>
                  </a:cubicBezTo>
                  <a:cubicBezTo>
                    <a:pt x="522632" y="78018"/>
                    <a:pt x="528344" y="73261"/>
                    <a:pt x="530248" y="78969"/>
                  </a:cubicBezTo>
                  <a:lnTo>
                    <a:pt x="520728" y="82775"/>
                  </a:lnTo>
                  <a:cubicBezTo>
                    <a:pt x="519776" y="92290"/>
                    <a:pt x="530248" y="82775"/>
                    <a:pt x="526440" y="88484"/>
                  </a:cubicBezTo>
                  <a:cubicBezTo>
                    <a:pt x="533104" y="96095"/>
                    <a:pt x="530248" y="85629"/>
                    <a:pt x="537864" y="83727"/>
                  </a:cubicBezTo>
                  <a:cubicBezTo>
                    <a:pt x="535960" y="85629"/>
                    <a:pt x="532152" y="94192"/>
                    <a:pt x="535960" y="97998"/>
                  </a:cubicBezTo>
                  <a:cubicBezTo>
                    <a:pt x="537864" y="97998"/>
                    <a:pt x="538816" y="87532"/>
                    <a:pt x="539768" y="94192"/>
                  </a:cubicBezTo>
                  <a:cubicBezTo>
                    <a:pt x="535008" y="118930"/>
                    <a:pt x="545480" y="125590"/>
                    <a:pt x="544528" y="147473"/>
                  </a:cubicBezTo>
                  <a:lnTo>
                    <a:pt x="549288" y="145570"/>
                  </a:lnTo>
                  <a:cubicBezTo>
                    <a:pt x="547384" y="147473"/>
                    <a:pt x="545480" y="149376"/>
                    <a:pt x="547384" y="152230"/>
                  </a:cubicBezTo>
                  <a:lnTo>
                    <a:pt x="550240" y="151279"/>
                  </a:lnTo>
                  <a:cubicBezTo>
                    <a:pt x="550240" y="155084"/>
                    <a:pt x="543576" y="176967"/>
                    <a:pt x="545480" y="192191"/>
                  </a:cubicBezTo>
                  <a:lnTo>
                    <a:pt x="551192" y="184579"/>
                  </a:lnTo>
                  <a:lnTo>
                    <a:pt x="544528" y="197899"/>
                  </a:lnTo>
                  <a:lnTo>
                    <a:pt x="553096" y="195996"/>
                  </a:lnTo>
                  <a:cubicBezTo>
                    <a:pt x="544528" y="200753"/>
                    <a:pt x="550240" y="215976"/>
                    <a:pt x="547384" y="228345"/>
                  </a:cubicBezTo>
                  <a:lnTo>
                    <a:pt x="553096" y="228345"/>
                  </a:lnTo>
                  <a:lnTo>
                    <a:pt x="550240" y="235957"/>
                  </a:lnTo>
                  <a:lnTo>
                    <a:pt x="554048" y="233102"/>
                  </a:lnTo>
                  <a:cubicBezTo>
                    <a:pt x="554048" y="240714"/>
                    <a:pt x="544528" y="249277"/>
                    <a:pt x="549288" y="257840"/>
                  </a:cubicBezTo>
                  <a:cubicBezTo>
                    <a:pt x="547384" y="252131"/>
                    <a:pt x="555952" y="250228"/>
                    <a:pt x="559760" y="251180"/>
                  </a:cubicBezTo>
                  <a:lnTo>
                    <a:pt x="550240" y="274014"/>
                  </a:lnTo>
                  <a:cubicBezTo>
                    <a:pt x="554048" y="274966"/>
                    <a:pt x="555952" y="284480"/>
                    <a:pt x="559760" y="277820"/>
                  </a:cubicBezTo>
                  <a:lnTo>
                    <a:pt x="553096" y="286383"/>
                  </a:lnTo>
                  <a:lnTo>
                    <a:pt x="557856" y="285431"/>
                  </a:lnTo>
                  <a:cubicBezTo>
                    <a:pt x="565472" y="320635"/>
                    <a:pt x="534056" y="351081"/>
                    <a:pt x="553096" y="386284"/>
                  </a:cubicBezTo>
                  <a:lnTo>
                    <a:pt x="555000" y="385332"/>
                  </a:lnTo>
                  <a:lnTo>
                    <a:pt x="545480" y="406264"/>
                  </a:lnTo>
                  <a:cubicBezTo>
                    <a:pt x="546432" y="410070"/>
                    <a:pt x="554048" y="411973"/>
                    <a:pt x="556904" y="417681"/>
                  </a:cubicBezTo>
                  <a:cubicBezTo>
                    <a:pt x="549288" y="414827"/>
                    <a:pt x="555952" y="430050"/>
                    <a:pt x="549288" y="433856"/>
                  </a:cubicBezTo>
                  <a:cubicBezTo>
                    <a:pt x="552144" y="438613"/>
                    <a:pt x="555000" y="432904"/>
                    <a:pt x="557856" y="431953"/>
                  </a:cubicBezTo>
                  <a:cubicBezTo>
                    <a:pt x="565472" y="451933"/>
                    <a:pt x="552144" y="467156"/>
                    <a:pt x="557856" y="489039"/>
                  </a:cubicBezTo>
                  <a:cubicBezTo>
                    <a:pt x="546432" y="468108"/>
                    <a:pt x="549288" y="468108"/>
                    <a:pt x="544528" y="452885"/>
                  </a:cubicBezTo>
                  <a:cubicBezTo>
                    <a:pt x="539768" y="470010"/>
                    <a:pt x="548336" y="472865"/>
                    <a:pt x="545480" y="491893"/>
                  </a:cubicBezTo>
                  <a:lnTo>
                    <a:pt x="549288" y="483331"/>
                  </a:lnTo>
                  <a:cubicBezTo>
                    <a:pt x="560712" y="492845"/>
                    <a:pt x="542624" y="511874"/>
                    <a:pt x="555952" y="514728"/>
                  </a:cubicBezTo>
                  <a:cubicBezTo>
                    <a:pt x="555000" y="520437"/>
                    <a:pt x="551192" y="525670"/>
                    <a:pt x="547860" y="531140"/>
                  </a:cubicBezTo>
                  <a:lnTo>
                    <a:pt x="547372" y="532803"/>
                  </a:lnTo>
                  <a:lnTo>
                    <a:pt x="543696" y="532092"/>
                  </a:lnTo>
                  <a:cubicBezTo>
                    <a:pt x="541910" y="533044"/>
                    <a:pt x="539768" y="534709"/>
                    <a:pt x="537864" y="535660"/>
                  </a:cubicBezTo>
                  <a:cubicBezTo>
                    <a:pt x="536912" y="533757"/>
                    <a:pt x="537864" y="532805"/>
                    <a:pt x="538816" y="529951"/>
                  </a:cubicBezTo>
                  <a:cubicBezTo>
                    <a:pt x="527392" y="530903"/>
                    <a:pt x="542624" y="536611"/>
                    <a:pt x="536912" y="544223"/>
                  </a:cubicBezTo>
                  <a:cubicBezTo>
                    <a:pt x="539768" y="544223"/>
                    <a:pt x="541434" y="542082"/>
                    <a:pt x="542862" y="539585"/>
                  </a:cubicBezTo>
                  <a:lnTo>
                    <a:pt x="547362" y="532839"/>
                  </a:lnTo>
                  <a:lnTo>
                    <a:pt x="542624" y="548980"/>
                  </a:lnTo>
                  <a:lnTo>
                    <a:pt x="554048" y="543271"/>
                  </a:lnTo>
                  <a:lnTo>
                    <a:pt x="554048" y="555640"/>
                  </a:lnTo>
                  <a:lnTo>
                    <a:pt x="548336" y="555640"/>
                  </a:lnTo>
                  <a:lnTo>
                    <a:pt x="546432" y="555640"/>
                  </a:lnTo>
                  <a:lnTo>
                    <a:pt x="546926" y="556793"/>
                  </a:lnTo>
                  <a:lnTo>
                    <a:pt x="545718" y="557781"/>
                  </a:lnTo>
                  <a:cubicBezTo>
                    <a:pt x="545956" y="558732"/>
                    <a:pt x="546908" y="559922"/>
                    <a:pt x="547384" y="561349"/>
                  </a:cubicBezTo>
                  <a:lnTo>
                    <a:pt x="547802" y="558837"/>
                  </a:lnTo>
                  <a:lnTo>
                    <a:pt x="549288" y="562300"/>
                  </a:lnTo>
                  <a:cubicBezTo>
                    <a:pt x="539768" y="570863"/>
                    <a:pt x="544528" y="583232"/>
                    <a:pt x="537864" y="594649"/>
                  </a:cubicBezTo>
                  <a:lnTo>
                    <a:pt x="541672" y="595600"/>
                  </a:lnTo>
                  <a:cubicBezTo>
                    <a:pt x="540720" y="596552"/>
                    <a:pt x="539768" y="598455"/>
                    <a:pt x="538816" y="598455"/>
                  </a:cubicBezTo>
                  <a:cubicBezTo>
                    <a:pt x="545480" y="601309"/>
                    <a:pt x="542624" y="609872"/>
                    <a:pt x="549288" y="610823"/>
                  </a:cubicBezTo>
                  <a:cubicBezTo>
                    <a:pt x="551192" y="607018"/>
                    <a:pt x="555000" y="598455"/>
                    <a:pt x="550240" y="599406"/>
                  </a:cubicBezTo>
                  <a:cubicBezTo>
                    <a:pt x="558808" y="589892"/>
                    <a:pt x="555000" y="610823"/>
                    <a:pt x="555000" y="617483"/>
                  </a:cubicBezTo>
                  <a:cubicBezTo>
                    <a:pt x="551192" y="610823"/>
                    <a:pt x="550240" y="619386"/>
                    <a:pt x="548336" y="623192"/>
                  </a:cubicBezTo>
                  <a:cubicBezTo>
                    <a:pt x="549288" y="624143"/>
                    <a:pt x="549288" y="623192"/>
                    <a:pt x="551192" y="622241"/>
                  </a:cubicBezTo>
                  <a:cubicBezTo>
                    <a:pt x="555952" y="633658"/>
                    <a:pt x="535008" y="638415"/>
                    <a:pt x="549288" y="646027"/>
                  </a:cubicBezTo>
                  <a:lnTo>
                    <a:pt x="541672" y="647929"/>
                  </a:lnTo>
                  <a:lnTo>
                    <a:pt x="547384" y="657444"/>
                  </a:lnTo>
                  <a:cubicBezTo>
                    <a:pt x="532152" y="658395"/>
                    <a:pt x="546432" y="669812"/>
                    <a:pt x="532152" y="671715"/>
                  </a:cubicBezTo>
                  <a:cubicBezTo>
                    <a:pt x="554048" y="665055"/>
                    <a:pt x="573088" y="677424"/>
                    <a:pt x="597838" y="671715"/>
                  </a:cubicBezTo>
                  <a:cubicBezTo>
                    <a:pt x="572136" y="683133"/>
                    <a:pt x="572136" y="680278"/>
                    <a:pt x="554048" y="685035"/>
                  </a:cubicBezTo>
                  <a:cubicBezTo>
                    <a:pt x="575944" y="689793"/>
                    <a:pt x="578800" y="681230"/>
                    <a:pt x="601646" y="684084"/>
                  </a:cubicBezTo>
                  <a:lnTo>
                    <a:pt x="591176" y="680278"/>
                  </a:lnTo>
                  <a:cubicBezTo>
                    <a:pt x="602598" y="668861"/>
                    <a:pt x="625446" y="686938"/>
                    <a:pt x="629254" y="673618"/>
                  </a:cubicBezTo>
                  <a:cubicBezTo>
                    <a:pt x="643532" y="675521"/>
                    <a:pt x="654956" y="688841"/>
                    <a:pt x="671140" y="686938"/>
                  </a:cubicBezTo>
                  <a:lnTo>
                    <a:pt x="664476" y="675521"/>
                  </a:lnTo>
                  <a:lnTo>
                    <a:pt x="679708" y="675521"/>
                  </a:lnTo>
                  <a:lnTo>
                    <a:pt x="679708" y="683133"/>
                  </a:lnTo>
                  <a:cubicBezTo>
                    <a:pt x="684468" y="684084"/>
                    <a:pt x="686372" y="682181"/>
                    <a:pt x="687324" y="680278"/>
                  </a:cubicBezTo>
                  <a:cubicBezTo>
                    <a:pt x="697796" y="689793"/>
                    <a:pt x="712076" y="685035"/>
                    <a:pt x="726356" y="691696"/>
                  </a:cubicBezTo>
                  <a:lnTo>
                    <a:pt x="728260" y="687890"/>
                  </a:lnTo>
                  <a:cubicBezTo>
                    <a:pt x="729212" y="688841"/>
                    <a:pt x="731116" y="689793"/>
                    <a:pt x="731116" y="690744"/>
                  </a:cubicBezTo>
                  <a:cubicBezTo>
                    <a:pt x="733972" y="684084"/>
                    <a:pt x="744442" y="686938"/>
                    <a:pt x="745394" y="680278"/>
                  </a:cubicBezTo>
                  <a:cubicBezTo>
                    <a:pt x="740634" y="678375"/>
                    <a:pt x="730164" y="674570"/>
                    <a:pt x="731116" y="679327"/>
                  </a:cubicBezTo>
                  <a:cubicBezTo>
                    <a:pt x="719692" y="670764"/>
                    <a:pt x="745394" y="674570"/>
                    <a:pt x="753010" y="674570"/>
                  </a:cubicBezTo>
                  <a:cubicBezTo>
                    <a:pt x="744442" y="678375"/>
                    <a:pt x="754914" y="679327"/>
                    <a:pt x="759674" y="681230"/>
                  </a:cubicBezTo>
                  <a:cubicBezTo>
                    <a:pt x="759674" y="680278"/>
                    <a:pt x="758722" y="680278"/>
                    <a:pt x="757770" y="678375"/>
                  </a:cubicBezTo>
                  <a:cubicBezTo>
                    <a:pt x="772050" y="673618"/>
                    <a:pt x="776808" y="694550"/>
                    <a:pt x="786328" y="680278"/>
                  </a:cubicBezTo>
                  <a:lnTo>
                    <a:pt x="789184" y="687890"/>
                  </a:lnTo>
                  <a:lnTo>
                    <a:pt x="800608" y="682181"/>
                  </a:lnTo>
                  <a:cubicBezTo>
                    <a:pt x="801560" y="697404"/>
                    <a:pt x="815840" y="683133"/>
                    <a:pt x="817744" y="697404"/>
                  </a:cubicBezTo>
                  <a:cubicBezTo>
                    <a:pt x="830120" y="698356"/>
                    <a:pt x="815840" y="688841"/>
                    <a:pt x="820600" y="690744"/>
                  </a:cubicBezTo>
                  <a:cubicBezTo>
                    <a:pt x="832976" y="687890"/>
                    <a:pt x="853920" y="701210"/>
                    <a:pt x="857728" y="694550"/>
                  </a:cubicBezTo>
                  <a:cubicBezTo>
                    <a:pt x="868200" y="699307"/>
                    <a:pt x="879622" y="696453"/>
                    <a:pt x="888190" y="699307"/>
                  </a:cubicBezTo>
                  <a:lnTo>
                    <a:pt x="889142" y="692647"/>
                  </a:lnTo>
                  <a:cubicBezTo>
                    <a:pt x="893902" y="694550"/>
                    <a:pt x="898662" y="697404"/>
                    <a:pt x="903422" y="696453"/>
                  </a:cubicBezTo>
                  <a:cubicBezTo>
                    <a:pt x="903422" y="695501"/>
                    <a:pt x="902470" y="694550"/>
                    <a:pt x="901518" y="693598"/>
                  </a:cubicBezTo>
                  <a:cubicBezTo>
                    <a:pt x="917700" y="698356"/>
                    <a:pt x="931980" y="698356"/>
                    <a:pt x="946260" y="698356"/>
                  </a:cubicBezTo>
                  <a:cubicBezTo>
                    <a:pt x="945308" y="693598"/>
                    <a:pt x="945308" y="691696"/>
                    <a:pt x="936740" y="689793"/>
                  </a:cubicBezTo>
                  <a:cubicBezTo>
                    <a:pt x="950068" y="683133"/>
                    <a:pt x="971964" y="697404"/>
                    <a:pt x="991956" y="695501"/>
                  </a:cubicBezTo>
                  <a:lnTo>
                    <a:pt x="990052" y="692647"/>
                  </a:lnTo>
                  <a:lnTo>
                    <a:pt x="1001476" y="698356"/>
                  </a:lnTo>
                  <a:cubicBezTo>
                    <a:pt x="999572" y="696453"/>
                    <a:pt x="1000524" y="694550"/>
                    <a:pt x="1000524" y="691696"/>
                  </a:cubicBezTo>
                  <a:cubicBezTo>
                    <a:pt x="1019564" y="689793"/>
                    <a:pt x="1042410" y="690744"/>
                    <a:pt x="1052882" y="702161"/>
                  </a:cubicBezTo>
                  <a:cubicBezTo>
                    <a:pt x="1050978" y="698356"/>
                    <a:pt x="1061448" y="694550"/>
                    <a:pt x="1050978" y="689793"/>
                  </a:cubicBezTo>
                  <a:lnTo>
                    <a:pt x="1073322" y="694439"/>
                  </a:lnTo>
                  <a:lnTo>
                    <a:pt x="1083582" y="696572"/>
                  </a:lnTo>
                  <a:cubicBezTo>
                    <a:pt x="1095006" y="697405"/>
                    <a:pt x="1106668" y="697405"/>
                    <a:pt x="1117616" y="698356"/>
                  </a:cubicBezTo>
                  <a:lnTo>
                    <a:pt x="1117616" y="699307"/>
                  </a:lnTo>
                  <a:lnTo>
                    <a:pt x="1127136" y="702161"/>
                  </a:lnTo>
                  <a:lnTo>
                    <a:pt x="1128088" y="701210"/>
                  </a:lnTo>
                  <a:lnTo>
                    <a:pt x="1121424" y="699307"/>
                  </a:lnTo>
                  <a:cubicBezTo>
                    <a:pt x="1129992" y="700258"/>
                    <a:pt x="1138560" y="702161"/>
                    <a:pt x="1145224" y="705967"/>
                  </a:cubicBezTo>
                  <a:cubicBezTo>
                    <a:pt x="1146176" y="704064"/>
                    <a:pt x="1149032" y="697404"/>
                    <a:pt x="1153792" y="695501"/>
                  </a:cubicBezTo>
                  <a:cubicBezTo>
                    <a:pt x="1153792" y="704064"/>
                    <a:pt x="1179494" y="688841"/>
                    <a:pt x="1189966" y="697404"/>
                  </a:cubicBezTo>
                  <a:cubicBezTo>
                    <a:pt x="1190918" y="694550"/>
                    <a:pt x="1185206" y="695501"/>
                    <a:pt x="1189014" y="692647"/>
                  </a:cubicBezTo>
                  <a:cubicBezTo>
                    <a:pt x="1215668" y="693598"/>
                    <a:pt x="1255652" y="704064"/>
                    <a:pt x="1288020" y="697404"/>
                  </a:cubicBezTo>
                  <a:cubicBezTo>
                    <a:pt x="1289924" y="713579"/>
                    <a:pt x="1317530" y="708821"/>
                    <a:pt x="1334666" y="716433"/>
                  </a:cubicBezTo>
                  <a:cubicBezTo>
                    <a:pt x="1339426" y="707870"/>
                    <a:pt x="1325146" y="711676"/>
                    <a:pt x="1320386" y="705016"/>
                  </a:cubicBezTo>
                  <a:cubicBezTo>
                    <a:pt x="1327526" y="706443"/>
                    <a:pt x="1325026" y="699307"/>
                    <a:pt x="1330560" y="698861"/>
                  </a:cubicBezTo>
                  <a:lnTo>
                    <a:pt x="1338050" y="700845"/>
                  </a:lnTo>
                  <a:lnTo>
                    <a:pt x="1340496" y="703351"/>
                  </a:lnTo>
                  <a:cubicBezTo>
                    <a:pt x="1340616" y="705967"/>
                    <a:pt x="1341330" y="708346"/>
                    <a:pt x="1348946" y="706919"/>
                  </a:cubicBezTo>
                  <a:lnTo>
                    <a:pt x="1349896" y="700258"/>
                  </a:lnTo>
                  <a:lnTo>
                    <a:pt x="1359416" y="708821"/>
                  </a:lnTo>
                  <a:cubicBezTo>
                    <a:pt x="1389880" y="705016"/>
                    <a:pt x="1416536" y="709773"/>
                    <a:pt x="1443192" y="703113"/>
                  </a:cubicBezTo>
                  <a:cubicBezTo>
                    <a:pt x="1444144" y="705016"/>
                    <a:pt x="1444144" y="707870"/>
                    <a:pt x="1440336" y="709773"/>
                  </a:cubicBezTo>
                  <a:cubicBezTo>
                    <a:pt x="1451760" y="709773"/>
                    <a:pt x="1466038" y="720239"/>
                    <a:pt x="1480318" y="713579"/>
                  </a:cubicBezTo>
                  <a:lnTo>
                    <a:pt x="1476510" y="710724"/>
                  </a:lnTo>
                  <a:cubicBezTo>
                    <a:pt x="1498404" y="705016"/>
                    <a:pt x="1498404" y="718336"/>
                    <a:pt x="1525060" y="721190"/>
                  </a:cubicBezTo>
                  <a:cubicBezTo>
                    <a:pt x="1519348" y="722142"/>
                    <a:pt x="1505068" y="717384"/>
                    <a:pt x="1504116" y="724996"/>
                  </a:cubicBezTo>
                  <a:cubicBezTo>
                    <a:pt x="1506020" y="729753"/>
                    <a:pt x="1519348" y="728802"/>
                    <a:pt x="1524108" y="724996"/>
                  </a:cubicBezTo>
                  <a:lnTo>
                    <a:pt x="1522204" y="733559"/>
                  </a:lnTo>
                  <a:cubicBezTo>
                    <a:pt x="1518396" y="727850"/>
                    <a:pt x="1508876" y="728802"/>
                    <a:pt x="1501260" y="725947"/>
                  </a:cubicBezTo>
                  <a:cubicBezTo>
                    <a:pt x="1503164" y="725947"/>
                    <a:pt x="1503164" y="727850"/>
                    <a:pt x="1504116" y="729753"/>
                  </a:cubicBezTo>
                  <a:cubicBezTo>
                    <a:pt x="1497452" y="726899"/>
                    <a:pt x="1488886" y="726899"/>
                    <a:pt x="1479366" y="724996"/>
                  </a:cubicBezTo>
                  <a:lnTo>
                    <a:pt x="1492692" y="724044"/>
                  </a:lnTo>
                  <a:cubicBezTo>
                    <a:pt x="1486982" y="715481"/>
                    <a:pt x="1470798" y="724044"/>
                    <a:pt x="1465086" y="721190"/>
                  </a:cubicBezTo>
                  <a:cubicBezTo>
                    <a:pt x="1465086" y="728802"/>
                    <a:pt x="1473654" y="727850"/>
                    <a:pt x="1465086" y="734510"/>
                  </a:cubicBezTo>
                  <a:cubicBezTo>
                    <a:pt x="1442240" y="737365"/>
                    <a:pt x="1451760" y="725947"/>
                    <a:pt x="1430816" y="718336"/>
                  </a:cubicBezTo>
                  <a:lnTo>
                    <a:pt x="1434624" y="715481"/>
                  </a:lnTo>
                  <a:cubicBezTo>
                    <a:pt x="1427960" y="714530"/>
                    <a:pt x="1422248" y="705967"/>
                    <a:pt x="1412728" y="711676"/>
                  </a:cubicBezTo>
                  <a:cubicBezTo>
                    <a:pt x="1412728" y="716433"/>
                    <a:pt x="1420344" y="716433"/>
                    <a:pt x="1424152" y="719287"/>
                  </a:cubicBezTo>
                  <a:cubicBezTo>
                    <a:pt x="1421296" y="723093"/>
                    <a:pt x="1411776" y="709773"/>
                    <a:pt x="1404160" y="715481"/>
                  </a:cubicBezTo>
                  <a:cubicBezTo>
                    <a:pt x="1410824" y="723093"/>
                    <a:pt x="1427008" y="725947"/>
                    <a:pt x="1438432" y="725947"/>
                  </a:cubicBezTo>
                  <a:cubicBezTo>
                    <a:pt x="1436528" y="727850"/>
                    <a:pt x="1436528" y="730705"/>
                    <a:pt x="1438432" y="733559"/>
                  </a:cubicBezTo>
                  <a:cubicBezTo>
                    <a:pt x="1422248" y="730229"/>
                    <a:pt x="1405112" y="726185"/>
                    <a:pt x="1387858" y="723569"/>
                  </a:cubicBezTo>
                  <a:lnTo>
                    <a:pt x="1365574" y="722949"/>
                  </a:lnTo>
                  <a:lnTo>
                    <a:pt x="1373696" y="726898"/>
                  </a:lnTo>
                  <a:cubicBezTo>
                    <a:pt x="1368936" y="726898"/>
                    <a:pt x="1364176" y="726898"/>
                    <a:pt x="1367032" y="730704"/>
                  </a:cubicBezTo>
                  <a:lnTo>
                    <a:pt x="1356620" y="722700"/>
                  </a:lnTo>
                  <a:lnTo>
                    <a:pt x="1336570" y="722142"/>
                  </a:lnTo>
                  <a:cubicBezTo>
                    <a:pt x="1353704" y="731656"/>
                    <a:pt x="1328954" y="722142"/>
                    <a:pt x="1332762" y="732607"/>
                  </a:cubicBezTo>
                  <a:cubicBezTo>
                    <a:pt x="1329906" y="724996"/>
                    <a:pt x="1320386" y="731656"/>
                    <a:pt x="1310868" y="728802"/>
                  </a:cubicBezTo>
                  <a:cubicBezTo>
                    <a:pt x="1307060" y="736413"/>
                    <a:pt x="1328954" y="734510"/>
                    <a:pt x="1321338" y="740219"/>
                  </a:cubicBezTo>
                  <a:cubicBezTo>
                    <a:pt x="1304204" y="737365"/>
                    <a:pt x="1281356" y="723093"/>
                    <a:pt x="1258508" y="725947"/>
                  </a:cubicBezTo>
                  <a:cubicBezTo>
                    <a:pt x="1260412" y="729753"/>
                    <a:pt x="1265172" y="729753"/>
                    <a:pt x="1266124" y="731656"/>
                  </a:cubicBezTo>
                  <a:cubicBezTo>
                    <a:pt x="1250892" y="728802"/>
                    <a:pt x="1231852" y="710724"/>
                    <a:pt x="1221380" y="723093"/>
                  </a:cubicBezTo>
                  <a:cubicBezTo>
                    <a:pt x="1228044" y="727850"/>
                    <a:pt x="1236612" y="732607"/>
                    <a:pt x="1244228" y="737365"/>
                  </a:cubicBezTo>
                  <a:cubicBezTo>
                    <a:pt x="1242324" y="737365"/>
                    <a:pt x="1239468" y="738316"/>
                    <a:pt x="1235660" y="740219"/>
                  </a:cubicBezTo>
                  <a:lnTo>
                    <a:pt x="1241372" y="745928"/>
                  </a:lnTo>
                  <a:cubicBezTo>
                    <a:pt x="1223284" y="747830"/>
                    <a:pt x="1227092" y="733559"/>
                    <a:pt x="1217572" y="725947"/>
                  </a:cubicBezTo>
                  <a:lnTo>
                    <a:pt x="1206150" y="734510"/>
                  </a:lnTo>
                  <a:cubicBezTo>
                    <a:pt x="1185206" y="739267"/>
                    <a:pt x="1167120" y="734510"/>
                    <a:pt x="1153792" y="723093"/>
                  </a:cubicBezTo>
                  <a:cubicBezTo>
                    <a:pt x="1149984" y="723093"/>
                    <a:pt x="1135704" y="723093"/>
                    <a:pt x="1141416" y="730705"/>
                  </a:cubicBezTo>
                  <a:cubicBezTo>
                    <a:pt x="1151888" y="740219"/>
                    <a:pt x="1156648" y="747830"/>
                    <a:pt x="1176638" y="747830"/>
                  </a:cubicBezTo>
                  <a:cubicBezTo>
                    <a:pt x="1179494" y="741170"/>
                    <a:pt x="1161408" y="740219"/>
                    <a:pt x="1167120" y="739267"/>
                  </a:cubicBezTo>
                  <a:cubicBezTo>
                    <a:pt x="1175686" y="740219"/>
                    <a:pt x="1190918" y="734510"/>
                    <a:pt x="1197582" y="741170"/>
                  </a:cubicBezTo>
                  <a:lnTo>
                    <a:pt x="1175686" y="740219"/>
                  </a:lnTo>
                  <a:cubicBezTo>
                    <a:pt x="1176638" y="750685"/>
                    <a:pt x="1185206" y="740219"/>
                    <a:pt x="1189014" y="745928"/>
                  </a:cubicBezTo>
                  <a:cubicBezTo>
                    <a:pt x="1183302" y="754490"/>
                    <a:pt x="1170926" y="744976"/>
                    <a:pt x="1162360" y="749733"/>
                  </a:cubicBezTo>
                  <a:lnTo>
                    <a:pt x="1164262" y="750685"/>
                  </a:lnTo>
                  <a:cubicBezTo>
                    <a:pt x="1147128" y="748782"/>
                    <a:pt x="1149032" y="750685"/>
                    <a:pt x="1131896" y="745928"/>
                  </a:cubicBezTo>
                  <a:cubicBezTo>
                    <a:pt x="1130944" y="736413"/>
                    <a:pt x="1137608" y="740219"/>
                    <a:pt x="1146176" y="736413"/>
                  </a:cubicBezTo>
                  <a:cubicBezTo>
                    <a:pt x="1118568" y="735462"/>
                    <a:pt x="1080488" y="717384"/>
                    <a:pt x="1052882" y="734510"/>
                  </a:cubicBezTo>
                  <a:lnTo>
                    <a:pt x="1070016" y="743073"/>
                  </a:lnTo>
                  <a:cubicBezTo>
                    <a:pt x="1059544" y="744025"/>
                    <a:pt x="1041458" y="735462"/>
                    <a:pt x="1042410" y="747830"/>
                  </a:cubicBezTo>
                  <a:cubicBezTo>
                    <a:pt x="1053834" y="744025"/>
                    <a:pt x="1049074" y="751636"/>
                    <a:pt x="1054786" y="753539"/>
                  </a:cubicBezTo>
                  <a:lnTo>
                    <a:pt x="1055738" y="752588"/>
                  </a:lnTo>
                  <a:cubicBezTo>
                    <a:pt x="1056690" y="753539"/>
                    <a:pt x="1061448" y="754490"/>
                    <a:pt x="1058594" y="756393"/>
                  </a:cubicBezTo>
                  <a:cubicBezTo>
                    <a:pt x="1050026" y="748782"/>
                    <a:pt x="1035746" y="746879"/>
                    <a:pt x="1025276" y="743073"/>
                  </a:cubicBezTo>
                  <a:cubicBezTo>
                    <a:pt x="1030034" y="745928"/>
                    <a:pt x="1020516" y="749733"/>
                    <a:pt x="1019564" y="751636"/>
                  </a:cubicBezTo>
                  <a:cubicBezTo>
                    <a:pt x="1010044" y="748782"/>
                    <a:pt x="1019564" y="745928"/>
                    <a:pt x="1020516" y="742122"/>
                  </a:cubicBezTo>
                  <a:cubicBezTo>
                    <a:pt x="1014804" y="741170"/>
                    <a:pt x="1007188" y="734510"/>
                    <a:pt x="1002428" y="741170"/>
                  </a:cubicBezTo>
                  <a:cubicBezTo>
                    <a:pt x="994812" y="746879"/>
                    <a:pt x="1010996" y="746879"/>
                    <a:pt x="1013852" y="751636"/>
                  </a:cubicBezTo>
                  <a:lnTo>
                    <a:pt x="984340" y="743073"/>
                  </a:lnTo>
                  <a:lnTo>
                    <a:pt x="985292" y="744976"/>
                  </a:lnTo>
                  <a:cubicBezTo>
                    <a:pt x="983388" y="743073"/>
                    <a:pt x="978628" y="741170"/>
                    <a:pt x="975772" y="743073"/>
                  </a:cubicBezTo>
                  <a:cubicBezTo>
                    <a:pt x="972916" y="746879"/>
                    <a:pt x="979580" y="747830"/>
                    <a:pt x="984340" y="746879"/>
                  </a:cubicBezTo>
                  <a:cubicBezTo>
                    <a:pt x="969108" y="753539"/>
                    <a:pt x="957684" y="732607"/>
                    <a:pt x="944356" y="745928"/>
                  </a:cubicBezTo>
                  <a:lnTo>
                    <a:pt x="935788" y="742122"/>
                  </a:lnTo>
                  <a:cubicBezTo>
                    <a:pt x="934836" y="743073"/>
                    <a:pt x="932932" y="744976"/>
                    <a:pt x="934836" y="745928"/>
                  </a:cubicBezTo>
                  <a:lnTo>
                    <a:pt x="926268" y="742122"/>
                  </a:lnTo>
                  <a:cubicBezTo>
                    <a:pt x="910086" y="738316"/>
                    <a:pt x="922460" y="751636"/>
                    <a:pt x="916748" y="753539"/>
                  </a:cubicBezTo>
                  <a:lnTo>
                    <a:pt x="917700" y="753539"/>
                  </a:lnTo>
                  <a:cubicBezTo>
                    <a:pt x="912942" y="755442"/>
                    <a:pt x="909134" y="759248"/>
                    <a:pt x="912942" y="760199"/>
                  </a:cubicBezTo>
                  <a:lnTo>
                    <a:pt x="896758" y="754490"/>
                  </a:lnTo>
                  <a:cubicBezTo>
                    <a:pt x="890094" y="746879"/>
                    <a:pt x="866296" y="744976"/>
                    <a:pt x="866296" y="730705"/>
                  </a:cubicBezTo>
                  <a:cubicBezTo>
                    <a:pt x="862488" y="731656"/>
                    <a:pt x="858680" y="734510"/>
                    <a:pt x="860584" y="736413"/>
                  </a:cubicBezTo>
                  <a:cubicBezTo>
                    <a:pt x="848208" y="735462"/>
                    <a:pt x="863440" y="746879"/>
                    <a:pt x="843448" y="744976"/>
                  </a:cubicBezTo>
                  <a:cubicBezTo>
                    <a:pt x="843448" y="747830"/>
                    <a:pt x="846304" y="746879"/>
                    <a:pt x="849160" y="747830"/>
                  </a:cubicBezTo>
                  <a:cubicBezTo>
                    <a:pt x="843448" y="748782"/>
                    <a:pt x="841544" y="747830"/>
                    <a:pt x="840592" y="745928"/>
                  </a:cubicBezTo>
                  <a:cubicBezTo>
                    <a:pt x="840592" y="747830"/>
                    <a:pt x="839640" y="749733"/>
                    <a:pt x="838688" y="751636"/>
                  </a:cubicBezTo>
                  <a:cubicBezTo>
                    <a:pt x="838688" y="746879"/>
                    <a:pt x="831072" y="747830"/>
                    <a:pt x="826312" y="748782"/>
                  </a:cubicBezTo>
                  <a:lnTo>
                    <a:pt x="832976" y="758296"/>
                  </a:lnTo>
                  <a:cubicBezTo>
                    <a:pt x="828216" y="754490"/>
                    <a:pt x="825360" y="753539"/>
                    <a:pt x="816792" y="754490"/>
                  </a:cubicBezTo>
                  <a:lnTo>
                    <a:pt x="822504" y="760199"/>
                  </a:lnTo>
                  <a:cubicBezTo>
                    <a:pt x="809176" y="758296"/>
                    <a:pt x="821552" y="747830"/>
                    <a:pt x="805368" y="752588"/>
                  </a:cubicBezTo>
                  <a:lnTo>
                    <a:pt x="820600" y="746879"/>
                  </a:lnTo>
                  <a:cubicBezTo>
                    <a:pt x="803464" y="744976"/>
                    <a:pt x="809176" y="733559"/>
                    <a:pt x="801560" y="727850"/>
                  </a:cubicBezTo>
                  <a:cubicBezTo>
                    <a:pt x="783472" y="719287"/>
                    <a:pt x="761578" y="735462"/>
                    <a:pt x="747298" y="717384"/>
                  </a:cubicBezTo>
                  <a:cubicBezTo>
                    <a:pt x="745394" y="724044"/>
                    <a:pt x="747298" y="725947"/>
                    <a:pt x="742538" y="730705"/>
                  </a:cubicBezTo>
                  <a:cubicBezTo>
                    <a:pt x="753962" y="733559"/>
                    <a:pt x="759674" y="735462"/>
                    <a:pt x="765386" y="744025"/>
                  </a:cubicBezTo>
                  <a:cubicBezTo>
                    <a:pt x="787280" y="752588"/>
                    <a:pt x="770146" y="722142"/>
                    <a:pt x="794896" y="735462"/>
                  </a:cubicBezTo>
                  <a:cubicBezTo>
                    <a:pt x="793944" y="743073"/>
                    <a:pt x="786328" y="743073"/>
                    <a:pt x="779664" y="739267"/>
                  </a:cubicBezTo>
                  <a:cubicBezTo>
                    <a:pt x="779664" y="745928"/>
                    <a:pt x="787280" y="750685"/>
                    <a:pt x="792992" y="753539"/>
                  </a:cubicBezTo>
                  <a:cubicBezTo>
                    <a:pt x="778712" y="750685"/>
                    <a:pt x="759674" y="758296"/>
                    <a:pt x="738730" y="758296"/>
                  </a:cubicBezTo>
                  <a:cubicBezTo>
                    <a:pt x="736828" y="756393"/>
                    <a:pt x="733020" y="754252"/>
                    <a:pt x="729092" y="752825"/>
                  </a:cubicBezTo>
                  <a:lnTo>
                    <a:pt x="728986" y="752813"/>
                  </a:lnTo>
                  <a:lnTo>
                    <a:pt x="718740" y="751636"/>
                  </a:lnTo>
                  <a:cubicBezTo>
                    <a:pt x="719692" y="745928"/>
                    <a:pt x="697796" y="743073"/>
                    <a:pt x="704460" y="732607"/>
                  </a:cubicBezTo>
                  <a:cubicBezTo>
                    <a:pt x="693036" y="731180"/>
                    <a:pt x="693394" y="739922"/>
                    <a:pt x="688262" y="739565"/>
                  </a:cubicBezTo>
                  <a:lnTo>
                    <a:pt x="682522" y="736467"/>
                  </a:lnTo>
                  <a:lnTo>
                    <a:pt x="682564" y="736413"/>
                  </a:lnTo>
                  <a:lnTo>
                    <a:pt x="682446" y="736426"/>
                  </a:lnTo>
                  <a:lnTo>
                    <a:pt x="680660" y="735462"/>
                  </a:lnTo>
                  <a:lnTo>
                    <a:pt x="680272" y="736668"/>
                  </a:lnTo>
                  <a:lnTo>
                    <a:pt x="673996" y="737365"/>
                  </a:lnTo>
                  <a:lnTo>
                    <a:pt x="678756" y="741170"/>
                  </a:lnTo>
                  <a:lnTo>
                    <a:pt x="678864" y="741035"/>
                  </a:lnTo>
                  <a:lnTo>
                    <a:pt x="678400" y="742479"/>
                  </a:lnTo>
                  <a:cubicBezTo>
                    <a:pt x="676138" y="743787"/>
                    <a:pt x="673996" y="744976"/>
                    <a:pt x="676852" y="748782"/>
                  </a:cubicBezTo>
                  <a:cubicBezTo>
                    <a:pt x="681612" y="741170"/>
                    <a:pt x="697796" y="752588"/>
                    <a:pt x="705412" y="758296"/>
                  </a:cubicBezTo>
                  <a:lnTo>
                    <a:pt x="683516" y="763053"/>
                  </a:lnTo>
                  <a:cubicBezTo>
                    <a:pt x="688276" y="761151"/>
                    <a:pt x="680660" y="755442"/>
                    <a:pt x="677804" y="754490"/>
                  </a:cubicBezTo>
                  <a:lnTo>
                    <a:pt x="674948" y="761151"/>
                  </a:lnTo>
                  <a:cubicBezTo>
                    <a:pt x="672092" y="744025"/>
                    <a:pt x="636868" y="773519"/>
                    <a:pt x="626396" y="753539"/>
                  </a:cubicBezTo>
                  <a:cubicBezTo>
                    <a:pt x="633060" y="754490"/>
                    <a:pt x="639724" y="747830"/>
                    <a:pt x="642580" y="757345"/>
                  </a:cubicBezTo>
                  <a:cubicBezTo>
                    <a:pt x="654956" y="752588"/>
                    <a:pt x="639724" y="744025"/>
                    <a:pt x="645436" y="738316"/>
                  </a:cubicBezTo>
                  <a:cubicBezTo>
                    <a:pt x="626396" y="731656"/>
                    <a:pt x="595934" y="742122"/>
                    <a:pt x="574992" y="729753"/>
                  </a:cubicBezTo>
                  <a:cubicBezTo>
                    <a:pt x="578800" y="734510"/>
                    <a:pt x="588320" y="734510"/>
                    <a:pt x="589272" y="741170"/>
                  </a:cubicBezTo>
                  <a:lnTo>
                    <a:pt x="569484" y="737269"/>
                  </a:lnTo>
                  <a:lnTo>
                    <a:pt x="566276" y="740947"/>
                  </a:lnTo>
                  <a:cubicBezTo>
                    <a:pt x="561366" y="742240"/>
                    <a:pt x="554048" y="736175"/>
                    <a:pt x="548336" y="744024"/>
                  </a:cubicBezTo>
                  <a:cubicBezTo>
                    <a:pt x="547384" y="739743"/>
                    <a:pt x="551430" y="738554"/>
                    <a:pt x="556428" y="738078"/>
                  </a:cubicBezTo>
                  <a:lnTo>
                    <a:pt x="567072" y="736794"/>
                  </a:lnTo>
                  <a:lnTo>
                    <a:pt x="563330" y="736056"/>
                  </a:lnTo>
                  <a:cubicBezTo>
                    <a:pt x="554286" y="731894"/>
                    <a:pt x="545004" y="726423"/>
                    <a:pt x="535960" y="723093"/>
                  </a:cubicBezTo>
                  <a:lnTo>
                    <a:pt x="538816" y="732607"/>
                  </a:lnTo>
                  <a:cubicBezTo>
                    <a:pt x="529296" y="726899"/>
                    <a:pt x="529296" y="729753"/>
                    <a:pt x="526440" y="731656"/>
                  </a:cubicBezTo>
                  <a:cubicBezTo>
                    <a:pt x="525488" y="734510"/>
                    <a:pt x="523584" y="737365"/>
                    <a:pt x="524536" y="740219"/>
                  </a:cubicBezTo>
                  <a:cubicBezTo>
                    <a:pt x="525488" y="740219"/>
                    <a:pt x="526440" y="740219"/>
                    <a:pt x="527392" y="739267"/>
                  </a:cubicBezTo>
                  <a:cubicBezTo>
                    <a:pt x="522632" y="753539"/>
                    <a:pt x="522632" y="764005"/>
                    <a:pt x="522632" y="776374"/>
                  </a:cubicBezTo>
                  <a:cubicBezTo>
                    <a:pt x="527392" y="775422"/>
                    <a:pt x="529296" y="775422"/>
                    <a:pt x="531200" y="768762"/>
                  </a:cubicBezTo>
                  <a:lnTo>
                    <a:pt x="530462" y="782777"/>
                  </a:lnTo>
                  <a:lnTo>
                    <a:pt x="530248" y="782082"/>
                  </a:lnTo>
                  <a:cubicBezTo>
                    <a:pt x="525012" y="785412"/>
                    <a:pt x="525012" y="787315"/>
                    <a:pt x="526798" y="788980"/>
                  </a:cubicBezTo>
                  <a:lnTo>
                    <a:pt x="529744" y="791201"/>
                  </a:lnTo>
                  <a:lnTo>
                    <a:pt x="525488" y="814431"/>
                  </a:lnTo>
                  <a:lnTo>
                    <a:pt x="528344" y="813480"/>
                  </a:lnTo>
                  <a:lnTo>
                    <a:pt x="522632" y="822994"/>
                  </a:lnTo>
                  <a:cubicBezTo>
                    <a:pt x="524536" y="821091"/>
                    <a:pt x="526440" y="822043"/>
                    <a:pt x="529296" y="822043"/>
                  </a:cubicBezTo>
                  <a:cubicBezTo>
                    <a:pt x="531200" y="838217"/>
                    <a:pt x="530248" y="858197"/>
                    <a:pt x="517872" y="866760"/>
                  </a:cubicBezTo>
                  <a:cubicBezTo>
                    <a:pt x="519776" y="864857"/>
                    <a:pt x="521680" y="866760"/>
                    <a:pt x="523822" y="867949"/>
                  </a:cubicBezTo>
                  <a:lnTo>
                    <a:pt x="525304" y="868245"/>
                  </a:lnTo>
                  <a:lnTo>
                    <a:pt x="525250" y="869496"/>
                  </a:lnTo>
                  <a:cubicBezTo>
                    <a:pt x="525488" y="873182"/>
                    <a:pt x="525964" y="877702"/>
                    <a:pt x="526440" y="880080"/>
                  </a:cubicBezTo>
                  <a:cubicBezTo>
                    <a:pt x="527868" y="878653"/>
                    <a:pt x="528820" y="874847"/>
                    <a:pt x="528820" y="871279"/>
                  </a:cubicBezTo>
                  <a:lnTo>
                    <a:pt x="527510" y="868379"/>
                  </a:lnTo>
                  <a:lnTo>
                    <a:pt x="531200" y="864857"/>
                  </a:lnTo>
                  <a:cubicBezTo>
                    <a:pt x="522632" y="881032"/>
                    <a:pt x="524536" y="901963"/>
                    <a:pt x="522632" y="920041"/>
                  </a:cubicBezTo>
                  <a:lnTo>
                    <a:pt x="521680" y="920041"/>
                  </a:lnTo>
                  <a:lnTo>
                    <a:pt x="518824" y="927652"/>
                  </a:lnTo>
                  <a:lnTo>
                    <a:pt x="519776" y="928604"/>
                  </a:lnTo>
                  <a:lnTo>
                    <a:pt x="515016" y="942875"/>
                  </a:lnTo>
                  <a:cubicBezTo>
                    <a:pt x="516920" y="944778"/>
                    <a:pt x="523584" y="945730"/>
                    <a:pt x="525488" y="950487"/>
                  </a:cubicBezTo>
                  <a:cubicBezTo>
                    <a:pt x="516920" y="950487"/>
                    <a:pt x="532152" y="971418"/>
                    <a:pt x="523584" y="979981"/>
                  </a:cubicBezTo>
                  <a:cubicBezTo>
                    <a:pt x="526440" y="980933"/>
                    <a:pt x="525488" y="976176"/>
                    <a:pt x="528344" y="979030"/>
                  </a:cubicBezTo>
                  <a:lnTo>
                    <a:pt x="526434" y="993301"/>
                  </a:lnTo>
                  <a:lnTo>
                    <a:pt x="517232" y="993405"/>
                  </a:lnTo>
                  <a:cubicBezTo>
                    <a:pt x="514064" y="990507"/>
                    <a:pt x="525488" y="979981"/>
                    <a:pt x="519776" y="974273"/>
                  </a:cubicBezTo>
                  <a:cubicBezTo>
                    <a:pt x="517872" y="976176"/>
                    <a:pt x="517872" y="981884"/>
                    <a:pt x="515016" y="982836"/>
                  </a:cubicBezTo>
                  <a:cubicBezTo>
                    <a:pt x="513112" y="979981"/>
                    <a:pt x="512160" y="975224"/>
                    <a:pt x="514064" y="972370"/>
                  </a:cubicBezTo>
                  <a:cubicBezTo>
                    <a:pt x="512160" y="973321"/>
                    <a:pt x="510256" y="973321"/>
                    <a:pt x="509304" y="973321"/>
                  </a:cubicBezTo>
                  <a:cubicBezTo>
                    <a:pt x="513112" y="979030"/>
                    <a:pt x="515016" y="995204"/>
                    <a:pt x="514064" y="1003767"/>
                  </a:cubicBezTo>
                  <a:cubicBezTo>
                    <a:pt x="515968" y="1005670"/>
                    <a:pt x="518348" y="1004005"/>
                    <a:pt x="520610" y="1001389"/>
                  </a:cubicBezTo>
                  <a:lnTo>
                    <a:pt x="526434" y="993311"/>
                  </a:lnTo>
                  <a:lnTo>
                    <a:pt x="523108" y="1018158"/>
                  </a:lnTo>
                  <a:cubicBezTo>
                    <a:pt x="521204" y="1032548"/>
                    <a:pt x="520252" y="1047534"/>
                    <a:pt x="523584" y="1060854"/>
                  </a:cubicBezTo>
                  <a:cubicBezTo>
                    <a:pt x="507400" y="1062756"/>
                    <a:pt x="512160" y="1085591"/>
                    <a:pt x="504544" y="1099863"/>
                  </a:cubicBezTo>
                  <a:cubicBezTo>
                    <a:pt x="513112" y="1102717"/>
                    <a:pt x="509304" y="1091300"/>
                    <a:pt x="515968" y="1087494"/>
                  </a:cubicBezTo>
                  <a:cubicBezTo>
                    <a:pt x="514540" y="1093916"/>
                    <a:pt x="521680" y="1091776"/>
                    <a:pt x="522126" y="1096324"/>
                  </a:cubicBezTo>
                  <a:lnTo>
                    <a:pt x="519872" y="1103366"/>
                  </a:lnTo>
                  <a:lnTo>
                    <a:pt x="516564" y="1104144"/>
                  </a:lnTo>
                  <a:cubicBezTo>
                    <a:pt x="514302" y="1104382"/>
                    <a:pt x="512636" y="1105571"/>
                    <a:pt x="514064" y="1111280"/>
                  </a:cubicBezTo>
                  <a:lnTo>
                    <a:pt x="520728" y="1111280"/>
                  </a:lnTo>
                  <a:lnTo>
                    <a:pt x="512160" y="1118891"/>
                  </a:lnTo>
                  <a:cubicBezTo>
                    <a:pt x="515968" y="1144580"/>
                    <a:pt x="511208" y="1166463"/>
                    <a:pt x="517872" y="1188346"/>
                  </a:cubicBezTo>
                  <a:cubicBezTo>
                    <a:pt x="515968" y="1190249"/>
                    <a:pt x="513112" y="1189298"/>
                    <a:pt x="511208" y="1186443"/>
                  </a:cubicBezTo>
                  <a:cubicBezTo>
                    <a:pt x="511208" y="1196909"/>
                    <a:pt x="500736" y="1208326"/>
                    <a:pt x="507400" y="1219744"/>
                  </a:cubicBezTo>
                  <a:lnTo>
                    <a:pt x="510256" y="1216889"/>
                  </a:lnTo>
                  <a:cubicBezTo>
                    <a:pt x="515968" y="1235918"/>
                    <a:pt x="502640" y="1235918"/>
                    <a:pt x="499784" y="1257801"/>
                  </a:cubicBezTo>
                  <a:cubicBezTo>
                    <a:pt x="498832" y="1253044"/>
                    <a:pt x="503592" y="1241627"/>
                    <a:pt x="495976" y="1240675"/>
                  </a:cubicBezTo>
                  <a:cubicBezTo>
                    <a:pt x="491216" y="1242578"/>
                    <a:pt x="492168" y="1253996"/>
                    <a:pt x="495976" y="1257801"/>
                  </a:cubicBezTo>
                  <a:lnTo>
                    <a:pt x="487410" y="1255898"/>
                  </a:lnTo>
                  <a:cubicBezTo>
                    <a:pt x="493120" y="1253044"/>
                    <a:pt x="492168" y="1245433"/>
                    <a:pt x="495024" y="1238772"/>
                  </a:cubicBezTo>
                  <a:cubicBezTo>
                    <a:pt x="495024" y="1240675"/>
                    <a:pt x="493120" y="1240675"/>
                    <a:pt x="491216" y="1241627"/>
                  </a:cubicBezTo>
                  <a:lnTo>
                    <a:pt x="491660" y="1239677"/>
                  </a:lnTo>
                  <a:lnTo>
                    <a:pt x="489432" y="1239605"/>
                  </a:lnTo>
                  <a:cubicBezTo>
                    <a:pt x="490026" y="1237821"/>
                    <a:pt x="491692" y="1234967"/>
                    <a:pt x="492168" y="1233064"/>
                  </a:cubicBezTo>
                  <a:lnTo>
                    <a:pt x="492880" y="1234309"/>
                  </a:lnTo>
                  <a:lnTo>
                    <a:pt x="495976" y="1220695"/>
                  </a:lnTo>
                  <a:lnTo>
                    <a:pt x="496928" y="1232112"/>
                  </a:lnTo>
                  <a:cubicBezTo>
                    <a:pt x="505496" y="1227355"/>
                    <a:pt x="496928" y="1214035"/>
                    <a:pt x="499784" y="1209278"/>
                  </a:cubicBezTo>
                  <a:cubicBezTo>
                    <a:pt x="492168" y="1209278"/>
                    <a:pt x="493120" y="1215938"/>
                    <a:pt x="486458" y="1209278"/>
                  </a:cubicBezTo>
                  <a:cubicBezTo>
                    <a:pt x="483600" y="1190249"/>
                    <a:pt x="495024" y="1197861"/>
                    <a:pt x="502640" y="1180735"/>
                  </a:cubicBezTo>
                  <a:lnTo>
                    <a:pt x="505496" y="1183589"/>
                  </a:lnTo>
                  <a:cubicBezTo>
                    <a:pt x="506448" y="1177880"/>
                    <a:pt x="515016" y="1173123"/>
                    <a:pt x="509304" y="1165512"/>
                  </a:cubicBezTo>
                  <a:cubicBezTo>
                    <a:pt x="504544" y="1165512"/>
                    <a:pt x="504544" y="1172172"/>
                    <a:pt x="501688" y="1175026"/>
                  </a:cubicBezTo>
                  <a:cubicBezTo>
                    <a:pt x="497880" y="1173123"/>
                    <a:pt x="511208" y="1164560"/>
                    <a:pt x="505496" y="1158852"/>
                  </a:cubicBezTo>
                  <a:cubicBezTo>
                    <a:pt x="497880" y="1164560"/>
                    <a:pt x="495024" y="1177880"/>
                    <a:pt x="495024" y="1187395"/>
                  </a:cubicBezTo>
                  <a:cubicBezTo>
                    <a:pt x="493120" y="1186443"/>
                    <a:pt x="490264" y="1186443"/>
                    <a:pt x="487410" y="1187395"/>
                  </a:cubicBezTo>
                  <a:lnTo>
                    <a:pt x="493570" y="1161296"/>
                  </a:lnTo>
                  <a:lnTo>
                    <a:pt x="489312" y="1166464"/>
                  </a:lnTo>
                  <a:lnTo>
                    <a:pt x="494276" y="1158306"/>
                  </a:lnTo>
                  <a:lnTo>
                    <a:pt x="497404" y="1145056"/>
                  </a:lnTo>
                  <a:cubicBezTo>
                    <a:pt x="500022" y="1130785"/>
                    <a:pt x="501212" y="1116513"/>
                    <a:pt x="498832" y="1102717"/>
                  </a:cubicBezTo>
                  <a:cubicBezTo>
                    <a:pt x="489312" y="1116988"/>
                    <a:pt x="498832" y="1097008"/>
                    <a:pt x="488360" y="1099863"/>
                  </a:cubicBezTo>
                  <a:cubicBezTo>
                    <a:pt x="495976" y="1097960"/>
                    <a:pt x="489312" y="1089397"/>
                    <a:pt x="492168" y="1081785"/>
                  </a:cubicBezTo>
                  <a:cubicBezTo>
                    <a:pt x="484552" y="1077979"/>
                    <a:pt x="486458" y="1096057"/>
                    <a:pt x="480746" y="1090348"/>
                  </a:cubicBezTo>
                  <a:cubicBezTo>
                    <a:pt x="483600" y="1076077"/>
                    <a:pt x="497880" y="1057048"/>
                    <a:pt x="495024" y="1038019"/>
                  </a:cubicBezTo>
                  <a:cubicBezTo>
                    <a:pt x="491216" y="1039922"/>
                    <a:pt x="491216" y="1043728"/>
                    <a:pt x="489312" y="1044679"/>
                  </a:cubicBezTo>
                  <a:cubicBezTo>
                    <a:pt x="492168" y="1032310"/>
                    <a:pt x="510256" y="1016136"/>
                    <a:pt x="497880" y="1007573"/>
                  </a:cubicBezTo>
                  <a:cubicBezTo>
                    <a:pt x="493120" y="1013282"/>
                    <a:pt x="488360" y="1019942"/>
                    <a:pt x="483600" y="1026602"/>
                  </a:cubicBezTo>
                  <a:cubicBezTo>
                    <a:pt x="483600" y="1025650"/>
                    <a:pt x="482650" y="1022796"/>
                    <a:pt x="480746" y="1019942"/>
                  </a:cubicBezTo>
                  <a:lnTo>
                    <a:pt x="475034" y="1024699"/>
                  </a:lnTo>
                  <a:cubicBezTo>
                    <a:pt x="473130" y="1009476"/>
                    <a:pt x="487410" y="1013282"/>
                    <a:pt x="495024" y="1004719"/>
                  </a:cubicBezTo>
                  <a:lnTo>
                    <a:pt x="486458" y="995204"/>
                  </a:lnTo>
                  <a:cubicBezTo>
                    <a:pt x="481698" y="979030"/>
                    <a:pt x="486458" y="962855"/>
                    <a:pt x="497880" y="952390"/>
                  </a:cubicBezTo>
                  <a:cubicBezTo>
                    <a:pt x="497880" y="949535"/>
                    <a:pt x="497880" y="937167"/>
                    <a:pt x="490264" y="941924"/>
                  </a:cubicBezTo>
                  <a:cubicBezTo>
                    <a:pt x="480746" y="949535"/>
                    <a:pt x="473130" y="953341"/>
                    <a:pt x="473130" y="970467"/>
                  </a:cubicBezTo>
                  <a:cubicBezTo>
                    <a:pt x="479794" y="972370"/>
                    <a:pt x="480746" y="958098"/>
                    <a:pt x="481698" y="962855"/>
                  </a:cubicBezTo>
                  <a:cubicBezTo>
                    <a:pt x="480746" y="969515"/>
                    <a:pt x="486458" y="981884"/>
                    <a:pt x="479794" y="987593"/>
                  </a:cubicBezTo>
                  <a:lnTo>
                    <a:pt x="480746" y="969515"/>
                  </a:lnTo>
                  <a:cubicBezTo>
                    <a:pt x="470274" y="969515"/>
                    <a:pt x="480746" y="977127"/>
                    <a:pt x="475034" y="979981"/>
                  </a:cubicBezTo>
                  <a:cubicBezTo>
                    <a:pt x="466466" y="975224"/>
                    <a:pt x="475986" y="965710"/>
                    <a:pt x="471226" y="958098"/>
                  </a:cubicBezTo>
                  <a:lnTo>
                    <a:pt x="470274" y="959050"/>
                  </a:lnTo>
                  <a:cubicBezTo>
                    <a:pt x="472178" y="944778"/>
                    <a:pt x="470274" y="946681"/>
                    <a:pt x="475034" y="932409"/>
                  </a:cubicBezTo>
                  <a:cubicBezTo>
                    <a:pt x="484552" y="931458"/>
                    <a:pt x="480746" y="937167"/>
                    <a:pt x="484552" y="943827"/>
                  </a:cubicBezTo>
                  <a:lnTo>
                    <a:pt x="490036" y="915922"/>
                  </a:lnTo>
                  <a:lnTo>
                    <a:pt x="487052" y="911835"/>
                  </a:lnTo>
                  <a:cubicBezTo>
                    <a:pt x="485504" y="911478"/>
                    <a:pt x="484076" y="911478"/>
                    <a:pt x="484552" y="909575"/>
                  </a:cubicBezTo>
                  <a:lnTo>
                    <a:pt x="491282" y="909575"/>
                  </a:lnTo>
                  <a:lnTo>
                    <a:pt x="492288" y="904461"/>
                  </a:lnTo>
                  <a:cubicBezTo>
                    <a:pt x="494786" y="890784"/>
                    <a:pt x="495026" y="877226"/>
                    <a:pt x="486458" y="865809"/>
                  </a:cubicBezTo>
                  <a:lnTo>
                    <a:pt x="477890" y="880080"/>
                  </a:lnTo>
                  <a:cubicBezTo>
                    <a:pt x="476938" y="871517"/>
                    <a:pt x="485504" y="856294"/>
                    <a:pt x="473130" y="857246"/>
                  </a:cubicBezTo>
                  <a:cubicBezTo>
                    <a:pt x="476938" y="866760"/>
                    <a:pt x="469322" y="862954"/>
                    <a:pt x="467418" y="867712"/>
                  </a:cubicBezTo>
                  <a:lnTo>
                    <a:pt x="468370" y="868663"/>
                  </a:lnTo>
                  <a:cubicBezTo>
                    <a:pt x="467418" y="870566"/>
                    <a:pt x="466466" y="873420"/>
                    <a:pt x="464562" y="871517"/>
                  </a:cubicBezTo>
                  <a:cubicBezTo>
                    <a:pt x="472178" y="864857"/>
                    <a:pt x="474082" y="852489"/>
                    <a:pt x="477890" y="843926"/>
                  </a:cubicBezTo>
                  <a:lnTo>
                    <a:pt x="474082" y="843438"/>
                  </a:lnTo>
                  <a:lnTo>
                    <a:pt x="474082" y="852488"/>
                  </a:lnTo>
                  <a:lnTo>
                    <a:pt x="471226" y="856294"/>
                  </a:lnTo>
                  <a:lnTo>
                    <a:pt x="473986" y="843425"/>
                  </a:lnTo>
                  <a:lnTo>
                    <a:pt x="473250" y="843331"/>
                  </a:lnTo>
                  <a:cubicBezTo>
                    <a:pt x="471702" y="841785"/>
                    <a:pt x="470274" y="839644"/>
                    <a:pt x="469322" y="839168"/>
                  </a:cubicBezTo>
                  <a:cubicBezTo>
                    <a:pt x="472178" y="831557"/>
                    <a:pt x="475034" y="839168"/>
                    <a:pt x="478842" y="840120"/>
                  </a:cubicBezTo>
                  <a:cubicBezTo>
                    <a:pt x="479794" y="835363"/>
                    <a:pt x="486458" y="828703"/>
                    <a:pt x="479794" y="824897"/>
                  </a:cubicBezTo>
                  <a:cubicBezTo>
                    <a:pt x="474082" y="819188"/>
                    <a:pt x="474082" y="832508"/>
                    <a:pt x="469322" y="834411"/>
                  </a:cubicBezTo>
                  <a:lnTo>
                    <a:pt x="477890" y="809674"/>
                  </a:lnTo>
                  <a:lnTo>
                    <a:pt x="475986" y="810625"/>
                  </a:lnTo>
                  <a:cubicBezTo>
                    <a:pt x="477890" y="808722"/>
                    <a:pt x="479794" y="804917"/>
                    <a:pt x="477890" y="802062"/>
                  </a:cubicBezTo>
                  <a:cubicBezTo>
                    <a:pt x="474082" y="799208"/>
                    <a:pt x="473130" y="804917"/>
                    <a:pt x="474082" y="808722"/>
                  </a:cubicBezTo>
                  <a:cubicBezTo>
                    <a:pt x="467418" y="796354"/>
                    <a:pt x="488360" y="785888"/>
                    <a:pt x="475034" y="775422"/>
                  </a:cubicBezTo>
                  <a:lnTo>
                    <a:pt x="478842" y="768762"/>
                  </a:lnTo>
                  <a:cubicBezTo>
                    <a:pt x="477890" y="767811"/>
                    <a:pt x="475986" y="766859"/>
                    <a:pt x="475034" y="767811"/>
                  </a:cubicBezTo>
                  <a:lnTo>
                    <a:pt x="478842" y="761151"/>
                  </a:lnTo>
                  <a:cubicBezTo>
                    <a:pt x="482650" y="748782"/>
                    <a:pt x="469322" y="758296"/>
                    <a:pt x="467418" y="753539"/>
                  </a:cubicBezTo>
                  <a:lnTo>
                    <a:pt x="467418" y="754490"/>
                  </a:lnTo>
                  <a:cubicBezTo>
                    <a:pt x="465514" y="750685"/>
                    <a:pt x="461706" y="747830"/>
                    <a:pt x="460754" y="750685"/>
                  </a:cubicBezTo>
                  <a:lnTo>
                    <a:pt x="462658" y="745928"/>
                  </a:lnTo>
                  <a:lnTo>
                    <a:pt x="432900" y="753363"/>
                  </a:lnTo>
                  <a:lnTo>
                    <a:pt x="437908" y="746879"/>
                  </a:lnTo>
                  <a:lnTo>
                    <a:pt x="415060" y="744025"/>
                  </a:lnTo>
                  <a:cubicBezTo>
                    <a:pt x="414108" y="745928"/>
                    <a:pt x="404588" y="746879"/>
                    <a:pt x="410300" y="751636"/>
                  </a:cubicBezTo>
                  <a:cubicBezTo>
                    <a:pt x="414108" y="752588"/>
                    <a:pt x="416964" y="751636"/>
                    <a:pt x="418868" y="750685"/>
                  </a:cubicBezTo>
                  <a:lnTo>
                    <a:pt x="416012" y="755442"/>
                  </a:lnTo>
                  <a:cubicBezTo>
                    <a:pt x="395068" y="750685"/>
                    <a:pt x="416964" y="742122"/>
                    <a:pt x="416964" y="734510"/>
                  </a:cubicBezTo>
                  <a:cubicBezTo>
                    <a:pt x="411252" y="735937"/>
                    <a:pt x="407444" y="734748"/>
                    <a:pt x="404112" y="733202"/>
                  </a:cubicBezTo>
                  <a:lnTo>
                    <a:pt x="399648" y="731662"/>
                  </a:lnTo>
                  <a:lnTo>
                    <a:pt x="400780" y="730705"/>
                  </a:lnTo>
                  <a:lnTo>
                    <a:pt x="398902" y="731405"/>
                  </a:lnTo>
                  <a:lnTo>
                    <a:pt x="394116" y="729753"/>
                  </a:lnTo>
                  <a:lnTo>
                    <a:pt x="395564" y="732648"/>
                  </a:lnTo>
                  <a:lnTo>
                    <a:pt x="393760" y="733321"/>
                  </a:lnTo>
                  <a:cubicBezTo>
                    <a:pt x="390308" y="733797"/>
                    <a:pt x="386024" y="734034"/>
                    <a:pt x="381740" y="734510"/>
                  </a:cubicBezTo>
                  <a:cubicBezTo>
                    <a:pt x="383644" y="738791"/>
                    <a:pt x="388642" y="738791"/>
                    <a:pt x="393046" y="737246"/>
                  </a:cubicBezTo>
                  <a:lnTo>
                    <a:pt x="396432" y="734382"/>
                  </a:lnTo>
                  <a:lnTo>
                    <a:pt x="398638" y="738792"/>
                  </a:lnTo>
                  <a:cubicBezTo>
                    <a:pt x="401494" y="741170"/>
                    <a:pt x="403636" y="743548"/>
                    <a:pt x="398876" y="747830"/>
                  </a:cubicBezTo>
                  <a:cubicBezTo>
                    <a:pt x="392212" y="752588"/>
                    <a:pt x="370316" y="745928"/>
                    <a:pt x="362700" y="738316"/>
                  </a:cubicBezTo>
                  <a:cubicBezTo>
                    <a:pt x="352228" y="757345"/>
                    <a:pt x="318910" y="742122"/>
                    <a:pt x="318910" y="756393"/>
                  </a:cubicBezTo>
                  <a:cubicBezTo>
                    <a:pt x="318910" y="755442"/>
                    <a:pt x="315102" y="750685"/>
                    <a:pt x="310342" y="752588"/>
                  </a:cubicBezTo>
                  <a:lnTo>
                    <a:pt x="313198" y="756393"/>
                  </a:lnTo>
                  <a:cubicBezTo>
                    <a:pt x="297968" y="763053"/>
                    <a:pt x="297968" y="743073"/>
                    <a:pt x="288448" y="746879"/>
                  </a:cubicBezTo>
                  <a:cubicBezTo>
                    <a:pt x="288448" y="749733"/>
                    <a:pt x="291304" y="750685"/>
                    <a:pt x="293208" y="753539"/>
                  </a:cubicBezTo>
                  <a:cubicBezTo>
                    <a:pt x="272264" y="756393"/>
                    <a:pt x="260840" y="735462"/>
                    <a:pt x="239896" y="744025"/>
                  </a:cubicBezTo>
                  <a:cubicBezTo>
                    <a:pt x="240848" y="745928"/>
                    <a:pt x="241800" y="747830"/>
                    <a:pt x="243704" y="746879"/>
                  </a:cubicBezTo>
                  <a:cubicBezTo>
                    <a:pt x="244656" y="748782"/>
                    <a:pt x="240848" y="748782"/>
                    <a:pt x="234184" y="744976"/>
                  </a:cubicBezTo>
                  <a:lnTo>
                    <a:pt x="241800" y="739267"/>
                  </a:lnTo>
                  <a:cubicBezTo>
                    <a:pt x="230376" y="722142"/>
                    <a:pt x="212288" y="746879"/>
                    <a:pt x="195154" y="742122"/>
                  </a:cubicBezTo>
                  <a:cubicBezTo>
                    <a:pt x="196106" y="743549"/>
                    <a:pt x="199676" y="744262"/>
                    <a:pt x="202174" y="745214"/>
                  </a:cubicBezTo>
                  <a:lnTo>
                    <a:pt x="202644" y="748782"/>
                  </a:lnTo>
                  <a:lnTo>
                    <a:pt x="202768" y="749733"/>
                  </a:lnTo>
                  <a:lnTo>
                    <a:pt x="201434" y="748782"/>
                  </a:lnTo>
                  <a:lnTo>
                    <a:pt x="191584" y="741765"/>
                  </a:lnTo>
                  <a:cubicBezTo>
                    <a:pt x="188728" y="738316"/>
                    <a:pt x="185634" y="735938"/>
                    <a:pt x="178970" y="740219"/>
                  </a:cubicBezTo>
                  <a:cubicBezTo>
                    <a:pt x="184682" y="742122"/>
                    <a:pt x="182778" y="750685"/>
                    <a:pt x="188490" y="752588"/>
                  </a:cubicBezTo>
                  <a:cubicBezTo>
                    <a:pt x="179922" y="754490"/>
                    <a:pt x="173258" y="759248"/>
                    <a:pt x="170402" y="752588"/>
                  </a:cubicBezTo>
                  <a:cubicBezTo>
                    <a:pt x="167546" y="752588"/>
                    <a:pt x="166594" y="755442"/>
                    <a:pt x="166594" y="757345"/>
                  </a:cubicBezTo>
                  <a:cubicBezTo>
                    <a:pt x="161834" y="752588"/>
                    <a:pt x="152316" y="755442"/>
                    <a:pt x="146604" y="757345"/>
                  </a:cubicBezTo>
                  <a:lnTo>
                    <a:pt x="148508" y="760199"/>
                  </a:lnTo>
                  <a:cubicBezTo>
                    <a:pt x="137084" y="743073"/>
                    <a:pt x="130420" y="759248"/>
                    <a:pt x="116140" y="758296"/>
                  </a:cubicBezTo>
                  <a:lnTo>
                    <a:pt x="118044" y="763053"/>
                  </a:lnTo>
                  <a:cubicBezTo>
                    <a:pt x="111380" y="761151"/>
                    <a:pt x="102812" y="755442"/>
                    <a:pt x="92340" y="762102"/>
                  </a:cubicBezTo>
                  <a:lnTo>
                    <a:pt x="98052" y="767811"/>
                  </a:lnTo>
                  <a:cubicBezTo>
                    <a:pt x="90436" y="764005"/>
                    <a:pt x="74252" y="773519"/>
                    <a:pt x="67588" y="764005"/>
                  </a:cubicBezTo>
                  <a:cubicBezTo>
                    <a:pt x="64732" y="765908"/>
                    <a:pt x="75204" y="774471"/>
                    <a:pt x="61876" y="775422"/>
                  </a:cubicBezTo>
                  <a:cubicBezTo>
                    <a:pt x="59020" y="771616"/>
                    <a:pt x="48550" y="767811"/>
                    <a:pt x="44742" y="773519"/>
                  </a:cubicBezTo>
                  <a:cubicBezTo>
                    <a:pt x="44742" y="776374"/>
                    <a:pt x="46646" y="779228"/>
                    <a:pt x="50452" y="776374"/>
                  </a:cubicBezTo>
                  <a:cubicBezTo>
                    <a:pt x="52358" y="775422"/>
                    <a:pt x="51406" y="775422"/>
                    <a:pt x="50452" y="773519"/>
                  </a:cubicBezTo>
                  <a:lnTo>
                    <a:pt x="55212" y="777325"/>
                  </a:lnTo>
                  <a:cubicBezTo>
                    <a:pt x="45694" y="782082"/>
                    <a:pt x="47598" y="773519"/>
                    <a:pt x="36174" y="776374"/>
                  </a:cubicBezTo>
                  <a:cubicBezTo>
                    <a:pt x="34270" y="779228"/>
                    <a:pt x="39982" y="782082"/>
                    <a:pt x="41886" y="784936"/>
                  </a:cubicBezTo>
                  <a:lnTo>
                    <a:pt x="0" y="774471"/>
                  </a:lnTo>
                  <a:cubicBezTo>
                    <a:pt x="0" y="770665"/>
                    <a:pt x="4760" y="768762"/>
                    <a:pt x="952" y="763053"/>
                  </a:cubicBezTo>
                  <a:lnTo>
                    <a:pt x="15232" y="761151"/>
                  </a:lnTo>
                  <a:cubicBezTo>
                    <a:pt x="21894" y="753539"/>
                    <a:pt x="7616" y="752588"/>
                    <a:pt x="1904" y="750685"/>
                  </a:cubicBezTo>
                  <a:lnTo>
                    <a:pt x="11424" y="749733"/>
                  </a:lnTo>
                  <a:cubicBezTo>
                    <a:pt x="11424" y="748782"/>
                    <a:pt x="11424" y="747830"/>
                    <a:pt x="10472" y="747830"/>
                  </a:cubicBezTo>
                  <a:lnTo>
                    <a:pt x="18086" y="747830"/>
                  </a:lnTo>
                  <a:cubicBezTo>
                    <a:pt x="-952" y="739267"/>
                    <a:pt x="38078" y="735462"/>
                    <a:pt x="17134" y="727850"/>
                  </a:cubicBezTo>
                  <a:cubicBezTo>
                    <a:pt x="21894" y="727850"/>
                    <a:pt x="28558" y="732607"/>
                    <a:pt x="31414" y="736413"/>
                  </a:cubicBezTo>
                  <a:cubicBezTo>
                    <a:pt x="41886" y="738316"/>
                    <a:pt x="39030" y="733559"/>
                    <a:pt x="42838" y="730705"/>
                  </a:cubicBezTo>
                  <a:lnTo>
                    <a:pt x="28558" y="724044"/>
                  </a:lnTo>
                  <a:cubicBezTo>
                    <a:pt x="51406" y="726899"/>
                    <a:pt x="26654" y="716433"/>
                    <a:pt x="42838" y="711676"/>
                  </a:cubicBezTo>
                  <a:cubicBezTo>
                    <a:pt x="60924" y="716433"/>
                    <a:pt x="72348" y="695501"/>
                    <a:pt x="81868" y="694550"/>
                  </a:cubicBezTo>
                  <a:cubicBezTo>
                    <a:pt x="101860" y="696453"/>
                    <a:pt x="74252" y="703113"/>
                    <a:pt x="86628" y="706919"/>
                  </a:cubicBezTo>
                  <a:cubicBezTo>
                    <a:pt x="98052" y="707870"/>
                    <a:pt x="92340" y="702161"/>
                    <a:pt x="99004" y="700258"/>
                  </a:cubicBezTo>
                  <a:lnTo>
                    <a:pt x="103764" y="709773"/>
                  </a:lnTo>
                  <a:cubicBezTo>
                    <a:pt x="116140" y="710724"/>
                    <a:pt x="104716" y="700258"/>
                    <a:pt x="111380" y="704064"/>
                  </a:cubicBezTo>
                  <a:cubicBezTo>
                    <a:pt x="120900" y="697404"/>
                    <a:pt x="108524" y="700258"/>
                    <a:pt x="105668" y="692647"/>
                  </a:cubicBezTo>
                  <a:cubicBezTo>
                    <a:pt x="107572" y="694550"/>
                    <a:pt x="118044" y="698356"/>
                    <a:pt x="122804" y="694550"/>
                  </a:cubicBezTo>
                  <a:cubicBezTo>
                    <a:pt x="122804" y="692647"/>
                    <a:pt x="109476" y="691696"/>
                    <a:pt x="118044" y="690744"/>
                  </a:cubicBezTo>
                  <a:cubicBezTo>
                    <a:pt x="148508" y="695501"/>
                    <a:pt x="156124" y="685035"/>
                    <a:pt x="182778" y="685987"/>
                  </a:cubicBezTo>
                  <a:lnTo>
                    <a:pt x="180874" y="681230"/>
                  </a:lnTo>
                  <a:cubicBezTo>
                    <a:pt x="184682" y="683133"/>
                    <a:pt x="186586" y="685035"/>
                    <a:pt x="189442" y="683133"/>
                  </a:cubicBezTo>
                  <a:lnTo>
                    <a:pt x="187538" y="680278"/>
                  </a:lnTo>
                  <a:cubicBezTo>
                    <a:pt x="191346" y="680278"/>
                    <a:pt x="218000" y="686938"/>
                    <a:pt x="236088" y="685035"/>
                  </a:cubicBezTo>
                  <a:lnTo>
                    <a:pt x="226568" y="679327"/>
                  </a:lnTo>
                  <a:lnTo>
                    <a:pt x="242752" y="685987"/>
                  </a:lnTo>
                  <a:lnTo>
                    <a:pt x="240848" y="677424"/>
                  </a:lnTo>
                  <a:cubicBezTo>
                    <a:pt x="246560" y="685987"/>
                    <a:pt x="264648" y="680278"/>
                    <a:pt x="279880" y="683133"/>
                  </a:cubicBezTo>
                  <a:lnTo>
                    <a:pt x="279880" y="677424"/>
                  </a:lnTo>
                  <a:lnTo>
                    <a:pt x="289400" y="680278"/>
                  </a:lnTo>
                  <a:lnTo>
                    <a:pt x="286544" y="676473"/>
                  </a:lnTo>
                  <a:cubicBezTo>
                    <a:pt x="296064" y="676473"/>
                    <a:pt x="306536" y="685987"/>
                    <a:pt x="317006" y="681230"/>
                  </a:cubicBezTo>
                  <a:cubicBezTo>
                    <a:pt x="310342" y="683133"/>
                    <a:pt x="308438" y="674570"/>
                    <a:pt x="309390" y="670764"/>
                  </a:cubicBezTo>
                  <a:lnTo>
                    <a:pt x="336998" y="680278"/>
                  </a:lnTo>
                  <a:cubicBezTo>
                    <a:pt x="336998" y="676473"/>
                    <a:pt x="349372" y="674570"/>
                    <a:pt x="340804" y="670764"/>
                  </a:cubicBezTo>
                  <a:lnTo>
                    <a:pt x="351276" y="677424"/>
                  </a:lnTo>
                  <a:lnTo>
                    <a:pt x="350324" y="672667"/>
                  </a:lnTo>
                  <a:cubicBezTo>
                    <a:pt x="392212" y="665055"/>
                    <a:pt x="428388" y="695501"/>
                    <a:pt x="470274" y="678375"/>
                  </a:cubicBezTo>
                  <a:cubicBezTo>
                    <a:pt x="471226" y="676473"/>
                    <a:pt x="471226" y="674570"/>
                    <a:pt x="470274" y="670764"/>
                  </a:cubicBezTo>
                  <a:lnTo>
                    <a:pt x="464562" y="675521"/>
                  </a:lnTo>
                  <a:cubicBezTo>
                    <a:pt x="466466" y="664104"/>
                    <a:pt x="476938" y="674570"/>
                    <a:pt x="472178" y="661250"/>
                  </a:cubicBezTo>
                  <a:lnTo>
                    <a:pt x="477890" y="673618"/>
                  </a:lnTo>
                  <a:cubicBezTo>
                    <a:pt x="479794" y="659347"/>
                    <a:pt x="491216" y="664104"/>
                    <a:pt x="496928" y="657444"/>
                  </a:cubicBezTo>
                  <a:cubicBezTo>
                    <a:pt x="505496" y="642221"/>
                    <a:pt x="489312" y="624143"/>
                    <a:pt x="507400" y="612726"/>
                  </a:cubicBezTo>
                  <a:cubicBezTo>
                    <a:pt x="500736" y="611775"/>
                    <a:pt x="498832" y="612726"/>
                    <a:pt x="494072" y="608920"/>
                  </a:cubicBezTo>
                  <a:cubicBezTo>
                    <a:pt x="491216" y="618435"/>
                    <a:pt x="489312" y="623192"/>
                    <a:pt x="480746" y="627949"/>
                  </a:cubicBezTo>
                  <a:cubicBezTo>
                    <a:pt x="472178" y="646027"/>
                    <a:pt x="502640" y="632706"/>
                    <a:pt x="489312" y="652687"/>
                  </a:cubicBezTo>
                  <a:cubicBezTo>
                    <a:pt x="481698" y="650784"/>
                    <a:pt x="481698" y="645075"/>
                    <a:pt x="485504" y="639366"/>
                  </a:cubicBezTo>
                  <a:cubicBezTo>
                    <a:pt x="478842" y="638415"/>
                    <a:pt x="474082" y="645075"/>
                    <a:pt x="471226" y="649832"/>
                  </a:cubicBezTo>
                  <a:cubicBezTo>
                    <a:pt x="475034" y="638415"/>
                    <a:pt x="466466" y="622241"/>
                    <a:pt x="467418" y="614629"/>
                  </a:cubicBezTo>
                  <a:cubicBezTo>
                    <a:pt x="471226" y="611775"/>
                    <a:pt x="475986" y="602260"/>
                    <a:pt x="474082" y="598455"/>
                  </a:cubicBezTo>
                  <a:cubicBezTo>
                    <a:pt x="479794" y="599406"/>
                    <a:pt x="482650" y="581329"/>
                    <a:pt x="493120" y="587037"/>
                  </a:cubicBezTo>
                  <a:cubicBezTo>
                    <a:pt x="495024" y="574669"/>
                    <a:pt x="478842" y="579426"/>
                    <a:pt x="490264" y="567057"/>
                  </a:cubicBezTo>
                  <a:cubicBezTo>
                    <a:pt x="481698" y="571814"/>
                    <a:pt x="484552" y="559446"/>
                    <a:pt x="476938" y="564203"/>
                  </a:cubicBezTo>
                  <a:cubicBezTo>
                    <a:pt x="484552" y="568009"/>
                    <a:pt x="473130" y="581329"/>
                    <a:pt x="467418" y="587989"/>
                  </a:cubicBezTo>
                  <a:lnTo>
                    <a:pt x="462658" y="569911"/>
                  </a:lnTo>
                  <a:cubicBezTo>
                    <a:pt x="464562" y="573717"/>
                    <a:pt x="470274" y="568009"/>
                    <a:pt x="471226" y="565154"/>
                  </a:cubicBezTo>
                  <a:lnTo>
                    <a:pt x="464562" y="562300"/>
                  </a:lnTo>
                  <a:cubicBezTo>
                    <a:pt x="481698" y="559446"/>
                    <a:pt x="452186" y="529951"/>
                    <a:pt x="472178" y="521388"/>
                  </a:cubicBezTo>
                  <a:cubicBezTo>
                    <a:pt x="471226" y="527097"/>
                    <a:pt x="477890" y="531854"/>
                    <a:pt x="468370" y="534708"/>
                  </a:cubicBezTo>
                  <a:cubicBezTo>
                    <a:pt x="473130" y="545174"/>
                    <a:pt x="481698" y="532805"/>
                    <a:pt x="487410" y="537563"/>
                  </a:cubicBezTo>
                  <a:cubicBezTo>
                    <a:pt x="494072" y="520437"/>
                    <a:pt x="483600" y="496651"/>
                    <a:pt x="495976" y="478573"/>
                  </a:cubicBezTo>
                  <a:lnTo>
                    <a:pt x="494812" y="480264"/>
                  </a:lnTo>
                  <a:lnTo>
                    <a:pt x="494072" y="479525"/>
                  </a:lnTo>
                  <a:lnTo>
                    <a:pt x="492578" y="483505"/>
                  </a:lnTo>
                  <a:lnTo>
                    <a:pt x="490978" y="485828"/>
                  </a:lnTo>
                  <a:cubicBezTo>
                    <a:pt x="489550" y="488326"/>
                    <a:pt x="487884" y="490467"/>
                    <a:pt x="484552" y="490942"/>
                  </a:cubicBezTo>
                  <a:cubicBezTo>
                    <a:pt x="482650" y="484282"/>
                    <a:pt x="485506" y="477146"/>
                    <a:pt x="489670" y="469773"/>
                  </a:cubicBezTo>
                  <a:lnTo>
                    <a:pt x="493850" y="462490"/>
                  </a:lnTo>
                  <a:lnTo>
                    <a:pt x="490622" y="460125"/>
                  </a:lnTo>
                  <a:cubicBezTo>
                    <a:pt x="489550" y="455977"/>
                    <a:pt x="495976" y="449555"/>
                    <a:pt x="487408" y="445273"/>
                  </a:cubicBezTo>
                  <a:cubicBezTo>
                    <a:pt x="491692" y="444798"/>
                    <a:pt x="493120" y="448128"/>
                    <a:pt x="493716" y="452171"/>
                  </a:cubicBezTo>
                  <a:lnTo>
                    <a:pt x="494742" y="460937"/>
                  </a:lnTo>
                  <a:lnTo>
                    <a:pt x="502640" y="447176"/>
                  </a:lnTo>
                  <a:lnTo>
                    <a:pt x="493120" y="450030"/>
                  </a:lnTo>
                  <a:cubicBezTo>
                    <a:pt x="501688" y="436710"/>
                    <a:pt x="490264" y="444322"/>
                    <a:pt x="493120" y="431002"/>
                  </a:cubicBezTo>
                  <a:cubicBezTo>
                    <a:pt x="495024" y="431002"/>
                    <a:pt x="497880" y="432904"/>
                    <a:pt x="497880" y="430050"/>
                  </a:cubicBezTo>
                  <a:cubicBezTo>
                    <a:pt x="497880" y="418633"/>
                    <a:pt x="490264" y="429099"/>
                    <a:pt x="488360" y="421487"/>
                  </a:cubicBezTo>
                  <a:cubicBezTo>
                    <a:pt x="502640" y="408167"/>
                    <a:pt x="478842" y="414827"/>
                    <a:pt x="486458" y="397701"/>
                  </a:cubicBezTo>
                  <a:lnTo>
                    <a:pt x="483600" y="398653"/>
                  </a:lnTo>
                  <a:cubicBezTo>
                    <a:pt x="486456" y="391517"/>
                    <a:pt x="484790" y="383668"/>
                    <a:pt x="482174" y="375699"/>
                  </a:cubicBezTo>
                  <a:lnTo>
                    <a:pt x="477146" y="359035"/>
                  </a:lnTo>
                  <a:lnTo>
                    <a:pt x="483600" y="363449"/>
                  </a:lnTo>
                  <a:lnTo>
                    <a:pt x="486458" y="344421"/>
                  </a:lnTo>
                  <a:cubicBezTo>
                    <a:pt x="484552" y="343469"/>
                    <a:pt x="483600" y="335858"/>
                    <a:pt x="478842" y="340615"/>
                  </a:cubicBezTo>
                  <a:cubicBezTo>
                    <a:pt x="477890" y="342518"/>
                    <a:pt x="478842" y="345372"/>
                    <a:pt x="479794" y="347275"/>
                  </a:cubicBezTo>
                  <a:lnTo>
                    <a:pt x="475034" y="344421"/>
                  </a:lnTo>
                  <a:cubicBezTo>
                    <a:pt x="479794" y="327295"/>
                    <a:pt x="488360" y="345372"/>
                    <a:pt x="495976" y="345372"/>
                  </a:cubicBezTo>
                  <a:cubicBezTo>
                    <a:pt x="493120" y="335858"/>
                    <a:pt x="500736" y="333003"/>
                    <a:pt x="500736" y="326343"/>
                  </a:cubicBezTo>
                  <a:cubicBezTo>
                    <a:pt x="492168" y="323489"/>
                    <a:pt x="491216" y="337761"/>
                    <a:pt x="482650" y="330149"/>
                  </a:cubicBezTo>
                  <a:cubicBezTo>
                    <a:pt x="477890" y="325392"/>
                    <a:pt x="484552" y="307315"/>
                    <a:pt x="492168" y="300654"/>
                  </a:cubicBezTo>
                  <a:cubicBezTo>
                    <a:pt x="473130" y="292092"/>
                    <a:pt x="488360" y="264500"/>
                    <a:pt x="474082" y="264500"/>
                  </a:cubicBezTo>
                  <a:cubicBezTo>
                    <a:pt x="475034" y="265451"/>
                    <a:pt x="479794" y="262597"/>
                    <a:pt x="477890" y="257840"/>
                  </a:cubicBezTo>
                  <a:lnTo>
                    <a:pt x="474082" y="260694"/>
                  </a:lnTo>
                  <a:cubicBezTo>
                    <a:pt x="467418" y="247374"/>
                    <a:pt x="487410" y="247374"/>
                    <a:pt x="483600" y="239762"/>
                  </a:cubicBezTo>
                  <a:cubicBezTo>
                    <a:pt x="480746" y="239762"/>
                    <a:pt x="479794" y="242617"/>
                    <a:pt x="476938" y="243568"/>
                  </a:cubicBezTo>
                  <a:cubicBezTo>
                    <a:pt x="474082" y="225491"/>
                    <a:pt x="495024" y="215976"/>
                    <a:pt x="486458" y="198851"/>
                  </a:cubicBezTo>
                  <a:cubicBezTo>
                    <a:pt x="484552" y="198851"/>
                    <a:pt x="482650" y="199802"/>
                    <a:pt x="483600" y="201705"/>
                  </a:cubicBezTo>
                  <a:cubicBezTo>
                    <a:pt x="481698" y="201705"/>
                    <a:pt x="481698" y="198851"/>
                    <a:pt x="485504" y="193142"/>
                  </a:cubicBezTo>
                  <a:lnTo>
                    <a:pt x="491216" y="198851"/>
                  </a:lnTo>
                  <a:cubicBezTo>
                    <a:pt x="508352" y="190288"/>
                    <a:pt x="483600" y="175065"/>
                    <a:pt x="488360" y="160793"/>
                  </a:cubicBezTo>
                  <a:cubicBezTo>
                    <a:pt x="485504" y="162696"/>
                    <a:pt x="485504" y="173162"/>
                    <a:pt x="480746" y="167453"/>
                  </a:cubicBezTo>
                  <a:cubicBezTo>
                    <a:pt x="480746" y="158890"/>
                    <a:pt x="498832" y="159842"/>
                    <a:pt x="490264" y="148424"/>
                  </a:cubicBezTo>
                  <a:cubicBezTo>
                    <a:pt x="488360" y="154133"/>
                    <a:pt x="479794" y="152230"/>
                    <a:pt x="477890" y="156987"/>
                  </a:cubicBezTo>
                  <a:cubicBezTo>
                    <a:pt x="475986" y="149376"/>
                    <a:pt x="471226" y="144619"/>
                    <a:pt x="477890" y="141764"/>
                  </a:cubicBezTo>
                  <a:cubicBezTo>
                    <a:pt x="477890" y="139861"/>
                    <a:pt x="475034" y="138910"/>
                    <a:pt x="473130" y="138910"/>
                  </a:cubicBezTo>
                  <a:cubicBezTo>
                    <a:pt x="477890" y="134153"/>
                    <a:pt x="475034" y="126541"/>
                    <a:pt x="473130" y="121784"/>
                  </a:cubicBezTo>
                  <a:lnTo>
                    <a:pt x="470274" y="122736"/>
                  </a:lnTo>
                  <a:cubicBezTo>
                    <a:pt x="487410" y="114173"/>
                    <a:pt x="471226" y="107513"/>
                    <a:pt x="472178" y="96095"/>
                  </a:cubicBezTo>
                  <a:lnTo>
                    <a:pt x="467418" y="97998"/>
                  </a:lnTo>
                  <a:cubicBezTo>
                    <a:pt x="469322" y="93241"/>
                    <a:pt x="475034" y="85629"/>
                    <a:pt x="468370" y="77066"/>
                  </a:cubicBezTo>
                  <a:lnTo>
                    <a:pt x="462658" y="81824"/>
                  </a:lnTo>
                  <a:cubicBezTo>
                    <a:pt x="466466" y="75164"/>
                    <a:pt x="456946" y="61843"/>
                    <a:pt x="466466" y="56135"/>
                  </a:cubicBezTo>
                  <a:cubicBezTo>
                    <a:pt x="464562" y="53281"/>
                    <a:pt x="455994" y="62795"/>
                    <a:pt x="455042" y="51378"/>
                  </a:cubicBezTo>
                  <a:cubicBezTo>
                    <a:pt x="458850" y="48523"/>
                    <a:pt x="462658" y="39960"/>
                    <a:pt x="456946" y="37106"/>
                  </a:cubicBezTo>
                  <a:cubicBezTo>
                    <a:pt x="454090" y="37106"/>
                    <a:pt x="451234" y="39009"/>
                    <a:pt x="454090" y="41863"/>
                  </a:cubicBezTo>
                  <a:cubicBezTo>
                    <a:pt x="455042" y="43766"/>
                    <a:pt x="455042" y="42815"/>
                    <a:pt x="456946" y="41863"/>
                  </a:cubicBezTo>
                  <a:lnTo>
                    <a:pt x="453138" y="45669"/>
                  </a:lnTo>
                  <a:cubicBezTo>
                    <a:pt x="448380" y="37106"/>
                    <a:pt x="456946" y="39009"/>
                    <a:pt x="454090" y="29495"/>
                  </a:cubicBezTo>
                  <a:cubicBezTo>
                    <a:pt x="451234" y="27592"/>
                    <a:pt x="448380" y="33300"/>
                    <a:pt x="445522" y="34252"/>
                  </a:cubicBezTo>
                  <a:close/>
                </a:path>
              </a:pathLst>
            </a:custGeom>
            <a:solidFill>
              <a:schemeClr val="accent5"/>
            </a:solidFill>
            <a:ln w="9509"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grpSp>
      <p:sp>
        <p:nvSpPr>
          <p:cNvPr id="2" name="Content Placeholder 2">
            <a:extLst>
              <a:ext uri="{FF2B5EF4-FFF2-40B4-BE49-F238E27FC236}">
                <a16:creationId xmlns:a16="http://schemas.microsoft.com/office/drawing/2014/main" id="{6536F16C-4168-87D6-485B-CE974BF3942E}"/>
              </a:ext>
            </a:extLst>
          </p:cNvPr>
          <p:cNvSpPr txBox="1">
            <a:spLocks/>
          </p:cNvSpPr>
          <p:nvPr/>
        </p:nvSpPr>
        <p:spPr>
          <a:xfrm>
            <a:off x="2819918" y="2028370"/>
            <a:ext cx="7729728" cy="4143181"/>
          </a:xfrm>
          <a:prstGeom prst="rect">
            <a:avLst/>
          </a:prstGeom>
        </p:spPr>
        <p:txBody>
          <a:bodyPr>
            <a:noAutofit/>
          </a:bodyPr>
          <a:lstStyle>
            <a:lvl1pPr marL="228555" indent="-228555" algn="l" defTabSz="914217" rtl="0" eaLnBrk="1" latinLnBrk="0" hangingPunct="1">
              <a:lnSpc>
                <a:spcPts val="2100"/>
              </a:lnSpc>
              <a:spcBef>
                <a:spcPts val="1000"/>
              </a:spcBef>
              <a:buFont typeface="Arial" panose="020B0604020202020204" pitchFamily="34" charset="0"/>
              <a:buChar char="•"/>
              <a:defRPr lang="en-US" sz="2000" b="0" i="0" kern="1200" dirty="0" smtClean="0">
                <a:solidFill>
                  <a:schemeClr val="tx1"/>
                </a:solidFill>
                <a:effectLst/>
                <a:latin typeface="Jura" pitchFamily="2" charset="0"/>
                <a:ea typeface="Open Sans Light" panose="020B0306030504020204" pitchFamily="34" charset="0"/>
                <a:cs typeface="Open Sans" charset="0"/>
              </a:defRPr>
            </a:lvl1pPr>
            <a:lvl2pPr marL="685663" indent="-228555" algn="l" defTabSz="914217" rtl="0" eaLnBrk="1" latinLnBrk="0" hangingPunct="1">
              <a:lnSpc>
                <a:spcPts val="2100"/>
              </a:lnSpc>
              <a:spcBef>
                <a:spcPts val="500"/>
              </a:spcBef>
              <a:buFont typeface="Arial" panose="020B0604020202020204" pitchFamily="34" charset="0"/>
              <a:buChar char="•"/>
              <a:defRPr lang="en-US" sz="1600" b="0" i="0" kern="1200" dirty="0" smtClean="0">
                <a:solidFill>
                  <a:schemeClr val="tx1"/>
                </a:solidFill>
                <a:effectLst/>
                <a:latin typeface="Jura" pitchFamily="2" charset="0"/>
                <a:ea typeface="Open Sans Light" panose="020B0306030504020204" pitchFamily="34" charset="0"/>
                <a:cs typeface="Open Sans" charset="0"/>
              </a:defRPr>
            </a:lvl2pPr>
            <a:lvl3pPr marL="1142772" indent="-228555" algn="l" defTabSz="914217" rtl="0" eaLnBrk="1" latinLnBrk="0" hangingPunct="1">
              <a:lnSpc>
                <a:spcPts val="2100"/>
              </a:lnSpc>
              <a:spcBef>
                <a:spcPts val="500"/>
              </a:spcBef>
              <a:buFont typeface="Arial" panose="020B0604020202020204" pitchFamily="34" charset="0"/>
              <a:buChar char="•"/>
              <a:defRPr lang="en-US" sz="1400" b="0" i="0" kern="1200" dirty="0" smtClean="0">
                <a:solidFill>
                  <a:schemeClr val="tx1"/>
                </a:solidFill>
                <a:effectLst/>
                <a:latin typeface="Jura" pitchFamily="2" charset="0"/>
                <a:ea typeface="Open Sans Light" panose="020B0306030504020204" pitchFamily="34" charset="0"/>
                <a:cs typeface="Open Sans" charset="0"/>
              </a:defRPr>
            </a:lvl3pPr>
            <a:lvl4pPr marL="1599880" indent="-228555" algn="l" defTabSz="914217" rtl="0" eaLnBrk="1" latinLnBrk="0" hangingPunct="1">
              <a:lnSpc>
                <a:spcPts val="2100"/>
              </a:lnSpc>
              <a:spcBef>
                <a:spcPts val="500"/>
              </a:spcBef>
              <a:buFont typeface="Arial" panose="020B0604020202020204" pitchFamily="34" charset="0"/>
              <a:buChar char="•"/>
              <a:defRPr lang="en-US" sz="1200" b="0" i="0" kern="1200" dirty="0" smtClean="0">
                <a:solidFill>
                  <a:schemeClr val="tx1"/>
                </a:solidFill>
                <a:effectLst/>
                <a:latin typeface="Jura" pitchFamily="2" charset="0"/>
                <a:ea typeface="Open Sans Light" panose="020B0306030504020204" pitchFamily="34" charset="0"/>
                <a:cs typeface="Open Sans" charset="0"/>
              </a:defRPr>
            </a:lvl4pPr>
            <a:lvl5pPr marL="2056989" indent="-228555" algn="l" defTabSz="914217" rtl="0" eaLnBrk="1" latinLnBrk="0" hangingPunct="1">
              <a:lnSpc>
                <a:spcPts val="2100"/>
              </a:lnSpc>
              <a:spcBef>
                <a:spcPts val="500"/>
              </a:spcBef>
              <a:buFont typeface="Arial" panose="020B0604020202020204" pitchFamily="34" charset="0"/>
              <a:buChar char="•"/>
              <a:defRPr lang="en-US" sz="1200" b="0" i="0" kern="1200" dirty="0">
                <a:solidFill>
                  <a:schemeClr val="tx1"/>
                </a:solidFill>
                <a:effectLst/>
                <a:latin typeface="Jura" pitchFamily="2" charset="0"/>
                <a:ea typeface="Open Sans Light" panose="020B0306030504020204" pitchFamily="34" charset="0"/>
                <a:cs typeface="Open Sans" charset="0"/>
              </a:defRPr>
            </a:lvl5pPr>
            <a:lvl6pPr marL="2514097"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206"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314"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423"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ZA" sz="1400" b="1" dirty="0">
                <a:latin typeface="Century Gothic" panose="020B0502020202020204" pitchFamily="34" charset="0"/>
              </a:rPr>
              <a:t>Uganda became a protectorate of Britain from 1894 till 1962, </a:t>
            </a:r>
          </a:p>
          <a:p>
            <a:r>
              <a:rPr lang="en-ZA" sz="1400" b="1" dirty="0">
                <a:latin typeface="Century Gothic" panose="020B0502020202020204" pitchFamily="34" charset="0"/>
              </a:rPr>
              <a:t>By virtue of the founding legal instruments, Uganda came to apply mainly English Common Law. </a:t>
            </a:r>
          </a:p>
          <a:p>
            <a:r>
              <a:rPr lang="en-ZA" sz="1400" b="1" dirty="0">
                <a:latin typeface="Century Gothic" panose="020B0502020202020204" pitchFamily="34" charset="0"/>
              </a:rPr>
              <a:t>Of particular importance in this regard is Article 15(2) of the 1902 Order-in-Council commonly known as the “Reception Clause” providing that the applicable law was to include in law, doctrines of equity and statutes of general application. These statutes of general application included all legislation in force in England as of 11th August 1902.  </a:t>
            </a:r>
          </a:p>
          <a:p>
            <a:r>
              <a:rPr lang="en-ZA" sz="1400" b="1" dirty="0">
                <a:latin typeface="Century Gothic" panose="020B0502020202020204" pitchFamily="34" charset="0"/>
              </a:rPr>
              <a:t>The Evidence Act, Cap. 6, like the rest of Uganda’s legislation was received from the British and commenced on 1</a:t>
            </a:r>
            <a:r>
              <a:rPr lang="en-ZA" sz="1400" b="1" baseline="30000" dirty="0">
                <a:latin typeface="Century Gothic" panose="020B0502020202020204" pitchFamily="34" charset="0"/>
              </a:rPr>
              <a:t>st</a:t>
            </a:r>
            <a:r>
              <a:rPr lang="en-ZA" sz="1400" b="1" dirty="0">
                <a:latin typeface="Century Gothic" panose="020B0502020202020204" pitchFamily="34" charset="0"/>
              </a:rPr>
              <a:t> August, 1909. The Act was derived from the Indian Evidence Act of 1872 which was an attempt at codification of English Common Law.</a:t>
            </a:r>
          </a:p>
        </p:txBody>
      </p:sp>
      <p:pic>
        <p:nvPicPr>
          <p:cNvPr id="3" name="Picture 2" descr="A picture containing graphic design, graphics, colorfulness, flag&#10;&#10;Description automatically generated">
            <a:extLst>
              <a:ext uri="{FF2B5EF4-FFF2-40B4-BE49-F238E27FC236}">
                <a16:creationId xmlns:a16="http://schemas.microsoft.com/office/drawing/2014/main" id="{DF29C104-D641-B0DA-1020-08F2A44DFBF7}"/>
              </a:ext>
            </a:extLst>
          </p:cNvPr>
          <p:cNvPicPr>
            <a:picLocks noChangeAspect="1"/>
          </p:cNvPicPr>
          <p:nvPr/>
        </p:nvPicPr>
        <p:blipFill>
          <a:blip r:embed="rId2"/>
          <a:stretch>
            <a:fillRect/>
          </a:stretch>
        </p:blipFill>
        <p:spPr>
          <a:xfrm>
            <a:off x="112959" y="4350513"/>
            <a:ext cx="3238189" cy="3572409"/>
          </a:xfrm>
          <a:prstGeom prst="rect">
            <a:avLst/>
          </a:prstGeom>
          <a:effectLst>
            <a:softEdge rad="972508"/>
          </a:effectLst>
        </p:spPr>
      </p:pic>
      <p:sp>
        <p:nvSpPr>
          <p:cNvPr id="8" name="TextBox 7">
            <a:extLst>
              <a:ext uri="{FF2B5EF4-FFF2-40B4-BE49-F238E27FC236}">
                <a16:creationId xmlns:a16="http://schemas.microsoft.com/office/drawing/2014/main" id="{79ABAB29-338F-AED4-5629-41FA0D2D25B1}"/>
              </a:ext>
            </a:extLst>
          </p:cNvPr>
          <p:cNvSpPr txBox="1"/>
          <p:nvPr/>
        </p:nvSpPr>
        <p:spPr>
          <a:xfrm>
            <a:off x="4111589" y="904797"/>
            <a:ext cx="3763210" cy="646331"/>
          </a:xfrm>
          <a:prstGeom prst="rect">
            <a:avLst/>
          </a:prstGeom>
          <a:noFill/>
        </p:spPr>
        <p:txBody>
          <a:bodyPr wrap="none" rtlCol="0" anchor="b">
            <a:spAutoFit/>
          </a:bodyPr>
          <a:lstStyle/>
          <a:p>
            <a:pPr algn="just" defTabSz="914217"/>
            <a:r>
              <a:rPr lang="en-US" b="1" spc="-15" dirty="0">
                <a:solidFill>
                  <a:srgbClr val="111340"/>
                </a:solidFill>
                <a:latin typeface="Century Gothic" panose="020B0502020202020204" pitchFamily="34" charset="0"/>
              </a:rPr>
              <a:t>Historical Perspectives and </a:t>
            </a:r>
          </a:p>
          <a:p>
            <a:pPr algn="just" defTabSz="914217"/>
            <a:r>
              <a:rPr lang="en-US" b="1" spc="-15" dirty="0">
                <a:solidFill>
                  <a:srgbClr val="111340"/>
                </a:solidFill>
                <a:latin typeface="Century Gothic" panose="020B0502020202020204" pitchFamily="34" charset="0"/>
              </a:rPr>
              <a:t>Definition of Electronic evidence</a:t>
            </a:r>
          </a:p>
        </p:txBody>
      </p:sp>
      <p:sp>
        <p:nvSpPr>
          <p:cNvPr id="9" name="Freeform 8">
            <a:extLst>
              <a:ext uri="{FF2B5EF4-FFF2-40B4-BE49-F238E27FC236}">
                <a16:creationId xmlns:a16="http://schemas.microsoft.com/office/drawing/2014/main" id="{1B1F5A0E-96F9-233C-31BB-D1D00FD77926}"/>
              </a:ext>
            </a:extLst>
          </p:cNvPr>
          <p:cNvSpPr/>
          <p:nvPr/>
        </p:nvSpPr>
        <p:spPr>
          <a:xfrm>
            <a:off x="13860584" y="486372"/>
            <a:ext cx="8946352" cy="3940825"/>
          </a:xfrm>
          <a:custGeom>
            <a:avLst/>
            <a:gdLst>
              <a:gd name="connsiteX0" fmla="*/ 4765438 w 8946352"/>
              <a:gd name="connsiteY0" fmla="*/ 3894058 h 3940825"/>
              <a:gd name="connsiteX1" fmla="*/ 4723100 w 8946352"/>
              <a:gd name="connsiteY1" fmla="*/ 3903410 h 3940825"/>
              <a:gd name="connsiteX2" fmla="*/ 4765438 w 8946352"/>
              <a:gd name="connsiteY2" fmla="*/ 3894058 h 3940825"/>
              <a:gd name="connsiteX3" fmla="*/ 3939836 w 8946352"/>
              <a:gd name="connsiteY3" fmla="*/ 3873014 h 3940825"/>
              <a:gd name="connsiteX4" fmla="*/ 3798706 w 8946352"/>
              <a:gd name="connsiteY4" fmla="*/ 3875352 h 3940825"/>
              <a:gd name="connsiteX5" fmla="*/ 3878680 w 8946352"/>
              <a:gd name="connsiteY5" fmla="*/ 3887045 h 3940825"/>
              <a:gd name="connsiteX6" fmla="*/ 2511015 w 8946352"/>
              <a:gd name="connsiteY6" fmla="*/ 3834251 h 3940825"/>
              <a:gd name="connsiteX7" fmla="*/ 2523846 w 8946352"/>
              <a:gd name="connsiteY7" fmla="*/ 3835604 h 3940825"/>
              <a:gd name="connsiteX8" fmla="*/ 2520076 w 8946352"/>
              <a:gd name="connsiteY8" fmla="*/ 3836228 h 3940825"/>
              <a:gd name="connsiteX9" fmla="*/ 2516791 w 8946352"/>
              <a:gd name="connsiteY9" fmla="*/ 3835092 h 3940825"/>
              <a:gd name="connsiteX10" fmla="*/ 3742256 w 8946352"/>
              <a:gd name="connsiteY10" fmla="*/ 3830927 h 3940825"/>
              <a:gd name="connsiteX11" fmla="*/ 3848104 w 8946352"/>
              <a:gd name="connsiteY11" fmla="*/ 3854308 h 3940825"/>
              <a:gd name="connsiteX12" fmla="*/ 4144474 w 8946352"/>
              <a:gd name="connsiteY12" fmla="*/ 3849633 h 3940825"/>
              <a:gd name="connsiteX13" fmla="*/ 3742256 w 8946352"/>
              <a:gd name="connsiteY13" fmla="*/ 3830927 h 3940825"/>
              <a:gd name="connsiteX14" fmla="*/ 4302434 w 8946352"/>
              <a:gd name="connsiteY14" fmla="*/ 3820076 h 3940825"/>
              <a:gd name="connsiteX15" fmla="*/ 4252672 w 8946352"/>
              <a:gd name="connsiteY15" fmla="*/ 3821573 h 3940825"/>
              <a:gd name="connsiteX16" fmla="*/ 4177402 w 8946352"/>
              <a:gd name="connsiteY16" fmla="*/ 3821573 h 3940825"/>
              <a:gd name="connsiteX17" fmla="*/ 4250318 w 8946352"/>
              <a:gd name="connsiteY17" fmla="*/ 3821573 h 3940825"/>
              <a:gd name="connsiteX18" fmla="*/ 4487886 w 8946352"/>
              <a:gd name="connsiteY18" fmla="*/ 3830927 h 3940825"/>
              <a:gd name="connsiteX19" fmla="*/ 4346758 w 8946352"/>
              <a:gd name="connsiteY19" fmla="*/ 3830927 h 3940825"/>
              <a:gd name="connsiteX20" fmla="*/ 4302434 w 8946352"/>
              <a:gd name="connsiteY20" fmla="*/ 3820076 h 3940825"/>
              <a:gd name="connsiteX21" fmla="*/ 1670020 w 8946352"/>
              <a:gd name="connsiteY21" fmla="*/ 3764286 h 3940825"/>
              <a:gd name="connsiteX22" fmla="*/ 1775865 w 8946352"/>
              <a:gd name="connsiteY22" fmla="*/ 3772470 h 3940825"/>
              <a:gd name="connsiteX23" fmla="*/ 2006375 w 8946352"/>
              <a:gd name="connsiteY23" fmla="*/ 3793515 h 3940825"/>
              <a:gd name="connsiteX24" fmla="*/ 1634737 w 8946352"/>
              <a:gd name="connsiteY24" fmla="*/ 3770132 h 3940825"/>
              <a:gd name="connsiteX25" fmla="*/ 1670020 w 8946352"/>
              <a:gd name="connsiteY25" fmla="*/ 3764286 h 3940825"/>
              <a:gd name="connsiteX26" fmla="*/ 3932780 w 8946352"/>
              <a:gd name="connsiteY26" fmla="*/ 3744413 h 3940825"/>
              <a:gd name="connsiteX27" fmla="*/ 4043330 w 8946352"/>
              <a:gd name="connsiteY27" fmla="*/ 3746751 h 3940825"/>
              <a:gd name="connsiteX28" fmla="*/ 3445886 w 8946352"/>
              <a:gd name="connsiteY28" fmla="*/ 3742074 h 3940825"/>
              <a:gd name="connsiteX29" fmla="*/ 3499986 w 8946352"/>
              <a:gd name="connsiteY29" fmla="*/ 3765457 h 3940825"/>
              <a:gd name="connsiteX30" fmla="*/ 3384730 w 8946352"/>
              <a:gd name="connsiteY30" fmla="*/ 3758442 h 3940825"/>
              <a:gd name="connsiteX31" fmla="*/ 3681100 w 8946352"/>
              <a:gd name="connsiteY31" fmla="*/ 3772471 h 3940825"/>
              <a:gd name="connsiteX32" fmla="*/ 3445886 w 8946352"/>
              <a:gd name="connsiteY32" fmla="*/ 3742074 h 3940825"/>
              <a:gd name="connsiteX33" fmla="*/ 1888768 w 8946352"/>
              <a:gd name="connsiteY33" fmla="*/ 3699988 h 3940825"/>
              <a:gd name="connsiteX34" fmla="*/ 2335675 w 8946352"/>
              <a:gd name="connsiteY34" fmla="*/ 3753765 h 3940825"/>
              <a:gd name="connsiteX35" fmla="*/ 2182787 w 8946352"/>
              <a:gd name="connsiteY35" fmla="*/ 3735059 h 3940825"/>
              <a:gd name="connsiteX36" fmla="*/ 2220422 w 8946352"/>
              <a:gd name="connsiteY36" fmla="*/ 3737397 h 3940825"/>
              <a:gd name="connsiteX37" fmla="*/ 2182787 w 8946352"/>
              <a:gd name="connsiteY37" fmla="*/ 3723368 h 3940825"/>
              <a:gd name="connsiteX38" fmla="*/ 1888768 w 8946352"/>
              <a:gd name="connsiteY38" fmla="*/ 3699988 h 3940825"/>
              <a:gd name="connsiteX39" fmla="*/ 7112876 w 8946352"/>
              <a:gd name="connsiteY39" fmla="*/ 3501237 h 3940825"/>
              <a:gd name="connsiteX40" fmla="*/ 7009382 w 8946352"/>
              <a:gd name="connsiteY40" fmla="*/ 3526956 h 3940825"/>
              <a:gd name="connsiteX41" fmla="*/ 7112876 w 8946352"/>
              <a:gd name="connsiteY41" fmla="*/ 3501237 h 3940825"/>
              <a:gd name="connsiteX42" fmla="*/ 7639166 w 8946352"/>
              <a:gd name="connsiteY42" fmla="*/ 3379065 h 3940825"/>
              <a:gd name="connsiteX43" fmla="*/ 7642106 w 8946352"/>
              <a:gd name="connsiteY43" fmla="*/ 3386666 h 3940825"/>
              <a:gd name="connsiteX44" fmla="*/ 7611530 w 8946352"/>
              <a:gd name="connsiteY44" fmla="*/ 3381988 h 3940825"/>
              <a:gd name="connsiteX45" fmla="*/ 7639166 w 8946352"/>
              <a:gd name="connsiteY45" fmla="*/ 3379065 h 3940825"/>
              <a:gd name="connsiteX46" fmla="*/ 583331 w 8946352"/>
              <a:gd name="connsiteY46" fmla="*/ 3197269 h 3940825"/>
              <a:gd name="connsiteX47" fmla="*/ 604499 w 8946352"/>
              <a:gd name="connsiteY47" fmla="*/ 3248710 h 3940825"/>
              <a:gd name="connsiteX48" fmla="*/ 618612 w 8946352"/>
              <a:gd name="connsiteY48" fmla="*/ 3269752 h 3940825"/>
              <a:gd name="connsiteX49" fmla="*/ 635078 w 8946352"/>
              <a:gd name="connsiteY49" fmla="*/ 3288458 h 3940825"/>
              <a:gd name="connsiteX50" fmla="*/ 726811 w 8946352"/>
              <a:gd name="connsiteY50" fmla="*/ 3370298 h 3940825"/>
              <a:gd name="connsiteX51" fmla="*/ 696234 w 8946352"/>
              <a:gd name="connsiteY51" fmla="*/ 3335224 h 3940825"/>
              <a:gd name="connsiteX52" fmla="*/ 679768 w 8946352"/>
              <a:gd name="connsiteY52" fmla="*/ 3316518 h 3940825"/>
              <a:gd name="connsiteX53" fmla="*/ 663304 w 8946352"/>
              <a:gd name="connsiteY53" fmla="*/ 3295474 h 3940825"/>
              <a:gd name="connsiteX54" fmla="*/ 583331 w 8946352"/>
              <a:gd name="connsiteY54" fmla="*/ 3197269 h 3940825"/>
              <a:gd name="connsiteX55" fmla="*/ 7653866 w 8946352"/>
              <a:gd name="connsiteY55" fmla="*/ 3197266 h 3940825"/>
              <a:gd name="connsiteX56" fmla="*/ 7543318 w 8946352"/>
              <a:gd name="connsiteY56" fmla="*/ 3232340 h 3940825"/>
              <a:gd name="connsiteX57" fmla="*/ 7653866 w 8946352"/>
              <a:gd name="connsiteY57" fmla="*/ 3197266 h 3940825"/>
              <a:gd name="connsiteX58" fmla="*/ 8425370 w 8946352"/>
              <a:gd name="connsiteY58" fmla="*/ 2965784 h 3940825"/>
              <a:gd name="connsiteX59" fmla="*/ 8357158 w 8946352"/>
              <a:gd name="connsiteY59" fmla="*/ 3010209 h 3940825"/>
              <a:gd name="connsiteX60" fmla="*/ 8361864 w 8946352"/>
              <a:gd name="connsiteY60" fmla="*/ 3005535 h 3940825"/>
              <a:gd name="connsiteX61" fmla="*/ 8425370 w 8946352"/>
              <a:gd name="connsiteY61" fmla="*/ 2965784 h 3940825"/>
              <a:gd name="connsiteX62" fmla="*/ 508063 w 8946352"/>
              <a:gd name="connsiteY62" fmla="*/ 2942403 h 3940825"/>
              <a:gd name="connsiteX63" fmla="*/ 508063 w 8946352"/>
              <a:gd name="connsiteY63" fmla="*/ 3028917 h 3940825"/>
              <a:gd name="connsiteX64" fmla="*/ 503356 w 8946352"/>
              <a:gd name="connsiteY64" fmla="*/ 3063991 h 3940825"/>
              <a:gd name="connsiteX65" fmla="*/ 489246 w 8946352"/>
              <a:gd name="connsiteY65" fmla="*/ 2993844 h 3940825"/>
              <a:gd name="connsiteX66" fmla="*/ 493950 w 8946352"/>
              <a:gd name="connsiteY66" fmla="*/ 3085033 h 3940825"/>
              <a:gd name="connsiteX67" fmla="*/ 494538 w 8946352"/>
              <a:gd name="connsiteY67" fmla="*/ 3103448 h 3940825"/>
              <a:gd name="connsiteX68" fmla="*/ 496853 w 8946352"/>
              <a:gd name="connsiteY68" fmla="*/ 3116760 h 3940825"/>
              <a:gd name="connsiteX69" fmla="*/ 496301 w 8946352"/>
              <a:gd name="connsiteY69" fmla="*/ 3115432 h 3940825"/>
              <a:gd name="connsiteX70" fmla="*/ 496860 w 8946352"/>
              <a:gd name="connsiteY70" fmla="*/ 3116802 h 3940825"/>
              <a:gd name="connsiteX71" fmla="*/ 498654 w 8946352"/>
              <a:gd name="connsiteY71" fmla="*/ 3127122 h 3940825"/>
              <a:gd name="connsiteX72" fmla="*/ 531584 w 8946352"/>
              <a:gd name="connsiteY72" fmla="*/ 3201944 h 3940825"/>
              <a:gd name="connsiteX73" fmla="*/ 496860 w 8946352"/>
              <a:gd name="connsiteY73" fmla="*/ 3116802 h 3940825"/>
              <a:gd name="connsiteX74" fmla="*/ 496853 w 8946352"/>
              <a:gd name="connsiteY74" fmla="*/ 3116760 h 3940825"/>
              <a:gd name="connsiteX75" fmla="*/ 502981 w 8946352"/>
              <a:gd name="connsiteY75" fmla="*/ 3131520 h 3940825"/>
              <a:gd name="connsiteX76" fmla="*/ 508063 w 8946352"/>
              <a:gd name="connsiteY76" fmla="*/ 3103739 h 3940825"/>
              <a:gd name="connsiteX77" fmla="*/ 510414 w 8946352"/>
              <a:gd name="connsiteY77" fmla="*/ 3078020 h 3940825"/>
              <a:gd name="connsiteX78" fmla="*/ 533935 w 8946352"/>
              <a:gd name="connsiteY78" fmla="*/ 3134135 h 3940825"/>
              <a:gd name="connsiteX79" fmla="*/ 531584 w 8946352"/>
              <a:gd name="connsiteY79" fmla="*/ 3096726 h 3940825"/>
              <a:gd name="connsiteX80" fmla="*/ 508063 w 8946352"/>
              <a:gd name="connsiteY80" fmla="*/ 2942403 h 3940825"/>
              <a:gd name="connsiteX81" fmla="*/ 8625300 w 8946352"/>
              <a:gd name="connsiteY81" fmla="*/ 2582317 h 3940825"/>
              <a:gd name="connsiteX82" fmla="*/ 8578258 w 8946352"/>
              <a:gd name="connsiteY82" fmla="*/ 2647787 h 3940825"/>
              <a:gd name="connsiteX83" fmla="*/ 8408904 w 8946352"/>
              <a:gd name="connsiteY83" fmla="*/ 2827828 h 3940825"/>
              <a:gd name="connsiteX84" fmla="*/ 8517102 w 8946352"/>
              <a:gd name="connsiteY84" fmla="*/ 2741314 h 3940825"/>
              <a:gd name="connsiteX85" fmla="*/ 8578258 w 8946352"/>
              <a:gd name="connsiteY85" fmla="*/ 2647787 h 3940825"/>
              <a:gd name="connsiteX86" fmla="*/ 8625300 w 8946352"/>
              <a:gd name="connsiteY86" fmla="*/ 2582317 h 3940825"/>
              <a:gd name="connsiteX87" fmla="*/ 8787600 w 8946352"/>
              <a:gd name="connsiteY87" fmla="*/ 2383566 h 3940825"/>
              <a:gd name="connsiteX88" fmla="*/ 8766430 w 8946352"/>
              <a:gd name="connsiteY88" fmla="*/ 2449036 h 3940825"/>
              <a:gd name="connsiteX89" fmla="*/ 8707626 w 8946352"/>
              <a:gd name="connsiteY89" fmla="*/ 2551918 h 3940825"/>
              <a:gd name="connsiteX90" fmla="*/ 8669992 w 8946352"/>
              <a:gd name="connsiteY90" fmla="*/ 2565949 h 3940825"/>
              <a:gd name="connsiteX91" fmla="*/ 8540624 w 8946352"/>
              <a:gd name="connsiteY91" fmla="*/ 2715595 h 3940825"/>
              <a:gd name="connsiteX92" fmla="*/ 8665288 w 8946352"/>
              <a:gd name="connsiteY92" fmla="*/ 2603359 h 3940825"/>
              <a:gd name="connsiteX93" fmla="*/ 8691160 w 8946352"/>
              <a:gd name="connsiteY93" fmla="*/ 2575301 h 3940825"/>
              <a:gd name="connsiteX94" fmla="*/ 8719386 w 8946352"/>
              <a:gd name="connsiteY94" fmla="*/ 2540228 h 3940825"/>
              <a:gd name="connsiteX95" fmla="*/ 8785246 w 8946352"/>
              <a:gd name="connsiteY95" fmla="*/ 2435007 h 3940825"/>
              <a:gd name="connsiteX96" fmla="*/ 8787600 w 8946352"/>
              <a:gd name="connsiteY96" fmla="*/ 2383566 h 3940825"/>
              <a:gd name="connsiteX97" fmla="*/ 8894064 w 8946352"/>
              <a:gd name="connsiteY97" fmla="*/ 2363875 h 3940825"/>
              <a:gd name="connsiteX98" fmla="*/ 8886684 w 8946352"/>
              <a:gd name="connsiteY98" fmla="*/ 2387365 h 3940825"/>
              <a:gd name="connsiteX99" fmla="*/ 8839346 w 8946352"/>
              <a:gd name="connsiteY99" fmla="*/ 2493461 h 3940825"/>
              <a:gd name="connsiteX100" fmla="*/ 8921674 w 8946352"/>
              <a:gd name="connsiteY100" fmla="*/ 2276007 h 3940825"/>
              <a:gd name="connsiteX101" fmla="*/ 8919320 w 8946352"/>
              <a:gd name="connsiteY101" fmla="*/ 2304065 h 3940825"/>
              <a:gd name="connsiteX102" fmla="*/ 8894064 w 8946352"/>
              <a:gd name="connsiteY102" fmla="*/ 2363875 h 3940825"/>
              <a:gd name="connsiteX103" fmla="*/ 8834642 w 8946352"/>
              <a:gd name="connsiteY103" fmla="*/ 1756924 h 3940825"/>
              <a:gd name="connsiteX104" fmla="*/ 8848754 w 8946352"/>
              <a:gd name="connsiteY104" fmla="*/ 1822395 h 3940825"/>
              <a:gd name="connsiteX105" fmla="*/ 8844050 w 8946352"/>
              <a:gd name="connsiteY105" fmla="*/ 1777967 h 3940825"/>
              <a:gd name="connsiteX106" fmla="*/ 8889708 w 8946352"/>
              <a:gd name="connsiteY106" fmla="*/ 1944096 h 3940825"/>
              <a:gd name="connsiteX107" fmla="*/ 8893446 w 8946352"/>
              <a:gd name="connsiteY107" fmla="*/ 2117010 h 3940825"/>
              <a:gd name="connsiteX108" fmla="*/ 8889918 w 8946352"/>
              <a:gd name="connsiteY108" fmla="*/ 1944857 h 3940825"/>
              <a:gd name="connsiteX109" fmla="*/ 8889708 w 8946352"/>
              <a:gd name="connsiteY109" fmla="*/ 1944096 h 3940825"/>
              <a:gd name="connsiteX110" fmla="*/ 8889624 w 8946352"/>
              <a:gd name="connsiteY110" fmla="*/ 1940181 h 3940825"/>
              <a:gd name="connsiteX111" fmla="*/ 8841698 w 8946352"/>
              <a:gd name="connsiteY111" fmla="*/ 1768615 h 3940825"/>
              <a:gd name="connsiteX112" fmla="*/ 8844050 w 8946352"/>
              <a:gd name="connsiteY112" fmla="*/ 1777967 h 3940825"/>
              <a:gd name="connsiteX113" fmla="*/ 729164 w 8946352"/>
              <a:gd name="connsiteY113" fmla="*/ 1724190 h 3940825"/>
              <a:gd name="connsiteX114" fmla="*/ 679768 w 8946352"/>
              <a:gd name="connsiteY114" fmla="*/ 1791996 h 3940825"/>
              <a:gd name="connsiteX115" fmla="*/ 628021 w 8946352"/>
              <a:gd name="connsiteY115" fmla="*/ 1894880 h 3940825"/>
              <a:gd name="connsiteX116" fmla="*/ 583331 w 8946352"/>
              <a:gd name="connsiteY116" fmla="*/ 2025819 h 3940825"/>
              <a:gd name="connsiteX117" fmla="*/ 630374 w 8946352"/>
              <a:gd name="connsiteY117" fmla="*/ 1906570 h 3940825"/>
              <a:gd name="connsiteX118" fmla="*/ 729164 w 8946352"/>
              <a:gd name="connsiteY118" fmla="*/ 1724190 h 3940825"/>
              <a:gd name="connsiteX119" fmla="*/ 8665288 w 8946352"/>
              <a:gd name="connsiteY119" fmla="*/ 1485688 h 3940825"/>
              <a:gd name="connsiteX120" fmla="*/ 8785248 w 8946352"/>
              <a:gd name="connsiteY120" fmla="*/ 1588570 h 3940825"/>
              <a:gd name="connsiteX121" fmla="*/ 8881686 w 8946352"/>
              <a:gd name="connsiteY121" fmla="*/ 1721848 h 3940825"/>
              <a:gd name="connsiteX122" fmla="*/ 8740556 w 8946352"/>
              <a:gd name="connsiteY122" fmla="*/ 1551158 h 3940825"/>
              <a:gd name="connsiteX123" fmla="*/ 8665288 w 8946352"/>
              <a:gd name="connsiteY123" fmla="*/ 1485688 h 3940825"/>
              <a:gd name="connsiteX124" fmla="*/ 8486526 w 8946352"/>
              <a:gd name="connsiteY124" fmla="*/ 1473998 h 3940825"/>
              <a:gd name="connsiteX125" fmla="*/ 8573554 w 8946352"/>
              <a:gd name="connsiteY125" fmla="*/ 1530117 h 3940825"/>
              <a:gd name="connsiteX126" fmla="*/ 8571202 w 8946352"/>
              <a:gd name="connsiteY126" fmla="*/ 1537130 h 3940825"/>
              <a:gd name="connsiteX127" fmla="*/ 8630006 w 8946352"/>
              <a:gd name="connsiteY127" fmla="*/ 1586235 h 3940825"/>
              <a:gd name="connsiteX128" fmla="*/ 8573554 w 8946352"/>
              <a:gd name="connsiteY128" fmla="*/ 1530117 h 3940825"/>
              <a:gd name="connsiteX129" fmla="*/ 8486526 w 8946352"/>
              <a:gd name="connsiteY129" fmla="*/ 1473998 h 3940825"/>
              <a:gd name="connsiteX130" fmla="*/ 8484172 w 8946352"/>
              <a:gd name="connsiteY130" fmla="*/ 1445941 h 3940825"/>
              <a:gd name="connsiteX131" fmla="*/ 8731148 w 8946352"/>
              <a:gd name="connsiteY131" fmla="*/ 1640012 h 3940825"/>
              <a:gd name="connsiteX132" fmla="*/ 8658230 w 8946352"/>
              <a:gd name="connsiteY132" fmla="*/ 1562852 h 3940825"/>
              <a:gd name="connsiteX133" fmla="*/ 8799358 w 8946352"/>
              <a:gd name="connsiteY133" fmla="*/ 1721851 h 3940825"/>
              <a:gd name="connsiteX134" fmla="*/ 8709978 w 8946352"/>
              <a:gd name="connsiteY134" fmla="*/ 1593248 h 3940825"/>
              <a:gd name="connsiteX135" fmla="*/ 8484172 w 8946352"/>
              <a:gd name="connsiteY135" fmla="*/ 1445941 h 3940825"/>
              <a:gd name="connsiteX136" fmla="*/ 8171338 w 8946352"/>
              <a:gd name="connsiteY136" fmla="*/ 1368778 h 3940825"/>
              <a:gd name="connsiteX137" fmla="*/ 8467708 w 8946352"/>
              <a:gd name="connsiteY137" fmla="*/ 1523101 h 3940825"/>
              <a:gd name="connsiteX138" fmla="*/ 8171338 w 8946352"/>
              <a:gd name="connsiteY138" fmla="*/ 1368778 h 3940825"/>
              <a:gd name="connsiteX139" fmla="*/ 8053732 w 8946352"/>
              <a:gd name="connsiteY139" fmla="*/ 1324353 h 3940825"/>
              <a:gd name="connsiteX140" fmla="*/ 8114886 w 8946352"/>
              <a:gd name="connsiteY140" fmla="*/ 1361765 h 3940825"/>
              <a:gd name="connsiteX141" fmla="*/ 8187802 w 8946352"/>
              <a:gd name="connsiteY141" fmla="*/ 1406190 h 3940825"/>
              <a:gd name="connsiteX142" fmla="*/ 8114886 w 8946352"/>
              <a:gd name="connsiteY142" fmla="*/ 1361765 h 3940825"/>
              <a:gd name="connsiteX143" fmla="*/ 8053732 w 8946352"/>
              <a:gd name="connsiteY143" fmla="*/ 1324353 h 3940825"/>
              <a:gd name="connsiteX144" fmla="*/ 1091394 w 8946352"/>
              <a:gd name="connsiteY144" fmla="*/ 1322014 h 3940825"/>
              <a:gd name="connsiteX145" fmla="*/ 1053760 w 8946352"/>
              <a:gd name="connsiteY145" fmla="*/ 1354749 h 3940825"/>
              <a:gd name="connsiteX146" fmla="*/ 1023180 w 8946352"/>
              <a:gd name="connsiteY146" fmla="*/ 1382807 h 3940825"/>
              <a:gd name="connsiteX147" fmla="*/ 990251 w 8946352"/>
              <a:gd name="connsiteY147" fmla="*/ 1413206 h 3940825"/>
              <a:gd name="connsiteX148" fmla="*/ 898516 w 8946352"/>
              <a:gd name="connsiteY148" fmla="*/ 1495043 h 3940825"/>
              <a:gd name="connsiteX149" fmla="*/ 870293 w 8946352"/>
              <a:gd name="connsiteY149" fmla="*/ 1558174 h 3940825"/>
              <a:gd name="connsiteX150" fmla="*/ 924391 w 8946352"/>
              <a:gd name="connsiteY150" fmla="*/ 1492704 h 3940825"/>
              <a:gd name="connsiteX151" fmla="*/ 976138 w 8946352"/>
              <a:gd name="connsiteY151" fmla="*/ 1445941 h 3940825"/>
              <a:gd name="connsiteX152" fmla="*/ 1004363 w 8946352"/>
              <a:gd name="connsiteY152" fmla="*/ 1431910 h 3940825"/>
              <a:gd name="connsiteX153" fmla="*/ 1091394 w 8946352"/>
              <a:gd name="connsiteY153" fmla="*/ 1322014 h 3940825"/>
              <a:gd name="connsiteX154" fmla="*/ 6508192 w 8946352"/>
              <a:gd name="connsiteY154" fmla="*/ 1318232 h 3940825"/>
              <a:gd name="connsiteX155" fmla="*/ 6571882 w 8946352"/>
              <a:gd name="connsiteY155" fmla="*/ 1336043 h 3940825"/>
              <a:gd name="connsiteX156" fmla="*/ 6517250 w 8946352"/>
              <a:gd name="connsiteY156" fmla="*/ 1321032 h 3940825"/>
              <a:gd name="connsiteX157" fmla="*/ 8124296 w 8946352"/>
              <a:gd name="connsiteY157" fmla="*/ 1191071 h 3940825"/>
              <a:gd name="connsiteX158" fmla="*/ 8208972 w 8946352"/>
              <a:gd name="connsiteY158" fmla="*/ 1261219 h 3940825"/>
              <a:gd name="connsiteX159" fmla="*/ 5388754 w 8946352"/>
              <a:gd name="connsiteY159" fmla="*/ 1106896 h 3940825"/>
              <a:gd name="connsiteX160" fmla="*/ 5414630 w 8946352"/>
              <a:gd name="connsiteY160" fmla="*/ 1125602 h 3940825"/>
              <a:gd name="connsiteX161" fmla="*/ 5489898 w 8946352"/>
              <a:gd name="connsiteY161" fmla="*/ 1139631 h 3940825"/>
              <a:gd name="connsiteX162" fmla="*/ 5388754 w 8946352"/>
              <a:gd name="connsiteY162" fmla="*/ 1106896 h 3940825"/>
              <a:gd name="connsiteX163" fmla="*/ 7359850 w 8946352"/>
              <a:gd name="connsiteY163" fmla="*/ 1020382 h 3940825"/>
              <a:gd name="connsiteX164" fmla="*/ 7406892 w 8946352"/>
              <a:gd name="connsiteY164" fmla="*/ 1041426 h 3940825"/>
              <a:gd name="connsiteX165" fmla="*/ 7399836 w 8946352"/>
              <a:gd name="connsiteY165" fmla="*/ 1039088 h 3940825"/>
              <a:gd name="connsiteX166" fmla="*/ 3331072 w 8946352"/>
              <a:gd name="connsiteY166" fmla="*/ 1016173 h 3940825"/>
              <a:gd name="connsiteX167" fmla="*/ 3269476 w 8946352"/>
              <a:gd name="connsiteY167" fmla="*/ 1018046 h 3940825"/>
              <a:gd name="connsiteX168" fmla="*/ 3539972 w 8946352"/>
              <a:gd name="connsiteY168" fmla="*/ 1041427 h 3940825"/>
              <a:gd name="connsiteX169" fmla="*/ 3331072 w 8946352"/>
              <a:gd name="connsiteY169" fmla="*/ 1016173 h 3940825"/>
              <a:gd name="connsiteX170" fmla="*/ 3203910 w 8946352"/>
              <a:gd name="connsiteY170" fmla="*/ 1001093 h 3940825"/>
              <a:gd name="connsiteX171" fmla="*/ 3088360 w 8946352"/>
              <a:gd name="connsiteY171" fmla="*/ 1006353 h 3940825"/>
              <a:gd name="connsiteX172" fmla="*/ 3292998 w 8946352"/>
              <a:gd name="connsiteY172" fmla="*/ 1006353 h 3940825"/>
              <a:gd name="connsiteX173" fmla="*/ 3203910 w 8946352"/>
              <a:gd name="connsiteY173" fmla="*/ 1001093 h 3940825"/>
              <a:gd name="connsiteX174" fmla="*/ 7522148 w 8946352"/>
              <a:gd name="connsiteY174" fmla="*/ 966603 h 3940825"/>
              <a:gd name="connsiteX175" fmla="*/ 7667980 w 8946352"/>
              <a:gd name="connsiteY175" fmla="*/ 1015706 h 3940825"/>
              <a:gd name="connsiteX176" fmla="*/ 7651516 w 8946352"/>
              <a:gd name="connsiteY176" fmla="*/ 1032073 h 3940825"/>
              <a:gd name="connsiteX177" fmla="*/ 4492590 w 8946352"/>
              <a:gd name="connsiteY177" fmla="*/ 950238 h 3940825"/>
              <a:gd name="connsiteX178" fmla="*/ 4585180 w 8946352"/>
              <a:gd name="connsiteY178" fmla="*/ 957907 h 3940825"/>
              <a:gd name="connsiteX179" fmla="*/ 4563154 w 8946352"/>
              <a:gd name="connsiteY179" fmla="*/ 957251 h 3940825"/>
              <a:gd name="connsiteX180" fmla="*/ 4535266 w 8946352"/>
              <a:gd name="connsiteY180" fmla="*/ 954760 h 3940825"/>
              <a:gd name="connsiteX181" fmla="*/ 4527320 w 8946352"/>
              <a:gd name="connsiteY181" fmla="*/ 953379 h 3940825"/>
              <a:gd name="connsiteX182" fmla="*/ 4492590 w 8946352"/>
              <a:gd name="connsiteY182" fmla="*/ 950238 h 3940825"/>
              <a:gd name="connsiteX183" fmla="*/ 2353612 w 8946352"/>
              <a:gd name="connsiteY183" fmla="*/ 914578 h 3940825"/>
              <a:gd name="connsiteX184" fmla="*/ 2211013 w 8946352"/>
              <a:gd name="connsiteY184" fmla="*/ 931532 h 3940825"/>
              <a:gd name="connsiteX185" fmla="*/ 2457987 w 8946352"/>
              <a:gd name="connsiteY185" fmla="*/ 929193 h 3940825"/>
              <a:gd name="connsiteX186" fmla="*/ 2547368 w 8946352"/>
              <a:gd name="connsiteY186" fmla="*/ 915164 h 3940825"/>
              <a:gd name="connsiteX187" fmla="*/ 2353612 w 8946352"/>
              <a:gd name="connsiteY187" fmla="*/ 914578 h 3940825"/>
              <a:gd name="connsiteX188" fmla="*/ 3946894 w 8946352"/>
              <a:gd name="connsiteY188" fmla="*/ 887103 h 3940825"/>
              <a:gd name="connsiteX189" fmla="*/ 3982176 w 8946352"/>
              <a:gd name="connsiteY189" fmla="*/ 896455 h 3940825"/>
              <a:gd name="connsiteX190" fmla="*/ 3946894 w 8946352"/>
              <a:gd name="connsiteY190" fmla="*/ 887103 h 3940825"/>
              <a:gd name="connsiteX191" fmla="*/ 3053338 w 8946352"/>
              <a:gd name="connsiteY191" fmla="*/ 877240 h 3940825"/>
              <a:gd name="connsiteX192" fmla="*/ 3238900 w 8946352"/>
              <a:gd name="connsiteY192" fmla="*/ 887104 h 3940825"/>
              <a:gd name="connsiteX193" fmla="*/ 2942530 w 8946352"/>
              <a:gd name="connsiteY193" fmla="*/ 880090 h 3940825"/>
              <a:gd name="connsiteX194" fmla="*/ 3053338 w 8946352"/>
              <a:gd name="connsiteY194" fmla="*/ 877240 h 3940825"/>
              <a:gd name="connsiteX195" fmla="*/ 376342 w 8946352"/>
              <a:gd name="connsiteY195" fmla="*/ 863722 h 3940825"/>
              <a:gd name="connsiteX196" fmla="*/ 155241 w 8946352"/>
              <a:gd name="connsiteY196" fmla="*/ 1139632 h 3940825"/>
              <a:gd name="connsiteX197" fmla="*/ 103494 w 8946352"/>
              <a:gd name="connsiteY197" fmla="*/ 1219131 h 3940825"/>
              <a:gd name="connsiteX198" fmla="*/ 58805 w 8946352"/>
              <a:gd name="connsiteY198" fmla="*/ 1289277 h 3940825"/>
              <a:gd name="connsiteX199" fmla="*/ 0 w 8946352"/>
              <a:gd name="connsiteY199" fmla="*/ 1371115 h 3940825"/>
              <a:gd name="connsiteX200" fmla="*/ 72918 w 8946352"/>
              <a:gd name="connsiteY200" fmla="*/ 1240175 h 3940825"/>
              <a:gd name="connsiteX201" fmla="*/ 167003 w 8946352"/>
              <a:gd name="connsiteY201" fmla="*/ 1099881 h 3940825"/>
              <a:gd name="connsiteX202" fmla="*/ 376342 w 8946352"/>
              <a:gd name="connsiteY202" fmla="*/ 863722 h 3940825"/>
              <a:gd name="connsiteX203" fmla="*/ 444554 w 8946352"/>
              <a:gd name="connsiteY203" fmla="*/ 859044 h 3940825"/>
              <a:gd name="connsiteX204" fmla="*/ 310483 w 8946352"/>
              <a:gd name="connsiteY204" fmla="*/ 987647 h 3940825"/>
              <a:gd name="connsiteX205" fmla="*/ 388103 w 8946352"/>
              <a:gd name="connsiteY205" fmla="*/ 905807 h 3940825"/>
              <a:gd name="connsiteX206" fmla="*/ 444554 w 8946352"/>
              <a:gd name="connsiteY206" fmla="*/ 859044 h 3940825"/>
              <a:gd name="connsiteX207" fmla="*/ 419012 w 8946352"/>
              <a:gd name="connsiteY207" fmla="*/ 824630 h 3940825"/>
              <a:gd name="connsiteX208" fmla="*/ 413977 w 8946352"/>
              <a:gd name="connsiteY208" fmla="*/ 830987 h 3940825"/>
              <a:gd name="connsiteX209" fmla="*/ 376343 w 8946352"/>
              <a:gd name="connsiteY209" fmla="*/ 866061 h 3940825"/>
              <a:gd name="connsiteX210" fmla="*/ 419012 w 8946352"/>
              <a:gd name="connsiteY210" fmla="*/ 824630 h 3940825"/>
              <a:gd name="connsiteX211" fmla="*/ 484541 w 8946352"/>
              <a:gd name="connsiteY211" fmla="*/ 788898 h 3940825"/>
              <a:gd name="connsiteX212" fmla="*/ 392809 w 8946352"/>
              <a:gd name="connsiteY212" fmla="*/ 877750 h 3940825"/>
              <a:gd name="connsiteX213" fmla="*/ 395162 w 8946352"/>
              <a:gd name="connsiteY213" fmla="*/ 863721 h 3940825"/>
              <a:gd name="connsiteX214" fmla="*/ 6781224 w 8946352"/>
              <a:gd name="connsiteY214" fmla="*/ 641591 h 3940825"/>
              <a:gd name="connsiteX215" fmla="*/ 6964690 w 8946352"/>
              <a:gd name="connsiteY215" fmla="*/ 707060 h 3940825"/>
              <a:gd name="connsiteX216" fmla="*/ 6865902 w 8946352"/>
              <a:gd name="connsiteY216" fmla="*/ 681341 h 3940825"/>
              <a:gd name="connsiteX217" fmla="*/ 6781224 w 8946352"/>
              <a:gd name="connsiteY217" fmla="*/ 641591 h 3940825"/>
              <a:gd name="connsiteX218" fmla="*/ 862076 w 8946352"/>
              <a:gd name="connsiteY218" fmla="*/ 488119 h 3940825"/>
              <a:gd name="connsiteX219" fmla="*/ 837363 w 8946352"/>
              <a:gd name="connsiteY219" fmla="*/ 503635 h 3940825"/>
              <a:gd name="connsiteX220" fmla="*/ 684472 w 8946352"/>
              <a:gd name="connsiteY220" fmla="*/ 613532 h 3940825"/>
              <a:gd name="connsiteX221" fmla="*/ 700938 w 8946352"/>
              <a:gd name="connsiteY221" fmla="*/ 576120 h 3940825"/>
              <a:gd name="connsiteX222" fmla="*/ 839715 w 8946352"/>
              <a:gd name="connsiteY222" fmla="*/ 500421 h 3940825"/>
              <a:gd name="connsiteX223" fmla="*/ 911278 w 8946352"/>
              <a:gd name="connsiteY223" fmla="*/ 461050 h 3940825"/>
              <a:gd name="connsiteX224" fmla="*/ 862076 w 8946352"/>
              <a:gd name="connsiteY224" fmla="*/ 488119 h 3940825"/>
              <a:gd name="connsiteX225" fmla="*/ 882052 w 8946352"/>
              <a:gd name="connsiteY225" fmla="*/ 475577 h 3940825"/>
              <a:gd name="connsiteX226" fmla="*/ 5772814 w 8946352"/>
              <a:gd name="connsiteY226" fmla="*/ 454314 h 3940825"/>
              <a:gd name="connsiteX227" fmla="*/ 5835662 w 8946352"/>
              <a:gd name="connsiteY227" fmla="*/ 482593 h 3940825"/>
              <a:gd name="connsiteX228" fmla="*/ 5983848 w 8946352"/>
              <a:gd name="connsiteY228" fmla="*/ 536372 h 3940825"/>
              <a:gd name="connsiteX229" fmla="*/ 6089692 w 8946352"/>
              <a:gd name="connsiteY229" fmla="*/ 543385 h 3940825"/>
              <a:gd name="connsiteX230" fmla="*/ 6369598 w 8946352"/>
              <a:gd name="connsiteY230" fmla="*/ 629900 h 3940825"/>
              <a:gd name="connsiteX231" fmla="*/ 6209654 w 8946352"/>
              <a:gd name="connsiteY231" fmla="*/ 571446 h 3940825"/>
              <a:gd name="connsiteX232" fmla="*/ 6414288 w 8946352"/>
              <a:gd name="connsiteY232" fmla="*/ 627561 h 3940825"/>
              <a:gd name="connsiteX233" fmla="*/ 6468388 w 8946352"/>
              <a:gd name="connsiteY233" fmla="*/ 650944 h 3940825"/>
              <a:gd name="connsiteX234" fmla="*/ 6414288 w 8946352"/>
              <a:gd name="connsiteY234" fmla="*/ 627561 h 3940825"/>
              <a:gd name="connsiteX235" fmla="*/ 6407234 w 8946352"/>
              <a:gd name="connsiteY235" fmla="*/ 613532 h 3940825"/>
              <a:gd name="connsiteX236" fmla="*/ 6458980 w 8946352"/>
              <a:gd name="connsiteY236" fmla="*/ 622886 h 3940825"/>
              <a:gd name="connsiteX237" fmla="*/ 6407234 w 8946352"/>
              <a:gd name="connsiteY237" fmla="*/ 613532 h 3940825"/>
              <a:gd name="connsiteX238" fmla="*/ 6113214 w 8946352"/>
              <a:gd name="connsiteY238" fmla="*/ 538708 h 3940825"/>
              <a:gd name="connsiteX239" fmla="*/ 5788618 w 8946352"/>
              <a:gd name="connsiteY239" fmla="*/ 454532 h 3940825"/>
              <a:gd name="connsiteX240" fmla="*/ 5772814 w 8946352"/>
              <a:gd name="connsiteY240" fmla="*/ 454314 h 3940825"/>
              <a:gd name="connsiteX241" fmla="*/ 969083 w 8946352"/>
              <a:gd name="connsiteY241" fmla="*/ 421799 h 3940825"/>
              <a:gd name="connsiteX242" fmla="*/ 874997 w 8946352"/>
              <a:gd name="connsiteY242" fmla="*/ 461549 h 3940825"/>
              <a:gd name="connsiteX243" fmla="*/ 969083 w 8946352"/>
              <a:gd name="connsiteY243" fmla="*/ 421799 h 3940825"/>
              <a:gd name="connsiteX244" fmla="*/ 1093746 w 8946352"/>
              <a:gd name="connsiteY244" fmla="*/ 323594 h 3940825"/>
              <a:gd name="connsiteX245" fmla="*/ 966731 w 8946352"/>
              <a:gd name="connsiteY245" fmla="*/ 391403 h 3940825"/>
              <a:gd name="connsiteX246" fmla="*/ 978490 w 8946352"/>
              <a:gd name="connsiteY246" fmla="*/ 375035 h 3940825"/>
              <a:gd name="connsiteX247" fmla="*/ 1093746 w 8946352"/>
              <a:gd name="connsiteY247" fmla="*/ 323594 h 3940825"/>
              <a:gd name="connsiteX248" fmla="*/ 5280556 w 8946352"/>
              <a:gd name="connsiteY248" fmla="*/ 286180 h 3940825"/>
              <a:gd name="connsiteX249" fmla="*/ 5348770 w 8946352"/>
              <a:gd name="connsiteY249" fmla="*/ 307225 h 3940825"/>
              <a:gd name="connsiteX250" fmla="*/ 5280556 w 8946352"/>
              <a:gd name="connsiteY250" fmla="*/ 286180 h 3940825"/>
              <a:gd name="connsiteX251" fmla="*/ 1291325 w 8946352"/>
              <a:gd name="connsiteY251" fmla="*/ 260459 h 3940825"/>
              <a:gd name="connsiteX252" fmla="*/ 1199593 w 8946352"/>
              <a:gd name="connsiteY252" fmla="*/ 302548 h 3940825"/>
              <a:gd name="connsiteX253" fmla="*/ 1058464 w 8946352"/>
              <a:gd name="connsiteY253" fmla="*/ 365679 h 3940825"/>
              <a:gd name="connsiteX254" fmla="*/ 1183126 w 8946352"/>
              <a:gd name="connsiteY254" fmla="*/ 304884 h 3940825"/>
              <a:gd name="connsiteX255" fmla="*/ 1291325 w 8946352"/>
              <a:gd name="connsiteY255" fmla="*/ 260459 h 3940825"/>
              <a:gd name="connsiteX256" fmla="*/ 5061808 w 8946352"/>
              <a:gd name="connsiteY256" fmla="*/ 225387 h 3940825"/>
              <a:gd name="connsiteX257" fmla="*/ 5278206 w 8946352"/>
              <a:gd name="connsiteY257" fmla="*/ 286180 h 3940825"/>
              <a:gd name="connsiteX258" fmla="*/ 5061808 w 8946352"/>
              <a:gd name="connsiteY258" fmla="*/ 225387 h 3940825"/>
              <a:gd name="connsiteX259" fmla="*/ 1427749 w 8946352"/>
              <a:gd name="connsiteY259" fmla="*/ 223048 h 3940825"/>
              <a:gd name="connsiteX260" fmla="*/ 1293678 w 8946352"/>
              <a:gd name="connsiteY260" fmla="*/ 262798 h 3940825"/>
              <a:gd name="connsiteX261" fmla="*/ 1357185 w 8946352"/>
              <a:gd name="connsiteY261" fmla="*/ 239415 h 3940825"/>
              <a:gd name="connsiteX262" fmla="*/ 1427749 w 8946352"/>
              <a:gd name="connsiteY262" fmla="*/ 223048 h 3940825"/>
              <a:gd name="connsiteX263" fmla="*/ 4652536 w 8946352"/>
              <a:gd name="connsiteY263" fmla="*/ 220711 h 3940825"/>
              <a:gd name="connsiteX264" fmla="*/ 4741918 w 8946352"/>
              <a:gd name="connsiteY264" fmla="*/ 237078 h 3940825"/>
              <a:gd name="connsiteX265" fmla="*/ 4779550 w 8946352"/>
              <a:gd name="connsiteY265" fmla="*/ 234740 h 3940825"/>
              <a:gd name="connsiteX266" fmla="*/ 2977810 w 8946352"/>
              <a:gd name="connsiteY266" fmla="*/ 57034 h 3940825"/>
              <a:gd name="connsiteX267" fmla="*/ 3057784 w 8946352"/>
              <a:gd name="connsiteY267" fmla="*/ 75740 h 3940825"/>
              <a:gd name="connsiteX268" fmla="*/ 3133052 w 8946352"/>
              <a:gd name="connsiteY268" fmla="*/ 64050 h 3940825"/>
              <a:gd name="connsiteX269" fmla="*/ 2977810 w 8946352"/>
              <a:gd name="connsiteY269" fmla="*/ 57034 h 3940825"/>
              <a:gd name="connsiteX270" fmla="*/ 2691474 w 8946352"/>
              <a:gd name="connsiteY270" fmla="*/ 32886 h 3940825"/>
              <a:gd name="connsiteX271" fmla="*/ 2916655 w 8946352"/>
              <a:gd name="connsiteY271" fmla="*/ 35992 h 3940825"/>
              <a:gd name="connsiteX272" fmla="*/ 3358270 w 8946352"/>
              <a:gd name="connsiteY272" fmla="*/ 63173 h 3940825"/>
              <a:gd name="connsiteX273" fmla="*/ 3370696 w 8946352"/>
              <a:gd name="connsiteY273" fmla="*/ 64209 h 3940825"/>
              <a:gd name="connsiteX274" fmla="*/ 3236546 w 8946352"/>
              <a:gd name="connsiteY274" fmla="*/ 45343 h 3940825"/>
              <a:gd name="connsiteX275" fmla="*/ 3361210 w 8946352"/>
              <a:gd name="connsiteY275" fmla="*/ 43005 h 3940825"/>
              <a:gd name="connsiteX276" fmla="*/ 3488520 w 8946352"/>
              <a:gd name="connsiteY276" fmla="*/ 61126 h 3940825"/>
              <a:gd name="connsiteX277" fmla="*/ 3557176 w 8946352"/>
              <a:gd name="connsiteY277" fmla="*/ 79763 h 3940825"/>
              <a:gd name="connsiteX278" fmla="*/ 3789298 w 8946352"/>
              <a:gd name="connsiteY278" fmla="*/ 99123 h 3940825"/>
              <a:gd name="connsiteX279" fmla="*/ 3852808 w 8946352"/>
              <a:gd name="connsiteY279" fmla="*/ 78079 h 3940825"/>
              <a:gd name="connsiteX280" fmla="*/ 3996286 w 8946352"/>
              <a:gd name="connsiteY280" fmla="*/ 101462 h 3940825"/>
              <a:gd name="connsiteX281" fmla="*/ 4224446 w 8946352"/>
              <a:gd name="connsiteY281" fmla="*/ 129520 h 3940825"/>
              <a:gd name="connsiteX282" fmla="*/ 4043330 w 8946352"/>
              <a:gd name="connsiteY282" fmla="*/ 78079 h 3940825"/>
              <a:gd name="connsiteX283" fmla="*/ 5113554 w 8946352"/>
              <a:gd name="connsiteY283" fmla="*/ 279168 h 3940825"/>
              <a:gd name="connsiteX284" fmla="*/ 4986540 w 8946352"/>
              <a:gd name="connsiteY284" fmla="*/ 241756 h 3940825"/>
              <a:gd name="connsiteX285" fmla="*/ 5184120 w 8946352"/>
              <a:gd name="connsiteY285" fmla="*/ 290858 h 3940825"/>
              <a:gd name="connsiteX286" fmla="*/ 5386404 w 8946352"/>
              <a:gd name="connsiteY286" fmla="*/ 346976 h 3940825"/>
              <a:gd name="connsiteX287" fmla="*/ 5729816 w 8946352"/>
              <a:gd name="connsiteY287" fmla="*/ 421798 h 3940825"/>
              <a:gd name="connsiteX288" fmla="*/ 5546350 w 8946352"/>
              <a:gd name="connsiteY288" fmla="*/ 361005 h 3940825"/>
              <a:gd name="connsiteX289" fmla="*/ 5351120 w 8946352"/>
              <a:gd name="connsiteY289" fmla="*/ 302548 h 3940825"/>
              <a:gd name="connsiteX290" fmla="*/ 5494602 w 8946352"/>
              <a:gd name="connsiteY290" fmla="*/ 325931 h 3940825"/>
              <a:gd name="connsiteX291" fmla="*/ 5407572 w 8946352"/>
              <a:gd name="connsiteY291" fmla="*/ 293196 h 3940825"/>
              <a:gd name="connsiteX292" fmla="*/ 5654548 w 8946352"/>
              <a:gd name="connsiteY292" fmla="*/ 365682 h 3940825"/>
              <a:gd name="connsiteX293" fmla="*/ 5795676 w 8946352"/>
              <a:gd name="connsiteY293" fmla="*/ 433490 h 3940825"/>
              <a:gd name="connsiteX294" fmla="*/ 5983848 w 8946352"/>
              <a:gd name="connsiteY294" fmla="*/ 461548 h 3940825"/>
              <a:gd name="connsiteX295" fmla="*/ 6458980 w 8946352"/>
              <a:gd name="connsiteY295" fmla="*/ 594826 h 3940825"/>
              <a:gd name="connsiteX296" fmla="*/ 6661264 w 8946352"/>
              <a:gd name="connsiteY296" fmla="*/ 671989 h 3940825"/>
              <a:gd name="connsiteX297" fmla="*/ 6750646 w 8946352"/>
              <a:gd name="connsiteY297" fmla="*/ 709401 h 3940825"/>
              <a:gd name="connsiteX298" fmla="*/ 6830618 w 8946352"/>
              <a:gd name="connsiteY298" fmla="*/ 746810 h 3940825"/>
              <a:gd name="connsiteX299" fmla="*/ 7042310 w 8946352"/>
              <a:gd name="connsiteY299" fmla="*/ 800590 h 3940825"/>
              <a:gd name="connsiteX300" fmla="*/ 6487206 w 8946352"/>
              <a:gd name="connsiteY300" fmla="*/ 569107 h 3940825"/>
              <a:gd name="connsiteX301" fmla="*/ 6630686 w 8946352"/>
              <a:gd name="connsiteY301" fmla="*/ 636915 h 3940825"/>
              <a:gd name="connsiteX302" fmla="*/ 6136736 w 8946352"/>
              <a:gd name="connsiteY302" fmla="*/ 482593 h 3940825"/>
              <a:gd name="connsiteX303" fmla="*/ 6315498 w 8946352"/>
              <a:gd name="connsiteY303" fmla="*/ 536372 h 3940825"/>
              <a:gd name="connsiteX304" fmla="*/ 6494262 w 8946352"/>
              <a:gd name="connsiteY304" fmla="*/ 590149 h 3940825"/>
              <a:gd name="connsiteX305" fmla="*/ 6284922 w 8946352"/>
              <a:gd name="connsiteY305" fmla="*/ 512989 h 3940825"/>
              <a:gd name="connsiteX306" fmla="*/ 6491910 w 8946352"/>
              <a:gd name="connsiteY306" fmla="*/ 564430 h 3940825"/>
              <a:gd name="connsiteX307" fmla="*/ 6731828 w 8946352"/>
              <a:gd name="connsiteY307" fmla="*/ 639254 h 3940825"/>
              <a:gd name="connsiteX308" fmla="*/ 6708306 w 8946352"/>
              <a:gd name="connsiteY308" fmla="*/ 629900 h 3940825"/>
              <a:gd name="connsiteX309" fmla="*/ 6868252 w 8946352"/>
              <a:gd name="connsiteY309" fmla="*/ 686018 h 3940825"/>
              <a:gd name="connsiteX310" fmla="*/ 6969394 w 8946352"/>
              <a:gd name="connsiteY310" fmla="*/ 723430 h 3940825"/>
              <a:gd name="connsiteX311" fmla="*/ 7070536 w 8946352"/>
              <a:gd name="connsiteY311" fmla="*/ 760842 h 3940825"/>
              <a:gd name="connsiteX312" fmla="*/ 7228130 w 8946352"/>
              <a:gd name="connsiteY312" fmla="*/ 828650 h 3940825"/>
              <a:gd name="connsiteX313" fmla="*/ 7164622 w 8946352"/>
              <a:gd name="connsiteY313" fmla="*/ 821634 h 3940825"/>
              <a:gd name="connsiteX314" fmla="*/ 6992914 w 8946352"/>
              <a:gd name="connsiteY314" fmla="*/ 765516 h 3940825"/>
              <a:gd name="connsiteX315" fmla="*/ 7166974 w 8946352"/>
              <a:gd name="connsiteY315" fmla="*/ 833325 h 3940825"/>
              <a:gd name="connsiteX316" fmla="*/ 7350440 w 8946352"/>
              <a:gd name="connsiteY316" fmla="*/ 910487 h 3940825"/>
              <a:gd name="connsiteX317" fmla="*/ 7538612 w 8946352"/>
              <a:gd name="connsiteY317" fmla="*/ 997002 h 3940825"/>
              <a:gd name="connsiteX318" fmla="*/ 7635050 w 8946352"/>
              <a:gd name="connsiteY318" fmla="*/ 1041427 h 3940825"/>
              <a:gd name="connsiteX319" fmla="*/ 7731486 w 8946352"/>
              <a:gd name="connsiteY319" fmla="*/ 1088190 h 3940825"/>
              <a:gd name="connsiteX320" fmla="*/ 7922012 w 8946352"/>
              <a:gd name="connsiteY320" fmla="*/ 1179382 h 3940825"/>
              <a:gd name="connsiteX321" fmla="*/ 8107830 w 8946352"/>
              <a:gd name="connsiteY321" fmla="*/ 1270573 h 3940825"/>
              <a:gd name="connsiteX322" fmla="*/ 8199564 w 8946352"/>
              <a:gd name="connsiteY322" fmla="*/ 1312660 h 3940825"/>
              <a:gd name="connsiteX323" fmla="*/ 8288946 w 8946352"/>
              <a:gd name="connsiteY323" fmla="*/ 1354749 h 3940825"/>
              <a:gd name="connsiteX324" fmla="*/ 8460650 w 8946352"/>
              <a:gd name="connsiteY324" fmla="*/ 1434248 h 3940825"/>
              <a:gd name="connsiteX325" fmla="*/ 8218382 w 8946352"/>
              <a:gd name="connsiteY325" fmla="*/ 1279925 h 3940825"/>
              <a:gd name="connsiteX326" fmla="*/ 8491230 w 8946352"/>
              <a:gd name="connsiteY326" fmla="*/ 1429573 h 3940825"/>
              <a:gd name="connsiteX327" fmla="*/ 8644118 w 8946352"/>
              <a:gd name="connsiteY327" fmla="*/ 1499720 h 3940825"/>
              <a:gd name="connsiteX328" fmla="*/ 8550032 w 8946352"/>
              <a:gd name="connsiteY328" fmla="*/ 1445941 h 3940825"/>
              <a:gd name="connsiteX329" fmla="*/ 8514750 w 8946352"/>
              <a:gd name="connsiteY329" fmla="*/ 1422558 h 3940825"/>
              <a:gd name="connsiteX330" fmla="*/ 8455946 w 8946352"/>
              <a:gd name="connsiteY330" fmla="*/ 1375794 h 3940825"/>
              <a:gd name="connsiteX331" fmla="*/ 8444186 w 8946352"/>
              <a:gd name="connsiteY331" fmla="*/ 1371117 h 3940825"/>
              <a:gd name="connsiteX332" fmla="*/ 8401848 w 8946352"/>
              <a:gd name="connsiteY332" fmla="*/ 1338382 h 3940825"/>
              <a:gd name="connsiteX333" fmla="*/ 8644118 w 8946352"/>
              <a:gd name="connsiteY333" fmla="*/ 1495043 h 3940825"/>
              <a:gd name="connsiteX334" fmla="*/ 8768782 w 8946352"/>
              <a:gd name="connsiteY334" fmla="*/ 1602602 h 3940825"/>
              <a:gd name="connsiteX335" fmla="*/ 8855810 w 8946352"/>
              <a:gd name="connsiteY335" fmla="*/ 1731203 h 3940825"/>
              <a:gd name="connsiteX336" fmla="*/ 8874628 w 8946352"/>
              <a:gd name="connsiteY336" fmla="*/ 1742894 h 3940825"/>
              <a:gd name="connsiteX337" fmla="*/ 8919320 w 8946352"/>
              <a:gd name="connsiteY337" fmla="*/ 1831747 h 3940825"/>
              <a:gd name="connsiteX338" fmla="*/ 8933432 w 8946352"/>
              <a:gd name="connsiteY338" fmla="*/ 1908909 h 3940825"/>
              <a:gd name="connsiteX339" fmla="*/ 8926374 w 8946352"/>
              <a:gd name="connsiteY339" fmla="*/ 1901893 h 3940825"/>
              <a:gd name="connsiteX340" fmla="*/ 8893446 w 8946352"/>
              <a:gd name="connsiteY340" fmla="*/ 1829408 h 3940825"/>
              <a:gd name="connsiteX341" fmla="*/ 8916966 w 8946352"/>
              <a:gd name="connsiteY341" fmla="*/ 1997761 h 3940825"/>
              <a:gd name="connsiteX342" fmla="*/ 8919320 w 8946352"/>
              <a:gd name="connsiteY342" fmla="*/ 2154420 h 3940825"/>
              <a:gd name="connsiteX343" fmla="*/ 8924024 w 8946352"/>
              <a:gd name="connsiteY343" fmla="*/ 2184819 h 3940825"/>
              <a:gd name="connsiteX344" fmla="*/ 8935782 w 8946352"/>
              <a:gd name="connsiteY344" fmla="*/ 2117010 h 3940825"/>
              <a:gd name="connsiteX345" fmla="*/ 8942842 w 8946352"/>
              <a:gd name="connsiteY345" fmla="*/ 1943982 h 3940825"/>
              <a:gd name="connsiteX346" fmla="*/ 8834642 w 8946352"/>
              <a:gd name="connsiteY346" fmla="*/ 2463065 h 3940825"/>
              <a:gd name="connsiteX347" fmla="*/ 8844050 w 8946352"/>
              <a:gd name="connsiteY347" fmla="*/ 2451375 h 3940825"/>
              <a:gd name="connsiteX348" fmla="*/ 8754670 w 8946352"/>
              <a:gd name="connsiteY348" fmla="*/ 2603359 h 3940825"/>
              <a:gd name="connsiteX349" fmla="*/ 8832290 w 8946352"/>
              <a:gd name="connsiteY349" fmla="*/ 2491125 h 3940825"/>
              <a:gd name="connsiteX350" fmla="*/ 8742908 w 8946352"/>
              <a:gd name="connsiteY350" fmla="*/ 2643109 h 3940825"/>
              <a:gd name="connsiteX351" fmla="*/ 8622950 w 8946352"/>
              <a:gd name="connsiteY351" fmla="*/ 2776388 h 3940825"/>
              <a:gd name="connsiteX352" fmla="*/ 8495934 w 8946352"/>
              <a:gd name="connsiteY352" fmla="*/ 2888624 h 3940825"/>
              <a:gd name="connsiteX353" fmla="*/ 8366566 w 8946352"/>
              <a:gd name="connsiteY353" fmla="*/ 3000857 h 3940825"/>
              <a:gd name="connsiteX354" fmla="*/ 8234846 w 8946352"/>
              <a:gd name="connsiteY354" fmla="*/ 3073343 h 3940825"/>
              <a:gd name="connsiteX355" fmla="*/ 8227790 w 8946352"/>
              <a:gd name="connsiteY355" fmla="*/ 3087372 h 3940825"/>
              <a:gd name="connsiteX356" fmla="*/ 8093716 w 8946352"/>
              <a:gd name="connsiteY356" fmla="*/ 3145828 h 3940825"/>
              <a:gd name="connsiteX357" fmla="*/ 7959646 w 8946352"/>
              <a:gd name="connsiteY357" fmla="*/ 3218314 h 3940825"/>
              <a:gd name="connsiteX358" fmla="*/ 7954942 w 8946352"/>
              <a:gd name="connsiteY358" fmla="*/ 3241694 h 3940825"/>
              <a:gd name="connsiteX359" fmla="*/ 7966702 w 8946352"/>
              <a:gd name="connsiteY359" fmla="*/ 3237017 h 3940825"/>
              <a:gd name="connsiteX360" fmla="*/ 7891432 w 8946352"/>
              <a:gd name="connsiteY360" fmla="*/ 3286122 h 3940825"/>
              <a:gd name="connsiteX361" fmla="*/ 7755008 w 8946352"/>
              <a:gd name="connsiteY361" fmla="*/ 3332886 h 3940825"/>
              <a:gd name="connsiteX362" fmla="*/ 7616234 w 8946352"/>
              <a:gd name="connsiteY362" fmla="*/ 3374972 h 3940825"/>
              <a:gd name="connsiteX363" fmla="*/ 7618584 w 8946352"/>
              <a:gd name="connsiteY363" fmla="*/ 3374972 h 3940825"/>
              <a:gd name="connsiteX364" fmla="*/ 7098762 w 8946352"/>
              <a:gd name="connsiteY364" fmla="*/ 3482531 h 3940825"/>
              <a:gd name="connsiteX365" fmla="*/ 7002324 w 8946352"/>
              <a:gd name="connsiteY365" fmla="*/ 3522282 h 3940825"/>
              <a:gd name="connsiteX366" fmla="*/ 6910590 w 8946352"/>
              <a:gd name="connsiteY366" fmla="*/ 3559694 h 3940825"/>
              <a:gd name="connsiteX367" fmla="*/ 6880012 w 8946352"/>
              <a:gd name="connsiteY367" fmla="*/ 3576061 h 3940825"/>
              <a:gd name="connsiteX368" fmla="*/ 6823560 w 8946352"/>
              <a:gd name="connsiteY368" fmla="*/ 3592429 h 3940825"/>
              <a:gd name="connsiteX369" fmla="*/ 6724770 w 8946352"/>
              <a:gd name="connsiteY369" fmla="*/ 3615809 h 3940825"/>
              <a:gd name="connsiteX370" fmla="*/ 6816506 w 8946352"/>
              <a:gd name="connsiteY370" fmla="*/ 3604119 h 3940825"/>
              <a:gd name="connsiteX371" fmla="*/ 6677728 w 8946352"/>
              <a:gd name="connsiteY371" fmla="*/ 3629841 h 3940825"/>
              <a:gd name="connsiteX372" fmla="*/ 6654206 w 8946352"/>
              <a:gd name="connsiteY372" fmla="*/ 3648547 h 3940825"/>
              <a:gd name="connsiteX373" fmla="*/ 6571882 w 8946352"/>
              <a:gd name="connsiteY373" fmla="*/ 3657898 h 3940825"/>
              <a:gd name="connsiteX374" fmla="*/ 6501318 w 8946352"/>
              <a:gd name="connsiteY374" fmla="*/ 3674266 h 3940825"/>
              <a:gd name="connsiteX375" fmla="*/ 6435458 w 8946352"/>
              <a:gd name="connsiteY375" fmla="*/ 3688295 h 3940825"/>
              <a:gd name="connsiteX376" fmla="*/ 6496614 w 8946352"/>
              <a:gd name="connsiteY376" fmla="*/ 3688295 h 3940825"/>
              <a:gd name="connsiteX377" fmla="*/ 6557770 w 8946352"/>
              <a:gd name="connsiteY377" fmla="*/ 3685956 h 3940825"/>
              <a:gd name="connsiteX378" fmla="*/ 6284922 w 8946352"/>
              <a:gd name="connsiteY378" fmla="*/ 3728045 h 3940825"/>
              <a:gd name="connsiteX379" fmla="*/ 6379006 w 8946352"/>
              <a:gd name="connsiteY379" fmla="*/ 3725707 h 3940825"/>
              <a:gd name="connsiteX380" fmla="*/ 6247286 w 8946352"/>
              <a:gd name="connsiteY380" fmla="*/ 3735059 h 3940825"/>
              <a:gd name="connsiteX381" fmla="*/ 6212004 w 8946352"/>
              <a:gd name="connsiteY381" fmla="*/ 3735059 h 3940825"/>
              <a:gd name="connsiteX382" fmla="*/ 6164962 w 8946352"/>
              <a:gd name="connsiteY382" fmla="*/ 3744413 h 3940825"/>
              <a:gd name="connsiteX383" fmla="*/ 6082638 w 8946352"/>
              <a:gd name="connsiteY383" fmla="*/ 3760780 h 3940825"/>
              <a:gd name="connsiteX384" fmla="*/ 6334314 w 8946352"/>
              <a:gd name="connsiteY384" fmla="*/ 3702324 h 3940825"/>
              <a:gd name="connsiteX385" fmla="*/ 6176722 w 8946352"/>
              <a:gd name="connsiteY385" fmla="*/ 3725707 h 3940825"/>
              <a:gd name="connsiteX386" fmla="*/ 6106158 w 8946352"/>
              <a:gd name="connsiteY386" fmla="*/ 3723368 h 3940825"/>
              <a:gd name="connsiteX387" fmla="*/ 6000310 w 8946352"/>
              <a:gd name="connsiteY387" fmla="*/ 3714016 h 3940825"/>
              <a:gd name="connsiteX388" fmla="*/ 5511066 w 8946352"/>
              <a:gd name="connsiteY388" fmla="*/ 3774809 h 3940825"/>
              <a:gd name="connsiteX389" fmla="*/ 5275852 w 8946352"/>
              <a:gd name="connsiteY389" fmla="*/ 3795854 h 3940825"/>
              <a:gd name="connsiteX390" fmla="*/ 5170006 w 8946352"/>
              <a:gd name="connsiteY390" fmla="*/ 3798192 h 3940825"/>
              <a:gd name="connsiteX391" fmla="*/ 5073568 w 8946352"/>
              <a:gd name="connsiteY391" fmla="*/ 3791177 h 3940825"/>
              <a:gd name="connsiteX392" fmla="*/ 4988890 w 8946352"/>
              <a:gd name="connsiteY392" fmla="*/ 3828589 h 3940825"/>
              <a:gd name="connsiteX393" fmla="*/ 5381700 w 8946352"/>
              <a:gd name="connsiteY393" fmla="*/ 3830927 h 3940825"/>
              <a:gd name="connsiteX394" fmla="*/ 5562814 w 8946352"/>
              <a:gd name="connsiteY394" fmla="*/ 3814560 h 3940825"/>
              <a:gd name="connsiteX395" fmla="*/ 5621618 w 8946352"/>
              <a:gd name="connsiteY395" fmla="*/ 3791177 h 3940825"/>
              <a:gd name="connsiteX396" fmla="*/ 5687478 w 8946352"/>
              <a:gd name="connsiteY396" fmla="*/ 3770132 h 3940825"/>
              <a:gd name="connsiteX397" fmla="*/ 5762746 w 8946352"/>
              <a:gd name="connsiteY397" fmla="*/ 3760780 h 3940825"/>
              <a:gd name="connsiteX398" fmla="*/ 5889762 w 8946352"/>
              <a:gd name="connsiteY398" fmla="*/ 3751428 h 3940825"/>
              <a:gd name="connsiteX399" fmla="*/ 5623968 w 8946352"/>
              <a:gd name="connsiteY399" fmla="*/ 3795854 h 3940825"/>
              <a:gd name="connsiteX400" fmla="*/ 5852128 w 8946352"/>
              <a:gd name="connsiteY400" fmla="*/ 3802867 h 3940825"/>
              <a:gd name="connsiteX401" fmla="*/ 5656898 w 8946352"/>
              <a:gd name="connsiteY401" fmla="*/ 3823911 h 3940825"/>
              <a:gd name="connsiteX402" fmla="*/ 5452264 w 8946352"/>
              <a:gd name="connsiteY402" fmla="*/ 3851972 h 3940825"/>
              <a:gd name="connsiteX403" fmla="*/ 5264092 w 8946352"/>
              <a:gd name="connsiteY403" fmla="*/ 3875352 h 3940825"/>
              <a:gd name="connsiteX404" fmla="*/ 5184120 w 8946352"/>
              <a:gd name="connsiteY404" fmla="*/ 3884707 h 3940825"/>
              <a:gd name="connsiteX405" fmla="*/ 5118260 w 8946352"/>
              <a:gd name="connsiteY405" fmla="*/ 3889381 h 3940825"/>
              <a:gd name="connsiteX406" fmla="*/ 4948906 w 8946352"/>
              <a:gd name="connsiteY406" fmla="*/ 3887045 h 3940825"/>
              <a:gd name="connsiteX407" fmla="*/ 4850116 w 8946352"/>
              <a:gd name="connsiteY407" fmla="*/ 3889381 h 3940825"/>
              <a:gd name="connsiteX408" fmla="*/ 4770142 w 8946352"/>
              <a:gd name="connsiteY408" fmla="*/ 3894058 h 3940825"/>
              <a:gd name="connsiteX409" fmla="*/ 4523166 w 8946352"/>
              <a:gd name="connsiteY409" fmla="*/ 3858985 h 3940825"/>
              <a:gd name="connsiteX410" fmla="*/ 4313828 w 8946352"/>
              <a:gd name="connsiteY410" fmla="*/ 3875352 h 3940825"/>
              <a:gd name="connsiteX411" fmla="*/ 4111542 w 8946352"/>
              <a:gd name="connsiteY411" fmla="*/ 3873014 h 3940825"/>
              <a:gd name="connsiteX412" fmla="*/ 4052738 w 8946352"/>
              <a:gd name="connsiteY412" fmla="*/ 3905751 h 3940825"/>
              <a:gd name="connsiteX413" fmla="*/ 4549042 w 8946352"/>
              <a:gd name="connsiteY413" fmla="*/ 3922119 h 3940825"/>
              <a:gd name="connsiteX414" fmla="*/ 4175050 w 8946352"/>
              <a:gd name="connsiteY414" fmla="*/ 3940825 h 3940825"/>
              <a:gd name="connsiteX415" fmla="*/ 4182108 w 8946352"/>
              <a:gd name="connsiteY415" fmla="*/ 3929132 h 3940825"/>
              <a:gd name="connsiteX416" fmla="*/ 4080964 w 8946352"/>
              <a:gd name="connsiteY416" fmla="*/ 3919780 h 3940825"/>
              <a:gd name="connsiteX417" fmla="*/ 4031570 w 8946352"/>
              <a:gd name="connsiteY417" fmla="*/ 3936147 h 3940825"/>
              <a:gd name="connsiteX418" fmla="*/ 3657578 w 8946352"/>
              <a:gd name="connsiteY418" fmla="*/ 3926793 h 3940825"/>
              <a:gd name="connsiteX419" fmla="*/ 3521154 w 8946352"/>
              <a:gd name="connsiteY419" fmla="*/ 3929132 h 3940825"/>
              <a:gd name="connsiteX420" fmla="*/ 3389434 w 8946352"/>
              <a:gd name="connsiteY420" fmla="*/ 3926793 h 3940825"/>
              <a:gd name="connsiteX421" fmla="*/ 3187150 w 8946352"/>
              <a:gd name="connsiteY421" fmla="*/ 3903413 h 3940825"/>
              <a:gd name="connsiteX422" fmla="*/ 3459998 w 8946352"/>
              <a:gd name="connsiteY422" fmla="*/ 3922119 h 3940825"/>
              <a:gd name="connsiteX423" fmla="*/ 3518804 w 8946352"/>
              <a:gd name="connsiteY423" fmla="*/ 3877691 h 3940825"/>
              <a:gd name="connsiteX424" fmla="*/ 2305099 w 8946352"/>
              <a:gd name="connsiteY424" fmla="*/ 3802867 h 3940825"/>
              <a:gd name="connsiteX425" fmla="*/ 2447991 w 8946352"/>
              <a:gd name="connsiteY425" fmla="*/ 3825081 h 3940825"/>
              <a:gd name="connsiteX426" fmla="*/ 2511015 w 8946352"/>
              <a:gd name="connsiteY426" fmla="*/ 3834251 h 3940825"/>
              <a:gd name="connsiteX427" fmla="*/ 2368605 w 8946352"/>
              <a:gd name="connsiteY427" fmla="*/ 3819237 h 3940825"/>
              <a:gd name="connsiteX428" fmla="*/ 2354492 w 8946352"/>
              <a:gd name="connsiteY428" fmla="*/ 3821573 h 3940825"/>
              <a:gd name="connsiteX429" fmla="*/ 2509734 w 8946352"/>
              <a:gd name="connsiteY429" fmla="*/ 3837940 h 3940825"/>
              <a:gd name="connsiteX430" fmla="*/ 2520076 w 8946352"/>
              <a:gd name="connsiteY430" fmla="*/ 3836228 h 3940825"/>
              <a:gd name="connsiteX431" fmla="*/ 2552072 w 8946352"/>
              <a:gd name="connsiteY431" fmla="*/ 3847295 h 3940825"/>
              <a:gd name="connsiteX432" fmla="*/ 1648850 w 8946352"/>
              <a:gd name="connsiteY432" fmla="*/ 3725707 h 3940825"/>
              <a:gd name="connsiteX433" fmla="*/ 1702950 w 8946352"/>
              <a:gd name="connsiteY433" fmla="*/ 3756103 h 3940825"/>
              <a:gd name="connsiteX434" fmla="*/ 1519484 w 8946352"/>
              <a:gd name="connsiteY434" fmla="*/ 3725707 h 3940825"/>
              <a:gd name="connsiteX435" fmla="*/ 1319550 w 8946352"/>
              <a:gd name="connsiteY435" fmla="*/ 3695310 h 3940825"/>
              <a:gd name="connsiteX436" fmla="*/ 1305437 w 8946352"/>
              <a:gd name="connsiteY436" fmla="*/ 3681282 h 3940825"/>
              <a:gd name="connsiteX437" fmla="*/ 1187830 w 8946352"/>
              <a:gd name="connsiteY437" fmla="*/ 3667250 h 3940825"/>
              <a:gd name="connsiteX438" fmla="*/ 1126675 w 8946352"/>
              <a:gd name="connsiteY438" fmla="*/ 3667250 h 3940825"/>
              <a:gd name="connsiteX439" fmla="*/ 983195 w 8946352"/>
              <a:gd name="connsiteY439" fmla="*/ 3615809 h 3940825"/>
              <a:gd name="connsiteX440" fmla="*/ 910278 w 8946352"/>
              <a:gd name="connsiteY440" fmla="*/ 3597103 h 3940825"/>
              <a:gd name="connsiteX441" fmla="*/ 872643 w 8946352"/>
              <a:gd name="connsiteY441" fmla="*/ 3587752 h 3940825"/>
              <a:gd name="connsiteX442" fmla="*/ 823250 w 8946352"/>
              <a:gd name="connsiteY442" fmla="*/ 3571384 h 3940825"/>
              <a:gd name="connsiteX443" fmla="*/ 651542 w 8946352"/>
              <a:gd name="connsiteY443" fmla="*/ 3468502 h 3940825"/>
              <a:gd name="connsiteX444" fmla="*/ 670359 w 8946352"/>
              <a:gd name="connsiteY444" fmla="*/ 3491885 h 3940825"/>
              <a:gd name="connsiteX445" fmla="*/ 498654 w 8946352"/>
              <a:gd name="connsiteY445" fmla="*/ 3321195 h 3940825"/>
              <a:gd name="connsiteX446" fmla="*/ 392807 w 8946352"/>
              <a:gd name="connsiteY446" fmla="*/ 3082694 h 3940825"/>
              <a:gd name="connsiteX447" fmla="*/ 364581 w 8946352"/>
              <a:gd name="connsiteY447" fmla="*/ 2823154 h 3940825"/>
              <a:gd name="connsiteX448" fmla="*/ 369285 w 8946352"/>
              <a:gd name="connsiteY448" fmla="*/ 2699227 h 3940825"/>
              <a:gd name="connsiteX449" fmla="*/ 373990 w 8946352"/>
              <a:gd name="connsiteY449" fmla="*/ 2638432 h 3940825"/>
              <a:gd name="connsiteX450" fmla="*/ 381047 w 8946352"/>
              <a:gd name="connsiteY450" fmla="*/ 2579978 h 3940825"/>
              <a:gd name="connsiteX451" fmla="*/ 381047 w 8946352"/>
              <a:gd name="connsiteY451" fmla="*/ 2813800 h 3940825"/>
              <a:gd name="connsiteX452" fmla="*/ 437499 w 8946352"/>
              <a:gd name="connsiteY452" fmla="*/ 2425656 h 3940825"/>
              <a:gd name="connsiteX453" fmla="*/ 442203 w 8946352"/>
              <a:gd name="connsiteY453" fmla="*/ 2385905 h 3940825"/>
              <a:gd name="connsiteX454" fmla="*/ 451611 w 8946352"/>
              <a:gd name="connsiteY454" fmla="*/ 2332126 h 3940825"/>
              <a:gd name="connsiteX455" fmla="*/ 439850 w 8946352"/>
              <a:gd name="connsiteY455" fmla="*/ 2334464 h 3940825"/>
              <a:gd name="connsiteX456" fmla="*/ 411624 w 8946352"/>
              <a:gd name="connsiteY456" fmla="*/ 2474758 h 3940825"/>
              <a:gd name="connsiteX457" fmla="*/ 411624 w 8946352"/>
              <a:gd name="connsiteY457" fmla="*/ 2420978 h 3940825"/>
              <a:gd name="connsiteX458" fmla="*/ 439850 w 8946352"/>
              <a:gd name="connsiteY458" fmla="*/ 2320435 h 3940825"/>
              <a:gd name="connsiteX459" fmla="*/ 456313 w 8946352"/>
              <a:gd name="connsiteY459" fmla="*/ 2276008 h 3940825"/>
              <a:gd name="connsiteX460" fmla="*/ 463371 w 8946352"/>
              <a:gd name="connsiteY460" fmla="*/ 2301729 h 3940825"/>
              <a:gd name="connsiteX461" fmla="*/ 453962 w 8946352"/>
              <a:gd name="connsiteY461" fmla="*/ 2395257 h 3940825"/>
              <a:gd name="connsiteX462" fmla="*/ 458667 w 8946352"/>
              <a:gd name="connsiteY462" fmla="*/ 2449036 h 3940825"/>
              <a:gd name="connsiteX463" fmla="*/ 470429 w 8946352"/>
              <a:gd name="connsiteY463" fmla="*/ 2383566 h 3940825"/>
              <a:gd name="connsiteX464" fmla="*/ 484541 w 8946352"/>
              <a:gd name="connsiteY464" fmla="*/ 2327448 h 3940825"/>
              <a:gd name="connsiteX465" fmla="*/ 515118 w 8946352"/>
              <a:gd name="connsiteY465" fmla="*/ 2238598 h 3940825"/>
              <a:gd name="connsiteX466" fmla="*/ 545697 w 8946352"/>
              <a:gd name="connsiteY466" fmla="*/ 2161435 h 3940825"/>
              <a:gd name="connsiteX467" fmla="*/ 578627 w 8946352"/>
              <a:gd name="connsiteY467" fmla="*/ 2079598 h 3940825"/>
              <a:gd name="connsiteX468" fmla="*/ 529231 w 8946352"/>
              <a:gd name="connsiteY468" fmla="*/ 2147407 h 3940825"/>
              <a:gd name="connsiteX469" fmla="*/ 508063 w 8946352"/>
              <a:gd name="connsiteY469" fmla="*/ 2142729 h 3940825"/>
              <a:gd name="connsiteX470" fmla="*/ 550401 w 8946352"/>
              <a:gd name="connsiteY470" fmla="*/ 2021142 h 3940825"/>
              <a:gd name="connsiteX471" fmla="*/ 588036 w 8946352"/>
              <a:gd name="connsiteY471" fmla="*/ 1941643 h 3940825"/>
              <a:gd name="connsiteX472" fmla="*/ 609204 w 8946352"/>
              <a:gd name="connsiteY472" fmla="*/ 1899554 h 3940825"/>
              <a:gd name="connsiteX473" fmla="*/ 632725 w 8946352"/>
              <a:gd name="connsiteY473" fmla="*/ 1857468 h 3940825"/>
              <a:gd name="connsiteX474" fmla="*/ 820896 w 8946352"/>
              <a:gd name="connsiteY474" fmla="*/ 1597925 h 3940825"/>
              <a:gd name="connsiteX475" fmla="*/ 863235 w 8946352"/>
              <a:gd name="connsiteY475" fmla="*/ 1520762 h 3940825"/>
              <a:gd name="connsiteX476" fmla="*/ 893814 w 8946352"/>
              <a:gd name="connsiteY476" fmla="*/ 1476337 h 3940825"/>
              <a:gd name="connsiteX477" fmla="*/ 931448 w 8946352"/>
              <a:gd name="connsiteY477" fmla="*/ 1431910 h 3940825"/>
              <a:gd name="connsiteX478" fmla="*/ 1018476 w 8946352"/>
              <a:gd name="connsiteY478" fmla="*/ 1340720 h 3940825"/>
              <a:gd name="connsiteX479" fmla="*/ 1065519 w 8946352"/>
              <a:gd name="connsiteY479" fmla="*/ 1296293 h 3940825"/>
              <a:gd name="connsiteX480" fmla="*/ 1114915 w 8946352"/>
              <a:gd name="connsiteY480" fmla="*/ 1256544 h 3940825"/>
              <a:gd name="connsiteX481" fmla="*/ 1213705 w 8946352"/>
              <a:gd name="connsiteY481" fmla="*/ 1186398 h 3940825"/>
              <a:gd name="connsiteX482" fmla="*/ 1298382 w 8946352"/>
              <a:gd name="connsiteY482" fmla="*/ 1132618 h 3940825"/>
              <a:gd name="connsiteX483" fmla="*/ 1378355 w 8946352"/>
              <a:gd name="connsiteY483" fmla="*/ 1076500 h 3940825"/>
              <a:gd name="connsiteX484" fmla="*/ 1519484 w 8946352"/>
              <a:gd name="connsiteY484" fmla="*/ 1027398 h 3940825"/>
              <a:gd name="connsiteX485" fmla="*/ 1465383 w 8946352"/>
              <a:gd name="connsiteY485" fmla="*/ 1039088 h 3940825"/>
              <a:gd name="connsiteX486" fmla="*/ 1717063 w 8946352"/>
              <a:gd name="connsiteY486" fmla="*/ 968941 h 3940825"/>
              <a:gd name="connsiteX487" fmla="*/ 1895826 w 8946352"/>
              <a:gd name="connsiteY487" fmla="*/ 947899 h 3940825"/>
              <a:gd name="connsiteX488" fmla="*/ 1811149 w 8946352"/>
              <a:gd name="connsiteY488" fmla="*/ 945561 h 3940825"/>
              <a:gd name="connsiteX489" fmla="*/ 2276873 w 8946352"/>
              <a:gd name="connsiteY489" fmla="*/ 908148 h 3940825"/>
              <a:gd name="connsiteX490" fmla="*/ 2735539 w 8946352"/>
              <a:gd name="connsiteY490" fmla="*/ 901133 h 3940825"/>
              <a:gd name="connsiteX491" fmla="*/ 2672033 w 8946352"/>
              <a:gd name="connsiteY491" fmla="*/ 896458 h 3940825"/>
              <a:gd name="connsiteX492" fmla="*/ 2841387 w 8946352"/>
              <a:gd name="connsiteY492" fmla="*/ 898794 h 3940825"/>
              <a:gd name="connsiteX493" fmla="*/ 2714371 w 8946352"/>
              <a:gd name="connsiteY493" fmla="*/ 912826 h 3940825"/>
              <a:gd name="connsiteX494" fmla="*/ 3514100 w 8946352"/>
              <a:gd name="connsiteY494" fmla="*/ 915164 h 3940825"/>
              <a:gd name="connsiteX495" fmla="*/ 3382380 w 8946352"/>
              <a:gd name="connsiteY495" fmla="*/ 891781 h 3940825"/>
              <a:gd name="connsiteX496" fmla="*/ 3570550 w 8946352"/>
              <a:gd name="connsiteY496" fmla="*/ 917500 h 3940825"/>
              <a:gd name="connsiteX497" fmla="*/ 3784594 w 8946352"/>
              <a:gd name="connsiteY497" fmla="*/ 931532 h 3940825"/>
              <a:gd name="connsiteX498" fmla="*/ 3615240 w 8946352"/>
              <a:gd name="connsiteY498" fmla="*/ 894120 h 3940825"/>
              <a:gd name="connsiteX499" fmla="*/ 3923372 w 8946352"/>
              <a:gd name="connsiteY499" fmla="*/ 910487 h 3940825"/>
              <a:gd name="connsiteX500" fmla="*/ 3984528 w 8946352"/>
              <a:gd name="connsiteY500" fmla="*/ 901133 h 3940825"/>
              <a:gd name="connsiteX501" fmla="*/ 4158586 w 8946352"/>
              <a:gd name="connsiteY501" fmla="*/ 919839 h 3940825"/>
              <a:gd name="connsiteX502" fmla="*/ 4334996 w 8946352"/>
              <a:gd name="connsiteY502" fmla="*/ 926855 h 3940825"/>
              <a:gd name="connsiteX503" fmla="*/ 4309122 w 8946352"/>
              <a:gd name="connsiteY503" fmla="*/ 917500 h 3940825"/>
              <a:gd name="connsiteX504" fmla="*/ 4438784 w 8946352"/>
              <a:gd name="connsiteY504" fmla="*/ 946144 h 3940825"/>
              <a:gd name="connsiteX505" fmla="*/ 4535266 w 8946352"/>
              <a:gd name="connsiteY505" fmla="*/ 954760 h 3940825"/>
              <a:gd name="connsiteX506" fmla="*/ 4542866 w 8946352"/>
              <a:gd name="connsiteY506" fmla="*/ 956082 h 3940825"/>
              <a:gd name="connsiteX507" fmla="*/ 4556096 w 8946352"/>
              <a:gd name="connsiteY507" fmla="*/ 961928 h 3940825"/>
              <a:gd name="connsiteX508" fmla="*/ 4311474 w 8946352"/>
              <a:gd name="connsiteY508" fmla="*/ 931532 h 3940825"/>
              <a:gd name="connsiteX509" fmla="*/ 4485532 w 8946352"/>
              <a:gd name="connsiteY509" fmla="*/ 978295 h 3940825"/>
              <a:gd name="connsiteX510" fmla="*/ 4370278 w 8946352"/>
              <a:gd name="connsiteY510" fmla="*/ 973618 h 3940825"/>
              <a:gd name="connsiteX511" fmla="*/ 4285602 w 8946352"/>
              <a:gd name="connsiteY511" fmla="*/ 968941 h 3940825"/>
              <a:gd name="connsiteX512" fmla="*/ 4299714 w 8946352"/>
              <a:gd name="connsiteY512" fmla="*/ 973618 h 3940825"/>
              <a:gd name="connsiteX513" fmla="*/ 4370278 w 8946352"/>
              <a:gd name="connsiteY513" fmla="*/ 973618 h 3940825"/>
              <a:gd name="connsiteX514" fmla="*/ 4443194 w 8946352"/>
              <a:gd name="connsiteY514" fmla="*/ 982972 h 3940825"/>
              <a:gd name="connsiteX515" fmla="*/ 4487886 w 8946352"/>
              <a:gd name="connsiteY515" fmla="*/ 978295 h 3940825"/>
              <a:gd name="connsiteX516" fmla="*/ 4633718 w 8946352"/>
              <a:gd name="connsiteY516" fmla="*/ 961928 h 3940825"/>
              <a:gd name="connsiteX517" fmla="*/ 4585180 w 8946352"/>
              <a:gd name="connsiteY517" fmla="*/ 957907 h 3940825"/>
              <a:gd name="connsiteX518" fmla="*/ 4700460 w 8946352"/>
              <a:gd name="connsiteY518" fmla="*/ 961343 h 3940825"/>
              <a:gd name="connsiteX519" fmla="*/ 4864228 w 8946352"/>
              <a:gd name="connsiteY519" fmla="*/ 975957 h 3940825"/>
              <a:gd name="connsiteX520" fmla="*/ 4826594 w 8946352"/>
              <a:gd name="connsiteY520" fmla="*/ 959589 h 3940825"/>
              <a:gd name="connsiteX521" fmla="*/ 5261738 w 8946352"/>
              <a:gd name="connsiteY521" fmla="*/ 1018046 h 3940825"/>
              <a:gd name="connsiteX522" fmla="*/ 5172358 w 8946352"/>
              <a:gd name="connsiteY522" fmla="*/ 989986 h 3940825"/>
              <a:gd name="connsiteX523" fmla="*/ 5699238 w 8946352"/>
              <a:gd name="connsiteY523" fmla="*/ 1081177 h 3940825"/>
              <a:gd name="connsiteX524" fmla="*/ 5802732 w 8946352"/>
              <a:gd name="connsiteY524" fmla="*/ 1069487 h 3940825"/>
              <a:gd name="connsiteX525" fmla="*/ 6096750 w 8946352"/>
              <a:gd name="connsiteY525" fmla="*/ 1127941 h 3940825"/>
              <a:gd name="connsiteX526" fmla="*/ 6007370 w 8946352"/>
              <a:gd name="connsiteY526" fmla="*/ 1102222 h 3940825"/>
              <a:gd name="connsiteX527" fmla="*/ 6007370 w 8946352"/>
              <a:gd name="connsiteY527" fmla="*/ 1109235 h 3940825"/>
              <a:gd name="connsiteX528" fmla="*/ 5932100 w 8946352"/>
              <a:gd name="connsiteY528" fmla="*/ 1085854 h 3940825"/>
              <a:gd name="connsiteX529" fmla="*/ 6261400 w 8946352"/>
              <a:gd name="connsiteY529" fmla="*/ 1153663 h 3940825"/>
              <a:gd name="connsiteX530" fmla="*/ 6174370 w 8946352"/>
              <a:gd name="connsiteY530" fmla="*/ 1113912 h 3940825"/>
              <a:gd name="connsiteX531" fmla="*/ 6870604 w 8946352"/>
              <a:gd name="connsiteY531" fmla="*/ 1293957 h 3940825"/>
              <a:gd name="connsiteX532" fmla="*/ 6854140 w 8946352"/>
              <a:gd name="connsiteY532" fmla="*/ 1319676 h 3940825"/>
              <a:gd name="connsiteX533" fmla="*/ 6616572 w 8946352"/>
              <a:gd name="connsiteY533" fmla="*/ 1268235 h 3940825"/>
              <a:gd name="connsiteX534" fmla="*/ 6840026 w 8946352"/>
              <a:gd name="connsiteY534" fmla="*/ 1345398 h 3940825"/>
              <a:gd name="connsiteX535" fmla="*/ 6675378 w 8946352"/>
              <a:gd name="connsiteY535" fmla="*/ 1307986 h 3940825"/>
              <a:gd name="connsiteX536" fmla="*/ 6684786 w 8946352"/>
              <a:gd name="connsiteY536" fmla="*/ 1314999 h 3940825"/>
              <a:gd name="connsiteX537" fmla="*/ 6562474 w 8946352"/>
              <a:gd name="connsiteY537" fmla="*/ 1284602 h 3940825"/>
              <a:gd name="connsiteX538" fmla="*/ 6557770 w 8946352"/>
              <a:gd name="connsiteY538" fmla="*/ 1310324 h 3940825"/>
              <a:gd name="connsiteX539" fmla="*/ 6483676 w 8946352"/>
              <a:gd name="connsiteY539" fmla="*/ 1310652 h 3940825"/>
              <a:gd name="connsiteX540" fmla="*/ 6508192 w 8946352"/>
              <a:gd name="connsiteY540" fmla="*/ 1318232 h 3940825"/>
              <a:gd name="connsiteX541" fmla="*/ 6438104 w 8946352"/>
              <a:gd name="connsiteY541" fmla="*/ 1298631 h 3940825"/>
              <a:gd name="connsiteX542" fmla="*/ 6334314 w 8946352"/>
              <a:gd name="connsiteY542" fmla="*/ 1261219 h 3940825"/>
              <a:gd name="connsiteX543" fmla="*/ 6143794 w 8946352"/>
              <a:gd name="connsiteY543" fmla="*/ 1235500 h 3940825"/>
              <a:gd name="connsiteX544" fmla="*/ 6383712 w 8946352"/>
              <a:gd name="connsiteY544" fmla="*/ 1300970 h 3940825"/>
              <a:gd name="connsiteX545" fmla="*/ 6141440 w 8946352"/>
              <a:gd name="connsiteY545" fmla="*/ 1282264 h 3940825"/>
              <a:gd name="connsiteX546" fmla="*/ 6028538 w 8946352"/>
              <a:gd name="connsiteY546" fmla="*/ 1258883 h 3940825"/>
              <a:gd name="connsiteX547" fmla="*/ 5925042 w 8946352"/>
              <a:gd name="connsiteY547" fmla="*/ 1242516 h 3940825"/>
              <a:gd name="connsiteX548" fmla="*/ 5746280 w 8946352"/>
              <a:gd name="connsiteY548" fmla="*/ 1226146 h 3940825"/>
              <a:gd name="connsiteX549" fmla="*/ 5466376 w 8946352"/>
              <a:gd name="connsiteY549" fmla="*/ 1207442 h 3940825"/>
              <a:gd name="connsiteX550" fmla="*/ 5391108 w 8946352"/>
              <a:gd name="connsiteY550" fmla="*/ 1165353 h 3940825"/>
              <a:gd name="connsiteX551" fmla="*/ 5186470 w 8946352"/>
              <a:gd name="connsiteY551" fmla="*/ 1151324 h 3940825"/>
              <a:gd name="connsiteX552" fmla="*/ 5108850 w 8946352"/>
              <a:gd name="connsiteY552" fmla="*/ 1116251 h 3940825"/>
              <a:gd name="connsiteX553" fmla="*/ 4981836 w 8946352"/>
              <a:gd name="connsiteY553" fmla="*/ 1113912 h 3940825"/>
              <a:gd name="connsiteX554" fmla="*/ 5071216 w 8946352"/>
              <a:gd name="connsiteY554" fmla="*/ 1153663 h 3940825"/>
              <a:gd name="connsiteX555" fmla="*/ 4939496 w 8946352"/>
              <a:gd name="connsiteY555" fmla="*/ 1127941 h 3940825"/>
              <a:gd name="connsiteX556" fmla="*/ 4777198 w 8946352"/>
              <a:gd name="connsiteY556" fmla="*/ 1111574 h 3940825"/>
              <a:gd name="connsiteX557" fmla="*/ 4854820 w 8946352"/>
              <a:gd name="connsiteY557" fmla="*/ 1130280 h 3940825"/>
              <a:gd name="connsiteX558" fmla="*/ 4680762 w 8946352"/>
              <a:gd name="connsiteY558" fmla="*/ 1106896 h 3940825"/>
              <a:gd name="connsiteX559" fmla="*/ 4532574 w 8946352"/>
              <a:gd name="connsiteY559" fmla="*/ 1092868 h 3940825"/>
              <a:gd name="connsiteX560" fmla="*/ 4287952 w 8946352"/>
              <a:gd name="connsiteY560" fmla="*/ 1076500 h 3940825"/>
              <a:gd name="connsiteX561" fmla="*/ 3758722 w 8946352"/>
              <a:gd name="connsiteY561" fmla="*/ 1050781 h 3940825"/>
              <a:gd name="connsiteX562" fmla="*/ 3798706 w 8946352"/>
              <a:gd name="connsiteY562" fmla="*/ 1064810 h 3940825"/>
              <a:gd name="connsiteX563" fmla="*/ 3657578 w 8946352"/>
              <a:gd name="connsiteY563" fmla="*/ 1055456 h 3940825"/>
              <a:gd name="connsiteX564" fmla="*/ 3685804 w 8946352"/>
              <a:gd name="connsiteY564" fmla="*/ 1064810 h 3940825"/>
              <a:gd name="connsiteX565" fmla="*/ 2853146 w 8946352"/>
              <a:gd name="connsiteY565" fmla="*/ 1036749 h 3940825"/>
              <a:gd name="connsiteX566" fmla="*/ 3008388 w 8946352"/>
              <a:gd name="connsiteY566" fmla="*/ 1050781 h 3940825"/>
              <a:gd name="connsiteX567" fmla="*/ 2735539 w 8946352"/>
              <a:gd name="connsiteY567" fmla="*/ 1034413 h 3940825"/>
              <a:gd name="connsiteX568" fmla="*/ 2766118 w 8946352"/>
              <a:gd name="connsiteY568" fmla="*/ 1055456 h 3940825"/>
              <a:gd name="connsiteX569" fmla="*/ 2102814 w 8946352"/>
              <a:gd name="connsiteY569" fmla="*/ 1069487 h 3940825"/>
              <a:gd name="connsiteX570" fmla="*/ 2105165 w 8946352"/>
              <a:gd name="connsiteY570" fmla="*/ 1083516 h 3940825"/>
              <a:gd name="connsiteX571" fmla="*/ 1954628 w 8946352"/>
              <a:gd name="connsiteY571" fmla="*/ 1092868 h 3940825"/>
              <a:gd name="connsiteX572" fmla="*/ 2008729 w 8946352"/>
              <a:gd name="connsiteY572" fmla="*/ 1090529 h 3940825"/>
              <a:gd name="connsiteX573" fmla="*/ 1773515 w 8946352"/>
              <a:gd name="connsiteY573" fmla="*/ 1120928 h 3940825"/>
              <a:gd name="connsiteX574" fmla="*/ 1535947 w 8946352"/>
              <a:gd name="connsiteY574" fmla="*/ 1193411 h 3940825"/>
              <a:gd name="connsiteX575" fmla="*/ 1637091 w 8946352"/>
              <a:gd name="connsiteY575" fmla="*/ 1165353 h 3940825"/>
              <a:gd name="connsiteX576" fmla="*/ 1658259 w 8946352"/>
              <a:gd name="connsiteY576" fmla="*/ 1177043 h 3940825"/>
              <a:gd name="connsiteX577" fmla="*/ 1455974 w 8946352"/>
              <a:gd name="connsiteY577" fmla="*/ 1244852 h 3940825"/>
              <a:gd name="connsiteX578" fmla="*/ 1406581 w 8946352"/>
              <a:gd name="connsiteY578" fmla="*/ 1265896 h 3940825"/>
              <a:gd name="connsiteX579" fmla="*/ 1359538 w 8946352"/>
              <a:gd name="connsiteY579" fmla="*/ 1289279 h 3940825"/>
              <a:gd name="connsiteX580" fmla="*/ 1265452 w 8946352"/>
              <a:gd name="connsiteY580" fmla="*/ 1343059 h 3940825"/>
              <a:gd name="connsiteX581" fmla="*/ 1201943 w 8946352"/>
              <a:gd name="connsiteY581" fmla="*/ 1403852 h 3940825"/>
              <a:gd name="connsiteX582" fmla="*/ 1185480 w 8946352"/>
              <a:gd name="connsiteY582" fmla="*/ 1424896 h 3940825"/>
              <a:gd name="connsiteX583" fmla="*/ 1206648 w 8946352"/>
              <a:gd name="connsiteY583" fmla="*/ 1413206 h 3940825"/>
              <a:gd name="connsiteX584" fmla="*/ 1190184 w 8946352"/>
              <a:gd name="connsiteY584" fmla="*/ 1424896 h 3940825"/>
              <a:gd name="connsiteX585" fmla="*/ 1157254 w 8946352"/>
              <a:gd name="connsiteY585" fmla="*/ 1450615 h 3940825"/>
              <a:gd name="connsiteX586" fmla="*/ 1091394 w 8946352"/>
              <a:gd name="connsiteY586" fmla="*/ 1502056 h 3940825"/>
              <a:gd name="connsiteX587" fmla="*/ 1107858 w 8946352"/>
              <a:gd name="connsiteY587" fmla="*/ 1499720 h 3940825"/>
              <a:gd name="connsiteX588" fmla="*/ 816192 w 8946352"/>
              <a:gd name="connsiteY588" fmla="*/ 1890203 h 3940825"/>
              <a:gd name="connsiteX589" fmla="*/ 623317 w 8946352"/>
              <a:gd name="connsiteY589" fmla="*/ 2329787 h 3940825"/>
              <a:gd name="connsiteX590" fmla="*/ 538639 w 8946352"/>
              <a:gd name="connsiteY590" fmla="*/ 2806784 h 3940825"/>
              <a:gd name="connsiteX591" fmla="*/ 555106 w 8946352"/>
              <a:gd name="connsiteY591" fmla="*/ 3040608 h 3940825"/>
              <a:gd name="connsiteX592" fmla="*/ 590387 w 8946352"/>
              <a:gd name="connsiteY592" fmla="*/ 3143490 h 3940825"/>
              <a:gd name="connsiteX593" fmla="*/ 616261 w 8946352"/>
              <a:gd name="connsiteY593" fmla="*/ 3187915 h 3940825"/>
              <a:gd name="connsiteX594" fmla="*/ 649191 w 8946352"/>
              <a:gd name="connsiteY594" fmla="*/ 3230004 h 3940825"/>
              <a:gd name="connsiteX595" fmla="*/ 646838 w 8946352"/>
              <a:gd name="connsiteY595" fmla="*/ 3218314 h 3940825"/>
              <a:gd name="connsiteX596" fmla="*/ 924391 w 8946352"/>
              <a:gd name="connsiteY596" fmla="*/ 3447458 h 3940825"/>
              <a:gd name="connsiteX597" fmla="*/ 969080 w 8946352"/>
              <a:gd name="connsiteY597" fmla="*/ 3461487 h 3940825"/>
              <a:gd name="connsiteX598" fmla="*/ 1011421 w 8946352"/>
              <a:gd name="connsiteY598" fmla="*/ 3468502 h 3940825"/>
              <a:gd name="connsiteX599" fmla="*/ 1133732 w 8946352"/>
              <a:gd name="connsiteY599" fmla="*/ 3489547 h 3940825"/>
              <a:gd name="connsiteX600" fmla="*/ 1234873 w 8946352"/>
              <a:gd name="connsiteY600" fmla="*/ 3524620 h 3940825"/>
              <a:gd name="connsiteX601" fmla="*/ 1439511 w 8946352"/>
              <a:gd name="connsiteY601" fmla="*/ 3576061 h 3940825"/>
              <a:gd name="connsiteX602" fmla="*/ 1413636 w 8946352"/>
              <a:gd name="connsiteY602" fmla="*/ 3550340 h 3940825"/>
              <a:gd name="connsiteX603" fmla="*/ 1975799 w 8946352"/>
              <a:gd name="connsiteY603" fmla="*/ 3625164 h 3940825"/>
              <a:gd name="connsiteX604" fmla="*/ 2575594 w 8946352"/>
              <a:gd name="connsiteY604" fmla="*/ 3669589 h 3940825"/>
              <a:gd name="connsiteX605" fmla="*/ 2147504 w 8946352"/>
              <a:gd name="connsiteY605" fmla="*/ 3664914 h 3940825"/>
              <a:gd name="connsiteX606" fmla="*/ 1827613 w 8946352"/>
              <a:gd name="connsiteY606" fmla="*/ 3643870 h 3940825"/>
              <a:gd name="connsiteX607" fmla="*/ 2218068 w 8946352"/>
              <a:gd name="connsiteY607" fmla="*/ 3678943 h 3940825"/>
              <a:gd name="connsiteX608" fmla="*/ 2632045 w 8946352"/>
              <a:gd name="connsiteY608" fmla="*/ 3699988 h 3940825"/>
              <a:gd name="connsiteX609" fmla="*/ 2450931 w 8946352"/>
              <a:gd name="connsiteY609" fmla="*/ 3681282 h 3940825"/>
              <a:gd name="connsiteX610" fmla="*/ 2829625 w 8946352"/>
              <a:gd name="connsiteY610" fmla="*/ 3695310 h 3940825"/>
              <a:gd name="connsiteX611" fmla="*/ 3102474 w 8946352"/>
              <a:gd name="connsiteY611" fmla="*/ 3697649 h 3940825"/>
              <a:gd name="connsiteX612" fmla="*/ 3812820 w 8946352"/>
              <a:gd name="connsiteY612" fmla="*/ 3749090 h 3940825"/>
              <a:gd name="connsiteX613" fmla="*/ 3692862 w 8946352"/>
              <a:gd name="connsiteY613" fmla="*/ 3718691 h 3940825"/>
              <a:gd name="connsiteX614" fmla="*/ 3949244 w 8946352"/>
              <a:gd name="connsiteY614" fmla="*/ 3721030 h 3940825"/>
              <a:gd name="connsiteX615" fmla="*/ 3951598 w 8946352"/>
              <a:gd name="connsiteY615" fmla="*/ 3739736 h 3940825"/>
              <a:gd name="connsiteX616" fmla="*/ 4045976 w 8946352"/>
              <a:gd name="connsiteY616" fmla="*/ 3738859 h 3940825"/>
              <a:gd name="connsiteX617" fmla="*/ 4077476 w 8946352"/>
              <a:gd name="connsiteY617" fmla="*/ 3733989 h 3940825"/>
              <a:gd name="connsiteX618" fmla="*/ 3993936 w 8946352"/>
              <a:gd name="connsiteY618" fmla="*/ 3718691 h 3940825"/>
              <a:gd name="connsiteX619" fmla="*/ 4068618 w 8946352"/>
              <a:gd name="connsiteY619" fmla="*/ 3725121 h 3940825"/>
              <a:gd name="connsiteX620" fmla="*/ 4080942 w 8946352"/>
              <a:gd name="connsiteY620" fmla="*/ 3733453 h 3940825"/>
              <a:gd name="connsiteX621" fmla="*/ 4085668 w 8946352"/>
              <a:gd name="connsiteY621" fmla="*/ 3732722 h 3940825"/>
              <a:gd name="connsiteX622" fmla="*/ 4391446 w 8946352"/>
              <a:gd name="connsiteY622" fmla="*/ 3744413 h 3940825"/>
              <a:gd name="connsiteX623" fmla="*/ 4746622 w 8946352"/>
              <a:gd name="connsiteY623" fmla="*/ 3744413 h 3940825"/>
              <a:gd name="connsiteX624" fmla="*/ 4768172 w 8946352"/>
              <a:gd name="connsiteY624" fmla="*/ 3734676 h 3940825"/>
              <a:gd name="connsiteX625" fmla="*/ 4750736 w 8946352"/>
              <a:gd name="connsiteY625" fmla="*/ 3731261 h 3940825"/>
              <a:gd name="connsiteX626" fmla="*/ 4791310 w 8946352"/>
              <a:gd name="connsiteY626" fmla="*/ 3725707 h 3940825"/>
              <a:gd name="connsiteX627" fmla="*/ 4774972 w 8946352"/>
              <a:gd name="connsiteY627" fmla="*/ 3732927 h 3940825"/>
              <a:gd name="connsiteX628" fmla="*/ 4800720 w 8946352"/>
              <a:gd name="connsiteY628" fmla="*/ 3735059 h 3940825"/>
              <a:gd name="connsiteX629" fmla="*/ 4821890 w 8946352"/>
              <a:gd name="connsiteY629" fmla="*/ 3737397 h 3940825"/>
              <a:gd name="connsiteX630" fmla="*/ 5068864 w 8946352"/>
              <a:gd name="connsiteY630" fmla="*/ 3695310 h 3940825"/>
              <a:gd name="connsiteX631" fmla="*/ 4826594 w 8946352"/>
              <a:gd name="connsiteY631" fmla="*/ 3709339 h 3940825"/>
              <a:gd name="connsiteX632" fmla="*/ 4887750 w 8946352"/>
              <a:gd name="connsiteY632" fmla="*/ 3692972 h 3940825"/>
              <a:gd name="connsiteX633" fmla="*/ 5191174 w 8946352"/>
              <a:gd name="connsiteY633" fmla="*/ 3674266 h 3940825"/>
              <a:gd name="connsiteX634" fmla="*/ 5170006 w 8946352"/>
              <a:gd name="connsiteY634" fmla="*/ 3685956 h 3940825"/>
              <a:gd name="connsiteX635" fmla="*/ 5308782 w 8946352"/>
              <a:gd name="connsiteY635" fmla="*/ 3678943 h 3940825"/>
              <a:gd name="connsiteX636" fmla="*/ 5282910 w 8946352"/>
              <a:gd name="connsiteY636" fmla="*/ 3674266 h 3940825"/>
              <a:gd name="connsiteX637" fmla="*/ 5765098 w 8946352"/>
              <a:gd name="connsiteY637" fmla="*/ 3625164 h 3940825"/>
              <a:gd name="connsiteX638" fmla="*/ 5809790 w 8946352"/>
              <a:gd name="connsiteY638" fmla="*/ 3639192 h 3940825"/>
              <a:gd name="connsiteX639" fmla="*/ 5995606 w 8946352"/>
              <a:gd name="connsiteY639" fmla="*/ 3597103 h 3940825"/>
              <a:gd name="connsiteX640" fmla="*/ 6141440 w 8946352"/>
              <a:gd name="connsiteY640" fmla="*/ 3594767 h 3940825"/>
              <a:gd name="connsiteX641" fmla="*/ 6296682 w 8946352"/>
              <a:gd name="connsiteY641" fmla="*/ 3583074 h 3940825"/>
              <a:gd name="connsiteX642" fmla="*/ 6341374 w 8946352"/>
              <a:gd name="connsiteY642" fmla="*/ 3557355 h 3940825"/>
              <a:gd name="connsiteX643" fmla="*/ 6698898 w 8946352"/>
              <a:gd name="connsiteY643" fmla="*/ 3489547 h 3940825"/>
              <a:gd name="connsiteX644" fmla="*/ 6785926 w 8946352"/>
              <a:gd name="connsiteY644" fmla="*/ 3473179 h 3940825"/>
              <a:gd name="connsiteX645" fmla="*/ 6861194 w 8946352"/>
              <a:gd name="connsiteY645" fmla="*/ 3454473 h 3940825"/>
              <a:gd name="connsiteX646" fmla="*/ 6918822 w 8946352"/>
              <a:gd name="connsiteY646" fmla="*/ 3438398 h 3940825"/>
              <a:gd name="connsiteX647" fmla="*/ 6946266 w 8946352"/>
              <a:gd name="connsiteY647" fmla="*/ 3427618 h 3940825"/>
              <a:gd name="connsiteX648" fmla="*/ 6927054 w 8946352"/>
              <a:gd name="connsiteY648" fmla="*/ 3431091 h 3940825"/>
              <a:gd name="connsiteX649" fmla="*/ 6962338 w 8946352"/>
              <a:gd name="connsiteY649" fmla="*/ 3412384 h 3940825"/>
              <a:gd name="connsiteX650" fmla="*/ 6954216 w 8946352"/>
              <a:gd name="connsiteY650" fmla="*/ 3424495 h 3940825"/>
              <a:gd name="connsiteX651" fmla="*/ 6955280 w 8946352"/>
              <a:gd name="connsiteY651" fmla="*/ 3424077 h 3940825"/>
              <a:gd name="connsiteX652" fmla="*/ 7084650 w 8946352"/>
              <a:gd name="connsiteY652" fmla="*/ 3396017 h 3940825"/>
              <a:gd name="connsiteX653" fmla="*/ 7211666 w 8946352"/>
              <a:gd name="connsiteY653" fmla="*/ 3358605 h 3940825"/>
              <a:gd name="connsiteX654" fmla="*/ 7333976 w 8946352"/>
              <a:gd name="connsiteY654" fmla="*/ 3321195 h 3940825"/>
              <a:gd name="connsiteX655" fmla="*/ 7446878 w 8946352"/>
              <a:gd name="connsiteY655" fmla="*/ 3286122 h 3940825"/>
              <a:gd name="connsiteX656" fmla="*/ 7451584 w 8946352"/>
              <a:gd name="connsiteY656" fmla="*/ 3267416 h 3940825"/>
              <a:gd name="connsiteX657" fmla="*/ 7682094 w 8946352"/>
              <a:gd name="connsiteY657" fmla="*/ 3192592 h 3940825"/>
              <a:gd name="connsiteX658" fmla="*/ 7656218 w 8946352"/>
              <a:gd name="connsiteY658" fmla="*/ 3194930 h 3940825"/>
              <a:gd name="connsiteX659" fmla="*/ 8023152 w 8946352"/>
              <a:gd name="connsiteY659" fmla="*/ 3049959 h 3940825"/>
              <a:gd name="connsiteX660" fmla="*/ 8331284 w 8946352"/>
              <a:gd name="connsiteY660" fmla="*/ 2869918 h 3940825"/>
              <a:gd name="connsiteX661" fmla="*/ 8194860 w 8946352"/>
              <a:gd name="connsiteY661" fmla="*/ 2935387 h 3940825"/>
              <a:gd name="connsiteX662" fmla="*/ 8514750 w 8946352"/>
              <a:gd name="connsiteY662" fmla="*/ 2687535 h 3940825"/>
              <a:gd name="connsiteX663" fmla="*/ 8766430 w 8946352"/>
              <a:gd name="connsiteY663" fmla="*/ 2283023 h 3940825"/>
              <a:gd name="connsiteX664" fmla="*/ 8752316 w 8946352"/>
              <a:gd name="connsiteY664" fmla="*/ 2304068 h 3940825"/>
              <a:gd name="connsiteX665" fmla="*/ 8801712 w 8946352"/>
              <a:gd name="connsiteY665" fmla="*/ 2135716 h 3940825"/>
              <a:gd name="connsiteX666" fmla="*/ 8782894 w 8946352"/>
              <a:gd name="connsiteY666" fmla="*/ 2147407 h 3940825"/>
              <a:gd name="connsiteX667" fmla="*/ 8785246 w 8946352"/>
              <a:gd name="connsiteY667" fmla="*/ 2035171 h 3940825"/>
              <a:gd name="connsiteX668" fmla="*/ 8771134 w 8946352"/>
              <a:gd name="connsiteY668" fmla="*/ 1922938 h 3940825"/>
              <a:gd name="connsiteX669" fmla="*/ 8681752 w 8946352"/>
              <a:gd name="connsiteY669" fmla="*/ 1733541 h 3940825"/>
              <a:gd name="connsiteX670" fmla="*/ 8528864 w 8946352"/>
              <a:gd name="connsiteY670" fmla="*/ 1600263 h 3940825"/>
              <a:gd name="connsiteX671" fmla="*/ 8411258 w 8946352"/>
              <a:gd name="connsiteY671" fmla="*/ 1516088 h 3940825"/>
              <a:gd name="connsiteX672" fmla="*/ 8415962 w 8946352"/>
              <a:gd name="connsiteY672" fmla="*/ 1551161 h 3940825"/>
              <a:gd name="connsiteX673" fmla="*/ 7404540 w 8946352"/>
              <a:gd name="connsiteY673" fmla="*/ 1041427 h 3940825"/>
              <a:gd name="connsiteX674" fmla="*/ 7409246 w 8946352"/>
              <a:gd name="connsiteY674" fmla="*/ 1041427 h 3940825"/>
              <a:gd name="connsiteX675" fmla="*/ 7268116 w 8946352"/>
              <a:gd name="connsiteY675" fmla="*/ 975957 h 3940825"/>
              <a:gd name="connsiteX676" fmla="*/ 7256354 w 8946352"/>
              <a:gd name="connsiteY676" fmla="*/ 973618 h 3940825"/>
              <a:gd name="connsiteX677" fmla="*/ 7355144 w 8946352"/>
              <a:gd name="connsiteY677" fmla="*/ 1018046 h 3940825"/>
              <a:gd name="connsiteX678" fmla="*/ 7157564 w 8946352"/>
              <a:gd name="connsiteY678" fmla="*/ 933868 h 3940825"/>
              <a:gd name="connsiteX679" fmla="*/ 6983506 w 8946352"/>
              <a:gd name="connsiteY679" fmla="*/ 856708 h 3940825"/>
              <a:gd name="connsiteX680" fmla="*/ 6835322 w 8946352"/>
              <a:gd name="connsiteY680" fmla="*/ 830986 h 3940825"/>
              <a:gd name="connsiteX681" fmla="*/ 6607164 w 8946352"/>
              <a:gd name="connsiteY681" fmla="*/ 753826 h 3940825"/>
              <a:gd name="connsiteX682" fmla="*/ 6414288 w 8946352"/>
              <a:gd name="connsiteY682" fmla="*/ 695369 h 3940825"/>
              <a:gd name="connsiteX683" fmla="*/ 6249638 w 8946352"/>
              <a:gd name="connsiteY683" fmla="*/ 639254 h 3940825"/>
              <a:gd name="connsiteX684" fmla="*/ 6261400 w 8946352"/>
              <a:gd name="connsiteY684" fmla="*/ 653283 h 3940825"/>
              <a:gd name="connsiteX685" fmla="*/ 5478136 w 8946352"/>
              <a:gd name="connsiteY685" fmla="*/ 438165 h 3940825"/>
              <a:gd name="connsiteX686" fmla="*/ 4612548 w 8946352"/>
              <a:gd name="connsiteY686" fmla="*/ 274490 h 3940825"/>
              <a:gd name="connsiteX687" fmla="*/ 4313828 w 8946352"/>
              <a:gd name="connsiteY687" fmla="*/ 199666 h 3940825"/>
              <a:gd name="connsiteX688" fmla="*/ 4064500 w 8946352"/>
              <a:gd name="connsiteY688" fmla="*/ 162254 h 3940825"/>
              <a:gd name="connsiteX689" fmla="*/ 3822228 w 8946352"/>
              <a:gd name="connsiteY689" fmla="*/ 124845 h 3940825"/>
              <a:gd name="connsiteX690" fmla="*/ 4064500 w 8946352"/>
              <a:gd name="connsiteY690" fmla="*/ 180960 h 3940825"/>
              <a:gd name="connsiteX691" fmla="*/ 3732846 w 8946352"/>
              <a:gd name="connsiteY691" fmla="*/ 155241 h 3940825"/>
              <a:gd name="connsiteX692" fmla="*/ 3796356 w 8946352"/>
              <a:gd name="connsiteY692" fmla="*/ 169270 h 3940825"/>
              <a:gd name="connsiteX693" fmla="*/ 3579960 w 8946352"/>
              <a:gd name="connsiteY693" fmla="*/ 127181 h 3940825"/>
              <a:gd name="connsiteX694" fmla="*/ 3568198 w 8946352"/>
              <a:gd name="connsiteY694" fmla="*/ 141212 h 3940825"/>
              <a:gd name="connsiteX695" fmla="*/ 3412956 w 8946352"/>
              <a:gd name="connsiteY695" fmla="*/ 106139 h 3940825"/>
              <a:gd name="connsiteX696" fmla="*/ 2674384 w 8946352"/>
              <a:gd name="connsiteY696" fmla="*/ 85094 h 3940825"/>
              <a:gd name="connsiteX697" fmla="*/ 1989912 w 8946352"/>
              <a:gd name="connsiteY697" fmla="*/ 150564 h 3940825"/>
              <a:gd name="connsiteX698" fmla="*/ 2029897 w 8946352"/>
              <a:gd name="connsiteY698" fmla="*/ 129520 h 3940825"/>
              <a:gd name="connsiteX699" fmla="*/ 1869951 w 8946352"/>
              <a:gd name="connsiteY699" fmla="*/ 152903 h 3940825"/>
              <a:gd name="connsiteX700" fmla="*/ 1787628 w 8946352"/>
              <a:gd name="connsiteY700" fmla="*/ 166932 h 3940825"/>
              <a:gd name="connsiteX701" fmla="*/ 1702950 w 8946352"/>
              <a:gd name="connsiteY701" fmla="*/ 183299 h 3940825"/>
              <a:gd name="connsiteX702" fmla="*/ 1366593 w 8946352"/>
              <a:gd name="connsiteY702" fmla="*/ 286181 h 3940825"/>
              <a:gd name="connsiteX703" fmla="*/ 1430102 w 8946352"/>
              <a:gd name="connsiteY703" fmla="*/ 272152 h 3940825"/>
              <a:gd name="connsiteX704" fmla="*/ 1368946 w 8946352"/>
              <a:gd name="connsiteY704" fmla="*/ 295535 h 3940825"/>
              <a:gd name="connsiteX705" fmla="*/ 1314846 w 8946352"/>
              <a:gd name="connsiteY705" fmla="*/ 318916 h 3940825"/>
              <a:gd name="connsiteX706" fmla="*/ 1223114 w 8946352"/>
              <a:gd name="connsiteY706" fmla="*/ 356328 h 3940825"/>
              <a:gd name="connsiteX707" fmla="*/ 1145492 w 8946352"/>
              <a:gd name="connsiteY707" fmla="*/ 386724 h 3940825"/>
              <a:gd name="connsiteX708" fmla="*/ 1072577 w 8946352"/>
              <a:gd name="connsiteY708" fmla="*/ 417123 h 3940825"/>
              <a:gd name="connsiteX709" fmla="*/ 684472 w 8946352"/>
              <a:gd name="connsiteY709" fmla="*/ 627561 h 3940825"/>
              <a:gd name="connsiteX710" fmla="*/ 858531 w 8946352"/>
              <a:gd name="connsiteY710" fmla="*/ 515328 h 3940825"/>
              <a:gd name="connsiteX711" fmla="*/ 903223 w 8946352"/>
              <a:gd name="connsiteY711" fmla="*/ 487267 h 3940825"/>
              <a:gd name="connsiteX712" fmla="*/ 940857 w 8946352"/>
              <a:gd name="connsiteY712" fmla="*/ 463887 h 3940825"/>
              <a:gd name="connsiteX713" fmla="*/ 980842 w 8946352"/>
              <a:gd name="connsiteY713" fmla="*/ 431152 h 3940825"/>
              <a:gd name="connsiteX714" fmla="*/ 924391 w 8946352"/>
              <a:gd name="connsiteY714" fmla="*/ 454532 h 3940825"/>
              <a:gd name="connsiteX715" fmla="*/ 911278 w 8946352"/>
              <a:gd name="connsiteY715" fmla="*/ 461050 h 3940825"/>
              <a:gd name="connsiteX716" fmla="*/ 929832 w 8946352"/>
              <a:gd name="connsiteY716" fmla="*/ 450843 h 3940825"/>
              <a:gd name="connsiteX717" fmla="*/ 1020830 w 8946352"/>
              <a:gd name="connsiteY717" fmla="*/ 405430 h 3940825"/>
              <a:gd name="connsiteX718" fmla="*/ 966729 w 8946352"/>
              <a:gd name="connsiteY718" fmla="*/ 421798 h 3940825"/>
              <a:gd name="connsiteX719" fmla="*/ 1364242 w 8946352"/>
              <a:gd name="connsiteY719" fmla="*/ 258123 h 3940825"/>
              <a:gd name="connsiteX720" fmla="*/ 1256044 w 8946352"/>
              <a:gd name="connsiteY720" fmla="*/ 300210 h 3940825"/>
              <a:gd name="connsiteX721" fmla="*/ 1150196 w 8946352"/>
              <a:gd name="connsiteY721" fmla="*/ 346976 h 3940825"/>
              <a:gd name="connsiteX722" fmla="*/ 1246635 w 8946352"/>
              <a:gd name="connsiteY722" fmla="*/ 314241 h 3940825"/>
              <a:gd name="connsiteX723" fmla="*/ 1376002 w 8946352"/>
              <a:gd name="connsiteY723" fmla="*/ 265136 h 3940825"/>
              <a:gd name="connsiteX724" fmla="*/ 1505371 w 8946352"/>
              <a:gd name="connsiteY724" fmla="*/ 218372 h 3940825"/>
              <a:gd name="connsiteX725" fmla="*/ 1601807 w 8946352"/>
              <a:gd name="connsiteY725" fmla="*/ 192653 h 3940825"/>
              <a:gd name="connsiteX726" fmla="*/ 1587694 w 8946352"/>
              <a:gd name="connsiteY726" fmla="*/ 162254 h 3940825"/>
              <a:gd name="connsiteX727" fmla="*/ 1785274 w 8946352"/>
              <a:gd name="connsiteY727" fmla="*/ 115491 h 3940825"/>
              <a:gd name="connsiteX728" fmla="*/ 1884064 w 8946352"/>
              <a:gd name="connsiteY728" fmla="*/ 106139 h 3940825"/>
              <a:gd name="connsiteX729" fmla="*/ 1978150 w 8946352"/>
              <a:gd name="connsiteY729" fmla="*/ 103800 h 3940825"/>
              <a:gd name="connsiteX730" fmla="*/ 2055772 w 8946352"/>
              <a:gd name="connsiteY730" fmla="*/ 99123 h 3940825"/>
              <a:gd name="connsiteX731" fmla="*/ 2107519 w 8946352"/>
              <a:gd name="connsiteY731" fmla="*/ 94446 h 3940825"/>
              <a:gd name="connsiteX732" fmla="*/ 2168674 w 8946352"/>
              <a:gd name="connsiteY732" fmla="*/ 89771 h 3940825"/>
              <a:gd name="connsiteX733" fmla="*/ 2107519 w 8946352"/>
              <a:gd name="connsiteY733" fmla="*/ 103800 h 3940825"/>
              <a:gd name="connsiteX734" fmla="*/ 2479157 w 8946352"/>
              <a:gd name="connsiteY734" fmla="*/ 78079 h 3940825"/>
              <a:gd name="connsiteX735" fmla="*/ 2283928 w 8946352"/>
              <a:gd name="connsiteY735" fmla="*/ 73404 h 3940825"/>
              <a:gd name="connsiteX736" fmla="*/ 2620286 w 8946352"/>
              <a:gd name="connsiteY736" fmla="*/ 64050 h 3940825"/>
              <a:gd name="connsiteX737" fmla="*/ 2512087 w 8946352"/>
              <a:gd name="connsiteY737" fmla="*/ 57034 h 3940825"/>
              <a:gd name="connsiteX738" fmla="*/ 2361550 w 8946352"/>
              <a:gd name="connsiteY738" fmla="*/ 57034 h 3940825"/>
              <a:gd name="connsiteX739" fmla="*/ 2039306 w 8946352"/>
              <a:gd name="connsiteY739" fmla="*/ 87433 h 3940825"/>
              <a:gd name="connsiteX740" fmla="*/ 2032250 w 8946352"/>
              <a:gd name="connsiteY740" fmla="*/ 68727 h 3940825"/>
              <a:gd name="connsiteX741" fmla="*/ 2691474 w 8946352"/>
              <a:gd name="connsiteY741" fmla="*/ 32886 h 3940825"/>
              <a:gd name="connsiteX742" fmla="*/ 2585004 w 8946352"/>
              <a:gd name="connsiteY742" fmla="*/ 21962 h 3940825"/>
              <a:gd name="connsiteX743" fmla="*/ 2601468 w 8946352"/>
              <a:gd name="connsiteY743" fmla="*/ 21962 h 3940825"/>
              <a:gd name="connsiteX744" fmla="*/ 2561483 w 8946352"/>
              <a:gd name="connsiteY744" fmla="*/ 24300 h 3940825"/>
              <a:gd name="connsiteX745" fmla="*/ 2585004 w 8946352"/>
              <a:gd name="connsiteY745" fmla="*/ 21962 h 3940825"/>
              <a:gd name="connsiteX746" fmla="*/ 2530280 w 8946352"/>
              <a:gd name="connsiteY746" fmla="*/ 3 h 3940825"/>
              <a:gd name="connsiteX747" fmla="*/ 2660273 w 8946352"/>
              <a:gd name="connsiteY747" fmla="*/ 5593 h 3940825"/>
              <a:gd name="connsiteX748" fmla="*/ 2791991 w 8946352"/>
              <a:gd name="connsiteY748" fmla="*/ 24298 h 3940825"/>
              <a:gd name="connsiteX749" fmla="*/ 2646161 w 8946352"/>
              <a:gd name="connsiteY749" fmla="*/ 19621 h 3940825"/>
              <a:gd name="connsiteX750" fmla="*/ 2601469 w 8946352"/>
              <a:gd name="connsiteY750" fmla="*/ 21960 h 3940825"/>
              <a:gd name="connsiteX751" fmla="*/ 2643807 w 8946352"/>
              <a:gd name="connsiteY751" fmla="*/ 7931 h 3940825"/>
              <a:gd name="connsiteX752" fmla="*/ 2460340 w 8946352"/>
              <a:gd name="connsiteY752" fmla="*/ 915 h 3940825"/>
              <a:gd name="connsiteX753" fmla="*/ 2530280 w 8946352"/>
              <a:gd name="connsiteY753" fmla="*/ 3 h 394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Lst>
            <a:rect l="l" t="t" r="r" b="b"/>
            <a:pathLst>
              <a:path w="8946352" h="3940825">
                <a:moveTo>
                  <a:pt x="4765438" y="3894058"/>
                </a:moveTo>
                <a:cubicBezTo>
                  <a:pt x="4763086" y="3896397"/>
                  <a:pt x="4753680" y="3898735"/>
                  <a:pt x="4723100" y="3903410"/>
                </a:cubicBezTo>
                <a:cubicBezTo>
                  <a:pt x="4725454" y="3898735"/>
                  <a:pt x="4741918" y="3896397"/>
                  <a:pt x="4765438" y="3894058"/>
                </a:cubicBezTo>
                <a:close/>
                <a:moveTo>
                  <a:pt x="3939836" y="3873014"/>
                </a:moveTo>
                <a:cubicBezTo>
                  <a:pt x="3892792" y="3873014"/>
                  <a:pt x="3845750" y="3875352"/>
                  <a:pt x="3798706" y="3875352"/>
                </a:cubicBezTo>
                <a:cubicBezTo>
                  <a:pt x="3826932" y="3880029"/>
                  <a:pt x="3852808" y="3884707"/>
                  <a:pt x="3878680" y="3887045"/>
                </a:cubicBezTo>
                <a:close/>
                <a:moveTo>
                  <a:pt x="2511015" y="3834251"/>
                </a:moveTo>
                <a:lnTo>
                  <a:pt x="2523846" y="3835604"/>
                </a:lnTo>
                <a:lnTo>
                  <a:pt x="2520076" y="3836228"/>
                </a:lnTo>
                <a:lnTo>
                  <a:pt x="2516791" y="3835092"/>
                </a:lnTo>
                <a:close/>
                <a:moveTo>
                  <a:pt x="3742256" y="3830927"/>
                </a:moveTo>
                <a:cubicBezTo>
                  <a:pt x="3692862" y="3844956"/>
                  <a:pt x="3754018" y="3851972"/>
                  <a:pt x="3848104" y="3854308"/>
                </a:cubicBezTo>
                <a:cubicBezTo>
                  <a:pt x="3942190" y="3856646"/>
                  <a:pt x="4066852" y="3854308"/>
                  <a:pt x="4144474" y="3849633"/>
                </a:cubicBezTo>
                <a:cubicBezTo>
                  <a:pt x="4078614" y="3842617"/>
                  <a:pt x="3784594" y="3858985"/>
                  <a:pt x="3742256" y="3830927"/>
                </a:cubicBezTo>
                <a:close/>
                <a:moveTo>
                  <a:pt x="4302434" y="3820076"/>
                </a:moveTo>
                <a:cubicBezTo>
                  <a:pt x="4289130" y="3820405"/>
                  <a:pt x="4272666" y="3820989"/>
                  <a:pt x="4252672" y="3821573"/>
                </a:cubicBezTo>
                <a:cubicBezTo>
                  <a:pt x="4231502" y="3821573"/>
                  <a:pt x="4210334" y="3819237"/>
                  <a:pt x="4177402" y="3821573"/>
                </a:cubicBezTo>
                <a:cubicBezTo>
                  <a:pt x="4205628" y="3821573"/>
                  <a:pt x="4231502" y="3821573"/>
                  <a:pt x="4250318" y="3821573"/>
                </a:cubicBezTo>
                <a:cubicBezTo>
                  <a:pt x="4342054" y="3823911"/>
                  <a:pt x="4332644" y="3844956"/>
                  <a:pt x="4487886" y="3830927"/>
                </a:cubicBezTo>
                <a:cubicBezTo>
                  <a:pt x="4450252" y="3828589"/>
                  <a:pt x="4386742" y="3835604"/>
                  <a:pt x="4346758" y="3830927"/>
                </a:cubicBezTo>
                <a:cubicBezTo>
                  <a:pt x="4353814" y="3820405"/>
                  <a:pt x="4342348" y="3819090"/>
                  <a:pt x="4302434" y="3820076"/>
                </a:cubicBezTo>
                <a:close/>
                <a:moveTo>
                  <a:pt x="1670020" y="3764286"/>
                </a:moveTo>
                <a:cubicBezTo>
                  <a:pt x="1696481" y="3765455"/>
                  <a:pt x="1734703" y="3768963"/>
                  <a:pt x="1775865" y="3772470"/>
                </a:cubicBezTo>
                <a:cubicBezTo>
                  <a:pt x="1860542" y="3781822"/>
                  <a:pt x="1961686" y="3791176"/>
                  <a:pt x="2006375" y="3793515"/>
                </a:cubicBezTo>
                <a:cubicBezTo>
                  <a:pt x="1942868" y="3814557"/>
                  <a:pt x="1761752" y="3760780"/>
                  <a:pt x="1634737" y="3770132"/>
                </a:cubicBezTo>
                <a:cubicBezTo>
                  <a:pt x="1628857" y="3764287"/>
                  <a:pt x="1643558" y="3763117"/>
                  <a:pt x="1670020" y="3764286"/>
                </a:cubicBezTo>
                <a:close/>
                <a:moveTo>
                  <a:pt x="3932780" y="3744413"/>
                </a:moveTo>
                <a:cubicBezTo>
                  <a:pt x="3944540" y="3758442"/>
                  <a:pt x="3986878" y="3749090"/>
                  <a:pt x="4043330" y="3746751"/>
                </a:cubicBezTo>
                <a:close/>
                <a:moveTo>
                  <a:pt x="3445886" y="3742074"/>
                </a:moveTo>
                <a:cubicBezTo>
                  <a:pt x="3368266" y="3742074"/>
                  <a:pt x="3474112" y="3756103"/>
                  <a:pt x="3499986" y="3765457"/>
                </a:cubicBezTo>
                <a:cubicBezTo>
                  <a:pt x="3462352" y="3765457"/>
                  <a:pt x="3436478" y="3763119"/>
                  <a:pt x="3384730" y="3758442"/>
                </a:cubicBezTo>
                <a:cubicBezTo>
                  <a:pt x="3415310" y="3786499"/>
                  <a:pt x="3525858" y="3753765"/>
                  <a:pt x="3681100" y="3772471"/>
                </a:cubicBezTo>
                <a:cubicBezTo>
                  <a:pt x="3678750" y="3758442"/>
                  <a:pt x="3499986" y="3753765"/>
                  <a:pt x="3445886" y="3742074"/>
                </a:cubicBezTo>
                <a:close/>
                <a:moveTo>
                  <a:pt x="1888768" y="3699988"/>
                </a:moveTo>
                <a:cubicBezTo>
                  <a:pt x="1989912" y="3716355"/>
                  <a:pt x="2133391" y="3758442"/>
                  <a:pt x="2335675" y="3753765"/>
                </a:cubicBezTo>
                <a:lnTo>
                  <a:pt x="2182787" y="3735059"/>
                </a:lnTo>
                <a:lnTo>
                  <a:pt x="2220422" y="3737397"/>
                </a:lnTo>
                <a:lnTo>
                  <a:pt x="2182787" y="3723368"/>
                </a:lnTo>
                <a:cubicBezTo>
                  <a:pt x="2222772" y="3758442"/>
                  <a:pt x="1978150" y="3711678"/>
                  <a:pt x="1888768" y="3699988"/>
                </a:cubicBezTo>
                <a:close/>
                <a:moveTo>
                  <a:pt x="7112876" y="3501237"/>
                </a:moveTo>
                <a:cubicBezTo>
                  <a:pt x="7068186" y="3512927"/>
                  <a:pt x="7035256" y="3519943"/>
                  <a:pt x="7009382" y="3526956"/>
                </a:cubicBezTo>
                <a:cubicBezTo>
                  <a:pt x="7039960" y="3517604"/>
                  <a:pt x="7065832" y="3510589"/>
                  <a:pt x="7112876" y="3501237"/>
                </a:cubicBezTo>
                <a:close/>
                <a:moveTo>
                  <a:pt x="7639166" y="3379065"/>
                </a:moveTo>
                <a:cubicBezTo>
                  <a:pt x="7645048" y="3379650"/>
                  <a:pt x="7646812" y="3381988"/>
                  <a:pt x="7642106" y="3386666"/>
                </a:cubicBezTo>
                <a:lnTo>
                  <a:pt x="7611530" y="3381988"/>
                </a:lnTo>
                <a:cubicBezTo>
                  <a:pt x="7623290" y="3379650"/>
                  <a:pt x="7633286" y="3378480"/>
                  <a:pt x="7639166" y="3379065"/>
                </a:cubicBezTo>
                <a:close/>
                <a:moveTo>
                  <a:pt x="583331" y="3197269"/>
                </a:moveTo>
                <a:cubicBezTo>
                  <a:pt x="588036" y="3215975"/>
                  <a:pt x="595091" y="3234681"/>
                  <a:pt x="604499" y="3248710"/>
                </a:cubicBezTo>
                <a:cubicBezTo>
                  <a:pt x="609204" y="3255723"/>
                  <a:pt x="613908" y="3262739"/>
                  <a:pt x="618612" y="3269752"/>
                </a:cubicBezTo>
                <a:cubicBezTo>
                  <a:pt x="623317" y="3276768"/>
                  <a:pt x="630374" y="3281445"/>
                  <a:pt x="635078" y="3288458"/>
                </a:cubicBezTo>
                <a:cubicBezTo>
                  <a:pt x="658600" y="3311841"/>
                  <a:pt x="686826" y="3335224"/>
                  <a:pt x="726811" y="3370298"/>
                </a:cubicBezTo>
                <a:cubicBezTo>
                  <a:pt x="715051" y="3358605"/>
                  <a:pt x="705643" y="3346915"/>
                  <a:pt x="696234" y="3335224"/>
                </a:cubicBezTo>
                <a:cubicBezTo>
                  <a:pt x="691530" y="3330547"/>
                  <a:pt x="684472" y="3323531"/>
                  <a:pt x="679768" y="3316518"/>
                </a:cubicBezTo>
                <a:cubicBezTo>
                  <a:pt x="675064" y="3309503"/>
                  <a:pt x="668008" y="3302489"/>
                  <a:pt x="663304" y="3295474"/>
                </a:cubicBezTo>
                <a:cubicBezTo>
                  <a:pt x="642134" y="3267416"/>
                  <a:pt x="616261" y="3237017"/>
                  <a:pt x="583331" y="3197269"/>
                </a:cubicBezTo>
                <a:close/>
                <a:moveTo>
                  <a:pt x="7653866" y="3197266"/>
                </a:moveTo>
                <a:cubicBezTo>
                  <a:pt x="7618586" y="3208956"/>
                  <a:pt x="7583304" y="3220649"/>
                  <a:pt x="7543318" y="3232340"/>
                </a:cubicBezTo>
                <a:cubicBezTo>
                  <a:pt x="7590360" y="3213634"/>
                  <a:pt x="7627994" y="3201943"/>
                  <a:pt x="7653866" y="3197266"/>
                </a:cubicBezTo>
                <a:close/>
                <a:moveTo>
                  <a:pt x="8425370" y="2965784"/>
                </a:moveTo>
                <a:cubicBezTo>
                  <a:pt x="8394794" y="2991503"/>
                  <a:pt x="8373622" y="3005535"/>
                  <a:pt x="8357158" y="3010209"/>
                </a:cubicBezTo>
                <a:cubicBezTo>
                  <a:pt x="8359510" y="3007873"/>
                  <a:pt x="8359510" y="3005535"/>
                  <a:pt x="8361864" y="3005535"/>
                </a:cubicBezTo>
                <a:cubicBezTo>
                  <a:pt x="8383032" y="2993842"/>
                  <a:pt x="8404202" y="2979813"/>
                  <a:pt x="8425370" y="2965784"/>
                </a:cubicBezTo>
                <a:close/>
                <a:moveTo>
                  <a:pt x="508063" y="2942403"/>
                </a:moveTo>
                <a:cubicBezTo>
                  <a:pt x="503356" y="2949416"/>
                  <a:pt x="503356" y="2993844"/>
                  <a:pt x="508063" y="3028917"/>
                </a:cubicBezTo>
                <a:cubicBezTo>
                  <a:pt x="510414" y="3063991"/>
                  <a:pt x="515118" y="3089710"/>
                  <a:pt x="503356" y="3063991"/>
                </a:cubicBezTo>
                <a:cubicBezTo>
                  <a:pt x="496301" y="3040608"/>
                  <a:pt x="491597" y="3017225"/>
                  <a:pt x="489246" y="2993844"/>
                </a:cubicBezTo>
                <a:cubicBezTo>
                  <a:pt x="496301" y="3047621"/>
                  <a:pt x="493950" y="3061652"/>
                  <a:pt x="493950" y="3085033"/>
                </a:cubicBezTo>
                <a:cubicBezTo>
                  <a:pt x="493950" y="3090879"/>
                  <a:pt x="493950" y="3096725"/>
                  <a:pt x="494538" y="3103448"/>
                </a:cubicBezTo>
                <a:lnTo>
                  <a:pt x="496853" y="3116760"/>
                </a:lnTo>
                <a:lnTo>
                  <a:pt x="496301" y="3115432"/>
                </a:lnTo>
                <a:lnTo>
                  <a:pt x="496860" y="3116802"/>
                </a:lnTo>
                <a:lnTo>
                  <a:pt x="498654" y="3127122"/>
                </a:lnTo>
                <a:cubicBezTo>
                  <a:pt x="503356" y="3145828"/>
                  <a:pt x="512767" y="3169209"/>
                  <a:pt x="531584" y="3201944"/>
                </a:cubicBezTo>
                <a:lnTo>
                  <a:pt x="496860" y="3116802"/>
                </a:lnTo>
                <a:lnTo>
                  <a:pt x="496853" y="3116760"/>
                </a:lnTo>
                <a:lnTo>
                  <a:pt x="502981" y="3131520"/>
                </a:lnTo>
                <a:cubicBezTo>
                  <a:pt x="515780" y="3160002"/>
                  <a:pt x="510120" y="3128292"/>
                  <a:pt x="508063" y="3103739"/>
                </a:cubicBezTo>
                <a:cubicBezTo>
                  <a:pt x="508063" y="3089710"/>
                  <a:pt x="508063" y="3075681"/>
                  <a:pt x="510414" y="3078020"/>
                </a:cubicBezTo>
                <a:cubicBezTo>
                  <a:pt x="512767" y="3078020"/>
                  <a:pt x="519822" y="3094387"/>
                  <a:pt x="533935" y="3134135"/>
                </a:cubicBezTo>
                <a:cubicBezTo>
                  <a:pt x="548048" y="3164534"/>
                  <a:pt x="538639" y="3138812"/>
                  <a:pt x="531584" y="3096726"/>
                </a:cubicBezTo>
                <a:cubicBezTo>
                  <a:pt x="519822" y="3049959"/>
                  <a:pt x="512767" y="2984490"/>
                  <a:pt x="508063" y="2942403"/>
                </a:cubicBezTo>
                <a:close/>
                <a:moveTo>
                  <a:pt x="8625300" y="2582317"/>
                </a:moveTo>
                <a:cubicBezTo>
                  <a:pt x="8604132" y="2608036"/>
                  <a:pt x="8590020" y="2631419"/>
                  <a:pt x="8578258" y="2647787"/>
                </a:cubicBezTo>
                <a:cubicBezTo>
                  <a:pt x="8528864" y="2713256"/>
                  <a:pt x="8472412" y="2771713"/>
                  <a:pt x="8408904" y="2827828"/>
                </a:cubicBezTo>
                <a:cubicBezTo>
                  <a:pt x="8470060" y="2795094"/>
                  <a:pt x="8498286" y="2767036"/>
                  <a:pt x="8517102" y="2741314"/>
                </a:cubicBezTo>
                <a:cubicBezTo>
                  <a:pt x="8538272" y="2713256"/>
                  <a:pt x="8552386" y="2687535"/>
                  <a:pt x="8578258" y="2647787"/>
                </a:cubicBezTo>
                <a:cubicBezTo>
                  <a:pt x="8594724" y="2626742"/>
                  <a:pt x="8611188" y="2603359"/>
                  <a:pt x="8625300" y="2582317"/>
                </a:cubicBezTo>
                <a:close/>
                <a:moveTo>
                  <a:pt x="8787600" y="2383566"/>
                </a:moveTo>
                <a:cubicBezTo>
                  <a:pt x="8773486" y="2416301"/>
                  <a:pt x="8773486" y="2430330"/>
                  <a:pt x="8766430" y="2449036"/>
                </a:cubicBezTo>
                <a:cubicBezTo>
                  <a:pt x="8759374" y="2467742"/>
                  <a:pt x="8749966" y="2495802"/>
                  <a:pt x="8707626" y="2551918"/>
                </a:cubicBezTo>
                <a:cubicBezTo>
                  <a:pt x="8707626" y="2537889"/>
                  <a:pt x="8695866" y="2540228"/>
                  <a:pt x="8669992" y="2565949"/>
                </a:cubicBezTo>
                <a:cubicBezTo>
                  <a:pt x="8641766" y="2591669"/>
                  <a:pt x="8604132" y="2640771"/>
                  <a:pt x="8540624" y="2715595"/>
                </a:cubicBezTo>
                <a:cubicBezTo>
                  <a:pt x="8599428" y="2666493"/>
                  <a:pt x="8632358" y="2638432"/>
                  <a:pt x="8665288" y="2603359"/>
                </a:cubicBezTo>
                <a:cubicBezTo>
                  <a:pt x="8674698" y="2594007"/>
                  <a:pt x="8681752" y="2584653"/>
                  <a:pt x="8691160" y="2575301"/>
                </a:cubicBezTo>
                <a:cubicBezTo>
                  <a:pt x="8700570" y="2565949"/>
                  <a:pt x="8709978" y="2554257"/>
                  <a:pt x="8719386" y="2540228"/>
                </a:cubicBezTo>
                <a:cubicBezTo>
                  <a:pt x="8740558" y="2514506"/>
                  <a:pt x="8761726" y="2481771"/>
                  <a:pt x="8785246" y="2435007"/>
                </a:cubicBezTo>
                <a:cubicBezTo>
                  <a:pt x="8785246" y="2416301"/>
                  <a:pt x="8787600" y="2399934"/>
                  <a:pt x="8787600" y="2383566"/>
                </a:cubicBezTo>
                <a:close/>
                <a:moveTo>
                  <a:pt x="8894064" y="2363875"/>
                </a:moveTo>
                <a:lnTo>
                  <a:pt x="8886684" y="2387365"/>
                </a:lnTo>
                <a:cubicBezTo>
                  <a:pt x="8872866" y="2423899"/>
                  <a:pt x="8856988" y="2459557"/>
                  <a:pt x="8839346" y="2493461"/>
                </a:cubicBezTo>
                <a:close/>
                <a:moveTo>
                  <a:pt x="8921674" y="2276007"/>
                </a:moveTo>
                <a:cubicBezTo>
                  <a:pt x="8919320" y="2285359"/>
                  <a:pt x="8919320" y="2294713"/>
                  <a:pt x="8919320" y="2304065"/>
                </a:cubicBezTo>
                <a:lnTo>
                  <a:pt x="8894064" y="2363875"/>
                </a:lnTo>
                <a:close/>
                <a:moveTo>
                  <a:pt x="8834642" y="1756924"/>
                </a:moveTo>
                <a:cubicBezTo>
                  <a:pt x="8841698" y="1777967"/>
                  <a:pt x="8846402" y="1801350"/>
                  <a:pt x="8848754" y="1822395"/>
                </a:cubicBezTo>
                <a:cubicBezTo>
                  <a:pt x="8848754" y="1808365"/>
                  <a:pt x="8846402" y="1791996"/>
                  <a:pt x="8844050" y="1777967"/>
                </a:cubicBezTo>
                <a:lnTo>
                  <a:pt x="8889708" y="1944096"/>
                </a:lnTo>
                <a:lnTo>
                  <a:pt x="8893446" y="2117010"/>
                </a:lnTo>
                <a:cubicBezTo>
                  <a:pt x="8898150" y="2059723"/>
                  <a:pt x="8897562" y="2001852"/>
                  <a:pt x="8889918" y="1944857"/>
                </a:cubicBezTo>
                <a:lnTo>
                  <a:pt x="8889708" y="1944096"/>
                </a:lnTo>
                <a:lnTo>
                  <a:pt x="8889624" y="1940181"/>
                </a:lnTo>
                <a:cubicBezTo>
                  <a:pt x="8881686" y="1881435"/>
                  <a:pt x="8866396" y="1823564"/>
                  <a:pt x="8841698" y="1768615"/>
                </a:cubicBezTo>
                <a:lnTo>
                  <a:pt x="8844050" y="1777967"/>
                </a:lnTo>
                <a:close/>
                <a:moveTo>
                  <a:pt x="729164" y="1724190"/>
                </a:moveTo>
                <a:cubicBezTo>
                  <a:pt x="717402" y="1735880"/>
                  <a:pt x="698585" y="1761599"/>
                  <a:pt x="679768" y="1791996"/>
                </a:cubicBezTo>
                <a:cubicBezTo>
                  <a:pt x="663304" y="1822395"/>
                  <a:pt x="644487" y="1859807"/>
                  <a:pt x="628021" y="1894880"/>
                </a:cubicBezTo>
                <a:cubicBezTo>
                  <a:pt x="597444" y="1967362"/>
                  <a:pt x="576274" y="2030496"/>
                  <a:pt x="583331" y="2025819"/>
                </a:cubicBezTo>
                <a:cubicBezTo>
                  <a:pt x="588036" y="2007113"/>
                  <a:pt x="606853" y="1962688"/>
                  <a:pt x="630374" y="1906570"/>
                </a:cubicBezTo>
                <a:cubicBezTo>
                  <a:pt x="658600" y="1852791"/>
                  <a:pt x="691530" y="1784982"/>
                  <a:pt x="729164" y="1724190"/>
                </a:cubicBezTo>
                <a:close/>
                <a:moveTo>
                  <a:pt x="8665288" y="1485688"/>
                </a:moveTo>
                <a:cubicBezTo>
                  <a:pt x="8705276" y="1516085"/>
                  <a:pt x="8747614" y="1548819"/>
                  <a:pt x="8785248" y="1588570"/>
                </a:cubicBezTo>
                <a:cubicBezTo>
                  <a:pt x="8822882" y="1625982"/>
                  <a:pt x="8858164" y="1672746"/>
                  <a:pt x="8881686" y="1721848"/>
                </a:cubicBezTo>
                <a:cubicBezTo>
                  <a:pt x="8846404" y="1656378"/>
                  <a:pt x="8794658" y="1597922"/>
                  <a:pt x="8740556" y="1551158"/>
                </a:cubicBezTo>
                <a:cubicBezTo>
                  <a:pt x="8717036" y="1527777"/>
                  <a:pt x="8691162" y="1506733"/>
                  <a:pt x="8665288" y="1485688"/>
                </a:cubicBezTo>
                <a:close/>
                <a:moveTo>
                  <a:pt x="8486526" y="1473998"/>
                </a:moveTo>
                <a:cubicBezTo>
                  <a:pt x="8517102" y="1490366"/>
                  <a:pt x="8545328" y="1511411"/>
                  <a:pt x="8573554" y="1530117"/>
                </a:cubicBezTo>
                <a:cubicBezTo>
                  <a:pt x="8585316" y="1539468"/>
                  <a:pt x="8573554" y="1534791"/>
                  <a:pt x="8571202" y="1537130"/>
                </a:cubicBezTo>
                <a:cubicBezTo>
                  <a:pt x="8568850" y="1539468"/>
                  <a:pt x="8578258" y="1546484"/>
                  <a:pt x="8630006" y="1586235"/>
                </a:cubicBezTo>
                <a:cubicBezTo>
                  <a:pt x="8646470" y="1588571"/>
                  <a:pt x="8618246" y="1560513"/>
                  <a:pt x="8573554" y="1530117"/>
                </a:cubicBezTo>
                <a:cubicBezTo>
                  <a:pt x="8564146" y="1520762"/>
                  <a:pt x="8540624" y="1506734"/>
                  <a:pt x="8486526" y="1473998"/>
                </a:cubicBezTo>
                <a:close/>
                <a:moveTo>
                  <a:pt x="8484172" y="1445941"/>
                </a:moveTo>
                <a:cubicBezTo>
                  <a:pt x="8571202" y="1502056"/>
                  <a:pt x="8660584" y="1560513"/>
                  <a:pt x="8731148" y="1640012"/>
                </a:cubicBezTo>
                <a:cubicBezTo>
                  <a:pt x="8709978" y="1611954"/>
                  <a:pt x="8684106" y="1586235"/>
                  <a:pt x="8658230" y="1562852"/>
                </a:cubicBezTo>
                <a:cubicBezTo>
                  <a:pt x="8712330" y="1607277"/>
                  <a:pt x="8764078" y="1658718"/>
                  <a:pt x="8799358" y="1721851"/>
                </a:cubicBezTo>
                <a:cubicBezTo>
                  <a:pt x="8797008" y="1705484"/>
                  <a:pt x="8768782" y="1649366"/>
                  <a:pt x="8709978" y="1593248"/>
                </a:cubicBezTo>
                <a:cubicBezTo>
                  <a:pt x="8651176" y="1534791"/>
                  <a:pt x="8564146" y="1483350"/>
                  <a:pt x="8484172" y="1445941"/>
                </a:cubicBezTo>
                <a:close/>
                <a:moveTo>
                  <a:pt x="8171338" y="1368778"/>
                </a:moveTo>
                <a:cubicBezTo>
                  <a:pt x="8227790" y="1403852"/>
                  <a:pt x="8439482" y="1523101"/>
                  <a:pt x="8467708" y="1523101"/>
                </a:cubicBezTo>
                <a:cubicBezTo>
                  <a:pt x="8500638" y="1539468"/>
                  <a:pt x="8263070" y="1415542"/>
                  <a:pt x="8171338" y="1368778"/>
                </a:cubicBezTo>
                <a:close/>
                <a:moveTo>
                  <a:pt x="8053732" y="1324353"/>
                </a:moveTo>
                <a:lnTo>
                  <a:pt x="8114886" y="1361765"/>
                </a:lnTo>
                <a:cubicBezTo>
                  <a:pt x="8105478" y="1361765"/>
                  <a:pt x="8112534" y="1368778"/>
                  <a:pt x="8187802" y="1406190"/>
                </a:cubicBezTo>
                <a:cubicBezTo>
                  <a:pt x="8164282" y="1389823"/>
                  <a:pt x="8138408" y="1375794"/>
                  <a:pt x="8114886" y="1361765"/>
                </a:cubicBezTo>
                <a:cubicBezTo>
                  <a:pt x="8133704" y="1364101"/>
                  <a:pt x="8223086" y="1399175"/>
                  <a:pt x="8053732" y="1324353"/>
                </a:cubicBezTo>
                <a:close/>
                <a:moveTo>
                  <a:pt x="1091394" y="1322014"/>
                </a:moveTo>
                <a:cubicBezTo>
                  <a:pt x="1086690" y="1324353"/>
                  <a:pt x="1072577" y="1338382"/>
                  <a:pt x="1053760" y="1354749"/>
                </a:cubicBezTo>
                <a:cubicBezTo>
                  <a:pt x="1044351" y="1364101"/>
                  <a:pt x="1034942" y="1373456"/>
                  <a:pt x="1023180" y="1382807"/>
                </a:cubicBezTo>
                <a:cubicBezTo>
                  <a:pt x="1011421" y="1392161"/>
                  <a:pt x="999659" y="1401513"/>
                  <a:pt x="990251" y="1413206"/>
                </a:cubicBezTo>
                <a:cubicBezTo>
                  <a:pt x="945559" y="1457631"/>
                  <a:pt x="903223" y="1497382"/>
                  <a:pt x="898516" y="1495043"/>
                </a:cubicBezTo>
                <a:lnTo>
                  <a:pt x="870293" y="1558174"/>
                </a:lnTo>
                <a:cubicBezTo>
                  <a:pt x="889110" y="1534791"/>
                  <a:pt x="905573" y="1511411"/>
                  <a:pt x="924391" y="1492704"/>
                </a:cubicBezTo>
                <a:cubicBezTo>
                  <a:pt x="943208" y="1473998"/>
                  <a:pt x="962025" y="1457631"/>
                  <a:pt x="976138" y="1445941"/>
                </a:cubicBezTo>
                <a:cubicBezTo>
                  <a:pt x="1004363" y="1420219"/>
                  <a:pt x="1020830" y="1413206"/>
                  <a:pt x="1004363" y="1431910"/>
                </a:cubicBezTo>
                <a:cubicBezTo>
                  <a:pt x="1060815" y="1361765"/>
                  <a:pt x="1133732" y="1310324"/>
                  <a:pt x="1091394" y="1322014"/>
                </a:cubicBezTo>
                <a:close/>
                <a:moveTo>
                  <a:pt x="6508192" y="1318232"/>
                </a:moveTo>
                <a:lnTo>
                  <a:pt x="6571882" y="1336043"/>
                </a:lnTo>
                <a:cubicBezTo>
                  <a:pt x="6549830" y="1330198"/>
                  <a:pt x="6531786" y="1325229"/>
                  <a:pt x="6517250" y="1321032"/>
                </a:cubicBezTo>
                <a:close/>
                <a:moveTo>
                  <a:pt x="8124296" y="1191071"/>
                </a:moveTo>
                <a:cubicBezTo>
                  <a:pt x="8239552" y="1254203"/>
                  <a:pt x="8232494" y="1272909"/>
                  <a:pt x="8208972" y="1261219"/>
                </a:cubicBezTo>
                <a:close/>
                <a:moveTo>
                  <a:pt x="5388754" y="1106896"/>
                </a:moveTo>
                <a:cubicBezTo>
                  <a:pt x="5402868" y="1113912"/>
                  <a:pt x="5376994" y="1113912"/>
                  <a:pt x="5414630" y="1125602"/>
                </a:cubicBezTo>
                <a:lnTo>
                  <a:pt x="5489898" y="1139631"/>
                </a:lnTo>
                <a:cubicBezTo>
                  <a:pt x="5593392" y="1146647"/>
                  <a:pt x="5478136" y="1118589"/>
                  <a:pt x="5388754" y="1106896"/>
                </a:cubicBezTo>
                <a:close/>
                <a:moveTo>
                  <a:pt x="7359850" y="1020382"/>
                </a:moveTo>
                <a:cubicBezTo>
                  <a:pt x="7373962" y="1027398"/>
                  <a:pt x="7390428" y="1034410"/>
                  <a:pt x="7406892" y="1041426"/>
                </a:cubicBezTo>
                <a:lnTo>
                  <a:pt x="7399836" y="1039088"/>
                </a:lnTo>
                <a:close/>
                <a:moveTo>
                  <a:pt x="3331072" y="1016173"/>
                </a:moveTo>
                <a:cubicBezTo>
                  <a:pt x="3313578" y="1016292"/>
                  <a:pt x="3293292" y="1016877"/>
                  <a:pt x="3269476" y="1018046"/>
                </a:cubicBezTo>
                <a:cubicBezTo>
                  <a:pt x="3410606" y="1025059"/>
                  <a:pt x="3387084" y="1048442"/>
                  <a:pt x="3539972" y="1041427"/>
                </a:cubicBezTo>
                <a:cubicBezTo>
                  <a:pt x="3439124" y="1037334"/>
                  <a:pt x="3453530" y="1015341"/>
                  <a:pt x="3331072" y="1016173"/>
                </a:cubicBezTo>
                <a:close/>
                <a:moveTo>
                  <a:pt x="3203910" y="1001093"/>
                </a:moveTo>
                <a:cubicBezTo>
                  <a:pt x="3176566" y="1000509"/>
                  <a:pt x="3144812" y="1001677"/>
                  <a:pt x="3088360" y="1006353"/>
                </a:cubicBezTo>
                <a:cubicBezTo>
                  <a:pt x="3165982" y="1011031"/>
                  <a:pt x="3267124" y="1011031"/>
                  <a:pt x="3292998" y="1006353"/>
                </a:cubicBezTo>
                <a:cubicBezTo>
                  <a:pt x="3254188" y="1004016"/>
                  <a:pt x="3231254" y="1001678"/>
                  <a:pt x="3203910" y="1001093"/>
                </a:cubicBezTo>
                <a:close/>
                <a:moveTo>
                  <a:pt x="7522148" y="966603"/>
                </a:moveTo>
                <a:cubicBezTo>
                  <a:pt x="7665628" y="1027396"/>
                  <a:pt x="7597416" y="980632"/>
                  <a:pt x="7667980" y="1015706"/>
                </a:cubicBezTo>
                <a:lnTo>
                  <a:pt x="7651516" y="1032073"/>
                </a:lnTo>
                <a:close/>
                <a:moveTo>
                  <a:pt x="4492590" y="950238"/>
                </a:moveTo>
                <a:lnTo>
                  <a:pt x="4585180" y="957907"/>
                </a:lnTo>
                <a:lnTo>
                  <a:pt x="4563154" y="957251"/>
                </a:lnTo>
                <a:lnTo>
                  <a:pt x="4535266" y="954760"/>
                </a:lnTo>
                <a:lnTo>
                  <a:pt x="4527320" y="953379"/>
                </a:lnTo>
                <a:cubicBezTo>
                  <a:pt x="4519492" y="952429"/>
                  <a:pt x="4508466" y="951406"/>
                  <a:pt x="4492590" y="950238"/>
                </a:cubicBezTo>
                <a:close/>
                <a:moveTo>
                  <a:pt x="2353612" y="914578"/>
                </a:moveTo>
                <a:cubicBezTo>
                  <a:pt x="2289810" y="914578"/>
                  <a:pt x="2234535" y="917502"/>
                  <a:pt x="2211013" y="931532"/>
                </a:cubicBezTo>
                <a:cubicBezTo>
                  <a:pt x="2293337" y="929193"/>
                  <a:pt x="2375663" y="929193"/>
                  <a:pt x="2457987" y="929193"/>
                </a:cubicBezTo>
                <a:cubicBezTo>
                  <a:pt x="2495621" y="919839"/>
                  <a:pt x="2587356" y="926855"/>
                  <a:pt x="2547368" y="915164"/>
                </a:cubicBezTo>
                <a:cubicBezTo>
                  <a:pt x="2489741" y="917502"/>
                  <a:pt x="2417413" y="914578"/>
                  <a:pt x="2353612" y="914578"/>
                </a:cubicBezTo>
                <a:close/>
                <a:moveTo>
                  <a:pt x="3946894" y="887103"/>
                </a:moveTo>
                <a:cubicBezTo>
                  <a:pt x="3970414" y="887103"/>
                  <a:pt x="3984528" y="891780"/>
                  <a:pt x="3982176" y="896455"/>
                </a:cubicBezTo>
                <a:cubicBezTo>
                  <a:pt x="3970414" y="891780"/>
                  <a:pt x="3956302" y="889442"/>
                  <a:pt x="3946894" y="887103"/>
                </a:cubicBezTo>
                <a:close/>
                <a:moveTo>
                  <a:pt x="3053338" y="877240"/>
                </a:moveTo>
                <a:cubicBezTo>
                  <a:pt x="3114530" y="876582"/>
                  <a:pt x="3064252" y="881843"/>
                  <a:pt x="3238900" y="887104"/>
                </a:cubicBezTo>
                <a:cubicBezTo>
                  <a:pt x="3140110" y="884765"/>
                  <a:pt x="3041320" y="880090"/>
                  <a:pt x="2942530" y="880090"/>
                </a:cubicBezTo>
                <a:cubicBezTo>
                  <a:pt x="3000158" y="878336"/>
                  <a:pt x="3032940" y="877459"/>
                  <a:pt x="3053338" y="877240"/>
                </a:cubicBezTo>
                <a:close/>
                <a:moveTo>
                  <a:pt x="376342" y="863722"/>
                </a:moveTo>
                <a:cubicBezTo>
                  <a:pt x="322244" y="922178"/>
                  <a:pt x="228159" y="1029734"/>
                  <a:pt x="155241" y="1139632"/>
                </a:cubicBezTo>
                <a:cubicBezTo>
                  <a:pt x="136424" y="1165351"/>
                  <a:pt x="119960" y="1193411"/>
                  <a:pt x="103494" y="1219131"/>
                </a:cubicBezTo>
                <a:cubicBezTo>
                  <a:pt x="87030" y="1244852"/>
                  <a:pt x="70564" y="1268233"/>
                  <a:pt x="58805" y="1289277"/>
                </a:cubicBezTo>
                <a:cubicBezTo>
                  <a:pt x="32930" y="1331367"/>
                  <a:pt x="11762" y="1361763"/>
                  <a:pt x="0" y="1371115"/>
                </a:cubicBezTo>
                <a:cubicBezTo>
                  <a:pt x="23521" y="1331367"/>
                  <a:pt x="44692" y="1286939"/>
                  <a:pt x="72918" y="1240175"/>
                </a:cubicBezTo>
                <a:cubicBezTo>
                  <a:pt x="103494" y="1193411"/>
                  <a:pt x="131720" y="1144309"/>
                  <a:pt x="167003" y="1099881"/>
                </a:cubicBezTo>
                <a:cubicBezTo>
                  <a:pt x="235214" y="1008692"/>
                  <a:pt x="312836" y="924514"/>
                  <a:pt x="376342" y="863722"/>
                </a:cubicBezTo>
                <a:close/>
                <a:moveTo>
                  <a:pt x="444554" y="859044"/>
                </a:moveTo>
                <a:cubicBezTo>
                  <a:pt x="397511" y="898794"/>
                  <a:pt x="355173" y="943219"/>
                  <a:pt x="310483" y="987647"/>
                </a:cubicBezTo>
                <a:cubicBezTo>
                  <a:pt x="350468" y="938542"/>
                  <a:pt x="369288" y="922175"/>
                  <a:pt x="388103" y="905807"/>
                </a:cubicBezTo>
                <a:cubicBezTo>
                  <a:pt x="402215" y="894117"/>
                  <a:pt x="418682" y="882427"/>
                  <a:pt x="444554" y="859044"/>
                </a:cubicBezTo>
                <a:close/>
                <a:moveTo>
                  <a:pt x="419012" y="824630"/>
                </a:moveTo>
                <a:cubicBezTo>
                  <a:pt x="419122" y="824849"/>
                  <a:pt x="417505" y="826896"/>
                  <a:pt x="413977" y="830987"/>
                </a:cubicBezTo>
                <a:cubicBezTo>
                  <a:pt x="404568" y="840342"/>
                  <a:pt x="388105" y="854371"/>
                  <a:pt x="376343" y="866061"/>
                </a:cubicBezTo>
                <a:cubicBezTo>
                  <a:pt x="402805" y="839756"/>
                  <a:pt x="418682" y="823973"/>
                  <a:pt x="419012" y="824630"/>
                </a:cubicBezTo>
                <a:close/>
                <a:moveTo>
                  <a:pt x="484541" y="788898"/>
                </a:moveTo>
                <a:lnTo>
                  <a:pt x="392809" y="877750"/>
                </a:lnTo>
                <a:cubicBezTo>
                  <a:pt x="392809" y="870735"/>
                  <a:pt x="395162" y="866060"/>
                  <a:pt x="395162" y="863721"/>
                </a:cubicBezTo>
                <a:close/>
                <a:moveTo>
                  <a:pt x="6781224" y="641591"/>
                </a:moveTo>
                <a:lnTo>
                  <a:pt x="6964690" y="707060"/>
                </a:lnTo>
                <a:cubicBezTo>
                  <a:pt x="7037606" y="737457"/>
                  <a:pt x="6903536" y="693032"/>
                  <a:pt x="6865902" y="681341"/>
                </a:cubicBezTo>
                <a:cubicBezTo>
                  <a:pt x="6840028" y="671987"/>
                  <a:pt x="6781224" y="648607"/>
                  <a:pt x="6781224" y="641591"/>
                </a:cubicBezTo>
                <a:close/>
                <a:moveTo>
                  <a:pt x="862076" y="488119"/>
                </a:moveTo>
                <a:lnTo>
                  <a:pt x="837363" y="503635"/>
                </a:lnTo>
                <a:cubicBezTo>
                  <a:pt x="773854" y="541047"/>
                  <a:pt x="712698" y="587813"/>
                  <a:pt x="684472" y="613532"/>
                </a:cubicBezTo>
                <a:lnTo>
                  <a:pt x="700938" y="576120"/>
                </a:lnTo>
                <a:cubicBezTo>
                  <a:pt x="731516" y="562091"/>
                  <a:pt x="782087" y="532864"/>
                  <a:pt x="839715" y="500421"/>
                </a:cubicBezTo>
                <a:close/>
                <a:moveTo>
                  <a:pt x="911278" y="461050"/>
                </a:moveTo>
                <a:lnTo>
                  <a:pt x="862076" y="488119"/>
                </a:lnTo>
                <a:lnTo>
                  <a:pt x="882052" y="475577"/>
                </a:lnTo>
                <a:close/>
                <a:moveTo>
                  <a:pt x="5772814" y="454314"/>
                </a:moveTo>
                <a:cubicBezTo>
                  <a:pt x="5768626" y="457165"/>
                  <a:pt x="5796850" y="468563"/>
                  <a:pt x="5835662" y="482593"/>
                </a:cubicBezTo>
                <a:cubicBezTo>
                  <a:pt x="5885058" y="501299"/>
                  <a:pt x="5953268" y="524679"/>
                  <a:pt x="5983848" y="536372"/>
                </a:cubicBezTo>
                <a:cubicBezTo>
                  <a:pt x="5941510" y="498960"/>
                  <a:pt x="6002664" y="515328"/>
                  <a:pt x="6089692" y="543385"/>
                </a:cubicBezTo>
                <a:cubicBezTo>
                  <a:pt x="6179074" y="571446"/>
                  <a:pt x="6294330" y="618209"/>
                  <a:pt x="6369598" y="629900"/>
                </a:cubicBezTo>
                <a:cubicBezTo>
                  <a:pt x="6331964" y="613532"/>
                  <a:pt x="6233174" y="585474"/>
                  <a:pt x="6209654" y="571446"/>
                </a:cubicBezTo>
                <a:cubicBezTo>
                  <a:pt x="6254342" y="578459"/>
                  <a:pt x="6350782" y="604180"/>
                  <a:pt x="6414288" y="627561"/>
                </a:cubicBezTo>
                <a:cubicBezTo>
                  <a:pt x="6426050" y="634577"/>
                  <a:pt x="6447218" y="643929"/>
                  <a:pt x="6468388" y="650944"/>
                </a:cubicBezTo>
                <a:cubicBezTo>
                  <a:pt x="6458980" y="643929"/>
                  <a:pt x="6437810" y="636915"/>
                  <a:pt x="6414288" y="627561"/>
                </a:cubicBezTo>
                <a:cubicBezTo>
                  <a:pt x="6402528" y="620548"/>
                  <a:pt x="6400174" y="615871"/>
                  <a:pt x="6407234" y="613532"/>
                </a:cubicBezTo>
                <a:cubicBezTo>
                  <a:pt x="6430754" y="618209"/>
                  <a:pt x="6449572" y="622886"/>
                  <a:pt x="6458980" y="622886"/>
                </a:cubicBezTo>
                <a:cubicBezTo>
                  <a:pt x="6430754" y="613532"/>
                  <a:pt x="6416642" y="613532"/>
                  <a:pt x="6407234" y="613532"/>
                </a:cubicBezTo>
                <a:cubicBezTo>
                  <a:pt x="6343724" y="599503"/>
                  <a:pt x="6230822" y="569107"/>
                  <a:pt x="6113214" y="538708"/>
                </a:cubicBezTo>
                <a:cubicBezTo>
                  <a:pt x="5995606" y="510650"/>
                  <a:pt x="5873296" y="475577"/>
                  <a:pt x="5788618" y="454532"/>
                </a:cubicBezTo>
                <a:cubicBezTo>
                  <a:pt x="5779210" y="453364"/>
                  <a:pt x="5774212" y="453364"/>
                  <a:pt x="5772814" y="454314"/>
                </a:cubicBezTo>
                <a:close/>
                <a:moveTo>
                  <a:pt x="969083" y="421799"/>
                </a:moveTo>
                <a:cubicBezTo>
                  <a:pt x="933802" y="438166"/>
                  <a:pt x="903223" y="452195"/>
                  <a:pt x="874997" y="461549"/>
                </a:cubicBezTo>
                <a:cubicBezTo>
                  <a:pt x="936153" y="426476"/>
                  <a:pt x="954970" y="424137"/>
                  <a:pt x="969083" y="421799"/>
                </a:cubicBezTo>
                <a:close/>
                <a:moveTo>
                  <a:pt x="1093746" y="323594"/>
                </a:moveTo>
                <a:cubicBezTo>
                  <a:pt x="1034942" y="353991"/>
                  <a:pt x="1018478" y="375035"/>
                  <a:pt x="966731" y="391403"/>
                </a:cubicBezTo>
                <a:cubicBezTo>
                  <a:pt x="926743" y="403093"/>
                  <a:pt x="943210" y="393742"/>
                  <a:pt x="978490" y="375035"/>
                </a:cubicBezTo>
                <a:cubicBezTo>
                  <a:pt x="1011420" y="358668"/>
                  <a:pt x="1065521" y="337623"/>
                  <a:pt x="1093746" y="323594"/>
                </a:cubicBezTo>
                <a:close/>
                <a:moveTo>
                  <a:pt x="5280556" y="286180"/>
                </a:moveTo>
                <a:cubicBezTo>
                  <a:pt x="5304078" y="293196"/>
                  <a:pt x="5325248" y="300209"/>
                  <a:pt x="5348770" y="307225"/>
                </a:cubicBezTo>
                <a:cubicBezTo>
                  <a:pt x="5315840" y="300209"/>
                  <a:pt x="5294668" y="293196"/>
                  <a:pt x="5280556" y="286180"/>
                </a:cubicBezTo>
                <a:close/>
                <a:moveTo>
                  <a:pt x="1291325" y="260459"/>
                </a:moveTo>
                <a:cubicBezTo>
                  <a:pt x="1263099" y="274487"/>
                  <a:pt x="1234876" y="286180"/>
                  <a:pt x="1199593" y="302548"/>
                </a:cubicBezTo>
                <a:cubicBezTo>
                  <a:pt x="1164312" y="321251"/>
                  <a:pt x="1121971" y="337621"/>
                  <a:pt x="1058464" y="365679"/>
                </a:cubicBezTo>
                <a:cubicBezTo>
                  <a:pt x="1103153" y="342296"/>
                  <a:pt x="1143141" y="321251"/>
                  <a:pt x="1183126" y="304884"/>
                </a:cubicBezTo>
                <a:cubicBezTo>
                  <a:pt x="1220761" y="286180"/>
                  <a:pt x="1258397" y="272149"/>
                  <a:pt x="1291325" y="260459"/>
                </a:cubicBezTo>
                <a:close/>
                <a:moveTo>
                  <a:pt x="5061808" y="225387"/>
                </a:moveTo>
                <a:cubicBezTo>
                  <a:pt x="5224104" y="248770"/>
                  <a:pt x="5233514" y="267476"/>
                  <a:pt x="5278206" y="286180"/>
                </a:cubicBezTo>
                <a:cubicBezTo>
                  <a:pt x="5198232" y="262799"/>
                  <a:pt x="5120612" y="244093"/>
                  <a:pt x="5061808" y="225387"/>
                </a:cubicBezTo>
                <a:close/>
                <a:moveTo>
                  <a:pt x="1427749" y="223048"/>
                </a:moveTo>
                <a:cubicBezTo>
                  <a:pt x="1392468" y="230063"/>
                  <a:pt x="1345425" y="241754"/>
                  <a:pt x="1293678" y="262798"/>
                </a:cubicBezTo>
                <a:cubicBezTo>
                  <a:pt x="1312495" y="255782"/>
                  <a:pt x="1333663" y="246431"/>
                  <a:pt x="1357185" y="239415"/>
                </a:cubicBezTo>
                <a:cubicBezTo>
                  <a:pt x="1378355" y="232399"/>
                  <a:pt x="1399526" y="227725"/>
                  <a:pt x="1427749" y="223048"/>
                </a:cubicBezTo>
                <a:close/>
                <a:moveTo>
                  <a:pt x="4652536" y="220711"/>
                </a:moveTo>
                <a:lnTo>
                  <a:pt x="4741918" y="237078"/>
                </a:lnTo>
                <a:lnTo>
                  <a:pt x="4779550" y="234740"/>
                </a:lnTo>
                <a:close/>
                <a:moveTo>
                  <a:pt x="2977810" y="57034"/>
                </a:moveTo>
                <a:cubicBezTo>
                  <a:pt x="3006036" y="61711"/>
                  <a:pt x="3031910" y="68727"/>
                  <a:pt x="3057784" y="75740"/>
                </a:cubicBezTo>
                <a:lnTo>
                  <a:pt x="3133052" y="64050"/>
                </a:lnTo>
                <a:cubicBezTo>
                  <a:pt x="3081306" y="61711"/>
                  <a:pt x="3029558" y="59373"/>
                  <a:pt x="2977810" y="57034"/>
                </a:cubicBezTo>
                <a:close/>
                <a:moveTo>
                  <a:pt x="2691474" y="32886"/>
                </a:moveTo>
                <a:cubicBezTo>
                  <a:pt x="2766265" y="33069"/>
                  <a:pt x="2841387" y="34238"/>
                  <a:pt x="2916655" y="35992"/>
                </a:cubicBezTo>
                <a:cubicBezTo>
                  <a:pt x="3064840" y="41837"/>
                  <a:pt x="3212438" y="51774"/>
                  <a:pt x="3358270" y="63173"/>
                </a:cubicBezTo>
                <a:lnTo>
                  <a:pt x="3370696" y="64209"/>
                </a:lnTo>
                <a:lnTo>
                  <a:pt x="3236546" y="45343"/>
                </a:lnTo>
                <a:cubicBezTo>
                  <a:pt x="3318872" y="50021"/>
                  <a:pt x="3398842" y="57034"/>
                  <a:pt x="3361210" y="43005"/>
                </a:cubicBezTo>
                <a:cubicBezTo>
                  <a:pt x="3418838" y="47681"/>
                  <a:pt x="3457648" y="54111"/>
                  <a:pt x="3488520" y="61126"/>
                </a:cubicBezTo>
                <a:lnTo>
                  <a:pt x="3557176" y="79763"/>
                </a:lnTo>
                <a:lnTo>
                  <a:pt x="3789298" y="99123"/>
                </a:lnTo>
                <a:cubicBezTo>
                  <a:pt x="3495282" y="43005"/>
                  <a:pt x="3918668" y="110814"/>
                  <a:pt x="3852808" y="78079"/>
                </a:cubicBezTo>
                <a:cubicBezTo>
                  <a:pt x="3873976" y="89771"/>
                  <a:pt x="3928076" y="94446"/>
                  <a:pt x="3996286" y="101462"/>
                </a:cubicBezTo>
                <a:cubicBezTo>
                  <a:pt x="4064500" y="108475"/>
                  <a:pt x="4146824" y="115491"/>
                  <a:pt x="4224446" y="129520"/>
                </a:cubicBezTo>
                <a:cubicBezTo>
                  <a:pt x="4287952" y="117829"/>
                  <a:pt x="3916314" y="75740"/>
                  <a:pt x="4043330" y="78079"/>
                </a:cubicBezTo>
                <a:cubicBezTo>
                  <a:pt x="4339700" y="117829"/>
                  <a:pt x="4734858" y="213695"/>
                  <a:pt x="5113554" y="279168"/>
                </a:cubicBezTo>
                <a:cubicBezTo>
                  <a:pt x="5087680" y="265136"/>
                  <a:pt x="4998298" y="248769"/>
                  <a:pt x="4986540" y="241756"/>
                </a:cubicBezTo>
                <a:cubicBezTo>
                  <a:pt x="5050046" y="255784"/>
                  <a:pt x="5115906" y="272152"/>
                  <a:pt x="5184120" y="290858"/>
                </a:cubicBezTo>
                <a:cubicBezTo>
                  <a:pt x="5252330" y="307225"/>
                  <a:pt x="5320544" y="328270"/>
                  <a:pt x="5386404" y="346976"/>
                </a:cubicBezTo>
                <a:cubicBezTo>
                  <a:pt x="5518124" y="382049"/>
                  <a:pt x="5640434" y="417123"/>
                  <a:pt x="5729816" y="421798"/>
                </a:cubicBezTo>
                <a:cubicBezTo>
                  <a:pt x="5673366" y="403092"/>
                  <a:pt x="5609856" y="382049"/>
                  <a:pt x="5546350" y="361005"/>
                </a:cubicBezTo>
                <a:cubicBezTo>
                  <a:pt x="5480490" y="342299"/>
                  <a:pt x="5414630" y="321254"/>
                  <a:pt x="5351120" y="302548"/>
                </a:cubicBezTo>
                <a:cubicBezTo>
                  <a:pt x="5384050" y="309564"/>
                  <a:pt x="5426388" y="316577"/>
                  <a:pt x="5494602" y="325931"/>
                </a:cubicBezTo>
                <a:lnTo>
                  <a:pt x="5407572" y="293196"/>
                </a:lnTo>
                <a:cubicBezTo>
                  <a:pt x="5560462" y="323593"/>
                  <a:pt x="5616914" y="344637"/>
                  <a:pt x="5654548" y="365682"/>
                </a:cubicBezTo>
                <a:cubicBezTo>
                  <a:pt x="5694534" y="386724"/>
                  <a:pt x="5715704" y="405430"/>
                  <a:pt x="5795676" y="433490"/>
                </a:cubicBezTo>
                <a:cubicBezTo>
                  <a:pt x="5859182" y="440504"/>
                  <a:pt x="5920338" y="452194"/>
                  <a:pt x="5983848" y="461548"/>
                </a:cubicBezTo>
                <a:cubicBezTo>
                  <a:pt x="6153202" y="498960"/>
                  <a:pt x="6313146" y="548062"/>
                  <a:pt x="6458980" y="594826"/>
                </a:cubicBezTo>
                <a:cubicBezTo>
                  <a:pt x="6531894" y="620548"/>
                  <a:pt x="6600108" y="646267"/>
                  <a:pt x="6661264" y="671989"/>
                </a:cubicBezTo>
                <a:cubicBezTo>
                  <a:pt x="6691840" y="683679"/>
                  <a:pt x="6722420" y="697708"/>
                  <a:pt x="6750646" y="709401"/>
                </a:cubicBezTo>
                <a:cubicBezTo>
                  <a:pt x="6778870" y="721091"/>
                  <a:pt x="6804744" y="735120"/>
                  <a:pt x="6830618" y="746810"/>
                </a:cubicBezTo>
                <a:cubicBezTo>
                  <a:pt x="6891774" y="767855"/>
                  <a:pt x="7134042" y="852031"/>
                  <a:pt x="7042310" y="800590"/>
                </a:cubicBezTo>
                <a:cubicBezTo>
                  <a:pt x="6889420" y="721091"/>
                  <a:pt x="6821210" y="674327"/>
                  <a:pt x="6487206" y="569107"/>
                </a:cubicBezTo>
                <a:cubicBezTo>
                  <a:pt x="6435458" y="569107"/>
                  <a:pt x="6729474" y="667312"/>
                  <a:pt x="6630686" y="636915"/>
                </a:cubicBezTo>
                <a:cubicBezTo>
                  <a:pt x="6496614" y="587813"/>
                  <a:pt x="6244934" y="529356"/>
                  <a:pt x="6136736" y="482593"/>
                </a:cubicBezTo>
                <a:cubicBezTo>
                  <a:pt x="6195540" y="498960"/>
                  <a:pt x="6256696" y="517666"/>
                  <a:pt x="6315498" y="536372"/>
                </a:cubicBezTo>
                <a:cubicBezTo>
                  <a:pt x="6374302" y="555076"/>
                  <a:pt x="6435458" y="571446"/>
                  <a:pt x="6494262" y="590149"/>
                </a:cubicBezTo>
                <a:cubicBezTo>
                  <a:pt x="6498966" y="562091"/>
                  <a:pt x="6343724" y="543385"/>
                  <a:pt x="6284922" y="512989"/>
                </a:cubicBezTo>
                <a:cubicBezTo>
                  <a:pt x="6336668" y="515328"/>
                  <a:pt x="6411938" y="538708"/>
                  <a:pt x="6491910" y="564430"/>
                </a:cubicBezTo>
                <a:cubicBezTo>
                  <a:pt x="6571882" y="590149"/>
                  <a:pt x="6656560" y="620548"/>
                  <a:pt x="6731828" y="639254"/>
                </a:cubicBezTo>
                <a:lnTo>
                  <a:pt x="6708306" y="629900"/>
                </a:lnTo>
                <a:cubicBezTo>
                  <a:pt x="6778870" y="653283"/>
                  <a:pt x="6828266" y="671989"/>
                  <a:pt x="6868252" y="686018"/>
                </a:cubicBezTo>
                <a:cubicBezTo>
                  <a:pt x="6908238" y="702385"/>
                  <a:pt x="6938816" y="711737"/>
                  <a:pt x="6969394" y="723430"/>
                </a:cubicBezTo>
                <a:cubicBezTo>
                  <a:pt x="6999972" y="735120"/>
                  <a:pt x="7030550" y="746810"/>
                  <a:pt x="7070536" y="760842"/>
                </a:cubicBezTo>
                <a:cubicBezTo>
                  <a:pt x="7110522" y="777209"/>
                  <a:pt x="7159918" y="798251"/>
                  <a:pt x="7228130" y="828650"/>
                </a:cubicBezTo>
                <a:cubicBezTo>
                  <a:pt x="7232834" y="842679"/>
                  <a:pt x="7206962" y="835663"/>
                  <a:pt x="7164622" y="821634"/>
                </a:cubicBezTo>
                <a:cubicBezTo>
                  <a:pt x="7122284" y="807605"/>
                  <a:pt x="7061128" y="784222"/>
                  <a:pt x="6992914" y="765516"/>
                </a:cubicBezTo>
                <a:cubicBezTo>
                  <a:pt x="7049366" y="786561"/>
                  <a:pt x="7108170" y="809944"/>
                  <a:pt x="7166974" y="833325"/>
                </a:cubicBezTo>
                <a:cubicBezTo>
                  <a:pt x="7225778" y="859046"/>
                  <a:pt x="7286934" y="884766"/>
                  <a:pt x="7350440" y="910487"/>
                </a:cubicBezTo>
                <a:cubicBezTo>
                  <a:pt x="7411596" y="938545"/>
                  <a:pt x="7475106" y="968941"/>
                  <a:pt x="7538612" y="997002"/>
                </a:cubicBezTo>
                <a:cubicBezTo>
                  <a:pt x="7571542" y="1013369"/>
                  <a:pt x="7602120" y="1027398"/>
                  <a:pt x="7635050" y="1041427"/>
                </a:cubicBezTo>
                <a:cubicBezTo>
                  <a:pt x="7667980" y="1057794"/>
                  <a:pt x="7698558" y="1071823"/>
                  <a:pt x="7731486" y="1088190"/>
                </a:cubicBezTo>
                <a:cubicBezTo>
                  <a:pt x="7794996" y="1118589"/>
                  <a:pt x="7858502" y="1148986"/>
                  <a:pt x="7922012" y="1179382"/>
                </a:cubicBezTo>
                <a:cubicBezTo>
                  <a:pt x="7983168" y="1209778"/>
                  <a:pt x="8046674" y="1240177"/>
                  <a:pt x="8107830" y="1270573"/>
                </a:cubicBezTo>
                <a:cubicBezTo>
                  <a:pt x="8138408" y="1284602"/>
                  <a:pt x="8168986" y="1298631"/>
                  <a:pt x="8199564" y="1312660"/>
                </a:cubicBezTo>
                <a:cubicBezTo>
                  <a:pt x="8230142" y="1326692"/>
                  <a:pt x="8260720" y="1340720"/>
                  <a:pt x="8288946" y="1354749"/>
                </a:cubicBezTo>
                <a:cubicBezTo>
                  <a:pt x="8347748" y="1382807"/>
                  <a:pt x="8404200" y="1410867"/>
                  <a:pt x="8460650" y="1434248"/>
                </a:cubicBezTo>
                <a:cubicBezTo>
                  <a:pt x="8380678" y="1382807"/>
                  <a:pt x="8300706" y="1331366"/>
                  <a:pt x="8218382" y="1279925"/>
                </a:cubicBezTo>
                <a:cubicBezTo>
                  <a:pt x="8298354" y="1319676"/>
                  <a:pt x="8404200" y="1382807"/>
                  <a:pt x="8491230" y="1429573"/>
                </a:cubicBezTo>
                <a:cubicBezTo>
                  <a:pt x="8578258" y="1476337"/>
                  <a:pt x="8644118" y="1516088"/>
                  <a:pt x="8644118" y="1499720"/>
                </a:cubicBezTo>
                <a:cubicBezTo>
                  <a:pt x="8599428" y="1473998"/>
                  <a:pt x="8568850" y="1457631"/>
                  <a:pt x="8550032" y="1445941"/>
                </a:cubicBezTo>
                <a:cubicBezTo>
                  <a:pt x="8531214" y="1434248"/>
                  <a:pt x="8521806" y="1427235"/>
                  <a:pt x="8514750" y="1422558"/>
                </a:cubicBezTo>
                <a:cubicBezTo>
                  <a:pt x="8500638" y="1410867"/>
                  <a:pt x="8500638" y="1403852"/>
                  <a:pt x="8455946" y="1375794"/>
                </a:cubicBezTo>
                <a:lnTo>
                  <a:pt x="8444186" y="1371117"/>
                </a:lnTo>
                <a:cubicBezTo>
                  <a:pt x="8423016" y="1359426"/>
                  <a:pt x="8357156" y="1319676"/>
                  <a:pt x="8401848" y="1338382"/>
                </a:cubicBezTo>
                <a:cubicBezTo>
                  <a:pt x="8467708" y="1382807"/>
                  <a:pt x="8554736" y="1431910"/>
                  <a:pt x="8644118" y="1495043"/>
                </a:cubicBezTo>
                <a:cubicBezTo>
                  <a:pt x="8686456" y="1525439"/>
                  <a:pt x="8731148" y="1562852"/>
                  <a:pt x="8768782" y="1602602"/>
                </a:cubicBezTo>
                <a:cubicBezTo>
                  <a:pt x="8806418" y="1642350"/>
                  <a:pt x="8836994" y="1689117"/>
                  <a:pt x="8855810" y="1731203"/>
                </a:cubicBezTo>
                <a:cubicBezTo>
                  <a:pt x="8839346" y="1693791"/>
                  <a:pt x="8853460" y="1712497"/>
                  <a:pt x="8874628" y="1742894"/>
                </a:cubicBezTo>
                <a:cubicBezTo>
                  <a:pt x="8893446" y="1775628"/>
                  <a:pt x="8914614" y="1822395"/>
                  <a:pt x="8919320" y="1831747"/>
                </a:cubicBezTo>
                <a:cubicBezTo>
                  <a:pt x="8931078" y="1876174"/>
                  <a:pt x="8933432" y="1899554"/>
                  <a:pt x="8933432" y="1908909"/>
                </a:cubicBezTo>
                <a:cubicBezTo>
                  <a:pt x="8933432" y="1918261"/>
                  <a:pt x="8931078" y="1913584"/>
                  <a:pt x="8926374" y="1901893"/>
                </a:cubicBezTo>
                <a:cubicBezTo>
                  <a:pt x="8916966" y="1878513"/>
                  <a:pt x="8900502" y="1834085"/>
                  <a:pt x="8893446" y="1829408"/>
                </a:cubicBezTo>
                <a:cubicBezTo>
                  <a:pt x="8907558" y="1876174"/>
                  <a:pt x="8914614" y="1939304"/>
                  <a:pt x="8916966" y="1997761"/>
                </a:cubicBezTo>
                <a:cubicBezTo>
                  <a:pt x="8919320" y="2058554"/>
                  <a:pt x="8914614" y="2114672"/>
                  <a:pt x="8919320" y="2154420"/>
                </a:cubicBezTo>
                <a:cubicBezTo>
                  <a:pt x="8919320" y="2187157"/>
                  <a:pt x="8919320" y="2194170"/>
                  <a:pt x="8924024" y="2184819"/>
                </a:cubicBezTo>
                <a:cubicBezTo>
                  <a:pt x="8926374" y="2175464"/>
                  <a:pt x="8931078" y="2149745"/>
                  <a:pt x="8935782" y="2117010"/>
                </a:cubicBezTo>
                <a:cubicBezTo>
                  <a:pt x="8945192" y="2053877"/>
                  <a:pt x="8940488" y="1967362"/>
                  <a:pt x="8942842" y="1943982"/>
                </a:cubicBezTo>
                <a:cubicBezTo>
                  <a:pt x="8959306" y="2128701"/>
                  <a:pt x="8916966" y="2308742"/>
                  <a:pt x="8834642" y="2463065"/>
                </a:cubicBezTo>
                <a:cubicBezTo>
                  <a:pt x="8836994" y="2458390"/>
                  <a:pt x="8841698" y="2456052"/>
                  <a:pt x="8844050" y="2451375"/>
                </a:cubicBezTo>
                <a:cubicBezTo>
                  <a:pt x="8820530" y="2488787"/>
                  <a:pt x="8780542" y="2556595"/>
                  <a:pt x="8754670" y="2603359"/>
                </a:cubicBezTo>
                <a:cubicBezTo>
                  <a:pt x="8738204" y="2650125"/>
                  <a:pt x="8794654" y="2568285"/>
                  <a:pt x="8832290" y="2491125"/>
                </a:cubicBezTo>
                <a:cubicBezTo>
                  <a:pt x="8808768" y="2547243"/>
                  <a:pt x="8775838" y="2598684"/>
                  <a:pt x="8742908" y="2643109"/>
                </a:cubicBezTo>
                <a:cubicBezTo>
                  <a:pt x="8705274" y="2692212"/>
                  <a:pt x="8665288" y="2736639"/>
                  <a:pt x="8622950" y="2776388"/>
                </a:cubicBezTo>
                <a:cubicBezTo>
                  <a:pt x="8582962" y="2816138"/>
                  <a:pt x="8538272" y="2853550"/>
                  <a:pt x="8495934" y="2888624"/>
                </a:cubicBezTo>
                <a:cubicBezTo>
                  <a:pt x="8453596" y="2926036"/>
                  <a:pt x="8408904" y="2961107"/>
                  <a:pt x="8366566" y="3000857"/>
                </a:cubicBezTo>
                <a:cubicBezTo>
                  <a:pt x="8324226" y="3026579"/>
                  <a:pt x="8279538" y="3049959"/>
                  <a:pt x="8234846" y="3073343"/>
                </a:cubicBezTo>
                <a:cubicBezTo>
                  <a:pt x="8223086" y="3082694"/>
                  <a:pt x="8204268" y="3099064"/>
                  <a:pt x="8227790" y="3087372"/>
                </a:cubicBezTo>
                <a:cubicBezTo>
                  <a:pt x="8183098" y="3108416"/>
                  <a:pt x="8138408" y="3127122"/>
                  <a:pt x="8093716" y="3145828"/>
                </a:cubicBezTo>
                <a:cubicBezTo>
                  <a:pt x="7969054" y="3201944"/>
                  <a:pt x="7952588" y="3211298"/>
                  <a:pt x="7959646" y="3218314"/>
                </a:cubicBezTo>
                <a:cubicBezTo>
                  <a:pt x="7966702" y="3222988"/>
                  <a:pt x="7997280" y="3220650"/>
                  <a:pt x="7954942" y="3241694"/>
                </a:cubicBezTo>
                <a:lnTo>
                  <a:pt x="7966702" y="3237017"/>
                </a:lnTo>
                <a:cubicBezTo>
                  <a:pt x="7891432" y="3274429"/>
                  <a:pt x="7834982" y="3304825"/>
                  <a:pt x="7891432" y="3286122"/>
                </a:cubicBezTo>
                <a:cubicBezTo>
                  <a:pt x="7846742" y="3302489"/>
                  <a:pt x="7802050" y="3318857"/>
                  <a:pt x="7755008" y="3332886"/>
                </a:cubicBezTo>
                <a:lnTo>
                  <a:pt x="7616234" y="3374972"/>
                </a:lnTo>
                <a:lnTo>
                  <a:pt x="7618584" y="3374972"/>
                </a:lnTo>
                <a:cubicBezTo>
                  <a:pt x="7508034" y="3400694"/>
                  <a:pt x="7103466" y="3519943"/>
                  <a:pt x="7098762" y="3482531"/>
                </a:cubicBezTo>
                <a:cubicBezTo>
                  <a:pt x="7025844" y="3503576"/>
                  <a:pt x="6969394" y="3526959"/>
                  <a:pt x="7002324" y="3522282"/>
                </a:cubicBezTo>
                <a:cubicBezTo>
                  <a:pt x="6898830" y="3548001"/>
                  <a:pt x="6912942" y="3552678"/>
                  <a:pt x="6910590" y="3559694"/>
                </a:cubicBezTo>
                <a:cubicBezTo>
                  <a:pt x="6910590" y="3562030"/>
                  <a:pt x="6905886" y="3566707"/>
                  <a:pt x="6880012" y="3576061"/>
                </a:cubicBezTo>
                <a:cubicBezTo>
                  <a:pt x="6865898" y="3580736"/>
                  <a:pt x="6849436" y="3585413"/>
                  <a:pt x="6823560" y="3592429"/>
                </a:cubicBezTo>
                <a:cubicBezTo>
                  <a:pt x="6800038" y="3599442"/>
                  <a:pt x="6767110" y="3606458"/>
                  <a:pt x="6724770" y="3615809"/>
                </a:cubicBezTo>
                <a:cubicBezTo>
                  <a:pt x="6727124" y="3622825"/>
                  <a:pt x="6764758" y="3613473"/>
                  <a:pt x="6816506" y="3604119"/>
                </a:cubicBezTo>
                <a:cubicBezTo>
                  <a:pt x="6729474" y="3625164"/>
                  <a:pt x="6694194" y="3629841"/>
                  <a:pt x="6677728" y="3629841"/>
                </a:cubicBezTo>
                <a:cubicBezTo>
                  <a:pt x="6677728" y="3632177"/>
                  <a:pt x="6673024" y="3639192"/>
                  <a:pt x="6654206" y="3648547"/>
                </a:cubicBezTo>
                <a:cubicBezTo>
                  <a:pt x="6651856" y="3643870"/>
                  <a:pt x="6616572" y="3648547"/>
                  <a:pt x="6571882" y="3657898"/>
                </a:cubicBezTo>
                <a:cubicBezTo>
                  <a:pt x="6548362" y="3662576"/>
                  <a:pt x="6524840" y="3669589"/>
                  <a:pt x="6501318" y="3674266"/>
                </a:cubicBezTo>
                <a:cubicBezTo>
                  <a:pt x="6477798" y="3678943"/>
                  <a:pt x="6454276" y="3683620"/>
                  <a:pt x="6435458" y="3688295"/>
                </a:cubicBezTo>
                <a:lnTo>
                  <a:pt x="6496614" y="3688295"/>
                </a:lnTo>
                <a:lnTo>
                  <a:pt x="6557770" y="3685956"/>
                </a:lnTo>
                <a:cubicBezTo>
                  <a:pt x="6477798" y="3692972"/>
                  <a:pt x="6423696" y="3697649"/>
                  <a:pt x="6284922" y="3728045"/>
                </a:cubicBezTo>
                <a:lnTo>
                  <a:pt x="6379006" y="3725707"/>
                </a:lnTo>
                <a:cubicBezTo>
                  <a:pt x="6263750" y="3744413"/>
                  <a:pt x="6259046" y="3737397"/>
                  <a:pt x="6247286" y="3735059"/>
                </a:cubicBezTo>
                <a:cubicBezTo>
                  <a:pt x="6242582" y="3732722"/>
                  <a:pt x="6235526" y="3730384"/>
                  <a:pt x="6212004" y="3735059"/>
                </a:cubicBezTo>
                <a:cubicBezTo>
                  <a:pt x="6202596" y="3737397"/>
                  <a:pt x="6186132" y="3739736"/>
                  <a:pt x="6164962" y="3744413"/>
                </a:cubicBezTo>
                <a:cubicBezTo>
                  <a:pt x="6143794" y="3749090"/>
                  <a:pt x="6117918" y="3753765"/>
                  <a:pt x="6082638" y="3760780"/>
                </a:cubicBezTo>
                <a:cubicBezTo>
                  <a:pt x="6167314" y="3744413"/>
                  <a:pt x="6251992" y="3723368"/>
                  <a:pt x="6334314" y="3702324"/>
                </a:cubicBezTo>
                <a:cubicBezTo>
                  <a:pt x="6261400" y="3716355"/>
                  <a:pt x="6212004" y="3723368"/>
                  <a:pt x="6176722" y="3725707"/>
                </a:cubicBezTo>
                <a:cubicBezTo>
                  <a:pt x="6141440" y="3728045"/>
                  <a:pt x="6120272" y="3725707"/>
                  <a:pt x="6106158" y="3723368"/>
                </a:cubicBezTo>
                <a:cubicBezTo>
                  <a:pt x="6075580" y="3718691"/>
                  <a:pt x="6066170" y="3709339"/>
                  <a:pt x="6000310" y="3714016"/>
                </a:cubicBezTo>
                <a:cubicBezTo>
                  <a:pt x="5845070" y="3730384"/>
                  <a:pt x="5673366" y="3753765"/>
                  <a:pt x="5511066" y="3774809"/>
                </a:cubicBezTo>
                <a:cubicBezTo>
                  <a:pt x="5428742" y="3784163"/>
                  <a:pt x="5348770" y="3791177"/>
                  <a:pt x="5275852" y="3795854"/>
                </a:cubicBezTo>
                <a:cubicBezTo>
                  <a:pt x="5240570" y="3798192"/>
                  <a:pt x="5202936" y="3798192"/>
                  <a:pt x="5170006" y="3798192"/>
                </a:cubicBezTo>
                <a:cubicBezTo>
                  <a:pt x="5134722" y="3795854"/>
                  <a:pt x="5104146" y="3795854"/>
                  <a:pt x="5073568" y="3791177"/>
                </a:cubicBezTo>
                <a:cubicBezTo>
                  <a:pt x="5038286" y="3807544"/>
                  <a:pt x="5075922" y="3809883"/>
                  <a:pt x="4988890" y="3828589"/>
                </a:cubicBezTo>
                <a:cubicBezTo>
                  <a:pt x="5181766" y="3823911"/>
                  <a:pt x="5285260" y="3819237"/>
                  <a:pt x="5381700" y="3830927"/>
                </a:cubicBezTo>
                <a:cubicBezTo>
                  <a:pt x="5478136" y="3828589"/>
                  <a:pt x="5529882" y="3821573"/>
                  <a:pt x="5562814" y="3814560"/>
                </a:cubicBezTo>
                <a:cubicBezTo>
                  <a:pt x="5595742" y="3807544"/>
                  <a:pt x="5607506" y="3798192"/>
                  <a:pt x="5621618" y="3791177"/>
                </a:cubicBezTo>
                <a:cubicBezTo>
                  <a:pt x="5635730" y="3784163"/>
                  <a:pt x="5649844" y="3777148"/>
                  <a:pt x="5687478" y="3770132"/>
                </a:cubicBezTo>
                <a:cubicBezTo>
                  <a:pt x="5706294" y="3767796"/>
                  <a:pt x="5729816" y="3763119"/>
                  <a:pt x="5762746" y="3760780"/>
                </a:cubicBezTo>
                <a:cubicBezTo>
                  <a:pt x="5795676" y="3758442"/>
                  <a:pt x="5838014" y="3756103"/>
                  <a:pt x="5889762" y="3751428"/>
                </a:cubicBezTo>
                <a:cubicBezTo>
                  <a:pt x="5870944" y="3774809"/>
                  <a:pt x="5741576" y="3791177"/>
                  <a:pt x="5623968" y="3795854"/>
                </a:cubicBezTo>
                <a:cubicBezTo>
                  <a:pt x="5616914" y="3812221"/>
                  <a:pt x="5760392" y="3807544"/>
                  <a:pt x="5852128" y="3802867"/>
                </a:cubicBezTo>
                <a:cubicBezTo>
                  <a:pt x="5790972" y="3807544"/>
                  <a:pt x="5725112" y="3814560"/>
                  <a:pt x="5656898" y="3823911"/>
                </a:cubicBezTo>
                <a:cubicBezTo>
                  <a:pt x="5588688" y="3833266"/>
                  <a:pt x="5520474" y="3844956"/>
                  <a:pt x="5452264" y="3851972"/>
                </a:cubicBezTo>
                <a:cubicBezTo>
                  <a:pt x="5384050" y="3861323"/>
                  <a:pt x="5320544" y="3868339"/>
                  <a:pt x="5264092" y="3875352"/>
                </a:cubicBezTo>
                <a:cubicBezTo>
                  <a:pt x="5235866" y="3880029"/>
                  <a:pt x="5207642" y="3882368"/>
                  <a:pt x="5184120" y="3884707"/>
                </a:cubicBezTo>
                <a:cubicBezTo>
                  <a:pt x="5158244" y="3887045"/>
                  <a:pt x="5137076" y="3889381"/>
                  <a:pt x="5118260" y="3889381"/>
                </a:cubicBezTo>
                <a:cubicBezTo>
                  <a:pt x="5080626" y="3887045"/>
                  <a:pt x="5014766" y="3887045"/>
                  <a:pt x="4948906" y="3887045"/>
                </a:cubicBezTo>
                <a:cubicBezTo>
                  <a:pt x="4913622" y="3887045"/>
                  <a:pt x="4880692" y="3887045"/>
                  <a:pt x="4850116" y="3889381"/>
                </a:cubicBezTo>
                <a:cubicBezTo>
                  <a:pt x="4819536" y="3891720"/>
                  <a:pt x="4791310" y="3891720"/>
                  <a:pt x="4770142" y="3894058"/>
                </a:cubicBezTo>
                <a:cubicBezTo>
                  <a:pt x="4781902" y="3882368"/>
                  <a:pt x="4407912" y="3889381"/>
                  <a:pt x="4523166" y="3858985"/>
                </a:cubicBezTo>
                <a:cubicBezTo>
                  <a:pt x="4393800" y="3858985"/>
                  <a:pt x="4353812" y="3868339"/>
                  <a:pt x="4313828" y="3875352"/>
                </a:cubicBezTo>
                <a:cubicBezTo>
                  <a:pt x="4273840" y="3882368"/>
                  <a:pt x="4236206" y="3887045"/>
                  <a:pt x="4111542" y="3873014"/>
                </a:cubicBezTo>
                <a:cubicBezTo>
                  <a:pt x="4205628" y="3894058"/>
                  <a:pt x="3946894" y="3887045"/>
                  <a:pt x="4052738" y="3905751"/>
                </a:cubicBezTo>
                <a:cubicBezTo>
                  <a:pt x="4139768" y="3889381"/>
                  <a:pt x="4417322" y="3912764"/>
                  <a:pt x="4549042" y="3922119"/>
                </a:cubicBezTo>
                <a:cubicBezTo>
                  <a:pt x="4424376" y="3929132"/>
                  <a:pt x="4299714" y="3933809"/>
                  <a:pt x="4175050" y="3940825"/>
                </a:cubicBezTo>
                <a:cubicBezTo>
                  <a:pt x="4219742" y="3938486"/>
                  <a:pt x="4210334" y="3933809"/>
                  <a:pt x="4182108" y="3929132"/>
                </a:cubicBezTo>
                <a:cubicBezTo>
                  <a:pt x="4153882" y="3924455"/>
                  <a:pt x="4106838" y="3922119"/>
                  <a:pt x="4080964" y="3919780"/>
                </a:cubicBezTo>
                <a:lnTo>
                  <a:pt x="4031570" y="3936147"/>
                </a:lnTo>
                <a:cubicBezTo>
                  <a:pt x="4000992" y="3915103"/>
                  <a:pt x="3838694" y="3924455"/>
                  <a:pt x="3657578" y="3926793"/>
                </a:cubicBezTo>
                <a:cubicBezTo>
                  <a:pt x="3612890" y="3926793"/>
                  <a:pt x="3565846" y="3929132"/>
                  <a:pt x="3521154" y="3929132"/>
                </a:cubicBezTo>
                <a:cubicBezTo>
                  <a:pt x="3476466" y="3929132"/>
                  <a:pt x="3431774" y="3929132"/>
                  <a:pt x="3389434" y="3926793"/>
                </a:cubicBezTo>
                <a:cubicBezTo>
                  <a:pt x="3307110" y="3924455"/>
                  <a:pt x="3234194" y="3917441"/>
                  <a:pt x="3187150" y="3903413"/>
                </a:cubicBezTo>
                <a:cubicBezTo>
                  <a:pt x="3302406" y="3910426"/>
                  <a:pt x="3403548" y="3898735"/>
                  <a:pt x="3459998" y="3922119"/>
                </a:cubicBezTo>
                <a:cubicBezTo>
                  <a:pt x="3678750" y="3915103"/>
                  <a:pt x="3417660" y="3889381"/>
                  <a:pt x="3518804" y="3877691"/>
                </a:cubicBezTo>
                <a:cubicBezTo>
                  <a:pt x="3180096" y="3854308"/>
                  <a:pt x="2667328" y="3856646"/>
                  <a:pt x="2305099" y="3802867"/>
                </a:cubicBezTo>
                <a:cubicBezTo>
                  <a:pt x="2338029" y="3812220"/>
                  <a:pt x="2396244" y="3818650"/>
                  <a:pt x="2447991" y="3825081"/>
                </a:cubicBezTo>
                <a:lnTo>
                  <a:pt x="2511015" y="3834251"/>
                </a:lnTo>
                <a:lnTo>
                  <a:pt x="2368605" y="3819237"/>
                </a:lnTo>
                <a:lnTo>
                  <a:pt x="2354492" y="3821573"/>
                </a:lnTo>
                <a:lnTo>
                  <a:pt x="2509734" y="3837940"/>
                </a:lnTo>
                <a:lnTo>
                  <a:pt x="2520076" y="3836228"/>
                </a:lnTo>
                <a:lnTo>
                  <a:pt x="2552072" y="3847295"/>
                </a:lnTo>
                <a:cubicBezTo>
                  <a:pt x="2281577" y="3842617"/>
                  <a:pt x="1954628" y="3784163"/>
                  <a:pt x="1648850" y="3725707"/>
                </a:cubicBezTo>
                <a:lnTo>
                  <a:pt x="1702950" y="3756103"/>
                </a:lnTo>
                <a:cubicBezTo>
                  <a:pt x="1573582" y="3730384"/>
                  <a:pt x="1547707" y="3725707"/>
                  <a:pt x="1519484" y="3725707"/>
                </a:cubicBezTo>
                <a:cubicBezTo>
                  <a:pt x="1491258" y="3725707"/>
                  <a:pt x="1458328" y="3725707"/>
                  <a:pt x="1319550" y="3695310"/>
                </a:cubicBezTo>
                <a:cubicBezTo>
                  <a:pt x="1331312" y="3695310"/>
                  <a:pt x="1368946" y="3692972"/>
                  <a:pt x="1305437" y="3681282"/>
                </a:cubicBezTo>
                <a:cubicBezTo>
                  <a:pt x="1192535" y="3660237"/>
                  <a:pt x="1185480" y="3660237"/>
                  <a:pt x="1187830" y="3667250"/>
                </a:cubicBezTo>
                <a:cubicBezTo>
                  <a:pt x="1190184" y="3674266"/>
                  <a:pt x="1201943" y="3683620"/>
                  <a:pt x="1126675" y="3667250"/>
                </a:cubicBezTo>
                <a:cubicBezTo>
                  <a:pt x="1056110" y="3641531"/>
                  <a:pt x="1013772" y="3625164"/>
                  <a:pt x="983195" y="3615809"/>
                </a:cubicBezTo>
                <a:cubicBezTo>
                  <a:pt x="952616" y="3604119"/>
                  <a:pt x="931448" y="3601780"/>
                  <a:pt x="910278" y="3597103"/>
                </a:cubicBezTo>
                <a:cubicBezTo>
                  <a:pt x="898516" y="3594767"/>
                  <a:pt x="886756" y="3592429"/>
                  <a:pt x="872643" y="3587752"/>
                </a:cubicBezTo>
                <a:cubicBezTo>
                  <a:pt x="858531" y="3585413"/>
                  <a:pt x="842067" y="3580736"/>
                  <a:pt x="823250" y="3571384"/>
                </a:cubicBezTo>
                <a:cubicBezTo>
                  <a:pt x="783262" y="3555017"/>
                  <a:pt x="726811" y="3529295"/>
                  <a:pt x="651542" y="3468502"/>
                </a:cubicBezTo>
                <a:cubicBezTo>
                  <a:pt x="658600" y="3475518"/>
                  <a:pt x="663304" y="3484870"/>
                  <a:pt x="670359" y="3491885"/>
                </a:cubicBezTo>
                <a:cubicBezTo>
                  <a:pt x="609204" y="3447458"/>
                  <a:pt x="548048" y="3391342"/>
                  <a:pt x="498654" y="3321195"/>
                </a:cubicBezTo>
                <a:cubicBezTo>
                  <a:pt x="449258" y="3253385"/>
                  <a:pt x="411624" y="3169209"/>
                  <a:pt x="392807" y="3082694"/>
                </a:cubicBezTo>
                <a:cubicBezTo>
                  <a:pt x="371639" y="2996180"/>
                  <a:pt x="364581" y="2907330"/>
                  <a:pt x="364581" y="2823154"/>
                </a:cubicBezTo>
                <a:cubicBezTo>
                  <a:pt x="364581" y="2781065"/>
                  <a:pt x="366934" y="2741314"/>
                  <a:pt x="369285" y="2699227"/>
                </a:cubicBezTo>
                <a:cubicBezTo>
                  <a:pt x="371639" y="2678183"/>
                  <a:pt x="371639" y="2659477"/>
                  <a:pt x="373990" y="2638432"/>
                </a:cubicBezTo>
                <a:cubicBezTo>
                  <a:pt x="376343" y="2619726"/>
                  <a:pt x="378694" y="2598684"/>
                  <a:pt x="381047" y="2579978"/>
                </a:cubicBezTo>
                <a:cubicBezTo>
                  <a:pt x="378694" y="2605697"/>
                  <a:pt x="357526" y="2841857"/>
                  <a:pt x="381047" y="2813800"/>
                </a:cubicBezTo>
                <a:cubicBezTo>
                  <a:pt x="390456" y="2682860"/>
                  <a:pt x="406920" y="2551918"/>
                  <a:pt x="437499" y="2425656"/>
                </a:cubicBezTo>
                <a:cubicBezTo>
                  <a:pt x="437499" y="2418640"/>
                  <a:pt x="439850" y="2402272"/>
                  <a:pt x="442203" y="2385905"/>
                </a:cubicBezTo>
                <a:cubicBezTo>
                  <a:pt x="444554" y="2367199"/>
                  <a:pt x="449258" y="2348493"/>
                  <a:pt x="451611" y="2332126"/>
                </a:cubicBezTo>
                <a:cubicBezTo>
                  <a:pt x="458667" y="2301729"/>
                  <a:pt x="458667" y="2285362"/>
                  <a:pt x="439850" y="2334464"/>
                </a:cubicBezTo>
                <a:cubicBezTo>
                  <a:pt x="423386" y="2383566"/>
                  <a:pt x="418681" y="2437346"/>
                  <a:pt x="411624" y="2474758"/>
                </a:cubicBezTo>
                <a:lnTo>
                  <a:pt x="411624" y="2420978"/>
                </a:lnTo>
                <a:cubicBezTo>
                  <a:pt x="421032" y="2376551"/>
                  <a:pt x="432792" y="2343816"/>
                  <a:pt x="439850" y="2320435"/>
                </a:cubicBezTo>
                <a:cubicBezTo>
                  <a:pt x="446907" y="2297052"/>
                  <a:pt x="451611" y="2283023"/>
                  <a:pt x="456313" y="2276008"/>
                </a:cubicBezTo>
                <a:cubicBezTo>
                  <a:pt x="465724" y="2261979"/>
                  <a:pt x="465724" y="2276008"/>
                  <a:pt x="463371" y="2301729"/>
                </a:cubicBezTo>
                <a:cubicBezTo>
                  <a:pt x="461020" y="2327448"/>
                  <a:pt x="456313" y="2364860"/>
                  <a:pt x="453962" y="2395257"/>
                </a:cubicBezTo>
                <a:cubicBezTo>
                  <a:pt x="453962" y="2425656"/>
                  <a:pt x="453962" y="2449036"/>
                  <a:pt x="458667" y="2449036"/>
                </a:cubicBezTo>
                <a:cubicBezTo>
                  <a:pt x="463371" y="2425656"/>
                  <a:pt x="465724" y="2404611"/>
                  <a:pt x="470429" y="2383566"/>
                </a:cubicBezTo>
                <a:cubicBezTo>
                  <a:pt x="475133" y="2362522"/>
                  <a:pt x="479835" y="2343816"/>
                  <a:pt x="484541" y="2327448"/>
                </a:cubicBezTo>
                <a:cubicBezTo>
                  <a:pt x="493950" y="2294714"/>
                  <a:pt x="503356" y="2264317"/>
                  <a:pt x="515118" y="2238598"/>
                </a:cubicBezTo>
                <a:cubicBezTo>
                  <a:pt x="524527" y="2210538"/>
                  <a:pt x="536289" y="2187157"/>
                  <a:pt x="545697" y="2161435"/>
                </a:cubicBezTo>
                <a:cubicBezTo>
                  <a:pt x="555106" y="2135716"/>
                  <a:pt x="566865" y="2109995"/>
                  <a:pt x="578627" y="2079598"/>
                </a:cubicBezTo>
                <a:cubicBezTo>
                  <a:pt x="578627" y="2046863"/>
                  <a:pt x="552752" y="2102979"/>
                  <a:pt x="529231" y="2147407"/>
                </a:cubicBezTo>
                <a:cubicBezTo>
                  <a:pt x="510414" y="2191832"/>
                  <a:pt x="493950" y="2224567"/>
                  <a:pt x="508063" y="2142729"/>
                </a:cubicBezTo>
                <a:cubicBezTo>
                  <a:pt x="515118" y="2114672"/>
                  <a:pt x="531584" y="2072583"/>
                  <a:pt x="550401" y="2021142"/>
                </a:cubicBezTo>
                <a:cubicBezTo>
                  <a:pt x="562161" y="1995422"/>
                  <a:pt x="573923" y="1969701"/>
                  <a:pt x="588036" y="1941643"/>
                </a:cubicBezTo>
                <a:cubicBezTo>
                  <a:pt x="595091" y="1927614"/>
                  <a:pt x="602148" y="1913584"/>
                  <a:pt x="609204" y="1899554"/>
                </a:cubicBezTo>
                <a:cubicBezTo>
                  <a:pt x="616261" y="1885526"/>
                  <a:pt x="625670" y="1871497"/>
                  <a:pt x="632725" y="1857468"/>
                </a:cubicBezTo>
                <a:cubicBezTo>
                  <a:pt x="691530" y="1745232"/>
                  <a:pt x="773854" y="1644689"/>
                  <a:pt x="820896" y="1597925"/>
                </a:cubicBezTo>
                <a:cubicBezTo>
                  <a:pt x="827952" y="1574542"/>
                  <a:pt x="844418" y="1548823"/>
                  <a:pt x="863235" y="1520762"/>
                </a:cubicBezTo>
                <a:cubicBezTo>
                  <a:pt x="872643" y="1506734"/>
                  <a:pt x="882052" y="1492704"/>
                  <a:pt x="893814" y="1476337"/>
                </a:cubicBezTo>
                <a:cubicBezTo>
                  <a:pt x="905573" y="1462308"/>
                  <a:pt x="917335" y="1448279"/>
                  <a:pt x="931448" y="1431910"/>
                </a:cubicBezTo>
                <a:cubicBezTo>
                  <a:pt x="957321" y="1401513"/>
                  <a:pt x="985546" y="1368778"/>
                  <a:pt x="1018476" y="1340720"/>
                </a:cubicBezTo>
                <a:lnTo>
                  <a:pt x="1065519" y="1296293"/>
                </a:lnTo>
                <a:cubicBezTo>
                  <a:pt x="1079632" y="1282264"/>
                  <a:pt x="1098449" y="1270573"/>
                  <a:pt x="1114915" y="1256544"/>
                </a:cubicBezTo>
                <a:cubicBezTo>
                  <a:pt x="1150196" y="1230823"/>
                  <a:pt x="1180775" y="1205104"/>
                  <a:pt x="1213705" y="1186398"/>
                </a:cubicBezTo>
                <a:cubicBezTo>
                  <a:pt x="1244282" y="1167692"/>
                  <a:pt x="1272508" y="1146647"/>
                  <a:pt x="1298382" y="1132618"/>
                </a:cubicBezTo>
                <a:cubicBezTo>
                  <a:pt x="1345425" y="1106896"/>
                  <a:pt x="1376002" y="1085854"/>
                  <a:pt x="1378355" y="1076500"/>
                </a:cubicBezTo>
                <a:cubicBezTo>
                  <a:pt x="1385410" y="1078839"/>
                  <a:pt x="1444215" y="1060133"/>
                  <a:pt x="1519484" y="1027398"/>
                </a:cubicBezTo>
                <a:lnTo>
                  <a:pt x="1465383" y="1039088"/>
                </a:lnTo>
                <a:cubicBezTo>
                  <a:pt x="1592399" y="980634"/>
                  <a:pt x="1662963" y="973618"/>
                  <a:pt x="1717063" y="968941"/>
                </a:cubicBezTo>
                <a:cubicBezTo>
                  <a:pt x="1771161" y="964266"/>
                  <a:pt x="1813500" y="964266"/>
                  <a:pt x="1895826" y="947899"/>
                </a:cubicBezTo>
                <a:cubicBezTo>
                  <a:pt x="1891122" y="940883"/>
                  <a:pt x="1839375" y="947899"/>
                  <a:pt x="1811149" y="945561"/>
                </a:cubicBezTo>
                <a:cubicBezTo>
                  <a:pt x="1992263" y="905810"/>
                  <a:pt x="2135744" y="905810"/>
                  <a:pt x="2276873" y="908148"/>
                </a:cubicBezTo>
                <a:cubicBezTo>
                  <a:pt x="2418002" y="910487"/>
                  <a:pt x="2556776" y="915164"/>
                  <a:pt x="2735539" y="901133"/>
                </a:cubicBezTo>
                <a:cubicBezTo>
                  <a:pt x="2723780" y="898794"/>
                  <a:pt x="2709667" y="894120"/>
                  <a:pt x="2672033" y="896458"/>
                </a:cubicBezTo>
                <a:cubicBezTo>
                  <a:pt x="2657920" y="891781"/>
                  <a:pt x="2723780" y="889442"/>
                  <a:pt x="2841387" y="898794"/>
                </a:cubicBezTo>
                <a:cubicBezTo>
                  <a:pt x="2799048" y="903472"/>
                  <a:pt x="2756710" y="908148"/>
                  <a:pt x="2714371" y="912826"/>
                </a:cubicBezTo>
                <a:cubicBezTo>
                  <a:pt x="2902542" y="954912"/>
                  <a:pt x="3215376" y="891781"/>
                  <a:pt x="3514100" y="915164"/>
                </a:cubicBezTo>
                <a:cubicBezTo>
                  <a:pt x="3485874" y="905810"/>
                  <a:pt x="3267124" y="898794"/>
                  <a:pt x="3382380" y="891781"/>
                </a:cubicBezTo>
                <a:cubicBezTo>
                  <a:pt x="3478816" y="894120"/>
                  <a:pt x="3523508" y="908148"/>
                  <a:pt x="3570550" y="917500"/>
                </a:cubicBezTo>
                <a:cubicBezTo>
                  <a:pt x="3617594" y="929193"/>
                  <a:pt x="3669340" y="936206"/>
                  <a:pt x="3784594" y="931532"/>
                </a:cubicBezTo>
                <a:cubicBezTo>
                  <a:pt x="3681100" y="922178"/>
                  <a:pt x="3714030" y="903472"/>
                  <a:pt x="3615240" y="894120"/>
                </a:cubicBezTo>
                <a:cubicBezTo>
                  <a:pt x="3763426" y="898794"/>
                  <a:pt x="3869272" y="889442"/>
                  <a:pt x="3923372" y="910487"/>
                </a:cubicBezTo>
                <a:cubicBezTo>
                  <a:pt x="3963358" y="910487"/>
                  <a:pt x="3982174" y="905810"/>
                  <a:pt x="3984528" y="901133"/>
                </a:cubicBezTo>
                <a:cubicBezTo>
                  <a:pt x="4033922" y="912826"/>
                  <a:pt x="4095076" y="915164"/>
                  <a:pt x="4158586" y="919839"/>
                </a:cubicBezTo>
                <a:cubicBezTo>
                  <a:pt x="4219742" y="922178"/>
                  <a:pt x="4283248" y="924516"/>
                  <a:pt x="4334996" y="926855"/>
                </a:cubicBezTo>
                <a:lnTo>
                  <a:pt x="4309122" y="917500"/>
                </a:lnTo>
                <a:cubicBezTo>
                  <a:pt x="4354990" y="931530"/>
                  <a:pt x="4397328" y="940299"/>
                  <a:pt x="4438784" y="946144"/>
                </a:cubicBezTo>
                <a:lnTo>
                  <a:pt x="4535266" y="954760"/>
                </a:lnTo>
                <a:lnTo>
                  <a:pt x="4542866" y="956082"/>
                </a:lnTo>
                <a:cubicBezTo>
                  <a:pt x="4549040" y="957836"/>
                  <a:pt x="4549040" y="959589"/>
                  <a:pt x="4556096" y="961928"/>
                </a:cubicBezTo>
                <a:cubicBezTo>
                  <a:pt x="4452602" y="959589"/>
                  <a:pt x="4389096" y="940883"/>
                  <a:pt x="4311474" y="931532"/>
                </a:cubicBezTo>
                <a:cubicBezTo>
                  <a:pt x="4351462" y="943222"/>
                  <a:pt x="4513758" y="966605"/>
                  <a:pt x="4485532" y="978295"/>
                </a:cubicBezTo>
                <a:cubicBezTo>
                  <a:pt x="4443194" y="975957"/>
                  <a:pt x="4405560" y="973618"/>
                  <a:pt x="4370278" y="973618"/>
                </a:cubicBezTo>
                <a:cubicBezTo>
                  <a:pt x="4346758" y="968941"/>
                  <a:pt x="4318532" y="964266"/>
                  <a:pt x="4285602" y="968941"/>
                </a:cubicBezTo>
                <a:lnTo>
                  <a:pt x="4299714" y="973618"/>
                </a:lnTo>
                <a:cubicBezTo>
                  <a:pt x="4311474" y="973618"/>
                  <a:pt x="4339700" y="973618"/>
                  <a:pt x="4370278" y="973618"/>
                </a:cubicBezTo>
                <a:cubicBezTo>
                  <a:pt x="4393800" y="975957"/>
                  <a:pt x="4417322" y="982972"/>
                  <a:pt x="4443194" y="982972"/>
                </a:cubicBezTo>
                <a:cubicBezTo>
                  <a:pt x="4471420" y="982972"/>
                  <a:pt x="4483182" y="980634"/>
                  <a:pt x="4487886" y="978295"/>
                </a:cubicBezTo>
                <a:cubicBezTo>
                  <a:pt x="4638422" y="985309"/>
                  <a:pt x="4791310" y="997002"/>
                  <a:pt x="4633718" y="961928"/>
                </a:cubicBezTo>
                <a:lnTo>
                  <a:pt x="4585180" y="957907"/>
                </a:lnTo>
                <a:lnTo>
                  <a:pt x="4700460" y="961343"/>
                </a:lnTo>
                <a:cubicBezTo>
                  <a:pt x="4749562" y="963681"/>
                  <a:pt x="4803074" y="967773"/>
                  <a:pt x="4864228" y="975957"/>
                </a:cubicBezTo>
                <a:lnTo>
                  <a:pt x="4826594" y="959589"/>
                </a:lnTo>
                <a:cubicBezTo>
                  <a:pt x="4927734" y="975957"/>
                  <a:pt x="5082976" y="1011031"/>
                  <a:pt x="5261738" y="1018046"/>
                </a:cubicBezTo>
                <a:cubicBezTo>
                  <a:pt x="5233514" y="1006353"/>
                  <a:pt x="5202936" y="999340"/>
                  <a:pt x="5172358" y="989986"/>
                </a:cubicBezTo>
                <a:cubicBezTo>
                  <a:pt x="5315840" y="1020382"/>
                  <a:pt x="5583984" y="1039088"/>
                  <a:pt x="5699238" y="1081177"/>
                </a:cubicBezTo>
                <a:cubicBezTo>
                  <a:pt x="5750984" y="1085854"/>
                  <a:pt x="5572222" y="1032075"/>
                  <a:pt x="5802732" y="1069487"/>
                </a:cubicBezTo>
                <a:cubicBezTo>
                  <a:pt x="5854478" y="1088190"/>
                  <a:pt x="6033242" y="1127941"/>
                  <a:pt x="6096750" y="1127941"/>
                </a:cubicBezTo>
                <a:cubicBezTo>
                  <a:pt x="6096750" y="1120928"/>
                  <a:pt x="6070876" y="1106896"/>
                  <a:pt x="6007370" y="1102222"/>
                </a:cubicBezTo>
                <a:cubicBezTo>
                  <a:pt x="5969734" y="1097545"/>
                  <a:pt x="5993256" y="1102222"/>
                  <a:pt x="6007370" y="1109235"/>
                </a:cubicBezTo>
                <a:lnTo>
                  <a:pt x="5932100" y="1085854"/>
                </a:lnTo>
                <a:cubicBezTo>
                  <a:pt x="6110862" y="1106896"/>
                  <a:pt x="6070876" y="1123264"/>
                  <a:pt x="6261400" y="1153663"/>
                </a:cubicBezTo>
                <a:cubicBezTo>
                  <a:pt x="6301386" y="1153663"/>
                  <a:pt x="6200244" y="1127941"/>
                  <a:pt x="6174370" y="1113912"/>
                </a:cubicBezTo>
                <a:cubicBezTo>
                  <a:pt x="6407234" y="1167692"/>
                  <a:pt x="6640094" y="1230823"/>
                  <a:pt x="6870604" y="1293957"/>
                </a:cubicBezTo>
                <a:cubicBezTo>
                  <a:pt x="6882366" y="1307986"/>
                  <a:pt x="6792984" y="1291618"/>
                  <a:pt x="6854140" y="1319676"/>
                </a:cubicBezTo>
                <a:lnTo>
                  <a:pt x="6616572" y="1268235"/>
                </a:lnTo>
                <a:cubicBezTo>
                  <a:pt x="6501318" y="1258883"/>
                  <a:pt x="6741238" y="1317337"/>
                  <a:pt x="6840026" y="1345398"/>
                </a:cubicBezTo>
                <a:lnTo>
                  <a:pt x="6675378" y="1307986"/>
                </a:lnTo>
                <a:cubicBezTo>
                  <a:pt x="6665968" y="1307986"/>
                  <a:pt x="6670672" y="1310324"/>
                  <a:pt x="6684786" y="1314999"/>
                </a:cubicBezTo>
                <a:cubicBezTo>
                  <a:pt x="6644798" y="1303309"/>
                  <a:pt x="6602460" y="1293957"/>
                  <a:pt x="6562474" y="1284602"/>
                </a:cubicBezTo>
                <a:cubicBezTo>
                  <a:pt x="6724770" y="1333705"/>
                  <a:pt x="6640094" y="1322014"/>
                  <a:pt x="6557770" y="1310324"/>
                </a:cubicBezTo>
                <a:cubicBezTo>
                  <a:pt x="6496026" y="1301554"/>
                  <a:pt x="6435604" y="1294102"/>
                  <a:pt x="6483676" y="1310652"/>
                </a:cubicBezTo>
                <a:lnTo>
                  <a:pt x="6508192" y="1318232"/>
                </a:lnTo>
                <a:lnTo>
                  <a:pt x="6438104" y="1298631"/>
                </a:lnTo>
                <a:cubicBezTo>
                  <a:pt x="6396060" y="1285186"/>
                  <a:pt x="6359014" y="1271742"/>
                  <a:pt x="6334314" y="1261219"/>
                </a:cubicBezTo>
                <a:cubicBezTo>
                  <a:pt x="6169666" y="1221471"/>
                  <a:pt x="6207300" y="1242516"/>
                  <a:pt x="6143794" y="1235500"/>
                </a:cubicBezTo>
                <a:cubicBezTo>
                  <a:pt x="6223766" y="1256544"/>
                  <a:pt x="6303738" y="1277587"/>
                  <a:pt x="6383712" y="1300970"/>
                </a:cubicBezTo>
                <a:cubicBezTo>
                  <a:pt x="6005016" y="1216794"/>
                  <a:pt x="6418992" y="1326692"/>
                  <a:pt x="6141440" y="1282264"/>
                </a:cubicBezTo>
                <a:cubicBezTo>
                  <a:pt x="6101454" y="1272912"/>
                  <a:pt x="6063820" y="1265896"/>
                  <a:pt x="6028538" y="1258883"/>
                </a:cubicBezTo>
                <a:cubicBezTo>
                  <a:pt x="5990902" y="1251867"/>
                  <a:pt x="5957972" y="1247190"/>
                  <a:pt x="5925042" y="1242516"/>
                </a:cubicBezTo>
                <a:cubicBezTo>
                  <a:pt x="5859182" y="1235500"/>
                  <a:pt x="5800380" y="1230823"/>
                  <a:pt x="5746280" y="1226146"/>
                </a:cubicBezTo>
                <a:cubicBezTo>
                  <a:pt x="5638082" y="1221471"/>
                  <a:pt x="5548700" y="1219133"/>
                  <a:pt x="5466376" y="1207442"/>
                </a:cubicBezTo>
                <a:cubicBezTo>
                  <a:pt x="5137076" y="1156001"/>
                  <a:pt x="5593392" y="1205104"/>
                  <a:pt x="5391108" y="1165353"/>
                </a:cubicBezTo>
                <a:cubicBezTo>
                  <a:pt x="5212346" y="1137295"/>
                  <a:pt x="5299374" y="1163015"/>
                  <a:pt x="5186470" y="1151324"/>
                </a:cubicBezTo>
                <a:lnTo>
                  <a:pt x="5108850" y="1116251"/>
                </a:lnTo>
                <a:cubicBezTo>
                  <a:pt x="4904214" y="1085854"/>
                  <a:pt x="5097090" y="1137295"/>
                  <a:pt x="4981836" y="1113912"/>
                </a:cubicBezTo>
                <a:cubicBezTo>
                  <a:pt x="4817186" y="1106896"/>
                  <a:pt x="5033582" y="1130280"/>
                  <a:pt x="5071216" y="1153663"/>
                </a:cubicBezTo>
                <a:cubicBezTo>
                  <a:pt x="5052400" y="1148986"/>
                  <a:pt x="4998298" y="1137295"/>
                  <a:pt x="4939496" y="1127941"/>
                </a:cubicBezTo>
                <a:cubicBezTo>
                  <a:pt x="4880692" y="1118589"/>
                  <a:pt x="4814832" y="1111574"/>
                  <a:pt x="4777198" y="1111574"/>
                </a:cubicBezTo>
                <a:cubicBezTo>
                  <a:pt x="4777198" y="1118589"/>
                  <a:pt x="4993594" y="1144308"/>
                  <a:pt x="4854820" y="1130280"/>
                </a:cubicBezTo>
                <a:cubicBezTo>
                  <a:pt x="4791310" y="1120928"/>
                  <a:pt x="4734858" y="1113912"/>
                  <a:pt x="4680762" y="1106896"/>
                </a:cubicBezTo>
                <a:cubicBezTo>
                  <a:pt x="4626660" y="1102222"/>
                  <a:pt x="4577266" y="1097545"/>
                  <a:pt x="4532574" y="1092868"/>
                </a:cubicBezTo>
                <a:cubicBezTo>
                  <a:pt x="4443194" y="1085854"/>
                  <a:pt x="4365574" y="1078839"/>
                  <a:pt x="4287952" y="1076500"/>
                </a:cubicBezTo>
                <a:cubicBezTo>
                  <a:pt x="4135064" y="1069487"/>
                  <a:pt x="3989232" y="1064810"/>
                  <a:pt x="3758722" y="1050781"/>
                </a:cubicBezTo>
                <a:lnTo>
                  <a:pt x="3798706" y="1064810"/>
                </a:lnTo>
                <a:cubicBezTo>
                  <a:pt x="3746960" y="1060133"/>
                  <a:pt x="3706974" y="1053119"/>
                  <a:pt x="3657578" y="1055456"/>
                </a:cubicBezTo>
                <a:lnTo>
                  <a:pt x="3685804" y="1064810"/>
                </a:lnTo>
                <a:cubicBezTo>
                  <a:pt x="3622298" y="1060133"/>
                  <a:pt x="3158924" y="1029737"/>
                  <a:pt x="2853146" y="1036749"/>
                </a:cubicBezTo>
                <a:lnTo>
                  <a:pt x="3008388" y="1050781"/>
                </a:lnTo>
                <a:lnTo>
                  <a:pt x="2735539" y="1034413"/>
                </a:lnTo>
                <a:lnTo>
                  <a:pt x="2766118" y="1055456"/>
                </a:lnTo>
                <a:cubicBezTo>
                  <a:pt x="2672033" y="1039088"/>
                  <a:pt x="2352142" y="1050781"/>
                  <a:pt x="2102814" y="1069487"/>
                </a:cubicBezTo>
                <a:lnTo>
                  <a:pt x="2105165" y="1083516"/>
                </a:lnTo>
                <a:cubicBezTo>
                  <a:pt x="2053418" y="1085854"/>
                  <a:pt x="2004025" y="1088190"/>
                  <a:pt x="1954628" y="1092868"/>
                </a:cubicBezTo>
                <a:lnTo>
                  <a:pt x="2008729" y="1090529"/>
                </a:lnTo>
                <a:cubicBezTo>
                  <a:pt x="1935811" y="1099883"/>
                  <a:pt x="1855838" y="1106896"/>
                  <a:pt x="1773515" y="1120928"/>
                </a:cubicBezTo>
                <a:cubicBezTo>
                  <a:pt x="1693542" y="1134957"/>
                  <a:pt x="1611216" y="1158337"/>
                  <a:pt x="1535947" y="1193411"/>
                </a:cubicBezTo>
                <a:cubicBezTo>
                  <a:pt x="1585344" y="1172369"/>
                  <a:pt x="1618271" y="1165353"/>
                  <a:pt x="1637091" y="1165353"/>
                </a:cubicBezTo>
                <a:cubicBezTo>
                  <a:pt x="1655908" y="1165353"/>
                  <a:pt x="1660612" y="1172369"/>
                  <a:pt x="1658259" y="1177043"/>
                </a:cubicBezTo>
                <a:cubicBezTo>
                  <a:pt x="1590048" y="1195749"/>
                  <a:pt x="1521834" y="1216794"/>
                  <a:pt x="1455974" y="1244852"/>
                </a:cubicBezTo>
                <a:lnTo>
                  <a:pt x="1406581" y="1265896"/>
                </a:lnTo>
                <a:cubicBezTo>
                  <a:pt x="1392468" y="1272912"/>
                  <a:pt x="1373651" y="1279925"/>
                  <a:pt x="1359538" y="1289279"/>
                </a:cubicBezTo>
                <a:cubicBezTo>
                  <a:pt x="1328959" y="1307986"/>
                  <a:pt x="1296029" y="1324353"/>
                  <a:pt x="1265452" y="1343059"/>
                </a:cubicBezTo>
                <a:cubicBezTo>
                  <a:pt x="1263099" y="1350072"/>
                  <a:pt x="1225465" y="1382807"/>
                  <a:pt x="1201943" y="1403852"/>
                </a:cubicBezTo>
                <a:cubicBezTo>
                  <a:pt x="1190184" y="1415542"/>
                  <a:pt x="1183126" y="1424896"/>
                  <a:pt x="1185480" y="1424896"/>
                </a:cubicBezTo>
                <a:cubicBezTo>
                  <a:pt x="1185480" y="1424896"/>
                  <a:pt x="1192535" y="1422558"/>
                  <a:pt x="1206648" y="1413206"/>
                </a:cubicBezTo>
                <a:cubicBezTo>
                  <a:pt x="1201943" y="1417880"/>
                  <a:pt x="1194888" y="1420219"/>
                  <a:pt x="1190184" y="1424896"/>
                </a:cubicBezTo>
                <a:lnTo>
                  <a:pt x="1157254" y="1450615"/>
                </a:lnTo>
                <a:cubicBezTo>
                  <a:pt x="1136083" y="1466983"/>
                  <a:pt x="1112562" y="1483350"/>
                  <a:pt x="1091394" y="1502056"/>
                </a:cubicBezTo>
                <a:lnTo>
                  <a:pt x="1107858" y="1499720"/>
                </a:lnTo>
                <a:cubicBezTo>
                  <a:pt x="992601" y="1618970"/>
                  <a:pt x="896165" y="1749909"/>
                  <a:pt x="816192" y="1890203"/>
                </a:cubicBezTo>
                <a:cubicBezTo>
                  <a:pt x="736219" y="2028157"/>
                  <a:pt x="670359" y="2175464"/>
                  <a:pt x="623317" y="2329787"/>
                </a:cubicBezTo>
                <a:cubicBezTo>
                  <a:pt x="576274" y="2484110"/>
                  <a:pt x="548048" y="2643109"/>
                  <a:pt x="538639" y="2806784"/>
                </a:cubicBezTo>
                <a:cubicBezTo>
                  <a:pt x="536289" y="2888624"/>
                  <a:pt x="538639" y="2968122"/>
                  <a:pt x="555106" y="3040608"/>
                </a:cubicBezTo>
                <a:cubicBezTo>
                  <a:pt x="562161" y="3078020"/>
                  <a:pt x="573923" y="3110755"/>
                  <a:pt x="590387" y="3143490"/>
                </a:cubicBezTo>
                <a:cubicBezTo>
                  <a:pt x="597444" y="3157518"/>
                  <a:pt x="606853" y="3173886"/>
                  <a:pt x="616261" y="3187915"/>
                </a:cubicBezTo>
                <a:cubicBezTo>
                  <a:pt x="625670" y="3201944"/>
                  <a:pt x="637429" y="3215975"/>
                  <a:pt x="649191" y="3230004"/>
                </a:cubicBezTo>
                <a:lnTo>
                  <a:pt x="646838" y="3218314"/>
                </a:lnTo>
                <a:cubicBezTo>
                  <a:pt x="703289" y="3314180"/>
                  <a:pt x="806784" y="3389004"/>
                  <a:pt x="924391" y="3447458"/>
                </a:cubicBezTo>
                <a:cubicBezTo>
                  <a:pt x="940857" y="3454473"/>
                  <a:pt x="954970" y="3459151"/>
                  <a:pt x="969080" y="3461487"/>
                </a:cubicBezTo>
                <a:cubicBezTo>
                  <a:pt x="983195" y="3463825"/>
                  <a:pt x="997308" y="3466164"/>
                  <a:pt x="1011421" y="3468502"/>
                </a:cubicBezTo>
                <a:cubicBezTo>
                  <a:pt x="1039647" y="3473179"/>
                  <a:pt x="1074928" y="3477854"/>
                  <a:pt x="1133732" y="3489547"/>
                </a:cubicBezTo>
                <a:cubicBezTo>
                  <a:pt x="1105507" y="3491885"/>
                  <a:pt x="1159605" y="3508253"/>
                  <a:pt x="1234873" y="3524620"/>
                </a:cubicBezTo>
                <a:cubicBezTo>
                  <a:pt x="1310142" y="3543326"/>
                  <a:pt x="1401876" y="3562030"/>
                  <a:pt x="1439511" y="3576061"/>
                </a:cubicBezTo>
                <a:cubicBezTo>
                  <a:pt x="1535947" y="3585413"/>
                  <a:pt x="1437157" y="3562030"/>
                  <a:pt x="1413636" y="3550340"/>
                </a:cubicBezTo>
                <a:cubicBezTo>
                  <a:pt x="1613569" y="3578400"/>
                  <a:pt x="1789978" y="3604119"/>
                  <a:pt x="1975799" y="3625164"/>
                </a:cubicBezTo>
                <a:cubicBezTo>
                  <a:pt x="2159266" y="3646208"/>
                  <a:pt x="2352142" y="3664914"/>
                  <a:pt x="2575594" y="3669589"/>
                </a:cubicBezTo>
                <a:cubicBezTo>
                  <a:pt x="2352142" y="3671927"/>
                  <a:pt x="2241590" y="3669589"/>
                  <a:pt x="2147504" y="3664914"/>
                </a:cubicBezTo>
                <a:cubicBezTo>
                  <a:pt x="2055772" y="3660237"/>
                  <a:pt x="1978150" y="3655560"/>
                  <a:pt x="1827613" y="3643870"/>
                </a:cubicBezTo>
                <a:cubicBezTo>
                  <a:pt x="2004025" y="3667250"/>
                  <a:pt x="2109870" y="3674266"/>
                  <a:pt x="2218068" y="3678943"/>
                </a:cubicBezTo>
                <a:cubicBezTo>
                  <a:pt x="2326267" y="3683620"/>
                  <a:pt x="2439170" y="3685956"/>
                  <a:pt x="2632045" y="3699988"/>
                </a:cubicBezTo>
                <a:lnTo>
                  <a:pt x="2450931" y="3681282"/>
                </a:lnTo>
                <a:cubicBezTo>
                  <a:pt x="2552072" y="3674266"/>
                  <a:pt x="2700258" y="3683620"/>
                  <a:pt x="2829625" y="3695310"/>
                </a:cubicBezTo>
                <a:cubicBezTo>
                  <a:pt x="2958994" y="3704662"/>
                  <a:pt x="3071896" y="3711678"/>
                  <a:pt x="3102474" y="3697649"/>
                </a:cubicBezTo>
                <a:cubicBezTo>
                  <a:pt x="3332982" y="3711678"/>
                  <a:pt x="3530562" y="3751428"/>
                  <a:pt x="3812820" y="3749090"/>
                </a:cubicBezTo>
                <a:lnTo>
                  <a:pt x="3692862" y="3718691"/>
                </a:lnTo>
                <a:cubicBezTo>
                  <a:pt x="3777538" y="3721030"/>
                  <a:pt x="3864566" y="3721030"/>
                  <a:pt x="3949244" y="3721030"/>
                </a:cubicBezTo>
                <a:lnTo>
                  <a:pt x="3951598" y="3739736"/>
                </a:lnTo>
                <a:cubicBezTo>
                  <a:pt x="3992760" y="3740905"/>
                  <a:pt x="4023926" y="3740320"/>
                  <a:pt x="4045976" y="3738859"/>
                </a:cubicBezTo>
                <a:lnTo>
                  <a:pt x="4077476" y="3733989"/>
                </a:lnTo>
                <a:lnTo>
                  <a:pt x="3993936" y="3718691"/>
                </a:lnTo>
                <a:cubicBezTo>
                  <a:pt x="4028044" y="3719860"/>
                  <a:pt x="4053328" y="3722198"/>
                  <a:pt x="4068618" y="3725121"/>
                </a:cubicBezTo>
                <a:lnTo>
                  <a:pt x="4080942" y="3733453"/>
                </a:lnTo>
                <a:lnTo>
                  <a:pt x="4085668" y="3732722"/>
                </a:lnTo>
                <a:cubicBezTo>
                  <a:pt x="4172698" y="3744413"/>
                  <a:pt x="4278544" y="3744413"/>
                  <a:pt x="4391446" y="3744413"/>
                </a:cubicBezTo>
                <a:cubicBezTo>
                  <a:pt x="4504350" y="3744413"/>
                  <a:pt x="4626660" y="3739736"/>
                  <a:pt x="4746622" y="3744413"/>
                </a:cubicBezTo>
                <a:lnTo>
                  <a:pt x="4768172" y="3734676"/>
                </a:lnTo>
                <a:lnTo>
                  <a:pt x="4750736" y="3731261"/>
                </a:lnTo>
                <a:cubicBezTo>
                  <a:pt x="4751912" y="3729800"/>
                  <a:pt x="4763084" y="3728046"/>
                  <a:pt x="4791310" y="3725707"/>
                </a:cubicBezTo>
                <a:lnTo>
                  <a:pt x="4774972" y="3732927"/>
                </a:lnTo>
                <a:lnTo>
                  <a:pt x="4800720" y="3735059"/>
                </a:lnTo>
                <a:cubicBezTo>
                  <a:pt x="4810128" y="3735643"/>
                  <a:pt x="4818360" y="3736228"/>
                  <a:pt x="4821890" y="3737397"/>
                </a:cubicBezTo>
                <a:cubicBezTo>
                  <a:pt x="4866578" y="3718691"/>
                  <a:pt x="5059454" y="3711678"/>
                  <a:pt x="5068864" y="3695310"/>
                </a:cubicBezTo>
                <a:cubicBezTo>
                  <a:pt x="4991244" y="3697649"/>
                  <a:pt x="4812482" y="3699988"/>
                  <a:pt x="4826594" y="3709339"/>
                </a:cubicBezTo>
                <a:cubicBezTo>
                  <a:pt x="4727804" y="3702324"/>
                  <a:pt x="4788960" y="3699988"/>
                  <a:pt x="4887750" y="3692972"/>
                </a:cubicBezTo>
                <a:cubicBezTo>
                  <a:pt x="4986540" y="3685956"/>
                  <a:pt x="5127668" y="3681282"/>
                  <a:pt x="5191174" y="3674266"/>
                </a:cubicBezTo>
                <a:cubicBezTo>
                  <a:pt x="5122964" y="3685956"/>
                  <a:pt x="5132372" y="3685956"/>
                  <a:pt x="5170006" y="3685956"/>
                </a:cubicBezTo>
                <a:cubicBezTo>
                  <a:pt x="5205288" y="3685956"/>
                  <a:pt x="5271148" y="3681282"/>
                  <a:pt x="5308782" y="3678943"/>
                </a:cubicBezTo>
                <a:cubicBezTo>
                  <a:pt x="5320544" y="3676604"/>
                  <a:pt x="5297022" y="3676604"/>
                  <a:pt x="5282910" y="3674266"/>
                </a:cubicBezTo>
                <a:cubicBezTo>
                  <a:pt x="5520474" y="3641531"/>
                  <a:pt x="5609856" y="3678943"/>
                  <a:pt x="5765098" y="3625164"/>
                </a:cubicBezTo>
                <a:lnTo>
                  <a:pt x="5809790" y="3639192"/>
                </a:lnTo>
                <a:lnTo>
                  <a:pt x="5995606" y="3597103"/>
                </a:lnTo>
                <a:cubicBezTo>
                  <a:pt x="6007370" y="3613473"/>
                  <a:pt x="6073230" y="3604119"/>
                  <a:pt x="6141440" y="3594767"/>
                </a:cubicBezTo>
                <a:cubicBezTo>
                  <a:pt x="6209654" y="3580736"/>
                  <a:pt x="6277864" y="3569046"/>
                  <a:pt x="6296682" y="3583074"/>
                </a:cubicBezTo>
                <a:cubicBezTo>
                  <a:pt x="6510726" y="3543326"/>
                  <a:pt x="6263750" y="3569046"/>
                  <a:pt x="6341374" y="3557355"/>
                </a:cubicBezTo>
                <a:cubicBezTo>
                  <a:pt x="6440162" y="3536311"/>
                  <a:pt x="6578938" y="3510589"/>
                  <a:pt x="6698898" y="3489547"/>
                </a:cubicBezTo>
                <a:cubicBezTo>
                  <a:pt x="6729474" y="3484870"/>
                  <a:pt x="6757700" y="3477854"/>
                  <a:pt x="6785926" y="3473179"/>
                </a:cubicBezTo>
                <a:cubicBezTo>
                  <a:pt x="6814152" y="3466164"/>
                  <a:pt x="6840026" y="3459151"/>
                  <a:pt x="6861194" y="3454473"/>
                </a:cubicBezTo>
                <a:cubicBezTo>
                  <a:pt x="6883540" y="3448628"/>
                  <a:pt x="6902946" y="3443367"/>
                  <a:pt x="6918822" y="3438398"/>
                </a:cubicBezTo>
                <a:lnTo>
                  <a:pt x="6946266" y="3427618"/>
                </a:lnTo>
                <a:lnTo>
                  <a:pt x="6927054" y="3431091"/>
                </a:lnTo>
                <a:lnTo>
                  <a:pt x="6962338" y="3412384"/>
                </a:lnTo>
                <a:lnTo>
                  <a:pt x="6954216" y="3424495"/>
                </a:lnTo>
                <a:lnTo>
                  <a:pt x="6955280" y="3424077"/>
                </a:lnTo>
                <a:cubicBezTo>
                  <a:pt x="6997618" y="3417061"/>
                  <a:pt x="7039958" y="3405371"/>
                  <a:pt x="7084650" y="3396017"/>
                </a:cubicBezTo>
                <a:cubicBezTo>
                  <a:pt x="7126988" y="3384327"/>
                  <a:pt x="7169326" y="3370298"/>
                  <a:pt x="7211666" y="3358605"/>
                </a:cubicBezTo>
                <a:cubicBezTo>
                  <a:pt x="7254004" y="3346915"/>
                  <a:pt x="7293990" y="3332886"/>
                  <a:pt x="7333976" y="3321195"/>
                </a:cubicBezTo>
                <a:cubicBezTo>
                  <a:pt x="7373962" y="3309503"/>
                  <a:pt x="7411596" y="3297812"/>
                  <a:pt x="7446878" y="3286122"/>
                </a:cubicBezTo>
                <a:lnTo>
                  <a:pt x="7451584" y="3267416"/>
                </a:lnTo>
                <a:cubicBezTo>
                  <a:pt x="7524498" y="3244033"/>
                  <a:pt x="7611530" y="3220650"/>
                  <a:pt x="7682094" y="3192592"/>
                </a:cubicBezTo>
                <a:cubicBezTo>
                  <a:pt x="7682094" y="3190253"/>
                  <a:pt x="7670332" y="3192592"/>
                  <a:pt x="7656218" y="3194930"/>
                </a:cubicBezTo>
                <a:cubicBezTo>
                  <a:pt x="7792642" y="3150505"/>
                  <a:pt x="7912602" y="3101400"/>
                  <a:pt x="8023152" y="3049959"/>
                </a:cubicBezTo>
                <a:cubicBezTo>
                  <a:pt x="8133704" y="2996180"/>
                  <a:pt x="8234846" y="2940065"/>
                  <a:pt x="8331284" y="2869918"/>
                </a:cubicBezTo>
                <a:cubicBezTo>
                  <a:pt x="8312466" y="2869918"/>
                  <a:pt x="8310114" y="2867579"/>
                  <a:pt x="8194860" y="2935387"/>
                </a:cubicBezTo>
                <a:cubicBezTo>
                  <a:pt x="8284242" y="2872256"/>
                  <a:pt x="8404200" y="2795094"/>
                  <a:pt x="8514750" y="2687535"/>
                </a:cubicBezTo>
                <a:cubicBezTo>
                  <a:pt x="8625300" y="2579978"/>
                  <a:pt x="8724090" y="2437346"/>
                  <a:pt x="8766430" y="2283023"/>
                </a:cubicBezTo>
                <a:lnTo>
                  <a:pt x="8752316" y="2304068"/>
                </a:lnTo>
                <a:cubicBezTo>
                  <a:pt x="8775838" y="2250288"/>
                  <a:pt x="8792304" y="2194170"/>
                  <a:pt x="8801712" y="2135716"/>
                </a:cubicBezTo>
                <a:cubicBezTo>
                  <a:pt x="8792304" y="2170787"/>
                  <a:pt x="8789950" y="2147407"/>
                  <a:pt x="8782894" y="2147407"/>
                </a:cubicBezTo>
                <a:cubicBezTo>
                  <a:pt x="8785246" y="2112333"/>
                  <a:pt x="8787600" y="2072583"/>
                  <a:pt x="8785246" y="2035171"/>
                </a:cubicBezTo>
                <a:cubicBezTo>
                  <a:pt x="8785246" y="1997761"/>
                  <a:pt x="8778190" y="1960349"/>
                  <a:pt x="8771134" y="1922938"/>
                </a:cubicBezTo>
                <a:cubicBezTo>
                  <a:pt x="8754670" y="1850452"/>
                  <a:pt x="8724090" y="1784982"/>
                  <a:pt x="8681752" y="1733541"/>
                </a:cubicBezTo>
                <a:cubicBezTo>
                  <a:pt x="8637062" y="1679762"/>
                  <a:pt x="8580610" y="1637673"/>
                  <a:pt x="8528864" y="1600263"/>
                </a:cubicBezTo>
                <a:cubicBezTo>
                  <a:pt x="8486526" y="1567529"/>
                  <a:pt x="8444186" y="1539468"/>
                  <a:pt x="8411258" y="1516088"/>
                </a:cubicBezTo>
                <a:cubicBezTo>
                  <a:pt x="8418312" y="1527778"/>
                  <a:pt x="8274834" y="1462308"/>
                  <a:pt x="8415962" y="1551161"/>
                </a:cubicBezTo>
                <a:cubicBezTo>
                  <a:pt x="8133704" y="1368778"/>
                  <a:pt x="7745600" y="1186398"/>
                  <a:pt x="7404540" y="1041427"/>
                </a:cubicBezTo>
                <a:lnTo>
                  <a:pt x="7409246" y="1041427"/>
                </a:lnTo>
                <a:cubicBezTo>
                  <a:pt x="7362202" y="1020382"/>
                  <a:pt x="7315160" y="997002"/>
                  <a:pt x="7268116" y="975957"/>
                </a:cubicBezTo>
                <a:lnTo>
                  <a:pt x="7256354" y="973618"/>
                </a:lnTo>
                <a:cubicBezTo>
                  <a:pt x="7289284" y="987647"/>
                  <a:pt x="7322214" y="1001678"/>
                  <a:pt x="7355144" y="1018046"/>
                </a:cubicBezTo>
                <a:cubicBezTo>
                  <a:pt x="7286934" y="987647"/>
                  <a:pt x="7221074" y="961928"/>
                  <a:pt x="7157564" y="933868"/>
                </a:cubicBezTo>
                <a:cubicBezTo>
                  <a:pt x="7096410" y="908148"/>
                  <a:pt x="7037606" y="880091"/>
                  <a:pt x="6983506" y="856708"/>
                </a:cubicBezTo>
                <a:cubicBezTo>
                  <a:pt x="6959984" y="854369"/>
                  <a:pt x="6920000" y="854369"/>
                  <a:pt x="6835322" y="830986"/>
                </a:cubicBezTo>
                <a:cubicBezTo>
                  <a:pt x="6835322" y="821634"/>
                  <a:pt x="6734178" y="788899"/>
                  <a:pt x="6607164" y="753826"/>
                </a:cubicBezTo>
                <a:cubicBezTo>
                  <a:pt x="6546008" y="735120"/>
                  <a:pt x="6477798" y="714075"/>
                  <a:pt x="6414288" y="695369"/>
                </a:cubicBezTo>
                <a:cubicBezTo>
                  <a:pt x="6350782" y="676663"/>
                  <a:pt x="6291976" y="657960"/>
                  <a:pt x="6249638" y="639254"/>
                </a:cubicBezTo>
                <a:cubicBezTo>
                  <a:pt x="6226116" y="636915"/>
                  <a:pt x="6322556" y="664973"/>
                  <a:pt x="6261400" y="653283"/>
                </a:cubicBezTo>
                <a:cubicBezTo>
                  <a:pt x="6042650" y="585474"/>
                  <a:pt x="5767450" y="508312"/>
                  <a:pt x="5478136" y="438165"/>
                </a:cubicBezTo>
                <a:cubicBezTo>
                  <a:pt x="5188824" y="368018"/>
                  <a:pt x="4885396" y="309564"/>
                  <a:pt x="4612548" y="274490"/>
                </a:cubicBezTo>
                <a:cubicBezTo>
                  <a:pt x="4593730" y="251107"/>
                  <a:pt x="4469068" y="227727"/>
                  <a:pt x="4313828" y="199666"/>
                </a:cubicBezTo>
                <a:cubicBezTo>
                  <a:pt x="4236206" y="185638"/>
                  <a:pt x="4149178" y="176286"/>
                  <a:pt x="4064500" y="162254"/>
                </a:cubicBezTo>
                <a:cubicBezTo>
                  <a:pt x="3979824" y="148226"/>
                  <a:pt x="3895146" y="136535"/>
                  <a:pt x="3822228" y="124845"/>
                </a:cubicBezTo>
                <a:cubicBezTo>
                  <a:pt x="3744610" y="138874"/>
                  <a:pt x="3986878" y="152903"/>
                  <a:pt x="4064500" y="180960"/>
                </a:cubicBezTo>
                <a:cubicBezTo>
                  <a:pt x="3899850" y="157580"/>
                  <a:pt x="4026866" y="204344"/>
                  <a:pt x="3732846" y="155241"/>
                </a:cubicBezTo>
                <a:cubicBezTo>
                  <a:pt x="3744610" y="162254"/>
                  <a:pt x="3732846" y="162254"/>
                  <a:pt x="3796356" y="169270"/>
                </a:cubicBezTo>
                <a:cubicBezTo>
                  <a:pt x="3634058" y="155241"/>
                  <a:pt x="3836342" y="145887"/>
                  <a:pt x="3579960" y="127181"/>
                </a:cubicBezTo>
                <a:lnTo>
                  <a:pt x="3568198" y="141212"/>
                </a:lnTo>
                <a:lnTo>
                  <a:pt x="3412956" y="106139"/>
                </a:lnTo>
                <a:cubicBezTo>
                  <a:pt x="3151870" y="92107"/>
                  <a:pt x="2909598" y="80417"/>
                  <a:pt x="2674384" y="85094"/>
                </a:cubicBezTo>
                <a:cubicBezTo>
                  <a:pt x="2439170" y="87433"/>
                  <a:pt x="2213364" y="106139"/>
                  <a:pt x="1989912" y="150564"/>
                </a:cubicBezTo>
                <a:cubicBezTo>
                  <a:pt x="1964037" y="152903"/>
                  <a:pt x="1973446" y="141212"/>
                  <a:pt x="2029897" y="129520"/>
                </a:cubicBezTo>
                <a:cubicBezTo>
                  <a:pt x="1978150" y="136535"/>
                  <a:pt x="1924052" y="145887"/>
                  <a:pt x="1869951" y="152903"/>
                </a:cubicBezTo>
                <a:cubicBezTo>
                  <a:pt x="1844079" y="157580"/>
                  <a:pt x="1815853" y="162254"/>
                  <a:pt x="1787628" y="166932"/>
                </a:cubicBezTo>
                <a:cubicBezTo>
                  <a:pt x="1759402" y="171609"/>
                  <a:pt x="1731176" y="176286"/>
                  <a:pt x="1702950" y="183299"/>
                </a:cubicBezTo>
                <a:cubicBezTo>
                  <a:pt x="1590048" y="206682"/>
                  <a:pt x="1474792" y="239417"/>
                  <a:pt x="1366593" y="286181"/>
                </a:cubicBezTo>
                <a:lnTo>
                  <a:pt x="1430102" y="272152"/>
                </a:lnTo>
                <a:cubicBezTo>
                  <a:pt x="1408932" y="279168"/>
                  <a:pt x="1387764" y="288519"/>
                  <a:pt x="1368946" y="295535"/>
                </a:cubicBezTo>
                <a:cubicBezTo>
                  <a:pt x="1350129" y="304887"/>
                  <a:pt x="1331312" y="311902"/>
                  <a:pt x="1314846" y="318916"/>
                </a:cubicBezTo>
                <a:cubicBezTo>
                  <a:pt x="1281916" y="332945"/>
                  <a:pt x="1251339" y="344637"/>
                  <a:pt x="1223114" y="356328"/>
                </a:cubicBezTo>
                <a:cubicBezTo>
                  <a:pt x="1194888" y="368018"/>
                  <a:pt x="1171367" y="377372"/>
                  <a:pt x="1145492" y="386724"/>
                </a:cubicBezTo>
                <a:cubicBezTo>
                  <a:pt x="1119620" y="398417"/>
                  <a:pt x="1096098" y="407769"/>
                  <a:pt x="1072577" y="417123"/>
                </a:cubicBezTo>
                <a:cubicBezTo>
                  <a:pt x="976138" y="459210"/>
                  <a:pt x="870293" y="501299"/>
                  <a:pt x="684472" y="627561"/>
                </a:cubicBezTo>
                <a:cubicBezTo>
                  <a:pt x="726811" y="599503"/>
                  <a:pt x="795024" y="552740"/>
                  <a:pt x="858531" y="515328"/>
                </a:cubicBezTo>
                <a:cubicBezTo>
                  <a:pt x="874994" y="505973"/>
                  <a:pt x="889110" y="496622"/>
                  <a:pt x="903223" y="487267"/>
                </a:cubicBezTo>
                <a:cubicBezTo>
                  <a:pt x="917335" y="477916"/>
                  <a:pt x="929095" y="470900"/>
                  <a:pt x="940857" y="463887"/>
                </a:cubicBezTo>
                <a:cubicBezTo>
                  <a:pt x="964378" y="449858"/>
                  <a:pt x="978491" y="438165"/>
                  <a:pt x="980842" y="431152"/>
                </a:cubicBezTo>
                <a:cubicBezTo>
                  <a:pt x="969080" y="433490"/>
                  <a:pt x="950265" y="442842"/>
                  <a:pt x="924391" y="454532"/>
                </a:cubicBezTo>
                <a:lnTo>
                  <a:pt x="911278" y="461050"/>
                </a:lnTo>
                <a:lnTo>
                  <a:pt x="929832" y="450843"/>
                </a:lnTo>
                <a:cubicBezTo>
                  <a:pt x="960556" y="434512"/>
                  <a:pt x="991428" y="418875"/>
                  <a:pt x="1020830" y="405430"/>
                </a:cubicBezTo>
                <a:cubicBezTo>
                  <a:pt x="987900" y="419459"/>
                  <a:pt x="978491" y="419459"/>
                  <a:pt x="966729" y="421798"/>
                </a:cubicBezTo>
                <a:cubicBezTo>
                  <a:pt x="1070223" y="375034"/>
                  <a:pt x="1209001" y="307225"/>
                  <a:pt x="1364242" y="258123"/>
                </a:cubicBezTo>
                <a:cubicBezTo>
                  <a:pt x="1328959" y="272152"/>
                  <a:pt x="1291325" y="286181"/>
                  <a:pt x="1256044" y="300210"/>
                </a:cubicBezTo>
                <a:cubicBezTo>
                  <a:pt x="1220760" y="314241"/>
                  <a:pt x="1185480" y="330608"/>
                  <a:pt x="1150196" y="346976"/>
                </a:cubicBezTo>
                <a:cubicBezTo>
                  <a:pt x="1173718" y="342299"/>
                  <a:pt x="1206648" y="330608"/>
                  <a:pt x="1246635" y="314241"/>
                </a:cubicBezTo>
                <a:cubicBezTo>
                  <a:pt x="1286620" y="300210"/>
                  <a:pt x="1331312" y="281504"/>
                  <a:pt x="1376002" y="265136"/>
                </a:cubicBezTo>
                <a:cubicBezTo>
                  <a:pt x="1420694" y="248769"/>
                  <a:pt x="1465383" y="230063"/>
                  <a:pt x="1505371" y="218372"/>
                </a:cubicBezTo>
                <a:cubicBezTo>
                  <a:pt x="1545356" y="206682"/>
                  <a:pt x="1580639" y="197328"/>
                  <a:pt x="1601807" y="192653"/>
                </a:cubicBezTo>
                <a:cubicBezTo>
                  <a:pt x="1594750" y="173947"/>
                  <a:pt x="1460679" y="216034"/>
                  <a:pt x="1587694" y="162254"/>
                </a:cubicBezTo>
                <a:cubicBezTo>
                  <a:pt x="1679429" y="136535"/>
                  <a:pt x="1740585" y="122506"/>
                  <a:pt x="1785274" y="115491"/>
                </a:cubicBezTo>
                <a:cubicBezTo>
                  <a:pt x="1829966" y="108475"/>
                  <a:pt x="1858192" y="106139"/>
                  <a:pt x="1884064" y="106139"/>
                </a:cubicBezTo>
                <a:cubicBezTo>
                  <a:pt x="1909939" y="106139"/>
                  <a:pt x="1935811" y="106139"/>
                  <a:pt x="1978150" y="103800"/>
                </a:cubicBezTo>
                <a:cubicBezTo>
                  <a:pt x="1999320" y="101462"/>
                  <a:pt x="2025193" y="101462"/>
                  <a:pt x="2055772" y="99123"/>
                </a:cubicBezTo>
                <a:cubicBezTo>
                  <a:pt x="2072236" y="96785"/>
                  <a:pt x="2088702" y="96785"/>
                  <a:pt x="2107519" y="94446"/>
                </a:cubicBezTo>
                <a:cubicBezTo>
                  <a:pt x="2126336" y="92107"/>
                  <a:pt x="2145153" y="92107"/>
                  <a:pt x="2168674" y="89771"/>
                </a:cubicBezTo>
                <a:lnTo>
                  <a:pt x="2107519" y="103800"/>
                </a:lnTo>
                <a:cubicBezTo>
                  <a:pt x="2222772" y="92107"/>
                  <a:pt x="2316858" y="101462"/>
                  <a:pt x="2479157" y="78079"/>
                </a:cubicBezTo>
                <a:cubicBezTo>
                  <a:pt x="2476804" y="66388"/>
                  <a:pt x="2349788" y="73404"/>
                  <a:pt x="2283928" y="73404"/>
                </a:cubicBezTo>
                <a:cubicBezTo>
                  <a:pt x="2321562" y="61711"/>
                  <a:pt x="2495621" y="80417"/>
                  <a:pt x="2620286" y="64050"/>
                </a:cubicBezTo>
                <a:cubicBezTo>
                  <a:pt x="2594411" y="61711"/>
                  <a:pt x="2556776" y="59373"/>
                  <a:pt x="2512087" y="57034"/>
                </a:cubicBezTo>
                <a:cubicBezTo>
                  <a:pt x="2467395" y="54698"/>
                  <a:pt x="2415648" y="57034"/>
                  <a:pt x="2361550" y="57034"/>
                </a:cubicBezTo>
                <a:cubicBezTo>
                  <a:pt x="2253352" y="61711"/>
                  <a:pt x="2135744" y="71066"/>
                  <a:pt x="2039306" y="87433"/>
                </a:cubicBezTo>
                <a:cubicBezTo>
                  <a:pt x="2062827" y="78079"/>
                  <a:pt x="2060476" y="73404"/>
                  <a:pt x="2032250" y="68727"/>
                </a:cubicBezTo>
                <a:cubicBezTo>
                  <a:pt x="2245706" y="40668"/>
                  <a:pt x="2467102" y="32338"/>
                  <a:pt x="2691474" y="32886"/>
                </a:cubicBezTo>
                <a:close/>
                <a:moveTo>
                  <a:pt x="2585004" y="21962"/>
                </a:moveTo>
                <a:cubicBezTo>
                  <a:pt x="2589709" y="21962"/>
                  <a:pt x="2596766" y="21962"/>
                  <a:pt x="2601468" y="21962"/>
                </a:cubicBezTo>
                <a:cubicBezTo>
                  <a:pt x="2589709" y="21962"/>
                  <a:pt x="2577947" y="24300"/>
                  <a:pt x="2561483" y="24300"/>
                </a:cubicBezTo>
                <a:cubicBezTo>
                  <a:pt x="2561483" y="24300"/>
                  <a:pt x="2570892" y="21962"/>
                  <a:pt x="2585004" y="21962"/>
                </a:cubicBezTo>
                <a:close/>
                <a:moveTo>
                  <a:pt x="2530280" y="3"/>
                </a:moveTo>
                <a:cubicBezTo>
                  <a:pt x="2591472" y="-106"/>
                  <a:pt x="2628517" y="2085"/>
                  <a:pt x="2660273" y="5593"/>
                </a:cubicBezTo>
                <a:cubicBezTo>
                  <a:pt x="2702612" y="10270"/>
                  <a:pt x="2733189" y="14947"/>
                  <a:pt x="2791991" y="24298"/>
                </a:cubicBezTo>
                <a:cubicBezTo>
                  <a:pt x="2752006" y="19621"/>
                  <a:pt x="2695554" y="19621"/>
                  <a:pt x="2646161" y="19621"/>
                </a:cubicBezTo>
                <a:cubicBezTo>
                  <a:pt x="2629694" y="19621"/>
                  <a:pt x="2615581" y="21960"/>
                  <a:pt x="2601469" y="21960"/>
                </a:cubicBezTo>
                <a:cubicBezTo>
                  <a:pt x="2723780" y="12608"/>
                  <a:pt x="2704963" y="10270"/>
                  <a:pt x="2643807" y="7931"/>
                </a:cubicBezTo>
                <a:cubicBezTo>
                  <a:pt x="2582651" y="3254"/>
                  <a:pt x="2474453" y="3254"/>
                  <a:pt x="2460340" y="915"/>
                </a:cubicBezTo>
                <a:cubicBezTo>
                  <a:pt x="2486802" y="331"/>
                  <a:pt x="2509883" y="39"/>
                  <a:pt x="2530280" y="3"/>
                </a:cubicBezTo>
                <a:close/>
              </a:path>
            </a:pathLst>
          </a:custGeom>
          <a:solidFill>
            <a:schemeClr val="accent5"/>
          </a:solidFill>
          <a:ln w="9525" cap="flat">
            <a:noFill/>
            <a:prstDash val="solid"/>
            <a:miter/>
          </a:ln>
        </p:spPr>
        <p:txBody>
          <a:bodyPr wrap="square" rtlCol="0" anchor="ctr">
            <a:noAutofit/>
          </a:bodyPr>
          <a:lstStyle/>
          <a:p>
            <a:endParaRPr lang="en-US" dirty="0">
              <a:latin typeface="Jura" pitchFamily="2" charset="0"/>
            </a:endParaRPr>
          </a:p>
        </p:txBody>
      </p:sp>
      <p:sp>
        <p:nvSpPr>
          <p:cNvPr id="10" name="Freeform 9">
            <a:extLst>
              <a:ext uri="{FF2B5EF4-FFF2-40B4-BE49-F238E27FC236}">
                <a16:creationId xmlns:a16="http://schemas.microsoft.com/office/drawing/2014/main" id="{E46F9C56-0FFC-2229-B93A-872E37B55D9C}"/>
              </a:ext>
            </a:extLst>
          </p:cNvPr>
          <p:cNvSpPr/>
          <p:nvPr/>
        </p:nvSpPr>
        <p:spPr>
          <a:xfrm>
            <a:off x="3261310" y="584638"/>
            <a:ext cx="5192109" cy="1174914"/>
          </a:xfrm>
          <a:custGeom>
            <a:avLst/>
            <a:gdLst>
              <a:gd name="connsiteX0" fmla="*/ 4765438 w 8946352"/>
              <a:gd name="connsiteY0" fmla="*/ 3894058 h 3940825"/>
              <a:gd name="connsiteX1" fmla="*/ 4723100 w 8946352"/>
              <a:gd name="connsiteY1" fmla="*/ 3903410 h 3940825"/>
              <a:gd name="connsiteX2" fmla="*/ 4765438 w 8946352"/>
              <a:gd name="connsiteY2" fmla="*/ 3894058 h 3940825"/>
              <a:gd name="connsiteX3" fmla="*/ 3939836 w 8946352"/>
              <a:gd name="connsiteY3" fmla="*/ 3873014 h 3940825"/>
              <a:gd name="connsiteX4" fmla="*/ 3798706 w 8946352"/>
              <a:gd name="connsiteY4" fmla="*/ 3875352 h 3940825"/>
              <a:gd name="connsiteX5" fmla="*/ 3878680 w 8946352"/>
              <a:gd name="connsiteY5" fmla="*/ 3887045 h 3940825"/>
              <a:gd name="connsiteX6" fmla="*/ 2511015 w 8946352"/>
              <a:gd name="connsiteY6" fmla="*/ 3834251 h 3940825"/>
              <a:gd name="connsiteX7" fmla="*/ 2523846 w 8946352"/>
              <a:gd name="connsiteY7" fmla="*/ 3835604 h 3940825"/>
              <a:gd name="connsiteX8" fmla="*/ 2520076 w 8946352"/>
              <a:gd name="connsiteY8" fmla="*/ 3836228 h 3940825"/>
              <a:gd name="connsiteX9" fmla="*/ 2516791 w 8946352"/>
              <a:gd name="connsiteY9" fmla="*/ 3835092 h 3940825"/>
              <a:gd name="connsiteX10" fmla="*/ 3742256 w 8946352"/>
              <a:gd name="connsiteY10" fmla="*/ 3830927 h 3940825"/>
              <a:gd name="connsiteX11" fmla="*/ 3848104 w 8946352"/>
              <a:gd name="connsiteY11" fmla="*/ 3854308 h 3940825"/>
              <a:gd name="connsiteX12" fmla="*/ 4144474 w 8946352"/>
              <a:gd name="connsiteY12" fmla="*/ 3849633 h 3940825"/>
              <a:gd name="connsiteX13" fmla="*/ 3742256 w 8946352"/>
              <a:gd name="connsiteY13" fmla="*/ 3830927 h 3940825"/>
              <a:gd name="connsiteX14" fmla="*/ 4302434 w 8946352"/>
              <a:gd name="connsiteY14" fmla="*/ 3820076 h 3940825"/>
              <a:gd name="connsiteX15" fmla="*/ 4252672 w 8946352"/>
              <a:gd name="connsiteY15" fmla="*/ 3821573 h 3940825"/>
              <a:gd name="connsiteX16" fmla="*/ 4177402 w 8946352"/>
              <a:gd name="connsiteY16" fmla="*/ 3821573 h 3940825"/>
              <a:gd name="connsiteX17" fmla="*/ 4250318 w 8946352"/>
              <a:gd name="connsiteY17" fmla="*/ 3821573 h 3940825"/>
              <a:gd name="connsiteX18" fmla="*/ 4487886 w 8946352"/>
              <a:gd name="connsiteY18" fmla="*/ 3830927 h 3940825"/>
              <a:gd name="connsiteX19" fmla="*/ 4346758 w 8946352"/>
              <a:gd name="connsiteY19" fmla="*/ 3830927 h 3940825"/>
              <a:gd name="connsiteX20" fmla="*/ 4302434 w 8946352"/>
              <a:gd name="connsiteY20" fmla="*/ 3820076 h 3940825"/>
              <a:gd name="connsiteX21" fmla="*/ 1670020 w 8946352"/>
              <a:gd name="connsiteY21" fmla="*/ 3764286 h 3940825"/>
              <a:gd name="connsiteX22" fmla="*/ 1775865 w 8946352"/>
              <a:gd name="connsiteY22" fmla="*/ 3772470 h 3940825"/>
              <a:gd name="connsiteX23" fmla="*/ 2006375 w 8946352"/>
              <a:gd name="connsiteY23" fmla="*/ 3793515 h 3940825"/>
              <a:gd name="connsiteX24" fmla="*/ 1634737 w 8946352"/>
              <a:gd name="connsiteY24" fmla="*/ 3770132 h 3940825"/>
              <a:gd name="connsiteX25" fmla="*/ 1670020 w 8946352"/>
              <a:gd name="connsiteY25" fmla="*/ 3764286 h 3940825"/>
              <a:gd name="connsiteX26" fmla="*/ 3932780 w 8946352"/>
              <a:gd name="connsiteY26" fmla="*/ 3744413 h 3940825"/>
              <a:gd name="connsiteX27" fmla="*/ 4043330 w 8946352"/>
              <a:gd name="connsiteY27" fmla="*/ 3746751 h 3940825"/>
              <a:gd name="connsiteX28" fmla="*/ 3445886 w 8946352"/>
              <a:gd name="connsiteY28" fmla="*/ 3742074 h 3940825"/>
              <a:gd name="connsiteX29" fmla="*/ 3499986 w 8946352"/>
              <a:gd name="connsiteY29" fmla="*/ 3765457 h 3940825"/>
              <a:gd name="connsiteX30" fmla="*/ 3384730 w 8946352"/>
              <a:gd name="connsiteY30" fmla="*/ 3758442 h 3940825"/>
              <a:gd name="connsiteX31" fmla="*/ 3681100 w 8946352"/>
              <a:gd name="connsiteY31" fmla="*/ 3772471 h 3940825"/>
              <a:gd name="connsiteX32" fmla="*/ 3445886 w 8946352"/>
              <a:gd name="connsiteY32" fmla="*/ 3742074 h 3940825"/>
              <a:gd name="connsiteX33" fmla="*/ 1888768 w 8946352"/>
              <a:gd name="connsiteY33" fmla="*/ 3699988 h 3940825"/>
              <a:gd name="connsiteX34" fmla="*/ 2335675 w 8946352"/>
              <a:gd name="connsiteY34" fmla="*/ 3753765 h 3940825"/>
              <a:gd name="connsiteX35" fmla="*/ 2182787 w 8946352"/>
              <a:gd name="connsiteY35" fmla="*/ 3735059 h 3940825"/>
              <a:gd name="connsiteX36" fmla="*/ 2220422 w 8946352"/>
              <a:gd name="connsiteY36" fmla="*/ 3737397 h 3940825"/>
              <a:gd name="connsiteX37" fmla="*/ 2182787 w 8946352"/>
              <a:gd name="connsiteY37" fmla="*/ 3723368 h 3940825"/>
              <a:gd name="connsiteX38" fmla="*/ 1888768 w 8946352"/>
              <a:gd name="connsiteY38" fmla="*/ 3699988 h 3940825"/>
              <a:gd name="connsiteX39" fmla="*/ 7112876 w 8946352"/>
              <a:gd name="connsiteY39" fmla="*/ 3501237 h 3940825"/>
              <a:gd name="connsiteX40" fmla="*/ 7009382 w 8946352"/>
              <a:gd name="connsiteY40" fmla="*/ 3526956 h 3940825"/>
              <a:gd name="connsiteX41" fmla="*/ 7112876 w 8946352"/>
              <a:gd name="connsiteY41" fmla="*/ 3501237 h 3940825"/>
              <a:gd name="connsiteX42" fmla="*/ 7639166 w 8946352"/>
              <a:gd name="connsiteY42" fmla="*/ 3379065 h 3940825"/>
              <a:gd name="connsiteX43" fmla="*/ 7642106 w 8946352"/>
              <a:gd name="connsiteY43" fmla="*/ 3386666 h 3940825"/>
              <a:gd name="connsiteX44" fmla="*/ 7611530 w 8946352"/>
              <a:gd name="connsiteY44" fmla="*/ 3381988 h 3940825"/>
              <a:gd name="connsiteX45" fmla="*/ 7639166 w 8946352"/>
              <a:gd name="connsiteY45" fmla="*/ 3379065 h 3940825"/>
              <a:gd name="connsiteX46" fmla="*/ 583331 w 8946352"/>
              <a:gd name="connsiteY46" fmla="*/ 3197269 h 3940825"/>
              <a:gd name="connsiteX47" fmla="*/ 604499 w 8946352"/>
              <a:gd name="connsiteY47" fmla="*/ 3248710 h 3940825"/>
              <a:gd name="connsiteX48" fmla="*/ 618612 w 8946352"/>
              <a:gd name="connsiteY48" fmla="*/ 3269752 h 3940825"/>
              <a:gd name="connsiteX49" fmla="*/ 635078 w 8946352"/>
              <a:gd name="connsiteY49" fmla="*/ 3288458 h 3940825"/>
              <a:gd name="connsiteX50" fmla="*/ 726811 w 8946352"/>
              <a:gd name="connsiteY50" fmla="*/ 3370298 h 3940825"/>
              <a:gd name="connsiteX51" fmla="*/ 696234 w 8946352"/>
              <a:gd name="connsiteY51" fmla="*/ 3335224 h 3940825"/>
              <a:gd name="connsiteX52" fmla="*/ 679768 w 8946352"/>
              <a:gd name="connsiteY52" fmla="*/ 3316518 h 3940825"/>
              <a:gd name="connsiteX53" fmla="*/ 663304 w 8946352"/>
              <a:gd name="connsiteY53" fmla="*/ 3295474 h 3940825"/>
              <a:gd name="connsiteX54" fmla="*/ 583331 w 8946352"/>
              <a:gd name="connsiteY54" fmla="*/ 3197269 h 3940825"/>
              <a:gd name="connsiteX55" fmla="*/ 7653866 w 8946352"/>
              <a:gd name="connsiteY55" fmla="*/ 3197266 h 3940825"/>
              <a:gd name="connsiteX56" fmla="*/ 7543318 w 8946352"/>
              <a:gd name="connsiteY56" fmla="*/ 3232340 h 3940825"/>
              <a:gd name="connsiteX57" fmla="*/ 7653866 w 8946352"/>
              <a:gd name="connsiteY57" fmla="*/ 3197266 h 3940825"/>
              <a:gd name="connsiteX58" fmla="*/ 8425370 w 8946352"/>
              <a:gd name="connsiteY58" fmla="*/ 2965784 h 3940825"/>
              <a:gd name="connsiteX59" fmla="*/ 8357158 w 8946352"/>
              <a:gd name="connsiteY59" fmla="*/ 3010209 h 3940825"/>
              <a:gd name="connsiteX60" fmla="*/ 8361864 w 8946352"/>
              <a:gd name="connsiteY60" fmla="*/ 3005535 h 3940825"/>
              <a:gd name="connsiteX61" fmla="*/ 8425370 w 8946352"/>
              <a:gd name="connsiteY61" fmla="*/ 2965784 h 3940825"/>
              <a:gd name="connsiteX62" fmla="*/ 508063 w 8946352"/>
              <a:gd name="connsiteY62" fmla="*/ 2942403 h 3940825"/>
              <a:gd name="connsiteX63" fmla="*/ 508063 w 8946352"/>
              <a:gd name="connsiteY63" fmla="*/ 3028917 h 3940825"/>
              <a:gd name="connsiteX64" fmla="*/ 503356 w 8946352"/>
              <a:gd name="connsiteY64" fmla="*/ 3063991 h 3940825"/>
              <a:gd name="connsiteX65" fmla="*/ 489246 w 8946352"/>
              <a:gd name="connsiteY65" fmla="*/ 2993844 h 3940825"/>
              <a:gd name="connsiteX66" fmla="*/ 493950 w 8946352"/>
              <a:gd name="connsiteY66" fmla="*/ 3085033 h 3940825"/>
              <a:gd name="connsiteX67" fmla="*/ 494538 w 8946352"/>
              <a:gd name="connsiteY67" fmla="*/ 3103448 h 3940825"/>
              <a:gd name="connsiteX68" fmla="*/ 496853 w 8946352"/>
              <a:gd name="connsiteY68" fmla="*/ 3116760 h 3940825"/>
              <a:gd name="connsiteX69" fmla="*/ 496301 w 8946352"/>
              <a:gd name="connsiteY69" fmla="*/ 3115432 h 3940825"/>
              <a:gd name="connsiteX70" fmla="*/ 496860 w 8946352"/>
              <a:gd name="connsiteY70" fmla="*/ 3116802 h 3940825"/>
              <a:gd name="connsiteX71" fmla="*/ 498654 w 8946352"/>
              <a:gd name="connsiteY71" fmla="*/ 3127122 h 3940825"/>
              <a:gd name="connsiteX72" fmla="*/ 531584 w 8946352"/>
              <a:gd name="connsiteY72" fmla="*/ 3201944 h 3940825"/>
              <a:gd name="connsiteX73" fmla="*/ 496860 w 8946352"/>
              <a:gd name="connsiteY73" fmla="*/ 3116802 h 3940825"/>
              <a:gd name="connsiteX74" fmla="*/ 496853 w 8946352"/>
              <a:gd name="connsiteY74" fmla="*/ 3116760 h 3940825"/>
              <a:gd name="connsiteX75" fmla="*/ 502981 w 8946352"/>
              <a:gd name="connsiteY75" fmla="*/ 3131520 h 3940825"/>
              <a:gd name="connsiteX76" fmla="*/ 508063 w 8946352"/>
              <a:gd name="connsiteY76" fmla="*/ 3103739 h 3940825"/>
              <a:gd name="connsiteX77" fmla="*/ 510414 w 8946352"/>
              <a:gd name="connsiteY77" fmla="*/ 3078020 h 3940825"/>
              <a:gd name="connsiteX78" fmla="*/ 533935 w 8946352"/>
              <a:gd name="connsiteY78" fmla="*/ 3134135 h 3940825"/>
              <a:gd name="connsiteX79" fmla="*/ 531584 w 8946352"/>
              <a:gd name="connsiteY79" fmla="*/ 3096726 h 3940825"/>
              <a:gd name="connsiteX80" fmla="*/ 508063 w 8946352"/>
              <a:gd name="connsiteY80" fmla="*/ 2942403 h 3940825"/>
              <a:gd name="connsiteX81" fmla="*/ 8625300 w 8946352"/>
              <a:gd name="connsiteY81" fmla="*/ 2582317 h 3940825"/>
              <a:gd name="connsiteX82" fmla="*/ 8578258 w 8946352"/>
              <a:gd name="connsiteY82" fmla="*/ 2647787 h 3940825"/>
              <a:gd name="connsiteX83" fmla="*/ 8408904 w 8946352"/>
              <a:gd name="connsiteY83" fmla="*/ 2827828 h 3940825"/>
              <a:gd name="connsiteX84" fmla="*/ 8517102 w 8946352"/>
              <a:gd name="connsiteY84" fmla="*/ 2741314 h 3940825"/>
              <a:gd name="connsiteX85" fmla="*/ 8578258 w 8946352"/>
              <a:gd name="connsiteY85" fmla="*/ 2647787 h 3940825"/>
              <a:gd name="connsiteX86" fmla="*/ 8625300 w 8946352"/>
              <a:gd name="connsiteY86" fmla="*/ 2582317 h 3940825"/>
              <a:gd name="connsiteX87" fmla="*/ 8787600 w 8946352"/>
              <a:gd name="connsiteY87" fmla="*/ 2383566 h 3940825"/>
              <a:gd name="connsiteX88" fmla="*/ 8766430 w 8946352"/>
              <a:gd name="connsiteY88" fmla="*/ 2449036 h 3940825"/>
              <a:gd name="connsiteX89" fmla="*/ 8707626 w 8946352"/>
              <a:gd name="connsiteY89" fmla="*/ 2551918 h 3940825"/>
              <a:gd name="connsiteX90" fmla="*/ 8669992 w 8946352"/>
              <a:gd name="connsiteY90" fmla="*/ 2565949 h 3940825"/>
              <a:gd name="connsiteX91" fmla="*/ 8540624 w 8946352"/>
              <a:gd name="connsiteY91" fmla="*/ 2715595 h 3940825"/>
              <a:gd name="connsiteX92" fmla="*/ 8665288 w 8946352"/>
              <a:gd name="connsiteY92" fmla="*/ 2603359 h 3940825"/>
              <a:gd name="connsiteX93" fmla="*/ 8691160 w 8946352"/>
              <a:gd name="connsiteY93" fmla="*/ 2575301 h 3940825"/>
              <a:gd name="connsiteX94" fmla="*/ 8719386 w 8946352"/>
              <a:gd name="connsiteY94" fmla="*/ 2540228 h 3940825"/>
              <a:gd name="connsiteX95" fmla="*/ 8785246 w 8946352"/>
              <a:gd name="connsiteY95" fmla="*/ 2435007 h 3940825"/>
              <a:gd name="connsiteX96" fmla="*/ 8787600 w 8946352"/>
              <a:gd name="connsiteY96" fmla="*/ 2383566 h 3940825"/>
              <a:gd name="connsiteX97" fmla="*/ 8894064 w 8946352"/>
              <a:gd name="connsiteY97" fmla="*/ 2363875 h 3940825"/>
              <a:gd name="connsiteX98" fmla="*/ 8886684 w 8946352"/>
              <a:gd name="connsiteY98" fmla="*/ 2387365 h 3940825"/>
              <a:gd name="connsiteX99" fmla="*/ 8839346 w 8946352"/>
              <a:gd name="connsiteY99" fmla="*/ 2493461 h 3940825"/>
              <a:gd name="connsiteX100" fmla="*/ 8921674 w 8946352"/>
              <a:gd name="connsiteY100" fmla="*/ 2276007 h 3940825"/>
              <a:gd name="connsiteX101" fmla="*/ 8919320 w 8946352"/>
              <a:gd name="connsiteY101" fmla="*/ 2304065 h 3940825"/>
              <a:gd name="connsiteX102" fmla="*/ 8894064 w 8946352"/>
              <a:gd name="connsiteY102" fmla="*/ 2363875 h 3940825"/>
              <a:gd name="connsiteX103" fmla="*/ 8834642 w 8946352"/>
              <a:gd name="connsiteY103" fmla="*/ 1756924 h 3940825"/>
              <a:gd name="connsiteX104" fmla="*/ 8848754 w 8946352"/>
              <a:gd name="connsiteY104" fmla="*/ 1822395 h 3940825"/>
              <a:gd name="connsiteX105" fmla="*/ 8844050 w 8946352"/>
              <a:gd name="connsiteY105" fmla="*/ 1777967 h 3940825"/>
              <a:gd name="connsiteX106" fmla="*/ 8889708 w 8946352"/>
              <a:gd name="connsiteY106" fmla="*/ 1944096 h 3940825"/>
              <a:gd name="connsiteX107" fmla="*/ 8893446 w 8946352"/>
              <a:gd name="connsiteY107" fmla="*/ 2117010 h 3940825"/>
              <a:gd name="connsiteX108" fmla="*/ 8889918 w 8946352"/>
              <a:gd name="connsiteY108" fmla="*/ 1944857 h 3940825"/>
              <a:gd name="connsiteX109" fmla="*/ 8889708 w 8946352"/>
              <a:gd name="connsiteY109" fmla="*/ 1944096 h 3940825"/>
              <a:gd name="connsiteX110" fmla="*/ 8889624 w 8946352"/>
              <a:gd name="connsiteY110" fmla="*/ 1940181 h 3940825"/>
              <a:gd name="connsiteX111" fmla="*/ 8841698 w 8946352"/>
              <a:gd name="connsiteY111" fmla="*/ 1768615 h 3940825"/>
              <a:gd name="connsiteX112" fmla="*/ 8844050 w 8946352"/>
              <a:gd name="connsiteY112" fmla="*/ 1777967 h 3940825"/>
              <a:gd name="connsiteX113" fmla="*/ 729164 w 8946352"/>
              <a:gd name="connsiteY113" fmla="*/ 1724190 h 3940825"/>
              <a:gd name="connsiteX114" fmla="*/ 679768 w 8946352"/>
              <a:gd name="connsiteY114" fmla="*/ 1791996 h 3940825"/>
              <a:gd name="connsiteX115" fmla="*/ 628021 w 8946352"/>
              <a:gd name="connsiteY115" fmla="*/ 1894880 h 3940825"/>
              <a:gd name="connsiteX116" fmla="*/ 583331 w 8946352"/>
              <a:gd name="connsiteY116" fmla="*/ 2025819 h 3940825"/>
              <a:gd name="connsiteX117" fmla="*/ 630374 w 8946352"/>
              <a:gd name="connsiteY117" fmla="*/ 1906570 h 3940825"/>
              <a:gd name="connsiteX118" fmla="*/ 729164 w 8946352"/>
              <a:gd name="connsiteY118" fmla="*/ 1724190 h 3940825"/>
              <a:gd name="connsiteX119" fmla="*/ 8665288 w 8946352"/>
              <a:gd name="connsiteY119" fmla="*/ 1485688 h 3940825"/>
              <a:gd name="connsiteX120" fmla="*/ 8785248 w 8946352"/>
              <a:gd name="connsiteY120" fmla="*/ 1588570 h 3940825"/>
              <a:gd name="connsiteX121" fmla="*/ 8881686 w 8946352"/>
              <a:gd name="connsiteY121" fmla="*/ 1721848 h 3940825"/>
              <a:gd name="connsiteX122" fmla="*/ 8740556 w 8946352"/>
              <a:gd name="connsiteY122" fmla="*/ 1551158 h 3940825"/>
              <a:gd name="connsiteX123" fmla="*/ 8665288 w 8946352"/>
              <a:gd name="connsiteY123" fmla="*/ 1485688 h 3940825"/>
              <a:gd name="connsiteX124" fmla="*/ 8486526 w 8946352"/>
              <a:gd name="connsiteY124" fmla="*/ 1473998 h 3940825"/>
              <a:gd name="connsiteX125" fmla="*/ 8573554 w 8946352"/>
              <a:gd name="connsiteY125" fmla="*/ 1530117 h 3940825"/>
              <a:gd name="connsiteX126" fmla="*/ 8571202 w 8946352"/>
              <a:gd name="connsiteY126" fmla="*/ 1537130 h 3940825"/>
              <a:gd name="connsiteX127" fmla="*/ 8630006 w 8946352"/>
              <a:gd name="connsiteY127" fmla="*/ 1586235 h 3940825"/>
              <a:gd name="connsiteX128" fmla="*/ 8573554 w 8946352"/>
              <a:gd name="connsiteY128" fmla="*/ 1530117 h 3940825"/>
              <a:gd name="connsiteX129" fmla="*/ 8486526 w 8946352"/>
              <a:gd name="connsiteY129" fmla="*/ 1473998 h 3940825"/>
              <a:gd name="connsiteX130" fmla="*/ 8484172 w 8946352"/>
              <a:gd name="connsiteY130" fmla="*/ 1445941 h 3940825"/>
              <a:gd name="connsiteX131" fmla="*/ 8731148 w 8946352"/>
              <a:gd name="connsiteY131" fmla="*/ 1640012 h 3940825"/>
              <a:gd name="connsiteX132" fmla="*/ 8658230 w 8946352"/>
              <a:gd name="connsiteY132" fmla="*/ 1562852 h 3940825"/>
              <a:gd name="connsiteX133" fmla="*/ 8799358 w 8946352"/>
              <a:gd name="connsiteY133" fmla="*/ 1721851 h 3940825"/>
              <a:gd name="connsiteX134" fmla="*/ 8709978 w 8946352"/>
              <a:gd name="connsiteY134" fmla="*/ 1593248 h 3940825"/>
              <a:gd name="connsiteX135" fmla="*/ 8484172 w 8946352"/>
              <a:gd name="connsiteY135" fmla="*/ 1445941 h 3940825"/>
              <a:gd name="connsiteX136" fmla="*/ 8171338 w 8946352"/>
              <a:gd name="connsiteY136" fmla="*/ 1368778 h 3940825"/>
              <a:gd name="connsiteX137" fmla="*/ 8467708 w 8946352"/>
              <a:gd name="connsiteY137" fmla="*/ 1523101 h 3940825"/>
              <a:gd name="connsiteX138" fmla="*/ 8171338 w 8946352"/>
              <a:gd name="connsiteY138" fmla="*/ 1368778 h 3940825"/>
              <a:gd name="connsiteX139" fmla="*/ 8053732 w 8946352"/>
              <a:gd name="connsiteY139" fmla="*/ 1324353 h 3940825"/>
              <a:gd name="connsiteX140" fmla="*/ 8114886 w 8946352"/>
              <a:gd name="connsiteY140" fmla="*/ 1361765 h 3940825"/>
              <a:gd name="connsiteX141" fmla="*/ 8187802 w 8946352"/>
              <a:gd name="connsiteY141" fmla="*/ 1406190 h 3940825"/>
              <a:gd name="connsiteX142" fmla="*/ 8114886 w 8946352"/>
              <a:gd name="connsiteY142" fmla="*/ 1361765 h 3940825"/>
              <a:gd name="connsiteX143" fmla="*/ 8053732 w 8946352"/>
              <a:gd name="connsiteY143" fmla="*/ 1324353 h 3940825"/>
              <a:gd name="connsiteX144" fmla="*/ 1091394 w 8946352"/>
              <a:gd name="connsiteY144" fmla="*/ 1322014 h 3940825"/>
              <a:gd name="connsiteX145" fmla="*/ 1053760 w 8946352"/>
              <a:gd name="connsiteY145" fmla="*/ 1354749 h 3940825"/>
              <a:gd name="connsiteX146" fmla="*/ 1023180 w 8946352"/>
              <a:gd name="connsiteY146" fmla="*/ 1382807 h 3940825"/>
              <a:gd name="connsiteX147" fmla="*/ 990251 w 8946352"/>
              <a:gd name="connsiteY147" fmla="*/ 1413206 h 3940825"/>
              <a:gd name="connsiteX148" fmla="*/ 898516 w 8946352"/>
              <a:gd name="connsiteY148" fmla="*/ 1495043 h 3940825"/>
              <a:gd name="connsiteX149" fmla="*/ 870293 w 8946352"/>
              <a:gd name="connsiteY149" fmla="*/ 1558174 h 3940825"/>
              <a:gd name="connsiteX150" fmla="*/ 924391 w 8946352"/>
              <a:gd name="connsiteY150" fmla="*/ 1492704 h 3940825"/>
              <a:gd name="connsiteX151" fmla="*/ 976138 w 8946352"/>
              <a:gd name="connsiteY151" fmla="*/ 1445941 h 3940825"/>
              <a:gd name="connsiteX152" fmla="*/ 1004363 w 8946352"/>
              <a:gd name="connsiteY152" fmla="*/ 1431910 h 3940825"/>
              <a:gd name="connsiteX153" fmla="*/ 1091394 w 8946352"/>
              <a:gd name="connsiteY153" fmla="*/ 1322014 h 3940825"/>
              <a:gd name="connsiteX154" fmla="*/ 6508192 w 8946352"/>
              <a:gd name="connsiteY154" fmla="*/ 1318232 h 3940825"/>
              <a:gd name="connsiteX155" fmla="*/ 6571882 w 8946352"/>
              <a:gd name="connsiteY155" fmla="*/ 1336043 h 3940825"/>
              <a:gd name="connsiteX156" fmla="*/ 6517250 w 8946352"/>
              <a:gd name="connsiteY156" fmla="*/ 1321032 h 3940825"/>
              <a:gd name="connsiteX157" fmla="*/ 8124296 w 8946352"/>
              <a:gd name="connsiteY157" fmla="*/ 1191071 h 3940825"/>
              <a:gd name="connsiteX158" fmla="*/ 8208972 w 8946352"/>
              <a:gd name="connsiteY158" fmla="*/ 1261219 h 3940825"/>
              <a:gd name="connsiteX159" fmla="*/ 5388754 w 8946352"/>
              <a:gd name="connsiteY159" fmla="*/ 1106896 h 3940825"/>
              <a:gd name="connsiteX160" fmla="*/ 5414630 w 8946352"/>
              <a:gd name="connsiteY160" fmla="*/ 1125602 h 3940825"/>
              <a:gd name="connsiteX161" fmla="*/ 5489898 w 8946352"/>
              <a:gd name="connsiteY161" fmla="*/ 1139631 h 3940825"/>
              <a:gd name="connsiteX162" fmla="*/ 5388754 w 8946352"/>
              <a:gd name="connsiteY162" fmla="*/ 1106896 h 3940825"/>
              <a:gd name="connsiteX163" fmla="*/ 7359850 w 8946352"/>
              <a:gd name="connsiteY163" fmla="*/ 1020382 h 3940825"/>
              <a:gd name="connsiteX164" fmla="*/ 7406892 w 8946352"/>
              <a:gd name="connsiteY164" fmla="*/ 1041426 h 3940825"/>
              <a:gd name="connsiteX165" fmla="*/ 7399836 w 8946352"/>
              <a:gd name="connsiteY165" fmla="*/ 1039088 h 3940825"/>
              <a:gd name="connsiteX166" fmla="*/ 3331072 w 8946352"/>
              <a:gd name="connsiteY166" fmla="*/ 1016173 h 3940825"/>
              <a:gd name="connsiteX167" fmla="*/ 3269476 w 8946352"/>
              <a:gd name="connsiteY167" fmla="*/ 1018046 h 3940825"/>
              <a:gd name="connsiteX168" fmla="*/ 3539972 w 8946352"/>
              <a:gd name="connsiteY168" fmla="*/ 1041427 h 3940825"/>
              <a:gd name="connsiteX169" fmla="*/ 3331072 w 8946352"/>
              <a:gd name="connsiteY169" fmla="*/ 1016173 h 3940825"/>
              <a:gd name="connsiteX170" fmla="*/ 3203910 w 8946352"/>
              <a:gd name="connsiteY170" fmla="*/ 1001093 h 3940825"/>
              <a:gd name="connsiteX171" fmla="*/ 3088360 w 8946352"/>
              <a:gd name="connsiteY171" fmla="*/ 1006353 h 3940825"/>
              <a:gd name="connsiteX172" fmla="*/ 3292998 w 8946352"/>
              <a:gd name="connsiteY172" fmla="*/ 1006353 h 3940825"/>
              <a:gd name="connsiteX173" fmla="*/ 3203910 w 8946352"/>
              <a:gd name="connsiteY173" fmla="*/ 1001093 h 3940825"/>
              <a:gd name="connsiteX174" fmla="*/ 7522148 w 8946352"/>
              <a:gd name="connsiteY174" fmla="*/ 966603 h 3940825"/>
              <a:gd name="connsiteX175" fmla="*/ 7667980 w 8946352"/>
              <a:gd name="connsiteY175" fmla="*/ 1015706 h 3940825"/>
              <a:gd name="connsiteX176" fmla="*/ 7651516 w 8946352"/>
              <a:gd name="connsiteY176" fmla="*/ 1032073 h 3940825"/>
              <a:gd name="connsiteX177" fmla="*/ 4492590 w 8946352"/>
              <a:gd name="connsiteY177" fmla="*/ 950238 h 3940825"/>
              <a:gd name="connsiteX178" fmla="*/ 4585180 w 8946352"/>
              <a:gd name="connsiteY178" fmla="*/ 957907 h 3940825"/>
              <a:gd name="connsiteX179" fmla="*/ 4563154 w 8946352"/>
              <a:gd name="connsiteY179" fmla="*/ 957251 h 3940825"/>
              <a:gd name="connsiteX180" fmla="*/ 4535266 w 8946352"/>
              <a:gd name="connsiteY180" fmla="*/ 954760 h 3940825"/>
              <a:gd name="connsiteX181" fmla="*/ 4527320 w 8946352"/>
              <a:gd name="connsiteY181" fmla="*/ 953379 h 3940825"/>
              <a:gd name="connsiteX182" fmla="*/ 4492590 w 8946352"/>
              <a:gd name="connsiteY182" fmla="*/ 950238 h 3940825"/>
              <a:gd name="connsiteX183" fmla="*/ 2353612 w 8946352"/>
              <a:gd name="connsiteY183" fmla="*/ 914578 h 3940825"/>
              <a:gd name="connsiteX184" fmla="*/ 2211013 w 8946352"/>
              <a:gd name="connsiteY184" fmla="*/ 931532 h 3940825"/>
              <a:gd name="connsiteX185" fmla="*/ 2457987 w 8946352"/>
              <a:gd name="connsiteY185" fmla="*/ 929193 h 3940825"/>
              <a:gd name="connsiteX186" fmla="*/ 2547368 w 8946352"/>
              <a:gd name="connsiteY186" fmla="*/ 915164 h 3940825"/>
              <a:gd name="connsiteX187" fmla="*/ 2353612 w 8946352"/>
              <a:gd name="connsiteY187" fmla="*/ 914578 h 3940825"/>
              <a:gd name="connsiteX188" fmla="*/ 3946894 w 8946352"/>
              <a:gd name="connsiteY188" fmla="*/ 887103 h 3940825"/>
              <a:gd name="connsiteX189" fmla="*/ 3982176 w 8946352"/>
              <a:gd name="connsiteY189" fmla="*/ 896455 h 3940825"/>
              <a:gd name="connsiteX190" fmla="*/ 3946894 w 8946352"/>
              <a:gd name="connsiteY190" fmla="*/ 887103 h 3940825"/>
              <a:gd name="connsiteX191" fmla="*/ 3053338 w 8946352"/>
              <a:gd name="connsiteY191" fmla="*/ 877240 h 3940825"/>
              <a:gd name="connsiteX192" fmla="*/ 3238900 w 8946352"/>
              <a:gd name="connsiteY192" fmla="*/ 887104 h 3940825"/>
              <a:gd name="connsiteX193" fmla="*/ 2942530 w 8946352"/>
              <a:gd name="connsiteY193" fmla="*/ 880090 h 3940825"/>
              <a:gd name="connsiteX194" fmla="*/ 3053338 w 8946352"/>
              <a:gd name="connsiteY194" fmla="*/ 877240 h 3940825"/>
              <a:gd name="connsiteX195" fmla="*/ 376342 w 8946352"/>
              <a:gd name="connsiteY195" fmla="*/ 863722 h 3940825"/>
              <a:gd name="connsiteX196" fmla="*/ 155241 w 8946352"/>
              <a:gd name="connsiteY196" fmla="*/ 1139632 h 3940825"/>
              <a:gd name="connsiteX197" fmla="*/ 103494 w 8946352"/>
              <a:gd name="connsiteY197" fmla="*/ 1219131 h 3940825"/>
              <a:gd name="connsiteX198" fmla="*/ 58805 w 8946352"/>
              <a:gd name="connsiteY198" fmla="*/ 1289277 h 3940825"/>
              <a:gd name="connsiteX199" fmla="*/ 0 w 8946352"/>
              <a:gd name="connsiteY199" fmla="*/ 1371115 h 3940825"/>
              <a:gd name="connsiteX200" fmla="*/ 72918 w 8946352"/>
              <a:gd name="connsiteY200" fmla="*/ 1240175 h 3940825"/>
              <a:gd name="connsiteX201" fmla="*/ 167003 w 8946352"/>
              <a:gd name="connsiteY201" fmla="*/ 1099881 h 3940825"/>
              <a:gd name="connsiteX202" fmla="*/ 376342 w 8946352"/>
              <a:gd name="connsiteY202" fmla="*/ 863722 h 3940825"/>
              <a:gd name="connsiteX203" fmla="*/ 444554 w 8946352"/>
              <a:gd name="connsiteY203" fmla="*/ 859044 h 3940825"/>
              <a:gd name="connsiteX204" fmla="*/ 310483 w 8946352"/>
              <a:gd name="connsiteY204" fmla="*/ 987647 h 3940825"/>
              <a:gd name="connsiteX205" fmla="*/ 388103 w 8946352"/>
              <a:gd name="connsiteY205" fmla="*/ 905807 h 3940825"/>
              <a:gd name="connsiteX206" fmla="*/ 444554 w 8946352"/>
              <a:gd name="connsiteY206" fmla="*/ 859044 h 3940825"/>
              <a:gd name="connsiteX207" fmla="*/ 419012 w 8946352"/>
              <a:gd name="connsiteY207" fmla="*/ 824630 h 3940825"/>
              <a:gd name="connsiteX208" fmla="*/ 413977 w 8946352"/>
              <a:gd name="connsiteY208" fmla="*/ 830987 h 3940825"/>
              <a:gd name="connsiteX209" fmla="*/ 376343 w 8946352"/>
              <a:gd name="connsiteY209" fmla="*/ 866061 h 3940825"/>
              <a:gd name="connsiteX210" fmla="*/ 419012 w 8946352"/>
              <a:gd name="connsiteY210" fmla="*/ 824630 h 3940825"/>
              <a:gd name="connsiteX211" fmla="*/ 484541 w 8946352"/>
              <a:gd name="connsiteY211" fmla="*/ 788898 h 3940825"/>
              <a:gd name="connsiteX212" fmla="*/ 392809 w 8946352"/>
              <a:gd name="connsiteY212" fmla="*/ 877750 h 3940825"/>
              <a:gd name="connsiteX213" fmla="*/ 395162 w 8946352"/>
              <a:gd name="connsiteY213" fmla="*/ 863721 h 3940825"/>
              <a:gd name="connsiteX214" fmla="*/ 6781224 w 8946352"/>
              <a:gd name="connsiteY214" fmla="*/ 641591 h 3940825"/>
              <a:gd name="connsiteX215" fmla="*/ 6964690 w 8946352"/>
              <a:gd name="connsiteY215" fmla="*/ 707060 h 3940825"/>
              <a:gd name="connsiteX216" fmla="*/ 6865902 w 8946352"/>
              <a:gd name="connsiteY216" fmla="*/ 681341 h 3940825"/>
              <a:gd name="connsiteX217" fmla="*/ 6781224 w 8946352"/>
              <a:gd name="connsiteY217" fmla="*/ 641591 h 3940825"/>
              <a:gd name="connsiteX218" fmla="*/ 862076 w 8946352"/>
              <a:gd name="connsiteY218" fmla="*/ 488119 h 3940825"/>
              <a:gd name="connsiteX219" fmla="*/ 837363 w 8946352"/>
              <a:gd name="connsiteY219" fmla="*/ 503635 h 3940825"/>
              <a:gd name="connsiteX220" fmla="*/ 684472 w 8946352"/>
              <a:gd name="connsiteY220" fmla="*/ 613532 h 3940825"/>
              <a:gd name="connsiteX221" fmla="*/ 700938 w 8946352"/>
              <a:gd name="connsiteY221" fmla="*/ 576120 h 3940825"/>
              <a:gd name="connsiteX222" fmla="*/ 839715 w 8946352"/>
              <a:gd name="connsiteY222" fmla="*/ 500421 h 3940825"/>
              <a:gd name="connsiteX223" fmla="*/ 911278 w 8946352"/>
              <a:gd name="connsiteY223" fmla="*/ 461050 h 3940825"/>
              <a:gd name="connsiteX224" fmla="*/ 862076 w 8946352"/>
              <a:gd name="connsiteY224" fmla="*/ 488119 h 3940825"/>
              <a:gd name="connsiteX225" fmla="*/ 882052 w 8946352"/>
              <a:gd name="connsiteY225" fmla="*/ 475577 h 3940825"/>
              <a:gd name="connsiteX226" fmla="*/ 5772814 w 8946352"/>
              <a:gd name="connsiteY226" fmla="*/ 454314 h 3940825"/>
              <a:gd name="connsiteX227" fmla="*/ 5835662 w 8946352"/>
              <a:gd name="connsiteY227" fmla="*/ 482593 h 3940825"/>
              <a:gd name="connsiteX228" fmla="*/ 5983848 w 8946352"/>
              <a:gd name="connsiteY228" fmla="*/ 536372 h 3940825"/>
              <a:gd name="connsiteX229" fmla="*/ 6089692 w 8946352"/>
              <a:gd name="connsiteY229" fmla="*/ 543385 h 3940825"/>
              <a:gd name="connsiteX230" fmla="*/ 6369598 w 8946352"/>
              <a:gd name="connsiteY230" fmla="*/ 629900 h 3940825"/>
              <a:gd name="connsiteX231" fmla="*/ 6209654 w 8946352"/>
              <a:gd name="connsiteY231" fmla="*/ 571446 h 3940825"/>
              <a:gd name="connsiteX232" fmla="*/ 6414288 w 8946352"/>
              <a:gd name="connsiteY232" fmla="*/ 627561 h 3940825"/>
              <a:gd name="connsiteX233" fmla="*/ 6468388 w 8946352"/>
              <a:gd name="connsiteY233" fmla="*/ 650944 h 3940825"/>
              <a:gd name="connsiteX234" fmla="*/ 6414288 w 8946352"/>
              <a:gd name="connsiteY234" fmla="*/ 627561 h 3940825"/>
              <a:gd name="connsiteX235" fmla="*/ 6407234 w 8946352"/>
              <a:gd name="connsiteY235" fmla="*/ 613532 h 3940825"/>
              <a:gd name="connsiteX236" fmla="*/ 6458980 w 8946352"/>
              <a:gd name="connsiteY236" fmla="*/ 622886 h 3940825"/>
              <a:gd name="connsiteX237" fmla="*/ 6407234 w 8946352"/>
              <a:gd name="connsiteY237" fmla="*/ 613532 h 3940825"/>
              <a:gd name="connsiteX238" fmla="*/ 6113214 w 8946352"/>
              <a:gd name="connsiteY238" fmla="*/ 538708 h 3940825"/>
              <a:gd name="connsiteX239" fmla="*/ 5788618 w 8946352"/>
              <a:gd name="connsiteY239" fmla="*/ 454532 h 3940825"/>
              <a:gd name="connsiteX240" fmla="*/ 5772814 w 8946352"/>
              <a:gd name="connsiteY240" fmla="*/ 454314 h 3940825"/>
              <a:gd name="connsiteX241" fmla="*/ 969083 w 8946352"/>
              <a:gd name="connsiteY241" fmla="*/ 421799 h 3940825"/>
              <a:gd name="connsiteX242" fmla="*/ 874997 w 8946352"/>
              <a:gd name="connsiteY242" fmla="*/ 461549 h 3940825"/>
              <a:gd name="connsiteX243" fmla="*/ 969083 w 8946352"/>
              <a:gd name="connsiteY243" fmla="*/ 421799 h 3940825"/>
              <a:gd name="connsiteX244" fmla="*/ 1093746 w 8946352"/>
              <a:gd name="connsiteY244" fmla="*/ 323594 h 3940825"/>
              <a:gd name="connsiteX245" fmla="*/ 966731 w 8946352"/>
              <a:gd name="connsiteY245" fmla="*/ 391403 h 3940825"/>
              <a:gd name="connsiteX246" fmla="*/ 978490 w 8946352"/>
              <a:gd name="connsiteY246" fmla="*/ 375035 h 3940825"/>
              <a:gd name="connsiteX247" fmla="*/ 1093746 w 8946352"/>
              <a:gd name="connsiteY247" fmla="*/ 323594 h 3940825"/>
              <a:gd name="connsiteX248" fmla="*/ 5280556 w 8946352"/>
              <a:gd name="connsiteY248" fmla="*/ 286180 h 3940825"/>
              <a:gd name="connsiteX249" fmla="*/ 5348770 w 8946352"/>
              <a:gd name="connsiteY249" fmla="*/ 307225 h 3940825"/>
              <a:gd name="connsiteX250" fmla="*/ 5280556 w 8946352"/>
              <a:gd name="connsiteY250" fmla="*/ 286180 h 3940825"/>
              <a:gd name="connsiteX251" fmla="*/ 1291325 w 8946352"/>
              <a:gd name="connsiteY251" fmla="*/ 260459 h 3940825"/>
              <a:gd name="connsiteX252" fmla="*/ 1199593 w 8946352"/>
              <a:gd name="connsiteY252" fmla="*/ 302548 h 3940825"/>
              <a:gd name="connsiteX253" fmla="*/ 1058464 w 8946352"/>
              <a:gd name="connsiteY253" fmla="*/ 365679 h 3940825"/>
              <a:gd name="connsiteX254" fmla="*/ 1183126 w 8946352"/>
              <a:gd name="connsiteY254" fmla="*/ 304884 h 3940825"/>
              <a:gd name="connsiteX255" fmla="*/ 1291325 w 8946352"/>
              <a:gd name="connsiteY255" fmla="*/ 260459 h 3940825"/>
              <a:gd name="connsiteX256" fmla="*/ 5061808 w 8946352"/>
              <a:gd name="connsiteY256" fmla="*/ 225387 h 3940825"/>
              <a:gd name="connsiteX257" fmla="*/ 5278206 w 8946352"/>
              <a:gd name="connsiteY257" fmla="*/ 286180 h 3940825"/>
              <a:gd name="connsiteX258" fmla="*/ 5061808 w 8946352"/>
              <a:gd name="connsiteY258" fmla="*/ 225387 h 3940825"/>
              <a:gd name="connsiteX259" fmla="*/ 1427749 w 8946352"/>
              <a:gd name="connsiteY259" fmla="*/ 223048 h 3940825"/>
              <a:gd name="connsiteX260" fmla="*/ 1293678 w 8946352"/>
              <a:gd name="connsiteY260" fmla="*/ 262798 h 3940825"/>
              <a:gd name="connsiteX261" fmla="*/ 1357185 w 8946352"/>
              <a:gd name="connsiteY261" fmla="*/ 239415 h 3940825"/>
              <a:gd name="connsiteX262" fmla="*/ 1427749 w 8946352"/>
              <a:gd name="connsiteY262" fmla="*/ 223048 h 3940825"/>
              <a:gd name="connsiteX263" fmla="*/ 4652536 w 8946352"/>
              <a:gd name="connsiteY263" fmla="*/ 220711 h 3940825"/>
              <a:gd name="connsiteX264" fmla="*/ 4741918 w 8946352"/>
              <a:gd name="connsiteY264" fmla="*/ 237078 h 3940825"/>
              <a:gd name="connsiteX265" fmla="*/ 4779550 w 8946352"/>
              <a:gd name="connsiteY265" fmla="*/ 234740 h 3940825"/>
              <a:gd name="connsiteX266" fmla="*/ 2977810 w 8946352"/>
              <a:gd name="connsiteY266" fmla="*/ 57034 h 3940825"/>
              <a:gd name="connsiteX267" fmla="*/ 3057784 w 8946352"/>
              <a:gd name="connsiteY267" fmla="*/ 75740 h 3940825"/>
              <a:gd name="connsiteX268" fmla="*/ 3133052 w 8946352"/>
              <a:gd name="connsiteY268" fmla="*/ 64050 h 3940825"/>
              <a:gd name="connsiteX269" fmla="*/ 2977810 w 8946352"/>
              <a:gd name="connsiteY269" fmla="*/ 57034 h 3940825"/>
              <a:gd name="connsiteX270" fmla="*/ 2691474 w 8946352"/>
              <a:gd name="connsiteY270" fmla="*/ 32886 h 3940825"/>
              <a:gd name="connsiteX271" fmla="*/ 2916655 w 8946352"/>
              <a:gd name="connsiteY271" fmla="*/ 35992 h 3940825"/>
              <a:gd name="connsiteX272" fmla="*/ 3358270 w 8946352"/>
              <a:gd name="connsiteY272" fmla="*/ 63173 h 3940825"/>
              <a:gd name="connsiteX273" fmla="*/ 3370696 w 8946352"/>
              <a:gd name="connsiteY273" fmla="*/ 64209 h 3940825"/>
              <a:gd name="connsiteX274" fmla="*/ 3236546 w 8946352"/>
              <a:gd name="connsiteY274" fmla="*/ 45343 h 3940825"/>
              <a:gd name="connsiteX275" fmla="*/ 3361210 w 8946352"/>
              <a:gd name="connsiteY275" fmla="*/ 43005 h 3940825"/>
              <a:gd name="connsiteX276" fmla="*/ 3488520 w 8946352"/>
              <a:gd name="connsiteY276" fmla="*/ 61126 h 3940825"/>
              <a:gd name="connsiteX277" fmla="*/ 3557176 w 8946352"/>
              <a:gd name="connsiteY277" fmla="*/ 79763 h 3940825"/>
              <a:gd name="connsiteX278" fmla="*/ 3789298 w 8946352"/>
              <a:gd name="connsiteY278" fmla="*/ 99123 h 3940825"/>
              <a:gd name="connsiteX279" fmla="*/ 3852808 w 8946352"/>
              <a:gd name="connsiteY279" fmla="*/ 78079 h 3940825"/>
              <a:gd name="connsiteX280" fmla="*/ 3996286 w 8946352"/>
              <a:gd name="connsiteY280" fmla="*/ 101462 h 3940825"/>
              <a:gd name="connsiteX281" fmla="*/ 4224446 w 8946352"/>
              <a:gd name="connsiteY281" fmla="*/ 129520 h 3940825"/>
              <a:gd name="connsiteX282" fmla="*/ 4043330 w 8946352"/>
              <a:gd name="connsiteY282" fmla="*/ 78079 h 3940825"/>
              <a:gd name="connsiteX283" fmla="*/ 5113554 w 8946352"/>
              <a:gd name="connsiteY283" fmla="*/ 279168 h 3940825"/>
              <a:gd name="connsiteX284" fmla="*/ 4986540 w 8946352"/>
              <a:gd name="connsiteY284" fmla="*/ 241756 h 3940825"/>
              <a:gd name="connsiteX285" fmla="*/ 5184120 w 8946352"/>
              <a:gd name="connsiteY285" fmla="*/ 290858 h 3940825"/>
              <a:gd name="connsiteX286" fmla="*/ 5386404 w 8946352"/>
              <a:gd name="connsiteY286" fmla="*/ 346976 h 3940825"/>
              <a:gd name="connsiteX287" fmla="*/ 5729816 w 8946352"/>
              <a:gd name="connsiteY287" fmla="*/ 421798 h 3940825"/>
              <a:gd name="connsiteX288" fmla="*/ 5546350 w 8946352"/>
              <a:gd name="connsiteY288" fmla="*/ 361005 h 3940825"/>
              <a:gd name="connsiteX289" fmla="*/ 5351120 w 8946352"/>
              <a:gd name="connsiteY289" fmla="*/ 302548 h 3940825"/>
              <a:gd name="connsiteX290" fmla="*/ 5494602 w 8946352"/>
              <a:gd name="connsiteY290" fmla="*/ 325931 h 3940825"/>
              <a:gd name="connsiteX291" fmla="*/ 5407572 w 8946352"/>
              <a:gd name="connsiteY291" fmla="*/ 293196 h 3940825"/>
              <a:gd name="connsiteX292" fmla="*/ 5654548 w 8946352"/>
              <a:gd name="connsiteY292" fmla="*/ 365682 h 3940825"/>
              <a:gd name="connsiteX293" fmla="*/ 5795676 w 8946352"/>
              <a:gd name="connsiteY293" fmla="*/ 433490 h 3940825"/>
              <a:gd name="connsiteX294" fmla="*/ 5983848 w 8946352"/>
              <a:gd name="connsiteY294" fmla="*/ 461548 h 3940825"/>
              <a:gd name="connsiteX295" fmla="*/ 6458980 w 8946352"/>
              <a:gd name="connsiteY295" fmla="*/ 594826 h 3940825"/>
              <a:gd name="connsiteX296" fmla="*/ 6661264 w 8946352"/>
              <a:gd name="connsiteY296" fmla="*/ 671989 h 3940825"/>
              <a:gd name="connsiteX297" fmla="*/ 6750646 w 8946352"/>
              <a:gd name="connsiteY297" fmla="*/ 709401 h 3940825"/>
              <a:gd name="connsiteX298" fmla="*/ 6830618 w 8946352"/>
              <a:gd name="connsiteY298" fmla="*/ 746810 h 3940825"/>
              <a:gd name="connsiteX299" fmla="*/ 7042310 w 8946352"/>
              <a:gd name="connsiteY299" fmla="*/ 800590 h 3940825"/>
              <a:gd name="connsiteX300" fmla="*/ 6487206 w 8946352"/>
              <a:gd name="connsiteY300" fmla="*/ 569107 h 3940825"/>
              <a:gd name="connsiteX301" fmla="*/ 6630686 w 8946352"/>
              <a:gd name="connsiteY301" fmla="*/ 636915 h 3940825"/>
              <a:gd name="connsiteX302" fmla="*/ 6136736 w 8946352"/>
              <a:gd name="connsiteY302" fmla="*/ 482593 h 3940825"/>
              <a:gd name="connsiteX303" fmla="*/ 6315498 w 8946352"/>
              <a:gd name="connsiteY303" fmla="*/ 536372 h 3940825"/>
              <a:gd name="connsiteX304" fmla="*/ 6494262 w 8946352"/>
              <a:gd name="connsiteY304" fmla="*/ 590149 h 3940825"/>
              <a:gd name="connsiteX305" fmla="*/ 6284922 w 8946352"/>
              <a:gd name="connsiteY305" fmla="*/ 512989 h 3940825"/>
              <a:gd name="connsiteX306" fmla="*/ 6491910 w 8946352"/>
              <a:gd name="connsiteY306" fmla="*/ 564430 h 3940825"/>
              <a:gd name="connsiteX307" fmla="*/ 6731828 w 8946352"/>
              <a:gd name="connsiteY307" fmla="*/ 639254 h 3940825"/>
              <a:gd name="connsiteX308" fmla="*/ 6708306 w 8946352"/>
              <a:gd name="connsiteY308" fmla="*/ 629900 h 3940825"/>
              <a:gd name="connsiteX309" fmla="*/ 6868252 w 8946352"/>
              <a:gd name="connsiteY309" fmla="*/ 686018 h 3940825"/>
              <a:gd name="connsiteX310" fmla="*/ 6969394 w 8946352"/>
              <a:gd name="connsiteY310" fmla="*/ 723430 h 3940825"/>
              <a:gd name="connsiteX311" fmla="*/ 7070536 w 8946352"/>
              <a:gd name="connsiteY311" fmla="*/ 760842 h 3940825"/>
              <a:gd name="connsiteX312" fmla="*/ 7228130 w 8946352"/>
              <a:gd name="connsiteY312" fmla="*/ 828650 h 3940825"/>
              <a:gd name="connsiteX313" fmla="*/ 7164622 w 8946352"/>
              <a:gd name="connsiteY313" fmla="*/ 821634 h 3940825"/>
              <a:gd name="connsiteX314" fmla="*/ 6992914 w 8946352"/>
              <a:gd name="connsiteY314" fmla="*/ 765516 h 3940825"/>
              <a:gd name="connsiteX315" fmla="*/ 7166974 w 8946352"/>
              <a:gd name="connsiteY315" fmla="*/ 833325 h 3940825"/>
              <a:gd name="connsiteX316" fmla="*/ 7350440 w 8946352"/>
              <a:gd name="connsiteY316" fmla="*/ 910487 h 3940825"/>
              <a:gd name="connsiteX317" fmla="*/ 7538612 w 8946352"/>
              <a:gd name="connsiteY317" fmla="*/ 997002 h 3940825"/>
              <a:gd name="connsiteX318" fmla="*/ 7635050 w 8946352"/>
              <a:gd name="connsiteY318" fmla="*/ 1041427 h 3940825"/>
              <a:gd name="connsiteX319" fmla="*/ 7731486 w 8946352"/>
              <a:gd name="connsiteY319" fmla="*/ 1088190 h 3940825"/>
              <a:gd name="connsiteX320" fmla="*/ 7922012 w 8946352"/>
              <a:gd name="connsiteY320" fmla="*/ 1179382 h 3940825"/>
              <a:gd name="connsiteX321" fmla="*/ 8107830 w 8946352"/>
              <a:gd name="connsiteY321" fmla="*/ 1270573 h 3940825"/>
              <a:gd name="connsiteX322" fmla="*/ 8199564 w 8946352"/>
              <a:gd name="connsiteY322" fmla="*/ 1312660 h 3940825"/>
              <a:gd name="connsiteX323" fmla="*/ 8288946 w 8946352"/>
              <a:gd name="connsiteY323" fmla="*/ 1354749 h 3940825"/>
              <a:gd name="connsiteX324" fmla="*/ 8460650 w 8946352"/>
              <a:gd name="connsiteY324" fmla="*/ 1434248 h 3940825"/>
              <a:gd name="connsiteX325" fmla="*/ 8218382 w 8946352"/>
              <a:gd name="connsiteY325" fmla="*/ 1279925 h 3940825"/>
              <a:gd name="connsiteX326" fmla="*/ 8491230 w 8946352"/>
              <a:gd name="connsiteY326" fmla="*/ 1429573 h 3940825"/>
              <a:gd name="connsiteX327" fmla="*/ 8644118 w 8946352"/>
              <a:gd name="connsiteY327" fmla="*/ 1499720 h 3940825"/>
              <a:gd name="connsiteX328" fmla="*/ 8550032 w 8946352"/>
              <a:gd name="connsiteY328" fmla="*/ 1445941 h 3940825"/>
              <a:gd name="connsiteX329" fmla="*/ 8514750 w 8946352"/>
              <a:gd name="connsiteY329" fmla="*/ 1422558 h 3940825"/>
              <a:gd name="connsiteX330" fmla="*/ 8455946 w 8946352"/>
              <a:gd name="connsiteY330" fmla="*/ 1375794 h 3940825"/>
              <a:gd name="connsiteX331" fmla="*/ 8444186 w 8946352"/>
              <a:gd name="connsiteY331" fmla="*/ 1371117 h 3940825"/>
              <a:gd name="connsiteX332" fmla="*/ 8401848 w 8946352"/>
              <a:gd name="connsiteY332" fmla="*/ 1338382 h 3940825"/>
              <a:gd name="connsiteX333" fmla="*/ 8644118 w 8946352"/>
              <a:gd name="connsiteY333" fmla="*/ 1495043 h 3940825"/>
              <a:gd name="connsiteX334" fmla="*/ 8768782 w 8946352"/>
              <a:gd name="connsiteY334" fmla="*/ 1602602 h 3940825"/>
              <a:gd name="connsiteX335" fmla="*/ 8855810 w 8946352"/>
              <a:gd name="connsiteY335" fmla="*/ 1731203 h 3940825"/>
              <a:gd name="connsiteX336" fmla="*/ 8874628 w 8946352"/>
              <a:gd name="connsiteY336" fmla="*/ 1742894 h 3940825"/>
              <a:gd name="connsiteX337" fmla="*/ 8919320 w 8946352"/>
              <a:gd name="connsiteY337" fmla="*/ 1831747 h 3940825"/>
              <a:gd name="connsiteX338" fmla="*/ 8933432 w 8946352"/>
              <a:gd name="connsiteY338" fmla="*/ 1908909 h 3940825"/>
              <a:gd name="connsiteX339" fmla="*/ 8926374 w 8946352"/>
              <a:gd name="connsiteY339" fmla="*/ 1901893 h 3940825"/>
              <a:gd name="connsiteX340" fmla="*/ 8893446 w 8946352"/>
              <a:gd name="connsiteY340" fmla="*/ 1829408 h 3940825"/>
              <a:gd name="connsiteX341" fmla="*/ 8916966 w 8946352"/>
              <a:gd name="connsiteY341" fmla="*/ 1997761 h 3940825"/>
              <a:gd name="connsiteX342" fmla="*/ 8919320 w 8946352"/>
              <a:gd name="connsiteY342" fmla="*/ 2154420 h 3940825"/>
              <a:gd name="connsiteX343" fmla="*/ 8924024 w 8946352"/>
              <a:gd name="connsiteY343" fmla="*/ 2184819 h 3940825"/>
              <a:gd name="connsiteX344" fmla="*/ 8935782 w 8946352"/>
              <a:gd name="connsiteY344" fmla="*/ 2117010 h 3940825"/>
              <a:gd name="connsiteX345" fmla="*/ 8942842 w 8946352"/>
              <a:gd name="connsiteY345" fmla="*/ 1943982 h 3940825"/>
              <a:gd name="connsiteX346" fmla="*/ 8834642 w 8946352"/>
              <a:gd name="connsiteY346" fmla="*/ 2463065 h 3940825"/>
              <a:gd name="connsiteX347" fmla="*/ 8844050 w 8946352"/>
              <a:gd name="connsiteY347" fmla="*/ 2451375 h 3940825"/>
              <a:gd name="connsiteX348" fmla="*/ 8754670 w 8946352"/>
              <a:gd name="connsiteY348" fmla="*/ 2603359 h 3940825"/>
              <a:gd name="connsiteX349" fmla="*/ 8832290 w 8946352"/>
              <a:gd name="connsiteY349" fmla="*/ 2491125 h 3940825"/>
              <a:gd name="connsiteX350" fmla="*/ 8742908 w 8946352"/>
              <a:gd name="connsiteY350" fmla="*/ 2643109 h 3940825"/>
              <a:gd name="connsiteX351" fmla="*/ 8622950 w 8946352"/>
              <a:gd name="connsiteY351" fmla="*/ 2776388 h 3940825"/>
              <a:gd name="connsiteX352" fmla="*/ 8495934 w 8946352"/>
              <a:gd name="connsiteY352" fmla="*/ 2888624 h 3940825"/>
              <a:gd name="connsiteX353" fmla="*/ 8366566 w 8946352"/>
              <a:gd name="connsiteY353" fmla="*/ 3000857 h 3940825"/>
              <a:gd name="connsiteX354" fmla="*/ 8234846 w 8946352"/>
              <a:gd name="connsiteY354" fmla="*/ 3073343 h 3940825"/>
              <a:gd name="connsiteX355" fmla="*/ 8227790 w 8946352"/>
              <a:gd name="connsiteY355" fmla="*/ 3087372 h 3940825"/>
              <a:gd name="connsiteX356" fmla="*/ 8093716 w 8946352"/>
              <a:gd name="connsiteY356" fmla="*/ 3145828 h 3940825"/>
              <a:gd name="connsiteX357" fmla="*/ 7959646 w 8946352"/>
              <a:gd name="connsiteY357" fmla="*/ 3218314 h 3940825"/>
              <a:gd name="connsiteX358" fmla="*/ 7954942 w 8946352"/>
              <a:gd name="connsiteY358" fmla="*/ 3241694 h 3940825"/>
              <a:gd name="connsiteX359" fmla="*/ 7966702 w 8946352"/>
              <a:gd name="connsiteY359" fmla="*/ 3237017 h 3940825"/>
              <a:gd name="connsiteX360" fmla="*/ 7891432 w 8946352"/>
              <a:gd name="connsiteY360" fmla="*/ 3286122 h 3940825"/>
              <a:gd name="connsiteX361" fmla="*/ 7755008 w 8946352"/>
              <a:gd name="connsiteY361" fmla="*/ 3332886 h 3940825"/>
              <a:gd name="connsiteX362" fmla="*/ 7616234 w 8946352"/>
              <a:gd name="connsiteY362" fmla="*/ 3374972 h 3940825"/>
              <a:gd name="connsiteX363" fmla="*/ 7618584 w 8946352"/>
              <a:gd name="connsiteY363" fmla="*/ 3374972 h 3940825"/>
              <a:gd name="connsiteX364" fmla="*/ 7098762 w 8946352"/>
              <a:gd name="connsiteY364" fmla="*/ 3482531 h 3940825"/>
              <a:gd name="connsiteX365" fmla="*/ 7002324 w 8946352"/>
              <a:gd name="connsiteY365" fmla="*/ 3522282 h 3940825"/>
              <a:gd name="connsiteX366" fmla="*/ 6910590 w 8946352"/>
              <a:gd name="connsiteY366" fmla="*/ 3559694 h 3940825"/>
              <a:gd name="connsiteX367" fmla="*/ 6880012 w 8946352"/>
              <a:gd name="connsiteY367" fmla="*/ 3576061 h 3940825"/>
              <a:gd name="connsiteX368" fmla="*/ 6823560 w 8946352"/>
              <a:gd name="connsiteY368" fmla="*/ 3592429 h 3940825"/>
              <a:gd name="connsiteX369" fmla="*/ 6724770 w 8946352"/>
              <a:gd name="connsiteY369" fmla="*/ 3615809 h 3940825"/>
              <a:gd name="connsiteX370" fmla="*/ 6816506 w 8946352"/>
              <a:gd name="connsiteY370" fmla="*/ 3604119 h 3940825"/>
              <a:gd name="connsiteX371" fmla="*/ 6677728 w 8946352"/>
              <a:gd name="connsiteY371" fmla="*/ 3629841 h 3940825"/>
              <a:gd name="connsiteX372" fmla="*/ 6654206 w 8946352"/>
              <a:gd name="connsiteY372" fmla="*/ 3648547 h 3940825"/>
              <a:gd name="connsiteX373" fmla="*/ 6571882 w 8946352"/>
              <a:gd name="connsiteY373" fmla="*/ 3657898 h 3940825"/>
              <a:gd name="connsiteX374" fmla="*/ 6501318 w 8946352"/>
              <a:gd name="connsiteY374" fmla="*/ 3674266 h 3940825"/>
              <a:gd name="connsiteX375" fmla="*/ 6435458 w 8946352"/>
              <a:gd name="connsiteY375" fmla="*/ 3688295 h 3940825"/>
              <a:gd name="connsiteX376" fmla="*/ 6496614 w 8946352"/>
              <a:gd name="connsiteY376" fmla="*/ 3688295 h 3940825"/>
              <a:gd name="connsiteX377" fmla="*/ 6557770 w 8946352"/>
              <a:gd name="connsiteY377" fmla="*/ 3685956 h 3940825"/>
              <a:gd name="connsiteX378" fmla="*/ 6284922 w 8946352"/>
              <a:gd name="connsiteY378" fmla="*/ 3728045 h 3940825"/>
              <a:gd name="connsiteX379" fmla="*/ 6379006 w 8946352"/>
              <a:gd name="connsiteY379" fmla="*/ 3725707 h 3940825"/>
              <a:gd name="connsiteX380" fmla="*/ 6247286 w 8946352"/>
              <a:gd name="connsiteY380" fmla="*/ 3735059 h 3940825"/>
              <a:gd name="connsiteX381" fmla="*/ 6212004 w 8946352"/>
              <a:gd name="connsiteY381" fmla="*/ 3735059 h 3940825"/>
              <a:gd name="connsiteX382" fmla="*/ 6164962 w 8946352"/>
              <a:gd name="connsiteY382" fmla="*/ 3744413 h 3940825"/>
              <a:gd name="connsiteX383" fmla="*/ 6082638 w 8946352"/>
              <a:gd name="connsiteY383" fmla="*/ 3760780 h 3940825"/>
              <a:gd name="connsiteX384" fmla="*/ 6334314 w 8946352"/>
              <a:gd name="connsiteY384" fmla="*/ 3702324 h 3940825"/>
              <a:gd name="connsiteX385" fmla="*/ 6176722 w 8946352"/>
              <a:gd name="connsiteY385" fmla="*/ 3725707 h 3940825"/>
              <a:gd name="connsiteX386" fmla="*/ 6106158 w 8946352"/>
              <a:gd name="connsiteY386" fmla="*/ 3723368 h 3940825"/>
              <a:gd name="connsiteX387" fmla="*/ 6000310 w 8946352"/>
              <a:gd name="connsiteY387" fmla="*/ 3714016 h 3940825"/>
              <a:gd name="connsiteX388" fmla="*/ 5511066 w 8946352"/>
              <a:gd name="connsiteY388" fmla="*/ 3774809 h 3940825"/>
              <a:gd name="connsiteX389" fmla="*/ 5275852 w 8946352"/>
              <a:gd name="connsiteY389" fmla="*/ 3795854 h 3940825"/>
              <a:gd name="connsiteX390" fmla="*/ 5170006 w 8946352"/>
              <a:gd name="connsiteY390" fmla="*/ 3798192 h 3940825"/>
              <a:gd name="connsiteX391" fmla="*/ 5073568 w 8946352"/>
              <a:gd name="connsiteY391" fmla="*/ 3791177 h 3940825"/>
              <a:gd name="connsiteX392" fmla="*/ 4988890 w 8946352"/>
              <a:gd name="connsiteY392" fmla="*/ 3828589 h 3940825"/>
              <a:gd name="connsiteX393" fmla="*/ 5381700 w 8946352"/>
              <a:gd name="connsiteY393" fmla="*/ 3830927 h 3940825"/>
              <a:gd name="connsiteX394" fmla="*/ 5562814 w 8946352"/>
              <a:gd name="connsiteY394" fmla="*/ 3814560 h 3940825"/>
              <a:gd name="connsiteX395" fmla="*/ 5621618 w 8946352"/>
              <a:gd name="connsiteY395" fmla="*/ 3791177 h 3940825"/>
              <a:gd name="connsiteX396" fmla="*/ 5687478 w 8946352"/>
              <a:gd name="connsiteY396" fmla="*/ 3770132 h 3940825"/>
              <a:gd name="connsiteX397" fmla="*/ 5762746 w 8946352"/>
              <a:gd name="connsiteY397" fmla="*/ 3760780 h 3940825"/>
              <a:gd name="connsiteX398" fmla="*/ 5889762 w 8946352"/>
              <a:gd name="connsiteY398" fmla="*/ 3751428 h 3940825"/>
              <a:gd name="connsiteX399" fmla="*/ 5623968 w 8946352"/>
              <a:gd name="connsiteY399" fmla="*/ 3795854 h 3940825"/>
              <a:gd name="connsiteX400" fmla="*/ 5852128 w 8946352"/>
              <a:gd name="connsiteY400" fmla="*/ 3802867 h 3940825"/>
              <a:gd name="connsiteX401" fmla="*/ 5656898 w 8946352"/>
              <a:gd name="connsiteY401" fmla="*/ 3823911 h 3940825"/>
              <a:gd name="connsiteX402" fmla="*/ 5452264 w 8946352"/>
              <a:gd name="connsiteY402" fmla="*/ 3851972 h 3940825"/>
              <a:gd name="connsiteX403" fmla="*/ 5264092 w 8946352"/>
              <a:gd name="connsiteY403" fmla="*/ 3875352 h 3940825"/>
              <a:gd name="connsiteX404" fmla="*/ 5184120 w 8946352"/>
              <a:gd name="connsiteY404" fmla="*/ 3884707 h 3940825"/>
              <a:gd name="connsiteX405" fmla="*/ 5118260 w 8946352"/>
              <a:gd name="connsiteY405" fmla="*/ 3889381 h 3940825"/>
              <a:gd name="connsiteX406" fmla="*/ 4948906 w 8946352"/>
              <a:gd name="connsiteY406" fmla="*/ 3887045 h 3940825"/>
              <a:gd name="connsiteX407" fmla="*/ 4850116 w 8946352"/>
              <a:gd name="connsiteY407" fmla="*/ 3889381 h 3940825"/>
              <a:gd name="connsiteX408" fmla="*/ 4770142 w 8946352"/>
              <a:gd name="connsiteY408" fmla="*/ 3894058 h 3940825"/>
              <a:gd name="connsiteX409" fmla="*/ 4523166 w 8946352"/>
              <a:gd name="connsiteY409" fmla="*/ 3858985 h 3940825"/>
              <a:gd name="connsiteX410" fmla="*/ 4313828 w 8946352"/>
              <a:gd name="connsiteY410" fmla="*/ 3875352 h 3940825"/>
              <a:gd name="connsiteX411" fmla="*/ 4111542 w 8946352"/>
              <a:gd name="connsiteY411" fmla="*/ 3873014 h 3940825"/>
              <a:gd name="connsiteX412" fmla="*/ 4052738 w 8946352"/>
              <a:gd name="connsiteY412" fmla="*/ 3905751 h 3940825"/>
              <a:gd name="connsiteX413" fmla="*/ 4549042 w 8946352"/>
              <a:gd name="connsiteY413" fmla="*/ 3922119 h 3940825"/>
              <a:gd name="connsiteX414" fmla="*/ 4175050 w 8946352"/>
              <a:gd name="connsiteY414" fmla="*/ 3940825 h 3940825"/>
              <a:gd name="connsiteX415" fmla="*/ 4182108 w 8946352"/>
              <a:gd name="connsiteY415" fmla="*/ 3929132 h 3940825"/>
              <a:gd name="connsiteX416" fmla="*/ 4080964 w 8946352"/>
              <a:gd name="connsiteY416" fmla="*/ 3919780 h 3940825"/>
              <a:gd name="connsiteX417" fmla="*/ 4031570 w 8946352"/>
              <a:gd name="connsiteY417" fmla="*/ 3936147 h 3940825"/>
              <a:gd name="connsiteX418" fmla="*/ 3657578 w 8946352"/>
              <a:gd name="connsiteY418" fmla="*/ 3926793 h 3940825"/>
              <a:gd name="connsiteX419" fmla="*/ 3521154 w 8946352"/>
              <a:gd name="connsiteY419" fmla="*/ 3929132 h 3940825"/>
              <a:gd name="connsiteX420" fmla="*/ 3389434 w 8946352"/>
              <a:gd name="connsiteY420" fmla="*/ 3926793 h 3940825"/>
              <a:gd name="connsiteX421" fmla="*/ 3187150 w 8946352"/>
              <a:gd name="connsiteY421" fmla="*/ 3903413 h 3940825"/>
              <a:gd name="connsiteX422" fmla="*/ 3459998 w 8946352"/>
              <a:gd name="connsiteY422" fmla="*/ 3922119 h 3940825"/>
              <a:gd name="connsiteX423" fmla="*/ 3518804 w 8946352"/>
              <a:gd name="connsiteY423" fmla="*/ 3877691 h 3940825"/>
              <a:gd name="connsiteX424" fmla="*/ 2305099 w 8946352"/>
              <a:gd name="connsiteY424" fmla="*/ 3802867 h 3940825"/>
              <a:gd name="connsiteX425" fmla="*/ 2447991 w 8946352"/>
              <a:gd name="connsiteY425" fmla="*/ 3825081 h 3940825"/>
              <a:gd name="connsiteX426" fmla="*/ 2511015 w 8946352"/>
              <a:gd name="connsiteY426" fmla="*/ 3834251 h 3940825"/>
              <a:gd name="connsiteX427" fmla="*/ 2368605 w 8946352"/>
              <a:gd name="connsiteY427" fmla="*/ 3819237 h 3940825"/>
              <a:gd name="connsiteX428" fmla="*/ 2354492 w 8946352"/>
              <a:gd name="connsiteY428" fmla="*/ 3821573 h 3940825"/>
              <a:gd name="connsiteX429" fmla="*/ 2509734 w 8946352"/>
              <a:gd name="connsiteY429" fmla="*/ 3837940 h 3940825"/>
              <a:gd name="connsiteX430" fmla="*/ 2520076 w 8946352"/>
              <a:gd name="connsiteY430" fmla="*/ 3836228 h 3940825"/>
              <a:gd name="connsiteX431" fmla="*/ 2552072 w 8946352"/>
              <a:gd name="connsiteY431" fmla="*/ 3847295 h 3940825"/>
              <a:gd name="connsiteX432" fmla="*/ 1648850 w 8946352"/>
              <a:gd name="connsiteY432" fmla="*/ 3725707 h 3940825"/>
              <a:gd name="connsiteX433" fmla="*/ 1702950 w 8946352"/>
              <a:gd name="connsiteY433" fmla="*/ 3756103 h 3940825"/>
              <a:gd name="connsiteX434" fmla="*/ 1519484 w 8946352"/>
              <a:gd name="connsiteY434" fmla="*/ 3725707 h 3940825"/>
              <a:gd name="connsiteX435" fmla="*/ 1319550 w 8946352"/>
              <a:gd name="connsiteY435" fmla="*/ 3695310 h 3940825"/>
              <a:gd name="connsiteX436" fmla="*/ 1305437 w 8946352"/>
              <a:gd name="connsiteY436" fmla="*/ 3681282 h 3940825"/>
              <a:gd name="connsiteX437" fmla="*/ 1187830 w 8946352"/>
              <a:gd name="connsiteY437" fmla="*/ 3667250 h 3940825"/>
              <a:gd name="connsiteX438" fmla="*/ 1126675 w 8946352"/>
              <a:gd name="connsiteY438" fmla="*/ 3667250 h 3940825"/>
              <a:gd name="connsiteX439" fmla="*/ 983195 w 8946352"/>
              <a:gd name="connsiteY439" fmla="*/ 3615809 h 3940825"/>
              <a:gd name="connsiteX440" fmla="*/ 910278 w 8946352"/>
              <a:gd name="connsiteY440" fmla="*/ 3597103 h 3940825"/>
              <a:gd name="connsiteX441" fmla="*/ 872643 w 8946352"/>
              <a:gd name="connsiteY441" fmla="*/ 3587752 h 3940825"/>
              <a:gd name="connsiteX442" fmla="*/ 823250 w 8946352"/>
              <a:gd name="connsiteY442" fmla="*/ 3571384 h 3940825"/>
              <a:gd name="connsiteX443" fmla="*/ 651542 w 8946352"/>
              <a:gd name="connsiteY443" fmla="*/ 3468502 h 3940825"/>
              <a:gd name="connsiteX444" fmla="*/ 670359 w 8946352"/>
              <a:gd name="connsiteY444" fmla="*/ 3491885 h 3940825"/>
              <a:gd name="connsiteX445" fmla="*/ 498654 w 8946352"/>
              <a:gd name="connsiteY445" fmla="*/ 3321195 h 3940825"/>
              <a:gd name="connsiteX446" fmla="*/ 392807 w 8946352"/>
              <a:gd name="connsiteY446" fmla="*/ 3082694 h 3940825"/>
              <a:gd name="connsiteX447" fmla="*/ 364581 w 8946352"/>
              <a:gd name="connsiteY447" fmla="*/ 2823154 h 3940825"/>
              <a:gd name="connsiteX448" fmla="*/ 369285 w 8946352"/>
              <a:gd name="connsiteY448" fmla="*/ 2699227 h 3940825"/>
              <a:gd name="connsiteX449" fmla="*/ 373990 w 8946352"/>
              <a:gd name="connsiteY449" fmla="*/ 2638432 h 3940825"/>
              <a:gd name="connsiteX450" fmla="*/ 381047 w 8946352"/>
              <a:gd name="connsiteY450" fmla="*/ 2579978 h 3940825"/>
              <a:gd name="connsiteX451" fmla="*/ 381047 w 8946352"/>
              <a:gd name="connsiteY451" fmla="*/ 2813800 h 3940825"/>
              <a:gd name="connsiteX452" fmla="*/ 437499 w 8946352"/>
              <a:gd name="connsiteY452" fmla="*/ 2425656 h 3940825"/>
              <a:gd name="connsiteX453" fmla="*/ 442203 w 8946352"/>
              <a:gd name="connsiteY453" fmla="*/ 2385905 h 3940825"/>
              <a:gd name="connsiteX454" fmla="*/ 451611 w 8946352"/>
              <a:gd name="connsiteY454" fmla="*/ 2332126 h 3940825"/>
              <a:gd name="connsiteX455" fmla="*/ 439850 w 8946352"/>
              <a:gd name="connsiteY455" fmla="*/ 2334464 h 3940825"/>
              <a:gd name="connsiteX456" fmla="*/ 411624 w 8946352"/>
              <a:gd name="connsiteY456" fmla="*/ 2474758 h 3940825"/>
              <a:gd name="connsiteX457" fmla="*/ 411624 w 8946352"/>
              <a:gd name="connsiteY457" fmla="*/ 2420978 h 3940825"/>
              <a:gd name="connsiteX458" fmla="*/ 439850 w 8946352"/>
              <a:gd name="connsiteY458" fmla="*/ 2320435 h 3940825"/>
              <a:gd name="connsiteX459" fmla="*/ 456313 w 8946352"/>
              <a:gd name="connsiteY459" fmla="*/ 2276008 h 3940825"/>
              <a:gd name="connsiteX460" fmla="*/ 463371 w 8946352"/>
              <a:gd name="connsiteY460" fmla="*/ 2301729 h 3940825"/>
              <a:gd name="connsiteX461" fmla="*/ 453962 w 8946352"/>
              <a:gd name="connsiteY461" fmla="*/ 2395257 h 3940825"/>
              <a:gd name="connsiteX462" fmla="*/ 458667 w 8946352"/>
              <a:gd name="connsiteY462" fmla="*/ 2449036 h 3940825"/>
              <a:gd name="connsiteX463" fmla="*/ 470429 w 8946352"/>
              <a:gd name="connsiteY463" fmla="*/ 2383566 h 3940825"/>
              <a:gd name="connsiteX464" fmla="*/ 484541 w 8946352"/>
              <a:gd name="connsiteY464" fmla="*/ 2327448 h 3940825"/>
              <a:gd name="connsiteX465" fmla="*/ 515118 w 8946352"/>
              <a:gd name="connsiteY465" fmla="*/ 2238598 h 3940825"/>
              <a:gd name="connsiteX466" fmla="*/ 545697 w 8946352"/>
              <a:gd name="connsiteY466" fmla="*/ 2161435 h 3940825"/>
              <a:gd name="connsiteX467" fmla="*/ 578627 w 8946352"/>
              <a:gd name="connsiteY467" fmla="*/ 2079598 h 3940825"/>
              <a:gd name="connsiteX468" fmla="*/ 529231 w 8946352"/>
              <a:gd name="connsiteY468" fmla="*/ 2147407 h 3940825"/>
              <a:gd name="connsiteX469" fmla="*/ 508063 w 8946352"/>
              <a:gd name="connsiteY469" fmla="*/ 2142729 h 3940825"/>
              <a:gd name="connsiteX470" fmla="*/ 550401 w 8946352"/>
              <a:gd name="connsiteY470" fmla="*/ 2021142 h 3940825"/>
              <a:gd name="connsiteX471" fmla="*/ 588036 w 8946352"/>
              <a:gd name="connsiteY471" fmla="*/ 1941643 h 3940825"/>
              <a:gd name="connsiteX472" fmla="*/ 609204 w 8946352"/>
              <a:gd name="connsiteY472" fmla="*/ 1899554 h 3940825"/>
              <a:gd name="connsiteX473" fmla="*/ 632725 w 8946352"/>
              <a:gd name="connsiteY473" fmla="*/ 1857468 h 3940825"/>
              <a:gd name="connsiteX474" fmla="*/ 820896 w 8946352"/>
              <a:gd name="connsiteY474" fmla="*/ 1597925 h 3940825"/>
              <a:gd name="connsiteX475" fmla="*/ 863235 w 8946352"/>
              <a:gd name="connsiteY475" fmla="*/ 1520762 h 3940825"/>
              <a:gd name="connsiteX476" fmla="*/ 893814 w 8946352"/>
              <a:gd name="connsiteY476" fmla="*/ 1476337 h 3940825"/>
              <a:gd name="connsiteX477" fmla="*/ 931448 w 8946352"/>
              <a:gd name="connsiteY477" fmla="*/ 1431910 h 3940825"/>
              <a:gd name="connsiteX478" fmla="*/ 1018476 w 8946352"/>
              <a:gd name="connsiteY478" fmla="*/ 1340720 h 3940825"/>
              <a:gd name="connsiteX479" fmla="*/ 1065519 w 8946352"/>
              <a:gd name="connsiteY479" fmla="*/ 1296293 h 3940825"/>
              <a:gd name="connsiteX480" fmla="*/ 1114915 w 8946352"/>
              <a:gd name="connsiteY480" fmla="*/ 1256544 h 3940825"/>
              <a:gd name="connsiteX481" fmla="*/ 1213705 w 8946352"/>
              <a:gd name="connsiteY481" fmla="*/ 1186398 h 3940825"/>
              <a:gd name="connsiteX482" fmla="*/ 1298382 w 8946352"/>
              <a:gd name="connsiteY482" fmla="*/ 1132618 h 3940825"/>
              <a:gd name="connsiteX483" fmla="*/ 1378355 w 8946352"/>
              <a:gd name="connsiteY483" fmla="*/ 1076500 h 3940825"/>
              <a:gd name="connsiteX484" fmla="*/ 1519484 w 8946352"/>
              <a:gd name="connsiteY484" fmla="*/ 1027398 h 3940825"/>
              <a:gd name="connsiteX485" fmla="*/ 1465383 w 8946352"/>
              <a:gd name="connsiteY485" fmla="*/ 1039088 h 3940825"/>
              <a:gd name="connsiteX486" fmla="*/ 1717063 w 8946352"/>
              <a:gd name="connsiteY486" fmla="*/ 968941 h 3940825"/>
              <a:gd name="connsiteX487" fmla="*/ 1895826 w 8946352"/>
              <a:gd name="connsiteY487" fmla="*/ 947899 h 3940825"/>
              <a:gd name="connsiteX488" fmla="*/ 1811149 w 8946352"/>
              <a:gd name="connsiteY488" fmla="*/ 945561 h 3940825"/>
              <a:gd name="connsiteX489" fmla="*/ 2276873 w 8946352"/>
              <a:gd name="connsiteY489" fmla="*/ 908148 h 3940825"/>
              <a:gd name="connsiteX490" fmla="*/ 2735539 w 8946352"/>
              <a:gd name="connsiteY490" fmla="*/ 901133 h 3940825"/>
              <a:gd name="connsiteX491" fmla="*/ 2672033 w 8946352"/>
              <a:gd name="connsiteY491" fmla="*/ 896458 h 3940825"/>
              <a:gd name="connsiteX492" fmla="*/ 2841387 w 8946352"/>
              <a:gd name="connsiteY492" fmla="*/ 898794 h 3940825"/>
              <a:gd name="connsiteX493" fmla="*/ 2714371 w 8946352"/>
              <a:gd name="connsiteY493" fmla="*/ 912826 h 3940825"/>
              <a:gd name="connsiteX494" fmla="*/ 3514100 w 8946352"/>
              <a:gd name="connsiteY494" fmla="*/ 915164 h 3940825"/>
              <a:gd name="connsiteX495" fmla="*/ 3382380 w 8946352"/>
              <a:gd name="connsiteY495" fmla="*/ 891781 h 3940825"/>
              <a:gd name="connsiteX496" fmla="*/ 3570550 w 8946352"/>
              <a:gd name="connsiteY496" fmla="*/ 917500 h 3940825"/>
              <a:gd name="connsiteX497" fmla="*/ 3784594 w 8946352"/>
              <a:gd name="connsiteY497" fmla="*/ 931532 h 3940825"/>
              <a:gd name="connsiteX498" fmla="*/ 3615240 w 8946352"/>
              <a:gd name="connsiteY498" fmla="*/ 894120 h 3940825"/>
              <a:gd name="connsiteX499" fmla="*/ 3923372 w 8946352"/>
              <a:gd name="connsiteY499" fmla="*/ 910487 h 3940825"/>
              <a:gd name="connsiteX500" fmla="*/ 3984528 w 8946352"/>
              <a:gd name="connsiteY500" fmla="*/ 901133 h 3940825"/>
              <a:gd name="connsiteX501" fmla="*/ 4158586 w 8946352"/>
              <a:gd name="connsiteY501" fmla="*/ 919839 h 3940825"/>
              <a:gd name="connsiteX502" fmla="*/ 4334996 w 8946352"/>
              <a:gd name="connsiteY502" fmla="*/ 926855 h 3940825"/>
              <a:gd name="connsiteX503" fmla="*/ 4309122 w 8946352"/>
              <a:gd name="connsiteY503" fmla="*/ 917500 h 3940825"/>
              <a:gd name="connsiteX504" fmla="*/ 4438784 w 8946352"/>
              <a:gd name="connsiteY504" fmla="*/ 946144 h 3940825"/>
              <a:gd name="connsiteX505" fmla="*/ 4535266 w 8946352"/>
              <a:gd name="connsiteY505" fmla="*/ 954760 h 3940825"/>
              <a:gd name="connsiteX506" fmla="*/ 4542866 w 8946352"/>
              <a:gd name="connsiteY506" fmla="*/ 956082 h 3940825"/>
              <a:gd name="connsiteX507" fmla="*/ 4556096 w 8946352"/>
              <a:gd name="connsiteY507" fmla="*/ 961928 h 3940825"/>
              <a:gd name="connsiteX508" fmla="*/ 4311474 w 8946352"/>
              <a:gd name="connsiteY508" fmla="*/ 931532 h 3940825"/>
              <a:gd name="connsiteX509" fmla="*/ 4485532 w 8946352"/>
              <a:gd name="connsiteY509" fmla="*/ 978295 h 3940825"/>
              <a:gd name="connsiteX510" fmla="*/ 4370278 w 8946352"/>
              <a:gd name="connsiteY510" fmla="*/ 973618 h 3940825"/>
              <a:gd name="connsiteX511" fmla="*/ 4285602 w 8946352"/>
              <a:gd name="connsiteY511" fmla="*/ 968941 h 3940825"/>
              <a:gd name="connsiteX512" fmla="*/ 4299714 w 8946352"/>
              <a:gd name="connsiteY512" fmla="*/ 973618 h 3940825"/>
              <a:gd name="connsiteX513" fmla="*/ 4370278 w 8946352"/>
              <a:gd name="connsiteY513" fmla="*/ 973618 h 3940825"/>
              <a:gd name="connsiteX514" fmla="*/ 4443194 w 8946352"/>
              <a:gd name="connsiteY514" fmla="*/ 982972 h 3940825"/>
              <a:gd name="connsiteX515" fmla="*/ 4487886 w 8946352"/>
              <a:gd name="connsiteY515" fmla="*/ 978295 h 3940825"/>
              <a:gd name="connsiteX516" fmla="*/ 4633718 w 8946352"/>
              <a:gd name="connsiteY516" fmla="*/ 961928 h 3940825"/>
              <a:gd name="connsiteX517" fmla="*/ 4585180 w 8946352"/>
              <a:gd name="connsiteY517" fmla="*/ 957907 h 3940825"/>
              <a:gd name="connsiteX518" fmla="*/ 4700460 w 8946352"/>
              <a:gd name="connsiteY518" fmla="*/ 961343 h 3940825"/>
              <a:gd name="connsiteX519" fmla="*/ 4864228 w 8946352"/>
              <a:gd name="connsiteY519" fmla="*/ 975957 h 3940825"/>
              <a:gd name="connsiteX520" fmla="*/ 4826594 w 8946352"/>
              <a:gd name="connsiteY520" fmla="*/ 959589 h 3940825"/>
              <a:gd name="connsiteX521" fmla="*/ 5261738 w 8946352"/>
              <a:gd name="connsiteY521" fmla="*/ 1018046 h 3940825"/>
              <a:gd name="connsiteX522" fmla="*/ 5172358 w 8946352"/>
              <a:gd name="connsiteY522" fmla="*/ 989986 h 3940825"/>
              <a:gd name="connsiteX523" fmla="*/ 5699238 w 8946352"/>
              <a:gd name="connsiteY523" fmla="*/ 1081177 h 3940825"/>
              <a:gd name="connsiteX524" fmla="*/ 5802732 w 8946352"/>
              <a:gd name="connsiteY524" fmla="*/ 1069487 h 3940825"/>
              <a:gd name="connsiteX525" fmla="*/ 6096750 w 8946352"/>
              <a:gd name="connsiteY525" fmla="*/ 1127941 h 3940825"/>
              <a:gd name="connsiteX526" fmla="*/ 6007370 w 8946352"/>
              <a:gd name="connsiteY526" fmla="*/ 1102222 h 3940825"/>
              <a:gd name="connsiteX527" fmla="*/ 6007370 w 8946352"/>
              <a:gd name="connsiteY527" fmla="*/ 1109235 h 3940825"/>
              <a:gd name="connsiteX528" fmla="*/ 5932100 w 8946352"/>
              <a:gd name="connsiteY528" fmla="*/ 1085854 h 3940825"/>
              <a:gd name="connsiteX529" fmla="*/ 6261400 w 8946352"/>
              <a:gd name="connsiteY529" fmla="*/ 1153663 h 3940825"/>
              <a:gd name="connsiteX530" fmla="*/ 6174370 w 8946352"/>
              <a:gd name="connsiteY530" fmla="*/ 1113912 h 3940825"/>
              <a:gd name="connsiteX531" fmla="*/ 6870604 w 8946352"/>
              <a:gd name="connsiteY531" fmla="*/ 1293957 h 3940825"/>
              <a:gd name="connsiteX532" fmla="*/ 6854140 w 8946352"/>
              <a:gd name="connsiteY532" fmla="*/ 1319676 h 3940825"/>
              <a:gd name="connsiteX533" fmla="*/ 6616572 w 8946352"/>
              <a:gd name="connsiteY533" fmla="*/ 1268235 h 3940825"/>
              <a:gd name="connsiteX534" fmla="*/ 6840026 w 8946352"/>
              <a:gd name="connsiteY534" fmla="*/ 1345398 h 3940825"/>
              <a:gd name="connsiteX535" fmla="*/ 6675378 w 8946352"/>
              <a:gd name="connsiteY535" fmla="*/ 1307986 h 3940825"/>
              <a:gd name="connsiteX536" fmla="*/ 6684786 w 8946352"/>
              <a:gd name="connsiteY536" fmla="*/ 1314999 h 3940825"/>
              <a:gd name="connsiteX537" fmla="*/ 6562474 w 8946352"/>
              <a:gd name="connsiteY537" fmla="*/ 1284602 h 3940825"/>
              <a:gd name="connsiteX538" fmla="*/ 6557770 w 8946352"/>
              <a:gd name="connsiteY538" fmla="*/ 1310324 h 3940825"/>
              <a:gd name="connsiteX539" fmla="*/ 6483676 w 8946352"/>
              <a:gd name="connsiteY539" fmla="*/ 1310652 h 3940825"/>
              <a:gd name="connsiteX540" fmla="*/ 6508192 w 8946352"/>
              <a:gd name="connsiteY540" fmla="*/ 1318232 h 3940825"/>
              <a:gd name="connsiteX541" fmla="*/ 6438104 w 8946352"/>
              <a:gd name="connsiteY541" fmla="*/ 1298631 h 3940825"/>
              <a:gd name="connsiteX542" fmla="*/ 6334314 w 8946352"/>
              <a:gd name="connsiteY542" fmla="*/ 1261219 h 3940825"/>
              <a:gd name="connsiteX543" fmla="*/ 6143794 w 8946352"/>
              <a:gd name="connsiteY543" fmla="*/ 1235500 h 3940825"/>
              <a:gd name="connsiteX544" fmla="*/ 6383712 w 8946352"/>
              <a:gd name="connsiteY544" fmla="*/ 1300970 h 3940825"/>
              <a:gd name="connsiteX545" fmla="*/ 6141440 w 8946352"/>
              <a:gd name="connsiteY545" fmla="*/ 1282264 h 3940825"/>
              <a:gd name="connsiteX546" fmla="*/ 6028538 w 8946352"/>
              <a:gd name="connsiteY546" fmla="*/ 1258883 h 3940825"/>
              <a:gd name="connsiteX547" fmla="*/ 5925042 w 8946352"/>
              <a:gd name="connsiteY547" fmla="*/ 1242516 h 3940825"/>
              <a:gd name="connsiteX548" fmla="*/ 5746280 w 8946352"/>
              <a:gd name="connsiteY548" fmla="*/ 1226146 h 3940825"/>
              <a:gd name="connsiteX549" fmla="*/ 5466376 w 8946352"/>
              <a:gd name="connsiteY549" fmla="*/ 1207442 h 3940825"/>
              <a:gd name="connsiteX550" fmla="*/ 5391108 w 8946352"/>
              <a:gd name="connsiteY550" fmla="*/ 1165353 h 3940825"/>
              <a:gd name="connsiteX551" fmla="*/ 5186470 w 8946352"/>
              <a:gd name="connsiteY551" fmla="*/ 1151324 h 3940825"/>
              <a:gd name="connsiteX552" fmla="*/ 5108850 w 8946352"/>
              <a:gd name="connsiteY552" fmla="*/ 1116251 h 3940825"/>
              <a:gd name="connsiteX553" fmla="*/ 4981836 w 8946352"/>
              <a:gd name="connsiteY553" fmla="*/ 1113912 h 3940825"/>
              <a:gd name="connsiteX554" fmla="*/ 5071216 w 8946352"/>
              <a:gd name="connsiteY554" fmla="*/ 1153663 h 3940825"/>
              <a:gd name="connsiteX555" fmla="*/ 4939496 w 8946352"/>
              <a:gd name="connsiteY555" fmla="*/ 1127941 h 3940825"/>
              <a:gd name="connsiteX556" fmla="*/ 4777198 w 8946352"/>
              <a:gd name="connsiteY556" fmla="*/ 1111574 h 3940825"/>
              <a:gd name="connsiteX557" fmla="*/ 4854820 w 8946352"/>
              <a:gd name="connsiteY557" fmla="*/ 1130280 h 3940825"/>
              <a:gd name="connsiteX558" fmla="*/ 4680762 w 8946352"/>
              <a:gd name="connsiteY558" fmla="*/ 1106896 h 3940825"/>
              <a:gd name="connsiteX559" fmla="*/ 4532574 w 8946352"/>
              <a:gd name="connsiteY559" fmla="*/ 1092868 h 3940825"/>
              <a:gd name="connsiteX560" fmla="*/ 4287952 w 8946352"/>
              <a:gd name="connsiteY560" fmla="*/ 1076500 h 3940825"/>
              <a:gd name="connsiteX561" fmla="*/ 3758722 w 8946352"/>
              <a:gd name="connsiteY561" fmla="*/ 1050781 h 3940825"/>
              <a:gd name="connsiteX562" fmla="*/ 3798706 w 8946352"/>
              <a:gd name="connsiteY562" fmla="*/ 1064810 h 3940825"/>
              <a:gd name="connsiteX563" fmla="*/ 3657578 w 8946352"/>
              <a:gd name="connsiteY563" fmla="*/ 1055456 h 3940825"/>
              <a:gd name="connsiteX564" fmla="*/ 3685804 w 8946352"/>
              <a:gd name="connsiteY564" fmla="*/ 1064810 h 3940825"/>
              <a:gd name="connsiteX565" fmla="*/ 2853146 w 8946352"/>
              <a:gd name="connsiteY565" fmla="*/ 1036749 h 3940825"/>
              <a:gd name="connsiteX566" fmla="*/ 3008388 w 8946352"/>
              <a:gd name="connsiteY566" fmla="*/ 1050781 h 3940825"/>
              <a:gd name="connsiteX567" fmla="*/ 2735539 w 8946352"/>
              <a:gd name="connsiteY567" fmla="*/ 1034413 h 3940825"/>
              <a:gd name="connsiteX568" fmla="*/ 2766118 w 8946352"/>
              <a:gd name="connsiteY568" fmla="*/ 1055456 h 3940825"/>
              <a:gd name="connsiteX569" fmla="*/ 2102814 w 8946352"/>
              <a:gd name="connsiteY569" fmla="*/ 1069487 h 3940825"/>
              <a:gd name="connsiteX570" fmla="*/ 2105165 w 8946352"/>
              <a:gd name="connsiteY570" fmla="*/ 1083516 h 3940825"/>
              <a:gd name="connsiteX571" fmla="*/ 1954628 w 8946352"/>
              <a:gd name="connsiteY571" fmla="*/ 1092868 h 3940825"/>
              <a:gd name="connsiteX572" fmla="*/ 2008729 w 8946352"/>
              <a:gd name="connsiteY572" fmla="*/ 1090529 h 3940825"/>
              <a:gd name="connsiteX573" fmla="*/ 1773515 w 8946352"/>
              <a:gd name="connsiteY573" fmla="*/ 1120928 h 3940825"/>
              <a:gd name="connsiteX574" fmla="*/ 1535947 w 8946352"/>
              <a:gd name="connsiteY574" fmla="*/ 1193411 h 3940825"/>
              <a:gd name="connsiteX575" fmla="*/ 1637091 w 8946352"/>
              <a:gd name="connsiteY575" fmla="*/ 1165353 h 3940825"/>
              <a:gd name="connsiteX576" fmla="*/ 1658259 w 8946352"/>
              <a:gd name="connsiteY576" fmla="*/ 1177043 h 3940825"/>
              <a:gd name="connsiteX577" fmla="*/ 1455974 w 8946352"/>
              <a:gd name="connsiteY577" fmla="*/ 1244852 h 3940825"/>
              <a:gd name="connsiteX578" fmla="*/ 1406581 w 8946352"/>
              <a:gd name="connsiteY578" fmla="*/ 1265896 h 3940825"/>
              <a:gd name="connsiteX579" fmla="*/ 1359538 w 8946352"/>
              <a:gd name="connsiteY579" fmla="*/ 1289279 h 3940825"/>
              <a:gd name="connsiteX580" fmla="*/ 1265452 w 8946352"/>
              <a:gd name="connsiteY580" fmla="*/ 1343059 h 3940825"/>
              <a:gd name="connsiteX581" fmla="*/ 1201943 w 8946352"/>
              <a:gd name="connsiteY581" fmla="*/ 1403852 h 3940825"/>
              <a:gd name="connsiteX582" fmla="*/ 1185480 w 8946352"/>
              <a:gd name="connsiteY582" fmla="*/ 1424896 h 3940825"/>
              <a:gd name="connsiteX583" fmla="*/ 1206648 w 8946352"/>
              <a:gd name="connsiteY583" fmla="*/ 1413206 h 3940825"/>
              <a:gd name="connsiteX584" fmla="*/ 1190184 w 8946352"/>
              <a:gd name="connsiteY584" fmla="*/ 1424896 h 3940825"/>
              <a:gd name="connsiteX585" fmla="*/ 1157254 w 8946352"/>
              <a:gd name="connsiteY585" fmla="*/ 1450615 h 3940825"/>
              <a:gd name="connsiteX586" fmla="*/ 1091394 w 8946352"/>
              <a:gd name="connsiteY586" fmla="*/ 1502056 h 3940825"/>
              <a:gd name="connsiteX587" fmla="*/ 1107858 w 8946352"/>
              <a:gd name="connsiteY587" fmla="*/ 1499720 h 3940825"/>
              <a:gd name="connsiteX588" fmla="*/ 816192 w 8946352"/>
              <a:gd name="connsiteY588" fmla="*/ 1890203 h 3940825"/>
              <a:gd name="connsiteX589" fmla="*/ 623317 w 8946352"/>
              <a:gd name="connsiteY589" fmla="*/ 2329787 h 3940825"/>
              <a:gd name="connsiteX590" fmla="*/ 538639 w 8946352"/>
              <a:gd name="connsiteY590" fmla="*/ 2806784 h 3940825"/>
              <a:gd name="connsiteX591" fmla="*/ 555106 w 8946352"/>
              <a:gd name="connsiteY591" fmla="*/ 3040608 h 3940825"/>
              <a:gd name="connsiteX592" fmla="*/ 590387 w 8946352"/>
              <a:gd name="connsiteY592" fmla="*/ 3143490 h 3940825"/>
              <a:gd name="connsiteX593" fmla="*/ 616261 w 8946352"/>
              <a:gd name="connsiteY593" fmla="*/ 3187915 h 3940825"/>
              <a:gd name="connsiteX594" fmla="*/ 649191 w 8946352"/>
              <a:gd name="connsiteY594" fmla="*/ 3230004 h 3940825"/>
              <a:gd name="connsiteX595" fmla="*/ 646838 w 8946352"/>
              <a:gd name="connsiteY595" fmla="*/ 3218314 h 3940825"/>
              <a:gd name="connsiteX596" fmla="*/ 924391 w 8946352"/>
              <a:gd name="connsiteY596" fmla="*/ 3447458 h 3940825"/>
              <a:gd name="connsiteX597" fmla="*/ 969080 w 8946352"/>
              <a:gd name="connsiteY597" fmla="*/ 3461487 h 3940825"/>
              <a:gd name="connsiteX598" fmla="*/ 1011421 w 8946352"/>
              <a:gd name="connsiteY598" fmla="*/ 3468502 h 3940825"/>
              <a:gd name="connsiteX599" fmla="*/ 1133732 w 8946352"/>
              <a:gd name="connsiteY599" fmla="*/ 3489547 h 3940825"/>
              <a:gd name="connsiteX600" fmla="*/ 1234873 w 8946352"/>
              <a:gd name="connsiteY600" fmla="*/ 3524620 h 3940825"/>
              <a:gd name="connsiteX601" fmla="*/ 1439511 w 8946352"/>
              <a:gd name="connsiteY601" fmla="*/ 3576061 h 3940825"/>
              <a:gd name="connsiteX602" fmla="*/ 1413636 w 8946352"/>
              <a:gd name="connsiteY602" fmla="*/ 3550340 h 3940825"/>
              <a:gd name="connsiteX603" fmla="*/ 1975799 w 8946352"/>
              <a:gd name="connsiteY603" fmla="*/ 3625164 h 3940825"/>
              <a:gd name="connsiteX604" fmla="*/ 2575594 w 8946352"/>
              <a:gd name="connsiteY604" fmla="*/ 3669589 h 3940825"/>
              <a:gd name="connsiteX605" fmla="*/ 2147504 w 8946352"/>
              <a:gd name="connsiteY605" fmla="*/ 3664914 h 3940825"/>
              <a:gd name="connsiteX606" fmla="*/ 1827613 w 8946352"/>
              <a:gd name="connsiteY606" fmla="*/ 3643870 h 3940825"/>
              <a:gd name="connsiteX607" fmla="*/ 2218068 w 8946352"/>
              <a:gd name="connsiteY607" fmla="*/ 3678943 h 3940825"/>
              <a:gd name="connsiteX608" fmla="*/ 2632045 w 8946352"/>
              <a:gd name="connsiteY608" fmla="*/ 3699988 h 3940825"/>
              <a:gd name="connsiteX609" fmla="*/ 2450931 w 8946352"/>
              <a:gd name="connsiteY609" fmla="*/ 3681282 h 3940825"/>
              <a:gd name="connsiteX610" fmla="*/ 2829625 w 8946352"/>
              <a:gd name="connsiteY610" fmla="*/ 3695310 h 3940825"/>
              <a:gd name="connsiteX611" fmla="*/ 3102474 w 8946352"/>
              <a:gd name="connsiteY611" fmla="*/ 3697649 h 3940825"/>
              <a:gd name="connsiteX612" fmla="*/ 3812820 w 8946352"/>
              <a:gd name="connsiteY612" fmla="*/ 3749090 h 3940825"/>
              <a:gd name="connsiteX613" fmla="*/ 3692862 w 8946352"/>
              <a:gd name="connsiteY613" fmla="*/ 3718691 h 3940825"/>
              <a:gd name="connsiteX614" fmla="*/ 3949244 w 8946352"/>
              <a:gd name="connsiteY614" fmla="*/ 3721030 h 3940825"/>
              <a:gd name="connsiteX615" fmla="*/ 3951598 w 8946352"/>
              <a:gd name="connsiteY615" fmla="*/ 3739736 h 3940825"/>
              <a:gd name="connsiteX616" fmla="*/ 4045976 w 8946352"/>
              <a:gd name="connsiteY616" fmla="*/ 3738859 h 3940825"/>
              <a:gd name="connsiteX617" fmla="*/ 4077476 w 8946352"/>
              <a:gd name="connsiteY617" fmla="*/ 3733989 h 3940825"/>
              <a:gd name="connsiteX618" fmla="*/ 3993936 w 8946352"/>
              <a:gd name="connsiteY618" fmla="*/ 3718691 h 3940825"/>
              <a:gd name="connsiteX619" fmla="*/ 4068618 w 8946352"/>
              <a:gd name="connsiteY619" fmla="*/ 3725121 h 3940825"/>
              <a:gd name="connsiteX620" fmla="*/ 4080942 w 8946352"/>
              <a:gd name="connsiteY620" fmla="*/ 3733453 h 3940825"/>
              <a:gd name="connsiteX621" fmla="*/ 4085668 w 8946352"/>
              <a:gd name="connsiteY621" fmla="*/ 3732722 h 3940825"/>
              <a:gd name="connsiteX622" fmla="*/ 4391446 w 8946352"/>
              <a:gd name="connsiteY622" fmla="*/ 3744413 h 3940825"/>
              <a:gd name="connsiteX623" fmla="*/ 4746622 w 8946352"/>
              <a:gd name="connsiteY623" fmla="*/ 3744413 h 3940825"/>
              <a:gd name="connsiteX624" fmla="*/ 4768172 w 8946352"/>
              <a:gd name="connsiteY624" fmla="*/ 3734676 h 3940825"/>
              <a:gd name="connsiteX625" fmla="*/ 4750736 w 8946352"/>
              <a:gd name="connsiteY625" fmla="*/ 3731261 h 3940825"/>
              <a:gd name="connsiteX626" fmla="*/ 4791310 w 8946352"/>
              <a:gd name="connsiteY626" fmla="*/ 3725707 h 3940825"/>
              <a:gd name="connsiteX627" fmla="*/ 4774972 w 8946352"/>
              <a:gd name="connsiteY627" fmla="*/ 3732927 h 3940825"/>
              <a:gd name="connsiteX628" fmla="*/ 4800720 w 8946352"/>
              <a:gd name="connsiteY628" fmla="*/ 3735059 h 3940825"/>
              <a:gd name="connsiteX629" fmla="*/ 4821890 w 8946352"/>
              <a:gd name="connsiteY629" fmla="*/ 3737397 h 3940825"/>
              <a:gd name="connsiteX630" fmla="*/ 5068864 w 8946352"/>
              <a:gd name="connsiteY630" fmla="*/ 3695310 h 3940825"/>
              <a:gd name="connsiteX631" fmla="*/ 4826594 w 8946352"/>
              <a:gd name="connsiteY631" fmla="*/ 3709339 h 3940825"/>
              <a:gd name="connsiteX632" fmla="*/ 4887750 w 8946352"/>
              <a:gd name="connsiteY632" fmla="*/ 3692972 h 3940825"/>
              <a:gd name="connsiteX633" fmla="*/ 5191174 w 8946352"/>
              <a:gd name="connsiteY633" fmla="*/ 3674266 h 3940825"/>
              <a:gd name="connsiteX634" fmla="*/ 5170006 w 8946352"/>
              <a:gd name="connsiteY634" fmla="*/ 3685956 h 3940825"/>
              <a:gd name="connsiteX635" fmla="*/ 5308782 w 8946352"/>
              <a:gd name="connsiteY635" fmla="*/ 3678943 h 3940825"/>
              <a:gd name="connsiteX636" fmla="*/ 5282910 w 8946352"/>
              <a:gd name="connsiteY636" fmla="*/ 3674266 h 3940825"/>
              <a:gd name="connsiteX637" fmla="*/ 5765098 w 8946352"/>
              <a:gd name="connsiteY637" fmla="*/ 3625164 h 3940825"/>
              <a:gd name="connsiteX638" fmla="*/ 5809790 w 8946352"/>
              <a:gd name="connsiteY638" fmla="*/ 3639192 h 3940825"/>
              <a:gd name="connsiteX639" fmla="*/ 5995606 w 8946352"/>
              <a:gd name="connsiteY639" fmla="*/ 3597103 h 3940825"/>
              <a:gd name="connsiteX640" fmla="*/ 6141440 w 8946352"/>
              <a:gd name="connsiteY640" fmla="*/ 3594767 h 3940825"/>
              <a:gd name="connsiteX641" fmla="*/ 6296682 w 8946352"/>
              <a:gd name="connsiteY641" fmla="*/ 3583074 h 3940825"/>
              <a:gd name="connsiteX642" fmla="*/ 6341374 w 8946352"/>
              <a:gd name="connsiteY642" fmla="*/ 3557355 h 3940825"/>
              <a:gd name="connsiteX643" fmla="*/ 6698898 w 8946352"/>
              <a:gd name="connsiteY643" fmla="*/ 3489547 h 3940825"/>
              <a:gd name="connsiteX644" fmla="*/ 6785926 w 8946352"/>
              <a:gd name="connsiteY644" fmla="*/ 3473179 h 3940825"/>
              <a:gd name="connsiteX645" fmla="*/ 6861194 w 8946352"/>
              <a:gd name="connsiteY645" fmla="*/ 3454473 h 3940825"/>
              <a:gd name="connsiteX646" fmla="*/ 6918822 w 8946352"/>
              <a:gd name="connsiteY646" fmla="*/ 3438398 h 3940825"/>
              <a:gd name="connsiteX647" fmla="*/ 6946266 w 8946352"/>
              <a:gd name="connsiteY647" fmla="*/ 3427618 h 3940825"/>
              <a:gd name="connsiteX648" fmla="*/ 6927054 w 8946352"/>
              <a:gd name="connsiteY648" fmla="*/ 3431091 h 3940825"/>
              <a:gd name="connsiteX649" fmla="*/ 6962338 w 8946352"/>
              <a:gd name="connsiteY649" fmla="*/ 3412384 h 3940825"/>
              <a:gd name="connsiteX650" fmla="*/ 6954216 w 8946352"/>
              <a:gd name="connsiteY650" fmla="*/ 3424495 h 3940825"/>
              <a:gd name="connsiteX651" fmla="*/ 6955280 w 8946352"/>
              <a:gd name="connsiteY651" fmla="*/ 3424077 h 3940825"/>
              <a:gd name="connsiteX652" fmla="*/ 7084650 w 8946352"/>
              <a:gd name="connsiteY652" fmla="*/ 3396017 h 3940825"/>
              <a:gd name="connsiteX653" fmla="*/ 7211666 w 8946352"/>
              <a:gd name="connsiteY653" fmla="*/ 3358605 h 3940825"/>
              <a:gd name="connsiteX654" fmla="*/ 7333976 w 8946352"/>
              <a:gd name="connsiteY654" fmla="*/ 3321195 h 3940825"/>
              <a:gd name="connsiteX655" fmla="*/ 7446878 w 8946352"/>
              <a:gd name="connsiteY655" fmla="*/ 3286122 h 3940825"/>
              <a:gd name="connsiteX656" fmla="*/ 7451584 w 8946352"/>
              <a:gd name="connsiteY656" fmla="*/ 3267416 h 3940825"/>
              <a:gd name="connsiteX657" fmla="*/ 7682094 w 8946352"/>
              <a:gd name="connsiteY657" fmla="*/ 3192592 h 3940825"/>
              <a:gd name="connsiteX658" fmla="*/ 7656218 w 8946352"/>
              <a:gd name="connsiteY658" fmla="*/ 3194930 h 3940825"/>
              <a:gd name="connsiteX659" fmla="*/ 8023152 w 8946352"/>
              <a:gd name="connsiteY659" fmla="*/ 3049959 h 3940825"/>
              <a:gd name="connsiteX660" fmla="*/ 8331284 w 8946352"/>
              <a:gd name="connsiteY660" fmla="*/ 2869918 h 3940825"/>
              <a:gd name="connsiteX661" fmla="*/ 8194860 w 8946352"/>
              <a:gd name="connsiteY661" fmla="*/ 2935387 h 3940825"/>
              <a:gd name="connsiteX662" fmla="*/ 8514750 w 8946352"/>
              <a:gd name="connsiteY662" fmla="*/ 2687535 h 3940825"/>
              <a:gd name="connsiteX663" fmla="*/ 8766430 w 8946352"/>
              <a:gd name="connsiteY663" fmla="*/ 2283023 h 3940825"/>
              <a:gd name="connsiteX664" fmla="*/ 8752316 w 8946352"/>
              <a:gd name="connsiteY664" fmla="*/ 2304068 h 3940825"/>
              <a:gd name="connsiteX665" fmla="*/ 8801712 w 8946352"/>
              <a:gd name="connsiteY665" fmla="*/ 2135716 h 3940825"/>
              <a:gd name="connsiteX666" fmla="*/ 8782894 w 8946352"/>
              <a:gd name="connsiteY666" fmla="*/ 2147407 h 3940825"/>
              <a:gd name="connsiteX667" fmla="*/ 8785246 w 8946352"/>
              <a:gd name="connsiteY667" fmla="*/ 2035171 h 3940825"/>
              <a:gd name="connsiteX668" fmla="*/ 8771134 w 8946352"/>
              <a:gd name="connsiteY668" fmla="*/ 1922938 h 3940825"/>
              <a:gd name="connsiteX669" fmla="*/ 8681752 w 8946352"/>
              <a:gd name="connsiteY669" fmla="*/ 1733541 h 3940825"/>
              <a:gd name="connsiteX670" fmla="*/ 8528864 w 8946352"/>
              <a:gd name="connsiteY670" fmla="*/ 1600263 h 3940825"/>
              <a:gd name="connsiteX671" fmla="*/ 8411258 w 8946352"/>
              <a:gd name="connsiteY671" fmla="*/ 1516088 h 3940825"/>
              <a:gd name="connsiteX672" fmla="*/ 8415962 w 8946352"/>
              <a:gd name="connsiteY672" fmla="*/ 1551161 h 3940825"/>
              <a:gd name="connsiteX673" fmla="*/ 7404540 w 8946352"/>
              <a:gd name="connsiteY673" fmla="*/ 1041427 h 3940825"/>
              <a:gd name="connsiteX674" fmla="*/ 7409246 w 8946352"/>
              <a:gd name="connsiteY674" fmla="*/ 1041427 h 3940825"/>
              <a:gd name="connsiteX675" fmla="*/ 7268116 w 8946352"/>
              <a:gd name="connsiteY675" fmla="*/ 975957 h 3940825"/>
              <a:gd name="connsiteX676" fmla="*/ 7256354 w 8946352"/>
              <a:gd name="connsiteY676" fmla="*/ 973618 h 3940825"/>
              <a:gd name="connsiteX677" fmla="*/ 7355144 w 8946352"/>
              <a:gd name="connsiteY677" fmla="*/ 1018046 h 3940825"/>
              <a:gd name="connsiteX678" fmla="*/ 7157564 w 8946352"/>
              <a:gd name="connsiteY678" fmla="*/ 933868 h 3940825"/>
              <a:gd name="connsiteX679" fmla="*/ 6983506 w 8946352"/>
              <a:gd name="connsiteY679" fmla="*/ 856708 h 3940825"/>
              <a:gd name="connsiteX680" fmla="*/ 6835322 w 8946352"/>
              <a:gd name="connsiteY680" fmla="*/ 830986 h 3940825"/>
              <a:gd name="connsiteX681" fmla="*/ 6607164 w 8946352"/>
              <a:gd name="connsiteY681" fmla="*/ 753826 h 3940825"/>
              <a:gd name="connsiteX682" fmla="*/ 6414288 w 8946352"/>
              <a:gd name="connsiteY682" fmla="*/ 695369 h 3940825"/>
              <a:gd name="connsiteX683" fmla="*/ 6249638 w 8946352"/>
              <a:gd name="connsiteY683" fmla="*/ 639254 h 3940825"/>
              <a:gd name="connsiteX684" fmla="*/ 6261400 w 8946352"/>
              <a:gd name="connsiteY684" fmla="*/ 653283 h 3940825"/>
              <a:gd name="connsiteX685" fmla="*/ 5478136 w 8946352"/>
              <a:gd name="connsiteY685" fmla="*/ 438165 h 3940825"/>
              <a:gd name="connsiteX686" fmla="*/ 4612548 w 8946352"/>
              <a:gd name="connsiteY686" fmla="*/ 274490 h 3940825"/>
              <a:gd name="connsiteX687" fmla="*/ 4313828 w 8946352"/>
              <a:gd name="connsiteY687" fmla="*/ 199666 h 3940825"/>
              <a:gd name="connsiteX688" fmla="*/ 4064500 w 8946352"/>
              <a:gd name="connsiteY688" fmla="*/ 162254 h 3940825"/>
              <a:gd name="connsiteX689" fmla="*/ 3822228 w 8946352"/>
              <a:gd name="connsiteY689" fmla="*/ 124845 h 3940825"/>
              <a:gd name="connsiteX690" fmla="*/ 4064500 w 8946352"/>
              <a:gd name="connsiteY690" fmla="*/ 180960 h 3940825"/>
              <a:gd name="connsiteX691" fmla="*/ 3732846 w 8946352"/>
              <a:gd name="connsiteY691" fmla="*/ 155241 h 3940825"/>
              <a:gd name="connsiteX692" fmla="*/ 3796356 w 8946352"/>
              <a:gd name="connsiteY692" fmla="*/ 169270 h 3940825"/>
              <a:gd name="connsiteX693" fmla="*/ 3579960 w 8946352"/>
              <a:gd name="connsiteY693" fmla="*/ 127181 h 3940825"/>
              <a:gd name="connsiteX694" fmla="*/ 3568198 w 8946352"/>
              <a:gd name="connsiteY694" fmla="*/ 141212 h 3940825"/>
              <a:gd name="connsiteX695" fmla="*/ 3412956 w 8946352"/>
              <a:gd name="connsiteY695" fmla="*/ 106139 h 3940825"/>
              <a:gd name="connsiteX696" fmla="*/ 2674384 w 8946352"/>
              <a:gd name="connsiteY696" fmla="*/ 85094 h 3940825"/>
              <a:gd name="connsiteX697" fmla="*/ 1989912 w 8946352"/>
              <a:gd name="connsiteY697" fmla="*/ 150564 h 3940825"/>
              <a:gd name="connsiteX698" fmla="*/ 2029897 w 8946352"/>
              <a:gd name="connsiteY698" fmla="*/ 129520 h 3940825"/>
              <a:gd name="connsiteX699" fmla="*/ 1869951 w 8946352"/>
              <a:gd name="connsiteY699" fmla="*/ 152903 h 3940825"/>
              <a:gd name="connsiteX700" fmla="*/ 1787628 w 8946352"/>
              <a:gd name="connsiteY700" fmla="*/ 166932 h 3940825"/>
              <a:gd name="connsiteX701" fmla="*/ 1702950 w 8946352"/>
              <a:gd name="connsiteY701" fmla="*/ 183299 h 3940825"/>
              <a:gd name="connsiteX702" fmla="*/ 1366593 w 8946352"/>
              <a:gd name="connsiteY702" fmla="*/ 286181 h 3940825"/>
              <a:gd name="connsiteX703" fmla="*/ 1430102 w 8946352"/>
              <a:gd name="connsiteY703" fmla="*/ 272152 h 3940825"/>
              <a:gd name="connsiteX704" fmla="*/ 1368946 w 8946352"/>
              <a:gd name="connsiteY704" fmla="*/ 295535 h 3940825"/>
              <a:gd name="connsiteX705" fmla="*/ 1314846 w 8946352"/>
              <a:gd name="connsiteY705" fmla="*/ 318916 h 3940825"/>
              <a:gd name="connsiteX706" fmla="*/ 1223114 w 8946352"/>
              <a:gd name="connsiteY706" fmla="*/ 356328 h 3940825"/>
              <a:gd name="connsiteX707" fmla="*/ 1145492 w 8946352"/>
              <a:gd name="connsiteY707" fmla="*/ 386724 h 3940825"/>
              <a:gd name="connsiteX708" fmla="*/ 1072577 w 8946352"/>
              <a:gd name="connsiteY708" fmla="*/ 417123 h 3940825"/>
              <a:gd name="connsiteX709" fmla="*/ 684472 w 8946352"/>
              <a:gd name="connsiteY709" fmla="*/ 627561 h 3940825"/>
              <a:gd name="connsiteX710" fmla="*/ 858531 w 8946352"/>
              <a:gd name="connsiteY710" fmla="*/ 515328 h 3940825"/>
              <a:gd name="connsiteX711" fmla="*/ 903223 w 8946352"/>
              <a:gd name="connsiteY711" fmla="*/ 487267 h 3940825"/>
              <a:gd name="connsiteX712" fmla="*/ 940857 w 8946352"/>
              <a:gd name="connsiteY712" fmla="*/ 463887 h 3940825"/>
              <a:gd name="connsiteX713" fmla="*/ 980842 w 8946352"/>
              <a:gd name="connsiteY713" fmla="*/ 431152 h 3940825"/>
              <a:gd name="connsiteX714" fmla="*/ 924391 w 8946352"/>
              <a:gd name="connsiteY714" fmla="*/ 454532 h 3940825"/>
              <a:gd name="connsiteX715" fmla="*/ 911278 w 8946352"/>
              <a:gd name="connsiteY715" fmla="*/ 461050 h 3940825"/>
              <a:gd name="connsiteX716" fmla="*/ 929832 w 8946352"/>
              <a:gd name="connsiteY716" fmla="*/ 450843 h 3940825"/>
              <a:gd name="connsiteX717" fmla="*/ 1020830 w 8946352"/>
              <a:gd name="connsiteY717" fmla="*/ 405430 h 3940825"/>
              <a:gd name="connsiteX718" fmla="*/ 966729 w 8946352"/>
              <a:gd name="connsiteY718" fmla="*/ 421798 h 3940825"/>
              <a:gd name="connsiteX719" fmla="*/ 1364242 w 8946352"/>
              <a:gd name="connsiteY719" fmla="*/ 258123 h 3940825"/>
              <a:gd name="connsiteX720" fmla="*/ 1256044 w 8946352"/>
              <a:gd name="connsiteY720" fmla="*/ 300210 h 3940825"/>
              <a:gd name="connsiteX721" fmla="*/ 1150196 w 8946352"/>
              <a:gd name="connsiteY721" fmla="*/ 346976 h 3940825"/>
              <a:gd name="connsiteX722" fmla="*/ 1246635 w 8946352"/>
              <a:gd name="connsiteY722" fmla="*/ 314241 h 3940825"/>
              <a:gd name="connsiteX723" fmla="*/ 1376002 w 8946352"/>
              <a:gd name="connsiteY723" fmla="*/ 265136 h 3940825"/>
              <a:gd name="connsiteX724" fmla="*/ 1505371 w 8946352"/>
              <a:gd name="connsiteY724" fmla="*/ 218372 h 3940825"/>
              <a:gd name="connsiteX725" fmla="*/ 1601807 w 8946352"/>
              <a:gd name="connsiteY725" fmla="*/ 192653 h 3940825"/>
              <a:gd name="connsiteX726" fmla="*/ 1587694 w 8946352"/>
              <a:gd name="connsiteY726" fmla="*/ 162254 h 3940825"/>
              <a:gd name="connsiteX727" fmla="*/ 1785274 w 8946352"/>
              <a:gd name="connsiteY727" fmla="*/ 115491 h 3940825"/>
              <a:gd name="connsiteX728" fmla="*/ 1884064 w 8946352"/>
              <a:gd name="connsiteY728" fmla="*/ 106139 h 3940825"/>
              <a:gd name="connsiteX729" fmla="*/ 1978150 w 8946352"/>
              <a:gd name="connsiteY729" fmla="*/ 103800 h 3940825"/>
              <a:gd name="connsiteX730" fmla="*/ 2055772 w 8946352"/>
              <a:gd name="connsiteY730" fmla="*/ 99123 h 3940825"/>
              <a:gd name="connsiteX731" fmla="*/ 2107519 w 8946352"/>
              <a:gd name="connsiteY731" fmla="*/ 94446 h 3940825"/>
              <a:gd name="connsiteX732" fmla="*/ 2168674 w 8946352"/>
              <a:gd name="connsiteY732" fmla="*/ 89771 h 3940825"/>
              <a:gd name="connsiteX733" fmla="*/ 2107519 w 8946352"/>
              <a:gd name="connsiteY733" fmla="*/ 103800 h 3940825"/>
              <a:gd name="connsiteX734" fmla="*/ 2479157 w 8946352"/>
              <a:gd name="connsiteY734" fmla="*/ 78079 h 3940825"/>
              <a:gd name="connsiteX735" fmla="*/ 2283928 w 8946352"/>
              <a:gd name="connsiteY735" fmla="*/ 73404 h 3940825"/>
              <a:gd name="connsiteX736" fmla="*/ 2620286 w 8946352"/>
              <a:gd name="connsiteY736" fmla="*/ 64050 h 3940825"/>
              <a:gd name="connsiteX737" fmla="*/ 2512087 w 8946352"/>
              <a:gd name="connsiteY737" fmla="*/ 57034 h 3940825"/>
              <a:gd name="connsiteX738" fmla="*/ 2361550 w 8946352"/>
              <a:gd name="connsiteY738" fmla="*/ 57034 h 3940825"/>
              <a:gd name="connsiteX739" fmla="*/ 2039306 w 8946352"/>
              <a:gd name="connsiteY739" fmla="*/ 87433 h 3940825"/>
              <a:gd name="connsiteX740" fmla="*/ 2032250 w 8946352"/>
              <a:gd name="connsiteY740" fmla="*/ 68727 h 3940825"/>
              <a:gd name="connsiteX741" fmla="*/ 2691474 w 8946352"/>
              <a:gd name="connsiteY741" fmla="*/ 32886 h 3940825"/>
              <a:gd name="connsiteX742" fmla="*/ 2585004 w 8946352"/>
              <a:gd name="connsiteY742" fmla="*/ 21962 h 3940825"/>
              <a:gd name="connsiteX743" fmla="*/ 2601468 w 8946352"/>
              <a:gd name="connsiteY743" fmla="*/ 21962 h 3940825"/>
              <a:gd name="connsiteX744" fmla="*/ 2561483 w 8946352"/>
              <a:gd name="connsiteY744" fmla="*/ 24300 h 3940825"/>
              <a:gd name="connsiteX745" fmla="*/ 2585004 w 8946352"/>
              <a:gd name="connsiteY745" fmla="*/ 21962 h 3940825"/>
              <a:gd name="connsiteX746" fmla="*/ 2530280 w 8946352"/>
              <a:gd name="connsiteY746" fmla="*/ 3 h 3940825"/>
              <a:gd name="connsiteX747" fmla="*/ 2660273 w 8946352"/>
              <a:gd name="connsiteY747" fmla="*/ 5593 h 3940825"/>
              <a:gd name="connsiteX748" fmla="*/ 2791991 w 8946352"/>
              <a:gd name="connsiteY748" fmla="*/ 24298 h 3940825"/>
              <a:gd name="connsiteX749" fmla="*/ 2646161 w 8946352"/>
              <a:gd name="connsiteY749" fmla="*/ 19621 h 3940825"/>
              <a:gd name="connsiteX750" fmla="*/ 2601469 w 8946352"/>
              <a:gd name="connsiteY750" fmla="*/ 21960 h 3940825"/>
              <a:gd name="connsiteX751" fmla="*/ 2643807 w 8946352"/>
              <a:gd name="connsiteY751" fmla="*/ 7931 h 3940825"/>
              <a:gd name="connsiteX752" fmla="*/ 2460340 w 8946352"/>
              <a:gd name="connsiteY752" fmla="*/ 915 h 3940825"/>
              <a:gd name="connsiteX753" fmla="*/ 2530280 w 8946352"/>
              <a:gd name="connsiteY753" fmla="*/ 3 h 394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Lst>
            <a:rect l="l" t="t" r="r" b="b"/>
            <a:pathLst>
              <a:path w="8946352" h="3940825">
                <a:moveTo>
                  <a:pt x="4765438" y="3894058"/>
                </a:moveTo>
                <a:cubicBezTo>
                  <a:pt x="4763086" y="3896397"/>
                  <a:pt x="4753680" y="3898735"/>
                  <a:pt x="4723100" y="3903410"/>
                </a:cubicBezTo>
                <a:cubicBezTo>
                  <a:pt x="4725454" y="3898735"/>
                  <a:pt x="4741918" y="3896397"/>
                  <a:pt x="4765438" y="3894058"/>
                </a:cubicBezTo>
                <a:close/>
                <a:moveTo>
                  <a:pt x="3939836" y="3873014"/>
                </a:moveTo>
                <a:cubicBezTo>
                  <a:pt x="3892792" y="3873014"/>
                  <a:pt x="3845750" y="3875352"/>
                  <a:pt x="3798706" y="3875352"/>
                </a:cubicBezTo>
                <a:cubicBezTo>
                  <a:pt x="3826932" y="3880029"/>
                  <a:pt x="3852808" y="3884707"/>
                  <a:pt x="3878680" y="3887045"/>
                </a:cubicBezTo>
                <a:close/>
                <a:moveTo>
                  <a:pt x="2511015" y="3834251"/>
                </a:moveTo>
                <a:lnTo>
                  <a:pt x="2523846" y="3835604"/>
                </a:lnTo>
                <a:lnTo>
                  <a:pt x="2520076" y="3836228"/>
                </a:lnTo>
                <a:lnTo>
                  <a:pt x="2516791" y="3835092"/>
                </a:lnTo>
                <a:close/>
                <a:moveTo>
                  <a:pt x="3742256" y="3830927"/>
                </a:moveTo>
                <a:cubicBezTo>
                  <a:pt x="3692862" y="3844956"/>
                  <a:pt x="3754018" y="3851972"/>
                  <a:pt x="3848104" y="3854308"/>
                </a:cubicBezTo>
                <a:cubicBezTo>
                  <a:pt x="3942190" y="3856646"/>
                  <a:pt x="4066852" y="3854308"/>
                  <a:pt x="4144474" y="3849633"/>
                </a:cubicBezTo>
                <a:cubicBezTo>
                  <a:pt x="4078614" y="3842617"/>
                  <a:pt x="3784594" y="3858985"/>
                  <a:pt x="3742256" y="3830927"/>
                </a:cubicBezTo>
                <a:close/>
                <a:moveTo>
                  <a:pt x="4302434" y="3820076"/>
                </a:moveTo>
                <a:cubicBezTo>
                  <a:pt x="4289130" y="3820405"/>
                  <a:pt x="4272666" y="3820989"/>
                  <a:pt x="4252672" y="3821573"/>
                </a:cubicBezTo>
                <a:cubicBezTo>
                  <a:pt x="4231502" y="3821573"/>
                  <a:pt x="4210334" y="3819237"/>
                  <a:pt x="4177402" y="3821573"/>
                </a:cubicBezTo>
                <a:cubicBezTo>
                  <a:pt x="4205628" y="3821573"/>
                  <a:pt x="4231502" y="3821573"/>
                  <a:pt x="4250318" y="3821573"/>
                </a:cubicBezTo>
                <a:cubicBezTo>
                  <a:pt x="4342054" y="3823911"/>
                  <a:pt x="4332644" y="3844956"/>
                  <a:pt x="4487886" y="3830927"/>
                </a:cubicBezTo>
                <a:cubicBezTo>
                  <a:pt x="4450252" y="3828589"/>
                  <a:pt x="4386742" y="3835604"/>
                  <a:pt x="4346758" y="3830927"/>
                </a:cubicBezTo>
                <a:cubicBezTo>
                  <a:pt x="4353814" y="3820405"/>
                  <a:pt x="4342348" y="3819090"/>
                  <a:pt x="4302434" y="3820076"/>
                </a:cubicBezTo>
                <a:close/>
                <a:moveTo>
                  <a:pt x="1670020" y="3764286"/>
                </a:moveTo>
                <a:cubicBezTo>
                  <a:pt x="1696481" y="3765455"/>
                  <a:pt x="1734703" y="3768963"/>
                  <a:pt x="1775865" y="3772470"/>
                </a:cubicBezTo>
                <a:cubicBezTo>
                  <a:pt x="1860542" y="3781822"/>
                  <a:pt x="1961686" y="3791176"/>
                  <a:pt x="2006375" y="3793515"/>
                </a:cubicBezTo>
                <a:cubicBezTo>
                  <a:pt x="1942868" y="3814557"/>
                  <a:pt x="1761752" y="3760780"/>
                  <a:pt x="1634737" y="3770132"/>
                </a:cubicBezTo>
                <a:cubicBezTo>
                  <a:pt x="1628857" y="3764287"/>
                  <a:pt x="1643558" y="3763117"/>
                  <a:pt x="1670020" y="3764286"/>
                </a:cubicBezTo>
                <a:close/>
                <a:moveTo>
                  <a:pt x="3932780" y="3744413"/>
                </a:moveTo>
                <a:cubicBezTo>
                  <a:pt x="3944540" y="3758442"/>
                  <a:pt x="3986878" y="3749090"/>
                  <a:pt x="4043330" y="3746751"/>
                </a:cubicBezTo>
                <a:close/>
                <a:moveTo>
                  <a:pt x="3445886" y="3742074"/>
                </a:moveTo>
                <a:cubicBezTo>
                  <a:pt x="3368266" y="3742074"/>
                  <a:pt x="3474112" y="3756103"/>
                  <a:pt x="3499986" y="3765457"/>
                </a:cubicBezTo>
                <a:cubicBezTo>
                  <a:pt x="3462352" y="3765457"/>
                  <a:pt x="3436478" y="3763119"/>
                  <a:pt x="3384730" y="3758442"/>
                </a:cubicBezTo>
                <a:cubicBezTo>
                  <a:pt x="3415310" y="3786499"/>
                  <a:pt x="3525858" y="3753765"/>
                  <a:pt x="3681100" y="3772471"/>
                </a:cubicBezTo>
                <a:cubicBezTo>
                  <a:pt x="3678750" y="3758442"/>
                  <a:pt x="3499986" y="3753765"/>
                  <a:pt x="3445886" y="3742074"/>
                </a:cubicBezTo>
                <a:close/>
                <a:moveTo>
                  <a:pt x="1888768" y="3699988"/>
                </a:moveTo>
                <a:cubicBezTo>
                  <a:pt x="1989912" y="3716355"/>
                  <a:pt x="2133391" y="3758442"/>
                  <a:pt x="2335675" y="3753765"/>
                </a:cubicBezTo>
                <a:lnTo>
                  <a:pt x="2182787" y="3735059"/>
                </a:lnTo>
                <a:lnTo>
                  <a:pt x="2220422" y="3737397"/>
                </a:lnTo>
                <a:lnTo>
                  <a:pt x="2182787" y="3723368"/>
                </a:lnTo>
                <a:cubicBezTo>
                  <a:pt x="2222772" y="3758442"/>
                  <a:pt x="1978150" y="3711678"/>
                  <a:pt x="1888768" y="3699988"/>
                </a:cubicBezTo>
                <a:close/>
                <a:moveTo>
                  <a:pt x="7112876" y="3501237"/>
                </a:moveTo>
                <a:cubicBezTo>
                  <a:pt x="7068186" y="3512927"/>
                  <a:pt x="7035256" y="3519943"/>
                  <a:pt x="7009382" y="3526956"/>
                </a:cubicBezTo>
                <a:cubicBezTo>
                  <a:pt x="7039960" y="3517604"/>
                  <a:pt x="7065832" y="3510589"/>
                  <a:pt x="7112876" y="3501237"/>
                </a:cubicBezTo>
                <a:close/>
                <a:moveTo>
                  <a:pt x="7639166" y="3379065"/>
                </a:moveTo>
                <a:cubicBezTo>
                  <a:pt x="7645048" y="3379650"/>
                  <a:pt x="7646812" y="3381988"/>
                  <a:pt x="7642106" y="3386666"/>
                </a:cubicBezTo>
                <a:lnTo>
                  <a:pt x="7611530" y="3381988"/>
                </a:lnTo>
                <a:cubicBezTo>
                  <a:pt x="7623290" y="3379650"/>
                  <a:pt x="7633286" y="3378480"/>
                  <a:pt x="7639166" y="3379065"/>
                </a:cubicBezTo>
                <a:close/>
                <a:moveTo>
                  <a:pt x="583331" y="3197269"/>
                </a:moveTo>
                <a:cubicBezTo>
                  <a:pt x="588036" y="3215975"/>
                  <a:pt x="595091" y="3234681"/>
                  <a:pt x="604499" y="3248710"/>
                </a:cubicBezTo>
                <a:cubicBezTo>
                  <a:pt x="609204" y="3255723"/>
                  <a:pt x="613908" y="3262739"/>
                  <a:pt x="618612" y="3269752"/>
                </a:cubicBezTo>
                <a:cubicBezTo>
                  <a:pt x="623317" y="3276768"/>
                  <a:pt x="630374" y="3281445"/>
                  <a:pt x="635078" y="3288458"/>
                </a:cubicBezTo>
                <a:cubicBezTo>
                  <a:pt x="658600" y="3311841"/>
                  <a:pt x="686826" y="3335224"/>
                  <a:pt x="726811" y="3370298"/>
                </a:cubicBezTo>
                <a:cubicBezTo>
                  <a:pt x="715051" y="3358605"/>
                  <a:pt x="705643" y="3346915"/>
                  <a:pt x="696234" y="3335224"/>
                </a:cubicBezTo>
                <a:cubicBezTo>
                  <a:pt x="691530" y="3330547"/>
                  <a:pt x="684472" y="3323531"/>
                  <a:pt x="679768" y="3316518"/>
                </a:cubicBezTo>
                <a:cubicBezTo>
                  <a:pt x="675064" y="3309503"/>
                  <a:pt x="668008" y="3302489"/>
                  <a:pt x="663304" y="3295474"/>
                </a:cubicBezTo>
                <a:cubicBezTo>
                  <a:pt x="642134" y="3267416"/>
                  <a:pt x="616261" y="3237017"/>
                  <a:pt x="583331" y="3197269"/>
                </a:cubicBezTo>
                <a:close/>
                <a:moveTo>
                  <a:pt x="7653866" y="3197266"/>
                </a:moveTo>
                <a:cubicBezTo>
                  <a:pt x="7618586" y="3208956"/>
                  <a:pt x="7583304" y="3220649"/>
                  <a:pt x="7543318" y="3232340"/>
                </a:cubicBezTo>
                <a:cubicBezTo>
                  <a:pt x="7590360" y="3213634"/>
                  <a:pt x="7627994" y="3201943"/>
                  <a:pt x="7653866" y="3197266"/>
                </a:cubicBezTo>
                <a:close/>
                <a:moveTo>
                  <a:pt x="8425370" y="2965784"/>
                </a:moveTo>
                <a:cubicBezTo>
                  <a:pt x="8394794" y="2991503"/>
                  <a:pt x="8373622" y="3005535"/>
                  <a:pt x="8357158" y="3010209"/>
                </a:cubicBezTo>
                <a:cubicBezTo>
                  <a:pt x="8359510" y="3007873"/>
                  <a:pt x="8359510" y="3005535"/>
                  <a:pt x="8361864" y="3005535"/>
                </a:cubicBezTo>
                <a:cubicBezTo>
                  <a:pt x="8383032" y="2993842"/>
                  <a:pt x="8404202" y="2979813"/>
                  <a:pt x="8425370" y="2965784"/>
                </a:cubicBezTo>
                <a:close/>
                <a:moveTo>
                  <a:pt x="508063" y="2942403"/>
                </a:moveTo>
                <a:cubicBezTo>
                  <a:pt x="503356" y="2949416"/>
                  <a:pt x="503356" y="2993844"/>
                  <a:pt x="508063" y="3028917"/>
                </a:cubicBezTo>
                <a:cubicBezTo>
                  <a:pt x="510414" y="3063991"/>
                  <a:pt x="515118" y="3089710"/>
                  <a:pt x="503356" y="3063991"/>
                </a:cubicBezTo>
                <a:cubicBezTo>
                  <a:pt x="496301" y="3040608"/>
                  <a:pt x="491597" y="3017225"/>
                  <a:pt x="489246" y="2993844"/>
                </a:cubicBezTo>
                <a:cubicBezTo>
                  <a:pt x="496301" y="3047621"/>
                  <a:pt x="493950" y="3061652"/>
                  <a:pt x="493950" y="3085033"/>
                </a:cubicBezTo>
                <a:cubicBezTo>
                  <a:pt x="493950" y="3090879"/>
                  <a:pt x="493950" y="3096725"/>
                  <a:pt x="494538" y="3103448"/>
                </a:cubicBezTo>
                <a:lnTo>
                  <a:pt x="496853" y="3116760"/>
                </a:lnTo>
                <a:lnTo>
                  <a:pt x="496301" y="3115432"/>
                </a:lnTo>
                <a:lnTo>
                  <a:pt x="496860" y="3116802"/>
                </a:lnTo>
                <a:lnTo>
                  <a:pt x="498654" y="3127122"/>
                </a:lnTo>
                <a:cubicBezTo>
                  <a:pt x="503356" y="3145828"/>
                  <a:pt x="512767" y="3169209"/>
                  <a:pt x="531584" y="3201944"/>
                </a:cubicBezTo>
                <a:lnTo>
                  <a:pt x="496860" y="3116802"/>
                </a:lnTo>
                <a:lnTo>
                  <a:pt x="496853" y="3116760"/>
                </a:lnTo>
                <a:lnTo>
                  <a:pt x="502981" y="3131520"/>
                </a:lnTo>
                <a:cubicBezTo>
                  <a:pt x="515780" y="3160002"/>
                  <a:pt x="510120" y="3128292"/>
                  <a:pt x="508063" y="3103739"/>
                </a:cubicBezTo>
                <a:cubicBezTo>
                  <a:pt x="508063" y="3089710"/>
                  <a:pt x="508063" y="3075681"/>
                  <a:pt x="510414" y="3078020"/>
                </a:cubicBezTo>
                <a:cubicBezTo>
                  <a:pt x="512767" y="3078020"/>
                  <a:pt x="519822" y="3094387"/>
                  <a:pt x="533935" y="3134135"/>
                </a:cubicBezTo>
                <a:cubicBezTo>
                  <a:pt x="548048" y="3164534"/>
                  <a:pt x="538639" y="3138812"/>
                  <a:pt x="531584" y="3096726"/>
                </a:cubicBezTo>
                <a:cubicBezTo>
                  <a:pt x="519822" y="3049959"/>
                  <a:pt x="512767" y="2984490"/>
                  <a:pt x="508063" y="2942403"/>
                </a:cubicBezTo>
                <a:close/>
                <a:moveTo>
                  <a:pt x="8625300" y="2582317"/>
                </a:moveTo>
                <a:cubicBezTo>
                  <a:pt x="8604132" y="2608036"/>
                  <a:pt x="8590020" y="2631419"/>
                  <a:pt x="8578258" y="2647787"/>
                </a:cubicBezTo>
                <a:cubicBezTo>
                  <a:pt x="8528864" y="2713256"/>
                  <a:pt x="8472412" y="2771713"/>
                  <a:pt x="8408904" y="2827828"/>
                </a:cubicBezTo>
                <a:cubicBezTo>
                  <a:pt x="8470060" y="2795094"/>
                  <a:pt x="8498286" y="2767036"/>
                  <a:pt x="8517102" y="2741314"/>
                </a:cubicBezTo>
                <a:cubicBezTo>
                  <a:pt x="8538272" y="2713256"/>
                  <a:pt x="8552386" y="2687535"/>
                  <a:pt x="8578258" y="2647787"/>
                </a:cubicBezTo>
                <a:cubicBezTo>
                  <a:pt x="8594724" y="2626742"/>
                  <a:pt x="8611188" y="2603359"/>
                  <a:pt x="8625300" y="2582317"/>
                </a:cubicBezTo>
                <a:close/>
                <a:moveTo>
                  <a:pt x="8787600" y="2383566"/>
                </a:moveTo>
                <a:cubicBezTo>
                  <a:pt x="8773486" y="2416301"/>
                  <a:pt x="8773486" y="2430330"/>
                  <a:pt x="8766430" y="2449036"/>
                </a:cubicBezTo>
                <a:cubicBezTo>
                  <a:pt x="8759374" y="2467742"/>
                  <a:pt x="8749966" y="2495802"/>
                  <a:pt x="8707626" y="2551918"/>
                </a:cubicBezTo>
                <a:cubicBezTo>
                  <a:pt x="8707626" y="2537889"/>
                  <a:pt x="8695866" y="2540228"/>
                  <a:pt x="8669992" y="2565949"/>
                </a:cubicBezTo>
                <a:cubicBezTo>
                  <a:pt x="8641766" y="2591669"/>
                  <a:pt x="8604132" y="2640771"/>
                  <a:pt x="8540624" y="2715595"/>
                </a:cubicBezTo>
                <a:cubicBezTo>
                  <a:pt x="8599428" y="2666493"/>
                  <a:pt x="8632358" y="2638432"/>
                  <a:pt x="8665288" y="2603359"/>
                </a:cubicBezTo>
                <a:cubicBezTo>
                  <a:pt x="8674698" y="2594007"/>
                  <a:pt x="8681752" y="2584653"/>
                  <a:pt x="8691160" y="2575301"/>
                </a:cubicBezTo>
                <a:cubicBezTo>
                  <a:pt x="8700570" y="2565949"/>
                  <a:pt x="8709978" y="2554257"/>
                  <a:pt x="8719386" y="2540228"/>
                </a:cubicBezTo>
                <a:cubicBezTo>
                  <a:pt x="8740558" y="2514506"/>
                  <a:pt x="8761726" y="2481771"/>
                  <a:pt x="8785246" y="2435007"/>
                </a:cubicBezTo>
                <a:cubicBezTo>
                  <a:pt x="8785246" y="2416301"/>
                  <a:pt x="8787600" y="2399934"/>
                  <a:pt x="8787600" y="2383566"/>
                </a:cubicBezTo>
                <a:close/>
                <a:moveTo>
                  <a:pt x="8894064" y="2363875"/>
                </a:moveTo>
                <a:lnTo>
                  <a:pt x="8886684" y="2387365"/>
                </a:lnTo>
                <a:cubicBezTo>
                  <a:pt x="8872866" y="2423899"/>
                  <a:pt x="8856988" y="2459557"/>
                  <a:pt x="8839346" y="2493461"/>
                </a:cubicBezTo>
                <a:close/>
                <a:moveTo>
                  <a:pt x="8921674" y="2276007"/>
                </a:moveTo>
                <a:cubicBezTo>
                  <a:pt x="8919320" y="2285359"/>
                  <a:pt x="8919320" y="2294713"/>
                  <a:pt x="8919320" y="2304065"/>
                </a:cubicBezTo>
                <a:lnTo>
                  <a:pt x="8894064" y="2363875"/>
                </a:lnTo>
                <a:close/>
                <a:moveTo>
                  <a:pt x="8834642" y="1756924"/>
                </a:moveTo>
                <a:cubicBezTo>
                  <a:pt x="8841698" y="1777967"/>
                  <a:pt x="8846402" y="1801350"/>
                  <a:pt x="8848754" y="1822395"/>
                </a:cubicBezTo>
                <a:cubicBezTo>
                  <a:pt x="8848754" y="1808365"/>
                  <a:pt x="8846402" y="1791996"/>
                  <a:pt x="8844050" y="1777967"/>
                </a:cubicBezTo>
                <a:lnTo>
                  <a:pt x="8889708" y="1944096"/>
                </a:lnTo>
                <a:lnTo>
                  <a:pt x="8893446" y="2117010"/>
                </a:lnTo>
                <a:cubicBezTo>
                  <a:pt x="8898150" y="2059723"/>
                  <a:pt x="8897562" y="2001852"/>
                  <a:pt x="8889918" y="1944857"/>
                </a:cubicBezTo>
                <a:lnTo>
                  <a:pt x="8889708" y="1944096"/>
                </a:lnTo>
                <a:lnTo>
                  <a:pt x="8889624" y="1940181"/>
                </a:lnTo>
                <a:cubicBezTo>
                  <a:pt x="8881686" y="1881435"/>
                  <a:pt x="8866396" y="1823564"/>
                  <a:pt x="8841698" y="1768615"/>
                </a:cubicBezTo>
                <a:lnTo>
                  <a:pt x="8844050" y="1777967"/>
                </a:lnTo>
                <a:close/>
                <a:moveTo>
                  <a:pt x="729164" y="1724190"/>
                </a:moveTo>
                <a:cubicBezTo>
                  <a:pt x="717402" y="1735880"/>
                  <a:pt x="698585" y="1761599"/>
                  <a:pt x="679768" y="1791996"/>
                </a:cubicBezTo>
                <a:cubicBezTo>
                  <a:pt x="663304" y="1822395"/>
                  <a:pt x="644487" y="1859807"/>
                  <a:pt x="628021" y="1894880"/>
                </a:cubicBezTo>
                <a:cubicBezTo>
                  <a:pt x="597444" y="1967362"/>
                  <a:pt x="576274" y="2030496"/>
                  <a:pt x="583331" y="2025819"/>
                </a:cubicBezTo>
                <a:cubicBezTo>
                  <a:pt x="588036" y="2007113"/>
                  <a:pt x="606853" y="1962688"/>
                  <a:pt x="630374" y="1906570"/>
                </a:cubicBezTo>
                <a:cubicBezTo>
                  <a:pt x="658600" y="1852791"/>
                  <a:pt x="691530" y="1784982"/>
                  <a:pt x="729164" y="1724190"/>
                </a:cubicBezTo>
                <a:close/>
                <a:moveTo>
                  <a:pt x="8665288" y="1485688"/>
                </a:moveTo>
                <a:cubicBezTo>
                  <a:pt x="8705276" y="1516085"/>
                  <a:pt x="8747614" y="1548819"/>
                  <a:pt x="8785248" y="1588570"/>
                </a:cubicBezTo>
                <a:cubicBezTo>
                  <a:pt x="8822882" y="1625982"/>
                  <a:pt x="8858164" y="1672746"/>
                  <a:pt x="8881686" y="1721848"/>
                </a:cubicBezTo>
                <a:cubicBezTo>
                  <a:pt x="8846404" y="1656378"/>
                  <a:pt x="8794658" y="1597922"/>
                  <a:pt x="8740556" y="1551158"/>
                </a:cubicBezTo>
                <a:cubicBezTo>
                  <a:pt x="8717036" y="1527777"/>
                  <a:pt x="8691162" y="1506733"/>
                  <a:pt x="8665288" y="1485688"/>
                </a:cubicBezTo>
                <a:close/>
                <a:moveTo>
                  <a:pt x="8486526" y="1473998"/>
                </a:moveTo>
                <a:cubicBezTo>
                  <a:pt x="8517102" y="1490366"/>
                  <a:pt x="8545328" y="1511411"/>
                  <a:pt x="8573554" y="1530117"/>
                </a:cubicBezTo>
                <a:cubicBezTo>
                  <a:pt x="8585316" y="1539468"/>
                  <a:pt x="8573554" y="1534791"/>
                  <a:pt x="8571202" y="1537130"/>
                </a:cubicBezTo>
                <a:cubicBezTo>
                  <a:pt x="8568850" y="1539468"/>
                  <a:pt x="8578258" y="1546484"/>
                  <a:pt x="8630006" y="1586235"/>
                </a:cubicBezTo>
                <a:cubicBezTo>
                  <a:pt x="8646470" y="1588571"/>
                  <a:pt x="8618246" y="1560513"/>
                  <a:pt x="8573554" y="1530117"/>
                </a:cubicBezTo>
                <a:cubicBezTo>
                  <a:pt x="8564146" y="1520762"/>
                  <a:pt x="8540624" y="1506734"/>
                  <a:pt x="8486526" y="1473998"/>
                </a:cubicBezTo>
                <a:close/>
                <a:moveTo>
                  <a:pt x="8484172" y="1445941"/>
                </a:moveTo>
                <a:cubicBezTo>
                  <a:pt x="8571202" y="1502056"/>
                  <a:pt x="8660584" y="1560513"/>
                  <a:pt x="8731148" y="1640012"/>
                </a:cubicBezTo>
                <a:cubicBezTo>
                  <a:pt x="8709978" y="1611954"/>
                  <a:pt x="8684106" y="1586235"/>
                  <a:pt x="8658230" y="1562852"/>
                </a:cubicBezTo>
                <a:cubicBezTo>
                  <a:pt x="8712330" y="1607277"/>
                  <a:pt x="8764078" y="1658718"/>
                  <a:pt x="8799358" y="1721851"/>
                </a:cubicBezTo>
                <a:cubicBezTo>
                  <a:pt x="8797008" y="1705484"/>
                  <a:pt x="8768782" y="1649366"/>
                  <a:pt x="8709978" y="1593248"/>
                </a:cubicBezTo>
                <a:cubicBezTo>
                  <a:pt x="8651176" y="1534791"/>
                  <a:pt x="8564146" y="1483350"/>
                  <a:pt x="8484172" y="1445941"/>
                </a:cubicBezTo>
                <a:close/>
                <a:moveTo>
                  <a:pt x="8171338" y="1368778"/>
                </a:moveTo>
                <a:cubicBezTo>
                  <a:pt x="8227790" y="1403852"/>
                  <a:pt x="8439482" y="1523101"/>
                  <a:pt x="8467708" y="1523101"/>
                </a:cubicBezTo>
                <a:cubicBezTo>
                  <a:pt x="8500638" y="1539468"/>
                  <a:pt x="8263070" y="1415542"/>
                  <a:pt x="8171338" y="1368778"/>
                </a:cubicBezTo>
                <a:close/>
                <a:moveTo>
                  <a:pt x="8053732" y="1324353"/>
                </a:moveTo>
                <a:lnTo>
                  <a:pt x="8114886" y="1361765"/>
                </a:lnTo>
                <a:cubicBezTo>
                  <a:pt x="8105478" y="1361765"/>
                  <a:pt x="8112534" y="1368778"/>
                  <a:pt x="8187802" y="1406190"/>
                </a:cubicBezTo>
                <a:cubicBezTo>
                  <a:pt x="8164282" y="1389823"/>
                  <a:pt x="8138408" y="1375794"/>
                  <a:pt x="8114886" y="1361765"/>
                </a:cubicBezTo>
                <a:cubicBezTo>
                  <a:pt x="8133704" y="1364101"/>
                  <a:pt x="8223086" y="1399175"/>
                  <a:pt x="8053732" y="1324353"/>
                </a:cubicBezTo>
                <a:close/>
                <a:moveTo>
                  <a:pt x="1091394" y="1322014"/>
                </a:moveTo>
                <a:cubicBezTo>
                  <a:pt x="1086690" y="1324353"/>
                  <a:pt x="1072577" y="1338382"/>
                  <a:pt x="1053760" y="1354749"/>
                </a:cubicBezTo>
                <a:cubicBezTo>
                  <a:pt x="1044351" y="1364101"/>
                  <a:pt x="1034942" y="1373456"/>
                  <a:pt x="1023180" y="1382807"/>
                </a:cubicBezTo>
                <a:cubicBezTo>
                  <a:pt x="1011421" y="1392161"/>
                  <a:pt x="999659" y="1401513"/>
                  <a:pt x="990251" y="1413206"/>
                </a:cubicBezTo>
                <a:cubicBezTo>
                  <a:pt x="945559" y="1457631"/>
                  <a:pt x="903223" y="1497382"/>
                  <a:pt x="898516" y="1495043"/>
                </a:cubicBezTo>
                <a:lnTo>
                  <a:pt x="870293" y="1558174"/>
                </a:lnTo>
                <a:cubicBezTo>
                  <a:pt x="889110" y="1534791"/>
                  <a:pt x="905573" y="1511411"/>
                  <a:pt x="924391" y="1492704"/>
                </a:cubicBezTo>
                <a:cubicBezTo>
                  <a:pt x="943208" y="1473998"/>
                  <a:pt x="962025" y="1457631"/>
                  <a:pt x="976138" y="1445941"/>
                </a:cubicBezTo>
                <a:cubicBezTo>
                  <a:pt x="1004363" y="1420219"/>
                  <a:pt x="1020830" y="1413206"/>
                  <a:pt x="1004363" y="1431910"/>
                </a:cubicBezTo>
                <a:cubicBezTo>
                  <a:pt x="1060815" y="1361765"/>
                  <a:pt x="1133732" y="1310324"/>
                  <a:pt x="1091394" y="1322014"/>
                </a:cubicBezTo>
                <a:close/>
                <a:moveTo>
                  <a:pt x="6508192" y="1318232"/>
                </a:moveTo>
                <a:lnTo>
                  <a:pt x="6571882" y="1336043"/>
                </a:lnTo>
                <a:cubicBezTo>
                  <a:pt x="6549830" y="1330198"/>
                  <a:pt x="6531786" y="1325229"/>
                  <a:pt x="6517250" y="1321032"/>
                </a:cubicBezTo>
                <a:close/>
                <a:moveTo>
                  <a:pt x="8124296" y="1191071"/>
                </a:moveTo>
                <a:cubicBezTo>
                  <a:pt x="8239552" y="1254203"/>
                  <a:pt x="8232494" y="1272909"/>
                  <a:pt x="8208972" y="1261219"/>
                </a:cubicBezTo>
                <a:close/>
                <a:moveTo>
                  <a:pt x="5388754" y="1106896"/>
                </a:moveTo>
                <a:cubicBezTo>
                  <a:pt x="5402868" y="1113912"/>
                  <a:pt x="5376994" y="1113912"/>
                  <a:pt x="5414630" y="1125602"/>
                </a:cubicBezTo>
                <a:lnTo>
                  <a:pt x="5489898" y="1139631"/>
                </a:lnTo>
                <a:cubicBezTo>
                  <a:pt x="5593392" y="1146647"/>
                  <a:pt x="5478136" y="1118589"/>
                  <a:pt x="5388754" y="1106896"/>
                </a:cubicBezTo>
                <a:close/>
                <a:moveTo>
                  <a:pt x="7359850" y="1020382"/>
                </a:moveTo>
                <a:cubicBezTo>
                  <a:pt x="7373962" y="1027398"/>
                  <a:pt x="7390428" y="1034410"/>
                  <a:pt x="7406892" y="1041426"/>
                </a:cubicBezTo>
                <a:lnTo>
                  <a:pt x="7399836" y="1039088"/>
                </a:lnTo>
                <a:close/>
                <a:moveTo>
                  <a:pt x="3331072" y="1016173"/>
                </a:moveTo>
                <a:cubicBezTo>
                  <a:pt x="3313578" y="1016292"/>
                  <a:pt x="3293292" y="1016877"/>
                  <a:pt x="3269476" y="1018046"/>
                </a:cubicBezTo>
                <a:cubicBezTo>
                  <a:pt x="3410606" y="1025059"/>
                  <a:pt x="3387084" y="1048442"/>
                  <a:pt x="3539972" y="1041427"/>
                </a:cubicBezTo>
                <a:cubicBezTo>
                  <a:pt x="3439124" y="1037334"/>
                  <a:pt x="3453530" y="1015341"/>
                  <a:pt x="3331072" y="1016173"/>
                </a:cubicBezTo>
                <a:close/>
                <a:moveTo>
                  <a:pt x="3203910" y="1001093"/>
                </a:moveTo>
                <a:cubicBezTo>
                  <a:pt x="3176566" y="1000509"/>
                  <a:pt x="3144812" y="1001677"/>
                  <a:pt x="3088360" y="1006353"/>
                </a:cubicBezTo>
                <a:cubicBezTo>
                  <a:pt x="3165982" y="1011031"/>
                  <a:pt x="3267124" y="1011031"/>
                  <a:pt x="3292998" y="1006353"/>
                </a:cubicBezTo>
                <a:cubicBezTo>
                  <a:pt x="3254188" y="1004016"/>
                  <a:pt x="3231254" y="1001678"/>
                  <a:pt x="3203910" y="1001093"/>
                </a:cubicBezTo>
                <a:close/>
                <a:moveTo>
                  <a:pt x="7522148" y="966603"/>
                </a:moveTo>
                <a:cubicBezTo>
                  <a:pt x="7665628" y="1027396"/>
                  <a:pt x="7597416" y="980632"/>
                  <a:pt x="7667980" y="1015706"/>
                </a:cubicBezTo>
                <a:lnTo>
                  <a:pt x="7651516" y="1032073"/>
                </a:lnTo>
                <a:close/>
                <a:moveTo>
                  <a:pt x="4492590" y="950238"/>
                </a:moveTo>
                <a:lnTo>
                  <a:pt x="4585180" y="957907"/>
                </a:lnTo>
                <a:lnTo>
                  <a:pt x="4563154" y="957251"/>
                </a:lnTo>
                <a:lnTo>
                  <a:pt x="4535266" y="954760"/>
                </a:lnTo>
                <a:lnTo>
                  <a:pt x="4527320" y="953379"/>
                </a:lnTo>
                <a:cubicBezTo>
                  <a:pt x="4519492" y="952429"/>
                  <a:pt x="4508466" y="951406"/>
                  <a:pt x="4492590" y="950238"/>
                </a:cubicBezTo>
                <a:close/>
                <a:moveTo>
                  <a:pt x="2353612" y="914578"/>
                </a:moveTo>
                <a:cubicBezTo>
                  <a:pt x="2289810" y="914578"/>
                  <a:pt x="2234535" y="917502"/>
                  <a:pt x="2211013" y="931532"/>
                </a:cubicBezTo>
                <a:cubicBezTo>
                  <a:pt x="2293337" y="929193"/>
                  <a:pt x="2375663" y="929193"/>
                  <a:pt x="2457987" y="929193"/>
                </a:cubicBezTo>
                <a:cubicBezTo>
                  <a:pt x="2495621" y="919839"/>
                  <a:pt x="2587356" y="926855"/>
                  <a:pt x="2547368" y="915164"/>
                </a:cubicBezTo>
                <a:cubicBezTo>
                  <a:pt x="2489741" y="917502"/>
                  <a:pt x="2417413" y="914578"/>
                  <a:pt x="2353612" y="914578"/>
                </a:cubicBezTo>
                <a:close/>
                <a:moveTo>
                  <a:pt x="3946894" y="887103"/>
                </a:moveTo>
                <a:cubicBezTo>
                  <a:pt x="3970414" y="887103"/>
                  <a:pt x="3984528" y="891780"/>
                  <a:pt x="3982176" y="896455"/>
                </a:cubicBezTo>
                <a:cubicBezTo>
                  <a:pt x="3970414" y="891780"/>
                  <a:pt x="3956302" y="889442"/>
                  <a:pt x="3946894" y="887103"/>
                </a:cubicBezTo>
                <a:close/>
                <a:moveTo>
                  <a:pt x="3053338" y="877240"/>
                </a:moveTo>
                <a:cubicBezTo>
                  <a:pt x="3114530" y="876582"/>
                  <a:pt x="3064252" y="881843"/>
                  <a:pt x="3238900" y="887104"/>
                </a:cubicBezTo>
                <a:cubicBezTo>
                  <a:pt x="3140110" y="884765"/>
                  <a:pt x="3041320" y="880090"/>
                  <a:pt x="2942530" y="880090"/>
                </a:cubicBezTo>
                <a:cubicBezTo>
                  <a:pt x="3000158" y="878336"/>
                  <a:pt x="3032940" y="877459"/>
                  <a:pt x="3053338" y="877240"/>
                </a:cubicBezTo>
                <a:close/>
                <a:moveTo>
                  <a:pt x="376342" y="863722"/>
                </a:moveTo>
                <a:cubicBezTo>
                  <a:pt x="322244" y="922178"/>
                  <a:pt x="228159" y="1029734"/>
                  <a:pt x="155241" y="1139632"/>
                </a:cubicBezTo>
                <a:cubicBezTo>
                  <a:pt x="136424" y="1165351"/>
                  <a:pt x="119960" y="1193411"/>
                  <a:pt x="103494" y="1219131"/>
                </a:cubicBezTo>
                <a:cubicBezTo>
                  <a:pt x="87030" y="1244852"/>
                  <a:pt x="70564" y="1268233"/>
                  <a:pt x="58805" y="1289277"/>
                </a:cubicBezTo>
                <a:cubicBezTo>
                  <a:pt x="32930" y="1331367"/>
                  <a:pt x="11762" y="1361763"/>
                  <a:pt x="0" y="1371115"/>
                </a:cubicBezTo>
                <a:cubicBezTo>
                  <a:pt x="23521" y="1331367"/>
                  <a:pt x="44692" y="1286939"/>
                  <a:pt x="72918" y="1240175"/>
                </a:cubicBezTo>
                <a:cubicBezTo>
                  <a:pt x="103494" y="1193411"/>
                  <a:pt x="131720" y="1144309"/>
                  <a:pt x="167003" y="1099881"/>
                </a:cubicBezTo>
                <a:cubicBezTo>
                  <a:pt x="235214" y="1008692"/>
                  <a:pt x="312836" y="924514"/>
                  <a:pt x="376342" y="863722"/>
                </a:cubicBezTo>
                <a:close/>
                <a:moveTo>
                  <a:pt x="444554" y="859044"/>
                </a:moveTo>
                <a:cubicBezTo>
                  <a:pt x="397511" y="898794"/>
                  <a:pt x="355173" y="943219"/>
                  <a:pt x="310483" y="987647"/>
                </a:cubicBezTo>
                <a:cubicBezTo>
                  <a:pt x="350468" y="938542"/>
                  <a:pt x="369288" y="922175"/>
                  <a:pt x="388103" y="905807"/>
                </a:cubicBezTo>
                <a:cubicBezTo>
                  <a:pt x="402215" y="894117"/>
                  <a:pt x="418682" y="882427"/>
                  <a:pt x="444554" y="859044"/>
                </a:cubicBezTo>
                <a:close/>
                <a:moveTo>
                  <a:pt x="419012" y="824630"/>
                </a:moveTo>
                <a:cubicBezTo>
                  <a:pt x="419122" y="824849"/>
                  <a:pt x="417505" y="826896"/>
                  <a:pt x="413977" y="830987"/>
                </a:cubicBezTo>
                <a:cubicBezTo>
                  <a:pt x="404568" y="840342"/>
                  <a:pt x="388105" y="854371"/>
                  <a:pt x="376343" y="866061"/>
                </a:cubicBezTo>
                <a:cubicBezTo>
                  <a:pt x="402805" y="839756"/>
                  <a:pt x="418682" y="823973"/>
                  <a:pt x="419012" y="824630"/>
                </a:cubicBezTo>
                <a:close/>
                <a:moveTo>
                  <a:pt x="484541" y="788898"/>
                </a:moveTo>
                <a:lnTo>
                  <a:pt x="392809" y="877750"/>
                </a:lnTo>
                <a:cubicBezTo>
                  <a:pt x="392809" y="870735"/>
                  <a:pt x="395162" y="866060"/>
                  <a:pt x="395162" y="863721"/>
                </a:cubicBezTo>
                <a:close/>
                <a:moveTo>
                  <a:pt x="6781224" y="641591"/>
                </a:moveTo>
                <a:lnTo>
                  <a:pt x="6964690" y="707060"/>
                </a:lnTo>
                <a:cubicBezTo>
                  <a:pt x="7037606" y="737457"/>
                  <a:pt x="6903536" y="693032"/>
                  <a:pt x="6865902" y="681341"/>
                </a:cubicBezTo>
                <a:cubicBezTo>
                  <a:pt x="6840028" y="671987"/>
                  <a:pt x="6781224" y="648607"/>
                  <a:pt x="6781224" y="641591"/>
                </a:cubicBezTo>
                <a:close/>
                <a:moveTo>
                  <a:pt x="862076" y="488119"/>
                </a:moveTo>
                <a:lnTo>
                  <a:pt x="837363" y="503635"/>
                </a:lnTo>
                <a:cubicBezTo>
                  <a:pt x="773854" y="541047"/>
                  <a:pt x="712698" y="587813"/>
                  <a:pt x="684472" y="613532"/>
                </a:cubicBezTo>
                <a:lnTo>
                  <a:pt x="700938" y="576120"/>
                </a:lnTo>
                <a:cubicBezTo>
                  <a:pt x="731516" y="562091"/>
                  <a:pt x="782087" y="532864"/>
                  <a:pt x="839715" y="500421"/>
                </a:cubicBezTo>
                <a:close/>
                <a:moveTo>
                  <a:pt x="911278" y="461050"/>
                </a:moveTo>
                <a:lnTo>
                  <a:pt x="862076" y="488119"/>
                </a:lnTo>
                <a:lnTo>
                  <a:pt x="882052" y="475577"/>
                </a:lnTo>
                <a:close/>
                <a:moveTo>
                  <a:pt x="5772814" y="454314"/>
                </a:moveTo>
                <a:cubicBezTo>
                  <a:pt x="5768626" y="457165"/>
                  <a:pt x="5796850" y="468563"/>
                  <a:pt x="5835662" y="482593"/>
                </a:cubicBezTo>
                <a:cubicBezTo>
                  <a:pt x="5885058" y="501299"/>
                  <a:pt x="5953268" y="524679"/>
                  <a:pt x="5983848" y="536372"/>
                </a:cubicBezTo>
                <a:cubicBezTo>
                  <a:pt x="5941510" y="498960"/>
                  <a:pt x="6002664" y="515328"/>
                  <a:pt x="6089692" y="543385"/>
                </a:cubicBezTo>
                <a:cubicBezTo>
                  <a:pt x="6179074" y="571446"/>
                  <a:pt x="6294330" y="618209"/>
                  <a:pt x="6369598" y="629900"/>
                </a:cubicBezTo>
                <a:cubicBezTo>
                  <a:pt x="6331964" y="613532"/>
                  <a:pt x="6233174" y="585474"/>
                  <a:pt x="6209654" y="571446"/>
                </a:cubicBezTo>
                <a:cubicBezTo>
                  <a:pt x="6254342" y="578459"/>
                  <a:pt x="6350782" y="604180"/>
                  <a:pt x="6414288" y="627561"/>
                </a:cubicBezTo>
                <a:cubicBezTo>
                  <a:pt x="6426050" y="634577"/>
                  <a:pt x="6447218" y="643929"/>
                  <a:pt x="6468388" y="650944"/>
                </a:cubicBezTo>
                <a:cubicBezTo>
                  <a:pt x="6458980" y="643929"/>
                  <a:pt x="6437810" y="636915"/>
                  <a:pt x="6414288" y="627561"/>
                </a:cubicBezTo>
                <a:cubicBezTo>
                  <a:pt x="6402528" y="620548"/>
                  <a:pt x="6400174" y="615871"/>
                  <a:pt x="6407234" y="613532"/>
                </a:cubicBezTo>
                <a:cubicBezTo>
                  <a:pt x="6430754" y="618209"/>
                  <a:pt x="6449572" y="622886"/>
                  <a:pt x="6458980" y="622886"/>
                </a:cubicBezTo>
                <a:cubicBezTo>
                  <a:pt x="6430754" y="613532"/>
                  <a:pt x="6416642" y="613532"/>
                  <a:pt x="6407234" y="613532"/>
                </a:cubicBezTo>
                <a:cubicBezTo>
                  <a:pt x="6343724" y="599503"/>
                  <a:pt x="6230822" y="569107"/>
                  <a:pt x="6113214" y="538708"/>
                </a:cubicBezTo>
                <a:cubicBezTo>
                  <a:pt x="5995606" y="510650"/>
                  <a:pt x="5873296" y="475577"/>
                  <a:pt x="5788618" y="454532"/>
                </a:cubicBezTo>
                <a:cubicBezTo>
                  <a:pt x="5779210" y="453364"/>
                  <a:pt x="5774212" y="453364"/>
                  <a:pt x="5772814" y="454314"/>
                </a:cubicBezTo>
                <a:close/>
                <a:moveTo>
                  <a:pt x="969083" y="421799"/>
                </a:moveTo>
                <a:cubicBezTo>
                  <a:pt x="933802" y="438166"/>
                  <a:pt x="903223" y="452195"/>
                  <a:pt x="874997" y="461549"/>
                </a:cubicBezTo>
                <a:cubicBezTo>
                  <a:pt x="936153" y="426476"/>
                  <a:pt x="954970" y="424137"/>
                  <a:pt x="969083" y="421799"/>
                </a:cubicBezTo>
                <a:close/>
                <a:moveTo>
                  <a:pt x="1093746" y="323594"/>
                </a:moveTo>
                <a:cubicBezTo>
                  <a:pt x="1034942" y="353991"/>
                  <a:pt x="1018478" y="375035"/>
                  <a:pt x="966731" y="391403"/>
                </a:cubicBezTo>
                <a:cubicBezTo>
                  <a:pt x="926743" y="403093"/>
                  <a:pt x="943210" y="393742"/>
                  <a:pt x="978490" y="375035"/>
                </a:cubicBezTo>
                <a:cubicBezTo>
                  <a:pt x="1011420" y="358668"/>
                  <a:pt x="1065521" y="337623"/>
                  <a:pt x="1093746" y="323594"/>
                </a:cubicBezTo>
                <a:close/>
                <a:moveTo>
                  <a:pt x="5280556" y="286180"/>
                </a:moveTo>
                <a:cubicBezTo>
                  <a:pt x="5304078" y="293196"/>
                  <a:pt x="5325248" y="300209"/>
                  <a:pt x="5348770" y="307225"/>
                </a:cubicBezTo>
                <a:cubicBezTo>
                  <a:pt x="5315840" y="300209"/>
                  <a:pt x="5294668" y="293196"/>
                  <a:pt x="5280556" y="286180"/>
                </a:cubicBezTo>
                <a:close/>
                <a:moveTo>
                  <a:pt x="1291325" y="260459"/>
                </a:moveTo>
                <a:cubicBezTo>
                  <a:pt x="1263099" y="274487"/>
                  <a:pt x="1234876" y="286180"/>
                  <a:pt x="1199593" y="302548"/>
                </a:cubicBezTo>
                <a:cubicBezTo>
                  <a:pt x="1164312" y="321251"/>
                  <a:pt x="1121971" y="337621"/>
                  <a:pt x="1058464" y="365679"/>
                </a:cubicBezTo>
                <a:cubicBezTo>
                  <a:pt x="1103153" y="342296"/>
                  <a:pt x="1143141" y="321251"/>
                  <a:pt x="1183126" y="304884"/>
                </a:cubicBezTo>
                <a:cubicBezTo>
                  <a:pt x="1220761" y="286180"/>
                  <a:pt x="1258397" y="272149"/>
                  <a:pt x="1291325" y="260459"/>
                </a:cubicBezTo>
                <a:close/>
                <a:moveTo>
                  <a:pt x="5061808" y="225387"/>
                </a:moveTo>
                <a:cubicBezTo>
                  <a:pt x="5224104" y="248770"/>
                  <a:pt x="5233514" y="267476"/>
                  <a:pt x="5278206" y="286180"/>
                </a:cubicBezTo>
                <a:cubicBezTo>
                  <a:pt x="5198232" y="262799"/>
                  <a:pt x="5120612" y="244093"/>
                  <a:pt x="5061808" y="225387"/>
                </a:cubicBezTo>
                <a:close/>
                <a:moveTo>
                  <a:pt x="1427749" y="223048"/>
                </a:moveTo>
                <a:cubicBezTo>
                  <a:pt x="1392468" y="230063"/>
                  <a:pt x="1345425" y="241754"/>
                  <a:pt x="1293678" y="262798"/>
                </a:cubicBezTo>
                <a:cubicBezTo>
                  <a:pt x="1312495" y="255782"/>
                  <a:pt x="1333663" y="246431"/>
                  <a:pt x="1357185" y="239415"/>
                </a:cubicBezTo>
                <a:cubicBezTo>
                  <a:pt x="1378355" y="232399"/>
                  <a:pt x="1399526" y="227725"/>
                  <a:pt x="1427749" y="223048"/>
                </a:cubicBezTo>
                <a:close/>
                <a:moveTo>
                  <a:pt x="4652536" y="220711"/>
                </a:moveTo>
                <a:lnTo>
                  <a:pt x="4741918" y="237078"/>
                </a:lnTo>
                <a:lnTo>
                  <a:pt x="4779550" y="234740"/>
                </a:lnTo>
                <a:close/>
                <a:moveTo>
                  <a:pt x="2977810" y="57034"/>
                </a:moveTo>
                <a:cubicBezTo>
                  <a:pt x="3006036" y="61711"/>
                  <a:pt x="3031910" y="68727"/>
                  <a:pt x="3057784" y="75740"/>
                </a:cubicBezTo>
                <a:lnTo>
                  <a:pt x="3133052" y="64050"/>
                </a:lnTo>
                <a:cubicBezTo>
                  <a:pt x="3081306" y="61711"/>
                  <a:pt x="3029558" y="59373"/>
                  <a:pt x="2977810" y="57034"/>
                </a:cubicBezTo>
                <a:close/>
                <a:moveTo>
                  <a:pt x="2691474" y="32886"/>
                </a:moveTo>
                <a:cubicBezTo>
                  <a:pt x="2766265" y="33069"/>
                  <a:pt x="2841387" y="34238"/>
                  <a:pt x="2916655" y="35992"/>
                </a:cubicBezTo>
                <a:cubicBezTo>
                  <a:pt x="3064840" y="41837"/>
                  <a:pt x="3212438" y="51774"/>
                  <a:pt x="3358270" y="63173"/>
                </a:cubicBezTo>
                <a:lnTo>
                  <a:pt x="3370696" y="64209"/>
                </a:lnTo>
                <a:lnTo>
                  <a:pt x="3236546" y="45343"/>
                </a:lnTo>
                <a:cubicBezTo>
                  <a:pt x="3318872" y="50021"/>
                  <a:pt x="3398842" y="57034"/>
                  <a:pt x="3361210" y="43005"/>
                </a:cubicBezTo>
                <a:cubicBezTo>
                  <a:pt x="3418838" y="47681"/>
                  <a:pt x="3457648" y="54111"/>
                  <a:pt x="3488520" y="61126"/>
                </a:cubicBezTo>
                <a:lnTo>
                  <a:pt x="3557176" y="79763"/>
                </a:lnTo>
                <a:lnTo>
                  <a:pt x="3789298" y="99123"/>
                </a:lnTo>
                <a:cubicBezTo>
                  <a:pt x="3495282" y="43005"/>
                  <a:pt x="3918668" y="110814"/>
                  <a:pt x="3852808" y="78079"/>
                </a:cubicBezTo>
                <a:cubicBezTo>
                  <a:pt x="3873976" y="89771"/>
                  <a:pt x="3928076" y="94446"/>
                  <a:pt x="3996286" y="101462"/>
                </a:cubicBezTo>
                <a:cubicBezTo>
                  <a:pt x="4064500" y="108475"/>
                  <a:pt x="4146824" y="115491"/>
                  <a:pt x="4224446" y="129520"/>
                </a:cubicBezTo>
                <a:cubicBezTo>
                  <a:pt x="4287952" y="117829"/>
                  <a:pt x="3916314" y="75740"/>
                  <a:pt x="4043330" y="78079"/>
                </a:cubicBezTo>
                <a:cubicBezTo>
                  <a:pt x="4339700" y="117829"/>
                  <a:pt x="4734858" y="213695"/>
                  <a:pt x="5113554" y="279168"/>
                </a:cubicBezTo>
                <a:cubicBezTo>
                  <a:pt x="5087680" y="265136"/>
                  <a:pt x="4998298" y="248769"/>
                  <a:pt x="4986540" y="241756"/>
                </a:cubicBezTo>
                <a:cubicBezTo>
                  <a:pt x="5050046" y="255784"/>
                  <a:pt x="5115906" y="272152"/>
                  <a:pt x="5184120" y="290858"/>
                </a:cubicBezTo>
                <a:cubicBezTo>
                  <a:pt x="5252330" y="307225"/>
                  <a:pt x="5320544" y="328270"/>
                  <a:pt x="5386404" y="346976"/>
                </a:cubicBezTo>
                <a:cubicBezTo>
                  <a:pt x="5518124" y="382049"/>
                  <a:pt x="5640434" y="417123"/>
                  <a:pt x="5729816" y="421798"/>
                </a:cubicBezTo>
                <a:cubicBezTo>
                  <a:pt x="5673366" y="403092"/>
                  <a:pt x="5609856" y="382049"/>
                  <a:pt x="5546350" y="361005"/>
                </a:cubicBezTo>
                <a:cubicBezTo>
                  <a:pt x="5480490" y="342299"/>
                  <a:pt x="5414630" y="321254"/>
                  <a:pt x="5351120" y="302548"/>
                </a:cubicBezTo>
                <a:cubicBezTo>
                  <a:pt x="5384050" y="309564"/>
                  <a:pt x="5426388" y="316577"/>
                  <a:pt x="5494602" y="325931"/>
                </a:cubicBezTo>
                <a:lnTo>
                  <a:pt x="5407572" y="293196"/>
                </a:lnTo>
                <a:cubicBezTo>
                  <a:pt x="5560462" y="323593"/>
                  <a:pt x="5616914" y="344637"/>
                  <a:pt x="5654548" y="365682"/>
                </a:cubicBezTo>
                <a:cubicBezTo>
                  <a:pt x="5694534" y="386724"/>
                  <a:pt x="5715704" y="405430"/>
                  <a:pt x="5795676" y="433490"/>
                </a:cubicBezTo>
                <a:cubicBezTo>
                  <a:pt x="5859182" y="440504"/>
                  <a:pt x="5920338" y="452194"/>
                  <a:pt x="5983848" y="461548"/>
                </a:cubicBezTo>
                <a:cubicBezTo>
                  <a:pt x="6153202" y="498960"/>
                  <a:pt x="6313146" y="548062"/>
                  <a:pt x="6458980" y="594826"/>
                </a:cubicBezTo>
                <a:cubicBezTo>
                  <a:pt x="6531894" y="620548"/>
                  <a:pt x="6600108" y="646267"/>
                  <a:pt x="6661264" y="671989"/>
                </a:cubicBezTo>
                <a:cubicBezTo>
                  <a:pt x="6691840" y="683679"/>
                  <a:pt x="6722420" y="697708"/>
                  <a:pt x="6750646" y="709401"/>
                </a:cubicBezTo>
                <a:cubicBezTo>
                  <a:pt x="6778870" y="721091"/>
                  <a:pt x="6804744" y="735120"/>
                  <a:pt x="6830618" y="746810"/>
                </a:cubicBezTo>
                <a:cubicBezTo>
                  <a:pt x="6891774" y="767855"/>
                  <a:pt x="7134042" y="852031"/>
                  <a:pt x="7042310" y="800590"/>
                </a:cubicBezTo>
                <a:cubicBezTo>
                  <a:pt x="6889420" y="721091"/>
                  <a:pt x="6821210" y="674327"/>
                  <a:pt x="6487206" y="569107"/>
                </a:cubicBezTo>
                <a:cubicBezTo>
                  <a:pt x="6435458" y="569107"/>
                  <a:pt x="6729474" y="667312"/>
                  <a:pt x="6630686" y="636915"/>
                </a:cubicBezTo>
                <a:cubicBezTo>
                  <a:pt x="6496614" y="587813"/>
                  <a:pt x="6244934" y="529356"/>
                  <a:pt x="6136736" y="482593"/>
                </a:cubicBezTo>
                <a:cubicBezTo>
                  <a:pt x="6195540" y="498960"/>
                  <a:pt x="6256696" y="517666"/>
                  <a:pt x="6315498" y="536372"/>
                </a:cubicBezTo>
                <a:cubicBezTo>
                  <a:pt x="6374302" y="555076"/>
                  <a:pt x="6435458" y="571446"/>
                  <a:pt x="6494262" y="590149"/>
                </a:cubicBezTo>
                <a:cubicBezTo>
                  <a:pt x="6498966" y="562091"/>
                  <a:pt x="6343724" y="543385"/>
                  <a:pt x="6284922" y="512989"/>
                </a:cubicBezTo>
                <a:cubicBezTo>
                  <a:pt x="6336668" y="515328"/>
                  <a:pt x="6411938" y="538708"/>
                  <a:pt x="6491910" y="564430"/>
                </a:cubicBezTo>
                <a:cubicBezTo>
                  <a:pt x="6571882" y="590149"/>
                  <a:pt x="6656560" y="620548"/>
                  <a:pt x="6731828" y="639254"/>
                </a:cubicBezTo>
                <a:lnTo>
                  <a:pt x="6708306" y="629900"/>
                </a:lnTo>
                <a:cubicBezTo>
                  <a:pt x="6778870" y="653283"/>
                  <a:pt x="6828266" y="671989"/>
                  <a:pt x="6868252" y="686018"/>
                </a:cubicBezTo>
                <a:cubicBezTo>
                  <a:pt x="6908238" y="702385"/>
                  <a:pt x="6938816" y="711737"/>
                  <a:pt x="6969394" y="723430"/>
                </a:cubicBezTo>
                <a:cubicBezTo>
                  <a:pt x="6999972" y="735120"/>
                  <a:pt x="7030550" y="746810"/>
                  <a:pt x="7070536" y="760842"/>
                </a:cubicBezTo>
                <a:cubicBezTo>
                  <a:pt x="7110522" y="777209"/>
                  <a:pt x="7159918" y="798251"/>
                  <a:pt x="7228130" y="828650"/>
                </a:cubicBezTo>
                <a:cubicBezTo>
                  <a:pt x="7232834" y="842679"/>
                  <a:pt x="7206962" y="835663"/>
                  <a:pt x="7164622" y="821634"/>
                </a:cubicBezTo>
                <a:cubicBezTo>
                  <a:pt x="7122284" y="807605"/>
                  <a:pt x="7061128" y="784222"/>
                  <a:pt x="6992914" y="765516"/>
                </a:cubicBezTo>
                <a:cubicBezTo>
                  <a:pt x="7049366" y="786561"/>
                  <a:pt x="7108170" y="809944"/>
                  <a:pt x="7166974" y="833325"/>
                </a:cubicBezTo>
                <a:cubicBezTo>
                  <a:pt x="7225778" y="859046"/>
                  <a:pt x="7286934" y="884766"/>
                  <a:pt x="7350440" y="910487"/>
                </a:cubicBezTo>
                <a:cubicBezTo>
                  <a:pt x="7411596" y="938545"/>
                  <a:pt x="7475106" y="968941"/>
                  <a:pt x="7538612" y="997002"/>
                </a:cubicBezTo>
                <a:cubicBezTo>
                  <a:pt x="7571542" y="1013369"/>
                  <a:pt x="7602120" y="1027398"/>
                  <a:pt x="7635050" y="1041427"/>
                </a:cubicBezTo>
                <a:cubicBezTo>
                  <a:pt x="7667980" y="1057794"/>
                  <a:pt x="7698558" y="1071823"/>
                  <a:pt x="7731486" y="1088190"/>
                </a:cubicBezTo>
                <a:cubicBezTo>
                  <a:pt x="7794996" y="1118589"/>
                  <a:pt x="7858502" y="1148986"/>
                  <a:pt x="7922012" y="1179382"/>
                </a:cubicBezTo>
                <a:cubicBezTo>
                  <a:pt x="7983168" y="1209778"/>
                  <a:pt x="8046674" y="1240177"/>
                  <a:pt x="8107830" y="1270573"/>
                </a:cubicBezTo>
                <a:cubicBezTo>
                  <a:pt x="8138408" y="1284602"/>
                  <a:pt x="8168986" y="1298631"/>
                  <a:pt x="8199564" y="1312660"/>
                </a:cubicBezTo>
                <a:cubicBezTo>
                  <a:pt x="8230142" y="1326692"/>
                  <a:pt x="8260720" y="1340720"/>
                  <a:pt x="8288946" y="1354749"/>
                </a:cubicBezTo>
                <a:cubicBezTo>
                  <a:pt x="8347748" y="1382807"/>
                  <a:pt x="8404200" y="1410867"/>
                  <a:pt x="8460650" y="1434248"/>
                </a:cubicBezTo>
                <a:cubicBezTo>
                  <a:pt x="8380678" y="1382807"/>
                  <a:pt x="8300706" y="1331366"/>
                  <a:pt x="8218382" y="1279925"/>
                </a:cubicBezTo>
                <a:cubicBezTo>
                  <a:pt x="8298354" y="1319676"/>
                  <a:pt x="8404200" y="1382807"/>
                  <a:pt x="8491230" y="1429573"/>
                </a:cubicBezTo>
                <a:cubicBezTo>
                  <a:pt x="8578258" y="1476337"/>
                  <a:pt x="8644118" y="1516088"/>
                  <a:pt x="8644118" y="1499720"/>
                </a:cubicBezTo>
                <a:cubicBezTo>
                  <a:pt x="8599428" y="1473998"/>
                  <a:pt x="8568850" y="1457631"/>
                  <a:pt x="8550032" y="1445941"/>
                </a:cubicBezTo>
                <a:cubicBezTo>
                  <a:pt x="8531214" y="1434248"/>
                  <a:pt x="8521806" y="1427235"/>
                  <a:pt x="8514750" y="1422558"/>
                </a:cubicBezTo>
                <a:cubicBezTo>
                  <a:pt x="8500638" y="1410867"/>
                  <a:pt x="8500638" y="1403852"/>
                  <a:pt x="8455946" y="1375794"/>
                </a:cubicBezTo>
                <a:lnTo>
                  <a:pt x="8444186" y="1371117"/>
                </a:lnTo>
                <a:cubicBezTo>
                  <a:pt x="8423016" y="1359426"/>
                  <a:pt x="8357156" y="1319676"/>
                  <a:pt x="8401848" y="1338382"/>
                </a:cubicBezTo>
                <a:cubicBezTo>
                  <a:pt x="8467708" y="1382807"/>
                  <a:pt x="8554736" y="1431910"/>
                  <a:pt x="8644118" y="1495043"/>
                </a:cubicBezTo>
                <a:cubicBezTo>
                  <a:pt x="8686456" y="1525439"/>
                  <a:pt x="8731148" y="1562852"/>
                  <a:pt x="8768782" y="1602602"/>
                </a:cubicBezTo>
                <a:cubicBezTo>
                  <a:pt x="8806418" y="1642350"/>
                  <a:pt x="8836994" y="1689117"/>
                  <a:pt x="8855810" y="1731203"/>
                </a:cubicBezTo>
                <a:cubicBezTo>
                  <a:pt x="8839346" y="1693791"/>
                  <a:pt x="8853460" y="1712497"/>
                  <a:pt x="8874628" y="1742894"/>
                </a:cubicBezTo>
                <a:cubicBezTo>
                  <a:pt x="8893446" y="1775628"/>
                  <a:pt x="8914614" y="1822395"/>
                  <a:pt x="8919320" y="1831747"/>
                </a:cubicBezTo>
                <a:cubicBezTo>
                  <a:pt x="8931078" y="1876174"/>
                  <a:pt x="8933432" y="1899554"/>
                  <a:pt x="8933432" y="1908909"/>
                </a:cubicBezTo>
                <a:cubicBezTo>
                  <a:pt x="8933432" y="1918261"/>
                  <a:pt x="8931078" y="1913584"/>
                  <a:pt x="8926374" y="1901893"/>
                </a:cubicBezTo>
                <a:cubicBezTo>
                  <a:pt x="8916966" y="1878513"/>
                  <a:pt x="8900502" y="1834085"/>
                  <a:pt x="8893446" y="1829408"/>
                </a:cubicBezTo>
                <a:cubicBezTo>
                  <a:pt x="8907558" y="1876174"/>
                  <a:pt x="8914614" y="1939304"/>
                  <a:pt x="8916966" y="1997761"/>
                </a:cubicBezTo>
                <a:cubicBezTo>
                  <a:pt x="8919320" y="2058554"/>
                  <a:pt x="8914614" y="2114672"/>
                  <a:pt x="8919320" y="2154420"/>
                </a:cubicBezTo>
                <a:cubicBezTo>
                  <a:pt x="8919320" y="2187157"/>
                  <a:pt x="8919320" y="2194170"/>
                  <a:pt x="8924024" y="2184819"/>
                </a:cubicBezTo>
                <a:cubicBezTo>
                  <a:pt x="8926374" y="2175464"/>
                  <a:pt x="8931078" y="2149745"/>
                  <a:pt x="8935782" y="2117010"/>
                </a:cubicBezTo>
                <a:cubicBezTo>
                  <a:pt x="8945192" y="2053877"/>
                  <a:pt x="8940488" y="1967362"/>
                  <a:pt x="8942842" y="1943982"/>
                </a:cubicBezTo>
                <a:cubicBezTo>
                  <a:pt x="8959306" y="2128701"/>
                  <a:pt x="8916966" y="2308742"/>
                  <a:pt x="8834642" y="2463065"/>
                </a:cubicBezTo>
                <a:cubicBezTo>
                  <a:pt x="8836994" y="2458390"/>
                  <a:pt x="8841698" y="2456052"/>
                  <a:pt x="8844050" y="2451375"/>
                </a:cubicBezTo>
                <a:cubicBezTo>
                  <a:pt x="8820530" y="2488787"/>
                  <a:pt x="8780542" y="2556595"/>
                  <a:pt x="8754670" y="2603359"/>
                </a:cubicBezTo>
                <a:cubicBezTo>
                  <a:pt x="8738204" y="2650125"/>
                  <a:pt x="8794654" y="2568285"/>
                  <a:pt x="8832290" y="2491125"/>
                </a:cubicBezTo>
                <a:cubicBezTo>
                  <a:pt x="8808768" y="2547243"/>
                  <a:pt x="8775838" y="2598684"/>
                  <a:pt x="8742908" y="2643109"/>
                </a:cubicBezTo>
                <a:cubicBezTo>
                  <a:pt x="8705274" y="2692212"/>
                  <a:pt x="8665288" y="2736639"/>
                  <a:pt x="8622950" y="2776388"/>
                </a:cubicBezTo>
                <a:cubicBezTo>
                  <a:pt x="8582962" y="2816138"/>
                  <a:pt x="8538272" y="2853550"/>
                  <a:pt x="8495934" y="2888624"/>
                </a:cubicBezTo>
                <a:cubicBezTo>
                  <a:pt x="8453596" y="2926036"/>
                  <a:pt x="8408904" y="2961107"/>
                  <a:pt x="8366566" y="3000857"/>
                </a:cubicBezTo>
                <a:cubicBezTo>
                  <a:pt x="8324226" y="3026579"/>
                  <a:pt x="8279538" y="3049959"/>
                  <a:pt x="8234846" y="3073343"/>
                </a:cubicBezTo>
                <a:cubicBezTo>
                  <a:pt x="8223086" y="3082694"/>
                  <a:pt x="8204268" y="3099064"/>
                  <a:pt x="8227790" y="3087372"/>
                </a:cubicBezTo>
                <a:cubicBezTo>
                  <a:pt x="8183098" y="3108416"/>
                  <a:pt x="8138408" y="3127122"/>
                  <a:pt x="8093716" y="3145828"/>
                </a:cubicBezTo>
                <a:cubicBezTo>
                  <a:pt x="7969054" y="3201944"/>
                  <a:pt x="7952588" y="3211298"/>
                  <a:pt x="7959646" y="3218314"/>
                </a:cubicBezTo>
                <a:cubicBezTo>
                  <a:pt x="7966702" y="3222988"/>
                  <a:pt x="7997280" y="3220650"/>
                  <a:pt x="7954942" y="3241694"/>
                </a:cubicBezTo>
                <a:lnTo>
                  <a:pt x="7966702" y="3237017"/>
                </a:lnTo>
                <a:cubicBezTo>
                  <a:pt x="7891432" y="3274429"/>
                  <a:pt x="7834982" y="3304825"/>
                  <a:pt x="7891432" y="3286122"/>
                </a:cubicBezTo>
                <a:cubicBezTo>
                  <a:pt x="7846742" y="3302489"/>
                  <a:pt x="7802050" y="3318857"/>
                  <a:pt x="7755008" y="3332886"/>
                </a:cubicBezTo>
                <a:lnTo>
                  <a:pt x="7616234" y="3374972"/>
                </a:lnTo>
                <a:lnTo>
                  <a:pt x="7618584" y="3374972"/>
                </a:lnTo>
                <a:cubicBezTo>
                  <a:pt x="7508034" y="3400694"/>
                  <a:pt x="7103466" y="3519943"/>
                  <a:pt x="7098762" y="3482531"/>
                </a:cubicBezTo>
                <a:cubicBezTo>
                  <a:pt x="7025844" y="3503576"/>
                  <a:pt x="6969394" y="3526959"/>
                  <a:pt x="7002324" y="3522282"/>
                </a:cubicBezTo>
                <a:cubicBezTo>
                  <a:pt x="6898830" y="3548001"/>
                  <a:pt x="6912942" y="3552678"/>
                  <a:pt x="6910590" y="3559694"/>
                </a:cubicBezTo>
                <a:cubicBezTo>
                  <a:pt x="6910590" y="3562030"/>
                  <a:pt x="6905886" y="3566707"/>
                  <a:pt x="6880012" y="3576061"/>
                </a:cubicBezTo>
                <a:cubicBezTo>
                  <a:pt x="6865898" y="3580736"/>
                  <a:pt x="6849436" y="3585413"/>
                  <a:pt x="6823560" y="3592429"/>
                </a:cubicBezTo>
                <a:cubicBezTo>
                  <a:pt x="6800038" y="3599442"/>
                  <a:pt x="6767110" y="3606458"/>
                  <a:pt x="6724770" y="3615809"/>
                </a:cubicBezTo>
                <a:cubicBezTo>
                  <a:pt x="6727124" y="3622825"/>
                  <a:pt x="6764758" y="3613473"/>
                  <a:pt x="6816506" y="3604119"/>
                </a:cubicBezTo>
                <a:cubicBezTo>
                  <a:pt x="6729474" y="3625164"/>
                  <a:pt x="6694194" y="3629841"/>
                  <a:pt x="6677728" y="3629841"/>
                </a:cubicBezTo>
                <a:cubicBezTo>
                  <a:pt x="6677728" y="3632177"/>
                  <a:pt x="6673024" y="3639192"/>
                  <a:pt x="6654206" y="3648547"/>
                </a:cubicBezTo>
                <a:cubicBezTo>
                  <a:pt x="6651856" y="3643870"/>
                  <a:pt x="6616572" y="3648547"/>
                  <a:pt x="6571882" y="3657898"/>
                </a:cubicBezTo>
                <a:cubicBezTo>
                  <a:pt x="6548362" y="3662576"/>
                  <a:pt x="6524840" y="3669589"/>
                  <a:pt x="6501318" y="3674266"/>
                </a:cubicBezTo>
                <a:cubicBezTo>
                  <a:pt x="6477798" y="3678943"/>
                  <a:pt x="6454276" y="3683620"/>
                  <a:pt x="6435458" y="3688295"/>
                </a:cubicBezTo>
                <a:lnTo>
                  <a:pt x="6496614" y="3688295"/>
                </a:lnTo>
                <a:lnTo>
                  <a:pt x="6557770" y="3685956"/>
                </a:lnTo>
                <a:cubicBezTo>
                  <a:pt x="6477798" y="3692972"/>
                  <a:pt x="6423696" y="3697649"/>
                  <a:pt x="6284922" y="3728045"/>
                </a:cubicBezTo>
                <a:lnTo>
                  <a:pt x="6379006" y="3725707"/>
                </a:lnTo>
                <a:cubicBezTo>
                  <a:pt x="6263750" y="3744413"/>
                  <a:pt x="6259046" y="3737397"/>
                  <a:pt x="6247286" y="3735059"/>
                </a:cubicBezTo>
                <a:cubicBezTo>
                  <a:pt x="6242582" y="3732722"/>
                  <a:pt x="6235526" y="3730384"/>
                  <a:pt x="6212004" y="3735059"/>
                </a:cubicBezTo>
                <a:cubicBezTo>
                  <a:pt x="6202596" y="3737397"/>
                  <a:pt x="6186132" y="3739736"/>
                  <a:pt x="6164962" y="3744413"/>
                </a:cubicBezTo>
                <a:cubicBezTo>
                  <a:pt x="6143794" y="3749090"/>
                  <a:pt x="6117918" y="3753765"/>
                  <a:pt x="6082638" y="3760780"/>
                </a:cubicBezTo>
                <a:cubicBezTo>
                  <a:pt x="6167314" y="3744413"/>
                  <a:pt x="6251992" y="3723368"/>
                  <a:pt x="6334314" y="3702324"/>
                </a:cubicBezTo>
                <a:cubicBezTo>
                  <a:pt x="6261400" y="3716355"/>
                  <a:pt x="6212004" y="3723368"/>
                  <a:pt x="6176722" y="3725707"/>
                </a:cubicBezTo>
                <a:cubicBezTo>
                  <a:pt x="6141440" y="3728045"/>
                  <a:pt x="6120272" y="3725707"/>
                  <a:pt x="6106158" y="3723368"/>
                </a:cubicBezTo>
                <a:cubicBezTo>
                  <a:pt x="6075580" y="3718691"/>
                  <a:pt x="6066170" y="3709339"/>
                  <a:pt x="6000310" y="3714016"/>
                </a:cubicBezTo>
                <a:cubicBezTo>
                  <a:pt x="5845070" y="3730384"/>
                  <a:pt x="5673366" y="3753765"/>
                  <a:pt x="5511066" y="3774809"/>
                </a:cubicBezTo>
                <a:cubicBezTo>
                  <a:pt x="5428742" y="3784163"/>
                  <a:pt x="5348770" y="3791177"/>
                  <a:pt x="5275852" y="3795854"/>
                </a:cubicBezTo>
                <a:cubicBezTo>
                  <a:pt x="5240570" y="3798192"/>
                  <a:pt x="5202936" y="3798192"/>
                  <a:pt x="5170006" y="3798192"/>
                </a:cubicBezTo>
                <a:cubicBezTo>
                  <a:pt x="5134722" y="3795854"/>
                  <a:pt x="5104146" y="3795854"/>
                  <a:pt x="5073568" y="3791177"/>
                </a:cubicBezTo>
                <a:cubicBezTo>
                  <a:pt x="5038286" y="3807544"/>
                  <a:pt x="5075922" y="3809883"/>
                  <a:pt x="4988890" y="3828589"/>
                </a:cubicBezTo>
                <a:cubicBezTo>
                  <a:pt x="5181766" y="3823911"/>
                  <a:pt x="5285260" y="3819237"/>
                  <a:pt x="5381700" y="3830927"/>
                </a:cubicBezTo>
                <a:cubicBezTo>
                  <a:pt x="5478136" y="3828589"/>
                  <a:pt x="5529882" y="3821573"/>
                  <a:pt x="5562814" y="3814560"/>
                </a:cubicBezTo>
                <a:cubicBezTo>
                  <a:pt x="5595742" y="3807544"/>
                  <a:pt x="5607506" y="3798192"/>
                  <a:pt x="5621618" y="3791177"/>
                </a:cubicBezTo>
                <a:cubicBezTo>
                  <a:pt x="5635730" y="3784163"/>
                  <a:pt x="5649844" y="3777148"/>
                  <a:pt x="5687478" y="3770132"/>
                </a:cubicBezTo>
                <a:cubicBezTo>
                  <a:pt x="5706294" y="3767796"/>
                  <a:pt x="5729816" y="3763119"/>
                  <a:pt x="5762746" y="3760780"/>
                </a:cubicBezTo>
                <a:cubicBezTo>
                  <a:pt x="5795676" y="3758442"/>
                  <a:pt x="5838014" y="3756103"/>
                  <a:pt x="5889762" y="3751428"/>
                </a:cubicBezTo>
                <a:cubicBezTo>
                  <a:pt x="5870944" y="3774809"/>
                  <a:pt x="5741576" y="3791177"/>
                  <a:pt x="5623968" y="3795854"/>
                </a:cubicBezTo>
                <a:cubicBezTo>
                  <a:pt x="5616914" y="3812221"/>
                  <a:pt x="5760392" y="3807544"/>
                  <a:pt x="5852128" y="3802867"/>
                </a:cubicBezTo>
                <a:cubicBezTo>
                  <a:pt x="5790972" y="3807544"/>
                  <a:pt x="5725112" y="3814560"/>
                  <a:pt x="5656898" y="3823911"/>
                </a:cubicBezTo>
                <a:cubicBezTo>
                  <a:pt x="5588688" y="3833266"/>
                  <a:pt x="5520474" y="3844956"/>
                  <a:pt x="5452264" y="3851972"/>
                </a:cubicBezTo>
                <a:cubicBezTo>
                  <a:pt x="5384050" y="3861323"/>
                  <a:pt x="5320544" y="3868339"/>
                  <a:pt x="5264092" y="3875352"/>
                </a:cubicBezTo>
                <a:cubicBezTo>
                  <a:pt x="5235866" y="3880029"/>
                  <a:pt x="5207642" y="3882368"/>
                  <a:pt x="5184120" y="3884707"/>
                </a:cubicBezTo>
                <a:cubicBezTo>
                  <a:pt x="5158244" y="3887045"/>
                  <a:pt x="5137076" y="3889381"/>
                  <a:pt x="5118260" y="3889381"/>
                </a:cubicBezTo>
                <a:cubicBezTo>
                  <a:pt x="5080626" y="3887045"/>
                  <a:pt x="5014766" y="3887045"/>
                  <a:pt x="4948906" y="3887045"/>
                </a:cubicBezTo>
                <a:cubicBezTo>
                  <a:pt x="4913622" y="3887045"/>
                  <a:pt x="4880692" y="3887045"/>
                  <a:pt x="4850116" y="3889381"/>
                </a:cubicBezTo>
                <a:cubicBezTo>
                  <a:pt x="4819536" y="3891720"/>
                  <a:pt x="4791310" y="3891720"/>
                  <a:pt x="4770142" y="3894058"/>
                </a:cubicBezTo>
                <a:cubicBezTo>
                  <a:pt x="4781902" y="3882368"/>
                  <a:pt x="4407912" y="3889381"/>
                  <a:pt x="4523166" y="3858985"/>
                </a:cubicBezTo>
                <a:cubicBezTo>
                  <a:pt x="4393800" y="3858985"/>
                  <a:pt x="4353812" y="3868339"/>
                  <a:pt x="4313828" y="3875352"/>
                </a:cubicBezTo>
                <a:cubicBezTo>
                  <a:pt x="4273840" y="3882368"/>
                  <a:pt x="4236206" y="3887045"/>
                  <a:pt x="4111542" y="3873014"/>
                </a:cubicBezTo>
                <a:cubicBezTo>
                  <a:pt x="4205628" y="3894058"/>
                  <a:pt x="3946894" y="3887045"/>
                  <a:pt x="4052738" y="3905751"/>
                </a:cubicBezTo>
                <a:cubicBezTo>
                  <a:pt x="4139768" y="3889381"/>
                  <a:pt x="4417322" y="3912764"/>
                  <a:pt x="4549042" y="3922119"/>
                </a:cubicBezTo>
                <a:cubicBezTo>
                  <a:pt x="4424376" y="3929132"/>
                  <a:pt x="4299714" y="3933809"/>
                  <a:pt x="4175050" y="3940825"/>
                </a:cubicBezTo>
                <a:cubicBezTo>
                  <a:pt x="4219742" y="3938486"/>
                  <a:pt x="4210334" y="3933809"/>
                  <a:pt x="4182108" y="3929132"/>
                </a:cubicBezTo>
                <a:cubicBezTo>
                  <a:pt x="4153882" y="3924455"/>
                  <a:pt x="4106838" y="3922119"/>
                  <a:pt x="4080964" y="3919780"/>
                </a:cubicBezTo>
                <a:lnTo>
                  <a:pt x="4031570" y="3936147"/>
                </a:lnTo>
                <a:cubicBezTo>
                  <a:pt x="4000992" y="3915103"/>
                  <a:pt x="3838694" y="3924455"/>
                  <a:pt x="3657578" y="3926793"/>
                </a:cubicBezTo>
                <a:cubicBezTo>
                  <a:pt x="3612890" y="3926793"/>
                  <a:pt x="3565846" y="3929132"/>
                  <a:pt x="3521154" y="3929132"/>
                </a:cubicBezTo>
                <a:cubicBezTo>
                  <a:pt x="3476466" y="3929132"/>
                  <a:pt x="3431774" y="3929132"/>
                  <a:pt x="3389434" y="3926793"/>
                </a:cubicBezTo>
                <a:cubicBezTo>
                  <a:pt x="3307110" y="3924455"/>
                  <a:pt x="3234194" y="3917441"/>
                  <a:pt x="3187150" y="3903413"/>
                </a:cubicBezTo>
                <a:cubicBezTo>
                  <a:pt x="3302406" y="3910426"/>
                  <a:pt x="3403548" y="3898735"/>
                  <a:pt x="3459998" y="3922119"/>
                </a:cubicBezTo>
                <a:cubicBezTo>
                  <a:pt x="3678750" y="3915103"/>
                  <a:pt x="3417660" y="3889381"/>
                  <a:pt x="3518804" y="3877691"/>
                </a:cubicBezTo>
                <a:cubicBezTo>
                  <a:pt x="3180096" y="3854308"/>
                  <a:pt x="2667328" y="3856646"/>
                  <a:pt x="2305099" y="3802867"/>
                </a:cubicBezTo>
                <a:cubicBezTo>
                  <a:pt x="2338029" y="3812220"/>
                  <a:pt x="2396244" y="3818650"/>
                  <a:pt x="2447991" y="3825081"/>
                </a:cubicBezTo>
                <a:lnTo>
                  <a:pt x="2511015" y="3834251"/>
                </a:lnTo>
                <a:lnTo>
                  <a:pt x="2368605" y="3819237"/>
                </a:lnTo>
                <a:lnTo>
                  <a:pt x="2354492" y="3821573"/>
                </a:lnTo>
                <a:lnTo>
                  <a:pt x="2509734" y="3837940"/>
                </a:lnTo>
                <a:lnTo>
                  <a:pt x="2520076" y="3836228"/>
                </a:lnTo>
                <a:lnTo>
                  <a:pt x="2552072" y="3847295"/>
                </a:lnTo>
                <a:cubicBezTo>
                  <a:pt x="2281577" y="3842617"/>
                  <a:pt x="1954628" y="3784163"/>
                  <a:pt x="1648850" y="3725707"/>
                </a:cubicBezTo>
                <a:lnTo>
                  <a:pt x="1702950" y="3756103"/>
                </a:lnTo>
                <a:cubicBezTo>
                  <a:pt x="1573582" y="3730384"/>
                  <a:pt x="1547707" y="3725707"/>
                  <a:pt x="1519484" y="3725707"/>
                </a:cubicBezTo>
                <a:cubicBezTo>
                  <a:pt x="1491258" y="3725707"/>
                  <a:pt x="1458328" y="3725707"/>
                  <a:pt x="1319550" y="3695310"/>
                </a:cubicBezTo>
                <a:cubicBezTo>
                  <a:pt x="1331312" y="3695310"/>
                  <a:pt x="1368946" y="3692972"/>
                  <a:pt x="1305437" y="3681282"/>
                </a:cubicBezTo>
                <a:cubicBezTo>
                  <a:pt x="1192535" y="3660237"/>
                  <a:pt x="1185480" y="3660237"/>
                  <a:pt x="1187830" y="3667250"/>
                </a:cubicBezTo>
                <a:cubicBezTo>
                  <a:pt x="1190184" y="3674266"/>
                  <a:pt x="1201943" y="3683620"/>
                  <a:pt x="1126675" y="3667250"/>
                </a:cubicBezTo>
                <a:cubicBezTo>
                  <a:pt x="1056110" y="3641531"/>
                  <a:pt x="1013772" y="3625164"/>
                  <a:pt x="983195" y="3615809"/>
                </a:cubicBezTo>
                <a:cubicBezTo>
                  <a:pt x="952616" y="3604119"/>
                  <a:pt x="931448" y="3601780"/>
                  <a:pt x="910278" y="3597103"/>
                </a:cubicBezTo>
                <a:cubicBezTo>
                  <a:pt x="898516" y="3594767"/>
                  <a:pt x="886756" y="3592429"/>
                  <a:pt x="872643" y="3587752"/>
                </a:cubicBezTo>
                <a:cubicBezTo>
                  <a:pt x="858531" y="3585413"/>
                  <a:pt x="842067" y="3580736"/>
                  <a:pt x="823250" y="3571384"/>
                </a:cubicBezTo>
                <a:cubicBezTo>
                  <a:pt x="783262" y="3555017"/>
                  <a:pt x="726811" y="3529295"/>
                  <a:pt x="651542" y="3468502"/>
                </a:cubicBezTo>
                <a:cubicBezTo>
                  <a:pt x="658600" y="3475518"/>
                  <a:pt x="663304" y="3484870"/>
                  <a:pt x="670359" y="3491885"/>
                </a:cubicBezTo>
                <a:cubicBezTo>
                  <a:pt x="609204" y="3447458"/>
                  <a:pt x="548048" y="3391342"/>
                  <a:pt x="498654" y="3321195"/>
                </a:cubicBezTo>
                <a:cubicBezTo>
                  <a:pt x="449258" y="3253385"/>
                  <a:pt x="411624" y="3169209"/>
                  <a:pt x="392807" y="3082694"/>
                </a:cubicBezTo>
                <a:cubicBezTo>
                  <a:pt x="371639" y="2996180"/>
                  <a:pt x="364581" y="2907330"/>
                  <a:pt x="364581" y="2823154"/>
                </a:cubicBezTo>
                <a:cubicBezTo>
                  <a:pt x="364581" y="2781065"/>
                  <a:pt x="366934" y="2741314"/>
                  <a:pt x="369285" y="2699227"/>
                </a:cubicBezTo>
                <a:cubicBezTo>
                  <a:pt x="371639" y="2678183"/>
                  <a:pt x="371639" y="2659477"/>
                  <a:pt x="373990" y="2638432"/>
                </a:cubicBezTo>
                <a:cubicBezTo>
                  <a:pt x="376343" y="2619726"/>
                  <a:pt x="378694" y="2598684"/>
                  <a:pt x="381047" y="2579978"/>
                </a:cubicBezTo>
                <a:cubicBezTo>
                  <a:pt x="378694" y="2605697"/>
                  <a:pt x="357526" y="2841857"/>
                  <a:pt x="381047" y="2813800"/>
                </a:cubicBezTo>
                <a:cubicBezTo>
                  <a:pt x="390456" y="2682860"/>
                  <a:pt x="406920" y="2551918"/>
                  <a:pt x="437499" y="2425656"/>
                </a:cubicBezTo>
                <a:cubicBezTo>
                  <a:pt x="437499" y="2418640"/>
                  <a:pt x="439850" y="2402272"/>
                  <a:pt x="442203" y="2385905"/>
                </a:cubicBezTo>
                <a:cubicBezTo>
                  <a:pt x="444554" y="2367199"/>
                  <a:pt x="449258" y="2348493"/>
                  <a:pt x="451611" y="2332126"/>
                </a:cubicBezTo>
                <a:cubicBezTo>
                  <a:pt x="458667" y="2301729"/>
                  <a:pt x="458667" y="2285362"/>
                  <a:pt x="439850" y="2334464"/>
                </a:cubicBezTo>
                <a:cubicBezTo>
                  <a:pt x="423386" y="2383566"/>
                  <a:pt x="418681" y="2437346"/>
                  <a:pt x="411624" y="2474758"/>
                </a:cubicBezTo>
                <a:lnTo>
                  <a:pt x="411624" y="2420978"/>
                </a:lnTo>
                <a:cubicBezTo>
                  <a:pt x="421032" y="2376551"/>
                  <a:pt x="432792" y="2343816"/>
                  <a:pt x="439850" y="2320435"/>
                </a:cubicBezTo>
                <a:cubicBezTo>
                  <a:pt x="446907" y="2297052"/>
                  <a:pt x="451611" y="2283023"/>
                  <a:pt x="456313" y="2276008"/>
                </a:cubicBezTo>
                <a:cubicBezTo>
                  <a:pt x="465724" y="2261979"/>
                  <a:pt x="465724" y="2276008"/>
                  <a:pt x="463371" y="2301729"/>
                </a:cubicBezTo>
                <a:cubicBezTo>
                  <a:pt x="461020" y="2327448"/>
                  <a:pt x="456313" y="2364860"/>
                  <a:pt x="453962" y="2395257"/>
                </a:cubicBezTo>
                <a:cubicBezTo>
                  <a:pt x="453962" y="2425656"/>
                  <a:pt x="453962" y="2449036"/>
                  <a:pt x="458667" y="2449036"/>
                </a:cubicBezTo>
                <a:cubicBezTo>
                  <a:pt x="463371" y="2425656"/>
                  <a:pt x="465724" y="2404611"/>
                  <a:pt x="470429" y="2383566"/>
                </a:cubicBezTo>
                <a:cubicBezTo>
                  <a:pt x="475133" y="2362522"/>
                  <a:pt x="479835" y="2343816"/>
                  <a:pt x="484541" y="2327448"/>
                </a:cubicBezTo>
                <a:cubicBezTo>
                  <a:pt x="493950" y="2294714"/>
                  <a:pt x="503356" y="2264317"/>
                  <a:pt x="515118" y="2238598"/>
                </a:cubicBezTo>
                <a:cubicBezTo>
                  <a:pt x="524527" y="2210538"/>
                  <a:pt x="536289" y="2187157"/>
                  <a:pt x="545697" y="2161435"/>
                </a:cubicBezTo>
                <a:cubicBezTo>
                  <a:pt x="555106" y="2135716"/>
                  <a:pt x="566865" y="2109995"/>
                  <a:pt x="578627" y="2079598"/>
                </a:cubicBezTo>
                <a:cubicBezTo>
                  <a:pt x="578627" y="2046863"/>
                  <a:pt x="552752" y="2102979"/>
                  <a:pt x="529231" y="2147407"/>
                </a:cubicBezTo>
                <a:cubicBezTo>
                  <a:pt x="510414" y="2191832"/>
                  <a:pt x="493950" y="2224567"/>
                  <a:pt x="508063" y="2142729"/>
                </a:cubicBezTo>
                <a:cubicBezTo>
                  <a:pt x="515118" y="2114672"/>
                  <a:pt x="531584" y="2072583"/>
                  <a:pt x="550401" y="2021142"/>
                </a:cubicBezTo>
                <a:cubicBezTo>
                  <a:pt x="562161" y="1995422"/>
                  <a:pt x="573923" y="1969701"/>
                  <a:pt x="588036" y="1941643"/>
                </a:cubicBezTo>
                <a:cubicBezTo>
                  <a:pt x="595091" y="1927614"/>
                  <a:pt x="602148" y="1913584"/>
                  <a:pt x="609204" y="1899554"/>
                </a:cubicBezTo>
                <a:cubicBezTo>
                  <a:pt x="616261" y="1885526"/>
                  <a:pt x="625670" y="1871497"/>
                  <a:pt x="632725" y="1857468"/>
                </a:cubicBezTo>
                <a:cubicBezTo>
                  <a:pt x="691530" y="1745232"/>
                  <a:pt x="773854" y="1644689"/>
                  <a:pt x="820896" y="1597925"/>
                </a:cubicBezTo>
                <a:cubicBezTo>
                  <a:pt x="827952" y="1574542"/>
                  <a:pt x="844418" y="1548823"/>
                  <a:pt x="863235" y="1520762"/>
                </a:cubicBezTo>
                <a:cubicBezTo>
                  <a:pt x="872643" y="1506734"/>
                  <a:pt x="882052" y="1492704"/>
                  <a:pt x="893814" y="1476337"/>
                </a:cubicBezTo>
                <a:cubicBezTo>
                  <a:pt x="905573" y="1462308"/>
                  <a:pt x="917335" y="1448279"/>
                  <a:pt x="931448" y="1431910"/>
                </a:cubicBezTo>
                <a:cubicBezTo>
                  <a:pt x="957321" y="1401513"/>
                  <a:pt x="985546" y="1368778"/>
                  <a:pt x="1018476" y="1340720"/>
                </a:cubicBezTo>
                <a:lnTo>
                  <a:pt x="1065519" y="1296293"/>
                </a:lnTo>
                <a:cubicBezTo>
                  <a:pt x="1079632" y="1282264"/>
                  <a:pt x="1098449" y="1270573"/>
                  <a:pt x="1114915" y="1256544"/>
                </a:cubicBezTo>
                <a:cubicBezTo>
                  <a:pt x="1150196" y="1230823"/>
                  <a:pt x="1180775" y="1205104"/>
                  <a:pt x="1213705" y="1186398"/>
                </a:cubicBezTo>
                <a:cubicBezTo>
                  <a:pt x="1244282" y="1167692"/>
                  <a:pt x="1272508" y="1146647"/>
                  <a:pt x="1298382" y="1132618"/>
                </a:cubicBezTo>
                <a:cubicBezTo>
                  <a:pt x="1345425" y="1106896"/>
                  <a:pt x="1376002" y="1085854"/>
                  <a:pt x="1378355" y="1076500"/>
                </a:cubicBezTo>
                <a:cubicBezTo>
                  <a:pt x="1385410" y="1078839"/>
                  <a:pt x="1444215" y="1060133"/>
                  <a:pt x="1519484" y="1027398"/>
                </a:cubicBezTo>
                <a:lnTo>
                  <a:pt x="1465383" y="1039088"/>
                </a:lnTo>
                <a:cubicBezTo>
                  <a:pt x="1592399" y="980634"/>
                  <a:pt x="1662963" y="973618"/>
                  <a:pt x="1717063" y="968941"/>
                </a:cubicBezTo>
                <a:cubicBezTo>
                  <a:pt x="1771161" y="964266"/>
                  <a:pt x="1813500" y="964266"/>
                  <a:pt x="1895826" y="947899"/>
                </a:cubicBezTo>
                <a:cubicBezTo>
                  <a:pt x="1891122" y="940883"/>
                  <a:pt x="1839375" y="947899"/>
                  <a:pt x="1811149" y="945561"/>
                </a:cubicBezTo>
                <a:cubicBezTo>
                  <a:pt x="1992263" y="905810"/>
                  <a:pt x="2135744" y="905810"/>
                  <a:pt x="2276873" y="908148"/>
                </a:cubicBezTo>
                <a:cubicBezTo>
                  <a:pt x="2418002" y="910487"/>
                  <a:pt x="2556776" y="915164"/>
                  <a:pt x="2735539" y="901133"/>
                </a:cubicBezTo>
                <a:cubicBezTo>
                  <a:pt x="2723780" y="898794"/>
                  <a:pt x="2709667" y="894120"/>
                  <a:pt x="2672033" y="896458"/>
                </a:cubicBezTo>
                <a:cubicBezTo>
                  <a:pt x="2657920" y="891781"/>
                  <a:pt x="2723780" y="889442"/>
                  <a:pt x="2841387" y="898794"/>
                </a:cubicBezTo>
                <a:cubicBezTo>
                  <a:pt x="2799048" y="903472"/>
                  <a:pt x="2756710" y="908148"/>
                  <a:pt x="2714371" y="912826"/>
                </a:cubicBezTo>
                <a:cubicBezTo>
                  <a:pt x="2902542" y="954912"/>
                  <a:pt x="3215376" y="891781"/>
                  <a:pt x="3514100" y="915164"/>
                </a:cubicBezTo>
                <a:cubicBezTo>
                  <a:pt x="3485874" y="905810"/>
                  <a:pt x="3267124" y="898794"/>
                  <a:pt x="3382380" y="891781"/>
                </a:cubicBezTo>
                <a:cubicBezTo>
                  <a:pt x="3478816" y="894120"/>
                  <a:pt x="3523508" y="908148"/>
                  <a:pt x="3570550" y="917500"/>
                </a:cubicBezTo>
                <a:cubicBezTo>
                  <a:pt x="3617594" y="929193"/>
                  <a:pt x="3669340" y="936206"/>
                  <a:pt x="3784594" y="931532"/>
                </a:cubicBezTo>
                <a:cubicBezTo>
                  <a:pt x="3681100" y="922178"/>
                  <a:pt x="3714030" y="903472"/>
                  <a:pt x="3615240" y="894120"/>
                </a:cubicBezTo>
                <a:cubicBezTo>
                  <a:pt x="3763426" y="898794"/>
                  <a:pt x="3869272" y="889442"/>
                  <a:pt x="3923372" y="910487"/>
                </a:cubicBezTo>
                <a:cubicBezTo>
                  <a:pt x="3963358" y="910487"/>
                  <a:pt x="3982174" y="905810"/>
                  <a:pt x="3984528" y="901133"/>
                </a:cubicBezTo>
                <a:cubicBezTo>
                  <a:pt x="4033922" y="912826"/>
                  <a:pt x="4095076" y="915164"/>
                  <a:pt x="4158586" y="919839"/>
                </a:cubicBezTo>
                <a:cubicBezTo>
                  <a:pt x="4219742" y="922178"/>
                  <a:pt x="4283248" y="924516"/>
                  <a:pt x="4334996" y="926855"/>
                </a:cubicBezTo>
                <a:lnTo>
                  <a:pt x="4309122" y="917500"/>
                </a:lnTo>
                <a:cubicBezTo>
                  <a:pt x="4354990" y="931530"/>
                  <a:pt x="4397328" y="940299"/>
                  <a:pt x="4438784" y="946144"/>
                </a:cubicBezTo>
                <a:lnTo>
                  <a:pt x="4535266" y="954760"/>
                </a:lnTo>
                <a:lnTo>
                  <a:pt x="4542866" y="956082"/>
                </a:lnTo>
                <a:cubicBezTo>
                  <a:pt x="4549040" y="957836"/>
                  <a:pt x="4549040" y="959589"/>
                  <a:pt x="4556096" y="961928"/>
                </a:cubicBezTo>
                <a:cubicBezTo>
                  <a:pt x="4452602" y="959589"/>
                  <a:pt x="4389096" y="940883"/>
                  <a:pt x="4311474" y="931532"/>
                </a:cubicBezTo>
                <a:cubicBezTo>
                  <a:pt x="4351462" y="943222"/>
                  <a:pt x="4513758" y="966605"/>
                  <a:pt x="4485532" y="978295"/>
                </a:cubicBezTo>
                <a:cubicBezTo>
                  <a:pt x="4443194" y="975957"/>
                  <a:pt x="4405560" y="973618"/>
                  <a:pt x="4370278" y="973618"/>
                </a:cubicBezTo>
                <a:cubicBezTo>
                  <a:pt x="4346758" y="968941"/>
                  <a:pt x="4318532" y="964266"/>
                  <a:pt x="4285602" y="968941"/>
                </a:cubicBezTo>
                <a:lnTo>
                  <a:pt x="4299714" y="973618"/>
                </a:lnTo>
                <a:cubicBezTo>
                  <a:pt x="4311474" y="973618"/>
                  <a:pt x="4339700" y="973618"/>
                  <a:pt x="4370278" y="973618"/>
                </a:cubicBezTo>
                <a:cubicBezTo>
                  <a:pt x="4393800" y="975957"/>
                  <a:pt x="4417322" y="982972"/>
                  <a:pt x="4443194" y="982972"/>
                </a:cubicBezTo>
                <a:cubicBezTo>
                  <a:pt x="4471420" y="982972"/>
                  <a:pt x="4483182" y="980634"/>
                  <a:pt x="4487886" y="978295"/>
                </a:cubicBezTo>
                <a:cubicBezTo>
                  <a:pt x="4638422" y="985309"/>
                  <a:pt x="4791310" y="997002"/>
                  <a:pt x="4633718" y="961928"/>
                </a:cubicBezTo>
                <a:lnTo>
                  <a:pt x="4585180" y="957907"/>
                </a:lnTo>
                <a:lnTo>
                  <a:pt x="4700460" y="961343"/>
                </a:lnTo>
                <a:cubicBezTo>
                  <a:pt x="4749562" y="963681"/>
                  <a:pt x="4803074" y="967773"/>
                  <a:pt x="4864228" y="975957"/>
                </a:cubicBezTo>
                <a:lnTo>
                  <a:pt x="4826594" y="959589"/>
                </a:lnTo>
                <a:cubicBezTo>
                  <a:pt x="4927734" y="975957"/>
                  <a:pt x="5082976" y="1011031"/>
                  <a:pt x="5261738" y="1018046"/>
                </a:cubicBezTo>
                <a:cubicBezTo>
                  <a:pt x="5233514" y="1006353"/>
                  <a:pt x="5202936" y="999340"/>
                  <a:pt x="5172358" y="989986"/>
                </a:cubicBezTo>
                <a:cubicBezTo>
                  <a:pt x="5315840" y="1020382"/>
                  <a:pt x="5583984" y="1039088"/>
                  <a:pt x="5699238" y="1081177"/>
                </a:cubicBezTo>
                <a:cubicBezTo>
                  <a:pt x="5750984" y="1085854"/>
                  <a:pt x="5572222" y="1032075"/>
                  <a:pt x="5802732" y="1069487"/>
                </a:cubicBezTo>
                <a:cubicBezTo>
                  <a:pt x="5854478" y="1088190"/>
                  <a:pt x="6033242" y="1127941"/>
                  <a:pt x="6096750" y="1127941"/>
                </a:cubicBezTo>
                <a:cubicBezTo>
                  <a:pt x="6096750" y="1120928"/>
                  <a:pt x="6070876" y="1106896"/>
                  <a:pt x="6007370" y="1102222"/>
                </a:cubicBezTo>
                <a:cubicBezTo>
                  <a:pt x="5969734" y="1097545"/>
                  <a:pt x="5993256" y="1102222"/>
                  <a:pt x="6007370" y="1109235"/>
                </a:cubicBezTo>
                <a:lnTo>
                  <a:pt x="5932100" y="1085854"/>
                </a:lnTo>
                <a:cubicBezTo>
                  <a:pt x="6110862" y="1106896"/>
                  <a:pt x="6070876" y="1123264"/>
                  <a:pt x="6261400" y="1153663"/>
                </a:cubicBezTo>
                <a:cubicBezTo>
                  <a:pt x="6301386" y="1153663"/>
                  <a:pt x="6200244" y="1127941"/>
                  <a:pt x="6174370" y="1113912"/>
                </a:cubicBezTo>
                <a:cubicBezTo>
                  <a:pt x="6407234" y="1167692"/>
                  <a:pt x="6640094" y="1230823"/>
                  <a:pt x="6870604" y="1293957"/>
                </a:cubicBezTo>
                <a:cubicBezTo>
                  <a:pt x="6882366" y="1307986"/>
                  <a:pt x="6792984" y="1291618"/>
                  <a:pt x="6854140" y="1319676"/>
                </a:cubicBezTo>
                <a:lnTo>
                  <a:pt x="6616572" y="1268235"/>
                </a:lnTo>
                <a:cubicBezTo>
                  <a:pt x="6501318" y="1258883"/>
                  <a:pt x="6741238" y="1317337"/>
                  <a:pt x="6840026" y="1345398"/>
                </a:cubicBezTo>
                <a:lnTo>
                  <a:pt x="6675378" y="1307986"/>
                </a:lnTo>
                <a:cubicBezTo>
                  <a:pt x="6665968" y="1307986"/>
                  <a:pt x="6670672" y="1310324"/>
                  <a:pt x="6684786" y="1314999"/>
                </a:cubicBezTo>
                <a:cubicBezTo>
                  <a:pt x="6644798" y="1303309"/>
                  <a:pt x="6602460" y="1293957"/>
                  <a:pt x="6562474" y="1284602"/>
                </a:cubicBezTo>
                <a:cubicBezTo>
                  <a:pt x="6724770" y="1333705"/>
                  <a:pt x="6640094" y="1322014"/>
                  <a:pt x="6557770" y="1310324"/>
                </a:cubicBezTo>
                <a:cubicBezTo>
                  <a:pt x="6496026" y="1301554"/>
                  <a:pt x="6435604" y="1294102"/>
                  <a:pt x="6483676" y="1310652"/>
                </a:cubicBezTo>
                <a:lnTo>
                  <a:pt x="6508192" y="1318232"/>
                </a:lnTo>
                <a:lnTo>
                  <a:pt x="6438104" y="1298631"/>
                </a:lnTo>
                <a:cubicBezTo>
                  <a:pt x="6396060" y="1285186"/>
                  <a:pt x="6359014" y="1271742"/>
                  <a:pt x="6334314" y="1261219"/>
                </a:cubicBezTo>
                <a:cubicBezTo>
                  <a:pt x="6169666" y="1221471"/>
                  <a:pt x="6207300" y="1242516"/>
                  <a:pt x="6143794" y="1235500"/>
                </a:cubicBezTo>
                <a:cubicBezTo>
                  <a:pt x="6223766" y="1256544"/>
                  <a:pt x="6303738" y="1277587"/>
                  <a:pt x="6383712" y="1300970"/>
                </a:cubicBezTo>
                <a:cubicBezTo>
                  <a:pt x="6005016" y="1216794"/>
                  <a:pt x="6418992" y="1326692"/>
                  <a:pt x="6141440" y="1282264"/>
                </a:cubicBezTo>
                <a:cubicBezTo>
                  <a:pt x="6101454" y="1272912"/>
                  <a:pt x="6063820" y="1265896"/>
                  <a:pt x="6028538" y="1258883"/>
                </a:cubicBezTo>
                <a:cubicBezTo>
                  <a:pt x="5990902" y="1251867"/>
                  <a:pt x="5957972" y="1247190"/>
                  <a:pt x="5925042" y="1242516"/>
                </a:cubicBezTo>
                <a:cubicBezTo>
                  <a:pt x="5859182" y="1235500"/>
                  <a:pt x="5800380" y="1230823"/>
                  <a:pt x="5746280" y="1226146"/>
                </a:cubicBezTo>
                <a:cubicBezTo>
                  <a:pt x="5638082" y="1221471"/>
                  <a:pt x="5548700" y="1219133"/>
                  <a:pt x="5466376" y="1207442"/>
                </a:cubicBezTo>
                <a:cubicBezTo>
                  <a:pt x="5137076" y="1156001"/>
                  <a:pt x="5593392" y="1205104"/>
                  <a:pt x="5391108" y="1165353"/>
                </a:cubicBezTo>
                <a:cubicBezTo>
                  <a:pt x="5212346" y="1137295"/>
                  <a:pt x="5299374" y="1163015"/>
                  <a:pt x="5186470" y="1151324"/>
                </a:cubicBezTo>
                <a:lnTo>
                  <a:pt x="5108850" y="1116251"/>
                </a:lnTo>
                <a:cubicBezTo>
                  <a:pt x="4904214" y="1085854"/>
                  <a:pt x="5097090" y="1137295"/>
                  <a:pt x="4981836" y="1113912"/>
                </a:cubicBezTo>
                <a:cubicBezTo>
                  <a:pt x="4817186" y="1106896"/>
                  <a:pt x="5033582" y="1130280"/>
                  <a:pt x="5071216" y="1153663"/>
                </a:cubicBezTo>
                <a:cubicBezTo>
                  <a:pt x="5052400" y="1148986"/>
                  <a:pt x="4998298" y="1137295"/>
                  <a:pt x="4939496" y="1127941"/>
                </a:cubicBezTo>
                <a:cubicBezTo>
                  <a:pt x="4880692" y="1118589"/>
                  <a:pt x="4814832" y="1111574"/>
                  <a:pt x="4777198" y="1111574"/>
                </a:cubicBezTo>
                <a:cubicBezTo>
                  <a:pt x="4777198" y="1118589"/>
                  <a:pt x="4993594" y="1144308"/>
                  <a:pt x="4854820" y="1130280"/>
                </a:cubicBezTo>
                <a:cubicBezTo>
                  <a:pt x="4791310" y="1120928"/>
                  <a:pt x="4734858" y="1113912"/>
                  <a:pt x="4680762" y="1106896"/>
                </a:cubicBezTo>
                <a:cubicBezTo>
                  <a:pt x="4626660" y="1102222"/>
                  <a:pt x="4577266" y="1097545"/>
                  <a:pt x="4532574" y="1092868"/>
                </a:cubicBezTo>
                <a:cubicBezTo>
                  <a:pt x="4443194" y="1085854"/>
                  <a:pt x="4365574" y="1078839"/>
                  <a:pt x="4287952" y="1076500"/>
                </a:cubicBezTo>
                <a:cubicBezTo>
                  <a:pt x="4135064" y="1069487"/>
                  <a:pt x="3989232" y="1064810"/>
                  <a:pt x="3758722" y="1050781"/>
                </a:cubicBezTo>
                <a:lnTo>
                  <a:pt x="3798706" y="1064810"/>
                </a:lnTo>
                <a:cubicBezTo>
                  <a:pt x="3746960" y="1060133"/>
                  <a:pt x="3706974" y="1053119"/>
                  <a:pt x="3657578" y="1055456"/>
                </a:cubicBezTo>
                <a:lnTo>
                  <a:pt x="3685804" y="1064810"/>
                </a:lnTo>
                <a:cubicBezTo>
                  <a:pt x="3622298" y="1060133"/>
                  <a:pt x="3158924" y="1029737"/>
                  <a:pt x="2853146" y="1036749"/>
                </a:cubicBezTo>
                <a:lnTo>
                  <a:pt x="3008388" y="1050781"/>
                </a:lnTo>
                <a:lnTo>
                  <a:pt x="2735539" y="1034413"/>
                </a:lnTo>
                <a:lnTo>
                  <a:pt x="2766118" y="1055456"/>
                </a:lnTo>
                <a:cubicBezTo>
                  <a:pt x="2672033" y="1039088"/>
                  <a:pt x="2352142" y="1050781"/>
                  <a:pt x="2102814" y="1069487"/>
                </a:cubicBezTo>
                <a:lnTo>
                  <a:pt x="2105165" y="1083516"/>
                </a:lnTo>
                <a:cubicBezTo>
                  <a:pt x="2053418" y="1085854"/>
                  <a:pt x="2004025" y="1088190"/>
                  <a:pt x="1954628" y="1092868"/>
                </a:cubicBezTo>
                <a:lnTo>
                  <a:pt x="2008729" y="1090529"/>
                </a:lnTo>
                <a:cubicBezTo>
                  <a:pt x="1935811" y="1099883"/>
                  <a:pt x="1855838" y="1106896"/>
                  <a:pt x="1773515" y="1120928"/>
                </a:cubicBezTo>
                <a:cubicBezTo>
                  <a:pt x="1693542" y="1134957"/>
                  <a:pt x="1611216" y="1158337"/>
                  <a:pt x="1535947" y="1193411"/>
                </a:cubicBezTo>
                <a:cubicBezTo>
                  <a:pt x="1585344" y="1172369"/>
                  <a:pt x="1618271" y="1165353"/>
                  <a:pt x="1637091" y="1165353"/>
                </a:cubicBezTo>
                <a:cubicBezTo>
                  <a:pt x="1655908" y="1165353"/>
                  <a:pt x="1660612" y="1172369"/>
                  <a:pt x="1658259" y="1177043"/>
                </a:cubicBezTo>
                <a:cubicBezTo>
                  <a:pt x="1590048" y="1195749"/>
                  <a:pt x="1521834" y="1216794"/>
                  <a:pt x="1455974" y="1244852"/>
                </a:cubicBezTo>
                <a:lnTo>
                  <a:pt x="1406581" y="1265896"/>
                </a:lnTo>
                <a:cubicBezTo>
                  <a:pt x="1392468" y="1272912"/>
                  <a:pt x="1373651" y="1279925"/>
                  <a:pt x="1359538" y="1289279"/>
                </a:cubicBezTo>
                <a:cubicBezTo>
                  <a:pt x="1328959" y="1307986"/>
                  <a:pt x="1296029" y="1324353"/>
                  <a:pt x="1265452" y="1343059"/>
                </a:cubicBezTo>
                <a:cubicBezTo>
                  <a:pt x="1263099" y="1350072"/>
                  <a:pt x="1225465" y="1382807"/>
                  <a:pt x="1201943" y="1403852"/>
                </a:cubicBezTo>
                <a:cubicBezTo>
                  <a:pt x="1190184" y="1415542"/>
                  <a:pt x="1183126" y="1424896"/>
                  <a:pt x="1185480" y="1424896"/>
                </a:cubicBezTo>
                <a:cubicBezTo>
                  <a:pt x="1185480" y="1424896"/>
                  <a:pt x="1192535" y="1422558"/>
                  <a:pt x="1206648" y="1413206"/>
                </a:cubicBezTo>
                <a:cubicBezTo>
                  <a:pt x="1201943" y="1417880"/>
                  <a:pt x="1194888" y="1420219"/>
                  <a:pt x="1190184" y="1424896"/>
                </a:cubicBezTo>
                <a:lnTo>
                  <a:pt x="1157254" y="1450615"/>
                </a:lnTo>
                <a:cubicBezTo>
                  <a:pt x="1136083" y="1466983"/>
                  <a:pt x="1112562" y="1483350"/>
                  <a:pt x="1091394" y="1502056"/>
                </a:cubicBezTo>
                <a:lnTo>
                  <a:pt x="1107858" y="1499720"/>
                </a:lnTo>
                <a:cubicBezTo>
                  <a:pt x="992601" y="1618970"/>
                  <a:pt x="896165" y="1749909"/>
                  <a:pt x="816192" y="1890203"/>
                </a:cubicBezTo>
                <a:cubicBezTo>
                  <a:pt x="736219" y="2028157"/>
                  <a:pt x="670359" y="2175464"/>
                  <a:pt x="623317" y="2329787"/>
                </a:cubicBezTo>
                <a:cubicBezTo>
                  <a:pt x="576274" y="2484110"/>
                  <a:pt x="548048" y="2643109"/>
                  <a:pt x="538639" y="2806784"/>
                </a:cubicBezTo>
                <a:cubicBezTo>
                  <a:pt x="536289" y="2888624"/>
                  <a:pt x="538639" y="2968122"/>
                  <a:pt x="555106" y="3040608"/>
                </a:cubicBezTo>
                <a:cubicBezTo>
                  <a:pt x="562161" y="3078020"/>
                  <a:pt x="573923" y="3110755"/>
                  <a:pt x="590387" y="3143490"/>
                </a:cubicBezTo>
                <a:cubicBezTo>
                  <a:pt x="597444" y="3157518"/>
                  <a:pt x="606853" y="3173886"/>
                  <a:pt x="616261" y="3187915"/>
                </a:cubicBezTo>
                <a:cubicBezTo>
                  <a:pt x="625670" y="3201944"/>
                  <a:pt x="637429" y="3215975"/>
                  <a:pt x="649191" y="3230004"/>
                </a:cubicBezTo>
                <a:lnTo>
                  <a:pt x="646838" y="3218314"/>
                </a:lnTo>
                <a:cubicBezTo>
                  <a:pt x="703289" y="3314180"/>
                  <a:pt x="806784" y="3389004"/>
                  <a:pt x="924391" y="3447458"/>
                </a:cubicBezTo>
                <a:cubicBezTo>
                  <a:pt x="940857" y="3454473"/>
                  <a:pt x="954970" y="3459151"/>
                  <a:pt x="969080" y="3461487"/>
                </a:cubicBezTo>
                <a:cubicBezTo>
                  <a:pt x="983195" y="3463825"/>
                  <a:pt x="997308" y="3466164"/>
                  <a:pt x="1011421" y="3468502"/>
                </a:cubicBezTo>
                <a:cubicBezTo>
                  <a:pt x="1039647" y="3473179"/>
                  <a:pt x="1074928" y="3477854"/>
                  <a:pt x="1133732" y="3489547"/>
                </a:cubicBezTo>
                <a:cubicBezTo>
                  <a:pt x="1105507" y="3491885"/>
                  <a:pt x="1159605" y="3508253"/>
                  <a:pt x="1234873" y="3524620"/>
                </a:cubicBezTo>
                <a:cubicBezTo>
                  <a:pt x="1310142" y="3543326"/>
                  <a:pt x="1401876" y="3562030"/>
                  <a:pt x="1439511" y="3576061"/>
                </a:cubicBezTo>
                <a:cubicBezTo>
                  <a:pt x="1535947" y="3585413"/>
                  <a:pt x="1437157" y="3562030"/>
                  <a:pt x="1413636" y="3550340"/>
                </a:cubicBezTo>
                <a:cubicBezTo>
                  <a:pt x="1613569" y="3578400"/>
                  <a:pt x="1789978" y="3604119"/>
                  <a:pt x="1975799" y="3625164"/>
                </a:cubicBezTo>
                <a:cubicBezTo>
                  <a:pt x="2159266" y="3646208"/>
                  <a:pt x="2352142" y="3664914"/>
                  <a:pt x="2575594" y="3669589"/>
                </a:cubicBezTo>
                <a:cubicBezTo>
                  <a:pt x="2352142" y="3671927"/>
                  <a:pt x="2241590" y="3669589"/>
                  <a:pt x="2147504" y="3664914"/>
                </a:cubicBezTo>
                <a:cubicBezTo>
                  <a:pt x="2055772" y="3660237"/>
                  <a:pt x="1978150" y="3655560"/>
                  <a:pt x="1827613" y="3643870"/>
                </a:cubicBezTo>
                <a:cubicBezTo>
                  <a:pt x="2004025" y="3667250"/>
                  <a:pt x="2109870" y="3674266"/>
                  <a:pt x="2218068" y="3678943"/>
                </a:cubicBezTo>
                <a:cubicBezTo>
                  <a:pt x="2326267" y="3683620"/>
                  <a:pt x="2439170" y="3685956"/>
                  <a:pt x="2632045" y="3699988"/>
                </a:cubicBezTo>
                <a:lnTo>
                  <a:pt x="2450931" y="3681282"/>
                </a:lnTo>
                <a:cubicBezTo>
                  <a:pt x="2552072" y="3674266"/>
                  <a:pt x="2700258" y="3683620"/>
                  <a:pt x="2829625" y="3695310"/>
                </a:cubicBezTo>
                <a:cubicBezTo>
                  <a:pt x="2958994" y="3704662"/>
                  <a:pt x="3071896" y="3711678"/>
                  <a:pt x="3102474" y="3697649"/>
                </a:cubicBezTo>
                <a:cubicBezTo>
                  <a:pt x="3332982" y="3711678"/>
                  <a:pt x="3530562" y="3751428"/>
                  <a:pt x="3812820" y="3749090"/>
                </a:cubicBezTo>
                <a:lnTo>
                  <a:pt x="3692862" y="3718691"/>
                </a:lnTo>
                <a:cubicBezTo>
                  <a:pt x="3777538" y="3721030"/>
                  <a:pt x="3864566" y="3721030"/>
                  <a:pt x="3949244" y="3721030"/>
                </a:cubicBezTo>
                <a:lnTo>
                  <a:pt x="3951598" y="3739736"/>
                </a:lnTo>
                <a:cubicBezTo>
                  <a:pt x="3992760" y="3740905"/>
                  <a:pt x="4023926" y="3740320"/>
                  <a:pt x="4045976" y="3738859"/>
                </a:cubicBezTo>
                <a:lnTo>
                  <a:pt x="4077476" y="3733989"/>
                </a:lnTo>
                <a:lnTo>
                  <a:pt x="3993936" y="3718691"/>
                </a:lnTo>
                <a:cubicBezTo>
                  <a:pt x="4028044" y="3719860"/>
                  <a:pt x="4053328" y="3722198"/>
                  <a:pt x="4068618" y="3725121"/>
                </a:cubicBezTo>
                <a:lnTo>
                  <a:pt x="4080942" y="3733453"/>
                </a:lnTo>
                <a:lnTo>
                  <a:pt x="4085668" y="3732722"/>
                </a:lnTo>
                <a:cubicBezTo>
                  <a:pt x="4172698" y="3744413"/>
                  <a:pt x="4278544" y="3744413"/>
                  <a:pt x="4391446" y="3744413"/>
                </a:cubicBezTo>
                <a:cubicBezTo>
                  <a:pt x="4504350" y="3744413"/>
                  <a:pt x="4626660" y="3739736"/>
                  <a:pt x="4746622" y="3744413"/>
                </a:cubicBezTo>
                <a:lnTo>
                  <a:pt x="4768172" y="3734676"/>
                </a:lnTo>
                <a:lnTo>
                  <a:pt x="4750736" y="3731261"/>
                </a:lnTo>
                <a:cubicBezTo>
                  <a:pt x="4751912" y="3729800"/>
                  <a:pt x="4763084" y="3728046"/>
                  <a:pt x="4791310" y="3725707"/>
                </a:cubicBezTo>
                <a:lnTo>
                  <a:pt x="4774972" y="3732927"/>
                </a:lnTo>
                <a:lnTo>
                  <a:pt x="4800720" y="3735059"/>
                </a:lnTo>
                <a:cubicBezTo>
                  <a:pt x="4810128" y="3735643"/>
                  <a:pt x="4818360" y="3736228"/>
                  <a:pt x="4821890" y="3737397"/>
                </a:cubicBezTo>
                <a:cubicBezTo>
                  <a:pt x="4866578" y="3718691"/>
                  <a:pt x="5059454" y="3711678"/>
                  <a:pt x="5068864" y="3695310"/>
                </a:cubicBezTo>
                <a:cubicBezTo>
                  <a:pt x="4991244" y="3697649"/>
                  <a:pt x="4812482" y="3699988"/>
                  <a:pt x="4826594" y="3709339"/>
                </a:cubicBezTo>
                <a:cubicBezTo>
                  <a:pt x="4727804" y="3702324"/>
                  <a:pt x="4788960" y="3699988"/>
                  <a:pt x="4887750" y="3692972"/>
                </a:cubicBezTo>
                <a:cubicBezTo>
                  <a:pt x="4986540" y="3685956"/>
                  <a:pt x="5127668" y="3681282"/>
                  <a:pt x="5191174" y="3674266"/>
                </a:cubicBezTo>
                <a:cubicBezTo>
                  <a:pt x="5122964" y="3685956"/>
                  <a:pt x="5132372" y="3685956"/>
                  <a:pt x="5170006" y="3685956"/>
                </a:cubicBezTo>
                <a:cubicBezTo>
                  <a:pt x="5205288" y="3685956"/>
                  <a:pt x="5271148" y="3681282"/>
                  <a:pt x="5308782" y="3678943"/>
                </a:cubicBezTo>
                <a:cubicBezTo>
                  <a:pt x="5320544" y="3676604"/>
                  <a:pt x="5297022" y="3676604"/>
                  <a:pt x="5282910" y="3674266"/>
                </a:cubicBezTo>
                <a:cubicBezTo>
                  <a:pt x="5520474" y="3641531"/>
                  <a:pt x="5609856" y="3678943"/>
                  <a:pt x="5765098" y="3625164"/>
                </a:cubicBezTo>
                <a:lnTo>
                  <a:pt x="5809790" y="3639192"/>
                </a:lnTo>
                <a:lnTo>
                  <a:pt x="5995606" y="3597103"/>
                </a:lnTo>
                <a:cubicBezTo>
                  <a:pt x="6007370" y="3613473"/>
                  <a:pt x="6073230" y="3604119"/>
                  <a:pt x="6141440" y="3594767"/>
                </a:cubicBezTo>
                <a:cubicBezTo>
                  <a:pt x="6209654" y="3580736"/>
                  <a:pt x="6277864" y="3569046"/>
                  <a:pt x="6296682" y="3583074"/>
                </a:cubicBezTo>
                <a:cubicBezTo>
                  <a:pt x="6510726" y="3543326"/>
                  <a:pt x="6263750" y="3569046"/>
                  <a:pt x="6341374" y="3557355"/>
                </a:cubicBezTo>
                <a:cubicBezTo>
                  <a:pt x="6440162" y="3536311"/>
                  <a:pt x="6578938" y="3510589"/>
                  <a:pt x="6698898" y="3489547"/>
                </a:cubicBezTo>
                <a:cubicBezTo>
                  <a:pt x="6729474" y="3484870"/>
                  <a:pt x="6757700" y="3477854"/>
                  <a:pt x="6785926" y="3473179"/>
                </a:cubicBezTo>
                <a:cubicBezTo>
                  <a:pt x="6814152" y="3466164"/>
                  <a:pt x="6840026" y="3459151"/>
                  <a:pt x="6861194" y="3454473"/>
                </a:cubicBezTo>
                <a:cubicBezTo>
                  <a:pt x="6883540" y="3448628"/>
                  <a:pt x="6902946" y="3443367"/>
                  <a:pt x="6918822" y="3438398"/>
                </a:cubicBezTo>
                <a:lnTo>
                  <a:pt x="6946266" y="3427618"/>
                </a:lnTo>
                <a:lnTo>
                  <a:pt x="6927054" y="3431091"/>
                </a:lnTo>
                <a:lnTo>
                  <a:pt x="6962338" y="3412384"/>
                </a:lnTo>
                <a:lnTo>
                  <a:pt x="6954216" y="3424495"/>
                </a:lnTo>
                <a:lnTo>
                  <a:pt x="6955280" y="3424077"/>
                </a:lnTo>
                <a:cubicBezTo>
                  <a:pt x="6997618" y="3417061"/>
                  <a:pt x="7039958" y="3405371"/>
                  <a:pt x="7084650" y="3396017"/>
                </a:cubicBezTo>
                <a:cubicBezTo>
                  <a:pt x="7126988" y="3384327"/>
                  <a:pt x="7169326" y="3370298"/>
                  <a:pt x="7211666" y="3358605"/>
                </a:cubicBezTo>
                <a:cubicBezTo>
                  <a:pt x="7254004" y="3346915"/>
                  <a:pt x="7293990" y="3332886"/>
                  <a:pt x="7333976" y="3321195"/>
                </a:cubicBezTo>
                <a:cubicBezTo>
                  <a:pt x="7373962" y="3309503"/>
                  <a:pt x="7411596" y="3297812"/>
                  <a:pt x="7446878" y="3286122"/>
                </a:cubicBezTo>
                <a:lnTo>
                  <a:pt x="7451584" y="3267416"/>
                </a:lnTo>
                <a:cubicBezTo>
                  <a:pt x="7524498" y="3244033"/>
                  <a:pt x="7611530" y="3220650"/>
                  <a:pt x="7682094" y="3192592"/>
                </a:cubicBezTo>
                <a:cubicBezTo>
                  <a:pt x="7682094" y="3190253"/>
                  <a:pt x="7670332" y="3192592"/>
                  <a:pt x="7656218" y="3194930"/>
                </a:cubicBezTo>
                <a:cubicBezTo>
                  <a:pt x="7792642" y="3150505"/>
                  <a:pt x="7912602" y="3101400"/>
                  <a:pt x="8023152" y="3049959"/>
                </a:cubicBezTo>
                <a:cubicBezTo>
                  <a:pt x="8133704" y="2996180"/>
                  <a:pt x="8234846" y="2940065"/>
                  <a:pt x="8331284" y="2869918"/>
                </a:cubicBezTo>
                <a:cubicBezTo>
                  <a:pt x="8312466" y="2869918"/>
                  <a:pt x="8310114" y="2867579"/>
                  <a:pt x="8194860" y="2935387"/>
                </a:cubicBezTo>
                <a:cubicBezTo>
                  <a:pt x="8284242" y="2872256"/>
                  <a:pt x="8404200" y="2795094"/>
                  <a:pt x="8514750" y="2687535"/>
                </a:cubicBezTo>
                <a:cubicBezTo>
                  <a:pt x="8625300" y="2579978"/>
                  <a:pt x="8724090" y="2437346"/>
                  <a:pt x="8766430" y="2283023"/>
                </a:cubicBezTo>
                <a:lnTo>
                  <a:pt x="8752316" y="2304068"/>
                </a:lnTo>
                <a:cubicBezTo>
                  <a:pt x="8775838" y="2250288"/>
                  <a:pt x="8792304" y="2194170"/>
                  <a:pt x="8801712" y="2135716"/>
                </a:cubicBezTo>
                <a:cubicBezTo>
                  <a:pt x="8792304" y="2170787"/>
                  <a:pt x="8789950" y="2147407"/>
                  <a:pt x="8782894" y="2147407"/>
                </a:cubicBezTo>
                <a:cubicBezTo>
                  <a:pt x="8785246" y="2112333"/>
                  <a:pt x="8787600" y="2072583"/>
                  <a:pt x="8785246" y="2035171"/>
                </a:cubicBezTo>
                <a:cubicBezTo>
                  <a:pt x="8785246" y="1997761"/>
                  <a:pt x="8778190" y="1960349"/>
                  <a:pt x="8771134" y="1922938"/>
                </a:cubicBezTo>
                <a:cubicBezTo>
                  <a:pt x="8754670" y="1850452"/>
                  <a:pt x="8724090" y="1784982"/>
                  <a:pt x="8681752" y="1733541"/>
                </a:cubicBezTo>
                <a:cubicBezTo>
                  <a:pt x="8637062" y="1679762"/>
                  <a:pt x="8580610" y="1637673"/>
                  <a:pt x="8528864" y="1600263"/>
                </a:cubicBezTo>
                <a:cubicBezTo>
                  <a:pt x="8486526" y="1567529"/>
                  <a:pt x="8444186" y="1539468"/>
                  <a:pt x="8411258" y="1516088"/>
                </a:cubicBezTo>
                <a:cubicBezTo>
                  <a:pt x="8418312" y="1527778"/>
                  <a:pt x="8274834" y="1462308"/>
                  <a:pt x="8415962" y="1551161"/>
                </a:cubicBezTo>
                <a:cubicBezTo>
                  <a:pt x="8133704" y="1368778"/>
                  <a:pt x="7745600" y="1186398"/>
                  <a:pt x="7404540" y="1041427"/>
                </a:cubicBezTo>
                <a:lnTo>
                  <a:pt x="7409246" y="1041427"/>
                </a:lnTo>
                <a:cubicBezTo>
                  <a:pt x="7362202" y="1020382"/>
                  <a:pt x="7315160" y="997002"/>
                  <a:pt x="7268116" y="975957"/>
                </a:cubicBezTo>
                <a:lnTo>
                  <a:pt x="7256354" y="973618"/>
                </a:lnTo>
                <a:cubicBezTo>
                  <a:pt x="7289284" y="987647"/>
                  <a:pt x="7322214" y="1001678"/>
                  <a:pt x="7355144" y="1018046"/>
                </a:cubicBezTo>
                <a:cubicBezTo>
                  <a:pt x="7286934" y="987647"/>
                  <a:pt x="7221074" y="961928"/>
                  <a:pt x="7157564" y="933868"/>
                </a:cubicBezTo>
                <a:cubicBezTo>
                  <a:pt x="7096410" y="908148"/>
                  <a:pt x="7037606" y="880091"/>
                  <a:pt x="6983506" y="856708"/>
                </a:cubicBezTo>
                <a:cubicBezTo>
                  <a:pt x="6959984" y="854369"/>
                  <a:pt x="6920000" y="854369"/>
                  <a:pt x="6835322" y="830986"/>
                </a:cubicBezTo>
                <a:cubicBezTo>
                  <a:pt x="6835322" y="821634"/>
                  <a:pt x="6734178" y="788899"/>
                  <a:pt x="6607164" y="753826"/>
                </a:cubicBezTo>
                <a:cubicBezTo>
                  <a:pt x="6546008" y="735120"/>
                  <a:pt x="6477798" y="714075"/>
                  <a:pt x="6414288" y="695369"/>
                </a:cubicBezTo>
                <a:cubicBezTo>
                  <a:pt x="6350782" y="676663"/>
                  <a:pt x="6291976" y="657960"/>
                  <a:pt x="6249638" y="639254"/>
                </a:cubicBezTo>
                <a:cubicBezTo>
                  <a:pt x="6226116" y="636915"/>
                  <a:pt x="6322556" y="664973"/>
                  <a:pt x="6261400" y="653283"/>
                </a:cubicBezTo>
                <a:cubicBezTo>
                  <a:pt x="6042650" y="585474"/>
                  <a:pt x="5767450" y="508312"/>
                  <a:pt x="5478136" y="438165"/>
                </a:cubicBezTo>
                <a:cubicBezTo>
                  <a:pt x="5188824" y="368018"/>
                  <a:pt x="4885396" y="309564"/>
                  <a:pt x="4612548" y="274490"/>
                </a:cubicBezTo>
                <a:cubicBezTo>
                  <a:pt x="4593730" y="251107"/>
                  <a:pt x="4469068" y="227727"/>
                  <a:pt x="4313828" y="199666"/>
                </a:cubicBezTo>
                <a:cubicBezTo>
                  <a:pt x="4236206" y="185638"/>
                  <a:pt x="4149178" y="176286"/>
                  <a:pt x="4064500" y="162254"/>
                </a:cubicBezTo>
                <a:cubicBezTo>
                  <a:pt x="3979824" y="148226"/>
                  <a:pt x="3895146" y="136535"/>
                  <a:pt x="3822228" y="124845"/>
                </a:cubicBezTo>
                <a:cubicBezTo>
                  <a:pt x="3744610" y="138874"/>
                  <a:pt x="3986878" y="152903"/>
                  <a:pt x="4064500" y="180960"/>
                </a:cubicBezTo>
                <a:cubicBezTo>
                  <a:pt x="3899850" y="157580"/>
                  <a:pt x="4026866" y="204344"/>
                  <a:pt x="3732846" y="155241"/>
                </a:cubicBezTo>
                <a:cubicBezTo>
                  <a:pt x="3744610" y="162254"/>
                  <a:pt x="3732846" y="162254"/>
                  <a:pt x="3796356" y="169270"/>
                </a:cubicBezTo>
                <a:cubicBezTo>
                  <a:pt x="3634058" y="155241"/>
                  <a:pt x="3836342" y="145887"/>
                  <a:pt x="3579960" y="127181"/>
                </a:cubicBezTo>
                <a:lnTo>
                  <a:pt x="3568198" y="141212"/>
                </a:lnTo>
                <a:lnTo>
                  <a:pt x="3412956" y="106139"/>
                </a:lnTo>
                <a:cubicBezTo>
                  <a:pt x="3151870" y="92107"/>
                  <a:pt x="2909598" y="80417"/>
                  <a:pt x="2674384" y="85094"/>
                </a:cubicBezTo>
                <a:cubicBezTo>
                  <a:pt x="2439170" y="87433"/>
                  <a:pt x="2213364" y="106139"/>
                  <a:pt x="1989912" y="150564"/>
                </a:cubicBezTo>
                <a:cubicBezTo>
                  <a:pt x="1964037" y="152903"/>
                  <a:pt x="1973446" y="141212"/>
                  <a:pt x="2029897" y="129520"/>
                </a:cubicBezTo>
                <a:cubicBezTo>
                  <a:pt x="1978150" y="136535"/>
                  <a:pt x="1924052" y="145887"/>
                  <a:pt x="1869951" y="152903"/>
                </a:cubicBezTo>
                <a:cubicBezTo>
                  <a:pt x="1844079" y="157580"/>
                  <a:pt x="1815853" y="162254"/>
                  <a:pt x="1787628" y="166932"/>
                </a:cubicBezTo>
                <a:cubicBezTo>
                  <a:pt x="1759402" y="171609"/>
                  <a:pt x="1731176" y="176286"/>
                  <a:pt x="1702950" y="183299"/>
                </a:cubicBezTo>
                <a:cubicBezTo>
                  <a:pt x="1590048" y="206682"/>
                  <a:pt x="1474792" y="239417"/>
                  <a:pt x="1366593" y="286181"/>
                </a:cubicBezTo>
                <a:lnTo>
                  <a:pt x="1430102" y="272152"/>
                </a:lnTo>
                <a:cubicBezTo>
                  <a:pt x="1408932" y="279168"/>
                  <a:pt x="1387764" y="288519"/>
                  <a:pt x="1368946" y="295535"/>
                </a:cubicBezTo>
                <a:cubicBezTo>
                  <a:pt x="1350129" y="304887"/>
                  <a:pt x="1331312" y="311902"/>
                  <a:pt x="1314846" y="318916"/>
                </a:cubicBezTo>
                <a:cubicBezTo>
                  <a:pt x="1281916" y="332945"/>
                  <a:pt x="1251339" y="344637"/>
                  <a:pt x="1223114" y="356328"/>
                </a:cubicBezTo>
                <a:cubicBezTo>
                  <a:pt x="1194888" y="368018"/>
                  <a:pt x="1171367" y="377372"/>
                  <a:pt x="1145492" y="386724"/>
                </a:cubicBezTo>
                <a:cubicBezTo>
                  <a:pt x="1119620" y="398417"/>
                  <a:pt x="1096098" y="407769"/>
                  <a:pt x="1072577" y="417123"/>
                </a:cubicBezTo>
                <a:cubicBezTo>
                  <a:pt x="976138" y="459210"/>
                  <a:pt x="870293" y="501299"/>
                  <a:pt x="684472" y="627561"/>
                </a:cubicBezTo>
                <a:cubicBezTo>
                  <a:pt x="726811" y="599503"/>
                  <a:pt x="795024" y="552740"/>
                  <a:pt x="858531" y="515328"/>
                </a:cubicBezTo>
                <a:cubicBezTo>
                  <a:pt x="874994" y="505973"/>
                  <a:pt x="889110" y="496622"/>
                  <a:pt x="903223" y="487267"/>
                </a:cubicBezTo>
                <a:cubicBezTo>
                  <a:pt x="917335" y="477916"/>
                  <a:pt x="929095" y="470900"/>
                  <a:pt x="940857" y="463887"/>
                </a:cubicBezTo>
                <a:cubicBezTo>
                  <a:pt x="964378" y="449858"/>
                  <a:pt x="978491" y="438165"/>
                  <a:pt x="980842" y="431152"/>
                </a:cubicBezTo>
                <a:cubicBezTo>
                  <a:pt x="969080" y="433490"/>
                  <a:pt x="950265" y="442842"/>
                  <a:pt x="924391" y="454532"/>
                </a:cubicBezTo>
                <a:lnTo>
                  <a:pt x="911278" y="461050"/>
                </a:lnTo>
                <a:lnTo>
                  <a:pt x="929832" y="450843"/>
                </a:lnTo>
                <a:cubicBezTo>
                  <a:pt x="960556" y="434512"/>
                  <a:pt x="991428" y="418875"/>
                  <a:pt x="1020830" y="405430"/>
                </a:cubicBezTo>
                <a:cubicBezTo>
                  <a:pt x="987900" y="419459"/>
                  <a:pt x="978491" y="419459"/>
                  <a:pt x="966729" y="421798"/>
                </a:cubicBezTo>
                <a:cubicBezTo>
                  <a:pt x="1070223" y="375034"/>
                  <a:pt x="1209001" y="307225"/>
                  <a:pt x="1364242" y="258123"/>
                </a:cubicBezTo>
                <a:cubicBezTo>
                  <a:pt x="1328959" y="272152"/>
                  <a:pt x="1291325" y="286181"/>
                  <a:pt x="1256044" y="300210"/>
                </a:cubicBezTo>
                <a:cubicBezTo>
                  <a:pt x="1220760" y="314241"/>
                  <a:pt x="1185480" y="330608"/>
                  <a:pt x="1150196" y="346976"/>
                </a:cubicBezTo>
                <a:cubicBezTo>
                  <a:pt x="1173718" y="342299"/>
                  <a:pt x="1206648" y="330608"/>
                  <a:pt x="1246635" y="314241"/>
                </a:cubicBezTo>
                <a:cubicBezTo>
                  <a:pt x="1286620" y="300210"/>
                  <a:pt x="1331312" y="281504"/>
                  <a:pt x="1376002" y="265136"/>
                </a:cubicBezTo>
                <a:cubicBezTo>
                  <a:pt x="1420694" y="248769"/>
                  <a:pt x="1465383" y="230063"/>
                  <a:pt x="1505371" y="218372"/>
                </a:cubicBezTo>
                <a:cubicBezTo>
                  <a:pt x="1545356" y="206682"/>
                  <a:pt x="1580639" y="197328"/>
                  <a:pt x="1601807" y="192653"/>
                </a:cubicBezTo>
                <a:cubicBezTo>
                  <a:pt x="1594750" y="173947"/>
                  <a:pt x="1460679" y="216034"/>
                  <a:pt x="1587694" y="162254"/>
                </a:cubicBezTo>
                <a:cubicBezTo>
                  <a:pt x="1679429" y="136535"/>
                  <a:pt x="1740585" y="122506"/>
                  <a:pt x="1785274" y="115491"/>
                </a:cubicBezTo>
                <a:cubicBezTo>
                  <a:pt x="1829966" y="108475"/>
                  <a:pt x="1858192" y="106139"/>
                  <a:pt x="1884064" y="106139"/>
                </a:cubicBezTo>
                <a:cubicBezTo>
                  <a:pt x="1909939" y="106139"/>
                  <a:pt x="1935811" y="106139"/>
                  <a:pt x="1978150" y="103800"/>
                </a:cubicBezTo>
                <a:cubicBezTo>
                  <a:pt x="1999320" y="101462"/>
                  <a:pt x="2025193" y="101462"/>
                  <a:pt x="2055772" y="99123"/>
                </a:cubicBezTo>
                <a:cubicBezTo>
                  <a:pt x="2072236" y="96785"/>
                  <a:pt x="2088702" y="96785"/>
                  <a:pt x="2107519" y="94446"/>
                </a:cubicBezTo>
                <a:cubicBezTo>
                  <a:pt x="2126336" y="92107"/>
                  <a:pt x="2145153" y="92107"/>
                  <a:pt x="2168674" y="89771"/>
                </a:cubicBezTo>
                <a:lnTo>
                  <a:pt x="2107519" y="103800"/>
                </a:lnTo>
                <a:cubicBezTo>
                  <a:pt x="2222772" y="92107"/>
                  <a:pt x="2316858" y="101462"/>
                  <a:pt x="2479157" y="78079"/>
                </a:cubicBezTo>
                <a:cubicBezTo>
                  <a:pt x="2476804" y="66388"/>
                  <a:pt x="2349788" y="73404"/>
                  <a:pt x="2283928" y="73404"/>
                </a:cubicBezTo>
                <a:cubicBezTo>
                  <a:pt x="2321562" y="61711"/>
                  <a:pt x="2495621" y="80417"/>
                  <a:pt x="2620286" y="64050"/>
                </a:cubicBezTo>
                <a:cubicBezTo>
                  <a:pt x="2594411" y="61711"/>
                  <a:pt x="2556776" y="59373"/>
                  <a:pt x="2512087" y="57034"/>
                </a:cubicBezTo>
                <a:cubicBezTo>
                  <a:pt x="2467395" y="54698"/>
                  <a:pt x="2415648" y="57034"/>
                  <a:pt x="2361550" y="57034"/>
                </a:cubicBezTo>
                <a:cubicBezTo>
                  <a:pt x="2253352" y="61711"/>
                  <a:pt x="2135744" y="71066"/>
                  <a:pt x="2039306" y="87433"/>
                </a:cubicBezTo>
                <a:cubicBezTo>
                  <a:pt x="2062827" y="78079"/>
                  <a:pt x="2060476" y="73404"/>
                  <a:pt x="2032250" y="68727"/>
                </a:cubicBezTo>
                <a:cubicBezTo>
                  <a:pt x="2245706" y="40668"/>
                  <a:pt x="2467102" y="32338"/>
                  <a:pt x="2691474" y="32886"/>
                </a:cubicBezTo>
                <a:close/>
                <a:moveTo>
                  <a:pt x="2585004" y="21962"/>
                </a:moveTo>
                <a:cubicBezTo>
                  <a:pt x="2589709" y="21962"/>
                  <a:pt x="2596766" y="21962"/>
                  <a:pt x="2601468" y="21962"/>
                </a:cubicBezTo>
                <a:cubicBezTo>
                  <a:pt x="2589709" y="21962"/>
                  <a:pt x="2577947" y="24300"/>
                  <a:pt x="2561483" y="24300"/>
                </a:cubicBezTo>
                <a:cubicBezTo>
                  <a:pt x="2561483" y="24300"/>
                  <a:pt x="2570892" y="21962"/>
                  <a:pt x="2585004" y="21962"/>
                </a:cubicBezTo>
                <a:close/>
                <a:moveTo>
                  <a:pt x="2530280" y="3"/>
                </a:moveTo>
                <a:cubicBezTo>
                  <a:pt x="2591472" y="-106"/>
                  <a:pt x="2628517" y="2085"/>
                  <a:pt x="2660273" y="5593"/>
                </a:cubicBezTo>
                <a:cubicBezTo>
                  <a:pt x="2702612" y="10270"/>
                  <a:pt x="2733189" y="14947"/>
                  <a:pt x="2791991" y="24298"/>
                </a:cubicBezTo>
                <a:cubicBezTo>
                  <a:pt x="2752006" y="19621"/>
                  <a:pt x="2695554" y="19621"/>
                  <a:pt x="2646161" y="19621"/>
                </a:cubicBezTo>
                <a:cubicBezTo>
                  <a:pt x="2629694" y="19621"/>
                  <a:pt x="2615581" y="21960"/>
                  <a:pt x="2601469" y="21960"/>
                </a:cubicBezTo>
                <a:cubicBezTo>
                  <a:pt x="2723780" y="12608"/>
                  <a:pt x="2704963" y="10270"/>
                  <a:pt x="2643807" y="7931"/>
                </a:cubicBezTo>
                <a:cubicBezTo>
                  <a:pt x="2582651" y="3254"/>
                  <a:pt x="2474453" y="3254"/>
                  <a:pt x="2460340" y="915"/>
                </a:cubicBezTo>
                <a:cubicBezTo>
                  <a:pt x="2486802" y="331"/>
                  <a:pt x="2509883" y="39"/>
                  <a:pt x="2530280" y="3"/>
                </a:cubicBezTo>
                <a:close/>
              </a:path>
            </a:pathLst>
          </a:custGeom>
          <a:solidFill>
            <a:schemeClr val="accent5"/>
          </a:solidFill>
          <a:ln w="9525" cap="flat">
            <a:noFill/>
            <a:prstDash val="solid"/>
            <a:miter/>
          </a:ln>
        </p:spPr>
        <p:txBody>
          <a:bodyPr wrap="square" rtlCol="0" anchor="ctr">
            <a:noAutofit/>
          </a:bodyPr>
          <a:lstStyle/>
          <a:p>
            <a:endParaRPr lang="en-US" dirty="0">
              <a:latin typeface="Jura" pitchFamily="2" charset="0"/>
            </a:endParaRPr>
          </a:p>
        </p:txBody>
      </p:sp>
      <p:pic>
        <p:nvPicPr>
          <p:cNvPr id="4" name="Picture 3" descr="A black background with blue text&#10;&#10;Description automatically generated">
            <a:extLst>
              <a:ext uri="{FF2B5EF4-FFF2-40B4-BE49-F238E27FC236}">
                <a16:creationId xmlns:a16="http://schemas.microsoft.com/office/drawing/2014/main" id="{1E4BBD60-DF66-9928-488E-E7A95FD24698}"/>
              </a:ext>
            </a:extLst>
          </p:cNvPr>
          <p:cNvPicPr>
            <a:picLocks noChangeAspect="1"/>
          </p:cNvPicPr>
          <p:nvPr/>
        </p:nvPicPr>
        <p:blipFill>
          <a:blip r:embed="rId3"/>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249292166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1" name="Group 940">
            <a:extLst>
              <a:ext uri="{FF2B5EF4-FFF2-40B4-BE49-F238E27FC236}">
                <a16:creationId xmlns:a16="http://schemas.microsoft.com/office/drawing/2014/main" id="{11F4B7B4-F5E6-158C-D7A5-2BCD60A238BD}"/>
              </a:ext>
            </a:extLst>
          </p:cNvPr>
          <p:cNvGrpSpPr/>
          <p:nvPr/>
        </p:nvGrpSpPr>
        <p:grpSpPr>
          <a:xfrm>
            <a:off x="177880" y="-173712"/>
            <a:ext cx="2868374" cy="2845806"/>
            <a:chOff x="1392140" y="-347424"/>
            <a:chExt cx="5736747" cy="5691612"/>
          </a:xfrm>
        </p:grpSpPr>
        <p:sp>
          <p:nvSpPr>
            <p:cNvPr id="934" name="Freeform 933">
              <a:extLst>
                <a:ext uri="{FF2B5EF4-FFF2-40B4-BE49-F238E27FC236}">
                  <a16:creationId xmlns:a16="http://schemas.microsoft.com/office/drawing/2014/main" id="{0E4C5721-E081-F1CD-5822-2AE90855CD8D}"/>
                </a:ext>
              </a:extLst>
            </p:cNvPr>
            <p:cNvSpPr/>
            <p:nvPr/>
          </p:nvSpPr>
          <p:spPr>
            <a:xfrm>
              <a:off x="1392140" y="2119763"/>
              <a:ext cx="1018766" cy="1458555"/>
            </a:xfrm>
            <a:custGeom>
              <a:avLst/>
              <a:gdLst>
                <a:gd name="connsiteX0" fmla="*/ 416168 w 1018766"/>
                <a:gd name="connsiteY0" fmla="*/ 1424303 h 1458555"/>
                <a:gd name="connsiteX1" fmla="*/ 412360 w 1018766"/>
                <a:gd name="connsiteY1" fmla="*/ 1458555 h 1458555"/>
                <a:gd name="connsiteX2" fmla="*/ 416168 w 1018766"/>
                <a:gd name="connsiteY2" fmla="*/ 1424303 h 1458555"/>
                <a:gd name="connsiteX3" fmla="*/ 432351 w 1018766"/>
                <a:gd name="connsiteY3" fmla="*/ 1420498 h 1458555"/>
                <a:gd name="connsiteX4" fmla="*/ 429496 w 1018766"/>
                <a:gd name="connsiteY4" fmla="*/ 1431915 h 1458555"/>
                <a:gd name="connsiteX5" fmla="*/ 432351 w 1018766"/>
                <a:gd name="connsiteY5" fmla="*/ 1420498 h 1458555"/>
                <a:gd name="connsiteX6" fmla="*/ 422832 w 1018766"/>
                <a:gd name="connsiteY6" fmla="*/ 1417643 h 1458555"/>
                <a:gd name="connsiteX7" fmla="*/ 423784 w 1018766"/>
                <a:gd name="connsiteY7" fmla="*/ 1424303 h 1458555"/>
                <a:gd name="connsiteX8" fmla="*/ 419976 w 1018766"/>
                <a:gd name="connsiteY8" fmla="*/ 1424303 h 1458555"/>
                <a:gd name="connsiteX9" fmla="*/ 401888 w 1018766"/>
                <a:gd name="connsiteY9" fmla="*/ 1376732 h 1458555"/>
                <a:gd name="connsiteX10" fmla="*/ 402840 w 1018766"/>
                <a:gd name="connsiteY10" fmla="*/ 1384343 h 1458555"/>
                <a:gd name="connsiteX11" fmla="*/ 401888 w 1018766"/>
                <a:gd name="connsiteY11" fmla="*/ 1376732 h 1458555"/>
                <a:gd name="connsiteX12" fmla="*/ 404387 w 1018766"/>
                <a:gd name="connsiteY12" fmla="*/ 1291697 h 1458555"/>
                <a:gd name="connsiteX13" fmla="*/ 405792 w 1018766"/>
                <a:gd name="connsiteY13" fmla="*/ 1292881 h 1458555"/>
                <a:gd name="connsiteX14" fmla="*/ 399032 w 1018766"/>
                <a:gd name="connsiteY14" fmla="*/ 1301568 h 1458555"/>
                <a:gd name="connsiteX15" fmla="*/ 404387 w 1018766"/>
                <a:gd name="connsiteY15" fmla="*/ 1291697 h 1458555"/>
                <a:gd name="connsiteX16" fmla="*/ 412360 w 1018766"/>
                <a:gd name="connsiteY16" fmla="*/ 1284442 h 1458555"/>
                <a:gd name="connsiteX17" fmla="*/ 410456 w 1018766"/>
                <a:gd name="connsiteY17" fmla="*/ 1296811 h 1458555"/>
                <a:gd name="connsiteX18" fmla="*/ 405792 w 1018766"/>
                <a:gd name="connsiteY18" fmla="*/ 1292881 h 1458555"/>
                <a:gd name="connsiteX19" fmla="*/ 423784 w 1018766"/>
                <a:gd name="connsiteY19" fmla="*/ 1266364 h 1458555"/>
                <a:gd name="connsiteX20" fmla="*/ 423784 w 1018766"/>
                <a:gd name="connsiteY20" fmla="*/ 1274927 h 1458555"/>
                <a:gd name="connsiteX21" fmla="*/ 430448 w 1018766"/>
                <a:gd name="connsiteY21" fmla="*/ 1270170 h 1458555"/>
                <a:gd name="connsiteX22" fmla="*/ 440920 w 1018766"/>
                <a:gd name="connsiteY22" fmla="*/ 1229258 h 1458555"/>
                <a:gd name="connsiteX23" fmla="*/ 438064 w 1018766"/>
                <a:gd name="connsiteY23" fmla="*/ 1233064 h 1458555"/>
                <a:gd name="connsiteX24" fmla="*/ 438632 w 1018766"/>
                <a:gd name="connsiteY24" fmla="*/ 1231055 h 1458555"/>
                <a:gd name="connsiteX25" fmla="*/ 419024 w 1018766"/>
                <a:gd name="connsiteY25" fmla="*/ 1176929 h 1458555"/>
                <a:gd name="connsiteX26" fmla="*/ 421880 w 1018766"/>
                <a:gd name="connsiteY26" fmla="*/ 1183589 h 1458555"/>
                <a:gd name="connsiteX27" fmla="*/ 421880 w 1018766"/>
                <a:gd name="connsiteY27" fmla="*/ 1178832 h 1458555"/>
                <a:gd name="connsiteX28" fmla="*/ 401889 w 1018766"/>
                <a:gd name="connsiteY28" fmla="*/ 1150289 h 1458555"/>
                <a:gd name="connsiteX29" fmla="*/ 395225 w 1018766"/>
                <a:gd name="connsiteY29" fmla="*/ 1162658 h 1458555"/>
                <a:gd name="connsiteX30" fmla="*/ 401889 w 1018766"/>
                <a:gd name="connsiteY30" fmla="*/ 1150289 h 1458555"/>
                <a:gd name="connsiteX31" fmla="*/ 423784 w 1018766"/>
                <a:gd name="connsiteY31" fmla="*/ 1086543 h 1458555"/>
                <a:gd name="connsiteX32" fmla="*/ 419024 w 1018766"/>
                <a:gd name="connsiteY32" fmla="*/ 1087494 h 1458555"/>
                <a:gd name="connsiteX33" fmla="*/ 423784 w 1018766"/>
                <a:gd name="connsiteY33" fmla="*/ 1121746 h 1458555"/>
                <a:gd name="connsiteX34" fmla="*/ 436160 w 1018766"/>
                <a:gd name="connsiteY34" fmla="*/ 1109377 h 1458555"/>
                <a:gd name="connsiteX35" fmla="*/ 429496 w 1018766"/>
                <a:gd name="connsiteY35" fmla="*/ 1088446 h 1458555"/>
                <a:gd name="connsiteX36" fmla="*/ 424736 w 1018766"/>
                <a:gd name="connsiteY36" fmla="*/ 1097960 h 1458555"/>
                <a:gd name="connsiteX37" fmla="*/ 423784 w 1018766"/>
                <a:gd name="connsiteY37" fmla="*/ 1086543 h 1458555"/>
                <a:gd name="connsiteX38" fmla="*/ 383801 w 1018766"/>
                <a:gd name="connsiteY38" fmla="*/ 1058000 h 1458555"/>
                <a:gd name="connsiteX39" fmla="*/ 386657 w 1018766"/>
                <a:gd name="connsiteY39" fmla="*/ 1063709 h 1458555"/>
                <a:gd name="connsiteX40" fmla="*/ 383801 w 1018766"/>
                <a:gd name="connsiteY40" fmla="*/ 1068466 h 1458555"/>
                <a:gd name="connsiteX41" fmla="*/ 394272 w 1018766"/>
                <a:gd name="connsiteY41" fmla="*/ 1017088 h 1458555"/>
                <a:gd name="connsiteX42" fmla="*/ 403792 w 1018766"/>
                <a:gd name="connsiteY42" fmla="*/ 1017088 h 1458555"/>
                <a:gd name="connsiteX43" fmla="*/ 399984 w 1018766"/>
                <a:gd name="connsiteY43" fmla="*/ 1024699 h 1458555"/>
                <a:gd name="connsiteX44" fmla="*/ 394272 w 1018766"/>
                <a:gd name="connsiteY44" fmla="*/ 1017088 h 1458555"/>
                <a:gd name="connsiteX45" fmla="*/ 441158 w 1018766"/>
                <a:gd name="connsiteY45" fmla="*/ 984858 h 1458555"/>
                <a:gd name="connsiteX46" fmla="*/ 441872 w 1018766"/>
                <a:gd name="connsiteY46" fmla="*/ 991399 h 1458555"/>
                <a:gd name="connsiteX47" fmla="*/ 444728 w 1018766"/>
                <a:gd name="connsiteY47" fmla="*/ 987593 h 1458555"/>
                <a:gd name="connsiteX48" fmla="*/ 441158 w 1018766"/>
                <a:gd name="connsiteY48" fmla="*/ 984858 h 1458555"/>
                <a:gd name="connsiteX49" fmla="*/ 390465 w 1018766"/>
                <a:gd name="connsiteY49" fmla="*/ 984739 h 1458555"/>
                <a:gd name="connsiteX50" fmla="*/ 379993 w 1018766"/>
                <a:gd name="connsiteY50" fmla="*/ 990448 h 1458555"/>
                <a:gd name="connsiteX51" fmla="*/ 390465 w 1018766"/>
                <a:gd name="connsiteY51" fmla="*/ 984739 h 1458555"/>
                <a:gd name="connsiteX52" fmla="*/ 435208 w 1018766"/>
                <a:gd name="connsiteY52" fmla="*/ 965710 h 1458555"/>
                <a:gd name="connsiteX53" fmla="*/ 436160 w 1018766"/>
                <a:gd name="connsiteY53" fmla="*/ 983787 h 1458555"/>
                <a:gd name="connsiteX54" fmla="*/ 435208 w 1018766"/>
                <a:gd name="connsiteY54" fmla="*/ 965710 h 1458555"/>
                <a:gd name="connsiteX55" fmla="*/ 421880 w 1018766"/>
                <a:gd name="connsiteY55" fmla="*/ 957147 h 1458555"/>
                <a:gd name="connsiteX56" fmla="*/ 415216 w 1018766"/>
                <a:gd name="connsiteY56" fmla="*/ 960953 h 1458555"/>
                <a:gd name="connsiteX57" fmla="*/ 421880 w 1018766"/>
                <a:gd name="connsiteY57" fmla="*/ 957147 h 1458555"/>
                <a:gd name="connsiteX58" fmla="*/ 412360 w 1018766"/>
                <a:gd name="connsiteY58" fmla="*/ 945730 h 1458555"/>
                <a:gd name="connsiteX59" fmla="*/ 403793 w 1018766"/>
                <a:gd name="connsiteY59" fmla="*/ 967613 h 1458555"/>
                <a:gd name="connsiteX60" fmla="*/ 413312 w 1018766"/>
                <a:gd name="connsiteY60" fmla="*/ 951438 h 1458555"/>
                <a:gd name="connsiteX61" fmla="*/ 408553 w 1018766"/>
                <a:gd name="connsiteY61" fmla="*/ 957147 h 1458555"/>
                <a:gd name="connsiteX62" fmla="*/ 383801 w 1018766"/>
                <a:gd name="connsiteY62" fmla="*/ 942876 h 1458555"/>
                <a:gd name="connsiteX63" fmla="*/ 383801 w 1018766"/>
                <a:gd name="connsiteY63" fmla="*/ 953342 h 1458555"/>
                <a:gd name="connsiteX64" fmla="*/ 380945 w 1018766"/>
                <a:gd name="connsiteY64" fmla="*/ 958099 h 1458555"/>
                <a:gd name="connsiteX65" fmla="*/ 408553 w 1018766"/>
                <a:gd name="connsiteY65" fmla="*/ 931458 h 1458555"/>
                <a:gd name="connsiteX66" fmla="*/ 406649 w 1018766"/>
                <a:gd name="connsiteY66" fmla="*/ 942875 h 1458555"/>
                <a:gd name="connsiteX67" fmla="*/ 407601 w 1018766"/>
                <a:gd name="connsiteY67" fmla="*/ 941924 h 1458555"/>
                <a:gd name="connsiteX68" fmla="*/ 407601 w 1018766"/>
                <a:gd name="connsiteY68" fmla="*/ 942875 h 1458555"/>
                <a:gd name="connsiteX69" fmla="*/ 408553 w 1018766"/>
                <a:gd name="connsiteY69" fmla="*/ 932409 h 1458555"/>
                <a:gd name="connsiteX70" fmla="*/ 408553 w 1018766"/>
                <a:gd name="connsiteY70" fmla="*/ 931458 h 1458555"/>
                <a:gd name="connsiteX71" fmla="*/ 664632 w 1018766"/>
                <a:gd name="connsiteY71" fmla="*/ 929556 h 1458555"/>
                <a:gd name="connsiteX72" fmla="*/ 668440 w 1018766"/>
                <a:gd name="connsiteY72" fmla="*/ 933362 h 1458555"/>
                <a:gd name="connsiteX73" fmla="*/ 657016 w 1018766"/>
                <a:gd name="connsiteY73" fmla="*/ 930507 h 1458555"/>
                <a:gd name="connsiteX74" fmla="*/ 741742 w 1018766"/>
                <a:gd name="connsiteY74" fmla="*/ 926701 h 1458555"/>
                <a:gd name="connsiteX75" fmla="*/ 745549 w 1018766"/>
                <a:gd name="connsiteY75" fmla="*/ 929555 h 1458555"/>
                <a:gd name="connsiteX76" fmla="*/ 737934 w 1018766"/>
                <a:gd name="connsiteY76" fmla="*/ 929555 h 1458555"/>
                <a:gd name="connsiteX77" fmla="*/ 741742 w 1018766"/>
                <a:gd name="connsiteY77" fmla="*/ 926701 h 1458555"/>
                <a:gd name="connsiteX78" fmla="*/ 629409 w 1018766"/>
                <a:gd name="connsiteY78" fmla="*/ 924798 h 1458555"/>
                <a:gd name="connsiteX79" fmla="*/ 637977 w 1018766"/>
                <a:gd name="connsiteY79" fmla="*/ 924798 h 1458555"/>
                <a:gd name="connsiteX80" fmla="*/ 637025 w 1018766"/>
                <a:gd name="connsiteY80" fmla="*/ 927652 h 1458555"/>
                <a:gd name="connsiteX81" fmla="*/ 686527 w 1018766"/>
                <a:gd name="connsiteY81" fmla="*/ 922895 h 1458555"/>
                <a:gd name="connsiteX82" fmla="*/ 690335 w 1018766"/>
                <a:gd name="connsiteY82" fmla="*/ 933361 h 1458555"/>
                <a:gd name="connsiteX83" fmla="*/ 686527 w 1018766"/>
                <a:gd name="connsiteY83" fmla="*/ 922895 h 1458555"/>
                <a:gd name="connsiteX84" fmla="*/ 278469 w 1018766"/>
                <a:gd name="connsiteY84" fmla="*/ 921875 h 1458555"/>
                <a:gd name="connsiteX85" fmla="*/ 278370 w 1018766"/>
                <a:gd name="connsiteY85" fmla="*/ 922063 h 1458555"/>
                <a:gd name="connsiteX86" fmla="*/ 273372 w 1018766"/>
                <a:gd name="connsiteY86" fmla="*/ 923847 h 1458555"/>
                <a:gd name="connsiteX87" fmla="*/ 621626 w 1018766"/>
                <a:gd name="connsiteY87" fmla="*/ 918932 h 1458555"/>
                <a:gd name="connsiteX88" fmla="*/ 626555 w 1018766"/>
                <a:gd name="connsiteY88" fmla="*/ 920041 h 1458555"/>
                <a:gd name="connsiteX89" fmla="*/ 621914 w 1018766"/>
                <a:gd name="connsiteY89" fmla="*/ 919922 h 1458555"/>
                <a:gd name="connsiteX90" fmla="*/ 136288 w 1018766"/>
                <a:gd name="connsiteY90" fmla="*/ 917187 h 1458555"/>
                <a:gd name="connsiteX91" fmla="*/ 147712 w 1018766"/>
                <a:gd name="connsiteY91" fmla="*/ 919090 h 1458555"/>
                <a:gd name="connsiteX92" fmla="*/ 136288 w 1018766"/>
                <a:gd name="connsiteY92" fmla="*/ 917187 h 1458555"/>
                <a:gd name="connsiteX93" fmla="*/ 802668 w 1018766"/>
                <a:gd name="connsiteY93" fmla="*/ 912430 h 1458555"/>
                <a:gd name="connsiteX94" fmla="*/ 811236 w 1018766"/>
                <a:gd name="connsiteY94" fmla="*/ 919090 h 1458555"/>
                <a:gd name="connsiteX95" fmla="*/ 802668 w 1018766"/>
                <a:gd name="connsiteY95" fmla="*/ 912430 h 1458555"/>
                <a:gd name="connsiteX96" fmla="*/ 494230 w 1018766"/>
                <a:gd name="connsiteY96" fmla="*/ 912429 h 1458555"/>
                <a:gd name="connsiteX97" fmla="*/ 494344 w 1018766"/>
                <a:gd name="connsiteY97" fmla="*/ 912470 h 1458555"/>
                <a:gd name="connsiteX98" fmla="*/ 494311 w 1018766"/>
                <a:gd name="connsiteY98" fmla="*/ 912563 h 1458555"/>
                <a:gd name="connsiteX99" fmla="*/ 964147 w 1018766"/>
                <a:gd name="connsiteY99" fmla="*/ 910527 h 1458555"/>
                <a:gd name="connsiteX100" fmla="*/ 967360 w 1018766"/>
                <a:gd name="connsiteY100" fmla="*/ 911479 h 1458555"/>
                <a:gd name="connsiteX101" fmla="*/ 961648 w 1018766"/>
                <a:gd name="connsiteY101" fmla="*/ 912430 h 1458555"/>
                <a:gd name="connsiteX102" fmla="*/ 964147 w 1018766"/>
                <a:gd name="connsiteY102" fmla="*/ 910527 h 1458555"/>
                <a:gd name="connsiteX103" fmla="*/ 709375 w 1018766"/>
                <a:gd name="connsiteY103" fmla="*/ 910527 h 1458555"/>
                <a:gd name="connsiteX104" fmla="*/ 715087 w 1018766"/>
                <a:gd name="connsiteY104" fmla="*/ 914333 h 1458555"/>
                <a:gd name="connsiteX105" fmla="*/ 709375 w 1018766"/>
                <a:gd name="connsiteY105" fmla="*/ 919090 h 1458555"/>
                <a:gd name="connsiteX106" fmla="*/ 378497 w 1018766"/>
                <a:gd name="connsiteY106" fmla="*/ 910254 h 1458555"/>
                <a:gd name="connsiteX107" fmla="*/ 380945 w 1018766"/>
                <a:gd name="connsiteY107" fmla="*/ 911478 h 1458555"/>
                <a:gd name="connsiteX108" fmla="*/ 380166 w 1018766"/>
                <a:gd name="connsiteY108" fmla="*/ 912256 h 1458555"/>
                <a:gd name="connsiteX109" fmla="*/ 361906 w 1018766"/>
                <a:gd name="connsiteY109" fmla="*/ 908624 h 1458555"/>
                <a:gd name="connsiteX110" fmla="*/ 347626 w 1018766"/>
                <a:gd name="connsiteY110" fmla="*/ 916236 h 1458555"/>
                <a:gd name="connsiteX111" fmla="*/ 361906 w 1018766"/>
                <a:gd name="connsiteY111" fmla="*/ 908624 h 1458555"/>
                <a:gd name="connsiteX112" fmla="*/ 497309 w 1018766"/>
                <a:gd name="connsiteY112" fmla="*/ 905546 h 1458555"/>
                <a:gd name="connsiteX113" fmla="*/ 504702 w 1018766"/>
                <a:gd name="connsiteY113" fmla="*/ 908623 h 1458555"/>
                <a:gd name="connsiteX114" fmla="*/ 500894 w 1018766"/>
                <a:gd name="connsiteY114" fmla="*/ 914808 h 1458555"/>
                <a:gd name="connsiteX115" fmla="*/ 494344 w 1018766"/>
                <a:gd name="connsiteY115" fmla="*/ 912470 h 1458555"/>
                <a:gd name="connsiteX116" fmla="*/ 494825 w 1018766"/>
                <a:gd name="connsiteY116" fmla="*/ 911121 h 1458555"/>
                <a:gd name="connsiteX117" fmla="*/ 497309 w 1018766"/>
                <a:gd name="connsiteY117" fmla="*/ 905546 h 1458555"/>
                <a:gd name="connsiteX118" fmla="*/ 97257 w 1018766"/>
                <a:gd name="connsiteY118" fmla="*/ 903866 h 1458555"/>
                <a:gd name="connsiteX119" fmla="*/ 94401 w 1018766"/>
                <a:gd name="connsiteY119" fmla="*/ 906721 h 1458555"/>
                <a:gd name="connsiteX120" fmla="*/ 91545 w 1018766"/>
                <a:gd name="connsiteY120" fmla="*/ 904818 h 1458555"/>
                <a:gd name="connsiteX121" fmla="*/ 89641 w 1018766"/>
                <a:gd name="connsiteY121" fmla="*/ 908623 h 1458555"/>
                <a:gd name="connsiteX122" fmla="*/ 83930 w 1018766"/>
                <a:gd name="connsiteY122" fmla="*/ 920992 h 1458555"/>
                <a:gd name="connsiteX123" fmla="*/ 89641 w 1018766"/>
                <a:gd name="connsiteY123" fmla="*/ 920041 h 1458555"/>
                <a:gd name="connsiteX124" fmla="*/ 86786 w 1018766"/>
                <a:gd name="connsiteY124" fmla="*/ 917187 h 1458555"/>
                <a:gd name="connsiteX125" fmla="*/ 96305 w 1018766"/>
                <a:gd name="connsiteY125" fmla="*/ 920992 h 1458555"/>
                <a:gd name="connsiteX126" fmla="*/ 90593 w 1018766"/>
                <a:gd name="connsiteY126" fmla="*/ 908623 h 1458555"/>
                <a:gd name="connsiteX127" fmla="*/ 95353 w 1018766"/>
                <a:gd name="connsiteY127" fmla="*/ 906721 h 1458555"/>
                <a:gd name="connsiteX128" fmla="*/ 98209 w 1018766"/>
                <a:gd name="connsiteY128" fmla="*/ 905769 h 1458555"/>
                <a:gd name="connsiteX129" fmla="*/ 252429 w 1018766"/>
                <a:gd name="connsiteY129" fmla="*/ 902915 h 1458555"/>
                <a:gd name="connsiteX130" fmla="*/ 240053 w 1018766"/>
                <a:gd name="connsiteY130" fmla="*/ 906721 h 1458555"/>
                <a:gd name="connsiteX131" fmla="*/ 252429 w 1018766"/>
                <a:gd name="connsiteY131" fmla="*/ 902915 h 1458555"/>
                <a:gd name="connsiteX132" fmla="*/ 896913 w 1018766"/>
                <a:gd name="connsiteY132" fmla="*/ 901964 h 1458555"/>
                <a:gd name="connsiteX133" fmla="*/ 905481 w 1018766"/>
                <a:gd name="connsiteY133" fmla="*/ 903867 h 1458555"/>
                <a:gd name="connsiteX134" fmla="*/ 909289 w 1018766"/>
                <a:gd name="connsiteY134" fmla="*/ 915284 h 1458555"/>
                <a:gd name="connsiteX135" fmla="*/ 896913 w 1018766"/>
                <a:gd name="connsiteY135" fmla="*/ 901964 h 1458555"/>
                <a:gd name="connsiteX136" fmla="*/ 166751 w 1018766"/>
                <a:gd name="connsiteY136" fmla="*/ 901964 h 1458555"/>
                <a:gd name="connsiteX137" fmla="*/ 162943 w 1018766"/>
                <a:gd name="connsiteY137" fmla="*/ 906721 h 1458555"/>
                <a:gd name="connsiteX138" fmla="*/ 176271 w 1018766"/>
                <a:gd name="connsiteY138" fmla="*/ 905769 h 1458555"/>
                <a:gd name="connsiteX139" fmla="*/ 662730 w 1018766"/>
                <a:gd name="connsiteY139" fmla="*/ 901012 h 1458555"/>
                <a:gd name="connsiteX140" fmla="*/ 666537 w 1018766"/>
                <a:gd name="connsiteY140" fmla="*/ 905769 h 1458555"/>
                <a:gd name="connsiteX141" fmla="*/ 658922 w 1018766"/>
                <a:gd name="connsiteY141" fmla="*/ 901964 h 1458555"/>
                <a:gd name="connsiteX142" fmla="*/ 674153 w 1018766"/>
                <a:gd name="connsiteY142" fmla="*/ 909575 h 1458555"/>
                <a:gd name="connsiteX143" fmla="*/ 654162 w 1018766"/>
                <a:gd name="connsiteY143" fmla="*/ 900061 h 1458555"/>
                <a:gd name="connsiteX144" fmla="*/ 656066 w 1018766"/>
                <a:gd name="connsiteY144" fmla="*/ 905769 h 1458555"/>
                <a:gd name="connsiteX145" fmla="*/ 643690 w 1018766"/>
                <a:gd name="connsiteY145" fmla="*/ 903866 h 1458555"/>
                <a:gd name="connsiteX146" fmla="*/ 657018 w 1018766"/>
                <a:gd name="connsiteY146" fmla="*/ 906721 h 1458555"/>
                <a:gd name="connsiteX147" fmla="*/ 656066 w 1018766"/>
                <a:gd name="connsiteY147" fmla="*/ 905769 h 1458555"/>
                <a:gd name="connsiteX148" fmla="*/ 657018 w 1018766"/>
                <a:gd name="connsiteY148" fmla="*/ 905769 h 1458555"/>
                <a:gd name="connsiteX149" fmla="*/ 1008295 w 1018766"/>
                <a:gd name="connsiteY149" fmla="*/ 895780 h 1458555"/>
                <a:gd name="connsiteX150" fmla="*/ 1018766 w 1018766"/>
                <a:gd name="connsiteY150" fmla="*/ 901964 h 1458555"/>
                <a:gd name="connsiteX151" fmla="*/ 994967 w 1018766"/>
                <a:gd name="connsiteY151" fmla="*/ 898158 h 1458555"/>
                <a:gd name="connsiteX152" fmla="*/ 1008295 w 1018766"/>
                <a:gd name="connsiteY152" fmla="*/ 895780 h 1458555"/>
                <a:gd name="connsiteX153" fmla="*/ 51563 w 1018766"/>
                <a:gd name="connsiteY153" fmla="*/ 894352 h 1458555"/>
                <a:gd name="connsiteX154" fmla="*/ 55370 w 1018766"/>
                <a:gd name="connsiteY154" fmla="*/ 901964 h 1458555"/>
                <a:gd name="connsiteX155" fmla="*/ 54418 w 1018766"/>
                <a:gd name="connsiteY155" fmla="*/ 896255 h 1458555"/>
                <a:gd name="connsiteX156" fmla="*/ 450439 w 1018766"/>
                <a:gd name="connsiteY156" fmla="*/ 893401 h 1458555"/>
                <a:gd name="connsiteX157" fmla="*/ 450439 w 1018766"/>
                <a:gd name="connsiteY157" fmla="*/ 894352 h 1458555"/>
                <a:gd name="connsiteX158" fmla="*/ 455199 w 1018766"/>
                <a:gd name="connsiteY158" fmla="*/ 893401 h 1458555"/>
                <a:gd name="connsiteX159" fmla="*/ 450439 w 1018766"/>
                <a:gd name="connsiteY159" fmla="*/ 893401 h 1458555"/>
                <a:gd name="connsiteX160" fmla="*/ 427592 w 1018766"/>
                <a:gd name="connsiteY160" fmla="*/ 893401 h 1458555"/>
                <a:gd name="connsiteX161" fmla="*/ 426640 w 1018766"/>
                <a:gd name="connsiteY161" fmla="*/ 894352 h 1458555"/>
                <a:gd name="connsiteX162" fmla="*/ 426640 w 1018766"/>
                <a:gd name="connsiteY162" fmla="*/ 898158 h 1458555"/>
                <a:gd name="connsiteX163" fmla="*/ 429496 w 1018766"/>
                <a:gd name="connsiteY163" fmla="*/ 897206 h 1458555"/>
                <a:gd name="connsiteX164" fmla="*/ 427592 w 1018766"/>
                <a:gd name="connsiteY164" fmla="*/ 893401 h 1458555"/>
                <a:gd name="connsiteX165" fmla="*/ 823613 w 1018766"/>
                <a:gd name="connsiteY165" fmla="*/ 892449 h 1458555"/>
                <a:gd name="connsiteX166" fmla="*/ 821709 w 1018766"/>
                <a:gd name="connsiteY166" fmla="*/ 895303 h 1458555"/>
                <a:gd name="connsiteX167" fmla="*/ 827421 w 1018766"/>
                <a:gd name="connsiteY167" fmla="*/ 893401 h 1458555"/>
                <a:gd name="connsiteX168" fmla="*/ 224822 w 1018766"/>
                <a:gd name="connsiteY168" fmla="*/ 892449 h 1458555"/>
                <a:gd name="connsiteX169" fmla="*/ 220062 w 1018766"/>
                <a:gd name="connsiteY169" fmla="*/ 901964 h 1458555"/>
                <a:gd name="connsiteX170" fmla="*/ 229582 w 1018766"/>
                <a:gd name="connsiteY170" fmla="*/ 906721 h 1458555"/>
                <a:gd name="connsiteX171" fmla="*/ 231486 w 1018766"/>
                <a:gd name="connsiteY171" fmla="*/ 899109 h 1458555"/>
                <a:gd name="connsiteX172" fmla="*/ 224822 w 1018766"/>
                <a:gd name="connsiteY172" fmla="*/ 892449 h 1458555"/>
                <a:gd name="connsiteX173" fmla="*/ 667489 w 1018766"/>
                <a:gd name="connsiteY173" fmla="*/ 891498 h 1458555"/>
                <a:gd name="connsiteX174" fmla="*/ 670345 w 1018766"/>
                <a:gd name="connsiteY174" fmla="*/ 898158 h 1458555"/>
                <a:gd name="connsiteX175" fmla="*/ 667489 w 1018766"/>
                <a:gd name="connsiteY175" fmla="*/ 891498 h 1458555"/>
                <a:gd name="connsiteX176" fmla="*/ 990207 w 1018766"/>
                <a:gd name="connsiteY176" fmla="*/ 890547 h 1458555"/>
                <a:gd name="connsiteX177" fmla="*/ 994967 w 1018766"/>
                <a:gd name="connsiteY177" fmla="*/ 890547 h 1458555"/>
                <a:gd name="connsiteX178" fmla="*/ 994015 w 1018766"/>
                <a:gd name="connsiteY178" fmla="*/ 894353 h 1458555"/>
                <a:gd name="connsiteX179" fmla="*/ 886443 w 1018766"/>
                <a:gd name="connsiteY179" fmla="*/ 882935 h 1458555"/>
                <a:gd name="connsiteX180" fmla="*/ 883587 w 1018766"/>
                <a:gd name="connsiteY180" fmla="*/ 889595 h 1458555"/>
                <a:gd name="connsiteX181" fmla="*/ 889299 w 1018766"/>
                <a:gd name="connsiteY181" fmla="*/ 889595 h 1458555"/>
                <a:gd name="connsiteX182" fmla="*/ 991159 w 1018766"/>
                <a:gd name="connsiteY182" fmla="*/ 881032 h 1458555"/>
                <a:gd name="connsiteX183" fmla="*/ 999727 w 1018766"/>
                <a:gd name="connsiteY183" fmla="*/ 883886 h 1458555"/>
                <a:gd name="connsiteX184" fmla="*/ 991159 w 1018766"/>
                <a:gd name="connsiteY184" fmla="*/ 881032 h 1458555"/>
                <a:gd name="connsiteX185" fmla="*/ 775062 w 1018766"/>
                <a:gd name="connsiteY185" fmla="*/ 878178 h 1458555"/>
                <a:gd name="connsiteX186" fmla="*/ 759831 w 1018766"/>
                <a:gd name="connsiteY186" fmla="*/ 884837 h 1458555"/>
                <a:gd name="connsiteX187" fmla="*/ 766495 w 1018766"/>
                <a:gd name="connsiteY187" fmla="*/ 889595 h 1458555"/>
                <a:gd name="connsiteX188" fmla="*/ 758879 w 1018766"/>
                <a:gd name="connsiteY188" fmla="*/ 890546 h 1458555"/>
                <a:gd name="connsiteX189" fmla="*/ 758879 w 1018766"/>
                <a:gd name="connsiteY189" fmla="*/ 895303 h 1458555"/>
                <a:gd name="connsiteX190" fmla="*/ 782678 w 1018766"/>
                <a:gd name="connsiteY190" fmla="*/ 890546 h 1458555"/>
                <a:gd name="connsiteX191" fmla="*/ 775062 w 1018766"/>
                <a:gd name="connsiteY191" fmla="*/ 878178 h 1458555"/>
                <a:gd name="connsiteX192" fmla="*/ 616083 w 1018766"/>
                <a:gd name="connsiteY192" fmla="*/ 877226 h 1458555"/>
                <a:gd name="connsiteX193" fmla="*/ 622509 w 1018766"/>
                <a:gd name="connsiteY193" fmla="*/ 887573 h 1458555"/>
                <a:gd name="connsiteX194" fmla="*/ 624629 w 1018766"/>
                <a:gd name="connsiteY194" fmla="*/ 889403 h 1458555"/>
                <a:gd name="connsiteX195" fmla="*/ 624651 w 1018766"/>
                <a:gd name="connsiteY195" fmla="*/ 889595 h 1458555"/>
                <a:gd name="connsiteX196" fmla="*/ 624870 w 1018766"/>
                <a:gd name="connsiteY196" fmla="*/ 889611 h 1458555"/>
                <a:gd name="connsiteX197" fmla="*/ 630362 w 1018766"/>
                <a:gd name="connsiteY197" fmla="*/ 894352 h 1458555"/>
                <a:gd name="connsiteX198" fmla="*/ 632266 w 1018766"/>
                <a:gd name="connsiteY198" fmla="*/ 886740 h 1458555"/>
                <a:gd name="connsiteX199" fmla="*/ 629529 w 1018766"/>
                <a:gd name="connsiteY199" fmla="*/ 889952 h 1458555"/>
                <a:gd name="connsiteX200" fmla="*/ 624870 w 1018766"/>
                <a:gd name="connsiteY200" fmla="*/ 889611 h 1458555"/>
                <a:gd name="connsiteX201" fmla="*/ 624629 w 1018766"/>
                <a:gd name="connsiteY201" fmla="*/ 889403 h 1458555"/>
                <a:gd name="connsiteX202" fmla="*/ 623580 w 1018766"/>
                <a:gd name="connsiteY202" fmla="*/ 880199 h 1458555"/>
                <a:gd name="connsiteX203" fmla="*/ 616083 w 1018766"/>
                <a:gd name="connsiteY203" fmla="*/ 877226 h 1458555"/>
                <a:gd name="connsiteX204" fmla="*/ 679032 w 1018766"/>
                <a:gd name="connsiteY204" fmla="*/ 875799 h 1458555"/>
                <a:gd name="connsiteX205" fmla="*/ 673201 w 1018766"/>
                <a:gd name="connsiteY205" fmla="*/ 879129 h 1458555"/>
                <a:gd name="connsiteX206" fmla="*/ 685577 w 1018766"/>
                <a:gd name="connsiteY206" fmla="*/ 878178 h 1458555"/>
                <a:gd name="connsiteX207" fmla="*/ 679032 w 1018766"/>
                <a:gd name="connsiteY207" fmla="*/ 875799 h 1458555"/>
                <a:gd name="connsiteX208" fmla="*/ 368570 w 1018766"/>
                <a:gd name="connsiteY208" fmla="*/ 875323 h 1458555"/>
                <a:gd name="connsiteX209" fmla="*/ 357146 w 1018766"/>
                <a:gd name="connsiteY209" fmla="*/ 876275 h 1458555"/>
                <a:gd name="connsiteX210" fmla="*/ 375234 w 1018766"/>
                <a:gd name="connsiteY210" fmla="*/ 883886 h 1458555"/>
                <a:gd name="connsiteX211" fmla="*/ 369522 w 1018766"/>
                <a:gd name="connsiteY211" fmla="*/ 881032 h 1458555"/>
                <a:gd name="connsiteX212" fmla="*/ 370474 w 1018766"/>
                <a:gd name="connsiteY212" fmla="*/ 880080 h 1458555"/>
                <a:gd name="connsiteX213" fmla="*/ 688433 w 1018766"/>
                <a:gd name="connsiteY213" fmla="*/ 869615 h 1458555"/>
                <a:gd name="connsiteX214" fmla="*/ 691289 w 1018766"/>
                <a:gd name="connsiteY214" fmla="*/ 872469 h 1458555"/>
                <a:gd name="connsiteX215" fmla="*/ 618939 w 1018766"/>
                <a:gd name="connsiteY215" fmla="*/ 869615 h 1458555"/>
                <a:gd name="connsiteX216" fmla="*/ 609419 w 1018766"/>
                <a:gd name="connsiteY216" fmla="*/ 873420 h 1458555"/>
                <a:gd name="connsiteX217" fmla="*/ 618939 w 1018766"/>
                <a:gd name="connsiteY217" fmla="*/ 869615 h 1458555"/>
                <a:gd name="connsiteX218" fmla="*/ 861692 w 1018766"/>
                <a:gd name="connsiteY218" fmla="*/ 867712 h 1458555"/>
                <a:gd name="connsiteX219" fmla="*/ 862644 w 1018766"/>
                <a:gd name="connsiteY219" fmla="*/ 870566 h 1458555"/>
                <a:gd name="connsiteX220" fmla="*/ 862250 w 1018766"/>
                <a:gd name="connsiteY220" fmla="*/ 870555 h 1458555"/>
                <a:gd name="connsiteX221" fmla="*/ 288604 w 1018766"/>
                <a:gd name="connsiteY221" fmla="*/ 866760 h 1458555"/>
                <a:gd name="connsiteX222" fmla="*/ 293364 w 1018766"/>
                <a:gd name="connsiteY222" fmla="*/ 874372 h 1458555"/>
                <a:gd name="connsiteX223" fmla="*/ 290508 w 1018766"/>
                <a:gd name="connsiteY223" fmla="*/ 875323 h 1458555"/>
                <a:gd name="connsiteX224" fmla="*/ 293840 w 1018766"/>
                <a:gd name="connsiteY224" fmla="*/ 879129 h 1458555"/>
                <a:gd name="connsiteX225" fmla="*/ 296057 w 1018766"/>
                <a:gd name="connsiteY225" fmla="*/ 879469 h 1458555"/>
                <a:gd name="connsiteX226" fmla="*/ 296220 w 1018766"/>
                <a:gd name="connsiteY226" fmla="*/ 881032 h 1458555"/>
                <a:gd name="connsiteX227" fmla="*/ 300028 w 1018766"/>
                <a:gd name="connsiteY227" fmla="*/ 880080 h 1458555"/>
                <a:gd name="connsiteX228" fmla="*/ 296057 w 1018766"/>
                <a:gd name="connsiteY228" fmla="*/ 879469 h 1458555"/>
                <a:gd name="connsiteX229" fmla="*/ 295625 w 1018766"/>
                <a:gd name="connsiteY229" fmla="*/ 875323 h 1458555"/>
                <a:gd name="connsiteX230" fmla="*/ 297172 w 1018766"/>
                <a:gd name="connsiteY230" fmla="*/ 869615 h 1458555"/>
                <a:gd name="connsiteX231" fmla="*/ 288604 w 1018766"/>
                <a:gd name="connsiteY231" fmla="*/ 866760 h 1458555"/>
                <a:gd name="connsiteX232" fmla="*/ 305977 w 1018766"/>
                <a:gd name="connsiteY232" fmla="*/ 858673 h 1458555"/>
                <a:gd name="connsiteX233" fmla="*/ 300028 w 1018766"/>
                <a:gd name="connsiteY233" fmla="*/ 861052 h 1458555"/>
                <a:gd name="connsiteX234" fmla="*/ 310499 w 1018766"/>
                <a:gd name="connsiteY234" fmla="*/ 864858 h 1458555"/>
                <a:gd name="connsiteX235" fmla="*/ 305977 w 1018766"/>
                <a:gd name="connsiteY235" fmla="*/ 858673 h 1458555"/>
                <a:gd name="connsiteX236" fmla="*/ 124865 w 1018766"/>
                <a:gd name="connsiteY236" fmla="*/ 857246 h 1458555"/>
                <a:gd name="connsiteX237" fmla="*/ 135336 w 1018766"/>
                <a:gd name="connsiteY237" fmla="*/ 863906 h 1458555"/>
                <a:gd name="connsiteX238" fmla="*/ 124865 w 1018766"/>
                <a:gd name="connsiteY238" fmla="*/ 857246 h 1458555"/>
                <a:gd name="connsiteX239" fmla="*/ 425688 w 1018766"/>
                <a:gd name="connsiteY239" fmla="*/ 641270 h 1458555"/>
                <a:gd name="connsiteX240" fmla="*/ 419976 w 1018766"/>
                <a:gd name="connsiteY240" fmla="*/ 653638 h 1458555"/>
                <a:gd name="connsiteX241" fmla="*/ 421880 w 1018766"/>
                <a:gd name="connsiteY241" fmla="*/ 646027 h 1458555"/>
                <a:gd name="connsiteX242" fmla="*/ 425688 w 1018766"/>
                <a:gd name="connsiteY242" fmla="*/ 641270 h 1458555"/>
                <a:gd name="connsiteX243" fmla="*/ 458055 w 1018766"/>
                <a:gd name="connsiteY243" fmla="*/ 624144 h 1458555"/>
                <a:gd name="connsiteX244" fmla="*/ 457103 w 1018766"/>
                <a:gd name="connsiteY244" fmla="*/ 629852 h 1458555"/>
                <a:gd name="connsiteX245" fmla="*/ 403793 w 1018766"/>
                <a:gd name="connsiteY245" fmla="*/ 617484 h 1458555"/>
                <a:gd name="connsiteX246" fmla="*/ 399985 w 1018766"/>
                <a:gd name="connsiteY246" fmla="*/ 621289 h 1458555"/>
                <a:gd name="connsiteX247" fmla="*/ 404745 w 1018766"/>
                <a:gd name="connsiteY247" fmla="*/ 625095 h 1458555"/>
                <a:gd name="connsiteX248" fmla="*/ 421880 w 1018766"/>
                <a:gd name="connsiteY248" fmla="*/ 613678 h 1458555"/>
                <a:gd name="connsiteX249" fmla="*/ 415216 w 1018766"/>
                <a:gd name="connsiteY249" fmla="*/ 635561 h 1458555"/>
                <a:gd name="connsiteX250" fmla="*/ 421880 w 1018766"/>
                <a:gd name="connsiteY250" fmla="*/ 613678 h 1458555"/>
                <a:gd name="connsiteX251" fmla="*/ 448535 w 1018766"/>
                <a:gd name="connsiteY251" fmla="*/ 593698 h 1458555"/>
                <a:gd name="connsiteX252" fmla="*/ 446632 w 1018766"/>
                <a:gd name="connsiteY252" fmla="*/ 609872 h 1458555"/>
                <a:gd name="connsiteX253" fmla="*/ 457103 w 1018766"/>
                <a:gd name="connsiteY253" fmla="*/ 597503 h 1458555"/>
                <a:gd name="connsiteX254" fmla="*/ 447584 w 1018766"/>
                <a:gd name="connsiteY254" fmla="*/ 600358 h 1458555"/>
                <a:gd name="connsiteX255" fmla="*/ 448535 w 1018766"/>
                <a:gd name="connsiteY255" fmla="*/ 593698 h 1458555"/>
                <a:gd name="connsiteX256" fmla="*/ 403619 w 1018766"/>
                <a:gd name="connsiteY256" fmla="*/ 543793 h 1458555"/>
                <a:gd name="connsiteX257" fmla="*/ 401889 w 1018766"/>
                <a:gd name="connsiteY257" fmla="*/ 548980 h 1458555"/>
                <a:gd name="connsiteX258" fmla="*/ 400937 w 1018766"/>
                <a:gd name="connsiteY258" fmla="*/ 548028 h 1458555"/>
                <a:gd name="connsiteX259" fmla="*/ 401831 w 1018766"/>
                <a:gd name="connsiteY259" fmla="*/ 545348 h 1458555"/>
                <a:gd name="connsiteX260" fmla="*/ 438064 w 1018766"/>
                <a:gd name="connsiteY260" fmla="*/ 513777 h 1458555"/>
                <a:gd name="connsiteX261" fmla="*/ 430448 w 1018766"/>
                <a:gd name="connsiteY261" fmla="*/ 538514 h 1458555"/>
                <a:gd name="connsiteX262" fmla="*/ 433304 w 1018766"/>
                <a:gd name="connsiteY262" fmla="*/ 529951 h 1458555"/>
                <a:gd name="connsiteX263" fmla="*/ 434256 w 1018766"/>
                <a:gd name="connsiteY263" fmla="*/ 531854 h 1458555"/>
                <a:gd name="connsiteX264" fmla="*/ 439016 w 1018766"/>
                <a:gd name="connsiteY264" fmla="*/ 529951 h 1458555"/>
                <a:gd name="connsiteX265" fmla="*/ 438064 w 1018766"/>
                <a:gd name="connsiteY265" fmla="*/ 513777 h 1458555"/>
                <a:gd name="connsiteX266" fmla="*/ 397128 w 1018766"/>
                <a:gd name="connsiteY266" fmla="*/ 501409 h 1458555"/>
                <a:gd name="connsiteX267" fmla="*/ 404744 w 1018766"/>
                <a:gd name="connsiteY267" fmla="*/ 521389 h 1458555"/>
                <a:gd name="connsiteX268" fmla="*/ 397128 w 1018766"/>
                <a:gd name="connsiteY268" fmla="*/ 501409 h 1458555"/>
                <a:gd name="connsiteX269" fmla="*/ 452343 w 1018766"/>
                <a:gd name="connsiteY269" fmla="*/ 432904 h 1458555"/>
                <a:gd name="connsiteX270" fmla="*/ 448535 w 1018766"/>
                <a:gd name="connsiteY270" fmla="*/ 447176 h 1458555"/>
                <a:gd name="connsiteX271" fmla="*/ 452343 w 1018766"/>
                <a:gd name="connsiteY271" fmla="*/ 432904 h 1458555"/>
                <a:gd name="connsiteX272" fmla="*/ 447584 w 1018766"/>
                <a:gd name="connsiteY272" fmla="*/ 415779 h 1458555"/>
                <a:gd name="connsiteX273" fmla="*/ 439968 w 1018766"/>
                <a:gd name="connsiteY273" fmla="*/ 422439 h 1458555"/>
                <a:gd name="connsiteX274" fmla="*/ 439016 w 1018766"/>
                <a:gd name="connsiteY274" fmla="*/ 418633 h 1458555"/>
                <a:gd name="connsiteX275" fmla="*/ 435208 w 1018766"/>
                <a:gd name="connsiteY275" fmla="*/ 423747 h 1458555"/>
                <a:gd name="connsiteX276" fmla="*/ 435024 w 1018766"/>
                <a:gd name="connsiteY276" fmla="*/ 425150 h 1458555"/>
                <a:gd name="connsiteX277" fmla="*/ 433304 w 1018766"/>
                <a:gd name="connsiteY277" fmla="*/ 425293 h 1458555"/>
                <a:gd name="connsiteX278" fmla="*/ 434256 w 1018766"/>
                <a:gd name="connsiteY278" fmla="*/ 431002 h 1458555"/>
                <a:gd name="connsiteX279" fmla="*/ 435024 w 1018766"/>
                <a:gd name="connsiteY279" fmla="*/ 425150 h 1458555"/>
                <a:gd name="connsiteX280" fmla="*/ 439016 w 1018766"/>
                <a:gd name="connsiteY280" fmla="*/ 424817 h 1458555"/>
                <a:gd name="connsiteX281" fmla="*/ 444728 w 1018766"/>
                <a:gd name="connsiteY281" fmla="*/ 427196 h 1458555"/>
                <a:gd name="connsiteX282" fmla="*/ 447584 w 1018766"/>
                <a:gd name="connsiteY282" fmla="*/ 415779 h 1458555"/>
                <a:gd name="connsiteX283" fmla="*/ 391417 w 1018766"/>
                <a:gd name="connsiteY283" fmla="*/ 392944 h 1458555"/>
                <a:gd name="connsiteX284" fmla="*/ 393576 w 1018766"/>
                <a:gd name="connsiteY284" fmla="*/ 400818 h 1458555"/>
                <a:gd name="connsiteX285" fmla="*/ 393202 w 1018766"/>
                <a:gd name="connsiteY285" fmla="*/ 400556 h 1458555"/>
                <a:gd name="connsiteX286" fmla="*/ 391417 w 1018766"/>
                <a:gd name="connsiteY286" fmla="*/ 392944 h 1458555"/>
                <a:gd name="connsiteX287" fmla="*/ 406649 w 1018766"/>
                <a:gd name="connsiteY287" fmla="*/ 348226 h 1458555"/>
                <a:gd name="connsiteX288" fmla="*/ 410457 w 1018766"/>
                <a:gd name="connsiteY288" fmla="*/ 366304 h 1458555"/>
                <a:gd name="connsiteX289" fmla="*/ 406649 w 1018766"/>
                <a:gd name="connsiteY289" fmla="*/ 348226 h 1458555"/>
                <a:gd name="connsiteX290" fmla="*/ 411409 w 1018766"/>
                <a:gd name="connsiteY290" fmla="*/ 318732 h 1458555"/>
                <a:gd name="connsiteX291" fmla="*/ 406649 w 1018766"/>
                <a:gd name="connsiteY291" fmla="*/ 333003 h 1458555"/>
                <a:gd name="connsiteX292" fmla="*/ 415216 w 1018766"/>
                <a:gd name="connsiteY292" fmla="*/ 335858 h 1458555"/>
                <a:gd name="connsiteX293" fmla="*/ 420928 w 1018766"/>
                <a:gd name="connsiteY293" fmla="*/ 326343 h 1458555"/>
                <a:gd name="connsiteX294" fmla="*/ 411409 w 1018766"/>
                <a:gd name="connsiteY294" fmla="*/ 318732 h 1458555"/>
                <a:gd name="connsiteX295" fmla="*/ 406649 w 1018766"/>
                <a:gd name="connsiteY295" fmla="*/ 236908 h 1458555"/>
                <a:gd name="connsiteX296" fmla="*/ 407601 w 1018766"/>
                <a:gd name="connsiteY296" fmla="*/ 254986 h 1458555"/>
                <a:gd name="connsiteX297" fmla="*/ 411409 w 1018766"/>
                <a:gd name="connsiteY297" fmla="*/ 241666 h 1458555"/>
                <a:gd name="connsiteX298" fmla="*/ 406649 w 1018766"/>
                <a:gd name="connsiteY298" fmla="*/ 236908 h 1458555"/>
                <a:gd name="connsiteX299" fmla="*/ 397128 w 1018766"/>
                <a:gd name="connsiteY299" fmla="*/ 198851 h 1458555"/>
                <a:gd name="connsiteX300" fmla="*/ 395224 w 1018766"/>
                <a:gd name="connsiteY300" fmla="*/ 215025 h 1458555"/>
                <a:gd name="connsiteX301" fmla="*/ 397128 w 1018766"/>
                <a:gd name="connsiteY301" fmla="*/ 198851 h 1458555"/>
                <a:gd name="connsiteX302" fmla="*/ 456151 w 1018766"/>
                <a:gd name="connsiteY302" fmla="*/ 183628 h 1458555"/>
                <a:gd name="connsiteX303" fmla="*/ 449487 w 1018766"/>
                <a:gd name="connsiteY303" fmla="*/ 197899 h 1458555"/>
                <a:gd name="connsiteX304" fmla="*/ 456151 w 1018766"/>
                <a:gd name="connsiteY304" fmla="*/ 183628 h 1458555"/>
                <a:gd name="connsiteX305" fmla="*/ 393372 w 1018766"/>
                <a:gd name="connsiteY305" fmla="*/ 125575 h 1458555"/>
                <a:gd name="connsiteX306" fmla="*/ 393678 w 1018766"/>
                <a:gd name="connsiteY306" fmla="*/ 126541 h 1458555"/>
                <a:gd name="connsiteX307" fmla="*/ 393875 w 1018766"/>
                <a:gd name="connsiteY307" fmla="*/ 130016 h 1458555"/>
                <a:gd name="connsiteX308" fmla="*/ 393321 w 1018766"/>
                <a:gd name="connsiteY308" fmla="*/ 125590 h 1458555"/>
                <a:gd name="connsiteX309" fmla="*/ 414740 w 1018766"/>
                <a:gd name="connsiteY309" fmla="*/ 77305 h 1458555"/>
                <a:gd name="connsiteX310" fmla="*/ 412360 w 1018766"/>
                <a:gd name="connsiteY310" fmla="*/ 83727 h 1458555"/>
                <a:gd name="connsiteX311" fmla="*/ 418072 w 1018766"/>
                <a:gd name="connsiteY311" fmla="*/ 81824 h 1458555"/>
                <a:gd name="connsiteX312" fmla="*/ 419976 w 1018766"/>
                <a:gd name="connsiteY312" fmla="*/ 78018 h 1458555"/>
                <a:gd name="connsiteX313" fmla="*/ 414740 w 1018766"/>
                <a:gd name="connsiteY313" fmla="*/ 77305 h 1458555"/>
                <a:gd name="connsiteX314" fmla="*/ 372378 w 1018766"/>
                <a:gd name="connsiteY314" fmla="*/ 0 h 1458555"/>
                <a:gd name="connsiteX315" fmla="*/ 383801 w 1018766"/>
                <a:gd name="connsiteY315" fmla="*/ 951 h 1458555"/>
                <a:gd name="connsiteX316" fmla="*/ 385705 w 1018766"/>
                <a:gd name="connsiteY316" fmla="*/ 14272 h 1458555"/>
                <a:gd name="connsiteX317" fmla="*/ 396177 w 1018766"/>
                <a:gd name="connsiteY317" fmla="*/ 1903 h 1458555"/>
                <a:gd name="connsiteX318" fmla="*/ 397129 w 1018766"/>
                <a:gd name="connsiteY318" fmla="*/ 10466 h 1458555"/>
                <a:gd name="connsiteX319" fmla="*/ 399033 w 1018766"/>
                <a:gd name="connsiteY319" fmla="*/ 9514 h 1458555"/>
                <a:gd name="connsiteX320" fmla="*/ 399033 w 1018766"/>
                <a:gd name="connsiteY320" fmla="*/ 16175 h 1458555"/>
                <a:gd name="connsiteX321" fmla="*/ 419024 w 1018766"/>
                <a:gd name="connsiteY321" fmla="*/ 15223 h 1458555"/>
                <a:gd name="connsiteX322" fmla="*/ 410457 w 1018766"/>
                <a:gd name="connsiteY322" fmla="*/ 28543 h 1458555"/>
                <a:gd name="connsiteX323" fmla="*/ 416168 w 1018766"/>
                <a:gd name="connsiteY323" fmla="*/ 39009 h 1458555"/>
                <a:gd name="connsiteX324" fmla="*/ 422832 w 1018766"/>
                <a:gd name="connsiteY324" fmla="*/ 25689 h 1458555"/>
                <a:gd name="connsiteX325" fmla="*/ 435208 w 1018766"/>
                <a:gd name="connsiteY325" fmla="*/ 39009 h 1458555"/>
                <a:gd name="connsiteX326" fmla="*/ 452343 w 1018766"/>
                <a:gd name="connsiteY326" fmla="*/ 75164 h 1458555"/>
                <a:gd name="connsiteX327" fmla="*/ 439968 w 1018766"/>
                <a:gd name="connsiteY327" fmla="*/ 79921 h 1458555"/>
                <a:gd name="connsiteX328" fmla="*/ 446632 w 1018766"/>
                <a:gd name="connsiteY328" fmla="*/ 91338 h 1458555"/>
                <a:gd name="connsiteX329" fmla="*/ 437112 w 1018766"/>
                <a:gd name="connsiteY329" fmla="*/ 96095 h 1458555"/>
                <a:gd name="connsiteX330" fmla="*/ 442824 w 1018766"/>
                <a:gd name="connsiteY330" fmla="*/ 102755 h 1458555"/>
                <a:gd name="connsiteX331" fmla="*/ 454247 w 1018766"/>
                <a:gd name="connsiteY331" fmla="*/ 97998 h 1458555"/>
                <a:gd name="connsiteX332" fmla="*/ 452343 w 1018766"/>
                <a:gd name="connsiteY332" fmla="*/ 114173 h 1458555"/>
                <a:gd name="connsiteX333" fmla="*/ 456151 w 1018766"/>
                <a:gd name="connsiteY333" fmla="*/ 109415 h 1458555"/>
                <a:gd name="connsiteX334" fmla="*/ 460911 w 1018766"/>
                <a:gd name="connsiteY334" fmla="*/ 168405 h 1458555"/>
                <a:gd name="connsiteX335" fmla="*/ 465671 w 1018766"/>
                <a:gd name="connsiteY335" fmla="*/ 166502 h 1458555"/>
                <a:gd name="connsiteX336" fmla="*/ 463767 w 1018766"/>
                <a:gd name="connsiteY336" fmla="*/ 174113 h 1458555"/>
                <a:gd name="connsiteX337" fmla="*/ 466623 w 1018766"/>
                <a:gd name="connsiteY337" fmla="*/ 172210 h 1458555"/>
                <a:gd name="connsiteX338" fmla="*/ 461863 w 1018766"/>
                <a:gd name="connsiteY338" fmla="*/ 216928 h 1458555"/>
                <a:gd name="connsiteX339" fmla="*/ 467575 w 1018766"/>
                <a:gd name="connsiteY339" fmla="*/ 208365 h 1458555"/>
                <a:gd name="connsiteX340" fmla="*/ 460911 w 1018766"/>
                <a:gd name="connsiteY340" fmla="*/ 222637 h 1458555"/>
                <a:gd name="connsiteX341" fmla="*/ 469479 w 1018766"/>
                <a:gd name="connsiteY341" fmla="*/ 220734 h 1458555"/>
                <a:gd name="connsiteX342" fmla="*/ 463767 w 1018766"/>
                <a:gd name="connsiteY342" fmla="*/ 256888 h 1458555"/>
                <a:gd name="connsiteX343" fmla="*/ 469479 w 1018766"/>
                <a:gd name="connsiteY343" fmla="*/ 256888 h 1458555"/>
                <a:gd name="connsiteX344" fmla="*/ 466623 w 1018766"/>
                <a:gd name="connsiteY344" fmla="*/ 265451 h 1458555"/>
                <a:gd name="connsiteX345" fmla="*/ 470431 w 1018766"/>
                <a:gd name="connsiteY345" fmla="*/ 262597 h 1458555"/>
                <a:gd name="connsiteX346" fmla="*/ 465671 w 1018766"/>
                <a:gd name="connsiteY346" fmla="*/ 290189 h 1458555"/>
                <a:gd name="connsiteX347" fmla="*/ 476143 w 1018766"/>
                <a:gd name="connsiteY347" fmla="*/ 283529 h 1458555"/>
                <a:gd name="connsiteX348" fmla="*/ 466623 w 1018766"/>
                <a:gd name="connsiteY348" fmla="*/ 308266 h 1458555"/>
                <a:gd name="connsiteX349" fmla="*/ 476143 w 1018766"/>
                <a:gd name="connsiteY349" fmla="*/ 312072 h 1458555"/>
                <a:gd name="connsiteX350" fmla="*/ 469479 w 1018766"/>
                <a:gd name="connsiteY350" fmla="*/ 321586 h 1458555"/>
                <a:gd name="connsiteX351" fmla="*/ 474239 w 1018766"/>
                <a:gd name="connsiteY351" fmla="*/ 320635 h 1458555"/>
                <a:gd name="connsiteX352" fmla="*/ 469479 w 1018766"/>
                <a:gd name="connsiteY352" fmla="*/ 432904 h 1458555"/>
                <a:gd name="connsiteX353" fmla="*/ 471383 w 1018766"/>
                <a:gd name="connsiteY353" fmla="*/ 431953 h 1458555"/>
                <a:gd name="connsiteX354" fmla="*/ 461863 w 1018766"/>
                <a:gd name="connsiteY354" fmla="*/ 454788 h 1458555"/>
                <a:gd name="connsiteX355" fmla="*/ 473287 w 1018766"/>
                <a:gd name="connsiteY355" fmla="*/ 467156 h 1458555"/>
                <a:gd name="connsiteX356" fmla="*/ 465671 w 1018766"/>
                <a:gd name="connsiteY356" fmla="*/ 484282 h 1458555"/>
                <a:gd name="connsiteX357" fmla="*/ 474239 w 1018766"/>
                <a:gd name="connsiteY357" fmla="*/ 482379 h 1458555"/>
                <a:gd name="connsiteX358" fmla="*/ 474239 w 1018766"/>
                <a:gd name="connsiteY358" fmla="*/ 546126 h 1458555"/>
                <a:gd name="connsiteX359" fmla="*/ 460911 w 1018766"/>
                <a:gd name="connsiteY359" fmla="*/ 505214 h 1458555"/>
                <a:gd name="connsiteX360" fmla="*/ 461863 w 1018766"/>
                <a:gd name="connsiteY360" fmla="*/ 548980 h 1458555"/>
                <a:gd name="connsiteX361" fmla="*/ 465671 w 1018766"/>
                <a:gd name="connsiteY361" fmla="*/ 539466 h 1458555"/>
                <a:gd name="connsiteX362" fmla="*/ 472335 w 1018766"/>
                <a:gd name="connsiteY362" fmla="*/ 574669 h 1458555"/>
                <a:gd name="connsiteX363" fmla="*/ 459007 w 1018766"/>
                <a:gd name="connsiteY363" fmla="*/ 612726 h 1458555"/>
                <a:gd name="connsiteX364" fmla="*/ 470431 w 1018766"/>
                <a:gd name="connsiteY364" fmla="*/ 606066 h 1458555"/>
                <a:gd name="connsiteX365" fmla="*/ 470431 w 1018766"/>
                <a:gd name="connsiteY365" fmla="*/ 620338 h 1458555"/>
                <a:gd name="connsiteX366" fmla="*/ 462815 w 1018766"/>
                <a:gd name="connsiteY366" fmla="*/ 620338 h 1458555"/>
                <a:gd name="connsiteX367" fmla="*/ 465671 w 1018766"/>
                <a:gd name="connsiteY367" fmla="*/ 627949 h 1458555"/>
                <a:gd name="connsiteX368" fmla="*/ 454247 w 1018766"/>
                <a:gd name="connsiteY368" fmla="*/ 663153 h 1458555"/>
                <a:gd name="connsiteX369" fmla="*/ 458055 w 1018766"/>
                <a:gd name="connsiteY369" fmla="*/ 665056 h 1458555"/>
                <a:gd name="connsiteX370" fmla="*/ 455199 w 1018766"/>
                <a:gd name="connsiteY370" fmla="*/ 667910 h 1458555"/>
                <a:gd name="connsiteX371" fmla="*/ 465671 w 1018766"/>
                <a:gd name="connsiteY371" fmla="*/ 681230 h 1458555"/>
                <a:gd name="connsiteX372" fmla="*/ 466623 w 1018766"/>
                <a:gd name="connsiteY372" fmla="*/ 667910 h 1458555"/>
                <a:gd name="connsiteX373" fmla="*/ 471383 w 1018766"/>
                <a:gd name="connsiteY373" fmla="*/ 687890 h 1458555"/>
                <a:gd name="connsiteX374" fmla="*/ 464719 w 1018766"/>
                <a:gd name="connsiteY374" fmla="*/ 694550 h 1458555"/>
                <a:gd name="connsiteX375" fmla="*/ 467575 w 1018766"/>
                <a:gd name="connsiteY375" fmla="*/ 693599 h 1458555"/>
                <a:gd name="connsiteX376" fmla="*/ 465671 w 1018766"/>
                <a:gd name="connsiteY376" fmla="*/ 720239 h 1458555"/>
                <a:gd name="connsiteX377" fmla="*/ 458055 w 1018766"/>
                <a:gd name="connsiteY377" fmla="*/ 722142 h 1458555"/>
                <a:gd name="connsiteX378" fmla="*/ 463767 w 1018766"/>
                <a:gd name="connsiteY378" fmla="*/ 732607 h 1458555"/>
                <a:gd name="connsiteX379" fmla="*/ 448535 w 1018766"/>
                <a:gd name="connsiteY379" fmla="*/ 748782 h 1458555"/>
                <a:gd name="connsiteX380" fmla="*/ 455199 w 1018766"/>
                <a:gd name="connsiteY380" fmla="*/ 751636 h 1458555"/>
                <a:gd name="connsiteX381" fmla="*/ 451391 w 1018766"/>
                <a:gd name="connsiteY381" fmla="*/ 785888 h 1458555"/>
                <a:gd name="connsiteX382" fmla="*/ 451095 w 1018766"/>
                <a:gd name="connsiteY382" fmla="*/ 787277 h 1458555"/>
                <a:gd name="connsiteX383" fmla="*/ 453295 w 1018766"/>
                <a:gd name="connsiteY383" fmla="*/ 788743 h 1458555"/>
                <a:gd name="connsiteX384" fmla="*/ 450910 w 1018766"/>
                <a:gd name="connsiteY384" fmla="*/ 788146 h 1458555"/>
                <a:gd name="connsiteX385" fmla="*/ 448298 w 1018766"/>
                <a:gd name="connsiteY385" fmla="*/ 800397 h 1458555"/>
                <a:gd name="connsiteX386" fmla="*/ 446632 w 1018766"/>
                <a:gd name="connsiteY386" fmla="*/ 813480 h 1458555"/>
                <a:gd name="connsiteX387" fmla="*/ 453295 w 1018766"/>
                <a:gd name="connsiteY387" fmla="*/ 814431 h 1458555"/>
                <a:gd name="connsiteX388" fmla="*/ 449487 w 1018766"/>
                <a:gd name="connsiteY388" fmla="*/ 827751 h 1458555"/>
                <a:gd name="connsiteX389" fmla="*/ 452343 w 1018766"/>
                <a:gd name="connsiteY389" fmla="*/ 826800 h 1458555"/>
                <a:gd name="connsiteX390" fmla="*/ 448535 w 1018766"/>
                <a:gd name="connsiteY390" fmla="*/ 855343 h 1458555"/>
                <a:gd name="connsiteX391" fmla="*/ 466623 w 1018766"/>
                <a:gd name="connsiteY391" fmla="*/ 861052 h 1458555"/>
                <a:gd name="connsiteX392" fmla="*/ 467575 w 1018766"/>
                <a:gd name="connsiteY392" fmla="*/ 857246 h 1458555"/>
                <a:gd name="connsiteX393" fmla="*/ 469479 w 1018766"/>
                <a:gd name="connsiteY393" fmla="*/ 860100 h 1458555"/>
                <a:gd name="connsiteX394" fmla="*/ 478999 w 1018766"/>
                <a:gd name="connsiteY394" fmla="*/ 849634 h 1458555"/>
                <a:gd name="connsiteX395" fmla="*/ 469479 w 1018766"/>
                <a:gd name="connsiteY395" fmla="*/ 848683 h 1458555"/>
                <a:gd name="connsiteX396" fmla="*/ 483759 w 1018766"/>
                <a:gd name="connsiteY396" fmla="*/ 843926 h 1458555"/>
                <a:gd name="connsiteX397" fmla="*/ 488518 w 1018766"/>
                <a:gd name="connsiteY397" fmla="*/ 850586 h 1458555"/>
                <a:gd name="connsiteX398" fmla="*/ 487566 w 1018766"/>
                <a:gd name="connsiteY398" fmla="*/ 847731 h 1458555"/>
                <a:gd name="connsiteX399" fmla="*/ 505654 w 1018766"/>
                <a:gd name="connsiteY399" fmla="*/ 849634 h 1458555"/>
                <a:gd name="connsiteX400" fmla="*/ 507558 w 1018766"/>
                <a:gd name="connsiteY400" fmla="*/ 857246 h 1458555"/>
                <a:gd name="connsiteX401" fmla="*/ 515174 w 1018766"/>
                <a:gd name="connsiteY401" fmla="*/ 851537 h 1458555"/>
                <a:gd name="connsiteX402" fmla="*/ 526597 w 1018766"/>
                <a:gd name="connsiteY402" fmla="*/ 866760 h 1458555"/>
                <a:gd name="connsiteX403" fmla="*/ 528501 w 1018766"/>
                <a:gd name="connsiteY403" fmla="*/ 860100 h 1458555"/>
                <a:gd name="connsiteX404" fmla="*/ 542186 w 1018766"/>
                <a:gd name="connsiteY404" fmla="*/ 863430 h 1458555"/>
                <a:gd name="connsiteX405" fmla="*/ 548551 w 1018766"/>
                <a:gd name="connsiteY405" fmla="*/ 863729 h 1458555"/>
                <a:gd name="connsiteX406" fmla="*/ 549444 w 1018766"/>
                <a:gd name="connsiteY406" fmla="*/ 861052 h 1458555"/>
                <a:gd name="connsiteX407" fmla="*/ 549444 w 1018766"/>
                <a:gd name="connsiteY407" fmla="*/ 863772 h 1458555"/>
                <a:gd name="connsiteX408" fmla="*/ 552301 w 1018766"/>
                <a:gd name="connsiteY408" fmla="*/ 863906 h 1458555"/>
                <a:gd name="connsiteX409" fmla="*/ 571340 w 1018766"/>
                <a:gd name="connsiteY409" fmla="*/ 868663 h 1458555"/>
                <a:gd name="connsiteX410" fmla="*/ 571340 w 1018766"/>
                <a:gd name="connsiteY410" fmla="*/ 862003 h 1458555"/>
                <a:gd name="connsiteX411" fmla="*/ 580860 w 1018766"/>
                <a:gd name="connsiteY411" fmla="*/ 865809 h 1458555"/>
                <a:gd name="connsiteX412" fmla="*/ 579908 w 1018766"/>
                <a:gd name="connsiteY412" fmla="*/ 862955 h 1458555"/>
                <a:gd name="connsiteX413" fmla="*/ 609419 w 1018766"/>
                <a:gd name="connsiteY413" fmla="*/ 867712 h 1458555"/>
                <a:gd name="connsiteX414" fmla="*/ 603707 w 1018766"/>
                <a:gd name="connsiteY414" fmla="*/ 859149 h 1458555"/>
                <a:gd name="connsiteX415" fmla="*/ 639882 w 1018766"/>
                <a:gd name="connsiteY415" fmla="*/ 864858 h 1458555"/>
                <a:gd name="connsiteX416" fmla="*/ 638930 w 1018766"/>
                <a:gd name="connsiteY416" fmla="*/ 862003 h 1458555"/>
                <a:gd name="connsiteX417" fmla="*/ 646546 w 1018766"/>
                <a:gd name="connsiteY417" fmla="*/ 867712 h 1458555"/>
                <a:gd name="connsiteX418" fmla="*/ 645594 w 1018766"/>
                <a:gd name="connsiteY418" fmla="*/ 861052 h 1458555"/>
                <a:gd name="connsiteX419" fmla="*/ 679865 w 1018766"/>
                <a:gd name="connsiteY419" fmla="*/ 872469 h 1458555"/>
                <a:gd name="connsiteX420" fmla="*/ 677961 w 1018766"/>
                <a:gd name="connsiteY420" fmla="*/ 859149 h 1458555"/>
                <a:gd name="connsiteX421" fmla="*/ 720800 w 1018766"/>
                <a:gd name="connsiteY421" fmla="*/ 867712 h 1458555"/>
                <a:gd name="connsiteX422" fmla="*/ 720800 w 1018766"/>
                <a:gd name="connsiteY422" fmla="*/ 868663 h 1458555"/>
                <a:gd name="connsiteX423" fmla="*/ 726512 w 1018766"/>
                <a:gd name="connsiteY423" fmla="*/ 871517 h 1458555"/>
                <a:gd name="connsiteX424" fmla="*/ 726512 w 1018766"/>
                <a:gd name="connsiteY424" fmla="*/ 870566 h 1458555"/>
                <a:gd name="connsiteX425" fmla="*/ 722704 w 1018766"/>
                <a:gd name="connsiteY425" fmla="*/ 868663 h 1458555"/>
                <a:gd name="connsiteX426" fmla="*/ 737935 w 1018766"/>
                <a:gd name="connsiteY426" fmla="*/ 875323 h 1458555"/>
                <a:gd name="connsiteX427" fmla="*/ 743647 w 1018766"/>
                <a:gd name="connsiteY427" fmla="*/ 864858 h 1458555"/>
                <a:gd name="connsiteX428" fmla="*/ 766495 w 1018766"/>
                <a:gd name="connsiteY428" fmla="*/ 866760 h 1458555"/>
                <a:gd name="connsiteX429" fmla="*/ 765543 w 1018766"/>
                <a:gd name="connsiteY429" fmla="*/ 862003 h 1458555"/>
                <a:gd name="connsiteX430" fmla="*/ 829325 w 1018766"/>
                <a:gd name="connsiteY430" fmla="*/ 866760 h 1458555"/>
                <a:gd name="connsiteX431" fmla="*/ 859788 w 1018766"/>
                <a:gd name="connsiteY431" fmla="*/ 885789 h 1458555"/>
                <a:gd name="connsiteX432" fmla="*/ 850268 w 1018766"/>
                <a:gd name="connsiteY432" fmla="*/ 874372 h 1458555"/>
                <a:gd name="connsiteX433" fmla="*/ 854314 w 1018766"/>
                <a:gd name="connsiteY433" fmla="*/ 870328 h 1458555"/>
                <a:gd name="connsiteX434" fmla="*/ 862250 w 1018766"/>
                <a:gd name="connsiteY434" fmla="*/ 870555 h 1458555"/>
                <a:gd name="connsiteX435" fmla="*/ 862882 w 1018766"/>
                <a:gd name="connsiteY435" fmla="*/ 873777 h 1458555"/>
                <a:gd name="connsiteX436" fmla="*/ 868356 w 1018766"/>
                <a:gd name="connsiteY436" fmla="*/ 876275 h 1458555"/>
                <a:gd name="connsiteX437" fmla="*/ 868356 w 1018766"/>
                <a:gd name="connsiteY437" fmla="*/ 869615 h 1458555"/>
                <a:gd name="connsiteX438" fmla="*/ 874068 w 1018766"/>
                <a:gd name="connsiteY438" fmla="*/ 878178 h 1458555"/>
                <a:gd name="connsiteX439" fmla="*/ 928330 w 1018766"/>
                <a:gd name="connsiteY439" fmla="*/ 872469 h 1458555"/>
                <a:gd name="connsiteX440" fmla="*/ 926426 w 1018766"/>
                <a:gd name="connsiteY440" fmla="*/ 879129 h 1458555"/>
                <a:gd name="connsiteX441" fmla="*/ 952129 w 1018766"/>
                <a:gd name="connsiteY441" fmla="*/ 882935 h 1458555"/>
                <a:gd name="connsiteX442" fmla="*/ 949274 w 1018766"/>
                <a:gd name="connsiteY442" fmla="*/ 880080 h 1458555"/>
                <a:gd name="connsiteX443" fmla="*/ 980689 w 1018766"/>
                <a:gd name="connsiteY443" fmla="*/ 890546 h 1458555"/>
                <a:gd name="connsiteX444" fmla="*/ 963553 w 1018766"/>
                <a:gd name="connsiteY444" fmla="*/ 898158 h 1458555"/>
                <a:gd name="connsiteX445" fmla="*/ 976881 w 1018766"/>
                <a:gd name="connsiteY445" fmla="*/ 898158 h 1458555"/>
                <a:gd name="connsiteX446" fmla="*/ 975929 w 1018766"/>
                <a:gd name="connsiteY446" fmla="*/ 906721 h 1458555"/>
                <a:gd name="connsiteX447" fmla="*/ 962601 w 1018766"/>
                <a:gd name="connsiteY447" fmla="*/ 899109 h 1458555"/>
                <a:gd name="connsiteX448" fmla="*/ 964505 w 1018766"/>
                <a:gd name="connsiteY448" fmla="*/ 902915 h 1458555"/>
                <a:gd name="connsiteX449" fmla="*/ 948322 w 1018766"/>
                <a:gd name="connsiteY449" fmla="*/ 898158 h 1458555"/>
                <a:gd name="connsiteX450" fmla="*/ 956889 w 1018766"/>
                <a:gd name="connsiteY450" fmla="*/ 897206 h 1458555"/>
                <a:gd name="connsiteX451" fmla="*/ 938802 w 1018766"/>
                <a:gd name="connsiteY451" fmla="*/ 894352 h 1458555"/>
                <a:gd name="connsiteX452" fmla="*/ 938802 w 1018766"/>
                <a:gd name="connsiteY452" fmla="*/ 907672 h 1458555"/>
                <a:gd name="connsiteX453" fmla="*/ 916906 w 1018766"/>
                <a:gd name="connsiteY453" fmla="*/ 891498 h 1458555"/>
                <a:gd name="connsiteX454" fmla="*/ 918810 w 1018766"/>
                <a:gd name="connsiteY454" fmla="*/ 888643 h 1458555"/>
                <a:gd name="connsiteX455" fmla="*/ 904531 w 1018766"/>
                <a:gd name="connsiteY455" fmla="*/ 884837 h 1458555"/>
                <a:gd name="connsiteX456" fmla="*/ 912147 w 1018766"/>
                <a:gd name="connsiteY456" fmla="*/ 892449 h 1458555"/>
                <a:gd name="connsiteX457" fmla="*/ 899771 w 1018766"/>
                <a:gd name="connsiteY457" fmla="*/ 888643 h 1458555"/>
                <a:gd name="connsiteX458" fmla="*/ 921666 w 1018766"/>
                <a:gd name="connsiteY458" fmla="*/ 899109 h 1458555"/>
                <a:gd name="connsiteX459" fmla="*/ 921666 w 1018766"/>
                <a:gd name="connsiteY459" fmla="*/ 906721 h 1458555"/>
                <a:gd name="connsiteX460" fmla="*/ 888823 w 1018766"/>
                <a:gd name="connsiteY460" fmla="*/ 896731 h 1458555"/>
                <a:gd name="connsiteX461" fmla="*/ 875199 w 1018766"/>
                <a:gd name="connsiteY461" fmla="*/ 896138 h 1458555"/>
                <a:gd name="connsiteX462" fmla="*/ 879778 w 1018766"/>
                <a:gd name="connsiteY462" fmla="*/ 900061 h 1458555"/>
                <a:gd name="connsiteX463" fmla="*/ 875018 w 1018766"/>
                <a:gd name="connsiteY463" fmla="*/ 903866 h 1458555"/>
                <a:gd name="connsiteX464" fmla="*/ 868603 w 1018766"/>
                <a:gd name="connsiteY464" fmla="*/ 895852 h 1458555"/>
                <a:gd name="connsiteX465" fmla="*/ 855980 w 1018766"/>
                <a:gd name="connsiteY465" fmla="*/ 895303 h 1458555"/>
                <a:gd name="connsiteX466" fmla="*/ 854076 w 1018766"/>
                <a:gd name="connsiteY466" fmla="*/ 905769 h 1458555"/>
                <a:gd name="connsiteX467" fmla="*/ 839797 w 1018766"/>
                <a:gd name="connsiteY467" fmla="*/ 901964 h 1458555"/>
                <a:gd name="connsiteX468" fmla="*/ 846460 w 1018766"/>
                <a:gd name="connsiteY468" fmla="*/ 913381 h 1458555"/>
                <a:gd name="connsiteX469" fmla="*/ 805526 w 1018766"/>
                <a:gd name="connsiteY469" fmla="*/ 899109 h 1458555"/>
                <a:gd name="connsiteX470" fmla="*/ 810285 w 1018766"/>
                <a:gd name="connsiteY470" fmla="*/ 904818 h 1458555"/>
                <a:gd name="connsiteX471" fmla="*/ 781726 w 1018766"/>
                <a:gd name="connsiteY471" fmla="*/ 896255 h 1458555"/>
                <a:gd name="connsiteX472" fmla="*/ 796958 w 1018766"/>
                <a:gd name="connsiteY472" fmla="*/ 910526 h 1458555"/>
                <a:gd name="connsiteX473" fmla="*/ 791246 w 1018766"/>
                <a:gd name="connsiteY473" fmla="*/ 913381 h 1458555"/>
                <a:gd name="connsiteX474" fmla="*/ 795054 w 1018766"/>
                <a:gd name="connsiteY474" fmla="*/ 919089 h 1458555"/>
                <a:gd name="connsiteX475" fmla="*/ 779822 w 1018766"/>
                <a:gd name="connsiteY475" fmla="*/ 899109 h 1458555"/>
                <a:gd name="connsiteX476" fmla="*/ 773158 w 1018766"/>
                <a:gd name="connsiteY476" fmla="*/ 907672 h 1458555"/>
                <a:gd name="connsiteX477" fmla="*/ 739839 w 1018766"/>
                <a:gd name="connsiteY477" fmla="*/ 896255 h 1458555"/>
                <a:gd name="connsiteX478" fmla="*/ 731272 w 1018766"/>
                <a:gd name="connsiteY478" fmla="*/ 903866 h 1458555"/>
                <a:gd name="connsiteX479" fmla="*/ 754119 w 1018766"/>
                <a:gd name="connsiteY479" fmla="*/ 920992 h 1458555"/>
                <a:gd name="connsiteX480" fmla="*/ 748407 w 1018766"/>
                <a:gd name="connsiteY480" fmla="*/ 912429 h 1458555"/>
                <a:gd name="connsiteX481" fmla="*/ 767447 w 1018766"/>
                <a:gd name="connsiteY481" fmla="*/ 914332 h 1458555"/>
                <a:gd name="connsiteX482" fmla="*/ 753167 w 1018766"/>
                <a:gd name="connsiteY482" fmla="*/ 913381 h 1458555"/>
                <a:gd name="connsiteX483" fmla="*/ 761735 w 1018766"/>
                <a:gd name="connsiteY483" fmla="*/ 919089 h 1458555"/>
                <a:gd name="connsiteX484" fmla="*/ 744599 w 1018766"/>
                <a:gd name="connsiteY484" fmla="*/ 922895 h 1458555"/>
                <a:gd name="connsiteX485" fmla="*/ 745551 w 1018766"/>
                <a:gd name="connsiteY485" fmla="*/ 923847 h 1458555"/>
                <a:gd name="connsiteX486" fmla="*/ 724608 w 1018766"/>
                <a:gd name="connsiteY486" fmla="*/ 919089 h 1458555"/>
                <a:gd name="connsiteX487" fmla="*/ 733176 w 1018766"/>
                <a:gd name="connsiteY487" fmla="*/ 909575 h 1458555"/>
                <a:gd name="connsiteX488" fmla="*/ 672249 w 1018766"/>
                <a:gd name="connsiteY488" fmla="*/ 907672 h 1458555"/>
                <a:gd name="connsiteX489" fmla="*/ 682721 w 1018766"/>
                <a:gd name="connsiteY489" fmla="*/ 916235 h 1458555"/>
                <a:gd name="connsiteX490" fmla="*/ 664634 w 1018766"/>
                <a:gd name="connsiteY490" fmla="*/ 920992 h 1458555"/>
                <a:gd name="connsiteX491" fmla="*/ 673201 w 1018766"/>
                <a:gd name="connsiteY491" fmla="*/ 926701 h 1458555"/>
                <a:gd name="connsiteX492" fmla="*/ 673201 w 1018766"/>
                <a:gd name="connsiteY492" fmla="*/ 925750 h 1458555"/>
                <a:gd name="connsiteX493" fmla="*/ 675105 w 1018766"/>
                <a:gd name="connsiteY493" fmla="*/ 929555 h 1458555"/>
                <a:gd name="connsiteX494" fmla="*/ 653210 w 1018766"/>
                <a:gd name="connsiteY494" fmla="*/ 916235 h 1458555"/>
                <a:gd name="connsiteX495" fmla="*/ 649402 w 1018766"/>
                <a:gd name="connsiteY495" fmla="*/ 924798 h 1458555"/>
                <a:gd name="connsiteX496" fmla="*/ 649402 w 1018766"/>
                <a:gd name="connsiteY496" fmla="*/ 915284 h 1458555"/>
                <a:gd name="connsiteX497" fmla="*/ 637978 w 1018766"/>
                <a:gd name="connsiteY497" fmla="*/ 914332 h 1458555"/>
                <a:gd name="connsiteX498" fmla="*/ 645594 w 1018766"/>
                <a:gd name="connsiteY498" fmla="*/ 924798 h 1458555"/>
                <a:gd name="connsiteX499" fmla="*/ 626555 w 1018766"/>
                <a:gd name="connsiteY499" fmla="*/ 916235 h 1458555"/>
                <a:gd name="connsiteX500" fmla="*/ 627507 w 1018766"/>
                <a:gd name="connsiteY500" fmla="*/ 918138 h 1458555"/>
                <a:gd name="connsiteX501" fmla="*/ 620843 w 1018766"/>
                <a:gd name="connsiteY501" fmla="*/ 916235 h 1458555"/>
                <a:gd name="connsiteX502" fmla="*/ 621626 w 1018766"/>
                <a:gd name="connsiteY502" fmla="*/ 918932 h 1458555"/>
                <a:gd name="connsiteX503" fmla="*/ 613346 w 1018766"/>
                <a:gd name="connsiteY503" fmla="*/ 917067 h 1458555"/>
                <a:gd name="connsiteX504" fmla="*/ 600851 w 1018766"/>
                <a:gd name="connsiteY504" fmla="*/ 919089 h 1458555"/>
                <a:gd name="connsiteX505" fmla="*/ 595139 w 1018766"/>
                <a:gd name="connsiteY505" fmla="*/ 915284 h 1458555"/>
                <a:gd name="connsiteX506" fmla="*/ 595139 w 1018766"/>
                <a:gd name="connsiteY506" fmla="*/ 919089 h 1458555"/>
                <a:gd name="connsiteX507" fmla="*/ 589428 w 1018766"/>
                <a:gd name="connsiteY507" fmla="*/ 915284 h 1458555"/>
                <a:gd name="connsiteX508" fmla="*/ 583716 w 1018766"/>
                <a:gd name="connsiteY508" fmla="*/ 926701 h 1458555"/>
                <a:gd name="connsiteX509" fmla="*/ 584668 w 1018766"/>
                <a:gd name="connsiteY509" fmla="*/ 926701 h 1458555"/>
                <a:gd name="connsiteX510" fmla="*/ 581812 w 1018766"/>
                <a:gd name="connsiteY510" fmla="*/ 933361 h 1458555"/>
                <a:gd name="connsiteX511" fmla="*/ 571340 w 1018766"/>
                <a:gd name="connsiteY511" fmla="*/ 927652 h 1458555"/>
                <a:gd name="connsiteX512" fmla="*/ 551349 w 1018766"/>
                <a:gd name="connsiteY512" fmla="*/ 903866 h 1458555"/>
                <a:gd name="connsiteX513" fmla="*/ 547541 w 1018766"/>
                <a:gd name="connsiteY513" fmla="*/ 909575 h 1458555"/>
                <a:gd name="connsiteX514" fmla="*/ 537069 w 1018766"/>
                <a:gd name="connsiteY514" fmla="*/ 918138 h 1458555"/>
                <a:gd name="connsiteX515" fmla="*/ 540877 w 1018766"/>
                <a:gd name="connsiteY515" fmla="*/ 920992 h 1458555"/>
                <a:gd name="connsiteX516" fmla="*/ 535165 w 1018766"/>
                <a:gd name="connsiteY516" fmla="*/ 919089 h 1458555"/>
                <a:gd name="connsiteX517" fmla="*/ 534213 w 1018766"/>
                <a:gd name="connsiteY517" fmla="*/ 924798 h 1458555"/>
                <a:gd name="connsiteX518" fmla="*/ 525645 w 1018766"/>
                <a:gd name="connsiteY518" fmla="*/ 921944 h 1458555"/>
                <a:gd name="connsiteX519" fmla="*/ 530405 w 1018766"/>
                <a:gd name="connsiteY519" fmla="*/ 931458 h 1458555"/>
                <a:gd name="connsiteX520" fmla="*/ 519933 w 1018766"/>
                <a:gd name="connsiteY520" fmla="*/ 927652 h 1458555"/>
                <a:gd name="connsiteX521" fmla="*/ 523741 w 1018766"/>
                <a:gd name="connsiteY521" fmla="*/ 933361 h 1458555"/>
                <a:gd name="connsiteX522" fmla="*/ 512318 w 1018766"/>
                <a:gd name="connsiteY522" fmla="*/ 925750 h 1458555"/>
                <a:gd name="connsiteX523" fmla="*/ 521837 w 1018766"/>
                <a:gd name="connsiteY523" fmla="*/ 920041 h 1458555"/>
                <a:gd name="connsiteX524" fmla="*/ 509462 w 1018766"/>
                <a:gd name="connsiteY524" fmla="*/ 901012 h 1458555"/>
                <a:gd name="connsiteX525" fmla="*/ 474239 w 1018766"/>
                <a:gd name="connsiteY525" fmla="*/ 890546 h 1458555"/>
                <a:gd name="connsiteX526" fmla="*/ 471383 w 1018766"/>
                <a:gd name="connsiteY526" fmla="*/ 903866 h 1458555"/>
                <a:gd name="connsiteX527" fmla="*/ 485662 w 1018766"/>
                <a:gd name="connsiteY527" fmla="*/ 917187 h 1458555"/>
                <a:gd name="connsiteX528" fmla="*/ 492519 w 1018766"/>
                <a:gd name="connsiteY528" fmla="*/ 917588 h 1458555"/>
                <a:gd name="connsiteX529" fmla="*/ 494311 w 1018766"/>
                <a:gd name="connsiteY529" fmla="*/ 912563 h 1458555"/>
                <a:gd name="connsiteX530" fmla="*/ 502798 w 1018766"/>
                <a:gd name="connsiteY530" fmla="*/ 926701 h 1458555"/>
                <a:gd name="connsiteX531" fmla="*/ 487567 w 1018766"/>
                <a:gd name="connsiteY531" fmla="*/ 927534 h 1458555"/>
                <a:gd name="connsiteX532" fmla="*/ 478260 w 1018766"/>
                <a:gd name="connsiteY532" fmla="*/ 929770 h 1458555"/>
                <a:gd name="connsiteX533" fmla="*/ 475191 w 1018766"/>
                <a:gd name="connsiteY533" fmla="*/ 930507 h 1458555"/>
                <a:gd name="connsiteX534" fmla="*/ 464719 w 1018766"/>
                <a:gd name="connsiteY534" fmla="*/ 925274 h 1458555"/>
                <a:gd name="connsiteX535" fmla="*/ 461863 w 1018766"/>
                <a:gd name="connsiteY535" fmla="*/ 923847 h 1458555"/>
                <a:gd name="connsiteX536" fmla="*/ 452343 w 1018766"/>
                <a:gd name="connsiteY536" fmla="*/ 904818 h 1458555"/>
                <a:gd name="connsiteX537" fmla="*/ 444728 w 1018766"/>
                <a:gd name="connsiteY537" fmla="*/ 908623 h 1458555"/>
                <a:gd name="connsiteX538" fmla="*/ 444728 w 1018766"/>
                <a:gd name="connsiteY538" fmla="*/ 912429 h 1458555"/>
                <a:gd name="connsiteX539" fmla="*/ 447584 w 1018766"/>
                <a:gd name="connsiteY539" fmla="*/ 911478 h 1458555"/>
                <a:gd name="connsiteX540" fmla="*/ 442824 w 1018766"/>
                <a:gd name="connsiteY540" fmla="*/ 920992 h 1458555"/>
                <a:gd name="connsiteX541" fmla="*/ 448535 w 1018766"/>
                <a:gd name="connsiteY541" fmla="*/ 920992 h 1458555"/>
                <a:gd name="connsiteX542" fmla="*/ 448535 w 1018766"/>
                <a:gd name="connsiteY542" fmla="*/ 927652 h 1458555"/>
                <a:gd name="connsiteX543" fmla="*/ 451391 w 1018766"/>
                <a:gd name="connsiteY543" fmla="*/ 930507 h 1458555"/>
                <a:gd name="connsiteX544" fmla="*/ 448535 w 1018766"/>
                <a:gd name="connsiteY544" fmla="*/ 931458 h 1458555"/>
                <a:gd name="connsiteX545" fmla="*/ 437112 w 1018766"/>
                <a:gd name="connsiteY545" fmla="*/ 968564 h 1458555"/>
                <a:gd name="connsiteX546" fmla="*/ 449487 w 1018766"/>
                <a:gd name="connsiteY546" fmla="*/ 967613 h 1458555"/>
                <a:gd name="connsiteX547" fmla="*/ 445053 w 1018766"/>
                <a:gd name="connsiteY547" fmla="*/ 987052 h 1458555"/>
                <a:gd name="connsiteX548" fmla="*/ 442705 w 1018766"/>
                <a:gd name="connsiteY548" fmla="*/ 997345 h 1458555"/>
                <a:gd name="connsiteX549" fmla="*/ 440920 w 1018766"/>
                <a:gd name="connsiteY549" fmla="*/ 1028505 h 1458555"/>
                <a:gd name="connsiteX550" fmla="*/ 439968 w 1018766"/>
                <a:gd name="connsiteY550" fmla="*/ 1028505 h 1458555"/>
                <a:gd name="connsiteX551" fmla="*/ 437112 w 1018766"/>
                <a:gd name="connsiteY551" fmla="*/ 1037068 h 1458555"/>
                <a:gd name="connsiteX552" fmla="*/ 438064 w 1018766"/>
                <a:gd name="connsiteY552" fmla="*/ 1038019 h 1458555"/>
                <a:gd name="connsiteX553" fmla="*/ 439968 w 1018766"/>
                <a:gd name="connsiteY553" fmla="*/ 1032310 h 1458555"/>
                <a:gd name="connsiteX554" fmla="*/ 433304 w 1018766"/>
                <a:gd name="connsiteY554" fmla="*/ 1054194 h 1458555"/>
                <a:gd name="connsiteX555" fmla="*/ 443776 w 1018766"/>
                <a:gd name="connsiteY555" fmla="*/ 1061805 h 1458555"/>
                <a:gd name="connsiteX556" fmla="*/ 441872 w 1018766"/>
                <a:gd name="connsiteY556" fmla="*/ 1095105 h 1458555"/>
                <a:gd name="connsiteX557" fmla="*/ 446632 w 1018766"/>
                <a:gd name="connsiteY557" fmla="*/ 1094154 h 1458555"/>
                <a:gd name="connsiteX558" fmla="*/ 441872 w 1018766"/>
                <a:gd name="connsiteY558" fmla="*/ 1185492 h 1458555"/>
                <a:gd name="connsiteX559" fmla="*/ 422832 w 1018766"/>
                <a:gd name="connsiteY559" fmla="*/ 1228307 h 1458555"/>
                <a:gd name="connsiteX560" fmla="*/ 434256 w 1018766"/>
                <a:gd name="connsiteY560" fmla="*/ 1214987 h 1458555"/>
                <a:gd name="connsiteX561" fmla="*/ 440414 w 1018766"/>
                <a:gd name="connsiteY561" fmla="*/ 1224754 h 1458555"/>
                <a:gd name="connsiteX562" fmla="*/ 438632 w 1018766"/>
                <a:gd name="connsiteY562" fmla="*/ 1231055 h 1458555"/>
                <a:gd name="connsiteX563" fmla="*/ 435922 w 1018766"/>
                <a:gd name="connsiteY563" fmla="*/ 1233183 h 1458555"/>
                <a:gd name="connsiteX564" fmla="*/ 432352 w 1018766"/>
                <a:gd name="connsiteY564" fmla="*/ 1240676 h 1458555"/>
                <a:gd name="connsiteX565" fmla="*/ 439016 w 1018766"/>
                <a:gd name="connsiteY565" fmla="*/ 1241627 h 1458555"/>
                <a:gd name="connsiteX566" fmla="*/ 430448 w 1018766"/>
                <a:gd name="connsiteY566" fmla="*/ 1250190 h 1458555"/>
                <a:gd name="connsiteX567" fmla="*/ 436160 w 1018766"/>
                <a:gd name="connsiteY567" fmla="*/ 1327256 h 1458555"/>
                <a:gd name="connsiteX568" fmla="*/ 429496 w 1018766"/>
                <a:gd name="connsiteY568" fmla="*/ 1325354 h 1458555"/>
                <a:gd name="connsiteX569" fmla="*/ 425688 w 1018766"/>
                <a:gd name="connsiteY569" fmla="*/ 1362460 h 1458555"/>
                <a:gd name="connsiteX570" fmla="*/ 428544 w 1018766"/>
                <a:gd name="connsiteY570" fmla="*/ 1358654 h 1458555"/>
                <a:gd name="connsiteX571" fmla="*/ 418072 w 1018766"/>
                <a:gd name="connsiteY571" fmla="*/ 1403371 h 1458555"/>
                <a:gd name="connsiteX572" fmla="*/ 414264 w 1018766"/>
                <a:gd name="connsiteY572" fmla="*/ 1384343 h 1458555"/>
                <a:gd name="connsiteX573" fmla="*/ 414264 w 1018766"/>
                <a:gd name="connsiteY573" fmla="*/ 1403371 h 1458555"/>
                <a:gd name="connsiteX574" fmla="*/ 405697 w 1018766"/>
                <a:gd name="connsiteY574" fmla="*/ 1401469 h 1458555"/>
                <a:gd name="connsiteX575" fmla="*/ 413312 w 1018766"/>
                <a:gd name="connsiteY575" fmla="*/ 1382440 h 1458555"/>
                <a:gd name="connsiteX576" fmla="*/ 409505 w 1018766"/>
                <a:gd name="connsiteY576" fmla="*/ 1385294 h 1458555"/>
                <a:gd name="connsiteX577" fmla="*/ 414264 w 1018766"/>
                <a:gd name="connsiteY577" fmla="*/ 1362460 h 1458555"/>
                <a:gd name="connsiteX578" fmla="*/ 415216 w 1018766"/>
                <a:gd name="connsiteY578" fmla="*/ 1374828 h 1458555"/>
                <a:gd name="connsiteX579" fmla="*/ 418072 w 1018766"/>
                <a:gd name="connsiteY579" fmla="*/ 1349140 h 1458555"/>
                <a:gd name="connsiteX580" fmla="*/ 404745 w 1018766"/>
                <a:gd name="connsiteY580" fmla="*/ 1349140 h 1458555"/>
                <a:gd name="connsiteX581" fmla="*/ 420928 w 1018766"/>
                <a:gd name="connsiteY581" fmla="*/ 1317742 h 1458555"/>
                <a:gd name="connsiteX582" fmla="*/ 423784 w 1018766"/>
                <a:gd name="connsiteY582" fmla="*/ 1321548 h 1458555"/>
                <a:gd name="connsiteX583" fmla="*/ 427592 w 1018766"/>
                <a:gd name="connsiteY583" fmla="*/ 1301568 h 1458555"/>
                <a:gd name="connsiteX584" fmla="*/ 419976 w 1018766"/>
                <a:gd name="connsiteY584" fmla="*/ 1312033 h 1458555"/>
                <a:gd name="connsiteX585" fmla="*/ 423784 w 1018766"/>
                <a:gd name="connsiteY585" fmla="*/ 1293956 h 1458555"/>
                <a:gd name="connsiteX586" fmla="*/ 413312 w 1018766"/>
                <a:gd name="connsiteY586" fmla="*/ 1325354 h 1458555"/>
                <a:gd name="connsiteX587" fmla="*/ 405697 w 1018766"/>
                <a:gd name="connsiteY587" fmla="*/ 1325354 h 1458555"/>
                <a:gd name="connsiteX588" fmla="*/ 415692 w 1018766"/>
                <a:gd name="connsiteY588" fmla="*/ 1278257 h 1458555"/>
                <a:gd name="connsiteX589" fmla="*/ 416349 w 1018766"/>
                <a:gd name="connsiteY589" fmla="*/ 1256605 h 1458555"/>
                <a:gd name="connsiteX590" fmla="*/ 414264 w 1018766"/>
                <a:gd name="connsiteY590" fmla="*/ 1260656 h 1458555"/>
                <a:gd name="connsiteX591" fmla="*/ 410456 w 1018766"/>
                <a:gd name="connsiteY591" fmla="*/ 1253996 h 1458555"/>
                <a:gd name="connsiteX592" fmla="*/ 416653 w 1018766"/>
                <a:gd name="connsiteY592" fmla="*/ 1246564 h 1458555"/>
                <a:gd name="connsiteX593" fmla="*/ 417120 w 1018766"/>
                <a:gd name="connsiteY593" fmla="*/ 1231161 h 1458555"/>
                <a:gd name="connsiteX594" fmla="*/ 406649 w 1018766"/>
                <a:gd name="connsiteY594" fmla="*/ 1228307 h 1458555"/>
                <a:gd name="connsiteX595" fmla="*/ 410457 w 1018766"/>
                <a:gd name="connsiteY595" fmla="*/ 1208326 h 1458555"/>
                <a:gd name="connsiteX596" fmla="*/ 399033 w 1018766"/>
                <a:gd name="connsiteY596" fmla="*/ 1217841 h 1458555"/>
                <a:gd name="connsiteX597" fmla="*/ 413312 w 1018766"/>
                <a:gd name="connsiteY597" fmla="*/ 1159803 h 1458555"/>
                <a:gd name="connsiteX598" fmla="*/ 407601 w 1018766"/>
                <a:gd name="connsiteY598" fmla="*/ 1166463 h 1458555"/>
                <a:gd name="connsiteX599" fmla="*/ 416168 w 1018766"/>
                <a:gd name="connsiteY599" fmla="*/ 1125552 h 1458555"/>
                <a:gd name="connsiteX600" fmla="*/ 401889 w 1018766"/>
                <a:gd name="connsiteY600" fmla="*/ 1146483 h 1458555"/>
                <a:gd name="connsiteX601" fmla="*/ 399033 w 1018766"/>
                <a:gd name="connsiteY601" fmla="*/ 1138872 h 1458555"/>
                <a:gd name="connsiteX602" fmla="*/ 393321 w 1018766"/>
                <a:gd name="connsiteY602" fmla="*/ 1143629 h 1458555"/>
                <a:gd name="connsiteX603" fmla="*/ 413312 w 1018766"/>
                <a:gd name="connsiteY603" fmla="*/ 1121746 h 1458555"/>
                <a:gd name="connsiteX604" fmla="*/ 404745 w 1018766"/>
                <a:gd name="connsiteY604" fmla="*/ 1111280 h 1458555"/>
                <a:gd name="connsiteX605" fmla="*/ 416168 w 1018766"/>
                <a:gd name="connsiteY605" fmla="*/ 1063708 h 1458555"/>
                <a:gd name="connsiteX606" fmla="*/ 408553 w 1018766"/>
                <a:gd name="connsiteY606" fmla="*/ 1052291 h 1458555"/>
                <a:gd name="connsiteX607" fmla="*/ 391417 w 1018766"/>
                <a:gd name="connsiteY607" fmla="*/ 1084640 h 1458555"/>
                <a:gd name="connsiteX608" fmla="*/ 399985 w 1018766"/>
                <a:gd name="connsiteY608" fmla="*/ 1076077 h 1458555"/>
                <a:gd name="connsiteX609" fmla="*/ 398081 w 1018766"/>
                <a:gd name="connsiteY609" fmla="*/ 1103668 h 1458555"/>
                <a:gd name="connsiteX610" fmla="*/ 399033 w 1018766"/>
                <a:gd name="connsiteY610" fmla="*/ 1083688 h 1458555"/>
                <a:gd name="connsiteX611" fmla="*/ 393321 w 1018766"/>
                <a:gd name="connsiteY611" fmla="*/ 1095105 h 1458555"/>
                <a:gd name="connsiteX612" fmla="*/ 389513 w 1018766"/>
                <a:gd name="connsiteY612" fmla="*/ 1070368 h 1458555"/>
                <a:gd name="connsiteX613" fmla="*/ 388561 w 1018766"/>
                <a:gd name="connsiteY613" fmla="*/ 1071319 h 1458555"/>
                <a:gd name="connsiteX614" fmla="*/ 393321 w 1018766"/>
                <a:gd name="connsiteY614" fmla="*/ 1041825 h 1458555"/>
                <a:gd name="connsiteX615" fmla="*/ 402841 w 1018766"/>
                <a:gd name="connsiteY615" fmla="*/ 1055145 h 1458555"/>
                <a:gd name="connsiteX616" fmla="*/ 404745 w 1018766"/>
                <a:gd name="connsiteY616" fmla="*/ 968564 h 1458555"/>
                <a:gd name="connsiteX617" fmla="*/ 396177 w 1018766"/>
                <a:gd name="connsiteY617" fmla="*/ 983787 h 1458555"/>
                <a:gd name="connsiteX618" fmla="*/ 391417 w 1018766"/>
                <a:gd name="connsiteY618" fmla="*/ 958098 h 1458555"/>
                <a:gd name="connsiteX619" fmla="*/ 385705 w 1018766"/>
                <a:gd name="connsiteY619" fmla="*/ 969516 h 1458555"/>
                <a:gd name="connsiteX620" fmla="*/ 386657 w 1018766"/>
                <a:gd name="connsiteY620" fmla="*/ 970467 h 1458555"/>
                <a:gd name="connsiteX621" fmla="*/ 382849 w 1018766"/>
                <a:gd name="connsiteY621" fmla="*/ 973321 h 1458555"/>
                <a:gd name="connsiteX622" fmla="*/ 396177 w 1018766"/>
                <a:gd name="connsiteY622" fmla="*/ 941924 h 1458555"/>
                <a:gd name="connsiteX623" fmla="*/ 387609 w 1018766"/>
                <a:gd name="connsiteY623" fmla="*/ 936215 h 1458555"/>
                <a:gd name="connsiteX624" fmla="*/ 397129 w 1018766"/>
                <a:gd name="connsiteY624" fmla="*/ 937167 h 1458555"/>
                <a:gd name="connsiteX625" fmla="*/ 398081 w 1018766"/>
                <a:gd name="connsiteY625" fmla="*/ 920992 h 1458555"/>
                <a:gd name="connsiteX626" fmla="*/ 387609 w 1018766"/>
                <a:gd name="connsiteY626" fmla="*/ 931458 h 1458555"/>
                <a:gd name="connsiteX627" fmla="*/ 395225 w 1018766"/>
                <a:gd name="connsiteY627" fmla="*/ 909575 h 1458555"/>
                <a:gd name="connsiteX628" fmla="*/ 388561 w 1018766"/>
                <a:gd name="connsiteY628" fmla="*/ 909575 h 1458555"/>
                <a:gd name="connsiteX629" fmla="*/ 388561 w 1018766"/>
                <a:gd name="connsiteY629" fmla="*/ 915284 h 1458555"/>
                <a:gd name="connsiteX630" fmla="*/ 386657 w 1018766"/>
                <a:gd name="connsiteY630" fmla="*/ 914332 h 1458555"/>
                <a:gd name="connsiteX631" fmla="*/ 387609 w 1018766"/>
                <a:gd name="connsiteY631" fmla="*/ 909575 h 1458555"/>
                <a:gd name="connsiteX632" fmla="*/ 372378 w 1018766"/>
                <a:gd name="connsiteY632" fmla="*/ 902915 h 1458555"/>
                <a:gd name="connsiteX633" fmla="*/ 378497 w 1018766"/>
                <a:gd name="connsiteY633" fmla="*/ 910254 h 1458555"/>
                <a:gd name="connsiteX634" fmla="*/ 375234 w 1018766"/>
                <a:gd name="connsiteY634" fmla="*/ 908623 h 1458555"/>
                <a:gd name="connsiteX635" fmla="*/ 374282 w 1018766"/>
                <a:gd name="connsiteY635" fmla="*/ 909575 h 1458555"/>
                <a:gd name="connsiteX636" fmla="*/ 379993 w 1018766"/>
                <a:gd name="connsiteY636" fmla="*/ 912429 h 1458555"/>
                <a:gd name="connsiteX637" fmla="*/ 380166 w 1018766"/>
                <a:gd name="connsiteY637" fmla="*/ 912256 h 1458555"/>
                <a:gd name="connsiteX638" fmla="*/ 381897 w 1018766"/>
                <a:gd name="connsiteY638" fmla="*/ 914332 h 1458555"/>
                <a:gd name="connsiteX639" fmla="*/ 347626 w 1018766"/>
                <a:gd name="connsiteY639" fmla="*/ 896255 h 1458555"/>
                <a:gd name="connsiteX640" fmla="*/ 349530 w 1018766"/>
                <a:gd name="connsiteY640" fmla="*/ 905769 h 1458555"/>
                <a:gd name="connsiteX641" fmla="*/ 335251 w 1018766"/>
                <a:gd name="connsiteY641" fmla="*/ 905769 h 1458555"/>
                <a:gd name="connsiteX642" fmla="*/ 334299 w 1018766"/>
                <a:gd name="connsiteY642" fmla="*/ 901012 h 1458555"/>
                <a:gd name="connsiteX643" fmla="*/ 327635 w 1018766"/>
                <a:gd name="connsiteY643" fmla="*/ 910526 h 1458555"/>
                <a:gd name="connsiteX644" fmla="*/ 308595 w 1018766"/>
                <a:gd name="connsiteY644" fmla="*/ 912429 h 1458555"/>
                <a:gd name="connsiteX645" fmla="*/ 309547 w 1018766"/>
                <a:gd name="connsiteY645" fmla="*/ 915284 h 1458555"/>
                <a:gd name="connsiteX646" fmla="*/ 291817 w 1018766"/>
                <a:gd name="connsiteY646" fmla="*/ 916711 h 1458555"/>
                <a:gd name="connsiteX647" fmla="*/ 278469 w 1018766"/>
                <a:gd name="connsiteY647" fmla="*/ 921875 h 1458555"/>
                <a:gd name="connsiteX648" fmla="*/ 281940 w 1018766"/>
                <a:gd name="connsiteY648" fmla="*/ 915284 h 1458555"/>
                <a:gd name="connsiteX649" fmla="*/ 267661 w 1018766"/>
                <a:gd name="connsiteY649" fmla="*/ 912429 h 1458555"/>
                <a:gd name="connsiteX650" fmla="*/ 264805 w 1018766"/>
                <a:gd name="connsiteY650" fmla="*/ 920041 h 1458555"/>
                <a:gd name="connsiteX651" fmla="*/ 270516 w 1018766"/>
                <a:gd name="connsiteY651" fmla="*/ 919089 h 1458555"/>
                <a:gd name="connsiteX652" fmla="*/ 268613 w 1018766"/>
                <a:gd name="connsiteY652" fmla="*/ 923847 h 1458555"/>
                <a:gd name="connsiteX653" fmla="*/ 269564 w 1018766"/>
                <a:gd name="connsiteY653" fmla="*/ 902915 h 1458555"/>
                <a:gd name="connsiteX654" fmla="*/ 255285 w 1018766"/>
                <a:gd name="connsiteY654" fmla="*/ 898158 h 1458555"/>
                <a:gd name="connsiteX655" fmla="*/ 258141 w 1018766"/>
                <a:gd name="connsiteY655" fmla="*/ 916235 h 1458555"/>
                <a:gd name="connsiteX656" fmla="*/ 235293 w 1018766"/>
                <a:gd name="connsiteY656" fmla="*/ 906721 h 1458555"/>
                <a:gd name="connsiteX657" fmla="*/ 206734 w 1018766"/>
                <a:gd name="connsiteY657" fmla="*/ 924798 h 1458555"/>
                <a:gd name="connsiteX658" fmla="*/ 201022 w 1018766"/>
                <a:gd name="connsiteY658" fmla="*/ 920992 h 1458555"/>
                <a:gd name="connsiteX659" fmla="*/ 202926 w 1018766"/>
                <a:gd name="connsiteY659" fmla="*/ 924798 h 1458555"/>
                <a:gd name="connsiteX660" fmla="*/ 186743 w 1018766"/>
                <a:gd name="connsiteY660" fmla="*/ 915284 h 1458555"/>
                <a:gd name="connsiteX661" fmla="*/ 189599 w 1018766"/>
                <a:gd name="connsiteY661" fmla="*/ 921944 h 1458555"/>
                <a:gd name="connsiteX662" fmla="*/ 155328 w 1018766"/>
                <a:gd name="connsiteY662" fmla="*/ 912429 h 1458555"/>
                <a:gd name="connsiteX663" fmla="*/ 158184 w 1018766"/>
                <a:gd name="connsiteY663" fmla="*/ 915284 h 1458555"/>
                <a:gd name="connsiteX664" fmla="*/ 151520 w 1018766"/>
                <a:gd name="connsiteY664" fmla="*/ 913381 h 1458555"/>
                <a:gd name="connsiteX665" fmla="*/ 156280 w 1018766"/>
                <a:gd name="connsiteY665" fmla="*/ 907672 h 1458555"/>
                <a:gd name="connsiteX666" fmla="*/ 126768 w 1018766"/>
                <a:gd name="connsiteY666" fmla="*/ 910526 h 1458555"/>
                <a:gd name="connsiteX667" fmla="*/ 131528 w 1018766"/>
                <a:gd name="connsiteY667" fmla="*/ 918138 h 1458555"/>
                <a:gd name="connsiteX668" fmla="*/ 116297 w 1018766"/>
                <a:gd name="connsiteY668" fmla="*/ 908623 h 1458555"/>
                <a:gd name="connsiteX669" fmla="*/ 122961 w 1018766"/>
                <a:gd name="connsiteY669" fmla="*/ 920992 h 1458555"/>
                <a:gd name="connsiteX670" fmla="*/ 111537 w 1018766"/>
                <a:gd name="connsiteY670" fmla="*/ 920992 h 1458555"/>
                <a:gd name="connsiteX671" fmla="*/ 109633 w 1018766"/>
                <a:gd name="connsiteY671" fmla="*/ 925750 h 1458555"/>
                <a:gd name="connsiteX672" fmla="*/ 96305 w 1018766"/>
                <a:gd name="connsiteY672" fmla="*/ 925750 h 1458555"/>
                <a:gd name="connsiteX673" fmla="*/ 97257 w 1018766"/>
                <a:gd name="connsiteY673" fmla="*/ 928604 h 1458555"/>
                <a:gd name="connsiteX674" fmla="*/ 76314 w 1018766"/>
                <a:gd name="connsiteY674" fmla="*/ 926701 h 1458555"/>
                <a:gd name="connsiteX675" fmla="*/ 76314 w 1018766"/>
                <a:gd name="connsiteY675" fmla="*/ 932409 h 1458555"/>
                <a:gd name="connsiteX676" fmla="*/ 60130 w 1018766"/>
                <a:gd name="connsiteY676" fmla="*/ 931458 h 1458555"/>
                <a:gd name="connsiteX677" fmla="*/ 63938 w 1018766"/>
                <a:gd name="connsiteY677" fmla="*/ 937167 h 1458555"/>
                <a:gd name="connsiteX678" fmla="*/ 43947 w 1018766"/>
                <a:gd name="connsiteY678" fmla="*/ 933361 h 1458555"/>
                <a:gd name="connsiteX679" fmla="*/ 40139 w 1018766"/>
                <a:gd name="connsiteY679" fmla="*/ 944778 h 1458555"/>
                <a:gd name="connsiteX680" fmla="*/ 28715 w 1018766"/>
                <a:gd name="connsiteY680" fmla="*/ 942875 h 1458555"/>
                <a:gd name="connsiteX681" fmla="*/ 32523 w 1018766"/>
                <a:gd name="connsiteY681" fmla="*/ 945730 h 1458555"/>
                <a:gd name="connsiteX682" fmla="*/ 32523 w 1018766"/>
                <a:gd name="connsiteY682" fmla="*/ 942875 h 1458555"/>
                <a:gd name="connsiteX683" fmla="*/ 35379 w 1018766"/>
                <a:gd name="connsiteY683" fmla="*/ 946681 h 1458555"/>
                <a:gd name="connsiteX684" fmla="*/ 23003 w 1018766"/>
                <a:gd name="connsiteY684" fmla="*/ 945730 h 1458555"/>
                <a:gd name="connsiteX685" fmla="*/ 26811 w 1018766"/>
                <a:gd name="connsiteY685" fmla="*/ 954293 h 1458555"/>
                <a:gd name="connsiteX686" fmla="*/ 156 w 1018766"/>
                <a:gd name="connsiteY686" fmla="*/ 943827 h 1458555"/>
                <a:gd name="connsiteX687" fmla="*/ 156 w 1018766"/>
                <a:gd name="connsiteY687" fmla="*/ 932409 h 1458555"/>
                <a:gd name="connsiteX688" fmla="*/ 9676 w 1018766"/>
                <a:gd name="connsiteY688" fmla="*/ 930507 h 1458555"/>
                <a:gd name="connsiteX689" fmla="*/ 1108 w 1018766"/>
                <a:gd name="connsiteY689" fmla="*/ 920041 h 1458555"/>
                <a:gd name="connsiteX690" fmla="*/ 8724 w 1018766"/>
                <a:gd name="connsiteY690" fmla="*/ 915284 h 1458555"/>
                <a:gd name="connsiteX691" fmla="*/ 8724 w 1018766"/>
                <a:gd name="connsiteY691" fmla="*/ 913381 h 1458555"/>
                <a:gd name="connsiteX692" fmla="*/ 13484 w 1018766"/>
                <a:gd name="connsiteY692" fmla="*/ 913381 h 1458555"/>
                <a:gd name="connsiteX693" fmla="*/ 12532 w 1018766"/>
                <a:gd name="connsiteY693" fmla="*/ 893401 h 1458555"/>
                <a:gd name="connsiteX694" fmla="*/ 22051 w 1018766"/>
                <a:gd name="connsiteY694" fmla="*/ 901964 h 1458555"/>
                <a:gd name="connsiteX695" fmla="*/ 29667 w 1018766"/>
                <a:gd name="connsiteY695" fmla="*/ 896255 h 1458555"/>
                <a:gd name="connsiteX696" fmla="*/ 20147 w 1018766"/>
                <a:gd name="connsiteY696" fmla="*/ 889595 h 1458555"/>
                <a:gd name="connsiteX697" fmla="*/ 28715 w 1018766"/>
                <a:gd name="connsiteY697" fmla="*/ 877226 h 1458555"/>
                <a:gd name="connsiteX698" fmla="*/ 54418 w 1018766"/>
                <a:gd name="connsiteY698" fmla="*/ 860100 h 1458555"/>
                <a:gd name="connsiteX699" fmla="*/ 57274 w 1018766"/>
                <a:gd name="connsiteY699" fmla="*/ 872469 h 1458555"/>
                <a:gd name="connsiteX700" fmla="*/ 64890 w 1018766"/>
                <a:gd name="connsiteY700" fmla="*/ 865809 h 1458555"/>
                <a:gd name="connsiteX701" fmla="*/ 67746 w 1018766"/>
                <a:gd name="connsiteY701" fmla="*/ 875323 h 1458555"/>
                <a:gd name="connsiteX702" fmla="*/ 72506 w 1018766"/>
                <a:gd name="connsiteY702" fmla="*/ 869615 h 1458555"/>
                <a:gd name="connsiteX703" fmla="*/ 68698 w 1018766"/>
                <a:gd name="connsiteY703" fmla="*/ 858197 h 1458555"/>
                <a:gd name="connsiteX704" fmla="*/ 80122 w 1018766"/>
                <a:gd name="connsiteY704" fmla="*/ 860100 h 1458555"/>
                <a:gd name="connsiteX705" fmla="*/ 77266 w 1018766"/>
                <a:gd name="connsiteY705" fmla="*/ 856294 h 1458555"/>
                <a:gd name="connsiteX706" fmla="*/ 119153 w 1018766"/>
                <a:gd name="connsiteY706" fmla="*/ 851537 h 1458555"/>
                <a:gd name="connsiteX707" fmla="*/ 117249 w 1018766"/>
                <a:gd name="connsiteY707" fmla="*/ 846780 h 1458555"/>
                <a:gd name="connsiteX708" fmla="*/ 122961 w 1018766"/>
                <a:gd name="connsiteY708" fmla="*/ 848683 h 1458555"/>
                <a:gd name="connsiteX709" fmla="*/ 122009 w 1018766"/>
                <a:gd name="connsiteY709" fmla="*/ 845829 h 1458555"/>
                <a:gd name="connsiteX710" fmla="*/ 153424 w 1018766"/>
                <a:gd name="connsiteY710" fmla="*/ 850586 h 1458555"/>
                <a:gd name="connsiteX711" fmla="*/ 147712 w 1018766"/>
                <a:gd name="connsiteY711" fmla="*/ 844877 h 1458555"/>
                <a:gd name="connsiteX712" fmla="*/ 158184 w 1018766"/>
                <a:gd name="connsiteY712" fmla="*/ 851537 h 1458555"/>
                <a:gd name="connsiteX713" fmla="*/ 157232 w 1018766"/>
                <a:gd name="connsiteY713" fmla="*/ 842974 h 1458555"/>
                <a:gd name="connsiteX714" fmla="*/ 181983 w 1018766"/>
                <a:gd name="connsiteY714" fmla="*/ 848683 h 1458555"/>
                <a:gd name="connsiteX715" fmla="*/ 181983 w 1018766"/>
                <a:gd name="connsiteY715" fmla="*/ 842974 h 1458555"/>
                <a:gd name="connsiteX716" fmla="*/ 187695 w 1018766"/>
                <a:gd name="connsiteY716" fmla="*/ 845829 h 1458555"/>
                <a:gd name="connsiteX717" fmla="*/ 185791 w 1018766"/>
                <a:gd name="connsiteY717" fmla="*/ 842023 h 1458555"/>
                <a:gd name="connsiteX718" fmla="*/ 204830 w 1018766"/>
                <a:gd name="connsiteY718" fmla="*/ 846780 h 1458555"/>
                <a:gd name="connsiteX719" fmla="*/ 200070 w 1018766"/>
                <a:gd name="connsiteY719" fmla="*/ 836314 h 1458555"/>
                <a:gd name="connsiteX720" fmla="*/ 217206 w 1018766"/>
                <a:gd name="connsiteY720" fmla="*/ 845829 h 1458555"/>
                <a:gd name="connsiteX721" fmla="*/ 220062 w 1018766"/>
                <a:gd name="connsiteY721" fmla="*/ 836314 h 1458555"/>
                <a:gd name="connsiteX722" fmla="*/ 226726 w 1018766"/>
                <a:gd name="connsiteY722" fmla="*/ 842974 h 1458555"/>
                <a:gd name="connsiteX723" fmla="*/ 225774 w 1018766"/>
                <a:gd name="connsiteY723" fmla="*/ 838217 h 1458555"/>
                <a:gd name="connsiteX724" fmla="*/ 303836 w 1018766"/>
                <a:gd name="connsiteY724" fmla="*/ 842974 h 1458555"/>
                <a:gd name="connsiteX725" fmla="*/ 302884 w 1018766"/>
                <a:gd name="connsiteY725" fmla="*/ 841072 h 1458555"/>
                <a:gd name="connsiteX726" fmla="*/ 319067 w 1018766"/>
                <a:gd name="connsiteY726" fmla="*/ 850586 h 1458555"/>
                <a:gd name="connsiteX727" fmla="*/ 327635 w 1018766"/>
                <a:gd name="connsiteY727" fmla="*/ 839169 h 1458555"/>
                <a:gd name="connsiteX728" fmla="*/ 340011 w 1018766"/>
                <a:gd name="connsiteY728" fmla="*/ 846780 h 1458555"/>
                <a:gd name="connsiteX729" fmla="*/ 339059 w 1018766"/>
                <a:gd name="connsiteY729" fmla="*/ 838217 h 1458555"/>
                <a:gd name="connsiteX730" fmla="*/ 383801 w 1018766"/>
                <a:gd name="connsiteY730" fmla="*/ 838217 h 1458555"/>
                <a:gd name="connsiteX731" fmla="*/ 355242 w 1018766"/>
                <a:gd name="connsiteY731" fmla="*/ 851537 h 1458555"/>
                <a:gd name="connsiteX732" fmla="*/ 385705 w 1018766"/>
                <a:gd name="connsiteY732" fmla="*/ 850586 h 1458555"/>
                <a:gd name="connsiteX733" fmla="*/ 379041 w 1018766"/>
                <a:gd name="connsiteY733" fmla="*/ 846780 h 1458555"/>
                <a:gd name="connsiteX734" fmla="*/ 399033 w 1018766"/>
                <a:gd name="connsiteY734" fmla="*/ 844877 h 1458555"/>
                <a:gd name="connsiteX735" fmla="*/ 387609 w 1018766"/>
                <a:gd name="connsiteY735" fmla="*/ 836314 h 1458555"/>
                <a:gd name="connsiteX736" fmla="*/ 387609 w 1018766"/>
                <a:gd name="connsiteY736" fmla="*/ 837266 h 1458555"/>
                <a:gd name="connsiteX737" fmla="*/ 380945 w 1018766"/>
                <a:gd name="connsiteY737" fmla="*/ 832508 h 1458555"/>
                <a:gd name="connsiteX738" fmla="*/ 386657 w 1018766"/>
                <a:gd name="connsiteY738" fmla="*/ 817286 h 1458555"/>
                <a:gd name="connsiteX739" fmla="*/ 410457 w 1018766"/>
                <a:gd name="connsiteY739" fmla="*/ 788742 h 1458555"/>
                <a:gd name="connsiteX740" fmla="*/ 404745 w 1018766"/>
                <a:gd name="connsiteY740" fmla="*/ 783034 h 1458555"/>
                <a:gd name="connsiteX741" fmla="*/ 396177 w 1018766"/>
                <a:gd name="connsiteY741" fmla="*/ 767811 h 1458555"/>
                <a:gd name="connsiteX742" fmla="*/ 393321 w 1018766"/>
                <a:gd name="connsiteY742" fmla="*/ 772568 h 1458555"/>
                <a:gd name="connsiteX743" fmla="*/ 395225 w 1018766"/>
                <a:gd name="connsiteY743" fmla="*/ 764957 h 1458555"/>
                <a:gd name="connsiteX744" fmla="*/ 389513 w 1018766"/>
                <a:gd name="connsiteY744" fmla="*/ 764005 h 1458555"/>
                <a:gd name="connsiteX745" fmla="*/ 392369 w 1018766"/>
                <a:gd name="connsiteY745" fmla="*/ 752588 h 1458555"/>
                <a:gd name="connsiteX746" fmla="*/ 382849 w 1018766"/>
                <a:gd name="connsiteY746" fmla="*/ 759248 h 1458555"/>
                <a:gd name="connsiteX747" fmla="*/ 386657 w 1018766"/>
                <a:gd name="connsiteY747" fmla="*/ 744976 h 1458555"/>
                <a:gd name="connsiteX748" fmla="*/ 380945 w 1018766"/>
                <a:gd name="connsiteY748" fmla="*/ 749733 h 1458555"/>
                <a:gd name="connsiteX749" fmla="*/ 388561 w 1018766"/>
                <a:gd name="connsiteY749" fmla="*/ 733559 h 1458555"/>
                <a:gd name="connsiteX750" fmla="*/ 394273 w 1018766"/>
                <a:gd name="connsiteY750" fmla="*/ 746879 h 1458555"/>
                <a:gd name="connsiteX751" fmla="*/ 413312 w 1018766"/>
                <a:gd name="connsiteY751" fmla="*/ 728802 h 1458555"/>
                <a:gd name="connsiteX752" fmla="*/ 423784 w 1018766"/>
                <a:gd name="connsiteY752" fmla="*/ 679327 h 1458555"/>
                <a:gd name="connsiteX753" fmla="*/ 410457 w 1018766"/>
                <a:gd name="connsiteY753" fmla="*/ 674570 h 1458555"/>
                <a:gd name="connsiteX754" fmla="*/ 397129 w 1018766"/>
                <a:gd name="connsiteY754" fmla="*/ 695501 h 1458555"/>
                <a:gd name="connsiteX755" fmla="*/ 405697 w 1018766"/>
                <a:gd name="connsiteY755" fmla="*/ 723093 h 1458555"/>
                <a:gd name="connsiteX756" fmla="*/ 401889 w 1018766"/>
                <a:gd name="connsiteY756" fmla="*/ 708821 h 1458555"/>
                <a:gd name="connsiteX757" fmla="*/ 387609 w 1018766"/>
                <a:gd name="connsiteY757" fmla="*/ 721190 h 1458555"/>
                <a:gd name="connsiteX758" fmla="*/ 383801 w 1018766"/>
                <a:gd name="connsiteY758" fmla="*/ 682181 h 1458555"/>
                <a:gd name="connsiteX759" fmla="*/ 390465 w 1018766"/>
                <a:gd name="connsiteY759" fmla="*/ 664104 h 1458555"/>
                <a:gd name="connsiteX760" fmla="*/ 409505 w 1018766"/>
                <a:gd name="connsiteY760" fmla="*/ 650784 h 1458555"/>
                <a:gd name="connsiteX761" fmla="*/ 406649 w 1018766"/>
                <a:gd name="connsiteY761" fmla="*/ 628901 h 1458555"/>
                <a:gd name="connsiteX762" fmla="*/ 393321 w 1018766"/>
                <a:gd name="connsiteY762" fmla="*/ 626046 h 1458555"/>
                <a:gd name="connsiteX763" fmla="*/ 383801 w 1018766"/>
                <a:gd name="connsiteY763" fmla="*/ 652687 h 1458555"/>
                <a:gd name="connsiteX764" fmla="*/ 379041 w 1018766"/>
                <a:gd name="connsiteY764" fmla="*/ 632706 h 1458555"/>
                <a:gd name="connsiteX765" fmla="*/ 387609 w 1018766"/>
                <a:gd name="connsiteY765" fmla="*/ 627949 h 1458555"/>
                <a:gd name="connsiteX766" fmla="*/ 380945 w 1018766"/>
                <a:gd name="connsiteY766" fmla="*/ 625095 h 1458555"/>
                <a:gd name="connsiteX767" fmla="*/ 388561 w 1018766"/>
                <a:gd name="connsiteY767" fmla="*/ 580377 h 1458555"/>
                <a:gd name="connsiteX768" fmla="*/ 384753 w 1018766"/>
                <a:gd name="connsiteY768" fmla="*/ 594649 h 1458555"/>
                <a:gd name="connsiteX769" fmla="*/ 403793 w 1018766"/>
                <a:gd name="connsiteY769" fmla="*/ 597503 h 1458555"/>
                <a:gd name="connsiteX770" fmla="*/ 412360 w 1018766"/>
                <a:gd name="connsiteY770" fmla="*/ 532805 h 1458555"/>
                <a:gd name="connsiteX771" fmla="*/ 407363 w 1018766"/>
                <a:gd name="connsiteY771" fmla="*/ 540536 h 1458555"/>
                <a:gd name="connsiteX772" fmla="*/ 403619 w 1018766"/>
                <a:gd name="connsiteY772" fmla="*/ 543793 h 1458555"/>
                <a:gd name="connsiteX773" fmla="*/ 404745 w 1018766"/>
                <a:gd name="connsiteY773" fmla="*/ 540417 h 1458555"/>
                <a:gd name="connsiteX774" fmla="*/ 403793 w 1018766"/>
                <a:gd name="connsiteY774" fmla="*/ 539466 h 1458555"/>
                <a:gd name="connsiteX775" fmla="*/ 401831 w 1018766"/>
                <a:gd name="connsiteY775" fmla="*/ 545348 h 1458555"/>
                <a:gd name="connsiteX776" fmla="*/ 400937 w 1018766"/>
                <a:gd name="connsiteY776" fmla="*/ 546126 h 1458555"/>
                <a:gd name="connsiteX777" fmla="*/ 419024 w 1018766"/>
                <a:gd name="connsiteY777" fmla="*/ 497602 h 1458555"/>
                <a:gd name="connsiteX778" fmla="*/ 409505 w 1018766"/>
                <a:gd name="connsiteY778" fmla="*/ 500457 h 1458555"/>
                <a:gd name="connsiteX779" fmla="*/ 409505 w 1018766"/>
                <a:gd name="connsiteY779" fmla="*/ 479525 h 1458555"/>
                <a:gd name="connsiteX780" fmla="*/ 414264 w 1018766"/>
                <a:gd name="connsiteY780" fmla="*/ 478574 h 1458555"/>
                <a:gd name="connsiteX781" fmla="*/ 404745 w 1018766"/>
                <a:gd name="connsiteY781" fmla="*/ 469059 h 1458555"/>
                <a:gd name="connsiteX782" fmla="*/ 402841 w 1018766"/>
                <a:gd name="connsiteY782" fmla="*/ 442419 h 1458555"/>
                <a:gd name="connsiteX783" fmla="*/ 399985 w 1018766"/>
                <a:gd name="connsiteY783" fmla="*/ 444322 h 1458555"/>
                <a:gd name="connsiteX784" fmla="*/ 398557 w 1018766"/>
                <a:gd name="connsiteY784" fmla="*/ 418990 h 1458555"/>
                <a:gd name="connsiteX785" fmla="*/ 393576 w 1018766"/>
                <a:gd name="connsiteY785" fmla="*/ 400818 h 1458555"/>
                <a:gd name="connsiteX786" fmla="*/ 399985 w 1018766"/>
                <a:gd name="connsiteY786" fmla="*/ 405313 h 1458555"/>
                <a:gd name="connsiteX787" fmla="*/ 402841 w 1018766"/>
                <a:gd name="connsiteY787" fmla="*/ 384381 h 1458555"/>
                <a:gd name="connsiteX788" fmla="*/ 395225 w 1018766"/>
                <a:gd name="connsiteY788" fmla="*/ 379624 h 1458555"/>
                <a:gd name="connsiteX789" fmla="*/ 396177 w 1018766"/>
                <a:gd name="connsiteY789" fmla="*/ 387235 h 1458555"/>
                <a:gd name="connsiteX790" fmla="*/ 391417 w 1018766"/>
                <a:gd name="connsiteY790" fmla="*/ 384381 h 1458555"/>
                <a:gd name="connsiteX791" fmla="*/ 412360 w 1018766"/>
                <a:gd name="connsiteY791" fmla="*/ 385332 h 1458555"/>
                <a:gd name="connsiteX792" fmla="*/ 417120 w 1018766"/>
                <a:gd name="connsiteY792" fmla="*/ 364401 h 1458555"/>
                <a:gd name="connsiteX793" fmla="*/ 399033 w 1018766"/>
                <a:gd name="connsiteY793" fmla="*/ 369158 h 1458555"/>
                <a:gd name="connsiteX794" fmla="*/ 408553 w 1018766"/>
                <a:gd name="connsiteY794" fmla="*/ 335858 h 1458555"/>
                <a:gd name="connsiteX795" fmla="*/ 390465 w 1018766"/>
                <a:gd name="connsiteY795" fmla="*/ 295897 h 1458555"/>
                <a:gd name="connsiteX796" fmla="*/ 394273 w 1018766"/>
                <a:gd name="connsiteY796" fmla="*/ 288286 h 1458555"/>
                <a:gd name="connsiteX797" fmla="*/ 390465 w 1018766"/>
                <a:gd name="connsiteY797" fmla="*/ 291140 h 1458555"/>
                <a:gd name="connsiteX798" fmla="*/ 399985 w 1018766"/>
                <a:gd name="connsiteY798" fmla="*/ 268306 h 1458555"/>
                <a:gd name="connsiteX799" fmla="*/ 393321 w 1018766"/>
                <a:gd name="connsiteY799" fmla="*/ 273063 h 1458555"/>
                <a:gd name="connsiteX800" fmla="*/ 402841 w 1018766"/>
                <a:gd name="connsiteY800" fmla="*/ 223588 h 1458555"/>
                <a:gd name="connsiteX801" fmla="*/ 399985 w 1018766"/>
                <a:gd name="connsiteY801" fmla="*/ 227394 h 1458555"/>
                <a:gd name="connsiteX802" fmla="*/ 401889 w 1018766"/>
                <a:gd name="connsiteY802" fmla="*/ 218831 h 1458555"/>
                <a:gd name="connsiteX803" fmla="*/ 407601 w 1018766"/>
                <a:gd name="connsiteY803" fmla="*/ 225491 h 1458555"/>
                <a:gd name="connsiteX804" fmla="*/ 404745 w 1018766"/>
                <a:gd name="connsiteY804" fmla="*/ 182676 h 1458555"/>
                <a:gd name="connsiteX805" fmla="*/ 397129 w 1018766"/>
                <a:gd name="connsiteY805" fmla="*/ 189336 h 1458555"/>
                <a:gd name="connsiteX806" fmla="*/ 406649 w 1018766"/>
                <a:gd name="connsiteY806" fmla="*/ 167453 h 1458555"/>
                <a:gd name="connsiteX807" fmla="*/ 394273 w 1018766"/>
                <a:gd name="connsiteY807" fmla="*/ 176968 h 1458555"/>
                <a:gd name="connsiteX808" fmla="*/ 394273 w 1018766"/>
                <a:gd name="connsiteY808" fmla="*/ 160793 h 1458555"/>
                <a:gd name="connsiteX809" fmla="*/ 389513 w 1018766"/>
                <a:gd name="connsiteY809" fmla="*/ 157939 h 1458555"/>
                <a:gd name="connsiteX810" fmla="*/ 389513 w 1018766"/>
                <a:gd name="connsiteY810" fmla="*/ 138910 h 1458555"/>
                <a:gd name="connsiteX811" fmla="*/ 386657 w 1018766"/>
                <a:gd name="connsiteY811" fmla="*/ 139862 h 1458555"/>
                <a:gd name="connsiteX812" fmla="*/ 394050 w 1018766"/>
                <a:gd name="connsiteY812" fmla="*/ 133112 h 1458555"/>
                <a:gd name="connsiteX813" fmla="*/ 393875 w 1018766"/>
                <a:gd name="connsiteY813" fmla="*/ 130016 h 1458555"/>
                <a:gd name="connsiteX814" fmla="*/ 394273 w 1018766"/>
                <a:gd name="connsiteY814" fmla="*/ 133201 h 1458555"/>
                <a:gd name="connsiteX815" fmla="*/ 397129 w 1018766"/>
                <a:gd name="connsiteY815" fmla="*/ 129396 h 1458555"/>
                <a:gd name="connsiteX816" fmla="*/ 393321 w 1018766"/>
                <a:gd name="connsiteY816" fmla="*/ 142716 h 1458555"/>
                <a:gd name="connsiteX817" fmla="*/ 405697 w 1018766"/>
                <a:gd name="connsiteY817" fmla="*/ 134153 h 1458555"/>
                <a:gd name="connsiteX818" fmla="*/ 407601 w 1018766"/>
                <a:gd name="connsiteY818" fmla="*/ 139862 h 1458555"/>
                <a:gd name="connsiteX819" fmla="*/ 408553 w 1018766"/>
                <a:gd name="connsiteY819" fmla="*/ 144619 h 1458555"/>
                <a:gd name="connsiteX820" fmla="*/ 410457 w 1018766"/>
                <a:gd name="connsiteY820" fmla="*/ 143667 h 1458555"/>
                <a:gd name="connsiteX821" fmla="*/ 407601 w 1018766"/>
                <a:gd name="connsiteY821" fmla="*/ 139862 h 1458555"/>
                <a:gd name="connsiteX822" fmla="*/ 409505 w 1018766"/>
                <a:gd name="connsiteY822" fmla="*/ 136056 h 1458555"/>
                <a:gd name="connsiteX823" fmla="*/ 405697 w 1018766"/>
                <a:gd name="connsiteY823" fmla="*/ 133201 h 1458555"/>
                <a:gd name="connsiteX824" fmla="*/ 401294 w 1018766"/>
                <a:gd name="connsiteY824" fmla="*/ 123330 h 1458555"/>
                <a:gd name="connsiteX825" fmla="*/ 393372 w 1018766"/>
                <a:gd name="connsiteY825" fmla="*/ 125575 h 1458555"/>
                <a:gd name="connsiteX826" fmla="*/ 388561 w 1018766"/>
                <a:gd name="connsiteY826" fmla="*/ 110367 h 1458555"/>
                <a:gd name="connsiteX827" fmla="*/ 383801 w 1018766"/>
                <a:gd name="connsiteY827" fmla="*/ 112270 h 1458555"/>
                <a:gd name="connsiteX828" fmla="*/ 384753 w 1018766"/>
                <a:gd name="connsiteY828" fmla="*/ 88484 h 1458555"/>
                <a:gd name="connsiteX829" fmla="*/ 379041 w 1018766"/>
                <a:gd name="connsiteY829" fmla="*/ 93241 h 1458555"/>
                <a:gd name="connsiteX830" fmla="*/ 382849 w 1018766"/>
                <a:gd name="connsiteY830" fmla="*/ 64698 h 1458555"/>
                <a:gd name="connsiteX831" fmla="*/ 371426 w 1018766"/>
                <a:gd name="connsiteY831" fmla="*/ 58989 h 1458555"/>
                <a:gd name="connsiteX832" fmla="*/ 373330 w 1018766"/>
                <a:gd name="connsiteY832" fmla="*/ 42815 h 1458555"/>
                <a:gd name="connsiteX833" fmla="*/ 370474 w 1018766"/>
                <a:gd name="connsiteY833" fmla="*/ 47572 h 1458555"/>
                <a:gd name="connsiteX834" fmla="*/ 373330 w 1018766"/>
                <a:gd name="connsiteY834" fmla="*/ 47572 h 1458555"/>
                <a:gd name="connsiteX835" fmla="*/ 369522 w 1018766"/>
                <a:gd name="connsiteY835" fmla="*/ 51378 h 1458555"/>
                <a:gd name="connsiteX836" fmla="*/ 370474 w 1018766"/>
                <a:gd name="connsiteY836" fmla="*/ 33300 h 1458555"/>
                <a:gd name="connsiteX837" fmla="*/ 361906 w 1018766"/>
                <a:gd name="connsiteY837" fmla="*/ 38058 h 145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Lst>
              <a:rect l="l" t="t" r="r" b="b"/>
              <a:pathLst>
                <a:path w="1018766" h="1458555">
                  <a:moveTo>
                    <a:pt x="416168" y="1424303"/>
                  </a:moveTo>
                  <a:cubicBezTo>
                    <a:pt x="417120" y="1432866"/>
                    <a:pt x="422832" y="1455700"/>
                    <a:pt x="412360" y="1458555"/>
                  </a:cubicBezTo>
                  <a:cubicBezTo>
                    <a:pt x="411408" y="1449040"/>
                    <a:pt x="411408" y="1434769"/>
                    <a:pt x="416168" y="1424303"/>
                  </a:cubicBezTo>
                  <a:close/>
                  <a:moveTo>
                    <a:pt x="432351" y="1420498"/>
                  </a:moveTo>
                  <a:lnTo>
                    <a:pt x="429496" y="1431915"/>
                  </a:lnTo>
                  <a:cubicBezTo>
                    <a:pt x="427592" y="1425255"/>
                    <a:pt x="432351" y="1426207"/>
                    <a:pt x="432351" y="1420498"/>
                  </a:cubicBezTo>
                  <a:close/>
                  <a:moveTo>
                    <a:pt x="422832" y="1417643"/>
                  </a:moveTo>
                  <a:lnTo>
                    <a:pt x="423784" y="1424303"/>
                  </a:lnTo>
                  <a:lnTo>
                    <a:pt x="419976" y="1424303"/>
                  </a:lnTo>
                  <a:close/>
                  <a:moveTo>
                    <a:pt x="401888" y="1376732"/>
                  </a:moveTo>
                  <a:cubicBezTo>
                    <a:pt x="401888" y="1380538"/>
                    <a:pt x="406648" y="1381489"/>
                    <a:pt x="402840" y="1384343"/>
                  </a:cubicBezTo>
                  <a:cubicBezTo>
                    <a:pt x="395224" y="1389101"/>
                    <a:pt x="400936" y="1380538"/>
                    <a:pt x="401888" y="1376732"/>
                  </a:cubicBezTo>
                  <a:close/>
                  <a:moveTo>
                    <a:pt x="404387" y="1291697"/>
                  </a:moveTo>
                  <a:lnTo>
                    <a:pt x="405792" y="1292881"/>
                  </a:lnTo>
                  <a:lnTo>
                    <a:pt x="399032" y="1301568"/>
                  </a:lnTo>
                  <a:cubicBezTo>
                    <a:pt x="400460" y="1300617"/>
                    <a:pt x="402364" y="1294908"/>
                    <a:pt x="404387" y="1291697"/>
                  </a:cubicBezTo>
                  <a:close/>
                  <a:moveTo>
                    <a:pt x="412360" y="1284442"/>
                  </a:moveTo>
                  <a:cubicBezTo>
                    <a:pt x="407600" y="1288248"/>
                    <a:pt x="409504" y="1296811"/>
                    <a:pt x="410456" y="1296811"/>
                  </a:cubicBezTo>
                  <a:lnTo>
                    <a:pt x="405792" y="1292881"/>
                  </a:lnTo>
                  <a:close/>
                  <a:moveTo>
                    <a:pt x="423784" y="1266364"/>
                  </a:moveTo>
                  <a:lnTo>
                    <a:pt x="423784" y="1274927"/>
                  </a:lnTo>
                  <a:lnTo>
                    <a:pt x="430448" y="1270170"/>
                  </a:lnTo>
                  <a:close/>
                  <a:moveTo>
                    <a:pt x="440920" y="1229258"/>
                  </a:moveTo>
                  <a:cubicBezTo>
                    <a:pt x="440920" y="1233064"/>
                    <a:pt x="439968" y="1232112"/>
                    <a:pt x="438064" y="1233064"/>
                  </a:cubicBezTo>
                  <a:lnTo>
                    <a:pt x="438632" y="1231055"/>
                  </a:lnTo>
                  <a:close/>
                  <a:moveTo>
                    <a:pt x="419024" y="1176929"/>
                  </a:moveTo>
                  <a:lnTo>
                    <a:pt x="421880" y="1183589"/>
                  </a:lnTo>
                  <a:lnTo>
                    <a:pt x="421880" y="1178832"/>
                  </a:lnTo>
                  <a:close/>
                  <a:moveTo>
                    <a:pt x="401889" y="1150289"/>
                  </a:moveTo>
                  <a:cubicBezTo>
                    <a:pt x="399033" y="1155046"/>
                    <a:pt x="397129" y="1159803"/>
                    <a:pt x="395225" y="1162658"/>
                  </a:cubicBezTo>
                  <a:cubicBezTo>
                    <a:pt x="392369" y="1153143"/>
                    <a:pt x="398081" y="1153143"/>
                    <a:pt x="401889" y="1150289"/>
                  </a:cubicBezTo>
                  <a:close/>
                  <a:moveTo>
                    <a:pt x="423784" y="1086543"/>
                  </a:moveTo>
                  <a:cubicBezTo>
                    <a:pt x="421880" y="1087494"/>
                    <a:pt x="419976" y="1087494"/>
                    <a:pt x="419024" y="1087494"/>
                  </a:cubicBezTo>
                  <a:cubicBezTo>
                    <a:pt x="422832" y="1094154"/>
                    <a:pt x="424736" y="1112231"/>
                    <a:pt x="423784" y="1121746"/>
                  </a:cubicBezTo>
                  <a:cubicBezTo>
                    <a:pt x="427592" y="1125552"/>
                    <a:pt x="433304" y="1114134"/>
                    <a:pt x="436160" y="1109377"/>
                  </a:cubicBezTo>
                  <a:cubicBezTo>
                    <a:pt x="414264" y="1115086"/>
                    <a:pt x="437112" y="1097008"/>
                    <a:pt x="429496" y="1088446"/>
                  </a:cubicBezTo>
                  <a:cubicBezTo>
                    <a:pt x="427592" y="1091300"/>
                    <a:pt x="427592" y="1096057"/>
                    <a:pt x="424736" y="1097960"/>
                  </a:cubicBezTo>
                  <a:cubicBezTo>
                    <a:pt x="422832" y="1095105"/>
                    <a:pt x="421880" y="1090348"/>
                    <a:pt x="423784" y="1086543"/>
                  </a:cubicBezTo>
                  <a:close/>
                  <a:moveTo>
                    <a:pt x="383801" y="1058000"/>
                  </a:moveTo>
                  <a:cubicBezTo>
                    <a:pt x="384753" y="1053243"/>
                    <a:pt x="385705" y="1060854"/>
                    <a:pt x="386657" y="1063709"/>
                  </a:cubicBezTo>
                  <a:cubicBezTo>
                    <a:pt x="386657" y="1064660"/>
                    <a:pt x="386657" y="1068466"/>
                    <a:pt x="383801" y="1068466"/>
                  </a:cubicBezTo>
                  <a:close/>
                  <a:moveTo>
                    <a:pt x="394272" y="1017088"/>
                  </a:moveTo>
                  <a:lnTo>
                    <a:pt x="403792" y="1017088"/>
                  </a:lnTo>
                  <a:lnTo>
                    <a:pt x="399984" y="1024699"/>
                  </a:lnTo>
                  <a:cubicBezTo>
                    <a:pt x="399984" y="1017088"/>
                    <a:pt x="393320" y="1020894"/>
                    <a:pt x="394272" y="1017088"/>
                  </a:cubicBezTo>
                  <a:close/>
                  <a:moveTo>
                    <a:pt x="441158" y="984858"/>
                  </a:moveTo>
                  <a:cubicBezTo>
                    <a:pt x="440444" y="984739"/>
                    <a:pt x="440444" y="986166"/>
                    <a:pt x="441872" y="991399"/>
                  </a:cubicBezTo>
                  <a:lnTo>
                    <a:pt x="444728" y="987593"/>
                  </a:lnTo>
                  <a:cubicBezTo>
                    <a:pt x="443300" y="986642"/>
                    <a:pt x="441872" y="984977"/>
                    <a:pt x="441158" y="984858"/>
                  </a:cubicBezTo>
                  <a:close/>
                  <a:moveTo>
                    <a:pt x="390465" y="984739"/>
                  </a:moveTo>
                  <a:lnTo>
                    <a:pt x="379993" y="990448"/>
                  </a:lnTo>
                  <a:cubicBezTo>
                    <a:pt x="382849" y="983788"/>
                    <a:pt x="391417" y="983788"/>
                    <a:pt x="390465" y="984739"/>
                  </a:cubicBezTo>
                  <a:close/>
                  <a:moveTo>
                    <a:pt x="435208" y="965710"/>
                  </a:moveTo>
                  <a:cubicBezTo>
                    <a:pt x="434256" y="963807"/>
                    <a:pt x="435208" y="978079"/>
                    <a:pt x="436160" y="983787"/>
                  </a:cubicBezTo>
                  <a:cubicBezTo>
                    <a:pt x="439016" y="980933"/>
                    <a:pt x="439968" y="967613"/>
                    <a:pt x="435208" y="965710"/>
                  </a:cubicBezTo>
                  <a:close/>
                  <a:moveTo>
                    <a:pt x="421880" y="957147"/>
                  </a:moveTo>
                  <a:cubicBezTo>
                    <a:pt x="419024" y="956195"/>
                    <a:pt x="417120" y="958098"/>
                    <a:pt x="415216" y="960953"/>
                  </a:cubicBezTo>
                  <a:cubicBezTo>
                    <a:pt x="417120" y="959050"/>
                    <a:pt x="419976" y="963807"/>
                    <a:pt x="421880" y="957147"/>
                  </a:cubicBezTo>
                  <a:close/>
                  <a:moveTo>
                    <a:pt x="412360" y="945730"/>
                  </a:moveTo>
                  <a:cubicBezTo>
                    <a:pt x="406649" y="946681"/>
                    <a:pt x="399033" y="958098"/>
                    <a:pt x="403793" y="967613"/>
                  </a:cubicBezTo>
                  <a:lnTo>
                    <a:pt x="413312" y="951438"/>
                  </a:lnTo>
                  <a:lnTo>
                    <a:pt x="408553" y="957147"/>
                  </a:lnTo>
                  <a:close/>
                  <a:moveTo>
                    <a:pt x="383801" y="942876"/>
                  </a:moveTo>
                  <a:lnTo>
                    <a:pt x="383801" y="953342"/>
                  </a:lnTo>
                  <a:lnTo>
                    <a:pt x="380945" y="958099"/>
                  </a:lnTo>
                  <a:close/>
                  <a:moveTo>
                    <a:pt x="408553" y="931458"/>
                  </a:moveTo>
                  <a:lnTo>
                    <a:pt x="406649" y="942875"/>
                  </a:lnTo>
                  <a:lnTo>
                    <a:pt x="407601" y="941924"/>
                  </a:lnTo>
                  <a:lnTo>
                    <a:pt x="407601" y="942875"/>
                  </a:lnTo>
                  <a:lnTo>
                    <a:pt x="408553" y="932409"/>
                  </a:lnTo>
                  <a:cubicBezTo>
                    <a:pt x="408553" y="931458"/>
                    <a:pt x="408553" y="931458"/>
                    <a:pt x="408553" y="931458"/>
                  </a:cubicBezTo>
                  <a:close/>
                  <a:moveTo>
                    <a:pt x="664632" y="929556"/>
                  </a:moveTo>
                  <a:lnTo>
                    <a:pt x="668440" y="933362"/>
                  </a:lnTo>
                  <a:lnTo>
                    <a:pt x="657016" y="930507"/>
                  </a:lnTo>
                  <a:close/>
                  <a:moveTo>
                    <a:pt x="741742" y="926701"/>
                  </a:moveTo>
                  <a:cubicBezTo>
                    <a:pt x="742693" y="927652"/>
                    <a:pt x="744597" y="927652"/>
                    <a:pt x="745549" y="929555"/>
                  </a:cubicBezTo>
                  <a:lnTo>
                    <a:pt x="737934" y="929555"/>
                  </a:lnTo>
                  <a:cubicBezTo>
                    <a:pt x="735078" y="928604"/>
                    <a:pt x="739838" y="927652"/>
                    <a:pt x="741742" y="926701"/>
                  </a:cubicBezTo>
                  <a:close/>
                  <a:moveTo>
                    <a:pt x="629409" y="924798"/>
                  </a:moveTo>
                  <a:lnTo>
                    <a:pt x="637977" y="924798"/>
                  </a:lnTo>
                  <a:lnTo>
                    <a:pt x="637025" y="927652"/>
                  </a:lnTo>
                  <a:close/>
                  <a:moveTo>
                    <a:pt x="686527" y="922895"/>
                  </a:moveTo>
                  <a:lnTo>
                    <a:pt x="690335" y="933361"/>
                  </a:lnTo>
                  <a:cubicBezTo>
                    <a:pt x="685575" y="930507"/>
                    <a:pt x="685575" y="922895"/>
                    <a:pt x="686527" y="922895"/>
                  </a:cubicBezTo>
                  <a:close/>
                  <a:moveTo>
                    <a:pt x="278469" y="921875"/>
                  </a:moveTo>
                  <a:lnTo>
                    <a:pt x="278370" y="922063"/>
                  </a:lnTo>
                  <a:cubicBezTo>
                    <a:pt x="276228" y="922896"/>
                    <a:pt x="273848" y="922896"/>
                    <a:pt x="273372" y="923847"/>
                  </a:cubicBezTo>
                  <a:close/>
                  <a:moveTo>
                    <a:pt x="621626" y="918932"/>
                  </a:moveTo>
                  <a:lnTo>
                    <a:pt x="626555" y="920041"/>
                  </a:lnTo>
                  <a:cubicBezTo>
                    <a:pt x="625127" y="920517"/>
                    <a:pt x="623223" y="920517"/>
                    <a:pt x="621914" y="919922"/>
                  </a:cubicBezTo>
                  <a:close/>
                  <a:moveTo>
                    <a:pt x="136288" y="917187"/>
                  </a:moveTo>
                  <a:lnTo>
                    <a:pt x="147712" y="919090"/>
                  </a:lnTo>
                  <a:cubicBezTo>
                    <a:pt x="139144" y="921944"/>
                    <a:pt x="145808" y="919090"/>
                    <a:pt x="136288" y="917187"/>
                  </a:cubicBezTo>
                  <a:close/>
                  <a:moveTo>
                    <a:pt x="802668" y="912430"/>
                  </a:moveTo>
                  <a:cubicBezTo>
                    <a:pt x="805524" y="915284"/>
                    <a:pt x="809332" y="917187"/>
                    <a:pt x="811236" y="919090"/>
                  </a:cubicBezTo>
                  <a:cubicBezTo>
                    <a:pt x="804572" y="921944"/>
                    <a:pt x="804572" y="915284"/>
                    <a:pt x="802668" y="912430"/>
                  </a:cubicBezTo>
                  <a:close/>
                  <a:moveTo>
                    <a:pt x="494230" y="912429"/>
                  </a:moveTo>
                  <a:lnTo>
                    <a:pt x="494344" y="912470"/>
                  </a:lnTo>
                  <a:lnTo>
                    <a:pt x="494311" y="912563"/>
                  </a:lnTo>
                  <a:close/>
                  <a:moveTo>
                    <a:pt x="964147" y="910527"/>
                  </a:moveTo>
                  <a:cubicBezTo>
                    <a:pt x="964980" y="909814"/>
                    <a:pt x="965932" y="909576"/>
                    <a:pt x="967360" y="911479"/>
                  </a:cubicBezTo>
                  <a:cubicBezTo>
                    <a:pt x="970216" y="918139"/>
                    <a:pt x="964504" y="912430"/>
                    <a:pt x="961648" y="912430"/>
                  </a:cubicBezTo>
                  <a:cubicBezTo>
                    <a:pt x="962600" y="912430"/>
                    <a:pt x="963314" y="911241"/>
                    <a:pt x="964147" y="910527"/>
                  </a:cubicBezTo>
                  <a:close/>
                  <a:moveTo>
                    <a:pt x="709375" y="910527"/>
                  </a:moveTo>
                  <a:lnTo>
                    <a:pt x="715087" y="914333"/>
                  </a:lnTo>
                  <a:cubicBezTo>
                    <a:pt x="709375" y="913381"/>
                    <a:pt x="712231" y="920993"/>
                    <a:pt x="709375" y="919090"/>
                  </a:cubicBezTo>
                  <a:close/>
                  <a:moveTo>
                    <a:pt x="378497" y="910254"/>
                  </a:moveTo>
                  <a:lnTo>
                    <a:pt x="380945" y="911478"/>
                  </a:lnTo>
                  <a:lnTo>
                    <a:pt x="380166" y="912256"/>
                  </a:lnTo>
                  <a:close/>
                  <a:moveTo>
                    <a:pt x="361906" y="908624"/>
                  </a:moveTo>
                  <a:cubicBezTo>
                    <a:pt x="359050" y="920041"/>
                    <a:pt x="352386" y="905770"/>
                    <a:pt x="347626" y="916236"/>
                  </a:cubicBezTo>
                  <a:cubicBezTo>
                    <a:pt x="346674" y="907673"/>
                    <a:pt x="358098" y="911478"/>
                    <a:pt x="361906" y="908624"/>
                  </a:cubicBezTo>
                  <a:close/>
                  <a:moveTo>
                    <a:pt x="497309" y="905546"/>
                  </a:moveTo>
                  <a:cubicBezTo>
                    <a:pt x="498693" y="904698"/>
                    <a:pt x="500894" y="905293"/>
                    <a:pt x="504702" y="908623"/>
                  </a:cubicBezTo>
                  <a:cubicBezTo>
                    <a:pt x="504226" y="912429"/>
                    <a:pt x="502798" y="914332"/>
                    <a:pt x="500894" y="914808"/>
                  </a:cubicBezTo>
                  <a:lnTo>
                    <a:pt x="494344" y="912470"/>
                  </a:lnTo>
                  <a:lnTo>
                    <a:pt x="494825" y="911121"/>
                  </a:lnTo>
                  <a:cubicBezTo>
                    <a:pt x="495361" y="908683"/>
                    <a:pt x="495926" y="906393"/>
                    <a:pt x="497309" y="905546"/>
                  </a:cubicBezTo>
                  <a:close/>
                  <a:moveTo>
                    <a:pt x="97257" y="903866"/>
                  </a:moveTo>
                  <a:cubicBezTo>
                    <a:pt x="96305" y="904818"/>
                    <a:pt x="95353" y="905769"/>
                    <a:pt x="94401" y="906721"/>
                  </a:cubicBezTo>
                  <a:cubicBezTo>
                    <a:pt x="93449" y="905769"/>
                    <a:pt x="92497" y="903866"/>
                    <a:pt x="91545" y="904818"/>
                  </a:cubicBezTo>
                  <a:cubicBezTo>
                    <a:pt x="90593" y="905769"/>
                    <a:pt x="89641" y="907672"/>
                    <a:pt x="89641" y="908623"/>
                  </a:cubicBezTo>
                  <a:cubicBezTo>
                    <a:pt x="83930" y="911478"/>
                    <a:pt x="78218" y="913381"/>
                    <a:pt x="83930" y="920992"/>
                  </a:cubicBezTo>
                  <a:lnTo>
                    <a:pt x="89641" y="920041"/>
                  </a:lnTo>
                  <a:cubicBezTo>
                    <a:pt x="86786" y="920041"/>
                    <a:pt x="87738" y="919089"/>
                    <a:pt x="86786" y="917187"/>
                  </a:cubicBezTo>
                  <a:cubicBezTo>
                    <a:pt x="90593" y="914332"/>
                    <a:pt x="93449" y="919089"/>
                    <a:pt x="96305" y="920992"/>
                  </a:cubicBezTo>
                  <a:cubicBezTo>
                    <a:pt x="95353" y="918138"/>
                    <a:pt x="88690" y="914332"/>
                    <a:pt x="90593" y="908623"/>
                  </a:cubicBezTo>
                  <a:cubicBezTo>
                    <a:pt x="92497" y="908623"/>
                    <a:pt x="94401" y="907672"/>
                    <a:pt x="95353" y="906721"/>
                  </a:cubicBezTo>
                  <a:cubicBezTo>
                    <a:pt x="96305" y="907672"/>
                    <a:pt x="97257" y="908623"/>
                    <a:pt x="98209" y="905769"/>
                  </a:cubicBezTo>
                  <a:close/>
                  <a:moveTo>
                    <a:pt x="252429" y="902915"/>
                  </a:moveTo>
                  <a:cubicBezTo>
                    <a:pt x="251477" y="905769"/>
                    <a:pt x="245765" y="905769"/>
                    <a:pt x="240053" y="906721"/>
                  </a:cubicBezTo>
                  <a:cubicBezTo>
                    <a:pt x="242909" y="915284"/>
                    <a:pt x="253381" y="907672"/>
                    <a:pt x="252429" y="902915"/>
                  </a:cubicBezTo>
                  <a:close/>
                  <a:moveTo>
                    <a:pt x="896913" y="901964"/>
                  </a:moveTo>
                  <a:cubicBezTo>
                    <a:pt x="899769" y="905770"/>
                    <a:pt x="905481" y="903867"/>
                    <a:pt x="905481" y="903867"/>
                  </a:cubicBezTo>
                  <a:cubicBezTo>
                    <a:pt x="892153" y="907673"/>
                    <a:pt x="907385" y="911478"/>
                    <a:pt x="909289" y="915284"/>
                  </a:cubicBezTo>
                  <a:cubicBezTo>
                    <a:pt x="901673" y="913381"/>
                    <a:pt x="901673" y="908624"/>
                    <a:pt x="896913" y="901964"/>
                  </a:cubicBezTo>
                  <a:close/>
                  <a:moveTo>
                    <a:pt x="166751" y="901964"/>
                  </a:moveTo>
                  <a:cubicBezTo>
                    <a:pt x="164847" y="904818"/>
                    <a:pt x="161039" y="901964"/>
                    <a:pt x="162943" y="906721"/>
                  </a:cubicBezTo>
                  <a:cubicBezTo>
                    <a:pt x="166751" y="904818"/>
                    <a:pt x="173415" y="915284"/>
                    <a:pt x="176271" y="905769"/>
                  </a:cubicBezTo>
                  <a:close/>
                  <a:moveTo>
                    <a:pt x="662730" y="901012"/>
                  </a:moveTo>
                  <a:lnTo>
                    <a:pt x="666537" y="905769"/>
                  </a:lnTo>
                  <a:lnTo>
                    <a:pt x="658922" y="901964"/>
                  </a:lnTo>
                  <a:cubicBezTo>
                    <a:pt x="659874" y="907672"/>
                    <a:pt x="667489" y="914332"/>
                    <a:pt x="674153" y="909575"/>
                  </a:cubicBezTo>
                  <a:close/>
                  <a:moveTo>
                    <a:pt x="654162" y="900061"/>
                  </a:moveTo>
                  <a:lnTo>
                    <a:pt x="656066" y="905769"/>
                  </a:lnTo>
                  <a:lnTo>
                    <a:pt x="643690" y="903866"/>
                  </a:lnTo>
                  <a:lnTo>
                    <a:pt x="657018" y="906721"/>
                  </a:lnTo>
                  <a:lnTo>
                    <a:pt x="656066" y="905769"/>
                  </a:lnTo>
                  <a:lnTo>
                    <a:pt x="657018" y="905769"/>
                  </a:lnTo>
                  <a:close/>
                  <a:moveTo>
                    <a:pt x="1008295" y="895780"/>
                  </a:moveTo>
                  <a:cubicBezTo>
                    <a:pt x="1013292" y="895542"/>
                    <a:pt x="1017814" y="896731"/>
                    <a:pt x="1018766" y="901964"/>
                  </a:cubicBezTo>
                  <a:cubicBezTo>
                    <a:pt x="1012103" y="901964"/>
                    <a:pt x="1001631" y="901964"/>
                    <a:pt x="994967" y="898158"/>
                  </a:cubicBezTo>
                  <a:cubicBezTo>
                    <a:pt x="997823" y="897682"/>
                    <a:pt x="1003297" y="896017"/>
                    <a:pt x="1008295" y="895780"/>
                  </a:cubicBezTo>
                  <a:close/>
                  <a:moveTo>
                    <a:pt x="51563" y="894352"/>
                  </a:moveTo>
                  <a:cubicBezTo>
                    <a:pt x="47755" y="897206"/>
                    <a:pt x="52515" y="901012"/>
                    <a:pt x="55370" y="901964"/>
                  </a:cubicBezTo>
                  <a:cubicBezTo>
                    <a:pt x="55370" y="901012"/>
                    <a:pt x="56322" y="898158"/>
                    <a:pt x="54418" y="896255"/>
                  </a:cubicBezTo>
                  <a:close/>
                  <a:moveTo>
                    <a:pt x="450439" y="893401"/>
                  </a:moveTo>
                  <a:cubicBezTo>
                    <a:pt x="450439" y="893401"/>
                    <a:pt x="450439" y="894352"/>
                    <a:pt x="450439" y="894352"/>
                  </a:cubicBezTo>
                  <a:cubicBezTo>
                    <a:pt x="451391" y="895303"/>
                    <a:pt x="453295" y="895303"/>
                    <a:pt x="455199" y="893401"/>
                  </a:cubicBezTo>
                  <a:cubicBezTo>
                    <a:pt x="453295" y="892449"/>
                    <a:pt x="452343" y="893401"/>
                    <a:pt x="450439" y="893401"/>
                  </a:cubicBezTo>
                  <a:close/>
                  <a:moveTo>
                    <a:pt x="427592" y="893401"/>
                  </a:moveTo>
                  <a:cubicBezTo>
                    <a:pt x="426640" y="894352"/>
                    <a:pt x="426640" y="894352"/>
                    <a:pt x="426640" y="894352"/>
                  </a:cubicBezTo>
                  <a:cubicBezTo>
                    <a:pt x="426640" y="895303"/>
                    <a:pt x="426640" y="897206"/>
                    <a:pt x="426640" y="898158"/>
                  </a:cubicBezTo>
                  <a:cubicBezTo>
                    <a:pt x="427592" y="897206"/>
                    <a:pt x="428544" y="897206"/>
                    <a:pt x="429496" y="897206"/>
                  </a:cubicBezTo>
                  <a:cubicBezTo>
                    <a:pt x="428544" y="896255"/>
                    <a:pt x="427592" y="895303"/>
                    <a:pt x="427592" y="893401"/>
                  </a:cubicBezTo>
                  <a:close/>
                  <a:moveTo>
                    <a:pt x="823613" y="892449"/>
                  </a:moveTo>
                  <a:lnTo>
                    <a:pt x="821709" y="895303"/>
                  </a:lnTo>
                  <a:lnTo>
                    <a:pt x="827421" y="893401"/>
                  </a:lnTo>
                  <a:close/>
                  <a:moveTo>
                    <a:pt x="224822" y="892449"/>
                  </a:moveTo>
                  <a:cubicBezTo>
                    <a:pt x="221966" y="897206"/>
                    <a:pt x="218158" y="894352"/>
                    <a:pt x="220062" y="901964"/>
                  </a:cubicBezTo>
                  <a:cubicBezTo>
                    <a:pt x="221014" y="901964"/>
                    <a:pt x="229582" y="901012"/>
                    <a:pt x="229582" y="906721"/>
                  </a:cubicBezTo>
                  <a:lnTo>
                    <a:pt x="231486" y="899109"/>
                  </a:lnTo>
                  <a:cubicBezTo>
                    <a:pt x="227678" y="900061"/>
                    <a:pt x="222918" y="894352"/>
                    <a:pt x="224822" y="892449"/>
                  </a:cubicBezTo>
                  <a:close/>
                  <a:moveTo>
                    <a:pt x="667489" y="891498"/>
                  </a:moveTo>
                  <a:cubicBezTo>
                    <a:pt x="666537" y="894352"/>
                    <a:pt x="668441" y="896255"/>
                    <a:pt x="670345" y="898158"/>
                  </a:cubicBezTo>
                  <a:cubicBezTo>
                    <a:pt x="669393" y="896255"/>
                    <a:pt x="672249" y="894352"/>
                    <a:pt x="667489" y="891498"/>
                  </a:cubicBezTo>
                  <a:close/>
                  <a:moveTo>
                    <a:pt x="990207" y="890547"/>
                  </a:moveTo>
                  <a:lnTo>
                    <a:pt x="994967" y="890547"/>
                  </a:lnTo>
                  <a:lnTo>
                    <a:pt x="994015" y="894353"/>
                  </a:lnTo>
                  <a:close/>
                  <a:moveTo>
                    <a:pt x="886443" y="882935"/>
                  </a:moveTo>
                  <a:lnTo>
                    <a:pt x="883587" y="889595"/>
                  </a:lnTo>
                  <a:lnTo>
                    <a:pt x="889299" y="889595"/>
                  </a:lnTo>
                  <a:close/>
                  <a:moveTo>
                    <a:pt x="991159" y="881032"/>
                  </a:moveTo>
                  <a:lnTo>
                    <a:pt x="999727" y="883886"/>
                  </a:lnTo>
                  <a:cubicBezTo>
                    <a:pt x="994967" y="886741"/>
                    <a:pt x="995919" y="881983"/>
                    <a:pt x="991159" y="881032"/>
                  </a:cubicBezTo>
                  <a:close/>
                  <a:moveTo>
                    <a:pt x="775062" y="878178"/>
                  </a:moveTo>
                  <a:cubicBezTo>
                    <a:pt x="778870" y="900061"/>
                    <a:pt x="765543" y="877226"/>
                    <a:pt x="759831" y="884837"/>
                  </a:cubicBezTo>
                  <a:cubicBezTo>
                    <a:pt x="761735" y="886740"/>
                    <a:pt x="765543" y="886740"/>
                    <a:pt x="766495" y="889595"/>
                  </a:cubicBezTo>
                  <a:cubicBezTo>
                    <a:pt x="765543" y="891498"/>
                    <a:pt x="761735" y="892449"/>
                    <a:pt x="758879" y="890546"/>
                  </a:cubicBezTo>
                  <a:cubicBezTo>
                    <a:pt x="758879" y="892449"/>
                    <a:pt x="758879" y="894352"/>
                    <a:pt x="758879" y="895303"/>
                  </a:cubicBezTo>
                  <a:cubicBezTo>
                    <a:pt x="763639" y="891498"/>
                    <a:pt x="776014" y="889595"/>
                    <a:pt x="782678" y="890546"/>
                  </a:cubicBezTo>
                  <a:cubicBezTo>
                    <a:pt x="785534" y="886740"/>
                    <a:pt x="776966" y="881032"/>
                    <a:pt x="775062" y="878178"/>
                  </a:cubicBezTo>
                  <a:close/>
                  <a:moveTo>
                    <a:pt x="616083" y="877226"/>
                  </a:moveTo>
                  <a:cubicBezTo>
                    <a:pt x="618939" y="881507"/>
                    <a:pt x="620605" y="884837"/>
                    <a:pt x="622509" y="887573"/>
                  </a:cubicBezTo>
                  <a:lnTo>
                    <a:pt x="624629" y="889403"/>
                  </a:lnTo>
                  <a:lnTo>
                    <a:pt x="624651" y="889595"/>
                  </a:lnTo>
                  <a:lnTo>
                    <a:pt x="624870" y="889611"/>
                  </a:lnTo>
                  <a:lnTo>
                    <a:pt x="630362" y="894352"/>
                  </a:lnTo>
                  <a:lnTo>
                    <a:pt x="632266" y="886740"/>
                  </a:lnTo>
                  <a:cubicBezTo>
                    <a:pt x="630838" y="887216"/>
                    <a:pt x="630362" y="888881"/>
                    <a:pt x="629529" y="889952"/>
                  </a:cubicBezTo>
                  <a:lnTo>
                    <a:pt x="624870" y="889611"/>
                  </a:lnTo>
                  <a:lnTo>
                    <a:pt x="624629" y="889403"/>
                  </a:lnTo>
                  <a:lnTo>
                    <a:pt x="623580" y="880199"/>
                  </a:lnTo>
                  <a:cubicBezTo>
                    <a:pt x="622271" y="877226"/>
                    <a:pt x="619891" y="875323"/>
                    <a:pt x="616083" y="877226"/>
                  </a:cubicBezTo>
                  <a:close/>
                  <a:moveTo>
                    <a:pt x="679032" y="875799"/>
                  </a:moveTo>
                  <a:cubicBezTo>
                    <a:pt x="676295" y="875799"/>
                    <a:pt x="673677" y="876750"/>
                    <a:pt x="673201" y="879129"/>
                  </a:cubicBezTo>
                  <a:cubicBezTo>
                    <a:pt x="672249" y="879129"/>
                    <a:pt x="682721" y="878178"/>
                    <a:pt x="685577" y="878178"/>
                  </a:cubicBezTo>
                  <a:cubicBezTo>
                    <a:pt x="684625" y="876750"/>
                    <a:pt x="681769" y="875799"/>
                    <a:pt x="679032" y="875799"/>
                  </a:cubicBezTo>
                  <a:close/>
                  <a:moveTo>
                    <a:pt x="368570" y="875323"/>
                  </a:moveTo>
                  <a:cubicBezTo>
                    <a:pt x="369522" y="888643"/>
                    <a:pt x="360954" y="877226"/>
                    <a:pt x="357146" y="876275"/>
                  </a:cubicBezTo>
                  <a:cubicBezTo>
                    <a:pt x="360954" y="878178"/>
                    <a:pt x="366666" y="890546"/>
                    <a:pt x="375234" y="883886"/>
                  </a:cubicBezTo>
                  <a:lnTo>
                    <a:pt x="369522" y="881032"/>
                  </a:lnTo>
                  <a:lnTo>
                    <a:pt x="370474" y="880080"/>
                  </a:lnTo>
                  <a:close/>
                  <a:moveTo>
                    <a:pt x="688433" y="869615"/>
                  </a:moveTo>
                  <a:cubicBezTo>
                    <a:pt x="687481" y="872469"/>
                    <a:pt x="683673" y="875323"/>
                    <a:pt x="691289" y="872469"/>
                  </a:cubicBezTo>
                  <a:close/>
                  <a:moveTo>
                    <a:pt x="618939" y="869615"/>
                  </a:moveTo>
                  <a:lnTo>
                    <a:pt x="609419" y="873420"/>
                  </a:lnTo>
                  <a:cubicBezTo>
                    <a:pt x="615131" y="883886"/>
                    <a:pt x="616083" y="873420"/>
                    <a:pt x="618939" y="869615"/>
                  </a:cubicBezTo>
                  <a:close/>
                  <a:moveTo>
                    <a:pt x="861692" y="867712"/>
                  </a:moveTo>
                  <a:cubicBezTo>
                    <a:pt x="862644" y="867712"/>
                    <a:pt x="862644" y="868663"/>
                    <a:pt x="862644" y="870566"/>
                  </a:cubicBezTo>
                  <a:lnTo>
                    <a:pt x="862250" y="870555"/>
                  </a:lnTo>
                  <a:close/>
                  <a:moveTo>
                    <a:pt x="288604" y="866760"/>
                  </a:moveTo>
                  <a:cubicBezTo>
                    <a:pt x="288604" y="870566"/>
                    <a:pt x="295268" y="868663"/>
                    <a:pt x="293364" y="874372"/>
                  </a:cubicBezTo>
                  <a:lnTo>
                    <a:pt x="290508" y="875323"/>
                  </a:lnTo>
                  <a:cubicBezTo>
                    <a:pt x="292412" y="874371"/>
                    <a:pt x="292888" y="876988"/>
                    <a:pt x="293840" y="879129"/>
                  </a:cubicBezTo>
                  <a:lnTo>
                    <a:pt x="296057" y="879469"/>
                  </a:lnTo>
                  <a:lnTo>
                    <a:pt x="296220" y="881032"/>
                  </a:lnTo>
                  <a:lnTo>
                    <a:pt x="300028" y="880080"/>
                  </a:lnTo>
                  <a:lnTo>
                    <a:pt x="296057" y="879469"/>
                  </a:lnTo>
                  <a:lnTo>
                    <a:pt x="295625" y="875323"/>
                  </a:lnTo>
                  <a:cubicBezTo>
                    <a:pt x="294316" y="873183"/>
                    <a:pt x="293364" y="871042"/>
                    <a:pt x="297172" y="869615"/>
                  </a:cubicBezTo>
                  <a:cubicBezTo>
                    <a:pt x="300028" y="868663"/>
                    <a:pt x="292412" y="864858"/>
                    <a:pt x="288604" y="866760"/>
                  </a:cubicBezTo>
                  <a:close/>
                  <a:moveTo>
                    <a:pt x="305977" y="858673"/>
                  </a:moveTo>
                  <a:cubicBezTo>
                    <a:pt x="304311" y="857246"/>
                    <a:pt x="302408" y="857246"/>
                    <a:pt x="300028" y="861052"/>
                  </a:cubicBezTo>
                  <a:cubicBezTo>
                    <a:pt x="303836" y="870566"/>
                    <a:pt x="305739" y="861052"/>
                    <a:pt x="310499" y="864858"/>
                  </a:cubicBezTo>
                  <a:cubicBezTo>
                    <a:pt x="309071" y="862955"/>
                    <a:pt x="307643" y="860100"/>
                    <a:pt x="305977" y="858673"/>
                  </a:cubicBezTo>
                  <a:close/>
                  <a:moveTo>
                    <a:pt x="124865" y="857246"/>
                  </a:moveTo>
                  <a:cubicBezTo>
                    <a:pt x="129624" y="858197"/>
                    <a:pt x="128672" y="869615"/>
                    <a:pt x="135336" y="863906"/>
                  </a:cubicBezTo>
                  <a:cubicBezTo>
                    <a:pt x="129624" y="862955"/>
                    <a:pt x="130576" y="852489"/>
                    <a:pt x="124865" y="857246"/>
                  </a:cubicBezTo>
                  <a:close/>
                  <a:moveTo>
                    <a:pt x="425688" y="641270"/>
                  </a:moveTo>
                  <a:cubicBezTo>
                    <a:pt x="423784" y="646027"/>
                    <a:pt x="415216" y="645075"/>
                    <a:pt x="419976" y="653638"/>
                  </a:cubicBezTo>
                  <a:cubicBezTo>
                    <a:pt x="422832" y="651735"/>
                    <a:pt x="419976" y="647929"/>
                    <a:pt x="421880" y="646027"/>
                  </a:cubicBezTo>
                  <a:cubicBezTo>
                    <a:pt x="426640" y="646978"/>
                    <a:pt x="425688" y="645075"/>
                    <a:pt x="425688" y="641270"/>
                  </a:cubicBezTo>
                  <a:close/>
                  <a:moveTo>
                    <a:pt x="458055" y="624144"/>
                  </a:moveTo>
                  <a:cubicBezTo>
                    <a:pt x="453295" y="625095"/>
                    <a:pt x="456151" y="626998"/>
                    <a:pt x="457103" y="629852"/>
                  </a:cubicBezTo>
                  <a:close/>
                  <a:moveTo>
                    <a:pt x="403793" y="617484"/>
                  </a:moveTo>
                  <a:lnTo>
                    <a:pt x="399985" y="621289"/>
                  </a:lnTo>
                  <a:lnTo>
                    <a:pt x="404745" y="625095"/>
                  </a:lnTo>
                  <a:close/>
                  <a:moveTo>
                    <a:pt x="421880" y="613678"/>
                  </a:moveTo>
                  <a:cubicBezTo>
                    <a:pt x="410457" y="608920"/>
                    <a:pt x="413312" y="626998"/>
                    <a:pt x="415216" y="635561"/>
                  </a:cubicBezTo>
                  <a:cubicBezTo>
                    <a:pt x="418072" y="631755"/>
                    <a:pt x="411409" y="616532"/>
                    <a:pt x="421880" y="613678"/>
                  </a:cubicBezTo>
                  <a:close/>
                  <a:moveTo>
                    <a:pt x="448535" y="593698"/>
                  </a:moveTo>
                  <a:cubicBezTo>
                    <a:pt x="437112" y="595600"/>
                    <a:pt x="452343" y="601309"/>
                    <a:pt x="446632" y="609872"/>
                  </a:cubicBezTo>
                  <a:cubicBezTo>
                    <a:pt x="452343" y="609872"/>
                    <a:pt x="453295" y="600358"/>
                    <a:pt x="457103" y="597503"/>
                  </a:cubicBezTo>
                  <a:cubicBezTo>
                    <a:pt x="456151" y="593698"/>
                    <a:pt x="451391" y="599406"/>
                    <a:pt x="447584" y="600358"/>
                  </a:cubicBezTo>
                  <a:cubicBezTo>
                    <a:pt x="446632" y="597503"/>
                    <a:pt x="447584" y="596552"/>
                    <a:pt x="448535" y="593698"/>
                  </a:cubicBezTo>
                  <a:close/>
                  <a:moveTo>
                    <a:pt x="403619" y="543793"/>
                  </a:moveTo>
                  <a:lnTo>
                    <a:pt x="401889" y="548980"/>
                  </a:lnTo>
                  <a:lnTo>
                    <a:pt x="400937" y="548028"/>
                  </a:lnTo>
                  <a:lnTo>
                    <a:pt x="401831" y="545348"/>
                  </a:lnTo>
                  <a:close/>
                  <a:moveTo>
                    <a:pt x="438064" y="513777"/>
                  </a:moveTo>
                  <a:cubicBezTo>
                    <a:pt x="436160" y="519485"/>
                    <a:pt x="423784" y="527097"/>
                    <a:pt x="430448" y="538514"/>
                  </a:cubicBezTo>
                  <a:lnTo>
                    <a:pt x="433304" y="529951"/>
                  </a:lnTo>
                  <a:lnTo>
                    <a:pt x="434256" y="531854"/>
                  </a:lnTo>
                  <a:lnTo>
                    <a:pt x="439016" y="529951"/>
                  </a:lnTo>
                  <a:cubicBezTo>
                    <a:pt x="425688" y="531854"/>
                    <a:pt x="437112" y="518534"/>
                    <a:pt x="438064" y="513777"/>
                  </a:cubicBezTo>
                  <a:close/>
                  <a:moveTo>
                    <a:pt x="397128" y="501409"/>
                  </a:moveTo>
                  <a:cubicBezTo>
                    <a:pt x="405696" y="499506"/>
                    <a:pt x="402840" y="516632"/>
                    <a:pt x="404744" y="521389"/>
                  </a:cubicBezTo>
                  <a:cubicBezTo>
                    <a:pt x="393320" y="517583"/>
                    <a:pt x="408552" y="508069"/>
                    <a:pt x="397128" y="501409"/>
                  </a:cubicBezTo>
                  <a:close/>
                  <a:moveTo>
                    <a:pt x="452343" y="432904"/>
                  </a:moveTo>
                  <a:cubicBezTo>
                    <a:pt x="442824" y="437662"/>
                    <a:pt x="452343" y="440516"/>
                    <a:pt x="448535" y="447176"/>
                  </a:cubicBezTo>
                  <a:cubicBezTo>
                    <a:pt x="452343" y="443370"/>
                    <a:pt x="460911" y="438613"/>
                    <a:pt x="452343" y="432904"/>
                  </a:cubicBezTo>
                  <a:close/>
                  <a:moveTo>
                    <a:pt x="447584" y="415779"/>
                  </a:moveTo>
                  <a:cubicBezTo>
                    <a:pt x="443776" y="416730"/>
                    <a:pt x="445680" y="426244"/>
                    <a:pt x="439968" y="422439"/>
                  </a:cubicBezTo>
                  <a:lnTo>
                    <a:pt x="439016" y="418633"/>
                  </a:lnTo>
                  <a:cubicBezTo>
                    <a:pt x="439968" y="421487"/>
                    <a:pt x="437350" y="422438"/>
                    <a:pt x="435208" y="423747"/>
                  </a:cubicBezTo>
                  <a:lnTo>
                    <a:pt x="435024" y="425150"/>
                  </a:lnTo>
                  <a:lnTo>
                    <a:pt x="433304" y="425293"/>
                  </a:lnTo>
                  <a:lnTo>
                    <a:pt x="434256" y="431002"/>
                  </a:lnTo>
                  <a:lnTo>
                    <a:pt x="435024" y="425150"/>
                  </a:lnTo>
                  <a:lnTo>
                    <a:pt x="439016" y="424817"/>
                  </a:lnTo>
                  <a:cubicBezTo>
                    <a:pt x="441158" y="423152"/>
                    <a:pt x="443300" y="421963"/>
                    <a:pt x="444728" y="427196"/>
                  </a:cubicBezTo>
                  <a:cubicBezTo>
                    <a:pt x="445680" y="431953"/>
                    <a:pt x="449487" y="420536"/>
                    <a:pt x="447584" y="415779"/>
                  </a:cubicBezTo>
                  <a:close/>
                  <a:moveTo>
                    <a:pt x="391417" y="392944"/>
                  </a:moveTo>
                  <a:lnTo>
                    <a:pt x="393576" y="400818"/>
                  </a:lnTo>
                  <a:lnTo>
                    <a:pt x="393202" y="400556"/>
                  </a:lnTo>
                  <a:cubicBezTo>
                    <a:pt x="392369" y="397463"/>
                    <a:pt x="392369" y="393895"/>
                    <a:pt x="391417" y="392944"/>
                  </a:cubicBezTo>
                  <a:close/>
                  <a:moveTo>
                    <a:pt x="406649" y="348226"/>
                  </a:moveTo>
                  <a:cubicBezTo>
                    <a:pt x="399033" y="351081"/>
                    <a:pt x="406649" y="366304"/>
                    <a:pt x="410457" y="366304"/>
                  </a:cubicBezTo>
                  <a:cubicBezTo>
                    <a:pt x="407601" y="364401"/>
                    <a:pt x="407601" y="355838"/>
                    <a:pt x="406649" y="348226"/>
                  </a:cubicBezTo>
                  <a:close/>
                  <a:moveTo>
                    <a:pt x="411409" y="318732"/>
                  </a:moveTo>
                  <a:cubicBezTo>
                    <a:pt x="411409" y="320635"/>
                    <a:pt x="412360" y="333003"/>
                    <a:pt x="406649" y="333003"/>
                  </a:cubicBezTo>
                  <a:lnTo>
                    <a:pt x="415216" y="335858"/>
                  </a:lnTo>
                  <a:cubicBezTo>
                    <a:pt x="413312" y="330149"/>
                    <a:pt x="419976" y="323489"/>
                    <a:pt x="420928" y="326343"/>
                  </a:cubicBezTo>
                  <a:cubicBezTo>
                    <a:pt x="416168" y="321586"/>
                    <a:pt x="419024" y="316829"/>
                    <a:pt x="411409" y="318732"/>
                  </a:cubicBezTo>
                  <a:close/>
                  <a:moveTo>
                    <a:pt x="406649" y="236908"/>
                  </a:moveTo>
                  <a:cubicBezTo>
                    <a:pt x="408553" y="242617"/>
                    <a:pt x="399033" y="252131"/>
                    <a:pt x="407601" y="254986"/>
                  </a:cubicBezTo>
                  <a:lnTo>
                    <a:pt x="411409" y="241666"/>
                  </a:lnTo>
                  <a:cubicBezTo>
                    <a:pt x="408553" y="239763"/>
                    <a:pt x="411409" y="235005"/>
                    <a:pt x="406649" y="236908"/>
                  </a:cubicBezTo>
                  <a:close/>
                  <a:moveTo>
                    <a:pt x="397128" y="198851"/>
                  </a:moveTo>
                  <a:lnTo>
                    <a:pt x="395224" y="215025"/>
                  </a:lnTo>
                  <a:cubicBezTo>
                    <a:pt x="391416" y="203608"/>
                    <a:pt x="395224" y="212171"/>
                    <a:pt x="397128" y="198851"/>
                  </a:cubicBezTo>
                  <a:close/>
                  <a:moveTo>
                    <a:pt x="456151" y="183628"/>
                  </a:moveTo>
                  <a:cubicBezTo>
                    <a:pt x="455199" y="189336"/>
                    <a:pt x="443776" y="187433"/>
                    <a:pt x="449487" y="197899"/>
                  </a:cubicBezTo>
                  <a:cubicBezTo>
                    <a:pt x="450439" y="190288"/>
                    <a:pt x="460911" y="192191"/>
                    <a:pt x="456151" y="183628"/>
                  </a:cubicBezTo>
                  <a:close/>
                  <a:moveTo>
                    <a:pt x="393372" y="125575"/>
                  </a:moveTo>
                  <a:lnTo>
                    <a:pt x="393678" y="126541"/>
                  </a:lnTo>
                  <a:lnTo>
                    <a:pt x="393875" y="130016"/>
                  </a:lnTo>
                  <a:lnTo>
                    <a:pt x="393321" y="125590"/>
                  </a:lnTo>
                  <a:close/>
                  <a:moveTo>
                    <a:pt x="414740" y="77305"/>
                  </a:moveTo>
                  <a:cubicBezTo>
                    <a:pt x="413312" y="78732"/>
                    <a:pt x="412360" y="81348"/>
                    <a:pt x="412360" y="83727"/>
                  </a:cubicBezTo>
                  <a:cubicBezTo>
                    <a:pt x="413312" y="82775"/>
                    <a:pt x="416168" y="83727"/>
                    <a:pt x="418072" y="81824"/>
                  </a:cubicBezTo>
                  <a:lnTo>
                    <a:pt x="419976" y="78018"/>
                  </a:lnTo>
                  <a:cubicBezTo>
                    <a:pt x="418072" y="75639"/>
                    <a:pt x="416168" y="75877"/>
                    <a:pt x="414740" y="77305"/>
                  </a:cubicBezTo>
                  <a:close/>
                  <a:moveTo>
                    <a:pt x="372378" y="0"/>
                  </a:moveTo>
                  <a:cubicBezTo>
                    <a:pt x="376186" y="0"/>
                    <a:pt x="378089" y="4757"/>
                    <a:pt x="383801" y="951"/>
                  </a:cubicBezTo>
                  <a:lnTo>
                    <a:pt x="385705" y="14272"/>
                  </a:lnTo>
                  <a:cubicBezTo>
                    <a:pt x="393321" y="20932"/>
                    <a:pt x="394273" y="7612"/>
                    <a:pt x="396177" y="1903"/>
                  </a:cubicBezTo>
                  <a:lnTo>
                    <a:pt x="397129" y="10466"/>
                  </a:lnTo>
                  <a:cubicBezTo>
                    <a:pt x="398081" y="10466"/>
                    <a:pt x="399033" y="10466"/>
                    <a:pt x="399033" y="9514"/>
                  </a:cubicBezTo>
                  <a:lnTo>
                    <a:pt x="399033" y="16175"/>
                  </a:lnTo>
                  <a:cubicBezTo>
                    <a:pt x="407601" y="-1903"/>
                    <a:pt x="411409" y="34252"/>
                    <a:pt x="419024" y="15223"/>
                  </a:cubicBezTo>
                  <a:cubicBezTo>
                    <a:pt x="419024" y="19980"/>
                    <a:pt x="414264" y="25689"/>
                    <a:pt x="410457" y="28543"/>
                  </a:cubicBezTo>
                  <a:cubicBezTo>
                    <a:pt x="408553" y="38058"/>
                    <a:pt x="413312" y="35203"/>
                    <a:pt x="416168" y="39009"/>
                  </a:cubicBezTo>
                  <a:lnTo>
                    <a:pt x="422832" y="25689"/>
                  </a:lnTo>
                  <a:cubicBezTo>
                    <a:pt x="419976" y="46621"/>
                    <a:pt x="430448" y="23786"/>
                    <a:pt x="435208" y="39009"/>
                  </a:cubicBezTo>
                  <a:cubicBezTo>
                    <a:pt x="430448" y="56135"/>
                    <a:pt x="451391" y="66601"/>
                    <a:pt x="452343" y="75164"/>
                  </a:cubicBezTo>
                  <a:cubicBezTo>
                    <a:pt x="450439" y="93241"/>
                    <a:pt x="443776" y="68504"/>
                    <a:pt x="439968" y="79921"/>
                  </a:cubicBezTo>
                  <a:cubicBezTo>
                    <a:pt x="439016" y="90387"/>
                    <a:pt x="444728" y="85629"/>
                    <a:pt x="446632" y="91338"/>
                  </a:cubicBezTo>
                  <a:lnTo>
                    <a:pt x="437112" y="96095"/>
                  </a:lnTo>
                  <a:cubicBezTo>
                    <a:pt x="436160" y="107513"/>
                    <a:pt x="446632" y="96095"/>
                    <a:pt x="442824" y="102755"/>
                  </a:cubicBezTo>
                  <a:cubicBezTo>
                    <a:pt x="449487" y="112270"/>
                    <a:pt x="446632" y="99901"/>
                    <a:pt x="454247" y="97998"/>
                  </a:cubicBezTo>
                  <a:cubicBezTo>
                    <a:pt x="452343" y="99901"/>
                    <a:pt x="448535" y="110367"/>
                    <a:pt x="452343" y="114173"/>
                  </a:cubicBezTo>
                  <a:cubicBezTo>
                    <a:pt x="454247" y="113221"/>
                    <a:pt x="455199" y="101804"/>
                    <a:pt x="456151" y="109415"/>
                  </a:cubicBezTo>
                  <a:cubicBezTo>
                    <a:pt x="451391" y="137007"/>
                    <a:pt x="461863" y="143667"/>
                    <a:pt x="460911" y="168405"/>
                  </a:cubicBezTo>
                  <a:lnTo>
                    <a:pt x="465671" y="166502"/>
                  </a:lnTo>
                  <a:cubicBezTo>
                    <a:pt x="463767" y="169356"/>
                    <a:pt x="461863" y="171259"/>
                    <a:pt x="463767" y="174113"/>
                  </a:cubicBezTo>
                  <a:lnTo>
                    <a:pt x="466623" y="172210"/>
                  </a:lnTo>
                  <a:cubicBezTo>
                    <a:pt x="466623" y="175065"/>
                    <a:pt x="459959" y="200754"/>
                    <a:pt x="461863" y="216928"/>
                  </a:cubicBezTo>
                  <a:lnTo>
                    <a:pt x="467575" y="208365"/>
                  </a:lnTo>
                  <a:lnTo>
                    <a:pt x="460911" y="222637"/>
                  </a:lnTo>
                  <a:lnTo>
                    <a:pt x="469479" y="220734"/>
                  </a:lnTo>
                  <a:cubicBezTo>
                    <a:pt x="460911" y="225491"/>
                    <a:pt x="466623" y="242617"/>
                    <a:pt x="463767" y="256888"/>
                  </a:cubicBezTo>
                  <a:lnTo>
                    <a:pt x="469479" y="256888"/>
                  </a:lnTo>
                  <a:lnTo>
                    <a:pt x="466623" y="265451"/>
                  </a:lnTo>
                  <a:lnTo>
                    <a:pt x="470431" y="262597"/>
                  </a:lnTo>
                  <a:cubicBezTo>
                    <a:pt x="470431" y="271160"/>
                    <a:pt x="460911" y="280674"/>
                    <a:pt x="465671" y="290189"/>
                  </a:cubicBezTo>
                  <a:cubicBezTo>
                    <a:pt x="463767" y="284480"/>
                    <a:pt x="472335" y="282577"/>
                    <a:pt x="476143" y="283529"/>
                  </a:cubicBezTo>
                  <a:lnTo>
                    <a:pt x="466623" y="308266"/>
                  </a:lnTo>
                  <a:cubicBezTo>
                    <a:pt x="470431" y="309217"/>
                    <a:pt x="472335" y="319683"/>
                    <a:pt x="476143" y="312072"/>
                  </a:cubicBezTo>
                  <a:lnTo>
                    <a:pt x="469479" y="321586"/>
                  </a:lnTo>
                  <a:lnTo>
                    <a:pt x="474239" y="320635"/>
                  </a:lnTo>
                  <a:cubicBezTo>
                    <a:pt x="481855" y="360595"/>
                    <a:pt x="450439" y="393896"/>
                    <a:pt x="469479" y="432904"/>
                  </a:cubicBezTo>
                  <a:lnTo>
                    <a:pt x="471383" y="431953"/>
                  </a:lnTo>
                  <a:lnTo>
                    <a:pt x="461863" y="454788"/>
                  </a:lnTo>
                  <a:cubicBezTo>
                    <a:pt x="462815" y="459545"/>
                    <a:pt x="470431" y="460496"/>
                    <a:pt x="473287" y="467156"/>
                  </a:cubicBezTo>
                  <a:cubicBezTo>
                    <a:pt x="465671" y="463350"/>
                    <a:pt x="472335" y="479525"/>
                    <a:pt x="465671" y="484282"/>
                  </a:cubicBezTo>
                  <a:cubicBezTo>
                    <a:pt x="468527" y="489039"/>
                    <a:pt x="471383" y="484282"/>
                    <a:pt x="474239" y="482379"/>
                  </a:cubicBezTo>
                  <a:cubicBezTo>
                    <a:pt x="481855" y="504262"/>
                    <a:pt x="468527" y="522340"/>
                    <a:pt x="474239" y="546126"/>
                  </a:cubicBezTo>
                  <a:cubicBezTo>
                    <a:pt x="462815" y="521388"/>
                    <a:pt x="465671" y="521388"/>
                    <a:pt x="460911" y="505214"/>
                  </a:cubicBezTo>
                  <a:cubicBezTo>
                    <a:pt x="456151" y="525194"/>
                    <a:pt x="464719" y="528048"/>
                    <a:pt x="461863" y="548980"/>
                  </a:cubicBezTo>
                  <a:lnTo>
                    <a:pt x="465671" y="539466"/>
                  </a:lnTo>
                  <a:cubicBezTo>
                    <a:pt x="477095" y="549931"/>
                    <a:pt x="459007" y="571814"/>
                    <a:pt x="472335" y="574669"/>
                  </a:cubicBezTo>
                  <a:cubicBezTo>
                    <a:pt x="470431" y="587037"/>
                    <a:pt x="457103" y="597503"/>
                    <a:pt x="459007" y="612726"/>
                  </a:cubicBezTo>
                  <a:lnTo>
                    <a:pt x="470431" y="606066"/>
                  </a:lnTo>
                  <a:lnTo>
                    <a:pt x="470431" y="620338"/>
                  </a:lnTo>
                  <a:lnTo>
                    <a:pt x="462815" y="620338"/>
                  </a:lnTo>
                  <a:cubicBezTo>
                    <a:pt x="461863" y="625095"/>
                    <a:pt x="463767" y="626998"/>
                    <a:pt x="465671" y="627949"/>
                  </a:cubicBezTo>
                  <a:cubicBezTo>
                    <a:pt x="456151" y="636512"/>
                    <a:pt x="460911" y="649832"/>
                    <a:pt x="454247" y="663153"/>
                  </a:cubicBezTo>
                  <a:lnTo>
                    <a:pt x="458055" y="665056"/>
                  </a:lnTo>
                  <a:cubicBezTo>
                    <a:pt x="457103" y="666007"/>
                    <a:pt x="456151" y="667910"/>
                    <a:pt x="455199" y="667910"/>
                  </a:cubicBezTo>
                  <a:cubicBezTo>
                    <a:pt x="461863" y="670764"/>
                    <a:pt x="459007" y="680278"/>
                    <a:pt x="465671" y="681230"/>
                  </a:cubicBezTo>
                  <a:cubicBezTo>
                    <a:pt x="467575" y="676473"/>
                    <a:pt x="471383" y="666958"/>
                    <a:pt x="466623" y="667910"/>
                  </a:cubicBezTo>
                  <a:cubicBezTo>
                    <a:pt x="475191" y="657444"/>
                    <a:pt x="471383" y="681230"/>
                    <a:pt x="471383" y="687890"/>
                  </a:cubicBezTo>
                  <a:cubicBezTo>
                    <a:pt x="467575" y="680278"/>
                    <a:pt x="466623" y="690744"/>
                    <a:pt x="464719" y="694550"/>
                  </a:cubicBezTo>
                  <a:cubicBezTo>
                    <a:pt x="465671" y="695501"/>
                    <a:pt x="465671" y="694550"/>
                    <a:pt x="467575" y="693599"/>
                  </a:cubicBezTo>
                  <a:cubicBezTo>
                    <a:pt x="472335" y="706919"/>
                    <a:pt x="451391" y="711676"/>
                    <a:pt x="465671" y="720239"/>
                  </a:cubicBezTo>
                  <a:lnTo>
                    <a:pt x="458055" y="722142"/>
                  </a:lnTo>
                  <a:lnTo>
                    <a:pt x="463767" y="732607"/>
                  </a:lnTo>
                  <a:cubicBezTo>
                    <a:pt x="448535" y="733559"/>
                    <a:pt x="462815" y="746879"/>
                    <a:pt x="448535" y="748782"/>
                  </a:cubicBezTo>
                  <a:cubicBezTo>
                    <a:pt x="447584" y="761151"/>
                    <a:pt x="457103" y="747830"/>
                    <a:pt x="455199" y="751636"/>
                  </a:cubicBezTo>
                  <a:cubicBezTo>
                    <a:pt x="458055" y="763054"/>
                    <a:pt x="444728" y="782082"/>
                    <a:pt x="451391" y="785888"/>
                  </a:cubicBezTo>
                  <a:lnTo>
                    <a:pt x="451095" y="787277"/>
                  </a:lnTo>
                  <a:lnTo>
                    <a:pt x="453295" y="788743"/>
                  </a:lnTo>
                  <a:lnTo>
                    <a:pt x="450910" y="788146"/>
                  </a:lnTo>
                  <a:lnTo>
                    <a:pt x="448298" y="800397"/>
                  </a:lnTo>
                  <a:cubicBezTo>
                    <a:pt x="448060" y="805154"/>
                    <a:pt x="448060" y="809674"/>
                    <a:pt x="446632" y="813480"/>
                  </a:cubicBezTo>
                  <a:lnTo>
                    <a:pt x="453295" y="814431"/>
                  </a:lnTo>
                  <a:cubicBezTo>
                    <a:pt x="451391" y="819188"/>
                    <a:pt x="448535" y="823946"/>
                    <a:pt x="449487" y="827751"/>
                  </a:cubicBezTo>
                  <a:cubicBezTo>
                    <a:pt x="450439" y="827751"/>
                    <a:pt x="451391" y="827751"/>
                    <a:pt x="452343" y="826800"/>
                  </a:cubicBezTo>
                  <a:cubicBezTo>
                    <a:pt x="449487" y="837266"/>
                    <a:pt x="448535" y="846780"/>
                    <a:pt x="448535" y="855343"/>
                  </a:cubicBezTo>
                  <a:cubicBezTo>
                    <a:pt x="454247" y="857246"/>
                    <a:pt x="459959" y="856294"/>
                    <a:pt x="466623" y="861052"/>
                  </a:cubicBezTo>
                  <a:lnTo>
                    <a:pt x="467575" y="857246"/>
                  </a:lnTo>
                  <a:cubicBezTo>
                    <a:pt x="468527" y="858197"/>
                    <a:pt x="469479" y="859149"/>
                    <a:pt x="469479" y="860100"/>
                  </a:cubicBezTo>
                  <a:cubicBezTo>
                    <a:pt x="471383" y="853440"/>
                    <a:pt x="478999" y="856294"/>
                    <a:pt x="478999" y="849634"/>
                  </a:cubicBezTo>
                  <a:cubicBezTo>
                    <a:pt x="476143" y="847731"/>
                    <a:pt x="468527" y="843926"/>
                    <a:pt x="469479" y="848683"/>
                  </a:cubicBezTo>
                  <a:cubicBezTo>
                    <a:pt x="462815" y="840120"/>
                    <a:pt x="478999" y="843926"/>
                    <a:pt x="483759" y="843926"/>
                  </a:cubicBezTo>
                  <a:cubicBezTo>
                    <a:pt x="478999" y="847731"/>
                    <a:pt x="485662" y="848683"/>
                    <a:pt x="488518" y="850586"/>
                  </a:cubicBezTo>
                  <a:cubicBezTo>
                    <a:pt x="489470" y="849634"/>
                    <a:pt x="488518" y="849634"/>
                    <a:pt x="487566" y="847731"/>
                  </a:cubicBezTo>
                  <a:cubicBezTo>
                    <a:pt x="496134" y="842974"/>
                    <a:pt x="499942" y="863906"/>
                    <a:pt x="505654" y="849634"/>
                  </a:cubicBezTo>
                  <a:lnTo>
                    <a:pt x="507558" y="857246"/>
                  </a:lnTo>
                  <a:lnTo>
                    <a:pt x="515174" y="851537"/>
                  </a:lnTo>
                  <a:cubicBezTo>
                    <a:pt x="516126" y="866760"/>
                    <a:pt x="525645" y="852489"/>
                    <a:pt x="526597" y="866760"/>
                  </a:cubicBezTo>
                  <a:cubicBezTo>
                    <a:pt x="535165" y="867712"/>
                    <a:pt x="525645" y="858197"/>
                    <a:pt x="528501" y="860100"/>
                  </a:cubicBezTo>
                  <a:cubicBezTo>
                    <a:pt x="532309" y="858673"/>
                    <a:pt x="537545" y="861289"/>
                    <a:pt x="542186" y="863430"/>
                  </a:cubicBezTo>
                  <a:lnTo>
                    <a:pt x="548551" y="863729"/>
                  </a:lnTo>
                  <a:lnTo>
                    <a:pt x="549444" y="861052"/>
                  </a:lnTo>
                  <a:lnTo>
                    <a:pt x="549444" y="863772"/>
                  </a:lnTo>
                  <a:lnTo>
                    <a:pt x="552301" y="863906"/>
                  </a:lnTo>
                  <a:cubicBezTo>
                    <a:pt x="558964" y="868663"/>
                    <a:pt x="565628" y="865809"/>
                    <a:pt x="571340" y="868663"/>
                  </a:cubicBezTo>
                  <a:lnTo>
                    <a:pt x="571340" y="862003"/>
                  </a:lnTo>
                  <a:cubicBezTo>
                    <a:pt x="574196" y="863906"/>
                    <a:pt x="578004" y="866760"/>
                    <a:pt x="580860" y="865809"/>
                  </a:cubicBezTo>
                  <a:cubicBezTo>
                    <a:pt x="580860" y="864858"/>
                    <a:pt x="580860" y="863906"/>
                    <a:pt x="579908" y="862955"/>
                  </a:cubicBezTo>
                  <a:cubicBezTo>
                    <a:pt x="591332" y="867712"/>
                    <a:pt x="599899" y="867712"/>
                    <a:pt x="609419" y="867712"/>
                  </a:cubicBezTo>
                  <a:cubicBezTo>
                    <a:pt x="609419" y="862955"/>
                    <a:pt x="609419" y="861052"/>
                    <a:pt x="603707" y="859149"/>
                  </a:cubicBezTo>
                  <a:cubicBezTo>
                    <a:pt x="612275" y="852489"/>
                    <a:pt x="626555" y="866760"/>
                    <a:pt x="639882" y="864858"/>
                  </a:cubicBezTo>
                  <a:lnTo>
                    <a:pt x="638930" y="862003"/>
                  </a:lnTo>
                  <a:lnTo>
                    <a:pt x="646546" y="867712"/>
                  </a:lnTo>
                  <a:cubicBezTo>
                    <a:pt x="644642" y="865809"/>
                    <a:pt x="645594" y="863906"/>
                    <a:pt x="645594" y="861052"/>
                  </a:cubicBezTo>
                  <a:cubicBezTo>
                    <a:pt x="657970" y="859149"/>
                    <a:pt x="673201" y="860100"/>
                    <a:pt x="679865" y="872469"/>
                  </a:cubicBezTo>
                  <a:cubicBezTo>
                    <a:pt x="676057" y="868663"/>
                    <a:pt x="685577" y="864858"/>
                    <a:pt x="677961" y="859149"/>
                  </a:cubicBezTo>
                  <a:cubicBezTo>
                    <a:pt x="690337" y="867712"/>
                    <a:pt x="706520" y="865809"/>
                    <a:pt x="720800" y="867712"/>
                  </a:cubicBezTo>
                  <a:lnTo>
                    <a:pt x="720800" y="868663"/>
                  </a:lnTo>
                  <a:lnTo>
                    <a:pt x="726512" y="871517"/>
                  </a:lnTo>
                  <a:lnTo>
                    <a:pt x="726512" y="870566"/>
                  </a:lnTo>
                  <a:lnTo>
                    <a:pt x="722704" y="868663"/>
                  </a:lnTo>
                  <a:cubicBezTo>
                    <a:pt x="728416" y="869615"/>
                    <a:pt x="733176" y="871517"/>
                    <a:pt x="737935" y="875323"/>
                  </a:cubicBezTo>
                  <a:cubicBezTo>
                    <a:pt x="738887" y="873420"/>
                    <a:pt x="739839" y="866760"/>
                    <a:pt x="743647" y="864858"/>
                  </a:cubicBezTo>
                  <a:cubicBezTo>
                    <a:pt x="743647" y="873420"/>
                    <a:pt x="759831" y="858197"/>
                    <a:pt x="766495" y="866760"/>
                  </a:cubicBezTo>
                  <a:cubicBezTo>
                    <a:pt x="767447" y="863906"/>
                    <a:pt x="763639" y="864858"/>
                    <a:pt x="765543" y="862003"/>
                  </a:cubicBezTo>
                  <a:cubicBezTo>
                    <a:pt x="782678" y="862955"/>
                    <a:pt x="808381" y="873420"/>
                    <a:pt x="829325" y="866760"/>
                  </a:cubicBezTo>
                  <a:cubicBezTo>
                    <a:pt x="831229" y="882935"/>
                    <a:pt x="848364" y="878178"/>
                    <a:pt x="859788" y="885789"/>
                  </a:cubicBezTo>
                  <a:cubicBezTo>
                    <a:pt x="862644" y="877226"/>
                    <a:pt x="853124" y="881032"/>
                    <a:pt x="850268" y="874372"/>
                  </a:cubicBezTo>
                  <a:cubicBezTo>
                    <a:pt x="853124" y="875323"/>
                    <a:pt x="853362" y="872469"/>
                    <a:pt x="854314" y="870328"/>
                  </a:cubicBezTo>
                  <a:lnTo>
                    <a:pt x="862250" y="870555"/>
                  </a:lnTo>
                  <a:lnTo>
                    <a:pt x="862882" y="873777"/>
                  </a:lnTo>
                  <a:cubicBezTo>
                    <a:pt x="863120" y="876037"/>
                    <a:pt x="864072" y="877702"/>
                    <a:pt x="868356" y="876275"/>
                  </a:cubicBezTo>
                  <a:lnTo>
                    <a:pt x="868356" y="869615"/>
                  </a:lnTo>
                  <a:lnTo>
                    <a:pt x="874068" y="878178"/>
                  </a:lnTo>
                  <a:cubicBezTo>
                    <a:pt x="894059" y="874372"/>
                    <a:pt x="911195" y="879129"/>
                    <a:pt x="928330" y="872469"/>
                  </a:cubicBezTo>
                  <a:cubicBezTo>
                    <a:pt x="929282" y="874372"/>
                    <a:pt x="928330" y="877226"/>
                    <a:pt x="926426" y="879129"/>
                  </a:cubicBezTo>
                  <a:cubicBezTo>
                    <a:pt x="934042" y="879129"/>
                    <a:pt x="943562" y="889595"/>
                    <a:pt x="952129" y="882935"/>
                  </a:cubicBezTo>
                  <a:lnTo>
                    <a:pt x="949274" y="880080"/>
                  </a:lnTo>
                  <a:cubicBezTo>
                    <a:pt x="963553" y="874372"/>
                    <a:pt x="963553" y="887692"/>
                    <a:pt x="980689" y="890546"/>
                  </a:cubicBezTo>
                  <a:cubicBezTo>
                    <a:pt x="975929" y="891498"/>
                    <a:pt x="967361" y="886740"/>
                    <a:pt x="963553" y="898158"/>
                  </a:cubicBezTo>
                  <a:cubicBezTo>
                    <a:pt x="965457" y="902915"/>
                    <a:pt x="974025" y="901964"/>
                    <a:pt x="976881" y="898158"/>
                  </a:cubicBezTo>
                  <a:lnTo>
                    <a:pt x="975929" y="906721"/>
                  </a:lnTo>
                  <a:cubicBezTo>
                    <a:pt x="974025" y="901012"/>
                    <a:pt x="967361" y="901964"/>
                    <a:pt x="962601" y="899109"/>
                  </a:cubicBezTo>
                  <a:cubicBezTo>
                    <a:pt x="963553" y="899109"/>
                    <a:pt x="964505" y="901012"/>
                    <a:pt x="964505" y="902915"/>
                  </a:cubicBezTo>
                  <a:cubicBezTo>
                    <a:pt x="960697" y="900061"/>
                    <a:pt x="954033" y="900061"/>
                    <a:pt x="948322" y="898158"/>
                  </a:cubicBezTo>
                  <a:lnTo>
                    <a:pt x="956889" y="897206"/>
                  </a:lnTo>
                  <a:cubicBezTo>
                    <a:pt x="953081" y="888643"/>
                    <a:pt x="942610" y="897206"/>
                    <a:pt x="938802" y="894352"/>
                  </a:cubicBezTo>
                  <a:cubicBezTo>
                    <a:pt x="938802" y="901964"/>
                    <a:pt x="944514" y="901012"/>
                    <a:pt x="938802" y="907672"/>
                  </a:cubicBezTo>
                  <a:cubicBezTo>
                    <a:pt x="924522" y="910526"/>
                    <a:pt x="930234" y="899109"/>
                    <a:pt x="916906" y="891498"/>
                  </a:cubicBezTo>
                  <a:lnTo>
                    <a:pt x="918810" y="888643"/>
                  </a:lnTo>
                  <a:cubicBezTo>
                    <a:pt x="914051" y="887692"/>
                    <a:pt x="911195" y="879129"/>
                    <a:pt x="904531" y="884837"/>
                  </a:cubicBezTo>
                  <a:cubicBezTo>
                    <a:pt x="904531" y="889595"/>
                    <a:pt x="909291" y="889595"/>
                    <a:pt x="912147" y="892449"/>
                  </a:cubicBezTo>
                  <a:cubicBezTo>
                    <a:pt x="911195" y="896255"/>
                    <a:pt x="904531" y="882935"/>
                    <a:pt x="899771" y="888643"/>
                  </a:cubicBezTo>
                  <a:cubicBezTo>
                    <a:pt x="903579" y="896255"/>
                    <a:pt x="914051" y="899109"/>
                    <a:pt x="921666" y="899109"/>
                  </a:cubicBezTo>
                  <a:cubicBezTo>
                    <a:pt x="920714" y="901012"/>
                    <a:pt x="920714" y="903866"/>
                    <a:pt x="921666" y="906721"/>
                  </a:cubicBezTo>
                  <a:cubicBezTo>
                    <a:pt x="911195" y="903391"/>
                    <a:pt x="900009" y="899347"/>
                    <a:pt x="888823" y="896731"/>
                  </a:cubicBezTo>
                  <a:lnTo>
                    <a:pt x="875199" y="896138"/>
                  </a:lnTo>
                  <a:lnTo>
                    <a:pt x="879778" y="900061"/>
                  </a:lnTo>
                  <a:cubicBezTo>
                    <a:pt x="876922" y="900061"/>
                    <a:pt x="874066" y="899109"/>
                    <a:pt x="875018" y="903866"/>
                  </a:cubicBezTo>
                  <a:lnTo>
                    <a:pt x="868603" y="895852"/>
                  </a:lnTo>
                  <a:lnTo>
                    <a:pt x="855980" y="895303"/>
                  </a:lnTo>
                  <a:cubicBezTo>
                    <a:pt x="867404" y="904818"/>
                    <a:pt x="851220" y="895303"/>
                    <a:pt x="854076" y="905769"/>
                  </a:cubicBezTo>
                  <a:cubicBezTo>
                    <a:pt x="852172" y="898158"/>
                    <a:pt x="845508" y="904818"/>
                    <a:pt x="839797" y="901964"/>
                  </a:cubicBezTo>
                  <a:cubicBezTo>
                    <a:pt x="836941" y="909575"/>
                    <a:pt x="851220" y="907672"/>
                    <a:pt x="846460" y="913381"/>
                  </a:cubicBezTo>
                  <a:cubicBezTo>
                    <a:pt x="835037" y="910526"/>
                    <a:pt x="819805" y="896255"/>
                    <a:pt x="805526" y="899109"/>
                  </a:cubicBezTo>
                  <a:cubicBezTo>
                    <a:pt x="806477" y="902915"/>
                    <a:pt x="809333" y="902915"/>
                    <a:pt x="810285" y="904818"/>
                  </a:cubicBezTo>
                  <a:cubicBezTo>
                    <a:pt x="800766" y="901964"/>
                    <a:pt x="788390" y="883886"/>
                    <a:pt x="781726" y="896255"/>
                  </a:cubicBezTo>
                  <a:cubicBezTo>
                    <a:pt x="786486" y="901012"/>
                    <a:pt x="792198" y="905769"/>
                    <a:pt x="796958" y="910526"/>
                  </a:cubicBezTo>
                  <a:cubicBezTo>
                    <a:pt x="795054" y="910526"/>
                    <a:pt x="794102" y="911478"/>
                    <a:pt x="791246" y="913381"/>
                  </a:cubicBezTo>
                  <a:lnTo>
                    <a:pt x="795054" y="919089"/>
                  </a:lnTo>
                  <a:cubicBezTo>
                    <a:pt x="783630" y="920992"/>
                    <a:pt x="786486" y="906721"/>
                    <a:pt x="779822" y="899109"/>
                  </a:cubicBezTo>
                  <a:lnTo>
                    <a:pt x="773158" y="907672"/>
                  </a:lnTo>
                  <a:cubicBezTo>
                    <a:pt x="760783" y="912429"/>
                    <a:pt x="748407" y="907672"/>
                    <a:pt x="739839" y="896255"/>
                  </a:cubicBezTo>
                  <a:cubicBezTo>
                    <a:pt x="736983" y="896255"/>
                    <a:pt x="727464" y="896255"/>
                    <a:pt x="731272" y="903866"/>
                  </a:cubicBezTo>
                  <a:cubicBezTo>
                    <a:pt x="737935" y="913381"/>
                    <a:pt x="740791" y="920992"/>
                    <a:pt x="754119" y="920992"/>
                  </a:cubicBezTo>
                  <a:cubicBezTo>
                    <a:pt x="756023" y="914332"/>
                    <a:pt x="744599" y="913381"/>
                    <a:pt x="748407" y="912429"/>
                  </a:cubicBezTo>
                  <a:cubicBezTo>
                    <a:pt x="753167" y="913381"/>
                    <a:pt x="762687" y="907672"/>
                    <a:pt x="767447" y="914332"/>
                  </a:cubicBezTo>
                  <a:lnTo>
                    <a:pt x="753167" y="913381"/>
                  </a:lnTo>
                  <a:cubicBezTo>
                    <a:pt x="753167" y="923847"/>
                    <a:pt x="758879" y="913381"/>
                    <a:pt x="761735" y="919089"/>
                  </a:cubicBezTo>
                  <a:cubicBezTo>
                    <a:pt x="757927" y="927652"/>
                    <a:pt x="750311" y="918138"/>
                    <a:pt x="744599" y="922895"/>
                  </a:cubicBezTo>
                  <a:lnTo>
                    <a:pt x="745551" y="923847"/>
                  </a:lnTo>
                  <a:cubicBezTo>
                    <a:pt x="734128" y="921944"/>
                    <a:pt x="736032" y="923847"/>
                    <a:pt x="724608" y="919089"/>
                  </a:cubicBezTo>
                  <a:cubicBezTo>
                    <a:pt x="723656" y="909575"/>
                    <a:pt x="727464" y="913381"/>
                    <a:pt x="733176" y="909575"/>
                  </a:cubicBezTo>
                  <a:cubicBezTo>
                    <a:pt x="715088" y="908623"/>
                    <a:pt x="690337" y="890546"/>
                    <a:pt x="672249" y="907672"/>
                  </a:cubicBezTo>
                  <a:lnTo>
                    <a:pt x="682721" y="916235"/>
                  </a:lnTo>
                  <a:cubicBezTo>
                    <a:pt x="676057" y="917187"/>
                    <a:pt x="663681" y="908623"/>
                    <a:pt x="664634" y="920992"/>
                  </a:cubicBezTo>
                  <a:cubicBezTo>
                    <a:pt x="672249" y="917187"/>
                    <a:pt x="669393" y="924798"/>
                    <a:pt x="673201" y="926701"/>
                  </a:cubicBezTo>
                  <a:lnTo>
                    <a:pt x="673201" y="925750"/>
                  </a:lnTo>
                  <a:cubicBezTo>
                    <a:pt x="674153" y="926701"/>
                    <a:pt x="677009" y="927652"/>
                    <a:pt x="675105" y="929555"/>
                  </a:cubicBezTo>
                  <a:cubicBezTo>
                    <a:pt x="669393" y="921944"/>
                    <a:pt x="659874" y="920041"/>
                    <a:pt x="653210" y="916235"/>
                  </a:cubicBezTo>
                  <a:cubicBezTo>
                    <a:pt x="656066" y="919089"/>
                    <a:pt x="650354" y="922895"/>
                    <a:pt x="649402" y="924798"/>
                  </a:cubicBezTo>
                  <a:cubicBezTo>
                    <a:pt x="642738" y="921944"/>
                    <a:pt x="649402" y="919089"/>
                    <a:pt x="649402" y="915284"/>
                  </a:cubicBezTo>
                  <a:cubicBezTo>
                    <a:pt x="646546" y="914332"/>
                    <a:pt x="640834" y="907672"/>
                    <a:pt x="637978" y="914332"/>
                  </a:cubicBezTo>
                  <a:cubicBezTo>
                    <a:pt x="633218" y="920041"/>
                    <a:pt x="643690" y="920041"/>
                    <a:pt x="645594" y="924798"/>
                  </a:cubicBezTo>
                  <a:lnTo>
                    <a:pt x="626555" y="916235"/>
                  </a:lnTo>
                  <a:lnTo>
                    <a:pt x="627507" y="918138"/>
                  </a:lnTo>
                  <a:cubicBezTo>
                    <a:pt x="625603" y="916235"/>
                    <a:pt x="622747" y="914332"/>
                    <a:pt x="620843" y="916235"/>
                  </a:cubicBezTo>
                  <a:lnTo>
                    <a:pt x="621626" y="918932"/>
                  </a:lnTo>
                  <a:lnTo>
                    <a:pt x="613346" y="917067"/>
                  </a:lnTo>
                  <a:cubicBezTo>
                    <a:pt x="609181" y="914332"/>
                    <a:pt x="605135" y="912429"/>
                    <a:pt x="600851" y="919089"/>
                  </a:cubicBezTo>
                  <a:lnTo>
                    <a:pt x="595139" y="915284"/>
                  </a:lnTo>
                  <a:cubicBezTo>
                    <a:pt x="595139" y="916235"/>
                    <a:pt x="594187" y="918138"/>
                    <a:pt x="595139" y="919089"/>
                  </a:cubicBezTo>
                  <a:lnTo>
                    <a:pt x="589428" y="915284"/>
                  </a:lnTo>
                  <a:cubicBezTo>
                    <a:pt x="579908" y="911478"/>
                    <a:pt x="587524" y="924798"/>
                    <a:pt x="583716" y="926701"/>
                  </a:cubicBezTo>
                  <a:lnTo>
                    <a:pt x="584668" y="926701"/>
                  </a:lnTo>
                  <a:cubicBezTo>
                    <a:pt x="581812" y="928604"/>
                    <a:pt x="579908" y="932409"/>
                    <a:pt x="581812" y="933361"/>
                  </a:cubicBezTo>
                  <a:lnTo>
                    <a:pt x="571340" y="927652"/>
                  </a:lnTo>
                  <a:cubicBezTo>
                    <a:pt x="566580" y="920041"/>
                    <a:pt x="551349" y="918138"/>
                    <a:pt x="551349" y="903866"/>
                  </a:cubicBezTo>
                  <a:cubicBezTo>
                    <a:pt x="548493" y="904818"/>
                    <a:pt x="546589" y="907672"/>
                    <a:pt x="547541" y="909575"/>
                  </a:cubicBezTo>
                  <a:cubicBezTo>
                    <a:pt x="539925" y="908623"/>
                    <a:pt x="549445" y="920041"/>
                    <a:pt x="537069" y="918138"/>
                  </a:cubicBezTo>
                  <a:cubicBezTo>
                    <a:pt x="537069" y="920992"/>
                    <a:pt x="538973" y="920041"/>
                    <a:pt x="540877" y="920992"/>
                  </a:cubicBezTo>
                  <a:cubicBezTo>
                    <a:pt x="537069" y="921944"/>
                    <a:pt x="536117" y="920992"/>
                    <a:pt x="535165" y="919089"/>
                  </a:cubicBezTo>
                  <a:cubicBezTo>
                    <a:pt x="535165" y="920992"/>
                    <a:pt x="535165" y="922895"/>
                    <a:pt x="534213" y="924798"/>
                  </a:cubicBezTo>
                  <a:cubicBezTo>
                    <a:pt x="534213" y="920041"/>
                    <a:pt x="528501" y="920992"/>
                    <a:pt x="525645" y="921944"/>
                  </a:cubicBezTo>
                  <a:lnTo>
                    <a:pt x="530405" y="931458"/>
                  </a:lnTo>
                  <a:cubicBezTo>
                    <a:pt x="527549" y="927652"/>
                    <a:pt x="525645" y="926701"/>
                    <a:pt x="519933" y="927652"/>
                  </a:cubicBezTo>
                  <a:lnTo>
                    <a:pt x="523741" y="933361"/>
                  </a:lnTo>
                  <a:cubicBezTo>
                    <a:pt x="515174" y="931458"/>
                    <a:pt x="522789" y="920992"/>
                    <a:pt x="512318" y="925750"/>
                  </a:cubicBezTo>
                  <a:lnTo>
                    <a:pt x="521837" y="920041"/>
                  </a:lnTo>
                  <a:cubicBezTo>
                    <a:pt x="510414" y="918138"/>
                    <a:pt x="514222" y="906721"/>
                    <a:pt x="509462" y="901012"/>
                  </a:cubicBezTo>
                  <a:cubicBezTo>
                    <a:pt x="497086" y="892449"/>
                    <a:pt x="482807" y="908623"/>
                    <a:pt x="474239" y="890546"/>
                  </a:cubicBezTo>
                  <a:cubicBezTo>
                    <a:pt x="473287" y="897206"/>
                    <a:pt x="474239" y="899109"/>
                    <a:pt x="471383" y="903866"/>
                  </a:cubicBezTo>
                  <a:cubicBezTo>
                    <a:pt x="478047" y="906721"/>
                    <a:pt x="481855" y="908623"/>
                    <a:pt x="485662" y="917187"/>
                  </a:cubicBezTo>
                  <a:cubicBezTo>
                    <a:pt x="489232" y="919328"/>
                    <a:pt x="491255" y="919031"/>
                    <a:pt x="492519" y="917588"/>
                  </a:cubicBezTo>
                  <a:lnTo>
                    <a:pt x="494311" y="912563"/>
                  </a:lnTo>
                  <a:lnTo>
                    <a:pt x="502798" y="926701"/>
                  </a:lnTo>
                  <a:cubicBezTo>
                    <a:pt x="498038" y="924798"/>
                    <a:pt x="492564" y="925987"/>
                    <a:pt x="487567" y="927534"/>
                  </a:cubicBezTo>
                  <a:lnTo>
                    <a:pt x="478260" y="929770"/>
                  </a:lnTo>
                  <a:lnTo>
                    <a:pt x="475191" y="930507"/>
                  </a:lnTo>
                  <a:lnTo>
                    <a:pt x="464719" y="925274"/>
                  </a:lnTo>
                  <a:lnTo>
                    <a:pt x="461863" y="923847"/>
                  </a:lnTo>
                  <a:cubicBezTo>
                    <a:pt x="461863" y="918138"/>
                    <a:pt x="447584" y="915284"/>
                    <a:pt x="452343" y="904818"/>
                  </a:cubicBezTo>
                  <a:cubicBezTo>
                    <a:pt x="447584" y="902915"/>
                    <a:pt x="445680" y="906721"/>
                    <a:pt x="444728" y="908623"/>
                  </a:cubicBezTo>
                  <a:cubicBezTo>
                    <a:pt x="444728" y="909575"/>
                    <a:pt x="444728" y="911478"/>
                    <a:pt x="444728" y="912429"/>
                  </a:cubicBezTo>
                  <a:lnTo>
                    <a:pt x="447584" y="911478"/>
                  </a:lnTo>
                  <a:lnTo>
                    <a:pt x="442824" y="920992"/>
                  </a:lnTo>
                  <a:cubicBezTo>
                    <a:pt x="444728" y="920041"/>
                    <a:pt x="446632" y="920992"/>
                    <a:pt x="448535" y="920992"/>
                  </a:cubicBezTo>
                  <a:cubicBezTo>
                    <a:pt x="448535" y="922895"/>
                    <a:pt x="448535" y="925750"/>
                    <a:pt x="448535" y="927652"/>
                  </a:cubicBezTo>
                  <a:cubicBezTo>
                    <a:pt x="449487" y="928604"/>
                    <a:pt x="450439" y="929555"/>
                    <a:pt x="451391" y="930507"/>
                  </a:cubicBezTo>
                  <a:lnTo>
                    <a:pt x="448535" y="931458"/>
                  </a:lnTo>
                  <a:cubicBezTo>
                    <a:pt x="448535" y="945730"/>
                    <a:pt x="446632" y="960953"/>
                    <a:pt x="437112" y="968564"/>
                  </a:cubicBezTo>
                  <a:cubicBezTo>
                    <a:pt x="440920" y="967613"/>
                    <a:pt x="444728" y="977127"/>
                    <a:pt x="449487" y="967613"/>
                  </a:cubicBezTo>
                  <a:lnTo>
                    <a:pt x="445053" y="987052"/>
                  </a:lnTo>
                  <a:lnTo>
                    <a:pt x="442705" y="997345"/>
                  </a:lnTo>
                  <a:cubicBezTo>
                    <a:pt x="441872" y="1007811"/>
                    <a:pt x="441872" y="1018515"/>
                    <a:pt x="440920" y="1028505"/>
                  </a:cubicBezTo>
                  <a:lnTo>
                    <a:pt x="439968" y="1028505"/>
                  </a:lnTo>
                  <a:lnTo>
                    <a:pt x="437112" y="1037068"/>
                  </a:lnTo>
                  <a:lnTo>
                    <a:pt x="438064" y="1038019"/>
                  </a:lnTo>
                  <a:lnTo>
                    <a:pt x="439968" y="1032310"/>
                  </a:lnTo>
                  <a:cubicBezTo>
                    <a:pt x="439016" y="1039922"/>
                    <a:pt x="437112" y="1047533"/>
                    <a:pt x="433304" y="1054194"/>
                  </a:cubicBezTo>
                  <a:cubicBezTo>
                    <a:pt x="435208" y="1055145"/>
                    <a:pt x="441872" y="1057048"/>
                    <a:pt x="443776" y="1061805"/>
                  </a:cubicBezTo>
                  <a:cubicBezTo>
                    <a:pt x="435208" y="1061805"/>
                    <a:pt x="450439" y="1085591"/>
                    <a:pt x="441872" y="1095105"/>
                  </a:cubicBezTo>
                  <a:cubicBezTo>
                    <a:pt x="444728" y="1096057"/>
                    <a:pt x="443776" y="1090348"/>
                    <a:pt x="446632" y="1094154"/>
                  </a:cubicBezTo>
                  <a:cubicBezTo>
                    <a:pt x="445680" y="1118891"/>
                    <a:pt x="435208" y="1155997"/>
                    <a:pt x="441872" y="1185492"/>
                  </a:cubicBezTo>
                  <a:cubicBezTo>
                    <a:pt x="425688" y="1187395"/>
                    <a:pt x="430448" y="1212132"/>
                    <a:pt x="422832" y="1228307"/>
                  </a:cubicBezTo>
                  <a:cubicBezTo>
                    <a:pt x="431400" y="1232112"/>
                    <a:pt x="427592" y="1218792"/>
                    <a:pt x="434256" y="1214987"/>
                  </a:cubicBezTo>
                  <a:cubicBezTo>
                    <a:pt x="432828" y="1222123"/>
                    <a:pt x="439968" y="1219625"/>
                    <a:pt x="440414" y="1224754"/>
                  </a:cubicBezTo>
                  <a:lnTo>
                    <a:pt x="438632" y="1231055"/>
                  </a:lnTo>
                  <a:lnTo>
                    <a:pt x="435922" y="1233183"/>
                  </a:lnTo>
                  <a:cubicBezTo>
                    <a:pt x="433304" y="1233302"/>
                    <a:pt x="430924" y="1234016"/>
                    <a:pt x="432352" y="1240676"/>
                  </a:cubicBezTo>
                  <a:lnTo>
                    <a:pt x="439016" y="1241627"/>
                  </a:lnTo>
                  <a:lnTo>
                    <a:pt x="430448" y="1250190"/>
                  </a:lnTo>
                  <a:cubicBezTo>
                    <a:pt x="434256" y="1277782"/>
                    <a:pt x="429496" y="1302519"/>
                    <a:pt x="436160" y="1327256"/>
                  </a:cubicBezTo>
                  <a:cubicBezTo>
                    <a:pt x="434256" y="1329159"/>
                    <a:pt x="431400" y="1328208"/>
                    <a:pt x="429496" y="1325354"/>
                  </a:cubicBezTo>
                  <a:cubicBezTo>
                    <a:pt x="429496" y="1336771"/>
                    <a:pt x="419024" y="1350091"/>
                    <a:pt x="425688" y="1362460"/>
                  </a:cubicBezTo>
                  <a:lnTo>
                    <a:pt x="428544" y="1358654"/>
                  </a:lnTo>
                  <a:cubicBezTo>
                    <a:pt x="434256" y="1378634"/>
                    <a:pt x="420928" y="1379585"/>
                    <a:pt x="418072" y="1403371"/>
                  </a:cubicBezTo>
                  <a:cubicBezTo>
                    <a:pt x="417120" y="1397663"/>
                    <a:pt x="421880" y="1385294"/>
                    <a:pt x="414264" y="1384343"/>
                  </a:cubicBezTo>
                  <a:cubicBezTo>
                    <a:pt x="409505" y="1387197"/>
                    <a:pt x="410457" y="1399566"/>
                    <a:pt x="414264" y="1403371"/>
                  </a:cubicBezTo>
                  <a:lnTo>
                    <a:pt x="405697" y="1401469"/>
                  </a:lnTo>
                  <a:cubicBezTo>
                    <a:pt x="411409" y="1398614"/>
                    <a:pt x="410457" y="1389100"/>
                    <a:pt x="413312" y="1382440"/>
                  </a:cubicBezTo>
                  <a:cubicBezTo>
                    <a:pt x="413312" y="1384343"/>
                    <a:pt x="411409" y="1384343"/>
                    <a:pt x="409505" y="1385294"/>
                  </a:cubicBezTo>
                  <a:cubicBezTo>
                    <a:pt x="412360" y="1379585"/>
                    <a:pt x="412360" y="1371022"/>
                    <a:pt x="414264" y="1362460"/>
                  </a:cubicBezTo>
                  <a:lnTo>
                    <a:pt x="415216" y="1374828"/>
                  </a:lnTo>
                  <a:cubicBezTo>
                    <a:pt x="423784" y="1370071"/>
                    <a:pt x="415216" y="1353897"/>
                    <a:pt x="418072" y="1349140"/>
                  </a:cubicBezTo>
                  <a:cubicBezTo>
                    <a:pt x="410457" y="1349140"/>
                    <a:pt x="411409" y="1356751"/>
                    <a:pt x="404745" y="1349140"/>
                  </a:cubicBezTo>
                  <a:cubicBezTo>
                    <a:pt x="401889" y="1328208"/>
                    <a:pt x="413312" y="1336771"/>
                    <a:pt x="420928" y="1317742"/>
                  </a:cubicBezTo>
                  <a:lnTo>
                    <a:pt x="423784" y="1321548"/>
                  </a:lnTo>
                  <a:cubicBezTo>
                    <a:pt x="424736" y="1315839"/>
                    <a:pt x="433304" y="1310130"/>
                    <a:pt x="427592" y="1301568"/>
                  </a:cubicBezTo>
                  <a:cubicBezTo>
                    <a:pt x="422832" y="1301568"/>
                    <a:pt x="422832" y="1308227"/>
                    <a:pt x="419976" y="1312033"/>
                  </a:cubicBezTo>
                  <a:cubicBezTo>
                    <a:pt x="416168" y="1310130"/>
                    <a:pt x="429496" y="1300616"/>
                    <a:pt x="423784" y="1293956"/>
                  </a:cubicBezTo>
                  <a:cubicBezTo>
                    <a:pt x="416168" y="1299665"/>
                    <a:pt x="413312" y="1314888"/>
                    <a:pt x="413312" y="1325354"/>
                  </a:cubicBezTo>
                  <a:cubicBezTo>
                    <a:pt x="411409" y="1323451"/>
                    <a:pt x="408553" y="1323451"/>
                    <a:pt x="405697" y="1325354"/>
                  </a:cubicBezTo>
                  <a:cubicBezTo>
                    <a:pt x="409029" y="1310131"/>
                    <a:pt x="413074" y="1294194"/>
                    <a:pt x="415692" y="1278257"/>
                  </a:cubicBezTo>
                  <a:lnTo>
                    <a:pt x="416349" y="1256605"/>
                  </a:lnTo>
                  <a:lnTo>
                    <a:pt x="414264" y="1260656"/>
                  </a:lnTo>
                  <a:cubicBezTo>
                    <a:pt x="414264" y="1255899"/>
                    <a:pt x="415216" y="1252093"/>
                    <a:pt x="410456" y="1253996"/>
                  </a:cubicBezTo>
                  <a:lnTo>
                    <a:pt x="416653" y="1246564"/>
                  </a:lnTo>
                  <a:lnTo>
                    <a:pt x="417120" y="1231161"/>
                  </a:lnTo>
                  <a:cubicBezTo>
                    <a:pt x="407601" y="1247336"/>
                    <a:pt x="417120" y="1224501"/>
                    <a:pt x="406649" y="1228307"/>
                  </a:cubicBezTo>
                  <a:cubicBezTo>
                    <a:pt x="414264" y="1226404"/>
                    <a:pt x="407601" y="1216890"/>
                    <a:pt x="410457" y="1208326"/>
                  </a:cubicBezTo>
                  <a:cubicBezTo>
                    <a:pt x="402841" y="1204521"/>
                    <a:pt x="404745" y="1224501"/>
                    <a:pt x="399033" y="1217841"/>
                  </a:cubicBezTo>
                  <a:cubicBezTo>
                    <a:pt x="401889" y="1201667"/>
                    <a:pt x="416168" y="1180735"/>
                    <a:pt x="413312" y="1159803"/>
                  </a:cubicBezTo>
                  <a:cubicBezTo>
                    <a:pt x="409505" y="1160755"/>
                    <a:pt x="409505" y="1165512"/>
                    <a:pt x="407601" y="1166463"/>
                  </a:cubicBezTo>
                  <a:cubicBezTo>
                    <a:pt x="410457" y="1152192"/>
                    <a:pt x="428544" y="1135066"/>
                    <a:pt x="416168" y="1125552"/>
                  </a:cubicBezTo>
                  <a:cubicBezTo>
                    <a:pt x="411409" y="1131260"/>
                    <a:pt x="406649" y="1139823"/>
                    <a:pt x="401889" y="1146483"/>
                  </a:cubicBezTo>
                  <a:cubicBezTo>
                    <a:pt x="401889" y="1144580"/>
                    <a:pt x="400937" y="1142677"/>
                    <a:pt x="399033" y="1138872"/>
                  </a:cubicBezTo>
                  <a:lnTo>
                    <a:pt x="393321" y="1143629"/>
                  </a:lnTo>
                  <a:cubicBezTo>
                    <a:pt x="391417" y="1127454"/>
                    <a:pt x="405697" y="1131260"/>
                    <a:pt x="413312" y="1121746"/>
                  </a:cubicBezTo>
                  <a:lnTo>
                    <a:pt x="404745" y="1111280"/>
                  </a:lnTo>
                  <a:cubicBezTo>
                    <a:pt x="399985" y="1093203"/>
                    <a:pt x="404745" y="1075125"/>
                    <a:pt x="416168" y="1063708"/>
                  </a:cubicBezTo>
                  <a:cubicBezTo>
                    <a:pt x="416168" y="1060854"/>
                    <a:pt x="416168" y="1046582"/>
                    <a:pt x="408553" y="1052291"/>
                  </a:cubicBezTo>
                  <a:cubicBezTo>
                    <a:pt x="399033" y="1061805"/>
                    <a:pt x="391417" y="1065611"/>
                    <a:pt x="391417" y="1084640"/>
                  </a:cubicBezTo>
                  <a:cubicBezTo>
                    <a:pt x="398081" y="1087494"/>
                    <a:pt x="399033" y="1070368"/>
                    <a:pt x="399985" y="1076077"/>
                  </a:cubicBezTo>
                  <a:cubicBezTo>
                    <a:pt x="399033" y="1083688"/>
                    <a:pt x="404745" y="1097008"/>
                    <a:pt x="398081" y="1103668"/>
                  </a:cubicBezTo>
                  <a:lnTo>
                    <a:pt x="399033" y="1083688"/>
                  </a:lnTo>
                  <a:cubicBezTo>
                    <a:pt x="388561" y="1083688"/>
                    <a:pt x="399033" y="1091300"/>
                    <a:pt x="393321" y="1095105"/>
                  </a:cubicBezTo>
                  <a:cubicBezTo>
                    <a:pt x="384753" y="1089397"/>
                    <a:pt x="394273" y="1078931"/>
                    <a:pt x="389513" y="1070368"/>
                  </a:cubicBezTo>
                  <a:lnTo>
                    <a:pt x="388561" y="1071319"/>
                  </a:lnTo>
                  <a:cubicBezTo>
                    <a:pt x="390465" y="1056096"/>
                    <a:pt x="388561" y="1057999"/>
                    <a:pt x="393321" y="1041825"/>
                  </a:cubicBezTo>
                  <a:cubicBezTo>
                    <a:pt x="402841" y="1041825"/>
                    <a:pt x="399033" y="1047533"/>
                    <a:pt x="402841" y="1055145"/>
                  </a:cubicBezTo>
                  <a:cubicBezTo>
                    <a:pt x="403793" y="1029456"/>
                    <a:pt x="421880" y="994253"/>
                    <a:pt x="404745" y="968564"/>
                  </a:cubicBezTo>
                  <a:lnTo>
                    <a:pt x="396177" y="983787"/>
                  </a:lnTo>
                  <a:cubicBezTo>
                    <a:pt x="395225" y="974273"/>
                    <a:pt x="403793" y="957147"/>
                    <a:pt x="391417" y="958098"/>
                  </a:cubicBezTo>
                  <a:cubicBezTo>
                    <a:pt x="395225" y="968564"/>
                    <a:pt x="387609" y="963807"/>
                    <a:pt x="385705" y="969516"/>
                  </a:cubicBezTo>
                  <a:lnTo>
                    <a:pt x="386657" y="970467"/>
                  </a:lnTo>
                  <a:cubicBezTo>
                    <a:pt x="385705" y="971418"/>
                    <a:pt x="384753" y="976176"/>
                    <a:pt x="382849" y="973321"/>
                  </a:cubicBezTo>
                  <a:cubicBezTo>
                    <a:pt x="390465" y="964759"/>
                    <a:pt x="392369" y="951438"/>
                    <a:pt x="396177" y="941924"/>
                  </a:cubicBezTo>
                  <a:cubicBezTo>
                    <a:pt x="393321" y="945730"/>
                    <a:pt x="389513" y="937167"/>
                    <a:pt x="387609" y="936215"/>
                  </a:cubicBezTo>
                  <a:cubicBezTo>
                    <a:pt x="390465" y="927652"/>
                    <a:pt x="393321" y="936215"/>
                    <a:pt x="397129" y="937167"/>
                  </a:cubicBezTo>
                  <a:cubicBezTo>
                    <a:pt x="398081" y="932409"/>
                    <a:pt x="404745" y="924798"/>
                    <a:pt x="398081" y="920992"/>
                  </a:cubicBezTo>
                  <a:cubicBezTo>
                    <a:pt x="392369" y="914332"/>
                    <a:pt x="392369" y="929555"/>
                    <a:pt x="387609" y="931458"/>
                  </a:cubicBezTo>
                  <a:lnTo>
                    <a:pt x="395225" y="909575"/>
                  </a:lnTo>
                  <a:cubicBezTo>
                    <a:pt x="392369" y="909575"/>
                    <a:pt x="390465" y="909575"/>
                    <a:pt x="388561" y="909575"/>
                  </a:cubicBezTo>
                  <a:lnTo>
                    <a:pt x="388561" y="915284"/>
                  </a:lnTo>
                  <a:lnTo>
                    <a:pt x="386657" y="914332"/>
                  </a:lnTo>
                  <a:lnTo>
                    <a:pt x="387609" y="909575"/>
                  </a:lnTo>
                  <a:cubicBezTo>
                    <a:pt x="381897" y="908623"/>
                    <a:pt x="377137" y="906721"/>
                    <a:pt x="372378" y="902915"/>
                  </a:cubicBezTo>
                  <a:lnTo>
                    <a:pt x="378497" y="910254"/>
                  </a:lnTo>
                  <a:lnTo>
                    <a:pt x="375234" y="908623"/>
                  </a:lnTo>
                  <a:lnTo>
                    <a:pt x="374282" y="909575"/>
                  </a:lnTo>
                  <a:lnTo>
                    <a:pt x="379993" y="912429"/>
                  </a:lnTo>
                  <a:lnTo>
                    <a:pt x="380166" y="912256"/>
                  </a:lnTo>
                  <a:lnTo>
                    <a:pt x="381897" y="914332"/>
                  </a:lnTo>
                  <a:cubicBezTo>
                    <a:pt x="371426" y="918138"/>
                    <a:pt x="359050" y="902915"/>
                    <a:pt x="347626" y="896255"/>
                  </a:cubicBezTo>
                  <a:lnTo>
                    <a:pt x="349530" y="905769"/>
                  </a:lnTo>
                  <a:cubicBezTo>
                    <a:pt x="340011" y="897206"/>
                    <a:pt x="345722" y="908623"/>
                    <a:pt x="335251" y="905769"/>
                  </a:cubicBezTo>
                  <a:cubicBezTo>
                    <a:pt x="335251" y="903866"/>
                    <a:pt x="337155" y="901012"/>
                    <a:pt x="334299" y="901012"/>
                  </a:cubicBezTo>
                  <a:cubicBezTo>
                    <a:pt x="325731" y="901012"/>
                    <a:pt x="333347" y="908623"/>
                    <a:pt x="327635" y="910526"/>
                  </a:cubicBezTo>
                  <a:cubicBezTo>
                    <a:pt x="316211" y="896255"/>
                    <a:pt x="321923" y="920041"/>
                    <a:pt x="308595" y="912429"/>
                  </a:cubicBezTo>
                  <a:lnTo>
                    <a:pt x="309547" y="915284"/>
                  </a:lnTo>
                  <a:cubicBezTo>
                    <a:pt x="304312" y="912429"/>
                    <a:pt x="298124" y="914094"/>
                    <a:pt x="291817" y="916711"/>
                  </a:cubicBezTo>
                  <a:lnTo>
                    <a:pt x="278469" y="921875"/>
                  </a:lnTo>
                  <a:lnTo>
                    <a:pt x="281940" y="915284"/>
                  </a:lnTo>
                  <a:lnTo>
                    <a:pt x="267661" y="912429"/>
                  </a:lnTo>
                  <a:cubicBezTo>
                    <a:pt x="266709" y="914332"/>
                    <a:pt x="260997" y="915284"/>
                    <a:pt x="264805" y="920041"/>
                  </a:cubicBezTo>
                  <a:cubicBezTo>
                    <a:pt x="266709" y="920992"/>
                    <a:pt x="269564" y="920041"/>
                    <a:pt x="270516" y="919089"/>
                  </a:cubicBezTo>
                  <a:lnTo>
                    <a:pt x="268613" y="923847"/>
                  </a:lnTo>
                  <a:cubicBezTo>
                    <a:pt x="255285" y="919089"/>
                    <a:pt x="269564" y="910526"/>
                    <a:pt x="269564" y="902915"/>
                  </a:cubicBezTo>
                  <a:cubicBezTo>
                    <a:pt x="262901" y="905769"/>
                    <a:pt x="260045" y="898158"/>
                    <a:pt x="255285" y="898158"/>
                  </a:cubicBezTo>
                  <a:cubicBezTo>
                    <a:pt x="252429" y="906721"/>
                    <a:pt x="263853" y="907672"/>
                    <a:pt x="258141" y="916235"/>
                  </a:cubicBezTo>
                  <a:cubicBezTo>
                    <a:pt x="254333" y="920992"/>
                    <a:pt x="240053" y="914332"/>
                    <a:pt x="235293" y="906721"/>
                  </a:cubicBezTo>
                  <a:cubicBezTo>
                    <a:pt x="227678" y="925750"/>
                    <a:pt x="206734" y="910526"/>
                    <a:pt x="206734" y="924798"/>
                  </a:cubicBezTo>
                  <a:cubicBezTo>
                    <a:pt x="206734" y="923847"/>
                    <a:pt x="204830" y="919089"/>
                    <a:pt x="201022" y="920992"/>
                  </a:cubicBezTo>
                  <a:lnTo>
                    <a:pt x="202926" y="924798"/>
                  </a:lnTo>
                  <a:cubicBezTo>
                    <a:pt x="192455" y="931458"/>
                    <a:pt x="193407" y="911478"/>
                    <a:pt x="186743" y="915284"/>
                  </a:cubicBezTo>
                  <a:cubicBezTo>
                    <a:pt x="186743" y="918138"/>
                    <a:pt x="188647" y="919089"/>
                    <a:pt x="189599" y="921944"/>
                  </a:cubicBezTo>
                  <a:cubicBezTo>
                    <a:pt x="176271" y="924798"/>
                    <a:pt x="168655" y="903866"/>
                    <a:pt x="155328" y="912429"/>
                  </a:cubicBezTo>
                  <a:cubicBezTo>
                    <a:pt x="156280" y="914332"/>
                    <a:pt x="157232" y="916235"/>
                    <a:pt x="158184" y="915284"/>
                  </a:cubicBezTo>
                  <a:cubicBezTo>
                    <a:pt x="158184" y="917187"/>
                    <a:pt x="156280" y="917187"/>
                    <a:pt x="151520" y="913381"/>
                  </a:cubicBezTo>
                  <a:lnTo>
                    <a:pt x="156280" y="907672"/>
                  </a:lnTo>
                  <a:cubicBezTo>
                    <a:pt x="149616" y="890546"/>
                    <a:pt x="138192" y="915284"/>
                    <a:pt x="126768" y="910526"/>
                  </a:cubicBezTo>
                  <a:cubicBezTo>
                    <a:pt x="127720" y="913381"/>
                    <a:pt x="136288" y="913381"/>
                    <a:pt x="131528" y="918138"/>
                  </a:cubicBezTo>
                  <a:cubicBezTo>
                    <a:pt x="123913" y="918138"/>
                    <a:pt x="124865" y="900061"/>
                    <a:pt x="116297" y="908623"/>
                  </a:cubicBezTo>
                  <a:cubicBezTo>
                    <a:pt x="120105" y="910526"/>
                    <a:pt x="119153" y="919089"/>
                    <a:pt x="122961" y="920992"/>
                  </a:cubicBezTo>
                  <a:cubicBezTo>
                    <a:pt x="117249" y="922895"/>
                    <a:pt x="113441" y="927652"/>
                    <a:pt x="111537" y="920992"/>
                  </a:cubicBezTo>
                  <a:cubicBezTo>
                    <a:pt x="110585" y="920992"/>
                    <a:pt x="109633" y="923847"/>
                    <a:pt x="109633" y="925750"/>
                  </a:cubicBezTo>
                  <a:cubicBezTo>
                    <a:pt x="105825" y="920992"/>
                    <a:pt x="100113" y="923847"/>
                    <a:pt x="96305" y="925750"/>
                  </a:cubicBezTo>
                  <a:lnTo>
                    <a:pt x="97257" y="928604"/>
                  </a:lnTo>
                  <a:cubicBezTo>
                    <a:pt x="89641" y="911478"/>
                    <a:pt x="85834" y="927652"/>
                    <a:pt x="76314" y="926701"/>
                  </a:cubicBezTo>
                  <a:lnTo>
                    <a:pt x="76314" y="932409"/>
                  </a:lnTo>
                  <a:cubicBezTo>
                    <a:pt x="72506" y="930507"/>
                    <a:pt x="66794" y="924798"/>
                    <a:pt x="60130" y="931458"/>
                  </a:cubicBezTo>
                  <a:lnTo>
                    <a:pt x="63938" y="937167"/>
                  </a:lnTo>
                  <a:cubicBezTo>
                    <a:pt x="58226" y="933361"/>
                    <a:pt x="48707" y="942875"/>
                    <a:pt x="43947" y="933361"/>
                  </a:cubicBezTo>
                  <a:cubicBezTo>
                    <a:pt x="42043" y="935264"/>
                    <a:pt x="48707" y="943827"/>
                    <a:pt x="40139" y="944778"/>
                  </a:cubicBezTo>
                  <a:cubicBezTo>
                    <a:pt x="38235" y="940973"/>
                    <a:pt x="30619" y="937167"/>
                    <a:pt x="28715" y="942875"/>
                  </a:cubicBezTo>
                  <a:cubicBezTo>
                    <a:pt x="28715" y="945730"/>
                    <a:pt x="30619" y="948584"/>
                    <a:pt x="32523" y="945730"/>
                  </a:cubicBezTo>
                  <a:cubicBezTo>
                    <a:pt x="34427" y="944778"/>
                    <a:pt x="33475" y="944778"/>
                    <a:pt x="32523" y="942875"/>
                  </a:cubicBezTo>
                  <a:lnTo>
                    <a:pt x="35379" y="946681"/>
                  </a:lnTo>
                  <a:cubicBezTo>
                    <a:pt x="28715" y="951438"/>
                    <a:pt x="30619" y="942875"/>
                    <a:pt x="23003" y="945730"/>
                  </a:cubicBezTo>
                  <a:cubicBezTo>
                    <a:pt x="22051" y="948584"/>
                    <a:pt x="25859" y="951438"/>
                    <a:pt x="26811" y="954293"/>
                  </a:cubicBezTo>
                  <a:lnTo>
                    <a:pt x="156" y="943827"/>
                  </a:lnTo>
                  <a:cubicBezTo>
                    <a:pt x="-796" y="940021"/>
                    <a:pt x="3012" y="938118"/>
                    <a:pt x="156" y="932409"/>
                  </a:cubicBezTo>
                  <a:lnTo>
                    <a:pt x="9676" y="930507"/>
                  </a:lnTo>
                  <a:cubicBezTo>
                    <a:pt x="14436" y="922895"/>
                    <a:pt x="4916" y="921944"/>
                    <a:pt x="1108" y="920041"/>
                  </a:cubicBezTo>
                  <a:lnTo>
                    <a:pt x="8724" y="915284"/>
                  </a:lnTo>
                  <a:cubicBezTo>
                    <a:pt x="9676" y="914332"/>
                    <a:pt x="9676" y="913381"/>
                    <a:pt x="8724" y="913381"/>
                  </a:cubicBezTo>
                  <a:lnTo>
                    <a:pt x="13484" y="913381"/>
                  </a:lnTo>
                  <a:cubicBezTo>
                    <a:pt x="156" y="904818"/>
                    <a:pt x="25859" y="901012"/>
                    <a:pt x="12532" y="893401"/>
                  </a:cubicBezTo>
                  <a:cubicBezTo>
                    <a:pt x="16340" y="893401"/>
                    <a:pt x="20147" y="898158"/>
                    <a:pt x="22051" y="901964"/>
                  </a:cubicBezTo>
                  <a:cubicBezTo>
                    <a:pt x="28715" y="903866"/>
                    <a:pt x="26811" y="899109"/>
                    <a:pt x="29667" y="896255"/>
                  </a:cubicBezTo>
                  <a:lnTo>
                    <a:pt x="20147" y="889595"/>
                  </a:lnTo>
                  <a:cubicBezTo>
                    <a:pt x="34427" y="892449"/>
                    <a:pt x="18243" y="881983"/>
                    <a:pt x="28715" y="877226"/>
                  </a:cubicBezTo>
                  <a:cubicBezTo>
                    <a:pt x="41091" y="881983"/>
                    <a:pt x="47755" y="861052"/>
                    <a:pt x="54418" y="860100"/>
                  </a:cubicBezTo>
                  <a:cubicBezTo>
                    <a:pt x="66794" y="862003"/>
                    <a:pt x="49659" y="868663"/>
                    <a:pt x="57274" y="872469"/>
                  </a:cubicBezTo>
                  <a:cubicBezTo>
                    <a:pt x="63938" y="873420"/>
                    <a:pt x="60130" y="867712"/>
                    <a:pt x="64890" y="865809"/>
                  </a:cubicBezTo>
                  <a:lnTo>
                    <a:pt x="67746" y="875323"/>
                  </a:lnTo>
                  <a:cubicBezTo>
                    <a:pt x="75362" y="876275"/>
                    <a:pt x="67746" y="865809"/>
                    <a:pt x="72506" y="869615"/>
                  </a:cubicBezTo>
                  <a:cubicBezTo>
                    <a:pt x="78218" y="862955"/>
                    <a:pt x="70602" y="865809"/>
                    <a:pt x="68698" y="858197"/>
                  </a:cubicBezTo>
                  <a:cubicBezTo>
                    <a:pt x="70602" y="860100"/>
                    <a:pt x="77266" y="863906"/>
                    <a:pt x="80122" y="860100"/>
                  </a:cubicBezTo>
                  <a:cubicBezTo>
                    <a:pt x="80122" y="858197"/>
                    <a:pt x="71554" y="857246"/>
                    <a:pt x="77266" y="856294"/>
                  </a:cubicBezTo>
                  <a:cubicBezTo>
                    <a:pt x="97257" y="861052"/>
                    <a:pt x="102017" y="850586"/>
                    <a:pt x="119153" y="851537"/>
                  </a:cubicBezTo>
                  <a:lnTo>
                    <a:pt x="117249" y="846780"/>
                  </a:lnTo>
                  <a:cubicBezTo>
                    <a:pt x="119153" y="848683"/>
                    <a:pt x="121057" y="850586"/>
                    <a:pt x="122961" y="848683"/>
                  </a:cubicBezTo>
                  <a:lnTo>
                    <a:pt x="122009" y="845829"/>
                  </a:lnTo>
                  <a:cubicBezTo>
                    <a:pt x="123913" y="845829"/>
                    <a:pt x="142000" y="852489"/>
                    <a:pt x="153424" y="850586"/>
                  </a:cubicBezTo>
                  <a:lnTo>
                    <a:pt x="147712" y="844877"/>
                  </a:lnTo>
                  <a:lnTo>
                    <a:pt x="158184" y="851537"/>
                  </a:lnTo>
                  <a:lnTo>
                    <a:pt x="157232" y="842974"/>
                  </a:lnTo>
                  <a:cubicBezTo>
                    <a:pt x="160088" y="851537"/>
                    <a:pt x="172463" y="845829"/>
                    <a:pt x="181983" y="848683"/>
                  </a:cubicBezTo>
                  <a:lnTo>
                    <a:pt x="181983" y="842974"/>
                  </a:lnTo>
                  <a:lnTo>
                    <a:pt x="187695" y="845829"/>
                  </a:lnTo>
                  <a:lnTo>
                    <a:pt x="185791" y="842023"/>
                  </a:lnTo>
                  <a:cubicBezTo>
                    <a:pt x="191503" y="842023"/>
                    <a:pt x="198166" y="851537"/>
                    <a:pt x="204830" y="846780"/>
                  </a:cubicBezTo>
                  <a:cubicBezTo>
                    <a:pt x="201022" y="848683"/>
                    <a:pt x="200070" y="840120"/>
                    <a:pt x="200070" y="836314"/>
                  </a:cubicBezTo>
                  <a:lnTo>
                    <a:pt x="217206" y="845829"/>
                  </a:lnTo>
                  <a:cubicBezTo>
                    <a:pt x="218158" y="842023"/>
                    <a:pt x="225774" y="840120"/>
                    <a:pt x="220062" y="836314"/>
                  </a:cubicBezTo>
                  <a:lnTo>
                    <a:pt x="226726" y="842974"/>
                  </a:lnTo>
                  <a:lnTo>
                    <a:pt x="225774" y="838217"/>
                  </a:lnTo>
                  <a:cubicBezTo>
                    <a:pt x="252429" y="830606"/>
                    <a:pt x="276228" y="862003"/>
                    <a:pt x="303836" y="842974"/>
                  </a:cubicBezTo>
                  <a:lnTo>
                    <a:pt x="302884" y="841072"/>
                  </a:lnTo>
                  <a:lnTo>
                    <a:pt x="319067" y="850586"/>
                  </a:lnTo>
                  <a:cubicBezTo>
                    <a:pt x="321923" y="849634"/>
                    <a:pt x="322875" y="842023"/>
                    <a:pt x="327635" y="839169"/>
                  </a:cubicBezTo>
                  <a:cubicBezTo>
                    <a:pt x="325731" y="846780"/>
                    <a:pt x="337155" y="840120"/>
                    <a:pt x="340011" y="846780"/>
                  </a:cubicBezTo>
                  <a:cubicBezTo>
                    <a:pt x="343818" y="843926"/>
                    <a:pt x="340011" y="841072"/>
                    <a:pt x="339059" y="838217"/>
                  </a:cubicBezTo>
                  <a:cubicBezTo>
                    <a:pt x="354290" y="830606"/>
                    <a:pt x="366666" y="843926"/>
                    <a:pt x="383801" y="838217"/>
                  </a:cubicBezTo>
                  <a:cubicBezTo>
                    <a:pt x="366666" y="849634"/>
                    <a:pt x="366666" y="846780"/>
                    <a:pt x="355242" y="851537"/>
                  </a:cubicBezTo>
                  <a:cubicBezTo>
                    <a:pt x="368570" y="856294"/>
                    <a:pt x="371426" y="847731"/>
                    <a:pt x="385705" y="850586"/>
                  </a:cubicBezTo>
                  <a:lnTo>
                    <a:pt x="379041" y="846780"/>
                  </a:lnTo>
                  <a:cubicBezTo>
                    <a:pt x="383801" y="838217"/>
                    <a:pt x="393321" y="845829"/>
                    <a:pt x="399033" y="844877"/>
                  </a:cubicBezTo>
                  <a:cubicBezTo>
                    <a:pt x="402841" y="830606"/>
                    <a:pt x="389513" y="841072"/>
                    <a:pt x="387609" y="836314"/>
                  </a:cubicBezTo>
                  <a:lnTo>
                    <a:pt x="387609" y="837266"/>
                  </a:lnTo>
                  <a:cubicBezTo>
                    <a:pt x="385705" y="832508"/>
                    <a:pt x="381897" y="829654"/>
                    <a:pt x="380945" y="832508"/>
                  </a:cubicBezTo>
                  <a:lnTo>
                    <a:pt x="386657" y="817286"/>
                  </a:lnTo>
                  <a:cubicBezTo>
                    <a:pt x="394273" y="810625"/>
                    <a:pt x="396177" y="788742"/>
                    <a:pt x="410457" y="788742"/>
                  </a:cubicBezTo>
                  <a:cubicBezTo>
                    <a:pt x="409505" y="784936"/>
                    <a:pt x="406649" y="781131"/>
                    <a:pt x="404745" y="783034"/>
                  </a:cubicBezTo>
                  <a:cubicBezTo>
                    <a:pt x="405697" y="771616"/>
                    <a:pt x="394273" y="785888"/>
                    <a:pt x="396177" y="767811"/>
                  </a:cubicBezTo>
                  <a:cubicBezTo>
                    <a:pt x="393321" y="767811"/>
                    <a:pt x="394273" y="769714"/>
                    <a:pt x="393321" y="772568"/>
                  </a:cubicBezTo>
                  <a:cubicBezTo>
                    <a:pt x="392369" y="767811"/>
                    <a:pt x="393321" y="765908"/>
                    <a:pt x="395225" y="764957"/>
                  </a:cubicBezTo>
                  <a:cubicBezTo>
                    <a:pt x="393321" y="764957"/>
                    <a:pt x="391417" y="764957"/>
                    <a:pt x="389513" y="764005"/>
                  </a:cubicBezTo>
                  <a:cubicBezTo>
                    <a:pt x="394273" y="764005"/>
                    <a:pt x="393321" y="756393"/>
                    <a:pt x="392369" y="752588"/>
                  </a:cubicBezTo>
                  <a:lnTo>
                    <a:pt x="382849" y="759248"/>
                  </a:lnTo>
                  <a:cubicBezTo>
                    <a:pt x="386657" y="755442"/>
                    <a:pt x="387609" y="752588"/>
                    <a:pt x="386657" y="744976"/>
                  </a:cubicBezTo>
                  <a:lnTo>
                    <a:pt x="380945" y="749733"/>
                  </a:lnTo>
                  <a:cubicBezTo>
                    <a:pt x="382849" y="737365"/>
                    <a:pt x="393321" y="748782"/>
                    <a:pt x="388561" y="733559"/>
                  </a:cubicBezTo>
                  <a:lnTo>
                    <a:pt x="394273" y="746879"/>
                  </a:lnTo>
                  <a:cubicBezTo>
                    <a:pt x="396177" y="730705"/>
                    <a:pt x="407601" y="735462"/>
                    <a:pt x="413312" y="728802"/>
                  </a:cubicBezTo>
                  <a:cubicBezTo>
                    <a:pt x="421880" y="712627"/>
                    <a:pt x="405697" y="691696"/>
                    <a:pt x="423784" y="679327"/>
                  </a:cubicBezTo>
                  <a:cubicBezTo>
                    <a:pt x="417120" y="677424"/>
                    <a:pt x="415216" y="679327"/>
                    <a:pt x="410457" y="674570"/>
                  </a:cubicBezTo>
                  <a:cubicBezTo>
                    <a:pt x="407601" y="685035"/>
                    <a:pt x="405697" y="690744"/>
                    <a:pt x="397129" y="695501"/>
                  </a:cubicBezTo>
                  <a:cubicBezTo>
                    <a:pt x="388561" y="715482"/>
                    <a:pt x="419024" y="701210"/>
                    <a:pt x="405697" y="723093"/>
                  </a:cubicBezTo>
                  <a:cubicBezTo>
                    <a:pt x="398081" y="722142"/>
                    <a:pt x="398081" y="715482"/>
                    <a:pt x="401889" y="708821"/>
                  </a:cubicBezTo>
                  <a:cubicBezTo>
                    <a:pt x="395225" y="708821"/>
                    <a:pt x="390465" y="716433"/>
                    <a:pt x="387609" y="721190"/>
                  </a:cubicBezTo>
                  <a:cubicBezTo>
                    <a:pt x="391417" y="708821"/>
                    <a:pt x="382849" y="689793"/>
                    <a:pt x="383801" y="682181"/>
                  </a:cubicBezTo>
                  <a:cubicBezTo>
                    <a:pt x="387609" y="678376"/>
                    <a:pt x="392369" y="668861"/>
                    <a:pt x="390465" y="664104"/>
                  </a:cubicBezTo>
                  <a:cubicBezTo>
                    <a:pt x="396177" y="664104"/>
                    <a:pt x="399033" y="644124"/>
                    <a:pt x="409505" y="650784"/>
                  </a:cubicBezTo>
                  <a:cubicBezTo>
                    <a:pt x="411409" y="637464"/>
                    <a:pt x="395225" y="642221"/>
                    <a:pt x="406649" y="628901"/>
                  </a:cubicBezTo>
                  <a:cubicBezTo>
                    <a:pt x="398081" y="634609"/>
                    <a:pt x="400937" y="620338"/>
                    <a:pt x="393321" y="626046"/>
                  </a:cubicBezTo>
                  <a:cubicBezTo>
                    <a:pt x="400937" y="630804"/>
                    <a:pt x="389513" y="646027"/>
                    <a:pt x="383801" y="652687"/>
                  </a:cubicBezTo>
                  <a:lnTo>
                    <a:pt x="379041" y="632706"/>
                  </a:lnTo>
                  <a:cubicBezTo>
                    <a:pt x="380945" y="637464"/>
                    <a:pt x="386657" y="630804"/>
                    <a:pt x="387609" y="627949"/>
                  </a:cubicBezTo>
                  <a:lnTo>
                    <a:pt x="380945" y="625095"/>
                  </a:lnTo>
                  <a:cubicBezTo>
                    <a:pt x="398081" y="622241"/>
                    <a:pt x="368570" y="590843"/>
                    <a:pt x="388561" y="580377"/>
                  </a:cubicBezTo>
                  <a:cubicBezTo>
                    <a:pt x="387609" y="586086"/>
                    <a:pt x="394273" y="591795"/>
                    <a:pt x="384753" y="594649"/>
                  </a:cubicBezTo>
                  <a:cubicBezTo>
                    <a:pt x="389513" y="606066"/>
                    <a:pt x="398081" y="591795"/>
                    <a:pt x="403793" y="597503"/>
                  </a:cubicBezTo>
                  <a:cubicBezTo>
                    <a:pt x="410457" y="579426"/>
                    <a:pt x="399985" y="552786"/>
                    <a:pt x="412360" y="532805"/>
                  </a:cubicBezTo>
                  <a:cubicBezTo>
                    <a:pt x="409981" y="534708"/>
                    <a:pt x="408791" y="537800"/>
                    <a:pt x="407363" y="540536"/>
                  </a:cubicBezTo>
                  <a:lnTo>
                    <a:pt x="403619" y="543793"/>
                  </a:lnTo>
                  <a:lnTo>
                    <a:pt x="404745" y="540417"/>
                  </a:lnTo>
                  <a:lnTo>
                    <a:pt x="403793" y="539466"/>
                  </a:lnTo>
                  <a:lnTo>
                    <a:pt x="401831" y="545348"/>
                  </a:lnTo>
                  <a:lnTo>
                    <a:pt x="400937" y="546126"/>
                  </a:lnTo>
                  <a:cubicBezTo>
                    <a:pt x="397129" y="531854"/>
                    <a:pt x="412360" y="514728"/>
                    <a:pt x="419024" y="497602"/>
                  </a:cubicBezTo>
                  <a:lnTo>
                    <a:pt x="409505" y="500457"/>
                  </a:lnTo>
                  <a:cubicBezTo>
                    <a:pt x="418072" y="486185"/>
                    <a:pt x="406649" y="494748"/>
                    <a:pt x="409505" y="479525"/>
                  </a:cubicBezTo>
                  <a:cubicBezTo>
                    <a:pt x="411409" y="480476"/>
                    <a:pt x="414264" y="482379"/>
                    <a:pt x="414264" y="478574"/>
                  </a:cubicBezTo>
                  <a:cubicBezTo>
                    <a:pt x="414264" y="466205"/>
                    <a:pt x="406649" y="477622"/>
                    <a:pt x="404745" y="469059"/>
                  </a:cubicBezTo>
                  <a:cubicBezTo>
                    <a:pt x="419024" y="453836"/>
                    <a:pt x="395225" y="461448"/>
                    <a:pt x="402841" y="442419"/>
                  </a:cubicBezTo>
                  <a:lnTo>
                    <a:pt x="399985" y="444322"/>
                  </a:lnTo>
                  <a:cubicBezTo>
                    <a:pt x="402841" y="436710"/>
                    <a:pt x="401175" y="427909"/>
                    <a:pt x="398557" y="418990"/>
                  </a:cubicBezTo>
                  <a:lnTo>
                    <a:pt x="393576" y="400818"/>
                  </a:lnTo>
                  <a:lnTo>
                    <a:pt x="399985" y="405313"/>
                  </a:lnTo>
                  <a:lnTo>
                    <a:pt x="402841" y="384381"/>
                  </a:lnTo>
                  <a:cubicBezTo>
                    <a:pt x="400937" y="383430"/>
                    <a:pt x="399985" y="373915"/>
                    <a:pt x="395225" y="379624"/>
                  </a:cubicBezTo>
                  <a:cubicBezTo>
                    <a:pt x="394273" y="382478"/>
                    <a:pt x="395225" y="385332"/>
                    <a:pt x="396177" y="387235"/>
                  </a:cubicBezTo>
                  <a:lnTo>
                    <a:pt x="391417" y="384381"/>
                  </a:lnTo>
                  <a:cubicBezTo>
                    <a:pt x="396177" y="365352"/>
                    <a:pt x="404745" y="385332"/>
                    <a:pt x="412360" y="385332"/>
                  </a:cubicBezTo>
                  <a:cubicBezTo>
                    <a:pt x="409505" y="374867"/>
                    <a:pt x="417120" y="371061"/>
                    <a:pt x="417120" y="364401"/>
                  </a:cubicBezTo>
                  <a:cubicBezTo>
                    <a:pt x="408553" y="361547"/>
                    <a:pt x="407601" y="377721"/>
                    <a:pt x="399033" y="369158"/>
                  </a:cubicBezTo>
                  <a:cubicBezTo>
                    <a:pt x="394273" y="363449"/>
                    <a:pt x="400937" y="342518"/>
                    <a:pt x="408553" y="335858"/>
                  </a:cubicBezTo>
                  <a:cubicBezTo>
                    <a:pt x="389513" y="326343"/>
                    <a:pt x="404745" y="295897"/>
                    <a:pt x="390465" y="295897"/>
                  </a:cubicBezTo>
                  <a:cubicBezTo>
                    <a:pt x="391417" y="296849"/>
                    <a:pt x="396177" y="293043"/>
                    <a:pt x="394273" y="288286"/>
                  </a:cubicBezTo>
                  <a:lnTo>
                    <a:pt x="390465" y="291140"/>
                  </a:lnTo>
                  <a:cubicBezTo>
                    <a:pt x="383801" y="276869"/>
                    <a:pt x="403793" y="276869"/>
                    <a:pt x="399985" y="268306"/>
                  </a:cubicBezTo>
                  <a:cubicBezTo>
                    <a:pt x="397129" y="269257"/>
                    <a:pt x="396177" y="271160"/>
                    <a:pt x="393321" y="273063"/>
                  </a:cubicBezTo>
                  <a:cubicBezTo>
                    <a:pt x="390465" y="253083"/>
                    <a:pt x="411409" y="242617"/>
                    <a:pt x="402841" y="223588"/>
                  </a:cubicBezTo>
                  <a:cubicBezTo>
                    <a:pt x="400937" y="224539"/>
                    <a:pt x="399033" y="225491"/>
                    <a:pt x="399985" y="227394"/>
                  </a:cubicBezTo>
                  <a:cubicBezTo>
                    <a:pt x="398081" y="228345"/>
                    <a:pt x="398081" y="225491"/>
                    <a:pt x="401889" y="218831"/>
                  </a:cubicBezTo>
                  <a:lnTo>
                    <a:pt x="407601" y="225491"/>
                  </a:lnTo>
                  <a:cubicBezTo>
                    <a:pt x="424736" y="215025"/>
                    <a:pt x="399985" y="198851"/>
                    <a:pt x="404745" y="182676"/>
                  </a:cubicBezTo>
                  <a:cubicBezTo>
                    <a:pt x="401889" y="183628"/>
                    <a:pt x="401889" y="195045"/>
                    <a:pt x="397129" y="189336"/>
                  </a:cubicBezTo>
                  <a:cubicBezTo>
                    <a:pt x="397129" y="178871"/>
                    <a:pt x="415216" y="179822"/>
                    <a:pt x="406649" y="167453"/>
                  </a:cubicBezTo>
                  <a:cubicBezTo>
                    <a:pt x="404745" y="173162"/>
                    <a:pt x="396177" y="171259"/>
                    <a:pt x="394273" y="176968"/>
                  </a:cubicBezTo>
                  <a:cubicBezTo>
                    <a:pt x="392369" y="169356"/>
                    <a:pt x="387609" y="163647"/>
                    <a:pt x="394273" y="160793"/>
                  </a:cubicBezTo>
                  <a:cubicBezTo>
                    <a:pt x="394273" y="158890"/>
                    <a:pt x="391417" y="157939"/>
                    <a:pt x="389513" y="157939"/>
                  </a:cubicBezTo>
                  <a:cubicBezTo>
                    <a:pt x="394273" y="152230"/>
                    <a:pt x="391417" y="144619"/>
                    <a:pt x="389513" y="138910"/>
                  </a:cubicBezTo>
                  <a:lnTo>
                    <a:pt x="386657" y="139862"/>
                  </a:lnTo>
                  <a:cubicBezTo>
                    <a:pt x="390941" y="137483"/>
                    <a:pt x="393143" y="135283"/>
                    <a:pt x="394050" y="133112"/>
                  </a:cubicBezTo>
                  <a:lnTo>
                    <a:pt x="393875" y="130016"/>
                  </a:lnTo>
                  <a:lnTo>
                    <a:pt x="394273" y="133201"/>
                  </a:lnTo>
                  <a:cubicBezTo>
                    <a:pt x="394273" y="129396"/>
                    <a:pt x="395225" y="130347"/>
                    <a:pt x="397129" y="129396"/>
                  </a:cubicBezTo>
                  <a:cubicBezTo>
                    <a:pt x="399985" y="135104"/>
                    <a:pt x="395225" y="138910"/>
                    <a:pt x="393321" y="142716"/>
                  </a:cubicBezTo>
                  <a:cubicBezTo>
                    <a:pt x="396177" y="139862"/>
                    <a:pt x="399985" y="131299"/>
                    <a:pt x="405697" y="134153"/>
                  </a:cubicBezTo>
                  <a:cubicBezTo>
                    <a:pt x="405697" y="136056"/>
                    <a:pt x="406649" y="137959"/>
                    <a:pt x="407601" y="139862"/>
                  </a:cubicBezTo>
                  <a:cubicBezTo>
                    <a:pt x="406649" y="141765"/>
                    <a:pt x="405697" y="142716"/>
                    <a:pt x="408553" y="144619"/>
                  </a:cubicBezTo>
                  <a:lnTo>
                    <a:pt x="410457" y="143667"/>
                  </a:lnTo>
                  <a:cubicBezTo>
                    <a:pt x="409505" y="142716"/>
                    <a:pt x="408553" y="141765"/>
                    <a:pt x="407601" y="139862"/>
                  </a:cubicBezTo>
                  <a:cubicBezTo>
                    <a:pt x="408553" y="138910"/>
                    <a:pt x="410457" y="137007"/>
                    <a:pt x="409505" y="136056"/>
                  </a:cubicBezTo>
                  <a:cubicBezTo>
                    <a:pt x="408553" y="134153"/>
                    <a:pt x="406649" y="133201"/>
                    <a:pt x="405697" y="133201"/>
                  </a:cubicBezTo>
                  <a:cubicBezTo>
                    <a:pt x="404269" y="129395"/>
                    <a:pt x="403079" y="125352"/>
                    <a:pt x="401294" y="123330"/>
                  </a:cubicBezTo>
                  <a:lnTo>
                    <a:pt x="393372" y="125575"/>
                  </a:lnTo>
                  <a:lnTo>
                    <a:pt x="388561" y="110367"/>
                  </a:lnTo>
                  <a:lnTo>
                    <a:pt x="383801" y="112270"/>
                  </a:lnTo>
                  <a:cubicBezTo>
                    <a:pt x="385705" y="106561"/>
                    <a:pt x="391417" y="97998"/>
                    <a:pt x="384753" y="88484"/>
                  </a:cubicBezTo>
                  <a:lnTo>
                    <a:pt x="379041" y="93241"/>
                  </a:lnTo>
                  <a:cubicBezTo>
                    <a:pt x="382849" y="85629"/>
                    <a:pt x="373330" y="71358"/>
                    <a:pt x="382849" y="64698"/>
                  </a:cubicBezTo>
                  <a:cubicBezTo>
                    <a:pt x="380945" y="61843"/>
                    <a:pt x="372378" y="71358"/>
                    <a:pt x="371426" y="58989"/>
                  </a:cubicBezTo>
                  <a:cubicBezTo>
                    <a:pt x="375234" y="56135"/>
                    <a:pt x="379041" y="46621"/>
                    <a:pt x="373330" y="42815"/>
                  </a:cubicBezTo>
                  <a:cubicBezTo>
                    <a:pt x="370474" y="42815"/>
                    <a:pt x="367618" y="43766"/>
                    <a:pt x="370474" y="47572"/>
                  </a:cubicBezTo>
                  <a:cubicBezTo>
                    <a:pt x="371426" y="49475"/>
                    <a:pt x="371426" y="48523"/>
                    <a:pt x="373330" y="47572"/>
                  </a:cubicBezTo>
                  <a:lnTo>
                    <a:pt x="369522" y="51378"/>
                  </a:lnTo>
                  <a:cubicBezTo>
                    <a:pt x="364762" y="41864"/>
                    <a:pt x="373330" y="43766"/>
                    <a:pt x="370474" y="33300"/>
                  </a:cubicBezTo>
                  <a:cubicBezTo>
                    <a:pt x="367618" y="31398"/>
                    <a:pt x="364762" y="36155"/>
                    <a:pt x="361906" y="38058"/>
                  </a:cubicBezTo>
                  <a:close/>
                </a:path>
              </a:pathLst>
            </a:custGeom>
            <a:solidFill>
              <a:schemeClr val="accent5"/>
            </a:solidFill>
            <a:ln w="9509" cap="flat">
              <a:noFill/>
              <a:prstDash val="solid"/>
              <a:miter/>
            </a:ln>
          </p:spPr>
          <p:txBody>
            <a:bodyPr wrap="square" rtlCol="0" anchor="ctr">
              <a:noAutofit/>
            </a:bodyPr>
            <a:lstStyle/>
            <a:p>
              <a:pPr marL="0" marR="0" lvl="0" indent="0" algn="l" defTabSz="91421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73A4A"/>
                </a:solidFill>
                <a:effectLst/>
                <a:uLnTx/>
                <a:uFillTx/>
                <a:latin typeface="Jura" pitchFamily="2" charset="0"/>
                <a:ea typeface="+mn-ea"/>
                <a:cs typeface="+mn-cs"/>
              </a:endParaRPr>
            </a:p>
          </p:txBody>
        </p:sp>
        <p:sp>
          <p:nvSpPr>
            <p:cNvPr id="938" name="Freeform 937">
              <a:extLst>
                <a:ext uri="{FF2B5EF4-FFF2-40B4-BE49-F238E27FC236}">
                  <a16:creationId xmlns:a16="http://schemas.microsoft.com/office/drawing/2014/main" id="{0E236BDE-2B7E-BB23-0F5C-26E73DAEB5C3}"/>
                </a:ext>
              </a:extLst>
            </p:cNvPr>
            <p:cNvSpPr/>
            <p:nvPr/>
          </p:nvSpPr>
          <p:spPr>
            <a:xfrm>
              <a:off x="3511388" y="1809594"/>
              <a:ext cx="1268981" cy="1332964"/>
            </a:xfrm>
            <a:custGeom>
              <a:avLst/>
              <a:gdLst>
                <a:gd name="connsiteX0" fmla="*/ 436956 w 1268981"/>
                <a:gd name="connsiteY0" fmla="*/ 1301567 h 1332964"/>
                <a:gd name="connsiteX1" fmla="*/ 433148 w 1268981"/>
                <a:gd name="connsiteY1" fmla="*/ 1332964 h 1332964"/>
                <a:gd name="connsiteX2" fmla="*/ 436956 w 1268981"/>
                <a:gd name="connsiteY2" fmla="*/ 1301567 h 1332964"/>
                <a:gd name="connsiteX3" fmla="*/ 454092 w 1268981"/>
                <a:gd name="connsiteY3" fmla="*/ 1297761 h 1332964"/>
                <a:gd name="connsiteX4" fmla="*/ 451236 w 1268981"/>
                <a:gd name="connsiteY4" fmla="*/ 1308227 h 1332964"/>
                <a:gd name="connsiteX5" fmla="*/ 454092 w 1268981"/>
                <a:gd name="connsiteY5" fmla="*/ 1297761 h 1332964"/>
                <a:gd name="connsiteX6" fmla="*/ 444572 w 1268981"/>
                <a:gd name="connsiteY6" fmla="*/ 1294907 h 1332964"/>
                <a:gd name="connsiteX7" fmla="*/ 444572 w 1268981"/>
                <a:gd name="connsiteY7" fmla="*/ 1301567 h 1332964"/>
                <a:gd name="connsiteX8" fmla="*/ 440764 w 1268981"/>
                <a:gd name="connsiteY8" fmla="*/ 1300616 h 1332964"/>
                <a:gd name="connsiteX9" fmla="*/ 422676 w 1268981"/>
                <a:gd name="connsiteY9" fmla="*/ 1257801 h 1332964"/>
                <a:gd name="connsiteX10" fmla="*/ 423628 w 1268981"/>
                <a:gd name="connsiteY10" fmla="*/ 1264461 h 1332964"/>
                <a:gd name="connsiteX11" fmla="*/ 422676 w 1268981"/>
                <a:gd name="connsiteY11" fmla="*/ 1257801 h 1332964"/>
                <a:gd name="connsiteX12" fmla="*/ 425176 w 1268981"/>
                <a:gd name="connsiteY12" fmla="*/ 1180497 h 1332964"/>
                <a:gd name="connsiteX13" fmla="*/ 426401 w 1268981"/>
                <a:gd name="connsiteY13" fmla="*/ 1181313 h 1332964"/>
                <a:gd name="connsiteX14" fmla="*/ 419821 w 1268981"/>
                <a:gd name="connsiteY14" fmla="*/ 1189298 h 1332964"/>
                <a:gd name="connsiteX15" fmla="*/ 425176 w 1268981"/>
                <a:gd name="connsiteY15" fmla="*/ 1180497 h 1332964"/>
                <a:gd name="connsiteX16" fmla="*/ 433149 w 1268981"/>
                <a:gd name="connsiteY16" fmla="*/ 1173123 h 1332964"/>
                <a:gd name="connsiteX17" fmla="*/ 431245 w 1268981"/>
                <a:gd name="connsiteY17" fmla="*/ 1184540 h 1332964"/>
                <a:gd name="connsiteX18" fmla="*/ 426401 w 1268981"/>
                <a:gd name="connsiteY18" fmla="*/ 1181313 h 1332964"/>
                <a:gd name="connsiteX19" fmla="*/ 445523 w 1268981"/>
                <a:gd name="connsiteY19" fmla="*/ 1155998 h 1332964"/>
                <a:gd name="connsiteX20" fmla="*/ 445523 w 1268981"/>
                <a:gd name="connsiteY20" fmla="*/ 1163609 h 1332964"/>
                <a:gd name="connsiteX21" fmla="*/ 452187 w 1268981"/>
                <a:gd name="connsiteY21" fmla="*/ 1159803 h 1332964"/>
                <a:gd name="connsiteX22" fmla="*/ 439812 w 1268981"/>
                <a:gd name="connsiteY22" fmla="*/ 1075125 h 1332964"/>
                <a:gd name="connsiteX23" fmla="*/ 442668 w 1268981"/>
                <a:gd name="connsiteY23" fmla="*/ 1081785 h 1332964"/>
                <a:gd name="connsiteX24" fmla="*/ 442668 w 1268981"/>
                <a:gd name="connsiteY24" fmla="*/ 1077028 h 1332964"/>
                <a:gd name="connsiteX25" fmla="*/ 422677 w 1268981"/>
                <a:gd name="connsiteY25" fmla="*/ 1050387 h 1332964"/>
                <a:gd name="connsiteX26" fmla="*/ 416013 w 1268981"/>
                <a:gd name="connsiteY26" fmla="*/ 1061804 h 1332964"/>
                <a:gd name="connsiteX27" fmla="*/ 422677 w 1268981"/>
                <a:gd name="connsiteY27" fmla="*/ 1050387 h 1332964"/>
                <a:gd name="connsiteX28" fmla="*/ 444571 w 1268981"/>
                <a:gd name="connsiteY28" fmla="*/ 992350 h 1332964"/>
                <a:gd name="connsiteX29" fmla="*/ 439812 w 1268981"/>
                <a:gd name="connsiteY29" fmla="*/ 993302 h 1332964"/>
                <a:gd name="connsiteX30" fmla="*/ 444571 w 1268981"/>
                <a:gd name="connsiteY30" fmla="*/ 1024699 h 1332964"/>
                <a:gd name="connsiteX31" fmla="*/ 456947 w 1268981"/>
                <a:gd name="connsiteY31" fmla="*/ 1014233 h 1332964"/>
                <a:gd name="connsiteX32" fmla="*/ 450283 w 1268981"/>
                <a:gd name="connsiteY32" fmla="*/ 994253 h 1332964"/>
                <a:gd name="connsiteX33" fmla="*/ 445523 w 1268981"/>
                <a:gd name="connsiteY33" fmla="*/ 1002816 h 1332964"/>
                <a:gd name="connsiteX34" fmla="*/ 444571 w 1268981"/>
                <a:gd name="connsiteY34" fmla="*/ 992350 h 1332964"/>
                <a:gd name="connsiteX35" fmla="*/ 404589 w 1268981"/>
                <a:gd name="connsiteY35" fmla="*/ 965709 h 1332964"/>
                <a:gd name="connsiteX36" fmla="*/ 407445 w 1268981"/>
                <a:gd name="connsiteY36" fmla="*/ 970466 h 1332964"/>
                <a:gd name="connsiteX37" fmla="*/ 404589 w 1268981"/>
                <a:gd name="connsiteY37" fmla="*/ 975224 h 1332964"/>
                <a:gd name="connsiteX38" fmla="*/ 415061 w 1268981"/>
                <a:gd name="connsiteY38" fmla="*/ 929555 h 1332964"/>
                <a:gd name="connsiteX39" fmla="*/ 424581 w 1268981"/>
                <a:gd name="connsiteY39" fmla="*/ 929555 h 1332964"/>
                <a:gd name="connsiteX40" fmla="*/ 420773 w 1268981"/>
                <a:gd name="connsiteY40" fmla="*/ 936215 h 1332964"/>
                <a:gd name="connsiteX41" fmla="*/ 415061 w 1268981"/>
                <a:gd name="connsiteY41" fmla="*/ 929555 h 1332964"/>
                <a:gd name="connsiteX42" fmla="*/ 408397 w 1268981"/>
                <a:gd name="connsiteY42" fmla="*/ 899942 h 1332964"/>
                <a:gd name="connsiteX43" fmla="*/ 412205 w 1268981"/>
                <a:gd name="connsiteY43" fmla="*/ 900061 h 1332964"/>
                <a:gd name="connsiteX44" fmla="*/ 401733 w 1268981"/>
                <a:gd name="connsiteY44" fmla="*/ 904818 h 1332964"/>
                <a:gd name="connsiteX45" fmla="*/ 408397 w 1268981"/>
                <a:gd name="connsiteY45" fmla="*/ 899942 h 1332964"/>
                <a:gd name="connsiteX46" fmla="*/ 461945 w 1268981"/>
                <a:gd name="connsiteY46" fmla="*/ 899942 h 1332964"/>
                <a:gd name="connsiteX47" fmla="*/ 462659 w 1268981"/>
                <a:gd name="connsiteY47" fmla="*/ 905769 h 1332964"/>
                <a:gd name="connsiteX48" fmla="*/ 465515 w 1268981"/>
                <a:gd name="connsiteY48" fmla="*/ 901963 h 1332964"/>
                <a:gd name="connsiteX49" fmla="*/ 461945 w 1268981"/>
                <a:gd name="connsiteY49" fmla="*/ 899942 h 1332964"/>
                <a:gd name="connsiteX50" fmla="*/ 456947 w 1268981"/>
                <a:gd name="connsiteY50" fmla="*/ 882935 h 1332964"/>
                <a:gd name="connsiteX51" fmla="*/ 457899 w 1268981"/>
                <a:gd name="connsiteY51" fmla="*/ 899109 h 1332964"/>
                <a:gd name="connsiteX52" fmla="*/ 456947 w 1268981"/>
                <a:gd name="connsiteY52" fmla="*/ 882935 h 1332964"/>
                <a:gd name="connsiteX53" fmla="*/ 443620 w 1268981"/>
                <a:gd name="connsiteY53" fmla="*/ 874372 h 1332964"/>
                <a:gd name="connsiteX54" fmla="*/ 436956 w 1268981"/>
                <a:gd name="connsiteY54" fmla="*/ 878177 h 1332964"/>
                <a:gd name="connsiteX55" fmla="*/ 443620 w 1268981"/>
                <a:gd name="connsiteY55" fmla="*/ 874372 h 1332964"/>
                <a:gd name="connsiteX56" fmla="*/ 434100 w 1268981"/>
                <a:gd name="connsiteY56" fmla="*/ 863906 h 1332964"/>
                <a:gd name="connsiteX57" fmla="*/ 425532 w 1268981"/>
                <a:gd name="connsiteY57" fmla="*/ 883886 h 1332964"/>
                <a:gd name="connsiteX58" fmla="*/ 435052 w 1268981"/>
                <a:gd name="connsiteY58" fmla="*/ 869615 h 1332964"/>
                <a:gd name="connsiteX59" fmla="*/ 430292 w 1268981"/>
                <a:gd name="connsiteY59" fmla="*/ 874372 h 1332964"/>
                <a:gd name="connsiteX60" fmla="*/ 404589 w 1268981"/>
                <a:gd name="connsiteY60" fmla="*/ 861051 h 1332964"/>
                <a:gd name="connsiteX61" fmla="*/ 405541 w 1268981"/>
                <a:gd name="connsiteY61" fmla="*/ 870565 h 1332964"/>
                <a:gd name="connsiteX62" fmla="*/ 401733 w 1268981"/>
                <a:gd name="connsiteY62" fmla="*/ 875323 h 1332964"/>
                <a:gd name="connsiteX63" fmla="*/ 431244 w 1268981"/>
                <a:gd name="connsiteY63" fmla="*/ 843926 h 1332964"/>
                <a:gd name="connsiteX64" fmla="*/ 428388 w 1268981"/>
                <a:gd name="connsiteY64" fmla="*/ 861052 h 1332964"/>
                <a:gd name="connsiteX65" fmla="*/ 429340 w 1268981"/>
                <a:gd name="connsiteY65" fmla="*/ 860100 h 1332964"/>
                <a:gd name="connsiteX66" fmla="*/ 429340 w 1268981"/>
                <a:gd name="connsiteY66" fmla="*/ 861052 h 1332964"/>
                <a:gd name="connsiteX67" fmla="*/ 435052 w 1268981"/>
                <a:gd name="connsiteY67" fmla="*/ 858197 h 1332964"/>
                <a:gd name="connsiteX68" fmla="*/ 429340 w 1268981"/>
                <a:gd name="connsiteY68" fmla="*/ 860100 h 1332964"/>
                <a:gd name="connsiteX69" fmla="*/ 410301 w 1268981"/>
                <a:gd name="connsiteY69" fmla="*/ 824897 h 1332964"/>
                <a:gd name="connsiteX70" fmla="*/ 410301 w 1268981"/>
                <a:gd name="connsiteY70" fmla="*/ 836314 h 1332964"/>
                <a:gd name="connsiteX71" fmla="*/ 408397 w 1268981"/>
                <a:gd name="connsiteY71" fmla="*/ 834411 h 1332964"/>
                <a:gd name="connsiteX72" fmla="*/ 457899 w 1268981"/>
                <a:gd name="connsiteY72" fmla="*/ 807771 h 1332964"/>
                <a:gd name="connsiteX73" fmla="*/ 447665 w 1268981"/>
                <a:gd name="connsiteY73" fmla="*/ 816096 h 1332964"/>
                <a:gd name="connsiteX74" fmla="*/ 445805 w 1268981"/>
                <a:gd name="connsiteY74" fmla="*/ 819145 h 1332964"/>
                <a:gd name="connsiteX75" fmla="*/ 445523 w 1268981"/>
                <a:gd name="connsiteY75" fmla="*/ 819188 h 1332964"/>
                <a:gd name="connsiteX76" fmla="*/ 445495 w 1268981"/>
                <a:gd name="connsiteY76" fmla="*/ 819654 h 1332964"/>
                <a:gd name="connsiteX77" fmla="*/ 441716 w 1268981"/>
                <a:gd name="connsiteY77" fmla="*/ 825848 h 1332964"/>
                <a:gd name="connsiteX78" fmla="*/ 448380 w 1268981"/>
                <a:gd name="connsiteY78" fmla="*/ 828703 h 1332964"/>
                <a:gd name="connsiteX79" fmla="*/ 445167 w 1268981"/>
                <a:gd name="connsiteY79" fmla="*/ 825016 h 1332964"/>
                <a:gd name="connsiteX80" fmla="*/ 445495 w 1268981"/>
                <a:gd name="connsiteY80" fmla="*/ 819654 h 1332964"/>
                <a:gd name="connsiteX81" fmla="*/ 445805 w 1268981"/>
                <a:gd name="connsiteY81" fmla="*/ 819145 h 1332964"/>
                <a:gd name="connsiteX82" fmla="*/ 454924 w 1268981"/>
                <a:gd name="connsiteY82" fmla="*/ 817761 h 1332964"/>
                <a:gd name="connsiteX83" fmla="*/ 457899 w 1268981"/>
                <a:gd name="connsiteY83" fmla="*/ 807771 h 1332964"/>
                <a:gd name="connsiteX84" fmla="*/ 461707 w 1268981"/>
                <a:gd name="connsiteY84" fmla="*/ 799208 h 1332964"/>
                <a:gd name="connsiteX85" fmla="*/ 465515 w 1268981"/>
                <a:gd name="connsiteY85" fmla="*/ 811577 h 1332964"/>
                <a:gd name="connsiteX86" fmla="*/ 471227 w 1268981"/>
                <a:gd name="connsiteY86" fmla="*/ 718336 h 1332964"/>
                <a:gd name="connsiteX87" fmla="*/ 474083 w 1268981"/>
                <a:gd name="connsiteY87" fmla="*/ 720239 h 1332964"/>
                <a:gd name="connsiteX88" fmla="*/ 470275 w 1268981"/>
                <a:gd name="connsiteY88" fmla="*/ 719287 h 1332964"/>
                <a:gd name="connsiteX89" fmla="*/ 471227 w 1268981"/>
                <a:gd name="connsiteY89" fmla="*/ 718336 h 1332964"/>
                <a:gd name="connsiteX90" fmla="*/ 819650 w 1268981"/>
                <a:gd name="connsiteY90" fmla="*/ 701210 h 1332964"/>
                <a:gd name="connsiteX91" fmla="*/ 828218 w 1268981"/>
                <a:gd name="connsiteY91" fmla="*/ 701210 h 1332964"/>
                <a:gd name="connsiteX92" fmla="*/ 832978 w 1268981"/>
                <a:gd name="connsiteY92" fmla="*/ 704064 h 1332964"/>
                <a:gd name="connsiteX93" fmla="*/ 348731 w 1268981"/>
                <a:gd name="connsiteY93" fmla="*/ 698368 h 1332964"/>
                <a:gd name="connsiteX94" fmla="*/ 348660 w 1268981"/>
                <a:gd name="connsiteY94" fmla="*/ 698475 h 1332964"/>
                <a:gd name="connsiteX95" fmla="*/ 342710 w 1268981"/>
                <a:gd name="connsiteY95" fmla="*/ 700258 h 1332964"/>
                <a:gd name="connsiteX96" fmla="*/ 923415 w 1268981"/>
                <a:gd name="connsiteY96" fmla="*/ 697404 h 1332964"/>
                <a:gd name="connsiteX97" fmla="*/ 928175 w 1268981"/>
                <a:gd name="connsiteY97" fmla="*/ 700258 h 1332964"/>
                <a:gd name="connsiteX98" fmla="*/ 918655 w 1268981"/>
                <a:gd name="connsiteY98" fmla="*/ 701210 h 1332964"/>
                <a:gd name="connsiteX99" fmla="*/ 923415 w 1268981"/>
                <a:gd name="connsiteY99" fmla="*/ 697404 h 1332964"/>
                <a:gd name="connsiteX100" fmla="*/ 785379 w 1268981"/>
                <a:gd name="connsiteY100" fmla="*/ 696452 h 1332964"/>
                <a:gd name="connsiteX101" fmla="*/ 794899 w 1268981"/>
                <a:gd name="connsiteY101" fmla="*/ 696452 h 1332964"/>
                <a:gd name="connsiteX102" fmla="*/ 793947 w 1268981"/>
                <a:gd name="connsiteY102" fmla="*/ 698355 h 1332964"/>
                <a:gd name="connsiteX103" fmla="*/ 855825 w 1268981"/>
                <a:gd name="connsiteY103" fmla="*/ 693598 h 1332964"/>
                <a:gd name="connsiteX104" fmla="*/ 860585 w 1268981"/>
                <a:gd name="connsiteY104" fmla="*/ 704064 h 1332964"/>
                <a:gd name="connsiteX105" fmla="*/ 855825 w 1268981"/>
                <a:gd name="connsiteY105" fmla="*/ 693598 h 1332964"/>
                <a:gd name="connsiteX106" fmla="*/ 170404 w 1268981"/>
                <a:gd name="connsiteY106" fmla="*/ 687890 h 1332964"/>
                <a:gd name="connsiteX107" fmla="*/ 184684 w 1268981"/>
                <a:gd name="connsiteY107" fmla="*/ 689793 h 1332964"/>
                <a:gd name="connsiteX108" fmla="*/ 170404 w 1268981"/>
                <a:gd name="connsiteY108" fmla="*/ 687890 h 1332964"/>
                <a:gd name="connsiteX109" fmla="*/ 473845 w 1268981"/>
                <a:gd name="connsiteY109" fmla="*/ 683490 h 1332964"/>
                <a:gd name="connsiteX110" fmla="*/ 475035 w 1268981"/>
                <a:gd name="connsiteY110" fmla="*/ 684084 h 1332964"/>
                <a:gd name="connsiteX111" fmla="*/ 474083 w 1268981"/>
                <a:gd name="connsiteY111" fmla="*/ 685036 h 1332964"/>
                <a:gd name="connsiteX112" fmla="*/ 472179 w 1268981"/>
                <a:gd name="connsiteY112" fmla="*/ 684084 h 1332964"/>
                <a:gd name="connsiteX113" fmla="*/ 474083 w 1268981"/>
                <a:gd name="connsiteY113" fmla="*/ 684084 h 1332964"/>
                <a:gd name="connsiteX114" fmla="*/ 541673 w 1268981"/>
                <a:gd name="connsiteY114" fmla="*/ 681230 h 1332964"/>
                <a:gd name="connsiteX115" fmla="*/ 535009 w 1268981"/>
                <a:gd name="connsiteY115" fmla="*/ 682181 h 1332964"/>
                <a:gd name="connsiteX116" fmla="*/ 538817 w 1268981"/>
                <a:gd name="connsiteY116" fmla="*/ 685987 h 1332964"/>
                <a:gd name="connsiteX117" fmla="*/ 1000525 w 1268981"/>
                <a:gd name="connsiteY117" fmla="*/ 681229 h 1332964"/>
                <a:gd name="connsiteX118" fmla="*/ 1010996 w 1268981"/>
                <a:gd name="connsiteY118" fmla="*/ 687889 h 1332964"/>
                <a:gd name="connsiteX119" fmla="*/ 1000525 w 1268981"/>
                <a:gd name="connsiteY119" fmla="*/ 681229 h 1332964"/>
                <a:gd name="connsiteX120" fmla="*/ 884384 w 1268981"/>
                <a:gd name="connsiteY120" fmla="*/ 680278 h 1332964"/>
                <a:gd name="connsiteX121" fmla="*/ 891048 w 1268981"/>
                <a:gd name="connsiteY121" fmla="*/ 684084 h 1332964"/>
                <a:gd name="connsiteX122" fmla="*/ 884384 w 1268981"/>
                <a:gd name="connsiteY122" fmla="*/ 689792 h 1332964"/>
                <a:gd name="connsiteX123" fmla="*/ 1123740 w 1268981"/>
                <a:gd name="connsiteY123" fmla="*/ 677215 h 1332964"/>
                <a:gd name="connsiteX124" fmla="*/ 1132849 w 1268981"/>
                <a:gd name="connsiteY124" fmla="*/ 682181 h 1332964"/>
                <a:gd name="connsiteX125" fmla="*/ 1123805 w 1268981"/>
                <a:gd name="connsiteY125" fmla="*/ 677305 h 1332964"/>
                <a:gd name="connsiteX126" fmla="*/ 1123459 w 1268981"/>
                <a:gd name="connsiteY126" fmla="*/ 676832 h 1332964"/>
                <a:gd name="connsiteX127" fmla="*/ 1123740 w 1268981"/>
                <a:gd name="connsiteY127" fmla="*/ 677215 h 1332964"/>
                <a:gd name="connsiteX128" fmla="*/ 1123686 w 1268981"/>
                <a:gd name="connsiteY128" fmla="*/ 677186 h 1332964"/>
                <a:gd name="connsiteX129" fmla="*/ 1200915 w 1268981"/>
                <a:gd name="connsiteY129" fmla="*/ 676472 h 1332964"/>
                <a:gd name="connsiteX130" fmla="*/ 1204247 w 1268981"/>
                <a:gd name="connsiteY130" fmla="*/ 677424 h 1332964"/>
                <a:gd name="connsiteX131" fmla="*/ 1197583 w 1268981"/>
                <a:gd name="connsiteY131" fmla="*/ 678375 h 1332964"/>
                <a:gd name="connsiteX132" fmla="*/ 1200915 w 1268981"/>
                <a:gd name="connsiteY132" fmla="*/ 676472 h 1332964"/>
                <a:gd name="connsiteX133" fmla="*/ 315103 w 1268981"/>
                <a:gd name="connsiteY133" fmla="*/ 675521 h 1332964"/>
                <a:gd name="connsiteX134" fmla="*/ 299872 w 1268981"/>
                <a:gd name="connsiteY134" fmla="*/ 679327 h 1332964"/>
                <a:gd name="connsiteX135" fmla="*/ 315103 w 1268981"/>
                <a:gd name="connsiteY135" fmla="*/ 675521 h 1332964"/>
                <a:gd name="connsiteX136" fmla="*/ 417916 w 1268981"/>
                <a:gd name="connsiteY136" fmla="*/ 673618 h 1332964"/>
                <a:gd name="connsiteX137" fmla="*/ 412204 w 1268981"/>
                <a:gd name="connsiteY137" fmla="*/ 680278 h 1332964"/>
                <a:gd name="connsiteX138" fmla="*/ 415061 w 1268981"/>
                <a:gd name="connsiteY138" fmla="*/ 686938 h 1332964"/>
                <a:gd name="connsiteX139" fmla="*/ 419820 w 1268981"/>
                <a:gd name="connsiteY139" fmla="*/ 678375 h 1332964"/>
                <a:gd name="connsiteX140" fmla="*/ 418868 w 1268981"/>
                <a:gd name="connsiteY140" fmla="*/ 678375 h 1332964"/>
                <a:gd name="connsiteX141" fmla="*/ 417916 w 1268981"/>
                <a:gd name="connsiteY141" fmla="*/ 673618 h 1332964"/>
                <a:gd name="connsiteX142" fmla="*/ 120901 w 1268981"/>
                <a:gd name="connsiteY142" fmla="*/ 673618 h 1332964"/>
                <a:gd name="connsiteX143" fmla="*/ 118045 w 1268981"/>
                <a:gd name="connsiteY143" fmla="*/ 676472 h 1332964"/>
                <a:gd name="connsiteX144" fmla="*/ 114237 w 1268981"/>
                <a:gd name="connsiteY144" fmla="*/ 674570 h 1332964"/>
                <a:gd name="connsiteX145" fmla="*/ 112333 w 1268981"/>
                <a:gd name="connsiteY145" fmla="*/ 678375 h 1332964"/>
                <a:gd name="connsiteX146" fmla="*/ 105669 w 1268981"/>
                <a:gd name="connsiteY146" fmla="*/ 690744 h 1332964"/>
                <a:gd name="connsiteX147" fmla="*/ 112333 w 1268981"/>
                <a:gd name="connsiteY147" fmla="*/ 689793 h 1332964"/>
                <a:gd name="connsiteX148" fmla="*/ 109477 w 1268981"/>
                <a:gd name="connsiteY148" fmla="*/ 686938 h 1332964"/>
                <a:gd name="connsiteX149" fmla="*/ 120901 w 1268981"/>
                <a:gd name="connsiteY149" fmla="*/ 690744 h 1332964"/>
                <a:gd name="connsiteX150" fmla="*/ 112333 w 1268981"/>
                <a:gd name="connsiteY150" fmla="*/ 678375 h 1332964"/>
                <a:gd name="connsiteX151" fmla="*/ 118045 w 1268981"/>
                <a:gd name="connsiteY151" fmla="*/ 676472 h 1332964"/>
                <a:gd name="connsiteX152" fmla="*/ 121852 w 1268981"/>
                <a:gd name="connsiteY152" fmla="*/ 675521 h 1332964"/>
                <a:gd name="connsiteX153" fmla="*/ 815841 w 1268981"/>
                <a:gd name="connsiteY153" fmla="*/ 672667 h 1332964"/>
                <a:gd name="connsiteX154" fmla="*/ 817745 w 1268981"/>
                <a:gd name="connsiteY154" fmla="*/ 677424 h 1332964"/>
                <a:gd name="connsiteX155" fmla="*/ 801562 w 1268981"/>
                <a:gd name="connsiteY155" fmla="*/ 675521 h 1332964"/>
                <a:gd name="connsiteX156" fmla="*/ 817745 w 1268981"/>
                <a:gd name="connsiteY156" fmla="*/ 678375 h 1332964"/>
                <a:gd name="connsiteX157" fmla="*/ 817745 w 1268981"/>
                <a:gd name="connsiteY157" fmla="*/ 677424 h 1332964"/>
                <a:gd name="connsiteX158" fmla="*/ 818697 w 1268981"/>
                <a:gd name="connsiteY158" fmla="*/ 678375 h 1332964"/>
                <a:gd name="connsiteX159" fmla="*/ 206578 w 1268981"/>
                <a:gd name="connsiteY159" fmla="*/ 672667 h 1332964"/>
                <a:gd name="connsiteX160" fmla="*/ 202770 w 1268981"/>
                <a:gd name="connsiteY160" fmla="*/ 677424 h 1332964"/>
                <a:gd name="connsiteX161" fmla="*/ 218002 w 1268981"/>
                <a:gd name="connsiteY161" fmla="*/ 676472 h 1332964"/>
                <a:gd name="connsiteX162" fmla="*/ 826313 w 1268981"/>
                <a:gd name="connsiteY162" fmla="*/ 671715 h 1332964"/>
                <a:gd name="connsiteX163" fmla="*/ 831073 w 1268981"/>
                <a:gd name="connsiteY163" fmla="*/ 676472 h 1332964"/>
                <a:gd name="connsiteX164" fmla="*/ 821553 w 1268981"/>
                <a:gd name="connsiteY164" fmla="*/ 672667 h 1332964"/>
                <a:gd name="connsiteX165" fmla="*/ 840592 w 1268981"/>
                <a:gd name="connsiteY165" fmla="*/ 680278 h 1332964"/>
                <a:gd name="connsiteX166" fmla="*/ 1117617 w 1268981"/>
                <a:gd name="connsiteY166" fmla="*/ 668861 h 1332964"/>
                <a:gd name="connsiteX167" fmla="*/ 1128089 w 1268981"/>
                <a:gd name="connsiteY167" fmla="*/ 670764 h 1332964"/>
                <a:gd name="connsiteX168" fmla="*/ 1121738 w 1268981"/>
                <a:gd name="connsiteY168" fmla="*/ 674153 h 1332964"/>
                <a:gd name="connsiteX169" fmla="*/ 1123459 w 1268981"/>
                <a:gd name="connsiteY169" fmla="*/ 676832 h 1332964"/>
                <a:gd name="connsiteX170" fmla="*/ 532153 w 1268981"/>
                <a:gd name="connsiteY170" fmla="*/ 664104 h 1332964"/>
                <a:gd name="connsiteX171" fmla="*/ 551193 w 1268981"/>
                <a:gd name="connsiteY171" fmla="*/ 670764 h 1332964"/>
                <a:gd name="connsiteX172" fmla="*/ 532153 w 1268981"/>
                <a:gd name="connsiteY172" fmla="*/ 664104 h 1332964"/>
                <a:gd name="connsiteX173" fmla="*/ 280832 w 1268981"/>
                <a:gd name="connsiteY173" fmla="*/ 663152 h 1332964"/>
                <a:gd name="connsiteX174" fmla="*/ 274168 w 1268981"/>
                <a:gd name="connsiteY174" fmla="*/ 672667 h 1332964"/>
                <a:gd name="connsiteX175" fmla="*/ 286544 w 1268981"/>
                <a:gd name="connsiteY175" fmla="*/ 678375 h 1332964"/>
                <a:gd name="connsiteX176" fmla="*/ 289400 w 1268981"/>
                <a:gd name="connsiteY176" fmla="*/ 669813 h 1332964"/>
                <a:gd name="connsiteX177" fmla="*/ 280832 w 1268981"/>
                <a:gd name="connsiteY177" fmla="*/ 663152 h 1332964"/>
                <a:gd name="connsiteX178" fmla="*/ 64734 w 1268981"/>
                <a:gd name="connsiteY178" fmla="*/ 663152 h 1332964"/>
                <a:gd name="connsiteX179" fmla="*/ 69494 w 1268981"/>
                <a:gd name="connsiteY179" fmla="*/ 670764 h 1332964"/>
                <a:gd name="connsiteX180" fmla="*/ 68542 w 1268981"/>
                <a:gd name="connsiteY180" fmla="*/ 665055 h 1332964"/>
                <a:gd name="connsiteX181" fmla="*/ 831073 w 1268981"/>
                <a:gd name="connsiteY181" fmla="*/ 662201 h 1332964"/>
                <a:gd name="connsiteX182" fmla="*/ 834881 w 1268981"/>
                <a:gd name="connsiteY182" fmla="*/ 668861 h 1332964"/>
                <a:gd name="connsiteX183" fmla="*/ 831073 w 1268981"/>
                <a:gd name="connsiteY183" fmla="*/ 662201 h 1332964"/>
                <a:gd name="connsiteX184" fmla="*/ 1025275 w 1268981"/>
                <a:gd name="connsiteY184" fmla="*/ 661250 h 1332964"/>
                <a:gd name="connsiteX185" fmla="*/ 1023372 w 1268981"/>
                <a:gd name="connsiteY185" fmla="*/ 664104 h 1332964"/>
                <a:gd name="connsiteX186" fmla="*/ 1029083 w 1268981"/>
                <a:gd name="connsiteY186" fmla="*/ 661250 h 1332964"/>
                <a:gd name="connsiteX187" fmla="*/ 1256011 w 1268981"/>
                <a:gd name="connsiteY187" fmla="*/ 660298 h 1332964"/>
                <a:gd name="connsiteX188" fmla="*/ 1268981 w 1268981"/>
                <a:gd name="connsiteY188" fmla="*/ 666007 h 1332964"/>
                <a:gd name="connsiteX189" fmla="*/ 1239470 w 1268981"/>
                <a:gd name="connsiteY189" fmla="*/ 663152 h 1332964"/>
                <a:gd name="connsiteX190" fmla="*/ 1256011 w 1268981"/>
                <a:gd name="connsiteY190" fmla="*/ 660298 h 1332964"/>
                <a:gd name="connsiteX191" fmla="*/ 555952 w 1268981"/>
                <a:gd name="connsiteY191" fmla="*/ 660298 h 1332964"/>
                <a:gd name="connsiteX192" fmla="*/ 567376 w 1268981"/>
                <a:gd name="connsiteY192" fmla="*/ 666958 h 1332964"/>
                <a:gd name="connsiteX193" fmla="*/ 560712 w 1268981"/>
                <a:gd name="connsiteY193" fmla="*/ 665055 h 1332964"/>
                <a:gd name="connsiteX194" fmla="*/ 555952 w 1268981"/>
                <a:gd name="connsiteY194" fmla="*/ 660298 h 1332964"/>
                <a:gd name="connsiteX195" fmla="*/ 1232806 w 1268981"/>
                <a:gd name="connsiteY195" fmla="*/ 655541 h 1332964"/>
                <a:gd name="connsiteX196" fmla="*/ 1239470 w 1268981"/>
                <a:gd name="connsiteY196" fmla="*/ 655541 h 1332964"/>
                <a:gd name="connsiteX197" fmla="*/ 1238518 w 1268981"/>
                <a:gd name="connsiteY197" fmla="*/ 659347 h 1332964"/>
                <a:gd name="connsiteX198" fmla="*/ 1104289 w 1268981"/>
                <a:gd name="connsiteY198" fmla="*/ 650784 h 1332964"/>
                <a:gd name="connsiteX199" fmla="*/ 1100481 w 1268981"/>
                <a:gd name="connsiteY199" fmla="*/ 657444 h 1332964"/>
                <a:gd name="connsiteX200" fmla="*/ 1108097 w 1268981"/>
                <a:gd name="connsiteY200" fmla="*/ 657444 h 1332964"/>
                <a:gd name="connsiteX201" fmla="*/ 768242 w 1268981"/>
                <a:gd name="connsiteY201" fmla="*/ 648881 h 1332964"/>
                <a:gd name="connsiteX202" fmla="*/ 786330 w 1268981"/>
                <a:gd name="connsiteY202" fmla="*/ 666007 h 1332964"/>
                <a:gd name="connsiteX203" fmla="*/ 788234 w 1268981"/>
                <a:gd name="connsiteY203" fmla="*/ 658395 h 1332964"/>
                <a:gd name="connsiteX204" fmla="*/ 779666 w 1268981"/>
                <a:gd name="connsiteY204" fmla="*/ 661250 h 1332964"/>
                <a:gd name="connsiteX205" fmla="*/ 768242 w 1268981"/>
                <a:gd name="connsiteY205" fmla="*/ 648881 h 1332964"/>
                <a:gd name="connsiteX206" fmla="*/ 964349 w 1268981"/>
                <a:gd name="connsiteY206" fmla="*/ 646978 h 1332964"/>
                <a:gd name="connsiteX207" fmla="*/ 946262 w 1268981"/>
                <a:gd name="connsiteY207" fmla="*/ 653638 h 1332964"/>
                <a:gd name="connsiteX208" fmla="*/ 953877 w 1268981"/>
                <a:gd name="connsiteY208" fmla="*/ 658395 h 1332964"/>
                <a:gd name="connsiteX209" fmla="*/ 944358 w 1268981"/>
                <a:gd name="connsiteY209" fmla="*/ 660298 h 1332964"/>
                <a:gd name="connsiteX210" fmla="*/ 945310 w 1268981"/>
                <a:gd name="connsiteY210" fmla="*/ 665055 h 1332964"/>
                <a:gd name="connsiteX211" fmla="*/ 974821 w 1268981"/>
                <a:gd name="connsiteY211" fmla="*/ 659347 h 1332964"/>
                <a:gd name="connsiteX212" fmla="*/ 964349 w 1268981"/>
                <a:gd name="connsiteY212" fmla="*/ 646978 h 1332964"/>
                <a:gd name="connsiteX213" fmla="*/ 846542 w 1268981"/>
                <a:gd name="connsiteY213" fmla="*/ 646502 h 1332964"/>
                <a:gd name="connsiteX214" fmla="*/ 839640 w 1268981"/>
                <a:gd name="connsiteY214" fmla="*/ 649832 h 1332964"/>
                <a:gd name="connsiteX215" fmla="*/ 854872 w 1268981"/>
                <a:gd name="connsiteY215" fmla="*/ 648881 h 1332964"/>
                <a:gd name="connsiteX216" fmla="*/ 846542 w 1268981"/>
                <a:gd name="connsiteY216" fmla="*/ 646502 h 1332964"/>
                <a:gd name="connsiteX217" fmla="*/ 1234710 w 1268981"/>
                <a:gd name="connsiteY217" fmla="*/ 646026 h 1332964"/>
                <a:gd name="connsiteX218" fmla="*/ 1245182 w 1268981"/>
                <a:gd name="connsiteY218" fmla="*/ 648880 h 1332964"/>
                <a:gd name="connsiteX219" fmla="*/ 1234710 w 1268981"/>
                <a:gd name="connsiteY219" fmla="*/ 646026 h 1332964"/>
                <a:gd name="connsiteX220" fmla="*/ 772051 w 1268981"/>
                <a:gd name="connsiteY220" fmla="*/ 641269 h 1332964"/>
                <a:gd name="connsiteX221" fmla="*/ 759675 w 1268981"/>
                <a:gd name="connsiteY221" fmla="*/ 645075 h 1332964"/>
                <a:gd name="connsiteX222" fmla="*/ 772051 w 1268981"/>
                <a:gd name="connsiteY222" fmla="*/ 641269 h 1332964"/>
                <a:gd name="connsiteX223" fmla="*/ 857728 w 1268981"/>
                <a:gd name="connsiteY223" fmla="*/ 640318 h 1332964"/>
                <a:gd name="connsiteX224" fmla="*/ 861536 w 1268981"/>
                <a:gd name="connsiteY224" fmla="*/ 643172 h 1332964"/>
                <a:gd name="connsiteX225" fmla="*/ 359846 w 1268981"/>
                <a:gd name="connsiteY225" fmla="*/ 638415 h 1332964"/>
                <a:gd name="connsiteX226" fmla="*/ 365558 w 1268981"/>
                <a:gd name="connsiteY226" fmla="*/ 646027 h 1332964"/>
                <a:gd name="connsiteX227" fmla="*/ 361750 w 1268981"/>
                <a:gd name="connsiteY227" fmla="*/ 646978 h 1332964"/>
                <a:gd name="connsiteX228" fmla="*/ 366748 w 1268981"/>
                <a:gd name="connsiteY228" fmla="*/ 650784 h 1332964"/>
                <a:gd name="connsiteX229" fmla="*/ 368483 w 1268981"/>
                <a:gd name="connsiteY229" fmla="*/ 651040 h 1332964"/>
                <a:gd name="connsiteX230" fmla="*/ 368414 w 1268981"/>
                <a:gd name="connsiteY230" fmla="*/ 652686 h 1332964"/>
                <a:gd name="connsiteX231" fmla="*/ 373173 w 1268981"/>
                <a:gd name="connsiteY231" fmla="*/ 651735 h 1332964"/>
                <a:gd name="connsiteX232" fmla="*/ 368483 w 1268981"/>
                <a:gd name="connsiteY232" fmla="*/ 651040 h 1332964"/>
                <a:gd name="connsiteX233" fmla="*/ 368652 w 1268981"/>
                <a:gd name="connsiteY233" fmla="*/ 646978 h 1332964"/>
                <a:gd name="connsiteX234" fmla="*/ 370318 w 1268981"/>
                <a:gd name="connsiteY234" fmla="*/ 641269 h 1332964"/>
                <a:gd name="connsiteX235" fmla="*/ 359846 w 1268981"/>
                <a:gd name="connsiteY235" fmla="*/ 638415 h 1332964"/>
                <a:gd name="connsiteX236" fmla="*/ 178019 w 1268981"/>
                <a:gd name="connsiteY236" fmla="*/ 638415 h 1332964"/>
                <a:gd name="connsiteX237" fmla="*/ 168499 w 1268981"/>
                <a:gd name="connsiteY237" fmla="*/ 639366 h 1332964"/>
                <a:gd name="connsiteX238" fmla="*/ 178019 w 1268981"/>
                <a:gd name="connsiteY238" fmla="*/ 638415 h 1332964"/>
                <a:gd name="connsiteX239" fmla="*/ 1070970 w 1268981"/>
                <a:gd name="connsiteY239" fmla="*/ 634609 h 1332964"/>
                <a:gd name="connsiteX240" fmla="*/ 1071922 w 1268981"/>
                <a:gd name="connsiteY240" fmla="*/ 637464 h 1332964"/>
                <a:gd name="connsiteX241" fmla="*/ 1071801 w 1268981"/>
                <a:gd name="connsiteY241" fmla="*/ 637432 h 1332964"/>
                <a:gd name="connsiteX242" fmla="*/ 381384 w 1268981"/>
                <a:gd name="connsiteY242" fmla="*/ 631279 h 1332964"/>
                <a:gd name="connsiteX243" fmla="*/ 374125 w 1268981"/>
                <a:gd name="connsiteY243" fmla="*/ 633658 h 1332964"/>
                <a:gd name="connsiteX244" fmla="*/ 386501 w 1268981"/>
                <a:gd name="connsiteY244" fmla="*/ 637464 h 1332964"/>
                <a:gd name="connsiteX245" fmla="*/ 381384 w 1268981"/>
                <a:gd name="connsiteY245" fmla="*/ 631279 h 1332964"/>
                <a:gd name="connsiteX246" fmla="*/ 517874 w 1268981"/>
                <a:gd name="connsiteY246" fmla="*/ 628901 h 1332964"/>
                <a:gd name="connsiteX247" fmla="*/ 520729 w 1268981"/>
                <a:gd name="connsiteY247" fmla="*/ 638415 h 1332964"/>
                <a:gd name="connsiteX248" fmla="*/ 515018 w 1268981"/>
                <a:gd name="connsiteY248" fmla="*/ 637464 h 1332964"/>
                <a:gd name="connsiteX249" fmla="*/ 529297 w 1268981"/>
                <a:gd name="connsiteY249" fmla="*/ 639366 h 1332964"/>
                <a:gd name="connsiteX250" fmla="*/ 517874 w 1268981"/>
                <a:gd name="connsiteY250" fmla="*/ 628901 h 1332964"/>
                <a:gd name="connsiteX251" fmla="*/ 541673 w 1268981"/>
                <a:gd name="connsiteY251" fmla="*/ 627949 h 1332964"/>
                <a:gd name="connsiteX252" fmla="*/ 546433 w 1268981"/>
                <a:gd name="connsiteY252" fmla="*/ 628901 h 1332964"/>
                <a:gd name="connsiteX253" fmla="*/ 157076 w 1268981"/>
                <a:gd name="connsiteY253" fmla="*/ 627949 h 1332964"/>
                <a:gd name="connsiteX254" fmla="*/ 169451 w 1268981"/>
                <a:gd name="connsiteY254" fmla="*/ 634609 h 1332964"/>
                <a:gd name="connsiteX255" fmla="*/ 157076 w 1268981"/>
                <a:gd name="connsiteY255" fmla="*/ 627949 h 1332964"/>
                <a:gd name="connsiteX256" fmla="*/ 447428 w 1268981"/>
                <a:gd name="connsiteY256" fmla="*/ 585135 h 1332964"/>
                <a:gd name="connsiteX257" fmla="*/ 440764 w 1268981"/>
                <a:gd name="connsiteY257" fmla="*/ 596552 h 1332964"/>
                <a:gd name="connsiteX258" fmla="*/ 442668 w 1268981"/>
                <a:gd name="connsiteY258" fmla="*/ 589892 h 1332964"/>
                <a:gd name="connsiteX259" fmla="*/ 447428 w 1268981"/>
                <a:gd name="connsiteY259" fmla="*/ 585135 h 1332964"/>
                <a:gd name="connsiteX260" fmla="*/ 479795 w 1268981"/>
                <a:gd name="connsiteY260" fmla="*/ 569912 h 1332964"/>
                <a:gd name="connsiteX261" fmla="*/ 478843 w 1268981"/>
                <a:gd name="connsiteY261" fmla="*/ 575620 h 1332964"/>
                <a:gd name="connsiteX262" fmla="*/ 425532 w 1268981"/>
                <a:gd name="connsiteY262" fmla="*/ 563251 h 1332964"/>
                <a:gd name="connsiteX263" fmla="*/ 421724 w 1268981"/>
                <a:gd name="connsiteY263" fmla="*/ 567057 h 1332964"/>
                <a:gd name="connsiteX264" fmla="*/ 426484 w 1268981"/>
                <a:gd name="connsiteY264" fmla="*/ 569912 h 1332964"/>
                <a:gd name="connsiteX265" fmla="*/ 442668 w 1268981"/>
                <a:gd name="connsiteY265" fmla="*/ 560397 h 1332964"/>
                <a:gd name="connsiteX266" fmla="*/ 436004 w 1268981"/>
                <a:gd name="connsiteY266" fmla="*/ 580377 h 1332964"/>
                <a:gd name="connsiteX267" fmla="*/ 442668 w 1268981"/>
                <a:gd name="connsiteY267" fmla="*/ 560397 h 1332964"/>
                <a:gd name="connsiteX268" fmla="*/ 470275 w 1268981"/>
                <a:gd name="connsiteY268" fmla="*/ 543271 h 1332964"/>
                <a:gd name="connsiteX269" fmla="*/ 468371 w 1268981"/>
                <a:gd name="connsiteY269" fmla="*/ 557543 h 1332964"/>
                <a:gd name="connsiteX270" fmla="*/ 478843 w 1268981"/>
                <a:gd name="connsiteY270" fmla="*/ 546126 h 1332964"/>
                <a:gd name="connsiteX271" fmla="*/ 469323 w 1268981"/>
                <a:gd name="connsiteY271" fmla="*/ 548980 h 1332964"/>
                <a:gd name="connsiteX272" fmla="*/ 470275 w 1268981"/>
                <a:gd name="connsiteY272" fmla="*/ 543271 h 1332964"/>
                <a:gd name="connsiteX273" fmla="*/ 425758 w 1268981"/>
                <a:gd name="connsiteY273" fmla="*/ 494779 h 1332964"/>
                <a:gd name="connsiteX274" fmla="*/ 423628 w 1268981"/>
                <a:gd name="connsiteY274" fmla="*/ 500456 h 1332964"/>
                <a:gd name="connsiteX275" fmla="*/ 422676 w 1268981"/>
                <a:gd name="connsiteY275" fmla="*/ 499505 h 1332964"/>
                <a:gd name="connsiteX276" fmla="*/ 423892 w 1268981"/>
                <a:gd name="connsiteY276" fmla="*/ 496265 h 1332964"/>
                <a:gd name="connsiteX277" fmla="*/ 458851 w 1268981"/>
                <a:gd name="connsiteY277" fmla="*/ 469059 h 1332964"/>
                <a:gd name="connsiteX278" fmla="*/ 451235 w 1268981"/>
                <a:gd name="connsiteY278" fmla="*/ 490942 h 1332964"/>
                <a:gd name="connsiteX279" fmla="*/ 454091 w 1268981"/>
                <a:gd name="connsiteY279" fmla="*/ 483331 h 1332964"/>
                <a:gd name="connsiteX280" fmla="*/ 455043 w 1268981"/>
                <a:gd name="connsiteY280" fmla="*/ 485234 h 1332964"/>
                <a:gd name="connsiteX281" fmla="*/ 459803 w 1268981"/>
                <a:gd name="connsiteY281" fmla="*/ 483331 h 1332964"/>
                <a:gd name="connsiteX282" fmla="*/ 458851 w 1268981"/>
                <a:gd name="connsiteY282" fmla="*/ 469059 h 1332964"/>
                <a:gd name="connsiteX283" fmla="*/ 417917 w 1268981"/>
                <a:gd name="connsiteY283" fmla="*/ 457642 h 1332964"/>
                <a:gd name="connsiteX284" fmla="*/ 425533 w 1268981"/>
                <a:gd name="connsiteY284" fmla="*/ 475719 h 1332964"/>
                <a:gd name="connsiteX285" fmla="*/ 417917 w 1268981"/>
                <a:gd name="connsiteY285" fmla="*/ 457642 h 1332964"/>
                <a:gd name="connsiteX286" fmla="*/ 474083 w 1268981"/>
                <a:gd name="connsiteY286" fmla="*/ 393895 h 1332964"/>
                <a:gd name="connsiteX287" fmla="*/ 470275 w 1268981"/>
                <a:gd name="connsiteY287" fmla="*/ 407216 h 1332964"/>
                <a:gd name="connsiteX288" fmla="*/ 474083 w 1268981"/>
                <a:gd name="connsiteY288" fmla="*/ 393895 h 1332964"/>
                <a:gd name="connsiteX289" fmla="*/ 469323 w 1268981"/>
                <a:gd name="connsiteY289" fmla="*/ 379624 h 1332964"/>
                <a:gd name="connsiteX290" fmla="*/ 461707 w 1268981"/>
                <a:gd name="connsiteY290" fmla="*/ 385333 h 1332964"/>
                <a:gd name="connsiteX291" fmla="*/ 460755 w 1268981"/>
                <a:gd name="connsiteY291" fmla="*/ 381527 h 1332964"/>
                <a:gd name="connsiteX292" fmla="*/ 456947 w 1268981"/>
                <a:gd name="connsiteY292" fmla="*/ 386522 h 1332964"/>
                <a:gd name="connsiteX293" fmla="*/ 456705 w 1268981"/>
                <a:gd name="connsiteY293" fmla="*/ 388152 h 1332964"/>
                <a:gd name="connsiteX294" fmla="*/ 455043 w 1268981"/>
                <a:gd name="connsiteY294" fmla="*/ 388187 h 1332964"/>
                <a:gd name="connsiteX295" fmla="*/ 455995 w 1268981"/>
                <a:gd name="connsiteY295" fmla="*/ 392944 h 1332964"/>
                <a:gd name="connsiteX296" fmla="*/ 456705 w 1268981"/>
                <a:gd name="connsiteY296" fmla="*/ 388152 h 1332964"/>
                <a:gd name="connsiteX297" fmla="*/ 460755 w 1268981"/>
                <a:gd name="connsiteY297" fmla="*/ 388068 h 1332964"/>
                <a:gd name="connsiteX298" fmla="*/ 466467 w 1268981"/>
                <a:gd name="connsiteY298" fmla="*/ 390090 h 1332964"/>
                <a:gd name="connsiteX299" fmla="*/ 469323 w 1268981"/>
                <a:gd name="connsiteY299" fmla="*/ 379624 h 1332964"/>
                <a:gd name="connsiteX300" fmla="*/ 410301 w 1268981"/>
                <a:gd name="connsiteY300" fmla="*/ 357741 h 1332964"/>
                <a:gd name="connsiteX301" fmla="*/ 412362 w 1268981"/>
                <a:gd name="connsiteY301" fmla="*/ 364709 h 1332964"/>
                <a:gd name="connsiteX302" fmla="*/ 412086 w 1268981"/>
                <a:gd name="connsiteY302" fmla="*/ 364520 h 1332964"/>
                <a:gd name="connsiteX303" fmla="*/ 410301 w 1268981"/>
                <a:gd name="connsiteY303" fmla="*/ 357741 h 1332964"/>
                <a:gd name="connsiteX304" fmla="*/ 428388 w 1268981"/>
                <a:gd name="connsiteY304" fmla="*/ 316829 h 1332964"/>
                <a:gd name="connsiteX305" fmla="*/ 432196 w 1268981"/>
                <a:gd name="connsiteY305" fmla="*/ 333004 h 1332964"/>
                <a:gd name="connsiteX306" fmla="*/ 428388 w 1268981"/>
                <a:gd name="connsiteY306" fmla="*/ 316829 h 1332964"/>
                <a:gd name="connsiteX307" fmla="*/ 433148 w 1268981"/>
                <a:gd name="connsiteY307" fmla="*/ 291140 h 1332964"/>
                <a:gd name="connsiteX308" fmla="*/ 428388 w 1268981"/>
                <a:gd name="connsiteY308" fmla="*/ 303509 h 1332964"/>
                <a:gd name="connsiteX309" fmla="*/ 436956 w 1268981"/>
                <a:gd name="connsiteY309" fmla="*/ 306363 h 1332964"/>
                <a:gd name="connsiteX310" fmla="*/ 442668 w 1268981"/>
                <a:gd name="connsiteY310" fmla="*/ 297800 h 1332964"/>
                <a:gd name="connsiteX311" fmla="*/ 433148 w 1268981"/>
                <a:gd name="connsiteY311" fmla="*/ 291140 h 1332964"/>
                <a:gd name="connsiteX312" fmla="*/ 428388 w 1268981"/>
                <a:gd name="connsiteY312" fmla="*/ 215025 h 1332964"/>
                <a:gd name="connsiteX313" fmla="*/ 429340 w 1268981"/>
                <a:gd name="connsiteY313" fmla="*/ 232151 h 1332964"/>
                <a:gd name="connsiteX314" fmla="*/ 433148 w 1268981"/>
                <a:gd name="connsiteY314" fmla="*/ 219782 h 1332964"/>
                <a:gd name="connsiteX315" fmla="*/ 428388 w 1268981"/>
                <a:gd name="connsiteY315" fmla="*/ 215025 h 1332964"/>
                <a:gd name="connsiteX316" fmla="*/ 417917 w 1268981"/>
                <a:gd name="connsiteY316" fmla="*/ 181724 h 1332964"/>
                <a:gd name="connsiteX317" fmla="*/ 416013 w 1268981"/>
                <a:gd name="connsiteY317" fmla="*/ 195996 h 1332964"/>
                <a:gd name="connsiteX318" fmla="*/ 417917 w 1268981"/>
                <a:gd name="connsiteY318" fmla="*/ 181724 h 1332964"/>
                <a:gd name="connsiteX319" fmla="*/ 466467 w 1268981"/>
                <a:gd name="connsiteY319" fmla="*/ 178870 h 1332964"/>
                <a:gd name="connsiteX320" fmla="*/ 467419 w 1268981"/>
                <a:gd name="connsiteY320" fmla="*/ 189336 h 1332964"/>
                <a:gd name="connsiteX321" fmla="*/ 466467 w 1268981"/>
                <a:gd name="connsiteY321" fmla="*/ 178870 h 1332964"/>
                <a:gd name="connsiteX322" fmla="*/ 477891 w 1268981"/>
                <a:gd name="connsiteY322" fmla="*/ 166502 h 1332964"/>
                <a:gd name="connsiteX323" fmla="*/ 471227 w 1268981"/>
                <a:gd name="connsiteY323" fmla="*/ 179822 h 1332964"/>
                <a:gd name="connsiteX324" fmla="*/ 477891 w 1268981"/>
                <a:gd name="connsiteY324" fmla="*/ 166502 h 1332964"/>
                <a:gd name="connsiteX325" fmla="*/ 422081 w 1268981"/>
                <a:gd name="connsiteY325" fmla="*/ 111199 h 1332964"/>
                <a:gd name="connsiteX326" fmla="*/ 414108 w 1268981"/>
                <a:gd name="connsiteY326" fmla="*/ 113221 h 1332964"/>
                <a:gd name="connsiteX327" fmla="*/ 415061 w 1268981"/>
                <a:gd name="connsiteY327" fmla="*/ 119881 h 1332964"/>
                <a:gd name="connsiteX328" fmla="*/ 417916 w 1268981"/>
                <a:gd name="connsiteY328" fmla="*/ 117027 h 1332964"/>
                <a:gd name="connsiteX329" fmla="*/ 414108 w 1268981"/>
                <a:gd name="connsiteY329" fmla="*/ 129396 h 1332964"/>
                <a:gd name="connsiteX330" fmla="*/ 426484 w 1268981"/>
                <a:gd name="connsiteY330" fmla="*/ 120833 h 1332964"/>
                <a:gd name="connsiteX331" fmla="*/ 428388 w 1268981"/>
                <a:gd name="connsiteY331" fmla="*/ 126541 h 1332964"/>
                <a:gd name="connsiteX332" fmla="*/ 429340 w 1268981"/>
                <a:gd name="connsiteY332" fmla="*/ 130347 h 1332964"/>
                <a:gd name="connsiteX333" fmla="*/ 431244 w 1268981"/>
                <a:gd name="connsiteY333" fmla="*/ 129396 h 1332964"/>
                <a:gd name="connsiteX334" fmla="*/ 428388 w 1268981"/>
                <a:gd name="connsiteY334" fmla="*/ 125590 h 1332964"/>
                <a:gd name="connsiteX335" fmla="*/ 430292 w 1268981"/>
                <a:gd name="connsiteY335" fmla="*/ 121784 h 1332964"/>
                <a:gd name="connsiteX336" fmla="*/ 426484 w 1268981"/>
                <a:gd name="connsiteY336" fmla="*/ 119881 h 1332964"/>
                <a:gd name="connsiteX337" fmla="*/ 422081 w 1268981"/>
                <a:gd name="connsiteY337" fmla="*/ 111199 h 1332964"/>
                <a:gd name="connsiteX338" fmla="*/ 436242 w 1268981"/>
                <a:gd name="connsiteY338" fmla="*/ 69574 h 1332964"/>
                <a:gd name="connsiteX339" fmla="*/ 433148 w 1268981"/>
                <a:gd name="connsiteY339" fmla="*/ 75164 h 1332964"/>
                <a:gd name="connsiteX340" fmla="*/ 438860 w 1268981"/>
                <a:gd name="connsiteY340" fmla="*/ 74212 h 1332964"/>
                <a:gd name="connsiteX341" fmla="*/ 440764 w 1268981"/>
                <a:gd name="connsiteY341" fmla="*/ 70407 h 1332964"/>
                <a:gd name="connsiteX342" fmla="*/ 436242 w 1268981"/>
                <a:gd name="connsiteY342" fmla="*/ 69574 h 1332964"/>
                <a:gd name="connsiteX343" fmla="*/ 391261 w 1268981"/>
                <a:gd name="connsiteY343" fmla="*/ 0 h 1332964"/>
                <a:gd name="connsiteX344" fmla="*/ 402685 w 1268981"/>
                <a:gd name="connsiteY344" fmla="*/ 951 h 1332964"/>
                <a:gd name="connsiteX345" fmla="*/ 404589 w 1268981"/>
                <a:gd name="connsiteY345" fmla="*/ 12369 h 1332964"/>
                <a:gd name="connsiteX346" fmla="*/ 415061 w 1268981"/>
                <a:gd name="connsiteY346" fmla="*/ 951 h 1332964"/>
                <a:gd name="connsiteX347" fmla="*/ 416012 w 1268981"/>
                <a:gd name="connsiteY347" fmla="*/ 9514 h 1332964"/>
                <a:gd name="connsiteX348" fmla="*/ 417916 w 1268981"/>
                <a:gd name="connsiteY348" fmla="*/ 8563 h 1332964"/>
                <a:gd name="connsiteX349" fmla="*/ 417916 w 1268981"/>
                <a:gd name="connsiteY349" fmla="*/ 14272 h 1332964"/>
                <a:gd name="connsiteX350" fmla="*/ 437908 w 1268981"/>
                <a:gd name="connsiteY350" fmla="*/ 13320 h 1332964"/>
                <a:gd name="connsiteX351" fmla="*/ 429340 w 1268981"/>
                <a:gd name="connsiteY351" fmla="*/ 25689 h 1332964"/>
                <a:gd name="connsiteX352" fmla="*/ 435052 w 1268981"/>
                <a:gd name="connsiteY352" fmla="*/ 35203 h 1332964"/>
                <a:gd name="connsiteX353" fmla="*/ 441716 w 1268981"/>
                <a:gd name="connsiteY353" fmla="*/ 22835 h 1332964"/>
                <a:gd name="connsiteX354" fmla="*/ 454091 w 1268981"/>
                <a:gd name="connsiteY354" fmla="*/ 34252 h 1332964"/>
                <a:gd name="connsiteX355" fmla="*/ 471227 w 1268981"/>
                <a:gd name="connsiteY355" fmla="*/ 67552 h 1332964"/>
                <a:gd name="connsiteX356" fmla="*/ 458851 w 1268981"/>
                <a:gd name="connsiteY356" fmla="*/ 71358 h 1332964"/>
                <a:gd name="connsiteX357" fmla="*/ 465515 w 1268981"/>
                <a:gd name="connsiteY357" fmla="*/ 81824 h 1332964"/>
                <a:gd name="connsiteX358" fmla="*/ 455995 w 1268981"/>
                <a:gd name="connsiteY358" fmla="*/ 85629 h 1332964"/>
                <a:gd name="connsiteX359" fmla="*/ 461707 w 1268981"/>
                <a:gd name="connsiteY359" fmla="*/ 92289 h 1332964"/>
                <a:gd name="connsiteX360" fmla="*/ 473131 w 1268981"/>
                <a:gd name="connsiteY360" fmla="*/ 87532 h 1332964"/>
                <a:gd name="connsiteX361" fmla="*/ 471227 w 1268981"/>
                <a:gd name="connsiteY361" fmla="*/ 101804 h 1332964"/>
                <a:gd name="connsiteX362" fmla="*/ 475035 w 1268981"/>
                <a:gd name="connsiteY362" fmla="*/ 97998 h 1332964"/>
                <a:gd name="connsiteX363" fmla="*/ 479795 w 1268981"/>
                <a:gd name="connsiteY363" fmla="*/ 152230 h 1332964"/>
                <a:gd name="connsiteX364" fmla="*/ 484554 w 1268981"/>
                <a:gd name="connsiteY364" fmla="*/ 150327 h 1332964"/>
                <a:gd name="connsiteX365" fmla="*/ 482650 w 1268981"/>
                <a:gd name="connsiteY365" fmla="*/ 156987 h 1332964"/>
                <a:gd name="connsiteX366" fmla="*/ 485506 w 1268981"/>
                <a:gd name="connsiteY366" fmla="*/ 156036 h 1332964"/>
                <a:gd name="connsiteX367" fmla="*/ 480747 w 1268981"/>
                <a:gd name="connsiteY367" fmla="*/ 196948 h 1332964"/>
                <a:gd name="connsiteX368" fmla="*/ 486459 w 1268981"/>
                <a:gd name="connsiteY368" fmla="*/ 189336 h 1332964"/>
                <a:gd name="connsiteX369" fmla="*/ 479795 w 1268981"/>
                <a:gd name="connsiteY369" fmla="*/ 202656 h 1332964"/>
                <a:gd name="connsiteX370" fmla="*/ 488362 w 1268981"/>
                <a:gd name="connsiteY370" fmla="*/ 200754 h 1332964"/>
                <a:gd name="connsiteX371" fmla="*/ 482650 w 1268981"/>
                <a:gd name="connsiteY371" fmla="*/ 234054 h 1332964"/>
                <a:gd name="connsiteX372" fmla="*/ 488362 w 1268981"/>
                <a:gd name="connsiteY372" fmla="*/ 234054 h 1332964"/>
                <a:gd name="connsiteX373" fmla="*/ 485506 w 1268981"/>
                <a:gd name="connsiteY373" fmla="*/ 241665 h 1332964"/>
                <a:gd name="connsiteX374" fmla="*/ 489314 w 1268981"/>
                <a:gd name="connsiteY374" fmla="*/ 238811 h 1332964"/>
                <a:gd name="connsiteX375" fmla="*/ 484554 w 1268981"/>
                <a:gd name="connsiteY375" fmla="*/ 264500 h 1332964"/>
                <a:gd name="connsiteX376" fmla="*/ 495026 w 1268981"/>
                <a:gd name="connsiteY376" fmla="*/ 257840 h 1332964"/>
                <a:gd name="connsiteX377" fmla="*/ 485506 w 1268981"/>
                <a:gd name="connsiteY377" fmla="*/ 280674 h 1332964"/>
                <a:gd name="connsiteX378" fmla="*/ 495026 w 1268981"/>
                <a:gd name="connsiteY378" fmla="*/ 284480 h 1332964"/>
                <a:gd name="connsiteX379" fmla="*/ 488362 w 1268981"/>
                <a:gd name="connsiteY379" fmla="*/ 293043 h 1332964"/>
                <a:gd name="connsiteX380" fmla="*/ 493122 w 1268981"/>
                <a:gd name="connsiteY380" fmla="*/ 292091 h 1332964"/>
                <a:gd name="connsiteX381" fmla="*/ 488362 w 1268981"/>
                <a:gd name="connsiteY381" fmla="*/ 394847 h 1332964"/>
                <a:gd name="connsiteX382" fmla="*/ 490266 w 1268981"/>
                <a:gd name="connsiteY382" fmla="*/ 393895 h 1332964"/>
                <a:gd name="connsiteX383" fmla="*/ 480747 w 1268981"/>
                <a:gd name="connsiteY383" fmla="*/ 414827 h 1332964"/>
                <a:gd name="connsiteX384" fmla="*/ 492170 w 1268981"/>
                <a:gd name="connsiteY384" fmla="*/ 426244 h 1332964"/>
                <a:gd name="connsiteX385" fmla="*/ 484554 w 1268981"/>
                <a:gd name="connsiteY385" fmla="*/ 442419 h 1332964"/>
                <a:gd name="connsiteX386" fmla="*/ 493122 w 1268981"/>
                <a:gd name="connsiteY386" fmla="*/ 440516 h 1332964"/>
                <a:gd name="connsiteX387" fmla="*/ 493122 w 1268981"/>
                <a:gd name="connsiteY387" fmla="*/ 498554 h 1332964"/>
                <a:gd name="connsiteX388" fmla="*/ 479795 w 1268981"/>
                <a:gd name="connsiteY388" fmla="*/ 461448 h 1332964"/>
                <a:gd name="connsiteX389" fmla="*/ 480747 w 1268981"/>
                <a:gd name="connsiteY389" fmla="*/ 501408 h 1332964"/>
                <a:gd name="connsiteX390" fmla="*/ 484554 w 1268981"/>
                <a:gd name="connsiteY390" fmla="*/ 492845 h 1332964"/>
                <a:gd name="connsiteX391" fmla="*/ 491218 w 1268981"/>
                <a:gd name="connsiteY391" fmla="*/ 525194 h 1332964"/>
                <a:gd name="connsiteX392" fmla="*/ 477891 w 1268981"/>
                <a:gd name="connsiteY392" fmla="*/ 560397 h 1332964"/>
                <a:gd name="connsiteX393" fmla="*/ 489314 w 1268981"/>
                <a:gd name="connsiteY393" fmla="*/ 554688 h 1332964"/>
                <a:gd name="connsiteX394" fmla="*/ 489314 w 1268981"/>
                <a:gd name="connsiteY394" fmla="*/ 567057 h 1332964"/>
                <a:gd name="connsiteX395" fmla="*/ 481699 w 1268981"/>
                <a:gd name="connsiteY395" fmla="*/ 567057 h 1332964"/>
                <a:gd name="connsiteX396" fmla="*/ 484554 w 1268981"/>
                <a:gd name="connsiteY396" fmla="*/ 573717 h 1332964"/>
                <a:gd name="connsiteX397" fmla="*/ 473131 w 1268981"/>
                <a:gd name="connsiteY397" fmla="*/ 606066 h 1332964"/>
                <a:gd name="connsiteX398" fmla="*/ 476939 w 1268981"/>
                <a:gd name="connsiteY398" fmla="*/ 607018 h 1332964"/>
                <a:gd name="connsiteX399" fmla="*/ 474083 w 1268981"/>
                <a:gd name="connsiteY399" fmla="*/ 609872 h 1332964"/>
                <a:gd name="connsiteX400" fmla="*/ 479795 w 1268981"/>
                <a:gd name="connsiteY400" fmla="*/ 617483 h 1332964"/>
                <a:gd name="connsiteX401" fmla="*/ 486459 w 1268981"/>
                <a:gd name="connsiteY401" fmla="*/ 618435 h 1332964"/>
                <a:gd name="connsiteX402" fmla="*/ 485506 w 1268981"/>
                <a:gd name="connsiteY402" fmla="*/ 610823 h 1332964"/>
                <a:gd name="connsiteX403" fmla="*/ 490266 w 1268981"/>
                <a:gd name="connsiteY403" fmla="*/ 619386 h 1332964"/>
                <a:gd name="connsiteX404" fmla="*/ 501690 w 1268981"/>
                <a:gd name="connsiteY404" fmla="*/ 614629 h 1332964"/>
                <a:gd name="connsiteX405" fmla="*/ 535009 w 1268981"/>
                <a:gd name="connsiteY405" fmla="*/ 627949 h 1332964"/>
                <a:gd name="connsiteX406" fmla="*/ 529297 w 1268981"/>
                <a:gd name="connsiteY406" fmla="*/ 616532 h 1332964"/>
                <a:gd name="connsiteX407" fmla="*/ 541673 w 1268981"/>
                <a:gd name="connsiteY407" fmla="*/ 616532 h 1332964"/>
                <a:gd name="connsiteX408" fmla="*/ 541673 w 1268981"/>
                <a:gd name="connsiteY408" fmla="*/ 624143 h 1332964"/>
                <a:gd name="connsiteX409" fmla="*/ 548337 w 1268981"/>
                <a:gd name="connsiteY409" fmla="*/ 621289 h 1332964"/>
                <a:gd name="connsiteX410" fmla="*/ 579752 w 1268981"/>
                <a:gd name="connsiteY410" fmla="*/ 632707 h 1332964"/>
                <a:gd name="connsiteX411" fmla="*/ 580704 w 1268981"/>
                <a:gd name="connsiteY411" fmla="*/ 628901 h 1332964"/>
                <a:gd name="connsiteX412" fmla="*/ 582608 w 1268981"/>
                <a:gd name="connsiteY412" fmla="*/ 631755 h 1332964"/>
                <a:gd name="connsiteX413" fmla="*/ 594031 w 1268981"/>
                <a:gd name="connsiteY413" fmla="*/ 620338 h 1332964"/>
                <a:gd name="connsiteX414" fmla="*/ 582608 w 1268981"/>
                <a:gd name="connsiteY414" fmla="*/ 619386 h 1332964"/>
                <a:gd name="connsiteX415" fmla="*/ 599743 w 1268981"/>
                <a:gd name="connsiteY415" fmla="*/ 614629 h 1332964"/>
                <a:gd name="connsiteX416" fmla="*/ 605455 w 1268981"/>
                <a:gd name="connsiteY416" fmla="*/ 621289 h 1332964"/>
                <a:gd name="connsiteX417" fmla="*/ 604503 w 1268981"/>
                <a:gd name="connsiteY417" fmla="*/ 618435 h 1332964"/>
                <a:gd name="connsiteX418" fmla="*/ 627350 w 1268981"/>
                <a:gd name="connsiteY418" fmla="*/ 620338 h 1332964"/>
                <a:gd name="connsiteX419" fmla="*/ 629255 w 1268981"/>
                <a:gd name="connsiteY419" fmla="*/ 627949 h 1332964"/>
                <a:gd name="connsiteX420" fmla="*/ 637822 w 1268981"/>
                <a:gd name="connsiteY420" fmla="*/ 622241 h 1332964"/>
                <a:gd name="connsiteX421" fmla="*/ 652102 w 1268981"/>
                <a:gd name="connsiteY421" fmla="*/ 637464 h 1332964"/>
                <a:gd name="connsiteX422" fmla="*/ 654006 w 1268981"/>
                <a:gd name="connsiteY422" fmla="*/ 630804 h 1332964"/>
                <a:gd name="connsiteX423" fmla="*/ 683517 w 1268981"/>
                <a:gd name="connsiteY423" fmla="*/ 634609 h 1332964"/>
                <a:gd name="connsiteX424" fmla="*/ 684060 w 1268981"/>
                <a:gd name="connsiteY424" fmla="*/ 634746 h 1332964"/>
                <a:gd name="connsiteX425" fmla="*/ 685421 w 1268981"/>
                <a:gd name="connsiteY425" fmla="*/ 632706 h 1332964"/>
                <a:gd name="connsiteX426" fmla="*/ 684860 w 1268981"/>
                <a:gd name="connsiteY426" fmla="*/ 634948 h 1332964"/>
                <a:gd name="connsiteX427" fmla="*/ 695774 w 1268981"/>
                <a:gd name="connsiteY427" fmla="*/ 637701 h 1332964"/>
                <a:gd name="connsiteX428" fmla="*/ 707316 w 1268981"/>
                <a:gd name="connsiteY428" fmla="*/ 639366 h 1332964"/>
                <a:gd name="connsiteX429" fmla="*/ 707316 w 1268981"/>
                <a:gd name="connsiteY429" fmla="*/ 632707 h 1332964"/>
                <a:gd name="connsiteX430" fmla="*/ 718740 w 1268981"/>
                <a:gd name="connsiteY430" fmla="*/ 636512 h 1332964"/>
                <a:gd name="connsiteX431" fmla="*/ 717788 w 1268981"/>
                <a:gd name="connsiteY431" fmla="*/ 633658 h 1332964"/>
                <a:gd name="connsiteX432" fmla="*/ 753963 w 1268981"/>
                <a:gd name="connsiteY432" fmla="*/ 637464 h 1332964"/>
                <a:gd name="connsiteX433" fmla="*/ 746347 w 1268981"/>
                <a:gd name="connsiteY433" fmla="*/ 628901 h 1332964"/>
                <a:gd name="connsiteX434" fmla="*/ 791090 w 1268981"/>
                <a:gd name="connsiteY434" fmla="*/ 634609 h 1332964"/>
                <a:gd name="connsiteX435" fmla="*/ 790138 w 1268981"/>
                <a:gd name="connsiteY435" fmla="*/ 631755 h 1332964"/>
                <a:gd name="connsiteX436" fmla="*/ 799658 w 1268981"/>
                <a:gd name="connsiteY436" fmla="*/ 636512 h 1332964"/>
                <a:gd name="connsiteX437" fmla="*/ 798706 w 1268981"/>
                <a:gd name="connsiteY437" fmla="*/ 629852 h 1332964"/>
                <a:gd name="connsiteX438" fmla="*/ 841545 w 1268981"/>
                <a:gd name="connsiteY438" fmla="*/ 641269 h 1332964"/>
                <a:gd name="connsiteX439" fmla="*/ 839640 w 1268981"/>
                <a:gd name="connsiteY439" fmla="*/ 627949 h 1332964"/>
                <a:gd name="connsiteX440" fmla="*/ 892951 w 1268981"/>
                <a:gd name="connsiteY440" fmla="*/ 636512 h 1332964"/>
                <a:gd name="connsiteX441" fmla="*/ 892951 w 1268981"/>
                <a:gd name="connsiteY441" fmla="*/ 637464 h 1332964"/>
                <a:gd name="connsiteX442" fmla="*/ 900567 w 1268981"/>
                <a:gd name="connsiteY442" fmla="*/ 640318 h 1332964"/>
                <a:gd name="connsiteX443" fmla="*/ 901519 w 1268981"/>
                <a:gd name="connsiteY443" fmla="*/ 639366 h 1332964"/>
                <a:gd name="connsiteX444" fmla="*/ 896759 w 1268981"/>
                <a:gd name="connsiteY444" fmla="*/ 637464 h 1332964"/>
                <a:gd name="connsiteX445" fmla="*/ 915798 w 1268981"/>
                <a:gd name="connsiteY445" fmla="*/ 644124 h 1332964"/>
                <a:gd name="connsiteX446" fmla="*/ 922462 w 1268981"/>
                <a:gd name="connsiteY446" fmla="*/ 633658 h 1332964"/>
                <a:gd name="connsiteX447" fmla="*/ 951021 w 1268981"/>
                <a:gd name="connsiteY447" fmla="*/ 635561 h 1332964"/>
                <a:gd name="connsiteX448" fmla="*/ 950069 w 1268981"/>
                <a:gd name="connsiteY448" fmla="*/ 630804 h 1332964"/>
                <a:gd name="connsiteX449" fmla="*/ 1030035 w 1268981"/>
                <a:gd name="connsiteY449" fmla="*/ 634609 h 1332964"/>
                <a:gd name="connsiteX450" fmla="*/ 1068114 w 1268981"/>
                <a:gd name="connsiteY450" fmla="*/ 652686 h 1332964"/>
                <a:gd name="connsiteX451" fmla="*/ 1056691 w 1268981"/>
                <a:gd name="connsiteY451" fmla="*/ 641269 h 1332964"/>
                <a:gd name="connsiteX452" fmla="*/ 1064589 w 1268981"/>
                <a:gd name="connsiteY452" fmla="*/ 635516 h 1332964"/>
                <a:gd name="connsiteX453" fmla="*/ 1071801 w 1268981"/>
                <a:gd name="connsiteY453" fmla="*/ 637432 h 1332964"/>
                <a:gd name="connsiteX454" fmla="*/ 1072755 w 1268981"/>
                <a:gd name="connsiteY454" fmla="*/ 640675 h 1332964"/>
                <a:gd name="connsiteX455" fmla="*/ 1079538 w 1268981"/>
                <a:gd name="connsiteY455" fmla="*/ 643172 h 1332964"/>
                <a:gd name="connsiteX456" fmla="*/ 1079538 w 1268981"/>
                <a:gd name="connsiteY456" fmla="*/ 636512 h 1332964"/>
                <a:gd name="connsiteX457" fmla="*/ 1087154 w 1268981"/>
                <a:gd name="connsiteY457" fmla="*/ 645075 h 1332964"/>
                <a:gd name="connsiteX458" fmla="*/ 1154744 w 1268981"/>
                <a:gd name="connsiteY458" fmla="*/ 638415 h 1332964"/>
                <a:gd name="connsiteX459" fmla="*/ 1152840 w 1268981"/>
                <a:gd name="connsiteY459" fmla="*/ 645075 h 1332964"/>
                <a:gd name="connsiteX460" fmla="*/ 1185207 w 1268981"/>
                <a:gd name="connsiteY460" fmla="*/ 648881 h 1332964"/>
                <a:gd name="connsiteX461" fmla="*/ 1182351 w 1268981"/>
                <a:gd name="connsiteY461" fmla="*/ 646027 h 1332964"/>
                <a:gd name="connsiteX462" fmla="*/ 1221382 w 1268981"/>
                <a:gd name="connsiteY462" fmla="*/ 655541 h 1332964"/>
                <a:gd name="connsiteX463" fmla="*/ 1204246 w 1268981"/>
                <a:gd name="connsiteY463" fmla="*/ 661250 h 1332964"/>
                <a:gd name="connsiteX464" fmla="*/ 1220430 w 1268981"/>
                <a:gd name="connsiteY464" fmla="*/ 661250 h 1332964"/>
                <a:gd name="connsiteX465" fmla="*/ 1218526 w 1268981"/>
                <a:gd name="connsiteY465" fmla="*/ 669813 h 1332964"/>
                <a:gd name="connsiteX466" fmla="*/ 1201390 w 1268981"/>
                <a:gd name="connsiteY466" fmla="*/ 663152 h 1332964"/>
                <a:gd name="connsiteX467" fmla="*/ 1204246 w 1268981"/>
                <a:gd name="connsiteY467" fmla="*/ 666958 h 1332964"/>
                <a:gd name="connsiteX468" fmla="*/ 1184255 w 1268981"/>
                <a:gd name="connsiteY468" fmla="*/ 662201 h 1332964"/>
                <a:gd name="connsiteX469" fmla="*/ 1194727 w 1268981"/>
                <a:gd name="connsiteY469" fmla="*/ 661250 h 1332964"/>
                <a:gd name="connsiteX470" fmla="*/ 1172831 w 1268981"/>
                <a:gd name="connsiteY470" fmla="*/ 658395 h 1332964"/>
                <a:gd name="connsiteX471" fmla="*/ 1172831 w 1268981"/>
                <a:gd name="connsiteY471" fmla="*/ 671715 h 1332964"/>
                <a:gd name="connsiteX472" fmla="*/ 1145224 w 1268981"/>
                <a:gd name="connsiteY472" fmla="*/ 656492 h 1332964"/>
                <a:gd name="connsiteX473" fmla="*/ 1148080 w 1268981"/>
                <a:gd name="connsiteY473" fmla="*/ 653638 h 1332964"/>
                <a:gd name="connsiteX474" fmla="*/ 1130944 w 1268981"/>
                <a:gd name="connsiteY474" fmla="*/ 650784 h 1332964"/>
                <a:gd name="connsiteX475" fmla="*/ 1140464 w 1268981"/>
                <a:gd name="connsiteY475" fmla="*/ 658395 h 1332964"/>
                <a:gd name="connsiteX476" fmla="*/ 1124281 w 1268981"/>
                <a:gd name="connsiteY476" fmla="*/ 654589 h 1332964"/>
                <a:gd name="connsiteX477" fmla="*/ 1151888 w 1268981"/>
                <a:gd name="connsiteY477" fmla="*/ 664104 h 1332964"/>
                <a:gd name="connsiteX478" fmla="*/ 1151888 w 1268981"/>
                <a:gd name="connsiteY478" fmla="*/ 671715 h 1332964"/>
                <a:gd name="connsiteX479" fmla="*/ 1110953 w 1268981"/>
                <a:gd name="connsiteY479" fmla="*/ 663034 h 1332964"/>
                <a:gd name="connsiteX480" fmla="*/ 1083751 w 1268981"/>
                <a:gd name="connsiteY480" fmla="*/ 662480 h 1332964"/>
                <a:gd name="connsiteX481" fmla="*/ 1088820 w 1268981"/>
                <a:gd name="connsiteY481" fmla="*/ 662915 h 1332964"/>
                <a:gd name="connsiteX482" fmla="*/ 1095722 w 1268981"/>
                <a:gd name="connsiteY482" fmla="*/ 667910 h 1332964"/>
                <a:gd name="connsiteX483" fmla="*/ 1090010 w 1268981"/>
                <a:gd name="connsiteY483" fmla="*/ 671715 h 1332964"/>
                <a:gd name="connsiteX484" fmla="*/ 1080708 w 1268981"/>
                <a:gd name="connsiteY484" fmla="*/ 662418 h 1332964"/>
                <a:gd name="connsiteX485" fmla="*/ 1070018 w 1268981"/>
                <a:gd name="connsiteY485" fmla="*/ 662201 h 1332964"/>
                <a:gd name="connsiteX486" fmla="*/ 1067162 w 1268981"/>
                <a:gd name="connsiteY486" fmla="*/ 672667 h 1332964"/>
                <a:gd name="connsiteX487" fmla="*/ 1050027 w 1268981"/>
                <a:gd name="connsiteY487" fmla="*/ 669813 h 1332964"/>
                <a:gd name="connsiteX488" fmla="*/ 1058594 w 1268981"/>
                <a:gd name="connsiteY488" fmla="*/ 681230 h 1332964"/>
                <a:gd name="connsiteX489" fmla="*/ 1007188 w 1268981"/>
                <a:gd name="connsiteY489" fmla="*/ 667910 h 1332964"/>
                <a:gd name="connsiteX490" fmla="*/ 1012900 w 1268981"/>
                <a:gd name="connsiteY490" fmla="*/ 672667 h 1332964"/>
                <a:gd name="connsiteX491" fmla="*/ 976725 w 1268981"/>
                <a:gd name="connsiteY491" fmla="*/ 664104 h 1332964"/>
                <a:gd name="connsiteX492" fmla="*/ 995764 w 1268981"/>
                <a:gd name="connsiteY492" fmla="*/ 677424 h 1332964"/>
                <a:gd name="connsiteX493" fmla="*/ 989100 w 1268981"/>
                <a:gd name="connsiteY493" fmla="*/ 680278 h 1332964"/>
                <a:gd name="connsiteX494" fmla="*/ 993860 w 1268981"/>
                <a:gd name="connsiteY494" fmla="*/ 685987 h 1332964"/>
                <a:gd name="connsiteX495" fmla="*/ 974821 w 1268981"/>
                <a:gd name="connsiteY495" fmla="*/ 666007 h 1332964"/>
                <a:gd name="connsiteX496" fmla="*/ 966253 w 1268981"/>
                <a:gd name="connsiteY496" fmla="*/ 674570 h 1332964"/>
                <a:gd name="connsiteX497" fmla="*/ 924366 w 1268981"/>
                <a:gd name="connsiteY497" fmla="*/ 664104 h 1332964"/>
                <a:gd name="connsiteX498" fmla="*/ 913895 w 1268981"/>
                <a:gd name="connsiteY498" fmla="*/ 671715 h 1332964"/>
                <a:gd name="connsiteX499" fmla="*/ 942454 w 1268981"/>
                <a:gd name="connsiteY499" fmla="*/ 688841 h 1332964"/>
                <a:gd name="connsiteX500" fmla="*/ 934838 w 1268981"/>
                <a:gd name="connsiteY500" fmla="*/ 680278 h 1332964"/>
                <a:gd name="connsiteX501" fmla="*/ 958637 w 1268981"/>
                <a:gd name="connsiteY501" fmla="*/ 682181 h 1332964"/>
                <a:gd name="connsiteX502" fmla="*/ 941502 w 1268981"/>
                <a:gd name="connsiteY502" fmla="*/ 681230 h 1332964"/>
                <a:gd name="connsiteX503" fmla="*/ 951973 w 1268981"/>
                <a:gd name="connsiteY503" fmla="*/ 686938 h 1332964"/>
                <a:gd name="connsiteX504" fmla="*/ 930078 w 1268981"/>
                <a:gd name="connsiteY504" fmla="*/ 691696 h 1332964"/>
                <a:gd name="connsiteX505" fmla="*/ 931030 w 1268981"/>
                <a:gd name="connsiteY505" fmla="*/ 692647 h 1332964"/>
                <a:gd name="connsiteX506" fmla="*/ 905327 w 1268981"/>
                <a:gd name="connsiteY506" fmla="*/ 688841 h 1332964"/>
                <a:gd name="connsiteX507" fmla="*/ 916750 w 1268981"/>
                <a:gd name="connsiteY507" fmla="*/ 679327 h 1332964"/>
                <a:gd name="connsiteX508" fmla="*/ 841545 w 1268981"/>
                <a:gd name="connsiteY508" fmla="*/ 678375 h 1332964"/>
                <a:gd name="connsiteX509" fmla="*/ 850112 w 1268981"/>
                <a:gd name="connsiteY509" fmla="*/ 685036 h 1332964"/>
                <a:gd name="connsiteX510" fmla="*/ 828217 w 1268981"/>
                <a:gd name="connsiteY510" fmla="*/ 690744 h 1332964"/>
                <a:gd name="connsiteX511" fmla="*/ 838689 w 1268981"/>
                <a:gd name="connsiteY511" fmla="*/ 696453 h 1332964"/>
                <a:gd name="connsiteX512" fmla="*/ 839640 w 1268981"/>
                <a:gd name="connsiteY512" fmla="*/ 695501 h 1332964"/>
                <a:gd name="connsiteX513" fmla="*/ 842497 w 1268981"/>
                <a:gd name="connsiteY513" fmla="*/ 699307 h 1332964"/>
                <a:gd name="connsiteX514" fmla="*/ 814889 w 1268981"/>
                <a:gd name="connsiteY514" fmla="*/ 686938 h 1332964"/>
                <a:gd name="connsiteX515" fmla="*/ 810130 w 1268981"/>
                <a:gd name="connsiteY515" fmla="*/ 695501 h 1332964"/>
                <a:gd name="connsiteX516" fmla="*/ 810130 w 1268981"/>
                <a:gd name="connsiteY516" fmla="*/ 685987 h 1332964"/>
                <a:gd name="connsiteX517" fmla="*/ 795850 w 1268981"/>
                <a:gd name="connsiteY517" fmla="*/ 685036 h 1332964"/>
                <a:gd name="connsiteX518" fmla="*/ 805370 w 1268981"/>
                <a:gd name="connsiteY518" fmla="*/ 695501 h 1332964"/>
                <a:gd name="connsiteX519" fmla="*/ 781570 w 1268981"/>
                <a:gd name="connsiteY519" fmla="*/ 686938 h 1332964"/>
                <a:gd name="connsiteX520" fmla="*/ 782522 w 1268981"/>
                <a:gd name="connsiteY520" fmla="*/ 688841 h 1332964"/>
                <a:gd name="connsiteX521" fmla="*/ 774906 w 1268981"/>
                <a:gd name="connsiteY521" fmla="*/ 686938 h 1332964"/>
                <a:gd name="connsiteX522" fmla="*/ 781570 w 1268981"/>
                <a:gd name="connsiteY522" fmla="*/ 690744 h 1332964"/>
                <a:gd name="connsiteX523" fmla="*/ 749203 w 1268981"/>
                <a:gd name="connsiteY523" fmla="*/ 689793 h 1332964"/>
                <a:gd name="connsiteX524" fmla="*/ 742539 w 1268981"/>
                <a:gd name="connsiteY524" fmla="*/ 685987 h 1332964"/>
                <a:gd name="connsiteX525" fmla="*/ 741587 w 1268981"/>
                <a:gd name="connsiteY525" fmla="*/ 689793 h 1332964"/>
                <a:gd name="connsiteX526" fmla="*/ 734923 w 1268981"/>
                <a:gd name="connsiteY526" fmla="*/ 685987 h 1332964"/>
                <a:gd name="connsiteX527" fmla="*/ 727308 w 1268981"/>
                <a:gd name="connsiteY527" fmla="*/ 697404 h 1332964"/>
                <a:gd name="connsiteX528" fmla="*/ 728260 w 1268981"/>
                <a:gd name="connsiteY528" fmla="*/ 697404 h 1332964"/>
                <a:gd name="connsiteX529" fmla="*/ 724452 w 1268981"/>
                <a:gd name="connsiteY529" fmla="*/ 704064 h 1332964"/>
                <a:gd name="connsiteX530" fmla="*/ 711124 w 1268981"/>
                <a:gd name="connsiteY530" fmla="*/ 698356 h 1332964"/>
                <a:gd name="connsiteX531" fmla="*/ 686373 w 1268981"/>
                <a:gd name="connsiteY531" fmla="*/ 674570 h 1332964"/>
                <a:gd name="connsiteX532" fmla="*/ 681613 w 1268981"/>
                <a:gd name="connsiteY532" fmla="*/ 680278 h 1332964"/>
                <a:gd name="connsiteX533" fmla="*/ 668285 w 1268981"/>
                <a:gd name="connsiteY533" fmla="*/ 688841 h 1332964"/>
                <a:gd name="connsiteX534" fmla="*/ 673045 w 1268981"/>
                <a:gd name="connsiteY534" fmla="*/ 691696 h 1332964"/>
                <a:gd name="connsiteX535" fmla="*/ 666381 w 1268981"/>
                <a:gd name="connsiteY535" fmla="*/ 689793 h 1332964"/>
                <a:gd name="connsiteX536" fmla="*/ 665429 w 1268981"/>
                <a:gd name="connsiteY536" fmla="*/ 695501 h 1332964"/>
                <a:gd name="connsiteX537" fmla="*/ 654958 w 1268981"/>
                <a:gd name="connsiteY537" fmla="*/ 692647 h 1332964"/>
                <a:gd name="connsiteX538" fmla="*/ 660670 w 1268981"/>
                <a:gd name="connsiteY538" fmla="*/ 702161 h 1332964"/>
                <a:gd name="connsiteX539" fmla="*/ 648294 w 1268981"/>
                <a:gd name="connsiteY539" fmla="*/ 698356 h 1332964"/>
                <a:gd name="connsiteX540" fmla="*/ 653054 w 1268981"/>
                <a:gd name="connsiteY540" fmla="*/ 704064 h 1332964"/>
                <a:gd name="connsiteX541" fmla="*/ 638774 w 1268981"/>
                <a:gd name="connsiteY541" fmla="*/ 696453 h 1332964"/>
                <a:gd name="connsiteX542" fmla="*/ 651150 w 1268981"/>
                <a:gd name="connsiteY542" fmla="*/ 690744 h 1332964"/>
                <a:gd name="connsiteX543" fmla="*/ 635918 w 1268981"/>
                <a:gd name="connsiteY543" fmla="*/ 671715 h 1332964"/>
                <a:gd name="connsiteX544" fmla="*/ 592127 w 1268981"/>
                <a:gd name="connsiteY544" fmla="*/ 661250 h 1332964"/>
                <a:gd name="connsiteX545" fmla="*/ 588320 w 1268981"/>
                <a:gd name="connsiteY545" fmla="*/ 674570 h 1332964"/>
                <a:gd name="connsiteX546" fmla="*/ 606407 w 1268981"/>
                <a:gd name="connsiteY546" fmla="*/ 687890 h 1332964"/>
                <a:gd name="connsiteX547" fmla="*/ 630206 w 1268981"/>
                <a:gd name="connsiteY547" fmla="*/ 679327 h 1332964"/>
                <a:gd name="connsiteX548" fmla="*/ 617831 w 1268981"/>
                <a:gd name="connsiteY548" fmla="*/ 683133 h 1332964"/>
                <a:gd name="connsiteX549" fmla="*/ 628303 w 1268981"/>
                <a:gd name="connsiteY549" fmla="*/ 697404 h 1332964"/>
                <a:gd name="connsiteX550" fmla="*/ 594031 w 1268981"/>
                <a:gd name="connsiteY550" fmla="*/ 701210 h 1332964"/>
                <a:gd name="connsiteX551" fmla="*/ 577848 w 1268981"/>
                <a:gd name="connsiteY551" fmla="*/ 694550 h 1332964"/>
                <a:gd name="connsiteX552" fmla="*/ 566424 w 1268981"/>
                <a:gd name="connsiteY552" fmla="*/ 675521 h 1332964"/>
                <a:gd name="connsiteX553" fmla="*/ 547385 w 1268981"/>
                <a:gd name="connsiteY553" fmla="*/ 678375 h 1332964"/>
                <a:gd name="connsiteX554" fmla="*/ 544529 w 1268981"/>
                <a:gd name="connsiteY554" fmla="*/ 691696 h 1332964"/>
                <a:gd name="connsiteX555" fmla="*/ 567376 w 1268981"/>
                <a:gd name="connsiteY555" fmla="*/ 701210 h 1332964"/>
                <a:gd name="connsiteX556" fmla="*/ 550241 w 1268981"/>
                <a:gd name="connsiteY556" fmla="*/ 705967 h 1332964"/>
                <a:gd name="connsiteX557" fmla="*/ 545481 w 1268981"/>
                <a:gd name="connsiteY557" fmla="*/ 697404 h 1332964"/>
                <a:gd name="connsiteX558" fmla="*/ 543577 w 1268981"/>
                <a:gd name="connsiteY558" fmla="*/ 704064 h 1332964"/>
                <a:gd name="connsiteX559" fmla="*/ 504546 w 1268981"/>
                <a:gd name="connsiteY559" fmla="*/ 696453 h 1332964"/>
                <a:gd name="connsiteX560" fmla="*/ 516921 w 1268981"/>
                <a:gd name="connsiteY560" fmla="*/ 700258 h 1332964"/>
                <a:gd name="connsiteX561" fmla="*/ 519778 w 1268981"/>
                <a:gd name="connsiteY561" fmla="*/ 681230 h 1332964"/>
                <a:gd name="connsiteX562" fmla="*/ 473131 w 1268981"/>
                <a:gd name="connsiteY562" fmla="*/ 677424 h 1332964"/>
                <a:gd name="connsiteX563" fmla="*/ 472179 w 1268981"/>
                <a:gd name="connsiteY563" fmla="*/ 679327 h 1332964"/>
                <a:gd name="connsiteX564" fmla="*/ 473845 w 1268981"/>
                <a:gd name="connsiteY564" fmla="*/ 683490 h 1332964"/>
                <a:gd name="connsiteX565" fmla="*/ 473131 w 1268981"/>
                <a:gd name="connsiteY565" fmla="*/ 683133 h 1332964"/>
                <a:gd name="connsiteX566" fmla="*/ 472179 w 1268981"/>
                <a:gd name="connsiteY566" fmla="*/ 684084 h 1332964"/>
                <a:gd name="connsiteX567" fmla="*/ 465515 w 1268981"/>
                <a:gd name="connsiteY567" fmla="*/ 684084 h 1332964"/>
                <a:gd name="connsiteX568" fmla="*/ 472179 w 1268981"/>
                <a:gd name="connsiteY568" fmla="*/ 685987 h 1332964"/>
                <a:gd name="connsiteX569" fmla="*/ 468371 w 1268981"/>
                <a:gd name="connsiteY569" fmla="*/ 717384 h 1332964"/>
                <a:gd name="connsiteX570" fmla="*/ 463611 w 1268981"/>
                <a:gd name="connsiteY570" fmla="*/ 743073 h 1332964"/>
                <a:gd name="connsiteX571" fmla="*/ 470275 w 1268981"/>
                <a:gd name="connsiteY571" fmla="*/ 744025 h 1332964"/>
                <a:gd name="connsiteX572" fmla="*/ 466467 w 1268981"/>
                <a:gd name="connsiteY572" fmla="*/ 756393 h 1332964"/>
                <a:gd name="connsiteX573" fmla="*/ 469323 w 1268981"/>
                <a:gd name="connsiteY573" fmla="*/ 755442 h 1332964"/>
                <a:gd name="connsiteX574" fmla="*/ 464563 w 1268981"/>
                <a:gd name="connsiteY574" fmla="*/ 793500 h 1332964"/>
                <a:gd name="connsiteX575" fmla="*/ 473131 w 1268981"/>
                <a:gd name="connsiteY575" fmla="*/ 785888 h 1332964"/>
                <a:gd name="connsiteX576" fmla="*/ 467419 w 1268981"/>
                <a:gd name="connsiteY576" fmla="*/ 832509 h 1332964"/>
                <a:gd name="connsiteX577" fmla="*/ 470275 w 1268981"/>
                <a:gd name="connsiteY577" fmla="*/ 831557 h 1332964"/>
                <a:gd name="connsiteX578" fmla="*/ 464563 w 1268981"/>
                <a:gd name="connsiteY578" fmla="*/ 841071 h 1332964"/>
                <a:gd name="connsiteX579" fmla="*/ 471227 w 1268981"/>
                <a:gd name="connsiteY579" fmla="*/ 840120 h 1332964"/>
                <a:gd name="connsiteX580" fmla="*/ 459803 w 1268981"/>
                <a:gd name="connsiteY580" fmla="*/ 884838 h 1332964"/>
                <a:gd name="connsiteX581" fmla="*/ 473131 w 1268981"/>
                <a:gd name="connsiteY581" fmla="*/ 882935 h 1332964"/>
                <a:gd name="connsiteX582" fmla="*/ 464563 w 1268981"/>
                <a:gd name="connsiteY582" fmla="*/ 939069 h 1332964"/>
                <a:gd name="connsiteX583" fmla="*/ 463611 w 1268981"/>
                <a:gd name="connsiteY583" fmla="*/ 939069 h 1332964"/>
                <a:gd name="connsiteX584" fmla="*/ 460755 w 1268981"/>
                <a:gd name="connsiteY584" fmla="*/ 946681 h 1332964"/>
                <a:gd name="connsiteX585" fmla="*/ 461707 w 1268981"/>
                <a:gd name="connsiteY585" fmla="*/ 947632 h 1332964"/>
                <a:gd name="connsiteX586" fmla="*/ 463611 w 1268981"/>
                <a:gd name="connsiteY586" fmla="*/ 941924 h 1332964"/>
                <a:gd name="connsiteX587" fmla="*/ 456947 w 1268981"/>
                <a:gd name="connsiteY587" fmla="*/ 961904 h 1332964"/>
                <a:gd name="connsiteX588" fmla="*/ 467419 w 1268981"/>
                <a:gd name="connsiteY588" fmla="*/ 969516 h 1332964"/>
                <a:gd name="connsiteX589" fmla="*/ 465515 w 1268981"/>
                <a:gd name="connsiteY589" fmla="*/ 999961 h 1332964"/>
                <a:gd name="connsiteX590" fmla="*/ 470275 w 1268981"/>
                <a:gd name="connsiteY590" fmla="*/ 999010 h 1332964"/>
                <a:gd name="connsiteX591" fmla="*/ 465515 w 1268981"/>
                <a:gd name="connsiteY591" fmla="*/ 1082737 h 1332964"/>
                <a:gd name="connsiteX592" fmla="*/ 446476 w 1268981"/>
                <a:gd name="connsiteY592" fmla="*/ 1121746 h 1332964"/>
                <a:gd name="connsiteX593" fmla="*/ 457899 w 1268981"/>
                <a:gd name="connsiteY593" fmla="*/ 1109377 h 1332964"/>
                <a:gd name="connsiteX594" fmla="*/ 461707 w 1268981"/>
                <a:gd name="connsiteY594" fmla="*/ 1125551 h 1332964"/>
                <a:gd name="connsiteX595" fmla="*/ 464563 w 1268981"/>
                <a:gd name="connsiteY595" fmla="*/ 1124600 h 1332964"/>
                <a:gd name="connsiteX596" fmla="*/ 455995 w 1268981"/>
                <a:gd name="connsiteY596" fmla="*/ 1134114 h 1332964"/>
                <a:gd name="connsiteX597" fmla="*/ 462659 w 1268981"/>
                <a:gd name="connsiteY597" fmla="*/ 1135066 h 1332964"/>
                <a:gd name="connsiteX598" fmla="*/ 454091 w 1268981"/>
                <a:gd name="connsiteY598" fmla="*/ 1142677 h 1332964"/>
                <a:gd name="connsiteX599" fmla="*/ 459803 w 1268981"/>
                <a:gd name="connsiteY599" fmla="*/ 1213084 h 1332964"/>
                <a:gd name="connsiteX600" fmla="*/ 453139 w 1268981"/>
                <a:gd name="connsiteY600" fmla="*/ 1211181 h 1332964"/>
                <a:gd name="connsiteX601" fmla="*/ 449331 w 1268981"/>
                <a:gd name="connsiteY601" fmla="*/ 1245433 h 1332964"/>
                <a:gd name="connsiteX602" fmla="*/ 452187 w 1268981"/>
                <a:gd name="connsiteY602" fmla="*/ 1242578 h 1332964"/>
                <a:gd name="connsiteX603" fmla="*/ 441716 w 1268981"/>
                <a:gd name="connsiteY603" fmla="*/ 1283490 h 1332964"/>
                <a:gd name="connsiteX604" fmla="*/ 437908 w 1268981"/>
                <a:gd name="connsiteY604" fmla="*/ 1266364 h 1332964"/>
                <a:gd name="connsiteX605" fmla="*/ 437908 w 1268981"/>
                <a:gd name="connsiteY605" fmla="*/ 1283490 h 1332964"/>
                <a:gd name="connsiteX606" fmla="*/ 429340 w 1268981"/>
                <a:gd name="connsiteY606" fmla="*/ 1281587 h 1332964"/>
                <a:gd name="connsiteX607" fmla="*/ 436956 w 1268981"/>
                <a:gd name="connsiteY607" fmla="*/ 1263510 h 1332964"/>
                <a:gd name="connsiteX608" fmla="*/ 433148 w 1268981"/>
                <a:gd name="connsiteY608" fmla="*/ 1266364 h 1332964"/>
                <a:gd name="connsiteX609" fmla="*/ 437908 w 1268981"/>
                <a:gd name="connsiteY609" fmla="*/ 1245433 h 1332964"/>
                <a:gd name="connsiteX610" fmla="*/ 438860 w 1268981"/>
                <a:gd name="connsiteY610" fmla="*/ 1256850 h 1332964"/>
                <a:gd name="connsiteX611" fmla="*/ 441716 w 1268981"/>
                <a:gd name="connsiteY611" fmla="*/ 1233064 h 1332964"/>
                <a:gd name="connsiteX612" fmla="*/ 428388 w 1268981"/>
                <a:gd name="connsiteY612" fmla="*/ 1233064 h 1332964"/>
                <a:gd name="connsiteX613" fmla="*/ 444571 w 1268981"/>
                <a:gd name="connsiteY613" fmla="*/ 1204521 h 1332964"/>
                <a:gd name="connsiteX614" fmla="*/ 447428 w 1268981"/>
                <a:gd name="connsiteY614" fmla="*/ 1207375 h 1332964"/>
                <a:gd name="connsiteX615" fmla="*/ 451235 w 1268981"/>
                <a:gd name="connsiteY615" fmla="*/ 1189298 h 1332964"/>
                <a:gd name="connsiteX616" fmla="*/ 443620 w 1268981"/>
                <a:gd name="connsiteY616" fmla="*/ 1198812 h 1332964"/>
                <a:gd name="connsiteX617" fmla="*/ 447428 w 1268981"/>
                <a:gd name="connsiteY617" fmla="*/ 1182638 h 1332964"/>
                <a:gd name="connsiteX618" fmla="*/ 436956 w 1268981"/>
                <a:gd name="connsiteY618" fmla="*/ 1211181 h 1332964"/>
                <a:gd name="connsiteX619" fmla="*/ 429340 w 1268981"/>
                <a:gd name="connsiteY619" fmla="*/ 1211181 h 1332964"/>
                <a:gd name="connsiteX620" fmla="*/ 439336 w 1268981"/>
                <a:gd name="connsiteY620" fmla="*/ 1168366 h 1332964"/>
                <a:gd name="connsiteX621" fmla="*/ 440225 w 1268981"/>
                <a:gd name="connsiteY621" fmla="*/ 1141710 h 1332964"/>
                <a:gd name="connsiteX622" fmla="*/ 440050 w 1268981"/>
                <a:gd name="connsiteY622" fmla="*/ 1143866 h 1332964"/>
                <a:gd name="connsiteX623" fmla="*/ 435052 w 1268981"/>
                <a:gd name="connsiteY623" fmla="*/ 1151240 h 1332964"/>
                <a:gd name="connsiteX624" fmla="*/ 431244 w 1268981"/>
                <a:gd name="connsiteY624" fmla="*/ 1145531 h 1332964"/>
                <a:gd name="connsiteX625" fmla="*/ 440435 w 1268981"/>
                <a:gd name="connsiteY625" fmla="*/ 1135427 h 1332964"/>
                <a:gd name="connsiteX626" fmla="*/ 440764 w 1268981"/>
                <a:gd name="connsiteY626" fmla="*/ 1125551 h 1332964"/>
                <a:gd name="connsiteX627" fmla="*/ 430292 w 1268981"/>
                <a:gd name="connsiteY627" fmla="*/ 1122697 h 1332964"/>
                <a:gd name="connsiteX628" fmla="*/ 434100 w 1268981"/>
                <a:gd name="connsiteY628" fmla="*/ 1104620 h 1332964"/>
                <a:gd name="connsiteX629" fmla="*/ 422676 w 1268981"/>
                <a:gd name="connsiteY629" fmla="*/ 1114134 h 1332964"/>
                <a:gd name="connsiteX630" fmla="*/ 436956 w 1268981"/>
                <a:gd name="connsiteY630" fmla="*/ 1060854 h 1332964"/>
                <a:gd name="connsiteX631" fmla="*/ 431244 w 1268981"/>
                <a:gd name="connsiteY631" fmla="*/ 1067514 h 1332964"/>
                <a:gd name="connsiteX632" fmla="*/ 439812 w 1268981"/>
                <a:gd name="connsiteY632" fmla="*/ 1030408 h 1332964"/>
                <a:gd name="connsiteX633" fmla="*/ 425532 w 1268981"/>
                <a:gd name="connsiteY633" fmla="*/ 1049436 h 1332964"/>
                <a:gd name="connsiteX634" fmla="*/ 422676 w 1268981"/>
                <a:gd name="connsiteY634" fmla="*/ 1042776 h 1332964"/>
                <a:gd name="connsiteX635" fmla="*/ 416964 w 1268981"/>
                <a:gd name="connsiteY635" fmla="*/ 1047533 h 1332964"/>
                <a:gd name="connsiteX636" fmla="*/ 436956 w 1268981"/>
                <a:gd name="connsiteY636" fmla="*/ 1027553 h 1332964"/>
                <a:gd name="connsiteX637" fmla="*/ 428388 w 1268981"/>
                <a:gd name="connsiteY637" fmla="*/ 1018039 h 1332964"/>
                <a:gd name="connsiteX638" fmla="*/ 439812 w 1268981"/>
                <a:gd name="connsiteY638" fmla="*/ 974273 h 1332964"/>
                <a:gd name="connsiteX639" fmla="*/ 432196 w 1268981"/>
                <a:gd name="connsiteY639" fmla="*/ 963807 h 1332964"/>
                <a:gd name="connsiteX640" fmla="*/ 415061 w 1268981"/>
                <a:gd name="connsiteY640" fmla="*/ 993302 h 1332964"/>
                <a:gd name="connsiteX641" fmla="*/ 423628 w 1268981"/>
                <a:gd name="connsiteY641" fmla="*/ 985690 h 1332964"/>
                <a:gd name="connsiteX642" fmla="*/ 421724 w 1268981"/>
                <a:gd name="connsiteY642" fmla="*/ 1011379 h 1332964"/>
                <a:gd name="connsiteX643" fmla="*/ 422676 w 1268981"/>
                <a:gd name="connsiteY643" fmla="*/ 993302 h 1332964"/>
                <a:gd name="connsiteX644" fmla="*/ 416964 w 1268981"/>
                <a:gd name="connsiteY644" fmla="*/ 1003767 h 1332964"/>
                <a:gd name="connsiteX645" fmla="*/ 413156 w 1268981"/>
                <a:gd name="connsiteY645" fmla="*/ 980933 h 1332964"/>
                <a:gd name="connsiteX646" fmla="*/ 412204 w 1268981"/>
                <a:gd name="connsiteY646" fmla="*/ 981884 h 1332964"/>
                <a:gd name="connsiteX647" fmla="*/ 416964 w 1268981"/>
                <a:gd name="connsiteY647" fmla="*/ 954293 h 1332964"/>
                <a:gd name="connsiteX648" fmla="*/ 426484 w 1268981"/>
                <a:gd name="connsiteY648" fmla="*/ 965710 h 1332964"/>
                <a:gd name="connsiteX649" fmla="*/ 428388 w 1268981"/>
                <a:gd name="connsiteY649" fmla="*/ 886740 h 1332964"/>
                <a:gd name="connsiteX650" fmla="*/ 419820 w 1268981"/>
                <a:gd name="connsiteY650" fmla="*/ 901012 h 1332964"/>
                <a:gd name="connsiteX651" fmla="*/ 415061 w 1268981"/>
                <a:gd name="connsiteY651" fmla="*/ 878177 h 1332964"/>
                <a:gd name="connsiteX652" fmla="*/ 409349 w 1268981"/>
                <a:gd name="connsiteY652" fmla="*/ 888643 h 1332964"/>
                <a:gd name="connsiteX653" fmla="*/ 410301 w 1268981"/>
                <a:gd name="connsiteY653" fmla="*/ 889595 h 1332964"/>
                <a:gd name="connsiteX654" fmla="*/ 406493 w 1268981"/>
                <a:gd name="connsiteY654" fmla="*/ 892449 h 1332964"/>
                <a:gd name="connsiteX655" fmla="*/ 419820 w 1268981"/>
                <a:gd name="connsiteY655" fmla="*/ 863906 h 1332964"/>
                <a:gd name="connsiteX656" fmla="*/ 411252 w 1268981"/>
                <a:gd name="connsiteY656" fmla="*/ 859149 h 1332964"/>
                <a:gd name="connsiteX657" fmla="*/ 420772 w 1268981"/>
                <a:gd name="connsiteY657" fmla="*/ 860100 h 1332964"/>
                <a:gd name="connsiteX658" fmla="*/ 421724 w 1268981"/>
                <a:gd name="connsiteY658" fmla="*/ 844877 h 1332964"/>
                <a:gd name="connsiteX659" fmla="*/ 411252 w 1268981"/>
                <a:gd name="connsiteY659" fmla="*/ 854391 h 1332964"/>
                <a:gd name="connsiteX660" fmla="*/ 419820 w 1268981"/>
                <a:gd name="connsiteY660" fmla="*/ 829654 h 1332964"/>
                <a:gd name="connsiteX661" fmla="*/ 417916 w 1268981"/>
                <a:gd name="connsiteY661" fmla="*/ 830606 h 1332964"/>
                <a:gd name="connsiteX662" fmla="*/ 419820 w 1268981"/>
                <a:gd name="connsiteY662" fmla="*/ 822043 h 1332964"/>
                <a:gd name="connsiteX663" fmla="*/ 416012 w 1268981"/>
                <a:gd name="connsiteY663" fmla="*/ 828703 h 1332964"/>
                <a:gd name="connsiteX664" fmla="*/ 416964 w 1268981"/>
                <a:gd name="connsiteY664" fmla="*/ 794451 h 1332964"/>
                <a:gd name="connsiteX665" fmla="*/ 420772 w 1268981"/>
                <a:gd name="connsiteY665" fmla="*/ 786839 h 1332964"/>
                <a:gd name="connsiteX666" fmla="*/ 416964 w 1268981"/>
                <a:gd name="connsiteY666" fmla="*/ 785888 h 1332964"/>
                <a:gd name="connsiteX667" fmla="*/ 420772 w 1268981"/>
                <a:gd name="connsiteY667" fmla="*/ 779228 h 1332964"/>
                <a:gd name="connsiteX668" fmla="*/ 409349 w 1268981"/>
                <a:gd name="connsiteY668" fmla="*/ 771616 h 1332964"/>
                <a:gd name="connsiteX669" fmla="*/ 409349 w 1268981"/>
                <a:gd name="connsiteY669" fmla="*/ 772568 h 1332964"/>
                <a:gd name="connsiteX670" fmla="*/ 402685 w 1268981"/>
                <a:gd name="connsiteY670" fmla="*/ 767811 h 1332964"/>
                <a:gd name="connsiteX671" fmla="*/ 408397 w 1268981"/>
                <a:gd name="connsiteY671" fmla="*/ 753539 h 1332964"/>
                <a:gd name="connsiteX672" fmla="*/ 432196 w 1268981"/>
                <a:gd name="connsiteY672" fmla="*/ 727850 h 1332964"/>
                <a:gd name="connsiteX673" fmla="*/ 426484 w 1268981"/>
                <a:gd name="connsiteY673" fmla="*/ 723093 h 1332964"/>
                <a:gd name="connsiteX674" fmla="*/ 417916 w 1268981"/>
                <a:gd name="connsiteY674" fmla="*/ 708822 h 1332964"/>
                <a:gd name="connsiteX675" fmla="*/ 415061 w 1268981"/>
                <a:gd name="connsiteY675" fmla="*/ 713579 h 1332964"/>
                <a:gd name="connsiteX676" fmla="*/ 416964 w 1268981"/>
                <a:gd name="connsiteY676" fmla="*/ 706919 h 1332964"/>
                <a:gd name="connsiteX677" fmla="*/ 411252 w 1268981"/>
                <a:gd name="connsiteY677" fmla="*/ 705967 h 1332964"/>
                <a:gd name="connsiteX678" fmla="*/ 414108 w 1268981"/>
                <a:gd name="connsiteY678" fmla="*/ 695501 h 1332964"/>
                <a:gd name="connsiteX679" fmla="*/ 404589 w 1268981"/>
                <a:gd name="connsiteY679" fmla="*/ 701210 h 1332964"/>
                <a:gd name="connsiteX680" fmla="*/ 408397 w 1268981"/>
                <a:gd name="connsiteY680" fmla="*/ 687890 h 1332964"/>
                <a:gd name="connsiteX681" fmla="*/ 402685 w 1268981"/>
                <a:gd name="connsiteY681" fmla="*/ 692647 h 1332964"/>
                <a:gd name="connsiteX682" fmla="*/ 408397 w 1268981"/>
                <a:gd name="connsiteY682" fmla="*/ 685987 h 1332964"/>
                <a:gd name="connsiteX683" fmla="*/ 386501 w 1268981"/>
                <a:gd name="connsiteY683" fmla="*/ 688841 h 1332964"/>
                <a:gd name="connsiteX684" fmla="*/ 387453 w 1268981"/>
                <a:gd name="connsiteY684" fmla="*/ 691696 h 1332964"/>
                <a:gd name="connsiteX685" fmla="*/ 365439 w 1268981"/>
                <a:gd name="connsiteY685" fmla="*/ 693123 h 1332964"/>
                <a:gd name="connsiteX686" fmla="*/ 348731 w 1268981"/>
                <a:gd name="connsiteY686" fmla="*/ 698368 h 1332964"/>
                <a:gd name="connsiteX687" fmla="*/ 353182 w 1268981"/>
                <a:gd name="connsiteY687" fmla="*/ 691696 h 1332964"/>
                <a:gd name="connsiteX688" fmla="*/ 335095 w 1268981"/>
                <a:gd name="connsiteY688" fmla="*/ 688841 h 1332964"/>
                <a:gd name="connsiteX689" fmla="*/ 331287 w 1268981"/>
                <a:gd name="connsiteY689" fmla="*/ 696453 h 1332964"/>
                <a:gd name="connsiteX690" fmla="*/ 337951 w 1268981"/>
                <a:gd name="connsiteY690" fmla="*/ 695501 h 1332964"/>
                <a:gd name="connsiteX691" fmla="*/ 335095 w 1268981"/>
                <a:gd name="connsiteY691" fmla="*/ 700258 h 1332964"/>
                <a:gd name="connsiteX692" fmla="*/ 336047 w 1268981"/>
                <a:gd name="connsiteY692" fmla="*/ 679327 h 1332964"/>
                <a:gd name="connsiteX693" fmla="*/ 317959 w 1268981"/>
                <a:gd name="connsiteY693" fmla="*/ 674570 h 1332964"/>
                <a:gd name="connsiteX694" fmla="*/ 321767 w 1268981"/>
                <a:gd name="connsiteY694" fmla="*/ 692647 h 1332964"/>
                <a:gd name="connsiteX695" fmla="*/ 293208 w 1268981"/>
                <a:gd name="connsiteY695" fmla="*/ 682181 h 1332964"/>
                <a:gd name="connsiteX696" fmla="*/ 257985 w 1268981"/>
                <a:gd name="connsiteY696" fmla="*/ 700258 h 1332964"/>
                <a:gd name="connsiteX697" fmla="*/ 251321 w 1268981"/>
                <a:gd name="connsiteY697" fmla="*/ 696453 h 1332964"/>
                <a:gd name="connsiteX698" fmla="*/ 254177 w 1268981"/>
                <a:gd name="connsiteY698" fmla="*/ 700258 h 1332964"/>
                <a:gd name="connsiteX699" fmla="*/ 234185 w 1268981"/>
                <a:gd name="connsiteY699" fmla="*/ 689793 h 1332964"/>
                <a:gd name="connsiteX700" fmla="*/ 237993 w 1268981"/>
                <a:gd name="connsiteY700" fmla="*/ 696453 h 1332964"/>
                <a:gd name="connsiteX701" fmla="*/ 195155 w 1268981"/>
                <a:gd name="connsiteY701" fmla="*/ 686938 h 1332964"/>
                <a:gd name="connsiteX702" fmla="*/ 198010 w 1268981"/>
                <a:gd name="connsiteY702" fmla="*/ 689793 h 1332964"/>
                <a:gd name="connsiteX703" fmla="*/ 190395 w 1268981"/>
                <a:gd name="connsiteY703" fmla="*/ 687890 h 1332964"/>
                <a:gd name="connsiteX704" fmla="*/ 196106 w 1268981"/>
                <a:gd name="connsiteY704" fmla="*/ 682181 h 1332964"/>
                <a:gd name="connsiteX705" fmla="*/ 158980 w 1268981"/>
                <a:gd name="connsiteY705" fmla="*/ 684084 h 1332964"/>
                <a:gd name="connsiteX706" fmla="*/ 164691 w 1268981"/>
                <a:gd name="connsiteY706" fmla="*/ 691696 h 1332964"/>
                <a:gd name="connsiteX707" fmla="*/ 145652 w 1268981"/>
                <a:gd name="connsiteY707" fmla="*/ 682181 h 1332964"/>
                <a:gd name="connsiteX708" fmla="*/ 153268 w 1268981"/>
                <a:gd name="connsiteY708" fmla="*/ 694550 h 1332964"/>
                <a:gd name="connsiteX709" fmla="*/ 138988 w 1268981"/>
                <a:gd name="connsiteY709" fmla="*/ 693599 h 1332964"/>
                <a:gd name="connsiteX710" fmla="*/ 136132 w 1268981"/>
                <a:gd name="connsiteY710" fmla="*/ 698356 h 1332964"/>
                <a:gd name="connsiteX711" fmla="*/ 119949 w 1268981"/>
                <a:gd name="connsiteY711" fmla="*/ 698356 h 1332964"/>
                <a:gd name="connsiteX712" fmla="*/ 120901 w 1268981"/>
                <a:gd name="connsiteY712" fmla="*/ 701210 h 1332964"/>
                <a:gd name="connsiteX713" fmla="*/ 95197 w 1268981"/>
                <a:gd name="connsiteY713" fmla="*/ 699307 h 1332964"/>
                <a:gd name="connsiteX714" fmla="*/ 97101 w 1268981"/>
                <a:gd name="connsiteY714" fmla="*/ 704064 h 1332964"/>
                <a:gd name="connsiteX715" fmla="*/ 77110 w 1268981"/>
                <a:gd name="connsiteY715" fmla="*/ 703113 h 1332964"/>
                <a:gd name="connsiteX716" fmla="*/ 80918 w 1268981"/>
                <a:gd name="connsiteY716" fmla="*/ 708822 h 1332964"/>
                <a:gd name="connsiteX717" fmla="*/ 56166 w 1268981"/>
                <a:gd name="connsiteY717" fmla="*/ 704064 h 1332964"/>
                <a:gd name="connsiteX718" fmla="*/ 51407 w 1268981"/>
                <a:gd name="connsiteY718" fmla="*/ 715481 h 1332964"/>
                <a:gd name="connsiteX719" fmla="*/ 37127 w 1268981"/>
                <a:gd name="connsiteY719" fmla="*/ 713579 h 1332964"/>
                <a:gd name="connsiteX720" fmla="*/ 40935 w 1268981"/>
                <a:gd name="connsiteY720" fmla="*/ 716433 h 1332964"/>
                <a:gd name="connsiteX721" fmla="*/ 40935 w 1268981"/>
                <a:gd name="connsiteY721" fmla="*/ 713579 h 1332964"/>
                <a:gd name="connsiteX722" fmla="*/ 44743 w 1268981"/>
                <a:gd name="connsiteY722" fmla="*/ 718336 h 1332964"/>
                <a:gd name="connsiteX723" fmla="*/ 29511 w 1268981"/>
                <a:gd name="connsiteY723" fmla="*/ 716433 h 1332964"/>
                <a:gd name="connsiteX724" fmla="*/ 33319 w 1268981"/>
                <a:gd name="connsiteY724" fmla="*/ 724996 h 1332964"/>
                <a:gd name="connsiteX725" fmla="*/ 0 w 1268981"/>
                <a:gd name="connsiteY725" fmla="*/ 714530 h 1332964"/>
                <a:gd name="connsiteX726" fmla="*/ 952 w 1268981"/>
                <a:gd name="connsiteY726" fmla="*/ 703113 h 1332964"/>
                <a:gd name="connsiteX727" fmla="*/ 12376 w 1268981"/>
                <a:gd name="connsiteY727" fmla="*/ 701210 h 1332964"/>
                <a:gd name="connsiteX728" fmla="*/ 1904 w 1268981"/>
                <a:gd name="connsiteY728" fmla="*/ 690744 h 1332964"/>
                <a:gd name="connsiteX729" fmla="*/ 9520 w 1268981"/>
                <a:gd name="connsiteY729" fmla="*/ 689793 h 1332964"/>
                <a:gd name="connsiteX730" fmla="*/ 8568 w 1268981"/>
                <a:gd name="connsiteY730" fmla="*/ 687890 h 1332964"/>
                <a:gd name="connsiteX731" fmla="*/ 14280 w 1268981"/>
                <a:gd name="connsiteY731" fmla="*/ 687890 h 1332964"/>
                <a:gd name="connsiteX732" fmla="*/ 13328 w 1268981"/>
                <a:gd name="connsiteY732" fmla="*/ 667910 h 1332964"/>
                <a:gd name="connsiteX733" fmla="*/ 24751 w 1268981"/>
                <a:gd name="connsiteY733" fmla="*/ 677424 h 1332964"/>
                <a:gd name="connsiteX734" fmla="*/ 33319 w 1268981"/>
                <a:gd name="connsiteY734" fmla="*/ 671715 h 1332964"/>
                <a:gd name="connsiteX735" fmla="*/ 21895 w 1268981"/>
                <a:gd name="connsiteY735" fmla="*/ 665055 h 1332964"/>
                <a:gd name="connsiteX736" fmla="*/ 33319 w 1268981"/>
                <a:gd name="connsiteY736" fmla="*/ 652686 h 1332964"/>
                <a:gd name="connsiteX737" fmla="*/ 64734 w 1268981"/>
                <a:gd name="connsiteY737" fmla="*/ 635561 h 1332964"/>
                <a:gd name="connsiteX738" fmla="*/ 68542 w 1268981"/>
                <a:gd name="connsiteY738" fmla="*/ 647929 h 1332964"/>
                <a:gd name="connsiteX739" fmla="*/ 78062 w 1268981"/>
                <a:gd name="connsiteY739" fmla="*/ 641269 h 1332964"/>
                <a:gd name="connsiteX740" fmla="*/ 81870 w 1268981"/>
                <a:gd name="connsiteY740" fmla="*/ 650784 h 1332964"/>
                <a:gd name="connsiteX741" fmla="*/ 87582 w 1268981"/>
                <a:gd name="connsiteY741" fmla="*/ 645075 h 1332964"/>
                <a:gd name="connsiteX742" fmla="*/ 83774 w 1268981"/>
                <a:gd name="connsiteY742" fmla="*/ 633658 h 1332964"/>
                <a:gd name="connsiteX743" fmla="*/ 98053 w 1268981"/>
                <a:gd name="connsiteY743" fmla="*/ 635561 h 1332964"/>
                <a:gd name="connsiteX744" fmla="*/ 94245 w 1268981"/>
                <a:gd name="connsiteY744" fmla="*/ 630804 h 1332964"/>
                <a:gd name="connsiteX745" fmla="*/ 145652 w 1268981"/>
                <a:gd name="connsiteY745" fmla="*/ 626998 h 1332964"/>
                <a:gd name="connsiteX746" fmla="*/ 143748 w 1268981"/>
                <a:gd name="connsiteY746" fmla="*/ 622241 h 1332964"/>
                <a:gd name="connsiteX747" fmla="*/ 150412 w 1268981"/>
                <a:gd name="connsiteY747" fmla="*/ 624143 h 1332964"/>
                <a:gd name="connsiteX748" fmla="*/ 149460 w 1268981"/>
                <a:gd name="connsiteY748" fmla="*/ 621289 h 1332964"/>
                <a:gd name="connsiteX749" fmla="*/ 188491 w 1268981"/>
                <a:gd name="connsiteY749" fmla="*/ 626046 h 1332964"/>
                <a:gd name="connsiteX750" fmla="*/ 180875 w 1268981"/>
                <a:gd name="connsiteY750" fmla="*/ 620338 h 1332964"/>
                <a:gd name="connsiteX751" fmla="*/ 193251 w 1268981"/>
                <a:gd name="connsiteY751" fmla="*/ 626998 h 1332964"/>
                <a:gd name="connsiteX752" fmla="*/ 192299 w 1268981"/>
                <a:gd name="connsiteY752" fmla="*/ 618435 h 1332964"/>
                <a:gd name="connsiteX753" fmla="*/ 223714 w 1268981"/>
                <a:gd name="connsiteY753" fmla="*/ 624143 h 1332964"/>
                <a:gd name="connsiteX754" fmla="*/ 223714 w 1268981"/>
                <a:gd name="connsiteY754" fmla="*/ 618435 h 1332964"/>
                <a:gd name="connsiteX755" fmla="*/ 231329 w 1268981"/>
                <a:gd name="connsiteY755" fmla="*/ 621289 h 1332964"/>
                <a:gd name="connsiteX756" fmla="*/ 228474 w 1268981"/>
                <a:gd name="connsiteY756" fmla="*/ 617483 h 1332964"/>
                <a:gd name="connsiteX757" fmla="*/ 252273 w 1268981"/>
                <a:gd name="connsiteY757" fmla="*/ 623192 h 1332964"/>
                <a:gd name="connsiteX758" fmla="*/ 246561 w 1268981"/>
                <a:gd name="connsiteY758" fmla="*/ 612726 h 1332964"/>
                <a:gd name="connsiteX759" fmla="*/ 268457 w 1268981"/>
                <a:gd name="connsiteY759" fmla="*/ 622241 h 1332964"/>
                <a:gd name="connsiteX760" fmla="*/ 272264 w 1268981"/>
                <a:gd name="connsiteY760" fmla="*/ 612726 h 1332964"/>
                <a:gd name="connsiteX761" fmla="*/ 280832 w 1268981"/>
                <a:gd name="connsiteY761" fmla="*/ 619386 h 1332964"/>
                <a:gd name="connsiteX762" fmla="*/ 279880 w 1268981"/>
                <a:gd name="connsiteY762" fmla="*/ 614629 h 1332964"/>
                <a:gd name="connsiteX763" fmla="*/ 376982 w 1268981"/>
                <a:gd name="connsiteY763" fmla="*/ 619386 h 1332964"/>
                <a:gd name="connsiteX764" fmla="*/ 376030 w 1268981"/>
                <a:gd name="connsiteY764" fmla="*/ 617483 h 1332964"/>
                <a:gd name="connsiteX765" fmla="*/ 396021 w 1268981"/>
                <a:gd name="connsiteY765" fmla="*/ 627949 h 1332964"/>
                <a:gd name="connsiteX766" fmla="*/ 406493 w 1268981"/>
                <a:gd name="connsiteY766" fmla="*/ 616532 h 1332964"/>
                <a:gd name="connsiteX767" fmla="*/ 407445 w 1268981"/>
                <a:gd name="connsiteY767" fmla="*/ 620338 h 1332964"/>
                <a:gd name="connsiteX768" fmla="*/ 409349 w 1268981"/>
                <a:gd name="connsiteY768" fmla="*/ 608921 h 1332964"/>
                <a:gd name="connsiteX769" fmla="*/ 428388 w 1268981"/>
                <a:gd name="connsiteY769" fmla="*/ 596552 h 1332964"/>
                <a:gd name="connsiteX770" fmla="*/ 425532 w 1268981"/>
                <a:gd name="connsiteY770" fmla="*/ 576571 h 1332964"/>
                <a:gd name="connsiteX771" fmla="*/ 412204 w 1268981"/>
                <a:gd name="connsiteY771" fmla="*/ 573717 h 1332964"/>
                <a:gd name="connsiteX772" fmla="*/ 402685 w 1268981"/>
                <a:gd name="connsiteY772" fmla="*/ 597503 h 1332964"/>
                <a:gd name="connsiteX773" fmla="*/ 397925 w 1268981"/>
                <a:gd name="connsiteY773" fmla="*/ 579426 h 1332964"/>
                <a:gd name="connsiteX774" fmla="*/ 406493 w 1268981"/>
                <a:gd name="connsiteY774" fmla="*/ 574669 h 1332964"/>
                <a:gd name="connsiteX775" fmla="*/ 399829 w 1268981"/>
                <a:gd name="connsiteY775" fmla="*/ 571814 h 1332964"/>
                <a:gd name="connsiteX776" fmla="*/ 407445 w 1268981"/>
                <a:gd name="connsiteY776" fmla="*/ 530903 h 1332964"/>
                <a:gd name="connsiteX777" fmla="*/ 403637 w 1268981"/>
                <a:gd name="connsiteY777" fmla="*/ 544223 h 1332964"/>
                <a:gd name="connsiteX778" fmla="*/ 422676 w 1268981"/>
                <a:gd name="connsiteY778" fmla="*/ 547077 h 1332964"/>
                <a:gd name="connsiteX779" fmla="*/ 431244 w 1268981"/>
                <a:gd name="connsiteY779" fmla="*/ 487136 h 1332964"/>
                <a:gd name="connsiteX780" fmla="*/ 426246 w 1268981"/>
                <a:gd name="connsiteY780" fmla="*/ 494391 h 1332964"/>
                <a:gd name="connsiteX781" fmla="*/ 425758 w 1268981"/>
                <a:gd name="connsiteY781" fmla="*/ 494779 h 1332964"/>
                <a:gd name="connsiteX782" fmla="*/ 426484 w 1268981"/>
                <a:gd name="connsiteY782" fmla="*/ 492845 h 1332964"/>
                <a:gd name="connsiteX783" fmla="*/ 425532 w 1268981"/>
                <a:gd name="connsiteY783" fmla="*/ 491893 h 1332964"/>
                <a:gd name="connsiteX784" fmla="*/ 423892 w 1268981"/>
                <a:gd name="connsiteY784" fmla="*/ 496265 h 1332964"/>
                <a:gd name="connsiteX785" fmla="*/ 419820 w 1268981"/>
                <a:gd name="connsiteY785" fmla="*/ 499505 h 1332964"/>
                <a:gd name="connsiteX786" fmla="*/ 437908 w 1268981"/>
                <a:gd name="connsiteY786" fmla="*/ 454787 h 1332964"/>
                <a:gd name="connsiteX787" fmla="*/ 428388 w 1268981"/>
                <a:gd name="connsiteY787" fmla="*/ 457642 h 1332964"/>
                <a:gd name="connsiteX788" fmla="*/ 428388 w 1268981"/>
                <a:gd name="connsiteY788" fmla="*/ 438613 h 1332964"/>
                <a:gd name="connsiteX789" fmla="*/ 433148 w 1268981"/>
                <a:gd name="connsiteY789" fmla="*/ 437662 h 1332964"/>
                <a:gd name="connsiteX790" fmla="*/ 423628 w 1268981"/>
                <a:gd name="connsiteY790" fmla="*/ 429099 h 1332964"/>
                <a:gd name="connsiteX791" fmla="*/ 421724 w 1268981"/>
                <a:gd name="connsiteY791" fmla="*/ 404361 h 1332964"/>
                <a:gd name="connsiteX792" fmla="*/ 418868 w 1268981"/>
                <a:gd name="connsiteY792" fmla="*/ 405313 h 1332964"/>
                <a:gd name="connsiteX793" fmla="*/ 417440 w 1268981"/>
                <a:gd name="connsiteY793" fmla="*/ 381884 h 1332964"/>
                <a:gd name="connsiteX794" fmla="*/ 412362 w 1268981"/>
                <a:gd name="connsiteY794" fmla="*/ 364709 h 1332964"/>
                <a:gd name="connsiteX795" fmla="*/ 418868 w 1268981"/>
                <a:gd name="connsiteY795" fmla="*/ 369158 h 1332964"/>
                <a:gd name="connsiteX796" fmla="*/ 421724 w 1268981"/>
                <a:gd name="connsiteY796" fmla="*/ 350129 h 1332964"/>
                <a:gd name="connsiteX797" fmla="*/ 414108 w 1268981"/>
                <a:gd name="connsiteY797" fmla="*/ 346324 h 1332964"/>
                <a:gd name="connsiteX798" fmla="*/ 415061 w 1268981"/>
                <a:gd name="connsiteY798" fmla="*/ 352983 h 1332964"/>
                <a:gd name="connsiteX799" fmla="*/ 410301 w 1268981"/>
                <a:gd name="connsiteY799" fmla="*/ 350129 h 1332964"/>
                <a:gd name="connsiteX800" fmla="*/ 431244 w 1268981"/>
                <a:gd name="connsiteY800" fmla="*/ 351081 h 1332964"/>
                <a:gd name="connsiteX801" fmla="*/ 436004 w 1268981"/>
                <a:gd name="connsiteY801" fmla="*/ 332052 h 1332964"/>
                <a:gd name="connsiteX802" fmla="*/ 417916 w 1268981"/>
                <a:gd name="connsiteY802" fmla="*/ 335858 h 1332964"/>
                <a:gd name="connsiteX803" fmla="*/ 427436 w 1268981"/>
                <a:gd name="connsiteY803" fmla="*/ 305412 h 1332964"/>
                <a:gd name="connsiteX804" fmla="*/ 409349 w 1268981"/>
                <a:gd name="connsiteY804" fmla="*/ 268306 h 1332964"/>
                <a:gd name="connsiteX805" fmla="*/ 413156 w 1268981"/>
                <a:gd name="connsiteY805" fmla="*/ 261645 h 1332964"/>
                <a:gd name="connsiteX806" fmla="*/ 409349 w 1268981"/>
                <a:gd name="connsiteY806" fmla="*/ 264500 h 1332964"/>
                <a:gd name="connsiteX807" fmla="*/ 418868 w 1268981"/>
                <a:gd name="connsiteY807" fmla="*/ 243568 h 1332964"/>
                <a:gd name="connsiteX808" fmla="*/ 412204 w 1268981"/>
                <a:gd name="connsiteY808" fmla="*/ 247374 h 1332964"/>
                <a:gd name="connsiteX809" fmla="*/ 421724 w 1268981"/>
                <a:gd name="connsiteY809" fmla="*/ 202656 h 1332964"/>
                <a:gd name="connsiteX810" fmla="*/ 418868 w 1268981"/>
                <a:gd name="connsiteY810" fmla="*/ 205511 h 1332964"/>
                <a:gd name="connsiteX811" fmla="*/ 420772 w 1268981"/>
                <a:gd name="connsiteY811" fmla="*/ 196948 h 1332964"/>
                <a:gd name="connsiteX812" fmla="*/ 426484 w 1268981"/>
                <a:gd name="connsiteY812" fmla="*/ 203608 h 1332964"/>
                <a:gd name="connsiteX813" fmla="*/ 423628 w 1268981"/>
                <a:gd name="connsiteY813" fmla="*/ 164599 h 1332964"/>
                <a:gd name="connsiteX814" fmla="*/ 416012 w 1268981"/>
                <a:gd name="connsiteY814" fmla="*/ 171259 h 1332964"/>
                <a:gd name="connsiteX815" fmla="*/ 425532 w 1268981"/>
                <a:gd name="connsiteY815" fmla="*/ 151279 h 1332964"/>
                <a:gd name="connsiteX816" fmla="*/ 413156 w 1268981"/>
                <a:gd name="connsiteY816" fmla="*/ 159842 h 1332964"/>
                <a:gd name="connsiteX817" fmla="*/ 413156 w 1268981"/>
                <a:gd name="connsiteY817" fmla="*/ 144619 h 1332964"/>
                <a:gd name="connsiteX818" fmla="*/ 408397 w 1268981"/>
                <a:gd name="connsiteY818" fmla="*/ 141764 h 1332964"/>
                <a:gd name="connsiteX819" fmla="*/ 408397 w 1268981"/>
                <a:gd name="connsiteY819" fmla="*/ 124638 h 1332964"/>
                <a:gd name="connsiteX820" fmla="*/ 405541 w 1268981"/>
                <a:gd name="connsiteY820" fmla="*/ 125590 h 1332964"/>
                <a:gd name="connsiteX821" fmla="*/ 407445 w 1268981"/>
                <a:gd name="connsiteY821" fmla="*/ 97998 h 1332964"/>
                <a:gd name="connsiteX822" fmla="*/ 402685 w 1268981"/>
                <a:gd name="connsiteY822" fmla="*/ 99901 h 1332964"/>
                <a:gd name="connsiteX823" fmla="*/ 403637 w 1268981"/>
                <a:gd name="connsiteY823" fmla="*/ 78018 h 1332964"/>
                <a:gd name="connsiteX824" fmla="*/ 397925 w 1268981"/>
                <a:gd name="connsiteY824" fmla="*/ 82775 h 1332964"/>
                <a:gd name="connsiteX825" fmla="*/ 401733 w 1268981"/>
                <a:gd name="connsiteY825" fmla="*/ 57086 h 1332964"/>
                <a:gd name="connsiteX826" fmla="*/ 390309 w 1268981"/>
                <a:gd name="connsiteY826" fmla="*/ 52329 h 1332964"/>
                <a:gd name="connsiteX827" fmla="*/ 392213 w 1268981"/>
                <a:gd name="connsiteY827" fmla="*/ 38058 h 1332964"/>
                <a:gd name="connsiteX828" fmla="*/ 389357 w 1268981"/>
                <a:gd name="connsiteY828" fmla="*/ 42815 h 1332964"/>
                <a:gd name="connsiteX829" fmla="*/ 392213 w 1268981"/>
                <a:gd name="connsiteY829" fmla="*/ 42815 h 1332964"/>
                <a:gd name="connsiteX830" fmla="*/ 388405 w 1268981"/>
                <a:gd name="connsiteY830" fmla="*/ 46621 h 1332964"/>
                <a:gd name="connsiteX831" fmla="*/ 389357 w 1268981"/>
                <a:gd name="connsiteY831" fmla="*/ 30446 h 1332964"/>
                <a:gd name="connsiteX832" fmla="*/ 380789 w 1268981"/>
                <a:gd name="connsiteY832" fmla="*/ 35203 h 133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Lst>
              <a:rect l="l" t="t" r="r" b="b"/>
              <a:pathLst>
                <a:path w="1268981" h="1332964">
                  <a:moveTo>
                    <a:pt x="436956" y="1301567"/>
                  </a:moveTo>
                  <a:cubicBezTo>
                    <a:pt x="437908" y="1310130"/>
                    <a:pt x="443620" y="1330110"/>
                    <a:pt x="433148" y="1332964"/>
                  </a:cubicBezTo>
                  <a:cubicBezTo>
                    <a:pt x="433148" y="1324401"/>
                    <a:pt x="433148" y="1310130"/>
                    <a:pt x="436956" y="1301567"/>
                  </a:cubicBezTo>
                  <a:close/>
                  <a:moveTo>
                    <a:pt x="454092" y="1297761"/>
                  </a:moveTo>
                  <a:lnTo>
                    <a:pt x="451236" y="1308227"/>
                  </a:lnTo>
                  <a:cubicBezTo>
                    <a:pt x="448380" y="1302518"/>
                    <a:pt x="453140" y="1303470"/>
                    <a:pt x="454092" y="1297761"/>
                  </a:cubicBezTo>
                  <a:close/>
                  <a:moveTo>
                    <a:pt x="444572" y="1294907"/>
                  </a:moveTo>
                  <a:lnTo>
                    <a:pt x="444572" y="1301567"/>
                  </a:lnTo>
                  <a:lnTo>
                    <a:pt x="440764" y="1300616"/>
                  </a:lnTo>
                  <a:close/>
                  <a:moveTo>
                    <a:pt x="422676" y="1257801"/>
                  </a:moveTo>
                  <a:cubicBezTo>
                    <a:pt x="422676" y="1260655"/>
                    <a:pt x="427436" y="1261607"/>
                    <a:pt x="423628" y="1264461"/>
                  </a:cubicBezTo>
                  <a:cubicBezTo>
                    <a:pt x="416965" y="1268267"/>
                    <a:pt x="422676" y="1260655"/>
                    <a:pt x="422676" y="1257801"/>
                  </a:cubicBezTo>
                  <a:close/>
                  <a:moveTo>
                    <a:pt x="425176" y="1180497"/>
                  </a:moveTo>
                  <a:lnTo>
                    <a:pt x="426401" y="1181313"/>
                  </a:lnTo>
                  <a:lnTo>
                    <a:pt x="419821" y="1189298"/>
                  </a:lnTo>
                  <a:cubicBezTo>
                    <a:pt x="421249" y="1188822"/>
                    <a:pt x="423153" y="1183589"/>
                    <a:pt x="425176" y="1180497"/>
                  </a:cubicBezTo>
                  <a:close/>
                  <a:moveTo>
                    <a:pt x="433149" y="1173123"/>
                  </a:moveTo>
                  <a:cubicBezTo>
                    <a:pt x="429341" y="1176929"/>
                    <a:pt x="431245" y="1184540"/>
                    <a:pt x="431245" y="1184540"/>
                  </a:cubicBezTo>
                  <a:lnTo>
                    <a:pt x="426401" y="1181313"/>
                  </a:lnTo>
                  <a:close/>
                  <a:moveTo>
                    <a:pt x="445523" y="1155998"/>
                  </a:moveTo>
                  <a:lnTo>
                    <a:pt x="445523" y="1163609"/>
                  </a:lnTo>
                  <a:lnTo>
                    <a:pt x="452187" y="1159803"/>
                  </a:lnTo>
                  <a:close/>
                  <a:moveTo>
                    <a:pt x="439812" y="1075125"/>
                  </a:moveTo>
                  <a:lnTo>
                    <a:pt x="442668" y="1081785"/>
                  </a:lnTo>
                  <a:lnTo>
                    <a:pt x="442668" y="1077028"/>
                  </a:lnTo>
                  <a:close/>
                  <a:moveTo>
                    <a:pt x="422677" y="1050387"/>
                  </a:moveTo>
                  <a:cubicBezTo>
                    <a:pt x="419821" y="1055144"/>
                    <a:pt x="417917" y="1058950"/>
                    <a:pt x="416013" y="1061804"/>
                  </a:cubicBezTo>
                  <a:cubicBezTo>
                    <a:pt x="413157" y="1054193"/>
                    <a:pt x="419821" y="1053241"/>
                    <a:pt x="422677" y="1050387"/>
                  </a:cubicBezTo>
                  <a:close/>
                  <a:moveTo>
                    <a:pt x="444571" y="992350"/>
                  </a:moveTo>
                  <a:cubicBezTo>
                    <a:pt x="442668" y="993302"/>
                    <a:pt x="440764" y="993302"/>
                    <a:pt x="439812" y="993302"/>
                  </a:cubicBezTo>
                  <a:cubicBezTo>
                    <a:pt x="443620" y="999961"/>
                    <a:pt x="445523" y="1016136"/>
                    <a:pt x="444571" y="1024699"/>
                  </a:cubicBezTo>
                  <a:cubicBezTo>
                    <a:pt x="448380" y="1028505"/>
                    <a:pt x="454091" y="1017087"/>
                    <a:pt x="456947" y="1014233"/>
                  </a:cubicBezTo>
                  <a:cubicBezTo>
                    <a:pt x="435052" y="1018990"/>
                    <a:pt x="457899" y="1001864"/>
                    <a:pt x="450283" y="994253"/>
                  </a:cubicBezTo>
                  <a:cubicBezTo>
                    <a:pt x="448380" y="996156"/>
                    <a:pt x="448380" y="1001864"/>
                    <a:pt x="445523" y="1002816"/>
                  </a:cubicBezTo>
                  <a:cubicBezTo>
                    <a:pt x="443620" y="1000913"/>
                    <a:pt x="442668" y="995204"/>
                    <a:pt x="444571" y="992350"/>
                  </a:cubicBezTo>
                  <a:close/>
                  <a:moveTo>
                    <a:pt x="404589" y="965709"/>
                  </a:moveTo>
                  <a:cubicBezTo>
                    <a:pt x="406493" y="961903"/>
                    <a:pt x="407445" y="969515"/>
                    <a:pt x="407445" y="970466"/>
                  </a:cubicBezTo>
                  <a:cubicBezTo>
                    <a:pt x="407445" y="972369"/>
                    <a:pt x="407445" y="975224"/>
                    <a:pt x="404589" y="975224"/>
                  </a:cubicBezTo>
                  <a:close/>
                  <a:moveTo>
                    <a:pt x="415061" y="929555"/>
                  </a:moveTo>
                  <a:lnTo>
                    <a:pt x="424581" y="929555"/>
                  </a:lnTo>
                  <a:lnTo>
                    <a:pt x="420773" y="936215"/>
                  </a:lnTo>
                  <a:cubicBezTo>
                    <a:pt x="421725" y="928604"/>
                    <a:pt x="415061" y="932409"/>
                    <a:pt x="415061" y="929555"/>
                  </a:cubicBezTo>
                  <a:close/>
                  <a:moveTo>
                    <a:pt x="408397" y="899942"/>
                  </a:moveTo>
                  <a:cubicBezTo>
                    <a:pt x="410777" y="899347"/>
                    <a:pt x="412681" y="899585"/>
                    <a:pt x="412205" y="900061"/>
                  </a:cubicBezTo>
                  <a:lnTo>
                    <a:pt x="401733" y="904818"/>
                  </a:lnTo>
                  <a:cubicBezTo>
                    <a:pt x="403161" y="901964"/>
                    <a:pt x="406017" y="900536"/>
                    <a:pt x="408397" y="899942"/>
                  </a:cubicBezTo>
                  <a:close/>
                  <a:moveTo>
                    <a:pt x="461945" y="899942"/>
                  </a:moveTo>
                  <a:cubicBezTo>
                    <a:pt x="461231" y="899823"/>
                    <a:pt x="461231" y="901012"/>
                    <a:pt x="462659" y="905769"/>
                  </a:cubicBezTo>
                  <a:lnTo>
                    <a:pt x="465515" y="901963"/>
                  </a:lnTo>
                  <a:cubicBezTo>
                    <a:pt x="464087" y="901488"/>
                    <a:pt x="462659" y="900061"/>
                    <a:pt x="461945" y="899942"/>
                  </a:cubicBezTo>
                  <a:close/>
                  <a:moveTo>
                    <a:pt x="456947" y="882935"/>
                  </a:moveTo>
                  <a:cubicBezTo>
                    <a:pt x="455995" y="881032"/>
                    <a:pt x="456947" y="894352"/>
                    <a:pt x="457899" y="899109"/>
                  </a:cubicBezTo>
                  <a:cubicBezTo>
                    <a:pt x="460755" y="895303"/>
                    <a:pt x="461707" y="883886"/>
                    <a:pt x="456947" y="882935"/>
                  </a:cubicBezTo>
                  <a:close/>
                  <a:moveTo>
                    <a:pt x="443620" y="874372"/>
                  </a:moveTo>
                  <a:cubicBezTo>
                    <a:pt x="440764" y="873420"/>
                    <a:pt x="438860" y="875323"/>
                    <a:pt x="436956" y="878177"/>
                  </a:cubicBezTo>
                  <a:cubicBezTo>
                    <a:pt x="438860" y="876274"/>
                    <a:pt x="441716" y="880080"/>
                    <a:pt x="443620" y="874372"/>
                  </a:cubicBezTo>
                  <a:close/>
                  <a:moveTo>
                    <a:pt x="434100" y="863906"/>
                  </a:moveTo>
                  <a:cubicBezTo>
                    <a:pt x="428388" y="864857"/>
                    <a:pt x="420772" y="875323"/>
                    <a:pt x="425532" y="883886"/>
                  </a:cubicBezTo>
                  <a:lnTo>
                    <a:pt x="435052" y="869615"/>
                  </a:lnTo>
                  <a:lnTo>
                    <a:pt x="430292" y="874372"/>
                  </a:lnTo>
                  <a:close/>
                  <a:moveTo>
                    <a:pt x="404589" y="861051"/>
                  </a:moveTo>
                  <a:lnTo>
                    <a:pt x="405541" y="870565"/>
                  </a:lnTo>
                  <a:lnTo>
                    <a:pt x="401733" y="875323"/>
                  </a:lnTo>
                  <a:close/>
                  <a:moveTo>
                    <a:pt x="431244" y="843926"/>
                  </a:moveTo>
                  <a:lnTo>
                    <a:pt x="428388" y="861052"/>
                  </a:lnTo>
                  <a:lnTo>
                    <a:pt x="429340" y="860100"/>
                  </a:lnTo>
                  <a:lnTo>
                    <a:pt x="429340" y="861052"/>
                  </a:lnTo>
                  <a:lnTo>
                    <a:pt x="435052" y="858197"/>
                  </a:lnTo>
                  <a:lnTo>
                    <a:pt x="429340" y="860100"/>
                  </a:lnTo>
                  <a:close/>
                  <a:moveTo>
                    <a:pt x="410301" y="824897"/>
                  </a:moveTo>
                  <a:lnTo>
                    <a:pt x="410301" y="836314"/>
                  </a:lnTo>
                  <a:lnTo>
                    <a:pt x="408397" y="834411"/>
                  </a:lnTo>
                  <a:close/>
                  <a:moveTo>
                    <a:pt x="457899" y="807771"/>
                  </a:moveTo>
                  <a:cubicBezTo>
                    <a:pt x="453615" y="811577"/>
                    <a:pt x="450283" y="813717"/>
                    <a:pt x="447665" y="816096"/>
                  </a:cubicBezTo>
                  <a:lnTo>
                    <a:pt x="445805" y="819145"/>
                  </a:lnTo>
                  <a:lnTo>
                    <a:pt x="445523" y="819188"/>
                  </a:lnTo>
                  <a:lnTo>
                    <a:pt x="445495" y="819654"/>
                  </a:lnTo>
                  <a:lnTo>
                    <a:pt x="441716" y="825848"/>
                  </a:lnTo>
                  <a:lnTo>
                    <a:pt x="448380" y="828703"/>
                  </a:lnTo>
                  <a:cubicBezTo>
                    <a:pt x="447904" y="826800"/>
                    <a:pt x="446238" y="826086"/>
                    <a:pt x="445167" y="825016"/>
                  </a:cubicBezTo>
                  <a:lnTo>
                    <a:pt x="445495" y="819654"/>
                  </a:lnTo>
                  <a:lnTo>
                    <a:pt x="445805" y="819145"/>
                  </a:lnTo>
                  <a:lnTo>
                    <a:pt x="454924" y="817761"/>
                  </a:lnTo>
                  <a:cubicBezTo>
                    <a:pt x="457899" y="816096"/>
                    <a:pt x="459803" y="813004"/>
                    <a:pt x="457899" y="807771"/>
                  </a:cubicBezTo>
                  <a:close/>
                  <a:moveTo>
                    <a:pt x="461707" y="799208"/>
                  </a:moveTo>
                  <a:cubicBezTo>
                    <a:pt x="451235" y="805868"/>
                    <a:pt x="461707" y="806820"/>
                    <a:pt x="465515" y="811577"/>
                  </a:cubicBezTo>
                  <a:close/>
                  <a:moveTo>
                    <a:pt x="471227" y="718336"/>
                  </a:moveTo>
                  <a:lnTo>
                    <a:pt x="474083" y="720239"/>
                  </a:lnTo>
                  <a:cubicBezTo>
                    <a:pt x="472179" y="720239"/>
                    <a:pt x="471227" y="719287"/>
                    <a:pt x="470275" y="719287"/>
                  </a:cubicBezTo>
                  <a:cubicBezTo>
                    <a:pt x="471227" y="719287"/>
                    <a:pt x="471227" y="718336"/>
                    <a:pt x="471227" y="718336"/>
                  </a:cubicBezTo>
                  <a:close/>
                  <a:moveTo>
                    <a:pt x="819650" y="701210"/>
                  </a:moveTo>
                  <a:lnTo>
                    <a:pt x="828218" y="701210"/>
                  </a:lnTo>
                  <a:lnTo>
                    <a:pt x="832978" y="704064"/>
                  </a:lnTo>
                  <a:close/>
                  <a:moveTo>
                    <a:pt x="348731" y="698368"/>
                  </a:moveTo>
                  <a:lnTo>
                    <a:pt x="348660" y="698475"/>
                  </a:lnTo>
                  <a:cubicBezTo>
                    <a:pt x="346042" y="699307"/>
                    <a:pt x="343186" y="699307"/>
                    <a:pt x="342710" y="700258"/>
                  </a:cubicBezTo>
                  <a:close/>
                  <a:moveTo>
                    <a:pt x="923415" y="697404"/>
                  </a:moveTo>
                  <a:cubicBezTo>
                    <a:pt x="925319" y="697404"/>
                    <a:pt x="928175" y="697404"/>
                    <a:pt x="928175" y="700258"/>
                  </a:cubicBezTo>
                  <a:lnTo>
                    <a:pt x="918655" y="701210"/>
                  </a:lnTo>
                  <a:cubicBezTo>
                    <a:pt x="914847" y="699307"/>
                    <a:pt x="921511" y="698355"/>
                    <a:pt x="923415" y="697404"/>
                  </a:cubicBezTo>
                  <a:close/>
                  <a:moveTo>
                    <a:pt x="785379" y="696452"/>
                  </a:moveTo>
                  <a:lnTo>
                    <a:pt x="794899" y="696452"/>
                  </a:lnTo>
                  <a:lnTo>
                    <a:pt x="793947" y="698355"/>
                  </a:lnTo>
                  <a:close/>
                  <a:moveTo>
                    <a:pt x="855825" y="693598"/>
                  </a:moveTo>
                  <a:lnTo>
                    <a:pt x="860585" y="704064"/>
                  </a:lnTo>
                  <a:cubicBezTo>
                    <a:pt x="854873" y="701210"/>
                    <a:pt x="854873" y="692647"/>
                    <a:pt x="855825" y="693598"/>
                  </a:cubicBezTo>
                  <a:close/>
                  <a:moveTo>
                    <a:pt x="170404" y="687890"/>
                  </a:moveTo>
                  <a:lnTo>
                    <a:pt x="184684" y="689793"/>
                  </a:lnTo>
                  <a:cubicBezTo>
                    <a:pt x="173260" y="693599"/>
                    <a:pt x="180876" y="689793"/>
                    <a:pt x="170404" y="687890"/>
                  </a:cubicBezTo>
                  <a:close/>
                  <a:moveTo>
                    <a:pt x="473845" y="683490"/>
                  </a:moveTo>
                  <a:lnTo>
                    <a:pt x="475035" y="684084"/>
                  </a:lnTo>
                  <a:lnTo>
                    <a:pt x="474083" y="685036"/>
                  </a:lnTo>
                  <a:lnTo>
                    <a:pt x="472179" y="684084"/>
                  </a:lnTo>
                  <a:lnTo>
                    <a:pt x="474083" y="684084"/>
                  </a:lnTo>
                  <a:close/>
                  <a:moveTo>
                    <a:pt x="541673" y="681230"/>
                  </a:moveTo>
                  <a:lnTo>
                    <a:pt x="535009" y="682181"/>
                  </a:lnTo>
                  <a:lnTo>
                    <a:pt x="538817" y="685987"/>
                  </a:lnTo>
                  <a:close/>
                  <a:moveTo>
                    <a:pt x="1000525" y="681229"/>
                  </a:moveTo>
                  <a:cubicBezTo>
                    <a:pt x="1004333" y="684083"/>
                    <a:pt x="1008141" y="685986"/>
                    <a:pt x="1010996" y="687889"/>
                  </a:cubicBezTo>
                  <a:cubicBezTo>
                    <a:pt x="1003381" y="690743"/>
                    <a:pt x="1002429" y="685035"/>
                    <a:pt x="1000525" y="681229"/>
                  </a:cubicBezTo>
                  <a:close/>
                  <a:moveTo>
                    <a:pt x="884384" y="680278"/>
                  </a:moveTo>
                  <a:lnTo>
                    <a:pt x="891048" y="684084"/>
                  </a:lnTo>
                  <a:cubicBezTo>
                    <a:pt x="883432" y="684084"/>
                    <a:pt x="887240" y="690744"/>
                    <a:pt x="884384" y="689792"/>
                  </a:cubicBezTo>
                  <a:close/>
                  <a:moveTo>
                    <a:pt x="1123740" y="677215"/>
                  </a:moveTo>
                  <a:lnTo>
                    <a:pt x="1132849" y="682181"/>
                  </a:lnTo>
                  <a:cubicBezTo>
                    <a:pt x="1128089" y="681229"/>
                    <a:pt x="1125709" y="679564"/>
                    <a:pt x="1123805" y="677305"/>
                  </a:cubicBezTo>
                  <a:close/>
                  <a:moveTo>
                    <a:pt x="1123459" y="676832"/>
                  </a:moveTo>
                  <a:lnTo>
                    <a:pt x="1123740" y="677215"/>
                  </a:lnTo>
                  <a:lnTo>
                    <a:pt x="1123686" y="677186"/>
                  </a:lnTo>
                  <a:close/>
                  <a:moveTo>
                    <a:pt x="1200915" y="676472"/>
                  </a:moveTo>
                  <a:cubicBezTo>
                    <a:pt x="1201867" y="675759"/>
                    <a:pt x="1202819" y="675521"/>
                    <a:pt x="1204247" y="677424"/>
                  </a:cubicBezTo>
                  <a:cubicBezTo>
                    <a:pt x="1208055" y="684084"/>
                    <a:pt x="1200439" y="678375"/>
                    <a:pt x="1197583" y="678375"/>
                  </a:cubicBezTo>
                  <a:cubicBezTo>
                    <a:pt x="1199011" y="678375"/>
                    <a:pt x="1199963" y="677186"/>
                    <a:pt x="1200915" y="676472"/>
                  </a:cubicBezTo>
                  <a:close/>
                  <a:moveTo>
                    <a:pt x="315103" y="675521"/>
                  </a:moveTo>
                  <a:cubicBezTo>
                    <a:pt x="314151" y="678375"/>
                    <a:pt x="306535" y="678375"/>
                    <a:pt x="299872" y="679327"/>
                  </a:cubicBezTo>
                  <a:cubicBezTo>
                    <a:pt x="302727" y="686938"/>
                    <a:pt x="316055" y="679327"/>
                    <a:pt x="315103" y="675521"/>
                  </a:cubicBezTo>
                  <a:close/>
                  <a:moveTo>
                    <a:pt x="417916" y="673618"/>
                  </a:moveTo>
                  <a:cubicBezTo>
                    <a:pt x="410301" y="673618"/>
                    <a:pt x="412204" y="677424"/>
                    <a:pt x="412204" y="680278"/>
                  </a:cubicBezTo>
                  <a:lnTo>
                    <a:pt x="415061" y="686938"/>
                  </a:lnTo>
                  <a:cubicBezTo>
                    <a:pt x="416012" y="682181"/>
                    <a:pt x="416964" y="680278"/>
                    <a:pt x="419820" y="678375"/>
                  </a:cubicBezTo>
                  <a:cubicBezTo>
                    <a:pt x="418868" y="678375"/>
                    <a:pt x="418868" y="678375"/>
                    <a:pt x="418868" y="678375"/>
                  </a:cubicBezTo>
                  <a:cubicBezTo>
                    <a:pt x="418868" y="676472"/>
                    <a:pt x="420772" y="673618"/>
                    <a:pt x="417916" y="673618"/>
                  </a:cubicBezTo>
                  <a:close/>
                  <a:moveTo>
                    <a:pt x="120901" y="673618"/>
                  </a:moveTo>
                  <a:cubicBezTo>
                    <a:pt x="120901" y="674570"/>
                    <a:pt x="119949" y="675521"/>
                    <a:pt x="118045" y="676472"/>
                  </a:cubicBezTo>
                  <a:cubicBezTo>
                    <a:pt x="117093" y="675521"/>
                    <a:pt x="115189" y="673618"/>
                    <a:pt x="114237" y="674570"/>
                  </a:cubicBezTo>
                  <a:cubicBezTo>
                    <a:pt x="113285" y="675521"/>
                    <a:pt x="112333" y="677424"/>
                    <a:pt x="112333" y="678375"/>
                  </a:cubicBezTo>
                  <a:cubicBezTo>
                    <a:pt x="105669" y="681230"/>
                    <a:pt x="98053" y="683133"/>
                    <a:pt x="105669" y="690744"/>
                  </a:cubicBezTo>
                  <a:lnTo>
                    <a:pt x="112333" y="689793"/>
                  </a:lnTo>
                  <a:cubicBezTo>
                    <a:pt x="109477" y="689793"/>
                    <a:pt x="110429" y="688841"/>
                    <a:pt x="109477" y="686938"/>
                  </a:cubicBezTo>
                  <a:cubicBezTo>
                    <a:pt x="114237" y="684084"/>
                    <a:pt x="117093" y="688841"/>
                    <a:pt x="120901" y="690744"/>
                  </a:cubicBezTo>
                  <a:cubicBezTo>
                    <a:pt x="118997" y="687890"/>
                    <a:pt x="111381" y="684084"/>
                    <a:pt x="112333" y="678375"/>
                  </a:cubicBezTo>
                  <a:cubicBezTo>
                    <a:pt x="114237" y="678375"/>
                    <a:pt x="116141" y="677424"/>
                    <a:pt x="118045" y="676472"/>
                  </a:cubicBezTo>
                  <a:cubicBezTo>
                    <a:pt x="118997" y="677424"/>
                    <a:pt x="119949" y="678375"/>
                    <a:pt x="121852" y="675521"/>
                  </a:cubicBezTo>
                  <a:close/>
                  <a:moveTo>
                    <a:pt x="815841" y="672667"/>
                  </a:moveTo>
                  <a:lnTo>
                    <a:pt x="817745" y="677424"/>
                  </a:lnTo>
                  <a:lnTo>
                    <a:pt x="801562" y="675521"/>
                  </a:lnTo>
                  <a:lnTo>
                    <a:pt x="817745" y="678375"/>
                  </a:lnTo>
                  <a:lnTo>
                    <a:pt x="817745" y="677424"/>
                  </a:lnTo>
                  <a:lnTo>
                    <a:pt x="818697" y="678375"/>
                  </a:lnTo>
                  <a:close/>
                  <a:moveTo>
                    <a:pt x="206578" y="672667"/>
                  </a:moveTo>
                  <a:cubicBezTo>
                    <a:pt x="205626" y="675521"/>
                    <a:pt x="200866" y="672667"/>
                    <a:pt x="202770" y="677424"/>
                  </a:cubicBezTo>
                  <a:cubicBezTo>
                    <a:pt x="208482" y="676472"/>
                    <a:pt x="216098" y="685987"/>
                    <a:pt x="218002" y="676472"/>
                  </a:cubicBezTo>
                  <a:close/>
                  <a:moveTo>
                    <a:pt x="826313" y="671715"/>
                  </a:moveTo>
                  <a:lnTo>
                    <a:pt x="831073" y="676472"/>
                  </a:lnTo>
                  <a:lnTo>
                    <a:pt x="821553" y="672667"/>
                  </a:lnTo>
                  <a:cubicBezTo>
                    <a:pt x="822505" y="678375"/>
                    <a:pt x="832025" y="685036"/>
                    <a:pt x="840592" y="680278"/>
                  </a:cubicBezTo>
                  <a:close/>
                  <a:moveTo>
                    <a:pt x="1117617" y="668861"/>
                  </a:moveTo>
                  <a:cubicBezTo>
                    <a:pt x="1121425" y="672667"/>
                    <a:pt x="1128089" y="670764"/>
                    <a:pt x="1128089" y="670764"/>
                  </a:cubicBezTo>
                  <a:cubicBezTo>
                    <a:pt x="1124043" y="671953"/>
                    <a:pt x="1122199" y="673083"/>
                    <a:pt x="1121738" y="674153"/>
                  </a:cubicBezTo>
                  <a:lnTo>
                    <a:pt x="1123459" y="676832"/>
                  </a:lnTo>
                  <a:close/>
                  <a:moveTo>
                    <a:pt x="532153" y="664104"/>
                  </a:moveTo>
                  <a:cubicBezTo>
                    <a:pt x="527393" y="675521"/>
                    <a:pt x="543577" y="673618"/>
                    <a:pt x="551193" y="670764"/>
                  </a:cubicBezTo>
                  <a:cubicBezTo>
                    <a:pt x="547385" y="667910"/>
                    <a:pt x="534057" y="674570"/>
                    <a:pt x="532153" y="664104"/>
                  </a:cubicBezTo>
                  <a:close/>
                  <a:moveTo>
                    <a:pt x="280832" y="663152"/>
                  </a:moveTo>
                  <a:cubicBezTo>
                    <a:pt x="276072" y="667910"/>
                    <a:pt x="272264" y="665055"/>
                    <a:pt x="274168" y="672667"/>
                  </a:cubicBezTo>
                  <a:cubicBezTo>
                    <a:pt x="276072" y="673618"/>
                    <a:pt x="286544" y="672667"/>
                    <a:pt x="286544" y="678375"/>
                  </a:cubicBezTo>
                  <a:lnTo>
                    <a:pt x="289400" y="669813"/>
                  </a:lnTo>
                  <a:cubicBezTo>
                    <a:pt x="283688" y="670764"/>
                    <a:pt x="277976" y="665055"/>
                    <a:pt x="280832" y="663152"/>
                  </a:cubicBezTo>
                  <a:close/>
                  <a:moveTo>
                    <a:pt x="64734" y="663152"/>
                  </a:moveTo>
                  <a:cubicBezTo>
                    <a:pt x="59974" y="666958"/>
                    <a:pt x="65686" y="670764"/>
                    <a:pt x="69494" y="670764"/>
                  </a:cubicBezTo>
                  <a:cubicBezTo>
                    <a:pt x="69494" y="669813"/>
                    <a:pt x="70446" y="666958"/>
                    <a:pt x="68542" y="665055"/>
                  </a:cubicBezTo>
                  <a:close/>
                  <a:moveTo>
                    <a:pt x="831073" y="662201"/>
                  </a:moveTo>
                  <a:cubicBezTo>
                    <a:pt x="830121" y="665055"/>
                    <a:pt x="832025" y="667910"/>
                    <a:pt x="834881" y="668861"/>
                  </a:cubicBezTo>
                  <a:cubicBezTo>
                    <a:pt x="832977" y="666958"/>
                    <a:pt x="837737" y="665055"/>
                    <a:pt x="831073" y="662201"/>
                  </a:cubicBezTo>
                  <a:close/>
                  <a:moveTo>
                    <a:pt x="1025275" y="661250"/>
                  </a:moveTo>
                  <a:lnTo>
                    <a:pt x="1023372" y="664104"/>
                  </a:lnTo>
                  <a:lnTo>
                    <a:pt x="1029083" y="661250"/>
                  </a:lnTo>
                  <a:close/>
                  <a:moveTo>
                    <a:pt x="1256011" y="660298"/>
                  </a:moveTo>
                  <a:cubicBezTo>
                    <a:pt x="1262080" y="659822"/>
                    <a:pt x="1267553" y="660774"/>
                    <a:pt x="1268981" y="666007"/>
                  </a:cubicBezTo>
                  <a:cubicBezTo>
                    <a:pt x="1260414" y="666007"/>
                    <a:pt x="1248038" y="666958"/>
                    <a:pt x="1239470" y="663152"/>
                  </a:cubicBezTo>
                  <a:cubicBezTo>
                    <a:pt x="1243278" y="662676"/>
                    <a:pt x="1249942" y="660774"/>
                    <a:pt x="1256011" y="660298"/>
                  </a:cubicBezTo>
                  <a:close/>
                  <a:moveTo>
                    <a:pt x="555952" y="660298"/>
                  </a:moveTo>
                  <a:cubicBezTo>
                    <a:pt x="559760" y="662201"/>
                    <a:pt x="559760" y="670764"/>
                    <a:pt x="567376" y="666958"/>
                  </a:cubicBezTo>
                  <a:cubicBezTo>
                    <a:pt x="565472" y="664104"/>
                    <a:pt x="562616" y="666958"/>
                    <a:pt x="560712" y="665055"/>
                  </a:cubicBezTo>
                  <a:cubicBezTo>
                    <a:pt x="560712" y="659347"/>
                    <a:pt x="559760" y="660298"/>
                    <a:pt x="555952" y="660298"/>
                  </a:cubicBezTo>
                  <a:close/>
                  <a:moveTo>
                    <a:pt x="1232806" y="655541"/>
                  </a:moveTo>
                  <a:lnTo>
                    <a:pt x="1239470" y="655541"/>
                  </a:lnTo>
                  <a:lnTo>
                    <a:pt x="1238518" y="659347"/>
                  </a:lnTo>
                  <a:close/>
                  <a:moveTo>
                    <a:pt x="1104289" y="650784"/>
                  </a:moveTo>
                  <a:lnTo>
                    <a:pt x="1100481" y="657444"/>
                  </a:lnTo>
                  <a:lnTo>
                    <a:pt x="1108097" y="657444"/>
                  </a:lnTo>
                  <a:close/>
                  <a:moveTo>
                    <a:pt x="768242" y="648881"/>
                  </a:moveTo>
                  <a:cubicBezTo>
                    <a:pt x="775858" y="657444"/>
                    <a:pt x="776810" y="662201"/>
                    <a:pt x="786330" y="666007"/>
                  </a:cubicBezTo>
                  <a:lnTo>
                    <a:pt x="788234" y="658395"/>
                  </a:lnTo>
                  <a:cubicBezTo>
                    <a:pt x="785378" y="659347"/>
                    <a:pt x="786330" y="665055"/>
                    <a:pt x="779666" y="661250"/>
                  </a:cubicBezTo>
                  <a:cubicBezTo>
                    <a:pt x="780618" y="656492"/>
                    <a:pt x="777762" y="645075"/>
                    <a:pt x="768242" y="648881"/>
                  </a:cubicBezTo>
                  <a:close/>
                  <a:moveTo>
                    <a:pt x="964349" y="646978"/>
                  </a:moveTo>
                  <a:cubicBezTo>
                    <a:pt x="970061" y="668861"/>
                    <a:pt x="952926" y="646027"/>
                    <a:pt x="946262" y="653638"/>
                  </a:cubicBezTo>
                  <a:cubicBezTo>
                    <a:pt x="948166" y="655541"/>
                    <a:pt x="952926" y="655541"/>
                    <a:pt x="953877" y="658395"/>
                  </a:cubicBezTo>
                  <a:cubicBezTo>
                    <a:pt x="951973" y="661250"/>
                    <a:pt x="947214" y="661250"/>
                    <a:pt x="944358" y="660298"/>
                  </a:cubicBezTo>
                  <a:cubicBezTo>
                    <a:pt x="945310" y="662201"/>
                    <a:pt x="945310" y="664104"/>
                    <a:pt x="945310" y="665055"/>
                  </a:cubicBezTo>
                  <a:cubicBezTo>
                    <a:pt x="951021" y="661250"/>
                    <a:pt x="966253" y="658395"/>
                    <a:pt x="974821" y="659347"/>
                  </a:cubicBezTo>
                  <a:cubicBezTo>
                    <a:pt x="978629" y="655541"/>
                    <a:pt x="968157" y="649832"/>
                    <a:pt x="964349" y="646978"/>
                  </a:cubicBezTo>
                  <a:close/>
                  <a:moveTo>
                    <a:pt x="846542" y="646502"/>
                  </a:moveTo>
                  <a:cubicBezTo>
                    <a:pt x="843210" y="646502"/>
                    <a:pt x="840116" y="647453"/>
                    <a:pt x="839640" y="649832"/>
                  </a:cubicBezTo>
                  <a:cubicBezTo>
                    <a:pt x="837737" y="649832"/>
                    <a:pt x="850112" y="648881"/>
                    <a:pt x="854872" y="648881"/>
                  </a:cubicBezTo>
                  <a:cubicBezTo>
                    <a:pt x="853444" y="647454"/>
                    <a:pt x="849874" y="646502"/>
                    <a:pt x="846542" y="646502"/>
                  </a:cubicBezTo>
                  <a:close/>
                  <a:moveTo>
                    <a:pt x="1234710" y="646026"/>
                  </a:moveTo>
                  <a:lnTo>
                    <a:pt x="1245182" y="648880"/>
                  </a:lnTo>
                  <a:cubicBezTo>
                    <a:pt x="1239470" y="651735"/>
                    <a:pt x="1240422" y="646977"/>
                    <a:pt x="1234710" y="646026"/>
                  </a:cubicBezTo>
                  <a:close/>
                  <a:moveTo>
                    <a:pt x="772051" y="641269"/>
                  </a:moveTo>
                  <a:lnTo>
                    <a:pt x="759675" y="645075"/>
                  </a:lnTo>
                  <a:cubicBezTo>
                    <a:pt x="766339" y="655541"/>
                    <a:pt x="767291" y="645075"/>
                    <a:pt x="772051" y="641269"/>
                  </a:cubicBezTo>
                  <a:close/>
                  <a:moveTo>
                    <a:pt x="857728" y="640318"/>
                  </a:moveTo>
                  <a:cubicBezTo>
                    <a:pt x="856776" y="643172"/>
                    <a:pt x="852016" y="646027"/>
                    <a:pt x="861536" y="643172"/>
                  </a:cubicBezTo>
                  <a:close/>
                  <a:moveTo>
                    <a:pt x="359846" y="638415"/>
                  </a:moveTo>
                  <a:cubicBezTo>
                    <a:pt x="359846" y="642221"/>
                    <a:pt x="368414" y="640318"/>
                    <a:pt x="365558" y="646027"/>
                  </a:cubicBezTo>
                  <a:lnTo>
                    <a:pt x="361750" y="646978"/>
                  </a:lnTo>
                  <a:cubicBezTo>
                    <a:pt x="364606" y="646026"/>
                    <a:pt x="365558" y="648643"/>
                    <a:pt x="366748" y="650784"/>
                  </a:cubicBezTo>
                  <a:lnTo>
                    <a:pt x="368483" y="651040"/>
                  </a:lnTo>
                  <a:lnTo>
                    <a:pt x="368414" y="652686"/>
                  </a:lnTo>
                  <a:lnTo>
                    <a:pt x="373173" y="651735"/>
                  </a:lnTo>
                  <a:lnTo>
                    <a:pt x="368483" y="651040"/>
                  </a:lnTo>
                  <a:lnTo>
                    <a:pt x="368652" y="646978"/>
                  </a:lnTo>
                  <a:cubicBezTo>
                    <a:pt x="367224" y="644837"/>
                    <a:pt x="366034" y="642696"/>
                    <a:pt x="370318" y="641269"/>
                  </a:cubicBezTo>
                  <a:cubicBezTo>
                    <a:pt x="374125" y="640318"/>
                    <a:pt x="363654" y="636512"/>
                    <a:pt x="359846" y="638415"/>
                  </a:cubicBezTo>
                  <a:close/>
                  <a:moveTo>
                    <a:pt x="178019" y="638415"/>
                  </a:moveTo>
                  <a:cubicBezTo>
                    <a:pt x="174211" y="636512"/>
                    <a:pt x="169451" y="637464"/>
                    <a:pt x="168499" y="639366"/>
                  </a:cubicBezTo>
                  <a:cubicBezTo>
                    <a:pt x="172307" y="641269"/>
                    <a:pt x="172307" y="643172"/>
                    <a:pt x="178019" y="638415"/>
                  </a:cubicBezTo>
                  <a:close/>
                  <a:moveTo>
                    <a:pt x="1070970" y="634609"/>
                  </a:moveTo>
                  <a:cubicBezTo>
                    <a:pt x="1071922" y="634609"/>
                    <a:pt x="1071922" y="635561"/>
                    <a:pt x="1071922" y="637464"/>
                  </a:cubicBezTo>
                  <a:lnTo>
                    <a:pt x="1071801" y="637432"/>
                  </a:lnTo>
                  <a:close/>
                  <a:moveTo>
                    <a:pt x="381384" y="631279"/>
                  </a:moveTo>
                  <a:cubicBezTo>
                    <a:pt x="379361" y="629852"/>
                    <a:pt x="376981" y="629852"/>
                    <a:pt x="374125" y="633658"/>
                  </a:cubicBezTo>
                  <a:cubicBezTo>
                    <a:pt x="378885" y="643172"/>
                    <a:pt x="380789" y="633658"/>
                    <a:pt x="386501" y="637464"/>
                  </a:cubicBezTo>
                  <a:cubicBezTo>
                    <a:pt x="385073" y="635561"/>
                    <a:pt x="383407" y="632706"/>
                    <a:pt x="381384" y="631279"/>
                  </a:cubicBezTo>
                  <a:close/>
                  <a:moveTo>
                    <a:pt x="517874" y="628901"/>
                  </a:moveTo>
                  <a:cubicBezTo>
                    <a:pt x="515018" y="630804"/>
                    <a:pt x="519778" y="635561"/>
                    <a:pt x="520729" y="638415"/>
                  </a:cubicBezTo>
                  <a:cubicBezTo>
                    <a:pt x="518826" y="639366"/>
                    <a:pt x="517874" y="638415"/>
                    <a:pt x="515018" y="637464"/>
                  </a:cubicBezTo>
                  <a:cubicBezTo>
                    <a:pt x="516921" y="648881"/>
                    <a:pt x="521681" y="633658"/>
                    <a:pt x="529297" y="639366"/>
                  </a:cubicBezTo>
                  <a:cubicBezTo>
                    <a:pt x="528345" y="633658"/>
                    <a:pt x="520729" y="632707"/>
                    <a:pt x="517874" y="628901"/>
                  </a:cubicBezTo>
                  <a:close/>
                  <a:moveTo>
                    <a:pt x="541673" y="627949"/>
                  </a:moveTo>
                  <a:cubicBezTo>
                    <a:pt x="541673" y="633658"/>
                    <a:pt x="543577" y="629852"/>
                    <a:pt x="546433" y="628901"/>
                  </a:cubicBezTo>
                  <a:close/>
                  <a:moveTo>
                    <a:pt x="157076" y="627949"/>
                  </a:moveTo>
                  <a:cubicBezTo>
                    <a:pt x="162787" y="628901"/>
                    <a:pt x="160883" y="640318"/>
                    <a:pt x="169451" y="634609"/>
                  </a:cubicBezTo>
                  <a:cubicBezTo>
                    <a:pt x="162787" y="633658"/>
                    <a:pt x="164691" y="623192"/>
                    <a:pt x="157076" y="627949"/>
                  </a:cubicBezTo>
                  <a:close/>
                  <a:moveTo>
                    <a:pt x="447428" y="585135"/>
                  </a:moveTo>
                  <a:cubicBezTo>
                    <a:pt x="445523" y="589892"/>
                    <a:pt x="436956" y="588940"/>
                    <a:pt x="440764" y="596552"/>
                  </a:cubicBezTo>
                  <a:cubicBezTo>
                    <a:pt x="443620" y="594649"/>
                    <a:pt x="440764" y="591795"/>
                    <a:pt x="442668" y="589892"/>
                  </a:cubicBezTo>
                  <a:cubicBezTo>
                    <a:pt x="448380" y="589892"/>
                    <a:pt x="447428" y="588940"/>
                    <a:pt x="447428" y="585135"/>
                  </a:cubicBezTo>
                  <a:close/>
                  <a:moveTo>
                    <a:pt x="479795" y="569912"/>
                  </a:moveTo>
                  <a:cubicBezTo>
                    <a:pt x="474083" y="569912"/>
                    <a:pt x="477891" y="572766"/>
                    <a:pt x="478843" y="575620"/>
                  </a:cubicBezTo>
                  <a:close/>
                  <a:moveTo>
                    <a:pt x="425532" y="563251"/>
                  </a:moveTo>
                  <a:lnTo>
                    <a:pt x="421724" y="567057"/>
                  </a:lnTo>
                  <a:lnTo>
                    <a:pt x="426484" y="569912"/>
                  </a:lnTo>
                  <a:close/>
                  <a:moveTo>
                    <a:pt x="442668" y="560397"/>
                  </a:moveTo>
                  <a:cubicBezTo>
                    <a:pt x="432196" y="555640"/>
                    <a:pt x="434100" y="572766"/>
                    <a:pt x="436004" y="580377"/>
                  </a:cubicBezTo>
                  <a:cubicBezTo>
                    <a:pt x="438860" y="576571"/>
                    <a:pt x="432196" y="562300"/>
                    <a:pt x="442668" y="560397"/>
                  </a:cubicBezTo>
                  <a:close/>
                  <a:moveTo>
                    <a:pt x="470275" y="543271"/>
                  </a:moveTo>
                  <a:cubicBezTo>
                    <a:pt x="458851" y="544223"/>
                    <a:pt x="474083" y="549931"/>
                    <a:pt x="468371" y="557543"/>
                  </a:cubicBezTo>
                  <a:cubicBezTo>
                    <a:pt x="474083" y="557543"/>
                    <a:pt x="475035" y="548980"/>
                    <a:pt x="478843" y="546126"/>
                  </a:cubicBezTo>
                  <a:cubicBezTo>
                    <a:pt x="476939" y="542320"/>
                    <a:pt x="472179" y="547077"/>
                    <a:pt x="469323" y="548980"/>
                  </a:cubicBezTo>
                  <a:cubicBezTo>
                    <a:pt x="468371" y="547077"/>
                    <a:pt x="469323" y="546126"/>
                    <a:pt x="470275" y="543271"/>
                  </a:cubicBezTo>
                  <a:close/>
                  <a:moveTo>
                    <a:pt x="425758" y="494779"/>
                  </a:moveTo>
                  <a:lnTo>
                    <a:pt x="423628" y="500456"/>
                  </a:lnTo>
                  <a:lnTo>
                    <a:pt x="422676" y="499505"/>
                  </a:lnTo>
                  <a:lnTo>
                    <a:pt x="423892" y="496265"/>
                  </a:lnTo>
                  <a:close/>
                  <a:moveTo>
                    <a:pt x="458851" y="469059"/>
                  </a:moveTo>
                  <a:cubicBezTo>
                    <a:pt x="456947" y="473816"/>
                    <a:pt x="444571" y="481428"/>
                    <a:pt x="451235" y="490942"/>
                  </a:cubicBezTo>
                  <a:lnTo>
                    <a:pt x="454091" y="483331"/>
                  </a:lnTo>
                  <a:lnTo>
                    <a:pt x="455043" y="485234"/>
                  </a:lnTo>
                  <a:lnTo>
                    <a:pt x="459803" y="483331"/>
                  </a:lnTo>
                  <a:cubicBezTo>
                    <a:pt x="446476" y="485234"/>
                    <a:pt x="457899" y="473816"/>
                    <a:pt x="458851" y="469059"/>
                  </a:cubicBezTo>
                  <a:close/>
                  <a:moveTo>
                    <a:pt x="417917" y="457642"/>
                  </a:moveTo>
                  <a:cubicBezTo>
                    <a:pt x="426485" y="455739"/>
                    <a:pt x="423629" y="470962"/>
                    <a:pt x="425533" y="475719"/>
                  </a:cubicBezTo>
                  <a:cubicBezTo>
                    <a:pt x="415061" y="472865"/>
                    <a:pt x="429341" y="463350"/>
                    <a:pt x="417917" y="457642"/>
                  </a:cubicBezTo>
                  <a:close/>
                  <a:moveTo>
                    <a:pt x="474083" y="393895"/>
                  </a:moveTo>
                  <a:cubicBezTo>
                    <a:pt x="464563" y="398653"/>
                    <a:pt x="474083" y="401507"/>
                    <a:pt x="470275" y="407216"/>
                  </a:cubicBezTo>
                  <a:cubicBezTo>
                    <a:pt x="473131" y="404361"/>
                    <a:pt x="481699" y="400555"/>
                    <a:pt x="474083" y="393895"/>
                  </a:cubicBezTo>
                  <a:close/>
                  <a:moveTo>
                    <a:pt x="469323" y="379624"/>
                  </a:moveTo>
                  <a:cubicBezTo>
                    <a:pt x="464563" y="379624"/>
                    <a:pt x="466467" y="389138"/>
                    <a:pt x="461707" y="385333"/>
                  </a:cubicBezTo>
                  <a:lnTo>
                    <a:pt x="460755" y="381527"/>
                  </a:lnTo>
                  <a:cubicBezTo>
                    <a:pt x="461707" y="384381"/>
                    <a:pt x="459089" y="385332"/>
                    <a:pt x="456947" y="386522"/>
                  </a:cubicBezTo>
                  <a:lnTo>
                    <a:pt x="456705" y="388152"/>
                  </a:lnTo>
                  <a:lnTo>
                    <a:pt x="455043" y="388187"/>
                  </a:lnTo>
                  <a:lnTo>
                    <a:pt x="455995" y="392944"/>
                  </a:lnTo>
                  <a:lnTo>
                    <a:pt x="456705" y="388152"/>
                  </a:lnTo>
                  <a:lnTo>
                    <a:pt x="460755" y="388068"/>
                  </a:lnTo>
                  <a:cubicBezTo>
                    <a:pt x="462897" y="386522"/>
                    <a:pt x="465039" y="385332"/>
                    <a:pt x="466467" y="390090"/>
                  </a:cubicBezTo>
                  <a:cubicBezTo>
                    <a:pt x="467419" y="393895"/>
                    <a:pt x="471227" y="384381"/>
                    <a:pt x="469323" y="379624"/>
                  </a:cubicBezTo>
                  <a:close/>
                  <a:moveTo>
                    <a:pt x="410301" y="357741"/>
                  </a:moveTo>
                  <a:lnTo>
                    <a:pt x="412362" y="364709"/>
                  </a:lnTo>
                  <a:lnTo>
                    <a:pt x="412086" y="364520"/>
                  </a:lnTo>
                  <a:cubicBezTo>
                    <a:pt x="411253" y="361785"/>
                    <a:pt x="411253" y="358692"/>
                    <a:pt x="410301" y="357741"/>
                  </a:cubicBezTo>
                  <a:close/>
                  <a:moveTo>
                    <a:pt x="428388" y="316829"/>
                  </a:moveTo>
                  <a:cubicBezTo>
                    <a:pt x="419820" y="320635"/>
                    <a:pt x="427436" y="333955"/>
                    <a:pt x="432196" y="333004"/>
                  </a:cubicBezTo>
                  <a:cubicBezTo>
                    <a:pt x="429340" y="331101"/>
                    <a:pt x="429340" y="323489"/>
                    <a:pt x="428388" y="316829"/>
                  </a:cubicBezTo>
                  <a:close/>
                  <a:moveTo>
                    <a:pt x="433148" y="291140"/>
                  </a:moveTo>
                  <a:cubicBezTo>
                    <a:pt x="433148" y="292091"/>
                    <a:pt x="434100" y="303509"/>
                    <a:pt x="428388" y="303509"/>
                  </a:cubicBezTo>
                  <a:lnTo>
                    <a:pt x="436956" y="306363"/>
                  </a:lnTo>
                  <a:cubicBezTo>
                    <a:pt x="435052" y="300654"/>
                    <a:pt x="441716" y="294946"/>
                    <a:pt x="442668" y="297800"/>
                  </a:cubicBezTo>
                  <a:cubicBezTo>
                    <a:pt x="437908" y="293994"/>
                    <a:pt x="440764" y="289237"/>
                    <a:pt x="433148" y="291140"/>
                  </a:cubicBezTo>
                  <a:close/>
                  <a:moveTo>
                    <a:pt x="428388" y="215025"/>
                  </a:moveTo>
                  <a:cubicBezTo>
                    <a:pt x="430292" y="220734"/>
                    <a:pt x="419820" y="229297"/>
                    <a:pt x="429340" y="232151"/>
                  </a:cubicBezTo>
                  <a:lnTo>
                    <a:pt x="433148" y="219782"/>
                  </a:lnTo>
                  <a:cubicBezTo>
                    <a:pt x="430292" y="217879"/>
                    <a:pt x="433148" y="213122"/>
                    <a:pt x="428388" y="215025"/>
                  </a:cubicBezTo>
                  <a:close/>
                  <a:moveTo>
                    <a:pt x="417917" y="181724"/>
                  </a:moveTo>
                  <a:lnTo>
                    <a:pt x="416013" y="195996"/>
                  </a:lnTo>
                  <a:cubicBezTo>
                    <a:pt x="413157" y="184578"/>
                    <a:pt x="416013" y="193141"/>
                    <a:pt x="417917" y="181724"/>
                  </a:cubicBezTo>
                  <a:close/>
                  <a:moveTo>
                    <a:pt x="466467" y="178870"/>
                  </a:moveTo>
                  <a:cubicBezTo>
                    <a:pt x="464563" y="182676"/>
                    <a:pt x="462659" y="183628"/>
                    <a:pt x="467419" y="189336"/>
                  </a:cubicBezTo>
                  <a:cubicBezTo>
                    <a:pt x="469323" y="185530"/>
                    <a:pt x="468371" y="179822"/>
                    <a:pt x="466467" y="178870"/>
                  </a:cubicBezTo>
                  <a:close/>
                  <a:moveTo>
                    <a:pt x="477891" y="166502"/>
                  </a:moveTo>
                  <a:cubicBezTo>
                    <a:pt x="476939" y="172210"/>
                    <a:pt x="465515" y="170308"/>
                    <a:pt x="471227" y="179822"/>
                  </a:cubicBezTo>
                  <a:cubicBezTo>
                    <a:pt x="472179" y="173162"/>
                    <a:pt x="482650" y="174113"/>
                    <a:pt x="477891" y="166502"/>
                  </a:cubicBezTo>
                  <a:close/>
                  <a:moveTo>
                    <a:pt x="422081" y="111199"/>
                  </a:moveTo>
                  <a:cubicBezTo>
                    <a:pt x="420296" y="109415"/>
                    <a:pt x="417916" y="109415"/>
                    <a:pt x="414108" y="113221"/>
                  </a:cubicBezTo>
                  <a:lnTo>
                    <a:pt x="415061" y="119881"/>
                  </a:lnTo>
                  <a:cubicBezTo>
                    <a:pt x="415061" y="117027"/>
                    <a:pt x="416012" y="117978"/>
                    <a:pt x="417916" y="117027"/>
                  </a:cubicBezTo>
                  <a:cubicBezTo>
                    <a:pt x="420772" y="122736"/>
                    <a:pt x="416012" y="125590"/>
                    <a:pt x="414108" y="129396"/>
                  </a:cubicBezTo>
                  <a:cubicBezTo>
                    <a:pt x="416964" y="127493"/>
                    <a:pt x="420772" y="118930"/>
                    <a:pt x="426484" y="120833"/>
                  </a:cubicBezTo>
                  <a:cubicBezTo>
                    <a:pt x="426484" y="122736"/>
                    <a:pt x="427436" y="124638"/>
                    <a:pt x="428388" y="126541"/>
                  </a:cubicBezTo>
                  <a:cubicBezTo>
                    <a:pt x="427436" y="127493"/>
                    <a:pt x="426484" y="128444"/>
                    <a:pt x="429340" y="130347"/>
                  </a:cubicBezTo>
                  <a:lnTo>
                    <a:pt x="431244" y="129396"/>
                  </a:lnTo>
                  <a:cubicBezTo>
                    <a:pt x="430292" y="128444"/>
                    <a:pt x="429340" y="127493"/>
                    <a:pt x="428388" y="125590"/>
                  </a:cubicBezTo>
                  <a:cubicBezTo>
                    <a:pt x="429340" y="123687"/>
                    <a:pt x="431244" y="122736"/>
                    <a:pt x="430292" y="121784"/>
                  </a:cubicBezTo>
                  <a:cubicBezTo>
                    <a:pt x="429340" y="120833"/>
                    <a:pt x="427436" y="119881"/>
                    <a:pt x="426484" y="119881"/>
                  </a:cubicBezTo>
                  <a:cubicBezTo>
                    <a:pt x="425056" y="116551"/>
                    <a:pt x="423866" y="112983"/>
                    <a:pt x="422081" y="111199"/>
                  </a:cubicBezTo>
                  <a:close/>
                  <a:moveTo>
                    <a:pt x="436242" y="69574"/>
                  </a:moveTo>
                  <a:cubicBezTo>
                    <a:pt x="434814" y="70882"/>
                    <a:pt x="433624" y="73261"/>
                    <a:pt x="433148" y="75164"/>
                  </a:cubicBezTo>
                  <a:cubicBezTo>
                    <a:pt x="434100" y="75164"/>
                    <a:pt x="436956" y="76115"/>
                    <a:pt x="438860" y="74212"/>
                  </a:cubicBezTo>
                  <a:lnTo>
                    <a:pt x="440764" y="70407"/>
                  </a:lnTo>
                  <a:cubicBezTo>
                    <a:pt x="439336" y="68028"/>
                    <a:pt x="437670" y="68266"/>
                    <a:pt x="436242" y="69574"/>
                  </a:cubicBezTo>
                  <a:close/>
                  <a:moveTo>
                    <a:pt x="391261" y="0"/>
                  </a:moveTo>
                  <a:cubicBezTo>
                    <a:pt x="395069" y="0"/>
                    <a:pt x="396973" y="3806"/>
                    <a:pt x="402685" y="951"/>
                  </a:cubicBezTo>
                  <a:lnTo>
                    <a:pt x="404589" y="12369"/>
                  </a:lnTo>
                  <a:cubicBezTo>
                    <a:pt x="412204" y="18077"/>
                    <a:pt x="413156" y="5709"/>
                    <a:pt x="415061" y="951"/>
                  </a:cubicBezTo>
                  <a:lnTo>
                    <a:pt x="416012" y="9514"/>
                  </a:lnTo>
                  <a:cubicBezTo>
                    <a:pt x="416964" y="9514"/>
                    <a:pt x="417916" y="9514"/>
                    <a:pt x="417916" y="8563"/>
                  </a:cubicBezTo>
                  <a:lnTo>
                    <a:pt x="417916" y="14272"/>
                  </a:lnTo>
                  <a:cubicBezTo>
                    <a:pt x="426484" y="-1903"/>
                    <a:pt x="430292" y="31397"/>
                    <a:pt x="437908" y="13320"/>
                  </a:cubicBezTo>
                  <a:cubicBezTo>
                    <a:pt x="437908" y="18077"/>
                    <a:pt x="433148" y="22835"/>
                    <a:pt x="429340" y="25689"/>
                  </a:cubicBezTo>
                  <a:cubicBezTo>
                    <a:pt x="427436" y="34252"/>
                    <a:pt x="432196" y="32349"/>
                    <a:pt x="435052" y="35203"/>
                  </a:cubicBezTo>
                  <a:lnTo>
                    <a:pt x="441716" y="22835"/>
                  </a:lnTo>
                  <a:cubicBezTo>
                    <a:pt x="438860" y="41863"/>
                    <a:pt x="449331" y="20932"/>
                    <a:pt x="454091" y="34252"/>
                  </a:cubicBezTo>
                  <a:cubicBezTo>
                    <a:pt x="449331" y="50426"/>
                    <a:pt x="470275" y="58989"/>
                    <a:pt x="471227" y="67552"/>
                  </a:cubicBezTo>
                  <a:cubicBezTo>
                    <a:pt x="469323" y="83727"/>
                    <a:pt x="462659" y="60892"/>
                    <a:pt x="458851" y="71358"/>
                  </a:cubicBezTo>
                  <a:cubicBezTo>
                    <a:pt x="457899" y="80872"/>
                    <a:pt x="463611" y="76115"/>
                    <a:pt x="465515" y="81824"/>
                  </a:cubicBezTo>
                  <a:lnTo>
                    <a:pt x="455995" y="85629"/>
                  </a:lnTo>
                  <a:cubicBezTo>
                    <a:pt x="455043" y="96095"/>
                    <a:pt x="465515" y="86581"/>
                    <a:pt x="461707" y="92289"/>
                  </a:cubicBezTo>
                  <a:cubicBezTo>
                    <a:pt x="468371" y="99901"/>
                    <a:pt x="465515" y="89435"/>
                    <a:pt x="473131" y="87532"/>
                  </a:cubicBezTo>
                  <a:cubicBezTo>
                    <a:pt x="471227" y="89435"/>
                    <a:pt x="467419" y="97998"/>
                    <a:pt x="471227" y="101804"/>
                  </a:cubicBezTo>
                  <a:cubicBezTo>
                    <a:pt x="473131" y="101804"/>
                    <a:pt x="474083" y="91338"/>
                    <a:pt x="475035" y="97998"/>
                  </a:cubicBezTo>
                  <a:cubicBezTo>
                    <a:pt x="470275" y="123687"/>
                    <a:pt x="480747" y="129396"/>
                    <a:pt x="479795" y="152230"/>
                  </a:cubicBezTo>
                  <a:lnTo>
                    <a:pt x="484554" y="150327"/>
                  </a:lnTo>
                  <a:cubicBezTo>
                    <a:pt x="482650" y="152230"/>
                    <a:pt x="480747" y="154133"/>
                    <a:pt x="482650" y="156987"/>
                  </a:cubicBezTo>
                  <a:lnTo>
                    <a:pt x="485506" y="156036"/>
                  </a:lnTo>
                  <a:cubicBezTo>
                    <a:pt x="485506" y="158890"/>
                    <a:pt x="478843" y="181725"/>
                    <a:pt x="480747" y="196948"/>
                  </a:cubicBezTo>
                  <a:lnTo>
                    <a:pt x="486459" y="189336"/>
                  </a:lnTo>
                  <a:lnTo>
                    <a:pt x="479795" y="202656"/>
                  </a:lnTo>
                  <a:lnTo>
                    <a:pt x="488362" y="200754"/>
                  </a:lnTo>
                  <a:cubicBezTo>
                    <a:pt x="479795" y="205511"/>
                    <a:pt x="485506" y="221685"/>
                    <a:pt x="482650" y="234054"/>
                  </a:cubicBezTo>
                  <a:lnTo>
                    <a:pt x="488362" y="234054"/>
                  </a:lnTo>
                  <a:lnTo>
                    <a:pt x="485506" y="241665"/>
                  </a:lnTo>
                  <a:lnTo>
                    <a:pt x="489314" y="238811"/>
                  </a:lnTo>
                  <a:cubicBezTo>
                    <a:pt x="489314" y="246423"/>
                    <a:pt x="479795" y="255937"/>
                    <a:pt x="484554" y="264500"/>
                  </a:cubicBezTo>
                  <a:cubicBezTo>
                    <a:pt x="482650" y="258791"/>
                    <a:pt x="491218" y="256888"/>
                    <a:pt x="495026" y="257840"/>
                  </a:cubicBezTo>
                  <a:lnTo>
                    <a:pt x="485506" y="280674"/>
                  </a:lnTo>
                  <a:cubicBezTo>
                    <a:pt x="489314" y="281626"/>
                    <a:pt x="491218" y="291140"/>
                    <a:pt x="495026" y="284480"/>
                  </a:cubicBezTo>
                  <a:lnTo>
                    <a:pt x="488362" y="293043"/>
                  </a:lnTo>
                  <a:lnTo>
                    <a:pt x="493122" y="292091"/>
                  </a:lnTo>
                  <a:cubicBezTo>
                    <a:pt x="500738" y="328246"/>
                    <a:pt x="469323" y="359644"/>
                    <a:pt x="488362" y="394847"/>
                  </a:cubicBezTo>
                  <a:lnTo>
                    <a:pt x="490266" y="393895"/>
                  </a:lnTo>
                  <a:lnTo>
                    <a:pt x="480747" y="414827"/>
                  </a:lnTo>
                  <a:cubicBezTo>
                    <a:pt x="481699" y="418633"/>
                    <a:pt x="489314" y="419584"/>
                    <a:pt x="492170" y="426244"/>
                  </a:cubicBezTo>
                  <a:cubicBezTo>
                    <a:pt x="484554" y="423390"/>
                    <a:pt x="491218" y="438613"/>
                    <a:pt x="484554" y="442419"/>
                  </a:cubicBezTo>
                  <a:cubicBezTo>
                    <a:pt x="487410" y="447176"/>
                    <a:pt x="490266" y="441467"/>
                    <a:pt x="493122" y="440516"/>
                  </a:cubicBezTo>
                  <a:cubicBezTo>
                    <a:pt x="500738" y="460496"/>
                    <a:pt x="487410" y="476670"/>
                    <a:pt x="493122" y="498554"/>
                  </a:cubicBezTo>
                  <a:cubicBezTo>
                    <a:pt x="481699" y="476670"/>
                    <a:pt x="484554" y="476670"/>
                    <a:pt x="479795" y="461448"/>
                  </a:cubicBezTo>
                  <a:cubicBezTo>
                    <a:pt x="475035" y="479525"/>
                    <a:pt x="483602" y="482379"/>
                    <a:pt x="480747" y="501408"/>
                  </a:cubicBezTo>
                  <a:lnTo>
                    <a:pt x="484554" y="492845"/>
                  </a:lnTo>
                  <a:cubicBezTo>
                    <a:pt x="495978" y="503311"/>
                    <a:pt x="477891" y="522340"/>
                    <a:pt x="491218" y="525194"/>
                  </a:cubicBezTo>
                  <a:cubicBezTo>
                    <a:pt x="489314" y="536611"/>
                    <a:pt x="475987" y="546126"/>
                    <a:pt x="477891" y="560397"/>
                  </a:cubicBezTo>
                  <a:lnTo>
                    <a:pt x="489314" y="554688"/>
                  </a:lnTo>
                  <a:lnTo>
                    <a:pt x="489314" y="567057"/>
                  </a:lnTo>
                  <a:lnTo>
                    <a:pt x="481699" y="567057"/>
                  </a:lnTo>
                  <a:cubicBezTo>
                    <a:pt x="480747" y="570863"/>
                    <a:pt x="482650" y="572766"/>
                    <a:pt x="484554" y="573717"/>
                  </a:cubicBezTo>
                  <a:cubicBezTo>
                    <a:pt x="475035" y="582280"/>
                    <a:pt x="479795" y="594649"/>
                    <a:pt x="473131" y="606066"/>
                  </a:cubicBezTo>
                  <a:lnTo>
                    <a:pt x="476939" y="607018"/>
                  </a:lnTo>
                  <a:cubicBezTo>
                    <a:pt x="475987" y="607969"/>
                    <a:pt x="475035" y="609872"/>
                    <a:pt x="474083" y="609872"/>
                  </a:cubicBezTo>
                  <a:cubicBezTo>
                    <a:pt x="477891" y="611775"/>
                    <a:pt x="478843" y="614629"/>
                    <a:pt x="479795" y="617483"/>
                  </a:cubicBezTo>
                  <a:cubicBezTo>
                    <a:pt x="481699" y="617483"/>
                    <a:pt x="484554" y="618435"/>
                    <a:pt x="486459" y="618435"/>
                  </a:cubicBezTo>
                  <a:cubicBezTo>
                    <a:pt x="487410" y="614629"/>
                    <a:pt x="488362" y="609872"/>
                    <a:pt x="485506" y="610823"/>
                  </a:cubicBezTo>
                  <a:cubicBezTo>
                    <a:pt x="490266" y="604163"/>
                    <a:pt x="490266" y="611775"/>
                    <a:pt x="490266" y="619386"/>
                  </a:cubicBezTo>
                  <a:cubicBezTo>
                    <a:pt x="495978" y="620338"/>
                    <a:pt x="500738" y="621289"/>
                    <a:pt x="501690" y="614629"/>
                  </a:cubicBezTo>
                  <a:cubicBezTo>
                    <a:pt x="512162" y="616532"/>
                    <a:pt x="521681" y="629852"/>
                    <a:pt x="535009" y="627949"/>
                  </a:cubicBezTo>
                  <a:lnTo>
                    <a:pt x="529297" y="616532"/>
                  </a:lnTo>
                  <a:lnTo>
                    <a:pt x="541673" y="616532"/>
                  </a:lnTo>
                  <a:lnTo>
                    <a:pt x="541673" y="624143"/>
                  </a:lnTo>
                  <a:cubicBezTo>
                    <a:pt x="545481" y="625095"/>
                    <a:pt x="547385" y="623192"/>
                    <a:pt x="548337" y="621289"/>
                  </a:cubicBezTo>
                  <a:cubicBezTo>
                    <a:pt x="556905" y="630804"/>
                    <a:pt x="568328" y="626046"/>
                    <a:pt x="579752" y="632707"/>
                  </a:cubicBezTo>
                  <a:lnTo>
                    <a:pt x="580704" y="628901"/>
                  </a:lnTo>
                  <a:cubicBezTo>
                    <a:pt x="580704" y="629852"/>
                    <a:pt x="582608" y="630804"/>
                    <a:pt x="582608" y="631755"/>
                  </a:cubicBezTo>
                  <a:cubicBezTo>
                    <a:pt x="584512" y="624143"/>
                    <a:pt x="594031" y="626998"/>
                    <a:pt x="594031" y="620338"/>
                  </a:cubicBezTo>
                  <a:cubicBezTo>
                    <a:pt x="590224" y="618435"/>
                    <a:pt x="581656" y="614629"/>
                    <a:pt x="582608" y="619386"/>
                  </a:cubicBezTo>
                  <a:cubicBezTo>
                    <a:pt x="573088" y="610823"/>
                    <a:pt x="594031" y="614629"/>
                    <a:pt x="599743" y="614629"/>
                  </a:cubicBezTo>
                  <a:cubicBezTo>
                    <a:pt x="593079" y="618435"/>
                    <a:pt x="601647" y="619386"/>
                    <a:pt x="605455" y="621289"/>
                  </a:cubicBezTo>
                  <a:cubicBezTo>
                    <a:pt x="606407" y="620338"/>
                    <a:pt x="605455" y="620338"/>
                    <a:pt x="604503" y="618435"/>
                  </a:cubicBezTo>
                  <a:cubicBezTo>
                    <a:pt x="615927" y="613678"/>
                    <a:pt x="619735" y="634609"/>
                    <a:pt x="627350" y="620338"/>
                  </a:cubicBezTo>
                  <a:lnTo>
                    <a:pt x="629255" y="627949"/>
                  </a:lnTo>
                  <a:lnTo>
                    <a:pt x="637822" y="622241"/>
                  </a:lnTo>
                  <a:cubicBezTo>
                    <a:pt x="638774" y="637464"/>
                    <a:pt x="650198" y="623192"/>
                    <a:pt x="652102" y="637464"/>
                  </a:cubicBezTo>
                  <a:cubicBezTo>
                    <a:pt x="661622" y="638415"/>
                    <a:pt x="650198" y="628901"/>
                    <a:pt x="654006" y="630804"/>
                  </a:cubicBezTo>
                  <a:cubicBezTo>
                    <a:pt x="663525" y="627949"/>
                    <a:pt x="680661" y="641269"/>
                    <a:pt x="683517" y="634609"/>
                  </a:cubicBezTo>
                  <a:lnTo>
                    <a:pt x="684060" y="634746"/>
                  </a:lnTo>
                  <a:lnTo>
                    <a:pt x="685421" y="632706"/>
                  </a:lnTo>
                  <a:lnTo>
                    <a:pt x="684860" y="634948"/>
                  </a:lnTo>
                  <a:lnTo>
                    <a:pt x="695774" y="637701"/>
                  </a:lnTo>
                  <a:cubicBezTo>
                    <a:pt x="699939" y="637939"/>
                    <a:pt x="703985" y="637939"/>
                    <a:pt x="707316" y="639366"/>
                  </a:cubicBezTo>
                  <a:lnTo>
                    <a:pt x="707316" y="632707"/>
                  </a:lnTo>
                  <a:cubicBezTo>
                    <a:pt x="711124" y="634609"/>
                    <a:pt x="714932" y="637464"/>
                    <a:pt x="718740" y="636512"/>
                  </a:cubicBezTo>
                  <a:cubicBezTo>
                    <a:pt x="718740" y="635561"/>
                    <a:pt x="718740" y="634609"/>
                    <a:pt x="717788" y="633658"/>
                  </a:cubicBezTo>
                  <a:cubicBezTo>
                    <a:pt x="731116" y="637464"/>
                    <a:pt x="742539" y="637464"/>
                    <a:pt x="753963" y="637464"/>
                  </a:cubicBezTo>
                  <a:cubicBezTo>
                    <a:pt x="753011" y="632707"/>
                    <a:pt x="753011" y="630804"/>
                    <a:pt x="746347" y="628901"/>
                  </a:cubicBezTo>
                  <a:cubicBezTo>
                    <a:pt x="756819" y="623192"/>
                    <a:pt x="774906" y="637464"/>
                    <a:pt x="791090" y="634609"/>
                  </a:cubicBezTo>
                  <a:lnTo>
                    <a:pt x="790138" y="631755"/>
                  </a:lnTo>
                  <a:lnTo>
                    <a:pt x="799658" y="636512"/>
                  </a:lnTo>
                  <a:cubicBezTo>
                    <a:pt x="797754" y="634609"/>
                    <a:pt x="798706" y="632707"/>
                    <a:pt x="798706" y="629852"/>
                  </a:cubicBezTo>
                  <a:cubicBezTo>
                    <a:pt x="813937" y="627949"/>
                    <a:pt x="832977" y="628901"/>
                    <a:pt x="841545" y="641269"/>
                  </a:cubicBezTo>
                  <a:cubicBezTo>
                    <a:pt x="837737" y="637464"/>
                    <a:pt x="849160" y="632707"/>
                    <a:pt x="839640" y="627949"/>
                  </a:cubicBezTo>
                  <a:cubicBezTo>
                    <a:pt x="855824" y="636512"/>
                    <a:pt x="875816" y="634609"/>
                    <a:pt x="892951" y="636512"/>
                  </a:cubicBezTo>
                  <a:lnTo>
                    <a:pt x="892951" y="637464"/>
                  </a:lnTo>
                  <a:lnTo>
                    <a:pt x="900567" y="640318"/>
                  </a:lnTo>
                  <a:lnTo>
                    <a:pt x="901519" y="639366"/>
                  </a:lnTo>
                  <a:lnTo>
                    <a:pt x="896759" y="637464"/>
                  </a:lnTo>
                  <a:cubicBezTo>
                    <a:pt x="903423" y="638415"/>
                    <a:pt x="910087" y="640318"/>
                    <a:pt x="915798" y="644124"/>
                  </a:cubicBezTo>
                  <a:cubicBezTo>
                    <a:pt x="916750" y="642221"/>
                    <a:pt x="918654" y="635561"/>
                    <a:pt x="922462" y="633658"/>
                  </a:cubicBezTo>
                  <a:cubicBezTo>
                    <a:pt x="922462" y="642221"/>
                    <a:pt x="942454" y="626998"/>
                    <a:pt x="951021" y="635561"/>
                  </a:cubicBezTo>
                  <a:cubicBezTo>
                    <a:pt x="951973" y="632707"/>
                    <a:pt x="947214" y="633658"/>
                    <a:pt x="950069" y="630804"/>
                  </a:cubicBezTo>
                  <a:cubicBezTo>
                    <a:pt x="971965" y="631755"/>
                    <a:pt x="1004332" y="641269"/>
                    <a:pt x="1030035" y="634609"/>
                  </a:cubicBezTo>
                  <a:cubicBezTo>
                    <a:pt x="1032891" y="649832"/>
                    <a:pt x="1053835" y="646027"/>
                    <a:pt x="1068114" y="652686"/>
                  </a:cubicBezTo>
                  <a:cubicBezTo>
                    <a:pt x="1071922" y="643172"/>
                    <a:pt x="1060498" y="647929"/>
                    <a:pt x="1056691" y="641269"/>
                  </a:cubicBezTo>
                  <a:cubicBezTo>
                    <a:pt x="1062403" y="642696"/>
                    <a:pt x="1060082" y="636096"/>
                    <a:pt x="1064589" y="635516"/>
                  </a:cubicBezTo>
                  <a:lnTo>
                    <a:pt x="1071801" y="637432"/>
                  </a:lnTo>
                  <a:lnTo>
                    <a:pt x="1072755" y="640675"/>
                  </a:lnTo>
                  <a:cubicBezTo>
                    <a:pt x="1073112" y="642934"/>
                    <a:pt x="1074302" y="644599"/>
                    <a:pt x="1079538" y="643172"/>
                  </a:cubicBezTo>
                  <a:lnTo>
                    <a:pt x="1079538" y="636512"/>
                  </a:lnTo>
                  <a:lnTo>
                    <a:pt x="1087154" y="645075"/>
                  </a:lnTo>
                  <a:cubicBezTo>
                    <a:pt x="1111905" y="641269"/>
                    <a:pt x="1133801" y="646027"/>
                    <a:pt x="1154744" y="638415"/>
                  </a:cubicBezTo>
                  <a:cubicBezTo>
                    <a:pt x="1155696" y="640318"/>
                    <a:pt x="1155696" y="643172"/>
                    <a:pt x="1152840" y="645075"/>
                  </a:cubicBezTo>
                  <a:cubicBezTo>
                    <a:pt x="1162360" y="645075"/>
                    <a:pt x="1173783" y="655541"/>
                    <a:pt x="1185207" y="648881"/>
                  </a:cubicBezTo>
                  <a:lnTo>
                    <a:pt x="1182351" y="646027"/>
                  </a:lnTo>
                  <a:cubicBezTo>
                    <a:pt x="1199487" y="640318"/>
                    <a:pt x="1200439" y="653638"/>
                    <a:pt x="1221382" y="655541"/>
                  </a:cubicBezTo>
                  <a:cubicBezTo>
                    <a:pt x="1216622" y="656492"/>
                    <a:pt x="1205199" y="651735"/>
                    <a:pt x="1204246" y="661250"/>
                  </a:cubicBezTo>
                  <a:cubicBezTo>
                    <a:pt x="1206150" y="666007"/>
                    <a:pt x="1216622" y="665055"/>
                    <a:pt x="1220430" y="661250"/>
                  </a:cubicBezTo>
                  <a:lnTo>
                    <a:pt x="1218526" y="669813"/>
                  </a:lnTo>
                  <a:cubicBezTo>
                    <a:pt x="1215670" y="665055"/>
                    <a:pt x="1207102" y="666007"/>
                    <a:pt x="1201390" y="663152"/>
                  </a:cubicBezTo>
                  <a:cubicBezTo>
                    <a:pt x="1203294" y="663152"/>
                    <a:pt x="1203294" y="665055"/>
                    <a:pt x="1204246" y="666958"/>
                  </a:cubicBezTo>
                  <a:cubicBezTo>
                    <a:pt x="1199487" y="664104"/>
                    <a:pt x="1191871" y="664104"/>
                    <a:pt x="1184255" y="662201"/>
                  </a:cubicBezTo>
                  <a:lnTo>
                    <a:pt x="1194727" y="661250"/>
                  </a:lnTo>
                  <a:cubicBezTo>
                    <a:pt x="1190919" y="652686"/>
                    <a:pt x="1177591" y="661250"/>
                    <a:pt x="1172831" y="658395"/>
                  </a:cubicBezTo>
                  <a:cubicBezTo>
                    <a:pt x="1172831" y="666007"/>
                    <a:pt x="1179495" y="665055"/>
                    <a:pt x="1172831" y="671715"/>
                  </a:cubicBezTo>
                  <a:cubicBezTo>
                    <a:pt x="1154744" y="674570"/>
                    <a:pt x="1162360" y="663152"/>
                    <a:pt x="1145224" y="656492"/>
                  </a:cubicBezTo>
                  <a:lnTo>
                    <a:pt x="1148080" y="653638"/>
                  </a:lnTo>
                  <a:cubicBezTo>
                    <a:pt x="1143320" y="652686"/>
                    <a:pt x="1138560" y="645075"/>
                    <a:pt x="1130944" y="650784"/>
                  </a:cubicBezTo>
                  <a:cubicBezTo>
                    <a:pt x="1130944" y="655541"/>
                    <a:pt x="1137608" y="655541"/>
                    <a:pt x="1140464" y="658395"/>
                  </a:cubicBezTo>
                  <a:cubicBezTo>
                    <a:pt x="1138560" y="661250"/>
                    <a:pt x="1129992" y="648881"/>
                    <a:pt x="1124281" y="654589"/>
                  </a:cubicBezTo>
                  <a:cubicBezTo>
                    <a:pt x="1129992" y="661250"/>
                    <a:pt x="1143320" y="664104"/>
                    <a:pt x="1151888" y="664104"/>
                  </a:cubicBezTo>
                  <a:cubicBezTo>
                    <a:pt x="1150936" y="666007"/>
                    <a:pt x="1150936" y="668861"/>
                    <a:pt x="1151888" y="671715"/>
                  </a:cubicBezTo>
                  <a:cubicBezTo>
                    <a:pt x="1138561" y="668861"/>
                    <a:pt x="1124757" y="665293"/>
                    <a:pt x="1110953" y="663034"/>
                  </a:cubicBezTo>
                  <a:lnTo>
                    <a:pt x="1083751" y="662480"/>
                  </a:lnTo>
                  <a:lnTo>
                    <a:pt x="1088820" y="662915"/>
                  </a:lnTo>
                  <a:cubicBezTo>
                    <a:pt x="1091200" y="664580"/>
                    <a:pt x="1093342" y="666958"/>
                    <a:pt x="1095722" y="667910"/>
                  </a:cubicBezTo>
                  <a:cubicBezTo>
                    <a:pt x="1091914" y="667910"/>
                    <a:pt x="1088106" y="666958"/>
                    <a:pt x="1090010" y="671715"/>
                  </a:cubicBezTo>
                  <a:lnTo>
                    <a:pt x="1080708" y="662418"/>
                  </a:lnTo>
                  <a:lnTo>
                    <a:pt x="1070018" y="662201"/>
                  </a:lnTo>
                  <a:cubicBezTo>
                    <a:pt x="1084298" y="671715"/>
                    <a:pt x="1063354" y="662201"/>
                    <a:pt x="1067162" y="672667"/>
                  </a:cubicBezTo>
                  <a:cubicBezTo>
                    <a:pt x="1065258" y="666007"/>
                    <a:pt x="1057643" y="672667"/>
                    <a:pt x="1050027" y="669813"/>
                  </a:cubicBezTo>
                  <a:cubicBezTo>
                    <a:pt x="1047171" y="677424"/>
                    <a:pt x="1064306" y="675521"/>
                    <a:pt x="1058594" y="681230"/>
                  </a:cubicBezTo>
                  <a:cubicBezTo>
                    <a:pt x="1044315" y="679327"/>
                    <a:pt x="1025275" y="665055"/>
                    <a:pt x="1007188" y="667910"/>
                  </a:cubicBezTo>
                  <a:cubicBezTo>
                    <a:pt x="1008140" y="670764"/>
                    <a:pt x="1011948" y="670764"/>
                    <a:pt x="1012900" y="672667"/>
                  </a:cubicBezTo>
                  <a:cubicBezTo>
                    <a:pt x="1000524" y="669813"/>
                    <a:pt x="984341" y="651735"/>
                    <a:pt x="976725" y="664104"/>
                  </a:cubicBezTo>
                  <a:cubicBezTo>
                    <a:pt x="982436" y="667910"/>
                    <a:pt x="989100" y="672667"/>
                    <a:pt x="995764" y="677424"/>
                  </a:cubicBezTo>
                  <a:cubicBezTo>
                    <a:pt x="993860" y="677424"/>
                    <a:pt x="991956" y="678375"/>
                    <a:pt x="989100" y="680278"/>
                  </a:cubicBezTo>
                  <a:lnTo>
                    <a:pt x="993860" y="685987"/>
                  </a:lnTo>
                  <a:cubicBezTo>
                    <a:pt x="979581" y="687890"/>
                    <a:pt x="983389" y="673618"/>
                    <a:pt x="974821" y="666007"/>
                  </a:cubicBezTo>
                  <a:lnTo>
                    <a:pt x="966253" y="674570"/>
                  </a:lnTo>
                  <a:cubicBezTo>
                    <a:pt x="950069" y="680278"/>
                    <a:pt x="934838" y="675521"/>
                    <a:pt x="924366" y="664104"/>
                  </a:cubicBezTo>
                  <a:cubicBezTo>
                    <a:pt x="920558" y="664104"/>
                    <a:pt x="909135" y="664104"/>
                    <a:pt x="913895" y="671715"/>
                  </a:cubicBezTo>
                  <a:cubicBezTo>
                    <a:pt x="922462" y="682181"/>
                    <a:pt x="926270" y="688841"/>
                    <a:pt x="942454" y="688841"/>
                  </a:cubicBezTo>
                  <a:cubicBezTo>
                    <a:pt x="944358" y="681230"/>
                    <a:pt x="930078" y="681230"/>
                    <a:pt x="934838" y="680278"/>
                  </a:cubicBezTo>
                  <a:cubicBezTo>
                    <a:pt x="941502" y="681230"/>
                    <a:pt x="952926" y="675521"/>
                    <a:pt x="958637" y="682181"/>
                  </a:cubicBezTo>
                  <a:lnTo>
                    <a:pt x="941502" y="681230"/>
                  </a:lnTo>
                  <a:cubicBezTo>
                    <a:pt x="941502" y="691696"/>
                    <a:pt x="949117" y="681230"/>
                    <a:pt x="951973" y="686938"/>
                  </a:cubicBezTo>
                  <a:cubicBezTo>
                    <a:pt x="947214" y="696453"/>
                    <a:pt x="936742" y="686938"/>
                    <a:pt x="930078" y="691696"/>
                  </a:cubicBezTo>
                  <a:lnTo>
                    <a:pt x="931030" y="692647"/>
                  </a:lnTo>
                  <a:cubicBezTo>
                    <a:pt x="917702" y="691696"/>
                    <a:pt x="919606" y="693599"/>
                    <a:pt x="905327" y="688841"/>
                  </a:cubicBezTo>
                  <a:cubicBezTo>
                    <a:pt x="904375" y="679327"/>
                    <a:pt x="910087" y="683133"/>
                    <a:pt x="916750" y="679327"/>
                  </a:cubicBezTo>
                  <a:cubicBezTo>
                    <a:pt x="894855" y="679327"/>
                    <a:pt x="864392" y="661250"/>
                    <a:pt x="841545" y="678375"/>
                  </a:cubicBezTo>
                  <a:lnTo>
                    <a:pt x="850112" y="685036"/>
                  </a:lnTo>
                  <a:cubicBezTo>
                    <a:pt x="841545" y="686938"/>
                    <a:pt x="827265" y="678375"/>
                    <a:pt x="828217" y="690744"/>
                  </a:cubicBezTo>
                  <a:cubicBezTo>
                    <a:pt x="837737" y="686938"/>
                    <a:pt x="833929" y="694550"/>
                    <a:pt x="838689" y="696453"/>
                  </a:cubicBezTo>
                  <a:lnTo>
                    <a:pt x="839640" y="695501"/>
                  </a:lnTo>
                  <a:cubicBezTo>
                    <a:pt x="841545" y="696453"/>
                    <a:pt x="844400" y="697404"/>
                    <a:pt x="842497" y="699307"/>
                  </a:cubicBezTo>
                  <a:cubicBezTo>
                    <a:pt x="834881" y="692647"/>
                    <a:pt x="823457" y="690744"/>
                    <a:pt x="814889" y="686938"/>
                  </a:cubicBezTo>
                  <a:cubicBezTo>
                    <a:pt x="818697" y="689793"/>
                    <a:pt x="811081" y="693599"/>
                    <a:pt x="810130" y="695501"/>
                  </a:cubicBezTo>
                  <a:cubicBezTo>
                    <a:pt x="801562" y="693599"/>
                    <a:pt x="809177" y="689793"/>
                    <a:pt x="810130" y="685987"/>
                  </a:cubicBezTo>
                  <a:cubicBezTo>
                    <a:pt x="806321" y="685036"/>
                    <a:pt x="799658" y="678375"/>
                    <a:pt x="795850" y="685036"/>
                  </a:cubicBezTo>
                  <a:cubicBezTo>
                    <a:pt x="790138" y="690744"/>
                    <a:pt x="803466" y="690744"/>
                    <a:pt x="805370" y="695501"/>
                  </a:cubicBezTo>
                  <a:lnTo>
                    <a:pt x="781570" y="686938"/>
                  </a:lnTo>
                  <a:lnTo>
                    <a:pt x="782522" y="688841"/>
                  </a:lnTo>
                  <a:cubicBezTo>
                    <a:pt x="780618" y="686938"/>
                    <a:pt x="777762" y="685036"/>
                    <a:pt x="774906" y="686938"/>
                  </a:cubicBezTo>
                  <a:cubicBezTo>
                    <a:pt x="773002" y="690744"/>
                    <a:pt x="777762" y="691696"/>
                    <a:pt x="781570" y="690744"/>
                  </a:cubicBezTo>
                  <a:cubicBezTo>
                    <a:pt x="769194" y="697404"/>
                    <a:pt x="759675" y="676472"/>
                    <a:pt x="749203" y="689793"/>
                  </a:cubicBezTo>
                  <a:lnTo>
                    <a:pt x="742539" y="685987"/>
                  </a:lnTo>
                  <a:cubicBezTo>
                    <a:pt x="741587" y="686938"/>
                    <a:pt x="740635" y="688841"/>
                    <a:pt x="741587" y="689793"/>
                  </a:cubicBezTo>
                  <a:lnTo>
                    <a:pt x="734923" y="685987"/>
                  </a:lnTo>
                  <a:cubicBezTo>
                    <a:pt x="722548" y="682181"/>
                    <a:pt x="731116" y="695501"/>
                    <a:pt x="727308" y="697404"/>
                  </a:cubicBezTo>
                  <a:lnTo>
                    <a:pt x="728260" y="697404"/>
                  </a:lnTo>
                  <a:cubicBezTo>
                    <a:pt x="724452" y="699307"/>
                    <a:pt x="721596" y="703113"/>
                    <a:pt x="724452" y="704064"/>
                  </a:cubicBezTo>
                  <a:lnTo>
                    <a:pt x="711124" y="698356"/>
                  </a:lnTo>
                  <a:cubicBezTo>
                    <a:pt x="705412" y="690744"/>
                    <a:pt x="686373" y="688841"/>
                    <a:pt x="686373" y="674570"/>
                  </a:cubicBezTo>
                  <a:cubicBezTo>
                    <a:pt x="682565" y="675521"/>
                    <a:pt x="679709" y="678375"/>
                    <a:pt x="681613" y="680278"/>
                  </a:cubicBezTo>
                  <a:cubicBezTo>
                    <a:pt x="672093" y="679327"/>
                    <a:pt x="684469" y="690744"/>
                    <a:pt x="668285" y="688841"/>
                  </a:cubicBezTo>
                  <a:cubicBezTo>
                    <a:pt x="669237" y="691696"/>
                    <a:pt x="670189" y="690744"/>
                    <a:pt x="673045" y="691696"/>
                  </a:cubicBezTo>
                  <a:cubicBezTo>
                    <a:pt x="669237" y="692647"/>
                    <a:pt x="667333" y="691696"/>
                    <a:pt x="666381" y="689793"/>
                  </a:cubicBezTo>
                  <a:cubicBezTo>
                    <a:pt x="666381" y="691696"/>
                    <a:pt x="666381" y="693599"/>
                    <a:pt x="665429" y="695501"/>
                  </a:cubicBezTo>
                  <a:cubicBezTo>
                    <a:pt x="665429" y="690744"/>
                    <a:pt x="658765" y="691696"/>
                    <a:pt x="654958" y="692647"/>
                  </a:cubicBezTo>
                  <a:lnTo>
                    <a:pt x="660670" y="702161"/>
                  </a:lnTo>
                  <a:cubicBezTo>
                    <a:pt x="657814" y="698356"/>
                    <a:pt x="654958" y="697404"/>
                    <a:pt x="648294" y="698356"/>
                  </a:cubicBezTo>
                  <a:lnTo>
                    <a:pt x="653054" y="704064"/>
                  </a:lnTo>
                  <a:cubicBezTo>
                    <a:pt x="641630" y="702161"/>
                    <a:pt x="652102" y="691696"/>
                    <a:pt x="638774" y="696453"/>
                  </a:cubicBezTo>
                  <a:lnTo>
                    <a:pt x="651150" y="690744"/>
                  </a:lnTo>
                  <a:cubicBezTo>
                    <a:pt x="637822" y="688841"/>
                    <a:pt x="641630" y="677424"/>
                    <a:pt x="635918" y="671715"/>
                  </a:cubicBezTo>
                  <a:cubicBezTo>
                    <a:pt x="620687" y="663152"/>
                    <a:pt x="603551" y="679327"/>
                    <a:pt x="592127" y="661250"/>
                  </a:cubicBezTo>
                  <a:cubicBezTo>
                    <a:pt x="590224" y="667910"/>
                    <a:pt x="592127" y="669813"/>
                    <a:pt x="588320" y="674570"/>
                  </a:cubicBezTo>
                  <a:cubicBezTo>
                    <a:pt x="596887" y="677424"/>
                    <a:pt x="601647" y="679327"/>
                    <a:pt x="606407" y="687890"/>
                  </a:cubicBezTo>
                  <a:cubicBezTo>
                    <a:pt x="623543" y="696453"/>
                    <a:pt x="610215" y="666007"/>
                    <a:pt x="630206" y="679327"/>
                  </a:cubicBezTo>
                  <a:cubicBezTo>
                    <a:pt x="629255" y="686938"/>
                    <a:pt x="623543" y="686938"/>
                    <a:pt x="617831" y="683133"/>
                  </a:cubicBezTo>
                  <a:cubicBezTo>
                    <a:pt x="616879" y="689793"/>
                    <a:pt x="624495" y="694550"/>
                    <a:pt x="628303" y="697404"/>
                  </a:cubicBezTo>
                  <a:cubicBezTo>
                    <a:pt x="616879" y="693599"/>
                    <a:pt x="600695" y="702161"/>
                    <a:pt x="594031" y="701210"/>
                  </a:cubicBezTo>
                  <a:cubicBezTo>
                    <a:pt x="590224" y="697404"/>
                    <a:pt x="581656" y="692647"/>
                    <a:pt x="577848" y="694550"/>
                  </a:cubicBezTo>
                  <a:cubicBezTo>
                    <a:pt x="578800" y="688841"/>
                    <a:pt x="560712" y="685987"/>
                    <a:pt x="566424" y="675521"/>
                  </a:cubicBezTo>
                  <a:cubicBezTo>
                    <a:pt x="555000" y="673618"/>
                    <a:pt x="558808" y="689793"/>
                    <a:pt x="547385" y="678375"/>
                  </a:cubicBezTo>
                  <a:cubicBezTo>
                    <a:pt x="551193" y="686938"/>
                    <a:pt x="539769" y="684084"/>
                    <a:pt x="544529" y="691696"/>
                  </a:cubicBezTo>
                  <a:cubicBezTo>
                    <a:pt x="548337" y="684084"/>
                    <a:pt x="561664" y="695501"/>
                    <a:pt x="567376" y="701210"/>
                  </a:cubicBezTo>
                  <a:lnTo>
                    <a:pt x="550241" y="705967"/>
                  </a:lnTo>
                  <a:cubicBezTo>
                    <a:pt x="554048" y="704064"/>
                    <a:pt x="548337" y="698356"/>
                    <a:pt x="545481" y="697404"/>
                  </a:cubicBezTo>
                  <a:lnTo>
                    <a:pt x="543577" y="704064"/>
                  </a:lnTo>
                  <a:cubicBezTo>
                    <a:pt x="540721" y="686938"/>
                    <a:pt x="513114" y="716433"/>
                    <a:pt x="504546" y="696453"/>
                  </a:cubicBezTo>
                  <a:cubicBezTo>
                    <a:pt x="509306" y="697404"/>
                    <a:pt x="514066" y="690744"/>
                    <a:pt x="516921" y="700258"/>
                  </a:cubicBezTo>
                  <a:cubicBezTo>
                    <a:pt x="527393" y="695501"/>
                    <a:pt x="515018" y="686938"/>
                    <a:pt x="519778" y="681230"/>
                  </a:cubicBezTo>
                  <a:cubicBezTo>
                    <a:pt x="507402" y="675521"/>
                    <a:pt x="488362" y="682181"/>
                    <a:pt x="473131" y="677424"/>
                  </a:cubicBezTo>
                  <a:cubicBezTo>
                    <a:pt x="472179" y="677424"/>
                    <a:pt x="472179" y="678375"/>
                    <a:pt x="472179" y="679327"/>
                  </a:cubicBezTo>
                  <a:lnTo>
                    <a:pt x="473845" y="683490"/>
                  </a:lnTo>
                  <a:lnTo>
                    <a:pt x="473131" y="683133"/>
                  </a:lnTo>
                  <a:cubicBezTo>
                    <a:pt x="473131" y="683133"/>
                    <a:pt x="472179" y="684084"/>
                    <a:pt x="472179" y="684084"/>
                  </a:cubicBezTo>
                  <a:lnTo>
                    <a:pt x="465515" y="684084"/>
                  </a:lnTo>
                  <a:cubicBezTo>
                    <a:pt x="465515" y="693599"/>
                    <a:pt x="474083" y="682181"/>
                    <a:pt x="472179" y="685987"/>
                  </a:cubicBezTo>
                  <a:cubicBezTo>
                    <a:pt x="475035" y="696453"/>
                    <a:pt x="461707" y="713579"/>
                    <a:pt x="468371" y="717384"/>
                  </a:cubicBezTo>
                  <a:cubicBezTo>
                    <a:pt x="463611" y="725947"/>
                    <a:pt x="466467" y="735462"/>
                    <a:pt x="463611" y="743073"/>
                  </a:cubicBezTo>
                  <a:lnTo>
                    <a:pt x="470275" y="744025"/>
                  </a:lnTo>
                  <a:cubicBezTo>
                    <a:pt x="468371" y="747830"/>
                    <a:pt x="465515" y="752588"/>
                    <a:pt x="466467" y="756393"/>
                  </a:cubicBezTo>
                  <a:cubicBezTo>
                    <a:pt x="467419" y="756393"/>
                    <a:pt x="468371" y="756393"/>
                    <a:pt x="469323" y="755442"/>
                  </a:cubicBezTo>
                  <a:cubicBezTo>
                    <a:pt x="464563" y="769714"/>
                    <a:pt x="464563" y="781131"/>
                    <a:pt x="464563" y="793500"/>
                  </a:cubicBezTo>
                  <a:cubicBezTo>
                    <a:pt x="469323" y="792548"/>
                    <a:pt x="471227" y="792548"/>
                    <a:pt x="473131" y="785888"/>
                  </a:cubicBezTo>
                  <a:cubicBezTo>
                    <a:pt x="479795" y="797305"/>
                    <a:pt x="465515" y="815382"/>
                    <a:pt x="467419" y="832509"/>
                  </a:cubicBezTo>
                  <a:lnTo>
                    <a:pt x="470275" y="831557"/>
                  </a:lnTo>
                  <a:lnTo>
                    <a:pt x="464563" y="841071"/>
                  </a:lnTo>
                  <a:cubicBezTo>
                    <a:pt x="466467" y="839168"/>
                    <a:pt x="468371" y="840120"/>
                    <a:pt x="471227" y="840120"/>
                  </a:cubicBezTo>
                  <a:cubicBezTo>
                    <a:pt x="473131" y="856294"/>
                    <a:pt x="472179" y="876274"/>
                    <a:pt x="459803" y="884838"/>
                  </a:cubicBezTo>
                  <a:cubicBezTo>
                    <a:pt x="463611" y="880080"/>
                    <a:pt x="467419" y="892449"/>
                    <a:pt x="473131" y="882935"/>
                  </a:cubicBezTo>
                  <a:cubicBezTo>
                    <a:pt x="464563" y="900060"/>
                    <a:pt x="466467" y="920992"/>
                    <a:pt x="464563" y="939069"/>
                  </a:cubicBezTo>
                  <a:lnTo>
                    <a:pt x="463611" y="939069"/>
                  </a:lnTo>
                  <a:lnTo>
                    <a:pt x="460755" y="946681"/>
                  </a:lnTo>
                  <a:lnTo>
                    <a:pt x="461707" y="947632"/>
                  </a:lnTo>
                  <a:lnTo>
                    <a:pt x="463611" y="941924"/>
                  </a:lnTo>
                  <a:cubicBezTo>
                    <a:pt x="462659" y="949535"/>
                    <a:pt x="460755" y="956195"/>
                    <a:pt x="456947" y="961904"/>
                  </a:cubicBezTo>
                  <a:cubicBezTo>
                    <a:pt x="458851" y="963807"/>
                    <a:pt x="465515" y="964758"/>
                    <a:pt x="467419" y="969516"/>
                  </a:cubicBezTo>
                  <a:cubicBezTo>
                    <a:pt x="458851" y="969516"/>
                    <a:pt x="474083" y="991399"/>
                    <a:pt x="465515" y="999961"/>
                  </a:cubicBezTo>
                  <a:cubicBezTo>
                    <a:pt x="468371" y="1000913"/>
                    <a:pt x="467419" y="996156"/>
                    <a:pt x="470275" y="999010"/>
                  </a:cubicBezTo>
                  <a:cubicBezTo>
                    <a:pt x="469323" y="1021845"/>
                    <a:pt x="458851" y="1056097"/>
                    <a:pt x="465515" y="1082737"/>
                  </a:cubicBezTo>
                  <a:cubicBezTo>
                    <a:pt x="449331" y="1084640"/>
                    <a:pt x="454091" y="1107474"/>
                    <a:pt x="446476" y="1121746"/>
                  </a:cubicBezTo>
                  <a:cubicBezTo>
                    <a:pt x="455043" y="1125551"/>
                    <a:pt x="451235" y="1113183"/>
                    <a:pt x="457899" y="1109377"/>
                  </a:cubicBezTo>
                  <a:cubicBezTo>
                    <a:pt x="455995" y="1116989"/>
                    <a:pt x="469323" y="1111280"/>
                    <a:pt x="461707" y="1125551"/>
                  </a:cubicBezTo>
                  <a:cubicBezTo>
                    <a:pt x="463611" y="1125551"/>
                    <a:pt x="464563" y="1125551"/>
                    <a:pt x="464563" y="1124600"/>
                  </a:cubicBezTo>
                  <a:cubicBezTo>
                    <a:pt x="462659" y="1129357"/>
                    <a:pt x="453139" y="1122697"/>
                    <a:pt x="455995" y="1134114"/>
                  </a:cubicBezTo>
                  <a:lnTo>
                    <a:pt x="462659" y="1135066"/>
                  </a:lnTo>
                  <a:lnTo>
                    <a:pt x="454091" y="1142677"/>
                  </a:lnTo>
                  <a:cubicBezTo>
                    <a:pt x="457899" y="1168366"/>
                    <a:pt x="453139" y="1190249"/>
                    <a:pt x="459803" y="1213084"/>
                  </a:cubicBezTo>
                  <a:cubicBezTo>
                    <a:pt x="457899" y="1214987"/>
                    <a:pt x="455043" y="1214035"/>
                    <a:pt x="453139" y="1211181"/>
                  </a:cubicBezTo>
                  <a:cubicBezTo>
                    <a:pt x="453139" y="1221647"/>
                    <a:pt x="442668" y="1234015"/>
                    <a:pt x="449331" y="1245433"/>
                  </a:cubicBezTo>
                  <a:lnTo>
                    <a:pt x="452187" y="1242578"/>
                  </a:lnTo>
                  <a:cubicBezTo>
                    <a:pt x="457899" y="1260656"/>
                    <a:pt x="444571" y="1261607"/>
                    <a:pt x="441716" y="1283490"/>
                  </a:cubicBezTo>
                  <a:cubicBezTo>
                    <a:pt x="440764" y="1278733"/>
                    <a:pt x="445523" y="1267316"/>
                    <a:pt x="437908" y="1266364"/>
                  </a:cubicBezTo>
                  <a:cubicBezTo>
                    <a:pt x="433148" y="1268267"/>
                    <a:pt x="434100" y="1279684"/>
                    <a:pt x="437908" y="1283490"/>
                  </a:cubicBezTo>
                  <a:lnTo>
                    <a:pt x="429340" y="1281587"/>
                  </a:lnTo>
                  <a:cubicBezTo>
                    <a:pt x="435052" y="1277781"/>
                    <a:pt x="434100" y="1270170"/>
                    <a:pt x="436956" y="1263510"/>
                  </a:cubicBezTo>
                  <a:cubicBezTo>
                    <a:pt x="436956" y="1265413"/>
                    <a:pt x="435052" y="1265413"/>
                    <a:pt x="433148" y="1266364"/>
                  </a:cubicBezTo>
                  <a:cubicBezTo>
                    <a:pt x="436004" y="1260656"/>
                    <a:pt x="436004" y="1253044"/>
                    <a:pt x="437908" y="1245433"/>
                  </a:cubicBezTo>
                  <a:lnTo>
                    <a:pt x="438860" y="1256850"/>
                  </a:lnTo>
                  <a:cubicBezTo>
                    <a:pt x="447428" y="1252093"/>
                    <a:pt x="438860" y="1237821"/>
                    <a:pt x="441716" y="1233064"/>
                  </a:cubicBezTo>
                  <a:cubicBezTo>
                    <a:pt x="434100" y="1233064"/>
                    <a:pt x="435052" y="1239724"/>
                    <a:pt x="428388" y="1233064"/>
                  </a:cubicBezTo>
                  <a:cubicBezTo>
                    <a:pt x="425532" y="1214035"/>
                    <a:pt x="436956" y="1222598"/>
                    <a:pt x="444571" y="1204521"/>
                  </a:cubicBezTo>
                  <a:lnTo>
                    <a:pt x="447428" y="1207375"/>
                  </a:lnTo>
                  <a:cubicBezTo>
                    <a:pt x="448380" y="1201666"/>
                    <a:pt x="456947" y="1197861"/>
                    <a:pt x="451235" y="1189298"/>
                  </a:cubicBezTo>
                  <a:cubicBezTo>
                    <a:pt x="446476" y="1189298"/>
                    <a:pt x="446476" y="1195958"/>
                    <a:pt x="443620" y="1198812"/>
                  </a:cubicBezTo>
                  <a:cubicBezTo>
                    <a:pt x="439812" y="1196909"/>
                    <a:pt x="453139" y="1189298"/>
                    <a:pt x="447428" y="1182638"/>
                  </a:cubicBezTo>
                  <a:cubicBezTo>
                    <a:pt x="439812" y="1187395"/>
                    <a:pt x="436956" y="1201666"/>
                    <a:pt x="436956" y="1211181"/>
                  </a:cubicBezTo>
                  <a:cubicBezTo>
                    <a:pt x="435052" y="1210229"/>
                    <a:pt x="432196" y="1210229"/>
                    <a:pt x="429340" y="1211181"/>
                  </a:cubicBezTo>
                  <a:cubicBezTo>
                    <a:pt x="432672" y="1197385"/>
                    <a:pt x="436718" y="1182876"/>
                    <a:pt x="439336" y="1168366"/>
                  </a:cubicBezTo>
                  <a:lnTo>
                    <a:pt x="440225" y="1141710"/>
                  </a:lnTo>
                  <a:lnTo>
                    <a:pt x="440050" y="1143866"/>
                  </a:lnTo>
                  <a:cubicBezTo>
                    <a:pt x="438384" y="1146482"/>
                    <a:pt x="436004" y="1148861"/>
                    <a:pt x="435052" y="1151240"/>
                  </a:cubicBezTo>
                  <a:cubicBezTo>
                    <a:pt x="435052" y="1147434"/>
                    <a:pt x="436004" y="1143628"/>
                    <a:pt x="431244" y="1145531"/>
                  </a:cubicBezTo>
                  <a:lnTo>
                    <a:pt x="440435" y="1135427"/>
                  </a:lnTo>
                  <a:lnTo>
                    <a:pt x="440764" y="1125551"/>
                  </a:lnTo>
                  <a:cubicBezTo>
                    <a:pt x="431244" y="1140774"/>
                    <a:pt x="440764" y="1118891"/>
                    <a:pt x="430292" y="1122697"/>
                  </a:cubicBezTo>
                  <a:cubicBezTo>
                    <a:pt x="437908" y="1120794"/>
                    <a:pt x="431244" y="1112231"/>
                    <a:pt x="434100" y="1104620"/>
                  </a:cubicBezTo>
                  <a:cubicBezTo>
                    <a:pt x="426484" y="1101765"/>
                    <a:pt x="428388" y="1119843"/>
                    <a:pt x="422676" y="1114134"/>
                  </a:cubicBezTo>
                  <a:cubicBezTo>
                    <a:pt x="425532" y="1099862"/>
                    <a:pt x="439812" y="1079882"/>
                    <a:pt x="436956" y="1060854"/>
                  </a:cubicBezTo>
                  <a:cubicBezTo>
                    <a:pt x="433148" y="1062756"/>
                    <a:pt x="433148" y="1066562"/>
                    <a:pt x="431244" y="1067514"/>
                  </a:cubicBezTo>
                  <a:cubicBezTo>
                    <a:pt x="434100" y="1055145"/>
                    <a:pt x="452187" y="1038970"/>
                    <a:pt x="439812" y="1030408"/>
                  </a:cubicBezTo>
                  <a:cubicBezTo>
                    <a:pt x="435052" y="1036116"/>
                    <a:pt x="430292" y="1042776"/>
                    <a:pt x="425532" y="1049436"/>
                  </a:cubicBezTo>
                  <a:cubicBezTo>
                    <a:pt x="425532" y="1048485"/>
                    <a:pt x="424580" y="1045631"/>
                    <a:pt x="422676" y="1042776"/>
                  </a:cubicBezTo>
                  <a:lnTo>
                    <a:pt x="416964" y="1047533"/>
                  </a:lnTo>
                  <a:cubicBezTo>
                    <a:pt x="415061" y="1032311"/>
                    <a:pt x="429340" y="1036116"/>
                    <a:pt x="436956" y="1027553"/>
                  </a:cubicBezTo>
                  <a:lnTo>
                    <a:pt x="428388" y="1018039"/>
                  </a:lnTo>
                  <a:cubicBezTo>
                    <a:pt x="423628" y="1000913"/>
                    <a:pt x="428388" y="984739"/>
                    <a:pt x="439812" y="974273"/>
                  </a:cubicBezTo>
                  <a:cubicBezTo>
                    <a:pt x="439812" y="971418"/>
                    <a:pt x="439812" y="959050"/>
                    <a:pt x="432196" y="963807"/>
                  </a:cubicBezTo>
                  <a:cubicBezTo>
                    <a:pt x="422676" y="972370"/>
                    <a:pt x="415061" y="976175"/>
                    <a:pt x="415061" y="993302"/>
                  </a:cubicBezTo>
                  <a:cubicBezTo>
                    <a:pt x="421724" y="996156"/>
                    <a:pt x="422676" y="980933"/>
                    <a:pt x="423628" y="985690"/>
                  </a:cubicBezTo>
                  <a:cubicBezTo>
                    <a:pt x="422676" y="993302"/>
                    <a:pt x="428388" y="1005670"/>
                    <a:pt x="421724" y="1011379"/>
                  </a:cubicBezTo>
                  <a:lnTo>
                    <a:pt x="422676" y="993302"/>
                  </a:lnTo>
                  <a:cubicBezTo>
                    <a:pt x="412204" y="993302"/>
                    <a:pt x="422676" y="1000913"/>
                    <a:pt x="416964" y="1003767"/>
                  </a:cubicBezTo>
                  <a:cubicBezTo>
                    <a:pt x="408397" y="999010"/>
                    <a:pt x="417916" y="988544"/>
                    <a:pt x="413156" y="980933"/>
                  </a:cubicBezTo>
                  <a:lnTo>
                    <a:pt x="412204" y="981884"/>
                  </a:lnTo>
                  <a:cubicBezTo>
                    <a:pt x="414108" y="966661"/>
                    <a:pt x="412204" y="968564"/>
                    <a:pt x="416964" y="954293"/>
                  </a:cubicBezTo>
                  <a:cubicBezTo>
                    <a:pt x="426484" y="953341"/>
                    <a:pt x="422676" y="959050"/>
                    <a:pt x="426484" y="965710"/>
                  </a:cubicBezTo>
                  <a:cubicBezTo>
                    <a:pt x="427436" y="941924"/>
                    <a:pt x="445523" y="910526"/>
                    <a:pt x="428388" y="886740"/>
                  </a:cubicBezTo>
                  <a:lnTo>
                    <a:pt x="419820" y="901012"/>
                  </a:lnTo>
                  <a:cubicBezTo>
                    <a:pt x="418868" y="892449"/>
                    <a:pt x="427436" y="877226"/>
                    <a:pt x="415061" y="878177"/>
                  </a:cubicBezTo>
                  <a:cubicBezTo>
                    <a:pt x="418868" y="887692"/>
                    <a:pt x="411252" y="883886"/>
                    <a:pt x="409349" y="888643"/>
                  </a:cubicBezTo>
                  <a:lnTo>
                    <a:pt x="410301" y="889595"/>
                  </a:lnTo>
                  <a:cubicBezTo>
                    <a:pt x="409349" y="891498"/>
                    <a:pt x="408397" y="895303"/>
                    <a:pt x="406493" y="892449"/>
                  </a:cubicBezTo>
                  <a:cubicBezTo>
                    <a:pt x="414108" y="884838"/>
                    <a:pt x="416012" y="872469"/>
                    <a:pt x="419820" y="863906"/>
                  </a:cubicBezTo>
                  <a:cubicBezTo>
                    <a:pt x="416964" y="867712"/>
                    <a:pt x="413156" y="860100"/>
                    <a:pt x="411252" y="859149"/>
                  </a:cubicBezTo>
                  <a:cubicBezTo>
                    <a:pt x="414108" y="851537"/>
                    <a:pt x="416964" y="859149"/>
                    <a:pt x="420772" y="860100"/>
                  </a:cubicBezTo>
                  <a:cubicBezTo>
                    <a:pt x="421724" y="855343"/>
                    <a:pt x="428388" y="848683"/>
                    <a:pt x="421724" y="844877"/>
                  </a:cubicBezTo>
                  <a:cubicBezTo>
                    <a:pt x="416012" y="838217"/>
                    <a:pt x="416012" y="852489"/>
                    <a:pt x="411252" y="854391"/>
                  </a:cubicBezTo>
                  <a:lnTo>
                    <a:pt x="419820" y="829654"/>
                  </a:lnTo>
                  <a:lnTo>
                    <a:pt x="417916" y="830606"/>
                  </a:lnTo>
                  <a:cubicBezTo>
                    <a:pt x="419820" y="828703"/>
                    <a:pt x="421724" y="824897"/>
                    <a:pt x="419820" y="822043"/>
                  </a:cubicBezTo>
                  <a:cubicBezTo>
                    <a:pt x="416012" y="819188"/>
                    <a:pt x="415061" y="824897"/>
                    <a:pt x="416012" y="828703"/>
                  </a:cubicBezTo>
                  <a:cubicBezTo>
                    <a:pt x="409349" y="815382"/>
                    <a:pt x="430292" y="805868"/>
                    <a:pt x="416964" y="794451"/>
                  </a:cubicBezTo>
                  <a:lnTo>
                    <a:pt x="420772" y="786839"/>
                  </a:lnTo>
                  <a:cubicBezTo>
                    <a:pt x="419820" y="785888"/>
                    <a:pt x="417916" y="784937"/>
                    <a:pt x="416964" y="785888"/>
                  </a:cubicBezTo>
                  <a:lnTo>
                    <a:pt x="420772" y="779228"/>
                  </a:lnTo>
                  <a:cubicBezTo>
                    <a:pt x="424580" y="765908"/>
                    <a:pt x="411252" y="776373"/>
                    <a:pt x="409349" y="771616"/>
                  </a:cubicBezTo>
                  <a:lnTo>
                    <a:pt x="409349" y="772568"/>
                  </a:lnTo>
                  <a:cubicBezTo>
                    <a:pt x="407445" y="767811"/>
                    <a:pt x="403637" y="764956"/>
                    <a:pt x="402685" y="767811"/>
                  </a:cubicBezTo>
                  <a:lnTo>
                    <a:pt x="408397" y="753539"/>
                  </a:lnTo>
                  <a:cubicBezTo>
                    <a:pt x="416012" y="747830"/>
                    <a:pt x="417916" y="727850"/>
                    <a:pt x="432196" y="727850"/>
                  </a:cubicBezTo>
                  <a:cubicBezTo>
                    <a:pt x="431244" y="724044"/>
                    <a:pt x="428388" y="721190"/>
                    <a:pt x="426484" y="723093"/>
                  </a:cubicBezTo>
                  <a:cubicBezTo>
                    <a:pt x="427436" y="712627"/>
                    <a:pt x="416012" y="725947"/>
                    <a:pt x="417916" y="708822"/>
                  </a:cubicBezTo>
                  <a:cubicBezTo>
                    <a:pt x="415061" y="708822"/>
                    <a:pt x="416012" y="710724"/>
                    <a:pt x="415061" y="713579"/>
                  </a:cubicBezTo>
                  <a:cubicBezTo>
                    <a:pt x="414108" y="709773"/>
                    <a:pt x="415061" y="707870"/>
                    <a:pt x="416964" y="706919"/>
                  </a:cubicBezTo>
                  <a:cubicBezTo>
                    <a:pt x="415061" y="706919"/>
                    <a:pt x="413156" y="706919"/>
                    <a:pt x="411252" y="705967"/>
                  </a:cubicBezTo>
                  <a:cubicBezTo>
                    <a:pt x="416012" y="705967"/>
                    <a:pt x="415061" y="699307"/>
                    <a:pt x="414108" y="695501"/>
                  </a:cubicBezTo>
                  <a:lnTo>
                    <a:pt x="404589" y="701210"/>
                  </a:lnTo>
                  <a:cubicBezTo>
                    <a:pt x="408397" y="697404"/>
                    <a:pt x="409349" y="694550"/>
                    <a:pt x="408397" y="687890"/>
                  </a:cubicBezTo>
                  <a:lnTo>
                    <a:pt x="402685" y="692647"/>
                  </a:lnTo>
                  <a:cubicBezTo>
                    <a:pt x="403637" y="686938"/>
                    <a:pt x="406493" y="686938"/>
                    <a:pt x="408397" y="685987"/>
                  </a:cubicBezTo>
                  <a:cubicBezTo>
                    <a:pt x="396973" y="674570"/>
                    <a:pt x="402685" y="696453"/>
                    <a:pt x="386501" y="688841"/>
                  </a:cubicBezTo>
                  <a:lnTo>
                    <a:pt x="387453" y="691696"/>
                  </a:lnTo>
                  <a:cubicBezTo>
                    <a:pt x="380789" y="688842"/>
                    <a:pt x="373173" y="690507"/>
                    <a:pt x="365439" y="693123"/>
                  </a:cubicBezTo>
                  <a:lnTo>
                    <a:pt x="348731" y="698368"/>
                  </a:lnTo>
                  <a:lnTo>
                    <a:pt x="353182" y="691696"/>
                  </a:lnTo>
                  <a:lnTo>
                    <a:pt x="335095" y="688841"/>
                  </a:lnTo>
                  <a:cubicBezTo>
                    <a:pt x="334143" y="690744"/>
                    <a:pt x="326527" y="691696"/>
                    <a:pt x="331287" y="696453"/>
                  </a:cubicBezTo>
                  <a:cubicBezTo>
                    <a:pt x="334143" y="697404"/>
                    <a:pt x="336047" y="696453"/>
                    <a:pt x="337951" y="695501"/>
                  </a:cubicBezTo>
                  <a:lnTo>
                    <a:pt x="335095" y="700258"/>
                  </a:lnTo>
                  <a:cubicBezTo>
                    <a:pt x="317959" y="695501"/>
                    <a:pt x="336047" y="686938"/>
                    <a:pt x="336047" y="679327"/>
                  </a:cubicBezTo>
                  <a:cubicBezTo>
                    <a:pt x="327479" y="682181"/>
                    <a:pt x="323671" y="674570"/>
                    <a:pt x="317959" y="674570"/>
                  </a:cubicBezTo>
                  <a:cubicBezTo>
                    <a:pt x="315103" y="683133"/>
                    <a:pt x="329383" y="684084"/>
                    <a:pt x="321767" y="692647"/>
                  </a:cubicBezTo>
                  <a:cubicBezTo>
                    <a:pt x="317007" y="696453"/>
                    <a:pt x="298920" y="689793"/>
                    <a:pt x="293208" y="682181"/>
                  </a:cubicBezTo>
                  <a:cubicBezTo>
                    <a:pt x="284640" y="701210"/>
                    <a:pt x="257985" y="685987"/>
                    <a:pt x="257985" y="700258"/>
                  </a:cubicBezTo>
                  <a:cubicBezTo>
                    <a:pt x="258937" y="699307"/>
                    <a:pt x="255129" y="694550"/>
                    <a:pt x="251321" y="696453"/>
                  </a:cubicBezTo>
                  <a:lnTo>
                    <a:pt x="254177" y="700258"/>
                  </a:lnTo>
                  <a:cubicBezTo>
                    <a:pt x="241801" y="705967"/>
                    <a:pt x="241801" y="686938"/>
                    <a:pt x="234185" y="689793"/>
                  </a:cubicBezTo>
                  <a:cubicBezTo>
                    <a:pt x="234185" y="691696"/>
                    <a:pt x="237041" y="693599"/>
                    <a:pt x="237993" y="696453"/>
                  </a:cubicBezTo>
                  <a:cubicBezTo>
                    <a:pt x="220858" y="699307"/>
                    <a:pt x="212290" y="678375"/>
                    <a:pt x="195155" y="686938"/>
                  </a:cubicBezTo>
                  <a:cubicBezTo>
                    <a:pt x="196106" y="688841"/>
                    <a:pt x="196106" y="690744"/>
                    <a:pt x="198010" y="689793"/>
                  </a:cubicBezTo>
                  <a:cubicBezTo>
                    <a:pt x="198962" y="691696"/>
                    <a:pt x="196106" y="691696"/>
                    <a:pt x="190395" y="687890"/>
                  </a:cubicBezTo>
                  <a:lnTo>
                    <a:pt x="196106" y="682181"/>
                  </a:lnTo>
                  <a:cubicBezTo>
                    <a:pt x="187539" y="665055"/>
                    <a:pt x="173259" y="688841"/>
                    <a:pt x="158980" y="684084"/>
                  </a:cubicBezTo>
                  <a:cubicBezTo>
                    <a:pt x="159931" y="686938"/>
                    <a:pt x="170403" y="686938"/>
                    <a:pt x="164691" y="691696"/>
                  </a:cubicBezTo>
                  <a:cubicBezTo>
                    <a:pt x="155172" y="691696"/>
                    <a:pt x="156124" y="673618"/>
                    <a:pt x="145652" y="682181"/>
                  </a:cubicBezTo>
                  <a:cubicBezTo>
                    <a:pt x="150412" y="684084"/>
                    <a:pt x="148508" y="692647"/>
                    <a:pt x="153268" y="694550"/>
                  </a:cubicBezTo>
                  <a:cubicBezTo>
                    <a:pt x="146604" y="695501"/>
                    <a:pt x="141844" y="700258"/>
                    <a:pt x="138988" y="693599"/>
                  </a:cubicBezTo>
                  <a:cubicBezTo>
                    <a:pt x="137084" y="693599"/>
                    <a:pt x="136132" y="696453"/>
                    <a:pt x="136132" y="698356"/>
                  </a:cubicBezTo>
                  <a:cubicBezTo>
                    <a:pt x="132324" y="693599"/>
                    <a:pt x="124708" y="696453"/>
                    <a:pt x="119949" y="698356"/>
                  </a:cubicBezTo>
                  <a:lnTo>
                    <a:pt x="120901" y="701210"/>
                  </a:lnTo>
                  <a:cubicBezTo>
                    <a:pt x="112333" y="684084"/>
                    <a:pt x="106621" y="700258"/>
                    <a:pt x="95197" y="699307"/>
                  </a:cubicBezTo>
                  <a:lnTo>
                    <a:pt x="97101" y="704064"/>
                  </a:lnTo>
                  <a:cubicBezTo>
                    <a:pt x="92341" y="702161"/>
                    <a:pt x="85678" y="696453"/>
                    <a:pt x="77110" y="703113"/>
                  </a:cubicBezTo>
                  <a:lnTo>
                    <a:pt x="80918" y="708822"/>
                  </a:lnTo>
                  <a:cubicBezTo>
                    <a:pt x="74254" y="704064"/>
                    <a:pt x="61878" y="713579"/>
                    <a:pt x="56166" y="704064"/>
                  </a:cubicBezTo>
                  <a:cubicBezTo>
                    <a:pt x="53310" y="705967"/>
                    <a:pt x="61878" y="714530"/>
                    <a:pt x="51407" y="715481"/>
                  </a:cubicBezTo>
                  <a:cubicBezTo>
                    <a:pt x="48551" y="711676"/>
                    <a:pt x="39983" y="707870"/>
                    <a:pt x="37127" y="713579"/>
                  </a:cubicBezTo>
                  <a:cubicBezTo>
                    <a:pt x="37127" y="715481"/>
                    <a:pt x="38079" y="719287"/>
                    <a:pt x="40935" y="716433"/>
                  </a:cubicBezTo>
                  <a:cubicBezTo>
                    <a:pt x="42839" y="715481"/>
                    <a:pt x="41887" y="715481"/>
                    <a:pt x="40935" y="713579"/>
                  </a:cubicBezTo>
                  <a:lnTo>
                    <a:pt x="44743" y="718336"/>
                  </a:lnTo>
                  <a:cubicBezTo>
                    <a:pt x="37127" y="722142"/>
                    <a:pt x="38079" y="713579"/>
                    <a:pt x="29511" y="716433"/>
                  </a:cubicBezTo>
                  <a:cubicBezTo>
                    <a:pt x="27607" y="719287"/>
                    <a:pt x="32367" y="722142"/>
                    <a:pt x="33319" y="724996"/>
                  </a:cubicBezTo>
                  <a:lnTo>
                    <a:pt x="0" y="714530"/>
                  </a:lnTo>
                  <a:cubicBezTo>
                    <a:pt x="0" y="710724"/>
                    <a:pt x="3808" y="708822"/>
                    <a:pt x="952" y="703113"/>
                  </a:cubicBezTo>
                  <a:lnTo>
                    <a:pt x="12376" y="701210"/>
                  </a:lnTo>
                  <a:cubicBezTo>
                    <a:pt x="18087" y="693599"/>
                    <a:pt x="6664" y="692647"/>
                    <a:pt x="1904" y="690744"/>
                  </a:cubicBezTo>
                  <a:lnTo>
                    <a:pt x="9520" y="689793"/>
                  </a:lnTo>
                  <a:cubicBezTo>
                    <a:pt x="9520" y="688841"/>
                    <a:pt x="9520" y="687890"/>
                    <a:pt x="8568" y="687890"/>
                  </a:cubicBezTo>
                  <a:lnTo>
                    <a:pt x="14280" y="687890"/>
                  </a:lnTo>
                  <a:cubicBezTo>
                    <a:pt x="-1904" y="678375"/>
                    <a:pt x="30463" y="675521"/>
                    <a:pt x="13328" y="667910"/>
                  </a:cubicBezTo>
                  <a:cubicBezTo>
                    <a:pt x="17135" y="668861"/>
                    <a:pt x="21895" y="673618"/>
                    <a:pt x="24751" y="677424"/>
                  </a:cubicBezTo>
                  <a:cubicBezTo>
                    <a:pt x="32367" y="679327"/>
                    <a:pt x="30463" y="674570"/>
                    <a:pt x="33319" y="671715"/>
                  </a:cubicBezTo>
                  <a:lnTo>
                    <a:pt x="21895" y="665055"/>
                  </a:lnTo>
                  <a:cubicBezTo>
                    <a:pt x="39983" y="667910"/>
                    <a:pt x="19991" y="657444"/>
                    <a:pt x="33319" y="652686"/>
                  </a:cubicBezTo>
                  <a:cubicBezTo>
                    <a:pt x="47599" y="657444"/>
                    <a:pt x="57118" y="636512"/>
                    <a:pt x="64734" y="635561"/>
                  </a:cubicBezTo>
                  <a:cubicBezTo>
                    <a:pt x="80918" y="637464"/>
                    <a:pt x="59022" y="643172"/>
                    <a:pt x="68542" y="647929"/>
                  </a:cubicBezTo>
                  <a:cubicBezTo>
                    <a:pt x="77110" y="648881"/>
                    <a:pt x="72350" y="643172"/>
                    <a:pt x="78062" y="641269"/>
                  </a:cubicBezTo>
                  <a:lnTo>
                    <a:pt x="81870" y="650784"/>
                  </a:lnTo>
                  <a:cubicBezTo>
                    <a:pt x="91389" y="651735"/>
                    <a:pt x="81870" y="641269"/>
                    <a:pt x="87582" y="645075"/>
                  </a:cubicBezTo>
                  <a:cubicBezTo>
                    <a:pt x="96149" y="639366"/>
                    <a:pt x="85678" y="641269"/>
                    <a:pt x="83774" y="633658"/>
                  </a:cubicBezTo>
                  <a:cubicBezTo>
                    <a:pt x="85678" y="635561"/>
                    <a:pt x="94245" y="639366"/>
                    <a:pt x="98053" y="635561"/>
                  </a:cubicBezTo>
                  <a:cubicBezTo>
                    <a:pt x="98053" y="632707"/>
                    <a:pt x="87582" y="631755"/>
                    <a:pt x="94245" y="630804"/>
                  </a:cubicBezTo>
                  <a:cubicBezTo>
                    <a:pt x="118045" y="636512"/>
                    <a:pt x="123757" y="625095"/>
                    <a:pt x="145652" y="626998"/>
                  </a:cubicBezTo>
                  <a:lnTo>
                    <a:pt x="143748" y="622241"/>
                  </a:lnTo>
                  <a:cubicBezTo>
                    <a:pt x="146604" y="623192"/>
                    <a:pt x="148508" y="626046"/>
                    <a:pt x="150412" y="624143"/>
                  </a:cubicBezTo>
                  <a:lnTo>
                    <a:pt x="149460" y="621289"/>
                  </a:lnTo>
                  <a:cubicBezTo>
                    <a:pt x="152316" y="620338"/>
                    <a:pt x="174211" y="627949"/>
                    <a:pt x="188491" y="626046"/>
                  </a:cubicBezTo>
                  <a:lnTo>
                    <a:pt x="180875" y="620338"/>
                  </a:lnTo>
                  <a:lnTo>
                    <a:pt x="193251" y="626998"/>
                  </a:lnTo>
                  <a:lnTo>
                    <a:pt x="192299" y="618435"/>
                  </a:lnTo>
                  <a:cubicBezTo>
                    <a:pt x="197058" y="626998"/>
                    <a:pt x="211338" y="621289"/>
                    <a:pt x="223714" y="624143"/>
                  </a:cubicBezTo>
                  <a:lnTo>
                    <a:pt x="223714" y="618435"/>
                  </a:lnTo>
                  <a:lnTo>
                    <a:pt x="231329" y="621289"/>
                  </a:lnTo>
                  <a:lnTo>
                    <a:pt x="228474" y="617483"/>
                  </a:lnTo>
                  <a:cubicBezTo>
                    <a:pt x="235137" y="618435"/>
                    <a:pt x="243705" y="627949"/>
                    <a:pt x="252273" y="623192"/>
                  </a:cubicBezTo>
                  <a:cubicBezTo>
                    <a:pt x="247513" y="625095"/>
                    <a:pt x="245609" y="616532"/>
                    <a:pt x="246561" y="612726"/>
                  </a:cubicBezTo>
                  <a:lnTo>
                    <a:pt x="268457" y="622241"/>
                  </a:lnTo>
                  <a:cubicBezTo>
                    <a:pt x="269408" y="618435"/>
                    <a:pt x="278928" y="616532"/>
                    <a:pt x="272264" y="612726"/>
                  </a:cubicBezTo>
                  <a:lnTo>
                    <a:pt x="280832" y="619386"/>
                  </a:lnTo>
                  <a:lnTo>
                    <a:pt x="279880" y="614629"/>
                  </a:lnTo>
                  <a:cubicBezTo>
                    <a:pt x="314151" y="606066"/>
                    <a:pt x="342710" y="638415"/>
                    <a:pt x="376982" y="619386"/>
                  </a:cubicBezTo>
                  <a:lnTo>
                    <a:pt x="376030" y="617483"/>
                  </a:lnTo>
                  <a:lnTo>
                    <a:pt x="396021" y="627949"/>
                  </a:lnTo>
                  <a:cubicBezTo>
                    <a:pt x="399829" y="626998"/>
                    <a:pt x="400781" y="619386"/>
                    <a:pt x="406493" y="616532"/>
                  </a:cubicBezTo>
                  <a:cubicBezTo>
                    <a:pt x="405541" y="618435"/>
                    <a:pt x="406493" y="619386"/>
                    <a:pt x="407445" y="620338"/>
                  </a:cubicBezTo>
                  <a:cubicBezTo>
                    <a:pt x="409349" y="616532"/>
                    <a:pt x="410301" y="611775"/>
                    <a:pt x="409349" y="608921"/>
                  </a:cubicBezTo>
                  <a:cubicBezTo>
                    <a:pt x="415061" y="608921"/>
                    <a:pt x="417916" y="590843"/>
                    <a:pt x="428388" y="596552"/>
                  </a:cubicBezTo>
                  <a:cubicBezTo>
                    <a:pt x="430292" y="584183"/>
                    <a:pt x="414108" y="588940"/>
                    <a:pt x="425532" y="576571"/>
                  </a:cubicBezTo>
                  <a:cubicBezTo>
                    <a:pt x="416964" y="581329"/>
                    <a:pt x="419820" y="568960"/>
                    <a:pt x="412204" y="573717"/>
                  </a:cubicBezTo>
                  <a:cubicBezTo>
                    <a:pt x="419820" y="577523"/>
                    <a:pt x="408397" y="590843"/>
                    <a:pt x="402685" y="597503"/>
                  </a:cubicBezTo>
                  <a:lnTo>
                    <a:pt x="397925" y="579426"/>
                  </a:lnTo>
                  <a:cubicBezTo>
                    <a:pt x="399829" y="583232"/>
                    <a:pt x="405541" y="577523"/>
                    <a:pt x="406493" y="574669"/>
                  </a:cubicBezTo>
                  <a:lnTo>
                    <a:pt x="399829" y="571814"/>
                  </a:lnTo>
                  <a:cubicBezTo>
                    <a:pt x="416964" y="568960"/>
                    <a:pt x="387453" y="540417"/>
                    <a:pt x="407445" y="530903"/>
                  </a:cubicBezTo>
                  <a:cubicBezTo>
                    <a:pt x="406493" y="536611"/>
                    <a:pt x="413156" y="541368"/>
                    <a:pt x="403637" y="544223"/>
                  </a:cubicBezTo>
                  <a:cubicBezTo>
                    <a:pt x="408397" y="554688"/>
                    <a:pt x="416964" y="542320"/>
                    <a:pt x="422676" y="547077"/>
                  </a:cubicBezTo>
                  <a:cubicBezTo>
                    <a:pt x="429340" y="529951"/>
                    <a:pt x="418868" y="505214"/>
                    <a:pt x="431244" y="487136"/>
                  </a:cubicBezTo>
                  <a:cubicBezTo>
                    <a:pt x="428864" y="489039"/>
                    <a:pt x="427674" y="491893"/>
                    <a:pt x="426246" y="494391"/>
                  </a:cubicBezTo>
                  <a:lnTo>
                    <a:pt x="425758" y="494779"/>
                  </a:lnTo>
                  <a:lnTo>
                    <a:pt x="426484" y="492845"/>
                  </a:lnTo>
                  <a:lnTo>
                    <a:pt x="425532" y="491893"/>
                  </a:lnTo>
                  <a:lnTo>
                    <a:pt x="423892" y="496265"/>
                  </a:lnTo>
                  <a:lnTo>
                    <a:pt x="419820" y="499505"/>
                  </a:lnTo>
                  <a:cubicBezTo>
                    <a:pt x="416012" y="486185"/>
                    <a:pt x="431244" y="470011"/>
                    <a:pt x="437908" y="454787"/>
                  </a:cubicBezTo>
                  <a:lnTo>
                    <a:pt x="428388" y="457642"/>
                  </a:lnTo>
                  <a:cubicBezTo>
                    <a:pt x="436956" y="444322"/>
                    <a:pt x="425532" y="452884"/>
                    <a:pt x="428388" y="438613"/>
                  </a:cubicBezTo>
                  <a:cubicBezTo>
                    <a:pt x="430292" y="438613"/>
                    <a:pt x="433148" y="440516"/>
                    <a:pt x="433148" y="437662"/>
                  </a:cubicBezTo>
                  <a:cubicBezTo>
                    <a:pt x="433148" y="426244"/>
                    <a:pt x="425532" y="436710"/>
                    <a:pt x="423628" y="429099"/>
                  </a:cubicBezTo>
                  <a:cubicBezTo>
                    <a:pt x="437908" y="414827"/>
                    <a:pt x="414108" y="422439"/>
                    <a:pt x="421724" y="404361"/>
                  </a:cubicBezTo>
                  <a:lnTo>
                    <a:pt x="418868" y="405313"/>
                  </a:lnTo>
                  <a:cubicBezTo>
                    <a:pt x="421724" y="398177"/>
                    <a:pt x="420058" y="390090"/>
                    <a:pt x="417440" y="381884"/>
                  </a:cubicBezTo>
                  <a:lnTo>
                    <a:pt x="412362" y="364709"/>
                  </a:lnTo>
                  <a:lnTo>
                    <a:pt x="418868" y="369158"/>
                  </a:lnTo>
                  <a:lnTo>
                    <a:pt x="421724" y="350129"/>
                  </a:lnTo>
                  <a:cubicBezTo>
                    <a:pt x="419820" y="349178"/>
                    <a:pt x="418868" y="341566"/>
                    <a:pt x="414108" y="346324"/>
                  </a:cubicBezTo>
                  <a:cubicBezTo>
                    <a:pt x="413156" y="348226"/>
                    <a:pt x="414108" y="351081"/>
                    <a:pt x="415061" y="352983"/>
                  </a:cubicBezTo>
                  <a:lnTo>
                    <a:pt x="410301" y="350129"/>
                  </a:lnTo>
                  <a:cubicBezTo>
                    <a:pt x="415061" y="332052"/>
                    <a:pt x="423628" y="351081"/>
                    <a:pt x="431244" y="351081"/>
                  </a:cubicBezTo>
                  <a:cubicBezTo>
                    <a:pt x="428388" y="341566"/>
                    <a:pt x="436004" y="338712"/>
                    <a:pt x="436004" y="332052"/>
                  </a:cubicBezTo>
                  <a:cubicBezTo>
                    <a:pt x="427436" y="328246"/>
                    <a:pt x="426484" y="343469"/>
                    <a:pt x="417916" y="335858"/>
                  </a:cubicBezTo>
                  <a:cubicBezTo>
                    <a:pt x="413156" y="330149"/>
                    <a:pt x="419820" y="312072"/>
                    <a:pt x="427436" y="305412"/>
                  </a:cubicBezTo>
                  <a:cubicBezTo>
                    <a:pt x="408397" y="295897"/>
                    <a:pt x="423628" y="268306"/>
                    <a:pt x="409349" y="268306"/>
                  </a:cubicBezTo>
                  <a:cubicBezTo>
                    <a:pt x="410301" y="269257"/>
                    <a:pt x="415061" y="266403"/>
                    <a:pt x="413156" y="261645"/>
                  </a:cubicBezTo>
                  <a:lnTo>
                    <a:pt x="409349" y="264500"/>
                  </a:lnTo>
                  <a:cubicBezTo>
                    <a:pt x="402685" y="251180"/>
                    <a:pt x="422676" y="252131"/>
                    <a:pt x="418868" y="243568"/>
                  </a:cubicBezTo>
                  <a:cubicBezTo>
                    <a:pt x="416012" y="243568"/>
                    <a:pt x="415061" y="246423"/>
                    <a:pt x="412204" y="247374"/>
                  </a:cubicBezTo>
                  <a:cubicBezTo>
                    <a:pt x="409349" y="230248"/>
                    <a:pt x="430292" y="219782"/>
                    <a:pt x="421724" y="202656"/>
                  </a:cubicBezTo>
                  <a:cubicBezTo>
                    <a:pt x="419820" y="202656"/>
                    <a:pt x="417916" y="203608"/>
                    <a:pt x="418868" y="205511"/>
                  </a:cubicBezTo>
                  <a:cubicBezTo>
                    <a:pt x="416964" y="205511"/>
                    <a:pt x="416964" y="202656"/>
                    <a:pt x="420772" y="196948"/>
                  </a:cubicBezTo>
                  <a:lnTo>
                    <a:pt x="426484" y="203608"/>
                  </a:lnTo>
                  <a:cubicBezTo>
                    <a:pt x="443620" y="194093"/>
                    <a:pt x="418868" y="178870"/>
                    <a:pt x="423628" y="164599"/>
                  </a:cubicBezTo>
                  <a:cubicBezTo>
                    <a:pt x="420772" y="166502"/>
                    <a:pt x="420772" y="176968"/>
                    <a:pt x="416012" y="171259"/>
                  </a:cubicBezTo>
                  <a:cubicBezTo>
                    <a:pt x="416012" y="161744"/>
                    <a:pt x="434100" y="162696"/>
                    <a:pt x="425532" y="151279"/>
                  </a:cubicBezTo>
                  <a:cubicBezTo>
                    <a:pt x="423628" y="156987"/>
                    <a:pt x="415061" y="155084"/>
                    <a:pt x="413156" y="159842"/>
                  </a:cubicBezTo>
                  <a:cubicBezTo>
                    <a:pt x="411252" y="152230"/>
                    <a:pt x="406493" y="147473"/>
                    <a:pt x="413156" y="144619"/>
                  </a:cubicBezTo>
                  <a:cubicBezTo>
                    <a:pt x="413156" y="142716"/>
                    <a:pt x="410301" y="141764"/>
                    <a:pt x="408397" y="141764"/>
                  </a:cubicBezTo>
                  <a:cubicBezTo>
                    <a:pt x="413156" y="137007"/>
                    <a:pt x="410301" y="129396"/>
                    <a:pt x="408397" y="124638"/>
                  </a:cubicBezTo>
                  <a:lnTo>
                    <a:pt x="405541" y="125590"/>
                  </a:lnTo>
                  <a:cubicBezTo>
                    <a:pt x="422676" y="116075"/>
                    <a:pt x="406493" y="110367"/>
                    <a:pt x="407445" y="97998"/>
                  </a:cubicBezTo>
                  <a:lnTo>
                    <a:pt x="402685" y="99901"/>
                  </a:lnTo>
                  <a:cubicBezTo>
                    <a:pt x="404589" y="94192"/>
                    <a:pt x="410301" y="86581"/>
                    <a:pt x="403637" y="78018"/>
                  </a:cubicBezTo>
                  <a:lnTo>
                    <a:pt x="397925" y="82775"/>
                  </a:lnTo>
                  <a:cubicBezTo>
                    <a:pt x="401733" y="76115"/>
                    <a:pt x="392213" y="62795"/>
                    <a:pt x="401733" y="57086"/>
                  </a:cubicBezTo>
                  <a:cubicBezTo>
                    <a:pt x="399829" y="54232"/>
                    <a:pt x="391261" y="63746"/>
                    <a:pt x="390309" y="52329"/>
                  </a:cubicBezTo>
                  <a:cubicBezTo>
                    <a:pt x="394117" y="50426"/>
                    <a:pt x="397925" y="40912"/>
                    <a:pt x="392213" y="38058"/>
                  </a:cubicBezTo>
                  <a:cubicBezTo>
                    <a:pt x="389357" y="38058"/>
                    <a:pt x="386501" y="39960"/>
                    <a:pt x="389357" y="42815"/>
                  </a:cubicBezTo>
                  <a:cubicBezTo>
                    <a:pt x="390309" y="44718"/>
                    <a:pt x="390309" y="43766"/>
                    <a:pt x="392213" y="42815"/>
                  </a:cubicBezTo>
                  <a:lnTo>
                    <a:pt x="388405" y="46621"/>
                  </a:lnTo>
                  <a:cubicBezTo>
                    <a:pt x="383645" y="38058"/>
                    <a:pt x="392213" y="39960"/>
                    <a:pt x="389357" y="30446"/>
                  </a:cubicBezTo>
                  <a:cubicBezTo>
                    <a:pt x="386501" y="28543"/>
                    <a:pt x="383645" y="34252"/>
                    <a:pt x="380789" y="35203"/>
                  </a:cubicBezTo>
                  <a:close/>
                </a:path>
              </a:pathLst>
            </a:custGeom>
            <a:solidFill>
              <a:schemeClr val="accent5"/>
            </a:solidFill>
            <a:ln w="9509" cap="flat">
              <a:noFill/>
              <a:prstDash val="solid"/>
              <a:miter/>
            </a:ln>
          </p:spPr>
          <p:txBody>
            <a:bodyPr wrap="square" rtlCol="0" anchor="ctr">
              <a:noAutofit/>
            </a:bodyPr>
            <a:lstStyle/>
            <a:p>
              <a:pPr marL="0" marR="0" lvl="0" indent="0" algn="l" defTabSz="91421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73A4A"/>
                </a:solidFill>
                <a:effectLst/>
                <a:uLnTx/>
                <a:uFillTx/>
                <a:latin typeface="Jura" pitchFamily="2" charset="0"/>
                <a:ea typeface="+mn-ea"/>
                <a:cs typeface="+mn-cs"/>
              </a:endParaRPr>
            </a:p>
          </p:txBody>
        </p:sp>
        <p:sp>
          <p:nvSpPr>
            <p:cNvPr id="937" name="Freeform 936">
              <a:extLst>
                <a:ext uri="{FF2B5EF4-FFF2-40B4-BE49-F238E27FC236}">
                  <a16:creationId xmlns:a16="http://schemas.microsoft.com/office/drawing/2014/main" id="{1E1A8F18-476D-6307-242E-17A038382A9C}"/>
                </a:ext>
              </a:extLst>
            </p:cNvPr>
            <p:cNvSpPr/>
            <p:nvPr/>
          </p:nvSpPr>
          <p:spPr>
            <a:xfrm>
              <a:off x="5334310" y="1813244"/>
              <a:ext cx="1794577" cy="1120951"/>
            </a:xfrm>
            <a:custGeom>
              <a:avLst/>
              <a:gdLst>
                <a:gd name="connsiteX0" fmla="*/ 463719 w 1794577"/>
                <a:gd name="connsiteY0" fmla="*/ 1095262 h 1120951"/>
                <a:gd name="connsiteX1" fmla="*/ 459911 w 1794577"/>
                <a:gd name="connsiteY1" fmla="*/ 1120951 h 1120951"/>
                <a:gd name="connsiteX2" fmla="*/ 463719 w 1794577"/>
                <a:gd name="connsiteY2" fmla="*/ 1095262 h 1120951"/>
                <a:gd name="connsiteX3" fmla="*/ 480854 w 1794577"/>
                <a:gd name="connsiteY3" fmla="*/ 1091456 h 1120951"/>
                <a:gd name="connsiteX4" fmla="*/ 477998 w 1794577"/>
                <a:gd name="connsiteY4" fmla="*/ 1100970 h 1120951"/>
                <a:gd name="connsiteX5" fmla="*/ 480854 w 1794577"/>
                <a:gd name="connsiteY5" fmla="*/ 1091456 h 1120951"/>
                <a:gd name="connsiteX6" fmla="*/ 471335 w 1794577"/>
                <a:gd name="connsiteY6" fmla="*/ 1089553 h 1120951"/>
                <a:gd name="connsiteX7" fmla="*/ 471335 w 1794577"/>
                <a:gd name="connsiteY7" fmla="*/ 1095262 h 1120951"/>
                <a:gd name="connsiteX8" fmla="*/ 467527 w 1794577"/>
                <a:gd name="connsiteY8" fmla="*/ 1094310 h 1120951"/>
                <a:gd name="connsiteX9" fmla="*/ 449439 w 1794577"/>
                <a:gd name="connsiteY9" fmla="*/ 1058156 h 1120951"/>
                <a:gd name="connsiteX10" fmla="*/ 450391 w 1794577"/>
                <a:gd name="connsiteY10" fmla="*/ 1063865 h 1120951"/>
                <a:gd name="connsiteX11" fmla="*/ 449439 w 1794577"/>
                <a:gd name="connsiteY11" fmla="*/ 1058156 h 1120951"/>
                <a:gd name="connsiteX12" fmla="*/ 451938 w 1794577"/>
                <a:gd name="connsiteY12" fmla="*/ 992507 h 1120951"/>
                <a:gd name="connsiteX13" fmla="*/ 453327 w 1794577"/>
                <a:gd name="connsiteY13" fmla="*/ 993378 h 1120951"/>
                <a:gd name="connsiteX14" fmla="*/ 446583 w 1794577"/>
                <a:gd name="connsiteY14" fmla="*/ 1000118 h 1120951"/>
                <a:gd name="connsiteX15" fmla="*/ 451938 w 1794577"/>
                <a:gd name="connsiteY15" fmla="*/ 992507 h 1120951"/>
                <a:gd name="connsiteX16" fmla="*/ 473497 w 1794577"/>
                <a:gd name="connsiteY16" fmla="*/ 972266 h 1120951"/>
                <a:gd name="connsiteX17" fmla="*/ 478950 w 1794577"/>
                <a:gd name="connsiteY17" fmla="*/ 975381 h 1120951"/>
                <a:gd name="connsiteX18" fmla="*/ 473803 w 1794577"/>
                <a:gd name="connsiteY18" fmla="*/ 977586 h 1120951"/>
                <a:gd name="connsiteX19" fmla="*/ 483710 w 1794577"/>
                <a:gd name="connsiteY19" fmla="*/ 953498 h 1120951"/>
                <a:gd name="connsiteX20" fmla="*/ 480854 w 1794577"/>
                <a:gd name="connsiteY20" fmla="*/ 954449 h 1120951"/>
                <a:gd name="connsiteX21" fmla="*/ 480859 w 1794577"/>
                <a:gd name="connsiteY21" fmla="*/ 954280 h 1120951"/>
                <a:gd name="connsiteX22" fmla="*/ 466575 w 1794577"/>
                <a:gd name="connsiteY22" fmla="*/ 904023 h 1120951"/>
                <a:gd name="connsiteX23" fmla="*/ 469431 w 1794577"/>
                <a:gd name="connsiteY23" fmla="*/ 909732 h 1120951"/>
                <a:gd name="connsiteX24" fmla="*/ 469431 w 1794577"/>
                <a:gd name="connsiteY24" fmla="*/ 905926 h 1120951"/>
                <a:gd name="connsiteX25" fmla="*/ 449439 w 1794577"/>
                <a:gd name="connsiteY25" fmla="*/ 883091 h 1120951"/>
                <a:gd name="connsiteX26" fmla="*/ 442776 w 1794577"/>
                <a:gd name="connsiteY26" fmla="*/ 892605 h 1120951"/>
                <a:gd name="connsiteX27" fmla="*/ 449439 w 1794577"/>
                <a:gd name="connsiteY27" fmla="*/ 883091 h 1120951"/>
                <a:gd name="connsiteX28" fmla="*/ 466575 w 1794577"/>
                <a:gd name="connsiteY28" fmla="*/ 834568 h 1120951"/>
                <a:gd name="connsiteX29" fmla="*/ 471335 w 1794577"/>
                <a:gd name="connsiteY29" fmla="*/ 861208 h 1120951"/>
                <a:gd name="connsiteX30" fmla="*/ 483710 w 1794577"/>
                <a:gd name="connsiteY30" fmla="*/ 852646 h 1120951"/>
                <a:gd name="connsiteX31" fmla="*/ 477047 w 1794577"/>
                <a:gd name="connsiteY31" fmla="*/ 836471 h 1120951"/>
                <a:gd name="connsiteX32" fmla="*/ 472287 w 1794577"/>
                <a:gd name="connsiteY32" fmla="*/ 843131 h 1120951"/>
                <a:gd name="connsiteX33" fmla="*/ 471335 w 1794577"/>
                <a:gd name="connsiteY33" fmla="*/ 834568 h 1120951"/>
                <a:gd name="connsiteX34" fmla="*/ 466575 w 1794577"/>
                <a:gd name="connsiteY34" fmla="*/ 834568 h 1120951"/>
                <a:gd name="connsiteX35" fmla="*/ 441824 w 1794577"/>
                <a:gd name="connsiteY35" fmla="*/ 781287 h 1120951"/>
                <a:gd name="connsiteX36" fmla="*/ 451343 w 1794577"/>
                <a:gd name="connsiteY36" fmla="*/ 781287 h 1120951"/>
                <a:gd name="connsiteX37" fmla="*/ 447535 w 1794577"/>
                <a:gd name="connsiteY37" fmla="*/ 786995 h 1120951"/>
                <a:gd name="connsiteX38" fmla="*/ 441824 w 1794577"/>
                <a:gd name="connsiteY38" fmla="*/ 781287 h 1120951"/>
                <a:gd name="connsiteX39" fmla="*/ 490113 w 1794577"/>
                <a:gd name="connsiteY39" fmla="*/ 756420 h 1120951"/>
                <a:gd name="connsiteX40" fmla="*/ 492278 w 1794577"/>
                <a:gd name="connsiteY40" fmla="*/ 757502 h 1120951"/>
                <a:gd name="connsiteX41" fmla="*/ 489422 w 1794577"/>
                <a:gd name="connsiteY41" fmla="*/ 760356 h 1120951"/>
                <a:gd name="connsiteX42" fmla="*/ 489266 w 1794577"/>
                <a:gd name="connsiteY42" fmla="*/ 759343 h 1120951"/>
                <a:gd name="connsiteX43" fmla="*/ 435160 w 1794577"/>
                <a:gd name="connsiteY43" fmla="*/ 755480 h 1120951"/>
                <a:gd name="connsiteX44" fmla="*/ 438968 w 1794577"/>
                <a:gd name="connsiteY44" fmla="*/ 755599 h 1120951"/>
                <a:gd name="connsiteX45" fmla="*/ 428496 w 1794577"/>
                <a:gd name="connsiteY45" fmla="*/ 760356 h 1120951"/>
                <a:gd name="connsiteX46" fmla="*/ 435160 w 1794577"/>
                <a:gd name="connsiteY46" fmla="*/ 755480 h 1120951"/>
                <a:gd name="connsiteX47" fmla="*/ 484465 w 1794577"/>
                <a:gd name="connsiteY47" fmla="*/ 742782 h 1120951"/>
                <a:gd name="connsiteX48" fmla="*/ 487042 w 1794577"/>
                <a:gd name="connsiteY48" fmla="*/ 747750 h 1120951"/>
                <a:gd name="connsiteX49" fmla="*/ 486075 w 1794577"/>
                <a:gd name="connsiteY49" fmla="*/ 750939 h 1120951"/>
                <a:gd name="connsiteX50" fmla="*/ 484900 w 1794577"/>
                <a:gd name="connsiteY50" fmla="*/ 751317 h 1120951"/>
                <a:gd name="connsiteX51" fmla="*/ 484082 w 1794577"/>
                <a:gd name="connsiteY51" fmla="*/ 751252 h 1120951"/>
                <a:gd name="connsiteX52" fmla="*/ 483472 w 1794577"/>
                <a:gd name="connsiteY52" fmla="*/ 746679 h 1120951"/>
                <a:gd name="connsiteX53" fmla="*/ 483589 w 1794577"/>
                <a:gd name="connsiteY53" fmla="*/ 744063 h 1120951"/>
                <a:gd name="connsiteX54" fmla="*/ 470383 w 1794577"/>
                <a:gd name="connsiteY54" fmla="*/ 734667 h 1120951"/>
                <a:gd name="connsiteX55" fmla="*/ 463719 w 1794577"/>
                <a:gd name="connsiteY55" fmla="*/ 737521 h 1120951"/>
                <a:gd name="connsiteX56" fmla="*/ 470383 w 1794577"/>
                <a:gd name="connsiteY56" fmla="*/ 734667 h 1120951"/>
                <a:gd name="connsiteX57" fmla="*/ 460863 w 1794577"/>
                <a:gd name="connsiteY57" fmla="*/ 725153 h 1120951"/>
                <a:gd name="connsiteX58" fmla="*/ 452295 w 1794577"/>
                <a:gd name="connsiteY58" fmla="*/ 742279 h 1120951"/>
                <a:gd name="connsiteX59" fmla="*/ 461815 w 1794577"/>
                <a:gd name="connsiteY59" fmla="*/ 728959 h 1120951"/>
                <a:gd name="connsiteX60" fmla="*/ 457055 w 1794577"/>
                <a:gd name="connsiteY60" fmla="*/ 733716 h 1120951"/>
                <a:gd name="connsiteX61" fmla="*/ 458007 w 1794577"/>
                <a:gd name="connsiteY61" fmla="*/ 708027 h 1120951"/>
                <a:gd name="connsiteX62" fmla="*/ 455151 w 1794577"/>
                <a:gd name="connsiteY62" fmla="*/ 722298 h 1120951"/>
                <a:gd name="connsiteX63" fmla="*/ 456103 w 1794577"/>
                <a:gd name="connsiteY63" fmla="*/ 723250 h 1120951"/>
                <a:gd name="connsiteX64" fmla="*/ 436130 w 1794577"/>
                <a:gd name="connsiteY64" fmla="*/ 693627 h 1120951"/>
                <a:gd name="connsiteX65" fmla="*/ 435160 w 1794577"/>
                <a:gd name="connsiteY65" fmla="*/ 698512 h 1120951"/>
                <a:gd name="connsiteX66" fmla="*/ 435279 w 1794577"/>
                <a:gd name="connsiteY66" fmla="*/ 693874 h 1120951"/>
                <a:gd name="connsiteX67" fmla="*/ 491526 w 1794577"/>
                <a:gd name="connsiteY67" fmla="*/ 680269 h 1120951"/>
                <a:gd name="connsiteX68" fmla="*/ 492278 w 1794577"/>
                <a:gd name="connsiteY68" fmla="*/ 682338 h 1120951"/>
                <a:gd name="connsiteX69" fmla="*/ 491431 w 1794577"/>
                <a:gd name="connsiteY69" fmla="*/ 681810 h 1120951"/>
                <a:gd name="connsiteX70" fmla="*/ 484662 w 1794577"/>
                <a:gd name="connsiteY70" fmla="*/ 677581 h 1120951"/>
                <a:gd name="connsiteX71" fmla="*/ 474310 w 1794577"/>
                <a:gd name="connsiteY71" fmla="*/ 684954 h 1120951"/>
                <a:gd name="connsiteX72" fmla="*/ 471994 w 1794577"/>
                <a:gd name="connsiteY72" fmla="*/ 687960 h 1120951"/>
                <a:gd name="connsiteX73" fmla="*/ 471335 w 1794577"/>
                <a:gd name="connsiteY73" fmla="*/ 688047 h 1120951"/>
                <a:gd name="connsiteX74" fmla="*/ 471273 w 1794577"/>
                <a:gd name="connsiteY74" fmla="*/ 688895 h 1120951"/>
                <a:gd name="connsiteX75" fmla="*/ 467527 w 1794577"/>
                <a:gd name="connsiteY75" fmla="*/ 693755 h 1120951"/>
                <a:gd name="connsiteX76" fmla="*/ 474191 w 1794577"/>
                <a:gd name="connsiteY76" fmla="*/ 695658 h 1120951"/>
                <a:gd name="connsiteX77" fmla="*/ 470978 w 1794577"/>
                <a:gd name="connsiteY77" fmla="*/ 692923 h 1120951"/>
                <a:gd name="connsiteX78" fmla="*/ 471273 w 1794577"/>
                <a:gd name="connsiteY78" fmla="*/ 688895 h 1120951"/>
                <a:gd name="connsiteX79" fmla="*/ 471994 w 1794577"/>
                <a:gd name="connsiteY79" fmla="*/ 687960 h 1120951"/>
                <a:gd name="connsiteX80" fmla="*/ 481212 w 1794577"/>
                <a:gd name="connsiteY80" fmla="*/ 686739 h 1120951"/>
                <a:gd name="connsiteX81" fmla="*/ 484662 w 1794577"/>
                <a:gd name="connsiteY81" fmla="*/ 677581 h 1120951"/>
                <a:gd name="connsiteX82" fmla="*/ 488470 w 1794577"/>
                <a:gd name="connsiteY82" fmla="*/ 671872 h 1120951"/>
                <a:gd name="connsiteX83" fmla="*/ 488958 w 1794577"/>
                <a:gd name="connsiteY83" fmla="*/ 673212 h 1120951"/>
                <a:gd name="connsiteX84" fmla="*/ 487438 w 1794577"/>
                <a:gd name="connsiteY84" fmla="*/ 673650 h 1120951"/>
                <a:gd name="connsiteX85" fmla="*/ 492278 w 1794577"/>
                <a:gd name="connsiteY85" fmla="*/ 668066 h 1120951"/>
                <a:gd name="connsiteX86" fmla="*/ 491526 w 1794577"/>
                <a:gd name="connsiteY86" fmla="*/ 680269 h 1120951"/>
                <a:gd name="connsiteX87" fmla="*/ 488958 w 1794577"/>
                <a:gd name="connsiteY87" fmla="*/ 673212 h 1120951"/>
                <a:gd name="connsiteX88" fmla="*/ 489065 w 1794577"/>
                <a:gd name="connsiteY88" fmla="*/ 673181 h 1120951"/>
                <a:gd name="connsiteX89" fmla="*/ 492278 w 1794577"/>
                <a:gd name="connsiteY89" fmla="*/ 668066 h 1120951"/>
                <a:gd name="connsiteX90" fmla="*/ 497990 w 1794577"/>
                <a:gd name="connsiteY90" fmla="*/ 603368 h 1120951"/>
                <a:gd name="connsiteX91" fmla="*/ 500846 w 1794577"/>
                <a:gd name="connsiteY91" fmla="*/ 605271 h 1120951"/>
                <a:gd name="connsiteX92" fmla="*/ 497038 w 1794577"/>
                <a:gd name="connsiteY92" fmla="*/ 604319 h 1120951"/>
                <a:gd name="connsiteX93" fmla="*/ 497990 w 1794577"/>
                <a:gd name="connsiteY93" fmla="*/ 603368 h 1120951"/>
                <a:gd name="connsiteX94" fmla="*/ 1170261 w 1794577"/>
                <a:gd name="connsiteY94" fmla="*/ 552569 h 1120951"/>
                <a:gd name="connsiteX95" fmla="*/ 1170083 w 1794577"/>
                <a:gd name="connsiteY95" fmla="*/ 552943 h 1120951"/>
                <a:gd name="connsiteX96" fmla="*/ 1174879 w 1794577"/>
                <a:gd name="connsiteY96" fmla="*/ 553298 h 1120951"/>
                <a:gd name="connsiteX97" fmla="*/ 1211970 w 1794577"/>
                <a:gd name="connsiteY97" fmla="*/ 544379 h 1120951"/>
                <a:gd name="connsiteX98" fmla="*/ 1218633 w 1794577"/>
                <a:gd name="connsiteY98" fmla="*/ 554845 h 1120951"/>
                <a:gd name="connsiteX99" fmla="*/ 1211970 w 1794577"/>
                <a:gd name="connsiteY99" fmla="*/ 544379 h 1120951"/>
                <a:gd name="connsiteX100" fmla="*/ 246669 w 1794577"/>
                <a:gd name="connsiteY100" fmla="*/ 537719 h 1120951"/>
                <a:gd name="connsiteX101" fmla="*/ 265708 w 1794577"/>
                <a:gd name="connsiteY101" fmla="*/ 539622 h 1120951"/>
                <a:gd name="connsiteX102" fmla="*/ 246669 w 1794577"/>
                <a:gd name="connsiteY102" fmla="*/ 537719 h 1120951"/>
                <a:gd name="connsiteX103" fmla="*/ 1414740 w 1794577"/>
                <a:gd name="connsiteY103" fmla="*/ 532962 h 1120951"/>
                <a:gd name="connsiteX104" fmla="*/ 1429971 w 1794577"/>
                <a:gd name="connsiteY104" fmla="*/ 539622 h 1120951"/>
                <a:gd name="connsiteX105" fmla="*/ 1414740 w 1794577"/>
                <a:gd name="connsiteY105" fmla="*/ 532962 h 1120951"/>
                <a:gd name="connsiteX106" fmla="*/ 769302 w 1794577"/>
                <a:gd name="connsiteY106" fmla="*/ 530108 h 1120951"/>
                <a:gd name="connsiteX107" fmla="*/ 759783 w 1794577"/>
                <a:gd name="connsiteY107" fmla="*/ 531059 h 1120951"/>
                <a:gd name="connsiteX108" fmla="*/ 764542 w 1794577"/>
                <a:gd name="connsiteY108" fmla="*/ 534865 h 1120951"/>
                <a:gd name="connsiteX109" fmla="*/ 665537 w 1794577"/>
                <a:gd name="connsiteY109" fmla="*/ 529157 h 1120951"/>
                <a:gd name="connsiteX110" fmla="*/ 664585 w 1794577"/>
                <a:gd name="connsiteY110" fmla="*/ 530108 h 1120951"/>
                <a:gd name="connsiteX111" fmla="*/ 675057 w 1794577"/>
                <a:gd name="connsiteY111" fmla="*/ 532962 h 1120951"/>
                <a:gd name="connsiteX112" fmla="*/ 676009 w 1794577"/>
                <a:gd name="connsiteY112" fmla="*/ 532011 h 1120951"/>
                <a:gd name="connsiteX113" fmla="*/ 428496 w 1794577"/>
                <a:gd name="connsiteY113" fmla="*/ 528205 h 1120951"/>
                <a:gd name="connsiteX114" fmla="*/ 432304 w 1794577"/>
                <a:gd name="connsiteY114" fmla="*/ 531059 h 1120951"/>
                <a:gd name="connsiteX115" fmla="*/ 432304 w 1794577"/>
                <a:gd name="connsiteY115" fmla="*/ 528205 h 1120951"/>
                <a:gd name="connsiteX116" fmla="*/ 428496 w 1794577"/>
                <a:gd name="connsiteY116" fmla="*/ 528205 h 1120951"/>
                <a:gd name="connsiteX117" fmla="*/ 176223 w 1794577"/>
                <a:gd name="connsiteY117" fmla="*/ 524399 h 1120951"/>
                <a:gd name="connsiteX118" fmla="*/ 171463 w 1794577"/>
                <a:gd name="connsiteY118" fmla="*/ 527254 h 1120951"/>
                <a:gd name="connsiteX119" fmla="*/ 166703 w 1794577"/>
                <a:gd name="connsiteY119" fmla="*/ 525351 h 1120951"/>
                <a:gd name="connsiteX120" fmla="*/ 163847 w 1794577"/>
                <a:gd name="connsiteY120" fmla="*/ 529157 h 1120951"/>
                <a:gd name="connsiteX121" fmla="*/ 154327 w 1794577"/>
                <a:gd name="connsiteY121" fmla="*/ 541525 h 1120951"/>
                <a:gd name="connsiteX122" fmla="*/ 163847 w 1794577"/>
                <a:gd name="connsiteY122" fmla="*/ 540574 h 1120951"/>
                <a:gd name="connsiteX123" fmla="*/ 160039 w 1794577"/>
                <a:gd name="connsiteY123" fmla="*/ 537719 h 1120951"/>
                <a:gd name="connsiteX124" fmla="*/ 176223 w 1794577"/>
                <a:gd name="connsiteY124" fmla="*/ 541525 h 1120951"/>
                <a:gd name="connsiteX125" fmla="*/ 163847 w 1794577"/>
                <a:gd name="connsiteY125" fmla="*/ 529157 h 1120951"/>
                <a:gd name="connsiteX126" fmla="*/ 171463 w 1794577"/>
                <a:gd name="connsiteY126" fmla="*/ 527254 h 1120951"/>
                <a:gd name="connsiteX127" fmla="*/ 177175 w 1794577"/>
                <a:gd name="connsiteY127" fmla="*/ 526302 h 1120951"/>
                <a:gd name="connsiteX128" fmla="*/ 297123 w 1794577"/>
                <a:gd name="connsiteY128" fmla="*/ 523448 h 1120951"/>
                <a:gd name="connsiteX129" fmla="*/ 291412 w 1794577"/>
                <a:gd name="connsiteY129" fmla="*/ 528205 h 1120951"/>
                <a:gd name="connsiteX130" fmla="*/ 313307 w 1794577"/>
                <a:gd name="connsiteY130" fmla="*/ 527254 h 1120951"/>
                <a:gd name="connsiteX131" fmla="*/ 1163419 w 1794577"/>
                <a:gd name="connsiteY131" fmla="*/ 522496 h 1120951"/>
                <a:gd name="connsiteX132" fmla="*/ 1191027 w 1794577"/>
                <a:gd name="connsiteY132" fmla="*/ 531059 h 1120951"/>
                <a:gd name="connsiteX133" fmla="*/ 1170083 w 1794577"/>
                <a:gd name="connsiteY133" fmla="*/ 522496 h 1120951"/>
                <a:gd name="connsiteX134" fmla="*/ 1176747 w 1794577"/>
                <a:gd name="connsiteY134" fmla="*/ 526302 h 1120951"/>
                <a:gd name="connsiteX135" fmla="*/ 1154852 w 1794577"/>
                <a:gd name="connsiteY135" fmla="*/ 521545 h 1120951"/>
                <a:gd name="connsiteX136" fmla="*/ 1157708 w 1794577"/>
                <a:gd name="connsiteY136" fmla="*/ 527254 h 1120951"/>
                <a:gd name="connsiteX137" fmla="*/ 1135812 w 1794577"/>
                <a:gd name="connsiteY137" fmla="*/ 525351 h 1120951"/>
                <a:gd name="connsiteX138" fmla="*/ 1158659 w 1794577"/>
                <a:gd name="connsiteY138" fmla="*/ 528205 h 1120951"/>
                <a:gd name="connsiteX139" fmla="*/ 1157708 w 1794577"/>
                <a:gd name="connsiteY139" fmla="*/ 527254 h 1120951"/>
                <a:gd name="connsiteX140" fmla="*/ 1159612 w 1794577"/>
                <a:gd name="connsiteY140" fmla="*/ 527254 h 1120951"/>
                <a:gd name="connsiteX141" fmla="*/ 1776133 w 1794577"/>
                <a:gd name="connsiteY141" fmla="*/ 517264 h 1120951"/>
                <a:gd name="connsiteX142" fmla="*/ 1794577 w 1794577"/>
                <a:gd name="connsiteY142" fmla="*/ 523448 h 1120951"/>
                <a:gd name="connsiteX143" fmla="*/ 1752691 w 1794577"/>
                <a:gd name="connsiteY143" fmla="*/ 519642 h 1120951"/>
                <a:gd name="connsiteX144" fmla="*/ 1776133 w 1794577"/>
                <a:gd name="connsiteY144" fmla="*/ 517264 h 1120951"/>
                <a:gd name="connsiteX145" fmla="*/ 97209 w 1794577"/>
                <a:gd name="connsiteY145" fmla="*/ 514885 h 1120951"/>
                <a:gd name="connsiteX146" fmla="*/ 103873 w 1794577"/>
                <a:gd name="connsiteY146" fmla="*/ 522496 h 1120951"/>
                <a:gd name="connsiteX147" fmla="*/ 101969 w 1794577"/>
                <a:gd name="connsiteY147" fmla="*/ 516788 h 1120951"/>
                <a:gd name="connsiteX148" fmla="*/ 401840 w 1794577"/>
                <a:gd name="connsiteY148" fmla="*/ 513934 h 1120951"/>
                <a:gd name="connsiteX149" fmla="*/ 392321 w 1794577"/>
                <a:gd name="connsiteY149" fmla="*/ 523448 h 1120951"/>
                <a:gd name="connsiteX150" fmla="*/ 409456 w 1794577"/>
                <a:gd name="connsiteY150" fmla="*/ 528205 h 1120951"/>
                <a:gd name="connsiteX151" fmla="*/ 414216 w 1794577"/>
                <a:gd name="connsiteY151" fmla="*/ 520593 h 1120951"/>
                <a:gd name="connsiteX152" fmla="*/ 401840 w 1794577"/>
                <a:gd name="connsiteY152" fmla="*/ 513934 h 1120951"/>
                <a:gd name="connsiteX153" fmla="*/ 1450915 w 1794577"/>
                <a:gd name="connsiteY153" fmla="*/ 512982 h 1120951"/>
                <a:gd name="connsiteX154" fmla="*/ 1448060 w 1794577"/>
                <a:gd name="connsiteY154" fmla="*/ 515836 h 1120951"/>
                <a:gd name="connsiteX155" fmla="*/ 1456627 w 1794577"/>
                <a:gd name="connsiteY155" fmla="*/ 513934 h 1120951"/>
                <a:gd name="connsiteX156" fmla="*/ 755975 w 1794577"/>
                <a:gd name="connsiteY156" fmla="*/ 512982 h 1120951"/>
                <a:gd name="connsiteX157" fmla="*/ 782630 w 1794577"/>
                <a:gd name="connsiteY157" fmla="*/ 519642 h 1120951"/>
                <a:gd name="connsiteX158" fmla="*/ 755975 w 1794577"/>
                <a:gd name="connsiteY158" fmla="*/ 512982 h 1120951"/>
                <a:gd name="connsiteX159" fmla="*/ 1176747 w 1794577"/>
                <a:gd name="connsiteY159" fmla="*/ 512031 h 1120951"/>
                <a:gd name="connsiteX160" fmla="*/ 1182459 w 1794577"/>
                <a:gd name="connsiteY160" fmla="*/ 518691 h 1120951"/>
                <a:gd name="connsiteX161" fmla="*/ 1176747 w 1794577"/>
                <a:gd name="connsiteY161" fmla="*/ 512031 h 1120951"/>
                <a:gd name="connsiteX162" fmla="*/ 1752691 w 1794577"/>
                <a:gd name="connsiteY162" fmla="*/ 511079 h 1120951"/>
                <a:gd name="connsiteX163" fmla="*/ 1751739 w 1794577"/>
                <a:gd name="connsiteY163" fmla="*/ 514885 h 1120951"/>
                <a:gd name="connsiteX164" fmla="*/ 1744123 w 1794577"/>
                <a:gd name="connsiteY164" fmla="*/ 512030 h 1120951"/>
                <a:gd name="connsiteX165" fmla="*/ 784534 w 1794577"/>
                <a:gd name="connsiteY165" fmla="*/ 508225 h 1120951"/>
                <a:gd name="connsiteX166" fmla="*/ 790246 w 1794577"/>
                <a:gd name="connsiteY166" fmla="*/ 509176 h 1120951"/>
                <a:gd name="connsiteX167" fmla="*/ 805477 w 1794577"/>
                <a:gd name="connsiteY167" fmla="*/ 514885 h 1120951"/>
                <a:gd name="connsiteX168" fmla="*/ 795958 w 1794577"/>
                <a:gd name="connsiteY168" fmla="*/ 512982 h 1120951"/>
                <a:gd name="connsiteX169" fmla="*/ 789294 w 1794577"/>
                <a:gd name="connsiteY169" fmla="*/ 508225 h 1120951"/>
                <a:gd name="connsiteX170" fmla="*/ 784534 w 1794577"/>
                <a:gd name="connsiteY170" fmla="*/ 508225 h 1120951"/>
                <a:gd name="connsiteX171" fmla="*/ 1562296 w 1794577"/>
                <a:gd name="connsiteY171" fmla="*/ 504419 h 1120951"/>
                <a:gd name="connsiteX172" fmla="*/ 1557537 w 1794577"/>
                <a:gd name="connsiteY172" fmla="*/ 511079 h 1120951"/>
                <a:gd name="connsiteX173" fmla="*/ 1568008 w 1794577"/>
                <a:gd name="connsiteY173" fmla="*/ 511079 h 1120951"/>
                <a:gd name="connsiteX174" fmla="*/ 1746979 w 1794577"/>
                <a:gd name="connsiteY174" fmla="*/ 502516 h 1120951"/>
                <a:gd name="connsiteX175" fmla="*/ 1761259 w 1794577"/>
                <a:gd name="connsiteY175" fmla="*/ 505370 h 1120951"/>
                <a:gd name="connsiteX176" fmla="*/ 1746979 w 1794577"/>
                <a:gd name="connsiteY176" fmla="*/ 502516 h 1120951"/>
                <a:gd name="connsiteX177" fmla="*/ 1366190 w 1794577"/>
                <a:gd name="connsiteY177" fmla="*/ 498710 h 1120951"/>
                <a:gd name="connsiteX178" fmla="*/ 1339534 w 1794577"/>
                <a:gd name="connsiteY178" fmla="*/ 505371 h 1120951"/>
                <a:gd name="connsiteX179" fmla="*/ 1350958 w 1794577"/>
                <a:gd name="connsiteY179" fmla="*/ 510128 h 1120951"/>
                <a:gd name="connsiteX180" fmla="*/ 1336679 w 1794577"/>
                <a:gd name="connsiteY180" fmla="*/ 511079 h 1120951"/>
                <a:gd name="connsiteX181" fmla="*/ 1337630 w 1794577"/>
                <a:gd name="connsiteY181" fmla="*/ 515836 h 1120951"/>
                <a:gd name="connsiteX182" fmla="*/ 1379517 w 1794577"/>
                <a:gd name="connsiteY182" fmla="*/ 511079 h 1120951"/>
                <a:gd name="connsiteX183" fmla="*/ 1366190 w 1794577"/>
                <a:gd name="connsiteY183" fmla="*/ 498710 h 1120951"/>
                <a:gd name="connsiteX184" fmla="*/ 1089165 w 1794577"/>
                <a:gd name="connsiteY184" fmla="*/ 498710 h 1120951"/>
                <a:gd name="connsiteX185" fmla="*/ 1100470 w 1794577"/>
                <a:gd name="connsiteY185" fmla="*/ 509057 h 1120951"/>
                <a:gd name="connsiteX186" fmla="*/ 1104388 w 1794577"/>
                <a:gd name="connsiteY186" fmla="*/ 511032 h 1120951"/>
                <a:gd name="connsiteX187" fmla="*/ 1104397 w 1794577"/>
                <a:gd name="connsiteY187" fmla="*/ 511079 h 1120951"/>
                <a:gd name="connsiteX188" fmla="*/ 1104489 w 1794577"/>
                <a:gd name="connsiteY188" fmla="*/ 511083 h 1120951"/>
                <a:gd name="connsiteX189" fmla="*/ 1113917 w 1794577"/>
                <a:gd name="connsiteY189" fmla="*/ 515836 h 1120951"/>
                <a:gd name="connsiteX190" fmla="*/ 1116773 w 1794577"/>
                <a:gd name="connsiteY190" fmla="*/ 508225 h 1120951"/>
                <a:gd name="connsiteX191" fmla="*/ 1112370 w 1794577"/>
                <a:gd name="connsiteY191" fmla="*/ 511436 h 1120951"/>
                <a:gd name="connsiteX192" fmla="*/ 1104489 w 1794577"/>
                <a:gd name="connsiteY192" fmla="*/ 511083 h 1120951"/>
                <a:gd name="connsiteX193" fmla="*/ 1104388 w 1794577"/>
                <a:gd name="connsiteY193" fmla="*/ 511032 h 1120951"/>
                <a:gd name="connsiteX194" fmla="*/ 1102493 w 1794577"/>
                <a:gd name="connsiteY194" fmla="*/ 501684 h 1120951"/>
                <a:gd name="connsiteX195" fmla="*/ 1089165 w 1794577"/>
                <a:gd name="connsiteY195" fmla="*/ 498710 h 1120951"/>
                <a:gd name="connsiteX196" fmla="*/ 1198404 w 1794577"/>
                <a:gd name="connsiteY196" fmla="*/ 496332 h 1120951"/>
                <a:gd name="connsiteX197" fmla="*/ 1188171 w 1794577"/>
                <a:gd name="connsiteY197" fmla="*/ 499662 h 1120951"/>
                <a:gd name="connsiteX198" fmla="*/ 1210066 w 1794577"/>
                <a:gd name="connsiteY198" fmla="*/ 498710 h 1120951"/>
                <a:gd name="connsiteX199" fmla="*/ 1198404 w 1794577"/>
                <a:gd name="connsiteY199" fmla="*/ 496332 h 1120951"/>
                <a:gd name="connsiteX200" fmla="*/ 653162 w 1794577"/>
                <a:gd name="connsiteY200" fmla="*/ 495856 h 1120951"/>
                <a:gd name="connsiteX201" fmla="*/ 633170 w 1794577"/>
                <a:gd name="connsiteY201" fmla="*/ 496807 h 1120951"/>
                <a:gd name="connsiteX202" fmla="*/ 663633 w 1794577"/>
                <a:gd name="connsiteY202" fmla="*/ 504419 h 1120951"/>
                <a:gd name="connsiteX203" fmla="*/ 653162 w 1794577"/>
                <a:gd name="connsiteY203" fmla="*/ 501565 h 1120951"/>
                <a:gd name="connsiteX204" fmla="*/ 656018 w 1794577"/>
                <a:gd name="connsiteY204" fmla="*/ 500613 h 1120951"/>
                <a:gd name="connsiteX205" fmla="*/ 1093925 w 1794577"/>
                <a:gd name="connsiteY205" fmla="*/ 491099 h 1120951"/>
                <a:gd name="connsiteX206" fmla="*/ 1076790 w 1794577"/>
                <a:gd name="connsiteY206" fmla="*/ 494905 h 1120951"/>
                <a:gd name="connsiteX207" fmla="*/ 1093925 w 1794577"/>
                <a:gd name="connsiteY207" fmla="*/ 491099 h 1120951"/>
                <a:gd name="connsiteX208" fmla="*/ 1268136 w 1794577"/>
                <a:gd name="connsiteY208" fmla="*/ 490148 h 1120951"/>
                <a:gd name="connsiteX209" fmla="*/ 1275752 w 1794577"/>
                <a:gd name="connsiteY209" fmla="*/ 492050 h 1120951"/>
                <a:gd name="connsiteX210" fmla="*/ 1275752 w 1794577"/>
                <a:gd name="connsiteY210" fmla="*/ 492050 h 1120951"/>
                <a:gd name="connsiteX211" fmla="*/ 1213874 w 1794577"/>
                <a:gd name="connsiteY211" fmla="*/ 490148 h 1120951"/>
                <a:gd name="connsiteX212" fmla="*/ 1218634 w 1794577"/>
                <a:gd name="connsiteY212" fmla="*/ 493002 h 1120951"/>
                <a:gd name="connsiteX213" fmla="*/ 1511842 w 1794577"/>
                <a:gd name="connsiteY213" fmla="*/ 489196 h 1120951"/>
                <a:gd name="connsiteX214" fmla="*/ 1515649 w 1794577"/>
                <a:gd name="connsiteY214" fmla="*/ 492050 h 1120951"/>
                <a:gd name="connsiteX215" fmla="*/ 1514181 w 1794577"/>
                <a:gd name="connsiteY215" fmla="*/ 491713 h 1120951"/>
                <a:gd name="connsiteX216" fmla="*/ 512269 w 1794577"/>
                <a:gd name="connsiteY216" fmla="*/ 487293 h 1120951"/>
                <a:gd name="connsiteX217" fmla="*/ 520837 w 1794577"/>
                <a:gd name="connsiteY217" fmla="*/ 494905 h 1120951"/>
                <a:gd name="connsiteX218" fmla="*/ 516077 w 1794577"/>
                <a:gd name="connsiteY218" fmla="*/ 495856 h 1120951"/>
                <a:gd name="connsiteX219" fmla="*/ 522622 w 1794577"/>
                <a:gd name="connsiteY219" fmla="*/ 500018 h 1120951"/>
                <a:gd name="connsiteX220" fmla="*/ 524438 w 1794577"/>
                <a:gd name="connsiteY220" fmla="*/ 500143 h 1120951"/>
                <a:gd name="connsiteX221" fmla="*/ 524645 w 1794577"/>
                <a:gd name="connsiteY221" fmla="*/ 501565 h 1120951"/>
                <a:gd name="connsiteX222" fmla="*/ 531309 w 1794577"/>
                <a:gd name="connsiteY222" fmla="*/ 500613 h 1120951"/>
                <a:gd name="connsiteX223" fmla="*/ 524438 w 1794577"/>
                <a:gd name="connsiteY223" fmla="*/ 500143 h 1120951"/>
                <a:gd name="connsiteX224" fmla="*/ 523813 w 1794577"/>
                <a:gd name="connsiteY224" fmla="*/ 495856 h 1120951"/>
                <a:gd name="connsiteX225" fmla="*/ 526549 w 1794577"/>
                <a:gd name="connsiteY225" fmla="*/ 490148 h 1120951"/>
                <a:gd name="connsiteX226" fmla="*/ 512269 w 1794577"/>
                <a:gd name="connsiteY226" fmla="*/ 487293 h 1120951"/>
                <a:gd name="connsiteX227" fmla="*/ 971121 w 1794577"/>
                <a:gd name="connsiteY227" fmla="*/ 481584 h 1120951"/>
                <a:gd name="connsiteX228" fmla="*/ 970169 w 1794577"/>
                <a:gd name="connsiteY228" fmla="*/ 485390 h 1120951"/>
                <a:gd name="connsiteX229" fmla="*/ 968265 w 1794577"/>
                <a:gd name="connsiteY229" fmla="*/ 484438 h 1120951"/>
                <a:gd name="connsiteX230" fmla="*/ 542376 w 1794577"/>
                <a:gd name="connsiteY230" fmla="*/ 480157 h 1120951"/>
                <a:gd name="connsiteX231" fmla="*/ 532261 w 1794577"/>
                <a:gd name="connsiteY231" fmla="*/ 482536 h 1120951"/>
                <a:gd name="connsiteX232" fmla="*/ 550348 w 1794577"/>
                <a:gd name="connsiteY232" fmla="*/ 486342 h 1120951"/>
                <a:gd name="connsiteX233" fmla="*/ 542376 w 1794577"/>
                <a:gd name="connsiteY233" fmla="*/ 480157 h 1120951"/>
                <a:gd name="connsiteX234" fmla="*/ 225725 w 1794577"/>
                <a:gd name="connsiteY234" fmla="*/ 478730 h 1120951"/>
                <a:gd name="connsiteX235" fmla="*/ 243813 w 1794577"/>
                <a:gd name="connsiteY235" fmla="*/ 485390 h 1120951"/>
                <a:gd name="connsiteX236" fmla="*/ 225725 w 1794577"/>
                <a:gd name="connsiteY236" fmla="*/ 478730 h 1120951"/>
                <a:gd name="connsiteX237" fmla="*/ 735983 w 1794577"/>
                <a:gd name="connsiteY237" fmla="*/ 477779 h 1120951"/>
                <a:gd name="connsiteX238" fmla="*/ 739791 w 1794577"/>
                <a:gd name="connsiteY238" fmla="*/ 487293 h 1120951"/>
                <a:gd name="connsiteX239" fmla="*/ 732175 w 1794577"/>
                <a:gd name="connsiteY239" fmla="*/ 486342 h 1120951"/>
                <a:gd name="connsiteX240" fmla="*/ 751215 w 1794577"/>
                <a:gd name="connsiteY240" fmla="*/ 488245 h 1120951"/>
                <a:gd name="connsiteX241" fmla="*/ 735983 w 1794577"/>
                <a:gd name="connsiteY241" fmla="*/ 477779 h 1120951"/>
                <a:gd name="connsiteX242" fmla="*/ 767399 w 1794577"/>
                <a:gd name="connsiteY242" fmla="*/ 476827 h 1120951"/>
                <a:gd name="connsiteX243" fmla="*/ 775014 w 1794577"/>
                <a:gd name="connsiteY243" fmla="*/ 477779 h 1120951"/>
                <a:gd name="connsiteX244" fmla="*/ 462767 w 1794577"/>
                <a:gd name="connsiteY244" fmla="*/ 469216 h 1120951"/>
                <a:gd name="connsiteX245" fmla="*/ 466575 w 1794577"/>
                <a:gd name="connsiteY245" fmla="*/ 470167 h 1120951"/>
                <a:gd name="connsiteX246" fmla="*/ 469431 w 1794577"/>
                <a:gd name="connsiteY246" fmla="*/ 469216 h 1120951"/>
                <a:gd name="connsiteX247" fmla="*/ 462767 w 1794577"/>
                <a:gd name="connsiteY247" fmla="*/ 469216 h 1120951"/>
                <a:gd name="connsiteX248" fmla="*/ 497038 w 1794577"/>
                <a:gd name="connsiteY248" fmla="*/ 454944 h 1120951"/>
                <a:gd name="connsiteX249" fmla="*/ 495134 w 1794577"/>
                <a:gd name="connsiteY249" fmla="*/ 467313 h 1120951"/>
                <a:gd name="connsiteX250" fmla="*/ 505606 w 1794577"/>
                <a:gd name="connsiteY250" fmla="*/ 457799 h 1120951"/>
                <a:gd name="connsiteX251" fmla="*/ 496086 w 1794577"/>
                <a:gd name="connsiteY251" fmla="*/ 459701 h 1120951"/>
                <a:gd name="connsiteX252" fmla="*/ 497038 w 1794577"/>
                <a:gd name="connsiteY252" fmla="*/ 454944 h 1120951"/>
                <a:gd name="connsiteX253" fmla="*/ 450643 w 1794577"/>
                <a:gd name="connsiteY253" fmla="*/ 419071 h 1120951"/>
                <a:gd name="connsiteX254" fmla="*/ 450391 w 1794577"/>
                <a:gd name="connsiteY254" fmla="*/ 419741 h 1120951"/>
                <a:gd name="connsiteX255" fmla="*/ 450101 w 1794577"/>
                <a:gd name="connsiteY255" fmla="*/ 419451 h 1120951"/>
                <a:gd name="connsiteX256" fmla="*/ 485614 w 1794577"/>
                <a:gd name="connsiteY256" fmla="*/ 393101 h 1120951"/>
                <a:gd name="connsiteX257" fmla="*/ 477998 w 1794577"/>
                <a:gd name="connsiteY257" fmla="*/ 412130 h 1120951"/>
                <a:gd name="connsiteX258" fmla="*/ 480854 w 1794577"/>
                <a:gd name="connsiteY258" fmla="*/ 405470 h 1120951"/>
                <a:gd name="connsiteX259" fmla="*/ 481806 w 1794577"/>
                <a:gd name="connsiteY259" fmla="*/ 407372 h 1120951"/>
                <a:gd name="connsiteX260" fmla="*/ 486566 w 1794577"/>
                <a:gd name="connsiteY260" fmla="*/ 405470 h 1120951"/>
                <a:gd name="connsiteX261" fmla="*/ 485614 w 1794577"/>
                <a:gd name="connsiteY261" fmla="*/ 393101 h 1120951"/>
                <a:gd name="connsiteX262" fmla="*/ 449200 w 1794577"/>
                <a:gd name="connsiteY262" fmla="*/ 386812 h 1120951"/>
                <a:gd name="connsiteX263" fmla="*/ 450986 w 1794577"/>
                <a:gd name="connsiteY263" fmla="*/ 388463 h 1120951"/>
                <a:gd name="connsiteX264" fmla="*/ 452295 w 1794577"/>
                <a:gd name="connsiteY264" fmla="*/ 397858 h 1120951"/>
                <a:gd name="connsiteX265" fmla="*/ 448844 w 1794577"/>
                <a:gd name="connsiteY265" fmla="*/ 390960 h 1120951"/>
                <a:gd name="connsiteX266" fmla="*/ 444679 w 1794577"/>
                <a:gd name="connsiteY266" fmla="*/ 382635 h 1120951"/>
                <a:gd name="connsiteX267" fmla="*/ 449216 w 1794577"/>
                <a:gd name="connsiteY267" fmla="*/ 386619 h 1120951"/>
                <a:gd name="connsiteX268" fmla="*/ 449200 w 1794577"/>
                <a:gd name="connsiteY268" fmla="*/ 386812 h 1120951"/>
                <a:gd name="connsiteX269" fmla="*/ 500846 w 1794577"/>
                <a:gd name="connsiteY269" fmla="*/ 329355 h 1120951"/>
                <a:gd name="connsiteX270" fmla="*/ 497038 w 1794577"/>
                <a:gd name="connsiteY270" fmla="*/ 340772 h 1120951"/>
                <a:gd name="connsiteX271" fmla="*/ 500846 w 1794577"/>
                <a:gd name="connsiteY271" fmla="*/ 329355 h 1120951"/>
                <a:gd name="connsiteX272" fmla="*/ 496086 w 1794577"/>
                <a:gd name="connsiteY272" fmla="*/ 316986 h 1120951"/>
                <a:gd name="connsiteX273" fmla="*/ 488470 w 1794577"/>
                <a:gd name="connsiteY273" fmla="*/ 322694 h 1120951"/>
                <a:gd name="connsiteX274" fmla="*/ 487518 w 1794577"/>
                <a:gd name="connsiteY274" fmla="*/ 319840 h 1120951"/>
                <a:gd name="connsiteX275" fmla="*/ 483711 w 1794577"/>
                <a:gd name="connsiteY275" fmla="*/ 323883 h 1120951"/>
                <a:gd name="connsiteX276" fmla="*/ 483451 w 1794577"/>
                <a:gd name="connsiteY276" fmla="*/ 325378 h 1120951"/>
                <a:gd name="connsiteX277" fmla="*/ 481806 w 1794577"/>
                <a:gd name="connsiteY277" fmla="*/ 325549 h 1120951"/>
                <a:gd name="connsiteX278" fmla="*/ 482758 w 1794577"/>
                <a:gd name="connsiteY278" fmla="*/ 329355 h 1120951"/>
                <a:gd name="connsiteX279" fmla="*/ 483451 w 1794577"/>
                <a:gd name="connsiteY279" fmla="*/ 325378 h 1120951"/>
                <a:gd name="connsiteX280" fmla="*/ 487518 w 1794577"/>
                <a:gd name="connsiteY280" fmla="*/ 324954 h 1120951"/>
                <a:gd name="connsiteX281" fmla="*/ 493230 w 1794577"/>
                <a:gd name="connsiteY281" fmla="*/ 326500 h 1120951"/>
                <a:gd name="connsiteX282" fmla="*/ 496086 w 1794577"/>
                <a:gd name="connsiteY282" fmla="*/ 316986 h 1120951"/>
                <a:gd name="connsiteX283" fmla="*/ 436112 w 1794577"/>
                <a:gd name="connsiteY283" fmla="*/ 302714 h 1120951"/>
                <a:gd name="connsiteX284" fmla="*/ 438113 w 1794577"/>
                <a:gd name="connsiteY284" fmla="*/ 308314 h 1120951"/>
                <a:gd name="connsiteX285" fmla="*/ 437897 w 1794577"/>
                <a:gd name="connsiteY285" fmla="*/ 308185 h 1120951"/>
                <a:gd name="connsiteX286" fmla="*/ 436112 w 1794577"/>
                <a:gd name="connsiteY286" fmla="*/ 302714 h 1120951"/>
                <a:gd name="connsiteX287" fmla="*/ 455151 w 1794577"/>
                <a:gd name="connsiteY287" fmla="*/ 264657 h 1120951"/>
                <a:gd name="connsiteX288" fmla="*/ 458959 w 1794577"/>
                <a:gd name="connsiteY288" fmla="*/ 277977 h 1120951"/>
                <a:gd name="connsiteX289" fmla="*/ 455151 w 1794577"/>
                <a:gd name="connsiteY289" fmla="*/ 264657 h 1120951"/>
                <a:gd name="connsiteX290" fmla="*/ 459911 w 1794577"/>
                <a:gd name="connsiteY290" fmla="*/ 241822 h 1120951"/>
                <a:gd name="connsiteX291" fmla="*/ 455151 w 1794577"/>
                <a:gd name="connsiteY291" fmla="*/ 252288 h 1120951"/>
                <a:gd name="connsiteX292" fmla="*/ 463719 w 1794577"/>
                <a:gd name="connsiteY292" fmla="*/ 255142 h 1120951"/>
                <a:gd name="connsiteX293" fmla="*/ 469431 w 1794577"/>
                <a:gd name="connsiteY293" fmla="*/ 247531 h 1120951"/>
                <a:gd name="connsiteX294" fmla="*/ 459911 w 1794577"/>
                <a:gd name="connsiteY294" fmla="*/ 241822 h 1120951"/>
                <a:gd name="connsiteX295" fmla="*/ 455151 w 1794577"/>
                <a:gd name="connsiteY295" fmla="*/ 179027 h 1120951"/>
                <a:gd name="connsiteX296" fmla="*/ 456103 w 1794577"/>
                <a:gd name="connsiteY296" fmla="*/ 193299 h 1120951"/>
                <a:gd name="connsiteX297" fmla="*/ 459911 w 1794577"/>
                <a:gd name="connsiteY297" fmla="*/ 182833 h 1120951"/>
                <a:gd name="connsiteX298" fmla="*/ 455151 w 1794577"/>
                <a:gd name="connsiteY298" fmla="*/ 179027 h 1120951"/>
                <a:gd name="connsiteX299" fmla="*/ 444679 w 1794577"/>
                <a:gd name="connsiteY299" fmla="*/ 149532 h 1120951"/>
                <a:gd name="connsiteX300" fmla="*/ 442775 w 1794577"/>
                <a:gd name="connsiteY300" fmla="*/ 161901 h 1120951"/>
                <a:gd name="connsiteX301" fmla="*/ 444679 w 1794577"/>
                <a:gd name="connsiteY301" fmla="*/ 149532 h 1120951"/>
                <a:gd name="connsiteX302" fmla="*/ 504654 w 1794577"/>
                <a:gd name="connsiteY302" fmla="*/ 137164 h 1120951"/>
                <a:gd name="connsiteX303" fmla="*/ 497990 w 1794577"/>
                <a:gd name="connsiteY303" fmla="*/ 148581 h 1120951"/>
                <a:gd name="connsiteX304" fmla="*/ 504654 w 1794577"/>
                <a:gd name="connsiteY304" fmla="*/ 137164 h 1120951"/>
                <a:gd name="connsiteX305" fmla="*/ 448844 w 1794577"/>
                <a:gd name="connsiteY305" fmla="*/ 90662 h 1120951"/>
                <a:gd name="connsiteX306" fmla="*/ 440871 w 1794577"/>
                <a:gd name="connsiteY306" fmla="*/ 92446 h 1120951"/>
                <a:gd name="connsiteX307" fmla="*/ 441823 w 1794577"/>
                <a:gd name="connsiteY307" fmla="*/ 98155 h 1120951"/>
                <a:gd name="connsiteX308" fmla="*/ 444679 w 1794577"/>
                <a:gd name="connsiteY308" fmla="*/ 95301 h 1120951"/>
                <a:gd name="connsiteX309" fmla="*/ 440871 w 1794577"/>
                <a:gd name="connsiteY309" fmla="*/ 105766 h 1120951"/>
                <a:gd name="connsiteX310" fmla="*/ 453247 w 1794577"/>
                <a:gd name="connsiteY310" fmla="*/ 98155 h 1120951"/>
                <a:gd name="connsiteX311" fmla="*/ 455151 w 1794577"/>
                <a:gd name="connsiteY311" fmla="*/ 102912 h 1120951"/>
                <a:gd name="connsiteX312" fmla="*/ 456103 w 1794577"/>
                <a:gd name="connsiteY312" fmla="*/ 106718 h 1120951"/>
                <a:gd name="connsiteX313" fmla="*/ 458007 w 1794577"/>
                <a:gd name="connsiteY313" fmla="*/ 105766 h 1120951"/>
                <a:gd name="connsiteX314" fmla="*/ 455151 w 1794577"/>
                <a:gd name="connsiteY314" fmla="*/ 102912 h 1120951"/>
                <a:gd name="connsiteX315" fmla="*/ 457055 w 1794577"/>
                <a:gd name="connsiteY315" fmla="*/ 100058 h 1120951"/>
                <a:gd name="connsiteX316" fmla="*/ 453247 w 1794577"/>
                <a:gd name="connsiteY316" fmla="*/ 98155 h 1120951"/>
                <a:gd name="connsiteX317" fmla="*/ 448844 w 1794577"/>
                <a:gd name="connsiteY317" fmla="*/ 90662 h 1120951"/>
                <a:gd name="connsiteX318" fmla="*/ 463005 w 1794577"/>
                <a:gd name="connsiteY318" fmla="*/ 55697 h 1120951"/>
                <a:gd name="connsiteX319" fmla="*/ 459911 w 1794577"/>
                <a:gd name="connsiteY319" fmla="*/ 60097 h 1120951"/>
                <a:gd name="connsiteX320" fmla="*/ 465623 w 1794577"/>
                <a:gd name="connsiteY320" fmla="*/ 59146 h 1120951"/>
                <a:gd name="connsiteX321" fmla="*/ 467527 w 1794577"/>
                <a:gd name="connsiteY321" fmla="*/ 56292 h 1120951"/>
                <a:gd name="connsiteX322" fmla="*/ 463005 w 1794577"/>
                <a:gd name="connsiteY322" fmla="*/ 55697 h 1120951"/>
                <a:gd name="connsiteX323" fmla="*/ 417072 w 1794577"/>
                <a:gd name="connsiteY323" fmla="*/ 157 h 1120951"/>
                <a:gd name="connsiteX324" fmla="*/ 428496 w 1794577"/>
                <a:gd name="connsiteY324" fmla="*/ 157 h 1120951"/>
                <a:gd name="connsiteX325" fmla="*/ 430400 w 1794577"/>
                <a:gd name="connsiteY325" fmla="*/ 10623 h 1120951"/>
                <a:gd name="connsiteX326" fmla="*/ 440871 w 1794577"/>
                <a:gd name="connsiteY326" fmla="*/ 1108 h 1120951"/>
                <a:gd name="connsiteX327" fmla="*/ 441823 w 1794577"/>
                <a:gd name="connsiteY327" fmla="*/ 7768 h 1120951"/>
                <a:gd name="connsiteX328" fmla="*/ 443728 w 1794577"/>
                <a:gd name="connsiteY328" fmla="*/ 7768 h 1120951"/>
                <a:gd name="connsiteX329" fmla="*/ 443728 w 1794577"/>
                <a:gd name="connsiteY329" fmla="*/ 12525 h 1120951"/>
                <a:gd name="connsiteX330" fmla="*/ 463719 w 1794577"/>
                <a:gd name="connsiteY330" fmla="*/ 11574 h 1120951"/>
                <a:gd name="connsiteX331" fmla="*/ 455151 w 1794577"/>
                <a:gd name="connsiteY331" fmla="*/ 22040 h 1120951"/>
                <a:gd name="connsiteX332" fmla="*/ 460863 w 1794577"/>
                <a:gd name="connsiteY332" fmla="*/ 29651 h 1120951"/>
                <a:gd name="connsiteX333" fmla="*/ 467527 w 1794577"/>
                <a:gd name="connsiteY333" fmla="*/ 19186 h 1120951"/>
                <a:gd name="connsiteX334" fmla="*/ 479902 w 1794577"/>
                <a:gd name="connsiteY334" fmla="*/ 28700 h 1120951"/>
                <a:gd name="connsiteX335" fmla="*/ 497038 w 1794577"/>
                <a:gd name="connsiteY335" fmla="*/ 56292 h 1120951"/>
                <a:gd name="connsiteX336" fmla="*/ 484662 w 1794577"/>
                <a:gd name="connsiteY336" fmla="*/ 59146 h 1120951"/>
                <a:gd name="connsiteX337" fmla="*/ 491326 w 1794577"/>
                <a:gd name="connsiteY337" fmla="*/ 67709 h 1120951"/>
                <a:gd name="connsiteX338" fmla="*/ 481806 w 1794577"/>
                <a:gd name="connsiteY338" fmla="*/ 71515 h 1120951"/>
                <a:gd name="connsiteX339" fmla="*/ 487518 w 1794577"/>
                <a:gd name="connsiteY339" fmla="*/ 77223 h 1120951"/>
                <a:gd name="connsiteX340" fmla="*/ 498942 w 1794577"/>
                <a:gd name="connsiteY340" fmla="*/ 73418 h 1120951"/>
                <a:gd name="connsiteX341" fmla="*/ 497038 w 1794577"/>
                <a:gd name="connsiteY341" fmla="*/ 85786 h 1120951"/>
                <a:gd name="connsiteX342" fmla="*/ 500846 w 1794577"/>
                <a:gd name="connsiteY342" fmla="*/ 82932 h 1120951"/>
                <a:gd name="connsiteX343" fmla="*/ 505606 w 1794577"/>
                <a:gd name="connsiteY343" fmla="*/ 128601 h 1120951"/>
                <a:gd name="connsiteX344" fmla="*/ 510366 w 1794577"/>
                <a:gd name="connsiteY344" fmla="*/ 126698 h 1120951"/>
                <a:gd name="connsiteX345" fmla="*/ 508462 w 1794577"/>
                <a:gd name="connsiteY345" fmla="*/ 132407 h 1120951"/>
                <a:gd name="connsiteX346" fmla="*/ 511317 w 1794577"/>
                <a:gd name="connsiteY346" fmla="*/ 131455 h 1120951"/>
                <a:gd name="connsiteX347" fmla="*/ 506558 w 1794577"/>
                <a:gd name="connsiteY347" fmla="*/ 165707 h 1120951"/>
                <a:gd name="connsiteX348" fmla="*/ 512269 w 1794577"/>
                <a:gd name="connsiteY348" fmla="*/ 159047 h 1120951"/>
                <a:gd name="connsiteX349" fmla="*/ 505606 w 1794577"/>
                <a:gd name="connsiteY349" fmla="*/ 170464 h 1120951"/>
                <a:gd name="connsiteX350" fmla="*/ 514174 w 1794577"/>
                <a:gd name="connsiteY350" fmla="*/ 169513 h 1120951"/>
                <a:gd name="connsiteX351" fmla="*/ 508462 w 1794577"/>
                <a:gd name="connsiteY351" fmla="*/ 197105 h 1120951"/>
                <a:gd name="connsiteX352" fmla="*/ 514174 w 1794577"/>
                <a:gd name="connsiteY352" fmla="*/ 197105 h 1120951"/>
                <a:gd name="connsiteX353" fmla="*/ 511317 w 1794577"/>
                <a:gd name="connsiteY353" fmla="*/ 203765 h 1120951"/>
                <a:gd name="connsiteX354" fmla="*/ 515126 w 1794577"/>
                <a:gd name="connsiteY354" fmla="*/ 201862 h 1120951"/>
                <a:gd name="connsiteX355" fmla="*/ 510366 w 1794577"/>
                <a:gd name="connsiteY355" fmla="*/ 222793 h 1120951"/>
                <a:gd name="connsiteX356" fmla="*/ 520837 w 1794577"/>
                <a:gd name="connsiteY356" fmla="*/ 217085 h 1120951"/>
                <a:gd name="connsiteX357" fmla="*/ 511317 w 1794577"/>
                <a:gd name="connsiteY357" fmla="*/ 236113 h 1120951"/>
                <a:gd name="connsiteX358" fmla="*/ 520837 w 1794577"/>
                <a:gd name="connsiteY358" fmla="*/ 238968 h 1120951"/>
                <a:gd name="connsiteX359" fmla="*/ 514174 w 1794577"/>
                <a:gd name="connsiteY359" fmla="*/ 246579 h 1120951"/>
                <a:gd name="connsiteX360" fmla="*/ 518933 w 1794577"/>
                <a:gd name="connsiteY360" fmla="*/ 245628 h 1120951"/>
                <a:gd name="connsiteX361" fmla="*/ 514174 w 1794577"/>
                <a:gd name="connsiteY361" fmla="*/ 332209 h 1120951"/>
                <a:gd name="connsiteX362" fmla="*/ 516077 w 1794577"/>
                <a:gd name="connsiteY362" fmla="*/ 331257 h 1120951"/>
                <a:gd name="connsiteX363" fmla="*/ 506558 w 1794577"/>
                <a:gd name="connsiteY363" fmla="*/ 349335 h 1120951"/>
                <a:gd name="connsiteX364" fmla="*/ 517981 w 1794577"/>
                <a:gd name="connsiteY364" fmla="*/ 358849 h 1120951"/>
                <a:gd name="connsiteX365" fmla="*/ 510366 w 1794577"/>
                <a:gd name="connsiteY365" fmla="*/ 372169 h 1120951"/>
                <a:gd name="connsiteX366" fmla="*/ 518933 w 1794577"/>
                <a:gd name="connsiteY366" fmla="*/ 371218 h 1120951"/>
                <a:gd name="connsiteX367" fmla="*/ 518933 w 1794577"/>
                <a:gd name="connsiteY367" fmla="*/ 419741 h 1120951"/>
                <a:gd name="connsiteX368" fmla="*/ 505606 w 1794577"/>
                <a:gd name="connsiteY368" fmla="*/ 388344 h 1120951"/>
                <a:gd name="connsiteX369" fmla="*/ 506558 w 1794577"/>
                <a:gd name="connsiteY369" fmla="*/ 421644 h 1120951"/>
                <a:gd name="connsiteX370" fmla="*/ 510366 w 1794577"/>
                <a:gd name="connsiteY370" fmla="*/ 414033 h 1120951"/>
                <a:gd name="connsiteX371" fmla="*/ 517029 w 1794577"/>
                <a:gd name="connsiteY371" fmla="*/ 440673 h 1120951"/>
                <a:gd name="connsiteX372" fmla="*/ 503702 w 1794577"/>
                <a:gd name="connsiteY372" fmla="*/ 470167 h 1120951"/>
                <a:gd name="connsiteX373" fmla="*/ 515126 w 1794577"/>
                <a:gd name="connsiteY373" fmla="*/ 465410 h 1120951"/>
                <a:gd name="connsiteX374" fmla="*/ 515126 w 1794577"/>
                <a:gd name="connsiteY374" fmla="*/ 473021 h 1120951"/>
                <a:gd name="connsiteX375" fmla="*/ 537973 w 1794577"/>
                <a:gd name="connsiteY375" fmla="*/ 467313 h 1120951"/>
                <a:gd name="connsiteX376" fmla="*/ 537021 w 1794577"/>
                <a:gd name="connsiteY376" fmla="*/ 465410 h 1120951"/>
                <a:gd name="connsiteX377" fmla="*/ 565580 w 1794577"/>
                <a:gd name="connsiteY377" fmla="*/ 474924 h 1120951"/>
                <a:gd name="connsiteX378" fmla="*/ 580812 w 1794577"/>
                <a:gd name="connsiteY378" fmla="*/ 463507 h 1120951"/>
                <a:gd name="connsiteX379" fmla="*/ 602707 w 1794577"/>
                <a:gd name="connsiteY379" fmla="*/ 471119 h 1120951"/>
                <a:gd name="connsiteX380" fmla="*/ 600803 w 1794577"/>
                <a:gd name="connsiteY380" fmla="*/ 462556 h 1120951"/>
                <a:gd name="connsiteX381" fmla="*/ 678865 w 1794577"/>
                <a:gd name="connsiteY381" fmla="*/ 462556 h 1120951"/>
                <a:gd name="connsiteX382" fmla="*/ 629362 w 1794577"/>
                <a:gd name="connsiteY382" fmla="*/ 475876 h 1120951"/>
                <a:gd name="connsiteX383" fmla="*/ 682673 w 1794577"/>
                <a:gd name="connsiteY383" fmla="*/ 474924 h 1120951"/>
                <a:gd name="connsiteX384" fmla="*/ 670297 w 1794577"/>
                <a:gd name="connsiteY384" fmla="*/ 471119 h 1120951"/>
                <a:gd name="connsiteX385" fmla="*/ 713136 w 1794577"/>
                <a:gd name="connsiteY385" fmla="*/ 464459 h 1120951"/>
                <a:gd name="connsiteX386" fmla="*/ 759783 w 1794577"/>
                <a:gd name="connsiteY386" fmla="*/ 477779 h 1120951"/>
                <a:gd name="connsiteX387" fmla="*/ 752167 w 1794577"/>
                <a:gd name="connsiteY387" fmla="*/ 466362 h 1120951"/>
                <a:gd name="connsiteX388" fmla="*/ 769302 w 1794577"/>
                <a:gd name="connsiteY388" fmla="*/ 466362 h 1120951"/>
                <a:gd name="connsiteX389" fmla="*/ 769302 w 1794577"/>
                <a:gd name="connsiteY389" fmla="*/ 473973 h 1120951"/>
                <a:gd name="connsiteX390" fmla="*/ 777870 w 1794577"/>
                <a:gd name="connsiteY390" fmla="*/ 471119 h 1120951"/>
                <a:gd name="connsiteX391" fmla="*/ 821661 w 1794577"/>
                <a:gd name="connsiteY391" fmla="*/ 482536 h 1120951"/>
                <a:gd name="connsiteX392" fmla="*/ 823565 w 1794577"/>
                <a:gd name="connsiteY392" fmla="*/ 478730 h 1120951"/>
                <a:gd name="connsiteX393" fmla="*/ 826421 w 1794577"/>
                <a:gd name="connsiteY393" fmla="*/ 481585 h 1120951"/>
                <a:gd name="connsiteX394" fmla="*/ 842604 w 1794577"/>
                <a:gd name="connsiteY394" fmla="*/ 471119 h 1120951"/>
                <a:gd name="connsiteX395" fmla="*/ 826421 w 1794577"/>
                <a:gd name="connsiteY395" fmla="*/ 470167 h 1120951"/>
                <a:gd name="connsiteX396" fmla="*/ 851172 w 1794577"/>
                <a:gd name="connsiteY396" fmla="*/ 465410 h 1120951"/>
                <a:gd name="connsiteX397" fmla="*/ 858788 w 1794577"/>
                <a:gd name="connsiteY397" fmla="*/ 472070 h 1120951"/>
                <a:gd name="connsiteX398" fmla="*/ 856884 w 1794577"/>
                <a:gd name="connsiteY398" fmla="*/ 469216 h 1120951"/>
                <a:gd name="connsiteX399" fmla="*/ 889251 w 1794577"/>
                <a:gd name="connsiteY399" fmla="*/ 471119 h 1120951"/>
                <a:gd name="connsiteX400" fmla="*/ 892107 w 1794577"/>
                <a:gd name="connsiteY400" fmla="*/ 478730 h 1120951"/>
                <a:gd name="connsiteX401" fmla="*/ 904483 w 1794577"/>
                <a:gd name="connsiteY401" fmla="*/ 473021 h 1120951"/>
                <a:gd name="connsiteX402" fmla="*/ 924474 w 1794577"/>
                <a:gd name="connsiteY402" fmla="*/ 488245 h 1120951"/>
                <a:gd name="connsiteX403" fmla="*/ 927330 w 1794577"/>
                <a:gd name="connsiteY403" fmla="*/ 481585 h 1120951"/>
                <a:gd name="connsiteX404" fmla="*/ 969217 w 1794577"/>
                <a:gd name="connsiteY404" fmla="*/ 485390 h 1120951"/>
                <a:gd name="connsiteX405" fmla="*/ 1003488 w 1794577"/>
                <a:gd name="connsiteY405" fmla="*/ 490148 h 1120951"/>
                <a:gd name="connsiteX406" fmla="*/ 1004440 w 1794577"/>
                <a:gd name="connsiteY406" fmla="*/ 483487 h 1120951"/>
                <a:gd name="connsiteX407" fmla="*/ 1020623 w 1794577"/>
                <a:gd name="connsiteY407" fmla="*/ 487293 h 1120951"/>
                <a:gd name="connsiteX408" fmla="*/ 1018719 w 1794577"/>
                <a:gd name="connsiteY408" fmla="*/ 484439 h 1120951"/>
                <a:gd name="connsiteX409" fmla="*/ 1070126 w 1794577"/>
                <a:gd name="connsiteY409" fmla="*/ 489196 h 1120951"/>
                <a:gd name="connsiteX410" fmla="*/ 1059655 w 1794577"/>
                <a:gd name="connsiteY410" fmla="*/ 480633 h 1120951"/>
                <a:gd name="connsiteX411" fmla="*/ 1122485 w 1794577"/>
                <a:gd name="connsiteY411" fmla="*/ 486342 h 1120951"/>
                <a:gd name="connsiteX412" fmla="*/ 1120580 w 1794577"/>
                <a:gd name="connsiteY412" fmla="*/ 483487 h 1120951"/>
                <a:gd name="connsiteX413" fmla="*/ 1132956 w 1794577"/>
                <a:gd name="connsiteY413" fmla="*/ 489196 h 1120951"/>
                <a:gd name="connsiteX414" fmla="*/ 1132004 w 1794577"/>
                <a:gd name="connsiteY414" fmla="*/ 482536 h 1120951"/>
                <a:gd name="connsiteX415" fmla="*/ 1191027 w 1794577"/>
                <a:gd name="connsiteY415" fmla="*/ 493002 h 1120951"/>
                <a:gd name="connsiteX416" fmla="*/ 1189123 w 1794577"/>
                <a:gd name="connsiteY416" fmla="*/ 480633 h 1120951"/>
                <a:gd name="connsiteX417" fmla="*/ 1264329 w 1794577"/>
                <a:gd name="connsiteY417" fmla="*/ 489196 h 1120951"/>
                <a:gd name="connsiteX418" fmla="*/ 1264329 w 1794577"/>
                <a:gd name="connsiteY418" fmla="*/ 490148 h 1120951"/>
                <a:gd name="connsiteX419" fmla="*/ 1274800 w 1794577"/>
                <a:gd name="connsiteY419" fmla="*/ 493002 h 1120951"/>
                <a:gd name="connsiteX420" fmla="*/ 1275752 w 1794577"/>
                <a:gd name="connsiteY420" fmla="*/ 492050 h 1120951"/>
                <a:gd name="connsiteX421" fmla="*/ 1294792 w 1794577"/>
                <a:gd name="connsiteY421" fmla="*/ 496807 h 1120951"/>
                <a:gd name="connsiteX422" fmla="*/ 1304311 w 1794577"/>
                <a:gd name="connsiteY422" fmla="*/ 486342 h 1120951"/>
                <a:gd name="connsiteX423" fmla="*/ 1345247 w 1794577"/>
                <a:gd name="connsiteY423" fmla="*/ 488245 h 1120951"/>
                <a:gd name="connsiteX424" fmla="*/ 1344294 w 1794577"/>
                <a:gd name="connsiteY424" fmla="*/ 483487 h 1120951"/>
                <a:gd name="connsiteX425" fmla="*/ 1456627 w 1794577"/>
                <a:gd name="connsiteY425" fmla="*/ 488245 h 1120951"/>
                <a:gd name="connsiteX426" fmla="*/ 1509938 w 1794577"/>
                <a:gd name="connsiteY426" fmla="*/ 507273 h 1120951"/>
                <a:gd name="connsiteX427" fmla="*/ 1493754 w 1794577"/>
                <a:gd name="connsiteY427" fmla="*/ 495856 h 1120951"/>
                <a:gd name="connsiteX428" fmla="*/ 1505401 w 1794577"/>
                <a:gd name="connsiteY428" fmla="*/ 489701 h 1120951"/>
                <a:gd name="connsiteX429" fmla="*/ 1514181 w 1794577"/>
                <a:gd name="connsiteY429" fmla="*/ 491713 h 1120951"/>
                <a:gd name="connsiteX430" fmla="*/ 1516483 w 1794577"/>
                <a:gd name="connsiteY430" fmla="*/ 494191 h 1120951"/>
                <a:gd name="connsiteX431" fmla="*/ 1526122 w 1794577"/>
                <a:gd name="connsiteY431" fmla="*/ 497759 h 1120951"/>
                <a:gd name="connsiteX432" fmla="*/ 1527073 w 1794577"/>
                <a:gd name="connsiteY432" fmla="*/ 491099 h 1120951"/>
                <a:gd name="connsiteX433" fmla="*/ 1537545 w 1794577"/>
                <a:gd name="connsiteY433" fmla="*/ 499662 h 1120951"/>
                <a:gd name="connsiteX434" fmla="*/ 1632742 w 1794577"/>
                <a:gd name="connsiteY434" fmla="*/ 493953 h 1120951"/>
                <a:gd name="connsiteX435" fmla="*/ 1629886 w 1794577"/>
                <a:gd name="connsiteY435" fmla="*/ 500613 h 1120951"/>
                <a:gd name="connsiteX436" fmla="*/ 1675581 w 1794577"/>
                <a:gd name="connsiteY436" fmla="*/ 504419 h 1120951"/>
                <a:gd name="connsiteX437" fmla="*/ 1671773 w 1794577"/>
                <a:gd name="connsiteY437" fmla="*/ 501565 h 1120951"/>
                <a:gd name="connsiteX438" fmla="*/ 1726988 w 1794577"/>
                <a:gd name="connsiteY438" fmla="*/ 512031 h 1120951"/>
                <a:gd name="connsiteX439" fmla="*/ 1694620 w 1794577"/>
                <a:gd name="connsiteY439" fmla="*/ 530108 h 1120951"/>
                <a:gd name="connsiteX440" fmla="*/ 1717468 w 1794577"/>
                <a:gd name="connsiteY440" fmla="*/ 530108 h 1120951"/>
                <a:gd name="connsiteX441" fmla="*/ 1714612 w 1794577"/>
                <a:gd name="connsiteY441" fmla="*/ 538671 h 1120951"/>
                <a:gd name="connsiteX442" fmla="*/ 1704140 w 1794577"/>
                <a:gd name="connsiteY442" fmla="*/ 533795 h 1120951"/>
                <a:gd name="connsiteX443" fmla="*/ 1702889 w 1794577"/>
                <a:gd name="connsiteY443" fmla="*/ 533538 h 1120951"/>
                <a:gd name="connsiteX444" fmla="*/ 1701641 w 1794577"/>
                <a:gd name="connsiteY444" fmla="*/ 535935 h 1120951"/>
                <a:gd name="connsiteX445" fmla="*/ 1693668 w 1794577"/>
                <a:gd name="connsiteY445" fmla="*/ 533913 h 1120951"/>
                <a:gd name="connsiteX446" fmla="*/ 1697417 w 1794577"/>
                <a:gd name="connsiteY446" fmla="*/ 532414 h 1120951"/>
                <a:gd name="connsiteX447" fmla="*/ 1690813 w 1794577"/>
                <a:gd name="connsiteY447" fmla="*/ 531059 h 1120951"/>
                <a:gd name="connsiteX448" fmla="*/ 1694620 w 1794577"/>
                <a:gd name="connsiteY448" fmla="*/ 534865 h 1120951"/>
                <a:gd name="connsiteX449" fmla="*/ 1666061 w 1794577"/>
                <a:gd name="connsiteY449" fmla="*/ 530108 h 1120951"/>
                <a:gd name="connsiteX450" fmla="*/ 1681293 w 1794577"/>
                <a:gd name="connsiteY450" fmla="*/ 529157 h 1120951"/>
                <a:gd name="connsiteX451" fmla="*/ 1649878 w 1794577"/>
                <a:gd name="connsiteY451" fmla="*/ 526302 h 1120951"/>
                <a:gd name="connsiteX452" fmla="*/ 1649878 w 1794577"/>
                <a:gd name="connsiteY452" fmla="*/ 539622 h 1120951"/>
                <a:gd name="connsiteX453" fmla="*/ 1611799 w 1794577"/>
                <a:gd name="connsiteY453" fmla="*/ 523448 h 1120951"/>
                <a:gd name="connsiteX454" fmla="*/ 1615607 w 1794577"/>
                <a:gd name="connsiteY454" fmla="*/ 520593 h 1120951"/>
                <a:gd name="connsiteX455" fmla="*/ 1590856 w 1794577"/>
                <a:gd name="connsiteY455" fmla="*/ 516788 h 1120951"/>
                <a:gd name="connsiteX456" fmla="*/ 1604183 w 1794577"/>
                <a:gd name="connsiteY456" fmla="*/ 524399 h 1120951"/>
                <a:gd name="connsiteX457" fmla="*/ 1582288 w 1794577"/>
                <a:gd name="connsiteY457" fmla="*/ 520593 h 1120951"/>
                <a:gd name="connsiteX458" fmla="*/ 1592584 w 1794577"/>
                <a:gd name="connsiteY458" fmla="*/ 525521 h 1120951"/>
                <a:gd name="connsiteX459" fmla="*/ 1594663 w 1794577"/>
                <a:gd name="connsiteY459" fmla="*/ 525351 h 1120951"/>
                <a:gd name="connsiteX460" fmla="*/ 1593235 w 1794577"/>
                <a:gd name="connsiteY460" fmla="*/ 525832 h 1120951"/>
                <a:gd name="connsiteX461" fmla="*/ 1599186 w 1794577"/>
                <a:gd name="connsiteY461" fmla="*/ 528680 h 1120951"/>
                <a:gd name="connsiteX462" fmla="*/ 1620367 w 1794577"/>
                <a:gd name="connsiteY462" fmla="*/ 531059 h 1120951"/>
                <a:gd name="connsiteX463" fmla="*/ 1620367 w 1794577"/>
                <a:gd name="connsiteY463" fmla="*/ 538671 h 1120951"/>
                <a:gd name="connsiteX464" fmla="*/ 1596739 w 1794577"/>
                <a:gd name="connsiteY464" fmla="*/ 534631 h 1120951"/>
                <a:gd name="connsiteX465" fmla="*/ 1601327 w 1794577"/>
                <a:gd name="connsiteY465" fmla="*/ 536768 h 1120951"/>
                <a:gd name="connsiteX466" fmla="*/ 1594270 w 1794577"/>
                <a:gd name="connsiteY466" fmla="*/ 534209 h 1120951"/>
                <a:gd name="connsiteX467" fmla="*/ 1561940 w 1794577"/>
                <a:gd name="connsiteY467" fmla="*/ 528681 h 1120951"/>
                <a:gd name="connsiteX468" fmla="*/ 1504226 w 1794577"/>
                <a:gd name="connsiteY468" fmla="*/ 527254 h 1120951"/>
                <a:gd name="connsiteX469" fmla="*/ 1500418 w 1794577"/>
                <a:gd name="connsiteY469" fmla="*/ 537719 h 1120951"/>
                <a:gd name="connsiteX470" fmla="*/ 1475666 w 1794577"/>
                <a:gd name="connsiteY470" fmla="*/ 533914 h 1120951"/>
                <a:gd name="connsiteX471" fmla="*/ 1488043 w 1794577"/>
                <a:gd name="connsiteY471" fmla="*/ 545331 h 1120951"/>
                <a:gd name="connsiteX472" fmla="*/ 1416645 w 1794577"/>
                <a:gd name="connsiteY472" fmla="*/ 531059 h 1120951"/>
                <a:gd name="connsiteX473" fmla="*/ 1425212 w 1794577"/>
                <a:gd name="connsiteY473" fmla="*/ 536768 h 1120951"/>
                <a:gd name="connsiteX474" fmla="*/ 1374758 w 1794577"/>
                <a:gd name="connsiteY474" fmla="*/ 528205 h 1120951"/>
                <a:gd name="connsiteX475" fmla="*/ 1400461 w 1794577"/>
                <a:gd name="connsiteY475" fmla="*/ 542477 h 1120951"/>
                <a:gd name="connsiteX476" fmla="*/ 1390941 w 1794577"/>
                <a:gd name="connsiteY476" fmla="*/ 545331 h 1120951"/>
                <a:gd name="connsiteX477" fmla="*/ 1396653 w 1794577"/>
                <a:gd name="connsiteY477" fmla="*/ 551040 h 1120951"/>
                <a:gd name="connsiteX478" fmla="*/ 1369998 w 1794577"/>
                <a:gd name="connsiteY478" fmla="*/ 531059 h 1120951"/>
                <a:gd name="connsiteX479" fmla="*/ 1357622 w 1794577"/>
                <a:gd name="connsiteY479" fmla="*/ 539622 h 1120951"/>
                <a:gd name="connsiteX480" fmla="*/ 1298600 w 1794577"/>
                <a:gd name="connsiteY480" fmla="*/ 528205 h 1120951"/>
                <a:gd name="connsiteX481" fmla="*/ 1284320 w 1794577"/>
                <a:gd name="connsiteY481" fmla="*/ 535816 h 1120951"/>
                <a:gd name="connsiteX482" fmla="*/ 1299195 w 1794577"/>
                <a:gd name="connsiteY482" fmla="*/ 547948 h 1120951"/>
                <a:gd name="connsiteX483" fmla="*/ 1304443 w 1794577"/>
                <a:gd name="connsiteY483" fmla="*/ 549033 h 1120951"/>
                <a:gd name="connsiteX484" fmla="*/ 1308119 w 1794577"/>
                <a:gd name="connsiteY484" fmla="*/ 548185 h 1120951"/>
                <a:gd name="connsiteX485" fmla="*/ 1313609 w 1794577"/>
                <a:gd name="connsiteY485" fmla="*/ 550928 h 1120951"/>
                <a:gd name="connsiteX486" fmla="*/ 1323351 w 1794577"/>
                <a:gd name="connsiteY486" fmla="*/ 552943 h 1120951"/>
                <a:gd name="connsiteX487" fmla="*/ 1312879 w 1794577"/>
                <a:gd name="connsiteY487" fmla="*/ 544379 h 1120951"/>
                <a:gd name="connsiteX488" fmla="*/ 1347150 w 1794577"/>
                <a:gd name="connsiteY488" fmla="*/ 546282 h 1120951"/>
                <a:gd name="connsiteX489" fmla="*/ 1322399 w 1794577"/>
                <a:gd name="connsiteY489" fmla="*/ 545331 h 1120951"/>
                <a:gd name="connsiteX490" fmla="*/ 1336679 w 1794577"/>
                <a:gd name="connsiteY490" fmla="*/ 551040 h 1120951"/>
                <a:gd name="connsiteX491" fmla="*/ 1306215 w 1794577"/>
                <a:gd name="connsiteY491" fmla="*/ 554845 h 1120951"/>
                <a:gd name="connsiteX492" fmla="*/ 1308119 w 1794577"/>
                <a:gd name="connsiteY492" fmla="*/ 555797 h 1120951"/>
                <a:gd name="connsiteX493" fmla="*/ 1271945 w 1794577"/>
                <a:gd name="connsiteY493" fmla="*/ 551040 h 1120951"/>
                <a:gd name="connsiteX494" fmla="*/ 1288128 w 1794577"/>
                <a:gd name="connsiteY494" fmla="*/ 541525 h 1120951"/>
                <a:gd name="connsiteX495" fmla="*/ 1256349 w 1794577"/>
                <a:gd name="connsiteY495" fmla="*/ 536875 h 1120951"/>
                <a:gd name="connsiteX496" fmla="*/ 1253857 w 1794577"/>
                <a:gd name="connsiteY496" fmla="*/ 538076 h 1120951"/>
                <a:gd name="connsiteX497" fmla="*/ 1250049 w 1794577"/>
                <a:gd name="connsiteY497" fmla="*/ 540573 h 1120951"/>
                <a:gd name="connsiteX498" fmla="*/ 1250505 w 1794577"/>
                <a:gd name="connsiteY498" fmla="*/ 536020 h 1120951"/>
                <a:gd name="connsiteX499" fmla="*/ 1235294 w 1794577"/>
                <a:gd name="connsiteY499" fmla="*/ 533795 h 1120951"/>
                <a:gd name="connsiteX500" fmla="*/ 1182459 w 1794577"/>
                <a:gd name="connsiteY500" fmla="*/ 539622 h 1120951"/>
                <a:gd name="connsiteX501" fmla="*/ 1201498 w 1794577"/>
                <a:gd name="connsiteY501" fmla="*/ 548185 h 1120951"/>
                <a:gd name="connsiteX502" fmla="*/ 1172850 w 1794577"/>
                <a:gd name="connsiteY502" fmla="*/ 547115 h 1120951"/>
                <a:gd name="connsiteX503" fmla="*/ 1170987 w 1794577"/>
                <a:gd name="connsiteY503" fmla="*/ 551039 h 1120951"/>
                <a:gd name="connsiteX504" fmla="*/ 1172939 w 1794577"/>
                <a:gd name="connsiteY504" fmla="*/ 551039 h 1120951"/>
                <a:gd name="connsiteX505" fmla="*/ 1177909 w 1794577"/>
                <a:gd name="connsiteY505" fmla="*/ 553522 h 1120951"/>
                <a:gd name="connsiteX506" fmla="*/ 1179722 w 1794577"/>
                <a:gd name="connsiteY506" fmla="*/ 553656 h 1120951"/>
                <a:gd name="connsiteX507" fmla="*/ 1184363 w 1794577"/>
                <a:gd name="connsiteY507" fmla="*/ 558651 h 1120951"/>
                <a:gd name="connsiteX508" fmla="*/ 1185315 w 1794577"/>
                <a:gd name="connsiteY508" fmla="*/ 557700 h 1120951"/>
                <a:gd name="connsiteX509" fmla="*/ 1189123 w 1794577"/>
                <a:gd name="connsiteY509" fmla="*/ 561505 h 1120951"/>
                <a:gd name="connsiteX510" fmla="*/ 1170441 w 1794577"/>
                <a:gd name="connsiteY510" fmla="*/ 553418 h 1120951"/>
                <a:gd name="connsiteX511" fmla="*/ 1163115 w 1794577"/>
                <a:gd name="connsiteY511" fmla="*/ 551442 h 1120951"/>
                <a:gd name="connsiteX512" fmla="*/ 1160563 w 1794577"/>
                <a:gd name="connsiteY512" fmla="*/ 551039 h 1120951"/>
                <a:gd name="connsiteX513" fmla="*/ 1161623 w 1794577"/>
                <a:gd name="connsiteY513" fmla="*/ 551039 h 1120951"/>
                <a:gd name="connsiteX514" fmla="*/ 1151044 w 1794577"/>
                <a:gd name="connsiteY514" fmla="*/ 548185 h 1120951"/>
                <a:gd name="connsiteX515" fmla="*/ 1144380 w 1794577"/>
                <a:gd name="connsiteY515" fmla="*/ 556748 h 1120951"/>
                <a:gd name="connsiteX516" fmla="*/ 1145332 w 1794577"/>
                <a:gd name="connsiteY516" fmla="*/ 547234 h 1120951"/>
                <a:gd name="connsiteX517" fmla="*/ 1134979 w 1794577"/>
                <a:gd name="connsiteY517" fmla="*/ 543904 h 1120951"/>
                <a:gd name="connsiteX518" fmla="*/ 1125546 w 1794577"/>
                <a:gd name="connsiteY518" fmla="*/ 546231 h 1120951"/>
                <a:gd name="connsiteX519" fmla="*/ 1126293 w 1794577"/>
                <a:gd name="connsiteY519" fmla="*/ 546281 h 1120951"/>
                <a:gd name="connsiteX520" fmla="*/ 1125653 w 1794577"/>
                <a:gd name="connsiteY520" fmla="*/ 546921 h 1120951"/>
                <a:gd name="connsiteX521" fmla="*/ 1128078 w 1794577"/>
                <a:gd name="connsiteY521" fmla="*/ 551872 h 1120951"/>
                <a:gd name="connsiteX522" fmla="*/ 1138668 w 1794577"/>
                <a:gd name="connsiteY522" fmla="*/ 556748 h 1120951"/>
                <a:gd name="connsiteX523" fmla="*/ 1105349 w 1794577"/>
                <a:gd name="connsiteY523" fmla="*/ 548185 h 1120951"/>
                <a:gd name="connsiteX524" fmla="*/ 1106301 w 1794577"/>
                <a:gd name="connsiteY524" fmla="*/ 550088 h 1120951"/>
                <a:gd name="connsiteX525" fmla="*/ 1094877 w 1794577"/>
                <a:gd name="connsiteY525" fmla="*/ 548185 h 1120951"/>
                <a:gd name="connsiteX526" fmla="*/ 1104397 w 1794577"/>
                <a:gd name="connsiteY526" fmla="*/ 551991 h 1120951"/>
                <a:gd name="connsiteX527" fmla="*/ 1058702 w 1794577"/>
                <a:gd name="connsiteY527" fmla="*/ 551040 h 1120951"/>
                <a:gd name="connsiteX528" fmla="*/ 1049182 w 1794577"/>
                <a:gd name="connsiteY528" fmla="*/ 547234 h 1120951"/>
                <a:gd name="connsiteX529" fmla="*/ 1048231 w 1794577"/>
                <a:gd name="connsiteY529" fmla="*/ 551040 h 1120951"/>
                <a:gd name="connsiteX530" fmla="*/ 1038711 w 1794577"/>
                <a:gd name="connsiteY530" fmla="*/ 547234 h 1120951"/>
                <a:gd name="connsiteX531" fmla="*/ 1028239 w 1794577"/>
                <a:gd name="connsiteY531" fmla="*/ 558651 h 1120951"/>
                <a:gd name="connsiteX532" fmla="*/ 1029191 w 1794577"/>
                <a:gd name="connsiteY532" fmla="*/ 558651 h 1120951"/>
                <a:gd name="connsiteX533" fmla="*/ 1023479 w 1794577"/>
                <a:gd name="connsiteY533" fmla="*/ 565311 h 1120951"/>
                <a:gd name="connsiteX534" fmla="*/ 1004440 w 1794577"/>
                <a:gd name="connsiteY534" fmla="*/ 559602 h 1120951"/>
                <a:gd name="connsiteX535" fmla="*/ 970169 w 1794577"/>
                <a:gd name="connsiteY535" fmla="*/ 535816 h 1120951"/>
                <a:gd name="connsiteX536" fmla="*/ 963505 w 1794577"/>
                <a:gd name="connsiteY536" fmla="*/ 541525 h 1120951"/>
                <a:gd name="connsiteX537" fmla="*/ 944465 w 1794577"/>
                <a:gd name="connsiteY537" fmla="*/ 550088 h 1120951"/>
                <a:gd name="connsiteX538" fmla="*/ 950178 w 1794577"/>
                <a:gd name="connsiteY538" fmla="*/ 552943 h 1120951"/>
                <a:gd name="connsiteX539" fmla="*/ 940658 w 1794577"/>
                <a:gd name="connsiteY539" fmla="*/ 551040 h 1120951"/>
                <a:gd name="connsiteX540" fmla="*/ 938754 w 1794577"/>
                <a:gd name="connsiteY540" fmla="*/ 556748 h 1120951"/>
                <a:gd name="connsiteX541" fmla="*/ 924474 w 1794577"/>
                <a:gd name="connsiteY541" fmla="*/ 553894 h 1120951"/>
                <a:gd name="connsiteX542" fmla="*/ 932090 w 1794577"/>
                <a:gd name="connsiteY542" fmla="*/ 563408 h 1120951"/>
                <a:gd name="connsiteX543" fmla="*/ 914002 w 1794577"/>
                <a:gd name="connsiteY543" fmla="*/ 559602 h 1120951"/>
                <a:gd name="connsiteX544" fmla="*/ 919714 w 1794577"/>
                <a:gd name="connsiteY544" fmla="*/ 565311 h 1120951"/>
                <a:gd name="connsiteX545" fmla="*/ 899723 w 1794577"/>
                <a:gd name="connsiteY545" fmla="*/ 557700 h 1120951"/>
                <a:gd name="connsiteX546" fmla="*/ 916858 w 1794577"/>
                <a:gd name="connsiteY546" fmla="*/ 551991 h 1120951"/>
                <a:gd name="connsiteX547" fmla="*/ 894963 w 1794577"/>
                <a:gd name="connsiteY547" fmla="*/ 532962 h 1120951"/>
                <a:gd name="connsiteX548" fmla="*/ 834037 w 1794577"/>
                <a:gd name="connsiteY548" fmla="*/ 522496 h 1120951"/>
                <a:gd name="connsiteX549" fmla="*/ 828325 w 1794577"/>
                <a:gd name="connsiteY549" fmla="*/ 535816 h 1120951"/>
                <a:gd name="connsiteX550" fmla="*/ 854028 w 1794577"/>
                <a:gd name="connsiteY550" fmla="*/ 549137 h 1120951"/>
                <a:gd name="connsiteX551" fmla="*/ 887347 w 1794577"/>
                <a:gd name="connsiteY551" fmla="*/ 540574 h 1120951"/>
                <a:gd name="connsiteX552" fmla="*/ 869260 w 1794577"/>
                <a:gd name="connsiteY552" fmla="*/ 544379 h 1120951"/>
                <a:gd name="connsiteX553" fmla="*/ 883539 w 1794577"/>
                <a:gd name="connsiteY553" fmla="*/ 558651 h 1120951"/>
                <a:gd name="connsiteX554" fmla="*/ 834988 w 1794577"/>
                <a:gd name="connsiteY554" fmla="*/ 562457 h 1120951"/>
                <a:gd name="connsiteX555" fmla="*/ 812141 w 1794577"/>
                <a:gd name="connsiteY555" fmla="*/ 555797 h 1120951"/>
                <a:gd name="connsiteX556" fmla="*/ 795958 w 1794577"/>
                <a:gd name="connsiteY556" fmla="*/ 536768 h 1120951"/>
                <a:gd name="connsiteX557" fmla="*/ 769302 w 1794577"/>
                <a:gd name="connsiteY557" fmla="*/ 539622 h 1120951"/>
                <a:gd name="connsiteX558" fmla="*/ 765494 w 1794577"/>
                <a:gd name="connsiteY558" fmla="*/ 552943 h 1120951"/>
                <a:gd name="connsiteX559" fmla="*/ 797862 w 1794577"/>
                <a:gd name="connsiteY559" fmla="*/ 562457 h 1120951"/>
                <a:gd name="connsiteX560" fmla="*/ 773110 w 1794577"/>
                <a:gd name="connsiteY560" fmla="*/ 567214 h 1120951"/>
                <a:gd name="connsiteX561" fmla="*/ 767399 w 1794577"/>
                <a:gd name="connsiteY561" fmla="*/ 558651 h 1120951"/>
                <a:gd name="connsiteX562" fmla="*/ 764542 w 1794577"/>
                <a:gd name="connsiteY562" fmla="*/ 565311 h 1120951"/>
                <a:gd name="connsiteX563" fmla="*/ 709328 w 1794577"/>
                <a:gd name="connsiteY563" fmla="*/ 557700 h 1120951"/>
                <a:gd name="connsiteX564" fmla="*/ 727416 w 1794577"/>
                <a:gd name="connsiteY564" fmla="*/ 561505 h 1120951"/>
                <a:gd name="connsiteX565" fmla="*/ 731223 w 1794577"/>
                <a:gd name="connsiteY565" fmla="*/ 542477 h 1120951"/>
                <a:gd name="connsiteX566" fmla="*/ 651258 w 1794577"/>
                <a:gd name="connsiteY566" fmla="*/ 533914 h 1120951"/>
                <a:gd name="connsiteX567" fmla="*/ 667441 w 1794577"/>
                <a:gd name="connsiteY567" fmla="*/ 545331 h 1120951"/>
                <a:gd name="connsiteX568" fmla="*/ 638525 w 1794577"/>
                <a:gd name="connsiteY568" fmla="*/ 540217 h 1120951"/>
                <a:gd name="connsiteX569" fmla="*/ 623450 w 1794577"/>
                <a:gd name="connsiteY569" fmla="*/ 533925 h 1120951"/>
                <a:gd name="connsiteX570" fmla="*/ 616986 w 1794577"/>
                <a:gd name="connsiteY570" fmla="*/ 537719 h 1120951"/>
                <a:gd name="connsiteX571" fmla="*/ 623000 w 1794577"/>
                <a:gd name="connsiteY571" fmla="*/ 533737 h 1120951"/>
                <a:gd name="connsiteX572" fmla="*/ 607467 w 1794577"/>
                <a:gd name="connsiteY572" fmla="*/ 527254 h 1120951"/>
                <a:gd name="connsiteX573" fmla="*/ 611275 w 1794577"/>
                <a:gd name="connsiteY573" fmla="*/ 536768 h 1120951"/>
                <a:gd name="connsiteX574" fmla="*/ 585572 w 1794577"/>
                <a:gd name="connsiteY574" fmla="*/ 536768 h 1120951"/>
                <a:gd name="connsiteX575" fmla="*/ 584620 w 1794577"/>
                <a:gd name="connsiteY575" fmla="*/ 532011 h 1120951"/>
                <a:gd name="connsiteX576" fmla="*/ 573196 w 1794577"/>
                <a:gd name="connsiteY576" fmla="*/ 541525 h 1120951"/>
                <a:gd name="connsiteX577" fmla="*/ 539877 w 1794577"/>
                <a:gd name="connsiteY577" fmla="*/ 543428 h 1120951"/>
                <a:gd name="connsiteX578" fmla="*/ 541781 w 1794577"/>
                <a:gd name="connsiteY578" fmla="*/ 546282 h 1120951"/>
                <a:gd name="connsiteX579" fmla="*/ 502750 w 1794577"/>
                <a:gd name="connsiteY579" fmla="*/ 550088 h 1120951"/>
                <a:gd name="connsiteX580" fmla="*/ 501798 w 1794577"/>
                <a:gd name="connsiteY580" fmla="*/ 562457 h 1120951"/>
                <a:gd name="connsiteX581" fmla="*/ 494182 w 1794577"/>
                <a:gd name="connsiteY581" fmla="*/ 564360 h 1120951"/>
                <a:gd name="connsiteX582" fmla="*/ 499894 w 1794577"/>
                <a:gd name="connsiteY582" fmla="*/ 571971 h 1120951"/>
                <a:gd name="connsiteX583" fmla="*/ 484662 w 1794577"/>
                <a:gd name="connsiteY583" fmla="*/ 584340 h 1120951"/>
                <a:gd name="connsiteX584" fmla="*/ 491326 w 1794577"/>
                <a:gd name="connsiteY584" fmla="*/ 586243 h 1120951"/>
                <a:gd name="connsiteX585" fmla="*/ 487518 w 1794577"/>
                <a:gd name="connsiteY585" fmla="*/ 611932 h 1120951"/>
                <a:gd name="connsiteX586" fmla="*/ 482758 w 1794577"/>
                <a:gd name="connsiteY586" fmla="*/ 632863 h 1120951"/>
                <a:gd name="connsiteX587" fmla="*/ 489422 w 1794577"/>
                <a:gd name="connsiteY587" fmla="*/ 632863 h 1120951"/>
                <a:gd name="connsiteX588" fmla="*/ 485614 w 1794577"/>
                <a:gd name="connsiteY588" fmla="*/ 643329 h 1120951"/>
                <a:gd name="connsiteX589" fmla="*/ 488470 w 1794577"/>
                <a:gd name="connsiteY589" fmla="*/ 642378 h 1120951"/>
                <a:gd name="connsiteX590" fmla="*/ 483710 w 1794577"/>
                <a:gd name="connsiteY590" fmla="*/ 674727 h 1120951"/>
                <a:gd name="connsiteX591" fmla="*/ 487438 w 1794577"/>
                <a:gd name="connsiteY591" fmla="*/ 673650 h 1120951"/>
                <a:gd name="connsiteX592" fmla="*/ 485019 w 1794577"/>
                <a:gd name="connsiteY592" fmla="*/ 677819 h 1120951"/>
                <a:gd name="connsiteX593" fmla="*/ 491431 w 1794577"/>
                <a:gd name="connsiteY593" fmla="*/ 681810 h 1120951"/>
                <a:gd name="connsiteX594" fmla="*/ 491207 w 1794577"/>
                <a:gd name="connsiteY594" fmla="*/ 685430 h 1120951"/>
                <a:gd name="connsiteX595" fmla="*/ 486566 w 1794577"/>
                <a:gd name="connsiteY595" fmla="*/ 707075 h 1120951"/>
                <a:gd name="connsiteX596" fmla="*/ 489422 w 1794577"/>
                <a:gd name="connsiteY596" fmla="*/ 706124 h 1120951"/>
                <a:gd name="connsiteX597" fmla="*/ 483710 w 1794577"/>
                <a:gd name="connsiteY597" fmla="*/ 713736 h 1120951"/>
                <a:gd name="connsiteX598" fmla="*/ 490374 w 1794577"/>
                <a:gd name="connsiteY598" fmla="*/ 712784 h 1120951"/>
                <a:gd name="connsiteX599" fmla="*/ 490017 w 1794577"/>
                <a:gd name="connsiteY599" fmla="*/ 734667 h 1120951"/>
                <a:gd name="connsiteX600" fmla="*/ 484465 w 1794577"/>
                <a:gd name="connsiteY600" fmla="*/ 742782 h 1120951"/>
                <a:gd name="connsiteX601" fmla="*/ 483710 w 1794577"/>
                <a:gd name="connsiteY601" fmla="*/ 741327 h 1120951"/>
                <a:gd name="connsiteX602" fmla="*/ 483589 w 1794577"/>
                <a:gd name="connsiteY602" fmla="*/ 744063 h 1120951"/>
                <a:gd name="connsiteX603" fmla="*/ 478950 w 1794577"/>
                <a:gd name="connsiteY603" fmla="*/ 750842 h 1120951"/>
                <a:gd name="connsiteX604" fmla="*/ 484082 w 1794577"/>
                <a:gd name="connsiteY604" fmla="*/ 751252 h 1120951"/>
                <a:gd name="connsiteX605" fmla="*/ 484662 w 1794577"/>
                <a:gd name="connsiteY605" fmla="*/ 755599 h 1120951"/>
                <a:gd name="connsiteX606" fmla="*/ 486075 w 1794577"/>
                <a:gd name="connsiteY606" fmla="*/ 750939 h 1120951"/>
                <a:gd name="connsiteX607" fmla="*/ 492278 w 1794577"/>
                <a:gd name="connsiteY607" fmla="*/ 748939 h 1120951"/>
                <a:gd name="connsiteX608" fmla="*/ 490113 w 1794577"/>
                <a:gd name="connsiteY608" fmla="*/ 756420 h 1120951"/>
                <a:gd name="connsiteX609" fmla="*/ 488708 w 1794577"/>
                <a:gd name="connsiteY609" fmla="*/ 755718 h 1120951"/>
                <a:gd name="connsiteX610" fmla="*/ 489266 w 1794577"/>
                <a:gd name="connsiteY610" fmla="*/ 759343 h 1120951"/>
                <a:gd name="connsiteX611" fmla="*/ 485495 w 1794577"/>
                <a:gd name="connsiteY611" fmla="*/ 772368 h 1120951"/>
                <a:gd name="connsiteX612" fmla="*/ 483710 w 1794577"/>
                <a:gd name="connsiteY612" fmla="*/ 796510 h 1120951"/>
                <a:gd name="connsiteX613" fmla="*/ 482758 w 1794577"/>
                <a:gd name="connsiteY613" fmla="*/ 796510 h 1120951"/>
                <a:gd name="connsiteX614" fmla="*/ 479902 w 1794577"/>
                <a:gd name="connsiteY614" fmla="*/ 803171 h 1120951"/>
                <a:gd name="connsiteX615" fmla="*/ 480854 w 1794577"/>
                <a:gd name="connsiteY615" fmla="*/ 804122 h 1120951"/>
                <a:gd name="connsiteX616" fmla="*/ 482758 w 1794577"/>
                <a:gd name="connsiteY616" fmla="*/ 799365 h 1120951"/>
                <a:gd name="connsiteX617" fmla="*/ 476095 w 1794577"/>
                <a:gd name="connsiteY617" fmla="*/ 816491 h 1120951"/>
                <a:gd name="connsiteX618" fmla="*/ 486566 w 1794577"/>
                <a:gd name="connsiteY618" fmla="*/ 823151 h 1120951"/>
                <a:gd name="connsiteX619" fmla="*/ 484662 w 1794577"/>
                <a:gd name="connsiteY619" fmla="*/ 848840 h 1120951"/>
                <a:gd name="connsiteX620" fmla="*/ 489422 w 1794577"/>
                <a:gd name="connsiteY620" fmla="*/ 847888 h 1120951"/>
                <a:gd name="connsiteX621" fmla="*/ 484662 w 1794577"/>
                <a:gd name="connsiteY621" fmla="*/ 918295 h 1120951"/>
                <a:gd name="connsiteX622" fmla="*/ 465623 w 1794577"/>
                <a:gd name="connsiteY622" fmla="*/ 951595 h 1120951"/>
                <a:gd name="connsiteX623" fmla="*/ 477047 w 1794577"/>
                <a:gd name="connsiteY623" fmla="*/ 941129 h 1120951"/>
                <a:gd name="connsiteX624" fmla="*/ 481093 w 1794577"/>
                <a:gd name="connsiteY624" fmla="*/ 945649 h 1120951"/>
                <a:gd name="connsiteX625" fmla="*/ 480859 w 1794577"/>
                <a:gd name="connsiteY625" fmla="*/ 954280 h 1120951"/>
                <a:gd name="connsiteX626" fmla="*/ 477642 w 1794577"/>
                <a:gd name="connsiteY626" fmla="*/ 955163 h 1120951"/>
                <a:gd name="connsiteX627" fmla="*/ 475143 w 1794577"/>
                <a:gd name="connsiteY627" fmla="*/ 961109 h 1120951"/>
                <a:gd name="connsiteX628" fmla="*/ 481806 w 1794577"/>
                <a:gd name="connsiteY628" fmla="*/ 961109 h 1120951"/>
                <a:gd name="connsiteX629" fmla="*/ 473238 w 1794577"/>
                <a:gd name="connsiteY629" fmla="*/ 967769 h 1120951"/>
                <a:gd name="connsiteX630" fmla="*/ 473497 w 1794577"/>
                <a:gd name="connsiteY630" fmla="*/ 972266 h 1120951"/>
                <a:gd name="connsiteX631" fmla="*/ 472287 w 1794577"/>
                <a:gd name="connsiteY631" fmla="*/ 971575 h 1120951"/>
                <a:gd name="connsiteX632" fmla="*/ 472287 w 1794577"/>
                <a:gd name="connsiteY632" fmla="*/ 978235 h 1120951"/>
                <a:gd name="connsiteX633" fmla="*/ 473803 w 1794577"/>
                <a:gd name="connsiteY633" fmla="*/ 977586 h 1120951"/>
                <a:gd name="connsiteX634" fmla="*/ 475024 w 1794577"/>
                <a:gd name="connsiteY634" fmla="*/ 998810 h 1120951"/>
                <a:gd name="connsiteX635" fmla="*/ 478950 w 1794577"/>
                <a:gd name="connsiteY635" fmla="*/ 1027710 h 1120951"/>
                <a:gd name="connsiteX636" fmla="*/ 472287 w 1794577"/>
                <a:gd name="connsiteY636" fmla="*/ 1025807 h 1120951"/>
                <a:gd name="connsiteX637" fmla="*/ 468479 w 1794577"/>
                <a:gd name="connsiteY637" fmla="*/ 1054350 h 1120951"/>
                <a:gd name="connsiteX638" fmla="*/ 471335 w 1794577"/>
                <a:gd name="connsiteY638" fmla="*/ 1051496 h 1120951"/>
                <a:gd name="connsiteX639" fmla="*/ 460863 w 1794577"/>
                <a:gd name="connsiteY639" fmla="*/ 1085748 h 1120951"/>
                <a:gd name="connsiteX640" fmla="*/ 457055 w 1794577"/>
                <a:gd name="connsiteY640" fmla="*/ 1070525 h 1120951"/>
                <a:gd name="connsiteX641" fmla="*/ 457055 w 1794577"/>
                <a:gd name="connsiteY641" fmla="*/ 1084796 h 1120951"/>
                <a:gd name="connsiteX642" fmla="*/ 448487 w 1794577"/>
                <a:gd name="connsiteY642" fmla="*/ 1082893 h 1120951"/>
                <a:gd name="connsiteX643" fmla="*/ 456103 w 1794577"/>
                <a:gd name="connsiteY643" fmla="*/ 1067670 h 1120951"/>
                <a:gd name="connsiteX644" fmla="*/ 452295 w 1794577"/>
                <a:gd name="connsiteY644" fmla="*/ 1069573 h 1120951"/>
                <a:gd name="connsiteX645" fmla="*/ 457055 w 1794577"/>
                <a:gd name="connsiteY645" fmla="*/ 1051496 h 1120951"/>
                <a:gd name="connsiteX646" fmla="*/ 458007 w 1794577"/>
                <a:gd name="connsiteY646" fmla="*/ 1061010 h 1120951"/>
                <a:gd name="connsiteX647" fmla="*/ 460863 w 1794577"/>
                <a:gd name="connsiteY647" fmla="*/ 1041030 h 1120951"/>
                <a:gd name="connsiteX648" fmla="*/ 447535 w 1794577"/>
                <a:gd name="connsiteY648" fmla="*/ 1041030 h 1120951"/>
                <a:gd name="connsiteX649" fmla="*/ 463719 w 1794577"/>
                <a:gd name="connsiteY649" fmla="*/ 1017244 h 1120951"/>
                <a:gd name="connsiteX650" fmla="*/ 466575 w 1794577"/>
                <a:gd name="connsiteY650" fmla="*/ 1020098 h 1120951"/>
                <a:gd name="connsiteX651" fmla="*/ 470383 w 1794577"/>
                <a:gd name="connsiteY651" fmla="*/ 1004876 h 1120951"/>
                <a:gd name="connsiteX652" fmla="*/ 462767 w 1794577"/>
                <a:gd name="connsiteY652" fmla="*/ 1012487 h 1120951"/>
                <a:gd name="connsiteX653" fmla="*/ 466575 w 1794577"/>
                <a:gd name="connsiteY653" fmla="*/ 998215 h 1120951"/>
                <a:gd name="connsiteX654" fmla="*/ 456103 w 1794577"/>
                <a:gd name="connsiteY654" fmla="*/ 1022001 h 1120951"/>
                <a:gd name="connsiteX655" fmla="*/ 448487 w 1794577"/>
                <a:gd name="connsiteY655" fmla="*/ 1022001 h 1120951"/>
                <a:gd name="connsiteX656" fmla="*/ 456010 w 1794577"/>
                <a:gd name="connsiteY656" fmla="*/ 995060 h 1120951"/>
                <a:gd name="connsiteX657" fmla="*/ 453327 w 1794577"/>
                <a:gd name="connsiteY657" fmla="*/ 993378 h 1120951"/>
                <a:gd name="connsiteX658" fmla="*/ 457700 w 1794577"/>
                <a:gd name="connsiteY658" fmla="*/ 989008 h 1120951"/>
                <a:gd name="connsiteX659" fmla="*/ 458483 w 1794577"/>
                <a:gd name="connsiteY659" fmla="*/ 986204 h 1120951"/>
                <a:gd name="connsiteX660" fmla="*/ 459382 w 1794577"/>
                <a:gd name="connsiteY660" fmla="*/ 963234 h 1120951"/>
                <a:gd name="connsiteX661" fmla="*/ 458007 w 1794577"/>
                <a:gd name="connsiteY661" fmla="*/ 963012 h 1120951"/>
                <a:gd name="connsiteX662" fmla="*/ 459441 w 1794577"/>
                <a:gd name="connsiteY662" fmla="*/ 961723 h 1120951"/>
                <a:gd name="connsiteX663" fmla="*/ 459911 w 1794577"/>
                <a:gd name="connsiteY663" fmla="*/ 949692 h 1120951"/>
                <a:gd name="connsiteX664" fmla="*/ 449439 w 1794577"/>
                <a:gd name="connsiteY664" fmla="*/ 946838 h 1120951"/>
                <a:gd name="connsiteX665" fmla="*/ 453247 w 1794577"/>
                <a:gd name="connsiteY665" fmla="*/ 931615 h 1120951"/>
                <a:gd name="connsiteX666" fmla="*/ 441823 w 1794577"/>
                <a:gd name="connsiteY666" fmla="*/ 939226 h 1120951"/>
                <a:gd name="connsiteX667" fmla="*/ 456103 w 1794577"/>
                <a:gd name="connsiteY667" fmla="*/ 894509 h 1120951"/>
                <a:gd name="connsiteX668" fmla="*/ 450391 w 1794577"/>
                <a:gd name="connsiteY668" fmla="*/ 900217 h 1120951"/>
                <a:gd name="connsiteX669" fmla="*/ 458959 w 1794577"/>
                <a:gd name="connsiteY669" fmla="*/ 868820 h 1120951"/>
                <a:gd name="connsiteX670" fmla="*/ 444679 w 1794577"/>
                <a:gd name="connsiteY670" fmla="*/ 884994 h 1120951"/>
                <a:gd name="connsiteX671" fmla="*/ 441823 w 1794577"/>
                <a:gd name="connsiteY671" fmla="*/ 879286 h 1120951"/>
                <a:gd name="connsiteX672" fmla="*/ 436112 w 1794577"/>
                <a:gd name="connsiteY672" fmla="*/ 883091 h 1120951"/>
                <a:gd name="connsiteX673" fmla="*/ 456103 w 1794577"/>
                <a:gd name="connsiteY673" fmla="*/ 865966 h 1120951"/>
                <a:gd name="connsiteX674" fmla="*/ 447535 w 1794577"/>
                <a:gd name="connsiteY674" fmla="*/ 858354 h 1120951"/>
                <a:gd name="connsiteX675" fmla="*/ 458959 w 1794577"/>
                <a:gd name="connsiteY675" fmla="*/ 821248 h 1120951"/>
                <a:gd name="connsiteX676" fmla="*/ 451343 w 1794577"/>
                <a:gd name="connsiteY676" fmla="*/ 812685 h 1120951"/>
                <a:gd name="connsiteX677" fmla="*/ 434208 w 1794577"/>
                <a:gd name="connsiteY677" fmla="*/ 837422 h 1120951"/>
                <a:gd name="connsiteX678" fmla="*/ 442776 w 1794577"/>
                <a:gd name="connsiteY678" fmla="*/ 830762 h 1120951"/>
                <a:gd name="connsiteX679" fmla="*/ 440871 w 1794577"/>
                <a:gd name="connsiteY679" fmla="*/ 851694 h 1120951"/>
                <a:gd name="connsiteX680" fmla="*/ 441823 w 1794577"/>
                <a:gd name="connsiteY680" fmla="*/ 836471 h 1120951"/>
                <a:gd name="connsiteX681" fmla="*/ 436112 w 1794577"/>
                <a:gd name="connsiteY681" fmla="*/ 845985 h 1120951"/>
                <a:gd name="connsiteX682" fmla="*/ 432304 w 1794577"/>
                <a:gd name="connsiteY682" fmla="*/ 826957 h 1120951"/>
                <a:gd name="connsiteX683" fmla="*/ 431352 w 1794577"/>
                <a:gd name="connsiteY683" fmla="*/ 827908 h 1120951"/>
                <a:gd name="connsiteX684" fmla="*/ 432511 w 1794577"/>
                <a:gd name="connsiteY684" fmla="*/ 817800 h 1120951"/>
                <a:gd name="connsiteX685" fmla="*/ 431352 w 1794577"/>
                <a:gd name="connsiteY685" fmla="*/ 819344 h 1120951"/>
                <a:gd name="connsiteX686" fmla="*/ 431352 w 1794577"/>
                <a:gd name="connsiteY686" fmla="*/ 811733 h 1120951"/>
                <a:gd name="connsiteX687" fmla="*/ 433494 w 1794577"/>
                <a:gd name="connsiteY687" fmla="*/ 812209 h 1120951"/>
                <a:gd name="connsiteX688" fmla="*/ 433686 w 1794577"/>
                <a:gd name="connsiteY688" fmla="*/ 813102 h 1120951"/>
                <a:gd name="connsiteX689" fmla="*/ 436112 w 1794577"/>
                <a:gd name="connsiteY689" fmla="*/ 805074 h 1120951"/>
                <a:gd name="connsiteX690" fmla="*/ 445631 w 1794577"/>
                <a:gd name="connsiteY690" fmla="*/ 814588 h 1120951"/>
                <a:gd name="connsiteX691" fmla="*/ 447535 w 1794577"/>
                <a:gd name="connsiteY691" fmla="*/ 747987 h 1120951"/>
                <a:gd name="connsiteX692" fmla="*/ 438968 w 1794577"/>
                <a:gd name="connsiteY692" fmla="*/ 759404 h 1120951"/>
                <a:gd name="connsiteX693" fmla="*/ 434208 w 1794577"/>
                <a:gd name="connsiteY693" fmla="*/ 739424 h 1120951"/>
                <a:gd name="connsiteX694" fmla="*/ 428496 w 1794577"/>
                <a:gd name="connsiteY694" fmla="*/ 748939 h 1120951"/>
                <a:gd name="connsiteX695" fmla="*/ 429448 w 1794577"/>
                <a:gd name="connsiteY695" fmla="*/ 749890 h 1120951"/>
                <a:gd name="connsiteX696" fmla="*/ 425640 w 1794577"/>
                <a:gd name="connsiteY696" fmla="*/ 751793 h 1120951"/>
                <a:gd name="connsiteX697" fmla="*/ 438968 w 1794577"/>
                <a:gd name="connsiteY697" fmla="*/ 728007 h 1120951"/>
                <a:gd name="connsiteX698" fmla="*/ 434327 w 1794577"/>
                <a:gd name="connsiteY698" fmla="*/ 727055 h 1120951"/>
                <a:gd name="connsiteX699" fmla="*/ 431467 w 1794577"/>
                <a:gd name="connsiteY699" fmla="*/ 724284 h 1120951"/>
                <a:gd name="connsiteX700" fmla="*/ 432304 w 1794577"/>
                <a:gd name="connsiteY700" fmla="*/ 731813 h 1120951"/>
                <a:gd name="connsiteX701" fmla="*/ 428496 w 1794577"/>
                <a:gd name="connsiteY701" fmla="*/ 735619 h 1120951"/>
                <a:gd name="connsiteX702" fmla="*/ 431178 w 1794577"/>
                <a:gd name="connsiteY702" fmla="*/ 724004 h 1120951"/>
                <a:gd name="connsiteX703" fmla="*/ 430400 w 1794577"/>
                <a:gd name="connsiteY703" fmla="*/ 723250 h 1120951"/>
                <a:gd name="connsiteX704" fmla="*/ 439919 w 1794577"/>
                <a:gd name="connsiteY704" fmla="*/ 723250 h 1120951"/>
                <a:gd name="connsiteX705" fmla="*/ 440871 w 1794577"/>
                <a:gd name="connsiteY705" fmla="*/ 710881 h 1120951"/>
                <a:gd name="connsiteX706" fmla="*/ 430400 w 1794577"/>
                <a:gd name="connsiteY706" fmla="*/ 719444 h 1120951"/>
                <a:gd name="connsiteX707" fmla="*/ 438968 w 1794577"/>
                <a:gd name="connsiteY707" fmla="*/ 698512 h 1120951"/>
                <a:gd name="connsiteX708" fmla="*/ 437064 w 1794577"/>
                <a:gd name="connsiteY708" fmla="*/ 699464 h 1120951"/>
                <a:gd name="connsiteX709" fmla="*/ 438968 w 1794577"/>
                <a:gd name="connsiteY709" fmla="*/ 692804 h 1120951"/>
                <a:gd name="connsiteX710" fmla="*/ 437063 w 1794577"/>
                <a:gd name="connsiteY710" fmla="*/ 693357 h 1120951"/>
                <a:gd name="connsiteX711" fmla="*/ 437063 w 1794577"/>
                <a:gd name="connsiteY711" fmla="*/ 702317 h 1120951"/>
                <a:gd name="connsiteX712" fmla="*/ 435159 w 1794577"/>
                <a:gd name="connsiteY712" fmla="*/ 701366 h 1120951"/>
                <a:gd name="connsiteX713" fmla="*/ 436932 w 1794577"/>
                <a:gd name="connsiteY713" fmla="*/ 693395 h 1120951"/>
                <a:gd name="connsiteX714" fmla="*/ 436130 w 1794577"/>
                <a:gd name="connsiteY714" fmla="*/ 693627 h 1120951"/>
                <a:gd name="connsiteX715" fmla="*/ 438135 w 1794577"/>
                <a:gd name="connsiteY715" fmla="*/ 683527 h 1120951"/>
                <a:gd name="connsiteX716" fmla="*/ 436112 w 1794577"/>
                <a:gd name="connsiteY716" fmla="*/ 669969 h 1120951"/>
                <a:gd name="connsiteX717" fmla="*/ 439919 w 1794577"/>
                <a:gd name="connsiteY717" fmla="*/ 664261 h 1120951"/>
                <a:gd name="connsiteX718" fmla="*/ 436112 w 1794577"/>
                <a:gd name="connsiteY718" fmla="*/ 663309 h 1120951"/>
                <a:gd name="connsiteX719" fmla="*/ 439919 w 1794577"/>
                <a:gd name="connsiteY719" fmla="*/ 657601 h 1120951"/>
                <a:gd name="connsiteX720" fmla="*/ 428496 w 1794577"/>
                <a:gd name="connsiteY720" fmla="*/ 650941 h 1120951"/>
                <a:gd name="connsiteX721" fmla="*/ 428496 w 1794577"/>
                <a:gd name="connsiteY721" fmla="*/ 651892 h 1120951"/>
                <a:gd name="connsiteX722" fmla="*/ 421832 w 1794577"/>
                <a:gd name="connsiteY722" fmla="*/ 648086 h 1120951"/>
                <a:gd name="connsiteX723" fmla="*/ 427544 w 1794577"/>
                <a:gd name="connsiteY723" fmla="*/ 636669 h 1120951"/>
                <a:gd name="connsiteX724" fmla="*/ 451343 w 1794577"/>
                <a:gd name="connsiteY724" fmla="*/ 614786 h 1120951"/>
                <a:gd name="connsiteX725" fmla="*/ 445631 w 1794577"/>
                <a:gd name="connsiteY725" fmla="*/ 610980 h 1120951"/>
                <a:gd name="connsiteX726" fmla="*/ 437064 w 1794577"/>
                <a:gd name="connsiteY726" fmla="*/ 598611 h 1120951"/>
                <a:gd name="connsiteX727" fmla="*/ 434208 w 1794577"/>
                <a:gd name="connsiteY727" fmla="*/ 602417 h 1120951"/>
                <a:gd name="connsiteX728" fmla="*/ 436112 w 1794577"/>
                <a:gd name="connsiteY728" fmla="*/ 596708 h 1120951"/>
                <a:gd name="connsiteX729" fmla="*/ 430400 w 1794577"/>
                <a:gd name="connsiteY729" fmla="*/ 595757 h 1120951"/>
                <a:gd name="connsiteX730" fmla="*/ 433256 w 1794577"/>
                <a:gd name="connsiteY730" fmla="*/ 586243 h 1120951"/>
                <a:gd name="connsiteX731" fmla="*/ 423736 w 1794577"/>
                <a:gd name="connsiteY731" fmla="*/ 591000 h 1120951"/>
                <a:gd name="connsiteX732" fmla="*/ 427544 w 1794577"/>
                <a:gd name="connsiteY732" fmla="*/ 579583 h 1120951"/>
                <a:gd name="connsiteX733" fmla="*/ 421832 w 1794577"/>
                <a:gd name="connsiteY733" fmla="*/ 583388 h 1120951"/>
                <a:gd name="connsiteX734" fmla="*/ 429448 w 1794577"/>
                <a:gd name="connsiteY734" fmla="*/ 571020 h 1120951"/>
                <a:gd name="connsiteX735" fmla="*/ 435160 w 1794577"/>
                <a:gd name="connsiteY735" fmla="*/ 581486 h 1120951"/>
                <a:gd name="connsiteX736" fmla="*/ 454199 w 1794577"/>
                <a:gd name="connsiteY736" fmla="*/ 568165 h 1120951"/>
                <a:gd name="connsiteX737" fmla="*/ 463719 w 1794577"/>
                <a:gd name="connsiteY737" fmla="*/ 530108 h 1120951"/>
                <a:gd name="connsiteX738" fmla="*/ 458959 w 1794577"/>
                <a:gd name="connsiteY738" fmla="*/ 528205 h 1120951"/>
                <a:gd name="connsiteX739" fmla="*/ 452295 w 1794577"/>
                <a:gd name="connsiteY739" fmla="*/ 525351 h 1120951"/>
                <a:gd name="connsiteX740" fmla="*/ 450391 w 1794577"/>
                <a:gd name="connsiteY740" fmla="*/ 531059 h 1120951"/>
                <a:gd name="connsiteX741" fmla="*/ 453247 w 1794577"/>
                <a:gd name="connsiteY741" fmla="*/ 542477 h 1120951"/>
                <a:gd name="connsiteX742" fmla="*/ 438968 w 1794577"/>
                <a:gd name="connsiteY742" fmla="*/ 543428 h 1120951"/>
                <a:gd name="connsiteX743" fmla="*/ 447535 w 1794577"/>
                <a:gd name="connsiteY743" fmla="*/ 563408 h 1120951"/>
                <a:gd name="connsiteX744" fmla="*/ 443728 w 1794577"/>
                <a:gd name="connsiteY744" fmla="*/ 551991 h 1120951"/>
                <a:gd name="connsiteX745" fmla="*/ 429448 w 1794577"/>
                <a:gd name="connsiteY745" fmla="*/ 561505 h 1120951"/>
                <a:gd name="connsiteX746" fmla="*/ 427544 w 1794577"/>
                <a:gd name="connsiteY746" fmla="*/ 540574 h 1120951"/>
                <a:gd name="connsiteX747" fmla="*/ 412312 w 1794577"/>
                <a:gd name="connsiteY747" fmla="*/ 532962 h 1120951"/>
                <a:gd name="connsiteX748" fmla="*/ 362810 w 1794577"/>
                <a:gd name="connsiteY748" fmla="*/ 551040 h 1120951"/>
                <a:gd name="connsiteX749" fmla="*/ 353290 w 1794577"/>
                <a:gd name="connsiteY749" fmla="*/ 547234 h 1120951"/>
                <a:gd name="connsiteX750" fmla="*/ 357098 w 1794577"/>
                <a:gd name="connsiteY750" fmla="*/ 551040 h 1120951"/>
                <a:gd name="connsiteX751" fmla="*/ 328539 w 1794577"/>
                <a:gd name="connsiteY751" fmla="*/ 541525 h 1120951"/>
                <a:gd name="connsiteX752" fmla="*/ 334251 w 1794577"/>
                <a:gd name="connsiteY752" fmla="*/ 548185 h 1120951"/>
                <a:gd name="connsiteX753" fmla="*/ 273324 w 1794577"/>
                <a:gd name="connsiteY753" fmla="*/ 538671 h 1120951"/>
                <a:gd name="connsiteX754" fmla="*/ 277132 w 1794577"/>
                <a:gd name="connsiteY754" fmla="*/ 541525 h 1120951"/>
                <a:gd name="connsiteX755" fmla="*/ 265708 w 1794577"/>
                <a:gd name="connsiteY755" fmla="*/ 539622 h 1120951"/>
                <a:gd name="connsiteX756" fmla="*/ 274276 w 1794577"/>
                <a:gd name="connsiteY756" fmla="*/ 533914 h 1120951"/>
                <a:gd name="connsiteX757" fmla="*/ 221918 w 1794577"/>
                <a:gd name="connsiteY757" fmla="*/ 536768 h 1120951"/>
                <a:gd name="connsiteX758" fmla="*/ 230485 w 1794577"/>
                <a:gd name="connsiteY758" fmla="*/ 544379 h 1120951"/>
                <a:gd name="connsiteX759" fmla="*/ 226095 w 1794577"/>
                <a:gd name="connsiteY759" fmla="*/ 541525 h 1120951"/>
                <a:gd name="connsiteX760" fmla="*/ 218229 w 1794577"/>
                <a:gd name="connsiteY760" fmla="*/ 536411 h 1120951"/>
                <a:gd name="connsiteX761" fmla="*/ 203830 w 1794577"/>
                <a:gd name="connsiteY761" fmla="*/ 534865 h 1120951"/>
                <a:gd name="connsiteX762" fmla="*/ 215254 w 1794577"/>
                <a:gd name="connsiteY762" fmla="*/ 547234 h 1120951"/>
                <a:gd name="connsiteX763" fmla="*/ 195262 w 1794577"/>
                <a:gd name="connsiteY763" fmla="*/ 547234 h 1120951"/>
                <a:gd name="connsiteX764" fmla="*/ 191455 w 1794577"/>
                <a:gd name="connsiteY764" fmla="*/ 551991 h 1120951"/>
                <a:gd name="connsiteX765" fmla="*/ 168607 w 1794577"/>
                <a:gd name="connsiteY765" fmla="*/ 551991 h 1120951"/>
                <a:gd name="connsiteX766" fmla="*/ 170511 w 1794577"/>
                <a:gd name="connsiteY766" fmla="*/ 554845 h 1120951"/>
                <a:gd name="connsiteX767" fmla="*/ 134336 w 1794577"/>
                <a:gd name="connsiteY767" fmla="*/ 552943 h 1120951"/>
                <a:gd name="connsiteX768" fmla="*/ 137192 w 1794577"/>
                <a:gd name="connsiteY768" fmla="*/ 557700 h 1120951"/>
                <a:gd name="connsiteX769" fmla="*/ 108633 w 1794577"/>
                <a:gd name="connsiteY769" fmla="*/ 556748 h 1120951"/>
                <a:gd name="connsiteX770" fmla="*/ 114345 w 1794577"/>
                <a:gd name="connsiteY770" fmla="*/ 562457 h 1120951"/>
                <a:gd name="connsiteX771" fmla="*/ 79122 w 1794577"/>
                <a:gd name="connsiteY771" fmla="*/ 558651 h 1120951"/>
                <a:gd name="connsiteX772" fmla="*/ 72458 w 1794577"/>
                <a:gd name="connsiteY772" fmla="*/ 570068 h 1120951"/>
                <a:gd name="connsiteX773" fmla="*/ 52466 w 1794577"/>
                <a:gd name="connsiteY773" fmla="*/ 568165 h 1120951"/>
                <a:gd name="connsiteX774" fmla="*/ 58178 w 1794577"/>
                <a:gd name="connsiteY774" fmla="*/ 571020 h 1120951"/>
                <a:gd name="connsiteX775" fmla="*/ 58178 w 1794577"/>
                <a:gd name="connsiteY775" fmla="*/ 568165 h 1120951"/>
                <a:gd name="connsiteX776" fmla="*/ 62938 w 1794577"/>
                <a:gd name="connsiteY776" fmla="*/ 571971 h 1120951"/>
                <a:gd name="connsiteX777" fmla="*/ 41043 w 1794577"/>
                <a:gd name="connsiteY777" fmla="*/ 571020 h 1120951"/>
                <a:gd name="connsiteX778" fmla="*/ 46754 w 1794577"/>
                <a:gd name="connsiteY778" fmla="*/ 579583 h 1120951"/>
                <a:gd name="connsiteX779" fmla="*/ 108 w 1794577"/>
                <a:gd name="connsiteY779" fmla="*/ 569117 h 1120951"/>
                <a:gd name="connsiteX780" fmla="*/ 1060 w 1794577"/>
                <a:gd name="connsiteY780" fmla="*/ 557700 h 1120951"/>
                <a:gd name="connsiteX781" fmla="*/ 17243 w 1794577"/>
                <a:gd name="connsiteY781" fmla="*/ 555797 h 1120951"/>
                <a:gd name="connsiteX782" fmla="*/ 2012 w 1794577"/>
                <a:gd name="connsiteY782" fmla="*/ 545331 h 1120951"/>
                <a:gd name="connsiteX783" fmla="*/ 13435 w 1794577"/>
                <a:gd name="connsiteY783" fmla="*/ 544379 h 1120951"/>
                <a:gd name="connsiteX784" fmla="*/ 12483 w 1794577"/>
                <a:gd name="connsiteY784" fmla="*/ 542477 h 1120951"/>
                <a:gd name="connsiteX785" fmla="*/ 21051 w 1794577"/>
                <a:gd name="connsiteY785" fmla="*/ 542477 h 1120951"/>
                <a:gd name="connsiteX786" fmla="*/ 20099 w 1794577"/>
                <a:gd name="connsiteY786" fmla="*/ 522496 h 1120951"/>
                <a:gd name="connsiteX787" fmla="*/ 36283 w 1794577"/>
                <a:gd name="connsiteY787" fmla="*/ 531059 h 1120951"/>
                <a:gd name="connsiteX788" fmla="*/ 48659 w 1794577"/>
                <a:gd name="connsiteY788" fmla="*/ 525351 h 1120951"/>
                <a:gd name="connsiteX789" fmla="*/ 32475 w 1794577"/>
                <a:gd name="connsiteY789" fmla="*/ 518691 h 1120951"/>
                <a:gd name="connsiteX790" fmla="*/ 48659 w 1794577"/>
                <a:gd name="connsiteY790" fmla="*/ 506322 h 1120951"/>
                <a:gd name="connsiteX791" fmla="*/ 93401 w 1794577"/>
                <a:gd name="connsiteY791" fmla="*/ 489196 h 1120951"/>
                <a:gd name="connsiteX792" fmla="*/ 99113 w 1794577"/>
                <a:gd name="connsiteY792" fmla="*/ 501565 h 1120951"/>
                <a:gd name="connsiteX793" fmla="*/ 112441 w 1794577"/>
                <a:gd name="connsiteY793" fmla="*/ 494905 h 1120951"/>
                <a:gd name="connsiteX794" fmla="*/ 118152 w 1794577"/>
                <a:gd name="connsiteY794" fmla="*/ 504419 h 1120951"/>
                <a:gd name="connsiteX795" fmla="*/ 126720 w 1794577"/>
                <a:gd name="connsiteY795" fmla="*/ 498710 h 1120951"/>
                <a:gd name="connsiteX796" fmla="*/ 121008 w 1794577"/>
                <a:gd name="connsiteY796" fmla="*/ 487293 h 1120951"/>
                <a:gd name="connsiteX797" fmla="*/ 141000 w 1794577"/>
                <a:gd name="connsiteY797" fmla="*/ 489196 h 1120951"/>
                <a:gd name="connsiteX798" fmla="*/ 135288 w 1794577"/>
                <a:gd name="connsiteY798" fmla="*/ 485390 h 1120951"/>
                <a:gd name="connsiteX799" fmla="*/ 208590 w 1794577"/>
                <a:gd name="connsiteY799" fmla="*/ 480633 h 1120951"/>
                <a:gd name="connsiteX800" fmla="*/ 205734 w 1794577"/>
                <a:gd name="connsiteY800" fmla="*/ 475876 h 1120951"/>
                <a:gd name="connsiteX801" fmla="*/ 215254 w 1794577"/>
                <a:gd name="connsiteY801" fmla="*/ 477779 h 1120951"/>
                <a:gd name="connsiteX802" fmla="*/ 213350 w 1794577"/>
                <a:gd name="connsiteY802" fmla="*/ 474924 h 1120951"/>
                <a:gd name="connsiteX803" fmla="*/ 268564 w 1794577"/>
                <a:gd name="connsiteY803" fmla="*/ 479682 h 1120951"/>
                <a:gd name="connsiteX804" fmla="*/ 258093 w 1794577"/>
                <a:gd name="connsiteY804" fmla="*/ 473973 h 1120951"/>
                <a:gd name="connsiteX805" fmla="*/ 276180 w 1794577"/>
                <a:gd name="connsiteY805" fmla="*/ 480633 h 1120951"/>
                <a:gd name="connsiteX806" fmla="*/ 274276 w 1794577"/>
                <a:gd name="connsiteY806" fmla="*/ 472070 h 1120951"/>
                <a:gd name="connsiteX807" fmla="*/ 319019 w 1794577"/>
                <a:gd name="connsiteY807" fmla="*/ 477779 h 1120951"/>
                <a:gd name="connsiteX808" fmla="*/ 319019 w 1794577"/>
                <a:gd name="connsiteY808" fmla="*/ 472070 h 1120951"/>
                <a:gd name="connsiteX809" fmla="*/ 329491 w 1794577"/>
                <a:gd name="connsiteY809" fmla="*/ 474924 h 1120951"/>
                <a:gd name="connsiteX810" fmla="*/ 325683 w 1794577"/>
                <a:gd name="connsiteY810" fmla="*/ 471119 h 1120951"/>
                <a:gd name="connsiteX811" fmla="*/ 359954 w 1794577"/>
                <a:gd name="connsiteY811" fmla="*/ 475876 h 1120951"/>
                <a:gd name="connsiteX812" fmla="*/ 351386 w 1794577"/>
                <a:gd name="connsiteY812" fmla="*/ 465410 h 1120951"/>
                <a:gd name="connsiteX813" fmla="*/ 381849 w 1794577"/>
                <a:gd name="connsiteY813" fmla="*/ 474924 h 1120951"/>
                <a:gd name="connsiteX814" fmla="*/ 386609 w 1794577"/>
                <a:gd name="connsiteY814" fmla="*/ 465410 h 1120951"/>
                <a:gd name="connsiteX815" fmla="*/ 398985 w 1794577"/>
                <a:gd name="connsiteY815" fmla="*/ 472070 h 1120951"/>
                <a:gd name="connsiteX816" fmla="*/ 398033 w 1794577"/>
                <a:gd name="connsiteY816" fmla="*/ 467313 h 1120951"/>
                <a:gd name="connsiteX817" fmla="*/ 427544 w 1794577"/>
                <a:gd name="connsiteY817" fmla="*/ 466362 h 1120951"/>
                <a:gd name="connsiteX818" fmla="*/ 433256 w 1794577"/>
                <a:gd name="connsiteY818" fmla="*/ 449236 h 1120951"/>
                <a:gd name="connsiteX819" fmla="*/ 429448 w 1794577"/>
                <a:gd name="connsiteY819" fmla="*/ 460653 h 1120951"/>
                <a:gd name="connsiteX820" fmla="*/ 448487 w 1794577"/>
                <a:gd name="connsiteY820" fmla="*/ 462556 h 1120951"/>
                <a:gd name="connsiteX821" fmla="*/ 457055 w 1794577"/>
                <a:gd name="connsiteY821" fmla="*/ 412130 h 1120951"/>
                <a:gd name="connsiteX822" fmla="*/ 452057 w 1794577"/>
                <a:gd name="connsiteY822" fmla="*/ 418076 h 1120951"/>
                <a:gd name="connsiteX823" fmla="*/ 450643 w 1794577"/>
                <a:gd name="connsiteY823" fmla="*/ 419071 h 1120951"/>
                <a:gd name="connsiteX824" fmla="*/ 453247 w 1794577"/>
                <a:gd name="connsiteY824" fmla="*/ 412130 h 1120951"/>
                <a:gd name="connsiteX825" fmla="*/ 452295 w 1794577"/>
                <a:gd name="connsiteY825" fmla="*/ 412130 h 1120951"/>
                <a:gd name="connsiteX826" fmla="*/ 449439 w 1794577"/>
                <a:gd name="connsiteY826" fmla="*/ 418790 h 1120951"/>
                <a:gd name="connsiteX827" fmla="*/ 450101 w 1794577"/>
                <a:gd name="connsiteY827" fmla="*/ 419451 h 1120951"/>
                <a:gd name="connsiteX828" fmla="*/ 445631 w 1794577"/>
                <a:gd name="connsiteY828" fmla="*/ 422595 h 1120951"/>
                <a:gd name="connsiteX829" fmla="*/ 463719 w 1794577"/>
                <a:gd name="connsiteY829" fmla="*/ 385489 h 1120951"/>
                <a:gd name="connsiteX830" fmla="*/ 454199 w 1794577"/>
                <a:gd name="connsiteY830" fmla="*/ 387392 h 1120951"/>
                <a:gd name="connsiteX831" fmla="*/ 454199 w 1794577"/>
                <a:gd name="connsiteY831" fmla="*/ 371218 h 1120951"/>
                <a:gd name="connsiteX832" fmla="*/ 458959 w 1794577"/>
                <a:gd name="connsiteY832" fmla="*/ 370266 h 1120951"/>
                <a:gd name="connsiteX833" fmla="*/ 449439 w 1794577"/>
                <a:gd name="connsiteY833" fmla="*/ 362655 h 1120951"/>
                <a:gd name="connsiteX834" fmla="*/ 447535 w 1794577"/>
                <a:gd name="connsiteY834" fmla="*/ 341723 h 1120951"/>
                <a:gd name="connsiteX835" fmla="*/ 444679 w 1794577"/>
                <a:gd name="connsiteY835" fmla="*/ 342675 h 1120951"/>
                <a:gd name="connsiteX836" fmla="*/ 443252 w 1794577"/>
                <a:gd name="connsiteY836" fmla="*/ 322694 h 1120951"/>
                <a:gd name="connsiteX837" fmla="*/ 438113 w 1794577"/>
                <a:gd name="connsiteY837" fmla="*/ 308314 h 1120951"/>
                <a:gd name="connsiteX838" fmla="*/ 444679 w 1794577"/>
                <a:gd name="connsiteY838" fmla="*/ 312229 h 1120951"/>
                <a:gd name="connsiteX839" fmla="*/ 447535 w 1794577"/>
                <a:gd name="connsiteY839" fmla="*/ 296054 h 1120951"/>
                <a:gd name="connsiteX840" fmla="*/ 439919 w 1794577"/>
                <a:gd name="connsiteY840" fmla="*/ 292248 h 1120951"/>
                <a:gd name="connsiteX841" fmla="*/ 440871 w 1794577"/>
                <a:gd name="connsiteY841" fmla="*/ 297957 h 1120951"/>
                <a:gd name="connsiteX842" fmla="*/ 436112 w 1794577"/>
                <a:gd name="connsiteY842" fmla="*/ 296054 h 1120951"/>
                <a:gd name="connsiteX843" fmla="*/ 457055 w 1794577"/>
                <a:gd name="connsiteY843" fmla="*/ 297005 h 1120951"/>
                <a:gd name="connsiteX844" fmla="*/ 461815 w 1794577"/>
                <a:gd name="connsiteY844" fmla="*/ 280831 h 1120951"/>
                <a:gd name="connsiteX845" fmla="*/ 443728 w 1794577"/>
                <a:gd name="connsiteY845" fmla="*/ 284637 h 1120951"/>
                <a:gd name="connsiteX846" fmla="*/ 453247 w 1794577"/>
                <a:gd name="connsiteY846" fmla="*/ 258948 h 1120951"/>
                <a:gd name="connsiteX847" fmla="*/ 435160 w 1794577"/>
                <a:gd name="connsiteY847" fmla="*/ 227551 h 1120951"/>
                <a:gd name="connsiteX848" fmla="*/ 438968 w 1794577"/>
                <a:gd name="connsiteY848" fmla="*/ 221842 h 1120951"/>
                <a:gd name="connsiteX849" fmla="*/ 435160 w 1794577"/>
                <a:gd name="connsiteY849" fmla="*/ 223745 h 1120951"/>
                <a:gd name="connsiteX850" fmla="*/ 444679 w 1794577"/>
                <a:gd name="connsiteY850" fmla="*/ 205667 h 1120951"/>
                <a:gd name="connsiteX851" fmla="*/ 438016 w 1794577"/>
                <a:gd name="connsiteY851" fmla="*/ 208522 h 1120951"/>
                <a:gd name="connsiteX852" fmla="*/ 447535 w 1794577"/>
                <a:gd name="connsiteY852" fmla="*/ 170464 h 1120951"/>
                <a:gd name="connsiteX853" fmla="*/ 444679 w 1794577"/>
                <a:gd name="connsiteY853" fmla="*/ 173319 h 1120951"/>
                <a:gd name="connsiteX854" fmla="*/ 446583 w 1794577"/>
                <a:gd name="connsiteY854" fmla="*/ 166659 h 1120951"/>
                <a:gd name="connsiteX855" fmla="*/ 452295 w 1794577"/>
                <a:gd name="connsiteY855" fmla="*/ 172367 h 1120951"/>
                <a:gd name="connsiteX856" fmla="*/ 449439 w 1794577"/>
                <a:gd name="connsiteY856" fmla="*/ 139067 h 1120951"/>
                <a:gd name="connsiteX857" fmla="*/ 441823 w 1794577"/>
                <a:gd name="connsiteY857" fmla="*/ 144775 h 1120951"/>
                <a:gd name="connsiteX858" fmla="*/ 451343 w 1794577"/>
                <a:gd name="connsiteY858" fmla="*/ 128601 h 1120951"/>
                <a:gd name="connsiteX859" fmla="*/ 438968 w 1794577"/>
                <a:gd name="connsiteY859" fmla="*/ 135261 h 1120951"/>
                <a:gd name="connsiteX860" fmla="*/ 438968 w 1794577"/>
                <a:gd name="connsiteY860" fmla="*/ 122892 h 1120951"/>
                <a:gd name="connsiteX861" fmla="*/ 434208 w 1794577"/>
                <a:gd name="connsiteY861" fmla="*/ 120038 h 1120951"/>
                <a:gd name="connsiteX862" fmla="*/ 434208 w 1794577"/>
                <a:gd name="connsiteY862" fmla="*/ 105766 h 1120951"/>
                <a:gd name="connsiteX863" fmla="*/ 431352 w 1794577"/>
                <a:gd name="connsiteY863" fmla="*/ 106718 h 1120951"/>
                <a:gd name="connsiteX864" fmla="*/ 433256 w 1794577"/>
                <a:gd name="connsiteY864" fmla="*/ 83883 h 1120951"/>
                <a:gd name="connsiteX865" fmla="*/ 428496 w 1794577"/>
                <a:gd name="connsiteY865" fmla="*/ 85786 h 1120951"/>
                <a:gd name="connsiteX866" fmla="*/ 429448 w 1794577"/>
                <a:gd name="connsiteY866" fmla="*/ 67709 h 1120951"/>
                <a:gd name="connsiteX867" fmla="*/ 423736 w 1794577"/>
                <a:gd name="connsiteY867" fmla="*/ 71515 h 1120951"/>
                <a:gd name="connsiteX868" fmla="*/ 427544 w 1794577"/>
                <a:gd name="connsiteY868" fmla="*/ 49632 h 1120951"/>
                <a:gd name="connsiteX869" fmla="*/ 416120 w 1794577"/>
                <a:gd name="connsiteY869" fmla="*/ 45826 h 1120951"/>
                <a:gd name="connsiteX870" fmla="*/ 418024 w 1794577"/>
                <a:gd name="connsiteY870" fmla="*/ 33457 h 1120951"/>
                <a:gd name="connsiteX871" fmla="*/ 415168 w 1794577"/>
                <a:gd name="connsiteY871" fmla="*/ 37263 h 1120951"/>
                <a:gd name="connsiteX872" fmla="*/ 418024 w 1794577"/>
                <a:gd name="connsiteY872" fmla="*/ 37263 h 1120951"/>
                <a:gd name="connsiteX873" fmla="*/ 414216 w 1794577"/>
                <a:gd name="connsiteY873" fmla="*/ 40117 h 1120951"/>
                <a:gd name="connsiteX874" fmla="*/ 415168 w 1794577"/>
                <a:gd name="connsiteY874" fmla="*/ 25846 h 1120951"/>
                <a:gd name="connsiteX875" fmla="*/ 406600 w 1794577"/>
                <a:gd name="connsiteY875" fmla="*/ 29651 h 112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Lst>
              <a:rect l="l" t="t" r="r" b="b"/>
              <a:pathLst>
                <a:path w="1794577" h="1120951">
                  <a:moveTo>
                    <a:pt x="463719" y="1095262"/>
                  </a:moveTo>
                  <a:cubicBezTo>
                    <a:pt x="464671" y="1100970"/>
                    <a:pt x="470383" y="1119048"/>
                    <a:pt x="459911" y="1120951"/>
                  </a:cubicBezTo>
                  <a:cubicBezTo>
                    <a:pt x="459911" y="1114291"/>
                    <a:pt x="459911" y="1102873"/>
                    <a:pt x="463719" y="1095262"/>
                  </a:cubicBezTo>
                  <a:close/>
                  <a:moveTo>
                    <a:pt x="480854" y="1091456"/>
                  </a:moveTo>
                  <a:lnTo>
                    <a:pt x="477998" y="1100970"/>
                  </a:lnTo>
                  <a:cubicBezTo>
                    <a:pt x="475142" y="1095262"/>
                    <a:pt x="479902" y="1096213"/>
                    <a:pt x="480854" y="1091456"/>
                  </a:cubicBezTo>
                  <a:close/>
                  <a:moveTo>
                    <a:pt x="471335" y="1089553"/>
                  </a:moveTo>
                  <a:lnTo>
                    <a:pt x="471335" y="1095262"/>
                  </a:lnTo>
                  <a:lnTo>
                    <a:pt x="467527" y="1094310"/>
                  </a:lnTo>
                  <a:close/>
                  <a:moveTo>
                    <a:pt x="449439" y="1058156"/>
                  </a:moveTo>
                  <a:cubicBezTo>
                    <a:pt x="449439" y="1061010"/>
                    <a:pt x="454199" y="1061962"/>
                    <a:pt x="450391" y="1063865"/>
                  </a:cubicBezTo>
                  <a:cubicBezTo>
                    <a:pt x="443728" y="1067670"/>
                    <a:pt x="449439" y="1061010"/>
                    <a:pt x="449439" y="1058156"/>
                  </a:cubicBezTo>
                  <a:close/>
                  <a:moveTo>
                    <a:pt x="451938" y="992507"/>
                  </a:moveTo>
                  <a:lnTo>
                    <a:pt x="453327" y="993378"/>
                  </a:lnTo>
                  <a:lnTo>
                    <a:pt x="446583" y="1000118"/>
                  </a:lnTo>
                  <a:cubicBezTo>
                    <a:pt x="448011" y="999643"/>
                    <a:pt x="449915" y="995123"/>
                    <a:pt x="451938" y="992507"/>
                  </a:cubicBezTo>
                  <a:close/>
                  <a:moveTo>
                    <a:pt x="473497" y="972266"/>
                  </a:moveTo>
                  <a:lnTo>
                    <a:pt x="478950" y="975381"/>
                  </a:lnTo>
                  <a:lnTo>
                    <a:pt x="473803" y="977586"/>
                  </a:lnTo>
                  <a:close/>
                  <a:moveTo>
                    <a:pt x="483710" y="953498"/>
                  </a:moveTo>
                  <a:cubicBezTo>
                    <a:pt x="483710" y="954449"/>
                    <a:pt x="482758" y="954449"/>
                    <a:pt x="480854" y="954449"/>
                  </a:cubicBezTo>
                  <a:lnTo>
                    <a:pt x="480859" y="954280"/>
                  </a:lnTo>
                  <a:close/>
                  <a:moveTo>
                    <a:pt x="466575" y="904023"/>
                  </a:moveTo>
                  <a:lnTo>
                    <a:pt x="469431" y="909732"/>
                  </a:lnTo>
                  <a:lnTo>
                    <a:pt x="469431" y="905926"/>
                  </a:lnTo>
                  <a:close/>
                  <a:moveTo>
                    <a:pt x="449439" y="883091"/>
                  </a:moveTo>
                  <a:cubicBezTo>
                    <a:pt x="446584" y="886897"/>
                    <a:pt x="444679" y="889751"/>
                    <a:pt x="442776" y="892605"/>
                  </a:cubicBezTo>
                  <a:cubicBezTo>
                    <a:pt x="439920" y="885945"/>
                    <a:pt x="446584" y="884994"/>
                    <a:pt x="449439" y="883091"/>
                  </a:cubicBezTo>
                  <a:close/>
                  <a:moveTo>
                    <a:pt x="466575" y="834568"/>
                  </a:moveTo>
                  <a:cubicBezTo>
                    <a:pt x="470383" y="840277"/>
                    <a:pt x="472287" y="853597"/>
                    <a:pt x="471335" y="861208"/>
                  </a:cubicBezTo>
                  <a:cubicBezTo>
                    <a:pt x="475143" y="865014"/>
                    <a:pt x="480854" y="855500"/>
                    <a:pt x="483710" y="852646"/>
                  </a:cubicBezTo>
                  <a:cubicBezTo>
                    <a:pt x="461815" y="857403"/>
                    <a:pt x="484662" y="843131"/>
                    <a:pt x="477047" y="836471"/>
                  </a:cubicBezTo>
                  <a:cubicBezTo>
                    <a:pt x="475143" y="837422"/>
                    <a:pt x="475143" y="842180"/>
                    <a:pt x="472287" y="843131"/>
                  </a:cubicBezTo>
                  <a:cubicBezTo>
                    <a:pt x="470383" y="841228"/>
                    <a:pt x="469431" y="837422"/>
                    <a:pt x="471335" y="834568"/>
                  </a:cubicBezTo>
                  <a:cubicBezTo>
                    <a:pt x="469431" y="834568"/>
                    <a:pt x="467527" y="834568"/>
                    <a:pt x="466575" y="834568"/>
                  </a:cubicBezTo>
                  <a:close/>
                  <a:moveTo>
                    <a:pt x="441824" y="781287"/>
                  </a:moveTo>
                  <a:lnTo>
                    <a:pt x="451343" y="781287"/>
                  </a:lnTo>
                  <a:lnTo>
                    <a:pt x="447535" y="786995"/>
                  </a:lnTo>
                  <a:cubicBezTo>
                    <a:pt x="448487" y="780336"/>
                    <a:pt x="440872" y="783190"/>
                    <a:pt x="441824" y="781287"/>
                  </a:cubicBezTo>
                  <a:close/>
                  <a:moveTo>
                    <a:pt x="490113" y="756420"/>
                  </a:moveTo>
                  <a:lnTo>
                    <a:pt x="492278" y="757502"/>
                  </a:lnTo>
                  <a:lnTo>
                    <a:pt x="489422" y="760356"/>
                  </a:lnTo>
                  <a:lnTo>
                    <a:pt x="489266" y="759343"/>
                  </a:lnTo>
                  <a:close/>
                  <a:moveTo>
                    <a:pt x="435160" y="755480"/>
                  </a:moveTo>
                  <a:cubicBezTo>
                    <a:pt x="437540" y="754885"/>
                    <a:pt x="439444" y="755123"/>
                    <a:pt x="438968" y="755599"/>
                  </a:cubicBezTo>
                  <a:lnTo>
                    <a:pt x="428496" y="760356"/>
                  </a:lnTo>
                  <a:cubicBezTo>
                    <a:pt x="429924" y="757502"/>
                    <a:pt x="432780" y="756074"/>
                    <a:pt x="435160" y="755480"/>
                  </a:cubicBezTo>
                  <a:close/>
                  <a:moveTo>
                    <a:pt x="484465" y="742782"/>
                  </a:moveTo>
                  <a:lnTo>
                    <a:pt x="487042" y="747750"/>
                  </a:lnTo>
                  <a:lnTo>
                    <a:pt x="486075" y="750939"/>
                  </a:lnTo>
                  <a:lnTo>
                    <a:pt x="484900" y="751317"/>
                  </a:lnTo>
                  <a:lnTo>
                    <a:pt x="484082" y="751252"/>
                  </a:lnTo>
                  <a:lnTo>
                    <a:pt x="483472" y="746679"/>
                  </a:lnTo>
                  <a:lnTo>
                    <a:pt x="483589" y="744063"/>
                  </a:lnTo>
                  <a:close/>
                  <a:moveTo>
                    <a:pt x="470383" y="734667"/>
                  </a:moveTo>
                  <a:cubicBezTo>
                    <a:pt x="467527" y="733716"/>
                    <a:pt x="465623" y="735618"/>
                    <a:pt x="463719" y="737521"/>
                  </a:cubicBezTo>
                  <a:cubicBezTo>
                    <a:pt x="465623" y="736570"/>
                    <a:pt x="468479" y="739424"/>
                    <a:pt x="470383" y="734667"/>
                  </a:cubicBezTo>
                  <a:close/>
                  <a:moveTo>
                    <a:pt x="460863" y="725153"/>
                  </a:moveTo>
                  <a:cubicBezTo>
                    <a:pt x="455151" y="726104"/>
                    <a:pt x="447535" y="734667"/>
                    <a:pt x="452295" y="742279"/>
                  </a:cubicBezTo>
                  <a:lnTo>
                    <a:pt x="461815" y="728959"/>
                  </a:lnTo>
                  <a:lnTo>
                    <a:pt x="457055" y="733716"/>
                  </a:lnTo>
                  <a:close/>
                  <a:moveTo>
                    <a:pt x="458007" y="708027"/>
                  </a:moveTo>
                  <a:lnTo>
                    <a:pt x="455151" y="722298"/>
                  </a:lnTo>
                  <a:lnTo>
                    <a:pt x="456103" y="723250"/>
                  </a:lnTo>
                  <a:close/>
                  <a:moveTo>
                    <a:pt x="436130" y="693627"/>
                  </a:moveTo>
                  <a:lnTo>
                    <a:pt x="435160" y="698512"/>
                  </a:lnTo>
                  <a:cubicBezTo>
                    <a:pt x="434684" y="697085"/>
                    <a:pt x="434684" y="695182"/>
                    <a:pt x="435279" y="693874"/>
                  </a:cubicBezTo>
                  <a:close/>
                  <a:moveTo>
                    <a:pt x="491526" y="680269"/>
                  </a:moveTo>
                  <a:lnTo>
                    <a:pt x="492278" y="682338"/>
                  </a:lnTo>
                  <a:lnTo>
                    <a:pt x="491431" y="681810"/>
                  </a:lnTo>
                  <a:close/>
                  <a:moveTo>
                    <a:pt x="484662" y="677581"/>
                  </a:moveTo>
                  <a:cubicBezTo>
                    <a:pt x="480379" y="680911"/>
                    <a:pt x="477047" y="682814"/>
                    <a:pt x="474310" y="684954"/>
                  </a:cubicBezTo>
                  <a:lnTo>
                    <a:pt x="471994" y="687960"/>
                  </a:lnTo>
                  <a:lnTo>
                    <a:pt x="471335" y="688047"/>
                  </a:lnTo>
                  <a:lnTo>
                    <a:pt x="471273" y="688895"/>
                  </a:lnTo>
                  <a:lnTo>
                    <a:pt x="467527" y="693755"/>
                  </a:lnTo>
                  <a:lnTo>
                    <a:pt x="474191" y="695658"/>
                  </a:lnTo>
                  <a:cubicBezTo>
                    <a:pt x="473715" y="694231"/>
                    <a:pt x="472049" y="693755"/>
                    <a:pt x="470978" y="692923"/>
                  </a:cubicBezTo>
                  <a:lnTo>
                    <a:pt x="471273" y="688895"/>
                  </a:lnTo>
                  <a:lnTo>
                    <a:pt x="471994" y="687960"/>
                  </a:lnTo>
                  <a:lnTo>
                    <a:pt x="481212" y="686739"/>
                  </a:lnTo>
                  <a:cubicBezTo>
                    <a:pt x="484425" y="685192"/>
                    <a:pt x="486566" y="682338"/>
                    <a:pt x="484662" y="677581"/>
                  </a:cubicBezTo>
                  <a:close/>
                  <a:moveTo>
                    <a:pt x="488470" y="671872"/>
                  </a:moveTo>
                  <a:lnTo>
                    <a:pt x="488958" y="673212"/>
                  </a:lnTo>
                  <a:lnTo>
                    <a:pt x="487438" y="673650"/>
                  </a:lnTo>
                  <a:close/>
                  <a:moveTo>
                    <a:pt x="492278" y="668066"/>
                  </a:moveTo>
                  <a:lnTo>
                    <a:pt x="491526" y="680269"/>
                  </a:lnTo>
                  <a:lnTo>
                    <a:pt x="488958" y="673212"/>
                  </a:lnTo>
                  <a:lnTo>
                    <a:pt x="489065" y="673181"/>
                  </a:lnTo>
                  <a:cubicBezTo>
                    <a:pt x="490374" y="672348"/>
                    <a:pt x="491326" y="670921"/>
                    <a:pt x="492278" y="668066"/>
                  </a:cubicBezTo>
                  <a:close/>
                  <a:moveTo>
                    <a:pt x="497990" y="603368"/>
                  </a:moveTo>
                  <a:lnTo>
                    <a:pt x="500846" y="605271"/>
                  </a:lnTo>
                  <a:cubicBezTo>
                    <a:pt x="498942" y="605271"/>
                    <a:pt x="497990" y="604319"/>
                    <a:pt x="497038" y="604319"/>
                  </a:cubicBezTo>
                  <a:cubicBezTo>
                    <a:pt x="497990" y="604319"/>
                    <a:pt x="497990" y="603368"/>
                    <a:pt x="497990" y="603368"/>
                  </a:cubicBezTo>
                  <a:close/>
                  <a:moveTo>
                    <a:pt x="1170261" y="552569"/>
                  </a:moveTo>
                  <a:lnTo>
                    <a:pt x="1170083" y="552943"/>
                  </a:lnTo>
                  <a:lnTo>
                    <a:pt x="1174879" y="553298"/>
                  </a:lnTo>
                  <a:close/>
                  <a:moveTo>
                    <a:pt x="1211970" y="544379"/>
                  </a:moveTo>
                  <a:lnTo>
                    <a:pt x="1218633" y="554845"/>
                  </a:lnTo>
                  <a:cubicBezTo>
                    <a:pt x="1210066" y="551991"/>
                    <a:pt x="1210066" y="543428"/>
                    <a:pt x="1211970" y="544379"/>
                  </a:cubicBezTo>
                  <a:close/>
                  <a:moveTo>
                    <a:pt x="246669" y="537719"/>
                  </a:moveTo>
                  <a:lnTo>
                    <a:pt x="265708" y="539622"/>
                  </a:lnTo>
                  <a:cubicBezTo>
                    <a:pt x="251429" y="543428"/>
                    <a:pt x="261901" y="539622"/>
                    <a:pt x="246669" y="537719"/>
                  </a:cubicBezTo>
                  <a:close/>
                  <a:moveTo>
                    <a:pt x="1414740" y="532962"/>
                  </a:moveTo>
                  <a:cubicBezTo>
                    <a:pt x="1420452" y="535816"/>
                    <a:pt x="1426164" y="537719"/>
                    <a:pt x="1429971" y="539622"/>
                  </a:cubicBezTo>
                  <a:cubicBezTo>
                    <a:pt x="1418548" y="542476"/>
                    <a:pt x="1417596" y="536768"/>
                    <a:pt x="1414740" y="532962"/>
                  </a:cubicBezTo>
                  <a:close/>
                  <a:moveTo>
                    <a:pt x="769302" y="530108"/>
                  </a:moveTo>
                  <a:lnTo>
                    <a:pt x="759783" y="531059"/>
                  </a:lnTo>
                  <a:lnTo>
                    <a:pt x="764542" y="534865"/>
                  </a:lnTo>
                  <a:close/>
                  <a:moveTo>
                    <a:pt x="665537" y="529157"/>
                  </a:moveTo>
                  <a:lnTo>
                    <a:pt x="664585" y="530108"/>
                  </a:lnTo>
                  <a:lnTo>
                    <a:pt x="675057" y="532962"/>
                  </a:lnTo>
                  <a:lnTo>
                    <a:pt x="676009" y="532011"/>
                  </a:lnTo>
                  <a:close/>
                  <a:moveTo>
                    <a:pt x="428496" y="528205"/>
                  </a:moveTo>
                  <a:cubicBezTo>
                    <a:pt x="429448" y="530108"/>
                    <a:pt x="430400" y="530108"/>
                    <a:pt x="432304" y="531059"/>
                  </a:cubicBezTo>
                  <a:cubicBezTo>
                    <a:pt x="432304" y="530108"/>
                    <a:pt x="432304" y="529157"/>
                    <a:pt x="432304" y="528205"/>
                  </a:cubicBezTo>
                  <a:cubicBezTo>
                    <a:pt x="430400" y="528205"/>
                    <a:pt x="429448" y="528205"/>
                    <a:pt x="428496" y="528205"/>
                  </a:cubicBezTo>
                  <a:close/>
                  <a:moveTo>
                    <a:pt x="176223" y="524399"/>
                  </a:moveTo>
                  <a:cubicBezTo>
                    <a:pt x="175271" y="525351"/>
                    <a:pt x="173367" y="526302"/>
                    <a:pt x="171463" y="527254"/>
                  </a:cubicBezTo>
                  <a:cubicBezTo>
                    <a:pt x="169559" y="526302"/>
                    <a:pt x="168607" y="524399"/>
                    <a:pt x="166703" y="525351"/>
                  </a:cubicBezTo>
                  <a:cubicBezTo>
                    <a:pt x="164799" y="526302"/>
                    <a:pt x="163847" y="528205"/>
                    <a:pt x="163847" y="529157"/>
                  </a:cubicBezTo>
                  <a:cubicBezTo>
                    <a:pt x="154327" y="532011"/>
                    <a:pt x="143856" y="533914"/>
                    <a:pt x="154327" y="541525"/>
                  </a:cubicBezTo>
                  <a:lnTo>
                    <a:pt x="163847" y="540574"/>
                  </a:lnTo>
                  <a:cubicBezTo>
                    <a:pt x="160039" y="540574"/>
                    <a:pt x="160991" y="539622"/>
                    <a:pt x="160039" y="537719"/>
                  </a:cubicBezTo>
                  <a:cubicBezTo>
                    <a:pt x="166703" y="534865"/>
                    <a:pt x="171463" y="539622"/>
                    <a:pt x="176223" y="541525"/>
                  </a:cubicBezTo>
                  <a:cubicBezTo>
                    <a:pt x="173367" y="538671"/>
                    <a:pt x="162895" y="534865"/>
                    <a:pt x="163847" y="529157"/>
                  </a:cubicBezTo>
                  <a:cubicBezTo>
                    <a:pt x="166703" y="529157"/>
                    <a:pt x="169559" y="528205"/>
                    <a:pt x="171463" y="527254"/>
                  </a:cubicBezTo>
                  <a:cubicBezTo>
                    <a:pt x="173367" y="528205"/>
                    <a:pt x="175271" y="529157"/>
                    <a:pt x="177175" y="526302"/>
                  </a:cubicBezTo>
                  <a:close/>
                  <a:moveTo>
                    <a:pt x="297123" y="523448"/>
                  </a:moveTo>
                  <a:cubicBezTo>
                    <a:pt x="295220" y="526302"/>
                    <a:pt x="288556" y="523448"/>
                    <a:pt x="291412" y="528205"/>
                  </a:cubicBezTo>
                  <a:cubicBezTo>
                    <a:pt x="299027" y="526302"/>
                    <a:pt x="310451" y="535816"/>
                    <a:pt x="313307" y="527254"/>
                  </a:cubicBezTo>
                  <a:close/>
                  <a:moveTo>
                    <a:pt x="1163419" y="522496"/>
                  </a:moveTo>
                  <a:cubicBezTo>
                    <a:pt x="1164372" y="528205"/>
                    <a:pt x="1178651" y="535816"/>
                    <a:pt x="1191027" y="531059"/>
                  </a:cubicBezTo>
                  <a:lnTo>
                    <a:pt x="1170083" y="522496"/>
                  </a:lnTo>
                  <a:lnTo>
                    <a:pt x="1176747" y="526302"/>
                  </a:lnTo>
                  <a:close/>
                  <a:moveTo>
                    <a:pt x="1154852" y="521545"/>
                  </a:moveTo>
                  <a:lnTo>
                    <a:pt x="1157708" y="527254"/>
                  </a:lnTo>
                  <a:lnTo>
                    <a:pt x="1135812" y="525351"/>
                  </a:lnTo>
                  <a:lnTo>
                    <a:pt x="1158659" y="528205"/>
                  </a:lnTo>
                  <a:lnTo>
                    <a:pt x="1157708" y="527254"/>
                  </a:lnTo>
                  <a:lnTo>
                    <a:pt x="1159612" y="527254"/>
                  </a:lnTo>
                  <a:close/>
                  <a:moveTo>
                    <a:pt x="1776133" y="517264"/>
                  </a:moveTo>
                  <a:cubicBezTo>
                    <a:pt x="1784820" y="517026"/>
                    <a:pt x="1792674" y="518215"/>
                    <a:pt x="1794577" y="523448"/>
                  </a:cubicBezTo>
                  <a:cubicBezTo>
                    <a:pt x="1783154" y="523448"/>
                    <a:pt x="1764115" y="523448"/>
                    <a:pt x="1752691" y="519642"/>
                  </a:cubicBezTo>
                  <a:cubicBezTo>
                    <a:pt x="1757927" y="519166"/>
                    <a:pt x="1767447" y="517501"/>
                    <a:pt x="1776133" y="517264"/>
                  </a:cubicBezTo>
                  <a:close/>
                  <a:moveTo>
                    <a:pt x="97209" y="514885"/>
                  </a:moveTo>
                  <a:cubicBezTo>
                    <a:pt x="90545" y="518691"/>
                    <a:pt x="98161" y="522496"/>
                    <a:pt x="103873" y="522496"/>
                  </a:cubicBezTo>
                  <a:cubicBezTo>
                    <a:pt x="102921" y="521545"/>
                    <a:pt x="104825" y="518691"/>
                    <a:pt x="101969" y="516788"/>
                  </a:cubicBezTo>
                  <a:close/>
                  <a:moveTo>
                    <a:pt x="401840" y="513934"/>
                  </a:moveTo>
                  <a:cubicBezTo>
                    <a:pt x="395177" y="518691"/>
                    <a:pt x="389465" y="515836"/>
                    <a:pt x="392321" y="523448"/>
                  </a:cubicBezTo>
                  <a:cubicBezTo>
                    <a:pt x="394225" y="523448"/>
                    <a:pt x="409456" y="522496"/>
                    <a:pt x="409456" y="528205"/>
                  </a:cubicBezTo>
                  <a:lnTo>
                    <a:pt x="414216" y="520593"/>
                  </a:lnTo>
                  <a:cubicBezTo>
                    <a:pt x="406600" y="521545"/>
                    <a:pt x="398033" y="515836"/>
                    <a:pt x="401840" y="513934"/>
                  </a:cubicBezTo>
                  <a:close/>
                  <a:moveTo>
                    <a:pt x="1450915" y="512982"/>
                  </a:moveTo>
                  <a:lnTo>
                    <a:pt x="1448060" y="515836"/>
                  </a:lnTo>
                  <a:lnTo>
                    <a:pt x="1456627" y="513934"/>
                  </a:lnTo>
                  <a:close/>
                  <a:moveTo>
                    <a:pt x="755975" y="512982"/>
                  </a:moveTo>
                  <a:cubicBezTo>
                    <a:pt x="749311" y="524399"/>
                    <a:pt x="772158" y="522496"/>
                    <a:pt x="782630" y="519642"/>
                  </a:cubicBezTo>
                  <a:cubicBezTo>
                    <a:pt x="777870" y="516788"/>
                    <a:pt x="758831" y="523448"/>
                    <a:pt x="755975" y="512982"/>
                  </a:cubicBezTo>
                  <a:close/>
                  <a:moveTo>
                    <a:pt x="1176747" y="512031"/>
                  </a:moveTo>
                  <a:cubicBezTo>
                    <a:pt x="1175795" y="514885"/>
                    <a:pt x="1178651" y="517739"/>
                    <a:pt x="1182459" y="518691"/>
                  </a:cubicBezTo>
                  <a:cubicBezTo>
                    <a:pt x="1179603" y="516788"/>
                    <a:pt x="1185315" y="514885"/>
                    <a:pt x="1176747" y="512031"/>
                  </a:cubicBezTo>
                  <a:close/>
                  <a:moveTo>
                    <a:pt x="1752691" y="511079"/>
                  </a:moveTo>
                  <a:lnTo>
                    <a:pt x="1751739" y="514885"/>
                  </a:lnTo>
                  <a:lnTo>
                    <a:pt x="1744123" y="512030"/>
                  </a:lnTo>
                  <a:close/>
                  <a:moveTo>
                    <a:pt x="784534" y="508225"/>
                  </a:moveTo>
                  <a:cubicBezTo>
                    <a:pt x="786438" y="509176"/>
                    <a:pt x="787390" y="509176"/>
                    <a:pt x="790246" y="509176"/>
                  </a:cubicBezTo>
                  <a:cubicBezTo>
                    <a:pt x="795958" y="511079"/>
                    <a:pt x="795006" y="519642"/>
                    <a:pt x="805477" y="514885"/>
                  </a:cubicBezTo>
                  <a:cubicBezTo>
                    <a:pt x="802621" y="512031"/>
                    <a:pt x="798814" y="514885"/>
                    <a:pt x="795958" y="512982"/>
                  </a:cubicBezTo>
                  <a:cubicBezTo>
                    <a:pt x="795958" y="507273"/>
                    <a:pt x="795006" y="508225"/>
                    <a:pt x="789294" y="508225"/>
                  </a:cubicBezTo>
                  <a:cubicBezTo>
                    <a:pt x="788342" y="508225"/>
                    <a:pt x="786438" y="508225"/>
                    <a:pt x="784534" y="508225"/>
                  </a:cubicBezTo>
                  <a:close/>
                  <a:moveTo>
                    <a:pt x="1562296" y="504419"/>
                  </a:moveTo>
                  <a:lnTo>
                    <a:pt x="1557537" y="511079"/>
                  </a:lnTo>
                  <a:lnTo>
                    <a:pt x="1568008" y="511079"/>
                  </a:lnTo>
                  <a:close/>
                  <a:moveTo>
                    <a:pt x="1746979" y="502516"/>
                  </a:moveTo>
                  <a:lnTo>
                    <a:pt x="1761259" y="505370"/>
                  </a:lnTo>
                  <a:cubicBezTo>
                    <a:pt x="1752691" y="508225"/>
                    <a:pt x="1754595" y="502516"/>
                    <a:pt x="1746979" y="502516"/>
                  </a:cubicBezTo>
                  <a:close/>
                  <a:moveTo>
                    <a:pt x="1366190" y="498710"/>
                  </a:moveTo>
                  <a:cubicBezTo>
                    <a:pt x="1371902" y="520593"/>
                    <a:pt x="1350006" y="497759"/>
                    <a:pt x="1339534" y="505371"/>
                  </a:cubicBezTo>
                  <a:cubicBezTo>
                    <a:pt x="1342390" y="507273"/>
                    <a:pt x="1349054" y="507273"/>
                    <a:pt x="1350958" y="510128"/>
                  </a:cubicBezTo>
                  <a:cubicBezTo>
                    <a:pt x="1348102" y="512031"/>
                    <a:pt x="1341438" y="512982"/>
                    <a:pt x="1336679" y="511079"/>
                  </a:cubicBezTo>
                  <a:cubicBezTo>
                    <a:pt x="1337630" y="512982"/>
                    <a:pt x="1338583" y="514885"/>
                    <a:pt x="1337630" y="515836"/>
                  </a:cubicBezTo>
                  <a:cubicBezTo>
                    <a:pt x="1346198" y="512031"/>
                    <a:pt x="1368094" y="510128"/>
                    <a:pt x="1379517" y="511079"/>
                  </a:cubicBezTo>
                  <a:cubicBezTo>
                    <a:pt x="1385229" y="507273"/>
                    <a:pt x="1369998" y="501565"/>
                    <a:pt x="1366190" y="498710"/>
                  </a:cubicBezTo>
                  <a:close/>
                  <a:moveTo>
                    <a:pt x="1089165" y="498710"/>
                  </a:moveTo>
                  <a:cubicBezTo>
                    <a:pt x="1094401" y="502991"/>
                    <a:pt x="1097257" y="506322"/>
                    <a:pt x="1100470" y="509057"/>
                  </a:cubicBezTo>
                  <a:lnTo>
                    <a:pt x="1104388" y="511032"/>
                  </a:lnTo>
                  <a:lnTo>
                    <a:pt x="1104397" y="511079"/>
                  </a:lnTo>
                  <a:lnTo>
                    <a:pt x="1104489" y="511083"/>
                  </a:lnTo>
                  <a:lnTo>
                    <a:pt x="1113917" y="515836"/>
                  </a:lnTo>
                  <a:lnTo>
                    <a:pt x="1116773" y="508225"/>
                  </a:lnTo>
                  <a:cubicBezTo>
                    <a:pt x="1114393" y="508700"/>
                    <a:pt x="1113679" y="510365"/>
                    <a:pt x="1112370" y="511436"/>
                  </a:cubicBezTo>
                  <a:lnTo>
                    <a:pt x="1104489" y="511083"/>
                  </a:lnTo>
                  <a:lnTo>
                    <a:pt x="1104388" y="511032"/>
                  </a:lnTo>
                  <a:lnTo>
                    <a:pt x="1102493" y="501684"/>
                  </a:lnTo>
                  <a:cubicBezTo>
                    <a:pt x="1100113" y="498710"/>
                    <a:pt x="1095829" y="496807"/>
                    <a:pt x="1089165" y="498710"/>
                  </a:cubicBezTo>
                  <a:close/>
                  <a:moveTo>
                    <a:pt x="1198404" y="496332"/>
                  </a:moveTo>
                  <a:cubicBezTo>
                    <a:pt x="1193644" y="496332"/>
                    <a:pt x="1189123" y="497283"/>
                    <a:pt x="1188171" y="499662"/>
                  </a:cubicBezTo>
                  <a:cubicBezTo>
                    <a:pt x="1186267" y="500613"/>
                    <a:pt x="1204354" y="498710"/>
                    <a:pt x="1210066" y="498710"/>
                  </a:cubicBezTo>
                  <a:cubicBezTo>
                    <a:pt x="1208162" y="497283"/>
                    <a:pt x="1203164" y="496332"/>
                    <a:pt x="1198404" y="496332"/>
                  </a:cubicBezTo>
                  <a:close/>
                  <a:moveTo>
                    <a:pt x="653162" y="495856"/>
                  </a:moveTo>
                  <a:cubicBezTo>
                    <a:pt x="656018" y="509176"/>
                    <a:pt x="638882" y="497759"/>
                    <a:pt x="633170" y="496807"/>
                  </a:cubicBezTo>
                  <a:cubicBezTo>
                    <a:pt x="639834" y="498710"/>
                    <a:pt x="649354" y="511079"/>
                    <a:pt x="663633" y="504419"/>
                  </a:cubicBezTo>
                  <a:lnTo>
                    <a:pt x="653162" y="501565"/>
                  </a:lnTo>
                  <a:lnTo>
                    <a:pt x="656018" y="500613"/>
                  </a:lnTo>
                  <a:close/>
                  <a:moveTo>
                    <a:pt x="1093925" y="491099"/>
                  </a:moveTo>
                  <a:lnTo>
                    <a:pt x="1076790" y="494905"/>
                  </a:lnTo>
                  <a:cubicBezTo>
                    <a:pt x="1085357" y="505371"/>
                    <a:pt x="1087261" y="494905"/>
                    <a:pt x="1093925" y="491099"/>
                  </a:cubicBezTo>
                  <a:close/>
                  <a:moveTo>
                    <a:pt x="1268136" y="490148"/>
                  </a:moveTo>
                  <a:lnTo>
                    <a:pt x="1275752" y="492050"/>
                  </a:lnTo>
                  <a:lnTo>
                    <a:pt x="1275752" y="492050"/>
                  </a:lnTo>
                  <a:close/>
                  <a:moveTo>
                    <a:pt x="1213874" y="490148"/>
                  </a:moveTo>
                  <a:cubicBezTo>
                    <a:pt x="1212922" y="493002"/>
                    <a:pt x="1207210" y="496807"/>
                    <a:pt x="1218634" y="493002"/>
                  </a:cubicBezTo>
                  <a:close/>
                  <a:moveTo>
                    <a:pt x="1511842" y="489196"/>
                  </a:moveTo>
                  <a:cubicBezTo>
                    <a:pt x="1515649" y="489196"/>
                    <a:pt x="1515649" y="490148"/>
                    <a:pt x="1515649" y="492050"/>
                  </a:cubicBezTo>
                  <a:lnTo>
                    <a:pt x="1514181" y="491713"/>
                  </a:lnTo>
                  <a:close/>
                  <a:moveTo>
                    <a:pt x="512269" y="487293"/>
                  </a:moveTo>
                  <a:cubicBezTo>
                    <a:pt x="513221" y="491099"/>
                    <a:pt x="524645" y="489196"/>
                    <a:pt x="520837" y="494905"/>
                  </a:cubicBezTo>
                  <a:lnTo>
                    <a:pt x="516077" y="495856"/>
                  </a:lnTo>
                  <a:cubicBezTo>
                    <a:pt x="519885" y="494904"/>
                    <a:pt x="521075" y="497759"/>
                    <a:pt x="522622" y="500018"/>
                  </a:cubicBezTo>
                  <a:lnTo>
                    <a:pt x="524438" y="500143"/>
                  </a:lnTo>
                  <a:lnTo>
                    <a:pt x="524645" y="501565"/>
                  </a:lnTo>
                  <a:lnTo>
                    <a:pt x="531309" y="500613"/>
                  </a:lnTo>
                  <a:lnTo>
                    <a:pt x="524438" y="500143"/>
                  </a:lnTo>
                  <a:lnTo>
                    <a:pt x="523813" y="495856"/>
                  </a:lnTo>
                  <a:cubicBezTo>
                    <a:pt x="521790" y="493715"/>
                    <a:pt x="520362" y="491575"/>
                    <a:pt x="526549" y="490148"/>
                  </a:cubicBezTo>
                  <a:cubicBezTo>
                    <a:pt x="532261" y="489196"/>
                    <a:pt x="517981" y="485390"/>
                    <a:pt x="512269" y="487293"/>
                  </a:cubicBezTo>
                  <a:close/>
                  <a:moveTo>
                    <a:pt x="971121" y="481584"/>
                  </a:moveTo>
                  <a:cubicBezTo>
                    <a:pt x="971121" y="483487"/>
                    <a:pt x="971121" y="484438"/>
                    <a:pt x="970169" y="485390"/>
                  </a:cubicBezTo>
                  <a:cubicBezTo>
                    <a:pt x="969217" y="484438"/>
                    <a:pt x="969217" y="484438"/>
                    <a:pt x="968265" y="484438"/>
                  </a:cubicBezTo>
                  <a:close/>
                  <a:moveTo>
                    <a:pt x="542376" y="480157"/>
                  </a:moveTo>
                  <a:cubicBezTo>
                    <a:pt x="539401" y="478730"/>
                    <a:pt x="536069" y="478730"/>
                    <a:pt x="532261" y="482536"/>
                  </a:cubicBezTo>
                  <a:cubicBezTo>
                    <a:pt x="538925" y="492050"/>
                    <a:pt x="541781" y="482536"/>
                    <a:pt x="550348" y="486342"/>
                  </a:cubicBezTo>
                  <a:cubicBezTo>
                    <a:pt x="547969" y="484439"/>
                    <a:pt x="545351" y="481584"/>
                    <a:pt x="542376" y="480157"/>
                  </a:cubicBezTo>
                  <a:close/>
                  <a:moveTo>
                    <a:pt x="225725" y="478730"/>
                  </a:moveTo>
                  <a:cubicBezTo>
                    <a:pt x="233341" y="479682"/>
                    <a:pt x="231437" y="491099"/>
                    <a:pt x="243813" y="485390"/>
                  </a:cubicBezTo>
                  <a:cubicBezTo>
                    <a:pt x="234293" y="484439"/>
                    <a:pt x="236197" y="473973"/>
                    <a:pt x="225725" y="478730"/>
                  </a:cubicBezTo>
                  <a:close/>
                  <a:moveTo>
                    <a:pt x="735983" y="477779"/>
                  </a:moveTo>
                  <a:cubicBezTo>
                    <a:pt x="731223" y="479682"/>
                    <a:pt x="737887" y="484439"/>
                    <a:pt x="739791" y="487293"/>
                  </a:cubicBezTo>
                  <a:cubicBezTo>
                    <a:pt x="736935" y="488245"/>
                    <a:pt x="735983" y="487293"/>
                    <a:pt x="732175" y="486342"/>
                  </a:cubicBezTo>
                  <a:cubicBezTo>
                    <a:pt x="734079" y="496807"/>
                    <a:pt x="740743" y="481585"/>
                    <a:pt x="751215" y="488245"/>
                  </a:cubicBezTo>
                  <a:cubicBezTo>
                    <a:pt x="751215" y="482536"/>
                    <a:pt x="739791" y="481585"/>
                    <a:pt x="735983" y="477779"/>
                  </a:cubicBezTo>
                  <a:close/>
                  <a:moveTo>
                    <a:pt x="767399" y="476827"/>
                  </a:moveTo>
                  <a:cubicBezTo>
                    <a:pt x="768350" y="482536"/>
                    <a:pt x="771206" y="478730"/>
                    <a:pt x="775014" y="477779"/>
                  </a:cubicBezTo>
                  <a:close/>
                  <a:moveTo>
                    <a:pt x="462767" y="469216"/>
                  </a:moveTo>
                  <a:cubicBezTo>
                    <a:pt x="464671" y="470167"/>
                    <a:pt x="465623" y="470167"/>
                    <a:pt x="466575" y="470167"/>
                  </a:cubicBezTo>
                  <a:cubicBezTo>
                    <a:pt x="467527" y="470167"/>
                    <a:pt x="468479" y="469216"/>
                    <a:pt x="469431" y="469216"/>
                  </a:cubicBezTo>
                  <a:cubicBezTo>
                    <a:pt x="466575" y="468264"/>
                    <a:pt x="464671" y="469216"/>
                    <a:pt x="462767" y="469216"/>
                  </a:cubicBezTo>
                  <a:close/>
                  <a:moveTo>
                    <a:pt x="497038" y="454944"/>
                  </a:moveTo>
                  <a:cubicBezTo>
                    <a:pt x="485614" y="455896"/>
                    <a:pt x="500846" y="460653"/>
                    <a:pt x="495134" y="467313"/>
                  </a:cubicBezTo>
                  <a:cubicBezTo>
                    <a:pt x="500846" y="467313"/>
                    <a:pt x="501798" y="459701"/>
                    <a:pt x="505606" y="457799"/>
                  </a:cubicBezTo>
                  <a:cubicBezTo>
                    <a:pt x="503702" y="453993"/>
                    <a:pt x="498942" y="458750"/>
                    <a:pt x="496086" y="459701"/>
                  </a:cubicBezTo>
                  <a:cubicBezTo>
                    <a:pt x="495134" y="457799"/>
                    <a:pt x="496086" y="456847"/>
                    <a:pt x="497038" y="454944"/>
                  </a:cubicBezTo>
                  <a:close/>
                  <a:moveTo>
                    <a:pt x="450643" y="419071"/>
                  </a:moveTo>
                  <a:lnTo>
                    <a:pt x="450391" y="419741"/>
                  </a:lnTo>
                  <a:lnTo>
                    <a:pt x="450101" y="419451"/>
                  </a:lnTo>
                  <a:close/>
                  <a:moveTo>
                    <a:pt x="485614" y="393101"/>
                  </a:moveTo>
                  <a:cubicBezTo>
                    <a:pt x="483710" y="396906"/>
                    <a:pt x="471335" y="402615"/>
                    <a:pt x="477998" y="412130"/>
                  </a:cubicBezTo>
                  <a:lnTo>
                    <a:pt x="480854" y="405470"/>
                  </a:lnTo>
                  <a:lnTo>
                    <a:pt x="481806" y="407372"/>
                  </a:lnTo>
                  <a:lnTo>
                    <a:pt x="486566" y="405470"/>
                  </a:lnTo>
                  <a:cubicBezTo>
                    <a:pt x="473238" y="407372"/>
                    <a:pt x="484662" y="396906"/>
                    <a:pt x="485614" y="393101"/>
                  </a:cubicBezTo>
                  <a:close/>
                  <a:moveTo>
                    <a:pt x="449200" y="386812"/>
                  </a:moveTo>
                  <a:lnTo>
                    <a:pt x="450986" y="388463"/>
                  </a:lnTo>
                  <a:cubicBezTo>
                    <a:pt x="451581" y="391911"/>
                    <a:pt x="451343" y="395955"/>
                    <a:pt x="452295" y="397858"/>
                  </a:cubicBezTo>
                  <a:cubicBezTo>
                    <a:pt x="447059" y="396431"/>
                    <a:pt x="448011" y="393814"/>
                    <a:pt x="448844" y="390960"/>
                  </a:cubicBezTo>
                  <a:close/>
                  <a:moveTo>
                    <a:pt x="444679" y="382635"/>
                  </a:moveTo>
                  <a:cubicBezTo>
                    <a:pt x="447535" y="383824"/>
                    <a:pt x="448785" y="385192"/>
                    <a:pt x="449216" y="386619"/>
                  </a:cubicBezTo>
                  <a:lnTo>
                    <a:pt x="449200" y="386812"/>
                  </a:lnTo>
                  <a:close/>
                  <a:moveTo>
                    <a:pt x="500846" y="329355"/>
                  </a:moveTo>
                  <a:cubicBezTo>
                    <a:pt x="491326" y="334112"/>
                    <a:pt x="500846" y="336014"/>
                    <a:pt x="497038" y="340772"/>
                  </a:cubicBezTo>
                  <a:cubicBezTo>
                    <a:pt x="499894" y="337917"/>
                    <a:pt x="508462" y="335063"/>
                    <a:pt x="500846" y="329355"/>
                  </a:cubicBezTo>
                  <a:close/>
                  <a:moveTo>
                    <a:pt x="496086" y="316986"/>
                  </a:moveTo>
                  <a:cubicBezTo>
                    <a:pt x="491326" y="317937"/>
                    <a:pt x="493230" y="324597"/>
                    <a:pt x="488470" y="322694"/>
                  </a:cubicBezTo>
                  <a:lnTo>
                    <a:pt x="487518" y="319840"/>
                  </a:lnTo>
                  <a:cubicBezTo>
                    <a:pt x="488470" y="322218"/>
                    <a:pt x="485853" y="322932"/>
                    <a:pt x="483711" y="323883"/>
                  </a:cubicBezTo>
                  <a:lnTo>
                    <a:pt x="483451" y="325378"/>
                  </a:lnTo>
                  <a:lnTo>
                    <a:pt x="481806" y="325549"/>
                  </a:lnTo>
                  <a:lnTo>
                    <a:pt x="482758" y="329355"/>
                  </a:lnTo>
                  <a:lnTo>
                    <a:pt x="483451" y="325378"/>
                  </a:lnTo>
                  <a:lnTo>
                    <a:pt x="487518" y="324954"/>
                  </a:lnTo>
                  <a:cubicBezTo>
                    <a:pt x="489660" y="323646"/>
                    <a:pt x="491802" y="322694"/>
                    <a:pt x="493230" y="326500"/>
                  </a:cubicBezTo>
                  <a:cubicBezTo>
                    <a:pt x="494182" y="329355"/>
                    <a:pt x="497990" y="320791"/>
                    <a:pt x="496086" y="316986"/>
                  </a:cubicBezTo>
                  <a:close/>
                  <a:moveTo>
                    <a:pt x="436112" y="302714"/>
                  </a:moveTo>
                  <a:lnTo>
                    <a:pt x="438113" y="308314"/>
                  </a:lnTo>
                  <a:lnTo>
                    <a:pt x="437897" y="308185"/>
                  </a:lnTo>
                  <a:cubicBezTo>
                    <a:pt x="437064" y="305806"/>
                    <a:pt x="437064" y="303190"/>
                    <a:pt x="436112" y="302714"/>
                  </a:cubicBezTo>
                  <a:close/>
                  <a:moveTo>
                    <a:pt x="455151" y="264657"/>
                  </a:moveTo>
                  <a:cubicBezTo>
                    <a:pt x="446583" y="267511"/>
                    <a:pt x="454199" y="278928"/>
                    <a:pt x="458959" y="277977"/>
                  </a:cubicBezTo>
                  <a:cubicBezTo>
                    <a:pt x="456103" y="277025"/>
                    <a:pt x="456103" y="270365"/>
                    <a:pt x="455151" y="264657"/>
                  </a:cubicBezTo>
                  <a:close/>
                  <a:moveTo>
                    <a:pt x="459911" y="241822"/>
                  </a:moveTo>
                  <a:cubicBezTo>
                    <a:pt x="459911" y="242774"/>
                    <a:pt x="460863" y="252288"/>
                    <a:pt x="455151" y="252288"/>
                  </a:cubicBezTo>
                  <a:lnTo>
                    <a:pt x="463719" y="255142"/>
                  </a:lnTo>
                  <a:cubicBezTo>
                    <a:pt x="461815" y="250385"/>
                    <a:pt x="468479" y="245628"/>
                    <a:pt x="469431" y="247531"/>
                  </a:cubicBezTo>
                  <a:cubicBezTo>
                    <a:pt x="464671" y="243725"/>
                    <a:pt x="467527" y="239919"/>
                    <a:pt x="459911" y="241822"/>
                  </a:cubicBezTo>
                  <a:close/>
                  <a:moveTo>
                    <a:pt x="455151" y="179027"/>
                  </a:moveTo>
                  <a:cubicBezTo>
                    <a:pt x="457055" y="183784"/>
                    <a:pt x="446583" y="190445"/>
                    <a:pt x="456103" y="193299"/>
                  </a:cubicBezTo>
                  <a:lnTo>
                    <a:pt x="459911" y="182833"/>
                  </a:lnTo>
                  <a:cubicBezTo>
                    <a:pt x="457055" y="180930"/>
                    <a:pt x="459911" y="177124"/>
                    <a:pt x="455151" y="179027"/>
                  </a:cubicBezTo>
                  <a:close/>
                  <a:moveTo>
                    <a:pt x="444679" y="149532"/>
                  </a:moveTo>
                  <a:lnTo>
                    <a:pt x="442775" y="161901"/>
                  </a:lnTo>
                  <a:cubicBezTo>
                    <a:pt x="439919" y="152386"/>
                    <a:pt x="442775" y="159998"/>
                    <a:pt x="444679" y="149532"/>
                  </a:cubicBezTo>
                  <a:close/>
                  <a:moveTo>
                    <a:pt x="504654" y="137164"/>
                  </a:moveTo>
                  <a:cubicBezTo>
                    <a:pt x="503702" y="141921"/>
                    <a:pt x="492278" y="140970"/>
                    <a:pt x="497990" y="148581"/>
                  </a:cubicBezTo>
                  <a:cubicBezTo>
                    <a:pt x="498942" y="142873"/>
                    <a:pt x="509414" y="143824"/>
                    <a:pt x="504654" y="137164"/>
                  </a:cubicBezTo>
                  <a:close/>
                  <a:moveTo>
                    <a:pt x="448844" y="90662"/>
                  </a:moveTo>
                  <a:cubicBezTo>
                    <a:pt x="447059" y="89116"/>
                    <a:pt x="444679" y="89116"/>
                    <a:pt x="440871" y="92446"/>
                  </a:cubicBezTo>
                  <a:lnTo>
                    <a:pt x="441823" y="98155"/>
                  </a:lnTo>
                  <a:cubicBezTo>
                    <a:pt x="441823" y="95301"/>
                    <a:pt x="442776" y="96252"/>
                    <a:pt x="444679" y="95301"/>
                  </a:cubicBezTo>
                  <a:cubicBezTo>
                    <a:pt x="447535" y="100058"/>
                    <a:pt x="442776" y="102912"/>
                    <a:pt x="440871" y="105766"/>
                  </a:cubicBezTo>
                  <a:cubicBezTo>
                    <a:pt x="443728" y="103864"/>
                    <a:pt x="447535" y="97204"/>
                    <a:pt x="453247" y="98155"/>
                  </a:cubicBezTo>
                  <a:cubicBezTo>
                    <a:pt x="453247" y="100058"/>
                    <a:pt x="454199" y="101961"/>
                    <a:pt x="455151" y="102912"/>
                  </a:cubicBezTo>
                  <a:cubicBezTo>
                    <a:pt x="454199" y="103864"/>
                    <a:pt x="453247" y="105766"/>
                    <a:pt x="456103" y="106718"/>
                  </a:cubicBezTo>
                  <a:lnTo>
                    <a:pt x="458007" y="105766"/>
                  </a:lnTo>
                  <a:cubicBezTo>
                    <a:pt x="457055" y="105766"/>
                    <a:pt x="456103" y="103864"/>
                    <a:pt x="455151" y="102912"/>
                  </a:cubicBezTo>
                  <a:cubicBezTo>
                    <a:pt x="456103" y="101961"/>
                    <a:pt x="458007" y="101009"/>
                    <a:pt x="457055" y="100058"/>
                  </a:cubicBezTo>
                  <a:cubicBezTo>
                    <a:pt x="456103" y="99106"/>
                    <a:pt x="454199" y="98155"/>
                    <a:pt x="453247" y="98155"/>
                  </a:cubicBezTo>
                  <a:cubicBezTo>
                    <a:pt x="451819" y="95300"/>
                    <a:pt x="450629" y="92208"/>
                    <a:pt x="448844" y="90662"/>
                  </a:cubicBezTo>
                  <a:close/>
                  <a:moveTo>
                    <a:pt x="463005" y="55697"/>
                  </a:moveTo>
                  <a:cubicBezTo>
                    <a:pt x="461577" y="56767"/>
                    <a:pt x="460387" y="58670"/>
                    <a:pt x="459911" y="60097"/>
                  </a:cubicBezTo>
                  <a:cubicBezTo>
                    <a:pt x="460863" y="60097"/>
                    <a:pt x="463719" y="61049"/>
                    <a:pt x="465623" y="59146"/>
                  </a:cubicBezTo>
                  <a:lnTo>
                    <a:pt x="467527" y="56292"/>
                  </a:lnTo>
                  <a:cubicBezTo>
                    <a:pt x="466099" y="54389"/>
                    <a:pt x="464433" y="54627"/>
                    <a:pt x="463005" y="55697"/>
                  </a:cubicBezTo>
                  <a:close/>
                  <a:moveTo>
                    <a:pt x="417072" y="157"/>
                  </a:moveTo>
                  <a:cubicBezTo>
                    <a:pt x="420880" y="-795"/>
                    <a:pt x="422784" y="3011"/>
                    <a:pt x="428496" y="157"/>
                  </a:cubicBezTo>
                  <a:lnTo>
                    <a:pt x="430400" y="10623"/>
                  </a:lnTo>
                  <a:cubicBezTo>
                    <a:pt x="438016" y="15380"/>
                    <a:pt x="438968" y="4914"/>
                    <a:pt x="440871" y="1108"/>
                  </a:cubicBezTo>
                  <a:lnTo>
                    <a:pt x="441823" y="7768"/>
                  </a:lnTo>
                  <a:cubicBezTo>
                    <a:pt x="442776" y="8720"/>
                    <a:pt x="443728" y="8720"/>
                    <a:pt x="443728" y="7768"/>
                  </a:cubicBezTo>
                  <a:lnTo>
                    <a:pt x="443728" y="12525"/>
                  </a:lnTo>
                  <a:cubicBezTo>
                    <a:pt x="452295" y="-1746"/>
                    <a:pt x="456103" y="26797"/>
                    <a:pt x="463719" y="11574"/>
                  </a:cubicBezTo>
                  <a:cubicBezTo>
                    <a:pt x="463719" y="15380"/>
                    <a:pt x="458959" y="20137"/>
                    <a:pt x="455151" y="22040"/>
                  </a:cubicBezTo>
                  <a:cubicBezTo>
                    <a:pt x="453247" y="28700"/>
                    <a:pt x="458007" y="26797"/>
                    <a:pt x="460863" y="29651"/>
                  </a:cubicBezTo>
                  <a:lnTo>
                    <a:pt x="467527" y="19186"/>
                  </a:lnTo>
                  <a:cubicBezTo>
                    <a:pt x="464671" y="34409"/>
                    <a:pt x="475143" y="17283"/>
                    <a:pt x="479902" y="28700"/>
                  </a:cubicBezTo>
                  <a:cubicBezTo>
                    <a:pt x="475143" y="42020"/>
                    <a:pt x="496086" y="49632"/>
                    <a:pt x="497038" y="56292"/>
                  </a:cubicBezTo>
                  <a:cubicBezTo>
                    <a:pt x="495134" y="69612"/>
                    <a:pt x="488470" y="50583"/>
                    <a:pt x="484662" y="59146"/>
                  </a:cubicBezTo>
                  <a:cubicBezTo>
                    <a:pt x="483710" y="66758"/>
                    <a:pt x="489422" y="62952"/>
                    <a:pt x="491326" y="67709"/>
                  </a:cubicBezTo>
                  <a:lnTo>
                    <a:pt x="481806" y="71515"/>
                  </a:lnTo>
                  <a:cubicBezTo>
                    <a:pt x="480854" y="80078"/>
                    <a:pt x="491326" y="72466"/>
                    <a:pt x="487518" y="77223"/>
                  </a:cubicBezTo>
                  <a:cubicBezTo>
                    <a:pt x="494182" y="83883"/>
                    <a:pt x="491326" y="75320"/>
                    <a:pt x="498942" y="73418"/>
                  </a:cubicBezTo>
                  <a:cubicBezTo>
                    <a:pt x="497038" y="75320"/>
                    <a:pt x="493230" y="82932"/>
                    <a:pt x="497038" y="85786"/>
                  </a:cubicBezTo>
                  <a:cubicBezTo>
                    <a:pt x="498942" y="85786"/>
                    <a:pt x="499894" y="77223"/>
                    <a:pt x="500846" y="82932"/>
                  </a:cubicBezTo>
                  <a:cubicBezTo>
                    <a:pt x="496086" y="103864"/>
                    <a:pt x="506558" y="109572"/>
                    <a:pt x="505606" y="128601"/>
                  </a:cubicBezTo>
                  <a:lnTo>
                    <a:pt x="510366" y="126698"/>
                  </a:lnTo>
                  <a:cubicBezTo>
                    <a:pt x="508462" y="128601"/>
                    <a:pt x="506558" y="130504"/>
                    <a:pt x="508462" y="132407"/>
                  </a:cubicBezTo>
                  <a:lnTo>
                    <a:pt x="511317" y="131455"/>
                  </a:lnTo>
                  <a:cubicBezTo>
                    <a:pt x="511317" y="133358"/>
                    <a:pt x="504654" y="153338"/>
                    <a:pt x="506558" y="165707"/>
                  </a:cubicBezTo>
                  <a:lnTo>
                    <a:pt x="512269" y="159047"/>
                  </a:lnTo>
                  <a:lnTo>
                    <a:pt x="505606" y="170464"/>
                  </a:lnTo>
                  <a:lnTo>
                    <a:pt x="514174" y="169513"/>
                  </a:lnTo>
                  <a:cubicBezTo>
                    <a:pt x="505606" y="173319"/>
                    <a:pt x="511317" y="186639"/>
                    <a:pt x="508462" y="197105"/>
                  </a:cubicBezTo>
                  <a:lnTo>
                    <a:pt x="514174" y="197105"/>
                  </a:lnTo>
                  <a:lnTo>
                    <a:pt x="511317" y="203765"/>
                  </a:lnTo>
                  <a:lnTo>
                    <a:pt x="515126" y="201862"/>
                  </a:lnTo>
                  <a:cubicBezTo>
                    <a:pt x="515126" y="207570"/>
                    <a:pt x="505606" y="215182"/>
                    <a:pt x="510366" y="222793"/>
                  </a:cubicBezTo>
                  <a:cubicBezTo>
                    <a:pt x="508462" y="218036"/>
                    <a:pt x="517029" y="217085"/>
                    <a:pt x="520837" y="217085"/>
                  </a:cubicBezTo>
                  <a:lnTo>
                    <a:pt x="511317" y="236113"/>
                  </a:lnTo>
                  <a:cubicBezTo>
                    <a:pt x="515126" y="236113"/>
                    <a:pt x="517029" y="244676"/>
                    <a:pt x="520837" y="238968"/>
                  </a:cubicBezTo>
                  <a:lnTo>
                    <a:pt x="514174" y="246579"/>
                  </a:lnTo>
                  <a:lnTo>
                    <a:pt x="518933" y="245628"/>
                  </a:lnTo>
                  <a:cubicBezTo>
                    <a:pt x="526549" y="276074"/>
                    <a:pt x="495134" y="301763"/>
                    <a:pt x="514174" y="332209"/>
                  </a:cubicBezTo>
                  <a:lnTo>
                    <a:pt x="516077" y="331257"/>
                  </a:lnTo>
                  <a:lnTo>
                    <a:pt x="506558" y="349335"/>
                  </a:lnTo>
                  <a:cubicBezTo>
                    <a:pt x="507510" y="352189"/>
                    <a:pt x="515126" y="353141"/>
                    <a:pt x="517981" y="358849"/>
                  </a:cubicBezTo>
                  <a:cubicBezTo>
                    <a:pt x="510366" y="355995"/>
                    <a:pt x="517029" y="369315"/>
                    <a:pt x="510366" y="372169"/>
                  </a:cubicBezTo>
                  <a:cubicBezTo>
                    <a:pt x="513221" y="376926"/>
                    <a:pt x="516077" y="372169"/>
                    <a:pt x="518933" y="371218"/>
                  </a:cubicBezTo>
                  <a:cubicBezTo>
                    <a:pt x="526549" y="387392"/>
                    <a:pt x="513221" y="401664"/>
                    <a:pt x="518933" y="419741"/>
                  </a:cubicBezTo>
                  <a:cubicBezTo>
                    <a:pt x="507510" y="400712"/>
                    <a:pt x="510366" y="400712"/>
                    <a:pt x="505606" y="388344"/>
                  </a:cubicBezTo>
                  <a:cubicBezTo>
                    <a:pt x="500846" y="402615"/>
                    <a:pt x="509414" y="405470"/>
                    <a:pt x="506558" y="421644"/>
                  </a:cubicBezTo>
                  <a:lnTo>
                    <a:pt x="510366" y="414033"/>
                  </a:lnTo>
                  <a:cubicBezTo>
                    <a:pt x="521789" y="421644"/>
                    <a:pt x="503702" y="437818"/>
                    <a:pt x="517029" y="440673"/>
                  </a:cubicBezTo>
                  <a:cubicBezTo>
                    <a:pt x="515126" y="450187"/>
                    <a:pt x="501798" y="458750"/>
                    <a:pt x="503702" y="470167"/>
                  </a:cubicBezTo>
                  <a:lnTo>
                    <a:pt x="515126" y="465410"/>
                  </a:lnTo>
                  <a:lnTo>
                    <a:pt x="515126" y="473021"/>
                  </a:lnTo>
                  <a:cubicBezTo>
                    <a:pt x="522741" y="472070"/>
                    <a:pt x="530357" y="470167"/>
                    <a:pt x="537973" y="467313"/>
                  </a:cubicBezTo>
                  <a:lnTo>
                    <a:pt x="537021" y="465410"/>
                  </a:lnTo>
                  <a:lnTo>
                    <a:pt x="565580" y="474924"/>
                  </a:lnTo>
                  <a:cubicBezTo>
                    <a:pt x="571292" y="473973"/>
                    <a:pt x="572244" y="466362"/>
                    <a:pt x="580812" y="463507"/>
                  </a:cubicBezTo>
                  <a:cubicBezTo>
                    <a:pt x="577004" y="471119"/>
                    <a:pt x="596995" y="464459"/>
                    <a:pt x="602707" y="471119"/>
                  </a:cubicBezTo>
                  <a:cubicBezTo>
                    <a:pt x="609371" y="468264"/>
                    <a:pt x="602707" y="465410"/>
                    <a:pt x="600803" y="462556"/>
                  </a:cubicBezTo>
                  <a:cubicBezTo>
                    <a:pt x="627458" y="454944"/>
                    <a:pt x="649354" y="468264"/>
                    <a:pt x="678865" y="462556"/>
                  </a:cubicBezTo>
                  <a:cubicBezTo>
                    <a:pt x="649354" y="473973"/>
                    <a:pt x="649354" y="471119"/>
                    <a:pt x="629362" y="475876"/>
                  </a:cubicBezTo>
                  <a:cubicBezTo>
                    <a:pt x="653162" y="480633"/>
                    <a:pt x="656970" y="472070"/>
                    <a:pt x="682673" y="474924"/>
                  </a:cubicBezTo>
                  <a:lnTo>
                    <a:pt x="670297" y="471119"/>
                  </a:lnTo>
                  <a:cubicBezTo>
                    <a:pt x="683625" y="459701"/>
                    <a:pt x="709328" y="477779"/>
                    <a:pt x="713136" y="464459"/>
                  </a:cubicBezTo>
                  <a:cubicBezTo>
                    <a:pt x="728368" y="466362"/>
                    <a:pt x="740743" y="479682"/>
                    <a:pt x="759783" y="477779"/>
                  </a:cubicBezTo>
                  <a:lnTo>
                    <a:pt x="752167" y="466362"/>
                  </a:lnTo>
                  <a:lnTo>
                    <a:pt x="769302" y="466362"/>
                  </a:lnTo>
                  <a:lnTo>
                    <a:pt x="769302" y="473973"/>
                  </a:lnTo>
                  <a:cubicBezTo>
                    <a:pt x="774062" y="474924"/>
                    <a:pt x="776918" y="473021"/>
                    <a:pt x="777870" y="471119"/>
                  </a:cubicBezTo>
                  <a:cubicBezTo>
                    <a:pt x="789294" y="480633"/>
                    <a:pt x="805477" y="475876"/>
                    <a:pt x="821661" y="482536"/>
                  </a:cubicBezTo>
                  <a:lnTo>
                    <a:pt x="823565" y="478730"/>
                  </a:lnTo>
                  <a:cubicBezTo>
                    <a:pt x="824517" y="479682"/>
                    <a:pt x="826421" y="480633"/>
                    <a:pt x="826421" y="481585"/>
                  </a:cubicBezTo>
                  <a:cubicBezTo>
                    <a:pt x="829277" y="474924"/>
                    <a:pt x="841652" y="477779"/>
                    <a:pt x="842604" y="471119"/>
                  </a:cubicBezTo>
                  <a:cubicBezTo>
                    <a:pt x="836892" y="469216"/>
                    <a:pt x="825469" y="465410"/>
                    <a:pt x="826421" y="470167"/>
                  </a:cubicBezTo>
                  <a:cubicBezTo>
                    <a:pt x="814045" y="461604"/>
                    <a:pt x="842604" y="465410"/>
                    <a:pt x="851172" y="465410"/>
                  </a:cubicBezTo>
                  <a:cubicBezTo>
                    <a:pt x="841652" y="469216"/>
                    <a:pt x="854028" y="470167"/>
                    <a:pt x="858788" y="472070"/>
                  </a:cubicBezTo>
                  <a:cubicBezTo>
                    <a:pt x="859740" y="471119"/>
                    <a:pt x="857836" y="471119"/>
                    <a:pt x="856884" y="469216"/>
                  </a:cubicBezTo>
                  <a:cubicBezTo>
                    <a:pt x="873067" y="464459"/>
                    <a:pt x="878779" y="485390"/>
                    <a:pt x="889251" y="471119"/>
                  </a:cubicBezTo>
                  <a:lnTo>
                    <a:pt x="892107" y="478730"/>
                  </a:lnTo>
                  <a:lnTo>
                    <a:pt x="904483" y="473021"/>
                  </a:lnTo>
                  <a:cubicBezTo>
                    <a:pt x="905435" y="488245"/>
                    <a:pt x="922570" y="473973"/>
                    <a:pt x="924474" y="488245"/>
                  </a:cubicBezTo>
                  <a:cubicBezTo>
                    <a:pt x="938754" y="489196"/>
                    <a:pt x="922570" y="479682"/>
                    <a:pt x="927330" y="481585"/>
                  </a:cubicBezTo>
                  <a:cubicBezTo>
                    <a:pt x="940658" y="478730"/>
                    <a:pt x="964457" y="492050"/>
                    <a:pt x="969217" y="485390"/>
                  </a:cubicBezTo>
                  <a:cubicBezTo>
                    <a:pt x="980640" y="490148"/>
                    <a:pt x="993968" y="487293"/>
                    <a:pt x="1003488" y="490148"/>
                  </a:cubicBezTo>
                  <a:lnTo>
                    <a:pt x="1004440" y="483487"/>
                  </a:lnTo>
                  <a:cubicBezTo>
                    <a:pt x="1009199" y="485390"/>
                    <a:pt x="1015863" y="488245"/>
                    <a:pt x="1020623" y="487293"/>
                  </a:cubicBezTo>
                  <a:cubicBezTo>
                    <a:pt x="1020623" y="486342"/>
                    <a:pt x="1019672" y="485390"/>
                    <a:pt x="1018719" y="484439"/>
                  </a:cubicBezTo>
                  <a:cubicBezTo>
                    <a:pt x="1038711" y="489196"/>
                    <a:pt x="1053942" y="489196"/>
                    <a:pt x="1070126" y="489196"/>
                  </a:cubicBezTo>
                  <a:cubicBezTo>
                    <a:pt x="1069174" y="484439"/>
                    <a:pt x="1069174" y="482536"/>
                    <a:pt x="1059655" y="480633"/>
                  </a:cubicBezTo>
                  <a:cubicBezTo>
                    <a:pt x="1074886" y="473973"/>
                    <a:pt x="1099637" y="488245"/>
                    <a:pt x="1122485" y="486342"/>
                  </a:cubicBezTo>
                  <a:lnTo>
                    <a:pt x="1120580" y="483487"/>
                  </a:lnTo>
                  <a:lnTo>
                    <a:pt x="1132956" y="489196"/>
                  </a:lnTo>
                  <a:cubicBezTo>
                    <a:pt x="1130100" y="487293"/>
                    <a:pt x="1132004" y="485390"/>
                    <a:pt x="1132004" y="482536"/>
                  </a:cubicBezTo>
                  <a:cubicBezTo>
                    <a:pt x="1152948" y="480633"/>
                    <a:pt x="1179603" y="481585"/>
                    <a:pt x="1191027" y="493002"/>
                  </a:cubicBezTo>
                  <a:cubicBezTo>
                    <a:pt x="1189123" y="489196"/>
                    <a:pt x="1200547" y="485390"/>
                    <a:pt x="1189123" y="480633"/>
                  </a:cubicBezTo>
                  <a:cubicBezTo>
                    <a:pt x="1211018" y="489196"/>
                    <a:pt x="1239577" y="487293"/>
                    <a:pt x="1264329" y="489196"/>
                  </a:cubicBezTo>
                  <a:lnTo>
                    <a:pt x="1264329" y="490148"/>
                  </a:lnTo>
                  <a:lnTo>
                    <a:pt x="1274800" y="493002"/>
                  </a:lnTo>
                  <a:lnTo>
                    <a:pt x="1275752" y="492050"/>
                  </a:lnTo>
                  <a:lnTo>
                    <a:pt x="1294792" y="496807"/>
                  </a:lnTo>
                  <a:cubicBezTo>
                    <a:pt x="1295744" y="494905"/>
                    <a:pt x="1298600" y="488245"/>
                    <a:pt x="1304311" y="486342"/>
                  </a:cubicBezTo>
                  <a:cubicBezTo>
                    <a:pt x="1304311" y="494905"/>
                    <a:pt x="1332870" y="479682"/>
                    <a:pt x="1345247" y="488245"/>
                  </a:cubicBezTo>
                  <a:cubicBezTo>
                    <a:pt x="1347150" y="485390"/>
                    <a:pt x="1340487" y="486342"/>
                    <a:pt x="1344294" y="483487"/>
                  </a:cubicBezTo>
                  <a:cubicBezTo>
                    <a:pt x="1374758" y="484439"/>
                    <a:pt x="1420452" y="494905"/>
                    <a:pt x="1456627" y="488245"/>
                  </a:cubicBezTo>
                  <a:cubicBezTo>
                    <a:pt x="1459483" y="504419"/>
                    <a:pt x="1489946" y="499662"/>
                    <a:pt x="1509938" y="507273"/>
                  </a:cubicBezTo>
                  <a:cubicBezTo>
                    <a:pt x="1514698" y="498710"/>
                    <a:pt x="1499466" y="502516"/>
                    <a:pt x="1493754" y="495856"/>
                  </a:cubicBezTo>
                  <a:cubicBezTo>
                    <a:pt x="1502322" y="497283"/>
                    <a:pt x="1499109" y="490147"/>
                    <a:pt x="1505401" y="489701"/>
                  </a:cubicBezTo>
                  <a:lnTo>
                    <a:pt x="1514181" y="491713"/>
                  </a:lnTo>
                  <a:lnTo>
                    <a:pt x="1516483" y="494191"/>
                  </a:lnTo>
                  <a:cubicBezTo>
                    <a:pt x="1516602" y="496807"/>
                    <a:pt x="1517554" y="499186"/>
                    <a:pt x="1526122" y="497759"/>
                  </a:cubicBezTo>
                  <a:lnTo>
                    <a:pt x="1527073" y="491099"/>
                  </a:lnTo>
                  <a:lnTo>
                    <a:pt x="1537545" y="499662"/>
                  </a:lnTo>
                  <a:cubicBezTo>
                    <a:pt x="1572768" y="495856"/>
                    <a:pt x="1602279" y="500613"/>
                    <a:pt x="1632742" y="493953"/>
                  </a:cubicBezTo>
                  <a:cubicBezTo>
                    <a:pt x="1634646" y="495856"/>
                    <a:pt x="1633694" y="498710"/>
                    <a:pt x="1629886" y="500613"/>
                  </a:cubicBezTo>
                  <a:cubicBezTo>
                    <a:pt x="1644166" y="500613"/>
                    <a:pt x="1660350" y="511079"/>
                    <a:pt x="1675581" y="504419"/>
                  </a:cubicBezTo>
                  <a:lnTo>
                    <a:pt x="1671773" y="501565"/>
                  </a:lnTo>
                  <a:cubicBezTo>
                    <a:pt x="1696524" y="495856"/>
                    <a:pt x="1697477" y="509176"/>
                    <a:pt x="1726988" y="512031"/>
                  </a:cubicBezTo>
                  <a:cubicBezTo>
                    <a:pt x="1720324" y="512031"/>
                    <a:pt x="1705092" y="507273"/>
                    <a:pt x="1694620" y="530108"/>
                  </a:cubicBezTo>
                  <a:cubicBezTo>
                    <a:pt x="1697477" y="534865"/>
                    <a:pt x="1712708" y="533914"/>
                    <a:pt x="1717468" y="530108"/>
                  </a:cubicBezTo>
                  <a:lnTo>
                    <a:pt x="1714612" y="538671"/>
                  </a:lnTo>
                  <a:cubicBezTo>
                    <a:pt x="1712232" y="535816"/>
                    <a:pt x="1708424" y="534627"/>
                    <a:pt x="1704140" y="533795"/>
                  </a:cubicBezTo>
                  <a:lnTo>
                    <a:pt x="1702889" y="533538"/>
                  </a:lnTo>
                  <a:lnTo>
                    <a:pt x="1701641" y="535935"/>
                  </a:lnTo>
                  <a:cubicBezTo>
                    <a:pt x="1699142" y="535340"/>
                    <a:pt x="1695572" y="533913"/>
                    <a:pt x="1693668" y="533913"/>
                  </a:cubicBezTo>
                  <a:lnTo>
                    <a:pt x="1697417" y="532414"/>
                  </a:lnTo>
                  <a:lnTo>
                    <a:pt x="1690813" y="531059"/>
                  </a:lnTo>
                  <a:cubicBezTo>
                    <a:pt x="1693669" y="531059"/>
                    <a:pt x="1693669" y="532962"/>
                    <a:pt x="1694620" y="534865"/>
                  </a:cubicBezTo>
                  <a:cubicBezTo>
                    <a:pt x="1687005" y="532011"/>
                    <a:pt x="1676533" y="532011"/>
                    <a:pt x="1666061" y="530108"/>
                  </a:cubicBezTo>
                  <a:lnTo>
                    <a:pt x="1681293" y="529157"/>
                  </a:lnTo>
                  <a:cubicBezTo>
                    <a:pt x="1675581" y="520593"/>
                    <a:pt x="1655590" y="529157"/>
                    <a:pt x="1649878" y="526302"/>
                  </a:cubicBezTo>
                  <a:cubicBezTo>
                    <a:pt x="1649878" y="533914"/>
                    <a:pt x="1659398" y="532962"/>
                    <a:pt x="1649878" y="539622"/>
                  </a:cubicBezTo>
                  <a:cubicBezTo>
                    <a:pt x="1625126" y="542477"/>
                    <a:pt x="1635598" y="531059"/>
                    <a:pt x="1611799" y="523448"/>
                  </a:cubicBezTo>
                  <a:lnTo>
                    <a:pt x="1615607" y="520593"/>
                  </a:lnTo>
                  <a:cubicBezTo>
                    <a:pt x="1607991" y="519642"/>
                    <a:pt x="1601327" y="511079"/>
                    <a:pt x="1590856" y="516788"/>
                  </a:cubicBezTo>
                  <a:cubicBezTo>
                    <a:pt x="1591807" y="521545"/>
                    <a:pt x="1600375" y="521545"/>
                    <a:pt x="1604183" y="524399"/>
                  </a:cubicBezTo>
                  <a:cubicBezTo>
                    <a:pt x="1602279" y="528205"/>
                    <a:pt x="1590856" y="514885"/>
                    <a:pt x="1582288" y="520593"/>
                  </a:cubicBezTo>
                  <a:lnTo>
                    <a:pt x="1592584" y="525521"/>
                  </a:lnTo>
                  <a:lnTo>
                    <a:pt x="1594663" y="525351"/>
                  </a:lnTo>
                  <a:lnTo>
                    <a:pt x="1593235" y="525832"/>
                  </a:lnTo>
                  <a:lnTo>
                    <a:pt x="1599186" y="528680"/>
                  </a:lnTo>
                  <a:cubicBezTo>
                    <a:pt x="1606325" y="530345"/>
                    <a:pt x="1614179" y="531059"/>
                    <a:pt x="1620367" y="531059"/>
                  </a:cubicBezTo>
                  <a:cubicBezTo>
                    <a:pt x="1618463" y="532962"/>
                    <a:pt x="1618463" y="535816"/>
                    <a:pt x="1620367" y="538671"/>
                  </a:cubicBezTo>
                  <a:lnTo>
                    <a:pt x="1596739" y="534631"/>
                  </a:lnTo>
                  <a:lnTo>
                    <a:pt x="1601327" y="536768"/>
                  </a:lnTo>
                  <a:lnTo>
                    <a:pt x="1594270" y="534209"/>
                  </a:lnTo>
                  <a:lnTo>
                    <a:pt x="1561940" y="528681"/>
                  </a:lnTo>
                  <a:cubicBezTo>
                    <a:pt x="1542305" y="526064"/>
                    <a:pt x="1522790" y="524875"/>
                    <a:pt x="1504226" y="527254"/>
                  </a:cubicBezTo>
                  <a:cubicBezTo>
                    <a:pt x="1524217" y="536768"/>
                    <a:pt x="1495658" y="527254"/>
                    <a:pt x="1500418" y="537719"/>
                  </a:cubicBezTo>
                  <a:cubicBezTo>
                    <a:pt x="1497562" y="530108"/>
                    <a:pt x="1486139" y="536768"/>
                    <a:pt x="1475666" y="533914"/>
                  </a:cubicBezTo>
                  <a:cubicBezTo>
                    <a:pt x="1471859" y="541525"/>
                    <a:pt x="1496610" y="539622"/>
                    <a:pt x="1488043" y="545331"/>
                  </a:cubicBezTo>
                  <a:cubicBezTo>
                    <a:pt x="1469003" y="542477"/>
                    <a:pt x="1442347" y="528205"/>
                    <a:pt x="1416645" y="531059"/>
                  </a:cubicBezTo>
                  <a:cubicBezTo>
                    <a:pt x="1418548" y="534865"/>
                    <a:pt x="1424260" y="534865"/>
                    <a:pt x="1425212" y="536768"/>
                  </a:cubicBezTo>
                  <a:cubicBezTo>
                    <a:pt x="1408077" y="533914"/>
                    <a:pt x="1386181" y="515836"/>
                    <a:pt x="1374758" y="528205"/>
                  </a:cubicBezTo>
                  <a:cubicBezTo>
                    <a:pt x="1382373" y="532962"/>
                    <a:pt x="1391893" y="537719"/>
                    <a:pt x="1400461" y="542477"/>
                  </a:cubicBezTo>
                  <a:cubicBezTo>
                    <a:pt x="1398557" y="542477"/>
                    <a:pt x="1395701" y="543428"/>
                    <a:pt x="1390941" y="545331"/>
                  </a:cubicBezTo>
                  <a:lnTo>
                    <a:pt x="1396653" y="551040"/>
                  </a:lnTo>
                  <a:cubicBezTo>
                    <a:pt x="1376662" y="552943"/>
                    <a:pt x="1381421" y="538671"/>
                    <a:pt x="1369998" y="531059"/>
                  </a:cubicBezTo>
                  <a:lnTo>
                    <a:pt x="1357622" y="539622"/>
                  </a:lnTo>
                  <a:cubicBezTo>
                    <a:pt x="1334775" y="544379"/>
                    <a:pt x="1312879" y="539622"/>
                    <a:pt x="1298600" y="528205"/>
                  </a:cubicBezTo>
                  <a:cubicBezTo>
                    <a:pt x="1294792" y="528205"/>
                    <a:pt x="1277656" y="528205"/>
                    <a:pt x="1284320" y="535816"/>
                  </a:cubicBezTo>
                  <a:cubicBezTo>
                    <a:pt x="1289556" y="540574"/>
                    <a:pt x="1293602" y="544855"/>
                    <a:pt x="1299195" y="547948"/>
                  </a:cubicBezTo>
                  <a:lnTo>
                    <a:pt x="1304443" y="549033"/>
                  </a:lnTo>
                  <a:lnTo>
                    <a:pt x="1308119" y="548185"/>
                  </a:lnTo>
                  <a:lnTo>
                    <a:pt x="1313609" y="550928"/>
                  </a:lnTo>
                  <a:lnTo>
                    <a:pt x="1323351" y="552943"/>
                  </a:lnTo>
                  <a:cubicBezTo>
                    <a:pt x="1326207" y="546282"/>
                    <a:pt x="1306215" y="545331"/>
                    <a:pt x="1312879" y="544379"/>
                  </a:cubicBezTo>
                  <a:cubicBezTo>
                    <a:pt x="1322399" y="545331"/>
                    <a:pt x="1339534" y="539622"/>
                    <a:pt x="1347150" y="546282"/>
                  </a:cubicBezTo>
                  <a:lnTo>
                    <a:pt x="1322399" y="545331"/>
                  </a:lnTo>
                  <a:cubicBezTo>
                    <a:pt x="1322399" y="555797"/>
                    <a:pt x="1331919" y="545331"/>
                    <a:pt x="1336679" y="551040"/>
                  </a:cubicBezTo>
                  <a:cubicBezTo>
                    <a:pt x="1330015" y="559602"/>
                    <a:pt x="1316687" y="550088"/>
                    <a:pt x="1306215" y="554845"/>
                  </a:cubicBezTo>
                  <a:lnTo>
                    <a:pt x="1308119" y="555797"/>
                  </a:lnTo>
                  <a:cubicBezTo>
                    <a:pt x="1289080" y="553894"/>
                    <a:pt x="1291936" y="555797"/>
                    <a:pt x="1271945" y="551040"/>
                  </a:cubicBezTo>
                  <a:cubicBezTo>
                    <a:pt x="1270992" y="541525"/>
                    <a:pt x="1278608" y="545331"/>
                    <a:pt x="1288128" y="541525"/>
                  </a:cubicBezTo>
                  <a:lnTo>
                    <a:pt x="1256349" y="536875"/>
                  </a:lnTo>
                  <a:lnTo>
                    <a:pt x="1253857" y="538076"/>
                  </a:lnTo>
                  <a:cubicBezTo>
                    <a:pt x="1253143" y="539622"/>
                    <a:pt x="1252905" y="541049"/>
                    <a:pt x="1250049" y="540573"/>
                  </a:cubicBezTo>
                  <a:lnTo>
                    <a:pt x="1250505" y="536020"/>
                  </a:lnTo>
                  <a:lnTo>
                    <a:pt x="1235294" y="533795"/>
                  </a:lnTo>
                  <a:cubicBezTo>
                    <a:pt x="1216730" y="531297"/>
                    <a:pt x="1198167" y="531059"/>
                    <a:pt x="1182459" y="539622"/>
                  </a:cubicBezTo>
                  <a:lnTo>
                    <a:pt x="1201498" y="548185"/>
                  </a:lnTo>
                  <a:cubicBezTo>
                    <a:pt x="1192217" y="548899"/>
                    <a:pt x="1178651" y="544261"/>
                    <a:pt x="1172850" y="547115"/>
                  </a:cubicBezTo>
                  <a:lnTo>
                    <a:pt x="1170987" y="551039"/>
                  </a:lnTo>
                  <a:lnTo>
                    <a:pt x="1172939" y="551039"/>
                  </a:lnTo>
                  <a:lnTo>
                    <a:pt x="1177909" y="553522"/>
                  </a:lnTo>
                  <a:lnTo>
                    <a:pt x="1179722" y="553656"/>
                  </a:lnTo>
                  <a:cubicBezTo>
                    <a:pt x="1180793" y="555321"/>
                    <a:pt x="1181031" y="557700"/>
                    <a:pt x="1184363" y="558651"/>
                  </a:cubicBezTo>
                  <a:lnTo>
                    <a:pt x="1185315" y="557700"/>
                  </a:lnTo>
                  <a:cubicBezTo>
                    <a:pt x="1187219" y="558651"/>
                    <a:pt x="1191979" y="559602"/>
                    <a:pt x="1189123" y="561505"/>
                  </a:cubicBezTo>
                  <a:cubicBezTo>
                    <a:pt x="1183887" y="557700"/>
                    <a:pt x="1177223" y="555321"/>
                    <a:pt x="1170441" y="553418"/>
                  </a:cubicBezTo>
                  <a:lnTo>
                    <a:pt x="1163115" y="551442"/>
                  </a:lnTo>
                  <a:lnTo>
                    <a:pt x="1160563" y="551039"/>
                  </a:lnTo>
                  <a:lnTo>
                    <a:pt x="1161623" y="551039"/>
                  </a:lnTo>
                  <a:lnTo>
                    <a:pt x="1151044" y="548185"/>
                  </a:lnTo>
                  <a:cubicBezTo>
                    <a:pt x="1156755" y="551040"/>
                    <a:pt x="1145332" y="554845"/>
                    <a:pt x="1144380" y="556748"/>
                  </a:cubicBezTo>
                  <a:cubicBezTo>
                    <a:pt x="1133908" y="553894"/>
                    <a:pt x="1144380" y="551040"/>
                    <a:pt x="1145332" y="547234"/>
                  </a:cubicBezTo>
                  <a:cubicBezTo>
                    <a:pt x="1142476" y="546758"/>
                    <a:pt x="1138668" y="544855"/>
                    <a:pt x="1134979" y="543904"/>
                  </a:cubicBezTo>
                  <a:lnTo>
                    <a:pt x="1125546" y="546231"/>
                  </a:lnTo>
                  <a:lnTo>
                    <a:pt x="1126293" y="546281"/>
                  </a:lnTo>
                  <a:lnTo>
                    <a:pt x="1125653" y="546921"/>
                  </a:lnTo>
                  <a:lnTo>
                    <a:pt x="1128078" y="551872"/>
                  </a:lnTo>
                  <a:cubicBezTo>
                    <a:pt x="1132005" y="553180"/>
                    <a:pt x="1137240" y="554370"/>
                    <a:pt x="1138668" y="556748"/>
                  </a:cubicBezTo>
                  <a:lnTo>
                    <a:pt x="1105349" y="548185"/>
                  </a:lnTo>
                  <a:lnTo>
                    <a:pt x="1106301" y="550088"/>
                  </a:lnTo>
                  <a:cubicBezTo>
                    <a:pt x="1103445" y="548185"/>
                    <a:pt x="1098685" y="546282"/>
                    <a:pt x="1094877" y="548185"/>
                  </a:cubicBezTo>
                  <a:cubicBezTo>
                    <a:pt x="1092021" y="551991"/>
                    <a:pt x="1099637" y="552943"/>
                    <a:pt x="1104397" y="551991"/>
                  </a:cubicBezTo>
                  <a:cubicBezTo>
                    <a:pt x="1086310" y="558651"/>
                    <a:pt x="1073934" y="537719"/>
                    <a:pt x="1058702" y="551040"/>
                  </a:cubicBezTo>
                  <a:lnTo>
                    <a:pt x="1049182" y="547234"/>
                  </a:lnTo>
                  <a:cubicBezTo>
                    <a:pt x="1048231" y="548185"/>
                    <a:pt x="1046327" y="550088"/>
                    <a:pt x="1048231" y="551040"/>
                  </a:cubicBezTo>
                  <a:lnTo>
                    <a:pt x="1038711" y="547234"/>
                  </a:lnTo>
                  <a:cubicBezTo>
                    <a:pt x="1021576" y="543428"/>
                    <a:pt x="1033951" y="556748"/>
                    <a:pt x="1028239" y="558651"/>
                  </a:cubicBezTo>
                  <a:lnTo>
                    <a:pt x="1029191" y="558651"/>
                  </a:lnTo>
                  <a:cubicBezTo>
                    <a:pt x="1023479" y="560554"/>
                    <a:pt x="1019672" y="564360"/>
                    <a:pt x="1023479" y="565311"/>
                  </a:cubicBezTo>
                  <a:lnTo>
                    <a:pt x="1004440" y="559602"/>
                  </a:lnTo>
                  <a:cubicBezTo>
                    <a:pt x="997776" y="551991"/>
                    <a:pt x="970169" y="550088"/>
                    <a:pt x="970169" y="535816"/>
                  </a:cubicBezTo>
                  <a:cubicBezTo>
                    <a:pt x="965409" y="536768"/>
                    <a:pt x="961601" y="539622"/>
                    <a:pt x="963505" y="541525"/>
                  </a:cubicBezTo>
                  <a:cubicBezTo>
                    <a:pt x="950178" y="540574"/>
                    <a:pt x="967313" y="551991"/>
                    <a:pt x="944465" y="550088"/>
                  </a:cubicBezTo>
                  <a:cubicBezTo>
                    <a:pt x="944465" y="552943"/>
                    <a:pt x="946369" y="551991"/>
                    <a:pt x="950178" y="552943"/>
                  </a:cubicBezTo>
                  <a:cubicBezTo>
                    <a:pt x="944465" y="553894"/>
                    <a:pt x="941610" y="552943"/>
                    <a:pt x="940658" y="551040"/>
                  </a:cubicBezTo>
                  <a:cubicBezTo>
                    <a:pt x="940658" y="552943"/>
                    <a:pt x="939706" y="554845"/>
                    <a:pt x="938754" y="556748"/>
                  </a:cubicBezTo>
                  <a:cubicBezTo>
                    <a:pt x="938754" y="551991"/>
                    <a:pt x="929234" y="552943"/>
                    <a:pt x="924474" y="553894"/>
                  </a:cubicBezTo>
                  <a:lnTo>
                    <a:pt x="932090" y="563408"/>
                  </a:lnTo>
                  <a:cubicBezTo>
                    <a:pt x="926378" y="559602"/>
                    <a:pt x="923522" y="558651"/>
                    <a:pt x="914002" y="559602"/>
                  </a:cubicBezTo>
                  <a:lnTo>
                    <a:pt x="919714" y="565311"/>
                  </a:lnTo>
                  <a:cubicBezTo>
                    <a:pt x="904483" y="563408"/>
                    <a:pt x="917810" y="552943"/>
                    <a:pt x="899723" y="557700"/>
                  </a:cubicBezTo>
                  <a:lnTo>
                    <a:pt x="916858" y="551991"/>
                  </a:lnTo>
                  <a:cubicBezTo>
                    <a:pt x="896867" y="550088"/>
                    <a:pt x="903531" y="538671"/>
                    <a:pt x="894963" y="532962"/>
                  </a:cubicBezTo>
                  <a:cubicBezTo>
                    <a:pt x="874971" y="524399"/>
                    <a:pt x="849268" y="540574"/>
                    <a:pt x="834037" y="522496"/>
                  </a:cubicBezTo>
                  <a:cubicBezTo>
                    <a:pt x="831181" y="529157"/>
                    <a:pt x="834037" y="531059"/>
                    <a:pt x="828325" y="535816"/>
                  </a:cubicBezTo>
                  <a:cubicBezTo>
                    <a:pt x="840700" y="538671"/>
                    <a:pt x="848316" y="540574"/>
                    <a:pt x="854028" y="549137"/>
                  </a:cubicBezTo>
                  <a:cubicBezTo>
                    <a:pt x="878779" y="557700"/>
                    <a:pt x="859740" y="527254"/>
                    <a:pt x="887347" y="540574"/>
                  </a:cubicBezTo>
                  <a:cubicBezTo>
                    <a:pt x="885443" y="548185"/>
                    <a:pt x="876875" y="548185"/>
                    <a:pt x="869260" y="544379"/>
                  </a:cubicBezTo>
                  <a:cubicBezTo>
                    <a:pt x="868307" y="551040"/>
                    <a:pt x="877827" y="555797"/>
                    <a:pt x="883539" y="558651"/>
                  </a:cubicBezTo>
                  <a:cubicBezTo>
                    <a:pt x="867356" y="554845"/>
                    <a:pt x="844508" y="563408"/>
                    <a:pt x="834988" y="562457"/>
                  </a:cubicBezTo>
                  <a:cubicBezTo>
                    <a:pt x="830229" y="558651"/>
                    <a:pt x="817853" y="553894"/>
                    <a:pt x="812141" y="555797"/>
                  </a:cubicBezTo>
                  <a:cubicBezTo>
                    <a:pt x="813093" y="550088"/>
                    <a:pt x="788342" y="547234"/>
                    <a:pt x="795958" y="536768"/>
                  </a:cubicBezTo>
                  <a:cubicBezTo>
                    <a:pt x="779774" y="534865"/>
                    <a:pt x="785486" y="551040"/>
                    <a:pt x="769302" y="539622"/>
                  </a:cubicBezTo>
                  <a:cubicBezTo>
                    <a:pt x="775966" y="548185"/>
                    <a:pt x="758831" y="545331"/>
                    <a:pt x="765494" y="552943"/>
                  </a:cubicBezTo>
                  <a:cubicBezTo>
                    <a:pt x="771206" y="545331"/>
                    <a:pt x="789294" y="556748"/>
                    <a:pt x="797862" y="562457"/>
                  </a:cubicBezTo>
                  <a:lnTo>
                    <a:pt x="773110" y="567214"/>
                  </a:lnTo>
                  <a:cubicBezTo>
                    <a:pt x="779774" y="565311"/>
                    <a:pt x="771206" y="559602"/>
                    <a:pt x="767399" y="558651"/>
                  </a:cubicBezTo>
                  <a:lnTo>
                    <a:pt x="764542" y="565311"/>
                  </a:lnTo>
                  <a:cubicBezTo>
                    <a:pt x="760735" y="548185"/>
                    <a:pt x="721704" y="577680"/>
                    <a:pt x="709328" y="557700"/>
                  </a:cubicBezTo>
                  <a:cubicBezTo>
                    <a:pt x="716944" y="558651"/>
                    <a:pt x="723608" y="551991"/>
                    <a:pt x="727416" y="561505"/>
                  </a:cubicBezTo>
                  <a:cubicBezTo>
                    <a:pt x="741695" y="556748"/>
                    <a:pt x="724560" y="548185"/>
                    <a:pt x="731223" y="542477"/>
                  </a:cubicBezTo>
                  <a:cubicBezTo>
                    <a:pt x="709328" y="535816"/>
                    <a:pt x="675057" y="546282"/>
                    <a:pt x="651258" y="533914"/>
                  </a:cubicBezTo>
                  <a:cubicBezTo>
                    <a:pt x="655066" y="538671"/>
                    <a:pt x="666489" y="538671"/>
                    <a:pt x="667441" y="545331"/>
                  </a:cubicBezTo>
                  <a:cubicBezTo>
                    <a:pt x="658398" y="547234"/>
                    <a:pt x="648640" y="544380"/>
                    <a:pt x="638525" y="540217"/>
                  </a:cubicBezTo>
                  <a:lnTo>
                    <a:pt x="623450" y="533925"/>
                  </a:lnTo>
                  <a:lnTo>
                    <a:pt x="616986" y="537719"/>
                  </a:lnTo>
                  <a:lnTo>
                    <a:pt x="623000" y="533737"/>
                  </a:lnTo>
                  <a:lnTo>
                    <a:pt x="607467" y="527254"/>
                  </a:lnTo>
                  <a:lnTo>
                    <a:pt x="611275" y="536768"/>
                  </a:lnTo>
                  <a:cubicBezTo>
                    <a:pt x="594139" y="528205"/>
                    <a:pt x="604611" y="539622"/>
                    <a:pt x="585572" y="536768"/>
                  </a:cubicBezTo>
                  <a:cubicBezTo>
                    <a:pt x="586524" y="534865"/>
                    <a:pt x="589379" y="532011"/>
                    <a:pt x="584620" y="532011"/>
                  </a:cubicBezTo>
                  <a:cubicBezTo>
                    <a:pt x="569388" y="532011"/>
                    <a:pt x="583667" y="539622"/>
                    <a:pt x="573196" y="541525"/>
                  </a:cubicBezTo>
                  <a:cubicBezTo>
                    <a:pt x="554156" y="527254"/>
                    <a:pt x="563676" y="551040"/>
                    <a:pt x="539877" y="543428"/>
                  </a:cubicBezTo>
                  <a:lnTo>
                    <a:pt x="541781" y="546282"/>
                  </a:lnTo>
                  <a:cubicBezTo>
                    <a:pt x="530357" y="542477"/>
                    <a:pt x="516077" y="546282"/>
                    <a:pt x="502750" y="550088"/>
                  </a:cubicBezTo>
                  <a:cubicBezTo>
                    <a:pt x="498942" y="554845"/>
                    <a:pt x="492278" y="557700"/>
                    <a:pt x="501798" y="562457"/>
                  </a:cubicBezTo>
                  <a:lnTo>
                    <a:pt x="494182" y="564360"/>
                  </a:lnTo>
                  <a:lnTo>
                    <a:pt x="499894" y="571971"/>
                  </a:lnTo>
                  <a:cubicBezTo>
                    <a:pt x="484662" y="572923"/>
                    <a:pt x="498942" y="583388"/>
                    <a:pt x="484662" y="584340"/>
                  </a:cubicBezTo>
                  <a:cubicBezTo>
                    <a:pt x="483710" y="592903"/>
                    <a:pt x="493230" y="583388"/>
                    <a:pt x="491326" y="586243"/>
                  </a:cubicBezTo>
                  <a:cubicBezTo>
                    <a:pt x="494182" y="593854"/>
                    <a:pt x="480854" y="609077"/>
                    <a:pt x="487518" y="611932"/>
                  </a:cubicBezTo>
                  <a:cubicBezTo>
                    <a:pt x="482758" y="618592"/>
                    <a:pt x="485614" y="627155"/>
                    <a:pt x="482758" y="632863"/>
                  </a:cubicBezTo>
                  <a:lnTo>
                    <a:pt x="489422" y="632863"/>
                  </a:lnTo>
                  <a:cubicBezTo>
                    <a:pt x="487518" y="636669"/>
                    <a:pt x="484662" y="640475"/>
                    <a:pt x="485614" y="643329"/>
                  </a:cubicBezTo>
                  <a:cubicBezTo>
                    <a:pt x="486566" y="643329"/>
                    <a:pt x="487518" y="643329"/>
                    <a:pt x="488470" y="642378"/>
                  </a:cubicBezTo>
                  <a:cubicBezTo>
                    <a:pt x="483710" y="654746"/>
                    <a:pt x="483710" y="664261"/>
                    <a:pt x="483710" y="674727"/>
                  </a:cubicBezTo>
                  <a:lnTo>
                    <a:pt x="487438" y="673650"/>
                  </a:lnTo>
                  <a:lnTo>
                    <a:pt x="485019" y="677819"/>
                  </a:lnTo>
                  <a:lnTo>
                    <a:pt x="491431" y="681810"/>
                  </a:lnTo>
                  <a:lnTo>
                    <a:pt x="491207" y="685430"/>
                  </a:lnTo>
                  <a:cubicBezTo>
                    <a:pt x="488708" y="692328"/>
                    <a:pt x="485614" y="699940"/>
                    <a:pt x="486566" y="707075"/>
                  </a:cubicBezTo>
                  <a:lnTo>
                    <a:pt x="489422" y="706124"/>
                  </a:lnTo>
                  <a:lnTo>
                    <a:pt x="483710" y="713736"/>
                  </a:lnTo>
                  <a:cubicBezTo>
                    <a:pt x="485614" y="711833"/>
                    <a:pt x="487518" y="712784"/>
                    <a:pt x="490374" y="712784"/>
                  </a:cubicBezTo>
                  <a:cubicBezTo>
                    <a:pt x="491326" y="719920"/>
                    <a:pt x="491564" y="727769"/>
                    <a:pt x="490017" y="734667"/>
                  </a:cubicBezTo>
                  <a:lnTo>
                    <a:pt x="484465" y="742782"/>
                  </a:lnTo>
                  <a:lnTo>
                    <a:pt x="483710" y="741327"/>
                  </a:lnTo>
                  <a:lnTo>
                    <a:pt x="483589" y="744063"/>
                  </a:lnTo>
                  <a:lnTo>
                    <a:pt x="478950" y="750842"/>
                  </a:lnTo>
                  <a:lnTo>
                    <a:pt x="484082" y="751252"/>
                  </a:lnTo>
                  <a:lnTo>
                    <a:pt x="484662" y="755599"/>
                  </a:lnTo>
                  <a:lnTo>
                    <a:pt x="486075" y="750939"/>
                  </a:lnTo>
                  <a:lnTo>
                    <a:pt x="492278" y="748939"/>
                  </a:lnTo>
                  <a:lnTo>
                    <a:pt x="490113" y="756420"/>
                  </a:lnTo>
                  <a:lnTo>
                    <a:pt x="488708" y="755718"/>
                  </a:lnTo>
                  <a:lnTo>
                    <a:pt x="489266" y="759343"/>
                  </a:lnTo>
                  <a:lnTo>
                    <a:pt x="485495" y="772368"/>
                  </a:lnTo>
                  <a:cubicBezTo>
                    <a:pt x="484662" y="780574"/>
                    <a:pt x="484662" y="788899"/>
                    <a:pt x="483710" y="796510"/>
                  </a:cubicBezTo>
                  <a:lnTo>
                    <a:pt x="482758" y="796510"/>
                  </a:lnTo>
                  <a:lnTo>
                    <a:pt x="479902" y="803171"/>
                  </a:lnTo>
                  <a:lnTo>
                    <a:pt x="480854" y="804122"/>
                  </a:lnTo>
                  <a:lnTo>
                    <a:pt x="482758" y="799365"/>
                  </a:lnTo>
                  <a:cubicBezTo>
                    <a:pt x="481806" y="806025"/>
                    <a:pt x="479902" y="811734"/>
                    <a:pt x="476095" y="816491"/>
                  </a:cubicBezTo>
                  <a:cubicBezTo>
                    <a:pt x="477998" y="818394"/>
                    <a:pt x="484662" y="819345"/>
                    <a:pt x="486566" y="823151"/>
                  </a:cubicBezTo>
                  <a:cubicBezTo>
                    <a:pt x="477998" y="823151"/>
                    <a:pt x="493230" y="841228"/>
                    <a:pt x="484662" y="848840"/>
                  </a:cubicBezTo>
                  <a:cubicBezTo>
                    <a:pt x="487518" y="849791"/>
                    <a:pt x="486566" y="845034"/>
                    <a:pt x="489422" y="847888"/>
                  </a:cubicBezTo>
                  <a:cubicBezTo>
                    <a:pt x="488470" y="866917"/>
                    <a:pt x="477998" y="895460"/>
                    <a:pt x="484662" y="918295"/>
                  </a:cubicBezTo>
                  <a:cubicBezTo>
                    <a:pt x="468479" y="920197"/>
                    <a:pt x="473238" y="939226"/>
                    <a:pt x="465623" y="951595"/>
                  </a:cubicBezTo>
                  <a:cubicBezTo>
                    <a:pt x="474191" y="954449"/>
                    <a:pt x="470383" y="943983"/>
                    <a:pt x="477047" y="941129"/>
                  </a:cubicBezTo>
                  <a:cubicBezTo>
                    <a:pt x="476095" y="944459"/>
                    <a:pt x="478951" y="944697"/>
                    <a:pt x="481093" y="945649"/>
                  </a:cubicBezTo>
                  <a:lnTo>
                    <a:pt x="480859" y="954280"/>
                  </a:lnTo>
                  <a:lnTo>
                    <a:pt x="477642" y="955163"/>
                  </a:lnTo>
                  <a:cubicBezTo>
                    <a:pt x="475381" y="955401"/>
                    <a:pt x="473715" y="956352"/>
                    <a:pt x="475143" y="961109"/>
                  </a:cubicBezTo>
                  <a:lnTo>
                    <a:pt x="481806" y="961109"/>
                  </a:lnTo>
                  <a:lnTo>
                    <a:pt x="473238" y="967769"/>
                  </a:lnTo>
                  <a:lnTo>
                    <a:pt x="473497" y="972266"/>
                  </a:lnTo>
                  <a:lnTo>
                    <a:pt x="472287" y="971575"/>
                  </a:lnTo>
                  <a:lnTo>
                    <a:pt x="472287" y="978235"/>
                  </a:lnTo>
                  <a:lnTo>
                    <a:pt x="473803" y="977586"/>
                  </a:lnTo>
                  <a:lnTo>
                    <a:pt x="475024" y="998810"/>
                  </a:lnTo>
                  <a:cubicBezTo>
                    <a:pt x="475143" y="1008681"/>
                    <a:pt x="475619" y="1018196"/>
                    <a:pt x="478950" y="1027710"/>
                  </a:cubicBezTo>
                  <a:cubicBezTo>
                    <a:pt x="477047" y="1028662"/>
                    <a:pt x="474191" y="1028662"/>
                    <a:pt x="472287" y="1025807"/>
                  </a:cubicBezTo>
                  <a:cubicBezTo>
                    <a:pt x="472287" y="1034370"/>
                    <a:pt x="461815" y="1044836"/>
                    <a:pt x="468479" y="1054350"/>
                  </a:cubicBezTo>
                  <a:lnTo>
                    <a:pt x="471335" y="1051496"/>
                  </a:lnTo>
                  <a:cubicBezTo>
                    <a:pt x="477047" y="1066719"/>
                    <a:pt x="463719" y="1066719"/>
                    <a:pt x="460863" y="1085748"/>
                  </a:cubicBezTo>
                  <a:cubicBezTo>
                    <a:pt x="459911" y="1080991"/>
                    <a:pt x="464671" y="1071476"/>
                    <a:pt x="457055" y="1070525"/>
                  </a:cubicBezTo>
                  <a:cubicBezTo>
                    <a:pt x="452295" y="1072428"/>
                    <a:pt x="453247" y="1081942"/>
                    <a:pt x="457055" y="1084796"/>
                  </a:cubicBezTo>
                  <a:lnTo>
                    <a:pt x="448487" y="1082893"/>
                  </a:lnTo>
                  <a:cubicBezTo>
                    <a:pt x="454199" y="1080039"/>
                    <a:pt x="453247" y="1073379"/>
                    <a:pt x="456103" y="1067670"/>
                  </a:cubicBezTo>
                  <a:cubicBezTo>
                    <a:pt x="456103" y="1068622"/>
                    <a:pt x="454199" y="1068622"/>
                    <a:pt x="452295" y="1069573"/>
                  </a:cubicBezTo>
                  <a:cubicBezTo>
                    <a:pt x="455151" y="1064816"/>
                    <a:pt x="455151" y="1058156"/>
                    <a:pt x="457055" y="1051496"/>
                  </a:cubicBezTo>
                  <a:lnTo>
                    <a:pt x="458007" y="1061010"/>
                  </a:lnTo>
                  <a:cubicBezTo>
                    <a:pt x="466575" y="1057205"/>
                    <a:pt x="458007" y="1044836"/>
                    <a:pt x="460863" y="1041030"/>
                  </a:cubicBezTo>
                  <a:cubicBezTo>
                    <a:pt x="453247" y="1041030"/>
                    <a:pt x="454199" y="1046739"/>
                    <a:pt x="447535" y="1041030"/>
                  </a:cubicBezTo>
                  <a:cubicBezTo>
                    <a:pt x="444679" y="1025807"/>
                    <a:pt x="456103" y="1032467"/>
                    <a:pt x="463719" y="1017244"/>
                  </a:cubicBezTo>
                  <a:lnTo>
                    <a:pt x="466575" y="1020098"/>
                  </a:lnTo>
                  <a:cubicBezTo>
                    <a:pt x="467527" y="1015341"/>
                    <a:pt x="476095" y="1011536"/>
                    <a:pt x="470383" y="1004876"/>
                  </a:cubicBezTo>
                  <a:cubicBezTo>
                    <a:pt x="465623" y="1004876"/>
                    <a:pt x="465623" y="1009633"/>
                    <a:pt x="462767" y="1012487"/>
                  </a:cubicBezTo>
                  <a:cubicBezTo>
                    <a:pt x="458959" y="1010584"/>
                    <a:pt x="472287" y="1003924"/>
                    <a:pt x="466575" y="998215"/>
                  </a:cubicBezTo>
                  <a:cubicBezTo>
                    <a:pt x="458959" y="1002021"/>
                    <a:pt x="456103" y="1014390"/>
                    <a:pt x="456103" y="1022001"/>
                  </a:cubicBezTo>
                  <a:cubicBezTo>
                    <a:pt x="454199" y="1021050"/>
                    <a:pt x="451343" y="1021050"/>
                    <a:pt x="448487" y="1022001"/>
                  </a:cubicBezTo>
                  <a:lnTo>
                    <a:pt x="456010" y="995060"/>
                  </a:lnTo>
                  <a:lnTo>
                    <a:pt x="453327" y="993378"/>
                  </a:lnTo>
                  <a:lnTo>
                    <a:pt x="457700" y="989008"/>
                  </a:lnTo>
                  <a:lnTo>
                    <a:pt x="458483" y="986204"/>
                  </a:lnTo>
                  <a:lnTo>
                    <a:pt x="459382" y="963234"/>
                  </a:lnTo>
                  <a:lnTo>
                    <a:pt x="458007" y="963012"/>
                  </a:lnTo>
                  <a:lnTo>
                    <a:pt x="459441" y="961723"/>
                  </a:lnTo>
                  <a:lnTo>
                    <a:pt x="459911" y="949692"/>
                  </a:lnTo>
                  <a:cubicBezTo>
                    <a:pt x="450391" y="962061"/>
                    <a:pt x="459911" y="943983"/>
                    <a:pt x="449439" y="946838"/>
                  </a:cubicBezTo>
                  <a:cubicBezTo>
                    <a:pt x="457055" y="944935"/>
                    <a:pt x="450391" y="938275"/>
                    <a:pt x="453247" y="931615"/>
                  </a:cubicBezTo>
                  <a:cubicBezTo>
                    <a:pt x="445631" y="928761"/>
                    <a:pt x="447535" y="943983"/>
                    <a:pt x="441823" y="939226"/>
                  </a:cubicBezTo>
                  <a:cubicBezTo>
                    <a:pt x="444679" y="926858"/>
                    <a:pt x="458959" y="910683"/>
                    <a:pt x="456103" y="894509"/>
                  </a:cubicBezTo>
                  <a:cubicBezTo>
                    <a:pt x="452295" y="895460"/>
                    <a:pt x="452295" y="899266"/>
                    <a:pt x="450391" y="900217"/>
                  </a:cubicBezTo>
                  <a:cubicBezTo>
                    <a:pt x="453247" y="889752"/>
                    <a:pt x="471335" y="876432"/>
                    <a:pt x="458959" y="868820"/>
                  </a:cubicBezTo>
                  <a:cubicBezTo>
                    <a:pt x="454199" y="873577"/>
                    <a:pt x="449439" y="879286"/>
                    <a:pt x="444679" y="884994"/>
                  </a:cubicBezTo>
                  <a:cubicBezTo>
                    <a:pt x="444679" y="884043"/>
                    <a:pt x="443728" y="882140"/>
                    <a:pt x="441823" y="879286"/>
                  </a:cubicBezTo>
                  <a:lnTo>
                    <a:pt x="436112" y="883091"/>
                  </a:lnTo>
                  <a:cubicBezTo>
                    <a:pt x="434208" y="869771"/>
                    <a:pt x="448487" y="872626"/>
                    <a:pt x="456103" y="865966"/>
                  </a:cubicBezTo>
                  <a:lnTo>
                    <a:pt x="447535" y="858354"/>
                  </a:lnTo>
                  <a:cubicBezTo>
                    <a:pt x="442776" y="844082"/>
                    <a:pt x="447535" y="830762"/>
                    <a:pt x="458959" y="821248"/>
                  </a:cubicBezTo>
                  <a:cubicBezTo>
                    <a:pt x="458959" y="819345"/>
                    <a:pt x="458959" y="807928"/>
                    <a:pt x="451343" y="812685"/>
                  </a:cubicBezTo>
                  <a:cubicBezTo>
                    <a:pt x="441823" y="819345"/>
                    <a:pt x="434208" y="823151"/>
                    <a:pt x="434208" y="837422"/>
                  </a:cubicBezTo>
                  <a:cubicBezTo>
                    <a:pt x="440871" y="839325"/>
                    <a:pt x="441823" y="826957"/>
                    <a:pt x="442776" y="830762"/>
                  </a:cubicBezTo>
                  <a:cubicBezTo>
                    <a:pt x="441823" y="836471"/>
                    <a:pt x="447535" y="846937"/>
                    <a:pt x="440871" y="851694"/>
                  </a:cubicBezTo>
                  <a:lnTo>
                    <a:pt x="441823" y="836471"/>
                  </a:lnTo>
                  <a:cubicBezTo>
                    <a:pt x="431352" y="837422"/>
                    <a:pt x="441823" y="843131"/>
                    <a:pt x="436112" y="845985"/>
                  </a:cubicBezTo>
                  <a:cubicBezTo>
                    <a:pt x="427544" y="842180"/>
                    <a:pt x="437064" y="833617"/>
                    <a:pt x="432304" y="826957"/>
                  </a:cubicBezTo>
                  <a:lnTo>
                    <a:pt x="431352" y="827908"/>
                  </a:lnTo>
                  <a:lnTo>
                    <a:pt x="432511" y="817800"/>
                  </a:lnTo>
                  <a:lnTo>
                    <a:pt x="431352" y="819344"/>
                  </a:lnTo>
                  <a:lnTo>
                    <a:pt x="431352" y="811733"/>
                  </a:lnTo>
                  <a:cubicBezTo>
                    <a:pt x="432304" y="810306"/>
                    <a:pt x="433018" y="811020"/>
                    <a:pt x="433494" y="812209"/>
                  </a:cubicBezTo>
                  <a:lnTo>
                    <a:pt x="433686" y="813102"/>
                  </a:lnTo>
                  <a:lnTo>
                    <a:pt x="436112" y="805074"/>
                  </a:lnTo>
                  <a:cubicBezTo>
                    <a:pt x="445631" y="804122"/>
                    <a:pt x="441823" y="808879"/>
                    <a:pt x="445631" y="814588"/>
                  </a:cubicBezTo>
                  <a:cubicBezTo>
                    <a:pt x="446583" y="794608"/>
                    <a:pt x="464671" y="767967"/>
                    <a:pt x="447535" y="747987"/>
                  </a:cubicBezTo>
                  <a:lnTo>
                    <a:pt x="438968" y="759404"/>
                  </a:lnTo>
                  <a:cubicBezTo>
                    <a:pt x="438016" y="751793"/>
                    <a:pt x="446583" y="738473"/>
                    <a:pt x="434208" y="739424"/>
                  </a:cubicBezTo>
                  <a:cubicBezTo>
                    <a:pt x="438016" y="747987"/>
                    <a:pt x="430400" y="744181"/>
                    <a:pt x="428496" y="748939"/>
                  </a:cubicBezTo>
                  <a:lnTo>
                    <a:pt x="429448" y="749890"/>
                  </a:lnTo>
                  <a:cubicBezTo>
                    <a:pt x="428496" y="750842"/>
                    <a:pt x="427544" y="753696"/>
                    <a:pt x="425640" y="751793"/>
                  </a:cubicBezTo>
                  <a:cubicBezTo>
                    <a:pt x="433256" y="745133"/>
                    <a:pt x="435160" y="735618"/>
                    <a:pt x="438968" y="728007"/>
                  </a:cubicBezTo>
                  <a:cubicBezTo>
                    <a:pt x="437540" y="729434"/>
                    <a:pt x="435874" y="728483"/>
                    <a:pt x="434327" y="727055"/>
                  </a:cubicBezTo>
                  <a:lnTo>
                    <a:pt x="431467" y="724284"/>
                  </a:lnTo>
                  <a:lnTo>
                    <a:pt x="432304" y="731813"/>
                  </a:lnTo>
                  <a:lnTo>
                    <a:pt x="428496" y="735619"/>
                  </a:lnTo>
                  <a:lnTo>
                    <a:pt x="431178" y="724004"/>
                  </a:lnTo>
                  <a:lnTo>
                    <a:pt x="430400" y="723250"/>
                  </a:lnTo>
                  <a:cubicBezTo>
                    <a:pt x="433256" y="715638"/>
                    <a:pt x="436112" y="722298"/>
                    <a:pt x="439919" y="723250"/>
                  </a:cubicBezTo>
                  <a:cubicBezTo>
                    <a:pt x="440871" y="720395"/>
                    <a:pt x="447535" y="713736"/>
                    <a:pt x="440871" y="710881"/>
                  </a:cubicBezTo>
                  <a:cubicBezTo>
                    <a:pt x="435160" y="706124"/>
                    <a:pt x="435160" y="717541"/>
                    <a:pt x="430400" y="719444"/>
                  </a:cubicBezTo>
                  <a:lnTo>
                    <a:pt x="438968" y="698512"/>
                  </a:lnTo>
                  <a:lnTo>
                    <a:pt x="437064" y="699464"/>
                  </a:lnTo>
                  <a:cubicBezTo>
                    <a:pt x="438968" y="698512"/>
                    <a:pt x="440871" y="694707"/>
                    <a:pt x="438968" y="692804"/>
                  </a:cubicBezTo>
                  <a:lnTo>
                    <a:pt x="437063" y="693357"/>
                  </a:lnTo>
                  <a:lnTo>
                    <a:pt x="437063" y="702317"/>
                  </a:lnTo>
                  <a:lnTo>
                    <a:pt x="435159" y="701366"/>
                  </a:lnTo>
                  <a:lnTo>
                    <a:pt x="436932" y="693395"/>
                  </a:lnTo>
                  <a:lnTo>
                    <a:pt x="436130" y="693627"/>
                  </a:lnTo>
                  <a:lnTo>
                    <a:pt x="438135" y="683527"/>
                  </a:lnTo>
                  <a:cubicBezTo>
                    <a:pt x="440872" y="679008"/>
                    <a:pt x="442776" y="674727"/>
                    <a:pt x="436112" y="669969"/>
                  </a:cubicBezTo>
                  <a:lnTo>
                    <a:pt x="439919" y="664261"/>
                  </a:lnTo>
                  <a:cubicBezTo>
                    <a:pt x="438968" y="663309"/>
                    <a:pt x="437064" y="662358"/>
                    <a:pt x="436112" y="663309"/>
                  </a:cubicBezTo>
                  <a:lnTo>
                    <a:pt x="439919" y="657601"/>
                  </a:lnTo>
                  <a:cubicBezTo>
                    <a:pt x="443728" y="646183"/>
                    <a:pt x="430400" y="654746"/>
                    <a:pt x="428496" y="650941"/>
                  </a:cubicBezTo>
                  <a:lnTo>
                    <a:pt x="428496" y="651892"/>
                  </a:lnTo>
                  <a:cubicBezTo>
                    <a:pt x="426592" y="648086"/>
                    <a:pt x="422784" y="645232"/>
                    <a:pt x="421832" y="648086"/>
                  </a:cubicBezTo>
                  <a:lnTo>
                    <a:pt x="427544" y="636669"/>
                  </a:lnTo>
                  <a:cubicBezTo>
                    <a:pt x="435160" y="631912"/>
                    <a:pt x="437064" y="614786"/>
                    <a:pt x="451343" y="614786"/>
                  </a:cubicBezTo>
                  <a:cubicBezTo>
                    <a:pt x="450391" y="611932"/>
                    <a:pt x="447535" y="610029"/>
                    <a:pt x="445631" y="610980"/>
                  </a:cubicBezTo>
                  <a:cubicBezTo>
                    <a:pt x="446583" y="601466"/>
                    <a:pt x="435160" y="612883"/>
                    <a:pt x="437064" y="598611"/>
                  </a:cubicBezTo>
                  <a:cubicBezTo>
                    <a:pt x="434208" y="598611"/>
                    <a:pt x="435160" y="600514"/>
                    <a:pt x="434208" y="602417"/>
                  </a:cubicBezTo>
                  <a:cubicBezTo>
                    <a:pt x="433256" y="598611"/>
                    <a:pt x="434208" y="597660"/>
                    <a:pt x="436112" y="596708"/>
                  </a:cubicBezTo>
                  <a:cubicBezTo>
                    <a:pt x="434208" y="596708"/>
                    <a:pt x="432304" y="596708"/>
                    <a:pt x="430400" y="595757"/>
                  </a:cubicBezTo>
                  <a:cubicBezTo>
                    <a:pt x="435160" y="594806"/>
                    <a:pt x="434208" y="589097"/>
                    <a:pt x="433256" y="586243"/>
                  </a:cubicBezTo>
                  <a:lnTo>
                    <a:pt x="423736" y="591000"/>
                  </a:lnTo>
                  <a:cubicBezTo>
                    <a:pt x="427544" y="587194"/>
                    <a:pt x="428496" y="585291"/>
                    <a:pt x="427544" y="579583"/>
                  </a:cubicBezTo>
                  <a:lnTo>
                    <a:pt x="421832" y="583388"/>
                  </a:lnTo>
                  <a:cubicBezTo>
                    <a:pt x="423736" y="573874"/>
                    <a:pt x="434208" y="582437"/>
                    <a:pt x="429448" y="571020"/>
                  </a:cubicBezTo>
                  <a:lnTo>
                    <a:pt x="435160" y="581486"/>
                  </a:lnTo>
                  <a:cubicBezTo>
                    <a:pt x="437064" y="569117"/>
                    <a:pt x="448487" y="573874"/>
                    <a:pt x="454199" y="568165"/>
                  </a:cubicBezTo>
                  <a:cubicBezTo>
                    <a:pt x="462767" y="554845"/>
                    <a:pt x="447535" y="539622"/>
                    <a:pt x="463719" y="530108"/>
                  </a:cubicBezTo>
                  <a:cubicBezTo>
                    <a:pt x="461815" y="529157"/>
                    <a:pt x="460863" y="529157"/>
                    <a:pt x="458959" y="528205"/>
                  </a:cubicBezTo>
                  <a:cubicBezTo>
                    <a:pt x="457055" y="528205"/>
                    <a:pt x="455151" y="527254"/>
                    <a:pt x="452295" y="525351"/>
                  </a:cubicBezTo>
                  <a:cubicBezTo>
                    <a:pt x="451343" y="527254"/>
                    <a:pt x="451343" y="529157"/>
                    <a:pt x="450391" y="531059"/>
                  </a:cubicBezTo>
                  <a:cubicBezTo>
                    <a:pt x="454199" y="534865"/>
                    <a:pt x="459911" y="536768"/>
                    <a:pt x="453247" y="542477"/>
                  </a:cubicBezTo>
                  <a:cubicBezTo>
                    <a:pt x="450391" y="544379"/>
                    <a:pt x="444679" y="544379"/>
                    <a:pt x="438968" y="543428"/>
                  </a:cubicBezTo>
                  <a:cubicBezTo>
                    <a:pt x="432304" y="556748"/>
                    <a:pt x="460863" y="546282"/>
                    <a:pt x="447535" y="563408"/>
                  </a:cubicBezTo>
                  <a:cubicBezTo>
                    <a:pt x="439919" y="562457"/>
                    <a:pt x="439919" y="556748"/>
                    <a:pt x="443728" y="551991"/>
                  </a:cubicBezTo>
                  <a:cubicBezTo>
                    <a:pt x="437064" y="551991"/>
                    <a:pt x="432304" y="557700"/>
                    <a:pt x="429448" y="561505"/>
                  </a:cubicBezTo>
                  <a:cubicBezTo>
                    <a:pt x="431352" y="554845"/>
                    <a:pt x="429448" y="547234"/>
                    <a:pt x="427544" y="540574"/>
                  </a:cubicBezTo>
                  <a:cubicBezTo>
                    <a:pt x="421832" y="538671"/>
                    <a:pt x="416120" y="535816"/>
                    <a:pt x="412312" y="532962"/>
                  </a:cubicBezTo>
                  <a:cubicBezTo>
                    <a:pt x="399937" y="551991"/>
                    <a:pt x="362810" y="536768"/>
                    <a:pt x="362810" y="551040"/>
                  </a:cubicBezTo>
                  <a:cubicBezTo>
                    <a:pt x="363762" y="550088"/>
                    <a:pt x="359002" y="545331"/>
                    <a:pt x="353290" y="547234"/>
                  </a:cubicBezTo>
                  <a:lnTo>
                    <a:pt x="357098" y="551040"/>
                  </a:lnTo>
                  <a:cubicBezTo>
                    <a:pt x="339010" y="557700"/>
                    <a:pt x="339010" y="537719"/>
                    <a:pt x="328539" y="541525"/>
                  </a:cubicBezTo>
                  <a:cubicBezTo>
                    <a:pt x="329491" y="544379"/>
                    <a:pt x="332347" y="545331"/>
                    <a:pt x="334251" y="548185"/>
                  </a:cubicBezTo>
                  <a:cubicBezTo>
                    <a:pt x="310451" y="551040"/>
                    <a:pt x="297123" y="530108"/>
                    <a:pt x="273324" y="538671"/>
                  </a:cubicBezTo>
                  <a:cubicBezTo>
                    <a:pt x="273324" y="540574"/>
                    <a:pt x="274276" y="542477"/>
                    <a:pt x="277132" y="541525"/>
                  </a:cubicBezTo>
                  <a:cubicBezTo>
                    <a:pt x="278084" y="543428"/>
                    <a:pt x="273324" y="543428"/>
                    <a:pt x="265708" y="539622"/>
                  </a:cubicBezTo>
                  <a:lnTo>
                    <a:pt x="274276" y="533914"/>
                  </a:lnTo>
                  <a:cubicBezTo>
                    <a:pt x="261901" y="516788"/>
                    <a:pt x="241909" y="541525"/>
                    <a:pt x="221918" y="536768"/>
                  </a:cubicBezTo>
                  <a:cubicBezTo>
                    <a:pt x="223822" y="539622"/>
                    <a:pt x="238101" y="539622"/>
                    <a:pt x="230485" y="544379"/>
                  </a:cubicBezTo>
                  <a:lnTo>
                    <a:pt x="226095" y="541525"/>
                  </a:lnTo>
                  <a:lnTo>
                    <a:pt x="218229" y="536411"/>
                  </a:lnTo>
                  <a:cubicBezTo>
                    <a:pt x="215016" y="532962"/>
                    <a:pt x="211446" y="530583"/>
                    <a:pt x="203830" y="534865"/>
                  </a:cubicBezTo>
                  <a:cubicBezTo>
                    <a:pt x="210494" y="536768"/>
                    <a:pt x="208590" y="545331"/>
                    <a:pt x="215254" y="547234"/>
                  </a:cubicBezTo>
                  <a:cubicBezTo>
                    <a:pt x="205734" y="549137"/>
                    <a:pt x="199070" y="553894"/>
                    <a:pt x="195262" y="547234"/>
                  </a:cubicBezTo>
                  <a:cubicBezTo>
                    <a:pt x="192406" y="547234"/>
                    <a:pt x="191455" y="550088"/>
                    <a:pt x="191455" y="551991"/>
                  </a:cubicBezTo>
                  <a:cubicBezTo>
                    <a:pt x="185743" y="547234"/>
                    <a:pt x="175271" y="550088"/>
                    <a:pt x="168607" y="551991"/>
                  </a:cubicBezTo>
                  <a:lnTo>
                    <a:pt x="170511" y="554845"/>
                  </a:lnTo>
                  <a:cubicBezTo>
                    <a:pt x="158136" y="537719"/>
                    <a:pt x="150520" y="553894"/>
                    <a:pt x="134336" y="552943"/>
                  </a:cubicBezTo>
                  <a:lnTo>
                    <a:pt x="137192" y="557700"/>
                  </a:lnTo>
                  <a:cubicBezTo>
                    <a:pt x="130528" y="555797"/>
                    <a:pt x="120057" y="550088"/>
                    <a:pt x="108633" y="556748"/>
                  </a:cubicBezTo>
                  <a:lnTo>
                    <a:pt x="114345" y="562457"/>
                  </a:lnTo>
                  <a:cubicBezTo>
                    <a:pt x="104825" y="558651"/>
                    <a:pt x="86737" y="568165"/>
                    <a:pt x="79122" y="558651"/>
                  </a:cubicBezTo>
                  <a:cubicBezTo>
                    <a:pt x="75314" y="560554"/>
                    <a:pt x="87689" y="569117"/>
                    <a:pt x="72458" y="570068"/>
                  </a:cubicBezTo>
                  <a:cubicBezTo>
                    <a:pt x="68650" y="566263"/>
                    <a:pt x="56274" y="562457"/>
                    <a:pt x="52466" y="568165"/>
                  </a:cubicBezTo>
                  <a:cubicBezTo>
                    <a:pt x="52466" y="571020"/>
                    <a:pt x="54370" y="573874"/>
                    <a:pt x="58178" y="571020"/>
                  </a:cubicBezTo>
                  <a:cubicBezTo>
                    <a:pt x="61034" y="570068"/>
                    <a:pt x="59130" y="570068"/>
                    <a:pt x="58178" y="568165"/>
                  </a:cubicBezTo>
                  <a:lnTo>
                    <a:pt x="62938" y="571971"/>
                  </a:lnTo>
                  <a:cubicBezTo>
                    <a:pt x="51514" y="576728"/>
                    <a:pt x="53418" y="568165"/>
                    <a:pt x="41043" y="571020"/>
                  </a:cubicBezTo>
                  <a:cubicBezTo>
                    <a:pt x="38187" y="573874"/>
                    <a:pt x="44850" y="576728"/>
                    <a:pt x="46754" y="579583"/>
                  </a:cubicBezTo>
                  <a:lnTo>
                    <a:pt x="108" y="569117"/>
                  </a:lnTo>
                  <a:cubicBezTo>
                    <a:pt x="-844" y="565311"/>
                    <a:pt x="4868" y="563408"/>
                    <a:pt x="1060" y="557700"/>
                  </a:cubicBezTo>
                  <a:lnTo>
                    <a:pt x="17243" y="555797"/>
                  </a:lnTo>
                  <a:cubicBezTo>
                    <a:pt x="24859" y="548185"/>
                    <a:pt x="8676" y="547234"/>
                    <a:pt x="2012" y="545331"/>
                  </a:cubicBezTo>
                  <a:lnTo>
                    <a:pt x="13435" y="544379"/>
                  </a:lnTo>
                  <a:cubicBezTo>
                    <a:pt x="13435" y="543428"/>
                    <a:pt x="13435" y="542477"/>
                    <a:pt x="12483" y="542477"/>
                  </a:cubicBezTo>
                  <a:lnTo>
                    <a:pt x="21051" y="542477"/>
                  </a:lnTo>
                  <a:cubicBezTo>
                    <a:pt x="-844" y="533914"/>
                    <a:pt x="43899" y="530108"/>
                    <a:pt x="20099" y="522496"/>
                  </a:cubicBezTo>
                  <a:cubicBezTo>
                    <a:pt x="25811" y="522496"/>
                    <a:pt x="32475" y="527254"/>
                    <a:pt x="36283" y="531059"/>
                  </a:cubicBezTo>
                  <a:cubicBezTo>
                    <a:pt x="46754" y="532962"/>
                    <a:pt x="44850" y="528205"/>
                    <a:pt x="48659" y="525351"/>
                  </a:cubicBezTo>
                  <a:lnTo>
                    <a:pt x="32475" y="518691"/>
                  </a:lnTo>
                  <a:cubicBezTo>
                    <a:pt x="58178" y="521545"/>
                    <a:pt x="30571" y="511079"/>
                    <a:pt x="48659" y="506322"/>
                  </a:cubicBezTo>
                  <a:cubicBezTo>
                    <a:pt x="70554" y="511079"/>
                    <a:pt x="81978" y="490148"/>
                    <a:pt x="93401" y="489196"/>
                  </a:cubicBezTo>
                  <a:cubicBezTo>
                    <a:pt x="116248" y="491099"/>
                    <a:pt x="85785" y="497759"/>
                    <a:pt x="99113" y="501565"/>
                  </a:cubicBezTo>
                  <a:cubicBezTo>
                    <a:pt x="110537" y="502516"/>
                    <a:pt x="104825" y="496807"/>
                    <a:pt x="112441" y="494905"/>
                  </a:cubicBezTo>
                  <a:lnTo>
                    <a:pt x="118152" y="504419"/>
                  </a:lnTo>
                  <a:cubicBezTo>
                    <a:pt x="132432" y="505371"/>
                    <a:pt x="119105" y="494905"/>
                    <a:pt x="126720" y="498710"/>
                  </a:cubicBezTo>
                  <a:cubicBezTo>
                    <a:pt x="138144" y="492050"/>
                    <a:pt x="123864" y="494905"/>
                    <a:pt x="121008" y="487293"/>
                  </a:cubicBezTo>
                  <a:cubicBezTo>
                    <a:pt x="123864" y="489196"/>
                    <a:pt x="136240" y="493002"/>
                    <a:pt x="141000" y="489196"/>
                  </a:cubicBezTo>
                  <a:cubicBezTo>
                    <a:pt x="140048" y="487293"/>
                    <a:pt x="125768" y="486342"/>
                    <a:pt x="135288" y="485390"/>
                  </a:cubicBezTo>
                  <a:cubicBezTo>
                    <a:pt x="169559" y="490148"/>
                    <a:pt x="178127" y="479682"/>
                    <a:pt x="208590" y="480633"/>
                  </a:cubicBezTo>
                  <a:lnTo>
                    <a:pt x="205734" y="475876"/>
                  </a:lnTo>
                  <a:cubicBezTo>
                    <a:pt x="209542" y="477779"/>
                    <a:pt x="212398" y="479682"/>
                    <a:pt x="215254" y="477779"/>
                  </a:cubicBezTo>
                  <a:lnTo>
                    <a:pt x="213350" y="474924"/>
                  </a:lnTo>
                  <a:cubicBezTo>
                    <a:pt x="217158" y="474924"/>
                    <a:pt x="248573" y="481585"/>
                    <a:pt x="268564" y="479682"/>
                  </a:cubicBezTo>
                  <a:lnTo>
                    <a:pt x="258093" y="473973"/>
                  </a:lnTo>
                  <a:lnTo>
                    <a:pt x="276180" y="480633"/>
                  </a:lnTo>
                  <a:lnTo>
                    <a:pt x="274276" y="472070"/>
                  </a:lnTo>
                  <a:cubicBezTo>
                    <a:pt x="280940" y="480633"/>
                    <a:pt x="301883" y="474924"/>
                    <a:pt x="319019" y="477779"/>
                  </a:cubicBezTo>
                  <a:lnTo>
                    <a:pt x="319019" y="472070"/>
                  </a:lnTo>
                  <a:lnTo>
                    <a:pt x="329491" y="474924"/>
                  </a:lnTo>
                  <a:lnTo>
                    <a:pt x="325683" y="471119"/>
                  </a:lnTo>
                  <a:cubicBezTo>
                    <a:pt x="336154" y="471119"/>
                    <a:pt x="348530" y="480633"/>
                    <a:pt x="359954" y="475876"/>
                  </a:cubicBezTo>
                  <a:cubicBezTo>
                    <a:pt x="352338" y="477779"/>
                    <a:pt x="350434" y="469216"/>
                    <a:pt x="351386" y="465410"/>
                  </a:cubicBezTo>
                  <a:lnTo>
                    <a:pt x="381849" y="474924"/>
                  </a:lnTo>
                  <a:cubicBezTo>
                    <a:pt x="382801" y="471119"/>
                    <a:pt x="396129" y="469216"/>
                    <a:pt x="386609" y="465410"/>
                  </a:cubicBezTo>
                  <a:lnTo>
                    <a:pt x="398985" y="472070"/>
                  </a:lnTo>
                  <a:lnTo>
                    <a:pt x="398033" y="467313"/>
                  </a:lnTo>
                  <a:cubicBezTo>
                    <a:pt x="408504" y="465410"/>
                    <a:pt x="418024" y="465410"/>
                    <a:pt x="427544" y="466362"/>
                  </a:cubicBezTo>
                  <a:cubicBezTo>
                    <a:pt x="425640" y="459701"/>
                    <a:pt x="423736" y="453042"/>
                    <a:pt x="433256" y="449236"/>
                  </a:cubicBezTo>
                  <a:cubicBezTo>
                    <a:pt x="432304" y="453993"/>
                    <a:pt x="438968" y="458750"/>
                    <a:pt x="429448" y="460653"/>
                  </a:cubicBezTo>
                  <a:cubicBezTo>
                    <a:pt x="434208" y="469216"/>
                    <a:pt x="442776" y="458750"/>
                    <a:pt x="448487" y="462556"/>
                  </a:cubicBezTo>
                  <a:cubicBezTo>
                    <a:pt x="455151" y="448284"/>
                    <a:pt x="444679" y="427353"/>
                    <a:pt x="457055" y="412130"/>
                  </a:cubicBezTo>
                  <a:cubicBezTo>
                    <a:pt x="454675" y="413557"/>
                    <a:pt x="453485" y="415935"/>
                    <a:pt x="452057" y="418076"/>
                  </a:cubicBezTo>
                  <a:lnTo>
                    <a:pt x="450643" y="419071"/>
                  </a:lnTo>
                  <a:lnTo>
                    <a:pt x="453247" y="412130"/>
                  </a:lnTo>
                  <a:lnTo>
                    <a:pt x="452295" y="412130"/>
                  </a:lnTo>
                  <a:lnTo>
                    <a:pt x="449439" y="418790"/>
                  </a:lnTo>
                  <a:lnTo>
                    <a:pt x="450101" y="419451"/>
                  </a:lnTo>
                  <a:lnTo>
                    <a:pt x="445631" y="422595"/>
                  </a:lnTo>
                  <a:cubicBezTo>
                    <a:pt x="441823" y="412130"/>
                    <a:pt x="457055" y="398809"/>
                    <a:pt x="463719" y="385489"/>
                  </a:cubicBezTo>
                  <a:lnTo>
                    <a:pt x="454199" y="387392"/>
                  </a:lnTo>
                  <a:cubicBezTo>
                    <a:pt x="462767" y="375975"/>
                    <a:pt x="451343" y="382635"/>
                    <a:pt x="454199" y="371218"/>
                  </a:cubicBezTo>
                  <a:cubicBezTo>
                    <a:pt x="456103" y="371218"/>
                    <a:pt x="458959" y="373120"/>
                    <a:pt x="458959" y="370266"/>
                  </a:cubicBezTo>
                  <a:cubicBezTo>
                    <a:pt x="458959" y="360752"/>
                    <a:pt x="451343" y="369315"/>
                    <a:pt x="449439" y="362655"/>
                  </a:cubicBezTo>
                  <a:cubicBezTo>
                    <a:pt x="463719" y="350286"/>
                    <a:pt x="439919" y="356946"/>
                    <a:pt x="447535" y="341723"/>
                  </a:cubicBezTo>
                  <a:lnTo>
                    <a:pt x="444679" y="342675"/>
                  </a:lnTo>
                  <a:cubicBezTo>
                    <a:pt x="447535" y="336490"/>
                    <a:pt x="445870" y="329592"/>
                    <a:pt x="443252" y="322694"/>
                  </a:cubicBezTo>
                  <a:lnTo>
                    <a:pt x="438113" y="308314"/>
                  </a:lnTo>
                  <a:lnTo>
                    <a:pt x="444679" y="312229"/>
                  </a:lnTo>
                  <a:lnTo>
                    <a:pt x="447535" y="296054"/>
                  </a:lnTo>
                  <a:cubicBezTo>
                    <a:pt x="445631" y="295103"/>
                    <a:pt x="444679" y="287491"/>
                    <a:pt x="439919" y="292248"/>
                  </a:cubicBezTo>
                  <a:cubicBezTo>
                    <a:pt x="438968" y="294151"/>
                    <a:pt x="439919" y="296054"/>
                    <a:pt x="440871" y="297957"/>
                  </a:cubicBezTo>
                  <a:lnTo>
                    <a:pt x="436112" y="296054"/>
                  </a:lnTo>
                  <a:cubicBezTo>
                    <a:pt x="440871" y="281783"/>
                    <a:pt x="449439" y="297005"/>
                    <a:pt x="457055" y="297005"/>
                  </a:cubicBezTo>
                  <a:cubicBezTo>
                    <a:pt x="454199" y="289394"/>
                    <a:pt x="461815" y="286540"/>
                    <a:pt x="461815" y="280831"/>
                  </a:cubicBezTo>
                  <a:cubicBezTo>
                    <a:pt x="453247" y="278928"/>
                    <a:pt x="452295" y="291297"/>
                    <a:pt x="443728" y="284637"/>
                  </a:cubicBezTo>
                  <a:cubicBezTo>
                    <a:pt x="438968" y="279880"/>
                    <a:pt x="445631" y="264657"/>
                    <a:pt x="453247" y="258948"/>
                  </a:cubicBezTo>
                  <a:cubicBezTo>
                    <a:pt x="434208" y="251337"/>
                    <a:pt x="449439" y="227551"/>
                    <a:pt x="435160" y="227551"/>
                  </a:cubicBezTo>
                  <a:cubicBezTo>
                    <a:pt x="436112" y="228502"/>
                    <a:pt x="440871" y="225648"/>
                    <a:pt x="438968" y="221842"/>
                  </a:cubicBezTo>
                  <a:lnTo>
                    <a:pt x="435160" y="223745"/>
                  </a:lnTo>
                  <a:cubicBezTo>
                    <a:pt x="428496" y="212327"/>
                    <a:pt x="448487" y="212327"/>
                    <a:pt x="444679" y="205667"/>
                  </a:cubicBezTo>
                  <a:cubicBezTo>
                    <a:pt x="441823" y="205667"/>
                    <a:pt x="440871" y="207570"/>
                    <a:pt x="438016" y="208522"/>
                  </a:cubicBezTo>
                  <a:cubicBezTo>
                    <a:pt x="435160" y="193299"/>
                    <a:pt x="456103" y="184736"/>
                    <a:pt x="447535" y="170464"/>
                  </a:cubicBezTo>
                  <a:cubicBezTo>
                    <a:pt x="445631" y="171416"/>
                    <a:pt x="443728" y="171416"/>
                    <a:pt x="444679" y="173319"/>
                  </a:cubicBezTo>
                  <a:cubicBezTo>
                    <a:pt x="442776" y="174270"/>
                    <a:pt x="442776" y="171416"/>
                    <a:pt x="446583" y="166659"/>
                  </a:cubicBezTo>
                  <a:lnTo>
                    <a:pt x="452295" y="172367"/>
                  </a:lnTo>
                  <a:cubicBezTo>
                    <a:pt x="469431" y="164756"/>
                    <a:pt x="444679" y="151436"/>
                    <a:pt x="449439" y="139067"/>
                  </a:cubicBezTo>
                  <a:cubicBezTo>
                    <a:pt x="446583" y="140970"/>
                    <a:pt x="446583" y="149533"/>
                    <a:pt x="441823" y="144775"/>
                  </a:cubicBezTo>
                  <a:cubicBezTo>
                    <a:pt x="441823" y="137164"/>
                    <a:pt x="459911" y="138115"/>
                    <a:pt x="451343" y="128601"/>
                  </a:cubicBezTo>
                  <a:cubicBezTo>
                    <a:pt x="449439" y="132407"/>
                    <a:pt x="440871" y="131455"/>
                    <a:pt x="438968" y="135261"/>
                  </a:cubicBezTo>
                  <a:cubicBezTo>
                    <a:pt x="437064" y="129552"/>
                    <a:pt x="432304" y="124795"/>
                    <a:pt x="438968" y="122892"/>
                  </a:cubicBezTo>
                  <a:cubicBezTo>
                    <a:pt x="438968" y="120990"/>
                    <a:pt x="436112" y="120038"/>
                    <a:pt x="434208" y="120038"/>
                  </a:cubicBezTo>
                  <a:cubicBezTo>
                    <a:pt x="438968" y="116232"/>
                    <a:pt x="436112" y="109572"/>
                    <a:pt x="434208" y="105766"/>
                  </a:cubicBezTo>
                  <a:lnTo>
                    <a:pt x="431352" y="106718"/>
                  </a:lnTo>
                  <a:cubicBezTo>
                    <a:pt x="448487" y="99106"/>
                    <a:pt x="432304" y="94349"/>
                    <a:pt x="433256" y="83883"/>
                  </a:cubicBezTo>
                  <a:lnTo>
                    <a:pt x="428496" y="85786"/>
                  </a:lnTo>
                  <a:cubicBezTo>
                    <a:pt x="430400" y="81980"/>
                    <a:pt x="436112" y="75320"/>
                    <a:pt x="429448" y="67709"/>
                  </a:cubicBezTo>
                  <a:lnTo>
                    <a:pt x="423736" y="71515"/>
                  </a:lnTo>
                  <a:cubicBezTo>
                    <a:pt x="427544" y="65806"/>
                    <a:pt x="418024" y="54389"/>
                    <a:pt x="427544" y="49632"/>
                  </a:cubicBezTo>
                  <a:cubicBezTo>
                    <a:pt x="425640" y="47729"/>
                    <a:pt x="417072" y="55340"/>
                    <a:pt x="416120" y="45826"/>
                  </a:cubicBezTo>
                  <a:cubicBezTo>
                    <a:pt x="419928" y="43923"/>
                    <a:pt x="423736" y="36311"/>
                    <a:pt x="418024" y="33457"/>
                  </a:cubicBezTo>
                  <a:cubicBezTo>
                    <a:pt x="415168" y="33457"/>
                    <a:pt x="412312" y="34409"/>
                    <a:pt x="415168" y="37263"/>
                  </a:cubicBezTo>
                  <a:cubicBezTo>
                    <a:pt x="416120" y="39166"/>
                    <a:pt x="416120" y="38214"/>
                    <a:pt x="418024" y="37263"/>
                  </a:cubicBezTo>
                  <a:lnTo>
                    <a:pt x="414216" y="40117"/>
                  </a:lnTo>
                  <a:cubicBezTo>
                    <a:pt x="409456" y="32506"/>
                    <a:pt x="418024" y="33457"/>
                    <a:pt x="415168" y="25846"/>
                  </a:cubicBezTo>
                  <a:cubicBezTo>
                    <a:pt x="412312" y="23943"/>
                    <a:pt x="409456" y="28700"/>
                    <a:pt x="406600" y="29651"/>
                  </a:cubicBezTo>
                  <a:close/>
                </a:path>
              </a:pathLst>
            </a:custGeom>
            <a:solidFill>
              <a:schemeClr val="accent5"/>
            </a:solidFill>
            <a:ln w="9509" cap="flat">
              <a:noFill/>
              <a:prstDash val="solid"/>
              <a:miter/>
            </a:ln>
          </p:spPr>
          <p:txBody>
            <a:bodyPr wrap="square" rtlCol="0" anchor="ctr">
              <a:noAutofit/>
            </a:bodyPr>
            <a:lstStyle/>
            <a:p>
              <a:pPr marL="0" marR="0" lvl="0" indent="0" algn="l" defTabSz="91421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73A4A"/>
                </a:solidFill>
                <a:effectLst/>
                <a:uLnTx/>
                <a:uFillTx/>
                <a:latin typeface="Jura" pitchFamily="2" charset="0"/>
                <a:ea typeface="+mn-ea"/>
                <a:cs typeface="+mn-cs"/>
              </a:endParaRPr>
            </a:p>
          </p:txBody>
        </p:sp>
        <p:sp>
          <p:nvSpPr>
            <p:cNvPr id="939" name="Freeform 938">
              <a:extLst>
                <a:ext uri="{FF2B5EF4-FFF2-40B4-BE49-F238E27FC236}">
                  <a16:creationId xmlns:a16="http://schemas.microsoft.com/office/drawing/2014/main" id="{7916D499-51B3-8BF5-AC8C-37F029CA3B7C}"/>
                </a:ext>
              </a:extLst>
            </p:cNvPr>
            <p:cNvSpPr/>
            <p:nvPr/>
          </p:nvSpPr>
          <p:spPr>
            <a:xfrm>
              <a:off x="3132502" y="3781798"/>
              <a:ext cx="1377506" cy="1562390"/>
            </a:xfrm>
            <a:custGeom>
              <a:avLst/>
              <a:gdLst>
                <a:gd name="connsiteX0" fmla="*/ 415061 w 1377506"/>
                <a:gd name="connsiteY0" fmla="*/ 1526235 h 1562390"/>
                <a:gd name="connsiteX1" fmla="*/ 411253 w 1377506"/>
                <a:gd name="connsiteY1" fmla="*/ 1562390 h 1562390"/>
                <a:gd name="connsiteX2" fmla="*/ 415061 w 1377506"/>
                <a:gd name="connsiteY2" fmla="*/ 1526235 h 1562390"/>
                <a:gd name="connsiteX3" fmla="*/ 433148 w 1377506"/>
                <a:gd name="connsiteY3" fmla="*/ 1522429 h 1562390"/>
                <a:gd name="connsiteX4" fmla="*/ 430292 w 1377506"/>
                <a:gd name="connsiteY4" fmla="*/ 1534798 h 1562390"/>
                <a:gd name="connsiteX5" fmla="*/ 433148 w 1377506"/>
                <a:gd name="connsiteY5" fmla="*/ 1522429 h 1562390"/>
                <a:gd name="connsiteX6" fmla="*/ 423628 w 1377506"/>
                <a:gd name="connsiteY6" fmla="*/ 1518623 h 1562390"/>
                <a:gd name="connsiteX7" fmla="*/ 423628 w 1377506"/>
                <a:gd name="connsiteY7" fmla="*/ 1526235 h 1562390"/>
                <a:gd name="connsiteX8" fmla="*/ 419820 w 1377506"/>
                <a:gd name="connsiteY8" fmla="*/ 1525283 h 1562390"/>
                <a:gd name="connsiteX9" fmla="*/ 402685 w 1377506"/>
                <a:gd name="connsiteY9" fmla="*/ 1473906 h 1562390"/>
                <a:gd name="connsiteX10" fmla="*/ 403637 w 1377506"/>
                <a:gd name="connsiteY10" fmla="*/ 1482469 h 1562390"/>
                <a:gd name="connsiteX11" fmla="*/ 402685 w 1377506"/>
                <a:gd name="connsiteY11" fmla="*/ 1473906 h 1562390"/>
                <a:gd name="connsiteX12" fmla="*/ 424188 w 1377506"/>
                <a:gd name="connsiteY12" fmla="*/ 1391445 h 1562390"/>
                <a:gd name="connsiteX13" fmla="*/ 420772 w 1377506"/>
                <a:gd name="connsiteY13" fmla="*/ 1398742 h 1562390"/>
                <a:gd name="connsiteX14" fmla="*/ 423985 w 1377506"/>
                <a:gd name="connsiteY14" fmla="*/ 1391606 h 1562390"/>
                <a:gd name="connsiteX15" fmla="*/ 406493 w 1377506"/>
                <a:gd name="connsiteY15" fmla="*/ 1383282 h 1562390"/>
                <a:gd name="connsiteX16" fmla="*/ 407600 w 1377506"/>
                <a:gd name="connsiteY16" fmla="*/ 1384250 h 1562390"/>
                <a:gd name="connsiteX17" fmla="*/ 400781 w 1377506"/>
                <a:gd name="connsiteY17" fmla="*/ 1393985 h 1562390"/>
                <a:gd name="connsiteX18" fmla="*/ 406493 w 1377506"/>
                <a:gd name="connsiteY18" fmla="*/ 1383282 h 1562390"/>
                <a:gd name="connsiteX19" fmla="*/ 414109 w 1377506"/>
                <a:gd name="connsiteY19" fmla="*/ 1374956 h 1562390"/>
                <a:gd name="connsiteX20" fmla="*/ 412205 w 1377506"/>
                <a:gd name="connsiteY20" fmla="*/ 1388276 h 1562390"/>
                <a:gd name="connsiteX21" fmla="*/ 407600 w 1377506"/>
                <a:gd name="connsiteY21" fmla="*/ 1384250 h 1562390"/>
                <a:gd name="connsiteX22" fmla="*/ 427436 w 1377506"/>
                <a:gd name="connsiteY22" fmla="*/ 1356878 h 1562390"/>
                <a:gd name="connsiteX23" fmla="*/ 426484 w 1377506"/>
                <a:gd name="connsiteY23" fmla="*/ 1365442 h 1562390"/>
                <a:gd name="connsiteX24" fmla="*/ 433148 w 1377506"/>
                <a:gd name="connsiteY24" fmla="*/ 1360684 h 1562390"/>
                <a:gd name="connsiteX25" fmla="*/ 443620 w 1377506"/>
                <a:gd name="connsiteY25" fmla="*/ 1312161 h 1562390"/>
                <a:gd name="connsiteX26" fmla="*/ 440764 w 1377506"/>
                <a:gd name="connsiteY26" fmla="*/ 1315967 h 1562390"/>
                <a:gd name="connsiteX27" fmla="*/ 441269 w 1377506"/>
                <a:gd name="connsiteY27" fmla="*/ 1314064 h 1562390"/>
                <a:gd name="connsiteX28" fmla="*/ 422676 w 1377506"/>
                <a:gd name="connsiteY28" fmla="*/ 1260783 h 1562390"/>
                <a:gd name="connsiteX29" fmla="*/ 425532 w 1377506"/>
                <a:gd name="connsiteY29" fmla="*/ 1268395 h 1562390"/>
                <a:gd name="connsiteX30" fmla="*/ 425532 w 1377506"/>
                <a:gd name="connsiteY30" fmla="*/ 1262686 h 1562390"/>
                <a:gd name="connsiteX31" fmla="*/ 405540 w 1377506"/>
                <a:gd name="connsiteY31" fmla="*/ 1232240 h 1562390"/>
                <a:gd name="connsiteX32" fmla="*/ 398877 w 1377506"/>
                <a:gd name="connsiteY32" fmla="*/ 1244609 h 1562390"/>
                <a:gd name="connsiteX33" fmla="*/ 405540 w 1377506"/>
                <a:gd name="connsiteY33" fmla="*/ 1232240 h 1562390"/>
                <a:gd name="connsiteX34" fmla="*/ 428388 w 1377506"/>
                <a:gd name="connsiteY34" fmla="*/ 1163737 h 1562390"/>
                <a:gd name="connsiteX35" fmla="*/ 423628 w 1377506"/>
                <a:gd name="connsiteY35" fmla="*/ 1164688 h 1562390"/>
                <a:gd name="connsiteX36" fmla="*/ 428388 w 1377506"/>
                <a:gd name="connsiteY36" fmla="*/ 1201794 h 1562390"/>
                <a:gd name="connsiteX37" fmla="*/ 440764 w 1377506"/>
                <a:gd name="connsiteY37" fmla="*/ 1189426 h 1562390"/>
                <a:gd name="connsiteX38" fmla="*/ 434100 w 1377506"/>
                <a:gd name="connsiteY38" fmla="*/ 1166591 h 1562390"/>
                <a:gd name="connsiteX39" fmla="*/ 429340 w 1377506"/>
                <a:gd name="connsiteY39" fmla="*/ 1176105 h 1562390"/>
                <a:gd name="connsiteX40" fmla="*/ 428388 w 1377506"/>
                <a:gd name="connsiteY40" fmla="*/ 1163737 h 1562390"/>
                <a:gd name="connsiteX41" fmla="*/ 388405 w 1377506"/>
                <a:gd name="connsiteY41" fmla="*/ 1132339 h 1562390"/>
                <a:gd name="connsiteX42" fmla="*/ 391261 w 1377506"/>
                <a:gd name="connsiteY42" fmla="*/ 1138047 h 1562390"/>
                <a:gd name="connsiteX43" fmla="*/ 388405 w 1377506"/>
                <a:gd name="connsiteY43" fmla="*/ 1143756 h 1562390"/>
                <a:gd name="connsiteX44" fmla="*/ 400781 w 1377506"/>
                <a:gd name="connsiteY44" fmla="*/ 1087622 h 1562390"/>
                <a:gd name="connsiteX45" fmla="*/ 410301 w 1377506"/>
                <a:gd name="connsiteY45" fmla="*/ 1088574 h 1562390"/>
                <a:gd name="connsiteX46" fmla="*/ 405541 w 1377506"/>
                <a:gd name="connsiteY46" fmla="*/ 1097136 h 1562390"/>
                <a:gd name="connsiteX47" fmla="*/ 400781 w 1377506"/>
                <a:gd name="connsiteY47" fmla="*/ 1087622 h 1562390"/>
                <a:gd name="connsiteX48" fmla="*/ 448964 w 1377506"/>
                <a:gd name="connsiteY48" fmla="*/ 1056296 h 1562390"/>
                <a:gd name="connsiteX49" fmla="*/ 450283 w 1377506"/>
                <a:gd name="connsiteY49" fmla="*/ 1057175 h 1562390"/>
                <a:gd name="connsiteX50" fmla="*/ 448169 w 1377506"/>
                <a:gd name="connsiteY50" fmla="*/ 1059993 h 1562390"/>
                <a:gd name="connsiteX51" fmla="*/ 392808 w 1377506"/>
                <a:gd name="connsiteY51" fmla="*/ 1054560 h 1562390"/>
                <a:gd name="connsiteX52" fmla="*/ 396973 w 1377506"/>
                <a:gd name="connsiteY52" fmla="*/ 1055273 h 1562390"/>
                <a:gd name="connsiteX53" fmla="*/ 386501 w 1377506"/>
                <a:gd name="connsiteY53" fmla="*/ 1060982 h 1562390"/>
                <a:gd name="connsiteX54" fmla="*/ 392808 w 1377506"/>
                <a:gd name="connsiteY54" fmla="*/ 1054560 h 1562390"/>
                <a:gd name="connsiteX55" fmla="*/ 891047 w 1377506"/>
                <a:gd name="connsiteY55" fmla="*/ 1054321 h 1562390"/>
                <a:gd name="connsiteX56" fmla="*/ 900567 w 1377506"/>
                <a:gd name="connsiteY56" fmla="*/ 1054321 h 1562390"/>
                <a:gd name="connsiteX57" fmla="*/ 905327 w 1377506"/>
                <a:gd name="connsiteY57" fmla="*/ 1057175 h 1562390"/>
                <a:gd name="connsiteX58" fmla="*/ 1004332 w 1377506"/>
                <a:gd name="connsiteY58" fmla="*/ 1051467 h 1562390"/>
                <a:gd name="connsiteX59" fmla="*/ 1009092 w 1377506"/>
                <a:gd name="connsiteY59" fmla="*/ 1054321 h 1562390"/>
                <a:gd name="connsiteX60" fmla="*/ 999572 w 1377506"/>
                <a:gd name="connsiteY60" fmla="*/ 1054321 h 1562390"/>
                <a:gd name="connsiteX61" fmla="*/ 1004332 w 1377506"/>
                <a:gd name="connsiteY61" fmla="*/ 1051467 h 1562390"/>
                <a:gd name="connsiteX62" fmla="*/ 853920 w 1377506"/>
                <a:gd name="connsiteY62" fmla="*/ 1048613 h 1562390"/>
                <a:gd name="connsiteX63" fmla="*/ 864392 w 1377506"/>
                <a:gd name="connsiteY63" fmla="*/ 1049564 h 1562390"/>
                <a:gd name="connsiteX64" fmla="*/ 863440 w 1377506"/>
                <a:gd name="connsiteY64" fmla="*/ 1051467 h 1562390"/>
                <a:gd name="connsiteX65" fmla="*/ 930078 w 1377506"/>
                <a:gd name="connsiteY65" fmla="*/ 1046710 h 1562390"/>
                <a:gd name="connsiteX66" fmla="*/ 935790 w 1377506"/>
                <a:gd name="connsiteY66" fmla="*/ 1057176 h 1562390"/>
                <a:gd name="connsiteX67" fmla="*/ 930078 w 1377506"/>
                <a:gd name="connsiteY67" fmla="*/ 1046710 h 1562390"/>
                <a:gd name="connsiteX68" fmla="*/ 134378 w 1377506"/>
                <a:gd name="connsiteY68" fmla="*/ 1044074 h 1562390"/>
                <a:gd name="connsiteX69" fmla="*/ 135180 w 1377506"/>
                <a:gd name="connsiteY69" fmla="*/ 1044807 h 1562390"/>
                <a:gd name="connsiteX70" fmla="*/ 134132 w 1377506"/>
                <a:gd name="connsiteY70" fmla="*/ 1044144 h 1562390"/>
                <a:gd name="connsiteX71" fmla="*/ 378210 w 1377506"/>
                <a:gd name="connsiteY71" fmla="*/ 1041842 h 1562390"/>
                <a:gd name="connsiteX72" fmla="*/ 378053 w 1377506"/>
                <a:gd name="connsiteY72" fmla="*/ 1042072 h 1562390"/>
                <a:gd name="connsiteX73" fmla="*/ 371270 w 1377506"/>
                <a:gd name="connsiteY73" fmla="*/ 1043856 h 1562390"/>
                <a:gd name="connsiteX74" fmla="*/ 122879 w 1377506"/>
                <a:gd name="connsiteY74" fmla="*/ 1041225 h 1562390"/>
                <a:gd name="connsiteX75" fmla="*/ 125275 w 1377506"/>
                <a:gd name="connsiteY75" fmla="*/ 1043911 h 1562390"/>
                <a:gd name="connsiteX76" fmla="*/ 118997 w 1377506"/>
                <a:gd name="connsiteY76" fmla="*/ 1044807 h 1562390"/>
                <a:gd name="connsiteX77" fmla="*/ 118063 w 1377506"/>
                <a:gd name="connsiteY77" fmla="*/ 1041516 h 1562390"/>
                <a:gd name="connsiteX78" fmla="*/ 189443 w 1377506"/>
                <a:gd name="connsiteY78" fmla="*/ 1041002 h 1562390"/>
                <a:gd name="connsiteX79" fmla="*/ 204675 w 1377506"/>
                <a:gd name="connsiteY79" fmla="*/ 1042904 h 1562390"/>
                <a:gd name="connsiteX80" fmla="*/ 189443 w 1377506"/>
                <a:gd name="connsiteY80" fmla="*/ 1041002 h 1562390"/>
                <a:gd name="connsiteX81" fmla="*/ 122805 w 1377506"/>
                <a:gd name="connsiteY81" fmla="*/ 1041001 h 1562390"/>
                <a:gd name="connsiteX82" fmla="*/ 129349 w 1377506"/>
                <a:gd name="connsiteY82" fmla="*/ 1041120 h 1562390"/>
                <a:gd name="connsiteX83" fmla="*/ 134132 w 1377506"/>
                <a:gd name="connsiteY83" fmla="*/ 1044144 h 1562390"/>
                <a:gd name="connsiteX84" fmla="*/ 128516 w 1377506"/>
                <a:gd name="connsiteY84" fmla="*/ 1045759 h 1562390"/>
                <a:gd name="connsiteX85" fmla="*/ 129468 w 1377506"/>
                <a:gd name="connsiteY85" fmla="*/ 1048613 h 1562390"/>
                <a:gd name="connsiteX86" fmla="*/ 125275 w 1377506"/>
                <a:gd name="connsiteY86" fmla="*/ 1043911 h 1562390"/>
                <a:gd name="connsiteX87" fmla="*/ 125660 w 1377506"/>
                <a:gd name="connsiteY87" fmla="*/ 1043856 h 1562390"/>
                <a:gd name="connsiteX88" fmla="*/ 122805 w 1377506"/>
                <a:gd name="connsiteY88" fmla="*/ 1041001 h 1562390"/>
                <a:gd name="connsiteX89" fmla="*/ 1086202 w 1377506"/>
                <a:gd name="connsiteY89" fmla="*/ 1036244 h 1562390"/>
                <a:gd name="connsiteX90" fmla="*/ 1097626 w 1377506"/>
                <a:gd name="connsiteY90" fmla="*/ 1042904 h 1562390"/>
                <a:gd name="connsiteX91" fmla="*/ 1086202 w 1377506"/>
                <a:gd name="connsiteY91" fmla="*/ 1036244 h 1562390"/>
                <a:gd name="connsiteX92" fmla="*/ 1303847 w 1377506"/>
                <a:gd name="connsiteY92" fmla="*/ 1035292 h 1562390"/>
                <a:gd name="connsiteX93" fmla="*/ 1308012 w 1377506"/>
                <a:gd name="connsiteY93" fmla="*/ 1036244 h 1562390"/>
                <a:gd name="connsiteX94" fmla="*/ 1300396 w 1377506"/>
                <a:gd name="connsiteY94" fmla="*/ 1037195 h 1562390"/>
                <a:gd name="connsiteX95" fmla="*/ 1303847 w 1377506"/>
                <a:gd name="connsiteY95" fmla="*/ 1035292 h 1562390"/>
                <a:gd name="connsiteX96" fmla="*/ 441716 w 1377506"/>
                <a:gd name="connsiteY96" fmla="*/ 1035292 h 1562390"/>
                <a:gd name="connsiteX97" fmla="*/ 442668 w 1377506"/>
                <a:gd name="connsiteY97" fmla="*/ 1054321 h 1562390"/>
                <a:gd name="connsiteX98" fmla="*/ 441716 w 1377506"/>
                <a:gd name="connsiteY98" fmla="*/ 1035292 h 1562390"/>
                <a:gd name="connsiteX99" fmla="*/ 960541 w 1377506"/>
                <a:gd name="connsiteY99" fmla="*/ 1034341 h 1562390"/>
                <a:gd name="connsiteX100" fmla="*/ 968157 w 1377506"/>
                <a:gd name="connsiteY100" fmla="*/ 1038146 h 1562390"/>
                <a:gd name="connsiteX101" fmla="*/ 960541 w 1377506"/>
                <a:gd name="connsiteY101" fmla="*/ 1042904 h 1562390"/>
                <a:gd name="connsiteX102" fmla="*/ 493122 w 1377506"/>
                <a:gd name="connsiteY102" fmla="*/ 1033390 h 1562390"/>
                <a:gd name="connsiteX103" fmla="*/ 474083 w 1377506"/>
                <a:gd name="connsiteY103" fmla="*/ 1041002 h 1562390"/>
                <a:gd name="connsiteX104" fmla="*/ 493122 w 1377506"/>
                <a:gd name="connsiteY104" fmla="*/ 1033390 h 1562390"/>
                <a:gd name="connsiteX105" fmla="*/ 590224 w 1377506"/>
                <a:gd name="connsiteY105" fmla="*/ 1033389 h 1562390"/>
                <a:gd name="connsiteX106" fmla="*/ 583560 w 1377506"/>
                <a:gd name="connsiteY106" fmla="*/ 1034341 h 1562390"/>
                <a:gd name="connsiteX107" fmla="*/ 587368 w 1377506"/>
                <a:gd name="connsiteY107" fmla="*/ 1038147 h 1562390"/>
                <a:gd name="connsiteX108" fmla="*/ 511624 w 1377506"/>
                <a:gd name="connsiteY108" fmla="*/ 1032593 h 1562390"/>
                <a:gd name="connsiteX109" fmla="*/ 518826 w 1377506"/>
                <a:gd name="connsiteY109" fmla="*/ 1035292 h 1562390"/>
                <a:gd name="connsiteX110" fmla="*/ 517874 w 1377506"/>
                <a:gd name="connsiteY110" fmla="*/ 1036244 h 1562390"/>
                <a:gd name="connsiteX111" fmla="*/ 512267 w 1377506"/>
                <a:gd name="connsiteY111" fmla="*/ 1034142 h 1562390"/>
                <a:gd name="connsiteX112" fmla="*/ 513114 w 1377506"/>
                <a:gd name="connsiteY112" fmla="*/ 1034341 h 1562390"/>
                <a:gd name="connsiteX113" fmla="*/ 346518 w 1377506"/>
                <a:gd name="connsiteY113" fmla="*/ 1027681 h 1562390"/>
                <a:gd name="connsiteX114" fmla="*/ 329383 w 1377506"/>
                <a:gd name="connsiteY114" fmla="*/ 1031487 h 1562390"/>
                <a:gd name="connsiteX115" fmla="*/ 346518 w 1377506"/>
                <a:gd name="connsiteY115" fmla="*/ 1027681 h 1562390"/>
                <a:gd name="connsiteX116" fmla="*/ 316055 w 1377506"/>
                <a:gd name="connsiteY116" fmla="*/ 1026730 h 1562390"/>
                <a:gd name="connsiteX117" fmla="*/ 316445 w 1377506"/>
                <a:gd name="connsiteY117" fmla="*/ 1026958 h 1562390"/>
                <a:gd name="connsiteX118" fmla="*/ 315103 w 1377506"/>
                <a:gd name="connsiteY118" fmla="*/ 1030535 h 1562390"/>
                <a:gd name="connsiteX119" fmla="*/ 313306 w 1377506"/>
                <a:gd name="connsiteY119" fmla="*/ 1029170 h 1562390"/>
                <a:gd name="connsiteX120" fmla="*/ 229426 w 1377506"/>
                <a:gd name="connsiteY120" fmla="*/ 1026730 h 1562390"/>
                <a:gd name="connsiteX121" fmla="*/ 224666 w 1377506"/>
                <a:gd name="connsiteY121" fmla="*/ 1031487 h 1562390"/>
                <a:gd name="connsiteX122" fmla="*/ 241801 w 1377506"/>
                <a:gd name="connsiteY122" fmla="*/ 1030535 h 1562390"/>
                <a:gd name="connsiteX123" fmla="*/ 1294803 w 1377506"/>
                <a:gd name="connsiteY123" fmla="*/ 1026729 h 1562390"/>
                <a:gd name="connsiteX124" fmla="*/ 1303252 w 1377506"/>
                <a:gd name="connsiteY124" fmla="*/ 1027681 h 1562390"/>
                <a:gd name="connsiteX125" fmla="*/ 1289924 w 1377506"/>
                <a:gd name="connsiteY125" fmla="*/ 1028632 h 1562390"/>
                <a:gd name="connsiteX126" fmla="*/ 1294803 w 1377506"/>
                <a:gd name="connsiteY126" fmla="*/ 1026729 h 1562390"/>
                <a:gd name="connsiteX127" fmla="*/ 1212814 w 1377506"/>
                <a:gd name="connsiteY127" fmla="*/ 1025778 h 1562390"/>
                <a:gd name="connsiteX128" fmla="*/ 1224238 w 1377506"/>
                <a:gd name="connsiteY128" fmla="*/ 1027681 h 1562390"/>
                <a:gd name="connsiteX129" fmla="*/ 1228997 w 1377506"/>
                <a:gd name="connsiteY129" fmla="*/ 1039098 h 1562390"/>
                <a:gd name="connsiteX130" fmla="*/ 1212814 w 1377506"/>
                <a:gd name="connsiteY130" fmla="*/ 1025778 h 1562390"/>
                <a:gd name="connsiteX131" fmla="*/ 897711 w 1377506"/>
                <a:gd name="connsiteY131" fmla="*/ 1024827 h 1562390"/>
                <a:gd name="connsiteX132" fmla="*/ 903423 w 1377506"/>
                <a:gd name="connsiteY132" fmla="*/ 1029584 h 1562390"/>
                <a:gd name="connsiteX133" fmla="*/ 892951 w 1377506"/>
                <a:gd name="connsiteY133" fmla="*/ 1025778 h 1562390"/>
                <a:gd name="connsiteX134" fmla="*/ 913894 w 1377506"/>
                <a:gd name="connsiteY134" fmla="*/ 1033389 h 1562390"/>
                <a:gd name="connsiteX135" fmla="*/ 887239 w 1377506"/>
                <a:gd name="connsiteY135" fmla="*/ 1024827 h 1562390"/>
                <a:gd name="connsiteX136" fmla="*/ 889143 w 1377506"/>
                <a:gd name="connsiteY136" fmla="*/ 1030535 h 1562390"/>
                <a:gd name="connsiteX137" fmla="*/ 872008 w 1377506"/>
                <a:gd name="connsiteY137" fmla="*/ 1028632 h 1562390"/>
                <a:gd name="connsiteX138" fmla="*/ 890095 w 1377506"/>
                <a:gd name="connsiteY138" fmla="*/ 1031487 h 1562390"/>
                <a:gd name="connsiteX139" fmla="*/ 889143 w 1377506"/>
                <a:gd name="connsiteY139" fmla="*/ 1030535 h 1562390"/>
                <a:gd name="connsiteX140" fmla="*/ 890095 w 1377506"/>
                <a:gd name="connsiteY140" fmla="*/ 1030535 h 1562390"/>
                <a:gd name="connsiteX141" fmla="*/ 1363465 w 1377506"/>
                <a:gd name="connsiteY141" fmla="*/ 1020545 h 1562390"/>
                <a:gd name="connsiteX142" fmla="*/ 1377506 w 1377506"/>
                <a:gd name="connsiteY142" fmla="*/ 1026730 h 1562390"/>
                <a:gd name="connsiteX143" fmla="*/ 1345139 w 1377506"/>
                <a:gd name="connsiteY143" fmla="*/ 1022924 h 1562390"/>
                <a:gd name="connsiteX144" fmla="*/ 1363465 w 1377506"/>
                <a:gd name="connsiteY144" fmla="*/ 1020545 h 1562390"/>
                <a:gd name="connsiteX145" fmla="*/ 1173783 w 1377506"/>
                <a:gd name="connsiteY145" fmla="*/ 1018167 h 1562390"/>
                <a:gd name="connsiteX146" fmla="*/ 1190918 w 1377506"/>
                <a:gd name="connsiteY146" fmla="*/ 1023875 h 1562390"/>
                <a:gd name="connsiteX147" fmla="*/ 1184255 w 1377506"/>
                <a:gd name="connsiteY147" fmla="*/ 1027681 h 1562390"/>
                <a:gd name="connsiteX148" fmla="*/ 1173783 w 1377506"/>
                <a:gd name="connsiteY148" fmla="*/ 1018167 h 1562390"/>
                <a:gd name="connsiteX149" fmla="*/ 75206 w 1377506"/>
                <a:gd name="connsiteY149" fmla="*/ 1018167 h 1562390"/>
                <a:gd name="connsiteX150" fmla="*/ 79966 w 1377506"/>
                <a:gd name="connsiteY150" fmla="*/ 1025778 h 1562390"/>
                <a:gd name="connsiteX151" fmla="*/ 79014 w 1377506"/>
                <a:gd name="connsiteY151" fmla="*/ 1020070 h 1562390"/>
                <a:gd name="connsiteX152" fmla="*/ 1113809 w 1377506"/>
                <a:gd name="connsiteY152" fmla="*/ 1016264 h 1562390"/>
                <a:gd name="connsiteX153" fmla="*/ 1111905 w 1377506"/>
                <a:gd name="connsiteY153" fmla="*/ 1019118 h 1562390"/>
                <a:gd name="connsiteX154" fmla="*/ 1118569 w 1377506"/>
                <a:gd name="connsiteY154" fmla="*/ 1017215 h 1562390"/>
                <a:gd name="connsiteX155" fmla="*/ 580704 w 1377506"/>
                <a:gd name="connsiteY155" fmla="*/ 1016264 h 1562390"/>
                <a:gd name="connsiteX156" fmla="*/ 600695 w 1377506"/>
                <a:gd name="connsiteY156" fmla="*/ 1022924 h 1562390"/>
                <a:gd name="connsiteX157" fmla="*/ 580704 w 1377506"/>
                <a:gd name="connsiteY157" fmla="*/ 1016264 h 1562390"/>
                <a:gd name="connsiteX158" fmla="*/ 903423 w 1377506"/>
                <a:gd name="connsiteY158" fmla="*/ 1015312 h 1562390"/>
                <a:gd name="connsiteX159" fmla="*/ 907231 w 1377506"/>
                <a:gd name="connsiteY159" fmla="*/ 1021973 h 1562390"/>
                <a:gd name="connsiteX160" fmla="*/ 903423 w 1377506"/>
                <a:gd name="connsiteY160" fmla="*/ 1015312 h 1562390"/>
                <a:gd name="connsiteX161" fmla="*/ 1345139 w 1377506"/>
                <a:gd name="connsiteY161" fmla="*/ 1014361 h 1562390"/>
                <a:gd name="connsiteX162" fmla="*/ 1344187 w 1377506"/>
                <a:gd name="connsiteY162" fmla="*/ 1018167 h 1562390"/>
                <a:gd name="connsiteX163" fmla="*/ 1338475 w 1377506"/>
                <a:gd name="connsiteY163" fmla="*/ 1015313 h 1562390"/>
                <a:gd name="connsiteX164" fmla="*/ 606407 w 1377506"/>
                <a:gd name="connsiteY164" fmla="*/ 1012458 h 1562390"/>
                <a:gd name="connsiteX165" fmla="*/ 618783 w 1377506"/>
                <a:gd name="connsiteY165" fmla="*/ 1019118 h 1562390"/>
                <a:gd name="connsiteX166" fmla="*/ 611167 w 1377506"/>
                <a:gd name="connsiteY166" fmla="*/ 1017215 h 1562390"/>
                <a:gd name="connsiteX167" fmla="*/ 606407 w 1377506"/>
                <a:gd name="connsiteY167" fmla="*/ 1012458 h 1562390"/>
                <a:gd name="connsiteX168" fmla="*/ 1199486 w 1377506"/>
                <a:gd name="connsiteY168" fmla="*/ 1007701 h 1562390"/>
                <a:gd name="connsiteX169" fmla="*/ 1195679 w 1377506"/>
                <a:gd name="connsiteY169" fmla="*/ 1014361 h 1562390"/>
                <a:gd name="connsiteX170" fmla="*/ 1203295 w 1377506"/>
                <a:gd name="connsiteY170" fmla="*/ 1014361 h 1562390"/>
                <a:gd name="connsiteX171" fmla="*/ 1340379 w 1377506"/>
                <a:gd name="connsiteY171" fmla="*/ 1005798 h 1562390"/>
                <a:gd name="connsiteX172" fmla="*/ 1351803 w 1377506"/>
                <a:gd name="connsiteY172" fmla="*/ 1008652 h 1562390"/>
                <a:gd name="connsiteX173" fmla="*/ 1340379 w 1377506"/>
                <a:gd name="connsiteY173" fmla="*/ 1005798 h 1562390"/>
                <a:gd name="connsiteX174" fmla="*/ 1048123 w 1377506"/>
                <a:gd name="connsiteY174" fmla="*/ 1001992 h 1562390"/>
                <a:gd name="connsiteX175" fmla="*/ 1028131 w 1377506"/>
                <a:gd name="connsiteY175" fmla="*/ 1008652 h 1562390"/>
                <a:gd name="connsiteX176" fmla="*/ 1036699 w 1377506"/>
                <a:gd name="connsiteY176" fmla="*/ 1013409 h 1562390"/>
                <a:gd name="connsiteX177" fmla="*/ 1026227 w 1377506"/>
                <a:gd name="connsiteY177" fmla="*/ 1014361 h 1562390"/>
                <a:gd name="connsiteX178" fmla="*/ 1027179 w 1377506"/>
                <a:gd name="connsiteY178" fmla="*/ 1019118 h 1562390"/>
                <a:gd name="connsiteX179" fmla="*/ 1059547 w 1377506"/>
                <a:gd name="connsiteY179" fmla="*/ 1014361 h 1562390"/>
                <a:gd name="connsiteX180" fmla="*/ 1048123 w 1377506"/>
                <a:gd name="connsiteY180" fmla="*/ 1001992 h 1562390"/>
                <a:gd name="connsiteX181" fmla="*/ 835833 w 1377506"/>
                <a:gd name="connsiteY181" fmla="*/ 1001992 h 1562390"/>
                <a:gd name="connsiteX182" fmla="*/ 854872 w 1377506"/>
                <a:gd name="connsiteY182" fmla="*/ 1019118 h 1562390"/>
                <a:gd name="connsiteX183" fmla="*/ 857728 w 1377506"/>
                <a:gd name="connsiteY183" fmla="*/ 1011506 h 1562390"/>
                <a:gd name="connsiteX184" fmla="*/ 848208 w 1377506"/>
                <a:gd name="connsiteY184" fmla="*/ 1014361 h 1562390"/>
                <a:gd name="connsiteX185" fmla="*/ 835833 w 1377506"/>
                <a:gd name="connsiteY185" fmla="*/ 1001992 h 1562390"/>
                <a:gd name="connsiteX186" fmla="*/ 920439 w 1377506"/>
                <a:gd name="connsiteY186" fmla="*/ 999614 h 1562390"/>
                <a:gd name="connsiteX187" fmla="*/ 912943 w 1377506"/>
                <a:gd name="connsiteY187" fmla="*/ 1002944 h 1562390"/>
                <a:gd name="connsiteX188" fmla="*/ 930078 w 1377506"/>
                <a:gd name="connsiteY188" fmla="*/ 1001992 h 1562390"/>
                <a:gd name="connsiteX189" fmla="*/ 920439 w 1377506"/>
                <a:gd name="connsiteY189" fmla="*/ 999614 h 1562390"/>
                <a:gd name="connsiteX190" fmla="*/ 501690 w 1377506"/>
                <a:gd name="connsiteY190" fmla="*/ 999138 h 1562390"/>
                <a:gd name="connsiteX191" fmla="*/ 486458 w 1377506"/>
                <a:gd name="connsiteY191" fmla="*/ 1000089 h 1562390"/>
                <a:gd name="connsiteX192" fmla="*/ 509306 w 1377506"/>
                <a:gd name="connsiteY192" fmla="*/ 1007701 h 1562390"/>
                <a:gd name="connsiteX193" fmla="*/ 501690 w 1377506"/>
                <a:gd name="connsiteY193" fmla="*/ 1004846 h 1562390"/>
                <a:gd name="connsiteX194" fmla="*/ 503594 w 1377506"/>
                <a:gd name="connsiteY194" fmla="*/ 1003895 h 1562390"/>
                <a:gd name="connsiteX195" fmla="*/ 839641 w 1377506"/>
                <a:gd name="connsiteY195" fmla="*/ 994381 h 1562390"/>
                <a:gd name="connsiteX196" fmla="*/ 826313 w 1377506"/>
                <a:gd name="connsiteY196" fmla="*/ 998187 h 1562390"/>
                <a:gd name="connsiteX197" fmla="*/ 839641 w 1377506"/>
                <a:gd name="connsiteY197" fmla="*/ 994381 h 1562390"/>
                <a:gd name="connsiteX198" fmla="*/ 931982 w 1377506"/>
                <a:gd name="connsiteY198" fmla="*/ 993430 h 1562390"/>
                <a:gd name="connsiteX199" fmla="*/ 935790 w 1377506"/>
                <a:gd name="connsiteY199" fmla="*/ 996284 h 1562390"/>
                <a:gd name="connsiteX200" fmla="*/ 1160456 w 1377506"/>
                <a:gd name="connsiteY200" fmla="*/ 992478 h 1562390"/>
                <a:gd name="connsiteX201" fmla="*/ 1163312 w 1377506"/>
                <a:gd name="connsiteY201" fmla="*/ 995332 h 1562390"/>
                <a:gd name="connsiteX202" fmla="*/ 1162513 w 1377506"/>
                <a:gd name="connsiteY202" fmla="*/ 995094 h 1562390"/>
                <a:gd name="connsiteX203" fmla="*/ 398877 w 1377506"/>
                <a:gd name="connsiteY203" fmla="*/ 989624 h 1562390"/>
                <a:gd name="connsiteX204" fmla="*/ 397925 w 1377506"/>
                <a:gd name="connsiteY204" fmla="*/ 994381 h 1562390"/>
                <a:gd name="connsiteX205" fmla="*/ 400781 w 1377506"/>
                <a:gd name="connsiteY205" fmla="*/ 999138 h 1562390"/>
                <a:gd name="connsiteX206" fmla="*/ 396973 w 1377506"/>
                <a:gd name="connsiteY206" fmla="*/ 1000089 h 1562390"/>
                <a:gd name="connsiteX207" fmla="*/ 400781 w 1377506"/>
                <a:gd name="connsiteY207" fmla="*/ 1002944 h 1562390"/>
                <a:gd name="connsiteX208" fmla="*/ 403637 w 1377506"/>
                <a:gd name="connsiteY208" fmla="*/ 1004846 h 1562390"/>
                <a:gd name="connsiteX209" fmla="*/ 404589 w 1377506"/>
                <a:gd name="connsiteY209" fmla="*/ 1003895 h 1562390"/>
                <a:gd name="connsiteX210" fmla="*/ 404589 w 1377506"/>
                <a:gd name="connsiteY210" fmla="*/ 1001992 h 1562390"/>
                <a:gd name="connsiteX211" fmla="*/ 404589 w 1377506"/>
                <a:gd name="connsiteY211" fmla="*/ 993430 h 1562390"/>
                <a:gd name="connsiteX212" fmla="*/ 398877 w 1377506"/>
                <a:gd name="connsiteY212" fmla="*/ 989624 h 1562390"/>
                <a:gd name="connsiteX213" fmla="*/ 396973 w 1377506"/>
                <a:gd name="connsiteY213" fmla="*/ 988672 h 1562390"/>
                <a:gd name="connsiteX214" fmla="*/ 393165 w 1377506"/>
                <a:gd name="connsiteY214" fmla="*/ 989624 h 1562390"/>
                <a:gd name="connsiteX215" fmla="*/ 396021 w 1377506"/>
                <a:gd name="connsiteY215" fmla="*/ 992478 h 1562390"/>
                <a:gd name="connsiteX216" fmla="*/ 745395 w 1377506"/>
                <a:gd name="connsiteY216" fmla="*/ 984866 h 1562390"/>
                <a:gd name="connsiteX217" fmla="*/ 744443 w 1377506"/>
                <a:gd name="connsiteY217" fmla="*/ 988672 h 1562390"/>
                <a:gd name="connsiteX218" fmla="*/ 743491 w 1377506"/>
                <a:gd name="connsiteY218" fmla="*/ 987720 h 1562390"/>
                <a:gd name="connsiteX219" fmla="*/ 174211 w 1377506"/>
                <a:gd name="connsiteY219" fmla="*/ 982012 h 1562390"/>
                <a:gd name="connsiteX220" fmla="*/ 188491 w 1377506"/>
                <a:gd name="connsiteY220" fmla="*/ 988672 h 1562390"/>
                <a:gd name="connsiteX221" fmla="*/ 174211 w 1377506"/>
                <a:gd name="connsiteY221" fmla="*/ 982012 h 1562390"/>
                <a:gd name="connsiteX222" fmla="*/ 590224 w 1377506"/>
                <a:gd name="connsiteY222" fmla="*/ 980109 h 1562390"/>
                <a:gd name="connsiteX223" fmla="*/ 595935 w 1377506"/>
                <a:gd name="connsiteY223" fmla="*/ 981060 h 1562390"/>
                <a:gd name="connsiteX224" fmla="*/ 564520 w 1377506"/>
                <a:gd name="connsiteY224" fmla="*/ 980109 h 1562390"/>
                <a:gd name="connsiteX225" fmla="*/ 567376 w 1377506"/>
                <a:gd name="connsiteY225" fmla="*/ 989624 h 1562390"/>
                <a:gd name="connsiteX226" fmla="*/ 561664 w 1377506"/>
                <a:gd name="connsiteY226" fmla="*/ 988672 h 1562390"/>
                <a:gd name="connsiteX227" fmla="*/ 576896 w 1377506"/>
                <a:gd name="connsiteY227" fmla="*/ 990575 h 1562390"/>
                <a:gd name="connsiteX228" fmla="*/ 564520 w 1377506"/>
                <a:gd name="connsiteY228" fmla="*/ 980109 h 1562390"/>
                <a:gd name="connsiteX229" fmla="*/ 442668 w 1377506"/>
                <a:gd name="connsiteY229" fmla="*/ 947760 h 1562390"/>
                <a:gd name="connsiteX230" fmla="*/ 432791 w 1377506"/>
                <a:gd name="connsiteY230" fmla="*/ 957274 h 1562390"/>
                <a:gd name="connsiteX231" fmla="*/ 430906 w 1377506"/>
                <a:gd name="connsiteY231" fmla="*/ 960971 h 1562390"/>
                <a:gd name="connsiteX232" fmla="*/ 430292 w 1377506"/>
                <a:gd name="connsiteY232" fmla="*/ 961080 h 1562390"/>
                <a:gd name="connsiteX233" fmla="*/ 430231 w 1377506"/>
                <a:gd name="connsiteY233" fmla="*/ 962294 h 1562390"/>
                <a:gd name="connsiteX234" fmla="*/ 426484 w 1377506"/>
                <a:gd name="connsiteY234" fmla="*/ 969644 h 1562390"/>
                <a:gd name="connsiteX235" fmla="*/ 433148 w 1377506"/>
                <a:gd name="connsiteY235" fmla="*/ 972498 h 1562390"/>
                <a:gd name="connsiteX236" fmla="*/ 429935 w 1377506"/>
                <a:gd name="connsiteY236" fmla="*/ 968216 h 1562390"/>
                <a:gd name="connsiteX237" fmla="*/ 430231 w 1377506"/>
                <a:gd name="connsiteY237" fmla="*/ 962294 h 1562390"/>
                <a:gd name="connsiteX238" fmla="*/ 430906 w 1377506"/>
                <a:gd name="connsiteY238" fmla="*/ 960971 h 1562390"/>
                <a:gd name="connsiteX239" fmla="*/ 439693 w 1377506"/>
                <a:gd name="connsiteY239" fmla="*/ 959415 h 1562390"/>
                <a:gd name="connsiteX240" fmla="*/ 442668 w 1377506"/>
                <a:gd name="connsiteY240" fmla="*/ 947760 h 1562390"/>
                <a:gd name="connsiteX241" fmla="*/ 446476 w 1377506"/>
                <a:gd name="connsiteY241" fmla="*/ 937294 h 1562390"/>
                <a:gd name="connsiteX242" fmla="*/ 450283 w 1377506"/>
                <a:gd name="connsiteY242" fmla="*/ 952517 h 1562390"/>
                <a:gd name="connsiteX243" fmla="*/ 457899 w 1377506"/>
                <a:gd name="connsiteY243" fmla="*/ 843102 h 1562390"/>
                <a:gd name="connsiteX244" fmla="*/ 460755 w 1377506"/>
                <a:gd name="connsiteY244" fmla="*/ 845957 h 1562390"/>
                <a:gd name="connsiteX245" fmla="*/ 456947 w 1377506"/>
                <a:gd name="connsiteY245" fmla="*/ 845005 h 1562390"/>
                <a:gd name="connsiteX246" fmla="*/ 457899 w 1377506"/>
                <a:gd name="connsiteY246" fmla="*/ 843102 h 1562390"/>
                <a:gd name="connsiteX247" fmla="*/ 433148 w 1377506"/>
                <a:gd name="connsiteY247" fmla="*/ 687066 h 1562390"/>
                <a:gd name="connsiteX248" fmla="*/ 427436 w 1377506"/>
                <a:gd name="connsiteY248" fmla="*/ 700386 h 1562390"/>
                <a:gd name="connsiteX249" fmla="*/ 429340 w 1377506"/>
                <a:gd name="connsiteY249" fmla="*/ 691824 h 1562390"/>
                <a:gd name="connsiteX250" fmla="*/ 433148 w 1377506"/>
                <a:gd name="connsiteY250" fmla="*/ 687066 h 1562390"/>
                <a:gd name="connsiteX251" fmla="*/ 465515 w 1377506"/>
                <a:gd name="connsiteY251" fmla="*/ 668038 h 1562390"/>
                <a:gd name="connsiteX252" fmla="*/ 464563 w 1377506"/>
                <a:gd name="connsiteY252" fmla="*/ 674697 h 1562390"/>
                <a:gd name="connsiteX253" fmla="*/ 412205 w 1377506"/>
                <a:gd name="connsiteY253" fmla="*/ 660426 h 1562390"/>
                <a:gd name="connsiteX254" fmla="*/ 408397 w 1377506"/>
                <a:gd name="connsiteY254" fmla="*/ 665183 h 1562390"/>
                <a:gd name="connsiteX255" fmla="*/ 413156 w 1377506"/>
                <a:gd name="connsiteY255" fmla="*/ 668038 h 1562390"/>
                <a:gd name="connsiteX256" fmla="*/ 423212 w 1377506"/>
                <a:gd name="connsiteY256" fmla="*/ 657527 h 1562390"/>
                <a:gd name="connsiteX257" fmla="*/ 422676 w 1377506"/>
                <a:gd name="connsiteY257" fmla="*/ 680406 h 1562390"/>
                <a:gd name="connsiteX258" fmla="*/ 429340 w 1377506"/>
                <a:gd name="connsiteY258" fmla="*/ 657572 h 1562390"/>
                <a:gd name="connsiteX259" fmla="*/ 423212 w 1377506"/>
                <a:gd name="connsiteY259" fmla="*/ 657527 h 1562390"/>
                <a:gd name="connsiteX260" fmla="*/ 455995 w 1377506"/>
                <a:gd name="connsiteY260" fmla="*/ 636640 h 1562390"/>
                <a:gd name="connsiteX261" fmla="*/ 454091 w 1377506"/>
                <a:gd name="connsiteY261" fmla="*/ 653766 h 1562390"/>
                <a:gd name="connsiteX262" fmla="*/ 464563 w 1377506"/>
                <a:gd name="connsiteY262" fmla="*/ 640446 h 1562390"/>
                <a:gd name="connsiteX263" fmla="*/ 455043 w 1377506"/>
                <a:gd name="connsiteY263" fmla="*/ 643300 h 1562390"/>
                <a:gd name="connsiteX264" fmla="*/ 455995 w 1377506"/>
                <a:gd name="connsiteY264" fmla="*/ 636640 h 1562390"/>
                <a:gd name="connsiteX265" fmla="*/ 411253 w 1377506"/>
                <a:gd name="connsiteY265" fmla="*/ 577651 h 1562390"/>
                <a:gd name="connsiteX266" fmla="*/ 412205 w 1377506"/>
                <a:gd name="connsiteY266" fmla="*/ 578602 h 1562390"/>
                <a:gd name="connsiteX267" fmla="*/ 409349 w 1377506"/>
                <a:gd name="connsiteY267" fmla="*/ 587165 h 1562390"/>
                <a:gd name="connsiteX268" fmla="*/ 408397 w 1377506"/>
                <a:gd name="connsiteY268" fmla="*/ 586214 h 1562390"/>
                <a:gd name="connsiteX269" fmla="*/ 445524 w 1377506"/>
                <a:gd name="connsiteY269" fmla="*/ 550059 h 1562390"/>
                <a:gd name="connsiteX270" fmla="*/ 437908 w 1377506"/>
                <a:gd name="connsiteY270" fmla="*/ 575748 h 1562390"/>
                <a:gd name="connsiteX271" fmla="*/ 440764 w 1377506"/>
                <a:gd name="connsiteY271" fmla="*/ 567185 h 1562390"/>
                <a:gd name="connsiteX272" fmla="*/ 441716 w 1377506"/>
                <a:gd name="connsiteY272" fmla="*/ 569088 h 1562390"/>
                <a:gd name="connsiteX273" fmla="*/ 446476 w 1377506"/>
                <a:gd name="connsiteY273" fmla="*/ 567185 h 1562390"/>
                <a:gd name="connsiteX274" fmla="*/ 445524 w 1377506"/>
                <a:gd name="connsiteY274" fmla="*/ 550059 h 1562390"/>
                <a:gd name="connsiteX275" fmla="*/ 404589 w 1377506"/>
                <a:gd name="connsiteY275" fmla="*/ 536739 h 1562390"/>
                <a:gd name="connsiteX276" fmla="*/ 409126 w 1377506"/>
                <a:gd name="connsiteY276" fmla="*/ 542284 h 1562390"/>
                <a:gd name="connsiteX277" fmla="*/ 409115 w 1377506"/>
                <a:gd name="connsiteY277" fmla="*/ 542457 h 1562390"/>
                <a:gd name="connsiteX278" fmla="*/ 459803 w 1377506"/>
                <a:gd name="connsiteY278" fmla="*/ 462527 h 1562390"/>
                <a:gd name="connsiteX279" fmla="*/ 455995 w 1377506"/>
                <a:gd name="connsiteY279" fmla="*/ 477750 h 1562390"/>
                <a:gd name="connsiteX280" fmla="*/ 459803 w 1377506"/>
                <a:gd name="connsiteY280" fmla="*/ 462527 h 1562390"/>
                <a:gd name="connsiteX281" fmla="*/ 455043 w 1377506"/>
                <a:gd name="connsiteY281" fmla="*/ 445401 h 1562390"/>
                <a:gd name="connsiteX282" fmla="*/ 447428 w 1377506"/>
                <a:gd name="connsiteY282" fmla="*/ 453012 h 1562390"/>
                <a:gd name="connsiteX283" fmla="*/ 446476 w 1377506"/>
                <a:gd name="connsiteY283" fmla="*/ 448255 h 1562390"/>
                <a:gd name="connsiteX284" fmla="*/ 442668 w 1377506"/>
                <a:gd name="connsiteY284" fmla="*/ 453845 h 1562390"/>
                <a:gd name="connsiteX285" fmla="*/ 442282 w 1377506"/>
                <a:gd name="connsiteY285" fmla="*/ 456982 h 1562390"/>
                <a:gd name="connsiteX286" fmla="*/ 440764 w 1377506"/>
                <a:gd name="connsiteY286" fmla="*/ 455867 h 1562390"/>
                <a:gd name="connsiteX287" fmla="*/ 441716 w 1377506"/>
                <a:gd name="connsiteY287" fmla="*/ 461575 h 1562390"/>
                <a:gd name="connsiteX288" fmla="*/ 442282 w 1377506"/>
                <a:gd name="connsiteY288" fmla="*/ 456982 h 1562390"/>
                <a:gd name="connsiteX289" fmla="*/ 443352 w 1377506"/>
                <a:gd name="connsiteY289" fmla="*/ 457769 h 1562390"/>
                <a:gd name="connsiteX290" fmla="*/ 452187 w 1377506"/>
                <a:gd name="connsiteY290" fmla="*/ 457770 h 1562390"/>
                <a:gd name="connsiteX291" fmla="*/ 455043 w 1377506"/>
                <a:gd name="connsiteY291" fmla="*/ 445401 h 1562390"/>
                <a:gd name="connsiteX292" fmla="*/ 396021 w 1377506"/>
                <a:gd name="connsiteY292" fmla="*/ 415906 h 1562390"/>
                <a:gd name="connsiteX293" fmla="*/ 398123 w 1377506"/>
                <a:gd name="connsiteY293" fmla="*/ 424237 h 1562390"/>
                <a:gd name="connsiteX294" fmla="*/ 397806 w 1377506"/>
                <a:gd name="connsiteY294" fmla="*/ 423993 h 1562390"/>
                <a:gd name="connsiteX295" fmla="*/ 396021 w 1377506"/>
                <a:gd name="connsiteY295" fmla="*/ 415906 h 1562390"/>
                <a:gd name="connsiteX296" fmla="*/ 417168 w 1377506"/>
                <a:gd name="connsiteY296" fmla="*/ 389164 h 1562390"/>
                <a:gd name="connsiteX297" fmla="*/ 417916 w 1377506"/>
                <a:gd name="connsiteY297" fmla="*/ 391169 h 1562390"/>
                <a:gd name="connsiteX298" fmla="*/ 416448 w 1377506"/>
                <a:gd name="connsiteY298" fmla="*/ 389524 h 1562390"/>
                <a:gd name="connsiteX299" fmla="*/ 417916 w 1377506"/>
                <a:gd name="connsiteY299" fmla="*/ 339791 h 1562390"/>
                <a:gd name="connsiteX300" fmla="*/ 413156 w 1377506"/>
                <a:gd name="connsiteY300" fmla="*/ 355014 h 1562390"/>
                <a:gd name="connsiteX301" fmla="*/ 421724 w 1377506"/>
                <a:gd name="connsiteY301" fmla="*/ 358820 h 1562390"/>
                <a:gd name="connsiteX302" fmla="*/ 427436 w 1377506"/>
                <a:gd name="connsiteY302" fmla="*/ 347403 h 1562390"/>
                <a:gd name="connsiteX303" fmla="*/ 417916 w 1377506"/>
                <a:gd name="connsiteY303" fmla="*/ 339791 h 1562390"/>
                <a:gd name="connsiteX304" fmla="*/ 413156 w 1377506"/>
                <a:gd name="connsiteY304" fmla="*/ 253210 h 1562390"/>
                <a:gd name="connsiteX305" fmla="*/ 414108 w 1377506"/>
                <a:gd name="connsiteY305" fmla="*/ 272239 h 1562390"/>
                <a:gd name="connsiteX306" fmla="*/ 417916 w 1377506"/>
                <a:gd name="connsiteY306" fmla="*/ 257968 h 1562390"/>
                <a:gd name="connsiteX307" fmla="*/ 413156 w 1377506"/>
                <a:gd name="connsiteY307" fmla="*/ 253210 h 1562390"/>
                <a:gd name="connsiteX308" fmla="*/ 402685 w 1377506"/>
                <a:gd name="connsiteY308" fmla="*/ 213250 h 1562390"/>
                <a:gd name="connsiteX309" fmla="*/ 400781 w 1377506"/>
                <a:gd name="connsiteY309" fmla="*/ 230376 h 1562390"/>
                <a:gd name="connsiteX310" fmla="*/ 402685 w 1377506"/>
                <a:gd name="connsiteY310" fmla="*/ 213250 h 1562390"/>
                <a:gd name="connsiteX311" fmla="*/ 450283 w 1377506"/>
                <a:gd name="connsiteY311" fmla="*/ 209444 h 1562390"/>
                <a:gd name="connsiteX312" fmla="*/ 451235 w 1377506"/>
                <a:gd name="connsiteY312" fmla="*/ 220862 h 1562390"/>
                <a:gd name="connsiteX313" fmla="*/ 450283 w 1377506"/>
                <a:gd name="connsiteY313" fmla="*/ 209444 h 1562390"/>
                <a:gd name="connsiteX314" fmla="*/ 462659 w 1377506"/>
                <a:gd name="connsiteY314" fmla="*/ 195173 h 1562390"/>
                <a:gd name="connsiteX315" fmla="*/ 455995 w 1377506"/>
                <a:gd name="connsiteY315" fmla="*/ 211347 h 1562390"/>
                <a:gd name="connsiteX316" fmla="*/ 462659 w 1377506"/>
                <a:gd name="connsiteY316" fmla="*/ 195173 h 1562390"/>
                <a:gd name="connsiteX317" fmla="*/ 406850 w 1377506"/>
                <a:gd name="connsiteY317" fmla="*/ 131426 h 1562390"/>
                <a:gd name="connsiteX318" fmla="*/ 398877 w 1377506"/>
                <a:gd name="connsiteY318" fmla="*/ 134281 h 1562390"/>
                <a:gd name="connsiteX319" fmla="*/ 399829 w 1377506"/>
                <a:gd name="connsiteY319" fmla="*/ 141892 h 1562390"/>
                <a:gd name="connsiteX320" fmla="*/ 402685 w 1377506"/>
                <a:gd name="connsiteY320" fmla="*/ 138086 h 1562390"/>
                <a:gd name="connsiteX321" fmla="*/ 398877 w 1377506"/>
                <a:gd name="connsiteY321" fmla="*/ 152358 h 1562390"/>
                <a:gd name="connsiteX322" fmla="*/ 411253 w 1377506"/>
                <a:gd name="connsiteY322" fmla="*/ 142844 h 1562390"/>
                <a:gd name="connsiteX323" fmla="*/ 413156 w 1377506"/>
                <a:gd name="connsiteY323" fmla="*/ 149504 h 1562390"/>
                <a:gd name="connsiteX324" fmla="*/ 414108 w 1377506"/>
                <a:gd name="connsiteY324" fmla="*/ 154261 h 1562390"/>
                <a:gd name="connsiteX325" fmla="*/ 416012 w 1377506"/>
                <a:gd name="connsiteY325" fmla="*/ 153309 h 1562390"/>
                <a:gd name="connsiteX326" fmla="*/ 413156 w 1377506"/>
                <a:gd name="connsiteY326" fmla="*/ 149504 h 1562390"/>
                <a:gd name="connsiteX327" fmla="*/ 415060 w 1377506"/>
                <a:gd name="connsiteY327" fmla="*/ 145698 h 1562390"/>
                <a:gd name="connsiteX328" fmla="*/ 411253 w 1377506"/>
                <a:gd name="connsiteY328" fmla="*/ 142844 h 1562390"/>
                <a:gd name="connsiteX329" fmla="*/ 406850 w 1377506"/>
                <a:gd name="connsiteY329" fmla="*/ 131426 h 1562390"/>
                <a:gd name="connsiteX330" fmla="*/ 419701 w 1377506"/>
                <a:gd name="connsiteY330" fmla="*/ 81951 h 1562390"/>
                <a:gd name="connsiteX331" fmla="*/ 416964 w 1377506"/>
                <a:gd name="connsiteY331" fmla="*/ 89563 h 1562390"/>
                <a:gd name="connsiteX332" fmla="*/ 422676 w 1377506"/>
                <a:gd name="connsiteY332" fmla="*/ 87660 h 1562390"/>
                <a:gd name="connsiteX333" fmla="*/ 424580 w 1377506"/>
                <a:gd name="connsiteY333" fmla="*/ 82903 h 1562390"/>
                <a:gd name="connsiteX334" fmla="*/ 419701 w 1377506"/>
                <a:gd name="connsiteY334" fmla="*/ 81951 h 1562390"/>
                <a:gd name="connsiteX335" fmla="*/ 374126 w 1377506"/>
                <a:gd name="connsiteY335" fmla="*/ 128 h 1562390"/>
                <a:gd name="connsiteX336" fmla="*/ 385549 w 1377506"/>
                <a:gd name="connsiteY336" fmla="*/ 128 h 1562390"/>
                <a:gd name="connsiteX337" fmla="*/ 387453 w 1377506"/>
                <a:gd name="connsiteY337" fmla="*/ 14399 h 1562390"/>
                <a:gd name="connsiteX338" fmla="*/ 396973 w 1377506"/>
                <a:gd name="connsiteY338" fmla="*/ 1079 h 1562390"/>
                <a:gd name="connsiteX339" fmla="*/ 397925 w 1377506"/>
                <a:gd name="connsiteY339" fmla="*/ 10594 h 1562390"/>
                <a:gd name="connsiteX340" fmla="*/ 399829 w 1377506"/>
                <a:gd name="connsiteY340" fmla="*/ 9642 h 1562390"/>
                <a:gd name="connsiteX341" fmla="*/ 399829 w 1377506"/>
                <a:gd name="connsiteY341" fmla="*/ 17254 h 1562390"/>
                <a:gd name="connsiteX342" fmla="*/ 419820 w 1377506"/>
                <a:gd name="connsiteY342" fmla="*/ 16302 h 1562390"/>
                <a:gd name="connsiteX343" fmla="*/ 411253 w 1377506"/>
                <a:gd name="connsiteY343" fmla="*/ 30574 h 1562390"/>
                <a:gd name="connsiteX344" fmla="*/ 416964 w 1377506"/>
                <a:gd name="connsiteY344" fmla="*/ 41040 h 1562390"/>
                <a:gd name="connsiteX345" fmla="*/ 422676 w 1377506"/>
                <a:gd name="connsiteY345" fmla="*/ 26768 h 1562390"/>
                <a:gd name="connsiteX346" fmla="*/ 435052 w 1377506"/>
                <a:gd name="connsiteY346" fmla="*/ 40088 h 1562390"/>
                <a:gd name="connsiteX347" fmla="*/ 452187 w 1377506"/>
                <a:gd name="connsiteY347" fmla="*/ 79097 h 1562390"/>
                <a:gd name="connsiteX348" fmla="*/ 439812 w 1377506"/>
                <a:gd name="connsiteY348" fmla="*/ 83854 h 1562390"/>
                <a:gd name="connsiteX349" fmla="*/ 446476 w 1377506"/>
                <a:gd name="connsiteY349" fmla="*/ 95272 h 1562390"/>
                <a:gd name="connsiteX350" fmla="*/ 436956 w 1377506"/>
                <a:gd name="connsiteY350" fmla="*/ 100029 h 1562390"/>
                <a:gd name="connsiteX351" fmla="*/ 442668 w 1377506"/>
                <a:gd name="connsiteY351" fmla="*/ 107640 h 1562390"/>
                <a:gd name="connsiteX352" fmla="*/ 454091 w 1377506"/>
                <a:gd name="connsiteY352" fmla="*/ 101932 h 1562390"/>
                <a:gd name="connsiteX353" fmla="*/ 452187 w 1377506"/>
                <a:gd name="connsiteY353" fmla="*/ 119058 h 1562390"/>
                <a:gd name="connsiteX354" fmla="*/ 455995 w 1377506"/>
                <a:gd name="connsiteY354" fmla="*/ 114300 h 1562390"/>
                <a:gd name="connsiteX355" fmla="*/ 460755 w 1377506"/>
                <a:gd name="connsiteY355" fmla="*/ 178047 h 1562390"/>
                <a:gd name="connsiteX356" fmla="*/ 465515 w 1377506"/>
                <a:gd name="connsiteY356" fmla="*/ 176144 h 1562390"/>
                <a:gd name="connsiteX357" fmla="*/ 463611 w 1377506"/>
                <a:gd name="connsiteY357" fmla="*/ 184707 h 1562390"/>
                <a:gd name="connsiteX358" fmla="*/ 466467 w 1377506"/>
                <a:gd name="connsiteY358" fmla="*/ 182804 h 1562390"/>
                <a:gd name="connsiteX359" fmla="*/ 461707 w 1377506"/>
                <a:gd name="connsiteY359" fmla="*/ 231327 h 1562390"/>
                <a:gd name="connsiteX360" fmla="*/ 467419 w 1377506"/>
                <a:gd name="connsiteY360" fmla="*/ 221813 h 1562390"/>
                <a:gd name="connsiteX361" fmla="*/ 460755 w 1377506"/>
                <a:gd name="connsiteY361" fmla="*/ 237987 h 1562390"/>
                <a:gd name="connsiteX362" fmla="*/ 469323 w 1377506"/>
                <a:gd name="connsiteY362" fmla="*/ 236084 h 1562390"/>
                <a:gd name="connsiteX363" fmla="*/ 464563 w 1377506"/>
                <a:gd name="connsiteY363" fmla="*/ 275093 h 1562390"/>
                <a:gd name="connsiteX364" fmla="*/ 470275 w 1377506"/>
                <a:gd name="connsiteY364" fmla="*/ 275093 h 1562390"/>
                <a:gd name="connsiteX365" fmla="*/ 467419 w 1377506"/>
                <a:gd name="connsiteY365" fmla="*/ 283656 h 1562390"/>
                <a:gd name="connsiteX366" fmla="*/ 471227 w 1377506"/>
                <a:gd name="connsiteY366" fmla="*/ 280802 h 1562390"/>
                <a:gd name="connsiteX367" fmla="*/ 466467 w 1377506"/>
                <a:gd name="connsiteY367" fmla="*/ 310297 h 1562390"/>
                <a:gd name="connsiteX368" fmla="*/ 476939 w 1377506"/>
                <a:gd name="connsiteY368" fmla="*/ 302685 h 1562390"/>
                <a:gd name="connsiteX369" fmla="*/ 467419 w 1377506"/>
                <a:gd name="connsiteY369" fmla="*/ 329326 h 1562390"/>
                <a:gd name="connsiteX370" fmla="*/ 476939 w 1377506"/>
                <a:gd name="connsiteY370" fmla="*/ 333131 h 1562390"/>
                <a:gd name="connsiteX371" fmla="*/ 470275 w 1377506"/>
                <a:gd name="connsiteY371" fmla="*/ 343597 h 1562390"/>
                <a:gd name="connsiteX372" fmla="*/ 475035 w 1377506"/>
                <a:gd name="connsiteY372" fmla="*/ 342646 h 1562390"/>
                <a:gd name="connsiteX373" fmla="*/ 471227 w 1377506"/>
                <a:gd name="connsiteY373" fmla="*/ 462527 h 1562390"/>
                <a:gd name="connsiteX374" fmla="*/ 473131 w 1377506"/>
                <a:gd name="connsiteY374" fmla="*/ 461575 h 1562390"/>
                <a:gd name="connsiteX375" fmla="*/ 463611 w 1377506"/>
                <a:gd name="connsiteY375" fmla="*/ 486313 h 1562390"/>
                <a:gd name="connsiteX376" fmla="*/ 475035 w 1377506"/>
                <a:gd name="connsiteY376" fmla="*/ 499633 h 1562390"/>
                <a:gd name="connsiteX377" fmla="*/ 467419 w 1377506"/>
                <a:gd name="connsiteY377" fmla="*/ 518662 h 1562390"/>
                <a:gd name="connsiteX378" fmla="*/ 475987 w 1377506"/>
                <a:gd name="connsiteY378" fmla="*/ 516759 h 1562390"/>
                <a:gd name="connsiteX379" fmla="*/ 475987 w 1377506"/>
                <a:gd name="connsiteY379" fmla="*/ 585262 h 1562390"/>
                <a:gd name="connsiteX380" fmla="*/ 462659 w 1377506"/>
                <a:gd name="connsiteY380" fmla="*/ 541496 h 1562390"/>
                <a:gd name="connsiteX381" fmla="*/ 463611 w 1377506"/>
                <a:gd name="connsiteY381" fmla="*/ 588117 h 1562390"/>
                <a:gd name="connsiteX382" fmla="*/ 467419 w 1377506"/>
                <a:gd name="connsiteY382" fmla="*/ 577651 h 1562390"/>
                <a:gd name="connsiteX383" fmla="*/ 474083 w 1377506"/>
                <a:gd name="connsiteY383" fmla="*/ 615708 h 1562390"/>
                <a:gd name="connsiteX384" fmla="*/ 460755 w 1377506"/>
                <a:gd name="connsiteY384" fmla="*/ 656620 h 1562390"/>
                <a:gd name="connsiteX385" fmla="*/ 472179 w 1377506"/>
                <a:gd name="connsiteY385" fmla="*/ 649960 h 1562390"/>
                <a:gd name="connsiteX386" fmla="*/ 472179 w 1377506"/>
                <a:gd name="connsiteY386" fmla="*/ 665183 h 1562390"/>
                <a:gd name="connsiteX387" fmla="*/ 464563 w 1377506"/>
                <a:gd name="connsiteY387" fmla="*/ 665183 h 1562390"/>
                <a:gd name="connsiteX388" fmla="*/ 467419 w 1377506"/>
                <a:gd name="connsiteY388" fmla="*/ 672795 h 1562390"/>
                <a:gd name="connsiteX389" fmla="*/ 455995 w 1377506"/>
                <a:gd name="connsiteY389" fmla="*/ 710852 h 1562390"/>
                <a:gd name="connsiteX390" fmla="*/ 459803 w 1377506"/>
                <a:gd name="connsiteY390" fmla="*/ 712755 h 1562390"/>
                <a:gd name="connsiteX391" fmla="*/ 456947 w 1377506"/>
                <a:gd name="connsiteY391" fmla="*/ 715609 h 1562390"/>
                <a:gd name="connsiteX392" fmla="*/ 467419 w 1377506"/>
                <a:gd name="connsiteY392" fmla="*/ 729881 h 1562390"/>
                <a:gd name="connsiteX393" fmla="*/ 468371 w 1377506"/>
                <a:gd name="connsiteY393" fmla="*/ 715609 h 1562390"/>
                <a:gd name="connsiteX394" fmla="*/ 473131 w 1377506"/>
                <a:gd name="connsiteY394" fmla="*/ 736541 h 1562390"/>
                <a:gd name="connsiteX395" fmla="*/ 466467 w 1377506"/>
                <a:gd name="connsiteY395" fmla="*/ 743201 h 1562390"/>
                <a:gd name="connsiteX396" fmla="*/ 469323 w 1377506"/>
                <a:gd name="connsiteY396" fmla="*/ 741298 h 1562390"/>
                <a:gd name="connsiteX397" fmla="*/ 467419 w 1377506"/>
                <a:gd name="connsiteY397" fmla="*/ 769842 h 1562390"/>
                <a:gd name="connsiteX398" fmla="*/ 459803 w 1377506"/>
                <a:gd name="connsiteY398" fmla="*/ 772696 h 1562390"/>
                <a:gd name="connsiteX399" fmla="*/ 465515 w 1377506"/>
                <a:gd name="connsiteY399" fmla="*/ 784113 h 1562390"/>
                <a:gd name="connsiteX400" fmla="*/ 450283 w 1377506"/>
                <a:gd name="connsiteY400" fmla="*/ 801239 h 1562390"/>
                <a:gd name="connsiteX401" fmla="*/ 456947 w 1377506"/>
                <a:gd name="connsiteY401" fmla="*/ 804093 h 1562390"/>
                <a:gd name="connsiteX402" fmla="*/ 453139 w 1377506"/>
                <a:gd name="connsiteY402" fmla="*/ 840248 h 1562390"/>
                <a:gd name="connsiteX403" fmla="*/ 448379 w 1377506"/>
                <a:gd name="connsiteY403" fmla="*/ 869743 h 1562390"/>
                <a:gd name="connsiteX404" fmla="*/ 455043 w 1377506"/>
                <a:gd name="connsiteY404" fmla="*/ 870694 h 1562390"/>
                <a:gd name="connsiteX405" fmla="*/ 451235 w 1377506"/>
                <a:gd name="connsiteY405" fmla="*/ 884965 h 1562390"/>
                <a:gd name="connsiteX406" fmla="*/ 454091 w 1377506"/>
                <a:gd name="connsiteY406" fmla="*/ 883062 h 1562390"/>
                <a:gd name="connsiteX407" fmla="*/ 449331 w 1377506"/>
                <a:gd name="connsiteY407" fmla="*/ 927780 h 1562390"/>
                <a:gd name="connsiteX408" fmla="*/ 457899 w 1377506"/>
                <a:gd name="connsiteY408" fmla="*/ 919217 h 1562390"/>
                <a:gd name="connsiteX409" fmla="*/ 451235 w 1377506"/>
                <a:gd name="connsiteY409" fmla="*/ 970595 h 1562390"/>
                <a:gd name="connsiteX410" fmla="*/ 458851 w 1377506"/>
                <a:gd name="connsiteY410" fmla="*/ 974401 h 1562390"/>
                <a:gd name="connsiteX411" fmla="*/ 456947 w 1377506"/>
                <a:gd name="connsiteY411" fmla="*/ 965838 h 1562390"/>
                <a:gd name="connsiteX412" fmla="*/ 516922 w 1377506"/>
                <a:gd name="connsiteY412" fmla="*/ 965838 h 1562390"/>
                <a:gd name="connsiteX413" fmla="*/ 478843 w 1377506"/>
                <a:gd name="connsiteY413" fmla="*/ 979158 h 1562390"/>
                <a:gd name="connsiteX414" fmla="*/ 519777 w 1377506"/>
                <a:gd name="connsiteY414" fmla="*/ 978206 h 1562390"/>
                <a:gd name="connsiteX415" fmla="*/ 510258 w 1377506"/>
                <a:gd name="connsiteY415" fmla="*/ 974401 h 1562390"/>
                <a:gd name="connsiteX416" fmla="*/ 543577 w 1377506"/>
                <a:gd name="connsiteY416" fmla="*/ 967741 h 1562390"/>
                <a:gd name="connsiteX417" fmla="*/ 579752 w 1377506"/>
                <a:gd name="connsiteY417" fmla="*/ 981060 h 1562390"/>
                <a:gd name="connsiteX418" fmla="*/ 574040 w 1377506"/>
                <a:gd name="connsiteY418" fmla="*/ 969644 h 1562390"/>
                <a:gd name="connsiteX419" fmla="*/ 587368 w 1377506"/>
                <a:gd name="connsiteY419" fmla="*/ 969644 h 1562390"/>
                <a:gd name="connsiteX420" fmla="*/ 587368 w 1377506"/>
                <a:gd name="connsiteY420" fmla="*/ 977255 h 1562390"/>
                <a:gd name="connsiteX421" fmla="*/ 594031 w 1377506"/>
                <a:gd name="connsiteY421" fmla="*/ 974401 h 1562390"/>
                <a:gd name="connsiteX422" fmla="*/ 627350 w 1377506"/>
                <a:gd name="connsiteY422" fmla="*/ 985818 h 1562390"/>
                <a:gd name="connsiteX423" fmla="*/ 628303 w 1377506"/>
                <a:gd name="connsiteY423" fmla="*/ 982012 h 1562390"/>
                <a:gd name="connsiteX424" fmla="*/ 631158 w 1377506"/>
                <a:gd name="connsiteY424" fmla="*/ 984866 h 1562390"/>
                <a:gd name="connsiteX425" fmla="*/ 643534 w 1377506"/>
                <a:gd name="connsiteY425" fmla="*/ 974401 h 1562390"/>
                <a:gd name="connsiteX426" fmla="*/ 631158 w 1377506"/>
                <a:gd name="connsiteY426" fmla="*/ 973449 h 1562390"/>
                <a:gd name="connsiteX427" fmla="*/ 650198 w 1377506"/>
                <a:gd name="connsiteY427" fmla="*/ 968692 h 1562390"/>
                <a:gd name="connsiteX428" fmla="*/ 655910 w 1377506"/>
                <a:gd name="connsiteY428" fmla="*/ 975352 h 1562390"/>
                <a:gd name="connsiteX429" fmla="*/ 654958 w 1377506"/>
                <a:gd name="connsiteY429" fmla="*/ 972498 h 1562390"/>
                <a:gd name="connsiteX430" fmla="*/ 679709 w 1377506"/>
                <a:gd name="connsiteY430" fmla="*/ 974401 h 1562390"/>
                <a:gd name="connsiteX431" fmla="*/ 681613 w 1377506"/>
                <a:gd name="connsiteY431" fmla="*/ 982012 h 1562390"/>
                <a:gd name="connsiteX432" fmla="*/ 691133 w 1377506"/>
                <a:gd name="connsiteY432" fmla="*/ 976303 h 1562390"/>
                <a:gd name="connsiteX433" fmla="*/ 706364 w 1377506"/>
                <a:gd name="connsiteY433" fmla="*/ 991527 h 1562390"/>
                <a:gd name="connsiteX434" fmla="*/ 709220 w 1377506"/>
                <a:gd name="connsiteY434" fmla="*/ 984866 h 1562390"/>
                <a:gd name="connsiteX435" fmla="*/ 741587 w 1377506"/>
                <a:gd name="connsiteY435" fmla="*/ 988672 h 1562390"/>
                <a:gd name="connsiteX436" fmla="*/ 767291 w 1377506"/>
                <a:gd name="connsiteY436" fmla="*/ 993430 h 1562390"/>
                <a:gd name="connsiteX437" fmla="*/ 768243 w 1377506"/>
                <a:gd name="connsiteY437" fmla="*/ 986769 h 1562390"/>
                <a:gd name="connsiteX438" fmla="*/ 780618 w 1377506"/>
                <a:gd name="connsiteY438" fmla="*/ 990575 h 1562390"/>
                <a:gd name="connsiteX439" fmla="*/ 779666 w 1377506"/>
                <a:gd name="connsiteY439" fmla="*/ 987721 h 1562390"/>
                <a:gd name="connsiteX440" fmla="*/ 818697 w 1377506"/>
                <a:gd name="connsiteY440" fmla="*/ 992478 h 1562390"/>
                <a:gd name="connsiteX441" fmla="*/ 811081 w 1377506"/>
                <a:gd name="connsiteY441" fmla="*/ 983915 h 1562390"/>
                <a:gd name="connsiteX442" fmla="*/ 859632 w 1377506"/>
                <a:gd name="connsiteY442" fmla="*/ 989624 h 1562390"/>
                <a:gd name="connsiteX443" fmla="*/ 858680 w 1377506"/>
                <a:gd name="connsiteY443" fmla="*/ 986769 h 1562390"/>
                <a:gd name="connsiteX444" fmla="*/ 868200 w 1377506"/>
                <a:gd name="connsiteY444" fmla="*/ 992478 h 1562390"/>
                <a:gd name="connsiteX445" fmla="*/ 867248 w 1377506"/>
                <a:gd name="connsiteY445" fmla="*/ 985818 h 1562390"/>
                <a:gd name="connsiteX446" fmla="*/ 913894 w 1377506"/>
                <a:gd name="connsiteY446" fmla="*/ 997235 h 1562390"/>
                <a:gd name="connsiteX447" fmla="*/ 911991 w 1377506"/>
                <a:gd name="connsiteY447" fmla="*/ 983915 h 1562390"/>
                <a:gd name="connsiteX448" fmla="*/ 970061 w 1377506"/>
                <a:gd name="connsiteY448" fmla="*/ 992478 h 1562390"/>
                <a:gd name="connsiteX449" fmla="*/ 970061 w 1377506"/>
                <a:gd name="connsiteY449" fmla="*/ 993430 h 1562390"/>
                <a:gd name="connsiteX450" fmla="*/ 977677 w 1377506"/>
                <a:gd name="connsiteY450" fmla="*/ 996284 h 1562390"/>
                <a:gd name="connsiteX451" fmla="*/ 978629 w 1377506"/>
                <a:gd name="connsiteY451" fmla="*/ 995332 h 1562390"/>
                <a:gd name="connsiteX452" fmla="*/ 972917 w 1377506"/>
                <a:gd name="connsiteY452" fmla="*/ 993430 h 1562390"/>
                <a:gd name="connsiteX453" fmla="*/ 993860 w 1377506"/>
                <a:gd name="connsiteY453" fmla="*/ 1000089 h 1562390"/>
                <a:gd name="connsiteX454" fmla="*/ 1001476 w 1377506"/>
                <a:gd name="connsiteY454" fmla="*/ 989624 h 1562390"/>
                <a:gd name="connsiteX455" fmla="*/ 1032891 w 1377506"/>
                <a:gd name="connsiteY455" fmla="*/ 991527 h 1562390"/>
                <a:gd name="connsiteX456" fmla="*/ 1031939 w 1377506"/>
                <a:gd name="connsiteY456" fmla="*/ 986769 h 1562390"/>
                <a:gd name="connsiteX457" fmla="*/ 1117617 w 1377506"/>
                <a:gd name="connsiteY457" fmla="*/ 991527 h 1562390"/>
                <a:gd name="connsiteX458" fmla="*/ 1158552 w 1377506"/>
                <a:gd name="connsiteY458" fmla="*/ 1010555 h 1562390"/>
                <a:gd name="connsiteX459" fmla="*/ 1146176 w 1377506"/>
                <a:gd name="connsiteY459" fmla="*/ 999138 h 1562390"/>
                <a:gd name="connsiteX460" fmla="*/ 1155414 w 1377506"/>
                <a:gd name="connsiteY460" fmla="*/ 992983 h 1562390"/>
                <a:gd name="connsiteX461" fmla="*/ 1162513 w 1377506"/>
                <a:gd name="connsiteY461" fmla="*/ 995094 h 1562390"/>
                <a:gd name="connsiteX462" fmla="*/ 1164383 w 1377506"/>
                <a:gd name="connsiteY462" fmla="*/ 997473 h 1562390"/>
                <a:gd name="connsiteX463" fmla="*/ 1171879 w 1377506"/>
                <a:gd name="connsiteY463" fmla="*/ 1001041 h 1562390"/>
                <a:gd name="connsiteX464" fmla="*/ 1172831 w 1377506"/>
                <a:gd name="connsiteY464" fmla="*/ 994381 h 1562390"/>
                <a:gd name="connsiteX465" fmla="*/ 1180447 w 1377506"/>
                <a:gd name="connsiteY465" fmla="*/ 1002944 h 1562390"/>
                <a:gd name="connsiteX466" fmla="*/ 1252797 w 1377506"/>
                <a:gd name="connsiteY466" fmla="*/ 997235 h 1562390"/>
                <a:gd name="connsiteX467" fmla="*/ 1250893 w 1377506"/>
                <a:gd name="connsiteY467" fmla="*/ 1003895 h 1562390"/>
                <a:gd name="connsiteX468" fmla="*/ 1286116 w 1377506"/>
                <a:gd name="connsiteY468" fmla="*/ 1007701 h 1562390"/>
                <a:gd name="connsiteX469" fmla="*/ 1283260 w 1377506"/>
                <a:gd name="connsiteY469" fmla="*/ 1004846 h 1562390"/>
                <a:gd name="connsiteX470" fmla="*/ 1326099 w 1377506"/>
                <a:gd name="connsiteY470" fmla="*/ 1015312 h 1562390"/>
                <a:gd name="connsiteX471" fmla="*/ 1302300 w 1377506"/>
                <a:gd name="connsiteY471" fmla="*/ 1019118 h 1562390"/>
                <a:gd name="connsiteX472" fmla="*/ 1319435 w 1377506"/>
                <a:gd name="connsiteY472" fmla="*/ 1019118 h 1562390"/>
                <a:gd name="connsiteX473" fmla="*/ 1317531 w 1377506"/>
                <a:gd name="connsiteY473" fmla="*/ 1027681 h 1562390"/>
                <a:gd name="connsiteX474" fmla="*/ 1299444 w 1377506"/>
                <a:gd name="connsiteY474" fmla="*/ 1020070 h 1562390"/>
                <a:gd name="connsiteX475" fmla="*/ 1302300 w 1377506"/>
                <a:gd name="connsiteY475" fmla="*/ 1023875 h 1562390"/>
                <a:gd name="connsiteX476" fmla="*/ 1280404 w 1377506"/>
                <a:gd name="connsiteY476" fmla="*/ 1019118 h 1562390"/>
                <a:gd name="connsiteX477" fmla="*/ 1291828 w 1377506"/>
                <a:gd name="connsiteY477" fmla="*/ 1018167 h 1562390"/>
                <a:gd name="connsiteX478" fmla="*/ 1268029 w 1377506"/>
                <a:gd name="connsiteY478" fmla="*/ 1015312 h 1562390"/>
                <a:gd name="connsiteX479" fmla="*/ 1268029 w 1377506"/>
                <a:gd name="connsiteY479" fmla="*/ 1028632 h 1562390"/>
                <a:gd name="connsiteX480" fmla="*/ 1238517 w 1377506"/>
                <a:gd name="connsiteY480" fmla="*/ 1012458 h 1562390"/>
                <a:gd name="connsiteX481" fmla="*/ 1241374 w 1377506"/>
                <a:gd name="connsiteY481" fmla="*/ 1009604 h 1562390"/>
                <a:gd name="connsiteX482" fmla="*/ 1222334 w 1377506"/>
                <a:gd name="connsiteY482" fmla="*/ 1005798 h 1562390"/>
                <a:gd name="connsiteX483" fmla="*/ 1231854 w 1377506"/>
                <a:gd name="connsiteY483" fmla="*/ 1013409 h 1562390"/>
                <a:gd name="connsiteX484" fmla="*/ 1214718 w 1377506"/>
                <a:gd name="connsiteY484" fmla="*/ 1009604 h 1562390"/>
                <a:gd name="connsiteX485" fmla="*/ 1244229 w 1377506"/>
                <a:gd name="connsiteY485" fmla="*/ 1020070 h 1562390"/>
                <a:gd name="connsiteX486" fmla="*/ 1244229 w 1377506"/>
                <a:gd name="connsiteY486" fmla="*/ 1027681 h 1562390"/>
                <a:gd name="connsiteX487" fmla="*/ 1155696 w 1377506"/>
                <a:gd name="connsiteY487" fmla="*/ 1016264 h 1562390"/>
                <a:gd name="connsiteX488" fmla="*/ 1152840 w 1377506"/>
                <a:gd name="connsiteY488" fmla="*/ 1026730 h 1562390"/>
                <a:gd name="connsiteX489" fmla="*/ 1133800 w 1377506"/>
                <a:gd name="connsiteY489" fmla="*/ 1022924 h 1562390"/>
                <a:gd name="connsiteX490" fmla="*/ 1143320 w 1377506"/>
                <a:gd name="connsiteY490" fmla="*/ 1034341 h 1562390"/>
                <a:gd name="connsiteX491" fmla="*/ 1088106 w 1377506"/>
                <a:gd name="connsiteY491" fmla="*/ 1020070 h 1562390"/>
                <a:gd name="connsiteX492" fmla="*/ 1094769 w 1377506"/>
                <a:gd name="connsiteY492" fmla="*/ 1025778 h 1562390"/>
                <a:gd name="connsiteX493" fmla="*/ 1055739 w 1377506"/>
                <a:gd name="connsiteY493" fmla="*/ 1017215 h 1562390"/>
                <a:gd name="connsiteX494" fmla="*/ 1075730 w 1377506"/>
                <a:gd name="connsiteY494" fmla="*/ 1031487 h 1562390"/>
                <a:gd name="connsiteX495" fmla="*/ 1068114 w 1377506"/>
                <a:gd name="connsiteY495" fmla="*/ 1034341 h 1562390"/>
                <a:gd name="connsiteX496" fmla="*/ 1072874 w 1377506"/>
                <a:gd name="connsiteY496" fmla="*/ 1040050 h 1562390"/>
                <a:gd name="connsiteX497" fmla="*/ 1051931 w 1377506"/>
                <a:gd name="connsiteY497" fmla="*/ 1020070 h 1562390"/>
                <a:gd name="connsiteX498" fmla="*/ 1042411 w 1377506"/>
                <a:gd name="connsiteY498" fmla="*/ 1028632 h 1562390"/>
                <a:gd name="connsiteX499" fmla="*/ 997668 w 1377506"/>
                <a:gd name="connsiteY499" fmla="*/ 1017215 h 1562390"/>
                <a:gd name="connsiteX500" fmla="*/ 986244 w 1377506"/>
                <a:gd name="connsiteY500" fmla="*/ 1024827 h 1562390"/>
                <a:gd name="connsiteX501" fmla="*/ 1016708 w 1377506"/>
                <a:gd name="connsiteY501" fmla="*/ 1041953 h 1562390"/>
                <a:gd name="connsiteX502" fmla="*/ 1009092 w 1377506"/>
                <a:gd name="connsiteY502" fmla="*/ 1033389 h 1562390"/>
                <a:gd name="connsiteX503" fmla="*/ 1034795 w 1377506"/>
                <a:gd name="connsiteY503" fmla="*/ 1035292 h 1562390"/>
                <a:gd name="connsiteX504" fmla="*/ 1015756 w 1377506"/>
                <a:gd name="connsiteY504" fmla="*/ 1034341 h 1562390"/>
                <a:gd name="connsiteX505" fmla="*/ 1027179 w 1377506"/>
                <a:gd name="connsiteY505" fmla="*/ 1040050 h 1562390"/>
                <a:gd name="connsiteX506" fmla="*/ 1003380 w 1377506"/>
                <a:gd name="connsiteY506" fmla="*/ 1043856 h 1562390"/>
                <a:gd name="connsiteX507" fmla="*/ 1004332 w 1377506"/>
                <a:gd name="connsiteY507" fmla="*/ 1044807 h 1562390"/>
                <a:gd name="connsiteX508" fmla="*/ 976725 w 1377506"/>
                <a:gd name="connsiteY508" fmla="*/ 1040050 h 1562390"/>
                <a:gd name="connsiteX509" fmla="*/ 989101 w 1377506"/>
                <a:gd name="connsiteY509" fmla="*/ 1030535 h 1562390"/>
                <a:gd name="connsiteX510" fmla="*/ 907231 w 1377506"/>
                <a:gd name="connsiteY510" fmla="*/ 1028632 h 1562390"/>
                <a:gd name="connsiteX511" fmla="*/ 921510 w 1377506"/>
                <a:gd name="connsiteY511" fmla="*/ 1037195 h 1562390"/>
                <a:gd name="connsiteX512" fmla="*/ 897711 w 1377506"/>
                <a:gd name="connsiteY512" fmla="*/ 1041953 h 1562390"/>
                <a:gd name="connsiteX513" fmla="*/ 909135 w 1377506"/>
                <a:gd name="connsiteY513" fmla="*/ 1047661 h 1562390"/>
                <a:gd name="connsiteX514" fmla="*/ 910087 w 1377506"/>
                <a:gd name="connsiteY514" fmla="*/ 1046710 h 1562390"/>
                <a:gd name="connsiteX515" fmla="*/ 912943 w 1377506"/>
                <a:gd name="connsiteY515" fmla="*/ 1050516 h 1562390"/>
                <a:gd name="connsiteX516" fmla="*/ 883431 w 1377506"/>
                <a:gd name="connsiteY516" fmla="*/ 1037195 h 1562390"/>
                <a:gd name="connsiteX517" fmla="*/ 877720 w 1377506"/>
                <a:gd name="connsiteY517" fmla="*/ 1045759 h 1562390"/>
                <a:gd name="connsiteX518" fmla="*/ 878672 w 1377506"/>
                <a:gd name="connsiteY518" fmla="*/ 1036244 h 1562390"/>
                <a:gd name="connsiteX519" fmla="*/ 863440 w 1377506"/>
                <a:gd name="connsiteY519" fmla="*/ 1035292 h 1562390"/>
                <a:gd name="connsiteX520" fmla="*/ 872960 w 1377506"/>
                <a:gd name="connsiteY520" fmla="*/ 1045759 h 1562390"/>
                <a:gd name="connsiteX521" fmla="*/ 847256 w 1377506"/>
                <a:gd name="connsiteY521" fmla="*/ 1037195 h 1562390"/>
                <a:gd name="connsiteX522" fmla="*/ 848208 w 1377506"/>
                <a:gd name="connsiteY522" fmla="*/ 1039098 h 1562390"/>
                <a:gd name="connsiteX523" fmla="*/ 839641 w 1377506"/>
                <a:gd name="connsiteY523" fmla="*/ 1037195 h 1562390"/>
                <a:gd name="connsiteX524" fmla="*/ 847256 w 1377506"/>
                <a:gd name="connsiteY524" fmla="*/ 1041001 h 1562390"/>
                <a:gd name="connsiteX525" fmla="*/ 812033 w 1377506"/>
                <a:gd name="connsiteY525" fmla="*/ 1040050 h 1562390"/>
                <a:gd name="connsiteX526" fmla="*/ 804417 w 1377506"/>
                <a:gd name="connsiteY526" fmla="*/ 1036244 h 1562390"/>
                <a:gd name="connsiteX527" fmla="*/ 803466 w 1377506"/>
                <a:gd name="connsiteY527" fmla="*/ 1040050 h 1562390"/>
                <a:gd name="connsiteX528" fmla="*/ 795850 w 1377506"/>
                <a:gd name="connsiteY528" fmla="*/ 1036244 h 1562390"/>
                <a:gd name="connsiteX529" fmla="*/ 787282 w 1377506"/>
                <a:gd name="connsiteY529" fmla="*/ 1047661 h 1562390"/>
                <a:gd name="connsiteX530" fmla="*/ 788234 w 1377506"/>
                <a:gd name="connsiteY530" fmla="*/ 1047661 h 1562390"/>
                <a:gd name="connsiteX531" fmla="*/ 783474 w 1377506"/>
                <a:gd name="connsiteY531" fmla="*/ 1054321 h 1562390"/>
                <a:gd name="connsiteX532" fmla="*/ 769195 w 1377506"/>
                <a:gd name="connsiteY532" fmla="*/ 1048613 h 1562390"/>
                <a:gd name="connsiteX533" fmla="*/ 742539 w 1377506"/>
                <a:gd name="connsiteY533" fmla="*/ 1024827 h 1562390"/>
                <a:gd name="connsiteX534" fmla="*/ 737779 w 1377506"/>
                <a:gd name="connsiteY534" fmla="*/ 1030535 h 1562390"/>
                <a:gd name="connsiteX535" fmla="*/ 723500 w 1377506"/>
                <a:gd name="connsiteY535" fmla="*/ 1039098 h 1562390"/>
                <a:gd name="connsiteX536" fmla="*/ 728260 w 1377506"/>
                <a:gd name="connsiteY536" fmla="*/ 1041953 h 1562390"/>
                <a:gd name="connsiteX537" fmla="*/ 721596 w 1377506"/>
                <a:gd name="connsiteY537" fmla="*/ 1040050 h 1562390"/>
                <a:gd name="connsiteX538" fmla="*/ 720644 w 1377506"/>
                <a:gd name="connsiteY538" fmla="*/ 1045759 h 1562390"/>
                <a:gd name="connsiteX539" fmla="*/ 709220 w 1377506"/>
                <a:gd name="connsiteY539" fmla="*/ 1042904 h 1562390"/>
                <a:gd name="connsiteX540" fmla="*/ 714932 w 1377506"/>
                <a:gd name="connsiteY540" fmla="*/ 1052418 h 1562390"/>
                <a:gd name="connsiteX541" fmla="*/ 701604 w 1377506"/>
                <a:gd name="connsiteY541" fmla="*/ 1048613 h 1562390"/>
                <a:gd name="connsiteX542" fmla="*/ 706364 w 1377506"/>
                <a:gd name="connsiteY542" fmla="*/ 1054321 h 1562390"/>
                <a:gd name="connsiteX543" fmla="*/ 691133 w 1377506"/>
                <a:gd name="connsiteY543" fmla="*/ 1046710 h 1562390"/>
                <a:gd name="connsiteX544" fmla="*/ 704460 w 1377506"/>
                <a:gd name="connsiteY544" fmla="*/ 1041001 h 1562390"/>
                <a:gd name="connsiteX545" fmla="*/ 687325 w 1377506"/>
                <a:gd name="connsiteY545" fmla="*/ 1021973 h 1562390"/>
                <a:gd name="connsiteX546" fmla="*/ 640678 w 1377506"/>
                <a:gd name="connsiteY546" fmla="*/ 1011506 h 1562390"/>
                <a:gd name="connsiteX547" fmla="*/ 635918 w 1377506"/>
                <a:gd name="connsiteY547" fmla="*/ 1024827 h 1562390"/>
                <a:gd name="connsiteX548" fmla="*/ 655910 w 1377506"/>
                <a:gd name="connsiteY548" fmla="*/ 1038147 h 1562390"/>
                <a:gd name="connsiteX549" fmla="*/ 681613 w 1377506"/>
                <a:gd name="connsiteY549" fmla="*/ 1029584 h 1562390"/>
                <a:gd name="connsiteX550" fmla="*/ 668285 w 1377506"/>
                <a:gd name="connsiteY550" fmla="*/ 1033389 h 1562390"/>
                <a:gd name="connsiteX551" fmla="*/ 679709 w 1377506"/>
                <a:gd name="connsiteY551" fmla="*/ 1047661 h 1562390"/>
                <a:gd name="connsiteX552" fmla="*/ 642582 w 1377506"/>
                <a:gd name="connsiteY552" fmla="*/ 1051467 h 1562390"/>
                <a:gd name="connsiteX553" fmla="*/ 625447 w 1377506"/>
                <a:gd name="connsiteY553" fmla="*/ 1044807 h 1562390"/>
                <a:gd name="connsiteX554" fmla="*/ 613071 w 1377506"/>
                <a:gd name="connsiteY554" fmla="*/ 1025778 h 1562390"/>
                <a:gd name="connsiteX555" fmla="*/ 592127 w 1377506"/>
                <a:gd name="connsiteY555" fmla="*/ 1028632 h 1562390"/>
                <a:gd name="connsiteX556" fmla="*/ 589272 w 1377506"/>
                <a:gd name="connsiteY556" fmla="*/ 1041953 h 1562390"/>
                <a:gd name="connsiteX557" fmla="*/ 614023 w 1377506"/>
                <a:gd name="connsiteY557" fmla="*/ 1051467 h 1562390"/>
                <a:gd name="connsiteX558" fmla="*/ 594983 w 1377506"/>
                <a:gd name="connsiteY558" fmla="*/ 1056224 h 1562390"/>
                <a:gd name="connsiteX559" fmla="*/ 590224 w 1377506"/>
                <a:gd name="connsiteY559" fmla="*/ 1047661 h 1562390"/>
                <a:gd name="connsiteX560" fmla="*/ 587368 w 1377506"/>
                <a:gd name="connsiteY560" fmla="*/ 1054321 h 1562390"/>
                <a:gd name="connsiteX561" fmla="*/ 544529 w 1377506"/>
                <a:gd name="connsiteY561" fmla="*/ 1046710 h 1562390"/>
                <a:gd name="connsiteX562" fmla="*/ 558808 w 1377506"/>
                <a:gd name="connsiteY562" fmla="*/ 1050516 h 1562390"/>
                <a:gd name="connsiteX563" fmla="*/ 561664 w 1377506"/>
                <a:gd name="connsiteY563" fmla="*/ 1031487 h 1562390"/>
                <a:gd name="connsiteX564" fmla="*/ 500738 w 1377506"/>
                <a:gd name="connsiteY564" fmla="*/ 1022924 h 1562390"/>
                <a:gd name="connsiteX565" fmla="*/ 507640 w 1377506"/>
                <a:gd name="connsiteY565" fmla="*/ 1027919 h 1562390"/>
                <a:gd name="connsiteX566" fmla="*/ 511624 w 1377506"/>
                <a:gd name="connsiteY566" fmla="*/ 1032593 h 1562390"/>
                <a:gd name="connsiteX567" fmla="*/ 511210 w 1377506"/>
                <a:gd name="connsiteY567" fmla="*/ 1032438 h 1562390"/>
                <a:gd name="connsiteX568" fmla="*/ 510258 w 1377506"/>
                <a:gd name="connsiteY568" fmla="*/ 1033389 h 1562390"/>
                <a:gd name="connsiteX569" fmla="*/ 512267 w 1377506"/>
                <a:gd name="connsiteY569" fmla="*/ 1034142 h 1562390"/>
                <a:gd name="connsiteX570" fmla="*/ 491338 w 1377506"/>
                <a:gd name="connsiteY570" fmla="*/ 1029227 h 1562390"/>
                <a:gd name="connsiteX571" fmla="*/ 467419 w 1377506"/>
                <a:gd name="connsiteY571" fmla="*/ 1016264 h 1562390"/>
                <a:gd name="connsiteX572" fmla="*/ 470275 w 1377506"/>
                <a:gd name="connsiteY572" fmla="*/ 1025778 h 1562390"/>
                <a:gd name="connsiteX573" fmla="*/ 450283 w 1377506"/>
                <a:gd name="connsiteY573" fmla="*/ 1025778 h 1562390"/>
                <a:gd name="connsiteX574" fmla="*/ 449331 w 1377506"/>
                <a:gd name="connsiteY574" fmla="*/ 1021021 h 1562390"/>
                <a:gd name="connsiteX575" fmla="*/ 441716 w 1377506"/>
                <a:gd name="connsiteY575" fmla="*/ 1033389 h 1562390"/>
                <a:gd name="connsiteX576" fmla="*/ 454091 w 1377506"/>
                <a:gd name="connsiteY576" fmla="*/ 1032438 h 1562390"/>
                <a:gd name="connsiteX577" fmla="*/ 448964 w 1377506"/>
                <a:gd name="connsiteY577" fmla="*/ 1056296 h 1562390"/>
                <a:gd name="connsiteX578" fmla="*/ 446714 w 1377506"/>
                <a:gd name="connsiteY578" fmla="*/ 1054797 h 1562390"/>
                <a:gd name="connsiteX579" fmla="*/ 447428 w 1377506"/>
                <a:gd name="connsiteY579" fmla="*/ 1060981 h 1562390"/>
                <a:gd name="connsiteX580" fmla="*/ 448169 w 1377506"/>
                <a:gd name="connsiteY580" fmla="*/ 1059993 h 1562390"/>
                <a:gd name="connsiteX581" fmla="*/ 447190 w 1377506"/>
                <a:gd name="connsiteY581" fmla="*/ 1064550 h 1562390"/>
                <a:gd name="connsiteX582" fmla="*/ 444572 w 1377506"/>
                <a:gd name="connsiteY582" fmla="*/ 1098088 h 1562390"/>
                <a:gd name="connsiteX583" fmla="*/ 443620 w 1377506"/>
                <a:gd name="connsiteY583" fmla="*/ 1098088 h 1562390"/>
                <a:gd name="connsiteX584" fmla="*/ 440764 w 1377506"/>
                <a:gd name="connsiteY584" fmla="*/ 1106650 h 1562390"/>
                <a:gd name="connsiteX585" fmla="*/ 441716 w 1377506"/>
                <a:gd name="connsiteY585" fmla="*/ 1107602 h 1562390"/>
                <a:gd name="connsiteX586" fmla="*/ 443620 w 1377506"/>
                <a:gd name="connsiteY586" fmla="*/ 1100942 h 1562390"/>
                <a:gd name="connsiteX587" fmla="*/ 436956 w 1377506"/>
                <a:gd name="connsiteY587" fmla="*/ 1124728 h 1562390"/>
                <a:gd name="connsiteX588" fmla="*/ 447428 w 1377506"/>
                <a:gd name="connsiteY588" fmla="*/ 1133290 h 1562390"/>
                <a:gd name="connsiteX589" fmla="*/ 445524 w 1377506"/>
                <a:gd name="connsiteY589" fmla="*/ 1168494 h 1562390"/>
                <a:gd name="connsiteX590" fmla="*/ 450283 w 1377506"/>
                <a:gd name="connsiteY590" fmla="*/ 1167543 h 1562390"/>
                <a:gd name="connsiteX591" fmla="*/ 444572 w 1377506"/>
                <a:gd name="connsiteY591" fmla="*/ 1265541 h 1562390"/>
                <a:gd name="connsiteX592" fmla="*/ 425532 w 1377506"/>
                <a:gd name="connsiteY592" fmla="*/ 1311210 h 1562390"/>
                <a:gd name="connsiteX593" fmla="*/ 436956 w 1377506"/>
                <a:gd name="connsiteY593" fmla="*/ 1296938 h 1562390"/>
                <a:gd name="connsiteX594" fmla="*/ 443114 w 1377506"/>
                <a:gd name="connsiteY594" fmla="*/ 1307107 h 1562390"/>
                <a:gd name="connsiteX595" fmla="*/ 441269 w 1377506"/>
                <a:gd name="connsiteY595" fmla="*/ 1314064 h 1562390"/>
                <a:gd name="connsiteX596" fmla="*/ 438622 w 1377506"/>
                <a:gd name="connsiteY596" fmla="*/ 1316205 h 1562390"/>
                <a:gd name="connsiteX597" fmla="*/ 435052 w 1377506"/>
                <a:gd name="connsiteY597" fmla="*/ 1324530 h 1562390"/>
                <a:gd name="connsiteX598" fmla="*/ 441716 w 1377506"/>
                <a:gd name="connsiteY598" fmla="*/ 1325481 h 1562390"/>
                <a:gd name="connsiteX599" fmla="*/ 433148 w 1377506"/>
                <a:gd name="connsiteY599" fmla="*/ 1334044 h 1562390"/>
                <a:gd name="connsiteX600" fmla="*/ 437908 w 1377506"/>
                <a:gd name="connsiteY600" fmla="*/ 1416820 h 1562390"/>
                <a:gd name="connsiteX601" fmla="*/ 431244 w 1377506"/>
                <a:gd name="connsiteY601" fmla="*/ 1413965 h 1562390"/>
                <a:gd name="connsiteX602" fmla="*/ 426484 w 1377506"/>
                <a:gd name="connsiteY602" fmla="*/ 1453925 h 1562390"/>
                <a:gd name="connsiteX603" fmla="*/ 429340 w 1377506"/>
                <a:gd name="connsiteY603" fmla="*/ 1450120 h 1562390"/>
                <a:gd name="connsiteX604" fmla="*/ 417916 w 1377506"/>
                <a:gd name="connsiteY604" fmla="*/ 1498643 h 1562390"/>
                <a:gd name="connsiteX605" fmla="*/ 415060 w 1377506"/>
                <a:gd name="connsiteY605" fmla="*/ 1477711 h 1562390"/>
                <a:gd name="connsiteX606" fmla="*/ 414108 w 1377506"/>
                <a:gd name="connsiteY606" fmla="*/ 1497692 h 1562390"/>
                <a:gd name="connsiteX607" fmla="*/ 405541 w 1377506"/>
                <a:gd name="connsiteY607" fmla="*/ 1495789 h 1562390"/>
                <a:gd name="connsiteX608" fmla="*/ 413156 w 1377506"/>
                <a:gd name="connsiteY608" fmla="*/ 1474857 h 1562390"/>
                <a:gd name="connsiteX609" fmla="*/ 409349 w 1377506"/>
                <a:gd name="connsiteY609" fmla="*/ 1477711 h 1562390"/>
                <a:gd name="connsiteX610" fmla="*/ 415060 w 1377506"/>
                <a:gd name="connsiteY610" fmla="*/ 1452974 h 1562390"/>
                <a:gd name="connsiteX611" fmla="*/ 416012 w 1377506"/>
                <a:gd name="connsiteY611" fmla="*/ 1466294 h 1562390"/>
                <a:gd name="connsiteX612" fmla="*/ 419820 w 1377506"/>
                <a:gd name="connsiteY612" fmla="*/ 1438702 h 1562390"/>
                <a:gd name="connsiteX613" fmla="*/ 406493 w 1377506"/>
                <a:gd name="connsiteY613" fmla="*/ 1438702 h 1562390"/>
                <a:gd name="connsiteX614" fmla="*/ 422676 w 1377506"/>
                <a:gd name="connsiteY614" fmla="*/ 1405402 h 1562390"/>
                <a:gd name="connsiteX615" fmla="*/ 425532 w 1377506"/>
                <a:gd name="connsiteY615" fmla="*/ 1409208 h 1562390"/>
                <a:gd name="connsiteX616" fmla="*/ 429340 w 1377506"/>
                <a:gd name="connsiteY616" fmla="*/ 1387325 h 1562390"/>
                <a:gd name="connsiteX617" fmla="*/ 424188 w 1377506"/>
                <a:gd name="connsiteY617" fmla="*/ 1391445 h 1562390"/>
                <a:gd name="connsiteX618" fmla="*/ 424223 w 1377506"/>
                <a:gd name="connsiteY618" fmla="*/ 1391369 h 1562390"/>
                <a:gd name="connsiteX619" fmla="*/ 425532 w 1377506"/>
                <a:gd name="connsiteY619" fmla="*/ 1379713 h 1562390"/>
                <a:gd name="connsiteX620" fmla="*/ 415060 w 1377506"/>
                <a:gd name="connsiteY620" fmla="*/ 1413014 h 1562390"/>
                <a:gd name="connsiteX621" fmla="*/ 407445 w 1377506"/>
                <a:gd name="connsiteY621" fmla="*/ 1413014 h 1562390"/>
                <a:gd name="connsiteX622" fmla="*/ 417916 w 1377506"/>
                <a:gd name="connsiteY622" fmla="*/ 1362587 h 1562390"/>
                <a:gd name="connsiteX623" fmla="*/ 418484 w 1377506"/>
                <a:gd name="connsiteY623" fmla="*/ 1347542 h 1562390"/>
                <a:gd name="connsiteX624" fmla="*/ 416964 w 1377506"/>
                <a:gd name="connsiteY624" fmla="*/ 1350219 h 1562390"/>
                <a:gd name="connsiteX625" fmla="*/ 413156 w 1377506"/>
                <a:gd name="connsiteY625" fmla="*/ 1342607 h 1562390"/>
                <a:gd name="connsiteX626" fmla="*/ 418932 w 1377506"/>
                <a:gd name="connsiteY626" fmla="*/ 1335680 h 1562390"/>
                <a:gd name="connsiteX627" fmla="*/ 419820 w 1377506"/>
                <a:gd name="connsiteY627" fmla="*/ 1312161 h 1562390"/>
                <a:gd name="connsiteX628" fmla="*/ 409349 w 1377506"/>
                <a:gd name="connsiteY628" fmla="*/ 1308355 h 1562390"/>
                <a:gd name="connsiteX629" fmla="*/ 413156 w 1377506"/>
                <a:gd name="connsiteY629" fmla="*/ 1286472 h 1562390"/>
                <a:gd name="connsiteX630" fmla="*/ 401733 w 1377506"/>
                <a:gd name="connsiteY630" fmla="*/ 1296938 h 1562390"/>
                <a:gd name="connsiteX631" fmla="*/ 416012 w 1377506"/>
                <a:gd name="connsiteY631" fmla="*/ 1235094 h 1562390"/>
                <a:gd name="connsiteX632" fmla="*/ 410300 w 1377506"/>
                <a:gd name="connsiteY632" fmla="*/ 1242706 h 1562390"/>
                <a:gd name="connsiteX633" fmla="*/ 419820 w 1377506"/>
                <a:gd name="connsiteY633" fmla="*/ 1198940 h 1562390"/>
                <a:gd name="connsiteX634" fmla="*/ 405541 w 1377506"/>
                <a:gd name="connsiteY634" fmla="*/ 1221775 h 1562390"/>
                <a:gd name="connsiteX635" fmla="*/ 402685 w 1377506"/>
                <a:gd name="connsiteY635" fmla="*/ 1213212 h 1562390"/>
                <a:gd name="connsiteX636" fmla="*/ 396973 w 1377506"/>
                <a:gd name="connsiteY636" fmla="*/ 1217969 h 1562390"/>
                <a:gd name="connsiteX637" fmla="*/ 416964 w 1377506"/>
                <a:gd name="connsiteY637" fmla="*/ 1195134 h 1562390"/>
                <a:gd name="connsiteX638" fmla="*/ 409349 w 1377506"/>
                <a:gd name="connsiteY638" fmla="*/ 1183717 h 1562390"/>
                <a:gd name="connsiteX639" fmla="*/ 420772 w 1377506"/>
                <a:gd name="connsiteY639" fmla="*/ 1132339 h 1562390"/>
                <a:gd name="connsiteX640" fmla="*/ 413156 w 1377506"/>
                <a:gd name="connsiteY640" fmla="*/ 1119971 h 1562390"/>
                <a:gd name="connsiteX641" fmla="*/ 395069 w 1377506"/>
                <a:gd name="connsiteY641" fmla="*/ 1154222 h 1562390"/>
                <a:gd name="connsiteX642" fmla="*/ 403637 w 1377506"/>
                <a:gd name="connsiteY642" fmla="*/ 1145660 h 1562390"/>
                <a:gd name="connsiteX643" fmla="*/ 400781 w 1377506"/>
                <a:gd name="connsiteY643" fmla="*/ 1175154 h 1562390"/>
                <a:gd name="connsiteX644" fmla="*/ 401733 w 1377506"/>
                <a:gd name="connsiteY644" fmla="*/ 1153271 h 1562390"/>
                <a:gd name="connsiteX645" fmla="*/ 396021 w 1377506"/>
                <a:gd name="connsiteY645" fmla="*/ 1165640 h 1562390"/>
                <a:gd name="connsiteX646" fmla="*/ 392213 w 1377506"/>
                <a:gd name="connsiteY646" fmla="*/ 1138999 h 1562390"/>
                <a:gd name="connsiteX647" fmla="*/ 391261 w 1377506"/>
                <a:gd name="connsiteY647" fmla="*/ 1140902 h 1562390"/>
                <a:gd name="connsiteX648" fmla="*/ 396021 w 1377506"/>
                <a:gd name="connsiteY648" fmla="*/ 1109505 h 1562390"/>
                <a:gd name="connsiteX649" fmla="*/ 405541 w 1377506"/>
                <a:gd name="connsiteY649" fmla="*/ 1123776 h 1562390"/>
                <a:gd name="connsiteX650" fmla="*/ 409349 w 1377506"/>
                <a:gd name="connsiteY650" fmla="*/ 1033389 h 1562390"/>
                <a:gd name="connsiteX651" fmla="*/ 407445 w 1377506"/>
                <a:gd name="connsiteY651" fmla="*/ 1033389 h 1562390"/>
                <a:gd name="connsiteX652" fmla="*/ 399829 w 1377506"/>
                <a:gd name="connsiteY652" fmla="*/ 1047661 h 1562390"/>
                <a:gd name="connsiteX653" fmla="*/ 400781 w 1377506"/>
                <a:gd name="connsiteY653" fmla="*/ 1035292 h 1562390"/>
                <a:gd name="connsiteX654" fmla="*/ 378210 w 1377506"/>
                <a:gd name="connsiteY654" fmla="*/ 1041842 h 1562390"/>
                <a:gd name="connsiteX655" fmla="*/ 382693 w 1377506"/>
                <a:gd name="connsiteY655" fmla="*/ 1035292 h 1562390"/>
                <a:gd name="connsiteX656" fmla="*/ 362702 w 1377506"/>
                <a:gd name="connsiteY656" fmla="*/ 1032438 h 1562390"/>
                <a:gd name="connsiteX657" fmla="*/ 357942 w 1377506"/>
                <a:gd name="connsiteY657" fmla="*/ 1040050 h 1562390"/>
                <a:gd name="connsiteX658" fmla="*/ 365558 w 1377506"/>
                <a:gd name="connsiteY658" fmla="*/ 1039098 h 1562390"/>
                <a:gd name="connsiteX659" fmla="*/ 362702 w 1377506"/>
                <a:gd name="connsiteY659" fmla="*/ 1043856 h 1562390"/>
                <a:gd name="connsiteX660" fmla="*/ 363654 w 1377506"/>
                <a:gd name="connsiteY660" fmla="*/ 1022924 h 1562390"/>
                <a:gd name="connsiteX661" fmla="*/ 343662 w 1377506"/>
                <a:gd name="connsiteY661" fmla="*/ 1018167 h 1562390"/>
                <a:gd name="connsiteX662" fmla="*/ 347470 w 1377506"/>
                <a:gd name="connsiteY662" fmla="*/ 1036244 h 1562390"/>
                <a:gd name="connsiteX663" fmla="*/ 332120 w 1377506"/>
                <a:gd name="connsiteY663" fmla="*/ 1036125 h 1562390"/>
                <a:gd name="connsiteX664" fmla="*/ 316445 w 1377506"/>
                <a:gd name="connsiteY664" fmla="*/ 1026958 h 1562390"/>
                <a:gd name="connsiteX665" fmla="*/ 317959 w 1377506"/>
                <a:gd name="connsiteY665" fmla="*/ 1022924 h 1562390"/>
                <a:gd name="connsiteX666" fmla="*/ 308439 w 1377506"/>
                <a:gd name="connsiteY666" fmla="*/ 1016264 h 1562390"/>
                <a:gd name="connsiteX667" fmla="*/ 301776 w 1377506"/>
                <a:gd name="connsiteY667" fmla="*/ 1025778 h 1562390"/>
                <a:gd name="connsiteX668" fmla="*/ 309153 w 1377506"/>
                <a:gd name="connsiteY668" fmla="*/ 1026016 h 1562390"/>
                <a:gd name="connsiteX669" fmla="*/ 313306 w 1377506"/>
                <a:gd name="connsiteY669" fmla="*/ 1029170 h 1562390"/>
                <a:gd name="connsiteX670" fmla="*/ 306089 w 1377506"/>
                <a:gd name="connsiteY670" fmla="*/ 1035575 h 1562390"/>
                <a:gd name="connsiteX671" fmla="*/ 277976 w 1377506"/>
                <a:gd name="connsiteY671" fmla="*/ 1044807 h 1562390"/>
                <a:gd name="connsiteX672" fmla="*/ 270360 w 1377506"/>
                <a:gd name="connsiteY672" fmla="*/ 1041001 h 1562390"/>
                <a:gd name="connsiteX673" fmla="*/ 273216 w 1377506"/>
                <a:gd name="connsiteY673" fmla="*/ 1044807 h 1562390"/>
                <a:gd name="connsiteX674" fmla="*/ 251321 w 1377506"/>
                <a:gd name="connsiteY674" fmla="*/ 1035292 h 1562390"/>
                <a:gd name="connsiteX675" fmla="*/ 255129 w 1377506"/>
                <a:gd name="connsiteY675" fmla="*/ 1041953 h 1562390"/>
                <a:gd name="connsiteX676" fmla="*/ 208482 w 1377506"/>
                <a:gd name="connsiteY676" fmla="*/ 1032438 h 1562390"/>
                <a:gd name="connsiteX677" fmla="*/ 211338 w 1377506"/>
                <a:gd name="connsiteY677" fmla="*/ 1035292 h 1562390"/>
                <a:gd name="connsiteX678" fmla="*/ 202770 w 1377506"/>
                <a:gd name="connsiteY678" fmla="*/ 1033389 h 1562390"/>
                <a:gd name="connsiteX679" fmla="*/ 209434 w 1377506"/>
                <a:gd name="connsiteY679" fmla="*/ 1027681 h 1562390"/>
                <a:gd name="connsiteX680" fmla="*/ 169451 w 1377506"/>
                <a:gd name="connsiteY680" fmla="*/ 1030535 h 1562390"/>
                <a:gd name="connsiteX681" fmla="*/ 176115 w 1377506"/>
                <a:gd name="connsiteY681" fmla="*/ 1038147 h 1562390"/>
                <a:gd name="connsiteX682" fmla="*/ 156124 w 1377506"/>
                <a:gd name="connsiteY682" fmla="*/ 1028632 h 1562390"/>
                <a:gd name="connsiteX683" fmla="*/ 164691 w 1377506"/>
                <a:gd name="connsiteY683" fmla="*/ 1041001 h 1562390"/>
                <a:gd name="connsiteX684" fmla="*/ 149460 w 1377506"/>
                <a:gd name="connsiteY684" fmla="*/ 1041001 h 1562390"/>
                <a:gd name="connsiteX685" fmla="*/ 146604 w 1377506"/>
                <a:gd name="connsiteY685" fmla="*/ 1045759 h 1562390"/>
                <a:gd name="connsiteX686" fmla="*/ 137203 w 1377506"/>
                <a:gd name="connsiteY686" fmla="*/ 1043261 h 1562390"/>
                <a:gd name="connsiteX687" fmla="*/ 134378 w 1377506"/>
                <a:gd name="connsiteY687" fmla="*/ 1044074 h 1562390"/>
                <a:gd name="connsiteX688" fmla="*/ 129587 w 1377506"/>
                <a:gd name="connsiteY688" fmla="*/ 1039693 h 1562390"/>
                <a:gd name="connsiteX689" fmla="*/ 127564 w 1377506"/>
                <a:gd name="connsiteY689" fmla="*/ 1032438 h 1562390"/>
                <a:gd name="connsiteX690" fmla="*/ 133276 w 1377506"/>
                <a:gd name="connsiteY690" fmla="*/ 1030535 h 1562390"/>
                <a:gd name="connsiteX691" fmla="*/ 137084 w 1377506"/>
                <a:gd name="connsiteY691" fmla="*/ 1029584 h 1562390"/>
                <a:gd name="connsiteX692" fmla="*/ 136132 w 1377506"/>
                <a:gd name="connsiteY692" fmla="*/ 1027681 h 1562390"/>
                <a:gd name="connsiteX693" fmla="*/ 132324 w 1377506"/>
                <a:gd name="connsiteY693" fmla="*/ 1030535 h 1562390"/>
                <a:gd name="connsiteX694" fmla="*/ 128516 w 1377506"/>
                <a:gd name="connsiteY694" fmla="*/ 1028632 h 1562390"/>
                <a:gd name="connsiteX695" fmla="*/ 126613 w 1377506"/>
                <a:gd name="connsiteY695" fmla="*/ 1032438 h 1562390"/>
                <a:gd name="connsiteX696" fmla="*/ 116736 w 1377506"/>
                <a:gd name="connsiteY696" fmla="*/ 1036838 h 1562390"/>
                <a:gd name="connsiteX697" fmla="*/ 118063 w 1377506"/>
                <a:gd name="connsiteY697" fmla="*/ 1041516 h 1562390"/>
                <a:gd name="connsiteX698" fmla="*/ 116736 w 1377506"/>
                <a:gd name="connsiteY698" fmla="*/ 1041596 h 1562390"/>
                <a:gd name="connsiteX699" fmla="*/ 101861 w 1377506"/>
                <a:gd name="connsiteY699" fmla="*/ 1046710 h 1562390"/>
                <a:gd name="connsiteX700" fmla="*/ 103765 w 1377506"/>
                <a:gd name="connsiteY700" fmla="*/ 1051467 h 1562390"/>
                <a:gd name="connsiteX701" fmla="*/ 81870 w 1377506"/>
                <a:gd name="connsiteY701" fmla="*/ 1050516 h 1562390"/>
                <a:gd name="connsiteX702" fmla="*/ 86630 w 1377506"/>
                <a:gd name="connsiteY702" fmla="*/ 1056224 h 1562390"/>
                <a:gd name="connsiteX703" fmla="*/ 59974 w 1377506"/>
                <a:gd name="connsiteY703" fmla="*/ 1052418 h 1562390"/>
                <a:gd name="connsiteX704" fmla="*/ 55214 w 1377506"/>
                <a:gd name="connsiteY704" fmla="*/ 1063836 h 1562390"/>
                <a:gd name="connsiteX705" fmla="*/ 39983 w 1377506"/>
                <a:gd name="connsiteY705" fmla="*/ 1061933 h 1562390"/>
                <a:gd name="connsiteX706" fmla="*/ 44743 w 1377506"/>
                <a:gd name="connsiteY706" fmla="*/ 1064787 h 1562390"/>
                <a:gd name="connsiteX707" fmla="*/ 44743 w 1377506"/>
                <a:gd name="connsiteY707" fmla="*/ 1061933 h 1562390"/>
                <a:gd name="connsiteX708" fmla="*/ 48551 w 1377506"/>
                <a:gd name="connsiteY708" fmla="*/ 1065739 h 1562390"/>
                <a:gd name="connsiteX709" fmla="*/ 31415 w 1377506"/>
                <a:gd name="connsiteY709" fmla="*/ 1064787 h 1562390"/>
                <a:gd name="connsiteX710" fmla="*/ 36175 w 1377506"/>
                <a:gd name="connsiteY710" fmla="*/ 1073350 h 1562390"/>
                <a:gd name="connsiteX711" fmla="*/ 0 w 1377506"/>
                <a:gd name="connsiteY711" fmla="*/ 1062884 h 1562390"/>
                <a:gd name="connsiteX712" fmla="*/ 952 w 1377506"/>
                <a:gd name="connsiteY712" fmla="*/ 1051467 h 1562390"/>
                <a:gd name="connsiteX713" fmla="*/ 13328 w 1377506"/>
                <a:gd name="connsiteY713" fmla="*/ 1049564 h 1562390"/>
                <a:gd name="connsiteX714" fmla="*/ 1904 w 1377506"/>
                <a:gd name="connsiteY714" fmla="*/ 1039098 h 1562390"/>
                <a:gd name="connsiteX715" fmla="*/ 10472 w 1377506"/>
                <a:gd name="connsiteY715" fmla="*/ 1038147 h 1562390"/>
                <a:gd name="connsiteX716" fmla="*/ 9520 w 1377506"/>
                <a:gd name="connsiteY716" fmla="*/ 1036244 h 1562390"/>
                <a:gd name="connsiteX717" fmla="*/ 16184 w 1377506"/>
                <a:gd name="connsiteY717" fmla="*/ 1036244 h 1562390"/>
                <a:gd name="connsiteX718" fmla="*/ 15231 w 1377506"/>
                <a:gd name="connsiteY718" fmla="*/ 1016264 h 1562390"/>
                <a:gd name="connsiteX719" fmla="*/ 27607 w 1377506"/>
                <a:gd name="connsiteY719" fmla="*/ 1024827 h 1562390"/>
                <a:gd name="connsiteX720" fmla="*/ 37127 w 1377506"/>
                <a:gd name="connsiteY720" fmla="*/ 1019118 h 1562390"/>
                <a:gd name="connsiteX721" fmla="*/ 24751 w 1377506"/>
                <a:gd name="connsiteY721" fmla="*/ 1012458 h 1562390"/>
                <a:gd name="connsiteX722" fmla="*/ 37127 w 1377506"/>
                <a:gd name="connsiteY722" fmla="*/ 1000089 h 1562390"/>
                <a:gd name="connsiteX723" fmla="*/ 71398 w 1377506"/>
                <a:gd name="connsiteY723" fmla="*/ 982963 h 1562390"/>
                <a:gd name="connsiteX724" fmla="*/ 75206 w 1377506"/>
                <a:gd name="connsiteY724" fmla="*/ 995332 h 1562390"/>
                <a:gd name="connsiteX725" fmla="*/ 85678 w 1377506"/>
                <a:gd name="connsiteY725" fmla="*/ 988672 h 1562390"/>
                <a:gd name="connsiteX726" fmla="*/ 89485 w 1377506"/>
                <a:gd name="connsiteY726" fmla="*/ 998187 h 1562390"/>
                <a:gd name="connsiteX727" fmla="*/ 96149 w 1377506"/>
                <a:gd name="connsiteY727" fmla="*/ 992478 h 1562390"/>
                <a:gd name="connsiteX728" fmla="*/ 91389 w 1377506"/>
                <a:gd name="connsiteY728" fmla="*/ 981060 h 1562390"/>
                <a:gd name="connsiteX729" fmla="*/ 106621 w 1377506"/>
                <a:gd name="connsiteY729" fmla="*/ 982963 h 1562390"/>
                <a:gd name="connsiteX730" fmla="*/ 102813 w 1377506"/>
                <a:gd name="connsiteY730" fmla="*/ 979158 h 1562390"/>
                <a:gd name="connsiteX731" fmla="*/ 158980 w 1377506"/>
                <a:gd name="connsiteY731" fmla="*/ 974401 h 1562390"/>
                <a:gd name="connsiteX732" fmla="*/ 157076 w 1377506"/>
                <a:gd name="connsiteY732" fmla="*/ 969644 h 1562390"/>
                <a:gd name="connsiteX733" fmla="*/ 164691 w 1377506"/>
                <a:gd name="connsiteY733" fmla="*/ 971546 h 1562390"/>
                <a:gd name="connsiteX734" fmla="*/ 163739 w 1377506"/>
                <a:gd name="connsiteY734" fmla="*/ 968692 h 1562390"/>
                <a:gd name="connsiteX735" fmla="*/ 206578 w 1377506"/>
                <a:gd name="connsiteY735" fmla="*/ 973449 h 1562390"/>
                <a:gd name="connsiteX736" fmla="*/ 198962 w 1377506"/>
                <a:gd name="connsiteY736" fmla="*/ 967741 h 1562390"/>
                <a:gd name="connsiteX737" fmla="*/ 213242 w 1377506"/>
                <a:gd name="connsiteY737" fmla="*/ 974401 h 1562390"/>
                <a:gd name="connsiteX738" fmla="*/ 211338 w 1377506"/>
                <a:gd name="connsiteY738" fmla="*/ 965838 h 1562390"/>
                <a:gd name="connsiteX739" fmla="*/ 245609 w 1377506"/>
                <a:gd name="connsiteY739" fmla="*/ 971546 h 1562390"/>
                <a:gd name="connsiteX740" fmla="*/ 245609 w 1377506"/>
                <a:gd name="connsiteY740" fmla="*/ 965838 h 1562390"/>
                <a:gd name="connsiteX741" fmla="*/ 253225 w 1377506"/>
                <a:gd name="connsiteY741" fmla="*/ 968692 h 1562390"/>
                <a:gd name="connsiteX742" fmla="*/ 250369 w 1377506"/>
                <a:gd name="connsiteY742" fmla="*/ 964886 h 1562390"/>
                <a:gd name="connsiteX743" fmla="*/ 276072 w 1377506"/>
                <a:gd name="connsiteY743" fmla="*/ 969644 h 1562390"/>
                <a:gd name="connsiteX744" fmla="*/ 269409 w 1377506"/>
                <a:gd name="connsiteY744" fmla="*/ 959177 h 1562390"/>
                <a:gd name="connsiteX745" fmla="*/ 293208 w 1377506"/>
                <a:gd name="connsiteY745" fmla="*/ 968692 h 1562390"/>
                <a:gd name="connsiteX746" fmla="*/ 297016 w 1377506"/>
                <a:gd name="connsiteY746" fmla="*/ 959177 h 1562390"/>
                <a:gd name="connsiteX747" fmla="*/ 306535 w 1377506"/>
                <a:gd name="connsiteY747" fmla="*/ 965838 h 1562390"/>
                <a:gd name="connsiteX748" fmla="*/ 305583 w 1377506"/>
                <a:gd name="connsiteY748" fmla="*/ 961080 h 1562390"/>
                <a:gd name="connsiteX749" fmla="*/ 391261 w 1377506"/>
                <a:gd name="connsiteY749" fmla="*/ 971546 h 1562390"/>
                <a:gd name="connsiteX750" fmla="*/ 394117 w 1377506"/>
                <a:gd name="connsiteY750" fmla="*/ 960129 h 1562390"/>
                <a:gd name="connsiteX751" fmla="*/ 394117 w 1377506"/>
                <a:gd name="connsiteY751" fmla="*/ 970595 h 1562390"/>
                <a:gd name="connsiteX752" fmla="*/ 399829 w 1377506"/>
                <a:gd name="connsiteY752" fmla="*/ 969644 h 1562390"/>
                <a:gd name="connsiteX753" fmla="*/ 402685 w 1377506"/>
                <a:gd name="connsiteY753" fmla="*/ 961080 h 1562390"/>
                <a:gd name="connsiteX754" fmla="*/ 400781 w 1377506"/>
                <a:gd name="connsiteY754" fmla="*/ 962032 h 1562390"/>
                <a:gd name="connsiteX755" fmla="*/ 402685 w 1377506"/>
                <a:gd name="connsiteY755" fmla="*/ 952517 h 1562390"/>
                <a:gd name="connsiteX756" fmla="*/ 398877 w 1377506"/>
                <a:gd name="connsiteY756" fmla="*/ 961080 h 1562390"/>
                <a:gd name="connsiteX757" fmla="*/ 399829 w 1377506"/>
                <a:gd name="connsiteY757" fmla="*/ 921120 h 1562390"/>
                <a:gd name="connsiteX758" fmla="*/ 403637 w 1377506"/>
                <a:gd name="connsiteY758" fmla="*/ 912557 h 1562390"/>
                <a:gd name="connsiteX759" fmla="*/ 399829 w 1377506"/>
                <a:gd name="connsiteY759" fmla="*/ 911605 h 1562390"/>
                <a:gd name="connsiteX760" fmla="*/ 403637 w 1377506"/>
                <a:gd name="connsiteY760" fmla="*/ 903043 h 1562390"/>
                <a:gd name="connsiteX761" fmla="*/ 392213 w 1377506"/>
                <a:gd name="connsiteY761" fmla="*/ 893529 h 1562390"/>
                <a:gd name="connsiteX762" fmla="*/ 392213 w 1377506"/>
                <a:gd name="connsiteY762" fmla="*/ 894480 h 1562390"/>
                <a:gd name="connsiteX763" fmla="*/ 385549 w 1377506"/>
                <a:gd name="connsiteY763" fmla="*/ 889723 h 1562390"/>
                <a:gd name="connsiteX764" fmla="*/ 391261 w 1377506"/>
                <a:gd name="connsiteY764" fmla="*/ 873548 h 1562390"/>
                <a:gd name="connsiteX765" fmla="*/ 415060 w 1377506"/>
                <a:gd name="connsiteY765" fmla="*/ 843102 h 1562390"/>
                <a:gd name="connsiteX766" fmla="*/ 409349 w 1377506"/>
                <a:gd name="connsiteY766" fmla="*/ 837393 h 1562390"/>
                <a:gd name="connsiteX767" fmla="*/ 400781 w 1377506"/>
                <a:gd name="connsiteY767" fmla="*/ 820268 h 1562390"/>
                <a:gd name="connsiteX768" fmla="*/ 397925 w 1377506"/>
                <a:gd name="connsiteY768" fmla="*/ 825976 h 1562390"/>
                <a:gd name="connsiteX769" fmla="*/ 399829 w 1377506"/>
                <a:gd name="connsiteY769" fmla="*/ 818365 h 1562390"/>
                <a:gd name="connsiteX770" fmla="*/ 394117 w 1377506"/>
                <a:gd name="connsiteY770" fmla="*/ 816462 h 1562390"/>
                <a:gd name="connsiteX771" fmla="*/ 396973 w 1377506"/>
                <a:gd name="connsiteY771" fmla="*/ 804093 h 1562390"/>
                <a:gd name="connsiteX772" fmla="*/ 387453 w 1377506"/>
                <a:gd name="connsiteY772" fmla="*/ 810753 h 1562390"/>
                <a:gd name="connsiteX773" fmla="*/ 391261 w 1377506"/>
                <a:gd name="connsiteY773" fmla="*/ 795530 h 1562390"/>
                <a:gd name="connsiteX774" fmla="*/ 385549 w 1377506"/>
                <a:gd name="connsiteY774" fmla="*/ 801239 h 1562390"/>
                <a:gd name="connsiteX775" fmla="*/ 393165 w 1377506"/>
                <a:gd name="connsiteY775" fmla="*/ 784113 h 1562390"/>
                <a:gd name="connsiteX776" fmla="*/ 398877 w 1377506"/>
                <a:gd name="connsiteY776" fmla="*/ 798385 h 1562390"/>
                <a:gd name="connsiteX777" fmla="*/ 417916 w 1377506"/>
                <a:gd name="connsiteY777" fmla="*/ 779356 h 1562390"/>
                <a:gd name="connsiteX778" fmla="*/ 428388 w 1377506"/>
                <a:gd name="connsiteY778" fmla="*/ 726075 h 1562390"/>
                <a:gd name="connsiteX779" fmla="*/ 415060 w 1377506"/>
                <a:gd name="connsiteY779" fmla="*/ 721318 h 1562390"/>
                <a:gd name="connsiteX780" fmla="*/ 401733 w 1377506"/>
                <a:gd name="connsiteY780" fmla="*/ 744153 h 1562390"/>
                <a:gd name="connsiteX781" fmla="*/ 410300 w 1377506"/>
                <a:gd name="connsiteY781" fmla="*/ 773647 h 1562390"/>
                <a:gd name="connsiteX782" fmla="*/ 406493 w 1377506"/>
                <a:gd name="connsiteY782" fmla="*/ 758424 h 1562390"/>
                <a:gd name="connsiteX783" fmla="*/ 392213 w 1377506"/>
                <a:gd name="connsiteY783" fmla="*/ 770793 h 1562390"/>
                <a:gd name="connsiteX784" fmla="*/ 388405 w 1377506"/>
                <a:gd name="connsiteY784" fmla="*/ 728930 h 1562390"/>
                <a:gd name="connsiteX785" fmla="*/ 395069 w 1377506"/>
                <a:gd name="connsiteY785" fmla="*/ 708949 h 1562390"/>
                <a:gd name="connsiteX786" fmla="*/ 414108 w 1377506"/>
                <a:gd name="connsiteY786" fmla="*/ 694678 h 1562390"/>
                <a:gd name="connsiteX787" fmla="*/ 411253 w 1377506"/>
                <a:gd name="connsiteY787" fmla="*/ 670892 h 1562390"/>
                <a:gd name="connsiteX788" fmla="*/ 397925 w 1377506"/>
                <a:gd name="connsiteY788" fmla="*/ 667086 h 1562390"/>
                <a:gd name="connsiteX789" fmla="*/ 388405 w 1377506"/>
                <a:gd name="connsiteY789" fmla="*/ 695629 h 1562390"/>
                <a:gd name="connsiteX790" fmla="*/ 383645 w 1377506"/>
                <a:gd name="connsiteY790" fmla="*/ 674697 h 1562390"/>
                <a:gd name="connsiteX791" fmla="*/ 392213 w 1377506"/>
                <a:gd name="connsiteY791" fmla="*/ 668989 h 1562390"/>
                <a:gd name="connsiteX792" fmla="*/ 385549 w 1377506"/>
                <a:gd name="connsiteY792" fmla="*/ 666135 h 1562390"/>
                <a:gd name="connsiteX793" fmla="*/ 393165 w 1377506"/>
                <a:gd name="connsiteY793" fmla="*/ 617611 h 1562390"/>
                <a:gd name="connsiteX794" fmla="*/ 389357 w 1377506"/>
                <a:gd name="connsiteY794" fmla="*/ 632834 h 1562390"/>
                <a:gd name="connsiteX795" fmla="*/ 408397 w 1377506"/>
                <a:gd name="connsiteY795" fmla="*/ 635688 h 1562390"/>
                <a:gd name="connsiteX796" fmla="*/ 416964 w 1377506"/>
                <a:gd name="connsiteY796" fmla="*/ 566234 h 1562390"/>
                <a:gd name="connsiteX797" fmla="*/ 405541 w 1377506"/>
                <a:gd name="connsiteY797" fmla="*/ 580505 h 1562390"/>
                <a:gd name="connsiteX798" fmla="*/ 410533 w 1377506"/>
                <a:gd name="connsiteY798" fmla="*/ 556023 h 1562390"/>
                <a:gd name="connsiteX799" fmla="*/ 408204 w 1377506"/>
                <a:gd name="connsiteY799" fmla="*/ 553731 h 1562390"/>
                <a:gd name="connsiteX800" fmla="*/ 408754 w 1377506"/>
                <a:gd name="connsiteY800" fmla="*/ 548275 h 1562390"/>
                <a:gd name="connsiteX801" fmla="*/ 409115 w 1377506"/>
                <a:gd name="connsiteY801" fmla="*/ 542457 h 1562390"/>
                <a:gd name="connsiteX802" fmla="*/ 410896 w 1377506"/>
                <a:gd name="connsiteY802" fmla="*/ 544707 h 1562390"/>
                <a:gd name="connsiteX803" fmla="*/ 411746 w 1377506"/>
                <a:gd name="connsiteY803" fmla="*/ 553125 h 1562390"/>
                <a:gd name="connsiteX804" fmla="*/ 423628 w 1377506"/>
                <a:gd name="connsiteY804" fmla="*/ 528176 h 1562390"/>
                <a:gd name="connsiteX805" fmla="*/ 414108 w 1377506"/>
                <a:gd name="connsiteY805" fmla="*/ 531030 h 1562390"/>
                <a:gd name="connsiteX806" fmla="*/ 414108 w 1377506"/>
                <a:gd name="connsiteY806" fmla="*/ 509147 h 1562390"/>
                <a:gd name="connsiteX807" fmla="*/ 418868 w 1377506"/>
                <a:gd name="connsiteY807" fmla="*/ 508196 h 1562390"/>
                <a:gd name="connsiteX808" fmla="*/ 409349 w 1377506"/>
                <a:gd name="connsiteY808" fmla="*/ 497730 h 1562390"/>
                <a:gd name="connsiteX809" fmla="*/ 407445 w 1377506"/>
                <a:gd name="connsiteY809" fmla="*/ 469187 h 1562390"/>
                <a:gd name="connsiteX810" fmla="*/ 404589 w 1377506"/>
                <a:gd name="connsiteY810" fmla="*/ 471090 h 1562390"/>
                <a:gd name="connsiteX811" fmla="*/ 403161 w 1377506"/>
                <a:gd name="connsiteY811" fmla="*/ 444211 h 1562390"/>
                <a:gd name="connsiteX812" fmla="*/ 398123 w 1377506"/>
                <a:gd name="connsiteY812" fmla="*/ 424237 h 1562390"/>
                <a:gd name="connsiteX813" fmla="*/ 404589 w 1377506"/>
                <a:gd name="connsiteY813" fmla="*/ 429227 h 1562390"/>
                <a:gd name="connsiteX814" fmla="*/ 406493 w 1377506"/>
                <a:gd name="connsiteY814" fmla="*/ 407343 h 1562390"/>
                <a:gd name="connsiteX815" fmla="*/ 398877 w 1377506"/>
                <a:gd name="connsiteY815" fmla="*/ 402586 h 1562390"/>
                <a:gd name="connsiteX816" fmla="*/ 399829 w 1377506"/>
                <a:gd name="connsiteY816" fmla="*/ 411149 h 1562390"/>
                <a:gd name="connsiteX817" fmla="*/ 395069 w 1377506"/>
                <a:gd name="connsiteY817" fmla="*/ 408295 h 1562390"/>
                <a:gd name="connsiteX818" fmla="*/ 416012 w 1377506"/>
                <a:gd name="connsiteY818" fmla="*/ 409246 h 1562390"/>
                <a:gd name="connsiteX819" fmla="*/ 420772 w 1377506"/>
                <a:gd name="connsiteY819" fmla="*/ 387363 h 1562390"/>
                <a:gd name="connsiteX820" fmla="*/ 417168 w 1377506"/>
                <a:gd name="connsiteY820" fmla="*/ 389164 h 1562390"/>
                <a:gd name="connsiteX821" fmla="*/ 415298 w 1377506"/>
                <a:gd name="connsiteY821" fmla="*/ 384152 h 1562390"/>
                <a:gd name="connsiteX822" fmla="*/ 414108 w 1377506"/>
                <a:gd name="connsiteY822" fmla="*/ 372140 h 1562390"/>
                <a:gd name="connsiteX823" fmla="*/ 411015 w 1377506"/>
                <a:gd name="connsiteY823" fmla="*/ 383438 h 1562390"/>
                <a:gd name="connsiteX824" fmla="*/ 416448 w 1377506"/>
                <a:gd name="connsiteY824" fmla="*/ 389524 h 1562390"/>
                <a:gd name="connsiteX825" fmla="*/ 411729 w 1377506"/>
                <a:gd name="connsiteY825" fmla="*/ 391882 h 1562390"/>
                <a:gd name="connsiteX826" fmla="*/ 402685 w 1377506"/>
                <a:gd name="connsiteY826" fmla="*/ 392120 h 1562390"/>
                <a:gd name="connsiteX827" fmla="*/ 412205 w 1377506"/>
                <a:gd name="connsiteY827" fmla="*/ 355966 h 1562390"/>
                <a:gd name="connsiteX828" fmla="*/ 394117 w 1377506"/>
                <a:gd name="connsiteY828" fmla="*/ 313151 h 1562390"/>
                <a:gd name="connsiteX829" fmla="*/ 397925 w 1377506"/>
                <a:gd name="connsiteY829" fmla="*/ 304588 h 1562390"/>
                <a:gd name="connsiteX830" fmla="*/ 394117 w 1377506"/>
                <a:gd name="connsiteY830" fmla="*/ 307442 h 1562390"/>
                <a:gd name="connsiteX831" fmla="*/ 403637 w 1377506"/>
                <a:gd name="connsiteY831" fmla="*/ 282705 h 1562390"/>
                <a:gd name="connsiteX832" fmla="*/ 396973 w 1377506"/>
                <a:gd name="connsiteY832" fmla="*/ 287462 h 1562390"/>
                <a:gd name="connsiteX833" fmla="*/ 405541 w 1377506"/>
                <a:gd name="connsiteY833" fmla="*/ 235133 h 1562390"/>
                <a:gd name="connsiteX834" fmla="*/ 402685 w 1377506"/>
                <a:gd name="connsiteY834" fmla="*/ 238939 h 1562390"/>
                <a:gd name="connsiteX835" fmla="*/ 404589 w 1377506"/>
                <a:gd name="connsiteY835" fmla="*/ 229425 h 1562390"/>
                <a:gd name="connsiteX836" fmla="*/ 410300 w 1377506"/>
                <a:gd name="connsiteY836" fmla="*/ 237036 h 1562390"/>
                <a:gd name="connsiteX837" fmla="*/ 407445 w 1377506"/>
                <a:gd name="connsiteY837" fmla="*/ 191367 h 1562390"/>
                <a:gd name="connsiteX838" fmla="*/ 399829 w 1377506"/>
                <a:gd name="connsiteY838" fmla="*/ 198978 h 1562390"/>
                <a:gd name="connsiteX839" fmla="*/ 409349 w 1377506"/>
                <a:gd name="connsiteY839" fmla="*/ 176144 h 1562390"/>
                <a:gd name="connsiteX840" fmla="*/ 396973 w 1377506"/>
                <a:gd name="connsiteY840" fmla="*/ 185658 h 1562390"/>
                <a:gd name="connsiteX841" fmla="*/ 396973 w 1377506"/>
                <a:gd name="connsiteY841" fmla="*/ 167581 h 1562390"/>
                <a:gd name="connsiteX842" fmla="*/ 392213 w 1377506"/>
                <a:gd name="connsiteY842" fmla="*/ 163775 h 1562390"/>
                <a:gd name="connsiteX843" fmla="*/ 392213 w 1377506"/>
                <a:gd name="connsiteY843" fmla="*/ 143795 h 1562390"/>
                <a:gd name="connsiteX844" fmla="*/ 389357 w 1377506"/>
                <a:gd name="connsiteY844" fmla="*/ 145698 h 1562390"/>
                <a:gd name="connsiteX845" fmla="*/ 391261 w 1377506"/>
                <a:gd name="connsiteY845" fmla="*/ 114300 h 1562390"/>
                <a:gd name="connsiteX846" fmla="*/ 386501 w 1377506"/>
                <a:gd name="connsiteY846" fmla="*/ 116203 h 1562390"/>
                <a:gd name="connsiteX847" fmla="*/ 387453 w 1377506"/>
                <a:gd name="connsiteY847" fmla="*/ 91466 h 1562390"/>
                <a:gd name="connsiteX848" fmla="*/ 381741 w 1377506"/>
                <a:gd name="connsiteY848" fmla="*/ 97175 h 1562390"/>
                <a:gd name="connsiteX849" fmla="*/ 385549 w 1377506"/>
                <a:gd name="connsiteY849" fmla="*/ 66729 h 1562390"/>
                <a:gd name="connsiteX850" fmla="*/ 374126 w 1377506"/>
                <a:gd name="connsiteY850" fmla="*/ 61020 h 1562390"/>
                <a:gd name="connsiteX851" fmla="*/ 376030 w 1377506"/>
                <a:gd name="connsiteY851" fmla="*/ 43894 h 1562390"/>
                <a:gd name="connsiteX852" fmla="*/ 373174 w 1377506"/>
                <a:gd name="connsiteY852" fmla="*/ 49603 h 1562390"/>
                <a:gd name="connsiteX853" fmla="*/ 376030 w 1377506"/>
                <a:gd name="connsiteY853" fmla="*/ 49603 h 1562390"/>
                <a:gd name="connsiteX854" fmla="*/ 372222 w 1377506"/>
                <a:gd name="connsiteY854" fmla="*/ 54360 h 1562390"/>
                <a:gd name="connsiteX855" fmla="*/ 373174 w 1377506"/>
                <a:gd name="connsiteY855" fmla="*/ 35331 h 1562390"/>
                <a:gd name="connsiteX856" fmla="*/ 364606 w 1377506"/>
                <a:gd name="connsiteY856" fmla="*/ 41040 h 15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Lst>
              <a:rect l="l" t="t" r="r" b="b"/>
              <a:pathLst>
                <a:path w="1377506" h="1562390">
                  <a:moveTo>
                    <a:pt x="415061" y="1526235"/>
                  </a:moveTo>
                  <a:cubicBezTo>
                    <a:pt x="416013" y="1534798"/>
                    <a:pt x="421725" y="1559535"/>
                    <a:pt x="411253" y="1562390"/>
                  </a:cubicBezTo>
                  <a:cubicBezTo>
                    <a:pt x="411253" y="1551923"/>
                    <a:pt x="412205" y="1536701"/>
                    <a:pt x="415061" y="1526235"/>
                  </a:cubicBezTo>
                  <a:close/>
                  <a:moveTo>
                    <a:pt x="433148" y="1522429"/>
                  </a:moveTo>
                  <a:lnTo>
                    <a:pt x="430292" y="1534798"/>
                  </a:lnTo>
                  <a:cubicBezTo>
                    <a:pt x="427436" y="1527186"/>
                    <a:pt x="432196" y="1528137"/>
                    <a:pt x="433148" y="1522429"/>
                  </a:cubicBezTo>
                  <a:close/>
                  <a:moveTo>
                    <a:pt x="423628" y="1518623"/>
                  </a:moveTo>
                  <a:lnTo>
                    <a:pt x="423628" y="1526235"/>
                  </a:lnTo>
                  <a:lnTo>
                    <a:pt x="419820" y="1525283"/>
                  </a:lnTo>
                  <a:close/>
                  <a:moveTo>
                    <a:pt x="402685" y="1473906"/>
                  </a:moveTo>
                  <a:cubicBezTo>
                    <a:pt x="402685" y="1477711"/>
                    <a:pt x="407445" y="1479614"/>
                    <a:pt x="403637" y="1482469"/>
                  </a:cubicBezTo>
                  <a:cubicBezTo>
                    <a:pt x="396021" y="1487226"/>
                    <a:pt x="402685" y="1478663"/>
                    <a:pt x="402685" y="1473906"/>
                  </a:cubicBezTo>
                  <a:close/>
                  <a:moveTo>
                    <a:pt x="424188" y="1391445"/>
                  </a:moveTo>
                  <a:lnTo>
                    <a:pt x="420772" y="1398742"/>
                  </a:lnTo>
                  <a:cubicBezTo>
                    <a:pt x="422200" y="1396839"/>
                    <a:pt x="422914" y="1393985"/>
                    <a:pt x="423985" y="1391606"/>
                  </a:cubicBezTo>
                  <a:close/>
                  <a:moveTo>
                    <a:pt x="406493" y="1383282"/>
                  </a:moveTo>
                  <a:lnTo>
                    <a:pt x="407600" y="1384250"/>
                  </a:lnTo>
                  <a:lnTo>
                    <a:pt x="400781" y="1393985"/>
                  </a:lnTo>
                  <a:cubicBezTo>
                    <a:pt x="402685" y="1393034"/>
                    <a:pt x="404589" y="1386850"/>
                    <a:pt x="406493" y="1383282"/>
                  </a:cubicBezTo>
                  <a:close/>
                  <a:moveTo>
                    <a:pt x="414109" y="1374956"/>
                  </a:moveTo>
                  <a:cubicBezTo>
                    <a:pt x="410301" y="1379713"/>
                    <a:pt x="412205" y="1388276"/>
                    <a:pt x="412205" y="1388276"/>
                  </a:cubicBezTo>
                  <a:lnTo>
                    <a:pt x="407600" y="1384250"/>
                  </a:lnTo>
                  <a:close/>
                  <a:moveTo>
                    <a:pt x="427436" y="1356878"/>
                  </a:moveTo>
                  <a:lnTo>
                    <a:pt x="426484" y="1365442"/>
                  </a:lnTo>
                  <a:lnTo>
                    <a:pt x="433148" y="1360684"/>
                  </a:lnTo>
                  <a:close/>
                  <a:moveTo>
                    <a:pt x="443620" y="1312161"/>
                  </a:moveTo>
                  <a:cubicBezTo>
                    <a:pt x="443620" y="1315967"/>
                    <a:pt x="442668" y="1315016"/>
                    <a:pt x="440764" y="1315967"/>
                  </a:cubicBezTo>
                  <a:lnTo>
                    <a:pt x="441269" y="1314064"/>
                  </a:lnTo>
                  <a:close/>
                  <a:moveTo>
                    <a:pt x="422676" y="1260783"/>
                  </a:moveTo>
                  <a:lnTo>
                    <a:pt x="425532" y="1268395"/>
                  </a:lnTo>
                  <a:lnTo>
                    <a:pt x="425532" y="1262686"/>
                  </a:lnTo>
                  <a:close/>
                  <a:moveTo>
                    <a:pt x="405540" y="1232240"/>
                  </a:moveTo>
                  <a:cubicBezTo>
                    <a:pt x="402685" y="1236997"/>
                    <a:pt x="400781" y="1240803"/>
                    <a:pt x="398877" y="1244609"/>
                  </a:cubicBezTo>
                  <a:cubicBezTo>
                    <a:pt x="396021" y="1235094"/>
                    <a:pt x="402685" y="1234143"/>
                    <a:pt x="405540" y="1232240"/>
                  </a:cubicBezTo>
                  <a:close/>
                  <a:moveTo>
                    <a:pt x="428388" y="1163737"/>
                  </a:moveTo>
                  <a:cubicBezTo>
                    <a:pt x="426484" y="1164688"/>
                    <a:pt x="424580" y="1164688"/>
                    <a:pt x="423628" y="1164688"/>
                  </a:cubicBezTo>
                  <a:cubicBezTo>
                    <a:pt x="427436" y="1172300"/>
                    <a:pt x="429340" y="1191329"/>
                    <a:pt x="428388" y="1201794"/>
                  </a:cubicBezTo>
                  <a:cubicBezTo>
                    <a:pt x="432196" y="1205600"/>
                    <a:pt x="437908" y="1193232"/>
                    <a:pt x="440764" y="1189426"/>
                  </a:cubicBezTo>
                  <a:cubicBezTo>
                    <a:pt x="418868" y="1195134"/>
                    <a:pt x="441716" y="1175154"/>
                    <a:pt x="434100" y="1166591"/>
                  </a:cubicBezTo>
                  <a:cubicBezTo>
                    <a:pt x="432196" y="1168494"/>
                    <a:pt x="432196" y="1174203"/>
                    <a:pt x="429340" y="1176105"/>
                  </a:cubicBezTo>
                  <a:cubicBezTo>
                    <a:pt x="427436" y="1173251"/>
                    <a:pt x="426484" y="1167543"/>
                    <a:pt x="428388" y="1163737"/>
                  </a:cubicBezTo>
                  <a:close/>
                  <a:moveTo>
                    <a:pt x="388405" y="1132339"/>
                  </a:moveTo>
                  <a:cubicBezTo>
                    <a:pt x="390309" y="1127582"/>
                    <a:pt x="391261" y="1136145"/>
                    <a:pt x="391261" y="1138047"/>
                  </a:cubicBezTo>
                  <a:cubicBezTo>
                    <a:pt x="391261" y="1139950"/>
                    <a:pt x="391261" y="1143756"/>
                    <a:pt x="388405" y="1143756"/>
                  </a:cubicBezTo>
                  <a:close/>
                  <a:moveTo>
                    <a:pt x="400781" y="1087622"/>
                  </a:moveTo>
                  <a:lnTo>
                    <a:pt x="410301" y="1088574"/>
                  </a:lnTo>
                  <a:lnTo>
                    <a:pt x="405541" y="1097136"/>
                  </a:lnTo>
                  <a:cubicBezTo>
                    <a:pt x="405541" y="1088574"/>
                    <a:pt x="398877" y="1093331"/>
                    <a:pt x="400781" y="1087622"/>
                  </a:cubicBezTo>
                  <a:close/>
                  <a:moveTo>
                    <a:pt x="448964" y="1056296"/>
                  </a:moveTo>
                  <a:lnTo>
                    <a:pt x="450283" y="1057175"/>
                  </a:lnTo>
                  <a:lnTo>
                    <a:pt x="448169" y="1059993"/>
                  </a:lnTo>
                  <a:close/>
                  <a:moveTo>
                    <a:pt x="392808" y="1054560"/>
                  </a:moveTo>
                  <a:cubicBezTo>
                    <a:pt x="395069" y="1053846"/>
                    <a:pt x="396973" y="1054322"/>
                    <a:pt x="396973" y="1055273"/>
                  </a:cubicBezTo>
                  <a:lnTo>
                    <a:pt x="386501" y="1060982"/>
                  </a:lnTo>
                  <a:cubicBezTo>
                    <a:pt x="387929" y="1057176"/>
                    <a:pt x="390547" y="1055273"/>
                    <a:pt x="392808" y="1054560"/>
                  </a:cubicBezTo>
                  <a:close/>
                  <a:moveTo>
                    <a:pt x="891047" y="1054321"/>
                  </a:moveTo>
                  <a:lnTo>
                    <a:pt x="900567" y="1054321"/>
                  </a:lnTo>
                  <a:lnTo>
                    <a:pt x="905327" y="1057175"/>
                  </a:lnTo>
                  <a:close/>
                  <a:moveTo>
                    <a:pt x="1004332" y="1051467"/>
                  </a:moveTo>
                  <a:cubicBezTo>
                    <a:pt x="1005284" y="1051467"/>
                    <a:pt x="1008140" y="1051467"/>
                    <a:pt x="1009092" y="1054321"/>
                  </a:cubicBezTo>
                  <a:lnTo>
                    <a:pt x="999572" y="1054321"/>
                  </a:lnTo>
                  <a:cubicBezTo>
                    <a:pt x="995764" y="1053370"/>
                    <a:pt x="1002428" y="1052418"/>
                    <a:pt x="1004332" y="1051467"/>
                  </a:cubicBezTo>
                  <a:close/>
                  <a:moveTo>
                    <a:pt x="853920" y="1048613"/>
                  </a:moveTo>
                  <a:lnTo>
                    <a:pt x="864392" y="1049564"/>
                  </a:lnTo>
                  <a:lnTo>
                    <a:pt x="863440" y="1051467"/>
                  </a:lnTo>
                  <a:close/>
                  <a:moveTo>
                    <a:pt x="930078" y="1046710"/>
                  </a:moveTo>
                  <a:lnTo>
                    <a:pt x="935790" y="1057176"/>
                  </a:lnTo>
                  <a:cubicBezTo>
                    <a:pt x="929126" y="1055273"/>
                    <a:pt x="929126" y="1046710"/>
                    <a:pt x="930078" y="1046710"/>
                  </a:cubicBezTo>
                  <a:close/>
                  <a:moveTo>
                    <a:pt x="134378" y="1044074"/>
                  </a:moveTo>
                  <a:lnTo>
                    <a:pt x="135180" y="1044807"/>
                  </a:lnTo>
                  <a:lnTo>
                    <a:pt x="134132" y="1044144"/>
                  </a:lnTo>
                  <a:close/>
                  <a:moveTo>
                    <a:pt x="378210" y="1041842"/>
                  </a:moveTo>
                  <a:lnTo>
                    <a:pt x="378053" y="1042072"/>
                  </a:lnTo>
                  <a:cubicBezTo>
                    <a:pt x="375078" y="1042905"/>
                    <a:pt x="371746" y="1042905"/>
                    <a:pt x="371270" y="1043856"/>
                  </a:cubicBezTo>
                  <a:close/>
                  <a:moveTo>
                    <a:pt x="122879" y="1041225"/>
                  </a:moveTo>
                  <a:lnTo>
                    <a:pt x="125275" y="1043911"/>
                  </a:lnTo>
                  <a:lnTo>
                    <a:pt x="118997" y="1044807"/>
                  </a:lnTo>
                  <a:lnTo>
                    <a:pt x="118063" y="1041516"/>
                  </a:lnTo>
                  <a:close/>
                  <a:moveTo>
                    <a:pt x="189443" y="1041002"/>
                  </a:moveTo>
                  <a:lnTo>
                    <a:pt x="204675" y="1042904"/>
                  </a:lnTo>
                  <a:cubicBezTo>
                    <a:pt x="193251" y="1046710"/>
                    <a:pt x="200867" y="1042904"/>
                    <a:pt x="189443" y="1041002"/>
                  </a:cubicBezTo>
                  <a:close/>
                  <a:moveTo>
                    <a:pt x="122805" y="1041001"/>
                  </a:moveTo>
                  <a:cubicBezTo>
                    <a:pt x="125184" y="1039574"/>
                    <a:pt x="127326" y="1040050"/>
                    <a:pt x="129349" y="1041120"/>
                  </a:cubicBezTo>
                  <a:lnTo>
                    <a:pt x="134132" y="1044144"/>
                  </a:lnTo>
                  <a:lnTo>
                    <a:pt x="128516" y="1045759"/>
                  </a:lnTo>
                  <a:lnTo>
                    <a:pt x="129468" y="1048613"/>
                  </a:lnTo>
                  <a:lnTo>
                    <a:pt x="125275" y="1043911"/>
                  </a:lnTo>
                  <a:lnTo>
                    <a:pt x="125660" y="1043856"/>
                  </a:lnTo>
                  <a:cubicBezTo>
                    <a:pt x="122805" y="1043856"/>
                    <a:pt x="123757" y="1042904"/>
                    <a:pt x="122805" y="1041001"/>
                  </a:cubicBezTo>
                  <a:close/>
                  <a:moveTo>
                    <a:pt x="1086202" y="1036244"/>
                  </a:moveTo>
                  <a:cubicBezTo>
                    <a:pt x="1090962" y="1039098"/>
                    <a:pt x="1094770" y="1041001"/>
                    <a:pt x="1097626" y="1042904"/>
                  </a:cubicBezTo>
                  <a:cubicBezTo>
                    <a:pt x="1089058" y="1045758"/>
                    <a:pt x="1089058" y="1040049"/>
                    <a:pt x="1086202" y="1036244"/>
                  </a:cubicBezTo>
                  <a:close/>
                  <a:moveTo>
                    <a:pt x="1303847" y="1035292"/>
                  </a:moveTo>
                  <a:cubicBezTo>
                    <a:pt x="1304918" y="1034579"/>
                    <a:pt x="1306108" y="1034341"/>
                    <a:pt x="1308012" y="1036244"/>
                  </a:cubicBezTo>
                  <a:cubicBezTo>
                    <a:pt x="1311820" y="1042903"/>
                    <a:pt x="1303252" y="1037195"/>
                    <a:pt x="1300396" y="1037195"/>
                  </a:cubicBezTo>
                  <a:cubicBezTo>
                    <a:pt x="1301824" y="1037195"/>
                    <a:pt x="1302776" y="1036006"/>
                    <a:pt x="1303847" y="1035292"/>
                  </a:cubicBezTo>
                  <a:close/>
                  <a:moveTo>
                    <a:pt x="441716" y="1035292"/>
                  </a:moveTo>
                  <a:cubicBezTo>
                    <a:pt x="440764" y="1032438"/>
                    <a:pt x="441716" y="1048613"/>
                    <a:pt x="442668" y="1054321"/>
                  </a:cubicBezTo>
                  <a:cubicBezTo>
                    <a:pt x="445524" y="1050516"/>
                    <a:pt x="446476" y="1036244"/>
                    <a:pt x="441716" y="1035292"/>
                  </a:cubicBezTo>
                  <a:close/>
                  <a:moveTo>
                    <a:pt x="960541" y="1034341"/>
                  </a:moveTo>
                  <a:lnTo>
                    <a:pt x="968157" y="1038146"/>
                  </a:lnTo>
                  <a:cubicBezTo>
                    <a:pt x="960541" y="1037195"/>
                    <a:pt x="964349" y="1044807"/>
                    <a:pt x="960541" y="1042904"/>
                  </a:cubicBezTo>
                  <a:close/>
                  <a:moveTo>
                    <a:pt x="493122" y="1033390"/>
                  </a:moveTo>
                  <a:cubicBezTo>
                    <a:pt x="489314" y="1044807"/>
                    <a:pt x="480747" y="1030536"/>
                    <a:pt x="474083" y="1041002"/>
                  </a:cubicBezTo>
                  <a:cubicBezTo>
                    <a:pt x="472179" y="1032439"/>
                    <a:pt x="488363" y="1036245"/>
                    <a:pt x="493122" y="1033390"/>
                  </a:cubicBezTo>
                  <a:close/>
                  <a:moveTo>
                    <a:pt x="590224" y="1033389"/>
                  </a:moveTo>
                  <a:lnTo>
                    <a:pt x="583560" y="1034341"/>
                  </a:lnTo>
                  <a:lnTo>
                    <a:pt x="587368" y="1038147"/>
                  </a:lnTo>
                  <a:close/>
                  <a:moveTo>
                    <a:pt x="511624" y="1032593"/>
                  </a:moveTo>
                  <a:lnTo>
                    <a:pt x="518826" y="1035292"/>
                  </a:lnTo>
                  <a:lnTo>
                    <a:pt x="517874" y="1036244"/>
                  </a:lnTo>
                  <a:lnTo>
                    <a:pt x="512267" y="1034142"/>
                  </a:lnTo>
                  <a:lnTo>
                    <a:pt x="513114" y="1034341"/>
                  </a:lnTo>
                  <a:close/>
                  <a:moveTo>
                    <a:pt x="346518" y="1027681"/>
                  </a:moveTo>
                  <a:cubicBezTo>
                    <a:pt x="344614" y="1030535"/>
                    <a:pt x="336999" y="1030535"/>
                    <a:pt x="329383" y="1031487"/>
                  </a:cubicBezTo>
                  <a:cubicBezTo>
                    <a:pt x="332239" y="1039098"/>
                    <a:pt x="346518" y="1031487"/>
                    <a:pt x="346518" y="1027681"/>
                  </a:cubicBezTo>
                  <a:close/>
                  <a:moveTo>
                    <a:pt x="316055" y="1026730"/>
                  </a:moveTo>
                  <a:lnTo>
                    <a:pt x="316445" y="1026958"/>
                  </a:lnTo>
                  <a:lnTo>
                    <a:pt x="315103" y="1030535"/>
                  </a:lnTo>
                  <a:lnTo>
                    <a:pt x="313306" y="1029170"/>
                  </a:lnTo>
                  <a:close/>
                  <a:moveTo>
                    <a:pt x="229426" y="1026730"/>
                  </a:moveTo>
                  <a:cubicBezTo>
                    <a:pt x="227522" y="1029584"/>
                    <a:pt x="222762" y="1026730"/>
                    <a:pt x="224666" y="1031487"/>
                  </a:cubicBezTo>
                  <a:cubicBezTo>
                    <a:pt x="230378" y="1029584"/>
                    <a:pt x="238945" y="1039098"/>
                    <a:pt x="241801" y="1030535"/>
                  </a:cubicBezTo>
                  <a:close/>
                  <a:moveTo>
                    <a:pt x="1294803" y="1026729"/>
                  </a:moveTo>
                  <a:cubicBezTo>
                    <a:pt x="1296826" y="1026254"/>
                    <a:pt x="1299444" y="1026254"/>
                    <a:pt x="1303252" y="1027681"/>
                  </a:cubicBezTo>
                  <a:cubicBezTo>
                    <a:pt x="1297540" y="1028632"/>
                    <a:pt x="1293732" y="1029584"/>
                    <a:pt x="1289924" y="1028632"/>
                  </a:cubicBezTo>
                  <a:cubicBezTo>
                    <a:pt x="1291352" y="1028156"/>
                    <a:pt x="1292780" y="1027205"/>
                    <a:pt x="1294803" y="1026729"/>
                  </a:cubicBezTo>
                  <a:close/>
                  <a:moveTo>
                    <a:pt x="1212814" y="1025778"/>
                  </a:moveTo>
                  <a:cubicBezTo>
                    <a:pt x="1216622" y="1029584"/>
                    <a:pt x="1224238" y="1027681"/>
                    <a:pt x="1224238" y="1027681"/>
                  </a:cubicBezTo>
                  <a:cubicBezTo>
                    <a:pt x="1207102" y="1032438"/>
                    <a:pt x="1228045" y="1036244"/>
                    <a:pt x="1228997" y="1039098"/>
                  </a:cubicBezTo>
                  <a:cubicBezTo>
                    <a:pt x="1218526" y="1037195"/>
                    <a:pt x="1218526" y="1032438"/>
                    <a:pt x="1212814" y="1025778"/>
                  </a:cubicBezTo>
                  <a:close/>
                  <a:moveTo>
                    <a:pt x="897711" y="1024827"/>
                  </a:moveTo>
                  <a:lnTo>
                    <a:pt x="903423" y="1029584"/>
                  </a:lnTo>
                  <a:lnTo>
                    <a:pt x="892951" y="1025778"/>
                  </a:lnTo>
                  <a:cubicBezTo>
                    <a:pt x="893903" y="1031487"/>
                    <a:pt x="904375" y="1038147"/>
                    <a:pt x="913894" y="1033389"/>
                  </a:cubicBezTo>
                  <a:close/>
                  <a:moveTo>
                    <a:pt x="887239" y="1024827"/>
                  </a:moveTo>
                  <a:lnTo>
                    <a:pt x="889143" y="1030535"/>
                  </a:lnTo>
                  <a:lnTo>
                    <a:pt x="872008" y="1028632"/>
                  </a:lnTo>
                  <a:lnTo>
                    <a:pt x="890095" y="1031487"/>
                  </a:lnTo>
                  <a:lnTo>
                    <a:pt x="889143" y="1030535"/>
                  </a:lnTo>
                  <a:lnTo>
                    <a:pt x="890095" y="1030535"/>
                  </a:lnTo>
                  <a:close/>
                  <a:moveTo>
                    <a:pt x="1363465" y="1020545"/>
                  </a:moveTo>
                  <a:cubicBezTo>
                    <a:pt x="1370129" y="1020307"/>
                    <a:pt x="1376078" y="1021497"/>
                    <a:pt x="1377506" y="1026730"/>
                  </a:cubicBezTo>
                  <a:cubicBezTo>
                    <a:pt x="1367986" y="1026730"/>
                    <a:pt x="1353707" y="1026730"/>
                    <a:pt x="1345139" y="1022924"/>
                  </a:cubicBezTo>
                  <a:cubicBezTo>
                    <a:pt x="1349423" y="1022448"/>
                    <a:pt x="1356801" y="1020783"/>
                    <a:pt x="1363465" y="1020545"/>
                  </a:cubicBezTo>
                  <a:close/>
                  <a:moveTo>
                    <a:pt x="1173783" y="1018167"/>
                  </a:moveTo>
                  <a:cubicBezTo>
                    <a:pt x="1180447" y="1015313"/>
                    <a:pt x="1185207" y="1022924"/>
                    <a:pt x="1190918" y="1023875"/>
                  </a:cubicBezTo>
                  <a:cubicBezTo>
                    <a:pt x="1186159" y="1023875"/>
                    <a:pt x="1182351" y="1022924"/>
                    <a:pt x="1184255" y="1027681"/>
                  </a:cubicBezTo>
                  <a:cubicBezTo>
                    <a:pt x="1178543" y="1026730"/>
                    <a:pt x="1176639" y="1021973"/>
                    <a:pt x="1173783" y="1018167"/>
                  </a:cubicBezTo>
                  <a:close/>
                  <a:moveTo>
                    <a:pt x="75206" y="1018167"/>
                  </a:moveTo>
                  <a:cubicBezTo>
                    <a:pt x="69494" y="1021973"/>
                    <a:pt x="76158" y="1025778"/>
                    <a:pt x="79966" y="1025778"/>
                  </a:cubicBezTo>
                  <a:cubicBezTo>
                    <a:pt x="79966" y="1024827"/>
                    <a:pt x="80918" y="1021973"/>
                    <a:pt x="79014" y="1020070"/>
                  </a:cubicBezTo>
                  <a:close/>
                  <a:moveTo>
                    <a:pt x="1113809" y="1016264"/>
                  </a:moveTo>
                  <a:lnTo>
                    <a:pt x="1111905" y="1019118"/>
                  </a:lnTo>
                  <a:lnTo>
                    <a:pt x="1118569" y="1017215"/>
                  </a:lnTo>
                  <a:close/>
                  <a:moveTo>
                    <a:pt x="580704" y="1016264"/>
                  </a:moveTo>
                  <a:cubicBezTo>
                    <a:pt x="574992" y="1027681"/>
                    <a:pt x="593080" y="1025778"/>
                    <a:pt x="600695" y="1022924"/>
                  </a:cubicBezTo>
                  <a:cubicBezTo>
                    <a:pt x="597839" y="1020070"/>
                    <a:pt x="582608" y="1026730"/>
                    <a:pt x="580704" y="1016264"/>
                  </a:cubicBezTo>
                  <a:close/>
                  <a:moveTo>
                    <a:pt x="903423" y="1015312"/>
                  </a:moveTo>
                  <a:cubicBezTo>
                    <a:pt x="903423" y="1018167"/>
                    <a:pt x="905327" y="1021021"/>
                    <a:pt x="907231" y="1021973"/>
                  </a:cubicBezTo>
                  <a:cubicBezTo>
                    <a:pt x="906279" y="1020070"/>
                    <a:pt x="910087" y="1018167"/>
                    <a:pt x="903423" y="1015312"/>
                  </a:cubicBezTo>
                  <a:close/>
                  <a:moveTo>
                    <a:pt x="1345139" y="1014361"/>
                  </a:moveTo>
                  <a:lnTo>
                    <a:pt x="1344187" y="1018167"/>
                  </a:lnTo>
                  <a:lnTo>
                    <a:pt x="1338475" y="1015313"/>
                  </a:lnTo>
                  <a:close/>
                  <a:moveTo>
                    <a:pt x="606407" y="1012458"/>
                  </a:moveTo>
                  <a:cubicBezTo>
                    <a:pt x="610215" y="1014361"/>
                    <a:pt x="610215" y="1022924"/>
                    <a:pt x="618783" y="1019118"/>
                  </a:cubicBezTo>
                  <a:cubicBezTo>
                    <a:pt x="615927" y="1016264"/>
                    <a:pt x="613071" y="1019118"/>
                    <a:pt x="611167" y="1017215"/>
                  </a:cubicBezTo>
                  <a:cubicBezTo>
                    <a:pt x="611167" y="1011506"/>
                    <a:pt x="610215" y="1012458"/>
                    <a:pt x="606407" y="1012458"/>
                  </a:cubicBezTo>
                  <a:close/>
                  <a:moveTo>
                    <a:pt x="1199486" y="1007701"/>
                  </a:moveTo>
                  <a:lnTo>
                    <a:pt x="1195679" y="1014361"/>
                  </a:lnTo>
                  <a:lnTo>
                    <a:pt x="1203295" y="1014361"/>
                  </a:lnTo>
                  <a:close/>
                  <a:moveTo>
                    <a:pt x="1340379" y="1005798"/>
                  </a:moveTo>
                  <a:lnTo>
                    <a:pt x="1351803" y="1008652"/>
                  </a:lnTo>
                  <a:cubicBezTo>
                    <a:pt x="1346091" y="1010555"/>
                    <a:pt x="1347043" y="1005798"/>
                    <a:pt x="1340379" y="1005798"/>
                  </a:cubicBezTo>
                  <a:close/>
                  <a:moveTo>
                    <a:pt x="1048123" y="1001992"/>
                  </a:moveTo>
                  <a:cubicBezTo>
                    <a:pt x="1052883" y="1023875"/>
                    <a:pt x="1035747" y="1001041"/>
                    <a:pt x="1028131" y="1008652"/>
                  </a:cubicBezTo>
                  <a:cubicBezTo>
                    <a:pt x="1030035" y="1010555"/>
                    <a:pt x="1035747" y="1010555"/>
                    <a:pt x="1036699" y="1013409"/>
                  </a:cubicBezTo>
                  <a:cubicBezTo>
                    <a:pt x="1034795" y="1015312"/>
                    <a:pt x="1030035" y="1016264"/>
                    <a:pt x="1026227" y="1014361"/>
                  </a:cubicBezTo>
                  <a:cubicBezTo>
                    <a:pt x="1027179" y="1016264"/>
                    <a:pt x="1027179" y="1018167"/>
                    <a:pt x="1027179" y="1019118"/>
                  </a:cubicBezTo>
                  <a:cubicBezTo>
                    <a:pt x="1033843" y="1015312"/>
                    <a:pt x="1050979" y="1013409"/>
                    <a:pt x="1059547" y="1014361"/>
                  </a:cubicBezTo>
                  <a:cubicBezTo>
                    <a:pt x="1063354" y="1010555"/>
                    <a:pt x="1051931" y="1004846"/>
                    <a:pt x="1048123" y="1001992"/>
                  </a:cubicBezTo>
                  <a:close/>
                  <a:moveTo>
                    <a:pt x="835833" y="1001992"/>
                  </a:moveTo>
                  <a:cubicBezTo>
                    <a:pt x="843448" y="1010555"/>
                    <a:pt x="844400" y="1015312"/>
                    <a:pt x="854872" y="1019118"/>
                  </a:cubicBezTo>
                  <a:lnTo>
                    <a:pt x="857728" y="1011506"/>
                  </a:lnTo>
                  <a:cubicBezTo>
                    <a:pt x="853920" y="1012458"/>
                    <a:pt x="855824" y="1018167"/>
                    <a:pt x="848208" y="1014361"/>
                  </a:cubicBezTo>
                  <a:cubicBezTo>
                    <a:pt x="849160" y="1009604"/>
                    <a:pt x="846305" y="998187"/>
                    <a:pt x="835833" y="1001992"/>
                  </a:cubicBezTo>
                  <a:close/>
                  <a:moveTo>
                    <a:pt x="920439" y="999614"/>
                  </a:moveTo>
                  <a:cubicBezTo>
                    <a:pt x="916750" y="999614"/>
                    <a:pt x="913419" y="1000565"/>
                    <a:pt x="912943" y="1002944"/>
                  </a:cubicBezTo>
                  <a:cubicBezTo>
                    <a:pt x="911039" y="1003895"/>
                    <a:pt x="924366" y="1001992"/>
                    <a:pt x="930078" y="1001992"/>
                  </a:cubicBezTo>
                  <a:cubicBezTo>
                    <a:pt x="928174" y="1000565"/>
                    <a:pt x="924128" y="999613"/>
                    <a:pt x="920439" y="999614"/>
                  </a:cubicBezTo>
                  <a:close/>
                  <a:moveTo>
                    <a:pt x="501690" y="999138"/>
                  </a:moveTo>
                  <a:cubicBezTo>
                    <a:pt x="503594" y="1012458"/>
                    <a:pt x="491218" y="1001041"/>
                    <a:pt x="486458" y="1000089"/>
                  </a:cubicBezTo>
                  <a:cubicBezTo>
                    <a:pt x="491218" y="1001992"/>
                    <a:pt x="498834" y="1014361"/>
                    <a:pt x="509306" y="1007701"/>
                  </a:cubicBezTo>
                  <a:lnTo>
                    <a:pt x="501690" y="1004846"/>
                  </a:lnTo>
                  <a:lnTo>
                    <a:pt x="503594" y="1003895"/>
                  </a:lnTo>
                  <a:close/>
                  <a:moveTo>
                    <a:pt x="839641" y="994381"/>
                  </a:moveTo>
                  <a:lnTo>
                    <a:pt x="826313" y="998187"/>
                  </a:lnTo>
                  <a:cubicBezTo>
                    <a:pt x="833929" y="1008652"/>
                    <a:pt x="834881" y="998187"/>
                    <a:pt x="839641" y="994381"/>
                  </a:cubicBezTo>
                  <a:close/>
                  <a:moveTo>
                    <a:pt x="931982" y="993430"/>
                  </a:moveTo>
                  <a:cubicBezTo>
                    <a:pt x="931030" y="996284"/>
                    <a:pt x="926270" y="999138"/>
                    <a:pt x="935790" y="996284"/>
                  </a:cubicBezTo>
                  <a:close/>
                  <a:moveTo>
                    <a:pt x="1160456" y="992478"/>
                  </a:moveTo>
                  <a:cubicBezTo>
                    <a:pt x="1163312" y="992478"/>
                    <a:pt x="1163312" y="993430"/>
                    <a:pt x="1163312" y="995332"/>
                  </a:cubicBezTo>
                  <a:lnTo>
                    <a:pt x="1162513" y="995094"/>
                  </a:lnTo>
                  <a:close/>
                  <a:moveTo>
                    <a:pt x="398877" y="989624"/>
                  </a:moveTo>
                  <a:cubicBezTo>
                    <a:pt x="398877" y="990575"/>
                    <a:pt x="397925" y="992478"/>
                    <a:pt x="397925" y="994381"/>
                  </a:cubicBezTo>
                  <a:cubicBezTo>
                    <a:pt x="400781" y="995332"/>
                    <a:pt x="402685" y="996284"/>
                    <a:pt x="400781" y="999138"/>
                  </a:cubicBezTo>
                  <a:lnTo>
                    <a:pt x="396973" y="1000089"/>
                  </a:lnTo>
                  <a:cubicBezTo>
                    <a:pt x="398877" y="1000089"/>
                    <a:pt x="399829" y="1001041"/>
                    <a:pt x="400781" y="1002944"/>
                  </a:cubicBezTo>
                  <a:cubicBezTo>
                    <a:pt x="401733" y="1003895"/>
                    <a:pt x="402685" y="1004846"/>
                    <a:pt x="403637" y="1004846"/>
                  </a:cubicBezTo>
                  <a:cubicBezTo>
                    <a:pt x="404589" y="1003895"/>
                    <a:pt x="404589" y="1003895"/>
                    <a:pt x="404589" y="1003895"/>
                  </a:cubicBezTo>
                  <a:cubicBezTo>
                    <a:pt x="404589" y="1002944"/>
                    <a:pt x="404589" y="1002944"/>
                    <a:pt x="404589" y="1001992"/>
                  </a:cubicBezTo>
                  <a:cubicBezTo>
                    <a:pt x="403637" y="999138"/>
                    <a:pt x="396973" y="995332"/>
                    <a:pt x="404589" y="993430"/>
                  </a:cubicBezTo>
                  <a:cubicBezTo>
                    <a:pt x="407445" y="992478"/>
                    <a:pt x="402685" y="990575"/>
                    <a:pt x="398877" y="989624"/>
                  </a:cubicBezTo>
                  <a:close/>
                  <a:moveTo>
                    <a:pt x="396973" y="988672"/>
                  </a:moveTo>
                  <a:cubicBezTo>
                    <a:pt x="395069" y="988672"/>
                    <a:pt x="394117" y="989624"/>
                    <a:pt x="393165" y="989624"/>
                  </a:cubicBezTo>
                  <a:cubicBezTo>
                    <a:pt x="394117" y="991527"/>
                    <a:pt x="395069" y="991527"/>
                    <a:pt x="396021" y="992478"/>
                  </a:cubicBezTo>
                  <a:close/>
                  <a:moveTo>
                    <a:pt x="745395" y="984866"/>
                  </a:moveTo>
                  <a:cubicBezTo>
                    <a:pt x="745395" y="986769"/>
                    <a:pt x="745395" y="987720"/>
                    <a:pt x="744443" y="988672"/>
                  </a:cubicBezTo>
                  <a:cubicBezTo>
                    <a:pt x="744443" y="987720"/>
                    <a:pt x="743491" y="987720"/>
                    <a:pt x="743491" y="987720"/>
                  </a:cubicBezTo>
                  <a:close/>
                  <a:moveTo>
                    <a:pt x="174211" y="982012"/>
                  </a:moveTo>
                  <a:cubicBezTo>
                    <a:pt x="179923" y="982963"/>
                    <a:pt x="178019" y="994381"/>
                    <a:pt x="188491" y="988672"/>
                  </a:cubicBezTo>
                  <a:cubicBezTo>
                    <a:pt x="180875" y="987721"/>
                    <a:pt x="181827" y="977255"/>
                    <a:pt x="174211" y="982012"/>
                  </a:cubicBezTo>
                  <a:close/>
                  <a:moveTo>
                    <a:pt x="590224" y="980109"/>
                  </a:moveTo>
                  <a:cubicBezTo>
                    <a:pt x="591175" y="985818"/>
                    <a:pt x="593080" y="982012"/>
                    <a:pt x="595935" y="981060"/>
                  </a:cubicBezTo>
                  <a:close/>
                  <a:moveTo>
                    <a:pt x="564520" y="980109"/>
                  </a:moveTo>
                  <a:cubicBezTo>
                    <a:pt x="560712" y="982012"/>
                    <a:pt x="566424" y="986769"/>
                    <a:pt x="567376" y="989624"/>
                  </a:cubicBezTo>
                  <a:cubicBezTo>
                    <a:pt x="565472" y="990575"/>
                    <a:pt x="564520" y="989624"/>
                    <a:pt x="561664" y="988672"/>
                  </a:cubicBezTo>
                  <a:cubicBezTo>
                    <a:pt x="563568" y="1000089"/>
                    <a:pt x="569280" y="984866"/>
                    <a:pt x="576896" y="990575"/>
                  </a:cubicBezTo>
                  <a:cubicBezTo>
                    <a:pt x="575944" y="984866"/>
                    <a:pt x="567376" y="983915"/>
                    <a:pt x="564520" y="980109"/>
                  </a:cubicBezTo>
                  <a:close/>
                  <a:moveTo>
                    <a:pt x="442668" y="947760"/>
                  </a:moveTo>
                  <a:cubicBezTo>
                    <a:pt x="438384" y="952041"/>
                    <a:pt x="435290" y="954420"/>
                    <a:pt x="432791" y="957274"/>
                  </a:cubicBezTo>
                  <a:lnTo>
                    <a:pt x="430906" y="960971"/>
                  </a:lnTo>
                  <a:lnTo>
                    <a:pt x="430292" y="961080"/>
                  </a:lnTo>
                  <a:lnTo>
                    <a:pt x="430231" y="962294"/>
                  </a:lnTo>
                  <a:lnTo>
                    <a:pt x="426484" y="969644"/>
                  </a:lnTo>
                  <a:lnTo>
                    <a:pt x="433148" y="972498"/>
                  </a:lnTo>
                  <a:cubicBezTo>
                    <a:pt x="432672" y="970119"/>
                    <a:pt x="431006" y="969406"/>
                    <a:pt x="429935" y="968216"/>
                  </a:cubicBezTo>
                  <a:lnTo>
                    <a:pt x="430231" y="962294"/>
                  </a:lnTo>
                  <a:lnTo>
                    <a:pt x="430906" y="960971"/>
                  </a:lnTo>
                  <a:lnTo>
                    <a:pt x="439693" y="959415"/>
                  </a:lnTo>
                  <a:cubicBezTo>
                    <a:pt x="442668" y="957274"/>
                    <a:pt x="444572" y="953468"/>
                    <a:pt x="442668" y="947760"/>
                  </a:cubicBezTo>
                  <a:close/>
                  <a:moveTo>
                    <a:pt x="446476" y="937294"/>
                  </a:moveTo>
                  <a:cubicBezTo>
                    <a:pt x="436004" y="944906"/>
                    <a:pt x="446476" y="946809"/>
                    <a:pt x="450283" y="952517"/>
                  </a:cubicBezTo>
                  <a:close/>
                  <a:moveTo>
                    <a:pt x="457899" y="843102"/>
                  </a:moveTo>
                  <a:lnTo>
                    <a:pt x="460755" y="845957"/>
                  </a:lnTo>
                  <a:cubicBezTo>
                    <a:pt x="458851" y="845957"/>
                    <a:pt x="457899" y="845957"/>
                    <a:pt x="456947" y="845005"/>
                  </a:cubicBezTo>
                  <a:cubicBezTo>
                    <a:pt x="457899" y="844054"/>
                    <a:pt x="457899" y="844054"/>
                    <a:pt x="457899" y="843102"/>
                  </a:cubicBezTo>
                  <a:close/>
                  <a:moveTo>
                    <a:pt x="433148" y="687066"/>
                  </a:moveTo>
                  <a:cubicBezTo>
                    <a:pt x="431244" y="691824"/>
                    <a:pt x="422676" y="691824"/>
                    <a:pt x="427436" y="700386"/>
                  </a:cubicBezTo>
                  <a:cubicBezTo>
                    <a:pt x="430292" y="697532"/>
                    <a:pt x="427436" y="693726"/>
                    <a:pt x="429340" y="691824"/>
                  </a:cubicBezTo>
                  <a:cubicBezTo>
                    <a:pt x="434100" y="692775"/>
                    <a:pt x="433148" y="690872"/>
                    <a:pt x="433148" y="687066"/>
                  </a:cubicBezTo>
                  <a:close/>
                  <a:moveTo>
                    <a:pt x="465515" y="668038"/>
                  </a:moveTo>
                  <a:cubicBezTo>
                    <a:pt x="460755" y="668989"/>
                    <a:pt x="463611" y="670892"/>
                    <a:pt x="464563" y="674697"/>
                  </a:cubicBezTo>
                  <a:close/>
                  <a:moveTo>
                    <a:pt x="412205" y="660426"/>
                  </a:moveTo>
                  <a:lnTo>
                    <a:pt x="408397" y="665183"/>
                  </a:lnTo>
                  <a:lnTo>
                    <a:pt x="413156" y="668038"/>
                  </a:lnTo>
                  <a:close/>
                  <a:moveTo>
                    <a:pt x="423212" y="657527"/>
                  </a:moveTo>
                  <a:cubicBezTo>
                    <a:pt x="419285" y="661139"/>
                    <a:pt x="421248" y="673984"/>
                    <a:pt x="422676" y="680406"/>
                  </a:cubicBezTo>
                  <a:cubicBezTo>
                    <a:pt x="425532" y="676600"/>
                    <a:pt x="418868" y="659474"/>
                    <a:pt x="429340" y="657572"/>
                  </a:cubicBezTo>
                  <a:cubicBezTo>
                    <a:pt x="426484" y="656145"/>
                    <a:pt x="424521" y="656323"/>
                    <a:pt x="423212" y="657527"/>
                  </a:cubicBezTo>
                  <a:close/>
                  <a:moveTo>
                    <a:pt x="455995" y="636640"/>
                  </a:moveTo>
                  <a:cubicBezTo>
                    <a:pt x="444572" y="638543"/>
                    <a:pt x="459803" y="645203"/>
                    <a:pt x="454091" y="653766"/>
                  </a:cubicBezTo>
                  <a:cubicBezTo>
                    <a:pt x="459803" y="653766"/>
                    <a:pt x="460755" y="643300"/>
                    <a:pt x="464563" y="640446"/>
                  </a:cubicBezTo>
                  <a:cubicBezTo>
                    <a:pt x="463611" y="635688"/>
                    <a:pt x="458851" y="641397"/>
                    <a:pt x="455043" y="643300"/>
                  </a:cubicBezTo>
                  <a:cubicBezTo>
                    <a:pt x="454091" y="641397"/>
                    <a:pt x="455043" y="639494"/>
                    <a:pt x="455995" y="636640"/>
                  </a:cubicBezTo>
                  <a:close/>
                  <a:moveTo>
                    <a:pt x="411253" y="577651"/>
                  </a:moveTo>
                  <a:lnTo>
                    <a:pt x="412205" y="578602"/>
                  </a:lnTo>
                  <a:lnTo>
                    <a:pt x="409349" y="587165"/>
                  </a:lnTo>
                  <a:lnTo>
                    <a:pt x="408397" y="586214"/>
                  </a:lnTo>
                  <a:close/>
                  <a:moveTo>
                    <a:pt x="445524" y="550059"/>
                  </a:moveTo>
                  <a:cubicBezTo>
                    <a:pt x="443620" y="556719"/>
                    <a:pt x="431244" y="564331"/>
                    <a:pt x="437908" y="575748"/>
                  </a:cubicBezTo>
                  <a:lnTo>
                    <a:pt x="440764" y="567185"/>
                  </a:lnTo>
                  <a:lnTo>
                    <a:pt x="441716" y="569088"/>
                  </a:lnTo>
                  <a:lnTo>
                    <a:pt x="446476" y="567185"/>
                  </a:lnTo>
                  <a:cubicBezTo>
                    <a:pt x="433148" y="570039"/>
                    <a:pt x="444572" y="554816"/>
                    <a:pt x="445524" y="550059"/>
                  </a:cubicBezTo>
                  <a:close/>
                  <a:moveTo>
                    <a:pt x="404589" y="536739"/>
                  </a:moveTo>
                  <a:cubicBezTo>
                    <a:pt x="407445" y="538404"/>
                    <a:pt x="408695" y="540307"/>
                    <a:pt x="409126" y="542284"/>
                  </a:cubicBezTo>
                  <a:lnTo>
                    <a:pt x="409115" y="542457"/>
                  </a:lnTo>
                  <a:close/>
                  <a:moveTo>
                    <a:pt x="459803" y="462527"/>
                  </a:moveTo>
                  <a:cubicBezTo>
                    <a:pt x="450283" y="468236"/>
                    <a:pt x="459803" y="471090"/>
                    <a:pt x="455995" y="477750"/>
                  </a:cubicBezTo>
                  <a:cubicBezTo>
                    <a:pt x="459803" y="473944"/>
                    <a:pt x="468371" y="469187"/>
                    <a:pt x="459803" y="462527"/>
                  </a:cubicBezTo>
                  <a:close/>
                  <a:moveTo>
                    <a:pt x="455043" y="445401"/>
                  </a:moveTo>
                  <a:cubicBezTo>
                    <a:pt x="451235" y="445401"/>
                    <a:pt x="453139" y="455867"/>
                    <a:pt x="447428" y="453012"/>
                  </a:cubicBezTo>
                  <a:lnTo>
                    <a:pt x="446476" y="448255"/>
                  </a:lnTo>
                  <a:cubicBezTo>
                    <a:pt x="447428" y="451585"/>
                    <a:pt x="444810" y="452536"/>
                    <a:pt x="442668" y="453845"/>
                  </a:cubicBezTo>
                  <a:lnTo>
                    <a:pt x="442282" y="456982"/>
                  </a:lnTo>
                  <a:lnTo>
                    <a:pt x="440764" y="455867"/>
                  </a:lnTo>
                  <a:lnTo>
                    <a:pt x="441716" y="461575"/>
                  </a:lnTo>
                  <a:lnTo>
                    <a:pt x="442282" y="456982"/>
                  </a:lnTo>
                  <a:lnTo>
                    <a:pt x="443352" y="457769"/>
                  </a:lnTo>
                  <a:cubicBezTo>
                    <a:pt x="446297" y="456699"/>
                    <a:pt x="450045" y="449206"/>
                    <a:pt x="452187" y="457770"/>
                  </a:cubicBezTo>
                  <a:cubicBezTo>
                    <a:pt x="453139" y="462527"/>
                    <a:pt x="456947" y="450158"/>
                    <a:pt x="455043" y="445401"/>
                  </a:cubicBezTo>
                  <a:close/>
                  <a:moveTo>
                    <a:pt x="396021" y="415906"/>
                  </a:moveTo>
                  <a:lnTo>
                    <a:pt x="398123" y="424237"/>
                  </a:lnTo>
                  <a:lnTo>
                    <a:pt x="397806" y="423993"/>
                  </a:lnTo>
                  <a:cubicBezTo>
                    <a:pt x="396973" y="420663"/>
                    <a:pt x="396973" y="416857"/>
                    <a:pt x="396021" y="415906"/>
                  </a:cubicBezTo>
                  <a:close/>
                  <a:moveTo>
                    <a:pt x="417168" y="389164"/>
                  </a:moveTo>
                  <a:lnTo>
                    <a:pt x="417916" y="391169"/>
                  </a:lnTo>
                  <a:lnTo>
                    <a:pt x="416448" y="389524"/>
                  </a:lnTo>
                  <a:close/>
                  <a:moveTo>
                    <a:pt x="417916" y="339791"/>
                  </a:moveTo>
                  <a:cubicBezTo>
                    <a:pt x="417916" y="341694"/>
                    <a:pt x="418868" y="355014"/>
                    <a:pt x="413156" y="355014"/>
                  </a:cubicBezTo>
                  <a:lnTo>
                    <a:pt x="421724" y="358820"/>
                  </a:lnTo>
                  <a:cubicBezTo>
                    <a:pt x="420772" y="353111"/>
                    <a:pt x="426484" y="345500"/>
                    <a:pt x="427436" y="347403"/>
                  </a:cubicBezTo>
                  <a:cubicBezTo>
                    <a:pt x="422676" y="342646"/>
                    <a:pt x="425532" y="336937"/>
                    <a:pt x="417916" y="339791"/>
                  </a:cubicBezTo>
                  <a:close/>
                  <a:moveTo>
                    <a:pt x="413156" y="253210"/>
                  </a:moveTo>
                  <a:cubicBezTo>
                    <a:pt x="415060" y="259870"/>
                    <a:pt x="404589" y="269385"/>
                    <a:pt x="414108" y="272239"/>
                  </a:cubicBezTo>
                  <a:lnTo>
                    <a:pt x="417916" y="257968"/>
                  </a:lnTo>
                  <a:cubicBezTo>
                    <a:pt x="415060" y="256065"/>
                    <a:pt x="417916" y="251307"/>
                    <a:pt x="413156" y="253210"/>
                  </a:cubicBezTo>
                  <a:close/>
                  <a:moveTo>
                    <a:pt x="402685" y="213250"/>
                  </a:moveTo>
                  <a:lnTo>
                    <a:pt x="400781" y="230376"/>
                  </a:lnTo>
                  <a:cubicBezTo>
                    <a:pt x="397925" y="217056"/>
                    <a:pt x="400781" y="226570"/>
                    <a:pt x="402685" y="213250"/>
                  </a:cubicBezTo>
                  <a:close/>
                  <a:moveTo>
                    <a:pt x="450283" y="209444"/>
                  </a:moveTo>
                  <a:cubicBezTo>
                    <a:pt x="449331" y="214201"/>
                    <a:pt x="447428" y="215153"/>
                    <a:pt x="451235" y="220862"/>
                  </a:cubicBezTo>
                  <a:cubicBezTo>
                    <a:pt x="453139" y="217056"/>
                    <a:pt x="452187" y="210396"/>
                    <a:pt x="450283" y="209444"/>
                  </a:cubicBezTo>
                  <a:close/>
                  <a:moveTo>
                    <a:pt x="462659" y="195173"/>
                  </a:moveTo>
                  <a:cubicBezTo>
                    <a:pt x="461707" y="201833"/>
                    <a:pt x="450283" y="199930"/>
                    <a:pt x="455995" y="211347"/>
                  </a:cubicBezTo>
                  <a:cubicBezTo>
                    <a:pt x="456947" y="202784"/>
                    <a:pt x="467419" y="203736"/>
                    <a:pt x="462659" y="195173"/>
                  </a:cubicBezTo>
                  <a:close/>
                  <a:moveTo>
                    <a:pt x="406850" y="131426"/>
                  </a:moveTo>
                  <a:cubicBezTo>
                    <a:pt x="405065" y="129285"/>
                    <a:pt x="402685" y="129523"/>
                    <a:pt x="398877" y="134281"/>
                  </a:cubicBezTo>
                  <a:lnTo>
                    <a:pt x="399829" y="141892"/>
                  </a:lnTo>
                  <a:cubicBezTo>
                    <a:pt x="399829" y="138086"/>
                    <a:pt x="400781" y="139038"/>
                    <a:pt x="402685" y="138086"/>
                  </a:cubicBezTo>
                  <a:cubicBezTo>
                    <a:pt x="405541" y="143795"/>
                    <a:pt x="400781" y="147601"/>
                    <a:pt x="398877" y="152358"/>
                  </a:cubicBezTo>
                  <a:cubicBezTo>
                    <a:pt x="401733" y="149504"/>
                    <a:pt x="405541" y="139989"/>
                    <a:pt x="411253" y="142844"/>
                  </a:cubicBezTo>
                  <a:cubicBezTo>
                    <a:pt x="411253" y="145698"/>
                    <a:pt x="412205" y="147601"/>
                    <a:pt x="413156" y="149504"/>
                  </a:cubicBezTo>
                  <a:cubicBezTo>
                    <a:pt x="412205" y="150455"/>
                    <a:pt x="411253" y="152358"/>
                    <a:pt x="414108" y="154261"/>
                  </a:cubicBezTo>
                  <a:lnTo>
                    <a:pt x="416012" y="153309"/>
                  </a:lnTo>
                  <a:cubicBezTo>
                    <a:pt x="415060" y="152358"/>
                    <a:pt x="414108" y="151406"/>
                    <a:pt x="413156" y="149504"/>
                  </a:cubicBezTo>
                  <a:cubicBezTo>
                    <a:pt x="414108" y="148552"/>
                    <a:pt x="416012" y="146649"/>
                    <a:pt x="415060" y="145698"/>
                  </a:cubicBezTo>
                  <a:cubicBezTo>
                    <a:pt x="414108" y="143795"/>
                    <a:pt x="412205" y="142844"/>
                    <a:pt x="411253" y="142844"/>
                  </a:cubicBezTo>
                  <a:cubicBezTo>
                    <a:pt x="409825" y="138086"/>
                    <a:pt x="408635" y="133567"/>
                    <a:pt x="406850" y="131426"/>
                  </a:cubicBezTo>
                  <a:close/>
                  <a:moveTo>
                    <a:pt x="419701" y="81951"/>
                  </a:moveTo>
                  <a:cubicBezTo>
                    <a:pt x="418392" y="83616"/>
                    <a:pt x="417440" y="86708"/>
                    <a:pt x="416964" y="89563"/>
                  </a:cubicBezTo>
                  <a:cubicBezTo>
                    <a:pt x="417916" y="88611"/>
                    <a:pt x="420772" y="89563"/>
                    <a:pt x="422676" y="87660"/>
                  </a:cubicBezTo>
                  <a:lnTo>
                    <a:pt x="424580" y="82903"/>
                  </a:lnTo>
                  <a:cubicBezTo>
                    <a:pt x="422676" y="80048"/>
                    <a:pt x="421010" y="80286"/>
                    <a:pt x="419701" y="81951"/>
                  </a:cubicBezTo>
                  <a:close/>
                  <a:moveTo>
                    <a:pt x="374126" y="128"/>
                  </a:moveTo>
                  <a:cubicBezTo>
                    <a:pt x="377933" y="-824"/>
                    <a:pt x="379837" y="3934"/>
                    <a:pt x="385549" y="128"/>
                  </a:cubicBezTo>
                  <a:lnTo>
                    <a:pt x="387453" y="14399"/>
                  </a:lnTo>
                  <a:cubicBezTo>
                    <a:pt x="394117" y="21060"/>
                    <a:pt x="395069" y="6788"/>
                    <a:pt x="396973" y="1079"/>
                  </a:cubicBezTo>
                  <a:lnTo>
                    <a:pt x="397925" y="10594"/>
                  </a:lnTo>
                  <a:cubicBezTo>
                    <a:pt x="398877" y="10594"/>
                    <a:pt x="399829" y="10594"/>
                    <a:pt x="399829" y="9642"/>
                  </a:cubicBezTo>
                  <a:lnTo>
                    <a:pt x="399829" y="17254"/>
                  </a:lnTo>
                  <a:cubicBezTo>
                    <a:pt x="408397" y="-1775"/>
                    <a:pt x="413156" y="37234"/>
                    <a:pt x="419820" y="16302"/>
                  </a:cubicBezTo>
                  <a:cubicBezTo>
                    <a:pt x="419820" y="21060"/>
                    <a:pt x="415060" y="27720"/>
                    <a:pt x="411253" y="30574"/>
                  </a:cubicBezTo>
                  <a:cubicBezTo>
                    <a:pt x="409349" y="40088"/>
                    <a:pt x="414108" y="37234"/>
                    <a:pt x="416964" y="41040"/>
                  </a:cubicBezTo>
                  <a:lnTo>
                    <a:pt x="422676" y="26768"/>
                  </a:lnTo>
                  <a:cubicBezTo>
                    <a:pt x="419820" y="48651"/>
                    <a:pt x="430292" y="23914"/>
                    <a:pt x="435052" y="40088"/>
                  </a:cubicBezTo>
                  <a:cubicBezTo>
                    <a:pt x="429340" y="59117"/>
                    <a:pt x="451235" y="69583"/>
                    <a:pt x="452187" y="79097"/>
                  </a:cubicBezTo>
                  <a:cubicBezTo>
                    <a:pt x="451235" y="98126"/>
                    <a:pt x="443620" y="71486"/>
                    <a:pt x="439812" y="83854"/>
                  </a:cubicBezTo>
                  <a:cubicBezTo>
                    <a:pt x="438860" y="94320"/>
                    <a:pt x="444572" y="88611"/>
                    <a:pt x="446476" y="95272"/>
                  </a:cubicBezTo>
                  <a:lnTo>
                    <a:pt x="436956" y="100029"/>
                  </a:lnTo>
                  <a:cubicBezTo>
                    <a:pt x="436004" y="112397"/>
                    <a:pt x="446476" y="100980"/>
                    <a:pt x="442668" y="107640"/>
                  </a:cubicBezTo>
                  <a:cubicBezTo>
                    <a:pt x="449331" y="117155"/>
                    <a:pt x="446476" y="104786"/>
                    <a:pt x="454091" y="101932"/>
                  </a:cubicBezTo>
                  <a:cubicBezTo>
                    <a:pt x="452187" y="103835"/>
                    <a:pt x="448379" y="114300"/>
                    <a:pt x="452187" y="119058"/>
                  </a:cubicBezTo>
                  <a:cubicBezTo>
                    <a:pt x="454091" y="119058"/>
                    <a:pt x="455043" y="106689"/>
                    <a:pt x="455995" y="114300"/>
                  </a:cubicBezTo>
                  <a:cubicBezTo>
                    <a:pt x="451235" y="143795"/>
                    <a:pt x="461707" y="151406"/>
                    <a:pt x="460755" y="178047"/>
                  </a:cubicBezTo>
                  <a:lnTo>
                    <a:pt x="465515" y="176144"/>
                  </a:lnTo>
                  <a:cubicBezTo>
                    <a:pt x="463611" y="179950"/>
                    <a:pt x="461707" y="181853"/>
                    <a:pt x="463611" y="184707"/>
                  </a:cubicBezTo>
                  <a:lnTo>
                    <a:pt x="466467" y="182804"/>
                  </a:lnTo>
                  <a:cubicBezTo>
                    <a:pt x="466467" y="186610"/>
                    <a:pt x="459803" y="213250"/>
                    <a:pt x="461707" y="231327"/>
                  </a:cubicBezTo>
                  <a:lnTo>
                    <a:pt x="467419" y="221813"/>
                  </a:lnTo>
                  <a:lnTo>
                    <a:pt x="460755" y="237987"/>
                  </a:lnTo>
                  <a:lnTo>
                    <a:pt x="469323" y="236084"/>
                  </a:lnTo>
                  <a:cubicBezTo>
                    <a:pt x="461707" y="241793"/>
                    <a:pt x="467419" y="259870"/>
                    <a:pt x="464563" y="275093"/>
                  </a:cubicBezTo>
                  <a:lnTo>
                    <a:pt x="470275" y="275093"/>
                  </a:lnTo>
                  <a:lnTo>
                    <a:pt x="467419" y="283656"/>
                  </a:lnTo>
                  <a:lnTo>
                    <a:pt x="471227" y="280802"/>
                  </a:lnTo>
                  <a:cubicBezTo>
                    <a:pt x="471227" y="289365"/>
                    <a:pt x="461707" y="299831"/>
                    <a:pt x="466467" y="310297"/>
                  </a:cubicBezTo>
                  <a:cubicBezTo>
                    <a:pt x="464563" y="303637"/>
                    <a:pt x="473131" y="301734"/>
                    <a:pt x="476939" y="302685"/>
                  </a:cubicBezTo>
                  <a:lnTo>
                    <a:pt x="467419" y="329326"/>
                  </a:lnTo>
                  <a:cubicBezTo>
                    <a:pt x="471227" y="329326"/>
                    <a:pt x="473131" y="341694"/>
                    <a:pt x="476939" y="333131"/>
                  </a:cubicBezTo>
                  <a:lnTo>
                    <a:pt x="470275" y="343597"/>
                  </a:lnTo>
                  <a:lnTo>
                    <a:pt x="475035" y="342646"/>
                  </a:lnTo>
                  <a:cubicBezTo>
                    <a:pt x="483603" y="384509"/>
                    <a:pt x="452187" y="420664"/>
                    <a:pt x="471227" y="462527"/>
                  </a:cubicBezTo>
                  <a:lnTo>
                    <a:pt x="473131" y="461575"/>
                  </a:lnTo>
                  <a:lnTo>
                    <a:pt x="463611" y="486313"/>
                  </a:lnTo>
                  <a:cubicBezTo>
                    <a:pt x="464563" y="491070"/>
                    <a:pt x="472179" y="492021"/>
                    <a:pt x="475035" y="499633"/>
                  </a:cubicBezTo>
                  <a:cubicBezTo>
                    <a:pt x="467419" y="496779"/>
                    <a:pt x="474083" y="513904"/>
                    <a:pt x="467419" y="518662"/>
                  </a:cubicBezTo>
                  <a:cubicBezTo>
                    <a:pt x="470275" y="524370"/>
                    <a:pt x="473131" y="518662"/>
                    <a:pt x="475987" y="516759"/>
                  </a:cubicBezTo>
                  <a:cubicBezTo>
                    <a:pt x="483603" y="540545"/>
                    <a:pt x="470275" y="559573"/>
                    <a:pt x="475987" y="585262"/>
                  </a:cubicBezTo>
                  <a:cubicBezTo>
                    <a:pt x="464563" y="559573"/>
                    <a:pt x="467419" y="559573"/>
                    <a:pt x="462659" y="541496"/>
                  </a:cubicBezTo>
                  <a:cubicBezTo>
                    <a:pt x="457899" y="562428"/>
                    <a:pt x="466467" y="566234"/>
                    <a:pt x="463611" y="588117"/>
                  </a:cubicBezTo>
                  <a:lnTo>
                    <a:pt x="467419" y="577651"/>
                  </a:lnTo>
                  <a:cubicBezTo>
                    <a:pt x="478843" y="590020"/>
                    <a:pt x="460755" y="611902"/>
                    <a:pt x="474083" y="615708"/>
                  </a:cubicBezTo>
                  <a:cubicBezTo>
                    <a:pt x="472179" y="629029"/>
                    <a:pt x="458851" y="640446"/>
                    <a:pt x="460755" y="656620"/>
                  </a:cubicBezTo>
                  <a:lnTo>
                    <a:pt x="472179" y="649960"/>
                  </a:lnTo>
                  <a:lnTo>
                    <a:pt x="472179" y="665183"/>
                  </a:lnTo>
                  <a:lnTo>
                    <a:pt x="464563" y="665183"/>
                  </a:lnTo>
                  <a:cubicBezTo>
                    <a:pt x="463611" y="669940"/>
                    <a:pt x="465515" y="671843"/>
                    <a:pt x="467419" y="672795"/>
                  </a:cubicBezTo>
                  <a:cubicBezTo>
                    <a:pt x="457899" y="683260"/>
                    <a:pt x="462659" y="696581"/>
                    <a:pt x="455995" y="710852"/>
                  </a:cubicBezTo>
                  <a:lnTo>
                    <a:pt x="459803" y="712755"/>
                  </a:lnTo>
                  <a:cubicBezTo>
                    <a:pt x="458851" y="713706"/>
                    <a:pt x="457899" y="715609"/>
                    <a:pt x="456947" y="715609"/>
                  </a:cubicBezTo>
                  <a:cubicBezTo>
                    <a:pt x="463611" y="718464"/>
                    <a:pt x="460755" y="728930"/>
                    <a:pt x="467419" y="729881"/>
                  </a:cubicBezTo>
                  <a:cubicBezTo>
                    <a:pt x="469323" y="725124"/>
                    <a:pt x="473131" y="714658"/>
                    <a:pt x="468371" y="715609"/>
                  </a:cubicBezTo>
                  <a:cubicBezTo>
                    <a:pt x="476939" y="704192"/>
                    <a:pt x="473131" y="728930"/>
                    <a:pt x="473131" y="736541"/>
                  </a:cubicBezTo>
                  <a:cubicBezTo>
                    <a:pt x="469323" y="727978"/>
                    <a:pt x="468371" y="738444"/>
                    <a:pt x="466467" y="743201"/>
                  </a:cubicBezTo>
                  <a:cubicBezTo>
                    <a:pt x="467419" y="743201"/>
                    <a:pt x="467419" y="742250"/>
                    <a:pt x="469323" y="741298"/>
                  </a:cubicBezTo>
                  <a:cubicBezTo>
                    <a:pt x="474083" y="755570"/>
                    <a:pt x="453139" y="760327"/>
                    <a:pt x="467419" y="769842"/>
                  </a:cubicBezTo>
                  <a:lnTo>
                    <a:pt x="459803" y="772696"/>
                  </a:lnTo>
                  <a:lnTo>
                    <a:pt x="465515" y="784113"/>
                  </a:lnTo>
                  <a:cubicBezTo>
                    <a:pt x="450283" y="785064"/>
                    <a:pt x="464563" y="799336"/>
                    <a:pt x="450283" y="801239"/>
                  </a:cubicBezTo>
                  <a:cubicBezTo>
                    <a:pt x="449331" y="813607"/>
                    <a:pt x="458851" y="799336"/>
                    <a:pt x="456947" y="804093"/>
                  </a:cubicBezTo>
                  <a:cubicBezTo>
                    <a:pt x="459803" y="815510"/>
                    <a:pt x="446476" y="836442"/>
                    <a:pt x="453139" y="840248"/>
                  </a:cubicBezTo>
                  <a:cubicBezTo>
                    <a:pt x="448379" y="849762"/>
                    <a:pt x="451235" y="861179"/>
                    <a:pt x="448379" y="869743"/>
                  </a:cubicBezTo>
                  <a:lnTo>
                    <a:pt x="455043" y="870694"/>
                  </a:lnTo>
                  <a:cubicBezTo>
                    <a:pt x="453139" y="875451"/>
                    <a:pt x="450283" y="880208"/>
                    <a:pt x="451235" y="884965"/>
                  </a:cubicBezTo>
                  <a:cubicBezTo>
                    <a:pt x="452187" y="884965"/>
                    <a:pt x="453139" y="884014"/>
                    <a:pt x="454091" y="883062"/>
                  </a:cubicBezTo>
                  <a:cubicBezTo>
                    <a:pt x="450283" y="900188"/>
                    <a:pt x="449331" y="913508"/>
                    <a:pt x="449331" y="927780"/>
                  </a:cubicBezTo>
                  <a:cubicBezTo>
                    <a:pt x="454091" y="927780"/>
                    <a:pt x="455995" y="927780"/>
                    <a:pt x="457899" y="919217"/>
                  </a:cubicBezTo>
                  <a:cubicBezTo>
                    <a:pt x="462659" y="931586"/>
                    <a:pt x="451235" y="951566"/>
                    <a:pt x="451235" y="970595"/>
                  </a:cubicBezTo>
                  <a:cubicBezTo>
                    <a:pt x="454091" y="971546"/>
                    <a:pt x="456947" y="971546"/>
                    <a:pt x="458851" y="974401"/>
                  </a:cubicBezTo>
                  <a:cubicBezTo>
                    <a:pt x="463611" y="971546"/>
                    <a:pt x="457899" y="968692"/>
                    <a:pt x="456947" y="965838"/>
                  </a:cubicBezTo>
                  <a:cubicBezTo>
                    <a:pt x="477891" y="958226"/>
                    <a:pt x="494074" y="971546"/>
                    <a:pt x="516922" y="965838"/>
                  </a:cubicBezTo>
                  <a:cubicBezTo>
                    <a:pt x="494074" y="977255"/>
                    <a:pt x="494074" y="974401"/>
                    <a:pt x="478843" y="979158"/>
                  </a:cubicBezTo>
                  <a:cubicBezTo>
                    <a:pt x="496930" y="983915"/>
                    <a:pt x="499786" y="975352"/>
                    <a:pt x="519777" y="978206"/>
                  </a:cubicBezTo>
                  <a:lnTo>
                    <a:pt x="510258" y="974401"/>
                  </a:lnTo>
                  <a:cubicBezTo>
                    <a:pt x="520729" y="962983"/>
                    <a:pt x="540721" y="981060"/>
                    <a:pt x="543577" y="967741"/>
                  </a:cubicBezTo>
                  <a:cubicBezTo>
                    <a:pt x="555001" y="969644"/>
                    <a:pt x="565472" y="982963"/>
                    <a:pt x="579752" y="981060"/>
                  </a:cubicBezTo>
                  <a:lnTo>
                    <a:pt x="574040" y="969644"/>
                  </a:lnTo>
                  <a:lnTo>
                    <a:pt x="587368" y="969644"/>
                  </a:lnTo>
                  <a:lnTo>
                    <a:pt x="587368" y="977255"/>
                  </a:lnTo>
                  <a:cubicBezTo>
                    <a:pt x="591175" y="978206"/>
                    <a:pt x="593080" y="976303"/>
                    <a:pt x="594031" y="974401"/>
                  </a:cubicBezTo>
                  <a:cubicBezTo>
                    <a:pt x="602599" y="983915"/>
                    <a:pt x="614975" y="979158"/>
                    <a:pt x="627350" y="985818"/>
                  </a:cubicBezTo>
                  <a:lnTo>
                    <a:pt x="628303" y="982012"/>
                  </a:lnTo>
                  <a:cubicBezTo>
                    <a:pt x="629254" y="982963"/>
                    <a:pt x="631158" y="983915"/>
                    <a:pt x="631158" y="984866"/>
                  </a:cubicBezTo>
                  <a:cubicBezTo>
                    <a:pt x="633062" y="978206"/>
                    <a:pt x="642582" y="981060"/>
                    <a:pt x="643534" y="974401"/>
                  </a:cubicBezTo>
                  <a:cubicBezTo>
                    <a:pt x="639726" y="972498"/>
                    <a:pt x="630206" y="968692"/>
                    <a:pt x="631158" y="973449"/>
                  </a:cubicBezTo>
                  <a:cubicBezTo>
                    <a:pt x="621639" y="964886"/>
                    <a:pt x="643534" y="968692"/>
                    <a:pt x="650198" y="968692"/>
                  </a:cubicBezTo>
                  <a:cubicBezTo>
                    <a:pt x="642582" y="972498"/>
                    <a:pt x="652102" y="973449"/>
                    <a:pt x="655910" y="975352"/>
                  </a:cubicBezTo>
                  <a:cubicBezTo>
                    <a:pt x="656862" y="974401"/>
                    <a:pt x="655910" y="974401"/>
                    <a:pt x="654958" y="972498"/>
                  </a:cubicBezTo>
                  <a:cubicBezTo>
                    <a:pt x="667333" y="967741"/>
                    <a:pt x="671141" y="988672"/>
                    <a:pt x="679709" y="974401"/>
                  </a:cubicBezTo>
                  <a:lnTo>
                    <a:pt x="681613" y="982012"/>
                  </a:lnTo>
                  <a:lnTo>
                    <a:pt x="691133" y="976303"/>
                  </a:lnTo>
                  <a:cubicBezTo>
                    <a:pt x="692085" y="991527"/>
                    <a:pt x="704460" y="977255"/>
                    <a:pt x="706364" y="991527"/>
                  </a:cubicBezTo>
                  <a:cubicBezTo>
                    <a:pt x="717788" y="992478"/>
                    <a:pt x="705412" y="982963"/>
                    <a:pt x="709220" y="984866"/>
                  </a:cubicBezTo>
                  <a:cubicBezTo>
                    <a:pt x="719692" y="982012"/>
                    <a:pt x="737779" y="995332"/>
                    <a:pt x="741587" y="988672"/>
                  </a:cubicBezTo>
                  <a:cubicBezTo>
                    <a:pt x="750155" y="993430"/>
                    <a:pt x="759675" y="990575"/>
                    <a:pt x="767291" y="993430"/>
                  </a:cubicBezTo>
                  <a:lnTo>
                    <a:pt x="768243" y="986769"/>
                  </a:lnTo>
                  <a:cubicBezTo>
                    <a:pt x="772050" y="988672"/>
                    <a:pt x="776810" y="991527"/>
                    <a:pt x="780618" y="990575"/>
                  </a:cubicBezTo>
                  <a:cubicBezTo>
                    <a:pt x="780618" y="989624"/>
                    <a:pt x="780618" y="988672"/>
                    <a:pt x="779666" y="987721"/>
                  </a:cubicBezTo>
                  <a:cubicBezTo>
                    <a:pt x="793946" y="992478"/>
                    <a:pt x="806322" y="992478"/>
                    <a:pt x="818697" y="992478"/>
                  </a:cubicBezTo>
                  <a:cubicBezTo>
                    <a:pt x="818697" y="987721"/>
                    <a:pt x="818697" y="985818"/>
                    <a:pt x="811081" y="983915"/>
                  </a:cubicBezTo>
                  <a:cubicBezTo>
                    <a:pt x="822505" y="977255"/>
                    <a:pt x="842496" y="991527"/>
                    <a:pt x="859632" y="989624"/>
                  </a:cubicBezTo>
                  <a:lnTo>
                    <a:pt x="858680" y="986769"/>
                  </a:lnTo>
                  <a:lnTo>
                    <a:pt x="868200" y="992478"/>
                  </a:lnTo>
                  <a:cubicBezTo>
                    <a:pt x="866296" y="990575"/>
                    <a:pt x="867248" y="988672"/>
                    <a:pt x="867248" y="985818"/>
                  </a:cubicBezTo>
                  <a:cubicBezTo>
                    <a:pt x="884383" y="983915"/>
                    <a:pt x="905327" y="984866"/>
                    <a:pt x="913894" y="997235"/>
                  </a:cubicBezTo>
                  <a:cubicBezTo>
                    <a:pt x="909135" y="993430"/>
                    <a:pt x="921510" y="989624"/>
                    <a:pt x="911991" y="983915"/>
                  </a:cubicBezTo>
                  <a:cubicBezTo>
                    <a:pt x="929126" y="992478"/>
                    <a:pt x="951022" y="990575"/>
                    <a:pt x="970061" y="992478"/>
                  </a:cubicBezTo>
                  <a:lnTo>
                    <a:pt x="970061" y="993430"/>
                  </a:lnTo>
                  <a:lnTo>
                    <a:pt x="977677" y="996284"/>
                  </a:lnTo>
                  <a:lnTo>
                    <a:pt x="978629" y="995332"/>
                  </a:lnTo>
                  <a:lnTo>
                    <a:pt x="972917" y="993430"/>
                  </a:lnTo>
                  <a:cubicBezTo>
                    <a:pt x="980533" y="994381"/>
                    <a:pt x="988149" y="996284"/>
                    <a:pt x="993860" y="1000089"/>
                  </a:cubicBezTo>
                  <a:cubicBezTo>
                    <a:pt x="994812" y="998187"/>
                    <a:pt x="996716" y="991527"/>
                    <a:pt x="1001476" y="989624"/>
                  </a:cubicBezTo>
                  <a:cubicBezTo>
                    <a:pt x="1001476" y="998187"/>
                    <a:pt x="1023371" y="982963"/>
                    <a:pt x="1032891" y="991527"/>
                  </a:cubicBezTo>
                  <a:cubicBezTo>
                    <a:pt x="1033843" y="988672"/>
                    <a:pt x="1029083" y="989624"/>
                    <a:pt x="1031939" y="986769"/>
                  </a:cubicBezTo>
                  <a:cubicBezTo>
                    <a:pt x="1054787" y="987721"/>
                    <a:pt x="1090010" y="998187"/>
                    <a:pt x="1117617" y="991527"/>
                  </a:cubicBezTo>
                  <a:cubicBezTo>
                    <a:pt x="1120473" y="1007701"/>
                    <a:pt x="1143320" y="1002944"/>
                    <a:pt x="1158552" y="1010555"/>
                  </a:cubicBezTo>
                  <a:cubicBezTo>
                    <a:pt x="1162360" y="1001992"/>
                    <a:pt x="1149984" y="1005798"/>
                    <a:pt x="1146176" y="999138"/>
                  </a:cubicBezTo>
                  <a:cubicBezTo>
                    <a:pt x="1152602" y="1000565"/>
                    <a:pt x="1150460" y="993429"/>
                    <a:pt x="1155414" y="992983"/>
                  </a:cubicBezTo>
                  <a:lnTo>
                    <a:pt x="1162513" y="995094"/>
                  </a:lnTo>
                  <a:lnTo>
                    <a:pt x="1164383" y="997473"/>
                  </a:lnTo>
                  <a:cubicBezTo>
                    <a:pt x="1164502" y="1000089"/>
                    <a:pt x="1165216" y="1002468"/>
                    <a:pt x="1171879" y="1001041"/>
                  </a:cubicBezTo>
                  <a:lnTo>
                    <a:pt x="1172831" y="994381"/>
                  </a:lnTo>
                  <a:lnTo>
                    <a:pt x="1180447" y="1002944"/>
                  </a:lnTo>
                  <a:cubicBezTo>
                    <a:pt x="1206150" y="999138"/>
                    <a:pt x="1229950" y="1003895"/>
                    <a:pt x="1252797" y="997235"/>
                  </a:cubicBezTo>
                  <a:cubicBezTo>
                    <a:pt x="1254701" y="999138"/>
                    <a:pt x="1253749" y="1001992"/>
                    <a:pt x="1250893" y="1003895"/>
                  </a:cubicBezTo>
                  <a:cubicBezTo>
                    <a:pt x="1261365" y="1003895"/>
                    <a:pt x="1273741" y="1014361"/>
                    <a:pt x="1286116" y="1007701"/>
                  </a:cubicBezTo>
                  <a:lnTo>
                    <a:pt x="1283260" y="1004846"/>
                  </a:lnTo>
                  <a:cubicBezTo>
                    <a:pt x="1303252" y="999138"/>
                    <a:pt x="1303252" y="1012458"/>
                    <a:pt x="1326099" y="1015312"/>
                  </a:cubicBezTo>
                  <a:cubicBezTo>
                    <a:pt x="1320387" y="1015312"/>
                    <a:pt x="1308963" y="1010555"/>
                    <a:pt x="1302300" y="1019118"/>
                  </a:cubicBezTo>
                  <a:cubicBezTo>
                    <a:pt x="1304204" y="1023875"/>
                    <a:pt x="1315627" y="1022924"/>
                    <a:pt x="1319435" y="1019118"/>
                  </a:cubicBezTo>
                  <a:lnTo>
                    <a:pt x="1317531" y="1027681"/>
                  </a:lnTo>
                  <a:cubicBezTo>
                    <a:pt x="1314675" y="1021973"/>
                    <a:pt x="1306108" y="1022924"/>
                    <a:pt x="1299444" y="1020070"/>
                  </a:cubicBezTo>
                  <a:cubicBezTo>
                    <a:pt x="1301348" y="1020070"/>
                    <a:pt x="1301348" y="1021973"/>
                    <a:pt x="1302300" y="1023875"/>
                  </a:cubicBezTo>
                  <a:cubicBezTo>
                    <a:pt x="1296588" y="1021021"/>
                    <a:pt x="1288972" y="1021021"/>
                    <a:pt x="1280404" y="1019118"/>
                  </a:cubicBezTo>
                  <a:lnTo>
                    <a:pt x="1291828" y="1018167"/>
                  </a:lnTo>
                  <a:cubicBezTo>
                    <a:pt x="1287068" y="1009604"/>
                    <a:pt x="1272789" y="1018167"/>
                    <a:pt x="1268029" y="1015312"/>
                  </a:cubicBezTo>
                  <a:cubicBezTo>
                    <a:pt x="1268029" y="1022924"/>
                    <a:pt x="1274693" y="1021973"/>
                    <a:pt x="1268029" y="1028632"/>
                  </a:cubicBezTo>
                  <a:cubicBezTo>
                    <a:pt x="1248989" y="1031487"/>
                    <a:pt x="1256605" y="1020070"/>
                    <a:pt x="1238517" y="1012458"/>
                  </a:cubicBezTo>
                  <a:lnTo>
                    <a:pt x="1241374" y="1009604"/>
                  </a:lnTo>
                  <a:cubicBezTo>
                    <a:pt x="1235662" y="1008652"/>
                    <a:pt x="1230902" y="1000089"/>
                    <a:pt x="1222334" y="1005798"/>
                  </a:cubicBezTo>
                  <a:cubicBezTo>
                    <a:pt x="1222334" y="1010555"/>
                    <a:pt x="1228998" y="1010555"/>
                    <a:pt x="1231854" y="1013409"/>
                  </a:cubicBezTo>
                  <a:cubicBezTo>
                    <a:pt x="1229950" y="1017215"/>
                    <a:pt x="1221382" y="1003895"/>
                    <a:pt x="1214718" y="1009604"/>
                  </a:cubicBezTo>
                  <a:cubicBezTo>
                    <a:pt x="1220430" y="1017215"/>
                    <a:pt x="1234710" y="1020070"/>
                    <a:pt x="1244229" y="1020070"/>
                  </a:cubicBezTo>
                  <a:cubicBezTo>
                    <a:pt x="1243277" y="1021973"/>
                    <a:pt x="1243277" y="1024827"/>
                    <a:pt x="1244229" y="1027681"/>
                  </a:cubicBezTo>
                  <a:cubicBezTo>
                    <a:pt x="1215670" y="1021021"/>
                    <a:pt x="1184255" y="1011506"/>
                    <a:pt x="1155696" y="1016264"/>
                  </a:cubicBezTo>
                  <a:cubicBezTo>
                    <a:pt x="1170927" y="1025778"/>
                    <a:pt x="1149032" y="1016264"/>
                    <a:pt x="1152840" y="1026730"/>
                  </a:cubicBezTo>
                  <a:cubicBezTo>
                    <a:pt x="1150936" y="1019118"/>
                    <a:pt x="1141416" y="1025778"/>
                    <a:pt x="1133800" y="1022924"/>
                  </a:cubicBezTo>
                  <a:cubicBezTo>
                    <a:pt x="1130945" y="1030535"/>
                    <a:pt x="1149984" y="1028632"/>
                    <a:pt x="1143320" y="1034341"/>
                  </a:cubicBezTo>
                  <a:cubicBezTo>
                    <a:pt x="1128088" y="1031487"/>
                    <a:pt x="1107145" y="1017215"/>
                    <a:pt x="1088106" y="1020070"/>
                  </a:cubicBezTo>
                  <a:cubicBezTo>
                    <a:pt x="1089058" y="1023875"/>
                    <a:pt x="1093818" y="1023875"/>
                    <a:pt x="1094769" y="1025778"/>
                  </a:cubicBezTo>
                  <a:cubicBezTo>
                    <a:pt x="1081442" y="1022924"/>
                    <a:pt x="1064306" y="1004846"/>
                    <a:pt x="1055739" y="1017215"/>
                  </a:cubicBezTo>
                  <a:cubicBezTo>
                    <a:pt x="1061450" y="1021973"/>
                    <a:pt x="1069066" y="1026730"/>
                    <a:pt x="1075730" y="1031487"/>
                  </a:cubicBezTo>
                  <a:cubicBezTo>
                    <a:pt x="1073826" y="1031487"/>
                    <a:pt x="1071922" y="1032438"/>
                    <a:pt x="1068114" y="1034341"/>
                  </a:cubicBezTo>
                  <a:lnTo>
                    <a:pt x="1072874" y="1040050"/>
                  </a:lnTo>
                  <a:cubicBezTo>
                    <a:pt x="1056690" y="1041953"/>
                    <a:pt x="1060499" y="1027681"/>
                    <a:pt x="1051931" y="1020070"/>
                  </a:cubicBezTo>
                  <a:lnTo>
                    <a:pt x="1042411" y="1028632"/>
                  </a:lnTo>
                  <a:cubicBezTo>
                    <a:pt x="1025275" y="1033389"/>
                    <a:pt x="1009092" y="1028632"/>
                    <a:pt x="997668" y="1017215"/>
                  </a:cubicBezTo>
                  <a:cubicBezTo>
                    <a:pt x="993860" y="1017215"/>
                    <a:pt x="980533" y="1017215"/>
                    <a:pt x="986244" y="1024827"/>
                  </a:cubicBezTo>
                  <a:cubicBezTo>
                    <a:pt x="994812" y="1034341"/>
                    <a:pt x="998620" y="1041953"/>
                    <a:pt x="1016708" y="1041953"/>
                  </a:cubicBezTo>
                  <a:cubicBezTo>
                    <a:pt x="1019564" y="1035292"/>
                    <a:pt x="1004332" y="1034341"/>
                    <a:pt x="1009092" y="1033389"/>
                  </a:cubicBezTo>
                  <a:cubicBezTo>
                    <a:pt x="1015756" y="1034341"/>
                    <a:pt x="1029083" y="1028632"/>
                    <a:pt x="1034795" y="1035292"/>
                  </a:cubicBezTo>
                  <a:lnTo>
                    <a:pt x="1015756" y="1034341"/>
                  </a:lnTo>
                  <a:cubicBezTo>
                    <a:pt x="1015756" y="1044807"/>
                    <a:pt x="1023371" y="1034341"/>
                    <a:pt x="1027179" y="1040050"/>
                  </a:cubicBezTo>
                  <a:cubicBezTo>
                    <a:pt x="1021468" y="1048613"/>
                    <a:pt x="1010996" y="1039098"/>
                    <a:pt x="1003380" y="1043856"/>
                  </a:cubicBezTo>
                  <a:lnTo>
                    <a:pt x="1004332" y="1044807"/>
                  </a:lnTo>
                  <a:cubicBezTo>
                    <a:pt x="990052" y="1042904"/>
                    <a:pt x="991956" y="1044807"/>
                    <a:pt x="976725" y="1040050"/>
                  </a:cubicBezTo>
                  <a:cubicBezTo>
                    <a:pt x="975773" y="1030535"/>
                    <a:pt x="982437" y="1034341"/>
                    <a:pt x="989101" y="1030535"/>
                  </a:cubicBezTo>
                  <a:cubicBezTo>
                    <a:pt x="964349" y="1029584"/>
                    <a:pt x="931982" y="1011506"/>
                    <a:pt x="907231" y="1028632"/>
                  </a:cubicBezTo>
                  <a:lnTo>
                    <a:pt x="921510" y="1037195"/>
                  </a:lnTo>
                  <a:cubicBezTo>
                    <a:pt x="912943" y="1038147"/>
                    <a:pt x="896759" y="1029584"/>
                    <a:pt x="897711" y="1041953"/>
                  </a:cubicBezTo>
                  <a:cubicBezTo>
                    <a:pt x="908183" y="1038147"/>
                    <a:pt x="903423" y="1045759"/>
                    <a:pt x="909135" y="1047661"/>
                  </a:cubicBezTo>
                  <a:lnTo>
                    <a:pt x="910087" y="1046710"/>
                  </a:lnTo>
                  <a:cubicBezTo>
                    <a:pt x="911991" y="1047661"/>
                    <a:pt x="915798" y="1048613"/>
                    <a:pt x="912943" y="1050516"/>
                  </a:cubicBezTo>
                  <a:cubicBezTo>
                    <a:pt x="905327" y="1042904"/>
                    <a:pt x="891999" y="1041001"/>
                    <a:pt x="883431" y="1037195"/>
                  </a:cubicBezTo>
                  <a:cubicBezTo>
                    <a:pt x="887239" y="1040050"/>
                    <a:pt x="878672" y="1043856"/>
                    <a:pt x="877720" y="1045759"/>
                  </a:cubicBezTo>
                  <a:cubicBezTo>
                    <a:pt x="870104" y="1042904"/>
                    <a:pt x="877720" y="1040050"/>
                    <a:pt x="878672" y="1036244"/>
                  </a:cubicBezTo>
                  <a:cubicBezTo>
                    <a:pt x="874864" y="1035292"/>
                    <a:pt x="867248" y="1028632"/>
                    <a:pt x="863440" y="1035292"/>
                  </a:cubicBezTo>
                  <a:cubicBezTo>
                    <a:pt x="856776" y="1041001"/>
                    <a:pt x="871056" y="1041001"/>
                    <a:pt x="872960" y="1045759"/>
                  </a:cubicBezTo>
                  <a:lnTo>
                    <a:pt x="847256" y="1037195"/>
                  </a:lnTo>
                  <a:lnTo>
                    <a:pt x="848208" y="1039098"/>
                  </a:lnTo>
                  <a:cubicBezTo>
                    <a:pt x="846305" y="1037195"/>
                    <a:pt x="842496" y="1035292"/>
                    <a:pt x="839641" y="1037195"/>
                  </a:cubicBezTo>
                  <a:cubicBezTo>
                    <a:pt x="837737" y="1041001"/>
                    <a:pt x="843448" y="1041953"/>
                    <a:pt x="847256" y="1041001"/>
                  </a:cubicBezTo>
                  <a:cubicBezTo>
                    <a:pt x="833929" y="1047661"/>
                    <a:pt x="823457" y="1026730"/>
                    <a:pt x="812033" y="1040050"/>
                  </a:cubicBezTo>
                  <a:lnTo>
                    <a:pt x="804417" y="1036244"/>
                  </a:lnTo>
                  <a:cubicBezTo>
                    <a:pt x="803466" y="1037195"/>
                    <a:pt x="802514" y="1039098"/>
                    <a:pt x="803466" y="1040050"/>
                  </a:cubicBezTo>
                  <a:lnTo>
                    <a:pt x="795850" y="1036244"/>
                  </a:lnTo>
                  <a:cubicBezTo>
                    <a:pt x="781570" y="1032438"/>
                    <a:pt x="792042" y="1045759"/>
                    <a:pt x="787282" y="1047661"/>
                  </a:cubicBezTo>
                  <a:lnTo>
                    <a:pt x="788234" y="1047661"/>
                  </a:lnTo>
                  <a:cubicBezTo>
                    <a:pt x="783474" y="1049564"/>
                    <a:pt x="780618" y="1053370"/>
                    <a:pt x="783474" y="1054321"/>
                  </a:cubicBezTo>
                  <a:lnTo>
                    <a:pt x="769195" y="1048613"/>
                  </a:lnTo>
                  <a:cubicBezTo>
                    <a:pt x="763483" y="1041001"/>
                    <a:pt x="742539" y="1039098"/>
                    <a:pt x="742539" y="1024827"/>
                  </a:cubicBezTo>
                  <a:cubicBezTo>
                    <a:pt x="738731" y="1025778"/>
                    <a:pt x="735876" y="1028632"/>
                    <a:pt x="737779" y="1030535"/>
                  </a:cubicBezTo>
                  <a:cubicBezTo>
                    <a:pt x="727308" y="1029584"/>
                    <a:pt x="740635" y="1041001"/>
                    <a:pt x="723500" y="1039098"/>
                  </a:cubicBezTo>
                  <a:cubicBezTo>
                    <a:pt x="723500" y="1041953"/>
                    <a:pt x="725404" y="1041001"/>
                    <a:pt x="728260" y="1041953"/>
                  </a:cubicBezTo>
                  <a:cubicBezTo>
                    <a:pt x="724452" y="1042904"/>
                    <a:pt x="722548" y="1041953"/>
                    <a:pt x="721596" y="1040050"/>
                  </a:cubicBezTo>
                  <a:cubicBezTo>
                    <a:pt x="721596" y="1041953"/>
                    <a:pt x="721596" y="1043856"/>
                    <a:pt x="720644" y="1045759"/>
                  </a:cubicBezTo>
                  <a:cubicBezTo>
                    <a:pt x="720644" y="1041001"/>
                    <a:pt x="713028" y="1041953"/>
                    <a:pt x="709220" y="1042904"/>
                  </a:cubicBezTo>
                  <a:lnTo>
                    <a:pt x="714932" y="1052418"/>
                  </a:lnTo>
                  <a:cubicBezTo>
                    <a:pt x="711124" y="1048613"/>
                    <a:pt x="709220" y="1047661"/>
                    <a:pt x="701604" y="1048613"/>
                  </a:cubicBezTo>
                  <a:lnTo>
                    <a:pt x="706364" y="1054321"/>
                  </a:lnTo>
                  <a:cubicBezTo>
                    <a:pt x="694941" y="1052418"/>
                    <a:pt x="705412" y="1041953"/>
                    <a:pt x="691133" y="1046710"/>
                  </a:cubicBezTo>
                  <a:lnTo>
                    <a:pt x="704460" y="1041001"/>
                  </a:lnTo>
                  <a:cubicBezTo>
                    <a:pt x="689229" y="1039098"/>
                    <a:pt x="693989" y="1027681"/>
                    <a:pt x="687325" y="1021973"/>
                  </a:cubicBezTo>
                  <a:cubicBezTo>
                    <a:pt x="672093" y="1013409"/>
                    <a:pt x="653054" y="1029584"/>
                    <a:pt x="640678" y="1011506"/>
                  </a:cubicBezTo>
                  <a:cubicBezTo>
                    <a:pt x="638774" y="1018167"/>
                    <a:pt x="640678" y="1020070"/>
                    <a:pt x="635918" y="1024827"/>
                  </a:cubicBezTo>
                  <a:cubicBezTo>
                    <a:pt x="646390" y="1027681"/>
                    <a:pt x="651150" y="1029584"/>
                    <a:pt x="655910" y="1038147"/>
                  </a:cubicBezTo>
                  <a:cubicBezTo>
                    <a:pt x="674949" y="1046710"/>
                    <a:pt x="660670" y="1016264"/>
                    <a:pt x="681613" y="1029584"/>
                  </a:cubicBezTo>
                  <a:cubicBezTo>
                    <a:pt x="680661" y="1037195"/>
                    <a:pt x="673997" y="1037195"/>
                    <a:pt x="668285" y="1033389"/>
                  </a:cubicBezTo>
                  <a:cubicBezTo>
                    <a:pt x="668285" y="1040050"/>
                    <a:pt x="674949" y="1044807"/>
                    <a:pt x="679709" y="1047661"/>
                  </a:cubicBezTo>
                  <a:cubicBezTo>
                    <a:pt x="667333" y="1043856"/>
                    <a:pt x="650198" y="1052418"/>
                    <a:pt x="642582" y="1051467"/>
                  </a:cubicBezTo>
                  <a:cubicBezTo>
                    <a:pt x="638774" y="1047661"/>
                    <a:pt x="629254" y="1042904"/>
                    <a:pt x="625447" y="1044807"/>
                  </a:cubicBezTo>
                  <a:cubicBezTo>
                    <a:pt x="626399" y="1039098"/>
                    <a:pt x="607359" y="1036244"/>
                    <a:pt x="613071" y="1025778"/>
                  </a:cubicBezTo>
                  <a:cubicBezTo>
                    <a:pt x="599743" y="1023875"/>
                    <a:pt x="604503" y="1040050"/>
                    <a:pt x="592127" y="1028632"/>
                  </a:cubicBezTo>
                  <a:cubicBezTo>
                    <a:pt x="596887" y="1037195"/>
                    <a:pt x="583560" y="1034341"/>
                    <a:pt x="589272" y="1041953"/>
                  </a:cubicBezTo>
                  <a:cubicBezTo>
                    <a:pt x="593080" y="1034341"/>
                    <a:pt x="607359" y="1045759"/>
                    <a:pt x="614023" y="1051467"/>
                  </a:cubicBezTo>
                  <a:lnTo>
                    <a:pt x="594983" y="1056224"/>
                  </a:lnTo>
                  <a:cubicBezTo>
                    <a:pt x="599743" y="1054321"/>
                    <a:pt x="593080" y="1048613"/>
                    <a:pt x="590224" y="1047661"/>
                  </a:cubicBezTo>
                  <a:lnTo>
                    <a:pt x="587368" y="1054321"/>
                  </a:lnTo>
                  <a:cubicBezTo>
                    <a:pt x="584512" y="1037195"/>
                    <a:pt x="554049" y="1066690"/>
                    <a:pt x="544529" y="1046710"/>
                  </a:cubicBezTo>
                  <a:cubicBezTo>
                    <a:pt x="551193" y="1047661"/>
                    <a:pt x="555952" y="1041001"/>
                    <a:pt x="558808" y="1050516"/>
                  </a:cubicBezTo>
                  <a:cubicBezTo>
                    <a:pt x="569280" y="1045759"/>
                    <a:pt x="556905" y="1037195"/>
                    <a:pt x="561664" y="1031487"/>
                  </a:cubicBezTo>
                  <a:cubicBezTo>
                    <a:pt x="545481" y="1024827"/>
                    <a:pt x="518826" y="1035292"/>
                    <a:pt x="500738" y="1022924"/>
                  </a:cubicBezTo>
                  <a:cubicBezTo>
                    <a:pt x="502166" y="1025302"/>
                    <a:pt x="505022" y="1026491"/>
                    <a:pt x="507640" y="1027919"/>
                  </a:cubicBezTo>
                  <a:lnTo>
                    <a:pt x="511624" y="1032593"/>
                  </a:lnTo>
                  <a:lnTo>
                    <a:pt x="511210" y="1032438"/>
                  </a:lnTo>
                  <a:lnTo>
                    <a:pt x="510258" y="1033389"/>
                  </a:lnTo>
                  <a:lnTo>
                    <a:pt x="512267" y="1034142"/>
                  </a:lnTo>
                  <a:lnTo>
                    <a:pt x="491338" y="1029227"/>
                  </a:lnTo>
                  <a:cubicBezTo>
                    <a:pt x="483603" y="1025064"/>
                    <a:pt x="475511" y="1019594"/>
                    <a:pt x="467419" y="1016264"/>
                  </a:cubicBezTo>
                  <a:lnTo>
                    <a:pt x="470275" y="1025778"/>
                  </a:lnTo>
                  <a:cubicBezTo>
                    <a:pt x="456947" y="1017215"/>
                    <a:pt x="464563" y="1028632"/>
                    <a:pt x="450283" y="1025778"/>
                  </a:cubicBezTo>
                  <a:cubicBezTo>
                    <a:pt x="450283" y="1023875"/>
                    <a:pt x="452187" y="1021021"/>
                    <a:pt x="449331" y="1021021"/>
                  </a:cubicBezTo>
                  <a:cubicBezTo>
                    <a:pt x="447428" y="1025778"/>
                    <a:pt x="445524" y="1030535"/>
                    <a:pt x="441716" y="1033389"/>
                  </a:cubicBezTo>
                  <a:cubicBezTo>
                    <a:pt x="445524" y="1032438"/>
                    <a:pt x="449331" y="1042904"/>
                    <a:pt x="454091" y="1032438"/>
                  </a:cubicBezTo>
                  <a:lnTo>
                    <a:pt x="448964" y="1056296"/>
                  </a:lnTo>
                  <a:lnTo>
                    <a:pt x="446714" y="1054797"/>
                  </a:lnTo>
                  <a:cubicBezTo>
                    <a:pt x="446000" y="1054559"/>
                    <a:pt x="446000" y="1055749"/>
                    <a:pt x="447428" y="1060981"/>
                  </a:cubicBezTo>
                  <a:lnTo>
                    <a:pt x="448169" y="1059993"/>
                  </a:lnTo>
                  <a:lnTo>
                    <a:pt x="447190" y="1064550"/>
                  </a:lnTo>
                  <a:cubicBezTo>
                    <a:pt x="446238" y="1075967"/>
                    <a:pt x="446000" y="1087622"/>
                    <a:pt x="444572" y="1098088"/>
                  </a:cubicBezTo>
                  <a:lnTo>
                    <a:pt x="443620" y="1098088"/>
                  </a:lnTo>
                  <a:lnTo>
                    <a:pt x="440764" y="1106650"/>
                  </a:lnTo>
                  <a:lnTo>
                    <a:pt x="441716" y="1107602"/>
                  </a:lnTo>
                  <a:lnTo>
                    <a:pt x="443620" y="1100942"/>
                  </a:lnTo>
                  <a:cubicBezTo>
                    <a:pt x="442668" y="1109505"/>
                    <a:pt x="440764" y="1118068"/>
                    <a:pt x="436956" y="1124728"/>
                  </a:cubicBezTo>
                  <a:cubicBezTo>
                    <a:pt x="439812" y="1125679"/>
                    <a:pt x="445524" y="1128533"/>
                    <a:pt x="447428" y="1133290"/>
                  </a:cubicBezTo>
                  <a:cubicBezTo>
                    <a:pt x="439812" y="1133290"/>
                    <a:pt x="455043" y="1158028"/>
                    <a:pt x="445524" y="1168494"/>
                  </a:cubicBezTo>
                  <a:cubicBezTo>
                    <a:pt x="448379" y="1169446"/>
                    <a:pt x="447428" y="1163737"/>
                    <a:pt x="450283" y="1167543"/>
                  </a:cubicBezTo>
                  <a:cubicBezTo>
                    <a:pt x="448379" y="1194183"/>
                    <a:pt x="438860" y="1234143"/>
                    <a:pt x="444572" y="1265541"/>
                  </a:cubicBezTo>
                  <a:cubicBezTo>
                    <a:pt x="429340" y="1267444"/>
                    <a:pt x="433148" y="1294084"/>
                    <a:pt x="425532" y="1311210"/>
                  </a:cubicBezTo>
                  <a:cubicBezTo>
                    <a:pt x="434100" y="1315016"/>
                    <a:pt x="430292" y="1301695"/>
                    <a:pt x="436956" y="1296938"/>
                  </a:cubicBezTo>
                  <a:cubicBezTo>
                    <a:pt x="435528" y="1304074"/>
                    <a:pt x="442668" y="1301576"/>
                    <a:pt x="443114" y="1307107"/>
                  </a:cubicBezTo>
                  <a:lnTo>
                    <a:pt x="441269" y="1314064"/>
                  </a:lnTo>
                  <a:lnTo>
                    <a:pt x="438622" y="1316205"/>
                  </a:lnTo>
                  <a:cubicBezTo>
                    <a:pt x="436004" y="1316205"/>
                    <a:pt x="433624" y="1316919"/>
                    <a:pt x="435052" y="1324530"/>
                  </a:cubicBezTo>
                  <a:lnTo>
                    <a:pt x="441716" y="1325481"/>
                  </a:lnTo>
                  <a:lnTo>
                    <a:pt x="433148" y="1334044"/>
                  </a:lnTo>
                  <a:cubicBezTo>
                    <a:pt x="436956" y="1364490"/>
                    <a:pt x="431244" y="1390179"/>
                    <a:pt x="437908" y="1416820"/>
                  </a:cubicBezTo>
                  <a:cubicBezTo>
                    <a:pt x="436004" y="1417771"/>
                    <a:pt x="433148" y="1417771"/>
                    <a:pt x="431244" y="1413965"/>
                  </a:cubicBezTo>
                  <a:cubicBezTo>
                    <a:pt x="431244" y="1426334"/>
                    <a:pt x="419820" y="1440605"/>
                    <a:pt x="426484" y="1453925"/>
                  </a:cubicBezTo>
                  <a:lnTo>
                    <a:pt x="429340" y="1450120"/>
                  </a:lnTo>
                  <a:cubicBezTo>
                    <a:pt x="434100" y="1472954"/>
                    <a:pt x="420772" y="1472954"/>
                    <a:pt x="417916" y="1498643"/>
                  </a:cubicBezTo>
                  <a:cubicBezTo>
                    <a:pt x="417916" y="1492935"/>
                    <a:pt x="422676" y="1478663"/>
                    <a:pt x="415060" y="1477711"/>
                  </a:cubicBezTo>
                  <a:cubicBezTo>
                    <a:pt x="410300" y="1479614"/>
                    <a:pt x="410300" y="1492935"/>
                    <a:pt x="414108" y="1497692"/>
                  </a:cubicBezTo>
                  <a:lnTo>
                    <a:pt x="405541" y="1495789"/>
                  </a:lnTo>
                  <a:cubicBezTo>
                    <a:pt x="411253" y="1491983"/>
                    <a:pt x="410300" y="1482468"/>
                    <a:pt x="413156" y="1474857"/>
                  </a:cubicBezTo>
                  <a:cubicBezTo>
                    <a:pt x="413156" y="1476760"/>
                    <a:pt x="411253" y="1476760"/>
                    <a:pt x="409349" y="1477711"/>
                  </a:cubicBezTo>
                  <a:cubicBezTo>
                    <a:pt x="412205" y="1471051"/>
                    <a:pt x="412205" y="1462488"/>
                    <a:pt x="415060" y="1452974"/>
                  </a:cubicBezTo>
                  <a:lnTo>
                    <a:pt x="416012" y="1466294"/>
                  </a:lnTo>
                  <a:cubicBezTo>
                    <a:pt x="425532" y="1460585"/>
                    <a:pt x="416964" y="1443460"/>
                    <a:pt x="419820" y="1438702"/>
                  </a:cubicBezTo>
                  <a:cubicBezTo>
                    <a:pt x="412205" y="1438702"/>
                    <a:pt x="413156" y="1447265"/>
                    <a:pt x="406493" y="1438702"/>
                  </a:cubicBezTo>
                  <a:cubicBezTo>
                    <a:pt x="403637" y="1416820"/>
                    <a:pt x="415060" y="1426334"/>
                    <a:pt x="422676" y="1405402"/>
                  </a:cubicBezTo>
                  <a:lnTo>
                    <a:pt x="425532" y="1409208"/>
                  </a:lnTo>
                  <a:cubicBezTo>
                    <a:pt x="426484" y="1402548"/>
                    <a:pt x="435052" y="1396839"/>
                    <a:pt x="429340" y="1387325"/>
                  </a:cubicBezTo>
                  <a:lnTo>
                    <a:pt x="424188" y="1391445"/>
                  </a:lnTo>
                  <a:lnTo>
                    <a:pt x="424223" y="1391369"/>
                  </a:lnTo>
                  <a:cubicBezTo>
                    <a:pt x="426484" y="1387801"/>
                    <a:pt x="428388" y="1383519"/>
                    <a:pt x="425532" y="1379713"/>
                  </a:cubicBezTo>
                  <a:cubicBezTo>
                    <a:pt x="417916" y="1385422"/>
                    <a:pt x="415060" y="1401596"/>
                    <a:pt x="415060" y="1413014"/>
                  </a:cubicBezTo>
                  <a:cubicBezTo>
                    <a:pt x="413156" y="1411111"/>
                    <a:pt x="410300" y="1411111"/>
                    <a:pt x="407445" y="1413014"/>
                  </a:cubicBezTo>
                  <a:cubicBezTo>
                    <a:pt x="410777" y="1396839"/>
                    <a:pt x="415060" y="1379713"/>
                    <a:pt x="417916" y="1362587"/>
                  </a:cubicBezTo>
                  <a:lnTo>
                    <a:pt x="418484" y="1347542"/>
                  </a:lnTo>
                  <a:lnTo>
                    <a:pt x="416964" y="1350219"/>
                  </a:lnTo>
                  <a:cubicBezTo>
                    <a:pt x="416964" y="1345462"/>
                    <a:pt x="417916" y="1340704"/>
                    <a:pt x="413156" y="1342607"/>
                  </a:cubicBezTo>
                  <a:lnTo>
                    <a:pt x="418932" y="1335680"/>
                  </a:lnTo>
                  <a:lnTo>
                    <a:pt x="419820" y="1312161"/>
                  </a:lnTo>
                  <a:cubicBezTo>
                    <a:pt x="410300" y="1329287"/>
                    <a:pt x="419820" y="1304549"/>
                    <a:pt x="409349" y="1308355"/>
                  </a:cubicBezTo>
                  <a:cubicBezTo>
                    <a:pt x="416964" y="1305501"/>
                    <a:pt x="410300" y="1295035"/>
                    <a:pt x="413156" y="1286472"/>
                  </a:cubicBezTo>
                  <a:cubicBezTo>
                    <a:pt x="405541" y="1282666"/>
                    <a:pt x="407445" y="1304549"/>
                    <a:pt x="401733" y="1296938"/>
                  </a:cubicBezTo>
                  <a:cubicBezTo>
                    <a:pt x="403637" y="1280763"/>
                    <a:pt x="418868" y="1256977"/>
                    <a:pt x="416012" y="1235094"/>
                  </a:cubicBezTo>
                  <a:cubicBezTo>
                    <a:pt x="412205" y="1236997"/>
                    <a:pt x="412205" y="1241755"/>
                    <a:pt x="410300" y="1242706"/>
                  </a:cubicBezTo>
                  <a:cubicBezTo>
                    <a:pt x="413156" y="1227483"/>
                    <a:pt x="432196" y="1209406"/>
                    <a:pt x="419820" y="1198940"/>
                  </a:cubicBezTo>
                  <a:cubicBezTo>
                    <a:pt x="415060" y="1205600"/>
                    <a:pt x="410300" y="1214163"/>
                    <a:pt x="405541" y="1221775"/>
                  </a:cubicBezTo>
                  <a:cubicBezTo>
                    <a:pt x="405541" y="1219872"/>
                    <a:pt x="404589" y="1217018"/>
                    <a:pt x="402685" y="1213212"/>
                  </a:cubicBezTo>
                  <a:lnTo>
                    <a:pt x="396973" y="1217969"/>
                  </a:lnTo>
                  <a:cubicBezTo>
                    <a:pt x="395069" y="1200843"/>
                    <a:pt x="409349" y="1204648"/>
                    <a:pt x="416964" y="1195134"/>
                  </a:cubicBezTo>
                  <a:lnTo>
                    <a:pt x="409349" y="1183717"/>
                  </a:lnTo>
                  <a:cubicBezTo>
                    <a:pt x="404589" y="1163737"/>
                    <a:pt x="409349" y="1144708"/>
                    <a:pt x="420772" y="1132339"/>
                  </a:cubicBezTo>
                  <a:cubicBezTo>
                    <a:pt x="420772" y="1128533"/>
                    <a:pt x="420772" y="1114262"/>
                    <a:pt x="413156" y="1119971"/>
                  </a:cubicBezTo>
                  <a:cubicBezTo>
                    <a:pt x="402685" y="1129485"/>
                    <a:pt x="396021" y="1134242"/>
                    <a:pt x="395069" y="1154222"/>
                  </a:cubicBezTo>
                  <a:cubicBezTo>
                    <a:pt x="401733" y="1157076"/>
                    <a:pt x="402685" y="1139951"/>
                    <a:pt x="403637" y="1145660"/>
                  </a:cubicBezTo>
                  <a:cubicBezTo>
                    <a:pt x="401733" y="1153271"/>
                    <a:pt x="407445" y="1168494"/>
                    <a:pt x="400781" y="1175154"/>
                  </a:cubicBezTo>
                  <a:lnTo>
                    <a:pt x="401733" y="1153271"/>
                  </a:lnTo>
                  <a:cubicBezTo>
                    <a:pt x="391261" y="1153271"/>
                    <a:pt x="401733" y="1161834"/>
                    <a:pt x="396021" y="1165640"/>
                  </a:cubicBezTo>
                  <a:cubicBezTo>
                    <a:pt x="387453" y="1159931"/>
                    <a:pt x="396973" y="1147562"/>
                    <a:pt x="392213" y="1138999"/>
                  </a:cubicBezTo>
                  <a:lnTo>
                    <a:pt x="391261" y="1140902"/>
                  </a:lnTo>
                  <a:cubicBezTo>
                    <a:pt x="393165" y="1124728"/>
                    <a:pt x="391261" y="1126631"/>
                    <a:pt x="396021" y="1109505"/>
                  </a:cubicBezTo>
                  <a:cubicBezTo>
                    <a:pt x="405541" y="1108553"/>
                    <a:pt x="401733" y="1116165"/>
                    <a:pt x="405541" y="1123776"/>
                  </a:cubicBezTo>
                  <a:cubicBezTo>
                    <a:pt x="406493" y="1097136"/>
                    <a:pt x="424580" y="1060981"/>
                    <a:pt x="409349" y="1033389"/>
                  </a:cubicBezTo>
                  <a:cubicBezTo>
                    <a:pt x="409349" y="1033389"/>
                    <a:pt x="408397" y="1033389"/>
                    <a:pt x="407445" y="1033389"/>
                  </a:cubicBezTo>
                  <a:lnTo>
                    <a:pt x="399829" y="1047661"/>
                  </a:lnTo>
                  <a:cubicBezTo>
                    <a:pt x="398877" y="1044807"/>
                    <a:pt x="399829" y="1040050"/>
                    <a:pt x="400781" y="1035292"/>
                  </a:cubicBezTo>
                  <a:lnTo>
                    <a:pt x="378210" y="1041842"/>
                  </a:lnTo>
                  <a:lnTo>
                    <a:pt x="382693" y="1035292"/>
                  </a:lnTo>
                  <a:lnTo>
                    <a:pt x="362702" y="1032438"/>
                  </a:lnTo>
                  <a:cubicBezTo>
                    <a:pt x="360798" y="1034341"/>
                    <a:pt x="352230" y="1035292"/>
                    <a:pt x="357942" y="1040050"/>
                  </a:cubicBezTo>
                  <a:cubicBezTo>
                    <a:pt x="360798" y="1041001"/>
                    <a:pt x="363654" y="1040050"/>
                    <a:pt x="365558" y="1039098"/>
                  </a:cubicBezTo>
                  <a:lnTo>
                    <a:pt x="362702" y="1043856"/>
                  </a:lnTo>
                  <a:cubicBezTo>
                    <a:pt x="344614" y="1039098"/>
                    <a:pt x="363654" y="1030535"/>
                    <a:pt x="363654" y="1022924"/>
                  </a:cubicBezTo>
                  <a:cubicBezTo>
                    <a:pt x="353182" y="1025778"/>
                    <a:pt x="350326" y="1018167"/>
                    <a:pt x="343662" y="1018167"/>
                  </a:cubicBezTo>
                  <a:cubicBezTo>
                    <a:pt x="339855" y="1026730"/>
                    <a:pt x="356038" y="1027681"/>
                    <a:pt x="347470" y="1036244"/>
                  </a:cubicBezTo>
                  <a:cubicBezTo>
                    <a:pt x="344614" y="1038622"/>
                    <a:pt x="338426" y="1038147"/>
                    <a:pt x="332120" y="1036125"/>
                  </a:cubicBezTo>
                  <a:lnTo>
                    <a:pt x="316445" y="1026958"/>
                  </a:lnTo>
                  <a:lnTo>
                    <a:pt x="317959" y="1022924"/>
                  </a:lnTo>
                  <a:cubicBezTo>
                    <a:pt x="312247" y="1023875"/>
                    <a:pt x="305583" y="1018167"/>
                    <a:pt x="308439" y="1016264"/>
                  </a:cubicBezTo>
                  <a:cubicBezTo>
                    <a:pt x="304632" y="1021021"/>
                    <a:pt x="299872" y="1018167"/>
                    <a:pt x="301776" y="1025778"/>
                  </a:cubicBezTo>
                  <a:cubicBezTo>
                    <a:pt x="302728" y="1025778"/>
                    <a:pt x="306059" y="1025540"/>
                    <a:pt x="309153" y="1026016"/>
                  </a:cubicBezTo>
                  <a:lnTo>
                    <a:pt x="313306" y="1029170"/>
                  </a:lnTo>
                  <a:lnTo>
                    <a:pt x="306089" y="1035575"/>
                  </a:lnTo>
                  <a:cubicBezTo>
                    <a:pt x="294041" y="1039990"/>
                    <a:pt x="277976" y="1034103"/>
                    <a:pt x="277976" y="1044807"/>
                  </a:cubicBezTo>
                  <a:cubicBezTo>
                    <a:pt x="277976" y="1043856"/>
                    <a:pt x="275120" y="1039098"/>
                    <a:pt x="270360" y="1041001"/>
                  </a:cubicBezTo>
                  <a:lnTo>
                    <a:pt x="273216" y="1044807"/>
                  </a:lnTo>
                  <a:cubicBezTo>
                    <a:pt x="259889" y="1051467"/>
                    <a:pt x="259889" y="1031487"/>
                    <a:pt x="251321" y="1035292"/>
                  </a:cubicBezTo>
                  <a:cubicBezTo>
                    <a:pt x="251321" y="1038147"/>
                    <a:pt x="254177" y="1039098"/>
                    <a:pt x="255129" y="1041953"/>
                  </a:cubicBezTo>
                  <a:cubicBezTo>
                    <a:pt x="237041" y="1044807"/>
                    <a:pt x="226570" y="1023875"/>
                    <a:pt x="208482" y="1032438"/>
                  </a:cubicBezTo>
                  <a:cubicBezTo>
                    <a:pt x="208482" y="1034341"/>
                    <a:pt x="209434" y="1036244"/>
                    <a:pt x="211338" y="1035292"/>
                  </a:cubicBezTo>
                  <a:cubicBezTo>
                    <a:pt x="212290" y="1037195"/>
                    <a:pt x="208482" y="1037195"/>
                    <a:pt x="202770" y="1033389"/>
                  </a:cubicBezTo>
                  <a:lnTo>
                    <a:pt x="209434" y="1027681"/>
                  </a:lnTo>
                  <a:cubicBezTo>
                    <a:pt x="199914" y="1010555"/>
                    <a:pt x="184683" y="1035292"/>
                    <a:pt x="169451" y="1030535"/>
                  </a:cubicBezTo>
                  <a:cubicBezTo>
                    <a:pt x="171355" y="1033389"/>
                    <a:pt x="181827" y="1033389"/>
                    <a:pt x="176115" y="1038147"/>
                  </a:cubicBezTo>
                  <a:cubicBezTo>
                    <a:pt x="166595" y="1038147"/>
                    <a:pt x="167547" y="1020070"/>
                    <a:pt x="156124" y="1028632"/>
                  </a:cubicBezTo>
                  <a:cubicBezTo>
                    <a:pt x="160883" y="1030535"/>
                    <a:pt x="159932" y="1039098"/>
                    <a:pt x="164691" y="1041001"/>
                  </a:cubicBezTo>
                  <a:cubicBezTo>
                    <a:pt x="157076" y="1042904"/>
                    <a:pt x="152316" y="1047661"/>
                    <a:pt x="149460" y="1041001"/>
                  </a:cubicBezTo>
                  <a:cubicBezTo>
                    <a:pt x="147556" y="1041001"/>
                    <a:pt x="146604" y="1043856"/>
                    <a:pt x="146604" y="1045759"/>
                  </a:cubicBezTo>
                  <a:cubicBezTo>
                    <a:pt x="143748" y="1043380"/>
                    <a:pt x="140416" y="1042905"/>
                    <a:pt x="137203" y="1043261"/>
                  </a:cubicBezTo>
                  <a:lnTo>
                    <a:pt x="134378" y="1044074"/>
                  </a:lnTo>
                  <a:lnTo>
                    <a:pt x="129587" y="1039693"/>
                  </a:lnTo>
                  <a:cubicBezTo>
                    <a:pt x="127564" y="1037671"/>
                    <a:pt x="126136" y="1035292"/>
                    <a:pt x="127564" y="1032438"/>
                  </a:cubicBezTo>
                  <a:cubicBezTo>
                    <a:pt x="129468" y="1032438"/>
                    <a:pt x="131372" y="1031487"/>
                    <a:pt x="133276" y="1030535"/>
                  </a:cubicBezTo>
                  <a:cubicBezTo>
                    <a:pt x="134228" y="1031487"/>
                    <a:pt x="135180" y="1032438"/>
                    <a:pt x="137084" y="1029584"/>
                  </a:cubicBezTo>
                  <a:lnTo>
                    <a:pt x="136132" y="1027681"/>
                  </a:lnTo>
                  <a:cubicBezTo>
                    <a:pt x="135180" y="1028632"/>
                    <a:pt x="134228" y="1029584"/>
                    <a:pt x="132324" y="1030535"/>
                  </a:cubicBezTo>
                  <a:cubicBezTo>
                    <a:pt x="130420" y="1029584"/>
                    <a:pt x="129468" y="1027681"/>
                    <a:pt x="128516" y="1028632"/>
                  </a:cubicBezTo>
                  <a:cubicBezTo>
                    <a:pt x="127564" y="1029584"/>
                    <a:pt x="126613" y="1031487"/>
                    <a:pt x="126613" y="1032438"/>
                  </a:cubicBezTo>
                  <a:cubicBezTo>
                    <a:pt x="122805" y="1033865"/>
                    <a:pt x="118759" y="1035054"/>
                    <a:pt x="116736" y="1036838"/>
                  </a:cubicBezTo>
                  <a:lnTo>
                    <a:pt x="118063" y="1041516"/>
                  </a:lnTo>
                  <a:lnTo>
                    <a:pt x="116736" y="1041596"/>
                  </a:lnTo>
                  <a:cubicBezTo>
                    <a:pt x="112571" y="1043380"/>
                    <a:pt x="108049" y="1047186"/>
                    <a:pt x="101861" y="1046710"/>
                  </a:cubicBezTo>
                  <a:lnTo>
                    <a:pt x="103765" y="1051467"/>
                  </a:lnTo>
                  <a:cubicBezTo>
                    <a:pt x="99005" y="1049564"/>
                    <a:pt x="90437" y="1043856"/>
                    <a:pt x="81870" y="1050516"/>
                  </a:cubicBezTo>
                  <a:lnTo>
                    <a:pt x="86630" y="1056224"/>
                  </a:lnTo>
                  <a:cubicBezTo>
                    <a:pt x="79966" y="1052418"/>
                    <a:pt x="65686" y="1061933"/>
                    <a:pt x="59974" y="1052418"/>
                  </a:cubicBezTo>
                  <a:cubicBezTo>
                    <a:pt x="58070" y="1054321"/>
                    <a:pt x="66638" y="1062884"/>
                    <a:pt x="55214" y="1063836"/>
                  </a:cubicBezTo>
                  <a:cubicBezTo>
                    <a:pt x="52359" y="1060030"/>
                    <a:pt x="42839" y="1056224"/>
                    <a:pt x="39983" y="1061933"/>
                  </a:cubicBezTo>
                  <a:cubicBezTo>
                    <a:pt x="39983" y="1064787"/>
                    <a:pt x="41887" y="1067642"/>
                    <a:pt x="44743" y="1064787"/>
                  </a:cubicBezTo>
                  <a:cubicBezTo>
                    <a:pt x="46647" y="1063836"/>
                    <a:pt x="45695" y="1063836"/>
                    <a:pt x="44743" y="1061933"/>
                  </a:cubicBezTo>
                  <a:lnTo>
                    <a:pt x="48551" y="1065739"/>
                  </a:lnTo>
                  <a:cubicBezTo>
                    <a:pt x="39031" y="1070496"/>
                    <a:pt x="40935" y="1061933"/>
                    <a:pt x="31415" y="1064787"/>
                  </a:cubicBezTo>
                  <a:cubicBezTo>
                    <a:pt x="29511" y="1067642"/>
                    <a:pt x="35223" y="1070496"/>
                    <a:pt x="36175" y="1073350"/>
                  </a:cubicBezTo>
                  <a:lnTo>
                    <a:pt x="0" y="1062884"/>
                  </a:lnTo>
                  <a:cubicBezTo>
                    <a:pt x="0" y="1059078"/>
                    <a:pt x="3808" y="1057175"/>
                    <a:pt x="952" y="1051467"/>
                  </a:cubicBezTo>
                  <a:lnTo>
                    <a:pt x="13328" y="1049564"/>
                  </a:lnTo>
                  <a:cubicBezTo>
                    <a:pt x="19991" y="1041953"/>
                    <a:pt x="6664" y="1041001"/>
                    <a:pt x="1904" y="1039098"/>
                  </a:cubicBezTo>
                  <a:lnTo>
                    <a:pt x="10472" y="1038147"/>
                  </a:lnTo>
                  <a:cubicBezTo>
                    <a:pt x="10472" y="1037195"/>
                    <a:pt x="10472" y="1036244"/>
                    <a:pt x="9520" y="1036244"/>
                  </a:cubicBezTo>
                  <a:lnTo>
                    <a:pt x="16184" y="1036244"/>
                  </a:lnTo>
                  <a:cubicBezTo>
                    <a:pt x="-952" y="1027681"/>
                    <a:pt x="33319" y="1023875"/>
                    <a:pt x="15231" y="1016264"/>
                  </a:cubicBezTo>
                  <a:cubicBezTo>
                    <a:pt x="19991" y="1016264"/>
                    <a:pt x="24751" y="1021021"/>
                    <a:pt x="27607" y="1024827"/>
                  </a:cubicBezTo>
                  <a:cubicBezTo>
                    <a:pt x="36175" y="1026730"/>
                    <a:pt x="34271" y="1021973"/>
                    <a:pt x="37127" y="1019118"/>
                  </a:cubicBezTo>
                  <a:lnTo>
                    <a:pt x="24751" y="1012458"/>
                  </a:lnTo>
                  <a:cubicBezTo>
                    <a:pt x="44743" y="1015312"/>
                    <a:pt x="22847" y="1004846"/>
                    <a:pt x="37127" y="1000089"/>
                  </a:cubicBezTo>
                  <a:cubicBezTo>
                    <a:pt x="53310" y="1004846"/>
                    <a:pt x="62830" y="983915"/>
                    <a:pt x="71398" y="982963"/>
                  </a:cubicBezTo>
                  <a:cubicBezTo>
                    <a:pt x="87582" y="984866"/>
                    <a:pt x="64734" y="991527"/>
                    <a:pt x="75206" y="995332"/>
                  </a:cubicBezTo>
                  <a:cubicBezTo>
                    <a:pt x="84726" y="996284"/>
                    <a:pt x="79966" y="990575"/>
                    <a:pt x="85678" y="988672"/>
                  </a:cubicBezTo>
                  <a:lnTo>
                    <a:pt x="89485" y="998187"/>
                  </a:lnTo>
                  <a:cubicBezTo>
                    <a:pt x="99957" y="999138"/>
                    <a:pt x="90437" y="988672"/>
                    <a:pt x="96149" y="992478"/>
                  </a:cubicBezTo>
                  <a:cubicBezTo>
                    <a:pt x="104717" y="985818"/>
                    <a:pt x="93293" y="988672"/>
                    <a:pt x="91389" y="981060"/>
                  </a:cubicBezTo>
                  <a:cubicBezTo>
                    <a:pt x="93293" y="982963"/>
                    <a:pt x="102813" y="986769"/>
                    <a:pt x="106621" y="982963"/>
                  </a:cubicBezTo>
                  <a:cubicBezTo>
                    <a:pt x="106621" y="981060"/>
                    <a:pt x="96149" y="980109"/>
                    <a:pt x="102813" y="979158"/>
                  </a:cubicBezTo>
                  <a:cubicBezTo>
                    <a:pt x="129468" y="983915"/>
                    <a:pt x="135180" y="973449"/>
                    <a:pt x="158980" y="974401"/>
                  </a:cubicBezTo>
                  <a:lnTo>
                    <a:pt x="157076" y="969644"/>
                  </a:lnTo>
                  <a:cubicBezTo>
                    <a:pt x="159932" y="971546"/>
                    <a:pt x="161835" y="973449"/>
                    <a:pt x="164691" y="971546"/>
                  </a:cubicBezTo>
                  <a:lnTo>
                    <a:pt x="163739" y="968692"/>
                  </a:lnTo>
                  <a:cubicBezTo>
                    <a:pt x="167547" y="968692"/>
                    <a:pt x="191347" y="975352"/>
                    <a:pt x="206578" y="973449"/>
                  </a:cubicBezTo>
                  <a:lnTo>
                    <a:pt x="198962" y="967741"/>
                  </a:lnTo>
                  <a:lnTo>
                    <a:pt x="213242" y="974401"/>
                  </a:lnTo>
                  <a:lnTo>
                    <a:pt x="211338" y="965838"/>
                  </a:lnTo>
                  <a:cubicBezTo>
                    <a:pt x="216098" y="974401"/>
                    <a:pt x="232281" y="968692"/>
                    <a:pt x="245609" y="971546"/>
                  </a:cubicBezTo>
                  <a:lnTo>
                    <a:pt x="245609" y="965838"/>
                  </a:lnTo>
                  <a:lnTo>
                    <a:pt x="253225" y="968692"/>
                  </a:lnTo>
                  <a:lnTo>
                    <a:pt x="250369" y="964886"/>
                  </a:lnTo>
                  <a:cubicBezTo>
                    <a:pt x="257985" y="964886"/>
                    <a:pt x="267504" y="974401"/>
                    <a:pt x="276072" y="969644"/>
                  </a:cubicBezTo>
                  <a:cubicBezTo>
                    <a:pt x="270360" y="971546"/>
                    <a:pt x="268457" y="962983"/>
                    <a:pt x="269409" y="959177"/>
                  </a:cubicBezTo>
                  <a:lnTo>
                    <a:pt x="293208" y="968692"/>
                  </a:lnTo>
                  <a:cubicBezTo>
                    <a:pt x="294160" y="964886"/>
                    <a:pt x="304632" y="962983"/>
                    <a:pt x="297016" y="959177"/>
                  </a:cubicBezTo>
                  <a:lnTo>
                    <a:pt x="306535" y="965838"/>
                  </a:lnTo>
                  <a:lnTo>
                    <a:pt x="305583" y="961080"/>
                  </a:lnTo>
                  <a:cubicBezTo>
                    <a:pt x="336047" y="954420"/>
                    <a:pt x="362702" y="974401"/>
                    <a:pt x="391261" y="971546"/>
                  </a:cubicBezTo>
                  <a:lnTo>
                    <a:pt x="394117" y="960129"/>
                  </a:lnTo>
                  <a:lnTo>
                    <a:pt x="394117" y="970595"/>
                  </a:lnTo>
                  <a:cubicBezTo>
                    <a:pt x="396021" y="970595"/>
                    <a:pt x="397925" y="969644"/>
                    <a:pt x="399829" y="969644"/>
                  </a:cubicBezTo>
                  <a:lnTo>
                    <a:pt x="402685" y="961080"/>
                  </a:lnTo>
                  <a:lnTo>
                    <a:pt x="400781" y="962032"/>
                  </a:lnTo>
                  <a:cubicBezTo>
                    <a:pt x="402685" y="960129"/>
                    <a:pt x="404589" y="955372"/>
                    <a:pt x="402685" y="952517"/>
                  </a:cubicBezTo>
                  <a:cubicBezTo>
                    <a:pt x="398877" y="949663"/>
                    <a:pt x="397925" y="956323"/>
                    <a:pt x="398877" y="961080"/>
                  </a:cubicBezTo>
                  <a:cubicBezTo>
                    <a:pt x="392213" y="945858"/>
                    <a:pt x="413156" y="934440"/>
                    <a:pt x="399829" y="921120"/>
                  </a:cubicBezTo>
                  <a:lnTo>
                    <a:pt x="403637" y="912557"/>
                  </a:lnTo>
                  <a:cubicBezTo>
                    <a:pt x="402685" y="911605"/>
                    <a:pt x="400781" y="909703"/>
                    <a:pt x="399829" y="911605"/>
                  </a:cubicBezTo>
                  <a:lnTo>
                    <a:pt x="403637" y="903043"/>
                  </a:lnTo>
                  <a:cubicBezTo>
                    <a:pt x="407445" y="887820"/>
                    <a:pt x="394117" y="898286"/>
                    <a:pt x="392213" y="893529"/>
                  </a:cubicBezTo>
                  <a:lnTo>
                    <a:pt x="392213" y="894480"/>
                  </a:lnTo>
                  <a:cubicBezTo>
                    <a:pt x="390309" y="889723"/>
                    <a:pt x="386501" y="886868"/>
                    <a:pt x="385549" y="889723"/>
                  </a:cubicBezTo>
                  <a:lnTo>
                    <a:pt x="391261" y="873548"/>
                  </a:lnTo>
                  <a:cubicBezTo>
                    <a:pt x="398877" y="866888"/>
                    <a:pt x="400781" y="843102"/>
                    <a:pt x="415060" y="843102"/>
                  </a:cubicBezTo>
                  <a:cubicBezTo>
                    <a:pt x="414108" y="839296"/>
                    <a:pt x="411253" y="835490"/>
                    <a:pt x="409349" y="837393"/>
                  </a:cubicBezTo>
                  <a:cubicBezTo>
                    <a:pt x="410300" y="825025"/>
                    <a:pt x="398877" y="840248"/>
                    <a:pt x="400781" y="820268"/>
                  </a:cubicBezTo>
                  <a:cubicBezTo>
                    <a:pt x="398877" y="821219"/>
                    <a:pt x="398877" y="823122"/>
                    <a:pt x="397925" y="825976"/>
                  </a:cubicBezTo>
                  <a:cubicBezTo>
                    <a:pt x="396973" y="821219"/>
                    <a:pt x="397925" y="819316"/>
                    <a:pt x="399829" y="818365"/>
                  </a:cubicBezTo>
                  <a:cubicBezTo>
                    <a:pt x="397925" y="818365"/>
                    <a:pt x="396021" y="817413"/>
                    <a:pt x="394117" y="816462"/>
                  </a:cubicBezTo>
                  <a:cubicBezTo>
                    <a:pt x="398877" y="816462"/>
                    <a:pt x="397925" y="808850"/>
                    <a:pt x="396973" y="804093"/>
                  </a:cubicBezTo>
                  <a:lnTo>
                    <a:pt x="387453" y="810753"/>
                  </a:lnTo>
                  <a:cubicBezTo>
                    <a:pt x="391261" y="806947"/>
                    <a:pt x="392213" y="804093"/>
                    <a:pt x="391261" y="795530"/>
                  </a:cubicBezTo>
                  <a:lnTo>
                    <a:pt x="385549" y="801239"/>
                  </a:lnTo>
                  <a:cubicBezTo>
                    <a:pt x="387453" y="787919"/>
                    <a:pt x="397925" y="800287"/>
                    <a:pt x="393165" y="784113"/>
                  </a:cubicBezTo>
                  <a:lnTo>
                    <a:pt x="398877" y="798385"/>
                  </a:lnTo>
                  <a:cubicBezTo>
                    <a:pt x="400781" y="781258"/>
                    <a:pt x="412205" y="786967"/>
                    <a:pt x="417916" y="779356"/>
                  </a:cubicBezTo>
                  <a:cubicBezTo>
                    <a:pt x="426484" y="761278"/>
                    <a:pt x="410300" y="739395"/>
                    <a:pt x="428388" y="726075"/>
                  </a:cubicBezTo>
                  <a:cubicBezTo>
                    <a:pt x="421724" y="724172"/>
                    <a:pt x="419820" y="726075"/>
                    <a:pt x="415060" y="721318"/>
                  </a:cubicBezTo>
                  <a:cubicBezTo>
                    <a:pt x="412205" y="732735"/>
                    <a:pt x="410300" y="738444"/>
                    <a:pt x="401733" y="744153"/>
                  </a:cubicBezTo>
                  <a:cubicBezTo>
                    <a:pt x="393165" y="766036"/>
                    <a:pt x="423628" y="749861"/>
                    <a:pt x="410300" y="773647"/>
                  </a:cubicBezTo>
                  <a:cubicBezTo>
                    <a:pt x="402685" y="772696"/>
                    <a:pt x="402685" y="765084"/>
                    <a:pt x="406493" y="758424"/>
                  </a:cubicBezTo>
                  <a:cubicBezTo>
                    <a:pt x="399829" y="757472"/>
                    <a:pt x="395069" y="766036"/>
                    <a:pt x="392213" y="770793"/>
                  </a:cubicBezTo>
                  <a:cubicBezTo>
                    <a:pt x="396021" y="757472"/>
                    <a:pt x="387453" y="737492"/>
                    <a:pt x="388405" y="728930"/>
                  </a:cubicBezTo>
                  <a:cubicBezTo>
                    <a:pt x="392213" y="724172"/>
                    <a:pt x="396973" y="713706"/>
                    <a:pt x="395069" y="708949"/>
                  </a:cubicBezTo>
                  <a:cubicBezTo>
                    <a:pt x="399829" y="708949"/>
                    <a:pt x="403637" y="688018"/>
                    <a:pt x="414108" y="694678"/>
                  </a:cubicBezTo>
                  <a:cubicBezTo>
                    <a:pt x="416012" y="679455"/>
                    <a:pt x="399829" y="685163"/>
                    <a:pt x="411253" y="670892"/>
                  </a:cubicBezTo>
                  <a:cubicBezTo>
                    <a:pt x="402685" y="675649"/>
                    <a:pt x="405541" y="661377"/>
                    <a:pt x="397925" y="667086"/>
                  </a:cubicBezTo>
                  <a:cubicBezTo>
                    <a:pt x="405541" y="671843"/>
                    <a:pt x="394117" y="688018"/>
                    <a:pt x="388405" y="695629"/>
                  </a:cubicBezTo>
                  <a:lnTo>
                    <a:pt x="383645" y="674697"/>
                  </a:lnTo>
                  <a:cubicBezTo>
                    <a:pt x="385549" y="679455"/>
                    <a:pt x="391261" y="671843"/>
                    <a:pt x="392213" y="668989"/>
                  </a:cubicBezTo>
                  <a:lnTo>
                    <a:pt x="385549" y="666135"/>
                  </a:lnTo>
                  <a:cubicBezTo>
                    <a:pt x="402685" y="662329"/>
                    <a:pt x="373174" y="628077"/>
                    <a:pt x="393165" y="617611"/>
                  </a:cubicBezTo>
                  <a:cubicBezTo>
                    <a:pt x="392213" y="624271"/>
                    <a:pt x="398877" y="629980"/>
                    <a:pt x="389357" y="632834"/>
                  </a:cubicBezTo>
                  <a:cubicBezTo>
                    <a:pt x="394117" y="645203"/>
                    <a:pt x="402685" y="629980"/>
                    <a:pt x="408397" y="635688"/>
                  </a:cubicBezTo>
                  <a:cubicBezTo>
                    <a:pt x="415060" y="616660"/>
                    <a:pt x="404589" y="587165"/>
                    <a:pt x="416964" y="566234"/>
                  </a:cubicBezTo>
                  <a:cubicBezTo>
                    <a:pt x="412205" y="570039"/>
                    <a:pt x="412205" y="579554"/>
                    <a:pt x="405541" y="580505"/>
                  </a:cubicBezTo>
                  <a:lnTo>
                    <a:pt x="410533" y="556023"/>
                  </a:lnTo>
                  <a:lnTo>
                    <a:pt x="408204" y="553731"/>
                  </a:lnTo>
                  <a:cubicBezTo>
                    <a:pt x="407891" y="552110"/>
                    <a:pt x="408338" y="550237"/>
                    <a:pt x="408754" y="548275"/>
                  </a:cubicBezTo>
                  <a:lnTo>
                    <a:pt x="409115" y="542457"/>
                  </a:lnTo>
                  <a:lnTo>
                    <a:pt x="410896" y="544707"/>
                  </a:lnTo>
                  <a:lnTo>
                    <a:pt x="411746" y="553125"/>
                  </a:lnTo>
                  <a:lnTo>
                    <a:pt x="423628" y="528176"/>
                  </a:lnTo>
                  <a:lnTo>
                    <a:pt x="414108" y="531030"/>
                  </a:lnTo>
                  <a:cubicBezTo>
                    <a:pt x="422676" y="516759"/>
                    <a:pt x="411253" y="525322"/>
                    <a:pt x="414108" y="509147"/>
                  </a:cubicBezTo>
                  <a:cubicBezTo>
                    <a:pt x="416012" y="510099"/>
                    <a:pt x="418868" y="512001"/>
                    <a:pt x="418868" y="508196"/>
                  </a:cubicBezTo>
                  <a:cubicBezTo>
                    <a:pt x="418868" y="494876"/>
                    <a:pt x="411253" y="506293"/>
                    <a:pt x="409349" y="497730"/>
                  </a:cubicBezTo>
                  <a:cubicBezTo>
                    <a:pt x="423628" y="481556"/>
                    <a:pt x="399829" y="490119"/>
                    <a:pt x="407445" y="469187"/>
                  </a:cubicBezTo>
                  <a:lnTo>
                    <a:pt x="404589" y="471090"/>
                  </a:lnTo>
                  <a:cubicBezTo>
                    <a:pt x="407445" y="463002"/>
                    <a:pt x="405779" y="453726"/>
                    <a:pt x="403161" y="444211"/>
                  </a:cubicBezTo>
                  <a:lnTo>
                    <a:pt x="398123" y="424237"/>
                  </a:lnTo>
                  <a:lnTo>
                    <a:pt x="404589" y="429227"/>
                  </a:lnTo>
                  <a:lnTo>
                    <a:pt x="406493" y="407343"/>
                  </a:lnTo>
                  <a:cubicBezTo>
                    <a:pt x="404589" y="406392"/>
                    <a:pt x="403637" y="396878"/>
                    <a:pt x="398877" y="402586"/>
                  </a:cubicBezTo>
                  <a:cubicBezTo>
                    <a:pt x="397925" y="406392"/>
                    <a:pt x="398877" y="409246"/>
                    <a:pt x="399829" y="411149"/>
                  </a:cubicBezTo>
                  <a:lnTo>
                    <a:pt x="395069" y="408295"/>
                  </a:lnTo>
                  <a:cubicBezTo>
                    <a:pt x="399829" y="387363"/>
                    <a:pt x="408397" y="409246"/>
                    <a:pt x="416012" y="409246"/>
                  </a:cubicBezTo>
                  <a:cubicBezTo>
                    <a:pt x="413156" y="398780"/>
                    <a:pt x="420772" y="394975"/>
                    <a:pt x="420772" y="387363"/>
                  </a:cubicBezTo>
                  <a:lnTo>
                    <a:pt x="417168" y="389164"/>
                  </a:lnTo>
                  <a:lnTo>
                    <a:pt x="415298" y="384152"/>
                  </a:lnTo>
                  <a:cubicBezTo>
                    <a:pt x="414822" y="380703"/>
                    <a:pt x="414584" y="376421"/>
                    <a:pt x="414108" y="372140"/>
                  </a:cubicBezTo>
                  <a:cubicBezTo>
                    <a:pt x="409825" y="374043"/>
                    <a:pt x="409587" y="379038"/>
                    <a:pt x="411015" y="383438"/>
                  </a:cubicBezTo>
                  <a:lnTo>
                    <a:pt x="416448" y="389524"/>
                  </a:lnTo>
                  <a:lnTo>
                    <a:pt x="411729" y="391882"/>
                  </a:lnTo>
                  <a:cubicBezTo>
                    <a:pt x="409349" y="394737"/>
                    <a:pt x="406969" y="396877"/>
                    <a:pt x="402685" y="392120"/>
                  </a:cubicBezTo>
                  <a:cubicBezTo>
                    <a:pt x="397925" y="385460"/>
                    <a:pt x="404589" y="363577"/>
                    <a:pt x="412205" y="355966"/>
                  </a:cubicBezTo>
                  <a:cubicBezTo>
                    <a:pt x="393165" y="345500"/>
                    <a:pt x="408397" y="313151"/>
                    <a:pt x="394117" y="313151"/>
                  </a:cubicBezTo>
                  <a:cubicBezTo>
                    <a:pt x="395069" y="313151"/>
                    <a:pt x="399829" y="309345"/>
                    <a:pt x="397925" y="304588"/>
                  </a:cubicBezTo>
                  <a:lnTo>
                    <a:pt x="394117" y="307442"/>
                  </a:lnTo>
                  <a:cubicBezTo>
                    <a:pt x="387453" y="292219"/>
                    <a:pt x="407445" y="292219"/>
                    <a:pt x="403637" y="282705"/>
                  </a:cubicBezTo>
                  <a:cubicBezTo>
                    <a:pt x="400781" y="282705"/>
                    <a:pt x="399829" y="285559"/>
                    <a:pt x="396973" y="287462"/>
                  </a:cubicBezTo>
                  <a:cubicBezTo>
                    <a:pt x="393165" y="267482"/>
                    <a:pt x="414108" y="255113"/>
                    <a:pt x="405541" y="235133"/>
                  </a:cubicBezTo>
                  <a:cubicBezTo>
                    <a:pt x="403637" y="236084"/>
                    <a:pt x="401733" y="237036"/>
                    <a:pt x="402685" y="238939"/>
                  </a:cubicBezTo>
                  <a:cubicBezTo>
                    <a:pt x="400781" y="239890"/>
                    <a:pt x="400781" y="236084"/>
                    <a:pt x="404589" y="229425"/>
                  </a:cubicBezTo>
                  <a:lnTo>
                    <a:pt x="410300" y="237036"/>
                  </a:lnTo>
                  <a:cubicBezTo>
                    <a:pt x="427436" y="226570"/>
                    <a:pt x="402685" y="208493"/>
                    <a:pt x="407445" y="191367"/>
                  </a:cubicBezTo>
                  <a:cubicBezTo>
                    <a:pt x="404589" y="193270"/>
                    <a:pt x="404589" y="205639"/>
                    <a:pt x="399829" y="198978"/>
                  </a:cubicBezTo>
                  <a:cubicBezTo>
                    <a:pt x="399829" y="188512"/>
                    <a:pt x="417916" y="189464"/>
                    <a:pt x="409349" y="176144"/>
                  </a:cubicBezTo>
                  <a:cubicBezTo>
                    <a:pt x="407445" y="181853"/>
                    <a:pt x="398877" y="179950"/>
                    <a:pt x="396973" y="185658"/>
                  </a:cubicBezTo>
                  <a:cubicBezTo>
                    <a:pt x="395069" y="177095"/>
                    <a:pt x="390309" y="170435"/>
                    <a:pt x="396973" y="167581"/>
                  </a:cubicBezTo>
                  <a:cubicBezTo>
                    <a:pt x="396973" y="164727"/>
                    <a:pt x="394117" y="163775"/>
                    <a:pt x="392213" y="163775"/>
                  </a:cubicBezTo>
                  <a:cubicBezTo>
                    <a:pt x="396973" y="158067"/>
                    <a:pt x="394117" y="149504"/>
                    <a:pt x="392213" y="143795"/>
                  </a:cubicBezTo>
                  <a:lnTo>
                    <a:pt x="389357" y="145698"/>
                  </a:lnTo>
                  <a:cubicBezTo>
                    <a:pt x="406493" y="135232"/>
                    <a:pt x="390309" y="128572"/>
                    <a:pt x="391261" y="114300"/>
                  </a:cubicBezTo>
                  <a:lnTo>
                    <a:pt x="386501" y="116203"/>
                  </a:lnTo>
                  <a:cubicBezTo>
                    <a:pt x="389357" y="110495"/>
                    <a:pt x="395069" y="101932"/>
                    <a:pt x="387453" y="91466"/>
                  </a:cubicBezTo>
                  <a:lnTo>
                    <a:pt x="381741" y="97175"/>
                  </a:lnTo>
                  <a:cubicBezTo>
                    <a:pt x="386501" y="88611"/>
                    <a:pt x="376981" y="73389"/>
                    <a:pt x="385549" y="66729"/>
                  </a:cubicBezTo>
                  <a:cubicBezTo>
                    <a:pt x="383645" y="63874"/>
                    <a:pt x="375078" y="74340"/>
                    <a:pt x="374126" y="61020"/>
                  </a:cubicBezTo>
                  <a:cubicBezTo>
                    <a:pt x="377933" y="58166"/>
                    <a:pt x="381741" y="47700"/>
                    <a:pt x="376030" y="43894"/>
                  </a:cubicBezTo>
                  <a:cubicBezTo>
                    <a:pt x="373174" y="44846"/>
                    <a:pt x="370318" y="45797"/>
                    <a:pt x="373174" y="49603"/>
                  </a:cubicBezTo>
                  <a:cubicBezTo>
                    <a:pt x="374126" y="51505"/>
                    <a:pt x="374126" y="50554"/>
                    <a:pt x="376030" y="49603"/>
                  </a:cubicBezTo>
                  <a:lnTo>
                    <a:pt x="372222" y="54360"/>
                  </a:lnTo>
                  <a:cubicBezTo>
                    <a:pt x="367462" y="43894"/>
                    <a:pt x="376030" y="45797"/>
                    <a:pt x="373174" y="35331"/>
                  </a:cubicBezTo>
                  <a:cubicBezTo>
                    <a:pt x="369366" y="33428"/>
                    <a:pt x="367462" y="39137"/>
                    <a:pt x="364606" y="41040"/>
                  </a:cubicBezTo>
                  <a:close/>
                </a:path>
              </a:pathLst>
            </a:custGeom>
            <a:solidFill>
              <a:schemeClr val="accent5"/>
            </a:solidFill>
            <a:ln w="9509" cap="flat">
              <a:noFill/>
              <a:prstDash val="solid"/>
              <a:miter/>
            </a:ln>
          </p:spPr>
          <p:txBody>
            <a:bodyPr wrap="square" rtlCol="0" anchor="ctr">
              <a:noAutofit/>
            </a:bodyPr>
            <a:lstStyle/>
            <a:p>
              <a:pPr marL="0" marR="0" lvl="0" indent="0" algn="l" defTabSz="91421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73A4A"/>
                </a:solidFill>
                <a:effectLst/>
                <a:uLnTx/>
                <a:uFillTx/>
                <a:latin typeface="Jura" pitchFamily="2" charset="0"/>
                <a:ea typeface="+mn-ea"/>
                <a:cs typeface="+mn-cs"/>
              </a:endParaRPr>
            </a:p>
          </p:txBody>
        </p:sp>
        <p:sp>
          <p:nvSpPr>
            <p:cNvPr id="940" name="Freeform 939">
              <a:extLst>
                <a:ext uri="{FF2B5EF4-FFF2-40B4-BE49-F238E27FC236}">
                  <a16:creationId xmlns:a16="http://schemas.microsoft.com/office/drawing/2014/main" id="{26732518-3685-F3C7-A701-38A82C9BDE98}"/>
                </a:ext>
              </a:extLst>
            </p:cNvPr>
            <p:cNvSpPr/>
            <p:nvPr/>
          </p:nvSpPr>
          <p:spPr>
            <a:xfrm>
              <a:off x="5235304" y="3677267"/>
              <a:ext cx="1685100" cy="1375780"/>
            </a:xfrm>
            <a:custGeom>
              <a:avLst/>
              <a:gdLst>
                <a:gd name="connsiteX0" fmla="*/ 604611 w 1685100"/>
                <a:gd name="connsiteY0" fmla="*/ 1343431 h 1375780"/>
                <a:gd name="connsiteX1" fmla="*/ 600803 w 1685100"/>
                <a:gd name="connsiteY1" fmla="*/ 1375780 h 1375780"/>
                <a:gd name="connsiteX2" fmla="*/ 604611 w 1685100"/>
                <a:gd name="connsiteY2" fmla="*/ 1343431 h 1375780"/>
                <a:gd name="connsiteX3" fmla="*/ 621746 w 1685100"/>
                <a:gd name="connsiteY3" fmla="*/ 1339625 h 1375780"/>
                <a:gd name="connsiteX4" fmla="*/ 618890 w 1685100"/>
                <a:gd name="connsiteY4" fmla="*/ 1351042 h 1375780"/>
                <a:gd name="connsiteX5" fmla="*/ 621746 w 1685100"/>
                <a:gd name="connsiteY5" fmla="*/ 1339625 h 1375780"/>
                <a:gd name="connsiteX6" fmla="*/ 612226 w 1685100"/>
                <a:gd name="connsiteY6" fmla="*/ 1337722 h 1375780"/>
                <a:gd name="connsiteX7" fmla="*/ 612226 w 1685100"/>
                <a:gd name="connsiteY7" fmla="*/ 1344382 h 1375780"/>
                <a:gd name="connsiteX8" fmla="*/ 608418 w 1685100"/>
                <a:gd name="connsiteY8" fmla="*/ 1343431 h 1375780"/>
                <a:gd name="connsiteX9" fmla="*/ 590331 w 1685100"/>
                <a:gd name="connsiteY9" fmla="*/ 1298713 h 1375780"/>
                <a:gd name="connsiteX10" fmla="*/ 591283 w 1685100"/>
                <a:gd name="connsiteY10" fmla="*/ 1306324 h 1375780"/>
                <a:gd name="connsiteX11" fmla="*/ 590331 w 1685100"/>
                <a:gd name="connsiteY11" fmla="*/ 1298713 h 1375780"/>
                <a:gd name="connsiteX12" fmla="*/ 592830 w 1685100"/>
                <a:gd name="connsiteY12" fmla="*/ 1218197 h 1375780"/>
                <a:gd name="connsiteX13" fmla="*/ 594202 w 1685100"/>
                <a:gd name="connsiteY13" fmla="*/ 1219192 h 1375780"/>
                <a:gd name="connsiteX14" fmla="*/ 587475 w 1685100"/>
                <a:gd name="connsiteY14" fmla="*/ 1227355 h 1375780"/>
                <a:gd name="connsiteX15" fmla="*/ 592830 w 1685100"/>
                <a:gd name="connsiteY15" fmla="*/ 1218197 h 1375780"/>
                <a:gd name="connsiteX16" fmla="*/ 617751 w 1685100"/>
                <a:gd name="connsiteY16" fmla="*/ 1196667 h 1375780"/>
                <a:gd name="connsiteX17" fmla="*/ 619842 w 1685100"/>
                <a:gd name="connsiteY17" fmla="*/ 1197861 h 1375780"/>
                <a:gd name="connsiteX18" fmla="*/ 617862 w 1685100"/>
                <a:gd name="connsiteY18" fmla="*/ 1198992 h 1375780"/>
                <a:gd name="connsiteX19" fmla="*/ 627458 w 1685100"/>
                <a:gd name="connsiteY19" fmla="*/ 1160755 h 1375780"/>
                <a:gd name="connsiteX20" fmla="*/ 624602 w 1685100"/>
                <a:gd name="connsiteY20" fmla="*/ 1163609 h 1375780"/>
                <a:gd name="connsiteX21" fmla="*/ 624840 w 1685100"/>
                <a:gd name="connsiteY21" fmla="*/ 1162812 h 1375780"/>
                <a:gd name="connsiteX22" fmla="*/ 607467 w 1685100"/>
                <a:gd name="connsiteY22" fmla="*/ 1110328 h 1375780"/>
                <a:gd name="connsiteX23" fmla="*/ 610323 w 1685100"/>
                <a:gd name="connsiteY23" fmla="*/ 1116989 h 1375780"/>
                <a:gd name="connsiteX24" fmla="*/ 610323 w 1685100"/>
                <a:gd name="connsiteY24" fmla="*/ 1112231 h 1375780"/>
                <a:gd name="connsiteX25" fmla="*/ 590331 w 1685100"/>
                <a:gd name="connsiteY25" fmla="*/ 1085590 h 1375780"/>
                <a:gd name="connsiteX26" fmla="*/ 583667 w 1685100"/>
                <a:gd name="connsiteY26" fmla="*/ 1097007 h 1375780"/>
                <a:gd name="connsiteX27" fmla="*/ 590331 w 1685100"/>
                <a:gd name="connsiteY27" fmla="*/ 1085590 h 1375780"/>
                <a:gd name="connsiteX28" fmla="*/ 612227 w 1685100"/>
                <a:gd name="connsiteY28" fmla="*/ 1024699 h 1375780"/>
                <a:gd name="connsiteX29" fmla="*/ 607467 w 1685100"/>
                <a:gd name="connsiteY29" fmla="*/ 1025650 h 1375780"/>
                <a:gd name="connsiteX30" fmla="*/ 612227 w 1685100"/>
                <a:gd name="connsiteY30" fmla="*/ 1057999 h 1375780"/>
                <a:gd name="connsiteX31" fmla="*/ 624602 w 1685100"/>
                <a:gd name="connsiteY31" fmla="*/ 1046582 h 1375780"/>
                <a:gd name="connsiteX32" fmla="*/ 617939 w 1685100"/>
                <a:gd name="connsiteY32" fmla="*/ 1026602 h 1375780"/>
                <a:gd name="connsiteX33" fmla="*/ 613179 w 1685100"/>
                <a:gd name="connsiteY33" fmla="*/ 1035165 h 1375780"/>
                <a:gd name="connsiteX34" fmla="*/ 612227 w 1685100"/>
                <a:gd name="connsiteY34" fmla="*/ 1024699 h 1375780"/>
                <a:gd name="connsiteX35" fmla="*/ 572243 w 1685100"/>
                <a:gd name="connsiteY35" fmla="*/ 998059 h 1375780"/>
                <a:gd name="connsiteX36" fmla="*/ 575099 w 1685100"/>
                <a:gd name="connsiteY36" fmla="*/ 1002816 h 1375780"/>
                <a:gd name="connsiteX37" fmla="*/ 572243 w 1685100"/>
                <a:gd name="connsiteY37" fmla="*/ 1007573 h 1375780"/>
                <a:gd name="connsiteX38" fmla="*/ 582715 w 1685100"/>
                <a:gd name="connsiteY38" fmla="*/ 959049 h 1375780"/>
                <a:gd name="connsiteX39" fmla="*/ 592235 w 1685100"/>
                <a:gd name="connsiteY39" fmla="*/ 959049 h 1375780"/>
                <a:gd name="connsiteX40" fmla="*/ 588427 w 1685100"/>
                <a:gd name="connsiteY40" fmla="*/ 966660 h 1375780"/>
                <a:gd name="connsiteX41" fmla="*/ 582715 w 1685100"/>
                <a:gd name="connsiteY41" fmla="*/ 959049 h 1375780"/>
                <a:gd name="connsiteX42" fmla="*/ 631670 w 1685100"/>
                <a:gd name="connsiteY42" fmla="*/ 930608 h 1375780"/>
                <a:gd name="connsiteX43" fmla="*/ 633170 w 1685100"/>
                <a:gd name="connsiteY43" fmla="*/ 931458 h 1375780"/>
                <a:gd name="connsiteX44" fmla="*/ 630667 w 1685100"/>
                <a:gd name="connsiteY44" fmla="*/ 934795 h 1375780"/>
                <a:gd name="connsiteX45" fmla="*/ 575099 w 1685100"/>
                <a:gd name="connsiteY45" fmla="*/ 929555 h 1375780"/>
                <a:gd name="connsiteX46" fmla="*/ 578907 w 1685100"/>
                <a:gd name="connsiteY46" fmla="*/ 929555 h 1375780"/>
                <a:gd name="connsiteX47" fmla="*/ 568435 w 1685100"/>
                <a:gd name="connsiteY47" fmla="*/ 935263 h 1375780"/>
                <a:gd name="connsiteX48" fmla="*/ 575099 w 1685100"/>
                <a:gd name="connsiteY48" fmla="*/ 929555 h 1375780"/>
                <a:gd name="connsiteX49" fmla="*/ 624602 w 1685100"/>
                <a:gd name="connsiteY49" fmla="*/ 911478 h 1375780"/>
                <a:gd name="connsiteX50" fmla="*/ 625749 w 1685100"/>
                <a:gd name="connsiteY50" fmla="*/ 914759 h 1375780"/>
                <a:gd name="connsiteX51" fmla="*/ 624480 w 1685100"/>
                <a:gd name="connsiteY51" fmla="*/ 914582 h 1375780"/>
                <a:gd name="connsiteX52" fmla="*/ 611275 w 1685100"/>
                <a:gd name="connsiteY52" fmla="*/ 902915 h 1375780"/>
                <a:gd name="connsiteX53" fmla="*/ 604611 w 1685100"/>
                <a:gd name="connsiteY53" fmla="*/ 906720 h 1375780"/>
                <a:gd name="connsiteX54" fmla="*/ 611275 w 1685100"/>
                <a:gd name="connsiteY54" fmla="*/ 902915 h 1375780"/>
                <a:gd name="connsiteX55" fmla="*/ 600803 w 1685100"/>
                <a:gd name="connsiteY55" fmla="*/ 891498 h 1375780"/>
                <a:gd name="connsiteX56" fmla="*/ 592235 w 1685100"/>
                <a:gd name="connsiteY56" fmla="*/ 912429 h 1375780"/>
                <a:gd name="connsiteX57" fmla="*/ 601755 w 1685100"/>
                <a:gd name="connsiteY57" fmla="*/ 896255 h 1375780"/>
                <a:gd name="connsiteX58" fmla="*/ 596995 w 1685100"/>
                <a:gd name="connsiteY58" fmla="*/ 901963 h 1375780"/>
                <a:gd name="connsiteX59" fmla="*/ 572244 w 1685100"/>
                <a:gd name="connsiteY59" fmla="*/ 889594 h 1375780"/>
                <a:gd name="connsiteX60" fmla="*/ 572244 w 1685100"/>
                <a:gd name="connsiteY60" fmla="*/ 900060 h 1375780"/>
                <a:gd name="connsiteX61" fmla="*/ 569388 w 1685100"/>
                <a:gd name="connsiteY61" fmla="*/ 903866 h 1375780"/>
                <a:gd name="connsiteX62" fmla="*/ 598899 w 1685100"/>
                <a:gd name="connsiteY62" fmla="*/ 871517 h 1375780"/>
                <a:gd name="connsiteX63" fmla="*/ 596043 w 1685100"/>
                <a:gd name="connsiteY63" fmla="*/ 889595 h 1375780"/>
                <a:gd name="connsiteX64" fmla="*/ 596995 w 1685100"/>
                <a:gd name="connsiteY64" fmla="*/ 888643 h 1375780"/>
                <a:gd name="connsiteX65" fmla="*/ 596995 w 1685100"/>
                <a:gd name="connsiteY65" fmla="*/ 889595 h 1375780"/>
                <a:gd name="connsiteX66" fmla="*/ 602707 w 1685100"/>
                <a:gd name="connsiteY66" fmla="*/ 886740 h 1375780"/>
                <a:gd name="connsiteX67" fmla="*/ 596995 w 1685100"/>
                <a:gd name="connsiteY67" fmla="*/ 888643 h 1375780"/>
                <a:gd name="connsiteX68" fmla="*/ 577955 w 1685100"/>
                <a:gd name="connsiteY68" fmla="*/ 852488 h 1375780"/>
                <a:gd name="connsiteX69" fmla="*/ 577003 w 1685100"/>
                <a:gd name="connsiteY69" fmla="*/ 863905 h 1375780"/>
                <a:gd name="connsiteX70" fmla="*/ 575099 w 1685100"/>
                <a:gd name="connsiteY70" fmla="*/ 862002 h 1375780"/>
                <a:gd name="connsiteX71" fmla="*/ 625554 w 1685100"/>
                <a:gd name="connsiteY71" fmla="*/ 834411 h 1375780"/>
                <a:gd name="connsiteX72" fmla="*/ 615202 w 1685100"/>
                <a:gd name="connsiteY72" fmla="*/ 842855 h 1375780"/>
                <a:gd name="connsiteX73" fmla="*/ 612752 w 1685100"/>
                <a:gd name="connsiteY73" fmla="*/ 846679 h 1375780"/>
                <a:gd name="connsiteX74" fmla="*/ 612227 w 1685100"/>
                <a:gd name="connsiteY74" fmla="*/ 846780 h 1375780"/>
                <a:gd name="connsiteX75" fmla="*/ 612182 w 1685100"/>
                <a:gd name="connsiteY75" fmla="*/ 847569 h 1375780"/>
                <a:gd name="connsiteX76" fmla="*/ 608419 w 1685100"/>
                <a:gd name="connsiteY76" fmla="*/ 853440 h 1375780"/>
                <a:gd name="connsiteX77" fmla="*/ 615082 w 1685100"/>
                <a:gd name="connsiteY77" fmla="*/ 856294 h 1375780"/>
                <a:gd name="connsiteX78" fmla="*/ 611870 w 1685100"/>
                <a:gd name="connsiteY78" fmla="*/ 852964 h 1375780"/>
                <a:gd name="connsiteX79" fmla="*/ 612182 w 1685100"/>
                <a:gd name="connsiteY79" fmla="*/ 847569 h 1375780"/>
                <a:gd name="connsiteX80" fmla="*/ 612752 w 1685100"/>
                <a:gd name="connsiteY80" fmla="*/ 846679 h 1375780"/>
                <a:gd name="connsiteX81" fmla="*/ 622104 w 1685100"/>
                <a:gd name="connsiteY81" fmla="*/ 844877 h 1375780"/>
                <a:gd name="connsiteX82" fmla="*/ 625554 w 1685100"/>
                <a:gd name="connsiteY82" fmla="*/ 834411 h 1375780"/>
                <a:gd name="connsiteX83" fmla="*/ 628410 w 1685100"/>
                <a:gd name="connsiteY83" fmla="*/ 825848 h 1375780"/>
                <a:gd name="connsiteX84" fmla="*/ 632218 w 1685100"/>
                <a:gd name="connsiteY84" fmla="*/ 839169 h 1375780"/>
                <a:gd name="connsiteX85" fmla="*/ 638882 w 1685100"/>
                <a:gd name="connsiteY85" fmla="*/ 743073 h 1375780"/>
                <a:gd name="connsiteX86" fmla="*/ 641738 w 1685100"/>
                <a:gd name="connsiteY86" fmla="*/ 744976 h 1375780"/>
                <a:gd name="connsiteX87" fmla="*/ 637930 w 1685100"/>
                <a:gd name="connsiteY87" fmla="*/ 744024 h 1375780"/>
                <a:gd name="connsiteX88" fmla="*/ 638882 w 1685100"/>
                <a:gd name="connsiteY88" fmla="*/ 743073 h 1375780"/>
                <a:gd name="connsiteX89" fmla="*/ 1088213 w 1685100"/>
                <a:gd name="connsiteY89" fmla="*/ 681230 h 1375780"/>
                <a:gd name="connsiteX90" fmla="*/ 1100589 w 1685100"/>
                <a:gd name="connsiteY90" fmla="*/ 681230 h 1375780"/>
                <a:gd name="connsiteX91" fmla="*/ 1106301 w 1685100"/>
                <a:gd name="connsiteY91" fmla="*/ 684084 h 1375780"/>
                <a:gd name="connsiteX92" fmla="*/ 1227201 w 1685100"/>
                <a:gd name="connsiteY92" fmla="*/ 678375 h 1375780"/>
                <a:gd name="connsiteX93" fmla="*/ 1232913 w 1685100"/>
                <a:gd name="connsiteY93" fmla="*/ 681229 h 1375780"/>
                <a:gd name="connsiteX94" fmla="*/ 1220538 w 1685100"/>
                <a:gd name="connsiteY94" fmla="*/ 681229 h 1375780"/>
                <a:gd name="connsiteX95" fmla="*/ 1227201 w 1685100"/>
                <a:gd name="connsiteY95" fmla="*/ 678375 h 1375780"/>
                <a:gd name="connsiteX96" fmla="*/ 1042518 w 1685100"/>
                <a:gd name="connsiteY96" fmla="*/ 675521 h 1375780"/>
                <a:gd name="connsiteX97" fmla="*/ 1055845 w 1685100"/>
                <a:gd name="connsiteY97" fmla="*/ 676472 h 1375780"/>
                <a:gd name="connsiteX98" fmla="*/ 1054894 w 1685100"/>
                <a:gd name="connsiteY98" fmla="*/ 678375 h 1375780"/>
                <a:gd name="connsiteX99" fmla="*/ 1136764 w 1685100"/>
                <a:gd name="connsiteY99" fmla="*/ 673618 h 1375780"/>
                <a:gd name="connsiteX100" fmla="*/ 1143428 w 1685100"/>
                <a:gd name="connsiteY100" fmla="*/ 684084 h 1375780"/>
                <a:gd name="connsiteX101" fmla="*/ 1136764 w 1685100"/>
                <a:gd name="connsiteY101" fmla="*/ 673618 h 1375780"/>
                <a:gd name="connsiteX102" fmla="*/ 461106 w 1685100"/>
                <a:gd name="connsiteY102" fmla="*/ 673449 h 1375780"/>
                <a:gd name="connsiteX103" fmla="*/ 460863 w 1685100"/>
                <a:gd name="connsiteY103" fmla="*/ 673737 h 1375780"/>
                <a:gd name="connsiteX104" fmla="*/ 452295 w 1685100"/>
                <a:gd name="connsiteY104" fmla="*/ 675521 h 1375780"/>
                <a:gd name="connsiteX105" fmla="*/ 227629 w 1685100"/>
                <a:gd name="connsiteY105" fmla="*/ 667909 h 1375780"/>
                <a:gd name="connsiteX106" fmla="*/ 245716 w 1685100"/>
                <a:gd name="connsiteY106" fmla="*/ 669812 h 1375780"/>
                <a:gd name="connsiteX107" fmla="*/ 227629 w 1685100"/>
                <a:gd name="connsiteY107" fmla="*/ 667909 h 1375780"/>
                <a:gd name="connsiteX108" fmla="*/ 1328110 w 1685100"/>
                <a:gd name="connsiteY108" fmla="*/ 663152 h 1375780"/>
                <a:gd name="connsiteX109" fmla="*/ 1342390 w 1685100"/>
                <a:gd name="connsiteY109" fmla="*/ 669812 h 1375780"/>
                <a:gd name="connsiteX110" fmla="*/ 1328110 w 1685100"/>
                <a:gd name="connsiteY110" fmla="*/ 663152 h 1375780"/>
                <a:gd name="connsiteX111" fmla="*/ 1595139 w 1685100"/>
                <a:gd name="connsiteY111" fmla="*/ 661843 h 1375780"/>
                <a:gd name="connsiteX112" fmla="*/ 1599423 w 1685100"/>
                <a:gd name="connsiteY112" fmla="*/ 663152 h 1375780"/>
                <a:gd name="connsiteX113" fmla="*/ 1590855 w 1685100"/>
                <a:gd name="connsiteY113" fmla="*/ 664103 h 1375780"/>
                <a:gd name="connsiteX114" fmla="*/ 1595139 w 1685100"/>
                <a:gd name="connsiteY114" fmla="*/ 661843 h 1375780"/>
                <a:gd name="connsiteX115" fmla="*/ 1174843 w 1685100"/>
                <a:gd name="connsiteY115" fmla="*/ 661249 h 1375780"/>
                <a:gd name="connsiteX116" fmla="*/ 1183411 w 1685100"/>
                <a:gd name="connsiteY116" fmla="*/ 665055 h 1375780"/>
                <a:gd name="connsiteX117" fmla="*/ 1173891 w 1685100"/>
                <a:gd name="connsiteY117" fmla="*/ 669812 h 1375780"/>
                <a:gd name="connsiteX118" fmla="*/ 719800 w 1685100"/>
                <a:gd name="connsiteY118" fmla="*/ 660298 h 1375780"/>
                <a:gd name="connsiteX119" fmla="*/ 711232 w 1685100"/>
                <a:gd name="connsiteY119" fmla="*/ 661250 h 1375780"/>
                <a:gd name="connsiteX120" fmla="*/ 715992 w 1685100"/>
                <a:gd name="connsiteY120" fmla="*/ 665055 h 1375780"/>
                <a:gd name="connsiteX121" fmla="*/ 419928 w 1685100"/>
                <a:gd name="connsiteY121" fmla="*/ 654589 h 1375780"/>
                <a:gd name="connsiteX122" fmla="*/ 398985 w 1685100"/>
                <a:gd name="connsiteY122" fmla="*/ 658395 h 1375780"/>
                <a:gd name="connsiteX123" fmla="*/ 419928 w 1685100"/>
                <a:gd name="connsiteY123" fmla="*/ 654589 h 1375780"/>
                <a:gd name="connsiteX124" fmla="*/ 161943 w 1685100"/>
                <a:gd name="connsiteY124" fmla="*/ 654589 h 1375780"/>
                <a:gd name="connsiteX125" fmla="*/ 157183 w 1685100"/>
                <a:gd name="connsiteY125" fmla="*/ 657444 h 1375780"/>
                <a:gd name="connsiteX126" fmla="*/ 152424 w 1685100"/>
                <a:gd name="connsiteY126" fmla="*/ 655541 h 1375780"/>
                <a:gd name="connsiteX127" fmla="*/ 149568 w 1685100"/>
                <a:gd name="connsiteY127" fmla="*/ 659347 h 1375780"/>
                <a:gd name="connsiteX128" fmla="*/ 141000 w 1685100"/>
                <a:gd name="connsiteY128" fmla="*/ 671715 h 1375780"/>
                <a:gd name="connsiteX129" fmla="*/ 149568 w 1685100"/>
                <a:gd name="connsiteY129" fmla="*/ 670764 h 1375780"/>
                <a:gd name="connsiteX130" fmla="*/ 145760 w 1685100"/>
                <a:gd name="connsiteY130" fmla="*/ 667910 h 1375780"/>
                <a:gd name="connsiteX131" fmla="*/ 160991 w 1685100"/>
                <a:gd name="connsiteY131" fmla="*/ 671715 h 1375780"/>
                <a:gd name="connsiteX132" fmla="*/ 150520 w 1685100"/>
                <a:gd name="connsiteY132" fmla="*/ 659347 h 1375780"/>
                <a:gd name="connsiteX133" fmla="*/ 157183 w 1685100"/>
                <a:gd name="connsiteY133" fmla="*/ 657444 h 1375780"/>
                <a:gd name="connsiteX134" fmla="*/ 162895 w 1685100"/>
                <a:gd name="connsiteY134" fmla="*/ 656492 h 1375780"/>
                <a:gd name="connsiteX135" fmla="*/ 276180 w 1685100"/>
                <a:gd name="connsiteY135" fmla="*/ 652687 h 1375780"/>
                <a:gd name="connsiteX136" fmla="*/ 270468 w 1685100"/>
                <a:gd name="connsiteY136" fmla="*/ 657444 h 1375780"/>
                <a:gd name="connsiteX137" fmla="*/ 291412 w 1685100"/>
                <a:gd name="connsiteY137" fmla="*/ 656492 h 1375780"/>
                <a:gd name="connsiteX138" fmla="*/ 1483282 w 1685100"/>
                <a:gd name="connsiteY138" fmla="*/ 652686 h 1375780"/>
                <a:gd name="connsiteX139" fmla="*/ 1497562 w 1685100"/>
                <a:gd name="connsiteY139" fmla="*/ 654589 h 1375780"/>
                <a:gd name="connsiteX140" fmla="*/ 1503273 w 1685100"/>
                <a:gd name="connsiteY140" fmla="*/ 666006 h 1375780"/>
                <a:gd name="connsiteX141" fmla="*/ 1483282 w 1685100"/>
                <a:gd name="connsiteY141" fmla="*/ 652686 h 1375780"/>
                <a:gd name="connsiteX142" fmla="*/ 1096781 w 1685100"/>
                <a:gd name="connsiteY142" fmla="*/ 651735 h 1375780"/>
                <a:gd name="connsiteX143" fmla="*/ 1103445 w 1685100"/>
                <a:gd name="connsiteY143" fmla="*/ 656492 h 1375780"/>
                <a:gd name="connsiteX144" fmla="*/ 1091069 w 1685100"/>
                <a:gd name="connsiteY144" fmla="*/ 652687 h 1375780"/>
                <a:gd name="connsiteX145" fmla="*/ 1115821 w 1685100"/>
                <a:gd name="connsiteY145" fmla="*/ 660298 h 1375780"/>
                <a:gd name="connsiteX146" fmla="*/ 1083454 w 1685100"/>
                <a:gd name="connsiteY146" fmla="*/ 651735 h 1375780"/>
                <a:gd name="connsiteX147" fmla="*/ 1086309 w 1685100"/>
                <a:gd name="connsiteY147" fmla="*/ 657444 h 1375780"/>
                <a:gd name="connsiteX148" fmla="*/ 1065366 w 1685100"/>
                <a:gd name="connsiteY148" fmla="*/ 655541 h 1375780"/>
                <a:gd name="connsiteX149" fmla="*/ 1087262 w 1685100"/>
                <a:gd name="connsiteY149" fmla="*/ 658395 h 1375780"/>
                <a:gd name="connsiteX150" fmla="*/ 1086309 w 1685100"/>
                <a:gd name="connsiteY150" fmla="*/ 657444 h 1375780"/>
                <a:gd name="connsiteX151" fmla="*/ 1087262 w 1685100"/>
                <a:gd name="connsiteY151" fmla="*/ 657444 h 1375780"/>
                <a:gd name="connsiteX152" fmla="*/ 1668084 w 1685100"/>
                <a:gd name="connsiteY152" fmla="*/ 647453 h 1375780"/>
                <a:gd name="connsiteX153" fmla="*/ 1685100 w 1685100"/>
                <a:gd name="connsiteY153" fmla="*/ 653638 h 1375780"/>
                <a:gd name="connsiteX154" fmla="*/ 1646069 w 1685100"/>
                <a:gd name="connsiteY154" fmla="*/ 649832 h 1375780"/>
                <a:gd name="connsiteX155" fmla="*/ 1668084 w 1685100"/>
                <a:gd name="connsiteY155" fmla="*/ 647453 h 1375780"/>
                <a:gd name="connsiteX156" fmla="*/ 86737 w 1685100"/>
                <a:gd name="connsiteY156" fmla="*/ 645075 h 1375780"/>
                <a:gd name="connsiteX157" fmla="*/ 93401 w 1685100"/>
                <a:gd name="connsiteY157" fmla="*/ 652687 h 1375780"/>
                <a:gd name="connsiteX158" fmla="*/ 91497 w 1685100"/>
                <a:gd name="connsiteY158" fmla="*/ 646978 h 1375780"/>
                <a:gd name="connsiteX159" fmla="*/ 1361430 w 1685100"/>
                <a:gd name="connsiteY159" fmla="*/ 643172 h 1375780"/>
                <a:gd name="connsiteX160" fmla="*/ 1359526 w 1685100"/>
                <a:gd name="connsiteY160" fmla="*/ 646026 h 1375780"/>
                <a:gd name="connsiteX161" fmla="*/ 1367142 w 1685100"/>
                <a:gd name="connsiteY161" fmla="*/ 644124 h 1375780"/>
                <a:gd name="connsiteX162" fmla="*/ 707424 w 1685100"/>
                <a:gd name="connsiteY162" fmla="*/ 643172 h 1375780"/>
                <a:gd name="connsiteX163" fmla="*/ 732175 w 1685100"/>
                <a:gd name="connsiteY163" fmla="*/ 649832 h 1375780"/>
                <a:gd name="connsiteX164" fmla="*/ 707424 w 1685100"/>
                <a:gd name="connsiteY164" fmla="*/ 643172 h 1375780"/>
                <a:gd name="connsiteX165" fmla="*/ 374233 w 1685100"/>
                <a:gd name="connsiteY165" fmla="*/ 643172 h 1375780"/>
                <a:gd name="connsiteX166" fmla="*/ 365666 w 1685100"/>
                <a:gd name="connsiteY166" fmla="*/ 652687 h 1375780"/>
                <a:gd name="connsiteX167" fmla="*/ 381849 w 1685100"/>
                <a:gd name="connsiteY167" fmla="*/ 657444 h 1375780"/>
                <a:gd name="connsiteX168" fmla="*/ 385657 w 1685100"/>
                <a:gd name="connsiteY168" fmla="*/ 649832 h 1375780"/>
                <a:gd name="connsiteX169" fmla="*/ 374233 w 1685100"/>
                <a:gd name="connsiteY169" fmla="*/ 643172 h 1375780"/>
                <a:gd name="connsiteX170" fmla="*/ 1104397 w 1685100"/>
                <a:gd name="connsiteY170" fmla="*/ 642221 h 1375780"/>
                <a:gd name="connsiteX171" fmla="*/ 1109157 w 1685100"/>
                <a:gd name="connsiteY171" fmla="*/ 648881 h 1375780"/>
                <a:gd name="connsiteX172" fmla="*/ 1104397 w 1685100"/>
                <a:gd name="connsiteY172" fmla="*/ 642221 h 1375780"/>
                <a:gd name="connsiteX173" fmla="*/ 1637502 w 1685100"/>
                <a:gd name="connsiteY173" fmla="*/ 641269 h 1375780"/>
                <a:gd name="connsiteX174" fmla="*/ 1646069 w 1685100"/>
                <a:gd name="connsiteY174" fmla="*/ 641269 h 1375780"/>
                <a:gd name="connsiteX175" fmla="*/ 1645118 w 1685100"/>
                <a:gd name="connsiteY175" fmla="*/ 645075 h 1375780"/>
                <a:gd name="connsiteX176" fmla="*/ 734079 w 1685100"/>
                <a:gd name="connsiteY176" fmla="*/ 638415 h 1375780"/>
                <a:gd name="connsiteX177" fmla="*/ 738839 w 1685100"/>
                <a:gd name="connsiteY177" fmla="*/ 639367 h 1375780"/>
                <a:gd name="connsiteX178" fmla="*/ 753119 w 1685100"/>
                <a:gd name="connsiteY178" fmla="*/ 645075 h 1375780"/>
                <a:gd name="connsiteX179" fmla="*/ 744551 w 1685100"/>
                <a:gd name="connsiteY179" fmla="*/ 643172 h 1375780"/>
                <a:gd name="connsiteX180" fmla="*/ 738839 w 1685100"/>
                <a:gd name="connsiteY180" fmla="*/ 638415 h 1375780"/>
                <a:gd name="connsiteX181" fmla="*/ 734079 w 1685100"/>
                <a:gd name="connsiteY181" fmla="*/ 638415 h 1375780"/>
                <a:gd name="connsiteX182" fmla="*/ 1467099 w 1685100"/>
                <a:gd name="connsiteY182" fmla="*/ 633658 h 1375780"/>
                <a:gd name="connsiteX183" fmla="*/ 1462339 w 1685100"/>
                <a:gd name="connsiteY183" fmla="*/ 640318 h 1375780"/>
                <a:gd name="connsiteX184" fmla="*/ 1471859 w 1685100"/>
                <a:gd name="connsiteY184" fmla="*/ 640318 h 1375780"/>
                <a:gd name="connsiteX185" fmla="*/ 1641309 w 1685100"/>
                <a:gd name="connsiteY185" fmla="*/ 631755 h 1375780"/>
                <a:gd name="connsiteX186" fmla="*/ 1654637 w 1685100"/>
                <a:gd name="connsiteY186" fmla="*/ 634609 h 1375780"/>
                <a:gd name="connsiteX187" fmla="*/ 1641309 w 1685100"/>
                <a:gd name="connsiteY187" fmla="*/ 631755 h 1375780"/>
                <a:gd name="connsiteX188" fmla="*/ 1281464 w 1685100"/>
                <a:gd name="connsiteY188" fmla="*/ 628901 h 1375780"/>
                <a:gd name="connsiteX189" fmla="*/ 1256713 w 1685100"/>
                <a:gd name="connsiteY189" fmla="*/ 635561 h 1375780"/>
                <a:gd name="connsiteX190" fmla="*/ 1267184 w 1685100"/>
                <a:gd name="connsiteY190" fmla="*/ 640318 h 1375780"/>
                <a:gd name="connsiteX191" fmla="*/ 1253857 w 1685100"/>
                <a:gd name="connsiteY191" fmla="*/ 641269 h 1375780"/>
                <a:gd name="connsiteX192" fmla="*/ 1254809 w 1685100"/>
                <a:gd name="connsiteY192" fmla="*/ 646026 h 1375780"/>
                <a:gd name="connsiteX193" fmla="*/ 1294792 w 1685100"/>
                <a:gd name="connsiteY193" fmla="*/ 641269 h 1375780"/>
                <a:gd name="connsiteX194" fmla="*/ 1281464 w 1685100"/>
                <a:gd name="connsiteY194" fmla="*/ 628901 h 1375780"/>
                <a:gd name="connsiteX195" fmla="*/ 1020623 w 1685100"/>
                <a:gd name="connsiteY195" fmla="*/ 628901 h 1375780"/>
                <a:gd name="connsiteX196" fmla="*/ 1031452 w 1685100"/>
                <a:gd name="connsiteY196" fmla="*/ 639248 h 1375780"/>
                <a:gd name="connsiteX197" fmla="*/ 1034857 w 1685100"/>
                <a:gd name="connsiteY197" fmla="*/ 641027 h 1375780"/>
                <a:gd name="connsiteX198" fmla="*/ 1034903 w 1685100"/>
                <a:gd name="connsiteY198" fmla="*/ 641269 h 1375780"/>
                <a:gd name="connsiteX199" fmla="*/ 1035361 w 1685100"/>
                <a:gd name="connsiteY199" fmla="*/ 641290 h 1375780"/>
                <a:gd name="connsiteX200" fmla="*/ 1044423 w 1685100"/>
                <a:gd name="connsiteY200" fmla="*/ 646026 h 1375780"/>
                <a:gd name="connsiteX201" fmla="*/ 1047279 w 1685100"/>
                <a:gd name="connsiteY201" fmla="*/ 638415 h 1375780"/>
                <a:gd name="connsiteX202" fmla="*/ 1042519 w 1685100"/>
                <a:gd name="connsiteY202" fmla="*/ 641626 h 1375780"/>
                <a:gd name="connsiteX203" fmla="*/ 1035361 w 1685100"/>
                <a:gd name="connsiteY203" fmla="*/ 641290 h 1375780"/>
                <a:gd name="connsiteX204" fmla="*/ 1034857 w 1685100"/>
                <a:gd name="connsiteY204" fmla="*/ 641027 h 1375780"/>
                <a:gd name="connsiteX205" fmla="*/ 1033118 w 1685100"/>
                <a:gd name="connsiteY205" fmla="*/ 631874 h 1375780"/>
                <a:gd name="connsiteX206" fmla="*/ 1020623 w 1685100"/>
                <a:gd name="connsiteY206" fmla="*/ 628901 h 1375780"/>
                <a:gd name="connsiteX207" fmla="*/ 1124627 w 1685100"/>
                <a:gd name="connsiteY207" fmla="*/ 626522 h 1375780"/>
                <a:gd name="connsiteX208" fmla="*/ 1114869 w 1685100"/>
                <a:gd name="connsiteY208" fmla="*/ 629852 h 1375780"/>
                <a:gd name="connsiteX209" fmla="*/ 1135812 w 1685100"/>
                <a:gd name="connsiteY209" fmla="*/ 628901 h 1375780"/>
                <a:gd name="connsiteX210" fmla="*/ 1124627 w 1685100"/>
                <a:gd name="connsiteY210" fmla="*/ 626522 h 1375780"/>
                <a:gd name="connsiteX211" fmla="*/ 1025383 w 1685100"/>
                <a:gd name="connsiteY211" fmla="*/ 621289 h 1375780"/>
                <a:gd name="connsiteX212" fmla="*/ 1009200 w 1685100"/>
                <a:gd name="connsiteY212" fmla="*/ 625095 h 1375780"/>
                <a:gd name="connsiteX213" fmla="*/ 1025383 w 1685100"/>
                <a:gd name="connsiteY213" fmla="*/ 621289 h 1375780"/>
                <a:gd name="connsiteX214" fmla="*/ 1139620 w 1685100"/>
                <a:gd name="connsiteY214" fmla="*/ 620338 h 1375780"/>
                <a:gd name="connsiteX215" fmla="*/ 1144380 w 1685100"/>
                <a:gd name="connsiteY215" fmla="*/ 623192 h 1375780"/>
                <a:gd name="connsiteX216" fmla="*/ 1420452 w 1685100"/>
                <a:gd name="connsiteY216" fmla="*/ 619386 h 1375780"/>
                <a:gd name="connsiteX217" fmla="*/ 1424260 w 1685100"/>
                <a:gd name="connsiteY217" fmla="*/ 622241 h 1375780"/>
                <a:gd name="connsiteX218" fmla="*/ 1422459 w 1685100"/>
                <a:gd name="connsiteY218" fmla="*/ 621792 h 1375780"/>
                <a:gd name="connsiteX219" fmla="*/ 236197 w 1685100"/>
                <a:gd name="connsiteY219" fmla="*/ 619386 h 1375780"/>
                <a:gd name="connsiteX220" fmla="*/ 223822 w 1685100"/>
                <a:gd name="connsiteY220" fmla="*/ 620338 h 1375780"/>
                <a:gd name="connsiteX221" fmla="*/ 236197 w 1685100"/>
                <a:gd name="connsiteY221" fmla="*/ 619386 h 1375780"/>
                <a:gd name="connsiteX222" fmla="*/ 477998 w 1685100"/>
                <a:gd name="connsiteY222" fmla="*/ 617483 h 1375780"/>
                <a:gd name="connsiteX223" fmla="*/ 486566 w 1685100"/>
                <a:gd name="connsiteY223" fmla="*/ 625095 h 1375780"/>
                <a:gd name="connsiteX224" fmla="*/ 481806 w 1685100"/>
                <a:gd name="connsiteY224" fmla="*/ 626046 h 1375780"/>
                <a:gd name="connsiteX225" fmla="*/ 487518 w 1685100"/>
                <a:gd name="connsiteY225" fmla="*/ 629852 h 1375780"/>
                <a:gd name="connsiteX226" fmla="*/ 490498 w 1685100"/>
                <a:gd name="connsiteY226" fmla="*/ 630183 h 1375780"/>
                <a:gd name="connsiteX227" fmla="*/ 489422 w 1685100"/>
                <a:gd name="connsiteY227" fmla="*/ 631755 h 1375780"/>
                <a:gd name="connsiteX228" fmla="*/ 496086 w 1685100"/>
                <a:gd name="connsiteY228" fmla="*/ 630803 h 1375780"/>
                <a:gd name="connsiteX229" fmla="*/ 490498 w 1685100"/>
                <a:gd name="connsiteY229" fmla="*/ 630183 h 1375780"/>
                <a:gd name="connsiteX230" fmla="*/ 491192 w 1685100"/>
                <a:gd name="connsiteY230" fmla="*/ 629168 h 1375780"/>
                <a:gd name="connsiteX231" fmla="*/ 491326 w 1685100"/>
                <a:gd name="connsiteY231" fmla="*/ 620338 h 1375780"/>
                <a:gd name="connsiteX232" fmla="*/ 477998 w 1685100"/>
                <a:gd name="connsiteY232" fmla="*/ 617483 h 1375780"/>
                <a:gd name="connsiteX233" fmla="*/ 910194 w 1685100"/>
                <a:gd name="connsiteY233" fmla="*/ 611774 h 1375780"/>
                <a:gd name="connsiteX234" fmla="*/ 909242 w 1685100"/>
                <a:gd name="connsiteY234" fmla="*/ 615580 h 1375780"/>
                <a:gd name="connsiteX235" fmla="*/ 907338 w 1685100"/>
                <a:gd name="connsiteY235" fmla="*/ 614628 h 1375780"/>
                <a:gd name="connsiteX236" fmla="*/ 506558 w 1685100"/>
                <a:gd name="connsiteY236" fmla="*/ 610347 h 1375780"/>
                <a:gd name="connsiteX237" fmla="*/ 497038 w 1685100"/>
                <a:gd name="connsiteY237" fmla="*/ 612726 h 1375780"/>
                <a:gd name="connsiteX238" fmla="*/ 513221 w 1685100"/>
                <a:gd name="connsiteY238" fmla="*/ 616532 h 1375780"/>
                <a:gd name="connsiteX239" fmla="*/ 506558 w 1685100"/>
                <a:gd name="connsiteY239" fmla="*/ 610347 h 1375780"/>
                <a:gd name="connsiteX240" fmla="*/ 591283 w 1685100"/>
                <a:gd name="connsiteY240" fmla="*/ 607969 h 1375780"/>
                <a:gd name="connsiteX241" fmla="*/ 586523 w 1685100"/>
                <a:gd name="connsiteY241" fmla="*/ 608920 h 1375780"/>
                <a:gd name="connsiteX242" fmla="*/ 594139 w 1685100"/>
                <a:gd name="connsiteY242" fmla="*/ 609872 h 1375780"/>
                <a:gd name="connsiteX243" fmla="*/ 591283 w 1685100"/>
                <a:gd name="connsiteY243" fmla="*/ 607969 h 1375780"/>
                <a:gd name="connsiteX244" fmla="*/ 208590 w 1685100"/>
                <a:gd name="connsiteY244" fmla="*/ 607969 h 1375780"/>
                <a:gd name="connsiteX245" fmla="*/ 225725 w 1685100"/>
                <a:gd name="connsiteY245" fmla="*/ 614629 h 1375780"/>
                <a:gd name="connsiteX246" fmla="*/ 208590 w 1685100"/>
                <a:gd name="connsiteY246" fmla="*/ 607969 h 1375780"/>
                <a:gd name="connsiteX247" fmla="*/ 718848 w 1685100"/>
                <a:gd name="connsiteY247" fmla="*/ 607017 h 1375780"/>
                <a:gd name="connsiteX248" fmla="*/ 725511 w 1685100"/>
                <a:gd name="connsiteY248" fmla="*/ 607969 h 1375780"/>
                <a:gd name="connsiteX249" fmla="*/ 688385 w 1685100"/>
                <a:gd name="connsiteY249" fmla="*/ 607017 h 1375780"/>
                <a:gd name="connsiteX250" fmla="*/ 692192 w 1685100"/>
                <a:gd name="connsiteY250" fmla="*/ 616532 h 1375780"/>
                <a:gd name="connsiteX251" fmla="*/ 684577 w 1685100"/>
                <a:gd name="connsiteY251" fmla="*/ 615581 h 1375780"/>
                <a:gd name="connsiteX252" fmla="*/ 702664 w 1685100"/>
                <a:gd name="connsiteY252" fmla="*/ 617483 h 1375780"/>
                <a:gd name="connsiteX253" fmla="*/ 688385 w 1685100"/>
                <a:gd name="connsiteY253" fmla="*/ 607017 h 1375780"/>
                <a:gd name="connsiteX254" fmla="*/ 615082 w 1685100"/>
                <a:gd name="connsiteY254" fmla="*/ 605115 h 1375780"/>
                <a:gd name="connsiteX255" fmla="*/ 611275 w 1685100"/>
                <a:gd name="connsiteY255" fmla="*/ 608920 h 1375780"/>
                <a:gd name="connsiteX256" fmla="*/ 615082 w 1685100"/>
                <a:gd name="connsiteY256" fmla="*/ 607969 h 1375780"/>
                <a:gd name="connsiteX257" fmla="*/ 615082 w 1685100"/>
                <a:gd name="connsiteY257" fmla="*/ 605115 h 1375780"/>
                <a:gd name="connsiteX258" fmla="*/ 646498 w 1685100"/>
                <a:gd name="connsiteY258" fmla="*/ 588940 h 1375780"/>
                <a:gd name="connsiteX259" fmla="*/ 645546 w 1685100"/>
                <a:gd name="connsiteY259" fmla="*/ 594649 h 1375780"/>
                <a:gd name="connsiteX260" fmla="*/ 593187 w 1685100"/>
                <a:gd name="connsiteY260" fmla="*/ 582280 h 1375780"/>
                <a:gd name="connsiteX261" fmla="*/ 588427 w 1685100"/>
                <a:gd name="connsiteY261" fmla="*/ 586086 h 1375780"/>
                <a:gd name="connsiteX262" fmla="*/ 594139 w 1685100"/>
                <a:gd name="connsiteY262" fmla="*/ 588940 h 1375780"/>
                <a:gd name="connsiteX263" fmla="*/ 610323 w 1685100"/>
                <a:gd name="connsiteY263" fmla="*/ 579426 h 1375780"/>
                <a:gd name="connsiteX264" fmla="*/ 602707 w 1685100"/>
                <a:gd name="connsiteY264" fmla="*/ 595600 h 1375780"/>
                <a:gd name="connsiteX265" fmla="*/ 604611 w 1685100"/>
                <a:gd name="connsiteY265" fmla="*/ 595600 h 1375780"/>
                <a:gd name="connsiteX266" fmla="*/ 610323 w 1685100"/>
                <a:gd name="connsiteY266" fmla="*/ 579426 h 1375780"/>
                <a:gd name="connsiteX267" fmla="*/ 636978 w 1685100"/>
                <a:gd name="connsiteY267" fmla="*/ 561349 h 1375780"/>
                <a:gd name="connsiteX268" fmla="*/ 635074 w 1685100"/>
                <a:gd name="connsiteY268" fmla="*/ 576572 h 1375780"/>
                <a:gd name="connsiteX269" fmla="*/ 645546 w 1685100"/>
                <a:gd name="connsiteY269" fmla="*/ 564203 h 1375780"/>
                <a:gd name="connsiteX270" fmla="*/ 636026 w 1685100"/>
                <a:gd name="connsiteY270" fmla="*/ 567057 h 1375780"/>
                <a:gd name="connsiteX271" fmla="*/ 636978 w 1685100"/>
                <a:gd name="connsiteY271" fmla="*/ 561349 h 1375780"/>
                <a:gd name="connsiteX272" fmla="*/ 593949 w 1685100"/>
                <a:gd name="connsiteY272" fmla="*/ 509780 h 1375780"/>
                <a:gd name="connsiteX273" fmla="*/ 594139 w 1685100"/>
                <a:gd name="connsiteY273" fmla="*/ 509971 h 1375780"/>
                <a:gd name="connsiteX274" fmla="*/ 591283 w 1685100"/>
                <a:gd name="connsiteY274" fmla="*/ 517582 h 1375780"/>
                <a:gd name="connsiteX275" fmla="*/ 590331 w 1685100"/>
                <a:gd name="connsiteY275" fmla="*/ 516631 h 1375780"/>
                <a:gd name="connsiteX276" fmla="*/ 592119 w 1685100"/>
                <a:gd name="connsiteY276" fmla="*/ 511867 h 1375780"/>
                <a:gd name="connsiteX277" fmla="*/ 592949 w 1685100"/>
                <a:gd name="connsiteY277" fmla="*/ 511160 h 1375780"/>
                <a:gd name="connsiteX278" fmla="*/ 626506 w 1685100"/>
                <a:gd name="connsiteY278" fmla="*/ 485233 h 1375780"/>
                <a:gd name="connsiteX279" fmla="*/ 618891 w 1685100"/>
                <a:gd name="connsiteY279" fmla="*/ 508068 h 1375780"/>
                <a:gd name="connsiteX280" fmla="*/ 621746 w 1685100"/>
                <a:gd name="connsiteY280" fmla="*/ 500457 h 1375780"/>
                <a:gd name="connsiteX281" fmla="*/ 622698 w 1685100"/>
                <a:gd name="connsiteY281" fmla="*/ 502359 h 1375780"/>
                <a:gd name="connsiteX282" fmla="*/ 627458 w 1685100"/>
                <a:gd name="connsiteY282" fmla="*/ 500457 h 1375780"/>
                <a:gd name="connsiteX283" fmla="*/ 626506 w 1685100"/>
                <a:gd name="connsiteY283" fmla="*/ 485233 h 1375780"/>
                <a:gd name="connsiteX284" fmla="*/ 585571 w 1685100"/>
                <a:gd name="connsiteY284" fmla="*/ 472865 h 1375780"/>
                <a:gd name="connsiteX285" fmla="*/ 593187 w 1685100"/>
                <a:gd name="connsiteY285" fmla="*/ 491893 h 1375780"/>
                <a:gd name="connsiteX286" fmla="*/ 585571 w 1685100"/>
                <a:gd name="connsiteY286" fmla="*/ 472865 h 1375780"/>
                <a:gd name="connsiteX287" fmla="*/ 641738 w 1685100"/>
                <a:gd name="connsiteY287" fmla="*/ 408167 h 1375780"/>
                <a:gd name="connsiteX288" fmla="*/ 637930 w 1685100"/>
                <a:gd name="connsiteY288" fmla="*/ 421487 h 1375780"/>
                <a:gd name="connsiteX289" fmla="*/ 641738 w 1685100"/>
                <a:gd name="connsiteY289" fmla="*/ 408167 h 1375780"/>
                <a:gd name="connsiteX290" fmla="*/ 636978 w 1685100"/>
                <a:gd name="connsiteY290" fmla="*/ 392944 h 1375780"/>
                <a:gd name="connsiteX291" fmla="*/ 629362 w 1685100"/>
                <a:gd name="connsiteY291" fmla="*/ 399604 h 1375780"/>
                <a:gd name="connsiteX292" fmla="*/ 628410 w 1685100"/>
                <a:gd name="connsiteY292" fmla="*/ 395798 h 1375780"/>
                <a:gd name="connsiteX293" fmla="*/ 624603 w 1685100"/>
                <a:gd name="connsiteY293" fmla="*/ 400437 h 1375780"/>
                <a:gd name="connsiteX294" fmla="*/ 624177 w 1685100"/>
                <a:gd name="connsiteY294" fmla="*/ 403468 h 1375780"/>
                <a:gd name="connsiteX295" fmla="*/ 622698 w 1685100"/>
                <a:gd name="connsiteY295" fmla="*/ 402458 h 1375780"/>
                <a:gd name="connsiteX296" fmla="*/ 623650 w 1685100"/>
                <a:gd name="connsiteY296" fmla="*/ 407215 h 1375780"/>
                <a:gd name="connsiteX297" fmla="*/ 624177 w 1685100"/>
                <a:gd name="connsiteY297" fmla="*/ 403468 h 1375780"/>
                <a:gd name="connsiteX298" fmla="*/ 625287 w 1685100"/>
                <a:gd name="connsiteY298" fmla="*/ 404227 h 1375780"/>
                <a:gd name="connsiteX299" fmla="*/ 634122 w 1685100"/>
                <a:gd name="connsiteY299" fmla="*/ 404361 h 1375780"/>
                <a:gd name="connsiteX300" fmla="*/ 636978 w 1685100"/>
                <a:gd name="connsiteY300" fmla="*/ 392944 h 1375780"/>
                <a:gd name="connsiteX301" fmla="*/ 577004 w 1685100"/>
                <a:gd name="connsiteY301" fmla="*/ 371061 h 1375780"/>
                <a:gd name="connsiteX302" fmla="*/ 579015 w 1685100"/>
                <a:gd name="connsiteY302" fmla="*/ 377994 h 1375780"/>
                <a:gd name="connsiteX303" fmla="*/ 578789 w 1685100"/>
                <a:gd name="connsiteY303" fmla="*/ 377840 h 1375780"/>
                <a:gd name="connsiteX304" fmla="*/ 577004 w 1685100"/>
                <a:gd name="connsiteY304" fmla="*/ 371061 h 1375780"/>
                <a:gd name="connsiteX305" fmla="*/ 598777 w 1685100"/>
                <a:gd name="connsiteY305" fmla="*/ 345071 h 1375780"/>
                <a:gd name="connsiteX306" fmla="*/ 598899 w 1685100"/>
                <a:gd name="connsiteY306" fmla="*/ 345372 h 1375780"/>
                <a:gd name="connsiteX307" fmla="*/ 598666 w 1685100"/>
                <a:gd name="connsiteY307" fmla="*/ 345116 h 1375780"/>
                <a:gd name="connsiteX308" fmla="*/ 599851 w 1685100"/>
                <a:gd name="connsiteY308" fmla="*/ 300655 h 1375780"/>
                <a:gd name="connsiteX309" fmla="*/ 595091 w 1685100"/>
                <a:gd name="connsiteY309" fmla="*/ 313975 h 1375780"/>
                <a:gd name="connsiteX310" fmla="*/ 603659 w 1685100"/>
                <a:gd name="connsiteY310" fmla="*/ 316829 h 1375780"/>
                <a:gd name="connsiteX311" fmla="*/ 609371 w 1685100"/>
                <a:gd name="connsiteY311" fmla="*/ 307314 h 1375780"/>
                <a:gd name="connsiteX312" fmla="*/ 599851 w 1685100"/>
                <a:gd name="connsiteY312" fmla="*/ 300655 h 1375780"/>
                <a:gd name="connsiteX313" fmla="*/ 596043 w 1685100"/>
                <a:gd name="connsiteY313" fmla="*/ 223588 h 1375780"/>
                <a:gd name="connsiteX314" fmla="*/ 596995 w 1685100"/>
                <a:gd name="connsiteY314" fmla="*/ 240714 h 1375780"/>
                <a:gd name="connsiteX315" fmla="*/ 600803 w 1685100"/>
                <a:gd name="connsiteY315" fmla="*/ 228345 h 1375780"/>
                <a:gd name="connsiteX316" fmla="*/ 596043 w 1685100"/>
                <a:gd name="connsiteY316" fmla="*/ 223588 h 1375780"/>
                <a:gd name="connsiteX317" fmla="*/ 585571 w 1685100"/>
                <a:gd name="connsiteY317" fmla="*/ 188384 h 1375780"/>
                <a:gd name="connsiteX318" fmla="*/ 583667 w 1685100"/>
                <a:gd name="connsiteY318" fmla="*/ 203607 h 1375780"/>
                <a:gd name="connsiteX319" fmla="*/ 585571 w 1685100"/>
                <a:gd name="connsiteY319" fmla="*/ 188384 h 1375780"/>
                <a:gd name="connsiteX320" fmla="*/ 633170 w 1685100"/>
                <a:gd name="connsiteY320" fmla="*/ 185530 h 1375780"/>
                <a:gd name="connsiteX321" fmla="*/ 634122 w 1685100"/>
                <a:gd name="connsiteY321" fmla="*/ 195996 h 1375780"/>
                <a:gd name="connsiteX322" fmla="*/ 633170 w 1685100"/>
                <a:gd name="connsiteY322" fmla="*/ 185530 h 1375780"/>
                <a:gd name="connsiteX323" fmla="*/ 645546 w 1685100"/>
                <a:gd name="connsiteY323" fmla="*/ 173162 h 1375780"/>
                <a:gd name="connsiteX324" fmla="*/ 638882 w 1685100"/>
                <a:gd name="connsiteY324" fmla="*/ 187433 h 1375780"/>
                <a:gd name="connsiteX325" fmla="*/ 645546 w 1685100"/>
                <a:gd name="connsiteY325" fmla="*/ 173162 h 1375780"/>
                <a:gd name="connsiteX326" fmla="*/ 589736 w 1685100"/>
                <a:gd name="connsiteY326" fmla="*/ 116670 h 1375780"/>
                <a:gd name="connsiteX327" fmla="*/ 581763 w 1685100"/>
                <a:gd name="connsiteY327" fmla="*/ 118930 h 1375780"/>
                <a:gd name="connsiteX328" fmla="*/ 582715 w 1685100"/>
                <a:gd name="connsiteY328" fmla="*/ 125590 h 1375780"/>
                <a:gd name="connsiteX329" fmla="*/ 585572 w 1685100"/>
                <a:gd name="connsiteY329" fmla="*/ 122735 h 1375780"/>
                <a:gd name="connsiteX330" fmla="*/ 581763 w 1685100"/>
                <a:gd name="connsiteY330" fmla="*/ 135104 h 1375780"/>
                <a:gd name="connsiteX331" fmla="*/ 594139 w 1685100"/>
                <a:gd name="connsiteY331" fmla="*/ 127493 h 1375780"/>
                <a:gd name="connsiteX332" fmla="*/ 596043 w 1685100"/>
                <a:gd name="connsiteY332" fmla="*/ 133201 h 1375780"/>
                <a:gd name="connsiteX333" fmla="*/ 596995 w 1685100"/>
                <a:gd name="connsiteY333" fmla="*/ 137007 h 1375780"/>
                <a:gd name="connsiteX334" fmla="*/ 598899 w 1685100"/>
                <a:gd name="connsiteY334" fmla="*/ 136056 h 1375780"/>
                <a:gd name="connsiteX335" fmla="*/ 596043 w 1685100"/>
                <a:gd name="connsiteY335" fmla="*/ 132250 h 1375780"/>
                <a:gd name="connsiteX336" fmla="*/ 597947 w 1685100"/>
                <a:gd name="connsiteY336" fmla="*/ 128444 h 1375780"/>
                <a:gd name="connsiteX337" fmla="*/ 594139 w 1685100"/>
                <a:gd name="connsiteY337" fmla="*/ 126541 h 1375780"/>
                <a:gd name="connsiteX338" fmla="*/ 589736 w 1685100"/>
                <a:gd name="connsiteY338" fmla="*/ 116670 h 1375780"/>
                <a:gd name="connsiteX339" fmla="*/ 603897 w 1685100"/>
                <a:gd name="connsiteY339" fmla="*/ 73380 h 1375780"/>
                <a:gd name="connsiteX340" fmla="*/ 600803 w 1685100"/>
                <a:gd name="connsiteY340" fmla="*/ 78969 h 1375780"/>
                <a:gd name="connsiteX341" fmla="*/ 606515 w 1685100"/>
                <a:gd name="connsiteY341" fmla="*/ 78018 h 1375780"/>
                <a:gd name="connsiteX342" fmla="*/ 608419 w 1685100"/>
                <a:gd name="connsiteY342" fmla="*/ 74212 h 1375780"/>
                <a:gd name="connsiteX343" fmla="*/ 603897 w 1685100"/>
                <a:gd name="connsiteY343" fmla="*/ 73380 h 1375780"/>
                <a:gd name="connsiteX344" fmla="*/ 557964 w 1685100"/>
                <a:gd name="connsiteY344" fmla="*/ 0 h 1375780"/>
                <a:gd name="connsiteX345" fmla="*/ 569388 w 1685100"/>
                <a:gd name="connsiteY345" fmla="*/ 951 h 1375780"/>
                <a:gd name="connsiteX346" fmla="*/ 571292 w 1685100"/>
                <a:gd name="connsiteY346" fmla="*/ 13320 h 1375780"/>
                <a:gd name="connsiteX347" fmla="*/ 581763 w 1685100"/>
                <a:gd name="connsiteY347" fmla="*/ 1903 h 1375780"/>
                <a:gd name="connsiteX348" fmla="*/ 582715 w 1685100"/>
                <a:gd name="connsiteY348" fmla="*/ 10466 h 1375780"/>
                <a:gd name="connsiteX349" fmla="*/ 584620 w 1685100"/>
                <a:gd name="connsiteY349" fmla="*/ 9514 h 1375780"/>
                <a:gd name="connsiteX350" fmla="*/ 584620 w 1685100"/>
                <a:gd name="connsiteY350" fmla="*/ 16175 h 1375780"/>
                <a:gd name="connsiteX351" fmla="*/ 604611 w 1685100"/>
                <a:gd name="connsiteY351" fmla="*/ 15223 h 1375780"/>
                <a:gd name="connsiteX352" fmla="*/ 596043 w 1685100"/>
                <a:gd name="connsiteY352" fmla="*/ 27592 h 1375780"/>
                <a:gd name="connsiteX353" fmla="*/ 601755 w 1685100"/>
                <a:gd name="connsiteY353" fmla="*/ 37106 h 1375780"/>
                <a:gd name="connsiteX354" fmla="*/ 608419 w 1685100"/>
                <a:gd name="connsiteY354" fmla="*/ 24737 h 1375780"/>
                <a:gd name="connsiteX355" fmla="*/ 620794 w 1685100"/>
                <a:gd name="connsiteY355" fmla="*/ 37106 h 1375780"/>
                <a:gd name="connsiteX356" fmla="*/ 637930 w 1685100"/>
                <a:gd name="connsiteY356" fmla="*/ 71358 h 1375780"/>
                <a:gd name="connsiteX357" fmla="*/ 625554 w 1685100"/>
                <a:gd name="connsiteY357" fmla="*/ 75164 h 1375780"/>
                <a:gd name="connsiteX358" fmla="*/ 632218 w 1685100"/>
                <a:gd name="connsiteY358" fmla="*/ 85629 h 1375780"/>
                <a:gd name="connsiteX359" fmla="*/ 622698 w 1685100"/>
                <a:gd name="connsiteY359" fmla="*/ 89435 h 1375780"/>
                <a:gd name="connsiteX360" fmla="*/ 628410 w 1685100"/>
                <a:gd name="connsiteY360" fmla="*/ 96095 h 1375780"/>
                <a:gd name="connsiteX361" fmla="*/ 639834 w 1685100"/>
                <a:gd name="connsiteY361" fmla="*/ 91338 h 1375780"/>
                <a:gd name="connsiteX362" fmla="*/ 637930 w 1685100"/>
                <a:gd name="connsiteY362" fmla="*/ 106561 h 1375780"/>
                <a:gd name="connsiteX363" fmla="*/ 641738 w 1685100"/>
                <a:gd name="connsiteY363" fmla="*/ 102755 h 1375780"/>
                <a:gd name="connsiteX364" fmla="*/ 646498 w 1685100"/>
                <a:gd name="connsiteY364" fmla="*/ 158890 h 1375780"/>
                <a:gd name="connsiteX365" fmla="*/ 651258 w 1685100"/>
                <a:gd name="connsiteY365" fmla="*/ 156987 h 1375780"/>
                <a:gd name="connsiteX366" fmla="*/ 649354 w 1685100"/>
                <a:gd name="connsiteY366" fmla="*/ 164599 h 1375780"/>
                <a:gd name="connsiteX367" fmla="*/ 652210 w 1685100"/>
                <a:gd name="connsiteY367" fmla="*/ 163647 h 1375780"/>
                <a:gd name="connsiteX368" fmla="*/ 647450 w 1685100"/>
                <a:gd name="connsiteY368" fmla="*/ 206462 h 1375780"/>
                <a:gd name="connsiteX369" fmla="*/ 653161 w 1685100"/>
                <a:gd name="connsiteY369" fmla="*/ 198851 h 1375780"/>
                <a:gd name="connsiteX370" fmla="*/ 646498 w 1685100"/>
                <a:gd name="connsiteY370" fmla="*/ 213122 h 1375780"/>
                <a:gd name="connsiteX371" fmla="*/ 655066 w 1685100"/>
                <a:gd name="connsiteY371" fmla="*/ 211219 h 1375780"/>
                <a:gd name="connsiteX372" fmla="*/ 649354 w 1685100"/>
                <a:gd name="connsiteY372" fmla="*/ 245471 h 1375780"/>
                <a:gd name="connsiteX373" fmla="*/ 655066 w 1685100"/>
                <a:gd name="connsiteY373" fmla="*/ 245471 h 1375780"/>
                <a:gd name="connsiteX374" fmla="*/ 652210 w 1685100"/>
                <a:gd name="connsiteY374" fmla="*/ 253083 h 1375780"/>
                <a:gd name="connsiteX375" fmla="*/ 656018 w 1685100"/>
                <a:gd name="connsiteY375" fmla="*/ 250228 h 1375780"/>
                <a:gd name="connsiteX376" fmla="*/ 651258 w 1685100"/>
                <a:gd name="connsiteY376" fmla="*/ 275917 h 1375780"/>
                <a:gd name="connsiteX377" fmla="*/ 661729 w 1685100"/>
                <a:gd name="connsiteY377" fmla="*/ 269257 h 1375780"/>
                <a:gd name="connsiteX378" fmla="*/ 652210 w 1685100"/>
                <a:gd name="connsiteY378" fmla="*/ 293043 h 1375780"/>
                <a:gd name="connsiteX379" fmla="*/ 661729 w 1685100"/>
                <a:gd name="connsiteY379" fmla="*/ 296849 h 1375780"/>
                <a:gd name="connsiteX380" fmla="*/ 655066 w 1685100"/>
                <a:gd name="connsiteY380" fmla="*/ 306363 h 1375780"/>
                <a:gd name="connsiteX381" fmla="*/ 659825 w 1685100"/>
                <a:gd name="connsiteY381" fmla="*/ 305412 h 1375780"/>
                <a:gd name="connsiteX382" fmla="*/ 655066 w 1685100"/>
                <a:gd name="connsiteY382" fmla="*/ 411021 h 1375780"/>
                <a:gd name="connsiteX383" fmla="*/ 656970 w 1685100"/>
                <a:gd name="connsiteY383" fmla="*/ 410070 h 1375780"/>
                <a:gd name="connsiteX384" fmla="*/ 647450 w 1685100"/>
                <a:gd name="connsiteY384" fmla="*/ 431953 h 1375780"/>
                <a:gd name="connsiteX385" fmla="*/ 658873 w 1685100"/>
                <a:gd name="connsiteY385" fmla="*/ 443370 h 1375780"/>
                <a:gd name="connsiteX386" fmla="*/ 651258 w 1685100"/>
                <a:gd name="connsiteY386" fmla="*/ 459545 h 1375780"/>
                <a:gd name="connsiteX387" fmla="*/ 659825 w 1685100"/>
                <a:gd name="connsiteY387" fmla="*/ 457642 h 1375780"/>
                <a:gd name="connsiteX388" fmla="*/ 659825 w 1685100"/>
                <a:gd name="connsiteY388" fmla="*/ 517582 h 1375780"/>
                <a:gd name="connsiteX389" fmla="*/ 646498 w 1685100"/>
                <a:gd name="connsiteY389" fmla="*/ 479525 h 1375780"/>
                <a:gd name="connsiteX390" fmla="*/ 647450 w 1685100"/>
                <a:gd name="connsiteY390" fmla="*/ 520437 h 1375780"/>
                <a:gd name="connsiteX391" fmla="*/ 651258 w 1685100"/>
                <a:gd name="connsiteY391" fmla="*/ 510922 h 1375780"/>
                <a:gd name="connsiteX392" fmla="*/ 657921 w 1685100"/>
                <a:gd name="connsiteY392" fmla="*/ 544223 h 1375780"/>
                <a:gd name="connsiteX393" fmla="*/ 644594 w 1685100"/>
                <a:gd name="connsiteY393" fmla="*/ 580377 h 1375780"/>
                <a:gd name="connsiteX394" fmla="*/ 656018 w 1685100"/>
                <a:gd name="connsiteY394" fmla="*/ 574669 h 1375780"/>
                <a:gd name="connsiteX395" fmla="*/ 656018 w 1685100"/>
                <a:gd name="connsiteY395" fmla="*/ 587989 h 1375780"/>
                <a:gd name="connsiteX396" fmla="*/ 648402 w 1685100"/>
                <a:gd name="connsiteY396" fmla="*/ 587989 h 1375780"/>
                <a:gd name="connsiteX397" fmla="*/ 651258 w 1685100"/>
                <a:gd name="connsiteY397" fmla="*/ 594649 h 1375780"/>
                <a:gd name="connsiteX398" fmla="*/ 648402 w 1685100"/>
                <a:gd name="connsiteY398" fmla="*/ 598455 h 1375780"/>
                <a:gd name="connsiteX399" fmla="*/ 667441 w 1685100"/>
                <a:gd name="connsiteY399" fmla="*/ 594649 h 1375780"/>
                <a:gd name="connsiteX400" fmla="*/ 712184 w 1685100"/>
                <a:gd name="connsiteY400" fmla="*/ 607969 h 1375780"/>
                <a:gd name="connsiteX401" fmla="*/ 704568 w 1685100"/>
                <a:gd name="connsiteY401" fmla="*/ 596552 h 1375780"/>
                <a:gd name="connsiteX402" fmla="*/ 720752 w 1685100"/>
                <a:gd name="connsiteY402" fmla="*/ 596552 h 1375780"/>
                <a:gd name="connsiteX403" fmla="*/ 720752 w 1685100"/>
                <a:gd name="connsiteY403" fmla="*/ 604163 h 1375780"/>
                <a:gd name="connsiteX404" fmla="*/ 729319 w 1685100"/>
                <a:gd name="connsiteY404" fmla="*/ 601309 h 1375780"/>
                <a:gd name="connsiteX405" fmla="*/ 770254 w 1685100"/>
                <a:gd name="connsiteY405" fmla="*/ 612726 h 1375780"/>
                <a:gd name="connsiteX406" fmla="*/ 772158 w 1685100"/>
                <a:gd name="connsiteY406" fmla="*/ 608920 h 1375780"/>
                <a:gd name="connsiteX407" fmla="*/ 775014 w 1685100"/>
                <a:gd name="connsiteY407" fmla="*/ 611775 h 1375780"/>
                <a:gd name="connsiteX408" fmla="*/ 790246 w 1685100"/>
                <a:gd name="connsiteY408" fmla="*/ 601309 h 1375780"/>
                <a:gd name="connsiteX409" fmla="*/ 775014 w 1685100"/>
                <a:gd name="connsiteY409" fmla="*/ 600358 h 1375780"/>
                <a:gd name="connsiteX410" fmla="*/ 797862 w 1685100"/>
                <a:gd name="connsiteY410" fmla="*/ 595600 h 1375780"/>
                <a:gd name="connsiteX411" fmla="*/ 805477 w 1685100"/>
                <a:gd name="connsiteY411" fmla="*/ 602260 h 1375780"/>
                <a:gd name="connsiteX412" fmla="*/ 803573 w 1685100"/>
                <a:gd name="connsiteY412" fmla="*/ 599406 h 1375780"/>
                <a:gd name="connsiteX413" fmla="*/ 834036 w 1685100"/>
                <a:gd name="connsiteY413" fmla="*/ 601309 h 1375780"/>
                <a:gd name="connsiteX414" fmla="*/ 836892 w 1685100"/>
                <a:gd name="connsiteY414" fmla="*/ 608920 h 1375780"/>
                <a:gd name="connsiteX415" fmla="*/ 848316 w 1685100"/>
                <a:gd name="connsiteY415" fmla="*/ 603212 h 1375780"/>
                <a:gd name="connsiteX416" fmla="*/ 867355 w 1685100"/>
                <a:gd name="connsiteY416" fmla="*/ 618435 h 1375780"/>
                <a:gd name="connsiteX417" fmla="*/ 870212 w 1685100"/>
                <a:gd name="connsiteY417" fmla="*/ 611775 h 1375780"/>
                <a:gd name="connsiteX418" fmla="*/ 909243 w 1685100"/>
                <a:gd name="connsiteY418" fmla="*/ 615581 h 1375780"/>
                <a:gd name="connsiteX419" fmla="*/ 941610 w 1685100"/>
                <a:gd name="connsiteY419" fmla="*/ 620338 h 1375780"/>
                <a:gd name="connsiteX420" fmla="*/ 942562 w 1685100"/>
                <a:gd name="connsiteY420" fmla="*/ 613678 h 1375780"/>
                <a:gd name="connsiteX421" fmla="*/ 957793 w 1685100"/>
                <a:gd name="connsiteY421" fmla="*/ 617483 h 1375780"/>
                <a:gd name="connsiteX422" fmla="*/ 955889 w 1685100"/>
                <a:gd name="connsiteY422" fmla="*/ 614629 h 1375780"/>
                <a:gd name="connsiteX423" fmla="*/ 1003488 w 1685100"/>
                <a:gd name="connsiteY423" fmla="*/ 619386 h 1375780"/>
                <a:gd name="connsiteX424" fmla="*/ 993968 w 1685100"/>
                <a:gd name="connsiteY424" fmla="*/ 610823 h 1375780"/>
                <a:gd name="connsiteX425" fmla="*/ 1052990 w 1685100"/>
                <a:gd name="connsiteY425" fmla="*/ 616532 h 1375780"/>
                <a:gd name="connsiteX426" fmla="*/ 1051086 w 1685100"/>
                <a:gd name="connsiteY426" fmla="*/ 613678 h 1375780"/>
                <a:gd name="connsiteX427" fmla="*/ 1063462 w 1685100"/>
                <a:gd name="connsiteY427" fmla="*/ 619386 h 1375780"/>
                <a:gd name="connsiteX428" fmla="*/ 1062510 w 1685100"/>
                <a:gd name="connsiteY428" fmla="*/ 612726 h 1375780"/>
                <a:gd name="connsiteX429" fmla="*/ 1118677 w 1685100"/>
                <a:gd name="connsiteY429" fmla="*/ 623192 h 1375780"/>
                <a:gd name="connsiteX430" fmla="*/ 1116773 w 1685100"/>
                <a:gd name="connsiteY430" fmla="*/ 610823 h 1375780"/>
                <a:gd name="connsiteX431" fmla="*/ 1187219 w 1685100"/>
                <a:gd name="connsiteY431" fmla="*/ 619386 h 1375780"/>
                <a:gd name="connsiteX432" fmla="*/ 1187219 w 1685100"/>
                <a:gd name="connsiteY432" fmla="*/ 620338 h 1375780"/>
                <a:gd name="connsiteX433" fmla="*/ 1196739 w 1685100"/>
                <a:gd name="connsiteY433" fmla="*/ 623192 h 1375780"/>
                <a:gd name="connsiteX434" fmla="*/ 1197690 w 1685100"/>
                <a:gd name="connsiteY434" fmla="*/ 622241 h 1375780"/>
                <a:gd name="connsiteX435" fmla="*/ 1191026 w 1685100"/>
                <a:gd name="connsiteY435" fmla="*/ 620338 h 1375780"/>
                <a:gd name="connsiteX436" fmla="*/ 1216730 w 1685100"/>
                <a:gd name="connsiteY436" fmla="*/ 626998 h 1375780"/>
                <a:gd name="connsiteX437" fmla="*/ 1226250 w 1685100"/>
                <a:gd name="connsiteY437" fmla="*/ 616532 h 1375780"/>
                <a:gd name="connsiteX438" fmla="*/ 1264329 w 1685100"/>
                <a:gd name="connsiteY438" fmla="*/ 618435 h 1375780"/>
                <a:gd name="connsiteX439" fmla="*/ 1263377 w 1685100"/>
                <a:gd name="connsiteY439" fmla="*/ 613678 h 1375780"/>
                <a:gd name="connsiteX440" fmla="*/ 1369046 w 1685100"/>
                <a:gd name="connsiteY440" fmla="*/ 618435 h 1375780"/>
                <a:gd name="connsiteX441" fmla="*/ 1418548 w 1685100"/>
                <a:gd name="connsiteY441" fmla="*/ 637464 h 1375780"/>
                <a:gd name="connsiteX442" fmla="*/ 1403316 w 1685100"/>
                <a:gd name="connsiteY442" fmla="*/ 626046 h 1375780"/>
                <a:gd name="connsiteX443" fmla="*/ 1414830 w 1685100"/>
                <a:gd name="connsiteY443" fmla="*/ 619892 h 1375780"/>
                <a:gd name="connsiteX444" fmla="*/ 1422459 w 1685100"/>
                <a:gd name="connsiteY444" fmla="*/ 621792 h 1375780"/>
                <a:gd name="connsiteX445" fmla="*/ 1424617 w 1685100"/>
                <a:gd name="connsiteY445" fmla="*/ 624381 h 1375780"/>
                <a:gd name="connsiteX446" fmla="*/ 1433780 w 1685100"/>
                <a:gd name="connsiteY446" fmla="*/ 627949 h 1375780"/>
                <a:gd name="connsiteX447" fmla="*/ 1434732 w 1685100"/>
                <a:gd name="connsiteY447" fmla="*/ 621289 h 1375780"/>
                <a:gd name="connsiteX448" fmla="*/ 1444252 w 1685100"/>
                <a:gd name="connsiteY448" fmla="*/ 629852 h 1375780"/>
                <a:gd name="connsiteX449" fmla="*/ 1533737 w 1685100"/>
                <a:gd name="connsiteY449" fmla="*/ 624144 h 1375780"/>
                <a:gd name="connsiteX450" fmla="*/ 1530881 w 1685100"/>
                <a:gd name="connsiteY450" fmla="*/ 630803 h 1375780"/>
                <a:gd name="connsiteX451" fmla="*/ 1573720 w 1685100"/>
                <a:gd name="connsiteY451" fmla="*/ 634609 h 1375780"/>
                <a:gd name="connsiteX452" fmla="*/ 1569912 w 1685100"/>
                <a:gd name="connsiteY452" fmla="*/ 631755 h 1375780"/>
                <a:gd name="connsiteX453" fmla="*/ 1622270 w 1685100"/>
                <a:gd name="connsiteY453" fmla="*/ 642221 h 1375780"/>
                <a:gd name="connsiteX454" fmla="*/ 1589904 w 1685100"/>
                <a:gd name="connsiteY454" fmla="*/ 647929 h 1375780"/>
                <a:gd name="connsiteX455" fmla="*/ 1611799 w 1685100"/>
                <a:gd name="connsiteY455" fmla="*/ 647929 h 1375780"/>
                <a:gd name="connsiteX456" fmla="*/ 1609895 w 1685100"/>
                <a:gd name="connsiteY456" fmla="*/ 656492 h 1375780"/>
                <a:gd name="connsiteX457" fmla="*/ 1587048 w 1685100"/>
                <a:gd name="connsiteY457" fmla="*/ 648881 h 1375780"/>
                <a:gd name="connsiteX458" fmla="*/ 1590855 w 1685100"/>
                <a:gd name="connsiteY458" fmla="*/ 652687 h 1375780"/>
                <a:gd name="connsiteX459" fmla="*/ 1564200 w 1685100"/>
                <a:gd name="connsiteY459" fmla="*/ 647929 h 1375780"/>
                <a:gd name="connsiteX460" fmla="*/ 1578480 w 1685100"/>
                <a:gd name="connsiteY460" fmla="*/ 646978 h 1375780"/>
                <a:gd name="connsiteX461" fmla="*/ 1548969 w 1685100"/>
                <a:gd name="connsiteY461" fmla="*/ 644124 h 1375780"/>
                <a:gd name="connsiteX462" fmla="*/ 1548969 w 1685100"/>
                <a:gd name="connsiteY462" fmla="*/ 657444 h 1375780"/>
                <a:gd name="connsiteX463" fmla="*/ 1512793 w 1685100"/>
                <a:gd name="connsiteY463" fmla="*/ 641269 h 1375780"/>
                <a:gd name="connsiteX464" fmla="*/ 1516602 w 1685100"/>
                <a:gd name="connsiteY464" fmla="*/ 638415 h 1375780"/>
                <a:gd name="connsiteX465" fmla="*/ 1493754 w 1685100"/>
                <a:gd name="connsiteY465" fmla="*/ 634609 h 1375780"/>
                <a:gd name="connsiteX466" fmla="*/ 1506130 w 1685100"/>
                <a:gd name="connsiteY466" fmla="*/ 642221 h 1375780"/>
                <a:gd name="connsiteX467" fmla="*/ 1485187 w 1685100"/>
                <a:gd name="connsiteY467" fmla="*/ 638415 h 1375780"/>
                <a:gd name="connsiteX468" fmla="*/ 1521361 w 1685100"/>
                <a:gd name="connsiteY468" fmla="*/ 648881 h 1375780"/>
                <a:gd name="connsiteX469" fmla="*/ 1521361 w 1685100"/>
                <a:gd name="connsiteY469" fmla="*/ 656492 h 1375780"/>
                <a:gd name="connsiteX470" fmla="*/ 1467099 w 1685100"/>
                <a:gd name="connsiteY470" fmla="*/ 646502 h 1375780"/>
                <a:gd name="connsiteX471" fmla="*/ 1440418 w 1685100"/>
                <a:gd name="connsiteY471" fmla="*/ 645800 h 1375780"/>
                <a:gd name="connsiteX472" fmla="*/ 1445918 w 1685100"/>
                <a:gd name="connsiteY472" fmla="*/ 646502 h 1375780"/>
                <a:gd name="connsiteX473" fmla="*/ 1455675 w 1685100"/>
                <a:gd name="connsiteY473" fmla="*/ 650783 h 1375780"/>
                <a:gd name="connsiteX474" fmla="*/ 1448059 w 1685100"/>
                <a:gd name="connsiteY474" fmla="*/ 654589 h 1375780"/>
                <a:gd name="connsiteX475" fmla="*/ 1435570 w 1685100"/>
                <a:gd name="connsiteY475" fmla="*/ 645673 h 1375780"/>
                <a:gd name="connsiteX476" fmla="*/ 1412836 w 1685100"/>
                <a:gd name="connsiteY476" fmla="*/ 645075 h 1375780"/>
                <a:gd name="connsiteX477" fmla="*/ 1409029 w 1685100"/>
                <a:gd name="connsiteY477" fmla="*/ 655541 h 1375780"/>
                <a:gd name="connsiteX478" fmla="*/ 1386181 w 1685100"/>
                <a:gd name="connsiteY478" fmla="*/ 651735 h 1375780"/>
                <a:gd name="connsiteX479" fmla="*/ 1397605 w 1685100"/>
                <a:gd name="connsiteY479" fmla="*/ 663153 h 1375780"/>
                <a:gd name="connsiteX480" fmla="*/ 1330015 w 1685100"/>
                <a:gd name="connsiteY480" fmla="*/ 648881 h 1375780"/>
                <a:gd name="connsiteX481" fmla="*/ 1338582 w 1685100"/>
                <a:gd name="connsiteY481" fmla="*/ 654589 h 1375780"/>
                <a:gd name="connsiteX482" fmla="*/ 1290984 w 1685100"/>
                <a:gd name="connsiteY482" fmla="*/ 646026 h 1375780"/>
                <a:gd name="connsiteX483" fmla="*/ 1315735 w 1685100"/>
                <a:gd name="connsiteY483" fmla="*/ 660298 h 1375780"/>
                <a:gd name="connsiteX484" fmla="*/ 1307167 w 1685100"/>
                <a:gd name="connsiteY484" fmla="*/ 663153 h 1375780"/>
                <a:gd name="connsiteX485" fmla="*/ 1312879 w 1685100"/>
                <a:gd name="connsiteY485" fmla="*/ 668861 h 1375780"/>
                <a:gd name="connsiteX486" fmla="*/ 1287176 w 1685100"/>
                <a:gd name="connsiteY486" fmla="*/ 648881 h 1375780"/>
                <a:gd name="connsiteX487" fmla="*/ 1275752 w 1685100"/>
                <a:gd name="connsiteY487" fmla="*/ 657444 h 1375780"/>
                <a:gd name="connsiteX488" fmla="*/ 1220538 w 1685100"/>
                <a:gd name="connsiteY488" fmla="*/ 646026 h 1375780"/>
                <a:gd name="connsiteX489" fmla="*/ 1207210 w 1685100"/>
                <a:gd name="connsiteY489" fmla="*/ 653638 h 1375780"/>
                <a:gd name="connsiteX490" fmla="*/ 1244337 w 1685100"/>
                <a:gd name="connsiteY490" fmla="*/ 670764 h 1375780"/>
                <a:gd name="connsiteX491" fmla="*/ 1234818 w 1685100"/>
                <a:gd name="connsiteY491" fmla="*/ 662201 h 1375780"/>
                <a:gd name="connsiteX492" fmla="*/ 1267184 w 1685100"/>
                <a:gd name="connsiteY492" fmla="*/ 664104 h 1375780"/>
                <a:gd name="connsiteX493" fmla="*/ 1244337 w 1685100"/>
                <a:gd name="connsiteY493" fmla="*/ 663153 h 1375780"/>
                <a:gd name="connsiteX494" fmla="*/ 1257665 w 1685100"/>
                <a:gd name="connsiteY494" fmla="*/ 668861 h 1375780"/>
                <a:gd name="connsiteX495" fmla="*/ 1229105 w 1685100"/>
                <a:gd name="connsiteY495" fmla="*/ 672667 h 1375780"/>
                <a:gd name="connsiteX496" fmla="*/ 1231009 w 1685100"/>
                <a:gd name="connsiteY496" fmla="*/ 673618 h 1375780"/>
                <a:gd name="connsiteX497" fmla="*/ 1196739 w 1685100"/>
                <a:gd name="connsiteY497" fmla="*/ 668861 h 1375780"/>
                <a:gd name="connsiteX498" fmla="*/ 1211970 w 1685100"/>
                <a:gd name="connsiteY498" fmla="*/ 659347 h 1375780"/>
                <a:gd name="connsiteX499" fmla="*/ 1112013 w 1685100"/>
                <a:gd name="connsiteY499" fmla="*/ 657444 h 1375780"/>
                <a:gd name="connsiteX500" fmla="*/ 1130101 w 1685100"/>
                <a:gd name="connsiteY500" fmla="*/ 666007 h 1375780"/>
                <a:gd name="connsiteX501" fmla="*/ 1100589 w 1685100"/>
                <a:gd name="connsiteY501" fmla="*/ 670764 h 1375780"/>
                <a:gd name="connsiteX502" fmla="*/ 1113917 w 1685100"/>
                <a:gd name="connsiteY502" fmla="*/ 676473 h 1375780"/>
                <a:gd name="connsiteX503" fmla="*/ 1114869 w 1685100"/>
                <a:gd name="connsiteY503" fmla="*/ 675521 h 1375780"/>
                <a:gd name="connsiteX504" fmla="*/ 1118677 w 1685100"/>
                <a:gd name="connsiteY504" fmla="*/ 679327 h 1375780"/>
                <a:gd name="connsiteX505" fmla="*/ 1082502 w 1685100"/>
                <a:gd name="connsiteY505" fmla="*/ 666007 h 1375780"/>
                <a:gd name="connsiteX506" fmla="*/ 1075838 w 1685100"/>
                <a:gd name="connsiteY506" fmla="*/ 674570 h 1375780"/>
                <a:gd name="connsiteX507" fmla="*/ 1076790 w 1685100"/>
                <a:gd name="connsiteY507" fmla="*/ 665055 h 1375780"/>
                <a:gd name="connsiteX508" fmla="*/ 1057750 w 1685100"/>
                <a:gd name="connsiteY508" fmla="*/ 664104 h 1375780"/>
                <a:gd name="connsiteX509" fmla="*/ 1070126 w 1685100"/>
                <a:gd name="connsiteY509" fmla="*/ 674570 h 1375780"/>
                <a:gd name="connsiteX510" fmla="*/ 1038711 w 1685100"/>
                <a:gd name="connsiteY510" fmla="*/ 666007 h 1375780"/>
                <a:gd name="connsiteX511" fmla="*/ 1039663 w 1685100"/>
                <a:gd name="connsiteY511" fmla="*/ 667910 h 1375780"/>
                <a:gd name="connsiteX512" fmla="*/ 1029191 w 1685100"/>
                <a:gd name="connsiteY512" fmla="*/ 666007 h 1375780"/>
                <a:gd name="connsiteX513" fmla="*/ 1037759 w 1685100"/>
                <a:gd name="connsiteY513" fmla="*/ 669812 h 1375780"/>
                <a:gd name="connsiteX514" fmla="*/ 994920 w 1685100"/>
                <a:gd name="connsiteY514" fmla="*/ 668861 h 1375780"/>
                <a:gd name="connsiteX515" fmla="*/ 985400 w 1685100"/>
                <a:gd name="connsiteY515" fmla="*/ 665055 h 1375780"/>
                <a:gd name="connsiteX516" fmla="*/ 984448 w 1685100"/>
                <a:gd name="connsiteY516" fmla="*/ 668861 h 1375780"/>
                <a:gd name="connsiteX517" fmla="*/ 975881 w 1685100"/>
                <a:gd name="connsiteY517" fmla="*/ 665055 h 1375780"/>
                <a:gd name="connsiteX518" fmla="*/ 965409 w 1685100"/>
                <a:gd name="connsiteY518" fmla="*/ 676473 h 1375780"/>
                <a:gd name="connsiteX519" fmla="*/ 966361 w 1685100"/>
                <a:gd name="connsiteY519" fmla="*/ 676473 h 1375780"/>
                <a:gd name="connsiteX520" fmla="*/ 960649 w 1685100"/>
                <a:gd name="connsiteY520" fmla="*/ 683132 h 1375780"/>
                <a:gd name="connsiteX521" fmla="*/ 942562 w 1685100"/>
                <a:gd name="connsiteY521" fmla="*/ 677424 h 1375780"/>
                <a:gd name="connsiteX522" fmla="*/ 910194 w 1685100"/>
                <a:gd name="connsiteY522" fmla="*/ 653638 h 1375780"/>
                <a:gd name="connsiteX523" fmla="*/ 903531 w 1685100"/>
                <a:gd name="connsiteY523" fmla="*/ 659347 h 1375780"/>
                <a:gd name="connsiteX524" fmla="*/ 885443 w 1685100"/>
                <a:gd name="connsiteY524" fmla="*/ 667910 h 1375780"/>
                <a:gd name="connsiteX525" fmla="*/ 891155 w 1685100"/>
                <a:gd name="connsiteY525" fmla="*/ 670764 h 1375780"/>
                <a:gd name="connsiteX526" fmla="*/ 882587 w 1685100"/>
                <a:gd name="connsiteY526" fmla="*/ 668861 h 1375780"/>
                <a:gd name="connsiteX527" fmla="*/ 880683 w 1685100"/>
                <a:gd name="connsiteY527" fmla="*/ 674570 h 1375780"/>
                <a:gd name="connsiteX528" fmla="*/ 867355 w 1685100"/>
                <a:gd name="connsiteY528" fmla="*/ 671715 h 1375780"/>
                <a:gd name="connsiteX529" fmla="*/ 874971 w 1685100"/>
                <a:gd name="connsiteY529" fmla="*/ 681230 h 1375780"/>
                <a:gd name="connsiteX530" fmla="*/ 857836 w 1685100"/>
                <a:gd name="connsiteY530" fmla="*/ 677424 h 1375780"/>
                <a:gd name="connsiteX531" fmla="*/ 863548 w 1685100"/>
                <a:gd name="connsiteY531" fmla="*/ 683132 h 1375780"/>
                <a:gd name="connsiteX532" fmla="*/ 845460 w 1685100"/>
                <a:gd name="connsiteY532" fmla="*/ 675521 h 1375780"/>
                <a:gd name="connsiteX533" fmla="*/ 861644 w 1685100"/>
                <a:gd name="connsiteY533" fmla="*/ 669812 h 1375780"/>
                <a:gd name="connsiteX534" fmla="*/ 841652 w 1685100"/>
                <a:gd name="connsiteY534" fmla="*/ 650784 h 1375780"/>
                <a:gd name="connsiteX535" fmla="*/ 783582 w 1685100"/>
                <a:gd name="connsiteY535" fmla="*/ 640318 h 1375780"/>
                <a:gd name="connsiteX536" fmla="*/ 777870 w 1685100"/>
                <a:gd name="connsiteY536" fmla="*/ 653638 h 1375780"/>
                <a:gd name="connsiteX537" fmla="*/ 801669 w 1685100"/>
                <a:gd name="connsiteY537" fmla="*/ 666958 h 1375780"/>
                <a:gd name="connsiteX538" fmla="*/ 833085 w 1685100"/>
                <a:gd name="connsiteY538" fmla="*/ 658395 h 1375780"/>
                <a:gd name="connsiteX539" fmla="*/ 815949 w 1685100"/>
                <a:gd name="connsiteY539" fmla="*/ 662201 h 1375780"/>
                <a:gd name="connsiteX540" fmla="*/ 830229 w 1685100"/>
                <a:gd name="connsiteY540" fmla="*/ 676473 h 1375780"/>
                <a:gd name="connsiteX541" fmla="*/ 784534 w 1685100"/>
                <a:gd name="connsiteY541" fmla="*/ 680278 h 1375780"/>
                <a:gd name="connsiteX542" fmla="*/ 763590 w 1685100"/>
                <a:gd name="connsiteY542" fmla="*/ 673618 h 1375780"/>
                <a:gd name="connsiteX543" fmla="*/ 748359 w 1685100"/>
                <a:gd name="connsiteY543" fmla="*/ 654589 h 1375780"/>
                <a:gd name="connsiteX544" fmla="*/ 722656 w 1685100"/>
                <a:gd name="connsiteY544" fmla="*/ 657444 h 1375780"/>
                <a:gd name="connsiteX545" fmla="*/ 718848 w 1685100"/>
                <a:gd name="connsiteY545" fmla="*/ 670764 h 1375780"/>
                <a:gd name="connsiteX546" fmla="*/ 749311 w 1685100"/>
                <a:gd name="connsiteY546" fmla="*/ 680278 h 1375780"/>
                <a:gd name="connsiteX547" fmla="*/ 726464 w 1685100"/>
                <a:gd name="connsiteY547" fmla="*/ 685035 h 1375780"/>
                <a:gd name="connsiteX548" fmla="*/ 720752 w 1685100"/>
                <a:gd name="connsiteY548" fmla="*/ 676473 h 1375780"/>
                <a:gd name="connsiteX549" fmla="*/ 717896 w 1685100"/>
                <a:gd name="connsiteY549" fmla="*/ 683132 h 1375780"/>
                <a:gd name="connsiteX550" fmla="*/ 665537 w 1685100"/>
                <a:gd name="connsiteY550" fmla="*/ 675521 h 1375780"/>
                <a:gd name="connsiteX551" fmla="*/ 682673 w 1685100"/>
                <a:gd name="connsiteY551" fmla="*/ 679327 h 1375780"/>
                <a:gd name="connsiteX552" fmla="*/ 686481 w 1685100"/>
                <a:gd name="connsiteY552" fmla="*/ 660298 h 1375780"/>
                <a:gd name="connsiteX553" fmla="*/ 648402 w 1685100"/>
                <a:gd name="connsiteY553" fmla="*/ 658395 h 1375780"/>
                <a:gd name="connsiteX554" fmla="*/ 645546 w 1685100"/>
                <a:gd name="connsiteY554" fmla="*/ 680278 h 1375780"/>
                <a:gd name="connsiteX555" fmla="*/ 637930 w 1685100"/>
                <a:gd name="connsiteY555" fmla="*/ 682181 h 1375780"/>
                <a:gd name="connsiteX556" fmla="*/ 643642 w 1685100"/>
                <a:gd name="connsiteY556" fmla="*/ 691696 h 1375780"/>
                <a:gd name="connsiteX557" fmla="*/ 628410 w 1685100"/>
                <a:gd name="connsiteY557" fmla="*/ 706918 h 1375780"/>
                <a:gd name="connsiteX558" fmla="*/ 635074 w 1685100"/>
                <a:gd name="connsiteY558" fmla="*/ 709773 h 1375780"/>
                <a:gd name="connsiteX559" fmla="*/ 631266 w 1685100"/>
                <a:gd name="connsiteY559" fmla="*/ 742122 h 1375780"/>
                <a:gd name="connsiteX560" fmla="*/ 626506 w 1685100"/>
                <a:gd name="connsiteY560" fmla="*/ 767811 h 1375780"/>
                <a:gd name="connsiteX561" fmla="*/ 633170 w 1685100"/>
                <a:gd name="connsiteY561" fmla="*/ 768762 h 1375780"/>
                <a:gd name="connsiteX562" fmla="*/ 629362 w 1685100"/>
                <a:gd name="connsiteY562" fmla="*/ 781131 h 1375780"/>
                <a:gd name="connsiteX563" fmla="*/ 632218 w 1685100"/>
                <a:gd name="connsiteY563" fmla="*/ 780179 h 1375780"/>
                <a:gd name="connsiteX564" fmla="*/ 627458 w 1685100"/>
                <a:gd name="connsiteY564" fmla="*/ 819188 h 1375780"/>
                <a:gd name="connsiteX565" fmla="*/ 636026 w 1685100"/>
                <a:gd name="connsiteY565" fmla="*/ 811577 h 1375780"/>
                <a:gd name="connsiteX566" fmla="*/ 630314 w 1685100"/>
                <a:gd name="connsiteY566" fmla="*/ 860100 h 1375780"/>
                <a:gd name="connsiteX567" fmla="*/ 633170 w 1685100"/>
                <a:gd name="connsiteY567" fmla="*/ 859149 h 1375780"/>
                <a:gd name="connsiteX568" fmla="*/ 627458 w 1685100"/>
                <a:gd name="connsiteY568" fmla="*/ 868663 h 1375780"/>
                <a:gd name="connsiteX569" fmla="*/ 634122 w 1685100"/>
                <a:gd name="connsiteY569" fmla="*/ 867712 h 1375780"/>
                <a:gd name="connsiteX570" fmla="*/ 622698 w 1685100"/>
                <a:gd name="connsiteY570" fmla="*/ 914332 h 1375780"/>
                <a:gd name="connsiteX571" fmla="*/ 624480 w 1685100"/>
                <a:gd name="connsiteY571" fmla="*/ 914582 h 1375780"/>
                <a:gd name="connsiteX572" fmla="*/ 624364 w 1685100"/>
                <a:gd name="connsiteY572" fmla="*/ 917543 h 1375780"/>
                <a:gd name="connsiteX573" fmla="*/ 625554 w 1685100"/>
                <a:gd name="connsiteY573" fmla="*/ 928603 h 1375780"/>
                <a:gd name="connsiteX574" fmla="*/ 627220 w 1685100"/>
                <a:gd name="connsiteY574" fmla="*/ 918970 h 1375780"/>
                <a:gd name="connsiteX575" fmla="*/ 625749 w 1685100"/>
                <a:gd name="connsiteY575" fmla="*/ 914759 h 1375780"/>
                <a:gd name="connsiteX576" fmla="*/ 628648 w 1685100"/>
                <a:gd name="connsiteY576" fmla="*/ 915165 h 1375780"/>
                <a:gd name="connsiteX577" fmla="*/ 636026 w 1685100"/>
                <a:gd name="connsiteY577" fmla="*/ 912429 h 1375780"/>
                <a:gd name="connsiteX578" fmla="*/ 631670 w 1685100"/>
                <a:gd name="connsiteY578" fmla="*/ 930608 h 1375780"/>
                <a:gd name="connsiteX579" fmla="*/ 629600 w 1685100"/>
                <a:gd name="connsiteY579" fmla="*/ 929436 h 1375780"/>
                <a:gd name="connsiteX580" fmla="*/ 630314 w 1685100"/>
                <a:gd name="connsiteY580" fmla="*/ 935264 h 1375780"/>
                <a:gd name="connsiteX581" fmla="*/ 630667 w 1685100"/>
                <a:gd name="connsiteY581" fmla="*/ 934795 h 1375780"/>
                <a:gd name="connsiteX582" fmla="*/ 629243 w 1685100"/>
                <a:gd name="connsiteY582" fmla="*/ 940735 h 1375780"/>
                <a:gd name="connsiteX583" fmla="*/ 627458 w 1685100"/>
                <a:gd name="connsiteY583" fmla="*/ 970467 h 1375780"/>
                <a:gd name="connsiteX584" fmla="*/ 626506 w 1685100"/>
                <a:gd name="connsiteY584" fmla="*/ 970467 h 1375780"/>
                <a:gd name="connsiteX585" fmla="*/ 623650 w 1685100"/>
                <a:gd name="connsiteY585" fmla="*/ 978078 h 1375780"/>
                <a:gd name="connsiteX586" fmla="*/ 624602 w 1685100"/>
                <a:gd name="connsiteY586" fmla="*/ 979030 h 1375780"/>
                <a:gd name="connsiteX587" fmla="*/ 626506 w 1685100"/>
                <a:gd name="connsiteY587" fmla="*/ 973321 h 1375780"/>
                <a:gd name="connsiteX588" fmla="*/ 619842 w 1685100"/>
                <a:gd name="connsiteY588" fmla="*/ 994253 h 1375780"/>
                <a:gd name="connsiteX589" fmla="*/ 630314 w 1685100"/>
                <a:gd name="connsiteY589" fmla="*/ 1001864 h 1375780"/>
                <a:gd name="connsiteX590" fmla="*/ 628410 w 1685100"/>
                <a:gd name="connsiteY590" fmla="*/ 1033262 h 1375780"/>
                <a:gd name="connsiteX591" fmla="*/ 633170 w 1685100"/>
                <a:gd name="connsiteY591" fmla="*/ 1032310 h 1375780"/>
                <a:gd name="connsiteX592" fmla="*/ 628410 w 1685100"/>
                <a:gd name="connsiteY592" fmla="*/ 1117940 h 1375780"/>
                <a:gd name="connsiteX593" fmla="*/ 609371 w 1685100"/>
                <a:gd name="connsiteY593" fmla="*/ 1158852 h 1375780"/>
                <a:gd name="connsiteX594" fmla="*/ 620794 w 1685100"/>
                <a:gd name="connsiteY594" fmla="*/ 1146483 h 1375780"/>
                <a:gd name="connsiteX595" fmla="*/ 626953 w 1685100"/>
                <a:gd name="connsiteY595" fmla="*/ 1155715 h 1375780"/>
                <a:gd name="connsiteX596" fmla="*/ 624840 w 1685100"/>
                <a:gd name="connsiteY596" fmla="*/ 1162812 h 1375780"/>
                <a:gd name="connsiteX597" fmla="*/ 622461 w 1685100"/>
                <a:gd name="connsiteY597" fmla="*/ 1164680 h 1375780"/>
                <a:gd name="connsiteX598" fmla="*/ 618891 w 1685100"/>
                <a:gd name="connsiteY598" fmla="*/ 1172172 h 1375780"/>
                <a:gd name="connsiteX599" fmla="*/ 625554 w 1685100"/>
                <a:gd name="connsiteY599" fmla="*/ 1173123 h 1375780"/>
                <a:gd name="connsiteX600" fmla="*/ 616987 w 1685100"/>
                <a:gd name="connsiteY600" fmla="*/ 1180735 h 1375780"/>
                <a:gd name="connsiteX601" fmla="*/ 617751 w 1685100"/>
                <a:gd name="connsiteY601" fmla="*/ 1196667 h 1375780"/>
                <a:gd name="connsiteX602" fmla="*/ 613179 w 1685100"/>
                <a:gd name="connsiteY602" fmla="*/ 1194055 h 1375780"/>
                <a:gd name="connsiteX603" fmla="*/ 613179 w 1685100"/>
                <a:gd name="connsiteY603" fmla="*/ 1201666 h 1375780"/>
                <a:gd name="connsiteX604" fmla="*/ 617862 w 1685100"/>
                <a:gd name="connsiteY604" fmla="*/ 1198992 h 1375780"/>
                <a:gd name="connsiteX605" fmla="*/ 618772 w 1685100"/>
                <a:gd name="connsiteY605" fmla="*/ 1217960 h 1375780"/>
                <a:gd name="connsiteX606" fmla="*/ 622698 w 1685100"/>
                <a:gd name="connsiteY606" fmla="*/ 1253044 h 1375780"/>
                <a:gd name="connsiteX607" fmla="*/ 616035 w 1685100"/>
                <a:gd name="connsiteY607" fmla="*/ 1251141 h 1375780"/>
                <a:gd name="connsiteX608" fmla="*/ 612227 w 1685100"/>
                <a:gd name="connsiteY608" fmla="*/ 1286345 h 1375780"/>
                <a:gd name="connsiteX609" fmla="*/ 615082 w 1685100"/>
                <a:gd name="connsiteY609" fmla="*/ 1283490 h 1375780"/>
                <a:gd name="connsiteX610" fmla="*/ 604611 w 1685100"/>
                <a:gd name="connsiteY610" fmla="*/ 1326305 h 1375780"/>
                <a:gd name="connsiteX611" fmla="*/ 600803 w 1685100"/>
                <a:gd name="connsiteY611" fmla="*/ 1308227 h 1375780"/>
                <a:gd name="connsiteX612" fmla="*/ 600803 w 1685100"/>
                <a:gd name="connsiteY612" fmla="*/ 1325353 h 1375780"/>
                <a:gd name="connsiteX613" fmla="*/ 592235 w 1685100"/>
                <a:gd name="connsiteY613" fmla="*/ 1323450 h 1375780"/>
                <a:gd name="connsiteX614" fmla="*/ 599851 w 1685100"/>
                <a:gd name="connsiteY614" fmla="*/ 1305373 h 1375780"/>
                <a:gd name="connsiteX615" fmla="*/ 596043 w 1685100"/>
                <a:gd name="connsiteY615" fmla="*/ 1308227 h 1375780"/>
                <a:gd name="connsiteX616" fmla="*/ 600803 w 1685100"/>
                <a:gd name="connsiteY616" fmla="*/ 1286345 h 1375780"/>
                <a:gd name="connsiteX617" fmla="*/ 601755 w 1685100"/>
                <a:gd name="connsiteY617" fmla="*/ 1297762 h 1375780"/>
                <a:gd name="connsiteX618" fmla="*/ 604611 w 1685100"/>
                <a:gd name="connsiteY618" fmla="*/ 1273976 h 1375780"/>
                <a:gd name="connsiteX619" fmla="*/ 591283 w 1685100"/>
                <a:gd name="connsiteY619" fmla="*/ 1273976 h 1375780"/>
                <a:gd name="connsiteX620" fmla="*/ 607467 w 1685100"/>
                <a:gd name="connsiteY620" fmla="*/ 1244481 h 1375780"/>
                <a:gd name="connsiteX621" fmla="*/ 610323 w 1685100"/>
                <a:gd name="connsiteY621" fmla="*/ 1247335 h 1375780"/>
                <a:gd name="connsiteX622" fmla="*/ 614131 w 1685100"/>
                <a:gd name="connsiteY622" fmla="*/ 1228306 h 1375780"/>
                <a:gd name="connsiteX623" fmla="*/ 606515 w 1685100"/>
                <a:gd name="connsiteY623" fmla="*/ 1237821 h 1375780"/>
                <a:gd name="connsiteX624" fmla="*/ 610323 w 1685100"/>
                <a:gd name="connsiteY624" fmla="*/ 1220695 h 1375780"/>
                <a:gd name="connsiteX625" fmla="*/ 599851 w 1685100"/>
                <a:gd name="connsiteY625" fmla="*/ 1250190 h 1375780"/>
                <a:gd name="connsiteX626" fmla="*/ 592235 w 1685100"/>
                <a:gd name="connsiteY626" fmla="*/ 1250190 h 1375780"/>
                <a:gd name="connsiteX627" fmla="*/ 598530 w 1685100"/>
                <a:gd name="connsiteY627" fmla="*/ 1222330 h 1375780"/>
                <a:gd name="connsiteX628" fmla="*/ 594202 w 1685100"/>
                <a:gd name="connsiteY628" fmla="*/ 1219192 h 1375780"/>
                <a:gd name="connsiteX629" fmla="*/ 600803 w 1685100"/>
                <a:gd name="connsiteY629" fmla="*/ 1211180 h 1375780"/>
                <a:gd name="connsiteX630" fmla="*/ 598066 w 1685100"/>
                <a:gd name="connsiteY630" fmla="*/ 1218673 h 1375780"/>
                <a:gd name="connsiteX631" fmla="*/ 598691 w 1685100"/>
                <a:gd name="connsiteY631" fmla="*/ 1221617 h 1375780"/>
                <a:gd name="connsiteX632" fmla="*/ 602231 w 1685100"/>
                <a:gd name="connsiteY632" fmla="*/ 1205948 h 1375780"/>
                <a:gd name="connsiteX633" fmla="*/ 602773 w 1685100"/>
                <a:gd name="connsiteY633" fmla="*/ 1189173 h 1375780"/>
                <a:gd name="connsiteX634" fmla="*/ 602707 w 1685100"/>
                <a:gd name="connsiteY634" fmla="*/ 1189298 h 1375780"/>
                <a:gd name="connsiteX635" fmla="*/ 598899 w 1685100"/>
                <a:gd name="connsiteY635" fmla="*/ 1182638 h 1375780"/>
                <a:gd name="connsiteX636" fmla="*/ 603134 w 1685100"/>
                <a:gd name="connsiteY636" fmla="*/ 1177983 h 1375780"/>
                <a:gd name="connsiteX637" fmla="*/ 603659 w 1685100"/>
                <a:gd name="connsiteY637" fmla="*/ 1161706 h 1375780"/>
                <a:gd name="connsiteX638" fmla="*/ 593187 w 1685100"/>
                <a:gd name="connsiteY638" fmla="*/ 1158852 h 1375780"/>
                <a:gd name="connsiteX639" fmla="*/ 596995 w 1685100"/>
                <a:gd name="connsiteY639" fmla="*/ 1139823 h 1375780"/>
                <a:gd name="connsiteX640" fmla="*/ 585572 w 1685100"/>
                <a:gd name="connsiteY640" fmla="*/ 1149337 h 1375780"/>
                <a:gd name="connsiteX641" fmla="*/ 599851 w 1685100"/>
                <a:gd name="connsiteY641" fmla="*/ 1094154 h 1375780"/>
                <a:gd name="connsiteX642" fmla="*/ 594139 w 1685100"/>
                <a:gd name="connsiteY642" fmla="*/ 1100814 h 1375780"/>
                <a:gd name="connsiteX643" fmla="*/ 602707 w 1685100"/>
                <a:gd name="connsiteY643" fmla="*/ 1061805 h 1375780"/>
                <a:gd name="connsiteX644" fmla="*/ 588427 w 1685100"/>
                <a:gd name="connsiteY644" fmla="*/ 1081785 h 1375780"/>
                <a:gd name="connsiteX645" fmla="*/ 585572 w 1685100"/>
                <a:gd name="connsiteY645" fmla="*/ 1074174 h 1375780"/>
                <a:gd name="connsiteX646" fmla="*/ 579860 w 1685100"/>
                <a:gd name="connsiteY646" fmla="*/ 1078931 h 1375780"/>
                <a:gd name="connsiteX647" fmla="*/ 599851 w 1685100"/>
                <a:gd name="connsiteY647" fmla="*/ 1057999 h 1375780"/>
                <a:gd name="connsiteX648" fmla="*/ 591283 w 1685100"/>
                <a:gd name="connsiteY648" fmla="*/ 1048485 h 1375780"/>
                <a:gd name="connsiteX649" fmla="*/ 602707 w 1685100"/>
                <a:gd name="connsiteY649" fmla="*/ 1003767 h 1375780"/>
                <a:gd name="connsiteX650" fmla="*/ 595091 w 1685100"/>
                <a:gd name="connsiteY650" fmla="*/ 992350 h 1375780"/>
                <a:gd name="connsiteX651" fmla="*/ 577956 w 1685100"/>
                <a:gd name="connsiteY651" fmla="*/ 1022796 h 1375780"/>
                <a:gd name="connsiteX652" fmla="*/ 586523 w 1685100"/>
                <a:gd name="connsiteY652" fmla="*/ 1015185 h 1375780"/>
                <a:gd name="connsiteX653" fmla="*/ 584620 w 1685100"/>
                <a:gd name="connsiteY653" fmla="*/ 1040874 h 1375780"/>
                <a:gd name="connsiteX654" fmla="*/ 585572 w 1685100"/>
                <a:gd name="connsiteY654" fmla="*/ 1021845 h 1375780"/>
                <a:gd name="connsiteX655" fmla="*/ 579860 w 1685100"/>
                <a:gd name="connsiteY655" fmla="*/ 1033262 h 1375780"/>
                <a:gd name="connsiteX656" fmla="*/ 576052 w 1685100"/>
                <a:gd name="connsiteY656" fmla="*/ 1009476 h 1375780"/>
                <a:gd name="connsiteX657" fmla="*/ 575100 w 1685100"/>
                <a:gd name="connsiteY657" fmla="*/ 1010427 h 1375780"/>
                <a:gd name="connsiteX658" fmla="*/ 579860 w 1685100"/>
                <a:gd name="connsiteY658" fmla="*/ 982836 h 1375780"/>
                <a:gd name="connsiteX659" fmla="*/ 589379 w 1685100"/>
                <a:gd name="connsiteY659" fmla="*/ 995204 h 1375780"/>
                <a:gd name="connsiteX660" fmla="*/ 591283 w 1685100"/>
                <a:gd name="connsiteY660" fmla="*/ 913381 h 1375780"/>
                <a:gd name="connsiteX661" fmla="*/ 582715 w 1685100"/>
                <a:gd name="connsiteY661" fmla="*/ 927652 h 1375780"/>
                <a:gd name="connsiteX662" fmla="*/ 577956 w 1685100"/>
                <a:gd name="connsiteY662" fmla="*/ 903866 h 1375780"/>
                <a:gd name="connsiteX663" fmla="*/ 572244 w 1685100"/>
                <a:gd name="connsiteY663" fmla="*/ 915284 h 1375780"/>
                <a:gd name="connsiteX664" fmla="*/ 573196 w 1685100"/>
                <a:gd name="connsiteY664" fmla="*/ 916235 h 1375780"/>
                <a:gd name="connsiteX665" fmla="*/ 569388 w 1685100"/>
                <a:gd name="connsiteY665" fmla="*/ 919089 h 1375780"/>
                <a:gd name="connsiteX666" fmla="*/ 582715 w 1685100"/>
                <a:gd name="connsiteY666" fmla="*/ 889595 h 1375780"/>
                <a:gd name="connsiteX667" fmla="*/ 574148 w 1685100"/>
                <a:gd name="connsiteY667" fmla="*/ 883886 h 1375780"/>
                <a:gd name="connsiteX668" fmla="*/ 583667 w 1685100"/>
                <a:gd name="connsiteY668" fmla="*/ 884837 h 1375780"/>
                <a:gd name="connsiteX669" fmla="*/ 584620 w 1685100"/>
                <a:gd name="connsiteY669" fmla="*/ 869615 h 1375780"/>
                <a:gd name="connsiteX670" fmla="*/ 574148 w 1685100"/>
                <a:gd name="connsiteY670" fmla="*/ 879129 h 1375780"/>
                <a:gd name="connsiteX671" fmla="*/ 582715 w 1685100"/>
                <a:gd name="connsiteY671" fmla="*/ 853440 h 1375780"/>
                <a:gd name="connsiteX672" fmla="*/ 580812 w 1685100"/>
                <a:gd name="connsiteY672" fmla="*/ 854391 h 1375780"/>
                <a:gd name="connsiteX673" fmla="*/ 582715 w 1685100"/>
                <a:gd name="connsiteY673" fmla="*/ 845828 h 1375780"/>
                <a:gd name="connsiteX674" fmla="*/ 578908 w 1685100"/>
                <a:gd name="connsiteY674" fmla="*/ 853440 h 1375780"/>
                <a:gd name="connsiteX675" fmla="*/ 579860 w 1685100"/>
                <a:gd name="connsiteY675" fmla="*/ 818237 h 1375780"/>
                <a:gd name="connsiteX676" fmla="*/ 583667 w 1685100"/>
                <a:gd name="connsiteY676" fmla="*/ 810625 h 1375780"/>
                <a:gd name="connsiteX677" fmla="*/ 579860 w 1685100"/>
                <a:gd name="connsiteY677" fmla="*/ 809674 h 1375780"/>
                <a:gd name="connsiteX678" fmla="*/ 583667 w 1685100"/>
                <a:gd name="connsiteY678" fmla="*/ 802062 h 1375780"/>
                <a:gd name="connsiteX679" fmla="*/ 572244 w 1685100"/>
                <a:gd name="connsiteY679" fmla="*/ 793499 h 1375780"/>
                <a:gd name="connsiteX680" fmla="*/ 572244 w 1685100"/>
                <a:gd name="connsiteY680" fmla="*/ 794451 h 1375780"/>
                <a:gd name="connsiteX681" fmla="*/ 565580 w 1685100"/>
                <a:gd name="connsiteY681" fmla="*/ 789694 h 1375780"/>
                <a:gd name="connsiteX682" fmla="*/ 571292 w 1685100"/>
                <a:gd name="connsiteY682" fmla="*/ 775422 h 1375780"/>
                <a:gd name="connsiteX683" fmla="*/ 595091 w 1685100"/>
                <a:gd name="connsiteY683" fmla="*/ 748782 h 1375780"/>
                <a:gd name="connsiteX684" fmla="*/ 589379 w 1685100"/>
                <a:gd name="connsiteY684" fmla="*/ 744025 h 1375780"/>
                <a:gd name="connsiteX685" fmla="*/ 580812 w 1685100"/>
                <a:gd name="connsiteY685" fmla="*/ 729753 h 1375780"/>
                <a:gd name="connsiteX686" fmla="*/ 577956 w 1685100"/>
                <a:gd name="connsiteY686" fmla="*/ 734510 h 1375780"/>
                <a:gd name="connsiteX687" fmla="*/ 579860 w 1685100"/>
                <a:gd name="connsiteY687" fmla="*/ 727850 h 1375780"/>
                <a:gd name="connsiteX688" fmla="*/ 574148 w 1685100"/>
                <a:gd name="connsiteY688" fmla="*/ 726899 h 1375780"/>
                <a:gd name="connsiteX689" fmla="*/ 577004 w 1685100"/>
                <a:gd name="connsiteY689" fmla="*/ 715482 h 1375780"/>
                <a:gd name="connsiteX690" fmla="*/ 567484 w 1685100"/>
                <a:gd name="connsiteY690" fmla="*/ 721190 h 1375780"/>
                <a:gd name="connsiteX691" fmla="*/ 571292 w 1685100"/>
                <a:gd name="connsiteY691" fmla="*/ 707870 h 1375780"/>
                <a:gd name="connsiteX692" fmla="*/ 565580 w 1685100"/>
                <a:gd name="connsiteY692" fmla="*/ 712627 h 1375780"/>
                <a:gd name="connsiteX693" fmla="*/ 573196 w 1685100"/>
                <a:gd name="connsiteY693" fmla="*/ 697404 h 1375780"/>
                <a:gd name="connsiteX694" fmla="*/ 578908 w 1685100"/>
                <a:gd name="connsiteY694" fmla="*/ 710724 h 1375780"/>
                <a:gd name="connsiteX695" fmla="*/ 597947 w 1685100"/>
                <a:gd name="connsiteY695" fmla="*/ 693598 h 1375780"/>
                <a:gd name="connsiteX696" fmla="*/ 599851 w 1685100"/>
                <a:gd name="connsiteY696" fmla="*/ 659347 h 1375780"/>
                <a:gd name="connsiteX697" fmla="*/ 590331 w 1685100"/>
                <a:gd name="connsiteY697" fmla="*/ 654589 h 1375780"/>
                <a:gd name="connsiteX698" fmla="*/ 582715 w 1685100"/>
                <a:gd name="connsiteY698" fmla="*/ 661250 h 1375780"/>
                <a:gd name="connsiteX699" fmla="*/ 596043 w 1685100"/>
                <a:gd name="connsiteY699" fmla="*/ 660298 h 1375780"/>
                <a:gd name="connsiteX700" fmla="*/ 581763 w 1685100"/>
                <a:gd name="connsiteY700" fmla="*/ 663153 h 1375780"/>
                <a:gd name="connsiteX701" fmla="*/ 590331 w 1685100"/>
                <a:gd name="connsiteY701" fmla="*/ 687890 h 1375780"/>
                <a:gd name="connsiteX702" fmla="*/ 586523 w 1685100"/>
                <a:gd name="connsiteY702" fmla="*/ 674570 h 1375780"/>
                <a:gd name="connsiteX703" fmla="*/ 572244 w 1685100"/>
                <a:gd name="connsiteY703" fmla="*/ 685987 h 1375780"/>
                <a:gd name="connsiteX704" fmla="*/ 569388 w 1685100"/>
                <a:gd name="connsiteY704" fmla="*/ 654589 h 1375780"/>
                <a:gd name="connsiteX705" fmla="*/ 553204 w 1685100"/>
                <a:gd name="connsiteY705" fmla="*/ 657444 h 1375780"/>
                <a:gd name="connsiteX706" fmla="*/ 552252 w 1685100"/>
                <a:gd name="connsiteY706" fmla="*/ 652687 h 1375780"/>
                <a:gd name="connsiteX707" fmla="*/ 541781 w 1685100"/>
                <a:gd name="connsiteY707" fmla="*/ 662201 h 1375780"/>
                <a:gd name="connsiteX708" fmla="*/ 510365 w 1685100"/>
                <a:gd name="connsiteY708" fmla="*/ 664104 h 1375780"/>
                <a:gd name="connsiteX709" fmla="*/ 512269 w 1685100"/>
                <a:gd name="connsiteY709" fmla="*/ 666958 h 1375780"/>
                <a:gd name="connsiteX710" fmla="*/ 482640 w 1685100"/>
                <a:gd name="connsiteY710" fmla="*/ 668386 h 1375780"/>
                <a:gd name="connsiteX711" fmla="*/ 461106 w 1685100"/>
                <a:gd name="connsiteY711" fmla="*/ 673449 h 1375780"/>
                <a:gd name="connsiteX712" fmla="*/ 466575 w 1685100"/>
                <a:gd name="connsiteY712" fmla="*/ 666958 h 1375780"/>
                <a:gd name="connsiteX713" fmla="*/ 442776 w 1685100"/>
                <a:gd name="connsiteY713" fmla="*/ 664104 h 1375780"/>
                <a:gd name="connsiteX714" fmla="*/ 437064 w 1685100"/>
                <a:gd name="connsiteY714" fmla="*/ 671715 h 1375780"/>
                <a:gd name="connsiteX715" fmla="*/ 445631 w 1685100"/>
                <a:gd name="connsiteY715" fmla="*/ 670764 h 1375780"/>
                <a:gd name="connsiteX716" fmla="*/ 442776 w 1685100"/>
                <a:gd name="connsiteY716" fmla="*/ 675521 h 1375780"/>
                <a:gd name="connsiteX717" fmla="*/ 443727 w 1685100"/>
                <a:gd name="connsiteY717" fmla="*/ 654589 h 1375780"/>
                <a:gd name="connsiteX718" fmla="*/ 419928 w 1685100"/>
                <a:gd name="connsiteY718" fmla="*/ 649832 h 1375780"/>
                <a:gd name="connsiteX719" fmla="*/ 425640 w 1685100"/>
                <a:gd name="connsiteY719" fmla="*/ 667910 h 1375780"/>
                <a:gd name="connsiteX720" fmla="*/ 387561 w 1685100"/>
                <a:gd name="connsiteY720" fmla="*/ 658395 h 1375780"/>
                <a:gd name="connsiteX721" fmla="*/ 340914 w 1685100"/>
                <a:gd name="connsiteY721" fmla="*/ 676473 h 1375780"/>
                <a:gd name="connsiteX722" fmla="*/ 332347 w 1685100"/>
                <a:gd name="connsiteY722" fmla="*/ 672667 h 1375780"/>
                <a:gd name="connsiteX723" fmla="*/ 335202 w 1685100"/>
                <a:gd name="connsiteY723" fmla="*/ 676473 h 1375780"/>
                <a:gd name="connsiteX724" fmla="*/ 308547 w 1685100"/>
                <a:gd name="connsiteY724" fmla="*/ 666958 h 1375780"/>
                <a:gd name="connsiteX725" fmla="*/ 313307 w 1685100"/>
                <a:gd name="connsiteY725" fmla="*/ 673618 h 1375780"/>
                <a:gd name="connsiteX726" fmla="*/ 256189 w 1685100"/>
                <a:gd name="connsiteY726" fmla="*/ 664104 h 1375780"/>
                <a:gd name="connsiteX727" fmla="*/ 259996 w 1685100"/>
                <a:gd name="connsiteY727" fmla="*/ 666958 h 1375780"/>
                <a:gd name="connsiteX728" fmla="*/ 249525 w 1685100"/>
                <a:gd name="connsiteY728" fmla="*/ 665055 h 1375780"/>
                <a:gd name="connsiteX729" fmla="*/ 257141 w 1685100"/>
                <a:gd name="connsiteY729" fmla="*/ 659347 h 1375780"/>
                <a:gd name="connsiteX730" fmla="*/ 207638 w 1685100"/>
                <a:gd name="connsiteY730" fmla="*/ 662201 h 1375780"/>
                <a:gd name="connsiteX731" fmla="*/ 216206 w 1685100"/>
                <a:gd name="connsiteY731" fmla="*/ 669812 h 1375780"/>
                <a:gd name="connsiteX732" fmla="*/ 191454 w 1685100"/>
                <a:gd name="connsiteY732" fmla="*/ 660298 h 1375780"/>
                <a:gd name="connsiteX733" fmla="*/ 201926 w 1685100"/>
                <a:gd name="connsiteY733" fmla="*/ 672667 h 1375780"/>
                <a:gd name="connsiteX734" fmla="*/ 182887 w 1685100"/>
                <a:gd name="connsiteY734" fmla="*/ 672667 h 1375780"/>
                <a:gd name="connsiteX735" fmla="*/ 179079 w 1685100"/>
                <a:gd name="connsiteY735" fmla="*/ 677424 h 1375780"/>
                <a:gd name="connsiteX736" fmla="*/ 157183 w 1685100"/>
                <a:gd name="connsiteY736" fmla="*/ 677424 h 1375780"/>
                <a:gd name="connsiteX737" fmla="*/ 159087 w 1685100"/>
                <a:gd name="connsiteY737" fmla="*/ 680278 h 1375780"/>
                <a:gd name="connsiteX738" fmla="*/ 124816 w 1685100"/>
                <a:gd name="connsiteY738" fmla="*/ 678375 h 1375780"/>
                <a:gd name="connsiteX739" fmla="*/ 127672 w 1685100"/>
                <a:gd name="connsiteY739" fmla="*/ 683132 h 1375780"/>
                <a:gd name="connsiteX740" fmla="*/ 100065 w 1685100"/>
                <a:gd name="connsiteY740" fmla="*/ 682181 h 1375780"/>
                <a:gd name="connsiteX741" fmla="*/ 105777 w 1685100"/>
                <a:gd name="connsiteY741" fmla="*/ 687890 h 1375780"/>
                <a:gd name="connsiteX742" fmla="*/ 72458 w 1685100"/>
                <a:gd name="connsiteY742" fmla="*/ 684084 h 1375780"/>
                <a:gd name="connsiteX743" fmla="*/ 66746 w 1685100"/>
                <a:gd name="connsiteY743" fmla="*/ 695501 h 1375780"/>
                <a:gd name="connsiteX744" fmla="*/ 48658 w 1685100"/>
                <a:gd name="connsiteY744" fmla="*/ 693598 h 1375780"/>
                <a:gd name="connsiteX745" fmla="*/ 54370 w 1685100"/>
                <a:gd name="connsiteY745" fmla="*/ 696453 h 1375780"/>
                <a:gd name="connsiteX746" fmla="*/ 54370 w 1685100"/>
                <a:gd name="connsiteY746" fmla="*/ 693598 h 1375780"/>
                <a:gd name="connsiteX747" fmla="*/ 59130 w 1685100"/>
                <a:gd name="connsiteY747" fmla="*/ 697404 h 1375780"/>
                <a:gd name="connsiteX748" fmla="*/ 38187 w 1685100"/>
                <a:gd name="connsiteY748" fmla="*/ 696453 h 1375780"/>
                <a:gd name="connsiteX749" fmla="*/ 43898 w 1685100"/>
                <a:gd name="connsiteY749" fmla="*/ 705016 h 1375780"/>
                <a:gd name="connsiteX750" fmla="*/ 108 w 1685100"/>
                <a:gd name="connsiteY750" fmla="*/ 694550 h 1375780"/>
                <a:gd name="connsiteX751" fmla="*/ 1060 w 1685100"/>
                <a:gd name="connsiteY751" fmla="*/ 683132 h 1375780"/>
                <a:gd name="connsiteX752" fmla="*/ 16291 w 1685100"/>
                <a:gd name="connsiteY752" fmla="*/ 681230 h 1375780"/>
                <a:gd name="connsiteX753" fmla="*/ 2012 w 1685100"/>
                <a:gd name="connsiteY753" fmla="*/ 670764 h 1375780"/>
                <a:gd name="connsiteX754" fmla="*/ 12483 w 1685100"/>
                <a:gd name="connsiteY754" fmla="*/ 669812 h 1375780"/>
                <a:gd name="connsiteX755" fmla="*/ 11531 w 1685100"/>
                <a:gd name="connsiteY755" fmla="*/ 667910 h 1375780"/>
                <a:gd name="connsiteX756" fmla="*/ 19147 w 1685100"/>
                <a:gd name="connsiteY756" fmla="*/ 667910 h 1375780"/>
                <a:gd name="connsiteX757" fmla="*/ 18195 w 1685100"/>
                <a:gd name="connsiteY757" fmla="*/ 647929 h 1375780"/>
                <a:gd name="connsiteX758" fmla="*/ 33427 w 1685100"/>
                <a:gd name="connsiteY758" fmla="*/ 656492 h 1375780"/>
                <a:gd name="connsiteX759" fmla="*/ 44850 w 1685100"/>
                <a:gd name="connsiteY759" fmla="*/ 650784 h 1375780"/>
                <a:gd name="connsiteX760" fmla="*/ 29619 w 1685100"/>
                <a:gd name="connsiteY760" fmla="*/ 644124 h 1375780"/>
                <a:gd name="connsiteX761" fmla="*/ 44850 w 1685100"/>
                <a:gd name="connsiteY761" fmla="*/ 631755 h 1375780"/>
                <a:gd name="connsiteX762" fmla="*/ 86737 w 1685100"/>
                <a:gd name="connsiteY762" fmla="*/ 614629 h 1375780"/>
                <a:gd name="connsiteX763" fmla="*/ 91497 w 1685100"/>
                <a:gd name="connsiteY763" fmla="*/ 626998 h 1375780"/>
                <a:gd name="connsiteX764" fmla="*/ 103873 w 1685100"/>
                <a:gd name="connsiteY764" fmla="*/ 620338 h 1375780"/>
                <a:gd name="connsiteX765" fmla="*/ 108633 w 1685100"/>
                <a:gd name="connsiteY765" fmla="*/ 629852 h 1375780"/>
                <a:gd name="connsiteX766" fmla="*/ 116248 w 1685100"/>
                <a:gd name="connsiteY766" fmla="*/ 624144 h 1375780"/>
                <a:gd name="connsiteX767" fmla="*/ 110537 w 1685100"/>
                <a:gd name="connsiteY767" fmla="*/ 612726 h 1375780"/>
                <a:gd name="connsiteX768" fmla="*/ 128624 w 1685100"/>
                <a:gd name="connsiteY768" fmla="*/ 614629 h 1375780"/>
                <a:gd name="connsiteX769" fmla="*/ 123864 w 1685100"/>
                <a:gd name="connsiteY769" fmla="*/ 610823 h 1375780"/>
                <a:gd name="connsiteX770" fmla="*/ 192406 w 1685100"/>
                <a:gd name="connsiteY770" fmla="*/ 606066 h 1375780"/>
                <a:gd name="connsiteX771" fmla="*/ 189551 w 1685100"/>
                <a:gd name="connsiteY771" fmla="*/ 601309 h 1375780"/>
                <a:gd name="connsiteX772" fmla="*/ 198118 w 1685100"/>
                <a:gd name="connsiteY772" fmla="*/ 603212 h 1375780"/>
                <a:gd name="connsiteX773" fmla="*/ 196214 w 1685100"/>
                <a:gd name="connsiteY773" fmla="*/ 600358 h 1375780"/>
                <a:gd name="connsiteX774" fmla="*/ 248573 w 1685100"/>
                <a:gd name="connsiteY774" fmla="*/ 605115 h 1375780"/>
                <a:gd name="connsiteX775" fmla="*/ 239053 w 1685100"/>
                <a:gd name="connsiteY775" fmla="*/ 599406 h 1375780"/>
                <a:gd name="connsiteX776" fmla="*/ 256189 w 1685100"/>
                <a:gd name="connsiteY776" fmla="*/ 606066 h 1375780"/>
                <a:gd name="connsiteX777" fmla="*/ 254285 w 1685100"/>
                <a:gd name="connsiteY777" fmla="*/ 597503 h 1375780"/>
                <a:gd name="connsiteX778" fmla="*/ 296171 w 1685100"/>
                <a:gd name="connsiteY778" fmla="*/ 603212 h 1375780"/>
                <a:gd name="connsiteX779" fmla="*/ 296171 w 1685100"/>
                <a:gd name="connsiteY779" fmla="*/ 597503 h 1375780"/>
                <a:gd name="connsiteX780" fmla="*/ 305691 w 1685100"/>
                <a:gd name="connsiteY780" fmla="*/ 600358 h 1375780"/>
                <a:gd name="connsiteX781" fmla="*/ 302835 w 1685100"/>
                <a:gd name="connsiteY781" fmla="*/ 596552 h 1375780"/>
                <a:gd name="connsiteX782" fmla="*/ 335202 w 1685100"/>
                <a:gd name="connsiteY782" fmla="*/ 601309 h 1375780"/>
                <a:gd name="connsiteX783" fmla="*/ 326635 w 1685100"/>
                <a:gd name="connsiteY783" fmla="*/ 590843 h 1375780"/>
                <a:gd name="connsiteX784" fmla="*/ 355194 w 1685100"/>
                <a:gd name="connsiteY784" fmla="*/ 600358 h 1375780"/>
                <a:gd name="connsiteX785" fmla="*/ 359954 w 1685100"/>
                <a:gd name="connsiteY785" fmla="*/ 590843 h 1375780"/>
                <a:gd name="connsiteX786" fmla="*/ 371378 w 1685100"/>
                <a:gd name="connsiteY786" fmla="*/ 597503 h 1375780"/>
                <a:gd name="connsiteX787" fmla="*/ 370425 w 1685100"/>
                <a:gd name="connsiteY787" fmla="*/ 592746 h 1375780"/>
                <a:gd name="connsiteX788" fmla="*/ 499894 w 1685100"/>
                <a:gd name="connsiteY788" fmla="*/ 597503 h 1375780"/>
                <a:gd name="connsiteX789" fmla="*/ 498942 w 1685100"/>
                <a:gd name="connsiteY789" fmla="*/ 595600 h 1375780"/>
                <a:gd name="connsiteX790" fmla="*/ 525597 w 1685100"/>
                <a:gd name="connsiteY790" fmla="*/ 605115 h 1375780"/>
                <a:gd name="connsiteX791" fmla="*/ 539877 w 1685100"/>
                <a:gd name="connsiteY791" fmla="*/ 593697 h 1375780"/>
                <a:gd name="connsiteX792" fmla="*/ 559868 w 1685100"/>
                <a:gd name="connsiteY792" fmla="*/ 601309 h 1375780"/>
                <a:gd name="connsiteX793" fmla="*/ 557964 w 1685100"/>
                <a:gd name="connsiteY793" fmla="*/ 592746 h 1375780"/>
                <a:gd name="connsiteX794" fmla="*/ 566532 w 1685100"/>
                <a:gd name="connsiteY794" fmla="*/ 590843 h 1375780"/>
                <a:gd name="connsiteX795" fmla="*/ 574148 w 1685100"/>
                <a:gd name="connsiteY795" fmla="*/ 548028 h 1375780"/>
                <a:gd name="connsiteX796" fmla="*/ 570340 w 1685100"/>
                <a:gd name="connsiteY796" fmla="*/ 562300 h 1375780"/>
                <a:gd name="connsiteX797" fmla="*/ 589379 w 1685100"/>
                <a:gd name="connsiteY797" fmla="*/ 565154 h 1375780"/>
                <a:gd name="connsiteX798" fmla="*/ 597947 w 1685100"/>
                <a:gd name="connsiteY798" fmla="*/ 504262 h 1375780"/>
                <a:gd name="connsiteX799" fmla="*/ 593949 w 1685100"/>
                <a:gd name="connsiteY799" fmla="*/ 509780 h 1375780"/>
                <a:gd name="connsiteX800" fmla="*/ 593187 w 1685100"/>
                <a:gd name="connsiteY800" fmla="*/ 509019 h 1375780"/>
                <a:gd name="connsiteX801" fmla="*/ 592119 w 1685100"/>
                <a:gd name="connsiteY801" fmla="*/ 511867 h 1375780"/>
                <a:gd name="connsiteX802" fmla="*/ 586523 w 1685100"/>
                <a:gd name="connsiteY802" fmla="*/ 516631 h 1375780"/>
                <a:gd name="connsiteX803" fmla="*/ 604611 w 1685100"/>
                <a:gd name="connsiteY803" fmla="*/ 470962 h 1375780"/>
                <a:gd name="connsiteX804" fmla="*/ 595091 w 1685100"/>
                <a:gd name="connsiteY804" fmla="*/ 473816 h 1375780"/>
                <a:gd name="connsiteX805" fmla="*/ 595091 w 1685100"/>
                <a:gd name="connsiteY805" fmla="*/ 453836 h 1375780"/>
                <a:gd name="connsiteX806" fmla="*/ 599851 w 1685100"/>
                <a:gd name="connsiteY806" fmla="*/ 452885 h 1375780"/>
                <a:gd name="connsiteX807" fmla="*/ 590331 w 1685100"/>
                <a:gd name="connsiteY807" fmla="*/ 444322 h 1375780"/>
                <a:gd name="connsiteX808" fmla="*/ 588427 w 1685100"/>
                <a:gd name="connsiteY808" fmla="*/ 418633 h 1375780"/>
                <a:gd name="connsiteX809" fmla="*/ 585572 w 1685100"/>
                <a:gd name="connsiteY809" fmla="*/ 419584 h 1375780"/>
                <a:gd name="connsiteX810" fmla="*/ 584144 w 1685100"/>
                <a:gd name="connsiteY810" fmla="*/ 395679 h 1375780"/>
                <a:gd name="connsiteX811" fmla="*/ 579015 w 1685100"/>
                <a:gd name="connsiteY811" fmla="*/ 377994 h 1375780"/>
                <a:gd name="connsiteX812" fmla="*/ 585572 w 1685100"/>
                <a:gd name="connsiteY812" fmla="*/ 382478 h 1375780"/>
                <a:gd name="connsiteX813" fmla="*/ 588427 w 1685100"/>
                <a:gd name="connsiteY813" fmla="*/ 362498 h 1375780"/>
                <a:gd name="connsiteX814" fmla="*/ 580812 w 1685100"/>
                <a:gd name="connsiteY814" fmla="*/ 357741 h 1375780"/>
                <a:gd name="connsiteX815" fmla="*/ 581763 w 1685100"/>
                <a:gd name="connsiteY815" fmla="*/ 365352 h 1375780"/>
                <a:gd name="connsiteX816" fmla="*/ 577004 w 1685100"/>
                <a:gd name="connsiteY816" fmla="*/ 362498 h 1375780"/>
                <a:gd name="connsiteX817" fmla="*/ 597947 w 1685100"/>
                <a:gd name="connsiteY817" fmla="*/ 363449 h 1375780"/>
                <a:gd name="connsiteX818" fmla="*/ 602707 w 1685100"/>
                <a:gd name="connsiteY818" fmla="*/ 343469 h 1375780"/>
                <a:gd name="connsiteX819" fmla="*/ 598777 w 1685100"/>
                <a:gd name="connsiteY819" fmla="*/ 345071 h 1375780"/>
                <a:gd name="connsiteX820" fmla="*/ 596281 w 1685100"/>
                <a:gd name="connsiteY820" fmla="*/ 338950 h 1375780"/>
                <a:gd name="connsiteX821" fmla="*/ 595091 w 1685100"/>
                <a:gd name="connsiteY821" fmla="*/ 328246 h 1375780"/>
                <a:gd name="connsiteX822" fmla="*/ 592711 w 1685100"/>
                <a:gd name="connsiteY822" fmla="*/ 338593 h 1375780"/>
                <a:gd name="connsiteX823" fmla="*/ 598666 w 1685100"/>
                <a:gd name="connsiteY823" fmla="*/ 345116 h 1375780"/>
                <a:gd name="connsiteX824" fmla="*/ 593663 w 1685100"/>
                <a:gd name="connsiteY824" fmla="*/ 347156 h 1375780"/>
                <a:gd name="connsiteX825" fmla="*/ 584620 w 1685100"/>
                <a:gd name="connsiteY825" fmla="*/ 347275 h 1375780"/>
                <a:gd name="connsiteX826" fmla="*/ 594139 w 1685100"/>
                <a:gd name="connsiteY826" fmla="*/ 315878 h 1375780"/>
                <a:gd name="connsiteX827" fmla="*/ 576052 w 1685100"/>
                <a:gd name="connsiteY827" fmla="*/ 277820 h 1375780"/>
                <a:gd name="connsiteX828" fmla="*/ 579860 w 1685100"/>
                <a:gd name="connsiteY828" fmla="*/ 270208 h 1375780"/>
                <a:gd name="connsiteX829" fmla="*/ 576052 w 1685100"/>
                <a:gd name="connsiteY829" fmla="*/ 273063 h 1375780"/>
                <a:gd name="connsiteX830" fmla="*/ 585572 w 1685100"/>
                <a:gd name="connsiteY830" fmla="*/ 251180 h 1375780"/>
                <a:gd name="connsiteX831" fmla="*/ 578908 w 1685100"/>
                <a:gd name="connsiteY831" fmla="*/ 254985 h 1375780"/>
                <a:gd name="connsiteX832" fmla="*/ 588427 w 1685100"/>
                <a:gd name="connsiteY832" fmla="*/ 208365 h 1375780"/>
                <a:gd name="connsiteX833" fmla="*/ 585572 w 1685100"/>
                <a:gd name="connsiteY833" fmla="*/ 211219 h 1375780"/>
                <a:gd name="connsiteX834" fmla="*/ 587475 w 1685100"/>
                <a:gd name="connsiteY834" fmla="*/ 202656 h 1375780"/>
                <a:gd name="connsiteX835" fmla="*/ 593187 w 1685100"/>
                <a:gd name="connsiteY835" fmla="*/ 209316 h 1375780"/>
                <a:gd name="connsiteX836" fmla="*/ 590331 w 1685100"/>
                <a:gd name="connsiteY836" fmla="*/ 169356 h 1375780"/>
                <a:gd name="connsiteX837" fmla="*/ 582715 w 1685100"/>
                <a:gd name="connsiteY837" fmla="*/ 176016 h 1375780"/>
                <a:gd name="connsiteX838" fmla="*/ 592235 w 1685100"/>
                <a:gd name="connsiteY838" fmla="*/ 156036 h 1375780"/>
                <a:gd name="connsiteX839" fmla="*/ 579860 w 1685100"/>
                <a:gd name="connsiteY839" fmla="*/ 164599 h 1375780"/>
                <a:gd name="connsiteX840" fmla="*/ 579860 w 1685100"/>
                <a:gd name="connsiteY840" fmla="*/ 149376 h 1375780"/>
                <a:gd name="connsiteX841" fmla="*/ 575100 w 1685100"/>
                <a:gd name="connsiteY841" fmla="*/ 146521 h 1375780"/>
                <a:gd name="connsiteX842" fmla="*/ 575100 w 1685100"/>
                <a:gd name="connsiteY842" fmla="*/ 128444 h 1375780"/>
                <a:gd name="connsiteX843" fmla="*/ 572244 w 1685100"/>
                <a:gd name="connsiteY843" fmla="*/ 129396 h 1375780"/>
                <a:gd name="connsiteX844" fmla="*/ 574148 w 1685100"/>
                <a:gd name="connsiteY844" fmla="*/ 101804 h 1375780"/>
                <a:gd name="connsiteX845" fmla="*/ 569388 w 1685100"/>
                <a:gd name="connsiteY845" fmla="*/ 103707 h 1375780"/>
                <a:gd name="connsiteX846" fmla="*/ 570340 w 1685100"/>
                <a:gd name="connsiteY846" fmla="*/ 81824 h 1375780"/>
                <a:gd name="connsiteX847" fmla="*/ 564628 w 1685100"/>
                <a:gd name="connsiteY847" fmla="*/ 86581 h 1375780"/>
                <a:gd name="connsiteX848" fmla="*/ 568436 w 1685100"/>
                <a:gd name="connsiteY848" fmla="*/ 59940 h 1375780"/>
                <a:gd name="connsiteX849" fmla="*/ 557012 w 1685100"/>
                <a:gd name="connsiteY849" fmla="*/ 55183 h 1375780"/>
                <a:gd name="connsiteX850" fmla="*/ 558916 w 1685100"/>
                <a:gd name="connsiteY850" fmla="*/ 39961 h 1375780"/>
                <a:gd name="connsiteX851" fmla="*/ 556060 w 1685100"/>
                <a:gd name="connsiteY851" fmla="*/ 44718 h 1375780"/>
                <a:gd name="connsiteX852" fmla="*/ 558916 w 1685100"/>
                <a:gd name="connsiteY852" fmla="*/ 44718 h 1375780"/>
                <a:gd name="connsiteX853" fmla="*/ 555108 w 1685100"/>
                <a:gd name="connsiteY853" fmla="*/ 48523 h 1375780"/>
                <a:gd name="connsiteX854" fmla="*/ 556060 w 1685100"/>
                <a:gd name="connsiteY854" fmla="*/ 31397 h 1375780"/>
                <a:gd name="connsiteX855" fmla="*/ 547493 w 1685100"/>
                <a:gd name="connsiteY855" fmla="*/ 36155 h 137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Lst>
              <a:rect l="l" t="t" r="r" b="b"/>
              <a:pathLst>
                <a:path w="1685100" h="1375780">
                  <a:moveTo>
                    <a:pt x="604611" y="1343431"/>
                  </a:moveTo>
                  <a:cubicBezTo>
                    <a:pt x="605563" y="1351994"/>
                    <a:pt x="611275" y="1372925"/>
                    <a:pt x="600803" y="1375780"/>
                  </a:cubicBezTo>
                  <a:cubicBezTo>
                    <a:pt x="600803" y="1367217"/>
                    <a:pt x="600803" y="1352945"/>
                    <a:pt x="604611" y="1343431"/>
                  </a:cubicBezTo>
                  <a:close/>
                  <a:moveTo>
                    <a:pt x="621746" y="1339625"/>
                  </a:moveTo>
                  <a:lnTo>
                    <a:pt x="618890" y="1351042"/>
                  </a:lnTo>
                  <a:cubicBezTo>
                    <a:pt x="616034" y="1344382"/>
                    <a:pt x="620794" y="1345334"/>
                    <a:pt x="621746" y="1339625"/>
                  </a:cubicBezTo>
                  <a:close/>
                  <a:moveTo>
                    <a:pt x="612226" y="1337722"/>
                  </a:moveTo>
                  <a:lnTo>
                    <a:pt x="612226" y="1344382"/>
                  </a:lnTo>
                  <a:lnTo>
                    <a:pt x="608418" y="1343431"/>
                  </a:lnTo>
                  <a:close/>
                  <a:moveTo>
                    <a:pt x="590331" y="1298713"/>
                  </a:moveTo>
                  <a:cubicBezTo>
                    <a:pt x="590331" y="1302519"/>
                    <a:pt x="595091" y="1303470"/>
                    <a:pt x="591283" y="1306324"/>
                  </a:cubicBezTo>
                  <a:cubicBezTo>
                    <a:pt x="584620" y="1310130"/>
                    <a:pt x="590331" y="1301567"/>
                    <a:pt x="590331" y="1298713"/>
                  </a:cubicBezTo>
                  <a:close/>
                  <a:moveTo>
                    <a:pt x="592830" y="1218197"/>
                  </a:moveTo>
                  <a:lnTo>
                    <a:pt x="594202" y="1219192"/>
                  </a:lnTo>
                  <a:lnTo>
                    <a:pt x="587475" y="1227355"/>
                  </a:lnTo>
                  <a:cubicBezTo>
                    <a:pt x="588903" y="1226879"/>
                    <a:pt x="590807" y="1221408"/>
                    <a:pt x="592830" y="1218197"/>
                  </a:cubicBezTo>
                  <a:close/>
                  <a:moveTo>
                    <a:pt x="617751" y="1196667"/>
                  </a:moveTo>
                  <a:lnTo>
                    <a:pt x="619842" y="1197861"/>
                  </a:lnTo>
                  <a:lnTo>
                    <a:pt x="617862" y="1198992"/>
                  </a:lnTo>
                  <a:close/>
                  <a:moveTo>
                    <a:pt x="627458" y="1160755"/>
                  </a:moveTo>
                  <a:cubicBezTo>
                    <a:pt x="627458" y="1163609"/>
                    <a:pt x="626506" y="1163609"/>
                    <a:pt x="624602" y="1163609"/>
                  </a:cubicBezTo>
                  <a:lnTo>
                    <a:pt x="624840" y="1162812"/>
                  </a:lnTo>
                  <a:close/>
                  <a:moveTo>
                    <a:pt x="607467" y="1110328"/>
                  </a:moveTo>
                  <a:lnTo>
                    <a:pt x="610323" y="1116989"/>
                  </a:lnTo>
                  <a:lnTo>
                    <a:pt x="610323" y="1112231"/>
                  </a:lnTo>
                  <a:close/>
                  <a:moveTo>
                    <a:pt x="590331" y="1085590"/>
                  </a:moveTo>
                  <a:cubicBezTo>
                    <a:pt x="587475" y="1090347"/>
                    <a:pt x="585571" y="1094153"/>
                    <a:pt x="583667" y="1097007"/>
                  </a:cubicBezTo>
                  <a:cubicBezTo>
                    <a:pt x="580811" y="1088445"/>
                    <a:pt x="586523" y="1087493"/>
                    <a:pt x="590331" y="1085590"/>
                  </a:cubicBezTo>
                  <a:close/>
                  <a:moveTo>
                    <a:pt x="612227" y="1024699"/>
                  </a:moveTo>
                  <a:cubicBezTo>
                    <a:pt x="610323" y="1025650"/>
                    <a:pt x="608419" y="1025650"/>
                    <a:pt x="607467" y="1025650"/>
                  </a:cubicBezTo>
                  <a:cubicBezTo>
                    <a:pt x="611275" y="1032310"/>
                    <a:pt x="613179" y="1049436"/>
                    <a:pt x="612227" y="1057999"/>
                  </a:cubicBezTo>
                  <a:cubicBezTo>
                    <a:pt x="616035" y="1061805"/>
                    <a:pt x="621746" y="1051339"/>
                    <a:pt x="624602" y="1046582"/>
                  </a:cubicBezTo>
                  <a:cubicBezTo>
                    <a:pt x="602707" y="1051339"/>
                    <a:pt x="625554" y="1034213"/>
                    <a:pt x="617939" y="1026602"/>
                  </a:cubicBezTo>
                  <a:cubicBezTo>
                    <a:pt x="616035" y="1028504"/>
                    <a:pt x="616035" y="1034213"/>
                    <a:pt x="613179" y="1035165"/>
                  </a:cubicBezTo>
                  <a:cubicBezTo>
                    <a:pt x="611275" y="1033262"/>
                    <a:pt x="610323" y="1028504"/>
                    <a:pt x="612227" y="1024699"/>
                  </a:cubicBezTo>
                  <a:close/>
                  <a:moveTo>
                    <a:pt x="572243" y="998059"/>
                  </a:moveTo>
                  <a:cubicBezTo>
                    <a:pt x="574147" y="994253"/>
                    <a:pt x="575099" y="1000913"/>
                    <a:pt x="575099" y="1002816"/>
                  </a:cubicBezTo>
                  <a:cubicBezTo>
                    <a:pt x="575099" y="1004718"/>
                    <a:pt x="575099" y="1007573"/>
                    <a:pt x="572243" y="1007573"/>
                  </a:cubicBezTo>
                  <a:close/>
                  <a:moveTo>
                    <a:pt x="582715" y="959049"/>
                  </a:moveTo>
                  <a:lnTo>
                    <a:pt x="592235" y="959049"/>
                  </a:lnTo>
                  <a:lnTo>
                    <a:pt x="588427" y="966660"/>
                  </a:lnTo>
                  <a:cubicBezTo>
                    <a:pt x="588427" y="959049"/>
                    <a:pt x="581763" y="962855"/>
                    <a:pt x="582715" y="959049"/>
                  </a:cubicBezTo>
                  <a:close/>
                  <a:moveTo>
                    <a:pt x="631670" y="930608"/>
                  </a:moveTo>
                  <a:lnTo>
                    <a:pt x="633170" y="931458"/>
                  </a:lnTo>
                  <a:lnTo>
                    <a:pt x="630667" y="934795"/>
                  </a:lnTo>
                  <a:close/>
                  <a:moveTo>
                    <a:pt x="575099" y="929555"/>
                  </a:moveTo>
                  <a:cubicBezTo>
                    <a:pt x="577479" y="928841"/>
                    <a:pt x="579383" y="929079"/>
                    <a:pt x="578907" y="929555"/>
                  </a:cubicBezTo>
                  <a:lnTo>
                    <a:pt x="568435" y="935263"/>
                  </a:lnTo>
                  <a:cubicBezTo>
                    <a:pt x="569863" y="931933"/>
                    <a:pt x="572719" y="930268"/>
                    <a:pt x="575099" y="929555"/>
                  </a:cubicBezTo>
                  <a:close/>
                  <a:moveTo>
                    <a:pt x="624602" y="911478"/>
                  </a:moveTo>
                  <a:lnTo>
                    <a:pt x="625749" y="914759"/>
                  </a:lnTo>
                  <a:lnTo>
                    <a:pt x="624480" y="914582"/>
                  </a:lnTo>
                  <a:close/>
                  <a:moveTo>
                    <a:pt x="611275" y="902915"/>
                  </a:moveTo>
                  <a:cubicBezTo>
                    <a:pt x="608419" y="901963"/>
                    <a:pt x="606515" y="903866"/>
                    <a:pt x="604611" y="906720"/>
                  </a:cubicBezTo>
                  <a:cubicBezTo>
                    <a:pt x="606515" y="904817"/>
                    <a:pt x="608419" y="909575"/>
                    <a:pt x="611275" y="902915"/>
                  </a:cubicBezTo>
                  <a:close/>
                  <a:moveTo>
                    <a:pt x="600803" y="891498"/>
                  </a:moveTo>
                  <a:cubicBezTo>
                    <a:pt x="595091" y="892449"/>
                    <a:pt x="587475" y="902915"/>
                    <a:pt x="592235" y="912429"/>
                  </a:cubicBezTo>
                  <a:lnTo>
                    <a:pt x="601755" y="896255"/>
                  </a:lnTo>
                  <a:lnTo>
                    <a:pt x="596995" y="901963"/>
                  </a:lnTo>
                  <a:close/>
                  <a:moveTo>
                    <a:pt x="572244" y="889594"/>
                  </a:moveTo>
                  <a:lnTo>
                    <a:pt x="572244" y="900060"/>
                  </a:lnTo>
                  <a:lnTo>
                    <a:pt x="569388" y="903866"/>
                  </a:lnTo>
                  <a:close/>
                  <a:moveTo>
                    <a:pt x="598899" y="871517"/>
                  </a:moveTo>
                  <a:lnTo>
                    <a:pt x="596043" y="889595"/>
                  </a:lnTo>
                  <a:lnTo>
                    <a:pt x="596995" y="888643"/>
                  </a:lnTo>
                  <a:lnTo>
                    <a:pt x="596995" y="889595"/>
                  </a:lnTo>
                  <a:lnTo>
                    <a:pt x="602707" y="886740"/>
                  </a:lnTo>
                  <a:lnTo>
                    <a:pt x="596995" y="888643"/>
                  </a:lnTo>
                  <a:close/>
                  <a:moveTo>
                    <a:pt x="577955" y="852488"/>
                  </a:moveTo>
                  <a:lnTo>
                    <a:pt x="577003" y="863905"/>
                  </a:lnTo>
                  <a:lnTo>
                    <a:pt x="575099" y="862002"/>
                  </a:lnTo>
                  <a:close/>
                  <a:moveTo>
                    <a:pt x="625554" y="834411"/>
                  </a:moveTo>
                  <a:cubicBezTo>
                    <a:pt x="621271" y="838217"/>
                    <a:pt x="617939" y="840358"/>
                    <a:pt x="615202" y="842855"/>
                  </a:cubicBezTo>
                  <a:lnTo>
                    <a:pt x="612752" y="846679"/>
                  </a:lnTo>
                  <a:lnTo>
                    <a:pt x="612227" y="846780"/>
                  </a:lnTo>
                  <a:lnTo>
                    <a:pt x="612182" y="847569"/>
                  </a:lnTo>
                  <a:lnTo>
                    <a:pt x="608419" y="853440"/>
                  </a:lnTo>
                  <a:lnTo>
                    <a:pt x="615082" y="856294"/>
                  </a:lnTo>
                  <a:cubicBezTo>
                    <a:pt x="614607" y="854391"/>
                    <a:pt x="612941" y="853916"/>
                    <a:pt x="611870" y="852964"/>
                  </a:cubicBezTo>
                  <a:lnTo>
                    <a:pt x="612182" y="847569"/>
                  </a:lnTo>
                  <a:lnTo>
                    <a:pt x="612752" y="846679"/>
                  </a:lnTo>
                  <a:lnTo>
                    <a:pt x="622104" y="844877"/>
                  </a:lnTo>
                  <a:cubicBezTo>
                    <a:pt x="625317" y="842974"/>
                    <a:pt x="627458" y="839644"/>
                    <a:pt x="625554" y="834411"/>
                  </a:cubicBezTo>
                  <a:close/>
                  <a:moveTo>
                    <a:pt x="628410" y="825848"/>
                  </a:moveTo>
                  <a:cubicBezTo>
                    <a:pt x="617939" y="833460"/>
                    <a:pt x="628410" y="834411"/>
                    <a:pt x="632218" y="839169"/>
                  </a:cubicBezTo>
                  <a:close/>
                  <a:moveTo>
                    <a:pt x="638882" y="743073"/>
                  </a:moveTo>
                  <a:lnTo>
                    <a:pt x="641738" y="744976"/>
                  </a:lnTo>
                  <a:cubicBezTo>
                    <a:pt x="639834" y="744976"/>
                    <a:pt x="638882" y="744976"/>
                    <a:pt x="637930" y="744024"/>
                  </a:cubicBezTo>
                  <a:cubicBezTo>
                    <a:pt x="638882" y="744024"/>
                    <a:pt x="638882" y="743073"/>
                    <a:pt x="638882" y="743073"/>
                  </a:cubicBezTo>
                  <a:close/>
                  <a:moveTo>
                    <a:pt x="1088213" y="681230"/>
                  </a:moveTo>
                  <a:lnTo>
                    <a:pt x="1100589" y="681230"/>
                  </a:lnTo>
                  <a:lnTo>
                    <a:pt x="1106301" y="684084"/>
                  </a:lnTo>
                  <a:close/>
                  <a:moveTo>
                    <a:pt x="1227201" y="678375"/>
                  </a:moveTo>
                  <a:cubicBezTo>
                    <a:pt x="1229105" y="678375"/>
                    <a:pt x="1232913" y="678375"/>
                    <a:pt x="1232913" y="681229"/>
                  </a:cubicBezTo>
                  <a:lnTo>
                    <a:pt x="1220538" y="681229"/>
                  </a:lnTo>
                  <a:cubicBezTo>
                    <a:pt x="1215778" y="680278"/>
                    <a:pt x="1224345" y="679326"/>
                    <a:pt x="1227201" y="678375"/>
                  </a:cubicBezTo>
                  <a:close/>
                  <a:moveTo>
                    <a:pt x="1042518" y="675521"/>
                  </a:moveTo>
                  <a:lnTo>
                    <a:pt x="1055845" y="676472"/>
                  </a:lnTo>
                  <a:lnTo>
                    <a:pt x="1054894" y="678375"/>
                  </a:lnTo>
                  <a:close/>
                  <a:moveTo>
                    <a:pt x="1136764" y="673618"/>
                  </a:moveTo>
                  <a:lnTo>
                    <a:pt x="1143428" y="684084"/>
                  </a:lnTo>
                  <a:cubicBezTo>
                    <a:pt x="1135812" y="682181"/>
                    <a:pt x="1134860" y="673618"/>
                    <a:pt x="1136764" y="673618"/>
                  </a:cubicBezTo>
                  <a:close/>
                  <a:moveTo>
                    <a:pt x="461106" y="673449"/>
                  </a:moveTo>
                  <a:lnTo>
                    <a:pt x="460863" y="673737"/>
                  </a:lnTo>
                  <a:cubicBezTo>
                    <a:pt x="457293" y="674570"/>
                    <a:pt x="453247" y="674570"/>
                    <a:pt x="452295" y="675521"/>
                  </a:cubicBezTo>
                  <a:close/>
                  <a:moveTo>
                    <a:pt x="227629" y="667909"/>
                  </a:moveTo>
                  <a:lnTo>
                    <a:pt x="245716" y="669812"/>
                  </a:lnTo>
                  <a:cubicBezTo>
                    <a:pt x="231437" y="673617"/>
                    <a:pt x="241909" y="669812"/>
                    <a:pt x="227629" y="667909"/>
                  </a:cubicBezTo>
                  <a:close/>
                  <a:moveTo>
                    <a:pt x="1328110" y="663152"/>
                  </a:moveTo>
                  <a:cubicBezTo>
                    <a:pt x="1333822" y="666006"/>
                    <a:pt x="1338581" y="667909"/>
                    <a:pt x="1342390" y="669812"/>
                  </a:cubicBezTo>
                  <a:cubicBezTo>
                    <a:pt x="1331918" y="672666"/>
                    <a:pt x="1330966" y="666958"/>
                    <a:pt x="1328110" y="663152"/>
                  </a:cubicBezTo>
                  <a:close/>
                  <a:moveTo>
                    <a:pt x="1595139" y="661843"/>
                  </a:moveTo>
                  <a:cubicBezTo>
                    <a:pt x="1596329" y="661011"/>
                    <a:pt x="1597519" y="660773"/>
                    <a:pt x="1599423" y="663152"/>
                  </a:cubicBezTo>
                  <a:cubicBezTo>
                    <a:pt x="1604183" y="669812"/>
                    <a:pt x="1594663" y="664103"/>
                    <a:pt x="1590855" y="664103"/>
                  </a:cubicBezTo>
                  <a:cubicBezTo>
                    <a:pt x="1592759" y="664103"/>
                    <a:pt x="1593949" y="662676"/>
                    <a:pt x="1595139" y="661843"/>
                  </a:cubicBezTo>
                  <a:close/>
                  <a:moveTo>
                    <a:pt x="1174843" y="661249"/>
                  </a:moveTo>
                  <a:lnTo>
                    <a:pt x="1183411" y="665055"/>
                  </a:lnTo>
                  <a:cubicBezTo>
                    <a:pt x="1173891" y="664103"/>
                    <a:pt x="1178651" y="671715"/>
                    <a:pt x="1173891" y="669812"/>
                  </a:cubicBezTo>
                  <a:close/>
                  <a:moveTo>
                    <a:pt x="719800" y="660298"/>
                  </a:moveTo>
                  <a:lnTo>
                    <a:pt x="711232" y="661250"/>
                  </a:lnTo>
                  <a:lnTo>
                    <a:pt x="715992" y="665055"/>
                  </a:lnTo>
                  <a:close/>
                  <a:moveTo>
                    <a:pt x="419928" y="654589"/>
                  </a:moveTo>
                  <a:cubicBezTo>
                    <a:pt x="417072" y="657444"/>
                    <a:pt x="407552" y="657444"/>
                    <a:pt x="398985" y="658395"/>
                  </a:cubicBezTo>
                  <a:cubicBezTo>
                    <a:pt x="402793" y="666007"/>
                    <a:pt x="420880" y="658395"/>
                    <a:pt x="419928" y="654589"/>
                  </a:cubicBezTo>
                  <a:close/>
                  <a:moveTo>
                    <a:pt x="161943" y="654589"/>
                  </a:moveTo>
                  <a:cubicBezTo>
                    <a:pt x="160991" y="655541"/>
                    <a:pt x="159087" y="656492"/>
                    <a:pt x="157183" y="657444"/>
                  </a:cubicBezTo>
                  <a:cubicBezTo>
                    <a:pt x="155279" y="656492"/>
                    <a:pt x="154327" y="654589"/>
                    <a:pt x="152424" y="655541"/>
                  </a:cubicBezTo>
                  <a:cubicBezTo>
                    <a:pt x="150520" y="656492"/>
                    <a:pt x="149568" y="658395"/>
                    <a:pt x="149568" y="659347"/>
                  </a:cubicBezTo>
                  <a:cubicBezTo>
                    <a:pt x="141000" y="662201"/>
                    <a:pt x="131480" y="664104"/>
                    <a:pt x="141000" y="671715"/>
                  </a:cubicBezTo>
                  <a:lnTo>
                    <a:pt x="149568" y="670764"/>
                  </a:lnTo>
                  <a:cubicBezTo>
                    <a:pt x="145760" y="670764"/>
                    <a:pt x="146712" y="669812"/>
                    <a:pt x="145760" y="667910"/>
                  </a:cubicBezTo>
                  <a:cubicBezTo>
                    <a:pt x="152424" y="665055"/>
                    <a:pt x="156231" y="669812"/>
                    <a:pt x="160991" y="671715"/>
                  </a:cubicBezTo>
                  <a:cubicBezTo>
                    <a:pt x="158135" y="668861"/>
                    <a:pt x="148615" y="665055"/>
                    <a:pt x="150520" y="659347"/>
                  </a:cubicBezTo>
                  <a:cubicBezTo>
                    <a:pt x="152424" y="659347"/>
                    <a:pt x="155279" y="658395"/>
                    <a:pt x="157183" y="657444"/>
                  </a:cubicBezTo>
                  <a:cubicBezTo>
                    <a:pt x="159087" y="658395"/>
                    <a:pt x="160991" y="659347"/>
                    <a:pt x="162895" y="656492"/>
                  </a:cubicBezTo>
                  <a:close/>
                  <a:moveTo>
                    <a:pt x="276180" y="652687"/>
                  </a:moveTo>
                  <a:cubicBezTo>
                    <a:pt x="273324" y="655541"/>
                    <a:pt x="267612" y="652687"/>
                    <a:pt x="270468" y="657444"/>
                  </a:cubicBezTo>
                  <a:cubicBezTo>
                    <a:pt x="277132" y="656492"/>
                    <a:pt x="288556" y="666007"/>
                    <a:pt x="291412" y="656492"/>
                  </a:cubicBezTo>
                  <a:close/>
                  <a:moveTo>
                    <a:pt x="1483282" y="652686"/>
                  </a:moveTo>
                  <a:cubicBezTo>
                    <a:pt x="1488042" y="656492"/>
                    <a:pt x="1497562" y="654589"/>
                    <a:pt x="1497562" y="654589"/>
                  </a:cubicBezTo>
                  <a:cubicBezTo>
                    <a:pt x="1476618" y="659346"/>
                    <a:pt x="1501370" y="663152"/>
                    <a:pt x="1503273" y="666006"/>
                  </a:cubicBezTo>
                  <a:cubicBezTo>
                    <a:pt x="1490898" y="664103"/>
                    <a:pt x="1490898" y="659346"/>
                    <a:pt x="1483282" y="652686"/>
                  </a:cubicBezTo>
                  <a:close/>
                  <a:moveTo>
                    <a:pt x="1096781" y="651735"/>
                  </a:moveTo>
                  <a:lnTo>
                    <a:pt x="1103445" y="656492"/>
                  </a:lnTo>
                  <a:lnTo>
                    <a:pt x="1091069" y="652687"/>
                  </a:lnTo>
                  <a:cubicBezTo>
                    <a:pt x="1092973" y="658395"/>
                    <a:pt x="1105349" y="665055"/>
                    <a:pt x="1115821" y="660298"/>
                  </a:cubicBezTo>
                  <a:close/>
                  <a:moveTo>
                    <a:pt x="1083454" y="651735"/>
                  </a:moveTo>
                  <a:lnTo>
                    <a:pt x="1086309" y="657444"/>
                  </a:lnTo>
                  <a:lnTo>
                    <a:pt x="1065366" y="655541"/>
                  </a:lnTo>
                  <a:lnTo>
                    <a:pt x="1087262" y="658395"/>
                  </a:lnTo>
                  <a:lnTo>
                    <a:pt x="1086309" y="657444"/>
                  </a:lnTo>
                  <a:lnTo>
                    <a:pt x="1087262" y="657444"/>
                  </a:lnTo>
                  <a:close/>
                  <a:moveTo>
                    <a:pt x="1668084" y="647453"/>
                  </a:moveTo>
                  <a:cubicBezTo>
                    <a:pt x="1676294" y="647216"/>
                    <a:pt x="1683672" y="648405"/>
                    <a:pt x="1685100" y="653638"/>
                  </a:cubicBezTo>
                  <a:cubicBezTo>
                    <a:pt x="1674628" y="653638"/>
                    <a:pt x="1656541" y="653638"/>
                    <a:pt x="1646069" y="649832"/>
                  </a:cubicBezTo>
                  <a:cubicBezTo>
                    <a:pt x="1650829" y="649356"/>
                    <a:pt x="1659873" y="647691"/>
                    <a:pt x="1668084" y="647453"/>
                  </a:cubicBezTo>
                  <a:close/>
                  <a:moveTo>
                    <a:pt x="86737" y="645075"/>
                  </a:moveTo>
                  <a:cubicBezTo>
                    <a:pt x="81026" y="648881"/>
                    <a:pt x="87689" y="651735"/>
                    <a:pt x="93401" y="652687"/>
                  </a:cubicBezTo>
                  <a:cubicBezTo>
                    <a:pt x="92449" y="651735"/>
                    <a:pt x="94353" y="648881"/>
                    <a:pt x="91497" y="646978"/>
                  </a:cubicBezTo>
                  <a:close/>
                  <a:moveTo>
                    <a:pt x="1361430" y="643172"/>
                  </a:moveTo>
                  <a:lnTo>
                    <a:pt x="1359526" y="646026"/>
                  </a:lnTo>
                  <a:lnTo>
                    <a:pt x="1367142" y="644124"/>
                  </a:lnTo>
                  <a:close/>
                  <a:moveTo>
                    <a:pt x="707424" y="643172"/>
                  </a:moveTo>
                  <a:cubicBezTo>
                    <a:pt x="700760" y="654589"/>
                    <a:pt x="722656" y="651735"/>
                    <a:pt x="732175" y="649832"/>
                  </a:cubicBezTo>
                  <a:cubicBezTo>
                    <a:pt x="728368" y="646978"/>
                    <a:pt x="710280" y="653638"/>
                    <a:pt x="707424" y="643172"/>
                  </a:cubicBezTo>
                  <a:close/>
                  <a:moveTo>
                    <a:pt x="374233" y="643172"/>
                  </a:moveTo>
                  <a:cubicBezTo>
                    <a:pt x="368521" y="647929"/>
                    <a:pt x="362810" y="645075"/>
                    <a:pt x="365666" y="652687"/>
                  </a:cubicBezTo>
                  <a:cubicBezTo>
                    <a:pt x="367569" y="652687"/>
                    <a:pt x="381849" y="651735"/>
                    <a:pt x="381849" y="657444"/>
                  </a:cubicBezTo>
                  <a:lnTo>
                    <a:pt x="385657" y="649832"/>
                  </a:lnTo>
                  <a:cubicBezTo>
                    <a:pt x="378041" y="650784"/>
                    <a:pt x="371378" y="645075"/>
                    <a:pt x="374233" y="643172"/>
                  </a:cubicBezTo>
                  <a:close/>
                  <a:moveTo>
                    <a:pt x="1104397" y="642221"/>
                  </a:moveTo>
                  <a:cubicBezTo>
                    <a:pt x="1103445" y="645075"/>
                    <a:pt x="1105349" y="647929"/>
                    <a:pt x="1109157" y="648881"/>
                  </a:cubicBezTo>
                  <a:cubicBezTo>
                    <a:pt x="1107253" y="646978"/>
                    <a:pt x="1112965" y="645075"/>
                    <a:pt x="1104397" y="642221"/>
                  </a:cubicBezTo>
                  <a:close/>
                  <a:moveTo>
                    <a:pt x="1637502" y="641269"/>
                  </a:moveTo>
                  <a:lnTo>
                    <a:pt x="1646069" y="641269"/>
                  </a:lnTo>
                  <a:lnTo>
                    <a:pt x="1645118" y="645075"/>
                  </a:lnTo>
                  <a:close/>
                  <a:moveTo>
                    <a:pt x="734079" y="638415"/>
                  </a:moveTo>
                  <a:cubicBezTo>
                    <a:pt x="735983" y="638415"/>
                    <a:pt x="737887" y="639367"/>
                    <a:pt x="738839" y="639367"/>
                  </a:cubicBezTo>
                  <a:cubicBezTo>
                    <a:pt x="743599" y="641269"/>
                    <a:pt x="743599" y="649832"/>
                    <a:pt x="753119" y="645075"/>
                  </a:cubicBezTo>
                  <a:cubicBezTo>
                    <a:pt x="751215" y="642221"/>
                    <a:pt x="747407" y="645075"/>
                    <a:pt x="744551" y="643172"/>
                  </a:cubicBezTo>
                  <a:cubicBezTo>
                    <a:pt x="745503" y="637464"/>
                    <a:pt x="743599" y="638415"/>
                    <a:pt x="738839" y="638415"/>
                  </a:cubicBezTo>
                  <a:cubicBezTo>
                    <a:pt x="737887" y="638415"/>
                    <a:pt x="735983" y="638415"/>
                    <a:pt x="734079" y="638415"/>
                  </a:cubicBezTo>
                  <a:close/>
                  <a:moveTo>
                    <a:pt x="1467099" y="633658"/>
                  </a:moveTo>
                  <a:lnTo>
                    <a:pt x="1462339" y="640318"/>
                  </a:lnTo>
                  <a:lnTo>
                    <a:pt x="1471859" y="640318"/>
                  </a:lnTo>
                  <a:close/>
                  <a:moveTo>
                    <a:pt x="1641309" y="631755"/>
                  </a:moveTo>
                  <a:lnTo>
                    <a:pt x="1654637" y="634609"/>
                  </a:lnTo>
                  <a:cubicBezTo>
                    <a:pt x="1647021" y="637464"/>
                    <a:pt x="1647973" y="632706"/>
                    <a:pt x="1641309" y="631755"/>
                  </a:cubicBezTo>
                  <a:close/>
                  <a:moveTo>
                    <a:pt x="1281464" y="628901"/>
                  </a:moveTo>
                  <a:cubicBezTo>
                    <a:pt x="1287176" y="650784"/>
                    <a:pt x="1266233" y="627949"/>
                    <a:pt x="1256713" y="635561"/>
                  </a:cubicBezTo>
                  <a:cubicBezTo>
                    <a:pt x="1259569" y="637464"/>
                    <a:pt x="1265280" y="637464"/>
                    <a:pt x="1267184" y="640318"/>
                  </a:cubicBezTo>
                  <a:cubicBezTo>
                    <a:pt x="1264329" y="642221"/>
                    <a:pt x="1257665" y="643172"/>
                    <a:pt x="1253857" y="641269"/>
                  </a:cubicBezTo>
                  <a:cubicBezTo>
                    <a:pt x="1254809" y="643172"/>
                    <a:pt x="1255761" y="645075"/>
                    <a:pt x="1254809" y="646026"/>
                  </a:cubicBezTo>
                  <a:cubicBezTo>
                    <a:pt x="1263377" y="642221"/>
                    <a:pt x="1284320" y="640318"/>
                    <a:pt x="1294792" y="641269"/>
                  </a:cubicBezTo>
                  <a:cubicBezTo>
                    <a:pt x="1299552" y="637464"/>
                    <a:pt x="1286224" y="631755"/>
                    <a:pt x="1281464" y="628901"/>
                  </a:cubicBezTo>
                  <a:close/>
                  <a:moveTo>
                    <a:pt x="1020623" y="628901"/>
                  </a:moveTo>
                  <a:cubicBezTo>
                    <a:pt x="1025859" y="633182"/>
                    <a:pt x="1028477" y="636512"/>
                    <a:pt x="1031452" y="639248"/>
                  </a:cubicBezTo>
                  <a:lnTo>
                    <a:pt x="1034857" y="641027"/>
                  </a:lnTo>
                  <a:lnTo>
                    <a:pt x="1034903" y="641269"/>
                  </a:lnTo>
                  <a:lnTo>
                    <a:pt x="1035361" y="641290"/>
                  </a:lnTo>
                  <a:lnTo>
                    <a:pt x="1044423" y="646026"/>
                  </a:lnTo>
                  <a:lnTo>
                    <a:pt x="1047279" y="638415"/>
                  </a:lnTo>
                  <a:cubicBezTo>
                    <a:pt x="1044899" y="638891"/>
                    <a:pt x="1043947" y="640556"/>
                    <a:pt x="1042519" y="641626"/>
                  </a:cubicBezTo>
                  <a:lnTo>
                    <a:pt x="1035361" y="641290"/>
                  </a:lnTo>
                  <a:lnTo>
                    <a:pt x="1034857" y="641027"/>
                  </a:lnTo>
                  <a:lnTo>
                    <a:pt x="1033118" y="631874"/>
                  </a:lnTo>
                  <a:cubicBezTo>
                    <a:pt x="1030857" y="628901"/>
                    <a:pt x="1026811" y="626998"/>
                    <a:pt x="1020623" y="628901"/>
                  </a:cubicBezTo>
                  <a:close/>
                  <a:moveTo>
                    <a:pt x="1124627" y="626522"/>
                  </a:moveTo>
                  <a:cubicBezTo>
                    <a:pt x="1120105" y="626522"/>
                    <a:pt x="1115821" y="627473"/>
                    <a:pt x="1114869" y="629852"/>
                  </a:cubicBezTo>
                  <a:cubicBezTo>
                    <a:pt x="1112965" y="630803"/>
                    <a:pt x="1129148" y="628901"/>
                    <a:pt x="1135812" y="628901"/>
                  </a:cubicBezTo>
                  <a:cubicBezTo>
                    <a:pt x="1133908" y="627473"/>
                    <a:pt x="1129148" y="626522"/>
                    <a:pt x="1124627" y="626522"/>
                  </a:cubicBezTo>
                  <a:close/>
                  <a:moveTo>
                    <a:pt x="1025383" y="621289"/>
                  </a:moveTo>
                  <a:lnTo>
                    <a:pt x="1009200" y="625095"/>
                  </a:lnTo>
                  <a:cubicBezTo>
                    <a:pt x="1017767" y="635561"/>
                    <a:pt x="1019671" y="625095"/>
                    <a:pt x="1025383" y="621289"/>
                  </a:cubicBezTo>
                  <a:close/>
                  <a:moveTo>
                    <a:pt x="1139620" y="620338"/>
                  </a:moveTo>
                  <a:cubicBezTo>
                    <a:pt x="1137716" y="623192"/>
                    <a:pt x="1132004" y="626046"/>
                    <a:pt x="1144380" y="623192"/>
                  </a:cubicBezTo>
                  <a:close/>
                  <a:moveTo>
                    <a:pt x="1420452" y="619386"/>
                  </a:moveTo>
                  <a:cubicBezTo>
                    <a:pt x="1424260" y="619386"/>
                    <a:pt x="1423308" y="620338"/>
                    <a:pt x="1424260" y="622241"/>
                  </a:cubicBezTo>
                  <a:lnTo>
                    <a:pt x="1422459" y="621792"/>
                  </a:lnTo>
                  <a:close/>
                  <a:moveTo>
                    <a:pt x="236197" y="619386"/>
                  </a:moveTo>
                  <a:cubicBezTo>
                    <a:pt x="231437" y="617483"/>
                    <a:pt x="225725" y="618435"/>
                    <a:pt x="223822" y="620338"/>
                  </a:cubicBezTo>
                  <a:cubicBezTo>
                    <a:pt x="228581" y="621289"/>
                    <a:pt x="229533" y="623192"/>
                    <a:pt x="236197" y="619386"/>
                  </a:cubicBezTo>
                  <a:close/>
                  <a:moveTo>
                    <a:pt x="477998" y="617483"/>
                  </a:moveTo>
                  <a:cubicBezTo>
                    <a:pt x="478950" y="621289"/>
                    <a:pt x="490374" y="619386"/>
                    <a:pt x="486566" y="625095"/>
                  </a:cubicBezTo>
                  <a:lnTo>
                    <a:pt x="481806" y="626046"/>
                  </a:lnTo>
                  <a:cubicBezTo>
                    <a:pt x="485138" y="625095"/>
                    <a:pt x="486090" y="627711"/>
                    <a:pt x="487518" y="629852"/>
                  </a:cubicBezTo>
                  <a:lnTo>
                    <a:pt x="490498" y="630183"/>
                  </a:lnTo>
                  <a:lnTo>
                    <a:pt x="489422" y="631755"/>
                  </a:lnTo>
                  <a:lnTo>
                    <a:pt x="496086" y="630803"/>
                  </a:lnTo>
                  <a:lnTo>
                    <a:pt x="490498" y="630183"/>
                  </a:lnTo>
                  <a:lnTo>
                    <a:pt x="491192" y="629168"/>
                  </a:lnTo>
                  <a:cubicBezTo>
                    <a:pt x="489898" y="626225"/>
                    <a:pt x="482044" y="622478"/>
                    <a:pt x="491326" y="620338"/>
                  </a:cubicBezTo>
                  <a:cubicBezTo>
                    <a:pt x="496086" y="619386"/>
                    <a:pt x="483710" y="615581"/>
                    <a:pt x="477998" y="617483"/>
                  </a:cubicBezTo>
                  <a:close/>
                  <a:moveTo>
                    <a:pt x="910194" y="611774"/>
                  </a:moveTo>
                  <a:cubicBezTo>
                    <a:pt x="910194" y="613677"/>
                    <a:pt x="910194" y="614628"/>
                    <a:pt x="909242" y="615580"/>
                  </a:cubicBezTo>
                  <a:cubicBezTo>
                    <a:pt x="908290" y="614628"/>
                    <a:pt x="908290" y="614628"/>
                    <a:pt x="907338" y="614628"/>
                  </a:cubicBezTo>
                  <a:close/>
                  <a:moveTo>
                    <a:pt x="506558" y="610347"/>
                  </a:moveTo>
                  <a:cubicBezTo>
                    <a:pt x="503940" y="608920"/>
                    <a:pt x="500846" y="608920"/>
                    <a:pt x="497038" y="612726"/>
                  </a:cubicBezTo>
                  <a:cubicBezTo>
                    <a:pt x="502750" y="622241"/>
                    <a:pt x="506558" y="611775"/>
                    <a:pt x="513221" y="616532"/>
                  </a:cubicBezTo>
                  <a:cubicBezTo>
                    <a:pt x="511318" y="614629"/>
                    <a:pt x="509176" y="611775"/>
                    <a:pt x="506558" y="610347"/>
                  </a:cubicBezTo>
                  <a:close/>
                  <a:moveTo>
                    <a:pt x="591283" y="607969"/>
                  </a:moveTo>
                  <a:cubicBezTo>
                    <a:pt x="589379" y="607969"/>
                    <a:pt x="588427" y="608920"/>
                    <a:pt x="586523" y="608920"/>
                  </a:cubicBezTo>
                  <a:cubicBezTo>
                    <a:pt x="589379" y="608920"/>
                    <a:pt x="592235" y="609872"/>
                    <a:pt x="594139" y="609872"/>
                  </a:cubicBezTo>
                  <a:cubicBezTo>
                    <a:pt x="593187" y="608920"/>
                    <a:pt x="592235" y="607969"/>
                    <a:pt x="591283" y="607969"/>
                  </a:cubicBezTo>
                  <a:close/>
                  <a:moveTo>
                    <a:pt x="208590" y="607969"/>
                  </a:moveTo>
                  <a:cubicBezTo>
                    <a:pt x="215254" y="609872"/>
                    <a:pt x="213350" y="620338"/>
                    <a:pt x="225725" y="614629"/>
                  </a:cubicBezTo>
                  <a:cubicBezTo>
                    <a:pt x="216206" y="613678"/>
                    <a:pt x="218110" y="603212"/>
                    <a:pt x="208590" y="607969"/>
                  </a:cubicBezTo>
                  <a:close/>
                  <a:moveTo>
                    <a:pt x="718848" y="607017"/>
                  </a:moveTo>
                  <a:cubicBezTo>
                    <a:pt x="719800" y="612726"/>
                    <a:pt x="721704" y="608920"/>
                    <a:pt x="725511" y="607969"/>
                  </a:cubicBezTo>
                  <a:close/>
                  <a:moveTo>
                    <a:pt x="688385" y="607017"/>
                  </a:moveTo>
                  <a:cubicBezTo>
                    <a:pt x="683625" y="608920"/>
                    <a:pt x="690289" y="613678"/>
                    <a:pt x="692192" y="616532"/>
                  </a:cubicBezTo>
                  <a:cubicBezTo>
                    <a:pt x="689337" y="617483"/>
                    <a:pt x="687433" y="616532"/>
                    <a:pt x="684577" y="615581"/>
                  </a:cubicBezTo>
                  <a:cubicBezTo>
                    <a:pt x="686481" y="626998"/>
                    <a:pt x="693144" y="611775"/>
                    <a:pt x="702664" y="617483"/>
                  </a:cubicBezTo>
                  <a:cubicBezTo>
                    <a:pt x="702664" y="611775"/>
                    <a:pt x="691240" y="610823"/>
                    <a:pt x="688385" y="607017"/>
                  </a:cubicBezTo>
                  <a:close/>
                  <a:moveTo>
                    <a:pt x="615082" y="605115"/>
                  </a:moveTo>
                  <a:cubicBezTo>
                    <a:pt x="614131" y="607017"/>
                    <a:pt x="613179" y="607969"/>
                    <a:pt x="611275" y="608920"/>
                  </a:cubicBezTo>
                  <a:cubicBezTo>
                    <a:pt x="612227" y="607969"/>
                    <a:pt x="614131" y="607969"/>
                    <a:pt x="615082" y="607969"/>
                  </a:cubicBezTo>
                  <a:cubicBezTo>
                    <a:pt x="615082" y="607017"/>
                    <a:pt x="615082" y="606066"/>
                    <a:pt x="615082" y="605115"/>
                  </a:cubicBezTo>
                  <a:close/>
                  <a:moveTo>
                    <a:pt x="646498" y="588940"/>
                  </a:moveTo>
                  <a:cubicBezTo>
                    <a:pt x="641738" y="589892"/>
                    <a:pt x="644594" y="591795"/>
                    <a:pt x="645546" y="594649"/>
                  </a:cubicBezTo>
                  <a:close/>
                  <a:moveTo>
                    <a:pt x="593187" y="582280"/>
                  </a:moveTo>
                  <a:lnTo>
                    <a:pt x="588427" y="586086"/>
                  </a:lnTo>
                  <a:lnTo>
                    <a:pt x="594139" y="588940"/>
                  </a:lnTo>
                  <a:close/>
                  <a:moveTo>
                    <a:pt x="610323" y="579426"/>
                  </a:moveTo>
                  <a:cubicBezTo>
                    <a:pt x="600803" y="575620"/>
                    <a:pt x="600803" y="587037"/>
                    <a:pt x="602707" y="595600"/>
                  </a:cubicBezTo>
                  <a:cubicBezTo>
                    <a:pt x="603659" y="595600"/>
                    <a:pt x="603659" y="595600"/>
                    <a:pt x="604611" y="595600"/>
                  </a:cubicBezTo>
                  <a:cubicBezTo>
                    <a:pt x="604611" y="589892"/>
                    <a:pt x="602707" y="581329"/>
                    <a:pt x="610323" y="579426"/>
                  </a:cubicBezTo>
                  <a:close/>
                  <a:moveTo>
                    <a:pt x="636978" y="561349"/>
                  </a:moveTo>
                  <a:cubicBezTo>
                    <a:pt x="625554" y="563252"/>
                    <a:pt x="640786" y="568960"/>
                    <a:pt x="635074" y="576572"/>
                  </a:cubicBezTo>
                  <a:cubicBezTo>
                    <a:pt x="640786" y="575620"/>
                    <a:pt x="641738" y="567057"/>
                    <a:pt x="645546" y="564203"/>
                  </a:cubicBezTo>
                  <a:cubicBezTo>
                    <a:pt x="644594" y="560397"/>
                    <a:pt x="639834" y="566106"/>
                    <a:pt x="636026" y="567057"/>
                  </a:cubicBezTo>
                  <a:cubicBezTo>
                    <a:pt x="635074" y="565154"/>
                    <a:pt x="636026" y="564203"/>
                    <a:pt x="636978" y="561349"/>
                  </a:cubicBezTo>
                  <a:close/>
                  <a:moveTo>
                    <a:pt x="593949" y="509780"/>
                  </a:moveTo>
                  <a:lnTo>
                    <a:pt x="594139" y="509971"/>
                  </a:lnTo>
                  <a:lnTo>
                    <a:pt x="591283" y="517582"/>
                  </a:lnTo>
                  <a:lnTo>
                    <a:pt x="590331" y="516631"/>
                  </a:lnTo>
                  <a:lnTo>
                    <a:pt x="592119" y="511867"/>
                  </a:lnTo>
                  <a:lnTo>
                    <a:pt x="592949" y="511160"/>
                  </a:lnTo>
                  <a:close/>
                  <a:moveTo>
                    <a:pt x="626506" y="485233"/>
                  </a:moveTo>
                  <a:cubicBezTo>
                    <a:pt x="624602" y="490942"/>
                    <a:pt x="612227" y="497602"/>
                    <a:pt x="618891" y="508068"/>
                  </a:cubicBezTo>
                  <a:lnTo>
                    <a:pt x="621746" y="500457"/>
                  </a:lnTo>
                  <a:lnTo>
                    <a:pt x="622698" y="502359"/>
                  </a:lnTo>
                  <a:lnTo>
                    <a:pt x="627458" y="500457"/>
                  </a:lnTo>
                  <a:cubicBezTo>
                    <a:pt x="614131" y="502359"/>
                    <a:pt x="625554" y="489991"/>
                    <a:pt x="626506" y="485233"/>
                  </a:cubicBezTo>
                  <a:close/>
                  <a:moveTo>
                    <a:pt x="585571" y="472865"/>
                  </a:moveTo>
                  <a:cubicBezTo>
                    <a:pt x="594139" y="471913"/>
                    <a:pt x="591283" y="487136"/>
                    <a:pt x="593187" y="491893"/>
                  </a:cubicBezTo>
                  <a:cubicBezTo>
                    <a:pt x="582715" y="489039"/>
                    <a:pt x="596995" y="479525"/>
                    <a:pt x="585571" y="472865"/>
                  </a:cubicBezTo>
                  <a:close/>
                  <a:moveTo>
                    <a:pt x="641738" y="408167"/>
                  </a:moveTo>
                  <a:cubicBezTo>
                    <a:pt x="632218" y="412924"/>
                    <a:pt x="641738" y="415779"/>
                    <a:pt x="637930" y="421487"/>
                  </a:cubicBezTo>
                  <a:cubicBezTo>
                    <a:pt x="640786" y="418633"/>
                    <a:pt x="649354" y="414827"/>
                    <a:pt x="641738" y="408167"/>
                  </a:cubicBezTo>
                  <a:close/>
                  <a:moveTo>
                    <a:pt x="636978" y="392944"/>
                  </a:moveTo>
                  <a:cubicBezTo>
                    <a:pt x="632218" y="393895"/>
                    <a:pt x="634122" y="402458"/>
                    <a:pt x="629362" y="399604"/>
                  </a:cubicBezTo>
                  <a:lnTo>
                    <a:pt x="628410" y="395798"/>
                  </a:lnTo>
                  <a:cubicBezTo>
                    <a:pt x="629362" y="398652"/>
                    <a:pt x="626745" y="399366"/>
                    <a:pt x="624603" y="400437"/>
                  </a:cubicBezTo>
                  <a:lnTo>
                    <a:pt x="624177" y="403468"/>
                  </a:lnTo>
                  <a:lnTo>
                    <a:pt x="622698" y="402458"/>
                  </a:lnTo>
                  <a:lnTo>
                    <a:pt x="623650" y="407215"/>
                  </a:lnTo>
                  <a:lnTo>
                    <a:pt x="624177" y="403468"/>
                  </a:lnTo>
                  <a:lnTo>
                    <a:pt x="625287" y="404227"/>
                  </a:lnTo>
                  <a:cubicBezTo>
                    <a:pt x="628232" y="403469"/>
                    <a:pt x="631980" y="397225"/>
                    <a:pt x="634122" y="404361"/>
                  </a:cubicBezTo>
                  <a:cubicBezTo>
                    <a:pt x="635074" y="408167"/>
                    <a:pt x="638882" y="397701"/>
                    <a:pt x="636978" y="392944"/>
                  </a:cubicBezTo>
                  <a:close/>
                  <a:moveTo>
                    <a:pt x="577004" y="371061"/>
                  </a:moveTo>
                  <a:lnTo>
                    <a:pt x="579015" y="377994"/>
                  </a:lnTo>
                  <a:lnTo>
                    <a:pt x="578789" y="377840"/>
                  </a:lnTo>
                  <a:cubicBezTo>
                    <a:pt x="577956" y="374866"/>
                    <a:pt x="577956" y="371536"/>
                    <a:pt x="577004" y="371061"/>
                  </a:cubicBezTo>
                  <a:close/>
                  <a:moveTo>
                    <a:pt x="598777" y="345071"/>
                  </a:moveTo>
                  <a:lnTo>
                    <a:pt x="598899" y="345372"/>
                  </a:lnTo>
                  <a:lnTo>
                    <a:pt x="598666" y="345116"/>
                  </a:lnTo>
                  <a:close/>
                  <a:moveTo>
                    <a:pt x="599851" y="300655"/>
                  </a:moveTo>
                  <a:cubicBezTo>
                    <a:pt x="599851" y="302557"/>
                    <a:pt x="600803" y="313975"/>
                    <a:pt x="595091" y="313975"/>
                  </a:cubicBezTo>
                  <a:lnTo>
                    <a:pt x="603659" y="316829"/>
                  </a:lnTo>
                  <a:cubicBezTo>
                    <a:pt x="601755" y="311120"/>
                    <a:pt x="608419" y="305412"/>
                    <a:pt x="609371" y="307314"/>
                  </a:cubicBezTo>
                  <a:cubicBezTo>
                    <a:pt x="604611" y="303509"/>
                    <a:pt x="607467" y="298752"/>
                    <a:pt x="599851" y="300655"/>
                  </a:cubicBezTo>
                  <a:close/>
                  <a:moveTo>
                    <a:pt x="596043" y="223588"/>
                  </a:moveTo>
                  <a:cubicBezTo>
                    <a:pt x="596995" y="229297"/>
                    <a:pt x="587475" y="237860"/>
                    <a:pt x="596995" y="240714"/>
                  </a:cubicBezTo>
                  <a:lnTo>
                    <a:pt x="600803" y="228345"/>
                  </a:lnTo>
                  <a:cubicBezTo>
                    <a:pt x="597947" y="226442"/>
                    <a:pt x="600803" y="221685"/>
                    <a:pt x="596043" y="223588"/>
                  </a:cubicBezTo>
                  <a:close/>
                  <a:moveTo>
                    <a:pt x="585571" y="188384"/>
                  </a:moveTo>
                  <a:lnTo>
                    <a:pt x="583667" y="203607"/>
                  </a:lnTo>
                  <a:cubicBezTo>
                    <a:pt x="579859" y="192190"/>
                    <a:pt x="583667" y="200753"/>
                    <a:pt x="585571" y="188384"/>
                  </a:cubicBezTo>
                  <a:close/>
                  <a:moveTo>
                    <a:pt x="633170" y="185530"/>
                  </a:moveTo>
                  <a:cubicBezTo>
                    <a:pt x="632218" y="190288"/>
                    <a:pt x="630314" y="190288"/>
                    <a:pt x="634122" y="195996"/>
                  </a:cubicBezTo>
                  <a:cubicBezTo>
                    <a:pt x="636026" y="192191"/>
                    <a:pt x="635074" y="186482"/>
                    <a:pt x="633170" y="185530"/>
                  </a:cubicBezTo>
                  <a:close/>
                  <a:moveTo>
                    <a:pt x="645546" y="173162"/>
                  </a:moveTo>
                  <a:cubicBezTo>
                    <a:pt x="644594" y="178870"/>
                    <a:pt x="633170" y="177919"/>
                    <a:pt x="638882" y="187433"/>
                  </a:cubicBezTo>
                  <a:cubicBezTo>
                    <a:pt x="639834" y="179822"/>
                    <a:pt x="650306" y="180773"/>
                    <a:pt x="645546" y="173162"/>
                  </a:cubicBezTo>
                  <a:close/>
                  <a:moveTo>
                    <a:pt x="589736" y="116670"/>
                  </a:moveTo>
                  <a:cubicBezTo>
                    <a:pt x="587951" y="114648"/>
                    <a:pt x="585571" y="114648"/>
                    <a:pt x="581763" y="118930"/>
                  </a:cubicBezTo>
                  <a:lnTo>
                    <a:pt x="582715" y="125590"/>
                  </a:lnTo>
                  <a:cubicBezTo>
                    <a:pt x="582715" y="122735"/>
                    <a:pt x="583667" y="123687"/>
                    <a:pt x="585572" y="122735"/>
                  </a:cubicBezTo>
                  <a:cubicBezTo>
                    <a:pt x="588427" y="127493"/>
                    <a:pt x="583667" y="131298"/>
                    <a:pt x="581763" y="135104"/>
                  </a:cubicBezTo>
                  <a:cubicBezTo>
                    <a:pt x="584620" y="132250"/>
                    <a:pt x="588427" y="124638"/>
                    <a:pt x="594139" y="127493"/>
                  </a:cubicBezTo>
                  <a:cubicBezTo>
                    <a:pt x="594139" y="129396"/>
                    <a:pt x="595091" y="131298"/>
                    <a:pt x="596043" y="133201"/>
                  </a:cubicBezTo>
                  <a:cubicBezTo>
                    <a:pt x="595091" y="134153"/>
                    <a:pt x="594139" y="135104"/>
                    <a:pt x="596995" y="137007"/>
                  </a:cubicBezTo>
                  <a:lnTo>
                    <a:pt x="598899" y="136056"/>
                  </a:lnTo>
                  <a:cubicBezTo>
                    <a:pt x="597947" y="135104"/>
                    <a:pt x="596995" y="134153"/>
                    <a:pt x="596043" y="132250"/>
                  </a:cubicBezTo>
                  <a:cubicBezTo>
                    <a:pt x="596995" y="130347"/>
                    <a:pt x="598899" y="129396"/>
                    <a:pt x="597947" y="128444"/>
                  </a:cubicBezTo>
                  <a:cubicBezTo>
                    <a:pt x="596995" y="127493"/>
                    <a:pt x="595091" y="126541"/>
                    <a:pt x="594139" y="126541"/>
                  </a:cubicBezTo>
                  <a:cubicBezTo>
                    <a:pt x="592711" y="122735"/>
                    <a:pt x="591521" y="118692"/>
                    <a:pt x="589736" y="116670"/>
                  </a:cubicBezTo>
                  <a:close/>
                  <a:moveTo>
                    <a:pt x="603897" y="73380"/>
                  </a:moveTo>
                  <a:cubicBezTo>
                    <a:pt x="602469" y="74688"/>
                    <a:pt x="601279" y="77066"/>
                    <a:pt x="600803" y="78969"/>
                  </a:cubicBezTo>
                  <a:cubicBezTo>
                    <a:pt x="601755" y="78969"/>
                    <a:pt x="604611" y="79921"/>
                    <a:pt x="606515" y="78018"/>
                  </a:cubicBezTo>
                  <a:lnTo>
                    <a:pt x="608419" y="74212"/>
                  </a:lnTo>
                  <a:cubicBezTo>
                    <a:pt x="606991" y="71833"/>
                    <a:pt x="605325" y="72071"/>
                    <a:pt x="603897" y="73380"/>
                  </a:cubicBezTo>
                  <a:close/>
                  <a:moveTo>
                    <a:pt x="557964" y="0"/>
                  </a:moveTo>
                  <a:cubicBezTo>
                    <a:pt x="561772" y="0"/>
                    <a:pt x="563676" y="3806"/>
                    <a:pt x="569388" y="951"/>
                  </a:cubicBezTo>
                  <a:lnTo>
                    <a:pt x="571292" y="13320"/>
                  </a:lnTo>
                  <a:cubicBezTo>
                    <a:pt x="578908" y="19980"/>
                    <a:pt x="579860" y="6660"/>
                    <a:pt x="581763" y="1903"/>
                  </a:cubicBezTo>
                  <a:lnTo>
                    <a:pt x="582715" y="10466"/>
                  </a:lnTo>
                  <a:cubicBezTo>
                    <a:pt x="583667" y="10466"/>
                    <a:pt x="584620" y="10466"/>
                    <a:pt x="584620" y="9514"/>
                  </a:cubicBezTo>
                  <a:lnTo>
                    <a:pt x="584620" y="16175"/>
                  </a:lnTo>
                  <a:cubicBezTo>
                    <a:pt x="593187" y="-951"/>
                    <a:pt x="596995" y="33300"/>
                    <a:pt x="604611" y="15223"/>
                  </a:cubicBezTo>
                  <a:cubicBezTo>
                    <a:pt x="604611" y="19980"/>
                    <a:pt x="599851" y="24737"/>
                    <a:pt x="596043" y="27592"/>
                  </a:cubicBezTo>
                  <a:cubicBezTo>
                    <a:pt x="594139" y="36155"/>
                    <a:pt x="598899" y="34252"/>
                    <a:pt x="601755" y="37106"/>
                  </a:cubicBezTo>
                  <a:lnTo>
                    <a:pt x="608419" y="24737"/>
                  </a:lnTo>
                  <a:cubicBezTo>
                    <a:pt x="605563" y="44718"/>
                    <a:pt x="616035" y="22834"/>
                    <a:pt x="620794" y="37106"/>
                  </a:cubicBezTo>
                  <a:cubicBezTo>
                    <a:pt x="616035" y="53281"/>
                    <a:pt x="636978" y="62795"/>
                    <a:pt x="637930" y="71358"/>
                  </a:cubicBezTo>
                  <a:cubicBezTo>
                    <a:pt x="636026" y="87532"/>
                    <a:pt x="629362" y="64698"/>
                    <a:pt x="625554" y="75164"/>
                  </a:cubicBezTo>
                  <a:cubicBezTo>
                    <a:pt x="624602" y="84678"/>
                    <a:pt x="630314" y="79921"/>
                    <a:pt x="632218" y="85629"/>
                  </a:cubicBezTo>
                  <a:lnTo>
                    <a:pt x="622698" y="89435"/>
                  </a:lnTo>
                  <a:cubicBezTo>
                    <a:pt x="621746" y="99901"/>
                    <a:pt x="632218" y="90387"/>
                    <a:pt x="628410" y="96095"/>
                  </a:cubicBezTo>
                  <a:cubicBezTo>
                    <a:pt x="635074" y="104658"/>
                    <a:pt x="632218" y="93241"/>
                    <a:pt x="639834" y="91338"/>
                  </a:cubicBezTo>
                  <a:cubicBezTo>
                    <a:pt x="637930" y="93241"/>
                    <a:pt x="634122" y="102755"/>
                    <a:pt x="637930" y="106561"/>
                  </a:cubicBezTo>
                  <a:cubicBezTo>
                    <a:pt x="639834" y="106561"/>
                    <a:pt x="640786" y="96095"/>
                    <a:pt x="641738" y="102755"/>
                  </a:cubicBezTo>
                  <a:cubicBezTo>
                    <a:pt x="636978" y="129396"/>
                    <a:pt x="647450" y="135104"/>
                    <a:pt x="646498" y="158890"/>
                  </a:cubicBezTo>
                  <a:lnTo>
                    <a:pt x="651258" y="156987"/>
                  </a:lnTo>
                  <a:cubicBezTo>
                    <a:pt x="649354" y="159841"/>
                    <a:pt x="647450" y="161744"/>
                    <a:pt x="649354" y="164599"/>
                  </a:cubicBezTo>
                  <a:lnTo>
                    <a:pt x="652210" y="163647"/>
                  </a:lnTo>
                  <a:cubicBezTo>
                    <a:pt x="652210" y="167453"/>
                    <a:pt x="645546" y="191239"/>
                    <a:pt x="647450" y="206462"/>
                  </a:cubicBezTo>
                  <a:lnTo>
                    <a:pt x="653161" y="198851"/>
                  </a:lnTo>
                  <a:lnTo>
                    <a:pt x="646498" y="213122"/>
                  </a:lnTo>
                  <a:lnTo>
                    <a:pt x="655066" y="211219"/>
                  </a:lnTo>
                  <a:cubicBezTo>
                    <a:pt x="646498" y="215977"/>
                    <a:pt x="652210" y="232151"/>
                    <a:pt x="649354" y="245471"/>
                  </a:cubicBezTo>
                  <a:lnTo>
                    <a:pt x="655066" y="245471"/>
                  </a:lnTo>
                  <a:lnTo>
                    <a:pt x="652210" y="253083"/>
                  </a:lnTo>
                  <a:lnTo>
                    <a:pt x="656018" y="250228"/>
                  </a:lnTo>
                  <a:cubicBezTo>
                    <a:pt x="656018" y="257840"/>
                    <a:pt x="646498" y="267354"/>
                    <a:pt x="651258" y="275917"/>
                  </a:cubicBezTo>
                  <a:cubicBezTo>
                    <a:pt x="649354" y="270208"/>
                    <a:pt x="657921" y="268306"/>
                    <a:pt x="661729" y="269257"/>
                  </a:cubicBezTo>
                  <a:lnTo>
                    <a:pt x="652210" y="293043"/>
                  </a:lnTo>
                  <a:cubicBezTo>
                    <a:pt x="656018" y="293994"/>
                    <a:pt x="657921" y="304460"/>
                    <a:pt x="661729" y="296849"/>
                  </a:cubicBezTo>
                  <a:lnTo>
                    <a:pt x="655066" y="306363"/>
                  </a:lnTo>
                  <a:lnTo>
                    <a:pt x="659825" y="305412"/>
                  </a:lnTo>
                  <a:cubicBezTo>
                    <a:pt x="667441" y="342518"/>
                    <a:pt x="636026" y="373915"/>
                    <a:pt x="655066" y="411021"/>
                  </a:cubicBezTo>
                  <a:lnTo>
                    <a:pt x="656970" y="410070"/>
                  </a:lnTo>
                  <a:lnTo>
                    <a:pt x="647450" y="431953"/>
                  </a:lnTo>
                  <a:cubicBezTo>
                    <a:pt x="648402" y="435759"/>
                    <a:pt x="656018" y="436710"/>
                    <a:pt x="658873" y="443370"/>
                  </a:cubicBezTo>
                  <a:cubicBezTo>
                    <a:pt x="651258" y="439565"/>
                    <a:pt x="657921" y="455739"/>
                    <a:pt x="651258" y="459545"/>
                  </a:cubicBezTo>
                  <a:cubicBezTo>
                    <a:pt x="654113" y="464302"/>
                    <a:pt x="656970" y="458593"/>
                    <a:pt x="659825" y="457642"/>
                  </a:cubicBezTo>
                  <a:cubicBezTo>
                    <a:pt x="667441" y="478573"/>
                    <a:pt x="654113" y="494748"/>
                    <a:pt x="659825" y="517582"/>
                  </a:cubicBezTo>
                  <a:cubicBezTo>
                    <a:pt x="648402" y="494748"/>
                    <a:pt x="651258" y="494748"/>
                    <a:pt x="646498" y="479525"/>
                  </a:cubicBezTo>
                  <a:cubicBezTo>
                    <a:pt x="641738" y="497602"/>
                    <a:pt x="650306" y="500457"/>
                    <a:pt x="647450" y="520437"/>
                  </a:cubicBezTo>
                  <a:lnTo>
                    <a:pt x="651258" y="510922"/>
                  </a:lnTo>
                  <a:cubicBezTo>
                    <a:pt x="662681" y="521388"/>
                    <a:pt x="644594" y="541368"/>
                    <a:pt x="657921" y="544223"/>
                  </a:cubicBezTo>
                  <a:cubicBezTo>
                    <a:pt x="656018" y="555640"/>
                    <a:pt x="642690" y="566106"/>
                    <a:pt x="644594" y="580377"/>
                  </a:cubicBezTo>
                  <a:lnTo>
                    <a:pt x="656018" y="574669"/>
                  </a:lnTo>
                  <a:lnTo>
                    <a:pt x="656018" y="587989"/>
                  </a:lnTo>
                  <a:lnTo>
                    <a:pt x="648402" y="587989"/>
                  </a:lnTo>
                  <a:cubicBezTo>
                    <a:pt x="647450" y="591795"/>
                    <a:pt x="649354" y="593697"/>
                    <a:pt x="651258" y="594649"/>
                  </a:cubicBezTo>
                  <a:cubicBezTo>
                    <a:pt x="650306" y="595600"/>
                    <a:pt x="649354" y="597503"/>
                    <a:pt x="648402" y="598455"/>
                  </a:cubicBezTo>
                  <a:cubicBezTo>
                    <a:pt x="656970" y="599406"/>
                    <a:pt x="665537" y="602260"/>
                    <a:pt x="667441" y="594649"/>
                  </a:cubicBezTo>
                  <a:cubicBezTo>
                    <a:pt x="682673" y="596552"/>
                    <a:pt x="695049" y="609872"/>
                    <a:pt x="712184" y="607969"/>
                  </a:cubicBezTo>
                  <a:lnTo>
                    <a:pt x="704568" y="596552"/>
                  </a:lnTo>
                  <a:lnTo>
                    <a:pt x="720752" y="596552"/>
                  </a:lnTo>
                  <a:lnTo>
                    <a:pt x="720752" y="604163"/>
                  </a:lnTo>
                  <a:cubicBezTo>
                    <a:pt x="726464" y="605115"/>
                    <a:pt x="728368" y="603212"/>
                    <a:pt x="729319" y="601309"/>
                  </a:cubicBezTo>
                  <a:cubicBezTo>
                    <a:pt x="739791" y="610823"/>
                    <a:pt x="755023" y="606066"/>
                    <a:pt x="770254" y="612726"/>
                  </a:cubicBezTo>
                  <a:lnTo>
                    <a:pt x="772158" y="608920"/>
                  </a:lnTo>
                  <a:cubicBezTo>
                    <a:pt x="773110" y="609872"/>
                    <a:pt x="775014" y="610823"/>
                    <a:pt x="775014" y="611775"/>
                  </a:cubicBezTo>
                  <a:cubicBezTo>
                    <a:pt x="777870" y="605115"/>
                    <a:pt x="789294" y="607969"/>
                    <a:pt x="790246" y="601309"/>
                  </a:cubicBezTo>
                  <a:cubicBezTo>
                    <a:pt x="785486" y="599406"/>
                    <a:pt x="774062" y="595600"/>
                    <a:pt x="775014" y="600358"/>
                  </a:cubicBezTo>
                  <a:cubicBezTo>
                    <a:pt x="762638" y="591795"/>
                    <a:pt x="790246" y="595600"/>
                    <a:pt x="797862" y="595600"/>
                  </a:cubicBezTo>
                  <a:cubicBezTo>
                    <a:pt x="789294" y="599406"/>
                    <a:pt x="800717" y="600358"/>
                    <a:pt x="805477" y="602260"/>
                  </a:cubicBezTo>
                  <a:cubicBezTo>
                    <a:pt x="806429" y="601309"/>
                    <a:pt x="804525" y="601309"/>
                    <a:pt x="803573" y="599406"/>
                  </a:cubicBezTo>
                  <a:cubicBezTo>
                    <a:pt x="818805" y="594649"/>
                    <a:pt x="823565" y="615581"/>
                    <a:pt x="834036" y="601309"/>
                  </a:cubicBezTo>
                  <a:lnTo>
                    <a:pt x="836892" y="608920"/>
                  </a:lnTo>
                  <a:lnTo>
                    <a:pt x="848316" y="603212"/>
                  </a:lnTo>
                  <a:cubicBezTo>
                    <a:pt x="849268" y="618435"/>
                    <a:pt x="865452" y="604163"/>
                    <a:pt x="867355" y="618435"/>
                  </a:cubicBezTo>
                  <a:cubicBezTo>
                    <a:pt x="880683" y="619386"/>
                    <a:pt x="865452" y="609872"/>
                    <a:pt x="870212" y="611775"/>
                  </a:cubicBezTo>
                  <a:cubicBezTo>
                    <a:pt x="882587" y="608920"/>
                    <a:pt x="904483" y="622241"/>
                    <a:pt x="909243" y="615581"/>
                  </a:cubicBezTo>
                  <a:cubicBezTo>
                    <a:pt x="920666" y="620338"/>
                    <a:pt x="932090" y="617483"/>
                    <a:pt x="941610" y="620338"/>
                  </a:cubicBezTo>
                  <a:lnTo>
                    <a:pt x="942562" y="613678"/>
                  </a:lnTo>
                  <a:cubicBezTo>
                    <a:pt x="947321" y="615581"/>
                    <a:pt x="953033" y="618435"/>
                    <a:pt x="957793" y="617483"/>
                  </a:cubicBezTo>
                  <a:cubicBezTo>
                    <a:pt x="957793" y="616532"/>
                    <a:pt x="956841" y="615581"/>
                    <a:pt x="955889" y="614629"/>
                  </a:cubicBezTo>
                  <a:cubicBezTo>
                    <a:pt x="973977" y="619386"/>
                    <a:pt x="988256" y="619386"/>
                    <a:pt x="1003488" y="619386"/>
                  </a:cubicBezTo>
                  <a:cubicBezTo>
                    <a:pt x="1002536" y="614629"/>
                    <a:pt x="1002536" y="612726"/>
                    <a:pt x="993968" y="610823"/>
                  </a:cubicBezTo>
                  <a:cubicBezTo>
                    <a:pt x="1008248" y="604163"/>
                    <a:pt x="1031095" y="618435"/>
                    <a:pt x="1052990" y="616532"/>
                  </a:cubicBezTo>
                  <a:lnTo>
                    <a:pt x="1051086" y="613678"/>
                  </a:lnTo>
                  <a:lnTo>
                    <a:pt x="1063462" y="619386"/>
                  </a:lnTo>
                  <a:cubicBezTo>
                    <a:pt x="1060606" y="617483"/>
                    <a:pt x="1062510" y="615581"/>
                    <a:pt x="1062510" y="612726"/>
                  </a:cubicBezTo>
                  <a:cubicBezTo>
                    <a:pt x="1082502" y="610823"/>
                    <a:pt x="1107253" y="611775"/>
                    <a:pt x="1118677" y="623192"/>
                  </a:cubicBezTo>
                  <a:cubicBezTo>
                    <a:pt x="1116773" y="619386"/>
                    <a:pt x="1127244" y="615581"/>
                    <a:pt x="1116773" y="610823"/>
                  </a:cubicBezTo>
                  <a:cubicBezTo>
                    <a:pt x="1137716" y="619386"/>
                    <a:pt x="1164371" y="617483"/>
                    <a:pt x="1187219" y="619386"/>
                  </a:cubicBezTo>
                  <a:lnTo>
                    <a:pt x="1187219" y="620338"/>
                  </a:lnTo>
                  <a:lnTo>
                    <a:pt x="1196739" y="623192"/>
                  </a:lnTo>
                  <a:lnTo>
                    <a:pt x="1197690" y="622241"/>
                  </a:lnTo>
                  <a:lnTo>
                    <a:pt x="1191026" y="620338"/>
                  </a:lnTo>
                  <a:cubicBezTo>
                    <a:pt x="1200546" y="621289"/>
                    <a:pt x="1209114" y="623192"/>
                    <a:pt x="1216730" y="626998"/>
                  </a:cubicBezTo>
                  <a:cubicBezTo>
                    <a:pt x="1218634" y="625095"/>
                    <a:pt x="1220538" y="618435"/>
                    <a:pt x="1226250" y="616532"/>
                  </a:cubicBezTo>
                  <a:cubicBezTo>
                    <a:pt x="1226250" y="625095"/>
                    <a:pt x="1252905" y="609872"/>
                    <a:pt x="1264329" y="618435"/>
                  </a:cubicBezTo>
                  <a:cubicBezTo>
                    <a:pt x="1266233" y="615581"/>
                    <a:pt x="1259569" y="616532"/>
                    <a:pt x="1263377" y="613678"/>
                  </a:cubicBezTo>
                  <a:cubicBezTo>
                    <a:pt x="1291936" y="614629"/>
                    <a:pt x="1334775" y="625095"/>
                    <a:pt x="1369046" y="618435"/>
                  </a:cubicBezTo>
                  <a:cubicBezTo>
                    <a:pt x="1370950" y="634609"/>
                    <a:pt x="1400461" y="629852"/>
                    <a:pt x="1418548" y="637464"/>
                  </a:cubicBezTo>
                  <a:cubicBezTo>
                    <a:pt x="1423308" y="628901"/>
                    <a:pt x="1408076" y="632706"/>
                    <a:pt x="1403316" y="626046"/>
                  </a:cubicBezTo>
                  <a:cubicBezTo>
                    <a:pt x="1411171" y="627473"/>
                    <a:pt x="1408851" y="620337"/>
                    <a:pt x="1414830" y="619892"/>
                  </a:cubicBezTo>
                  <a:lnTo>
                    <a:pt x="1422459" y="621792"/>
                  </a:lnTo>
                  <a:lnTo>
                    <a:pt x="1424617" y="624381"/>
                  </a:lnTo>
                  <a:cubicBezTo>
                    <a:pt x="1424736" y="626997"/>
                    <a:pt x="1425688" y="629376"/>
                    <a:pt x="1433780" y="627949"/>
                  </a:cubicBezTo>
                  <a:lnTo>
                    <a:pt x="1434732" y="621289"/>
                  </a:lnTo>
                  <a:lnTo>
                    <a:pt x="1444252" y="629852"/>
                  </a:lnTo>
                  <a:cubicBezTo>
                    <a:pt x="1476619" y="626046"/>
                    <a:pt x="1505178" y="630803"/>
                    <a:pt x="1533737" y="624144"/>
                  </a:cubicBezTo>
                  <a:cubicBezTo>
                    <a:pt x="1535641" y="626046"/>
                    <a:pt x="1534689" y="628901"/>
                    <a:pt x="1530881" y="630803"/>
                  </a:cubicBezTo>
                  <a:cubicBezTo>
                    <a:pt x="1544209" y="630803"/>
                    <a:pt x="1558489" y="641269"/>
                    <a:pt x="1573720" y="634609"/>
                  </a:cubicBezTo>
                  <a:lnTo>
                    <a:pt x="1569912" y="631755"/>
                  </a:lnTo>
                  <a:cubicBezTo>
                    <a:pt x="1593711" y="626046"/>
                    <a:pt x="1594663" y="639367"/>
                    <a:pt x="1622270" y="642221"/>
                  </a:cubicBezTo>
                  <a:cubicBezTo>
                    <a:pt x="1615607" y="642221"/>
                    <a:pt x="1601327" y="637464"/>
                    <a:pt x="1589904" y="647929"/>
                  </a:cubicBezTo>
                  <a:cubicBezTo>
                    <a:pt x="1592759" y="652687"/>
                    <a:pt x="1607039" y="651735"/>
                    <a:pt x="1611799" y="647929"/>
                  </a:cubicBezTo>
                  <a:lnTo>
                    <a:pt x="1609895" y="656492"/>
                  </a:lnTo>
                  <a:cubicBezTo>
                    <a:pt x="1605135" y="650784"/>
                    <a:pt x="1594663" y="651735"/>
                    <a:pt x="1587048" y="648881"/>
                  </a:cubicBezTo>
                  <a:cubicBezTo>
                    <a:pt x="1589904" y="648881"/>
                    <a:pt x="1589904" y="650784"/>
                    <a:pt x="1590855" y="652687"/>
                  </a:cubicBezTo>
                  <a:cubicBezTo>
                    <a:pt x="1584191" y="649832"/>
                    <a:pt x="1574672" y="649832"/>
                    <a:pt x="1564200" y="647929"/>
                  </a:cubicBezTo>
                  <a:lnTo>
                    <a:pt x="1578480" y="646978"/>
                  </a:lnTo>
                  <a:cubicBezTo>
                    <a:pt x="1572768" y="638415"/>
                    <a:pt x="1554680" y="646978"/>
                    <a:pt x="1548969" y="644124"/>
                  </a:cubicBezTo>
                  <a:cubicBezTo>
                    <a:pt x="1548969" y="651735"/>
                    <a:pt x="1557536" y="650784"/>
                    <a:pt x="1548969" y="657444"/>
                  </a:cubicBezTo>
                  <a:cubicBezTo>
                    <a:pt x="1525170" y="660298"/>
                    <a:pt x="1535641" y="648881"/>
                    <a:pt x="1512793" y="641269"/>
                  </a:cubicBezTo>
                  <a:lnTo>
                    <a:pt x="1516602" y="638415"/>
                  </a:lnTo>
                  <a:cubicBezTo>
                    <a:pt x="1509938" y="637464"/>
                    <a:pt x="1504226" y="628901"/>
                    <a:pt x="1493754" y="634609"/>
                  </a:cubicBezTo>
                  <a:cubicBezTo>
                    <a:pt x="1493754" y="639367"/>
                    <a:pt x="1502322" y="639367"/>
                    <a:pt x="1506130" y="642221"/>
                  </a:cubicBezTo>
                  <a:cubicBezTo>
                    <a:pt x="1504226" y="646026"/>
                    <a:pt x="1492802" y="632706"/>
                    <a:pt x="1485187" y="638415"/>
                  </a:cubicBezTo>
                  <a:cubicBezTo>
                    <a:pt x="1491850" y="646026"/>
                    <a:pt x="1508986" y="648881"/>
                    <a:pt x="1521361" y="648881"/>
                  </a:cubicBezTo>
                  <a:cubicBezTo>
                    <a:pt x="1519457" y="650784"/>
                    <a:pt x="1519457" y="653638"/>
                    <a:pt x="1521361" y="656492"/>
                  </a:cubicBezTo>
                  <a:cubicBezTo>
                    <a:pt x="1503750" y="653162"/>
                    <a:pt x="1485424" y="649118"/>
                    <a:pt x="1467099" y="646502"/>
                  </a:cubicBezTo>
                  <a:lnTo>
                    <a:pt x="1440418" y="645800"/>
                  </a:lnTo>
                  <a:lnTo>
                    <a:pt x="1445918" y="646502"/>
                  </a:lnTo>
                  <a:cubicBezTo>
                    <a:pt x="1449250" y="648167"/>
                    <a:pt x="1452344" y="650307"/>
                    <a:pt x="1455675" y="650783"/>
                  </a:cubicBezTo>
                  <a:cubicBezTo>
                    <a:pt x="1450915" y="650783"/>
                    <a:pt x="1446155" y="649832"/>
                    <a:pt x="1448059" y="654589"/>
                  </a:cubicBezTo>
                  <a:lnTo>
                    <a:pt x="1435570" y="645673"/>
                  </a:lnTo>
                  <a:lnTo>
                    <a:pt x="1412836" y="645075"/>
                  </a:lnTo>
                  <a:cubicBezTo>
                    <a:pt x="1430924" y="654589"/>
                    <a:pt x="1405221" y="645075"/>
                    <a:pt x="1409029" y="655541"/>
                  </a:cubicBezTo>
                  <a:cubicBezTo>
                    <a:pt x="1407125" y="647929"/>
                    <a:pt x="1395701" y="654589"/>
                    <a:pt x="1386181" y="651735"/>
                  </a:cubicBezTo>
                  <a:cubicBezTo>
                    <a:pt x="1382373" y="659347"/>
                    <a:pt x="1405221" y="657444"/>
                    <a:pt x="1397605" y="663153"/>
                  </a:cubicBezTo>
                  <a:cubicBezTo>
                    <a:pt x="1378565" y="660298"/>
                    <a:pt x="1353814" y="646026"/>
                    <a:pt x="1330015" y="648881"/>
                  </a:cubicBezTo>
                  <a:cubicBezTo>
                    <a:pt x="1331918" y="652687"/>
                    <a:pt x="1337631" y="652687"/>
                    <a:pt x="1338582" y="654589"/>
                  </a:cubicBezTo>
                  <a:cubicBezTo>
                    <a:pt x="1322399" y="651735"/>
                    <a:pt x="1301456" y="633658"/>
                    <a:pt x="1290984" y="646026"/>
                  </a:cubicBezTo>
                  <a:cubicBezTo>
                    <a:pt x="1298599" y="650784"/>
                    <a:pt x="1307167" y="655541"/>
                    <a:pt x="1315735" y="660298"/>
                  </a:cubicBezTo>
                  <a:cubicBezTo>
                    <a:pt x="1313831" y="660298"/>
                    <a:pt x="1310975" y="661250"/>
                    <a:pt x="1307167" y="663153"/>
                  </a:cubicBezTo>
                  <a:lnTo>
                    <a:pt x="1312879" y="668861"/>
                  </a:lnTo>
                  <a:cubicBezTo>
                    <a:pt x="1292888" y="670764"/>
                    <a:pt x="1297648" y="656492"/>
                    <a:pt x="1287176" y="648881"/>
                  </a:cubicBezTo>
                  <a:lnTo>
                    <a:pt x="1275752" y="657444"/>
                  </a:lnTo>
                  <a:cubicBezTo>
                    <a:pt x="1254809" y="662201"/>
                    <a:pt x="1233865" y="657444"/>
                    <a:pt x="1220538" y="646026"/>
                  </a:cubicBezTo>
                  <a:cubicBezTo>
                    <a:pt x="1216730" y="646026"/>
                    <a:pt x="1200546" y="646026"/>
                    <a:pt x="1207210" y="653638"/>
                  </a:cubicBezTo>
                  <a:cubicBezTo>
                    <a:pt x="1217682" y="663153"/>
                    <a:pt x="1222441" y="670764"/>
                    <a:pt x="1244337" y="670764"/>
                  </a:cubicBezTo>
                  <a:cubicBezTo>
                    <a:pt x="1247193" y="664104"/>
                    <a:pt x="1228154" y="663153"/>
                    <a:pt x="1234818" y="662201"/>
                  </a:cubicBezTo>
                  <a:cubicBezTo>
                    <a:pt x="1244337" y="663153"/>
                    <a:pt x="1259569" y="657444"/>
                    <a:pt x="1267184" y="664104"/>
                  </a:cubicBezTo>
                  <a:lnTo>
                    <a:pt x="1244337" y="663153"/>
                  </a:lnTo>
                  <a:cubicBezTo>
                    <a:pt x="1244337" y="673618"/>
                    <a:pt x="1253857" y="663153"/>
                    <a:pt x="1257665" y="668861"/>
                  </a:cubicBezTo>
                  <a:cubicBezTo>
                    <a:pt x="1251953" y="677424"/>
                    <a:pt x="1238625" y="667910"/>
                    <a:pt x="1229105" y="672667"/>
                  </a:cubicBezTo>
                  <a:lnTo>
                    <a:pt x="1231009" y="673618"/>
                  </a:lnTo>
                  <a:cubicBezTo>
                    <a:pt x="1212922" y="671715"/>
                    <a:pt x="1214826" y="673618"/>
                    <a:pt x="1196739" y="668861"/>
                  </a:cubicBezTo>
                  <a:cubicBezTo>
                    <a:pt x="1195786" y="659347"/>
                    <a:pt x="1203402" y="663153"/>
                    <a:pt x="1211970" y="659347"/>
                  </a:cubicBezTo>
                  <a:cubicBezTo>
                    <a:pt x="1182459" y="658395"/>
                    <a:pt x="1141524" y="640318"/>
                    <a:pt x="1112013" y="657444"/>
                  </a:cubicBezTo>
                  <a:lnTo>
                    <a:pt x="1130101" y="666007"/>
                  </a:lnTo>
                  <a:cubicBezTo>
                    <a:pt x="1118677" y="666958"/>
                    <a:pt x="1099637" y="658395"/>
                    <a:pt x="1100589" y="670764"/>
                  </a:cubicBezTo>
                  <a:cubicBezTo>
                    <a:pt x="1112965" y="666958"/>
                    <a:pt x="1107253" y="674570"/>
                    <a:pt x="1113917" y="676473"/>
                  </a:cubicBezTo>
                  <a:lnTo>
                    <a:pt x="1114869" y="675521"/>
                  </a:lnTo>
                  <a:cubicBezTo>
                    <a:pt x="1116773" y="676473"/>
                    <a:pt x="1121533" y="677424"/>
                    <a:pt x="1118677" y="679327"/>
                  </a:cubicBezTo>
                  <a:cubicBezTo>
                    <a:pt x="1109157" y="671715"/>
                    <a:pt x="1092973" y="669812"/>
                    <a:pt x="1082502" y="666007"/>
                  </a:cubicBezTo>
                  <a:cubicBezTo>
                    <a:pt x="1087262" y="668861"/>
                    <a:pt x="1076790" y="672667"/>
                    <a:pt x="1075838" y="674570"/>
                  </a:cubicBezTo>
                  <a:cubicBezTo>
                    <a:pt x="1065366" y="671715"/>
                    <a:pt x="1075838" y="668861"/>
                    <a:pt x="1076790" y="665055"/>
                  </a:cubicBezTo>
                  <a:cubicBezTo>
                    <a:pt x="1071078" y="664104"/>
                    <a:pt x="1062510" y="657444"/>
                    <a:pt x="1057750" y="664104"/>
                  </a:cubicBezTo>
                  <a:cubicBezTo>
                    <a:pt x="1050135" y="669812"/>
                    <a:pt x="1067270" y="669812"/>
                    <a:pt x="1070126" y="674570"/>
                  </a:cubicBezTo>
                  <a:lnTo>
                    <a:pt x="1038711" y="666007"/>
                  </a:lnTo>
                  <a:lnTo>
                    <a:pt x="1039663" y="667910"/>
                  </a:lnTo>
                  <a:cubicBezTo>
                    <a:pt x="1036807" y="666007"/>
                    <a:pt x="1032047" y="664104"/>
                    <a:pt x="1029191" y="666007"/>
                  </a:cubicBezTo>
                  <a:cubicBezTo>
                    <a:pt x="1025383" y="669812"/>
                    <a:pt x="1032999" y="670764"/>
                    <a:pt x="1037759" y="669812"/>
                  </a:cubicBezTo>
                  <a:cubicBezTo>
                    <a:pt x="1021575" y="676473"/>
                    <a:pt x="1009200" y="655541"/>
                    <a:pt x="994920" y="668861"/>
                  </a:cubicBezTo>
                  <a:lnTo>
                    <a:pt x="985400" y="665055"/>
                  </a:lnTo>
                  <a:cubicBezTo>
                    <a:pt x="984448" y="666007"/>
                    <a:pt x="982544" y="667910"/>
                    <a:pt x="984448" y="668861"/>
                  </a:cubicBezTo>
                  <a:lnTo>
                    <a:pt x="975881" y="665055"/>
                  </a:lnTo>
                  <a:cubicBezTo>
                    <a:pt x="958745" y="661250"/>
                    <a:pt x="971121" y="674570"/>
                    <a:pt x="965409" y="676473"/>
                  </a:cubicBezTo>
                  <a:lnTo>
                    <a:pt x="966361" y="676473"/>
                  </a:lnTo>
                  <a:cubicBezTo>
                    <a:pt x="960649" y="678375"/>
                    <a:pt x="956841" y="682181"/>
                    <a:pt x="960649" y="683132"/>
                  </a:cubicBezTo>
                  <a:lnTo>
                    <a:pt x="942562" y="677424"/>
                  </a:lnTo>
                  <a:cubicBezTo>
                    <a:pt x="935898" y="669812"/>
                    <a:pt x="910194" y="667910"/>
                    <a:pt x="910194" y="653638"/>
                  </a:cubicBezTo>
                  <a:cubicBezTo>
                    <a:pt x="905434" y="654589"/>
                    <a:pt x="901627" y="657444"/>
                    <a:pt x="903531" y="659347"/>
                  </a:cubicBezTo>
                  <a:cubicBezTo>
                    <a:pt x="890203" y="658395"/>
                    <a:pt x="906386" y="669812"/>
                    <a:pt x="885443" y="667910"/>
                  </a:cubicBezTo>
                  <a:cubicBezTo>
                    <a:pt x="885443" y="670764"/>
                    <a:pt x="888299" y="669812"/>
                    <a:pt x="891155" y="670764"/>
                  </a:cubicBezTo>
                  <a:cubicBezTo>
                    <a:pt x="885443" y="671715"/>
                    <a:pt x="883539" y="670764"/>
                    <a:pt x="882587" y="668861"/>
                  </a:cubicBezTo>
                  <a:cubicBezTo>
                    <a:pt x="882587" y="670764"/>
                    <a:pt x="881635" y="672667"/>
                    <a:pt x="880683" y="674570"/>
                  </a:cubicBezTo>
                  <a:cubicBezTo>
                    <a:pt x="880683" y="669812"/>
                    <a:pt x="872115" y="670764"/>
                    <a:pt x="867355" y="671715"/>
                  </a:cubicBezTo>
                  <a:lnTo>
                    <a:pt x="874971" y="681230"/>
                  </a:lnTo>
                  <a:cubicBezTo>
                    <a:pt x="870212" y="677424"/>
                    <a:pt x="866404" y="676473"/>
                    <a:pt x="857836" y="677424"/>
                  </a:cubicBezTo>
                  <a:lnTo>
                    <a:pt x="863548" y="683132"/>
                  </a:lnTo>
                  <a:cubicBezTo>
                    <a:pt x="849268" y="681230"/>
                    <a:pt x="862596" y="670764"/>
                    <a:pt x="845460" y="675521"/>
                  </a:cubicBezTo>
                  <a:lnTo>
                    <a:pt x="861644" y="669812"/>
                  </a:lnTo>
                  <a:cubicBezTo>
                    <a:pt x="843556" y="667910"/>
                    <a:pt x="850220" y="656492"/>
                    <a:pt x="841652" y="650784"/>
                  </a:cubicBezTo>
                  <a:cubicBezTo>
                    <a:pt x="821661" y="642221"/>
                    <a:pt x="798814" y="658395"/>
                    <a:pt x="783582" y="640318"/>
                  </a:cubicBezTo>
                  <a:cubicBezTo>
                    <a:pt x="780726" y="646978"/>
                    <a:pt x="783582" y="648881"/>
                    <a:pt x="777870" y="653638"/>
                  </a:cubicBezTo>
                  <a:cubicBezTo>
                    <a:pt x="789294" y="656492"/>
                    <a:pt x="795957" y="658395"/>
                    <a:pt x="801669" y="666958"/>
                  </a:cubicBezTo>
                  <a:cubicBezTo>
                    <a:pt x="824517" y="675521"/>
                    <a:pt x="807381" y="645075"/>
                    <a:pt x="833085" y="658395"/>
                  </a:cubicBezTo>
                  <a:cubicBezTo>
                    <a:pt x="831181" y="666007"/>
                    <a:pt x="823565" y="666007"/>
                    <a:pt x="815949" y="662201"/>
                  </a:cubicBezTo>
                  <a:cubicBezTo>
                    <a:pt x="815949" y="668861"/>
                    <a:pt x="824517" y="673618"/>
                    <a:pt x="830229" y="676473"/>
                  </a:cubicBezTo>
                  <a:cubicBezTo>
                    <a:pt x="814997" y="672667"/>
                    <a:pt x="794054" y="681230"/>
                    <a:pt x="784534" y="680278"/>
                  </a:cubicBezTo>
                  <a:cubicBezTo>
                    <a:pt x="780726" y="676473"/>
                    <a:pt x="769302" y="671715"/>
                    <a:pt x="763590" y="673618"/>
                  </a:cubicBezTo>
                  <a:cubicBezTo>
                    <a:pt x="764542" y="667910"/>
                    <a:pt x="740743" y="665055"/>
                    <a:pt x="748359" y="654589"/>
                  </a:cubicBezTo>
                  <a:cubicBezTo>
                    <a:pt x="732175" y="652687"/>
                    <a:pt x="737887" y="668861"/>
                    <a:pt x="722656" y="657444"/>
                  </a:cubicBezTo>
                  <a:cubicBezTo>
                    <a:pt x="728368" y="666007"/>
                    <a:pt x="712184" y="663153"/>
                    <a:pt x="718848" y="670764"/>
                  </a:cubicBezTo>
                  <a:cubicBezTo>
                    <a:pt x="724559" y="663153"/>
                    <a:pt x="740743" y="674570"/>
                    <a:pt x="749311" y="680278"/>
                  </a:cubicBezTo>
                  <a:lnTo>
                    <a:pt x="726464" y="685035"/>
                  </a:lnTo>
                  <a:cubicBezTo>
                    <a:pt x="732175" y="683132"/>
                    <a:pt x="723608" y="677424"/>
                    <a:pt x="720752" y="676473"/>
                  </a:cubicBezTo>
                  <a:lnTo>
                    <a:pt x="717896" y="683132"/>
                  </a:lnTo>
                  <a:cubicBezTo>
                    <a:pt x="714088" y="666007"/>
                    <a:pt x="676961" y="695501"/>
                    <a:pt x="665537" y="675521"/>
                  </a:cubicBezTo>
                  <a:cubicBezTo>
                    <a:pt x="673153" y="676473"/>
                    <a:pt x="678865" y="669812"/>
                    <a:pt x="682673" y="679327"/>
                  </a:cubicBezTo>
                  <a:cubicBezTo>
                    <a:pt x="696000" y="674570"/>
                    <a:pt x="679817" y="666007"/>
                    <a:pt x="686481" y="660298"/>
                  </a:cubicBezTo>
                  <a:cubicBezTo>
                    <a:pt x="676009" y="656492"/>
                    <a:pt x="662681" y="658395"/>
                    <a:pt x="648402" y="658395"/>
                  </a:cubicBezTo>
                  <a:cubicBezTo>
                    <a:pt x="648402" y="668861"/>
                    <a:pt x="632218" y="672667"/>
                    <a:pt x="645546" y="680278"/>
                  </a:cubicBezTo>
                  <a:lnTo>
                    <a:pt x="637930" y="682181"/>
                  </a:lnTo>
                  <a:lnTo>
                    <a:pt x="643642" y="691696"/>
                  </a:lnTo>
                  <a:cubicBezTo>
                    <a:pt x="628410" y="692647"/>
                    <a:pt x="642690" y="705016"/>
                    <a:pt x="628410" y="706918"/>
                  </a:cubicBezTo>
                  <a:cubicBezTo>
                    <a:pt x="627458" y="718336"/>
                    <a:pt x="636978" y="705967"/>
                    <a:pt x="635074" y="709773"/>
                  </a:cubicBezTo>
                  <a:cubicBezTo>
                    <a:pt x="637930" y="720239"/>
                    <a:pt x="624602" y="738316"/>
                    <a:pt x="631266" y="742122"/>
                  </a:cubicBezTo>
                  <a:cubicBezTo>
                    <a:pt x="626506" y="750685"/>
                    <a:pt x="629362" y="760199"/>
                    <a:pt x="626506" y="767811"/>
                  </a:cubicBezTo>
                  <a:lnTo>
                    <a:pt x="633170" y="768762"/>
                  </a:lnTo>
                  <a:cubicBezTo>
                    <a:pt x="631266" y="772568"/>
                    <a:pt x="628410" y="777325"/>
                    <a:pt x="629362" y="781131"/>
                  </a:cubicBezTo>
                  <a:cubicBezTo>
                    <a:pt x="630314" y="781131"/>
                    <a:pt x="631266" y="781131"/>
                    <a:pt x="632218" y="780179"/>
                  </a:cubicBezTo>
                  <a:cubicBezTo>
                    <a:pt x="627458" y="794451"/>
                    <a:pt x="627458" y="806819"/>
                    <a:pt x="627458" y="819188"/>
                  </a:cubicBezTo>
                  <a:cubicBezTo>
                    <a:pt x="632218" y="819188"/>
                    <a:pt x="634122" y="819188"/>
                    <a:pt x="636026" y="811577"/>
                  </a:cubicBezTo>
                  <a:cubicBezTo>
                    <a:pt x="642690" y="822994"/>
                    <a:pt x="628410" y="842974"/>
                    <a:pt x="630314" y="860100"/>
                  </a:cubicBezTo>
                  <a:lnTo>
                    <a:pt x="633170" y="859149"/>
                  </a:lnTo>
                  <a:lnTo>
                    <a:pt x="627458" y="868663"/>
                  </a:lnTo>
                  <a:cubicBezTo>
                    <a:pt x="629362" y="866760"/>
                    <a:pt x="631266" y="867712"/>
                    <a:pt x="634122" y="867712"/>
                  </a:cubicBezTo>
                  <a:cubicBezTo>
                    <a:pt x="636026" y="884837"/>
                    <a:pt x="635074" y="905769"/>
                    <a:pt x="622698" y="914332"/>
                  </a:cubicBezTo>
                  <a:lnTo>
                    <a:pt x="624480" y="914582"/>
                  </a:lnTo>
                  <a:lnTo>
                    <a:pt x="624364" y="917543"/>
                  </a:lnTo>
                  <a:cubicBezTo>
                    <a:pt x="624602" y="921468"/>
                    <a:pt x="625078" y="926225"/>
                    <a:pt x="625554" y="928603"/>
                  </a:cubicBezTo>
                  <a:cubicBezTo>
                    <a:pt x="626506" y="926701"/>
                    <a:pt x="627220" y="922657"/>
                    <a:pt x="627220" y="918970"/>
                  </a:cubicBezTo>
                  <a:lnTo>
                    <a:pt x="625749" y="914759"/>
                  </a:lnTo>
                  <a:lnTo>
                    <a:pt x="628648" y="915165"/>
                  </a:lnTo>
                  <a:cubicBezTo>
                    <a:pt x="630790" y="916473"/>
                    <a:pt x="633170" y="917187"/>
                    <a:pt x="636026" y="912429"/>
                  </a:cubicBezTo>
                  <a:lnTo>
                    <a:pt x="631670" y="930608"/>
                  </a:lnTo>
                  <a:lnTo>
                    <a:pt x="629600" y="929436"/>
                  </a:lnTo>
                  <a:cubicBezTo>
                    <a:pt x="628886" y="929317"/>
                    <a:pt x="628886" y="930507"/>
                    <a:pt x="630314" y="935264"/>
                  </a:cubicBezTo>
                  <a:lnTo>
                    <a:pt x="630667" y="934795"/>
                  </a:lnTo>
                  <a:lnTo>
                    <a:pt x="629243" y="940735"/>
                  </a:lnTo>
                  <a:cubicBezTo>
                    <a:pt x="628410" y="950725"/>
                    <a:pt x="628410" y="960953"/>
                    <a:pt x="627458" y="970467"/>
                  </a:cubicBezTo>
                  <a:lnTo>
                    <a:pt x="626506" y="970467"/>
                  </a:lnTo>
                  <a:lnTo>
                    <a:pt x="623650" y="978078"/>
                  </a:lnTo>
                  <a:lnTo>
                    <a:pt x="624602" y="979030"/>
                  </a:lnTo>
                  <a:lnTo>
                    <a:pt x="626506" y="973321"/>
                  </a:lnTo>
                  <a:cubicBezTo>
                    <a:pt x="625554" y="980933"/>
                    <a:pt x="623650" y="988544"/>
                    <a:pt x="619842" y="994253"/>
                  </a:cubicBezTo>
                  <a:cubicBezTo>
                    <a:pt x="621746" y="995204"/>
                    <a:pt x="628410" y="997107"/>
                    <a:pt x="630314" y="1001864"/>
                  </a:cubicBezTo>
                  <a:cubicBezTo>
                    <a:pt x="621746" y="1001864"/>
                    <a:pt x="636978" y="1023747"/>
                    <a:pt x="628410" y="1033262"/>
                  </a:cubicBezTo>
                  <a:cubicBezTo>
                    <a:pt x="631266" y="1034213"/>
                    <a:pt x="630314" y="1029456"/>
                    <a:pt x="633170" y="1032310"/>
                  </a:cubicBezTo>
                  <a:cubicBezTo>
                    <a:pt x="632218" y="1055145"/>
                    <a:pt x="621746" y="1090348"/>
                    <a:pt x="628410" y="1117940"/>
                  </a:cubicBezTo>
                  <a:cubicBezTo>
                    <a:pt x="612227" y="1120794"/>
                    <a:pt x="616987" y="1143629"/>
                    <a:pt x="609371" y="1158852"/>
                  </a:cubicBezTo>
                  <a:cubicBezTo>
                    <a:pt x="617939" y="1162658"/>
                    <a:pt x="614131" y="1150289"/>
                    <a:pt x="620794" y="1146483"/>
                  </a:cubicBezTo>
                  <a:cubicBezTo>
                    <a:pt x="619367" y="1152906"/>
                    <a:pt x="626507" y="1150765"/>
                    <a:pt x="626953" y="1155715"/>
                  </a:cubicBezTo>
                  <a:lnTo>
                    <a:pt x="624840" y="1162812"/>
                  </a:lnTo>
                  <a:lnTo>
                    <a:pt x="622461" y="1164680"/>
                  </a:lnTo>
                  <a:cubicBezTo>
                    <a:pt x="619843" y="1164799"/>
                    <a:pt x="617463" y="1165512"/>
                    <a:pt x="618891" y="1172172"/>
                  </a:cubicBezTo>
                  <a:lnTo>
                    <a:pt x="625554" y="1173123"/>
                  </a:lnTo>
                  <a:lnTo>
                    <a:pt x="616987" y="1180735"/>
                  </a:lnTo>
                  <a:lnTo>
                    <a:pt x="617751" y="1196667"/>
                  </a:lnTo>
                  <a:lnTo>
                    <a:pt x="613179" y="1194055"/>
                  </a:lnTo>
                  <a:lnTo>
                    <a:pt x="613179" y="1201666"/>
                  </a:lnTo>
                  <a:lnTo>
                    <a:pt x="617862" y="1198992"/>
                  </a:lnTo>
                  <a:lnTo>
                    <a:pt x="618772" y="1217960"/>
                  </a:lnTo>
                  <a:cubicBezTo>
                    <a:pt x="618891" y="1229972"/>
                    <a:pt x="619367" y="1241627"/>
                    <a:pt x="622698" y="1253044"/>
                  </a:cubicBezTo>
                  <a:cubicBezTo>
                    <a:pt x="620794" y="1254947"/>
                    <a:pt x="617939" y="1253995"/>
                    <a:pt x="616035" y="1251141"/>
                  </a:cubicBezTo>
                  <a:cubicBezTo>
                    <a:pt x="616035" y="1261607"/>
                    <a:pt x="605563" y="1273976"/>
                    <a:pt x="612227" y="1286345"/>
                  </a:cubicBezTo>
                  <a:lnTo>
                    <a:pt x="615082" y="1283490"/>
                  </a:lnTo>
                  <a:cubicBezTo>
                    <a:pt x="620794" y="1303470"/>
                    <a:pt x="607467" y="1303470"/>
                    <a:pt x="604611" y="1326305"/>
                  </a:cubicBezTo>
                  <a:cubicBezTo>
                    <a:pt x="603659" y="1321548"/>
                    <a:pt x="608419" y="1309179"/>
                    <a:pt x="600803" y="1308227"/>
                  </a:cubicBezTo>
                  <a:cubicBezTo>
                    <a:pt x="596043" y="1310130"/>
                    <a:pt x="596995" y="1321548"/>
                    <a:pt x="600803" y="1325353"/>
                  </a:cubicBezTo>
                  <a:lnTo>
                    <a:pt x="592235" y="1323450"/>
                  </a:lnTo>
                  <a:cubicBezTo>
                    <a:pt x="597947" y="1320596"/>
                    <a:pt x="596995" y="1312033"/>
                    <a:pt x="599851" y="1305373"/>
                  </a:cubicBezTo>
                  <a:cubicBezTo>
                    <a:pt x="599851" y="1307276"/>
                    <a:pt x="597947" y="1307276"/>
                    <a:pt x="596043" y="1308227"/>
                  </a:cubicBezTo>
                  <a:cubicBezTo>
                    <a:pt x="598899" y="1302519"/>
                    <a:pt x="598899" y="1294907"/>
                    <a:pt x="600803" y="1286345"/>
                  </a:cubicBezTo>
                  <a:lnTo>
                    <a:pt x="601755" y="1297762"/>
                  </a:lnTo>
                  <a:cubicBezTo>
                    <a:pt x="610323" y="1293005"/>
                    <a:pt x="601755" y="1278733"/>
                    <a:pt x="604611" y="1273976"/>
                  </a:cubicBezTo>
                  <a:cubicBezTo>
                    <a:pt x="596995" y="1273976"/>
                    <a:pt x="597947" y="1280636"/>
                    <a:pt x="591283" y="1273976"/>
                  </a:cubicBezTo>
                  <a:cubicBezTo>
                    <a:pt x="588427" y="1254947"/>
                    <a:pt x="599851" y="1262559"/>
                    <a:pt x="607467" y="1244481"/>
                  </a:cubicBezTo>
                  <a:lnTo>
                    <a:pt x="610323" y="1247335"/>
                  </a:lnTo>
                  <a:cubicBezTo>
                    <a:pt x="611275" y="1241627"/>
                    <a:pt x="619842" y="1236870"/>
                    <a:pt x="614131" y="1228306"/>
                  </a:cubicBezTo>
                  <a:cubicBezTo>
                    <a:pt x="609371" y="1228306"/>
                    <a:pt x="609371" y="1234967"/>
                    <a:pt x="606515" y="1237821"/>
                  </a:cubicBezTo>
                  <a:cubicBezTo>
                    <a:pt x="602707" y="1235918"/>
                    <a:pt x="616035" y="1227355"/>
                    <a:pt x="610323" y="1220695"/>
                  </a:cubicBezTo>
                  <a:cubicBezTo>
                    <a:pt x="602707" y="1226404"/>
                    <a:pt x="599851" y="1240676"/>
                    <a:pt x="599851" y="1250190"/>
                  </a:cubicBezTo>
                  <a:cubicBezTo>
                    <a:pt x="597947" y="1249238"/>
                    <a:pt x="595091" y="1249238"/>
                    <a:pt x="592235" y="1250190"/>
                  </a:cubicBezTo>
                  <a:lnTo>
                    <a:pt x="598530" y="1222330"/>
                  </a:lnTo>
                  <a:lnTo>
                    <a:pt x="594202" y="1219192"/>
                  </a:lnTo>
                  <a:lnTo>
                    <a:pt x="600803" y="1211180"/>
                  </a:lnTo>
                  <a:cubicBezTo>
                    <a:pt x="598423" y="1213083"/>
                    <a:pt x="597947" y="1216175"/>
                    <a:pt x="598066" y="1218673"/>
                  </a:cubicBezTo>
                  <a:lnTo>
                    <a:pt x="598691" y="1221617"/>
                  </a:lnTo>
                  <a:lnTo>
                    <a:pt x="602231" y="1205948"/>
                  </a:lnTo>
                  <a:lnTo>
                    <a:pt x="602773" y="1189173"/>
                  </a:lnTo>
                  <a:lnTo>
                    <a:pt x="602707" y="1189298"/>
                  </a:lnTo>
                  <a:cubicBezTo>
                    <a:pt x="602707" y="1184541"/>
                    <a:pt x="603659" y="1180735"/>
                    <a:pt x="598899" y="1182638"/>
                  </a:cubicBezTo>
                  <a:lnTo>
                    <a:pt x="603134" y="1177983"/>
                  </a:lnTo>
                  <a:lnTo>
                    <a:pt x="603659" y="1161706"/>
                  </a:lnTo>
                  <a:cubicBezTo>
                    <a:pt x="594139" y="1176929"/>
                    <a:pt x="603659" y="1155046"/>
                    <a:pt x="593187" y="1158852"/>
                  </a:cubicBezTo>
                  <a:cubicBezTo>
                    <a:pt x="600803" y="1156949"/>
                    <a:pt x="594139" y="1147434"/>
                    <a:pt x="596995" y="1139823"/>
                  </a:cubicBezTo>
                  <a:cubicBezTo>
                    <a:pt x="589379" y="1136969"/>
                    <a:pt x="591283" y="1155997"/>
                    <a:pt x="585572" y="1149337"/>
                  </a:cubicBezTo>
                  <a:cubicBezTo>
                    <a:pt x="588427" y="1134114"/>
                    <a:pt x="602707" y="1113183"/>
                    <a:pt x="599851" y="1094154"/>
                  </a:cubicBezTo>
                  <a:cubicBezTo>
                    <a:pt x="596043" y="1095105"/>
                    <a:pt x="596043" y="1099862"/>
                    <a:pt x="594139" y="1100814"/>
                  </a:cubicBezTo>
                  <a:cubicBezTo>
                    <a:pt x="596995" y="1087494"/>
                    <a:pt x="615082" y="1070368"/>
                    <a:pt x="602707" y="1061805"/>
                  </a:cubicBezTo>
                  <a:cubicBezTo>
                    <a:pt x="597947" y="1067514"/>
                    <a:pt x="593187" y="1075125"/>
                    <a:pt x="588427" y="1081785"/>
                  </a:cubicBezTo>
                  <a:cubicBezTo>
                    <a:pt x="588427" y="1079882"/>
                    <a:pt x="587475" y="1077979"/>
                    <a:pt x="585572" y="1074174"/>
                  </a:cubicBezTo>
                  <a:lnTo>
                    <a:pt x="579860" y="1078931"/>
                  </a:lnTo>
                  <a:cubicBezTo>
                    <a:pt x="577956" y="1062757"/>
                    <a:pt x="592235" y="1066562"/>
                    <a:pt x="599851" y="1057999"/>
                  </a:cubicBezTo>
                  <a:lnTo>
                    <a:pt x="591283" y="1048485"/>
                  </a:lnTo>
                  <a:cubicBezTo>
                    <a:pt x="586523" y="1031359"/>
                    <a:pt x="591283" y="1015185"/>
                    <a:pt x="602707" y="1003767"/>
                  </a:cubicBezTo>
                  <a:cubicBezTo>
                    <a:pt x="602707" y="999961"/>
                    <a:pt x="602707" y="986641"/>
                    <a:pt x="595091" y="992350"/>
                  </a:cubicBezTo>
                  <a:cubicBezTo>
                    <a:pt x="585572" y="1000913"/>
                    <a:pt x="577956" y="1004718"/>
                    <a:pt x="577956" y="1022796"/>
                  </a:cubicBezTo>
                  <a:cubicBezTo>
                    <a:pt x="584620" y="1025650"/>
                    <a:pt x="585572" y="1010427"/>
                    <a:pt x="586523" y="1015185"/>
                  </a:cubicBezTo>
                  <a:cubicBezTo>
                    <a:pt x="585572" y="1021845"/>
                    <a:pt x="591283" y="1035165"/>
                    <a:pt x="584620" y="1040874"/>
                  </a:cubicBezTo>
                  <a:lnTo>
                    <a:pt x="585572" y="1021845"/>
                  </a:lnTo>
                  <a:cubicBezTo>
                    <a:pt x="575100" y="1021845"/>
                    <a:pt x="585572" y="1029456"/>
                    <a:pt x="579860" y="1033262"/>
                  </a:cubicBezTo>
                  <a:cubicBezTo>
                    <a:pt x="571292" y="1027553"/>
                    <a:pt x="580812" y="1017088"/>
                    <a:pt x="576052" y="1009476"/>
                  </a:cubicBezTo>
                  <a:lnTo>
                    <a:pt x="575100" y="1010427"/>
                  </a:lnTo>
                  <a:cubicBezTo>
                    <a:pt x="577004" y="996156"/>
                    <a:pt x="575100" y="998059"/>
                    <a:pt x="579860" y="982836"/>
                  </a:cubicBezTo>
                  <a:cubicBezTo>
                    <a:pt x="589379" y="981884"/>
                    <a:pt x="585572" y="988544"/>
                    <a:pt x="589379" y="995204"/>
                  </a:cubicBezTo>
                  <a:cubicBezTo>
                    <a:pt x="590331" y="970467"/>
                    <a:pt x="608419" y="938118"/>
                    <a:pt x="591283" y="913381"/>
                  </a:cubicBezTo>
                  <a:lnTo>
                    <a:pt x="582715" y="927652"/>
                  </a:lnTo>
                  <a:cubicBezTo>
                    <a:pt x="581763" y="919089"/>
                    <a:pt x="590331" y="902915"/>
                    <a:pt x="577956" y="903866"/>
                  </a:cubicBezTo>
                  <a:cubicBezTo>
                    <a:pt x="581763" y="914332"/>
                    <a:pt x="574148" y="909575"/>
                    <a:pt x="572244" y="915284"/>
                  </a:cubicBezTo>
                  <a:lnTo>
                    <a:pt x="573196" y="916235"/>
                  </a:lnTo>
                  <a:cubicBezTo>
                    <a:pt x="572244" y="918138"/>
                    <a:pt x="571292" y="921944"/>
                    <a:pt x="569388" y="919089"/>
                  </a:cubicBezTo>
                  <a:cubicBezTo>
                    <a:pt x="577004" y="911478"/>
                    <a:pt x="578908" y="898158"/>
                    <a:pt x="582715" y="889595"/>
                  </a:cubicBezTo>
                  <a:cubicBezTo>
                    <a:pt x="579860" y="893401"/>
                    <a:pt x="576052" y="884837"/>
                    <a:pt x="574148" y="883886"/>
                  </a:cubicBezTo>
                  <a:cubicBezTo>
                    <a:pt x="577004" y="876274"/>
                    <a:pt x="579860" y="883886"/>
                    <a:pt x="583667" y="884837"/>
                  </a:cubicBezTo>
                  <a:cubicBezTo>
                    <a:pt x="584620" y="881032"/>
                    <a:pt x="591283" y="873420"/>
                    <a:pt x="584620" y="869615"/>
                  </a:cubicBezTo>
                  <a:cubicBezTo>
                    <a:pt x="578908" y="862955"/>
                    <a:pt x="578908" y="877226"/>
                    <a:pt x="574148" y="879129"/>
                  </a:cubicBezTo>
                  <a:lnTo>
                    <a:pt x="582715" y="853440"/>
                  </a:lnTo>
                  <a:lnTo>
                    <a:pt x="580812" y="854391"/>
                  </a:lnTo>
                  <a:cubicBezTo>
                    <a:pt x="582715" y="852488"/>
                    <a:pt x="584620" y="848683"/>
                    <a:pt x="582715" y="845828"/>
                  </a:cubicBezTo>
                  <a:cubicBezTo>
                    <a:pt x="578908" y="843926"/>
                    <a:pt x="577956" y="849634"/>
                    <a:pt x="578908" y="853440"/>
                  </a:cubicBezTo>
                  <a:cubicBezTo>
                    <a:pt x="572244" y="840120"/>
                    <a:pt x="593187" y="829654"/>
                    <a:pt x="579860" y="818237"/>
                  </a:cubicBezTo>
                  <a:lnTo>
                    <a:pt x="583667" y="810625"/>
                  </a:lnTo>
                  <a:cubicBezTo>
                    <a:pt x="582715" y="809674"/>
                    <a:pt x="580812" y="808722"/>
                    <a:pt x="579860" y="809674"/>
                  </a:cubicBezTo>
                  <a:lnTo>
                    <a:pt x="583667" y="802062"/>
                  </a:lnTo>
                  <a:cubicBezTo>
                    <a:pt x="587475" y="787791"/>
                    <a:pt x="574148" y="798257"/>
                    <a:pt x="572244" y="793499"/>
                  </a:cubicBezTo>
                  <a:lnTo>
                    <a:pt x="572244" y="794451"/>
                  </a:lnTo>
                  <a:cubicBezTo>
                    <a:pt x="570340" y="789694"/>
                    <a:pt x="566532" y="786839"/>
                    <a:pt x="565580" y="789694"/>
                  </a:cubicBezTo>
                  <a:lnTo>
                    <a:pt x="571292" y="775422"/>
                  </a:lnTo>
                  <a:cubicBezTo>
                    <a:pt x="578908" y="769713"/>
                    <a:pt x="580812" y="748782"/>
                    <a:pt x="595091" y="748782"/>
                  </a:cubicBezTo>
                  <a:cubicBezTo>
                    <a:pt x="594139" y="744976"/>
                    <a:pt x="591283" y="742122"/>
                    <a:pt x="589379" y="744025"/>
                  </a:cubicBezTo>
                  <a:cubicBezTo>
                    <a:pt x="590331" y="733559"/>
                    <a:pt x="578908" y="746879"/>
                    <a:pt x="580812" y="729753"/>
                  </a:cubicBezTo>
                  <a:cubicBezTo>
                    <a:pt x="577956" y="729753"/>
                    <a:pt x="578908" y="731656"/>
                    <a:pt x="577956" y="734510"/>
                  </a:cubicBezTo>
                  <a:cubicBezTo>
                    <a:pt x="577004" y="730704"/>
                    <a:pt x="577956" y="728802"/>
                    <a:pt x="579860" y="727850"/>
                  </a:cubicBezTo>
                  <a:cubicBezTo>
                    <a:pt x="577956" y="727850"/>
                    <a:pt x="576052" y="727850"/>
                    <a:pt x="574148" y="726899"/>
                  </a:cubicBezTo>
                  <a:cubicBezTo>
                    <a:pt x="578908" y="726899"/>
                    <a:pt x="577956" y="719287"/>
                    <a:pt x="577004" y="715482"/>
                  </a:cubicBezTo>
                  <a:lnTo>
                    <a:pt x="567484" y="721190"/>
                  </a:lnTo>
                  <a:cubicBezTo>
                    <a:pt x="571292" y="717384"/>
                    <a:pt x="572244" y="715482"/>
                    <a:pt x="571292" y="707870"/>
                  </a:cubicBezTo>
                  <a:lnTo>
                    <a:pt x="565580" y="712627"/>
                  </a:lnTo>
                  <a:cubicBezTo>
                    <a:pt x="567484" y="701210"/>
                    <a:pt x="577956" y="711676"/>
                    <a:pt x="573196" y="697404"/>
                  </a:cubicBezTo>
                  <a:lnTo>
                    <a:pt x="578908" y="710724"/>
                  </a:lnTo>
                  <a:cubicBezTo>
                    <a:pt x="580812" y="695501"/>
                    <a:pt x="592235" y="700259"/>
                    <a:pt x="597947" y="693598"/>
                  </a:cubicBezTo>
                  <a:cubicBezTo>
                    <a:pt x="603659" y="682181"/>
                    <a:pt x="597947" y="669812"/>
                    <a:pt x="599851" y="659347"/>
                  </a:cubicBezTo>
                  <a:cubicBezTo>
                    <a:pt x="596995" y="657444"/>
                    <a:pt x="593187" y="656492"/>
                    <a:pt x="590331" y="654589"/>
                  </a:cubicBezTo>
                  <a:cubicBezTo>
                    <a:pt x="588427" y="657444"/>
                    <a:pt x="586523" y="659347"/>
                    <a:pt x="582715" y="661250"/>
                  </a:cubicBezTo>
                  <a:cubicBezTo>
                    <a:pt x="587475" y="661250"/>
                    <a:pt x="593187" y="661250"/>
                    <a:pt x="596043" y="660298"/>
                  </a:cubicBezTo>
                  <a:cubicBezTo>
                    <a:pt x="594139" y="666958"/>
                    <a:pt x="587475" y="663153"/>
                    <a:pt x="581763" y="663153"/>
                  </a:cubicBezTo>
                  <a:cubicBezTo>
                    <a:pt x="575100" y="680278"/>
                    <a:pt x="603659" y="667910"/>
                    <a:pt x="590331" y="687890"/>
                  </a:cubicBezTo>
                  <a:cubicBezTo>
                    <a:pt x="582715" y="686938"/>
                    <a:pt x="582715" y="680278"/>
                    <a:pt x="586523" y="674570"/>
                  </a:cubicBezTo>
                  <a:cubicBezTo>
                    <a:pt x="579860" y="674570"/>
                    <a:pt x="575100" y="681230"/>
                    <a:pt x="572244" y="685987"/>
                  </a:cubicBezTo>
                  <a:cubicBezTo>
                    <a:pt x="575100" y="676473"/>
                    <a:pt x="571292" y="663153"/>
                    <a:pt x="569388" y="654589"/>
                  </a:cubicBezTo>
                  <a:cubicBezTo>
                    <a:pt x="563676" y="653638"/>
                    <a:pt x="566532" y="659347"/>
                    <a:pt x="553204" y="657444"/>
                  </a:cubicBezTo>
                  <a:cubicBezTo>
                    <a:pt x="554156" y="655541"/>
                    <a:pt x="556060" y="652687"/>
                    <a:pt x="552252" y="652687"/>
                  </a:cubicBezTo>
                  <a:cubicBezTo>
                    <a:pt x="537973" y="652687"/>
                    <a:pt x="551300" y="660298"/>
                    <a:pt x="541781" y="662201"/>
                  </a:cubicBezTo>
                  <a:cubicBezTo>
                    <a:pt x="523693" y="647929"/>
                    <a:pt x="533213" y="671715"/>
                    <a:pt x="510365" y="664104"/>
                  </a:cubicBezTo>
                  <a:lnTo>
                    <a:pt x="512269" y="666958"/>
                  </a:lnTo>
                  <a:cubicBezTo>
                    <a:pt x="503226" y="664104"/>
                    <a:pt x="492992" y="665769"/>
                    <a:pt x="482640" y="668386"/>
                  </a:cubicBezTo>
                  <a:lnTo>
                    <a:pt x="461106" y="673449"/>
                  </a:lnTo>
                  <a:lnTo>
                    <a:pt x="466575" y="666958"/>
                  </a:lnTo>
                  <a:lnTo>
                    <a:pt x="442776" y="664104"/>
                  </a:lnTo>
                  <a:cubicBezTo>
                    <a:pt x="440871" y="666007"/>
                    <a:pt x="430400" y="666958"/>
                    <a:pt x="437064" y="671715"/>
                  </a:cubicBezTo>
                  <a:cubicBezTo>
                    <a:pt x="439919" y="672667"/>
                    <a:pt x="443727" y="671715"/>
                    <a:pt x="445631" y="670764"/>
                  </a:cubicBezTo>
                  <a:lnTo>
                    <a:pt x="442776" y="675521"/>
                  </a:lnTo>
                  <a:cubicBezTo>
                    <a:pt x="419928" y="670764"/>
                    <a:pt x="443727" y="662201"/>
                    <a:pt x="443727" y="654589"/>
                  </a:cubicBezTo>
                  <a:cubicBezTo>
                    <a:pt x="432304" y="657444"/>
                    <a:pt x="427544" y="649832"/>
                    <a:pt x="419928" y="649832"/>
                  </a:cubicBezTo>
                  <a:cubicBezTo>
                    <a:pt x="417072" y="658395"/>
                    <a:pt x="436112" y="659347"/>
                    <a:pt x="425640" y="667910"/>
                  </a:cubicBezTo>
                  <a:cubicBezTo>
                    <a:pt x="418976" y="672667"/>
                    <a:pt x="396129" y="666007"/>
                    <a:pt x="387561" y="658395"/>
                  </a:cubicBezTo>
                  <a:cubicBezTo>
                    <a:pt x="376137" y="677424"/>
                    <a:pt x="340914" y="662201"/>
                    <a:pt x="340914" y="676473"/>
                  </a:cubicBezTo>
                  <a:cubicBezTo>
                    <a:pt x="341866" y="675521"/>
                    <a:pt x="338058" y="670764"/>
                    <a:pt x="332347" y="672667"/>
                  </a:cubicBezTo>
                  <a:lnTo>
                    <a:pt x="335202" y="676473"/>
                  </a:lnTo>
                  <a:cubicBezTo>
                    <a:pt x="319019" y="683132"/>
                    <a:pt x="319019" y="663153"/>
                    <a:pt x="308547" y="666958"/>
                  </a:cubicBezTo>
                  <a:cubicBezTo>
                    <a:pt x="308547" y="669812"/>
                    <a:pt x="311403" y="670764"/>
                    <a:pt x="313307" y="673618"/>
                  </a:cubicBezTo>
                  <a:cubicBezTo>
                    <a:pt x="290460" y="676473"/>
                    <a:pt x="278084" y="655541"/>
                    <a:pt x="256189" y="664104"/>
                  </a:cubicBezTo>
                  <a:cubicBezTo>
                    <a:pt x="257141" y="666007"/>
                    <a:pt x="258092" y="667910"/>
                    <a:pt x="259996" y="666958"/>
                  </a:cubicBezTo>
                  <a:cubicBezTo>
                    <a:pt x="260949" y="668861"/>
                    <a:pt x="257141" y="668861"/>
                    <a:pt x="249525" y="665055"/>
                  </a:cubicBezTo>
                  <a:lnTo>
                    <a:pt x="257141" y="659347"/>
                  </a:lnTo>
                  <a:cubicBezTo>
                    <a:pt x="245717" y="642221"/>
                    <a:pt x="225725" y="666958"/>
                    <a:pt x="207638" y="662201"/>
                  </a:cubicBezTo>
                  <a:cubicBezTo>
                    <a:pt x="209542" y="665055"/>
                    <a:pt x="223822" y="665055"/>
                    <a:pt x="216206" y="669812"/>
                  </a:cubicBezTo>
                  <a:cubicBezTo>
                    <a:pt x="204782" y="669812"/>
                    <a:pt x="205734" y="651735"/>
                    <a:pt x="191454" y="660298"/>
                  </a:cubicBezTo>
                  <a:cubicBezTo>
                    <a:pt x="198118" y="662201"/>
                    <a:pt x="196214" y="670764"/>
                    <a:pt x="201926" y="672667"/>
                  </a:cubicBezTo>
                  <a:cubicBezTo>
                    <a:pt x="192406" y="674570"/>
                    <a:pt x="186694" y="679327"/>
                    <a:pt x="182887" y="672667"/>
                  </a:cubicBezTo>
                  <a:cubicBezTo>
                    <a:pt x="180031" y="672667"/>
                    <a:pt x="179079" y="675521"/>
                    <a:pt x="179079" y="677424"/>
                  </a:cubicBezTo>
                  <a:cubicBezTo>
                    <a:pt x="173367" y="672667"/>
                    <a:pt x="163847" y="675521"/>
                    <a:pt x="157183" y="677424"/>
                  </a:cubicBezTo>
                  <a:lnTo>
                    <a:pt x="159087" y="680278"/>
                  </a:lnTo>
                  <a:cubicBezTo>
                    <a:pt x="147664" y="663153"/>
                    <a:pt x="140048" y="679327"/>
                    <a:pt x="124816" y="678375"/>
                  </a:cubicBezTo>
                  <a:lnTo>
                    <a:pt x="127672" y="683132"/>
                  </a:lnTo>
                  <a:cubicBezTo>
                    <a:pt x="121008" y="681230"/>
                    <a:pt x="110537" y="675521"/>
                    <a:pt x="100065" y="682181"/>
                  </a:cubicBezTo>
                  <a:lnTo>
                    <a:pt x="105777" y="687890"/>
                  </a:lnTo>
                  <a:cubicBezTo>
                    <a:pt x="96257" y="684084"/>
                    <a:pt x="80074" y="693598"/>
                    <a:pt x="72458" y="684084"/>
                  </a:cubicBezTo>
                  <a:cubicBezTo>
                    <a:pt x="69602" y="685987"/>
                    <a:pt x="81026" y="694550"/>
                    <a:pt x="66746" y="695501"/>
                  </a:cubicBezTo>
                  <a:cubicBezTo>
                    <a:pt x="63890" y="691696"/>
                    <a:pt x="52466" y="687890"/>
                    <a:pt x="48658" y="693598"/>
                  </a:cubicBezTo>
                  <a:cubicBezTo>
                    <a:pt x="48658" y="696453"/>
                    <a:pt x="50562" y="699307"/>
                    <a:pt x="54370" y="696453"/>
                  </a:cubicBezTo>
                  <a:cubicBezTo>
                    <a:pt x="57226" y="695501"/>
                    <a:pt x="55322" y="695501"/>
                    <a:pt x="54370" y="693598"/>
                  </a:cubicBezTo>
                  <a:lnTo>
                    <a:pt x="59130" y="697404"/>
                  </a:lnTo>
                  <a:cubicBezTo>
                    <a:pt x="47707" y="702161"/>
                    <a:pt x="49610" y="693598"/>
                    <a:pt x="38187" y="696453"/>
                  </a:cubicBezTo>
                  <a:cubicBezTo>
                    <a:pt x="35331" y="699307"/>
                    <a:pt x="41995" y="702161"/>
                    <a:pt x="43898" y="705016"/>
                  </a:cubicBezTo>
                  <a:lnTo>
                    <a:pt x="108" y="694550"/>
                  </a:lnTo>
                  <a:cubicBezTo>
                    <a:pt x="-844" y="690744"/>
                    <a:pt x="4868" y="688841"/>
                    <a:pt x="1060" y="683132"/>
                  </a:cubicBezTo>
                  <a:lnTo>
                    <a:pt x="16291" y="681230"/>
                  </a:lnTo>
                  <a:cubicBezTo>
                    <a:pt x="23907" y="673618"/>
                    <a:pt x="8676" y="672667"/>
                    <a:pt x="2012" y="670764"/>
                  </a:cubicBezTo>
                  <a:lnTo>
                    <a:pt x="12483" y="669812"/>
                  </a:lnTo>
                  <a:cubicBezTo>
                    <a:pt x="12483" y="668861"/>
                    <a:pt x="12483" y="667910"/>
                    <a:pt x="11531" y="667910"/>
                  </a:cubicBezTo>
                  <a:lnTo>
                    <a:pt x="19147" y="667910"/>
                  </a:lnTo>
                  <a:cubicBezTo>
                    <a:pt x="-1796" y="659347"/>
                    <a:pt x="41043" y="655541"/>
                    <a:pt x="18195" y="647929"/>
                  </a:cubicBezTo>
                  <a:cubicBezTo>
                    <a:pt x="23907" y="647929"/>
                    <a:pt x="30571" y="652687"/>
                    <a:pt x="33427" y="656492"/>
                  </a:cubicBezTo>
                  <a:cubicBezTo>
                    <a:pt x="42947" y="658395"/>
                    <a:pt x="41043" y="653638"/>
                    <a:pt x="44850" y="650784"/>
                  </a:cubicBezTo>
                  <a:lnTo>
                    <a:pt x="29619" y="644124"/>
                  </a:lnTo>
                  <a:cubicBezTo>
                    <a:pt x="54370" y="646978"/>
                    <a:pt x="27715" y="636512"/>
                    <a:pt x="44850" y="631755"/>
                  </a:cubicBezTo>
                  <a:cubicBezTo>
                    <a:pt x="64842" y="636512"/>
                    <a:pt x="76266" y="615581"/>
                    <a:pt x="86737" y="614629"/>
                  </a:cubicBezTo>
                  <a:cubicBezTo>
                    <a:pt x="107681" y="616532"/>
                    <a:pt x="78169" y="623192"/>
                    <a:pt x="91497" y="626998"/>
                  </a:cubicBezTo>
                  <a:cubicBezTo>
                    <a:pt x="102921" y="627949"/>
                    <a:pt x="97209" y="622241"/>
                    <a:pt x="103873" y="620338"/>
                  </a:cubicBezTo>
                  <a:lnTo>
                    <a:pt x="108633" y="629852"/>
                  </a:lnTo>
                  <a:cubicBezTo>
                    <a:pt x="121008" y="630803"/>
                    <a:pt x="108633" y="620338"/>
                    <a:pt x="116248" y="624144"/>
                  </a:cubicBezTo>
                  <a:cubicBezTo>
                    <a:pt x="126720" y="617483"/>
                    <a:pt x="113393" y="620338"/>
                    <a:pt x="110537" y="612726"/>
                  </a:cubicBezTo>
                  <a:cubicBezTo>
                    <a:pt x="112441" y="614629"/>
                    <a:pt x="123864" y="618435"/>
                    <a:pt x="128624" y="614629"/>
                  </a:cubicBezTo>
                  <a:cubicBezTo>
                    <a:pt x="128624" y="612726"/>
                    <a:pt x="115296" y="611775"/>
                    <a:pt x="123864" y="610823"/>
                  </a:cubicBezTo>
                  <a:cubicBezTo>
                    <a:pt x="156231" y="615581"/>
                    <a:pt x="163847" y="605115"/>
                    <a:pt x="192406" y="606066"/>
                  </a:cubicBezTo>
                  <a:lnTo>
                    <a:pt x="189551" y="601309"/>
                  </a:lnTo>
                  <a:cubicBezTo>
                    <a:pt x="192406" y="603212"/>
                    <a:pt x="195262" y="605115"/>
                    <a:pt x="198118" y="603212"/>
                  </a:cubicBezTo>
                  <a:lnTo>
                    <a:pt x="196214" y="600358"/>
                  </a:lnTo>
                  <a:cubicBezTo>
                    <a:pt x="200974" y="600358"/>
                    <a:pt x="229533" y="607017"/>
                    <a:pt x="248573" y="605115"/>
                  </a:cubicBezTo>
                  <a:lnTo>
                    <a:pt x="239053" y="599406"/>
                  </a:lnTo>
                  <a:lnTo>
                    <a:pt x="256189" y="606066"/>
                  </a:lnTo>
                  <a:lnTo>
                    <a:pt x="254285" y="597503"/>
                  </a:lnTo>
                  <a:cubicBezTo>
                    <a:pt x="259996" y="606066"/>
                    <a:pt x="279988" y="600358"/>
                    <a:pt x="296171" y="603212"/>
                  </a:cubicBezTo>
                  <a:lnTo>
                    <a:pt x="296171" y="597503"/>
                  </a:lnTo>
                  <a:lnTo>
                    <a:pt x="305691" y="600358"/>
                  </a:lnTo>
                  <a:lnTo>
                    <a:pt x="302835" y="596552"/>
                  </a:lnTo>
                  <a:cubicBezTo>
                    <a:pt x="312355" y="596552"/>
                    <a:pt x="323779" y="606066"/>
                    <a:pt x="335202" y="601309"/>
                  </a:cubicBezTo>
                  <a:cubicBezTo>
                    <a:pt x="327587" y="603212"/>
                    <a:pt x="325683" y="594649"/>
                    <a:pt x="326635" y="590843"/>
                  </a:cubicBezTo>
                  <a:lnTo>
                    <a:pt x="355194" y="600358"/>
                  </a:lnTo>
                  <a:cubicBezTo>
                    <a:pt x="356146" y="596552"/>
                    <a:pt x="368521" y="594649"/>
                    <a:pt x="359954" y="590843"/>
                  </a:cubicBezTo>
                  <a:lnTo>
                    <a:pt x="371378" y="597503"/>
                  </a:lnTo>
                  <a:lnTo>
                    <a:pt x="370425" y="592746"/>
                  </a:lnTo>
                  <a:cubicBezTo>
                    <a:pt x="416120" y="585134"/>
                    <a:pt x="455151" y="616532"/>
                    <a:pt x="499894" y="597503"/>
                  </a:cubicBezTo>
                  <a:lnTo>
                    <a:pt x="498942" y="595600"/>
                  </a:lnTo>
                  <a:lnTo>
                    <a:pt x="525597" y="605115"/>
                  </a:lnTo>
                  <a:cubicBezTo>
                    <a:pt x="530357" y="604163"/>
                    <a:pt x="532261" y="596552"/>
                    <a:pt x="539877" y="593697"/>
                  </a:cubicBezTo>
                  <a:cubicBezTo>
                    <a:pt x="536069" y="601309"/>
                    <a:pt x="555108" y="594649"/>
                    <a:pt x="559868" y="601309"/>
                  </a:cubicBezTo>
                  <a:cubicBezTo>
                    <a:pt x="566532" y="598455"/>
                    <a:pt x="559868" y="595600"/>
                    <a:pt x="557964" y="592746"/>
                  </a:cubicBezTo>
                  <a:cubicBezTo>
                    <a:pt x="560820" y="591795"/>
                    <a:pt x="563676" y="590843"/>
                    <a:pt x="566532" y="590843"/>
                  </a:cubicBezTo>
                  <a:cubicBezTo>
                    <a:pt x="583667" y="587989"/>
                    <a:pt x="554156" y="557543"/>
                    <a:pt x="574148" y="548028"/>
                  </a:cubicBezTo>
                  <a:cubicBezTo>
                    <a:pt x="573196" y="554688"/>
                    <a:pt x="579860" y="559446"/>
                    <a:pt x="570340" y="562300"/>
                  </a:cubicBezTo>
                  <a:cubicBezTo>
                    <a:pt x="575100" y="572766"/>
                    <a:pt x="583667" y="560397"/>
                    <a:pt x="589379" y="565154"/>
                  </a:cubicBezTo>
                  <a:cubicBezTo>
                    <a:pt x="596043" y="548980"/>
                    <a:pt x="585572" y="522339"/>
                    <a:pt x="597947" y="504262"/>
                  </a:cubicBezTo>
                  <a:lnTo>
                    <a:pt x="593949" y="509780"/>
                  </a:lnTo>
                  <a:lnTo>
                    <a:pt x="593187" y="509019"/>
                  </a:lnTo>
                  <a:lnTo>
                    <a:pt x="592119" y="511867"/>
                  </a:lnTo>
                  <a:lnTo>
                    <a:pt x="586523" y="516631"/>
                  </a:lnTo>
                  <a:cubicBezTo>
                    <a:pt x="582715" y="503311"/>
                    <a:pt x="597947" y="487136"/>
                    <a:pt x="604611" y="470962"/>
                  </a:cubicBezTo>
                  <a:lnTo>
                    <a:pt x="595091" y="473816"/>
                  </a:lnTo>
                  <a:cubicBezTo>
                    <a:pt x="603659" y="460496"/>
                    <a:pt x="592235" y="468108"/>
                    <a:pt x="595091" y="453836"/>
                  </a:cubicBezTo>
                  <a:cubicBezTo>
                    <a:pt x="596995" y="453836"/>
                    <a:pt x="599851" y="455739"/>
                    <a:pt x="599851" y="452885"/>
                  </a:cubicBezTo>
                  <a:cubicBezTo>
                    <a:pt x="599851" y="441467"/>
                    <a:pt x="592235" y="451933"/>
                    <a:pt x="590331" y="444322"/>
                  </a:cubicBezTo>
                  <a:cubicBezTo>
                    <a:pt x="604611" y="429099"/>
                    <a:pt x="580812" y="436710"/>
                    <a:pt x="588427" y="418633"/>
                  </a:cubicBezTo>
                  <a:lnTo>
                    <a:pt x="585572" y="419584"/>
                  </a:lnTo>
                  <a:cubicBezTo>
                    <a:pt x="588428" y="412448"/>
                    <a:pt x="586762" y="404123"/>
                    <a:pt x="584144" y="395679"/>
                  </a:cubicBezTo>
                  <a:lnTo>
                    <a:pt x="579015" y="377994"/>
                  </a:lnTo>
                  <a:lnTo>
                    <a:pt x="585572" y="382478"/>
                  </a:lnTo>
                  <a:lnTo>
                    <a:pt x="588427" y="362498"/>
                  </a:lnTo>
                  <a:cubicBezTo>
                    <a:pt x="586523" y="360595"/>
                    <a:pt x="585572" y="352032"/>
                    <a:pt x="580812" y="357741"/>
                  </a:cubicBezTo>
                  <a:cubicBezTo>
                    <a:pt x="579860" y="360595"/>
                    <a:pt x="580812" y="363449"/>
                    <a:pt x="581763" y="365352"/>
                  </a:cubicBezTo>
                  <a:lnTo>
                    <a:pt x="577004" y="362498"/>
                  </a:lnTo>
                  <a:cubicBezTo>
                    <a:pt x="581763" y="344421"/>
                    <a:pt x="590331" y="363449"/>
                    <a:pt x="597947" y="363449"/>
                  </a:cubicBezTo>
                  <a:cubicBezTo>
                    <a:pt x="595091" y="352984"/>
                    <a:pt x="602707" y="350129"/>
                    <a:pt x="602707" y="343469"/>
                  </a:cubicBezTo>
                  <a:lnTo>
                    <a:pt x="598777" y="345071"/>
                  </a:lnTo>
                  <a:lnTo>
                    <a:pt x="596281" y="338950"/>
                  </a:lnTo>
                  <a:cubicBezTo>
                    <a:pt x="595805" y="335858"/>
                    <a:pt x="595567" y="332052"/>
                    <a:pt x="595091" y="328246"/>
                  </a:cubicBezTo>
                  <a:cubicBezTo>
                    <a:pt x="591283" y="330149"/>
                    <a:pt x="591283" y="334668"/>
                    <a:pt x="592711" y="338593"/>
                  </a:cubicBezTo>
                  <a:lnTo>
                    <a:pt x="598666" y="345116"/>
                  </a:lnTo>
                  <a:lnTo>
                    <a:pt x="593663" y="347156"/>
                  </a:lnTo>
                  <a:cubicBezTo>
                    <a:pt x="591284" y="349654"/>
                    <a:pt x="588904" y="351556"/>
                    <a:pt x="584620" y="347275"/>
                  </a:cubicBezTo>
                  <a:cubicBezTo>
                    <a:pt x="579860" y="341566"/>
                    <a:pt x="586523" y="322537"/>
                    <a:pt x="594139" y="315878"/>
                  </a:cubicBezTo>
                  <a:cubicBezTo>
                    <a:pt x="575100" y="306363"/>
                    <a:pt x="590331" y="277820"/>
                    <a:pt x="576052" y="277820"/>
                  </a:cubicBezTo>
                  <a:cubicBezTo>
                    <a:pt x="577004" y="277820"/>
                    <a:pt x="581763" y="274966"/>
                    <a:pt x="579860" y="270208"/>
                  </a:cubicBezTo>
                  <a:lnTo>
                    <a:pt x="576052" y="273063"/>
                  </a:lnTo>
                  <a:cubicBezTo>
                    <a:pt x="569388" y="259743"/>
                    <a:pt x="589379" y="259743"/>
                    <a:pt x="585572" y="251180"/>
                  </a:cubicBezTo>
                  <a:cubicBezTo>
                    <a:pt x="582715" y="251180"/>
                    <a:pt x="581763" y="254034"/>
                    <a:pt x="578908" y="254985"/>
                  </a:cubicBezTo>
                  <a:cubicBezTo>
                    <a:pt x="576052" y="236908"/>
                    <a:pt x="596995" y="226442"/>
                    <a:pt x="588427" y="208365"/>
                  </a:cubicBezTo>
                  <a:cubicBezTo>
                    <a:pt x="586523" y="208365"/>
                    <a:pt x="584620" y="209316"/>
                    <a:pt x="585572" y="211219"/>
                  </a:cubicBezTo>
                  <a:cubicBezTo>
                    <a:pt x="583667" y="212171"/>
                    <a:pt x="583667" y="208365"/>
                    <a:pt x="587475" y="202656"/>
                  </a:cubicBezTo>
                  <a:lnTo>
                    <a:pt x="593187" y="209316"/>
                  </a:lnTo>
                  <a:cubicBezTo>
                    <a:pt x="610323" y="199802"/>
                    <a:pt x="585572" y="184579"/>
                    <a:pt x="590331" y="169356"/>
                  </a:cubicBezTo>
                  <a:cubicBezTo>
                    <a:pt x="587475" y="171259"/>
                    <a:pt x="587475" y="181725"/>
                    <a:pt x="582715" y="176016"/>
                  </a:cubicBezTo>
                  <a:cubicBezTo>
                    <a:pt x="582715" y="166502"/>
                    <a:pt x="600803" y="167453"/>
                    <a:pt x="592235" y="156036"/>
                  </a:cubicBezTo>
                  <a:cubicBezTo>
                    <a:pt x="590331" y="160793"/>
                    <a:pt x="581763" y="159841"/>
                    <a:pt x="579860" y="164599"/>
                  </a:cubicBezTo>
                  <a:cubicBezTo>
                    <a:pt x="577956" y="156987"/>
                    <a:pt x="573196" y="152230"/>
                    <a:pt x="579860" y="149376"/>
                  </a:cubicBezTo>
                  <a:cubicBezTo>
                    <a:pt x="579860" y="147473"/>
                    <a:pt x="577004" y="146521"/>
                    <a:pt x="575100" y="146521"/>
                  </a:cubicBezTo>
                  <a:cubicBezTo>
                    <a:pt x="579860" y="140813"/>
                    <a:pt x="577004" y="133201"/>
                    <a:pt x="575100" y="128444"/>
                  </a:cubicBezTo>
                  <a:lnTo>
                    <a:pt x="572244" y="129396"/>
                  </a:lnTo>
                  <a:cubicBezTo>
                    <a:pt x="589379" y="119881"/>
                    <a:pt x="573196" y="114173"/>
                    <a:pt x="574148" y="101804"/>
                  </a:cubicBezTo>
                  <a:lnTo>
                    <a:pt x="569388" y="103707"/>
                  </a:lnTo>
                  <a:cubicBezTo>
                    <a:pt x="571292" y="98950"/>
                    <a:pt x="577004" y="90387"/>
                    <a:pt x="570340" y="81824"/>
                  </a:cubicBezTo>
                  <a:lnTo>
                    <a:pt x="564628" y="86581"/>
                  </a:lnTo>
                  <a:cubicBezTo>
                    <a:pt x="568436" y="79921"/>
                    <a:pt x="558916" y="65649"/>
                    <a:pt x="568436" y="59940"/>
                  </a:cubicBezTo>
                  <a:cubicBezTo>
                    <a:pt x="566532" y="58038"/>
                    <a:pt x="557964" y="66601"/>
                    <a:pt x="557012" y="55183"/>
                  </a:cubicBezTo>
                  <a:cubicBezTo>
                    <a:pt x="560820" y="52329"/>
                    <a:pt x="564628" y="42815"/>
                    <a:pt x="558916" y="39961"/>
                  </a:cubicBezTo>
                  <a:cubicBezTo>
                    <a:pt x="556060" y="39961"/>
                    <a:pt x="553204" y="41863"/>
                    <a:pt x="556060" y="44718"/>
                  </a:cubicBezTo>
                  <a:cubicBezTo>
                    <a:pt x="557012" y="46620"/>
                    <a:pt x="557012" y="45669"/>
                    <a:pt x="558916" y="44718"/>
                  </a:cubicBezTo>
                  <a:lnTo>
                    <a:pt x="555108" y="48523"/>
                  </a:lnTo>
                  <a:cubicBezTo>
                    <a:pt x="550348" y="39009"/>
                    <a:pt x="558916" y="40912"/>
                    <a:pt x="556060" y="31397"/>
                  </a:cubicBezTo>
                  <a:cubicBezTo>
                    <a:pt x="553204" y="29495"/>
                    <a:pt x="550348" y="35203"/>
                    <a:pt x="547493" y="36155"/>
                  </a:cubicBezTo>
                  <a:close/>
                </a:path>
              </a:pathLst>
            </a:custGeom>
            <a:solidFill>
              <a:schemeClr val="accent5"/>
            </a:solidFill>
            <a:ln w="9509" cap="flat">
              <a:noFill/>
              <a:prstDash val="solid"/>
              <a:miter/>
            </a:ln>
          </p:spPr>
          <p:txBody>
            <a:bodyPr wrap="square" rtlCol="0" anchor="ctr">
              <a:noAutofit/>
            </a:bodyPr>
            <a:lstStyle/>
            <a:p>
              <a:pPr marL="0" marR="0" lvl="0" indent="0" algn="l" defTabSz="91421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73A4A"/>
                </a:solidFill>
                <a:effectLst/>
                <a:uLnTx/>
                <a:uFillTx/>
                <a:latin typeface="Jura" pitchFamily="2" charset="0"/>
                <a:ea typeface="+mn-ea"/>
                <a:cs typeface="+mn-cs"/>
              </a:endParaRPr>
            </a:p>
          </p:txBody>
        </p:sp>
        <p:sp>
          <p:nvSpPr>
            <p:cNvPr id="935" name="Freeform 934">
              <a:extLst>
                <a:ext uri="{FF2B5EF4-FFF2-40B4-BE49-F238E27FC236}">
                  <a16:creationId xmlns:a16="http://schemas.microsoft.com/office/drawing/2014/main" id="{2F46F954-36A3-B49B-09FB-78F338FFB9CE}"/>
                </a:ext>
              </a:extLst>
            </p:cNvPr>
            <p:cNvSpPr/>
            <p:nvPr/>
          </p:nvSpPr>
          <p:spPr>
            <a:xfrm>
              <a:off x="1906362" y="-347424"/>
              <a:ext cx="1792565" cy="1662270"/>
            </a:xfrm>
            <a:custGeom>
              <a:avLst/>
              <a:gdLst>
                <a:gd name="connsiteX0" fmla="*/ 815841 w 1792565"/>
                <a:gd name="connsiteY0" fmla="*/ 1623261 h 1662270"/>
                <a:gd name="connsiteX1" fmla="*/ 812033 w 1792565"/>
                <a:gd name="connsiteY1" fmla="*/ 1662270 h 1662270"/>
                <a:gd name="connsiteX2" fmla="*/ 815841 w 1792565"/>
                <a:gd name="connsiteY2" fmla="*/ 1623261 h 1662270"/>
                <a:gd name="connsiteX3" fmla="*/ 832976 w 1792565"/>
                <a:gd name="connsiteY3" fmla="*/ 1618504 h 1662270"/>
                <a:gd name="connsiteX4" fmla="*/ 830120 w 1792565"/>
                <a:gd name="connsiteY4" fmla="*/ 1631824 h 1662270"/>
                <a:gd name="connsiteX5" fmla="*/ 832976 w 1792565"/>
                <a:gd name="connsiteY5" fmla="*/ 1618504 h 1662270"/>
                <a:gd name="connsiteX6" fmla="*/ 823456 w 1792565"/>
                <a:gd name="connsiteY6" fmla="*/ 1614698 h 1662270"/>
                <a:gd name="connsiteX7" fmla="*/ 823456 w 1792565"/>
                <a:gd name="connsiteY7" fmla="*/ 1623261 h 1662270"/>
                <a:gd name="connsiteX8" fmla="*/ 819648 w 1792565"/>
                <a:gd name="connsiteY8" fmla="*/ 1622310 h 1662270"/>
                <a:gd name="connsiteX9" fmla="*/ 801560 w 1792565"/>
                <a:gd name="connsiteY9" fmla="*/ 1568078 h 1662270"/>
                <a:gd name="connsiteX10" fmla="*/ 802512 w 1792565"/>
                <a:gd name="connsiteY10" fmla="*/ 1576641 h 1662270"/>
                <a:gd name="connsiteX11" fmla="*/ 801560 w 1792565"/>
                <a:gd name="connsiteY11" fmla="*/ 1568078 h 1662270"/>
                <a:gd name="connsiteX12" fmla="*/ 812033 w 1792565"/>
                <a:gd name="connsiteY12" fmla="*/ 1462468 h 1662270"/>
                <a:gd name="connsiteX13" fmla="*/ 810129 w 1792565"/>
                <a:gd name="connsiteY13" fmla="*/ 1476740 h 1662270"/>
                <a:gd name="connsiteX14" fmla="*/ 798705 w 1792565"/>
                <a:gd name="connsiteY14" fmla="*/ 1482448 h 1662270"/>
                <a:gd name="connsiteX15" fmla="*/ 812033 w 1792565"/>
                <a:gd name="connsiteY15" fmla="*/ 1462468 h 1662270"/>
                <a:gd name="connsiteX16" fmla="*/ 824409 w 1792565"/>
                <a:gd name="connsiteY16" fmla="*/ 1441537 h 1662270"/>
                <a:gd name="connsiteX17" fmla="*/ 824409 w 1792565"/>
                <a:gd name="connsiteY17" fmla="*/ 1451051 h 1662270"/>
                <a:gd name="connsiteX18" fmla="*/ 831073 w 1792565"/>
                <a:gd name="connsiteY18" fmla="*/ 1446294 h 1662270"/>
                <a:gd name="connsiteX19" fmla="*/ 818697 w 1792565"/>
                <a:gd name="connsiteY19" fmla="*/ 1339733 h 1662270"/>
                <a:gd name="connsiteX20" fmla="*/ 821553 w 1792565"/>
                <a:gd name="connsiteY20" fmla="*/ 1347344 h 1662270"/>
                <a:gd name="connsiteX21" fmla="*/ 821553 w 1792565"/>
                <a:gd name="connsiteY21" fmla="*/ 1341636 h 1662270"/>
                <a:gd name="connsiteX22" fmla="*/ 801560 w 1792565"/>
                <a:gd name="connsiteY22" fmla="*/ 1310238 h 1662270"/>
                <a:gd name="connsiteX23" fmla="*/ 794897 w 1792565"/>
                <a:gd name="connsiteY23" fmla="*/ 1323558 h 1662270"/>
                <a:gd name="connsiteX24" fmla="*/ 801560 w 1792565"/>
                <a:gd name="connsiteY24" fmla="*/ 1310238 h 1662270"/>
                <a:gd name="connsiteX25" fmla="*/ 802491 w 1792565"/>
                <a:gd name="connsiteY25" fmla="*/ 1237135 h 1662270"/>
                <a:gd name="connsiteX26" fmla="*/ 802752 w 1792565"/>
                <a:gd name="connsiteY26" fmla="*/ 1240665 h 1662270"/>
                <a:gd name="connsiteX27" fmla="*/ 799658 w 1792565"/>
                <a:gd name="connsiteY27" fmla="*/ 1256006 h 1662270"/>
                <a:gd name="connsiteX28" fmla="*/ 823457 w 1792565"/>
                <a:gd name="connsiteY28" fmla="*/ 1236977 h 1662270"/>
                <a:gd name="connsiteX29" fmla="*/ 818697 w 1792565"/>
                <a:gd name="connsiteY29" fmla="*/ 1237929 h 1662270"/>
                <a:gd name="connsiteX30" fmla="*/ 823457 w 1792565"/>
                <a:gd name="connsiteY30" fmla="*/ 1276938 h 1662270"/>
                <a:gd name="connsiteX31" fmla="*/ 835833 w 1792565"/>
                <a:gd name="connsiteY31" fmla="*/ 1264569 h 1662270"/>
                <a:gd name="connsiteX32" fmla="*/ 829169 w 1792565"/>
                <a:gd name="connsiteY32" fmla="*/ 1239832 h 1662270"/>
                <a:gd name="connsiteX33" fmla="*/ 824409 w 1792565"/>
                <a:gd name="connsiteY33" fmla="*/ 1250297 h 1662270"/>
                <a:gd name="connsiteX34" fmla="*/ 823457 w 1792565"/>
                <a:gd name="connsiteY34" fmla="*/ 1236977 h 1662270"/>
                <a:gd name="connsiteX35" fmla="*/ 802514 w 1792565"/>
                <a:gd name="connsiteY35" fmla="*/ 1236977 h 1662270"/>
                <a:gd name="connsiteX36" fmla="*/ 802491 w 1792565"/>
                <a:gd name="connsiteY36" fmla="*/ 1237135 h 1662270"/>
                <a:gd name="connsiteX37" fmla="*/ 802482 w 1792565"/>
                <a:gd name="connsiteY37" fmla="*/ 1237014 h 1662270"/>
                <a:gd name="connsiteX38" fmla="*/ 793331 w 1792565"/>
                <a:gd name="connsiteY38" fmla="*/ 1232608 h 1662270"/>
                <a:gd name="connsiteX39" fmla="*/ 793374 w 1792565"/>
                <a:gd name="connsiteY39" fmla="*/ 1234008 h 1662270"/>
                <a:gd name="connsiteX40" fmla="*/ 792994 w 1792565"/>
                <a:gd name="connsiteY40" fmla="*/ 1234123 h 1662270"/>
                <a:gd name="connsiteX41" fmla="*/ 800759 w 1792565"/>
                <a:gd name="connsiteY41" fmla="*/ 1223687 h 1662270"/>
                <a:gd name="connsiteX42" fmla="*/ 801562 w 1792565"/>
                <a:gd name="connsiteY42" fmla="*/ 1224609 h 1662270"/>
                <a:gd name="connsiteX43" fmla="*/ 802482 w 1792565"/>
                <a:gd name="connsiteY43" fmla="*/ 1237014 h 1662270"/>
                <a:gd name="connsiteX44" fmla="*/ 797873 w 1792565"/>
                <a:gd name="connsiteY44" fmla="*/ 1242210 h 1662270"/>
                <a:gd name="connsiteX45" fmla="*/ 796802 w 1792565"/>
                <a:gd name="connsiteY45" fmla="*/ 1250297 h 1662270"/>
                <a:gd name="connsiteX46" fmla="*/ 793470 w 1792565"/>
                <a:gd name="connsiteY46" fmla="*/ 1237096 h 1662270"/>
                <a:gd name="connsiteX47" fmla="*/ 793374 w 1792565"/>
                <a:gd name="connsiteY47" fmla="*/ 1234008 h 1662270"/>
                <a:gd name="connsiteX48" fmla="*/ 797010 w 1792565"/>
                <a:gd name="connsiteY48" fmla="*/ 1232904 h 1662270"/>
                <a:gd name="connsiteX49" fmla="*/ 800759 w 1792565"/>
                <a:gd name="connsiteY49" fmla="*/ 1223687 h 1662270"/>
                <a:gd name="connsiteX50" fmla="*/ 783473 w 1792565"/>
                <a:gd name="connsiteY50" fmla="*/ 1203677 h 1662270"/>
                <a:gd name="connsiteX51" fmla="*/ 786329 w 1792565"/>
                <a:gd name="connsiteY51" fmla="*/ 1209386 h 1662270"/>
                <a:gd name="connsiteX52" fmla="*/ 783473 w 1792565"/>
                <a:gd name="connsiteY52" fmla="*/ 1215094 h 1662270"/>
                <a:gd name="connsiteX53" fmla="*/ 806721 w 1792565"/>
                <a:gd name="connsiteY53" fmla="*/ 1201126 h 1662270"/>
                <a:gd name="connsiteX54" fmla="*/ 806322 w 1792565"/>
                <a:gd name="connsiteY54" fmla="*/ 1203677 h 1662270"/>
                <a:gd name="connsiteX55" fmla="*/ 805941 w 1792565"/>
                <a:gd name="connsiteY55" fmla="*/ 1202066 h 1662270"/>
                <a:gd name="connsiteX56" fmla="*/ 796802 w 1792565"/>
                <a:gd name="connsiteY56" fmla="*/ 1189405 h 1662270"/>
                <a:gd name="connsiteX57" fmla="*/ 803704 w 1792565"/>
                <a:gd name="connsiteY57" fmla="*/ 1192617 h 1662270"/>
                <a:gd name="connsiteX58" fmla="*/ 805941 w 1792565"/>
                <a:gd name="connsiteY58" fmla="*/ 1202066 h 1662270"/>
                <a:gd name="connsiteX59" fmla="*/ 797992 w 1792565"/>
                <a:gd name="connsiteY59" fmla="*/ 1211645 h 1662270"/>
                <a:gd name="connsiteX60" fmla="*/ 793331 w 1792565"/>
                <a:gd name="connsiteY60" fmla="*/ 1232608 h 1662270"/>
                <a:gd name="connsiteX61" fmla="*/ 792994 w 1792565"/>
                <a:gd name="connsiteY61" fmla="*/ 1221754 h 1662270"/>
                <a:gd name="connsiteX62" fmla="*/ 792042 w 1792565"/>
                <a:gd name="connsiteY62" fmla="*/ 1223657 h 1662270"/>
                <a:gd name="connsiteX63" fmla="*/ 796802 w 1792565"/>
                <a:gd name="connsiteY63" fmla="*/ 1189405 h 1662270"/>
                <a:gd name="connsiteX64" fmla="*/ 793945 w 1792565"/>
                <a:gd name="connsiteY64" fmla="*/ 1156105 h 1662270"/>
                <a:gd name="connsiteX65" fmla="*/ 803464 w 1792565"/>
                <a:gd name="connsiteY65" fmla="*/ 1157056 h 1662270"/>
                <a:gd name="connsiteX66" fmla="*/ 799656 w 1792565"/>
                <a:gd name="connsiteY66" fmla="*/ 1165619 h 1662270"/>
                <a:gd name="connsiteX67" fmla="*/ 793945 w 1792565"/>
                <a:gd name="connsiteY67" fmla="*/ 1156105 h 1662270"/>
                <a:gd name="connsiteX68" fmla="*/ 787281 w 1792565"/>
                <a:gd name="connsiteY68" fmla="*/ 1120664 h 1662270"/>
                <a:gd name="connsiteX69" fmla="*/ 791089 w 1792565"/>
                <a:gd name="connsiteY69" fmla="*/ 1120902 h 1662270"/>
                <a:gd name="connsiteX70" fmla="*/ 780617 w 1792565"/>
                <a:gd name="connsiteY70" fmla="*/ 1127562 h 1662270"/>
                <a:gd name="connsiteX71" fmla="*/ 787281 w 1792565"/>
                <a:gd name="connsiteY71" fmla="*/ 1120664 h 1662270"/>
                <a:gd name="connsiteX72" fmla="*/ 840831 w 1792565"/>
                <a:gd name="connsiteY72" fmla="*/ 1120545 h 1662270"/>
                <a:gd name="connsiteX73" fmla="*/ 841545 w 1792565"/>
                <a:gd name="connsiteY73" fmla="*/ 1127562 h 1662270"/>
                <a:gd name="connsiteX74" fmla="*/ 844400 w 1792565"/>
                <a:gd name="connsiteY74" fmla="*/ 1122805 h 1662270"/>
                <a:gd name="connsiteX75" fmla="*/ 840831 w 1792565"/>
                <a:gd name="connsiteY75" fmla="*/ 1120545 h 1662270"/>
                <a:gd name="connsiteX76" fmla="*/ 835833 w 1792565"/>
                <a:gd name="connsiteY76" fmla="*/ 1099019 h 1662270"/>
                <a:gd name="connsiteX77" fmla="*/ 836785 w 1792565"/>
                <a:gd name="connsiteY77" fmla="*/ 1119950 h 1662270"/>
                <a:gd name="connsiteX78" fmla="*/ 835833 w 1792565"/>
                <a:gd name="connsiteY78" fmla="*/ 1099019 h 1662270"/>
                <a:gd name="connsiteX79" fmla="*/ 822505 w 1792565"/>
                <a:gd name="connsiteY79" fmla="*/ 1088553 h 1662270"/>
                <a:gd name="connsiteX80" fmla="*/ 815841 w 1792565"/>
                <a:gd name="connsiteY80" fmla="*/ 1093310 h 1662270"/>
                <a:gd name="connsiteX81" fmla="*/ 822505 w 1792565"/>
                <a:gd name="connsiteY81" fmla="*/ 1088553 h 1662270"/>
                <a:gd name="connsiteX82" fmla="*/ 812985 w 1792565"/>
                <a:gd name="connsiteY82" fmla="*/ 1075233 h 1662270"/>
                <a:gd name="connsiteX83" fmla="*/ 804418 w 1792565"/>
                <a:gd name="connsiteY83" fmla="*/ 1100922 h 1662270"/>
                <a:gd name="connsiteX84" fmla="*/ 813937 w 1792565"/>
                <a:gd name="connsiteY84" fmla="*/ 1080942 h 1662270"/>
                <a:gd name="connsiteX85" fmla="*/ 809177 w 1792565"/>
                <a:gd name="connsiteY85" fmla="*/ 1087602 h 1662270"/>
                <a:gd name="connsiteX86" fmla="*/ 783473 w 1792565"/>
                <a:gd name="connsiteY86" fmla="*/ 1072378 h 1662270"/>
                <a:gd name="connsiteX87" fmla="*/ 784425 w 1792565"/>
                <a:gd name="connsiteY87" fmla="*/ 1084747 h 1662270"/>
                <a:gd name="connsiteX88" fmla="*/ 780617 w 1792565"/>
                <a:gd name="connsiteY88" fmla="*/ 1090455 h 1662270"/>
                <a:gd name="connsiteX89" fmla="*/ 810130 w 1792565"/>
                <a:gd name="connsiteY89" fmla="*/ 1051447 h 1662270"/>
                <a:gd name="connsiteX90" fmla="*/ 807274 w 1792565"/>
                <a:gd name="connsiteY90" fmla="*/ 1072379 h 1662270"/>
                <a:gd name="connsiteX91" fmla="*/ 808225 w 1792565"/>
                <a:gd name="connsiteY91" fmla="*/ 1071427 h 1662270"/>
                <a:gd name="connsiteX92" fmla="*/ 808225 w 1792565"/>
                <a:gd name="connsiteY92" fmla="*/ 1072379 h 1662270"/>
                <a:gd name="connsiteX93" fmla="*/ 789185 w 1792565"/>
                <a:gd name="connsiteY93" fmla="*/ 1027661 h 1662270"/>
                <a:gd name="connsiteX94" fmla="*/ 789185 w 1792565"/>
                <a:gd name="connsiteY94" fmla="*/ 1040981 h 1662270"/>
                <a:gd name="connsiteX95" fmla="*/ 786329 w 1792565"/>
                <a:gd name="connsiteY95" fmla="*/ 1039078 h 1662270"/>
                <a:gd name="connsiteX96" fmla="*/ 836785 w 1792565"/>
                <a:gd name="connsiteY96" fmla="*/ 1005778 h 1662270"/>
                <a:gd name="connsiteX97" fmla="*/ 826432 w 1792565"/>
                <a:gd name="connsiteY97" fmla="*/ 1016125 h 1662270"/>
                <a:gd name="connsiteX98" fmla="*/ 824392 w 1792565"/>
                <a:gd name="connsiteY98" fmla="*/ 1019880 h 1662270"/>
                <a:gd name="connsiteX99" fmla="*/ 823457 w 1792565"/>
                <a:gd name="connsiteY99" fmla="*/ 1020049 h 1662270"/>
                <a:gd name="connsiteX100" fmla="*/ 823372 w 1792565"/>
                <a:gd name="connsiteY100" fmla="*/ 1021759 h 1662270"/>
                <a:gd name="connsiteX101" fmla="*/ 819649 w 1792565"/>
                <a:gd name="connsiteY101" fmla="*/ 1028612 h 1662270"/>
                <a:gd name="connsiteX102" fmla="*/ 826313 w 1792565"/>
                <a:gd name="connsiteY102" fmla="*/ 1031467 h 1662270"/>
                <a:gd name="connsiteX103" fmla="*/ 823100 w 1792565"/>
                <a:gd name="connsiteY103" fmla="*/ 1027185 h 1662270"/>
                <a:gd name="connsiteX104" fmla="*/ 823372 w 1792565"/>
                <a:gd name="connsiteY104" fmla="*/ 1021759 h 1662270"/>
                <a:gd name="connsiteX105" fmla="*/ 824392 w 1792565"/>
                <a:gd name="connsiteY105" fmla="*/ 1019880 h 1662270"/>
                <a:gd name="connsiteX106" fmla="*/ 833334 w 1792565"/>
                <a:gd name="connsiteY106" fmla="*/ 1018266 h 1662270"/>
                <a:gd name="connsiteX107" fmla="*/ 836785 w 1792565"/>
                <a:gd name="connsiteY107" fmla="*/ 1005778 h 1662270"/>
                <a:gd name="connsiteX108" fmla="*/ 840593 w 1792565"/>
                <a:gd name="connsiteY108" fmla="*/ 994361 h 1662270"/>
                <a:gd name="connsiteX109" fmla="*/ 844400 w 1792565"/>
                <a:gd name="connsiteY109" fmla="*/ 1010535 h 1662270"/>
                <a:gd name="connsiteX110" fmla="*/ 850111 w 1792565"/>
                <a:gd name="connsiteY110" fmla="*/ 894459 h 1662270"/>
                <a:gd name="connsiteX111" fmla="*/ 852967 w 1792565"/>
                <a:gd name="connsiteY111" fmla="*/ 897313 h 1662270"/>
                <a:gd name="connsiteX112" fmla="*/ 849159 w 1792565"/>
                <a:gd name="connsiteY112" fmla="*/ 896362 h 1662270"/>
                <a:gd name="connsiteX113" fmla="*/ 850111 w 1792565"/>
                <a:gd name="connsiteY113" fmla="*/ 894459 h 1662270"/>
                <a:gd name="connsiteX114" fmla="*/ 1159503 w 1792565"/>
                <a:gd name="connsiteY114" fmla="*/ 759355 h 1662270"/>
                <a:gd name="connsiteX115" fmla="*/ 1171879 w 1792565"/>
                <a:gd name="connsiteY115" fmla="*/ 759355 h 1662270"/>
                <a:gd name="connsiteX116" fmla="*/ 1177590 w 1792565"/>
                <a:gd name="connsiteY116" fmla="*/ 762209 h 1662270"/>
                <a:gd name="connsiteX117" fmla="*/ 1306107 w 1792565"/>
                <a:gd name="connsiteY117" fmla="*/ 756501 h 1662270"/>
                <a:gd name="connsiteX118" fmla="*/ 1311819 w 1792565"/>
                <a:gd name="connsiteY118" fmla="*/ 759355 h 1662270"/>
                <a:gd name="connsiteX119" fmla="*/ 1299443 w 1792565"/>
                <a:gd name="connsiteY119" fmla="*/ 759355 h 1662270"/>
                <a:gd name="connsiteX120" fmla="*/ 1306107 w 1792565"/>
                <a:gd name="connsiteY120" fmla="*/ 756501 h 1662270"/>
                <a:gd name="connsiteX121" fmla="*/ 1110952 w 1792565"/>
                <a:gd name="connsiteY121" fmla="*/ 753646 h 1662270"/>
                <a:gd name="connsiteX122" fmla="*/ 1125232 w 1792565"/>
                <a:gd name="connsiteY122" fmla="*/ 754597 h 1662270"/>
                <a:gd name="connsiteX123" fmla="*/ 1123328 w 1792565"/>
                <a:gd name="connsiteY123" fmla="*/ 756500 h 1662270"/>
                <a:gd name="connsiteX124" fmla="*/ 1210910 w 1792565"/>
                <a:gd name="connsiteY124" fmla="*/ 751744 h 1662270"/>
                <a:gd name="connsiteX125" fmla="*/ 1217573 w 1792565"/>
                <a:gd name="connsiteY125" fmla="*/ 762210 h 1662270"/>
                <a:gd name="connsiteX126" fmla="*/ 1210910 w 1792565"/>
                <a:gd name="connsiteY126" fmla="*/ 751744 h 1662270"/>
                <a:gd name="connsiteX127" fmla="*/ 497655 w 1792565"/>
                <a:gd name="connsiteY127" fmla="*/ 750639 h 1662270"/>
                <a:gd name="connsiteX128" fmla="*/ 497406 w 1792565"/>
                <a:gd name="connsiteY128" fmla="*/ 750911 h 1662270"/>
                <a:gd name="connsiteX129" fmla="*/ 488362 w 1792565"/>
                <a:gd name="connsiteY129" fmla="*/ 752695 h 1662270"/>
                <a:gd name="connsiteX130" fmla="*/ 245608 w 1792565"/>
                <a:gd name="connsiteY130" fmla="*/ 746036 h 1662270"/>
                <a:gd name="connsiteX131" fmla="*/ 264647 w 1792565"/>
                <a:gd name="connsiteY131" fmla="*/ 747939 h 1662270"/>
                <a:gd name="connsiteX132" fmla="*/ 245608 w 1792565"/>
                <a:gd name="connsiteY132" fmla="*/ 746036 h 1662270"/>
                <a:gd name="connsiteX133" fmla="*/ 1413680 w 1792565"/>
                <a:gd name="connsiteY133" fmla="*/ 741279 h 1662270"/>
                <a:gd name="connsiteX134" fmla="*/ 1428912 w 1792565"/>
                <a:gd name="connsiteY134" fmla="*/ 747939 h 1662270"/>
                <a:gd name="connsiteX135" fmla="*/ 1413680 w 1792565"/>
                <a:gd name="connsiteY135" fmla="*/ 741279 h 1662270"/>
                <a:gd name="connsiteX136" fmla="*/ 1696773 w 1792565"/>
                <a:gd name="connsiteY136" fmla="*/ 739376 h 1662270"/>
                <a:gd name="connsiteX137" fmla="*/ 1701176 w 1792565"/>
                <a:gd name="connsiteY137" fmla="*/ 740327 h 1662270"/>
                <a:gd name="connsiteX138" fmla="*/ 1691656 w 1792565"/>
                <a:gd name="connsiteY138" fmla="*/ 741278 h 1662270"/>
                <a:gd name="connsiteX139" fmla="*/ 1696773 w 1792565"/>
                <a:gd name="connsiteY139" fmla="*/ 739376 h 1662270"/>
                <a:gd name="connsiteX140" fmla="*/ 1249940 w 1792565"/>
                <a:gd name="connsiteY140" fmla="*/ 739375 h 1662270"/>
                <a:gd name="connsiteX141" fmla="*/ 1259460 w 1792565"/>
                <a:gd name="connsiteY141" fmla="*/ 743181 h 1662270"/>
                <a:gd name="connsiteX142" fmla="*/ 1248988 w 1792565"/>
                <a:gd name="connsiteY142" fmla="*/ 748889 h 1662270"/>
                <a:gd name="connsiteX143" fmla="*/ 768243 w 1792565"/>
                <a:gd name="connsiteY143" fmla="*/ 738424 h 1662270"/>
                <a:gd name="connsiteX144" fmla="*/ 758723 w 1792565"/>
                <a:gd name="connsiteY144" fmla="*/ 739375 h 1662270"/>
                <a:gd name="connsiteX145" fmla="*/ 763483 w 1792565"/>
                <a:gd name="connsiteY145" fmla="*/ 743181 h 1662270"/>
                <a:gd name="connsiteX146" fmla="*/ 640678 w 1792565"/>
                <a:gd name="connsiteY146" fmla="*/ 738423 h 1662270"/>
                <a:gd name="connsiteX147" fmla="*/ 615926 w 1792565"/>
                <a:gd name="connsiteY147" fmla="*/ 746035 h 1662270"/>
                <a:gd name="connsiteX148" fmla="*/ 640678 w 1792565"/>
                <a:gd name="connsiteY148" fmla="*/ 738423 h 1662270"/>
                <a:gd name="connsiteX149" fmla="*/ 663526 w 1792565"/>
                <a:gd name="connsiteY149" fmla="*/ 737472 h 1662270"/>
                <a:gd name="connsiteX150" fmla="*/ 662574 w 1792565"/>
                <a:gd name="connsiteY150" fmla="*/ 738424 h 1662270"/>
                <a:gd name="connsiteX151" fmla="*/ 673045 w 1792565"/>
                <a:gd name="connsiteY151" fmla="*/ 741278 h 1662270"/>
                <a:gd name="connsiteX152" fmla="*/ 673997 w 1792565"/>
                <a:gd name="connsiteY152" fmla="*/ 740327 h 1662270"/>
                <a:gd name="connsiteX153" fmla="*/ 805370 w 1792565"/>
                <a:gd name="connsiteY153" fmla="*/ 733667 h 1662270"/>
                <a:gd name="connsiteX154" fmla="*/ 786330 w 1792565"/>
                <a:gd name="connsiteY154" fmla="*/ 740327 h 1662270"/>
                <a:gd name="connsiteX155" fmla="*/ 783474 w 1792565"/>
                <a:gd name="connsiteY155" fmla="*/ 745084 h 1662270"/>
                <a:gd name="connsiteX156" fmla="*/ 782522 w 1792565"/>
                <a:gd name="connsiteY156" fmla="*/ 738424 h 1662270"/>
                <a:gd name="connsiteX157" fmla="*/ 778714 w 1792565"/>
                <a:gd name="connsiteY157" fmla="*/ 736521 h 1662270"/>
                <a:gd name="connsiteX158" fmla="*/ 774906 w 1792565"/>
                <a:gd name="connsiteY158" fmla="*/ 749841 h 1662270"/>
                <a:gd name="connsiteX159" fmla="*/ 794898 w 1792565"/>
                <a:gd name="connsiteY159" fmla="*/ 752695 h 1662270"/>
                <a:gd name="connsiteX160" fmla="*/ 806322 w 1792565"/>
                <a:gd name="connsiteY160" fmla="*/ 742230 h 1662270"/>
                <a:gd name="connsiteX161" fmla="*/ 805370 w 1792565"/>
                <a:gd name="connsiteY161" fmla="*/ 733667 h 1662270"/>
                <a:gd name="connsiteX162" fmla="*/ 449331 w 1792565"/>
                <a:gd name="connsiteY162" fmla="*/ 732715 h 1662270"/>
                <a:gd name="connsiteX163" fmla="*/ 427436 w 1792565"/>
                <a:gd name="connsiteY163" fmla="*/ 736521 h 1662270"/>
                <a:gd name="connsiteX164" fmla="*/ 449331 w 1792565"/>
                <a:gd name="connsiteY164" fmla="*/ 732715 h 1662270"/>
                <a:gd name="connsiteX165" fmla="*/ 174211 w 1792565"/>
                <a:gd name="connsiteY165" fmla="*/ 732715 h 1662270"/>
                <a:gd name="connsiteX166" fmla="*/ 169451 w 1792565"/>
                <a:gd name="connsiteY166" fmla="*/ 735570 h 1662270"/>
                <a:gd name="connsiteX167" fmla="*/ 164691 w 1792565"/>
                <a:gd name="connsiteY167" fmla="*/ 733667 h 1662270"/>
                <a:gd name="connsiteX168" fmla="*/ 161835 w 1792565"/>
                <a:gd name="connsiteY168" fmla="*/ 737472 h 1662270"/>
                <a:gd name="connsiteX169" fmla="*/ 152316 w 1792565"/>
                <a:gd name="connsiteY169" fmla="*/ 749841 h 1662270"/>
                <a:gd name="connsiteX170" fmla="*/ 161835 w 1792565"/>
                <a:gd name="connsiteY170" fmla="*/ 748890 h 1662270"/>
                <a:gd name="connsiteX171" fmla="*/ 158028 w 1792565"/>
                <a:gd name="connsiteY171" fmla="*/ 746035 h 1662270"/>
                <a:gd name="connsiteX172" fmla="*/ 174211 w 1792565"/>
                <a:gd name="connsiteY172" fmla="*/ 749841 h 1662270"/>
                <a:gd name="connsiteX173" fmla="*/ 161835 w 1792565"/>
                <a:gd name="connsiteY173" fmla="*/ 737472 h 1662270"/>
                <a:gd name="connsiteX174" fmla="*/ 169451 w 1792565"/>
                <a:gd name="connsiteY174" fmla="*/ 735570 h 1662270"/>
                <a:gd name="connsiteX175" fmla="*/ 175163 w 1792565"/>
                <a:gd name="connsiteY175" fmla="*/ 734618 h 1662270"/>
                <a:gd name="connsiteX176" fmla="*/ 296064 w 1792565"/>
                <a:gd name="connsiteY176" fmla="*/ 730812 h 1662270"/>
                <a:gd name="connsiteX177" fmla="*/ 290352 w 1792565"/>
                <a:gd name="connsiteY177" fmla="*/ 735570 h 1662270"/>
                <a:gd name="connsiteX178" fmla="*/ 312247 w 1792565"/>
                <a:gd name="connsiteY178" fmla="*/ 734618 h 1662270"/>
                <a:gd name="connsiteX179" fmla="*/ 1578371 w 1792565"/>
                <a:gd name="connsiteY179" fmla="*/ 730812 h 1662270"/>
                <a:gd name="connsiteX180" fmla="*/ 1593602 w 1792565"/>
                <a:gd name="connsiteY180" fmla="*/ 732715 h 1662270"/>
                <a:gd name="connsiteX181" fmla="*/ 1600266 w 1792565"/>
                <a:gd name="connsiteY181" fmla="*/ 744132 h 1662270"/>
                <a:gd name="connsiteX182" fmla="*/ 1578371 w 1792565"/>
                <a:gd name="connsiteY182" fmla="*/ 730812 h 1662270"/>
                <a:gd name="connsiteX183" fmla="*/ 1168071 w 1792565"/>
                <a:gd name="connsiteY183" fmla="*/ 729861 h 1662270"/>
                <a:gd name="connsiteX184" fmla="*/ 1174735 w 1792565"/>
                <a:gd name="connsiteY184" fmla="*/ 734618 h 1662270"/>
                <a:gd name="connsiteX185" fmla="*/ 1161408 w 1792565"/>
                <a:gd name="connsiteY185" fmla="*/ 730812 h 1662270"/>
                <a:gd name="connsiteX186" fmla="*/ 1189015 w 1792565"/>
                <a:gd name="connsiteY186" fmla="*/ 738424 h 1662270"/>
                <a:gd name="connsiteX187" fmla="*/ 1153792 w 1792565"/>
                <a:gd name="connsiteY187" fmla="*/ 729861 h 1662270"/>
                <a:gd name="connsiteX188" fmla="*/ 1156648 w 1792565"/>
                <a:gd name="connsiteY188" fmla="*/ 735570 h 1662270"/>
                <a:gd name="connsiteX189" fmla="*/ 1134752 w 1792565"/>
                <a:gd name="connsiteY189" fmla="*/ 733667 h 1662270"/>
                <a:gd name="connsiteX190" fmla="*/ 1157600 w 1792565"/>
                <a:gd name="connsiteY190" fmla="*/ 736521 h 1662270"/>
                <a:gd name="connsiteX191" fmla="*/ 1156648 w 1792565"/>
                <a:gd name="connsiteY191" fmla="*/ 735570 h 1662270"/>
                <a:gd name="connsiteX192" fmla="*/ 1158552 w 1792565"/>
                <a:gd name="connsiteY192" fmla="*/ 735570 h 1662270"/>
                <a:gd name="connsiteX193" fmla="*/ 1774121 w 1792565"/>
                <a:gd name="connsiteY193" fmla="*/ 724628 h 1662270"/>
                <a:gd name="connsiteX194" fmla="*/ 1792565 w 1792565"/>
                <a:gd name="connsiteY194" fmla="*/ 730813 h 1662270"/>
                <a:gd name="connsiteX195" fmla="*/ 1750678 w 1792565"/>
                <a:gd name="connsiteY195" fmla="*/ 727007 h 1662270"/>
                <a:gd name="connsiteX196" fmla="*/ 1774121 w 1792565"/>
                <a:gd name="connsiteY196" fmla="*/ 724628 h 1662270"/>
                <a:gd name="connsiteX197" fmla="*/ 96149 w 1792565"/>
                <a:gd name="connsiteY197" fmla="*/ 723201 h 1662270"/>
                <a:gd name="connsiteX198" fmla="*/ 102813 w 1792565"/>
                <a:gd name="connsiteY198" fmla="*/ 730812 h 1662270"/>
                <a:gd name="connsiteX199" fmla="*/ 100909 w 1792565"/>
                <a:gd name="connsiteY199" fmla="*/ 725104 h 1662270"/>
                <a:gd name="connsiteX200" fmla="*/ 794898 w 1792565"/>
                <a:gd name="connsiteY200" fmla="*/ 722249 h 1662270"/>
                <a:gd name="connsiteX201" fmla="*/ 794898 w 1792565"/>
                <a:gd name="connsiteY201" fmla="*/ 723201 h 1662270"/>
                <a:gd name="connsiteX202" fmla="*/ 803466 w 1792565"/>
                <a:gd name="connsiteY202" fmla="*/ 723201 h 1662270"/>
                <a:gd name="connsiteX203" fmla="*/ 794898 w 1792565"/>
                <a:gd name="connsiteY203" fmla="*/ 722249 h 1662270"/>
                <a:gd name="connsiteX204" fmla="*/ 1448904 w 1792565"/>
                <a:gd name="connsiteY204" fmla="*/ 721298 h 1662270"/>
                <a:gd name="connsiteX205" fmla="*/ 1446048 w 1792565"/>
                <a:gd name="connsiteY205" fmla="*/ 725104 h 1662270"/>
                <a:gd name="connsiteX206" fmla="*/ 1454616 w 1792565"/>
                <a:gd name="connsiteY206" fmla="*/ 722249 h 1662270"/>
                <a:gd name="connsiteX207" fmla="*/ 753963 w 1792565"/>
                <a:gd name="connsiteY207" fmla="*/ 721298 h 1662270"/>
                <a:gd name="connsiteX208" fmla="*/ 779666 w 1792565"/>
                <a:gd name="connsiteY208" fmla="*/ 728909 h 1662270"/>
                <a:gd name="connsiteX209" fmla="*/ 779666 w 1792565"/>
                <a:gd name="connsiteY209" fmla="*/ 727958 h 1662270"/>
                <a:gd name="connsiteX210" fmla="*/ 753963 w 1792565"/>
                <a:gd name="connsiteY210" fmla="*/ 721298 h 1662270"/>
                <a:gd name="connsiteX211" fmla="*/ 400781 w 1792565"/>
                <a:gd name="connsiteY211" fmla="*/ 721298 h 1662270"/>
                <a:gd name="connsiteX212" fmla="*/ 391261 w 1792565"/>
                <a:gd name="connsiteY212" fmla="*/ 730812 h 1662270"/>
                <a:gd name="connsiteX213" fmla="*/ 408397 w 1792565"/>
                <a:gd name="connsiteY213" fmla="*/ 735570 h 1662270"/>
                <a:gd name="connsiteX214" fmla="*/ 413157 w 1792565"/>
                <a:gd name="connsiteY214" fmla="*/ 727958 h 1662270"/>
                <a:gd name="connsiteX215" fmla="*/ 400781 w 1792565"/>
                <a:gd name="connsiteY215" fmla="*/ 721298 h 1662270"/>
                <a:gd name="connsiteX216" fmla="*/ 1175687 w 1792565"/>
                <a:gd name="connsiteY216" fmla="*/ 720346 h 1662270"/>
                <a:gd name="connsiteX217" fmla="*/ 1181399 w 1792565"/>
                <a:gd name="connsiteY217" fmla="*/ 727007 h 1662270"/>
                <a:gd name="connsiteX218" fmla="*/ 1175687 w 1792565"/>
                <a:gd name="connsiteY218" fmla="*/ 720346 h 1662270"/>
                <a:gd name="connsiteX219" fmla="*/ 1743063 w 1792565"/>
                <a:gd name="connsiteY219" fmla="*/ 719396 h 1662270"/>
                <a:gd name="connsiteX220" fmla="*/ 1750679 w 1792565"/>
                <a:gd name="connsiteY220" fmla="*/ 719396 h 1662270"/>
                <a:gd name="connsiteX221" fmla="*/ 1750679 w 1792565"/>
                <a:gd name="connsiteY221" fmla="*/ 723202 h 1662270"/>
                <a:gd name="connsiteX222" fmla="*/ 1561237 w 1792565"/>
                <a:gd name="connsiteY222" fmla="*/ 712735 h 1662270"/>
                <a:gd name="connsiteX223" fmla="*/ 1556477 w 1792565"/>
                <a:gd name="connsiteY223" fmla="*/ 719395 h 1662270"/>
                <a:gd name="connsiteX224" fmla="*/ 1566948 w 1792565"/>
                <a:gd name="connsiteY224" fmla="*/ 719395 h 1662270"/>
                <a:gd name="connsiteX225" fmla="*/ 1745918 w 1792565"/>
                <a:gd name="connsiteY225" fmla="*/ 709881 h 1662270"/>
                <a:gd name="connsiteX226" fmla="*/ 1760198 w 1792565"/>
                <a:gd name="connsiteY226" fmla="*/ 712735 h 1662270"/>
                <a:gd name="connsiteX227" fmla="*/ 1745918 w 1792565"/>
                <a:gd name="connsiteY227" fmla="*/ 709881 h 1662270"/>
                <a:gd name="connsiteX228" fmla="*/ 1365130 w 1792565"/>
                <a:gd name="connsiteY228" fmla="*/ 707978 h 1662270"/>
                <a:gd name="connsiteX229" fmla="*/ 1338475 w 1792565"/>
                <a:gd name="connsiteY229" fmla="*/ 714638 h 1662270"/>
                <a:gd name="connsiteX230" fmla="*/ 1349898 w 1792565"/>
                <a:gd name="connsiteY230" fmla="*/ 719395 h 1662270"/>
                <a:gd name="connsiteX231" fmla="*/ 1335619 w 1792565"/>
                <a:gd name="connsiteY231" fmla="*/ 720346 h 1662270"/>
                <a:gd name="connsiteX232" fmla="*/ 1337523 w 1792565"/>
                <a:gd name="connsiteY232" fmla="*/ 725104 h 1662270"/>
                <a:gd name="connsiteX233" fmla="*/ 1379410 w 1792565"/>
                <a:gd name="connsiteY233" fmla="*/ 720346 h 1662270"/>
                <a:gd name="connsiteX234" fmla="*/ 1365130 w 1792565"/>
                <a:gd name="connsiteY234" fmla="*/ 707978 h 1662270"/>
                <a:gd name="connsiteX235" fmla="*/ 1087154 w 1792565"/>
                <a:gd name="connsiteY235" fmla="*/ 707026 h 1662270"/>
                <a:gd name="connsiteX236" fmla="*/ 1098458 w 1792565"/>
                <a:gd name="connsiteY236" fmla="*/ 717373 h 1662270"/>
                <a:gd name="connsiteX237" fmla="*/ 1102376 w 1792565"/>
                <a:gd name="connsiteY237" fmla="*/ 719348 h 1662270"/>
                <a:gd name="connsiteX238" fmla="*/ 1102385 w 1792565"/>
                <a:gd name="connsiteY238" fmla="*/ 719395 h 1662270"/>
                <a:gd name="connsiteX239" fmla="*/ 1102477 w 1792565"/>
                <a:gd name="connsiteY239" fmla="*/ 719399 h 1662270"/>
                <a:gd name="connsiteX240" fmla="*/ 1111905 w 1792565"/>
                <a:gd name="connsiteY240" fmla="*/ 724152 h 1662270"/>
                <a:gd name="connsiteX241" fmla="*/ 1114761 w 1792565"/>
                <a:gd name="connsiteY241" fmla="*/ 716541 h 1662270"/>
                <a:gd name="connsiteX242" fmla="*/ 1110358 w 1792565"/>
                <a:gd name="connsiteY242" fmla="*/ 719752 h 1662270"/>
                <a:gd name="connsiteX243" fmla="*/ 1102477 w 1792565"/>
                <a:gd name="connsiteY243" fmla="*/ 719399 h 1662270"/>
                <a:gd name="connsiteX244" fmla="*/ 1102376 w 1792565"/>
                <a:gd name="connsiteY244" fmla="*/ 719348 h 1662270"/>
                <a:gd name="connsiteX245" fmla="*/ 1100481 w 1792565"/>
                <a:gd name="connsiteY245" fmla="*/ 710000 h 1662270"/>
                <a:gd name="connsiteX246" fmla="*/ 1087154 w 1792565"/>
                <a:gd name="connsiteY246" fmla="*/ 707026 h 1662270"/>
                <a:gd name="connsiteX247" fmla="*/ 1197345 w 1792565"/>
                <a:gd name="connsiteY247" fmla="*/ 704648 h 1662270"/>
                <a:gd name="connsiteX248" fmla="*/ 1187111 w 1792565"/>
                <a:gd name="connsiteY248" fmla="*/ 707978 h 1662270"/>
                <a:gd name="connsiteX249" fmla="*/ 1209006 w 1792565"/>
                <a:gd name="connsiteY249" fmla="*/ 707026 h 1662270"/>
                <a:gd name="connsiteX250" fmla="*/ 1197345 w 1792565"/>
                <a:gd name="connsiteY250" fmla="*/ 704648 h 1662270"/>
                <a:gd name="connsiteX251" fmla="*/ 652102 w 1792565"/>
                <a:gd name="connsiteY251" fmla="*/ 704172 h 1662270"/>
                <a:gd name="connsiteX252" fmla="*/ 632110 w 1792565"/>
                <a:gd name="connsiteY252" fmla="*/ 705123 h 1662270"/>
                <a:gd name="connsiteX253" fmla="*/ 662574 w 1792565"/>
                <a:gd name="connsiteY253" fmla="*/ 712735 h 1662270"/>
                <a:gd name="connsiteX254" fmla="*/ 652102 w 1792565"/>
                <a:gd name="connsiteY254" fmla="*/ 709881 h 1662270"/>
                <a:gd name="connsiteX255" fmla="*/ 654958 w 1792565"/>
                <a:gd name="connsiteY255" fmla="*/ 708929 h 1662270"/>
                <a:gd name="connsiteX256" fmla="*/ 1092866 w 1792565"/>
                <a:gd name="connsiteY256" fmla="*/ 699415 h 1662270"/>
                <a:gd name="connsiteX257" fmla="*/ 1075730 w 1792565"/>
                <a:gd name="connsiteY257" fmla="*/ 703221 h 1662270"/>
                <a:gd name="connsiteX258" fmla="*/ 1092866 w 1792565"/>
                <a:gd name="connsiteY258" fmla="*/ 699415 h 1662270"/>
                <a:gd name="connsiteX259" fmla="*/ 1212814 w 1792565"/>
                <a:gd name="connsiteY259" fmla="*/ 698463 h 1662270"/>
                <a:gd name="connsiteX260" fmla="*/ 1217574 w 1792565"/>
                <a:gd name="connsiteY260" fmla="*/ 701318 h 1662270"/>
                <a:gd name="connsiteX261" fmla="*/ 255129 w 1792565"/>
                <a:gd name="connsiteY261" fmla="*/ 697512 h 1662270"/>
                <a:gd name="connsiteX262" fmla="*/ 241801 w 1792565"/>
                <a:gd name="connsiteY262" fmla="*/ 698463 h 1662270"/>
                <a:gd name="connsiteX263" fmla="*/ 255129 w 1792565"/>
                <a:gd name="connsiteY263" fmla="*/ 697512 h 1662270"/>
                <a:gd name="connsiteX264" fmla="*/ 511210 w 1792565"/>
                <a:gd name="connsiteY264" fmla="*/ 695609 h 1662270"/>
                <a:gd name="connsiteX265" fmla="*/ 519778 w 1792565"/>
                <a:gd name="connsiteY265" fmla="*/ 703221 h 1662270"/>
                <a:gd name="connsiteX266" fmla="*/ 515018 w 1792565"/>
                <a:gd name="connsiteY266" fmla="*/ 704172 h 1662270"/>
                <a:gd name="connsiteX267" fmla="*/ 521206 w 1792565"/>
                <a:gd name="connsiteY267" fmla="*/ 707978 h 1662270"/>
                <a:gd name="connsiteX268" fmla="*/ 524640 w 1792565"/>
                <a:gd name="connsiteY268" fmla="*/ 708339 h 1662270"/>
                <a:gd name="connsiteX269" fmla="*/ 523585 w 1792565"/>
                <a:gd name="connsiteY269" fmla="*/ 709881 h 1662270"/>
                <a:gd name="connsiteX270" fmla="*/ 530249 w 1792565"/>
                <a:gd name="connsiteY270" fmla="*/ 708929 h 1662270"/>
                <a:gd name="connsiteX271" fmla="*/ 524640 w 1792565"/>
                <a:gd name="connsiteY271" fmla="*/ 708339 h 1662270"/>
                <a:gd name="connsiteX272" fmla="*/ 525355 w 1792565"/>
                <a:gd name="connsiteY272" fmla="*/ 707294 h 1662270"/>
                <a:gd name="connsiteX273" fmla="*/ 525489 w 1792565"/>
                <a:gd name="connsiteY273" fmla="*/ 698463 h 1662270"/>
                <a:gd name="connsiteX274" fmla="*/ 511210 w 1792565"/>
                <a:gd name="connsiteY274" fmla="*/ 695609 h 1662270"/>
                <a:gd name="connsiteX275" fmla="*/ 970060 w 1792565"/>
                <a:gd name="connsiteY275" fmla="*/ 689901 h 1662270"/>
                <a:gd name="connsiteX276" fmla="*/ 969108 w 1792565"/>
                <a:gd name="connsiteY276" fmla="*/ 693707 h 1662270"/>
                <a:gd name="connsiteX277" fmla="*/ 967204 w 1792565"/>
                <a:gd name="connsiteY277" fmla="*/ 692755 h 1662270"/>
                <a:gd name="connsiteX278" fmla="*/ 541316 w 1792565"/>
                <a:gd name="connsiteY278" fmla="*/ 688474 h 1662270"/>
                <a:gd name="connsiteX279" fmla="*/ 531201 w 1792565"/>
                <a:gd name="connsiteY279" fmla="*/ 690852 h 1662270"/>
                <a:gd name="connsiteX280" fmla="*/ 549289 w 1792565"/>
                <a:gd name="connsiteY280" fmla="*/ 694658 h 1662270"/>
                <a:gd name="connsiteX281" fmla="*/ 541316 w 1792565"/>
                <a:gd name="connsiteY281" fmla="*/ 688474 h 1662270"/>
                <a:gd name="connsiteX282" fmla="*/ 224666 w 1792565"/>
                <a:gd name="connsiteY282" fmla="*/ 687046 h 1662270"/>
                <a:gd name="connsiteX283" fmla="*/ 242753 w 1792565"/>
                <a:gd name="connsiteY283" fmla="*/ 693706 h 1662270"/>
                <a:gd name="connsiteX284" fmla="*/ 224666 w 1792565"/>
                <a:gd name="connsiteY284" fmla="*/ 687046 h 1662270"/>
                <a:gd name="connsiteX285" fmla="*/ 766339 w 1792565"/>
                <a:gd name="connsiteY285" fmla="*/ 685143 h 1662270"/>
                <a:gd name="connsiteX286" fmla="*/ 773954 w 1792565"/>
                <a:gd name="connsiteY286" fmla="*/ 686095 h 1662270"/>
                <a:gd name="connsiteX287" fmla="*/ 734924 w 1792565"/>
                <a:gd name="connsiteY287" fmla="*/ 685143 h 1662270"/>
                <a:gd name="connsiteX288" fmla="*/ 738731 w 1792565"/>
                <a:gd name="connsiteY288" fmla="*/ 694658 h 1662270"/>
                <a:gd name="connsiteX289" fmla="*/ 731116 w 1792565"/>
                <a:gd name="connsiteY289" fmla="*/ 693706 h 1662270"/>
                <a:gd name="connsiteX290" fmla="*/ 750155 w 1792565"/>
                <a:gd name="connsiteY290" fmla="*/ 695609 h 1662270"/>
                <a:gd name="connsiteX291" fmla="*/ 734924 w 1792565"/>
                <a:gd name="connsiteY291" fmla="*/ 685143 h 1662270"/>
                <a:gd name="connsiteX292" fmla="*/ 854634 w 1792565"/>
                <a:gd name="connsiteY292" fmla="*/ 676700 h 1662270"/>
                <a:gd name="connsiteX293" fmla="*/ 851064 w 1792565"/>
                <a:gd name="connsiteY293" fmla="*/ 679435 h 1662270"/>
                <a:gd name="connsiteX294" fmla="*/ 855824 w 1792565"/>
                <a:gd name="connsiteY294" fmla="*/ 680386 h 1662270"/>
                <a:gd name="connsiteX295" fmla="*/ 856776 w 1792565"/>
                <a:gd name="connsiteY295" fmla="*/ 677532 h 1662270"/>
                <a:gd name="connsiteX296" fmla="*/ 854634 w 1792565"/>
                <a:gd name="connsiteY296" fmla="*/ 676700 h 1662270"/>
                <a:gd name="connsiteX297" fmla="*/ 804646 w 1792565"/>
                <a:gd name="connsiteY297" fmla="*/ 614295 h 1662270"/>
                <a:gd name="connsiteX298" fmla="*/ 802514 w 1792565"/>
                <a:gd name="connsiteY298" fmla="*/ 621397 h 1662270"/>
                <a:gd name="connsiteX299" fmla="*/ 801562 w 1792565"/>
                <a:gd name="connsiteY299" fmla="*/ 620445 h 1662270"/>
                <a:gd name="connsiteX300" fmla="*/ 802423 w 1792565"/>
                <a:gd name="connsiteY300" fmla="*/ 617579 h 1662270"/>
                <a:gd name="connsiteX301" fmla="*/ 803228 w 1792565"/>
                <a:gd name="connsiteY301" fmla="*/ 616759 h 1662270"/>
                <a:gd name="connsiteX302" fmla="*/ 837737 w 1792565"/>
                <a:gd name="connsiteY302" fmla="*/ 582388 h 1662270"/>
                <a:gd name="connsiteX303" fmla="*/ 830121 w 1792565"/>
                <a:gd name="connsiteY303" fmla="*/ 610931 h 1662270"/>
                <a:gd name="connsiteX304" fmla="*/ 832977 w 1792565"/>
                <a:gd name="connsiteY304" fmla="*/ 601417 h 1662270"/>
                <a:gd name="connsiteX305" fmla="*/ 833929 w 1792565"/>
                <a:gd name="connsiteY305" fmla="*/ 603320 h 1662270"/>
                <a:gd name="connsiteX306" fmla="*/ 838689 w 1792565"/>
                <a:gd name="connsiteY306" fmla="*/ 600465 h 1662270"/>
                <a:gd name="connsiteX307" fmla="*/ 837737 w 1792565"/>
                <a:gd name="connsiteY307" fmla="*/ 582388 h 1662270"/>
                <a:gd name="connsiteX308" fmla="*/ 796801 w 1792565"/>
                <a:gd name="connsiteY308" fmla="*/ 567165 h 1662270"/>
                <a:gd name="connsiteX309" fmla="*/ 804417 w 1792565"/>
                <a:gd name="connsiteY309" fmla="*/ 590000 h 1662270"/>
                <a:gd name="connsiteX310" fmla="*/ 796801 w 1792565"/>
                <a:gd name="connsiteY310" fmla="*/ 567165 h 1662270"/>
                <a:gd name="connsiteX311" fmla="*/ 852968 w 1792565"/>
                <a:gd name="connsiteY311" fmla="*/ 489147 h 1662270"/>
                <a:gd name="connsiteX312" fmla="*/ 849160 w 1792565"/>
                <a:gd name="connsiteY312" fmla="*/ 505321 h 1662270"/>
                <a:gd name="connsiteX313" fmla="*/ 852968 w 1792565"/>
                <a:gd name="connsiteY313" fmla="*/ 489147 h 1662270"/>
                <a:gd name="connsiteX314" fmla="*/ 848208 w 1792565"/>
                <a:gd name="connsiteY314" fmla="*/ 470118 h 1662270"/>
                <a:gd name="connsiteX315" fmla="*/ 840593 w 1792565"/>
                <a:gd name="connsiteY315" fmla="*/ 478681 h 1662270"/>
                <a:gd name="connsiteX316" fmla="*/ 839641 w 1792565"/>
                <a:gd name="connsiteY316" fmla="*/ 473924 h 1662270"/>
                <a:gd name="connsiteX317" fmla="*/ 835833 w 1792565"/>
                <a:gd name="connsiteY317" fmla="*/ 479633 h 1662270"/>
                <a:gd name="connsiteX318" fmla="*/ 835494 w 1792565"/>
                <a:gd name="connsiteY318" fmla="*/ 482686 h 1662270"/>
                <a:gd name="connsiteX319" fmla="*/ 833929 w 1792565"/>
                <a:gd name="connsiteY319" fmla="*/ 481535 h 1662270"/>
                <a:gd name="connsiteX320" fmla="*/ 834881 w 1792565"/>
                <a:gd name="connsiteY320" fmla="*/ 488196 h 1662270"/>
                <a:gd name="connsiteX321" fmla="*/ 835494 w 1792565"/>
                <a:gd name="connsiteY321" fmla="*/ 482686 h 1662270"/>
                <a:gd name="connsiteX322" fmla="*/ 836517 w 1792565"/>
                <a:gd name="connsiteY322" fmla="*/ 483438 h 1662270"/>
                <a:gd name="connsiteX323" fmla="*/ 845352 w 1792565"/>
                <a:gd name="connsiteY323" fmla="*/ 483438 h 1662270"/>
                <a:gd name="connsiteX324" fmla="*/ 848208 w 1792565"/>
                <a:gd name="connsiteY324" fmla="*/ 470118 h 1662270"/>
                <a:gd name="connsiteX325" fmla="*/ 787282 w 1792565"/>
                <a:gd name="connsiteY325" fmla="*/ 449187 h 1662270"/>
                <a:gd name="connsiteX326" fmla="*/ 789365 w 1792565"/>
                <a:gd name="connsiteY326" fmla="*/ 458001 h 1662270"/>
                <a:gd name="connsiteX327" fmla="*/ 789067 w 1792565"/>
                <a:gd name="connsiteY327" fmla="*/ 457750 h 1662270"/>
                <a:gd name="connsiteX328" fmla="*/ 787282 w 1792565"/>
                <a:gd name="connsiteY328" fmla="*/ 449187 h 1662270"/>
                <a:gd name="connsiteX329" fmla="*/ 807274 w 1792565"/>
                <a:gd name="connsiteY329" fmla="*/ 392100 h 1662270"/>
                <a:gd name="connsiteX330" fmla="*/ 811081 w 1792565"/>
                <a:gd name="connsiteY330" fmla="*/ 412080 h 1662270"/>
                <a:gd name="connsiteX331" fmla="*/ 807274 w 1792565"/>
                <a:gd name="connsiteY331" fmla="*/ 392100 h 1662270"/>
                <a:gd name="connsiteX332" fmla="*/ 812033 w 1792565"/>
                <a:gd name="connsiteY332" fmla="*/ 358800 h 1662270"/>
                <a:gd name="connsiteX333" fmla="*/ 807274 w 1792565"/>
                <a:gd name="connsiteY333" fmla="*/ 374974 h 1662270"/>
                <a:gd name="connsiteX334" fmla="*/ 815841 w 1792565"/>
                <a:gd name="connsiteY334" fmla="*/ 378780 h 1662270"/>
                <a:gd name="connsiteX335" fmla="*/ 821553 w 1792565"/>
                <a:gd name="connsiteY335" fmla="*/ 367363 h 1662270"/>
                <a:gd name="connsiteX336" fmla="*/ 812033 w 1792565"/>
                <a:gd name="connsiteY336" fmla="*/ 358800 h 1662270"/>
                <a:gd name="connsiteX337" fmla="*/ 807274 w 1792565"/>
                <a:gd name="connsiteY337" fmla="*/ 265559 h 1662270"/>
                <a:gd name="connsiteX338" fmla="*/ 808225 w 1792565"/>
                <a:gd name="connsiteY338" fmla="*/ 286491 h 1662270"/>
                <a:gd name="connsiteX339" fmla="*/ 812033 w 1792565"/>
                <a:gd name="connsiteY339" fmla="*/ 271268 h 1662270"/>
                <a:gd name="connsiteX340" fmla="*/ 807274 w 1792565"/>
                <a:gd name="connsiteY340" fmla="*/ 265559 h 1662270"/>
                <a:gd name="connsiteX341" fmla="*/ 796801 w 1792565"/>
                <a:gd name="connsiteY341" fmla="*/ 222745 h 1662270"/>
                <a:gd name="connsiteX342" fmla="*/ 794897 w 1792565"/>
                <a:gd name="connsiteY342" fmla="*/ 240822 h 1662270"/>
                <a:gd name="connsiteX343" fmla="*/ 796801 w 1792565"/>
                <a:gd name="connsiteY343" fmla="*/ 222745 h 1662270"/>
                <a:gd name="connsiteX344" fmla="*/ 845352 w 1792565"/>
                <a:gd name="connsiteY344" fmla="*/ 219890 h 1662270"/>
                <a:gd name="connsiteX345" fmla="*/ 846304 w 1792565"/>
                <a:gd name="connsiteY345" fmla="*/ 232259 h 1662270"/>
                <a:gd name="connsiteX346" fmla="*/ 845352 w 1792565"/>
                <a:gd name="connsiteY346" fmla="*/ 219890 h 1662270"/>
                <a:gd name="connsiteX347" fmla="*/ 856776 w 1792565"/>
                <a:gd name="connsiteY347" fmla="*/ 203716 h 1662270"/>
                <a:gd name="connsiteX348" fmla="*/ 850112 w 1792565"/>
                <a:gd name="connsiteY348" fmla="*/ 220841 h 1662270"/>
                <a:gd name="connsiteX349" fmla="*/ 856776 w 1792565"/>
                <a:gd name="connsiteY349" fmla="*/ 203716 h 1662270"/>
                <a:gd name="connsiteX350" fmla="*/ 800967 w 1792565"/>
                <a:gd name="connsiteY350" fmla="*/ 134618 h 1662270"/>
                <a:gd name="connsiteX351" fmla="*/ 792994 w 1792565"/>
                <a:gd name="connsiteY351" fmla="*/ 137115 h 1662270"/>
                <a:gd name="connsiteX352" fmla="*/ 793946 w 1792565"/>
                <a:gd name="connsiteY352" fmla="*/ 145678 h 1662270"/>
                <a:gd name="connsiteX353" fmla="*/ 796802 w 1792565"/>
                <a:gd name="connsiteY353" fmla="*/ 141872 h 1662270"/>
                <a:gd name="connsiteX354" fmla="*/ 792994 w 1792565"/>
                <a:gd name="connsiteY354" fmla="*/ 157095 h 1662270"/>
                <a:gd name="connsiteX355" fmla="*/ 805370 w 1792565"/>
                <a:gd name="connsiteY355" fmla="*/ 147581 h 1662270"/>
                <a:gd name="connsiteX356" fmla="*/ 807274 w 1792565"/>
                <a:gd name="connsiteY356" fmla="*/ 154241 h 1662270"/>
                <a:gd name="connsiteX357" fmla="*/ 808225 w 1792565"/>
                <a:gd name="connsiteY357" fmla="*/ 158998 h 1662270"/>
                <a:gd name="connsiteX358" fmla="*/ 810130 w 1792565"/>
                <a:gd name="connsiteY358" fmla="*/ 158047 h 1662270"/>
                <a:gd name="connsiteX359" fmla="*/ 807274 w 1792565"/>
                <a:gd name="connsiteY359" fmla="*/ 153289 h 1662270"/>
                <a:gd name="connsiteX360" fmla="*/ 809177 w 1792565"/>
                <a:gd name="connsiteY360" fmla="*/ 148532 h 1662270"/>
                <a:gd name="connsiteX361" fmla="*/ 805370 w 1792565"/>
                <a:gd name="connsiteY361" fmla="*/ 145678 h 1662270"/>
                <a:gd name="connsiteX362" fmla="*/ 800967 w 1792565"/>
                <a:gd name="connsiteY362" fmla="*/ 134618 h 1662270"/>
                <a:gd name="connsiteX363" fmla="*/ 815246 w 1792565"/>
                <a:gd name="connsiteY363" fmla="*/ 83002 h 1662270"/>
                <a:gd name="connsiteX364" fmla="*/ 812985 w 1792565"/>
                <a:gd name="connsiteY364" fmla="*/ 90494 h 1662270"/>
                <a:gd name="connsiteX365" fmla="*/ 818697 w 1792565"/>
                <a:gd name="connsiteY365" fmla="*/ 88592 h 1662270"/>
                <a:gd name="connsiteX366" fmla="*/ 819649 w 1792565"/>
                <a:gd name="connsiteY366" fmla="*/ 84786 h 1662270"/>
                <a:gd name="connsiteX367" fmla="*/ 815246 w 1792565"/>
                <a:gd name="connsiteY367" fmla="*/ 83002 h 1662270"/>
                <a:gd name="connsiteX368" fmla="*/ 768243 w 1792565"/>
                <a:gd name="connsiteY368" fmla="*/ 108 h 1662270"/>
                <a:gd name="connsiteX369" fmla="*/ 779666 w 1792565"/>
                <a:gd name="connsiteY369" fmla="*/ 1059 h 1662270"/>
                <a:gd name="connsiteX370" fmla="*/ 781570 w 1792565"/>
                <a:gd name="connsiteY370" fmla="*/ 16282 h 1662270"/>
                <a:gd name="connsiteX371" fmla="*/ 792042 w 1792565"/>
                <a:gd name="connsiteY371" fmla="*/ 2011 h 1662270"/>
                <a:gd name="connsiteX372" fmla="*/ 792994 w 1792565"/>
                <a:gd name="connsiteY372" fmla="*/ 12476 h 1662270"/>
                <a:gd name="connsiteX373" fmla="*/ 794898 w 1792565"/>
                <a:gd name="connsiteY373" fmla="*/ 11525 h 1662270"/>
                <a:gd name="connsiteX374" fmla="*/ 794898 w 1792565"/>
                <a:gd name="connsiteY374" fmla="*/ 19137 h 1662270"/>
                <a:gd name="connsiteX375" fmla="*/ 814889 w 1792565"/>
                <a:gd name="connsiteY375" fmla="*/ 18185 h 1662270"/>
                <a:gd name="connsiteX376" fmla="*/ 806322 w 1792565"/>
                <a:gd name="connsiteY376" fmla="*/ 33408 h 1662270"/>
                <a:gd name="connsiteX377" fmla="*/ 812033 w 1792565"/>
                <a:gd name="connsiteY377" fmla="*/ 44825 h 1662270"/>
                <a:gd name="connsiteX378" fmla="*/ 818697 w 1792565"/>
                <a:gd name="connsiteY378" fmla="*/ 29602 h 1662270"/>
                <a:gd name="connsiteX379" fmla="*/ 831073 w 1792565"/>
                <a:gd name="connsiteY379" fmla="*/ 43874 h 1662270"/>
                <a:gd name="connsiteX380" fmla="*/ 848208 w 1792565"/>
                <a:gd name="connsiteY380" fmla="*/ 85737 h 1662270"/>
                <a:gd name="connsiteX381" fmla="*/ 835833 w 1792565"/>
                <a:gd name="connsiteY381" fmla="*/ 90494 h 1662270"/>
                <a:gd name="connsiteX382" fmla="*/ 842497 w 1792565"/>
                <a:gd name="connsiteY382" fmla="*/ 102863 h 1662270"/>
                <a:gd name="connsiteX383" fmla="*/ 832977 w 1792565"/>
                <a:gd name="connsiteY383" fmla="*/ 107620 h 1662270"/>
                <a:gd name="connsiteX384" fmla="*/ 838689 w 1792565"/>
                <a:gd name="connsiteY384" fmla="*/ 115232 h 1662270"/>
                <a:gd name="connsiteX385" fmla="*/ 850112 w 1792565"/>
                <a:gd name="connsiteY385" fmla="*/ 109523 h 1662270"/>
                <a:gd name="connsiteX386" fmla="*/ 848208 w 1792565"/>
                <a:gd name="connsiteY386" fmla="*/ 127600 h 1662270"/>
                <a:gd name="connsiteX387" fmla="*/ 852016 w 1792565"/>
                <a:gd name="connsiteY387" fmla="*/ 122843 h 1662270"/>
                <a:gd name="connsiteX388" fmla="*/ 856776 w 1792565"/>
                <a:gd name="connsiteY388" fmla="*/ 190395 h 1662270"/>
                <a:gd name="connsiteX389" fmla="*/ 861536 w 1792565"/>
                <a:gd name="connsiteY389" fmla="*/ 189444 h 1662270"/>
                <a:gd name="connsiteX390" fmla="*/ 859632 w 1792565"/>
                <a:gd name="connsiteY390" fmla="*/ 198007 h 1662270"/>
                <a:gd name="connsiteX391" fmla="*/ 862488 w 1792565"/>
                <a:gd name="connsiteY391" fmla="*/ 196104 h 1662270"/>
                <a:gd name="connsiteX392" fmla="*/ 857728 w 1792565"/>
                <a:gd name="connsiteY392" fmla="*/ 247482 h 1662270"/>
                <a:gd name="connsiteX393" fmla="*/ 863440 w 1792565"/>
                <a:gd name="connsiteY393" fmla="*/ 237967 h 1662270"/>
                <a:gd name="connsiteX394" fmla="*/ 856776 w 1792565"/>
                <a:gd name="connsiteY394" fmla="*/ 255093 h 1662270"/>
                <a:gd name="connsiteX395" fmla="*/ 865344 w 1792565"/>
                <a:gd name="connsiteY395" fmla="*/ 253190 h 1662270"/>
                <a:gd name="connsiteX396" fmla="*/ 859632 w 1792565"/>
                <a:gd name="connsiteY396" fmla="*/ 294102 h 1662270"/>
                <a:gd name="connsiteX397" fmla="*/ 865344 w 1792565"/>
                <a:gd name="connsiteY397" fmla="*/ 294102 h 1662270"/>
                <a:gd name="connsiteX398" fmla="*/ 862488 w 1792565"/>
                <a:gd name="connsiteY398" fmla="*/ 303617 h 1662270"/>
                <a:gd name="connsiteX399" fmla="*/ 866296 w 1792565"/>
                <a:gd name="connsiteY399" fmla="*/ 300762 h 1662270"/>
                <a:gd name="connsiteX400" fmla="*/ 861536 w 1792565"/>
                <a:gd name="connsiteY400" fmla="*/ 332160 h 1662270"/>
                <a:gd name="connsiteX401" fmla="*/ 872008 w 1792565"/>
                <a:gd name="connsiteY401" fmla="*/ 324548 h 1662270"/>
                <a:gd name="connsiteX402" fmla="*/ 862488 w 1792565"/>
                <a:gd name="connsiteY402" fmla="*/ 353091 h 1662270"/>
                <a:gd name="connsiteX403" fmla="*/ 872008 w 1792565"/>
                <a:gd name="connsiteY403" fmla="*/ 357849 h 1662270"/>
                <a:gd name="connsiteX404" fmla="*/ 865344 w 1792565"/>
                <a:gd name="connsiteY404" fmla="*/ 369266 h 1662270"/>
                <a:gd name="connsiteX405" fmla="*/ 870104 w 1792565"/>
                <a:gd name="connsiteY405" fmla="*/ 368314 h 1662270"/>
                <a:gd name="connsiteX406" fmla="*/ 865344 w 1792565"/>
                <a:gd name="connsiteY406" fmla="*/ 495807 h 1662270"/>
                <a:gd name="connsiteX407" fmla="*/ 867248 w 1792565"/>
                <a:gd name="connsiteY407" fmla="*/ 494856 h 1662270"/>
                <a:gd name="connsiteX408" fmla="*/ 857728 w 1792565"/>
                <a:gd name="connsiteY408" fmla="*/ 521496 h 1662270"/>
                <a:gd name="connsiteX409" fmla="*/ 869152 w 1792565"/>
                <a:gd name="connsiteY409" fmla="*/ 535767 h 1662270"/>
                <a:gd name="connsiteX410" fmla="*/ 861536 w 1792565"/>
                <a:gd name="connsiteY410" fmla="*/ 555748 h 1662270"/>
                <a:gd name="connsiteX411" fmla="*/ 870104 w 1792565"/>
                <a:gd name="connsiteY411" fmla="*/ 553845 h 1662270"/>
                <a:gd name="connsiteX412" fmla="*/ 870104 w 1792565"/>
                <a:gd name="connsiteY412" fmla="*/ 626154 h 1662270"/>
                <a:gd name="connsiteX413" fmla="*/ 856776 w 1792565"/>
                <a:gd name="connsiteY413" fmla="*/ 579534 h 1662270"/>
                <a:gd name="connsiteX414" fmla="*/ 857728 w 1792565"/>
                <a:gd name="connsiteY414" fmla="*/ 629008 h 1662270"/>
                <a:gd name="connsiteX415" fmla="*/ 861536 w 1792565"/>
                <a:gd name="connsiteY415" fmla="*/ 617591 h 1662270"/>
                <a:gd name="connsiteX416" fmla="*/ 868200 w 1792565"/>
                <a:gd name="connsiteY416" fmla="*/ 657552 h 1662270"/>
                <a:gd name="connsiteX417" fmla="*/ 860584 w 1792565"/>
                <a:gd name="connsiteY417" fmla="*/ 678483 h 1662270"/>
                <a:gd name="connsiteX418" fmla="*/ 889143 w 1792565"/>
                <a:gd name="connsiteY418" fmla="*/ 681337 h 1662270"/>
                <a:gd name="connsiteX419" fmla="*/ 891999 w 1792565"/>
                <a:gd name="connsiteY419" fmla="*/ 688949 h 1662270"/>
                <a:gd name="connsiteX420" fmla="*/ 904375 w 1792565"/>
                <a:gd name="connsiteY420" fmla="*/ 683240 h 1662270"/>
                <a:gd name="connsiteX421" fmla="*/ 924366 w 1792565"/>
                <a:gd name="connsiteY421" fmla="*/ 698463 h 1662270"/>
                <a:gd name="connsiteX422" fmla="*/ 927222 w 1792565"/>
                <a:gd name="connsiteY422" fmla="*/ 691803 h 1662270"/>
                <a:gd name="connsiteX423" fmla="*/ 969109 w 1792565"/>
                <a:gd name="connsiteY423" fmla="*/ 695609 h 1662270"/>
                <a:gd name="connsiteX424" fmla="*/ 1003380 w 1792565"/>
                <a:gd name="connsiteY424" fmla="*/ 700366 h 1662270"/>
                <a:gd name="connsiteX425" fmla="*/ 1004332 w 1792565"/>
                <a:gd name="connsiteY425" fmla="*/ 693706 h 1662270"/>
                <a:gd name="connsiteX426" fmla="*/ 1020516 w 1792565"/>
                <a:gd name="connsiteY426" fmla="*/ 697512 h 1662270"/>
                <a:gd name="connsiteX427" fmla="*/ 1018612 w 1792565"/>
                <a:gd name="connsiteY427" fmla="*/ 694658 h 1662270"/>
                <a:gd name="connsiteX428" fmla="*/ 1070018 w 1792565"/>
                <a:gd name="connsiteY428" fmla="*/ 699415 h 1662270"/>
                <a:gd name="connsiteX429" fmla="*/ 1059547 w 1792565"/>
                <a:gd name="connsiteY429" fmla="*/ 690852 h 1662270"/>
                <a:gd name="connsiteX430" fmla="*/ 1122377 w 1792565"/>
                <a:gd name="connsiteY430" fmla="*/ 696560 h 1662270"/>
                <a:gd name="connsiteX431" fmla="*/ 1120473 w 1792565"/>
                <a:gd name="connsiteY431" fmla="*/ 693706 h 1662270"/>
                <a:gd name="connsiteX432" fmla="*/ 1132848 w 1792565"/>
                <a:gd name="connsiteY432" fmla="*/ 699415 h 1662270"/>
                <a:gd name="connsiteX433" fmla="*/ 1131896 w 1792565"/>
                <a:gd name="connsiteY433" fmla="*/ 692755 h 1662270"/>
                <a:gd name="connsiteX434" fmla="*/ 1190919 w 1792565"/>
                <a:gd name="connsiteY434" fmla="*/ 703221 h 1662270"/>
                <a:gd name="connsiteX435" fmla="*/ 1189015 w 1792565"/>
                <a:gd name="connsiteY435" fmla="*/ 690852 h 1662270"/>
                <a:gd name="connsiteX436" fmla="*/ 1264221 w 1792565"/>
                <a:gd name="connsiteY436" fmla="*/ 699415 h 1662270"/>
                <a:gd name="connsiteX437" fmla="*/ 1264221 w 1792565"/>
                <a:gd name="connsiteY437" fmla="*/ 700366 h 1662270"/>
                <a:gd name="connsiteX438" fmla="*/ 1274692 w 1792565"/>
                <a:gd name="connsiteY438" fmla="*/ 703221 h 1662270"/>
                <a:gd name="connsiteX439" fmla="*/ 1275645 w 1792565"/>
                <a:gd name="connsiteY439" fmla="*/ 702269 h 1662270"/>
                <a:gd name="connsiteX440" fmla="*/ 1268029 w 1792565"/>
                <a:gd name="connsiteY440" fmla="*/ 700366 h 1662270"/>
                <a:gd name="connsiteX441" fmla="*/ 1294684 w 1792565"/>
                <a:gd name="connsiteY441" fmla="*/ 707026 h 1662270"/>
                <a:gd name="connsiteX442" fmla="*/ 1304204 w 1792565"/>
                <a:gd name="connsiteY442" fmla="*/ 696560 h 1662270"/>
                <a:gd name="connsiteX443" fmla="*/ 1345139 w 1792565"/>
                <a:gd name="connsiteY443" fmla="*/ 698463 h 1662270"/>
                <a:gd name="connsiteX444" fmla="*/ 1344187 w 1792565"/>
                <a:gd name="connsiteY444" fmla="*/ 693706 h 1662270"/>
                <a:gd name="connsiteX445" fmla="*/ 1456519 w 1792565"/>
                <a:gd name="connsiteY445" fmla="*/ 698463 h 1662270"/>
                <a:gd name="connsiteX446" fmla="*/ 1509830 w 1792565"/>
                <a:gd name="connsiteY446" fmla="*/ 717492 h 1662270"/>
                <a:gd name="connsiteX447" fmla="*/ 1493646 w 1792565"/>
                <a:gd name="connsiteY447" fmla="*/ 706075 h 1662270"/>
                <a:gd name="connsiteX448" fmla="*/ 1515542 w 1792565"/>
                <a:gd name="connsiteY448" fmla="*/ 702269 h 1662270"/>
                <a:gd name="connsiteX449" fmla="*/ 1511734 w 1792565"/>
                <a:gd name="connsiteY449" fmla="*/ 699415 h 1662270"/>
                <a:gd name="connsiteX450" fmla="*/ 1526014 w 1792565"/>
                <a:gd name="connsiteY450" fmla="*/ 707978 h 1662270"/>
                <a:gd name="connsiteX451" fmla="*/ 1526965 w 1792565"/>
                <a:gd name="connsiteY451" fmla="*/ 701318 h 1662270"/>
                <a:gd name="connsiteX452" fmla="*/ 1537437 w 1792565"/>
                <a:gd name="connsiteY452" fmla="*/ 709881 h 1662270"/>
                <a:gd name="connsiteX453" fmla="*/ 1632635 w 1792565"/>
                <a:gd name="connsiteY453" fmla="*/ 704172 h 1662270"/>
                <a:gd name="connsiteX454" fmla="*/ 1629779 w 1792565"/>
                <a:gd name="connsiteY454" fmla="*/ 710832 h 1662270"/>
                <a:gd name="connsiteX455" fmla="*/ 1675473 w 1792565"/>
                <a:gd name="connsiteY455" fmla="*/ 714638 h 1662270"/>
                <a:gd name="connsiteX456" fmla="*/ 1671666 w 1792565"/>
                <a:gd name="connsiteY456" fmla="*/ 711784 h 1662270"/>
                <a:gd name="connsiteX457" fmla="*/ 1726880 w 1792565"/>
                <a:gd name="connsiteY457" fmla="*/ 722249 h 1662270"/>
                <a:gd name="connsiteX458" fmla="*/ 1703081 w 1792565"/>
                <a:gd name="connsiteY458" fmla="*/ 726055 h 1662270"/>
                <a:gd name="connsiteX459" fmla="*/ 1725928 w 1792565"/>
                <a:gd name="connsiteY459" fmla="*/ 726055 h 1662270"/>
                <a:gd name="connsiteX460" fmla="*/ 1723072 w 1792565"/>
                <a:gd name="connsiteY460" fmla="*/ 734618 h 1662270"/>
                <a:gd name="connsiteX461" fmla="*/ 1699273 w 1792565"/>
                <a:gd name="connsiteY461" fmla="*/ 727007 h 1662270"/>
                <a:gd name="connsiteX462" fmla="*/ 1703081 w 1792565"/>
                <a:gd name="connsiteY462" fmla="*/ 730812 h 1662270"/>
                <a:gd name="connsiteX463" fmla="*/ 1674521 w 1792565"/>
                <a:gd name="connsiteY463" fmla="*/ 726055 h 1662270"/>
                <a:gd name="connsiteX464" fmla="*/ 1689753 w 1792565"/>
                <a:gd name="connsiteY464" fmla="*/ 725104 h 1662270"/>
                <a:gd name="connsiteX465" fmla="*/ 1658338 w 1792565"/>
                <a:gd name="connsiteY465" fmla="*/ 722249 h 1662270"/>
                <a:gd name="connsiteX466" fmla="*/ 1658338 w 1792565"/>
                <a:gd name="connsiteY466" fmla="*/ 735570 h 1662270"/>
                <a:gd name="connsiteX467" fmla="*/ 1620259 w 1792565"/>
                <a:gd name="connsiteY467" fmla="*/ 719395 h 1662270"/>
                <a:gd name="connsiteX468" fmla="*/ 1624067 w 1792565"/>
                <a:gd name="connsiteY468" fmla="*/ 716541 h 1662270"/>
                <a:gd name="connsiteX469" fmla="*/ 1599315 w 1792565"/>
                <a:gd name="connsiteY469" fmla="*/ 712735 h 1662270"/>
                <a:gd name="connsiteX470" fmla="*/ 1612643 w 1792565"/>
                <a:gd name="connsiteY470" fmla="*/ 720346 h 1662270"/>
                <a:gd name="connsiteX471" fmla="*/ 1590748 w 1792565"/>
                <a:gd name="connsiteY471" fmla="*/ 716541 h 1662270"/>
                <a:gd name="connsiteX472" fmla="*/ 1628827 w 1792565"/>
                <a:gd name="connsiteY472" fmla="*/ 727007 h 1662270"/>
                <a:gd name="connsiteX473" fmla="*/ 1628827 w 1792565"/>
                <a:gd name="connsiteY473" fmla="*/ 734618 h 1662270"/>
                <a:gd name="connsiteX474" fmla="*/ 1570400 w 1792565"/>
                <a:gd name="connsiteY474" fmla="*/ 724629 h 1662270"/>
                <a:gd name="connsiteX475" fmla="*/ 1530724 w 1792565"/>
                <a:gd name="connsiteY475" fmla="*/ 723647 h 1662270"/>
                <a:gd name="connsiteX476" fmla="*/ 1538984 w 1792565"/>
                <a:gd name="connsiteY476" fmla="*/ 724628 h 1662270"/>
                <a:gd name="connsiteX477" fmla="*/ 1548860 w 1792565"/>
                <a:gd name="connsiteY477" fmla="*/ 728909 h 1662270"/>
                <a:gd name="connsiteX478" fmla="*/ 1540293 w 1792565"/>
                <a:gd name="connsiteY478" fmla="*/ 732715 h 1662270"/>
                <a:gd name="connsiteX479" fmla="*/ 1532201 w 1792565"/>
                <a:gd name="connsiteY479" fmla="*/ 729029 h 1662270"/>
                <a:gd name="connsiteX480" fmla="*/ 1527290 w 1792565"/>
                <a:gd name="connsiteY480" fmla="*/ 723563 h 1662270"/>
                <a:gd name="connsiteX481" fmla="*/ 1512686 w 1792565"/>
                <a:gd name="connsiteY481" fmla="*/ 723201 h 1662270"/>
                <a:gd name="connsiteX482" fmla="*/ 1508878 w 1792565"/>
                <a:gd name="connsiteY482" fmla="*/ 734618 h 1662270"/>
                <a:gd name="connsiteX483" fmla="*/ 1484127 w 1792565"/>
                <a:gd name="connsiteY483" fmla="*/ 730812 h 1662270"/>
                <a:gd name="connsiteX484" fmla="*/ 1496502 w 1792565"/>
                <a:gd name="connsiteY484" fmla="*/ 742230 h 1662270"/>
                <a:gd name="connsiteX485" fmla="*/ 1425104 w 1792565"/>
                <a:gd name="connsiteY485" fmla="*/ 727958 h 1662270"/>
                <a:gd name="connsiteX486" fmla="*/ 1433672 w 1792565"/>
                <a:gd name="connsiteY486" fmla="*/ 733667 h 1662270"/>
                <a:gd name="connsiteX487" fmla="*/ 1383218 w 1792565"/>
                <a:gd name="connsiteY487" fmla="*/ 725104 h 1662270"/>
                <a:gd name="connsiteX488" fmla="*/ 1408921 w 1792565"/>
                <a:gd name="connsiteY488" fmla="*/ 739375 h 1662270"/>
                <a:gd name="connsiteX489" fmla="*/ 1399401 w 1792565"/>
                <a:gd name="connsiteY489" fmla="*/ 742230 h 1662270"/>
                <a:gd name="connsiteX490" fmla="*/ 1406065 w 1792565"/>
                <a:gd name="connsiteY490" fmla="*/ 748890 h 1662270"/>
                <a:gd name="connsiteX491" fmla="*/ 1379410 w 1792565"/>
                <a:gd name="connsiteY491" fmla="*/ 728909 h 1662270"/>
                <a:gd name="connsiteX492" fmla="*/ 1367034 w 1792565"/>
                <a:gd name="connsiteY492" fmla="*/ 737472 h 1662270"/>
                <a:gd name="connsiteX493" fmla="*/ 1308012 w 1792565"/>
                <a:gd name="connsiteY493" fmla="*/ 726055 h 1662270"/>
                <a:gd name="connsiteX494" fmla="*/ 1293732 w 1792565"/>
                <a:gd name="connsiteY494" fmla="*/ 733667 h 1662270"/>
                <a:gd name="connsiteX495" fmla="*/ 1332763 w 1792565"/>
                <a:gd name="connsiteY495" fmla="*/ 750792 h 1662270"/>
                <a:gd name="connsiteX496" fmla="*/ 1322291 w 1792565"/>
                <a:gd name="connsiteY496" fmla="*/ 742230 h 1662270"/>
                <a:gd name="connsiteX497" fmla="*/ 1356562 w 1792565"/>
                <a:gd name="connsiteY497" fmla="*/ 744132 h 1662270"/>
                <a:gd name="connsiteX498" fmla="*/ 1331811 w 1792565"/>
                <a:gd name="connsiteY498" fmla="*/ 743181 h 1662270"/>
                <a:gd name="connsiteX499" fmla="*/ 1346090 w 1792565"/>
                <a:gd name="connsiteY499" fmla="*/ 748890 h 1662270"/>
                <a:gd name="connsiteX500" fmla="*/ 1315627 w 1792565"/>
                <a:gd name="connsiteY500" fmla="*/ 752695 h 1662270"/>
                <a:gd name="connsiteX501" fmla="*/ 1317531 w 1792565"/>
                <a:gd name="connsiteY501" fmla="*/ 753647 h 1662270"/>
                <a:gd name="connsiteX502" fmla="*/ 1281356 w 1792565"/>
                <a:gd name="connsiteY502" fmla="*/ 748890 h 1662270"/>
                <a:gd name="connsiteX503" fmla="*/ 1299444 w 1792565"/>
                <a:gd name="connsiteY503" fmla="*/ 738424 h 1662270"/>
                <a:gd name="connsiteX504" fmla="*/ 1193775 w 1792565"/>
                <a:gd name="connsiteY504" fmla="*/ 736521 h 1662270"/>
                <a:gd name="connsiteX505" fmla="*/ 1212814 w 1792565"/>
                <a:gd name="connsiteY505" fmla="*/ 745084 h 1662270"/>
                <a:gd name="connsiteX506" fmla="*/ 1181399 w 1792565"/>
                <a:gd name="connsiteY506" fmla="*/ 749841 h 1662270"/>
                <a:gd name="connsiteX507" fmla="*/ 1195679 w 1792565"/>
                <a:gd name="connsiteY507" fmla="*/ 755550 h 1662270"/>
                <a:gd name="connsiteX508" fmla="*/ 1196631 w 1792565"/>
                <a:gd name="connsiteY508" fmla="*/ 754598 h 1662270"/>
                <a:gd name="connsiteX509" fmla="*/ 1200439 w 1792565"/>
                <a:gd name="connsiteY509" fmla="*/ 758404 h 1662270"/>
                <a:gd name="connsiteX510" fmla="*/ 1162360 w 1792565"/>
                <a:gd name="connsiteY510" fmla="*/ 745084 h 1662270"/>
                <a:gd name="connsiteX511" fmla="*/ 1155696 w 1792565"/>
                <a:gd name="connsiteY511" fmla="*/ 753647 h 1662270"/>
                <a:gd name="connsiteX512" fmla="*/ 1156648 w 1792565"/>
                <a:gd name="connsiteY512" fmla="*/ 744132 h 1662270"/>
                <a:gd name="connsiteX513" fmla="*/ 1136656 w 1792565"/>
                <a:gd name="connsiteY513" fmla="*/ 743181 h 1662270"/>
                <a:gd name="connsiteX514" fmla="*/ 1149984 w 1792565"/>
                <a:gd name="connsiteY514" fmla="*/ 753647 h 1662270"/>
                <a:gd name="connsiteX515" fmla="*/ 1116665 w 1792565"/>
                <a:gd name="connsiteY515" fmla="*/ 745084 h 1662270"/>
                <a:gd name="connsiteX516" fmla="*/ 1117617 w 1792565"/>
                <a:gd name="connsiteY516" fmla="*/ 746987 h 1662270"/>
                <a:gd name="connsiteX517" fmla="*/ 1106193 w 1792565"/>
                <a:gd name="connsiteY517" fmla="*/ 745084 h 1662270"/>
                <a:gd name="connsiteX518" fmla="*/ 1115713 w 1792565"/>
                <a:gd name="connsiteY518" fmla="*/ 748890 h 1662270"/>
                <a:gd name="connsiteX519" fmla="*/ 1070018 w 1792565"/>
                <a:gd name="connsiteY519" fmla="*/ 747938 h 1662270"/>
                <a:gd name="connsiteX520" fmla="*/ 1060498 w 1792565"/>
                <a:gd name="connsiteY520" fmla="*/ 744132 h 1662270"/>
                <a:gd name="connsiteX521" fmla="*/ 1059547 w 1792565"/>
                <a:gd name="connsiteY521" fmla="*/ 747938 h 1662270"/>
                <a:gd name="connsiteX522" fmla="*/ 1050027 w 1792565"/>
                <a:gd name="connsiteY522" fmla="*/ 744132 h 1662270"/>
                <a:gd name="connsiteX523" fmla="*/ 1039555 w 1792565"/>
                <a:gd name="connsiteY523" fmla="*/ 755550 h 1662270"/>
                <a:gd name="connsiteX524" fmla="*/ 1040507 w 1792565"/>
                <a:gd name="connsiteY524" fmla="*/ 755550 h 1662270"/>
                <a:gd name="connsiteX525" fmla="*/ 1034795 w 1792565"/>
                <a:gd name="connsiteY525" fmla="*/ 762210 h 1662270"/>
                <a:gd name="connsiteX526" fmla="*/ 1015756 w 1792565"/>
                <a:gd name="connsiteY526" fmla="*/ 756501 h 1662270"/>
                <a:gd name="connsiteX527" fmla="*/ 981485 w 1792565"/>
                <a:gd name="connsiteY527" fmla="*/ 732715 h 1662270"/>
                <a:gd name="connsiteX528" fmla="*/ 974821 w 1792565"/>
                <a:gd name="connsiteY528" fmla="*/ 738424 h 1662270"/>
                <a:gd name="connsiteX529" fmla="*/ 955781 w 1792565"/>
                <a:gd name="connsiteY529" fmla="*/ 746987 h 1662270"/>
                <a:gd name="connsiteX530" fmla="*/ 961493 w 1792565"/>
                <a:gd name="connsiteY530" fmla="*/ 749841 h 1662270"/>
                <a:gd name="connsiteX531" fmla="*/ 951973 w 1792565"/>
                <a:gd name="connsiteY531" fmla="*/ 747938 h 1662270"/>
                <a:gd name="connsiteX532" fmla="*/ 950070 w 1792565"/>
                <a:gd name="connsiteY532" fmla="*/ 753647 h 1662270"/>
                <a:gd name="connsiteX533" fmla="*/ 935790 w 1792565"/>
                <a:gd name="connsiteY533" fmla="*/ 750792 h 1662270"/>
                <a:gd name="connsiteX534" fmla="*/ 943406 w 1792565"/>
                <a:gd name="connsiteY534" fmla="*/ 760307 h 1662270"/>
                <a:gd name="connsiteX535" fmla="*/ 925318 w 1792565"/>
                <a:gd name="connsiteY535" fmla="*/ 756501 h 1662270"/>
                <a:gd name="connsiteX536" fmla="*/ 931030 w 1792565"/>
                <a:gd name="connsiteY536" fmla="*/ 762210 h 1662270"/>
                <a:gd name="connsiteX537" fmla="*/ 911039 w 1792565"/>
                <a:gd name="connsiteY537" fmla="*/ 754598 h 1662270"/>
                <a:gd name="connsiteX538" fmla="*/ 928174 w 1792565"/>
                <a:gd name="connsiteY538" fmla="*/ 748890 h 1662270"/>
                <a:gd name="connsiteX539" fmla="*/ 906279 w 1792565"/>
                <a:gd name="connsiteY539" fmla="*/ 729861 h 1662270"/>
                <a:gd name="connsiteX540" fmla="*/ 860584 w 1792565"/>
                <a:gd name="connsiteY540" fmla="*/ 727958 h 1662270"/>
                <a:gd name="connsiteX541" fmla="*/ 858680 w 1792565"/>
                <a:gd name="connsiteY541" fmla="*/ 739375 h 1662270"/>
                <a:gd name="connsiteX542" fmla="*/ 864392 w 1792565"/>
                <a:gd name="connsiteY542" fmla="*/ 746035 h 1662270"/>
                <a:gd name="connsiteX543" fmla="*/ 897711 w 1792565"/>
                <a:gd name="connsiteY543" fmla="*/ 737472 h 1662270"/>
                <a:gd name="connsiteX544" fmla="*/ 879623 w 1792565"/>
                <a:gd name="connsiteY544" fmla="*/ 741278 h 1662270"/>
                <a:gd name="connsiteX545" fmla="*/ 893903 w 1792565"/>
                <a:gd name="connsiteY545" fmla="*/ 755550 h 1662270"/>
                <a:gd name="connsiteX546" fmla="*/ 853920 w 1792565"/>
                <a:gd name="connsiteY546" fmla="*/ 758404 h 1662270"/>
                <a:gd name="connsiteX547" fmla="*/ 855824 w 1792565"/>
                <a:gd name="connsiteY547" fmla="*/ 759355 h 1662270"/>
                <a:gd name="connsiteX548" fmla="*/ 852968 w 1792565"/>
                <a:gd name="connsiteY548" fmla="*/ 762210 h 1662270"/>
                <a:gd name="connsiteX549" fmla="*/ 863440 w 1792565"/>
                <a:gd name="connsiteY549" fmla="*/ 777433 h 1662270"/>
                <a:gd name="connsiteX550" fmla="*/ 864392 w 1792565"/>
                <a:gd name="connsiteY550" fmla="*/ 762210 h 1662270"/>
                <a:gd name="connsiteX551" fmla="*/ 869152 w 1792565"/>
                <a:gd name="connsiteY551" fmla="*/ 785044 h 1662270"/>
                <a:gd name="connsiteX552" fmla="*/ 862488 w 1792565"/>
                <a:gd name="connsiteY552" fmla="*/ 792656 h 1662270"/>
                <a:gd name="connsiteX553" fmla="*/ 865344 w 1792565"/>
                <a:gd name="connsiteY553" fmla="*/ 790753 h 1662270"/>
                <a:gd name="connsiteX554" fmla="*/ 863440 w 1792565"/>
                <a:gd name="connsiteY554" fmla="*/ 821199 h 1662270"/>
                <a:gd name="connsiteX555" fmla="*/ 855824 w 1792565"/>
                <a:gd name="connsiteY555" fmla="*/ 824053 h 1662270"/>
                <a:gd name="connsiteX556" fmla="*/ 861536 w 1792565"/>
                <a:gd name="connsiteY556" fmla="*/ 835471 h 1662270"/>
                <a:gd name="connsiteX557" fmla="*/ 846304 w 1792565"/>
                <a:gd name="connsiteY557" fmla="*/ 853548 h 1662270"/>
                <a:gd name="connsiteX558" fmla="*/ 852968 w 1792565"/>
                <a:gd name="connsiteY558" fmla="*/ 856402 h 1662270"/>
                <a:gd name="connsiteX559" fmla="*/ 849160 w 1792565"/>
                <a:gd name="connsiteY559" fmla="*/ 895411 h 1662270"/>
                <a:gd name="connsiteX560" fmla="*/ 844400 w 1792565"/>
                <a:gd name="connsiteY560" fmla="*/ 926809 h 1662270"/>
                <a:gd name="connsiteX561" fmla="*/ 851064 w 1792565"/>
                <a:gd name="connsiteY561" fmla="*/ 927760 h 1662270"/>
                <a:gd name="connsiteX562" fmla="*/ 847256 w 1792565"/>
                <a:gd name="connsiteY562" fmla="*/ 942983 h 1662270"/>
                <a:gd name="connsiteX563" fmla="*/ 850112 w 1792565"/>
                <a:gd name="connsiteY563" fmla="*/ 941080 h 1662270"/>
                <a:gd name="connsiteX564" fmla="*/ 845352 w 1792565"/>
                <a:gd name="connsiteY564" fmla="*/ 988652 h 1662270"/>
                <a:gd name="connsiteX565" fmla="*/ 853920 w 1792565"/>
                <a:gd name="connsiteY565" fmla="*/ 979138 h 1662270"/>
                <a:gd name="connsiteX566" fmla="*/ 848208 w 1792565"/>
                <a:gd name="connsiteY566" fmla="*/ 1037175 h 1662270"/>
                <a:gd name="connsiteX567" fmla="*/ 851064 w 1792565"/>
                <a:gd name="connsiteY567" fmla="*/ 1035273 h 1662270"/>
                <a:gd name="connsiteX568" fmla="*/ 845352 w 1792565"/>
                <a:gd name="connsiteY568" fmla="*/ 1046690 h 1662270"/>
                <a:gd name="connsiteX569" fmla="*/ 852016 w 1792565"/>
                <a:gd name="connsiteY569" fmla="*/ 1045738 h 1662270"/>
                <a:gd name="connsiteX570" fmla="*/ 841545 w 1792565"/>
                <a:gd name="connsiteY570" fmla="*/ 1100922 h 1662270"/>
                <a:gd name="connsiteX571" fmla="*/ 853920 w 1792565"/>
                <a:gd name="connsiteY571" fmla="*/ 1099019 h 1662270"/>
                <a:gd name="connsiteX572" fmla="*/ 845352 w 1792565"/>
                <a:gd name="connsiteY572" fmla="*/ 1169425 h 1662270"/>
                <a:gd name="connsiteX573" fmla="*/ 844400 w 1792565"/>
                <a:gd name="connsiteY573" fmla="*/ 1169425 h 1662270"/>
                <a:gd name="connsiteX574" fmla="*/ 841545 w 1792565"/>
                <a:gd name="connsiteY574" fmla="*/ 1178940 h 1662270"/>
                <a:gd name="connsiteX575" fmla="*/ 842497 w 1792565"/>
                <a:gd name="connsiteY575" fmla="*/ 1179891 h 1662270"/>
                <a:gd name="connsiteX576" fmla="*/ 844400 w 1792565"/>
                <a:gd name="connsiteY576" fmla="*/ 1173231 h 1662270"/>
                <a:gd name="connsiteX577" fmla="*/ 837737 w 1792565"/>
                <a:gd name="connsiteY577" fmla="*/ 1197968 h 1662270"/>
                <a:gd name="connsiteX578" fmla="*/ 848208 w 1792565"/>
                <a:gd name="connsiteY578" fmla="*/ 1207483 h 1662270"/>
                <a:gd name="connsiteX579" fmla="*/ 846304 w 1792565"/>
                <a:gd name="connsiteY579" fmla="*/ 1245540 h 1662270"/>
                <a:gd name="connsiteX580" fmla="*/ 851064 w 1792565"/>
                <a:gd name="connsiteY580" fmla="*/ 1244589 h 1662270"/>
                <a:gd name="connsiteX581" fmla="*/ 846304 w 1792565"/>
                <a:gd name="connsiteY581" fmla="*/ 1349247 h 1662270"/>
                <a:gd name="connsiteX582" fmla="*/ 827265 w 1792565"/>
                <a:gd name="connsiteY582" fmla="*/ 1398722 h 1662270"/>
                <a:gd name="connsiteX583" fmla="*/ 838689 w 1792565"/>
                <a:gd name="connsiteY583" fmla="*/ 1383499 h 1662270"/>
                <a:gd name="connsiteX584" fmla="*/ 842497 w 1792565"/>
                <a:gd name="connsiteY584" fmla="*/ 1403479 h 1662270"/>
                <a:gd name="connsiteX585" fmla="*/ 845352 w 1792565"/>
                <a:gd name="connsiteY585" fmla="*/ 1399673 h 1662270"/>
                <a:gd name="connsiteX586" fmla="*/ 836785 w 1792565"/>
                <a:gd name="connsiteY586" fmla="*/ 1412993 h 1662270"/>
                <a:gd name="connsiteX587" fmla="*/ 843449 w 1792565"/>
                <a:gd name="connsiteY587" fmla="*/ 1413945 h 1662270"/>
                <a:gd name="connsiteX588" fmla="*/ 834881 w 1792565"/>
                <a:gd name="connsiteY588" fmla="*/ 1423459 h 1662270"/>
                <a:gd name="connsiteX589" fmla="*/ 840593 w 1792565"/>
                <a:gd name="connsiteY589" fmla="*/ 1511943 h 1662270"/>
                <a:gd name="connsiteX590" fmla="*/ 833929 w 1792565"/>
                <a:gd name="connsiteY590" fmla="*/ 1509089 h 1662270"/>
                <a:gd name="connsiteX591" fmla="*/ 830121 w 1792565"/>
                <a:gd name="connsiteY591" fmla="*/ 1550952 h 1662270"/>
                <a:gd name="connsiteX592" fmla="*/ 832977 w 1792565"/>
                <a:gd name="connsiteY592" fmla="*/ 1547146 h 1662270"/>
                <a:gd name="connsiteX593" fmla="*/ 822505 w 1792565"/>
                <a:gd name="connsiteY593" fmla="*/ 1598524 h 1662270"/>
                <a:gd name="connsiteX594" fmla="*/ 818697 w 1792565"/>
                <a:gd name="connsiteY594" fmla="*/ 1576641 h 1662270"/>
                <a:gd name="connsiteX595" fmla="*/ 818697 w 1792565"/>
                <a:gd name="connsiteY595" fmla="*/ 1597572 h 1662270"/>
                <a:gd name="connsiteX596" fmla="*/ 810130 w 1792565"/>
                <a:gd name="connsiteY596" fmla="*/ 1595670 h 1662270"/>
                <a:gd name="connsiteX597" fmla="*/ 817745 w 1792565"/>
                <a:gd name="connsiteY597" fmla="*/ 1573786 h 1662270"/>
                <a:gd name="connsiteX598" fmla="*/ 813937 w 1792565"/>
                <a:gd name="connsiteY598" fmla="*/ 1577592 h 1662270"/>
                <a:gd name="connsiteX599" fmla="*/ 818697 w 1792565"/>
                <a:gd name="connsiteY599" fmla="*/ 1550952 h 1662270"/>
                <a:gd name="connsiteX600" fmla="*/ 816793 w 1792565"/>
                <a:gd name="connsiteY600" fmla="*/ 1564272 h 1662270"/>
                <a:gd name="connsiteX601" fmla="*/ 819649 w 1792565"/>
                <a:gd name="connsiteY601" fmla="*/ 1534778 h 1662270"/>
                <a:gd name="connsiteX602" fmla="*/ 806322 w 1792565"/>
                <a:gd name="connsiteY602" fmla="*/ 1534778 h 1662270"/>
                <a:gd name="connsiteX603" fmla="*/ 822505 w 1792565"/>
                <a:gd name="connsiteY603" fmla="*/ 1498623 h 1662270"/>
                <a:gd name="connsiteX604" fmla="*/ 825361 w 1792565"/>
                <a:gd name="connsiteY604" fmla="*/ 1502429 h 1662270"/>
                <a:gd name="connsiteX605" fmla="*/ 829169 w 1792565"/>
                <a:gd name="connsiteY605" fmla="*/ 1479594 h 1662270"/>
                <a:gd name="connsiteX606" fmla="*/ 821553 w 1792565"/>
                <a:gd name="connsiteY606" fmla="*/ 1491963 h 1662270"/>
                <a:gd name="connsiteX607" fmla="*/ 825361 w 1792565"/>
                <a:gd name="connsiteY607" fmla="*/ 1471031 h 1662270"/>
                <a:gd name="connsiteX608" fmla="*/ 814889 w 1792565"/>
                <a:gd name="connsiteY608" fmla="*/ 1507186 h 1662270"/>
                <a:gd name="connsiteX609" fmla="*/ 807274 w 1792565"/>
                <a:gd name="connsiteY609" fmla="*/ 1507186 h 1662270"/>
                <a:gd name="connsiteX610" fmla="*/ 817269 w 1792565"/>
                <a:gd name="connsiteY610" fmla="*/ 1453073 h 1662270"/>
                <a:gd name="connsiteX611" fmla="*/ 817947 w 1792565"/>
                <a:gd name="connsiteY611" fmla="*/ 1427720 h 1662270"/>
                <a:gd name="connsiteX612" fmla="*/ 813937 w 1792565"/>
                <a:gd name="connsiteY612" fmla="*/ 1434876 h 1662270"/>
                <a:gd name="connsiteX613" fmla="*/ 810129 w 1792565"/>
                <a:gd name="connsiteY613" fmla="*/ 1427265 h 1662270"/>
                <a:gd name="connsiteX614" fmla="*/ 818241 w 1792565"/>
                <a:gd name="connsiteY614" fmla="*/ 1416725 h 1662270"/>
                <a:gd name="connsiteX615" fmla="*/ 818697 w 1792565"/>
                <a:gd name="connsiteY615" fmla="*/ 1399673 h 1662270"/>
                <a:gd name="connsiteX616" fmla="*/ 808225 w 1792565"/>
                <a:gd name="connsiteY616" fmla="*/ 1395868 h 1662270"/>
                <a:gd name="connsiteX617" fmla="*/ 812033 w 1792565"/>
                <a:gd name="connsiteY617" fmla="*/ 1373033 h 1662270"/>
                <a:gd name="connsiteX618" fmla="*/ 800610 w 1792565"/>
                <a:gd name="connsiteY618" fmla="*/ 1384450 h 1662270"/>
                <a:gd name="connsiteX619" fmla="*/ 814889 w 1792565"/>
                <a:gd name="connsiteY619" fmla="*/ 1317850 h 1662270"/>
                <a:gd name="connsiteX620" fmla="*/ 809177 w 1792565"/>
                <a:gd name="connsiteY620" fmla="*/ 1325461 h 1662270"/>
                <a:gd name="connsiteX621" fmla="*/ 817745 w 1792565"/>
                <a:gd name="connsiteY621" fmla="*/ 1278841 h 1662270"/>
                <a:gd name="connsiteX622" fmla="*/ 803466 w 1792565"/>
                <a:gd name="connsiteY622" fmla="*/ 1303578 h 1662270"/>
                <a:gd name="connsiteX623" fmla="*/ 800610 w 1792565"/>
                <a:gd name="connsiteY623" fmla="*/ 1295015 h 1662270"/>
                <a:gd name="connsiteX624" fmla="*/ 794898 w 1792565"/>
                <a:gd name="connsiteY624" fmla="*/ 1300724 h 1662270"/>
                <a:gd name="connsiteX625" fmla="*/ 814889 w 1792565"/>
                <a:gd name="connsiteY625" fmla="*/ 1275986 h 1662270"/>
                <a:gd name="connsiteX626" fmla="*/ 806322 w 1792565"/>
                <a:gd name="connsiteY626" fmla="*/ 1264569 h 1662270"/>
                <a:gd name="connsiteX627" fmla="*/ 817745 w 1792565"/>
                <a:gd name="connsiteY627" fmla="*/ 1210337 h 1662270"/>
                <a:gd name="connsiteX628" fmla="*/ 810130 w 1792565"/>
                <a:gd name="connsiteY628" fmla="*/ 1197017 h 1662270"/>
                <a:gd name="connsiteX629" fmla="*/ 806721 w 1792565"/>
                <a:gd name="connsiteY629" fmla="*/ 1201126 h 1662270"/>
                <a:gd name="connsiteX630" fmla="*/ 814057 w 1792565"/>
                <a:gd name="connsiteY630" fmla="*/ 1154202 h 1662270"/>
                <a:gd name="connsiteX631" fmla="*/ 808225 w 1792565"/>
                <a:gd name="connsiteY631" fmla="*/ 1104727 h 1662270"/>
                <a:gd name="connsiteX632" fmla="*/ 799658 w 1792565"/>
                <a:gd name="connsiteY632" fmla="*/ 1121853 h 1662270"/>
                <a:gd name="connsiteX633" fmla="*/ 794898 w 1792565"/>
                <a:gd name="connsiteY633" fmla="*/ 1092359 h 1662270"/>
                <a:gd name="connsiteX634" fmla="*/ 789186 w 1792565"/>
                <a:gd name="connsiteY634" fmla="*/ 1105679 h 1662270"/>
                <a:gd name="connsiteX635" fmla="*/ 790138 w 1792565"/>
                <a:gd name="connsiteY635" fmla="*/ 1106630 h 1662270"/>
                <a:gd name="connsiteX636" fmla="*/ 786330 w 1792565"/>
                <a:gd name="connsiteY636" fmla="*/ 1109485 h 1662270"/>
                <a:gd name="connsiteX637" fmla="*/ 799658 w 1792565"/>
                <a:gd name="connsiteY637" fmla="*/ 1074281 h 1662270"/>
                <a:gd name="connsiteX638" fmla="*/ 791090 w 1792565"/>
                <a:gd name="connsiteY638" fmla="*/ 1067621 h 1662270"/>
                <a:gd name="connsiteX639" fmla="*/ 800610 w 1792565"/>
                <a:gd name="connsiteY639" fmla="*/ 1068573 h 1662270"/>
                <a:gd name="connsiteX640" fmla="*/ 801562 w 1792565"/>
                <a:gd name="connsiteY640" fmla="*/ 1049544 h 1662270"/>
                <a:gd name="connsiteX641" fmla="*/ 791090 w 1792565"/>
                <a:gd name="connsiteY641" fmla="*/ 1061913 h 1662270"/>
                <a:gd name="connsiteX642" fmla="*/ 799658 w 1792565"/>
                <a:gd name="connsiteY642" fmla="*/ 1030515 h 1662270"/>
                <a:gd name="connsiteX643" fmla="*/ 797754 w 1792565"/>
                <a:gd name="connsiteY643" fmla="*/ 1031467 h 1662270"/>
                <a:gd name="connsiteX644" fmla="*/ 799658 w 1792565"/>
                <a:gd name="connsiteY644" fmla="*/ 1021001 h 1662270"/>
                <a:gd name="connsiteX645" fmla="*/ 795850 w 1792565"/>
                <a:gd name="connsiteY645" fmla="*/ 1029564 h 1662270"/>
                <a:gd name="connsiteX646" fmla="*/ 796802 w 1792565"/>
                <a:gd name="connsiteY646" fmla="*/ 987701 h 1662270"/>
                <a:gd name="connsiteX647" fmla="*/ 800610 w 1792565"/>
                <a:gd name="connsiteY647" fmla="*/ 979138 h 1662270"/>
                <a:gd name="connsiteX648" fmla="*/ 796802 w 1792565"/>
                <a:gd name="connsiteY648" fmla="*/ 978186 h 1662270"/>
                <a:gd name="connsiteX649" fmla="*/ 800610 w 1792565"/>
                <a:gd name="connsiteY649" fmla="*/ 969623 h 1662270"/>
                <a:gd name="connsiteX650" fmla="*/ 789186 w 1792565"/>
                <a:gd name="connsiteY650" fmla="*/ 959157 h 1662270"/>
                <a:gd name="connsiteX651" fmla="*/ 789186 w 1792565"/>
                <a:gd name="connsiteY651" fmla="*/ 960109 h 1662270"/>
                <a:gd name="connsiteX652" fmla="*/ 782522 w 1792565"/>
                <a:gd name="connsiteY652" fmla="*/ 954400 h 1662270"/>
                <a:gd name="connsiteX653" fmla="*/ 788234 w 1792565"/>
                <a:gd name="connsiteY653" fmla="*/ 937274 h 1662270"/>
                <a:gd name="connsiteX654" fmla="*/ 812033 w 1792565"/>
                <a:gd name="connsiteY654" fmla="*/ 904925 h 1662270"/>
                <a:gd name="connsiteX655" fmla="*/ 806322 w 1792565"/>
                <a:gd name="connsiteY655" fmla="*/ 898265 h 1662270"/>
                <a:gd name="connsiteX656" fmla="*/ 797754 w 1792565"/>
                <a:gd name="connsiteY656" fmla="*/ 880188 h 1662270"/>
                <a:gd name="connsiteX657" fmla="*/ 794898 w 1792565"/>
                <a:gd name="connsiteY657" fmla="*/ 885897 h 1662270"/>
                <a:gd name="connsiteX658" fmla="*/ 796802 w 1792565"/>
                <a:gd name="connsiteY658" fmla="*/ 877334 h 1662270"/>
                <a:gd name="connsiteX659" fmla="*/ 791090 w 1792565"/>
                <a:gd name="connsiteY659" fmla="*/ 875431 h 1662270"/>
                <a:gd name="connsiteX660" fmla="*/ 793946 w 1792565"/>
                <a:gd name="connsiteY660" fmla="*/ 862111 h 1662270"/>
                <a:gd name="connsiteX661" fmla="*/ 784426 w 1792565"/>
                <a:gd name="connsiteY661" fmla="*/ 869722 h 1662270"/>
                <a:gd name="connsiteX662" fmla="*/ 788234 w 1792565"/>
                <a:gd name="connsiteY662" fmla="*/ 852596 h 1662270"/>
                <a:gd name="connsiteX663" fmla="*/ 782522 w 1792565"/>
                <a:gd name="connsiteY663" fmla="*/ 858305 h 1662270"/>
                <a:gd name="connsiteX664" fmla="*/ 790138 w 1792565"/>
                <a:gd name="connsiteY664" fmla="*/ 840228 h 1662270"/>
                <a:gd name="connsiteX665" fmla="*/ 795850 w 1792565"/>
                <a:gd name="connsiteY665" fmla="*/ 855451 h 1662270"/>
                <a:gd name="connsiteX666" fmla="*/ 814889 w 1792565"/>
                <a:gd name="connsiteY666" fmla="*/ 835471 h 1662270"/>
                <a:gd name="connsiteX667" fmla="*/ 825361 w 1792565"/>
                <a:gd name="connsiteY667" fmla="*/ 778384 h 1662270"/>
                <a:gd name="connsiteX668" fmla="*/ 812033 w 1792565"/>
                <a:gd name="connsiteY668" fmla="*/ 772676 h 1662270"/>
                <a:gd name="connsiteX669" fmla="*/ 798706 w 1792565"/>
                <a:gd name="connsiteY669" fmla="*/ 796461 h 1662270"/>
                <a:gd name="connsiteX670" fmla="*/ 807274 w 1792565"/>
                <a:gd name="connsiteY670" fmla="*/ 827859 h 1662270"/>
                <a:gd name="connsiteX671" fmla="*/ 803466 w 1792565"/>
                <a:gd name="connsiteY671" fmla="*/ 811685 h 1662270"/>
                <a:gd name="connsiteX672" fmla="*/ 789186 w 1792565"/>
                <a:gd name="connsiteY672" fmla="*/ 825005 h 1662270"/>
                <a:gd name="connsiteX673" fmla="*/ 785378 w 1792565"/>
                <a:gd name="connsiteY673" fmla="*/ 780287 h 1662270"/>
                <a:gd name="connsiteX674" fmla="*/ 792042 w 1792565"/>
                <a:gd name="connsiteY674" fmla="*/ 763161 h 1662270"/>
                <a:gd name="connsiteX675" fmla="*/ 783474 w 1792565"/>
                <a:gd name="connsiteY675" fmla="*/ 765064 h 1662270"/>
                <a:gd name="connsiteX676" fmla="*/ 777762 w 1792565"/>
                <a:gd name="connsiteY676" fmla="*/ 756501 h 1662270"/>
                <a:gd name="connsiteX677" fmla="*/ 774906 w 1792565"/>
                <a:gd name="connsiteY677" fmla="*/ 763161 h 1662270"/>
                <a:gd name="connsiteX678" fmla="*/ 719692 w 1792565"/>
                <a:gd name="connsiteY678" fmla="*/ 755550 h 1662270"/>
                <a:gd name="connsiteX679" fmla="*/ 737779 w 1792565"/>
                <a:gd name="connsiteY679" fmla="*/ 759355 h 1662270"/>
                <a:gd name="connsiteX680" fmla="*/ 741587 w 1792565"/>
                <a:gd name="connsiteY680" fmla="*/ 740327 h 1662270"/>
                <a:gd name="connsiteX681" fmla="*/ 661622 w 1792565"/>
                <a:gd name="connsiteY681" fmla="*/ 731764 h 1662270"/>
                <a:gd name="connsiteX682" fmla="*/ 677805 w 1792565"/>
                <a:gd name="connsiteY682" fmla="*/ 743181 h 1662270"/>
                <a:gd name="connsiteX683" fmla="*/ 617831 w 1792565"/>
                <a:gd name="connsiteY683" fmla="*/ 725104 h 1662270"/>
                <a:gd name="connsiteX684" fmla="*/ 621639 w 1792565"/>
                <a:gd name="connsiteY684" fmla="*/ 734618 h 1662270"/>
                <a:gd name="connsiteX685" fmla="*/ 595935 w 1792565"/>
                <a:gd name="connsiteY685" fmla="*/ 734618 h 1662270"/>
                <a:gd name="connsiteX686" fmla="*/ 594983 w 1792565"/>
                <a:gd name="connsiteY686" fmla="*/ 729861 h 1662270"/>
                <a:gd name="connsiteX687" fmla="*/ 583560 w 1792565"/>
                <a:gd name="connsiteY687" fmla="*/ 739375 h 1662270"/>
                <a:gd name="connsiteX688" fmla="*/ 550241 w 1792565"/>
                <a:gd name="connsiteY688" fmla="*/ 741278 h 1662270"/>
                <a:gd name="connsiteX689" fmla="*/ 552145 w 1792565"/>
                <a:gd name="connsiteY689" fmla="*/ 744132 h 1662270"/>
                <a:gd name="connsiteX690" fmla="*/ 520611 w 1792565"/>
                <a:gd name="connsiteY690" fmla="*/ 745560 h 1662270"/>
                <a:gd name="connsiteX691" fmla="*/ 497655 w 1792565"/>
                <a:gd name="connsiteY691" fmla="*/ 750639 h 1662270"/>
                <a:gd name="connsiteX692" fmla="*/ 503594 w 1792565"/>
                <a:gd name="connsiteY692" fmla="*/ 744132 h 1662270"/>
                <a:gd name="connsiteX693" fmla="*/ 477891 w 1792565"/>
                <a:gd name="connsiteY693" fmla="*/ 741278 h 1662270"/>
                <a:gd name="connsiteX694" fmla="*/ 472179 w 1792565"/>
                <a:gd name="connsiteY694" fmla="*/ 748890 h 1662270"/>
                <a:gd name="connsiteX695" fmla="*/ 481699 w 1792565"/>
                <a:gd name="connsiteY695" fmla="*/ 747938 h 1662270"/>
                <a:gd name="connsiteX696" fmla="*/ 477891 w 1792565"/>
                <a:gd name="connsiteY696" fmla="*/ 752695 h 1662270"/>
                <a:gd name="connsiteX697" fmla="*/ 478843 w 1792565"/>
                <a:gd name="connsiteY697" fmla="*/ 731764 h 1662270"/>
                <a:gd name="connsiteX698" fmla="*/ 453139 w 1792565"/>
                <a:gd name="connsiteY698" fmla="*/ 727007 h 1662270"/>
                <a:gd name="connsiteX699" fmla="*/ 458851 w 1792565"/>
                <a:gd name="connsiteY699" fmla="*/ 745084 h 1662270"/>
                <a:gd name="connsiteX700" fmla="*/ 417916 w 1792565"/>
                <a:gd name="connsiteY700" fmla="*/ 735570 h 1662270"/>
                <a:gd name="connsiteX701" fmla="*/ 368414 w 1792565"/>
                <a:gd name="connsiteY701" fmla="*/ 753647 h 1662270"/>
                <a:gd name="connsiteX702" fmla="*/ 358894 w 1792565"/>
                <a:gd name="connsiteY702" fmla="*/ 749841 h 1662270"/>
                <a:gd name="connsiteX703" fmla="*/ 362702 w 1792565"/>
                <a:gd name="connsiteY703" fmla="*/ 753647 h 1662270"/>
                <a:gd name="connsiteX704" fmla="*/ 334143 w 1792565"/>
                <a:gd name="connsiteY704" fmla="*/ 744132 h 1662270"/>
                <a:gd name="connsiteX705" fmla="*/ 339855 w 1792565"/>
                <a:gd name="connsiteY705" fmla="*/ 750792 h 1662270"/>
                <a:gd name="connsiteX706" fmla="*/ 278928 w 1792565"/>
                <a:gd name="connsiteY706" fmla="*/ 741278 h 1662270"/>
                <a:gd name="connsiteX707" fmla="*/ 282736 w 1792565"/>
                <a:gd name="connsiteY707" fmla="*/ 744132 h 1662270"/>
                <a:gd name="connsiteX708" fmla="*/ 271312 w 1792565"/>
                <a:gd name="connsiteY708" fmla="*/ 742230 h 1662270"/>
                <a:gd name="connsiteX709" fmla="*/ 279880 w 1792565"/>
                <a:gd name="connsiteY709" fmla="*/ 737472 h 1662270"/>
                <a:gd name="connsiteX710" fmla="*/ 227522 w 1792565"/>
                <a:gd name="connsiteY710" fmla="*/ 740327 h 1662270"/>
                <a:gd name="connsiteX711" fmla="*/ 236089 w 1792565"/>
                <a:gd name="connsiteY711" fmla="*/ 747938 h 1662270"/>
                <a:gd name="connsiteX712" fmla="*/ 209434 w 1792565"/>
                <a:gd name="connsiteY712" fmla="*/ 738424 h 1662270"/>
                <a:gd name="connsiteX713" fmla="*/ 220858 w 1792565"/>
                <a:gd name="connsiteY713" fmla="*/ 750792 h 1662270"/>
                <a:gd name="connsiteX714" fmla="*/ 200866 w 1792565"/>
                <a:gd name="connsiteY714" fmla="*/ 750792 h 1662270"/>
                <a:gd name="connsiteX715" fmla="*/ 197058 w 1792565"/>
                <a:gd name="connsiteY715" fmla="*/ 755550 h 1662270"/>
                <a:gd name="connsiteX716" fmla="*/ 174211 w 1792565"/>
                <a:gd name="connsiteY716" fmla="*/ 755550 h 1662270"/>
                <a:gd name="connsiteX717" fmla="*/ 176115 w 1792565"/>
                <a:gd name="connsiteY717" fmla="*/ 758404 h 1662270"/>
                <a:gd name="connsiteX718" fmla="*/ 139940 w 1792565"/>
                <a:gd name="connsiteY718" fmla="*/ 756501 h 1662270"/>
                <a:gd name="connsiteX719" fmla="*/ 142796 w 1792565"/>
                <a:gd name="connsiteY719" fmla="*/ 761258 h 1662270"/>
                <a:gd name="connsiteX720" fmla="*/ 114237 w 1792565"/>
                <a:gd name="connsiteY720" fmla="*/ 760307 h 1662270"/>
                <a:gd name="connsiteX721" fmla="*/ 119949 w 1792565"/>
                <a:gd name="connsiteY721" fmla="*/ 766015 h 1662270"/>
                <a:gd name="connsiteX722" fmla="*/ 84726 w 1792565"/>
                <a:gd name="connsiteY722" fmla="*/ 762210 h 1662270"/>
                <a:gd name="connsiteX723" fmla="*/ 78062 w 1792565"/>
                <a:gd name="connsiteY723" fmla="*/ 773627 h 1662270"/>
                <a:gd name="connsiteX724" fmla="*/ 58070 w 1792565"/>
                <a:gd name="connsiteY724" fmla="*/ 771724 h 1662270"/>
                <a:gd name="connsiteX725" fmla="*/ 63782 w 1792565"/>
                <a:gd name="connsiteY725" fmla="*/ 774578 h 1662270"/>
                <a:gd name="connsiteX726" fmla="*/ 63782 w 1792565"/>
                <a:gd name="connsiteY726" fmla="*/ 771724 h 1662270"/>
                <a:gd name="connsiteX727" fmla="*/ 68542 w 1792565"/>
                <a:gd name="connsiteY727" fmla="*/ 775530 h 1662270"/>
                <a:gd name="connsiteX728" fmla="*/ 46647 w 1792565"/>
                <a:gd name="connsiteY728" fmla="*/ 774578 h 1662270"/>
                <a:gd name="connsiteX729" fmla="*/ 52359 w 1792565"/>
                <a:gd name="connsiteY729" fmla="*/ 783141 h 1662270"/>
                <a:gd name="connsiteX730" fmla="*/ 5712 w 1792565"/>
                <a:gd name="connsiteY730" fmla="*/ 772676 h 1662270"/>
                <a:gd name="connsiteX731" fmla="*/ 6664 w 1792565"/>
                <a:gd name="connsiteY731" fmla="*/ 761258 h 1662270"/>
                <a:gd name="connsiteX732" fmla="*/ 15232 w 1792565"/>
                <a:gd name="connsiteY732" fmla="*/ 759355 h 1662270"/>
                <a:gd name="connsiteX733" fmla="*/ 0 w 1792565"/>
                <a:gd name="connsiteY733" fmla="*/ 748890 h 1662270"/>
                <a:gd name="connsiteX734" fmla="*/ 11424 w 1792565"/>
                <a:gd name="connsiteY734" fmla="*/ 747938 h 1662270"/>
                <a:gd name="connsiteX735" fmla="*/ 10472 w 1792565"/>
                <a:gd name="connsiteY735" fmla="*/ 746035 h 1662270"/>
                <a:gd name="connsiteX736" fmla="*/ 19039 w 1792565"/>
                <a:gd name="connsiteY736" fmla="*/ 746035 h 1662270"/>
                <a:gd name="connsiteX737" fmla="*/ 18088 w 1792565"/>
                <a:gd name="connsiteY737" fmla="*/ 726055 h 1662270"/>
                <a:gd name="connsiteX738" fmla="*/ 34271 w 1792565"/>
                <a:gd name="connsiteY738" fmla="*/ 734618 h 1662270"/>
                <a:gd name="connsiteX739" fmla="*/ 46647 w 1792565"/>
                <a:gd name="connsiteY739" fmla="*/ 728909 h 1662270"/>
                <a:gd name="connsiteX740" fmla="*/ 30463 w 1792565"/>
                <a:gd name="connsiteY740" fmla="*/ 722249 h 1662270"/>
                <a:gd name="connsiteX741" fmla="*/ 46647 w 1792565"/>
                <a:gd name="connsiteY741" fmla="*/ 709881 h 1662270"/>
                <a:gd name="connsiteX742" fmla="*/ 91389 w 1792565"/>
                <a:gd name="connsiteY742" fmla="*/ 692755 h 1662270"/>
                <a:gd name="connsiteX743" fmla="*/ 97101 w 1792565"/>
                <a:gd name="connsiteY743" fmla="*/ 705123 h 1662270"/>
                <a:gd name="connsiteX744" fmla="*/ 110429 w 1792565"/>
                <a:gd name="connsiteY744" fmla="*/ 698463 h 1662270"/>
                <a:gd name="connsiteX745" fmla="*/ 116141 w 1792565"/>
                <a:gd name="connsiteY745" fmla="*/ 707978 h 1662270"/>
                <a:gd name="connsiteX746" fmla="*/ 124709 w 1792565"/>
                <a:gd name="connsiteY746" fmla="*/ 702269 h 1662270"/>
                <a:gd name="connsiteX747" fmla="*/ 118997 w 1792565"/>
                <a:gd name="connsiteY747" fmla="*/ 690852 h 1662270"/>
                <a:gd name="connsiteX748" fmla="*/ 138988 w 1792565"/>
                <a:gd name="connsiteY748" fmla="*/ 692755 h 1662270"/>
                <a:gd name="connsiteX749" fmla="*/ 133276 w 1792565"/>
                <a:gd name="connsiteY749" fmla="*/ 688949 h 1662270"/>
                <a:gd name="connsiteX750" fmla="*/ 206578 w 1792565"/>
                <a:gd name="connsiteY750" fmla="*/ 684192 h 1662270"/>
                <a:gd name="connsiteX751" fmla="*/ 203722 w 1792565"/>
                <a:gd name="connsiteY751" fmla="*/ 679435 h 1662270"/>
                <a:gd name="connsiteX752" fmla="*/ 213242 w 1792565"/>
                <a:gd name="connsiteY752" fmla="*/ 681337 h 1662270"/>
                <a:gd name="connsiteX753" fmla="*/ 211338 w 1792565"/>
                <a:gd name="connsiteY753" fmla="*/ 678483 h 1662270"/>
                <a:gd name="connsiteX754" fmla="*/ 266553 w 1792565"/>
                <a:gd name="connsiteY754" fmla="*/ 683240 h 1662270"/>
                <a:gd name="connsiteX755" fmla="*/ 256081 w 1792565"/>
                <a:gd name="connsiteY755" fmla="*/ 677532 h 1662270"/>
                <a:gd name="connsiteX756" fmla="*/ 274168 w 1792565"/>
                <a:gd name="connsiteY756" fmla="*/ 684192 h 1662270"/>
                <a:gd name="connsiteX757" fmla="*/ 272264 w 1792565"/>
                <a:gd name="connsiteY757" fmla="*/ 675629 h 1662270"/>
                <a:gd name="connsiteX758" fmla="*/ 317007 w 1792565"/>
                <a:gd name="connsiteY758" fmla="*/ 681337 h 1662270"/>
                <a:gd name="connsiteX759" fmla="*/ 317007 w 1792565"/>
                <a:gd name="connsiteY759" fmla="*/ 675629 h 1662270"/>
                <a:gd name="connsiteX760" fmla="*/ 327479 w 1792565"/>
                <a:gd name="connsiteY760" fmla="*/ 678483 h 1662270"/>
                <a:gd name="connsiteX761" fmla="*/ 323671 w 1792565"/>
                <a:gd name="connsiteY761" fmla="*/ 674677 h 1662270"/>
                <a:gd name="connsiteX762" fmla="*/ 357942 w 1792565"/>
                <a:gd name="connsiteY762" fmla="*/ 679435 h 1662270"/>
                <a:gd name="connsiteX763" fmla="*/ 349374 w 1792565"/>
                <a:gd name="connsiteY763" fmla="*/ 668969 h 1662270"/>
                <a:gd name="connsiteX764" fmla="*/ 379837 w 1792565"/>
                <a:gd name="connsiteY764" fmla="*/ 678483 h 1662270"/>
                <a:gd name="connsiteX765" fmla="*/ 384597 w 1792565"/>
                <a:gd name="connsiteY765" fmla="*/ 668969 h 1662270"/>
                <a:gd name="connsiteX766" fmla="*/ 396973 w 1792565"/>
                <a:gd name="connsiteY766" fmla="*/ 675629 h 1662270"/>
                <a:gd name="connsiteX767" fmla="*/ 396021 w 1792565"/>
                <a:gd name="connsiteY767" fmla="*/ 670872 h 1662270"/>
                <a:gd name="connsiteX768" fmla="*/ 533105 w 1792565"/>
                <a:gd name="connsiteY768" fmla="*/ 675629 h 1662270"/>
                <a:gd name="connsiteX769" fmla="*/ 532153 w 1792565"/>
                <a:gd name="connsiteY769" fmla="*/ 673726 h 1662270"/>
                <a:gd name="connsiteX770" fmla="*/ 560712 w 1792565"/>
                <a:gd name="connsiteY770" fmla="*/ 683240 h 1662270"/>
                <a:gd name="connsiteX771" fmla="*/ 575944 w 1792565"/>
                <a:gd name="connsiteY771" fmla="*/ 671823 h 1662270"/>
                <a:gd name="connsiteX772" fmla="*/ 597839 w 1792565"/>
                <a:gd name="connsiteY772" fmla="*/ 679435 h 1662270"/>
                <a:gd name="connsiteX773" fmla="*/ 595935 w 1792565"/>
                <a:gd name="connsiteY773" fmla="*/ 670872 h 1662270"/>
                <a:gd name="connsiteX774" fmla="*/ 673997 w 1792565"/>
                <a:gd name="connsiteY774" fmla="*/ 670872 h 1662270"/>
                <a:gd name="connsiteX775" fmla="*/ 624495 w 1792565"/>
                <a:gd name="connsiteY775" fmla="*/ 684192 h 1662270"/>
                <a:gd name="connsiteX776" fmla="*/ 677805 w 1792565"/>
                <a:gd name="connsiteY776" fmla="*/ 683240 h 1662270"/>
                <a:gd name="connsiteX777" fmla="*/ 665429 w 1792565"/>
                <a:gd name="connsiteY777" fmla="*/ 679435 h 1662270"/>
                <a:gd name="connsiteX778" fmla="*/ 708268 w 1792565"/>
                <a:gd name="connsiteY778" fmla="*/ 672775 h 1662270"/>
                <a:gd name="connsiteX779" fmla="*/ 754915 w 1792565"/>
                <a:gd name="connsiteY779" fmla="*/ 686095 h 1662270"/>
                <a:gd name="connsiteX780" fmla="*/ 747299 w 1792565"/>
                <a:gd name="connsiteY780" fmla="*/ 674677 h 1662270"/>
                <a:gd name="connsiteX781" fmla="*/ 764435 w 1792565"/>
                <a:gd name="connsiteY781" fmla="*/ 674677 h 1662270"/>
                <a:gd name="connsiteX782" fmla="*/ 764435 w 1792565"/>
                <a:gd name="connsiteY782" fmla="*/ 682289 h 1662270"/>
                <a:gd name="connsiteX783" fmla="*/ 773002 w 1792565"/>
                <a:gd name="connsiteY783" fmla="*/ 679435 h 1662270"/>
                <a:gd name="connsiteX784" fmla="*/ 777762 w 1792565"/>
                <a:gd name="connsiteY784" fmla="*/ 682289 h 1662270"/>
                <a:gd name="connsiteX785" fmla="*/ 784426 w 1792565"/>
                <a:gd name="connsiteY785" fmla="*/ 661357 h 1662270"/>
                <a:gd name="connsiteX786" fmla="*/ 780618 w 1792565"/>
                <a:gd name="connsiteY786" fmla="*/ 678483 h 1662270"/>
                <a:gd name="connsiteX787" fmla="*/ 799658 w 1792565"/>
                <a:gd name="connsiteY787" fmla="*/ 682289 h 1662270"/>
                <a:gd name="connsiteX788" fmla="*/ 808225 w 1792565"/>
                <a:gd name="connsiteY788" fmla="*/ 608077 h 1662270"/>
                <a:gd name="connsiteX789" fmla="*/ 804646 w 1792565"/>
                <a:gd name="connsiteY789" fmla="*/ 614295 h 1662270"/>
                <a:gd name="connsiteX790" fmla="*/ 805370 w 1792565"/>
                <a:gd name="connsiteY790" fmla="*/ 611883 h 1662270"/>
                <a:gd name="connsiteX791" fmla="*/ 804418 w 1792565"/>
                <a:gd name="connsiteY791" fmla="*/ 610931 h 1662270"/>
                <a:gd name="connsiteX792" fmla="*/ 802423 w 1792565"/>
                <a:gd name="connsiteY792" fmla="*/ 617579 h 1662270"/>
                <a:gd name="connsiteX793" fmla="*/ 796802 w 1792565"/>
                <a:gd name="connsiteY793" fmla="*/ 623300 h 1662270"/>
                <a:gd name="connsiteX794" fmla="*/ 814889 w 1792565"/>
                <a:gd name="connsiteY794" fmla="*/ 568116 h 1662270"/>
                <a:gd name="connsiteX795" fmla="*/ 805370 w 1792565"/>
                <a:gd name="connsiteY795" fmla="*/ 571922 h 1662270"/>
                <a:gd name="connsiteX796" fmla="*/ 805370 w 1792565"/>
                <a:gd name="connsiteY796" fmla="*/ 548136 h 1662270"/>
                <a:gd name="connsiteX797" fmla="*/ 810130 w 1792565"/>
                <a:gd name="connsiteY797" fmla="*/ 547185 h 1662270"/>
                <a:gd name="connsiteX798" fmla="*/ 800610 w 1792565"/>
                <a:gd name="connsiteY798" fmla="*/ 536719 h 1662270"/>
                <a:gd name="connsiteX799" fmla="*/ 798706 w 1792565"/>
                <a:gd name="connsiteY799" fmla="*/ 506273 h 1662270"/>
                <a:gd name="connsiteX800" fmla="*/ 795850 w 1792565"/>
                <a:gd name="connsiteY800" fmla="*/ 508176 h 1662270"/>
                <a:gd name="connsiteX801" fmla="*/ 794422 w 1792565"/>
                <a:gd name="connsiteY801" fmla="*/ 479395 h 1662270"/>
                <a:gd name="connsiteX802" fmla="*/ 789365 w 1792565"/>
                <a:gd name="connsiteY802" fmla="*/ 458001 h 1662270"/>
                <a:gd name="connsiteX803" fmla="*/ 795850 w 1792565"/>
                <a:gd name="connsiteY803" fmla="*/ 463458 h 1662270"/>
                <a:gd name="connsiteX804" fmla="*/ 798706 w 1792565"/>
                <a:gd name="connsiteY804" fmla="*/ 439672 h 1662270"/>
                <a:gd name="connsiteX805" fmla="*/ 791090 w 1792565"/>
                <a:gd name="connsiteY805" fmla="*/ 433964 h 1662270"/>
                <a:gd name="connsiteX806" fmla="*/ 792042 w 1792565"/>
                <a:gd name="connsiteY806" fmla="*/ 442527 h 1662270"/>
                <a:gd name="connsiteX807" fmla="*/ 787282 w 1792565"/>
                <a:gd name="connsiteY807" fmla="*/ 439672 h 1662270"/>
                <a:gd name="connsiteX808" fmla="*/ 808225 w 1792565"/>
                <a:gd name="connsiteY808" fmla="*/ 440624 h 1662270"/>
                <a:gd name="connsiteX809" fmla="*/ 812985 w 1792565"/>
                <a:gd name="connsiteY809" fmla="*/ 416838 h 1662270"/>
                <a:gd name="connsiteX810" fmla="*/ 794898 w 1792565"/>
                <a:gd name="connsiteY810" fmla="*/ 421595 h 1662270"/>
                <a:gd name="connsiteX811" fmla="*/ 804418 w 1792565"/>
                <a:gd name="connsiteY811" fmla="*/ 383537 h 1662270"/>
                <a:gd name="connsiteX812" fmla="*/ 786330 w 1792565"/>
                <a:gd name="connsiteY812" fmla="*/ 337868 h 1662270"/>
                <a:gd name="connsiteX813" fmla="*/ 790138 w 1792565"/>
                <a:gd name="connsiteY813" fmla="*/ 329305 h 1662270"/>
                <a:gd name="connsiteX814" fmla="*/ 786330 w 1792565"/>
                <a:gd name="connsiteY814" fmla="*/ 332160 h 1662270"/>
                <a:gd name="connsiteX815" fmla="*/ 795850 w 1792565"/>
                <a:gd name="connsiteY815" fmla="*/ 305519 h 1662270"/>
                <a:gd name="connsiteX816" fmla="*/ 789186 w 1792565"/>
                <a:gd name="connsiteY816" fmla="*/ 310277 h 1662270"/>
                <a:gd name="connsiteX817" fmla="*/ 798706 w 1792565"/>
                <a:gd name="connsiteY817" fmla="*/ 254142 h 1662270"/>
                <a:gd name="connsiteX818" fmla="*/ 795850 w 1792565"/>
                <a:gd name="connsiteY818" fmla="*/ 257948 h 1662270"/>
                <a:gd name="connsiteX819" fmla="*/ 797754 w 1792565"/>
                <a:gd name="connsiteY819" fmla="*/ 247482 h 1662270"/>
                <a:gd name="connsiteX820" fmla="*/ 803466 w 1792565"/>
                <a:gd name="connsiteY820" fmla="*/ 255093 h 1662270"/>
                <a:gd name="connsiteX821" fmla="*/ 800610 w 1792565"/>
                <a:gd name="connsiteY821" fmla="*/ 206570 h 1662270"/>
                <a:gd name="connsiteX822" fmla="*/ 792994 w 1792565"/>
                <a:gd name="connsiteY822" fmla="*/ 214181 h 1662270"/>
                <a:gd name="connsiteX823" fmla="*/ 802514 w 1792565"/>
                <a:gd name="connsiteY823" fmla="*/ 189444 h 1662270"/>
                <a:gd name="connsiteX824" fmla="*/ 790138 w 1792565"/>
                <a:gd name="connsiteY824" fmla="*/ 199910 h 1662270"/>
                <a:gd name="connsiteX825" fmla="*/ 790138 w 1792565"/>
                <a:gd name="connsiteY825" fmla="*/ 180881 h 1662270"/>
                <a:gd name="connsiteX826" fmla="*/ 785378 w 1792565"/>
                <a:gd name="connsiteY826" fmla="*/ 177075 h 1662270"/>
                <a:gd name="connsiteX827" fmla="*/ 785378 w 1792565"/>
                <a:gd name="connsiteY827" fmla="*/ 155192 h 1662270"/>
                <a:gd name="connsiteX828" fmla="*/ 782522 w 1792565"/>
                <a:gd name="connsiteY828" fmla="*/ 157095 h 1662270"/>
                <a:gd name="connsiteX829" fmla="*/ 784426 w 1792565"/>
                <a:gd name="connsiteY829" fmla="*/ 122843 h 1662270"/>
                <a:gd name="connsiteX830" fmla="*/ 779666 w 1792565"/>
                <a:gd name="connsiteY830" fmla="*/ 125698 h 1662270"/>
                <a:gd name="connsiteX831" fmla="*/ 780618 w 1792565"/>
                <a:gd name="connsiteY831" fmla="*/ 99057 h 1662270"/>
                <a:gd name="connsiteX832" fmla="*/ 774906 w 1792565"/>
                <a:gd name="connsiteY832" fmla="*/ 104766 h 1662270"/>
                <a:gd name="connsiteX833" fmla="*/ 778714 w 1792565"/>
                <a:gd name="connsiteY833" fmla="*/ 72417 h 1662270"/>
                <a:gd name="connsiteX834" fmla="*/ 767291 w 1792565"/>
                <a:gd name="connsiteY834" fmla="*/ 66708 h 1662270"/>
                <a:gd name="connsiteX835" fmla="*/ 769195 w 1792565"/>
                <a:gd name="connsiteY835" fmla="*/ 48631 h 1662270"/>
                <a:gd name="connsiteX836" fmla="*/ 766339 w 1792565"/>
                <a:gd name="connsiteY836" fmla="*/ 54340 h 1662270"/>
                <a:gd name="connsiteX837" fmla="*/ 769195 w 1792565"/>
                <a:gd name="connsiteY837" fmla="*/ 54340 h 1662270"/>
                <a:gd name="connsiteX838" fmla="*/ 765387 w 1792565"/>
                <a:gd name="connsiteY838" fmla="*/ 59097 h 1662270"/>
                <a:gd name="connsiteX839" fmla="*/ 766339 w 1792565"/>
                <a:gd name="connsiteY839" fmla="*/ 38165 h 1662270"/>
                <a:gd name="connsiteX840" fmla="*/ 757771 w 1792565"/>
                <a:gd name="connsiteY840" fmla="*/ 43874 h 1662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Lst>
              <a:rect l="l" t="t" r="r" b="b"/>
              <a:pathLst>
                <a:path w="1792565" h="1662270">
                  <a:moveTo>
                    <a:pt x="815841" y="1623261"/>
                  </a:moveTo>
                  <a:cubicBezTo>
                    <a:pt x="816793" y="1632775"/>
                    <a:pt x="822505" y="1659416"/>
                    <a:pt x="812033" y="1662270"/>
                  </a:cubicBezTo>
                  <a:cubicBezTo>
                    <a:pt x="812033" y="1650853"/>
                    <a:pt x="812033" y="1633727"/>
                    <a:pt x="815841" y="1623261"/>
                  </a:cubicBezTo>
                  <a:close/>
                  <a:moveTo>
                    <a:pt x="832976" y="1618504"/>
                  </a:moveTo>
                  <a:lnTo>
                    <a:pt x="830120" y="1631824"/>
                  </a:lnTo>
                  <a:cubicBezTo>
                    <a:pt x="827264" y="1623261"/>
                    <a:pt x="832024" y="1625164"/>
                    <a:pt x="832976" y="1618504"/>
                  </a:cubicBezTo>
                  <a:close/>
                  <a:moveTo>
                    <a:pt x="823456" y="1614698"/>
                  </a:moveTo>
                  <a:lnTo>
                    <a:pt x="823456" y="1623261"/>
                  </a:lnTo>
                  <a:lnTo>
                    <a:pt x="819648" y="1622310"/>
                  </a:lnTo>
                  <a:close/>
                  <a:moveTo>
                    <a:pt x="801560" y="1568078"/>
                  </a:moveTo>
                  <a:cubicBezTo>
                    <a:pt x="801560" y="1571884"/>
                    <a:pt x="806320" y="1573787"/>
                    <a:pt x="802512" y="1576641"/>
                  </a:cubicBezTo>
                  <a:cubicBezTo>
                    <a:pt x="795849" y="1581398"/>
                    <a:pt x="801560" y="1571884"/>
                    <a:pt x="801560" y="1568078"/>
                  </a:cubicBezTo>
                  <a:close/>
                  <a:moveTo>
                    <a:pt x="812033" y="1462468"/>
                  </a:moveTo>
                  <a:cubicBezTo>
                    <a:pt x="808225" y="1467225"/>
                    <a:pt x="810129" y="1476740"/>
                    <a:pt x="810129" y="1476740"/>
                  </a:cubicBezTo>
                  <a:cubicBezTo>
                    <a:pt x="806321" y="1455808"/>
                    <a:pt x="801561" y="1480545"/>
                    <a:pt x="798705" y="1482448"/>
                  </a:cubicBezTo>
                  <a:cubicBezTo>
                    <a:pt x="800609" y="1470080"/>
                    <a:pt x="805369" y="1470080"/>
                    <a:pt x="812033" y="1462468"/>
                  </a:cubicBezTo>
                  <a:close/>
                  <a:moveTo>
                    <a:pt x="824409" y="1441537"/>
                  </a:moveTo>
                  <a:lnTo>
                    <a:pt x="824409" y="1451051"/>
                  </a:lnTo>
                  <a:lnTo>
                    <a:pt x="831073" y="1446294"/>
                  </a:lnTo>
                  <a:close/>
                  <a:moveTo>
                    <a:pt x="818697" y="1339733"/>
                  </a:moveTo>
                  <a:lnTo>
                    <a:pt x="821553" y="1347344"/>
                  </a:lnTo>
                  <a:lnTo>
                    <a:pt x="821553" y="1341636"/>
                  </a:lnTo>
                  <a:close/>
                  <a:moveTo>
                    <a:pt x="801560" y="1310238"/>
                  </a:moveTo>
                  <a:cubicBezTo>
                    <a:pt x="798704" y="1314995"/>
                    <a:pt x="796801" y="1319752"/>
                    <a:pt x="794897" y="1323558"/>
                  </a:cubicBezTo>
                  <a:cubicBezTo>
                    <a:pt x="792041" y="1313092"/>
                    <a:pt x="798704" y="1312141"/>
                    <a:pt x="801560" y="1310238"/>
                  </a:cubicBezTo>
                  <a:close/>
                  <a:moveTo>
                    <a:pt x="802491" y="1237135"/>
                  </a:moveTo>
                  <a:lnTo>
                    <a:pt x="802752" y="1240665"/>
                  </a:lnTo>
                  <a:cubicBezTo>
                    <a:pt x="803228" y="1246492"/>
                    <a:pt x="802990" y="1252201"/>
                    <a:pt x="799658" y="1256006"/>
                  </a:cubicBezTo>
                  <a:close/>
                  <a:moveTo>
                    <a:pt x="823457" y="1236977"/>
                  </a:moveTo>
                  <a:cubicBezTo>
                    <a:pt x="821553" y="1237929"/>
                    <a:pt x="819649" y="1238880"/>
                    <a:pt x="818697" y="1237929"/>
                  </a:cubicBezTo>
                  <a:cubicBezTo>
                    <a:pt x="822505" y="1245540"/>
                    <a:pt x="824409" y="1266472"/>
                    <a:pt x="823457" y="1276938"/>
                  </a:cubicBezTo>
                  <a:cubicBezTo>
                    <a:pt x="827265" y="1281695"/>
                    <a:pt x="832977" y="1267423"/>
                    <a:pt x="835833" y="1264569"/>
                  </a:cubicBezTo>
                  <a:cubicBezTo>
                    <a:pt x="813937" y="1270278"/>
                    <a:pt x="836785" y="1249346"/>
                    <a:pt x="829169" y="1239832"/>
                  </a:cubicBezTo>
                  <a:cubicBezTo>
                    <a:pt x="827265" y="1242686"/>
                    <a:pt x="827265" y="1248395"/>
                    <a:pt x="824409" y="1250297"/>
                  </a:cubicBezTo>
                  <a:cubicBezTo>
                    <a:pt x="822505" y="1247443"/>
                    <a:pt x="821553" y="1240783"/>
                    <a:pt x="823457" y="1236977"/>
                  </a:cubicBezTo>
                  <a:close/>
                  <a:moveTo>
                    <a:pt x="802514" y="1236977"/>
                  </a:moveTo>
                  <a:lnTo>
                    <a:pt x="802491" y="1237135"/>
                  </a:lnTo>
                  <a:lnTo>
                    <a:pt x="802482" y="1237014"/>
                  </a:lnTo>
                  <a:close/>
                  <a:moveTo>
                    <a:pt x="793331" y="1232608"/>
                  </a:moveTo>
                  <a:lnTo>
                    <a:pt x="793374" y="1234008"/>
                  </a:lnTo>
                  <a:lnTo>
                    <a:pt x="792994" y="1234123"/>
                  </a:lnTo>
                  <a:close/>
                  <a:moveTo>
                    <a:pt x="800759" y="1223687"/>
                  </a:moveTo>
                  <a:cubicBezTo>
                    <a:pt x="801086" y="1222885"/>
                    <a:pt x="801324" y="1222944"/>
                    <a:pt x="801562" y="1224609"/>
                  </a:cubicBezTo>
                  <a:lnTo>
                    <a:pt x="802482" y="1237014"/>
                  </a:lnTo>
                  <a:lnTo>
                    <a:pt x="797873" y="1242210"/>
                  </a:lnTo>
                  <a:cubicBezTo>
                    <a:pt x="798468" y="1245065"/>
                    <a:pt x="799658" y="1248395"/>
                    <a:pt x="796802" y="1250297"/>
                  </a:cubicBezTo>
                  <a:cubicBezTo>
                    <a:pt x="792518" y="1246967"/>
                    <a:pt x="792756" y="1242210"/>
                    <a:pt x="793470" y="1237096"/>
                  </a:cubicBezTo>
                  <a:lnTo>
                    <a:pt x="793374" y="1234008"/>
                  </a:lnTo>
                  <a:lnTo>
                    <a:pt x="797010" y="1232904"/>
                  </a:lnTo>
                  <a:cubicBezTo>
                    <a:pt x="799093" y="1230347"/>
                    <a:pt x="800104" y="1225293"/>
                    <a:pt x="800759" y="1223687"/>
                  </a:cubicBezTo>
                  <a:close/>
                  <a:moveTo>
                    <a:pt x="783473" y="1203677"/>
                  </a:moveTo>
                  <a:cubicBezTo>
                    <a:pt x="785377" y="1198920"/>
                    <a:pt x="786329" y="1207483"/>
                    <a:pt x="786329" y="1209386"/>
                  </a:cubicBezTo>
                  <a:cubicBezTo>
                    <a:pt x="786329" y="1211289"/>
                    <a:pt x="786329" y="1215094"/>
                    <a:pt x="783473" y="1215094"/>
                  </a:cubicBezTo>
                  <a:close/>
                  <a:moveTo>
                    <a:pt x="806721" y="1201126"/>
                  </a:moveTo>
                  <a:lnTo>
                    <a:pt x="806322" y="1203677"/>
                  </a:lnTo>
                  <a:lnTo>
                    <a:pt x="805941" y="1202066"/>
                  </a:lnTo>
                  <a:close/>
                  <a:moveTo>
                    <a:pt x="796802" y="1189405"/>
                  </a:moveTo>
                  <a:cubicBezTo>
                    <a:pt x="801562" y="1188454"/>
                    <a:pt x="802990" y="1189881"/>
                    <a:pt x="803704" y="1192617"/>
                  </a:cubicBezTo>
                  <a:lnTo>
                    <a:pt x="805941" y="1202066"/>
                  </a:lnTo>
                  <a:lnTo>
                    <a:pt x="797992" y="1211645"/>
                  </a:lnTo>
                  <a:lnTo>
                    <a:pt x="793331" y="1232608"/>
                  </a:lnTo>
                  <a:lnTo>
                    <a:pt x="792994" y="1221754"/>
                  </a:lnTo>
                  <a:lnTo>
                    <a:pt x="792042" y="1223657"/>
                  </a:lnTo>
                  <a:cubicBezTo>
                    <a:pt x="793946" y="1205580"/>
                    <a:pt x="792042" y="1207483"/>
                    <a:pt x="796802" y="1189405"/>
                  </a:cubicBezTo>
                  <a:close/>
                  <a:moveTo>
                    <a:pt x="793945" y="1156105"/>
                  </a:moveTo>
                  <a:lnTo>
                    <a:pt x="803464" y="1157056"/>
                  </a:lnTo>
                  <a:lnTo>
                    <a:pt x="799656" y="1165619"/>
                  </a:lnTo>
                  <a:cubicBezTo>
                    <a:pt x="800608" y="1157056"/>
                    <a:pt x="792993" y="1161814"/>
                    <a:pt x="793945" y="1156105"/>
                  </a:cubicBezTo>
                  <a:close/>
                  <a:moveTo>
                    <a:pt x="787281" y="1120664"/>
                  </a:moveTo>
                  <a:cubicBezTo>
                    <a:pt x="789661" y="1119713"/>
                    <a:pt x="791565" y="1119951"/>
                    <a:pt x="791089" y="1120902"/>
                  </a:cubicBezTo>
                  <a:lnTo>
                    <a:pt x="780617" y="1127562"/>
                  </a:lnTo>
                  <a:cubicBezTo>
                    <a:pt x="782045" y="1123756"/>
                    <a:pt x="784901" y="1121615"/>
                    <a:pt x="787281" y="1120664"/>
                  </a:cubicBezTo>
                  <a:close/>
                  <a:moveTo>
                    <a:pt x="840831" y="1120545"/>
                  </a:moveTo>
                  <a:cubicBezTo>
                    <a:pt x="840117" y="1120426"/>
                    <a:pt x="840117" y="1121854"/>
                    <a:pt x="841545" y="1127562"/>
                  </a:cubicBezTo>
                  <a:lnTo>
                    <a:pt x="844400" y="1122805"/>
                  </a:lnTo>
                  <a:cubicBezTo>
                    <a:pt x="842973" y="1122329"/>
                    <a:pt x="841545" y="1120664"/>
                    <a:pt x="840831" y="1120545"/>
                  </a:cubicBezTo>
                  <a:close/>
                  <a:moveTo>
                    <a:pt x="835833" y="1099019"/>
                  </a:moveTo>
                  <a:cubicBezTo>
                    <a:pt x="834881" y="1097116"/>
                    <a:pt x="835833" y="1113290"/>
                    <a:pt x="836785" y="1119950"/>
                  </a:cubicBezTo>
                  <a:cubicBezTo>
                    <a:pt x="839641" y="1115193"/>
                    <a:pt x="840593" y="1100922"/>
                    <a:pt x="835833" y="1099019"/>
                  </a:cubicBezTo>
                  <a:close/>
                  <a:moveTo>
                    <a:pt x="822505" y="1088553"/>
                  </a:moveTo>
                  <a:cubicBezTo>
                    <a:pt x="819649" y="1087602"/>
                    <a:pt x="817745" y="1090456"/>
                    <a:pt x="815841" y="1093310"/>
                  </a:cubicBezTo>
                  <a:cubicBezTo>
                    <a:pt x="817745" y="1091407"/>
                    <a:pt x="820601" y="1096165"/>
                    <a:pt x="822505" y="1088553"/>
                  </a:cubicBezTo>
                  <a:close/>
                  <a:moveTo>
                    <a:pt x="812985" y="1075233"/>
                  </a:moveTo>
                  <a:cubicBezTo>
                    <a:pt x="807274" y="1077136"/>
                    <a:pt x="799658" y="1089504"/>
                    <a:pt x="804418" y="1100922"/>
                  </a:cubicBezTo>
                  <a:lnTo>
                    <a:pt x="813937" y="1080942"/>
                  </a:lnTo>
                  <a:lnTo>
                    <a:pt x="809177" y="1087602"/>
                  </a:lnTo>
                  <a:close/>
                  <a:moveTo>
                    <a:pt x="783473" y="1072378"/>
                  </a:moveTo>
                  <a:lnTo>
                    <a:pt x="784425" y="1084747"/>
                  </a:lnTo>
                  <a:lnTo>
                    <a:pt x="780617" y="1090455"/>
                  </a:lnTo>
                  <a:close/>
                  <a:moveTo>
                    <a:pt x="810130" y="1051447"/>
                  </a:moveTo>
                  <a:lnTo>
                    <a:pt x="807274" y="1072379"/>
                  </a:lnTo>
                  <a:lnTo>
                    <a:pt x="808225" y="1071427"/>
                  </a:lnTo>
                  <a:lnTo>
                    <a:pt x="808225" y="1072379"/>
                  </a:lnTo>
                  <a:close/>
                  <a:moveTo>
                    <a:pt x="789185" y="1027661"/>
                  </a:moveTo>
                  <a:lnTo>
                    <a:pt x="789185" y="1040981"/>
                  </a:lnTo>
                  <a:lnTo>
                    <a:pt x="786329" y="1039078"/>
                  </a:lnTo>
                  <a:close/>
                  <a:moveTo>
                    <a:pt x="836785" y="1005778"/>
                  </a:moveTo>
                  <a:cubicBezTo>
                    <a:pt x="832501" y="1010535"/>
                    <a:pt x="829169" y="1013152"/>
                    <a:pt x="826432" y="1016125"/>
                  </a:cubicBezTo>
                  <a:lnTo>
                    <a:pt x="824392" y="1019880"/>
                  </a:lnTo>
                  <a:lnTo>
                    <a:pt x="823457" y="1020049"/>
                  </a:lnTo>
                  <a:lnTo>
                    <a:pt x="823372" y="1021759"/>
                  </a:lnTo>
                  <a:lnTo>
                    <a:pt x="819649" y="1028612"/>
                  </a:lnTo>
                  <a:lnTo>
                    <a:pt x="826313" y="1031467"/>
                  </a:lnTo>
                  <a:cubicBezTo>
                    <a:pt x="825837" y="1029089"/>
                    <a:pt x="824171" y="1028375"/>
                    <a:pt x="823100" y="1027185"/>
                  </a:cubicBezTo>
                  <a:lnTo>
                    <a:pt x="823372" y="1021759"/>
                  </a:lnTo>
                  <a:lnTo>
                    <a:pt x="824392" y="1019880"/>
                  </a:lnTo>
                  <a:lnTo>
                    <a:pt x="833334" y="1018266"/>
                  </a:lnTo>
                  <a:cubicBezTo>
                    <a:pt x="836547" y="1016006"/>
                    <a:pt x="838689" y="1011963"/>
                    <a:pt x="836785" y="1005778"/>
                  </a:cubicBezTo>
                  <a:close/>
                  <a:moveTo>
                    <a:pt x="840593" y="994361"/>
                  </a:moveTo>
                  <a:cubicBezTo>
                    <a:pt x="830121" y="1002924"/>
                    <a:pt x="840593" y="1004826"/>
                    <a:pt x="844400" y="1010535"/>
                  </a:cubicBezTo>
                  <a:close/>
                  <a:moveTo>
                    <a:pt x="850111" y="894459"/>
                  </a:moveTo>
                  <a:lnTo>
                    <a:pt x="852967" y="897313"/>
                  </a:lnTo>
                  <a:cubicBezTo>
                    <a:pt x="851063" y="897313"/>
                    <a:pt x="850111" y="897313"/>
                    <a:pt x="849159" y="896362"/>
                  </a:cubicBezTo>
                  <a:cubicBezTo>
                    <a:pt x="850111" y="895410"/>
                    <a:pt x="850111" y="895410"/>
                    <a:pt x="850111" y="894459"/>
                  </a:cubicBezTo>
                  <a:close/>
                  <a:moveTo>
                    <a:pt x="1159503" y="759355"/>
                  </a:moveTo>
                  <a:lnTo>
                    <a:pt x="1171879" y="759355"/>
                  </a:lnTo>
                  <a:lnTo>
                    <a:pt x="1177590" y="762209"/>
                  </a:lnTo>
                  <a:close/>
                  <a:moveTo>
                    <a:pt x="1306107" y="756501"/>
                  </a:moveTo>
                  <a:cubicBezTo>
                    <a:pt x="1307059" y="756501"/>
                    <a:pt x="1311819" y="756501"/>
                    <a:pt x="1311819" y="759355"/>
                  </a:cubicBezTo>
                  <a:lnTo>
                    <a:pt x="1299443" y="759355"/>
                  </a:lnTo>
                  <a:cubicBezTo>
                    <a:pt x="1294683" y="758404"/>
                    <a:pt x="1304203" y="756501"/>
                    <a:pt x="1306107" y="756501"/>
                  </a:cubicBezTo>
                  <a:close/>
                  <a:moveTo>
                    <a:pt x="1110952" y="753646"/>
                  </a:moveTo>
                  <a:lnTo>
                    <a:pt x="1125232" y="754597"/>
                  </a:lnTo>
                  <a:lnTo>
                    <a:pt x="1123328" y="756500"/>
                  </a:lnTo>
                  <a:close/>
                  <a:moveTo>
                    <a:pt x="1210910" y="751744"/>
                  </a:moveTo>
                  <a:lnTo>
                    <a:pt x="1217573" y="762210"/>
                  </a:lnTo>
                  <a:cubicBezTo>
                    <a:pt x="1209006" y="760307"/>
                    <a:pt x="1209006" y="751744"/>
                    <a:pt x="1210910" y="751744"/>
                  </a:cubicBezTo>
                  <a:close/>
                  <a:moveTo>
                    <a:pt x="497655" y="750639"/>
                  </a:moveTo>
                  <a:lnTo>
                    <a:pt x="497406" y="750911"/>
                  </a:lnTo>
                  <a:cubicBezTo>
                    <a:pt x="493598" y="751744"/>
                    <a:pt x="489314" y="751744"/>
                    <a:pt x="488362" y="752695"/>
                  </a:cubicBezTo>
                  <a:close/>
                  <a:moveTo>
                    <a:pt x="245608" y="746036"/>
                  </a:moveTo>
                  <a:lnTo>
                    <a:pt x="264647" y="747939"/>
                  </a:lnTo>
                  <a:cubicBezTo>
                    <a:pt x="249416" y="751745"/>
                    <a:pt x="259888" y="747939"/>
                    <a:pt x="245608" y="746036"/>
                  </a:cubicBezTo>
                  <a:close/>
                  <a:moveTo>
                    <a:pt x="1413680" y="741279"/>
                  </a:moveTo>
                  <a:cubicBezTo>
                    <a:pt x="1419392" y="744133"/>
                    <a:pt x="1425104" y="746036"/>
                    <a:pt x="1428912" y="747939"/>
                  </a:cubicBezTo>
                  <a:cubicBezTo>
                    <a:pt x="1417488" y="750793"/>
                    <a:pt x="1416536" y="745085"/>
                    <a:pt x="1413680" y="741279"/>
                  </a:cubicBezTo>
                  <a:close/>
                  <a:moveTo>
                    <a:pt x="1696773" y="739376"/>
                  </a:moveTo>
                  <a:cubicBezTo>
                    <a:pt x="1698082" y="738662"/>
                    <a:pt x="1699272" y="738424"/>
                    <a:pt x="1701176" y="740327"/>
                  </a:cubicBezTo>
                  <a:cubicBezTo>
                    <a:pt x="1706888" y="747938"/>
                    <a:pt x="1696416" y="742230"/>
                    <a:pt x="1691656" y="741278"/>
                  </a:cubicBezTo>
                  <a:cubicBezTo>
                    <a:pt x="1694036" y="741278"/>
                    <a:pt x="1695464" y="740089"/>
                    <a:pt x="1696773" y="739376"/>
                  </a:cubicBezTo>
                  <a:close/>
                  <a:moveTo>
                    <a:pt x="1249940" y="739375"/>
                  </a:moveTo>
                  <a:lnTo>
                    <a:pt x="1259460" y="743181"/>
                  </a:lnTo>
                  <a:cubicBezTo>
                    <a:pt x="1248988" y="743181"/>
                    <a:pt x="1254700" y="749841"/>
                    <a:pt x="1248988" y="748889"/>
                  </a:cubicBezTo>
                  <a:close/>
                  <a:moveTo>
                    <a:pt x="768243" y="738424"/>
                  </a:moveTo>
                  <a:lnTo>
                    <a:pt x="758723" y="739375"/>
                  </a:lnTo>
                  <a:lnTo>
                    <a:pt x="763483" y="743181"/>
                  </a:lnTo>
                  <a:close/>
                  <a:moveTo>
                    <a:pt x="640678" y="738423"/>
                  </a:moveTo>
                  <a:cubicBezTo>
                    <a:pt x="635918" y="749840"/>
                    <a:pt x="624494" y="735569"/>
                    <a:pt x="615926" y="746035"/>
                  </a:cubicBezTo>
                  <a:cubicBezTo>
                    <a:pt x="614022" y="737472"/>
                    <a:pt x="634014" y="740326"/>
                    <a:pt x="640678" y="738423"/>
                  </a:cubicBezTo>
                  <a:close/>
                  <a:moveTo>
                    <a:pt x="663526" y="737472"/>
                  </a:moveTo>
                  <a:lnTo>
                    <a:pt x="662574" y="738424"/>
                  </a:lnTo>
                  <a:lnTo>
                    <a:pt x="673045" y="741278"/>
                  </a:lnTo>
                  <a:lnTo>
                    <a:pt x="673997" y="740327"/>
                  </a:lnTo>
                  <a:close/>
                  <a:moveTo>
                    <a:pt x="805370" y="733667"/>
                  </a:moveTo>
                  <a:cubicBezTo>
                    <a:pt x="792042" y="731764"/>
                    <a:pt x="792994" y="741278"/>
                    <a:pt x="786330" y="740327"/>
                  </a:cubicBezTo>
                  <a:cubicBezTo>
                    <a:pt x="785378" y="742230"/>
                    <a:pt x="784426" y="744132"/>
                    <a:pt x="783474" y="745084"/>
                  </a:cubicBezTo>
                  <a:lnTo>
                    <a:pt x="782522" y="738424"/>
                  </a:lnTo>
                  <a:cubicBezTo>
                    <a:pt x="781570" y="738424"/>
                    <a:pt x="779666" y="737472"/>
                    <a:pt x="778714" y="736521"/>
                  </a:cubicBezTo>
                  <a:cubicBezTo>
                    <a:pt x="785378" y="745084"/>
                    <a:pt x="768243" y="742230"/>
                    <a:pt x="774906" y="749841"/>
                  </a:cubicBezTo>
                  <a:cubicBezTo>
                    <a:pt x="777762" y="745084"/>
                    <a:pt x="787282" y="748890"/>
                    <a:pt x="794898" y="752695"/>
                  </a:cubicBezTo>
                  <a:cubicBezTo>
                    <a:pt x="797754" y="746987"/>
                    <a:pt x="801562" y="740327"/>
                    <a:pt x="806322" y="742230"/>
                  </a:cubicBezTo>
                  <a:cubicBezTo>
                    <a:pt x="804418" y="740327"/>
                    <a:pt x="802514" y="737472"/>
                    <a:pt x="805370" y="733667"/>
                  </a:cubicBezTo>
                  <a:close/>
                  <a:moveTo>
                    <a:pt x="449331" y="732715"/>
                  </a:moveTo>
                  <a:cubicBezTo>
                    <a:pt x="447428" y="735570"/>
                    <a:pt x="436956" y="735570"/>
                    <a:pt x="427436" y="736521"/>
                  </a:cubicBezTo>
                  <a:cubicBezTo>
                    <a:pt x="431244" y="744132"/>
                    <a:pt x="450283" y="736521"/>
                    <a:pt x="449331" y="732715"/>
                  </a:cubicBezTo>
                  <a:close/>
                  <a:moveTo>
                    <a:pt x="174211" y="732715"/>
                  </a:moveTo>
                  <a:cubicBezTo>
                    <a:pt x="173259" y="733667"/>
                    <a:pt x="171355" y="734618"/>
                    <a:pt x="169451" y="735570"/>
                  </a:cubicBezTo>
                  <a:cubicBezTo>
                    <a:pt x="167547" y="734618"/>
                    <a:pt x="166595" y="732715"/>
                    <a:pt x="164691" y="733667"/>
                  </a:cubicBezTo>
                  <a:cubicBezTo>
                    <a:pt x="162787" y="734618"/>
                    <a:pt x="161835" y="736521"/>
                    <a:pt x="161835" y="737472"/>
                  </a:cubicBezTo>
                  <a:cubicBezTo>
                    <a:pt x="151364" y="740327"/>
                    <a:pt x="141844" y="742230"/>
                    <a:pt x="152316" y="749841"/>
                  </a:cubicBezTo>
                  <a:lnTo>
                    <a:pt x="161835" y="748890"/>
                  </a:lnTo>
                  <a:cubicBezTo>
                    <a:pt x="158028" y="748890"/>
                    <a:pt x="158980" y="747938"/>
                    <a:pt x="158028" y="746035"/>
                  </a:cubicBezTo>
                  <a:cubicBezTo>
                    <a:pt x="164691" y="743181"/>
                    <a:pt x="169451" y="747938"/>
                    <a:pt x="174211" y="749841"/>
                  </a:cubicBezTo>
                  <a:cubicBezTo>
                    <a:pt x="172307" y="746987"/>
                    <a:pt x="160884" y="743181"/>
                    <a:pt x="161835" y="737472"/>
                  </a:cubicBezTo>
                  <a:cubicBezTo>
                    <a:pt x="164691" y="737472"/>
                    <a:pt x="167547" y="736521"/>
                    <a:pt x="169451" y="735570"/>
                  </a:cubicBezTo>
                  <a:cubicBezTo>
                    <a:pt x="171355" y="736521"/>
                    <a:pt x="173259" y="737472"/>
                    <a:pt x="175163" y="734618"/>
                  </a:cubicBezTo>
                  <a:close/>
                  <a:moveTo>
                    <a:pt x="296064" y="730812"/>
                  </a:moveTo>
                  <a:cubicBezTo>
                    <a:pt x="294160" y="733667"/>
                    <a:pt x="287496" y="730812"/>
                    <a:pt x="290352" y="735570"/>
                  </a:cubicBezTo>
                  <a:cubicBezTo>
                    <a:pt x="297968" y="734618"/>
                    <a:pt x="309391" y="744132"/>
                    <a:pt x="312247" y="734618"/>
                  </a:cubicBezTo>
                  <a:close/>
                  <a:moveTo>
                    <a:pt x="1578371" y="730812"/>
                  </a:moveTo>
                  <a:cubicBezTo>
                    <a:pt x="1583131" y="734618"/>
                    <a:pt x="1593602" y="732715"/>
                    <a:pt x="1593602" y="732715"/>
                  </a:cubicBezTo>
                  <a:cubicBezTo>
                    <a:pt x="1571707" y="737472"/>
                    <a:pt x="1598362" y="741278"/>
                    <a:pt x="1600266" y="744132"/>
                  </a:cubicBezTo>
                  <a:cubicBezTo>
                    <a:pt x="1585987" y="742229"/>
                    <a:pt x="1585987" y="737472"/>
                    <a:pt x="1578371" y="730812"/>
                  </a:cubicBezTo>
                  <a:close/>
                  <a:moveTo>
                    <a:pt x="1168071" y="729861"/>
                  </a:moveTo>
                  <a:lnTo>
                    <a:pt x="1174735" y="734618"/>
                  </a:lnTo>
                  <a:lnTo>
                    <a:pt x="1161408" y="730812"/>
                  </a:lnTo>
                  <a:cubicBezTo>
                    <a:pt x="1163312" y="736521"/>
                    <a:pt x="1177591" y="743181"/>
                    <a:pt x="1189015" y="738424"/>
                  </a:cubicBezTo>
                  <a:close/>
                  <a:moveTo>
                    <a:pt x="1153792" y="729861"/>
                  </a:moveTo>
                  <a:lnTo>
                    <a:pt x="1156648" y="735570"/>
                  </a:lnTo>
                  <a:lnTo>
                    <a:pt x="1134752" y="733667"/>
                  </a:lnTo>
                  <a:lnTo>
                    <a:pt x="1157600" y="736521"/>
                  </a:lnTo>
                  <a:lnTo>
                    <a:pt x="1156648" y="735570"/>
                  </a:lnTo>
                  <a:lnTo>
                    <a:pt x="1158552" y="735570"/>
                  </a:lnTo>
                  <a:close/>
                  <a:moveTo>
                    <a:pt x="1774121" y="724628"/>
                  </a:moveTo>
                  <a:cubicBezTo>
                    <a:pt x="1782807" y="724391"/>
                    <a:pt x="1790661" y="725580"/>
                    <a:pt x="1792565" y="730813"/>
                  </a:cubicBezTo>
                  <a:cubicBezTo>
                    <a:pt x="1781141" y="730813"/>
                    <a:pt x="1763054" y="730813"/>
                    <a:pt x="1750678" y="727007"/>
                  </a:cubicBezTo>
                  <a:cubicBezTo>
                    <a:pt x="1755914" y="726531"/>
                    <a:pt x="1765434" y="724866"/>
                    <a:pt x="1774121" y="724628"/>
                  </a:cubicBezTo>
                  <a:close/>
                  <a:moveTo>
                    <a:pt x="96149" y="723201"/>
                  </a:moveTo>
                  <a:cubicBezTo>
                    <a:pt x="89486" y="727007"/>
                    <a:pt x="97101" y="730812"/>
                    <a:pt x="102813" y="730812"/>
                  </a:cubicBezTo>
                  <a:cubicBezTo>
                    <a:pt x="101861" y="729861"/>
                    <a:pt x="103765" y="727007"/>
                    <a:pt x="100909" y="725104"/>
                  </a:cubicBezTo>
                  <a:close/>
                  <a:moveTo>
                    <a:pt x="794898" y="722249"/>
                  </a:moveTo>
                  <a:cubicBezTo>
                    <a:pt x="794898" y="722249"/>
                    <a:pt x="794898" y="723201"/>
                    <a:pt x="794898" y="723201"/>
                  </a:cubicBezTo>
                  <a:cubicBezTo>
                    <a:pt x="796802" y="725104"/>
                    <a:pt x="798706" y="725104"/>
                    <a:pt x="803466" y="723201"/>
                  </a:cubicBezTo>
                  <a:cubicBezTo>
                    <a:pt x="801562" y="721298"/>
                    <a:pt x="797754" y="723201"/>
                    <a:pt x="794898" y="722249"/>
                  </a:cubicBezTo>
                  <a:close/>
                  <a:moveTo>
                    <a:pt x="1448904" y="721298"/>
                  </a:moveTo>
                  <a:lnTo>
                    <a:pt x="1446048" y="725104"/>
                  </a:lnTo>
                  <a:lnTo>
                    <a:pt x="1454616" y="722249"/>
                  </a:lnTo>
                  <a:close/>
                  <a:moveTo>
                    <a:pt x="753963" y="721298"/>
                  </a:moveTo>
                  <a:cubicBezTo>
                    <a:pt x="748251" y="732715"/>
                    <a:pt x="769195" y="730812"/>
                    <a:pt x="779666" y="728909"/>
                  </a:cubicBezTo>
                  <a:lnTo>
                    <a:pt x="779666" y="727958"/>
                  </a:lnTo>
                  <a:cubicBezTo>
                    <a:pt x="773954" y="726055"/>
                    <a:pt x="756819" y="730812"/>
                    <a:pt x="753963" y="721298"/>
                  </a:cubicBezTo>
                  <a:close/>
                  <a:moveTo>
                    <a:pt x="400781" y="721298"/>
                  </a:moveTo>
                  <a:cubicBezTo>
                    <a:pt x="394117" y="726055"/>
                    <a:pt x="388405" y="723201"/>
                    <a:pt x="391261" y="730812"/>
                  </a:cubicBezTo>
                  <a:cubicBezTo>
                    <a:pt x="393165" y="730812"/>
                    <a:pt x="408397" y="729861"/>
                    <a:pt x="408397" y="735570"/>
                  </a:cubicBezTo>
                  <a:lnTo>
                    <a:pt x="413157" y="727958"/>
                  </a:lnTo>
                  <a:cubicBezTo>
                    <a:pt x="405541" y="728909"/>
                    <a:pt x="396973" y="723201"/>
                    <a:pt x="400781" y="721298"/>
                  </a:cubicBezTo>
                  <a:close/>
                  <a:moveTo>
                    <a:pt x="1175687" y="720346"/>
                  </a:moveTo>
                  <a:cubicBezTo>
                    <a:pt x="1174735" y="723201"/>
                    <a:pt x="1177591" y="726055"/>
                    <a:pt x="1181399" y="727007"/>
                  </a:cubicBezTo>
                  <a:cubicBezTo>
                    <a:pt x="1178543" y="725104"/>
                    <a:pt x="1184255" y="723201"/>
                    <a:pt x="1175687" y="720346"/>
                  </a:cubicBezTo>
                  <a:close/>
                  <a:moveTo>
                    <a:pt x="1743063" y="719396"/>
                  </a:moveTo>
                  <a:lnTo>
                    <a:pt x="1750679" y="719396"/>
                  </a:lnTo>
                  <a:lnTo>
                    <a:pt x="1750679" y="723202"/>
                  </a:lnTo>
                  <a:close/>
                  <a:moveTo>
                    <a:pt x="1561237" y="712735"/>
                  </a:moveTo>
                  <a:lnTo>
                    <a:pt x="1556477" y="719395"/>
                  </a:lnTo>
                  <a:lnTo>
                    <a:pt x="1566948" y="719395"/>
                  </a:lnTo>
                  <a:close/>
                  <a:moveTo>
                    <a:pt x="1745918" y="709881"/>
                  </a:moveTo>
                  <a:lnTo>
                    <a:pt x="1760198" y="712735"/>
                  </a:lnTo>
                  <a:cubicBezTo>
                    <a:pt x="1751630" y="715590"/>
                    <a:pt x="1753534" y="710832"/>
                    <a:pt x="1745918" y="709881"/>
                  </a:cubicBezTo>
                  <a:close/>
                  <a:moveTo>
                    <a:pt x="1365130" y="707978"/>
                  </a:moveTo>
                  <a:cubicBezTo>
                    <a:pt x="1370842" y="729861"/>
                    <a:pt x="1348946" y="707026"/>
                    <a:pt x="1338475" y="714638"/>
                  </a:cubicBezTo>
                  <a:cubicBezTo>
                    <a:pt x="1341331" y="716541"/>
                    <a:pt x="1347995" y="716541"/>
                    <a:pt x="1349898" y="719395"/>
                  </a:cubicBezTo>
                  <a:cubicBezTo>
                    <a:pt x="1347043" y="721298"/>
                    <a:pt x="1340379" y="722249"/>
                    <a:pt x="1335619" y="720346"/>
                  </a:cubicBezTo>
                  <a:cubicBezTo>
                    <a:pt x="1336571" y="721298"/>
                    <a:pt x="1336571" y="723201"/>
                    <a:pt x="1337523" y="725104"/>
                  </a:cubicBezTo>
                  <a:cubicBezTo>
                    <a:pt x="1346090" y="721298"/>
                    <a:pt x="1367986" y="719395"/>
                    <a:pt x="1379410" y="720346"/>
                  </a:cubicBezTo>
                  <a:cubicBezTo>
                    <a:pt x="1384169" y="716541"/>
                    <a:pt x="1368938" y="710832"/>
                    <a:pt x="1365130" y="707978"/>
                  </a:cubicBezTo>
                  <a:close/>
                  <a:moveTo>
                    <a:pt x="1087154" y="707026"/>
                  </a:moveTo>
                  <a:cubicBezTo>
                    <a:pt x="1092390" y="711308"/>
                    <a:pt x="1095245" y="714638"/>
                    <a:pt x="1098458" y="717373"/>
                  </a:cubicBezTo>
                  <a:lnTo>
                    <a:pt x="1102376" y="719348"/>
                  </a:lnTo>
                  <a:lnTo>
                    <a:pt x="1102385" y="719395"/>
                  </a:lnTo>
                  <a:lnTo>
                    <a:pt x="1102477" y="719399"/>
                  </a:lnTo>
                  <a:lnTo>
                    <a:pt x="1111905" y="724152"/>
                  </a:lnTo>
                  <a:lnTo>
                    <a:pt x="1114761" y="716541"/>
                  </a:lnTo>
                  <a:cubicBezTo>
                    <a:pt x="1112381" y="717017"/>
                    <a:pt x="1111667" y="718682"/>
                    <a:pt x="1110358" y="719752"/>
                  </a:cubicBezTo>
                  <a:lnTo>
                    <a:pt x="1102477" y="719399"/>
                  </a:lnTo>
                  <a:lnTo>
                    <a:pt x="1102376" y="719348"/>
                  </a:lnTo>
                  <a:lnTo>
                    <a:pt x="1100481" y="710000"/>
                  </a:lnTo>
                  <a:cubicBezTo>
                    <a:pt x="1098101" y="707027"/>
                    <a:pt x="1093818" y="705124"/>
                    <a:pt x="1087154" y="707026"/>
                  </a:cubicBezTo>
                  <a:close/>
                  <a:moveTo>
                    <a:pt x="1197345" y="704648"/>
                  </a:moveTo>
                  <a:cubicBezTo>
                    <a:pt x="1192585" y="704648"/>
                    <a:pt x="1188063" y="705600"/>
                    <a:pt x="1187111" y="707978"/>
                  </a:cubicBezTo>
                  <a:cubicBezTo>
                    <a:pt x="1185207" y="708929"/>
                    <a:pt x="1202343" y="707026"/>
                    <a:pt x="1209006" y="707026"/>
                  </a:cubicBezTo>
                  <a:cubicBezTo>
                    <a:pt x="1207103" y="705599"/>
                    <a:pt x="1202105" y="704648"/>
                    <a:pt x="1197345" y="704648"/>
                  </a:cubicBezTo>
                  <a:close/>
                  <a:moveTo>
                    <a:pt x="652102" y="704172"/>
                  </a:moveTo>
                  <a:cubicBezTo>
                    <a:pt x="654958" y="717492"/>
                    <a:pt x="637822" y="706075"/>
                    <a:pt x="632110" y="705123"/>
                  </a:cubicBezTo>
                  <a:cubicBezTo>
                    <a:pt x="638774" y="707026"/>
                    <a:pt x="648294" y="719395"/>
                    <a:pt x="662574" y="712735"/>
                  </a:cubicBezTo>
                  <a:lnTo>
                    <a:pt x="652102" y="709881"/>
                  </a:lnTo>
                  <a:lnTo>
                    <a:pt x="654958" y="708929"/>
                  </a:lnTo>
                  <a:close/>
                  <a:moveTo>
                    <a:pt x="1092866" y="699415"/>
                  </a:moveTo>
                  <a:lnTo>
                    <a:pt x="1075730" y="703221"/>
                  </a:lnTo>
                  <a:cubicBezTo>
                    <a:pt x="1084298" y="713686"/>
                    <a:pt x="1086202" y="703221"/>
                    <a:pt x="1092866" y="699415"/>
                  </a:cubicBezTo>
                  <a:close/>
                  <a:moveTo>
                    <a:pt x="1212814" y="698463"/>
                  </a:moveTo>
                  <a:cubicBezTo>
                    <a:pt x="1211862" y="701318"/>
                    <a:pt x="1205199" y="704172"/>
                    <a:pt x="1217574" y="701318"/>
                  </a:cubicBezTo>
                  <a:close/>
                  <a:moveTo>
                    <a:pt x="255129" y="697512"/>
                  </a:moveTo>
                  <a:cubicBezTo>
                    <a:pt x="250369" y="695609"/>
                    <a:pt x="243705" y="696560"/>
                    <a:pt x="241801" y="698463"/>
                  </a:cubicBezTo>
                  <a:cubicBezTo>
                    <a:pt x="246561" y="699415"/>
                    <a:pt x="247513" y="701318"/>
                    <a:pt x="255129" y="697512"/>
                  </a:cubicBezTo>
                  <a:close/>
                  <a:moveTo>
                    <a:pt x="511210" y="695609"/>
                  </a:moveTo>
                  <a:cubicBezTo>
                    <a:pt x="512162" y="699415"/>
                    <a:pt x="523585" y="697512"/>
                    <a:pt x="519778" y="703221"/>
                  </a:cubicBezTo>
                  <a:lnTo>
                    <a:pt x="515018" y="704172"/>
                  </a:lnTo>
                  <a:cubicBezTo>
                    <a:pt x="518826" y="703221"/>
                    <a:pt x="519778" y="705837"/>
                    <a:pt x="521206" y="707978"/>
                  </a:cubicBezTo>
                  <a:lnTo>
                    <a:pt x="524640" y="708339"/>
                  </a:lnTo>
                  <a:lnTo>
                    <a:pt x="523585" y="709881"/>
                  </a:lnTo>
                  <a:lnTo>
                    <a:pt x="530249" y="708929"/>
                  </a:lnTo>
                  <a:lnTo>
                    <a:pt x="524640" y="708339"/>
                  </a:lnTo>
                  <a:lnTo>
                    <a:pt x="525355" y="707294"/>
                  </a:lnTo>
                  <a:cubicBezTo>
                    <a:pt x="524062" y="704351"/>
                    <a:pt x="516208" y="700605"/>
                    <a:pt x="525489" y="698463"/>
                  </a:cubicBezTo>
                  <a:cubicBezTo>
                    <a:pt x="531201" y="697512"/>
                    <a:pt x="516922" y="693706"/>
                    <a:pt x="511210" y="695609"/>
                  </a:cubicBezTo>
                  <a:close/>
                  <a:moveTo>
                    <a:pt x="970060" y="689901"/>
                  </a:moveTo>
                  <a:cubicBezTo>
                    <a:pt x="970060" y="691804"/>
                    <a:pt x="970060" y="692755"/>
                    <a:pt x="969108" y="693707"/>
                  </a:cubicBezTo>
                  <a:cubicBezTo>
                    <a:pt x="968156" y="692755"/>
                    <a:pt x="968156" y="692755"/>
                    <a:pt x="967204" y="692755"/>
                  </a:cubicBezTo>
                  <a:close/>
                  <a:moveTo>
                    <a:pt x="541316" y="688474"/>
                  </a:moveTo>
                  <a:cubicBezTo>
                    <a:pt x="538341" y="687046"/>
                    <a:pt x="535009" y="687046"/>
                    <a:pt x="531201" y="690852"/>
                  </a:cubicBezTo>
                  <a:cubicBezTo>
                    <a:pt x="537865" y="700366"/>
                    <a:pt x="540721" y="689900"/>
                    <a:pt x="549289" y="694658"/>
                  </a:cubicBezTo>
                  <a:cubicBezTo>
                    <a:pt x="546909" y="692755"/>
                    <a:pt x="544291" y="689901"/>
                    <a:pt x="541316" y="688474"/>
                  </a:cubicBezTo>
                  <a:close/>
                  <a:moveTo>
                    <a:pt x="224666" y="687046"/>
                  </a:moveTo>
                  <a:cubicBezTo>
                    <a:pt x="232282" y="687998"/>
                    <a:pt x="230378" y="698463"/>
                    <a:pt x="242753" y="693706"/>
                  </a:cubicBezTo>
                  <a:cubicBezTo>
                    <a:pt x="233234" y="692755"/>
                    <a:pt x="235137" y="682289"/>
                    <a:pt x="224666" y="687046"/>
                  </a:cubicBezTo>
                  <a:close/>
                  <a:moveTo>
                    <a:pt x="766339" y="685143"/>
                  </a:moveTo>
                  <a:cubicBezTo>
                    <a:pt x="767291" y="690852"/>
                    <a:pt x="770147" y="687046"/>
                    <a:pt x="773954" y="686095"/>
                  </a:cubicBezTo>
                  <a:close/>
                  <a:moveTo>
                    <a:pt x="734924" y="685143"/>
                  </a:moveTo>
                  <a:cubicBezTo>
                    <a:pt x="730164" y="687046"/>
                    <a:pt x="736827" y="691803"/>
                    <a:pt x="738731" y="694658"/>
                  </a:cubicBezTo>
                  <a:cubicBezTo>
                    <a:pt x="735876" y="695609"/>
                    <a:pt x="734924" y="694658"/>
                    <a:pt x="731116" y="693706"/>
                  </a:cubicBezTo>
                  <a:cubicBezTo>
                    <a:pt x="733020" y="705123"/>
                    <a:pt x="739683" y="689900"/>
                    <a:pt x="750155" y="695609"/>
                  </a:cubicBezTo>
                  <a:cubicBezTo>
                    <a:pt x="750155" y="689900"/>
                    <a:pt x="738731" y="688949"/>
                    <a:pt x="734924" y="685143"/>
                  </a:cubicBezTo>
                  <a:close/>
                  <a:moveTo>
                    <a:pt x="854634" y="676700"/>
                  </a:moveTo>
                  <a:cubicBezTo>
                    <a:pt x="853682" y="677294"/>
                    <a:pt x="852492" y="678484"/>
                    <a:pt x="851064" y="679435"/>
                  </a:cubicBezTo>
                  <a:cubicBezTo>
                    <a:pt x="852968" y="679435"/>
                    <a:pt x="853920" y="680386"/>
                    <a:pt x="855824" y="680386"/>
                  </a:cubicBezTo>
                  <a:cubicBezTo>
                    <a:pt x="855824" y="679435"/>
                    <a:pt x="855824" y="678483"/>
                    <a:pt x="856776" y="677532"/>
                  </a:cubicBezTo>
                  <a:cubicBezTo>
                    <a:pt x="856300" y="676105"/>
                    <a:pt x="855586" y="676105"/>
                    <a:pt x="854634" y="676700"/>
                  </a:cubicBezTo>
                  <a:close/>
                  <a:moveTo>
                    <a:pt x="804646" y="614295"/>
                  </a:moveTo>
                  <a:lnTo>
                    <a:pt x="802514" y="621397"/>
                  </a:lnTo>
                  <a:lnTo>
                    <a:pt x="801562" y="620445"/>
                  </a:lnTo>
                  <a:lnTo>
                    <a:pt x="802423" y="617579"/>
                  </a:lnTo>
                  <a:lnTo>
                    <a:pt x="803228" y="616759"/>
                  </a:lnTo>
                  <a:close/>
                  <a:moveTo>
                    <a:pt x="837737" y="582388"/>
                  </a:moveTo>
                  <a:cubicBezTo>
                    <a:pt x="835833" y="589048"/>
                    <a:pt x="823457" y="597611"/>
                    <a:pt x="830121" y="610931"/>
                  </a:cubicBezTo>
                  <a:lnTo>
                    <a:pt x="832977" y="601417"/>
                  </a:lnTo>
                  <a:lnTo>
                    <a:pt x="833929" y="603320"/>
                  </a:lnTo>
                  <a:lnTo>
                    <a:pt x="838689" y="600465"/>
                  </a:lnTo>
                  <a:cubicBezTo>
                    <a:pt x="825361" y="603320"/>
                    <a:pt x="836785" y="588097"/>
                    <a:pt x="837737" y="582388"/>
                  </a:cubicBezTo>
                  <a:close/>
                  <a:moveTo>
                    <a:pt x="796801" y="567165"/>
                  </a:moveTo>
                  <a:cubicBezTo>
                    <a:pt x="805369" y="565262"/>
                    <a:pt x="802513" y="584291"/>
                    <a:pt x="804417" y="590000"/>
                  </a:cubicBezTo>
                  <a:cubicBezTo>
                    <a:pt x="793945" y="586194"/>
                    <a:pt x="808225" y="574777"/>
                    <a:pt x="796801" y="567165"/>
                  </a:cubicBezTo>
                  <a:close/>
                  <a:moveTo>
                    <a:pt x="852968" y="489147"/>
                  </a:moveTo>
                  <a:cubicBezTo>
                    <a:pt x="843449" y="494856"/>
                    <a:pt x="852968" y="497710"/>
                    <a:pt x="849160" y="505321"/>
                  </a:cubicBezTo>
                  <a:cubicBezTo>
                    <a:pt x="852016" y="501516"/>
                    <a:pt x="860584" y="496758"/>
                    <a:pt x="852968" y="489147"/>
                  </a:cubicBezTo>
                  <a:close/>
                  <a:moveTo>
                    <a:pt x="848208" y="470118"/>
                  </a:moveTo>
                  <a:cubicBezTo>
                    <a:pt x="843449" y="471070"/>
                    <a:pt x="845352" y="481535"/>
                    <a:pt x="840593" y="478681"/>
                  </a:cubicBezTo>
                  <a:lnTo>
                    <a:pt x="839641" y="473924"/>
                  </a:lnTo>
                  <a:cubicBezTo>
                    <a:pt x="840593" y="477254"/>
                    <a:pt x="837975" y="478206"/>
                    <a:pt x="835833" y="479633"/>
                  </a:cubicBezTo>
                  <a:lnTo>
                    <a:pt x="835494" y="482686"/>
                  </a:lnTo>
                  <a:lnTo>
                    <a:pt x="833929" y="481535"/>
                  </a:lnTo>
                  <a:lnTo>
                    <a:pt x="834881" y="488196"/>
                  </a:lnTo>
                  <a:lnTo>
                    <a:pt x="835494" y="482686"/>
                  </a:lnTo>
                  <a:lnTo>
                    <a:pt x="836517" y="483438"/>
                  </a:lnTo>
                  <a:cubicBezTo>
                    <a:pt x="839463" y="482368"/>
                    <a:pt x="843211" y="474876"/>
                    <a:pt x="845352" y="483438"/>
                  </a:cubicBezTo>
                  <a:cubicBezTo>
                    <a:pt x="846304" y="488196"/>
                    <a:pt x="850112" y="475827"/>
                    <a:pt x="848208" y="470118"/>
                  </a:cubicBezTo>
                  <a:close/>
                  <a:moveTo>
                    <a:pt x="787282" y="449187"/>
                  </a:moveTo>
                  <a:lnTo>
                    <a:pt x="789365" y="458001"/>
                  </a:lnTo>
                  <a:lnTo>
                    <a:pt x="789067" y="457750"/>
                  </a:lnTo>
                  <a:cubicBezTo>
                    <a:pt x="788234" y="454182"/>
                    <a:pt x="788234" y="450138"/>
                    <a:pt x="787282" y="449187"/>
                  </a:cubicBezTo>
                  <a:close/>
                  <a:moveTo>
                    <a:pt x="807274" y="392100"/>
                  </a:moveTo>
                  <a:cubicBezTo>
                    <a:pt x="798706" y="395906"/>
                    <a:pt x="806322" y="413983"/>
                    <a:pt x="811081" y="412080"/>
                  </a:cubicBezTo>
                  <a:cubicBezTo>
                    <a:pt x="808225" y="410178"/>
                    <a:pt x="808225" y="400663"/>
                    <a:pt x="807274" y="392100"/>
                  </a:cubicBezTo>
                  <a:close/>
                  <a:moveTo>
                    <a:pt x="812033" y="358800"/>
                  </a:moveTo>
                  <a:cubicBezTo>
                    <a:pt x="812033" y="360703"/>
                    <a:pt x="812985" y="374974"/>
                    <a:pt x="807274" y="374974"/>
                  </a:cubicBezTo>
                  <a:lnTo>
                    <a:pt x="815841" y="378780"/>
                  </a:lnTo>
                  <a:cubicBezTo>
                    <a:pt x="813937" y="371169"/>
                    <a:pt x="820601" y="364509"/>
                    <a:pt x="821553" y="367363"/>
                  </a:cubicBezTo>
                  <a:cubicBezTo>
                    <a:pt x="816793" y="361654"/>
                    <a:pt x="819649" y="355946"/>
                    <a:pt x="812033" y="358800"/>
                  </a:cubicBezTo>
                  <a:close/>
                  <a:moveTo>
                    <a:pt x="807274" y="265559"/>
                  </a:moveTo>
                  <a:cubicBezTo>
                    <a:pt x="809177" y="272219"/>
                    <a:pt x="798706" y="282685"/>
                    <a:pt x="808225" y="286491"/>
                  </a:cubicBezTo>
                  <a:lnTo>
                    <a:pt x="812033" y="271268"/>
                  </a:lnTo>
                  <a:cubicBezTo>
                    <a:pt x="809177" y="268413"/>
                    <a:pt x="812033" y="262705"/>
                    <a:pt x="807274" y="265559"/>
                  </a:cubicBezTo>
                  <a:close/>
                  <a:moveTo>
                    <a:pt x="796801" y="222745"/>
                  </a:moveTo>
                  <a:lnTo>
                    <a:pt x="794897" y="240822"/>
                  </a:lnTo>
                  <a:cubicBezTo>
                    <a:pt x="792041" y="226551"/>
                    <a:pt x="794897" y="237017"/>
                    <a:pt x="796801" y="222745"/>
                  </a:cubicBezTo>
                  <a:close/>
                  <a:moveTo>
                    <a:pt x="845352" y="219890"/>
                  </a:moveTo>
                  <a:cubicBezTo>
                    <a:pt x="843449" y="223696"/>
                    <a:pt x="841545" y="224647"/>
                    <a:pt x="846304" y="232259"/>
                  </a:cubicBezTo>
                  <a:cubicBezTo>
                    <a:pt x="848208" y="227501"/>
                    <a:pt x="847256" y="221793"/>
                    <a:pt x="845352" y="219890"/>
                  </a:cubicBezTo>
                  <a:close/>
                  <a:moveTo>
                    <a:pt x="856776" y="203716"/>
                  </a:moveTo>
                  <a:cubicBezTo>
                    <a:pt x="855824" y="211327"/>
                    <a:pt x="844400" y="209424"/>
                    <a:pt x="850112" y="220841"/>
                  </a:cubicBezTo>
                  <a:cubicBezTo>
                    <a:pt x="851064" y="211327"/>
                    <a:pt x="861536" y="213230"/>
                    <a:pt x="856776" y="203716"/>
                  </a:cubicBezTo>
                  <a:close/>
                  <a:moveTo>
                    <a:pt x="800967" y="134618"/>
                  </a:moveTo>
                  <a:cubicBezTo>
                    <a:pt x="799182" y="132358"/>
                    <a:pt x="796802" y="132358"/>
                    <a:pt x="792994" y="137115"/>
                  </a:cubicBezTo>
                  <a:lnTo>
                    <a:pt x="793946" y="145678"/>
                  </a:lnTo>
                  <a:cubicBezTo>
                    <a:pt x="793946" y="141872"/>
                    <a:pt x="794898" y="142823"/>
                    <a:pt x="796802" y="141872"/>
                  </a:cubicBezTo>
                  <a:cubicBezTo>
                    <a:pt x="799658" y="148532"/>
                    <a:pt x="794898" y="152338"/>
                    <a:pt x="792994" y="157095"/>
                  </a:cubicBezTo>
                  <a:cubicBezTo>
                    <a:pt x="795850" y="155192"/>
                    <a:pt x="799658" y="144726"/>
                    <a:pt x="805370" y="147581"/>
                  </a:cubicBezTo>
                  <a:cubicBezTo>
                    <a:pt x="805370" y="149484"/>
                    <a:pt x="806322" y="152338"/>
                    <a:pt x="807274" y="154241"/>
                  </a:cubicBezTo>
                  <a:cubicBezTo>
                    <a:pt x="806322" y="155192"/>
                    <a:pt x="805370" y="157095"/>
                    <a:pt x="808225" y="158998"/>
                  </a:cubicBezTo>
                  <a:lnTo>
                    <a:pt x="810130" y="158047"/>
                  </a:lnTo>
                  <a:cubicBezTo>
                    <a:pt x="809177" y="157095"/>
                    <a:pt x="808225" y="155192"/>
                    <a:pt x="807274" y="153289"/>
                  </a:cubicBezTo>
                  <a:cubicBezTo>
                    <a:pt x="808225" y="151386"/>
                    <a:pt x="810130" y="150435"/>
                    <a:pt x="809177" y="148532"/>
                  </a:cubicBezTo>
                  <a:cubicBezTo>
                    <a:pt x="808225" y="146629"/>
                    <a:pt x="806322" y="145678"/>
                    <a:pt x="805370" y="145678"/>
                  </a:cubicBezTo>
                  <a:cubicBezTo>
                    <a:pt x="803942" y="141397"/>
                    <a:pt x="802752" y="136877"/>
                    <a:pt x="800967" y="134618"/>
                  </a:cubicBezTo>
                  <a:close/>
                  <a:moveTo>
                    <a:pt x="815246" y="83002"/>
                  </a:moveTo>
                  <a:cubicBezTo>
                    <a:pt x="813937" y="84548"/>
                    <a:pt x="812985" y="87640"/>
                    <a:pt x="812985" y="90494"/>
                  </a:cubicBezTo>
                  <a:cubicBezTo>
                    <a:pt x="813937" y="89543"/>
                    <a:pt x="816793" y="91446"/>
                    <a:pt x="818697" y="88592"/>
                  </a:cubicBezTo>
                  <a:lnTo>
                    <a:pt x="819649" y="84786"/>
                  </a:lnTo>
                  <a:cubicBezTo>
                    <a:pt x="818221" y="81456"/>
                    <a:pt x="816555" y="81456"/>
                    <a:pt x="815246" y="83002"/>
                  </a:cubicBezTo>
                  <a:close/>
                  <a:moveTo>
                    <a:pt x="768243" y="108"/>
                  </a:moveTo>
                  <a:cubicBezTo>
                    <a:pt x="772051" y="-844"/>
                    <a:pt x="773954" y="4865"/>
                    <a:pt x="779666" y="1059"/>
                  </a:cubicBezTo>
                  <a:lnTo>
                    <a:pt x="781570" y="16282"/>
                  </a:lnTo>
                  <a:cubicBezTo>
                    <a:pt x="789186" y="22942"/>
                    <a:pt x="790138" y="8671"/>
                    <a:pt x="792042" y="2011"/>
                  </a:cubicBezTo>
                  <a:lnTo>
                    <a:pt x="792994" y="12476"/>
                  </a:lnTo>
                  <a:cubicBezTo>
                    <a:pt x="793946" y="12476"/>
                    <a:pt x="794898" y="12476"/>
                    <a:pt x="794898" y="11525"/>
                  </a:cubicBezTo>
                  <a:lnTo>
                    <a:pt x="794898" y="19137"/>
                  </a:lnTo>
                  <a:cubicBezTo>
                    <a:pt x="803466" y="-844"/>
                    <a:pt x="807274" y="40068"/>
                    <a:pt x="814889" y="18185"/>
                  </a:cubicBezTo>
                  <a:cubicBezTo>
                    <a:pt x="814889" y="23894"/>
                    <a:pt x="810130" y="30554"/>
                    <a:pt x="806322" y="33408"/>
                  </a:cubicBezTo>
                  <a:cubicBezTo>
                    <a:pt x="804418" y="42922"/>
                    <a:pt x="809177" y="41020"/>
                    <a:pt x="812033" y="44825"/>
                  </a:cubicBezTo>
                  <a:lnTo>
                    <a:pt x="818697" y="29602"/>
                  </a:lnTo>
                  <a:cubicBezTo>
                    <a:pt x="815841" y="52437"/>
                    <a:pt x="826313" y="26748"/>
                    <a:pt x="831073" y="43874"/>
                  </a:cubicBezTo>
                  <a:cubicBezTo>
                    <a:pt x="826313" y="63854"/>
                    <a:pt x="847256" y="75271"/>
                    <a:pt x="848208" y="85737"/>
                  </a:cubicBezTo>
                  <a:cubicBezTo>
                    <a:pt x="846304" y="105717"/>
                    <a:pt x="839641" y="78126"/>
                    <a:pt x="835833" y="90494"/>
                  </a:cubicBezTo>
                  <a:cubicBezTo>
                    <a:pt x="834881" y="101912"/>
                    <a:pt x="840593" y="96203"/>
                    <a:pt x="842497" y="102863"/>
                  </a:cubicBezTo>
                  <a:lnTo>
                    <a:pt x="832977" y="107620"/>
                  </a:lnTo>
                  <a:cubicBezTo>
                    <a:pt x="832025" y="119989"/>
                    <a:pt x="842497" y="107620"/>
                    <a:pt x="838689" y="115232"/>
                  </a:cubicBezTo>
                  <a:cubicBezTo>
                    <a:pt x="845352" y="125698"/>
                    <a:pt x="842497" y="112377"/>
                    <a:pt x="850112" y="109523"/>
                  </a:cubicBezTo>
                  <a:cubicBezTo>
                    <a:pt x="848208" y="111426"/>
                    <a:pt x="844400" y="122843"/>
                    <a:pt x="848208" y="127600"/>
                  </a:cubicBezTo>
                  <a:cubicBezTo>
                    <a:pt x="850112" y="127600"/>
                    <a:pt x="851064" y="114280"/>
                    <a:pt x="852016" y="122843"/>
                  </a:cubicBezTo>
                  <a:cubicBezTo>
                    <a:pt x="847256" y="154241"/>
                    <a:pt x="857728" y="161852"/>
                    <a:pt x="856776" y="190395"/>
                  </a:cubicBezTo>
                  <a:lnTo>
                    <a:pt x="861536" y="189444"/>
                  </a:lnTo>
                  <a:cubicBezTo>
                    <a:pt x="859632" y="192298"/>
                    <a:pt x="857728" y="195153"/>
                    <a:pt x="859632" y="198007"/>
                  </a:cubicBezTo>
                  <a:lnTo>
                    <a:pt x="862488" y="196104"/>
                  </a:lnTo>
                  <a:cubicBezTo>
                    <a:pt x="862488" y="199910"/>
                    <a:pt x="855824" y="228453"/>
                    <a:pt x="857728" y="247482"/>
                  </a:cubicBezTo>
                  <a:lnTo>
                    <a:pt x="863440" y="237967"/>
                  </a:lnTo>
                  <a:lnTo>
                    <a:pt x="856776" y="255093"/>
                  </a:lnTo>
                  <a:lnTo>
                    <a:pt x="865344" y="253190"/>
                  </a:lnTo>
                  <a:cubicBezTo>
                    <a:pt x="856776" y="258899"/>
                    <a:pt x="862488" y="277928"/>
                    <a:pt x="859632" y="294102"/>
                  </a:cubicBezTo>
                  <a:lnTo>
                    <a:pt x="865344" y="294102"/>
                  </a:lnTo>
                  <a:lnTo>
                    <a:pt x="862488" y="303617"/>
                  </a:lnTo>
                  <a:lnTo>
                    <a:pt x="866296" y="300762"/>
                  </a:lnTo>
                  <a:cubicBezTo>
                    <a:pt x="866296" y="310277"/>
                    <a:pt x="856776" y="321694"/>
                    <a:pt x="861536" y="332160"/>
                  </a:cubicBezTo>
                  <a:cubicBezTo>
                    <a:pt x="859632" y="325500"/>
                    <a:pt x="868200" y="323597"/>
                    <a:pt x="872008" y="324548"/>
                  </a:cubicBezTo>
                  <a:lnTo>
                    <a:pt x="862488" y="353091"/>
                  </a:lnTo>
                  <a:cubicBezTo>
                    <a:pt x="866296" y="354043"/>
                    <a:pt x="868200" y="366411"/>
                    <a:pt x="872008" y="357849"/>
                  </a:cubicBezTo>
                  <a:lnTo>
                    <a:pt x="865344" y="369266"/>
                  </a:lnTo>
                  <a:lnTo>
                    <a:pt x="870104" y="368314"/>
                  </a:lnTo>
                  <a:cubicBezTo>
                    <a:pt x="877720" y="413032"/>
                    <a:pt x="846304" y="451089"/>
                    <a:pt x="865344" y="495807"/>
                  </a:cubicBezTo>
                  <a:lnTo>
                    <a:pt x="867248" y="494856"/>
                  </a:lnTo>
                  <a:lnTo>
                    <a:pt x="857728" y="521496"/>
                  </a:lnTo>
                  <a:cubicBezTo>
                    <a:pt x="858680" y="526253"/>
                    <a:pt x="866296" y="528156"/>
                    <a:pt x="869152" y="535767"/>
                  </a:cubicBezTo>
                  <a:cubicBezTo>
                    <a:pt x="861536" y="531962"/>
                    <a:pt x="868200" y="550990"/>
                    <a:pt x="861536" y="555748"/>
                  </a:cubicBezTo>
                  <a:cubicBezTo>
                    <a:pt x="864392" y="561456"/>
                    <a:pt x="867248" y="555748"/>
                    <a:pt x="870104" y="553845"/>
                  </a:cubicBezTo>
                  <a:cubicBezTo>
                    <a:pt x="877720" y="578582"/>
                    <a:pt x="864392" y="598562"/>
                    <a:pt x="870104" y="626154"/>
                  </a:cubicBezTo>
                  <a:cubicBezTo>
                    <a:pt x="858680" y="598562"/>
                    <a:pt x="861536" y="598562"/>
                    <a:pt x="856776" y="579534"/>
                  </a:cubicBezTo>
                  <a:cubicBezTo>
                    <a:pt x="852016" y="601417"/>
                    <a:pt x="860584" y="605222"/>
                    <a:pt x="857728" y="629008"/>
                  </a:cubicBezTo>
                  <a:lnTo>
                    <a:pt x="861536" y="617591"/>
                  </a:lnTo>
                  <a:cubicBezTo>
                    <a:pt x="872960" y="629960"/>
                    <a:pt x="854872" y="653746"/>
                    <a:pt x="868200" y="657552"/>
                  </a:cubicBezTo>
                  <a:cubicBezTo>
                    <a:pt x="867248" y="665163"/>
                    <a:pt x="863440" y="671823"/>
                    <a:pt x="860584" y="678483"/>
                  </a:cubicBezTo>
                  <a:cubicBezTo>
                    <a:pt x="873912" y="678483"/>
                    <a:pt x="879623" y="694658"/>
                    <a:pt x="889143" y="681337"/>
                  </a:cubicBezTo>
                  <a:lnTo>
                    <a:pt x="891999" y="688949"/>
                  </a:lnTo>
                  <a:lnTo>
                    <a:pt x="904375" y="683240"/>
                  </a:lnTo>
                  <a:cubicBezTo>
                    <a:pt x="905327" y="698463"/>
                    <a:pt x="922462" y="684192"/>
                    <a:pt x="924366" y="698463"/>
                  </a:cubicBezTo>
                  <a:cubicBezTo>
                    <a:pt x="938646" y="699415"/>
                    <a:pt x="922462" y="689900"/>
                    <a:pt x="927222" y="691803"/>
                  </a:cubicBezTo>
                  <a:cubicBezTo>
                    <a:pt x="940550" y="688949"/>
                    <a:pt x="964349" y="702269"/>
                    <a:pt x="969109" y="695609"/>
                  </a:cubicBezTo>
                  <a:cubicBezTo>
                    <a:pt x="980533" y="700366"/>
                    <a:pt x="993860" y="697512"/>
                    <a:pt x="1003380" y="700366"/>
                  </a:cubicBezTo>
                  <a:lnTo>
                    <a:pt x="1004332" y="693706"/>
                  </a:lnTo>
                  <a:cubicBezTo>
                    <a:pt x="1009092" y="695609"/>
                    <a:pt x="1015756" y="698463"/>
                    <a:pt x="1020516" y="697512"/>
                  </a:cubicBezTo>
                  <a:cubicBezTo>
                    <a:pt x="1020516" y="696560"/>
                    <a:pt x="1019564" y="695609"/>
                    <a:pt x="1018612" y="694658"/>
                  </a:cubicBezTo>
                  <a:cubicBezTo>
                    <a:pt x="1038603" y="699415"/>
                    <a:pt x="1053835" y="699415"/>
                    <a:pt x="1070018" y="699415"/>
                  </a:cubicBezTo>
                  <a:cubicBezTo>
                    <a:pt x="1069066" y="694658"/>
                    <a:pt x="1069066" y="692755"/>
                    <a:pt x="1059547" y="690852"/>
                  </a:cubicBezTo>
                  <a:cubicBezTo>
                    <a:pt x="1074778" y="684192"/>
                    <a:pt x="1099529" y="698463"/>
                    <a:pt x="1122377" y="696560"/>
                  </a:cubicBezTo>
                  <a:lnTo>
                    <a:pt x="1120473" y="693706"/>
                  </a:lnTo>
                  <a:lnTo>
                    <a:pt x="1132848" y="699415"/>
                  </a:lnTo>
                  <a:cubicBezTo>
                    <a:pt x="1129993" y="697512"/>
                    <a:pt x="1131896" y="695609"/>
                    <a:pt x="1131896" y="692755"/>
                  </a:cubicBezTo>
                  <a:cubicBezTo>
                    <a:pt x="1152840" y="690852"/>
                    <a:pt x="1179495" y="691803"/>
                    <a:pt x="1190919" y="703221"/>
                  </a:cubicBezTo>
                  <a:cubicBezTo>
                    <a:pt x="1189015" y="699415"/>
                    <a:pt x="1200439" y="695609"/>
                    <a:pt x="1189015" y="690852"/>
                  </a:cubicBezTo>
                  <a:cubicBezTo>
                    <a:pt x="1210910" y="699415"/>
                    <a:pt x="1239469" y="697512"/>
                    <a:pt x="1264221" y="699415"/>
                  </a:cubicBezTo>
                  <a:lnTo>
                    <a:pt x="1264221" y="700366"/>
                  </a:lnTo>
                  <a:lnTo>
                    <a:pt x="1274692" y="703221"/>
                  </a:lnTo>
                  <a:lnTo>
                    <a:pt x="1275645" y="702269"/>
                  </a:lnTo>
                  <a:lnTo>
                    <a:pt x="1268029" y="700366"/>
                  </a:lnTo>
                  <a:cubicBezTo>
                    <a:pt x="1277548" y="701318"/>
                    <a:pt x="1287068" y="703221"/>
                    <a:pt x="1294684" y="707026"/>
                  </a:cubicBezTo>
                  <a:cubicBezTo>
                    <a:pt x="1295636" y="705123"/>
                    <a:pt x="1298492" y="698463"/>
                    <a:pt x="1304204" y="696560"/>
                  </a:cubicBezTo>
                  <a:cubicBezTo>
                    <a:pt x="1304204" y="705123"/>
                    <a:pt x="1332763" y="689900"/>
                    <a:pt x="1345139" y="698463"/>
                  </a:cubicBezTo>
                  <a:cubicBezTo>
                    <a:pt x="1347043" y="695609"/>
                    <a:pt x="1340379" y="696560"/>
                    <a:pt x="1344187" y="693706"/>
                  </a:cubicBezTo>
                  <a:cubicBezTo>
                    <a:pt x="1374650" y="694658"/>
                    <a:pt x="1420344" y="705123"/>
                    <a:pt x="1456519" y="698463"/>
                  </a:cubicBezTo>
                  <a:cubicBezTo>
                    <a:pt x="1459375" y="714638"/>
                    <a:pt x="1489839" y="709881"/>
                    <a:pt x="1509830" y="717492"/>
                  </a:cubicBezTo>
                  <a:cubicBezTo>
                    <a:pt x="1514590" y="708929"/>
                    <a:pt x="1499358" y="712735"/>
                    <a:pt x="1493646" y="706075"/>
                  </a:cubicBezTo>
                  <a:cubicBezTo>
                    <a:pt x="1505070" y="707978"/>
                    <a:pt x="1495550" y="694658"/>
                    <a:pt x="1515542" y="702269"/>
                  </a:cubicBezTo>
                  <a:cubicBezTo>
                    <a:pt x="1515542" y="700366"/>
                    <a:pt x="1515542" y="699415"/>
                    <a:pt x="1511734" y="699415"/>
                  </a:cubicBezTo>
                  <a:cubicBezTo>
                    <a:pt x="1522206" y="698463"/>
                    <a:pt x="1508878" y="710832"/>
                    <a:pt x="1526014" y="707978"/>
                  </a:cubicBezTo>
                  <a:lnTo>
                    <a:pt x="1526965" y="701318"/>
                  </a:lnTo>
                  <a:lnTo>
                    <a:pt x="1537437" y="709881"/>
                  </a:lnTo>
                  <a:cubicBezTo>
                    <a:pt x="1572660" y="706075"/>
                    <a:pt x="1602171" y="710832"/>
                    <a:pt x="1632635" y="704172"/>
                  </a:cubicBezTo>
                  <a:cubicBezTo>
                    <a:pt x="1634538" y="706075"/>
                    <a:pt x="1633587" y="708929"/>
                    <a:pt x="1629779" y="710832"/>
                  </a:cubicBezTo>
                  <a:cubicBezTo>
                    <a:pt x="1644058" y="710832"/>
                    <a:pt x="1660242" y="721298"/>
                    <a:pt x="1675473" y="714638"/>
                  </a:cubicBezTo>
                  <a:lnTo>
                    <a:pt x="1671666" y="711784"/>
                  </a:lnTo>
                  <a:cubicBezTo>
                    <a:pt x="1696417" y="706075"/>
                    <a:pt x="1697369" y="719395"/>
                    <a:pt x="1726880" y="722249"/>
                  </a:cubicBezTo>
                  <a:cubicBezTo>
                    <a:pt x="1720216" y="723201"/>
                    <a:pt x="1704985" y="718444"/>
                    <a:pt x="1703081" y="726055"/>
                  </a:cubicBezTo>
                  <a:cubicBezTo>
                    <a:pt x="1705936" y="730812"/>
                    <a:pt x="1721168" y="729861"/>
                    <a:pt x="1725928" y="726055"/>
                  </a:cubicBezTo>
                  <a:lnTo>
                    <a:pt x="1723072" y="734618"/>
                  </a:lnTo>
                  <a:cubicBezTo>
                    <a:pt x="1718312" y="728909"/>
                    <a:pt x="1707840" y="729861"/>
                    <a:pt x="1699273" y="727007"/>
                  </a:cubicBezTo>
                  <a:cubicBezTo>
                    <a:pt x="1702129" y="727007"/>
                    <a:pt x="1702129" y="728909"/>
                    <a:pt x="1703081" y="730812"/>
                  </a:cubicBezTo>
                  <a:cubicBezTo>
                    <a:pt x="1695465" y="727958"/>
                    <a:pt x="1684993" y="727958"/>
                    <a:pt x="1674521" y="726055"/>
                  </a:cubicBezTo>
                  <a:lnTo>
                    <a:pt x="1689753" y="725104"/>
                  </a:lnTo>
                  <a:cubicBezTo>
                    <a:pt x="1684041" y="716541"/>
                    <a:pt x="1664050" y="725104"/>
                    <a:pt x="1658338" y="722249"/>
                  </a:cubicBezTo>
                  <a:cubicBezTo>
                    <a:pt x="1658338" y="729861"/>
                    <a:pt x="1667858" y="728909"/>
                    <a:pt x="1658338" y="735570"/>
                  </a:cubicBezTo>
                  <a:cubicBezTo>
                    <a:pt x="1633587" y="738424"/>
                    <a:pt x="1644058" y="727007"/>
                    <a:pt x="1620259" y="719395"/>
                  </a:cubicBezTo>
                  <a:lnTo>
                    <a:pt x="1624067" y="716541"/>
                  </a:lnTo>
                  <a:cubicBezTo>
                    <a:pt x="1616451" y="715589"/>
                    <a:pt x="1609787" y="707026"/>
                    <a:pt x="1599315" y="712735"/>
                  </a:cubicBezTo>
                  <a:cubicBezTo>
                    <a:pt x="1600268" y="717492"/>
                    <a:pt x="1608835" y="717492"/>
                    <a:pt x="1612643" y="720346"/>
                  </a:cubicBezTo>
                  <a:cubicBezTo>
                    <a:pt x="1610739" y="724152"/>
                    <a:pt x="1599315" y="710832"/>
                    <a:pt x="1590748" y="716541"/>
                  </a:cubicBezTo>
                  <a:cubicBezTo>
                    <a:pt x="1597412" y="724152"/>
                    <a:pt x="1616451" y="727007"/>
                    <a:pt x="1628827" y="727007"/>
                  </a:cubicBezTo>
                  <a:cubicBezTo>
                    <a:pt x="1626923" y="728909"/>
                    <a:pt x="1626923" y="731764"/>
                    <a:pt x="1628827" y="734618"/>
                  </a:cubicBezTo>
                  <a:cubicBezTo>
                    <a:pt x="1609788" y="731288"/>
                    <a:pt x="1590034" y="727245"/>
                    <a:pt x="1570400" y="724629"/>
                  </a:cubicBezTo>
                  <a:lnTo>
                    <a:pt x="1530724" y="723647"/>
                  </a:lnTo>
                  <a:lnTo>
                    <a:pt x="1538984" y="724628"/>
                  </a:lnTo>
                  <a:cubicBezTo>
                    <a:pt x="1542435" y="726293"/>
                    <a:pt x="1545529" y="728434"/>
                    <a:pt x="1548860" y="728909"/>
                  </a:cubicBezTo>
                  <a:cubicBezTo>
                    <a:pt x="1544101" y="728909"/>
                    <a:pt x="1538389" y="728909"/>
                    <a:pt x="1540293" y="732715"/>
                  </a:cubicBezTo>
                  <a:cubicBezTo>
                    <a:pt x="1536485" y="732240"/>
                    <a:pt x="1534105" y="730813"/>
                    <a:pt x="1532201" y="729029"/>
                  </a:cubicBezTo>
                  <a:lnTo>
                    <a:pt x="1527290" y="723563"/>
                  </a:lnTo>
                  <a:lnTo>
                    <a:pt x="1512686" y="723201"/>
                  </a:lnTo>
                  <a:cubicBezTo>
                    <a:pt x="1532677" y="732715"/>
                    <a:pt x="1504118" y="723201"/>
                    <a:pt x="1508878" y="734618"/>
                  </a:cubicBezTo>
                  <a:cubicBezTo>
                    <a:pt x="1506022" y="727007"/>
                    <a:pt x="1494598" y="733667"/>
                    <a:pt x="1484127" y="730812"/>
                  </a:cubicBezTo>
                  <a:cubicBezTo>
                    <a:pt x="1480319" y="738424"/>
                    <a:pt x="1505070" y="736521"/>
                    <a:pt x="1496502" y="742230"/>
                  </a:cubicBezTo>
                  <a:cubicBezTo>
                    <a:pt x="1477463" y="739375"/>
                    <a:pt x="1450808" y="725104"/>
                    <a:pt x="1425104" y="727958"/>
                  </a:cubicBezTo>
                  <a:cubicBezTo>
                    <a:pt x="1427008" y="731764"/>
                    <a:pt x="1432720" y="731764"/>
                    <a:pt x="1433672" y="733667"/>
                  </a:cubicBezTo>
                  <a:cubicBezTo>
                    <a:pt x="1416537" y="730812"/>
                    <a:pt x="1394641" y="712735"/>
                    <a:pt x="1383218" y="725104"/>
                  </a:cubicBezTo>
                  <a:cubicBezTo>
                    <a:pt x="1390833" y="729861"/>
                    <a:pt x="1400353" y="734618"/>
                    <a:pt x="1408921" y="739375"/>
                  </a:cubicBezTo>
                  <a:cubicBezTo>
                    <a:pt x="1407017" y="739375"/>
                    <a:pt x="1404161" y="740327"/>
                    <a:pt x="1399401" y="742230"/>
                  </a:cubicBezTo>
                  <a:lnTo>
                    <a:pt x="1406065" y="748890"/>
                  </a:lnTo>
                  <a:cubicBezTo>
                    <a:pt x="1386073" y="750792"/>
                    <a:pt x="1390833" y="736521"/>
                    <a:pt x="1379410" y="728909"/>
                  </a:cubicBezTo>
                  <a:lnTo>
                    <a:pt x="1367034" y="737472"/>
                  </a:lnTo>
                  <a:cubicBezTo>
                    <a:pt x="1344187" y="742230"/>
                    <a:pt x="1322291" y="737472"/>
                    <a:pt x="1308012" y="726055"/>
                  </a:cubicBezTo>
                  <a:cubicBezTo>
                    <a:pt x="1304204" y="726055"/>
                    <a:pt x="1287068" y="726055"/>
                    <a:pt x="1293732" y="733667"/>
                  </a:cubicBezTo>
                  <a:cubicBezTo>
                    <a:pt x="1304204" y="743181"/>
                    <a:pt x="1309916" y="750792"/>
                    <a:pt x="1332763" y="750792"/>
                  </a:cubicBezTo>
                  <a:cubicBezTo>
                    <a:pt x="1335619" y="744132"/>
                    <a:pt x="1315627" y="743181"/>
                    <a:pt x="1322291" y="742230"/>
                  </a:cubicBezTo>
                  <a:cubicBezTo>
                    <a:pt x="1331811" y="743181"/>
                    <a:pt x="1348946" y="737472"/>
                    <a:pt x="1356562" y="744132"/>
                  </a:cubicBezTo>
                  <a:lnTo>
                    <a:pt x="1331811" y="743181"/>
                  </a:lnTo>
                  <a:cubicBezTo>
                    <a:pt x="1331811" y="753647"/>
                    <a:pt x="1341331" y="743181"/>
                    <a:pt x="1346090" y="748890"/>
                  </a:cubicBezTo>
                  <a:cubicBezTo>
                    <a:pt x="1339427" y="757453"/>
                    <a:pt x="1326099" y="747938"/>
                    <a:pt x="1315627" y="752695"/>
                  </a:cubicBezTo>
                  <a:lnTo>
                    <a:pt x="1317531" y="753647"/>
                  </a:lnTo>
                  <a:cubicBezTo>
                    <a:pt x="1298492" y="751744"/>
                    <a:pt x="1301348" y="753647"/>
                    <a:pt x="1281356" y="748890"/>
                  </a:cubicBezTo>
                  <a:cubicBezTo>
                    <a:pt x="1279452" y="738424"/>
                    <a:pt x="1288020" y="742230"/>
                    <a:pt x="1299444" y="738424"/>
                  </a:cubicBezTo>
                  <a:cubicBezTo>
                    <a:pt x="1268029" y="737472"/>
                    <a:pt x="1225190" y="719395"/>
                    <a:pt x="1193775" y="736521"/>
                  </a:cubicBezTo>
                  <a:lnTo>
                    <a:pt x="1212814" y="745084"/>
                  </a:lnTo>
                  <a:cubicBezTo>
                    <a:pt x="1200439" y="746035"/>
                    <a:pt x="1180447" y="737472"/>
                    <a:pt x="1181399" y="749841"/>
                  </a:cubicBezTo>
                  <a:cubicBezTo>
                    <a:pt x="1194727" y="746035"/>
                    <a:pt x="1189015" y="753647"/>
                    <a:pt x="1195679" y="755550"/>
                  </a:cubicBezTo>
                  <a:lnTo>
                    <a:pt x="1196631" y="754598"/>
                  </a:lnTo>
                  <a:cubicBezTo>
                    <a:pt x="1198535" y="755550"/>
                    <a:pt x="1203294" y="756501"/>
                    <a:pt x="1200439" y="758404"/>
                  </a:cubicBezTo>
                  <a:cubicBezTo>
                    <a:pt x="1189967" y="750792"/>
                    <a:pt x="1173783" y="748890"/>
                    <a:pt x="1162360" y="745084"/>
                  </a:cubicBezTo>
                  <a:cubicBezTo>
                    <a:pt x="1168071" y="747938"/>
                    <a:pt x="1156648" y="751744"/>
                    <a:pt x="1155696" y="753647"/>
                  </a:cubicBezTo>
                  <a:cubicBezTo>
                    <a:pt x="1145224" y="750792"/>
                    <a:pt x="1155696" y="747938"/>
                    <a:pt x="1156648" y="744132"/>
                  </a:cubicBezTo>
                  <a:cubicBezTo>
                    <a:pt x="1150936" y="743181"/>
                    <a:pt x="1141416" y="736521"/>
                    <a:pt x="1136656" y="743181"/>
                  </a:cubicBezTo>
                  <a:cubicBezTo>
                    <a:pt x="1129041" y="748890"/>
                    <a:pt x="1147128" y="748890"/>
                    <a:pt x="1149984" y="753647"/>
                  </a:cubicBezTo>
                  <a:lnTo>
                    <a:pt x="1116665" y="745084"/>
                  </a:lnTo>
                  <a:lnTo>
                    <a:pt x="1117617" y="746987"/>
                  </a:lnTo>
                  <a:cubicBezTo>
                    <a:pt x="1114761" y="745084"/>
                    <a:pt x="1110001" y="743181"/>
                    <a:pt x="1106193" y="745084"/>
                  </a:cubicBezTo>
                  <a:cubicBezTo>
                    <a:pt x="1103337" y="748890"/>
                    <a:pt x="1110953" y="749841"/>
                    <a:pt x="1115713" y="748890"/>
                  </a:cubicBezTo>
                  <a:cubicBezTo>
                    <a:pt x="1097625" y="755550"/>
                    <a:pt x="1085250" y="734618"/>
                    <a:pt x="1070018" y="747938"/>
                  </a:cubicBezTo>
                  <a:lnTo>
                    <a:pt x="1060498" y="744132"/>
                  </a:lnTo>
                  <a:cubicBezTo>
                    <a:pt x="1059547" y="745084"/>
                    <a:pt x="1057643" y="746987"/>
                    <a:pt x="1059547" y="747938"/>
                  </a:cubicBezTo>
                  <a:lnTo>
                    <a:pt x="1050027" y="744132"/>
                  </a:lnTo>
                  <a:cubicBezTo>
                    <a:pt x="1032891" y="740327"/>
                    <a:pt x="1045267" y="753647"/>
                    <a:pt x="1039555" y="755550"/>
                  </a:cubicBezTo>
                  <a:lnTo>
                    <a:pt x="1040507" y="755550"/>
                  </a:lnTo>
                  <a:cubicBezTo>
                    <a:pt x="1034795" y="757453"/>
                    <a:pt x="1030987" y="761258"/>
                    <a:pt x="1034795" y="762210"/>
                  </a:cubicBezTo>
                  <a:lnTo>
                    <a:pt x="1015756" y="756501"/>
                  </a:lnTo>
                  <a:cubicBezTo>
                    <a:pt x="1009092" y="748890"/>
                    <a:pt x="981485" y="746987"/>
                    <a:pt x="981485" y="732715"/>
                  </a:cubicBezTo>
                  <a:cubicBezTo>
                    <a:pt x="976725" y="733667"/>
                    <a:pt x="972917" y="736521"/>
                    <a:pt x="974821" y="738424"/>
                  </a:cubicBezTo>
                  <a:cubicBezTo>
                    <a:pt x="961493" y="737472"/>
                    <a:pt x="978629" y="748890"/>
                    <a:pt x="955781" y="746987"/>
                  </a:cubicBezTo>
                  <a:cubicBezTo>
                    <a:pt x="955781" y="749841"/>
                    <a:pt x="957685" y="748890"/>
                    <a:pt x="961493" y="749841"/>
                  </a:cubicBezTo>
                  <a:cubicBezTo>
                    <a:pt x="955781" y="750792"/>
                    <a:pt x="952926" y="749841"/>
                    <a:pt x="951973" y="747938"/>
                  </a:cubicBezTo>
                  <a:cubicBezTo>
                    <a:pt x="951973" y="749841"/>
                    <a:pt x="951021" y="751744"/>
                    <a:pt x="950070" y="753647"/>
                  </a:cubicBezTo>
                  <a:cubicBezTo>
                    <a:pt x="950070" y="748890"/>
                    <a:pt x="940550" y="749841"/>
                    <a:pt x="935790" y="750792"/>
                  </a:cubicBezTo>
                  <a:lnTo>
                    <a:pt x="943406" y="760307"/>
                  </a:lnTo>
                  <a:cubicBezTo>
                    <a:pt x="937694" y="756501"/>
                    <a:pt x="934838" y="755550"/>
                    <a:pt x="925318" y="756501"/>
                  </a:cubicBezTo>
                  <a:lnTo>
                    <a:pt x="931030" y="762210"/>
                  </a:lnTo>
                  <a:cubicBezTo>
                    <a:pt x="915798" y="760307"/>
                    <a:pt x="929126" y="749841"/>
                    <a:pt x="911039" y="754598"/>
                  </a:cubicBezTo>
                  <a:lnTo>
                    <a:pt x="928174" y="748890"/>
                  </a:lnTo>
                  <a:cubicBezTo>
                    <a:pt x="908183" y="746987"/>
                    <a:pt x="914847" y="735570"/>
                    <a:pt x="906279" y="729861"/>
                  </a:cubicBezTo>
                  <a:cubicBezTo>
                    <a:pt x="891999" y="724152"/>
                    <a:pt x="874864" y="729861"/>
                    <a:pt x="860584" y="727958"/>
                  </a:cubicBezTo>
                  <a:cubicBezTo>
                    <a:pt x="859632" y="731764"/>
                    <a:pt x="858680" y="735570"/>
                    <a:pt x="858680" y="739375"/>
                  </a:cubicBezTo>
                  <a:cubicBezTo>
                    <a:pt x="860584" y="741278"/>
                    <a:pt x="862488" y="743181"/>
                    <a:pt x="864392" y="746035"/>
                  </a:cubicBezTo>
                  <a:cubicBezTo>
                    <a:pt x="889143" y="754598"/>
                    <a:pt x="870104" y="724152"/>
                    <a:pt x="897711" y="737472"/>
                  </a:cubicBezTo>
                  <a:cubicBezTo>
                    <a:pt x="895807" y="745084"/>
                    <a:pt x="887239" y="745084"/>
                    <a:pt x="879623" y="741278"/>
                  </a:cubicBezTo>
                  <a:cubicBezTo>
                    <a:pt x="878672" y="747938"/>
                    <a:pt x="888191" y="752695"/>
                    <a:pt x="893903" y="755550"/>
                  </a:cubicBezTo>
                  <a:cubicBezTo>
                    <a:pt x="881528" y="752695"/>
                    <a:pt x="865344" y="756501"/>
                    <a:pt x="853920" y="758404"/>
                  </a:cubicBezTo>
                  <a:lnTo>
                    <a:pt x="855824" y="759355"/>
                  </a:lnTo>
                  <a:cubicBezTo>
                    <a:pt x="854872" y="760307"/>
                    <a:pt x="853920" y="762210"/>
                    <a:pt x="852968" y="762210"/>
                  </a:cubicBezTo>
                  <a:cubicBezTo>
                    <a:pt x="859632" y="765064"/>
                    <a:pt x="856776" y="776481"/>
                    <a:pt x="863440" y="777433"/>
                  </a:cubicBezTo>
                  <a:cubicBezTo>
                    <a:pt x="865344" y="772676"/>
                    <a:pt x="869152" y="761258"/>
                    <a:pt x="864392" y="762210"/>
                  </a:cubicBezTo>
                  <a:cubicBezTo>
                    <a:pt x="872960" y="749841"/>
                    <a:pt x="869152" y="777433"/>
                    <a:pt x="869152" y="785044"/>
                  </a:cubicBezTo>
                  <a:cubicBezTo>
                    <a:pt x="865344" y="776481"/>
                    <a:pt x="864392" y="787899"/>
                    <a:pt x="862488" y="792656"/>
                  </a:cubicBezTo>
                  <a:cubicBezTo>
                    <a:pt x="863440" y="792656"/>
                    <a:pt x="863440" y="791704"/>
                    <a:pt x="865344" y="790753"/>
                  </a:cubicBezTo>
                  <a:cubicBezTo>
                    <a:pt x="870104" y="805976"/>
                    <a:pt x="849160" y="811685"/>
                    <a:pt x="863440" y="821199"/>
                  </a:cubicBezTo>
                  <a:lnTo>
                    <a:pt x="855824" y="824053"/>
                  </a:lnTo>
                  <a:lnTo>
                    <a:pt x="861536" y="835471"/>
                  </a:lnTo>
                  <a:cubicBezTo>
                    <a:pt x="846304" y="836422"/>
                    <a:pt x="860584" y="851645"/>
                    <a:pt x="846304" y="853548"/>
                  </a:cubicBezTo>
                  <a:cubicBezTo>
                    <a:pt x="845352" y="866868"/>
                    <a:pt x="854872" y="851645"/>
                    <a:pt x="852968" y="856402"/>
                  </a:cubicBezTo>
                  <a:cubicBezTo>
                    <a:pt x="855824" y="868771"/>
                    <a:pt x="842497" y="891605"/>
                    <a:pt x="849160" y="895411"/>
                  </a:cubicBezTo>
                  <a:cubicBezTo>
                    <a:pt x="844400" y="905877"/>
                    <a:pt x="847256" y="917294"/>
                    <a:pt x="844400" y="926809"/>
                  </a:cubicBezTo>
                  <a:lnTo>
                    <a:pt x="851064" y="927760"/>
                  </a:lnTo>
                  <a:cubicBezTo>
                    <a:pt x="849160" y="932517"/>
                    <a:pt x="846304" y="938226"/>
                    <a:pt x="847256" y="942983"/>
                  </a:cubicBezTo>
                  <a:cubicBezTo>
                    <a:pt x="848208" y="942983"/>
                    <a:pt x="849160" y="942032"/>
                    <a:pt x="850112" y="941080"/>
                  </a:cubicBezTo>
                  <a:cubicBezTo>
                    <a:pt x="845352" y="959157"/>
                    <a:pt x="845352" y="973429"/>
                    <a:pt x="845352" y="988652"/>
                  </a:cubicBezTo>
                  <a:cubicBezTo>
                    <a:pt x="850112" y="987701"/>
                    <a:pt x="852016" y="987701"/>
                    <a:pt x="853920" y="979138"/>
                  </a:cubicBezTo>
                  <a:cubicBezTo>
                    <a:pt x="860584" y="992458"/>
                    <a:pt x="846304" y="1016244"/>
                    <a:pt x="848208" y="1037175"/>
                  </a:cubicBezTo>
                  <a:lnTo>
                    <a:pt x="851064" y="1035273"/>
                  </a:lnTo>
                  <a:lnTo>
                    <a:pt x="845352" y="1046690"/>
                  </a:lnTo>
                  <a:cubicBezTo>
                    <a:pt x="847256" y="1043835"/>
                    <a:pt x="849160" y="1045738"/>
                    <a:pt x="852016" y="1045738"/>
                  </a:cubicBezTo>
                  <a:cubicBezTo>
                    <a:pt x="853920" y="1065719"/>
                    <a:pt x="852968" y="1089504"/>
                    <a:pt x="841545" y="1100922"/>
                  </a:cubicBezTo>
                  <a:cubicBezTo>
                    <a:pt x="845352" y="1099019"/>
                    <a:pt x="849160" y="1109485"/>
                    <a:pt x="853920" y="1099019"/>
                  </a:cubicBezTo>
                  <a:cubicBezTo>
                    <a:pt x="845352" y="1119950"/>
                    <a:pt x="847256" y="1146591"/>
                    <a:pt x="845352" y="1169425"/>
                  </a:cubicBezTo>
                  <a:lnTo>
                    <a:pt x="844400" y="1169425"/>
                  </a:lnTo>
                  <a:lnTo>
                    <a:pt x="841545" y="1178940"/>
                  </a:lnTo>
                  <a:lnTo>
                    <a:pt x="842497" y="1179891"/>
                  </a:lnTo>
                  <a:lnTo>
                    <a:pt x="844400" y="1173231"/>
                  </a:lnTo>
                  <a:cubicBezTo>
                    <a:pt x="843449" y="1181794"/>
                    <a:pt x="841545" y="1190357"/>
                    <a:pt x="837737" y="1197968"/>
                  </a:cubicBezTo>
                  <a:cubicBezTo>
                    <a:pt x="839641" y="1199871"/>
                    <a:pt x="846304" y="1201774"/>
                    <a:pt x="848208" y="1207483"/>
                  </a:cubicBezTo>
                  <a:cubicBezTo>
                    <a:pt x="839641" y="1207483"/>
                    <a:pt x="854872" y="1234123"/>
                    <a:pt x="846304" y="1245540"/>
                  </a:cubicBezTo>
                  <a:cubicBezTo>
                    <a:pt x="849160" y="1247443"/>
                    <a:pt x="848208" y="1240783"/>
                    <a:pt x="851064" y="1244589"/>
                  </a:cubicBezTo>
                  <a:cubicBezTo>
                    <a:pt x="850112" y="1273132"/>
                    <a:pt x="839641" y="1314995"/>
                    <a:pt x="846304" y="1349247"/>
                  </a:cubicBezTo>
                  <a:cubicBezTo>
                    <a:pt x="830121" y="1352101"/>
                    <a:pt x="834881" y="1380645"/>
                    <a:pt x="827265" y="1398722"/>
                  </a:cubicBezTo>
                  <a:cubicBezTo>
                    <a:pt x="835833" y="1403479"/>
                    <a:pt x="832025" y="1388256"/>
                    <a:pt x="838689" y="1383499"/>
                  </a:cubicBezTo>
                  <a:cubicBezTo>
                    <a:pt x="836785" y="1393013"/>
                    <a:pt x="850112" y="1385402"/>
                    <a:pt x="842497" y="1403479"/>
                  </a:cubicBezTo>
                  <a:cubicBezTo>
                    <a:pt x="844400" y="1402528"/>
                    <a:pt x="845352" y="1403479"/>
                    <a:pt x="845352" y="1399673"/>
                  </a:cubicBezTo>
                  <a:cubicBezTo>
                    <a:pt x="846304" y="1409188"/>
                    <a:pt x="833929" y="1396819"/>
                    <a:pt x="836785" y="1412993"/>
                  </a:cubicBezTo>
                  <a:lnTo>
                    <a:pt x="843449" y="1413945"/>
                  </a:lnTo>
                  <a:lnTo>
                    <a:pt x="834881" y="1423459"/>
                  </a:lnTo>
                  <a:cubicBezTo>
                    <a:pt x="838689" y="1455808"/>
                    <a:pt x="833929" y="1483400"/>
                    <a:pt x="840593" y="1511943"/>
                  </a:cubicBezTo>
                  <a:cubicBezTo>
                    <a:pt x="838689" y="1513846"/>
                    <a:pt x="835833" y="1512894"/>
                    <a:pt x="833929" y="1509089"/>
                  </a:cubicBezTo>
                  <a:cubicBezTo>
                    <a:pt x="833929" y="1521457"/>
                    <a:pt x="823457" y="1536680"/>
                    <a:pt x="830121" y="1550952"/>
                  </a:cubicBezTo>
                  <a:lnTo>
                    <a:pt x="832977" y="1547146"/>
                  </a:lnTo>
                  <a:cubicBezTo>
                    <a:pt x="838689" y="1570932"/>
                    <a:pt x="825361" y="1570932"/>
                    <a:pt x="822505" y="1598524"/>
                  </a:cubicBezTo>
                  <a:cubicBezTo>
                    <a:pt x="821553" y="1591864"/>
                    <a:pt x="826313" y="1577592"/>
                    <a:pt x="818697" y="1576641"/>
                  </a:cubicBezTo>
                  <a:cubicBezTo>
                    <a:pt x="813937" y="1578544"/>
                    <a:pt x="814889" y="1592815"/>
                    <a:pt x="818697" y="1597572"/>
                  </a:cubicBezTo>
                  <a:lnTo>
                    <a:pt x="810130" y="1595670"/>
                  </a:lnTo>
                  <a:cubicBezTo>
                    <a:pt x="815841" y="1591864"/>
                    <a:pt x="814889" y="1581398"/>
                    <a:pt x="817745" y="1573786"/>
                  </a:cubicBezTo>
                  <a:cubicBezTo>
                    <a:pt x="817745" y="1576641"/>
                    <a:pt x="815841" y="1576641"/>
                    <a:pt x="813937" y="1577592"/>
                  </a:cubicBezTo>
                  <a:cubicBezTo>
                    <a:pt x="816793" y="1569981"/>
                    <a:pt x="816793" y="1561418"/>
                    <a:pt x="818697" y="1550952"/>
                  </a:cubicBezTo>
                  <a:lnTo>
                    <a:pt x="816793" y="1564272"/>
                  </a:lnTo>
                  <a:cubicBezTo>
                    <a:pt x="825361" y="1558564"/>
                    <a:pt x="816793" y="1540486"/>
                    <a:pt x="819649" y="1534778"/>
                  </a:cubicBezTo>
                  <a:cubicBezTo>
                    <a:pt x="812033" y="1534778"/>
                    <a:pt x="812985" y="1543340"/>
                    <a:pt x="806322" y="1534778"/>
                  </a:cubicBezTo>
                  <a:cubicBezTo>
                    <a:pt x="803466" y="1510992"/>
                    <a:pt x="814889" y="1520506"/>
                    <a:pt x="822505" y="1498623"/>
                  </a:cubicBezTo>
                  <a:lnTo>
                    <a:pt x="825361" y="1502429"/>
                  </a:lnTo>
                  <a:cubicBezTo>
                    <a:pt x="826313" y="1495769"/>
                    <a:pt x="834881" y="1490060"/>
                    <a:pt x="829169" y="1479594"/>
                  </a:cubicBezTo>
                  <a:cubicBezTo>
                    <a:pt x="824409" y="1480546"/>
                    <a:pt x="824409" y="1488157"/>
                    <a:pt x="821553" y="1491963"/>
                  </a:cubicBezTo>
                  <a:cubicBezTo>
                    <a:pt x="817745" y="1489109"/>
                    <a:pt x="831073" y="1478643"/>
                    <a:pt x="825361" y="1471031"/>
                  </a:cubicBezTo>
                  <a:cubicBezTo>
                    <a:pt x="817745" y="1477691"/>
                    <a:pt x="814889" y="1495769"/>
                    <a:pt x="814889" y="1507186"/>
                  </a:cubicBezTo>
                  <a:cubicBezTo>
                    <a:pt x="812985" y="1505283"/>
                    <a:pt x="810130" y="1505283"/>
                    <a:pt x="807274" y="1507186"/>
                  </a:cubicBezTo>
                  <a:cubicBezTo>
                    <a:pt x="810606" y="1489585"/>
                    <a:pt x="814651" y="1471269"/>
                    <a:pt x="817269" y="1453073"/>
                  </a:cubicBezTo>
                  <a:lnTo>
                    <a:pt x="817947" y="1427720"/>
                  </a:lnTo>
                  <a:lnTo>
                    <a:pt x="813937" y="1434876"/>
                  </a:lnTo>
                  <a:cubicBezTo>
                    <a:pt x="813937" y="1430119"/>
                    <a:pt x="814889" y="1425362"/>
                    <a:pt x="810129" y="1427265"/>
                  </a:cubicBezTo>
                  <a:lnTo>
                    <a:pt x="818241" y="1416725"/>
                  </a:lnTo>
                  <a:lnTo>
                    <a:pt x="818697" y="1399673"/>
                  </a:lnTo>
                  <a:cubicBezTo>
                    <a:pt x="809177" y="1417751"/>
                    <a:pt x="818697" y="1392062"/>
                    <a:pt x="808225" y="1395868"/>
                  </a:cubicBezTo>
                  <a:cubicBezTo>
                    <a:pt x="815841" y="1393013"/>
                    <a:pt x="809177" y="1382547"/>
                    <a:pt x="812033" y="1373033"/>
                  </a:cubicBezTo>
                  <a:cubicBezTo>
                    <a:pt x="804418" y="1369227"/>
                    <a:pt x="806322" y="1392062"/>
                    <a:pt x="800610" y="1384450"/>
                  </a:cubicBezTo>
                  <a:cubicBezTo>
                    <a:pt x="803466" y="1366373"/>
                    <a:pt x="817745" y="1341636"/>
                    <a:pt x="814889" y="1317850"/>
                  </a:cubicBezTo>
                  <a:cubicBezTo>
                    <a:pt x="811081" y="1318801"/>
                    <a:pt x="811081" y="1324510"/>
                    <a:pt x="809177" y="1325461"/>
                  </a:cubicBezTo>
                  <a:cubicBezTo>
                    <a:pt x="812033" y="1310238"/>
                    <a:pt x="830121" y="1289306"/>
                    <a:pt x="817745" y="1278841"/>
                  </a:cubicBezTo>
                  <a:cubicBezTo>
                    <a:pt x="812985" y="1286452"/>
                    <a:pt x="808225" y="1295015"/>
                    <a:pt x="803466" y="1303578"/>
                  </a:cubicBezTo>
                  <a:cubicBezTo>
                    <a:pt x="803466" y="1301675"/>
                    <a:pt x="802514" y="1298821"/>
                    <a:pt x="800610" y="1295015"/>
                  </a:cubicBezTo>
                  <a:lnTo>
                    <a:pt x="794898" y="1300724"/>
                  </a:lnTo>
                  <a:cubicBezTo>
                    <a:pt x="792994" y="1281695"/>
                    <a:pt x="807274" y="1286452"/>
                    <a:pt x="814889" y="1275986"/>
                  </a:cubicBezTo>
                  <a:lnTo>
                    <a:pt x="806322" y="1264569"/>
                  </a:lnTo>
                  <a:cubicBezTo>
                    <a:pt x="801562" y="1243637"/>
                    <a:pt x="806322" y="1223657"/>
                    <a:pt x="817745" y="1210337"/>
                  </a:cubicBezTo>
                  <a:cubicBezTo>
                    <a:pt x="817745" y="1206531"/>
                    <a:pt x="817745" y="1190357"/>
                    <a:pt x="810130" y="1197017"/>
                  </a:cubicBezTo>
                  <a:lnTo>
                    <a:pt x="806721" y="1201126"/>
                  </a:lnTo>
                  <a:lnTo>
                    <a:pt x="814057" y="1154202"/>
                  </a:lnTo>
                  <a:cubicBezTo>
                    <a:pt x="816555" y="1136838"/>
                    <a:pt x="816793" y="1119475"/>
                    <a:pt x="808225" y="1104727"/>
                  </a:cubicBezTo>
                  <a:lnTo>
                    <a:pt x="799658" y="1121853"/>
                  </a:lnTo>
                  <a:cubicBezTo>
                    <a:pt x="798706" y="1110436"/>
                    <a:pt x="807274" y="1091407"/>
                    <a:pt x="794898" y="1092359"/>
                  </a:cubicBezTo>
                  <a:cubicBezTo>
                    <a:pt x="798706" y="1104727"/>
                    <a:pt x="791090" y="1099019"/>
                    <a:pt x="789186" y="1105679"/>
                  </a:cubicBezTo>
                  <a:lnTo>
                    <a:pt x="790138" y="1106630"/>
                  </a:lnTo>
                  <a:cubicBezTo>
                    <a:pt x="789186" y="1107582"/>
                    <a:pt x="788234" y="1112339"/>
                    <a:pt x="786330" y="1109485"/>
                  </a:cubicBezTo>
                  <a:cubicBezTo>
                    <a:pt x="793946" y="1099970"/>
                    <a:pt x="795850" y="1084747"/>
                    <a:pt x="799658" y="1074281"/>
                  </a:cubicBezTo>
                  <a:cubicBezTo>
                    <a:pt x="796802" y="1079039"/>
                    <a:pt x="792994" y="1068573"/>
                    <a:pt x="791090" y="1067621"/>
                  </a:cubicBezTo>
                  <a:cubicBezTo>
                    <a:pt x="793946" y="1057156"/>
                    <a:pt x="796802" y="1067621"/>
                    <a:pt x="800610" y="1068573"/>
                  </a:cubicBezTo>
                  <a:cubicBezTo>
                    <a:pt x="801562" y="1062864"/>
                    <a:pt x="808225" y="1054301"/>
                    <a:pt x="801562" y="1049544"/>
                  </a:cubicBezTo>
                  <a:cubicBezTo>
                    <a:pt x="795850" y="1041933"/>
                    <a:pt x="795850" y="1059058"/>
                    <a:pt x="791090" y="1061913"/>
                  </a:cubicBezTo>
                  <a:lnTo>
                    <a:pt x="799658" y="1030515"/>
                  </a:lnTo>
                  <a:lnTo>
                    <a:pt x="797754" y="1031467"/>
                  </a:lnTo>
                  <a:cubicBezTo>
                    <a:pt x="799658" y="1028612"/>
                    <a:pt x="801562" y="1023855"/>
                    <a:pt x="799658" y="1021001"/>
                  </a:cubicBezTo>
                  <a:cubicBezTo>
                    <a:pt x="795850" y="1018147"/>
                    <a:pt x="794898" y="1024807"/>
                    <a:pt x="795850" y="1029564"/>
                  </a:cubicBezTo>
                  <a:cubicBezTo>
                    <a:pt x="789186" y="1013389"/>
                    <a:pt x="810130" y="1001972"/>
                    <a:pt x="796802" y="987701"/>
                  </a:cubicBezTo>
                  <a:lnTo>
                    <a:pt x="800610" y="979138"/>
                  </a:lnTo>
                  <a:cubicBezTo>
                    <a:pt x="799658" y="978186"/>
                    <a:pt x="797754" y="976283"/>
                    <a:pt x="796802" y="978186"/>
                  </a:cubicBezTo>
                  <a:lnTo>
                    <a:pt x="800610" y="969623"/>
                  </a:lnTo>
                  <a:cubicBezTo>
                    <a:pt x="804418" y="952497"/>
                    <a:pt x="791090" y="964866"/>
                    <a:pt x="789186" y="959157"/>
                  </a:cubicBezTo>
                  <a:lnTo>
                    <a:pt x="789186" y="960109"/>
                  </a:lnTo>
                  <a:cubicBezTo>
                    <a:pt x="787282" y="954400"/>
                    <a:pt x="783474" y="950595"/>
                    <a:pt x="782522" y="954400"/>
                  </a:cubicBezTo>
                  <a:lnTo>
                    <a:pt x="788234" y="937274"/>
                  </a:lnTo>
                  <a:cubicBezTo>
                    <a:pt x="795850" y="930614"/>
                    <a:pt x="797754" y="904925"/>
                    <a:pt x="812033" y="904925"/>
                  </a:cubicBezTo>
                  <a:cubicBezTo>
                    <a:pt x="811081" y="900168"/>
                    <a:pt x="808225" y="896362"/>
                    <a:pt x="806322" y="898265"/>
                  </a:cubicBezTo>
                  <a:cubicBezTo>
                    <a:pt x="807274" y="884945"/>
                    <a:pt x="795850" y="901120"/>
                    <a:pt x="797754" y="880188"/>
                  </a:cubicBezTo>
                  <a:cubicBezTo>
                    <a:pt x="794898" y="880188"/>
                    <a:pt x="795850" y="883042"/>
                    <a:pt x="794898" y="885897"/>
                  </a:cubicBezTo>
                  <a:cubicBezTo>
                    <a:pt x="793946" y="880188"/>
                    <a:pt x="794898" y="878285"/>
                    <a:pt x="796802" y="877334"/>
                  </a:cubicBezTo>
                  <a:cubicBezTo>
                    <a:pt x="794898" y="877334"/>
                    <a:pt x="792994" y="876382"/>
                    <a:pt x="791090" y="875431"/>
                  </a:cubicBezTo>
                  <a:cubicBezTo>
                    <a:pt x="795850" y="875431"/>
                    <a:pt x="794898" y="866868"/>
                    <a:pt x="793946" y="862111"/>
                  </a:cubicBezTo>
                  <a:lnTo>
                    <a:pt x="784426" y="869722"/>
                  </a:lnTo>
                  <a:cubicBezTo>
                    <a:pt x="788234" y="864014"/>
                    <a:pt x="789186" y="861159"/>
                    <a:pt x="788234" y="852596"/>
                  </a:cubicBezTo>
                  <a:lnTo>
                    <a:pt x="782522" y="858305"/>
                  </a:lnTo>
                  <a:cubicBezTo>
                    <a:pt x="784426" y="844033"/>
                    <a:pt x="794898" y="857354"/>
                    <a:pt x="790138" y="840228"/>
                  </a:cubicBezTo>
                  <a:lnTo>
                    <a:pt x="795850" y="855451"/>
                  </a:lnTo>
                  <a:cubicBezTo>
                    <a:pt x="797754" y="837373"/>
                    <a:pt x="809177" y="843082"/>
                    <a:pt x="814889" y="835471"/>
                  </a:cubicBezTo>
                  <a:cubicBezTo>
                    <a:pt x="823457" y="816442"/>
                    <a:pt x="807274" y="792656"/>
                    <a:pt x="825361" y="778384"/>
                  </a:cubicBezTo>
                  <a:cubicBezTo>
                    <a:pt x="818697" y="775530"/>
                    <a:pt x="816793" y="778384"/>
                    <a:pt x="812033" y="772676"/>
                  </a:cubicBezTo>
                  <a:cubicBezTo>
                    <a:pt x="809177" y="784093"/>
                    <a:pt x="807274" y="790753"/>
                    <a:pt x="798706" y="796461"/>
                  </a:cubicBezTo>
                  <a:cubicBezTo>
                    <a:pt x="790138" y="819296"/>
                    <a:pt x="820601" y="802170"/>
                    <a:pt x="807274" y="827859"/>
                  </a:cubicBezTo>
                  <a:cubicBezTo>
                    <a:pt x="799658" y="826908"/>
                    <a:pt x="799658" y="819296"/>
                    <a:pt x="803466" y="811685"/>
                  </a:cubicBezTo>
                  <a:cubicBezTo>
                    <a:pt x="796802" y="810733"/>
                    <a:pt x="792042" y="819296"/>
                    <a:pt x="789186" y="825005"/>
                  </a:cubicBezTo>
                  <a:cubicBezTo>
                    <a:pt x="792994" y="810733"/>
                    <a:pt x="784426" y="789801"/>
                    <a:pt x="785378" y="780287"/>
                  </a:cubicBezTo>
                  <a:cubicBezTo>
                    <a:pt x="788234" y="776481"/>
                    <a:pt x="791090" y="768870"/>
                    <a:pt x="792042" y="763161"/>
                  </a:cubicBezTo>
                  <a:lnTo>
                    <a:pt x="783474" y="765064"/>
                  </a:lnTo>
                  <a:cubicBezTo>
                    <a:pt x="790138" y="763161"/>
                    <a:pt x="781570" y="757453"/>
                    <a:pt x="777762" y="756501"/>
                  </a:cubicBezTo>
                  <a:lnTo>
                    <a:pt x="774906" y="763161"/>
                  </a:lnTo>
                  <a:cubicBezTo>
                    <a:pt x="771099" y="746035"/>
                    <a:pt x="732068" y="775530"/>
                    <a:pt x="719692" y="755550"/>
                  </a:cubicBezTo>
                  <a:cubicBezTo>
                    <a:pt x="727308" y="756501"/>
                    <a:pt x="733972" y="749841"/>
                    <a:pt x="737779" y="759355"/>
                  </a:cubicBezTo>
                  <a:cubicBezTo>
                    <a:pt x="752059" y="754598"/>
                    <a:pt x="734924" y="746035"/>
                    <a:pt x="741587" y="740327"/>
                  </a:cubicBezTo>
                  <a:cubicBezTo>
                    <a:pt x="719692" y="733667"/>
                    <a:pt x="685421" y="744132"/>
                    <a:pt x="661622" y="731764"/>
                  </a:cubicBezTo>
                  <a:cubicBezTo>
                    <a:pt x="665429" y="736521"/>
                    <a:pt x="676853" y="736521"/>
                    <a:pt x="677805" y="743181"/>
                  </a:cubicBezTo>
                  <a:cubicBezTo>
                    <a:pt x="659718" y="746987"/>
                    <a:pt x="638774" y="731764"/>
                    <a:pt x="617831" y="725104"/>
                  </a:cubicBezTo>
                  <a:lnTo>
                    <a:pt x="621639" y="734618"/>
                  </a:lnTo>
                  <a:cubicBezTo>
                    <a:pt x="604503" y="726055"/>
                    <a:pt x="614975" y="737472"/>
                    <a:pt x="595935" y="734618"/>
                  </a:cubicBezTo>
                  <a:cubicBezTo>
                    <a:pt x="596887" y="732715"/>
                    <a:pt x="599743" y="729861"/>
                    <a:pt x="594983" y="729861"/>
                  </a:cubicBezTo>
                  <a:cubicBezTo>
                    <a:pt x="579752" y="729861"/>
                    <a:pt x="594031" y="737472"/>
                    <a:pt x="583560" y="739375"/>
                  </a:cubicBezTo>
                  <a:cubicBezTo>
                    <a:pt x="564520" y="725104"/>
                    <a:pt x="574040" y="748890"/>
                    <a:pt x="550241" y="741278"/>
                  </a:cubicBezTo>
                  <a:lnTo>
                    <a:pt x="552145" y="744132"/>
                  </a:lnTo>
                  <a:cubicBezTo>
                    <a:pt x="542625" y="741278"/>
                    <a:pt x="531677" y="742943"/>
                    <a:pt x="520611" y="745560"/>
                  </a:cubicBezTo>
                  <a:lnTo>
                    <a:pt x="497655" y="750639"/>
                  </a:lnTo>
                  <a:lnTo>
                    <a:pt x="503594" y="744132"/>
                  </a:lnTo>
                  <a:lnTo>
                    <a:pt x="477891" y="741278"/>
                  </a:lnTo>
                  <a:cubicBezTo>
                    <a:pt x="475987" y="743181"/>
                    <a:pt x="465515" y="744132"/>
                    <a:pt x="472179" y="748890"/>
                  </a:cubicBezTo>
                  <a:cubicBezTo>
                    <a:pt x="475987" y="749841"/>
                    <a:pt x="478843" y="748890"/>
                    <a:pt x="481699" y="747938"/>
                  </a:cubicBezTo>
                  <a:lnTo>
                    <a:pt x="477891" y="752695"/>
                  </a:lnTo>
                  <a:cubicBezTo>
                    <a:pt x="454091" y="747938"/>
                    <a:pt x="478843" y="739375"/>
                    <a:pt x="478843" y="731764"/>
                  </a:cubicBezTo>
                  <a:cubicBezTo>
                    <a:pt x="466467" y="734618"/>
                    <a:pt x="461707" y="727007"/>
                    <a:pt x="453139" y="727007"/>
                  </a:cubicBezTo>
                  <a:cubicBezTo>
                    <a:pt x="449331" y="735570"/>
                    <a:pt x="469323" y="736521"/>
                    <a:pt x="458851" y="745084"/>
                  </a:cubicBezTo>
                  <a:cubicBezTo>
                    <a:pt x="451235" y="749841"/>
                    <a:pt x="426484" y="743181"/>
                    <a:pt x="417916" y="735570"/>
                  </a:cubicBezTo>
                  <a:cubicBezTo>
                    <a:pt x="405541" y="754598"/>
                    <a:pt x="368414" y="739375"/>
                    <a:pt x="368414" y="753647"/>
                  </a:cubicBezTo>
                  <a:cubicBezTo>
                    <a:pt x="369366" y="752695"/>
                    <a:pt x="364606" y="747938"/>
                    <a:pt x="358894" y="749841"/>
                  </a:cubicBezTo>
                  <a:lnTo>
                    <a:pt x="362702" y="753647"/>
                  </a:lnTo>
                  <a:cubicBezTo>
                    <a:pt x="344614" y="760307"/>
                    <a:pt x="344614" y="740327"/>
                    <a:pt x="334143" y="744132"/>
                  </a:cubicBezTo>
                  <a:cubicBezTo>
                    <a:pt x="335095" y="746987"/>
                    <a:pt x="337951" y="747938"/>
                    <a:pt x="339855" y="750792"/>
                  </a:cubicBezTo>
                  <a:cubicBezTo>
                    <a:pt x="316055" y="753647"/>
                    <a:pt x="302728" y="732715"/>
                    <a:pt x="278928" y="741278"/>
                  </a:cubicBezTo>
                  <a:cubicBezTo>
                    <a:pt x="278928" y="743181"/>
                    <a:pt x="279880" y="745084"/>
                    <a:pt x="282736" y="744132"/>
                  </a:cubicBezTo>
                  <a:cubicBezTo>
                    <a:pt x="283688" y="746035"/>
                    <a:pt x="278928" y="746035"/>
                    <a:pt x="271312" y="742230"/>
                  </a:cubicBezTo>
                  <a:lnTo>
                    <a:pt x="279880" y="737472"/>
                  </a:lnTo>
                  <a:cubicBezTo>
                    <a:pt x="267505" y="720346"/>
                    <a:pt x="247513" y="745084"/>
                    <a:pt x="227522" y="740327"/>
                  </a:cubicBezTo>
                  <a:cubicBezTo>
                    <a:pt x="229426" y="743181"/>
                    <a:pt x="243705" y="743181"/>
                    <a:pt x="236089" y="747938"/>
                  </a:cubicBezTo>
                  <a:cubicBezTo>
                    <a:pt x="223714" y="747938"/>
                    <a:pt x="224666" y="729861"/>
                    <a:pt x="209434" y="738424"/>
                  </a:cubicBezTo>
                  <a:cubicBezTo>
                    <a:pt x="216098" y="740327"/>
                    <a:pt x="214194" y="748890"/>
                    <a:pt x="220858" y="750792"/>
                  </a:cubicBezTo>
                  <a:cubicBezTo>
                    <a:pt x="211338" y="752695"/>
                    <a:pt x="204674" y="757453"/>
                    <a:pt x="200866" y="750792"/>
                  </a:cubicBezTo>
                  <a:cubicBezTo>
                    <a:pt x="198011" y="750792"/>
                    <a:pt x="197058" y="753647"/>
                    <a:pt x="197058" y="755550"/>
                  </a:cubicBezTo>
                  <a:cubicBezTo>
                    <a:pt x="191347" y="750792"/>
                    <a:pt x="180875" y="753647"/>
                    <a:pt x="174211" y="755550"/>
                  </a:cubicBezTo>
                  <a:lnTo>
                    <a:pt x="176115" y="758404"/>
                  </a:lnTo>
                  <a:cubicBezTo>
                    <a:pt x="163739" y="741278"/>
                    <a:pt x="156124" y="757453"/>
                    <a:pt x="139940" y="756501"/>
                  </a:cubicBezTo>
                  <a:lnTo>
                    <a:pt x="142796" y="761258"/>
                  </a:lnTo>
                  <a:cubicBezTo>
                    <a:pt x="136132" y="759355"/>
                    <a:pt x="125660" y="753647"/>
                    <a:pt x="114237" y="760307"/>
                  </a:cubicBezTo>
                  <a:lnTo>
                    <a:pt x="119949" y="766015"/>
                  </a:lnTo>
                  <a:cubicBezTo>
                    <a:pt x="110429" y="762210"/>
                    <a:pt x="92341" y="771724"/>
                    <a:pt x="84726" y="762210"/>
                  </a:cubicBezTo>
                  <a:cubicBezTo>
                    <a:pt x="80918" y="764113"/>
                    <a:pt x="93293" y="772676"/>
                    <a:pt x="78062" y="773627"/>
                  </a:cubicBezTo>
                  <a:cubicBezTo>
                    <a:pt x="74254" y="769821"/>
                    <a:pt x="61878" y="766015"/>
                    <a:pt x="58070" y="771724"/>
                  </a:cubicBezTo>
                  <a:cubicBezTo>
                    <a:pt x="58070" y="774578"/>
                    <a:pt x="59974" y="777433"/>
                    <a:pt x="63782" y="774578"/>
                  </a:cubicBezTo>
                  <a:cubicBezTo>
                    <a:pt x="66638" y="773627"/>
                    <a:pt x="64734" y="773627"/>
                    <a:pt x="63782" y="771724"/>
                  </a:cubicBezTo>
                  <a:lnTo>
                    <a:pt x="68542" y="775530"/>
                  </a:lnTo>
                  <a:cubicBezTo>
                    <a:pt x="57118" y="780287"/>
                    <a:pt x="59022" y="771724"/>
                    <a:pt x="46647" y="774578"/>
                  </a:cubicBezTo>
                  <a:cubicBezTo>
                    <a:pt x="43791" y="777433"/>
                    <a:pt x="50455" y="780287"/>
                    <a:pt x="52359" y="783141"/>
                  </a:cubicBezTo>
                  <a:lnTo>
                    <a:pt x="5712" y="772676"/>
                  </a:lnTo>
                  <a:cubicBezTo>
                    <a:pt x="4760" y="768870"/>
                    <a:pt x="10472" y="766967"/>
                    <a:pt x="6664" y="761258"/>
                  </a:cubicBezTo>
                  <a:lnTo>
                    <a:pt x="15232" y="759355"/>
                  </a:lnTo>
                  <a:cubicBezTo>
                    <a:pt x="22847" y="751744"/>
                    <a:pt x="6664" y="750792"/>
                    <a:pt x="0" y="748890"/>
                  </a:cubicBezTo>
                  <a:lnTo>
                    <a:pt x="11424" y="747938"/>
                  </a:lnTo>
                  <a:cubicBezTo>
                    <a:pt x="11424" y="746987"/>
                    <a:pt x="11424" y="746035"/>
                    <a:pt x="10472" y="746035"/>
                  </a:cubicBezTo>
                  <a:lnTo>
                    <a:pt x="19039" y="746035"/>
                  </a:lnTo>
                  <a:cubicBezTo>
                    <a:pt x="-2856" y="737472"/>
                    <a:pt x="41887" y="733667"/>
                    <a:pt x="18088" y="726055"/>
                  </a:cubicBezTo>
                  <a:cubicBezTo>
                    <a:pt x="23799" y="726055"/>
                    <a:pt x="30463" y="730812"/>
                    <a:pt x="34271" y="734618"/>
                  </a:cubicBezTo>
                  <a:cubicBezTo>
                    <a:pt x="44743" y="736521"/>
                    <a:pt x="42839" y="731764"/>
                    <a:pt x="46647" y="728909"/>
                  </a:cubicBezTo>
                  <a:lnTo>
                    <a:pt x="30463" y="722249"/>
                  </a:lnTo>
                  <a:cubicBezTo>
                    <a:pt x="56166" y="725104"/>
                    <a:pt x="28559" y="714638"/>
                    <a:pt x="46647" y="709881"/>
                  </a:cubicBezTo>
                  <a:cubicBezTo>
                    <a:pt x="68542" y="714638"/>
                    <a:pt x="79966" y="693706"/>
                    <a:pt x="91389" y="692755"/>
                  </a:cubicBezTo>
                  <a:cubicBezTo>
                    <a:pt x="114237" y="694658"/>
                    <a:pt x="83774" y="701318"/>
                    <a:pt x="97101" y="705123"/>
                  </a:cubicBezTo>
                  <a:cubicBezTo>
                    <a:pt x="108525" y="706075"/>
                    <a:pt x="102813" y="700366"/>
                    <a:pt x="110429" y="698463"/>
                  </a:cubicBezTo>
                  <a:lnTo>
                    <a:pt x="116141" y="707978"/>
                  </a:lnTo>
                  <a:cubicBezTo>
                    <a:pt x="130420" y="708929"/>
                    <a:pt x="117093" y="698463"/>
                    <a:pt x="124709" y="702269"/>
                  </a:cubicBezTo>
                  <a:cubicBezTo>
                    <a:pt x="136132" y="695609"/>
                    <a:pt x="121853" y="698463"/>
                    <a:pt x="118997" y="690852"/>
                  </a:cubicBezTo>
                  <a:cubicBezTo>
                    <a:pt x="121853" y="692755"/>
                    <a:pt x="134228" y="696560"/>
                    <a:pt x="138988" y="692755"/>
                  </a:cubicBezTo>
                  <a:cubicBezTo>
                    <a:pt x="138036" y="690852"/>
                    <a:pt x="123757" y="689900"/>
                    <a:pt x="133276" y="688949"/>
                  </a:cubicBezTo>
                  <a:cubicBezTo>
                    <a:pt x="167547" y="693706"/>
                    <a:pt x="176115" y="683240"/>
                    <a:pt x="206578" y="684192"/>
                  </a:cubicBezTo>
                  <a:lnTo>
                    <a:pt x="203722" y="679435"/>
                  </a:lnTo>
                  <a:cubicBezTo>
                    <a:pt x="207530" y="681337"/>
                    <a:pt x="210386" y="683240"/>
                    <a:pt x="213242" y="681337"/>
                  </a:cubicBezTo>
                  <a:lnTo>
                    <a:pt x="211338" y="678483"/>
                  </a:lnTo>
                  <a:cubicBezTo>
                    <a:pt x="215146" y="678483"/>
                    <a:pt x="246561" y="685143"/>
                    <a:pt x="266553" y="683240"/>
                  </a:cubicBezTo>
                  <a:lnTo>
                    <a:pt x="256081" y="677532"/>
                  </a:lnTo>
                  <a:lnTo>
                    <a:pt x="274168" y="684192"/>
                  </a:lnTo>
                  <a:lnTo>
                    <a:pt x="272264" y="675629"/>
                  </a:lnTo>
                  <a:cubicBezTo>
                    <a:pt x="278928" y="684192"/>
                    <a:pt x="299872" y="678483"/>
                    <a:pt x="317007" y="681337"/>
                  </a:cubicBezTo>
                  <a:lnTo>
                    <a:pt x="317007" y="675629"/>
                  </a:lnTo>
                  <a:lnTo>
                    <a:pt x="327479" y="678483"/>
                  </a:lnTo>
                  <a:lnTo>
                    <a:pt x="323671" y="674677"/>
                  </a:lnTo>
                  <a:cubicBezTo>
                    <a:pt x="334143" y="674677"/>
                    <a:pt x="346518" y="684192"/>
                    <a:pt x="357942" y="679435"/>
                  </a:cubicBezTo>
                  <a:cubicBezTo>
                    <a:pt x="350326" y="681337"/>
                    <a:pt x="348422" y="672775"/>
                    <a:pt x="349374" y="668969"/>
                  </a:cubicBezTo>
                  <a:lnTo>
                    <a:pt x="379837" y="678483"/>
                  </a:lnTo>
                  <a:cubicBezTo>
                    <a:pt x="380789" y="674677"/>
                    <a:pt x="394117" y="672775"/>
                    <a:pt x="384597" y="668969"/>
                  </a:cubicBezTo>
                  <a:lnTo>
                    <a:pt x="396973" y="675629"/>
                  </a:lnTo>
                  <a:lnTo>
                    <a:pt x="396021" y="670872"/>
                  </a:lnTo>
                  <a:cubicBezTo>
                    <a:pt x="443620" y="663260"/>
                    <a:pt x="485506" y="694658"/>
                    <a:pt x="533105" y="675629"/>
                  </a:cubicBezTo>
                  <a:lnTo>
                    <a:pt x="532153" y="673726"/>
                  </a:lnTo>
                  <a:lnTo>
                    <a:pt x="560712" y="683240"/>
                  </a:lnTo>
                  <a:cubicBezTo>
                    <a:pt x="566424" y="682289"/>
                    <a:pt x="567376" y="674677"/>
                    <a:pt x="575944" y="671823"/>
                  </a:cubicBezTo>
                  <a:cubicBezTo>
                    <a:pt x="572136" y="679435"/>
                    <a:pt x="592127" y="672775"/>
                    <a:pt x="597839" y="679435"/>
                  </a:cubicBezTo>
                  <a:cubicBezTo>
                    <a:pt x="604503" y="676580"/>
                    <a:pt x="597839" y="673726"/>
                    <a:pt x="595935" y="670872"/>
                  </a:cubicBezTo>
                  <a:cubicBezTo>
                    <a:pt x="622591" y="663260"/>
                    <a:pt x="644486" y="676580"/>
                    <a:pt x="673997" y="670872"/>
                  </a:cubicBezTo>
                  <a:cubicBezTo>
                    <a:pt x="644486" y="682289"/>
                    <a:pt x="644486" y="679435"/>
                    <a:pt x="624495" y="684192"/>
                  </a:cubicBezTo>
                  <a:cubicBezTo>
                    <a:pt x="648294" y="688949"/>
                    <a:pt x="652102" y="680386"/>
                    <a:pt x="677805" y="683240"/>
                  </a:cubicBezTo>
                  <a:lnTo>
                    <a:pt x="665429" y="679435"/>
                  </a:lnTo>
                  <a:cubicBezTo>
                    <a:pt x="678757" y="668017"/>
                    <a:pt x="704460" y="686095"/>
                    <a:pt x="708268" y="672775"/>
                  </a:cubicBezTo>
                  <a:cubicBezTo>
                    <a:pt x="723500" y="674677"/>
                    <a:pt x="735876" y="687998"/>
                    <a:pt x="754915" y="686095"/>
                  </a:cubicBezTo>
                  <a:lnTo>
                    <a:pt x="747299" y="674677"/>
                  </a:lnTo>
                  <a:lnTo>
                    <a:pt x="764435" y="674677"/>
                  </a:lnTo>
                  <a:lnTo>
                    <a:pt x="764435" y="682289"/>
                  </a:lnTo>
                  <a:cubicBezTo>
                    <a:pt x="769195" y="683240"/>
                    <a:pt x="772051" y="681337"/>
                    <a:pt x="773002" y="679435"/>
                  </a:cubicBezTo>
                  <a:cubicBezTo>
                    <a:pt x="774906" y="680386"/>
                    <a:pt x="775858" y="681337"/>
                    <a:pt x="777762" y="682289"/>
                  </a:cubicBezTo>
                  <a:cubicBezTo>
                    <a:pt x="776810" y="673726"/>
                    <a:pt x="776810" y="666114"/>
                    <a:pt x="784426" y="661357"/>
                  </a:cubicBezTo>
                  <a:cubicBezTo>
                    <a:pt x="783474" y="668969"/>
                    <a:pt x="790138" y="674677"/>
                    <a:pt x="780618" y="678483"/>
                  </a:cubicBezTo>
                  <a:cubicBezTo>
                    <a:pt x="785378" y="691803"/>
                    <a:pt x="793946" y="676580"/>
                    <a:pt x="799658" y="682289"/>
                  </a:cubicBezTo>
                  <a:cubicBezTo>
                    <a:pt x="806322" y="661357"/>
                    <a:pt x="795850" y="630911"/>
                    <a:pt x="808225" y="608077"/>
                  </a:cubicBezTo>
                  <a:lnTo>
                    <a:pt x="804646" y="614295"/>
                  </a:lnTo>
                  <a:lnTo>
                    <a:pt x="805370" y="611883"/>
                  </a:lnTo>
                  <a:lnTo>
                    <a:pt x="804418" y="610931"/>
                  </a:lnTo>
                  <a:lnTo>
                    <a:pt x="802423" y="617579"/>
                  </a:lnTo>
                  <a:lnTo>
                    <a:pt x="796802" y="623300"/>
                  </a:lnTo>
                  <a:cubicBezTo>
                    <a:pt x="792994" y="607125"/>
                    <a:pt x="808225" y="587145"/>
                    <a:pt x="814889" y="568116"/>
                  </a:cubicBezTo>
                  <a:lnTo>
                    <a:pt x="805370" y="571922"/>
                  </a:lnTo>
                  <a:cubicBezTo>
                    <a:pt x="813937" y="555748"/>
                    <a:pt x="802514" y="565262"/>
                    <a:pt x="805370" y="548136"/>
                  </a:cubicBezTo>
                  <a:cubicBezTo>
                    <a:pt x="807274" y="549088"/>
                    <a:pt x="810130" y="550990"/>
                    <a:pt x="810130" y="547185"/>
                  </a:cubicBezTo>
                  <a:cubicBezTo>
                    <a:pt x="810130" y="532913"/>
                    <a:pt x="802514" y="546233"/>
                    <a:pt x="800610" y="536719"/>
                  </a:cubicBezTo>
                  <a:cubicBezTo>
                    <a:pt x="814889" y="519593"/>
                    <a:pt x="791090" y="528156"/>
                    <a:pt x="798706" y="506273"/>
                  </a:cubicBezTo>
                  <a:lnTo>
                    <a:pt x="795850" y="508176"/>
                  </a:lnTo>
                  <a:cubicBezTo>
                    <a:pt x="798706" y="499613"/>
                    <a:pt x="797040" y="489623"/>
                    <a:pt x="794422" y="479395"/>
                  </a:cubicBezTo>
                  <a:lnTo>
                    <a:pt x="789365" y="458001"/>
                  </a:lnTo>
                  <a:lnTo>
                    <a:pt x="795850" y="463458"/>
                  </a:lnTo>
                  <a:lnTo>
                    <a:pt x="798706" y="439672"/>
                  </a:lnTo>
                  <a:cubicBezTo>
                    <a:pt x="796802" y="437769"/>
                    <a:pt x="795850" y="427304"/>
                    <a:pt x="791090" y="433964"/>
                  </a:cubicBezTo>
                  <a:cubicBezTo>
                    <a:pt x="790138" y="436818"/>
                    <a:pt x="791090" y="440624"/>
                    <a:pt x="792042" y="442527"/>
                  </a:cubicBezTo>
                  <a:lnTo>
                    <a:pt x="787282" y="439672"/>
                  </a:lnTo>
                  <a:cubicBezTo>
                    <a:pt x="792042" y="417789"/>
                    <a:pt x="800610" y="440624"/>
                    <a:pt x="808225" y="440624"/>
                  </a:cubicBezTo>
                  <a:cubicBezTo>
                    <a:pt x="805370" y="429206"/>
                    <a:pt x="812985" y="424449"/>
                    <a:pt x="812985" y="416838"/>
                  </a:cubicBezTo>
                  <a:cubicBezTo>
                    <a:pt x="804418" y="413032"/>
                    <a:pt x="803466" y="432061"/>
                    <a:pt x="794898" y="421595"/>
                  </a:cubicBezTo>
                  <a:cubicBezTo>
                    <a:pt x="790138" y="414935"/>
                    <a:pt x="796802" y="391149"/>
                    <a:pt x="804418" y="383537"/>
                  </a:cubicBezTo>
                  <a:cubicBezTo>
                    <a:pt x="785378" y="372120"/>
                    <a:pt x="800610" y="337868"/>
                    <a:pt x="786330" y="337868"/>
                  </a:cubicBezTo>
                  <a:cubicBezTo>
                    <a:pt x="787282" y="338820"/>
                    <a:pt x="792042" y="335014"/>
                    <a:pt x="790138" y="329305"/>
                  </a:cubicBezTo>
                  <a:lnTo>
                    <a:pt x="786330" y="332160"/>
                  </a:lnTo>
                  <a:cubicBezTo>
                    <a:pt x="779666" y="315034"/>
                    <a:pt x="799658" y="315985"/>
                    <a:pt x="795850" y="305519"/>
                  </a:cubicBezTo>
                  <a:cubicBezTo>
                    <a:pt x="792994" y="305519"/>
                    <a:pt x="792042" y="308374"/>
                    <a:pt x="789186" y="310277"/>
                  </a:cubicBezTo>
                  <a:cubicBezTo>
                    <a:pt x="786330" y="288394"/>
                    <a:pt x="807274" y="276025"/>
                    <a:pt x="798706" y="254142"/>
                  </a:cubicBezTo>
                  <a:cubicBezTo>
                    <a:pt x="796802" y="255093"/>
                    <a:pt x="794898" y="256045"/>
                    <a:pt x="795850" y="257948"/>
                  </a:cubicBezTo>
                  <a:cubicBezTo>
                    <a:pt x="793946" y="258899"/>
                    <a:pt x="793946" y="255093"/>
                    <a:pt x="797754" y="247482"/>
                  </a:cubicBezTo>
                  <a:lnTo>
                    <a:pt x="803466" y="255093"/>
                  </a:lnTo>
                  <a:cubicBezTo>
                    <a:pt x="820601" y="243676"/>
                    <a:pt x="795850" y="224647"/>
                    <a:pt x="800610" y="206570"/>
                  </a:cubicBezTo>
                  <a:cubicBezTo>
                    <a:pt x="797754" y="207521"/>
                    <a:pt x="797754" y="220841"/>
                    <a:pt x="792994" y="214181"/>
                  </a:cubicBezTo>
                  <a:cubicBezTo>
                    <a:pt x="792994" y="202764"/>
                    <a:pt x="811081" y="203716"/>
                    <a:pt x="802514" y="189444"/>
                  </a:cubicBezTo>
                  <a:cubicBezTo>
                    <a:pt x="800610" y="196104"/>
                    <a:pt x="792042" y="194201"/>
                    <a:pt x="790138" y="199910"/>
                  </a:cubicBezTo>
                  <a:cubicBezTo>
                    <a:pt x="788234" y="190395"/>
                    <a:pt x="783474" y="184687"/>
                    <a:pt x="790138" y="180881"/>
                  </a:cubicBezTo>
                  <a:cubicBezTo>
                    <a:pt x="790138" y="178027"/>
                    <a:pt x="787282" y="177075"/>
                    <a:pt x="785378" y="177075"/>
                  </a:cubicBezTo>
                  <a:cubicBezTo>
                    <a:pt x="790138" y="170415"/>
                    <a:pt x="787282" y="160901"/>
                    <a:pt x="785378" y="155192"/>
                  </a:cubicBezTo>
                  <a:lnTo>
                    <a:pt x="782522" y="157095"/>
                  </a:lnTo>
                  <a:cubicBezTo>
                    <a:pt x="799658" y="145678"/>
                    <a:pt x="783474" y="138066"/>
                    <a:pt x="784426" y="122843"/>
                  </a:cubicBezTo>
                  <a:lnTo>
                    <a:pt x="779666" y="125698"/>
                  </a:lnTo>
                  <a:cubicBezTo>
                    <a:pt x="781570" y="119989"/>
                    <a:pt x="787282" y="109523"/>
                    <a:pt x="780618" y="99057"/>
                  </a:cubicBezTo>
                  <a:lnTo>
                    <a:pt x="774906" y="104766"/>
                  </a:lnTo>
                  <a:cubicBezTo>
                    <a:pt x="778714" y="96203"/>
                    <a:pt x="769195" y="80029"/>
                    <a:pt x="778714" y="72417"/>
                  </a:cubicBezTo>
                  <a:cubicBezTo>
                    <a:pt x="776810" y="69563"/>
                    <a:pt x="768243" y="80980"/>
                    <a:pt x="767291" y="66708"/>
                  </a:cubicBezTo>
                  <a:cubicBezTo>
                    <a:pt x="771099" y="63854"/>
                    <a:pt x="774906" y="52437"/>
                    <a:pt x="769195" y="48631"/>
                  </a:cubicBezTo>
                  <a:cubicBezTo>
                    <a:pt x="766339" y="48631"/>
                    <a:pt x="763483" y="50534"/>
                    <a:pt x="766339" y="54340"/>
                  </a:cubicBezTo>
                  <a:cubicBezTo>
                    <a:pt x="767291" y="57194"/>
                    <a:pt x="767291" y="55291"/>
                    <a:pt x="769195" y="54340"/>
                  </a:cubicBezTo>
                  <a:lnTo>
                    <a:pt x="765387" y="59097"/>
                  </a:lnTo>
                  <a:cubicBezTo>
                    <a:pt x="760627" y="47680"/>
                    <a:pt x="769195" y="49583"/>
                    <a:pt x="766339" y="38165"/>
                  </a:cubicBezTo>
                  <a:cubicBezTo>
                    <a:pt x="763483" y="36262"/>
                    <a:pt x="760627" y="41971"/>
                    <a:pt x="757771" y="43874"/>
                  </a:cubicBezTo>
                  <a:close/>
                </a:path>
              </a:pathLst>
            </a:custGeom>
            <a:solidFill>
              <a:schemeClr val="accent5"/>
            </a:solidFill>
            <a:ln w="9509" cap="flat">
              <a:noFill/>
              <a:prstDash val="solid"/>
              <a:miter/>
            </a:ln>
          </p:spPr>
          <p:txBody>
            <a:bodyPr wrap="square" rtlCol="0" anchor="ctr">
              <a:noAutofit/>
            </a:bodyPr>
            <a:lstStyle/>
            <a:p>
              <a:pPr marL="0" marR="0" lvl="0" indent="0" algn="l" defTabSz="91421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73A4A"/>
                </a:solidFill>
                <a:effectLst/>
                <a:uLnTx/>
                <a:uFillTx/>
                <a:latin typeface="Jura" pitchFamily="2" charset="0"/>
                <a:ea typeface="+mn-ea"/>
                <a:cs typeface="+mn-cs"/>
              </a:endParaRPr>
            </a:p>
          </p:txBody>
        </p:sp>
        <p:sp>
          <p:nvSpPr>
            <p:cNvPr id="936" name="Freeform 935">
              <a:extLst>
                <a:ext uri="{FF2B5EF4-FFF2-40B4-BE49-F238E27FC236}">
                  <a16:creationId xmlns:a16="http://schemas.microsoft.com/office/drawing/2014/main" id="{648BBD92-EBB3-E0AD-988E-EC7B34A46ADA}"/>
                </a:ext>
              </a:extLst>
            </p:cNvPr>
            <p:cNvSpPr/>
            <p:nvPr/>
          </p:nvSpPr>
          <p:spPr>
            <a:xfrm>
              <a:off x="4500488" y="-137999"/>
              <a:ext cx="1588844" cy="1307276"/>
            </a:xfrm>
            <a:custGeom>
              <a:avLst/>
              <a:gdLst>
                <a:gd name="connsiteX0" fmla="*/ 506449 w 1588844"/>
                <a:gd name="connsiteY0" fmla="*/ 1276830 h 1307276"/>
                <a:gd name="connsiteX1" fmla="*/ 502641 w 1588844"/>
                <a:gd name="connsiteY1" fmla="*/ 1307276 h 1307276"/>
                <a:gd name="connsiteX2" fmla="*/ 506449 w 1588844"/>
                <a:gd name="connsiteY2" fmla="*/ 1276830 h 1307276"/>
                <a:gd name="connsiteX3" fmla="*/ 522633 w 1588844"/>
                <a:gd name="connsiteY3" fmla="*/ 1273024 h 1307276"/>
                <a:gd name="connsiteX4" fmla="*/ 519778 w 1588844"/>
                <a:gd name="connsiteY4" fmla="*/ 1283490 h 1307276"/>
                <a:gd name="connsiteX5" fmla="*/ 522633 w 1588844"/>
                <a:gd name="connsiteY5" fmla="*/ 1273024 h 1307276"/>
                <a:gd name="connsiteX6" fmla="*/ 513114 w 1588844"/>
                <a:gd name="connsiteY6" fmla="*/ 1270170 h 1307276"/>
                <a:gd name="connsiteX7" fmla="*/ 514066 w 1588844"/>
                <a:gd name="connsiteY7" fmla="*/ 1276830 h 1307276"/>
                <a:gd name="connsiteX8" fmla="*/ 510258 w 1588844"/>
                <a:gd name="connsiteY8" fmla="*/ 1275879 h 1307276"/>
                <a:gd name="connsiteX9" fmla="*/ 514066 w 1588844"/>
                <a:gd name="connsiteY9" fmla="*/ 1133163 h 1307276"/>
                <a:gd name="connsiteX10" fmla="*/ 520730 w 1588844"/>
                <a:gd name="connsiteY10" fmla="*/ 1136969 h 1307276"/>
                <a:gd name="connsiteX11" fmla="*/ 514066 w 1588844"/>
                <a:gd name="connsiteY11" fmla="*/ 1140774 h 1307276"/>
                <a:gd name="connsiteX12" fmla="*/ 522633 w 1588844"/>
                <a:gd name="connsiteY12" fmla="*/ 1102717 h 1307276"/>
                <a:gd name="connsiteX13" fmla="*/ 519778 w 1588844"/>
                <a:gd name="connsiteY13" fmla="*/ 1103668 h 1307276"/>
                <a:gd name="connsiteX14" fmla="*/ 519875 w 1588844"/>
                <a:gd name="connsiteY14" fmla="*/ 1103366 h 1307276"/>
                <a:gd name="connsiteX15" fmla="*/ 509306 w 1588844"/>
                <a:gd name="connsiteY15" fmla="*/ 1054194 h 1307276"/>
                <a:gd name="connsiteX16" fmla="*/ 512162 w 1588844"/>
                <a:gd name="connsiteY16" fmla="*/ 1059902 h 1307276"/>
                <a:gd name="connsiteX17" fmla="*/ 512162 w 1588844"/>
                <a:gd name="connsiteY17" fmla="*/ 1056096 h 1307276"/>
                <a:gd name="connsiteX18" fmla="*/ 492171 w 1588844"/>
                <a:gd name="connsiteY18" fmla="*/ 1029456 h 1307276"/>
                <a:gd name="connsiteX19" fmla="*/ 485507 w 1588844"/>
                <a:gd name="connsiteY19" fmla="*/ 1039922 h 1307276"/>
                <a:gd name="connsiteX20" fmla="*/ 492171 w 1588844"/>
                <a:gd name="connsiteY20" fmla="*/ 1029456 h 1307276"/>
                <a:gd name="connsiteX21" fmla="*/ 526441 w 1588844"/>
                <a:gd name="connsiteY21" fmla="*/ 993301 h 1307276"/>
                <a:gd name="connsiteX22" fmla="*/ 526434 w 1588844"/>
                <a:gd name="connsiteY22" fmla="*/ 993311 h 1307276"/>
                <a:gd name="connsiteX23" fmla="*/ 526436 w 1588844"/>
                <a:gd name="connsiteY23" fmla="*/ 993301 h 1307276"/>
                <a:gd name="connsiteX24" fmla="*/ 521681 w 1588844"/>
                <a:gd name="connsiteY24" fmla="*/ 922895 h 1307276"/>
                <a:gd name="connsiteX25" fmla="*/ 519778 w 1588844"/>
                <a:gd name="connsiteY25" fmla="*/ 928604 h 1307276"/>
                <a:gd name="connsiteX26" fmla="*/ 519778 w 1588844"/>
                <a:gd name="connsiteY26" fmla="*/ 928603 h 1307276"/>
                <a:gd name="connsiteX27" fmla="*/ 531439 w 1588844"/>
                <a:gd name="connsiteY27" fmla="*/ 880913 h 1307276"/>
                <a:gd name="connsiteX28" fmla="*/ 535009 w 1588844"/>
                <a:gd name="connsiteY28" fmla="*/ 882935 h 1307276"/>
                <a:gd name="connsiteX29" fmla="*/ 532153 w 1588844"/>
                <a:gd name="connsiteY29" fmla="*/ 886740 h 1307276"/>
                <a:gd name="connsiteX30" fmla="*/ 531439 w 1588844"/>
                <a:gd name="connsiteY30" fmla="*/ 880913 h 1307276"/>
                <a:gd name="connsiteX31" fmla="*/ 476939 w 1588844"/>
                <a:gd name="connsiteY31" fmla="*/ 880913 h 1307276"/>
                <a:gd name="connsiteX32" fmla="*/ 480747 w 1588844"/>
                <a:gd name="connsiteY32" fmla="*/ 881032 h 1307276"/>
                <a:gd name="connsiteX33" fmla="*/ 470275 w 1588844"/>
                <a:gd name="connsiteY33" fmla="*/ 885789 h 1307276"/>
                <a:gd name="connsiteX34" fmla="*/ 476939 w 1588844"/>
                <a:gd name="connsiteY34" fmla="*/ 880913 h 1307276"/>
                <a:gd name="connsiteX35" fmla="*/ 525490 w 1588844"/>
                <a:gd name="connsiteY35" fmla="*/ 863906 h 1307276"/>
                <a:gd name="connsiteX36" fmla="*/ 527511 w 1588844"/>
                <a:gd name="connsiteY36" fmla="*/ 868379 h 1307276"/>
                <a:gd name="connsiteX37" fmla="*/ 527245 w 1588844"/>
                <a:gd name="connsiteY37" fmla="*/ 868633 h 1307276"/>
                <a:gd name="connsiteX38" fmla="*/ 525305 w 1588844"/>
                <a:gd name="connsiteY38" fmla="*/ 868246 h 1307276"/>
                <a:gd name="connsiteX39" fmla="*/ 512162 w 1588844"/>
                <a:gd name="connsiteY39" fmla="*/ 855343 h 1307276"/>
                <a:gd name="connsiteX40" fmla="*/ 505498 w 1588844"/>
                <a:gd name="connsiteY40" fmla="*/ 859149 h 1307276"/>
                <a:gd name="connsiteX41" fmla="*/ 512162 w 1588844"/>
                <a:gd name="connsiteY41" fmla="*/ 855343 h 1307276"/>
                <a:gd name="connsiteX42" fmla="*/ 502642 w 1588844"/>
                <a:gd name="connsiteY42" fmla="*/ 844877 h 1307276"/>
                <a:gd name="connsiteX43" fmla="*/ 494074 w 1588844"/>
                <a:gd name="connsiteY43" fmla="*/ 864857 h 1307276"/>
                <a:gd name="connsiteX44" fmla="*/ 503594 w 1588844"/>
                <a:gd name="connsiteY44" fmla="*/ 849634 h 1307276"/>
                <a:gd name="connsiteX45" fmla="*/ 498834 w 1588844"/>
                <a:gd name="connsiteY45" fmla="*/ 854391 h 1307276"/>
                <a:gd name="connsiteX46" fmla="*/ 499786 w 1588844"/>
                <a:gd name="connsiteY46" fmla="*/ 824897 h 1307276"/>
                <a:gd name="connsiteX47" fmla="*/ 496930 w 1588844"/>
                <a:gd name="connsiteY47" fmla="*/ 842023 h 1307276"/>
                <a:gd name="connsiteX48" fmla="*/ 497882 w 1588844"/>
                <a:gd name="connsiteY48" fmla="*/ 842023 h 1307276"/>
                <a:gd name="connsiteX49" fmla="*/ 497882 w 1588844"/>
                <a:gd name="connsiteY49" fmla="*/ 842974 h 1307276"/>
                <a:gd name="connsiteX50" fmla="*/ 503594 w 1588844"/>
                <a:gd name="connsiteY50" fmla="*/ 839168 h 1307276"/>
                <a:gd name="connsiteX51" fmla="*/ 497882 w 1588844"/>
                <a:gd name="connsiteY51" fmla="*/ 841071 h 1307276"/>
                <a:gd name="connsiteX52" fmla="*/ 526441 w 1588844"/>
                <a:gd name="connsiteY52" fmla="*/ 790645 h 1307276"/>
                <a:gd name="connsiteX53" fmla="*/ 509306 w 1588844"/>
                <a:gd name="connsiteY53" fmla="*/ 808722 h 1307276"/>
                <a:gd name="connsiteX54" fmla="*/ 516921 w 1588844"/>
                <a:gd name="connsiteY54" fmla="*/ 811577 h 1307276"/>
                <a:gd name="connsiteX55" fmla="*/ 514066 w 1588844"/>
                <a:gd name="connsiteY55" fmla="*/ 802062 h 1307276"/>
                <a:gd name="connsiteX56" fmla="*/ 526441 w 1588844"/>
                <a:gd name="connsiteY56" fmla="*/ 790645 h 1307276"/>
                <a:gd name="connsiteX57" fmla="*/ 530463 w 1588844"/>
                <a:gd name="connsiteY57" fmla="*/ 782777 h 1307276"/>
                <a:gd name="connsiteX58" fmla="*/ 534057 w 1588844"/>
                <a:gd name="connsiteY58" fmla="*/ 794451 h 1307276"/>
                <a:gd name="connsiteX59" fmla="*/ 529745 w 1588844"/>
                <a:gd name="connsiteY59" fmla="*/ 791201 h 1307276"/>
                <a:gd name="connsiteX60" fmla="*/ 530130 w 1588844"/>
                <a:gd name="connsiteY60" fmla="*/ 789099 h 1307276"/>
                <a:gd name="connsiteX61" fmla="*/ 1029083 w 1588844"/>
                <a:gd name="connsiteY61" fmla="*/ 757345 h 1307276"/>
                <a:gd name="connsiteX62" fmla="*/ 1039555 w 1588844"/>
                <a:gd name="connsiteY62" fmla="*/ 757345 h 1307276"/>
                <a:gd name="connsiteX63" fmla="*/ 1045266 w 1588844"/>
                <a:gd name="connsiteY63" fmla="*/ 761151 h 1307276"/>
                <a:gd name="connsiteX64" fmla="*/ 1158551 w 1588844"/>
                <a:gd name="connsiteY64" fmla="*/ 755442 h 1307276"/>
                <a:gd name="connsiteX65" fmla="*/ 1164263 w 1588844"/>
                <a:gd name="connsiteY65" fmla="*/ 758296 h 1307276"/>
                <a:gd name="connsiteX66" fmla="*/ 1152840 w 1588844"/>
                <a:gd name="connsiteY66" fmla="*/ 758296 h 1307276"/>
                <a:gd name="connsiteX67" fmla="*/ 1158551 w 1588844"/>
                <a:gd name="connsiteY67" fmla="*/ 755442 h 1307276"/>
                <a:gd name="connsiteX68" fmla="*/ 432900 w 1588844"/>
                <a:gd name="connsiteY68" fmla="*/ 753363 h 1307276"/>
                <a:gd name="connsiteX69" fmla="*/ 432672 w 1588844"/>
                <a:gd name="connsiteY69" fmla="*/ 753658 h 1307276"/>
                <a:gd name="connsiteX70" fmla="*/ 424580 w 1588844"/>
                <a:gd name="connsiteY70" fmla="*/ 755442 h 1307276"/>
                <a:gd name="connsiteX71" fmla="*/ 985292 w 1588844"/>
                <a:gd name="connsiteY71" fmla="*/ 752587 h 1307276"/>
                <a:gd name="connsiteX72" fmla="*/ 998620 w 1588844"/>
                <a:gd name="connsiteY72" fmla="*/ 752587 h 1307276"/>
                <a:gd name="connsiteX73" fmla="*/ 996716 w 1588844"/>
                <a:gd name="connsiteY73" fmla="*/ 754490 h 1307276"/>
                <a:gd name="connsiteX74" fmla="*/ 1073826 w 1588844"/>
                <a:gd name="connsiteY74" fmla="*/ 750684 h 1307276"/>
                <a:gd name="connsiteX75" fmla="*/ 1080490 w 1588844"/>
                <a:gd name="connsiteY75" fmla="*/ 761150 h 1307276"/>
                <a:gd name="connsiteX76" fmla="*/ 1073826 w 1588844"/>
                <a:gd name="connsiteY76" fmla="*/ 750684 h 1307276"/>
                <a:gd name="connsiteX77" fmla="*/ 220858 w 1588844"/>
                <a:gd name="connsiteY77" fmla="*/ 744976 h 1307276"/>
                <a:gd name="connsiteX78" fmla="*/ 237993 w 1588844"/>
                <a:gd name="connsiteY78" fmla="*/ 746879 h 1307276"/>
                <a:gd name="connsiteX79" fmla="*/ 220858 w 1588844"/>
                <a:gd name="connsiteY79" fmla="*/ 744976 h 1307276"/>
                <a:gd name="connsiteX80" fmla="*/ 1253749 w 1588844"/>
                <a:gd name="connsiteY80" fmla="*/ 740219 h 1307276"/>
                <a:gd name="connsiteX81" fmla="*/ 1267077 w 1588844"/>
                <a:gd name="connsiteY81" fmla="*/ 746879 h 1307276"/>
                <a:gd name="connsiteX82" fmla="*/ 1253749 w 1588844"/>
                <a:gd name="connsiteY82" fmla="*/ 740219 h 1307276"/>
                <a:gd name="connsiteX83" fmla="*/ 1503999 w 1588844"/>
                <a:gd name="connsiteY83" fmla="*/ 738316 h 1307276"/>
                <a:gd name="connsiteX84" fmla="*/ 1507926 w 1588844"/>
                <a:gd name="connsiteY84" fmla="*/ 739268 h 1307276"/>
                <a:gd name="connsiteX85" fmla="*/ 1499358 w 1588844"/>
                <a:gd name="connsiteY85" fmla="*/ 740219 h 1307276"/>
                <a:gd name="connsiteX86" fmla="*/ 1503999 w 1588844"/>
                <a:gd name="connsiteY86" fmla="*/ 738316 h 1307276"/>
                <a:gd name="connsiteX87" fmla="*/ 1109049 w 1588844"/>
                <a:gd name="connsiteY87" fmla="*/ 737364 h 1307276"/>
                <a:gd name="connsiteX88" fmla="*/ 1117617 w 1588844"/>
                <a:gd name="connsiteY88" fmla="*/ 741170 h 1307276"/>
                <a:gd name="connsiteX89" fmla="*/ 1108097 w 1588844"/>
                <a:gd name="connsiteY89" fmla="*/ 746878 h 1307276"/>
                <a:gd name="connsiteX90" fmla="*/ 682447 w 1588844"/>
                <a:gd name="connsiteY90" fmla="*/ 736426 h 1307276"/>
                <a:gd name="connsiteX91" fmla="*/ 682522 w 1588844"/>
                <a:gd name="connsiteY91" fmla="*/ 736467 h 1307276"/>
                <a:gd name="connsiteX92" fmla="*/ 678866 w 1588844"/>
                <a:gd name="connsiteY92" fmla="*/ 741035 h 1307276"/>
                <a:gd name="connsiteX93" fmla="*/ 680273 w 1588844"/>
                <a:gd name="connsiteY93" fmla="*/ 736668 h 1307276"/>
                <a:gd name="connsiteX94" fmla="*/ 591176 w 1588844"/>
                <a:gd name="connsiteY94" fmla="*/ 736413 h 1307276"/>
                <a:gd name="connsiteX95" fmla="*/ 600695 w 1588844"/>
                <a:gd name="connsiteY95" fmla="*/ 739267 h 1307276"/>
                <a:gd name="connsiteX96" fmla="*/ 599743 w 1588844"/>
                <a:gd name="connsiteY96" fmla="*/ 740219 h 1307276"/>
                <a:gd name="connsiteX97" fmla="*/ 591176 w 1588844"/>
                <a:gd name="connsiteY97" fmla="*/ 737365 h 1307276"/>
                <a:gd name="connsiteX98" fmla="*/ 1008140 w 1588844"/>
                <a:gd name="connsiteY98" fmla="*/ 731656 h 1307276"/>
                <a:gd name="connsiteX99" fmla="*/ 1028131 w 1588844"/>
                <a:gd name="connsiteY99" fmla="*/ 734510 h 1307276"/>
                <a:gd name="connsiteX100" fmla="*/ 1027179 w 1588844"/>
                <a:gd name="connsiteY100" fmla="*/ 733559 h 1307276"/>
                <a:gd name="connsiteX101" fmla="*/ 1028131 w 1588844"/>
                <a:gd name="connsiteY101" fmla="*/ 733559 h 1307276"/>
                <a:gd name="connsiteX102" fmla="*/ 158980 w 1588844"/>
                <a:gd name="connsiteY102" fmla="*/ 731656 h 1307276"/>
                <a:gd name="connsiteX103" fmla="*/ 155172 w 1588844"/>
                <a:gd name="connsiteY103" fmla="*/ 734510 h 1307276"/>
                <a:gd name="connsiteX104" fmla="*/ 151364 w 1588844"/>
                <a:gd name="connsiteY104" fmla="*/ 732607 h 1307276"/>
                <a:gd name="connsiteX105" fmla="*/ 148508 w 1588844"/>
                <a:gd name="connsiteY105" fmla="*/ 736413 h 1307276"/>
                <a:gd name="connsiteX106" fmla="*/ 139940 w 1588844"/>
                <a:gd name="connsiteY106" fmla="*/ 748782 h 1307276"/>
                <a:gd name="connsiteX107" fmla="*/ 148508 w 1588844"/>
                <a:gd name="connsiteY107" fmla="*/ 747830 h 1307276"/>
                <a:gd name="connsiteX108" fmla="*/ 144700 w 1588844"/>
                <a:gd name="connsiteY108" fmla="*/ 744976 h 1307276"/>
                <a:gd name="connsiteX109" fmla="*/ 158980 w 1588844"/>
                <a:gd name="connsiteY109" fmla="*/ 748782 h 1307276"/>
                <a:gd name="connsiteX110" fmla="*/ 148508 w 1588844"/>
                <a:gd name="connsiteY110" fmla="*/ 736413 h 1307276"/>
                <a:gd name="connsiteX111" fmla="*/ 155172 w 1588844"/>
                <a:gd name="connsiteY111" fmla="*/ 734510 h 1307276"/>
                <a:gd name="connsiteX112" fmla="*/ 159931 w 1588844"/>
                <a:gd name="connsiteY112" fmla="*/ 733559 h 1307276"/>
                <a:gd name="connsiteX113" fmla="*/ 398904 w 1588844"/>
                <a:gd name="connsiteY113" fmla="*/ 731405 h 1307276"/>
                <a:gd name="connsiteX114" fmla="*/ 399650 w 1588844"/>
                <a:gd name="connsiteY114" fmla="*/ 731662 h 1307276"/>
                <a:gd name="connsiteX115" fmla="*/ 396433 w 1588844"/>
                <a:gd name="connsiteY115" fmla="*/ 734382 h 1307276"/>
                <a:gd name="connsiteX116" fmla="*/ 395566 w 1588844"/>
                <a:gd name="connsiteY116" fmla="*/ 732648 h 1307276"/>
                <a:gd name="connsiteX117" fmla="*/ 1399401 w 1588844"/>
                <a:gd name="connsiteY117" fmla="*/ 729753 h 1307276"/>
                <a:gd name="connsiteX118" fmla="*/ 1412729 w 1588844"/>
                <a:gd name="connsiteY118" fmla="*/ 731656 h 1307276"/>
                <a:gd name="connsiteX119" fmla="*/ 1418440 w 1588844"/>
                <a:gd name="connsiteY119" fmla="*/ 743073 h 1307276"/>
                <a:gd name="connsiteX120" fmla="*/ 1399401 w 1588844"/>
                <a:gd name="connsiteY120" fmla="*/ 729753 h 1307276"/>
                <a:gd name="connsiteX121" fmla="*/ 265601 w 1588844"/>
                <a:gd name="connsiteY121" fmla="*/ 729753 h 1307276"/>
                <a:gd name="connsiteX122" fmla="*/ 260841 w 1588844"/>
                <a:gd name="connsiteY122" fmla="*/ 734510 h 1307276"/>
                <a:gd name="connsiteX123" fmla="*/ 280832 w 1588844"/>
                <a:gd name="connsiteY123" fmla="*/ 732607 h 1307276"/>
                <a:gd name="connsiteX124" fmla="*/ 1030987 w 1588844"/>
                <a:gd name="connsiteY124" fmla="*/ 728802 h 1307276"/>
                <a:gd name="connsiteX125" fmla="*/ 1054787 w 1588844"/>
                <a:gd name="connsiteY125" fmla="*/ 737365 h 1307276"/>
                <a:gd name="connsiteX126" fmla="*/ 1036699 w 1588844"/>
                <a:gd name="connsiteY126" fmla="*/ 728802 h 1307276"/>
                <a:gd name="connsiteX127" fmla="*/ 1043363 w 1588844"/>
                <a:gd name="connsiteY127" fmla="*/ 732607 h 1307276"/>
                <a:gd name="connsiteX128" fmla="*/ 1572780 w 1588844"/>
                <a:gd name="connsiteY128" fmla="*/ 723569 h 1307276"/>
                <a:gd name="connsiteX129" fmla="*/ 1588844 w 1588844"/>
                <a:gd name="connsiteY129" fmla="*/ 729753 h 1307276"/>
                <a:gd name="connsiteX130" fmla="*/ 1551717 w 1588844"/>
                <a:gd name="connsiteY130" fmla="*/ 725947 h 1307276"/>
                <a:gd name="connsiteX131" fmla="*/ 1572780 w 1588844"/>
                <a:gd name="connsiteY131" fmla="*/ 723569 h 1307276"/>
                <a:gd name="connsiteX132" fmla="*/ 89485 w 1588844"/>
                <a:gd name="connsiteY132" fmla="*/ 722142 h 1307276"/>
                <a:gd name="connsiteX133" fmla="*/ 96149 w 1588844"/>
                <a:gd name="connsiteY133" fmla="*/ 729753 h 1307276"/>
                <a:gd name="connsiteX134" fmla="*/ 94245 w 1588844"/>
                <a:gd name="connsiteY134" fmla="*/ 724044 h 1307276"/>
                <a:gd name="connsiteX135" fmla="*/ 357942 w 1588844"/>
                <a:gd name="connsiteY135" fmla="*/ 720239 h 1307276"/>
                <a:gd name="connsiteX136" fmla="*/ 350326 w 1588844"/>
                <a:gd name="connsiteY136" fmla="*/ 729753 h 1307276"/>
                <a:gd name="connsiteX137" fmla="*/ 365558 w 1588844"/>
                <a:gd name="connsiteY137" fmla="*/ 734510 h 1307276"/>
                <a:gd name="connsiteX138" fmla="*/ 368414 w 1588844"/>
                <a:gd name="connsiteY138" fmla="*/ 726899 h 1307276"/>
                <a:gd name="connsiteX139" fmla="*/ 357942 w 1588844"/>
                <a:gd name="connsiteY139" fmla="*/ 720239 h 1307276"/>
                <a:gd name="connsiteX140" fmla="*/ 1285164 w 1588844"/>
                <a:gd name="connsiteY140" fmla="*/ 719287 h 1307276"/>
                <a:gd name="connsiteX141" fmla="*/ 1282308 w 1588844"/>
                <a:gd name="connsiteY141" fmla="*/ 723093 h 1307276"/>
                <a:gd name="connsiteX142" fmla="*/ 1289924 w 1588844"/>
                <a:gd name="connsiteY142" fmla="*/ 720239 h 1307276"/>
                <a:gd name="connsiteX143" fmla="*/ 671141 w 1588844"/>
                <a:gd name="connsiteY143" fmla="*/ 719287 h 1307276"/>
                <a:gd name="connsiteX144" fmla="*/ 694941 w 1588844"/>
                <a:gd name="connsiteY144" fmla="*/ 725947 h 1307276"/>
                <a:gd name="connsiteX145" fmla="*/ 671141 w 1588844"/>
                <a:gd name="connsiteY145" fmla="*/ 719287 h 1307276"/>
                <a:gd name="connsiteX146" fmla="*/ 1544101 w 1588844"/>
                <a:gd name="connsiteY146" fmla="*/ 718336 h 1307276"/>
                <a:gd name="connsiteX147" fmla="*/ 1551717 w 1588844"/>
                <a:gd name="connsiteY147" fmla="*/ 718336 h 1307276"/>
                <a:gd name="connsiteX148" fmla="*/ 1550765 w 1588844"/>
                <a:gd name="connsiteY148" fmla="*/ 722142 h 1307276"/>
                <a:gd name="connsiteX149" fmla="*/ 1043363 w 1588844"/>
                <a:gd name="connsiteY149" fmla="*/ 718336 h 1307276"/>
                <a:gd name="connsiteX150" fmla="*/ 1048123 w 1588844"/>
                <a:gd name="connsiteY150" fmla="*/ 724996 h 1307276"/>
                <a:gd name="connsiteX151" fmla="*/ 1043363 w 1588844"/>
                <a:gd name="connsiteY151" fmla="*/ 718336 h 1307276"/>
                <a:gd name="connsiteX152" fmla="*/ 700653 w 1588844"/>
                <a:gd name="connsiteY152" fmla="*/ 715481 h 1307276"/>
                <a:gd name="connsiteX153" fmla="*/ 714932 w 1588844"/>
                <a:gd name="connsiteY153" fmla="*/ 722142 h 1307276"/>
                <a:gd name="connsiteX154" fmla="*/ 706364 w 1588844"/>
                <a:gd name="connsiteY154" fmla="*/ 720239 h 1307276"/>
                <a:gd name="connsiteX155" fmla="*/ 700653 w 1588844"/>
                <a:gd name="connsiteY155" fmla="*/ 715481 h 1307276"/>
                <a:gd name="connsiteX156" fmla="*/ 1384169 w 1588844"/>
                <a:gd name="connsiteY156" fmla="*/ 710724 h 1307276"/>
                <a:gd name="connsiteX157" fmla="*/ 1380362 w 1588844"/>
                <a:gd name="connsiteY157" fmla="*/ 717384 h 1307276"/>
                <a:gd name="connsiteX158" fmla="*/ 1388929 w 1588844"/>
                <a:gd name="connsiteY158" fmla="*/ 717384 h 1307276"/>
                <a:gd name="connsiteX159" fmla="*/ 1547909 w 1588844"/>
                <a:gd name="connsiteY159" fmla="*/ 708821 h 1307276"/>
                <a:gd name="connsiteX160" fmla="*/ 1560285 w 1588844"/>
                <a:gd name="connsiteY160" fmla="*/ 711675 h 1307276"/>
                <a:gd name="connsiteX161" fmla="*/ 1547909 w 1588844"/>
                <a:gd name="connsiteY161" fmla="*/ 708821 h 1307276"/>
                <a:gd name="connsiteX162" fmla="*/ 1210910 w 1588844"/>
                <a:gd name="connsiteY162" fmla="*/ 705967 h 1307276"/>
                <a:gd name="connsiteX163" fmla="*/ 1188063 w 1588844"/>
                <a:gd name="connsiteY163" fmla="*/ 712627 h 1307276"/>
                <a:gd name="connsiteX164" fmla="*/ 1197583 w 1588844"/>
                <a:gd name="connsiteY164" fmla="*/ 717384 h 1307276"/>
                <a:gd name="connsiteX165" fmla="*/ 1185207 w 1588844"/>
                <a:gd name="connsiteY165" fmla="*/ 718336 h 1307276"/>
                <a:gd name="connsiteX166" fmla="*/ 1186159 w 1588844"/>
                <a:gd name="connsiteY166" fmla="*/ 723093 h 1307276"/>
                <a:gd name="connsiteX167" fmla="*/ 1223286 w 1588844"/>
                <a:gd name="connsiteY167" fmla="*/ 718336 h 1307276"/>
                <a:gd name="connsiteX168" fmla="*/ 1210910 w 1588844"/>
                <a:gd name="connsiteY168" fmla="*/ 705967 h 1307276"/>
                <a:gd name="connsiteX169" fmla="*/ 965301 w 1588844"/>
                <a:gd name="connsiteY169" fmla="*/ 704064 h 1307276"/>
                <a:gd name="connsiteX170" fmla="*/ 974821 w 1588844"/>
                <a:gd name="connsiteY170" fmla="*/ 714411 h 1307276"/>
                <a:gd name="connsiteX171" fmla="*/ 978457 w 1588844"/>
                <a:gd name="connsiteY171" fmla="*/ 716403 h 1307276"/>
                <a:gd name="connsiteX172" fmla="*/ 978629 w 1588844"/>
                <a:gd name="connsiteY172" fmla="*/ 717384 h 1307276"/>
                <a:gd name="connsiteX173" fmla="*/ 980412 w 1588844"/>
                <a:gd name="connsiteY173" fmla="*/ 717473 h 1307276"/>
                <a:gd name="connsiteX174" fmla="*/ 987197 w 1588844"/>
                <a:gd name="connsiteY174" fmla="*/ 721190 h 1307276"/>
                <a:gd name="connsiteX175" fmla="*/ 990052 w 1588844"/>
                <a:gd name="connsiteY175" fmla="*/ 714530 h 1307276"/>
                <a:gd name="connsiteX176" fmla="*/ 985769 w 1588844"/>
                <a:gd name="connsiteY176" fmla="*/ 717741 h 1307276"/>
                <a:gd name="connsiteX177" fmla="*/ 980412 w 1588844"/>
                <a:gd name="connsiteY177" fmla="*/ 717473 h 1307276"/>
                <a:gd name="connsiteX178" fmla="*/ 978457 w 1588844"/>
                <a:gd name="connsiteY178" fmla="*/ 716403 h 1307276"/>
                <a:gd name="connsiteX179" fmla="*/ 976963 w 1588844"/>
                <a:gd name="connsiteY179" fmla="*/ 707870 h 1307276"/>
                <a:gd name="connsiteX180" fmla="*/ 965301 w 1588844"/>
                <a:gd name="connsiteY180" fmla="*/ 704064 h 1307276"/>
                <a:gd name="connsiteX181" fmla="*/ 1062760 w 1588844"/>
                <a:gd name="connsiteY181" fmla="*/ 702637 h 1307276"/>
                <a:gd name="connsiteX182" fmla="*/ 1053835 w 1588844"/>
                <a:gd name="connsiteY182" fmla="*/ 705967 h 1307276"/>
                <a:gd name="connsiteX183" fmla="*/ 1073826 w 1588844"/>
                <a:gd name="connsiteY183" fmla="*/ 705016 h 1307276"/>
                <a:gd name="connsiteX184" fmla="*/ 1062760 w 1588844"/>
                <a:gd name="connsiteY184" fmla="*/ 702637 h 1307276"/>
                <a:gd name="connsiteX185" fmla="*/ 579752 w 1588844"/>
                <a:gd name="connsiteY185" fmla="*/ 702161 h 1307276"/>
                <a:gd name="connsiteX186" fmla="*/ 562616 w 1588844"/>
                <a:gd name="connsiteY186" fmla="*/ 703113 h 1307276"/>
                <a:gd name="connsiteX187" fmla="*/ 588320 w 1588844"/>
                <a:gd name="connsiteY187" fmla="*/ 710724 h 1307276"/>
                <a:gd name="connsiteX188" fmla="*/ 579752 w 1588844"/>
                <a:gd name="connsiteY188" fmla="*/ 707870 h 1307276"/>
                <a:gd name="connsiteX189" fmla="*/ 581656 w 1588844"/>
                <a:gd name="connsiteY189" fmla="*/ 706919 h 1307276"/>
                <a:gd name="connsiteX190" fmla="*/ 1335619 w 1588844"/>
                <a:gd name="connsiteY190" fmla="*/ 698356 h 1307276"/>
                <a:gd name="connsiteX191" fmla="*/ 1339427 w 1588844"/>
                <a:gd name="connsiteY191" fmla="*/ 701210 h 1307276"/>
                <a:gd name="connsiteX192" fmla="*/ 1338051 w 1588844"/>
                <a:gd name="connsiteY192" fmla="*/ 700845 h 1307276"/>
                <a:gd name="connsiteX193" fmla="*/ 970061 w 1588844"/>
                <a:gd name="connsiteY193" fmla="*/ 697404 h 1307276"/>
                <a:gd name="connsiteX194" fmla="*/ 954829 w 1588844"/>
                <a:gd name="connsiteY194" fmla="*/ 701210 h 1307276"/>
                <a:gd name="connsiteX195" fmla="*/ 970061 w 1588844"/>
                <a:gd name="connsiteY195" fmla="*/ 697404 h 1307276"/>
                <a:gd name="connsiteX196" fmla="*/ 1076682 w 1588844"/>
                <a:gd name="connsiteY196" fmla="*/ 696453 h 1307276"/>
                <a:gd name="connsiteX197" fmla="*/ 1080490 w 1588844"/>
                <a:gd name="connsiteY197" fmla="*/ 699307 h 1307276"/>
                <a:gd name="connsiteX198" fmla="*/ 230378 w 1588844"/>
                <a:gd name="connsiteY198" fmla="*/ 695501 h 1307276"/>
                <a:gd name="connsiteX199" fmla="*/ 218002 w 1588844"/>
                <a:gd name="connsiteY199" fmla="*/ 696453 h 1307276"/>
                <a:gd name="connsiteX200" fmla="*/ 230378 w 1588844"/>
                <a:gd name="connsiteY200" fmla="*/ 695501 h 1307276"/>
                <a:gd name="connsiteX201" fmla="*/ 455995 w 1588844"/>
                <a:gd name="connsiteY201" fmla="*/ 693598 h 1307276"/>
                <a:gd name="connsiteX202" fmla="*/ 463611 w 1588844"/>
                <a:gd name="connsiteY202" fmla="*/ 701210 h 1307276"/>
                <a:gd name="connsiteX203" fmla="*/ 458851 w 1588844"/>
                <a:gd name="connsiteY203" fmla="*/ 702161 h 1307276"/>
                <a:gd name="connsiteX204" fmla="*/ 464920 w 1588844"/>
                <a:gd name="connsiteY204" fmla="*/ 706681 h 1307276"/>
                <a:gd name="connsiteX205" fmla="*/ 468224 w 1588844"/>
                <a:gd name="connsiteY205" fmla="*/ 706777 h 1307276"/>
                <a:gd name="connsiteX206" fmla="*/ 467419 w 1588844"/>
                <a:gd name="connsiteY206" fmla="*/ 707870 h 1307276"/>
                <a:gd name="connsiteX207" fmla="*/ 473131 w 1588844"/>
                <a:gd name="connsiteY207" fmla="*/ 706919 h 1307276"/>
                <a:gd name="connsiteX208" fmla="*/ 468224 w 1588844"/>
                <a:gd name="connsiteY208" fmla="*/ 706777 h 1307276"/>
                <a:gd name="connsiteX209" fmla="*/ 469323 w 1588844"/>
                <a:gd name="connsiteY209" fmla="*/ 705283 h 1307276"/>
                <a:gd name="connsiteX210" fmla="*/ 469323 w 1588844"/>
                <a:gd name="connsiteY210" fmla="*/ 696453 h 1307276"/>
                <a:gd name="connsiteX211" fmla="*/ 455995 w 1588844"/>
                <a:gd name="connsiteY211" fmla="*/ 693598 h 1307276"/>
                <a:gd name="connsiteX212" fmla="*/ 485506 w 1588844"/>
                <a:gd name="connsiteY212" fmla="*/ 689793 h 1307276"/>
                <a:gd name="connsiteX213" fmla="*/ 483602 w 1588844"/>
                <a:gd name="connsiteY213" fmla="*/ 691696 h 1307276"/>
                <a:gd name="connsiteX214" fmla="*/ 485506 w 1588844"/>
                <a:gd name="connsiteY214" fmla="*/ 691696 h 1307276"/>
                <a:gd name="connsiteX215" fmla="*/ 485506 w 1588844"/>
                <a:gd name="connsiteY215" fmla="*/ 689793 h 1307276"/>
                <a:gd name="connsiteX216" fmla="*/ 862488 w 1588844"/>
                <a:gd name="connsiteY216" fmla="*/ 687890 h 1307276"/>
                <a:gd name="connsiteX217" fmla="*/ 861536 w 1588844"/>
                <a:gd name="connsiteY217" fmla="*/ 691696 h 1307276"/>
                <a:gd name="connsiteX218" fmla="*/ 859632 w 1588844"/>
                <a:gd name="connsiteY218" fmla="*/ 690744 h 1307276"/>
                <a:gd name="connsiteX219" fmla="*/ 481699 w 1588844"/>
                <a:gd name="connsiteY219" fmla="*/ 685987 h 1307276"/>
                <a:gd name="connsiteX220" fmla="*/ 474083 w 1588844"/>
                <a:gd name="connsiteY220" fmla="*/ 687890 h 1307276"/>
                <a:gd name="connsiteX221" fmla="*/ 482651 w 1588844"/>
                <a:gd name="connsiteY221" fmla="*/ 691696 h 1307276"/>
                <a:gd name="connsiteX222" fmla="*/ 484554 w 1588844"/>
                <a:gd name="connsiteY222" fmla="*/ 687890 h 1307276"/>
                <a:gd name="connsiteX223" fmla="*/ 478843 w 1588844"/>
                <a:gd name="connsiteY223" fmla="*/ 686938 h 1307276"/>
                <a:gd name="connsiteX224" fmla="*/ 481699 w 1588844"/>
                <a:gd name="connsiteY224" fmla="*/ 685987 h 1307276"/>
                <a:gd name="connsiteX225" fmla="*/ 202770 w 1588844"/>
                <a:gd name="connsiteY225" fmla="*/ 685035 h 1307276"/>
                <a:gd name="connsiteX226" fmla="*/ 218954 w 1588844"/>
                <a:gd name="connsiteY226" fmla="*/ 691696 h 1307276"/>
                <a:gd name="connsiteX227" fmla="*/ 202770 w 1588844"/>
                <a:gd name="connsiteY227" fmla="*/ 685035 h 1307276"/>
                <a:gd name="connsiteX228" fmla="*/ 654006 w 1588844"/>
                <a:gd name="connsiteY228" fmla="*/ 684084 h 1307276"/>
                <a:gd name="connsiteX229" fmla="*/ 656862 w 1588844"/>
                <a:gd name="connsiteY229" fmla="*/ 693598 h 1307276"/>
                <a:gd name="connsiteX230" fmla="*/ 650198 w 1588844"/>
                <a:gd name="connsiteY230" fmla="*/ 692647 h 1307276"/>
                <a:gd name="connsiteX231" fmla="*/ 667333 w 1588844"/>
                <a:gd name="connsiteY231" fmla="*/ 694550 h 1307276"/>
                <a:gd name="connsiteX232" fmla="*/ 654006 w 1588844"/>
                <a:gd name="connsiteY232" fmla="*/ 684084 h 1307276"/>
                <a:gd name="connsiteX233" fmla="*/ 681613 w 1588844"/>
                <a:gd name="connsiteY233" fmla="*/ 683133 h 1307276"/>
                <a:gd name="connsiteX234" fmla="*/ 688277 w 1588844"/>
                <a:gd name="connsiteY234" fmla="*/ 684084 h 1307276"/>
                <a:gd name="connsiteX235" fmla="*/ 515970 w 1588844"/>
                <a:gd name="connsiteY235" fmla="*/ 570863 h 1307276"/>
                <a:gd name="connsiteX236" fmla="*/ 510258 w 1588844"/>
                <a:gd name="connsiteY236" fmla="*/ 582280 h 1307276"/>
                <a:gd name="connsiteX237" fmla="*/ 512162 w 1588844"/>
                <a:gd name="connsiteY237" fmla="*/ 575621 h 1307276"/>
                <a:gd name="connsiteX238" fmla="*/ 515970 w 1588844"/>
                <a:gd name="connsiteY238" fmla="*/ 570863 h 1307276"/>
                <a:gd name="connsiteX239" fmla="*/ 548337 w 1588844"/>
                <a:gd name="connsiteY239" fmla="*/ 555640 h 1307276"/>
                <a:gd name="connsiteX240" fmla="*/ 547804 w 1588844"/>
                <a:gd name="connsiteY240" fmla="*/ 558837 h 1307276"/>
                <a:gd name="connsiteX241" fmla="*/ 546928 w 1588844"/>
                <a:gd name="connsiteY241" fmla="*/ 556793 h 1307276"/>
                <a:gd name="connsiteX242" fmla="*/ 494074 w 1588844"/>
                <a:gd name="connsiteY242" fmla="*/ 549931 h 1307276"/>
                <a:gd name="connsiteX243" fmla="*/ 490266 w 1588844"/>
                <a:gd name="connsiteY243" fmla="*/ 553737 h 1307276"/>
                <a:gd name="connsiteX244" fmla="*/ 495026 w 1588844"/>
                <a:gd name="connsiteY244" fmla="*/ 556591 h 1307276"/>
                <a:gd name="connsiteX245" fmla="*/ 506034 w 1588844"/>
                <a:gd name="connsiteY245" fmla="*/ 546973 h 1307276"/>
                <a:gd name="connsiteX246" fmla="*/ 505498 w 1588844"/>
                <a:gd name="connsiteY246" fmla="*/ 566106 h 1307276"/>
                <a:gd name="connsiteX247" fmla="*/ 512162 w 1588844"/>
                <a:gd name="connsiteY247" fmla="*/ 547077 h 1307276"/>
                <a:gd name="connsiteX248" fmla="*/ 506034 w 1588844"/>
                <a:gd name="connsiteY248" fmla="*/ 546973 h 1307276"/>
                <a:gd name="connsiteX249" fmla="*/ 547373 w 1588844"/>
                <a:gd name="connsiteY249" fmla="*/ 532803 h 1307276"/>
                <a:gd name="connsiteX250" fmla="*/ 547385 w 1588844"/>
                <a:gd name="connsiteY250" fmla="*/ 532805 h 1307276"/>
                <a:gd name="connsiteX251" fmla="*/ 547363 w 1588844"/>
                <a:gd name="connsiteY251" fmla="*/ 532839 h 1307276"/>
                <a:gd name="connsiteX252" fmla="*/ 494814 w 1588844"/>
                <a:gd name="connsiteY252" fmla="*/ 480264 h 1307276"/>
                <a:gd name="connsiteX253" fmla="*/ 495026 w 1588844"/>
                <a:gd name="connsiteY253" fmla="*/ 480476 h 1307276"/>
                <a:gd name="connsiteX254" fmla="*/ 492170 w 1588844"/>
                <a:gd name="connsiteY254" fmla="*/ 488088 h 1307276"/>
                <a:gd name="connsiteX255" fmla="*/ 491218 w 1588844"/>
                <a:gd name="connsiteY255" fmla="*/ 487136 h 1307276"/>
                <a:gd name="connsiteX256" fmla="*/ 492581 w 1588844"/>
                <a:gd name="connsiteY256" fmla="*/ 483505 h 1307276"/>
                <a:gd name="connsiteX257" fmla="*/ 528345 w 1588844"/>
                <a:gd name="connsiteY257" fmla="*/ 456690 h 1307276"/>
                <a:gd name="connsiteX258" fmla="*/ 520730 w 1588844"/>
                <a:gd name="connsiteY258" fmla="*/ 478573 h 1307276"/>
                <a:gd name="connsiteX259" fmla="*/ 523585 w 1588844"/>
                <a:gd name="connsiteY259" fmla="*/ 470962 h 1307276"/>
                <a:gd name="connsiteX260" fmla="*/ 524537 w 1588844"/>
                <a:gd name="connsiteY260" fmla="*/ 472865 h 1307276"/>
                <a:gd name="connsiteX261" fmla="*/ 529297 w 1588844"/>
                <a:gd name="connsiteY261" fmla="*/ 470962 h 1307276"/>
                <a:gd name="connsiteX262" fmla="*/ 528345 w 1588844"/>
                <a:gd name="connsiteY262" fmla="*/ 456690 h 1307276"/>
                <a:gd name="connsiteX263" fmla="*/ 542625 w 1588844"/>
                <a:gd name="connsiteY263" fmla="*/ 383430 h 1307276"/>
                <a:gd name="connsiteX264" fmla="*/ 538817 w 1588844"/>
                <a:gd name="connsiteY264" fmla="*/ 396750 h 1307276"/>
                <a:gd name="connsiteX265" fmla="*/ 542625 w 1588844"/>
                <a:gd name="connsiteY265" fmla="*/ 383430 h 1307276"/>
                <a:gd name="connsiteX266" fmla="*/ 537865 w 1588844"/>
                <a:gd name="connsiteY266" fmla="*/ 368207 h 1307276"/>
                <a:gd name="connsiteX267" fmla="*/ 530249 w 1588844"/>
                <a:gd name="connsiteY267" fmla="*/ 373915 h 1307276"/>
                <a:gd name="connsiteX268" fmla="*/ 529297 w 1588844"/>
                <a:gd name="connsiteY268" fmla="*/ 370109 h 1307276"/>
                <a:gd name="connsiteX269" fmla="*/ 525490 w 1588844"/>
                <a:gd name="connsiteY269" fmla="*/ 375105 h 1307276"/>
                <a:gd name="connsiteX270" fmla="*/ 525090 w 1588844"/>
                <a:gd name="connsiteY270" fmla="*/ 377798 h 1307276"/>
                <a:gd name="connsiteX271" fmla="*/ 523585 w 1588844"/>
                <a:gd name="connsiteY271" fmla="*/ 376769 h 1307276"/>
                <a:gd name="connsiteX272" fmla="*/ 524537 w 1588844"/>
                <a:gd name="connsiteY272" fmla="*/ 381527 h 1307276"/>
                <a:gd name="connsiteX273" fmla="*/ 525090 w 1588844"/>
                <a:gd name="connsiteY273" fmla="*/ 377798 h 1307276"/>
                <a:gd name="connsiteX274" fmla="*/ 526174 w 1588844"/>
                <a:gd name="connsiteY274" fmla="*/ 378539 h 1307276"/>
                <a:gd name="connsiteX275" fmla="*/ 535009 w 1588844"/>
                <a:gd name="connsiteY275" fmla="*/ 378672 h 1307276"/>
                <a:gd name="connsiteX276" fmla="*/ 537865 w 1588844"/>
                <a:gd name="connsiteY276" fmla="*/ 368207 h 1307276"/>
                <a:gd name="connsiteX277" fmla="*/ 475035 w 1588844"/>
                <a:gd name="connsiteY277" fmla="*/ 352032 h 1307276"/>
                <a:gd name="connsiteX278" fmla="*/ 477148 w 1588844"/>
                <a:gd name="connsiteY278" fmla="*/ 359036 h 1307276"/>
                <a:gd name="connsiteX279" fmla="*/ 476820 w 1588844"/>
                <a:gd name="connsiteY279" fmla="*/ 358811 h 1307276"/>
                <a:gd name="connsiteX280" fmla="*/ 475035 w 1588844"/>
                <a:gd name="connsiteY280" fmla="*/ 352032 h 1307276"/>
                <a:gd name="connsiteX281" fmla="*/ 496930 w 1588844"/>
                <a:gd name="connsiteY281" fmla="*/ 307315 h 1307276"/>
                <a:gd name="connsiteX282" fmla="*/ 500738 w 1588844"/>
                <a:gd name="connsiteY282" fmla="*/ 323489 h 1307276"/>
                <a:gd name="connsiteX283" fmla="*/ 496930 w 1588844"/>
                <a:gd name="connsiteY283" fmla="*/ 307315 h 1307276"/>
                <a:gd name="connsiteX284" fmla="*/ 501690 w 1588844"/>
                <a:gd name="connsiteY284" fmla="*/ 281626 h 1307276"/>
                <a:gd name="connsiteX285" fmla="*/ 496930 w 1588844"/>
                <a:gd name="connsiteY285" fmla="*/ 293994 h 1307276"/>
                <a:gd name="connsiteX286" fmla="*/ 505498 w 1588844"/>
                <a:gd name="connsiteY286" fmla="*/ 296849 h 1307276"/>
                <a:gd name="connsiteX287" fmla="*/ 511210 w 1588844"/>
                <a:gd name="connsiteY287" fmla="*/ 288286 h 1307276"/>
                <a:gd name="connsiteX288" fmla="*/ 501690 w 1588844"/>
                <a:gd name="connsiteY288" fmla="*/ 281626 h 1307276"/>
                <a:gd name="connsiteX289" fmla="*/ 496930 w 1588844"/>
                <a:gd name="connsiteY289" fmla="*/ 207414 h 1307276"/>
                <a:gd name="connsiteX290" fmla="*/ 497882 w 1588844"/>
                <a:gd name="connsiteY290" fmla="*/ 223588 h 1307276"/>
                <a:gd name="connsiteX291" fmla="*/ 501690 w 1588844"/>
                <a:gd name="connsiteY291" fmla="*/ 212171 h 1307276"/>
                <a:gd name="connsiteX292" fmla="*/ 496930 w 1588844"/>
                <a:gd name="connsiteY292" fmla="*/ 207414 h 1307276"/>
                <a:gd name="connsiteX293" fmla="*/ 487410 w 1588844"/>
                <a:gd name="connsiteY293" fmla="*/ 174114 h 1307276"/>
                <a:gd name="connsiteX294" fmla="*/ 485506 w 1588844"/>
                <a:gd name="connsiteY294" fmla="*/ 188386 h 1307276"/>
                <a:gd name="connsiteX295" fmla="*/ 487410 w 1588844"/>
                <a:gd name="connsiteY295" fmla="*/ 174114 h 1307276"/>
                <a:gd name="connsiteX296" fmla="*/ 535009 w 1588844"/>
                <a:gd name="connsiteY296" fmla="*/ 171259 h 1307276"/>
                <a:gd name="connsiteX297" fmla="*/ 535961 w 1588844"/>
                <a:gd name="connsiteY297" fmla="*/ 180773 h 1307276"/>
                <a:gd name="connsiteX298" fmla="*/ 535009 w 1588844"/>
                <a:gd name="connsiteY298" fmla="*/ 171259 h 1307276"/>
                <a:gd name="connsiteX299" fmla="*/ 546433 w 1588844"/>
                <a:gd name="connsiteY299" fmla="*/ 158890 h 1307276"/>
                <a:gd name="connsiteX300" fmla="*/ 539769 w 1588844"/>
                <a:gd name="connsiteY300" fmla="*/ 172210 h 1307276"/>
                <a:gd name="connsiteX301" fmla="*/ 546433 w 1588844"/>
                <a:gd name="connsiteY301" fmla="*/ 158890 h 1307276"/>
                <a:gd name="connsiteX302" fmla="*/ 491575 w 1588844"/>
                <a:gd name="connsiteY302" fmla="*/ 105491 h 1307276"/>
                <a:gd name="connsiteX303" fmla="*/ 483602 w 1588844"/>
                <a:gd name="connsiteY303" fmla="*/ 107513 h 1307276"/>
                <a:gd name="connsiteX304" fmla="*/ 484554 w 1588844"/>
                <a:gd name="connsiteY304" fmla="*/ 114173 h 1307276"/>
                <a:gd name="connsiteX305" fmla="*/ 487411 w 1588844"/>
                <a:gd name="connsiteY305" fmla="*/ 111318 h 1307276"/>
                <a:gd name="connsiteX306" fmla="*/ 483602 w 1588844"/>
                <a:gd name="connsiteY306" fmla="*/ 122736 h 1307276"/>
                <a:gd name="connsiteX307" fmla="*/ 495978 w 1588844"/>
                <a:gd name="connsiteY307" fmla="*/ 115124 h 1307276"/>
                <a:gd name="connsiteX308" fmla="*/ 497882 w 1588844"/>
                <a:gd name="connsiteY308" fmla="*/ 120833 h 1307276"/>
                <a:gd name="connsiteX309" fmla="*/ 498834 w 1588844"/>
                <a:gd name="connsiteY309" fmla="*/ 124638 h 1307276"/>
                <a:gd name="connsiteX310" fmla="*/ 500738 w 1588844"/>
                <a:gd name="connsiteY310" fmla="*/ 123687 h 1307276"/>
                <a:gd name="connsiteX311" fmla="*/ 497882 w 1588844"/>
                <a:gd name="connsiteY311" fmla="*/ 119881 h 1307276"/>
                <a:gd name="connsiteX312" fmla="*/ 499786 w 1588844"/>
                <a:gd name="connsiteY312" fmla="*/ 116075 h 1307276"/>
                <a:gd name="connsiteX313" fmla="*/ 495978 w 1588844"/>
                <a:gd name="connsiteY313" fmla="*/ 114173 h 1307276"/>
                <a:gd name="connsiteX314" fmla="*/ 491575 w 1588844"/>
                <a:gd name="connsiteY314" fmla="*/ 105491 h 1307276"/>
                <a:gd name="connsiteX315" fmla="*/ 505022 w 1588844"/>
                <a:gd name="connsiteY315" fmla="*/ 63866 h 1307276"/>
                <a:gd name="connsiteX316" fmla="*/ 502642 w 1588844"/>
                <a:gd name="connsiteY316" fmla="*/ 69455 h 1307276"/>
                <a:gd name="connsiteX317" fmla="*/ 508354 w 1588844"/>
                <a:gd name="connsiteY317" fmla="*/ 68504 h 1307276"/>
                <a:gd name="connsiteX318" fmla="*/ 510258 w 1588844"/>
                <a:gd name="connsiteY318" fmla="*/ 64698 h 1307276"/>
                <a:gd name="connsiteX319" fmla="*/ 505022 w 1588844"/>
                <a:gd name="connsiteY319" fmla="*/ 63866 h 1307276"/>
                <a:gd name="connsiteX320" fmla="*/ 455995 w 1588844"/>
                <a:gd name="connsiteY320" fmla="*/ 0 h 1307276"/>
                <a:gd name="connsiteX321" fmla="*/ 467419 w 1588844"/>
                <a:gd name="connsiteY321" fmla="*/ 951 h 1307276"/>
                <a:gd name="connsiteX322" fmla="*/ 469323 w 1588844"/>
                <a:gd name="connsiteY322" fmla="*/ 12369 h 1307276"/>
                <a:gd name="connsiteX323" fmla="*/ 479795 w 1588844"/>
                <a:gd name="connsiteY323" fmla="*/ 951 h 1307276"/>
                <a:gd name="connsiteX324" fmla="*/ 480747 w 1588844"/>
                <a:gd name="connsiteY324" fmla="*/ 8563 h 1307276"/>
                <a:gd name="connsiteX325" fmla="*/ 482651 w 1588844"/>
                <a:gd name="connsiteY325" fmla="*/ 7611 h 1307276"/>
                <a:gd name="connsiteX326" fmla="*/ 482651 w 1588844"/>
                <a:gd name="connsiteY326" fmla="*/ 13320 h 1307276"/>
                <a:gd name="connsiteX327" fmla="*/ 502642 w 1588844"/>
                <a:gd name="connsiteY327" fmla="*/ 12369 h 1307276"/>
                <a:gd name="connsiteX328" fmla="*/ 494074 w 1588844"/>
                <a:gd name="connsiteY328" fmla="*/ 24737 h 1307276"/>
                <a:gd name="connsiteX329" fmla="*/ 499786 w 1588844"/>
                <a:gd name="connsiteY329" fmla="*/ 34252 h 1307276"/>
                <a:gd name="connsiteX330" fmla="*/ 506450 w 1588844"/>
                <a:gd name="connsiteY330" fmla="*/ 21883 h 1307276"/>
                <a:gd name="connsiteX331" fmla="*/ 518826 w 1588844"/>
                <a:gd name="connsiteY331" fmla="*/ 33300 h 1307276"/>
                <a:gd name="connsiteX332" fmla="*/ 535961 w 1588844"/>
                <a:gd name="connsiteY332" fmla="*/ 65649 h 1307276"/>
                <a:gd name="connsiteX333" fmla="*/ 523585 w 1588844"/>
                <a:gd name="connsiteY333" fmla="*/ 69455 h 1307276"/>
                <a:gd name="connsiteX334" fmla="*/ 530249 w 1588844"/>
                <a:gd name="connsiteY334" fmla="*/ 78969 h 1307276"/>
                <a:gd name="connsiteX335" fmla="*/ 520730 w 1588844"/>
                <a:gd name="connsiteY335" fmla="*/ 82775 h 1307276"/>
                <a:gd name="connsiteX336" fmla="*/ 526441 w 1588844"/>
                <a:gd name="connsiteY336" fmla="*/ 88484 h 1307276"/>
                <a:gd name="connsiteX337" fmla="*/ 537865 w 1588844"/>
                <a:gd name="connsiteY337" fmla="*/ 83727 h 1307276"/>
                <a:gd name="connsiteX338" fmla="*/ 535961 w 1588844"/>
                <a:gd name="connsiteY338" fmla="*/ 97998 h 1307276"/>
                <a:gd name="connsiteX339" fmla="*/ 539769 w 1588844"/>
                <a:gd name="connsiteY339" fmla="*/ 94192 h 1307276"/>
                <a:gd name="connsiteX340" fmla="*/ 544529 w 1588844"/>
                <a:gd name="connsiteY340" fmla="*/ 147473 h 1307276"/>
                <a:gd name="connsiteX341" fmla="*/ 549289 w 1588844"/>
                <a:gd name="connsiteY341" fmla="*/ 145570 h 1307276"/>
                <a:gd name="connsiteX342" fmla="*/ 547385 w 1588844"/>
                <a:gd name="connsiteY342" fmla="*/ 152230 h 1307276"/>
                <a:gd name="connsiteX343" fmla="*/ 550241 w 1588844"/>
                <a:gd name="connsiteY343" fmla="*/ 151279 h 1307276"/>
                <a:gd name="connsiteX344" fmla="*/ 545481 w 1588844"/>
                <a:gd name="connsiteY344" fmla="*/ 192191 h 1307276"/>
                <a:gd name="connsiteX345" fmla="*/ 551193 w 1588844"/>
                <a:gd name="connsiteY345" fmla="*/ 184579 h 1307276"/>
                <a:gd name="connsiteX346" fmla="*/ 544529 w 1588844"/>
                <a:gd name="connsiteY346" fmla="*/ 197899 h 1307276"/>
                <a:gd name="connsiteX347" fmla="*/ 553097 w 1588844"/>
                <a:gd name="connsiteY347" fmla="*/ 195996 h 1307276"/>
                <a:gd name="connsiteX348" fmla="*/ 547385 w 1588844"/>
                <a:gd name="connsiteY348" fmla="*/ 228345 h 1307276"/>
                <a:gd name="connsiteX349" fmla="*/ 553097 w 1588844"/>
                <a:gd name="connsiteY349" fmla="*/ 228345 h 1307276"/>
                <a:gd name="connsiteX350" fmla="*/ 550241 w 1588844"/>
                <a:gd name="connsiteY350" fmla="*/ 235957 h 1307276"/>
                <a:gd name="connsiteX351" fmla="*/ 554049 w 1588844"/>
                <a:gd name="connsiteY351" fmla="*/ 233102 h 1307276"/>
                <a:gd name="connsiteX352" fmla="*/ 549289 w 1588844"/>
                <a:gd name="connsiteY352" fmla="*/ 257840 h 1307276"/>
                <a:gd name="connsiteX353" fmla="*/ 559760 w 1588844"/>
                <a:gd name="connsiteY353" fmla="*/ 251180 h 1307276"/>
                <a:gd name="connsiteX354" fmla="*/ 550241 w 1588844"/>
                <a:gd name="connsiteY354" fmla="*/ 274014 h 1307276"/>
                <a:gd name="connsiteX355" fmla="*/ 559760 w 1588844"/>
                <a:gd name="connsiteY355" fmla="*/ 277820 h 1307276"/>
                <a:gd name="connsiteX356" fmla="*/ 553097 w 1588844"/>
                <a:gd name="connsiteY356" fmla="*/ 286383 h 1307276"/>
                <a:gd name="connsiteX357" fmla="*/ 557857 w 1588844"/>
                <a:gd name="connsiteY357" fmla="*/ 285431 h 1307276"/>
                <a:gd name="connsiteX358" fmla="*/ 553097 w 1588844"/>
                <a:gd name="connsiteY358" fmla="*/ 386284 h 1307276"/>
                <a:gd name="connsiteX359" fmla="*/ 555000 w 1588844"/>
                <a:gd name="connsiteY359" fmla="*/ 385332 h 1307276"/>
                <a:gd name="connsiteX360" fmla="*/ 545481 w 1588844"/>
                <a:gd name="connsiteY360" fmla="*/ 406264 h 1307276"/>
                <a:gd name="connsiteX361" fmla="*/ 556905 w 1588844"/>
                <a:gd name="connsiteY361" fmla="*/ 417681 h 1307276"/>
                <a:gd name="connsiteX362" fmla="*/ 549289 w 1588844"/>
                <a:gd name="connsiteY362" fmla="*/ 433856 h 1307276"/>
                <a:gd name="connsiteX363" fmla="*/ 557857 w 1588844"/>
                <a:gd name="connsiteY363" fmla="*/ 431953 h 1307276"/>
                <a:gd name="connsiteX364" fmla="*/ 557857 w 1588844"/>
                <a:gd name="connsiteY364" fmla="*/ 489039 h 1307276"/>
                <a:gd name="connsiteX365" fmla="*/ 544529 w 1588844"/>
                <a:gd name="connsiteY365" fmla="*/ 452885 h 1307276"/>
                <a:gd name="connsiteX366" fmla="*/ 545481 w 1588844"/>
                <a:gd name="connsiteY366" fmla="*/ 491893 h 1307276"/>
                <a:gd name="connsiteX367" fmla="*/ 549289 w 1588844"/>
                <a:gd name="connsiteY367" fmla="*/ 483331 h 1307276"/>
                <a:gd name="connsiteX368" fmla="*/ 555952 w 1588844"/>
                <a:gd name="connsiteY368" fmla="*/ 514728 h 1307276"/>
                <a:gd name="connsiteX369" fmla="*/ 547861 w 1588844"/>
                <a:gd name="connsiteY369" fmla="*/ 531141 h 1307276"/>
                <a:gd name="connsiteX370" fmla="*/ 547373 w 1588844"/>
                <a:gd name="connsiteY370" fmla="*/ 532803 h 1307276"/>
                <a:gd name="connsiteX371" fmla="*/ 543696 w 1588844"/>
                <a:gd name="connsiteY371" fmla="*/ 532092 h 1307276"/>
                <a:gd name="connsiteX372" fmla="*/ 537865 w 1588844"/>
                <a:gd name="connsiteY372" fmla="*/ 535660 h 1307276"/>
                <a:gd name="connsiteX373" fmla="*/ 538817 w 1588844"/>
                <a:gd name="connsiteY373" fmla="*/ 529951 h 1307276"/>
                <a:gd name="connsiteX374" fmla="*/ 536913 w 1588844"/>
                <a:gd name="connsiteY374" fmla="*/ 544223 h 1307276"/>
                <a:gd name="connsiteX375" fmla="*/ 542863 w 1588844"/>
                <a:gd name="connsiteY375" fmla="*/ 539585 h 1307276"/>
                <a:gd name="connsiteX376" fmla="*/ 547363 w 1588844"/>
                <a:gd name="connsiteY376" fmla="*/ 532839 h 1307276"/>
                <a:gd name="connsiteX377" fmla="*/ 542625 w 1588844"/>
                <a:gd name="connsiteY377" fmla="*/ 548980 h 1307276"/>
                <a:gd name="connsiteX378" fmla="*/ 554049 w 1588844"/>
                <a:gd name="connsiteY378" fmla="*/ 543271 h 1307276"/>
                <a:gd name="connsiteX379" fmla="*/ 554049 w 1588844"/>
                <a:gd name="connsiteY379" fmla="*/ 555640 h 1307276"/>
                <a:gd name="connsiteX380" fmla="*/ 548337 w 1588844"/>
                <a:gd name="connsiteY380" fmla="*/ 555640 h 1307276"/>
                <a:gd name="connsiteX381" fmla="*/ 546433 w 1588844"/>
                <a:gd name="connsiteY381" fmla="*/ 555640 h 1307276"/>
                <a:gd name="connsiteX382" fmla="*/ 546928 w 1588844"/>
                <a:gd name="connsiteY382" fmla="*/ 556793 h 1307276"/>
                <a:gd name="connsiteX383" fmla="*/ 545719 w 1588844"/>
                <a:gd name="connsiteY383" fmla="*/ 557781 h 1307276"/>
                <a:gd name="connsiteX384" fmla="*/ 547385 w 1588844"/>
                <a:gd name="connsiteY384" fmla="*/ 561349 h 1307276"/>
                <a:gd name="connsiteX385" fmla="*/ 547804 w 1588844"/>
                <a:gd name="connsiteY385" fmla="*/ 558837 h 1307276"/>
                <a:gd name="connsiteX386" fmla="*/ 549289 w 1588844"/>
                <a:gd name="connsiteY386" fmla="*/ 562300 h 1307276"/>
                <a:gd name="connsiteX387" fmla="*/ 537865 w 1588844"/>
                <a:gd name="connsiteY387" fmla="*/ 594649 h 1307276"/>
                <a:gd name="connsiteX388" fmla="*/ 541673 w 1588844"/>
                <a:gd name="connsiteY388" fmla="*/ 595601 h 1307276"/>
                <a:gd name="connsiteX389" fmla="*/ 538817 w 1588844"/>
                <a:gd name="connsiteY389" fmla="*/ 598456 h 1307276"/>
                <a:gd name="connsiteX390" fmla="*/ 549289 w 1588844"/>
                <a:gd name="connsiteY390" fmla="*/ 610824 h 1307276"/>
                <a:gd name="connsiteX391" fmla="*/ 550241 w 1588844"/>
                <a:gd name="connsiteY391" fmla="*/ 599406 h 1307276"/>
                <a:gd name="connsiteX392" fmla="*/ 555000 w 1588844"/>
                <a:gd name="connsiteY392" fmla="*/ 617483 h 1307276"/>
                <a:gd name="connsiteX393" fmla="*/ 548337 w 1588844"/>
                <a:gd name="connsiteY393" fmla="*/ 623192 h 1307276"/>
                <a:gd name="connsiteX394" fmla="*/ 551193 w 1588844"/>
                <a:gd name="connsiteY394" fmla="*/ 622242 h 1307276"/>
                <a:gd name="connsiteX395" fmla="*/ 549289 w 1588844"/>
                <a:gd name="connsiteY395" fmla="*/ 646027 h 1307276"/>
                <a:gd name="connsiteX396" fmla="*/ 541673 w 1588844"/>
                <a:gd name="connsiteY396" fmla="*/ 647929 h 1307276"/>
                <a:gd name="connsiteX397" fmla="*/ 547385 w 1588844"/>
                <a:gd name="connsiteY397" fmla="*/ 657444 h 1307276"/>
                <a:gd name="connsiteX398" fmla="*/ 532153 w 1588844"/>
                <a:gd name="connsiteY398" fmla="*/ 671715 h 1307276"/>
                <a:gd name="connsiteX399" fmla="*/ 597839 w 1588844"/>
                <a:gd name="connsiteY399" fmla="*/ 671715 h 1307276"/>
                <a:gd name="connsiteX400" fmla="*/ 554049 w 1588844"/>
                <a:gd name="connsiteY400" fmla="*/ 685035 h 1307276"/>
                <a:gd name="connsiteX401" fmla="*/ 601647 w 1588844"/>
                <a:gd name="connsiteY401" fmla="*/ 684084 h 1307276"/>
                <a:gd name="connsiteX402" fmla="*/ 591176 w 1588844"/>
                <a:gd name="connsiteY402" fmla="*/ 680278 h 1307276"/>
                <a:gd name="connsiteX403" fmla="*/ 629255 w 1588844"/>
                <a:gd name="connsiteY403" fmla="*/ 673618 h 1307276"/>
                <a:gd name="connsiteX404" fmla="*/ 671141 w 1588844"/>
                <a:gd name="connsiteY404" fmla="*/ 686938 h 1307276"/>
                <a:gd name="connsiteX405" fmla="*/ 664477 w 1588844"/>
                <a:gd name="connsiteY405" fmla="*/ 675521 h 1307276"/>
                <a:gd name="connsiteX406" fmla="*/ 679709 w 1588844"/>
                <a:gd name="connsiteY406" fmla="*/ 675521 h 1307276"/>
                <a:gd name="connsiteX407" fmla="*/ 679709 w 1588844"/>
                <a:gd name="connsiteY407" fmla="*/ 683133 h 1307276"/>
                <a:gd name="connsiteX408" fmla="*/ 687325 w 1588844"/>
                <a:gd name="connsiteY408" fmla="*/ 680278 h 1307276"/>
                <a:gd name="connsiteX409" fmla="*/ 726356 w 1588844"/>
                <a:gd name="connsiteY409" fmla="*/ 691696 h 1307276"/>
                <a:gd name="connsiteX410" fmla="*/ 728260 w 1588844"/>
                <a:gd name="connsiteY410" fmla="*/ 687890 h 1307276"/>
                <a:gd name="connsiteX411" fmla="*/ 731116 w 1588844"/>
                <a:gd name="connsiteY411" fmla="*/ 690744 h 1307276"/>
                <a:gd name="connsiteX412" fmla="*/ 745395 w 1588844"/>
                <a:gd name="connsiteY412" fmla="*/ 680278 h 1307276"/>
                <a:gd name="connsiteX413" fmla="*/ 731116 w 1588844"/>
                <a:gd name="connsiteY413" fmla="*/ 679327 h 1307276"/>
                <a:gd name="connsiteX414" fmla="*/ 753011 w 1588844"/>
                <a:gd name="connsiteY414" fmla="*/ 674570 h 1307276"/>
                <a:gd name="connsiteX415" fmla="*/ 759675 w 1588844"/>
                <a:gd name="connsiteY415" fmla="*/ 681230 h 1307276"/>
                <a:gd name="connsiteX416" fmla="*/ 757771 w 1588844"/>
                <a:gd name="connsiteY416" fmla="*/ 678375 h 1307276"/>
                <a:gd name="connsiteX417" fmla="*/ 786330 w 1588844"/>
                <a:gd name="connsiteY417" fmla="*/ 680278 h 1307276"/>
                <a:gd name="connsiteX418" fmla="*/ 789186 w 1588844"/>
                <a:gd name="connsiteY418" fmla="*/ 687890 h 1307276"/>
                <a:gd name="connsiteX419" fmla="*/ 800610 w 1588844"/>
                <a:gd name="connsiteY419" fmla="*/ 682181 h 1307276"/>
                <a:gd name="connsiteX420" fmla="*/ 817745 w 1588844"/>
                <a:gd name="connsiteY420" fmla="*/ 697404 h 1307276"/>
                <a:gd name="connsiteX421" fmla="*/ 820601 w 1588844"/>
                <a:gd name="connsiteY421" fmla="*/ 690744 h 1307276"/>
                <a:gd name="connsiteX422" fmla="*/ 857728 w 1588844"/>
                <a:gd name="connsiteY422" fmla="*/ 694550 h 1307276"/>
                <a:gd name="connsiteX423" fmla="*/ 888191 w 1588844"/>
                <a:gd name="connsiteY423" fmla="*/ 699307 h 1307276"/>
                <a:gd name="connsiteX424" fmla="*/ 889143 w 1588844"/>
                <a:gd name="connsiteY424" fmla="*/ 692647 h 1307276"/>
                <a:gd name="connsiteX425" fmla="*/ 903423 w 1588844"/>
                <a:gd name="connsiteY425" fmla="*/ 696453 h 1307276"/>
                <a:gd name="connsiteX426" fmla="*/ 901519 w 1588844"/>
                <a:gd name="connsiteY426" fmla="*/ 693598 h 1307276"/>
                <a:gd name="connsiteX427" fmla="*/ 946262 w 1588844"/>
                <a:gd name="connsiteY427" fmla="*/ 698356 h 1307276"/>
                <a:gd name="connsiteX428" fmla="*/ 936742 w 1588844"/>
                <a:gd name="connsiteY428" fmla="*/ 689793 h 1307276"/>
                <a:gd name="connsiteX429" fmla="*/ 991956 w 1588844"/>
                <a:gd name="connsiteY429" fmla="*/ 695501 h 1307276"/>
                <a:gd name="connsiteX430" fmla="*/ 990052 w 1588844"/>
                <a:gd name="connsiteY430" fmla="*/ 692647 h 1307276"/>
                <a:gd name="connsiteX431" fmla="*/ 1001476 w 1588844"/>
                <a:gd name="connsiteY431" fmla="*/ 698356 h 1307276"/>
                <a:gd name="connsiteX432" fmla="*/ 1000524 w 1588844"/>
                <a:gd name="connsiteY432" fmla="*/ 691696 h 1307276"/>
                <a:gd name="connsiteX433" fmla="*/ 1052883 w 1588844"/>
                <a:gd name="connsiteY433" fmla="*/ 702161 h 1307276"/>
                <a:gd name="connsiteX434" fmla="*/ 1050979 w 1588844"/>
                <a:gd name="connsiteY434" fmla="*/ 689793 h 1307276"/>
                <a:gd name="connsiteX435" fmla="*/ 1073324 w 1588844"/>
                <a:gd name="connsiteY435" fmla="*/ 694439 h 1307276"/>
                <a:gd name="connsiteX436" fmla="*/ 1083584 w 1588844"/>
                <a:gd name="connsiteY436" fmla="*/ 696572 h 1307276"/>
                <a:gd name="connsiteX437" fmla="*/ 1117617 w 1588844"/>
                <a:gd name="connsiteY437" fmla="*/ 698356 h 1307276"/>
                <a:gd name="connsiteX438" fmla="*/ 1117617 w 1588844"/>
                <a:gd name="connsiteY438" fmla="*/ 699307 h 1307276"/>
                <a:gd name="connsiteX439" fmla="*/ 1127137 w 1588844"/>
                <a:gd name="connsiteY439" fmla="*/ 702161 h 1307276"/>
                <a:gd name="connsiteX440" fmla="*/ 1128089 w 1588844"/>
                <a:gd name="connsiteY440" fmla="*/ 701210 h 1307276"/>
                <a:gd name="connsiteX441" fmla="*/ 1121425 w 1588844"/>
                <a:gd name="connsiteY441" fmla="*/ 699307 h 1307276"/>
                <a:gd name="connsiteX442" fmla="*/ 1145224 w 1588844"/>
                <a:gd name="connsiteY442" fmla="*/ 705967 h 1307276"/>
                <a:gd name="connsiteX443" fmla="*/ 1153792 w 1588844"/>
                <a:gd name="connsiteY443" fmla="*/ 695501 h 1307276"/>
                <a:gd name="connsiteX444" fmla="*/ 1189967 w 1588844"/>
                <a:gd name="connsiteY444" fmla="*/ 697404 h 1307276"/>
                <a:gd name="connsiteX445" fmla="*/ 1189015 w 1588844"/>
                <a:gd name="connsiteY445" fmla="*/ 692647 h 1307276"/>
                <a:gd name="connsiteX446" fmla="*/ 1288020 w 1588844"/>
                <a:gd name="connsiteY446" fmla="*/ 697404 h 1307276"/>
                <a:gd name="connsiteX447" fmla="*/ 1334667 w 1588844"/>
                <a:gd name="connsiteY447" fmla="*/ 716433 h 1307276"/>
                <a:gd name="connsiteX448" fmla="*/ 1320387 w 1588844"/>
                <a:gd name="connsiteY448" fmla="*/ 705016 h 1307276"/>
                <a:gd name="connsiteX449" fmla="*/ 1330562 w 1588844"/>
                <a:gd name="connsiteY449" fmla="*/ 698861 h 1307276"/>
                <a:gd name="connsiteX450" fmla="*/ 1338051 w 1588844"/>
                <a:gd name="connsiteY450" fmla="*/ 700845 h 1307276"/>
                <a:gd name="connsiteX451" fmla="*/ 1340498 w 1588844"/>
                <a:gd name="connsiteY451" fmla="*/ 703351 h 1307276"/>
                <a:gd name="connsiteX452" fmla="*/ 1348947 w 1588844"/>
                <a:gd name="connsiteY452" fmla="*/ 706919 h 1307276"/>
                <a:gd name="connsiteX453" fmla="*/ 1349898 w 1588844"/>
                <a:gd name="connsiteY453" fmla="*/ 700258 h 1307276"/>
                <a:gd name="connsiteX454" fmla="*/ 1359418 w 1588844"/>
                <a:gd name="connsiteY454" fmla="*/ 708821 h 1307276"/>
                <a:gd name="connsiteX455" fmla="*/ 1443192 w 1588844"/>
                <a:gd name="connsiteY455" fmla="*/ 703113 h 1307276"/>
                <a:gd name="connsiteX456" fmla="*/ 1440336 w 1588844"/>
                <a:gd name="connsiteY456" fmla="*/ 709773 h 1307276"/>
                <a:gd name="connsiteX457" fmla="*/ 1480319 w 1588844"/>
                <a:gd name="connsiteY457" fmla="*/ 713579 h 1307276"/>
                <a:gd name="connsiteX458" fmla="*/ 1476511 w 1588844"/>
                <a:gd name="connsiteY458" fmla="*/ 710724 h 1307276"/>
                <a:gd name="connsiteX459" fmla="*/ 1525062 w 1588844"/>
                <a:gd name="connsiteY459" fmla="*/ 721190 h 1307276"/>
                <a:gd name="connsiteX460" fmla="*/ 1504118 w 1588844"/>
                <a:gd name="connsiteY460" fmla="*/ 724996 h 1307276"/>
                <a:gd name="connsiteX461" fmla="*/ 1524110 w 1588844"/>
                <a:gd name="connsiteY461" fmla="*/ 724996 h 1307276"/>
                <a:gd name="connsiteX462" fmla="*/ 1522206 w 1588844"/>
                <a:gd name="connsiteY462" fmla="*/ 733559 h 1307276"/>
                <a:gd name="connsiteX463" fmla="*/ 1501262 w 1588844"/>
                <a:gd name="connsiteY463" fmla="*/ 725947 h 1307276"/>
                <a:gd name="connsiteX464" fmla="*/ 1504118 w 1588844"/>
                <a:gd name="connsiteY464" fmla="*/ 729753 h 1307276"/>
                <a:gd name="connsiteX465" fmla="*/ 1479367 w 1588844"/>
                <a:gd name="connsiteY465" fmla="*/ 724996 h 1307276"/>
                <a:gd name="connsiteX466" fmla="*/ 1492694 w 1588844"/>
                <a:gd name="connsiteY466" fmla="*/ 724044 h 1307276"/>
                <a:gd name="connsiteX467" fmla="*/ 1465087 w 1588844"/>
                <a:gd name="connsiteY467" fmla="*/ 721190 h 1307276"/>
                <a:gd name="connsiteX468" fmla="*/ 1465087 w 1588844"/>
                <a:gd name="connsiteY468" fmla="*/ 734510 h 1307276"/>
                <a:gd name="connsiteX469" fmla="*/ 1430816 w 1588844"/>
                <a:gd name="connsiteY469" fmla="*/ 718336 h 1307276"/>
                <a:gd name="connsiteX470" fmla="*/ 1434624 w 1588844"/>
                <a:gd name="connsiteY470" fmla="*/ 715481 h 1307276"/>
                <a:gd name="connsiteX471" fmla="*/ 1412729 w 1588844"/>
                <a:gd name="connsiteY471" fmla="*/ 711676 h 1307276"/>
                <a:gd name="connsiteX472" fmla="*/ 1424152 w 1588844"/>
                <a:gd name="connsiteY472" fmla="*/ 719287 h 1307276"/>
                <a:gd name="connsiteX473" fmla="*/ 1404161 w 1588844"/>
                <a:gd name="connsiteY473" fmla="*/ 715481 h 1307276"/>
                <a:gd name="connsiteX474" fmla="*/ 1438432 w 1588844"/>
                <a:gd name="connsiteY474" fmla="*/ 725947 h 1307276"/>
                <a:gd name="connsiteX475" fmla="*/ 1438432 w 1588844"/>
                <a:gd name="connsiteY475" fmla="*/ 733559 h 1307276"/>
                <a:gd name="connsiteX476" fmla="*/ 1387859 w 1588844"/>
                <a:gd name="connsiteY476" fmla="*/ 723569 h 1307276"/>
                <a:gd name="connsiteX477" fmla="*/ 1365575 w 1588844"/>
                <a:gd name="connsiteY477" fmla="*/ 722949 h 1307276"/>
                <a:gd name="connsiteX478" fmla="*/ 1373697 w 1588844"/>
                <a:gd name="connsiteY478" fmla="*/ 726898 h 1307276"/>
                <a:gd name="connsiteX479" fmla="*/ 1367034 w 1588844"/>
                <a:gd name="connsiteY479" fmla="*/ 730704 h 1307276"/>
                <a:gd name="connsiteX480" fmla="*/ 1356622 w 1588844"/>
                <a:gd name="connsiteY480" fmla="*/ 722700 h 1307276"/>
                <a:gd name="connsiteX481" fmla="*/ 1336571 w 1588844"/>
                <a:gd name="connsiteY481" fmla="*/ 722142 h 1307276"/>
                <a:gd name="connsiteX482" fmla="*/ 1332763 w 1588844"/>
                <a:gd name="connsiteY482" fmla="*/ 732607 h 1307276"/>
                <a:gd name="connsiteX483" fmla="*/ 1310868 w 1588844"/>
                <a:gd name="connsiteY483" fmla="*/ 728802 h 1307276"/>
                <a:gd name="connsiteX484" fmla="*/ 1321339 w 1588844"/>
                <a:gd name="connsiteY484" fmla="*/ 740219 h 1307276"/>
                <a:gd name="connsiteX485" fmla="*/ 1258509 w 1588844"/>
                <a:gd name="connsiteY485" fmla="*/ 725947 h 1307276"/>
                <a:gd name="connsiteX486" fmla="*/ 1266125 w 1588844"/>
                <a:gd name="connsiteY486" fmla="*/ 731656 h 1307276"/>
                <a:gd name="connsiteX487" fmla="*/ 1221382 w 1588844"/>
                <a:gd name="connsiteY487" fmla="*/ 723093 h 1307276"/>
                <a:gd name="connsiteX488" fmla="*/ 1244229 w 1588844"/>
                <a:gd name="connsiteY488" fmla="*/ 737365 h 1307276"/>
                <a:gd name="connsiteX489" fmla="*/ 1235662 w 1588844"/>
                <a:gd name="connsiteY489" fmla="*/ 740219 h 1307276"/>
                <a:gd name="connsiteX490" fmla="*/ 1241373 w 1588844"/>
                <a:gd name="connsiteY490" fmla="*/ 745928 h 1307276"/>
                <a:gd name="connsiteX491" fmla="*/ 1217574 w 1588844"/>
                <a:gd name="connsiteY491" fmla="*/ 725947 h 1307276"/>
                <a:gd name="connsiteX492" fmla="*/ 1206151 w 1588844"/>
                <a:gd name="connsiteY492" fmla="*/ 734510 h 1307276"/>
                <a:gd name="connsiteX493" fmla="*/ 1153792 w 1588844"/>
                <a:gd name="connsiteY493" fmla="*/ 723093 h 1307276"/>
                <a:gd name="connsiteX494" fmla="*/ 1141416 w 1588844"/>
                <a:gd name="connsiteY494" fmla="*/ 730705 h 1307276"/>
                <a:gd name="connsiteX495" fmla="*/ 1176639 w 1588844"/>
                <a:gd name="connsiteY495" fmla="*/ 747830 h 1307276"/>
                <a:gd name="connsiteX496" fmla="*/ 1167120 w 1588844"/>
                <a:gd name="connsiteY496" fmla="*/ 739267 h 1307276"/>
                <a:gd name="connsiteX497" fmla="*/ 1197583 w 1588844"/>
                <a:gd name="connsiteY497" fmla="*/ 741170 h 1307276"/>
                <a:gd name="connsiteX498" fmla="*/ 1175687 w 1588844"/>
                <a:gd name="connsiteY498" fmla="*/ 740219 h 1307276"/>
                <a:gd name="connsiteX499" fmla="*/ 1189015 w 1588844"/>
                <a:gd name="connsiteY499" fmla="*/ 745928 h 1307276"/>
                <a:gd name="connsiteX500" fmla="*/ 1162360 w 1588844"/>
                <a:gd name="connsiteY500" fmla="*/ 749733 h 1307276"/>
                <a:gd name="connsiteX501" fmla="*/ 1164263 w 1588844"/>
                <a:gd name="connsiteY501" fmla="*/ 750685 h 1307276"/>
                <a:gd name="connsiteX502" fmla="*/ 1131896 w 1588844"/>
                <a:gd name="connsiteY502" fmla="*/ 745928 h 1307276"/>
                <a:gd name="connsiteX503" fmla="*/ 1146176 w 1588844"/>
                <a:gd name="connsiteY503" fmla="*/ 736413 h 1307276"/>
                <a:gd name="connsiteX504" fmla="*/ 1052883 w 1588844"/>
                <a:gd name="connsiteY504" fmla="*/ 734510 h 1307276"/>
                <a:gd name="connsiteX505" fmla="*/ 1070018 w 1588844"/>
                <a:gd name="connsiteY505" fmla="*/ 743073 h 1307276"/>
                <a:gd name="connsiteX506" fmla="*/ 1042411 w 1588844"/>
                <a:gd name="connsiteY506" fmla="*/ 747830 h 1307276"/>
                <a:gd name="connsiteX507" fmla="*/ 1054787 w 1588844"/>
                <a:gd name="connsiteY507" fmla="*/ 753539 h 1307276"/>
                <a:gd name="connsiteX508" fmla="*/ 1055739 w 1588844"/>
                <a:gd name="connsiteY508" fmla="*/ 752588 h 1307276"/>
                <a:gd name="connsiteX509" fmla="*/ 1058595 w 1588844"/>
                <a:gd name="connsiteY509" fmla="*/ 756393 h 1307276"/>
                <a:gd name="connsiteX510" fmla="*/ 1025276 w 1588844"/>
                <a:gd name="connsiteY510" fmla="*/ 743073 h 1307276"/>
                <a:gd name="connsiteX511" fmla="*/ 1019564 w 1588844"/>
                <a:gd name="connsiteY511" fmla="*/ 751636 h 1307276"/>
                <a:gd name="connsiteX512" fmla="*/ 1020516 w 1588844"/>
                <a:gd name="connsiteY512" fmla="*/ 742122 h 1307276"/>
                <a:gd name="connsiteX513" fmla="*/ 1002428 w 1588844"/>
                <a:gd name="connsiteY513" fmla="*/ 741170 h 1307276"/>
                <a:gd name="connsiteX514" fmla="*/ 1013852 w 1588844"/>
                <a:gd name="connsiteY514" fmla="*/ 751636 h 1307276"/>
                <a:gd name="connsiteX515" fmla="*/ 984341 w 1588844"/>
                <a:gd name="connsiteY515" fmla="*/ 743073 h 1307276"/>
                <a:gd name="connsiteX516" fmla="*/ 985293 w 1588844"/>
                <a:gd name="connsiteY516" fmla="*/ 744976 h 1307276"/>
                <a:gd name="connsiteX517" fmla="*/ 975773 w 1588844"/>
                <a:gd name="connsiteY517" fmla="*/ 743073 h 1307276"/>
                <a:gd name="connsiteX518" fmla="*/ 984341 w 1588844"/>
                <a:gd name="connsiteY518" fmla="*/ 746879 h 1307276"/>
                <a:gd name="connsiteX519" fmla="*/ 944358 w 1588844"/>
                <a:gd name="connsiteY519" fmla="*/ 745928 h 1307276"/>
                <a:gd name="connsiteX520" fmla="*/ 935790 w 1588844"/>
                <a:gd name="connsiteY520" fmla="*/ 742122 h 1307276"/>
                <a:gd name="connsiteX521" fmla="*/ 934838 w 1588844"/>
                <a:gd name="connsiteY521" fmla="*/ 745928 h 1307276"/>
                <a:gd name="connsiteX522" fmla="*/ 926270 w 1588844"/>
                <a:gd name="connsiteY522" fmla="*/ 742122 h 1307276"/>
                <a:gd name="connsiteX523" fmla="*/ 916750 w 1588844"/>
                <a:gd name="connsiteY523" fmla="*/ 753539 h 1307276"/>
                <a:gd name="connsiteX524" fmla="*/ 917702 w 1588844"/>
                <a:gd name="connsiteY524" fmla="*/ 753539 h 1307276"/>
                <a:gd name="connsiteX525" fmla="*/ 912943 w 1588844"/>
                <a:gd name="connsiteY525" fmla="*/ 760199 h 1307276"/>
                <a:gd name="connsiteX526" fmla="*/ 896759 w 1588844"/>
                <a:gd name="connsiteY526" fmla="*/ 754490 h 1307276"/>
                <a:gd name="connsiteX527" fmla="*/ 866296 w 1588844"/>
                <a:gd name="connsiteY527" fmla="*/ 730705 h 1307276"/>
                <a:gd name="connsiteX528" fmla="*/ 860584 w 1588844"/>
                <a:gd name="connsiteY528" fmla="*/ 736413 h 1307276"/>
                <a:gd name="connsiteX529" fmla="*/ 843449 w 1588844"/>
                <a:gd name="connsiteY529" fmla="*/ 744976 h 1307276"/>
                <a:gd name="connsiteX530" fmla="*/ 849160 w 1588844"/>
                <a:gd name="connsiteY530" fmla="*/ 747830 h 1307276"/>
                <a:gd name="connsiteX531" fmla="*/ 840592 w 1588844"/>
                <a:gd name="connsiteY531" fmla="*/ 745928 h 1307276"/>
                <a:gd name="connsiteX532" fmla="*/ 838689 w 1588844"/>
                <a:gd name="connsiteY532" fmla="*/ 751636 h 1307276"/>
                <a:gd name="connsiteX533" fmla="*/ 826313 w 1588844"/>
                <a:gd name="connsiteY533" fmla="*/ 748782 h 1307276"/>
                <a:gd name="connsiteX534" fmla="*/ 832977 w 1588844"/>
                <a:gd name="connsiteY534" fmla="*/ 758296 h 1307276"/>
                <a:gd name="connsiteX535" fmla="*/ 816793 w 1588844"/>
                <a:gd name="connsiteY535" fmla="*/ 754490 h 1307276"/>
                <a:gd name="connsiteX536" fmla="*/ 822505 w 1588844"/>
                <a:gd name="connsiteY536" fmla="*/ 760199 h 1307276"/>
                <a:gd name="connsiteX537" fmla="*/ 805370 w 1588844"/>
                <a:gd name="connsiteY537" fmla="*/ 752588 h 1307276"/>
                <a:gd name="connsiteX538" fmla="*/ 820601 w 1588844"/>
                <a:gd name="connsiteY538" fmla="*/ 746879 h 1307276"/>
                <a:gd name="connsiteX539" fmla="*/ 801562 w 1588844"/>
                <a:gd name="connsiteY539" fmla="*/ 727850 h 1307276"/>
                <a:gd name="connsiteX540" fmla="*/ 747299 w 1588844"/>
                <a:gd name="connsiteY540" fmla="*/ 717384 h 1307276"/>
                <a:gd name="connsiteX541" fmla="*/ 742539 w 1588844"/>
                <a:gd name="connsiteY541" fmla="*/ 730705 h 1307276"/>
                <a:gd name="connsiteX542" fmla="*/ 765387 w 1588844"/>
                <a:gd name="connsiteY542" fmla="*/ 744025 h 1307276"/>
                <a:gd name="connsiteX543" fmla="*/ 794898 w 1588844"/>
                <a:gd name="connsiteY543" fmla="*/ 735462 h 1307276"/>
                <a:gd name="connsiteX544" fmla="*/ 779666 w 1588844"/>
                <a:gd name="connsiteY544" fmla="*/ 739267 h 1307276"/>
                <a:gd name="connsiteX545" fmla="*/ 792994 w 1588844"/>
                <a:gd name="connsiteY545" fmla="*/ 753539 h 1307276"/>
                <a:gd name="connsiteX546" fmla="*/ 738731 w 1588844"/>
                <a:gd name="connsiteY546" fmla="*/ 758296 h 1307276"/>
                <a:gd name="connsiteX547" fmla="*/ 729093 w 1588844"/>
                <a:gd name="connsiteY547" fmla="*/ 752825 h 1307276"/>
                <a:gd name="connsiteX548" fmla="*/ 728987 w 1588844"/>
                <a:gd name="connsiteY548" fmla="*/ 752813 h 1307276"/>
                <a:gd name="connsiteX549" fmla="*/ 718740 w 1588844"/>
                <a:gd name="connsiteY549" fmla="*/ 751636 h 1307276"/>
                <a:gd name="connsiteX550" fmla="*/ 704460 w 1588844"/>
                <a:gd name="connsiteY550" fmla="*/ 732607 h 1307276"/>
                <a:gd name="connsiteX551" fmla="*/ 688262 w 1588844"/>
                <a:gd name="connsiteY551" fmla="*/ 739565 h 1307276"/>
                <a:gd name="connsiteX552" fmla="*/ 682522 w 1588844"/>
                <a:gd name="connsiteY552" fmla="*/ 736467 h 1307276"/>
                <a:gd name="connsiteX553" fmla="*/ 682565 w 1588844"/>
                <a:gd name="connsiteY553" fmla="*/ 736413 h 1307276"/>
                <a:gd name="connsiteX554" fmla="*/ 682447 w 1588844"/>
                <a:gd name="connsiteY554" fmla="*/ 736426 h 1307276"/>
                <a:gd name="connsiteX555" fmla="*/ 680661 w 1588844"/>
                <a:gd name="connsiteY555" fmla="*/ 735462 h 1307276"/>
                <a:gd name="connsiteX556" fmla="*/ 680273 w 1588844"/>
                <a:gd name="connsiteY556" fmla="*/ 736668 h 1307276"/>
                <a:gd name="connsiteX557" fmla="*/ 673997 w 1588844"/>
                <a:gd name="connsiteY557" fmla="*/ 737365 h 1307276"/>
                <a:gd name="connsiteX558" fmla="*/ 678757 w 1588844"/>
                <a:gd name="connsiteY558" fmla="*/ 741170 h 1307276"/>
                <a:gd name="connsiteX559" fmla="*/ 678866 w 1588844"/>
                <a:gd name="connsiteY559" fmla="*/ 741035 h 1307276"/>
                <a:gd name="connsiteX560" fmla="*/ 678400 w 1588844"/>
                <a:gd name="connsiteY560" fmla="*/ 742479 h 1307276"/>
                <a:gd name="connsiteX561" fmla="*/ 676853 w 1588844"/>
                <a:gd name="connsiteY561" fmla="*/ 748782 h 1307276"/>
                <a:gd name="connsiteX562" fmla="*/ 705412 w 1588844"/>
                <a:gd name="connsiteY562" fmla="*/ 758296 h 1307276"/>
                <a:gd name="connsiteX563" fmla="*/ 683517 w 1588844"/>
                <a:gd name="connsiteY563" fmla="*/ 763053 h 1307276"/>
                <a:gd name="connsiteX564" fmla="*/ 677805 w 1588844"/>
                <a:gd name="connsiteY564" fmla="*/ 754490 h 1307276"/>
                <a:gd name="connsiteX565" fmla="*/ 674949 w 1588844"/>
                <a:gd name="connsiteY565" fmla="*/ 761151 h 1307276"/>
                <a:gd name="connsiteX566" fmla="*/ 626398 w 1588844"/>
                <a:gd name="connsiteY566" fmla="*/ 753539 h 1307276"/>
                <a:gd name="connsiteX567" fmla="*/ 642582 w 1588844"/>
                <a:gd name="connsiteY567" fmla="*/ 757345 h 1307276"/>
                <a:gd name="connsiteX568" fmla="*/ 645438 w 1588844"/>
                <a:gd name="connsiteY568" fmla="*/ 738316 h 1307276"/>
                <a:gd name="connsiteX569" fmla="*/ 574992 w 1588844"/>
                <a:gd name="connsiteY569" fmla="*/ 729753 h 1307276"/>
                <a:gd name="connsiteX570" fmla="*/ 589272 w 1588844"/>
                <a:gd name="connsiteY570" fmla="*/ 741170 h 1307276"/>
                <a:gd name="connsiteX571" fmla="*/ 569485 w 1588844"/>
                <a:gd name="connsiteY571" fmla="*/ 737269 h 1307276"/>
                <a:gd name="connsiteX572" fmla="*/ 566276 w 1588844"/>
                <a:gd name="connsiteY572" fmla="*/ 740947 h 1307276"/>
                <a:gd name="connsiteX573" fmla="*/ 548337 w 1588844"/>
                <a:gd name="connsiteY573" fmla="*/ 744024 h 1307276"/>
                <a:gd name="connsiteX574" fmla="*/ 556429 w 1588844"/>
                <a:gd name="connsiteY574" fmla="*/ 738078 h 1307276"/>
                <a:gd name="connsiteX575" fmla="*/ 567073 w 1588844"/>
                <a:gd name="connsiteY575" fmla="*/ 736794 h 1307276"/>
                <a:gd name="connsiteX576" fmla="*/ 563331 w 1588844"/>
                <a:gd name="connsiteY576" fmla="*/ 736056 h 1307276"/>
                <a:gd name="connsiteX577" fmla="*/ 535961 w 1588844"/>
                <a:gd name="connsiteY577" fmla="*/ 723093 h 1307276"/>
                <a:gd name="connsiteX578" fmla="*/ 538817 w 1588844"/>
                <a:gd name="connsiteY578" fmla="*/ 732607 h 1307276"/>
                <a:gd name="connsiteX579" fmla="*/ 526441 w 1588844"/>
                <a:gd name="connsiteY579" fmla="*/ 731656 h 1307276"/>
                <a:gd name="connsiteX580" fmla="*/ 524537 w 1588844"/>
                <a:gd name="connsiteY580" fmla="*/ 740219 h 1307276"/>
                <a:gd name="connsiteX581" fmla="*/ 527393 w 1588844"/>
                <a:gd name="connsiteY581" fmla="*/ 739267 h 1307276"/>
                <a:gd name="connsiteX582" fmla="*/ 522633 w 1588844"/>
                <a:gd name="connsiteY582" fmla="*/ 776374 h 1307276"/>
                <a:gd name="connsiteX583" fmla="*/ 531201 w 1588844"/>
                <a:gd name="connsiteY583" fmla="*/ 768762 h 1307276"/>
                <a:gd name="connsiteX584" fmla="*/ 530463 w 1588844"/>
                <a:gd name="connsiteY584" fmla="*/ 782777 h 1307276"/>
                <a:gd name="connsiteX585" fmla="*/ 530249 w 1588844"/>
                <a:gd name="connsiteY585" fmla="*/ 782082 h 1307276"/>
                <a:gd name="connsiteX586" fmla="*/ 526799 w 1588844"/>
                <a:gd name="connsiteY586" fmla="*/ 788980 h 1307276"/>
                <a:gd name="connsiteX587" fmla="*/ 529745 w 1588844"/>
                <a:gd name="connsiteY587" fmla="*/ 791201 h 1307276"/>
                <a:gd name="connsiteX588" fmla="*/ 525490 w 1588844"/>
                <a:gd name="connsiteY588" fmla="*/ 814431 h 1307276"/>
                <a:gd name="connsiteX589" fmla="*/ 528345 w 1588844"/>
                <a:gd name="connsiteY589" fmla="*/ 813480 h 1307276"/>
                <a:gd name="connsiteX590" fmla="*/ 522633 w 1588844"/>
                <a:gd name="connsiteY590" fmla="*/ 822994 h 1307276"/>
                <a:gd name="connsiteX591" fmla="*/ 529297 w 1588844"/>
                <a:gd name="connsiteY591" fmla="*/ 822043 h 1307276"/>
                <a:gd name="connsiteX592" fmla="*/ 517874 w 1588844"/>
                <a:gd name="connsiteY592" fmla="*/ 866760 h 1307276"/>
                <a:gd name="connsiteX593" fmla="*/ 523824 w 1588844"/>
                <a:gd name="connsiteY593" fmla="*/ 867949 h 1307276"/>
                <a:gd name="connsiteX594" fmla="*/ 525305 w 1588844"/>
                <a:gd name="connsiteY594" fmla="*/ 868246 h 1307276"/>
                <a:gd name="connsiteX595" fmla="*/ 525252 w 1588844"/>
                <a:gd name="connsiteY595" fmla="*/ 869496 h 1307276"/>
                <a:gd name="connsiteX596" fmla="*/ 526441 w 1588844"/>
                <a:gd name="connsiteY596" fmla="*/ 880080 h 1307276"/>
                <a:gd name="connsiteX597" fmla="*/ 528821 w 1588844"/>
                <a:gd name="connsiteY597" fmla="*/ 871279 h 1307276"/>
                <a:gd name="connsiteX598" fmla="*/ 527511 w 1588844"/>
                <a:gd name="connsiteY598" fmla="*/ 868379 h 1307276"/>
                <a:gd name="connsiteX599" fmla="*/ 531201 w 1588844"/>
                <a:gd name="connsiteY599" fmla="*/ 864857 h 1307276"/>
                <a:gd name="connsiteX600" fmla="*/ 522633 w 1588844"/>
                <a:gd name="connsiteY600" fmla="*/ 920041 h 1307276"/>
                <a:gd name="connsiteX601" fmla="*/ 521681 w 1588844"/>
                <a:gd name="connsiteY601" fmla="*/ 920041 h 1307276"/>
                <a:gd name="connsiteX602" fmla="*/ 518826 w 1588844"/>
                <a:gd name="connsiteY602" fmla="*/ 927652 h 1307276"/>
                <a:gd name="connsiteX603" fmla="*/ 519778 w 1588844"/>
                <a:gd name="connsiteY603" fmla="*/ 928603 h 1307276"/>
                <a:gd name="connsiteX604" fmla="*/ 515018 w 1588844"/>
                <a:gd name="connsiteY604" fmla="*/ 942875 h 1307276"/>
                <a:gd name="connsiteX605" fmla="*/ 525490 w 1588844"/>
                <a:gd name="connsiteY605" fmla="*/ 950487 h 1307276"/>
                <a:gd name="connsiteX606" fmla="*/ 523585 w 1588844"/>
                <a:gd name="connsiteY606" fmla="*/ 979981 h 1307276"/>
                <a:gd name="connsiteX607" fmla="*/ 528345 w 1588844"/>
                <a:gd name="connsiteY607" fmla="*/ 979030 h 1307276"/>
                <a:gd name="connsiteX608" fmla="*/ 526436 w 1588844"/>
                <a:gd name="connsiteY608" fmla="*/ 993301 h 1307276"/>
                <a:gd name="connsiteX609" fmla="*/ 517234 w 1588844"/>
                <a:gd name="connsiteY609" fmla="*/ 993405 h 1307276"/>
                <a:gd name="connsiteX610" fmla="*/ 519778 w 1588844"/>
                <a:gd name="connsiteY610" fmla="*/ 974273 h 1307276"/>
                <a:gd name="connsiteX611" fmla="*/ 515018 w 1588844"/>
                <a:gd name="connsiteY611" fmla="*/ 982836 h 1307276"/>
                <a:gd name="connsiteX612" fmla="*/ 514066 w 1588844"/>
                <a:gd name="connsiteY612" fmla="*/ 972370 h 1307276"/>
                <a:gd name="connsiteX613" fmla="*/ 509306 w 1588844"/>
                <a:gd name="connsiteY613" fmla="*/ 973321 h 1307276"/>
                <a:gd name="connsiteX614" fmla="*/ 514066 w 1588844"/>
                <a:gd name="connsiteY614" fmla="*/ 1003767 h 1307276"/>
                <a:gd name="connsiteX615" fmla="*/ 520611 w 1588844"/>
                <a:gd name="connsiteY615" fmla="*/ 1001389 h 1307276"/>
                <a:gd name="connsiteX616" fmla="*/ 526434 w 1588844"/>
                <a:gd name="connsiteY616" fmla="*/ 993311 h 1307276"/>
                <a:gd name="connsiteX617" fmla="*/ 523109 w 1588844"/>
                <a:gd name="connsiteY617" fmla="*/ 1018158 h 1307276"/>
                <a:gd name="connsiteX618" fmla="*/ 523585 w 1588844"/>
                <a:gd name="connsiteY618" fmla="*/ 1060854 h 1307276"/>
                <a:gd name="connsiteX619" fmla="*/ 504546 w 1588844"/>
                <a:gd name="connsiteY619" fmla="*/ 1099863 h 1307276"/>
                <a:gd name="connsiteX620" fmla="*/ 515970 w 1588844"/>
                <a:gd name="connsiteY620" fmla="*/ 1087494 h 1307276"/>
                <a:gd name="connsiteX621" fmla="*/ 522128 w 1588844"/>
                <a:gd name="connsiteY621" fmla="*/ 1096324 h 1307276"/>
                <a:gd name="connsiteX622" fmla="*/ 519875 w 1588844"/>
                <a:gd name="connsiteY622" fmla="*/ 1103366 h 1307276"/>
                <a:gd name="connsiteX623" fmla="*/ 516565 w 1588844"/>
                <a:gd name="connsiteY623" fmla="*/ 1104144 h 1307276"/>
                <a:gd name="connsiteX624" fmla="*/ 514066 w 1588844"/>
                <a:gd name="connsiteY624" fmla="*/ 1111280 h 1307276"/>
                <a:gd name="connsiteX625" fmla="*/ 520730 w 1588844"/>
                <a:gd name="connsiteY625" fmla="*/ 1111280 h 1307276"/>
                <a:gd name="connsiteX626" fmla="*/ 512162 w 1588844"/>
                <a:gd name="connsiteY626" fmla="*/ 1118891 h 1307276"/>
                <a:gd name="connsiteX627" fmla="*/ 517874 w 1588844"/>
                <a:gd name="connsiteY627" fmla="*/ 1188346 h 1307276"/>
                <a:gd name="connsiteX628" fmla="*/ 511210 w 1588844"/>
                <a:gd name="connsiteY628" fmla="*/ 1186443 h 1307276"/>
                <a:gd name="connsiteX629" fmla="*/ 507402 w 1588844"/>
                <a:gd name="connsiteY629" fmla="*/ 1219744 h 1307276"/>
                <a:gd name="connsiteX630" fmla="*/ 510258 w 1588844"/>
                <a:gd name="connsiteY630" fmla="*/ 1216889 h 1307276"/>
                <a:gd name="connsiteX631" fmla="*/ 499786 w 1588844"/>
                <a:gd name="connsiteY631" fmla="*/ 1257801 h 1307276"/>
                <a:gd name="connsiteX632" fmla="*/ 495978 w 1588844"/>
                <a:gd name="connsiteY632" fmla="*/ 1240675 h 1307276"/>
                <a:gd name="connsiteX633" fmla="*/ 495978 w 1588844"/>
                <a:gd name="connsiteY633" fmla="*/ 1257801 h 1307276"/>
                <a:gd name="connsiteX634" fmla="*/ 487411 w 1588844"/>
                <a:gd name="connsiteY634" fmla="*/ 1255898 h 1307276"/>
                <a:gd name="connsiteX635" fmla="*/ 495026 w 1588844"/>
                <a:gd name="connsiteY635" fmla="*/ 1238772 h 1307276"/>
                <a:gd name="connsiteX636" fmla="*/ 491218 w 1588844"/>
                <a:gd name="connsiteY636" fmla="*/ 1241627 h 1307276"/>
                <a:gd name="connsiteX637" fmla="*/ 491662 w 1588844"/>
                <a:gd name="connsiteY637" fmla="*/ 1239677 h 1307276"/>
                <a:gd name="connsiteX638" fmla="*/ 489433 w 1588844"/>
                <a:gd name="connsiteY638" fmla="*/ 1239605 h 1307276"/>
                <a:gd name="connsiteX639" fmla="*/ 492170 w 1588844"/>
                <a:gd name="connsiteY639" fmla="*/ 1233064 h 1307276"/>
                <a:gd name="connsiteX640" fmla="*/ 492882 w 1588844"/>
                <a:gd name="connsiteY640" fmla="*/ 1234309 h 1307276"/>
                <a:gd name="connsiteX641" fmla="*/ 495978 w 1588844"/>
                <a:gd name="connsiteY641" fmla="*/ 1220695 h 1307276"/>
                <a:gd name="connsiteX642" fmla="*/ 496930 w 1588844"/>
                <a:gd name="connsiteY642" fmla="*/ 1232112 h 1307276"/>
                <a:gd name="connsiteX643" fmla="*/ 499786 w 1588844"/>
                <a:gd name="connsiteY643" fmla="*/ 1209278 h 1307276"/>
                <a:gd name="connsiteX644" fmla="*/ 486459 w 1588844"/>
                <a:gd name="connsiteY644" fmla="*/ 1209278 h 1307276"/>
                <a:gd name="connsiteX645" fmla="*/ 502642 w 1588844"/>
                <a:gd name="connsiteY645" fmla="*/ 1180735 h 1307276"/>
                <a:gd name="connsiteX646" fmla="*/ 505498 w 1588844"/>
                <a:gd name="connsiteY646" fmla="*/ 1183589 h 1307276"/>
                <a:gd name="connsiteX647" fmla="*/ 509306 w 1588844"/>
                <a:gd name="connsiteY647" fmla="*/ 1165512 h 1307276"/>
                <a:gd name="connsiteX648" fmla="*/ 501690 w 1588844"/>
                <a:gd name="connsiteY648" fmla="*/ 1175026 h 1307276"/>
                <a:gd name="connsiteX649" fmla="*/ 505498 w 1588844"/>
                <a:gd name="connsiteY649" fmla="*/ 1158852 h 1307276"/>
                <a:gd name="connsiteX650" fmla="*/ 495026 w 1588844"/>
                <a:gd name="connsiteY650" fmla="*/ 1187395 h 1307276"/>
                <a:gd name="connsiteX651" fmla="*/ 487411 w 1588844"/>
                <a:gd name="connsiteY651" fmla="*/ 1187395 h 1307276"/>
                <a:gd name="connsiteX652" fmla="*/ 493572 w 1588844"/>
                <a:gd name="connsiteY652" fmla="*/ 1161296 h 1307276"/>
                <a:gd name="connsiteX653" fmla="*/ 489314 w 1588844"/>
                <a:gd name="connsiteY653" fmla="*/ 1166464 h 1307276"/>
                <a:gd name="connsiteX654" fmla="*/ 494279 w 1588844"/>
                <a:gd name="connsiteY654" fmla="*/ 1158305 h 1307276"/>
                <a:gd name="connsiteX655" fmla="*/ 497406 w 1588844"/>
                <a:gd name="connsiteY655" fmla="*/ 1145056 h 1307276"/>
                <a:gd name="connsiteX656" fmla="*/ 498834 w 1588844"/>
                <a:gd name="connsiteY656" fmla="*/ 1102717 h 1307276"/>
                <a:gd name="connsiteX657" fmla="*/ 488362 w 1588844"/>
                <a:gd name="connsiteY657" fmla="*/ 1099863 h 1307276"/>
                <a:gd name="connsiteX658" fmla="*/ 492170 w 1588844"/>
                <a:gd name="connsiteY658" fmla="*/ 1081785 h 1307276"/>
                <a:gd name="connsiteX659" fmla="*/ 480747 w 1588844"/>
                <a:gd name="connsiteY659" fmla="*/ 1090348 h 1307276"/>
                <a:gd name="connsiteX660" fmla="*/ 495026 w 1588844"/>
                <a:gd name="connsiteY660" fmla="*/ 1038019 h 1307276"/>
                <a:gd name="connsiteX661" fmla="*/ 489314 w 1588844"/>
                <a:gd name="connsiteY661" fmla="*/ 1044679 h 1307276"/>
                <a:gd name="connsiteX662" fmla="*/ 497882 w 1588844"/>
                <a:gd name="connsiteY662" fmla="*/ 1007573 h 1307276"/>
                <a:gd name="connsiteX663" fmla="*/ 483602 w 1588844"/>
                <a:gd name="connsiteY663" fmla="*/ 1026602 h 1307276"/>
                <a:gd name="connsiteX664" fmla="*/ 480747 w 1588844"/>
                <a:gd name="connsiteY664" fmla="*/ 1019942 h 1307276"/>
                <a:gd name="connsiteX665" fmla="*/ 475035 w 1588844"/>
                <a:gd name="connsiteY665" fmla="*/ 1024699 h 1307276"/>
                <a:gd name="connsiteX666" fmla="*/ 495026 w 1588844"/>
                <a:gd name="connsiteY666" fmla="*/ 1004719 h 1307276"/>
                <a:gd name="connsiteX667" fmla="*/ 486459 w 1588844"/>
                <a:gd name="connsiteY667" fmla="*/ 995204 h 1307276"/>
                <a:gd name="connsiteX668" fmla="*/ 497882 w 1588844"/>
                <a:gd name="connsiteY668" fmla="*/ 952390 h 1307276"/>
                <a:gd name="connsiteX669" fmla="*/ 490266 w 1588844"/>
                <a:gd name="connsiteY669" fmla="*/ 941924 h 1307276"/>
                <a:gd name="connsiteX670" fmla="*/ 473131 w 1588844"/>
                <a:gd name="connsiteY670" fmla="*/ 970467 h 1307276"/>
                <a:gd name="connsiteX671" fmla="*/ 481699 w 1588844"/>
                <a:gd name="connsiteY671" fmla="*/ 962855 h 1307276"/>
                <a:gd name="connsiteX672" fmla="*/ 479795 w 1588844"/>
                <a:gd name="connsiteY672" fmla="*/ 987593 h 1307276"/>
                <a:gd name="connsiteX673" fmla="*/ 480747 w 1588844"/>
                <a:gd name="connsiteY673" fmla="*/ 969515 h 1307276"/>
                <a:gd name="connsiteX674" fmla="*/ 475035 w 1588844"/>
                <a:gd name="connsiteY674" fmla="*/ 979981 h 1307276"/>
                <a:gd name="connsiteX675" fmla="*/ 471227 w 1588844"/>
                <a:gd name="connsiteY675" fmla="*/ 958098 h 1307276"/>
                <a:gd name="connsiteX676" fmla="*/ 470275 w 1588844"/>
                <a:gd name="connsiteY676" fmla="*/ 959050 h 1307276"/>
                <a:gd name="connsiteX677" fmla="*/ 475035 w 1588844"/>
                <a:gd name="connsiteY677" fmla="*/ 932409 h 1307276"/>
                <a:gd name="connsiteX678" fmla="*/ 484554 w 1588844"/>
                <a:gd name="connsiteY678" fmla="*/ 943827 h 1307276"/>
                <a:gd name="connsiteX679" fmla="*/ 490037 w 1588844"/>
                <a:gd name="connsiteY679" fmla="*/ 915922 h 1307276"/>
                <a:gd name="connsiteX680" fmla="*/ 487053 w 1588844"/>
                <a:gd name="connsiteY680" fmla="*/ 911835 h 1307276"/>
                <a:gd name="connsiteX681" fmla="*/ 484554 w 1588844"/>
                <a:gd name="connsiteY681" fmla="*/ 909575 h 1307276"/>
                <a:gd name="connsiteX682" fmla="*/ 491285 w 1588844"/>
                <a:gd name="connsiteY682" fmla="*/ 909575 h 1307276"/>
                <a:gd name="connsiteX683" fmla="*/ 492289 w 1588844"/>
                <a:gd name="connsiteY683" fmla="*/ 904461 h 1307276"/>
                <a:gd name="connsiteX684" fmla="*/ 486459 w 1588844"/>
                <a:gd name="connsiteY684" fmla="*/ 865809 h 1307276"/>
                <a:gd name="connsiteX685" fmla="*/ 477891 w 1588844"/>
                <a:gd name="connsiteY685" fmla="*/ 880080 h 1307276"/>
                <a:gd name="connsiteX686" fmla="*/ 473131 w 1588844"/>
                <a:gd name="connsiteY686" fmla="*/ 857246 h 1307276"/>
                <a:gd name="connsiteX687" fmla="*/ 467419 w 1588844"/>
                <a:gd name="connsiteY687" fmla="*/ 867712 h 1307276"/>
                <a:gd name="connsiteX688" fmla="*/ 468371 w 1588844"/>
                <a:gd name="connsiteY688" fmla="*/ 868663 h 1307276"/>
                <a:gd name="connsiteX689" fmla="*/ 464563 w 1588844"/>
                <a:gd name="connsiteY689" fmla="*/ 871517 h 1307276"/>
                <a:gd name="connsiteX690" fmla="*/ 477891 w 1588844"/>
                <a:gd name="connsiteY690" fmla="*/ 843926 h 1307276"/>
                <a:gd name="connsiteX691" fmla="*/ 474083 w 1588844"/>
                <a:gd name="connsiteY691" fmla="*/ 843438 h 1307276"/>
                <a:gd name="connsiteX692" fmla="*/ 474083 w 1588844"/>
                <a:gd name="connsiteY692" fmla="*/ 852488 h 1307276"/>
                <a:gd name="connsiteX693" fmla="*/ 471227 w 1588844"/>
                <a:gd name="connsiteY693" fmla="*/ 856294 h 1307276"/>
                <a:gd name="connsiteX694" fmla="*/ 473987 w 1588844"/>
                <a:gd name="connsiteY694" fmla="*/ 843425 h 1307276"/>
                <a:gd name="connsiteX695" fmla="*/ 473250 w 1588844"/>
                <a:gd name="connsiteY695" fmla="*/ 843331 h 1307276"/>
                <a:gd name="connsiteX696" fmla="*/ 469323 w 1588844"/>
                <a:gd name="connsiteY696" fmla="*/ 839168 h 1307276"/>
                <a:gd name="connsiteX697" fmla="*/ 478843 w 1588844"/>
                <a:gd name="connsiteY697" fmla="*/ 840120 h 1307276"/>
                <a:gd name="connsiteX698" fmla="*/ 479795 w 1588844"/>
                <a:gd name="connsiteY698" fmla="*/ 824897 h 1307276"/>
                <a:gd name="connsiteX699" fmla="*/ 469323 w 1588844"/>
                <a:gd name="connsiteY699" fmla="*/ 834411 h 1307276"/>
                <a:gd name="connsiteX700" fmla="*/ 477891 w 1588844"/>
                <a:gd name="connsiteY700" fmla="*/ 809674 h 1307276"/>
                <a:gd name="connsiteX701" fmla="*/ 475987 w 1588844"/>
                <a:gd name="connsiteY701" fmla="*/ 810625 h 1307276"/>
                <a:gd name="connsiteX702" fmla="*/ 477891 w 1588844"/>
                <a:gd name="connsiteY702" fmla="*/ 802062 h 1307276"/>
                <a:gd name="connsiteX703" fmla="*/ 474083 w 1588844"/>
                <a:gd name="connsiteY703" fmla="*/ 808722 h 1307276"/>
                <a:gd name="connsiteX704" fmla="*/ 475035 w 1588844"/>
                <a:gd name="connsiteY704" fmla="*/ 775422 h 1307276"/>
                <a:gd name="connsiteX705" fmla="*/ 478843 w 1588844"/>
                <a:gd name="connsiteY705" fmla="*/ 768762 h 1307276"/>
                <a:gd name="connsiteX706" fmla="*/ 475035 w 1588844"/>
                <a:gd name="connsiteY706" fmla="*/ 767811 h 1307276"/>
                <a:gd name="connsiteX707" fmla="*/ 478843 w 1588844"/>
                <a:gd name="connsiteY707" fmla="*/ 761151 h 1307276"/>
                <a:gd name="connsiteX708" fmla="*/ 467419 w 1588844"/>
                <a:gd name="connsiteY708" fmla="*/ 753539 h 1307276"/>
                <a:gd name="connsiteX709" fmla="*/ 467419 w 1588844"/>
                <a:gd name="connsiteY709" fmla="*/ 754490 h 1307276"/>
                <a:gd name="connsiteX710" fmla="*/ 460755 w 1588844"/>
                <a:gd name="connsiteY710" fmla="*/ 750685 h 1307276"/>
                <a:gd name="connsiteX711" fmla="*/ 462659 w 1588844"/>
                <a:gd name="connsiteY711" fmla="*/ 745928 h 1307276"/>
                <a:gd name="connsiteX712" fmla="*/ 432900 w 1588844"/>
                <a:gd name="connsiteY712" fmla="*/ 753363 h 1307276"/>
                <a:gd name="connsiteX713" fmla="*/ 437908 w 1588844"/>
                <a:gd name="connsiteY713" fmla="*/ 746879 h 1307276"/>
                <a:gd name="connsiteX714" fmla="*/ 415061 w 1588844"/>
                <a:gd name="connsiteY714" fmla="*/ 744025 h 1307276"/>
                <a:gd name="connsiteX715" fmla="*/ 410301 w 1588844"/>
                <a:gd name="connsiteY715" fmla="*/ 751636 h 1307276"/>
                <a:gd name="connsiteX716" fmla="*/ 418868 w 1588844"/>
                <a:gd name="connsiteY716" fmla="*/ 750685 h 1307276"/>
                <a:gd name="connsiteX717" fmla="*/ 416013 w 1588844"/>
                <a:gd name="connsiteY717" fmla="*/ 755442 h 1307276"/>
                <a:gd name="connsiteX718" fmla="*/ 416964 w 1588844"/>
                <a:gd name="connsiteY718" fmla="*/ 734510 h 1307276"/>
                <a:gd name="connsiteX719" fmla="*/ 404113 w 1588844"/>
                <a:gd name="connsiteY719" fmla="*/ 733202 h 1307276"/>
                <a:gd name="connsiteX720" fmla="*/ 399650 w 1588844"/>
                <a:gd name="connsiteY720" fmla="*/ 731662 h 1307276"/>
                <a:gd name="connsiteX721" fmla="*/ 400781 w 1588844"/>
                <a:gd name="connsiteY721" fmla="*/ 730705 h 1307276"/>
                <a:gd name="connsiteX722" fmla="*/ 398904 w 1588844"/>
                <a:gd name="connsiteY722" fmla="*/ 731405 h 1307276"/>
                <a:gd name="connsiteX723" fmla="*/ 394117 w 1588844"/>
                <a:gd name="connsiteY723" fmla="*/ 729753 h 1307276"/>
                <a:gd name="connsiteX724" fmla="*/ 395566 w 1588844"/>
                <a:gd name="connsiteY724" fmla="*/ 732648 h 1307276"/>
                <a:gd name="connsiteX725" fmla="*/ 393760 w 1588844"/>
                <a:gd name="connsiteY725" fmla="*/ 733321 h 1307276"/>
                <a:gd name="connsiteX726" fmla="*/ 381741 w 1588844"/>
                <a:gd name="connsiteY726" fmla="*/ 734510 h 1307276"/>
                <a:gd name="connsiteX727" fmla="*/ 393046 w 1588844"/>
                <a:gd name="connsiteY727" fmla="*/ 737245 h 1307276"/>
                <a:gd name="connsiteX728" fmla="*/ 396433 w 1588844"/>
                <a:gd name="connsiteY728" fmla="*/ 734382 h 1307276"/>
                <a:gd name="connsiteX729" fmla="*/ 398639 w 1588844"/>
                <a:gd name="connsiteY729" fmla="*/ 738791 h 1307276"/>
                <a:gd name="connsiteX730" fmla="*/ 398877 w 1588844"/>
                <a:gd name="connsiteY730" fmla="*/ 747830 h 1307276"/>
                <a:gd name="connsiteX731" fmla="*/ 362702 w 1588844"/>
                <a:gd name="connsiteY731" fmla="*/ 738316 h 1307276"/>
                <a:gd name="connsiteX732" fmla="*/ 318911 w 1588844"/>
                <a:gd name="connsiteY732" fmla="*/ 756393 h 1307276"/>
                <a:gd name="connsiteX733" fmla="*/ 310343 w 1588844"/>
                <a:gd name="connsiteY733" fmla="*/ 752588 h 1307276"/>
                <a:gd name="connsiteX734" fmla="*/ 313199 w 1588844"/>
                <a:gd name="connsiteY734" fmla="*/ 756393 h 1307276"/>
                <a:gd name="connsiteX735" fmla="*/ 288448 w 1588844"/>
                <a:gd name="connsiteY735" fmla="*/ 746879 h 1307276"/>
                <a:gd name="connsiteX736" fmla="*/ 293208 w 1588844"/>
                <a:gd name="connsiteY736" fmla="*/ 753539 h 1307276"/>
                <a:gd name="connsiteX737" fmla="*/ 239897 w 1588844"/>
                <a:gd name="connsiteY737" fmla="*/ 744025 h 1307276"/>
                <a:gd name="connsiteX738" fmla="*/ 243705 w 1588844"/>
                <a:gd name="connsiteY738" fmla="*/ 746879 h 1307276"/>
                <a:gd name="connsiteX739" fmla="*/ 234186 w 1588844"/>
                <a:gd name="connsiteY739" fmla="*/ 744976 h 1307276"/>
                <a:gd name="connsiteX740" fmla="*/ 241801 w 1588844"/>
                <a:gd name="connsiteY740" fmla="*/ 739267 h 1307276"/>
                <a:gd name="connsiteX741" fmla="*/ 195155 w 1588844"/>
                <a:gd name="connsiteY741" fmla="*/ 742122 h 1307276"/>
                <a:gd name="connsiteX742" fmla="*/ 202175 w 1588844"/>
                <a:gd name="connsiteY742" fmla="*/ 745214 h 1307276"/>
                <a:gd name="connsiteX743" fmla="*/ 202645 w 1588844"/>
                <a:gd name="connsiteY743" fmla="*/ 748782 h 1307276"/>
                <a:gd name="connsiteX744" fmla="*/ 202770 w 1588844"/>
                <a:gd name="connsiteY744" fmla="*/ 749733 h 1307276"/>
                <a:gd name="connsiteX745" fmla="*/ 201435 w 1588844"/>
                <a:gd name="connsiteY745" fmla="*/ 748782 h 1307276"/>
                <a:gd name="connsiteX746" fmla="*/ 191585 w 1588844"/>
                <a:gd name="connsiteY746" fmla="*/ 741765 h 1307276"/>
                <a:gd name="connsiteX747" fmla="*/ 178971 w 1588844"/>
                <a:gd name="connsiteY747" fmla="*/ 740219 h 1307276"/>
                <a:gd name="connsiteX748" fmla="*/ 188491 w 1588844"/>
                <a:gd name="connsiteY748" fmla="*/ 752588 h 1307276"/>
                <a:gd name="connsiteX749" fmla="*/ 170403 w 1588844"/>
                <a:gd name="connsiteY749" fmla="*/ 752588 h 1307276"/>
                <a:gd name="connsiteX750" fmla="*/ 166595 w 1588844"/>
                <a:gd name="connsiteY750" fmla="*/ 757345 h 1307276"/>
                <a:gd name="connsiteX751" fmla="*/ 146604 w 1588844"/>
                <a:gd name="connsiteY751" fmla="*/ 757345 h 1307276"/>
                <a:gd name="connsiteX752" fmla="*/ 148508 w 1588844"/>
                <a:gd name="connsiteY752" fmla="*/ 760199 h 1307276"/>
                <a:gd name="connsiteX753" fmla="*/ 116141 w 1588844"/>
                <a:gd name="connsiteY753" fmla="*/ 758296 h 1307276"/>
                <a:gd name="connsiteX754" fmla="*/ 118045 w 1588844"/>
                <a:gd name="connsiteY754" fmla="*/ 763053 h 1307276"/>
                <a:gd name="connsiteX755" fmla="*/ 92342 w 1588844"/>
                <a:gd name="connsiteY755" fmla="*/ 762102 h 1307276"/>
                <a:gd name="connsiteX756" fmla="*/ 98053 w 1588844"/>
                <a:gd name="connsiteY756" fmla="*/ 767811 h 1307276"/>
                <a:gd name="connsiteX757" fmla="*/ 67590 w 1588844"/>
                <a:gd name="connsiteY757" fmla="*/ 764005 h 1307276"/>
                <a:gd name="connsiteX758" fmla="*/ 61878 w 1588844"/>
                <a:gd name="connsiteY758" fmla="*/ 775422 h 1307276"/>
                <a:gd name="connsiteX759" fmla="*/ 44743 w 1588844"/>
                <a:gd name="connsiteY759" fmla="*/ 773519 h 1307276"/>
                <a:gd name="connsiteX760" fmla="*/ 50454 w 1588844"/>
                <a:gd name="connsiteY760" fmla="*/ 776374 h 1307276"/>
                <a:gd name="connsiteX761" fmla="*/ 50454 w 1588844"/>
                <a:gd name="connsiteY761" fmla="*/ 773519 h 1307276"/>
                <a:gd name="connsiteX762" fmla="*/ 55214 w 1588844"/>
                <a:gd name="connsiteY762" fmla="*/ 777325 h 1307276"/>
                <a:gd name="connsiteX763" fmla="*/ 36175 w 1588844"/>
                <a:gd name="connsiteY763" fmla="*/ 776374 h 1307276"/>
                <a:gd name="connsiteX764" fmla="*/ 41887 w 1588844"/>
                <a:gd name="connsiteY764" fmla="*/ 784936 h 1307276"/>
                <a:gd name="connsiteX765" fmla="*/ 0 w 1588844"/>
                <a:gd name="connsiteY765" fmla="*/ 774471 h 1307276"/>
                <a:gd name="connsiteX766" fmla="*/ 952 w 1588844"/>
                <a:gd name="connsiteY766" fmla="*/ 763053 h 1307276"/>
                <a:gd name="connsiteX767" fmla="*/ 15232 w 1588844"/>
                <a:gd name="connsiteY767" fmla="*/ 761151 h 1307276"/>
                <a:gd name="connsiteX768" fmla="*/ 1904 w 1588844"/>
                <a:gd name="connsiteY768" fmla="*/ 750685 h 1307276"/>
                <a:gd name="connsiteX769" fmla="*/ 11424 w 1588844"/>
                <a:gd name="connsiteY769" fmla="*/ 749733 h 1307276"/>
                <a:gd name="connsiteX770" fmla="*/ 10472 w 1588844"/>
                <a:gd name="connsiteY770" fmla="*/ 747830 h 1307276"/>
                <a:gd name="connsiteX771" fmla="*/ 18087 w 1588844"/>
                <a:gd name="connsiteY771" fmla="*/ 747830 h 1307276"/>
                <a:gd name="connsiteX772" fmla="*/ 17135 w 1588844"/>
                <a:gd name="connsiteY772" fmla="*/ 727850 h 1307276"/>
                <a:gd name="connsiteX773" fmla="*/ 31415 w 1588844"/>
                <a:gd name="connsiteY773" fmla="*/ 736413 h 1307276"/>
                <a:gd name="connsiteX774" fmla="*/ 42839 w 1588844"/>
                <a:gd name="connsiteY774" fmla="*/ 730705 h 1307276"/>
                <a:gd name="connsiteX775" fmla="*/ 28559 w 1588844"/>
                <a:gd name="connsiteY775" fmla="*/ 724044 h 1307276"/>
                <a:gd name="connsiteX776" fmla="*/ 42839 w 1588844"/>
                <a:gd name="connsiteY776" fmla="*/ 711676 h 1307276"/>
                <a:gd name="connsiteX777" fmla="*/ 81870 w 1588844"/>
                <a:gd name="connsiteY777" fmla="*/ 694550 h 1307276"/>
                <a:gd name="connsiteX778" fmla="*/ 86630 w 1588844"/>
                <a:gd name="connsiteY778" fmla="*/ 706919 h 1307276"/>
                <a:gd name="connsiteX779" fmla="*/ 99005 w 1588844"/>
                <a:gd name="connsiteY779" fmla="*/ 700258 h 1307276"/>
                <a:gd name="connsiteX780" fmla="*/ 103765 w 1588844"/>
                <a:gd name="connsiteY780" fmla="*/ 709773 h 1307276"/>
                <a:gd name="connsiteX781" fmla="*/ 111381 w 1588844"/>
                <a:gd name="connsiteY781" fmla="*/ 704064 h 1307276"/>
                <a:gd name="connsiteX782" fmla="*/ 105669 w 1588844"/>
                <a:gd name="connsiteY782" fmla="*/ 692647 h 1307276"/>
                <a:gd name="connsiteX783" fmla="*/ 122805 w 1588844"/>
                <a:gd name="connsiteY783" fmla="*/ 694550 h 1307276"/>
                <a:gd name="connsiteX784" fmla="*/ 118045 w 1588844"/>
                <a:gd name="connsiteY784" fmla="*/ 690744 h 1307276"/>
                <a:gd name="connsiteX785" fmla="*/ 182779 w 1588844"/>
                <a:gd name="connsiteY785" fmla="*/ 685987 h 1307276"/>
                <a:gd name="connsiteX786" fmla="*/ 180875 w 1588844"/>
                <a:gd name="connsiteY786" fmla="*/ 681230 h 1307276"/>
                <a:gd name="connsiteX787" fmla="*/ 189443 w 1588844"/>
                <a:gd name="connsiteY787" fmla="*/ 683133 h 1307276"/>
                <a:gd name="connsiteX788" fmla="*/ 187539 w 1588844"/>
                <a:gd name="connsiteY788" fmla="*/ 680278 h 1307276"/>
                <a:gd name="connsiteX789" fmla="*/ 236089 w 1588844"/>
                <a:gd name="connsiteY789" fmla="*/ 685035 h 1307276"/>
                <a:gd name="connsiteX790" fmla="*/ 226570 w 1588844"/>
                <a:gd name="connsiteY790" fmla="*/ 679327 h 1307276"/>
                <a:gd name="connsiteX791" fmla="*/ 242753 w 1588844"/>
                <a:gd name="connsiteY791" fmla="*/ 685987 h 1307276"/>
                <a:gd name="connsiteX792" fmla="*/ 240849 w 1588844"/>
                <a:gd name="connsiteY792" fmla="*/ 677424 h 1307276"/>
                <a:gd name="connsiteX793" fmla="*/ 279880 w 1588844"/>
                <a:gd name="connsiteY793" fmla="*/ 683133 h 1307276"/>
                <a:gd name="connsiteX794" fmla="*/ 279880 w 1588844"/>
                <a:gd name="connsiteY794" fmla="*/ 677424 h 1307276"/>
                <a:gd name="connsiteX795" fmla="*/ 289400 w 1588844"/>
                <a:gd name="connsiteY795" fmla="*/ 680278 h 1307276"/>
                <a:gd name="connsiteX796" fmla="*/ 286544 w 1588844"/>
                <a:gd name="connsiteY796" fmla="*/ 676473 h 1307276"/>
                <a:gd name="connsiteX797" fmla="*/ 317007 w 1588844"/>
                <a:gd name="connsiteY797" fmla="*/ 681230 h 1307276"/>
                <a:gd name="connsiteX798" fmla="*/ 309391 w 1588844"/>
                <a:gd name="connsiteY798" fmla="*/ 670764 h 1307276"/>
                <a:gd name="connsiteX799" fmla="*/ 336999 w 1588844"/>
                <a:gd name="connsiteY799" fmla="*/ 680278 h 1307276"/>
                <a:gd name="connsiteX800" fmla="*/ 340806 w 1588844"/>
                <a:gd name="connsiteY800" fmla="*/ 670764 h 1307276"/>
                <a:gd name="connsiteX801" fmla="*/ 351278 w 1588844"/>
                <a:gd name="connsiteY801" fmla="*/ 677424 h 1307276"/>
                <a:gd name="connsiteX802" fmla="*/ 350326 w 1588844"/>
                <a:gd name="connsiteY802" fmla="*/ 672667 h 1307276"/>
                <a:gd name="connsiteX803" fmla="*/ 470275 w 1588844"/>
                <a:gd name="connsiteY803" fmla="*/ 678375 h 1307276"/>
                <a:gd name="connsiteX804" fmla="*/ 470275 w 1588844"/>
                <a:gd name="connsiteY804" fmla="*/ 670764 h 1307276"/>
                <a:gd name="connsiteX805" fmla="*/ 464563 w 1588844"/>
                <a:gd name="connsiteY805" fmla="*/ 675521 h 1307276"/>
                <a:gd name="connsiteX806" fmla="*/ 472179 w 1588844"/>
                <a:gd name="connsiteY806" fmla="*/ 661250 h 1307276"/>
                <a:gd name="connsiteX807" fmla="*/ 477891 w 1588844"/>
                <a:gd name="connsiteY807" fmla="*/ 673618 h 1307276"/>
                <a:gd name="connsiteX808" fmla="*/ 496930 w 1588844"/>
                <a:gd name="connsiteY808" fmla="*/ 657444 h 1307276"/>
                <a:gd name="connsiteX809" fmla="*/ 507402 w 1588844"/>
                <a:gd name="connsiteY809" fmla="*/ 612726 h 1307276"/>
                <a:gd name="connsiteX810" fmla="*/ 494074 w 1588844"/>
                <a:gd name="connsiteY810" fmla="*/ 608920 h 1307276"/>
                <a:gd name="connsiteX811" fmla="*/ 480747 w 1588844"/>
                <a:gd name="connsiteY811" fmla="*/ 627949 h 1307276"/>
                <a:gd name="connsiteX812" fmla="*/ 489314 w 1588844"/>
                <a:gd name="connsiteY812" fmla="*/ 652687 h 1307276"/>
                <a:gd name="connsiteX813" fmla="*/ 485506 w 1588844"/>
                <a:gd name="connsiteY813" fmla="*/ 639366 h 1307276"/>
                <a:gd name="connsiteX814" fmla="*/ 471227 w 1588844"/>
                <a:gd name="connsiteY814" fmla="*/ 649832 h 1307276"/>
                <a:gd name="connsiteX815" fmla="*/ 467419 w 1588844"/>
                <a:gd name="connsiteY815" fmla="*/ 614629 h 1307276"/>
                <a:gd name="connsiteX816" fmla="*/ 474083 w 1588844"/>
                <a:gd name="connsiteY816" fmla="*/ 598456 h 1307276"/>
                <a:gd name="connsiteX817" fmla="*/ 493122 w 1588844"/>
                <a:gd name="connsiteY817" fmla="*/ 587037 h 1307276"/>
                <a:gd name="connsiteX818" fmla="*/ 490266 w 1588844"/>
                <a:gd name="connsiteY818" fmla="*/ 567057 h 1307276"/>
                <a:gd name="connsiteX819" fmla="*/ 476939 w 1588844"/>
                <a:gd name="connsiteY819" fmla="*/ 564203 h 1307276"/>
                <a:gd name="connsiteX820" fmla="*/ 467419 w 1588844"/>
                <a:gd name="connsiteY820" fmla="*/ 587989 h 1307276"/>
                <a:gd name="connsiteX821" fmla="*/ 462659 w 1588844"/>
                <a:gd name="connsiteY821" fmla="*/ 569912 h 1307276"/>
                <a:gd name="connsiteX822" fmla="*/ 471227 w 1588844"/>
                <a:gd name="connsiteY822" fmla="*/ 565155 h 1307276"/>
                <a:gd name="connsiteX823" fmla="*/ 464563 w 1588844"/>
                <a:gd name="connsiteY823" fmla="*/ 562300 h 1307276"/>
                <a:gd name="connsiteX824" fmla="*/ 472179 w 1588844"/>
                <a:gd name="connsiteY824" fmla="*/ 521388 h 1307276"/>
                <a:gd name="connsiteX825" fmla="*/ 468371 w 1588844"/>
                <a:gd name="connsiteY825" fmla="*/ 534708 h 1307276"/>
                <a:gd name="connsiteX826" fmla="*/ 487411 w 1588844"/>
                <a:gd name="connsiteY826" fmla="*/ 537563 h 1307276"/>
                <a:gd name="connsiteX827" fmla="*/ 495978 w 1588844"/>
                <a:gd name="connsiteY827" fmla="*/ 478573 h 1307276"/>
                <a:gd name="connsiteX828" fmla="*/ 494814 w 1588844"/>
                <a:gd name="connsiteY828" fmla="*/ 480264 h 1307276"/>
                <a:gd name="connsiteX829" fmla="*/ 494074 w 1588844"/>
                <a:gd name="connsiteY829" fmla="*/ 479525 h 1307276"/>
                <a:gd name="connsiteX830" fmla="*/ 492581 w 1588844"/>
                <a:gd name="connsiteY830" fmla="*/ 483505 h 1307276"/>
                <a:gd name="connsiteX831" fmla="*/ 490980 w 1588844"/>
                <a:gd name="connsiteY831" fmla="*/ 485828 h 1307276"/>
                <a:gd name="connsiteX832" fmla="*/ 484554 w 1588844"/>
                <a:gd name="connsiteY832" fmla="*/ 490942 h 1307276"/>
                <a:gd name="connsiteX833" fmla="*/ 489672 w 1588844"/>
                <a:gd name="connsiteY833" fmla="*/ 469773 h 1307276"/>
                <a:gd name="connsiteX834" fmla="*/ 493852 w 1588844"/>
                <a:gd name="connsiteY834" fmla="*/ 462491 h 1307276"/>
                <a:gd name="connsiteX835" fmla="*/ 490623 w 1588844"/>
                <a:gd name="connsiteY835" fmla="*/ 460125 h 1307276"/>
                <a:gd name="connsiteX836" fmla="*/ 487410 w 1588844"/>
                <a:gd name="connsiteY836" fmla="*/ 445274 h 1307276"/>
                <a:gd name="connsiteX837" fmla="*/ 493717 w 1588844"/>
                <a:gd name="connsiteY837" fmla="*/ 452172 h 1307276"/>
                <a:gd name="connsiteX838" fmla="*/ 494744 w 1588844"/>
                <a:gd name="connsiteY838" fmla="*/ 460937 h 1307276"/>
                <a:gd name="connsiteX839" fmla="*/ 502642 w 1588844"/>
                <a:gd name="connsiteY839" fmla="*/ 447176 h 1307276"/>
                <a:gd name="connsiteX840" fmla="*/ 493122 w 1588844"/>
                <a:gd name="connsiteY840" fmla="*/ 450030 h 1307276"/>
                <a:gd name="connsiteX841" fmla="*/ 493122 w 1588844"/>
                <a:gd name="connsiteY841" fmla="*/ 431002 h 1307276"/>
                <a:gd name="connsiteX842" fmla="*/ 497882 w 1588844"/>
                <a:gd name="connsiteY842" fmla="*/ 430050 h 1307276"/>
                <a:gd name="connsiteX843" fmla="*/ 488362 w 1588844"/>
                <a:gd name="connsiteY843" fmla="*/ 421487 h 1307276"/>
                <a:gd name="connsiteX844" fmla="*/ 486459 w 1588844"/>
                <a:gd name="connsiteY844" fmla="*/ 397701 h 1307276"/>
                <a:gd name="connsiteX845" fmla="*/ 483602 w 1588844"/>
                <a:gd name="connsiteY845" fmla="*/ 398653 h 1307276"/>
                <a:gd name="connsiteX846" fmla="*/ 482175 w 1588844"/>
                <a:gd name="connsiteY846" fmla="*/ 375699 h 1307276"/>
                <a:gd name="connsiteX847" fmla="*/ 477148 w 1588844"/>
                <a:gd name="connsiteY847" fmla="*/ 359036 h 1307276"/>
                <a:gd name="connsiteX848" fmla="*/ 483602 w 1588844"/>
                <a:gd name="connsiteY848" fmla="*/ 363449 h 1307276"/>
                <a:gd name="connsiteX849" fmla="*/ 486459 w 1588844"/>
                <a:gd name="connsiteY849" fmla="*/ 344421 h 1307276"/>
                <a:gd name="connsiteX850" fmla="*/ 478843 w 1588844"/>
                <a:gd name="connsiteY850" fmla="*/ 340615 h 1307276"/>
                <a:gd name="connsiteX851" fmla="*/ 479795 w 1588844"/>
                <a:gd name="connsiteY851" fmla="*/ 347275 h 1307276"/>
                <a:gd name="connsiteX852" fmla="*/ 475035 w 1588844"/>
                <a:gd name="connsiteY852" fmla="*/ 344421 h 1307276"/>
                <a:gd name="connsiteX853" fmla="*/ 495978 w 1588844"/>
                <a:gd name="connsiteY853" fmla="*/ 345372 h 1307276"/>
                <a:gd name="connsiteX854" fmla="*/ 500738 w 1588844"/>
                <a:gd name="connsiteY854" fmla="*/ 326343 h 1307276"/>
                <a:gd name="connsiteX855" fmla="*/ 482651 w 1588844"/>
                <a:gd name="connsiteY855" fmla="*/ 330149 h 1307276"/>
                <a:gd name="connsiteX856" fmla="*/ 492170 w 1588844"/>
                <a:gd name="connsiteY856" fmla="*/ 300654 h 1307276"/>
                <a:gd name="connsiteX857" fmla="*/ 474083 w 1588844"/>
                <a:gd name="connsiteY857" fmla="*/ 264500 h 1307276"/>
                <a:gd name="connsiteX858" fmla="*/ 477891 w 1588844"/>
                <a:gd name="connsiteY858" fmla="*/ 257840 h 1307276"/>
                <a:gd name="connsiteX859" fmla="*/ 474083 w 1588844"/>
                <a:gd name="connsiteY859" fmla="*/ 260694 h 1307276"/>
                <a:gd name="connsiteX860" fmla="*/ 483602 w 1588844"/>
                <a:gd name="connsiteY860" fmla="*/ 239762 h 1307276"/>
                <a:gd name="connsiteX861" fmla="*/ 476939 w 1588844"/>
                <a:gd name="connsiteY861" fmla="*/ 243568 h 1307276"/>
                <a:gd name="connsiteX862" fmla="*/ 486459 w 1588844"/>
                <a:gd name="connsiteY862" fmla="*/ 198851 h 1307276"/>
                <a:gd name="connsiteX863" fmla="*/ 483602 w 1588844"/>
                <a:gd name="connsiteY863" fmla="*/ 201705 h 1307276"/>
                <a:gd name="connsiteX864" fmla="*/ 485506 w 1588844"/>
                <a:gd name="connsiteY864" fmla="*/ 193142 h 1307276"/>
                <a:gd name="connsiteX865" fmla="*/ 491218 w 1588844"/>
                <a:gd name="connsiteY865" fmla="*/ 198851 h 1307276"/>
                <a:gd name="connsiteX866" fmla="*/ 488362 w 1588844"/>
                <a:gd name="connsiteY866" fmla="*/ 160793 h 1307276"/>
                <a:gd name="connsiteX867" fmla="*/ 480747 w 1588844"/>
                <a:gd name="connsiteY867" fmla="*/ 167453 h 1307276"/>
                <a:gd name="connsiteX868" fmla="*/ 490266 w 1588844"/>
                <a:gd name="connsiteY868" fmla="*/ 148424 h 1307276"/>
                <a:gd name="connsiteX869" fmla="*/ 477891 w 1588844"/>
                <a:gd name="connsiteY869" fmla="*/ 156987 h 1307276"/>
                <a:gd name="connsiteX870" fmla="*/ 477891 w 1588844"/>
                <a:gd name="connsiteY870" fmla="*/ 141764 h 1307276"/>
                <a:gd name="connsiteX871" fmla="*/ 473131 w 1588844"/>
                <a:gd name="connsiteY871" fmla="*/ 138910 h 1307276"/>
                <a:gd name="connsiteX872" fmla="*/ 473131 w 1588844"/>
                <a:gd name="connsiteY872" fmla="*/ 121784 h 1307276"/>
                <a:gd name="connsiteX873" fmla="*/ 470275 w 1588844"/>
                <a:gd name="connsiteY873" fmla="*/ 122736 h 1307276"/>
                <a:gd name="connsiteX874" fmla="*/ 472179 w 1588844"/>
                <a:gd name="connsiteY874" fmla="*/ 96095 h 1307276"/>
                <a:gd name="connsiteX875" fmla="*/ 467419 w 1588844"/>
                <a:gd name="connsiteY875" fmla="*/ 97998 h 1307276"/>
                <a:gd name="connsiteX876" fmla="*/ 468371 w 1588844"/>
                <a:gd name="connsiteY876" fmla="*/ 77066 h 1307276"/>
                <a:gd name="connsiteX877" fmla="*/ 462659 w 1588844"/>
                <a:gd name="connsiteY877" fmla="*/ 81824 h 1307276"/>
                <a:gd name="connsiteX878" fmla="*/ 466467 w 1588844"/>
                <a:gd name="connsiteY878" fmla="*/ 56135 h 1307276"/>
                <a:gd name="connsiteX879" fmla="*/ 455043 w 1588844"/>
                <a:gd name="connsiteY879" fmla="*/ 51378 h 1307276"/>
                <a:gd name="connsiteX880" fmla="*/ 456947 w 1588844"/>
                <a:gd name="connsiteY880" fmla="*/ 37106 h 1307276"/>
                <a:gd name="connsiteX881" fmla="*/ 454091 w 1588844"/>
                <a:gd name="connsiteY881" fmla="*/ 41863 h 1307276"/>
                <a:gd name="connsiteX882" fmla="*/ 456947 w 1588844"/>
                <a:gd name="connsiteY882" fmla="*/ 41863 h 1307276"/>
                <a:gd name="connsiteX883" fmla="*/ 453139 w 1588844"/>
                <a:gd name="connsiteY883" fmla="*/ 45669 h 1307276"/>
                <a:gd name="connsiteX884" fmla="*/ 454091 w 1588844"/>
                <a:gd name="connsiteY884" fmla="*/ 29495 h 1307276"/>
                <a:gd name="connsiteX885" fmla="*/ 445523 w 1588844"/>
                <a:gd name="connsiteY885" fmla="*/ 34252 h 1307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Lst>
              <a:rect l="l" t="t" r="r" b="b"/>
              <a:pathLst>
                <a:path w="1588844" h="1307276">
                  <a:moveTo>
                    <a:pt x="506449" y="1276830"/>
                  </a:moveTo>
                  <a:cubicBezTo>
                    <a:pt x="507401" y="1284442"/>
                    <a:pt x="513113" y="1304422"/>
                    <a:pt x="502641" y="1307276"/>
                  </a:cubicBezTo>
                  <a:cubicBezTo>
                    <a:pt x="501690" y="1298713"/>
                    <a:pt x="501690" y="1285393"/>
                    <a:pt x="506449" y="1276830"/>
                  </a:cubicBezTo>
                  <a:close/>
                  <a:moveTo>
                    <a:pt x="522633" y="1273024"/>
                  </a:moveTo>
                  <a:lnTo>
                    <a:pt x="519778" y="1283490"/>
                  </a:lnTo>
                  <a:cubicBezTo>
                    <a:pt x="517874" y="1276830"/>
                    <a:pt x="522633" y="1277781"/>
                    <a:pt x="522633" y="1273024"/>
                  </a:cubicBezTo>
                  <a:close/>
                  <a:moveTo>
                    <a:pt x="513114" y="1270170"/>
                  </a:moveTo>
                  <a:lnTo>
                    <a:pt x="514066" y="1276830"/>
                  </a:lnTo>
                  <a:lnTo>
                    <a:pt x="510258" y="1275879"/>
                  </a:lnTo>
                  <a:close/>
                  <a:moveTo>
                    <a:pt x="514066" y="1133163"/>
                  </a:moveTo>
                  <a:lnTo>
                    <a:pt x="520730" y="1136969"/>
                  </a:lnTo>
                  <a:lnTo>
                    <a:pt x="514066" y="1140774"/>
                  </a:lnTo>
                  <a:close/>
                  <a:moveTo>
                    <a:pt x="522633" y="1102717"/>
                  </a:moveTo>
                  <a:cubicBezTo>
                    <a:pt x="522633" y="1103668"/>
                    <a:pt x="521681" y="1103668"/>
                    <a:pt x="519778" y="1103668"/>
                  </a:cubicBezTo>
                  <a:lnTo>
                    <a:pt x="519875" y="1103366"/>
                  </a:lnTo>
                  <a:close/>
                  <a:moveTo>
                    <a:pt x="509306" y="1054194"/>
                  </a:moveTo>
                  <a:lnTo>
                    <a:pt x="512162" y="1059902"/>
                  </a:lnTo>
                  <a:lnTo>
                    <a:pt x="512162" y="1056096"/>
                  </a:lnTo>
                  <a:close/>
                  <a:moveTo>
                    <a:pt x="492171" y="1029456"/>
                  </a:moveTo>
                  <a:cubicBezTo>
                    <a:pt x="489315" y="1033262"/>
                    <a:pt x="487411" y="1037068"/>
                    <a:pt x="485507" y="1039922"/>
                  </a:cubicBezTo>
                  <a:cubicBezTo>
                    <a:pt x="482651" y="1032310"/>
                    <a:pt x="488363" y="1031359"/>
                    <a:pt x="492171" y="1029456"/>
                  </a:cubicBezTo>
                  <a:close/>
                  <a:moveTo>
                    <a:pt x="526441" y="993301"/>
                  </a:moveTo>
                  <a:lnTo>
                    <a:pt x="526434" y="993311"/>
                  </a:lnTo>
                  <a:lnTo>
                    <a:pt x="526436" y="993301"/>
                  </a:lnTo>
                  <a:close/>
                  <a:moveTo>
                    <a:pt x="521681" y="922895"/>
                  </a:moveTo>
                  <a:lnTo>
                    <a:pt x="519778" y="928604"/>
                  </a:lnTo>
                  <a:lnTo>
                    <a:pt x="519778" y="928603"/>
                  </a:lnTo>
                  <a:close/>
                  <a:moveTo>
                    <a:pt x="531439" y="880913"/>
                  </a:moveTo>
                  <a:cubicBezTo>
                    <a:pt x="532153" y="881032"/>
                    <a:pt x="533581" y="882459"/>
                    <a:pt x="535009" y="882935"/>
                  </a:cubicBezTo>
                  <a:lnTo>
                    <a:pt x="532153" y="886740"/>
                  </a:lnTo>
                  <a:cubicBezTo>
                    <a:pt x="530725" y="881983"/>
                    <a:pt x="530725" y="880794"/>
                    <a:pt x="531439" y="880913"/>
                  </a:cubicBezTo>
                  <a:close/>
                  <a:moveTo>
                    <a:pt x="476939" y="880913"/>
                  </a:moveTo>
                  <a:cubicBezTo>
                    <a:pt x="479319" y="880318"/>
                    <a:pt x="481223" y="880556"/>
                    <a:pt x="480747" y="881032"/>
                  </a:cubicBezTo>
                  <a:lnTo>
                    <a:pt x="470275" y="885789"/>
                  </a:lnTo>
                  <a:cubicBezTo>
                    <a:pt x="471703" y="882935"/>
                    <a:pt x="474559" y="881507"/>
                    <a:pt x="476939" y="880913"/>
                  </a:cubicBezTo>
                  <a:close/>
                  <a:moveTo>
                    <a:pt x="525490" y="863906"/>
                  </a:moveTo>
                  <a:lnTo>
                    <a:pt x="527511" y="868379"/>
                  </a:lnTo>
                  <a:lnTo>
                    <a:pt x="527245" y="868633"/>
                  </a:lnTo>
                  <a:lnTo>
                    <a:pt x="525305" y="868246"/>
                  </a:lnTo>
                  <a:close/>
                  <a:moveTo>
                    <a:pt x="512162" y="855343"/>
                  </a:moveTo>
                  <a:cubicBezTo>
                    <a:pt x="509306" y="854391"/>
                    <a:pt x="507402" y="856294"/>
                    <a:pt x="505498" y="859149"/>
                  </a:cubicBezTo>
                  <a:cubicBezTo>
                    <a:pt x="507402" y="857246"/>
                    <a:pt x="510258" y="862003"/>
                    <a:pt x="512162" y="855343"/>
                  </a:cubicBezTo>
                  <a:close/>
                  <a:moveTo>
                    <a:pt x="502642" y="844877"/>
                  </a:moveTo>
                  <a:cubicBezTo>
                    <a:pt x="496930" y="845829"/>
                    <a:pt x="489314" y="856294"/>
                    <a:pt x="494074" y="864857"/>
                  </a:cubicBezTo>
                  <a:lnTo>
                    <a:pt x="503594" y="849634"/>
                  </a:lnTo>
                  <a:lnTo>
                    <a:pt x="498834" y="854391"/>
                  </a:lnTo>
                  <a:close/>
                  <a:moveTo>
                    <a:pt x="499786" y="824897"/>
                  </a:moveTo>
                  <a:lnTo>
                    <a:pt x="496930" y="842023"/>
                  </a:lnTo>
                  <a:lnTo>
                    <a:pt x="497882" y="842023"/>
                  </a:lnTo>
                  <a:lnTo>
                    <a:pt x="497882" y="842974"/>
                  </a:lnTo>
                  <a:lnTo>
                    <a:pt x="503594" y="839168"/>
                  </a:lnTo>
                  <a:lnTo>
                    <a:pt x="497882" y="841071"/>
                  </a:lnTo>
                  <a:close/>
                  <a:moveTo>
                    <a:pt x="526441" y="790645"/>
                  </a:moveTo>
                  <a:cubicBezTo>
                    <a:pt x="517874" y="798257"/>
                    <a:pt x="513114" y="798257"/>
                    <a:pt x="509306" y="808722"/>
                  </a:cubicBezTo>
                  <a:lnTo>
                    <a:pt x="516921" y="811577"/>
                  </a:lnTo>
                  <a:cubicBezTo>
                    <a:pt x="515970" y="807771"/>
                    <a:pt x="510258" y="808722"/>
                    <a:pt x="514066" y="802062"/>
                  </a:cubicBezTo>
                  <a:cubicBezTo>
                    <a:pt x="518826" y="803014"/>
                    <a:pt x="530249" y="800159"/>
                    <a:pt x="526441" y="790645"/>
                  </a:cubicBezTo>
                  <a:close/>
                  <a:moveTo>
                    <a:pt x="530463" y="782777"/>
                  </a:moveTo>
                  <a:lnTo>
                    <a:pt x="534057" y="794451"/>
                  </a:lnTo>
                  <a:lnTo>
                    <a:pt x="529745" y="791201"/>
                  </a:lnTo>
                  <a:lnTo>
                    <a:pt x="530130" y="789099"/>
                  </a:lnTo>
                  <a:close/>
                  <a:moveTo>
                    <a:pt x="1029083" y="757345"/>
                  </a:moveTo>
                  <a:lnTo>
                    <a:pt x="1039555" y="757345"/>
                  </a:lnTo>
                  <a:lnTo>
                    <a:pt x="1045266" y="761151"/>
                  </a:lnTo>
                  <a:close/>
                  <a:moveTo>
                    <a:pt x="1158551" y="755442"/>
                  </a:moveTo>
                  <a:cubicBezTo>
                    <a:pt x="1160455" y="755442"/>
                    <a:pt x="1164263" y="755442"/>
                    <a:pt x="1164263" y="758296"/>
                  </a:cubicBezTo>
                  <a:lnTo>
                    <a:pt x="1152840" y="758296"/>
                  </a:lnTo>
                  <a:cubicBezTo>
                    <a:pt x="1149032" y="756393"/>
                    <a:pt x="1156647" y="755442"/>
                    <a:pt x="1158551" y="755442"/>
                  </a:cubicBezTo>
                  <a:close/>
                  <a:moveTo>
                    <a:pt x="432900" y="753363"/>
                  </a:moveTo>
                  <a:lnTo>
                    <a:pt x="432672" y="753658"/>
                  </a:lnTo>
                  <a:cubicBezTo>
                    <a:pt x="429340" y="754491"/>
                    <a:pt x="425532" y="754491"/>
                    <a:pt x="424580" y="755442"/>
                  </a:cubicBezTo>
                  <a:close/>
                  <a:moveTo>
                    <a:pt x="985292" y="752587"/>
                  </a:moveTo>
                  <a:lnTo>
                    <a:pt x="998620" y="752587"/>
                  </a:lnTo>
                  <a:lnTo>
                    <a:pt x="996716" y="754490"/>
                  </a:lnTo>
                  <a:close/>
                  <a:moveTo>
                    <a:pt x="1073826" y="750684"/>
                  </a:moveTo>
                  <a:lnTo>
                    <a:pt x="1080490" y="761150"/>
                  </a:lnTo>
                  <a:cubicBezTo>
                    <a:pt x="1072874" y="758296"/>
                    <a:pt x="1072874" y="749733"/>
                    <a:pt x="1073826" y="750684"/>
                  </a:cubicBezTo>
                  <a:close/>
                  <a:moveTo>
                    <a:pt x="220858" y="744976"/>
                  </a:moveTo>
                  <a:lnTo>
                    <a:pt x="237993" y="746879"/>
                  </a:lnTo>
                  <a:cubicBezTo>
                    <a:pt x="224666" y="749733"/>
                    <a:pt x="234186" y="746879"/>
                    <a:pt x="220858" y="744976"/>
                  </a:cubicBezTo>
                  <a:close/>
                  <a:moveTo>
                    <a:pt x="1253749" y="740219"/>
                  </a:moveTo>
                  <a:cubicBezTo>
                    <a:pt x="1258509" y="743073"/>
                    <a:pt x="1263269" y="744976"/>
                    <a:pt x="1267077" y="746879"/>
                  </a:cubicBezTo>
                  <a:cubicBezTo>
                    <a:pt x="1257557" y="749733"/>
                    <a:pt x="1256605" y="743073"/>
                    <a:pt x="1253749" y="740219"/>
                  </a:cubicBezTo>
                  <a:close/>
                  <a:moveTo>
                    <a:pt x="1503999" y="738316"/>
                  </a:moveTo>
                  <a:cubicBezTo>
                    <a:pt x="1505308" y="737603"/>
                    <a:pt x="1506498" y="737365"/>
                    <a:pt x="1507926" y="739268"/>
                  </a:cubicBezTo>
                  <a:cubicBezTo>
                    <a:pt x="1512686" y="745928"/>
                    <a:pt x="1503166" y="740219"/>
                    <a:pt x="1499358" y="740219"/>
                  </a:cubicBezTo>
                  <a:cubicBezTo>
                    <a:pt x="1501262" y="740219"/>
                    <a:pt x="1502690" y="739030"/>
                    <a:pt x="1503999" y="738316"/>
                  </a:cubicBezTo>
                  <a:close/>
                  <a:moveTo>
                    <a:pt x="1109049" y="737364"/>
                  </a:moveTo>
                  <a:lnTo>
                    <a:pt x="1117617" y="741170"/>
                  </a:lnTo>
                  <a:cubicBezTo>
                    <a:pt x="1108097" y="741170"/>
                    <a:pt x="1112857" y="747830"/>
                    <a:pt x="1108097" y="746878"/>
                  </a:cubicBezTo>
                  <a:close/>
                  <a:moveTo>
                    <a:pt x="682447" y="736426"/>
                  </a:moveTo>
                  <a:lnTo>
                    <a:pt x="682522" y="736467"/>
                  </a:lnTo>
                  <a:lnTo>
                    <a:pt x="678866" y="741035"/>
                  </a:lnTo>
                  <a:lnTo>
                    <a:pt x="680273" y="736668"/>
                  </a:lnTo>
                  <a:close/>
                  <a:moveTo>
                    <a:pt x="591176" y="736413"/>
                  </a:moveTo>
                  <a:lnTo>
                    <a:pt x="600695" y="739267"/>
                  </a:lnTo>
                  <a:lnTo>
                    <a:pt x="599743" y="740219"/>
                  </a:lnTo>
                  <a:lnTo>
                    <a:pt x="591176" y="737365"/>
                  </a:lnTo>
                  <a:close/>
                  <a:moveTo>
                    <a:pt x="1008140" y="731656"/>
                  </a:moveTo>
                  <a:lnTo>
                    <a:pt x="1028131" y="734510"/>
                  </a:lnTo>
                  <a:lnTo>
                    <a:pt x="1027179" y="733559"/>
                  </a:lnTo>
                  <a:lnTo>
                    <a:pt x="1028131" y="733559"/>
                  </a:lnTo>
                  <a:close/>
                  <a:moveTo>
                    <a:pt x="158980" y="731656"/>
                  </a:moveTo>
                  <a:cubicBezTo>
                    <a:pt x="158980" y="732607"/>
                    <a:pt x="157076" y="733559"/>
                    <a:pt x="155172" y="734510"/>
                  </a:cubicBezTo>
                  <a:cubicBezTo>
                    <a:pt x="154220" y="733559"/>
                    <a:pt x="152316" y="731656"/>
                    <a:pt x="151364" y="732607"/>
                  </a:cubicBezTo>
                  <a:cubicBezTo>
                    <a:pt x="149460" y="733559"/>
                    <a:pt x="148508" y="735462"/>
                    <a:pt x="148508" y="736413"/>
                  </a:cubicBezTo>
                  <a:cubicBezTo>
                    <a:pt x="139940" y="739267"/>
                    <a:pt x="130420" y="741170"/>
                    <a:pt x="139940" y="748782"/>
                  </a:cubicBezTo>
                  <a:lnTo>
                    <a:pt x="148508" y="747830"/>
                  </a:lnTo>
                  <a:cubicBezTo>
                    <a:pt x="144700" y="747830"/>
                    <a:pt x="145652" y="746879"/>
                    <a:pt x="144700" y="744976"/>
                  </a:cubicBezTo>
                  <a:cubicBezTo>
                    <a:pt x="150412" y="742122"/>
                    <a:pt x="154220" y="746879"/>
                    <a:pt x="158980" y="748782"/>
                  </a:cubicBezTo>
                  <a:cubicBezTo>
                    <a:pt x="156124" y="744976"/>
                    <a:pt x="146604" y="741170"/>
                    <a:pt x="148508" y="736413"/>
                  </a:cubicBezTo>
                  <a:cubicBezTo>
                    <a:pt x="150412" y="736413"/>
                    <a:pt x="153268" y="735462"/>
                    <a:pt x="155172" y="734510"/>
                  </a:cubicBezTo>
                  <a:cubicBezTo>
                    <a:pt x="156124" y="735462"/>
                    <a:pt x="158028" y="736413"/>
                    <a:pt x="159931" y="733559"/>
                  </a:cubicBezTo>
                  <a:close/>
                  <a:moveTo>
                    <a:pt x="398904" y="731405"/>
                  </a:moveTo>
                  <a:lnTo>
                    <a:pt x="399650" y="731662"/>
                  </a:lnTo>
                  <a:lnTo>
                    <a:pt x="396433" y="734382"/>
                  </a:lnTo>
                  <a:lnTo>
                    <a:pt x="395566" y="732648"/>
                  </a:lnTo>
                  <a:close/>
                  <a:moveTo>
                    <a:pt x="1399401" y="729753"/>
                  </a:moveTo>
                  <a:cubicBezTo>
                    <a:pt x="1404161" y="733559"/>
                    <a:pt x="1412729" y="731656"/>
                    <a:pt x="1412729" y="731656"/>
                  </a:cubicBezTo>
                  <a:cubicBezTo>
                    <a:pt x="1393689" y="735462"/>
                    <a:pt x="1416536" y="739267"/>
                    <a:pt x="1418440" y="743073"/>
                  </a:cubicBezTo>
                  <a:cubicBezTo>
                    <a:pt x="1406065" y="741170"/>
                    <a:pt x="1406065" y="736413"/>
                    <a:pt x="1399401" y="729753"/>
                  </a:cubicBezTo>
                  <a:close/>
                  <a:moveTo>
                    <a:pt x="265601" y="729753"/>
                  </a:moveTo>
                  <a:cubicBezTo>
                    <a:pt x="263697" y="732607"/>
                    <a:pt x="258937" y="729753"/>
                    <a:pt x="260841" y="734510"/>
                  </a:cubicBezTo>
                  <a:cubicBezTo>
                    <a:pt x="267505" y="732607"/>
                    <a:pt x="277976" y="743073"/>
                    <a:pt x="280832" y="732607"/>
                  </a:cubicBezTo>
                  <a:close/>
                  <a:moveTo>
                    <a:pt x="1030987" y="728802"/>
                  </a:moveTo>
                  <a:cubicBezTo>
                    <a:pt x="1031939" y="734510"/>
                    <a:pt x="1044315" y="742122"/>
                    <a:pt x="1054787" y="737365"/>
                  </a:cubicBezTo>
                  <a:lnTo>
                    <a:pt x="1036699" y="728802"/>
                  </a:lnTo>
                  <a:lnTo>
                    <a:pt x="1043363" y="732607"/>
                  </a:lnTo>
                  <a:close/>
                  <a:moveTo>
                    <a:pt x="1572780" y="723569"/>
                  </a:moveTo>
                  <a:cubicBezTo>
                    <a:pt x="1580514" y="723331"/>
                    <a:pt x="1587416" y="724520"/>
                    <a:pt x="1588844" y="729753"/>
                  </a:cubicBezTo>
                  <a:cubicBezTo>
                    <a:pt x="1578372" y="729753"/>
                    <a:pt x="1562189" y="729753"/>
                    <a:pt x="1551717" y="725947"/>
                  </a:cubicBezTo>
                  <a:cubicBezTo>
                    <a:pt x="1556477" y="725471"/>
                    <a:pt x="1565045" y="723806"/>
                    <a:pt x="1572780" y="723569"/>
                  </a:cubicBezTo>
                  <a:close/>
                  <a:moveTo>
                    <a:pt x="89485" y="722142"/>
                  </a:moveTo>
                  <a:cubicBezTo>
                    <a:pt x="82822" y="724996"/>
                    <a:pt x="90437" y="728802"/>
                    <a:pt x="96149" y="729753"/>
                  </a:cubicBezTo>
                  <a:cubicBezTo>
                    <a:pt x="95197" y="728802"/>
                    <a:pt x="96149" y="725947"/>
                    <a:pt x="94245" y="724044"/>
                  </a:cubicBezTo>
                  <a:close/>
                  <a:moveTo>
                    <a:pt x="357942" y="720239"/>
                  </a:moveTo>
                  <a:cubicBezTo>
                    <a:pt x="353182" y="724996"/>
                    <a:pt x="348422" y="722142"/>
                    <a:pt x="350326" y="729753"/>
                  </a:cubicBezTo>
                  <a:cubicBezTo>
                    <a:pt x="352230" y="729753"/>
                    <a:pt x="365558" y="728802"/>
                    <a:pt x="365558" y="734510"/>
                  </a:cubicBezTo>
                  <a:lnTo>
                    <a:pt x="368414" y="726899"/>
                  </a:lnTo>
                  <a:cubicBezTo>
                    <a:pt x="361750" y="727850"/>
                    <a:pt x="355086" y="722142"/>
                    <a:pt x="357942" y="720239"/>
                  </a:cubicBezTo>
                  <a:close/>
                  <a:moveTo>
                    <a:pt x="1285164" y="719287"/>
                  </a:moveTo>
                  <a:lnTo>
                    <a:pt x="1282308" y="723093"/>
                  </a:lnTo>
                  <a:lnTo>
                    <a:pt x="1289924" y="720239"/>
                  </a:lnTo>
                  <a:close/>
                  <a:moveTo>
                    <a:pt x="671141" y="719287"/>
                  </a:moveTo>
                  <a:cubicBezTo>
                    <a:pt x="665429" y="730705"/>
                    <a:pt x="685421" y="728802"/>
                    <a:pt x="694941" y="725947"/>
                  </a:cubicBezTo>
                  <a:cubicBezTo>
                    <a:pt x="691133" y="723093"/>
                    <a:pt x="673997" y="729753"/>
                    <a:pt x="671141" y="719287"/>
                  </a:cubicBezTo>
                  <a:close/>
                  <a:moveTo>
                    <a:pt x="1544101" y="718336"/>
                  </a:moveTo>
                  <a:lnTo>
                    <a:pt x="1551717" y="718336"/>
                  </a:lnTo>
                  <a:lnTo>
                    <a:pt x="1550765" y="722142"/>
                  </a:lnTo>
                  <a:close/>
                  <a:moveTo>
                    <a:pt x="1043363" y="718336"/>
                  </a:moveTo>
                  <a:cubicBezTo>
                    <a:pt x="1042411" y="722142"/>
                    <a:pt x="1045267" y="724044"/>
                    <a:pt x="1048123" y="724996"/>
                  </a:cubicBezTo>
                  <a:cubicBezTo>
                    <a:pt x="1046219" y="723093"/>
                    <a:pt x="1050979" y="721190"/>
                    <a:pt x="1043363" y="718336"/>
                  </a:cubicBezTo>
                  <a:close/>
                  <a:moveTo>
                    <a:pt x="700653" y="715481"/>
                  </a:moveTo>
                  <a:cubicBezTo>
                    <a:pt x="706364" y="717384"/>
                    <a:pt x="705412" y="725947"/>
                    <a:pt x="714932" y="722142"/>
                  </a:cubicBezTo>
                  <a:cubicBezTo>
                    <a:pt x="712076" y="719287"/>
                    <a:pt x="708268" y="722142"/>
                    <a:pt x="706364" y="720239"/>
                  </a:cubicBezTo>
                  <a:cubicBezTo>
                    <a:pt x="706364" y="714530"/>
                    <a:pt x="705412" y="715481"/>
                    <a:pt x="700653" y="715481"/>
                  </a:cubicBezTo>
                  <a:close/>
                  <a:moveTo>
                    <a:pt x="1384169" y="710724"/>
                  </a:moveTo>
                  <a:lnTo>
                    <a:pt x="1380362" y="717384"/>
                  </a:lnTo>
                  <a:lnTo>
                    <a:pt x="1388929" y="717384"/>
                  </a:lnTo>
                  <a:close/>
                  <a:moveTo>
                    <a:pt x="1547909" y="708821"/>
                  </a:moveTo>
                  <a:lnTo>
                    <a:pt x="1560285" y="711675"/>
                  </a:lnTo>
                  <a:cubicBezTo>
                    <a:pt x="1552669" y="714530"/>
                    <a:pt x="1553621" y="709772"/>
                    <a:pt x="1547909" y="708821"/>
                  </a:cubicBezTo>
                  <a:close/>
                  <a:moveTo>
                    <a:pt x="1210910" y="705967"/>
                  </a:moveTo>
                  <a:cubicBezTo>
                    <a:pt x="1216622" y="727850"/>
                    <a:pt x="1196631" y="705016"/>
                    <a:pt x="1188063" y="712627"/>
                  </a:cubicBezTo>
                  <a:cubicBezTo>
                    <a:pt x="1189967" y="714530"/>
                    <a:pt x="1195679" y="714530"/>
                    <a:pt x="1197583" y="717384"/>
                  </a:cubicBezTo>
                  <a:cubicBezTo>
                    <a:pt x="1194727" y="719287"/>
                    <a:pt x="1189015" y="720239"/>
                    <a:pt x="1185207" y="718336"/>
                  </a:cubicBezTo>
                  <a:cubicBezTo>
                    <a:pt x="1185207" y="720239"/>
                    <a:pt x="1186159" y="721190"/>
                    <a:pt x="1186159" y="723093"/>
                  </a:cubicBezTo>
                  <a:cubicBezTo>
                    <a:pt x="1193775" y="719287"/>
                    <a:pt x="1212814" y="717384"/>
                    <a:pt x="1223286" y="718336"/>
                  </a:cubicBezTo>
                  <a:cubicBezTo>
                    <a:pt x="1228046" y="714530"/>
                    <a:pt x="1214718" y="708821"/>
                    <a:pt x="1210910" y="705967"/>
                  </a:cubicBezTo>
                  <a:close/>
                  <a:moveTo>
                    <a:pt x="965301" y="704064"/>
                  </a:moveTo>
                  <a:cubicBezTo>
                    <a:pt x="969585" y="708345"/>
                    <a:pt x="971965" y="711675"/>
                    <a:pt x="974821" y="714411"/>
                  </a:cubicBezTo>
                  <a:lnTo>
                    <a:pt x="978457" y="716403"/>
                  </a:lnTo>
                  <a:lnTo>
                    <a:pt x="978629" y="717384"/>
                  </a:lnTo>
                  <a:lnTo>
                    <a:pt x="980412" y="717473"/>
                  </a:lnTo>
                  <a:lnTo>
                    <a:pt x="987197" y="721190"/>
                  </a:lnTo>
                  <a:lnTo>
                    <a:pt x="990052" y="714530"/>
                  </a:lnTo>
                  <a:cubicBezTo>
                    <a:pt x="987673" y="715005"/>
                    <a:pt x="986959" y="716670"/>
                    <a:pt x="985769" y="717741"/>
                  </a:cubicBezTo>
                  <a:lnTo>
                    <a:pt x="980412" y="717473"/>
                  </a:lnTo>
                  <a:lnTo>
                    <a:pt x="978457" y="716403"/>
                  </a:lnTo>
                  <a:lnTo>
                    <a:pt x="976963" y="707870"/>
                  </a:lnTo>
                  <a:cubicBezTo>
                    <a:pt x="974821" y="704778"/>
                    <a:pt x="971013" y="702637"/>
                    <a:pt x="965301" y="704064"/>
                  </a:cubicBezTo>
                  <a:close/>
                  <a:moveTo>
                    <a:pt x="1062760" y="702637"/>
                  </a:moveTo>
                  <a:cubicBezTo>
                    <a:pt x="1058357" y="702637"/>
                    <a:pt x="1054311" y="703588"/>
                    <a:pt x="1053835" y="705967"/>
                  </a:cubicBezTo>
                  <a:cubicBezTo>
                    <a:pt x="1051931" y="706919"/>
                    <a:pt x="1067162" y="705967"/>
                    <a:pt x="1073826" y="705016"/>
                  </a:cubicBezTo>
                  <a:cubicBezTo>
                    <a:pt x="1071922" y="703588"/>
                    <a:pt x="1067162" y="702637"/>
                    <a:pt x="1062760" y="702637"/>
                  </a:cubicBezTo>
                  <a:close/>
                  <a:moveTo>
                    <a:pt x="579752" y="702161"/>
                  </a:moveTo>
                  <a:cubicBezTo>
                    <a:pt x="582608" y="715481"/>
                    <a:pt x="568328" y="704064"/>
                    <a:pt x="562616" y="703113"/>
                  </a:cubicBezTo>
                  <a:cubicBezTo>
                    <a:pt x="568328" y="705967"/>
                    <a:pt x="576896" y="718336"/>
                    <a:pt x="588320" y="710724"/>
                  </a:cubicBezTo>
                  <a:lnTo>
                    <a:pt x="579752" y="707870"/>
                  </a:lnTo>
                  <a:lnTo>
                    <a:pt x="581656" y="706919"/>
                  </a:lnTo>
                  <a:close/>
                  <a:moveTo>
                    <a:pt x="1335619" y="698356"/>
                  </a:moveTo>
                  <a:cubicBezTo>
                    <a:pt x="1339427" y="698356"/>
                    <a:pt x="1338475" y="699307"/>
                    <a:pt x="1339427" y="701210"/>
                  </a:cubicBezTo>
                  <a:lnTo>
                    <a:pt x="1338051" y="700845"/>
                  </a:lnTo>
                  <a:close/>
                  <a:moveTo>
                    <a:pt x="970061" y="697404"/>
                  </a:moveTo>
                  <a:lnTo>
                    <a:pt x="954829" y="701210"/>
                  </a:lnTo>
                  <a:cubicBezTo>
                    <a:pt x="963397" y="711676"/>
                    <a:pt x="964349" y="701210"/>
                    <a:pt x="970061" y="697404"/>
                  </a:cubicBezTo>
                  <a:close/>
                  <a:moveTo>
                    <a:pt x="1076682" y="696453"/>
                  </a:moveTo>
                  <a:cubicBezTo>
                    <a:pt x="1075730" y="699307"/>
                    <a:pt x="1070018" y="703113"/>
                    <a:pt x="1080490" y="699307"/>
                  </a:cubicBezTo>
                  <a:close/>
                  <a:moveTo>
                    <a:pt x="230378" y="695501"/>
                  </a:moveTo>
                  <a:cubicBezTo>
                    <a:pt x="225618" y="693598"/>
                    <a:pt x="219906" y="694550"/>
                    <a:pt x="218002" y="696453"/>
                  </a:cubicBezTo>
                  <a:cubicBezTo>
                    <a:pt x="221810" y="698356"/>
                    <a:pt x="222762" y="699307"/>
                    <a:pt x="230378" y="695501"/>
                  </a:cubicBezTo>
                  <a:close/>
                  <a:moveTo>
                    <a:pt x="455995" y="693598"/>
                  </a:moveTo>
                  <a:cubicBezTo>
                    <a:pt x="456947" y="697404"/>
                    <a:pt x="467419" y="695501"/>
                    <a:pt x="463611" y="701210"/>
                  </a:cubicBezTo>
                  <a:lnTo>
                    <a:pt x="458851" y="702161"/>
                  </a:lnTo>
                  <a:cubicBezTo>
                    <a:pt x="462183" y="701685"/>
                    <a:pt x="463373" y="704540"/>
                    <a:pt x="464920" y="706681"/>
                  </a:cubicBezTo>
                  <a:lnTo>
                    <a:pt x="468224" y="706777"/>
                  </a:lnTo>
                  <a:lnTo>
                    <a:pt x="467419" y="707870"/>
                  </a:lnTo>
                  <a:lnTo>
                    <a:pt x="473131" y="706919"/>
                  </a:lnTo>
                  <a:lnTo>
                    <a:pt x="468224" y="706777"/>
                  </a:lnTo>
                  <a:lnTo>
                    <a:pt x="469323" y="705283"/>
                  </a:lnTo>
                  <a:cubicBezTo>
                    <a:pt x="468252" y="702340"/>
                    <a:pt x="460755" y="698593"/>
                    <a:pt x="469323" y="696453"/>
                  </a:cubicBezTo>
                  <a:cubicBezTo>
                    <a:pt x="473131" y="695501"/>
                    <a:pt x="461707" y="691696"/>
                    <a:pt x="455995" y="693598"/>
                  </a:cubicBezTo>
                  <a:close/>
                  <a:moveTo>
                    <a:pt x="485506" y="689793"/>
                  </a:moveTo>
                  <a:cubicBezTo>
                    <a:pt x="484554" y="689793"/>
                    <a:pt x="483602" y="690744"/>
                    <a:pt x="483602" y="691696"/>
                  </a:cubicBezTo>
                  <a:cubicBezTo>
                    <a:pt x="483602" y="691696"/>
                    <a:pt x="484554" y="691696"/>
                    <a:pt x="485506" y="691696"/>
                  </a:cubicBezTo>
                  <a:cubicBezTo>
                    <a:pt x="485506" y="691696"/>
                    <a:pt x="485506" y="690744"/>
                    <a:pt x="485506" y="689793"/>
                  </a:cubicBezTo>
                  <a:close/>
                  <a:moveTo>
                    <a:pt x="862488" y="687890"/>
                  </a:moveTo>
                  <a:cubicBezTo>
                    <a:pt x="862488" y="689793"/>
                    <a:pt x="862488" y="690744"/>
                    <a:pt x="861536" y="691696"/>
                  </a:cubicBezTo>
                  <a:cubicBezTo>
                    <a:pt x="860584" y="690744"/>
                    <a:pt x="860584" y="690744"/>
                    <a:pt x="859632" y="690744"/>
                  </a:cubicBezTo>
                  <a:close/>
                  <a:moveTo>
                    <a:pt x="481699" y="685987"/>
                  </a:moveTo>
                  <a:cubicBezTo>
                    <a:pt x="479795" y="685035"/>
                    <a:pt x="476939" y="685035"/>
                    <a:pt x="474083" y="687890"/>
                  </a:cubicBezTo>
                  <a:cubicBezTo>
                    <a:pt x="477891" y="693598"/>
                    <a:pt x="479795" y="692647"/>
                    <a:pt x="482651" y="691696"/>
                  </a:cubicBezTo>
                  <a:cubicBezTo>
                    <a:pt x="482651" y="689793"/>
                    <a:pt x="483602" y="688841"/>
                    <a:pt x="484554" y="687890"/>
                  </a:cubicBezTo>
                  <a:cubicBezTo>
                    <a:pt x="482651" y="687890"/>
                    <a:pt x="480747" y="687890"/>
                    <a:pt x="478843" y="686938"/>
                  </a:cubicBezTo>
                  <a:cubicBezTo>
                    <a:pt x="479795" y="686938"/>
                    <a:pt x="480747" y="686938"/>
                    <a:pt x="481699" y="685987"/>
                  </a:cubicBezTo>
                  <a:close/>
                  <a:moveTo>
                    <a:pt x="202770" y="685035"/>
                  </a:moveTo>
                  <a:cubicBezTo>
                    <a:pt x="210386" y="685987"/>
                    <a:pt x="207530" y="697404"/>
                    <a:pt x="218954" y="691696"/>
                  </a:cubicBezTo>
                  <a:cubicBezTo>
                    <a:pt x="210386" y="690744"/>
                    <a:pt x="211338" y="680278"/>
                    <a:pt x="202770" y="685035"/>
                  </a:cubicBezTo>
                  <a:close/>
                  <a:moveTo>
                    <a:pt x="654006" y="684084"/>
                  </a:moveTo>
                  <a:cubicBezTo>
                    <a:pt x="649246" y="685987"/>
                    <a:pt x="654958" y="690744"/>
                    <a:pt x="656862" y="693598"/>
                  </a:cubicBezTo>
                  <a:cubicBezTo>
                    <a:pt x="654958" y="694550"/>
                    <a:pt x="653054" y="693598"/>
                    <a:pt x="650198" y="692647"/>
                  </a:cubicBezTo>
                  <a:cubicBezTo>
                    <a:pt x="652102" y="704064"/>
                    <a:pt x="658766" y="688841"/>
                    <a:pt x="667333" y="694550"/>
                  </a:cubicBezTo>
                  <a:cubicBezTo>
                    <a:pt x="667333" y="688841"/>
                    <a:pt x="656862" y="687890"/>
                    <a:pt x="654006" y="684084"/>
                  </a:cubicBezTo>
                  <a:close/>
                  <a:moveTo>
                    <a:pt x="681613" y="683133"/>
                  </a:moveTo>
                  <a:cubicBezTo>
                    <a:pt x="682565" y="688841"/>
                    <a:pt x="685421" y="685035"/>
                    <a:pt x="688277" y="684084"/>
                  </a:cubicBezTo>
                  <a:close/>
                  <a:moveTo>
                    <a:pt x="515970" y="570863"/>
                  </a:moveTo>
                  <a:cubicBezTo>
                    <a:pt x="514066" y="575621"/>
                    <a:pt x="505498" y="574669"/>
                    <a:pt x="510258" y="582280"/>
                  </a:cubicBezTo>
                  <a:cubicBezTo>
                    <a:pt x="513114" y="580378"/>
                    <a:pt x="510258" y="577523"/>
                    <a:pt x="512162" y="575621"/>
                  </a:cubicBezTo>
                  <a:cubicBezTo>
                    <a:pt x="516921" y="576572"/>
                    <a:pt x="515970" y="575621"/>
                    <a:pt x="515970" y="570863"/>
                  </a:cubicBezTo>
                  <a:close/>
                  <a:moveTo>
                    <a:pt x="548337" y="555640"/>
                  </a:moveTo>
                  <a:lnTo>
                    <a:pt x="547804" y="558837"/>
                  </a:lnTo>
                  <a:lnTo>
                    <a:pt x="546928" y="556793"/>
                  </a:lnTo>
                  <a:close/>
                  <a:moveTo>
                    <a:pt x="494074" y="549931"/>
                  </a:moveTo>
                  <a:lnTo>
                    <a:pt x="490266" y="553737"/>
                  </a:lnTo>
                  <a:lnTo>
                    <a:pt x="495026" y="556591"/>
                  </a:lnTo>
                  <a:close/>
                  <a:moveTo>
                    <a:pt x="506034" y="546973"/>
                  </a:moveTo>
                  <a:cubicBezTo>
                    <a:pt x="502107" y="549872"/>
                    <a:pt x="504070" y="560397"/>
                    <a:pt x="505498" y="566106"/>
                  </a:cubicBezTo>
                  <a:cubicBezTo>
                    <a:pt x="508354" y="563251"/>
                    <a:pt x="501690" y="548980"/>
                    <a:pt x="512162" y="547077"/>
                  </a:cubicBezTo>
                  <a:cubicBezTo>
                    <a:pt x="509306" y="545888"/>
                    <a:pt x="507343" y="546007"/>
                    <a:pt x="506034" y="546973"/>
                  </a:cubicBezTo>
                  <a:close/>
                  <a:moveTo>
                    <a:pt x="547373" y="532803"/>
                  </a:moveTo>
                  <a:lnTo>
                    <a:pt x="547385" y="532805"/>
                  </a:lnTo>
                  <a:lnTo>
                    <a:pt x="547363" y="532839"/>
                  </a:lnTo>
                  <a:close/>
                  <a:moveTo>
                    <a:pt x="494814" y="480264"/>
                  </a:moveTo>
                  <a:lnTo>
                    <a:pt x="495026" y="480476"/>
                  </a:lnTo>
                  <a:lnTo>
                    <a:pt x="492170" y="488088"/>
                  </a:lnTo>
                  <a:lnTo>
                    <a:pt x="491218" y="487136"/>
                  </a:lnTo>
                  <a:lnTo>
                    <a:pt x="492581" y="483505"/>
                  </a:lnTo>
                  <a:close/>
                  <a:moveTo>
                    <a:pt x="528345" y="456690"/>
                  </a:moveTo>
                  <a:cubicBezTo>
                    <a:pt x="526441" y="461448"/>
                    <a:pt x="514066" y="469059"/>
                    <a:pt x="520730" y="478573"/>
                  </a:cubicBezTo>
                  <a:lnTo>
                    <a:pt x="523585" y="470962"/>
                  </a:lnTo>
                  <a:lnTo>
                    <a:pt x="524537" y="472865"/>
                  </a:lnTo>
                  <a:lnTo>
                    <a:pt x="529297" y="470962"/>
                  </a:lnTo>
                  <a:cubicBezTo>
                    <a:pt x="515970" y="472865"/>
                    <a:pt x="527393" y="461448"/>
                    <a:pt x="528345" y="456690"/>
                  </a:cubicBezTo>
                  <a:close/>
                  <a:moveTo>
                    <a:pt x="542625" y="383430"/>
                  </a:moveTo>
                  <a:cubicBezTo>
                    <a:pt x="533105" y="388187"/>
                    <a:pt x="542625" y="391041"/>
                    <a:pt x="538817" y="396750"/>
                  </a:cubicBezTo>
                  <a:cubicBezTo>
                    <a:pt x="542625" y="392944"/>
                    <a:pt x="551193" y="389138"/>
                    <a:pt x="542625" y="383430"/>
                  </a:cubicBezTo>
                  <a:close/>
                  <a:moveTo>
                    <a:pt x="537865" y="368207"/>
                  </a:moveTo>
                  <a:cubicBezTo>
                    <a:pt x="534057" y="369158"/>
                    <a:pt x="535961" y="377721"/>
                    <a:pt x="530249" y="373915"/>
                  </a:cubicBezTo>
                  <a:lnTo>
                    <a:pt x="529297" y="370109"/>
                  </a:lnTo>
                  <a:cubicBezTo>
                    <a:pt x="530249" y="372964"/>
                    <a:pt x="527632" y="373915"/>
                    <a:pt x="525490" y="375105"/>
                  </a:cubicBezTo>
                  <a:lnTo>
                    <a:pt x="525090" y="377798"/>
                  </a:lnTo>
                  <a:lnTo>
                    <a:pt x="523585" y="376769"/>
                  </a:lnTo>
                  <a:lnTo>
                    <a:pt x="524537" y="381527"/>
                  </a:lnTo>
                  <a:lnTo>
                    <a:pt x="525090" y="377798"/>
                  </a:lnTo>
                  <a:lnTo>
                    <a:pt x="526174" y="378539"/>
                  </a:lnTo>
                  <a:cubicBezTo>
                    <a:pt x="529119" y="377781"/>
                    <a:pt x="532867" y="371537"/>
                    <a:pt x="535009" y="378672"/>
                  </a:cubicBezTo>
                  <a:cubicBezTo>
                    <a:pt x="535961" y="382478"/>
                    <a:pt x="539769" y="372964"/>
                    <a:pt x="537865" y="368207"/>
                  </a:cubicBezTo>
                  <a:close/>
                  <a:moveTo>
                    <a:pt x="475035" y="352032"/>
                  </a:moveTo>
                  <a:lnTo>
                    <a:pt x="477148" y="359036"/>
                  </a:lnTo>
                  <a:lnTo>
                    <a:pt x="476820" y="358811"/>
                  </a:lnTo>
                  <a:cubicBezTo>
                    <a:pt x="475987" y="356076"/>
                    <a:pt x="475987" y="352984"/>
                    <a:pt x="475035" y="352032"/>
                  </a:cubicBezTo>
                  <a:close/>
                  <a:moveTo>
                    <a:pt x="496930" y="307315"/>
                  </a:moveTo>
                  <a:cubicBezTo>
                    <a:pt x="489314" y="310169"/>
                    <a:pt x="496930" y="324440"/>
                    <a:pt x="500738" y="323489"/>
                  </a:cubicBezTo>
                  <a:cubicBezTo>
                    <a:pt x="497882" y="321586"/>
                    <a:pt x="497882" y="313975"/>
                    <a:pt x="496930" y="307315"/>
                  </a:cubicBezTo>
                  <a:close/>
                  <a:moveTo>
                    <a:pt x="501690" y="281626"/>
                  </a:moveTo>
                  <a:cubicBezTo>
                    <a:pt x="501690" y="282577"/>
                    <a:pt x="502642" y="293994"/>
                    <a:pt x="496930" y="293994"/>
                  </a:cubicBezTo>
                  <a:lnTo>
                    <a:pt x="505498" y="296849"/>
                  </a:lnTo>
                  <a:cubicBezTo>
                    <a:pt x="503594" y="291140"/>
                    <a:pt x="510258" y="285431"/>
                    <a:pt x="511210" y="288286"/>
                  </a:cubicBezTo>
                  <a:cubicBezTo>
                    <a:pt x="506450" y="283529"/>
                    <a:pt x="509306" y="279723"/>
                    <a:pt x="501690" y="281626"/>
                  </a:cubicBezTo>
                  <a:close/>
                  <a:moveTo>
                    <a:pt x="496930" y="207414"/>
                  </a:moveTo>
                  <a:cubicBezTo>
                    <a:pt x="498834" y="213122"/>
                    <a:pt x="489314" y="220734"/>
                    <a:pt x="497882" y="223588"/>
                  </a:cubicBezTo>
                  <a:lnTo>
                    <a:pt x="501690" y="212171"/>
                  </a:lnTo>
                  <a:cubicBezTo>
                    <a:pt x="498834" y="210268"/>
                    <a:pt x="501690" y="205511"/>
                    <a:pt x="496930" y="207414"/>
                  </a:cubicBezTo>
                  <a:close/>
                  <a:moveTo>
                    <a:pt x="487410" y="174114"/>
                  </a:moveTo>
                  <a:lnTo>
                    <a:pt x="485506" y="188386"/>
                  </a:lnTo>
                  <a:cubicBezTo>
                    <a:pt x="481698" y="176968"/>
                    <a:pt x="485506" y="184580"/>
                    <a:pt x="487410" y="174114"/>
                  </a:cubicBezTo>
                  <a:close/>
                  <a:moveTo>
                    <a:pt x="535009" y="171259"/>
                  </a:moveTo>
                  <a:cubicBezTo>
                    <a:pt x="533105" y="175065"/>
                    <a:pt x="532153" y="175065"/>
                    <a:pt x="535961" y="180773"/>
                  </a:cubicBezTo>
                  <a:cubicBezTo>
                    <a:pt x="537865" y="176967"/>
                    <a:pt x="536913" y="172210"/>
                    <a:pt x="535009" y="171259"/>
                  </a:cubicBezTo>
                  <a:close/>
                  <a:moveTo>
                    <a:pt x="546433" y="158890"/>
                  </a:moveTo>
                  <a:cubicBezTo>
                    <a:pt x="545481" y="164599"/>
                    <a:pt x="534057" y="162696"/>
                    <a:pt x="539769" y="172210"/>
                  </a:cubicBezTo>
                  <a:cubicBezTo>
                    <a:pt x="540721" y="165550"/>
                    <a:pt x="551193" y="166502"/>
                    <a:pt x="546433" y="158890"/>
                  </a:cubicBezTo>
                  <a:close/>
                  <a:moveTo>
                    <a:pt x="491575" y="105491"/>
                  </a:moveTo>
                  <a:cubicBezTo>
                    <a:pt x="489790" y="103707"/>
                    <a:pt x="487410" y="103707"/>
                    <a:pt x="483602" y="107513"/>
                  </a:cubicBezTo>
                  <a:lnTo>
                    <a:pt x="484554" y="114173"/>
                  </a:lnTo>
                  <a:cubicBezTo>
                    <a:pt x="484554" y="111318"/>
                    <a:pt x="485506" y="112270"/>
                    <a:pt x="487411" y="111318"/>
                  </a:cubicBezTo>
                  <a:cubicBezTo>
                    <a:pt x="490266" y="116075"/>
                    <a:pt x="485506" y="118930"/>
                    <a:pt x="483602" y="122736"/>
                  </a:cubicBezTo>
                  <a:cubicBezTo>
                    <a:pt x="486459" y="119881"/>
                    <a:pt x="490266" y="112270"/>
                    <a:pt x="495978" y="115124"/>
                  </a:cubicBezTo>
                  <a:cubicBezTo>
                    <a:pt x="495978" y="117027"/>
                    <a:pt x="496930" y="118930"/>
                    <a:pt x="497882" y="120833"/>
                  </a:cubicBezTo>
                  <a:cubicBezTo>
                    <a:pt x="496930" y="121784"/>
                    <a:pt x="495978" y="122736"/>
                    <a:pt x="498834" y="124638"/>
                  </a:cubicBezTo>
                  <a:lnTo>
                    <a:pt x="500738" y="123687"/>
                  </a:lnTo>
                  <a:cubicBezTo>
                    <a:pt x="499786" y="122736"/>
                    <a:pt x="498834" y="121784"/>
                    <a:pt x="497882" y="119881"/>
                  </a:cubicBezTo>
                  <a:cubicBezTo>
                    <a:pt x="498834" y="117978"/>
                    <a:pt x="500738" y="117027"/>
                    <a:pt x="499786" y="116075"/>
                  </a:cubicBezTo>
                  <a:cubicBezTo>
                    <a:pt x="498834" y="115124"/>
                    <a:pt x="496930" y="114173"/>
                    <a:pt x="495978" y="114173"/>
                  </a:cubicBezTo>
                  <a:cubicBezTo>
                    <a:pt x="494550" y="110843"/>
                    <a:pt x="493360" y="107275"/>
                    <a:pt x="491575" y="105491"/>
                  </a:cubicBezTo>
                  <a:close/>
                  <a:moveTo>
                    <a:pt x="505022" y="63866"/>
                  </a:moveTo>
                  <a:cubicBezTo>
                    <a:pt x="503594" y="65174"/>
                    <a:pt x="502642" y="67552"/>
                    <a:pt x="502642" y="69455"/>
                  </a:cubicBezTo>
                  <a:cubicBezTo>
                    <a:pt x="503594" y="69455"/>
                    <a:pt x="506450" y="70406"/>
                    <a:pt x="508354" y="68504"/>
                  </a:cubicBezTo>
                  <a:lnTo>
                    <a:pt x="510258" y="64698"/>
                  </a:lnTo>
                  <a:cubicBezTo>
                    <a:pt x="508354" y="62320"/>
                    <a:pt x="506450" y="62558"/>
                    <a:pt x="505022" y="63866"/>
                  </a:cubicBezTo>
                  <a:close/>
                  <a:moveTo>
                    <a:pt x="455995" y="0"/>
                  </a:moveTo>
                  <a:cubicBezTo>
                    <a:pt x="459803" y="0"/>
                    <a:pt x="461707" y="3806"/>
                    <a:pt x="467419" y="951"/>
                  </a:cubicBezTo>
                  <a:lnTo>
                    <a:pt x="469323" y="12369"/>
                  </a:lnTo>
                  <a:cubicBezTo>
                    <a:pt x="476939" y="18077"/>
                    <a:pt x="477891" y="5709"/>
                    <a:pt x="479795" y="951"/>
                  </a:cubicBezTo>
                  <a:lnTo>
                    <a:pt x="480747" y="8563"/>
                  </a:lnTo>
                  <a:cubicBezTo>
                    <a:pt x="481699" y="8563"/>
                    <a:pt x="482651" y="8563"/>
                    <a:pt x="482651" y="7611"/>
                  </a:cubicBezTo>
                  <a:lnTo>
                    <a:pt x="482651" y="13320"/>
                  </a:lnTo>
                  <a:cubicBezTo>
                    <a:pt x="491218" y="-2854"/>
                    <a:pt x="495026" y="29495"/>
                    <a:pt x="502642" y="12369"/>
                  </a:cubicBezTo>
                  <a:cubicBezTo>
                    <a:pt x="502642" y="17126"/>
                    <a:pt x="497882" y="21883"/>
                    <a:pt x="494074" y="24737"/>
                  </a:cubicBezTo>
                  <a:cubicBezTo>
                    <a:pt x="492170" y="33300"/>
                    <a:pt x="496930" y="31397"/>
                    <a:pt x="499786" y="34252"/>
                  </a:cubicBezTo>
                  <a:lnTo>
                    <a:pt x="506450" y="21883"/>
                  </a:lnTo>
                  <a:cubicBezTo>
                    <a:pt x="503594" y="39960"/>
                    <a:pt x="514066" y="19980"/>
                    <a:pt x="518826" y="33300"/>
                  </a:cubicBezTo>
                  <a:cubicBezTo>
                    <a:pt x="514066" y="48523"/>
                    <a:pt x="535009" y="58038"/>
                    <a:pt x="535961" y="65649"/>
                  </a:cubicBezTo>
                  <a:cubicBezTo>
                    <a:pt x="534057" y="81824"/>
                    <a:pt x="527393" y="58989"/>
                    <a:pt x="523585" y="69455"/>
                  </a:cubicBezTo>
                  <a:cubicBezTo>
                    <a:pt x="522633" y="78018"/>
                    <a:pt x="528345" y="73261"/>
                    <a:pt x="530249" y="78969"/>
                  </a:cubicBezTo>
                  <a:lnTo>
                    <a:pt x="520730" y="82775"/>
                  </a:lnTo>
                  <a:cubicBezTo>
                    <a:pt x="519778" y="92290"/>
                    <a:pt x="530249" y="82775"/>
                    <a:pt x="526441" y="88484"/>
                  </a:cubicBezTo>
                  <a:cubicBezTo>
                    <a:pt x="533105" y="96095"/>
                    <a:pt x="530249" y="85629"/>
                    <a:pt x="537865" y="83727"/>
                  </a:cubicBezTo>
                  <a:cubicBezTo>
                    <a:pt x="535961" y="85629"/>
                    <a:pt x="532153" y="94192"/>
                    <a:pt x="535961" y="97998"/>
                  </a:cubicBezTo>
                  <a:cubicBezTo>
                    <a:pt x="537865" y="97998"/>
                    <a:pt x="538817" y="87532"/>
                    <a:pt x="539769" y="94192"/>
                  </a:cubicBezTo>
                  <a:cubicBezTo>
                    <a:pt x="535009" y="118930"/>
                    <a:pt x="545481" y="125590"/>
                    <a:pt x="544529" y="147473"/>
                  </a:cubicBezTo>
                  <a:lnTo>
                    <a:pt x="549289" y="145570"/>
                  </a:lnTo>
                  <a:cubicBezTo>
                    <a:pt x="547385" y="147473"/>
                    <a:pt x="545481" y="149376"/>
                    <a:pt x="547385" y="152230"/>
                  </a:cubicBezTo>
                  <a:lnTo>
                    <a:pt x="550241" y="151279"/>
                  </a:lnTo>
                  <a:cubicBezTo>
                    <a:pt x="550241" y="155084"/>
                    <a:pt x="543577" y="176967"/>
                    <a:pt x="545481" y="192191"/>
                  </a:cubicBezTo>
                  <a:lnTo>
                    <a:pt x="551193" y="184579"/>
                  </a:lnTo>
                  <a:lnTo>
                    <a:pt x="544529" y="197899"/>
                  </a:lnTo>
                  <a:lnTo>
                    <a:pt x="553097" y="195996"/>
                  </a:lnTo>
                  <a:cubicBezTo>
                    <a:pt x="544529" y="200753"/>
                    <a:pt x="550241" y="215976"/>
                    <a:pt x="547385" y="228345"/>
                  </a:cubicBezTo>
                  <a:lnTo>
                    <a:pt x="553097" y="228345"/>
                  </a:lnTo>
                  <a:lnTo>
                    <a:pt x="550241" y="235957"/>
                  </a:lnTo>
                  <a:lnTo>
                    <a:pt x="554049" y="233102"/>
                  </a:lnTo>
                  <a:cubicBezTo>
                    <a:pt x="554049" y="240714"/>
                    <a:pt x="544529" y="249277"/>
                    <a:pt x="549289" y="257840"/>
                  </a:cubicBezTo>
                  <a:cubicBezTo>
                    <a:pt x="547385" y="252131"/>
                    <a:pt x="555952" y="250228"/>
                    <a:pt x="559760" y="251180"/>
                  </a:cubicBezTo>
                  <a:lnTo>
                    <a:pt x="550241" y="274014"/>
                  </a:lnTo>
                  <a:cubicBezTo>
                    <a:pt x="554049" y="274966"/>
                    <a:pt x="555952" y="284480"/>
                    <a:pt x="559760" y="277820"/>
                  </a:cubicBezTo>
                  <a:lnTo>
                    <a:pt x="553097" y="286383"/>
                  </a:lnTo>
                  <a:lnTo>
                    <a:pt x="557857" y="285431"/>
                  </a:lnTo>
                  <a:cubicBezTo>
                    <a:pt x="565472" y="320635"/>
                    <a:pt x="534057" y="351081"/>
                    <a:pt x="553097" y="386284"/>
                  </a:cubicBezTo>
                  <a:lnTo>
                    <a:pt x="555000" y="385332"/>
                  </a:lnTo>
                  <a:lnTo>
                    <a:pt x="545481" y="406264"/>
                  </a:lnTo>
                  <a:cubicBezTo>
                    <a:pt x="546433" y="410070"/>
                    <a:pt x="554049" y="411973"/>
                    <a:pt x="556905" y="417681"/>
                  </a:cubicBezTo>
                  <a:cubicBezTo>
                    <a:pt x="549289" y="414827"/>
                    <a:pt x="555952" y="430050"/>
                    <a:pt x="549289" y="433856"/>
                  </a:cubicBezTo>
                  <a:cubicBezTo>
                    <a:pt x="552145" y="438613"/>
                    <a:pt x="555000" y="432904"/>
                    <a:pt x="557857" y="431953"/>
                  </a:cubicBezTo>
                  <a:cubicBezTo>
                    <a:pt x="565472" y="451933"/>
                    <a:pt x="552145" y="467156"/>
                    <a:pt x="557857" y="489039"/>
                  </a:cubicBezTo>
                  <a:cubicBezTo>
                    <a:pt x="546433" y="468108"/>
                    <a:pt x="549289" y="468108"/>
                    <a:pt x="544529" y="452885"/>
                  </a:cubicBezTo>
                  <a:cubicBezTo>
                    <a:pt x="539769" y="470010"/>
                    <a:pt x="548337" y="472865"/>
                    <a:pt x="545481" y="491893"/>
                  </a:cubicBezTo>
                  <a:lnTo>
                    <a:pt x="549289" y="483331"/>
                  </a:lnTo>
                  <a:cubicBezTo>
                    <a:pt x="560712" y="492845"/>
                    <a:pt x="542625" y="511874"/>
                    <a:pt x="555952" y="514728"/>
                  </a:cubicBezTo>
                  <a:cubicBezTo>
                    <a:pt x="555001" y="520437"/>
                    <a:pt x="551193" y="525670"/>
                    <a:pt x="547861" y="531141"/>
                  </a:cubicBezTo>
                  <a:lnTo>
                    <a:pt x="547373" y="532803"/>
                  </a:lnTo>
                  <a:lnTo>
                    <a:pt x="543696" y="532092"/>
                  </a:lnTo>
                  <a:cubicBezTo>
                    <a:pt x="541911" y="533044"/>
                    <a:pt x="539769" y="534709"/>
                    <a:pt x="537865" y="535660"/>
                  </a:cubicBezTo>
                  <a:cubicBezTo>
                    <a:pt x="536913" y="533757"/>
                    <a:pt x="537865" y="532805"/>
                    <a:pt x="538817" y="529951"/>
                  </a:cubicBezTo>
                  <a:cubicBezTo>
                    <a:pt x="527393" y="530903"/>
                    <a:pt x="542625" y="536611"/>
                    <a:pt x="536913" y="544223"/>
                  </a:cubicBezTo>
                  <a:cubicBezTo>
                    <a:pt x="539769" y="544223"/>
                    <a:pt x="541435" y="542083"/>
                    <a:pt x="542863" y="539585"/>
                  </a:cubicBezTo>
                  <a:lnTo>
                    <a:pt x="547363" y="532839"/>
                  </a:lnTo>
                  <a:lnTo>
                    <a:pt x="542625" y="548980"/>
                  </a:lnTo>
                  <a:lnTo>
                    <a:pt x="554049" y="543271"/>
                  </a:lnTo>
                  <a:lnTo>
                    <a:pt x="554049" y="555640"/>
                  </a:lnTo>
                  <a:lnTo>
                    <a:pt x="548337" y="555640"/>
                  </a:lnTo>
                  <a:lnTo>
                    <a:pt x="546433" y="555640"/>
                  </a:lnTo>
                  <a:lnTo>
                    <a:pt x="546928" y="556793"/>
                  </a:lnTo>
                  <a:lnTo>
                    <a:pt x="545719" y="557781"/>
                  </a:lnTo>
                  <a:cubicBezTo>
                    <a:pt x="545957" y="558732"/>
                    <a:pt x="546909" y="559922"/>
                    <a:pt x="547385" y="561349"/>
                  </a:cubicBezTo>
                  <a:lnTo>
                    <a:pt x="547804" y="558837"/>
                  </a:lnTo>
                  <a:lnTo>
                    <a:pt x="549289" y="562300"/>
                  </a:lnTo>
                  <a:cubicBezTo>
                    <a:pt x="539769" y="570863"/>
                    <a:pt x="544529" y="583233"/>
                    <a:pt x="537865" y="594649"/>
                  </a:cubicBezTo>
                  <a:lnTo>
                    <a:pt x="541673" y="595601"/>
                  </a:lnTo>
                  <a:cubicBezTo>
                    <a:pt x="540721" y="596553"/>
                    <a:pt x="539769" y="598456"/>
                    <a:pt x="538817" y="598456"/>
                  </a:cubicBezTo>
                  <a:cubicBezTo>
                    <a:pt x="545481" y="601310"/>
                    <a:pt x="542625" y="609872"/>
                    <a:pt x="549289" y="610824"/>
                  </a:cubicBezTo>
                  <a:cubicBezTo>
                    <a:pt x="551193" y="607019"/>
                    <a:pt x="555000" y="598456"/>
                    <a:pt x="550241" y="599406"/>
                  </a:cubicBezTo>
                  <a:cubicBezTo>
                    <a:pt x="558809" y="589892"/>
                    <a:pt x="555000" y="610824"/>
                    <a:pt x="555000" y="617483"/>
                  </a:cubicBezTo>
                  <a:cubicBezTo>
                    <a:pt x="551193" y="610824"/>
                    <a:pt x="550241" y="619386"/>
                    <a:pt x="548337" y="623192"/>
                  </a:cubicBezTo>
                  <a:cubicBezTo>
                    <a:pt x="549289" y="624143"/>
                    <a:pt x="549289" y="623192"/>
                    <a:pt x="551193" y="622242"/>
                  </a:cubicBezTo>
                  <a:cubicBezTo>
                    <a:pt x="555952" y="633658"/>
                    <a:pt x="535009" y="638415"/>
                    <a:pt x="549289" y="646027"/>
                  </a:cubicBezTo>
                  <a:lnTo>
                    <a:pt x="541673" y="647929"/>
                  </a:lnTo>
                  <a:lnTo>
                    <a:pt x="547385" y="657444"/>
                  </a:lnTo>
                  <a:cubicBezTo>
                    <a:pt x="532153" y="658395"/>
                    <a:pt x="546433" y="669812"/>
                    <a:pt x="532153" y="671715"/>
                  </a:cubicBezTo>
                  <a:cubicBezTo>
                    <a:pt x="554049" y="665055"/>
                    <a:pt x="573088" y="677424"/>
                    <a:pt x="597839" y="671715"/>
                  </a:cubicBezTo>
                  <a:cubicBezTo>
                    <a:pt x="572136" y="683133"/>
                    <a:pt x="572136" y="680278"/>
                    <a:pt x="554049" y="685035"/>
                  </a:cubicBezTo>
                  <a:cubicBezTo>
                    <a:pt x="575944" y="689793"/>
                    <a:pt x="578800" y="681230"/>
                    <a:pt x="601647" y="684084"/>
                  </a:cubicBezTo>
                  <a:lnTo>
                    <a:pt x="591176" y="680278"/>
                  </a:lnTo>
                  <a:cubicBezTo>
                    <a:pt x="602599" y="668861"/>
                    <a:pt x="625447" y="686938"/>
                    <a:pt x="629255" y="673618"/>
                  </a:cubicBezTo>
                  <a:cubicBezTo>
                    <a:pt x="643534" y="675521"/>
                    <a:pt x="654958" y="688841"/>
                    <a:pt x="671141" y="686938"/>
                  </a:cubicBezTo>
                  <a:lnTo>
                    <a:pt x="664477" y="675521"/>
                  </a:lnTo>
                  <a:lnTo>
                    <a:pt x="679709" y="675521"/>
                  </a:lnTo>
                  <a:lnTo>
                    <a:pt x="679709" y="683133"/>
                  </a:lnTo>
                  <a:cubicBezTo>
                    <a:pt x="684469" y="684084"/>
                    <a:pt x="686373" y="682181"/>
                    <a:pt x="687325" y="680278"/>
                  </a:cubicBezTo>
                  <a:cubicBezTo>
                    <a:pt x="697796" y="689793"/>
                    <a:pt x="712076" y="685035"/>
                    <a:pt x="726356" y="691696"/>
                  </a:cubicBezTo>
                  <a:lnTo>
                    <a:pt x="728260" y="687890"/>
                  </a:lnTo>
                  <a:cubicBezTo>
                    <a:pt x="729212" y="688841"/>
                    <a:pt x="731116" y="689793"/>
                    <a:pt x="731116" y="690744"/>
                  </a:cubicBezTo>
                  <a:cubicBezTo>
                    <a:pt x="733972" y="684084"/>
                    <a:pt x="744443" y="686938"/>
                    <a:pt x="745395" y="680278"/>
                  </a:cubicBezTo>
                  <a:cubicBezTo>
                    <a:pt x="740635" y="678375"/>
                    <a:pt x="730164" y="674570"/>
                    <a:pt x="731116" y="679327"/>
                  </a:cubicBezTo>
                  <a:cubicBezTo>
                    <a:pt x="719692" y="670764"/>
                    <a:pt x="745395" y="674570"/>
                    <a:pt x="753011" y="674570"/>
                  </a:cubicBezTo>
                  <a:cubicBezTo>
                    <a:pt x="744443" y="678375"/>
                    <a:pt x="754915" y="679327"/>
                    <a:pt x="759675" y="681230"/>
                  </a:cubicBezTo>
                  <a:cubicBezTo>
                    <a:pt x="759675" y="680278"/>
                    <a:pt x="758723" y="680278"/>
                    <a:pt x="757771" y="678375"/>
                  </a:cubicBezTo>
                  <a:cubicBezTo>
                    <a:pt x="772051" y="673618"/>
                    <a:pt x="776810" y="694550"/>
                    <a:pt x="786330" y="680278"/>
                  </a:cubicBezTo>
                  <a:lnTo>
                    <a:pt x="789186" y="687890"/>
                  </a:lnTo>
                  <a:lnTo>
                    <a:pt x="800610" y="682181"/>
                  </a:lnTo>
                  <a:cubicBezTo>
                    <a:pt x="801562" y="697404"/>
                    <a:pt x="815841" y="683133"/>
                    <a:pt x="817745" y="697404"/>
                  </a:cubicBezTo>
                  <a:cubicBezTo>
                    <a:pt x="830121" y="698356"/>
                    <a:pt x="815841" y="688841"/>
                    <a:pt x="820601" y="690744"/>
                  </a:cubicBezTo>
                  <a:cubicBezTo>
                    <a:pt x="832977" y="687890"/>
                    <a:pt x="853920" y="701210"/>
                    <a:pt x="857728" y="694550"/>
                  </a:cubicBezTo>
                  <a:cubicBezTo>
                    <a:pt x="868200" y="699307"/>
                    <a:pt x="879623" y="696453"/>
                    <a:pt x="888191" y="699307"/>
                  </a:cubicBezTo>
                  <a:lnTo>
                    <a:pt x="889143" y="692647"/>
                  </a:lnTo>
                  <a:cubicBezTo>
                    <a:pt x="893903" y="694550"/>
                    <a:pt x="898663" y="697404"/>
                    <a:pt x="903423" y="696453"/>
                  </a:cubicBezTo>
                  <a:cubicBezTo>
                    <a:pt x="903423" y="695501"/>
                    <a:pt x="902471" y="694550"/>
                    <a:pt x="901519" y="693598"/>
                  </a:cubicBezTo>
                  <a:cubicBezTo>
                    <a:pt x="917702" y="698356"/>
                    <a:pt x="931982" y="698356"/>
                    <a:pt x="946262" y="698356"/>
                  </a:cubicBezTo>
                  <a:cubicBezTo>
                    <a:pt x="945310" y="693598"/>
                    <a:pt x="945310" y="691696"/>
                    <a:pt x="936742" y="689793"/>
                  </a:cubicBezTo>
                  <a:cubicBezTo>
                    <a:pt x="950069" y="683133"/>
                    <a:pt x="971965" y="697404"/>
                    <a:pt x="991956" y="695501"/>
                  </a:cubicBezTo>
                  <a:lnTo>
                    <a:pt x="990052" y="692647"/>
                  </a:lnTo>
                  <a:lnTo>
                    <a:pt x="1001476" y="698356"/>
                  </a:lnTo>
                  <a:cubicBezTo>
                    <a:pt x="999572" y="696453"/>
                    <a:pt x="1000524" y="694550"/>
                    <a:pt x="1000524" y="691696"/>
                  </a:cubicBezTo>
                  <a:cubicBezTo>
                    <a:pt x="1019564" y="689793"/>
                    <a:pt x="1042411" y="690744"/>
                    <a:pt x="1052883" y="702161"/>
                  </a:cubicBezTo>
                  <a:cubicBezTo>
                    <a:pt x="1050979" y="698356"/>
                    <a:pt x="1061450" y="694550"/>
                    <a:pt x="1050979" y="689793"/>
                  </a:cubicBezTo>
                  <a:lnTo>
                    <a:pt x="1073324" y="694439"/>
                  </a:lnTo>
                  <a:lnTo>
                    <a:pt x="1083584" y="696572"/>
                  </a:lnTo>
                  <a:cubicBezTo>
                    <a:pt x="1095008" y="697404"/>
                    <a:pt x="1106670" y="697404"/>
                    <a:pt x="1117617" y="698356"/>
                  </a:cubicBezTo>
                  <a:lnTo>
                    <a:pt x="1117617" y="699307"/>
                  </a:lnTo>
                  <a:lnTo>
                    <a:pt x="1127137" y="702161"/>
                  </a:lnTo>
                  <a:lnTo>
                    <a:pt x="1128089" y="701210"/>
                  </a:lnTo>
                  <a:lnTo>
                    <a:pt x="1121425" y="699307"/>
                  </a:lnTo>
                  <a:cubicBezTo>
                    <a:pt x="1129993" y="700258"/>
                    <a:pt x="1138560" y="702161"/>
                    <a:pt x="1145224" y="705967"/>
                  </a:cubicBezTo>
                  <a:cubicBezTo>
                    <a:pt x="1146176" y="704064"/>
                    <a:pt x="1149032" y="697404"/>
                    <a:pt x="1153792" y="695501"/>
                  </a:cubicBezTo>
                  <a:cubicBezTo>
                    <a:pt x="1153792" y="704064"/>
                    <a:pt x="1179495" y="688841"/>
                    <a:pt x="1189967" y="697404"/>
                  </a:cubicBezTo>
                  <a:cubicBezTo>
                    <a:pt x="1190919" y="694550"/>
                    <a:pt x="1185207" y="695501"/>
                    <a:pt x="1189015" y="692647"/>
                  </a:cubicBezTo>
                  <a:cubicBezTo>
                    <a:pt x="1215670" y="693598"/>
                    <a:pt x="1255653" y="704064"/>
                    <a:pt x="1288020" y="697404"/>
                  </a:cubicBezTo>
                  <a:cubicBezTo>
                    <a:pt x="1289924" y="713579"/>
                    <a:pt x="1317531" y="708821"/>
                    <a:pt x="1334667" y="716433"/>
                  </a:cubicBezTo>
                  <a:cubicBezTo>
                    <a:pt x="1339427" y="707870"/>
                    <a:pt x="1325147" y="711676"/>
                    <a:pt x="1320387" y="705016"/>
                  </a:cubicBezTo>
                  <a:cubicBezTo>
                    <a:pt x="1327527" y="706443"/>
                    <a:pt x="1325028" y="699307"/>
                    <a:pt x="1330562" y="698861"/>
                  </a:cubicBezTo>
                  <a:lnTo>
                    <a:pt x="1338051" y="700845"/>
                  </a:lnTo>
                  <a:lnTo>
                    <a:pt x="1340498" y="703351"/>
                  </a:lnTo>
                  <a:cubicBezTo>
                    <a:pt x="1340617" y="705967"/>
                    <a:pt x="1341331" y="708346"/>
                    <a:pt x="1348947" y="706919"/>
                  </a:cubicBezTo>
                  <a:lnTo>
                    <a:pt x="1349898" y="700258"/>
                  </a:lnTo>
                  <a:lnTo>
                    <a:pt x="1359418" y="708821"/>
                  </a:lnTo>
                  <a:cubicBezTo>
                    <a:pt x="1389881" y="705016"/>
                    <a:pt x="1416536" y="709773"/>
                    <a:pt x="1443192" y="703113"/>
                  </a:cubicBezTo>
                  <a:cubicBezTo>
                    <a:pt x="1444144" y="705016"/>
                    <a:pt x="1444144" y="707870"/>
                    <a:pt x="1440336" y="709773"/>
                  </a:cubicBezTo>
                  <a:cubicBezTo>
                    <a:pt x="1451760" y="709773"/>
                    <a:pt x="1466039" y="720239"/>
                    <a:pt x="1480319" y="713579"/>
                  </a:cubicBezTo>
                  <a:lnTo>
                    <a:pt x="1476511" y="710724"/>
                  </a:lnTo>
                  <a:cubicBezTo>
                    <a:pt x="1498406" y="705016"/>
                    <a:pt x="1498406" y="718336"/>
                    <a:pt x="1525062" y="721190"/>
                  </a:cubicBezTo>
                  <a:cubicBezTo>
                    <a:pt x="1519350" y="722142"/>
                    <a:pt x="1505070" y="717384"/>
                    <a:pt x="1504118" y="724996"/>
                  </a:cubicBezTo>
                  <a:cubicBezTo>
                    <a:pt x="1506022" y="729753"/>
                    <a:pt x="1519350" y="728802"/>
                    <a:pt x="1524110" y="724996"/>
                  </a:cubicBezTo>
                  <a:lnTo>
                    <a:pt x="1522206" y="733559"/>
                  </a:lnTo>
                  <a:cubicBezTo>
                    <a:pt x="1518398" y="727850"/>
                    <a:pt x="1508878" y="728802"/>
                    <a:pt x="1501262" y="725947"/>
                  </a:cubicBezTo>
                  <a:cubicBezTo>
                    <a:pt x="1503166" y="725947"/>
                    <a:pt x="1503166" y="727850"/>
                    <a:pt x="1504118" y="729753"/>
                  </a:cubicBezTo>
                  <a:cubicBezTo>
                    <a:pt x="1497454" y="726899"/>
                    <a:pt x="1488887" y="726899"/>
                    <a:pt x="1479367" y="724996"/>
                  </a:cubicBezTo>
                  <a:lnTo>
                    <a:pt x="1492694" y="724044"/>
                  </a:lnTo>
                  <a:cubicBezTo>
                    <a:pt x="1486983" y="715481"/>
                    <a:pt x="1470799" y="724044"/>
                    <a:pt x="1465087" y="721190"/>
                  </a:cubicBezTo>
                  <a:cubicBezTo>
                    <a:pt x="1465087" y="728802"/>
                    <a:pt x="1473655" y="727850"/>
                    <a:pt x="1465087" y="734510"/>
                  </a:cubicBezTo>
                  <a:cubicBezTo>
                    <a:pt x="1442240" y="737365"/>
                    <a:pt x="1451760" y="725947"/>
                    <a:pt x="1430816" y="718336"/>
                  </a:cubicBezTo>
                  <a:lnTo>
                    <a:pt x="1434624" y="715481"/>
                  </a:lnTo>
                  <a:cubicBezTo>
                    <a:pt x="1427960" y="714530"/>
                    <a:pt x="1422248" y="705967"/>
                    <a:pt x="1412729" y="711676"/>
                  </a:cubicBezTo>
                  <a:cubicBezTo>
                    <a:pt x="1412729" y="716433"/>
                    <a:pt x="1420345" y="716433"/>
                    <a:pt x="1424152" y="719287"/>
                  </a:cubicBezTo>
                  <a:cubicBezTo>
                    <a:pt x="1421296" y="723093"/>
                    <a:pt x="1411777" y="709773"/>
                    <a:pt x="1404161" y="715481"/>
                  </a:cubicBezTo>
                  <a:cubicBezTo>
                    <a:pt x="1410825" y="723093"/>
                    <a:pt x="1427008" y="725947"/>
                    <a:pt x="1438432" y="725947"/>
                  </a:cubicBezTo>
                  <a:cubicBezTo>
                    <a:pt x="1436528" y="727850"/>
                    <a:pt x="1436528" y="730705"/>
                    <a:pt x="1438432" y="733559"/>
                  </a:cubicBezTo>
                  <a:cubicBezTo>
                    <a:pt x="1422249" y="730229"/>
                    <a:pt x="1405113" y="726185"/>
                    <a:pt x="1387859" y="723569"/>
                  </a:cubicBezTo>
                  <a:lnTo>
                    <a:pt x="1365575" y="722949"/>
                  </a:lnTo>
                  <a:lnTo>
                    <a:pt x="1373697" y="726898"/>
                  </a:lnTo>
                  <a:cubicBezTo>
                    <a:pt x="1368938" y="726898"/>
                    <a:pt x="1364178" y="726898"/>
                    <a:pt x="1367034" y="730704"/>
                  </a:cubicBezTo>
                  <a:lnTo>
                    <a:pt x="1356622" y="722700"/>
                  </a:lnTo>
                  <a:lnTo>
                    <a:pt x="1336571" y="722142"/>
                  </a:lnTo>
                  <a:cubicBezTo>
                    <a:pt x="1353706" y="731656"/>
                    <a:pt x="1328955" y="722142"/>
                    <a:pt x="1332763" y="732607"/>
                  </a:cubicBezTo>
                  <a:cubicBezTo>
                    <a:pt x="1329907" y="724996"/>
                    <a:pt x="1320387" y="731656"/>
                    <a:pt x="1310868" y="728802"/>
                  </a:cubicBezTo>
                  <a:cubicBezTo>
                    <a:pt x="1307060" y="736413"/>
                    <a:pt x="1328955" y="734510"/>
                    <a:pt x="1321339" y="740219"/>
                  </a:cubicBezTo>
                  <a:cubicBezTo>
                    <a:pt x="1304204" y="737365"/>
                    <a:pt x="1281356" y="723093"/>
                    <a:pt x="1258509" y="725947"/>
                  </a:cubicBezTo>
                  <a:cubicBezTo>
                    <a:pt x="1260413" y="729753"/>
                    <a:pt x="1265173" y="729753"/>
                    <a:pt x="1266125" y="731656"/>
                  </a:cubicBezTo>
                  <a:cubicBezTo>
                    <a:pt x="1250893" y="728802"/>
                    <a:pt x="1231854" y="710724"/>
                    <a:pt x="1221382" y="723093"/>
                  </a:cubicBezTo>
                  <a:cubicBezTo>
                    <a:pt x="1228046" y="727850"/>
                    <a:pt x="1236614" y="732607"/>
                    <a:pt x="1244229" y="737365"/>
                  </a:cubicBezTo>
                  <a:cubicBezTo>
                    <a:pt x="1242325" y="737365"/>
                    <a:pt x="1239470" y="738316"/>
                    <a:pt x="1235662" y="740219"/>
                  </a:cubicBezTo>
                  <a:lnTo>
                    <a:pt x="1241373" y="745928"/>
                  </a:lnTo>
                  <a:cubicBezTo>
                    <a:pt x="1223286" y="747830"/>
                    <a:pt x="1227094" y="733559"/>
                    <a:pt x="1217574" y="725947"/>
                  </a:cubicBezTo>
                  <a:lnTo>
                    <a:pt x="1206151" y="734510"/>
                  </a:lnTo>
                  <a:cubicBezTo>
                    <a:pt x="1185207" y="739267"/>
                    <a:pt x="1167120" y="734510"/>
                    <a:pt x="1153792" y="723093"/>
                  </a:cubicBezTo>
                  <a:cubicBezTo>
                    <a:pt x="1149984" y="723093"/>
                    <a:pt x="1135704" y="723093"/>
                    <a:pt x="1141416" y="730705"/>
                  </a:cubicBezTo>
                  <a:cubicBezTo>
                    <a:pt x="1151888" y="740219"/>
                    <a:pt x="1156648" y="747830"/>
                    <a:pt x="1176639" y="747830"/>
                  </a:cubicBezTo>
                  <a:cubicBezTo>
                    <a:pt x="1179495" y="741170"/>
                    <a:pt x="1161408" y="740219"/>
                    <a:pt x="1167120" y="739267"/>
                  </a:cubicBezTo>
                  <a:cubicBezTo>
                    <a:pt x="1175687" y="740219"/>
                    <a:pt x="1190919" y="734510"/>
                    <a:pt x="1197583" y="741170"/>
                  </a:cubicBezTo>
                  <a:lnTo>
                    <a:pt x="1175687" y="740219"/>
                  </a:lnTo>
                  <a:cubicBezTo>
                    <a:pt x="1176639" y="750685"/>
                    <a:pt x="1185207" y="740219"/>
                    <a:pt x="1189015" y="745928"/>
                  </a:cubicBezTo>
                  <a:cubicBezTo>
                    <a:pt x="1183303" y="754490"/>
                    <a:pt x="1170927" y="744976"/>
                    <a:pt x="1162360" y="749733"/>
                  </a:cubicBezTo>
                  <a:lnTo>
                    <a:pt x="1164263" y="750685"/>
                  </a:lnTo>
                  <a:cubicBezTo>
                    <a:pt x="1147128" y="748782"/>
                    <a:pt x="1149032" y="750685"/>
                    <a:pt x="1131896" y="745928"/>
                  </a:cubicBezTo>
                  <a:cubicBezTo>
                    <a:pt x="1130944" y="736413"/>
                    <a:pt x="1137608" y="740219"/>
                    <a:pt x="1146176" y="736413"/>
                  </a:cubicBezTo>
                  <a:cubicBezTo>
                    <a:pt x="1118569" y="735462"/>
                    <a:pt x="1080490" y="717384"/>
                    <a:pt x="1052883" y="734510"/>
                  </a:cubicBezTo>
                  <a:lnTo>
                    <a:pt x="1070018" y="743073"/>
                  </a:lnTo>
                  <a:cubicBezTo>
                    <a:pt x="1059546" y="744025"/>
                    <a:pt x="1041459" y="735462"/>
                    <a:pt x="1042411" y="747830"/>
                  </a:cubicBezTo>
                  <a:cubicBezTo>
                    <a:pt x="1053835" y="744025"/>
                    <a:pt x="1049075" y="751636"/>
                    <a:pt x="1054787" y="753539"/>
                  </a:cubicBezTo>
                  <a:lnTo>
                    <a:pt x="1055739" y="752588"/>
                  </a:lnTo>
                  <a:cubicBezTo>
                    <a:pt x="1056691" y="753539"/>
                    <a:pt x="1061450" y="754490"/>
                    <a:pt x="1058595" y="756393"/>
                  </a:cubicBezTo>
                  <a:cubicBezTo>
                    <a:pt x="1050027" y="748782"/>
                    <a:pt x="1035747" y="746879"/>
                    <a:pt x="1025276" y="743073"/>
                  </a:cubicBezTo>
                  <a:cubicBezTo>
                    <a:pt x="1030035" y="745928"/>
                    <a:pt x="1020516" y="749733"/>
                    <a:pt x="1019564" y="751636"/>
                  </a:cubicBezTo>
                  <a:cubicBezTo>
                    <a:pt x="1010044" y="748782"/>
                    <a:pt x="1019564" y="745928"/>
                    <a:pt x="1020516" y="742122"/>
                  </a:cubicBezTo>
                  <a:cubicBezTo>
                    <a:pt x="1014804" y="741170"/>
                    <a:pt x="1007188" y="734510"/>
                    <a:pt x="1002428" y="741170"/>
                  </a:cubicBezTo>
                  <a:cubicBezTo>
                    <a:pt x="994812" y="746879"/>
                    <a:pt x="1010996" y="746879"/>
                    <a:pt x="1013852" y="751636"/>
                  </a:cubicBezTo>
                  <a:lnTo>
                    <a:pt x="984341" y="743073"/>
                  </a:lnTo>
                  <a:lnTo>
                    <a:pt x="985293" y="744976"/>
                  </a:lnTo>
                  <a:cubicBezTo>
                    <a:pt x="983389" y="743073"/>
                    <a:pt x="978629" y="741170"/>
                    <a:pt x="975773" y="743073"/>
                  </a:cubicBezTo>
                  <a:cubicBezTo>
                    <a:pt x="972917" y="746879"/>
                    <a:pt x="979581" y="747830"/>
                    <a:pt x="984341" y="746879"/>
                  </a:cubicBezTo>
                  <a:cubicBezTo>
                    <a:pt x="969109" y="753539"/>
                    <a:pt x="957685" y="732607"/>
                    <a:pt x="944358" y="745928"/>
                  </a:cubicBezTo>
                  <a:lnTo>
                    <a:pt x="935790" y="742122"/>
                  </a:lnTo>
                  <a:cubicBezTo>
                    <a:pt x="934838" y="743073"/>
                    <a:pt x="932934" y="744976"/>
                    <a:pt x="934838" y="745928"/>
                  </a:cubicBezTo>
                  <a:lnTo>
                    <a:pt x="926270" y="742122"/>
                  </a:lnTo>
                  <a:cubicBezTo>
                    <a:pt x="910087" y="738316"/>
                    <a:pt x="922462" y="751636"/>
                    <a:pt x="916750" y="753539"/>
                  </a:cubicBezTo>
                  <a:lnTo>
                    <a:pt x="917702" y="753539"/>
                  </a:lnTo>
                  <a:cubicBezTo>
                    <a:pt x="912943" y="755442"/>
                    <a:pt x="909135" y="759248"/>
                    <a:pt x="912943" y="760199"/>
                  </a:cubicBezTo>
                  <a:lnTo>
                    <a:pt x="896759" y="754490"/>
                  </a:lnTo>
                  <a:cubicBezTo>
                    <a:pt x="890095" y="746879"/>
                    <a:pt x="866296" y="744976"/>
                    <a:pt x="866296" y="730705"/>
                  </a:cubicBezTo>
                  <a:cubicBezTo>
                    <a:pt x="862488" y="731656"/>
                    <a:pt x="858680" y="734510"/>
                    <a:pt x="860584" y="736413"/>
                  </a:cubicBezTo>
                  <a:cubicBezTo>
                    <a:pt x="848208" y="735462"/>
                    <a:pt x="863440" y="746879"/>
                    <a:pt x="843449" y="744976"/>
                  </a:cubicBezTo>
                  <a:cubicBezTo>
                    <a:pt x="843449" y="747830"/>
                    <a:pt x="846304" y="746879"/>
                    <a:pt x="849160" y="747830"/>
                  </a:cubicBezTo>
                  <a:cubicBezTo>
                    <a:pt x="843449" y="748782"/>
                    <a:pt x="841545" y="747830"/>
                    <a:pt x="840592" y="745928"/>
                  </a:cubicBezTo>
                  <a:cubicBezTo>
                    <a:pt x="840592" y="747830"/>
                    <a:pt x="839641" y="749733"/>
                    <a:pt x="838689" y="751636"/>
                  </a:cubicBezTo>
                  <a:cubicBezTo>
                    <a:pt x="838689" y="746879"/>
                    <a:pt x="831073" y="747830"/>
                    <a:pt x="826313" y="748782"/>
                  </a:cubicBezTo>
                  <a:lnTo>
                    <a:pt x="832977" y="758296"/>
                  </a:lnTo>
                  <a:cubicBezTo>
                    <a:pt x="828217" y="754490"/>
                    <a:pt x="825361" y="753539"/>
                    <a:pt x="816793" y="754490"/>
                  </a:cubicBezTo>
                  <a:lnTo>
                    <a:pt x="822505" y="760199"/>
                  </a:lnTo>
                  <a:cubicBezTo>
                    <a:pt x="809177" y="758296"/>
                    <a:pt x="821553" y="747830"/>
                    <a:pt x="805370" y="752588"/>
                  </a:cubicBezTo>
                  <a:lnTo>
                    <a:pt x="820601" y="746879"/>
                  </a:lnTo>
                  <a:cubicBezTo>
                    <a:pt x="803466" y="744976"/>
                    <a:pt x="809177" y="733559"/>
                    <a:pt x="801562" y="727850"/>
                  </a:cubicBezTo>
                  <a:cubicBezTo>
                    <a:pt x="783474" y="719287"/>
                    <a:pt x="761579" y="735462"/>
                    <a:pt x="747299" y="717384"/>
                  </a:cubicBezTo>
                  <a:cubicBezTo>
                    <a:pt x="745395" y="724044"/>
                    <a:pt x="747299" y="725947"/>
                    <a:pt x="742539" y="730705"/>
                  </a:cubicBezTo>
                  <a:cubicBezTo>
                    <a:pt x="753963" y="733559"/>
                    <a:pt x="759675" y="735462"/>
                    <a:pt x="765387" y="744025"/>
                  </a:cubicBezTo>
                  <a:cubicBezTo>
                    <a:pt x="787282" y="752588"/>
                    <a:pt x="770147" y="722142"/>
                    <a:pt x="794898" y="735462"/>
                  </a:cubicBezTo>
                  <a:cubicBezTo>
                    <a:pt x="793946" y="743073"/>
                    <a:pt x="786330" y="743073"/>
                    <a:pt x="779666" y="739267"/>
                  </a:cubicBezTo>
                  <a:cubicBezTo>
                    <a:pt x="779666" y="745928"/>
                    <a:pt x="787282" y="750685"/>
                    <a:pt x="792994" y="753539"/>
                  </a:cubicBezTo>
                  <a:cubicBezTo>
                    <a:pt x="778714" y="750685"/>
                    <a:pt x="759675" y="758296"/>
                    <a:pt x="738731" y="758296"/>
                  </a:cubicBezTo>
                  <a:cubicBezTo>
                    <a:pt x="736828" y="756393"/>
                    <a:pt x="733020" y="754252"/>
                    <a:pt x="729093" y="752825"/>
                  </a:cubicBezTo>
                  <a:lnTo>
                    <a:pt x="728987" y="752813"/>
                  </a:lnTo>
                  <a:lnTo>
                    <a:pt x="718740" y="751636"/>
                  </a:lnTo>
                  <a:cubicBezTo>
                    <a:pt x="719692" y="745928"/>
                    <a:pt x="697796" y="743073"/>
                    <a:pt x="704460" y="732607"/>
                  </a:cubicBezTo>
                  <a:cubicBezTo>
                    <a:pt x="693037" y="731180"/>
                    <a:pt x="693394" y="739922"/>
                    <a:pt x="688262" y="739565"/>
                  </a:cubicBezTo>
                  <a:lnTo>
                    <a:pt x="682522" y="736467"/>
                  </a:lnTo>
                  <a:lnTo>
                    <a:pt x="682565" y="736413"/>
                  </a:lnTo>
                  <a:lnTo>
                    <a:pt x="682447" y="736426"/>
                  </a:lnTo>
                  <a:lnTo>
                    <a:pt x="680661" y="735462"/>
                  </a:lnTo>
                  <a:lnTo>
                    <a:pt x="680273" y="736668"/>
                  </a:lnTo>
                  <a:lnTo>
                    <a:pt x="673997" y="737365"/>
                  </a:lnTo>
                  <a:lnTo>
                    <a:pt x="678757" y="741170"/>
                  </a:lnTo>
                  <a:lnTo>
                    <a:pt x="678866" y="741035"/>
                  </a:lnTo>
                  <a:lnTo>
                    <a:pt x="678400" y="742479"/>
                  </a:lnTo>
                  <a:cubicBezTo>
                    <a:pt x="676139" y="743787"/>
                    <a:pt x="673997" y="744976"/>
                    <a:pt x="676853" y="748782"/>
                  </a:cubicBezTo>
                  <a:cubicBezTo>
                    <a:pt x="681613" y="741170"/>
                    <a:pt x="697796" y="752588"/>
                    <a:pt x="705412" y="758296"/>
                  </a:cubicBezTo>
                  <a:lnTo>
                    <a:pt x="683517" y="763053"/>
                  </a:lnTo>
                  <a:cubicBezTo>
                    <a:pt x="688277" y="761151"/>
                    <a:pt x="680661" y="755442"/>
                    <a:pt x="677805" y="754490"/>
                  </a:cubicBezTo>
                  <a:lnTo>
                    <a:pt x="674949" y="761151"/>
                  </a:lnTo>
                  <a:cubicBezTo>
                    <a:pt x="672093" y="744025"/>
                    <a:pt x="636870" y="773519"/>
                    <a:pt x="626398" y="753539"/>
                  </a:cubicBezTo>
                  <a:cubicBezTo>
                    <a:pt x="633062" y="754490"/>
                    <a:pt x="639726" y="747830"/>
                    <a:pt x="642582" y="757345"/>
                  </a:cubicBezTo>
                  <a:cubicBezTo>
                    <a:pt x="654958" y="752588"/>
                    <a:pt x="639726" y="744025"/>
                    <a:pt x="645438" y="738316"/>
                  </a:cubicBezTo>
                  <a:cubicBezTo>
                    <a:pt x="626398" y="731656"/>
                    <a:pt x="595935" y="742122"/>
                    <a:pt x="574992" y="729753"/>
                  </a:cubicBezTo>
                  <a:cubicBezTo>
                    <a:pt x="578800" y="734510"/>
                    <a:pt x="588320" y="734510"/>
                    <a:pt x="589272" y="741170"/>
                  </a:cubicBezTo>
                  <a:lnTo>
                    <a:pt x="569485" y="737269"/>
                  </a:lnTo>
                  <a:lnTo>
                    <a:pt x="566276" y="740947"/>
                  </a:lnTo>
                  <a:cubicBezTo>
                    <a:pt x="561367" y="742240"/>
                    <a:pt x="554049" y="736175"/>
                    <a:pt x="548337" y="744024"/>
                  </a:cubicBezTo>
                  <a:cubicBezTo>
                    <a:pt x="547385" y="739743"/>
                    <a:pt x="551431" y="738554"/>
                    <a:pt x="556429" y="738078"/>
                  </a:cubicBezTo>
                  <a:lnTo>
                    <a:pt x="567073" y="736794"/>
                  </a:lnTo>
                  <a:lnTo>
                    <a:pt x="563331" y="736056"/>
                  </a:lnTo>
                  <a:cubicBezTo>
                    <a:pt x="554287" y="731894"/>
                    <a:pt x="545005" y="726423"/>
                    <a:pt x="535961" y="723093"/>
                  </a:cubicBezTo>
                  <a:lnTo>
                    <a:pt x="538817" y="732607"/>
                  </a:lnTo>
                  <a:cubicBezTo>
                    <a:pt x="529297" y="726899"/>
                    <a:pt x="529297" y="729753"/>
                    <a:pt x="526441" y="731656"/>
                  </a:cubicBezTo>
                  <a:cubicBezTo>
                    <a:pt x="525490" y="734510"/>
                    <a:pt x="523585" y="737365"/>
                    <a:pt x="524537" y="740219"/>
                  </a:cubicBezTo>
                  <a:cubicBezTo>
                    <a:pt x="525490" y="740219"/>
                    <a:pt x="526441" y="740219"/>
                    <a:pt x="527393" y="739267"/>
                  </a:cubicBezTo>
                  <a:cubicBezTo>
                    <a:pt x="522633" y="753539"/>
                    <a:pt x="522633" y="764005"/>
                    <a:pt x="522633" y="776374"/>
                  </a:cubicBezTo>
                  <a:cubicBezTo>
                    <a:pt x="527393" y="775422"/>
                    <a:pt x="529297" y="775422"/>
                    <a:pt x="531201" y="768762"/>
                  </a:cubicBezTo>
                  <a:lnTo>
                    <a:pt x="530463" y="782777"/>
                  </a:lnTo>
                  <a:lnTo>
                    <a:pt x="530249" y="782082"/>
                  </a:lnTo>
                  <a:cubicBezTo>
                    <a:pt x="525014" y="785412"/>
                    <a:pt x="525014" y="787315"/>
                    <a:pt x="526799" y="788980"/>
                  </a:cubicBezTo>
                  <a:lnTo>
                    <a:pt x="529745" y="791201"/>
                  </a:lnTo>
                  <a:lnTo>
                    <a:pt x="525490" y="814431"/>
                  </a:lnTo>
                  <a:lnTo>
                    <a:pt x="528345" y="813480"/>
                  </a:lnTo>
                  <a:lnTo>
                    <a:pt x="522633" y="822994"/>
                  </a:lnTo>
                  <a:cubicBezTo>
                    <a:pt x="524537" y="821091"/>
                    <a:pt x="526441" y="822043"/>
                    <a:pt x="529297" y="822043"/>
                  </a:cubicBezTo>
                  <a:cubicBezTo>
                    <a:pt x="531201" y="838217"/>
                    <a:pt x="530249" y="858197"/>
                    <a:pt x="517874" y="866760"/>
                  </a:cubicBezTo>
                  <a:cubicBezTo>
                    <a:pt x="519778" y="864857"/>
                    <a:pt x="521682" y="866760"/>
                    <a:pt x="523824" y="867949"/>
                  </a:cubicBezTo>
                  <a:lnTo>
                    <a:pt x="525305" y="868246"/>
                  </a:lnTo>
                  <a:lnTo>
                    <a:pt x="525252" y="869496"/>
                  </a:lnTo>
                  <a:cubicBezTo>
                    <a:pt x="525490" y="873182"/>
                    <a:pt x="525966" y="877702"/>
                    <a:pt x="526441" y="880080"/>
                  </a:cubicBezTo>
                  <a:cubicBezTo>
                    <a:pt x="527869" y="878653"/>
                    <a:pt x="528821" y="874847"/>
                    <a:pt x="528821" y="871279"/>
                  </a:cubicBezTo>
                  <a:lnTo>
                    <a:pt x="527511" y="868379"/>
                  </a:lnTo>
                  <a:lnTo>
                    <a:pt x="531201" y="864857"/>
                  </a:lnTo>
                  <a:cubicBezTo>
                    <a:pt x="522633" y="881032"/>
                    <a:pt x="524537" y="901963"/>
                    <a:pt x="522633" y="920041"/>
                  </a:cubicBezTo>
                  <a:lnTo>
                    <a:pt x="521681" y="920041"/>
                  </a:lnTo>
                  <a:lnTo>
                    <a:pt x="518826" y="927652"/>
                  </a:lnTo>
                  <a:lnTo>
                    <a:pt x="519778" y="928603"/>
                  </a:lnTo>
                  <a:lnTo>
                    <a:pt x="515018" y="942875"/>
                  </a:lnTo>
                  <a:cubicBezTo>
                    <a:pt x="516921" y="944778"/>
                    <a:pt x="523585" y="945730"/>
                    <a:pt x="525490" y="950487"/>
                  </a:cubicBezTo>
                  <a:cubicBezTo>
                    <a:pt x="516921" y="950487"/>
                    <a:pt x="532153" y="971418"/>
                    <a:pt x="523585" y="979981"/>
                  </a:cubicBezTo>
                  <a:cubicBezTo>
                    <a:pt x="526441" y="980933"/>
                    <a:pt x="525490" y="976176"/>
                    <a:pt x="528345" y="979030"/>
                  </a:cubicBezTo>
                  <a:lnTo>
                    <a:pt x="526436" y="993301"/>
                  </a:lnTo>
                  <a:lnTo>
                    <a:pt x="517234" y="993405"/>
                  </a:lnTo>
                  <a:cubicBezTo>
                    <a:pt x="514066" y="990507"/>
                    <a:pt x="525490" y="979981"/>
                    <a:pt x="519778" y="974273"/>
                  </a:cubicBezTo>
                  <a:cubicBezTo>
                    <a:pt x="517874" y="976176"/>
                    <a:pt x="517874" y="981884"/>
                    <a:pt x="515018" y="982836"/>
                  </a:cubicBezTo>
                  <a:cubicBezTo>
                    <a:pt x="513114" y="979981"/>
                    <a:pt x="512162" y="975224"/>
                    <a:pt x="514066" y="972370"/>
                  </a:cubicBezTo>
                  <a:cubicBezTo>
                    <a:pt x="512162" y="973321"/>
                    <a:pt x="510258" y="973321"/>
                    <a:pt x="509306" y="973321"/>
                  </a:cubicBezTo>
                  <a:cubicBezTo>
                    <a:pt x="513114" y="979030"/>
                    <a:pt x="515018" y="995204"/>
                    <a:pt x="514066" y="1003767"/>
                  </a:cubicBezTo>
                  <a:cubicBezTo>
                    <a:pt x="515970" y="1005670"/>
                    <a:pt x="518350" y="1004005"/>
                    <a:pt x="520611" y="1001389"/>
                  </a:cubicBezTo>
                  <a:lnTo>
                    <a:pt x="526434" y="993311"/>
                  </a:lnTo>
                  <a:lnTo>
                    <a:pt x="523109" y="1018158"/>
                  </a:lnTo>
                  <a:cubicBezTo>
                    <a:pt x="521205" y="1032548"/>
                    <a:pt x="520253" y="1047534"/>
                    <a:pt x="523585" y="1060854"/>
                  </a:cubicBezTo>
                  <a:cubicBezTo>
                    <a:pt x="507402" y="1062756"/>
                    <a:pt x="512162" y="1085591"/>
                    <a:pt x="504546" y="1099863"/>
                  </a:cubicBezTo>
                  <a:cubicBezTo>
                    <a:pt x="513114" y="1102717"/>
                    <a:pt x="509306" y="1091300"/>
                    <a:pt x="515970" y="1087494"/>
                  </a:cubicBezTo>
                  <a:cubicBezTo>
                    <a:pt x="514542" y="1093916"/>
                    <a:pt x="521682" y="1091776"/>
                    <a:pt x="522128" y="1096324"/>
                  </a:cubicBezTo>
                  <a:lnTo>
                    <a:pt x="519875" y="1103366"/>
                  </a:lnTo>
                  <a:lnTo>
                    <a:pt x="516565" y="1104144"/>
                  </a:lnTo>
                  <a:cubicBezTo>
                    <a:pt x="514304" y="1104382"/>
                    <a:pt x="512638" y="1105572"/>
                    <a:pt x="514066" y="1111280"/>
                  </a:cubicBezTo>
                  <a:lnTo>
                    <a:pt x="520730" y="1111280"/>
                  </a:lnTo>
                  <a:lnTo>
                    <a:pt x="512162" y="1118891"/>
                  </a:lnTo>
                  <a:cubicBezTo>
                    <a:pt x="515970" y="1144580"/>
                    <a:pt x="511210" y="1166463"/>
                    <a:pt x="517874" y="1188346"/>
                  </a:cubicBezTo>
                  <a:cubicBezTo>
                    <a:pt x="515970" y="1190249"/>
                    <a:pt x="513114" y="1189298"/>
                    <a:pt x="511210" y="1186443"/>
                  </a:cubicBezTo>
                  <a:cubicBezTo>
                    <a:pt x="511210" y="1196909"/>
                    <a:pt x="500738" y="1208326"/>
                    <a:pt x="507402" y="1219744"/>
                  </a:cubicBezTo>
                  <a:lnTo>
                    <a:pt x="510258" y="1216889"/>
                  </a:lnTo>
                  <a:cubicBezTo>
                    <a:pt x="515970" y="1235918"/>
                    <a:pt x="502642" y="1235918"/>
                    <a:pt x="499786" y="1257801"/>
                  </a:cubicBezTo>
                  <a:cubicBezTo>
                    <a:pt x="498834" y="1253044"/>
                    <a:pt x="503594" y="1241627"/>
                    <a:pt x="495978" y="1240675"/>
                  </a:cubicBezTo>
                  <a:cubicBezTo>
                    <a:pt x="491218" y="1242578"/>
                    <a:pt x="492170" y="1253996"/>
                    <a:pt x="495978" y="1257801"/>
                  </a:cubicBezTo>
                  <a:lnTo>
                    <a:pt x="487411" y="1255898"/>
                  </a:lnTo>
                  <a:cubicBezTo>
                    <a:pt x="493122" y="1253044"/>
                    <a:pt x="492170" y="1245433"/>
                    <a:pt x="495026" y="1238772"/>
                  </a:cubicBezTo>
                  <a:cubicBezTo>
                    <a:pt x="495026" y="1240675"/>
                    <a:pt x="493122" y="1240675"/>
                    <a:pt x="491218" y="1241627"/>
                  </a:cubicBezTo>
                  <a:lnTo>
                    <a:pt x="491662" y="1239677"/>
                  </a:lnTo>
                  <a:lnTo>
                    <a:pt x="489433" y="1239605"/>
                  </a:lnTo>
                  <a:cubicBezTo>
                    <a:pt x="490028" y="1237821"/>
                    <a:pt x="491694" y="1234967"/>
                    <a:pt x="492170" y="1233064"/>
                  </a:cubicBezTo>
                  <a:lnTo>
                    <a:pt x="492882" y="1234309"/>
                  </a:lnTo>
                  <a:lnTo>
                    <a:pt x="495978" y="1220695"/>
                  </a:lnTo>
                  <a:lnTo>
                    <a:pt x="496930" y="1232112"/>
                  </a:lnTo>
                  <a:cubicBezTo>
                    <a:pt x="505498" y="1227355"/>
                    <a:pt x="496930" y="1214035"/>
                    <a:pt x="499786" y="1209278"/>
                  </a:cubicBezTo>
                  <a:cubicBezTo>
                    <a:pt x="492170" y="1209278"/>
                    <a:pt x="493122" y="1215938"/>
                    <a:pt x="486459" y="1209278"/>
                  </a:cubicBezTo>
                  <a:cubicBezTo>
                    <a:pt x="483602" y="1190249"/>
                    <a:pt x="495026" y="1197861"/>
                    <a:pt x="502642" y="1180735"/>
                  </a:cubicBezTo>
                  <a:lnTo>
                    <a:pt x="505498" y="1183589"/>
                  </a:lnTo>
                  <a:cubicBezTo>
                    <a:pt x="506450" y="1177880"/>
                    <a:pt x="515018" y="1173123"/>
                    <a:pt x="509306" y="1165512"/>
                  </a:cubicBezTo>
                  <a:cubicBezTo>
                    <a:pt x="504546" y="1165512"/>
                    <a:pt x="504546" y="1172172"/>
                    <a:pt x="501690" y="1175026"/>
                  </a:cubicBezTo>
                  <a:cubicBezTo>
                    <a:pt x="497882" y="1173123"/>
                    <a:pt x="511210" y="1164560"/>
                    <a:pt x="505498" y="1158852"/>
                  </a:cubicBezTo>
                  <a:cubicBezTo>
                    <a:pt x="497882" y="1164560"/>
                    <a:pt x="495026" y="1177880"/>
                    <a:pt x="495026" y="1187395"/>
                  </a:cubicBezTo>
                  <a:cubicBezTo>
                    <a:pt x="493122" y="1186443"/>
                    <a:pt x="490266" y="1186443"/>
                    <a:pt x="487411" y="1187395"/>
                  </a:cubicBezTo>
                  <a:lnTo>
                    <a:pt x="493572" y="1161296"/>
                  </a:lnTo>
                  <a:lnTo>
                    <a:pt x="489314" y="1166464"/>
                  </a:lnTo>
                  <a:lnTo>
                    <a:pt x="494279" y="1158305"/>
                  </a:lnTo>
                  <a:lnTo>
                    <a:pt x="497406" y="1145056"/>
                  </a:lnTo>
                  <a:cubicBezTo>
                    <a:pt x="500024" y="1130785"/>
                    <a:pt x="501214" y="1116513"/>
                    <a:pt x="498834" y="1102717"/>
                  </a:cubicBezTo>
                  <a:cubicBezTo>
                    <a:pt x="489314" y="1116988"/>
                    <a:pt x="498834" y="1097008"/>
                    <a:pt x="488362" y="1099863"/>
                  </a:cubicBezTo>
                  <a:cubicBezTo>
                    <a:pt x="495978" y="1097960"/>
                    <a:pt x="489314" y="1089397"/>
                    <a:pt x="492170" y="1081785"/>
                  </a:cubicBezTo>
                  <a:cubicBezTo>
                    <a:pt x="484554" y="1077979"/>
                    <a:pt x="486459" y="1096057"/>
                    <a:pt x="480747" y="1090348"/>
                  </a:cubicBezTo>
                  <a:cubicBezTo>
                    <a:pt x="483602" y="1076077"/>
                    <a:pt x="497882" y="1057048"/>
                    <a:pt x="495026" y="1038019"/>
                  </a:cubicBezTo>
                  <a:cubicBezTo>
                    <a:pt x="491218" y="1039922"/>
                    <a:pt x="491218" y="1043728"/>
                    <a:pt x="489314" y="1044679"/>
                  </a:cubicBezTo>
                  <a:cubicBezTo>
                    <a:pt x="492170" y="1032310"/>
                    <a:pt x="510258" y="1016136"/>
                    <a:pt x="497882" y="1007573"/>
                  </a:cubicBezTo>
                  <a:cubicBezTo>
                    <a:pt x="493122" y="1013282"/>
                    <a:pt x="488362" y="1019942"/>
                    <a:pt x="483602" y="1026602"/>
                  </a:cubicBezTo>
                  <a:cubicBezTo>
                    <a:pt x="483602" y="1025650"/>
                    <a:pt x="482651" y="1022796"/>
                    <a:pt x="480747" y="1019942"/>
                  </a:cubicBezTo>
                  <a:lnTo>
                    <a:pt x="475035" y="1024699"/>
                  </a:lnTo>
                  <a:cubicBezTo>
                    <a:pt x="473131" y="1009476"/>
                    <a:pt x="487411" y="1013282"/>
                    <a:pt x="495026" y="1004719"/>
                  </a:cubicBezTo>
                  <a:lnTo>
                    <a:pt x="486459" y="995204"/>
                  </a:lnTo>
                  <a:cubicBezTo>
                    <a:pt x="481699" y="979030"/>
                    <a:pt x="486459" y="962855"/>
                    <a:pt x="497882" y="952390"/>
                  </a:cubicBezTo>
                  <a:cubicBezTo>
                    <a:pt x="497882" y="949535"/>
                    <a:pt x="497882" y="937167"/>
                    <a:pt x="490266" y="941924"/>
                  </a:cubicBezTo>
                  <a:cubicBezTo>
                    <a:pt x="480747" y="949535"/>
                    <a:pt x="473131" y="953341"/>
                    <a:pt x="473131" y="970467"/>
                  </a:cubicBezTo>
                  <a:cubicBezTo>
                    <a:pt x="479795" y="972370"/>
                    <a:pt x="480747" y="958098"/>
                    <a:pt x="481699" y="962855"/>
                  </a:cubicBezTo>
                  <a:cubicBezTo>
                    <a:pt x="480747" y="969515"/>
                    <a:pt x="486459" y="981884"/>
                    <a:pt x="479795" y="987593"/>
                  </a:cubicBezTo>
                  <a:lnTo>
                    <a:pt x="480747" y="969515"/>
                  </a:lnTo>
                  <a:cubicBezTo>
                    <a:pt x="470275" y="969515"/>
                    <a:pt x="480747" y="977127"/>
                    <a:pt x="475035" y="979981"/>
                  </a:cubicBezTo>
                  <a:cubicBezTo>
                    <a:pt x="466467" y="975224"/>
                    <a:pt x="475987" y="965710"/>
                    <a:pt x="471227" y="958098"/>
                  </a:cubicBezTo>
                  <a:lnTo>
                    <a:pt x="470275" y="959050"/>
                  </a:lnTo>
                  <a:cubicBezTo>
                    <a:pt x="472179" y="944778"/>
                    <a:pt x="470275" y="946681"/>
                    <a:pt x="475035" y="932409"/>
                  </a:cubicBezTo>
                  <a:cubicBezTo>
                    <a:pt x="484554" y="931458"/>
                    <a:pt x="480747" y="937167"/>
                    <a:pt x="484554" y="943827"/>
                  </a:cubicBezTo>
                  <a:lnTo>
                    <a:pt x="490037" y="915922"/>
                  </a:lnTo>
                  <a:lnTo>
                    <a:pt x="487053" y="911835"/>
                  </a:lnTo>
                  <a:cubicBezTo>
                    <a:pt x="485506" y="911478"/>
                    <a:pt x="484078" y="911478"/>
                    <a:pt x="484554" y="909575"/>
                  </a:cubicBezTo>
                  <a:lnTo>
                    <a:pt x="491285" y="909575"/>
                  </a:lnTo>
                  <a:lnTo>
                    <a:pt x="492289" y="904461"/>
                  </a:lnTo>
                  <a:cubicBezTo>
                    <a:pt x="494789" y="890784"/>
                    <a:pt x="495027" y="877226"/>
                    <a:pt x="486459" y="865809"/>
                  </a:cubicBezTo>
                  <a:lnTo>
                    <a:pt x="477891" y="880080"/>
                  </a:lnTo>
                  <a:cubicBezTo>
                    <a:pt x="476939" y="871517"/>
                    <a:pt x="485506" y="856294"/>
                    <a:pt x="473131" y="857246"/>
                  </a:cubicBezTo>
                  <a:cubicBezTo>
                    <a:pt x="476939" y="866760"/>
                    <a:pt x="469323" y="862954"/>
                    <a:pt x="467419" y="867712"/>
                  </a:cubicBezTo>
                  <a:lnTo>
                    <a:pt x="468371" y="868663"/>
                  </a:lnTo>
                  <a:cubicBezTo>
                    <a:pt x="467419" y="870566"/>
                    <a:pt x="466467" y="873420"/>
                    <a:pt x="464563" y="871517"/>
                  </a:cubicBezTo>
                  <a:cubicBezTo>
                    <a:pt x="472179" y="864857"/>
                    <a:pt x="474083" y="852489"/>
                    <a:pt x="477891" y="843926"/>
                  </a:cubicBezTo>
                  <a:lnTo>
                    <a:pt x="474083" y="843438"/>
                  </a:lnTo>
                  <a:lnTo>
                    <a:pt x="474083" y="852488"/>
                  </a:lnTo>
                  <a:lnTo>
                    <a:pt x="471227" y="856294"/>
                  </a:lnTo>
                  <a:lnTo>
                    <a:pt x="473987" y="843425"/>
                  </a:lnTo>
                  <a:lnTo>
                    <a:pt x="473250" y="843331"/>
                  </a:lnTo>
                  <a:cubicBezTo>
                    <a:pt x="471703" y="841785"/>
                    <a:pt x="470275" y="839644"/>
                    <a:pt x="469323" y="839168"/>
                  </a:cubicBezTo>
                  <a:cubicBezTo>
                    <a:pt x="472179" y="831557"/>
                    <a:pt x="475035" y="839168"/>
                    <a:pt x="478843" y="840120"/>
                  </a:cubicBezTo>
                  <a:cubicBezTo>
                    <a:pt x="479795" y="835363"/>
                    <a:pt x="486459" y="828703"/>
                    <a:pt x="479795" y="824897"/>
                  </a:cubicBezTo>
                  <a:cubicBezTo>
                    <a:pt x="474083" y="819188"/>
                    <a:pt x="474083" y="832508"/>
                    <a:pt x="469323" y="834411"/>
                  </a:cubicBezTo>
                  <a:lnTo>
                    <a:pt x="477891" y="809674"/>
                  </a:lnTo>
                  <a:lnTo>
                    <a:pt x="475987" y="810625"/>
                  </a:lnTo>
                  <a:cubicBezTo>
                    <a:pt x="477891" y="808722"/>
                    <a:pt x="479795" y="804917"/>
                    <a:pt x="477891" y="802062"/>
                  </a:cubicBezTo>
                  <a:cubicBezTo>
                    <a:pt x="474083" y="799208"/>
                    <a:pt x="473131" y="804917"/>
                    <a:pt x="474083" y="808722"/>
                  </a:cubicBezTo>
                  <a:cubicBezTo>
                    <a:pt x="467419" y="796354"/>
                    <a:pt x="488362" y="785888"/>
                    <a:pt x="475035" y="775422"/>
                  </a:cubicBezTo>
                  <a:lnTo>
                    <a:pt x="478843" y="768762"/>
                  </a:lnTo>
                  <a:cubicBezTo>
                    <a:pt x="477891" y="767811"/>
                    <a:pt x="475987" y="766859"/>
                    <a:pt x="475035" y="767811"/>
                  </a:cubicBezTo>
                  <a:lnTo>
                    <a:pt x="478843" y="761151"/>
                  </a:lnTo>
                  <a:cubicBezTo>
                    <a:pt x="482651" y="748782"/>
                    <a:pt x="469323" y="758296"/>
                    <a:pt x="467419" y="753539"/>
                  </a:cubicBezTo>
                  <a:lnTo>
                    <a:pt x="467419" y="754490"/>
                  </a:lnTo>
                  <a:cubicBezTo>
                    <a:pt x="465515" y="750685"/>
                    <a:pt x="461707" y="747830"/>
                    <a:pt x="460755" y="750685"/>
                  </a:cubicBezTo>
                  <a:lnTo>
                    <a:pt x="462659" y="745928"/>
                  </a:lnTo>
                  <a:lnTo>
                    <a:pt x="432900" y="753363"/>
                  </a:lnTo>
                  <a:lnTo>
                    <a:pt x="437908" y="746879"/>
                  </a:lnTo>
                  <a:lnTo>
                    <a:pt x="415061" y="744025"/>
                  </a:lnTo>
                  <a:cubicBezTo>
                    <a:pt x="414108" y="745928"/>
                    <a:pt x="404589" y="746879"/>
                    <a:pt x="410301" y="751636"/>
                  </a:cubicBezTo>
                  <a:cubicBezTo>
                    <a:pt x="414108" y="752588"/>
                    <a:pt x="416964" y="751636"/>
                    <a:pt x="418868" y="750685"/>
                  </a:cubicBezTo>
                  <a:lnTo>
                    <a:pt x="416013" y="755442"/>
                  </a:lnTo>
                  <a:cubicBezTo>
                    <a:pt x="395069" y="750685"/>
                    <a:pt x="416964" y="742122"/>
                    <a:pt x="416964" y="734510"/>
                  </a:cubicBezTo>
                  <a:cubicBezTo>
                    <a:pt x="411253" y="735937"/>
                    <a:pt x="407445" y="734748"/>
                    <a:pt x="404113" y="733202"/>
                  </a:cubicBezTo>
                  <a:lnTo>
                    <a:pt x="399650" y="731662"/>
                  </a:lnTo>
                  <a:lnTo>
                    <a:pt x="400781" y="730705"/>
                  </a:lnTo>
                  <a:lnTo>
                    <a:pt x="398904" y="731405"/>
                  </a:lnTo>
                  <a:lnTo>
                    <a:pt x="394117" y="729753"/>
                  </a:lnTo>
                  <a:lnTo>
                    <a:pt x="395566" y="732648"/>
                  </a:lnTo>
                  <a:lnTo>
                    <a:pt x="393760" y="733321"/>
                  </a:lnTo>
                  <a:cubicBezTo>
                    <a:pt x="390309" y="733797"/>
                    <a:pt x="386025" y="734034"/>
                    <a:pt x="381741" y="734510"/>
                  </a:cubicBezTo>
                  <a:cubicBezTo>
                    <a:pt x="383645" y="738791"/>
                    <a:pt x="388643" y="738791"/>
                    <a:pt x="393046" y="737245"/>
                  </a:cubicBezTo>
                  <a:lnTo>
                    <a:pt x="396433" y="734382"/>
                  </a:lnTo>
                  <a:lnTo>
                    <a:pt x="398639" y="738791"/>
                  </a:lnTo>
                  <a:cubicBezTo>
                    <a:pt x="401495" y="741170"/>
                    <a:pt x="403637" y="743548"/>
                    <a:pt x="398877" y="747830"/>
                  </a:cubicBezTo>
                  <a:cubicBezTo>
                    <a:pt x="392213" y="752588"/>
                    <a:pt x="370318" y="745928"/>
                    <a:pt x="362702" y="738316"/>
                  </a:cubicBezTo>
                  <a:cubicBezTo>
                    <a:pt x="352230" y="757345"/>
                    <a:pt x="318911" y="742122"/>
                    <a:pt x="318911" y="756393"/>
                  </a:cubicBezTo>
                  <a:cubicBezTo>
                    <a:pt x="318911" y="755442"/>
                    <a:pt x="315103" y="750685"/>
                    <a:pt x="310343" y="752588"/>
                  </a:cubicBezTo>
                  <a:lnTo>
                    <a:pt x="313199" y="756393"/>
                  </a:lnTo>
                  <a:cubicBezTo>
                    <a:pt x="297968" y="763053"/>
                    <a:pt x="297968" y="743073"/>
                    <a:pt x="288448" y="746879"/>
                  </a:cubicBezTo>
                  <a:cubicBezTo>
                    <a:pt x="288448" y="749733"/>
                    <a:pt x="291304" y="750685"/>
                    <a:pt x="293208" y="753539"/>
                  </a:cubicBezTo>
                  <a:cubicBezTo>
                    <a:pt x="272264" y="756393"/>
                    <a:pt x="260841" y="735462"/>
                    <a:pt x="239897" y="744025"/>
                  </a:cubicBezTo>
                  <a:cubicBezTo>
                    <a:pt x="240849" y="745928"/>
                    <a:pt x="241801" y="747830"/>
                    <a:pt x="243705" y="746879"/>
                  </a:cubicBezTo>
                  <a:cubicBezTo>
                    <a:pt x="244657" y="748782"/>
                    <a:pt x="240849" y="748782"/>
                    <a:pt x="234186" y="744976"/>
                  </a:cubicBezTo>
                  <a:lnTo>
                    <a:pt x="241801" y="739267"/>
                  </a:lnTo>
                  <a:cubicBezTo>
                    <a:pt x="230378" y="722142"/>
                    <a:pt x="212290" y="746879"/>
                    <a:pt x="195155" y="742122"/>
                  </a:cubicBezTo>
                  <a:cubicBezTo>
                    <a:pt x="196107" y="743549"/>
                    <a:pt x="199677" y="744262"/>
                    <a:pt x="202175" y="745214"/>
                  </a:cubicBezTo>
                  <a:lnTo>
                    <a:pt x="202645" y="748782"/>
                  </a:lnTo>
                  <a:lnTo>
                    <a:pt x="202770" y="749733"/>
                  </a:lnTo>
                  <a:lnTo>
                    <a:pt x="201435" y="748782"/>
                  </a:lnTo>
                  <a:lnTo>
                    <a:pt x="191585" y="741765"/>
                  </a:lnTo>
                  <a:cubicBezTo>
                    <a:pt x="188729" y="738316"/>
                    <a:pt x="185635" y="735937"/>
                    <a:pt x="178971" y="740219"/>
                  </a:cubicBezTo>
                  <a:cubicBezTo>
                    <a:pt x="184683" y="742122"/>
                    <a:pt x="182779" y="750685"/>
                    <a:pt x="188491" y="752588"/>
                  </a:cubicBezTo>
                  <a:cubicBezTo>
                    <a:pt x="179923" y="754490"/>
                    <a:pt x="173259" y="759248"/>
                    <a:pt x="170403" y="752588"/>
                  </a:cubicBezTo>
                  <a:cubicBezTo>
                    <a:pt x="167547" y="752588"/>
                    <a:pt x="166595" y="755442"/>
                    <a:pt x="166595" y="757345"/>
                  </a:cubicBezTo>
                  <a:cubicBezTo>
                    <a:pt x="161835" y="752588"/>
                    <a:pt x="152316" y="755442"/>
                    <a:pt x="146604" y="757345"/>
                  </a:cubicBezTo>
                  <a:lnTo>
                    <a:pt x="148508" y="760199"/>
                  </a:lnTo>
                  <a:cubicBezTo>
                    <a:pt x="137084" y="743073"/>
                    <a:pt x="130420" y="759248"/>
                    <a:pt x="116141" y="758296"/>
                  </a:cubicBezTo>
                  <a:lnTo>
                    <a:pt x="118045" y="763053"/>
                  </a:lnTo>
                  <a:cubicBezTo>
                    <a:pt x="111381" y="761151"/>
                    <a:pt x="102813" y="755442"/>
                    <a:pt x="92342" y="762102"/>
                  </a:cubicBezTo>
                  <a:lnTo>
                    <a:pt x="98053" y="767811"/>
                  </a:lnTo>
                  <a:cubicBezTo>
                    <a:pt x="90437" y="764005"/>
                    <a:pt x="74254" y="773519"/>
                    <a:pt x="67590" y="764005"/>
                  </a:cubicBezTo>
                  <a:cubicBezTo>
                    <a:pt x="64734" y="765908"/>
                    <a:pt x="75206" y="774471"/>
                    <a:pt x="61878" y="775422"/>
                  </a:cubicBezTo>
                  <a:cubicBezTo>
                    <a:pt x="59022" y="771616"/>
                    <a:pt x="48551" y="767811"/>
                    <a:pt x="44743" y="773519"/>
                  </a:cubicBezTo>
                  <a:cubicBezTo>
                    <a:pt x="44743" y="776374"/>
                    <a:pt x="46647" y="779228"/>
                    <a:pt x="50454" y="776374"/>
                  </a:cubicBezTo>
                  <a:cubicBezTo>
                    <a:pt x="52359" y="775422"/>
                    <a:pt x="51407" y="775422"/>
                    <a:pt x="50454" y="773519"/>
                  </a:cubicBezTo>
                  <a:lnTo>
                    <a:pt x="55214" y="777325"/>
                  </a:lnTo>
                  <a:cubicBezTo>
                    <a:pt x="45695" y="782082"/>
                    <a:pt x="47599" y="773519"/>
                    <a:pt x="36175" y="776374"/>
                  </a:cubicBezTo>
                  <a:cubicBezTo>
                    <a:pt x="34271" y="779228"/>
                    <a:pt x="39983" y="782082"/>
                    <a:pt x="41887" y="784936"/>
                  </a:cubicBezTo>
                  <a:lnTo>
                    <a:pt x="0" y="774471"/>
                  </a:lnTo>
                  <a:cubicBezTo>
                    <a:pt x="0" y="770665"/>
                    <a:pt x="4760" y="768762"/>
                    <a:pt x="952" y="763053"/>
                  </a:cubicBezTo>
                  <a:lnTo>
                    <a:pt x="15232" y="761151"/>
                  </a:lnTo>
                  <a:cubicBezTo>
                    <a:pt x="21895" y="753539"/>
                    <a:pt x="7616" y="752588"/>
                    <a:pt x="1904" y="750685"/>
                  </a:cubicBezTo>
                  <a:lnTo>
                    <a:pt x="11424" y="749733"/>
                  </a:lnTo>
                  <a:cubicBezTo>
                    <a:pt x="11424" y="748782"/>
                    <a:pt x="11424" y="747830"/>
                    <a:pt x="10472" y="747830"/>
                  </a:cubicBezTo>
                  <a:lnTo>
                    <a:pt x="18087" y="747830"/>
                  </a:lnTo>
                  <a:cubicBezTo>
                    <a:pt x="-952" y="739267"/>
                    <a:pt x="38079" y="735462"/>
                    <a:pt x="17135" y="727850"/>
                  </a:cubicBezTo>
                  <a:cubicBezTo>
                    <a:pt x="21895" y="727850"/>
                    <a:pt x="28559" y="732607"/>
                    <a:pt x="31415" y="736413"/>
                  </a:cubicBezTo>
                  <a:cubicBezTo>
                    <a:pt x="41887" y="738316"/>
                    <a:pt x="39031" y="733559"/>
                    <a:pt x="42839" y="730705"/>
                  </a:cubicBezTo>
                  <a:lnTo>
                    <a:pt x="28559" y="724044"/>
                  </a:lnTo>
                  <a:cubicBezTo>
                    <a:pt x="51407" y="726899"/>
                    <a:pt x="26655" y="716433"/>
                    <a:pt x="42839" y="711676"/>
                  </a:cubicBezTo>
                  <a:cubicBezTo>
                    <a:pt x="60926" y="716433"/>
                    <a:pt x="72350" y="695501"/>
                    <a:pt x="81870" y="694550"/>
                  </a:cubicBezTo>
                  <a:cubicBezTo>
                    <a:pt x="101861" y="696453"/>
                    <a:pt x="74254" y="703113"/>
                    <a:pt x="86630" y="706919"/>
                  </a:cubicBezTo>
                  <a:cubicBezTo>
                    <a:pt x="98053" y="707870"/>
                    <a:pt x="92342" y="702161"/>
                    <a:pt x="99005" y="700258"/>
                  </a:cubicBezTo>
                  <a:lnTo>
                    <a:pt x="103765" y="709773"/>
                  </a:lnTo>
                  <a:cubicBezTo>
                    <a:pt x="116141" y="710724"/>
                    <a:pt x="104717" y="700258"/>
                    <a:pt x="111381" y="704064"/>
                  </a:cubicBezTo>
                  <a:cubicBezTo>
                    <a:pt x="120901" y="697404"/>
                    <a:pt x="108525" y="700258"/>
                    <a:pt x="105669" y="692647"/>
                  </a:cubicBezTo>
                  <a:cubicBezTo>
                    <a:pt x="107573" y="694550"/>
                    <a:pt x="118045" y="698356"/>
                    <a:pt x="122805" y="694550"/>
                  </a:cubicBezTo>
                  <a:cubicBezTo>
                    <a:pt x="122805" y="692647"/>
                    <a:pt x="109477" y="691696"/>
                    <a:pt x="118045" y="690744"/>
                  </a:cubicBezTo>
                  <a:cubicBezTo>
                    <a:pt x="148508" y="695501"/>
                    <a:pt x="156124" y="685035"/>
                    <a:pt x="182779" y="685987"/>
                  </a:cubicBezTo>
                  <a:lnTo>
                    <a:pt x="180875" y="681230"/>
                  </a:lnTo>
                  <a:cubicBezTo>
                    <a:pt x="184683" y="683133"/>
                    <a:pt x="186587" y="685035"/>
                    <a:pt x="189443" y="683133"/>
                  </a:cubicBezTo>
                  <a:lnTo>
                    <a:pt x="187539" y="680278"/>
                  </a:lnTo>
                  <a:cubicBezTo>
                    <a:pt x="191347" y="680278"/>
                    <a:pt x="218002" y="686938"/>
                    <a:pt x="236089" y="685035"/>
                  </a:cubicBezTo>
                  <a:lnTo>
                    <a:pt x="226570" y="679327"/>
                  </a:lnTo>
                  <a:lnTo>
                    <a:pt x="242753" y="685987"/>
                  </a:lnTo>
                  <a:lnTo>
                    <a:pt x="240849" y="677424"/>
                  </a:lnTo>
                  <a:cubicBezTo>
                    <a:pt x="246561" y="685987"/>
                    <a:pt x="264649" y="680278"/>
                    <a:pt x="279880" y="683133"/>
                  </a:cubicBezTo>
                  <a:lnTo>
                    <a:pt x="279880" y="677424"/>
                  </a:lnTo>
                  <a:lnTo>
                    <a:pt x="289400" y="680278"/>
                  </a:lnTo>
                  <a:lnTo>
                    <a:pt x="286544" y="676473"/>
                  </a:lnTo>
                  <a:cubicBezTo>
                    <a:pt x="296064" y="676473"/>
                    <a:pt x="306536" y="685987"/>
                    <a:pt x="317007" y="681230"/>
                  </a:cubicBezTo>
                  <a:cubicBezTo>
                    <a:pt x="310343" y="683133"/>
                    <a:pt x="308439" y="674570"/>
                    <a:pt x="309391" y="670764"/>
                  </a:cubicBezTo>
                  <a:lnTo>
                    <a:pt x="336999" y="680278"/>
                  </a:lnTo>
                  <a:cubicBezTo>
                    <a:pt x="336999" y="676473"/>
                    <a:pt x="349374" y="674570"/>
                    <a:pt x="340806" y="670764"/>
                  </a:cubicBezTo>
                  <a:lnTo>
                    <a:pt x="351278" y="677424"/>
                  </a:lnTo>
                  <a:lnTo>
                    <a:pt x="350326" y="672667"/>
                  </a:lnTo>
                  <a:cubicBezTo>
                    <a:pt x="392213" y="665055"/>
                    <a:pt x="428388" y="695501"/>
                    <a:pt x="470275" y="678375"/>
                  </a:cubicBezTo>
                  <a:cubicBezTo>
                    <a:pt x="471227" y="676473"/>
                    <a:pt x="471227" y="674570"/>
                    <a:pt x="470275" y="670764"/>
                  </a:cubicBezTo>
                  <a:lnTo>
                    <a:pt x="464563" y="675521"/>
                  </a:lnTo>
                  <a:cubicBezTo>
                    <a:pt x="466467" y="664104"/>
                    <a:pt x="476939" y="674570"/>
                    <a:pt x="472179" y="661250"/>
                  </a:cubicBezTo>
                  <a:lnTo>
                    <a:pt x="477891" y="673618"/>
                  </a:lnTo>
                  <a:cubicBezTo>
                    <a:pt x="479795" y="659347"/>
                    <a:pt x="491218" y="664104"/>
                    <a:pt x="496930" y="657444"/>
                  </a:cubicBezTo>
                  <a:cubicBezTo>
                    <a:pt x="505498" y="642221"/>
                    <a:pt x="489314" y="624143"/>
                    <a:pt x="507402" y="612726"/>
                  </a:cubicBezTo>
                  <a:cubicBezTo>
                    <a:pt x="500738" y="611776"/>
                    <a:pt x="498834" y="612726"/>
                    <a:pt x="494074" y="608920"/>
                  </a:cubicBezTo>
                  <a:cubicBezTo>
                    <a:pt x="491218" y="618435"/>
                    <a:pt x="489314" y="623192"/>
                    <a:pt x="480747" y="627949"/>
                  </a:cubicBezTo>
                  <a:cubicBezTo>
                    <a:pt x="472179" y="646027"/>
                    <a:pt x="502642" y="632706"/>
                    <a:pt x="489314" y="652687"/>
                  </a:cubicBezTo>
                  <a:cubicBezTo>
                    <a:pt x="481699" y="650784"/>
                    <a:pt x="481699" y="645075"/>
                    <a:pt x="485506" y="639366"/>
                  </a:cubicBezTo>
                  <a:cubicBezTo>
                    <a:pt x="478843" y="638415"/>
                    <a:pt x="474083" y="645075"/>
                    <a:pt x="471227" y="649832"/>
                  </a:cubicBezTo>
                  <a:cubicBezTo>
                    <a:pt x="475035" y="638415"/>
                    <a:pt x="466467" y="622242"/>
                    <a:pt x="467419" y="614629"/>
                  </a:cubicBezTo>
                  <a:cubicBezTo>
                    <a:pt x="471227" y="611776"/>
                    <a:pt x="475987" y="602260"/>
                    <a:pt x="474083" y="598456"/>
                  </a:cubicBezTo>
                  <a:cubicBezTo>
                    <a:pt x="479795" y="599406"/>
                    <a:pt x="482651" y="581329"/>
                    <a:pt x="493122" y="587037"/>
                  </a:cubicBezTo>
                  <a:cubicBezTo>
                    <a:pt x="495026" y="574669"/>
                    <a:pt x="478843" y="579426"/>
                    <a:pt x="490266" y="567057"/>
                  </a:cubicBezTo>
                  <a:cubicBezTo>
                    <a:pt x="481699" y="571814"/>
                    <a:pt x="484554" y="559446"/>
                    <a:pt x="476939" y="564203"/>
                  </a:cubicBezTo>
                  <a:cubicBezTo>
                    <a:pt x="484554" y="568010"/>
                    <a:pt x="473131" y="581329"/>
                    <a:pt x="467419" y="587989"/>
                  </a:cubicBezTo>
                  <a:lnTo>
                    <a:pt x="462659" y="569912"/>
                  </a:lnTo>
                  <a:cubicBezTo>
                    <a:pt x="464563" y="573717"/>
                    <a:pt x="470275" y="568010"/>
                    <a:pt x="471227" y="565155"/>
                  </a:cubicBezTo>
                  <a:lnTo>
                    <a:pt x="464563" y="562300"/>
                  </a:lnTo>
                  <a:cubicBezTo>
                    <a:pt x="481699" y="559446"/>
                    <a:pt x="452187" y="529951"/>
                    <a:pt x="472179" y="521388"/>
                  </a:cubicBezTo>
                  <a:cubicBezTo>
                    <a:pt x="471227" y="527097"/>
                    <a:pt x="477891" y="531854"/>
                    <a:pt x="468371" y="534708"/>
                  </a:cubicBezTo>
                  <a:cubicBezTo>
                    <a:pt x="473131" y="545174"/>
                    <a:pt x="481699" y="532805"/>
                    <a:pt x="487411" y="537563"/>
                  </a:cubicBezTo>
                  <a:cubicBezTo>
                    <a:pt x="494074" y="520437"/>
                    <a:pt x="483602" y="496651"/>
                    <a:pt x="495978" y="478573"/>
                  </a:cubicBezTo>
                  <a:lnTo>
                    <a:pt x="494814" y="480264"/>
                  </a:lnTo>
                  <a:lnTo>
                    <a:pt x="494074" y="479525"/>
                  </a:lnTo>
                  <a:lnTo>
                    <a:pt x="492581" y="483505"/>
                  </a:lnTo>
                  <a:lnTo>
                    <a:pt x="490980" y="485828"/>
                  </a:lnTo>
                  <a:cubicBezTo>
                    <a:pt x="489552" y="488326"/>
                    <a:pt x="487886" y="490467"/>
                    <a:pt x="484554" y="490942"/>
                  </a:cubicBezTo>
                  <a:cubicBezTo>
                    <a:pt x="482651" y="484282"/>
                    <a:pt x="485507" y="477147"/>
                    <a:pt x="489672" y="469773"/>
                  </a:cubicBezTo>
                  <a:lnTo>
                    <a:pt x="493852" y="462491"/>
                  </a:lnTo>
                  <a:lnTo>
                    <a:pt x="490623" y="460125"/>
                  </a:lnTo>
                  <a:cubicBezTo>
                    <a:pt x="489552" y="455978"/>
                    <a:pt x="495978" y="449556"/>
                    <a:pt x="487410" y="445274"/>
                  </a:cubicBezTo>
                  <a:cubicBezTo>
                    <a:pt x="491694" y="444798"/>
                    <a:pt x="493122" y="448128"/>
                    <a:pt x="493717" y="452172"/>
                  </a:cubicBezTo>
                  <a:lnTo>
                    <a:pt x="494744" y="460937"/>
                  </a:lnTo>
                  <a:lnTo>
                    <a:pt x="502642" y="447176"/>
                  </a:lnTo>
                  <a:lnTo>
                    <a:pt x="493122" y="450030"/>
                  </a:lnTo>
                  <a:cubicBezTo>
                    <a:pt x="501690" y="436710"/>
                    <a:pt x="490266" y="444322"/>
                    <a:pt x="493122" y="431002"/>
                  </a:cubicBezTo>
                  <a:cubicBezTo>
                    <a:pt x="495026" y="431002"/>
                    <a:pt x="497882" y="432904"/>
                    <a:pt x="497882" y="430050"/>
                  </a:cubicBezTo>
                  <a:cubicBezTo>
                    <a:pt x="497882" y="418633"/>
                    <a:pt x="490266" y="429099"/>
                    <a:pt x="488362" y="421487"/>
                  </a:cubicBezTo>
                  <a:cubicBezTo>
                    <a:pt x="502642" y="408167"/>
                    <a:pt x="478843" y="414827"/>
                    <a:pt x="486459" y="397701"/>
                  </a:cubicBezTo>
                  <a:lnTo>
                    <a:pt x="483602" y="398653"/>
                  </a:lnTo>
                  <a:cubicBezTo>
                    <a:pt x="486458" y="391517"/>
                    <a:pt x="484793" y="383668"/>
                    <a:pt x="482175" y="375699"/>
                  </a:cubicBezTo>
                  <a:lnTo>
                    <a:pt x="477148" y="359036"/>
                  </a:lnTo>
                  <a:lnTo>
                    <a:pt x="483602" y="363449"/>
                  </a:lnTo>
                  <a:lnTo>
                    <a:pt x="486459" y="344421"/>
                  </a:lnTo>
                  <a:cubicBezTo>
                    <a:pt x="484554" y="343469"/>
                    <a:pt x="483602" y="335858"/>
                    <a:pt x="478843" y="340615"/>
                  </a:cubicBezTo>
                  <a:cubicBezTo>
                    <a:pt x="477891" y="342518"/>
                    <a:pt x="478843" y="345372"/>
                    <a:pt x="479795" y="347275"/>
                  </a:cubicBezTo>
                  <a:lnTo>
                    <a:pt x="475035" y="344421"/>
                  </a:lnTo>
                  <a:cubicBezTo>
                    <a:pt x="479795" y="327295"/>
                    <a:pt x="488362" y="345372"/>
                    <a:pt x="495978" y="345372"/>
                  </a:cubicBezTo>
                  <a:cubicBezTo>
                    <a:pt x="493122" y="335858"/>
                    <a:pt x="500738" y="333003"/>
                    <a:pt x="500738" y="326343"/>
                  </a:cubicBezTo>
                  <a:cubicBezTo>
                    <a:pt x="492170" y="323489"/>
                    <a:pt x="491218" y="337761"/>
                    <a:pt x="482651" y="330149"/>
                  </a:cubicBezTo>
                  <a:cubicBezTo>
                    <a:pt x="477891" y="325392"/>
                    <a:pt x="484554" y="307315"/>
                    <a:pt x="492170" y="300654"/>
                  </a:cubicBezTo>
                  <a:cubicBezTo>
                    <a:pt x="473131" y="292092"/>
                    <a:pt x="488362" y="264500"/>
                    <a:pt x="474083" y="264500"/>
                  </a:cubicBezTo>
                  <a:cubicBezTo>
                    <a:pt x="475035" y="265451"/>
                    <a:pt x="479795" y="262597"/>
                    <a:pt x="477891" y="257840"/>
                  </a:cubicBezTo>
                  <a:lnTo>
                    <a:pt x="474083" y="260694"/>
                  </a:lnTo>
                  <a:cubicBezTo>
                    <a:pt x="467419" y="247374"/>
                    <a:pt x="487411" y="247374"/>
                    <a:pt x="483602" y="239762"/>
                  </a:cubicBezTo>
                  <a:cubicBezTo>
                    <a:pt x="480747" y="239762"/>
                    <a:pt x="479795" y="242617"/>
                    <a:pt x="476939" y="243568"/>
                  </a:cubicBezTo>
                  <a:cubicBezTo>
                    <a:pt x="474083" y="225491"/>
                    <a:pt x="495026" y="215976"/>
                    <a:pt x="486459" y="198851"/>
                  </a:cubicBezTo>
                  <a:cubicBezTo>
                    <a:pt x="484554" y="198851"/>
                    <a:pt x="482651" y="199802"/>
                    <a:pt x="483602" y="201705"/>
                  </a:cubicBezTo>
                  <a:cubicBezTo>
                    <a:pt x="481699" y="201705"/>
                    <a:pt x="481699" y="198851"/>
                    <a:pt x="485506" y="193142"/>
                  </a:cubicBezTo>
                  <a:lnTo>
                    <a:pt x="491218" y="198851"/>
                  </a:lnTo>
                  <a:cubicBezTo>
                    <a:pt x="508354" y="190288"/>
                    <a:pt x="483602" y="175065"/>
                    <a:pt x="488362" y="160793"/>
                  </a:cubicBezTo>
                  <a:cubicBezTo>
                    <a:pt x="485506" y="162696"/>
                    <a:pt x="485506" y="173162"/>
                    <a:pt x="480747" y="167453"/>
                  </a:cubicBezTo>
                  <a:cubicBezTo>
                    <a:pt x="480747" y="158890"/>
                    <a:pt x="498834" y="159842"/>
                    <a:pt x="490266" y="148424"/>
                  </a:cubicBezTo>
                  <a:cubicBezTo>
                    <a:pt x="488362" y="154133"/>
                    <a:pt x="479795" y="152230"/>
                    <a:pt x="477891" y="156987"/>
                  </a:cubicBezTo>
                  <a:cubicBezTo>
                    <a:pt x="475987" y="149376"/>
                    <a:pt x="471227" y="144619"/>
                    <a:pt x="477891" y="141764"/>
                  </a:cubicBezTo>
                  <a:cubicBezTo>
                    <a:pt x="477891" y="139861"/>
                    <a:pt x="475035" y="138910"/>
                    <a:pt x="473131" y="138910"/>
                  </a:cubicBezTo>
                  <a:cubicBezTo>
                    <a:pt x="477891" y="134153"/>
                    <a:pt x="475035" y="126541"/>
                    <a:pt x="473131" y="121784"/>
                  </a:cubicBezTo>
                  <a:lnTo>
                    <a:pt x="470275" y="122736"/>
                  </a:lnTo>
                  <a:cubicBezTo>
                    <a:pt x="487411" y="114173"/>
                    <a:pt x="471227" y="107513"/>
                    <a:pt x="472179" y="96095"/>
                  </a:cubicBezTo>
                  <a:lnTo>
                    <a:pt x="467419" y="97998"/>
                  </a:lnTo>
                  <a:cubicBezTo>
                    <a:pt x="469323" y="93241"/>
                    <a:pt x="475035" y="85629"/>
                    <a:pt x="468371" y="77066"/>
                  </a:cubicBezTo>
                  <a:lnTo>
                    <a:pt x="462659" y="81824"/>
                  </a:lnTo>
                  <a:cubicBezTo>
                    <a:pt x="466467" y="75164"/>
                    <a:pt x="456947" y="61843"/>
                    <a:pt x="466467" y="56135"/>
                  </a:cubicBezTo>
                  <a:cubicBezTo>
                    <a:pt x="464563" y="53281"/>
                    <a:pt x="455995" y="62795"/>
                    <a:pt x="455043" y="51378"/>
                  </a:cubicBezTo>
                  <a:cubicBezTo>
                    <a:pt x="458851" y="48523"/>
                    <a:pt x="462659" y="39960"/>
                    <a:pt x="456947" y="37106"/>
                  </a:cubicBezTo>
                  <a:cubicBezTo>
                    <a:pt x="454091" y="37106"/>
                    <a:pt x="451235" y="39009"/>
                    <a:pt x="454091" y="41863"/>
                  </a:cubicBezTo>
                  <a:cubicBezTo>
                    <a:pt x="455043" y="43766"/>
                    <a:pt x="455043" y="42815"/>
                    <a:pt x="456947" y="41863"/>
                  </a:cubicBezTo>
                  <a:lnTo>
                    <a:pt x="453139" y="45669"/>
                  </a:lnTo>
                  <a:cubicBezTo>
                    <a:pt x="448380" y="37106"/>
                    <a:pt x="456947" y="39009"/>
                    <a:pt x="454091" y="29495"/>
                  </a:cubicBezTo>
                  <a:cubicBezTo>
                    <a:pt x="451235" y="27592"/>
                    <a:pt x="448380" y="33300"/>
                    <a:pt x="445523" y="34252"/>
                  </a:cubicBezTo>
                  <a:close/>
                </a:path>
              </a:pathLst>
            </a:custGeom>
            <a:solidFill>
              <a:schemeClr val="accent5"/>
            </a:solidFill>
            <a:ln w="9509" cap="flat">
              <a:noFill/>
              <a:prstDash val="solid"/>
              <a:miter/>
            </a:ln>
          </p:spPr>
          <p:txBody>
            <a:bodyPr wrap="square" rtlCol="0" anchor="ctr">
              <a:noAutofit/>
            </a:bodyPr>
            <a:lstStyle/>
            <a:p>
              <a:pPr marL="0" marR="0" lvl="0" indent="0" algn="l" defTabSz="91421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73A4A"/>
                </a:solidFill>
                <a:effectLst/>
                <a:uLnTx/>
                <a:uFillTx/>
                <a:latin typeface="Jura" pitchFamily="2" charset="0"/>
                <a:ea typeface="+mn-ea"/>
                <a:cs typeface="+mn-cs"/>
              </a:endParaRPr>
            </a:p>
          </p:txBody>
        </p:sp>
      </p:grpSp>
      <p:grpSp>
        <p:nvGrpSpPr>
          <p:cNvPr id="949" name="Group 948">
            <a:extLst>
              <a:ext uri="{FF2B5EF4-FFF2-40B4-BE49-F238E27FC236}">
                <a16:creationId xmlns:a16="http://schemas.microsoft.com/office/drawing/2014/main" id="{C3A433EE-485C-A671-5172-6FF672B6C8A5}"/>
              </a:ext>
            </a:extLst>
          </p:cNvPr>
          <p:cNvGrpSpPr/>
          <p:nvPr/>
        </p:nvGrpSpPr>
        <p:grpSpPr>
          <a:xfrm>
            <a:off x="9229731" y="4426362"/>
            <a:ext cx="2868372" cy="2845806"/>
            <a:chOff x="18456287" y="8852723"/>
            <a:chExt cx="5736744" cy="5691612"/>
          </a:xfrm>
        </p:grpSpPr>
        <p:sp>
          <p:nvSpPr>
            <p:cNvPr id="942" name="Freeform 941">
              <a:extLst>
                <a:ext uri="{FF2B5EF4-FFF2-40B4-BE49-F238E27FC236}">
                  <a16:creationId xmlns:a16="http://schemas.microsoft.com/office/drawing/2014/main" id="{20832288-F838-CF55-0B1C-86153B1D2F94}"/>
                </a:ext>
              </a:extLst>
            </p:cNvPr>
            <p:cNvSpPr/>
            <p:nvPr/>
          </p:nvSpPr>
          <p:spPr>
            <a:xfrm>
              <a:off x="18456287" y="11319910"/>
              <a:ext cx="1018764" cy="1458555"/>
            </a:xfrm>
            <a:custGeom>
              <a:avLst/>
              <a:gdLst>
                <a:gd name="connsiteX0" fmla="*/ 416168 w 1018764"/>
                <a:gd name="connsiteY0" fmla="*/ 1424303 h 1458555"/>
                <a:gd name="connsiteX1" fmla="*/ 412360 w 1018764"/>
                <a:gd name="connsiteY1" fmla="*/ 1458555 h 1458555"/>
                <a:gd name="connsiteX2" fmla="*/ 416168 w 1018764"/>
                <a:gd name="connsiteY2" fmla="*/ 1424303 h 1458555"/>
                <a:gd name="connsiteX3" fmla="*/ 432350 w 1018764"/>
                <a:gd name="connsiteY3" fmla="*/ 1420498 h 1458555"/>
                <a:gd name="connsiteX4" fmla="*/ 429496 w 1018764"/>
                <a:gd name="connsiteY4" fmla="*/ 1431915 h 1458555"/>
                <a:gd name="connsiteX5" fmla="*/ 432350 w 1018764"/>
                <a:gd name="connsiteY5" fmla="*/ 1420498 h 1458555"/>
                <a:gd name="connsiteX6" fmla="*/ 422832 w 1018764"/>
                <a:gd name="connsiteY6" fmla="*/ 1417643 h 1458555"/>
                <a:gd name="connsiteX7" fmla="*/ 423784 w 1018764"/>
                <a:gd name="connsiteY7" fmla="*/ 1424303 h 1458555"/>
                <a:gd name="connsiteX8" fmla="*/ 419976 w 1018764"/>
                <a:gd name="connsiteY8" fmla="*/ 1424303 h 1458555"/>
                <a:gd name="connsiteX9" fmla="*/ 401888 w 1018764"/>
                <a:gd name="connsiteY9" fmla="*/ 1376732 h 1458555"/>
                <a:gd name="connsiteX10" fmla="*/ 402840 w 1018764"/>
                <a:gd name="connsiteY10" fmla="*/ 1384343 h 1458555"/>
                <a:gd name="connsiteX11" fmla="*/ 401888 w 1018764"/>
                <a:gd name="connsiteY11" fmla="*/ 1376732 h 1458555"/>
                <a:gd name="connsiteX12" fmla="*/ 404386 w 1018764"/>
                <a:gd name="connsiteY12" fmla="*/ 1291697 h 1458555"/>
                <a:gd name="connsiteX13" fmla="*/ 405792 w 1018764"/>
                <a:gd name="connsiteY13" fmla="*/ 1292881 h 1458555"/>
                <a:gd name="connsiteX14" fmla="*/ 399032 w 1018764"/>
                <a:gd name="connsiteY14" fmla="*/ 1301568 h 1458555"/>
                <a:gd name="connsiteX15" fmla="*/ 404386 w 1018764"/>
                <a:gd name="connsiteY15" fmla="*/ 1291697 h 1458555"/>
                <a:gd name="connsiteX16" fmla="*/ 412360 w 1018764"/>
                <a:gd name="connsiteY16" fmla="*/ 1284442 h 1458555"/>
                <a:gd name="connsiteX17" fmla="*/ 410456 w 1018764"/>
                <a:gd name="connsiteY17" fmla="*/ 1296811 h 1458555"/>
                <a:gd name="connsiteX18" fmla="*/ 405792 w 1018764"/>
                <a:gd name="connsiteY18" fmla="*/ 1292881 h 1458555"/>
                <a:gd name="connsiteX19" fmla="*/ 423784 w 1018764"/>
                <a:gd name="connsiteY19" fmla="*/ 1266364 h 1458555"/>
                <a:gd name="connsiteX20" fmla="*/ 423784 w 1018764"/>
                <a:gd name="connsiteY20" fmla="*/ 1274927 h 1458555"/>
                <a:gd name="connsiteX21" fmla="*/ 430448 w 1018764"/>
                <a:gd name="connsiteY21" fmla="*/ 1270170 h 1458555"/>
                <a:gd name="connsiteX22" fmla="*/ 440920 w 1018764"/>
                <a:gd name="connsiteY22" fmla="*/ 1229258 h 1458555"/>
                <a:gd name="connsiteX23" fmla="*/ 438064 w 1018764"/>
                <a:gd name="connsiteY23" fmla="*/ 1233064 h 1458555"/>
                <a:gd name="connsiteX24" fmla="*/ 438632 w 1018764"/>
                <a:gd name="connsiteY24" fmla="*/ 1231054 h 1458555"/>
                <a:gd name="connsiteX25" fmla="*/ 419024 w 1018764"/>
                <a:gd name="connsiteY25" fmla="*/ 1176929 h 1458555"/>
                <a:gd name="connsiteX26" fmla="*/ 421880 w 1018764"/>
                <a:gd name="connsiteY26" fmla="*/ 1183589 h 1458555"/>
                <a:gd name="connsiteX27" fmla="*/ 421880 w 1018764"/>
                <a:gd name="connsiteY27" fmla="*/ 1178832 h 1458555"/>
                <a:gd name="connsiteX28" fmla="*/ 401888 w 1018764"/>
                <a:gd name="connsiteY28" fmla="*/ 1150289 h 1458555"/>
                <a:gd name="connsiteX29" fmla="*/ 395224 w 1018764"/>
                <a:gd name="connsiteY29" fmla="*/ 1162658 h 1458555"/>
                <a:gd name="connsiteX30" fmla="*/ 401888 w 1018764"/>
                <a:gd name="connsiteY30" fmla="*/ 1150289 h 1458555"/>
                <a:gd name="connsiteX31" fmla="*/ 423784 w 1018764"/>
                <a:gd name="connsiteY31" fmla="*/ 1086543 h 1458555"/>
                <a:gd name="connsiteX32" fmla="*/ 419024 w 1018764"/>
                <a:gd name="connsiteY32" fmla="*/ 1087494 h 1458555"/>
                <a:gd name="connsiteX33" fmla="*/ 423784 w 1018764"/>
                <a:gd name="connsiteY33" fmla="*/ 1121746 h 1458555"/>
                <a:gd name="connsiteX34" fmla="*/ 436160 w 1018764"/>
                <a:gd name="connsiteY34" fmla="*/ 1109377 h 1458555"/>
                <a:gd name="connsiteX35" fmla="*/ 429496 w 1018764"/>
                <a:gd name="connsiteY35" fmla="*/ 1088446 h 1458555"/>
                <a:gd name="connsiteX36" fmla="*/ 424736 w 1018764"/>
                <a:gd name="connsiteY36" fmla="*/ 1097960 h 1458555"/>
                <a:gd name="connsiteX37" fmla="*/ 423784 w 1018764"/>
                <a:gd name="connsiteY37" fmla="*/ 1086543 h 1458555"/>
                <a:gd name="connsiteX38" fmla="*/ 383800 w 1018764"/>
                <a:gd name="connsiteY38" fmla="*/ 1058000 h 1458555"/>
                <a:gd name="connsiteX39" fmla="*/ 386656 w 1018764"/>
                <a:gd name="connsiteY39" fmla="*/ 1063709 h 1458555"/>
                <a:gd name="connsiteX40" fmla="*/ 383800 w 1018764"/>
                <a:gd name="connsiteY40" fmla="*/ 1068466 h 1458555"/>
                <a:gd name="connsiteX41" fmla="*/ 394272 w 1018764"/>
                <a:gd name="connsiteY41" fmla="*/ 1017088 h 1458555"/>
                <a:gd name="connsiteX42" fmla="*/ 403792 w 1018764"/>
                <a:gd name="connsiteY42" fmla="*/ 1017088 h 1458555"/>
                <a:gd name="connsiteX43" fmla="*/ 399984 w 1018764"/>
                <a:gd name="connsiteY43" fmla="*/ 1024699 h 1458555"/>
                <a:gd name="connsiteX44" fmla="*/ 394272 w 1018764"/>
                <a:gd name="connsiteY44" fmla="*/ 1017088 h 1458555"/>
                <a:gd name="connsiteX45" fmla="*/ 441158 w 1018764"/>
                <a:gd name="connsiteY45" fmla="*/ 984858 h 1458555"/>
                <a:gd name="connsiteX46" fmla="*/ 441872 w 1018764"/>
                <a:gd name="connsiteY46" fmla="*/ 991399 h 1458555"/>
                <a:gd name="connsiteX47" fmla="*/ 444728 w 1018764"/>
                <a:gd name="connsiteY47" fmla="*/ 987593 h 1458555"/>
                <a:gd name="connsiteX48" fmla="*/ 441158 w 1018764"/>
                <a:gd name="connsiteY48" fmla="*/ 984858 h 1458555"/>
                <a:gd name="connsiteX49" fmla="*/ 390464 w 1018764"/>
                <a:gd name="connsiteY49" fmla="*/ 984739 h 1458555"/>
                <a:gd name="connsiteX50" fmla="*/ 379992 w 1018764"/>
                <a:gd name="connsiteY50" fmla="*/ 990448 h 1458555"/>
                <a:gd name="connsiteX51" fmla="*/ 390464 w 1018764"/>
                <a:gd name="connsiteY51" fmla="*/ 984739 h 1458555"/>
                <a:gd name="connsiteX52" fmla="*/ 435208 w 1018764"/>
                <a:gd name="connsiteY52" fmla="*/ 965710 h 1458555"/>
                <a:gd name="connsiteX53" fmla="*/ 436160 w 1018764"/>
                <a:gd name="connsiteY53" fmla="*/ 983787 h 1458555"/>
                <a:gd name="connsiteX54" fmla="*/ 435208 w 1018764"/>
                <a:gd name="connsiteY54" fmla="*/ 965710 h 1458555"/>
                <a:gd name="connsiteX55" fmla="*/ 421880 w 1018764"/>
                <a:gd name="connsiteY55" fmla="*/ 957147 h 1458555"/>
                <a:gd name="connsiteX56" fmla="*/ 415216 w 1018764"/>
                <a:gd name="connsiteY56" fmla="*/ 960953 h 1458555"/>
                <a:gd name="connsiteX57" fmla="*/ 421880 w 1018764"/>
                <a:gd name="connsiteY57" fmla="*/ 957147 h 1458555"/>
                <a:gd name="connsiteX58" fmla="*/ 412360 w 1018764"/>
                <a:gd name="connsiteY58" fmla="*/ 945730 h 1458555"/>
                <a:gd name="connsiteX59" fmla="*/ 403792 w 1018764"/>
                <a:gd name="connsiteY59" fmla="*/ 967613 h 1458555"/>
                <a:gd name="connsiteX60" fmla="*/ 413312 w 1018764"/>
                <a:gd name="connsiteY60" fmla="*/ 951438 h 1458555"/>
                <a:gd name="connsiteX61" fmla="*/ 408552 w 1018764"/>
                <a:gd name="connsiteY61" fmla="*/ 957147 h 1458555"/>
                <a:gd name="connsiteX62" fmla="*/ 383800 w 1018764"/>
                <a:gd name="connsiteY62" fmla="*/ 942876 h 1458555"/>
                <a:gd name="connsiteX63" fmla="*/ 383800 w 1018764"/>
                <a:gd name="connsiteY63" fmla="*/ 953342 h 1458555"/>
                <a:gd name="connsiteX64" fmla="*/ 380944 w 1018764"/>
                <a:gd name="connsiteY64" fmla="*/ 958099 h 1458555"/>
                <a:gd name="connsiteX65" fmla="*/ 408552 w 1018764"/>
                <a:gd name="connsiteY65" fmla="*/ 931458 h 1458555"/>
                <a:gd name="connsiteX66" fmla="*/ 406648 w 1018764"/>
                <a:gd name="connsiteY66" fmla="*/ 942875 h 1458555"/>
                <a:gd name="connsiteX67" fmla="*/ 407600 w 1018764"/>
                <a:gd name="connsiteY67" fmla="*/ 941924 h 1458555"/>
                <a:gd name="connsiteX68" fmla="*/ 407600 w 1018764"/>
                <a:gd name="connsiteY68" fmla="*/ 942875 h 1458555"/>
                <a:gd name="connsiteX69" fmla="*/ 408552 w 1018764"/>
                <a:gd name="connsiteY69" fmla="*/ 932409 h 1458555"/>
                <a:gd name="connsiteX70" fmla="*/ 408552 w 1018764"/>
                <a:gd name="connsiteY70" fmla="*/ 931458 h 1458555"/>
                <a:gd name="connsiteX71" fmla="*/ 664632 w 1018764"/>
                <a:gd name="connsiteY71" fmla="*/ 929556 h 1458555"/>
                <a:gd name="connsiteX72" fmla="*/ 668440 w 1018764"/>
                <a:gd name="connsiteY72" fmla="*/ 933362 h 1458555"/>
                <a:gd name="connsiteX73" fmla="*/ 657016 w 1018764"/>
                <a:gd name="connsiteY73" fmla="*/ 930507 h 1458555"/>
                <a:gd name="connsiteX74" fmla="*/ 741740 w 1018764"/>
                <a:gd name="connsiteY74" fmla="*/ 926701 h 1458555"/>
                <a:gd name="connsiteX75" fmla="*/ 745548 w 1018764"/>
                <a:gd name="connsiteY75" fmla="*/ 929555 h 1458555"/>
                <a:gd name="connsiteX76" fmla="*/ 737932 w 1018764"/>
                <a:gd name="connsiteY76" fmla="*/ 929555 h 1458555"/>
                <a:gd name="connsiteX77" fmla="*/ 741740 w 1018764"/>
                <a:gd name="connsiteY77" fmla="*/ 926701 h 1458555"/>
                <a:gd name="connsiteX78" fmla="*/ 629408 w 1018764"/>
                <a:gd name="connsiteY78" fmla="*/ 924798 h 1458555"/>
                <a:gd name="connsiteX79" fmla="*/ 637976 w 1018764"/>
                <a:gd name="connsiteY79" fmla="*/ 924798 h 1458555"/>
                <a:gd name="connsiteX80" fmla="*/ 637024 w 1018764"/>
                <a:gd name="connsiteY80" fmla="*/ 927652 h 1458555"/>
                <a:gd name="connsiteX81" fmla="*/ 686526 w 1018764"/>
                <a:gd name="connsiteY81" fmla="*/ 922895 h 1458555"/>
                <a:gd name="connsiteX82" fmla="*/ 690334 w 1018764"/>
                <a:gd name="connsiteY82" fmla="*/ 933361 h 1458555"/>
                <a:gd name="connsiteX83" fmla="*/ 686526 w 1018764"/>
                <a:gd name="connsiteY83" fmla="*/ 922895 h 1458555"/>
                <a:gd name="connsiteX84" fmla="*/ 278468 w 1018764"/>
                <a:gd name="connsiteY84" fmla="*/ 921875 h 1458555"/>
                <a:gd name="connsiteX85" fmla="*/ 278370 w 1018764"/>
                <a:gd name="connsiteY85" fmla="*/ 922063 h 1458555"/>
                <a:gd name="connsiteX86" fmla="*/ 273372 w 1018764"/>
                <a:gd name="connsiteY86" fmla="*/ 923847 h 1458555"/>
                <a:gd name="connsiteX87" fmla="*/ 621626 w 1018764"/>
                <a:gd name="connsiteY87" fmla="*/ 918931 h 1458555"/>
                <a:gd name="connsiteX88" fmla="*/ 626554 w 1018764"/>
                <a:gd name="connsiteY88" fmla="*/ 920041 h 1458555"/>
                <a:gd name="connsiteX89" fmla="*/ 621914 w 1018764"/>
                <a:gd name="connsiteY89" fmla="*/ 919922 h 1458555"/>
                <a:gd name="connsiteX90" fmla="*/ 136288 w 1018764"/>
                <a:gd name="connsiteY90" fmla="*/ 917187 h 1458555"/>
                <a:gd name="connsiteX91" fmla="*/ 147712 w 1018764"/>
                <a:gd name="connsiteY91" fmla="*/ 919090 h 1458555"/>
                <a:gd name="connsiteX92" fmla="*/ 136288 w 1018764"/>
                <a:gd name="connsiteY92" fmla="*/ 917187 h 1458555"/>
                <a:gd name="connsiteX93" fmla="*/ 802668 w 1018764"/>
                <a:gd name="connsiteY93" fmla="*/ 912430 h 1458555"/>
                <a:gd name="connsiteX94" fmla="*/ 811236 w 1018764"/>
                <a:gd name="connsiteY94" fmla="*/ 919090 h 1458555"/>
                <a:gd name="connsiteX95" fmla="*/ 802668 w 1018764"/>
                <a:gd name="connsiteY95" fmla="*/ 912430 h 1458555"/>
                <a:gd name="connsiteX96" fmla="*/ 494228 w 1018764"/>
                <a:gd name="connsiteY96" fmla="*/ 912429 h 1458555"/>
                <a:gd name="connsiteX97" fmla="*/ 494342 w 1018764"/>
                <a:gd name="connsiteY97" fmla="*/ 912470 h 1458555"/>
                <a:gd name="connsiteX98" fmla="*/ 494308 w 1018764"/>
                <a:gd name="connsiteY98" fmla="*/ 912564 h 1458555"/>
                <a:gd name="connsiteX99" fmla="*/ 964146 w 1018764"/>
                <a:gd name="connsiteY99" fmla="*/ 910527 h 1458555"/>
                <a:gd name="connsiteX100" fmla="*/ 967360 w 1018764"/>
                <a:gd name="connsiteY100" fmla="*/ 911479 h 1458555"/>
                <a:gd name="connsiteX101" fmla="*/ 961648 w 1018764"/>
                <a:gd name="connsiteY101" fmla="*/ 912430 h 1458555"/>
                <a:gd name="connsiteX102" fmla="*/ 964146 w 1018764"/>
                <a:gd name="connsiteY102" fmla="*/ 910527 h 1458555"/>
                <a:gd name="connsiteX103" fmla="*/ 709374 w 1018764"/>
                <a:gd name="connsiteY103" fmla="*/ 910527 h 1458555"/>
                <a:gd name="connsiteX104" fmla="*/ 715086 w 1018764"/>
                <a:gd name="connsiteY104" fmla="*/ 914333 h 1458555"/>
                <a:gd name="connsiteX105" fmla="*/ 709374 w 1018764"/>
                <a:gd name="connsiteY105" fmla="*/ 919090 h 1458555"/>
                <a:gd name="connsiteX106" fmla="*/ 378496 w 1018764"/>
                <a:gd name="connsiteY106" fmla="*/ 910254 h 1458555"/>
                <a:gd name="connsiteX107" fmla="*/ 380944 w 1018764"/>
                <a:gd name="connsiteY107" fmla="*/ 911478 h 1458555"/>
                <a:gd name="connsiteX108" fmla="*/ 380166 w 1018764"/>
                <a:gd name="connsiteY108" fmla="*/ 912256 h 1458555"/>
                <a:gd name="connsiteX109" fmla="*/ 361904 w 1018764"/>
                <a:gd name="connsiteY109" fmla="*/ 908624 h 1458555"/>
                <a:gd name="connsiteX110" fmla="*/ 347624 w 1018764"/>
                <a:gd name="connsiteY110" fmla="*/ 916236 h 1458555"/>
                <a:gd name="connsiteX111" fmla="*/ 361904 w 1018764"/>
                <a:gd name="connsiteY111" fmla="*/ 908624 h 1458555"/>
                <a:gd name="connsiteX112" fmla="*/ 497308 w 1018764"/>
                <a:gd name="connsiteY112" fmla="*/ 905546 h 1458555"/>
                <a:gd name="connsiteX113" fmla="*/ 504700 w 1018764"/>
                <a:gd name="connsiteY113" fmla="*/ 908623 h 1458555"/>
                <a:gd name="connsiteX114" fmla="*/ 500892 w 1018764"/>
                <a:gd name="connsiteY114" fmla="*/ 914808 h 1458555"/>
                <a:gd name="connsiteX115" fmla="*/ 494342 w 1018764"/>
                <a:gd name="connsiteY115" fmla="*/ 912470 h 1458555"/>
                <a:gd name="connsiteX116" fmla="*/ 494824 w 1018764"/>
                <a:gd name="connsiteY116" fmla="*/ 911121 h 1458555"/>
                <a:gd name="connsiteX117" fmla="*/ 497308 w 1018764"/>
                <a:gd name="connsiteY117" fmla="*/ 905546 h 1458555"/>
                <a:gd name="connsiteX118" fmla="*/ 97256 w 1018764"/>
                <a:gd name="connsiteY118" fmla="*/ 903866 h 1458555"/>
                <a:gd name="connsiteX119" fmla="*/ 94400 w 1018764"/>
                <a:gd name="connsiteY119" fmla="*/ 906721 h 1458555"/>
                <a:gd name="connsiteX120" fmla="*/ 91544 w 1018764"/>
                <a:gd name="connsiteY120" fmla="*/ 904818 h 1458555"/>
                <a:gd name="connsiteX121" fmla="*/ 89640 w 1018764"/>
                <a:gd name="connsiteY121" fmla="*/ 908623 h 1458555"/>
                <a:gd name="connsiteX122" fmla="*/ 83928 w 1018764"/>
                <a:gd name="connsiteY122" fmla="*/ 920992 h 1458555"/>
                <a:gd name="connsiteX123" fmla="*/ 89640 w 1018764"/>
                <a:gd name="connsiteY123" fmla="*/ 920041 h 1458555"/>
                <a:gd name="connsiteX124" fmla="*/ 86784 w 1018764"/>
                <a:gd name="connsiteY124" fmla="*/ 917187 h 1458555"/>
                <a:gd name="connsiteX125" fmla="*/ 96304 w 1018764"/>
                <a:gd name="connsiteY125" fmla="*/ 920992 h 1458555"/>
                <a:gd name="connsiteX126" fmla="*/ 90592 w 1018764"/>
                <a:gd name="connsiteY126" fmla="*/ 908623 h 1458555"/>
                <a:gd name="connsiteX127" fmla="*/ 95352 w 1018764"/>
                <a:gd name="connsiteY127" fmla="*/ 906721 h 1458555"/>
                <a:gd name="connsiteX128" fmla="*/ 98208 w 1018764"/>
                <a:gd name="connsiteY128" fmla="*/ 905769 h 1458555"/>
                <a:gd name="connsiteX129" fmla="*/ 252428 w 1018764"/>
                <a:gd name="connsiteY129" fmla="*/ 902915 h 1458555"/>
                <a:gd name="connsiteX130" fmla="*/ 240052 w 1018764"/>
                <a:gd name="connsiteY130" fmla="*/ 906721 h 1458555"/>
                <a:gd name="connsiteX131" fmla="*/ 252428 w 1018764"/>
                <a:gd name="connsiteY131" fmla="*/ 902915 h 1458555"/>
                <a:gd name="connsiteX132" fmla="*/ 896912 w 1018764"/>
                <a:gd name="connsiteY132" fmla="*/ 901964 h 1458555"/>
                <a:gd name="connsiteX133" fmla="*/ 905480 w 1018764"/>
                <a:gd name="connsiteY133" fmla="*/ 903867 h 1458555"/>
                <a:gd name="connsiteX134" fmla="*/ 909288 w 1018764"/>
                <a:gd name="connsiteY134" fmla="*/ 915284 h 1458555"/>
                <a:gd name="connsiteX135" fmla="*/ 896912 w 1018764"/>
                <a:gd name="connsiteY135" fmla="*/ 901964 h 1458555"/>
                <a:gd name="connsiteX136" fmla="*/ 166750 w 1018764"/>
                <a:gd name="connsiteY136" fmla="*/ 901964 h 1458555"/>
                <a:gd name="connsiteX137" fmla="*/ 162942 w 1018764"/>
                <a:gd name="connsiteY137" fmla="*/ 906721 h 1458555"/>
                <a:gd name="connsiteX138" fmla="*/ 176270 w 1018764"/>
                <a:gd name="connsiteY138" fmla="*/ 905769 h 1458555"/>
                <a:gd name="connsiteX139" fmla="*/ 662728 w 1018764"/>
                <a:gd name="connsiteY139" fmla="*/ 901012 h 1458555"/>
                <a:gd name="connsiteX140" fmla="*/ 666536 w 1018764"/>
                <a:gd name="connsiteY140" fmla="*/ 905769 h 1458555"/>
                <a:gd name="connsiteX141" fmla="*/ 658920 w 1018764"/>
                <a:gd name="connsiteY141" fmla="*/ 901964 h 1458555"/>
                <a:gd name="connsiteX142" fmla="*/ 674152 w 1018764"/>
                <a:gd name="connsiteY142" fmla="*/ 909575 h 1458555"/>
                <a:gd name="connsiteX143" fmla="*/ 654160 w 1018764"/>
                <a:gd name="connsiteY143" fmla="*/ 900061 h 1458555"/>
                <a:gd name="connsiteX144" fmla="*/ 656064 w 1018764"/>
                <a:gd name="connsiteY144" fmla="*/ 905769 h 1458555"/>
                <a:gd name="connsiteX145" fmla="*/ 643688 w 1018764"/>
                <a:gd name="connsiteY145" fmla="*/ 903866 h 1458555"/>
                <a:gd name="connsiteX146" fmla="*/ 657016 w 1018764"/>
                <a:gd name="connsiteY146" fmla="*/ 906721 h 1458555"/>
                <a:gd name="connsiteX147" fmla="*/ 656064 w 1018764"/>
                <a:gd name="connsiteY147" fmla="*/ 905769 h 1458555"/>
                <a:gd name="connsiteX148" fmla="*/ 657016 w 1018764"/>
                <a:gd name="connsiteY148" fmla="*/ 905769 h 1458555"/>
                <a:gd name="connsiteX149" fmla="*/ 1008292 w 1018764"/>
                <a:gd name="connsiteY149" fmla="*/ 895780 h 1458555"/>
                <a:gd name="connsiteX150" fmla="*/ 1018764 w 1018764"/>
                <a:gd name="connsiteY150" fmla="*/ 901964 h 1458555"/>
                <a:gd name="connsiteX151" fmla="*/ 994966 w 1018764"/>
                <a:gd name="connsiteY151" fmla="*/ 898158 h 1458555"/>
                <a:gd name="connsiteX152" fmla="*/ 1008292 w 1018764"/>
                <a:gd name="connsiteY152" fmla="*/ 895780 h 1458555"/>
                <a:gd name="connsiteX153" fmla="*/ 51562 w 1018764"/>
                <a:gd name="connsiteY153" fmla="*/ 894352 h 1458555"/>
                <a:gd name="connsiteX154" fmla="*/ 55368 w 1018764"/>
                <a:gd name="connsiteY154" fmla="*/ 901964 h 1458555"/>
                <a:gd name="connsiteX155" fmla="*/ 54416 w 1018764"/>
                <a:gd name="connsiteY155" fmla="*/ 896255 h 1458555"/>
                <a:gd name="connsiteX156" fmla="*/ 450438 w 1018764"/>
                <a:gd name="connsiteY156" fmla="*/ 893401 h 1458555"/>
                <a:gd name="connsiteX157" fmla="*/ 450438 w 1018764"/>
                <a:gd name="connsiteY157" fmla="*/ 894352 h 1458555"/>
                <a:gd name="connsiteX158" fmla="*/ 455198 w 1018764"/>
                <a:gd name="connsiteY158" fmla="*/ 893401 h 1458555"/>
                <a:gd name="connsiteX159" fmla="*/ 450438 w 1018764"/>
                <a:gd name="connsiteY159" fmla="*/ 893401 h 1458555"/>
                <a:gd name="connsiteX160" fmla="*/ 427592 w 1018764"/>
                <a:gd name="connsiteY160" fmla="*/ 893401 h 1458555"/>
                <a:gd name="connsiteX161" fmla="*/ 426640 w 1018764"/>
                <a:gd name="connsiteY161" fmla="*/ 894352 h 1458555"/>
                <a:gd name="connsiteX162" fmla="*/ 426640 w 1018764"/>
                <a:gd name="connsiteY162" fmla="*/ 898158 h 1458555"/>
                <a:gd name="connsiteX163" fmla="*/ 429496 w 1018764"/>
                <a:gd name="connsiteY163" fmla="*/ 897206 h 1458555"/>
                <a:gd name="connsiteX164" fmla="*/ 427592 w 1018764"/>
                <a:gd name="connsiteY164" fmla="*/ 893401 h 1458555"/>
                <a:gd name="connsiteX165" fmla="*/ 823612 w 1018764"/>
                <a:gd name="connsiteY165" fmla="*/ 892449 h 1458555"/>
                <a:gd name="connsiteX166" fmla="*/ 821708 w 1018764"/>
                <a:gd name="connsiteY166" fmla="*/ 895303 h 1458555"/>
                <a:gd name="connsiteX167" fmla="*/ 827420 w 1018764"/>
                <a:gd name="connsiteY167" fmla="*/ 893401 h 1458555"/>
                <a:gd name="connsiteX168" fmla="*/ 224820 w 1018764"/>
                <a:gd name="connsiteY168" fmla="*/ 892449 h 1458555"/>
                <a:gd name="connsiteX169" fmla="*/ 220060 w 1018764"/>
                <a:gd name="connsiteY169" fmla="*/ 901964 h 1458555"/>
                <a:gd name="connsiteX170" fmla="*/ 229580 w 1018764"/>
                <a:gd name="connsiteY170" fmla="*/ 906721 h 1458555"/>
                <a:gd name="connsiteX171" fmla="*/ 231484 w 1018764"/>
                <a:gd name="connsiteY171" fmla="*/ 899109 h 1458555"/>
                <a:gd name="connsiteX172" fmla="*/ 224820 w 1018764"/>
                <a:gd name="connsiteY172" fmla="*/ 892449 h 1458555"/>
                <a:gd name="connsiteX173" fmla="*/ 667488 w 1018764"/>
                <a:gd name="connsiteY173" fmla="*/ 891498 h 1458555"/>
                <a:gd name="connsiteX174" fmla="*/ 670344 w 1018764"/>
                <a:gd name="connsiteY174" fmla="*/ 898158 h 1458555"/>
                <a:gd name="connsiteX175" fmla="*/ 667488 w 1018764"/>
                <a:gd name="connsiteY175" fmla="*/ 891498 h 1458555"/>
                <a:gd name="connsiteX176" fmla="*/ 990206 w 1018764"/>
                <a:gd name="connsiteY176" fmla="*/ 890547 h 1458555"/>
                <a:gd name="connsiteX177" fmla="*/ 994966 w 1018764"/>
                <a:gd name="connsiteY177" fmla="*/ 890547 h 1458555"/>
                <a:gd name="connsiteX178" fmla="*/ 994014 w 1018764"/>
                <a:gd name="connsiteY178" fmla="*/ 894353 h 1458555"/>
                <a:gd name="connsiteX179" fmla="*/ 886442 w 1018764"/>
                <a:gd name="connsiteY179" fmla="*/ 882935 h 1458555"/>
                <a:gd name="connsiteX180" fmla="*/ 883586 w 1018764"/>
                <a:gd name="connsiteY180" fmla="*/ 889595 h 1458555"/>
                <a:gd name="connsiteX181" fmla="*/ 889298 w 1018764"/>
                <a:gd name="connsiteY181" fmla="*/ 889595 h 1458555"/>
                <a:gd name="connsiteX182" fmla="*/ 991158 w 1018764"/>
                <a:gd name="connsiteY182" fmla="*/ 881032 h 1458555"/>
                <a:gd name="connsiteX183" fmla="*/ 999726 w 1018764"/>
                <a:gd name="connsiteY183" fmla="*/ 883886 h 1458555"/>
                <a:gd name="connsiteX184" fmla="*/ 991158 w 1018764"/>
                <a:gd name="connsiteY184" fmla="*/ 881032 h 1458555"/>
                <a:gd name="connsiteX185" fmla="*/ 775060 w 1018764"/>
                <a:gd name="connsiteY185" fmla="*/ 878178 h 1458555"/>
                <a:gd name="connsiteX186" fmla="*/ 759830 w 1018764"/>
                <a:gd name="connsiteY186" fmla="*/ 884837 h 1458555"/>
                <a:gd name="connsiteX187" fmla="*/ 766494 w 1018764"/>
                <a:gd name="connsiteY187" fmla="*/ 889595 h 1458555"/>
                <a:gd name="connsiteX188" fmla="*/ 758878 w 1018764"/>
                <a:gd name="connsiteY188" fmla="*/ 890546 h 1458555"/>
                <a:gd name="connsiteX189" fmla="*/ 758878 w 1018764"/>
                <a:gd name="connsiteY189" fmla="*/ 895303 h 1458555"/>
                <a:gd name="connsiteX190" fmla="*/ 782676 w 1018764"/>
                <a:gd name="connsiteY190" fmla="*/ 890546 h 1458555"/>
                <a:gd name="connsiteX191" fmla="*/ 775060 w 1018764"/>
                <a:gd name="connsiteY191" fmla="*/ 878178 h 1458555"/>
                <a:gd name="connsiteX192" fmla="*/ 616082 w 1018764"/>
                <a:gd name="connsiteY192" fmla="*/ 877226 h 1458555"/>
                <a:gd name="connsiteX193" fmla="*/ 622508 w 1018764"/>
                <a:gd name="connsiteY193" fmla="*/ 887573 h 1458555"/>
                <a:gd name="connsiteX194" fmla="*/ 624628 w 1018764"/>
                <a:gd name="connsiteY194" fmla="*/ 889404 h 1458555"/>
                <a:gd name="connsiteX195" fmla="*/ 624650 w 1018764"/>
                <a:gd name="connsiteY195" fmla="*/ 889595 h 1458555"/>
                <a:gd name="connsiteX196" fmla="*/ 624868 w 1018764"/>
                <a:gd name="connsiteY196" fmla="*/ 889611 h 1458555"/>
                <a:gd name="connsiteX197" fmla="*/ 630360 w 1018764"/>
                <a:gd name="connsiteY197" fmla="*/ 894352 h 1458555"/>
                <a:gd name="connsiteX198" fmla="*/ 632264 w 1018764"/>
                <a:gd name="connsiteY198" fmla="*/ 886740 h 1458555"/>
                <a:gd name="connsiteX199" fmla="*/ 629528 w 1018764"/>
                <a:gd name="connsiteY199" fmla="*/ 889952 h 1458555"/>
                <a:gd name="connsiteX200" fmla="*/ 624868 w 1018764"/>
                <a:gd name="connsiteY200" fmla="*/ 889611 h 1458555"/>
                <a:gd name="connsiteX201" fmla="*/ 624628 w 1018764"/>
                <a:gd name="connsiteY201" fmla="*/ 889404 h 1458555"/>
                <a:gd name="connsiteX202" fmla="*/ 623580 w 1018764"/>
                <a:gd name="connsiteY202" fmla="*/ 880199 h 1458555"/>
                <a:gd name="connsiteX203" fmla="*/ 616082 w 1018764"/>
                <a:gd name="connsiteY203" fmla="*/ 877226 h 1458555"/>
                <a:gd name="connsiteX204" fmla="*/ 679030 w 1018764"/>
                <a:gd name="connsiteY204" fmla="*/ 875799 h 1458555"/>
                <a:gd name="connsiteX205" fmla="*/ 673200 w 1018764"/>
                <a:gd name="connsiteY205" fmla="*/ 879129 h 1458555"/>
                <a:gd name="connsiteX206" fmla="*/ 685576 w 1018764"/>
                <a:gd name="connsiteY206" fmla="*/ 878178 h 1458555"/>
                <a:gd name="connsiteX207" fmla="*/ 679030 w 1018764"/>
                <a:gd name="connsiteY207" fmla="*/ 875799 h 1458555"/>
                <a:gd name="connsiteX208" fmla="*/ 368568 w 1018764"/>
                <a:gd name="connsiteY208" fmla="*/ 875323 h 1458555"/>
                <a:gd name="connsiteX209" fmla="*/ 357144 w 1018764"/>
                <a:gd name="connsiteY209" fmla="*/ 876275 h 1458555"/>
                <a:gd name="connsiteX210" fmla="*/ 375232 w 1018764"/>
                <a:gd name="connsiteY210" fmla="*/ 883886 h 1458555"/>
                <a:gd name="connsiteX211" fmla="*/ 369520 w 1018764"/>
                <a:gd name="connsiteY211" fmla="*/ 881032 h 1458555"/>
                <a:gd name="connsiteX212" fmla="*/ 370472 w 1018764"/>
                <a:gd name="connsiteY212" fmla="*/ 880080 h 1458555"/>
                <a:gd name="connsiteX213" fmla="*/ 688432 w 1018764"/>
                <a:gd name="connsiteY213" fmla="*/ 869615 h 1458555"/>
                <a:gd name="connsiteX214" fmla="*/ 691288 w 1018764"/>
                <a:gd name="connsiteY214" fmla="*/ 872469 h 1458555"/>
                <a:gd name="connsiteX215" fmla="*/ 618938 w 1018764"/>
                <a:gd name="connsiteY215" fmla="*/ 869615 h 1458555"/>
                <a:gd name="connsiteX216" fmla="*/ 609418 w 1018764"/>
                <a:gd name="connsiteY216" fmla="*/ 873420 h 1458555"/>
                <a:gd name="connsiteX217" fmla="*/ 618938 w 1018764"/>
                <a:gd name="connsiteY217" fmla="*/ 869615 h 1458555"/>
                <a:gd name="connsiteX218" fmla="*/ 861692 w 1018764"/>
                <a:gd name="connsiteY218" fmla="*/ 867712 h 1458555"/>
                <a:gd name="connsiteX219" fmla="*/ 862644 w 1018764"/>
                <a:gd name="connsiteY219" fmla="*/ 870566 h 1458555"/>
                <a:gd name="connsiteX220" fmla="*/ 862250 w 1018764"/>
                <a:gd name="connsiteY220" fmla="*/ 870555 h 1458555"/>
                <a:gd name="connsiteX221" fmla="*/ 288604 w 1018764"/>
                <a:gd name="connsiteY221" fmla="*/ 866760 h 1458555"/>
                <a:gd name="connsiteX222" fmla="*/ 293364 w 1018764"/>
                <a:gd name="connsiteY222" fmla="*/ 874372 h 1458555"/>
                <a:gd name="connsiteX223" fmla="*/ 290508 w 1018764"/>
                <a:gd name="connsiteY223" fmla="*/ 875323 h 1458555"/>
                <a:gd name="connsiteX224" fmla="*/ 293840 w 1018764"/>
                <a:gd name="connsiteY224" fmla="*/ 879129 h 1458555"/>
                <a:gd name="connsiteX225" fmla="*/ 296058 w 1018764"/>
                <a:gd name="connsiteY225" fmla="*/ 879470 h 1458555"/>
                <a:gd name="connsiteX226" fmla="*/ 296220 w 1018764"/>
                <a:gd name="connsiteY226" fmla="*/ 881032 h 1458555"/>
                <a:gd name="connsiteX227" fmla="*/ 300028 w 1018764"/>
                <a:gd name="connsiteY227" fmla="*/ 880080 h 1458555"/>
                <a:gd name="connsiteX228" fmla="*/ 296058 w 1018764"/>
                <a:gd name="connsiteY228" fmla="*/ 879470 h 1458555"/>
                <a:gd name="connsiteX229" fmla="*/ 295626 w 1018764"/>
                <a:gd name="connsiteY229" fmla="*/ 875323 h 1458555"/>
                <a:gd name="connsiteX230" fmla="*/ 297172 w 1018764"/>
                <a:gd name="connsiteY230" fmla="*/ 869615 h 1458555"/>
                <a:gd name="connsiteX231" fmla="*/ 288604 w 1018764"/>
                <a:gd name="connsiteY231" fmla="*/ 866760 h 1458555"/>
                <a:gd name="connsiteX232" fmla="*/ 305976 w 1018764"/>
                <a:gd name="connsiteY232" fmla="*/ 858673 h 1458555"/>
                <a:gd name="connsiteX233" fmla="*/ 300028 w 1018764"/>
                <a:gd name="connsiteY233" fmla="*/ 861052 h 1458555"/>
                <a:gd name="connsiteX234" fmla="*/ 310498 w 1018764"/>
                <a:gd name="connsiteY234" fmla="*/ 864858 h 1458555"/>
                <a:gd name="connsiteX235" fmla="*/ 305976 w 1018764"/>
                <a:gd name="connsiteY235" fmla="*/ 858673 h 1458555"/>
                <a:gd name="connsiteX236" fmla="*/ 124864 w 1018764"/>
                <a:gd name="connsiteY236" fmla="*/ 857246 h 1458555"/>
                <a:gd name="connsiteX237" fmla="*/ 135336 w 1018764"/>
                <a:gd name="connsiteY237" fmla="*/ 863906 h 1458555"/>
                <a:gd name="connsiteX238" fmla="*/ 124864 w 1018764"/>
                <a:gd name="connsiteY238" fmla="*/ 857246 h 1458555"/>
                <a:gd name="connsiteX239" fmla="*/ 425688 w 1018764"/>
                <a:gd name="connsiteY239" fmla="*/ 641270 h 1458555"/>
                <a:gd name="connsiteX240" fmla="*/ 419976 w 1018764"/>
                <a:gd name="connsiteY240" fmla="*/ 653638 h 1458555"/>
                <a:gd name="connsiteX241" fmla="*/ 421880 w 1018764"/>
                <a:gd name="connsiteY241" fmla="*/ 646027 h 1458555"/>
                <a:gd name="connsiteX242" fmla="*/ 425688 w 1018764"/>
                <a:gd name="connsiteY242" fmla="*/ 641270 h 1458555"/>
                <a:gd name="connsiteX243" fmla="*/ 458054 w 1018764"/>
                <a:gd name="connsiteY243" fmla="*/ 624144 h 1458555"/>
                <a:gd name="connsiteX244" fmla="*/ 457102 w 1018764"/>
                <a:gd name="connsiteY244" fmla="*/ 629852 h 1458555"/>
                <a:gd name="connsiteX245" fmla="*/ 403792 w 1018764"/>
                <a:gd name="connsiteY245" fmla="*/ 617484 h 1458555"/>
                <a:gd name="connsiteX246" fmla="*/ 399984 w 1018764"/>
                <a:gd name="connsiteY246" fmla="*/ 621289 h 1458555"/>
                <a:gd name="connsiteX247" fmla="*/ 404744 w 1018764"/>
                <a:gd name="connsiteY247" fmla="*/ 625095 h 1458555"/>
                <a:gd name="connsiteX248" fmla="*/ 421880 w 1018764"/>
                <a:gd name="connsiteY248" fmla="*/ 613678 h 1458555"/>
                <a:gd name="connsiteX249" fmla="*/ 415216 w 1018764"/>
                <a:gd name="connsiteY249" fmla="*/ 635561 h 1458555"/>
                <a:gd name="connsiteX250" fmla="*/ 421880 w 1018764"/>
                <a:gd name="connsiteY250" fmla="*/ 613678 h 1458555"/>
                <a:gd name="connsiteX251" fmla="*/ 448534 w 1018764"/>
                <a:gd name="connsiteY251" fmla="*/ 593698 h 1458555"/>
                <a:gd name="connsiteX252" fmla="*/ 446632 w 1018764"/>
                <a:gd name="connsiteY252" fmla="*/ 609872 h 1458555"/>
                <a:gd name="connsiteX253" fmla="*/ 457102 w 1018764"/>
                <a:gd name="connsiteY253" fmla="*/ 597503 h 1458555"/>
                <a:gd name="connsiteX254" fmla="*/ 447584 w 1018764"/>
                <a:gd name="connsiteY254" fmla="*/ 600358 h 1458555"/>
                <a:gd name="connsiteX255" fmla="*/ 448534 w 1018764"/>
                <a:gd name="connsiteY255" fmla="*/ 593698 h 1458555"/>
                <a:gd name="connsiteX256" fmla="*/ 403618 w 1018764"/>
                <a:gd name="connsiteY256" fmla="*/ 543793 h 1458555"/>
                <a:gd name="connsiteX257" fmla="*/ 401888 w 1018764"/>
                <a:gd name="connsiteY257" fmla="*/ 548980 h 1458555"/>
                <a:gd name="connsiteX258" fmla="*/ 400936 w 1018764"/>
                <a:gd name="connsiteY258" fmla="*/ 548028 h 1458555"/>
                <a:gd name="connsiteX259" fmla="*/ 401830 w 1018764"/>
                <a:gd name="connsiteY259" fmla="*/ 545348 h 1458555"/>
                <a:gd name="connsiteX260" fmla="*/ 438064 w 1018764"/>
                <a:gd name="connsiteY260" fmla="*/ 513777 h 1458555"/>
                <a:gd name="connsiteX261" fmla="*/ 430448 w 1018764"/>
                <a:gd name="connsiteY261" fmla="*/ 538514 h 1458555"/>
                <a:gd name="connsiteX262" fmla="*/ 433304 w 1018764"/>
                <a:gd name="connsiteY262" fmla="*/ 529951 h 1458555"/>
                <a:gd name="connsiteX263" fmla="*/ 434256 w 1018764"/>
                <a:gd name="connsiteY263" fmla="*/ 531854 h 1458555"/>
                <a:gd name="connsiteX264" fmla="*/ 439016 w 1018764"/>
                <a:gd name="connsiteY264" fmla="*/ 529951 h 1458555"/>
                <a:gd name="connsiteX265" fmla="*/ 438064 w 1018764"/>
                <a:gd name="connsiteY265" fmla="*/ 513777 h 1458555"/>
                <a:gd name="connsiteX266" fmla="*/ 397128 w 1018764"/>
                <a:gd name="connsiteY266" fmla="*/ 501409 h 1458555"/>
                <a:gd name="connsiteX267" fmla="*/ 404744 w 1018764"/>
                <a:gd name="connsiteY267" fmla="*/ 521389 h 1458555"/>
                <a:gd name="connsiteX268" fmla="*/ 397128 w 1018764"/>
                <a:gd name="connsiteY268" fmla="*/ 501409 h 1458555"/>
                <a:gd name="connsiteX269" fmla="*/ 452342 w 1018764"/>
                <a:gd name="connsiteY269" fmla="*/ 432904 h 1458555"/>
                <a:gd name="connsiteX270" fmla="*/ 448534 w 1018764"/>
                <a:gd name="connsiteY270" fmla="*/ 447176 h 1458555"/>
                <a:gd name="connsiteX271" fmla="*/ 452342 w 1018764"/>
                <a:gd name="connsiteY271" fmla="*/ 432904 h 1458555"/>
                <a:gd name="connsiteX272" fmla="*/ 447584 w 1018764"/>
                <a:gd name="connsiteY272" fmla="*/ 415779 h 1458555"/>
                <a:gd name="connsiteX273" fmla="*/ 439968 w 1018764"/>
                <a:gd name="connsiteY273" fmla="*/ 422439 h 1458555"/>
                <a:gd name="connsiteX274" fmla="*/ 439016 w 1018764"/>
                <a:gd name="connsiteY274" fmla="*/ 418633 h 1458555"/>
                <a:gd name="connsiteX275" fmla="*/ 435208 w 1018764"/>
                <a:gd name="connsiteY275" fmla="*/ 423747 h 1458555"/>
                <a:gd name="connsiteX276" fmla="*/ 435024 w 1018764"/>
                <a:gd name="connsiteY276" fmla="*/ 425150 h 1458555"/>
                <a:gd name="connsiteX277" fmla="*/ 433304 w 1018764"/>
                <a:gd name="connsiteY277" fmla="*/ 425293 h 1458555"/>
                <a:gd name="connsiteX278" fmla="*/ 434256 w 1018764"/>
                <a:gd name="connsiteY278" fmla="*/ 431002 h 1458555"/>
                <a:gd name="connsiteX279" fmla="*/ 435024 w 1018764"/>
                <a:gd name="connsiteY279" fmla="*/ 425150 h 1458555"/>
                <a:gd name="connsiteX280" fmla="*/ 439016 w 1018764"/>
                <a:gd name="connsiteY280" fmla="*/ 424817 h 1458555"/>
                <a:gd name="connsiteX281" fmla="*/ 444728 w 1018764"/>
                <a:gd name="connsiteY281" fmla="*/ 427196 h 1458555"/>
                <a:gd name="connsiteX282" fmla="*/ 447584 w 1018764"/>
                <a:gd name="connsiteY282" fmla="*/ 415779 h 1458555"/>
                <a:gd name="connsiteX283" fmla="*/ 391416 w 1018764"/>
                <a:gd name="connsiteY283" fmla="*/ 392944 h 1458555"/>
                <a:gd name="connsiteX284" fmla="*/ 393574 w 1018764"/>
                <a:gd name="connsiteY284" fmla="*/ 400818 h 1458555"/>
                <a:gd name="connsiteX285" fmla="*/ 393202 w 1018764"/>
                <a:gd name="connsiteY285" fmla="*/ 400556 h 1458555"/>
                <a:gd name="connsiteX286" fmla="*/ 391416 w 1018764"/>
                <a:gd name="connsiteY286" fmla="*/ 392944 h 1458555"/>
                <a:gd name="connsiteX287" fmla="*/ 406648 w 1018764"/>
                <a:gd name="connsiteY287" fmla="*/ 348226 h 1458555"/>
                <a:gd name="connsiteX288" fmla="*/ 410456 w 1018764"/>
                <a:gd name="connsiteY288" fmla="*/ 366304 h 1458555"/>
                <a:gd name="connsiteX289" fmla="*/ 406648 w 1018764"/>
                <a:gd name="connsiteY289" fmla="*/ 348226 h 1458555"/>
                <a:gd name="connsiteX290" fmla="*/ 411408 w 1018764"/>
                <a:gd name="connsiteY290" fmla="*/ 318732 h 1458555"/>
                <a:gd name="connsiteX291" fmla="*/ 406648 w 1018764"/>
                <a:gd name="connsiteY291" fmla="*/ 333003 h 1458555"/>
                <a:gd name="connsiteX292" fmla="*/ 415216 w 1018764"/>
                <a:gd name="connsiteY292" fmla="*/ 335858 h 1458555"/>
                <a:gd name="connsiteX293" fmla="*/ 420928 w 1018764"/>
                <a:gd name="connsiteY293" fmla="*/ 326343 h 1458555"/>
                <a:gd name="connsiteX294" fmla="*/ 411408 w 1018764"/>
                <a:gd name="connsiteY294" fmla="*/ 318732 h 1458555"/>
                <a:gd name="connsiteX295" fmla="*/ 406648 w 1018764"/>
                <a:gd name="connsiteY295" fmla="*/ 236908 h 1458555"/>
                <a:gd name="connsiteX296" fmla="*/ 407600 w 1018764"/>
                <a:gd name="connsiteY296" fmla="*/ 254986 h 1458555"/>
                <a:gd name="connsiteX297" fmla="*/ 411408 w 1018764"/>
                <a:gd name="connsiteY297" fmla="*/ 241666 h 1458555"/>
                <a:gd name="connsiteX298" fmla="*/ 406648 w 1018764"/>
                <a:gd name="connsiteY298" fmla="*/ 236908 h 1458555"/>
                <a:gd name="connsiteX299" fmla="*/ 397128 w 1018764"/>
                <a:gd name="connsiteY299" fmla="*/ 198851 h 1458555"/>
                <a:gd name="connsiteX300" fmla="*/ 395224 w 1018764"/>
                <a:gd name="connsiteY300" fmla="*/ 215025 h 1458555"/>
                <a:gd name="connsiteX301" fmla="*/ 397128 w 1018764"/>
                <a:gd name="connsiteY301" fmla="*/ 198851 h 1458555"/>
                <a:gd name="connsiteX302" fmla="*/ 456150 w 1018764"/>
                <a:gd name="connsiteY302" fmla="*/ 183628 h 1458555"/>
                <a:gd name="connsiteX303" fmla="*/ 449486 w 1018764"/>
                <a:gd name="connsiteY303" fmla="*/ 197899 h 1458555"/>
                <a:gd name="connsiteX304" fmla="*/ 456150 w 1018764"/>
                <a:gd name="connsiteY304" fmla="*/ 183628 h 1458555"/>
                <a:gd name="connsiteX305" fmla="*/ 393372 w 1018764"/>
                <a:gd name="connsiteY305" fmla="*/ 125575 h 1458555"/>
                <a:gd name="connsiteX306" fmla="*/ 393678 w 1018764"/>
                <a:gd name="connsiteY306" fmla="*/ 126541 h 1458555"/>
                <a:gd name="connsiteX307" fmla="*/ 393874 w 1018764"/>
                <a:gd name="connsiteY307" fmla="*/ 130016 h 1458555"/>
                <a:gd name="connsiteX308" fmla="*/ 393320 w 1018764"/>
                <a:gd name="connsiteY308" fmla="*/ 125590 h 1458555"/>
                <a:gd name="connsiteX309" fmla="*/ 414740 w 1018764"/>
                <a:gd name="connsiteY309" fmla="*/ 77305 h 1458555"/>
                <a:gd name="connsiteX310" fmla="*/ 412360 w 1018764"/>
                <a:gd name="connsiteY310" fmla="*/ 83727 h 1458555"/>
                <a:gd name="connsiteX311" fmla="*/ 418072 w 1018764"/>
                <a:gd name="connsiteY311" fmla="*/ 81824 h 1458555"/>
                <a:gd name="connsiteX312" fmla="*/ 419976 w 1018764"/>
                <a:gd name="connsiteY312" fmla="*/ 78018 h 1458555"/>
                <a:gd name="connsiteX313" fmla="*/ 414740 w 1018764"/>
                <a:gd name="connsiteY313" fmla="*/ 77305 h 1458555"/>
                <a:gd name="connsiteX314" fmla="*/ 372376 w 1018764"/>
                <a:gd name="connsiteY314" fmla="*/ 0 h 1458555"/>
                <a:gd name="connsiteX315" fmla="*/ 383800 w 1018764"/>
                <a:gd name="connsiteY315" fmla="*/ 951 h 1458555"/>
                <a:gd name="connsiteX316" fmla="*/ 385704 w 1018764"/>
                <a:gd name="connsiteY316" fmla="*/ 14272 h 1458555"/>
                <a:gd name="connsiteX317" fmla="*/ 396176 w 1018764"/>
                <a:gd name="connsiteY317" fmla="*/ 1903 h 1458555"/>
                <a:gd name="connsiteX318" fmla="*/ 397128 w 1018764"/>
                <a:gd name="connsiteY318" fmla="*/ 10466 h 1458555"/>
                <a:gd name="connsiteX319" fmla="*/ 399032 w 1018764"/>
                <a:gd name="connsiteY319" fmla="*/ 9514 h 1458555"/>
                <a:gd name="connsiteX320" fmla="*/ 399032 w 1018764"/>
                <a:gd name="connsiteY320" fmla="*/ 16175 h 1458555"/>
                <a:gd name="connsiteX321" fmla="*/ 419024 w 1018764"/>
                <a:gd name="connsiteY321" fmla="*/ 15223 h 1458555"/>
                <a:gd name="connsiteX322" fmla="*/ 410456 w 1018764"/>
                <a:gd name="connsiteY322" fmla="*/ 28543 h 1458555"/>
                <a:gd name="connsiteX323" fmla="*/ 416168 w 1018764"/>
                <a:gd name="connsiteY323" fmla="*/ 39009 h 1458555"/>
                <a:gd name="connsiteX324" fmla="*/ 422832 w 1018764"/>
                <a:gd name="connsiteY324" fmla="*/ 25689 h 1458555"/>
                <a:gd name="connsiteX325" fmla="*/ 435208 w 1018764"/>
                <a:gd name="connsiteY325" fmla="*/ 39009 h 1458555"/>
                <a:gd name="connsiteX326" fmla="*/ 452342 w 1018764"/>
                <a:gd name="connsiteY326" fmla="*/ 75164 h 1458555"/>
                <a:gd name="connsiteX327" fmla="*/ 439968 w 1018764"/>
                <a:gd name="connsiteY327" fmla="*/ 79921 h 1458555"/>
                <a:gd name="connsiteX328" fmla="*/ 446632 w 1018764"/>
                <a:gd name="connsiteY328" fmla="*/ 91338 h 1458555"/>
                <a:gd name="connsiteX329" fmla="*/ 437112 w 1018764"/>
                <a:gd name="connsiteY329" fmla="*/ 96095 h 1458555"/>
                <a:gd name="connsiteX330" fmla="*/ 442824 w 1018764"/>
                <a:gd name="connsiteY330" fmla="*/ 102755 h 1458555"/>
                <a:gd name="connsiteX331" fmla="*/ 454246 w 1018764"/>
                <a:gd name="connsiteY331" fmla="*/ 97998 h 1458555"/>
                <a:gd name="connsiteX332" fmla="*/ 452342 w 1018764"/>
                <a:gd name="connsiteY332" fmla="*/ 114173 h 1458555"/>
                <a:gd name="connsiteX333" fmla="*/ 456150 w 1018764"/>
                <a:gd name="connsiteY333" fmla="*/ 109415 h 1458555"/>
                <a:gd name="connsiteX334" fmla="*/ 460910 w 1018764"/>
                <a:gd name="connsiteY334" fmla="*/ 168405 h 1458555"/>
                <a:gd name="connsiteX335" fmla="*/ 465670 w 1018764"/>
                <a:gd name="connsiteY335" fmla="*/ 166502 h 1458555"/>
                <a:gd name="connsiteX336" fmla="*/ 463766 w 1018764"/>
                <a:gd name="connsiteY336" fmla="*/ 174113 h 1458555"/>
                <a:gd name="connsiteX337" fmla="*/ 466622 w 1018764"/>
                <a:gd name="connsiteY337" fmla="*/ 172210 h 1458555"/>
                <a:gd name="connsiteX338" fmla="*/ 461862 w 1018764"/>
                <a:gd name="connsiteY338" fmla="*/ 216928 h 1458555"/>
                <a:gd name="connsiteX339" fmla="*/ 467574 w 1018764"/>
                <a:gd name="connsiteY339" fmla="*/ 208365 h 1458555"/>
                <a:gd name="connsiteX340" fmla="*/ 460910 w 1018764"/>
                <a:gd name="connsiteY340" fmla="*/ 222637 h 1458555"/>
                <a:gd name="connsiteX341" fmla="*/ 469478 w 1018764"/>
                <a:gd name="connsiteY341" fmla="*/ 220734 h 1458555"/>
                <a:gd name="connsiteX342" fmla="*/ 463766 w 1018764"/>
                <a:gd name="connsiteY342" fmla="*/ 256888 h 1458555"/>
                <a:gd name="connsiteX343" fmla="*/ 469478 w 1018764"/>
                <a:gd name="connsiteY343" fmla="*/ 256888 h 1458555"/>
                <a:gd name="connsiteX344" fmla="*/ 466622 w 1018764"/>
                <a:gd name="connsiteY344" fmla="*/ 265451 h 1458555"/>
                <a:gd name="connsiteX345" fmla="*/ 470430 w 1018764"/>
                <a:gd name="connsiteY345" fmla="*/ 262597 h 1458555"/>
                <a:gd name="connsiteX346" fmla="*/ 465670 w 1018764"/>
                <a:gd name="connsiteY346" fmla="*/ 290189 h 1458555"/>
                <a:gd name="connsiteX347" fmla="*/ 476142 w 1018764"/>
                <a:gd name="connsiteY347" fmla="*/ 283529 h 1458555"/>
                <a:gd name="connsiteX348" fmla="*/ 466622 w 1018764"/>
                <a:gd name="connsiteY348" fmla="*/ 308266 h 1458555"/>
                <a:gd name="connsiteX349" fmla="*/ 476142 w 1018764"/>
                <a:gd name="connsiteY349" fmla="*/ 312072 h 1458555"/>
                <a:gd name="connsiteX350" fmla="*/ 469478 w 1018764"/>
                <a:gd name="connsiteY350" fmla="*/ 321586 h 1458555"/>
                <a:gd name="connsiteX351" fmla="*/ 474238 w 1018764"/>
                <a:gd name="connsiteY351" fmla="*/ 320635 h 1458555"/>
                <a:gd name="connsiteX352" fmla="*/ 469478 w 1018764"/>
                <a:gd name="connsiteY352" fmla="*/ 432904 h 1458555"/>
                <a:gd name="connsiteX353" fmla="*/ 471382 w 1018764"/>
                <a:gd name="connsiteY353" fmla="*/ 431953 h 1458555"/>
                <a:gd name="connsiteX354" fmla="*/ 461862 w 1018764"/>
                <a:gd name="connsiteY354" fmla="*/ 454788 h 1458555"/>
                <a:gd name="connsiteX355" fmla="*/ 473286 w 1018764"/>
                <a:gd name="connsiteY355" fmla="*/ 467156 h 1458555"/>
                <a:gd name="connsiteX356" fmla="*/ 465670 w 1018764"/>
                <a:gd name="connsiteY356" fmla="*/ 484282 h 1458555"/>
                <a:gd name="connsiteX357" fmla="*/ 474238 w 1018764"/>
                <a:gd name="connsiteY357" fmla="*/ 482379 h 1458555"/>
                <a:gd name="connsiteX358" fmla="*/ 474238 w 1018764"/>
                <a:gd name="connsiteY358" fmla="*/ 546126 h 1458555"/>
                <a:gd name="connsiteX359" fmla="*/ 460910 w 1018764"/>
                <a:gd name="connsiteY359" fmla="*/ 505214 h 1458555"/>
                <a:gd name="connsiteX360" fmla="*/ 461862 w 1018764"/>
                <a:gd name="connsiteY360" fmla="*/ 548980 h 1458555"/>
                <a:gd name="connsiteX361" fmla="*/ 465670 w 1018764"/>
                <a:gd name="connsiteY361" fmla="*/ 539466 h 1458555"/>
                <a:gd name="connsiteX362" fmla="*/ 472334 w 1018764"/>
                <a:gd name="connsiteY362" fmla="*/ 574669 h 1458555"/>
                <a:gd name="connsiteX363" fmla="*/ 459006 w 1018764"/>
                <a:gd name="connsiteY363" fmla="*/ 612726 h 1458555"/>
                <a:gd name="connsiteX364" fmla="*/ 470430 w 1018764"/>
                <a:gd name="connsiteY364" fmla="*/ 606066 h 1458555"/>
                <a:gd name="connsiteX365" fmla="*/ 470430 w 1018764"/>
                <a:gd name="connsiteY365" fmla="*/ 620338 h 1458555"/>
                <a:gd name="connsiteX366" fmla="*/ 462814 w 1018764"/>
                <a:gd name="connsiteY366" fmla="*/ 620338 h 1458555"/>
                <a:gd name="connsiteX367" fmla="*/ 465670 w 1018764"/>
                <a:gd name="connsiteY367" fmla="*/ 627949 h 1458555"/>
                <a:gd name="connsiteX368" fmla="*/ 454246 w 1018764"/>
                <a:gd name="connsiteY368" fmla="*/ 663153 h 1458555"/>
                <a:gd name="connsiteX369" fmla="*/ 458054 w 1018764"/>
                <a:gd name="connsiteY369" fmla="*/ 665056 h 1458555"/>
                <a:gd name="connsiteX370" fmla="*/ 455198 w 1018764"/>
                <a:gd name="connsiteY370" fmla="*/ 667910 h 1458555"/>
                <a:gd name="connsiteX371" fmla="*/ 465670 w 1018764"/>
                <a:gd name="connsiteY371" fmla="*/ 681230 h 1458555"/>
                <a:gd name="connsiteX372" fmla="*/ 466622 w 1018764"/>
                <a:gd name="connsiteY372" fmla="*/ 667910 h 1458555"/>
                <a:gd name="connsiteX373" fmla="*/ 471382 w 1018764"/>
                <a:gd name="connsiteY373" fmla="*/ 687890 h 1458555"/>
                <a:gd name="connsiteX374" fmla="*/ 464718 w 1018764"/>
                <a:gd name="connsiteY374" fmla="*/ 694550 h 1458555"/>
                <a:gd name="connsiteX375" fmla="*/ 467574 w 1018764"/>
                <a:gd name="connsiteY375" fmla="*/ 693599 h 1458555"/>
                <a:gd name="connsiteX376" fmla="*/ 465670 w 1018764"/>
                <a:gd name="connsiteY376" fmla="*/ 720239 h 1458555"/>
                <a:gd name="connsiteX377" fmla="*/ 458054 w 1018764"/>
                <a:gd name="connsiteY377" fmla="*/ 722142 h 1458555"/>
                <a:gd name="connsiteX378" fmla="*/ 463766 w 1018764"/>
                <a:gd name="connsiteY378" fmla="*/ 732607 h 1458555"/>
                <a:gd name="connsiteX379" fmla="*/ 448534 w 1018764"/>
                <a:gd name="connsiteY379" fmla="*/ 748782 h 1458555"/>
                <a:gd name="connsiteX380" fmla="*/ 455198 w 1018764"/>
                <a:gd name="connsiteY380" fmla="*/ 751636 h 1458555"/>
                <a:gd name="connsiteX381" fmla="*/ 451390 w 1018764"/>
                <a:gd name="connsiteY381" fmla="*/ 785888 h 1458555"/>
                <a:gd name="connsiteX382" fmla="*/ 451094 w 1018764"/>
                <a:gd name="connsiteY382" fmla="*/ 787277 h 1458555"/>
                <a:gd name="connsiteX383" fmla="*/ 453294 w 1018764"/>
                <a:gd name="connsiteY383" fmla="*/ 788743 h 1458555"/>
                <a:gd name="connsiteX384" fmla="*/ 450908 w 1018764"/>
                <a:gd name="connsiteY384" fmla="*/ 788147 h 1458555"/>
                <a:gd name="connsiteX385" fmla="*/ 448298 w 1018764"/>
                <a:gd name="connsiteY385" fmla="*/ 800397 h 1458555"/>
                <a:gd name="connsiteX386" fmla="*/ 446632 w 1018764"/>
                <a:gd name="connsiteY386" fmla="*/ 813480 h 1458555"/>
                <a:gd name="connsiteX387" fmla="*/ 453294 w 1018764"/>
                <a:gd name="connsiteY387" fmla="*/ 814431 h 1458555"/>
                <a:gd name="connsiteX388" fmla="*/ 449486 w 1018764"/>
                <a:gd name="connsiteY388" fmla="*/ 827751 h 1458555"/>
                <a:gd name="connsiteX389" fmla="*/ 452342 w 1018764"/>
                <a:gd name="connsiteY389" fmla="*/ 826800 h 1458555"/>
                <a:gd name="connsiteX390" fmla="*/ 448534 w 1018764"/>
                <a:gd name="connsiteY390" fmla="*/ 855343 h 1458555"/>
                <a:gd name="connsiteX391" fmla="*/ 466622 w 1018764"/>
                <a:gd name="connsiteY391" fmla="*/ 861052 h 1458555"/>
                <a:gd name="connsiteX392" fmla="*/ 467574 w 1018764"/>
                <a:gd name="connsiteY392" fmla="*/ 857246 h 1458555"/>
                <a:gd name="connsiteX393" fmla="*/ 469478 w 1018764"/>
                <a:gd name="connsiteY393" fmla="*/ 860100 h 1458555"/>
                <a:gd name="connsiteX394" fmla="*/ 478998 w 1018764"/>
                <a:gd name="connsiteY394" fmla="*/ 849634 h 1458555"/>
                <a:gd name="connsiteX395" fmla="*/ 469478 w 1018764"/>
                <a:gd name="connsiteY395" fmla="*/ 848683 h 1458555"/>
                <a:gd name="connsiteX396" fmla="*/ 483758 w 1018764"/>
                <a:gd name="connsiteY396" fmla="*/ 843926 h 1458555"/>
                <a:gd name="connsiteX397" fmla="*/ 488516 w 1018764"/>
                <a:gd name="connsiteY397" fmla="*/ 850586 h 1458555"/>
                <a:gd name="connsiteX398" fmla="*/ 487564 w 1018764"/>
                <a:gd name="connsiteY398" fmla="*/ 847731 h 1458555"/>
                <a:gd name="connsiteX399" fmla="*/ 505652 w 1018764"/>
                <a:gd name="connsiteY399" fmla="*/ 849634 h 1458555"/>
                <a:gd name="connsiteX400" fmla="*/ 507556 w 1018764"/>
                <a:gd name="connsiteY400" fmla="*/ 857246 h 1458555"/>
                <a:gd name="connsiteX401" fmla="*/ 515172 w 1018764"/>
                <a:gd name="connsiteY401" fmla="*/ 851537 h 1458555"/>
                <a:gd name="connsiteX402" fmla="*/ 526596 w 1018764"/>
                <a:gd name="connsiteY402" fmla="*/ 866760 h 1458555"/>
                <a:gd name="connsiteX403" fmla="*/ 528500 w 1018764"/>
                <a:gd name="connsiteY403" fmla="*/ 860100 h 1458555"/>
                <a:gd name="connsiteX404" fmla="*/ 542184 w 1018764"/>
                <a:gd name="connsiteY404" fmla="*/ 863430 h 1458555"/>
                <a:gd name="connsiteX405" fmla="*/ 548550 w 1018764"/>
                <a:gd name="connsiteY405" fmla="*/ 863730 h 1458555"/>
                <a:gd name="connsiteX406" fmla="*/ 549444 w 1018764"/>
                <a:gd name="connsiteY406" fmla="*/ 861052 h 1458555"/>
                <a:gd name="connsiteX407" fmla="*/ 549444 w 1018764"/>
                <a:gd name="connsiteY407" fmla="*/ 863772 h 1458555"/>
                <a:gd name="connsiteX408" fmla="*/ 552300 w 1018764"/>
                <a:gd name="connsiteY408" fmla="*/ 863906 h 1458555"/>
                <a:gd name="connsiteX409" fmla="*/ 571340 w 1018764"/>
                <a:gd name="connsiteY409" fmla="*/ 868663 h 1458555"/>
                <a:gd name="connsiteX410" fmla="*/ 571340 w 1018764"/>
                <a:gd name="connsiteY410" fmla="*/ 862003 h 1458555"/>
                <a:gd name="connsiteX411" fmla="*/ 580860 w 1018764"/>
                <a:gd name="connsiteY411" fmla="*/ 865809 h 1458555"/>
                <a:gd name="connsiteX412" fmla="*/ 579908 w 1018764"/>
                <a:gd name="connsiteY412" fmla="*/ 862955 h 1458555"/>
                <a:gd name="connsiteX413" fmla="*/ 609418 w 1018764"/>
                <a:gd name="connsiteY413" fmla="*/ 867712 h 1458555"/>
                <a:gd name="connsiteX414" fmla="*/ 603706 w 1018764"/>
                <a:gd name="connsiteY414" fmla="*/ 859149 h 1458555"/>
                <a:gd name="connsiteX415" fmla="*/ 639880 w 1018764"/>
                <a:gd name="connsiteY415" fmla="*/ 864858 h 1458555"/>
                <a:gd name="connsiteX416" fmla="*/ 638928 w 1018764"/>
                <a:gd name="connsiteY416" fmla="*/ 862003 h 1458555"/>
                <a:gd name="connsiteX417" fmla="*/ 646544 w 1018764"/>
                <a:gd name="connsiteY417" fmla="*/ 867712 h 1458555"/>
                <a:gd name="connsiteX418" fmla="*/ 645592 w 1018764"/>
                <a:gd name="connsiteY418" fmla="*/ 861052 h 1458555"/>
                <a:gd name="connsiteX419" fmla="*/ 679864 w 1018764"/>
                <a:gd name="connsiteY419" fmla="*/ 872469 h 1458555"/>
                <a:gd name="connsiteX420" fmla="*/ 677960 w 1018764"/>
                <a:gd name="connsiteY420" fmla="*/ 859149 h 1458555"/>
                <a:gd name="connsiteX421" fmla="*/ 720800 w 1018764"/>
                <a:gd name="connsiteY421" fmla="*/ 867712 h 1458555"/>
                <a:gd name="connsiteX422" fmla="*/ 720800 w 1018764"/>
                <a:gd name="connsiteY422" fmla="*/ 868663 h 1458555"/>
                <a:gd name="connsiteX423" fmla="*/ 726512 w 1018764"/>
                <a:gd name="connsiteY423" fmla="*/ 871517 h 1458555"/>
                <a:gd name="connsiteX424" fmla="*/ 726512 w 1018764"/>
                <a:gd name="connsiteY424" fmla="*/ 870566 h 1458555"/>
                <a:gd name="connsiteX425" fmla="*/ 722704 w 1018764"/>
                <a:gd name="connsiteY425" fmla="*/ 868663 h 1458555"/>
                <a:gd name="connsiteX426" fmla="*/ 737934 w 1018764"/>
                <a:gd name="connsiteY426" fmla="*/ 875323 h 1458555"/>
                <a:gd name="connsiteX427" fmla="*/ 743646 w 1018764"/>
                <a:gd name="connsiteY427" fmla="*/ 864858 h 1458555"/>
                <a:gd name="connsiteX428" fmla="*/ 766494 w 1018764"/>
                <a:gd name="connsiteY428" fmla="*/ 866760 h 1458555"/>
                <a:gd name="connsiteX429" fmla="*/ 765542 w 1018764"/>
                <a:gd name="connsiteY429" fmla="*/ 862003 h 1458555"/>
                <a:gd name="connsiteX430" fmla="*/ 829324 w 1018764"/>
                <a:gd name="connsiteY430" fmla="*/ 866760 h 1458555"/>
                <a:gd name="connsiteX431" fmla="*/ 859788 w 1018764"/>
                <a:gd name="connsiteY431" fmla="*/ 885789 h 1458555"/>
                <a:gd name="connsiteX432" fmla="*/ 850268 w 1018764"/>
                <a:gd name="connsiteY432" fmla="*/ 874372 h 1458555"/>
                <a:gd name="connsiteX433" fmla="*/ 854314 w 1018764"/>
                <a:gd name="connsiteY433" fmla="*/ 870329 h 1458555"/>
                <a:gd name="connsiteX434" fmla="*/ 862250 w 1018764"/>
                <a:gd name="connsiteY434" fmla="*/ 870555 h 1458555"/>
                <a:gd name="connsiteX435" fmla="*/ 862882 w 1018764"/>
                <a:gd name="connsiteY435" fmla="*/ 873777 h 1458555"/>
                <a:gd name="connsiteX436" fmla="*/ 868356 w 1018764"/>
                <a:gd name="connsiteY436" fmla="*/ 876275 h 1458555"/>
                <a:gd name="connsiteX437" fmla="*/ 868356 w 1018764"/>
                <a:gd name="connsiteY437" fmla="*/ 869615 h 1458555"/>
                <a:gd name="connsiteX438" fmla="*/ 874068 w 1018764"/>
                <a:gd name="connsiteY438" fmla="*/ 878178 h 1458555"/>
                <a:gd name="connsiteX439" fmla="*/ 928328 w 1018764"/>
                <a:gd name="connsiteY439" fmla="*/ 872469 h 1458555"/>
                <a:gd name="connsiteX440" fmla="*/ 926424 w 1018764"/>
                <a:gd name="connsiteY440" fmla="*/ 879129 h 1458555"/>
                <a:gd name="connsiteX441" fmla="*/ 952128 w 1018764"/>
                <a:gd name="connsiteY441" fmla="*/ 882935 h 1458555"/>
                <a:gd name="connsiteX442" fmla="*/ 949272 w 1018764"/>
                <a:gd name="connsiteY442" fmla="*/ 880080 h 1458555"/>
                <a:gd name="connsiteX443" fmla="*/ 980688 w 1018764"/>
                <a:gd name="connsiteY443" fmla="*/ 890546 h 1458555"/>
                <a:gd name="connsiteX444" fmla="*/ 963552 w 1018764"/>
                <a:gd name="connsiteY444" fmla="*/ 898158 h 1458555"/>
                <a:gd name="connsiteX445" fmla="*/ 976880 w 1018764"/>
                <a:gd name="connsiteY445" fmla="*/ 898158 h 1458555"/>
                <a:gd name="connsiteX446" fmla="*/ 975928 w 1018764"/>
                <a:gd name="connsiteY446" fmla="*/ 906721 h 1458555"/>
                <a:gd name="connsiteX447" fmla="*/ 962600 w 1018764"/>
                <a:gd name="connsiteY447" fmla="*/ 899109 h 1458555"/>
                <a:gd name="connsiteX448" fmla="*/ 964504 w 1018764"/>
                <a:gd name="connsiteY448" fmla="*/ 902915 h 1458555"/>
                <a:gd name="connsiteX449" fmla="*/ 948320 w 1018764"/>
                <a:gd name="connsiteY449" fmla="*/ 898158 h 1458555"/>
                <a:gd name="connsiteX450" fmla="*/ 956888 w 1018764"/>
                <a:gd name="connsiteY450" fmla="*/ 897206 h 1458555"/>
                <a:gd name="connsiteX451" fmla="*/ 938800 w 1018764"/>
                <a:gd name="connsiteY451" fmla="*/ 894352 h 1458555"/>
                <a:gd name="connsiteX452" fmla="*/ 938800 w 1018764"/>
                <a:gd name="connsiteY452" fmla="*/ 907672 h 1458555"/>
                <a:gd name="connsiteX453" fmla="*/ 916904 w 1018764"/>
                <a:gd name="connsiteY453" fmla="*/ 891498 h 1458555"/>
                <a:gd name="connsiteX454" fmla="*/ 918808 w 1018764"/>
                <a:gd name="connsiteY454" fmla="*/ 888643 h 1458555"/>
                <a:gd name="connsiteX455" fmla="*/ 904530 w 1018764"/>
                <a:gd name="connsiteY455" fmla="*/ 884837 h 1458555"/>
                <a:gd name="connsiteX456" fmla="*/ 912146 w 1018764"/>
                <a:gd name="connsiteY456" fmla="*/ 892449 h 1458555"/>
                <a:gd name="connsiteX457" fmla="*/ 899770 w 1018764"/>
                <a:gd name="connsiteY457" fmla="*/ 888643 h 1458555"/>
                <a:gd name="connsiteX458" fmla="*/ 921664 w 1018764"/>
                <a:gd name="connsiteY458" fmla="*/ 899109 h 1458555"/>
                <a:gd name="connsiteX459" fmla="*/ 921664 w 1018764"/>
                <a:gd name="connsiteY459" fmla="*/ 906721 h 1458555"/>
                <a:gd name="connsiteX460" fmla="*/ 888822 w 1018764"/>
                <a:gd name="connsiteY460" fmla="*/ 896731 h 1458555"/>
                <a:gd name="connsiteX461" fmla="*/ 875198 w 1018764"/>
                <a:gd name="connsiteY461" fmla="*/ 896138 h 1458555"/>
                <a:gd name="connsiteX462" fmla="*/ 879776 w 1018764"/>
                <a:gd name="connsiteY462" fmla="*/ 900061 h 1458555"/>
                <a:gd name="connsiteX463" fmla="*/ 875016 w 1018764"/>
                <a:gd name="connsiteY463" fmla="*/ 903866 h 1458555"/>
                <a:gd name="connsiteX464" fmla="*/ 868600 w 1018764"/>
                <a:gd name="connsiteY464" fmla="*/ 895852 h 1458555"/>
                <a:gd name="connsiteX465" fmla="*/ 855980 w 1018764"/>
                <a:gd name="connsiteY465" fmla="*/ 895303 h 1458555"/>
                <a:gd name="connsiteX466" fmla="*/ 854076 w 1018764"/>
                <a:gd name="connsiteY466" fmla="*/ 905769 h 1458555"/>
                <a:gd name="connsiteX467" fmla="*/ 839796 w 1018764"/>
                <a:gd name="connsiteY467" fmla="*/ 901964 h 1458555"/>
                <a:gd name="connsiteX468" fmla="*/ 846460 w 1018764"/>
                <a:gd name="connsiteY468" fmla="*/ 913381 h 1458555"/>
                <a:gd name="connsiteX469" fmla="*/ 805524 w 1018764"/>
                <a:gd name="connsiteY469" fmla="*/ 899109 h 1458555"/>
                <a:gd name="connsiteX470" fmla="*/ 810284 w 1018764"/>
                <a:gd name="connsiteY470" fmla="*/ 904818 h 1458555"/>
                <a:gd name="connsiteX471" fmla="*/ 781724 w 1018764"/>
                <a:gd name="connsiteY471" fmla="*/ 896255 h 1458555"/>
                <a:gd name="connsiteX472" fmla="*/ 796956 w 1018764"/>
                <a:gd name="connsiteY472" fmla="*/ 910526 h 1458555"/>
                <a:gd name="connsiteX473" fmla="*/ 791244 w 1018764"/>
                <a:gd name="connsiteY473" fmla="*/ 913381 h 1458555"/>
                <a:gd name="connsiteX474" fmla="*/ 795052 w 1018764"/>
                <a:gd name="connsiteY474" fmla="*/ 919089 h 1458555"/>
                <a:gd name="connsiteX475" fmla="*/ 779820 w 1018764"/>
                <a:gd name="connsiteY475" fmla="*/ 899109 h 1458555"/>
                <a:gd name="connsiteX476" fmla="*/ 773156 w 1018764"/>
                <a:gd name="connsiteY476" fmla="*/ 907672 h 1458555"/>
                <a:gd name="connsiteX477" fmla="*/ 739838 w 1018764"/>
                <a:gd name="connsiteY477" fmla="*/ 896255 h 1458555"/>
                <a:gd name="connsiteX478" fmla="*/ 731272 w 1018764"/>
                <a:gd name="connsiteY478" fmla="*/ 903866 h 1458555"/>
                <a:gd name="connsiteX479" fmla="*/ 754118 w 1018764"/>
                <a:gd name="connsiteY479" fmla="*/ 920992 h 1458555"/>
                <a:gd name="connsiteX480" fmla="*/ 748406 w 1018764"/>
                <a:gd name="connsiteY480" fmla="*/ 912429 h 1458555"/>
                <a:gd name="connsiteX481" fmla="*/ 767446 w 1018764"/>
                <a:gd name="connsiteY481" fmla="*/ 914332 h 1458555"/>
                <a:gd name="connsiteX482" fmla="*/ 753166 w 1018764"/>
                <a:gd name="connsiteY482" fmla="*/ 913381 h 1458555"/>
                <a:gd name="connsiteX483" fmla="*/ 761734 w 1018764"/>
                <a:gd name="connsiteY483" fmla="*/ 919089 h 1458555"/>
                <a:gd name="connsiteX484" fmla="*/ 744598 w 1018764"/>
                <a:gd name="connsiteY484" fmla="*/ 922895 h 1458555"/>
                <a:gd name="connsiteX485" fmla="*/ 745550 w 1018764"/>
                <a:gd name="connsiteY485" fmla="*/ 923847 h 1458555"/>
                <a:gd name="connsiteX486" fmla="*/ 724608 w 1018764"/>
                <a:gd name="connsiteY486" fmla="*/ 919089 h 1458555"/>
                <a:gd name="connsiteX487" fmla="*/ 733176 w 1018764"/>
                <a:gd name="connsiteY487" fmla="*/ 909575 h 1458555"/>
                <a:gd name="connsiteX488" fmla="*/ 672248 w 1018764"/>
                <a:gd name="connsiteY488" fmla="*/ 907672 h 1458555"/>
                <a:gd name="connsiteX489" fmla="*/ 682720 w 1018764"/>
                <a:gd name="connsiteY489" fmla="*/ 916235 h 1458555"/>
                <a:gd name="connsiteX490" fmla="*/ 664632 w 1018764"/>
                <a:gd name="connsiteY490" fmla="*/ 920992 h 1458555"/>
                <a:gd name="connsiteX491" fmla="*/ 673200 w 1018764"/>
                <a:gd name="connsiteY491" fmla="*/ 926701 h 1458555"/>
                <a:gd name="connsiteX492" fmla="*/ 673200 w 1018764"/>
                <a:gd name="connsiteY492" fmla="*/ 925750 h 1458555"/>
                <a:gd name="connsiteX493" fmla="*/ 675104 w 1018764"/>
                <a:gd name="connsiteY493" fmla="*/ 929555 h 1458555"/>
                <a:gd name="connsiteX494" fmla="*/ 653208 w 1018764"/>
                <a:gd name="connsiteY494" fmla="*/ 916235 h 1458555"/>
                <a:gd name="connsiteX495" fmla="*/ 649400 w 1018764"/>
                <a:gd name="connsiteY495" fmla="*/ 924798 h 1458555"/>
                <a:gd name="connsiteX496" fmla="*/ 649400 w 1018764"/>
                <a:gd name="connsiteY496" fmla="*/ 915284 h 1458555"/>
                <a:gd name="connsiteX497" fmla="*/ 637976 w 1018764"/>
                <a:gd name="connsiteY497" fmla="*/ 914332 h 1458555"/>
                <a:gd name="connsiteX498" fmla="*/ 645592 w 1018764"/>
                <a:gd name="connsiteY498" fmla="*/ 924798 h 1458555"/>
                <a:gd name="connsiteX499" fmla="*/ 626554 w 1018764"/>
                <a:gd name="connsiteY499" fmla="*/ 916235 h 1458555"/>
                <a:gd name="connsiteX500" fmla="*/ 627506 w 1018764"/>
                <a:gd name="connsiteY500" fmla="*/ 918138 h 1458555"/>
                <a:gd name="connsiteX501" fmla="*/ 620842 w 1018764"/>
                <a:gd name="connsiteY501" fmla="*/ 916235 h 1458555"/>
                <a:gd name="connsiteX502" fmla="*/ 621626 w 1018764"/>
                <a:gd name="connsiteY502" fmla="*/ 918931 h 1458555"/>
                <a:gd name="connsiteX503" fmla="*/ 613344 w 1018764"/>
                <a:gd name="connsiteY503" fmla="*/ 917067 h 1458555"/>
                <a:gd name="connsiteX504" fmla="*/ 600850 w 1018764"/>
                <a:gd name="connsiteY504" fmla="*/ 919089 h 1458555"/>
                <a:gd name="connsiteX505" fmla="*/ 595138 w 1018764"/>
                <a:gd name="connsiteY505" fmla="*/ 915284 h 1458555"/>
                <a:gd name="connsiteX506" fmla="*/ 595138 w 1018764"/>
                <a:gd name="connsiteY506" fmla="*/ 919089 h 1458555"/>
                <a:gd name="connsiteX507" fmla="*/ 589428 w 1018764"/>
                <a:gd name="connsiteY507" fmla="*/ 915284 h 1458555"/>
                <a:gd name="connsiteX508" fmla="*/ 583716 w 1018764"/>
                <a:gd name="connsiteY508" fmla="*/ 926701 h 1458555"/>
                <a:gd name="connsiteX509" fmla="*/ 584668 w 1018764"/>
                <a:gd name="connsiteY509" fmla="*/ 926701 h 1458555"/>
                <a:gd name="connsiteX510" fmla="*/ 581812 w 1018764"/>
                <a:gd name="connsiteY510" fmla="*/ 933361 h 1458555"/>
                <a:gd name="connsiteX511" fmla="*/ 571340 w 1018764"/>
                <a:gd name="connsiteY511" fmla="*/ 927652 h 1458555"/>
                <a:gd name="connsiteX512" fmla="*/ 551348 w 1018764"/>
                <a:gd name="connsiteY512" fmla="*/ 903866 h 1458555"/>
                <a:gd name="connsiteX513" fmla="*/ 547540 w 1018764"/>
                <a:gd name="connsiteY513" fmla="*/ 909575 h 1458555"/>
                <a:gd name="connsiteX514" fmla="*/ 537068 w 1018764"/>
                <a:gd name="connsiteY514" fmla="*/ 918138 h 1458555"/>
                <a:gd name="connsiteX515" fmla="*/ 540876 w 1018764"/>
                <a:gd name="connsiteY515" fmla="*/ 920992 h 1458555"/>
                <a:gd name="connsiteX516" fmla="*/ 535164 w 1018764"/>
                <a:gd name="connsiteY516" fmla="*/ 919089 h 1458555"/>
                <a:gd name="connsiteX517" fmla="*/ 534212 w 1018764"/>
                <a:gd name="connsiteY517" fmla="*/ 924798 h 1458555"/>
                <a:gd name="connsiteX518" fmla="*/ 525644 w 1018764"/>
                <a:gd name="connsiteY518" fmla="*/ 921944 h 1458555"/>
                <a:gd name="connsiteX519" fmla="*/ 530404 w 1018764"/>
                <a:gd name="connsiteY519" fmla="*/ 931458 h 1458555"/>
                <a:gd name="connsiteX520" fmla="*/ 519932 w 1018764"/>
                <a:gd name="connsiteY520" fmla="*/ 927652 h 1458555"/>
                <a:gd name="connsiteX521" fmla="*/ 523740 w 1018764"/>
                <a:gd name="connsiteY521" fmla="*/ 933361 h 1458555"/>
                <a:gd name="connsiteX522" fmla="*/ 512316 w 1018764"/>
                <a:gd name="connsiteY522" fmla="*/ 925750 h 1458555"/>
                <a:gd name="connsiteX523" fmla="*/ 521836 w 1018764"/>
                <a:gd name="connsiteY523" fmla="*/ 920041 h 1458555"/>
                <a:gd name="connsiteX524" fmla="*/ 509460 w 1018764"/>
                <a:gd name="connsiteY524" fmla="*/ 901012 h 1458555"/>
                <a:gd name="connsiteX525" fmla="*/ 474238 w 1018764"/>
                <a:gd name="connsiteY525" fmla="*/ 890546 h 1458555"/>
                <a:gd name="connsiteX526" fmla="*/ 471382 w 1018764"/>
                <a:gd name="connsiteY526" fmla="*/ 903866 h 1458555"/>
                <a:gd name="connsiteX527" fmla="*/ 485660 w 1018764"/>
                <a:gd name="connsiteY527" fmla="*/ 917187 h 1458555"/>
                <a:gd name="connsiteX528" fmla="*/ 492518 w 1018764"/>
                <a:gd name="connsiteY528" fmla="*/ 917588 h 1458555"/>
                <a:gd name="connsiteX529" fmla="*/ 494308 w 1018764"/>
                <a:gd name="connsiteY529" fmla="*/ 912564 h 1458555"/>
                <a:gd name="connsiteX530" fmla="*/ 502796 w 1018764"/>
                <a:gd name="connsiteY530" fmla="*/ 926701 h 1458555"/>
                <a:gd name="connsiteX531" fmla="*/ 487566 w 1018764"/>
                <a:gd name="connsiteY531" fmla="*/ 927533 h 1458555"/>
                <a:gd name="connsiteX532" fmla="*/ 478258 w 1018764"/>
                <a:gd name="connsiteY532" fmla="*/ 929770 h 1458555"/>
                <a:gd name="connsiteX533" fmla="*/ 475190 w 1018764"/>
                <a:gd name="connsiteY533" fmla="*/ 930507 h 1458555"/>
                <a:gd name="connsiteX534" fmla="*/ 464718 w 1018764"/>
                <a:gd name="connsiteY534" fmla="*/ 925274 h 1458555"/>
                <a:gd name="connsiteX535" fmla="*/ 461862 w 1018764"/>
                <a:gd name="connsiteY535" fmla="*/ 923847 h 1458555"/>
                <a:gd name="connsiteX536" fmla="*/ 452342 w 1018764"/>
                <a:gd name="connsiteY536" fmla="*/ 904818 h 1458555"/>
                <a:gd name="connsiteX537" fmla="*/ 444728 w 1018764"/>
                <a:gd name="connsiteY537" fmla="*/ 908623 h 1458555"/>
                <a:gd name="connsiteX538" fmla="*/ 444728 w 1018764"/>
                <a:gd name="connsiteY538" fmla="*/ 912429 h 1458555"/>
                <a:gd name="connsiteX539" fmla="*/ 447584 w 1018764"/>
                <a:gd name="connsiteY539" fmla="*/ 911478 h 1458555"/>
                <a:gd name="connsiteX540" fmla="*/ 442824 w 1018764"/>
                <a:gd name="connsiteY540" fmla="*/ 920992 h 1458555"/>
                <a:gd name="connsiteX541" fmla="*/ 448534 w 1018764"/>
                <a:gd name="connsiteY541" fmla="*/ 920992 h 1458555"/>
                <a:gd name="connsiteX542" fmla="*/ 448534 w 1018764"/>
                <a:gd name="connsiteY542" fmla="*/ 927652 h 1458555"/>
                <a:gd name="connsiteX543" fmla="*/ 451390 w 1018764"/>
                <a:gd name="connsiteY543" fmla="*/ 930507 h 1458555"/>
                <a:gd name="connsiteX544" fmla="*/ 448534 w 1018764"/>
                <a:gd name="connsiteY544" fmla="*/ 931458 h 1458555"/>
                <a:gd name="connsiteX545" fmla="*/ 437112 w 1018764"/>
                <a:gd name="connsiteY545" fmla="*/ 968564 h 1458555"/>
                <a:gd name="connsiteX546" fmla="*/ 449486 w 1018764"/>
                <a:gd name="connsiteY546" fmla="*/ 967613 h 1458555"/>
                <a:gd name="connsiteX547" fmla="*/ 445052 w 1018764"/>
                <a:gd name="connsiteY547" fmla="*/ 987053 h 1458555"/>
                <a:gd name="connsiteX548" fmla="*/ 442704 w 1018764"/>
                <a:gd name="connsiteY548" fmla="*/ 997345 h 1458555"/>
                <a:gd name="connsiteX549" fmla="*/ 440920 w 1018764"/>
                <a:gd name="connsiteY549" fmla="*/ 1028505 h 1458555"/>
                <a:gd name="connsiteX550" fmla="*/ 439968 w 1018764"/>
                <a:gd name="connsiteY550" fmla="*/ 1028505 h 1458555"/>
                <a:gd name="connsiteX551" fmla="*/ 437112 w 1018764"/>
                <a:gd name="connsiteY551" fmla="*/ 1037068 h 1458555"/>
                <a:gd name="connsiteX552" fmla="*/ 438064 w 1018764"/>
                <a:gd name="connsiteY552" fmla="*/ 1038019 h 1458555"/>
                <a:gd name="connsiteX553" fmla="*/ 439968 w 1018764"/>
                <a:gd name="connsiteY553" fmla="*/ 1032310 h 1458555"/>
                <a:gd name="connsiteX554" fmla="*/ 433304 w 1018764"/>
                <a:gd name="connsiteY554" fmla="*/ 1054194 h 1458555"/>
                <a:gd name="connsiteX555" fmla="*/ 443776 w 1018764"/>
                <a:gd name="connsiteY555" fmla="*/ 1061805 h 1458555"/>
                <a:gd name="connsiteX556" fmla="*/ 441872 w 1018764"/>
                <a:gd name="connsiteY556" fmla="*/ 1095105 h 1458555"/>
                <a:gd name="connsiteX557" fmla="*/ 446632 w 1018764"/>
                <a:gd name="connsiteY557" fmla="*/ 1094154 h 1458555"/>
                <a:gd name="connsiteX558" fmla="*/ 441872 w 1018764"/>
                <a:gd name="connsiteY558" fmla="*/ 1185492 h 1458555"/>
                <a:gd name="connsiteX559" fmla="*/ 422832 w 1018764"/>
                <a:gd name="connsiteY559" fmla="*/ 1228307 h 1458555"/>
                <a:gd name="connsiteX560" fmla="*/ 434256 w 1018764"/>
                <a:gd name="connsiteY560" fmla="*/ 1214987 h 1458555"/>
                <a:gd name="connsiteX561" fmla="*/ 440414 w 1018764"/>
                <a:gd name="connsiteY561" fmla="*/ 1224754 h 1458555"/>
                <a:gd name="connsiteX562" fmla="*/ 438632 w 1018764"/>
                <a:gd name="connsiteY562" fmla="*/ 1231054 h 1458555"/>
                <a:gd name="connsiteX563" fmla="*/ 435922 w 1018764"/>
                <a:gd name="connsiteY563" fmla="*/ 1233183 h 1458555"/>
                <a:gd name="connsiteX564" fmla="*/ 432352 w 1018764"/>
                <a:gd name="connsiteY564" fmla="*/ 1240676 h 1458555"/>
                <a:gd name="connsiteX565" fmla="*/ 439016 w 1018764"/>
                <a:gd name="connsiteY565" fmla="*/ 1241627 h 1458555"/>
                <a:gd name="connsiteX566" fmla="*/ 430448 w 1018764"/>
                <a:gd name="connsiteY566" fmla="*/ 1250190 h 1458555"/>
                <a:gd name="connsiteX567" fmla="*/ 436160 w 1018764"/>
                <a:gd name="connsiteY567" fmla="*/ 1327256 h 1458555"/>
                <a:gd name="connsiteX568" fmla="*/ 429496 w 1018764"/>
                <a:gd name="connsiteY568" fmla="*/ 1325354 h 1458555"/>
                <a:gd name="connsiteX569" fmla="*/ 425688 w 1018764"/>
                <a:gd name="connsiteY569" fmla="*/ 1362460 h 1458555"/>
                <a:gd name="connsiteX570" fmla="*/ 428544 w 1018764"/>
                <a:gd name="connsiteY570" fmla="*/ 1358654 h 1458555"/>
                <a:gd name="connsiteX571" fmla="*/ 418072 w 1018764"/>
                <a:gd name="connsiteY571" fmla="*/ 1403371 h 1458555"/>
                <a:gd name="connsiteX572" fmla="*/ 414264 w 1018764"/>
                <a:gd name="connsiteY572" fmla="*/ 1384343 h 1458555"/>
                <a:gd name="connsiteX573" fmla="*/ 414264 w 1018764"/>
                <a:gd name="connsiteY573" fmla="*/ 1403371 h 1458555"/>
                <a:gd name="connsiteX574" fmla="*/ 405696 w 1018764"/>
                <a:gd name="connsiteY574" fmla="*/ 1401469 h 1458555"/>
                <a:gd name="connsiteX575" fmla="*/ 413312 w 1018764"/>
                <a:gd name="connsiteY575" fmla="*/ 1382440 h 1458555"/>
                <a:gd name="connsiteX576" fmla="*/ 409504 w 1018764"/>
                <a:gd name="connsiteY576" fmla="*/ 1385294 h 1458555"/>
                <a:gd name="connsiteX577" fmla="*/ 414264 w 1018764"/>
                <a:gd name="connsiteY577" fmla="*/ 1362460 h 1458555"/>
                <a:gd name="connsiteX578" fmla="*/ 415216 w 1018764"/>
                <a:gd name="connsiteY578" fmla="*/ 1374828 h 1458555"/>
                <a:gd name="connsiteX579" fmla="*/ 418072 w 1018764"/>
                <a:gd name="connsiteY579" fmla="*/ 1349140 h 1458555"/>
                <a:gd name="connsiteX580" fmla="*/ 404744 w 1018764"/>
                <a:gd name="connsiteY580" fmla="*/ 1349140 h 1458555"/>
                <a:gd name="connsiteX581" fmla="*/ 420928 w 1018764"/>
                <a:gd name="connsiteY581" fmla="*/ 1317742 h 1458555"/>
                <a:gd name="connsiteX582" fmla="*/ 423784 w 1018764"/>
                <a:gd name="connsiteY582" fmla="*/ 1321548 h 1458555"/>
                <a:gd name="connsiteX583" fmla="*/ 427592 w 1018764"/>
                <a:gd name="connsiteY583" fmla="*/ 1301568 h 1458555"/>
                <a:gd name="connsiteX584" fmla="*/ 419976 w 1018764"/>
                <a:gd name="connsiteY584" fmla="*/ 1312033 h 1458555"/>
                <a:gd name="connsiteX585" fmla="*/ 423784 w 1018764"/>
                <a:gd name="connsiteY585" fmla="*/ 1293956 h 1458555"/>
                <a:gd name="connsiteX586" fmla="*/ 413312 w 1018764"/>
                <a:gd name="connsiteY586" fmla="*/ 1325354 h 1458555"/>
                <a:gd name="connsiteX587" fmla="*/ 405696 w 1018764"/>
                <a:gd name="connsiteY587" fmla="*/ 1325354 h 1458555"/>
                <a:gd name="connsiteX588" fmla="*/ 415692 w 1018764"/>
                <a:gd name="connsiteY588" fmla="*/ 1278257 h 1458555"/>
                <a:gd name="connsiteX589" fmla="*/ 416348 w 1018764"/>
                <a:gd name="connsiteY589" fmla="*/ 1256605 h 1458555"/>
                <a:gd name="connsiteX590" fmla="*/ 414264 w 1018764"/>
                <a:gd name="connsiteY590" fmla="*/ 1260656 h 1458555"/>
                <a:gd name="connsiteX591" fmla="*/ 410456 w 1018764"/>
                <a:gd name="connsiteY591" fmla="*/ 1253996 h 1458555"/>
                <a:gd name="connsiteX592" fmla="*/ 416652 w 1018764"/>
                <a:gd name="connsiteY592" fmla="*/ 1246564 h 1458555"/>
                <a:gd name="connsiteX593" fmla="*/ 417120 w 1018764"/>
                <a:gd name="connsiteY593" fmla="*/ 1231161 h 1458555"/>
                <a:gd name="connsiteX594" fmla="*/ 406648 w 1018764"/>
                <a:gd name="connsiteY594" fmla="*/ 1228307 h 1458555"/>
                <a:gd name="connsiteX595" fmla="*/ 410456 w 1018764"/>
                <a:gd name="connsiteY595" fmla="*/ 1208326 h 1458555"/>
                <a:gd name="connsiteX596" fmla="*/ 399032 w 1018764"/>
                <a:gd name="connsiteY596" fmla="*/ 1217841 h 1458555"/>
                <a:gd name="connsiteX597" fmla="*/ 413312 w 1018764"/>
                <a:gd name="connsiteY597" fmla="*/ 1159803 h 1458555"/>
                <a:gd name="connsiteX598" fmla="*/ 407600 w 1018764"/>
                <a:gd name="connsiteY598" fmla="*/ 1166463 h 1458555"/>
                <a:gd name="connsiteX599" fmla="*/ 416168 w 1018764"/>
                <a:gd name="connsiteY599" fmla="*/ 1125552 h 1458555"/>
                <a:gd name="connsiteX600" fmla="*/ 401888 w 1018764"/>
                <a:gd name="connsiteY600" fmla="*/ 1146483 h 1458555"/>
                <a:gd name="connsiteX601" fmla="*/ 399032 w 1018764"/>
                <a:gd name="connsiteY601" fmla="*/ 1138872 h 1458555"/>
                <a:gd name="connsiteX602" fmla="*/ 393320 w 1018764"/>
                <a:gd name="connsiteY602" fmla="*/ 1143629 h 1458555"/>
                <a:gd name="connsiteX603" fmla="*/ 413312 w 1018764"/>
                <a:gd name="connsiteY603" fmla="*/ 1121746 h 1458555"/>
                <a:gd name="connsiteX604" fmla="*/ 404744 w 1018764"/>
                <a:gd name="connsiteY604" fmla="*/ 1111280 h 1458555"/>
                <a:gd name="connsiteX605" fmla="*/ 416168 w 1018764"/>
                <a:gd name="connsiteY605" fmla="*/ 1063708 h 1458555"/>
                <a:gd name="connsiteX606" fmla="*/ 408552 w 1018764"/>
                <a:gd name="connsiteY606" fmla="*/ 1052291 h 1458555"/>
                <a:gd name="connsiteX607" fmla="*/ 391416 w 1018764"/>
                <a:gd name="connsiteY607" fmla="*/ 1084640 h 1458555"/>
                <a:gd name="connsiteX608" fmla="*/ 399984 w 1018764"/>
                <a:gd name="connsiteY608" fmla="*/ 1076077 h 1458555"/>
                <a:gd name="connsiteX609" fmla="*/ 398080 w 1018764"/>
                <a:gd name="connsiteY609" fmla="*/ 1103668 h 1458555"/>
                <a:gd name="connsiteX610" fmla="*/ 399032 w 1018764"/>
                <a:gd name="connsiteY610" fmla="*/ 1083688 h 1458555"/>
                <a:gd name="connsiteX611" fmla="*/ 393320 w 1018764"/>
                <a:gd name="connsiteY611" fmla="*/ 1095105 h 1458555"/>
                <a:gd name="connsiteX612" fmla="*/ 389512 w 1018764"/>
                <a:gd name="connsiteY612" fmla="*/ 1070368 h 1458555"/>
                <a:gd name="connsiteX613" fmla="*/ 388560 w 1018764"/>
                <a:gd name="connsiteY613" fmla="*/ 1071319 h 1458555"/>
                <a:gd name="connsiteX614" fmla="*/ 393320 w 1018764"/>
                <a:gd name="connsiteY614" fmla="*/ 1041825 h 1458555"/>
                <a:gd name="connsiteX615" fmla="*/ 402840 w 1018764"/>
                <a:gd name="connsiteY615" fmla="*/ 1055145 h 1458555"/>
                <a:gd name="connsiteX616" fmla="*/ 404744 w 1018764"/>
                <a:gd name="connsiteY616" fmla="*/ 968564 h 1458555"/>
                <a:gd name="connsiteX617" fmla="*/ 396176 w 1018764"/>
                <a:gd name="connsiteY617" fmla="*/ 983787 h 1458555"/>
                <a:gd name="connsiteX618" fmla="*/ 391416 w 1018764"/>
                <a:gd name="connsiteY618" fmla="*/ 958098 h 1458555"/>
                <a:gd name="connsiteX619" fmla="*/ 385704 w 1018764"/>
                <a:gd name="connsiteY619" fmla="*/ 969516 h 1458555"/>
                <a:gd name="connsiteX620" fmla="*/ 386656 w 1018764"/>
                <a:gd name="connsiteY620" fmla="*/ 970467 h 1458555"/>
                <a:gd name="connsiteX621" fmla="*/ 382848 w 1018764"/>
                <a:gd name="connsiteY621" fmla="*/ 973321 h 1458555"/>
                <a:gd name="connsiteX622" fmla="*/ 396176 w 1018764"/>
                <a:gd name="connsiteY622" fmla="*/ 941924 h 1458555"/>
                <a:gd name="connsiteX623" fmla="*/ 387608 w 1018764"/>
                <a:gd name="connsiteY623" fmla="*/ 936215 h 1458555"/>
                <a:gd name="connsiteX624" fmla="*/ 397128 w 1018764"/>
                <a:gd name="connsiteY624" fmla="*/ 937167 h 1458555"/>
                <a:gd name="connsiteX625" fmla="*/ 398080 w 1018764"/>
                <a:gd name="connsiteY625" fmla="*/ 920992 h 1458555"/>
                <a:gd name="connsiteX626" fmla="*/ 387608 w 1018764"/>
                <a:gd name="connsiteY626" fmla="*/ 931458 h 1458555"/>
                <a:gd name="connsiteX627" fmla="*/ 395224 w 1018764"/>
                <a:gd name="connsiteY627" fmla="*/ 909575 h 1458555"/>
                <a:gd name="connsiteX628" fmla="*/ 388560 w 1018764"/>
                <a:gd name="connsiteY628" fmla="*/ 909575 h 1458555"/>
                <a:gd name="connsiteX629" fmla="*/ 388560 w 1018764"/>
                <a:gd name="connsiteY629" fmla="*/ 915284 h 1458555"/>
                <a:gd name="connsiteX630" fmla="*/ 386656 w 1018764"/>
                <a:gd name="connsiteY630" fmla="*/ 914332 h 1458555"/>
                <a:gd name="connsiteX631" fmla="*/ 387608 w 1018764"/>
                <a:gd name="connsiteY631" fmla="*/ 909575 h 1458555"/>
                <a:gd name="connsiteX632" fmla="*/ 372376 w 1018764"/>
                <a:gd name="connsiteY632" fmla="*/ 902915 h 1458555"/>
                <a:gd name="connsiteX633" fmla="*/ 378496 w 1018764"/>
                <a:gd name="connsiteY633" fmla="*/ 910254 h 1458555"/>
                <a:gd name="connsiteX634" fmla="*/ 375232 w 1018764"/>
                <a:gd name="connsiteY634" fmla="*/ 908623 h 1458555"/>
                <a:gd name="connsiteX635" fmla="*/ 374280 w 1018764"/>
                <a:gd name="connsiteY635" fmla="*/ 909575 h 1458555"/>
                <a:gd name="connsiteX636" fmla="*/ 379992 w 1018764"/>
                <a:gd name="connsiteY636" fmla="*/ 912429 h 1458555"/>
                <a:gd name="connsiteX637" fmla="*/ 380166 w 1018764"/>
                <a:gd name="connsiteY637" fmla="*/ 912256 h 1458555"/>
                <a:gd name="connsiteX638" fmla="*/ 381896 w 1018764"/>
                <a:gd name="connsiteY638" fmla="*/ 914332 h 1458555"/>
                <a:gd name="connsiteX639" fmla="*/ 347624 w 1018764"/>
                <a:gd name="connsiteY639" fmla="*/ 896255 h 1458555"/>
                <a:gd name="connsiteX640" fmla="*/ 349528 w 1018764"/>
                <a:gd name="connsiteY640" fmla="*/ 905769 h 1458555"/>
                <a:gd name="connsiteX641" fmla="*/ 335250 w 1018764"/>
                <a:gd name="connsiteY641" fmla="*/ 905769 h 1458555"/>
                <a:gd name="connsiteX642" fmla="*/ 334298 w 1018764"/>
                <a:gd name="connsiteY642" fmla="*/ 901012 h 1458555"/>
                <a:gd name="connsiteX643" fmla="*/ 327634 w 1018764"/>
                <a:gd name="connsiteY643" fmla="*/ 910526 h 1458555"/>
                <a:gd name="connsiteX644" fmla="*/ 308594 w 1018764"/>
                <a:gd name="connsiteY644" fmla="*/ 912429 h 1458555"/>
                <a:gd name="connsiteX645" fmla="*/ 309546 w 1018764"/>
                <a:gd name="connsiteY645" fmla="*/ 915284 h 1458555"/>
                <a:gd name="connsiteX646" fmla="*/ 291816 w 1018764"/>
                <a:gd name="connsiteY646" fmla="*/ 916711 h 1458555"/>
                <a:gd name="connsiteX647" fmla="*/ 278468 w 1018764"/>
                <a:gd name="connsiteY647" fmla="*/ 921875 h 1458555"/>
                <a:gd name="connsiteX648" fmla="*/ 281940 w 1018764"/>
                <a:gd name="connsiteY648" fmla="*/ 915284 h 1458555"/>
                <a:gd name="connsiteX649" fmla="*/ 267660 w 1018764"/>
                <a:gd name="connsiteY649" fmla="*/ 912429 h 1458555"/>
                <a:gd name="connsiteX650" fmla="*/ 264804 w 1018764"/>
                <a:gd name="connsiteY650" fmla="*/ 920041 h 1458555"/>
                <a:gd name="connsiteX651" fmla="*/ 270516 w 1018764"/>
                <a:gd name="connsiteY651" fmla="*/ 919089 h 1458555"/>
                <a:gd name="connsiteX652" fmla="*/ 268612 w 1018764"/>
                <a:gd name="connsiteY652" fmla="*/ 923847 h 1458555"/>
                <a:gd name="connsiteX653" fmla="*/ 269564 w 1018764"/>
                <a:gd name="connsiteY653" fmla="*/ 902915 h 1458555"/>
                <a:gd name="connsiteX654" fmla="*/ 255284 w 1018764"/>
                <a:gd name="connsiteY654" fmla="*/ 898158 h 1458555"/>
                <a:gd name="connsiteX655" fmla="*/ 258140 w 1018764"/>
                <a:gd name="connsiteY655" fmla="*/ 916235 h 1458555"/>
                <a:gd name="connsiteX656" fmla="*/ 235292 w 1018764"/>
                <a:gd name="connsiteY656" fmla="*/ 906721 h 1458555"/>
                <a:gd name="connsiteX657" fmla="*/ 206732 w 1018764"/>
                <a:gd name="connsiteY657" fmla="*/ 924798 h 1458555"/>
                <a:gd name="connsiteX658" fmla="*/ 201020 w 1018764"/>
                <a:gd name="connsiteY658" fmla="*/ 920992 h 1458555"/>
                <a:gd name="connsiteX659" fmla="*/ 202924 w 1018764"/>
                <a:gd name="connsiteY659" fmla="*/ 924798 h 1458555"/>
                <a:gd name="connsiteX660" fmla="*/ 186742 w 1018764"/>
                <a:gd name="connsiteY660" fmla="*/ 915284 h 1458555"/>
                <a:gd name="connsiteX661" fmla="*/ 189598 w 1018764"/>
                <a:gd name="connsiteY661" fmla="*/ 921944 h 1458555"/>
                <a:gd name="connsiteX662" fmla="*/ 155328 w 1018764"/>
                <a:gd name="connsiteY662" fmla="*/ 912429 h 1458555"/>
                <a:gd name="connsiteX663" fmla="*/ 158184 w 1018764"/>
                <a:gd name="connsiteY663" fmla="*/ 915284 h 1458555"/>
                <a:gd name="connsiteX664" fmla="*/ 151520 w 1018764"/>
                <a:gd name="connsiteY664" fmla="*/ 913381 h 1458555"/>
                <a:gd name="connsiteX665" fmla="*/ 156280 w 1018764"/>
                <a:gd name="connsiteY665" fmla="*/ 907672 h 1458555"/>
                <a:gd name="connsiteX666" fmla="*/ 126768 w 1018764"/>
                <a:gd name="connsiteY666" fmla="*/ 910526 h 1458555"/>
                <a:gd name="connsiteX667" fmla="*/ 131528 w 1018764"/>
                <a:gd name="connsiteY667" fmla="*/ 918138 h 1458555"/>
                <a:gd name="connsiteX668" fmla="*/ 116296 w 1018764"/>
                <a:gd name="connsiteY668" fmla="*/ 908623 h 1458555"/>
                <a:gd name="connsiteX669" fmla="*/ 122960 w 1018764"/>
                <a:gd name="connsiteY669" fmla="*/ 920992 h 1458555"/>
                <a:gd name="connsiteX670" fmla="*/ 111536 w 1018764"/>
                <a:gd name="connsiteY670" fmla="*/ 920992 h 1458555"/>
                <a:gd name="connsiteX671" fmla="*/ 109632 w 1018764"/>
                <a:gd name="connsiteY671" fmla="*/ 925750 h 1458555"/>
                <a:gd name="connsiteX672" fmla="*/ 96304 w 1018764"/>
                <a:gd name="connsiteY672" fmla="*/ 925750 h 1458555"/>
                <a:gd name="connsiteX673" fmla="*/ 97256 w 1018764"/>
                <a:gd name="connsiteY673" fmla="*/ 928604 h 1458555"/>
                <a:gd name="connsiteX674" fmla="*/ 76312 w 1018764"/>
                <a:gd name="connsiteY674" fmla="*/ 926701 h 1458555"/>
                <a:gd name="connsiteX675" fmla="*/ 76312 w 1018764"/>
                <a:gd name="connsiteY675" fmla="*/ 932409 h 1458555"/>
                <a:gd name="connsiteX676" fmla="*/ 60128 w 1018764"/>
                <a:gd name="connsiteY676" fmla="*/ 931458 h 1458555"/>
                <a:gd name="connsiteX677" fmla="*/ 63936 w 1018764"/>
                <a:gd name="connsiteY677" fmla="*/ 937167 h 1458555"/>
                <a:gd name="connsiteX678" fmla="*/ 43946 w 1018764"/>
                <a:gd name="connsiteY678" fmla="*/ 933361 h 1458555"/>
                <a:gd name="connsiteX679" fmla="*/ 40138 w 1018764"/>
                <a:gd name="connsiteY679" fmla="*/ 944778 h 1458555"/>
                <a:gd name="connsiteX680" fmla="*/ 28714 w 1018764"/>
                <a:gd name="connsiteY680" fmla="*/ 942875 h 1458555"/>
                <a:gd name="connsiteX681" fmla="*/ 32522 w 1018764"/>
                <a:gd name="connsiteY681" fmla="*/ 945730 h 1458555"/>
                <a:gd name="connsiteX682" fmla="*/ 32522 w 1018764"/>
                <a:gd name="connsiteY682" fmla="*/ 942875 h 1458555"/>
                <a:gd name="connsiteX683" fmla="*/ 35378 w 1018764"/>
                <a:gd name="connsiteY683" fmla="*/ 946681 h 1458555"/>
                <a:gd name="connsiteX684" fmla="*/ 23002 w 1018764"/>
                <a:gd name="connsiteY684" fmla="*/ 945730 h 1458555"/>
                <a:gd name="connsiteX685" fmla="*/ 26810 w 1018764"/>
                <a:gd name="connsiteY685" fmla="*/ 954293 h 1458555"/>
                <a:gd name="connsiteX686" fmla="*/ 156 w 1018764"/>
                <a:gd name="connsiteY686" fmla="*/ 943827 h 1458555"/>
                <a:gd name="connsiteX687" fmla="*/ 156 w 1018764"/>
                <a:gd name="connsiteY687" fmla="*/ 932409 h 1458555"/>
                <a:gd name="connsiteX688" fmla="*/ 9676 w 1018764"/>
                <a:gd name="connsiteY688" fmla="*/ 930507 h 1458555"/>
                <a:gd name="connsiteX689" fmla="*/ 1108 w 1018764"/>
                <a:gd name="connsiteY689" fmla="*/ 920041 h 1458555"/>
                <a:gd name="connsiteX690" fmla="*/ 8724 w 1018764"/>
                <a:gd name="connsiteY690" fmla="*/ 915284 h 1458555"/>
                <a:gd name="connsiteX691" fmla="*/ 8724 w 1018764"/>
                <a:gd name="connsiteY691" fmla="*/ 913381 h 1458555"/>
                <a:gd name="connsiteX692" fmla="*/ 13484 w 1018764"/>
                <a:gd name="connsiteY692" fmla="*/ 913381 h 1458555"/>
                <a:gd name="connsiteX693" fmla="*/ 12532 w 1018764"/>
                <a:gd name="connsiteY693" fmla="*/ 893401 h 1458555"/>
                <a:gd name="connsiteX694" fmla="*/ 22050 w 1018764"/>
                <a:gd name="connsiteY694" fmla="*/ 901964 h 1458555"/>
                <a:gd name="connsiteX695" fmla="*/ 29666 w 1018764"/>
                <a:gd name="connsiteY695" fmla="*/ 896255 h 1458555"/>
                <a:gd name="connsiteX696" fmla="*/ 20146 w 1018764"/>
                <a:gd name="connsiteY696" fmla="*/ 889595 h 1458555"/>
                <a:gd name="connsiteX697" fmla="*/ 28714 w 1018764"/>
                <a:gd name="connsiteY697" fmla="*/ 877226 h 1458555"/>
                <a:gd name="connsiteX698" fmla="*/ 54416 w 1018764"/>
                <a:gd name="connsiteY698" fmla="*/ 860100 h 1458555"/>
                <a:gd name="connsiteX699" fmla="*/ 57272 w 1018764"/>
                <a:gd name="connsiteY699" fmla="*/ 872469 h 1458555"/>
                <a:gd name="connsiteX700" fmla="*/ 64888 w 1018764"/>
                <a:gd name="connsiteY700" fmla="*/ 865809 h 1458555"/>
                <a:gd name="connsiteX701" fmla="*/ 67744 w 1018764"/>
                <a:gd name="connsiteY701" fmla="*/ 875323 h 1458555"/>
                <a:gd name="connsiteX702" fmla="*/ 72504 w 1018764"/>
                <a:gd name="connsiteY702" fmla="*/ 869615 h 1458555"/>
                <a:gd name="connsiteX703" fmla="*/ 68696 w 1018764"/>
                <a:gd name="connsiteY703" fmla="*/ 858197 h 1458555"/>
                <a:gd name="connsiteX704" fmla="*/ 80120 w 1018764"/>
                <a:gd name="connsiteY704" fmla="*/ 860100 h 1458555"/>
                <a:gd name="connsiteX705" fmla="*/ 77264 w 1018764"/>
                <a:gd name="connsiteY705" fmla="*/ 856294 h 1458555"/>
                <a:gd name="connsiteX706" fmla="*/ 119152 w 1018764"/>
                <a:gd name="connsiteY706" fmla="*/ 851537 h 1458555"/>
                <a:gd name="connsiteX707" fmla="*/ 117248 w 1018764"/>
                <a:gd name="connsiteY707" fmla="*/ 846780 h 1458555"/>
                <a:gd name="connsiteX708" fmla="*/ 122960 w 1018764"/>
                <a:gd name="connsiteY708" fmla="*/ 848683 h 1458555"/>
                <a:gd name="connsiteX709" fmla="*/ 122008 w 1018764"/>
                <a:gd name="connsiteY709" fmla="*/ 845829 h 1458555"/>
                <a:gd name="connsiteX710" fmla="*/ 153424 w 1018764"/>
                <a:gd name="connsiteY710" fmla="*/ 850586 h 1458555"/>
                <a:gd name="connsiteX711" fmla="*/ 147712 w 1018764"/>
                <a:gd name="connsiteY711" fmla="*/ 844877 h 1458555"/>
                <a:gd name="connsiteX712" fmla="*/ 158184 w 1018764"/>
                <a:gd name="connsiteY712" fmla="*/ 851537 h 1458555"/>
                <a:gd name="connsiteX713" fmla="*/ 157232 w 1018764"/>
                <a:gd name="connsiteY713" fmla="*/ 842974 h 1458555"/>
                <a:gd name="connsiteX714" fmla="*/ 181982 w 1018764"/>
                <a:gd name="connsiteY714" fmla="*/ 848683 h 1458555"/>
                <a:gd name="connsiteX715" fmla="*/ 181982 w 1018764"/>
                <a:gd name="connsiteY715" fmla="*/ 842974 h 1458555"/>
                <a:gd name="connsiteX716" fmla="*/ 187694 w 1018764"/>
                <a:gd name="connsiteY716" fmla="*/ 845829 h 1458555"/>
                <a:gd name="connsiteX717" fmla="*/ 185790 w 1018764"/>
                <a:gd name="connsiteY717" fmla="*/ 842023 h 1458555"/>
                <a:gd name="connsiteX718" fmla="*/ 204828 w 1018764"/>
                <a:gd name="connsiteY718" fmla="*/ 846780 h 1458555"/>
                <a:gd name="connsiteX719" fmla="*/ 200068 w 1018764"/>
                <a:gd name="connsiteY719" fmla="*/ 836314 h 1458555"/>
                <a:gd name="connsiteX720" fmla="*/ 217204 w 1018764"/>
                <a:gd name="connsiteY720" fmla="*/ 845829 h 1458555"/>
                <a:gd name="connsiteX721" fmla="*/ 220060 w 1018764"/>
                <a:gd name="connsiteY721" fmla="*/ 836314 h 1458555"/>
                <a:gd name="connsiteX722" fmla="*/ 226724 w 1018764"/>
                <a:gd name="connsiteY722" fmla="*/ 842974 h 1458555"/>
                <a:gd name="connsiteX723" fmla="*/ 225772 w 1018764"/>
                <a:gd name="connsiteY723" fmla="*/ 838217 h 1458555"/>
                <a:gd name="connsiteX724" fmla="*/ 303836 w 1018764"/>
                <a:gd name="connsiteY724" fmla="*/ 842974 h 1458555"/>
                <a:gd name="connsiteX725" fmla="*/ 302884 w 1018764"/>
                <a:gd name="connsiteY725" fmla="*/ 841072 h 1458555"/>
                <a:gd name="connsiteX726" fmla="*/ 319066 w 1018764"/>
                <a:gd name="connsiteY726" fmla="*/ 850586 h 1458555"/>
                <a:gd name="connsiteX727" fmla="*/ 327634 w 1018764"/>
                <a:gd name="connsiteY727" fmla="*/ 839169 h 1458555"/>
                <a:gd name="connsiteX728" fmla="*/ 340010 w 1018764"/>
                <a:gd name="connsiteY728" fmla="*/ 846780 h 1458555"/>
                <a:gd name="connsiteX729" fmla="*/ 339058 w 1018764"/>
                <a:gd name="connsiteY729" fmla="*/ 838217 h 1458555"/>
                <a:gd name="connsiteX730" fmla="*/ 383800 w 1018764"/>
                <a:gd name="connsiteY730" fmla="*/ 838217 h 1458555"/>
                <a:gd name="connsiteX731" fmla="*/ 355240 w 1018764"/>
                <a:gd name="connsiteY731" fmla="*/ 851537 h 1458555"/>
                <a:gd name="connsiteX732" fmla="*/ 385704 w 1018764"/>
                <a:gd name="connsiteY732" fmla="*/ 850586 h 1458555"/>
                <a:gd name="connsiteX733" fmla="*/ 379040 w 1018764"/>
                <a:gd name="connsiteY733" fmla="*/ 846780 h 1458555"/>
                <a:gd name="connsiteX734" fmla="*/ 399032 w 1018764"/>
                <a:gd name="connsiteY734" fmla="*/ 844877 h 1458555"/>
                <a:gd name="connsiteX735" fmla="*/ 387608 w 1018764"/>
                <a:gd name="connsiteY735" fmla="*/ 836314 h 1458555"/>
                <a:gd name="connsiteX736" fmla="*/ 387608 w 1018764"/>
                <a:gd name="connsiteY736" fmla="*/ 837266 h 1458555"/>
                <a:gd name="connsiteX737" fmla="*/ 380944 w 1018764"/>
                <a:gd name="connsiteY737" fmla="*/ 832508 h 1458555"/>
                <a:gd name="connsiteX738" fmla="*/ 386656 w 1018764"/>
                <a:gd name="connsiteY738" fmla="*/ 817286 h 1458555"/>
                <a:gd name="connsiteX739" fmla="*/ 410456 w 1018764"/>
                <a:gd name="connsiteY739" fmla="*/ 788742 h 1458555"/>
                <a:gd name="connsiteX740" fmla="*/ 404744 w 1018764"/>
                <a:gd name="connsiteY740" fmla="*/ 783034 h 1458555"/>
                <a:gd name="connsiteX741" fmla="*/ 396176 w 1018764"/>
                <a:gd name="connsiteY741" fmla="*/ 767811 h 1458555"/>
                <a:gd name="connsiteX742" fmla="*/ 393320 w 1018764"/>
                <a:gd name="connsiteY742" fmla="*/ 772568 h 1458555"/>
                <a:gd name="connsiteX743" fmla="*/ 395224 w 1018764"/>
                <a:gd name="connsiteY743" fmla="*/ 764957 h 1458555"/>
                <a:gd name="connsiteX744" fmla="*/ 389512 w 1018764"/>
                <a:gd name="connsiteY744" fmla="*/ 764005 h 1458555"/>
                <a:gd name="connsiteX745" fmla="*/ 392368 w 1018764"/>
                <a:gd name="connsiteY745" fmla="*/ 752588 h 1458555"/>
                <a:gd name="connsiteX746" fmla="*/ 382848 w 1018764"/>
                <a:gd name="connsiteY746" fmla="*/ 759248 h 1458555"/>
                <a:gd name="connsiteX747" fmla="*/ 386656 w 1018764"/>
                <a:gd name="connsiteY747" fmla="*/ 744976 h 1458555"/>
                <a:gd name="connsiteX748" fmla="*/ 380944 w 1018764"/>
                <a:gd name="connsiteY748" fmla="*/ 749733 h 1458555"/>
                <a:gd name="connsiteX749" fmla="*/ 388560 w 1018764"/>
                <a:gd name="connsiteY749" fmla="*/ 733559 h 1458555"/>
                <a:gd name="connsiteX750" fmla="*/ 394272 w 1018764"/>
                <a:gd name="connsiteY750" fmla="*/ 746879 h 1458555"/>
                <a:gd name="connsiteX751" fmla="*/ 413312 w 1018764"/>
                <a:gd name="connsiteY751" fmla="*/ 728802 h 1458555"/>
                <a:gd name="connsiteX752" fmla="*/ 423784 w 1018764"/>
                <a:gd name="connsiteY752" fmla="*/ 679327 h 1458555"/>
                <a:gd name="connsiteX753" fmla="*/ 410456 w 1018764"/>
                <a:gd name="connsiteY753" fmla="*/ 674570 h 1458555"/>
                <a:gd name="connsiteX754" fmla="*/ 397128 w 1018764"/>
                <a:gd name="connsiteY754" fmla="*/ 695501 h 1458555"/>
                <a:gd name="connsiteX755" fmla="*/ 405696 w 1018764"/>
                <a:gd name="connsiteY755" fmla="*/ 723093 h 1458555"/>
                <a:gd name="connsiteX756" fmla="*/ 401888 w 1018764"/>
                <a:gd name="connsiteY756" fmla="*/ 708821 h 1458555"/>
                <a:gd name="connsiteX757" fmla="*/ 387608 w 1018764"/>
                <a:gd name="connsiteY757" fmla="*/ 721190 h 1458555"/>
                <a:gd name="connsiteX758" fmla="*/ 383800 w 1018764"/>
                <a:gd name="connsiteY758" fmla="*/ 682181 h 1458555"/>
                <a:gd name="connsiteX759" fmla="*/ 390464 w 1018764"/>
                <a:gd name="connsiteY759" fmla="*/ 664104 h 1458555"/>
                <a:gd name="connsiteX760" fmla="*/ 409504 w 1018764"/>
                <a:gd name="connsiteY760" fmla="*/ 650784 h 1458555"/>
                <a:gd name="connsiteX761" fmla="*/ 406648 w 1018764"/>
                <a:gd name="connsiteY761" fmla="*/ 628901 h 1458555"/>
                <a:gd name="connsiteX762" fmla="*/ 393320 w 1018764"/>
                <a:gd name="connsiteY762" fmla="*/ 626046 h 1458555"/>
                <a:gd name="connsiteX763" fmla="*/ 383800 w 1018764"/>
                <a:gd name="connsiteY763" fmla="*/ 652687 h 1458555"/>
                <a:gd name="connsiteX764" fmla="*/ 379040 w 1018764"/>
                <a:gd name="connsiteY764" fmla="*/ 632706 h 1458555"/>
                <a:gd name="connsiteX765" fmla="*/ 387608 w 1018764"/>
                <a:gd name="connsiteY765" fmla="*/ 627949 h 1458555"/>
                <a:gd name="connsiteX766" fmla="*/ 380944 w 1018764"/>
                <a:gd name="connsiteY766" fmla="*/ 625095 h 1458555"/>
                <a:gd name="connsiteX767" fmla="*/ 388560 w 1018764"/>
                <a:gd name="connsiteY767" fmla="*/ 580377 h 1458555"/>
                <a:gd name="connsiteX768" fmla="*/ 384752 w 1018764"/>
                <a:gd name="connsiteY768" fmla="*/ 594649 h 1458555"/>
                <a:gd name="connsiteX769" fmla="*/ 403792 w 1018764"/>
                <a:gd name="connsiteY769" fmla="*/ 597503 h 1458555"/>
                <a:gd name="connsiteX770" fmla="*/ 412360 w 1018764"/>
                <a:gd name="connsiteY770" fmla="*/ 532805 h 1458555"/>
                <a:gd name="connsiteX771" fmla="*/ 407362 w 1018764"/>
                <a:gd name="connsiteY771" fmla="*/ 540536 h 1458555"/>
                <a:gd name="connsiteX772" fmla="*/ 403618 w 1018764"/>
                <a:gd name="connsiteY772" fmla="*/ 543793 h 1458555"/>
                <a:gd name="connsiteX773" fmla="*/ 404744 w 1018764"/>
                <a:gd name="connsiteY773" fmla="*/ 540417 h 1458555"/>
                <a:gd name="connsiteX774" fmla="*/ 403792 w 1018764"/>
                <a:gd name="connsiteY774" fmla="*/ 539466 h 1458555"/>
                <a:gd name="connsiteX775" fmla="*/ 401830 w 1018764"/>
                <a:gd name="connsiteY775" fmla="*/ 545348 h 1458555"/>
                <a:gd name="connsiteX776" fmla="*/ 400936 w 1018764"/>
                <a:gd name="connsiteY776" fmla="*/ 546126 h 1458555"/>
                <a:gd name="connsiteX777" fmla="*/ 419024 w 1018764"/>
                <a:gd name="connsiteY777" fmla="*/ 497602 h 1458555"/>
                <a:gd name="connsiteX778" fmla="*/ 409504 w 1018764"/>
                <a:gd name="connsiteY778" fmla="*/ 500457 h 1458555"/>
                <a:gd name="connsiteX779" fmla="*/ 409504 w 1018764"/>
                <a:gd name="connsiteY779" fmla="*/ 479525 h 1458555"/>
                <a:gd name="connsiteX780" fmla="*/ 414264 w 1018764"/>
                <a:gd name="connsiteY780" fmla="*/ 478574 h 1458555"/>
                <a:gd name="connsiteX781" fmla="*/ 404744 w 1018764"/>
                <a:gd name="connsiteY781" fmla="*/ 469059 h 1458555"/>
                <a:gd name="connsiteX782" fmla="*/ 402840 w 1018764"/>
                <a:gd name="connsiteY782" fmla="*/ 442419 h 1458555"/>
                <a:gd name="connsiteX783" fmla="*/ 399984 w 1018764"/>
                <a:gd name="connsiteY783" fmla="*/ 444322 h 1458555"/>
                <a:gd name="connsiteX784" fmla="*/ 398556 w 1018764"/>
                <a:gd name="connsiteY784" fmla="*/ 418990 h 1458555"/>
                <a:gd name="connsiteX785" fmla="*/ 393574 w 1018764"/>
                <a:gd name="connsiteY785" fmla="*/ 400818 h 1458555"/>
                <a:gd name="connsiteX786" fmla="*/ 399984 w 1018764"/>
                <a:gd name="connsiteY786" fmla="*/ 405313 h 1458555"/>
                <a:gd name="connsiteX787" fmla="*/ 402840 w 1018764"/>
                <a:gd name="connsiteY787" fmla="*/ 384381 h 1458555"/>
                <a:gd name="connsiteX788" fmla="*/ 395224 w 1018764"/>
                <a:gd name="connsiteY788" fmla="*/ 379624 h 1458555"/>
                <a:gd name="connsiteX789" fmla="*/ 396176 w 1018764"/>
                <a:gd name="connsiteY789" fmla="*/ 387235 h 1458555"/>
                <a:gd name="connsiteX790" fmla="*/ 391416 w 1018764"/>
                <a:gd name="connsiteY790" fmla="*/ 384381 h 1458555"/>
                <a:gd name="connsiteX791" fmla="*/ 412360 w 1018764"/>
                <a:gd name="connsiteY791" fmla="*/ 385332 h 1458555"/>
                <a:gd name="connsiteX792" fmla="*/ 417120 w 1018764"/>
                <a:gd name="connsiteY792" fmla="*/ 364401 h 1458555"/>
                <a:gd name="connsiteX793" fmla="*/ 399032 w 1018764"/>
                <a:gd name="connsiteY793" fmla="*/ 369158 h 1458555"/>
                <a:gd name="connsiteX794" fmla="*/ 408552 w 1018764"/>
                <a:gd name="connsiteY794" fmla="*/ 335858 h 1458555"/>
                <a:gd name="connsiteX795" fmla="*/ 390464 w 1018764"/>
                <a:gd name="connsiteY795" fmla="*/ 295897 h 1458555"/>
                <a:gd name="connsiteX796" fmla="*/ 394272 w 1018764"/>
                <a:gd name="connsiteY796" fmla="*/ 288286 h 1458555"/>
                <a:gd name="connsiteX797" fmla="*/ 390464 w 1018764"/>
                <a:gd name="connsiteY797" fmla="*/ 291140 h 1458555"/>
                <a:gd name="connsiteX798" fmla="*/ 399984 w 1018764"/>
                <a:gd name="connsiteY798" fmla="*/ 268306 h 1458555"/>
                <a:gd name="connsiteX799" fmla="*/ 393320 w 1018764"/>
                <a:gd name="connsiteY799" fmla="*/ 273063 h 1458555"/>
                <a:gd name="connsiteX800" fmla="*/ 402840 w 1018764"/>
                <a:gd name="connsiteY800" fmla="*/ 223588 h 1458555"/>
                <a:gd name="connsiteX801" fmla="*/ 399984 w 1018764"/>
                <a:gd name="connsiteY801" fmla="*/ 227394 h 1458555"/>
                <a:gd name="connsiteX802" fmla="*/ 401888 w 1018764"/>
                <a:gd name="connsiteY802" fmla="*/ 218831 h 1458555"/>
                <a:gd name="connsiteX803" fmla="*/ 407600 w 1018764"/>
                <a:gd name="connsiteY803" fmla="*/ 225491 h 1458555"/>
                <a:gd name="connsiteX804" fmla="*/ 404744 w 1018764"/>
                <a:gd name="connsiteY804" fmla="*/ 182676 h 1458555"/>
                <a:gd name="connsiteX805" fmla="*/ 397128 w 1018764"/>
                <a:gd name="connsiteY805" fmla="*/ 189336 h 1458555"/>
                <a:gd name="connsiteX806" fmla="*/ 406648 w 1018764"/>
                <a:gd name="connsiteY806" fmla="*/ 167453 h 1458555"/>
                <a:gd name="connsiteX807" fmla="*/ 394272 w 1018764"/>
                <a:gd name="connsiteY807" fmla="*/ 176968 h 1458555"/>
                <a:gd name="connsiteX808" fmla="*/ 394272 w 1018764"/>
                <a:gd name="connsiteY808" fmla="*/ 160793 h 1458555"/>
                <a:gd name="connsiteX809" fmla="*/ 389512 w 1018764"/>
                <a:gd name="connsiteY809" fmla="*/ 157939 h 1458555"/>
                <a:gd name="connsiteX810" fmla="*/ 389512 w 1018764"/>
                <a:gd name="connsiteY810" fmla="*/ 138910 h 1458555"/>
                <a:gd name="connsiteX811" fmla="*/ 386656 w 1018764"/>
                <a:gd name="connsiteY811" fmla="*/ 139862 h 1458555"/>
                <a:gd name="connsiteX812" fmla="*/ 394048 w 1018764"/>
                <a:gd name="connsiteY812" fmla="*/ 133112 h 1458555"/>
                <a:gd name="connsiteX813" fmla="*/ 393874 w 1018764"/>
                <a:gd name="connsiteY813" fmla="*/ 130016 h 1458555"/>
                <a:gd name="connsiteX814" fmla="*/ 394272 w 1018764"/>
                <a:gd name="connsiteY814" fmla="*/ 133201 h 1458555"/>
                <a:gd name="connsiteX815" fmla="*/ 397128 w 1018764"/>
                <a:gd name="connsiteY815" fmla="*/ 129396 h 1458555"/>
                <a:gd name="connsiteX816" fmla="*/ 393320 w 1018764"/>
                <a:gd name="connsiteY816" fmla="*/ 142716 h 1458555"/>
                <a:gd name="connsiteX817" fmla="*/ 405696 w 1018764"/>
                <a:gd name="connsiteY817" fmla="*/ 134153 h 1458555"/>
                <a:gd name="connsiteX818" fmla="*/ 407600 w 1018764"/>
                <a:gd name="connsiteY818" fmla="*/ 139862 h 1458555"/>
                <a:gd name="connsiteX819" fmla="*/ 408552 w 1018764"/>
                <a:gd name="connsiteY819" fmla="*/ 144619 h 1458555"/>
                <a:gd name="connsiteX820" fmla="*/ 410456 w 1018764"/>
                <a:gd name="connsiteY820" fmla="*/ 143667 h 1458555"/>
                <a:gd name="connsiteX821" fmla="*/ 407600 w 1018764"/>
                <a:gd name="connsiteY821" fmla="*/ 139862 h 1458555"/>
                <a:gd name="connsiteX822" fmla="*/ 409504 w 1018764"/>
                <a:gd name="connsiteY822" fmla="*/ 136056 h 1458555"/>
                <a:gd name="connsiteX823" fmla="*/ 405696 w 1018764"/>
                <a:gd name="connsiteY823" fmla="*/ 133201 h 1458555"/>
                <a:gd name="connsiteX824" fmla="*/ 401294 w 1018764"/>
                <a:gd name="connsiteY824" fmla="*/ 123330 h 1458555"/>
                <a:gd name="connsiteX825" fmla="*/ 393372 w 1018764"/>
                <a:gd name="connsiteY825" fmla="*/ 125575 h 1458555"/>
                <a:gd name="connsiteX826" fmla="*/ 388560 w 1018764"/>
                <a:gd name="connsiteY826" fmla="*/ 110367 h 1458555"/>
                <a:gd name="connsiteX827" fmla="*/ 383800 w 1018764"/>
                <a:gd name="connsiteY827" fmla="*/ 112270 h 1458555"/>
                <a:gd name="connsiteX828" fmla="*/ 384752 w 1018764"/>
                <a:gd name="connsiteY828" fmla="*/ 88484 h 1458555"/>
                <a:gd name="connsiteX829" fmla="*/ 379040 w 1018764"/>
                <a:gd name="connsiteY829" fmla="*/ 93241 h 1458555"/>
                <a:gd name="connsiteX830" fmla="*/ 382848 w 1018764"/>
                <a:gd name="connsiteY830" fmla="*/ 64698 h 1458555"/>
                <a:gd name="connsiteX831" fmla="*/ 371424 w 1018764"/>
                <a:gd name="connsiteY831" fmla="*/ 58989 h 1458555"/>
                <a:gd name="connsiteX832" fmla="*/ 373328 w 1018764"/>
                <a:gd name="connsiteY832" fmla="*/ 42815 h 1458555"/>
                <a:gd name="connsiteX833" fmla="*/ 370472 w 1018764"/>
                <a:gd name="connsiteY833" fmla="*/ 47572 h 1458555"/>
                <a:gd name="connsiteX834" fmla="*/ 373328 w 1018764"/>
                <a:gd name="connsiteY834" fmla="*/ 47572 h 1458555"/>
                <a:gd name="connsiteX835" fmla="*/ 369520 w 1018764"/>
                <a:gd name="connsiteY835" fmla="*/ 51378 h 1458555"/>
                <a:gd name="connsiteX836" fmla="*/ 370472 w 1018764"/>
                <a:gd name="connsiteY836" fmla="*/ 33300 h 1458555"/>
                <a:gd name="connsiteX837" fmla="*/ 361904 w 1018764"/>
                <a:gd name="connsiteY837" fmla="*/ 38058 h 145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Lst>
              <a:rect l="l" t="t" r="r" b="b"/>
              <a:pathLst>
                <a:path w="1018764" h="1458555">
                  <a:moveTo>
                    <a:pt x="416168" y="1424303"/>
                  </a:moveTo>
                  <a:cubicBezTo>
                    <a:pt x="417120" y="1432866"/>
                    <a:pt x="422832" y="1455700"/>
                    <a:pt x="412360" y="1458555"/>
                  </a:cubicBezTo>
                  <a:cubicBezTo>
                    <a:pt x="411408" y="1449040"/>
                    <a:pt x="411408" y="1434769"/>
                    <a:pt x="416168" y="1424303"/>
                  </a:cubicBezTo>
                  <a:close/>
                  <a:moveTo>
                    <a:pt x="432350" y="1420498"/>
                  </a:moveTo>
                  <a:lnTo>
                    <a:pt x="429496" y="1431915"/>
                  </a:lnTo>
                  <a:cubicBezTo>
                    <a:pt x="427592" y="1425255"/>
                    <a:pt x="432350" y="1426207"/>
                    <a:pt x="432350" y="1420498"/>
                  </a:cubicBezTo>
                  <a:close/>
                  <a:moveTo>
                    <a:pt x="422832" y="1417643"/>
                  </a:moveTo>
                  <a:lnTo>
                    <a:pt x="423784" y="1424303"/>
                  </a:lnTo>
                  <a:lnTo>
                    <a:pt x="419976" y="1424303"/>
                  </a:lnTo>
                  <a:close/>
                  <a:moveTo>
                    <a:pt x="401888" y="1376732"/>
                  </a:moveTo>
                  <a:cubicBezTo>
                    <a:pt x="401888" y="1380538"/>
                    <a:pt x="406648" y="1381489"/>
                    <a:pt x="402840" y="1384343"/>
                  </a:cubicBezTo>
                  <a:cubicBezTo>
                    <a:pt x="395224" y="1389101"/>
                    <a:pt x="400936" y="1380538"/>
                    <a:pt x="401888" y="1376732"/>
                  </a:cubicBezTo>
                  <a:close/>
                  <a:moveTo>
                    <a:pt x="404386" y="1291697"/>
                  </a:moveTo>
                  <a:lnTo>
                    <a:pt x="405792" y="1292881"/>
                  </a:lnTo>
                  <a:lnTo>
                    <a:pt x="399032" y="1301568"/>
                  </a:lnTo>
                  <a:cubicBezTo>
                    <a:pt x="400460" y="1300616"/>
                    <a:pt x="402364" y="1294908"/>
                    <a:pt x="404386" y="1291697"/>
                  </a:cubicBezTo>
                  <a:close/>
                  <a:moveTo>
                    <a:pt x="412360" y="1284442"/>
                  </a:moveTo>
                  <a:cubicBezTo>
                    <a:pt x="407600" y="1288248"/>
                    <a:pt x="409504" y="1296811"/>
                    <a:pt x="410456" y="1296811"/>
                  </a:cubicBezTo>
                  <a:lnTo>
                    <a:pt x="405792" y="1292881"/>
                  </a:lnTo>
                  <a:close/>
                  <a:moveTo>
                    <a:pt x="423784" y="1266364"/>
                  </a:moveTo>
                  <a:lnTo>
                    <a:pt x="423784" y="1274927"/>
                  </a:lnTo>
                  <a:lnTo>
                    <a:pt x="430448" y="1270170"/>
                  </a:lnTo>
                  <a:close/>
                  <a:moveTo>
                    <a:pt x="440920" y="1229258"/>
                  </a:moveTo>
                  <a:cubicBezTo>
                    <a:pt x="440920" y="1233064"/>
                    <a:pt x="439968" y="1232112"/>
                    <a:pt x="438064" y="1233064"/>
                  </a:cubicBezTo>
                  <a:lnTo>
                    <a:pt x="438632" y="1231054"/>
                  </a:lnTo>
                  <a:close/>
                  <a:moveTo>
                    <a:pt x="419024" y="1176929"/>
                  </a:moveTo>
                  <a:lnTo>
                    <a:pt x="421880" y="1183589"/>
                  </a:lnTo>
                  <a:lnTo>
                    <a:pt x="421880" y="1178832"/>
                  </a:lnTo>
                  <a:close/>
                  <a:moveTo>
                    <a:pt x="401888" y="1150289"/>
                  </a:moveTo>
                  <a:cubicBezTo>
                    <a:pt x="399032" y="1155046"/>
                    <a:pt x="397128" y="1159803"/>
                    <a:pt x="395224" y="1162658"/>
                  </a:cubicBezTo>
                  <a:cubicBezTo>
                    <a:pt x="392368" y="1153143"/>
                    <a:pt x="398080" y="1153143"/>
                    <a:pt x="401888" y="1150289"/>
                  </a:cubicBezTo>
                  <a:close/>
                  <a:moveTo>
                    <a:pt x="423784" y="1086543"/>
                  </a:moveTo>
                  <a:cubicBezTo>
                    <a:pt x="421880" y="1087494"/>
                    <a:pt x="419976" y="1087494"/>
                    <a:pt x="419024" y="1087494"/>
                  </a:cubicBezTo>
                  <a:cubicBezTo>
                    <a:pt x="422832" y="1094154"/>
                    <a:pt x="424736" y="1112231"/>
                    <a:pt x="423784" y="1121746"/>
                  </a:cubicBezTo>
                  <a:cubicBezTo>
                    <a:pt x="427592" y="1125552"/>
                    <a:pt x="433304" y="1114134"/>
                    <a:pt x="436160" y="1109377"/>
                  </a:cubicBezTo>
                  <a:cubicBezTo>
                    <a:pt x="414264" y="1115086"/>
                    <a:pt x="437112" y="1097008"/>
                    <a:pt x="429496" y="1088446"/>
                  </a:cubicBezTo>
                  <a:cubicBezTo>
                    <a:pt x="427592" y="1091300"/>
                    <a:pt x="427592" y="1096057"/>
                    <a:pt x="424736" y="1097960"/>
                  </a:cubicBezTo>
                  <a:cubicBezTo>
                    <a:pt x="422832" y="1095105"/>
                    <a:pt x="421880" y="1090348"/>
                    <a:pt x="423784" y="1086543"/>
                  </a:cubicBezTo>
                  <a:close/>
                  <a:moveTo>
                    <a:pt x="383800" y="1058000"/>
                  </a:moveTo>
                  <a:cubicBezTo>
                    <a:pt x="384752" y="1053243"/>
                    <a:pt x="385704" y="1060854"/>
                    <a:pt x="386656" y="1063709"/>
                  </a:cubicBezTo>
                  <a:cubicBezTo>
                    <a:pt x="386656" y="1064660"/>
                    <a:pt x="386656" y="1068466"/>
                    <a:pt x="383800" y="1068466"/>
                  </a:cubicBezTo>
                  <a:close/>
                  <a:moveTo>
                    <a:pt x="394272" y="1017088"/>
                  </a:moveTo>
                  <a:lnTo>
                    <a:pt x="403792" y="1017088"/>
                  </a:lnTo>
                  <a:lnTo>
                    <a:pt x="399984" y="1024699"/>
                  </a:lnTo>
                  <a:cubicBezTo>
                    <a:pt x="399984" y="1017088"/>
                    <a:pt x="393320" y="1020894"/>
                    <a:pt x="394272" y="1017088"/>
                  </a:cubicBezTo>
                  <a:close/>
                  <a:moveTo>
                    <a:pt x="441158" y="984858"/>
                  </a:moveTo>
                  <a:cubicBezTo>
                    <a:pt x="440444" y="984739"/>
                    <a:pt x="440444" y="986166"/>
                    <a:pt x="441872" y="991399"/>
                  </a:cubicBezTo>
                  <a:lnTo>
                    <a:pt x="444728" y="987593"/>
                  </a:lnTo>
                  <a:cubicBezTo>
                    <a:pt x="443300" y="986642"/>
                    <a:pt x="441872" y="984977"/>
                    <a:pt x="441158" y="984858"/>
                  </a:cubicBezTo>
                  <a:close/>
                  <a:moveTo>
                    <a:pt x="390464" y="984739"/>
                  </a:moveTo>
                  <a:lnTo>
                    <a:pt x="379992" y="990448"/>
                  </a:lnTo>
                  <a:cubicBezTo>
                    <a:pt x="382848" y="983788"/>
                    <a:pt x="391416" y="983788"/>
                    <a:pt x="390464" y="984739"/>
                  </a:cubicBezTo>
                  <a:close/>
                  <a:moveTo>
                    <a:pt x="435208" y="965710"/>
                  </a:moveTo>
                  <a:cubicBezTo>
                    <a:pt x="434256" y="963807"/>
                    <a:pt x="435208" y="978079"/>
                    <a:pt x="436160" y="983787"/>
                  </a:cubicBezTo>
                  <a:cubicBezTo>
                    <a:pt x="439016" y="980933"/>
                    <a:pt x="439968" y="967613"/>
                    <a:pt x="435208" y="965710"/>
                  </a:cubicBezTo>
                  <a:close/>
                  <a:moveTo>
                    <a:pt x="421880" y="957147"/>
                  </a:moveTo>
                  <a:cubicBezTo>
                    <a:pt x="419024" y="956195"/>
                    <a:pt x="417120" y="958098"/>
                    <a:pt x="415216" y="960953"/>
                  </a:cubicBezTo>
                  <a:cubicBezTo>
                    <a:pt x="417120" y="959050"/>
                    <a:pt x="419976" y="963807"/>
                    <a:pt x="421880" y="957147"/>
                  </a:cubicBezTo>
                  <a:close/>
                  <a:moveTo>
                    <a:pt x="412360" y="945730"/>
                  </a:moveTo>
                  <a:cubicBezTo>
                    <a:pt x="406648" y="946681"/>
                    <a:pt x="399032" y="958098"/>
                    <a:pt x="403792" y="967613"/>
                  </a:cubicBezTo>
                  <a:lnTo>
                    <a:pt x="413312" y="951438"/>
                  </a:lnTo>
                  <a:lnTo>
                    <a:pt x="408552" y="957147"/>
                  </a:lnTo>
                  <a:close/>
                  <a:moveTo>
                    <a:pt x="383800" y="942876"/>
                  </a:moveTo>
                  <a:lnTo>
                    <a:pt x="383800" y="953342"/>
                  </a:lnTo>
                  <a:lnTo>
                    <a:pt x="380944" y="958099"/>
                  </a:lnTo>
                  <a:close/>
                  <a:moveTo>
                    <a:pt x="408552" y="931458"/>
                  </a:moveTo>
                  <a:lnTo>
                    <a:pt x="406648" y="942875"/>
                  </a:lnTo>
                  <a:lnTo>
                    <a:pt x="407600" y="941924"/>
                  </a:lnTo>
                  <a:lnTo>
                    <a:pt x="407600" y="942875"/>
                  </a:lnTo>
                  <a:lnTo>
                    <a:pt x="408552" y="932409"/>
                  </a:lnTo>
                  <a:cubicBezTo>
                    <a:pt x="408552" y="931458"/>
                    <a:pt x="408552" y="931458"/>
                    <a:pt x="408552" y="931458"/>
                  </a:cubicBezTo>
                  <a:close/>
                  <a:moveTo>
                    <a:pt x="664632" y="929556"/>
                  </a:moveTo>
                  <a:lnTo>
                    <a:pt x="668440" y="933362"/>
                  </a:lnTo>
                  <a:lnTo>
                    <a:pt x="657016" y="930507"/>
                  </a:lnTo>
                  <a:close/>
                  <a:moveTo>
                    <a:pt x="741740" y="926701"/>
                  </a:moveTo>
                  <a:cubicBezTo>
                    <a:pt x="742692" y="927652"/>
                    <a:pt x="744596" y="927652"/>
                    <a:pt x="745548" y="929555"/>
                  </a:cubicBezTo>
                  <a:lnTo>
                    <a:pt x="737932" y="929555"/>
                  </a:lnTo>
                  <a:cubicBezTo>
                    <a:pt x="735076" y="928604"/>
                    <a:pt x="739836" y="927652"/>
                    <a:pt x="741740" y="926701"/>
                  </a:cubicBezTo>
                  <a:close/>
                  <a:moveTo>
                    <a:pt x="629408" y="924798"/>
                  </a:moveTo>
                  <a:lnTo>
                    <a:pt x="637976" y="924798"/>
                  </a:lnTo>
                  <a:lnTo>
                    <a:pt x="637024" y="927652"/>
                  </a:lnTo>
                  <a:close/>
                  <a:moveTo>
                    <a:pt x="686526" y="922895"/>
                  </a:moveTo>
                  <a:lnTo>
                    <a:pt x="690334" y="933361"/>
                  </a:lnTo>
                  <a:cubicBezTo>
                    <a:pt x="685574" y="930507"/>
                    <a:pt x="685574" y="922895"/>
                    <a:pt x="686526" y="922895"/>
                  </a:cubicBezTo>
                  <a:close/>
                  <a:moveTo>
                    <a:pt x="278468" y="921875"/>
                  </a:moveTo>
                  <a:lnTo>
                    <a:pt x="278370" y="922063"/>
                  </a:lnTo>
                  <a:cubicBezTo>
                    <a:pt x="276228" y="922895"/>
                    <a:pt x="273848" y="922895"/>
                    <a:pt x="273372" y="923847"/>
                  </a:cubicBezTo>
                  <a:close/>
                  <a:moveTo>
                    <a:pt x="621626" y="918931"/>
                  </a:moveTo>
                  <a:lnTo>
                    <a:pt x="626554" y="920041"/>
                  </a:lnTo>
                  <a:cubicBezTo>
                    <a:pt x="625126" y="920516"/>
                    <a:pt x="623222" y="920516"/>
                    <a:pt x="621914" y="919922"/>
                  </a:cubicBezTo>
                  <a:close/>
                  <a:moveTo>
                    <a:pt x="136288" y="917187"/>
                  </a:moveTo>
                  <a:lnTo>
                    <a:pt x="147712" y="919090"/>
                  </a:lnTo>
                  <a:cubicBezTo>
                    <a:pt x="139144" y="921944"/>
                    <a:pt x="145808" y="919090"/>
                    <a:pt x="136288" y="917187"/>
                  </a:cubicBezTo>
                  <a:close/>
                  <a:moveTo>
                    <a:pt x="802668" y="912430"/>
                  </a:moveTo>
                  <a:cubicBezTo>
                    <a:pt x="805524" y="915284"/>
                    <a:pt x="809332" y="917187"/>
                    <a:pt x="811236" y="919090"/>
                  </a:cubicBezTo>
                  <a:cubicBezTo>
                    <a:pt x="804572" y="921944"/>
                    <a:pt x="804572" y="915284"/>
                    <a:pt x="802668" y="912430"/>
                  </a:cubicBezTo>
                  <a:close/>
                  <a:moveTo>
                    <a:pt x="494228" y="912429"/>
                  </a:moveTo>
                  <a:lnTo>
                    <a:pt x="494342" y="912470"/>
                  </a:lnTo>
                  <a:lnTo>
                    <a:pt x="494308" y="912564"/>
                  </a:lnTo>
                  <a:close/>
                  <a:moveTo>
                    <a:pt x="964146" y="910527"/>
                  </a:moveTo>
                  <a:cubicBezTo>
                    <a:pt x="964980" y="909814"/>
                    <a:pt x="965932" y="909576"/>
                    <a:pt x="967360" y="911479"/>
                  </a:cubicBezTo>
                  <a:cubicBezTo>
                    <a:pt x="970216" y="918139"/>
                    <a:pt x="964504" y="912430"/>
                    <a:pt x="961648" y="912430"/>
                  </a:cubicBezTo>
                  <a:cubicBezTo>
                    <a:pt x="962600" y="912430"/>
                    <a:pt x="963314" y="911241"/>
                    <a:pt x="964146" y="910527"/>
                  </a:cubicBezTo>
                  <a:close/>
                  <a:moveTo>
                    <a:pt x="709374" y="910527"/>
                  </a:moveTo>
                  <a:lnTo>
                    <a:pt x="715086" y="914333"/>
                  </a:lnTo>
                  <a:cubicBezTo>
                    <a:pt x="709374" y="913381"/>
                    <a:pt x="712230" y="920993"/>
                    <a:pt x="709374" y="919090"/>
                  </a:cubicBezTo>
                  <a:close/>
                  <a:moveTo>
                    <a:pt x="378496" y="910254"/>
                  </a:moveTo>
                  <a:lnTo>
                    <a:pt x="380944" y="911478"/>
                  </a:lnTo>
                  <a:lnTo>
                    <a:pt x="380166" y="912256"/>
                  </a:lnTo>
                  <a:close/>
                  <a:moveTo>
                    <a:pt x="361904" y="908624"/>
                  </a:moveTo>
                  <a:cubicBezTo>
                    <a:pt x="359048" y="920041"/>
                    <a:pt x="352384" y="905770"/>
                    <a:pt x="347624" y="916236"/>
                  </a:cubicBezTo>
                  <a:cubicBezTo>
                    <a:pt x="346672" y="907673"/>
                    <a:pt x="358096" y="911478"/>
                    <a:pt x="361904" y="908624"/>
                  </a:cubicBezTo>
                  <a:close/>
                  <a:moveTo>
                    <a:pt x="497308" y="905546"/>
                  </a:moveTo>
                  <a:cubicBezTo>
                    <a:pt x="498690" y="904698"/>
                    <a:pt x="500892" y="905293"/>
                    <a:pt x="504700" y="908623"/>
                  </a:cubicBezTo>
                  <a:cubicBezTo>
                    <a:pt x="504224" y="912429"/>
                    <a:pt x="502796" y="914332"/>
                    <a:pt x="500892" y="914808"/>
                  </a:cubicBezTo>
                  <a:lnTo>
                    <a:pt x="494342" y="912470"/>
                  </a:lnTo>
                  <a:lnTo>
                    <a:pt x="494824" y="911121"/>
                  </a:lnTo>
                  <a:cubicBezTo>
                    <a:pt x="495358" y="908683"/>
                    <a:pt x="495924" y="906393"/>
                    <a:pt x="497308" y="905546"/>
                  </a:cubicBezTo>
                  <a:close/>
                  <a:moveTo>
                    <a:pt x="97256" y="903866"/>
                  </a:moveTo>
                  <a:cubicBezTo>
                    <a:pt x="96304" y="904818"/>
                    <a:pt x="95352" y="905769"/>
                    <a:pt x="94400" y="906721"/>
                  </a:cubicBezTo>
                  <a:cubicBezTo>
                    <a:pt x="93448" y="905769"/>
                    <a:pt x="92496" y="903866"/>
                    <a:pt x="91544" y="904818"/>
                  </a:cubicBezTo>
                  <a:cubicBezTo>
                    <a:pt x="90592" y="905769"/>
                    <a:pt x="89640" y="907672"/>
                    <a:pt x="89640" y="908623"/>
                  </a:cubicBezTo>
                  <a:cubicBezTo>
                    <a:pt x="83928" y="911478"/>
                    <a:pt x="78216" y="913381"/>
                    <a:pt x="83928" y="920992"/>
                  </a:cubicBezTo>
                  <a:lnTo>
                    <a:pt x="89640" y="920041"/>
                  </a:lnTo>
                  <a:cubicBezTo>
                    <a:pt x="86784" y="920041"/>
                    <a:pt x="87736" y="919089"/>
                    <a:pt x="86784" y="917187"/>
                  </a:cubicBezTo>
                  <a:cubicBezTo>
                    <a:pt x="90592" y="914332"/>
                    <a:pt x="93448" y="919089"/>
                    <a:pt x="96304" y="920992"/>
                  </a:cubicBezTo>
                  <a:cubicBezTo>
                    <a:pt x="95352" y="918138"/>
                    <a:pt x="88688" y="914332"/>
                    <a:pt x="90592" y="908623"/>
                  </a:cubicBezTo>
                  <a:cubicBezTo>
                    <a:pt x="92496" y="908623"/>
                    <a:pt x="94400" y="907672"/>
                    <a:pt x="95352" y="906721"/>
                  </a:cubicBezTo>
                  <a:cubicBezTo>
                    <a:pt x="96304" y="907672"/>
                    <a:pt x="97256" y="908623"/>
                    <a:pt x="98208" y="905769"/>
                  </a:cubicBezTo>
                  <a:close/>
                  <a:moveTo>
                    <a:pt x="252428" y="902915"/>
                  </a:moveTo>
                  <a:cubicBezTo>
                    <a:pt x="251476" y="905769"/>
                    <a:pt x="245764" y="905769"/>
                    <a:pt x="240052" y="906721"/>
                  </a:cubicBezTo>
                  <a:cubicBezTo>
                    <a:pt x="242908" y="915284"/>
                    <a:pt x="253380" y="907672"/>
                    <a:pt x="252428" y="902915"/>
                  </a:cubicBezTo>
                  <a:close/>
                  <a:moveTo>
                    <a:pt x="896912" y="901964"/>
                  </a:moveTo>
                  <a:cubicBezTo>
                    <a:pt x="899768" y="905770"/>
                    <a:pt x="905480" y="903867"/>
                    <a:pt x="905480" y="903867"/>
                  </a:cubicBezTo>
                  <a:cubicBezTo>
                    <a:pt x="892152" y="907673"/>
                    <a:pt x="907384" y="911478"/>
                    <a:pt x="909288" y="915284"/>
                  </a:cubicBezTo>
                  <a:cubicBezTo>
                    <a:pt x="901672" y="913381"/>
                    <a:pt x="901672" y="908624"/>
                    <a:pt x="896912" y="901964"/>
                  </a:cubicBezTo>
                  <a:close/>
                  <a:moveTo>
                    <a:pt x="166750" y="901964"/>
                  </a:moveTo>
                  <a:cubicBezTo>
                    <a:pt x="164846" y="904818"/>
                    <a:pt x="161038" y="901964"/>
                    <a:pt x="162942" y="906721"/>
                  </a:cubicBezTo>
                  <a:cubicBezTo>
                    <a:pt x="166750" y="904818"/>
                    <a:pt x="173414" y="915284"/>
                    <a:pt x="176270" y="905769"/>
                  </a:cubicBezTo>
                  <a:close/>
                  <a:moveTo>
                    <a:pt x="662728" y="901012"/>
                  </a:moveTo>
                  <a:lnTo>
                    <a:pt x="666536" y="905769"/>
                  </a:lnTo>
                  <a:lnTo>
                    <a:pt x="658920" y="901964"/>
                  </a:lnTo>
                  <a:cubicBezTo>
                    <a:pt x="659872" y="907672"/>
                    <a:pt x="667488" y="914332"/>
                    <a:pt x="674152" y="909575"/>
                  </a:cubicBezTo>
                  <a:close/>
                  <a:moveTo>
                    <a:pt x="654160" y="900061"/>
                  </a:moveTo>
                  <a:lnTo>
                    <a:pt x="656064" y="905769"/>
                  </a:lnTo>
                  <a:lnTo>
                    <a:pt x="643688" y="903866"/>
                  </a:lnTo>
                  <a:lnTo>
                    <a:pt x="657016" y="906721"/>
                  </a:lnTo>
                  <a:lnTo>
                    <a:pt x="656064" y="905769"/>
                  </a:lnTo>
                  <a:lnTo>
                    <a:pt x="657016" y="905769"/>
                  </a:lnTo>
                  <a:close/>
                  <a:moveTo>
                    <a:pt x="1008292" y="895780"/>
                  </a:moveTo>
                  <a:cubicBezTo>
                    <a:pt x="1013290" y="895542"/>
                    <a:pt x="1017812" y="896731"/>
                    <a:pt x="1018764" y="901964"/>
                  </a:cubicBezTo>
                  <a:cubicBezTo>
                    <a:pt x="1012102" y="901964"/>
                    <a:pt x="1001630" y="901964"/>
                    <a:pt x="994966" y="898158"/>
                  </a:cubicBezTo>
                  <a:cubicBezTo>
                    <a:pt x="997822" y="897682"/>
                    <a:pt x="1003296" y="896017"/>
                    <a:pt x="1008292" y="895780"/>
                  </a:cubicBezTo>
                  <a:close/>
                  <a:moveTo>
                    <a:pt x="51562" y="894352"/>
                  </a:moveTo>
                  <a:cubicBezTo>
                    <a:pt x="47754" y="897206"/>
                    <a:pt x="52514" y="901012"/>
                    <a:pt x="55368" y="901964"/>
                  </a:cubicBezTo>
                  <a:cubicBezTo>
                    <a:pt x="55368" y="901012"/>
                    <a:pt x="56320" y="898158"/>
                    <a:pt x="54416" y="896255"/>
                  </a:cubicBezTo>
                  <a:close/>
                  <a:moveTo>
                    <a:pt x="450438" y="893401"/>
                  </a:moveTo>
                  <a:cubicBezTo>
                    <a:pt x="450438" y="893401"/>
                    <a:pt x="450438" y="894352"/>
                    <a:pt x="450438" y="894352"/>
                  </a:cubicBezTo>
                  <a:cubicBezTo>
                    <a:pt x="451390" y="895303"/>
                    <a:pt x="453294" y="895303"/>
                    <a:pt x="455198" y="893401"/>
                  </a:cubicBezTo>
                  <a:cubicBezTo>
                    <a:pt x="453294" y="892449"/>
                    <a:pt x="452342" y="893401"/>
                    <a:pt x="450438" y="893401"/>
                  </a:cubicBezTo>
                  <a:close/>
                  <a:moveTo>
                    <a:pt x="427592" y="893401"/>
                  </a:moveTo>
                  <a:cubicBezTo>
                    <a:pt x="426640" y="894352"/>
                    <a:pt x="426640" y="894352"/>
                    <a:pt x="426640" y="894352"/>
                  </a:cubicBezTo>
                  <a:cubicBezTo>
                    <a:pt x="426640" y="895303"/>
                    <a:pt x="426640" y="897206"/>
                    <a:pt x="426640" y="898158"/>
                  </a:cubicBezTo>
                  <a:cubicBezTo>
                    <a:pt x="427592" y="897206"/>
                    <a:pt x="428544" y="897206"/>
                    <a:pt x="429496" y="897206"/>
                  </a:cubicBezTo>
                  <a:cubicBezTo>
                    <a:pt x="428544" y="896255"/>
                    <a:pt x="427592" y="895303"/>
                    <a:pt x="427592" y="893401"/>
                  </a:cubicBezTo>
                  <a:close/>
                  <a:moveTo>
                    <a:pt x="823612" y="892449"/>
                  </a:moveTo>
                  <a:lnTo>
                    <a:pt x="821708" y="895303"/>
                  </a:lnTo>
                  <a:lnTo>
                    <a:pt x="827420" y="893401"/>
                  </a:lnTo>
                  <a:close/>
                  <a:moveTo>
                    <a:pt x="224820" y="892449"/>
                  </a:moveTo>
                  <a:cubicBezTo>
                    <a:pt x="221964" y="897206"/>
                    <a:pt x="218156" y="894352"/>
                    <a:pt x="220060" y="901964"/>
                  </a:cubicBezTo>
                  <a:cubicBezTo>
                    <a:pt x="221012" y="901964"/>
                    <a:pt x="229580" y="901012"/>
                    <a:pt x="229580" y="906721"/>
                  </a:cubicBezTo>
                  <a:lnTo>
                    <a:pt x="231484" y="899109"/>
                  </a:lnTo>
                  <a:cubicBezTo>
                    <a:pt x="227676" y="900061"/>
                    <a:pt x="222916" y="894352"/>
                    <a:pt x="224820" y="892449"/>
                  </a:cubicBezTo>
                  <a:close/>
                  <a:moveTo>
                    <a:pt x="667488" y="891498"/>
                  </a:moveTo>
                  <a:cubicBezTo>
                    <a:pt x="666536" y="894352"/>
                    <a:pt x="668440" y="896255"/>
                    <a:pt x="670344" y="898158"/>
                  </a:cubicBezTo>
                  <a:cubicBezTo>
                    <a:pt x="669392" y="896255"/>
                    <a:pt x="672248" y="894352"/>
                    <a:pt x="667488" y="891498"/>
                  </a:cubicBezTo>
                  <a:close/>
                  <a:moveTo>
                    <a:pt x="990206" y="890547"/>
                  </a:moveTo>
                  <a:lnTo>
                    <a:pt x="994966" y="890547"/>
                  </a:lnTo>
                  <a:lnTo>
                    <a:pt x="994014" y="894353"/>
                  </a:lnTo>
                  <a:close/>
                  <a:moveTo>
                    <a:pt x="886442" y="882935"/>
                  </a:moveTo>
                  <a:lnTo>
                    <a:pt x="883586" y="889595"/>
                  </a:lnTo>
                  <a:lnTo>
                    <a:pt x="889298" y="889595"/>
                  </a:lnTo>
                  <a:close/>
                  <a:moveTo>
                    <a:pt x="991158" y="881032"/>
                  </a:moveTo>
                  <a:lnTo>
                    <a:pt x="999726" y="883886"/>
                  </a:lnTo>
                  <a:cubicBezTo>
                    <a:pt x="994966" y="886741"/>
                    <a:pt x="995918" y="881983"/>
                    <a:pt x="991158" y="881032"/>
                  </a:cubicBezTo>
                  <a:close/>
                  <a:moveTo>
                    <a:pt x="775060" y="878178"/>
                  </a:moveTo>
                  <a:cubicBezTo>
                    <a:pt x="778868" y="900061"/>
                    <a:pt x="765542" y="877226"/>
                    <a:pt x="759830" y="884837"/>
                  </a:cubicBezTo>
                  <a:cubicBezTo>
                    <a:pt x="761734" y="886740"/>
                    <a:pt x="765542" y="886740"/>
                    <a:pt x="766494" y="889595"/>
                  </a:cubicBezTo>
                  <a:cubicBezTo>
                    <a:pt x="765542" y="891498"/>
                    <a:pt x="761734" y="892449"/>
                    <a:pt x="758878" y="890546"/>
                  </a:cubicBezTo>
                  <a:cubicBezTo>
                    <a:pt x="758878" y="892449"/>
                    <a:pt x="758878" y="894352"/>
                    <a:pt x="758878" y="895303"/>
                  </a:cubicBezTo>
                  <a:cubicBezTo>
                    <a:pt x="763638" y="891498"/>
                    <a:pt x="776012" y="889595"/>
                    <a:pt x="782676" y="890546"/>
                  </a:cubicBezTo>
                  <a:cubicBezTo>
                    <a:pt x="785532" y="886740"/>
                    <a:pt x="776964" y="881032"/>
                    <a:pt x="775060" y="878178"/>
                  </a:cubicBezTo>
                  <a:close/>
                  <a:moveTo>
                    <a:pt x="616082" y="877226"/>
                  </a:moveTo>
                  <a:cubicBezTo>
                    <a:pt x="618938" y="881507"/>
                    <a:pt x="620604" y="884837"/>
                    <a:pt x="622508" y="887573"/>
                  </a:cubicBezTo>
                  <a:lnTo>
                    <a:pt x="624628" y="889404"/>
                  </a:lnTo>
                  <a:lnTo>
                    <a:pt x="624650" y="889595"/>
                  </a:lnTo>
                  <a:lnTo>
                    <a:pt x="624868" y="889611"/>
                  </a:lnTo>
                  <a:lnTo>
                    <a:pt x="630360" y="894352"/>
                  </a:lnTo>
                  <a:lnTo>
                    <a:pt x="632264" y="886740"/>
                  </a:lnTo>
                  <a:cubicBezTo>
                    <a:pt x="630836" y="887216"/>
                    <a:pt x="630360" y="888881"/>
                    <a:pt x="629528" y="889952"/>
                  </a:cubicBezTo>
                  <a:lnTo>
                    <a:pt x="624868" y="889611"/>
                  </a:lnTo>
                  <a:lnTo>
                    <a:pt x="624628" y="889404"/>
                  </a:lnTo>
                  <a:lnTo>
                    <a:pt x="623580" y="880199"/>
                  </a:lnTo>
                  <a:cubicBezTo>
                    <a:pt x="622270" y="877226"/>
                    <a:pt x="619890" y="875323"/>
                    <a:pt x="616082" y="877226"/>
                  </a:cubicBezTo>
                  <a:close/>
                  <a:moveTo>
                    <a:pt x="679030" y="875799"/>
                  </a:moveTo>
                  <a:cubicBezTo>
                    <a:pt x="676294" y="875799"/>
                    <a:pt x="673676" y="876750"/>
                    <a:pt x="673200" y="879129"/>
                  </a:cubicBezTo>
                  <a:cubicBezTo>
                    <a:pt x="672248" y="879129"/>
                    <a:pt x="682720" y="878178"/>
                    <a:pt x="685576" y="878178"/>
                  </a:cubicBezTo>
                  <a:cubicBezTo>
                    <a:pt x="684624" y="876750"/>
                    <a:pt x="681768" y="875799"/>
                    <a:pt x="679030" y="875799"/>
                  </a:cubicBezTo>
                  <a:close/>
                  <a:moveTo>
                    <a:pt x="368568" y="875323"/>
                  </a:moveTo>
                  <a:cubicBezTo>
                    <a:pt x="369520" y="888643"/>
                    <a:pt x="360952" y="877226"/>
                    <a:pt x="357144" y="876275"/>
                  </a:cubicBezTo>
                  <a:cubicBezTo>
                    <a:pt x="360952" y="878178"/>
                    <a:pt x="366664" y="890546"/>
                    <a:pt x="375232" y="883886"/>
                  </a:cubicBezTo>
                  <a:lnTo>
                    <a:pt x="369520" y="881032"/>
                  </a:lnTo>
                  <a:lnTo>
                    <a:pt x="370472" y="880080"/>
                  </a:lnTo>
                  <a:close/>
                  <a:moveTo>
                    <a:pt x="688432" y="869615"/>
                  </a:moveTo>
                  <a:cubicBezTo>
                    <a:pt x="687480" y="872469"/>
                    <a:pt x="683672" y="875323"/>
                    <a:pt x="691288" y="872469"/>
                  </a:cubicBezTo>
                  <a:close/>
                  <a:moveTo>
                    <a:pt x="618938" y="869615"/>
                  </a:moveTo>
                  <a:lnTo>
                    <a:pt x="609418" y="873420"/>
                  </a:lnTo>
                  <a:cubicBezTo>
                    <a:pt x="615130" y="883886"/>
                    <a:pt x="616082" y="873420"/>
                    <a:pt x="618938" y="869615"/>
                  </a:cubicBezTo>
                  <a:close/>
                  <a:moveTo>
                    <a:pt x="861692" y="867712"/>
                  </a:moveTo>
                  <a:cubicBezTo>
                    <a:pt x="862644" y="867712"/>
                    <a:pt x="862644" y="868663"/>
                    <a:pt x="862644" y="870566"/>
                  </a:cubicBezTo>
                  <a:lnTo>
                    <a:pt x="862250" y="870555"/>
                  </a:lnTo>
                  <a:close/>
                  <a:moveTo>
                    <a:pt x="288604" y="866760"/>
                  </a:moveTo>
                  <a:cubicBezTo>
                    <a:pt x="288604" y="870566"/>
                    <a:pt x="295268" y="868663"/>
                    <a:pt x="293364" y="874372"/>
                  </a:cubicBezTo>
                  <a:lnTo>
                    <a:pt x="290508" y="875323"/>
                  </a:lnTo>
                  <a:cubicBezTo>
                    <a:pt x="292412" y="874371"/>
                    <a:pt x="292888" y="876988"/>
                    <a:pt x="293840" y="879129"/>
                  </a:cubicBezTo>
                  <a:lnTo>
                    <a:pt x="296058" y="879470"/>
                  </a:lnTo>
                  <a:lnTo>
                    <a:pt x="296220" y="881032"/>
                  </a:lnTo>
                  <a:lnTo>
                    <a:pt x="300028" y="880080"/>
                  </a:lnTo>
                  <a:lnTo>
                    <a:pt x="296058" y="879470"/>
                  </a:lnTo>
                  <a:lnTo>
                    <a:pt x="295626" y="875323"/>
                  </a:lnTo>
                  <a:cubicBezTo>
                    <a:pt x="294316" y="873183"/>
                    <a:pt x="293364" y="871042"/>
                    <a:pt x="297172" y="869615"/>
                  </a:cubicBezTo>
                  <a:cubicBezTo>
                    <a:pt x="300028" y="868663"/>
                    <a:pt x="292412" y="864858"/>
                    <a:pt x="288604" y="866760"/>
                  </a:cubicBezTo>
                  <a:close/>
                  <a:moveTo>
                    <a:pt x="305976" y="858673"/>
                  </a:moveTo>
                  <a:cubicBezTo>
                    <a:pt x="304310" y="857246"/>
                    <a:pt x="302408" y="857246"/>
                    <a:pt x="300028" y="861052"/>
                  </a:cubicBezTo>
                  <a:cubicBezTo>
                    <a:pt x="303836" y="870566"/>
                    <a:pt x="305738" y="861052"/>
                    <a:pt x="310498" y="864858"/>
                  </a:cubicBezTo>
                  <a:cubicBezTo>
                    <a:pt x="309070" y="862955"/>
                    <a:pt x="307642" y="860100"/>
                    <a:pt x="305976" y="858673"/>
                  </a:cubicBezTo>
                  <a:close/>
                  <a:moveTo>
                    <a:pt x="124864" y="857246"/>
                  </a:moveTo>
                  <a:cubicBezTo>
                    <a:pt x="129624" y="858197"/>
                    <a:pt x="128672" y="869615"/>
                    <a:pt x="135336" y="863906"/>
                  </a:cubicBezTo>
                  <a:cubicBezTo>
                    <a:pt x="129624" y="862955"/>
                    <a:pt x="130576" y="852489"/>
                    <a:pt x="124864" y="857246"/>
                  </a:cubicBezTo>
                  <a:close/>
                  <a:moveTo>
                    <a:pt x="425688" y="641270"/>
                  </a:moveTo>
                  <a:cubicBezTo>
                    <a:pt x="423784" y="646027"/>
                    <a:pt x="415216" y="645075"/>
                    <a:pt x="419976" y="653638"/>
                  </a:cubicBezTo>
                  <a:cubicBezTo>
                    <a:pt x="422832" y="651735"/>
                    <a:pt x="419976" y="647929"/>
                    <a:pt x="421880" y="646027"/>
                  </a:cubicBezTo>
                  <a:cubicBezTo>
                    <a:pt x="426640" y="646978"/>
                    <a:pt x="425688" y="645075"/>
                    <a:pt x="425688" y="641270"/>
                  </a:cubicBezTo>
                  <a:close/>
                  <a:moveTo>
                    <a:pt x="458054" y="624144"/>
                  </a:moveTo>
                  <a:cubicBezTo>
                    <a:pt x="453294" y="625095"/>
                    <a:pt x="456150" y="626998"/>
                    <a:pt x="457102" y="629852"/>
                  </a:cubicBezTo>
                  <a:close/>
                  <a:moveTo>
                    <a:pt x="403792" y="617484"/>
                  </a:moveTo>
                  <a:lnTo>
                    <a:pt x="399984" y="621289"/>
                  </a:lnTo>
                  <a:lnTo>
                    <a:pt x="404744" y="625095"/>
                  </a:lnTo>
                  <a:close/>
                  <a:moveTo>
                    <a:pt x="421880" y="613678"/>
                  </a:moveTo>
                  <a:cubicBezTo>
                    <a:pt x="410456" y="608920"/>
                    <a:pt x="413312" y="626998"/>
                    <a:pt x="415216" y="635561"/>
                  </a:cubicBezTo>
                  <a:cubicBezTo>
                    <a:pt x="418072" y="631755"/>
                    <a:pt x="411408" y="616532"/>
                    <a:pt x="421880" y="613678"/>
                  </a:cubicBezTo>
                  <a:close/>
                  <a:moveTo>
                    <a:pt x="448534" y="593698"/>
                  </a:moveTo>
                  <a:cubicBezTo>
                    <a:pt x="437112" y="595600"/>
                    <a:pt x="452342" y="601309"/>
                    <a:pt x="446632" y="609872"/>
                  </a:cubicBezTo>
                  <a:cubicBezTo>
                    <a:pt x="452342" y="609872"/>
                    <a:pt x="453294" y="600358"/>
                    <a:pt x="457102" y="597503"/>
                  </a:cubicBezTo>
                  <a:cubicBezTo>
                    <a:pt x="456150" y="593698"/>
                    <a:pt x="451390" y="599406"/>
                    <a:pt x="447584" y="600358"/>
                  </a:cubicBezTo>
                  <a:cubicBezTo>
                    <a:pt x="446632" y="597503"/>
                    <a:pt x="447584" y="596552"/>
                    <a:pt x="448534" y="593698"/>
                  </a:cubicBezTo>
                  <a:close/>
                  <a:moveTo>
                    <a:pt x="403618" y="543793"/>
                  </a:moveTo>
                  <a:lnTo>
                    <a:pt x="401888" y="548980"/>
                  </a:lnTo>
                  <a:lnTo>
                    <a:pt x="400936" y="548028"/>
                  </a:lnTo>
                  <a:lnTo>
                    <a:pt x="401830" y="545348"/>
                  </a:lnTo>
                  <a:close/>
                  <a:moveTo>
                    <a:pt x="438064" y="513777"/>
                  </a:moveTo>
                  <a:cubicBezTo>
                    <a:pt x="436160" y="519485"/>
                    <a:pt x="423784" y="527097"/>
                    <a:pt x="430448" y="538514"/>
                  </a:cubicBezTo>
                  <a:lnTo>
                    <a:pt x="433304" y="529951"/>
                  </a:lnTo>
                  <a:lnTo>
                    <a:pt x="434256" y="531854"/>
                  </a:lnTo>
                  <a:lnTo>
                    <a:pt x="439016" y="529951"/>
                  </a:lnTo>
                  <a:cubicBezTo>
                    <a:pt x="425688" y="531854"/>
                    <a:pt x="437112" y="518534"/>
                    <a:pt x="438064" y="513777"/>
                  </a:cubicBezTo>
                  <a:close/>
                  <a:moveTo>
                    <a:pt x="397128" y="501409"/>
                  </a:moveTo>
                  <a:cubicBezTo>
                    <a:pt x="405696" y="499506"/>
                    <a:pt x="402840" y="516632"/>
                    <a:pt x="404744" y="521389"/>
                  </a:cubicBezTo>
                  <a:cubicBezTo>
                    <a:pt x="393320" y="517583"/>
                    <a:pt x="408552" y="508069"/>
                    <a:pt x="397128" y="501409"/>
                  </a:cubicBezTo>
                  <a:close/>
                  <a:moveTo>
                    <a:pt x="452342" y="432904"/>
                  </a:moveTo>
                  <a:cubicBezTo>
                    <a:pt x="442824" y="437662"/>
                    <a:pt x="452342" y="440516"/>
                    <a:pt x="448534" y="447176"/>
                  </a:cubicBezTo>
                  <a:cubicBezTo>
                    <a:pt x="452342" y="443370"/>
                    <a:pt x="460910" y="438613"/>
                    <a:pt x="452342" y="432904"/>
                  </a:cubicBezTo>
                  <a:close/>
                  <a:moveTo>
                    <a:pt x="447584" y="415779"/>
                  </a:moveTo>
                  <a:cubicBezTo>
                    <a:pt x="443776" y="416730"/>
                    <a:pt x="445680" y="426244"/>
                    <a:pt x="439968" y="422439"/>
                  </a:cubicBezTo>
                  <a:lnTo>
                    <a:pt x="439016" y="418633"/>
                  </a:lnTo>
                  <a:cubicBezTo>
                    <a:pt x="439968" y="421487"/>
                    <a:pt x="437350" y="422439"/>
                    <a:pt x="435208" y="423747"/>
                  </a:cubicBezTo>
                  <a:lnTo>
                    <a:pt x="435024" y="425150"/>
                  </a:lnTo>
                  <a:lnTo>
                    <a:pt x="433304" y="425293"/>
                  </a:lnTo>
                  <a:lnTo>
                    <a:pt x="434256" y="431002"/>
                  </a:lnTo>
                  <a:lnTo>
                    <a:pt x="435024" y="425150"/>
                  </a:lnTo>
                  <a:lnTo>
                    <a:pt x="439016" y="424817"/>
                  </a:lnTo>
                  <a:cubicBezTo>
                    <a:pt x="441158" y="423152"/>
                    <a:pt x="443300" y="421963"/>
                    <a:pt x="444728" y="427196"/>
                  </a:cubicBezTo>
                  <a:cubicBezTo>
                    <a:pt x="445680" y="431953"/>
                    <a:pt x="449486" y="420536"/>
                    <a:pt x="447584" y="415779"/>
                  </a:cubicBezTo>
                  <a:close/>
                  <a:moveTo>
                    <a:pt x="391416" y="392944"/>
                  </a:moveTo>
                  <a:lnTo>
                    <a:pt x="393574" y="400818"/>
                  </a:lnTo>
                  <a:lnTo>
                    <a:pt x="393202" y="400556"/>
                  </a:lnTo>
                  <a:cubicBezTo>
                    <a:pt x="392368" y="397464"/>
                    <a:pt x="392368" y="393896"/>
                    <a:pt x="391416" y="392944"/>
                  </a:cubicBezTo>
                  <a:close/>
                  <a:moveTo>
                    <a:pt x="406648" y="348226"/>
                  </a:moveTo>
                  <a:cubicBezTo>
                    <a:pt x="399032" y="351081"/>
                    <a:pt x="406648" y="366304"/>
                    <a:pt x="410456" y="366304"/>
                  </a:cubicBezTo>
                  <a:cubicBezTo>
                    <a:pt x="407600" y="364401"/>
                    <a:pt x="407600" y="355838"/>
                    <a:pt x="406648" y="348226"/>
                  </a:cubicBezTo>
                  <a:close/>
                  <a:moveTo>
                    <a:pt x="411408" y="318732"/>
                  </a:moveTo>
                  <a:cubicBezTo>
                    <a:pt x="411408" y="320635"/>
                    <a:pt x="412360" y="333003"/>
                    <a:pt x="406648" y="333003"/>
                  </a:cubicBezTo>
                  <a:lnTo>
                    <a:pt x="415216" y="335858"/>
                  </a:lnTo>
                  <a:cubicBezTo>
                    <a:pt x="413312" y="330149"/>
                    <a:pt x="419976" y="323489"/>
                    <a:pt x="420928" y="326343"/>
                  </a:cubicBezTo>
                  <a:cubicBezTo>
                    <a:pt x="416168" y="321586"/>
                    <a:pt x="419024" y="316829"/>
                    <a:pt x="411408" y="318732"/>
                  </a:cubicBezTo>
                  <a:close/>
                  <a:moveTo>
                    <a:pt x="406648" y="236908"/>
                  </a:moveTo>
                  <a:cubicBezTo>
                    <a:pt x="408552" y="242617"/>
                    <a:pt x="399032" y="252131"/>
                    <a:pt x="407600" y="254986"/>
                  </a:cubicBezTo>
                  <a:lnTo>
                    <a:pt x="411408" y="241666"/>
                  </a:lnTo>
                  <a:cubicBezTo>
                    <a:pt x="408552" y="239763"/>
                    <a:pt x="411408" y="235005"/>
                    <a:pt x="406648" y="236908"/>
                  </a:cubicBezTo>
                  <a:close/>
                  <a:moveTo>
                    <a:pt x="397128" y="198851"/>
                  </a:moveTo>
                  <a:lnTo>
                    <a:pt x="395224" y="215025"/>
                  </a:lnTo>
                  <a:cubicBezTo>
                    <a:pt x="391416" y="203608"/>
                    <a:pt x="395224" y="212171"/>
                    <a:pt x="397128" y="198851"/>
                  </a:cubicBezTo>
                  <a:close/>
                  <a:moveTo>
                    <a:pt x="456150" y="183628"/>
                  </a:moveTo>
                  <a:cubicBezTo>
                    <a:pt x="455198" y="189336"/>
                    <a:pt x="443776" y="187433"/>
                    <a:pt x="449486" y="197899"/>
                  </a:cubicBezTo>
                  <a:cubicBezTo>
                    <a:pt x="450438" y="190288"/>
                    <a:pt x="460910" y="192191"/>
                    <a:pt x="456150" y="183628"/>
                  </a:cubicBezTo>
                  <a:close/>
                  <a:moveTo>
                    <a:pt x="393372" y="125575"/>
                  </a:moveTo>
                  <a:lnTo>
                    <a:pt x="393678" y="126541"/>
                  </a:lnTo>
                  <a:lnTo>
                    <a:pt x="393874" y="130016"/>
                  </a:lnTo>
                  <a:lnTo>
                    <a:pt x="393320" y="125590"/>
                  </a:lnTo>
                  <a:close/>
                  <a:moveTo>
                    <a:pt x="414740" y="77305"/>
                  </a:moveTo>
                  <a:cubicBezTo>
                    <a:pt x="413312" y="78732"/>
                    <a:pt x="412360" y="81349"/>
                    <a:pt x="412360" y="83727"/>
                  </a:cubicBezTo>
                  <a:cubicBezTo>
                    <a:pt x="413312" y="82775"/>
                    <a:pt x="416168" y="83727"/>
                    <a:pt x="418072" y="81824"/>
                  </a:cubicBezTo>
                  <a:lnTo>
                    <a:pt x="419976" y="78018"/>
                  </a:lnTo>
                  <a:cubicBezTo>
                    <a:pt x="418072" y="75640"/>
                    <a:pt x="416168" y="75878"/>
                    <a:pt x="414740" y="77305"/>
                  </a:cubicBezTo>
                  <a:close/>
                  <a:moveTo>
                    <a:pt x="372376" y="0"/>
                  </a:moveTo>
                  <a:cubicBezTo>
                    <a:pt x="376184" y="0"/>
                    <a:pt x="378088" y="4757"/>
                    <a:pt x="383800" y="951"/>
                  </a:cubicBezTo>
                  <a:lnTo>
                    <a:pt x="385704" y="14272"/>
                  </a:lnTo>
                  <a:cubicBezTo>
                    <a:pt x="393320" y="20932"/>
                    <a:pt x="394272" y="7612"/>
                    <a:pt x="396176" y="1903"/>
                  </a:cubicBezTo>
                  <a:lnTo>
                    <a:pt x="397128" y="10466"/>
                  </a:lnTo>
                  <a:cubicBezTo>
                    <a:pt x="398080" y="10466"/>
                    <a:pt x="399032" y="10466"/>
                    <a:pt x="399032" y="9514"/>
                  </a:cubicBezTo>
                  <a:lnTo>
                    <a:pt x="399032" y="16175"/>
                  </a:lnTo>
                  <a:cubicBezTo>
                    <a:pt x="407600" y="-1903"/>
                    <a:pt x="411408" y="34252"/>
                    <a:pt x="419024" y="15223"/>
                  </a:cubicBezTo>
                  <a:cubicBezTo>
                    <a:pt x="419024" y="19980"/>
                    <a:pt x="414264" y="25689"/>
                    <a:pt x="410456" y="28543"/>
                  </a:cubicBezTo>
                  <a:cubicBezTo>
                    <a:pt x="408552" y="38058"/>
                    <a:pt x="413312" y="35203"/>
                    <a:pt x="416168" y="39009"/>
                  </a:cubicBezTo>
                  <a:lnTo>
                    <a:pt x="422832" y="25689"/>
                  </a:lnTo>
                  <a:cubicBezTo>
                    <a:pt x="419976" y="46621"/>
                    <a:pt x="430448" y="23786"/>
                    <a:pt x="435208" y="39009"/>
                  </a:cubicBezTo>
                  <a:cubicBezTo>
                    <a:pt x="430448" y="56135"/>
                    <a:pt x="451390" y="66601"/>
                    <a:pt x="452342" y="75164"/>
                  </a:cubicBezTo>
                  <a:cubicBezTo>
                    <a:pt x="450438" y="93241"/>
                    <a:pt x="443776" y="68504"/>
                    <a:pt x="439968" y="79921"/>
                  </a:cubicBezTo>
                  <a:cubicBezTo>
                    <a:pt x="439016" y="90387"/>
                    <a:pt x="444728" y="85629"/>
                    <a:pt x="446632" y="91338"/>
                  </a:cubicBezTo>
                  <a:lnTo>
                    <a:pt x="437112" y="96095"/>
                  </a:lnTo>
                  <a:cubicBezTo>
                    <a:pt x="436160" y="107513"/>
                    <a:pt x="446632" y="96095"/>
                    <a:pt x="442824" y="102755"/>
                  </a:cubicBezTo>
                  <a:cubicBezTo>
                    <a:pt x="449486" y="112270"/>
                    <a:pt x="446632" y="99901"/>
                    <a:pt x="454246" y="97998"/>
                  </a:cubicBezTo>
                  <a:cubicBezTo>
                    <a:pt x="452342" y="99901"/>
                    <a:pt x="448534" y="110367"/>
                    <a:pt x="452342" y="114173"/>
                  </a:cubicBezTo>
                  <a:cubicBezTo>
                    <a:pt x="454246" y="113221"/>
                    <a:pt x="455198" y="101804"/>
                    <a:pt x="456150" y="109415"/>
                  </a:cubicBezTo>
                  <a:cubicBezTo>
                    <a:pt x="451390" y="137007"/>
                    <a:pt x="461862" y="143667"/>
                    <a:pt x="460910" y="168405"/>
                  </a:cubicBezTo>
                  <a:lnTo>
                    <a:pt x="465670" y="166502"/>
                  </a:lnTo>
                  <a:cubicBezTo>
                    <a:pt x="463766" y="169356"/>
                    <a:pt x="461862" y="171259"/>
                    <a:pt x="463766" y="174113"/>
                  </a:cubicBezTo>
                  <a:lnTo>
                    <a:pt x="466622" y="172210"/>
                  </a:lnTo>
                  <a:cubicBezTo>
                    <a:pt x="466622" y="175065"/>
                    <a:pt x="459958" y="200754"/>
                    <a:pt x="461862" y="216928"/>
                  </a:cubicBezTo>
                  <a:lnTo>
                    <a:pt x="467574" y="208365"/>
                  </a:lnTo>
                  <a:lnTo>
                    <a:pt x="460910" y="222637"/>
                  </a:lnTo>
                  <a:lnTo>
                    <a:pt x="469478" y="220734"/>
                  </a:lnTo>
                  <a:cubicBezTo>
                    <a:pt x="460910" y="225491"/>
                    <a:pt x="466622" y="242617"/>
                    <a:pt x="463766" y="256888"/>
                  </a:cubicBezTo>
                  <a:lnTo>
                    <a:pt x="469478" y="256888"/>
                  </a:lnTo>
                  <a:lnTo>
                    <a:pt x="466622" y="265451"/>
                  </a:lnTo>
                  <a:lnTo>
                    <a:pt x="470430" y="262597"/>
                  </a:lnTo>
                  <a:cubicBezTo>
                    <a:pt x="470430" y="271160"/>
                    <a:pt x="460910" y="280674"/>
                    <a:pt x="465670" y="290189"/>
                  </a:cubicBezTo>
                  <a:cubicBezTo>
                    <a:pt x="463766" y="284480"/>
                    <a:pt x="472334" y="282577"/>
                    <a:pt x="476142" y="283529"/>
                  </a:cubicBezTo>
                  <a:lnTo>
                    <a:pt x="466622" y="308266"/>
                  </a:lnTo>
                  <a:cubicBezTo>
                    <a:pt x="470430" y="309217"/>
                    <a:pt x="472334" y="319683"/>
                    <a:pt x="476142" y="312072"/>
                  </a:cubicBezTo>
                  <a:lnTo>
                    <a:pt x="469478" y="321586"/>
                  </a:lnTo>
                  <a:lnTo>
                    <a:pt x="474238" y="320635"/>
                  </a:lnTo>
                  <a:cubicBezTo>
                    <a:pt x="481854" y="360595"/>
                    <a:pt x="450438" y="393896"/>
                    <a:pt x="469478" y="432904"/>
                  </a:cubicBezTo>
                  <a:lnTo>
                    <a:pt x="471382" y="431953"/>
                  </a:lnTo>
                  <a:lnTo>
                    <a:pt x="461862" y="454788"/>
                  </a:lnTo>
                  <a:cubicBezTo>
                    <a:pt x="462814" y="459545"/>
                    <a:pt x="470430" y="460496"/>
                    <a:pt x="473286" y="467156"/>
                  </a:cubicBezTo>
                  <a:cubicBezTo>
                    <a:pt x="465670" y="463350"/>
                    <a:pt x="472334" y="479525"/>
                    <a:pt x="465670" y="484282"/>
                  </a:cubicBezTo>
                  <a:cubicBezTo>
                    <a:pt x="468526" y="489039"/>
                    <a:pt x="471382" y="484282"/>
                    <a:pt x="474238" y="482379"/>
                  </a:cubicBezTo>
                  <a:cubicBezTo>
                    <a:pt x="481854" y="504262"/>
                    <a:pt x="468526" y="522340"/>
                    <a:pt x="474238" y="546126"/>
                  </a:cubicBezTo>
                  <a:cubicBezTo>
                    <a:pt x="462814" y="521388"/>
                    <a:pt x="465670" y="521388"/>
                    <a:pt x="460910" y="505214"/>
                  </a:cubicBezTo>
                  <a:cubicBezTo>
                    <a:pt x="456150" y="525194"/>
                    <a:pt x="464718" y="528048"/>
                    <a:pt x="461862" y="548980"/>
                  </a:cubicBezTo>
                  <a:lnTo>
                    <a:pt x="465670" y="539466"/>
                  </a:lnTo>
                  <a:cubicBezTo>
                    <a:pt x="477094" y="549931"/>
                    <a:pt x="459006" y="571814"/>
                    <a:pt x="472334" y="574669"/>
                  </a:cubicBezTo>
                  <a:cubicBezTo>
                    <a:pt x="470430" y="587037"/>
                    <a:pt x="457102" y="597503"/>
                    <a:pt x="459006" y="612726"/>
                  </a:cubicBezTo>
                  <a:lnTo>
                    <a:pt x="470430" y="606066"/>
                  </a:lnTo>
                  <a:lnTo>
                    <a:pt x="470430" y="620338"/>
                  </a:lnTo>
                  <a:lnTo>
                    <a:pt x="462814" y="620338"/>
                  </a:lnTo>
                  <a:cubicBezTo>
                    <a:pt x="461862" y="625095"/>
                    <a:pt x="463766" y="626998"/>
                    <a:pt x="465670" y="627949"/>
                  </a:cubicBezTo>
                  <a:cubicBezTo>
                    <a:pt x="456150" y="636512"/>
                    <a:pt x="460910" y="649832"/>
                    <a:pt x="454246" y="663153"/>
                  </a:cubicBezTo>
                  <a:lnTo>
                    <a:pt x="458054" y="665056"/>
                  </a:lnTo>
                  <a:cubicBezTo>
                    <a:pt x="457102" y="666007"/>
                    <a:pt x="456150" y="667910"/>
                    <a:pt x="455198" y="667910"/>
                  </a:cubicBezTo>
                  <a:cubicBezTo>
                    <a:pt x="461862" y="670764"/>
                    <a:pt x="459006" y="680278"/>
                    <a:pt x="465670" y="681230"/>
                  </a:cubicBezTo>
                  <a:cubicBezTo>
                    <a:pt x="467574" y="676473"/>
                    <a:pt x="471382" y="666958"/>
                    <a:pt x="466622" y="667910"/>
                  </a:cubicBezTo>
                  <a:cubicBezTo>
                    <a:pt x="475190" y="657444"/>
                    <a:pt x="471382" y="681230"/>
                    <a:pt x="471382" y="687890"/>
                  </a:cubicBezTo>
                  <a:cubicBezTo>
                    <a:pt x="467574" y="680278"/>
                    <a:pt x="466622" y="690744"/>
                    <a:pt x="464718" y="694550"/>
                  </a:cubicBezTo>
                  <a:cubicBezTo>
                    <a:pt x="465670" y="695501"/>
                    <a:pt x="465670" y="694550"/>
                    <a:pt x="467574" y="693599"/>
                  </a:cubicBezTo>
                  <a:cubicBezTo>
                    <a:pt x="472334" y="706919"/>
                    <a:pt x="451390" y="711676"/>
                    <a:pt x="465670" y="720239"/>
                  </a:cubicBezTo>
                  <a:lnTo>
                    <a:pt x="458054" y="722142"/>
                  </a:lnTo>
                  <a:lnTo>
                    <a:pt x="463766" y="732607"/>
                  </a:lnTo>
                  <a:cubicBezTo>
                    <a:pt x="448534" y="733559"/>
                    <a:pt x="462814" y="746879"/>
                    <a:pt x="448534" y="748782"/>
                  </a:cubicBezTo>
                  <a:cubicBezTo>
                    <a:pt x="447584" y="761151"/>
                    <a:pt x="457102" y="747830"/>
                    <a:pt x="455198" y="751636"/>
                  </a:cubicBezTo>
                  <a:cubicBezTo>
                    <a:pt x="458054" y="763054"/>
                    <a:pt x="444728" y="782082"/>
                    <a:pt x="451390" y="785888"/>
                  </a:cubicBezTo>
                  <a:lnTo>
                    <a:pt x="451094" y="787277"/>
                  </a:lnTo>
                  <a:lnTo>
                    <a:pt x="453294" y="788743"/>
                  </a:lnTo>
                  <a:lnTo>
                    <a:pt x="450908" y="788147"/>
                  </a:lnTo>
                  <a:lnTo>
                    <a:pt x="448298" y="800397"/>
                  </a:lnTo>
                  <a:cubicBezTo>
                    <a:pt x="448060" y="805154"/>
                    <a:pt x="448060" y="809674"/>
                    <a:pt x="446632" y="813480"/>
                  </a:cubicBezTo>
                  <a:lnTo>
                    <a:pt x="453294" y="814431"/>
                  </a:lnTo>
                  <a:cubicBezTo>
                    <a:pt x="451390" y="819188"/>
                    <a:pt x="448534" y="823946"/>
                    <a:pt x="449486" y="827751"/>
                  </a:cubicBezTo>
                  <a:cubicBezTo>
                    <a:pt x="450438" y="827751"/>
                    <a:pt x="451390" y="827751"/>
                    <a:pt x="452342" y="826800"/>
                  </a:cubicBezTo>
                  <a:cubicBezTo>
                    <a:pt x="449486" y="837266"/>
                    <a:pt x="448534" y="846780"/>
                    <a:pt x="448534" y="855343"/>
                  </a:cubicBezTo>
                  <a:cubicBezTo>
                    <a:pt x="454246" y="857246"/>
                    <a:pt x="459958" y="856294"/>
                    <a:pt x="466622" y="861052"/>
                  </a:cubicBezTo>
                  <a:lnTo>
                    <a:pt x="467574" y="857246"/>
                  </a:lnTo>
                  <a:cubicBezTo>
                    <a:pt x="468526" y="858197"/>
                    <a:pt x="469478" y="859149"/>
                    <a:pt x="469478" y="860100"/>
                  </a:cubicBezTo>
                  <a:cubicBezTo>
                    <a:pt x="471382" y="853440"/>
                    <a:pt x="478998" y="856294"/>
                    <a:pt x="478998" y="849634"/>
                  </a:cubicBezTo>
                  <a:cubicBezTo>
                    <a:pt x="476142" y="847731"/>
                    <a:pt x="468526" y="843926"/>
                    <a:pt x="469478" y="848683"/>
                  </a:cubicBezTo>
                  <a:cubicBezTo>
                    <a:pt x="462814" y="840120"/>
                    <a:pt x="478998" y="843926"/>
                    <a:pt x="483758" y="843926"/>
                  </a:cubicBezTo>
                  <a:cubicBezTo>
                    <a:pt x="478998" y="847731"/>
                    <a:pt x="485660" y="848683"/>
                    <a:pt x="488516" y="850586"/>
                  </a:cubicBezTo>
                  <a:cubicBezTo>
                    <a:pt x="489468" y="849634"/>
                    <a:pt x="488516" y="849634"/>
                    <a:pt x="487564" y="847731"/>
                  </a:cubicBezTo>
                  <a:cubicBezTo>
                    <a:pt x="496132" y="842974"/>
                    <a:pt x="499940" y="863906"/>
                    <a:pt x="505652" y="849634"/>
                  </a:cubicBezTo>
                  <a:lnTo>
                    <a:pt x="507556" y="857246"/>
                  </a:lnTo>
                  <a:lnTo>
                    <a:pt x="515172" y="851537"/>
                  </a:lnTo>
                  <a:cubicBezTo>
                    <a:pt x="516124" y="866760"/>
                    <a:pt x="525644" y="852489"/>
                    <a:pt x="526596" y="866760"/>
                  </a:cubicBezTo>
                  <a:cubicBezTo>
                    <a:pt x="535164" y="867712"/>
                    <a:pt x="525644" y="858197"/>
                    <a:pt x="528500" y="860100"/>
                  </a:cubicBezTo>
                  <a:cubicBezTo>
                    <a:pt x="532308" y="858673"/>
                    <a:pt x="537544" y="861289"/>
                    <a:pt x="542184" y="863430"/>
                  </a:cubicBezTo>
                  <a:lnTo>
                    <a:pt x="548550" y="863730"/>
                  </a:lnTo>
                  <a:lnTo>
                    <a:pt x="549444" y="861052"/>
                  </a:lnTo>
                  <a:lnTo>
                    <a:pt x="549444" y="863772"/>
                  </a:lnTo>
                  <a:lnTo>
                    <a:pt x="552300" y="863906"/>
                  </a:lnTo>
                  <a:cubicBezTo>
                    <a:pt x="558964" y="868663"/>
                    <a:pt x="565628" y="865809"/>
                    <a:pt x="571340" y="868663"/>
                  </a:cubicBezTo>
                  <a:lnTo>
                    <a:pt x="571340" y="862003"/>
                  </a:lnTo>
                  <a:cubicBezTo>
                    <a:pt x="574196" y="863906"/>
                    <a:pt x="578004" y="866760"/>
                    <a:pt x="580860" y="865809"/>
                  </a:cubicBezTo>
                  <a:cubicBezTo>
                    <a:pt x="580860" y="864858"/>
                    <a:pt x="580860" y="863906"/>
                    <a:pt x="579908" y="862955"/>
                  </a:cubicBezTo>
                  <a:cubicBezTo>
                    <a:pt x="591332" y="867712"/>
                    <a:pt x="599898" y="867712"/>
                    <a:pt x="609418" y="867712"/>
                  </a:cubicBezTo>
                  <a:cubicBezTo>
                    <a:pt x="609418" y="862955"/>
                    <a:pt x="609418" y="861052"/>
                    <a:pt x="603706" y="859149"/>
                  </a:cubicBezTo>
                  <a:cubicBezTo>
                    <a:pt x="612274" y="852489"/>
                    <a:pt x="626554" y="866760"/>
                    <a:pt x="639880" y="864858"/>
                  </a:cubicBezTo>
                  <a:lnTo>
                    <a:pt x="638928" y="862003"/>
                  </a:lnTo>
                  <a:lnTo>
                    <a:pt x="646544" y="867712"/>
                  </a:lnTo>
                  <a:cubicBezTo>
                    <a:pt x="644640" y="865809"/>
                    <a:pt x="645592" y="863906"/>
                    <a:pt x="645592" y="861052"/>
                  </a:cubicBezTo>
                  <a:cubicBezTo>
                    <a:pt x="657968" y="859149"/>
                    <a:pt x="673200" y="860100"/>
                    <a:pt x="679864" y="872469"/>
                  </a:cubicBezTo>
                  <a:cubicBezTo>
                    <a:pt x="676056" y="868663"/>
                    <a:pt x="685576" y="864858"/>
                    <a:pt x="677960" y="859149"/>
                  </a:cubicBezTo>
                  <a:cubicBezTo>
                    <a:pt x="690336" y="867712"/>
                    <a:pt x="706520" y="865809"/>
                    <a:pt x="720800" y="867712"/>
                  </a:cubicBezTo>
                  <a:lnTo>
                    <a:pt x="720800" y="868663"/>
                  </a:lnTo>
                  <a:lnTo>
                    <a:pt x="726512" y="871517"/>
                  </a:lnTo>
                  <a:lnTo>
                    <a:pt x="726512" y="870566"/>
                  </a:lnTo>
                  <a:lnTo>
                    <a:pt x="722704" y="868663"/>
                  </a:lnTo>
                  <a:cubicBezTo>
                    <a:pt x="728416" y="869615"/>
                    <a:pt x="733176" y="871517"/>
                    <a:pt x="737934" y="875323"/>
                  </a:cubicBezTo>
                  <a:cubicBezTo>
                    <a:pt x="738886" y="873420"/>
                    <a:pt x="739838" y="866760"/>
                    <a:pt x="743646" y="864858"/>
                  </a:cubicBezTo>
                  <a:cubicBezTo>
                    <a:pt x="743646" y="873420"/>
                    <a:pt x="759830" y="858197"/>
                    <a:pt x="766494" y="866760"/>
                  </a:cubicBezTo>
                  <a:cubicBezTo>
                    <a:pt x="767446" y="863906"/>
                    <a:pt x="763638" y="864858"/>
                    <a:pt x="765542" y="862003"/>
                  </a:cubicBezTo>
                  <a:cubicBezTo>
                    <a:pt x="782676" y="862955"/>
                    <a:pt x="808380" y="873420"/>
                    <a:pt x="829324" y="866760"/>
                  </a:cubicBezTo>
                  <a:cubicBezTo>
                    <a:pt x="831228" y="882935"/>
                    <a:pt x="848364" y="878178"/>
                    <a:pt x="859788" y="885789"/>
                  </a:cubicBezTo>
                  <a:cubicBezTo>
                    <a:pt x="862644" y="877226"/>
                    <a:pt x="853124" y="881032"/>
                    <a:pt x="850268" y="874372"/>
                  </a:cubicBezTo>
                  <a:cubicBezTo>
                    <a:pt x="853124" y="875323"/>
                    <a:pt x="853362" y="872469"/>
                    <a:pt x="854314" y="870329"/>
                  </a:cubicBezTo>
                  <a:lnTo>
                    <a:pt x="862250" y="870555"/>
                  </a:lnTo>
                  <a:lnTo>
                    <a:pt x="862882" y="873777"/>
                  </a:lnTo>
                  <a:cubicBezTo>
                    <a:pt x="863120" y="876037"/>
                    <a:pt x="864072" y="877702"/>
                    <a:pt x="868356" y="876275"/>
                  </a:cubicBezTo>
                  <a:lnTo>
                    <a:pt x="868356" y="869615"/>
                  </a:lnTo>
                  <a:lnTo>
                    <a:pt x="874068" y="878178"/>
                  </a:lnTo>
                  <a:cubicBezTo>
                    <a:pt x="894058" y="874372"/>
                    <a:pt x="911194" y="879129"/>
                    <a:pt x="928328" y="872469"/>
                  </a:cubicBezTo>
                  <a:cubicBezTo>
                    <a:pt x="929280" y="874372"/>
                    <a:pt x="928328" y="877226"/>
                    <a:pt x="926424" y="879129"/>
                  </a:cubicBezTo>
                  <a:cubicBezTo>
                    <a:pt x="934040" y="879129"/>
                    <a:pt x="943560" y="889595"/>
                    <a:pt x="952128" y="882935"/>
                  </a:cubicBezTo>
                  <a:lnTo>
                    <a:pt x="949272" y="880080"/>
                  </a:lnTo>
                  <a:cubicBezTo>
                    <a:pt x="963552" y="874372"/>
                    <a:pt x="963552" y="887692"/>
                    <a:pt x="980688" y="890546"/>
                  </a:cubicBezTo>
                  <a:cubicBezTo>
                    <a:pt x="975928" y="891498"/>
                    <a:pt x="967360" y="886740"/>
                    <a:pt x="963552" y="898158"/>
                  </a:cubicBezTo>
                  <a:cubicBezTo>
                    <a:pt x="965456" y="902915"/>
                    <a:pt x="974024" y="901964"/>
                    <a:pt x="976880" y="898158"/>
                  </a:cubicBezTo>
                  <a:lnTo>
                    <a:pt x="975928" y="906721"/>
                  </a:lnTo>
                  <a:cubicBezTo>
                    <a:pt x="974024" y="901012"/>
                    <a:pt x="967360" y="901964"/>
                    <a:pt x="962600" y="899109"/>
                  </a:cubicBezTo>
                  <a:cubicBezTo>
                    <a:pt x="963552" y="899109"/>
                    <a:pt x="964504" y="901012"/>
                    <a:pt x="964504" y="902915"/>
                  </a:cubicBezTo>
                  <a:cubicBezTo>
                    <a:pt x="960696" y="900061"/>
                    <a:pt x="954032" y="900061"/>
                    <a:pt x="948320" y="898158"/>
                  </a:cubicBezTo>
                  <a:lnTo>
                    <a:pt x="956888" y="897206"/>
                  </a:lnTo>
                  <a:cubicBezTo>
                    <a:pt x="953080" y="888643"/>
                    <a:pt x="942608" y="897206"/>
                    <a:pt x="938800" y="894352"/>
                  </a:cubicBezTo>
                  <a:cubicBezTo>
                    <a:pt x="938800" y="901964"/>
                    <a:pt x="944512" y="901012"/>
                    <a:pt x="938800" y="907672"/>
                  </a:cubicBezTo>
                  <a:cubicBezTo>
                    <a:pt x="924520" y="910526"/>
                    <a:pt x="930232" y="899109"/>
                    <a:pt x="916904" y="891498"/>
                  </a:cubicBezTo>
                  <a:lnTo>
                    <a:pt x="918808" y="888643"/>
                  </a:lnTo>
                  <a:cubicBezTo>
                    <a:pt x="914050" y="887692"/>
                    <a:pt x="911194" y="879129"/>
                    <a:pt x="904530" y="884837"/>
                  </a:cubicBezTo>
                  <a:cubicBezTo>
                    <a:pt x="904530" y="889595"/>
                    <a:pt x="909290" y="889595"/>
                    <a:pt x="912146" y="892449"/>
                  </a:cubicBezTo>
                  <a:cubicBezTo>
                    <a:pt x="911194" y="896255"/>
                    <a:pt x="904530" y="882935"/>
                    <a:pt x="899770" y="888643"/>
                  </a:cubicBezTo>
                  <a:cubicBezTo>
                    <a:pt x="903578" y="896255"/>
                    <a:pt x="914050" y="899109"/>
                    <a:pt x="921664" y="899109"/>
                  </a:cubicBezTo>
                  <a:cubicBezTo>
                    <a:pt x="920712" y="901012"/>
                    <a:pt x="920712" y="903866"/>
                    <a:pt x="921664" y="906721"/>
                  </a:cubicBezTo>
                  <a:cubicBezTo>
                    <a:pt x="911192" y="903391"/>
                    <a:pt x="900008" y="899347"/>
                    <a:pt x="888822" y="896731"/>
                  </a:cubicBezTo>
                  <a:lnTo>
                    <a:pt x="875198" y="896138"/>
                  </a:lnTo>
                  <a:lnTo>
                    <a:pt x="879776" y="900061"/>
                  </a:lnTo>
                  <a:cubicBezTo>
                    <a:pt x="876920" y="900061"/>
                    <a:pt x="874064" y="899109"/>
                    <a:pt x="875016" y="903866"/>
                  </a:cubicBezTo>
                  <a:lnTo>
                    <a:pt x="868600" y="895852"/>
                  </a:lnTo>
                  <a:lnTo>
                    <a:pt x="855980" y="895303"/>
                  </a:lnTo>
                  <a:cubicBezTo>
                    <a:pt x="867404" y="904818"/>
                    <a:pt x="851220" y="895303"/>
                    <a:pt x="854076" y="905769"/>
                  </a:cubicBezTo>
                  <a:cubicBezTo>
                    <a:pt x="852172" y="898158"/>
                    <a:pt x="845508" y="904818"/>
                    <a:pt x="839796" y="901964"/>
                  </a:cubicBezTo>
                  <a:cubicBezTo>
                    <a:pt x="836940" y="909575"/>
                    <a:pt x="851220" y="907672"/>
                    <a:pt x="846460" y="913381"/>
                  </a:cubicBezTo>
                  <a:cubicBezTo>
                    <a:pt x="835036" y="910526"/>
                    <a:pt x="819804" y="896255"/>
                    <a:pt x="805524" y="899109"/>
                  </a:cubicBezTo>
                  <a:cubicBezTo>
                    <a:pt x="806476" y="902915"/>
                    <a:pt x="809332" y="902915"/>
                    <a:pt x="810284" y="904818"/>
                  </a:cubicBezTo>
                  <a:cubicBezTo>
                    <a:pt x="800764" y="901964"/>
                    <a:pt x="788388" y="883886"/>
                    <a:pt x="781724" y="896255"/>
                  </a:cubicBezTo>
                  <a:cubicBezTo>
                    <a:pt x="786484" y="901012"/>
                    <a:pt x="792196" y="905769"/>
                    <a:pt x="796956" y="910526"/>
                  </a:cubicBezTo>
                  <a:cubicBezTo>
                    <a:pt x="795052" y="910526"/>
                    <a:pt x="794100" y="911478"/>
                    <a:pt x="791244" y="913381"/>
                  </a:cubicBezTo>
                  <a:lnTo>
                    <a:pt x="795052" y="919089"/>
                  </a:lnTo>
                  <a:cubicBezTo>
                    <a:pt x="783628" y="920992"/>
                    <a:pt x="786484" y="906721"/>
                    <a:pt x="779820" y="899109"/>
                  </a:cubicBezTo>
                  <a:lnTo>
                    <a:pt x="773156" y="907672"/>
                  </a:lnTo>
                  <a:cubicBezTo>
                    <a:pt x="760782" y="912429"/>
                    <a:pt x="748406" y="907672"/>
                    <a:pt x="739838" y="896255"/>
                  </a:cubicBezTo>
                  <a:cubicBezTo>
                    <a:pt x="736982" y="896255"/>
                    <a:pt x="727464" y="896255"/>
                    <a:pt x="731272" y="903866"/>
                  </a:cubicBezTo>
                  <a:cubicBezTo>
                    <a:pt x="737934" y="913381"/>
                    <a:pt x="740790" y="920992"/>
                    <a:pt x="754118" y="920992"/>
                  </a:cubicBezTo>
                  <a:cubicBezTo>
                    <a:pt x="756022" y="914332"/>
                    <a:pt x="744598" y="913381"/>
                    <a:pt x="748406" y="912429"/>
                  </a:cubicBezTo>
                  <a:cubicBezTo>
                    <a:pt x="753166" y="913381"/>
                    <a:pt x="762686" y="907672"/>
                    <a:pt x="767446" y="914332"/>
                  </a:cubicBezTo>
                  <a:lnTo>
                    <a:pt x="753166" y="913381"/>
                  </a:lnTo>
                  <a:cubicBezTo>
                    <a:pt x="753166" y="923847"/>
                    <a:pt x="758878" y="913381"/>
                    <a:pt x="761734" y="919089"/>
                  </a:cubicBezTo>
                  <a:cubicBezTo>
                    <a:pt x="757926" y="927652"/>
                    <a:pt x="750310" y="918138"/>
                    <a:pt x="744598" y="922895"/>
                  </a:cubicBezTo>
                  <a:lnTo>
                    <a:pt x="745550" y="923847"/>
                  </a:lnTo>
                  <a:cubicBezTo>
                    <a:pt x="734128" y="921944"/>
                    <a:pt x="736032" y="923847"/>
                    <a:pt x="724608" y="919089"/>
                  </a:cubicBezTo>
                  <a:cubicBezTo>
                    <a:pt x="723656" y="909575"/>
                    <a:pt x="727464" y="913381"/>
                    <a:pt x="733176" y="909575"/>
                  </a:cubicBezTo>
                  <a:cubicBezTo>
                    <a:pt x="715088" y="908623"/>
                    <a:pt x="690336" y="890546"/>
                    <a:pt x="672248" y="907672"/>
                  </a:cubicBezTo>
                  <a:lnTo>
                    <a:pt x="682720" y="916235"/>
                  </a:lnTo>
                  <a:cubicBezTo>
                    <a:pt x="676056" y="917187"/>
                    <a:pt x="663680" y="908623"/>
                    <a:pt x="664632" y="920992"/>
                  </a:cubicBezTo>
                  <a:cubicBezTo>
                    <a:pt x="672248" y="917187"/>
                    <a:pt x="669392" y="924798"/>
                    <a:pt x="673200" y="926701"/>
                  </a:cubicBezTo>
                  <a:lnTo>
                    <a:pt x="673200" y="925750"/>
                  </a:lnTo>
                  <a:cubicBezTo>
                    <a:pt x="674152" y="926701"/>
                    <a:pt x="677008" y="927652"/>
                    <a:pt x="675104" y="929555"/>
                  </a:cubicBezTo>
                  <a:cubicBezTo>
                    <a:pt x="669392" y="921944"/>
                    <a:pt x="659872" y="920041"/>
                    <a:pt x="653208" y="916235"/>
                  </a:cubicBezTo>
                  <a:cubicBezTo>
                    <a:pt x="656064" y="919089"/>
                    <a:pt x="650352" y="922895"/>
                    <a:pt x="649400" y="924798"/>
                  </a:cubicBezTo>
                  <a:cubicBezTo>
                    <a:pt x="642736" y="921944"/>
                    <a:pt x="649400" y="919089"/>
                    <a:pt x="649400" y="915284"/>
                  </a:cubicBezTo>
                  <a:cubicBezTo>
                    <a:pt x="646544" y="914332"/>
                    <a:pt x="640832" y="907672"/>
                    <a:pt x="637976" y="914332"/>
                  </a:cubicBezTo>
                  <a:cubicBezTo>
                    <a:pt x="633216" y="920041"/>
                    <a:pt x="643688" y="920041"/>
                    <a:pt x="645592" y="924798"/>
                  </a:cubicBezTo>
                  <a:lnTo>
                    <a:pt x="626554" y="916235"/>
                  </a:lnTo>
                  <a:lnTo>
                    <a:pt x="627506" y="918138"/>
                  </a:lnTo>
                  <a:cubicBezTo>
                    <a:pt x="625602" y="916235"/>
                    <a:pt x="622746" y="914332"/>
                    <a:pt x="620842" y="916235"/>
                  </a:cubicBezTo>
                  <a:lnTo>
                    <a:pt x="621626" y="918931"/>
                  </a:lnTo>
                  <a:lnTo>
                    <a:pt x="613344" y="917067"/>
                  </a:lnTo>
                  <a:cubicBezTo>
                    <a:pt x="609180" y="914332"/>
                    <a:pt x="605134" y="912429"/>
                    <a:pt x="600850" y="919089"/>
                  </a:cubicBezTo>
                  <a:lnTo>
                    <a:pt x="595138" y="915284"/>
                  </a:lnTo>
                  <a:cubicBezTo>
                    <a:pt x="595138" y="916235"/>
                    <a:pt x="594186" y="918138"/>
                    <a:pt x="595138" y="919089"/>
                  </a:cubicBezTo>
                  <a:lnTo>
                    <a:pt x="589428" y="915284"/>
                  </a:lnTo>
                  <a:cubicBezTo>
                    <a:pt x="579908" y="911478"/>
                    <a:pt x="587524" y="924798"/>
                    <a:pt x="583716" y="926701"/>
                  </a:cubicBezTo>
                  <a:lnTo>
                    <a:pt x="584668" y="926701"/>
                  </a:lnTo>
                  <a:cubicBezTo>
                    <a:pt x="581812" y="928604"/>
                    <a:pt x="579908" y="932409"/>
                    <a:pt x="581812" y="933361"/>
                  </a:cubicBezTo>
                  <a:lnTo>
                    <a:pt x="571340" y="927652"/>
                  </a:lnTo>
                  <a:cubicBezTo>
                    <a:pt x="566580" y="920041"/>
                    <a:pt x="551348" y="918138"/>
                    <a:pt x="551348" y="903866"/>
                  </a:cubicBezTo>
                  <a:cubicBezTo>
                    <a:pt x="548492" y="904818"/>
                    <a:pt x="546588" y="907672"/>
                    <a:pt x="547540" y="909575"/>
                  </a:cubicBezTo>
                  <a:cubicBezTo>
                    <a:pt x="539924" y="908623"/>
                    <a:pt x="549444" y="920041"/>
                    <a:pt x="537068" y="918138"/>
                  </a:cubicBezTo>
                  <a:cubicBezTo>
                    <a:pt x="537068" y="920992"/>
                    <a:pt x="538972" y="920041"/>
                    <a:pt x="540876" y="920992"/>
                  </a:cubicBezTo>
                  <a:cubicBezTo>
                    <a:pt x="537068" y="921944"/>
                    <a:pt x="536116" y="920992"/>
                    <a:pt x="535164" y="919089"/>
                  </a:cubicBezTo>
                  <a:cubicBezTo>
                    <a:pt x="535164" y="920992"/>
                    <a:pt x="535164" y="922895"/>
                    <a:pt x="534212" y="924798"/>
                  </a:cubicBezTo>
                  <a:cubicBezTo>
                    <a:pt x="534212" y="920041"/>
                    <a:pt x="528500" y="920992"/>
                    <a:pt x="525644" y="921944"/>
                  </a:cubicBezTo>
                  <a:lnTo>
                    <a:pt x="530404" y="931458"/>
                  </a:lnTo>
                  <a:cubicBezTo>
                    <a:pt x="527548" y="927652"/>
                    <a:pt x="525644" y="926701"/>
                    <a:pt x="519932" y="927652"/>
                  </a:cubicBezTo>
                  <a:lnTo>
                    <a:pt x="523740" y="933361"/>
                  </a:lnTo>
                  <a:cubicBezTo>
                    <a:pt x="515172" y="931458"/>
                    <a:pt x="522788" y="920992"/>
                    <a:pt x="512316" y="925750"/>
                  </a:cubicBezTo>
                  <a:lnTo>
                    <a:pt x="521836" y="920041"/>
                  </a:lnTo>
                  <a:cubicBezTo>
                    <a:pt x="510412" y="918138"/>
                    <a:pt x="514220" y="906721"/>
                    <a:pt x="509460" y="901012"/>
                  </a:cubicBezTo>
                  <a:cubicBezTo>
                    <a:pt x="497084" y="892449"/>
                    <a:pt x="482806" y="908623"/>
                    <a:pt x="474238" y="890546"/>
                  </a:cubicBezTo>
                  <a:cubicBezTo>
                    <a:pt x="473286" y="897206"/>
                    <a:pt x="474238" y="899109"/>
                    <a:pt x="471382" y="903866"/>
                  </a:cubicBezTo>
                  <a:cubicBezTo>
                    <a:pt x="478046" y="906721"/>
                    <a:pt x="481854" y="908623"/>
                    <a:pt x="485660" y="917187"/>
                  </a:cubicBezTo>
                  <a:cubicBezTo>
                    <a:pt x="489230" y="919328"/>
                    <a:pt x="491254" y="919030"/>
                    <a:pt x="492518" y="917588"/>
                  </a:cubicBezTo>
                  <a:lnTo>
                    <a:pt x="494308" y="912564"/>
                  </a:lnTo>
                  <a:lnTo>
                    <a:pt x="502796" y="926701"/>
                  </a:lnTo>
                  <a:cubicBezTo>
                    <a:pt x="498036" y="924798"/>
                    <a:pt x="492562" y="925987"/>
                    <a:pt x="487566" y="927533"/>
                  </a:cubicBezTo>
                  <a:lnTo>
                    <a:pt x="478258" y="929770"/>
                  </a:lnTo>
                  <a:lnTo>
                    <a:pt x="475190" y="930507"/>
                  </a:lnTo>
                  <a:lnTo>
                    <a:pt x="464718" y="925274"/>
                  </a:lnTo>
                  <a:lnTo>
                    <a:pt x="461862" y="923847"/>
                  </a:lnTo>
                  <a:cubicBezTo>
                    <a:pt x="461862" y="918138"/>
                    <a:pt x="447584" y="915284"/>
                    <a:pt x="452342" y="904818"/>
                  </a:cubicBezTo>
                  <a:cubicBezTo>
                    <a:pt x="447584" y="902915"/>
                    <a:pt x="445680" y="906721"/>
                    <a:pt x="444728" y="908623"/>
                  </a:cubicBezTo>
                  <a:cubicBezTo>
                    <a:pt x="444728" y="909575"/>
                    <a:pt x="444728" y="911478"/>
                    <a:pt x="444728" y="912429"/>
                  </a:cubicBezTo>
                  <a:lnTo>
                    <a:pt x="447584" y="911478"/>
                  </a:lnTo>
                  <a:lnTo>
                    <a:pt x="442824" y="920992"/>
                  </a:lnTo>
                  <a:cubicBezTo>
                    <a:pt x="444728" y="920041"/>
                    <a:pt x="446632" y="920992"/>
                    <a:pt x="448534" y="920992"/>
                  </a:cubicBezTo>
                  <a:cubicBezTo>
                    <a:pt x="448534" y="922895"/>
                    <a:pt x="448534" y="925750"/>
                    <a:pt x="448534" y="927652"/>
                  </a:cubicBezTo>
                  <a:cubicBezTo>
                    <a:pt x="449486" y="928604"/>
                    <a:pt x="450438" y="929555"/>
                    <a:pt x="451390" y="930507"/>
                  </a:cubicBezTo>
                  <a:lnTo>
                    <a:pt x="448534" y="931458"/>
                  </a:lnTo>
                  <a:cubicBezTo>
                    <a:pt x="448534" y="945730"/>
                    <a:pt x="446632" y="960953"/>
                    <a:pt x="437112" y="968564"/>
                  </a:cubicBezTo>
                  <a:cubicBezTo>
                    <a:pt x="440920" y="967613"/>
                    <a:pt x="444728" y="977127"/>
                    <a:pt x="449486" y="967613"/>
                  </a:cubicBezTo>
                  <a:lnTo>
                    <a:pt x="445052" y="987053"/>
                  </a:lnTo>
                  <a:lnTo>
                    <a:pt x="442704" y="997345"/>
                  </a:lnTo>
                  <a:cubicBezTo>
                    <a:pt x="441872" y="1007811"/>
                    <a:pt x="441872" y="1018515"/>
                    <a:pt x="440920" y="1028505"/>
                  </a:cubicBezTo>
                  <a:lnTo>
                    <a:pt x="439968" y="1028505"/>
                  </a:lnTo>
                  <a:lnTo>
                    <a:pt x="437112" y="1037068"/>
                  </a:lnTo>
                  <a:lnTo>
                    <a:pt x="438064" y="1038019"/>
                  </a:lnTo>
                  <a:lnTo>
                    <a:pt x="439968" y="1032310"/>
                  </a:lnTo>
                  <a:cubicBezTo>
                    <a:pt x="439016" y="1039922"/>
                    <a:pt x="437112" y="1047533"/>
                    <a:pt x="433304" y="1054194"/>
                  </a:cubicBezTo>
                  <a:cubicBezTo>
                    <a:pt x="435208" y="1055145"/>
                    <a:pt x="441872" y="1057048"/>
                    <a:pt x="443776" y="1061805"/>
                  </a:cubicBezTo>
                  <a:cubicBezTo>
                    <a:pt x="435208" y="1061805"/>
                    <a:pt x="450438" y="1085591"/>
                    <a:pt x="441872" y="1095105"/>
                  </a:cubicBezTo>
                  <a:cubicBezTo>
                    <a:pt x="444728" y="1096057"/>
                    <a:pt x="443776" y="1090348"/>
                    <a:pt x="446632" y="1094154"/>
                  </a:cubicBezTo>
                  <a:cubicBezTo>
                    <a:pt x="445680" y="1118891"/>
                    <a:pt x="435208" y="1155997"/>
                    <a:pt x="441872" y="1185492"/>
                  </a:cubicBezTo>
                  <a:cubicBezTo>
                    <a:pt x="425688" y="1187395"/>
                    <a:pt x="430448" y="1212132"/>
                    <a:pt x="422832" y="1228307"/>
                  </a:cubicBezTo>
                  <a:cubicBezTo>
                    <a:pt x="431400" y="1232112"/>
                    <a:pt x="427592" y="1218792"/>
                    <a:pt x="434256" y="1214987"/>
                  </a:cubicBezTo>
                  <a:cubicBezTo>
                    <a:pt x="432828" y="1222122"/>
                    <a:pt x="439968" y="1219625"/>
                    <a:pt x="440414" y="1224754"/>
                  </a:cubicBezTo>
                  <a:lnTo>
                    <a:pt x="438632" y="1231054"/>
                  </a:lnTo>
                  <a:lnTo>
                    <a:pt x="435922" y="1233183"/>
                  </a:lnTo>
                  <a:cubicBezTo>
                    <a:pt x="433304" y="1233302"/>
                    <a:pt x="430924" y="1234015"/>
                    <a:pt x="432352" y="1240676"/>
                  </a:cubicBezTo>
                  <a:lnTo>
                    <a:pt x="439016" y="1241627"/>
                  </a:lnTo>
                  <a:lnTo>
                    <a:pt x="430448" y="1250190"/>
                  </a:lnTo>
                  <a:cubicBezTo>
                    <a:pt x="434256" y="1277782"/>
                    <a:pt x="429496" y="1302519"/>
                    <a:pt x="436160" y="1327256"/>
                  </a:cubicBezTo>
                  <a:cubicBezTo>
                    <a:pt x="434256" y="1329159"/>
                    <a:pt x="431400" y="1328208"/>
                    <a:pt x="429496" y="1325354"/>
                  </a:cubicBezTo>
                  <a:cubicBezTo>
                    <a:pt x="429496" y="1336771"/>
                    <a:pt x="419024" y="1350091"/>
                    <a:pt x="425688" y="1362460"/>
                  </a:cubicBezTo>
                  <a:lnTo>
                    <a:pt x="428544" y="1358654"/>
                  </a:lnTo>
                  <a:cubicBezTo>
                    <a:pt x="434256" y="1378634"/>
                    <a:pt x="420928" y="1379585"/>
                    <a:pt x="418072" y="1403371"/>
                  </a:cubicBezTo>
                  <a:cubicBezTo>
                    <a:pt x="417120" y="1397663"/>
                    <a:pt x="421880" y="1385294"/>
                    <a:pt x="414264" y="1384343"/>
                  </a:cubicBezTo>
                  <a:cubicBezTo>
                    <a:pt x="409504" y="1387197"/>
                    <a:pt x="410456" y="1399566"/>
                    <a:pt x="414264" y="1403371"/>
                  </a:cubicBezTo>
                  <a:lnTo>
                    <a:pt x="405696" y="1401469"/>
                  </a:lnTo>
                  <a:cubicBezTo>
                    <a:pt x="411408" y="1398614"/>
                    <a:pt x="410456" y="1389100"/>
                    <a:pt x="413312" y="1382440"/>
                  </a:cubicBezTo>
                  <a:cubicBezTo>
                    <a:pt x="413312" y="1384343"/>
                    <a:pt x="411408" y="1384343"/>
                    <a:pt x="409504" y="1385294"/>
                  </a:cubicBezTo>
                  <a:cubicBezTo>
                    <a:pt x="412360" y="1379585"/>
                    <a:pt x="412360" y="1371022"/>
                    <a:pt x="414264" y="1362460"/>
                  </a:cubicBezTo>
                  <a:lnTo>
                    <a:pt x="415216" y="1374828"/>
                  </a:lnTo>
                  <a:cubicBezTo>
                    <a:pt x="423784" y="1370071"/>
                    <a:pt x="415216" y="1353897"/>
                    <a:pt x="418072" y="1349140"/>
                  </a:cubicBezTo>
                  <a:cubicBezTo>
                    <a:pt x="410456" y="1349140"/>
                    <a:pt x="411408" y="1356751"/>
                    <a:pt x="404744" y="1349140"/>
                  </a:cubicBezTo>
                  <a:cubicBezTo>
                    <a:pt x="401888" y="1328208"/>
                    <a:pt x="413312" y="1336771"/>
                    <a:pt x="420928" y="1317742"/>
                  </a:cubicBezTo>
                  <a:lnTo>
                    <a:pt x="423784" y="1321548"/>
                  </a:lnTo>
                  <a:cubicBezTo>
                    <a:pt x="424736" y="1315839"/>
                    <a:pt x="433304" y="1310130"/>
                    <a:pt x="427592" y="1301568"/>
                  </a:cubicBezTo>
                  <a:cubicBezTo>
                    <a:pt x="422832" y="1301568"/>
                    <a:pt x="422832" y="1308227"/>
                    <a:pt x="419976" y="1312033"/>
                  </a:cubicBezTo>
                  <a:cubicBezTo>
                    <a:pt x="416168" y="1310130"/>
                    <a:pt x="429496" y="1300616"/>
                    <a:pt x="423784" y="1293956"/>
                  </a:cubicBezTo>
                  <a:cubicBezTo>
                    <a:pt x="416168" y="1299665"/>
                    <a:pt x="413312" y="1314888"/>
                    <a:pt x="413312" y="1325354"/>
                  </a:cubicBezTo>
                  <a:cubicBezTo>
                    <a:pt x="411408" y="1323451"/>
                    <a:pt x="408552" y="1323451"/>
                    <a:pt x="405696" y="1325354"/>
                  </a:cubicBezTo>
                  <a:cubicBezTo>
                    <a:pt x="409028" y="1310130"/>
                    <a:pt x="413074" y="1294194"/>
                    <a:pt x="415692" y="1278257"/>
                  </a:cubicBezTo>
                  <a:lnTo>
                    <a:pt x="416348" y="1256605"/>
                  </a:lnTo>
                  <a:lnTo>
                    <a:pt x="414264" y="1260656"/>
                  </a:lnTo>
                  <a:cubicBezTo>
                    <a:pt x="414264" y="1255899"/>
                    <a:pt x="415216" y="1252093"/>
                    <a:pt x="410456" y="1253996"/>
                  </a:cubicBezTo>
                  <a:lnTo>
                    <a:pt x="416652" y="1246564"/>
                  </a:lnTo>
                  <a:lnTo>
                    <a:pt x="417120" y="1231161"/>
                  </a:lnTo>
                  <a:cubicBezTo>
                    <a:pt x="407600" y="1247336"/>
                    <a:pt x="417120" y="1224501"/>
                    <a:pt x="406648" y="1228307"/>
                  </a:cubicBezTo>
                  <a:cubicBezTo>
                    <a:pt x="414264" y="1226404"/>
                    <a:pt x="407600" y="1216890"/>
                    <a:pt x="410456" y="1208326"/>
                  </a:cubicBezTo>
                  <a:cubicBezTo>
                    <a:pt x="402840" y="1204521"/>
                    <a:pt x="404744" y="1224501"/>
                    <a:pt x="399032" y="1217841"/>
                  </a:cubicBezTo>
                  <a:cubicBezTo>
                    <a:pt x="401888" y="1201667"/>
                    <a:pt x="416168" y="1180735"/>
                    <a:pt x="413312" y="1159803"/>
                  </a:cubicBezTo>
                  <a:cubicBezTo>
                    <a:pt x="409504" y="1160755"/>
                    <a:pt x="409504" y="1165512"/>
                    <a:pt x="407600" y="1166463"/>
                  </a:cubicBezTo>
                  <a:cubicBezTo>
                    <a:pt x="410456" y="1152192"/>
                    <a:pt x="428544" y="1135066"/>
                    <a:pt x="416168" y="1125552"/>
                  </a:cubicBezTo>
                  <a:cubicBezTo>
                    <a:pt x="411408" y="1131260"/>
                    <a:pt x="406648" y="1139823"/>
                    <a:pt x="401888" y="1146483"/>
                  </a:cubicBezTo>
                  <a:cubicBezTo>
                    <a:pt x="401888" y="1144580"/>
                    <a:pt x="400936" y="1142677"/>
                    <a:pt x="399032" y="1138872"/>
                  </a:cubicBezTo>
                  <a:lnTo>
                    <a:pt x="393320" y="1143629"/>
                  </a:lnTo>
                  <a:cubicBezTo>
                    <a:pt x="391416" y="1127454"/>
                    <a:pt x="405696" y="1131260"/>
                    <a:pt x="413312" y="1121746"/>
                  </a:cubicBezTo>
                  <a:lnTo>
                    <a:pt x="404744" y="1111280"/>
                  </a:lnTo>
                  <a:cubicBezTo>
                    <a:pt x="399984" y="1093203"/>
                    <a:pt x="404744" y="1075125"/>
                    <a:pt x="416168" y="1063708"/>
                  </a:cubicBezTo>
                  <a:cubicBezTo>
                    <a:pt x="416168" y="1060854"/>
                    <a:pt x="416168" y="1046582"/>
                    <a:pt x="408552" y="1052291"/>
                  </a:cubicBezTo>
                  <a:cubicBezTo>
                    <a:pt x="399032" y="1061805"/>
                    <a:pt x="391416" y="1065611"/>
                    <a:pt x="391416" y="1084640"/>
                  </a:cubicBezTo>
                  <a:cubicBezTo>
                    <a:pt x="398080" y="1087494"/>
                    <a:pt x="399032" y="1070368"/>
                    <a:pt x="399984" y="1076077"/>
                  </a:cubicBezTo>
                  <a:cubicBezTo>
                    <a:pt x="399032" y="1083688"/>
                    <a:pt x="404744" y="1097008"/>
                    <a:pt x="398080" y="1103668"/>
                  </a:cubicBezTo>
                  <a:lnTo>
                    <a:pt x="399032" y="1083688"/>
                  </a:lnTo>
                  <a:cubicBezTo>
                    <a:pt x="388560" y="1083688"/>
                    <a:pt x="399032" y="1091300"/>
                    <a:pt x="393320" y="1095105"/>
                  </a:cubicBezTo>
                  <a:cubicBezTo>
                    <a:pt x="384752" y="1089397"/>
                    <a:pt x="394272" y="1078931"/>
                    <a:pt x="389512" y="1070368"/>
                  </a:cubicBezTo>
                  <a:lnTo>
                    <a:pt x="388560" y="1071319"/>
                  </a:lnTo>
                  <a:cubicBezTo>
                    <a:pt x="390464" y="1056096"/>
                    <a:pt x="388560" y="1057999"/>
                    <a:pt x="393320" y="1041825"/>
                  </a:cubicBezTo>
                  <a:cubicBezTo>
                    <a:pt x="402840" y="1041825"/>
                    <a:pt x="399032" y="1047533"/>
                    <a:pt x="402840" y="1055145"/>
                  </a:cubicBezTo>
                  <a:cubicBezTo>
                    <a:pt x="403792" y="1029456"/>
                    <a:pt x="421880" y="994253"/>
                    <a:pt x="404744" y="968564"/>
                  </a:cubicBezTo>
                  <a:lnTo>
                    <a:pt x="396176" y="983787"/>
                  </a:lnTo>
                  <a:cubicBezTo>
                    <a:pt x="395224" y="974273"/>
                    <a:pt x="403792" y="957147"/>
                    <a:pt x="391416" y="958098"/>
                  </a:cubicBezTo>
                  <a:cubicBezTo>
                    <a:pt x="395224" y="968564"/>
                    <a:pt x="387608" y="963807"/>
                    <a:pt x="385704" y="969516"/>
                  </a:cubicBezTo>
                  <a:lnTo>
                    <a:pt x="386656" y="970467"/>
                  </a:lnTo>
                  <a:cubicBezTo>
                    <a:pt x="385704" y="971418"/>
                    <a:pt x="384752" y="976176"/>
                    <a:pt x="382848" y="973321"/>
                  </a:cubicBezTo>
                  <a:cubicBezTo>
                    <a:pt x="390464" y="964759"/>
                    <a:pt x="392368" y="951438"/>
                    <a:pt x="396176" y="941924"/>
                  </a:cubicBezTo>
                  <a:cubicBezTo>
                    <a:pt x="393320" y="945730"/>
                    <a:pt x="389512" y="937167"/>
                    <a:pt x="387608" y="936215"/>
                  </a:cubicBezTo>
                  <a:cubicBezTo>
                    <a:pt x="390464" y="927652"/>
                    <a:pt x="393320" y="936215"/>
                    <a:pt x="397128" y="937167"/>
                  </a:cubicBezTo>
                  <a:cubicBezTo>
                    <a:pt x="398080" y="932409"/>
                    <a:pt x="404744" y="924798"/>
                    <a:pt x="398080" y="920992"/>
                  </a:cubicBezTo>
                  <a:cubicBezTo>
                    <a:pt x="392368" y="914332"/>
                    <a:pt x="392368" y="929555"/>
                    <a:pt x="387608" y="931458"/>
                  </a:cubicBezTo>
                  <a:lnTo>
                    <a:pt x="395224" y="909575"/>
                  </a:lnTo>
                  <a:cubicBezTo>
                    <a:pt x="392368" y="909575"/>
                    <a:pt x="390464" y="909575"/>
                    <a:pt x="388560" y="909575"/>
                  </a:cubicBezTo>
                  <a:lnTo>
                    <a:pt x="388560" y="915284"/>
                  </a:lnTo>
                  <a:lnTo>
                    <a:pt x="386656" y="914332"/>
                  </a:lnTo>
                  <a:lnTo>
                    <a:pt x="387608" y="909575"/>
                  </a:lnTo>
                  <a:cubicBezTo>
                    <a:pt x="381896" y="908623"/>
                    <a:pt x="377136" y="906721"/>
                    <a:pt x="372376" y="902915"/>
                  </a:cubicBezTo>
                  <a:lnTo>
                    <a:pt x="378496" y="910254"/>
                  </a:lnTo>
                  <a:lnTo>
                    <a:pt x="375232" y="908623"/>
                  </a:lnTo>
                  <a:lnTo>
                    <a:pt x="374280" y="909575"/>
                  </a:lnTo>
                  <a:lnTo>
                    <a:pt x="379992" y="912429"/>
                  </a:lnTo>
                  <a:lnTo>
                    <a:pt x="380166" y="912256"/>
                  </a:lnTo>
                  <a:lnTo>
                    <a:pt x="381896" y="914332"/>
                  </a:lnTo>
                  <a:cubicBezTo>
                    <a:pt x="371424" y="918138"/>
                    <a:pt x="359048" y="902915"/>
                    <a:pt x="347624" y="896255"/>
                  </a:cubicBezTo>
                  <a:lnTo>
                    <a:pt x="349528" y="905769"/>
                  </a:lnTo>
                  <a:cubicBezTo>
                    <a:pt x="340010" y="897206"/>
                    <a:pt x="345720" y="908623"/>
                    <a:pt x="335250" y="905769"/>
                  </a:cubicBezTo>
                  <a:cubicBezTo>
                    <a:pt x="335250" y="903866"/>
                    <a:pt x="337154" y="901012"/>
                    <a:pt x="334298" y="901012"/>
                  </a:cubicBezTo>
                  <a:cubicBezTo>
                    <a:pt x="325730" y="901012"/>
                    <a:pt x="333346" y="908623"/>
                    <a:pt x="327634" y="910526"/>
                  </a:cubicBezTo>
                  <a:cubicBezTo>
                    <a:pt x="316210" y="896255"/>
                    <a:pt x="321922" y="920041"/>
                    <a:pt x="308594" y="912429"/>
                  </a:cubicBezTo>
                  <a:lnTo>
                    <a:pt x="309546" y="915284"/>
                  </a:lnTo>
                  <a:cubicBezTo>
                    <a:pt x="304312" y="912429"/>
                    <a:pt x="298124" y="914094"/>
                    <a:pt x="291816" y="916711"/>
                  </a:cubicBezTo>
                  <a:lnTo>
                    <a:pt x="278468" y="921875"/>
                  </a:lnTo>
                  <a:lnTo>
                    <a:pt x="281940" y="915284"/>
                  </a:lnTo>
                  <a:lnTo>
                    <a:pt x="267660" y="912429"/>
                  </a:lnTo>
                  <a:cubicBezTo>
                    <a:pt x="266708" y="914332"/>
                    <a:pt x="260996" y="915284"/>
                    <a:pt x="264804" y="920041"/>
                  </a:cubicBezTo>
                  <a:cubicBezTo>
                    <a:pt x="266708" y="920992"/>
                    <a:pt x="269564" y="920041"/>
                    <a:pt x="270516" y="919089"/>
                  </a:cubicBezTo>
                  <a:lnTo>
                    <a:pt x="268612" y="923847"/>
                  </a:lnTo>
                  <a:cubicBezTo>
                    <a:pt x="255284" y="919089"/>
                    <a:pt x="269564" y="910526"/>
                    <a:pt x="269564" y="902915"/>
                  </a:cubicBezTo>
                  <a:cubicBezTo>
                    <a:pt x="262900" y="905769"/>
                    <a:pt x="260044" y="898158"/>
                    <a:pt x="255284" y="898158"/>
                  </a:cubicBezTo>
                  <a:cubicBezTo>
                    <a:pt x="252428" y="906721"/>
                    <a:pt x="263852" y="907672"/>
                    <a:pt x="258140" y="916235"/>
                  </a:cubicBezTo>
                  <a:cubicBezTo>
                    <a:pt x="254332" y="920992"/>
                    <a:pt x="240052" y="914332"/>
                    <a:pt x="235292" y="906721"/>
                  </a:cubicBezTo>
                  <a:cubicBezTo>
                    <a:pt x="227676" y="925750"/>
                    <a:pt x="206732" y="910526"/>
                    <a:pt x="206732" y="924798"/>
                  </a:cubicBezTo>
                  <a:cubicBezTo>
                    <a:pt x="206732" y="923847"/>
                    <a:pt x="204828" y="919089"/>
                    <a:pt x="201020" y="920992"/>
                  </a:cubicBezTo>
                  <a:lnTo>
                    <a:pt x="202924" y="924798"/>
                  </a:lnTo>
                  <a:cubicBezTo>
                    <a:pt x="192454" y="931458"/>
                    <a:pt x="193406" y="911478"/>
                    <a:pt x="186742" y="915284"/>
                  </a:cubicBezTo>
                  <a:cubicBezTo>
                    <a:pt x="186742" y="918138"/>
                    <a:pt x="188646" y="919089"/>
                    <a:pt x="189598" y="921944"/>
                  </a:cubicBezTo>
                  <a:cubicBezTo>
                    <a:pt x="176270" y="924798"/>
                    <a:pt x="168654" y="903866"/>
                    <a:pt x="155328" y="912429"/>
                  </a:cubicBezTo>
                  <a:cubicBezTo>
                    <a:pt x="156280" y="914332"/>
                    <a:pt x="157232" y="916235"/>
                    <a:pt x="158184" y="915284"/>
                  </a:cubicBezTo>
                  <a:cubicBezTo>
                    <a:pt x="158184" y="917187"/>
                    <a:pt x="156280" y="917187"/>
                    <a:pt x="151520" y="913381"/>
                  </a:cubicBezTo>
                  <a:lnTo>
                    <a:pt x="156280" y="907672"/>
                  </a:lnTo>
                  <a:cubicBezTo>
                    <a:pt x="149616" y="890546"/>
                    <a:pt x="138192" y="915284"/>
                    <a:pt x="126768" y="910526"/>
                  </a:cubicBezTo>
                  <a:cubicBezTo>
                    <a:pt x="127720" y="913381"/>
                    <a:pt x="136288" y="913381"/>
                    <a:pt x="131528" y="918138"/>
                  </a:cubicBezTo>
                  <a:cubicBezTo>
                    <a:pt x="123912" y="918138"/>
                    <a:pt x="124864" y="900061"/>
                    <a:pt x="116296" y="908623"/>
                  </a:cubicBezTo>
                  <a:cubicBezTo>
                    <a:pt x="120104" y="910526"/>
                    <a:pt x="119152" y="919089"/>
                    <a:pt x="122960" y="920992"/>
                  </a:cubicBezTo>
                  <a:cubicBezTo>
                    <a:pt x="117248" y="922895"/>
                    <a:pt x="113440" y="927652"/>
                    <a:pt x="111536" y="920992"/>
                  </a:cubicBezTo>
                  <a:cubicBezTo>
                    <a:pt x="110584" y="920992"/>
                    <a:pt x="109632" y="923847"/>
                    <a:pt x="109632" y="925750"/>
                  </a:cubicBezTo>
                  <a:cubicBezTo>
                    <a:pt x="105824" y="920992"/>
                    <a:pt x="100112" y="923847"/>
                    <a:pt x="96304" y="925750"/>
                  </a:cubicBezTo>
                  <a:lnTo>
                    <a:pt x="97256" y="928604"/>
                  </a:lnTo>
                  <a:cubicBezTo>
                    <a:pt x="89640" y="911478"/>
                    <a:pt x="85832" y="927652"/>
                    <a:pt x="76312" y="926701"/>
                  </a:cubicBezTo>
                  <a:lnTo>
                    <a:pt x="76312" y="932409"/>
                  </a:lnTo>
                  <a:cubicBezTo>
                    <a:pt x="72504" y="930507"/>
                    <a:pt x="66792" y="924798"/>
                    <a:pt x="60128" y="931458"/>
                  </a:cubicBezTo>
                  <a:lnTo>
                    <a:pt x="63936" y="937167"/>
                  </a:lnTo>
                  <a:cubicBezTo>
                    <a:pt x="58224" y="933361"/>
                    <a:pt x="48706" y="942875"/>
                    <a:pt x="43946" y="933361"/>
                  </a:cubicBezTo>
                  <a:cubicBezTo>
                    <a:pt x="42042" y="935264"/>
                    <a:pt x="48706" y="943827"/>
                    <a:pt x="40138" y="944778"/>
                  </a:cubicBezTo>
                  <a:cubicBezTo>
                    <a:pt x="38234" y="940973"/>
                    <a:pt x="30618" y="937167"/>
                    <a:pt x="28714" y="942875"/>
                  </a:cubicBezTo>
                  <a:cubicBezTo>
                    <a:pt x="28714" y="945730"/>
                    <a:pt x="30618" y="948584"/>
                    <a:pt x="32522" y="945730"/>
                  </a:cubicBezTo>
                  <a:cubicBezTo>
                    <a:pt x="34426" y="944778"/>
                    <a:pt x="33474" y="944778"/>
                    <a:pt x="32522" y="942875"/>
                  </a:cubicBezTo>
                  <a:lnTo>
                    <a:pt x="35378" y="946681"/>
                  </a:lnTo>
                  <a:cubicBezTo>
                    <a:pt x="28714" y="951438"/>
                    <a:pt x="30618" y="942875"/>
                    <a:pt x="23002" y="945730"/>
                  </a:cubicBezTo>
                  <a:cubicBezTo>
                    <a:pt x="22050" y="948584"/>
                    <a:pt x="25858" y="951438"/>
                    <a:pt x="26810" y="954293"/>
                  </a:cubicBezTo>
                  <a:lnTo>
                    <a:pt x="156" y="943827"/>
                  </a:lnTo>
                  <a:cubicBezTo>
                    <a:pt x="-796" y="940021"/>
                    <a:pt x="3012" y="938118"/>
                    <a:pt x="156" y="932409"/>
                  </a:cubicBezTo>
                  <a:lnTo>
                    <a:pt x="9676" y="930507"/>
                  </a:lnTo>
                  <a:cubicBezTo>
                    <a:pt x="14436" y="922895"/>
                    <a:pt x="4916" y="921944"/>
                    <a:pt x="1108" y="920041"/>
                  </a:cubicBezTo>
                  <a:lnTo>
                    <a:pt x="8724" y="915284"/>
                  </a:lnTo>
                  <a:cubicBezTo>
                    <a:pt x="9676" y="914332"/>
                    <a:pt x="9676" y="913381"/>
                    <a:pt x="8724" y="913381"/>
                  </a:cubicBezTo>
                  <a:lnTo>
                    <a:pt x="13484" y="913381"/>
                  </a:lnTo>
                  <a:cubicBezTo>
                    <a:pt x="156" y="904818"/>
                    <a:pt x="25858" y="901012"/>
                    <a:pt x="12532" y="893401"/>
                  </a:cubicBezTo>
                  <a:cubicBezTo>
                    <a:pt x="16340" y="893401"/>
                    <a:pt x="20146" y="898158"/>
                    <a:pt x="22050" y="901964"/>
                  </a:cubicBezTo>
                  <a:cubicBezTo>
                    <a:pt x="28714" y="903866"/>
                    <a:pt x="26810" y="899109"/>
                    <a:pt x="29666" y="896255"/>
                  </a:cubicBezTo>
                  <a:lnTo>
                    <a:pt x="20146" y="889595"/>
                  </a:lnTo>
                  <a:cubicBezTo>
                    <a:pt x="34426" y="892449"/>
                    <a:pt x="18242" y="881983"/>
                    <a:pt x="28714" y="877226"/>
                  </a:cubicBezTo>
                  <a:cubicBezTo>
                    <a:pt x="41090" y="881983"/>
                    <a:pt x="47754" y="861052"/>
                    <a:pt x="54416" y="860100"/>
                  </a:cubicBezTo>
                  <a:cubicBezTo>
                    <a:pt x="66792" y="862003"/>
                    <a:pt x="49658" y="868663"/>
                    <a:pt x="57272" y="872469"/>
                  </a:cubicBezTo>
                  <a:cubicBezTo>
                    <a:pt x="63936" y="873420"/>
                    <a:pt x="60128" y="867712"/>
                    <a:pt x="64888" y="865809"/>
                  </a:cubicBezTo>
                  <a:lnTo>
                    <a:pt x="67744" y="875323"/>
                  </a:lnTo>
                  <a:cubicBezTo>
                    <a:pt x="75360" y="876275"/>
                    <a:pt x="67744" y="865809"/>
                    <a:pt x="72504" y="869615"/>
                  </a:cubicBezTo>
                  <a:cubicBezTo>
                    <a:pt x="78216" y="862955"/>
                    <a:pt x="70600" y="865809"/>
                    <a:pt x="68696" y="858197"/>
                  </a:cubicBezTo>
                  <a:cubicBezTo>
                    <a:pt x="70600" y="860100"/>
                    <a:pt x="77264" y="863906"/>
                    <a:pt x="80120" y="860100"/>
                  </a:cubicBezTo>
                  <a:cubicBezTo>
                    <a:pt x="80120" y="858197"/>
                    <a:pt x="71552" y="857246"/>
                    <a:pt x="77264" y="856294"/>
                  </a:cubicBezTo>
                  <a:cubicBezTo>
                    <a:pt x="97256" y="861052"/>
                    <a:pt x="102016" y="850586"/>
                    <a:pt x="119152" y="851537"/>
                  </a:cubicBezTo>
                  <a:lnTo>
                    <a:pt x="117248" y="846780"/>
                  </a:lnTo>
                  <a:cubicBezTo>
                    <a:pt x="119152" y="848683"/>
                    <a:pt x="121056" y="850586"/>
                    <a:pt x="122960" y="848683"/>
                  </a:cubicBezTo>
                  <a:lnTo>
                    <a:pt x="122008" y="845829"/>
                  </a:lnTo>
                  <a:cubicBezTo>
                    <a:pt x="123912" y="845829"/>
                    <a:pt x="142000" y="852489"/>
                    <a:pt x="153424" y="850586"/>
                  </a:cubicBezTo>
                  <a:lnTo>
                    <a:pt x="147712" y="844877"/>
                  </a:lnTo>
                  <a:lnTo>
                    <a:pt x="158184" y="851537"/>
                  </a:lnTo>
                  <a:lnTo>
                    <a:pt x="157232" y="842974"/>
                  </a:lnTo>
                  <a:cubicBezTo>
                    <a:pt x="160088" y="851537"/>
                    <a:pt x="172462" y="845829"/>
                    <a:pt x="181982" y="848683"/>
                  </a:cubicBezTo>
                  <a:lnTo>
                    <a:pt x="181982" y="842974"/>
                  </a:lnTo>
                  <a:lnTo>
                    <a:pt x="187694" y="845829"/>
                  </a:lnTo>
                  <a:lnTo>
                    <a:pt x="185790" y="842023"/>
                  </a:lnTo>
                  <a:cubicBezTo>
                    <a:pt x="191502" y="842023"/>
                    <a:pt x="198164" y="851537"/>
                    <a:pt x="204828" y="846780"/>
                  </a:cubicBezTo>
                  <a:cubicBezTo>
                    <a:pt x="201020" y="848683"/>
                    <a:pt x="200068" y="840120"/>
                    <a:pt x="200068" y="836314"/>
                  </a:cubicBezTo>
                  <a:lnTo>
                    <a:pt x="217204" y="845829"/>
                  </a:lnTo>
                  <a:cubicBezTo>
                    <a:pt x="218156" y="842023"/>
                    <a:pt x="225772" y="840120"/>
                    <a:pt x="220060" y="836314"/>
                  </a:cubicBezTo>
                  <a:lnTo>
                    <a:pt x="226724" y="842974"/>
                  </a:lnTo>
                  <a:lnTo>
                    <a:pt x="225772" y="838217"/>
                  </a:lnTo>
                  <a:cubicBezTo>
                    <a:pt x="252428" y="830606"/>
                    <a:pt x="276228" y="862003"/>
                    <a:pt x="303836" y="842974"/>
                  </a:cubicBezTo>
                  <a:lnTo>
                    <a:pt x="302884" y="841072"/>
                  </a:lnTo>
                  <a:lnTo>
                    <a:pt x="319066" y="850586"/>
                  </a:lnTo>
                  <a:cubicBezTo>
                    <a:pt x="321922" y="849634"/>
                    <a:pt x="322874" y="842023"/>
                    <a:pt x="327634" y="839169"/>
                  </a:cubicBezTo>
                  <a:cubicBezTo>
                    <a:pt x="325730" y="846780"/>
                    <a:pt x="337154" y="840120"/>
                    <a:pt x="340010" y="846780"/>
                  </a:cubicBezTo>
                  <a:cubicBezTo>
                    <a:pt x="343816" y="843926"/>
                    <a:pt x="340010" y="841072"/>
                    <a:pt x="339058" y="838217"/>
                  </a:cubicBezTo>
                  <a:cubicBezTo>
                    <a:pt x="354288" y="830606"/>
                    <a:pt x="366664" y="843926"/>
                    <a:pt x="383800" y="838217"/>
                  </a:cubicBezTo>
                  <a:cubicBezTo>
                    <a:pt x="366664" y="849634"/>
                    <a:pt x="366664" y="846780"/>
                    <a:pt x="355240" y="851537"/>
                  </a:cubicBezTo>
                  <a:cubicBezTo>
                    <a:pt x="368568" y="856294"/>
                    <a:pt x="371424" y="847731"/>
                    <a:pt x="385704" y="850586"/>
                  </a:cubicBezTo>
                  <a:lnTo>
                    <a:pt x="379040" y="846780"/>
                  </a:lnTo>
                  <a:cubicBezTo>
                    <a:pt x="383800" y="838217"/>
                    <a:pt x="393320" y="845829"/>
                    <a:pt x="399032" y="844877"/>
                  </a:cubicBezTo>
                  <a:cubicBezTo>
                    <a:pt x="402840" y="830606"/>
                    <a:pt x="389512" y="841072"/>
                    <a:pt x="387608" y="836314"/>
                  </a:cubicBezTo>
                  <a:lnTo>
                    <a:pt x="387608" y="837266"/>
                  </a:lnTo>
                  <a:cubicBezTo>
                    <a:pt x="385704" y="832508"/>
                    <a:pt x="381896" y="829654"/>
                    <a:pt x="380944" y="832508"/>
                  </a:cubicBezTo>
                  <a:lnTo>
                    <a:pt x="386656" y="817286"/>
                  </a:lnTo>
                  <a:cubicBezTo>
                    <a:pt x="394272" y="810625"/>
                    <a:pt x="396176" y="788742"/>
                    <a:pt x="410456" y="788742"/>
                  </a:cubicBezTo>
                  <a:cubicBezTo>
                    <a:pt x="409504" y="784936"/>
                    <a:pt x="406648" y="781131"/>
                    <a:pt x="404744" y="783034"/>
                  </a:cubicBezTo>
                  <a:cubicBezTo>
                    <a:pt x="405696" y="771616"/>
                    <a:pt x="394272" y="785888"/>
                    <a:pt x="396176" y="767811"/>
                  </a:cubicBezTo>
                  <a:cubicBezTo>
                    <a:pt x="393320" y="767811"/>
                    <a:pt x="394272" y="769714"/>
                    <a:pt x="393320" y="772568"/>
                  </a:cubicBezTo>
                  <a:cubicBezTo>
                    <a:pt x="392368" y="767811"/>
                    <a:pt x="393320" y="765908"/>
                    <a:pt x="395224" y="764957"/>
                  </a:cubicBezTo>
                  <a:cubicBezTo>
                    <a:pt x="393320" y="764957"/>
                    <a:pt x="391416" y="764957"/>
                    <a:pt x="389512" y="764005"/>
                  </a:cubicBezTo>
                  <a:cubicBezTo>
                    <a:pt x="394272" y="764005"/>
                    <a:pt x="393320" y="756393"/>
                    <a:pt x="392368" y="752588"/>
                  </a:cubicBezTo>
                  <a:lnTo>
                    <a:pt x="382848" y="759248"/>
                  </a:lnTo>
                  <a:cubicBezTo>
                    <a:pt x="386656" y="755442"/>
                    <a:pt x="387608" y="752588"/>
                    <a:pt x="386656" y="744976"/>
                  </a:cubicBezTo>
                  <a:lnTo>
                    <a:pt x="380944" y="749733"/>
                  </a:lnTo>
                  <a:cubicBezTo>
                    <a:pt x="382848" y="737365"/>
                    <a:pt x="393320" y="748782"/>
                    <a:pt x="388560" y="733559"/>
                  </a:cubicBezTo>
                  <a:lnTo>
                    <a:pt x="394272" y="746879"/>
                  </a:lnTo>
                  <a:cubicBezTo>
                    <a:pt x="396176" y="730705"/>
                    <a:pt x="407600" y="735462"/>
                    <a:pt x="413312" y="728802"/>
                  </a:cubicBezTo>
                  <a:cubicBezTo>
                    <a:pt x="421880" y="712627"/>
                    <a:pt x="405696" y="691696"/>
                    <a:pt x="423784" y="679327"/>
                  </a:cubicBezTo>
                  <a:cubicBezTo>
                    <a:pt x="417120" y="677424"/>
                    <a:pt x="415216" y="679327"/>
                    <a:pt x="410456" y="674570"/>
                  </a:cubicBezTo>
                  <a:cubicBezTo>
                    <a:pt x="407600" y="685035"/>
                    <a:pt x="405696" y="690744"/>
                    <a:pt x="397128" y="695501"/>
                  </a:cubicBezTo>
                  <a:cubicBezTo>
                    <a:pt x="388560" y="715482"/>
                    <a:pt x="419024" y="701210"/>
                    <a:pt x="405696" y="723093"/>
                  </a:cubicBezTo>
                  <a:cubicBezTo>
                    <a:pt x="398080" y="722142"/>
                    <a:pt x="398080" y="715482"/>
                    <a:pt x="401888" y="708821"/>
                  </a:cubicBezTo>
                  <a:cubicBezTo>
                    <a:pt x="395224" y="708821"/>
                    <a:pt x="390464" y="716433"/>
                    <a:pt x="387608" y="721190"/>
                  </a:cubicBezTo>
                  <a:cubicBezTo>
                    <a:pt x="391416" y="708821"/>
                    <a:pt x="382848" y="689793"/>
                    <a:pt x="383800" y="682181"/>
                  </a:cubicBezTo>
                  <a:cubicBezTo>
                    <a:pt x="387608" y="678376"/>
                    <a:pt x="392368" y="668861"/>
                    <a:pt x="390464" y="664104"/>
                  </a:cubicBezTo>
                  <a:cubicBezTo>
                    <a:pt x="396176" y="664104"/>
                    <a:pt x="399032" y="644124"/>
                    <a:pt x="409504" y="650784"/>
                  </a:cubicBezTo>
                  <a:cubicBezTo>
                    <a:pt x="411408" y="637464"/>
                    <a:pt x="395224" y="642221"/>
                    <a:pt x="406648" y="628901"/>
                  </a:cubicBezTo>
                  <a:cubicBezTo>
                    <a:pt x="398080" y="634609"/>
                    <a:pt x="400936" y="620338"/>
                    <a:pt x="393320" y="626046"/>
                  </a:cubicBezTo>
                  <a:cubicBezTo>
                    <a:pt x="400936" y="630804"/>
                    <a:pt x="389512" y="646027"/>
                    <a:pt x="383800" y="652687"/>
                  </a:cubicBezTo>
                  <a:lnTo>
                    <a:pt x="379040" y="632706"/>
                  </a:lnTo>
                  <a:cubicBezTo>
                    <a:pt x="380944" y="637464"/>
                    <a:pt x="386656" y="630804"/>
                    <a:pt x="387608" y="627949"/>
                  </a:cubicBezTo>
                  <a:lnTo>
                    <a:pt x="380944" y="625095"/>
                  </a:lnTo>
                  <a:cubicBezTo>
                    <a:pt x="398080" y="622241"/>
                    <a:pt x="368568" y="590843"/>
                    <a:pt x="388560" y="580377"/>
                  </a:cubicBezTo>
                  <a:cubicBezTo>
                    <a:pt x="387608" y="586086"/>
                    <a:pt x="394272" y="591795"/>
                    <a:pt x="384752" y="594649"/>
                  </a:cubicBezTo>
                  <a:cubicBezTo>
                    <a:pt x="389512" y="606066"/>
                    <a:pt x="398080" y="591795"/>
                    <a:pt x="403792" y="597503"/>
                  </a:cubicBezTo>
                  <a:cubicBezTo>
                    <a:pt x="410456" y="579426"/>
                    <a:pt x="399984" y="552786"/>
                    <a:pt x="412360" y="532805"/>
                  </a:cubicBezTo>
                  <a:cubicBezTo>
                    <a:pt x="409980" y="534708"/>
                    <a:pt x="408790" y="537800"/>
                    <a:pt x="407362" y="540536"/>
                  </a:cubicBezTo>
                  <a:lnTo>
                    <a:pt x="403618" y="543793"/>
                  </a:lnTo>
                  <a:lnTo>
                    <a:pt x="404744" y="540417"/>
                  </a:lnTo>
                  <a:lnTo>
                    <a:pt x="403792" y="539466"/>
                  </a:lnTo>
                  <a:lnTo>
                    <a:pt x="401830" y="545348"/>
                  </a:lnTo>
                  <a:lnTo>
                    <a:pt x="400936" y="546126"/>
                  </a:lnTo>
                  <a:cubicBezTo>
                    <a:pt x="397128" y="531854"/>
                    <a:pt x="412360" y="514728"/>
                    <a:pt x="419024" y="497602"/>
                  </a:cubicBezTo>
                  <a:lnTo>
                    <a:pt x="409504" y="500457"/>
                  </a:lnTo>
                  <a:cubicBezTo>
                    <a:pt x="418072" y="486185"/>
                    <a:pt x="406648" y="494748"/>
                    <a:pt x="409504" y="479525"/>
                  </a:cubicBezTo>
                  <a:cubicBezTo>
                    <a:pt x="411408" y="480476"/>
                    <a:pt x="414264" y="482379"/>
                    <a:pt x="414264" y="478574"/>
                  </a:cubicBezTo>
                  <a:cubicBezTo>
                    <a:pt x="414264" y="466205"/>
                    <a:pt x="406648" y="477622"/>
                    <a:pt x="404744" y="469059"/>
                  </a:cubicBezTo>
                  <a:cubicBezTo>
                    <a:pt x="419024" y="453836"/>
                    <a:pt x="395224" y="461448"/>
                    <a:pt x="402840" y="442419"/>
                  </a:cubicBezTo>
                  <a:lnTo>
                    <a:pt x="399984" y="444322"/>
                  </a:lnTo>
                  <a:cubicBezTo>
                    <a:pt x="402840" y="436711"/>
                    <a:pt x="401174" y="427910"/>
                    <a:pt x="398556" y="418990"/>
                  </a:cubicBezTo>
                  <a:lnTo>
                    <a:pt x="393574" y="400818"/>
                  </a:lnTo>
                  <a:lnTo>
                    <a:pt x="399984" y="405313"/>
                  </a:lnTo>
                  <a:lnTo>
                    <a:pt x="402840" y="384381"/>
                  </a:lnTo>
                  <a:cubicBezTo>
                    <a:pt x="400936" y="383430"/>
                    <a:pt x="399984" y="373915"/>
                    <a:pt x="395224" y="379624"/>
                  </a:cubicBezTo>
                  <a:cubicBezTo>
                    <a:pt x="394272" y="382478"/>
                    <a:pt x="395224" y="385332"/>
                    <a:pt x="396176" y="387235"/>
                  </a:cubicBezTo>
                  <a:lnTo>
                    <a:pt x="391416" y="384381"/>
                  </a:lnTo>
                  <a:cubicBezTo>
                    <a:pt x="396176" y="365352"/>
                    <a:pt x="404744" y="385332"/>
                    <a:pt x="412360" y="385332"/>
                  </a:cubicBezTo>
                  <a:cubicBezTo>
                    <a:pt x="409504" y="374867"/>
                    <a:pt x="417120" y="371061"/>
                    <a:pt x="417120" y="364401"/>
                  </a:cubicBezTo>
                  <a:cubicBezTo>
                    <a:pt x="408552" y="361547"/>
                    <a:pt x="407600" y="377721"/>
                    <a:pt x="399032" y="369158"/>
                  </a:cubicBezTo>
                  <a:cubicBezTo>
                    <a:pt x="394272" y="363449"/>
                    <a:pt x="400936" y="342518"/>
                    <a:pt x="408552" y="335858"/>
                  </a:cubicBezTo>
                  <a:cubicBezTo>
                    <a:pt x="389512" y="326343"/>
                    <a:pt x="404744" y="295897"/>
                    <a:pt x="390464" y="295897"/>
                  </a:cubicBezTo>
                  <a:cubicBezTo>
                    <a:pt x="391416" y="296849"/>
                    <a:pt x="396176" y="293043"/>
                    <a:pt x="394272" y="288286"/>
                  </a:cubicBezTo>
                  <a:lnTo>
                    <a:pt x="390464" y="291140"/>
                  </a:lnTo>
                  <a:cubicBezTo>
                    <a:pt x="383800" y="276869"/>
                    <a:pt x="403792" y="276869"/>
                    <a:pt x="399984" y="268306"/>
                  </a:cubicBezTo>
                  <a:cubicBezTo>
                    <a:pt x="397128" y="269257"/>
                    <a:pt x="396176" y="271160"/>
                    <a:pt x="393320" y="273063"/>
                  </a:cubicBezTo>
                  <a:cubicBezTo>
                    <a:pt x="390464" y="253083"/>
                    <a:pt x="411408" y="242617"/>
                    <a:pt x="402840" y="223588"/>
                  </a:cubicBezTo>
                  <a:cubicBezTo>
                    <a:pt x="400936" y="224539"/>
                    <a:pt x="399032" y="225491"/>
                    <a:pt x="399984" y="227394"/>
                  </a:cubicBezTo>
                  <a:cubicBezTo>
                    <a:pt x="398080" y="228345"/>
                    <a:pt x="398080" y="225491"/>
                    <a:pt x="401888" y="218831"/>
                  </a:cubicBezTo>
                  <a:lnTo>
                    <a:pt x="407600" y="225491"/>
                  </a:lnTo>
                  <a:cubicBezTo>
                    <a:pt x="424736" y="215025"/>
                    <a:pt x="399984" y="198851"/>
                    <a:pt x="404744" y="182676"/>
                  </a:cubicBezTo>
                  <a:cubicBezTo>
                    <a:pt x="401888" y="183628"/>
                    <a:pt x="401888" y="195045"/>
                    <a:pt x="397128" y="189336"/>
                  </a:cubicBezTo>
                  <a:cubicBezTo>
                    <a:pt x="397128" y="178871"/>
                    <a:pt x="415216" y="179822"/>
                    <a:pt x="406648" y="167453"/>
                  </a:cubicBezTo>
                  <a:cubicBezTo>
                    <a:pt x="404744" y="173162"/>
                    <a:pt x="396176" y="171259"/>
                    <a:pt x="394272" y="176968"/>
                  </a:cubicBezTo>
                  <a:cubicBezTo>
                    <a:pt x="392368" y="169356"/>
                    <a:pt x="387608" y="163647"/>
                    <a:pt x="394272" y="160793"/>
                  </a:cubicBezTo>
                  <a:cubicBezTo>
                    <a:pt x="394272" y="158890"/>
                    <a:pt x="391416" y="157939"/>
                    <a:pt x="389512" y="157939"/>
                  </a:cubicBezTo>
                  <a:cubicBezTo>
                    <a:pt x="394272" y="152230"/>
                    <a:pt x="391416" y="144619"/>
                    <a:pt x="389512" y="138910"/>
                  </a:cubicBezTo>
                  <a:lnTo>
                    <a:pt x="386656" y="139862"/>
                  </a:lnTo>
                  <a:cubicBezTo>
                    <a:pt x="390940" y="137483"/>
                    <a:pt x="393142" y="135283"/>
                    <a:pt x="394048" y="133112"/>
                  </a:cubicBezTo>
                  <a:lnTo>
                    <a:pt x="393874" y="130016"/>
                  </a:lnTo>
                  <a:lnTo>
                    <a:pt x="394272" y="133201"/>
                  </a:lnTo>
                  <a:cubicBezTo>
                    <a:pt x="394272" y="129396"/>
                    <a:pt x="395224" y="130347"/>
                    <a:pt x="397128" y="129396"/>
                  </a:cubicBezTo>
                  <a:cubicBezTo>
                    <a:pt x="399984" y="135104"/>
                    <a:pt x="395224" y="138910"/>
                    <a:pt x="393320" y="142716"/>
                  </a:cubicBezTo>
                  <a:cubicBezTo>
                    <a:pt x="396176" y="139862"/>
                    <a:pt x="399984" y="131299"/>
                    <a:pt x="405696" y="134153"/>
                  </a:cubicBezTo>
                  <a:cubicBezTo>
                    <a:pt x="405696" y="136056"/>
                    <a:pt x="406648" y="137959"/>
                    <a:pt x="407600" y="139862"/>
                  </a:cubicBezTo>
                  <a:cubicBezTo>
                    <a:pt x="406648" y="141765"/>
                    <a:pt x="405696" y="142716"/>
                    <a:pt x="408552" y="144619"/>
                  </a:cubicBezTo>
                  <a:lnTo>
                    <a:pt x="410456" y="143667"/>
                  </a:lnTo>
                  <a:cubicBezTo>
                    <a:pt x="409504" y="142716"/>
                    <a:pt x="408552" y="141765"/>
                    <a:pt x="407600" y="139862"/>
                  </a:cubicBezTo>
                  <a:cubicBezTo>
                    <a:pt x="408552" y="138910"/>
                    <a:pt x="410456" y="137007"/>
                    <a:pt x="409504" y="136056"/>
                  </a:cubicBezTo>
                  <a:cubicBezTo>
                    <a:pt x="408552" y="134153"/>
                    <a:pt x="406648" y="133201"/>
                    <a:pt x="405696" y="133201"/>
                  </a:cubicBezTo>
                  <a:cubicBezTo>
                    <a:pt x="404268" y="129396"/>
                    <a:pt x="403078" y="125352"/>
                    <a:pt x="401294" y="123330"/>
                  </a:cubicBezTo>
                  <a:lnTo>
                    <a:pt x="393372" y="125575"/>
                  </a:lnTo>
                  <a:lnTo>
                    <a:pt x="388560" y="110367"/>
                  </a:lnTo>
                  <a:lnTo>
                    <a:pt x="383800" y="112270"/>
                  </a:lnTo>
                  <a:cubicBezTo>
                    <a:pt x="385704" y="106561"/>
                    <a:pt x="391416" y="97998"/>
                    <a:pt x="384752" y="88484"/>
                  </a:cubicBezTo>
                  <a:lnTo>
                    <a:pt x="379040" y="93241"/>
                  </a:lnTo>
                  <a:cubicBezTo>
                    <a:pt x="382848" y="85629"/>
                    <a:pt x="373328" y="71358"/>
                    <a:pt x="382848" y="64698"/>
                  </a:cubicBezTo>
                  <a:cubicBezTo>
                    <a:pt x="380944" y="61843"/>
                    <a:pt x="372376" y="71358"/>
                    <a:pt x="371424" y="58989"/>
                  </a:cubicBezTo>
                  <a:cubicBezTo>
                    <a:pt x="375232" y="56135"/>
                    <a:pt x="379040" y="46621"/>
                    <a:pt x="373328" y="42815"/>
                  </a:cubicBezTo>
                  <a:cubicBezTo>
                    <a:pt x="370472" y="42815"/>
                    <a:pt x="367616" y="43766"/>
                    <a:pt x="370472" y="47572"/>
                  </a:cubicBezTo>
                  <a:cubicBezTo>
                    <a:pt x="371424" y="49475"/>
                    <a:pt x="371424" y="48523"/>
                    <a:pt x="373328" y="47572"/>
                  </a:cubicBezTo>
                  <a:lnTo>
                    <a:pt x="369520" y="51378"/>
                  </a:lnTo>
                  <a:cubicBezTo>
                    <a:pt x="364760" y="41864"/>
                    <a:pt x="373328" y="43766"/>
                    <a:pt x="370472" y="33300"/>
                  </a:cubicBezTo>
                  <a:cubicBezTo>
                    <a:pt x="367616" y="31398"/>
                    <a:pt x="364760" y="36155"/>
                    <a:pt x="361904" y="38058"/>
                  </a:cubicBezTo>
                  <a:close/>
                </a:path>
              </a:pathLst>
            </a:custGeom>
            <a:solidFill>
              <a:schemeClr val="accent5"/>
            </a:solidFill>
            <a:ln w="9509" cap="flat">
              <a:noFill/>
              <a:prstDash val="solid"/>
              <a:miter/>
            </a:ln>
          </p:spPr>
          <p:txBody>
            <a:bodyPr wrap="square" rtlCol="0" anchor="ctr">
              <a:noAutofit/>
            </a:bodyPr>
            <a:lstStyle/>
            <a:p>
              <a:pPr marL="0" marR="0" lvl="0" indent="0" algn="l" defTabSz="91421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73A4A"/>
                </a:solidFill>
                <a:effectLst/>
                <a:uLnTx/>
                <a:uFillTx/>
                <a:latin typeface="Jura" pitchFamily="2" charset="0"/>
                <a:ea typeface="+mn-ea"/>
                <a:cs typeface="+mn-cs"/>
              </a:endParaRPr>
            </a:p>
          </p:txBody>
        </p:sp>
        <p:sp>
          <p:nvSpPr>
            <p:cNvPr id="946" name="Freeform 945">
              <a:extLst>
                <a:ext uri="{FF2B5EF4-FFF2-40B4-BE49-F238E27FC236}">
                  <a16:creationId xmlns:a16="http://schemas.microsoft.com/office/drawing/2014/main" id="{E3CD19B9-51EB-0035-143B-F3365B0FEABA}"/>
                </a:ext>
              </a:extLst>
            </p:cNvPr>
            <p:cNvSpPr/>
            <p:nvPr/>
          </p:nvSpPr>
          <p:spPr>
            <a:xfrm>
              <a:off x="20575533" y="11009741"/>
              <a:ext cx="1268982" cy="1332964"/>
            </a:xfrm>
            <a:custGeom>
              <a:avLst/>
              <a:gdLst>
                <a:gd name="connsiteX0" fmla="*/ 436956 w 1268982"/>
                <a:gd name="connsiteY0" fmla="*/ 1301567 h 1332964"/>
                <a:gd name="connsiteX1" fmla="*/ 433148 w 1268982"/>
                <a:gd name="connsiteY1" fmla="*/ 1332964 h 1332964"/>
                <a:gd name="connsiteX2" fmla="*/ 436956 w 1268982"/>
                <a:gd name="connsiteY2" fmla="*/ 1301567 h 1332964"/>
                <a:gd name="connsiteX3" fmla="*/ 454092 w 1268982"/>
                <a:gd name="connsiteY3" fmla="*/ 1297761 h 1332964"/>
                <a:gd name="connsiteX4" fmla="*/ 451236 w 1268982"/>
                <a:gd name="connsiteY4" fmla="*/ 1308227 h 1332964"/>
                <a:gd name="connsiteX5" fmla="*/ 454092 w 1268982"/>
                <a:gd name="connsiteY5" fmla="*/ 1297761 h 1332964"/>
                <a:gd name="connsiteX6" fmla="*/ 444572 w 1268982"/>
                <a:gd name="connsiteY6" fmla="*/ 1294907 h 1332964"/>
                <a:gd name="connsiteX7" fmla="*/ 444572 w 1268982"/>
                <a:gd name="connsiteY7" fmla="*/ 1301567 h 1332964"/>
                <a:gd name="connsiteX8" fmla="*/ 440764 w 1268982"/>
                <a:gd name="connsiteY8" fmla="*/ 1300616 h 1332964"/>
                <a:gd name="connsiteX9" fmla="*/ 422676 w 1268982"/>
                <a:gd name="connsiteY9" fmla="*/ 1257801 h 1332964"/>
                <a:gd name="connsiteX10" fmla="*/ 423628 w 1268982"/>
                <a:gd name="connsiteY10" fmla="*/ 1264461 h 1332964"/>
                <a:gd name="connsiteX11" fmla="*/ 422676 w 1268982"/>
                <a:gd name="connsiteY11" fmla="*/ 1257801 h 1332964"/>
                <a:gd name="connsiteX12" fmla="*/ 425178 w 1268982"/>
                <a:gd name="connsiteY12" fmla="*/ 1180497 h 1332964"/>
                <a:gd name="connsiteX13" fmla="*/ 426402 w 1268982"/>
                <a:gd name="connsiteY13" fmla="*/ 1181313 h 1332964"/>
                <a:gd name="connsiteX14" fmla="*/ 419822 w 1268982"/>
                <a:gd name="connsiteY14" fmla="*/ 1189298 h 1332964"/>
                <a:gd name="connsiteX15" fmla="*/ 425178 w 1268982"/>
                <a:gd name="connsiteY15" fmla="*/ 1180497 h 1332964"/>
                <a:gd name="connsiteX16" fmla="*/ 433150 w 1268982"/>
                <a:gd name="connsiteY16" fmla="*/ 1173123 h 1332964"/>
                <a:gd name="connsiteX17" fmla="*/ 431246 w 1268982"/>
                <a:gd name="connsiteY17" fmla="*/ 1184540 h 1332964"/>
                <a:gd name="connsiteX18" fmla="*/ 426402 w 1268982"/>
                <a:gd name="connsiteY18" fmla="*/ 1181313 h 1332964"/>
                <a:gd name="connsiteX19" fmla="*/ 445522 w 1268982"/>
                <a:gd name="connsiteY19" fmla="*/ 1155998 h 1332964"/>
                <a:gd name="connsiteX20" fmla="*/ 445522 w 1268982"/>
                <a:gd name="connsiteY20" fmla="*/ 1163609 h 1332964"/>
                <a:gd name="connsiteX21" fmla="*/ 452186 w 1268982"/>
                <a:gd name="connsiteY21" fmla="*/ 1159803 h 1332964"/>
                <a:gd name="connsiteX22" fmla="*/ 439812 w 1268982"/>
                <a:gd name="connsiteY22" fmla="*/ 1075125 h 1332964"/>
                <a:gd name="connsiteX23" fmla="*/ 442668 w 1268982"/>
                <a:gd name="connsiteY23" fmla="*/ 1081785 h 1332964"/>
                <a:gd name="connsiteX24" fmla="*/ 442668 w 1268982"/>
                <a:gd name="connsiteY24" fmla="*/ 1077028 h 1332964"/>
                <a:gd name="connsiteX25" fmla="*/ 422678 w 1268982"/>
                <a:gd name="connsiteY25" fmla="*/ 1050387 h 1332964"/>
                <a:gd name="connsiteX26" fmla="*/ 416014 w 1268982"/>
                <a:gd name="connsiteY26" fmla="*/ 1061804 h 1332964"/>
                <a:gd name="connsiteX27" fmla="*/ 422678 w 1268982"/>
                <a:gd name="connsiteY27" fmla="*/ 1050387 h 1332964"/>
                <a:gd name="connsiteX28" fmla="*/ 444570 w 1268982"/>
                <a:gd name="connsiteY28" fmla="*/ 992350 h 1332964"/>
                <a:gd name="connsiteX29" fmla="*/ 439812 w 1268982"/>
                <a:gd name="connsiteY29" fmla="*/ 993302 h 1332964"/>
                <a:gd name="connsiteX30" fmla="*/ 444570 w 1268982"/>
                <a:gd name="connsiteY30" fmla="*/ 1024699 h 1332964"/>
                <a:gd name="connsiteX31" fmla="*/ 456946 w 1268982"/>
                <a:gd name="connsiteY31" fmla="*/ 1014233 h 1332964"/>
                <a:gd name="connsiteX32" fmla="*/ 450282 w 1268982"/>
                <a:gd name="connsiteY32" fmla="*/ 994253 h 1332964"/>
                <a:gd name="connsiteX33" fmla="*/ 445522 w 1268982"/>
                <a:gd name="connsiteY33" fmla="*/ 1002816 h 1332964"/>
                <a:gd name="connsiteX34" fmla="*/ 444570 w 1268982"/>
                <a:gd name="connsiteY34" fmla="*/ 992350 h 1332964"/>
                <a:gd name="connsiteX35" fmla="*/ 404590 w 1268982"/>
                <a:gd name="connsiteY35" fmla="*/ 965709 h 1332964"/>
                <a:gd name="connsiteX36" fmla="*/ 407446 w 1268982"/>
                <a:gd name="connsiteY36" fmla="*/ 970466 h 1332964"/>
                <a:gd name="connsiteX37" fmla="*/ 404590 w 1268982"/>
                <a:gd name="connsiteY37" fmla="*/ 975224 h 1332964"/>
                <a:gd name="connsiteX38" fmla="*/ 415062 w 1268982"/>
                <a:gd name="connsiteY38" fmla="*/ 929555 h 1332964"/>
                <a:gd name="connsiteX39" fmla="*/ 424582 w 1268982"/>
                <a:gd name="connsiteY39" fmla="*/ 929555 h 1332964"/>
                <a:gd name="connsiteX40" fmla="*/ 420774 w 1268982"/>
                <a:gd name="connsiteY40" fmla="*/ 936215 h 1332964"/>
                <a:gd name="connsiteX41" fmla="*/ 415062 w 1268982"/>
                <a:gd name="connsiteY41" fmla="*/ 929555 h 1332964"/>
                <a:gd name="connsiteX42" fmla="*/ 461944 w 1268982"/>
                <a:gd name="connsiteY42" fmla="*/ 899942 h 1332964"/>
                <a:gd name="connsiteX43" fmla="*/ 462658 w 1268982"/>
                <a:gd name="connsiteY43" fmla="*/ 905769 h 1332964"/>
                <a:gd name="connsiteX44" fmla="*/ 465514 w 1268982"/>
                <a:gd name="connsiteY44" fmla="*/ 901963 h 1332964"/>
                <a:gd name="connsiteX45" fmla="*/ 461944 w 1268982"/>
                <a:gd name="connsiteY45" fmla="*/ 899942 h 1332964"/>
                <a:gd name="connsiteX46" fmla="*/ 408398 w 1268982"/>
                <a:gd name="connsiteY46" fmla="*/ 899942 h 1332964"/>
                <a:gd name="connsiteX47" fmla="*/ 412206 w 1268982"/>
                <a:gd name="connsiteY47" fmla="*/ 900061 h 1332964"/>
                <a:gd name="connsiteX48" fmla="*/ 401734 w 1268982"/>
                <a:gd name="connsiteY48" fmla="*/ 904818 h 1332964"/>
                <a:gd name="connsiteX49" fmla="*/ 408398 w 1268982"/>
                <a:gd name="connsiteY49" fmla="*/ 899942 h 1332964"/>
                <a:gd name="connsiteX50" fmla="*/ 456946 w 1268982"/>
                <a:gd name="connsiteY50" fmla="*/ 882935 h 1332964"/>
                <a:gd name="connsiteX51" fmla="*/ 457898 w 1268982"/>
                <a:gd name="connsiteY51" fmla="*/ 899109 h 1332964"/>
                <a:gd name="connsiteX52" fmla="*/ 456946 w 1268982"/>
                <a:gd name="connsiteY52" fmla="*/ 882935 h 1332964"/>
                <a:gd name="connsiteX53" fmla="*/ 443620 w 1268982"/>
                <a:gd name="connsiteY53" fmla="*/ 874372 h 1332964"/>
                <a:gd name="connsiteX54" fmla="*/ 436956 w 1268982"/>
                <a:gd name="connsiteY54" fmla="*/ 878177 h 1332964"/>
                <a:gd name="connsiteX55" fmla="*/ 443620 w 1268982"/>
                <a:gd name="connsiteY55" fmla="*/ 874372 h 1332964"/>
                <a:gd name="connsiteX56" fmla="*/ 434100 w 1268982"/>
                <a:gd name="connsiteY56" fmla="*/ 863906 h 1332964"/>
                <a:gd name="connsiteX57" fmla="*/ 425532 w 1268982"/>
                <a:gd name="connsiteY57" fmla="*/ 883886 h 1332964"/>
                <a:gd name="connsiteX58" fmla="*/ 435052 w 1268982"/>
                <a:gd name="connsiteY58" fmla="*/ 869615 h 1332964"/>
                <a:gd name="connsiteX59" fmla="*/ 430292 w 1268982"/>
                <a:gd name="connsiteY59" fmla="*/ 874372 h 1332964"/>
                <a:gd name="connsiteX60" fmla="*/ 404590 w 1268982"/>
                <a:gd name="connsiteY60" fmla="*/ 861051 h 1332964"/>
                <a:gd name="connsiteX61" fmla="*/ 405542 w 1268982"/>
                <a:gd name="connsiteY61" fmla="*/ 870565 h 1332964"/>
                <a:gd name="connsiteX62" fmla="*/ 401734 w 1268982"/>
                <a:gd name="connsiteY62" fmla="*/ 875323 h 1332964"/>
                <a:gd name="connsiteX63" fmla="*/ 431244 w 1268982"/>
                <a:gd name="connsiteY63" fmla="*/ 843926 h 1332964"/>
                <a:gd name="connsiteX64" fmla="*/ 428388 w 1268982"/>
                <a:gd name="connsiteY64" fmla="*/ 861052 h 1332964"/>
                <a:gd name="connsiteX65" fmla="*/ 429340 w 1268982"/>
                <a:gd name="connsiteY65" fmla="*/ 860100 h 1332964"/>
                <a:gd name="connsiteX66" fmla="*/ 429340 w 1268982"/>
                <a:gd name="connsiteY66" fmla="*/ 861052 h 1332964"/>
                <a:gd name="connsiteX67" fmla="*/ 435052 w 1268982"/>
                <a:gd name="connsiteY67" fmla="*/ 858197 h 1332964"/>
                <a:gd name="connsiteX68" fmla="*/ 429340 w 1268982"/>
                <a:gd name="connsiteY68" fmla="*/ 860100 h 1332964"/>
                <a:gd name="connsiteX69" fmla="*/ 410302 w 1268982"/>
                <a:gd name="connsiteY69" fmla="*/ 824897 h 1332964"/>
                <a:gd name="connsiteX70" fmla="*/ 410302 w 1268982"/>
                <a:gd name="connsiteY70" fmla="*/ 836314 h 1332964"/>
                <a:gd name="connsiteX71" fmla="*/ 408398 w 1268982"/>
                <a:gd name="connsiteY71" fmla="*/ 834411 h 1332964"/>
                <a:gd name="connsiteX72" fmla="*/ 457898 w 1268982"/>
                <a:gd name="connsiteY72" fmla="*/ 807771 h 1332964"/>
                <a:gd name="connsiteX73" fmla="*/ 447664 w 1268982"/>
                <a:gd name="connsiteY73" fmla="*/ 816096 h 1332964"/>
                <a:gd name="connsiteX74" fmla="*/ 445804 w 1268982"/>
                <a:gd name="connsiteY74" fmla="*/ 819145 h 1332964"/>
                <a:gd name="connsiteX75" fmla="*/ 445522 w 1268982"/>
                <a:gd name="connsiteY75" fmla="*/ 819188 h 1332964"/>
                <a:gd name="connsiteX76" fmla="*/ 445494 w 1268982"/>
                <a:gd name="connsiteY76" fmla="*/ 819655 h 1332964"/>
                <a:gd name="connsiteX77" fmla="*/ 441716 w 1268982"/>
                <a:gd name="connsiteY77" fmla="*/ 825848 h 1332964"/>
                <a:gd name="connsiteX78" fmla="*/ 448380 w 1268982"/>
                <a:gd name="connsiteY78" fmla="*/ 828703 h 1332964"/>
                <a:gd name="connsiteX79" fmla="*/ 445166 w 1268982"/>
                <a:gd name="connsiteY79" fmla="*/ 825016 h 1332964"/>
                <a:gd name="connsiteX80" fmla="*/ 445494 w 1268982"/>
                <a:gd name="connsiteY80" fmla="*/ 819655 h 1332964"/>
                <a:gd name="connsiteX81" fmla="*/ 445804 w 1268982"/>
                <a:gd name="connsiteY81" fmla="*/ 819145 h 1332964"/>
                <a:gd name="connsiteX82" fmla="*/ 454924 w 1268982"/>
                <a:gd name="connsiteY82" fmla="*/ 817761 h 1332964"/>
                <a:gd name="connsiteX83" fmla="*/ 457898 w 1268982"/>
                <a:gd name="connsiteY83" fmla="*/ 807771 h 1332964"/>
                <a:gd name="connsiteX84" fmla="*/ 461706 w 1268982"/>
                <a:gd name="connsiteY84" fmla="*/ 799208 h 1332964"/>
                <a:gd name="connsiteX85" fmla="*/ 465514 w 1268982"/>
                <a:gd name="connsiteY85" fmla="*/ 811577 h 1332964"/>
                <a:gd name="connsiteX86" fmla="*/ 471226 w 1268982"/>
                <a:gd name="connsiteY86" fmla="*/ 718336 h 1332964"/>
                <a:gd name="connsiteX87" fmla="*/ 474082 w 1268982"/>
                <a:gd name="connsiteY87" fmla="*/ 720239 h 1332964"/>
                <a:gd name="connsiteX88" fmla="*/ 470274 w 1268982"/>
                <a:gd name="connsiteY88" fmla="*/ 719287 h 1332964"/>
                <a:gd name="connsiteX89" fmla="*/ 471226 w 1268982"/>
                <a:gd name="connsiteY89" fmla="*/ 718336 h 1332964"/>
                <a:gd name="connsiteX90" fmla="*/ 819650 w 1268982"/>
                <a:gd name="connsiteY90" fmla="*/ 701210 h 1332964"/>
                <a:gd name="connsiteX91" fmla="*/ 828218 w 1268982"/>
                <a:gd name="connsiteY91" fmla="*/ 701210 h 1332964"/>
                <a:gd name="connsiteX92" fmla="*/ 832978 w 1268982"/>
                <a:gd name="connsiteY92" fmla="*/ 704064 h 1332964"/>
                <a:gd name="connsiteX93" fmla="*/ 348732 w 1268982"/>
                <a:gd name="connsiteY93" fmla="*/ 698368 h 1332964"/>
                <a:gd name="connsiteX94" fmla="*/ 348660 w 1268982"/>
                <a:gd name="connsiteY94" fmla="*/ 698474 h 1332964"/>
                <a:gd name="connsiteX95" fmla="*/ 342710 w 1268982"/>
                <a:gd name="connsiteY95" fmla="*/ 700258 h 1332964"/>
                <a:gd name="connsiteX96" fmla="*/ 923414 w 1268982"/>
                <a:gd name="connsiteY96" fmla="*/ 697404 h 1332964"/>
                <a:gd name="connsiteX97" fmla="*/ 928174 w 1268982"/>
                <a:gd name="connsiteY97" fmla="*/ 700258 h 1332964"/>
                <a:gd name="connsiteX98" fmla="*/ 918654 w 1268982"/>
                <a:gd name="connsiteY98" fmla="*/ 701210 h 1332964"/>
                <a:gd name="connsiteX99" fmla="*/ 923414 w 1268982"/>
                <a:gd name="connsiteY99" fmla="*/ 697404 h 1332964"/>
                <a:gd name="connsiteX100" fmla="*/ 785378 w 1268982"/>
                <a:gd name="connsiteY100" fmla="*/ 696452 h 1332964"/>
                <a:gd name="connsiteX101" fmla="*/ 794898 w 1268982"/>
                <a:gd name="connsiteY101" fmla="*/ 696452 h 1332964"/>
                <a:gd name="connsiteX102" fmla="*/ 793946 w 1268982"/>
                <a:gd name="connsiteY102" fmla="*/ 698355 h 1332964"/>
                <a:gd name="connsiteX103" fmla="*/ 855826 w 1268982"/>
                <a:gd name="connsiteY103" fmla="*/ 693598 h 1332964"/>
                <a:gd name="connsiteX104" fmla="*/ 860586 w 1268982"/>
                <a:gd name="connsiteY104" fmla="*/ 704064 h 1332964"/>
                <a:gd name="connsiteX105" fmla="*/ 855826 w 1268982"/>
                <a:gd name="connsiteY105" fmla="*/ 693598 h 1332964"/>
                <a:gd name="connsiteX106" fmla="*/ 170404 w 1268982"/>
                <a:gd name="connsiteY106" fmla="*/ 687890 h 1332964"/>
                <a:gd name="connsiteX107" fmla="*/ 184684 w 1268982"/>
                <a:gd name="connsiteY107" fmla="*/ 689793 h 1332964"/>
                <a:gd name="connsiteX108" fmla="*/ 170404 w 1268982"/>
                <a:gd name="connsiteY108" fmla="*/ 687890 h 1332964"/>
                <a:gd name="connsiteX109" fmla="*/ 473844 w 1268982"/>
                <a:gd name="connsiteY109" fmla="*/ 683490 h 1332964"/>
                <a:gd name="connsiteX110" fmla="*/ 475034 w 1268982"/>
                <a:gd name="connsiteY110" fmla="*/ 684084 h 1332964"/>
                <a:gd name="connsiteX111" fmla="*/ 474082 w 1268982"/>
                <a:gd name="connsiteY111" fmla="*/ 685036 h 1332964"/>
                <a:gd name="connsiteX112" fmla="*/ 472178 w 1268982"/>
                <a:gd name="connsiteY112" fmla="*/ 684084 h 1332964"/>
                <a:gd name="connsiteX113" fmla="*/ 474082 w 1268982"/>
                <a:gd name="connsiteY113" fmla="*/ 684084 h 1332964"/>
                <a:gd name="connsiteX114" fmla="*/ 541674 w 1268982"/>
                <a:gd name="connsiteY114" fmla="*/ 681230 h 1332964"/>
                <a:gd name="connsiteX115" fmla="*/ 535010 w 1268982"/>
                <a:gd name="connsiteY115" fmla="*/ 682181 h 1332964"/>
                <a:gd name="connsiteX116" fmla="*/ 538818 w 1268982"/>
                <a:gd name="connsiteY116" fmla="*/ 685987 h 1332964"/>
                <a:gd name="connsiteX117" fmla="*/ 1000526 w 1268982"/>
                <a:gd name="connsiteY117" fmla="*/ 681229 h 1332964"/>
                <a:gd name="connsiteX118" fmla="*/ 1010996 w 1268982"/>
                <a:gd name="connsiteY118" fmla="*/ 687889 h 1332964"/>
                <a:gd name="connsiteX119" fmla="*/ 1000526 w 1268982"/>
                <a:gd name="connsiteY119" fmla="*/ 681229 h 1332964"/>
                <a:gd name="connsiteX120" fmla="*/ 884384 w 1268982"/>
                <a:gd name="connsiteY120" fmla="*/ 680278 h 1332964"/>
                <a:gd name="connsiteX121" fmla="*/ 891048 w 1268982"/>
                <a:gd name="connsiteY121" fmla="*/ 684084 h 1332964"/>
                <a:gd name="connsiteX122" fmla="*/ 884384 w 1268982"/>
                <a:gd name="connsiteY122" fmla="*/ 689792 h 1332964"/>
                <a:gd name="connsiteX123" fmla="*/ 1123740 w 1268982"/>
                <a:gd name="connsiteY123" fmla="*/ 677215 h 1332964"/>
                <a:gd name="connsiteX124" fmla="*/ 1132850 w 1268982"/>
                <a:gd name="connsiteY124" fmla="*/ 682181 h 1332964"/>
                <a:gd name="connsiteX125" fmla="*/ 1123806 w 1268982"/>
                <a:gd name="connsiteY125" fmla="*/ 677305 h 1332964"/>
                <a:gd name="connsiteX126" fmla="*/ 1123460 w 1268982"/>
                <a:gd name="connsiteY126" fmla="*/ 676832 h 1332964"/>
                <a:gd name="connsiteX127" fmla="*/ 1123740 w 1268982"/>
                <a:gd name="connsiteY127" fmla="*/ 677215 h 1332964"/>
                <a:gd name="connsiteX128" fmla="*/ 1123688 w 1268982"/>
                <a:gd name="connsiteY128" fmla="*/ 677186 h 1332964"/>
                <a:gd name="connsiteX129" fmla="*/ 1200914 w 1268982"/>
                <a:gd name="connsiteY129" fmla="*/ 676472 h 1332964"/>
                <a:gd name="connsiteX130" fmla="*/ 1204246 w 1268982"/>
                <a:gd name="connsiteY130" fmla="*/ 677424 h 1332964"/>
                <a:gd name="connsiteX131" fmla="*/ 1197582 w 1268982"/>
                <a:gd name="connsiteY131" fmla="*/ 678375 h 1332964"/>
                <a:gd name="connsiteX132" fmla="*/ 1200914 w 1268982"/>
                <a:gd name="connsiteY132" fmla="*/ 676472 h 1332964"/>
                <a:gd name="connsiteX133" fmla="*/ 315102 w 1268982"/>
                <a:gd name="connsiteY133" fmla="*/ 675521 h 1332964"/>
                <a:gd name="connsiteX134" fmla="*/ 299872 w 1268982"/>
                <a:gd name="connsiteY134" fmla="*/ 679327 h 1332964"/>
                <a:gd name="connsiteX135" fmla="*/ 315102 w 1268982"/>
                <a:gd name="connsiteY135" fmla="*/ 675521 h 1332964"/>
                <a:gd name="connsiteX136" fmla="*/ 417916 w 1268982"/>
                <a:gd name="connsiteY136" fmla="*/ 673618 h 1332964"/>
                <a:gd name="connsiteX137" fmla="*/ 412204 w 1268982"/>
                <a:gd name="connsiteY137" fmla="*/ 680278 h 1332964"/>
                <a:gd name="connsiteX138" fmla="*/ 415062 w 1268982"/>
                <a:gd name="connsiteY138" fmla="*/ 686938 h 1332964"/>
                <a:gd name="connsiteX139" fmla="*/ 419820 w 1268982"/>
                <a:gd name="connsiteY139" fmla="*/ 678375 h 1332964"/>
                <a:gd name="connsiteX140" fmla="*/ 418868 w 1268982"/>
                <a:gd name="connsiteY140" fmla="*/ 678375 h 1332964"/>
                <a:gd name="connsiteX141" fmla="*/ 417916 w 1268982"/>
                <a:gd name="connsiteY141" fmla="*/ 673618 h 1332964"/>
                <a:gd name="connsiteX142" fmla="*/ 120902 w 1268982"/>
                <a:gd name="connsiteY142" fmla="*/ 673618 h 1332964"/>
                <a:gd name="connsiteX143" fmla="*/ 118046 w 1268982"/>
                <a:gd name="connsiteY143" fmla="*/ 676472 h 1332964"/>
                <a:gd name="connsiteX144" fmla="*/ 114238 w 1268982"/>
                <a:gd name="connsiteY144" fmla="*/ 674570 h 1332964"/>
                <a:gd name="connsiteX145" fmla="*/ 112334 w 1268982"/>
                <a:gd name="connsiteY145" fmla="*/ 678375 h 1332964"/>
                <a:gd name="connsiteX146" fmla="*/ 105670 w 1268982"/>
                <a:gd name="connsiteY146" fmla="*/ 690744 h 1332964"/>
                <a:gd name="connsiteX147" fmla="*/ 112334 w 1268982"/>
                <a:gd name="connsiteY147" fmla="*/ 689793 h 1332964"/>
                <a:gd name="connsiteX148" fmla="*/ 109478 w 1268982"/>
                <a:gd name="connsiteY148" fmla="*/ 686938 h 1332964"/>
                <a:gd name="connsiteX149" fmla="*/ 120902 w 1268982"/>
                <a:gd name="connsiteY149" fmla="*/ 690744 h 1332964"/>
                <a:gd name="connsiteX150" fmla="*/ 112334 w 1268982"/>
                <a:gd name="connsiteY150" fmla="*/ 678375 h 1332964"/>
                <a:gd name="connsiteX151" fmla="*/ 118046 w 1268982"/>
                <a:gd name="connsiteY151" fmla="*/ 676472 h 1332964"/>
                <a:gd name="connsiteX152" fmla="*/ 121852 w 1268982"/>
                <a:gd name="connsiteY152" fmla="*/ 675521 h 1332964"/>
                <a:gd name="connsiteX153" fmla="*/ 815842 w 1268982"/>
                <a:gd name="connsiteY153" fmla="*/ 672667 h 1332964"/>
                <a:gd name="connsiteX154" fmla="*/ 817746 w 1268982"/>
                <a:gd name="connsiteY154" fmla="*/ 677424 h 1332964"/>
                <a:gd name="connsiteX155" fmla="*/ 801562 w 1268982"/>
                <a:gd name="connsiteY155" fmla="*/ 675521 h 1332964"/>
                <a:gd name="connsiteX156" fmla="*/ 817746 w 1268982"/>
                <a:gd name="connsiteY156" fmla="*/ 678375 h 1332964"/>
                <a:gd name="connsiteX157" fmla="*/ 817746 w 1268982"/>
                <a:gd name="connsiteY157" fmla="*/ 677424 h 1332964"/>
                <a:gd name="connsiteX158" fmla="*/ 818698 w 1268982"/>
                <a:gd name="connsiteY158" fmla="*/ 678375 h 1332964"/>
                <a:gd name="connsiteX159" fmla="*/ 206578 w 1268982"/>
                <a:gd name="connsiteY159" fmla="*/ 672667 h 1332964"/>
                <a:gd name="connsiteX160" fmla="*/ 202770 w 1268982"/>
                <a:gd name="connsiteY160" fmla="*/ 677424 h 1332964"/>
                <a:gd name="connsiteX161" fmla="*/ 218002 w 1268982"/>
                <a:gd name="connsiteY161" fmla="*/ 676472 h 1332964"/>
                <a:gd name="connsiteX162" fmla="*/ 826314 w 1268982"/>
                <a:gd name="connsiteY162" fmla="*/ 671715 h 1332964"/>
                <a:gd name="connsiteX163" fmla="*/ 831074 w 1268982"/>
                <a:gd name="connsiteY163" fmla="*/ 676472 h 1332964"/>
                <a:gd name="connsiteX164" fmla="*/ 821554 w 1268982"/>
                <a:gd name="connsiteY164" fmla="*/ 672667 h 1332964"/>
                <a:gd name="connsiteX165" fmla="*/ 840592 w 1268982"/>
                <a:gd name="connsiteY165" fmla="*/ 680278 h 1332964"/>
                <a:gd name="connsiteX166" fmla="*/ 1117618 w 1268982"/>
                <a:gd name="connsiteY166" fmla="*/ 668861 h 1332964"/>
                <a:gd name="connsiteX167" fmla="*/ 1128090 w 1268982"/>
                <a:gd name="connsiteY167" fmla="*/ 670764 h 1332964"/>
                <a:gd name="connsiteX168" fmla="*/ 1121738 w 1268982"/>
                <a:gd name="connsiteY168" fmla="*/ 674153 h 1332964"/>
                <a:gd name="connsiteX169" fmla="*/ 1123460 w 1268982"/>
                <a:gd name="connsiteY169" fmla="*/ 676832 h 1332964"/>
                <a:gd name="connsiteX170" fmla="*/ 532154 w 1268982"/>
                <a:gd name="connsiteY170" fmla="*/ 664104 h 1332964"/>
                <a:gd name="connsiteX171" fmla="*/ 551194 w 1268982"/>
                <a:gd name="connsiteY171" fmla="*/ 670764 h 1332964"/>
                <a:gd name="connsiteX172" fmla="*/ 532154 w 1268982"/>
                <a:gd name="connsiteY172" fmla="*/ 664104 h 1332964"/>
                <a:gd name="connsiteX173" fmla="*/ 280832 w 1268982"/>
                <a:gd name="connsiteY173" fmla="*/ 663152 h 1332964"/>
                <a:gd name="connsiteX174" fmla="*/ 274168 w 1268982"/>
                <a:gd name="connsiteY174" fmla="*/ 672667 h 1332964"/>
                <a:gd name="connsiteX175" fmla="*/ 286544 w 1268982"/>
                <a:gd name="connsiteY175" fmla="*/ 678375 h 1332964"/>
                <a:gd name="connsiteX176" fmla="*/ 289400 w 1268982"/>
                <a:gd name="connsiteY176" fmla="*/ 669813 h 1332964"/>
                <a:gd name="connsiteX177" fmla="*/ 280832 w 1268982"/>
                <a:gd name="connsiteY177" fmla="*/ 663152 h 1332964"/>
                <a:gd name="connsiteX178" fmla="*/ 64734 w 1268982"/>
                <a:gd name="connsiteY178" fmla="*/ 663152 h 1332964"/>
                <a:gd name="connsiteX179" fmla="*/ 69494 w 1268982"/>
                <a:gd name="connsiteY179" fmla="*/ 670764 h 1332964"/>
                <a:gd name="connsiteX180" fmla="*/ 68542 w 1268982"/>
                <a:gd name="connsiteY180" fmla="*/ 665055 h 1332964"/>
                <a:gd name="connsiteX181" fmla="*/ 831074 w 1268982"/>
                <a:gd name="connsiteY181" fmla="*/ 662201 h 1332964"/>
                <a:gd name="connsiteX182" fmla="*/ 834882 w 1268982"/>
                <a:gd name="connsiteY182" fmla="*/ 668861 h 1332964"/>
                <a:gd name="connsiteX183" fmla="*/ 831074 w 1268982"/>
                <a:gd name="connsiteY183" fmla="*/ 662201 h 1332964"/>
                <a:gd name="connsiteX184" fmla="*/ 1025274 w 1268982"/>
                <a:gd name="connsiteY184" fmla="*/ 661250 h 1332964"/>
                <a:gd name="connsiteX185" fmla="*/ 1023372 w 1268982"/>
                <a:gd name="connsiteY185" fmla="*/ 664104 h 1332964"/>
                <a:gd name="connsiteX186" fmla="*/ 1029082 w 1268982"/>
                <a:gd name="connsiteY186" fmla="*/ 661250 h 1332964"/>
                <a:gd name="connsiteX187" fmla="*/ 1256012 w 1268982"/>
                <a:gd name="connsiteY187" fmla="*/ 660298 h 1332964"/>
                <a:gd name="connsiteX188" fmla="*/ 1268982 w 1268982"/>
                <a:gd name="connsiteY188" fmla="*/ 666007 h 1332964"/>
                <a:gd name="connsiteX189" fmla="*/ 1239470 w 1268982"/>
                <a:gd name="connsiteY189" fmla="*/ 663152 h 1332964"/>
                <a:gd name="connsiteX190" fmla="*/ 1256012 w 1268982"/>
                <a:gd name="connsiteY190" fmla="*/ 660298 h 1332964"/>
                <a:gd name="connsiteX191" fmla="*/ 555952 w 1268982"/>
                <a:gd name="connsiteY191" fmla="*/ 660298 h 1332964"/>
                <a:gd name="connsiteX192" fmla="*/ 567376 w 1268982"/>
                <a:gd name="connsiteY192" fmla="*/ 666958 h 1332964"/>
                <a:gd name="connsiteX193" fmla="*/ 560712 w 1268982"/>
                <a:gd name="connsiteY193" fmla="*/ 665055 h 1332964"/>
                <a:gd name="connsiteX194" fmla="*/ 555952 w 1268982"/>
                <a:gd name="connsiteY194" fmla="*/ 660298 h 1332964"/>
                <a:gd name="connsiteX195" fmla="*/ 1232806 w 1268982"/>
                <a:gd name="connsiteY195" fmla="*/ 655541 h 1332964"/>
                <a:gd name="connsiteX196" fmla="*/ 1239470 w 1268982"/>
                <a:gd name="connsiteY196" fmla="*/ 655541 h 1332964"/>
                <a:gd name="connsiteX197" fmla="*/ 1238518 w 1268982"/>
                <a:gd name="connsiteY197" fmla="*/ 659347 h 1332964"/>
                <a:gd name="connsiteX198" fmla="*/ 1104290 w 1268982"/>
                <a:gd name="connsiteY198" fmla="*/ 650784 h 1332964"/>
                <a:gd name="connsiteX199" fmla="*/ 1100482 w 1268982"/>
                <a:gd name="connsiteY199" fmla="*/ 657444 h 1332964"/>
                <a:gd name="connsiteX200" fmla="*/ 1108098 w 1268982"/>
                <a:gd name="connsiteY200" fmla="*/ 657444 h 1332964"/>
                <a:gd name="connsiteX201" fmla="*/ 768242 w 1268982"/>
                <a:gd name="connsiteY201" fmla="*/ 648881 h 1332964"/>
                <a:gd name="connsiteX202" fmla="*/ 786330 w 1268982"/>
                <a:gd name="connsiteY202" fmla="*/ 666007 h 1332964"/>
                <a:gd name="connsiteX203" fmla="*/ 788234 w 1268982"/>
                <a:gd name="connsiteY203" fmla="*/ 658395 h 1332964"/>
                <a:gd name="connsiteX204" fmla="*/ 779666 w 1268982"/>
                <a:gd name="connsiteY204" fmla="*/ 661250 h 1332964"/>
                <a:gd name="connsiteX205" fmla="*/ 768242 w 1268982"/>
                <a:gd name="connsiteY205" fmla="*/ 648881 h 1332964"/>
                <a:gd name="connsiteX206" fmla="*/ 964350 w 1268982"/>
                <a:gd name="connsiteY206" fmla="*/ 646978 h 1332964"/>
                <a:gd name="connsiteX207" fmla="*/ 946262 w 1268982"/>
                <a:gd name="connsiteY207" fmla="*/ 653638 h 1332964"/>
                <a:gd name="connsiteX208" fmla="*/ 953878 w 1268982"/>
                <a:gd name="connsiteY208" fmla="*/ 658395 h 1332964"/>
                <a:gd name="connsiteX209" fmla="*/ 944358 w 1268982"/>
                <a:gd name="connsiteY209" fmla="*/ 660298 h 1332964"/>
                <a:gd name="connsiteX210" fmla="*/ 945310 w 1268982"/>
                <a:gd name="connsiteY210" fmla="*/ 665055 h 1332964"/>
                <a:gd name="connsiteX211" fmla="*/ 974822 w 1268982"/>
                <a:gd name="connsiteY211" fmla="*/ 659347 h 1332964"/>
                <a:gd name="connsiteX212" fmla="*/ 964350 w 1268982"/>
                <a:gd name="connsiteY212" fmla="*/ 646978 h 1332964"/>
                <a:gd name="connsiteX213" fmla="*/ 846542 w 1268982"/>
                <a:gd name="connsiteY213" fmla="*/ 646502 h 1332964"/>
                <a:gd name="connsiteX214" fmla="*/ 839640 w 1268982"/>
                <a:gd name="connsiteY214" fmla="*/ 649832 h 1332964"/>
                <a:gd name="connsiteX215" fmla="*/ 854872 w 1268982"/>
                <a:gd name="connsiteY215" fmla="*/ 648881 h 1332964"/>
                <a:gd name="connsiteX216" fmla="*/ 846542 w 1268982"/>
                <a:gd name="connsiteY216" fmla="*/ 646502 h 1332964"/>
                <a:gd name="connsiteX217" fmla="*/ 1234710 w 1268982"/>
                <a:gd name="connsiteY217" fmla="*/ 646026 h 1332964"/>
                <a:gd name="connsiteX218" fmla="*/ 1245182 w 1268982"/>
                <a:gd name="connsiteY218" fmla="*/ 648880 h 1332964"/>
                <a:gd name="connsiteX219" fmla="*/ 1234710 w 1268982"/>
                <a:gd name="connsiteY219" fmla="*/ 646026 h 1332964"/>
                <a:gd name="connsiteX220" fmla="*/ 772050 w 1268982"/>
                <a:gd name="connsiteY220" fmla="*/ 641269 h 1332964"/>
                <a:gd name="connsiteX221" fmla="*/ 759674 w 1268982"/>
                <a:gd name="connsiteY221" fmla="*/ 645075 h 1332964"/>
                <a:gd name="connsiteX222" fmla="*/ 772050 w 1268982"/>
                <a:gd name="connsiteY222" fmla="*/ 641269 h 1332964"/>
                <a:gd name="connsiteX223" fmla="*/ 857728 w 1268982"/>
                <a:gd name="connsiteY223" fmla="*/ 640318 h 1332964"/>
                <a:gd name="connsiteX224" fmla="*/ 861536 w 1268982"/>
                <a:gd name="connsiteY224" fmla="*/ 643172 h 1332964"/>
                <a:gd name="connsiteX225" fmla="*/ 359846 w 1268982"/>
                <a:gd name="connsiteY225" fmla="*/ 638415 h 1332964"/>
                <a:gd name="connsiteX226" fmla="*/ 365558 w 1268982"/>
                <a:gd name="connsiteY226" fmla="*/ 646027 h 1332964"/>
                <a:gd name="connsiteX227" fmla="*/ 361750 w 1268982"/>
                <a:gd name="connsiteY227" fmla="*/ 646978 h 1332964"/>
                <a:gd name="connsiteX228" fmla="*/ 366748 w 1268982"/>
                <a:gd name="connsiteY228" fmla="*/ 650784 h 1332964"/>
                <a:gd name="connsiteX229" fmla="*/ 368482 w 1268982"/>
                <a:gd name="connsiteY229" fmla="*/ 651041 h 1332964"/>
                <a:gd name="connsiteX230" fmla="*/ 368414 w 1268982"/>
                <a:gd name="connsiteY230" fmla="*/ 652686 h 1332964"/>
                <a:gd name="connsiteX231" fmla="*/ 373174 w 1268982"/>
                <a:gd name="connsiteY231" fmla="*/ 651735 h 1332964"/>
                <a:gd name="connsiteX232" fmla="*/ 368482 w 1268982"/>
                <a:gd name="connsiteY232" fmla="*/ 651041 h 1332964"/>
                <a:gd name="connsiteX233" fmla="*/ 368652 w 1268982"/>
                <a:gd name="connsiteY233" fmla="*/ 646978 h 1332964"/>
                <a:gd name="connsiteX234" fmla="*/ 370318 w 1268982"/>
                <a:gd name="connsiteY234" fmla="*/ 641269 h 1332964"/>
                <a:gd name="connsiteX235" fmla="*/ 359846 w 1268982"/>
                <a:gd name="connsiteY235" fmla="*/ 638415 h 1332964"/>
                <a:gd name="connsiteX236" fmla="*/ 178018 w 1268982"/>
                <a:gd name="connsiteY236" fmla="*/ 638415 h 1332964"/>
                <a:gd name="connsiteX237" fmla="*/ 168498 w 1268982"/>
                <a:gd name="connsiteY237" fmla="*/ 639366 h 1332964"/>
                <a:gd name="connsiteX238" fmla="*/ 178018 w 1268982"/>
                <a:gd name="connsiteY238" fmla="*/ 638415 h 1332964"/>
                <a:gd name="connsiteX239" fmla="*/ 1070970 w 1268982"/>
                <a:gd name="connsiteY239" fmla="*/ 634609 h 1332964"/>
                <a:gd name="connsiteX240" fmla="*/ 1071922 w 1268982"/>
                <a:gd name="connsiteY240" fmla="*/ 637464 h 1332964"/>
                <a:gd name="connsiteX241" fmla="*/ 1071800 w 1268982"/>
                <a:gd name="connsiteY241" fmla="*/ 637432 h 1332964"/>
                <a:gd name="connsiteX242" fmla="*/ 381386 w 1268982"/>
                <a:gd name="connsiteY242" fmla="*/ 631279 h 1332964"/>
                <a:gd name="connsiteX243" fmla="*/ 374126 w 1268982"/>
                <a:gd name="connsiteY243" fmla="*/ 633658 h 1332964"/>
                <a:gd name="connsiteX244" fmla="*/ 386502 w 1268982"/>
                <a:gd name="connsiteY244" fmla="*/ 637464 h 1332964"/>
                <a:gd name="connsiteX245" fmla="*/ 381386 w 1268982"/>
                <a:gd name="connsiteY245" fmla="*/ 631279 h 1332964"/>
                <a:gd name="connsiteX246" fmla="*/ 517874 w 1268982"/>
                <a:gd name="connsiteY246" fmla="*/ 628901 h 1332964"/>
                <a:gd name="connsiteX247" fmla="*/ 520730 w 1268982"/>
                <a:gd name="connsiteY247" fmla="*/ 638415 h 1332964"/>
                <a:gd name="connsiteX248" fmla="*/ 515018 w 1268982"/>
                <a:gd name="connsiteY248" fmla="*/ 637464 h 1332964"/>
                <a:gd name="connsiteX249" fmla="*/ 529298 w 1268982"/>
                <a:gd name="connsiteY249" fmla="*/ 639366 h 1332964"/>
                <a:gd name="connsiteX250" fmla="*/ 517874 w 1268982"/>
                <a:gd name="connsiteY250" fmla="*/ 628901 h 1332964"/>
                <a:gd name="connsiteX251" fmla="*/ 541674 w 1268982"/>
                <a:gd name="connsiteY251" fmla="*/ 627949 h 1332964"/>
                <a:gd name="connsiteX252" fmla="*/ 546434 w 1268982"/>
                <a:gd name="connsiteY252" fmla="*/ 628901 h 1332964"/>
                <a:gd name="connsiteX253" fmla="*/ 157076 w 1268982"/>
                <a:gd name="connsiteY253" fmla="*/ 627949 h 1332964"/>
                <a:gd name="connsiteX254" fmla="*/ 169450 w 1268982"/>
                <a:gd name="connsiteY254" fmla="*/ 634609 h 1332964"/>
                <a:gd name="connsiteX255" fmla="*/ 157076 w 1268982"/>
                <a:gd name="connsiteY255" fmla="*/ 627949 h 1332964"/>
                <a:gd name="connsiteX256" fmla="*/ 447428 w 1268982"/>
                <a:gd name="connsiteY256" fmla="*/ 585135 h 1332964"/>
                <a:gd name="connsiteX257" fmla="*/ 440764 w 1268982"/>
                <a:gd name="connsiteY257" fmla="*/ 596552 h 1332964"/>
                <a:gd name="connsiteX258" fmla="*/ 442668 w 1268982"/>
                <a:gd name="connsiteY258" fmla="*/ 589892 h 1332964"/>
                <a:gd name="connsiteX259" fmla="*/ 447428 w 1268982"/>
                <a:gd name="connsiteY259" fmla="*/ 585135 h 1332964"/>
                <a:gd name="connsiteX260" fmla="*/ 479794 w 1268982"/>
                <a:gd name="connsiteY260" fmla="*/ 569912 h 1332964"/>
                <a:gd name="connsiteX261" fmla="*/ 478842 w 1268982"/>
                <a:gd name="connsiteY261" fmla="*/ 575620 h 1332964"/>
                <a:gd name="connsiteX262" fmla="*/ 425532 w 1268982"/>
                <a:gd name="connsiteY262" fmla="*/ 563251 h 1332964"/>
                <a:gd name="connsiteX263" fmla="*/ 421724 w 1268982"/>
                <a:gd name="connsiteY263" fmla="*/ 567057 h 1332964"/>
                <a:gd name="connsiteX264" fmla="*/ 426484 w 1268982"/>
                <a:gd name="connsiteY264" fmla="*/ 569912 h 1332964"/>
                <a:gd name="connsiteX265" fmla="*/ 442668 w 1268982"/>
                <a:gd name="connsiteY265" fmla="*/ 560397 h 1332964"/>
                <a:gd name="connsiteX266" fmla="*/ 436004 w 1268982"/>
                <a:gd name="connsiteY266" fmla="*/ 580377 h 1332964"/>
                <a:gd name="connsiteX267" fmla="*/ 442668 w 1268982"/>
                <a:gd name="connsiteY267" fmla="*/ 560397 h 1332964"/>
                <a:gd name="connsiteX268" fmla="*/ 470274 w 1268982"/>
                <a:gd name="connsiteY268" fmla="*/ 543271 h 1332964"/>
                <a:gd name="connsiteX269" fmla="*/ 468370 w 1268982"/>
                <a:gd name="connsiteY269" fmla="*/ 557543 h 1332964"/>
                <a:gd name="connsiteX270" fmla="*/ 478842 w 1268982"/>
                <a:gd name="connsiteY270" fmla="*/ 546126 h 1332964"/>
                <a:gd name="connsiteX271" fmla="*/ 469322 w 1268982"/>
                <a:gd name="connsiteY271" fmla="*/ 548980 h 1332964"/>
                <a:gd name="connsiteX272" fmla="*/ 470274 w 1268982"/>
                <a:gd name="connsiteY272" fmla="*/ 543271 h 1332964"/>
                <a:gd name="connsiteX273" fmla="*/ 425758 w 1268982"/>
                <a:gd name="connsiteY273" fmla="*/ 494779 h 1332964"/>
                <a:gd name="connsiteX274" fmla="*/ 423628 w 1268982"/>
                <a:gd name="connsiteY274" fmla="*/ 500456 h 1332964"/>
                <a:gd name="connsiteX275" fmla="*/ 422676 w 1268982"/>
                <a:gd name="connsiteY275" fmla="*/ 499505 h 1332964"/>
                <a:gd name="connsiteX276" fmla="*/ 423892 w 1268982"/>
                <a:gd name="connsiteY276" fmla="*/ 496265 h 1332964"/>
                <a:gd name="connsiteX277" fmla="*/ 458850 w 1268982"/>
                <a:gd name="connsiteY277" fmla="*/ 469059 h 1332964"/>
                <a:gd name="connsiteX278" fmla="*/ 451234 w 1268982"/>
                <a:gd name="connsiteY278" fmla="*/ 490942 h 1332964"/>
                <a:gd name="connsiteX279" fmla="*/ 454090 w 1268982"/>
                <a:gd name="connsiteY279" fmla="*/ 483331 h 1332964"/>
                <a:gd name="connsiteX280" fmla="*/ 455042 w 1268982"/>
                <a:gd name="connsiteY280" fmla="*/ 485234 h 1332964"/>
                <a:gd name="connsiteX281" fmla="*/ 459802 w 1268982"/>
                <a:gd name="connsiteY281" fmla="*/ 483331 h 1332964"/>
                <a:gd name="connsiteX282" fmla="*/ 458850 w 1268982"/>
                <a:gd name="connsiteY282" fmla="*/ 469059 h 1332964"/>
                <a:gd name="connsiteX283" fmla="*/ 417918 w 1268982"/>
                <a:gd name="connsiteY283" fmla="*/ 457642 h 1332964"/>
                <a:gd name="connsiteX284" fmla="*/ 425534 w 1268982"/>
                <a:gd name="connsiteY284" fmla="*/ 475719 h 1332964"/>
                <a:gd name="connsiteX285" fmla="*/ 417918 w 1268982"/>
                <a:gd name="connsiteY285" fmla="*/ 457642 h 1332964"/>
                <a:gd name="connsiteX286" fmla="*/ 474082 w 1268982"/>
                <a:gd name="connsiteY286" fmla="*/ 393895 h 1332964"/>
                <a:gd name="connsiteX287" fmla="*/ 470274 w 1268982"/>
                <a:gd name="connsiteY287" fmla="*/ 407216 h 1332964"/>
                <a:gd name="connsiteX288" fmla="*/ 474082 w 1268982"/>
                <a:gd name="connsiteY288" fmla="*/ 393895 h 1332964"/>
                <a:gd name="connsiteX289" fmla="*/ 469322 w 1268982"/>
                <a:gd name="connsiteY289" fmla="*/ 379624 h 1332964"/>
                <a:gd name="connsiteX290" fmla="*/ 461706 w 1268982"/>
                <a:gd name="connsiteY290" fmla="*/ 385333 h 1332964"/>
                <a:gd name="connsiteX291" fmla="*/ 460754 w 1268982"/>
                <a:gd name="connsiteY291" fmla="*/ 381527 h 1332964"/>
                <a:gd name="connsiteX292" fmla="*/ 456946 w 1268982"/>
                <a:gd name="connsiteY292" fmla="*/ 386522 h 1332964"/>
                <a:gd name="connsiteX293" fmla="*/ 456704 w 1268982"/>
                <a:gd name="connsiteY293" fmla="*/ 388152 h 1332964"/>
                <a:gd name="connsiteX294" fmla="*/ 455042 w 1268982"/>
                <a:gd name="connsiteY294" fmla="*/ 388187 h 1332964"/>
                <a:gd name="connsiteX295" fmla="*/ 455994 w 1268982"/>
                <a:gd name="connsiteY295" fmla="*/ 392944 h 1332964"/>
                <a:gd name="connsiteX296" fmla="*/ 456704 w 1268982"/>
                <a:gd name="connsiteY296" fmla="*/ 388152 h 1332964"/>
                <a:gd name="connsiteX297" fmla="*/ 460754 w 1268982"/>
                <a:gd name="connsiteY297" fmla="*/ 388068 h 1332964"/>
                <a:gd name="connsiteX298" fmla="*/ 466466 w 1268982"/>
                <a:gd name="connsiteY298" fmla="*/ 390090 h 1332964"/>
                <a:gd name="connsiteX299" fmla="*/ 469322 w 1268982"/>
                <a:gd name="connsiteY299" fmla="*/ 379624 h 1332964"/>
                <a:gd name="connsiteX300" fmla="*/ 410302 w 1268982"/>
                <a:gd name="connsiteY300" fmla="*/ 357741 h 1332964"/>
                <a:gd name="connsiteX301" fmla="*/ 412362 w 1268982"/>
                <a:gd name="connsiteY301" fmla="*/ 364709 h 1332964"/>
                <a:gd name="connsiteX302" fmla="*/ 412086 w 1268982"/>
                <a:gd name="connsiteY302" fmla="*/ 364520 h 1332964"/>
                <a:gd name="connsiteX303" fmla="*/ 410302 w 1268982"/>
                <a:gd name="connsiteY303" fmla="*/ 357741 h 1332964"/>
                <a:gd name="connsiteX304" fmla="*/ 428388 w 1268982"/>
                <a:gd name="connsiteY304" fmla="*/ 316829 h 1332964"/>
                <a:gd name="connsiteX305" fmla="*/ 432196 w 1268982"/>
                <a:gd name="connsiteY305" fmla="*/ 333004 h 1332964"/>
                <a:gd name="connsiteX306" fmla="*/ 428388 w 1268982"/>
                <a:gd name="connsiteY306" fmla="*/ 316829 h 1332964"/>
                <a:gd name="connsiteX307" fmla="*/ 433148 w 1268982"/>
                <a:gd name="connsiteY307" fmla="*/ 291140 h 1332964"/>
                <a:gd name="connsiteX308" fmla="*/ 428388 w 1268982"/>
                <a:gd name="connsiteY308" fmla="*/ 303509 h 1332964"/>
                <a:gd name="connsiteX309" fmla="*/ 436956 w 1268982"/>
                <a:gd name="connsiteY309" fmla="*/ 306363 h 1332964"/>
                <a:gd name="connsiteX310" fmla="*/ 442668 w 1268982"/>
                <a:gd name="connsiteY310" fmla="*/ 297800 h 1332964"/>
                <a:gd name="connsiteX311" fmla="*/ 433148 w 1268982"/>
                <a:gd name="connsiteY311" fmla="*/ 291140 h 1332964"/>
                <a:gd name="connsiteX312" fmla="*/ 428388 w 1268982"/>
                <a:gd name="connsiteY312" fmla="*/ 215025 h 1332964"/>
                <a:gd name="connsiteX313" fmla="*/ 429340 w 1268982"/>
                <a:gd name="connsiteY313" fmla="*/ 232151 h 1332964"/>
                <a:gd name="connsiteX314" fmla="*/ 433148 w 1268982"/>
                <a:gd name="connsiteY314" fmla="*/ 219782 h 1332964"/>
                <a:gd name="connsiteX315" fmla="*/ 428388 w 1268982"/>
                <a:gd name="connsiteY315" fmla="*/ 215025 h 1332964"/>
                <a:gd name="connsiteX316" fmla="*/ 417918 w 1268982"/>
                <a:gd name="connsiteY316" fmla="*/ 181724 h 1332964"/>
                <a:gd name="connsiteX317" fmla="*/ 416014 w 1268982"/>
                <a:gd name="connsiteY317" fmla="*/ 195996 h 1332964"/>
                <a:gd name="connsiteX318" fmla="*/ 417918 w 1268982"/>
                <a:gd name="connsiteY318" fmla="*/ 181724 h 1332964"/>
                <a:gd name="connsiteX319" fmla="*/ 466466 w 1268982"/>
                <a:gd name="connsiteY319" fmla="*/ 178870 h 1332964"/>
                <a:gd name="connsiteX320" fmla="*/ 467418 w 1268982"/>
                <a:gd name="connsiteY320" fmla="*/ 189336 h 1332964"/>
                <a:gd name="connsiteX321" fmla="*/ 466466 w 1268982"/>
                <a:gd name="connsiteY321" fmla="*/ 178870 h 1332964"/>
                <a:gd name="connsiteX322" fmla="*/ 477890 w 1268982"/>
                <a:gd name="connsiteY322" fmla="*/ 166502 h 1332964"/>
                <a:gd name="connsiteX323" fmla="*/ 471226 w 1268982"/>
                <a:gd name="connsiteY323" fmla="*/ 179822 h 1332964"/>
                <a:gd name="connsiteX324" fmla="*/ 477890 w 1268982"/>
                <a:gd name="connsiteY324" fmla="*/ 166502 h 1332964"/>
                <a:gd name="connsiteX325" fmla="*/ 422082 w 1268982"/>
                <a:gd name="connsiteY325" fmla="*/ 111199 h 1332964"/>
                <a:gd name="connsiteX326" fmla="*/ 414108 w 1268982"/>
                <a:gd name="connsiteY326" fmla="*/ 113221 h 1332964"/>
                <a:gd name="connsiteX327" fmla="*/ 415062 w 1268982"/>
                <a:gd name="connsiteY327" fmla="*/ 119881 h 1332964"/>
                <a:gd name="connsiteX328" fmla="*/ 417916 w 1268982"/>
                <a:gd name="connsiteY328" fmla="*/ 117027 h 1332964"/>
                <a:gd name="connsiteX329" fmla="*/ 414108 w 1268982"/>
                <a:gd name="connsiteY329" fmla="*/ 129396 h 1332964"/>
                <a:gd name="connsiteX330" fmla="*/ 426484 w 1268982"/>
                <a:gd name="connsiteY330" fmla="*/ 120833 h 1332964"/>
                <a:gd name="connsiteX331" fmla="*/ 428388 w 1268982"/>
                <a:gd name="connsiteY331" fmla="*/ 126541 h 1332964"/>
                <a:gd name="connsiteX332" fmla="*/ 429340 w 1268982"/>
                <a:gd name="connsiteY332" fmla="*/ 130347 h 1332964"/>
                <a:gd name="connsiteX333" fmla="*/ 431244 w 1268982"/>
                <a:gd name="connsiteY333" fmla="*/ 129396 h 1332964"/>
                <a:gd name="connsiteX334" fmla="*/ 428388 w 1268982"/>
                <a:gd name="connsiteY334" fmla="*/ 125590 h 1332964"/>
                <a:gd name="connsiteX335" fmla="*/ 430292 w 1268982"/>
                <a:gd name="connsiteY335" fmla="*/ 121784 h 1332964"/>
                <a:gd name="connsiteX336" fmla="*/ 426484 w 1268982"/>
                <a:gd name="connsiteY336" fmla="*/ 119881 h 1332964"/>
                <a:gd name="connsiteX337" fmla="*/ 422082 w 1268982"/>
                <a:gd name="connsiteY337" fmla="*/ 111199 h 1332964"/>
                <a:gd name="connsiteX338" fmla="*/ 436242 w 1268982"/>
                <a:gd name="connsiteY338" fmla="*/ 69574 h 1332964"/>
                <a:gd name="connsiteX339" fmla="*/ 433148 w 1268982"/>
                <a:gd name="connsiteY339" fmla="*/ 75164 h 1332964"/>
                <a:gd name="connsiteX340" fmla="*/ 438860 w 1268982"/>
                <a:gd name="connsiteY340" fmla="*/ 74212 h 1332964"/>
                <a:gd name="connsiteX341" fmla="*/ 440764 w 1268982"/>
                <a:gd name="connsiteY341" fmla="*/ 70407 h 1332964"/>
                <a:gd name="connsiteX342" fmla="*/ 436242 w 1268982"/>
                <a:gd name="connsiteY342" fmla="*/ 69574 h 1332964"/>
                <a:gd name="connsiteX343" fmla="*/ 391262 w 1268982"/>
                <a:gd name="connsiteY343" fmla="*/ 0 h 1332964"/>
                <a:gd name="connsiteX344" fmla="*/ 402686 w 1268982"/>
                <a:gd name="connsiteY344" fmla="*/ 951 h 1332964"/>
                <a:gd name="connsiteX345" fmla="*/ 404590 w 1268982"/>
                <a:gd name="connsiteY345" fmla="*/ 12369 h 1332964"/>
                <a:gd name="connsiteX346" fmla="*/ 415062 w 1268982"/>
                <a:gd name="connsiteY346" fmla="*/ 951 h 1332964"/>
                <a:gd name="connsiteX347" fmla="*/ 416012 w 1268982"/>
                <a:gd name="connsiteY347" fmla="*/ 9514 h 1332964"/>
                <a:gd name="connsiteX348" fmla="*/ 417916 w 1268982"/>
                <a:gd name="connsiteY348" fmla="*/ 8563 h 1332964"/>
                <a:gd name="connsiteX349" fmla="*/ 417916 w 1268982"/>
                <a:gd name="connsiteY349" fmla="*/ 14272 h 1332964"/>
                <a:gd name="connsiteX350" fmla="*/ 437908 w 1268982"/>
                <a:gd name="connsiteY350" fmla="*/ 13320 h 1332964"/>
                <a:gd name="connsiteX351" fmla="*/ 429340 w 1268982"/>
                <a:gd name="connsiteY351" fmla="*/ 25689 h 1332964"/>
                <a:gd name="connsiteX352" fmla="*/ 435052 w 1268982"/>
                <a:gd name="connsiteY352" fmla="*/ 35203 h 1332964"/>
                <a:gd name="connsiteX353" fmla="*/ 441716 w 1268982"/>
                <a:gd name="connsiteY353" fmla="*/ 22835 h 1332964"/>
                <a:gd name="connsiteX354" fmla="*/ 454090 w 1268982"/>
                <a:gd name="connsiteY354" fmla="*/ 34252 h 1332964"/>
                <a:gd name="connsiteX355" fmla="*/ 471226 w 1268982"/>
                <a:gd name="connsiteY355" fmla="*/ 67552 h 1332964"/>
                <a:gd name="connsiteX356" fmla="*/ 458850 w 1268982"/>
                <a:gd name="connsiteY356" fmla="*/ 71358 h 1332964"/>
                <a:gd name="connsiteX357" fmla="*/ 465514 w 1268982"/>
                <a:gd name="connsiteY357" fmla="*/ 81824 h 1332964"/>
                <a:gd name="connsiteX358" fmla="*/ 455994 w 1268982"/>
                <a:gd name="connsiteY358" fmla="*/ 85629 h 1332964"/>
                <a:gd name="connsiteX359" fmla="*/ 461706 w 1268982"/>
                <a:gd name="connsiteY359" fmla="*/ 92289 h 1332964"/>
                <a:gd name="connsiteX360" fmla="*/ 473130 w 1268982"/>
                <a:gd name="connsiteY360" fmla="*/ 87532 h 1332964"/>
                <a:gd name="connsiteX361" fmla="*/ 471226 w 1268982"/>
                <a:gd name="connsiteY361" fmla="*/ 101804 h 1332964"/>
                <a:gd name="connsiteX362" fmla="*/ 475034 w 1268982"/>
                <a:gd name="connsiteY362" fmla="*/ 97998 h 1332964"/>
                <a:gd name="connsiteX363" fmla="*/ 479794 w 1268982"/>
                <a:gd name="connsiteY363" fmla="*/ 152230 h 1332964"/>
                <a:gd name="connsiteX364" fmla="*/ 484554 w 1268982"/>
                <a:gd name="connsiteY364" fmla="*/ 150327 h 1332964"/>
                <a:gd name="connsiteX365" fmla="*/ 482650 w 1268982"/>
                <a:gd name="connsiteY365" fmla="*/ 156987 h 1332964"/>
                <a:gd name="connsiteX366" fmla="*/ 485506 w 1268982"/>
                <a:gd name="connsiteY366" fmla="*/ 156036 h 1332964"/>
                <a:gd name="connsiteX367" fmla="*/ 480746 w 1268982"/>
                <a:gd name="connsiteY367" fmla="*/ 196948 h 1332964"/>
                <a:gd name="connsiteX368" fmla="*/ 486458 w 1268982"/>
                <a:gd name="connsiteY368" fmla="*/ 189336 h 1332964"/>
                <a:gd name="connsiteX369" fmla="*/ 479794 w 1268982"/>
                <a:gd name="connsiteY369" fmla="*/ 202656 h 1332964"/>
                <a:gd name="connsiteX370" fmla="*/ 488362 w 1268982"/>
                <a:gd name="connsiteY370" fmla="*/ 200754 h 1332964"/>
                <a:gd name="connsiteX371" fmla="*/ 482650 w 1268982"/>
                <a:gd name="connsiteY371" fmla="*/ 234054 h 1332964"/>
                <a:gd name="connsiteX372" fmla="*/ 488362 w 1268982"/>
                <a:gd name="connsiteY372" fmla="*/ 234054 h 1332964"/>
                <a:gd name="connsiteX373" fmla="*/ 485506 w 1268982"/>
                <a:gd name="connsiteY373" fmla="*/ 241665 h 1332964"/>
                <a:gd name="connsiteX374" fmla="*/ 489314 w 1268982"/>
                <a:gd name="connsiteY374" fmla="*/ 238811 h 1332964"/>
                <a:gd name="connsiteX375" fmla="*/ 484554 w 1268982"/>
                <a:gd name="connsiteY375" fmla="*/ 264500 h 1332964"/>
                <a:gd name="connsiteX376" fmla="*/ 495026 w 1268982"/>
                <a:gd name="connsiteY376" fmla="*/ 257840 h 1332964"/>
                <a:gd name="connsiteX377" fmla="*/ 485506 w 1268982"/>
                <a:gd name="connsiteY377" fmla="*/ 280674 h 1332964"/>
                <a:gd name="connsiteX378" fmla="*/ 495026 w 1268982"/>
                <a:gd name="connsiteY378" fmla="*/ 284480 h 1332964"/>
                <a:gd name="connsiteX379" fmla="*/ 488362 w 1268982"/>
                <a:gd name="connsiteY379" fmla="*/ 293043 h 1332964"/>
                <a:gd name="connsiteX380" fmla="*/ 493122 w 1268982"/>
                <a:gd name="connsiteY380" fmla="*/ 292091 h 1332964"/>
                <a:gd name="connsiteX381" fmla="*/ 488362 w 1268982"/>
                <a:gd name="connsiteY381" fmla="*/ 394847 h 1332964"/>
                <a:gd name="connsiteX382" fmla="*/ 490266 w 1268982"/>
                <a:gd name="connsiteY382" fmla="*/ 393895 h 1332964"/>
                <a:gd name="connsiteX383" fmla="*/ 480746 w 1268982"/>
                <a:gd name="connsiteY383" fmla="*/ 414827 h 1332964"/>
                <a:gd name="connsiteX384" fmla="*/ 492170 w 1268982"/>
                <a:gd name="connsiteY384" fmla="*/ 426244 h 1332964"/>
                <a:gd name="connsiteX385" fmla="*/ 484554 w 1268982"/>
                <a:gd name="connsiteY385" fmla="*/ 442419 h 1332964"/>
                <a:gd name="connsiteX386" fmla="*/ 493122 w 1268982"/>
                <a:gd name="connsiteY386" fmla="*/ 440516 h 1332964"/>
                <a:gd name="connsiteX387" fmla="*/ 493122 w 1268982"/>
                <a:gd name="connsiteY387" fmla="*/ 498554 h 1332964"/>
                <a:gd name="connsiteX388" fmla="*/ 479794 w 1268982"/>
                <a:gd name="connsiteY388" fmla="*/ 461448 h 1332964"/>
                <a:gd name="connsiteX389" fmla="*/ 480746 w 1268982"/>
                <a:gd name="connsiteY389" fmla="*/ 501408 h 1332964"/>
                <a:gd name="connsiteX390" fmla="*/ 484554 w 1268982"/>
                <a:gd name="connsiteY390" fmla="*/ 492845 h 1332964"/>
                <a:gd name="connsiteX391" fmla="*/ 491218 w 1268982"/>
                <a:gd name="connsiteY391" fmla="*/ 525194 h 1332964"/>
                <a:gd name="connsiteX392" fmla="*/ 477890 w 1268982"/>
                <a:gd name="connsiteY392" fmla="*/ 560397 h 1332964"/>
                <a:gd name="connsiteX393" fmla="*/ 489314 w 1268982"/>
                <a:gd name="connsiteY393" fmla="*/ 554688 h 1332964"/>
                <a:gd name="connsiteX394" fmla="*/ 489314 w 1268982"/>
                <a:gd name="connsiteY394" fmla="*/ 567057 h 1332964"/>
                <a:gd name="connsiteX395" fmla="*/ 481698 w 1268982"/>
                <a:gd name="connsiteY395" fmla="*/ 567057 h 1332964"/>
                <a:gd name="connsiteX396" fmla="*/ 484554 w 1268982"/>
                <a:gd name="connsiteY396" fmla="*/ 573717 h 1332964"/>
                <a:gd name="connsiteX397" fmla="*/ 473130 w 1268982"/>
                <a:gd name="connsiteY397" fmla="*/ 606066 h 1332964"/>
                <a:gd name="connsiteX398" fmla="*/ 476938 w 1268982"/>
                <a:gd name="connsiteY398" fmla="*/ 607018 h 1332964"/>
                <a:gd name="connsiteX399" fmla="*/ 474082 w 1268982"/>
                <a:gd name="connsiteY399" fmla="*/ 609872 h 1332964"/>
                <a:gd name="connsiteX400" fmla="*/ 479794 w 1268982"/>
                <a:gd name="connsiteY400" fmla="*/ 617483 h 1332964"/>
                <a:gd name="connsiteX401" fmla="*/ 486458 w 1268982"/>
                <a:gd name="connsiteY401" fmla="*/ 618435 h 1332964"/>
                <a:gd name="connsiteX402" fmla="*/ 485506 w 1268982"/>
                <a:gd name="connsiteY402" fmla="*/ 610823 h 1332964"/>
                <a:gd name="connsiteX403" fmla="*/ 490266 w 1268982"/>
                <a:gd name="connsiteY403" fmla="*/ 619386 h 1332964"/>
                <a:gd name="connsiteX404" fmla="*/ 501690 w 1268982"/>
                <a:gd name="connsiteY404" fmla="*/ 614629 h 1332964"/>
                <a:gd name="connsiteX405" fmla="*/ 535010 w 1268982"/>
                <a:gd name="connsiteY405" fmla="*/ 627949 h 1332964"/>
                <a:gd name="connsiteX406" fmla="*/ 529298 w 1268982"/>
                <a:gd name="connsiteY406" fmla="*/ 616532 h 1332964"/>
                <a:gd name="connsiteX407" fmla="*/ 541674 w 1268982"/>
                <a:gd name="connsiteY407" fmla="*/ 616532 h 1332964"/>
                <a:gd name="connsiteX408" fmla="*/ 541674 w 1268982"/>
                <a:gd name="connsiteY408" fmla="*/ 624143 h 1332964"/>
                <a:gd name="connsiteX409" fmla="*/ 548338 w 1268982"/>
                <a:gd name="connsiteY409" fmla="*/ 621289 h 1332964"/>
                <a:gd name="connsiteX410" fmla="*/ 579752 w 1268982"/>
                <a:gd name="connsiteY410" fmla="*/ 632707 h 1332964"/>
                <a:gd name="connsiteX411" fmla="*/ 580704 w 1268982"/>
                <a:gd name="connsiteY411" fmla="*/ 628901 h 1332964"/>
                <a:gd name="connsiteX412" fmla="*/ 582608 w 1268982"/>
                <a:gd name="connsiteY412" fmla="*/ 631755 h 1332964"/>
                <a:gd name="connsiteX413" fmla="*/ 594030 w 1268982"/>
                <a:gd name="connsiteY413" fmla="*/ 620338 h 1332964"/>
                <a:gd name="connsiteX414" fmla="*/ 582608 w 1268982"/>
                <a:gd name="connsiteY414" fmla="*/ 619386 h 1332964"/>
                <a:gd name="connsiteX415" fmla="*/ 599742 w 1268982"/>
                <a:gd name="connsiteY415" fmla="*/ 614629 h 1332964"/>
                <a:gd name="connsiteX416" fmla="*/ 605454 w 1268982"/>
                <a:gd name="connsiteY416" fmla="*/ 621289 h 1332964"/>
                <a:gd name="connsiteX417" fmla="*/ 604502 w 1268982"/>
                <a:gd name="connsiteY417" fmla="*/ 618435 h 1332964"/>
                <a:gd name="connsiteX418" fmla="*/ 627350 w 1268982"/>
                <a:gd name="connsiteY418" fmla="*/ 620338 h 1332964"/>
                <a:gd name="connsiteX419" fmla="*/ 629254 w 1268982"/>
                <a:gd name="connsiteY419" fmla="*/ 627949 h 1332964"/>
                <a:gd name="connsiteX420" fmla="*/ 637822 w 1268982"/>
                <a:gd name="connsiteY420" fmla="*/ 622241 h 1332964"/>
                <a:gd name="connsiteX421" fmla="*/ 652102 w 1268982"/>
                <a:gd name="connsiteY421" fmla="*/ 637464 h 1332964"/>
                <a:gd name="connsiteX422" fmla="*/ 654006 w 1268982"/>
                <a:gd name="connsiteY422" fmla="*/ 630804 h 1332964"/>
                <a:gd name="connsiteX423" fmla="*/ 683518 w 1268982"/>
                <a:gd name="connsiteY423" fmla="*/ 634609 h 1332964"/>
                <a:gd name="connsiteX424" fmla="*/ 684062 w 1268982"/>
                <a:gd name="connsiteY424" fmla="*/ 634746 h 1332964"/>
                <a:gd name="connsiteX425" fmla="*/ 685422 w 1268982"/>
                <a:gd name="connsiteY425" fmla="*/ 632706 h 1332964"/>
                <a:gd name="connsiteX426" fmla="*/ 684862 w 1268982"/>
                <a:gd name="connsiteY426" fmla="*/ 634948 h 1332964"/>
                <a:gd name="connsiteX427" fmla="*/ 695774 w 1268982"/>
                <a:gd name="connsiteY427" fmla="*/ 637701 h 1332964"/>
                <a:gd name="connsiteX428" fmla="*/ 707316 w 1268982"/>
                <a:gd name="connsiteY428" fmla="*/ 639366 h 1332964"/>
                <a:gd name="connsiteX429" fmla="*/ 707316 w 1268982"/>
                <a:gd name="connsiteY429" fmla="*/ 632707 h 1332964"/>
                <a:gd name="connsiteX430" fmla="*/ 718740 w 1268982"/>
                <a:gd name="connsiteY430" fmla="*/ 636512 h 1332964"/>
                <a:gd name="connsiteX431" fmla="*/ 717788 w 1268982"/>
                <a:gd name="connsiteY431" fmla="*/ 633658 h 1332964"/>
                <a:gd name="connsiteX432" fmla="*/ 753962 w 1268982"/>
                <a:gd name="connsiteY432" fmla="*/ 637464 h 1332964"/>
                <a:gd name="connsiteX433" fmla="*/ 746346 w 1268982"/>
                <a:gd name="connsiteY433" fmla="*/ 628901 h 1332964"/>
                <a:gd name="connsiteX434" fmla="*/ 791090 w 1268982"/>
                <a:gd name="connsiteY434" fmla="*/ 634609 h 1332964"/>
                <a:gd name="connsiteX435" fmla="*/ 790138 w 1268982"/>
                <a:gd name="connsiteY435" fmla="*/ 631755 h 1332964"/>
                <a:gd name="connsiteX436" fmla="*/ 799658 w 1268982"/>
                <a:gd name="connsiteY436" fmla="*/ 636512 h 1332964"/>
                <a:gd name="connsiteX437" fmla="*/ 798706 w 1268982"/>
                <a:gd name="connsiteY437" fmla="*/ 629852 h 1332964"/>
                <a:gd name="connsiteX438" fmla="*/ 841546 w 1268982"/>
                <a:gd name="connsiteY438" fmla="*/ 641269 h 1332964"/>
                <a:gd name="connsiteX439" fmla="*/ 839640 w 1268982"/>
                <a:gd name="connsiteY439" fmla="*/ 627949 h 1332964"/>
                <a:gd name="connsiteX440" fmla="*/ 892950 w 1268982"/>
                <a:gd name="connsiteY440" fmla="*/ 636512 h 1332964"/>
                <a:gd name="connsiteX441" fmla="*/ 892950 w 1268982"/>
                <a:gd name="connsiteY441" fmla="*/ 637464 h 1332964"/>
                <a:gd name="connsiteX442" fmla="*/ 900566 w 1268982"/>
                <a:gd name="connsiteY442" fmla="*/ 640318 h 1332964"/>
                <a:gd name="connsiteX443" fmla="*/ 901518 w 1268982"/>
                <a:gd name="connsiteY443" fmla="*/ 639366 h 1332964"/>
                <a:gd name="connsiteX444" fmla="*/ 896758 w 1268982"/>
                <a:gd name="connsiteY444" fmla="*/ 637464 h 1332964"/>
                <a:gd name="connsiteX445" fmla="*/ 915798 w 1268982"/>
                <a:gd name="connsiteY445" fmla="*/ 644124 h 1332964"/>
                <a:gd name="connsiteX446" fmla="*/ 922462 w 1268982"/>
                <a:gd name="connsiteY446" fmla="*/ 633658 h 1332964"/>
                <a:gd name="connsiteX447" fmla="*/ 951022 w 1268982"/>
                <a:gd name="connsiteY447" fmla="*/ 635561 h 1332964"/>
                <a:gd name="connsiteX448" fmla="*/ 950070 w 1268982"/>
                <a:gd name="connsiteY448" fmla="*/ 630804 h 1332964"/>
                <a:gd name="connsiteX449" fmla="*/ 1030034 w 1268982"/>
                <a:gd name="connsiteY449" fmla="*/ 634609 h 1332964"/>
                <a:gd name="connsiteX450" fmla="*/ 1068114 w 1268982"/>
                <a:gd name="connsiteY450" fmla="*/ 652686 h 1332964"/>
                <a:gd name="connsiteX451" fmla="*/ 1056690 w 1268982"/>
                <a:gd name="connsiteY451" fmla="*/ 641269 h 1332964"/>
                <a:gd name="connsiteX452" fmla="*/ 1064588 w 1268982"/>
                <a:gd name="connsiteY452" fmla="*/ 635516 h 1332964"/>
                <a:gd name="connsiteX453" fmla="*/ 1071800 w 1268982"/>
                <a:gd name="connsiteY453" fmla="*/ 637432 h 1332964"/>
                <a:gd name="connsiteX454" fmla="*/ 1072754 w 1268982"/>
                <a:gd name="connsiteY454" fmla="*/ 640675 h 1332964"/>
                <a:gd name="connsiteX455" fmla="*/ 1079538 w 1268982"/>
                <a:gd name="connsiteY455" fmla="*/ 643172 h 1332964"/>
                <a:gd name="connsiteX456" fmla="*/ 1079538 w 1268982"/>
                <a:gd name="connsiteY456" fmla="*/ 636512 h 1332964"/>
                <a:gd name="connsiteX457" fmla="*/ 1087154 w 1268982"/>
                <a:gd name="connsiteY457" fmla="*/ 645075 h 1332964"/>
                <a:gd name="connsiteX458" fmla="*/ 1154744 w 1268982"/>
                <a:gd name="connsiteY458" fmla="*/ 638415 h 1332964"/>
                <a:gd name="connsiteX459" fmla="*/ 1152840 w 1268982"/>
                <a:gd name="connsiteY459" fmla="*/ 645075 h 1332964"/>
                <a:gd name="connsiteX460" fmla="*/ 1185206 w 1268982"/>
                <a:gd name="connsiteY460" fmla="*/ 648881 h 1332964"/>
                <a:gd name="connsiteX461" fmla="*/ 1182350 w 1268982"/>
                <a:gd name="connsiteY461" fmla="*/ 646027 h 1332964"/>
                <a:gd name="connsiteX462" fmla="*/ 1221382 w 1268982"/>
                <a:gd name="connsiteY462" fmla="*/ 655541 h 1332964"/>
                <a:gd name="connsiteX463" fmla="*/ 1204246 w 1268982"/>
                <a:gd name="connsiteY463" fmla="*/ 661250 h 1332964"/>
                <a:gd name="connsiteX464" fmla="*/ 1220430 w 1268982"/>
                <a:gd name="connsiteY464" fmla="*/ 661250 h 1332964"/>
                <a:gd name="connsiteX465" fmla="*/ 1218526 w 1268982"/>
                <a:gd name="connsiteY465" fmla="*/ 669813 h 1332964"/>
                <a:gd name="connsiteX466" fmla="*/ 1201390 w 1268982"/>
                <a:gd name="connsiteY466" fmla="*/ 663152 h 1332964"/>
                <a:gd name="connsiteX467" fmla="*/ 1204246 w 1268982"/>
                <a:gd name="connsiteY467" fmla="*/ 666958 h 1332964"/>
                <a:gd name="connsiteX468" fmla="*/ 1184254 w 1268982"/>
                <a:gd name="connsiteY468" fmla="*/ 662201 h 1332964"/>
                <a:gd name="connsiteX469" fmla="*/ 1194726 w 1268982"/>
                <a:gd name="connsiteY469" fmla="*/ 661250 h 1332964"/>
                <a:gd name="connsiteX470" fmla="*/ 1172830 w 1268982"/>
                <a:gd name="connsiteY470" fmla="*/ 658395 h 1332964"/>
                <a:gd name="connsiteX471" fmla="*/ 1172830 w 1268982"/>
                <a:gd name="connsiteY471" fmla="*/ 671715 h 1332964"/>
                <a:gd name="connsiteX472" fmla="*/ 1145224 w 1268982"/>
                <a:gd name="connsiteY472" fmla="*/ 656492 h 1332964"/>
                <a:gd name="connsiteX473" fmla="*/ 1148080 w 1268982"/>
                <a:gd name="connsiteY473" fmla="*/ 653638 h 1332964"/>
                <a:gd name="connsiteX474" fmla="*/ 1130944 w 1268982"/>
                <a:gd name="connsiteY474" fmla="*/ 650784 h 1332964"/>
                <a:gd name="connsiteX475" fmla="*/ 1140464 w 1268982"/>
                <a:gd name="connsiteY475" fmla="*/ 658395 h 1332964"/>
                <a:gd name="connsiteX476" fmla="*/ 1124282 w 1268982"/>
                <a:gd name="connsiteY476" fmla="*/ 654589 h 1332964"/>
                <a:gd name="connsiteX477" fmla="*/ 1151888 w 1268982"/>
                <a:gd name="connsiteY477" fmla="*/ 664104 h 1332964"/>
                <a:gd name="connsiteX478" fmla="*/ 1151888 w 1268982"/>
                <a:gd name="connsiteY478" fmla="*/ 671715 h 1332964"/>
                <a:gd name="connsiteX479" fmla="*/ 1110954 w 1268982"/>
                <a:gd name="connsiteY479" fmla="*/ 663034 h 1332964"/>
                <a:gd name="connsiteX480" fmla="*/ 1083750 w 1268982"/>
                <a:gd name="connsiteY480" fmla="*/ 662480 h 1332964"/>
                <a:gd name="connsiteX481" fmla="*/ 1088820 w 1268982"/>
                <a:gd name="connsiteY481" fmla="*/ 662915 h 1332964"/>
                <a:gd name="connsiteX482" fmla="*/ 1095722 w 1268982"/>
                <a:gd name="connsiteY482" fmla="*/ 667910 h 1332964"/>
                <a:gd name="connsiteX483" fmla="*/ 1090010 w 1268982"/>
                <a:gd name="connsiteY483" fmla="*/ 671715 h 1332964"/>
                <a:gd name="connsiteX484" fmla="*/ 1080708 w 1268982"/>
                <a:gd name="connsiteY484" fmla="*/ 662418 h 1332964"/>
                <a:gd name="connsiteX485" fmla="*/ 1070018 w 1268982"/>
                <a:gd name="connsiteY485" fmla="*/ 662201 h 1332964"/>
                <a:gd name="connsiteX486" fmla="*/ 1067162 w 1268982"/>
                <a:gd name="connsiteY486" fmla="*/ 672667 h 1332964"/>
                <a:gd name="connsiteX487" fmla="*/ 1050026 w 1268982"/>
                <a:gd name="connsiteY487" fmla="*/ 669813 h 1332964"/>
                <a:gd name="connsiteX488" fmla="*/ 1058594 w 1268982"/>
                <a:gd name="connsiteY488" fmla="*/ 681230 h 1332964"/>
                <a:gd name="connsiteX489" fmla="*/ 1007188 w 1268982"/>
                <a:gd name="connsiteY489" fmla="*/ 667910 h 1332964"/>
                <a:gd name="connsiteX490" fmla="*/ 1012900 w 1268982"/>
                <a:gd name="connsiteY490" fmla="*/ 672667 h 1332964"/>
                <a:gd name="connsiteX491" fmla="*/ 976726 w 1268982"/>
                <a:gd name="connsiteY491" fmla="*/ 664104 h 1332964"/>
                <a:gd name="connsiteX492" fmla="*/ 995764 w 1268982"/>
                <a:gd name="connsiteY492" fmla="*/ 677424 h 1332964"/>
                <a:gd name="connsiteX493" fmla="*/ 989100 w 1268982"/>
                <a:gd name="connsiteY493" fmla="*/ 680278 h 1332964"/>
                <a:gd name="connsiteX494" fmla="*/ 993860 w 1268982"/>
                <a:gd name="connsiteY494" fmla="*/ 685987 h 1332964"/>
                <a:gd name="connsiteX495" fmla="*/ 974822 w 1268982"/>
                <a:gd name="connsiteY495" fmla="*/ 666007 h 1332964"/>
                <a:gd name="connsiteX496" fmla="*/ 966254 w 1268982"/>
                <a:gd name="connsiteY496" fmla="*/ 674570 h 1332964"/>
                <a:gd name="connsiteX497" fmla="*/ 924366 w 1268982"/>
                <a:gd name="connsiteY497" fmla="*/ 664104 h 1332964"/>
                <a:gd name="connsiteX498" fmla="*/ 913894 w 1268982"/>
                <a:gd name="connsiteY498" fmla="*/ 671715 h 1332964"/>
                <a:gd name="connsiteX499" fmla="*/ 942454 w 1268982"/>
                <a:gd name="connsiteY499" fmla="*/ 688841 h 1332964"/>
                <a:gd name="connsiteX500" fmla="*/ 934838 w 1268982"/>
                <a:gd name="connsiteY500" fmla="*/ 680278 h 1332964"/>
                <a:gd name="connsiteX501" fmla="*/ 958638 w 1268982"/>
                <a:gd name="connsiteY501" fmla="*/ 682181 h 1332964"/>
                <a:gd name="connsiteX502" fmla="*/ 941502 w 1268982"/>
                <a:gd name="connsiteY502" fmla="*/ 681230 h 1332964"/>
                <a:gd name="connsiteX503" fmla="*/ 951974 w 1268982"/>
                <a:gd name="connsiteY503" fmla="*/ 686938 h 1332964"/>
                <a:gd name="connsiteX504" fmla="*/ 930078 w 1268982"/>
                <a:gd name="connsiteY504" fmla="*/ 691696 h 1332964"/>
                <a:gd name="connsiteX505" fmla="*/ 931030 w 1268982"/>
                <a:gd name="connsiteY505" fmla="*/ 692647 h 1332964"/>
                <a:gd name="connsiteX506" fmla="*/ 905326 w 1268982"/>
                <a:gd name="connsiteY506" fmla="*/ 688841 h 1332964"/>
                <a:gd name="connsiteX507" fmla="*/ 916750 w 1268982"/>
                <a:gd name="connsiteY507" fmla="*/ 679327 h 1332964"/>
                <a:gd name="connsiteX508" fmla="*/ 841546 w 1268982"/>
                <a:gd name="connsiteY508" fmla="*/ 678375 h 1332964"/>
                <a:gd name="connsiteX509" fmla="*/ 850112 w 1268982"/>
                <a:gd name="connsiteY509" fmla="*/ 685036 h 1332964"/>
                <a:gd name="connsiteX510" fmla="*/ 828218 w 1268982"/>
                <a:gd name="connsiteY510" fmla="*/ 690744 h 1332964"/>
                <a:gd name="connsiteX511" fmla="*/ 838690 w 1268982"/>
                <a:gd name="connsiteY511" fmla="*/ 696453 h 1332964"/>
                <a:gd name="connsiteX512" fmla="*/ 839640 w 1268982"/>
                <a:gd name="connsiteY512" fmla="*/ 695501 h 1332964"/>
                <a:gd name="connsiteX513" fmla="*/ 842498 w 1268982"/>
                <a:gd name="connsiteY513" fmla="*/ 699307 h 1332964"/>
                <a:gd name="connsiteX514" fmla="*/ 814890 w 1268982"/>
                <a:gd name="connsiteY514" fmla="*/ 686938 h 1332964"/>
                <a:gd name="connsiteX515" fmla="*/ 810130 w 1268982"/>
                <a:gd name="connsiteY515" fmla="*/ 695501 h 1332964"/>
                <a:gd name="connsiteX516" fmla="*/ 810130 w 1268982"/>
                <a:gd name="connsiteY516" fmla="*/ 685987 h 1332964"/>
                <a:gd name="connsiteX517" fmla="*/ 795850 w 1268982"/>
                <a:gd name="connsiteY517" fmla="*/ 685036 h 1332964"/>
                <a:gd name="connsiteX518" fmla="*/ 805370 w 1268982"/>
                <a:gd name="connsiteY518" fmla="*/ 695501 h 1332964"/>
                <a:gd name="connsiteX519" fmla="*/ 781570 w 1268982"/>
                <a:gd name="connsiteY519" fmla="*/ 686938 h 1332964"/>
                <a:gd name="connsiteX520" fmla="*/ 782522 w 1268982"/>
                <a:gd name="connsiteY520" fmla="*/ 688841 h 1332964"/>
                <a:gd name="connsiteX521" fmla="*/ 774906 w 1268982"/>
                <a:gd name="connsiteY521" fmla="*/ 686938 h 1332964"/>
                <a:gd name="connsiteX522" fmla="*/ 781570 w 1268982"/>
                <a:gd name="connsiteY522" fmla="*/ 690744 h 1332964"/>
                <a:gd name="connsiteX523" fmla="*/ 749202 w 1268982"/>
                <a:gd name="connsiteY523" fmla="*/ 689793 h 1332964"/>
                <a:gd name="connsiteX524" fmla="*/ 742538 w 1268982"/>
                <a:gd name="connsiteY524" fmla="*/ 685987 h 1332964"/>
                <a:gd name="connsiteX525" fmla="*/ 741586 w 1268982"/>
                <a:gd name="connsiteY525" fmla="*/ 689793 h 1332964"/>
                <a:gd name="connsiteX526" fmla="*/ 734922 w 1268982"/>
                <a:gd name="connsiteY526" fmla="*/ 685987 h 1332964"/>
                <a:gd name="connsiteX527" fmla="*/ 727308 w 1268982"/>
                <a:gd name="connsiteY527" fmla="*/ 697404 h 1332964"/>
                <a:gd name="connsiteX528" fmla="*/ 728260 w 1268982"/>
                <a:gd name="connsiteY528" fmla="*/ 697404 h 1332964"/>
                <a:gd name="connsiteX529" fmla="*/ 724452 w 1268982"/>
                <a:gd name="connsiteY529" fmla="*/ 704064 h 1332964"/>
                <a:gd name="connsiteX530" fmla="*/ 711124 w 1268982"/>
                <a:gd name="connsiteY530" fmla="*/ 698356 h 1332964"/>
                <a:gd name="connsiteX531" fmla="*/ 686374 w 1268982"/>
                <a:gd name="connsiteY531" fmla="*/ 674570 h 1332964"/>
                <a:gd name="connsiteX532" fmla="*/ 681614 w 1268982"/>
                <a:gd name="connsiteY532" fmla="*/ 680278 h 1332964"/>
                <a:gd name="connsiteX533" fmla="*/ 668286 w 1268982"/>
                <a:gd name="connsiteY533" fmla="*/ 688841 h 1332964"/>
                <a:gd name="connsiteX534" fmla="*/ 673046 w 1268982"/>
                <a:gd name="connsiteY534" fmla="*/ 691696 h 1332964"/>
                <a:gd name="connsiteX535" fmla="*/ 666382 w 1268982"/>
                <a:gd name="connsiteY535" fmla="*/ 689793 h 1332964"/>
                <a:gd name="connsiteX536" fmla="*/ 665430 w 1268982"/>
                <a:gd name="connsiteY536" fmla="*/ 695501 h 1332964"/>
                <a:gd name="connsiteX537" fmla="*/ 654958 w 1268982"/>
                <a:gd name="connsiteY537" fmla="*/ 692647 h 1332964"/>
                <a:gd name="connsiteX538" fmla="*/ 660670 w 1268982"/>
                <a:gd name="connsiteY538" fmla="*/ 702161 h 1332964"/>
                <a:gd name="connsiteX539" fmla="*/ 648294 w 1268982"/>
                <a:gd name="connsiteY539" fmla="*/ 698356 h 1332964"/>
                <a:gd name="connsiteX540" fmla="*/ 653054 w 1268982"/>
                <a:gd name="connsiteY540" fmla="*/ 704064 h 1332964"/>
                <a:gd name="connsiteX541" fmla="*/ 638774 w 1268982"/>
                <a:gd name="connsiteY541" fmla="*/ 696453 h 1332964"/>
                <a:gd name="connsiteX542" fmla="*/ 651150 w 1268982"/>
                <a:gd name="connsiteY542" fmla="*/ 690744 h 1332964"/>
                <a:gd name="connsiteX543" fmla="*/ 635918 w 1268982"/>
                <a:gd name="connsiteY543" fmla="*/ 671715 h 1332964"/>
                <a:gd name="connsiteX544" fmla="*/ 592126 w 1268982"/>
                <a:gd name="connsiteY544" fmla="*/ 661250 h 1332964"/>
                <a:gd name="connsiteX545" fmla="*/ 588320 w 1268982"/>
                <a:gd name="connsiteY545" fmla="*/ 674570 h 1332964"/>
                <a:gd name="connsiteX546" fmla="*/ 606406 w 1268982"/>
                <a:gd name="connsiteY546" fmla="*/ 687890 h 1332964"/>
                <a:gd name="connsiteX547" fmla="*/ 630206 w 1268982"/>
                <a:gd name="connsiteY547" fmla="*/ 679327 h 1332964"/>
                <a:gd name="connsiteX548" fmla="*/ 617830 w 1268982"/>
                <a:gd name="connsiteY548" fmla="*/ 683133 h 1332964"/>
                <a:gd name="connsiteX549" fmla="*/ 628302 w 1268982"/>
                <a:gd name="connsiteY549" fmla="*/ 697404 h 1332964"/>
                <a:gd name="connsiteX550" fmla="*/ 594030 w 1268982"/>
                <a:gd name="connsiteY550" fmla="*/ 701210 h 1332964"/>
                <a:gd name="connsiteX551" fmla="*/ 577848 w 1268982"/>
                <a:gd name="connsiteY551" fmla="*/ 694550 h 1332964"/>
                <a:gd name="connsiteX552" fmla="*/ 566424 w 1268982"/>
                <a:gd name="connsiteY552" fmla="*/ 675521 h 1332964"/>
                <a:gd name="connsiteX553" fmla="*/ 547386 w 1268982"/>
                <a:gd name="connsiteY553" fmla="*/ 678375 h 1332964"/>
                <a:gd name="connsiteX554" fmla="*/ 544530 w 1268982"/>
                <a:gd name="connsiteY554" fmla="*/ 691696 h 1332964"/>
                <a:gd name="connsiteX555" fmla="*/ 567376 w 1268982"/>
                <a:gd name="connsiteY555" fmla="*/ 701210 h 1332964"/>
                <a:gd name="connsiteX556" fmla="*/ 550242 w 1268982"/>
                <a:gd name="connsiteY556" fmla="*/ 705967 h 1332964"/>
                <a:gd name="connsiteX557" fmla="*/ 545482 w 1268982"/>
                <a:gd name="connsiteY557" fmla="*/ 697404 h 1332964"/>
                <a:gd name="connsiteX558" fmla="*/ 543578 w 1268982"/>
                <a:gd name="connsiteY558" fmla="*/ 704064 h 1332964"/>
                <a:gd name="connsiteX559" fmla="*/ 504546 w 1268982"/>
                <a:gd name="connsiteY559" fmla="*/ 696453 h 1332964"/>
                <a:gd name="connsiteX560" fmla="*/ 516922 w 1268982"/>
                <a:gd name="connsiteY560" fmla="*/ 700258 h 1332964"/>
                <a:gd name="connsiteX561" fmla="*/ 519778 w 1268982"/>
                <a:gd name="connsiteY561" fmla="*/ 681230 h 1332964"/>
                <a:gd name="connsiteX562" fmla="*/ 473130 w 1268982"/>
                <a:gd name="connsiteY562" fmla="*/ 677424 h 1332964"/>
                <a:gd name="connsiteX563" fmla="*/ 472178 w 1268982"/>
                <a:gd name="connsiteY563" fmla="*/ 679327 h 1332964"/>
                <a:gd name="connsiteX564" fmla="*/ 473844 w 1268982"/>
                <a:gd name="connsiteY564" fmla="*/ 683490 h 1332964"/>
                <a:gd name="connsiteX565" fmla="*/ 473130 w 1268982"/>
                <a:gd name="connsiteY565" fmla="*/ 683133 h 1332964"/>
                <a:gd name="connsiteX566" fmla="*/ 472178 w 1268982"/>
                <a:gd name="connsiteY566" fmla="*/ 684084 h 1332964"/>
                <a:gd name="connsiteX567" fmla="*/ 465514 w 1268982"/>
                <a:gd name="connsiteY567" fmla="*/ 684084 h 1332964"/>
                <a:gd name="connsiteX568" fmla="*/ 472178 w 1268982"/>
                <a:gd name="connsiteY568" fmla="*/ 685987 h 1332964"/>
                <a:gd name="connsiteX569" fmla="*/ 468370 w 1268982"/>
                <a:gd name="connsiteY569" fmla="*/ 717384 h 1332964"/>
                <a:gd name="connsiteX570" fmla="*/ 463610 w 1268982"/>
                <a:gd name="connsiteY570" fmla="*/ 743073 h 1332964"/>
                <a:gd name="connsiteX571" fmla="*/ 470274 w 1268982"/>
                <a:gd name="connsiteY571" fmla="*/ 744025 h 1332964"/>
                <a:gd name="connsiteX572" fmla="*/ 466466 w 1268982"/>
                <a:gd name="connsiteY572" fmla="*/ 756393 h 1332964"/>
                <a:gd name="connsiteX573" fmla="*/ 469322 w 1268982"/>
                <a:gd name="connsiteY573" fmla="*/ 755442 h 1332964"/>
                <a:gd name="connsiteX574" fmla="*/ 464562 w 1268982"/>
                <a:gd name="connsiteY574" fmla="*/ 793500 h 1332964"/>
                <a:gd name="connsiteX575" fmla="*/ 473130 w 1268982"/>
                <a:gd name="connsiteY575" fmla="*/ 785888 h 1332964"/>
                <a:gd name="connsiteX576" fmla="*/ 467418 w 1268982"/>
                <a:gd name="connsiteY576" fmla="*/ 832509 h 1332964"/>
                <a:gd name="connsiteX577" fmla="*/ 470274 w 1268982"/>
                <a:gd name="connsiteY577" fmla="*/ 831557 h 1332964"/>
                <a:gd name="connsiteX578" fmla="*/ 464562 w 1268982"/>
                <a:gd name="connsiteY578" fmla="*/ 841071 h 1332964"/>
                <a:gd name="connsiteX579" fmla="*/ 471226 w 1268982"/>
                <a:gd name="connsiteY579" fmla="*/ 840120 h 1332964"/>
                <a:gd name="connsiteX580" fmla="*/ 459802 w 1268982"/>
                <a:gd name="connsiteY580" fmla="*/ 884838 h 1332964"/>
                <a:gd name="connsiteX581" fmla="*/ 473130 w 1268982"/>
                <a:gd name="connsiteY581" fmla="*/ 882935 h 1332964"/>
                <a:gd name="connsiteX582" fmla="*/ 464562 w 1268982"/>
                <a:gd name="connsiteY582" fmla="*/ 939069 h 1332964"/>
                <a:gd name="connsiteX583" fmla="*/ 463610 w 1268982"/>
                <a:gd name="connsiteY583" fmla="*/ 939069 h 1332964"/>
                <a:gd name="connsiteX584" fmla="*/ 460754 w 1268982"/>
                <a:gd name="connsiteY584" fmla="*/ 946681 h 1332964"/>
                <a:gd name="connsiteX585" fmla="*/ 461706 w 1268982"/>
                <a:gd name="connsiteY585" fmla="*/ 947632 h 1332964"/>
                <a:gd name="connsiteX586" fmla="*/ 463610 w 1268982"/>
                <a:gd name="connsiteY586" fmla="*/ 941924 h 1332964"/>
                <a:gd name="connsiteX587" fmla="*/ 456946 w 1268982"/>
                <a:gd name="connsiteY587" fmla="*/ 961904 h 1332964"/>
                <a:gd name="connsiteX588" fmla="*/ 467418 w 1268982"/>
                <a:gd name="connsiteY588" fmla="*/ 969516 h 1332964"/>
                <a:gd name="connsiteX589" fmla="*/ 465514 w 1268982"/>
                <a:gd name="connsiteY589" fmla="*/ 999961 h 1332964"/>
                <a:gd name="connsiteX590" fmla="*/ 470274 w 1268982"/>
                <a:gd name="connsiteY590" fmla="*/ 999010 h 1332964"/>
                <a:gd name="connsiteX591" fmla="*/ 465514 w 1268982"/>
                <a:gd name="connsiteY591" fmla="*/ 1082737 h 1332964"/>
                <a:gd name="connsiteX592" fmla="*/ 446476 w 1268982"/>
                <a:gd name="connsiteY592" fmla="*/ 1121746 h 1332964"/>
                <a:gd name="connsiteX593" fmla="*/ 457898 w 1268982"/>
                <a:gd name="connsiteY593" fmla="*/ 1109377 h 1332964"/>
                <a:gd name="connsiteX594" fmla="*/ 461706 w 1268982"/>
                <a:gd name="connsiteY594" fmla="*/ 1125551 h 1332964"/>
                <a:gd name="connsiteX595" fmla="*/ 464562 w 1268982"/>
                <a:gd name="connsiteY595" fmla="*/ 1124600 h 1332964"/>
                <a:gd name="connsiteX596" fmla="*/ 455994 w 1268982"/>
                <a:gd name="connsiteY596" fmla="*/ 1134114 h 1332964"/>
                <a:gd name="connsiteX597" fmla="*/ 462658 w 1268982"/>
                <a:gd name="connsiteY597" fmla="*/ 1135066 h 1332964"/>
                <a:gd name="connsiteX598" fmla="*/ 454090 w 1268982"/>
                <a:gd name="connsiteY598" fmla="*/ 1142677 h 1332964"/>
                <a:gd name="connsiteX599" fmla="*/ 459802 w 1268982"/>
                <a:gd name="connsiteY599" fmla="*/ 1213084 h 1332964"/>
                <a:gd name="connsiteX600" fmla="*/ 453138 w 1268982"/>
                <a:gd name="connsiteY600" fmla="*/ 1211181 h 1332964"/>
                <a:gd name="connsiteX601" fmla="*/ 449330 w 1268982"/>
                <a:gd name="connsiteY601" fmla="*/ 1245433 h 1332964"/>
                <a:gd name="connsiteX602" fmla="*/ 452186 w 1268982"/>
                <a:gd name="connsiteY602" fmla="*/ 1242578 h 1332964"/>
                <a:gd name="connsiteX603" fmla="*/ 441716 w 1268982"/>
                <a:gd name="connsiteY603" fmla="*/ 1283490 h 1332964"/>
                <a:gd name="connsiteX604" fmla="*/ 437908 w 1268982"/>
                <a:gd name="connsiteY604" fmla="*/ 1266364 h 1332964"/>
                <a:gd name="connsiteX605" fmla="*/ 437908 w 1268982"/>
                <a:gd name="connsiteY605" fmla="*/ 1283490 h 1332964"/>
                <a:gd name="connsiteX606" fmla="*/ 429340 w 1268982"/>
                <a:gd name="connsiteY606" fmla="*/ 1281587 h 1332964"/>
                <a:gd name="connsiteX607" fmla="*/ 436956 w 1268982"/>
                <a:gd name="connsiteY607" fmla="*/ 1263510 h 1332964"/>
                <a:gd name="connsiteX608" fmla="*/ 433148 w 1268982"/>
                <a:gd name="connsiteY608" fmla="*/ 1266364 h 1332964"/>
                <a:gd name="connsiteX609" fmla="*/ 437908 w 1268982"/>
                <a:gd name="connsiteY609" fmla="*/ 1245433 h 1332964"/>
                <a:gd name="connsiteX610" fmla="*/ 438860 w 1268982"/>
                <a:gd name="connsiteY610" fmla="*/ 1256850 h 1332964"/>
                <a:gd name="connsiteX611" fmla="*/ 441716 w 1268982"/>
                <a:gd name="connsiteY611" fmla="*/ 1233064 h 1332964"/>
                <a:gd name="connsiteX612" fmla="*/ 428388 w 1268982"/>
                <a:gd name="connsiteY612" fmla="*/ 1233064 h 1332964"/>
                <a:gd name="connsiteX613" fmla="*/ 444570 w 1268982"/>
                <a:gd name="connsiteY613" fmla="*/ 1204521 h 1332964"/>
                <a:gd name="connsiteX614" fmla="*/ 447428 w 1268982"/>
                <a:gd name="connsiteY614" fmla="*/ 1207375 h 1332964"/>
                <a:gd name="connsiteX615" fmla="*/ 451234 w 1268982"/>
                <a:gd name="connsiteY615" fmla="*/ 1189298 h 1332964"/>
                <a:gd name="connsiteX616" fmla="*/ 443620 w 1268982"/>
                <a:gd name="connsiteY616" fmla="*/ 1198812 h 1332964"/>
                <a:gd name="connsiteX617" fmla="*/ 447428 w 1268982"/>
                <a:gd name="connsiteY617" fmla="*/ 1182638 h 1332964"/>
                <a:gd name="connsiteX618" fmla="*/ 436956 w 1268982"/>
                <a:gd name="connsiteY618" fmla="*/ 1211181 h 1332964"/>
                <a:gd name="connsiteX619" fmla="*/ 429340 w 1268982"/>
                <a:gd name="connsiteY619" fmla="*/ 1211181 h 1332964"/>
                <a:gd name="connsiteX620" fmla="*/ 439336 w 1268982"/>
                <a:gd name="connsiteY620" fmla="*/ 1168366 h 1332964"/>
                <a:gd name="connsiteX621" fmla="*/ 440224 w 1268982"/>
                <a:gd name="connsiteY621" fmla="*/ 1141713 h 1332964"/>
                <a:gd name="connsiteX622" fmla="*/ 440050 w 1268982"/>
                <a:gd name="connsiteY622" fmla="*/ 1143866 h 1332964"/>
                <a:gd name="connsiteX623" fmla="*/ 435052 w 1268982"/>
                <a:gd name="connsiteY623" fmla="*/ 1151240 h 1332964"/>
                <a:gd name="connsiteX624" fmla="*/ 431244 w 1268982"/>
                <a:gd name="connsiteY624" fmla="*/ 1145531 h 1332964"/>
                <a:gd name="connsiteX625" fmla="*/ 440434 w 1268982"/>
                <a:gd name="connsiteY625" fmla="*/ 1135427 h 1332964"/>
                <a:gd name="connsiteX626" fmla="*/ 440764 w 1268982"/>
                <a:gd name="connsiteY626" fmla="*/ 1125551 h 1332964"/>
                <a:gd name="connsiteX627" fmla="*/ 430292 w 1268982"/>
                <a:gd name="connsiteY627" fmla="*/ 1122697 h 1332964"/>
                <a:gd name="connsiteX628" fmla="*/ 434100 w 1268982"/>
                <a:gd name="connsiteY628" fmla="*/ 1104620 h 1332964"/>
                <a:gd name="connsiteX629" fmla="*/ 422676 w 1268982"/>
                <a:gd name="connsiteY629" fmla="*/ 1114134 h 1332964"/>
                <a:gd name="connsiteX630" fmla="*/ 436956 w 1268982"/>
                <a:gd name="connsiteY630" fmla="*/ 1060854 h 1332964"/>
                <a:gd name="connsiteX631" fmla="*/ 431244 w 1268982"/>
                <a:gd name="connsiteY631" fmla="*/ 1067514 h 1332964"/>
                <a:gd name="connsiteX632" fmla="*/ 439812 w 1268982"/>
                <a:gd name="connsiteY632" fmla="*/ 1030408 h 1332964"/>
                <a:gd name="connsiteX633" fmla="*/ 425532 w 1268982"/>
                <a:gd name="connsiteY633" fmla="*/ 1049436 h 1332964"/>
                <a:gd name="connsiteX634" fmla="*/ 422676 w 1268982"/>
                <a:gd name="connsiteY634" fmla="*/ 1042776 h 1332964"/>
                <a:gd name="connsiteX635" fmla="*/ 416964 w 1268982"/>
                <a:gd name="connsiteY635" fmla="*/ 1047533 h 1332964"/>
                <a:gd name="connsiteX636" fmla="*/ 436956 w 1268982"/>
                <a:gd name="connsiteY636" fmla="*/ 1027553 h 1332964"/>
                <a:gd name="connsiteX637" fmla="*/ 428388 w 1268982"/>
                <a:gd name="connsiteY637" fmla="*/ 1018039 h 1332964"/>
                <a:gd name="connsiteX638" fmla="*/ 439812 w 1268982"/>
                <a:gd name="connsiteY638" fmla="*/ 974273 h 1332964"/>
                <a:gd name="connsiteX639" fmla="*/ 432196 w 1268982"/>
                <a:gd name="connsiteY639" fmla="*/ 963807 h 1332964"/>
                <a:gd name="connsiteX640" fmla="*/ 415062 w 1268982"/>
                <a:gd name="connsiteY640" fmla="*/ 993302 h 1332964"/>
                <a:gd name="connsiteX641" fmla="*/ 423628 w 1268982"/>
                <a:gd name="connsiteY641" fmla="*/ 985690 h 1332964"/>
                <a:gd name="connsiteX642" fmla="*/ 421724 w 1268982"/>
                <a:gd name="connsiteY642" fmla="*/ 1011379 h 1332964"/>
                <a:gd name="connsiteX643" fmla="*/ 422676 w 1268982"/>
                <a:gd name="connsiteY643" fmla="*/ 993302 h 1332964"/>
                <a:gd name="connsiteX644" fmla="*/ 416964 w 1268982"/>
                <a:gd name="connsiteY644" fmla="*/ 1003767 h 1332964"/>
                <a:gd name="connsiteX645" fmla="*/ 413156 w 1268982"/>
                <a:gd name="connsiteY645" fmla="*/ 980933 h 1332964"/>
                <a:gd name="connsiteX646" fmla="*/ 412204 w 1268982"/>
                <a:gd name="connsiteY646" fmla="*/ 981884 h 1332964"/>
                <a:gd name="connsiteX647" fmla="*/ 416964 w 1268982"/>
                <a:gd name="connsiteY647" fmla="*/ 954293 h 1332964"/>
                <a:gd name="connsiteX648" fmla="*/ 426484 w 1268982"/>
                <a:gd name="connsiteY648" fmla="*/ 965710 h 1332964"/>
                <a:gd name="connsiteX649" fmla="*/ 428388 w 1268982"/>
                <a:gd name="connsiteY649" fmla="*/ 886740 h 1332964"/>
                <a:gd name="connsiteX650" fmla="*/ 419820 w 1268982"/>
                <a:gd name="connsiteY650" fmla="*/ 901012 h 1332964"/>
                <a:gd name="connsiteX651" fmla="*/ 415062 w 1268982"/>
                <a:gd name="connsiteY651" fmla="*/ 878177 h 1332964"/>
                <a:gd name="connsiteX652" fmla="*/ 409350 w 1268982"/>
                <a:gd name="connsiteY652" fmla="*/ 888643 h 1332964"/>
                <a:gd name="connsiteX653" fmla="*/ 410302 w 1268982"/>
                <a:gd name="connsiteY653" fmla="*/ 889595 h 1332964"/>
                <a:gd name="connsiteX654" fmla="*/ 406494 w 1268982"/>
                <a:gd name="connsiteY654" fmla="*/ 892449 h 1332964"/>
                <a:gd name="connsiteX655" fmla="*/ 419820 w 1268982"/>
                <a:gd name="connsiteY655" fmla="*/ 863906 h 1332964"/>
                <a:gd name="connsiteX656" fmla="*/ 411252 w 1268982"/>
                <a:gd name="connsiteY656" fmla="*/ 859149 h 1332964"/>
                <a:gd name="connsiteX657" fmla="*/ 420772 w 1268982"/>
                <a:gd name="connsiteY657" fmla="*/ 860100 h 1332964"/>
                <a:gd name="connsiteX658" fmla="*/ 421724 w 1268982"/>
                <a:gd name="connsiteY658" fmla="*/ 844877 h 1332964"/>
                <a:gd name="connsiteX659" fmla="*/ 411252 w 1268982"/>
                <a:gd name="connsiteY659" fmla="*/ 854391 h 1332964"/>
                <a:gd name="connsiteX660" fmla="*/ 419820 w 1268982"/>
                <a:gd name="connsiteY660" fmla="*/ 829654 h 1332964"/>
                <a:gd name="connsiteX661" fmla="*/ 417916 w 1268982"/>
                <a:gd name="connsiteY661" fmla="*/ 830606 h 1332964"/>
                <a:gd name="connsiteX662" fmla="*/ 419820 w 1268982"/>
                <a:gd name="connsiteY662" fmla="*/ 822043 h 1332964"/>
                <a:gd name="connsiteX663" fmla="*/ 416012 w 1268982"/>
                <a:gd name="connsiteY663" fmla="*/ 828703 h 1332964"/>
                <a:gd name="connsiteX664" fmla="*/ 416964 w 1268982"/>
                <a:gd name="connsiteY664" fmla="*/ 794451 h 1332964"/>
                <a:gd name="connsiteX665" fmla="*/ 420772 w 1268982"/>
                <a:gd name="connsiteY665" fmla="*/ 786839 h 1332964"/>
                <a:gd name="connsiteX666" fmla="*/ 416964 w 1268982"/>
                <a:gd name="connsiteY666" fmla="*/ 785888 h 1332964"/>
                <a:gd name="connsiteX667" fmla="*/ 420772 w 1268982"/>
                <a:gd name="connsiteY667" fmla="*/ 779228 h 1332964"/>
                <a:gd name="connsiteX668" fmla="*/ 409350 w 1268982"/>
                <a:gd name="connsiteY668" fmla="*/ 771616 h 1332964"/>
                <a:gd name="connsiteX669" fmla="*/ 409350 w 1268982"/>
                <a:gd name="connsiteY669" fmla="*/ 772568 h 1332964"/>
                <a:gd name="connsiteX670" fmla="*/ 402686 w 1268982"/>
                <a:gd name="connsiteY670" fmla="*/ 767811 h 1332964"/>
                <a:gd name="connsiteX671" fmla="*/ 408398 w 1268982"/>
                <a:gd name="connsiteY671" fmla="*/ 753539 h 1332964"/>
                <a:gd name="connsiteX672" fmla="*/ 432196 w 1268982"/>
                <a:gd name="connsiteY672" fmla="*/ 727850 h 1332964"/>
                <a:gd name="connsiteX673" fmla="*/ 426484 w 1268982"/>
                <a:gd name="connsiteY673" fmla="*/ 723093 h 1332964"/>
                <a:gd name="connsiteX674" fmla="*/ 417916 w 1268982"/>
                <a:gd name="connsiteY674" fmla="*/ 708822 h 1332964"/>
                <a:gd name="connsiteX675" fmla="*/ 415062 w 1268982"/>
                <a:gd name="connsiteY675" fmla="*/ 713579 h 1332964"/>
                <a:gd name="connsiteX676" fmla="*/ 416964 w 1268982"/>
                <a:gd name="connsiteY676" fmla="*/ 706919 h 1332964"/>
                <a:gd name="connsiteX677" fmla="*/ 411252 w 1268982"/>
                <a:gd name="connsiteY677" fmla="*/ 705967 h 1332964"/>
                <a:gd name="connsiteX678" fmla="*/ 414108 w 1268982"/>
                <a:gd name="connsiteY678" fmla="*/ 695501 h 1332964"/>
                <a:gd name="connsiteX679" fmla="*/ 404590 w 1268982"/>
                <a:gd name="connsiteY679" fmla="*/ 701210 h 1332964"/>
                <a:gd name="connsiteX680" fmla="*/ 408398 w 1268982"/>
                <a:gd name="connsiteY680" fmla="*/ 687890 h 1332964"/>
                <a:gd name="connsiteX681" fmla="*/ 402686 w 1268982"/>
                <a:gd name="connsiteY681" fmla="*/ 692647 h 1332964"/>
                <a:gd name="connsiteX682" fmla="*/ 408398 w 1268982"/>
                <a:gd name="connsiteY682" fmla="*/ 685987 h 1332964"/>
                <a:gd name="connsiteX683" fmla="*/ 386502 w 1268982"/>
                <a:gd name="connsiteY683" fmla="*/ 688841 h 1332964"/>
                <a:gd name="connsiteX684" fmla="*/ 387454 w 1268982"/>
                <a:gd name="connsiteY684" fmla="*/ 691696 h 1332964"/>
                <a:gd name="connsiteX685" fmla="*/ 365440 w 1268982"/>
                <a:gd name="connsiteY685" fmla="*/ 693123 h 1332964"/>
                <a:gd name="connsiteX686" fmla="*/ 348732 w 1268982"/>
                <a:gd name="connsiteY686" fmla="*/ 698368 h 1332964"/>
                <a:gd name="connsiteX687" fmla="*/ 353182 w 1268982"/>
                <a:gd name="connsiteY687" fmla="*/ 691696 h 1332964"/>
                <a:gd name="connsiteX688" fmla="*/ 335094 w 1268982"/>
                <a:gd name="connsiteY688" fmla="*/ 688841 h 1332964"/>
                <a:gd name="connsiteX689" fmla="*/ 331286 w 1268982"/>
                <a:gd name="connsiteY689" fmla="*/ 696453 h 1332964"/>
                <a:gd name="connsiteX690" fmla="*/ 337950 w 1268982"/>
                <a:gd name="connsiteY690" fmla="*/ 695501 h 1332964"/>
                <a:gd name="connsiteX691" fmla="*/ 335094 w 1268982"/>
                <a:gd name="connsiteY691" fmla="*/ 700258 h 1332964"/>
                <a:gd name="connsiteX692" fmla="*/ 336046 w 1268982"/>
                <a:gd name="connsiteY692" fmla="*/ 679327 h 1332964"/>
                <a:gd name="connsiteX693" fmla="*/ 317958 w 1268982"/>
                <a:gd name="connsiteY693" fmla="*/ 674570 h 1332964"/>
                <a:gd name="connsiteX694" fmla="*/ 321766 w 1268982"/>
                <a:gd name="connsiteY694" fmla="*/ 692647 h 1332964"/>
                <a:gd name="connsiteX695" fmla="*/ 293208 w 1268982"/>
                <a:gd name="connsiteY695" fmla="*/ 682181 h 1332964"/>
                <a:gd name="connsiteX696" fmla="*/ 257986 w 1268982"/>
                <a:gd name="connsiteY696" fmla="*/ 700258 h 1332964"/>
                <a:gd name="connsiteX697" fmla="*/ 251322 w 1268982"/>
                <a:gd name="connsiteY697" fmla="*/ 696453 h 1332964"/>
                <a:gd name="connsiteX698" fmla="*/ 254178 w 1268982"/>
                <a:gd name="connsiteY698" fmla="*/ 700258 h 1332964"/>
                <a:gd name="connsiteX699" fmla="*/ 234186 w 1268982"/>
                <a:gd name="connsiteY699" fmla="*/ 689793 h 1332964"/>
                <a:gd name="connsiteX700" fmla="*/ 237994 w 1268982"/>
                <a:gd name="connsiteY700" fmla="*/ 696453 h 1332964"/>
                <a:gd name="connsiteX701" fmla="*/ 195154 w 1268982"/>
                <a:gd name="connsiteY701" fmla="*/ 686938 h 1332964"/>
                <a:gd name="connsiteX702" fmla="*/ 198010 w 1268982"/>
                <a:gd name="connsiteY702" fmla="*/ 689793 h 1332964"/>
                <a:gd name="connsiteX703" fmla="*/ 190394 w 1268982"/>
                <a:gd name="connsiteY703" fmla="*/ 687890 h 1332964"/>
                <a:gd name="connsiteX704" fmla="*/ 196106 w 1268982"/>
                <a:gd name="connsiteY704" fmla="*/ 682181 h 1332964"/>
                <a:gd name="connsiteX705" fmla="*/ 158980 w 1268982"/>
                <a:gd name="connsiteY705" fmla="*/ 684084 h 1332964"/>
                <a:gd name="connsiteX706" fmla="*/ 164690 w 1268982"/>
                <a:gd name="connsiteY706" fmla="*/ 691696 h 1332964"/>
                <a:gd name="connsiteX707" fmla="*/ 145652 w 1268982"/>
                <a:gd name="connsiteY707" fmla="*/ 682181 h 1332964"/>
                <a:gd name="connsiteX708" fmla="*/ 153268 w 1268982"/>
                <a:gd name="connsiteY708" fmla="*/ 694550 h 1332964"/>
                <a:gd name="connsiteX709" fmla="*/ 138988 w 1268982"/>
                <a:gd name="connsiteY709" fmla="*/ 693599 h 1332964"/>
                <a:gd name="connsiteX710" fmla="*/ 136132 w 1268982"/>
                <a:gd name="connsiteY710" fmla="*/ 698356 h 1332964"/>
                <a:gd name="connsiteX711" fmla="*/ 119950 w 1268982"/>
                <a:gd name="connsiteY711" fmla="*/ 698356 h 1332964"/>
                <a:gd name="connsiteX712" fmla="*/ 120902 w 1268982"/>
                <a:gd name="connsiteY712" fmla="*/ 701210 h 1332964"/>
                <a:gd name="connsiteX713" fmla="*/ 95198 w 1268982"/>
                <a:gd name="connsiteY713" fmla="*/ 699307 h 1332964"/>
                <a:gd name="connsiteX714" fmla="*/ 97102 w 1268982"/>
                <a:gd name="connsiteY714" fmla="*/ 704064 h 1332964"/>
                <a:gd name="connsiteX715" fmla="*/ 77110 w 1268982"/>
                <a:gd name="connsiteY715" fmla="*/ 703113 h 1332964"/>
                <a:gd name="connsiteX716" fmla="*/ 80918 w 1268982"/>
                <a:gd name="connsiteY716" fmla="*/ 708822 h 1332964"/>
                <a:gd name="connsiteX717" fmla="*/ 56166 w 1268982"/>
                <a:gd name="connsiteY717" fmla="*/ 704064 h 1332964"/>
                <a:gd name="connsiteX718" fmla="*/ 51406 w 1268982"/>
                <a:gd name="connsiteY718" fmla="*/ 715481 h 1332964"/>
                <a:gd name="connsiteX719" fmla="*/ 37126 w 1268982"/>
                <a:gd name="connsiteY719" fmla="*/ 713579 h 1332964"/>
                <a:gd name="connsiteX720" fmla="*/ 40934 w 1268982"/>
                <a:gd name="connsiteY720" fmla="*/ 716433 h 1332964"/>
                <a:gd name="connsiteX721" fmla="*/ 40934 w 1268982"/>
                <a:gd name="connsiteY721" fmla="*/ 713579 h 1332964"/>
                <a:gd name="connsiteX722" fmla="*/ 44742 w 1268982"/>
                <a:gd name="connsiteY722" fmla="*/ 718336 h 1332964"/>
                <a:gd name="connsiteX723" fmla="*/ 29510 w 1268982"/>
                <a:gd name="connsiteY723" fmla="*/ 716433 h 1332964"/>
                <a:gd name="connsiteX724" fmla="*/ 33318 w 1268982"/>
                <a:gd name="connsiteY724" fmla="*/ 724996 h 1332964"/>
                <a:gd name="connsiteX725" fmla="*/ 0 w 1268982"/>
                <a:gd name="connsiteY725" fmla="*/ 714530 h 1332964"/>
                <a:gd name="connsiteX726" fmla="*/ 952 w 1268982"/>
                <a:gd name="connsiteY726" fmla="*/ 703113 h 1332964"/>
                <a:gd name="connsiteX727" fmla="*/ 12376 w 1268982"/>
                <a:gd name="connsiteY727" fmla="*/ 701210 h 1332964"/>
                <a:gd name="connsiteX728" fmla="*/ 1904 w 1268982"/>
                <a:gd name="connsiteY728" fmla="*/ 690744 h 1332964"/>
                <a:gd name="connsiteX729" fmla="*/ 9520 w 1268982"/>
                <a:gd name="connsiteY729" fmla="*/ 689793 h 1332964"/>
                <a:gd name="connsiteX730" fmla="*/ 8568 w 1268982"/>
                <a:gd name="connsiteY730" fmla="*/ 687890 h 1332964"/>
                <a:gd name="connsiteX731" fmla="*/ 14280 w 1268982"/>
                <a:gd name="connsiteY731" fmla="*/ 687890 h 1332964"/>
                <a:gd name="connsiteX732" fmla="*/ 13328 w 1268982"/>
                <a:gd name="connsiteY732" fmla="*/ 667910 h 1332964"/>
                <a:gd name="connsiteX733" fmla="*/ 24750 w 1268982"/>
                <a:gd name="connsiteY733" fmla="*/ 677424 h 1332964"/>
                <a:gd name="connsiteX734" fmla="*/ 33318 w 1268982"/>
                <a:gd name="connsiteY734" fmla="*/ 671715 h 1332964"/>
                <a:gd name="connsiteX735" fmla="*/ 21894 w 1268982"/>
                <a:gd name="connsiteY735" fmla="*/ 665055 h 1332964"/>
                <a:gd name="connsiteX736" fmla="*/ 33318 w 1268982"/>
                <a:gd name="connsiteY736" fmla="*/ 652686 h 1332964"/>
                <a:gd name="connsiteX737" fmla="*/ 64734 w 1268982"/>
                <a:gd name="connsiteY737" fmla="*/ 635561 h 1332964"/>
                <a:gd name="connsiteX738" fmla="*/ 68542 w 1268982"/>
                <a:gd name="connsiteY738" fmla="*/ 647929 h 1332964"/>
                <a:gd name="connsiteX739" fmla="*/ 78062 w 1268982"/>
                <a:gd name="connsiteY739" fmla="*/ 641269 h 1332964"/>
                <a:gd name="connsiteX740" fmla="*/ 81870 w 1268982"/>
                <a:gd name="connsiteY740" fmla="*/ 650784 h 1332964"/>
                <a:gd name="connsiteX741" fmla="*/ 87582 w 1268982"/>
                <a:gd name="connsiteY741" fmla="*/ 645075 h 1332964"/>
                <a:gd name="connsiteX742" fmla="*/ 83774 w 1268982"/>
                <a:gd name="connsiteY742" fmla="*/ 633658 h 1332964"/>
                <a:gd name="connsiteX743" fmla="*/ 98054 w 1268982"/>
                <a:gd name="connsiteY743" fmla="*/ 635561 h 1332964"/>
                <a:gd name="connsiteX744" fmla="*/ 94246 w 1268982"/>
                <a:gd name="connsiteY744" fmla="*/ 630804 h 1332964"/>
                <a:gd name="connsiteX745" fmla="*/ 145652 w 1268982"/>
                <a:gd name="connsiteY745" fmla="*/ 626998 h 1332964"/>
                <a:gd name="connsiteX746" fmla="*/ 143748 w 1268982"/>
                <a:gd name="connsiteY746" fmla="*/ 622241 h 1332964"/>
                <a:gd name="connsiteX747" fmla="*/ 150412 w 1268982"/>
                <a:gd name="connsiteY747" fmla="*/ 624143 h 1332964"/>
                <a:gd name="connsiteX748" fmla="*/ 149460 w 1268982"/>
                <a:gd name="connsiteY748" fmla="*/ 621289 h 1332964"/>
                <a:gd name="connsiteX749" fmla="*/ 188490 w 1268982"/>
                <a:gd name="connsiteY749" fmla="*/ 626046 h 1332964"/>
                <a:gd name="connsiteX750" fmla="*/ 180874 w 1268982"/>
                <a:gd name="connsiteY750" fmla="*/ 620338 h 1332964"/>
                <a:gd name="connsiteX751" fmla="*/ 193250 w 1268982"/>
                <a:gd name="connsiteY751" fmla="*/ 626998 h 1332964"/>
                <a:gd name="connsiteX752" fmla="*/ 192298 w 1268982"/>
                <a:gd name="connsiteY752" fmla="*/ 618435 h 1332964"/>
                <a:gd name="connsiteX753" fmla="*/ 223714 w 1268982"/>
                <a:gd name="connsiteY753" fmla="*/ 624143 h 1332964"/>
                <a:gd name="connsiteX754" fmla="*/ 223714 w 1268982"/>
                <a:gd name="connsiteY754" fmla="*/ 618435 h 1332964"/>
                <a:gd name="connsiteX755" fmla="*/ 231330 w 1268982"/>
                <a:gd name="connsiteY755" fmla="*/ 621289 h 1332964"/>
                <a:gd name="connsiteX756" fmla="*/ 228474 w 1268982"/>
                <a:gd name="connsiteY756" fmla="*/ 617483 h 1332964"/>
                <a:gd name="connsiteX757" fmla="*/ 252274 w 1268982"/>
                <a:gd name="connsiteY757" fmla="*/ 623192 h 1332964"/>
                <a:gd name="connsiteX758" fmla="*/ 246562 w 1268982"/>
                <a:gd name="connsiteY758" fmla="*/ 612726 h 1332964"/>
                <a:gd name="connsiteX759" fmla="*/ 268458 w 1268982"/>
                <a:gd name="connsiteY759" fmla="*/ 622241 h 1332964"/>
                <a:gd name="connsiteX760" fmla="*/ 272264 w 1268982"/>
                <a:gd name="connsiteY760" fmla="*/ 612726 h 1332964"/>
                <a:gd name="connsiteX761" fmla="*/ 280832 w 1268982"/>
                <a:gd name="connsiteY761" fmla="*/ 619386 h 1332964"/>
                <a:gd name="connsiteX762" fmla="*/ 279880 w 1268982"/>
                <a:gd name="connsiteY762" fmla="*/ 614629 h 1332964"/>
                <a:gd name="connsiteX763" fmla="*/ 376982 w 1268982"/>
                <a:gd name="connsiteY763" fmla="*/ 619386 h 1332964"/>
                <a:gd name="connsiteX764" fmla="*/ 376030 w 1268982"/>
                <a:gd name="connsiteY764" fmla="*/ 617483 h 1332964"/>
                <a:gd name="connsiteX765" fmla="*/ 396022 w 1268982"/>
                <a:gd name="connsiteY765" fmla="*/ 627949 h 1332964"/>
                <a:gd name="connsiteX766" fmla="*/ 406494 w 1268982"/>
                <a:gd name="connsiteY766" fmla="*/ 616532 h 1332964"/>
                <a:gd name="connsiteX767" fmla="*/ 407446 w 1268982"/>
                <a:gd name="connsiteY767" fmla="*/ 620338 h 1332964"/>
                <a:gd name="connsiteX768" fmla="*/ 409350 w 1268982"/>
                <a:gd name="connsiteY768" fmla="*/ 608921 h 1332964"/>
                <a:gd name="connsiteX769" fmla="*/ 428388 w 1268982"/>
                <a:gd name="connsiteY769" fmla="*/ 596552 h 1332964"/>
                <a:gd name="connsiteX770" fmla="*/ 425532 w 1268982"/>
                <a:gd name="connsiteY770" fmla="*/ 576571 h 1332964"/>
                <a:gd name="connsiteX771" fmla="*/ 412204 w 1268982"/>
                <a:gd name="connsiteY771" fmla="*/ 573717 h 1332964"/>
                <a:gd name="connsiteX772" fmla="*/ 402686 w 1268982"/>
                <a:gd name="connsiteY772" fmla="*/ 597503 h 1332964"/>
                <a:gd name="connsiteX773" fmla="*/ 397926 w 1268982"/>
                <a:gd name="connsiteY773" fmla="*/ 579426 h 1332964"/>
                <a:gd name="connsiteX774" fmla="*/ 406494 w 1268982"/>
                <a:gd name="connsiteY774" fmla="*/ 574669 h 1332964"/>
                <a:gd name="connsiteX775" fmla="*/ 399830 w 1268982"/>
                <a:gd name="connsiteY775" fmla="*/ 571814 h 1332964"/>
                <a:gd name="connsiteX776" fmla="*/ 407446 w 1268982"/>
                <a:gd name="connsiteY776" fmla="*/ 530903 h 1332964"/>
                <a:gd name="connsiteX777" fmla="*/ 403638 w 1268982"/>
                <a:gd name="connsiteY777" fmla="*/ 544223 h 1332964"/>
                <a:gd name="connsiteX778" fmla="*/ 422676 w 1268982"/>
                <a:gd name="connsiteY778" fmla="*/ 547077 h 1332964"/>
                <a:gd name="connsiteX779" fmla="*/ 431244 w 1268982"/>
                <a:gd name="connsiteY779" fmla="*/ 487136 h 1332964"/>
                <a:gd name="connsiteX780" fmla="*/ 426246 w 1268982"/>
                <a:gd name="connsiteY780" fmla="*/ 494391 h 1332964"/>
                <a:gd name="connsiteX781" fmla="*/ 425758 w 1268982"/>
                <a:gd name="connsiteY781" fmla="*/ 494779 h 1332964"/>
                <a:gd name="connsiteX782" fmla="*/ 426484 w 1268982"/>
                <a:gd name="connsiteY782" fmla="*/ 492845 h 1332964"/>
                <a:gd name="connsiteX783" fmla="*/ 425532 w 1268982"/>
                <a:gd name="connsiteY783" fmla="*/ 491893 h 1332964"/>
                <a:gd name="connsiteX784" fmla="*/ 423892 w 1268982"/>
                <a:gd name="connsiteY784" fmla="*/ 496265 h 1332964"/>
                <a:gd name="connsiteX785" fmla="*/ 419820 w 1268982"/>
                <a:gd name="connsiteY785" fmla="*/ 499505 h 1332964"/>
                <a:gd name="connsiteX786" fmla="*/ 437908 w 1268982"/>
                <a:gd name="connsiteY786" fmla="*/ 454787 h 1332964"/>
                <a:gd name="connsiteX787" fmla="*/ 428388 w 1268982"/>
                <a:gd name="connsiteY787" fmla="*/ 457642 h 1332964"/>
                <a:gd name="connsiteX788" fmla="*/ 428388 w 1268982"/>
                <a:gd name="connsiteY788" fmla="*/ 438613 h 1332964"/>
                <a:gd name="connsiteX789" fmla="*/ 433148 w 1268982"/>
                <a:gd name="connsiteY789" fmla="*/ 437662 h 1332964"/>
                <a:gd name="connsiteX790" fmla="*/ 423628 w 1268982"/>
                <a:gd name="connsiteY790" fmla="*/ 429099 h 1332964"/>
                <a:gd name="connsiteX791" fmla="*/ 421724 w 1268982"/>
                <a:gd name="connsiteY791" fmla="*/ 404361 h 1332964"/>
                <a:gd name="connsiteX792" fmla="*/ 418868 w 1268982"/>
                <a:gd name="connsiteY792" fmla="*/ 405313 h 1332964"/>
                <a:gd name="connsiteX793" fmla="*/ 417440 w 1268982"/>
                <a:gd name="connsiteY793" fmla="*/ 381884 h 1332964"/>
                <a:gd name="connsiteX794" fmla="*/ 412362 w 1268982"/>
                <a:gd name="connsiteY794" fmla="*/ 364709 h 1332964"/>
                <a:gd name="connsiteX795" fmla="*/ 418868 w 1268982"/>
                <a:gd name="connsiteY795" fmla="*/ 369158 h 1332964"/>
                <a:gd name="connsiteX796" fmla="*/ 421724 w 1268982"/>
                <a:gd name="connsiteY796" fmla="*/ 350129 h 1332964"/>
                <a:gd name="connsiteX797" fmla="*/ 414108 w 1268982"/>
                <a:gd name="connsiteY797" fmla="*/ 346324 h 1332964"/>
                <a:gd name="connsiteX798" fmla="*/ 415062 w 1268982"/>
                <a:gd name="connsiteY798" fmla="*/ 352983 h 1332964"/>
                <a:gd name="connsiteX799" fmla="*/ 410302 w 1268982"/>
                <a:gd name="connsiteY799" fmla="*/ 350129 h 1332964"/>
                <a:gd name="connsiteX800" fmla="*/ 431244 w 1268982"/>
                <a:gd name="connsiteY800" fmla="*/ 351081 h 1332964"/>
                <a:gd name="connsiteX801" fmla="*/ 436004 w 1268982"/>
                <a:gd name="connsiteY801" fmla="*/ 332052 h 1332964"/>
                <a:gd name="connsiteX802" fmla="*/ 417916 w 1268982"/>
                <a:gd name="connsiteY802" fmla="*/ 335858 h 1332964"/>
                <a:gd name="connsiteX803" fmla="*/ 427436 w 1268982"/>
                <a:gd name="connsiteY803" fmla="*/ 305412 h 1332964"/>
                <a:gd name="connsiteX804" fmla="*/ 409350 w 1268982"/>
                <a:gd name="connsiteY804" fmla="*/ 268306 h 1332964"/>
                <a:gd name="connsiteX805" fmla="*/ 413156 w 1268982"/>
                <a:gd name="connsiteY805" fmla="*/ 261645 h 1332964"/>
                <a:gd name="connsiteX806" fmla="*/ 409350 w 1268982"/>
                <a:gd name="connsiteY806" fmla="*/ 264500 h 1332964"/>
                <a:gd name="connsiteX807" fmla="*/ 418868 w 1268982"/>
                <a:gd name="connsiteY807" fmla="*/ 243568 h 1332964"/>
                <a:gd name="connsiteX808" fmla="*/ 412204 w 1268982"/>
                <a:gd name="connsiteY808" fmla="*/ 247374 h 1332964"/>
                <a:gd name="connsiteX809" fmla="*/ 421724 w 1268982"/>
                <a:gd name="connsiteY809" fmla="*/ 202656 h 1332964"/>
                <a:gd name="connsiteX810" fmla="*/ 418868 w 1268982"/>
                <a:gd name="connsiteY810" fmla="*/ 205511 h 1332964"/>
                <a:gd name="connsiteX811" fmla="*/ 420772 w 1268982"/>
                <a:gd name="connsiteY811" fmla="*/ 196948 h 1332964"/>
                <a:gd name="connsiteX812" fmla="*/ 426484 w 1268982"/>
                <a:gd name="connsiteY812" fmla="*/ 203608 h 1332964"/>
                <a:gd name="connsiteX813" fmla="*/ 423628 w 1268982"/>
                <a:gd name="connsiteY813" fmla="*/ 164599 h 1332964"/>
                <a:gd name="connsiteX814" fmla="*/ 416012 w 1268982"/>
                <a:gd name="connsiteY814" fmla="*/ 171259 h 1332964"/>
                <a:gd name="connsiteX815" fmla="*/ 425532 w 1268982"/>
                <a:gd name="connsiteY815" fmla="*/ 151279 h 1332964"/>
                <a:gd name="connsiteX816" fmla="*/ 413156 w 1268982"/>
                <a:gd name="connsiteY816" fmla="*/ 159842 h 1332964"/>
                <a:gd name="connsiteX817" fmla="*/ 413156 w 1268982"/>
                <a:gd name="connsiteY817" fmla="*/ 144619 h 1332964"/>
                <a:gd name="connsiteX818" fmla="*/ 408398 w 1268982"/>
                <a:gd name="connsiteY818" fmla="*/ 141764 h 1332964"/>
                <a:gd name="connsiteX819" fmla="*/ 408398 w 1268982"/>
                <a:gd name="connsiteY819" fmla="*/ 124638 h 1332964"/>
                <a:gd name="connsiteX820" fmla="*/ 405542 w 1268982"/>
                <a:gd name="connsiteY820" fmla="*/ 125590 h 1332964"/>
                <a:gd name="connsiteX821" fmla="*/ 407446 w 1268982"/>
                <a:gd name="connsiteY821" fmla="*/ 97998 h 1332964"/>
                <a:gd name="connsiteX822" fmla="*/ 402686 w 1268982"/>
                <a:gd name="connsiteY822" fmla="*/ 99901 h 1332964"/>
                <a:gd name="connsiteX823" fmla="*/ 403638 w 1268982"/>
                <a:gd name="connsiteY823" fmla="*/ 78018 h 1332964"/>
                <a:gd name="connsiteX824" fmla="*/ 397926 w 1268982"/>
                <a:gd name="connsiteY824" fmla="*/ 82775 h 1332964"/>
                <a:gd name="connsiteX825" fmla="*/ 401734 w 1268982"/>
                <a:gd name="connsiteY825" fmla="*/ 57086 h 1332964"/>
                <a:gd name="connsiteX826" fmla="*/ 390310 w 1268982"/>
                <a:gd name="connsiteY826" fmla="*/ 52329 h 1332964"/>
                <a:gd name="connsiteX827" fmla="*/ 392214 w 1268982"/>
                <a:gd name="connsiteY827" fmla="*/ 38058 h 1332964"/>
                <a:gd name="connsiteX828" fmla="*/ 389358 w 1268982"/>
                <a:gd name="connsiteY828" fmla="*/ 42815 h 1332964"/>
                <a:gd name="connsiteX829" fmla="*/ 392214 w 1268982"/>
                <a:gd name="connsiteY829" fmla="*/ 42815 h 1332964"/>
                <a:gd name="connsiteX830" fmla="*/ 388406 w 1268982"/>
                <a:gd name="connsiteY830" fmla="*/ 46621 h 1332964"/>
                <a:gd name="connsiteX831" fmla="*/ 389358 w 1268982"/>
                <a:gd name="connsiteY831" fmla="*/ 30446 h 1332964"/>
                <a:gd name="connsiteX832" fmla="*/ 380790 w 1268982"/>
                <a:gd name="connsiteY832" fmla="*/ 35203 h 133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Lst>
              <a:rect l="l" t="t" r="r" b="b"/>
              <a:pathLst>
                <a:path w="1268982" h="1332964">
                  <a:moveTo>
                    <a:pt x="436956" y="1301567"/>
                  </a:moveTo>
                  <a:cubicBezTo>
                    <a:pt x="437908" y="1310130"/>
                    <a:pt x="443620" y="1330110"/>
                    <a:pt x="433148" y="1332964"/>
                  </a:cubicBezTo>
                  <a:cubicBezTo>
                    <a:pt x="433148" y="1324401"/>
                    <a:pt x="433148" y="1310130"/>
                    <a:pt x="436956" y="1301567"/>
                  </a:cubicBezTo>
                  <a:close/>
                  <a:moveTo>
                    <a:pt x="454092" y="1297761"/>
                  </a:moveTo>
                  <a:lnTo>
                    <a:pt x="451236" y="1308227"/>
                  </a:lnTo>
                  <a:cubicBezTo>
                    <a:pt x="448380" y="1302518"/>
                    <a:pt x="453140" y="1303470"/>
                    <a:pt x="454092" y="1297761"/>
                  </a:cubicBezTo>
                  <a:close/>
                  <a:moveTo>
                    <a:pt x="444572" y="1294907"/>
                  </a:moveTo>
                  <a:lnTo>
                    <a:pt x="444572" y="1301567"/>
                  </a:lnTo>
                  <a:lnTo>
                    <a:pt x="440764" y="1300616"/>
                  </a:lnTo>
                  <a:close/>
                  <a:moveTo>
                    <a:pt x="422676" y="1257801"/>
                  </a:moveTo>
                  <a:cubicBezTo>
                    <a:pt x="422676" y="1260655"/>
                    <a:pt x="427436" y="1261607"/>
                    <a:pt x="423628" y="1264461"/>
                  </a:cubicBezTo>
                  <a:cubicBezTo>
                    <a:pt x="416966" y="1268267"/>
                    <a:pt x="422676" y="1260655"/>
                    <a:pt x="422676" y="1257801"/>
                  </a:cubicBezTo>
                  <a:close/>
                  <a:moveTo>
                    <a:pt x="425178" y="1180497"/>
                  </a:moveTo>
                  <a:lnTo>
                    <a:pt x="426402" y="1181313"/>
                  </a:lnTo>
                  <a:lnTo>
                    <a:pt x="419822" y="1189298"/>
                  </a:lnTo>
                  <a:cubicBezTo>
                    <a:pt x="421250" y="1188822"/>
                    <a:pt x="423154" y="1183589"/>
                    <a:pt x="425178" y="1180497"/>
                  </a:cubicBezTo>
                  <a:close/>
                  <a:moveTo>
                    <a:pt x="433150" y="1173123"/>
                  </a:moveTo>
                  <a:cubicBezTo>
                    <a:pt x="429342" y="1176929"/>
                    <a:pt x="431246" y="1184540"/>
                    <a:pt x="431246" y="1184540"/>
                  </a:cubicBezTo>
                  <a:lnTo>
                    <a:pt x="426402" y="1181313"/>
                  </a:lnTo>
                  <a:close/>
                  <a:moveTo>
                    <a:pt x="445522" y="1155998"/>
                  </a:moveTo>
                  <a:lnTo>
                    <a:pt x="445522" y="1163609"/>
                  </a:lnTo>
                  <a:lnTo>
                    <a:pt x="452186" y="1159803"/>
                  </a:lnTo>
                  <a:close/>
                  <a:moveTo>
                    <a:pt x="439812" y="1075125"/>
                  </a:moveTo>
                  <a:lnTo>
                    <a:pt x="442668" y="1081785"/>
                  </a:lnTo>
                  <a:lnTo>
                    <a:pt x="442668" y="1077028"/>
                  </a:lnTo>
                  <a:close/>
                  <a:moveTo>
                    <a:pt x="422678" y="1050387"/>
                  </a:moveTo>
                  <a:cubicBezTo>
                    <a:pt x="419822" y="1055144"/>
                    <a:pt x="417918" y="1058950"/>
                    <a:pt x="416014" y="1061804"/>
                  </a:cubicBezTo>
                  <a:cubicBezTo>
                    <a:pt x="413158" y="1054193"/>
                    <a:pt x="419822" y="1053241"/>
                    <a:pt x="422678" y="1050387"/>
                  </a:cubicBezTo>
                  <a:close/>
                  <a:moveTo>
                    <a:pt x="444570" y="992350"/>
                  </a:moveTo>
                  <a:cubicBezTo>
                    <a:pt x="442668" y="993302"/>
                    <a:pt x="440764" y="993302"/>
                    <a:pt x="439812" y="993302"/>
                  </a:cubicBezTo>
                  <a:cubicBezTo>
                    <a:pt x="443620" y="999961"/>
                    <a:pt x="445522" y="1016136"/>
                    <a:pt x="444570" y="1024699"/>
                  </a:cubicBezTo>
                  <a:cubicBezTo>
                    <a:pt x="448380" y="1028505"/>
                    <a:pt x="454090" y="1017087"/>
                    <a:pt x="456946" y="1014233"/>
                  </a:cubicBezTo>
                  <a:cubicBezTo>
                    <a:pt x="435052" y="1018990"/>
                    <a:pt x="457898" y="1001864"/>
                    <a:pt x="450282" y="994253"/>
                  </a:cubicBezTo>
                  <a:cubicBezTo>
                    <a:pt x="448380" y="996156"/>
                    <a:pt x="448380" y="1001864"/>
                    <a:pt x="445522" y="1002816"/>
                  </a:cubicBezTo>
                  <a:cubicBezTo>
                    <a:pt x="443620" y="1000913"/>
                    <a:pt x="442668" y="995204"/>
                    <a:pt x="444570" y="992350"/>
                  </a:cubicBezTo>
                  <a:close/>
                  <a:moveTo>
                    <a:pt x="404590" y="965709"/>
                  </a:moveTo>
                  <a:cubicBezTo>
                    <a:pt x="406494" y="961903"/>
                    <a:pt x="407446" y="969515"/>
                    <a:pt x="407446" y="970466"/>
                  </a:cubicBezTo>
                  <a:cubicBezTo>
                    <a:pt x="407446" y="972369"/>
                    <a:pt x="407446" y="975224"/>
                    <a:pt x="404590" y="975224"/>
                  </a:cubicBezTo>
                  <a:close/>
                  <a:moveTo>
                    <a:pt x="415062" y="929555"/>
                  </a:moveTo>
                  <a:lnTo>
                    <a:pt x="424582" y="929555"/>
                  </a:lnTo>
                  <a:lnTo>
                    <a:pt x="420774" y="936215"/>
                  </a:lnTo>
                  <a:cubicBezTo>
                    <a:pt x="421726" y="928604"/>
                    <a:pt x="415062" y="932409"/>
                    <a:pt x="415062" y="929555"/>
                  </a:cubicBezTo>
                  <a:close/>
                  <a:moveTo>
                    <a:pt x="461944" y="899942"/>
                  </a:moveTo>
                  <a:cubicBezTo>
                    <a:pt x="461230" y="899823"/>
                    <a:pt x="461230" y="901012"/>
                    <a:pt x="462658" y="905769"/>
                  </a:cubicBezTo>
                  <a:lnTo>
                    <a:pt x="465514" y="901963"/>
                  </a:lnTo>
                  <a:cubicBezTo>
                    <a:pt x="464086" y="901488"/>
                    <a:pt x="462658" y="900061"/>
                    <a:pt x="461944" y="899942"/>
                  </a:cubicBezTo>
                  <a:close/>
                  <a:moveTo>
                    <a:pt x="408398" y="899942"/>
                  </a:moveTo>
                  <a:cubicBezTo>
                    <a:pt x="410778" y="899347"/>
                    <a:pt x="412682" y="899585"/>
                    <a:pt x="412206" y="900061"/>
                  </a:cubicBezTo>
                  <a:lnTo>
                    <a:pt x="401734" y="904818"/>
                  </a:lnTo>
                  <a:cubicBezTo>
                    <a:pt x="403162" y="901964"/>
                    <a:pt x="406018" y="900536"/>
                    <a:pt x="408398" y="899942"/>
                  </a:cubicBezTo>
                  <a:close/>
                  <a:moveTo>
                    <a:pt x="456946" y="882935"/>
                  </a:moveTo>
                  <a:cubicBezTo>
                    <a:pt x="455994" y="881032"/>
                    <a:pt x="456946" y="894352"/>
                    <a:pt x="457898" y="899109"/>
                  </a:cubicBezTo>
                  <a:cubicBezTo>
                    <a:pt x="460754" y="895303"/>
                    <a:pt x="461706" y="883886"/>
                    <a:pt x="456946" y="882935"/>
                  </a:cubicBezTo>
                  <a:close/>
                  <a:moveTo>
                    <a:pt x="443620" y="874372"/>
                  </a:moveTo>
                  <a:cubicBezTo>
                    <a:pt x="440764" y="873420"/>
                    <a:pt x="438860" y="875323"/>
                    <a:pt x="436956" y="878177"/>
                  </a:cubicBezTo>
                  <a:cubicBezTo>
                    <a:pt x="438860" y="876274"/>
                    <a:pt x="441716" y="880080"/>
                    <a:pt x="443620" y="874372"/>
                  </a:cubicBezTo>
                  <a:close/>
                  <a:moveTo>
                    <a:pt x="434100" y="863906"/>
                  </a:moveTo>
                  <a:cubicBezTo>
                    <a:pt x="428388" y="864857"/>
                    <a:pt x="420772" y="875323"/>
                    <a:pt x="425532" y="883886"/>
                  </a:cubicBezTo>
                  <a:lnTo>
                    <a:pt x="435052" y="869615"/>
                  </a:lnTo>
                  <a:lnTo>
                    <a:pt x="430292" y="874372"/>
                  </a:lnTo>
                  <a:close/>
                  <a:moveTo>
                    <a:pt x="404590" y="861051"/>
                  </a:moveTo>
                  <a:lnTo>
                    <a:pt x="405542" y="870565"/>
                  </a:lnTo>
                  <a:lnTo>
                    <a:pt x="401734" y="875323"/>
                  </a:lnTo>
                  <a:close/>
                  <a:moveTo>
                    <a:pt x="431244" y="843926"/>
                  </a:moveTo>
                  <a:lnTo>
                    <a:pt x="428388" y="861052"/>
                  </a:lnTo>
                  <a:lnTo>
                    <a:pt x="429340" y="860100"/>
                  </a:lnTo>
                  <a:lnTo>
                    <a:pt x="429340" y="861052"/>
                  </a:lnTo>
                  <a:lnTo>
                    <a:pt x="435052" y="858197"/>
                  </a:lnTo>
                  <a:lnTo>
                    <a:pt x="429340" y="860100"/>
                  </a:lnTo>
                  <a:close/>
                  <a:moveTo>
                    <a:pt x="410302" y="824897"/>
                  </a:moveTo>
                  <a:lnTo>
                    <a:pt x="410302" y="836314"/>
                  </a:lnTo>
                  <a:lnTo>
                    <a:pt x="408398" y="834411"/>
                  </a:lnTo>
                  <a:close/>
                  <a:moveTo>
                    <a:pt x="457898" y="807771"/>
                  </a:moveTo>
                  <a:cubicBezTo>
                    <a:pt x="453614" y="811576"/>
                    <a:pt x="450282" y="813717"/>
                    <a:pt x="447664" y="816096"/>
                  </a:cubicBezTo>
                  <a:lnTo>
                    <a:pt x="445804" y="819145"/>
                  </a:lnTo>
                  <a:lnTo>
                    <a:pt x="445522" y="819188"/>
                  </a:lnTo>
                  <a:lnTo>
                    <a:pt x="445494" y="819655"/>
                  </a:lnTo>
                  <a:lnTo>
                    <a:pt x="441716" y="825848"/>
                  </a:lnTo>
                  <a:lnTo>
                    <a:pt x="448380" y="828703"/>
                  </a:lnTo>
                  <a:cubicBezTo>
                    <a:pt x="447904" y="826800"/>
                    <a:pt x="446238" y="826086"/>
                    <a:pt x="445166" y="825016"/>
                  </a:cubicBezTo>
                  <a:lnTo>
                    <a:pt x="445494" y="819655"/>
                  </a:lnTo>
                  <a:lnTo>
                    <a:pt x="445804" y="819145"/>
                  </a:lnTo>
                  <a:lnTo>
                    <a:pt x="454924" y="817761"/>
                  </a:lnTo>
                  <a:cubicBezTo>
                    <a:pt x="457898" y="816096"/>
                    <a:pt x="459802" y="813004"/>
                    <a:pt x="457898" y="807771"/>
                  </a:cubicBezTo>
                  <a:close/>
                  <a:moveTo>
                    <a:pt x="461706" y="799208"/>
                  </a:moveTo>
                  <a:cubicBezTo>
                    <a:pt x="451234" y="805868"/>
                    <a:pt x="461706" y="806820"/>
                    <a:pt x="465514" y="811577"/>
                  </a:cubicBezTo>
                  <a:close/>
                  <a:moveTo>
                    <a:pt x="471226" y="718336"/>
                  </a:moveTo>
                  <a:lnTo>
                    <a:pt x="474082" y="720239"/>
                  </a:lnTo>
                  <a:cubicBezTo>
                    <a:pt x="472178" y="720239"/>
                    <a:pt x="471226" y="719287"/>
                    <a:pt x="470274" y="719287"/>
                  </a:cubicBezTo>
                  <a:cubicBezTo>
                    <a:pt x="471226" y="719287"/>
                    <a:pt x="471226" y="718336"/>
                    <a:pt x="471226" y="718336"/>
                  </a:cubicBezTo>
                  <a:close/>
                  <a:moveTo>
                    <a:pt x="819650" y="701210"/>
                  </a:moveTo>
                  <a:lnTo>
                    <a:pt x="828218" y="701210"/>
                  </a:lnTo>
                  <a:lnTo>
                    <a:pt x="832978" y="704064"/>
                  </a:lnTo>
                  <a:close/>
                  <a:moveTo>
                    <a:pt x="348732" y="698368"/>
                  </a:moveTo>
                  <a:lnTo>
                    <a:pt x="348660" y="698474"/>
                  </a:lnTo>
                  <a:cubicBezTo>
                    <a:pt x="346042" y="699307"/>
                    <a:pt x="343186" y="699307"/>
                    <a:pt x="342710" y="700258"/>
                  </a:cubicBezTo>
                  <a:close/>
                  <a:moveTo>
                    <a:pt x="923414" y="697404"/>
                  </a:moveTo>
                  <a:cubicBezTo>
                    <a:pt x="925318" y="697404"/>
                    <a:pt x="928174" y="697404"/>
                    <a:pt x="928174" y="700258"/>
                  </a:cubicBezTo>
                  <a:lnTo>
                    <a:pt x="918654" y="701210"/>
                  </a:lnTo>
                  <a:cubicBezTo>
                    <a:pt x="914846" y="699307"/>
                    <a:pt x="921510" y="698355"/>
                    <a:pt x="923414" y="697404"/>
                  </a:cubicBezTo>
                  <a:close/>
                  <a:moveTo>
                    <a:pt x="785378" y="696452"/>
                  </a:moveTo>
                  <a:lnTo>
                    <a:pt x="794898" y="696452"/>
                  </a:lnTo>
                  <a:lnTo>
                    <a:pt x="793946" y="698355"/>
                  </a:lnTo>
                  <a:close/>
                  <a:moveTo>
                    <a:pt x="855826" y="693598"/>
                  </a:moveTo>
                  <a:lnTo>
                    <a:pt x="860586" y="704064"/>
                  </a:lnTo>
                  <a:cubicBezTo>
                    <a:pt x="854874" y="701210"/>
                    <a:pt x="854874" y="692647"/>
                    <a:pt x="855826" y="693598"/>
                  </a:cubicBezTo>
                  <a:close/>
                  <a:moveTo>
                    <a:pt x="170404" y="687890"/>
                  </a:moveTo>
                  <a:lnTo>
                    <a:pt x="184684" y="689793"/>
                  </a:lnTo>
                  <a:cubicBezTo>
                    <a:pt x="173260" y="693599"/>
                    <a:pt x="180876" y="689793"/>
                    <a:pt x="170404" y="687890"/>
                  </a:cubicBezTo>
                  <a:close/>
                  <a:moveTo>
                    <a:pt x="473844" y="683490"/>
                  </a:moveTo>
                  <a:lnTo>
                    <a:pt x="475034" y="684084"/>
                  </a:lnTo>
                  <a:lnTo>
                    <a:pt x="474082" y="685036"/>
                  </a:lnTo>
                  <a:lnTo>
                    <a:pt x="472178" y="684084"/>
                  </a:lnTo>
                  <a:lnTo>
                    <a:pt x="474082" y="684084"/>
                  </a:lnTo>
                  <a:close/>
                  <a:moveTo>
                    <a:pt x="541674" y="681230"/>
                  </a:moveTo>
                  <a:lnTo>
                    <a:pt x="535010" y="682181"/>
                  </a:lnTo>
                  <a:lnTo>
                    <a:pt x="538818" y="685987"/>
                  </a:lnTo>
                  <a:close/>
                  <a:moveTo>
                    <a:pt x="1000526" y="681229"/>
                  </a:moveTo>
                  <a:cubicBezTo>
                    <a:pt x="1004334" y="684083"/>
                    <a:pt x="1008142" y="685986"/>
                    <a:pt x="1010996" y="687889"/>
                  </a:cubicBezTo>
                  <a:cubicBezTo>
                    <a:pt x="1003382" y="690743"/>
                    <a:pt x="1002430" y="685035"/>
                    <a:pt x="1000526" y="681229"/>
                  </a:cubicBezTo>
                  <a:close/>
                  <a:moveTo>
                    <a:pt x="884384" y="680278"/>
                  </a:moveTo>
                  <a:lnTo>
                    <a:pt x="891048" y="684084"/>
                  </a:lnTo>
                  <a:cubicBezTo>
                    <a:pt x="883432" y="684084"/>
                    <a:pt x="887240" y="690744"/>
                    <a:pt x="884384" y="689792"/>
                  </a:cubicBezTo>
                  <a:close/>
                  <a:moveTo>
                    <a:pt x="1123740" y="677215"/>
                  </a:moveTo>
                  <a:lnTo>
                    <a:pt x="1132850" y="682181"/>
                  </a:lnTo>
                  <a:cubicBezTo>
                    <a:pt x="1128090" y="681230"/>
                    <a:pt x="1125710" y="679565"/>
                    <a:pt x="1123806" y="677305"/>
                  </a:cubicBezTo>
                  <a:close/>
                  <a:moveTo>
                    <a:pt x="1123460" y="676832"/>
                  </a:moveTo>
                  <a:lnTo>
                    <a:pt x="1123740" y="677215"/>
                  </a:lnTo>
                  <a:lnTo>
                    <a:pt x="1123688" y="677186"/>
                  </a:lnTo>
                  <a:close/>
                  <a:moveTo>
                    <a:pt x="1200914" y="676472"/>
                  </a:moveTo>
                  <a:cubicBezTo>
                    <a:pt x="1201866" y="675759"/>
                    <a:pt x="1202818" y="675521"/>
                    <a:pt x="1204246" y="677424"/>
                  </a:cubicBezTo>
                  <a:cubicBezTo>
                    <a:pt x="1208054" y="684084"/>
                    <a:pt x="1200438" y="678375"/>
                    <a:pt x="1197582" y="678375"/>
                  </a:cubicBezTo>
                  <a:cubicBezTo>
                    <a:pt x="1199010" y="678375"/>
                    <a:pt x="1199962" y="677186"/>
                    <a:pt x="1200914" y="676472"/>
                  </a:cubicBezTo>
                  <a:close/>
                  <a:moveTo>
                    <a:pt x="315102" y="675521"/>
                  </a:moveTo>
                  <a:cubicBezTo>
                    <a:pt x="314150" y="678375"/>
                    <a:pt x="306534" y="678375"/>
                    <a:pt x="299872" y="679327"/>
                  </a:cubicBezTo>
                  <a:cubicBezTo>
                    <a:pt x="302726" y="686938"/>
                    <a:pt x="316054" y="679327"/>
                    <a:pt x="315102" y="675521"/>
                  </a:cubicBezTo>
                  <a:close/>
                  <a:moveTo>
                    <a:pt x="417916" y="673618"/>
                  </a:moveTo>
                  <a:cubicBezTo>
                    <a:pt x="410302" y="673618"/>
                    <a:pt x="412204" y="677424"/>
                    <a:pt x="412204" y="680278"/>
                  </a:cubicBezTo>
                  <a:lnTo>
                    <a:pt x="415062" y="686938"/>
                  </a:lnTo>
                  <a:cubicBezTo>
                    <a:pt x="416012" y="682181"/>
                    <a:pt x="416964" y="680278"/>
                    <a:pt x="419820" y="678375"/>
                  </a:cubicBezTo>
                  <a:cubicBezTo>
                    <a:pt x="418868" y="678375"/>
                    <a:pt x="418868" y="678375"/>
                    <a:pt x="418868" y="678375"/>
                  </a:cubicBezTo>
                  <a:cubicBezTo>
                    <a:pt x="418868" y="676472"/>
                    <a:pt x="420772" y="673618"/>
                    <a:pt x="417916" y="673618"/>
                  </a:cubicBezTo>
                  <a:close/>
                  <a:moveTo>
                    <a:pt x="120902" y="673618"/>
                  </a:moveTo>
                  <a:cubicBezTo>
                    <a:pt x="120902" y="674570"/>
                    <a:pt x="119950" y="675521"/>
                    <a:pt x="118046" y="676472"/>
                  </a:cubicBezTo>
                  <a:cubicBezTo>
                    <a:pt x="117094" y="675521"/>
                    <a:pt x="115190" y="673618"/>
                    <a:pt x="114238" y="674570"/>
                  </a:cubicBezTo>
                  <a:cubicBezTo>
                    <a:pt x="113286" y="675521"/>
                    <a:pt x="112334" y="677424"/>
                    <a:pt x="112334" y="678375"/>
                  </a:cubicBezTo>
                  <a:cubicBezTo>
                    <a:pt x="105670" y="681230"/>
                    <a:pt x="98054" y="683133"/>
                    <a:pt x="105670" y="690744"/>
                  </a:cubicBezTo>
                  <a:lnTo>
                    <a:pt x="112334" y="689793"/>
                  </a:lnTo>
                  <a:cubicBezTo>
                    <a:pt x="109478" y="689793"/>
                    <a:pt x="110430" y="688841"/>
                    <a:pt x="109478" y="686938"/>
                  </a:cubicBezTo>
                  <a:cubicBezTo>
                    <a:pt x="114238" y="684084"/>
                    <a:pt x="117094" y="688841"/>
                    <a:pt x="120902" y="690744"/>
                  </a:cubicBezTo>
                  <a:cubicBezTo>
                    <a:pt x="118998" y="687890"/>
                    <a:pt x="111382" y="684084"/>
                    <a:pt x="112334" y="678375"/>
                  </a:cubicBezTo>
                  <a:cubicBezTo>
                    <a:pt x="114238" y="678375"/>
                    <a:pt x="116142" y="677424"/>
                    <a:pt x="118046" y="676472"/>
                  </a:cubicBezTo>
                  <a:cubicBezTo>
                    <a:pt x="118998" y="677424"/>
                    <a:pt x="119950" y="678375"/>
                    <a:pt x="121852" y="675521"/>
                  </a:cubicBezTo>
                  <a:close/>
                  <a:moveTo>
                    <a:pt x="815842" y="672667"/>
                  </a:moveTo>
                  <a:lnTo>
                    <a:pt x="817746" y="677424"/>
                  </a:lnTo>
                  <a:lnTo>
                    <a:pt x="801562" y="675521"/>
                  </a:lnTo>
                  <a:lnTo>
                    <a:pt x="817746" y="678375"/>
                  </a:lnTo>
                  <a:lnTo>
                    <a:pt x="817746" y="677424"/>
                  </a:lnTo>
                  <a:lnTo>
                    <a:pt x="818698" y="678375"/>
                  </a:lnTo>
                  <a:close/>
                  <a:moveTo>
                    <a:pt x="206578" y="672667"/>
                  </a:moveTo>
                  <a:cubicBezTo>
                    <a:pt x="205626" y="675521"/>
                    <a:pt x="200866" y="672667"/>
                    <a:pt x="202770" y="677424"/>
                  </a:cubicBezTo>
                  <a:cubicBezTo>
                    <a:pt x="208482" y="676472"/>
                    <a:pt x="216098" y="685987"/>
                    <a:pt x="218002" y="676472"/>
                  </a:cubicBezTo>
                  <a:close/>
                  <a:moveTo>
                    <a:pt x="826314" y="671715"/>
                  </a:moveTo>
                  <a:lnTo>
                    <a:pt x="831074" y="676472"/>
                  </a:lnTo>
                  <a:lnTo>
                    <a:pt x="821554" y="672667"/>
                  </a:lnTo>
                  <a:cubicBezTo>
                    <a:pt x="822506" y="678375"/>
                    <a:pt x="832026" y="685036"/>
                    <a:pt x="840592" y="680278"/>
                  </a:cubicBezTo>
                  <a:close/>
                  <a:moveTo>
                    <a:pt x="1117618" y="668861"/>
                  </a:moveTo>
                  <a:cubicBezTo>
                    <a:pt x="1121426" y="672667"/>
                    <a:pt x="1128090" y="670764"/>
                    <a:pt x="1128090" y="670764"/>
                  </a:cubicBezTo>
                  <a:cubicBezTo>
                    <a:pt x="1124044" y="671953"/>
                    <a:pt x="1122200" y="673083"/>
                    <a:pt x="1121738" y="674153"/>
                  </a:cubicBezTo>
                  <a:lnTo>
                    <a:pt x="1123460" y="676832"/>
                  </a:lnTo>
                  <a:close/>
                  <a:moveTo>
                    <a:pt x="532154" y="664104"/>
                  </a:moveTo>
                  <a:cubicBezTo>
                    <a:pt x="527394" y="675521"/>
                    <a:pt x="543578" y="673618"/>
                    <a:pt x="551194" y="670764"/>
                  </a:cubicBezTo>
                  <a:cubicBezTo>
                    <a:pt x="547386" y="667910"/>
                    <a:pt x="534058" y="674570"/>
                    <a:pt x="532154" y="664104"/>
                  </a:cubicBezTo>
                  <a:close/>
                  <a:moveTo>
                    <a:pt x="280832" y="663152"/>
                  </a:moveTo>
                  <a:cubicBezTo>
                    <a:pt x="276072" y="667910"/>
                    <a:pt x="272264" y="665055"/>
                    <a:pt x="274168" y="672667"/>
                  </a:cubicBezTo>
                  <a:cubicBezTo>
                    <a:pt x="276072" y="673618"/>
                    <a:pt x="286544" y="672667"/>
                    <a:pt x="286544" y="678375"/>
                  </a:cubicBezTo>
                  <a:lnTo>
                    <a:pt x="289400" y="669813"/>
                  </a:lnTo>
                  <a:cubicBezTo>
                    <a:pt x="283688" y="670764"/>
                    <a:pt x="277976" y="665055"/>
                    <a:pt x="280832" y="663152"/>
                  </a:cubicBezTo>
                  <a:close/>
                  <a:moveTo>
                    <a:pt x="64734" y="663152"/>
                  </a:moveTo>
                  <a:cubicBezTo>
                    <a:pt x="59974" y="666958"/>
                    <a:pt x="65686" y="670764"/>
                    <a:pt x="69494" y="670764"/>
                  </a:cubicBezTo>
                  <a:cubicBezTo>
                    <a:pt x="69494" y="669813"/>
                    <a:pt x="70446" y="666958"/>
                    <a:pt x="68542" y="665055"/>
                  </a:cubicBezTo>
                  <a:close/>
                  <a:moveTo>
                    <a:pt x="831074" y="662201"/>
                  </a:moveTo>
                  <a:cubicBezTo>
                    <a:pt x="830122" y="665055"/>
                    <a:pt x="832026" y="667910"/>
                    <a:pt x="834882" y="668861"/>
                  </a:cubicBezTo>
                  <a:cubicBezTo>
                    <a:pt x="832978" y="666958"/>
                    <a:pt x="837738" y="665055"/>
                    <a:pt x="831074" y="662201"/>
                  </a:cubicBezTo>
                  <a:close/>
                  <a:moveTo>
                    <a:pt x="1025274" y="661250"/>
                  </a:moveTo>
                  <a:lnTo>
                    <a:pt x="1023372" y="664104"/>
                  </a:lnTo>
                  <a:lnTo>
                    <a:pt x="1029082" y="661250"/>
                  </a:lnTo>
                  <a:close/>
                  <a:moveTo>
                    <a:pt x="1256012" y="660298"/>
                  </a:moveTo>
                  <a:cubicBezTo>
                    <a:pt x="1262080" y="659823"/>
                    <a:pt x="1267554" y="660774"/>
                    <a:pt x="1268982" y="666007"/>
                  </a:cubicBezTo>
                  <a:cubicBezTo>
                    <a:pt x="1260414" y="666007"/>
                    <a:pt x="1248038" y="666958"/>
                    <a:pt x="1239470" y="663152"/>
                  </a:cubicBezTo>
                  <a:cubicBezTo>
                    <a:pt x="1243278" y="662677"/>
                    <a:pt x="1249942" y="660774"/>
                    <a:pt x="1256012" y="660298"/>
                  </a:cubicBezTo>
                  <a:close/>
                  <a:moveTo>
                    <a:pt x="555952" y="660298"/>
                  </a:moveTo>
                  <a:cubicBezTo>
                    <a:pt x="559760" y="662201"/>
                    <a:pt x="559760" y="670764"/>
                    <a:pt x="567376" y="666958"/>
                  </a:cubicBezTo>
                  <a:cubicBezTo>
                    <a:pt x="565472" y="664104"/>
                    <a:pt x="562616" y="666958"/>
                    <a:pt x="560712" y="665055"/>
                  </a:cubicBezTo>
                  <a:cubicBezTo>
                    <a:pt x="560712" y="659347"/>
                    <a:pt x="559760" y="660298"/>
                    <a:pt x="555952" y="660298"/>
                  </a:cubicBezTo>
                  <a:close/>
                  <a:moveTo>
                    <a:pt x="1232806" y="655541"/>
                  </a:moveTo>
                  <a:lnTo>
                    <a:pt x="1239470" y="655541"/>
                  </a:lnTo>
                  <a:lnTo>
                    <a:pt x="1238518" y="659347"/>
                  </a:lnTo>
                  <a:close/>
                  <a:moveTo>
                    <a:pt x="1104290" y="650784"/>
                  </a:moveTo>
                  <a:lnTo>
                    <a:pt x="1100482" y="657444"/>
                  </a:lnTo>
                  <a:lnTo>
                    <a:pt x="1108098" y="657444"/>
                  </a:lnTo>
                  <a:close/>
                  <a:moveTo>
                    <a:pt x="768242" y="648881"/>
                  </a:moveTo>
                  <a:cubicBezTo>
                    <a:pt x="775858" y="657444"/>
                    <a:pt x="776810" y="662201"/>
                    <a:pt x="786330" y="666007"/>
                  </a:cubicBezTo>
                  <a:lnTo>
                    <a:pt x="788234" y="658395"/>
                  </a:lnTo>
                  <a:cubicBezTo>
                    <a:pt x="785378" y="659347"/>
                    <a:pt x="786330" y="665055"/>
                    <a:pt x="779666" y="661250"/>
                  </a:cubicBezTo>
                  <a:cubicBezTo>
                    <a:pt x="780618" y="656492"/>
                    <a:pt x="777762" y="645075"/>
                    <a:pt x="768242" y="648881"/>
                  </a:cubicBezTo>
                  <a:close/>
                  <a:moveTo>
                    <a:pt x="964350" y="646978"/>
                  </a:moveTo>
                  <a:cubicBezTo>
                    <a:pt x="970062" y="668861"/>
                    <a:pt x="952926" y="646027"/>
                    <a:pt x="946262" y="653638"/>
                  </a:cubicBezTo>
                  <a:cubicBezTo>
                    <a:pt x="948166" y="655541"/>
                    <a:pt x="952926" y="655541"/>
                    <a:pt x="953878" y="658395"/>
                  </a:cubicBezTo>
                  <a:cubicBezTo>
                    <a:pt x="951974" y="661250"/>
                    <a:pt x="947214" y="661250"/>
                    <a:pt x="944358" y="660298"/>
                  </a:cubicBezTo>
                  <a:cubicBezTo>
                    <a:pt x="945310" y="662201"/>
                    <a:pt x="945310" y="664104"/>
                    <a:pt x="945310" y="665055"/>
                  </a:cubicBezTo>
                  <a:cubicBezTo>
                    <a:pt x="951022" y="661250"/>
                    <a:pt x="966254" y="658395"/>
                    <a:pt x="974822" y="659347"/>
                  </a:cubicBezTo>
                  <a:cubicBezTo>
                    <a:pt x="978630" y="655541"/>
                    <a:pt x="968158" y="649832"/>
                    <a:pt x="964350" y="646978"/>
                  </a:cubicBezTo>
                  <a:close/>
                  <a:moveTo>
                    <a:pt x="846542" y="646502"/>
                  </a:moveTo>
                  <a:cubicBezTo>
                    <a:pt x="843210" y="646502"/>
                    <a:pt x="840116" y="647454"/>
                    <a:pt x="839640" y="649832"/>
                  </a:cubicBezTo>
                  <a:cubicBezTo>
                    <a:pt x="837738" y="649832"/>
                    <a:pt x="850112" y="648881"/>
                    <a:pt x="854872" y="648881"/>
                  </a:cubicBezTo>
                  <a:cubicBezTo>
                    <a:pt x="853444" y="647454"/>
                    <a:pt x="849874" y="646503"/>
                    <a:pt x="846542" y="646502"/>
                  </a:cubicBezTo>
                  <a:close/>
                  <a:moveTo>
                    <a:pt x="1234710" y="646026"/>
                  </a:moveTo>
                  <a:lnTo>
                    <a:pt x="1245182" y="648880"/>
                  </a:lnTo>
                  <a:cubicBezTo>
                    <a:pt x="1239470" y="651735"/>
                    <a:pt x="1240422" y="646977"/>
                    <a:pt x="1234710" y="646026"/>
                  </a:cubicBezTo>
                  <a:close/>
                  <a:moveTo>
                    <a:pt x="772050" y="641269"/>
                  </a:moveTo>
                  <a:lnTo>
                    <a:pt x="759674" y="645075"/>
                  </a:lnTo>
                  <a:cubicBezTo>
                    <a:pt x="766338" y="655541"/>
                    <a:pt x="767290" y="645075"/>
                    <a:pt x="772050" y="641269"/>
                  </a:cubicBezTo>
                  <a:close/>
                  <a:moveTo>
                    <a:pt x="857728" y="640318"/>
                  </a:moveTo>
                  <a:cubicBezTo>
                    <a:pt x="856776" y="643172"/>
                    <a:pt x="852016" y="646027"/>
                    <a:pt x="861536" y="643172"/>
                  </a:cubicBezTo>
                  <a:close/>
                  <a:moveTo>
                    <a:pt x="359846" y="638415"/>
                  </a:moveTo>
                  <a:cubicBezTo>
                    <a:pt x="359846" y="642221"/>
                    <a:pt x="368414" y="640318"/>
                    <a:pt x="365558" y="646027"/>
                  </a:cubicBezTo>
                  <a:lnTo>
                    <a:pt x="361750" y="646978"/>
                  </a:lnTo>
                  <a:cubicBezTo>
                    <a:pt x="364606" y="646027"/>
                    <a:pt x="365558" y="648643"/>
                    <a:pt x="366748" y="650784"/>
                  </a:cubicBezTo>
                  <a:lnTo>
                    <a:pt x="368482" y="651041"/>
                  </a:lnTo>
                  <a:lnTo>
                    <a:pt x="368414" y="652686"/>
                  </a:lnTo>
                  <a:lnTo>
                    <a:pt x="373174" y="651735"/>
                  </a:lnTo>
                  <a:lnTo>
                    <a:pt x="368482" y="651041"/>
                  </a:lnTo>
                  <a:lnTo>
                    <a:pt x="368652" y="646978"/>
                  </a:lnTo>
                  <a:cubicBezTo>
                    <a:pt x="367224" y="644837"/>
                    <a:pt x="366034" y="642697"/>
                    <a:pt x="370318" y="641269"/>
                  </a:cubicBezTo>
                  <a:cubicBezTo>
                    <a:pt x="374126" y="640318"/>
                    <a:pt x="363654" y="636512"/>
                    <a:pt x="359846" y="638415"/>
                  </a:cubicBezTo>
                  <a:close/>
                  <a:moveTo>
                    <a:pt x="178018" y="638415"/>
                  </a:moveTo>
                  <a:cubicBezTo>
                    <a:pt x="174210" y="636512"/>
                    <a:pt x="169450" y="637464"/>
                    <a:pt x="168498" y="639366"/>
                  </a:cubicBezTo>
                  <a:cubicBezTo>
                    <a:pt x="172306" y="641269"/>
                    <a:pt x="172306" y="643172"/>
                    <a:pt x="178018" y="638415"/>
                  </a:cubicBezTo>
                  <a:close/>
                  <a:moveTo>
                    <a:pt x="1070970" y="634609"/>
                  </a:moveTo>
                  <a:cubicBezTo>
                    <a:pt x="1071922" y="634609"/>
                    <a:pt x="1071922" y="635561"/>
                    <a:pt x="1071922" y="637464"/>
                  </a:cubicBezTo>
                  <a:lnTo>
                    <a:pt x="1071800" y="637432"/>
                  </a:lnTo>
                  <a:close/>
                  <a:moveTo>
                    <a:pt x="381386" y="631279"/>
                  </a:moveTo>
                  <a:cubicBezTo>
                    <a:pt x="379362" y="629852"/>
                    <a:pt x="376982" y="629852"/>
                    <a:pt x="374126" y="633658"/>
                  </a:cubicBezTo>
                  <a:cubicBezTo>
                    <a:pt x="378886" y="643172"/>
                    <a:pt x="380790" y="633658"/>
                    <a:pt x="386502" y="637464"/>
                  </a:cubicBezTo>
                  <a:cubicBezTo>
                    <a:pt x="385074" y="635561"/>
                    <a:pt x="383408" y="632707"/>
                    <a:pt x="381386" y="631279"/>
                  </a:cubicBezTo>
                  <a:close/>
                  <a:moveTo>
                    <a:pt x="517874" y="628901"/>
                  </a:moveTo>
                  <a:cubicBezTo>
                    <a:pt x="515018" y="630804"/>
                    <a:pt x="519778" y="635561"/>
                    <a:pt x="520730" y="638415"/>
                  </a:cubicBezTo>
                  <a:cubicBezTo>
                    <a:pt x="518826" y="639366"/>
                    <a:pt x="517874" y="638415"/>
                    <a:pt x="515018" y="637464"/>
                  </a:cubicBezTo>
                  <a:cubicBezTo>
                    <a:pt x="516922" y="648881"/>
                    <a:pt x="521682" y="633658"/>
                    <a:pt x="529298" y="639366"/>
                  </a:cubicBezTo>
                  <a:cubicBezTo>
                    <a:pt x="528346" y="633658"/>
                    <a:pt x="520730" y="632707"/>
                    <a:pt x="517874" y="628901"/>
                  </a:cubicBezTo>
                  <a:close/>
                  <a:moveTo>
                    <a:pt x="541674" y="627949"/>
                  </a:moveTo>
                  <a:cubicBezTo>
                    <a:pt x="541674" y="633658"/>
                    <a:pt x="543578" y="629852"/>
                    <a:pt x="546434" y="628901"/>
                  </a:cubicBezTo>
                  <a:close/>
                  <a:moveTo>
                    <a:pt x="157076" y="627949"/>
                  </a:moveTo>
                  <a:cubicBezTo>
                    <a:pt x="162786" y="628901"/>
                    <a:pt x="160882" y="640318"/>
                    <a:pt x="169450" y="634609"/>
                  </a:cubicBezTo>
                  <a:cubicBezTo>
                    <a:pt x="162786" y="633658"/>
                    <a:pt x="164690" y="623192"/>
                    <a:pt x="157076" y="627949"/>
                  </a:cubicBezTo>
                  <a:close/>
                  <a:moveTo>
                    <a:pt x="447428" y="585135"/>
                  </a:moveTo>
                  <a:cubicBezTo>
                    <a:pt x="445522" y="589892"/>
                    <a:pt x="436956" y="588940"/>
                    <a:pt x="440764" y="596552"/>
                  </a:cubicBezTo>
                  <a:cubicBezTo>
                    <a:pt x="443620" y="594649"/>
                    <a:pt x="440764" y="591795"/>
                    <a:pt x="442668" y="589892"/>
                  </a:cubicBezTo>
                  <a:cubicBezTo>
                    <a:pt x="448380" y="589892"/>
                    <a:pt x="447428" y="588940"/>
                    <a:pt x="447428" y="585135"/>
                  </a:cubicBezTo>
                  <a:close/>
                  <a:moveTo>
                    <a:pt x="479794" y="569912"/>
                  </a:moveTo>
                  <a:cubicBezTo>
                    <a:pt x="474082" y="569912"/>
                    <a:pt x="477890" y="572766"/>
                    <a:pt x="478842" y="575620"/>
                  </a:cubicBezTo>
                  <a:close/>
                  <a:moveTo>
                    <a:pt x="425532" y="563251"/>
                  </a:moveTo>
                  <a:lnTo>
                    <a:pt x="421724" y="567057"/>
                  </a:lnTo>
                  <a:lnTo>
                    <a:pt x="426484" y="569912"/>
                  </a:lnTo>
                  <a:close/>
                  <a:moveTo>
                    <a:pt x="442668" y="560397"/>
                  </a:moveTo>
                  <a:cubicBezTo>
                    <a:pt x="432196" y="555640"/>
                    <a:pt x="434100" y="572766"/>
                    <a:pt x="436004" y="580377"/>
                  </a:cubicBezTo>
                  <a:cubicBezTo>
                    <a:pt x="438860" y="576571"/>
                    <a:pt x="432196" y="562300"/>
                    <a:pt x="442668" y="560397"/>
                  </a:cubicBezTo>
                  <a:close/>
                  <a:moveTo>
                    <a:pt x="470274" y="543271"/>
                  </a:moveTo>
                  <a:cubicBezTo>
                    <a:pt x="458850" y="544223"/>
                    <a:pt x="474082" y="549931"/>
                    <a:pt x="468370" y="557543"/>
                  </a:cubicBezTo>
                  <a:cubicBezTo>
                    <a:pt x="474082" y="557543"/>
                    <a:pt x="475034" y="548980"/>
                    <a:pt x="478842" y="546126"/>
                  </a:cubicBezTo>
                  <a:cubicBezTo>
                    <a:pt x="476938" y="542320"/>
                    <a:pt x="472178" y="547077"/>
                    <a:pt x="469322" y="548980"/>
                  </a:cubicBezTo>
                  <a:cubicBezTo>
                    <a:pt x="468370" y="547077"/>
                    <a:pt x="469322" y="546126"/>
                    <a:pt x="470274" y="543271"/>
                  </a:cubicBezTo>
                  <a:close/>
                  <a:moveTo>
                    <a:pt x="425758" y="494779"/>
                  </a:moveTo>
                  <a:lnTo>
                    <a:pt x="423628" y="500456"/>
                  </a:lnTo>
                  <a:lnTo>
                    <a:pt x="422676" y="499505"/>
                  </a:lnTo>
                  <a:lnTo>
                    <a:pt x="423892" y="496265"/>
                  </a:lnTo>
                  <a:close/>
                  <a:moveTo>
                    <a:pt x="458850" y="469059"/>
                  </a:moveTo>
                  <a:cubicBezTo>
                    <a:pt x="456946" y="473816"/>
                    <a:pt x="444570" y="481428"/>
                    <a:pt x="451234" y="490942"/>
                  </a:cubicBezTo>
                  <a:lnTo>
                    <a:pt x="454090" y="483331"/>
                  </a:lnTo>
                  <a:lnTo>
                    <a:pt x="455042" y="485234"/>
                  </a:lnTo>
                  <a:lnTo>
                    <a:pt x="459802" y="483331"/>
                  </a:lnTo>
                  <a:cubicBezTo>
                    <a:pt x="446476" y="485234"/>
                    <a:pt x="457898" y="473816"/>
                    <a:pt x="458850" y="469059"/>
                  </a:cubicBezTo>
                  <a:close/>
                  <a:moveTo>
                    <a:pt x="417918" y="457642"/>
                  </a:moveTo>
                  <a:cubicBezTo>
                    <a:pt x="426486" y="455739"/>
                    <a:pt x="423630" y="470962"/>
                    <a:pt x="425534" y="475719"/>
                  </a:cubicBezTo>
                  <a:cubicBezTo>
                    <a:pt x="415062" y="472865"/>
                    <a:pt x="429342" y="463350"/>
                    <a:pt x="417918" y="457642"/>
                  </a:cubicBezTo>
                  <a:close/>
                  <a:moveTo>
                    <a:pt x="474082" y="393895"/>
                  </a:moveTo>
                  <a:cubicBezTo>
                    <a:pt x="464562" y="398653"/>
                    <a:pt x="474082" y="401507"/>
                    <a:pt x="470274" y="407216"/>
                  </a:cubicBezTo>
                  <a:cubicBezTo>
                    <a:pt x="473130" y="404361"/>
                    <a:pt x="481698" y="400555"/>
                    <a:pt x="474082" y="393895"/>
                  </a:cubicBezTo>
                  <a:close/>
                  <a:moveTo>
                    <a:pt x="469322" y="379624"/>
                  </a:moveTo>
                  <a:cubicBezTo>
                    <a:pt x="464562" y="379624"/>
                    <a:pt x="466466" y="389138"/>
                    <a:pt x="461706" y="385333"/>
                  </a:cubicBezTo>
                  <a:lnTo>
                    <a:pt x="460754" y="381527"/>
                  </a:lnTo>
                  <a:cubicBezTo>
                    <a:pt x="461706" y="384381"/>
                    <a:pt x="459088" y="385333"/>
                    <a:pt x="456946" y="386522"/>
                  </a:cubicBezTo>
                  <a:lnTo>
                    <a:pt x="456704" y="388152"/>
                  </a:lnTo>
                  <a:lnTo>
                    <a:pt x="455042" y="388187"/>
                  </a:lnTo>
                  <a:lnTo>
                    <a:pt x="455994" y="392944"/>
                  </a:lnTo>
                  <a:lnTo>
                    <a:pt x="456704" y="388152"/>
                  </a:lnTo>
                  <a:lnTo>
                    <a:pt x="460754" y="388068"/>
                  </a:lnTo>
                  <a:cubicBezTo>
                    <a:pt x="462896" y="386522"/>
                    <a:pt x="465038" y="385333"/>
                    <a:pt x="466466" y="390090"/>
                  </a:cubicBezTo>
                  <a:cubicBezTo>
                    <a:pt x="467418" y="393895"/>
                    <a:pt x="471226" y="384381"/>
                    <a:pt x="469322" y="379624"/>
                  </a:cubicBezTo>
                  <a:close/>
                  <a:moveTo>
                    <a:pt x="410302" y="357741"/>
                  </a:moveTo>
                  <a:lnTo>
                    <a:pt x="412362" y="364709"/>
                  </a:lnTo>
                  <a:lnTo>
                    <a:pt x="412086" y="364520"/>
                  </a:lnTo>
                  <a:cubicBezTo>
                    <a:pt x="411254" y="361785"/>
                    <a:pt x="411254" y="358693"/>
                    <a:pt x="410302" y="357741"/>
                  </a:cubicBezTo>
                  <a:close/>
                  <a:moveTo>
                    <a:pt x="428388" y="316829"/>
                  </a:moveTo>
                  <a:cubicBezTo>
                    <a:pt x="419820" y="320635"/>
                    <a:pt x="427436" y="333955"/>
                    <a:pt x="432196" y="333004"/>
                  </a:cubicBezTo>
                  <a:cubicBezTo>
                    <a:pt x="429340" y="331101"/>
                    <a:pt x="429340" y="323489"/>
                    <a:pt x="428388" y="316829"/>
                  </a:cubicBezTo>
                  <a:close/>
                  <a:moveTo>
                    <a:pt x="433148" y="291140"/>
                  </a:moveTo>
                  <a:cubicBezTo>
                    <a:pt x="433148" y="292091"/>
                    <a:pt x="434100" y="303509"/>
                    <a:pt x="428388" y="303509"/>
                  </a:cubicBezTo>
                  <a:lnTo>
                    <a:pt x="436956" y="306363"/>
                  </a:lnTo>
                  <a:cubicBezTo>
                    <a:pt x="435052" y="300654"/>
                    <a:pt x="441716" y="294946"/>
                    <a:pt x="442668" y="297800"/>
                  </a:cubicBezTo>
                  <a:cubicBezTo>
                    <a:pt x="437908" y="293994"/>
                    <a:pt x="440764" y="289237"/>
                    <a:pt x="433148" y="291140"/>
                  </a:cubicBezTo>
                  <a:close/>
                  <a:moveTo>
                    <a:pt x="428388" y="215025"/>
                  </a:moveTo>
                  <a:cubicBezTo>
                    <a:pt x="430292" y="220734"/>
                    <a:pt x="419820" y="229297"/>
                    <a:pt x="429340" y="232151"/>
                  </a:cubicBezTo>
                  <a:lnTo>
                    <a:pt x="433148" y="219782"/>
                  </a:lnTo>
                  <a:cubicBezTo>
                    <a:pt x="430292" y="217879"/>
                    <a:pt x="433148" y="213122"/>
                    <a:pt x="428388" y="215025"/>
                  </a:cubicBezTo>
                  <a:close/>
                  <a:moveTo>
                    <a:pt x="417918" y="181724"/>
                  </a:moveTo>
                  <a:lnTo>
                    <a:pt x="416014" y="195996"/>
                  </a:lnTo>
                  <a:cubicBezTo>
                    <a:pt x="413158" y="184578"/>
                    <a:pt x="416014" y="193141"/>
                    <a:pt x="417918" y="181724"/>
                  </a:cubicBezTo>
                  <a:close/>
                  <a:moveTo>
                    <a:pt x="466466" y="178870"/>
                  </a:moveTo>
                  <a:cubicBezTo>
                    <a:pt x="464562" y="182676"/>
                    <a:pt x="462658" y="183628"/>
                    <a:pt x="467418" y="189336"/>
                  </a:cubicBezTo>
                  <a:cubicBezTo>
                    <a:pt x="469322" y="185530"/>
                    <a:pt x="468370" y="179822"/>
                    <a:pt x="466466" y="178870"/>
                  </a:cubicBezTo>
                  <a:close/>
                  <a:moveTo>
                    <a:pt x="477890" y="166502"/>
                  </a:moveTo>
                  <a:cubicBezTo>
                    <a:pt x="476938" y="172210"/>
                    <a:pt x="465514" y="170308"/>
                    <a:pt x="471226" y="179822"/>
                  </a:cubicBezTo>
                  <a:cubicBezTo>
                    <a:pt x="472178" y="173162"/>
                    <a:pt x="482650" y="174113"/>
                    <a:pt x="477890" y="166502"/>
                  </a:cubicBezTo>
                  <a:close/>
                  <a:moveTo>
                    <a:pt x="422082" y="111199"/>
                  </a:moveTo>
                  <a:cubicBezTo>
                    <a:pt x="420296" y="109416"/>
                    <a:pt x="417916" y="109416"/>
                    <a:pt x="414108" y="113221"/>
                  </a:cubicBezTo>
                  <a:lnTo>
                    <a:pt x="415062" y="119881"/>
                  </a:lnTo>
                  <a:cubicBezTo>
                    <a:pt x="415062" y="117027"/>
                    <a:pt x="416012" y="117978"/>
                    <a:pt x="417916" y="117027"/>
                  </a:cubicBezTo>
                  <a:cubicBezTo>
                    <a:pt x="420772" y="122736"/>
                    <a:pt x="416012" y="125590"/>
                    <a:pt x="414108" y="129396"/>
                  </a:cubicBezTo>
                  <a:cubicBezTo>
                    <a:pt x="416964" y="127493"/>
                    <a:pt x="420772" y="118930"/>
                    <a:pt x="426484" y="120833"/>
                  </a:cubicBezTo>
                  <a:cubicBezTo>
                    <a:pt x="426484" y="122736"/>
                    <a:pt x="427436" y="124638"/>
                    <a:pt x="428388" y="126541"/>
                  </a:cubicBezTo>
                  <a:cubicBezTo>
                    <a:pt x="427436" y="127493"/>
                    <a:pt x="426484" y="128444"/>
                    <a:pt x="429340" y="130347"/>
                  </a:cubicBezTo>
                  <a:lnTo>
                    <a:pt x="431244" y="129396"/>
                  </a:lnTo>
                  <a:cubicBezTo>
                    <a:pt x="430292" y="128444"/>
                    <a:pt x="429340" y="127493"/>
                    <a:pt x="428388" y="125590"/>
                  </a:cubicBezTo>
                  <a:cubicBezTo>
                    <a:pt x="429340" y="123687"/>
                    <a:pt x="431244" y="122736"/>
                    <a:pt x="430292" y="121784"/>
                  </a:cubicBezTo>
                  <a:cubicBezTo>
                    <a:pt x="429340" y="120833"/>
                    <a:pt x="427436" y="119881"/>
                    <a:pt x="426484" y="119881"/>
                  </a:cubicBezTo>
                  <a:cubicBezTo>
                    <a:pt x="425056" y="116551"/>
                    <a:pt x="423866" y="112983"/>
                    <a:pt x="422082" y="111199"/>
                  </a:cubicBezTo>
                  <a:close/>
                  <a:moveTo>
                    <a:pt x="436242" y="69574"/>
                  </a:moveTo>
                  <a:cubicBezTo>
                    <a:pt x="434814" y="70882"/>
                    <a:pt x="433624" y="73261"/>
                    <a:pt x="433148" y="75164"/>
                  </a:cubicBezTo>
                  <a:cubicBezTo>
                    <a:pt x="434100" y="75164"/>
                    <a:pt x="436956" y="76115"/>
                    <a:pt x="438860" y="74212"/>
                  </a:cubicBezTo>
                  <a:lnTo>
                    <a:pt x="440764" y="70407"/>
                  </a:lnTo>
                  <a:cubicBezTo>
                    <a:pt x="439336" y="68028"/>
                    <a:pt x="437670" y="68266"/>
                    <a:pt x="436242" y="69574"/>
                  </a:cubicBezTo>
                  <a:close/>
                  <a:moveTo>
                    <a:pt x="391262" y="0"/>
                  </a:moveTo>
                  <a:cubicBezTo>
                    <a:pt x="395070" y="0"/>
                    <a:pt x="396974" y="3806"/>
                    <a:pt x="402686" y="951"/>
                  </a:cubicBezTo>
                  <a:lnTo>
                    <a:pt x="404590" y="12369"/>
                  </a:lnTo>
                  <a:cubicBezTo>
                    <a:pt x="412204" y="18077"/>
                    <a:pt x="413156" y="5709"/>
                    <a:pt x="415062" y="951"/>
                  </a:cubicBezTo>
                  <a:lnTo>
                    <a:pt x="416012" y="9514"/>
                  </a:lnTo>
                  <a:cubicBezTo>
                    <a:pt x="416964" y="9514"/>
                    <a:pt x="417916" y="9514"/>
                    <a:pt x="417916" y="8563"/>
                  </a:cubicBezTo>
                  <a:lnTo>
                    <a:pt x="417916" y="14272"/>
                  </a:lnTo>
                  <a:cubicBezTo>
                    <a:pt x="426484" y="-1903"/>
                    <a:pt x="430292" y="31397"/>
                    <a:pt x="437908" y="13320"/>
                  </a:cubicBezTo>
                  <a:cubicBezTo>
                    <a:pt x="437908" y="18077"/>
                    <a:pt x="433148" y="22835"/>
                    <a:pt x="429340" y="25689"/>
                  </a:cubicBezTo>
                  <a:cubicBezTo>
                    <a:pt x="427436" y="34252"/>
                    <a:pt x="432196" y="32349"/>
                    <a:pt x="435052" y="35203"/>
                  </a:cubicBezTo>
                  <a:lnTo>
                    <a:pt x="441716" y="22835"/>
                  </a:lnTo>
                  <a:cubicBezTo>
                    <a:pt x="438860" y="41863"/>
                    <a:pt x="449330" y="20932"/>
                    <a:pt x="454090" y="34252"/>
                  </a:cubicBezTo>
                  <a:cubicBezTo>
                    <a:pt x="449330" y="50426"/>
                    <a:pt x="470274" y="58989"/>
                    <a:pt x="471226" y="67552"/>
                  </a:cubicBezTo>
                  <a:cubicBezTo>
                    <a:pt x="469322" y="83727"/>
                    <a:pt x="462658" y="60892"/>
                    <a:pt x="458850" y="71358"/>
                  </a:cubicBezTo>
                  <a:cubicBezTo>
                    <a:pt x="457898" y="80872"/>
                    <a:pt x="463610" y="76115"/>
                    <a:pt x="465514" y="81824"/>
                  </a:cubicBezTo>
                  <a:lnTo>
                    <a:pt x="455994" y="85629"/>
                  </a:lnTo>
                  <a:cubicBezTo>
                    <a:pt x="455042" y="96095"/>
                    <a:pt x="465514" y="86581"/>
                    <a:pt x="461706" y="92289"/>
                  </a:cubicBezTo>
                  <a:cubicBezTo>
                    <a:pt x="468370" y="99901"/>
                    <a:pt x="465514" y="89435"/>
                    <a:pt x="473130" y="87532"/>
                  </a:cubicBezTo>
                  <a:cubicBezTo>
                    <a:pt x="471226" y="89435"/>
                    <a:pt x="467418" y="97998"/>
                    <a:pt x="471226" y="101804"/>
                  </a:cubicBezTo>
                  <a:cubicBezTo>
                    <a:pt x="473130" y="101804"/>
                    <a:pt x="474082" y="91338"/>
                    <a:pt x="475034" y="97998"/>
                  </a:cubicBezTo>
                  <a:cubicBezTo>
                    <a:pt x="470274" y="123687"/>
                    <a:pt x="480746" y="129396"/>
                    <a:pt x="479794" y="152230"/>
                  </a:cubicBezTo>
                  <a:lnTo>
                    <a:pt x="484554" y="150327"/>
                  </a:lnTo>
                  <a:cubicBezTo>
                    <a:pt x="482650" y="152230"/>
                    <a:pt x="480746" y="154133"/>
                    <a:pt x="482650" y="156987"/>
                  </a:cubicBezTo>
                  <a:lnTo>
                    <a:pt x="485506" y="156036"/>
                  </a:lnTo>
                  <a:cubicBezTo>
                    <a:pt x="485506" y="158890"/>
                    <a:pt x="478842" y="181725"/>
                    <a:pt x="480746" y="196948"/>
                  </a:cubicBezTo>
                  <a:lnTo>
                    <a:pt x="486458" y="189336"/>
                  </a:lnTo>
                  <a:lnTo>
                    <a:pt x="479794" y="202656"/>
                  </a:lnTo>
                  <a:lnTo>
                    <a:pt x="488362" y="200754"/>
                  </a:lnTo>
                  <a:cubicBezTo>
                    <a:pt x="479794" y="205511"/>
                    <a:pt x="485506" y="221685"/>
                    <a:pt x="482650" y="234054"/>
                  </a:cubicBezTo>
                  <a:lnTo>
                    <a:pt x="488362" y="234054"/>
                  </a:lnTo>
                  <a:lnTo>
                    <a:pt x="485506" y="241665"/>
                  </a:lnTo>
                  <a:lnTo>
                    <a:pt x="489314" y="238811"/>
                  </a:lnTo>
                  <a:cubicBezTo>
                    <a:pt x="489314" y="246423"/>
                    <a:pt x="479794" y="255937"/>
                    <a:pt x="484554" y="264500"/>
                  </a:cubicBezTo>
                  <a:cubicBezTo>
                    <a:pt x="482650" y="258791"/>
                    <a:pt x="491218" y="256888"/>
                    <a:pt x="495026" y="257840"/>
                  </a:cubicBezTo>
                  <a:lnTo>
                    <a:pt x="485506" y="280674"/>
                  </a:lnTo>
                  <a:cubicBezTo>
                    <a:pt x="489314" y="281626"/>
                    <a:pt x="491218" y="291140"/>
                    <a:pt x="495026" y="284480"/>
                  </a:cubicBezTo>
                  <a:lnTo>
                    <a:pt x="488362" y="293043"/>
                  </a:lnTo>
                  <a:lnTo>
                    <a:pt x="493122" y="292091"/>
                  </a:lnTo>
                  <a:cubicBezTo>
                    <a:pt x="500738" y="328246"/>
                    <a:pt x="469322" y="359644"/>
                    <a:pt x="488362" y="394847"/>
                  </a:cubicBezTo>
                  <a:lnTo>
                    <a:pt x="490266" y="393895"/>
                  </a:lnTo>
                  <a:lnTo>
                    <a:pt x="480746" y="414827"/>
                  </a:lnTo>
                  <a:cubicBezTo>
                    <a:pt x="481698" y="418633"/>
                    <a:pt x="489314" y="419584"/>
                    <a:pt x="492170" y="426244"/>
                  </a:cubicBezTo>
                  <a:cubicBezTo>
                    <a:pt x="484554" y="423390"/>
                    <a:pt x="491218" y="438613"/>
                    <a:pt x="484554" y="442419"/>
                  </a:cubicBezTo>
                  <a:cubicBezTo>
                    <a:pt x="487410" y="447176"/>
                    <a:pt x="490266" y="441467"/>
                    <a:pt x="493122" y="440516"/>
                  </a:cubicBezTo>
                  <a:cubicBezTo>
                    <a:pt x="500738" y="460496"/>
                    <a:pt x="487410" y="476670"/>
                    <a:pt x="493122" y="498554"/>
                  </a:cubicBezTo>
                  <a:cubicBezTo>
                    <a:pt x="481698" y="476670"/>
                    <a:pt x="484554" y="476670"/>
                    <a:pt x="479794" y="461448"/>
                  </a:cubicBezTo>
                  <a:cubicBezTo>
                    <a:pt x="475034" y="479525"/>
                    <a:pt x="483602" y="482379"/>
                    <a:pt x="480746" y="501408"/>
                  </a:cubicBezTo>
                  <a:lnTo>
                    <a:pt x="484554" y="492845"/>
                  </a:lnTo>
                  <a:cubicBezTo>
                    <a:pt x="495978" y="503311"/>
                    <a:pt x="477890" y="522340"/>
                    <a:pt x="491218" y="525194"/>
                  </a:cubicBezTo>
                  <a:cubicBezTo>
                    <a:pt x="489314" y="536611"/>
                    <a:pt x="475986" y="546126"/>
                    <a:pt x="477890" y="560397"/>
                  </a:cubicBezTo>
                  <a:lnTo>
                    <a:pt x="489314" y="554688"/>
                  </a:lnTo>
                  <a:lnTo>
                    <a:pt x="489314" y="567057"/>
                  </a:lnTo>
                  <a:lnTo>
                    <a:pt x="481698" y="567057"/>
                  </a:lnTo>
                  <a:cubicBezTo>
                    <a:pt x="480746" y="570863"/>
                    <a:pt x="482650" y="572766"/>
                    <a:pt x="484554" y="573717"/>
                  </a:cubicBezTo>
                  <a:cubicBezTo>
                    <a:pt x="475034" y="582280"/>
                    <a:pt x="479794" y="594649"/>
                    <a:pt x="473130" y="606066"/>
                  </a:cubicBezTo>
                  <a:lnTo>
                    <a:pt x="476938" y="607018"/>
                  </a:lnTo>
                  <a:cubicBezTo>
                    <a:pt x="475986" y="607969"/>
                    <a:pt x="475034" y="609872"/>
                    <a:pt x="474082" y="609872"/>
                  </a:cubicBezTo>
                  <a:cubicBezTo>
                    <a:pt x="477890" y="611775"/>
                    <a:pt x="478842" y="614629"/>
                    <a:pt x="479794" y="617483"/>
                  </a:cubicBezTo>
                  <a:cubicBezTo>
                    <a:pt x="481698" y="617483"/>
                    <a:pt x="484554" y="618435"/>
                    <a:pt x="486458" y="618435"/>
                  </a:cubicBezTo>
                  <a:cubicBezTo>
                    <a:pt x="487410" y="614629"/>
                    <a:pt x="488362" y="609872"/>
                    <a:pt x="485506" y="610823"/>
                  </a:cubicBezTo>
                  <a:cubicBezTo>
                    <a:pt x="490266" y="604163"/>
                    <a:pt x="490266" y="611775"/>
                    <a:pt x="490266" y="619386"/>
                  </a:cubicBezTo>
                  <a:cubicBezTo>
                    <a:pt x="495978" y="620338"/>
                    <a:pt x="500738" y="621289"/>
                    <a:pt x="501690" y="614629"/>
                  </a:cubicBezTo>
                  <a:cubicBezTo>
                    <a:pt x="512162" y="616532"/>
                    <a:pt x="521682" y="629852"/>
                    <a:pt x="535010" y="627949"/>
                  </a:cubicBezTo>
                  <a:lnTo>
                    <a:pt x="529298" y="616532"/>
                  </a:lnTo>
                  <a:lnTo>
                    <a:pt x="541674" y="616532"/>
                  </a:lnTo>
                  <a:lnTo>
                    <a:pt x="541674" y="624143"/>
                  </a:lnTo>
                  <a:cubicBezTo>
                    <a:pt x="545482" y="625095"/>
                    <a:pt x="547386" y="623192"/>
                    <a:pt x="548338" y="621289"/>
                  </a:cubicBezTo>
                  <a:cubicBezTo>
                    <a:pt x="556906" y="630804"/>
                    <a:pt x="568328" y="626046"/>
                    <a:pt x="579752" y="632707"/>
                  </a:cubicBezTo>
                  <a:lnTo>
                    <a:pt x="580704" y="628901"/>
                  </a:lnTo>
                  <a:cubicBezTo>
                    <a:pt x="580704" y="629852"/>
                    <a:pt x="582608" y="630804"/>
                    <a:pt x="582608" y="631755"/>
                  </a:cubicBezTo>
                  <a:cubicBezTo>
                    <a:pt x="584512" y="624143"/>
                    <a:pt x="594030" y="626998"/>
                    <a:pt x="594030" y="620338"/>
                  </a:cubicBezTo>
                  <a:cubicBezTo>
                    <a:pt x="590224" y="618435"/>
                    <a:pt x="581656" y="614629"/>
                    <a:pt x="582608" y="619386"/>
                  </a:cubicBezTo>
                  <a:cubicBezTo>
                    <a:pt x="573088" y="610823"/>
                    <a:pt x="594030" y="614629"/>
                    <a:pt x="599742" y="614629"/>
                  </a:cubicBezTo>
                  <a:cubicBezTo>
                    <a:pt x="593078" y="618435"/>
                    <a:pt x="601646" y="619386"/>
                    <a:pt x="605454" y="621289"/>
                  </a:cubicBezTo>
                  <a:cubicBezTo>
                    <a:pt x="606406" y="620338"/>
                    <a:pt x="605454" y="620338"/>
                    <a:pt x="604502" y="618435"/>
                  </a:cubicBezTo>
                  <a:cubicBezTo>
                    <a:pt x="615926" y="613678"/>
                    <a:pt x="619734" y="634609"/>
                    <a:pt x="627350" y="620338"/>
                  </a:cubicBezTo>
                  <a:lnTo>
                    <a:pt x="629254" y="627949"/>
                  </a:lnTo>
                  <a:lnTo>
                    <a:pt x="637822" y="622241"/>
                  </a:lnTo>
                  <a:cubicBezTo>
                    <a:pt x="638774" y="637464"/>
                    <a:pt x="650198" y="623192"/>
                    <a:pt x="652102" y="637464"/>
                  </a:cubicBezTo>
                  <a:cubicBezTo>
                    <a:pt x="661622" y="638415"/>
                    <a:pt x="650198" y="628901"/>
                    <a:pt x="654006" y="630804"/>
                  </a:cubicBezTo>
                  <a:cubicBezTo>
                    <a:pt x="663526" y="627949"/>
                    <a:pt x="680662" y="641269"/>
                    <a:pt x="683518" y="634609"/>
                  </a:cubicBezTo>
                  <a:lnTo>
                    <a:pt x="684062" y="634746"/>
                  </a:lnTo>
                  <a:lnTo>
                    <a:pt x="685422" y="632706"/>
                  </a:lnTo>
                  <a:lnTo>
                    <a:pt x="684862" y="634948"/>
                  </a:lnTo>
                  <a:lnTo>
                    <a:pt x="695774" y="637701"/>
                  </a:lnTo>
                  <a:cubicBezTo>
                    <a:pt x="699940" y="637939"/>
                    <a:pt x="703984" y="637939"/>
                    <a:pt x="707316" y="639366"/>
                  </a:cubicBezTo>
                  <a:lnTo>
                    <a:pt x="707316" y="632707"/>
                  </a:lnTo>
                  <a:cubicBezTo>
                    <a:pt x="711124" y="634609"/>
                    <a:pt x="714932" y="637464"/>
                    <a:pt x="718740" y="636512"/>
                  </a:cubicBezTo>
                  <a:cubicBezTo>
                    <a:pt x="718740" y="635561"/>
                    <a:pt x="718740" y="634609"/>
                    <a:pt x="717788" y="633658"/>
                  </a:cubicBezTo>
                  <a:cubicBezTo>
                    <a:pt x="731116" y="637464"/>
                    <a:pt x="742538" y="637464"/>
                    <a:pt x="753962" y="637464"/>
                  </a:cubicBezTo>
                  <a:cubicBezTo>
                    <a:pt x="753010" y="632707"/>
                    <a:pt x="753010" y="630804"/>
                    <a:pt x="746346" y="628901"/>
                  </a:cubicBezTo>
                  <a:cubicBezTo>
                    <a:pt x="756818" y="623192"/>
                    <a:pt x="774906" y="637464"/>
                    <a:pt x="791090" y="634609"/>
                  </a:cubicBezTo>
                  <a:lnTo>
                    <a:pt x="790138" y="631755"/>
                  </a:lnTo>
                  <a:lnTo>
                    <a:pt x="799658" y="636512"/>
                  </a:lnTo>
                  <a:cubicBezTo>
                    <a:pt x="797754" y="634609"/>
                    <a:pt x="798706" y="632707"/>
                    <a:pt x="798706" y="629852"/>
                  </a:cubicBezTo>
                  <a:cubicBezTo>
                    <a:pt x="813938" y="627949"/>
                    <a:pt x="832978" y="628901"/>
                    <a:pt x="841546" y="641269"/>
                  </a:cubicBezTo>
                  <a:cubicBezTo>
                    <a:pt x="837738" y="637464"/>
                    <a:pt x="849160" y="632707"/>
                    <a:pt x="839640" y="627949"/>
                  </a:cubicBezTo>
                  <a:cubicBezTo>
                    <a:pt x="855824" y="636512"/>
                    <a:pt x="875816" y="634609"/>
                    <a:pt x="892950" y="636512"/>
                  </a:cubicBezTo>
                  <a:lnTo>
                    <a:pt x="892950" y="637464"/>
                  </a:lnTo>
                  <a:lnTo>
                    <a:pt x="900566" y="640318"/>
                  </a:lnTo>
                  <a:lnTo>
                    <a:pt x="901518" y="639366"/>
                  </a:lnTo>
                  <a:lnTo>
                    <a:pt x="896758" y="637464"/>
                  </a:lnTo>
                  <a:cubicBezTo>
                    <a:pt x="903422" y="638415"/>
                    <a:pt x="910086" y="640318"/>
                    <a:pt x="915798" y="644124"/>
                  </a:cubicBezTo>
                  <a:cubicBezTo>
                    <a:pt x="916750" y="642221"/>
                    <a:pt x="918654" y="635561"/>
                    <a:pt x="922462" y="633658"/>
                  </a:cubicBezTo>
                  <a:cubicBezTo>
                    <a:pt x="922462" y="642221"/>
                    <a:pt x="942454" y="626998"/>
                    <a:pt x="951022" y="635561"/>
                  </a:cubicBezTo>
                  <a:cubicBezTo>
                    <a:pt x="951974" y="632707"/>
                    <a:pt x="947214" y="633658"/>
                    <a:pt x="950070" y="630804"/>
                  </a:cubicBezTo>
                  <a:cubicBezTo>
                    <a:pt x="971966" y="631755"/>
                    <a:pt x="1004332" y="641269"/>
                    <a:pt x="1030034" y="634609"/>
                  </a:cubicBezTo>
                  <a:cubicBezTo>
                    <a:pt x="1032890" y="649832"/>
                    <a:pt x="1053834" y="646027"/>
                    <a:pt x="1068114" y="652686"/>
                  </a:cubicBezTo>
                  <a:cubicBezTo>
                    <a:pt x="1071922" y="643172"/>
                    <a:pt x="1060498" y="647929"/>
                    <a:pt x="1056690" y="641269"/>
                  </a:cubicBezTo>
                  <a:cubicBezTo>
                    <a:pt x="1062402" y="642696"/>
                    <a:pt x="1060082" y="636096"/>
                    <a:pt x="1064588" y="635516"/>
                  </a:cubicBezTo>
                  <a:lnTo>
                    <a:pt x="1071800" y="637432"/>
                  </a:lnTo>
                  <a:lnTo>
                    <a:pt x="1072754" y="640675"/>
                  </a:lnTo>
                  <a:cubicBezTo>
                    <a:pt x="1073112" y="642935"/>
                    <a:pt x="1074302" y="644600"/>
                    <a:pt x="1079538" y="643172"/>
                  </a:cubicBezTo>
                  <a:lnTo>
                    <a:pt x="1079538" y="636512"/>
                  </a:lnTo>
                  <a:lnTo>
                    <a:pt x="1087154" y="645075"/>
                  </a:lnTo>
                  <a:cubicBezTo>
                    <a:pt x="1111906" y="641269"/>
                    <a:pt x="1133802" y="646027"/>
                    <a:pt x="1154744" y="638415"/>
                  </a:cubicBezTo>
                  <a:cubicBezTo>
                    <a:pt x="1155696" y="640318"/>
                    <a:pt x="1155696" y="643172"/>
                    <a:pt x="1152840" y="645075"/>
                  </a:cubicBezTo>
                  <a:cubicBezTo>
                    <a:pt x="1162360" y="645075"/>
                    <a:pt x="1173782" y="655541"/>
                    <a:pt x="1185206" y="648881"/>
                  </a:cubicBezTo>
                  <a:lnTo>
                    <a:pt x="1182350" y="646027"/>
                  </a:lnTo>
                  <a:cubicBezTo>
                    <a:pt x="1199486" y="640318"/>
                    <a:pt x="1200438" y="653638"/>
                    <a:pt x="1221382" y="655541"/>
                  </a:cubicBezTo>
                  <a:cubicBezTo>
                    <a:pt x="1216622" y="656492"/>
                    <a:pt x="1205198" y="651735"/>
                    <a:pt x="1204246" y="661250"/>
                  </a:cubicBezTo>
                  <a:cubicBezTo>
                    <a:pt x="1206150" y="666007"/>
                    <a:pt x="1216622" y="665055"/>
                    <a:pt x="1220430" y="661250"/>
                  </a:cubicBezTo>
                  <a:lnTo>
                    <a:pt x="1218526" y="669813"/>
                  </a:lnTo>
                  <a:cubicBezTo>
                    <a:pt x="1215670" y="665055"/>
                    <a:pt x="1207102" y="666007"/>
                    <a:pt x="1201390" y="663152"/>
                  </a:cubicBezTo>
                  <a:cubicBezTo>
                    <a:pt x="1203294" y="663152"/>
                    <a:pt x="1203294" y="665055"/>
                    <a:pt x="1204246" y="666958"/>
                  </a:cubicBezTo>
                  <a:cubicBezTo>
                    <a:pt x="1199486" y="664104"/>
                    <a:pt x="1191870" y="664104"/>
                    <a:pt x="1184254" y="662201"/>
                  </a:cubicBezTo>
                  <a:lnTo>
                    <a:pt x="1194726" y="661250"/>
                  </a:lnTo>
                  <a:cubicBezTo>
                    <a:pt x="1190918" y="652686"/>
                    <a:pt x="1177590" y="661250"/>
                    <a:pt x="1172830" y="658395"/>
                  </a:cubicBezTo>
                  <a:cubicBezTo>
                    <a:pt x="1172830" y="666007"/>
                    <a:pt x="1179494" y="665055"/>
                    <a:pt x="1172830" y="671715"/>
                  </a:cubicBezTo>
                  <a:cubicBezTo>
                    <a:pt x="1154744" y="674570"/>
                    <a:pt x="1162360" y="663152"/>
                    <a:pt x="1145224" y="656492"/>
                  </a:cubicBezTo>
                  <a:lnTo>
                    <a:pt x="1148080" y="653638"/>
                  </a:lnTo>
                  <a:cubicBezTo>
                    <a:pt x="1143320" y="652686"/>
                    <a:pt x="1138560" y="645075"/>
                    <a:pt x="1130944" y="650784"/>
                  </a:cubicBezTo>
                  <a:cubicBezTo>
                    <a:pt x="1130944" y="655541"/>
                    <a:pt x="1137608" y="655541"/>
                    <a:pt x="1140464" y="658395"/>
                  </a:cubicBezTo>
                  <a:cubicBezTo>
                    <a:pt x="1138560" y="661250"/>
                    <a:pt x="1129992" y="648881"/>
                    <a:pt x="1124282" y="654589"/>
                  </a:cubicBezTo>
                  <a:cubicBezTo>
                    <a:pt x="1129992" y="661250"/>
                    <a:pt x="1143320" y="664104"/>
                    <a:pt x="1151888" y="664104"/>
                  </a:cubicBezTo>
                  <a:cubicBezTo>
                    <a:pt x="1150936" y="666007"/>
                    <a:pt x="1150936" y="668861"/>
                    <a:pt x="1151888" y="671715"/>
                  </a:cubicBezTo>
                  <a:cubicBezTo>
                    <a:pt x="1138560" y="668861"/>
                    <a:pt x="1124758" y="665293"/>
                    <a:pt x="1110954" y="663034"/>
                  </a:cubicBezTo>
                  <a:lnTo>
                    <a:pt x="1083750" y="662480"/>
                  </a:lnTo>
                  <a:lnTo>
                    <a:pt x="1088820" y="662915"/>
                  </a:lnTo>
                  <a:cubicBezTo>
                    <a:pt x="1091200" y="664580"/>
                    <a:pt x="1093342" y="666959"/>
                    <a:pt x="1095722" y="667910"/>
                  </a:cubicBezTo>
                  <a:cubicBezTo>
                    <a:pt x="1091914" y="667910"/>
                    <a:pt x="1088106" y="666958"/>
                    <a:pt x="1090010" y="671715"/>
                  </a:cubicBezTo>
                  <a:lnTo>
                    <a:pt x="1080708" y="662418"/>
                  </a:lnTo>
                  <a:lnTo>
                    <a:pt x="1070018" y="662201"/>
                  </a:lnTo>
                  <a:cubicBezTo>
                    <a:pt x="1084298" y="671715"/>
                    <a:pt x="1063354" y="662201"/>
                    <a:pt x="1067162" y="672667"/>
                  </a:cubicBezTo>
                  <a:cubicBezTo>
                    <a:pt x="1065258" y="666007"/>
                    <a:pt x="1057642" y="672667"/>
                    <a:pt x="1050026" y="669813"/>
                  </a:cubicBezTo>
                  <a:cubicBezTo>
                    <a:pt x="1047170" y="677424"/>
                    <a:pt x="1064306" y="675521"/>
                    <a:pt x="1058594" y="681230"/>
                  </a:cubicBezTo>
                  <a:cubicBezTo>
                    <a:pt x="1044314" y="679327"/>
                    <a:pt x="1025274" y="665055"/>
                    <a:pt x="1007188" y="667910"/>
                  </a:cubicBezTo>
                  <a:cubicBezTo>
                    <a:pt x="1008140" y="670764"/>
                    <a:pt x="1011948" y="670764"/>
                    <a:pt x="1012900" y="672667"/>
                  </a:cubicBezTo>
                  <a:cubicBezTo>
                    <a:pt x="1000524" y="669813"/>
                    <a:pt x="984342" y="651735"/>
                    <a:pt x="976726" y="664104"/>
                  </a:cubicBezTo>
                  <a:cubicBezTo>
                    <a:pt x="982436" y="667910"/>
                    <a:pt x="989100" y="672667"/>
                    <a:pt x="995764" y="677424"/>
                  </a:cubicBezTo>
                  <a:cubicBezTo>
                    <a:pt x="993860" y="677424"/>
                    <a:pt x="991956" y="678375"/>
                    <a:pt x="989100" y="680278"/>
                  </a:cubicBezTo>
                  <a:lnTo>
                    <a:pt x="993860" y="685987"/>
                  </a:lnTo>
                  <a:cubicBezTo>
                    <a:pt x="979582" y="687890"/>
                    <a:pt x="983390" y="673618"/>
                    <a:pt x="974822" y="666007"/>
                  </a:cubicBezTo>
                  <a:lnTo>
                    <a:pt x="966254" y="674570"/>
                  </a:lnTo>
                  <a:cubicBezTo>
                    <a:pt x="950070" y="680278"/>
                    <a:pt x="934838" y="675521"/>
                    <a:pt x="924366" y="664104"/>
                  </a:cubicBezTo>
                  <a:cubicBezTo>
                    <a:pt x="920558" y="664104"/>
                    <a:pt x="909134" y="664104"/>
                    <a:pt x="913894" y="671715"/>
                  </a:cubicBezTo>
                  <a:cubicBezTo>
                    <a:pt x="922462" y="682181"/>
                    <a:pt x="926270" y="688841"/>
                    <a:pt x="942454" y="688841"/>
                  </a:cubicBezTo>
                  <a:cubicBezTo>
                    <a:pt x="944358" y="681230"/>
                    <a:pt x="930078" y="681230"/>
                    <a:pt x="934838" y="680278"/>
                  </a:cubicBezTo>
                  <a:cubicBezTo>
                    <a:pt x="941502" y="681230"/>
                    <a:pt x="952926" y="675521"/>
                    <a:pt x="958638" y="682181"/>
                  </a:cubicBezTo>
                  <a:lnTo>
                    <a:pt x="941502" y="681230"/>
                  </a:lnTo>
                  <a:cubicBezTo>
                    <a:pt x="941502" y="691696"/>
                    <a:pt x="949118" y="681230"/>
                    <a:pt x="951974" y="686938"/>
                  </a:cubicBezTo>
                  <a:cubicBezTo>
                    <a:pt x="947214" y="696453"/>
                    <a:pt x="936742" y="686938"/>
                    <a:pt x="930078" y="691696"/>
                  </a:cubicBezTo>
                  <a:lnTo>
                    <a:pt x="931030" y="692647"/>
                  </a:lnTo>
                  <a:cubicBezTo>
                    <a:pt x="917702" y="691696"/>
                    <a:pt x="919606" y="693599"/>
                    <a:pt x="905326" y="688841"/>
                  </a:cubicBezTo>
                  <a:cubicBezTo>
                    <a:pt x="904374" y="679327"/>
                    <a:pt x="910086" y="683133"/>
                    <a:pt x="916750" y="679327"/>
                  </a:cubicBezTo>
                  <a:cubicBezTo>
                    <a:pt x="894854" y="679327"/>
                    <a:pt x="864392" y="661250"/>
                    <a:pt x="841546" y="678375"/>
                  </a:cubicBezTo>
                  <a:lnTo>
                    <a:pt x="850112" y="685036"/>
                  </a:lnTo>
                  <a:cubicBezTo>
                    <a:pt x="841546" y="686938"/>
                    <a:pt x="827266" y="678375"/>
                    <a:pt x="828218" y="690744"/>
                  </a:cubicBezTo>
                  <a:cubicBezTo>
                    <a:pt x="837738" y="686938"/>
                    <a:pt x="833930" y="694550"/>
                    <a:pt x="838690" y="696453"/>
                  </a:cubicBezTo>
                  <a:lnTo>
                    <a:pt x="839640" y="695501"/>
                  </a:lnTo>
                  <a:cubicBezTo>
                    <a:pt x="841546" y="696453"/>
                    <a:pt x="844400" y="697404"/>
                    <a:pt x="842498" y="699307"/>
                  </a:cubicBezTo>
                  <a:cubicBezTo>
                    <a:pt x="834882" y="692647"/>
                    <a:pt x="823458" y="690744"/>
                    <a:pt x="814890" y="686938"/>
                  </a:cubicBezTo>
                  <a:cubicBezTo>
                    <a:pt x="818698" y="689793"/>
                    <a:pt x="811082" y="693599"/>
                    <a:pt x="810130" y="695501"/>
                  </a:cubicBezTo>
                  <a:cubicBezTo>
                    <a:pt x="801562" y="693599"/>
                    <a:pt x="809178" y="689793"/>
                    <a:pt x="810130" y="685987"/>
                  </a:cubicBezTo>
                  <a:cubicBezTo>
                    <a:pt x="806322" y="685036"/>
                    <a:pt x="799658" y="678375"/>
                    <a:pt x="795850" y="685036"/>
                  </a:cubicBezTo>
                  <a:cubicBezTo>
                    <a:pt x="790138" y="690744"/>
                    <a:pt x="803466" y="690744"/>
                    <a:pt x="805370" y="695501"/>
                  </a:cubicBezTo>
                  <a:lnTo>
                    <a:pt x="781570" y="686938"/>
                  </a:lnTo>
                  <a:lnTo>
                    <a:pt x="782522" y="688841"/>
                  </a:lnTo>
                  <a:cubicBezTo>
                    <a:pt x="780618" y="686938"/>
                    <a:pt x="777762" y="685036"/>
                    <a:pt x="774906" y="686938"/>
                  </a:cubicBezTo>
                  <a:cubicBezTo>
                    <a:pt x="773002" y="690744"/>
                    <a:pt x="777762" y="691696"/>
                    <a:pt x="781570" y="690744"/>
                  </a:cubicBezTo>
                  <a:cubicBezTo>
                    <a:pt x="769194" y="697404"/>
                    <a:pt x="759674" y="676472"/>
                    <a:pt x="749202" y="689793"/>
                  </a:cubicBezTo>
                  <a:lnTo>
                    <a:pt x="742538" y="685987"/>
                  </a:lnTo>
                  <a:cubicBezTo>
                    <a:pt x="741586" y="686938"/>
                    <a:pt x="740634" y="688841"/>
                    <a:pt x="741586" y="689793"/>
                  </a:cubicBezTo>
                  <a:lnTo>
                    <a:pt x="734922" y="685987"/>
                  </a:lnTo>
                  <a:cubicBezTo>
                    <a:pt x="722548" y="682181"/>
                    <a:pt x="731116" y="695501"/>
                    <a:pt x="727308" y="697404"/>
                  </a:cubicBezTo>
                  <a:lnTo>
                    <a:pt x="728260" y="697404"/>
                  </a:lnTo>
                  <a:cubicBezTo>
                    <a:pt x="724452" y="699307"/>
                    <a:pt x="721596" y="703113"/>
                    <a:pt x="724452" y="704064"/>
                  </a:cubicBezTo>
                  <a:lnTo>
                    <a:pt x="711124" y="698356"/>
                  </a:lnTo>
                  <a:cubicBezTo>
                    <a:pt x="705412" y="690744"/>
                    <a:pt x="686374" y="688841"/>
                    <a:pt x="686374" y="674570"/>
                  </a:cubicBezTo>
                  <a:cubicBezTo>
                    <a:pt x="682566" y="675521"/>
                    <a:pt x="679710" y="678375"/>
                    <a:pt x="681614" y="680278"/>
                  </a:cubicBezTo>
                  <a:cubicBezTo>
                    <a:pt x="672094" y="679327"/>
                    <a:pt x="684470" y="690744"/>
                    <a:pt x="668286" y="688841"/>
                  </a:cubicBezTo>
                  <a:cubicBezTo>
                    <a:pt x="669238" y="691696"/>
                    <a:pt x="670190" y="690744"/>
                    <a:pt x="673046" y="691696"/>
                  </a:cubicBezTo>
                  <a:cubicBezTo>
                    <a:pt x="669238" y="692647"/>
                    <a:pt x="667334" y="691696"/>
                    <a:pt x="666382" y="689793"/>
                  </a:cubicBezTo>
                  <a:cubicBezTo>
                    <a:pt x="666382" y="691696"/>
                    <a:pt x="666382" y="693599"/>
                    <a:pt x="665430" y="695501"/>
                  </a:cubicBezTo>
                  <a:cubicBezTo>
                    <a:pt x="665430" y="690744"/>
                    <a:pt x="658766" y="691696"/>
                    <a:pt x="654958" y="692647"/>
                  </a:cubicBezTo>
                  <a:lnTo>
                    <a:pt x="660670" y="702161"/>
                  </a:lnTo>
                  <a:cubicBezTo>
                    <a:pt x="657814" y="698356"/>
                    <a:pt x="654958" y="697404"/>
                    <a:pt x="648294" y="698356"/>
                  </a:cubicBezTo>
                  <a:lnTo>
                    <a:pt x="653054" y="704064"/>
                  </a:lnTo>
                  <a:cubicBezTo>
                    <a:pt x="641630" y="702161"/>
                    <a:pt x="652102" y="691696"/>
                    <a:pt x="638774" y="696453"/>
                  </a:cubicBezTo>
                  <a:lnTo>
                    <a:pt x="651150" y="690744"/>
                  </a:lnTo>
                  <a:cubicBezTo>
                    <a:pt x="637822" y="688841"/>
                    <a:pt x="641630" y="677424"/>
                    <a:pt x="635918" y="671715"/>
                  </a:cubicBezTo>
                  <a:cubicBezTo>
                    <a:pt x="620686" y="663152"/>
                    <a:pt x="603550" y="679327"/>
                    <a:pt x="592126" y="661250"/>
                  </a:cubicBezTo>
                  <a:cubicBezTo>
                    <a:pt x="590224" y="667910"/>
                    <a:pt x="592126" y="669813"/>
                    <a:pt x="588320" y="674570"/>
                  </a:cubicBezTo>
                  <a:cubicBezTo>
                    <a:pt x="596886" y="677424"/>
                    <a:pt x="601646" y="679327"/>
                    <a:pt x="606406" y="687890"/>
                  </a:cubicBezTo>
                  <a:cubicBezTo>
                    <a:pt x="623542" y="696453"/>
                    <a:pt x="610214" y="666007"/>
                    <a:pt x="630206" y="679327"/>
                  </a:cubicBezTo>
                  <a:cubicBezTo>
                    <a:pt x="629254" y="686938"/>
                    <a:pt x="623542" y="686938"/>
                    <a:pt x="617830" y="683133"/>
                  </a:cubicBezTo>
                  <a:cubicBezTo>
                    <a:pt x="616878" y="689793"/>
                    <a:pt x="624494" y="694550"/>
                    <a:pt x="628302" y="697404"/>
                  </a:cubicBezTo>
                  <a:cubicBezTo>
                    <a:pt x="616878" y="693599"/>
                    <a:pt x="600694" y="702161"/>
                    <a:pt x="594030" y="701210"/>
                  </a:cubicBezTo>
                  <a:cubicBezTo>
                    <a:pt x="590224" y="697404"/>
                    <a:pt x="581656" y="692647"/>
                    <a:pt x="577848" y="694550"/>
                  </a:cubicBezTo>
                  <a:cubicBezTo>
                    <a:pt x="578800" y="688841"/>
                    <a:pt x="560712" y="685987"/>
                    <a:pt x="566424" y="675521"/>
                  </a:cubicBezTo>
                  <a:cubicBezTo>
                    <a:pt x="555000" y="673618"/>
                    <a:pt x="558808" y="689793"/>
                    <a:pt x="547386" y="678375"/>
                  </a:cubicBezTo>
                  <a:cubicBezTo>
                    <a:pt x="551194" y="686938"/>
                    <a:pt x="539770" y="684084"/>
                    <a:pt x="544530" y="691696"/>
                  </a:cubicBezTo>
                  <a:cubicBezTo>
                    <a:pt x="548338" y="684084"/>
                    <a:pt x="561664" y="695501"/>
                    <a:pt x="567376" y="701210"/>
                  </a:cubicBezTo>
                  <a:lnTo>
                    <a:pt x="550242" y="705967"/>
                  </a:lnTo>
                  <a:cubicBezTo>
                    <a:pt x="554048" y="704064"/>
                    <a:pt x="548338" y="698356"/>
                    <a:pt x="545482" y="697404"/>
                  </a:cubicBezTo>
                  <a:lnTo>
                    <a:pt x="543578" y="704064"/>
                  </a:lnTo>
                  <a:cubicBezTo>
                    <a:pt x="540722" y="686938"/>
                    <a:pt x="513114" y="716433"/>
                    <a:pt x="504546" y="696453"/>
                  </a:cubicBezTo>
                  <a:cubicBezTo>
                    <a:pt x="509306" y="697404"/>
                    <a:pt x="514066" y="690744"/>
                    <a:pt x="516922" y="700258"/>
                  </a:cubicBezTo>
                  <a:cubicBezTo>
                    <a:pt x="527394" y="695501"/>
                    <a:pt x="515018" y="686938"/>
                    <a:pt x="519778" y="681230"/>
                  </a:cubicBezTo>
                  <a:cubicBezTo>
                    <a:pt x="507402" y="675521"/>
                    <a:pt x="488362" y="682181"/>
                    <a:pt x="473130" y="677424"/>
                  </a:cubicBezTo>
                  <a:cubicBezTo>
                    <a:pt x="472178" y="677424"/>
                    <a:pt x="472178" y="678375"/>
                    <a:pt x="472178" y="679327"/>
                  </a:cubicBezTo>
                  <a:lnTo>
                    <a:pt x="473844" y="683490"/>
                  </a:lnTo>
                  <a:lnTo>
                    <a:pt x="473130" y="683133"/>
                  </a:lnTo>
                  <a:cubicBezTo>
                    <a:pt x="473130" y="683133"/>
                    <a:pt x="472178" y="684084"/>
                    <a:pt x="472178" y="684084"/>
                  </a:cubicBezTo>
                  <a:lnTo>
                    <a:pt x="465514" y="684084"/>
                  </a:lnTo>
                  <a:cubicBezTo>
                    <a:pt x="465514" y="693599"/>
                    <a:pt x="474082" y="682181"/>
                    <a:pt x="472178" y="685987"/>
                  </a:cubicBezTo>
                  <a:cubicBezTo>
                    <a:pt x="475034" y="696453"/>
                    <a:pt x="461706" y="713579"/>
                    <a:pt x="468370" y="717384"/>
                  </a:cubicBezTo>
                  <a:cubicBezTo>
                    <a:pt x="463610" y="725947"/>
                    <a:pt x="466466" y="735462"/>
                    <a:pt x="463610" y="743073"/>
                  </a:cubicBezTo>
                  <a:lnTo>
                    <a:pt x="470274" y="744025"/>
                  </a:lnTo>
                  <a:cubicBezTo>
                    <a:pt x="468370" y="747830"/>
                    <a:pt x="465514" y="752588"/>
                    <a:pt x="466466" y="756393"/>
                  </a:cubicBezTo>
                  <a:cubicBezTo>
                    <a:pt x="467418" y="756393"/>
                    <a:pt x="468370" y="756393"/>
                    <a:pt x="469322" y="755442"/>
                  </a:cubicBezTo>
                  <a:cubicBezTo>
                    <a:pt x="464562" y="769714"/>
                    <a:pt x="464562" y="781131"/>
                    <a:pt x="464562" y="793500"/>
                  </a:cubicBezTo>
                  <a:cubicBezTo>
                    <a:pt x="469322" y="792548"/>
                    <a:pt x="471226" y="792548"/>
                    <a:pt x="473130" y="785888"/>
                  </a:cubicBezTo>
                  <a:cubicBezTo>
                    <a:pt x="479794" y="797305"/>
                    <a:pt x="465514" y="815382"/>
                    <a:pt x="467418" y="832509"/>
                  </a:cubicBezTo>
                  <a:lnTo>
                    <a:pt x="470274" y="831557"/>
                  </a:lnTo>
                  <a:lnTo>
                    <a:pt x="464562" y="841071"/>
                  </a:lnTo>
                  <a:cubicBezTo>
                    <a:pt x="466466" y="839168"/>
                    <a:pt x="468370" y="840120"/>
                    <a:pt x="471226" y="840120"/>
                  </a:cubicBezTo>
                  <a:cubicBezTo>
                    <a:pt x="473130" y="856294"/>
                    <a:pt x="472178" y="876274"/>
                    <a:pt x="459802" y="884838"/>
                  </a:cubicBezTo>
                  <a:cubicBezTo>
                    <a:pt x="463610" y="880080"/>
                    <a:pt x="467418" y="892449"/>
                    <a:pt x="473130" y="882935"/>
                  </a:cubicBezTo>
                  <a:cubicBezTo>
                    <a:pt x="464562" y="900060"/>
                    <a:pt x="466466" y="920992"/>
                    <a:pt x="464562" y="939069"/>
                  </a:cubicBezTo>
                  <a:lnTo>
                    <a:pt x="463610" y="939069"/>
                  </a:lnTo>
                  <a:lnTo>
                    <a:pt x="460754" y="946681"/>
                  </a:lnTo>
                  <a:lnTo>
                    <a:pt x="461706" y="947632"/>
                  </a:lnTo>
                  <a:lnTo>
                    <a:pt x="463610" y="941924"/>
                  </a:lnTo>
                  <a:cubicBezTo>
                    <a:pt x="462658" y="949535"/>
                    <a:pt x="460754" y="956195"/>
                    <a:pt x="456946" y="961904"/>
                  </a:cubicBezTo>
                  <a:cubicBezTo>
                    <a:pt x="458850" y="963807"/>
                    <a:pt x="465514" y="964758"/>
                    <a:pt x="467418" y="969516"/>
                  </a:cubicBezTo>
                  <a:cubicBezTo>
                    <a:pt x="458850" y="969516"/>
                    <a:pt x="474082" y="991399"/>
                    <a:pt x="465514" y="999961"/>
                  </a:cubicBezTo>
                  <a:cubicBezTo>
                    <a:pt x="468370" y="1000913"/>
                    <a:pt x="467418" y="996156"/>
                    <a:pt x="470274" y="999010"/>
                  </a:cubicBezTo>
                  <a:cubicBezTo>
                    <a:pt x="469322" y="1021845"/>
                    <a:pt x="458850" y="1056097"/>
                    <a:pt x="465514" y="1082737"/>
                  </a:cubicBezTo>
                  <a:cubicBezTo>
                    <a:pt x="449330" y="1084640"/>
                    <a:pt x="454090" y="1107474"/>
                    <a:pt x="446476" y="1121746"/>
                  </a:cubicBezTo>
                  <a:cubicBezTo>
                    <a:pt x="455042" y="1125551"/>
                    <a:pt x="451234" y="1113183"/>
                    <a:pt x="457898" y="1109377"/>
                  </a:cubicBezTo>
                  <a:cubicBezTo>
                    <a:pt x="455994" y="1116989"/>
                    <a:pt x="469322" y="1111280"/>
                    <a:pt x="461706" y="1125551"/>
                  </a:cubicBezTo>
                  <a:cubicBezTo>
                    <a:pt x="463610" y="1125551"/>
                    <a:pt x="464562" y="1125551"/>
                    <a:pt x="464562" y="1124600"/>
                  </a:cubicBezTo>
                  <a:cubicBezTo>
                    <a:pt x="462658" y="1129357"/>
                    <a:pt x="453138" y="1122697"/>
                    <a:pt x="455994" y="1134114"/>
                  </a:cubicBezTo>
                  <a:lnTo>
                    <a:pt x="462658" y="1135066"/>
                  </a:lnTo>
                  <a:lnTo>
                    <a:pt x="454090" y="1142677"/>
                  </a:lnTo>
                  <a:cubicBezTo>
                    <a:pt x="457898" y="1168366"/>
                    <a:pt x="453138" y="1190249"/>
                    <a:pt x="459802" y="1213084"/>
                  </a:cubicBezTo>
                  <a:cubicBezTo>
                    <a:pt x="457898" y="1214987"/>
                    <a:pt x="455042" y="1214035"/>
                    <a:pt x="453138" y="1211181"/>
                  </a:cubicBezTo>
                  <a:cubicBezTo>
                    <a:pt x="453138" y="1221647"/>
                    <a:pt x="442668" y="1234015"/>
                    <a:pt x="449330" y="1245433"/>
                  </a:cubicBezTo>
                  <a:lnTo>
                    <a:pt x="452186" y="1242578"/>
                  </a:lnTo>
                  <a:cubicBezTo>
                    <a:pt x="457898" y="1260656"/>
                    <a:pt x="444570" y="1261607"/>
                    <a:pt x="441716" y="1283490"/>
                  </a:cubicBezTo>
                  <a:cubicBezTo>
                    <a:pt x="440764" y="1278733"/>
                    <a:pt x="445522" y="1267316"/>
                    <a:pt x="437908" y="1266364"/>
                  </a:cubicBezTo>
                  <a:cubicBezTo>
                    <a:pt x="433148" y="1268267"/>
                    <a:pt x="434100" y="1279684"/>
                    <a:pt x="437908" y="1283490"/>
                  </a:cubicBezTo>
                  <a:lnTo>
                    <a:pt x="429340" y="1281587"/>
                  </a:lnTo>
                  <a:cubicBezTo>
                    <a:pt x="435052" y="1277781"/>
                    <a:pt x="434100" y="1270170"/>
                    <a:pt x="436956" y="1263510"/>
                  </a:cubicBezTo>
                  <a:cubicBezTo>
                    <a:pt x="436956" y="1265413"/>
                    <a:pt x="435052" y="1265413"/>
                    <a:pt x="433148" y="1266364"/>
                  </a:cubicBezTo>
                  <a:cubicBezTo>
                    <a:pt x="436004" y="1260656"/>
                    <a:pt x="436004" y="1253044"/>
                    <a:pt x="437908" y="1245433"/>
                  </a:cubicBezTo>
                  <a:lnTo>
                    <a:pt x="438860" y="1256850"/>
                  </a:lnTo>
                  <a:cubicBezTo>
                    <a:pt x="447428" y="1252093"/>
                    <a:pt x="438860" y="1237821"/>
                    <a:pt x="441716" y="1233064"/>
                  </a:cubicBezTo>
                  <a:cubicBezTo>
                    <a:pt x="434100" y="1233064"/>
                    <a:pt x="435052" y="1239724"/>
                    <a:pt x="428388" y="1233064"/>
                  </a:cubicBezTo>
                  <a:cubicBezTo>
                    <a:pt x="425532" y="1214035"/>
                    <a:pt x="436956" y="1222598"/>
                    <a:pt x="444570" y="1204521"/>
                  </a:cubicBezTo>
                  <a:lnTo>
                    <a:pt x="447428" y="1207375"/>
                  </a:lnTo>
                  <a:cubicBezTo>
                    <a:pt x="448380" y="1201666"/>
                    <a:pt x="456946" y="1197861"/>
                    <a:pt x="451234" y="1189298"/>
                  </a:cubicBezTo>
                  <a:cubicBezTo>
                    <a:pt x="446476" y="1189298"/>
                    <a:pt x="446476" y="1195958"/>
                    <a:pt x="443620" y="1198812"/>
                  </a:cubicBezTo>
                  <a:cubicBezTo>
                    <a:pt x="439812" y="1196909"/>
                    <a:pt x="453138" y="1189298"/>
                    <a:pt x="447428" y="1182638"/>
                  </a:cubicBezTo>
                  <a:cubicBezTo>
                    <a:pt x="439812" y="1187395"/>
                    <a:pt x="436956" y="1201666"/>
                    <a:pt x="436956" y="1211181"/>
                  </a:cubicBezTo>
                  <a:cubicBezTo>
                    <a:pt x="435052" y="1210229"/>
                    <a:pt x="432196" y="1210229"/>
                    <a:pt x="429340" y="1211181"/>
                  </a:cubicBezTo>
                  <a:cubicBezTo>
                    <a:pt x="432672" y="1197385"/>
                    <a:pt x="436718" y="1182876"/>
                    <a:pt x="439336" y="1168366"/>
                  </a:cubicBezTo>
                  <a:lnTo>
                    <a:pt x="440224" y="1141713"/>
                  </a:lnTo>
                  <a:lnTo>
                    <a:pt x="440050" y="1143866"/>
                  </a:lnTo>
                  <a:cubicBezTo>
                    <a:pt x="438384" y="1146482"/>
                    <a:pt x="436004" y="1148861"/>
                    <a:pt x="435052" y="1151240"/>
                  </a:cubicBezTo>
                  <a:cubicBezTo>
                    <a:pt x="435052" y="1147434"/>
                    <a:pt x="436004" y="1143628"/>
                    <a:pt x="431244" y="1145531"/>
                  </a:cubicBezTo>
                  <a:lnTo>
                    <a:pt x="440434" y="1135427"/>
                  </a:lnTo>
                  <a:lnTo>
                    <a:pt x="440764" y="1125551"/>
                  </a:lnTo>
                  <a:cubicBezTo>
                    <a:pt x="431244" y="1140774"/>
                    <a:pt x="440764" y="1118891"/>
                    <a:pt x="430292" y="1122697"/>
                  </a:cubicBezTo>
                  <a:cubicBezTo>
                    <a:pt x="437908" y="1120794"/>
                    <a:pt x="431244" y="1112231"/>
                    <a:pt x="434100" y="1104620"/>
                  </a:cubicBezTo>
                  <a:cubicBezTo>
                    <a:pt x="426484" y="1101765"/>
                    <a:pt x="428388" y="1119843"/>
                    <a:pt x="422676" y="1114134"/>
                  </a:cubicBezTo>
                  <a:cubicBezTo>
                    <a:pt x="425532" y="1099862"/>
                    <a:pt x="439812" y="1079882"/>
                    <a:pt x="436956" y="1060854"/>
                  </a:cubicBezTo>
                  <a:cubicBezTo>
                    <a:pt x="433148" y="1062756"/>
                    <a:pt x="433148" y="1066562"/>
                    <a:pt x="431244" y="1067514"/>
                  </a:cubicBezTo>
                  <a:cubicBezTo>
                    <a:pt x="434100" y="1055145"/>
                    <a:pt x="452186" y="1038970"/>
                    <a:pt x="439812" y="1030408"/>
                  </a:cubicBezTo>
                  <a:cubicBezTo>
                    <a:pt x="435052" y="1036116"/>
                    <a:pt x="430292" y="1042776"/>
                    <a:pt x="425532" y="1049436"/>
                  </a:cubicBezTo>
                  <a:cubicBezTo>
                    <a:pt x="425532" y="1048485"/>
                    <a:pt x="424580" y="1045631"/>
                    <a:pt x="422676" y="1042776"/>
                  </a:cubicBezTo>
                  <a:lnTo>
                    <a:pt x="416964" y="1047533"/>
                  </a:lnTo>
                  <a:cubicBezTo>
                    <a:pt x="415062" y="1032311"/>
                    <a:pt x="429340" y="1036116"/>
                    <a:pt x="436956" y="1027553"/>
                  </a:cubicBezTo>
                  <a:lnTo>
                    <a:pt x="428388" y="1018039"/>
                  </a:lnTo>
                  <a:cubicBezTo>
                    <a:pt x="423628" y="1000913"/>
                    <a:pt x="428388" y="984739"/>
                    <a:pt x="439812" y="974273"/>
                  </a:cubicBezTo>
                  <a:cubicBezTo>
                    <a:pt x="439812" y="971418"/>
                    <a:pt x="439812" y="959050"/>
                    <a:pt x="432196" y="963807"/>
                  </a:cubicBezTo>
                  <a:cubicBezTo>
                    <a:pt x="422676" y="972370"/>
                    <a:pt x="415062" y="976175"/>
                    <a:pt x="415062" y="993302"/>
                  </a:cubicBezTo>
                  <a:cubicBezTo>
                    <a:pt x="421724" y="996156"/>
                    <a:pt x="422676" y="980933"/>
                    <a:pt x="423628" y="985690"/>
                  </a:cubicBezTo>
                  <a:cubicBezTo>
                    <a:pt x="422676" y="993302"/>
                    <a:pt x="428388" y="1005670"/>
                    <a:pt x="421724" y="1011379"/>
                  </a:cubicBezTo>
                  <a:lnTo>
                    <a:pt x="422676" y="993302"/>
                  </a:lnTo>
                  <a:cubicBezTo>
                    <a:pt x="412204" y="993302"/>
                    <a:pt x="422676" y="1000913"/>
                    <a:pt x="416964" y="1003767"/>
                  </a:cubicBezTo>
                  <a:cubicBezTo>
                    <a:pt x="408398" y="999010"/>
                    <a:pt x="417916" y="988544"/>
                    <a:pt x="413156" y="980933"/>
                  </a:cubicBezTo>
                  <a:lnTo>
                    <a:pt x="412204" y="981884"/>
                  </a:lnTo>
                  <a:cubicBezTo>
                    <a:pt x="414108" y="966661"/>
                    <a:pt x="412204" y="968564"/>
                    <a:pt x="416964" y="954293"/>
                  </a:cubicBezTo>
                  <a:cubicBezTo>
                    <a:pt x="426484" y="953341"/>
                    <a:pt x="422676" y="959050"/>
                    <a:pt x="426484" y="965710"/>
                  </a:cubicBezTo>
                  <a:cubicBezTo>
                    <a:pt x="427436" y="941924"/>
                    <a:pt x="445522" y="910526"/>
                    <a:pt x="428388" y="886740"/>
                  </a:cubicBezTo>
                  <a:lnTo>
                    <a:pt x="419820" y="901012"/>
                  </a:lnTo>
                  <a:cubicBezTo>
                    <a:pt x="418868" y="892449"/>
                    <a:pt x="427436" y="877226"/>
                    <a:pt x="415062" y="878177"/>
                  </a:cubicBezTo>
                  <a:cubicBezTo>
                    <a:pt x="418868" y="887692"/>
                    <a:pt x="411252" y="883886"/>
                    <a:pt x="409350" y="888643"/>
                  </a:cubicBezTo>
                  <a:lnTo>
                    <a:pt x="410302" y="889595"/>
                  </a:lnTo>
                  <a:cubicBezTo>
                    <a:pt x="409350" y="891498"/>
                    <a:pt x="408398" y="895303"/>
                    <a:pt x="406494" y="892449"/>
                  </a:cubicBezTo>
                  <a:cubicBezTo>
                    <a:pt x="414108" y="884838"/>
                    <a:pt x="416012" y="872469"/>
                    <a:pt x="419820" y="863906"/>
                  </a:cubicBezTo>
                  <a:cubicBezTo>
                    <a:pt x="416964" y="867712"/>
                    <a:pt x="413156" y="860100"/>
                    <a:pt x="411252" y="859149"/>
                  </a:cubicBezTo>
                  <a:cubicBezTo>
                    <a:pt x="414108" y="851537"/>
                    <a:pt x="416964" y="859149"/>
                    <a:pt x="420772" y="860100"/>
                  </a:cubicBezTo>
                  <a:cubicBezTo>
                    <a:pt x="421724" y="855343"/>
                    <a:pt x="428388" y="848683"/>
                    <a:pt x="421724" y="844877"/>
                  </a:cubicBezTo>
                  <a:cubicBezTo>
                    <a:pt x="416012" y="838217"/>
                    <a:pt x="416012" y="852489"/>
                    <a:pt x="411252" y="854391"/>
                  </a:cubicBezTo>
                  <a:lnTo>
                    <a:pt x="419820" y="829654"/>
                  </a:lnTo>
                  <a:lnTo>
                    <a:pt x="417916" y="830606"/>
                  </a:lnTo>
                  <a:cubicBezTo>
                    <a:pt x="419820" y="828703"/>
                    <a:pt x="421724" y="824897"/>
                    <a:pt x="419820" y="822043"/>
                  </a:cubicBezTo>
                  <a:cubicBezTo>
                    <a:pt x="416012" y="819188"/>
                    <a:pt x="415062" y="824897"/>
                    <a:pt x="416012" y="828703"/>
                  </a:cubicBezTo>
                  <a:cubicBezTo>
                    <a:pt x="409350" y="815382"/>
                    <a:pt x="430292" y="805868"/>
                    <a:pt x="416964" y="794451"/>
                  </a:cubicBezTo>
                  <a:lnTo>
                    <a:pt x="420772" y="786839"/>
                  </a:lnTo>
                  <a:cubicBezTo>
                    <a:pt x="419820" y="785888"/>
                    <a:pt x="417916" y="784937"/>
                    <a:pt x="416964" y="785888"/>
                  </a:cubicBezTo>
                  <a:lnTo>
                    <a:pt x="420772" y="779228"/>
                  </a:lnTo>
                  <a:cubicBezTo>
                    <a:pt x="424580" y="765908"/>
                    <a:pt x="411252" y="776373"/>
                    <a:pt x="409350" y="771616"/>
                  </a:cubicBezTo>
                  <a:lnTo>
                    <a:pt x="409350" y="772568"/>
                  </a:lnTo>
                  <a:cubicBezTo>
                    <a:pt x="407446" y="767811"/>
                    <a:pt x="403638" y="764956"/>
                    <a:pt x="402686" y="767811"/>
                  </a:cubicBezTo>
                  <a:lnTo>
                    <a:pt x="408398" y="753539"/>
                  </a:lnTo>
                  <a:cubicBezTo>
                    <a:pt x="416012" y="747830"/>
                    <a:pt x="417916" y="727850"/>
                    <a:pt x="432196" y="727850"/>
                  </a:cubicBezTo>
                  <a:cubicBezTo>
                    <a:pt x="431244" y="724044"/>
                    <a:pt x="428388" y="721190"/>
                    <a:pt x="426484" y="723093"/>
                  </a:cubicBezTo>
                  <a:cubicBezTo>
                    <a:pt x="427436" y="712627"/>
                    <a:pt x="416012" y="725947"/>
                    <a:pt x="417916" y="708822"/>
                  </a:cubicBezTo>
                  <a:cubicBezTo>
                    <a:pt x="415062" y="708822"/>
                    <a:pt x="416012" y="710724"/>
                    <a:pt x="415062" y="713579"/>
                  </a:cubicBezTo>
                  <a:cubicBezTo>
                    <a:pt x="414108" y="709773"/>
                    <a:pt x="415062" y="707870"/>
                    <a:pt x="416964" y="706919"/>
                  </a:cubicBezTo>
                  <a:cubicBezTo>
                    <a:pt x="415062" y="706919"/>
                    <a:pt x="413156" y="706919"/>
                    <a:pt x="411252" y="705967"/>
                  </a:cubicBezTo>
                  <a:cubicBezTo>
                    <a:pt x="416012" y="705967"/>
                    <a:pt x="415062" y="699307"/>
                    <a:pt x="414108" y="695501"/>
                  </a:cubicBezTo>
                  <a:lnTo>
                    <a:pt x="404590" y="701210"/>
                  </a:lnTo>
                  <a:cubicBezTo>
                    <a:pt x="408398" y="697404"/>
                    <a:pt x="409350" y="694550"/>
                    <a:pt x="408398" y="687890"/>
                  </a:cubicBezTo>
                  <a:lnTo>
                    <a:pt x="402686" y="692647"/>
                  </a:lnTo>
                  <a:cubicBezTo>
                    <a:pt x="403638" y="686938"/>
                    <a:pt x="406494" y="686938"/>
                    <a:pt x="408398" y="685987"/>
                  </a:cubicBezTo>
                  <a:cubicBezTo>
                    <a:pt x="396974" y="674570"/>
                    <a:pt x="402686" y="696453"/>
                    <a:pt x="386502" y="688841"/>
                  </a:cubicBezTo>
                  <a:lnTo>
                    <a:pt x="387454" y="691696"/>
                  </a:lnTo>
                  <a:cubicBezTo>
                    <a:pt x="380790" y="688842"/>
                    <a:pt x="373174" y="690507"/>
                    <a:pt x="365440" y="693123"/>
                  </a:cubicBezTo>
                  <a:lnTo>
                    <a:pt x="348732" y="698368"/>
                  </a:lnTo>
                  <a:lnTo>
                    <a:pt x="353182" y="691696"/>
                  </a:lnTo>
                  <a:lnTo>
                    <a:pt x="335094" y="688841"/>
                  </a:lnTo>
                  <a:cubicBezTo>
                    <a:pt x="334142" y="690744"/>
                    <a:pt x="326526" y="691696"/>
                    <a:pt x="331286" y="696453"/>
                  </a:cubicBezTo>
                  <a:cubicBezTo>
                    <a:pt x="334142" y="697404"/>
                    <a:pt x="336046" y="696453"/>
                    <a:pt x="337950" y="695501"/>
                  </a:cubicBezTo>
                  <a:lnTo>
                    <a:pt x="335094" y="700258"/>
                  </a:lnTo>
                  <a:cubicBezTo>
                    <a:pt x="317958" y="695501"/>
                    <a:pt x="336046" y="686938"/>
                    <a:pt x="336046" y="679327"/>
                  </a:cubicBezTo>
                  <a:cubicBezTo>
                    <a:pt x="327478" y="682181"/>
                    <a:pt x="323670" y="674570"/>
                    <a:pt x="317958" y="674570"/>
                  </a:cubicBezTo>
                  <a:cubicBezTo>
                    <a:pt x="315102" y="683133"/>
                    <a:pt x="329382" y="684084"/>
                    <a:pt x="321766" y="692647"/>
                  </a:cubicBezTo>
                  <a:cubicBezTo>
                    <a:pt x="317006" y="696453"/>
                    <a:pt x="298920" y="689793"/>
                    <a:pt x="293208" y="682181"/>
                  </a:cubicBezTo>
                  <a:cubicBezTo>
                    <a:pt x="284640" y="701210"/>
                    <a:pt x="257986" y="685987"/>
                    <a:pt x="257986" y="700258"/>
                  </a:cubicBezTo>
                  <a:cubicBezTo>
                    <a:pt x="258938" y="699307"/>
                    <a:pt x="255130" y="694550"/>
                    <a:pt x="251322" y="696453"/>
                  </a:cubicBezTo>
                  <a:lnTo>
                    <a:pt x="254178" y="700258"/>
                  </a:lnTo>
                  <a:cubicBezTo>
                    <a:pt x="241802" y="705967"/>
                    <a:pt x="241802" y="686938"/>
                    <a:pt x="234186" y="689793"/>
                  </a:cubicBezTo>
                  <a:cubicBezTo>
                    <a:pt x="234186" y="691696"/>
                    <a:pt x="237042" y="693599"/>
                    <a:pt x="237994" y="696453"/>
                  </a:cubicBezTo>
                  <a:cubicBezTo>
                    <a:pt x="220858" y="699307"/>
                    <a:pt x="212290" y="678375"/>
                    <a:pt x="195154" y="686938"/>
                  </a:cubicBezTo>
                  <a:cubicBezTo>
                    <a:pt x="196106" y="688841"/>
                    <a:pt x="196106" y="690744"/>
                    <a:pt x="198010" y="689793"/>
                  </a:cubicBezTo>
                  <a:cubicBezTo>
                    <a:pt x="198962" y="691696"/>
                    <a:pt x="196106" y="691696"/>
                    <a:pt x="190394" y="687890"/>
                  </a:cubicBezTo>
                  <a:lnTo>
                    <a:pt x="196106" y="682181"/>
                  </a:lnTo>
                  <a:cubicBezTo>
                    <a:pt x="187538" y="665055"/>
                    <a:pt x="173258" y="688841"/>
                    <a:pt x="158980" y="684084"/>
                  </a:cubicBezTo>
                  <a:cubicBezTo>
                    <a:pt x="159930" y="686938"/>
                    <a:pt x="170402" y="686938"/>
                    <a:pt x="164690" y="691696"/>
                  </a:cubicBezTo>
                  <a:cubicBezTo>
                    <a:pt x="155172" y="691696"/>
                    <a:pt x="156124" y="673618"/>
                    <a:pt x="145652" y="682181"/>
                  </a:cubicBezTo>
                  <a:cubicBezTo>
                    <a:pt x="150412" y="684084"/>
                    <a:pt x="148508" y="692647"/>
                    <a:pt x="153268" y="694550"/>
                  </a:cubicBezTo>
                  <a:cubicBezTo>
                    <a:pt x="146604" y="695501"/>
                    <a:pt x="141844" y="700258"/>
                    <a:pt x="138988" y="693599"/>
                  </a:cubicBezTo>
                  <a:cubicBezTo>
                    <a:pt x="137084" y="693599"/>
                    <a:pt x="136132" y="696453"/>
                    <a:pt x="136132" y="698356"/>
                  </a:cubicBezTo>
                  <a:cubicBezTo>
                    <a:pt x="132324" y="693599"/>
                    <a:pt x="124708" y="696453"/>
                    <a:pt x="119950" y="698356"/>
                  </a:cubicBezTo>
                  <a:lnTo>
                    <a:pt x="120902" y="701210"/>
                  </a:lnTo>
                  <a:cubicBezTo>
                    <a:pt x="112334" y="684084"/>
                    <a:pt x="106622" y="700258"/>
                    <a:pt x="95198" y="699307"/>
                  </a:cubicBezTo>
                  <a:lnTo>
                    <a:pt x="97102" y="704064"/>
                  </a:lnTo>
                  <a:cubicBezTo>
                    <a:pt x="92342" y="702161"/>
                    <a:pt x="85678" y="696453"/>
                    <a:pt x="77110" y="703113"/>
                  </a:cubicBezTo>
                  <a:lnTo>
                    <a:pt x="80918" y="708822"/>
                  </a:lnTo>
                  <a:cubicBezTo>
                    <a:pt x="74254" y="704064"/>
                    <a:pt x="61878" y="713579"/>
                    <a:pt x="56166" y="704064"/>
                  </a:cubicBezTo>
                  <a:cubicBezTo>
                    <a:pt x="53310" y="705967"/>
                    <a:pt x="61878" y="714530"/>
                    <a:pt x="51406" y="715481"/>
                  </a:cubicBezTo>
                  <a:cubicBezTo>
                    <a:pt x="48550" y="711676"/>
                    <a:pt x="39982" y="707870"/>
                    <a:pt x="37126" y="713579"/>
                  </a:cubicBezTo>
                  <a:cubicBezTo>
                    <a:pt x="37126" y="715481"/>
                    <a:pt x="38078" y="719287"/>
                    <a:pt x="40934" y="716433"/>
                  </a:cubicBezTo>
                  <a:cubicBezTo>
                    <a:pt x="42838" y="715481"/>
                    <a:pt x="41886" y="715481"/>
                    <a:pt x="40934" y="713579"/>
                  </a:cubicBezTo>
                  <a:lnTo>
                    <a:pt x="44742" y="718336"/>
                  </a:lnTo>
                  <a:cubicBezTo>
                    <a:pt x="37126" y="722142"/>
                    <a:pt x="38078" y="713579"/>
                    <a:pt x="29510" y="716433"/>
                  </a:cubicBezTo>
                  <a:cubicBezTo>
                    <a:pt x="27606" y="719287"/>
                    <a:pt x="32366" y="722142"/>
                    <a:pt x="33318" y="724996"/>
                  </a:cubicBezTo>
                  <a:lnTo>
                    <a:pt x="0" y="714530"/>
                  </a:lnTo>
                  <a:cubicBezTo>
                    <a:pt x="0" y="710724"/>
                    <a:pt x="3808" y="708822"/>
                    <a:pt x="952" y="703113"/>
                  </a:cubicBezTo>
                  <a:lnTo>
                    <a:pt x="12376" y="701210"/>
                  </a:lnTo>
                  <a:cubicBezTo>
                    <a:pt x="18086" y="693599"/>
                    <a:pt x="6664" y="692647"/>
                    <a:pt x="1904" y="690744"/>
                  </a:cubicBezTo>
                  <a:lnTo>
                    <a:pt x="9520" y="689793"/>
                  </a:lnTo>
                  <a:cubicBezTo>
                    <a:pt x="9520" y="688841"/>
                    <a:pt x="9520" y="687890"/>
                    <a:pt x="8568" y="687890"/>
                  </a:cubicBezTo>
                  <a:lnTo>
                    <a:pt x="14280" y="687890"/>
                  </a:lnTo>
                  <a:cubicBezTo>
                    <a:pt x="-1904" y="678375"/>
                    <a:pt x="30462" y="675521"/>
                    <a:pt x="13328" y="667910"/>
                  </a:cubicBezTo>
                  <a:cubicBezTo>
                    <a:pt x="17134" y="668861"/>
                    <a:pt x="21894" y="673618"/>
                    <a:pt x="24750" y="677424"/>
                  </a:cubicBezTo>
                  <a:cubicBezTo>
                    <a:pt x="32366" y="679327"/>
                    <a:pt x="30462" y="674570"/>
                    <a:pt x="33318" y="671715"/>
                  </a:cubicBezTo>
                  <a:lnTo>
                    <a:pt x="21894" y="665055"/>
                  </a:lnTo>
                  <a:cubicBezTo>
                    <a:pt x="39982" y="667910"/>
                    <a:pt x="19990" y="657444"/>
                    <a:pt x="33318" y="652686"/>
                  </a:cubicBezTo>
                  <a:cubicBezTo>
                    <a:pt x="47598" y="657444"/>
                    <a:pt x="57118" y="636512"/>
                    <a:pt x="64734" y="635561"/>
                  </a:cubicBezTo>
                  <a:cubicBezTo>
                    <a:pt x="80918" y="637464"/>
                    <a:pt x="59022" y="643172"/>
                    <a:pt x="68542" y="647929"/>
                  </a:cubicBezTo>
                  <a:cubicBezTo>
                    <a:pt x="77110" y="648881"/>
                    <a:pt x="72350" y="643172"/>
                    <a:pt x="78062" y="641269"/>
                  </a:cubicBezTo>
                  <a:lnTo>
                    <a:pt x="81870" y="650784"/>
                  </a:lnTo>
                  <a:cubicBezTo>
                    <a:pt x="91390" y="651735"/>
                    <a:pt x="81870" y="641269"/>
                    <a:pt x="87582" y="645075"/>
                  </a:cubicBezTo>
                  <a:cubicBezTo>
                    <a:pt x="96150" y="639366"/>
                    <a:pt x="85678" y="641269"/>
                    <a:pt x="83774" y="633658"/>
                  </a:cubicBezTo>
                  <a:cubicBezTo>
                    <a:pt x="85678" y="635561"/>
                    <a:pt x="94246" y="639366"/>
                    <a:pt x="98054" y="635561"/>
                  </a:cubicBezTo>
                  <a:cubicBezTo>
                    <a:pt x="98054" y="632707"/>
                    <a:pt x="87582" y="631755"/>
                    <a:pt x="94246" y="630804"/>
                  </a:cubicBezTo>
                  <a:cubicBezTo>
                    <a:pt x="118046" y="636512"/>
                    <a:pt x="123758" y="625095"/>
                    <a:pt x="145652" y="626998"/>
                  </a:cubicBezTo>
                  <a:lnTo>
                    <a:pt x="143748" y="622241"/>
                  </a:lnTo>
                  <a:cubicBezTo>
                    <a:pt x="146604" y="623192"/>
                    <a:pt x="148508" y="626046"/>
                    <a:pt x="150412" y="624143"/>
                  </a:cubicBezTo>
                  <a:lnTo>
                    <a:pt x="149460" y="621289"/>
                  </a:lnTo>
                  <a:cubicBezTo>
                    <a:pt x="152316" y="620338"/>
                    <a:pt x="174210" y="627949"/>
                    <a:pt x="188490" y="626046"/>
                  </a:cubicBezTo>
                  <a:lnTo>
                    <a:pt x="180874" y="620338"/>
                  </a:lnTo>
                  <a:lnTo>
                    <a:pt x="193250" y="626998"/>
                  </a:lnTo>
                  <a:lnTo>
                    <a:pt x="192298" y="618435"/>
                  </a:lnTo>
                  <a:cubicBezTo>
                    <a:pt x="197058" y="626998"/>
                    <a:pt x="211338" y="621289"/>
                    <a:pt x="223714" y="624143"/>
                  </a:cubicBezTo>
                  <a:lnTo>
                    <a:pt x="223714" y="618435"/>
                  </a:lnTo>
                  <a:lnTo>
                    <a:pt x="231330" y="621289"/>
                  </a:lnTo>
                  <a:lnTo>
                    <a:pt x="228474" y="617483"/>
                  </a:lnTo>
                  <a:cubicBezTo>
                    <a:pt x="235138" y="618435"/>
                    <a:pt x="243706" y="627949"/>
                    <a:pt x="252274" y="623192"/>
                  </a:cubicBezTo>
                  <a:cubicBezTo>
                    <a:pt x="247514" y="625095"/>
                    <a:pt x="245610" y="616532"/>
                    <a:pt x="246562" y="612726"/>
                  </a:cubicBezTo>
                  <a:lnTo>
                    <a:pt x="268458" y="622241"/>
                  </a:lnTo>
                  <a:cubicBezTo>
                    <a:pt x="269408" y="618435"/>
                    <a:pt x="278928" y="616532"/>
                    <a:pt x="272264" y="612726"/>
                  </a:cubicBezTo>
                  <a:lnTo>
                    <a:pt x="280832" y="619386"/>
                  </a:lnTo>
                  <a:lnTo>
                    <a:pt x="279880" y="614629"/>
                  </a:lnTo>
                  <a:cubicBezTo>
                    <a:pt x="314150" y="606066"/>
                    <a:pt x="342710" y="638415"/>
                    <a:pt x="376982" y="619386"/>
                  </a:cubicBezTo>
                  <a:lnTo>
                    <a:pt x="376030" y="617483"/>
                  </a:lnTo>
                  <a:lnTo>
                    <a:pt x="396022" y="627949"/>
                  </a:lnTo>
                  <a:cubicBezTo>
                    <a:pt x="399830" y="626998"/>
                    <a:pt x="400782" y="619386"/>
                    <a:pt x="406494" y="616532"/>
                  </a:cubicBezTo>
                  <a:cubicBezTo>
                    <a:pt x="405542" y="618435"/>
                    <a:pt x="406494" y="619386"/>
                    <a:pt x="407446" y="620338"/>
                  </a:cubicBezTo>
                  <a:cubicBezTo>
                    <a:pt x="409350" y="616532"/>
                    <a:pt x="410302" y="611775"/>
                    <a:pt x="409350" y="608921"/>
                  </a:cubicBezTo>
                  <a:cubicBezTo>
                    <a:pt x="415062" y="608921"/>
                    <a:pt x="417916" y="590843"/>
                    <a:pt x="428388" y="596552"/>
                  </a:cubicBezTo>
                  <a:cubicBezTo>
                    <a:pt x="430292" y="584183"/>
                    <a:pt x="414108" y="588940"/>
                    <a:pt x="425532" y="576571"/>
                  </a:cubicBezTo>
                  <a:cubicBezTo>
                    <a:pt x="416964" y="581329"/>
                    <a:pt x="419820" y="568960"/>
                    <a:pt x="412204" y="573717"/>
                  </a:cubicBezTo>
                  <a:cubicBezTo>
                    <a:pt x="419820" y="577523"/>
                    <a:pt x="408398" y="590843"/>
                    <a:pt x="402686" y="597503"/>
                  </a:cubicBezTo>
                  <a:lnTo>
                    <a:pt x="397926" y="579426"/>
                  </a:lnTo>
                  <a:cubicBezTo>
                    <a:pt x="399830" y="583232"/>
                    <a:pt x="405542" y="577523"/>
                    <a:pt x="406494" y="574669"/>
                  </a:cubicBezTo>
                  <a:lnTo>
                    <a:pt x="399830" y="571814"/>
                  </a:lnTo>
                  <a:cubicBezTo>
                    <a:pt x="416964" y="568960"/>
                    <a:pt x="387454" y="540417"/>
                    <a:pt x="407446" y="530903"/>
                  </a:cubicBezTo>
                  <a:cubicBezTo>
                    <a:pt x="406494" y="536611"/>
                    <a:pt x="413156" y="541368"/>
                    <a:pt x="403638" y="544223"/>
                  </a:cubicBezTo>
                  <a:cubicBezTo>
                    <a:pt x="408398" y="554688"/>
                    <a:pt x="416964" y="542320"/>
                    <a:pt x="422676" y="547077"/>
                  </a:cubicBezTo>
                  <a:cubicBezTo>
                    <a:pt x="429340" y="529951"/>
                    <a:pt x="418868" y="505214"/>
                    <a:pt x="431244" y="487136"/>
                  </a:cubicBezTo>
                  <a:cubicBezTo>
                    <a:pt x="428864" y="489039"/>
                    <a:pt x="427674" y="491894"/>
                    <a:pt x="426246" y="494391"/>
                  </a:cubicBezTo>
                  <a:lnTo>
                    <a:pt x="425758" y="494779"/>
                  </a:lnTo>
                  <a:lnTo>
                    <a:pt x="426484" y="492845"/>
                  </a:lnTo>
                  <a:lnTo>
                    <a:pt x="425532" y="491893"/>
                  </a:lnTo>
                  <a:lnTo>
                    <a:pt x="423892" y="496265"/>
                  </a:lnTo>
                  <a:lnTo>
                    <a:pt x="419820" y="499505"/>
                  </a:lnTo>
                  <a:cubicBezTo>
                    <a:pt x="416012" y="486185"/>
                    <a:pt x="431244" y="470011"/>
                    <a:pt x="437908" y="454787"/>
                  </a:cubicBezTo>
                  <a:lnTo>
                    <a:pt x="428388" y="457642"/>
                  </a:lnTo>
                  <a:cubicBezTo>
                    <a:pt x="436956" y="444322"/>
                    <a:pt x="425532" y="452884"/>
                    <a:pt x="428388" y="438613"/>
                  </a:cubicBezTo>
                  <a:cubicBezTo>
                    <a:pt x="430292" y="438613"/>
                    <a:pt x="433148" y="440516"/>
                    <a:pt x="433148" y="437662"/>
                  </a:cubicBezTo>
                  <a:cubicBezTo>
                    <a:pt x="433148" y="426244"/>
                    <a:pt x="425532" y="436710"/>
                    <a:pt x="423628" y="429099"/>
                  </a:cubicBezTo>
                  <a:cubicBezTo>
                    <a:pt x="437908" y="414827"/>
                    <a:pt x="414108" y="422439"/>
                    <a:pt x="421724" y="404361"/>
                  </a:cubicBezTo>
                  <a:lnTo>
                    <a:pt x="418868" y="405313"/>
                  </a:lnTo>
                  <a:cubicBezTo>
                    <a:pt x="421724" y="398177"/>
                    <a:pt x="420058" y="390090"/>
                    <a:pt x="417440" y="381884"/>
                  </a:cubicBezTo>
                  <a:lnTo>
                    <a:pt x="412362" y="364709"/>
                  </a:lnTo>
                  <a:lnTo>
                    <a:pt x="418868" y="369158"/>
                  </a:lnTo>
                  <a:lnTo>
                    <a:pt x="421724" y="350129"/>
                  </a:lnTo>
                  <a:cubicBezTo>
                    <a:pt x="419820" y="349178"/>
                    <a:pt x="418868" y="341566"/>
                    <a:pt x="414108" y="346324"/>
                  </a:cubicBezTo>
                  <a:cubicBezTo>
                    <a:pt x="413156" y="348226"/>
                    <a:pt x="414108" y="351081"/>
                    <a:pt x="415062" y="352983"/>
                  </a:cubicBezTo>
                  <a:lnTo>
                    <a:pt x="410302" y="350129"/>
                  </a:lnTo>
                  <a:cubicBezTo>
                    <a:pt x="415062" y="332052"/>
                    <a:pt x="423628" y="351081"/>
                    <a:pt x="431244" y="351081"/>
                  </a:cubicBezTo>
                  <a:cubicBezTo>
                    <a:pt x="428388" y="341566"/>
                    <a:pt x="436004" y="338712"/>
                    <a:pt x="436004" y="332052"/>
                  </a:cubicBezTo>
                  <a:cubicBezTo>
                    <a:pt x="427436" y="328246"/>
                    <a:pt x="426484" y="343469"/>
                    <a:pt x="417916" y="335858"/>
                  </a:cubicBezTo>
                  <a:cubicBezTo>
                    <a:pt x="413156" y="330149"/>
                    <a:pt x="419820" y="312072"/>
                    <a:pt x="427436" y="305412"/>
                  </a:cubicBezTo>
                  <a:cubicBezTo>
                    <a:pt x="408398" y="295897"/>
                    <a:pt x="423628" y="268306"/>
                    <a:pt x="409350" y="268306"/>
                  </a:cubicBezTo>
                  <a:cubicBezTo>
                    <a:pt x="410302" y="269257"/>
                    <a:pt x="415062" y="266403"/>
                    <a:pt x="413156" y="261645"/>
                  </a:cubicBezTo>
                  <a:lnTo>
                    <a:pt x="409350" y="264500"/>
                  </a:lnTo>
                  <a:cubicBezTo>
                    <a:pt x="402686" y="251180"/>
                    <a:pt x="422676" y="252131"/>
                    <a:pt x="418868" y="243568"/>
                  </a:cubicBezTo>
                  <a:cubicBezTo>
                    <a:pt x="416012" y="243568"/>
                    <a:pt x="415062" y="246423"/>
                    <a:pt x="412204" y="247374"/>
                  </a:cubicBezTo>
                  <a:cubicBezTo>
                    <a:pt x="409350" y="230248"/>
                    <a:pt x="430292" y="219782"/>
                    <a:pt x="421724" y="202656"/>
                  </a:cubicBezTo>
                  <a:cubicBezTo>
                    <a:pt x="419820" y="202656"/>
                    <a:pt x="417916" y="203608"/>
                    <a:pt x="418868" y="205511"/>
                  </a:cubicBezTo>
                  <a:cubicBezTo>
                    <a:pt x="416964" y="205511"/>
                    <a:pt x="416964" y="202656"/>
                    <a:pt x="420772" y="196948"/>
                  </a:cubicBezTo>
                  <a:lnTo>
                    <a:pt x="426484" y="203608"/>
                  </a:lnTo>
                  <a:cubicBezTo>
                    <a:pt x="443620" y="194093"/>
                    <a:pt x="418868" y="178870"/>
                    <a:pt x="423628" y="164599"/>
                  </a:cubicBezTo>
                  <a:cubicBezTo>
                    <a:pt x="420772" y="166502"/>
                    <a:pt x="420772" y="176968"/>
                    <a:pt x="416012" y="171259"/>
                  </a:cubicBezTo>
                  <a:cubicBezTo>
                    <a:pt x="416012" y="161744"/>
                    <a:pt x="434100" y="162696"/>
                    <a:pt x="425532" y="151279"/>
                  </a:cubicBezTo>
                  <a:cubicBezTo>
                    <a:pt x="423628" y="156987"/>
                    <a:pt x="415062" y="155084"/>
                    <a:pt x="413156" y="159842"/>
                  </a:cubicBezTo>
                  <a:cubicBezTo>
                    <a:pt x="411252" y="152230"/>
                    <a:pt x="406494" y="147473"/>
                    <a:pt x="413156" y="144619"/>
                  </a:cubicBezTo>
                  <a:cubicBezTo>
                    <a:pt x="413156" y="142716"/>
                    <a:pt x="410302" y="141764"/>
                    <a:pt x="408398" y="141764"/>
                  </a:cubicBezTo>
                  <a:cubicBezTo>
                    <a:pt x="413156" y="137007"/>
                    <a:pt x="410302" y="129396"/>
                    <a:pt x="408398" y="124638"/>
                  </a:cubicBezTo>
                  <a:lnTo>
                    <a:pt x="405542" y="125590"/>
                  </a:lnTo>
                  <a:cubicBezTo>
                    <a:pt x="422676" y="116075"/>
                    <a:pt x="406494" y="110367"/>
                    <a:pt x="407446" y="97998"/>
                  </a:cubicBezTo>
                  <a:lnTo>
                    <a:pt x="402686" y="99901"/>
                  </a:lnTo>
                  <a:cubicBezTo>
                    <a:pt x="404590" y="94192"/>
                    <a:pt x="410302" y="86581"/>
                    <a:pt x="403638" y="78018"/>
                  </a:cubicBezTo>
                  <a:lnTo>
                    <a:pt x="397926" y="82775"/>
                  </a:lnTo>
                  <a:cubicBezTo>
                    <a:pt x="401734" y="76115"/>
                    <a:pt x="392214" y="62795"/>
                    <a:pt x="401734" y="57086"/>
                  </a:cubicBezTo>
                  <a:cubicBezTo>
                    <a:pt x="399830" y="54232"/>
                    <a:pt x="391262" y="63746"/>
                    <a:pt x="390310" y="52329"/>
                  </a:cubicBezTo>
                  <a:cubicBezTo>
                    <a:pt x="394118" y="50426"/>
                    <a:pt x="397926" y="40912"/>
                    <a:pt x="392214" y="38058"/>
                  </a:cubicBezTo>
                  <a:cubicBezTo>
                    <a:pt x="389358" y="38058"/>
                    <a:pt x="386502" y="39960"/>
                    <a:pt x="389358" y="42815"/>
                  </a:cubicBezTo>
                  <a:cubicBezTo>
                    <a:pt x="390310" y="44718"/>
                    <a:pt x="390310" y="43766"/>
                    <a:pt x="392214" y="42815"/>
                  </a:cubicBezTo>
                  <a:lnTo>
                    <a:pt x="388406" y="46621"/>
                  </a:lnTo>
                  <a:cubicBezTo>
                    <a:pt x="383646" y="38058"/>
                    <a:pt x="392214" y="39960"/>
                    <a:pt x="389358" y="30446"/>
                  </a:cubicBezTo>
                  <a:cubicBezTo>
                    <a:pt x="386502" y="28543"/>
                    <a:pt x="383646" y="34252"/>
                    <a:pt x="380790" y="35203"/>
                  </a:cubicBezTo>
                  <a:close/>
                </a:path>
              </a:pathLst>
            </a:custGeom>
            <a:solidFill>
              <a:schemeClr val="accent5"/>
            </a:solidFill>
            <a:ln w="9509" cap="flat">
              <a:noFill/>
              <a:prstDash val="solid"/>
              <a:miter/>
            </a:ln>
          </p:spPr>
          <p:txBody>
            <a:bodyPr wrap="square" rtlCol="0" anchor="ctr">
              <a:noAutofit/>
            </a:bodyPr>
            <a:lstStyle/>
            <a:p>
              <a:pPr marL="0" marR="0" lvl="0" indent="0" algn="l" defTabSz="91421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73A4A"/>
                </a:solidFill>
                <a:effectLst/>
                <a:uLnTx/>
                <a:uFillTx/>
                <a:latin typeface="Jura" pitchFamily="2" charset="0"/>
                <a:ea typeface="+mn-ea"/>
                <a:cs typeface="+mn-cs"/>
              </a:endParaRPr>
            </a:p>
          </p:txBody>
        </p:sp>
        <p:sp>
          <p:nvSpPr>
            <p:cNvPr id="945" name="Freeform 944">
              <a:extLst>
                <a:ext uri="{FF2B5EF4-FFF2-40B4-BE49-F238E27FC236}">
                  <a16:creationId xmlns:a16="http://schemas.microsoft.com/office/drawing/2014/main" id="{48F95CB3-6727-0BF7-EC96-CCB2065F1355}"/>
                </a:ext>
              </a:extLst>
            </p:cNvPr>
            <p:cNvSpPr/>
            <p:nvPr/>
          </p:nvSpPr>
          <p:spPr>
            <a:xfrm>
              <a:off x="22398455" y="11013391"/>
              <a:ext cx="1794576" cy="1120951"/>
            </a:xfrm>
            <a:custGeom>
              <a:avLst/>
              <a:gdLst>
                <a:gd name="connsiteX0" fmla="*/ 463720 w 1794576"/>
                <a:gd name="connsiteY0" fmla="*/ 1095262 h 1120951"/>
                <a:gd name="connsiteX1" fmla="*/ 459912 w 1794576"/>
                <a:gd name="connsiteY1" fmla="*/ 1120951 h 1120951"/>
                <a:gd name="connsiteX2" fmla="*/ 463720 w 1794576"/>
                <a:gd name="connsiteY2" fmla="*/ 1095262 h 1120951"/>
                <a:gd name="connsiteX3" fmla="*/ 480854 w 1794576"/>
                <a:gd name="connsiteY3" fmla="*/ 1091456 h 1120951"/>
                <a:gd name="connsiteX4" fmla="*/ 477998 w 1794576"/>
                <a:gd name="connsiteY4" fmla="*/ 1100970 h 1120951"/>
                <a:gd name="connsiteX5" fmla="*/ 480854 w 1794576"/>
                <a:gd name="connsiteY5" fmla="*/ 1091456 h 1120951"/>
                <a:gd name="connsiteX6" fmla="*/ 471336 w 1794576"/>
                <a:gd name="connsiteY6" fmla="*/ 1089553 h 1120951"/>
                <a:gd name="connsiteX7" fmla="*/ 471336 w 1794576"/>
                <a:gd name="connsiteY7" fmla="*/ 1095262 h 1120951"/>
                <a:gd name="connsiteX8" fmla="*/ 467528 w 1794576"/>
                <a:gd name="connsiteY8" fmla="*/ 1094310 h 1120951"/>
                <a:gd name="connsiteX9" fmla="*/ 449440 w 1794576"/>
                <a:gd name="connsiteY9" fmla="*/ 1058156 h 1120951"/>
                <a:gd name="connsiteX10" fmla="*/ 450392 w 1794576"/>
                <a:gd name="connsiteY10" fmla="*/ 1063865 h 1120951"/>
                <a:gd name="connsiteX11" fmla="*/ 449440 w 1794576"/>
                <a:gd name="connsiteY11" fmla="*/ 1058156 h 1120951"/>
                <a:gd name="connsiteX12" fmla="*/ 451938 w 1794576"/>
                <a:gd name="connsiteY12" fmla="*/ 992507 h 1120951"/>
                <a:gd name="connsiteX13" fmla="*/ 453328 w 1794576"/>
                <a:gd name="connsiteY13" fmla="*/ 993378 h 1120951"/>
                <a:gd name="connsiteX14" fmla="*/ 446584 w 1794576"/>
                <a:gd name="connsiteY14" fmla="*/ 1000118 h 1120951"/>
                <a:gd name="connsiteX15" fmla="*/ 451938 w 1794576"/>
                <a:gd name="connsiteY15" fmla="*/ 992507 h 1120951"/>
                <a:gd name="connsiteX16" fmla="*/ 473496 w 1794576"/>
                <a:gd name="connsiteY16" fmla="*/ 972266 h 1120951"/>
                <a:gd name="connsiteX17" fmla="*/ 478950 w 1794576"/>
                <a:gd name="connsiteY17" fmla="*/ 975381 h 1120951"/>
                <a:gd name="connsiteX18" fmla="*/ 473804 w 1794576"/>
                <a:gd name="connsiteY18" fmla="*/ 977586 h 1120951"/>
                <a:gd name="connsiteX19" fmla="*/ 483710 w 1794576"/>
                <a:gd name="connsiteY19" fmla="*/ 953498 h 1120951"/>
                <a:gd name="connsiteX20" fmla="*/ 480854 w 1794576"/>
                <a:gd name="connsiteY20" fmla="*/ 954449 h 1120951"/>
                <a:gd name="connsiteX21" fmla="*/ 480858 w 1794576"/>
                <a:gd name="connsiteY21" fmla="*/ 954280 h 1120951"/>
                <a:gd name="connsiteX22" fmla="*/ 466576 w 1794576"/>
                <a:gd name="connsiteY22" fmla="*/ 904023 h 1120951"/>
                <a:gd name="connsiteX23" fmla="*/ 469432 w 1794576"/>
                <a:gd name="connsiteY23" fmla="*/ 909732 h 1120951"/>
                <a:gd name="connsiteX24" fmla="*/ 469432 w 1794576"/>
                <a:gd name="connsiteY24" fmla="*/ 905926 h 1120951"/>
                <a:gd name="connsiteX25" fmla="*/ 449440 w 1794576"/>
                <a:gd name="connsiteY25" fmla="*/ 883091 h 1120951"/>
                <a:gd name="connsiteX26" fmla="*/ 442776 w 1794576"/>
                <a:gd name="connsiteY26" fmla="*/ 892605 h 1120951"/>
                <a:gd name="connsiteX27" fmla="*/ 449440 w 1794576"/>
                <a:gd name="connsiteY27" fmla="*/ 883091 h 1120951"/>
                <a:gd name="connsiteX28" fmla="*/ 466576 w 1794576"/>
                <a:gd name="connsiteY28" fmla="*/ 834568 h 1120951"/>
                <a:gd name="connsiteX29" fmla="*/ 471336 w 1794576"/>
                <a:gd name="connsiteY29" fmla="*/ 861208 h 1120951"/>
                <a:gd name="connsiteX30" fmla="*/ 483710 w 1794576"/>
                <a:gd name="connsiteY30" fmla="*/ 852646 h 1120951"/>
                <a:gd name="connsiteX31" fmla="*/ 477048 w 1794576"/>
                <a:gd name="connsiteY31" fmla="*/ 836471 h 1120951"/>
                <a:gd name="connsiteX32" fmla="*/ 472288 w 1794576"/>
                <a:gd name="connsiteY32" fmla="*/ 843131 h 1120951"/>
                <a:gd name="connsiteX33" fmla="*/ 471336 w 1794576"/>
                <a:gd name="connsiteY33" fmla="*/ 834568 h 1120951"/>
                <a:gd name="connsiteX34" fmla="*/ 466576 w 1794576"/>
                <a:gd name="connsiteY34" fmla="*/ 834568 h 1120951"/>
                <a:gd name="connsiteX35" fmla="*/ 441824 w 1794576"/>
                <a:gd name="connsiteY35" fmla="*/ 781287 h 1120951"/>
                <a:gd name="connsiteX36" fmla="*/ 451344 w 1794576"/>
                <a:gd name="connsiteY36" fmla="*/ 781287 h 1120951"/>
                <a:gd name="connsiteX37" fmla="*/ 447536 w 1794576"/>
                <a:gd name="connsiteY37" fmla="*/ 786995 h 1120951"/>
                <a:gd name="connsiteX38" fmla="*/ 441824 w 1794576"/>
                <a:gd name="connsiteY38" fmla="*/ 781287 h 1120951"/>
                <a:gd name="connsiteX39" fmla="*/ 490112 w 1794576"/>
                <a:gd name="connsiteY39" fmla="*/ 756420 h 1120951"/>
                <a:gd name="connsiteX40" fmla="*/ 492278 w 1794576"/>
                <a:gd name="connsiteY40" fmla="*/ 757502 h 1120951"/>
                <a:gd name="connsiteX41" fmla="*/ 489422 w 1794576"/>
                <a:gd name="connsiteY41" fmla="*/ 760356 h 1120951"/>
                <a:gd name="connsiteX42" fmla="*/ 489266 w 1794576"/>
                <a:gd name="connsiteY42" fmla="*/ 759343 h 1120951"/>
                <a:gd name="connsiteX43" fmla="*/ 435160 w 1794576"/>
                <a:gd name="connsiteY43" fmla="*/ 755480 h 1120951"/>
                <a:gd name="connsiteX44" fmla="*/ 438968 w 1794576"/>
                <a:gd name="connsiteY44" fmla="*/ 755599 h 1120951"/>
                <a:gd name="connsiteX45" fmla="*/ 428496 w 1794576"/>
                <a:gd name="connsiteY45" fmla="*/ 760356 h 1120951"/>
                <a:gd name="connsiteX46" fmla="*/ 435160 w 1794576"/>
                <a:gd name="connsiteY46" fmla="*/ 755480 h 1120951"/>
                <a:gd name="connsiteX47" fmla="*/ 484464 w 1794576"/>
                <a:gd name="connsiteY47" fmla="*/ 742782 h 1120951"/>
                <a:gd name="connsiteX48" fmla="*/ 487042 w 1794576"/>
                <a:gd name="connsiteY48" fmla="*/ 747750 h 1120951"/>
                <a:gd name="connsiteX49" fmla="*/ 486076 w 1794576"/>
                <a:gd name="connsiteY49" fmla="*/ 750939 h 1120951"/>
                <a:gd name="connsiteX50" fmla="*/ 484900 w 1794576"/>
                <a:gd name="connsiteY50" fmla="*/ 751317 h 1120951"/>
                <a:gd name="connsiteX51" fmla="*/ 484082 w 1794576"/>
                <a:gd name="connsiteY51" fmla="*/ 751252 h 1120951"/>
                <a:gd name="connsiteX52" fmla="*/ 483472 w 1794576"/>
                <a:gd name="connsiteY52" fmla="*/ 746679 h 1120951"/>
                <a:gd name="connsiteX53" fmla="*/ 483588 w 1794576"/>
                <a:gd name="connsiteY53" fmla="*/ 744063 h 1120951"/>
                <a:gd name="connsiteX54" fmla="*/ 470384 w 1794576"/>
                <a:gd name="connsiteY54" fmla="*/ 734667 h 1120951"/>
                <a:gd name="connsiteX55" fmla="*/ 463720 w 1794576"/>
                <a:gd name="connsiteY55" fmla="*/ 737521 h 1120951"/>
                <a:gd name="connsiteX56" fmla="*/ 470384 w 1794576"/>
                <a:gd name="connsiteY56" fmla="*/ 734667 h 1120951"/>
                <a:gd name="connsiteX57" fmla="*/ 460864 w 1794576"/>
                <a:gd name="connsiteY57" fmla="*/ 725153 h 1120951"/>
                <a:gd name="connsiteX58" fmla="*/ 452296 w 1794576"/>
                <a:gd name="connsiteY58" fmla="*/ 742279 h 1120951"/>
                <a:gd name="connsiteX59" fmla="*/ 461816 w 1794576"/>
                <a:gd name="connsiteY59" fmla="*/ 728959 h 1120951"/>
                <a:gd name="connsiteX60" fmla="*/ 457056 w 1794576"/>
                <a:gd name="connsiteY60" fmla="*/ 733716 h 1120951"/>
                <a:gd name="connsiteX61" fmla="*/ 458008 w 1794576"/>
                <a:gd name="connsiteY61" fmla="*/ 708027 h 1120951"/>
                <a:gd name="connsiteX62" fmla="*/ 455152 w 1794576"/>
                <a:gd name="connsiteY62" fmla="*/ 722298 h 1120951"/>
                <a:gd name="connsiteX63" fmla="*/ 456104 w 1794576"/>
                <a:gd name="connsiteY63" fmla="*/ 723250 h 1120951"/>
                <a:gd name="connsiteX64" fmla="*/ 436130 w 1794576"/>
                <a:gd name="connsiteY64" fmla="*/ 693627 h 1120951"/>
                <a:gd name="connsiteX65" fmla="*/ 435160 w 1794576"/>
                <a:gd name="connsiteY65" fmla="*/ 698512 h 1120951"/>
                <a:gd name="connsiteX66" fmla="*/ 435280 w 1794576"/>
                <a:gd name="connsiteY66" fmla="*/ 693874 h 1120951"/>
                <a:gd name="connsiteX67" fmla="*/ 491526 w 1794576"/>
                <a:gd name="connsiteY67" fmla="*/ 680269 h 1120951"/>
                <a:gd name="connsiteX68" fmla="*/ 492278 w 1794576"/>
                <a:gd name="connsiteY68" fmla="*/ 682338 h 1120951"/>
                <a:gd name="connsiteX69" fmla="*/ 491430 w 1794576"/>
                <a:gd name="connsiteY69" fmla="*/ 681810 h 1120951"/>
                <a:gd name="connsiteX70" fmla="*/ 484662 w 1794576"/>
                <a:gd name="connsiteY70" fmla="*/ 677581 h 1120951"/>
                <a:gd name="connsiteX71" fmla="*/ 474310 w 1794576"/>
                <a:gd name="connsiteY71" fmla="*/ 684954 h 1120951"/>
                <a:gd name="connsiteX72" fmla="*/ 471994 w 1794576"/>
                <a:gd name="connsiteY72" fmla="*/ 687960 h 1120951"/>
                <a:gd name="connsiteX73" fmla="*/ 471336 w 1794576"/>
                <a:gd name="connsiteY73" fmla="*/ 688047 h 1120951"/>
                <a:gd name="connsiteX74" fmla="*/ 471274 w 1794576"/>
                <a:gd name="connsiteY74" fmla="*/ 688895 h 1120951"/>
                <a:gd name="connsiteX75" fmla="*/ 467528 w 1794576"/>
                <a:gd name="connsiteY75" fmla="*/ 693755 h 1120951"/>
                <a:gd name="connsiteX76" fmla="*/ 474192 w 1794576"/>
                <a:gd name="connsiteY76" fmla="*/ 695658 h 1120951"/>
                <a:gd name="connsiteX77" fmla="*/ 470978 w 1794576"/>
                <a:gd name="connsiteY77" fmla="*/ 692923 h 1120951"/>
                <a:gd name="connsiteX78" fmla="*/ 471274 w 1794576"/>
                <a:gd name="connsiteY78" fmla="*/ 688895 h 1120951"/>
                <a:gd name="connsiteX79" fmla="*/ 471994 w 1794576"/>
                <a:gd name="connsiteY79" fmla="*/ 687960 h 1120951"/>
                <a:gd name="connsiteX80" fmla="*/ 481212 w 1794576"/>
                <a:gd name="connsiteY80" fmla="*/ 686738 h 1120951"/>
                <a:gd name="connsiteX81" fmla="*/ 484662 w 1794576"/>
                <a:gd name="connsiteY81" fmla="*/ 677581 h 1120951"/>
                <a:gd name="connsiteX82" fmla="*/ 488470 w 1794576"/>
                <a:gd name="connsiteY82" fmla="*/ 671872 h 1120951"/>
                <a:gd name="connsiteX83" fmla="*/ 488958 w 1794576"/>
                <a:gd name="connsiteY83" fmla="*/ 673211 h 1120951"/>
                <a:gd name="connsiteX84" fmla="*/ 487438 w 1794576"/>
                <a:gd name="connsiteY84" fmla="*/ 673650 h 1120951"/>
                <a:gd name="connsiteX85" fmla="*/ 492278 w 1794576"/>
                <a:gd name="connsiteY85" fmla="*/ 668066 h 1120951"/>
                <a:gd name="connsiteX86" fmla="*/ 491526 w 1794576"/>
                <a:gd name="connsiteY86" fmla="*/ 680269 h 1120951"/>
                <a:gd name="connsiteX87" fmla="*/ 488958 w 1794576"/>
                <a:gd name="connsiteY87" fmla="*/ 673211 h 1120951"/>
                <a:gd name="connsiteX88" fmla="*/ 489066 w 1794576"/>
                <a:gd name="connsiteY88" fmla="*/ 673180 h 1120951"/>
                <a:gd name="connsiteX89" fmla="*/ 492278 w 1794576"/>
                <a:gd name="connsiteY89" fmla="*/ 668066 h 1120951"/>
                <a:gd name="connsiteX90" fmla="*/ 497990 w 1794576"/>
                <a:gd name="connsiteY90" fmla="*/ 603368 h 1120951"/>
                <a:gd name="connsiteX91" fmla="*/ 500846 w 1794576"/>
                <a:gd name="connsiteY91" fmla="*/ 605271 h 1120951"/>
                <a:gd name="connsiteX92" fmla="*/ 497038 w 1794576"/>
                <a:gd name="connsiteY92" fmla="*/ 604319 h 1120951"/>
                <a:gd name="connsiteX93" fmla="*/ 497990 w 1794576"/>
                <a:gd name="connsiteY93" fmla="*/ 603368 h 1120951"/>
                <a:gd name="connsiteX94" fmla="*/ 1170262 w 1794576"/>
                <a:gd name="connsiteY94" fmla="*/ 552569 h 1120951"/>
                <a:gd name="connsiteX95" fmla="*/ 1170084 w 1794576"/>
                <a:gd name="connsiteY95" fmla="*/ 552943 h 1120951"/>
                <a:gd name="connsiteX96" fmla="*/ 1174880 w 1794576"/>
                <a:gd name="connsiteY96" fmla="*/ 553298 h 1120951"/>
                <a:gd name="connsiteX97" fmla="*/ 1211970 w 1794576"/>
                <a:gd name="connsiteY97" fmla="*/ 544379 h 1120951"/>
                <a:gd name="connsiteX98" fmla="*/ 1218632 w 1794576"/>
                <a:gd name="connsiteY98" fmla="*/ 554845 h 1120951"/>
                <a:gd name="connsiteX99" fmla="*/ 1211970 w 1794576"/>
                <a:gd name="connsiteY99" fmla="*/ 544379 h 1120951"/>
                <a:gd name="connsiteX100" fmla="*/ 246668 w 1794576"/>
                <a:gd name="connsiteY100" fmla="*/ 537719 h 1120951"/>
                <a:gd name="connsiteX101" fmla="*/ 265708 w 1794576"/>
                <a:gd name="connsiteY101" fmla="*/ 539622 h 1120951"/>
                <a:gd name="connsiteX102" fmla="*/ 246668 w 1794576"/>
                <a:gd name="connsiteY102" fmla="*/ 537719 h 1120951"/>
                <a:gd name="connsiteX103" fmla="*/ 1414740 w 1794576"/>
                <a:gd name="connsiteY103" fmla="*/ 532962 h 1120951"/>
                <a:gd name="connsiteX104" fmla="*/ 1429972 w 1794576"/>
                <a:gd name="connsiteY104" fmla="*/ 539622 h 1120951"/>
                <a:gd name="connsiteX105" fmla="*/ 1414740 w 1794576"/>
                <a:gd name="connsiteY105" fmla="*/ 532962 h 1120951"/>
                <a:gd name="connsiteX106" fmla="*/ 769302 w 1794576"/>
                <a:gd name="connsiteY106" fmla="*/ 530108 h 1120951"/>
                <a:gd name="connsiteX107" fmla="*/ 759784 w 1794576"/>
                <a:gd name="connsiteY107" fmla="*/ 531059 h 1120951"/>
                <a:gd name="connsiteX108" fmla="*/ 764542 w 1794576"/>
                <a:gd name="connsiteY108" fmla="*/ 534865 h 1120951"/>
                <a:gd name="connsiteX109" fmla="*/ 665536 w 1794576"/>
                <a:gd name="connsiteY109" fmla="*/ 529157 h 1120951"/>
                <a:gd name="connsiteX110" fmla="*/ 664584 w 1794576"/>
                <a:gd name="connsiteY110" fmla="*/ 530108 h 1120951"/>
                <a:gd name="connsiteX111" fmla="*/ 675056 w 1794576"/>
                <a:gd name="connsiteY111" fmla="*/ 532962 h 1120951"/>
                <a:gd name="connsiteX112" fmla="*/ 676008 w 1794576"/>
                <a:gd name="connsiteY112" fmla="*/ 532011 h 1120951"/>
                <a:gd name="connsiteX113" fmla="*/ 428496 w 1794576"/>
                <a:gd name="connsiteY113" fmla="*/ 528205 h 1120951"/>
                <a:gd name="connsiteX114" fmla="*/ 432304 w 1794576"/>
                <a:gd name="connsiteY114" fmla="*/ 531059 h 1120951"/>
                <a:gd name="connsiteX115" fmla="*/ 432304 w 1794576"/>
                <a:gd name="connsiteY115" fmla="*/ 528205 h 1120951"/>
                <a:gd name="connsiteX116" fmla="*/ 428496 w 1794576"/>
                <a:gd name="connsiteY116" fmla="*/ 528205 h 1120951"/>
                <a:gd name="connsiteX117" fmla="*/ 176224 w 1794576"/>
                <a:gd name="connsiteY117" fmla="*/ 524399 h 1120951"/>
                <a:gd name="connsiteX118" fmla="*/ 171464 w 1794576"/>
                <a:gd name="connsiteY118" fmla="*/ 527254 h 1120951"/>
                <a:gd name="connsiteX119" fmla="*/ 166704 w 1794576"/>
                <a:gd name="connsiteY119" fmla="*/ 525351 h 1120951"/>
                <a:gd name="connsiteX120" fmla="*/ 163848 w 1794576"/>
                <a:gd name="connsiteY120" fmla="*/ 529157 h 1120951"/>
                <a:gd name="connsiteX121" fmla="*/ 154328 w 1794576"/>
                <a:gd name="connsiteY121" fmla="*/ 541525 h 1120951"/>
                <a:gd name="connsiteX122" fmla="*/ 163848 w 1794576"/>
                <a:gd name="connsiteY122" fmla="*/ 540574 h 1120951"/>
                <a:gd name="connsiteX123" fmla="*/ 160040 w 1794576"/>
                <a:gd name="connsiteY123" fmla="*/ 537719 h 1120951"/>
                <a:gd name="connsiteX124" fmla="*/ 176224 w 1794576"/>
                <a:gd name="connsiteY124" fmla="*/ 541525 h 1120951"/>
                <a:gd name="connsiteX125" fmla="*/ 163848 w 1794576"/>
                <a:gd name="connsiteY125" fmla="*/ 529157 h 1120951"/>
                <a:gd name="connsiteX126" fmla="*/ 171464 w 1794576"/>
                <a:gd name="connsiteY126" fmla="*/ 527254 h 1120951"/>
                <a:gd name="connsiteX127" fmla="*/ 177176 w 1794576"/>
                <a:gd name="connsiteY127" fmla="*/ 526302 h 1120951"/>
                <a:gd name="connsiteX128" fmla="*/ 297124 w 1794576"/>
                <a:gd name="connsiteY128" fmla="*/ 523448 h 1120951"/>
                <a:gd name="connsiteX129" fmla="*/ 291412 w 1794576"/>
                <a:gd name="connsiteY129" fmla="*/ 528205 h 1120951"/>
                <a:gd name="connsiteX130" fmla="*/ 313308 w 1794576"/>
                <a:gd name="connsiteY130" fmla="*/ 527254 h 1120951"/>
                <a:gd name="connsiteX131" fmla="*/ 1163420 w 1794576"/>
                <a:gd name="connsiteY131" fmla="*/ 522496 h 1120951"/>
                <a:gd name="connsiteX132" fmla="*/ 1191028 w 1794576"/>
                <a:gd name="connsiteY132" fmla="*/ 531059 h 1120951"/>
                <a:gd name="connsiteX133" fmla="*/ 1170084 w 1794576"/>
                <a:gd name="connsiteY133" fmla="*/ 522496 h 1120951"/>
                <a:gd name="connsiteX134" fmla="*/ 1176748 w 1794576"/>
                <a:gd name="connsiteY134" fmla="*/ 526302 h 1120951"/>
                <a:gd name="connsiteX135" fmla="*/ 1154852 w 1794576"/>
                <a:gd name="connsiteY135" fmla="*/ 521545 h 1120951"/>
                <a:gd name="connsiteX136" fmla="*/ 1157708 w 1794576"/>
                <a:gd name="connsiteY136" fmla="*/ 527254 h 1120951"/>
                <a:gd name="connsiteX137" fmla="*/ 1135812 w 1794576"/>
                <a:gd name="connsiteY137" fmla="*/ 525351 h 1120951"/>
                <a:gd name="connsiteX138" fmla="*/ 1158660 w 1794576"/>
                <a:gd name="connsiteY138" fmla="*/ 528205 h 1120951"/>
                <a:gd name="connsiteX139" fmla="*/ 1157708 w 1794576"/>
                <a:gd name="connsiteY139" fmla="*/ 527254 h 1120951"/>
                <a:gd name="connsiteX140" fmla="*/ 1159612 w 1794576"/>
                <a:gd name="connsiteY140" fmla="*/ 527254 h 1120951"/>
                <a:gd name="connsiteX141" fmla="*/ 1776134 w 1794576"/>
                <a:gd name="connsiteY141" fmla="*/ 517264 h 1120951"/>
                <a:gd name="connsiteX142" fmla="*/ 1794576 w 1794576"/>
                <a:gd name="connsiteY142" fmla="*/ 523448 h 1120951"/>
                <a:gd name="connsiteX143" fmla="*/ 1752692 w 1794576"/>
                <a:gd name="connsiteY143" fmla="*/ 519642 h 1120951"/>
                <a:gd name="connsiteX144" fmla="*/ 1776134 w 1794576"/>
                <a:gd name="connsiteY144" fmla="*/ 517264 h 1120951"/>
                <a:gd name="connsiteX145" fmla="*/ 97208 w 1794576"/>
                <a:gd name="connsiteY145" fmla="*/ 514885 h 1120951"/>
                <a:gd name="connsiteX146" fmla="*/ 103872 w 1794576"/>
                <a:gd name="connsiteY146" fmla="*/ 522496 h 1120951"/>
                <a:gd name="connsiteX147" fmla="*/ 101968 w 1794576"/>
                <a:gd name="connsiteY147" fmla="*/ 516788 h 1120951"/>
                <a:gd name="connsiteX148" fmla="*/ 401840 w 1794576"/>
                <a:gd name="connsiteY148" fmla="*/ 513934 h 1120951"/>
                <a:gd name="connsiteX149" fmla="*/ 392320 w 1794576"/>
                <a:gd name="connsiteY149" fmla="*/ 523448 h 1120951"/>
                <a:gd name="connsiteX150" fmla="*/ 409456 w 1794576"/>
                <a:gd name="connsiteY150" fmla="*/ 528205 h 1120951"/>
                <a:gd name="connsiteX151" fmla="*/ 414216 w 1794576"/>
                <a:gd name="connsiteY151" fmla="*/ 520593 h 1120951"/>
                <a:gd name="connsiteX152" fmla="*/ 401840 w 1794576"/>
                <a:gd name="connsiteY152" fmla="*/ 513934 h 1120951"/>
                <a:gd name="connsiteX153" fmla="*/ 1450916 w 1794576"/>
                <a:gd name="connsiteY153" fmla="*/ 512982 h 1120951"/>
                <a:gd name="connsiteX154" fmla="*/ 1448060 w 1794576"/>
                <a:gd name="connsiteY154" fmla="*/ 515836 h 1120951"/>
                <a:gd name="connsiteX155" fmla="*/ 1456628 w 1794576"/>
                <a:gd name="connsiteY155" fmla="*/ 513934 h 1120951"/>
                <a:gd name="connsiteX156" fmla="*/ 755976 w 1794576"/>
                <a:gd name="connsiteY156" fmla="*/ 512982 h 1120951"/>
                <a:gd name="connsiteX157" fmla="*/ 782630 w 1794576"/>
                <a:gd name="connsiteY157" fmla="*/ 519642 h 1120951"/>
                <a:gd name="connsiteX158" fmla="*/ 755976 w 1794576"/>
                <a:gd name="connsiteY158" fmla="*/ 512982 h 1120951"/>
                <a:gd name="connsiteX159" fmla="*/ 1176748 w 1794576"/>
                <a:gd name="connsiteY159" fmla="*/ 512031 h 1120951"/>
                <a:gd name="connsiteX160" fmla="*/ 1182460 w 1794576"/>
                <a:gd name="connsiteY160" fmla="*/ 518691 h 1120951"/>
                <a:gd name="connsiteX161" fmla="*/ 1176748 w 1794576"/>
                <a:gd name="connsiteY161" fmla="*/ 512031 h 1120951"/>
                <a:gd name="connsiteX162" fmla="*/ 1752692 w 1794576"/>
                <a:gd name="connsiteY162" fmla="*/ 511079 h 1120951"/>
                <a:gd name="connsiteX163" fmla="*/ 1751740 w 1794576"/>
                <a:gd name="connsiteY163" fmla="*/ 514885 h 1120951"/>
                <a:gd name="connsiteX164" fmla="*/ 1744124 w 1794576"/>
                <a:gd name="connsiteY164" fmla="*/ 512030 h 1120951"/>
                <a:gd name="connsiteX165" fmla="*/ 784534 w 1794576"/>
                <a:gd name="connsiteY165" fmla="*/ 508225 h 1120951"/>
                <a:gd name="connsiteX166" fmla="*/ 790246 w 1794576"/>
                <a:gd name="connsiteY166" fmla="*/ 509176 h 1120951"/>
                <a:gd name="connsiteX167" fmla="*/ 805476 w 1794576"/>
                <a:gd name="connsiteY167" fmla="*/ 514885 h 1120951"/>
                <a:gd name="connsiteX168" fmla="*/ 795958 w 1794576"/>
                <a:gd name="connsiteY168" fmla="*/ 512982 h 1120951"/>
                <a:gd name="connsiteX169" fmla="*/ 789294 w 1794576"/>
                <a:gd name="connsiteY169" fmla="*/ 508225 h 1120951"/>
                <a:gd name="connsiteX170" fmla="*/ 784534 w 1794576"/>
                <a:gd name="connsiteY170" fmla="*/ 508225 h 1120951"/>
                <a:gd name="connsiteX171" fmla="*/ 1562296 w 1794576"/>
                <a:gd name="connsiteY171" fmla="*/ 504419 h 1120951"/>
                <a:gd name="connsiteX172" fmla="*/ 1557536 w 1794576"/>
                <a:gd name="connsiteY172" fmla="*/ 511079 h 1120951"/>
                <a:gd name="connsiteX173" fmla="*/ 1568008 w 1794576"/>
                <a:gd name="connsiteY173" fmla="*/ 511079 h 1120951"/>
                <a:gd name="connsiteX174" fmla="*/ 1746980 w 1794576"/>
                <a:gd name="connsiteY174" fmla="*/ 502516 h 1120951"/>
                <a:gd name="connsiteX175" fmla="*/ 1761260 w 1794576"/>
                <a:gd name="connsiteY175" fmla="*/ 505370 h 1120951"/>
                <a:gd name="connsiteX176" fmla="*/ 1746980 w 1794576"/>
                <a:gd name="connsiteY176" fmla="*/ 502516 h 1120951"/>
                <a:gd name="connsiteX177" fmla="*/ 1366190 w 1794576"/>
                <a:gd name="connsiteY177" fmla="*/ 498710 h 1120951"/>
                <a:gd name="connsiteX178" fmla="*/ 1339534 w 1794576"/>
                <a:gd name="connsiteY178" fmla="*/ 505371 h 1120951"/>
                <a:gd name="connsiteX179" fmla="*/ 1350958 w 1794576"/>
                <a:gd name="connsiteY179" fmla="*/ 510128 h 1120951"/>
                <a:gd name="connsiteX180" fmla="*/ 1336680 w 1794576"/>
                <a:gd name="connsiteY180" fmla="*/ 511079 h 1120951"/>
                <a:gd name="connsiteX181" fmla="*/ 1337630 w 1794576"/>
                <a:gd name="connsiteY181" fmla="*/ 515836 h 1120951"/>
                <a:gd name="connsiteX182" fmla="*/ 1379516 w 1794576"/>
                <a:gd name="connsiteY182" fmla="*/ 511079 h 1120951"/>
                <a:gd name="connsiteX183" fmla="*/ 1366190 w 1794576"/>
                <a:gd name="connsiteY183" fmla="*/ 498710 h 1120951"/>
                <a:gd name="connsiteX184" fmla="*/ 1089164 w 1794576"/>
                <a:gd name="connsiteY184" fmla="*/ 498710 h 1120951"/>
                <a:gd name="connsiteX185" fmla="*/ 1100468 w 1794576"/>
                <a:gd name="connsiteY185" fmla="*/ 509057 h 1120951"/>
                <a:gd name="connsiteX186" fmla="*/ 1104386 w 1794576"/>
                <a:gd name="connsiteY186" fmla="*/ 511032 h 1120951"/>
                <a:gd name="connsiteX187" fmla="*/ 1104396 w 1794576"/>
                <a:gd name="connsiteY187" fmla="*/ 511079 h 1120951"/>
                <a:gd name="connsiteX188" fmla="*/ 1104488 w 1794576"/>
                <a:gd name="connsiteY188" fmla="*/ 511083 h 1120951"/>
                <a:gd name="connsiteX189" fmla="*/ 1113916 w 1794576"/>
                <a:gd name="connsiteY189" fmla="*/ 515836 h 1120951"/>
                <a:gd name="connsiteX190" fmla="*/ 1116772 w 1794576"/>
                <a:gd name="connsiteY190" fmla="*/ 508225 h 1120951"/>
                <a:gd name="connsiteX191" fmla="*/ 1112368 w 1794576"/>
                <a:gd name="connsiteY191" fmla="*/ 511436 h 1120951"/>
                <a:gd name="connsiteX192" fmla="*/ 1104488 w 1794576"/>
                <a:gd name="connsiteY192" fmla="*/ 511083 h 1120951"/>
                <a:gd name="connsiteX193" fmla="*/ 1104386 w 1794576"/>
                <a:gd name="connsiteY193" fmla="*/ 511032 h 1120951"/>
                <a:gd name="connsiteX194" fmla="*/ 1102492 w 1794576"/>
                <a:gd name="connsiteY194" fmla="*/ 501684 h 1120951"/>
                <a:gd name="connsiteX195" fmla="*/ 1089164 w 1794576"/>
                <a:gd name="connsiteY195" fmla="*/ 498710 h 1120951"/>
                <a:gd name="connsiteX196" fmla="*/ 1198404 w 1794576"/>
                <a:gd name="connsiteY196" fmla="*/ 496332 h 1120951"/>
                <a:gd name="connsiteX197" fmla="*/ 1188172 w 1794576"/>
                <a:gd name="connsiteY197" fmla="*/ 499662 h 1120951"/>
                <a:gd name="connsiteX198" fmla="*/ 1210066 w 1794576"/>
                <a:gd name="connsiteY198" fmla="*/ 498710 h 1120951"/>
                <a:gd name="connsiteX199" fmla="*/ 1198404 w 1794576"/>
                <a:gd name="connsiteY199" fmla="*/ 496332 h 1120951"/>
                <a:gd name="connsiteX200" fmla="*/ 653162 w 1794576"/>
                <a:gd name="connsiteY200" fmla="*/ 495856 h 1120951"/>
                <a:gd name="connsiteX201" fmla="*/ 633170 w 1794576"/>
                <a:gd name="connsiteY201" fmla="*/ 496807 h 1120951"/>
                <a:gd name="connsiteX202" fmla="*/ 663632 w 1794576"/>
                <a:gd name="connsiteY202" fmla="*/ 504419 h 1120951"/>
                <a:gd name="connsiteX203" fmla="*/ 653162 w 1794576"/>
                <a:gd name="connsiteY203" fmla="*/ 501565 h 1120951"/>
                <a:gd name="connsiteX204" fmla="*/ 656018 w 1794576"/>
                <a:gd name="connsiteY204" fmla="*/ 500613 h 1120951"/>
                <a:gd name="connsiteX205" fmla="*/ 1093924 w 1794576"/>
                <a:gd name="connsiteY205" fmla="*/ 491099 h 1120951"/>
                <a:gd name="connsiteX206" fmla="*/ 1076790 w 1794576"/>
                <a:gd name="connsiteY206" fmla="*/ 494905 h 1120951"/>
                <a:gd name="connsiteX207" fmla="*/ 1093924 w 1794576"/>
                <a:gd name="connsiteY207" fmla="*/ 491099 h 1120951"/>
                <a:gd name="connsiteX208" fmla="*/ 1213874 w 1794576"/>
                <a:gd name="connsiteY208" fmla="*/ 490148 h 1120951"/>
                <a:gd name="connsiteX209" fmla="*/ 1218634 w 1794576"/>
                <a:gd name="connsiteY209" fmla="*/ 493002 h 1120951"/>
                <a:gd name="connsiteX210" fmla="*/ 1511842 w 1794576"/>
                <a:gd name="connsiteY210" fmla="*/ 489196 h 1120951"/>
                <a:gd name="connsiteX211" fmla="*/ 1515648 w 1794576"/>
                <a:gd name="connsiteY211" fmla="*/ 492050 h 1120951"/>
                <a:gd name="connsiteX212" fmla="*/ 1514180 w 1794576"/>
                <a:gd name="connsiteY212" fmla="*/ 491714 h 1120951"/>
                <a:gd name="connsiteX213" fmla="*/ 512268 w 1794576"/>
                <a:gd name="connsiteY213" fmla="*/ 487293 h 1120951"/>
                <a:gd name="connsiteX214" fmla="*/ 520836 w 1794576"/>
                <a:gd name="connsiteY214" fmla="*/ 494905 h 1120951"/>
                <a:gd name="connsiteX215" fmla="*/ 516076 w 1794576"/>
                <a:gd name="connsiteY215" fmla="*/ 495856 h 1120951"/>
                <a:gd name="connsiteX216" fmla="*/ 522622 w 1794576"/>
                <a:gd name="connsiteY216" fmla="*/ 500018 h 1120951"/>
                <a:gd name="connsiteX217" fmla="*/ 524436 w 1794576"/>
                <a:gd name="connsiteY217" fmla="*/ 500143 h 1120951"/>
                <a:gd name="connsiteX218" fmla="*/ 524644 w 1794576"/>
                <a:gd name="connsiteY218" fmla="*/ 501565 h 1120951"/>
                <a:gd name="connsiteX219" fmla="*/ 531308 w 1794576"/>
                <a:gd name="connsiteY219" fmla="*/ 500613 h 1120951"/>
                <a:gd name="connsiteX220" fmla="*/ 524436 w 1794576"/>
                <a:gd name="connsiteY220" fmla="*/ 500143 h 1120951"/>
                <a:gd name="connsiteX221" fmla="*/ 523812 w 1794576"/>
                <a:gd name="connsiteY221" fmla="*/ 495856 h 1120951"/>
                <a:gd name="connsiteX222" fmla="*/ 526548 w 1794576"/>
                <a:gd name="connsiteY222" fmla="*/ 490148 h 1120951"/>
                <a:gd name="connsiteX223" fmla="*/ 512268 w 1794576"/>
                <a:gd name="connsiteY223" fmla="*/ 487293 h 1120951"/>
                <a:gd name="connsiteX224" fmla="*/ 971120 w 1794576"/>
                <a:gd name="connsiteY224" fmla="*/ 481584 h 1120951"/>
                <a:gd name="connsiteX225" fmla="*/ 970168 w 1794576"/>
                <a:gd name="connsiteY225" fmla="*/ 485390 h 1120951"/>
                <a:gd name="connsiteX226" fmla="*/ 968264 w 1794576"/>
                <a:gd name="connsiteY226" fmla="*/ 484438 h 1120951"/>
                <a:gd name="connsiteX227" fmla="*/ 542376 w 1794576"/>
                <a:gd name="connsiteY227" fmla="*/ 480157 h 1120951"/>
                <a:gd name="connsiteX228" fmla="*/ 532260 w 1794576"/>
                <a:gd name="connsiteY228" fmla="*/ 482536 h 1120951"/>
                <a:gd name="connsiteX229" fmla="*/ 550348 w 1794576"/>
                <a:gd name="connsiteY229" fmla="*/ 486342 h 1120951"/>
                <a:gd name="connsiteX230" fmla="*/ 542376 w 1794576"/>
                <a:gd name="connsiteY230" fmla="*/ 480157 h 1120951"/>
                <a:gd name="connsiteX231" fmla="*/ 225724 w 1794576"/>
                <a:gd name="connsiteY231" fmla="*/ 478730 h 1120951"/>
                <a:gd name="connsiteX232" fmla="*/ 243812 w 1794576"/>
                <a:gd name="connsiteY232" fmla="*/ 485390 h 1120951"/>
                <a:gd name="connsiteX233" fmla="*/ 225724 w 1794576"/>
                <a:gd name="connsiteY233" fmla="*/ 478730 h 1120951"/>
                <a:gd name="connsiteX234" fmla="*/ 735984 w 1794576"/>
                <a:gd name="connsiteY234" fmla="*/ 477779 h 1120951"/>
                <a:gd name="connsiteX235" fmla="*/ 739792 w 1794576"/>
                <a:gd name="connsiteY235" fmla="*/ 487293 h 1120951"/>
                <a:gd name="connsiteX236" fmla="*/ 732176 w 1794576"/>
                <a:gd name="connsiteY236" fmla="*/ 486342 h 1120951"/>
                <a:gd name="connsiteX237" fmla="*/ 751216 w 1794576"/>
                <a:gd name="connsiteY237" fmla="*/ 488245 h 1120951"/>
                <a:gd name="connsiteX238" fmla="*/ 735984 w 1794576"/>
                <a:gd name="connsiteY238" fmla="*/ 477779 h 1120951"/>
                <a:gd name="connsiteX239" fmla="*/ 767400 w 1794576"/>
                <a:gd name="connsiteY239" fmla="*/ 476827 h 1120951"/>
                <a:gd name="connsiteX240" fmla="*/ 775014 w 1794576"/>
                <a:gd name="connsiteY240" fmla="*/ 477779 h 1120951"/>
                <a:gd name="connsiteX241" fmla="*/ 462768 w 1794576"/>
                <a:gd name="connsiteY241" fmla="*/ 469216 h 1120951"/>
                <a:gd name="connsiteX242" fmla="*/ 466576 w 1794576"/>
                <a:gd name="connsiteY242" fmla="*/ 470167 h 1120951"/>
                <a:gd name="connsiteX243" fmla="*/ 469432 w 1794576"/>
                <a:gd name="connsiteY243" fmla="*/ 469216 h 1120951"/>
                <a:gd name="connsiteX244" fmla="*/ 462768 w 1794576"/>
                <a:gd name="connsiteY244" fmla="*/ 469216 h 1120951"/>
                <a:gd name="connsiteX245" fmla="*/ 497038 w 1794576"/>
                <a:gd name="connsiteY245" fmla="*/ 454944 h 1120951"/>
                <a:gd name="connsiteX246" fmla="*/ 495134 w 1794576"/>
                <a:gd name="connsiteY246" fmla="*/ 467313 h 1120951"/>
                <a:gd name="connsiteX247" fmla="*/ 505606 w 1794576"/>
                <a:gd name="connsiteY247" fmla="*/ 457799 h 1120951"/>
                <a:gd name="connsiteX248" fmla="*/ 496086 w 1794576"/>
                <a:gd name="connsiteY248" fmla="*/ 459701 h 1120951"/>
                <a:gd name="connsiteX249" fmla="*/ 497038 w 1794576"/>
                <a:gd name="connsiteY249" fmla="*/ 454944 h 1120951"/>
                <a:gd name="connsiteX250" fmla="*/ 450644 w 1794576"/>
                <a:gd name="connsiteY250" fmla="*/ 419071 h 1120951"/>
                <a:gd name="connsiteX251" fmla="*/ 450392 w 1794576"/>
                <a:gd name="connsiteY251" fmla="*/ 419741 h 1120951"/>
                <a:gd name="connsiteX252" fmla="*/ 450102 w 1794576"/>
                <a:gd name="connsiteY252" fmla="*/ 419452 h 1120951"/>
                <a:gd name="connsiteX253" fmla="*/ 485614 w 1794576"/>
                <a:gd name="connsiteY253" fmla="*/ 393101 h 1120951"/>
                <a:gd name="connsiteX254" fmla="*/ 477998 w 1794576"/>
                <a:gd name="connsiteY254" fmla="*/ 412130 h 1120951"/>
                <a:gd name="connsiteX255" fmla="*/ 480854 w 1794576"/>
                <a:gd name="connsiteY255" fmla="*/ 405470 h 1120951"/>
                <a:gd name="connsiteX256" fmla="*/ 481806 w 1794576"/>
                <a:gd name="connsiteY256" fmla="*/ 407372 h 1120951"/>
                <a:gd name="connsiteX257" fmla="*/ 486566 w 1794576"/>
                <a:gd name="connsiteY257" fmla="*/ 405470 h 1120951"/>
                <a:gd name="connsiteX258" fmla="*/ 485614 w 1794576"/>
                <a:gd name="connsiteY258" fmla="*/ 393101 h 1120951"/>
                <a:gd name="connsiteX259" fmla="*/ 449200 w 1794576"/>
                <a:gd name="connsiteY259" fmla="*/ 386812 h 1120951"/>
                <a:gd name="connsiteX260" fmla="*/ 450986 w 1794576"/>
                <a:gd name="connsiteY260" fmla="*/ 388463 h 1120951"/>
                <a:gd name="connsiteX261" fmla="*/ 452296 w 1794576"/>
                <a:gd name="connsiteY261" fmla="*/ 397858 h 1120951"/>
                <a:gd name="connsiteX262" fmla="*/ 448844 w 1794576"/>
                <a:gd name="connsiteY262" fmla="*/ 390960 h 1120951"/>
                <a:gd name="connsiteX263" fmla="*/ 444680 w 1794576"/>
                <a:gd name="connsiteY263" fmla="*/ 382635 h 1120951"/>
                <a:gd name="connsiteX264" fmla="*/ 449216 w 1794576"/>
                <a:gd name="connsiteY264" fmla="*/ 386619 h 1120951"/>
                <a:gd name="connsiteX265" fmla="*/ 449200 w 1794576"/>
                <a:gd name="connsiteY265" fmla="*/ 386812 h 1120951"/>
                <a:gd name="connsiteX266" fmla="*/ 500846 w 1794576"/>
                <a:gd name="connsiteY266" fmla="*/ 329355 h 1120951"/>
                <a:gd name="connsiteX267" fmla="*/ 497038 w 1794576"/>
                <a:gd name="connsiteY267" fmla="*/ 340772 h 1120951"/>
                <a:gd name="connsiteX268" fmla="*/ 500846 w 1794576"/>
                <a:gd name="connsiteY268" fmla="*/ 329355 h 1120951"/>
                <a:gd name="connsiteX269" fmla="*/ 496086 w 1794576"/>
                <a:gd name="connsiteY269" fmla="*/ 316986 h 1120951"/>
                <a:gd name="connsiteX270" fmla="*/ 488470 w 1794576"/>
                <a:gd name="connsiteY270" fmla="*/ 322694 h 1120951"/>
                <a:gd name="connsiteX271" fmla="*/ 487518 w 1794576"/>
                <a:gd name="connsiteY271" fmla="*/ 319840 h 1120951"/>
                <a:gd name="connsiteX272" fmla="*/ 483710 w 1794576"/>
                <a:gd name="connsiteY272" fmla="*/ 323884 h 1120951"/>
                <a:gd name="connsiteX273" fmla="*/ 483450 w 1794576"/>
                <a:gd name="connsiteY273" fmla="*/ 325378 h 1120951"/>
                <a:gd name="connsiteX274" fmla="*/ 481806 w 1794576"/>
                <a:gd name="connsiteY274" fmla="*/ 325549 h 1120951"/>
                <a:gd name="connsiteX275" fmla="*/ 482758 w 1794576"/>
                <a:gd name="connsiteY275" fmla="*/ 329355 h 1120951"/>
                <a:gd name="connsiteX276" fmla="*/ 483450 w 1794576"/>
                <a:gd name="connsiteY276" fmla="*/ 325378 h 1120951"/>
                <a:gd name="connsiteX277" fmla="*/ 487518 w 1794576"/>
                <a:gd name="connsiteY277" fmla="*/ 324954 h 1120951"/>
                <a:gd name="connsiteX278" fmla="*/ 493230 w 1794576"/>
                <a:gd name="connsiteY278" fmla="*/ 326500 h 1120951"/>
                <a:gd name="connsiteX279" fmla="*/ 496086 w 1794576"/>
                <a:gd name="connsiteY279" fmla="*/ 316986 h 1120951"/>
                <a:gd name="connsiteX280" fmla="*/ 436112 w 1794576"/>
                <a:gd name="connsiteY280" fmla="*/ 302714 h 1120951"/>
                <a:gd name="connsiteX281" fmla="*/ 438114 w 1794576"/>
                <a:gd name="connsiteY281" fmla="*/ 308314 h 1120951"/>
                <a:gd name="connsiteX282" fmla="*/ 437898 w 1794576"/>
                <a:gd name="connsiteY282" fmla="*/ 308185 h 1120951"/>
                <a:gd name="connsiteX283" fmla="*/ 436112 w 1794576"/>
                <a:gd name="connsiteY283" fmla="*/ 302714 h 1120951"/>
                <a:gd name="connsiteX284" fmla="*/ 455152 w 1794576"/>
                <a:gd name="connsiteY284" fmla="*/ 264657 h 1120951"/>
                <a:gd name="connsiteX285" fmla="*/ 458960 w 1794576"/>
                <a:gd name="connsiteY285" fmla="*/ 277977 h 1120951"/>
                <a:gd name="connsiteX286" fmla="*/ 455152 w 1794576"/>
                <a:gd name="connsiteY286" fmla="*/ 264657 h 1120951"/>
                <a:gd name="connsiteX287" fmla="*/ 459912 w 1794576"/>
                <a:gd name="connsiteY287" fmla="*/ 241822 h 1120951"/>
                <a:gd name="connsiteX288" fmla="*/ 455152 w 1794576"/>
                <a:gd name="connsiteY288" fmla="*/ 252288 h 1120951"/>
                <a:gd name="connsiteX289" fmla="*/ 463720 w 1794576"/>
                <a:gd name="connsiteY289" fmla="*/ 255142 h 1120951"/>
                <a:gd name="connsiteX290" fmla="*/ 469432 w 1794576"/>
                <a:gd name="connsiteY290" fmla="*/ 247531 h 1120951"/>
                <a:gd name="connsiteX291" fmla="*/ 459912 w 1794576"/>
                <a:gd name="connsiteY291" fmla="*/ 241822 h 1120951"/>
                <a:gd name="connsiteX292" fmla="*/ 455152 w 1794576"/>
                <a:gd name="connsiteY292" fmla="*/ 179027 h 1120951"/>
                <a:gd name="connsiteX293" fmla="*/ 456104 w 1794576"/>
                <a:gd name="connsiteY293" fmla="*/ 193299 h 1120951"/>
                <a:gd name="connsiteX294" fmla="*/ 459912 w 1794576"/>
                <a:gd name="connsiteY294" fmla="*/ 182833 h 1120951"/>
                <a:gd name="connsiteX295" fmla="*/ 455152 w 1794576"/>
                <a:gd name="connsiteY295" fmla="*/ 179027 h 1120951"/>
                <a:gd name="connsiteX296" fmla="*/ 444680 w 1794576"/>
                <a:gd name="connsiteY296" fmla="*/ 149532 h 1120951"/>
                <a:gd name="connsiteX297" fmla="*/ 442776 w 1794576"/>
                <a:gd name="connsiteY297" fmla="*/ 161901 h 1120951"/>
                <a:gd name="connsiteX298" fmla="*/ 444680 w 1794576"/>
                <a:gd name="connsiteY298" fmla="*/ 149532 h 1120951"/>
                <a:gd name="connsiteX299" fmla="*/ 504654 w 1794576"/>
                <a:gd name="connsiteY299" fmla="*/ 137164 h 1120951"/>
                <a:gd name="connsiteX300" fmla="*/ 497990 w 1794576"/>
                <a:gd name="connsiteY300" fmla="*/ 148581 h 1120951"/>
                <a:gd name="connsiteX301" fmla="*/ 504654 w 1794576"/>
                <a:gd name="connsiteY301" fmla="*/ 137164 h 1120951"/>
                <a:gd name="connsiteX302" fmla="*/ 448846 w 1794576"/>
                <a:gd name="connsiteY302" fmla="*/ 90662 h 1120951"/>
                <a:gd name="connsiteX303" fmla="*/ 440872 w 1794576"/>
                <a:gd name="connsiteY303" fmla="*/ 92446 h 1120951"/>
                <a:gd name="connsiteX304" fmla="*/ 441824 w 1794576"/>
                <a:gd name="connsiteY304" fmla="*/ 98155 h 1120951"/>
                <a:gd name="connsiteX305" fmla="*/ 444680 w 1794576"/>
                <a:gd name="connsiteY305" fmla="*/ 95301 h 1120951"/>
                <a:gd name="connsiteX306" fmla="*/ 440872 w 1794576"/>
                <a:gd name="connsiteY306" fmla="*/ 105766 h 1120951"/>
                <a:gd name="connsiteX307" fmla="*/ 453248 w 1794576"/>
                <a:gd name="connsiteY307" fmla="*/ 98155 h 1120951"/>
                <a:gd name="connsiteX308" fmla="*/ 455152 w 1794576"/>
                <a:gd name="connsiteY308" fmla="*/ 102912 h 1120951"/>
                <a:gd name="connsiteX309" fmla="*/ 456104 w 1794576"/>
                <a:gd name="connsiteY309" fmla="*/ 106718 h 1120951"/>
                <a:gd name="connsiteX310" fmla="*/ 458008 w 1794576"/>
                <a:gd name="connsiteY310" fmla="*/ 105766 h 1120951"/>
                <a:gd name="connsiteX311" fmla="*/ 455152 w 1794576"/>
                <a:gd name="connsiteY311" fmla="*/ 102912 h 1120951"/>
                <a:gd name="connsiteX312" fmla="*/ 457056 w 1794576"/>
                <a:gd name="connsiteY312" fmla="*/ 100058 h 1120951"/>
                <a:gd name="connsiteX313" fmla="*/ 453248 w 1794576"/>
                <a:gd name="connsiteY313" fmla="*/ 98155 h 1120951"/>
                <a:gd name="connsiteX314" fmla="*/ 448846 w 1794576"/>
                <a:gd name="connsiteY314" fmla="*/ 90662 h 1120951"/>
                <a:gd name="connsiteX315" fmla="*/ 463006 w 1794576"/>
                <a:gd name="connsiteY315" fmla="*/ 55697 h 1120951"/>
                <a:gd name="connsiteX316" fmla="*/ 459912 w 1794576"/>
                <a:gd name="connsiteY316" fmla="*/ 60097 h 1120951"/>
                <a:gd name="connsiteX317" fmla="*/ 465624 w 1794576"/>
                <a:gd name="connsiteY317" fmla="*/ 59146 h 1120951"/>
                <a:gd name="connsiteX318" fmla="*/ 467528 w 1794576"/>
                <a:gd name="connsiteY318" fmla="*/ 56292 h 1120951"/>
                <a:gd name="connsiteX319" fmla="*/ 463006 w 1794576"/>
                <a:gd name="connsiteY319" fmla="*/ 55697 h 1120951"/>
                <a:gd name="connsiteX320" fmla="*/ 417072 w 1794576"/>
                <a:gd name="connsiteY320" fmla="*/ 157 h 1120951"/>
                <a:gd name="connsiteX321" fmla="*/ 428496 w 1794576"/>
                <a:gd name="connsiteY321" fmla="*/ 157 h 1120951"/>
                <a:gd name="connsiteX322" fmla="*/ 430400 w 1794576"/>
                <a:gd name="connsiteY322" fmla="*/ 10623 h 1120951"/>
                <a:gd name="connsiteX323" fmla="*/ 440872 w 1794576"/>
                <a:gd name="connsiteY323" fmla="*/ 1108 h 1120951"/>
                <a:gd name="connsiteX324" fmla="*/ 441824 w 1794576"/>
                <a:gd name="connsiteY324" fmla="*/ 7768 h 1120951"/>
                <a:gd name="connsiteX325" fmla="*/ 443728 w 1794576"/>
                <a:gd name="connsiteY325" fmla="*/ 7768 h 1120951"/>
                <a:gd name="connsiteX326" fmla="*/ 443728 w 1794576"/>
                <a:gd name="connsiteY326" fmla="*/ 12525 h 1120951"/>
                <a:gd name="connsiteX327" fmla="*/ 463720 w 1794576"/>
                <a:gd name="connsiteY327" fmla="*/ 11574 h 1120951"/>
                <a:gd name="connsiteX328" fmla="*/ 455152 w 1794576"/>
                <a:gd name="connsiteY328" fmla="*/ 22040 h 1120951"/>
                <a:gd name="connsiteX329" fmla="*/ 460864 w 1794576"/>
                <a:gd name="connsiteY329" fmla="*/ 29651 h 1120951"/>
                <a:gd name="connsiteX330" fmla="*/ 467528 w 1794576"/>
                <a:gd name="connsiteY330" fmla="*/ 19186 h 1120951"/>
                <a:gd name="connsiteX331" fmla="*/ 479902 w 1794576"/>
                <a:gd name="connsiteY331" fmla="*/ 28700 h 1120951"/>
                <a:gd name="connsiteX332" fmla="*/ 497038 w 1794576"/>
                <a:gd name="connsiteY332" fmla="*/ 56292 h 1120951"/>
                <a:gd name="connsiteX333" fmla="*/ 484662 w 1794576"/>
                <a:gd name="connsiteY333" fmla="*/ 59146 h 1120951"/>
                <a:gd name="connsiteX334" fmla="*/ 491326 w 1794576"/>
                <a:gd name="connsiteY334" fmla="*/ 67709 h 1120951"/>
                <a:gd name="connsiteX335" fmla="*/ 481806 w 1794576"/>
                <a:gd name="connsiteY335" fmla="*/ 71515 h 1120951"/>
                <a:gd name="connsiteX336" fmla="*/ 487518 w 1794576"/>
                <a:gd name="connsiteY336" fmla="*/ 77223 h 1120951"/>
                <a:gd name="connsiteX337" fmla="*/ 498942 w 1794576"/>
                <a:gd name="connsiteY337" fmla="*/ 73418 h 1120951"/>
                <a:gd name="connsiteX338" fmla="*/ 497038 w 1794576"/>
                <a:gd name="connsiteY338" fmla="*/ 85786 h 1120951"/>
                <a:gd name="connsiteX339" fmla="*/ 500846 w 1794576"/>
                <a:gd name="connsiteY339" fmla="*/ 82932 h 1120951"/>
                <a:gd name="connsiteX340" fmla="*/ 505606 w 1794576"/>
                <a:gd name="connsiteY340" fmla="*/ 128601 h 1120951"/>
                <a:gd name="connsiteX341" fmla="*/ 510366 w 1794576"/>
                <a:gd name="connsiteY341" fmla="*/ 126698 h 1120951"/>
                <a:gd name="connsiteX342" fmla="*/ 508462 w 1794576"/>
                <a:gd name="connsiteY342" fmla="*/ 132407 h 1120951"/>
                <a:gd name="connsiteX343" fmla="*/ 511316 w 1794576"/>
                <a:gd name="connsiteY343" fmla="*/ 131455 h 1120951"/>
                <a:gd name="connsiteX344" fmla="*/ 506558 w 1794576"/>
                <a:gd name="connsiteY344" fmla="*/ 165707 h 1120951"/>
                <a:gd name="connsiteX345" fmla="*/ 512268 w 1794576"/>
                <a:gd name="connsiteY345" fmla="*/ 159047 h 1120951"/>
                <a:gd name="connsiteX346" fmla="*/ 505606 w 1794576"/>
                <a:gd name="connsiteY346" fmla="*/ 170464 h 1120951"/>
                <a:gd name="connsiteX347" fmla="*/ 514174 w 1794576"/>
                <a:gd name="connsiteY347" fmla="*/ 169513 h 1120951"/>
                <a:gd name="connsiteX348" fmla="*/ 508462 w 1794576"/>
                <a:gd name="connsiteY348" fmla="*/ 197105 h 1120951"/>
                <a:gd name="connsiteX349" fmla="*/ 514174 w 1794576"/>
                <a:gd name="connsiteY349" fmla="*/ 197105 h 1120951"/>
                <a:gd name="connsiteX350" fmla="*/ 511316 w 1794576"/>
                <a:gd name="connsiteY350" fmla="*/ 203765 h 1120951"/>
                <a:gd name="connsiteX351" fmla="*/ 515126 w 1794576"/>
                <a:gd name="connsiteY351" fmla="*/ 201862 h 1120951"/>
                <a:gd name="connsiteX352" fmla="*/ 510366 w 1794576"/>
                <a:gd name="connsiteY352" fmla="*/ 222793 h 1120951"/>
                <a:gd name="connsiteX353" fmla="*/ 520836 w 1794576"/>
                <a:gd name="connsiteY353" fmla="*/ 217085 h 1120951"/>
                <a:gd name="connsiteX354" fmla="*/ 511316 w 1794576"/>
                <a:gd name="connsiteY354" fmla="*/ 236113 h 1120951"/>
                <a:gd name="connsiteX355" fmla="*/ 520836 w 1794576"/>
                <a:gd name="connsiteY355" fmla="*/ 238968 h 1120951"/>
                <a:gd name="connsiteX356" fmla="*/ 514174 w 1794576"/>
                <a:gd name="connsiteY356" fmla="*/ 246579 h 1120951"/>
                <a:gd name="connsiteX357" fmla="*/ 518932 w 1794576"/>
                <a:gd name="connsiteY357" fmla="*/ 245628 h 1120951"/>
                <a:gd name="connsiteX358" fmla="*/ 514174 w 1794576"/>
                <a:gd name="connsiteY358" fmla="*/ 332209 h 1120951"/>
                <a:gd name="connsiteX359" fmla="*/ 516076 w 1794576"/>
                <a:gd name="connsiteY359" fmla="*/ 331257 h 1120951"/>
                <a:gd name="connsiteX360" fmla="*/ 506558 w 1794576"/>
                <a:gd name="connsiteY360" fmla="*/ 349335 h 1120951"/>
                <a:gd name="connsiteX361" fmla="*/ 517980 w 1794576"/>
                <a:gd name="connsiteY361" fmla="*/ 358849 h 1120951"/>
                <a:gd name="connsiteX362" fmla="*/ 510366 w 1794576"/>
                <a:gd name="connsiteY362" fmla="*/ 372169 h 1120951"/>
                <a:gd name="connsiteX363" fmla="*/ 518932 w 1794576"/>
                <a:gd name="connsiteY363" fmla="*/ 371218 h 1120951"/>
                <a:gd name="connsiteX364" fmla="*/ 518932 w 1794576"/>
                <a:gd name="connsiteY364" fmla="*/ 419741 h 1120951"/>
                <a:gd name="connsiteX365" fmla="*/ 505606 w 1794576"/>
                <a:gd name="connsiteY365" fmla="*/ 388344 h 1120951"/>
                <a:gd name="connsiteX366" fmla="*/ 506558 w 1794576"/>
                <a:gd name="connsiteY366" fmla="*/ 421644 h 1120951"/>
                <a:gd name="connsiteX367" fmla="*/ 510366 w 1794576"/>
                <a:gd name="connsiteY367" fmla="*/ 414033 h 1120951"/>
                <a:gd name="connsiteX368" fmla="*/ 517028 w 1794576"/>
                <a:gd name="connsiteY368" fmla="*/ 440673 h 1120951"/>
                <a:gd name="connsiteX369" fmla="*/ 503702 w 1794576"/>
                <a:gd name="connsiteY369" fmla="*/ 470167 h 1120951"/>
                <a:gd name="connsiteX370" fmla="*/ 515126 w 1794576"/>
                <a:gd name="connsiteY370" fmla="*/ 465410 h 1120951"/>
                <a:gd name="connsiteX371" fmla="*/ 515126 w 1794576"/>
                <a:gd name="connsiteY371" fmla="*/ 473021 h 1120951"/>
                <a:gd name="connsiteX372" fmla="*/ 537972 w 1794576"/>
                <a:gd name="connsiteY372" fmla="*/ 467313 h 1120951"/>
                <a:gd name="connsiteX373" fmla="*/ 537020 w 1794576"/>
                <a:gd name="connsiteY373" fmla="*/ 465410 h 1120951"/>
                <a:gd name="connsiteX374" fmla="*/ 565580 w 1794576"/>
                <a:gd name="connsiteY374" fmla="*/ 474924 h 1120951"/>
                <a:gd name="connsiteX375" fmla="*/ 580812 w 1794576"/>
                <a:gd name="connsiteY375" fmla="*/ 463507 h 1120951"/>
                <a:gd name="connsiteX376" fmla="*/ 602708 w 1794576"/>
                <a:gd name="connsiteY376" fmla="*/ 471119 h 1120951"/>
                <a:gd name="connsiteX377" fmla="*/ 600804 w 1794576"/>
                <a:gd name="connsiteY377" fmla="*/ 462556 h 1120951"/>
                <a:gd name="connsiteX378" fmla="*/ 678864 w 1794576"/>
                <a:gd name="connsiteY378" fmla="*/ 462556 h 1120951"/>
                <a:gd name="connsiteX379" fmla="*/ 629362 w 1794576"/>
                <a:gd name="connsiteY379" fmla="*/ 475876 h 1120951"/>
                <a:gd name="connsiteX380" fmla="*/ 682672 w 1794576"/>
                <a:gd name="connsiteY380" fmla="*/ 474924 h 1120951"/>
                <a:gd name="connsiteX381" fmla="*/ 670296 w 1794576"/>
                <a:gd name="connsiteY381" fmla="*/ 471119 h 1120951"/>
                <a:gd name="connsiteX382" fmla="*/ 713136 w 1794576"/>
                <a:gd name="connsiteY382" fmla="*/ 464459 h 1120951"/>
                <a:gd name="connsiteX383" fmla="*/ 759784 w 1794576"/>
                <a:gd name="connsiteY383" fmla="*/ 477779 h 1120951"/>
                <a:gd name="connsiteX384" fmla="*/ 752168 w 1794576"/>
                <a:gd name="connsiteY384" fmla="*/ 466362 h 1120951"/>
                <a:gd name="connsiteX385" fmla="*/ 769302 w 1794576"/>
                <a:gd name="connsiteY385" fmla="*/ 466362 h 1120951"/>
                <a:gd name="connsiteX386" fmla="*/ 769302 w 1794576"/>
                <a:gd name="connsiteY386" fmla="*/ 473973 h 1120951"/>
                <a:gd name="connsiteX387" fmla="*/ 777870 w 1794576"/>
                <a:gd name="connsiteY387" fmla="*/ 471119 h 1120951"/>
                <a:gd name="connsiteX388" fmla="*/ 821660 w 1794576"/>
                <a:gd name="connsiteY388" fmla="*/ 482536 h 1120951"/>
                <a:gd name="connsiteX389" fmla="*/ 823564 w 1794576"/>
                <a:gd name="connsiteY389" fmla="*/ 478730 h 1120951"/>
                <a:gd name="connsiteX390" fmla="*/ 826420 w 1794576"/>
                <a:gd name="connsiteY390" fmla="*/ 481585 h 1120951"/>
                <a:gd name="connsiteX391" fmla="*/ 842604 w 1794576"/>
                <a:gd name="connsiteY391" fmla="*/ 471119 h 1120951"/>
                <a:gd name="connsiteX392" fmla="*/ 826420 w 1794576"/>
                <a:gd name="connsiteY392" fmla="*/ 470167 h 1120951"/>
                <a:gd name="connsiteX393" fmla="*/ 851172 w 1794576"/>
                <a:gd name="connsiteY393" fmla="*/ 465410 h 1120951"/>
                <a:gd name="connsiteX394" fmla="*/ 858788 w 1794576"/>
                <a:gd name="connsiteY394" fmla="*/ 472070 h 1120951"/>
                <a:gd name="connsiteX395" fmla="*/ 856884 w 1794576"/>
                <a:gd name="connsiteY395" fmla="*/ 469216 h 1120951"/>
                <a:gd name="connsiteX396" fmla="*/ 889252 w 1794576"/>
                <a:gd name="connsiteY396" fmla="*/ 471119 h 1120951"/>
                <a:gd name="connsiteX397" fmla="*/ 892108 w 1794576"/>
                <a:gd name="connsiteY397" fmla="*/ 478730 h 1120951"/>
                <a:gd name="connsiteX398" fmla="*/ 904484 w 1794576"/>
                <a:gd name="connsiteY398" fmla="*/ 473021 h 1120951"/>
                <a:gd name="connsiteX399" fmla="*/ 924474 w 1794576"/>
                <a:gd name="connsiteY399" fmla="*/ 488245 h 1120951"/>
                <a:gd name="connsiteX400" fmla="*/ 927330 w 1794576"/>
                <a:gd name="connsiteY400" fmla="*/ 481585 h 1120951"/>
                <a:gd name="connsiteX401" fmla="*/ 969216 w 1794576"/>
                <a:gd name="connsiteY401" fmla="*/ 485390 h 1120951"/>
                <a:gd name="connsiteX402" fmla="*/ 1003488 w 1794576"/>
                <a:gd name="connsiteY402" fmla="*/ 490148 h 1120951"/>
                <a:gd name="connsiteX403" fmla="*/ 1004440 w 1794576"/>
                <a:gd name="connsiteY403" fmla="*/ 483487 h 1120951"/>
                <a:gd name="connsiteX404" fmla="*/ 1020624 w 1794576"/>
                <a:gd name="connsiteY404" fmla="*/ 487293 h 1120951"/>
                <a:gd name="connsiteX405" fmla="*/ 1018720 w 1794576"/>
                <a:gd name="connsiteY405" fmla="*/ 484439 h 1120951"/>
                <a:gd name="connsiteX406" fmla="*/ 1070126 w 1794576"/>
                <a:gd name="connsiteY406" fmla="*/ 489196 h 1120951"/>
                <a:gd name="connsiteX407" fmla="*/ 1059656 w 1794576"/>
                <a:gd name="connsiteY407" fmla="*/ 480633 h 1120951"/>
                <a:gd name="connsiteX408" fmla="*/ 1122484 w 1794576"/>
                <a:gd name="connsiteY408" fmla="*/ 486342 h 1120951"/>
                <a:gd name="connsiteX409" fmla="*/ 1120580 w 1794576"/>
                <a:gd name="connsiteY409" fmla="*/ 483487 h 1120951"/>
                <a:gd name="connsiteX410" fmla="*/ 1132956 w 1794576"/>
                <a:gd name="connsiteY410" fmla="*/ 489196 h 1120951"/>
                <a:gd name="connsiteX411" fmla="*/ 1132004 w 1794576"/>
                <a:gd name="connsiteY411" fmla="*/ 482536 h 1120951"/>
                <a:gd name="connsiteX412" fmla="*/ 1191028 w 1794576"/>
                <a:gd name="connsiteY412" fmla="*/ 493002 h 1120951"/>
                <a:gd name="connsiteX413" fmla="*/ 1189124 w 1794576"/>
                <a:gd name="connsiteY413" fmla="*/ 480633 h 1120951"/>
                <a:gd name="connsiteX414" fmla="*/ 1264328 w 1794576"/>
                <a:gd name="connsiteY414" fmla="*/ 489196 h 1120951"/>
                <a:gd name="connsiteX415" fmla="*/ 1264328 w 1794576"/>
                <a:gd name="connsiteY415" fmla="*/ 490148 h 1120951"/>
                <a:gd name="connsiteX416" fmla="*/ 1274800 w 1794576"/>
                <a:gd name="connsiteY416" fmla="*/ 493002 h 1120951"/>
                <a:gd name="connsiteX417" fmla="*/ 1275752 w 1794576"/>
                <a:gd name="connsiteY417" fmla="*/ 492050 h 1120951"/>
                <a:gd name="connsiteX418" fmla="*/ 1294792 w 1794576"/>
                <a:gd name="connsiteY418" fmla="*/ 496807 h 1120951"/>
                <a:gd name="connsiteX419" fmla="*/ 1304312 w 1794576"/>
                <a:gd name="connsiteY419" fmla="*/ 486342 h 1120951"/>
                <a:gd name="connsiteX420" fmla="*/ 1345248 w 1794576"/>
                <a:gd name="connsiteY420" fmla="*/ 488245 h 1120951"/>
                <a:gd name="connsiteX421" fmla="*/ 1344294 w 1794576"/>
                <a:gd name="connsiteY421" fmla="*/ 483487 h 1120951"/>
                <a:gd name="connsiteX422" fmla="*/ 1456628 w 1794576"/>
                <a:gd name="connsiteY422" fmla="*/ 488245 h 1120951"/>
                <a:gd name="connsiteX423" fmla="*/ 1509938 w 1794576"/>
                <a:gd name="connsiteY423" fmla="*/ 507273 h 1120951"/>
                <a:gd name="connsiteX424" fmla="*/ 1493754 w 1794576"/>
                <a:gd name="connsiteY424" fmla="*/ 495856 h 1120951"/>
                <a:gd name="connsiteX425" fmla="*/ 1505400 w 1794576"/>
                <a:gd name="connsiteY425" fmla="*/ 489701 h 1120951"/>
                <a:gd name="connsiteX426" fmla="*/ 1514180 w 1794576"/>
                <a:gd name="connsiteY426" fmla="*/ 491714 h 1120951"/>
                <a:gd name="connsiteX427" fmla="*/ 1516482 w 1794576"/>
                <a:gd name="connsiteY427" fmla="*/ 494191 h 1120951"/>
                <a:gd name="connsiteX428" fmla="*/ 1526122 w 1794576"/>
                <a:gd name="connsiteY428" fmla="*/ 497759 h 1120951"/>
                <a:gd name="connsiteX429" fmla="*/ 1527072 w 1794576"/>
                <a:gd name="connsiteY429" fmla="*/ 491099 h 1120951"/>
                <a:gd name="connsiteX430" fmla="*/ 1537544 w 1794576"/>
                <a:gd name="connsiteY430" fmla="*/ 499662 h 1120951"/>
                <a:gd name="connsiteX431" fmla="*/ 1632742 w 1794576"/>
                <a:gd name="connsiteY431" fmla="*/ 493953 h 1120951"/>
                <a:gd name="connsiteX432" fmla="*/ 1629886 w 1794576"/>
                <a:gd name="connsiteY432" fmla="*/ 500613 h 1120951"/>
                <a:gd name="connsiteX433" fmla="*/ 1675580 w 1794576"/>
                <a:gd name="connsiteY433" fmla="*/ 504419 h 1120951"/>
                <a:gd name="connsiteX434" fmla="*/ 1671772 w 1794576"/>
                <a:gd name="connsiteY434" fmla="*/ 501565 h 1120951"/>
                <a:gd name="connsiteX435" fmla="*/ 1726988 w 1794576"/>
                <a:gd name="connsiteY435" fmla="*/ 512031 h 1120951"/>
                <a:gd name="connsiteX436" fmla="*/ 1694620 w 1794576"/>
                <a:gd name="connsiteY436" fmla="*/ 530108 h 1120951"/>
                <a:gd name="connsiteX437" fmla="*/ 1717468 w 1794576"/>
                <a:gd name="connsiteY437" fmla="*/ 530108 h 1120951"/>
                <a:gd name="connsiteX438" fmla="*/ 1714612 w 1794576"/>
                <a:gd name="connsiteY438" fmla="*/ 538671 h 1120951"/>
                <a:gd name="connsiteX439" fmla="*/ 1704140 w 1794576"/>
                <a:gd name="connsiteY439" fmla="*/ 533795 h 1120951"/>
                <a:gd name="connsiteX440" fmla="*/ 1702888 w 1794576"/>
                <a:gd name="connsiteY440" fmla="*/ 533538 h 1120951"/>
                <a:gd name="connsiteX441" fmla="*/ 1701642 w 1794576"/>
                <a:gd name="connsiteY441" fmla="*/ 535935 h 1120951"/>
                <a:gd name="connsiteX442" fmla="*/ 1693668 w 1794576"/>
                <a:gd name="connsiteY442" fmla="*/ 533913 h 1120951"/>
                <a:gd name="connsiteX443" fmla="*/ 1697416 w 1794576"/>
                <a:gd name="connsiteY443" fmla="*/ 532415 h 1120951"/>
                <a:gd name="connsiteX444" fmla="*/ 1690812 w 1794576"/>
                <a:gd name="connsiteY444" fmla="*/ 531059 h 1120951"/>
                <a:gd name="connsiteX445" fmla="*/ 1694620 w 1794576"/>
                <a:gd name="connsiteY445" fmla="*/ 534865 h 1120951"/>
                <a:gd name="connsiteX446" fmla="*/ 1666060 w 1794576"/>
                <a:gd name="connsiteY446" fmla="*/ 530108 h 1120951"/>
                <a:gd name="connsiteX447" fmla="*/ 1681292 w 1794576"/>
                <a:gd name="connsiteY447" fmla="*/ 529157 h 1120951"/>
                <a:gd name="connsiteX448" fmla="*/ 1649878 w 1794576"/>
                <a:gd name="connsiteY448" fmla="*/ 526302 h 1120951"/>
                <a:gd name="connsiteX449" fmla="*/ 1649878 w 1794576"/>
                <a:gd name="connsiteY449" fmla="*/ 539622 h 1120951"/>
                <a:gd name="connsiteX450" fmla="*/ 1611800 w 1794576"/>
                <a:gd name="connsiteY450" fmla="*/ 523448 h 1120951"/>
                <a:gd name="connsiteX451" fmla="*/ 1615608 w 1794576"/>
                <a:gd name="connsiteY451" fmla="*/ 520593 h 1120951"/>
                <a:gd name="connsiteX452" fmla="*/ 1590856 w 1794576"/>
                <a:gd name="connsiteY452" fmla="*/ 516788 h 1120951"/>
                <a:gd name="connsiteX453" fmla="*/ 1604184 w 1794576"/>
                <a:gd name="connsiteY453" fmla="*/ 524399 h 1120951"/>
                <a:gd name="connsiteX454" fmla="*/ 1582288 w 1794576"/>
                <a:gd name="connsiteY454" fmla="*/ 520593 h 1120951"/>
                <a:gd name="connsiteX455" fmla="*/ 1592584 w 1794576"/>
                <a:gd name="connsiteY455" fmla="*/ 525521 h 1120951"/>
                <a:gd name="connsiteX456" fmla="*/ 1594664 w 1794576"/>
                <a:gd name="connsiteY456" fmla="*/ 525351 h 1120951"/>
                <a:gd name="connsiteX457" fmla="*/ 1593236 w 1794576"/>
                <a:gd name="connsiteY457" fmla="*/ 525833 h 1120951"/>
                <a:gd name="connsiteX458" fmla="*/ 1599186 w 1794576"/>
                <a:gd name="connsiteY458" fmla="*/ 528681 h 1120951"/>
                <a:gd name="connsiteX459" fmla="*/ 1620368 w 1794576"/>
                <a:gd name="connsiteY459" fmla="*/ 531059 h 1120951"/>
                <a:gd name="connsiteX460" fmla="*/ 1620368 w 1794576"/>
                <a:gd name="connsiteY460" fmla="*/ 538671 h 1120951"/>
                <a:gd name="connsiteX461" fmla="*/ 1596740 w 1794576"/>
                <a:gd name="connsiteY461" fmla="*/ 534631 h 1120951"/>
                <a:gd name="connsiteX462" fmla="*/ 1601328 w 1794576"/>
                <a:gd name="connsiteY462" fmla="*/ 536768 h 1120951"/>
                <a:gd name="connsiteX463" fmla="*/ 1594270 w 1794576"/>
                <a:gd name="connsiteY463" fmla="*/ 534209 h 1120951"/>
                <a:gd name="connsiteX464" fmla="*/ 1561940 w 1794576"/>
                <a:gd name="connsiteY464" fmla="*/ 528681 h 1120951"/>
                <a:gd name="connsiteX465" fmla="*/ 1504226 w 1794576"/>
                <a:gd name="connsiteY465" fmla="*/ 527254 h 1120951"/>
                <a:gd name="connsiteX466" fmla="*/ 1500418 w 1794576"/>
                <a:gd name="connsiteY466" fmla="*/ 537719 h 1120951"/>
                <a:gd name="connsiteX467" fmla="*/ 1475666 w 1794576"/>
                <a:gd name="connsiteY467" fmla="*/ 533914 h 1120951"/>
                <a:gd name="connsiteX468" fmla="*/ 1488044 w 1794576"/>
                <a:gd name="connsiteY468" fmla="*/ 545331 h 1120951"/>
                <a:gd name="connsiteX469" fmla="*/ 1416644 w 1794576"/>
                <a:gd name="connsiteY469" fmla="*/ 531059 h 1120951"/>
                <a:gd name="connsiteX470" fmla="*/ 1425212 w 1794576"/>
                <a:gd name="connsiteY470" fmla="*/ 536768 h 1120951"/>
                <a:gd name="connsiteX471" fmla="*/ 1374758 w 1794576"/>
                <a:gd name="connsiteY471" fmla="*/ 528205 h 1120951"/>
                <a:gd name="connsiteX472" fmla="*/ 1400460 w 1794576"/>
                <a:gd name="connsiteY472" fmla="*/ 542477 h 1120951"/>
                <a:gd name="connsiteX473" fmla="*/ 1390940 w 1794576"/>
                <a:gd name="connsiteY473" fmla="*/ 545331 h 1120951"/>
                <a:gd name="connsiteX474" fmla="*/ 1396652 w 1794576"/>
                <a:gd name="connsiteY474" fmla="*/ 551040 h 1120951"/>
                <a:gd name="connsiteX475" fmla="*/ 1369998 w 1794576"/>
                <a:gd name="connsiteY475" fmla="*/ 531059 h 1120951"/>
                <a:gd name="connsiteX476" fmla="*/ 1357622 w 1794576"/>
                <a:gd name="connsiteY476" fmla="*/ 539622 h 1120951"/>
                <a:gd name="connsiteX477" fmla="*/ 1298600 w 1794576"/>
                <a:gd name="connsiteY477" fmla="*/ 528205 h 1120951"/>
                <a:gd name="connsiteX478" fmla="*/ 1284320 w 1794576"/>
                <a:gd name="connsiteY478" fmla="*/ 535816 h 1120951"/>
                <a:gd name="connsiteX479" fmla="*/ 1299196 w 1794576"/>
                <a:gd name="connsiteY479" fmla="*/ 547948 h 1120951"/>
                <a:gd name="connsiteX480" fmla="*/ 1304444 w 1794576"/>
                <a:gd name="connsiteY480" fmla="*/ 549033 h 1120951"/>
                <a:gd name="connsiteX481" fmla="*/ 1308120 w 1794576"/>
                <a:gd name="connsiteY481" fmla="*/ 548185 h 1120951"/>
                <a:gd name="connsiteX482" fmla="*/ 1313608 w 1794576"/>
                <a:gd name="connsiteY482" fmla="*/ 550928 h 1120951"/>
                <a:gd name="connsiteX483" fmla="*/ 1323352 w 1794576"/>
                <a:gd name="connsiteY483" fmla="*/ 552943 h 1120951"/>
                <a:gd name="connsiteX484" fmla="*/ 1312880 w 1794576"/>
                <a:gd name="connsiteY484" fmla="*/ 544379 h 1120951"/>
                <a:gd name="connsiteX485" fmla="*/ 1347150 w 1794576"/>
                <a:gd name="connsiteY485" fmla="*/ 546282 h 1120951"/>
                <a:gd name="connsiteX486" fmla="*/ 1322400 w 1794576"/>
                <a:gd name="connsiteY486" fmla="*/ 545331 h 1120951"/>
                <a:gd name="connsiteX487" fmla="*/ 1336680 w 1794576"/>
                <a:gd name="connsiteY487" fmla="*/ 551040 h 1120951"/>
                <a:gd name="connsiteX488" fmla="*/ 1306216 w 1794576"/>
                <a:gd name="connsiteY488" fmla="*/ 554845 h 1120951"/>
                <a:gd name="connsiteX489" fmla="*/ 1308120 w 1794576"/>
                <a:gd name="connsiteY489" fmla="*/ 555797 h 1120951"/>
                <a:gd name="connsiteX490" fmla="*/ 1271944 w 1794576"/>
                <a:gd name="connsiteY490" fmla="*/ 551040 h 1120951"/>
                <a:gd name="connsiteX491" fmla="*/ 1288128 w 1794576"/>
                <a:gd name="connsiteY491" fmla="*/ 541525 h 1120951"/>
                <a:gd name="connsiteX492" fmla="*/ 1256348 w 1794576"/>
                <a:gd name="connsiteY492" fmla="*/ 536875 h 1120951"/>
                <a:gd name="connsiteX493" fmla="*/ 1253856 w 1794576"/>
                <a:gd name="connsiteY493" fmla="*/ 538076 h 1120951"/>
                <a:gd name="connsiteX494" fmla="*/ 1250048 w 1794576"/>
                <a:gd name="connsiteY494" fmla="*/ 540573 h 1120951"/>
                <a:gd name="connsiteX495" fmla="*/ 1250504 w 1794576"/>
                <a:gd name="connsiteY495" fmla="*/ 536020 h 1120951"/>
                <a:gd name="connsiteX496" fmla="*/ 1235294 w 1794576"/>
                <a:gd name="connsiteY496" fmla="*/ 533795 h 1120951"/>
                <a:gd name="connsiteX497" fmla="*/ 1182460 w 1794576"/>
                <a:gd name="connsiteY497" fmla="*/ 539622 h 1120951"/>
                <a:gd name="connsiteX498" fmla="*/ 1201498 w 1794576"/>
                <a:gd name="connsiteY498" fmla="*/ 548185 h 1120951"/>
                <a:gd name="connsiteX499" fmla="*/ 1172850 w 1794576"/>
                <a:gd name="connsiteY499" fmla="*/ 547115 h 1120951"/>
                <a:gd name="connsiteX500" fmla="*/ 1170988 w 1794576"/>
                <a:gd name="connsiteY500" fmla="*/ 551039 h 1120951"/>
                <a:gd name="connsiteX501" fmla="*/ 1172940 w 1794576"/>
                <a:gd name="connsiteY501" fmla="*/ 551039 h 1120951"/>
                <a:gd name="connsiteX502" fmla="*/ 1177910 w 1794576"/>
                <a:gd name="connsiteY502" fmla="*/ 553522 h 1120951"/>
                <a:gd name="connsiteX503" fmla="*/ 1179724 w 1794576"/>
                <a:gd name="connsiteY503" fmla="*/ 553656 h 1120951"/>
                <a:gd name="connsiteX504" fmla="*/ 1184364 w 1794576"/>
                <a:gd name="connsiteY504" fmla="*/ 558651 h 1120951"/>
                <a:gd name="connsiteX505" fmla="*/ 1185316 w 1794576"/>
                <a:gd name="connsiteY505" fmla="*/ 557700 h 1120951"/>
                <a:gd name="connsiteX506" fmla="*/ 1189124 w 1794576"/>
                <a:gd name="connsiteY506" fmla="*/ 561505 h 1120951"/>
                <a:gd name="connsiteX507" fmla="*/ 1170442 w 1794576"/>
                <a:gd name="connsiteY507" fmla="*/ 553418 h 1120951"/>
                <a:gd name="connsiteX508" fmla="*/ 1163114 w 1794576"/>
                <a:gd name="connsiteY508" fmla="*/ 551441 h 1120951"/>
                <a:gd name="connsiteX509" fmla="*/ 1160564 w 1794576"/>
                <a:gd name="connsiteY509" fmla="*/ 551039 h 1120951"/>
                <a:gd name="connsiteX510" fmla="*/ 1161622 w 1794576"/>
                <a:gd name="connsiteY510" fmla="*/ 551039 h 1120951"/>
                <a:gd name="connsiteX511" fmla="*/ 1151044 w 1794576"/>
                <a:gd name="connsiteY511" fmla="*/ 548185 h 1120951"/>
                <a:gd name="connsiteX512" fmla="*/ 1144380 w 1794576"/>
                <a:gd name="connsiteY512" fmla="*/ 556748 h 1120951"/>
                <a:gd name="connsiteX513" fmla="*/ 1145332 w 1794576"/>
                <a:gd name="connsiteY513" fmla="*/ 547234 h 1120951"/>
                <a:gd name="connsiteX514" fmla="*/ 1134978 w 1794576"/>
                <a:gd name="connsiteY514" fmla="*/ 543904 h 1120951"/>
                <a:gd name="connsiteX515" fmla="*/ 1125546 w 1794576"/>
                <a:gd name="connsiteY515" fmla="*/ 546231 h 1120951"/>
                <a:gd name="connsiteX516" fmla="*/ 1126292 w 1794576"/>
                <a:gd name="connsiteY516" fmla="*/ 546281 h 1120951"/>
                <a:gd name="connsiteX517" fmla="*/ 1125652 w 1794576"/>
                <a:gd name="connsiteY517" fmla="*/ 546920 h 1120951"/>
                <a:gd name="connsiteX518" fmla="*/ 1128078 w 1794576"/>
                <a:gd name="connsiteY518" fmla="*/ 551872 h 1120951"/>
                <a:gd name="connsiteX519" fmla="*/ 1138668 w 1794576"/>
                <a:gd name="connsiteY519" fmla="*/ 556748 h 1120951"/>
                <a:gd name="connsiteX520" fmla="*/ 1105348 w 1794576"/>
                <a:gd name="connsiteY520" fmla="*/ 548185 h 1120951"/>
                <a:gd name="connsiteX521" fmla="*/ 1106300 w 1794576"/>
                <a:gd name="connsiteY521" fmla="*/ 550088 h 1120951"/>
                <a:gd name="connsiteX522" fmla="*/ 1094876 w 1794576"/>
                <a:gd name="connsiteY522" fmla="*/ 548185 h 1120951"/>
                <a:gd name="connsiteX523" fmla="*/ 1104396 w 1794576"/>
                <a:gd name="connsiteY523" fmla="*/ 551991 h 1120951"/>
                <a:gd name="connsiteX524" fmla="*/ 1058702 w 1794576"/>
                <a:gd name="connsiteY524" fmla="*/ 551040 h 1120951"/>
                <a:gd name="connsiteX525" fmla="*/ 1049182 w 1794576"/>
                <a:gd name="connsiteY525" fmla="*/ 547234 h 1120951"/>
                <a:gd name="connsiteX526" fmla="*/ 1048232 w 1794576"/>
                <a:gd name="connsiteY526" fmla="*/ 551040 h 1120951"/>
                <a:gd name="connsiteX527" fmla="*/ 1038712 w 1794576"/>
                <a:gd name="connsiteY527" fmla="*/ 547234 h 1120951"/>
                <a:gd name="connsiteX528" fmla="*/ 1028240 w 1794576"/>
                <a:gd name="connsiteY528" fmla="*/ 558651 h 1120951"/>
                <a:gd name="connsiteX529" fmla="*/ 1029192 w 1794576"/>
                <a:gd name="connsiteY529" fmla="*/ 558651 h 1120951"/>
                <a:gd name="connsiteX530" fmla="*/ 1023480 w 1794576"/>
                <a:gd name="connsiteY530" fmla="*/ 565311 h 1120951"/>
                <a:gd name="connsiteX531" fmla="*/ 1004440 w 1794576"/>
                <a:gd name="connsiteY531" fmla="*/ 559602 h 1120951"/>
                <a:gd name="connsiteX532" fmla="*/ 970168 w 1794576"/>
                <a:gd name="connsiteY532" fmla="*/ 535816 h 1120951"/>
                <a:gd name="connsiteX533" fmla="*/ 963504 w 1794576"/>
                <a:gd name="connsiteY533" fmla="*/ 541525 h 1120951"/>
                <a:gd name="connsiteX534" fmla="*/ 944464 w 1794576"/>
                <a:gd name="connsiteY534" fmla="*/ 550088 h 1120951"/>
                <a:gd name="connsiteX535" fmla="*/ 950178 w 1794576"/>
                <a:gd name="connsiteY535" fmla="*/ 552943 h 1120951"/>
                <a:gd name="connsiteX536" fmla="*/ 940658 w 1794576"/>
                <a:gd name="connsiteY536" fmla="*/ 551040 h 1120951"/>
                <a:gd name="connsiteX537" fmla="*/ 938754 w 1794576"/>
                <a:gd name="connsiteY537" fmla="*/ 556748 h 1120951"/>
                <a:gd name="connsiteX538" fmla="*/ 924474 w 1794576"/>
                <a:gd name="connsiteY538" fmla="*/ 553894 h 1120951"/>
                <a:gd name="connsiteX539" fmla="*/ 932090 w 1794576"/>
                <a:gd name="connsiteY539" fmla="*/ 563408 h 1120951"/>
                <a:gd name="connsiteX540" fmla="*/ 914002 w 1794576"/>
                <a:gd name="connsiteY540" fmla="*/ 559602 h 1120951"/>
                <a:gd name="connsiteX541" fmla="*/ 919714 w 1794576"/>
                <a:gd name="connsiteY541" fmla="*/ 565311 h 1120951"/>
                <a:gd name="connsiteX542" fmla="*/ 899724 w 1794576"/>
                <a:gd name="connsiteY542" fmla="*/ 557700 h 1120951"/>
                <a:gd name="connsiteX543" fmla="*/ 916858 w 1794576"/>
                <a:gd name="connsiteY543" fmla="*/ 551991 h 1120951"/>
                <a:gd name="connsiteX544" fmla="*/ 894964 w 1794576"/>
                <a:gd name="connsiteY544" fmla="*/ 532962 h 1120951"/>
                <a:gd name="connsiteX545" fmla="*/ 834036 w 1794576"/>
                <a:gd name="connsiteY545" fmla="*/ 522496 h 1120951"/>
                <a:gd name="connsiteX546" fmla="*/ 828324 w 1794576"/>
                <a:gd name="connsiteY546" fmla="*/ 535816 h 1120951"/>
                <a:gd name="connsiteX547" fmla="*/ 854028 w 1794576"/>
                <a:gd name="connsiteY547" fmla="*/ 549137 h 1120951"/>
                <a:gd name="connsiteX548" fmla="*/ 887348 w 1794576"/>
                <a:gd name="connsiteY548" fmla="*/ 540574 h 1120951"/>
                <a:gd name="connsiteX549" fmla="*/ 869260 w 1794576"/>
                <a:gd name="connsiteY549" fmla="*/ 544379 h 1120951"/>
                <a:gd name="connsiteX550" fmla="*/ 883540 w 1794576"/>
                <a:gd name="connsiteY550" fmla="*/ 558651 h 1120951"/>
                <a:gd name="connsiteX551" fmla="*/ 834988 w 1794576"/>
                <a:gd name="connsiteY551" fmla="*/ 562457 h 1120951"/>
                <a:gd name="connsiteX552" fmla="*/ 812140 w 1794576"/>
                <a:gd name="connsiteY552" fmla="*/ 555797 h 1120951"/>
                <a:gd name="connsiteX553" fmla="*/ 795958 w 1794576"/>
                <a:gd name="connsiteY553" fmla="*/ 536768 h 1120951"/>
                <a:gd name="connsiteX554" fmla="*/ 769302 w 1794576"/>
                <a:gd name="connsiteY554" fmla="*/ 539622 h 1120951"/>
                <a:gd name="connsiteX555" fmla="*/ 765494 w 1794576"/>
                <a:gd name="connsiteY555" fmla="*/ 552943 h 1120951"/>
                <a:gd name="connsiteX556" fmla="*/ 797862 w 1794576"/>
                <a:gd name="connsiteY556" fmla="*/ 562457 h 1120951"/>
                <a:gd name="connsiteX557" fmla="*/ 773110 w 1794576"/>
                <a:gd name="connsiteY557" fmla="*/ 567214 h 1120951"/>
                <a:gd name="connsiteX558" fmla="*/ 767400 w 1794576"/>
                <a:gd name="connsiteY558" fmla="*/ 558651 h 1120951"/>
                <a:gd name="connsiteX559" fmla="*/ 764542 w 1794576"/>
                <a:gd name="connsiteY559" fmla="*/ 565311 h 1120951"/>
                <a:gd name="connsiteX560" fmla="*/ 709328 w 1794576"/>
                <a:gd name="connsiteY560" fmla="*/ 557700 h 1120951"/>
                <a:gd name="connsiteX561" fmla="*/ 727416 w 1794576"/>
                <a:gd name="connsiteY561" fmla="*/ 561505 h 1120951"/>
                <a:gd name="connsiteX562" fmla="*/ 731224 w 1794576"/>
                <a:gd name="connsiteY562" fmla="*/ 542477 h 1120951"/>
                <a:gd name="connsiteX563" fmla="*/ 651258 w 1794576"/>
                <a:gd name="connsiteY563" fmla="*/ 533914 h 1120951"/>
                <a:gd name="connsiteX564" fmla="*/ 667440 w 1794576"/>
                <a:gd name="connsiteY564" fmla="*/ 545331 h 1120951"/>
                <a:gd name="connsiteX565" fmla="*/ 638526 w 1794576"/>
                <a:gd name="connsiteY565" fmla="*/ 540217 h 1120951"/>
                <a:gd name="connsiteX566" fmla="*/ 623450 w 1794576"/>
                <a:gd name="connsiteY566" fmla="*/ 533925 h 1120951"/>
                <a:gd name="connsiteX567" fmla="*/ 616986 w 1794576"/>
                <a:gd name="connsiteY567" fmla="*/ 537719 h 1120951"/>
                <a:gd name="connsiteX568" fmla="*/ 623000 w 1794576"/>
                <a:gd name="connsiteY568" fmla="*/ 533737 h 1120951"/>
                <a:gd name="connsiteX569" fmla="*/ 607468 w 1794576"/>
                <a:gd name="connsiteY569" fmla="*/ 527254 h 1120951"/>
                <a:gd name="connsiteX570" fmla="*/ 611276 w 1794576"/>
                <a:gd name="connsiteY570" fmla="*/ 536768 h 1120951"/>
                <a:gd name="connsiteX571" fmla="*/ 585572 w 1794576"/>
                <a:gd name="connsiteY571" fmla="*/ 536768 h 1120951"/>
                <a:gd name="connsiteX572" fmla="*/ 584620 w 1794576"/>
                <a:gd name="connsiteY572" fmla="*/ 532011 h 1120951"/>
                <a:gd name="connsiteX573" fmla="*/ 573196 w 1794576"/>
                <a:gd name="connsiteY573" fmla="*/ 541525 h 1120951"/>
                <a:gd name="connsiteX574" fmla="*/ 539876 w 1794576"/>
                <a:gd name="connsiteY574" fmla="*/ 543428 h 1120951"/>
                <a:gd name="connsiteX575" fmla="*/ 541780 w 1794576"/>
                <a:gd name="connsiteY575" fmla="*/ 546282 h 1120951"/>
                <a:gd name="connsiteX576" fmla="*/ 502750 w 1794576"/>
                <a:gd name="connsiteY576" fmla="*/ 550088 h 1120951"/>
                <a:gd name="connsiteX577" fmla="*/ 501798 w 1794576"/>
                <a:gd name="connsiteY577" fmla="*/ 562457 h 1120951"/>
                <a:gd name="connsiteX578" fmla="*/ 494182 w 1794576"/>
                <a:gd name="connsiteY578" fmla="*/ 564360 h 1120951"/>
                <a:gd name="connsiteX579" fmla="*/ 499894 w 1794576"/>
                <a:gd name="connsiteY579" fmla="*/ 571971 h 1120951"/>
                <a:gd name="connsiteX580" fmla="*/ 484662 w 1794576"/>
                <a:gd name="connsiteY580" fmla="*/ 584340 h 1120951"/>
                <a:gd name="connsiteX581" fmla="*/ 491326 w 1794576"/>
                <a:gd name="connsiteY581" fmla="*/ 586243 h 1120951"/>
                <a:gd name="connsiteX582" fmla="*/ 487518 w 1794576"/>
                <a:gd name="connsiteY582" fmla="*/ 611932 h 1120951"/>
                <a:gd name="connsiteX583" fmla="*/ 482758 w 1794576"/>
                <a:gd name="connsiteY583" fmla="*/ 632863 h 1120951"/>
                <a:gd name="connsiteX584" fmla="*/ 489422 w 1794576"/>
                <a:gd name="connsiteY584" fmla="*/ 632863 h 1120951"/>
                <a:gd name="connsiteX585" fmla="*/ 485614 w 1794576"/>
                <a:gd name="connsiteY585" fmla="*/ 643329 h 1120951"/>
                <a:gd name="connsiteX586" fmla="*/ 488470 w 1794576"/>
                <a:gd name="connsiteY586" fmla="*/ 642378 h 1120951"/>
                <a:gd name="connsiteX587" fmla="*/ 483710 w 1794576"/>
                <a:gd name="connsiteY587" fmla="*/ 674727 h 1120951"/>
                <a:gd name="connsiteX588" fmla="*/ 487438 w 1794576"/>
                <a:gd name="connsiteY588" fmla="*/ 673650 h 1120951"/>
                <a:gd name="connsiteX589" fmla="*/ 485020 w 1794576"/>
                <a:gd name="connsiteY589" fmla="*/ 677819 h 1120951"/>
                <a:gd name="connsiteX590" fmla="*/ 491430 w 1794576"/>
                <a:gd name="connsiteY590" fmla="*/ 681810 h 1120951"/>
                <a:gd name="connsiteX591" fmla="*/ 491208 w 1794576"/>
                <a:gd name="connsiteY591" fmla="*/ 685430 h 1120951"/>
                <a:gd name="connsiteX592" fmla="*/ 486566 w 1794576"/>
                <a:gd name="connsiteY592" fmla="*/ 707075 h 1120951"/>
                <a:gd name="connsiteX593" fmla="*/ 489422 w 1794576"/>
                <a:gd name="connsiteY593" fmla="*/ 706124 h 1120951"/>
                <a:gd name="connsiteX594" fmla="*/ 483710 w 1794576"/>
                <a:gd name="connsiteY594" fmla="*/ 713736 h 1120951"/>
                <a:gd name="connsiteX595" fmla="*/ 490374 w 1794576"/>
                <a:gd name="connsiteY595" fmla="*/ 712784 h 1120951"/>
                <a:gd name="connsiteX596" fmla="*/ 490018 w 1794576"/>
                <a:gd name="connsiteY596" fmla="*/ 734667 h 1120951"/>
                <a:gd name="connsiteX597" fmla="*/ 484464 w 1794576"/>
                <a:gd name="connsiteY597" fmla="*/ 742782 h 1120951"/>
                <a:gd name="connsiteX598" fmla="*/ 483710 w 1794576"/>
                <a:gd name="connsiteY598" fmla="*/ 741327 h 1120951"/>
                <a:gd name="connsiteX599" fmla="*/ 483588 w 1794576"/>
                <a:gd name="connsiteY599" fmla="*/ 744063 h 1120951"/>
                <a:gd name="connsiteX600" fmla="*/ 478950 w 1794576"/>
                <a:gd name="connsiteY600" fmla="*/ 750842 h 1120951"/>
                <a:gd name="connsiteX601" fmla="*/ 484082 w 1794576"/>
                <a:gd name="connsiteY601" fmla="*/ 751252 h 1120951"/>
                <a:gd name="connsiteX602" fmla="*/ 484662 w 1794576"/>
                <a:gd name="connsiteY602" fmla="*/ 755599 h 1120951"/>
                <a:gd name="connsiteX603" fmla="*/ 486076 w 1794576"/>
                <a:gd name="connsiteY603" fmla="*/ 750939 h 1120951"/>
                <a:gd name="connsiteX604" fmla="*/ 492278 w 1794576"/>
                <a:gd name="connsiteY604" fmla="*/ 748939 h 1120951"/>
                <a:gd name="connsiteX605" fmla="*/ 490112 w 1794576"/>
                <a:gd name="connsiteY605" fmla="*/ 756420 h 1120951"/>
                <a:gd name="connsiteX606" fmla="*/ 488708 w 1794576"/>
                <a:gd name="connsiteY606" fmla="*/ 755718 h 1120951"/>
                <a:gd name="connsiteX607" fmla="*/ 489266 w 1794576"/>
                <a:gd name="connsiteY607" fmla="*/ 759343 h 1120951"/>
                <a:gd name="connsiteX608" fmla="*/ 485496 w 1794576"/>
                <a:gd name="connsiteY608" fmla="*/ 772368 h 1120951"/>
                <a:gd name="connsiteX609" fmla="*/ 483710 w 1794576"/>
                <a:gd name="connsiteY609" fmla="*/ 796510 h 1120951"/>
                <a:gd name="connsiteX610" fmla="*/ 482758 w 1794576"/>
                <a:gd name="connsiteY610" fmla="*/ 796510 h 1120951"/>
                <a:gd name="connsiteX611" fmla="*/ 479902 w 1794576"/>
                <a:gd name="connsiteY611" fmla="*/ 803171 h 1120951"/>
                <a:gd name="connsiteX612" fmla="*/ 480854 w 1794576"/>
                <a:gd name="connsiteY612" fmla="*/ 804122 h 1120951"/>
                <a:gd name="connsiteX613" fmla="*/ 482758 w 1794576"/>
                <a:gd name="connsiteY613" fmla="*/ 799365 h 1120951"/>
                <a:gd name="connsiteX614" fmla="*/ 476096 w 1794576"/>
                <a:gd name="connsiteY614" fmla="*/ 816491 h 1120951"/>
                <a:gd name="connsiteX615" fmla="*/ 486566 w 1794576"/>
                <a:gd name="connsiteY615" fmla="*/ 823151 h 1120951"/>
                <a:gd name="connsiteX616" fmla="*/ 484662 w 1794576"/>
                <a:gd name="connsiteY616" fmla="*/ 848840 h 1120951"/>
                <a:gd name="connsiteX617" fmla="*/ 489422 w 1794576"/>
                <a:gd name="connsiteY617" fmla="*/ 847888 h 1120951"/>
                <a:gd name="connsiteX618" fmla="*/ 484662 w 1794576"/>
                <a:gd name="connsiteY618" fmla="*/ 918295 h 1120951"/>
                <a:gd name="connsiteX619" fmla="*/ 465624 w 1794576"/>
                <a:gd name="connsiteY619" fmla="*/ 951595 h 1120951"/>
                <a:gd name="connsiteX620" fmla="*/ 477048 w 1794576"/>
                <a:gd name="connsiteY620" fmla="*/ 941129 h 1120951"/>
                <a:gd name="connsiteX621" fmla="*/ 481094 w 1794576"/>
                <a:gd name="connsiteY621" fmla="*/ 945648 h 1120951"/>
                <a:gd name="connsiteX622" fmla="*/ 480858 w 1794576"/>
                <a:gd name="connsiteY622" fmla="*/ 954280 h 1120951"/>
                <a:gd name="connsiteX623" fmla="*/ 477642 w 1794576"/>
                <a:gd name="connsiteY623" fmla="*/ 955163 h 1120951"/>
                <a:gd name="connsiteX624" fmla="*/ 475144 w 1794576"/>
                <a:gd name="connsiteY624" fmla="*/ 961109 h 1120951"/>
                <a:gd name="connsiteX625" fmla="*/ 481806 w 1794576"/>
                <a:gd name="connsiteY625" fmla="*/ 961109 h 1120951"/>
                <a:gd name="connsiteX626" fmla="*/ 473238 w 1794576"/>
                <a:gd name="connsiteY626" fmla="*/ 967769 h 1120951"/>
                <a:gd name="connsiteX627" fmla="*/ 473496 w 1794576"/>
                <a:gd name="connsiteY627" fmla="*/ 972266 h 1120951"/>
                <a:gd name="connsiteX628" fmla="*/ 472288 w 1794576"/>
                <a:gd name="connsiteY628" fmla="*/ 971575 h 1120951"/>
                <a:gd name="connsiteX629" fmla="*/ 472288 w 1794576"/>
                <a:gd name="connsiteY629" fmla="*/ 978235 h 1120951"/>
                <a:gd name="connsiteX630" fmla="*/ 473804 w 1794576"/>
                <a:gd name="connsiteY630" fmla="*/ 977586 h 1120951"/>
                <a:gd name="connsiteX631" fmla="*/ 475024 w 1794576"/>
                <a:gd name="connsiteY631" fmla="*/ 998810 h 1120951"/>
                <a:gd name="connsiteX632" fmla="*/ 478950 w 1794576"/>
                <a:gd name="connsiteY632" fmla="*/ 1027710 h 1120951"/>
                <a:gd name="connsiteX633" fmla="*/ 472288 w 1794576"/>
                <a:gd name="connsiteY633" fmla="*/ 1025807 h 1120951"/>
                <a:gd name="connsiteX634" fmla="*/ 468480 w 1794576"/>
                <a:gd name="connsiteY634" fmla="*/ 1054350 h 1120951"/>
                <a:gd name="connsiteX635" fmla="*/ 471336 w 1794576"/>
                <a:gd name="connsiteY635" fmla="*/ 1051496 h 1120951"/>
                <a:gd name="connsiteX636" fmla="*/ 460864 w 1794576"/>
                <a:gd name="connsiteY636" fmla="*/ 1085748 h 1120951"/>
                <a:gd name="connsiteX637" fmla="*/ 457056 w 1794576"/>
                <a:gd name="connsiteY637" fmla="*/ 1070525 h 1120951"/>
                <a:gd name="connsiteX638" fmla="*/ 457056 w 1794576"/>
                <a:gd name="connsiteY638" fmla="*/ 1084796 h 1120951"/>
                <a:gd name="connsiteX639" fmla="*/ 448488 w 1794576"/>
                <a:gd name="connsiteY639" fmla="*/ 1082893 h 1120951"/>
                <a:gd name="connsiteX640" fmla="*/ 456104 w 1794576"/>
                <a:gd name="connsiteY640" fmla="*/ 1067670 h 1120951"/>
                <a:gd name="connsiteX641" fmla="*/ 452296 w 1794576"/>
                <a:gd name="connsiteY641" fmla="*/ 1069573 h 1120951"/>
                <a:gd name="connsiteX642" fmla="*/ 457056 w 1794576"/>
                <a:gd name="connsiteY642" fmla="*/ 1051496 h 1120951"/>
                <a:gd name="connsiteX643" fmla="*/ 458008 w 1794576"/>
                <a:gd name="connsiteY643" fmla="*/ 1061010 h 1120951"/>
                <a:gd name="connsiteX644" fmla="*/ 460864 w 1794576"/>
                <a:gd name="connsiteY644" fmla="*/ 1041030 h 1120951"/>
                <a:gd name="connsiteX645" fmla="*/ 447536 w 1794576"/>
                <a:gd name="connsiteY645" fmla="*/ 1041030 h 1120951"/>
                <a:gd name="connsiteX646" fmla="*/ 463720 w 1794576"/>
                <a:gd name="connsiteY646" fmla="*/ 1017244 h 1120951"/>
                <a:gd name="connsiteX647" fmla="*/ 466576 w 1794576"/>
                <a:gd name="connsiteY647" fmla="*/ 1020098 h 1120951"/>
                <a:gd name="connsiteX648" fmla="*/ 470384 w 1794576"/>
                <a:gd name="connsiteY648" fmla="*/ 1004876 h 1120951"/>
                <a:gd name="connsiteX649" fmla="*/ 462768 w 1794576"/>
                <a:gd name="connsiteY649" fmla="*/ 1012487 h 1120951"/>
                <a:gd name="connsiteX650" fmla="*/ 466576 w 1794576"/>
                <a:gd name="connsiteY650" fmla="*/ 998215 h 1120951"/>
                <a:gd name="connsiteX651" fmla="*/ 456104 w 1794576"/>
                <a:gd name="connsiteY651" fmla="*/ 1022001 h 1120951"/>
                <a:gd name="connsiteX652" fmla="*/ 448488 w 1794576"/>
                <a:gd name="connsiteY652" fmla="*/ 1022001 h 1120951"/>
                <a:gd name="connsiteX653" fmla="*/ 456010 w 1794576"/>
                <a:gd name="connsiteY653" fmla="*/ 995060 h 1120951"/>
                <a:gd name="connsiteX654" fmla="*/ 453328 w 1794576"/>
                <a:gd name="connsiteY654" fmla="*/ 993378 h 1120951"/>
                <a:gd name="connsiteX655" fmla="*/ 457702 w 1794576"/>
                <a:gd name="connsiteY655" fmla="*/ 989008 h 1120951"/>
                <a:gd name="connsiteX656" fmla="*/ 458484 w 1794576"/>
                <a:gd name="connsiteY656" fmla="*/ 986204 h 1120951"/>
                <a:gd name="connsiteX657" fmla="*/ 459382 w 1794576"/>
                <a:gd name="connsiteY657" fmla="*/ 963234 h 1120951"/>
                <a:gd name="connsiteX658" fmla="*/ 458008 w 1794576"/>
                <a:gd name="connsiteY658" fmla="*/ 963012 h 1120951"/>
                <a:gd name="connsiteX659" fmla="*/ 459442 w 1794576"/>
                <a:gd name="connsiteY659" fmla="*/ 961723 h 1120951"/>
                <a:gd name="connsiteX660" fmla="*/ 459912 w 1794576"/>
                <a:gd name="connsiteY660" fmla="*/ 949692 h 1120951"/>
                <a:gd name="connsiteX661" fmla="*/ 449440 w 1794576"/>
                <a:gd name="connsiteY661" fmla="*/ 946838 h 1120951"/>
                <a:gd name="connsiteX662" fmla="*/ 453248 w 1794576"/>
                <a:gd name="connsiteY662" fmla="*/ 931615 h 1120951"/>
                <a:gd name="connsiteX663" fmla="*/ 441824 w 1794576"/>
                <a:gd name="connsiteY663" fmla="*/ 939226 h 1120951"/>
                <a:gd name="connsiteX664" fmla="*/ 456104 w 1794576"/>
                <a:gd name="connsiteY664" fmla="*/ 894509 h 1120951"/>
                <a:gd name="connsiteX665" fmla="*/ 450392 w 1794576"/>
                <a:gd name="connsiteY665" fmla="*/ 900217 h 1120951"/>
                <a:gd name="connsiteX666" fmla="*/ 458960 w 1794576"/>
                <a:gd name="connsiteY666" fmla="*/ 868820 h 1120951"/>
                <a:gd name="connsiteX667" fmla="*/ 444680 w 1794576"/>
                <a:gd name="connsiteY667" fmla="*/ 884994 h 1120951"/>
                <a:gd name="connsiteX668" fmla="*/ 441824 w 1794576"/>
                <a:gd name="connsiteY668" fmla="*/ 879286 h 1120951"/>
                <a:gd name="connsiteX669" fmla="*/ 436112 w 1794576"/>
                <a:gd name="connsiteY669" fmla="*/ 883091 h 1120951"/>
                <a:gd name="connsiteX670" fmla="*/ 456104 w 1794576"/>
                <a:gd name="connsiteY670" fmla="*/ 865966 h 1120951"/>
                <a:gd name="connsiteX671" fmla="*/ 447536 w 1794576"/>
                <a:gd name="connsiteY671" fmla="*/ 858354 h 1120951"/>
                <a:gd name="connsiteX672" fmla="*/ 458960 w 1794576"/>
                <a:gd name="connsiteY672" fmla="*/ 821248 h 1120951"/>
                <a:gd name="connsiteX673" fmla="*/ 451344 w 1794576"/>
                <a:gd name="connsiteY673" fmla="*/ 812685 h 1120951"/>
                <a:gd name="connsiteX674" fmla="*/ 434208 w 1794576"/>
                <a:gd name="connsiteY674" fmla="*/ 837422 h 1120951"/>
                <a:gd name="connsiteX675" fmla="*/ 442776 w 1794576"/>
                <a:gd name="connsiteY675" fmla="*/ 830762 h 1120951"/>
                <a:gd name="connsiteX676" fmla="*/ 440872 w 1794576"/>
                <a:gd name="connsiteY676" fmla="*/ 851694 h 1120951"/>
                <a:gd name="connsiteX677" fmla="*/ 441824 w 1794576"/>
                <a:gd name="connsiteY677" fmla="*/ 836471 h 1120951"/>
                <a:gd name="connsiteX678" fmla="*/ 436112 w 1794576"/>
                <a:gd name="connsiteY678" fmla="*/ 845985 h 1120951"/>
                <a:gd name="connsiteX679" fmla="*/ 432304 w 1794576"/>
                <a:gd name="connsiteY679" fmla="*/ 826957 h 1120951"/>
                <a:gd name="connsiteX680" fmla="*/ 431352 w 1794576"/>
                <a:gd name="connsiteY680" fmla="*/ 827908 h 1120951"/>
                <a:gd name="connsiteX681" fmla="*/ 432510 w 1794576"/>
                <a:gd name="connsiteY681" fmla="*/ 817800 h 1120951"/>
                <a:gd name="connsiteX682" fmla="*/ 431352 w 1794576"/>
                <a:gd name="connsiteY682" fmla="*/ 819344 h 1120951"/>
                <a:gd name="connsiteX683" fmla="*/ 431352 w 1794576"/>
                <a:gd name="connsiteY683" fmla="*/ 811733 h 1120951"/>
                <a:gd name="connsiteX684" fmla="*/ 433494 w 1794576"/>
                <a:gd name="connsiteY684" fmla="*/ 812209 h 1120951"/>
                <a:gd name="connsiteX685" fmla="*/ 433686 w 1794576"/>
                <a:gd name="connsiteY685" fmla="*/ 813101 h 1120951"/>
                <a:gd name="connsiteX686" fmla="*/ 436112 w 1794576"/>
                <a:gd name="connsiteY686" fmla="*/ 805074 h 1120951"/>
                <a:gd name="connsiteX687" fmla="*/ 445632 w 1794576"/>
                <a:gd name="connsiteY687" fmla="*/ 814588 h 1120951"/>
                <a:gd name="connsiteX688" fmla="*/ 447536 w 1794576"/>
                <a:gd name="connsiteY688" fmla="*/ 747987 h 1120951"/>
                <a:gd name="connsiteX689" fmla="*/ 438968 w 1794576"/>
                <a:gd name="connsiteY689" fmla="*/ 759404 h 1120951"/>
                <a:gd name="connsiteX690" fmla="*/ 434208 w 1794576"/>
                <a:gd name="connsiteY690" fmla="*/ 739424 h 1120951"/>
                <a:gd name="connsiteX691" fmla="*/ 428496 w 1794576"/>
                <a:gd name="connsiteY691" fmla="*/ 748939 h 1120951"/>
                <a:gd name="connsiteX692" fmla="*/ 429448 w 1794576"/>
                <a:gd name="connsiteY692" fmla="*/ 749890 h 1120951"/>
                <a:gd name="connsiteX693" fmla="*/ 425640 w 1794576"/>
                <a:gd name="connsiteY693" fmla="*/ 751793 h 1120951"/>
                <a:gd name="connsiteX694" fmla="*/ 438968 w 1794576"/>
                <a:gd name="connsiteY694" fmla="*/ 728007 h 1120951"/>
                <a:gd name="connsiteX695" fmla="*/ 434328 w 1794576"/>
                <a:gd name="connsiteY695" fmla="*/ 727055 h 1120951"/>
                <a:gd name="connsiteX696" fmla="*/ 431466 w 1794576"/>
                <a:gd name="connsiteY696" fmla="*/ 724284 h 1120951"/>
                <a:gd name="connsiteX697" fmla="*/ 432304 w 1794576"/>
                <a:gd name="connsiteY697" fmla="*/ 731813 h 1120951"/>
                <a:gd name="connsiteX698" fmla="*/ 428496 w 1794576"/>
                <a:gd name="connsiteY698" fmla="*/ 735619 h 1120951"/>
                <a:gd name="connsiteX699" fmla="*/ 431178 w 1794576"/>
                <a:gd name="connsiteY699" fmla="*/ 724004 h 1120951"/>
                <a:gd name="connsiteX700" fmla="*/ 430400 w 1794576"/>
                <a:gd name="connsiteY700" fmla="*/ 723250 h 1120951"/>
                <a:gd name="connsiteX701" fmla="*/ 439920 w 1794576"/>
                <a:gd name="connsiteY701" fmla="*/ 723250 h 1120951"/>
                <a:gd name="connsiteX702" fmla="*/ 440872 w 1794576"/>
                <a:gd name="connsiteY702" fmla="*/ 710881 h 1120951"/>
                <a:gd name="connsiteX703" fmla="*/ 430400 w 1794576"/>
                <a:gd name="connsiteY703" fmla="*/ 719444 h 1120951"/>
                <a:gd name="connsiteX704" fmla="*/ 438968 w 1794576"/>
                <a:gd name="connsiteY704" fmla="*/ 698512 h 1120951"/>
                <a:gd name="connsiteX705" fmla="*/ 437064 w 1794576"/>
                <a:gd name="connsiteY705" fmla="*/ 699464 h 1120951"/>
                <a:gd name="connsiteX706" fmla="*/ 438968 w 1794576"/>
                <a:gd name="connsiteY706" fmla="*/ 692804 h 1120951"/>
                <a:gd name="connsiteX707" fmla="*/ 437064 w 1794576"/>
                <a:gd name="connsiteY707" fmla="*/ 693356 h 1120951"/>
                <a:gd name="connsiteX708" fmla="*/ 437064 w 1794576"/>
                <a:gd name="connsiteY708" fmla="*/ 699464 h 1120951"/>
                <a:gd name="connsiteX709" fmla="*/ 437064 w 1794576"/>
                <a:gd name="connsiteY709" fmla="*/ 702317 h 1120951"/>
                <a:gd name="connsiteX710" fmla="*/ 435160 w 1794576"/>
                <a:gd name="connsiteY710" fmla="*/ 701366 h 1120951"/>
                <a:gd name="connsiteX711" fmla="*/ 436932 w 1794576"/>
                <a:gd name="connsiteY711" fmla="*/ 693394 h 1120951"/>
                <a:gd name="connsiteX712" fmla="*/ 436130 w 1794576"/>
                <a:gd name="connsiteY712" fmla="*/ 693627 h 1120951"/>
                <a:gd name="connsiteX713" fmla="*/ 438136 w 1794576"/>
                <a:gd name="connsiteY713" fmla="*/ 683527 h 1120951"/>
                <a:gd name="connsiteX714" fmla="*/ 436112 w 1794576"/>
                <a:gd name="connsiteY714" fmla="*/ 669969 h 1120951"/>
                <a:gd name="connsiteX715" fmla="*/ 439920 w 1794576"/>
                <a:gd name="connsiteY715" fmla="*/ 664261 h 1120951"/>
                <a:gd name="connsiteX716" fmla="*/ 436112 w 1794576"/>
                <a:gd name="connsiteY716" fmla="*/ 663309 h 1120951"/>
                <a:gd name="connsiteX717" fmla="*/ 439920 w 1794576"/>
                <a:gd name="connsiteY717" fmla="*/ 657601 h 1120951"/>
                <a:gd name="connsiteX718" fmla="*/ 428496 w 1794576"/>
                <a:gd name="connsiteY718" fmla="*/ 650941 h 1120951"/>
                <a:gd name="connsiteX719" fmla="*/ 428496 w 1794576"/>
                <a:gd name="connsiteY719" fmla="*/ 651892 h 1120951"/>
                <a:gd name="connsiteX720" fmla="*/ 421832 w 1794576"/>
                <a:gd name="connsiteY720" fmla="*/ 648086 h 1120951"/>
                <a:gd name="connsiteX721" fmla="*/ 427544 w 1794576"/>
                <a:gd name="connsiteY721" fmla="*/ 636669 h 1120951"/>
                <a:gd name="connsiteX722" fmla="*/ 451344 w 1794576"/>
                <a:gd name="connsiteY722" fmla="*/ 614786 h 1120951"/>
                <a:gd name="connsiteX723" fmla="*/ 445632 w 1794576"/>
                <a:gd name="connsiteY723" fmla="*/ 610980 h 1120951"/>
                <a:gd name="connsiteX724" fmla="*/ 437064 w 1794576"/>
                <a:gd name="connsiteY724" fmla="*/ 598611 h 1120951"/>
                <a:gd name="connsiteX725" fmla="*/ 434208 w 1794576"/>
                <a:gd name="connsiteY725" fmla="*/ 602417 h 1120951"/>
                <a:gd name="connsiteX726" fmla="*/ 436112 w 1794576"/>
                <a:gd name="connsiteY726" fmla="*/ 596708 h 1120951"/>
                <a:gd name="connsiteX727" fmla="*/ 430400 w 1794576"/>
                <a:gd name="connsiteY727" fmla="*/ 595757 h 1120951"/>
                <a:gd name="connsiteX728" fmla="*/ 433256 w 1794576"/>
                <a:gd name="connsiteY728" fmla="*/ 586243 h 1120951"/>
                <a:gd name="connsiteX729" fmla="*/ 423736 w 1794576"/>
                <a:gd name="connsiteY729" fmla="*/ 591000 h 1120951"/>
                <a:gd name="connsiteX730" fmla="*/ 427544 w 1794576"/>
                <a:gd name="connsiteY730" fmla="*/ 579583 h 1120951"/>
                <a:gd name="connsiteX731" fmla="*/ 421832 w 1794576"/>
                <a:gd name="connsiteY731" fmla="*/ 583388 h 1120951"/>
                <a:gd name="connsiteX732" fmla="*/ 429448 w 1794576"/>
                <a:gd name="connsiteY732" fmla="*/ 571020 h 1120951"/>
                <a:gd name="connsiteX733" fmla="*/ 435160 w 1794576"/>
                <a:gd name="connsiteY733" fmla="*/ 581486 h 1120951"/>
                <a:gd name="connsiteX734" fmla="*/ 454200 w 1794576"/>
                <a:gd name="connsiteY734" fmla="*/ 568165 h 1120951"/>
                <a:gd name="connsiteX735" fmla="*/ 463720 w 1794576"/>
                <a:gd name="connsiteY735" fmla="*/ 530108 h 1120951"/>
                <a:gd name="connsiteX736" fmla="*/ 458960 w 1794576"/>
                <a:gd name="connsiteY736" fmla="*/ 528205 h 1120951"/>
                <a:gd name="connsiteX737" fmla="*/ 452296 w 1794576"/>
                <a:gd name="connsiteY737" fmla="*/ 525351 h 1120951"/>
                <a:gd name="connsiteX738" fmla="*/ 450392 w 1794576"/>
                <a:gd name="connsiteY738" fmla="*/ 531059 h 1120951"/>
                <a:gd name="connsiteX739" fmla="*/ 453248 w 1794576"/>
                <a:gd name="connsiteY739" fmla="*/ 542477 h 1120951"/>
                <a:gd name="connsiteX740" fmla="*/ 438968 w 1794576"/>
                <a:gd name="connsiteY740" fmla="*/ 543428 h 1120951"/>
                <a:gd name="connsiteX741" fmla="*/ 447536 w 1794576"/>
                <a:gd name="connsiteY741" fmla="*/ 563408 h 1120951"/>
                <a:gd name="connsiteX742" fmla="*/ 443728 w 1794576"/>
                <a:gd name="connsiteY742" fmla="*/ 551991 h 1120951"/>
                <a:gd name="connsiteX743" fmla="*/ 429448 w 1794576"/>
                <a:gd name="connsiteY743" fmla="*/ 561505 h 1120951"/>
                <a:gd name="connsiteX744" fmla="*/ 427544 w 1794576"/>
                <a:gd name="connsiteY744" fmla="*/ 540574 h 1120951"/>
                <a:gd name="connsiteX745" fmla="*/ 412312 w 1794576"/>
                <a:gd name="connsiteY745" fmla="*/ 532962 h 1120951"/>
                <a:gd name="connsiteX746" fmla="*/ 362810 w 1794576"/>
                <a:gd name="connsiteY746" fmla="*/ 551040 h 1120951"/>
                <a:gd name="connsiteX747" fmla="*/ 353290 w 1794576"/>
                <a:gd name="connsiteY747" fmla="*/ 547234 h 1120951"/>
                <a:gd name="connsiteX748" fmla="*/ 357098 w 1794576"/>
                <a:gd name="connsiteY748" fmla="*/ 551040 h 1120951"/>
                <a:gd name="connsiteX749" fmla="*/ 328540 w 1794576"/>
                <a:gd name="connsiteY749" fmla="*/ 541525 h 1120951"/>
                <a:gd name="connsiteX750" fmla="*/ 334252 w 1794576"/>
                <a:gd name="connsiteY750" fmla="*/ 548185 h 1120951"/>
                <a:gd name="connsiteX751" fmla="*/ 273324 w 1794576"/>
                <a:gd name="connsiteY751" fmla="*/ 538671 h 1120951"/>
                <a:gd name="connsiteX752" fmla="*/ 277132 w 1794576"/>
                <a:gd name="connsiteY752" fmla="*/ 541525 h 1120951"/>
                <a:gd name="connsiteX753" fmla="*/ 265708 w 1794576"/>
                <a:gd name="connsiteY753" fmla="*/ 539622 h 1120951"/>
                <a:gd name="connsiteX754" fmla="*/ 274276 w 1794576"/>
                <a:gd name="connsiteY754" fmla="*/ 533914 h 1120951"/>
                <a:gd name="connsiteX755" fmla="*/ 221918 w 1794576"/>
                <a:gd name="connsiteY755" fmla="*/ 536768 h 1120951"/>
                <a:gd name="connsiteX756" fmla="*/ 230484 w 1794576"/>
                <a:gd name="connsiteY756" fmla="*/ 544379 h 1120951"/>
                <a:gd name="connsiteX757" fmla="*/ 226094 w 1794576"/>
                <a:gd name="connsiteY757" fmla="*/ 541525 h 1120951"/>
                <a:gd name="connsiteX758" fmla="*/ 218228 w 1794576"/>
                <a:gd name="connsiteY758" fmla="*/ 536411 h 1120951"/>
                <a:gd name="connsiteX759" fmla="*/ 203830 w 1794576"/>
                <a:gd name="connsiteY759" fmla="*/ 534865 h 1120951"/>
                <a:gd name="connsiteX760" fmla="*/ 215254 w 1794576"/>
                <a:gd name="connsiteY760" fmla="*/ 547234 h 1120951"/>
                <a:gd name="connsiteX761" fmla="*/ 195262 w 1794576"/>
                <a:gd name="connsiteY761" fmla="*/ 547234 h 1120951"/>
                <a:gd name="connsiteX762" fmla="*/ 191456 w 1794576"/>
                <a:gd name="connsiteY762" fmla="*/ 551991 h 1120951"/>
                <a:gd name="connsiteX763" fmla="*/ 168608 w 1794576"/>
                <a:gd name="connsiteY763" fmla="*/ 551991 h 1120951"/>
                <a:gd name="connsiteX764" fmla="*/ 170512 w 1794576"/>
                <a:gd name="connsiteY764" fmla="*/ 554845 h 1120951"/>
                <a:gd name="connsiteX765" fmla="*/ 134336 w 1794576"/>
                <a:gd name="connsiteY765" fmla="*/ 552943 h 1120951"/>
                <a:gd name="connsiteX766" fmla="*/ 137192 w 1794576"/>
                <a:gd name="connsiteY766" fmla="*/ 557700 h 1120951"/>
                <a:gd name="connsiteX767" fmla="*/ 108632 w 1794576"/>
                <a:gd name="connsiteY767" fmla="*/ 556748 h 1120951"/>
                <a:gd name="connsiteX768" fmla="*/ 114344 w 1794576"/>
                <a:gd name="connsiteY768" fmla="*/ 562457 h 1120951"/>
                <a:gd name="connsiteX769" fmla="*/ 79122 w 1794576"/>
                <a:gd name="connsiteY769" fmla="*/ 558651 h 1120951"/>
                <a:gd name="connsiteX770" fmla="*/ 72458 w 1794576"/>
                <a:gd name="connsiteY770" fmla="*/ 570068 h 1120951"/>
                <a:gd name="connsiteX771" fmla="*/ 52466 w 1794576"/>
                <a:gd name="connsiteY771" fmla="*/ 568165 h 1120951"/>
                <a:gd name="connsiteX772" fmla="*/ 58178 w 1794576"/>
                <a:gd name="connsiteY772" fmla="*/ 571020 h 1120951"/>
                <a:gd name="connsiteX773" fmla="*/ 58178 w 1794576"/>
                <a:gd name="connsiteY773" fmla="*/ 568165 h 1120951"/>
                <a:gd name="connsiteX774" fmla="*/ 62938 w 1794576"/>
                <a:gd name="connsiteY774" fmla="*/ 571971 h 1120951"/>
                <a:gd name="connsiteX775" fmla="*/ 41044 w 1794576"/>
                <a:gd name="connsiteY775" fmla="*/ 571020 h 1120951"/>
                <a:gd name="connsiteX776" fmla="*/ 46754 w 1794576"/>
                <a:gd name="connsiteY776" fmla="*/ 579583 h 1120951"/>
                <a:gd name="connsiteX777" fmla="*/ 108 w 1794576"/>
                <a:gd name="connsiteY777" fmla="*/ 569117 h 1120951"/>
                <a:gd name="connsiteX778" fmla="*/ 1060 w 1794576"/>
                <a:gd name="connsiteY778" fmla="*/ 557700 h 1120951"/>
                <a:gd name="connsiteX779" fmla="*/ 17244 w 1794576"/>
                <a:gd name="connsiteY779" fmla="*/ 555797 h 1120951"/>
                <a:gd name="connsiteX780" fmla="*/ 2012 w 1794576"/>
                <a:gd name="connsiteY780" fmla="*/ 545331 h 1120951"/>
                <a:gd name="connsiteX781" fmla="*/ 13436 w 1794576"/>
                <a:gd name="connsiteY781" fmla="*/ 544379 h 1120951"/>
                <a:gd name="connsiteX782" fmla="*/ 12484 w 1794576"/>
                <a:gd name="connsiteY782" fmla="*/ 542477 h 1120951"/>
                <a:gd name="connsiteX783" fmla="*/ 21052 w 1794576"/>
                <a:gd name="connsiteY783" fmla="*/ 542477 h 1120951"/>
                <a:gd name="connsiteX784" fmla="*/ 20100 w 1794576"/>
                <a:gd name="connsiteY784" fmla="*/ 522496 h 1120951"/>
                <a:gd name="connsiteX785" fmla="*/ 36284 w 1794576"/>
                <a:gd name="connsiteY785" fmla="*/ 531059 h 1120951"/>
                <a:gd name="connsiteX786" fmla="*/ 48660 w 1794576"/>
                <a:gd name="connsiteY786" fmla="*/ 525351 h 1120951"/>
                <a:gd name="connsiteX787" fmla="*/ 32476 w 1794576"/>
                <a:gd name="connsiteY787" fmla="*/ 518691 h 1120951"/>
                <a:gd name="connsiteX788" fmla="*/ 48660 w 1794576"/>
                <a:gd name="connsiteY788" fmla="*/ 506322 h 1120951"/>
                <a:gd name="connsiteX789" fmla="*/ 93400 w 1794576"/>
                <a:gd name="connsiteY789" fmla="*/ 489196 h 1120951"/>
                <a:gd name="connsiteX790" fmla="*/ 99112 w 1794576"/>
                <a:gd name="connsiteY790" fmla="*/ 501565 h 1120951"/>
                <a:gd name="connsiteX791" fmla="*/ 112440 w 1794576"/>
                <a:gd name="connsiteY791" fmla="*/ 494905 h 1120951"/>
                <a:gd name="connsiteX792" fmla="*/ 118152 w 1794576"/>
                <a:gd name="connsiteY792" fmla="*/ 504419 h 1120951"/>
                <a:gd name="connsiteX793" fmla="*/ 126720 w 1794576"/>
                <a:gd name="connsiteY793" fmla="*/ 498710 h 1120951"/>
                <a:gd name="connsiteX794" fmla="*/ 121008 w 1794576"/>
                <a:gd name="connsiteY794" fmla="*/ 487293 h 1120951"/>
                <a:gd name="connsiteX795" fmla="*/ 141000 w 1794576"/>
                <a:gd name="connsiteY795" fmla="*/ 489196 h 1120951"/>
                <a:gd name="connsiteX796" fmla="*/ 135288 w 1794576"/>
                <a:gd name="connsiteY796" fmla="*/ 485390 h 1120951"/>
                <a:gd name="connsiteX797" fmla="*/ 208590 w 1794576"/>
                <a:gd name="connsiteY797" fmla="*/ 480633 h 1120951"/>
                <a:gd name="connsiteX798" fmla="*/ 205734 w 1794576"/>
                <a:gd name="connsiteY798" fmla="*/ 475876 h 1120951"/>
                <a:gd name="connsiteX799" fmla="*/ 215254 w 1794576"/>
                <a:gd name="connsiteY799" fmla="*/ 477779 h 1120951"/>
                <a:gd name="connsiteX800" fmla="*/ 213350 w 1794576"/>
                <a:gd name="connsiteY800" fmla="*/ 474924 h 1120951"/>
                <a:gd name="connsiteX801" fmla="*/ 268564 w 1794576"/>
                <a:gd name="connsiteY801" fmla="*/ 479682 h 1120951"/>
                <a:gd name="connsiteX802" fmla="*/ 258092 w 1794576"/>
                <a:gd name="connsiteY802" fmla="*/ 473973 h 1120951"/>
                <a:gd name="connsiteX803" fmla="*/ 276180 w 1794576"/>
                <a:gd name="connsiteY803" fmla="*/ 480633 h 1120951"/>
                <a:gd name="connsiteX804" fmla="*/ 274276 w 1794576"/>
                <a:gd name="connsiteY804" fmla="*/ 472070 h 1120951"/>
                <a:gd name="connsiteX805" fmla="*/ 319020 w 1794576"/>
                <a:gd name="connsiteY805" fmla="*/ 477779 h 1120951"/>
                <a:gd name="connsiteX806" fmla="*/ 319020 w 1794576"/>
                <a:gd name="connsiteY806" fmla="*/ 472070 h 1120951"/>
                <a:gd name="connsiteX807" fmla="*/ 329492 w 1794576"/>
                <a:gd name="connsiteY807" fmla="*/ 474924 h 1120951"/>
                <a:gd name="connsiteX808" fmla="*/ 325684 w 1794576"/>
                <a:gd name="connsiteY808" fmla="*/ 471119 h 1120951"/>
                <a:gd name="connsiteX809" fmla="*/ 359954 w 1794576"/>
                <a:gd name="connsiteY809" fmla="*/ 475876 h 1120951"/>
                <a:gd name="connsiteX810" fmla="*/ 351386 w 1794576"/>
                <a:gd name="connsiteY810" fmla="*/ 465410 h 1120951"/>
                <a:gd name="connsiteX811" fmla="*/ 381848 w 1794576"/>
                <a:gd name="connsiteY811" fmla="*/ 474924 h 1120951"/>
                <a:gd name="connsiteX812" fmla="*/ 386608 w 1794576"/>
                <a:gd name="connsiteY812" fmla="*/ 465410 h 1120951"/>
                <a:gd name="connsiteX813" fmla="*/ 398984 w 1794576"/>
                <a:gd name="connsiteY813" fmla="*/ 472070 h 1120951"/>
                <a:gd name="connsiteX814" fmla="*/ 398032 w 1794576"/>
                <a:gd name="connsiteY814" fmla="*/ 467313 h 1120951"/>
                <a:gd name="connsiteX815" fmla="*/ 427544 w 1794576"/>
                <a:gd name="connsiteY815" fmla="*/ 466362 h 1120951"/>
                <a:gd name="connsiteX816" fmla="*/ 433256 w 1794576"/>
                <a:gd name="connsiteY816" fmla="*/ 449236 h 1120951"/>
                <a:gd name="connsiteX817" fmla="*/ 429448 w 1794576"/>
                <a:gd name="connsiteY817" fmla="*/ 460653 h 1120951"/>
                <a:gd name="connsiteX818" fmla="*/ 448488 w 1794576"/>
                <a:gd name="connsiteY818" fmla="*/ 462556 h 1120951"/>
                <a:gd name="connsiteX819" fmla="*/ 457056 w 1794576"/>
                <a:gd name="connsiteY819" fmla="*/ 412130 h 1120951"/>
                <a:gd name="connsiteX820" fmla="*/ 452058 w 1794576"/>
                <a:gd name="connsiteY820" fmla="*/ 418076 h 1120951"/>
                <a:gd name="connsiteX821" fmla="*/ 450644 w 1794576"/>
                <a:gd name="connsiteY821" fmla="*/ 419071 h 1120951"/>
                <a:gd name="connsiteX822" fmla="*/ 453248 w 1794576"/>
                <a:gd name="connsiteY822" fmla="*/ 412130 h 1120951"/>
                <a:gd name="connsiteX823" fmla="*/ 452296 w 1794576"/>
                <a:gd name="connsiteY823" fmla="*/ 412130 h 1120951"/>
                <a:gd name="connsiteX824" fmla="*/ 449440 w 1794576"/>
                <a:gd name="connsiteY824" fmla="*/ 418790 h 1120951"/>
                <a:gd name="connsiteX825" fmla="*/ 450102 w 1794576"/>
                <a:gd name="connsiteY825" fmla="*/ 419452 h 1120951"/>
                <a:gd name="connsiteX826" fmla="*/ 445632 w 1794576"/>
                <a:gd name="connsiteY826" fmla="*/ 422595 h 1120951"/>
                <a:gd name="connsiteX827" fmla="*/ 463720 w 1794576"/>
                <a:gd name="connsiteY827" fmla="*/ 385489 h 1120951"/>
                <a:gd name="connsiteX828" fmla="*/ 454200 w 1794576"/>
                <a:gd name="connsiteY828" fmla="*/ 387392 h 1120951"/>
                <a:gd name="connsiteX829" fmla="*/ 454200 w 1794576"/>
                <a:gd name="connsiteY829" fmla="*/ 371218 h 1120951"/>
                <a:gd name="connsiteX830" fmla="*/ 458960 w 1794576"/>
                <a:gd name="connsiteY830" fmla="*/ 370266 h 1120951"/>
                <a:gd name="connsiteX831" fmla="*/ 449440 w 1794576"/>
                <a:gd name="connsiteY831" fmla="*/ 362655 h 1120951"/>
                <a:gd name="connsiteX832" fmla="*/ 447536 w 1794576"/>
                <a:gd name="connsiteY832" fmla="*/ 341723 h 1120951"/>
                <a:gd name="connsiteX833" fmla="*/ 444680 w 1794576"/>
                <a:gd name="connsiteY833" fmla="*/ 342675 h 1120951"/>
                <a:gd name="connsiteX834" fmla="*/ 443252 w 1794576"/>
                <a:gd name="connsiteY834" fmla="*/ 322695 h 1120951"/>
                <a:gd name="connsiteX835" fmla="*/ 438114 w 1794576"/>
                <a:gd name="connsiteY835" fmla="*/ 308314 h 1120951"/>
                <a:gd name="connsiteX836" fmla="*/ 444680 w 1794576"/>
                <a:gd name="connsiteY836" fmla="*/ 312229 h 1120951"/>
                <a:gd name="connsiteX837" fmla="*/ 447536 w 1794576"/>
                <a:gd name="connsiteY837" fmla="*/ 296054 h 1120951"/>
                <a:gd name="connsiteX838" fmla="*/ 439920 w 1794576"/>
                <a:gd name="connsiteY838" fmla="*/ 292248 h 1120951"/>
                <a:gd name="connsiteX839" fmla="*/ 440872 w 1794576"/>
                <a:gd name="connsiteY839" fmla="*/ 297957 h 1120951"/>
                <a:gd name="connsiteX840" fmla="*/ 436112 w 1794576"/>
                <a:gd name="connsiteY840" fmla="*/ 296054 h 1120951"/>
                <a:gd name="connsiteX841" fmla="*/ 457056 w 1794576"/>
                <a:gd name="connsiteY841" fmla="*/ 297005 h 1120951"/>
                <a:gd name="connsiteX842" fmla="*/ 461816 w 1794576"/>
                <a:gd name="connsiteY842" fmla="*/ 280831 h 1120951"/>
                <a:gd name="connsiteX843" fmla="*/ 443728 w 1794576"/>
                <a:gd name="connsiteY843" fmla="*/ 284637 h 1120951"/>
                <a:gd name="connsiteX844" fmla="*/ 453248 w 1794576"/>
                <a:gd name="connsiteY844" fmla="*/ 258948 h 1120951"/>
                <a:gd name="connsiteX845" fmla="*/ 435160 w 1794576"/>
                <a:gd name="connsiteY845" fmla="*/ 227551 h 1120951"/>
                <a:gd name="connsiteX846" fmla="*/ 438968 w 1794576"/>
                <a:gd name="connsiteY846" fmla="*/ 221842 h 1120951"/>
                <a:gd name="connsiteX847" fmla="*/ 435160 w 1794576"/>
                <a:gd name="connsiteY847" fmla="*/ 223745 h 1120951"/>
                <a:gd name="connsiteX848" fmla="*/ 444680 w 1794576"/>
                <a:gd name="connsiteY848" fmla="*/ 205667 h 1120951"/>
                <a:gd name="connsiteX849" fmla="*/ 438016 w 1794576"/>
                <a:gd name="connsiteY849" fmla="*/ 208522 h 1120951"/>
                <a:gd name="connsiteX850" fmla="*/ 447536 w 1794576"/>
                <a:gd name="connsiteY850" fmla="*/ 170464 h 1120951"/>
                <a:gd name="connsiteX851" fmla="*/ 444680 w 1794576"/>
                <a:gd name="connsiteY851" fmla="*/ 173319 h 1120951"/>
                <a:gd name="connsiteX852" fmla="*/ 446584 w 1794576"/>
                <a:gd name="connsiteY852" fmla="*/ 166659 h 1120951"/>
                <a:gd name="connsiteX853" fmla="*/ 452296 w 1794576"/>
                <a:gd name="connsiteY853" fmla="*/ 172367 h 1120951"/>
                <a:gd name="connsiteX854" fmla="*/ 449440 w 1794576"/>
                <a:gd name="connsiteY854" fmla="*/ 139067 h 1120951"/>
                <a:gd name="connsiteX855" fmla="*/ 441824 w 1794576"/>
                <a:gd name="connsiteY855" fmla="*/ 144775 h 1120951"/>
                <a:gd name="connsiteX856" fmla="*/ 451344 w 1794576"/>
                <a:gd name="connsiteY856" fmla="*/ 128601 h 1120951"/>
                <a:gd name="connsiteX857" fmla="*/ 438968 w 1794576"/>
                <a:gd name="connsiteY857" fmla="*/ 135261 h 1120951"/>
                <a:gd name="connsiteX858" fmla="*/ 438968 w 1794576"/>
                <a:gd name="connsiteY858" fmla="*/ 122892 h 1120951"/>
                <a:gd name="connsiteX859" fmla="*/ 434208 w 1794576"/>
                <a:gd name="connsiteY859" fmla="*/ 120038 h 1120951"/>
                <a:gd name="connsiteX860" fmla="*/ 434208 w 1794576"/>
                <a:gd name="connsiteY860" fmla="*/ 105766 h 1120951"/>
                <a:gd name="connsiteX861" fmla="*/ 431352 w 1794576"/>
                <a:gd name="connsiteY861" fmla="*/ 106718 h 1120951"/>
                <a:gd name="connsiteX862" fmla="*/ 433256 w 1794576"/>
                <a:gd name="connsiteY862" fmla="*/ 83883 h 1120951"/>
                <a:gd name="connsiteX863" fmla="*/ 428496 w 1794576"/>
                <a:gd name="connsiteY863" fmla="*/ 85786 h 1120951"/>
                <a:gd name="connsiteX864" fmla="*/ 429448 w 1794576"/>
                <a:gd name="connsiteY864" fmla="*/ 67709 h 1120951"/>
                <a:gd name="connsiteX865" fmla="*/ 423736 w 1794576"/>
                <a:gd name="connsiteY865" fmla="*/ 71515 h 1120951"/>
                <a:gd name="connsiteX866" fmla="*/ 427544 w 1794576"/>
                <a:gd name="connsiteY866" fmla="*/ 49632 h 1120951"/>
                <a:gd name="connsiteX867" fmla="*/ 416120 w 1794576"/>
                <a:gd name="connsiteY867" fmla="*/ 45826 h 1120951"/>
                <a:gd name="connsiteX868" fmla="*/ 418024 w 1794576"/>
                <a:gd name="connsiteY868" fmla="*/ 33457 h 1120951"/>
                <a:gd name="connsiteX869" fmla="*/ 415168 w 1794576"/>
                <a:gd name="connsiteY869" fmla="*/ 37263 h 1120951"/>
                <a:gd name="connsiteX870" fmla="*/ 418024 w 1794576"/>
                <a:gd name="connsiteY870" fmla="*/ 37263 h 1120951"/>
                <a:gd name="connsiteX871" fmla="*/ 414216 w 1794576"/>
                <a:gd name="connsiteY871" fmla="*/ 40117 h 1120951"/>
                <a:gd name="connsiteX872" fmla="*/ 415168 w 1794576"/>
                <a:gd name="connsiteY872" fmla="*/ 25846 h 1120951"/>
                <a:gd name="connsiteX873" fmla="*/ 406600 w 1794576"/>
                <a:gd name="connsiteY873" fmla="*/ 29651 h 112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Lst>
              <a:rect l="l" t="t" r="r" b="b"/>
              <a:pathLst>
                <a:path w="1794576" h="1120951">
                  <a:moveTo>
                    <a:pt x="463720" y="1095262"/>
                  </a:moveTo>
                  <a:cubicBezTo>
                    <a:pt x="464672" y="1100970"/>
                    <a:pt x="470384" y="1119048"/>
                    <a:pt x="459912" y="1120951"/>
                  </a:cubicBezTo>
                  <a:cubicBezTo>
                    <a:pt x="459912" y="1114291"/>
                    <a:pt x="459912" y="1102873"/>
                    <a:pt x="463720" y="1095262"/>
                  </a:cubicBezTo>
                  <a:close/>
                  <a:moveTo>
                    <a:pt x="480854" y="1091456"/>
                  </a:moveTo>
                  <a:lnTo>
                    <a:pt x="477998" y="1100970"/>
                  </a:lnTo>
                  <a:cubicBezTo>
                    <a:pt x="475142" y="1095262"/>
                    <a:pt x="479902" y="1096213"/>
                    <a:pt x="480854" y="1091456"/>
                  </a:cubicBezTo>
                  <a:close/>
                  <a:moveTo>
                    <a:pt x="471336" y="1089553"/>
                  </a:moveTo>
                  <a:lnTo>
                    <a:pt x="471336" y="1095262"/>
                  </a:lnTo>
                  <a:lnTo>
                    <a:pt x="467528" y="1094310"/>
                  </a:lnTo>
                  <a:close/>
                  <a:moveTo>
                    <a:pt x="449440" y="1058156"/>
                  </a:moveTo>
                  <a:cubicBezTo>
                    <a:pt x="449440" y="1061010"/>
                    <a:pt x="454200" y="1061962"/>
                    <a:pt x="450392" y="1063865"/>
                  </a:cubicBezTo>
                  <a:cubicBezTo>
                    <a:pt x="443728" y="1067670"/>
                    <a:pt x="449440" y="1061010"/>
                    <a:pt x="449440" y="1058156"/>
                  </a:cubicBezTo>
                  <a:close/>
                  <a:moveTo>
                    <a:pt x="451938" y="992507"/>
                  </a:moveTo>
                  <a:lnTo>
                    <a:pt x="453328" y="993378"/>
                  </a:lnTo>
                  <a:lnTo>
                    <a:pt x="446584" y="1000118"/>
                  </a:lnTo>
                  <a:cubicBezTo>
                    <a:pt x="448012" y="999643"/>
                    <a:pt x="449916" y="995123"/>
                    <a:pt x="451938" y="992507"/>
                  </a:cubicBezTo>
                  <a:close/>
                  <a:moveTo>
                    <a:pt x="473496" y="972266"/>
                  </a:moveTo>
                  <a:lnTo>
                    <a:pt x="478950" y="975381"/>
                  </a:lnTo>
                  <a:lnTo>
                    <a:pt x="473804" y="977586"/>
                  </a:lnTo>
                  <a:close/>
                  <a:moveTo>
                    <a:pt x="483710" y="953498"/>
                  </a:moveTo>
                  <a:cubicBezTo>
                    <a:pt x="483710" y="954449"/>
                    <a:pt x="482758" y="954449"/>
                    <a:pt x="480854" y="954449"/>
                  </a:cubicBezTo>
                  <a:lnTo>
                    <a:pt x="480858" y="954280"/>
                  </a:lnTo>
                  <a:close/>
                  <a:moveTo>
                    <a:pt x="466576" y="904023"/>
                  </a:moveTo>
                  <a:lnTo>
                    <a:pt x="469432" y="909732"/>
                  </a:lnTo>
                  <a:lnTo>
                    <a:pt x="469432" y="905926"/>
                  </a:lnTo>
                  <a:close/>
                  <a:moveTo>
                    <a:pt x="449440" y="883091"/>
                  </a:moveTo>
                  <a:cubicBezTo>
                    <a:pt x="446584" y="886897"/>
                    <a:pt x="444680" y="889751"/>
                    <a:pt x="442776" y="892605"/>
                  </a:cubicBezTo>
                  <a:cubicBezTo>
                    <a:pt x="439920" y="885945"/>
                    <a:pt x="446584" y="884994"/>
                    <a:pt x="449440" y="883091"/>
                  </a:cubicBezTo>
                  <a:close/>
                  <a:moveTo>
                    <a:pt x="466576" y="834568"/>
                  </a:moveTo>
                  <a:cubicBezTo>
                    <a:pt x="470384" y="840277"/>
                    <a:pt x="472288" y="853597"/>
                    <a:pt x="471336" y="861208"/>
                  </a:cubicBezTo>
                  <a:cubicBezTo>
                    <a:pt x="475144" y="865014"/>
                    <a:pt x="480854" y="855500"/>
                    <a:pt x="483710" y="852646"/>
                  </a:cubicBezTo>
                  <a:cubicBezTo>
                    <a:pt x="461816" y="857403"/>
                    <a:pt x="484662" y="843131"/>
                    <a:pt x="477048" y="836471"/>
                  </a:cubicBezTo>
                  <a:cubicBezTo>
                    <a:pt x="475144" y="837422"/>
                    <a:pt x="475144" y="842180"/>
                    <a:pt x="472288" y="843131"/>
                  </a:cubicBezTo>
                  <a:cubicBezTo>
                    <a:pt x="470384" y="841228"/>
                    <a:pt x="469432" y="837422"/>
                    <a:pt x="471336" y="834568"/>
                  </a:cubicBezTo>
                  <a:cubicBezTo>
                    <a:pt x="469432" y="834568"/>
                    <a:pt x="467528" y="834568"/>
                    <a:pt x="466576" y="834568"/>
                  </a:cubicBezTo>
                  <a:close/>
                  <a:moveTo>
                    <a:pt x="441824" y="781287"/>
                  </a:moveTo>
                  <a:lnTo>
                    <a:pt x="451344" y="781287"/>
                  </a:lnTo>
                  <a:lnTo>
                    <a:pt x="447536" y="786995"/>
                  </a:lnTo>
                  <a:cubicBezTo>
                    <a:pt x="448488" y="780336"/>
                    <a:pt x="440872" y="783190"/>
                    <a:pt x="441824" y="781287"/>
                  </a:cubicBezTo>
                  <a:close/>
                  <a:moveTo>
                    <a:pt x="490112" y="756420"/>
                  </a:moveTo>
                  <a:lnTo>
                    <a:pt x="492278" y="757502"/>
                  </a:lnTo>
                  <a:lnTo>
                    <a:pt x="489422" y="760356"/>
                  </a:lnTo>
                  <a:lnTo>
                    <a:pt x="489266" y="759343"/>
                  </a:lnTo>
                  <a:close/>
                  <a:moveTo>
                    <a:pt x="435160" y="755480"/>
                  </a:moveTo>
                  <a:cubicBezTo>
                    <a:pt x="437540" y="754885"/>
                    <a:pt x="439444" y="755123"/>
                    <a:pt x="438968" y="755599"/>
                  </a:cubicBezTo>
                  <a:lnTo>
                    <a:pt x="428496" y="760356"/>
                  </a:lnTo>
                  <a:cubicBezTo>
                    <a:pt x="429924" y="757502"/>
                    <a:pt x="432780" y="756074"/>
                    <a:pt x="435160" y="755480"/>
                  </a:cubicBezTo>
                  <a:close/>
                  <a:moveTo>
                    <a:pt x="484464" y="742782"/>
                  </a:moveTo>
                  <a:lnTo>
                    <a:pt x="487042" y="747750"/>
                  </a:lnTo>
                  <a:lnTo>
                    <a:pt x="486076" y="750939"/>
                  </a:lnTo>
                  <a:lnTo>
                    <a:pt x="484900" y="751317"/>
                  </a:lnTo>
                  <a:lnTo>
                    <a:pt x="484082" y="751252"/>
                  </a:lnTo>
                  <a:lnTo>
                    <a:pt x="483472" y="746679"/>
                  </a:lnTo>
                  <a:lnTo>
                    <a:pt x="483588" y="744063"/>
                  </a:lnTo>
                  <a:close/>
                  <a:moveTo>
                    <a:pt x="470384" y="734667"/>
                  </a:moveTo>
                  <a:cubicBezTo>
                    <a:pt x="467528" y="733716"/>
                    <a:pt x="465624" y="735618"/>
                    <a:pt x="463720" y="737521"/>
                  </a:cubicBezTo>
                  <a:cubicBezTo>
                    <a:pt x="465624" y="736570"/>
                    <a:pt x="468480" y="739424"/>
                    <a:pt x="470384" y="734667"/>
                  </a:cubicBezTo>
                  <a:close/>
                  <a:moveTo>
                    <a:pt x="460864" y="725153"/>
                  </a:moveTo>
                  <a:cubicBezTo>
                    <a:pt x="455152" y="726104"/>
                    <a:pt x="447536" y="734667"/>
                    <a:pt x="452296" y="742279"/>
                  </a:cubicBezTo>
                  <a:lnTo>
                    <a:pt x="461816" y="728959"/>
                  </a:lnTo>
                  <a:lnTo>
                    <a:pt x="457056" y="733716"/>
                  </a:lnTo>
                  <a:close/>
                  <a:moveTo>
                    <a:pt x="458008" y="708027"/>
                  </a:moveTo>
                  <a:lnTo>
                    <a:pt x="455152" y="722298"/>
                  </a:lnTo>
                  <a:lnTo>
                    <a:pt x="456104" y="723250"/>
                  </a:lnTo>
                  <a:close/>
                  <a:moveTo>
                    <a:pt x="436130" y="693627"/>
                  </a:moveTo>
                  <a:lnTo>
                    <a:pt x="435160" y="698512"/>
                  </a:lnTo>
                  <a:cubicBezTo>
                    <a:pt x="434684" y="697085"/>
                    <a:pt x="434684" y="695182"/>
                    <a:pt x="435280" y="693874"/>
                  </a:cubicBezTo>
                  <a:close/>
                  <a:moveTo>
                    <a:pt x="491526" y="680269"/>
                  </a:moveTo>
                  <a:lnTo>
                    <a:pt x="492278" y="682338"/>
                  </a:lnTo>
                  <a:lnTo>
                    <a:pt x="491430" y="681810"/>
                  </a:lnTo>
                  <a:close/>
                  <a:moveTo>
                    <a:pt x="484662" y="677581"/>
                  </a:moveTo>
                  <a:cubicBezTo>
                    <a:pt x="480380" y="680911"/>
                    <a:pt x="477048" y="682814"/>
                    <a:pt x="474310" y="684954"/>
                  </a:cubicBezTo>
                  <a:lnTo>
                    <a:pt x="471994" y="687960"/>
                  </a:lnTo>
                  <a:lnTo>
                    <a:pt x="471336" y="688047"/>
                  </a:lnTo>
                  <a:lnTo>
                    <a:pt x="471274" y="688895"/>
                  </a:lnTo>
                  <a:lnTo>
                    <a:pt x="467528" y="693755"/>
                  </a:lnTo>
                  <a:lnTo>
                    <a:pt x="474192" y="695658"/>
                  </a:lnTo>
                  <a:cubicBezTo>
                    <a:pt x="473716" y="694231"/>
                    <a:pt x="472050" y="693755"/>
                    <a:pt x="470978" y="692923"/>
                  </a:cubicBezTo>
                  <a:lnTo>
                    <a:pt x="471274" y="688895"/>
                  </a:lnTo>
                  <a:lnTo>
                    <a:pt x="471994" y="687960"/>
                  </a:lnTo>
                  <a:lnTo>
                    <a:pt x="481212" y="686738"/>
                  </a:lnTo>
                  <a:cubicBezTo>
                    <a:pt x="484424" y="685192"/>
                    <a:pt x="486566" y="682338"/>
                    <a:pt x="484662" y="677581"/>
                  </a:cubicBezTo>
                  <a:close/>
                  <a:moveTo>
                    <a:pt x="488470" y="671872"/>
                  </a:moveTo>
                  <a:lnTo>
                    <a:pt x="488958" y="673211"/>
                  </a:lnTo>
                  <a:lnTo>
                    <a:pt x="487438" y="673650"/>
                  </a:lnTo>
                  <a:close/>
                  <a:moveTo>
                    <a:pt x="492278" y="668066"/>
                  </a:moveTo>
                  <a:lnTo>
                    <a:pt x="491526" y="680269"/>
                  </a:lnTo>
                  <a:lnTo>
                    <a:pt x="488958" y="673211"/>
                  </a:lnTo>
                  <a:lnTo>
                    <a:pt x="489066" y="673180"/>
                  </a:lnTo>
                  <a:cubicBezTo>
                    <a:pt x="490374" y="672348"/>
                    <a:pt x="491326" y="670920"/>
                    <a:pt x="492278" y="668066"/>
                  </a:cubicBezTo>
                  <a:close/>
                  <a:moveTo>
                    <a:pt x="497990" y="603368"/>
                  </a:moveTo>
                  <a:lnTo>
                    <a:pt x="500846" y="605271"/>
                  </a:lnTo>
                  <a:cubicBezTo>
                    <a:pt x="498942" y="605271"/>
                    <a:pt x="497990" y="604319"/>
                    <a:pt x="497038" y="604319"/>
                  </a:cubicBezTo>
                  <a:cubicBezTo>
                    <a:pt x="497990" y="604319"/>
                    <a:pt x="497990" y="603368"/>
                    <a:pt x="497990" y="603368"/>
                  </a:cubicBezTo>
                  <a:close/>
                  <a:moveTo>
                    <a:pt x="1170262" y="552569"/>
                  </a:moveTo>
                  <a:lnTo>
                    <a:pt x="1170084" y="552943"/>
                  </a:lnTo>
                  <a:lnTo>
                    <a:pt x="1174880" y="553298"/>
                  </a:lnTo>
                  <a:close/>
                  <a:moveTo>
                    <a:pt x="1211970" y="544379"/>
                  </a:moveTo>
                  <a:lnTo>
                    <a:pt x="1218632" y="554845"/>
                  </a:lnTo>
                  <a:cubicBezTo>
                    <a:pt x="1210066" y="551991"/>
                    <a:pt x="1210066" y="543428"/>
                    <a:pt x="1211970" y="544379"/>
                  </a:cubicBezTo>
                  <a:close/>
                  <a:moveTo>
                    <a:pt x="246668" y="537719"/>
                  </a:moveTo>
                  <a:lnTo>
                    <a:pt x="265708" y="539622"/>
                  </a:lnTo>
                  <a:cubicBezTo>
                    <a:pt x="251428" y="543428"/>
                    <a:pt x="261900" y="539622"/>
                    <a:pt x="246668" y="537719"/>
                  </a:cubicBezTo>
                  <a:close/>
                  <a:moveTo>
                    <a:pt x="1414740" y="532962"/>
                  </a:moveTo>
                  <a:cubicBezTo>
                    <a:pt x="1420452" y="535816"/>
                    <a:pt x="1426164" y="537719"/>
                    <a:pt x="1429972" y="539622"/>
                  </a:cubicBezTo>
                  <a:cubicBezTo>
                    <a:pt x="1418548" y="542476"/>
                    <a:pt x="1417596" y="536768"/>
                    <a:pt x="1414740" y="532962"/>
                  </a:cubicBezTo>
                  <a:close/>
                  <a:moveTo>
                    <a:pt x="769302" y="530108"/>
                  </a:moveTo>
                  <a:lnTo>
                    <a:pt x="759784" y="531059"/>
                  </a:lnTo>
                  <a:lnTo>
                    <a:pt x="764542" y="534865"/>
                  </a:lnTo>
                  <a:close/>
                  <a:moveTo>
                    <a:pt x="665536" y="529157"/>
                  </a:moveTo>
                  <a:lnTo>
                    <a:pt x="664584" y="530108"/>
                  </a:lnTo>
                  <a:lnTo>
                    <a:pt x="675056" y="532962"/>
                  </a:lnTo>
                  <a:lnTo>
                    <a:pt x="676008" y="532011"/>
                  </a:lnTo>
                  <a:close/>
                  <a:moveTo>
                    <a:pt x="428496" y="528205"/>
                  </a:moveTo>
                  <a:cubicBezTo>
                    <a:pt x="429448" y="530108"/>
                    <a:pt x="430400" y="530108"/>
                    <a:pt x="432304" y="531059"/>
                  </a:cubicBezTo>
                  <a:cubicBezTo>
                    <a:pt x="432304" y="530108"/>
                    <a:pt x="432304" y="529157"/>
                    <a:pt x="432304" y="528205"/>
                  </a:cubicBezTo>
                  <a:cubicBezTo>
                    <a:pt x="430400" y="528205"/>
                    <a:pt x="429448" y="528205"/>
                    <a:pt x="428496" y="528205"/>
                  </a:cubicBezTo>
                  <a:close/>
                  <a:moveTo>
                    <a:pt x="176224" y="524399"/>
                  </a:moveTo>
                  <a:cubicBezTo>
                    <a:pt x="175272" y="525351"/>
                    <a:pt x="173368" y="526302"/>
                    <a:pt x="171464" y="527254"/>
                  </a:cubicBezTo>
                  <a:cubicBezTo>
                    <a:pt x="169560" y="526302"/>
                    <a:pt x="168608" y="524399"/>
                    <a:pt x="166704" y="525351"/>
                  </a:cubicBezTo>
                  <a:cubicBezTo>
                    <a:pt x="164800" y="526302"/>
                    <a:pt x="163848" y="528205"/>
                    <a:pt x="163848" y="529157"/>
                  </a:cubicBezTo>
                  <a:cubicBezTo>
                    <a:pt x="154328" y="532011"/>
                    <a:pt x="143856" y="533914"/>
                    <a:pt x="154328" y="541525"/>
                  </a:cubicBezTo>
                  <a:lnTo>
                    <a:pt x="163848" y="540574"/>
                  </a:lnTo>
                  <a:cubicBezTo>
                    <a:pt x="160040" y="540574"/>
                    <a:pt x="160992" y="539622"/>
                    <a:pt x="160040" y="537719"/>
                  </a:cubicBezTo>
                  <a:cubicBezTo>
                    <a:pt x="166704" y="534865"/>
                    <a:pt x="171464" y="539622"/>
                    <a:pt x="176224" y="541525"/>
                  </a:cubicBezTo>
                  <a:cubicBezTo>
                    <a:pt x="173368" y="538671"/>
                    <a:pt x="162896" y="534865"/>
                    <a:pt x="163848" y="529157"/>
                  </a:cubicBezTo>
                  <a:cubicBezTo>
                    <a:pt x="166704" y="529157"/>
                    <a:pt x="169560" y="528205"/>
                    <a:pt x="171464" y="527254"/>
                  </a:cubicBezTo>
                  <a:cubicBezTo>
                    <a:pt x="173368" y="528205"/>
                    <a:pt x="175272" y="529157"/>
                    <a:pt x="177176" y="526302"/>
                  </a:cubicBezTo>
                  <a:close/>
                  <a:moveTo>
                    <a:pt x="297124" y="523448"/>
                  </a:moveTo>
                  <a:cubicBezTo>
                    <a:pt x="295220" y="526302"/>
                    <a:pt x="288556" y="523448"/>
                    <a:pt x="291412" y="528205"/>
                  </a:cubicBezTo>
                  <a:cubicBezTo>
                    <a:pt x="299028" y="526302"/>
                    <a:pt x="310452" y="535816"/>
                    <a:pt x="313308" y="527254"/>
                  </a:cubicBezTo>
                  <a:close/>
                  <a:moveTo>
                    <a:pt x="1163420" y="522496"/>
                  </a:moveTo>
                  <a:cubicBezTo>
                    <a:pt x="1164372" y="528205"/>
                    <a:pt x="1178652" y="535816"/>
                    <a:pt x="1191028" y="531059"/>
                  </a:cubicBezTo>
                  <a:lnTo>
                    <a:pt x="1170084" y="522496"/>
                  </a:lnTo>
                  <a:lnTo>
                    <a:pt x="1176748" y="526302"/>
                  </a:lnTo>
                  <a:close/>
                  <a:moveTo>
                    <a:pt x="1154852" y="521545"/>
                  </a:moveTo>
                  <a:lnTo>
                    <a:pt x="1157708" y="527254"/>
                  </a:lnTo>
                  <a:lnTo>
                    <a:pt x="1135812" y="525351"/>
                  </a:lnTo>
                  <a:lnTo>
                    <a:pt x="1158660" y="528205"/>
                  </a:lnTo>
                  <a:lnTo>
                    <a:pt x="1157708" y="527254"/>
                  </a:lnTo>
                  <a:lnTo>
                    <a:pt x="1159612" y="527254"/>
                  </a:lnTo>
                  <a:close/>
                  <a:moveTo>
                    <a:pt x="1776134" y="517264"/>
                  </a:moveTo>
                  <a:cubicBezTo>
                    <a:pt x="1784820" y="517026"/>
                    <a:pt x="1792674" y="518215"/>
                    <a:pt x="1794576" y="523448"/>
                  </a:cubicBezTo>
                  <a:cubicBezTo>
                    <a:pt x="1783154" y="523448"/>
                    <a:pt x="1764116" y="523448"/>
                    <a:pt x="1752692" y="519642"/>
                  </a:cubicBezTo>
                  <a:cubicBezTo>
                    <a:pt x="1757928" y="519167"/>
                    <a:pt x="1767446" y="517502"/>
                    <a:pt x="1776134" y="517264"/>
                  </a:cubicBezTo>
                  <a:close/>
                  <a:moveTo>
                    <a:pt x="97208" y="514885"/>
                  </a:moveTo>
                  <a:cubicBezTo>
                    <a:pt x="90544" y="518691"/>
                    <a:pt x="98160" y="522496"/>
                    <a:pt x="103872" y="522496"/>
                  </a:cubicBezTo>
                  <a:cubicBezTo>
                    <a:pt x="102920" y="521545"/>
                    <a:pt x="104824" y="518691"/>
                    <a:pt x="101968" y="516788"/>
                  </a:cubicBezTo>
                  <a:close/>
                  <a:moveTo>
                    <a:pt x="401840" y="513934"/>
                  </a:moveTo>
                  <a:cubicBezTo>
                    <a:pt x="395176" y="518691"/>
                    <a:pt x="389464" y="515836"/>
                    <a:pt x="392320" y="523448"/>
                  </a:cubicBezTo>
                  <a:cubicBezTo>
                    <a:pt x="394224" y="523448"/>
                    <a:pt x="409456" y="522496"/>
                    <a:pt x="409456" y="528205"/>
                  </a:cubicBezTo>
                  <a:lnTo>
                    <a:pt x="414216" y="520593"/>
                  </a:lnTo>
                  <a:cubicBezTo>
                    <a:pt x="406600" y="521545"/>
                    <a:pt x="398032" y="515836"/>
                    <a:pt x="401840" y="513934"/>
                  </a:cubicBezTo>
                  <a:close/>
                  <a:moveTo>
                    <a:pt x="1450916" y="512982"/>
                  </a:moveTo>
                  <a:lnTo>
                    <a:pt x="1448060" y="515836"/>
                  </a:lnTo>
                  <a:lnTo>
                    <a:pt x="1456628" y="513934"/>
                  </a:lnTo>
                  <a:close/>
                  <a:moveTo>
                    <a:pt x="755976" y="512982"/>
                  </a:moveTo>
                  <a:cubicBezTo>
                    <a:pt x="749312" y="524399"/>
                    <a:pt x="772158" y="522496"/>
                    <a:pt x="782630" y="519642"/>
                  </a:cubicBezTo>
                  <a:cubicBezTo>
                    <a:pt x="777870" y="516788"/>
                    <a:pt x="758832" y="523448"/>
                    <a:pt x="755976" y="512982"/>
                  </a:cubicBezTo>
                  <a:close/>
                  <a:moveTo>
                    <a:pt x="1176748" y="512031"/>
                  </a:moveTo>
                  <a:cubicBezTo>
                    <a:pt x="1175796" y="514885"/>
                    <a:pt x="1178652" y="517739"/>
                    <a:pt x="1182460" y="518691"/>
                  </a:cubicBezTo>
                  <a:cubicBezTo>
                    <a:pt x="1179604" y="516788"/>
                    <a:pt x="1185316" y="514885"/>
                    <a:pt x="1176748" y="512031"/>
                  </a:cubicBezTo>
                  <a:close/>
                  <a:moveTo>
                    <a:pt x="1752692" y="511079"/>
                  </a:moveTo>
                  <a:lnTo>
                    <a:pt x="1751740" y="514885"/>
                  </a:lnTo>
                  <a:lnTo>
                    <a:pt x="1744124" y="512030"/>
                  </a:lnTo>
                  <a:close/>
                  <a:moveTo>
                    <a:pt x="784534" y="508225"/>
                  </a:moveTo>
                  <a:cubicBezTo>
                    <a:pt x="786438" y="509176"/>
                    <a:pt x="787390" y="509176"/>
                    <a:pt x="790246" y="509176"/>
                  </a:cubicBezTo>
                  <a:cubicBezTo>
                    <a:pt x="795958" y="511079"/>
                    <a:pt x="795006" y="519642"/>
                    <a:pt x="805476" y="514885"/>
                  </a:cubicBezTo>
                  <a:cubicBezTo>
                    <a:pt x="802620" y="512031"/>
                    <a:pt x="798814" y="514885"/>
                    <a:pt x="795958" y="512982"/>
                  </a:cubicBezTo>
                  <a:cubicBezTo>
                    <a:pt x="795958" y="507273"/>
                    <a:pt x="795006" y="508225"/>
                    <a:pt x="789294" y="508225"/>
                  </a:cubicBezTo>
                  <a:cubicBezTo>
                    <a:pt x="788342" y="508225"/>
                    <a:pt x="786438" y="508225"/>
                    <a:pt x="784534" y="508225"/>
                  </a:cubicBezTo>
                  <a:close/>
                  <a:moveTo>
                    <a:pt x="1562296" y="504419"/>
                  </a:moveTo>
                  <a:lnTo>
                    <a:pt x="1557536" y="511079"/>
                  </a:lnTo>
                  <a:lnTo>
                    <a:pt x="1568008" y="511079"/>
                  </a:lnTo>
                  <a:close/>
                  <a:moveTo>
                    <a:pt x="1746980" y="502516"/>
                  </a:moveTo>
                  <a:lnTo>
                    <a:pt x="1761260" y="505370"/>
                  </a:lnTo>
                  <a:cubicBezTo>
                    <a:pt x="1752692" y="508225"/>
                    <a:pt x="1754596" y="502516"/>
                    <a:pt x="1746980" y="502516"/>
                  </a:cubicBezTo>
                  <a:close/>
                  <a:moveTo>
                    <a:pt x="1366190" y="498710"/>
                  </a:moveTo>
                  <a:cubicBezTo>
                    <a:pt x="1371902" y="520593"/>
                    <a:pt x="1350006" y="497759"/>
                    <a:pt x="1339534" y="505371"/>
                  </a:cubicBezTo>
                  <a:cubicBezTo>
                    <a:pt x="1342390" y="507273"/>
                    <a:pt x="1349054" y="507273"/>
                    <a:pt x="1350958" y="510128"/>
                  </a:cubicBezTo>
                  <a:cubicBezTo>
                    <a:pt x="1348102" y="512031"/>
                    <a:pt x="1341438" y="512982"/>
                    <a:pt x="1336680" y="511079"/>
                  </a:cubicBezTo>
                  <a:cubicBezTo>
                    <a:pt x="1337630" y="512982"/>
                    <a:pt x="1338584" y="514885"/>
                    <a:pt x="1337630" y="515836"/>
                  </a:cubicBezTo>
                  <a:cubicBezTo>
                    <a:pt x="1346198" y="512031"/>
                    <a:pt x="1368094" y="510128"/>
                    <a:pt x="1379516" y="511079"/>
                  </a:cubicBezTo>
                  <a:cubicBezTo>
                    <a:pt x="1385228" y="507273"/>
                    <a:pt x="1369998" y="501565"/>
                    <a:pt x="1366190" y="498710"/>
                  </a:cubicBezTo>
                  <a:close/>
                  <a:moveTo>
                    <a:pt x="1089164" y="498710"/>
                  </a:moveTo>
                  <a:cubicBezTo>
                    <a:pt x="1094400" y="502992"/>
                    <a:pt x="1097256" y="506322"/>
                    <a:pt x="1100468" y="509057"/>
                  </a:cubicBezTo>
                  <a:lnTo>
                    <a:pt x="1104386" y="511032"/>
                  </a:lnTo>
                  <a:lnTo>
                    <a:pt x="1104396" y="511079"/>
                  </a:lnTo>
                  <a:lnTo>
                    <a:pt x="1104488" y="511083"/>
                  </a:lnTo>
                  <a:lnTo>
                    <a:pt x="1113916" y="515836"/>
                  </a:lnTo>
                  <a:lnTo>
                    <a:pt x="1116772" y="508225"/>
                  </a:lnTo>
                  <a:cubicBezTo>
                    <a:pt x="1114392" y="508701"/>
                    <a:pt x="1113678" y="510366"/>
                    <a:pt x="1112368" y="511436"/>
                  </a:cubicBezTo>
                  <a:lnTo>
                    <a:pt x="1104488" y="511083"/>
                  </a:lnTo>
                  <a:lnTo>
                    <a:pt x="1104386" y="511032"/>
                  </a:lnTo>
                  <a:lnTo>
                    <a:pt x="1102492" y="501684"/>
                  </a:lnTo>
                  <a:cubicBezTo>
                    <a:pt x="1100112" y="498711"/>
                    <a:pt x="1095828" y="496808"/>
                    <a:pt x="1089164" y="498710"/>
                  </a:cubicBezTo>
                  <a:close/>
                  <a:moveTo>
                    <a:pt x="1198404" y="496332"/>
                  </a:moveTo>
                  <a:cubicBezTo>
                    <a:pt x="1193644" y="496332"/>
                    <a:pt x="1189122" y="497284"/>
                    <a:pt x="1188172" y="499662"/>
                  </a:cubicBezTo>
                  <a:cubicBezTo>
                    <a:pt x="1186268" y="500613"/>
                    <a:pt x="1204354" y="498710"/>
                    <a:pt x="1210066" y="498710"/>
                  </a:cubicBezTo>
                  <a:cubicBezTo>
                    <a:pt x="1208162" y="497283"/>
                    <a:pt x="1203164" y="496332"/>
                    <a:pt x="1198404" y="496332"/>
                  </a:cubicBezTo>
                  <a:close/>
                  <a:moveTo>
                    <a:pt x="653162" y="495856"/>
                  </a:moveTo>
                  <a:cubicBezTo>
                    <a:pt x="656018" y="509176"/>
                    <a:pt x="638882" y="497759"/>
                    <a:pt x="633170" y="496807"/>
                  </a:cubicBezTo>
                  <a:cubicBezTo>
                    <a:pt x="639834" y="498710"/>
                    <a:pt x="649354" y="511079"/>
                    <a:pt x="663632" y="504419"/>
                  </a:cubicBezTo>
                  <a:lnTo>
                    <a:pt x="653162" y="501565"/>
                  </a:lnTo>
                  <a:lnTo>
                    <a:pt x="656018" y="500613"/>
                  </a:lnTo>
                  <a:close/>
                  <a:moveTo>
                    <a:pt x="1093924" y="491099"/>
                  </a:moveTo>
                  <a:lnTo>
                    <a:pt x="1076790" y="494905"/>
                  </a:lnTo>
                  <a:cubicBezTo>
                    <a:pt x="1085356" y="505371"/>
                    <a:pt x="1087260" y="494905"/>
                    <a:pt x="1093924" y="491099"/>
                  </a:cubicBezTo>
                  <a:close/>
                  <a:moveTo>
                    <a:pt x="1213874" y="490148"/>
                  </a:moveTo>
                  <a:cubicBezTo>
                    <a:pt x="1212922" y="493002"/>
                    <a:pt x="1207210" y="496807"/>
                    <a:pt x="1218634" y="493002"/>
                  </a:cubicBezTo>
                  <a:close/>
                  <a:moveTo>
                    <a:pt x="1511842" y="489196"/>
                  </a:moveTo>
                  <a:cubicBezTo>
                    <a:pt x="1515648" y="489196"/>
                    <a:pt x="1515648" y="490148"/>
                    <a:pt x="1515648" y="492050"/>
                  </a:cubicBezTo>
                  <a:lnTo>
                    <a:pt x="1514180" y="491714"/>
                  </a:lnTo>
                  <a:close/>
                  <a:moveTo>
                    <a:pt x="512268" y="487293"/>
                  </a:moveTo>
                  <a:cubicBezTo>
                    <a:pt x="513220" y="491099"/>
                    <a:pt x="524644" y="489196"/>
                    <a:pt x="520836" y="494905"/>
                  </a:cubicBezTo>
                  <a:lnTo>
                    <a:pt x="516076" y="495856"/>
                  </a:lnTo>
                  <a:cubicBezTo>
                    <a:pt x="519884" y="494905"/>
                    <a:pt x="521074" y="497759"/>
                    <a:pt x="522622" y="500018"/>
                  </a:cubicBezTo>
                  <a:lnTo>
                    <a:pt x="524436" y="500143"/>
                  </a:lnTo>
                  <a:lnTo>
                    <a:pt x="524644" y="501565"/>
                  </a:lnTo>
                  <a:lnTo>
                    <a:pt x="531308" y="500613"/>
                  </a:lnTo>
                  <a:lnTo>
                    <a:pt x="524436" y="500143"/>
                  </a:lnTo>
                  <a:lnTo>
                    <a:pt x="523812" y="495856"/>
                  </a:lnTo>
                  <a:cubicBezTo>
                    <a:pt x="521790" y="493716"/>
                    <a:pt x="520362" y="491575"/>
                    <a:pt x="526548" y="490148"/>
                  </a:cubicBezTo>
                  <a:cubicBezTo>
                    <a:pt x="532260" y="489196"/>
                    <a:pt x="517980" y="485390"/>
                    <a:pt x="512268" y="487293"/>
                  </a:cubicBezTo>
                  <a:close/>
                  <a:moveTo>
                    <a:pt x="971120" y="481584"/>
                  </a:moveTo>
                  <a:cubicBezTo>
                    <a:pt x="971120" y="483487"/>
                    <a:pt x="971120" y="484438"/>
                    <a:pt x="970168" y="485390"/>
                  </a:cubicBezTo>
                  <a:cubicBezTo>
                    <a:pt x="969216" y="484438"/>
                    <a:pt x="969216" y="484438"/>
                    <a:pt x="968264" y="484438"/>
                  </a:cubicBezTo>
                  <a:close/>
                  <a:moveTo>
                    <a:pt x="542376" y="480157"/>
                  </a:moveTo>
                  <a:cubicBezTo>
                    <a:pt x="539400" y="478730"/>
                    <a:pt x="536068" y="478730"/>
                    <a:pt x="532260" y="482536"/>
                  </a:cubicBezTo>
                  <a:cubicBezTo>
                    <a:pt x="538924" y="492050"/>
                    <a:pt x="541780" y="482536"/>
                    <a:pt x="550348" y="486342"/>
                  </a:cubicBezTo>
                  <a:cubicBezTo>
                    <a:pt x="547968" y="484439"/>
                    <a:pt x="545350" y="481585"/>
                    <a:pt x="542376" y="480157"/>
                  </a:cubicBezTo>
                  <a:close/>
                  <a:moveTo>
                    <a:pt x="225724" y="478730"/>
                  </a:moveTo>
                  <a:cubicBezTo>
                    <a:pt x="233340" y="479682"/>
                    <a:pt x="231436" y="491099"/>
                    <a:pt x="243812" y="485390"/>
                  </a:cubicBezTo>
                  <a:cubicBezTo>
                    <a:pt x="234292" y="484439"/>
                    <a:pt x="236196" y="473973"/>
                    <a:pt x="225724" y="478730"/>
                  </a:cubicBezTo>
                  <a:close/>
                  <a:moveTo>
                    <a:pt x="735984" y="477779"/>
                  </a:moveTo>
                  <a:cubicBezTo>
                    <a:pt x="731224" y="479682"/>
                    <a:pt x="737888" y="484439"/>
                    <a:pt x="739792" y="487293"/>
                  </a:cubicBezTo>
                  <a:cubicBezTo>
                    <a:pt x="736936" y="488245"/>
                    <a:pt x="735984" y="487293"/>
                    <a:pt x="732176" y="486342"/>
                  </a:cubicBezTo>
                  <a:cubicBezTo>
                    <a:pt x="734080" y="496807"/>
                    <a:pt x="740744" y="481585"/>
                    <a:pt x="751216" y="488245"/>
                  </a:cubicBezTo>
                  <a:cubicBezTo>
                    <a:pt x="751216" y="482536"/>
                    <a:pt x="739792" y="481585"/>
                    <a:pt x="735984" y="477779"/>
                  </a:cubicBezTo>
                  <a:close/>
                  <a:moveTo>
                    <a:pt x="767400" y="476827"/>
                  </a:moveTo>
                  <a:cubicBezTo>
                    <a:pt x="768350" y="482536"/>
                    <a:pt x="771206" y="478730"/>
                    <a:pt x="775014" y="477779"/>
                  </a:cubicBezTo>
                  <a:close/>
                  <a:moveTo>
                    <a:pt x="462768" y="469216"/>
                  </a:moveTo>
                  <a:cubicBezTo>
                    <a:pt x="464672" y="470167"/>
                    <a:pt x="465624" y="470167"/>
                    <a:pt x="466576" y="470167"/>
                  </a:cubicBezTo>
                  <a:cubicBezTo>
                    <a:pt x="467528" y="470167"/>
                    <a:pt x="468480" y="469216"/>
                    <a:pt x="469432" y="469216"/>
                  </a:cubicBezTo>
                  <a:cubicBezTo>
                    <a:pt x="466576" y="468264"/>
                    <a:pt x="464672" y="469216"/>
                    <a:pt x="462768" y="469216"/>
                  </a:cubicBezTo>
                  <a:close/>
                  <a:moveTo>
                    <a:pt x="497038" y="454944"/>
                  </a:moveTo>
                  <a:cubicBezTo>
                    <a:pt x="485614" y="455896"/>
                    <a:pt x="500846" y="460653"/>
                    <a:pt x="495134" y="467313"/>
                  </a:cubicBezTo>
                  <a:cubicBezTo>
                    <a:pt x="500846" y="467313"/>
                    <a:pt x="501798" y="459701"/>
                    <a:pt x="505606" y="457799"/>
                  </a:cubicBezTo>
                  <a:cubicBezTo>
                    <a:pt x="503702" y="453993"/>
                    <a:pt x="498942" y="458750"/>
                    <a:pt x="496086" y="459701"/>
                  </a:cubicBezTo>
                  <a:cubicBezTo>
                    <a:pt x="495134" y="457799"/>
                    <a:pt x="496086" y="456847"/>
                    <a:pt x="497038" y="454944"/>
                  </a:cubicBezTo>
                  <a:close/>
                  <a:moveTo>
                    <a:pt x="450644" y="419071"/>
                  </a:moveTo>
                  <a:lnTo>
                    <a:pt x="450392" y="419741"/>
                  </a:lnTo>
                  <a:lnTo>
                    <a:pt x="450102" y="419452"/>
                  </a:lnTo>
                  <a:close/>
                  <a:moveTo>
                    <a:pt x="485614" y="393101"/>
                  </a:moveTo>
                  <a:cubicBezTo>
                    <a:pt x="483710" y="396906"/>
                    <a:pt x="471336" y="402615"/>
                    <a:pt x="477998" y="412130"/>
                  </a:cubicBezTo>
                  <a:lnTo>
                    <a:pt x="480854" y="405470"/>
                  </a:lnTo>
                  <a:lnTo>
                    <a:pt x="481806" y="407372"/>
                  </a:lnTo>
                  <a:lnTo>
                    <a:pt x="486566" y="405470"/>
                  </a:lnTo>
                  <a:cubicBezTo>
                    <a:pt x="473238" y="407372"/>
                    <a:pt x="484662" y="396906"/>
                    <a:pt x="485614" y="393101"/>
                  </a:cubicBezTo>
                  <a:close/>
                  <a:moveTo>
                    <a:pt x="449200" y="386812"/>
                  </a:moveTo>
                  <a:lnTo>
                    <a:pt x="450986" y="388463"/>
                  </a:lnTo>
                  <a:cubicBezTo>
                    <a:pt x="451582" y="391912"/>
                    <a:pt x="451344" y="395955"/>
                    <a:pt x="452296" y="397858"/>
                  </a:cubicBezTo>
                  <a:cubicBezTo>
                    <a:pt x="447060" y="396431"/>
                    <a:pt x="448012" y="393815"/>
                    <a:pt x="448844" y="390960"/>
                  </a:cubicBezTo>
                  <a:close/>
                  <a:moveTo>
                    <a:pt x="444680" y="382635"/>
                  </a:moveTo>
                  <a:cubicBezTo>
                    <a:pt x="447536" y="383824"/>
                    <a:pt x="448786" y="385192"/>
                    <a:pt x="449216" y="386619"/>
                  </a:cubicBezTo>
                  <a:lnTo>
                    <a:pt x="449200" y="386812"/>
                  </a:lnTo>
                  <a:close/>
                  <a:moveTo>
                    <a:pt x="500846" y="329355"/>
                  </a:moveTo>
                  <a:cubicBezTo>
                    <a:pt x="491326" y="334112"/>
                    <a:pt x="500846" y="336014"/>
                    <a:pt x="497038" y="340772"/>
                  </a:cubicBezTo>
                  <a:cubicBezTo>
                    <a:pt x="499894" y="337917"/>
                    <a:pt x="508462" y="335063"/>
                    <a:pt x="500846" y="329355"/>
                  </a:cubicBezTo>
                  <a:close/>
                  <a:moveTo>
                    <a:pt x="496086" y="316986"/>
                  </a:moveTo>
                  <a:cubicBezTo>
                    <a:pt x="491326" y="317937"/>
                    <a:pt x="493230" y="324597"/>
                    <a:pt x="488470" y="322694"/>
                  </a:cubicBezTo>
                  <a:lnTo>
                    <a:pt x="487518" y="319840"/>
                  </a:lnTo>
                  <a:cubicBezTo>
                    <a:pt x="488470" y="322219"/>
                    <a:pt x="485852" y="322932"/>
                    <a:pt x="483710" y="323884"/>
                  </a:cubicBezTo>
                  <a:lnTo>
                    <a:pt x="483450" y="325378"/>
                  </a:lnTo>
                  <a:lnTo>
                    <a:pt x="481806" y="325549"/>
                  </a:lnTo>
                  <a:lnTo>
                    <a:pt x="482758" y="329355"/>
                  </a:lnTo>
                  <a:lnTo>
                    <a:pt x="483450" y="325378"/>
                  </a:lnTo>
                  <a:lnTo>
                    <a:pt x="487518" y="324954"/>
                  </a:lnTo>
                  <a:cubicBezTo>
                    <a:pt x="489660" y="323646"/>
                    <a:pt x="491802" y="322695"/>
                    <a:pt x="493230" y="326500"/>
                  </a:cubicBezTo>
                  <a:cubicBezTo>
                    <a:pt x="494182" y="329355"/>
                    <a:pt x="497990" y="320791"/>
                    <a:pt x="496086" y="316986"/>
                  </a:cubicBezTo>
                  <a:close/>
                  <a:moveTo>
                    <a:pt x="436112" y="302714"/>
                  </a:moveTo>
                  <a:lnTo>
                    <a:pt x="438114" y="308314"/>
                  </a:lnTo>
                  <a:lnTo>
                    <a:pt x="437898" y="308185"/>
                  </a:lnTo>
                  <a:cubicBezTo>
                    <a:pt x="437064" y="305807"/>
                    <a:pt x="437064" y="303190"/>
                    <a:pt x="436112" y="302714"/>
                  </a:cubicBezTo>
                  <a:close/>
                  <a:moveTo>
                    <a:pt x="455152" y="264657"/>
                  </a:moveTo>
                  <a:cubicBezTo>
                    <a:pt x="446584" y="267511"/>
                    <a:pt x="454200" y="278928"/>
                    <a:pt x="458960" y="277977"/>
                  </a:cubicBezTo>
                  <a:cubicBezTo>
                    <a:pt x="456104" y="277025"/>
                    <a:pt x="456104" y="270365"/>
                    <a:pt x="455152" y="264657"/>
                  </a:cubicBezTo>
                  <a:close/>
                  <a:moveTo>
                    <a:pt x="459912" y="241822"/>
                  </a:moveTo>
                  <a:cubicBezTo>
                    <a:pt x="459912" y="242774"/>
                    <a:pt x="460864" y="252288"/>
                    <a:pt x="455152" y="252288"/>
                  </a:cubicBezTo>
                  <a:lnTo>
                    <a:pt x="463720" y="255142"/>
                  </a:lnTo>
                  <a:cubicBezTo>
                    <a:pt x="461816" y="250385"/>
                    <a:pt x="468480" y="245628"/>
                    <a:pt x="469432" y="247531"/>
                  </a:cubicBezTo>
                  <a:cubicBezTo>
                    <a:pt x="464672" y="243725"/>
                    <a:pt x="467528" y="239919"/>
                    <a:pt x="459912" y="241822"/>
                  </a:cubicBezTo>
                  <a:close/>
                  <a:moveTo>
                    <a:pt x="455152" y="179027"/>
                  </a:moveTo>
                  <a:cubicBezTo>
                    <a:pt x="457056" y="183784"/>
                    <a:pt x="446584" y="190445"/>
                    <a:pt x="456104" y="193299"/>
                  </a:cubicBezTo>
                  <a:lnTo>
                    <a:pt x="459912" y="182833"/>
                  </a:lnTo>
                  <a:cubicBezTo>
                    <a:pt x="457056" y="180930"/>
                    <a:pt x="459912" y="177124"/>
                    <a:pt x="455152" y="179027"/>
                  </a:cubicBezTo>
                  <a:close/>
                  <a:moveTo>
                    <a:pt x="444680" y="149532"/>
                  </a:moveTo>
                  <a:lnTo>
                    <a:pt x="442776" y="161901"/>
                  </a:lnTo>
                  <a:cubicBezTo>
                    <a:pt x="439920" y="152386"/>
                    <a:pt x="442776" y="159998"/>
                    <a:pt x="444680" y="149532"/>
                  </a:cubicBezTo>
                  <a:close/>
                  <a:moveTo>
                    <a:pt x="504654" y="137164"/>
                  </a:moveTo>
                  <a:cubicBezTo>
                    <a:pt x="503702" y="141921"/>
                    <a:pt x="492278" y="140970"/>
                    <a:pt x="497990" y="148581"/>
                  </a:cubicBezTo>
                  <a:cubicBezTo>
                    <a:pt x="498942" y="142873"/>
                    <a:pt x="509414" y="143824"/>
                    <a:pt x="504654" y="137164"/>
                  </a:cubicBezTo>
                  <a:close/>
                  <a:moveTo>
                    <a:pt x="448846" y="90662"/>
                  </a:moveTo>
                  <a:cubicBezTo>
                    <a:pt x="447060" y="89116"/>
                    <a:pt x="444680" y="89116"/>
                    <a:pt x="440872" y="92446"/>
                  </a:cubicBezTo>
                  <a:lnTo>
                    <a:pt x="441824" y="98155"/>
                  </a:lnTo>
                  <a:cubicBezTo>
                    <a:pt x="441824" y="95301"/>
                    <a:pt x="442776" y="96252"/>
                    <a:pt x="444680" y="95301"/>
                  </a:cubicBezTo>
                  <a:cubicBezTo>
                    <a:pt x="447536" y="100058"/>
                    <a:pt x="442776" y="102912"/>
                    <a:pt x="440872" y="105766"/>
                  </a:cubicBezTo>
                  <a:cubicBezTo>
                    <a:pt x="443728" y="103864"/>
                    <a:pt x="447536" y="97204"/>
                    <a:pt x="453248" y="98155"/>
                  </a:cubicBezTo>
                  <a:cubicBezTo>
                    <a:pt x="453248" y="100058"/>
                    <a:pt x="454200" y="101961"/>
                    <a:pt x="455152" y="102912"/>
                  </a:cubicBezTo>
                  <a:cubicBezTo>
                    <a:pt x="454200" y="103864"/>
                    <a:pt x="453248" y="105766"/>
                    <a:pt x="456104" y="106718"/>
                  </a:cubicBezTo>
                  <a:lnTo>
                    <a:pt x="458008" y="105766"/>
                  </a:lnTo>
                  <a:cubicBezTo>
                    <a:pt x="457056" y="105766"/>
                    <a:pt x="456104" y="103864"/>
                    <a:pt x="455152" y="102912"/>
                  </a:cubicBezTo>
                  <a:cubicBezTo>
                    <a:pt x="456104" y="101961"/>
                    <a:pt x="458008" y="101009"/>
                    <a:pt x="457056" y="100058"/>
                  </a:cubicBezTo>
                  <a:cubicBezTo>
                    <a:pt x="456104" y="99106"/>
                    <a:pt x="454200" y="98155"/>
                    <a:pt x="453248" y="98155"/>
                  </a:cubicBezTo>
                  <a:cubicBezTo>
                    <a:pt x="451820" y="95301"/>
                    <a:pt x="450630" y="92208"/>
                    <a:pt x="448846" y="90662"/>
                  </a:cubicBezTo>
                  <a:close/>
                  <a:moveTo>
                    <a:pt x="463006" y="55697"/>
                  </a:moveTo>
                  <a:cubicBezTo>
                    <a:pt x="461578" y="56767"/>
                    <a:pt x="460388" y="58670"/>
                    <a:pt x="459912" y="60097"/>
                  </a:cubicBezTo>
                  <a:cubicBezTo>
                    <a:pt x="460864" y="60097"/>
                    <a:pt x="463720" y="61049"/>
                    <a:pt x="465624" y="59146"/>
                  </a:cubicBezTo>
                  <a:lnTo>
                    <a:pt x="467528" y="56292"/>
                  </a:lnTo>
                  <a:cubicBezTo>
                    <a:pt x="466100" y="54389"/>
                    <a:pt x="464434" y="54627"/>
                    <a:pt x="463006" y="55697"/>
                  </a:cubicBezTo>
                  <a:close/>
                  <a:moveTo>
                    <a:pt x="417072" y="157"/>
                  </a:moveTo>
                  <a:cubicBezTo>
                    <a:pt x="420880" y="-795"/>
                    <a:pt x="422784" y="3011"/>
                    <a:pt x="428496" y="157"/>
                  </a:cubicBezTo>
                  <a:lnTo>
                    <a:pt x="430400" y="10623"/>
                  </a:lnTo>
                  <a:cubicBezTo>
                    <a:pt x="438016" y="15380"/>
                    <a:pt x="438968" y="4914"/>
                    <a:pt x="440872" y="1108"/>
                  </a:cubicBezTo>
                  <a:lnTo>
                    <a:pt x="441824" y="7768"/>
                  </a:lnTo>
                  <a:cubicBezTo>
                    <a:pt x="442776" y="8720"/>
                    <a:pt x="443728" y="8720"/>
                    <a:pt x="443728" y="7768"/>
                  </a:cubicBezTo>
                  <a:lnTo>
                    <a:pt x="443728" y="12525"/>
                  </a:lnTo>
                  <a:cubicBezTo>
                    <a:pt x="452296" y="-1746"/>
                    <a:pt x="456104" y="26797"/>
                    <a:pt x="463720" y="11574"/>
                  </a:cubicBezTo>
                  <a:cubicBezTo>
                    <a:pt x="463720" y="15380"/>
                    <a:pt x="458960" y="20137"/>
                    <a:pt x="455152" y="22040"/>
                  </a:cubicBezTo>
                  <a:cubicBezTo>
                    <a:pt x="453248" y="28700"/>
                    <a:pt x="458008" y="26797"/>
                    <a:pt x="460864" y="29651"/>
                  </a:cubicBezTo>
                  <a:lnTo>
                    <a:pt x="467528" y="19186"/>
                  </a:lnTo>
                  <a:cubicBezTo>
                    <a:pt x="464672" y="34409"/>
                    <a:pt x="475144" y="17283"/>
                    <a:pt x="479902" y="28700"/>
                  </a:cubicBezTo>
                  <a:cubicBezTo>
                    <a:pt x="475144" y="42020"/>
                    <a:pt x="496086" y="49632"/>
                    <a:pt x="497038" y="56292"/>
                  </a:cubicBezTo>
                  <a:cubicBezTo>
                    <a:pt x="495134" y="69612"/>
                    <a:pt x="488470" y="50583"/>
                    <a:pt x="484662" y="59146"/>
                  </a:cubicBezTo>
                  <a:cubicBezTo>
                    <a:pt x="483710" y="66758"/>
                    <a:pt x="489422" y="62952"/>
                    <a:pt x="491326" y="67709"/>
                  </a:cubicBezTo>
                  <a:lnTo>
                    <a:pt x="481806" y="71515"/>
                  </a:lnTo>
                  <a:cubicBezTo>
                    <a:pt x="480854" y="80078"/>
                    <a:pt x="491326" y="72466"/>
                    <a:pt x="487518" y="77223"/>
                  </a:cubicBezTo>
                  <a:cubicBezTo>
                    <a:pt x="494182" y="83883"/>
                    <a:pt x="491326" y="75320"/>
                    <a:pt x="498942" y="73418"/>
                  </a:cubicBezTo>
                  <a:cubicBezTo>
                    <a:pt x="497038" y="75320"/>
                    <a:pt x="493230" y="82932"/>
                    <a:pt x="497038" y="85786"/>
                  </a:cubicBezTo>
                  <a:cubicBezTo>
                    <a:pt x="498942" y="85786"/>
                    <a:pt x="499894" y="77223"/>
                    <a:pt x="500846" y="82932"/>
                  </a:cubicBezTo>
                  <a:cubicBezTo>
                    <a:pt x="496086" y="103864"/>
                    <a:pt x="506558" y="109572"/>
                    <a:pt x="505606" y="128601"/>
                  </a:cubicBezTo>
                  <a:lnTo>
                    <a:pt x="510366" y="126698"/>
                  </a:lnTo>
                  <a:cubicBezTo>
                    <a:pt x="508462" y="128601"/>
                    <a:pt x="506558" y="130504"/>
                    <a:pt x="508462" y="132407"/>
                  </a:cubicBezTo>
                  <a:lnTo>
                    <a:pt x="511316" y="131455"/>
                  </a:lnTo>
                  <a:cubicBezTo>
                    <a:pt x="511316" y="133358"/>
                    <a:pt x="504654" y="153338"/>
                    <a:pt x="506558" y="165707"/>
                  </a:cubicBezTo>
                  <a:lnTo>
                    <a:pt x="512268" y="159047"/>
                  </a:lnTo>
                  <a:lnTo>
                    <a:pt x="505606" y="170464"/>
                  </a:lnTo>
                  <a:lnTo>
                    <a:pt x="514174" y="169513"/>
                  </a:lnTo>
                  <a:cubicBezTo>
                    <a:pt x="505606" y="173319"/>
                    <a:pt x="511316" y="186639"/>
                    <a:pt x="508462" y="197105"/>
                  </a:cubicBezTo>
                  <a:lnTo>
                    <a:pt x="514174" y="197105"/>
                  </a:lnTo>
                  <a:lnTo>
                    <a:pt x="511316" y="203765"/>
                  </a:lnTo>
                  <a:lnTo>
                    <a:pt x="515126" y="201862"/>
                  </a:lnTo>
                  <a:cubicBezTo>
                    <a:pt x="515126" y="207570"/>
                    <a:pt x="505606" y="215182"/>
                    <a:pt x="510366" y="222793"/>
                  </a:cubicBezTo>
                  <a:cubicBezTo>
                    <a:pt x="508462" y="218036"/>
                    <a:pt x="517028" y="217085"/>
                    <a:pt x="520836" y="217085"/>
                  </a:cubicBezTo>
                  <a:lnTo>
                    <a:pt x="511316" y="236113"/>
                  </a:lnTo>
                  <a:cubicBezTo>
                    <a:pt x="515126" y="236113"/>
                    <a:pt x="517028" y="244676"/>
                    <a:pt x="520836" y="238968"/>
                  </a:cubicBezTo>
                  <a:lnTo>
                    <a:pt x="514174" y="246579"/>
                  </a:lnTo>
                  <a:lnTo>
                    <a:pt x="518932" y="245628"/>
                  </a:lnTo>
                  <a:cubicBezTo>
                    <a:pt x="526548" y="276074"/>
                    <a:pt x="495134" y="301763"/>
                    <a:pt x="514174" y="332209"/>
                  </a:cubicBezTo>
                  <a:lnTo>
                    <a:pt x="516076" y="331257"/>
                  </a:lnTo>
                  <a:lnTo>
                    <a:pt x="506558" y="349335"/>
                  </a:lnTo>
                  <a:cubicBezTo>
                    <a:pt x="507510" y="352189"/>
                    <a:pt x="515126" y="353141"/>
                    <a:pt x="517980" y="358849"/>
                  </a:cubicBezTo>
                  <a:cubicBezTo>
                    <a:pt x="510366" y="355995"/>
                    <a:pt x="517028" y="369315"/>
                    <a:pt x="510366" y="372169"/>
                  </a:cubicBezTo>
                  <a:cubicBezTo>
                    <a:pt x="513220" y="376926"/>
                    <a:pt x="516076" y="372169"/>
                    <a:pt x="518932" y="371218"/>
                  </a:cubicBezTo>
                  <a:cubicBezTo>
                    <a:pt x="526548" y="387392"/>
                    <a:pt x="513220" y="401664"/>
                    <a:pt x="518932" y="419741"/>
                  </a:cubicBezTo>
                  <a:cubicBezTo>
                    <a:pt x="507510" y="400712"/>
                    <a:pt x="510366" y="400712"/>
                    <a:pt x="505606" y="388344"/>
                  </a:cubicBezTo>
                  <a:cubicBezTo>
                    <a:pt x="500846" y="402615"/>
                    <a:pt x="509414" y="405470"/>
                    <a:pt x="506558" y="421644"/>
                  </a:cubicBezTo>
                  <a:lnTo>
                    <a:pt x="510366" y="414033"/>
                  </a:lnTo>
                  <a:cubicBezTo>
                    <a:pt x="521788" y="421644"/>
                    <a:pt x="503702" y="437818"/>
                    <a:pt x="517028" y="440673"/>
                  </a:cubicBezTo>
                  <a:cubicBezTo>
                    <a:pt x="515126" y="450187"/>
                    <a:pt x="501798" y="458750"/>
                    <a:pt x="503702" y="470167"/>
                  </a:cubicBezTo>
                  <a:lnTo>
                    <a:pt x="515126" y="465410"/>
                  </a:lnTo>
                  <a:lnTo>
                    <a:pt x="515126" y="473021"/>
                  </a:lnTo>
                  <a:cubicBezTo>
                    <a:pt x="522740" y="472070"/>
                    <a:pt x="530356" y="470167"/>
                    <a:pt x="537972" y="467313"/>
                  </a:cubicBezTo>
                  <a:lnTo>
                    <a:pt x="537020" y="465410"/>
                  </a:lnTo>
                  <a:lnTo>
                    <a:pt x="565580" y="474924"/>
                  </a:lnTo>
                  <a:cubicBezTo>
                    <a:pt x="571292" y="473973"/>
                    <a:pt x="572244" y="466362"/>
                    <a:pt x="580812" y="463507"/>
                  </a:cubicBezTo>
                  <a:cubicBezTo>
                    <a:pt x="577004" y="471119"/>
                    <a:pt x="596996" y="464459"/>
                    <a:pt x="602708" y="471119"/>
                  </a:cubicBezTo>
                  <a:cubicBezTo>
                    <a:pt x="609372" y="468264"/>
                    <a:pt x="602708" y="465410"/>
                    <a:pt x="600804" y="462556"/>
                  </a:cubicBezTo>
                  <a:cubicBezTo>
                    <a:pt x="627458" y="454944"/>
                    <a:pt x="649354" y="468264"/>
                    <a:pt x="678864" y="462556"/>
                  </a:cubicBezTo>
                  <a:cubicBezTo>
                    <a:pt x="649354" y="473973"/>
                    <a:pt x="649354" y="471119"/>
                    <a:pt x="629362" y="475876"/>
                  </a:cubicBezTo>
                  <a:cubicBezTo>
                    <a:pt x="653162" y="480633"/>
                    <a:pt x="656970" y="472070"/>
                    <a:pt x="682672" y="474924"/>
                  </a:cubicBezTo>
                  <a:lnTo>
                    <a:pt x="670296" y="471119"/>
                  </a:lnTo>
                  <a:cubicBezTo>
                    <a:pt x="683624" y="459701"/>
                    <a:pt x="709328" y="477779"/>
                    <a:pt x="713136" y="464459"/>
                  </a:cubicBezTo>
                  <a:cubicBezTo>
                    <a:pt x="728368" y="466362"/>
                    <a:pt x="740744" y="479682"/>
                    <a:pt x="759784" y="477779"/>
                  </a:cubicBezTo>
                  <a:lnTo>
                    <a:pt x="752168" y="466362"/>
                  </a:lnTo>
                  <a:lnTo>
                    <a:pt x="769302" y="466362"/>
                  </a:lnTo>
                  <a:lnTo>
                    <a:pt x="769302" y="473973"/>
                  </a:lnTo>
                  <a:cubicBezTo>
                    <a:pt x="774062" y="474924"/>
                    <a:pt x="776918" y="473021"/>
                    <a:pt x="777870" y="471119"/>
                  </a:cubicBezTo>
                  <a:cubicBezTo>
                    <a:pt x="789294" y="480633"/>
                    <a:pt x="805476" y="475876"/>
                    <a:pt x="821660" y="482536"/>
                  </a:cubicBezTo>
                  <a:lnTo>
                    <a:pt x="823564" y="478730"/>
                  </a:lnTo>
                  <a:cubicBezTo>
                    <a:pt x="824516" y="479682"/>
                    <a:pt x="826420" y="480633"/>
                    <a:pt x="826420" y="481585"/>
                  </a:cubicBezTo>
                  <a:cubicBezTo>
                    <a:pt x="829276" y="474924"/>
                    <a:pt x="841652" y="477779"/>
                    <a:pt x="842604" y="471119"/>
                  </a:cubicBezTo>
                  <a:cubicBezTo>
                    <a:pt x="836892" y="469216"/>
                    <a:pt x="825468" y="465410"/>
                    <a:pt x="826420" y="470167"/>
                  </a:cubicBezTo>
                  <a:cubicBezTo>
                    <a:pt x="814044" y="461604"/>
                    <a:pt x="842604" y="465410"/>
                    <a:pt x="851172" y="465410"/>
                  </a:cubicBezTo>
                  <a:cubicBezTo>
                    <a:pt x="841652" y="469216"/>
                    <a:pt x="854028" y="470167"/>
                    <a:pt x="858788" y="472070"/>
                  </a:cubicBezTo>
                  <a:cubicBezTo>
                    <a:pt x="859740" y="471119"/>
                    <a:pt x="857836" y="471119"/>
                    <a:pt x="856884" y="469216"/>
                  </a:cubicBezTo>
                  <a:cubicBezTo>
                    <a:pt x="873068" y="464459"/>
                    <a:pt x="878780" y="485390"/>
                    <a:pt x="889252" y="471119"/>
                  </a:cubicBezTo>
                  <a:lnTo>
                    <a:pt x="892108" y="478730"/>
                  </a:lnTo>
                  <a:lnTo>
                    <a:pt x="904484" y="473021"/>
                  </a:lnTo>
                  <a:cubicBezTo>
                    <a:pt x="905436" y="488245"/>
                    <a:pt x="922570" y="473973"/>
                    <a:pt x="924474" y="488245"/>
                  </a:cubicBezTo>
                  <a:cubicBezTo>
                    <a:pt x="938754" y="489196"/>
                    <a:pt x="922570" y="479682"/>
                    <a:pt x="927330" y="481585"/>
                  </a:cubicBezTo>
                  <a:cubicBezTo>
                    <a:pt x="940658" y="478730"/>
                    <a:pt x="964456" y="492050"/>
                    <a:pt x="969216" y="485390"/>
                  </a:cubicBezTo>
                  <a:cubicBezTo>
                    <a:pt x="980640" y="490148"/>
                    <a:pt x="993968" y="487293"/>
                    <a:pt x="1003488" y="490148"/>
                  </a:cubicBezTo>
                  <a:lnTo>
                    <a:pt x="1004440" y="483487"/>
                  </a:lnTo>
                  <a:cubicBezTo>
                    <a:pt x="1009200" y="485390"/>
                    <a:pt x="1015864" y="488245"/>
                    <a:pt x="1020624" y="487293"/>
                  </a:cubicBezTo>
                  <a:cubicBezTo>
                    <a:pt x="1020624" y="486342"/>
                    <a:pt x="1019672" y="485390"/>
                    <a:pt x="1018720" y="484439"/>
                  </a:cubicBezTo>
                  <a:cubicBezTo>
                    <a:pt x="1038712" y="489196"/>
                    <a:pt x="1053942" y="489196"/>
                    <a:pt x="1070126" y="489196"/>
                  </a:cubicBezTo>
                  <a:cubicBezTo>
                    <a:pt x="1069174" y="484439"/>
                    <a:pt x="1069174" y="482536"/>
                    <a:pt x="1059656" y="480633"/>
                  </a:cubicBezTo>
                  <a:cubicBezTo>
                    <a:pt x="1074886" y="473973"/>
                    <a:pt x="1099636" y="488245"/>
                    <a:pt x="1122484" y="486342"/>
                  </a:cubicBezTo>
                  <a:lnTo>
                    <a:pt x="1120580" y="483487"/>
                  </a:lnTo>
                  <a:lnTo>
                    <a:pt x="1132956" y="489196"/>
                  </a:lnTo>
                  <a:cubicBezTo>
                    <a:pt x="1130100" y="487293"/>
                    <a:pt x="1132004" y="485390"/>
                    <a:pt x="1132004" y="482536"/>
                  </a:cubicBezTo>
                  <a:cubicBezTo>
                    <a:pt x="1152948" y="480633"/>
                    <a:pt x="1179604" y="481585"/>
                    <a:pt x="1191028" y="493002"/>
                  </a:cubicBezTo>
                  <a:cubicBezTo>
                    <a:pt x="1189124" y="489196"/>
                    <a:pt x="1200548" y="485390"/>
                    <a:pt x="1189124" y="480633"/>
                  </a:cubicBezTo>
                  <a:cubicBezTo>
                    <a:pt x="1211018" y="489196"/>
                    <a:pt x="1239576" y="487293"/>
                    <a:pt x="1264328" y="489196"/>
                  </a:cubicBezTo>
                  <a:lnTo>
                    <a:pt x="1264328" y="490148"/>
                  </a:lnTo>
                  <a:lnTo>
                    <a:pt x="1274800" y="493002"/>
                  </a:lnTo>
                  <a:lnTo>
                    <a:pt x="1275752" y="492050"/>
                  </a:lnTo>
                  <a:lnTo>
                    <a:pt x="1294792" y="496807"/>
                  </a:lnTo>
                  <a:cubicBezTo>
                    <a:pt x="1295744" y="494905"/>
                    <a:pt x="1298600" y="488245"/>
                    <a:pt x="1304312" y="486342"/>
                  </a:cubicBezTo>
                  <a:cubicBezTo>
                    <a:pt x="1304312" y="494905"/>
                    <a:pt x="1332870" y="479682"/>
                    <a:pt x="1345248" y="488245"/>
                  </a:cubicBezTo>
                  <a:cubicBezTo>
                    <a:pt x="1347150" y="485390"/>
                    <a:pt x="1340488" y="486342"/>
                    <a:pt x="1344294" y="483487"/>
                  </a:cubicBezTo>
                  <a:cubicBezTo>
                    <a:pt x="1374758" y="484439"/>
                    <a:pt x="1420452" y="494905"/>
                    <a:pt x="1456628" y="488245"/>
                  </a:cubicBezTo>
                  <a:cubicBezTo>
                    <a:pt x="1459484" y="504419"/>
                    <a:pt x="1489946" y="499662"/>
                    <a:pt x="1509938" y="507273"/>
                  </a:cubicBezTo>
                  <a:cubicBezTo>
                    <a:pt x="1514698" y="498710"/>
                    <a:pt x="1499466" y="502516"/>
                    <a:pt x="1493754" y="495856"/>
                  </a:cubicBezTo>
                  <a:cubicBezTo>
                    <a:pt x="1502322" y="497283"/>
                    <a:pt x="1499110" y="490148"/>
                    <a:pt x="1505400" y="489701"/>
                  </a:cubicBezTo>
                  <a:lnTo>
                    <a:pt x="1514180" y="491714"/>
                  </a:lnTo>
                  <a:lnTo>
                    <a:pt x="1516482" y="494191"/>
                  </a:lnTo>
                  <a:cubicBezTo>
                    <a:pt x="1516602" y="496808"/>
                    <a:pt x="1517554" y="499186"/>
                    <a:pt x="1526122" y="497759"/>
                  </a:cubicBezTo>
                  <a:lnTo>
                    <a:pt x="1527072" y="491099"/>
                  </a:lnTo>
                  <a:lnTo>
                    <a:pt x="1537544" y="499662"/>
                  </a:lnTo>
                  <a:cubicBezTo>
                    <a:pt x="1572768" y="495856"/>
                    <a:pt x="1602280" y="500613"/>
                    <a:pt x="1632742" y="493953"/>
                  </a:cubicBezTo>
                  <a:cubicBezTo>
                    <a:pt x="1634646" y="495856"/>
                    <a:pt x="1633694" y="498710"/>
                    <a:pt x="1629886" y="500613"/>
                  </a:cubicBezTo>
                  <a:cubicBezTo>
                    <a:pt x="1644166" y="500613"/>
                    <a:pt x="1660350" y="511079"/>
                    <a:pt x="1675580" y="504419"/>
                  </a:cubicBezTo>
                  <a:lnTo>
                    <a:pt x="1671772" y="501565"/>
                  </a:lnTo>
                  <a:cubicBezTo>
                    <a:pt x="1696524" y="495856"/>
                    <a:pt x="1697476" y="509176"/>
                    <a:pt x="1726988" y="512031"/>
                  </a:cubicBezTo>
                  <a:cubicBezTo>
                    <a:pt x="1720324" y="512031"/>
                    <a:pt x="1705092" y="507273"/>
                    <a:pt x="1694620" y="530108"/>
                  </a:cubicBezTo>
                  <a:cubicBezTo>
                    <a:pt x="1697476" y="534865"/>
                    <a:pt x="1712708" y="533914"/>
                    <a:pt x="1717468" y="530108"/>
                  </a:cubicBezTo>
                  <a:lnTo>
                    <a:pt x="1714612" y="538671"/>
                  </a:lnTo>
                  <a:cubicBezTo>
                    <a:pt x="1712232" y="535817"/>
                    <a:pt x="1708424" y="534627"/>
                    <a:pt x="1704140" y="533795"/>
                  </a:cubicBezTo>
                  <a:lnTo>
                    <a:pt x="1702888" y="533538"/>
                  </a:lnTo>
                  <a:lnTo>
                    <a:pt x="1701642" y="535935"/>
                  </a:lnTo>
                  <a:cubicBezTo>
                    <a:pt x="1699142" y="535340"/>
                    <a:pt x="1695572" y="533913"/>
                    <a:pt x="1693668" y="533913"/>
                  </a:cubicBezTo>
                  <a:lnTo>
                    <a:pt x="1697416" y="532415"/>
                  </a:lnTo>
                  <a:lnTo>
                    <a:pt x="1690812" y="531059"/>
                  </a:lnTo>
                  <a:cubicBezTo>
                    <a:pt x="1693668" y="531059"/>
                    <a:pt x="1693668" y="532962"/>
                    <a:pt x="1694620" y="534865"/>
                  </a:cubicBezTo>
                  <a:cubicBezTo>
                    <a:pt x="1687004" y="532011"/>
                    <a:pt x="1676532" y="532011"/>
                    <a:pt x="1666060" y="530108"/>
                  </a:cubicBezTo>
                  <a:lnTo>
                    <a:pt x="1681292" y="529157"/>
                  </a:lnTo>
                  <a:cubicBezTo>
                    <a:pt x="1675580" y="520593"/>
                    <a:pt x="1655590" y="529157"/>
                    <a:pt x="1649878" y="526302"/>
                  </a:cubicBezTo>
                  <a:cubicBezTo>
                    <a:pt x="1649878" y="533914"/>
                    <a:pt x="1659398" y="532962"/>
                    <a:pt x="1649878" y="539622"/>
                  </a:cubicBezTo>
                  <a:cubicBezTo>
                    <a:pt x="1625126" y="542477"/>
                    <a:pt x="1635598" y="531059"/>
                    <a:pt x="1611800" y="523448"/>
                  </a:cubicBezTo>
                  <a:lnTo>
                    <a:pt x="1615608" y="520593"/>
                  </a:lnTo>
                  <a:cubicBezTo>
                    <a:pt x="1607992" y="519642"/>
                    <a:pt x="1601328" y="511079"/>
                    <a:pt x="1590856" y="516788"/>
                  </a:cubicBezTo>
                  <a:cubicBezTo>
                    <a:pt x="1591808" y="521545"/>
                    <a:pt x="1600376" y="521545"/>
                    <a:pt x="1604184" y="524399"/>
                  </a:cubicBezTo>
                  <a:cubicBezTo>
                    <a:pt x="1602280" y="528205"/>
                    <a:pt x="1590856" y="514885"/>
                    <a:pt x="1582288" y="520593"/>
                  </a:cubicBezTo>
                  <a:lnTo>
                    <a:pt x="1592584" y="525521"/>
                  </a:lnTo>
                  <a:lnTo>
                    <a:pt x="1594664" y="525351"/>
                  </a:lnTo>
                  <a:lnTo>
                    <a:pt x="1593236" y="525833"/>
                  </a:lnTo>
                  <a:lnTo>
                    <a:pt x="1599186" y="528681"/>
                  </a:lnTo>
                  <a:cubicBezTo>
                    <a:pt x="1606326" y="530346"/>
                    <a:pt x="1614180" y="531059"/>
                    <a:pt x="1620368" y="531059"/>
                  </a:cubicBezTo>
                  <a:cubicBezTo>
                    <a:pt x="1618464" y="532962"/>
                    <a:pt x="1618464" y="535816"/>
                    <a:pt x="1620368" y="538671"/>
                  </a:cubicBezTo>
                  <a:lnTo>
                    <a:pt x="1596740" y="534631"/>
                  </a:lnTo>
                  <a:lnTo>
                    <a:pt x="1601328" y="536768"/>
                  </a:lnTo>
                  <a:lnTo>
                    <a:pt x="1594270" y="534209"/>
                  </a:lnTo>
                  <a:lnTo>
                    <a:pt x="1561940" y="528681"/>
                  </a:lnTo>
                  <a:cubicBezTo>
                    <a:pt x="1542304" y="526064"/>
                    <a:pt x="1522788" y="524875"/>
                    <a:pt x="1504226" y="527254"/>
                  </a:cubicBezTo>
                  <a:cubicBezTo>
                    <a:pt x="1524216" y="536768"/>
                    <a:pt x="1495658" y="527254"/>
                    <a:pt x="1500418" y="537719"/>
                  </a:cubicBezTo>
                  <a:cubicBezTo>
                    <a:pt x="1497562" y="530108"/>
                    <a:pt x="1486140" y="536768"/>
                    <a:pt x="1475666" y="533914"/>
                  </a:cubicBezTo>
                  <a:cubicBezTo>
                    <a:pt x="1471860" y="541525"/>
                    <a:pt x="1496610" y="539622"/>
                    <a:pt x="1488044" y="545331"/>
                  </a:cubicBezTo>
                  <a:cubicBezTo>
                    <a:pt x="1469004" y="542477"/>
                    <a:pt x="1442348" y="528205"/>
                    <a:pt x="1416644" y="531059"/>
                  </a:cubicBezTo>
                  <a:cubicBezTo>
                    <a:pt x="1418548" y="534865"/>
                    <a:pt x="1424260" y="534865"/>
                    <a:pt x="1425212" y="536768"/>
                  </a:cubicBezTo>
                  <a:cubicBezTo>
                    <a:pt x="1408076" y="533914"/>
                    <a:pt x="1386180" y="515836"/>
                    <a:pt x="1374758" y="528205"/>
                  </a:cubicBezTo>
                  <a:cubicBezTo>
                    <a:pt x="1382372" y="532962"/>
                    <a:pt x="1391892" y="537719"/>
                    <a:pt x="1400460" y="542477"/>
                  </a:cubicBezTo>
                  <a:cubicBezTo>
                    <a:pt x="1398556" y="542477"/>
                    <a:pt x="1395700" y="543428"/>
                    <a:pt x="1390940" y="545331"/>
                  </a:cubicBezTo>
                  <a:lnTo>
                    <a:pt x="1396652" y="551040"/>
                  </a:lnTo>
                  <a:cubicBezTo>
                    <a:pt x="1376662" y="552943"/>
                    <a:pt x="1381420" y="538671"/>
                    <a:pt x="1369998" y="531059"/>
                  </a:cubicBezTo>
                  <a:lnTo>
                    <a:pt x="1357622" y="539622"/>
                  </a:lnTo>
                  <a:cubicBezTo>
                    <a:pt x="1334776" y="544379"/>
                    <a:pt x="1312880" y="539622"/>
                    <a:pt x="1298600" y="528205"/>
                  </a:cubicBezTo>
                  <a:cubicBezTo>
                    <a:pt x="1294792" y="528205"/>
                    <a:pt x="1277656" y="528205"/>
                    <a:pt x="1284320" y="535816"/>
                  </a:cubicBezTo>
                  <a:cubicBezTo>
                    <a:pt x="1289556" y="540574"/>
                    <a:pt x="1293602" y="544855"/>
                    <a:pt x="1299196" y="547948"/>
                  </a:cubicBezTo>
                  <a:lnTo>
                    <a:pt x="1304444" y="549033"/>
                  </a:lnTo>
                  <a:lnTo>
                    <a:pt x="1308120" y="548185"/>
                  </a:lnTo>
                  <a:lnTo>
                    <a:pt x="1313608" y="550928"/>
                  </a:lnTo>
                  <a:lnTo>
                    <a:pt x="1323352" y="552943"/>
                  </a:lnTo>
                  <a:cubicBezTo>
                    <a:pt x="1326208" y="546282"/>
                    <a:pt x="1306216" y="545331"/>
                    <a:pt x="1312880" y="544379"/>
                  </a:cubicBezTo>
                  <a:cubicBezTo>
                    <a:pt x="1322400" y="545331"/>
                    <a:pt x="1339534" y="539622"/>
                    <a:pt x="1347150" y="546282"/>
                  </a:cubicBezTo>
                  <a:lnTo>
                    <a:pt x="1322400" y="545331"/>
                  </a:lnTo>
                  <a:cubicBezTo>
                    <a:pt x="1322400" y="555797"/>
                    <a:pt x="1331920" y="545331"/>
                    <a:pt x="1336680" y="551040"/>
                  </a:cubicBezTo>
                  <a:cubicBezTo>
                    <a:pt x="1330016" y="559602"/>
                    <a:pt x="1316688" y="550088"/>
                    <a:pt x="1306216" y="554845"/>
                  </a:cubicBezTo>
                  <a:lnTo>
                    <a:pt x="1308120" y="555797"/>
                  </a:lnTo>
                  <a:cubicBezTo>
                    <a:pt x="1289080" y="553894"/>
                    <a:pt x="1291936" y="555797"/>
                    <a:pt x="1271944" y="551040"/>
                  </a:cubicBezTo>
                  <a:cubicBezTo>
                    <a:pt x="1270992" y="541525"/>
                    <a:pt x="1278608" y="545331"/>
                    <a:pt x="1288128" y="541525"/>
                  </a:cubicBezTo>
                  <a:lnTo>
                    <a:pt x="1256348" y="536875"/>
                  </a:lnTo>
                  <a:lnTo>
                    <a:pt x="1253856" y="538076"/>
                  </a:lnTo>
                  <a:cubicBezTo>
                    <a:pt x="1253142" y="539622"/>
                    <a:pt x="1252904" y="541049"/>
                    <a:pt x="1250048" y="540573"/>
                  </a:cubicBezTo>
                  <a:lnTo>
                    <a:pt x="1250504" y="536020"/>
                  </a:lnTo>
                  <a:lnTo>
                    <a:pt x="1235294" y="533795"/>
                  </a:lnTo>
                  <a:cubicBezTo>
                    <a:pt x="1216730" y="531297"/>
                    <a:pt x="1198168" y="531059"/>
                    <a:pt x="1182460" y="539622"/>
                  </a:cubicBezTo>
                  <a:lnTo>
                    <a:pt x="1201498" y="548185"/>
                  </a:lnTo>
                  <a:cubicBezTo>
                    <a:pt x="1192218" y="548899"/>
                    <a:pt x="1178652" y="544261"/>
                    <a:pt x="1172850" y="547115"/>
                  </a:cubicBezTo>
                  <a:lnTo>
                    <a:pt x="1170988" y="551039"/>
                  </a:lnTo>
                  <a:lnTo>
                    <a:pt x="1172940" y="551039"/>
                  </a:lnTo>
                  <a:lnTo>
                    <a:pt x="1177910" y="553522"/>
                  </a:lnTo>
                  <a:lnTo>
                    <a:pt x="1179724" y="553656"/>
                  </a:lnTo>
                  <a:cubicBezTo>
                    <a:pt x="1180794" y="555321"/>
                    <a:pt x="1181032" y="557700"/>
                    <a:pt x="1184364" y="558651"/>
                  </a:cubicBezTo>
                  <a:lnTo>
                    <a:pt x="1185316" y="557700"/>
                  </a:lnTo>
                  <a:cubicBezTo>
                    <a:pt x="1187220" y="558651"/>
                    <a:pt x="1191980" y="559602"/>
                    <a:pt x="1189124" y="561505"/>
                  </a:cubicBezTo>
                  <a:cubicBezTo>
                    <a:pt x="1183888" y="557700"/>
                    <a:pt x="1177224" y="555321"/>
                    <a:pt x="1170442" y="553418"/>
                  </a:cubicBezTo>
                  <a:lnTo>
                    <a:pt x="1163114" y="551441"/>
                  </a:lnTo>
                  <a:lnTo>
                    <a:pt x="1160564" y="551039"/>
                  </a:lnTo>
                  <a:lnTo>
                    <a:pt x="1161622" y="551039"/>
                  </a:lnTo>
                  <a:lnTo>
                    <a:pt x="1151044" y="548185"/>
                  </a:lnTo>
                  <a:cubicBezTo>
                    <a:pt x="1156756" y="551040"/>
                    <a:pt x="1145332" y="554845"/>
                    <a:pt x="1144380" y="556748"/>
                  </a:cubicBezTo>
                  <a:cubicBezTo>
                    <a:pt x="1133908" y="553894"/>
                    <a:pt x="1144380" y="551040"/>
                    <a:pt x="1145332" y="547234"/>
                  </a:cubicBezTo>
                  <a:cubicBezTo>
                    <a:pt x="1142476" y="546758"/>
                    <a:pt x="1138668" y="544855"/>
                    <a:pt x="1134978" y="543904"/>
                  </a:cubicBezTo>
                  <a:lnTo>
                    <a:pt x="1125546" y="546231"/>
                  </a:lnTo>
                  <a:lnTo>
                    <a:pt x="1126292" y="546281"/>
                  </a:lnTo>
                  <a:lnTo>
                    <a:pt x="1125652" y="546920"/>
                  </a:lnTo>
                  <a:lnTo>
                    <a:pt x="1128078" y="551872"/>
                  </a:lnTo>
                  <a:cubicBezTo>
                    <a:pt x="1132004" y="553180"/>
                    <a:pt x="1137240" y="554370"/>
                    <a:pt x="1138668" y="556748"/>
                  </a:cubicBezTo>
                  <a:lnTo>
                    <a:pt x="1105348" y="548185"/>
                  </a:lnTo>
                  <a:lnTo>
                    <a:pt x="1106300" y="550088"/>
                  </a:lnTo>
                  <a:cubicBezTo>
                    <a:pt x="1103444" y="548185"/>
                    <a:pt x="1098684" y="546282"/>
                    <a:pt x="1094876" y="548185"/>
                  </a:cubicBezTo>
                  <a:cubicBezTo>
                    <a:pt x="1092020" y="551991"/>
                    <a:pt x="1099636" y="552943"/>
                    <a:pt x="1104396" y="551991"/>
                  </a:cubicBezTo>
                  <a:cubicBezTo>
                    <a:pt x="1086310" y="558651"/>
                    <a:pt x="1073934" y="537719"/>
                    <a:pt x="1058702" y="551040"/>
                  </a:cubicBezTo>
                  <a:lnTo>
                    <a:pt x="1049182" y="547234"/>
                  </a:lnTo>
                  <a:cubicBezTo>
                    <a:pt x="1048232" y="548185"/>
                    <a:pt x="1046328" y="550088"/>
                    <a:pt x="1048232" y="551040"/>
                  </a:cubicBezTo>
                  <a:lnTo>
                    <a:pt x="1038712" y="547234"/>
                  </a:lnTo>
                  <a:cubicBezTo>
                    <a:pt x="1021576" y="543428"/>
                    <a:pt x="1033952" y="556748"/>
                    <a:pt x="1028240" y="558651"/>
                  </a:cubicBezTo>
                  <a:lnTo>
                    <a:pt x="1029192" y="558651"/>
                  </a:lnTo>
                  <a:cubicBezTo>
                    <a:pt x="1023480" y="560554"/>
                    <a:pt x="1019672" y="564360"/>
                    <a:pt x="1023480" y="565311"/>
                  </a:cubicBezTo>
                  <a:lnTo>
                    <a:pt x="1004440" y="559602"/>
                  </a:lnTo>
                  <a:cubicBezTo>
                    <a:pt x="997776" y="551991"/>
                    <a:pt x="970168" y="550088"/>
                    <a:pt x="970168" y="535816"/>
                  </a:cubicBezTo>
                  <a:cubicBezTo>
                    <a:pt x="965408" y="536768"/>
                    <a:pt x="961600" y="539622"/>
                    <a:pt x="963504" y="541525"/>
                  </a:cubicBezTo>
                  <a:cubicBezTo>
                    <a:pt x="950178" y="540574"/>
                    <a:pt x="967312" y="551991"/>
                    <a:pt x="944464" y="550088"/>
                  </a:cubicBezTo>
                  <a:cubicBezTo>
                    <a:pt x="944464" y="552943"/>
                    <a:pt x="946368" y="551991"/>
                    <a:pt x="950178" y="552943"/>
                  </a:cubicBezTo>
                  <a:cubicBezTo>
                    <a:pt x="944464" y="553894"/>
                    <a:pt x="941610" y="552943"/>
                    <a:pt x="940658" y="551040"/>
                  </a:cubicBezTo>
                  <a:cubicBezTo>
                    <a:pt x="940658" y="552943"/>
                    <a:pt x="939706" y="554845"/>
                    <a:pt x="938754" y="556748"/>
                  </a:cubicBezTo>
                  <a:cubicBezTo>
                    <a:pt x="938754" y="551991"/>
                    <a:pt x="929234" y="552943"/>
                    <a:pt x="924474" y="553894"/>
                  </a:cubicBezTo>
                  <a:lnTo>
                    <a:pt x="932090" y="563408"/>
                  </a:lnTo>
                  <a:cubicBezTo>
                    <a:pt x="926378" y="559602"/>
                    <a:pt x="923522" y="558651"/>
                    <a:pt x="914002" y="559602"/>
                  </a:cubicBezTo>
                  <a:lnTo>
                    <a:pt x="919714" y="565311"/>
                  </a:lnTo>
                  <a:cubicBezTo>
                    <a:pt x="904484" y="563408"/>
                    <a:pt x="917810" y="552943"/>
                    <a:pt x="899724" y="557700"/>
                  </a:cubicBezTo>
                  <a:lnTo>
                    <a:pt x="916858" y="551991"/>
                  </a:lnTo>
                  <a:cubicBezTo>
                    <a:pt x="896868" y="550088"/>
                    <a:pt x="903532" y="538671"/>
                    <a:pt x="894964" y="532962"/>
                  </a:cubicBezTo>
                  <a:cubicBezTo>
                    <a:pt x="874972" y="524399"/>
                    <a:pt x="849268" y="540574"/>
                    <a:pt x="834036" y="522496"/>
                  </a:cubicBezTo>
                  <a:cubicBezTo>
                    <a:pt x="831180" y="529157"/>
                    <a:pt x="834036" y="531059"/>
                    <a:pt x="828324" y="535816"/>
                  </a:cubicBezTo>
                  <a:cubicBezTo>
                    <a:pt x="840700" y="538671"/>
                    <a:pt x="848316" y="540574"/>
                    <a:pt x="854028" y="549137"/>
                  </a:cubicBezTo>
                  <a:cubicBezTo>
                    <a:pt x="878780" y="557700"/>
                    <a:pt x="859740" y="527254"/>
                    <a:pt x="887348" y="540574"/>
                  </a:cubicBezTo>
                  <a:cubicBezTo>
                    <a:pt x="885444" y="548185"/>
                    <a:pt x="876876" y="548185"/>
                    <a:pt x="869260" y="544379"/>
                  </a:cubicBezTo>
                  <a:cubicBezTo>
                    <a:pt x="868308" y="551040"/>
                    <a:pt x="877828" y="555797"/>
                    <a:pt x="883540" y="558651"/>
                  </a:cubicBezTo>
                  <a:cubicBezTo>
                    <a:pt x="867356" y="554845"/>
                    <a:pt x="844508" y="563408"/>
                    <a:pt x="834988" y="562457"/>
                  </a:cubicBezTo>
                  <a:cubicBezTo>
                    <a:pt x="830228" y="558651"/>
                    <a:pt x="817852" y="553894"/>
                    <a:pt x="812140" y="555797"/>
                  </a:cubicBezTo>
                  <a:cubicBezTo>
                    <a:pt x="813092" y="550088"/>
                    <a:pt x="788342" y="547234"/>
                    <a:pt x="795958" y="536768"/>
                  </a:cubicBezTo>
                  <a:cubicBezTo>
                    <a:pt x="779774" y="534865"/>
                    <a:pt x="785486" y="551040"/>
                    <a:pt x="769302" y="539622"/>
                  </a:cubicBezTo>
                  <a:cubicBezTo>
                    <a:pt x="775966" y="548185"/>
                    <a:pt x="758832" y="545331"/>
                    <a:pt x="765494" y="552943"/>
                  </a:cubicBezTo>
                  <a:cubicBezTo>
                    <a:pt x="771206" y="545331"/>
                    <a:pt x="789294" y="556748"/>
                    <a:pt x="797862" y="562457"/>
                  </a:cubicBezTo>
                  <a:lnTo>
                    <a:pt x="773110" y="567214"/>
                  </a:lnTo>
                  <a:cubicBezTo>
                    <a:pt x="779774" y="565311"/>
                    <a:pt x="771206" y="559602"/>
                    <a:pt x="767400" y="558651"/>
                  </a:cubicBezTo>
                  <a:lnTo>
                    <a:pt x="764542" y="565311"/>
                  </a:lnTo>
                  <a:cubicBezTo>
                    <a:pt x="760736" y="548185"/>
                    <a:pt x="721704" y="577680"/>
                    <a:pt x="709328" y="557700"/>
                  </a:cubicBezTo>
                  <a:cubicBezTo>
                    <a:pt x="716944" y="558651"/>
                    <a:pt x="723608" y="551991"/>
                    <a:pt x="727416" y="561505"/>
                  </a:cubicBezTo>
                  <a:cubicBezTo>
                    <a:pt x="741696" y="556748"/>
                    <a:pt x="724560" y="548185"/>
                    <a:pt x="731224" y="542477"/>
                  </a:cubicBezTo>
                  <a:cubicBezTo>
                    <a:pt x="709328" y="535816"/>
                    <a:pt x="675056" y="546282"/>
                    <a:pt x="651258" y="533914"/>
                  </a:cubicBezTo>
                  <a:cubicBezTo>
                    <a:pt x="655066" y="538671"/>
                    <a:pt x="666488" y="538671"/>
                    <a:pt x="667440" y="545331"/>
                  </a:cubicBezTo>
                  <a:cubicBezTo>
                    <a:pt x="658398" y="547234"/>
                    <a:pt x="648640" y="544380"/>
                    <a:pt x="638526" y="540217"/>
                  </a:cubicBezTo>
                  <a:lnTo>
                    <a:pt x="623450" y="533925"/>
                  </a:lnTo>
                  <a:lnTo>
                    <a:pt x="616986" y="537719"/>
                  </a:lnTo>
                  <a:lnTo>
                    <a:pt x="623000" y="533737"/>
                  </a:lnTo>
                  <a:lnTo>
                    <a:pt x="607468" y="527254"/>
                  </a:lnTo>
                  <a:lnTo>
                    <a:pt x="611276" y="536768"/>
                  </a:lnTo>
                  <a:cubicBezTo>
                    <a:pt x="594140" y="528205"/>
                    <a:pt x="604612" y="539622"/>
                    <a:pt x="585572" y="536768"/>
                  </a:cubicBezTo>
                  <a:cubicBezTo>
                    <a:pt x="586524" y="534865"/>
                    <a:pt x="589380" y="532011"/>
                    <a:pt x="584620" y="532011"/>
                  </a:cubicBezTo>
                  <a:cubicBezTo>
                    <a:pt x="569388" y="532011"/>
                    <a:pt x="583668" y="539622"/>
                    <a:pt x="573196" y="541525"/>
                  </a:cubicBezTo>
                  <a:cubicBezTo>
                    <a:pt x="554156" y="527254"/>
                    <a:pt x="563676" y="551040"/>
                    <a:pt x="539876" y="543428"/>
                  </a:cubicBezTo>
                  <a:lnTo>
                    <a:pt x="541780" y="546282"/>
                  </a:lnTo>
                  <a:cubicBezTo>
                    <a:pt x="530356" y="542477"/>
                    <a:pt x="516076" y="546282"/>
                    <a:pt x="502750" y="550088"/>
                  </a:cubicBezTo>
                  <a:cubicBezTo>
                    <a:pt x="498942" y="554845"/>
                    <a:pt x="492278" y="557700"/>
                    <a:pt x="501798" y="562457"/>
                  </a:cubicBezTo>
                  <a:lnTo>
                    <a:pt x="494182" y="564360"/>
                  </a:lnTo>
                  <a:lnTo>
                    <a:pt x="499894" y="571971"/>
                  </a:lnTo>
                  <a:cubicBezTo>
                    <a:pt x="484662" y="572923"/>
                    <a:pt x="498942" y="583388"/>
                    <a:pt x="484662" y="584340"/>
                  </a:cubicBezTo>
                  <a:cubicBezTo>
                    <a:pt x="483710" y="592903"/>
                    <a:pt x="493230" y="583388"/>
                    <a:pt x="491326" y="586243"/>
                  </a:cubicBezTo>
                  <a:cubicBezTo>
                    <a:pt x="494182" y="593854"/>
                    <a:pt x="480854" y="609077"/>
                    <a:pt x="487518" y="611932"/>
                  </a:cubicBezTo>
                  <a:cubicBezTo>
                    <a:pt x="482758" y="618592"/>
                    <a:pt x="485614" y="627155"/>
                    <a:pt x="482758" y="632863"/>
                  </a:cubicBezTo>
                  <a:lnTo>
                    <a:pt x="489422" y="632863"/>
                  </a:lnTo>
                  <a:cubicBezTo>
                    <a:pt x="487518" y="636669"/>
                    <a:pt x="484662" y="640475"/>
                    <a:pt x="485614" y="643329"/>
                  </a:cubicBezTo>
                  <a:cubicBezTo>
                    <a:pt x="486566" y="643329"/>
                    <a:pt x="487518" y="643329"/>
                    <a:pt x="488470" y="642378"/>
                  </a:cubicBezTo>
                  <a:cubicBezTo>
                    <a:pt x="483710" y="654746"/>
                    <a:pt x="483710" y="664261"/>
                    <a:pt x="483710" y="674727"/>
                  </a:cubicBezTo>
                  <a:lnTo>
                    <a:pt x="487438" y="673650"/>
                  </a:lnTo>
                  <a:lnTo>
                    <a:pt x="485020" y="677819"/>
                  </a:lnTo>
                  <a:lnTo>
                    <a:pt x="491430" y="681810"/>
                  </a:lnTo>
                  <a:lnTo>
                    <a:pt x="491208" y="685430"/>
                  </a:lnTo>
                  <a:cubicBezTo>
                    <a:pt x="488708" y="692328"/>
                    <a:pt x="485614" y="699939"/>
                    <a:pt x="486566" y="707075"/>
                  </a:cubicBezTo>
                  <a:lnTo>
                    <a:pt x="489422" y="706124"/>
                  </a:lnTo>
                  <a:lnTo>
                    <a:pt x="483710" y="713736"/>
                  </a:lnTo>
                  <a:cubicBezTo>
                    <a:pt x="485614" y="711833"/>
                    <a:pt x="487518" y="712784"/>
                    <a:pt x="490374" y="712784"/>
                  </a:cubicBezTo>
                  <a:cubicBezTo>
                    <a:pt x="491326" y="719920"/>
                    <a:pt x="491564" y="727769"/>
                    <a:pt x="490018" y="734667"/>
                  </a:cubicBezTo>
                  <a:lnTo>
                    <a:pt x="484464" y="742782"/>
                  </a:lnTo>
                  <a:lnTo>
                    <a:pt x="483710" y="741327"/>
                  </a:lnTo>
                  <a:lnTo>
                    <a:pt x="483588" y="744063"/>
                  </a:lnTo>
                  <a:lnTo>
                    <a:pt x="478950" y="750842"/>
                  </a:lnTo>
                  <a:lnTo>
                    <a:pt x="484082" y="751252"/>
                  </a:lnTo>
                  <a:lnTo>
                    <a:pt x="484662" y="755599"/>
                  </a:lnTo>
                  <a:lnTo>
                    <a:pt x="486076" y="750939"/>
                  </a:lnTo>
                  <a:lnTo>
                    <a:pt x="492278" y="748939"/>
                  </a:lnTo>
                  <a:lnTo>
                    <a:pt x="490112" y="756420"/>
                  </a:lnTo>
                  <a:lnTo>
                    <a:pt x="488708" y="755718"/>
                  </a:lnTo>
                  <a:lnTo>
                    <a:pt x="489266" y="759343"/>
                  </a:lnTo>
                  <a:lnTo>
                    <a:pt x="485496" y="772368"/>
                  </a:lnTo>
                  <a:cubicBezTo>
                    <a:pt x="484662" y="780574"/>
                    <a:pt x="484662" y="788899"/>
                    <a:pt x="483710" y="796510"/>
                  </a:cubicBezTo>
                  <a:lnTo>
                    <a:pt x="482758" y="796510"/>
                  </a:lnTo>
                  <a:lnTo>
                    <a:pt x="479902" y="803171"/>
                  </a:lnTo>
                  <a:lnTo>
                    <a:pt x="480854" y="804122"/>
                  </a:lnTo>
                  <a:lnTo>
                    <a:pt x="482758" y="799365"/>
                  </a:lnTo>
                  <a:cubicBezTo>
                    <a:pt x="481806" y="806025"/>
                    <a:pt x="479902" y="811734"/>
                    <a:pt x="476096" y="816491"/>
                  </a:cubicBezTo>
                  <a:cubicBezTo>
                    <a:pt x="477998" y="818394"/>
                    <a:pt x="484662" y="819345"/>
                    <a:pt x="486566" y="823151"/>
                  </a:cubicBezTo>
                  <a:cubicBezTo>
                    <a:pt x="477998" y="823151"/>
                    <a:pt x="493230" y="841228"/>
                    <a:pt x="484662" y="848840"/>
                  </a:cubicBezTo>
                  <a:cubicBezTo>
                    <a:pt x="487518" y="849791"/>
                    <a:pt x="486566" y="845034"/>
                    <a:pt x="489422" y="847888"/>
                  </a:cubicBezTo>
                  <a:cubicBezTo>
                    <a:pt x="488470" y="866917"/>
                    <a:pt x="477998" y="895460"/>
                    <a:pt x="484662" y="918295"/>
                  </a:cubicBezTo>
                  <a:cubicBezTo>
                    <a:pt x="468480" y="920197"/>
                    <a:pt x="473238" y="939226"/>
                    <a:pt x="465624" y="951595"/>
                  </a:cubicBezTo>
                  <a:cubicBezTo>
                    <a:pt x="474192" y="954449"/>
                    <a:pt x="470384" y="943983"/>
                    <a:pt x="477048" y="941129"/>
                  </a:cubicBezTo>
                  <a:cubicBezTo>
                    <a:pt x="476096" y="944459"/>
                    <a:pt x="478952" y="944697"/>
                    <a:pt x="481094" y="945648"/>
                  </a:cubicBezTo>
                  <a:lnTo>
                    <a:pt x="480858" y="954280"/>
                  </a:lnTo>
                  <a:lnTo>
                    <a:pt x="477642" y="955163"/>
                  </a:lnTo>
                  <a:cubicBezTo>
                    <a:pt x="475382" y="955401"/>
                    <a:pt x="473716" y="956352"/>
                    <a:pt x="475144" y="961109"/>
                  </a:cubicBezTo>
                  <a:lnTo>
                    <a:pt x="481806" y="961109"/>
                  </a:lnTo>
                  <a:lnTo>
                    <a:pt x="473238" y="967769"/>
                  </a:lnTo>
                  <a:lnTo>
                    <a:pt x="473496" y="972266"/>
                  </a:lnTo>
                  <a:lnTo>
                    <a:pt x="472288" y="971575"/>
                  </a:lnTo>
                  <a:lnTo>
                    <a:pt x="472288" y="978235"/>
                  </a:lnTo>
                  <a:lnTo>
                    <a:pt x="473804" y="977586"/>
                  </a:lnTo>
                  <a:lnTo>
                    <a:pt x="475024" y="998810"/>
                  </a:lnTo>
                  <a:cubicBezTo>
                    <a:pt x="475144" y="1008681"/>
                    <a:pt x="475620" y="1018196"/>
                    <a:pt x="478950" y="1027710"/>
                  </a:cubicBezTo>
                  <a:cubicBezTo>
                    <a:pt x="477048" y="1028662"/>
                    <a:pt x="474192" y="1028662"/>
                    <a:pt x="472288" y="1025807"/>
                  </a:cubicBezTo>
                  <a:cubicBezTo>
                    <a:pt x="472288" y="1034370"/>
                    <a:pt x="461816" y="1044836"/>
                    <a:pt x="468480" y="1054350"/>
                  </a:cubicBezTo>
                  <a:lnTo>
                    <a:pt x="471336" y="1051496"/>
                  </a:lnTo>
                  <a:cubicBezTo>
                    <a:pt x="477048" y="1066719"/>
                    <a:pt x="463720" y="1066719"/>
                    <a:pt x="460864" y="1085748"/>
                  </a:cubicBezTo>
                  <a:cubicBezTo>
                    <a:pt x="459912" y="1080991"/>
                    <a:pt x="464672" y="1071476"/>
                    <a:pt x="457056" y="1070525"/>
                  </a:cubicBezTo>
                  <a:cubicBezTo>
                    <a:pt x="452296" y="1072428"/>
                    <a:pt x="453248" y="1081942"/>
                    <a:pt x="457056" y="1084796"/>
                  </a:cubicBezTo>
                  <a:lnTo>
                    <a:pt x="448488" y="1082893"/>
                  </a:lnTo>
                  <a:cubicBezTo>
                    <a:pt x="454200" y="1080039"/>
                    <a:pt x="453248" y="1073379"/>
                    <a:pt x="456104" y="1067670"/>
                  </a:cubicBezTo>
                  <a:cubicBezTo>
                    <a:pt x="456104" y="1068622"/>
                    <a:pt x="454200" y="1068622"/>
                    <a:pt x="452296" y="1069573"/>
                  </a:cubicBezTo>
                  <a:cubicBezTo>
                    <a:pt x="455152" y="1064816"/>
                    <a:pt x="455152" y="1058156"/>
                    <a:pt x="457056" y="1051496"/>
                  </a:cubicBezTo>
                  <a:lnTo>
                    <a:pt x="458008" y="1061010"/>
                  </a:lnTo>
                  <a:cubicBezTo>
                    <a:pt x="466576" y="1057205"/>
                    <a:pt x="458008" y="1044836"/>
                    <a:pt x="460864" y="1041030"/>
                  </a:cubicBezTo>
                  <a:cubicBezTo>
                    <a:pt x="453248" y="1041030"/>
                    <a:pt x="454200" y="1046739"/>
                    <a:pt x="447536" y="1041030"/>
                  </a:cubicBezTo>
                  <a:cubicBezTo>
                    <a:pt x="444680" y="1025807"/>
                    <a:pt x="456104" y="1032467"/>
                    <a:pt x="463720" y="1017244"/>
                  </a:cubicBezTo>
                  <a:lnTo>
                    <a:pt x="466576" y="1020098"/>
                  </a:lnTo>
                  <a:cubicBezTo>
                    <a:pt x="467528" y="1015341"/>
                    <a:pt x="476096" y="1011536"/>
                    <a:pt x="470384" y="1004876"/>
                  </a:cubicBezTo>
                  <a:cubicBezTo>
                    <a:pt x="465624" y="1004876"/>
                    <a:pt x="465624" y="1009633"/>
                    <a:pt x="462768" y="1012487"/>
                  </a:cubicBezTo>
                  <a:cubicBezTo>
                    <a:pt x="458960" y="1010584"/>
                    <a:pt x="472288" y="1003924"/>
                    <a:pt x="466576" y="998215"/>
                  </a:cubicBezTo>
                  <a:cubicBezTo>
                    <a:pt x="458960" y="1002021"/>
                    <a:pt x="456104" y="1014390"/>
                    <a:pt x="456104" y="1022001"/>
                  </a:cubicBezTo>
                  <a:cubicBezTo>
                    <a:pt x="454200" y="1021050"/>
                    <a:pt x="451344" y="1021050"/>
                    <a:pt x="448488" y="1022001"/>
                  </a:cubicBezTo>
                  <a:lnTo>
                    <a:pt x="456010" y="995060"/>
                  </a:lnTo>
                  <a:lnTo>
                    <a:pt x="453328" y="993378"/>
                  </a:lnTo>
                  <a:lnTo>
                    <a:pt x="457702" y="989008"/>
                  </a:lnTo>
                  <a:lnTo>
                    <a:pt x="458484" y="986204"/>
                  </a:lnTo>
                  <a:lnTo>
                    <a:pt x="459382" y="963234"/>
                  </a:lnTo>
                  <a:lnTo>
                    <a:pt x="458008" y="963012"/>
                  </a:lnTo>
                  <a:lnTo>
                    <a:pt x="459442" y="961723"/>
                  </a:lnTo>
                  <a:lnTo>
                    <a:pt x="459912" y="949692"/>
                  </a:lnTo>
                  <a:cubicBezTo>
                    <a:pt x="450392" y="962061"/>
                    <a:pt x="459912" y="943983"/>
                    <a:pt x="449440" y="946838"/>
                  </a:cubicBezTo>
                  <a:cubicBezTo>
                    <a:pt x="457056" y="944935"/>
                    <a:pt x="450392" y="938275"/>
                    <a:pt x="453248" y="931615"/>
                  </a:cubicBezTo>
                  <a:cubicBezTo>
                    <a:pt x="445632" y="928761"/>
                    <a:pt x="447536" y="943983"/>
                    <a:pt x="441824" y="939226"/>
                  </a:cubicBezTo>
                  <a:cubicBezTo>
                    <a:pt x="444680" y="926858"/>
                    <a:pt x="458960" y="910683"/>
                    <a:pt x="456104" y="894509"/>
                  </a:cubicBezTo>
                  <a:cubicBezTo>
                    <a:pt x="452296" y="895460"/>
                    <a:pt x="452296" y="899266"/>
                    <a:pt x="450392" y="900217"/>
                  </a:cubicBezTo>
                  <a:cubicBezTo>
                    <a:pt x="453248" y="889752"/>
                    <a:pt x="471336" y="876432"/>
                    <a:pt x="458960" y="868820"/>
                  </a:cubicBezTo>
                  <a:cubicBezTo>
                    <a:pt x="454200" y="873577"/>
                    <a:pt x="449440" y="879286"/>
                    <a:pt x="444680" y="884994"/>
                  </a:cubicBezTo>
                  <a:cubicBezTo>
                    <a:pt x="444680" y="884043"/>
                    <a:pt x="443728" y="882140"/>
                    <a:pt x="441824" y="879286"/>
                  </a:cubicBezTo>
                  <a:lnTo>
                    <a:pt x="436112" y="883091"/>
                  </a:lnTo>
                  <a:cubicBezTo>
                    <a:pt x="434208" y="869771"/>
                    <a:pt x="448488" y="872626"/>
                    <a:pt x="456104" y="865966"/>
                  </a:cubicBezTo>
                  <a:lnTo>
                    <a:pt x="447536" y="858354"/>
                  </a:lnTo>
                  <a:cubicBezTo>
                    <a:pt x="442776" y="844082"/>
                    <a:pt x="447536" y="830762"/>
                    <a:pt x="458960" y="821248"/>
                  </a:cubicBezTo>
                  <a:cubicBezTo>
                    <a:pt x="458960" y="819345"/>
                    <a:pt x="458960" y="807928"/>
                    <a:pt x="451344" y="812685"/>
                  </a:cubicBezTo>
                  <a:cubicBezTo>
                    <a:pt x="441824" y="819345"/>
                    <a:pt x="434208" y="823151"/>
                    <a:pt x="434208" y="837422"/>
                  </a:cubicBezTo>
                  <a:cubicBezTo>
                    <a:pt x="440872" y="839325"/>
                    <a:pt x="441824" y="826957"/>
                    <a:pt x="442776" y="830762"/>
                  </a:cubicBezTo>
                  <a:cubicBezTo>
                    <a:pt x="441824" y="836471"/>
                    <a:pt x="447536" y="846937"/>
                    <a:pt x="440872" y="851694"/>
                  </a:cubicBezTo>
                  <a:lnTo>
                    <a:pt x="441824" y="836471"/>
                  </a:lnTo>
                  <a:cubicBezTo>
                    <a:pt x="431352" y="837422"/>
                    <a:pt x="441824" y="843131"/>
                    <a:pt x="436112" y="845985"/>
                  </a:cubicBezTo>
                  <a:cubicBezTo>
                    <a:pt x="427544" y="842180"/>
                    <a:pt x="437064" y="833617"/>
                    <a:pt x="432304" y="826957"/>
                  </a:cubicBezTo>
                  <a:lnTo>
                    <a:pt x="431352" y="827908"/>
                  </a:lnTo>
                  <a:lnTo>
                    <a:pt x="432510" y="817800"/>
                  </a:lnTo>
                  <a:lnTo>
                    <a:pt x="431352" y="819344"/>
                  </a:lnTo>
                  <a:lnTo>
                    <a:pt x="431352" y="811733"/>
                  </a:lnTo>
                  <a:cubicBezTo>
                    <a:pt x="432304" y="810306"/>
                    <a:pt x="433018" y="811019"/>
                    <a:pt x="433494" y="812209"/>
                  </a:cubicBezTo>
                  <a:lnTo>
                    <a:pt x="433686" y="813101"/>
                  </a:lnTo>
                  <a:lnTo>
                    <a:pt x="436112" y="805074"/>
                  </a:lnTo>
                  <a:cubicBezTo>
                    <a:pt x="445632" y="804122"/>
                    <a:pt x="441824" y="808879"/>
                    <a:pt x="445632" y="814588"/>
                  </a:cubicBezTo>
                  <a:cubicBezTo>
                    <a:pt x="446584" y="794608"/>
                    <a:pt x="464672" y="767967"/>
                    <a:pt x="447536" y="747987"/>
                  </a:cubicBezTo>
                  <a:lnTo>
                    <a:pt x="438968" y="759404"/>
                  </a:lnTo>
                  <a:cubicBezTo>
                    <a:pt x="438016" y="751793"/>
                    <a:pt x="446584" y="738473"/>
                    <a:pt x="434208" y="739424"/>
                  </a:cubicBezTo>
                  <a:cubicBezTo>
                    <a:pt x="438016" y="747987"/>
                    <a:pt x="430400" y="744181"/>
                    <a:pt x="428496" y="748939"/>
                  </a:cubicBezTo>
                  <a:lnTo>
                    <a:pt x="429448" y="749890"/>
                  </a:lnTo>
                  <a:cubicBezTo>
                    <a:pt x="428496" y="750842"/>
                    <a:pt x="427544" y="753696"/>
                    <a:pt x="425640" y="751793"/>
                  </a:cubicBezTo>
                  <a:cubicBezTo>
                    <a:pt x="433256" y="745133"/>
                    <a:pt x="435160" y="735618"/>
                    <a:pt x="438968" y="728007"/>
                  </a:cubicBezTo>
                  <a:cubicBezTo>
                    <a:pt x="437540" y="729434"/>
                    <a:pt x="435874" y="728482"/>
                    <a:pt x="434328" y="727055"/>
                  </a:cubicBezTo>
                  <a:lnTo>
                    <a:pt x="431466" y="724284"/>
                  </a:lnTo>
                  <a:lnTo>
                    <a:pt x="432304" y="731813"/>
                  </a:lnTo>
                  <a:lnTo>
                    <a:pt x="428496" y="735619"/>
                  </a:lnTo>
                  <a:lnTo>
                    <a:pt x="431178" y="724004"/>
                  </a:lnTo>
                  <a:lnTo>
                    <a:pt x="430400" y="723250"/>
                  </a:lnTo>
                  <a:cubicBezTo>
                    <a:pt x="433256" y="715638"/>
                    <a:pt x="436112" y="722298"/>
                    <a:pt x="439920" y="723250"/>
                  </a:cubicBezTo>
                  <a:cubicBezTo>
                    <a:pt x="440872" y="720395"/>
                    <a:pt x="447536" y="713736"/>
                    <a:pt x="440872" y="710881"/>
                  </a:cubicBezTo>
                  <a:cubicBezTo>
                    <a:pt x="435160" y="706124"/>
                    <a:pt x="435160" y="717541"/>
                    <a:pt x="430400" y="719444"/>
                  </a:cubicBezTo>
                  <a:lnTo>
                    <a:pt x="438968" y="698512"/>
                  </a:lnTo>
                  <a:lnTo>
                    <a:pt x="437064" y="699464"/>
                  </a:lnTo>
                  <a:cubicBezTo>
                    <a:pt x="438968" y="698512"/>
                    <a:pt x="440872" y="694707"/>
                    <a:pt x="438968" y="692804"/>
                  </a:cubicBezTo>
                  <a:lnTo>
                    <a:pt x="437064" y="693356"/>
                  </a:lnTo>
                  <a:lnTo>
                    <a:pt x="437064" y="699464"/>
                  </a:lnTo>
                  <a:lnTo>
                    <a:pt x="437064" y="702317"/>
                  </a:lnTo>
                  <a:lnTo>
                    <a:pt x="435160" y="701366"/>
                  </a:lnTo>
                  <a:lnTo>
                    <a:pt x="436932" y="693394"/>
                  </a:lnTo>
                  <a:lnTo>
                    <a:pt x="436130" y="693627"/>
                  </a:lnTo>
                  <a:lnTo>
                    <a:pt x="438136" y="683527"/>
                  </a:lnTo>
                  <a:cubicBezTo>
                    <a:pt x="440872" y="679008"/>
                    <a:pt x="442776" y="674726"/>
                    <a:pt x="436112" y="669969"/>
                  </a:cubicBezTo>
                  <a:lnTo>
                    <a:pt x="439920" y="664261"/>
                  </a:lnTo>
                  <a:cubicBezTo>
                    <a:pt x="438968" y="663309"/>
                    <a:pt x="437064" y="662358"/>
                    <a:pt x="436112" y="663309"/>
                  </a:cubicBezTo>
                  <a:lnTo>
                    <a:pt x="439920" y="657601"/>
                  </a:lnTo>
                  <a:cubicBezTo>
                    <a:pt x="443728" y="646183"/>
                    <a:pt x="430400" y="654746"/>
                    <a:pt x="428496" y="650941"/>
                  </a:cubicBezTo>
                  <a:lnTo>
                    <a:pt x="428496" y="651892"/>
                  </a:lnTo>
                  <a:cubicBezTo>
                    <a:pt x="426592" y="648086"/>
                    <a:pt x="422784" y="645232"/>
                    <a:pt x="421832" y="648086"/>
                  </a:cubicBezTo>
                  <a:lnTo>
                    <a:pt x="427544" y="636669"/>
                  </a:lnTo>
                  <a:cubicBezTo>
                    <a:pt x="435160" y="631912"/>
                    <a:pt x="437064" y="614786"/>
                    <a:pt x="451344" y="614786"/>
                  </a:cubicBezTo>
                  <a:cubicBezTo>
                    <a:pt x="450392" y="611932"/>
                    <a:pt x="447536" y="610029"/>
                    <a:pt x="445632" y="610980"/>
                  </a:cubicBezTo>
                  <a:cubicBezTo>
                    <a:pt x="446584" y="601466"/>
                    <a:pt x="435160" y="612883"/>
                    <a:pt x="437064" y="598611"/>
                  </a:cubicBezTo>
                  <a:cubicBezTo>
                    <a:pt x="434208" y="598611"/>
                    <a:pt x="435160" y="600514"/>
                    <a:pt x="434208" y="602417"/>
                  </a:cubicBezTo>
                  <a:cubicBezTo>
                    <a:pt x="433256" y="598611"/>
                    <a:pt x="434208" y="597660"/>
                    <a:pt x="436112" y="596708"/>
                  </a:cubicBezTo>
                  <a:cubicBezTo>
                    <a:pt x="434208" y="596708"/>
                    <a:pt x="432304" y="596708"/>
                    <a:pt x="430400" y="595757"/>
                  </a:cubicBezTo>
                  <a:cubicBezTo>
                    <a:pt x="435160" y="594806"/>
                    <a:pt x="434208" y="589097"/>
                    <a:pt x="433256" y="586243"/>
                  </a:cubicBezTo>
                  <a:lnTo>
                    <a:pt x="423736" y="591000"/>
                  </a:lnTo>
                  <a:cubicBezTo>
                    <a:pt x="427544" y="587194"/>
                    <a:pt x="428496" y="585291"/>
                    <a:pt x="427544" y="579583"/>
                  </a:cubicBezTo>
                  <a:lnTo>
                    <a:pt x="421832" y="583388"/>
                  </a:lnTo>
                  <a:cubicBezTo>
                    <a:pt x="423736" y="573874"/>
                    <a:pt x="434208" y="582437"/>
                    <a:pt x="429448" y="571020"/>
                  </a:cubicBezTo>
                  <a:lnTo>
                    <a:pt x="435160" y="581486"/>
                  </a:lnTo>
                  <a:cubicBezTo>
                    <a:pt x="437064" y="569117"/>
                    <a:pt x="448488" y="573874"/>
                    <a:pt x="454200" y="568165"/>
                  </a:cubicBezTo>
                  <a:cubicBezTo>
                    <a:pt x="462768" y="554845"/>
                    <a:pt x="447536" y="539622"/>
                    <a:pt x="463720" y="530108"/>
                  </a:cubicBezTo>
                  <a:cubicBezTo>
                    <a:pt x="461816" y="529157"/>
                    <a:pt x="460864" y="529157"/>
                    <a:pt x="458960" y="528205"/>
                  </a:cubicBezTo>
                  <a:cubicBezTo>
                    <a:pt x="457056" y="528205"/>
                    <a:pt x="455152" y="527254"/>
                    <a:pt x="452296" y="525351"/>
                  </a:cubicBezTo>
                  <a:cubicBezTo>
                    <a:pt x="451344" y="527254"/>
                    <a:pt x="451344" y="529157"/>
                    <a:pt x="450392" y="531059"/>
                  </a:cubicBezTo>
                  <a:cubicBezTo>
                    <a:pt x="454200" y="534865"/>
                    <a:pt x="459912" y="536768"/>
                    <a:pt x="453248" y="542477"/>
                  </a:cubicBezTo>
                  <a:cubicBezTo>
                    <a:pt x="450392" y="544379"/>
                    <a:pt x="444680" y="544379"/>
                    <a:pt x="438968" y="543428"/>
                  </a:cubicBezTo>
                  <a:cubicBezTo>
                    <a:pt x="432304" y="556748"/>
                    <a:pt x="460864" y="546282"/>
                    <a:pt x="447536" y="563408"/>
                  </a:cubicBezTo>
                  <a:cubicBezTo>
                    <a:pt x="439920" y="562457"/>
                    <a:pt x="439920" y="556748"/>
                    <a:pt x="443728" y="551991"/>
                  </a:cubicBezTo>
                  <a:cubicBezTo>
                    <a:pt x="437064" y="551991"/>
                    <a:pt x="432304" y="557700"/>
                    <a:pt x="429448" y="561505"/>
                  </a:cubicBezTo>
                  <a:cubicBezTo>
                    <a:pt x="431352" y="554845"/>
                    <a:pt x="429448" y="547234"/>
                    <a:pt x="427544" y="540574"/>
                  </a:cubicBezTo>
                  <a:cubicBezTo>
                    <a:pt x="421832" y="538671"/>
                    <a:pt x="416120" y="535816"/>
                    <a:pt x="412312" y="532962"/>
                  </a:cubicBezTo>
                  <a:cubicBezTo>
                    <a:pt x="399936" y="551991"/>
                    <a:pt x="362810" y="536768"/>
                    <a:pt x="362810" y="551040"/>
                  </a:cubicBezTo>
                  <a:cubicBezTo>
                    <a:pt x="363762" y="550088"/>
                    <a:pt x="359002" y="545331"/>
                    <a:pt x="353290" y="547234"/>
                  </a:cubicBezTo>
                  <a:lnTo>
                    <a:pt x="357098" y="551040"/>
                  </a:lnTo>
                  <a:cubicBezTo>
                    <a:pt x="339010" y="557700"/>
                    <a:pt x="339010" y="537719"/>
                    <a:pt x="328540" y="541525"/>
                  </a:cubicBezTo>
                  <a:cubicBezTo>
                    <a:pt x="329492" y="544379"/>
                    <a:pt x="332348" y="545331"/>
                    <a:pt x="334252" y="548185"/>
                  </a:cubicBezTo>
                  <a:cubicBezTo>
                    <a:pt x="310452" y="551040"/>
                    <a:pt x="297124" y="530108"/>
                    <a:pt x="273324" y="538671"/>
                  </a:cubicBezTo>
                  <a:cubicBezTo>
                    <a:pt x="273324" y="540574"/>
                    <a:pt x="274276" y="542477"/>
                    <a:pt x="277132" y="541525"/>
                  </a:cubicBezTo>
                  <a:cubicBezTo>
                    <a:pt x="278084" y="543428"/>
                    <a:pt x="273324" y="543428"/>
                    <a:pt x="265708" y="539622"/>
                  </a:cubicBezTo>
                  <a:lnTo>
                    <a:pt x="274276" y="533914"/>
                  </a:lnTo>
                  <a:cubicBezTo>
                    <a:pt x="261900" y="516788"/>
                    <a:pt x="241908" y="541525"/>
                    <a:pt x="221918" y="536768"/>
                  </a:cubicBezTo>
                  <a:cubicBezTo>
                    <a:pt x="223822" y="539622"/>
                    <a:pt x="238100" y="539622"/>
                    <a:pt x="230484" y="544379"/>
                  </a:cubicBezTo>
                  <a:lnTo>
                    <a:pt x="226094" y="541525"/>
                  </a:lnTo>
                  <a:lnTo>
                    <a:pt x="218228" y="536411"/>
                  </a:lnTo>
                  <a:cubicBezTo>
                    <a:pt x="215016" y="532962"/>
                    <a:pt x="211446" y="530584"/>
                    <a:pt x="203830" y="534865"/>
                  </a:cubicBezTo>
                  <a:cubicBezTo>
                    <a:pt x="210494" y="536768"/>
                    <a:pt x="208590" y="545331"/>
                    <a:pt x="215254" y="547234"/>
                  </a:cubicBezTo>
                  <a:cubicBezTo>
                    <a:pt x="205734" y="549137"/>
                    <a:pt x="199070" y="553894"/>
                    <a:pt x="195262" y="547234"/>
                  </a:cubicBezTo>
                  <a:cubicBezTo>
                    <a:pt x="192406" y="547234"/>
                    <a:pt x="191456" y="550088"/>
                    <a:pt x="191456" y="551991"/>
                  </a:cubicBezTo>
                  <a:cubicBezTo>
                    <a:pt x="185744" y="547234"/>
                    <a:pt x="175272" y="550088"/>
                    <a:pt x="168608" y="551991"/>
                  </a:cubicBezTo>
                  <a:lnTo>
                    <a:pt x="170512" y="554845"/>
                  </a:lnTo>
                  <a:cubicBezTo>
                    <a:pt x="158136" y="537719"/>
                    <a:pt x="150520" y="553894"/>
                    <a:pt x="134336" y="552943"/>
                  </a:cubicBezTo>
                  <a:lnTo>
                    <a:pt x="137192" y="557700"/>
                  </a:lnTo>
                  <a:cubicBezTo>
                    <a:pt x="130528" y="555797"/>
                    <a:pt x="120056" y="550088"/>
                    <a:pt x="108632" y="556748"/>
                  </a:cubicBezTo>
                  <a:lnTo>
                    <a:pt x="114344" y="562457"/>
                  </a:lnTo>
                  <a:cubicBezTo>
                    <a:pt x="104824" y="558651"/>
                    <a:pt x="86736" y="568165"/>
                    <a:pt x="79122" y="558651"/>
                  </a:cubicBezTo>
                  <a:cubicBezTo>
                    <a:pt x="75314" y="560554"/>
                    <a:pt x="87688" y="569117"/>
                    <a:pt x="72458" y="570068"/>
                  </a:cubicBezTo>
                  <a:cubicBezTo>
                    <a:pt x="68650" y="566263"/>
                    <a:pt x="56274" y="562457"/>
                    <a:pt x="52466" y="568165"/>
                  </a:cubicBezTo>
                  <a:cubicBezTo>
                    <a:pt x="52466" y="571020"/>
                    <a:pt x="54370" y="573874"/>
                    <a:pt x="58178" y="571020"/>
                  </a:cubicBezTo>
                  <a:cubicBezTo>
                    <a:pt x="61034" y="570068"/>
                    <a:pt x="59130" y="570068"/>
                    <a:pt x="58178" y="568165"/>
                  </a:cubicBezTo>
                  <a:lnTo>
                    <a:pt x="62938" y="571971"/>
                  </a:lnTo>
                  <a:cubicBezTo>
                    <a:pt x="51514" y="576728"/>
                    <a:pt x="53418" y="568165"/>
                    <a:pt x="41044" y="571020"/>
                  </a:cubicBezTo>
                  <a:cubicBezTo>
                    <a:pt x="38188" y="573874"/>
                    <a:pt x="44850" y="576728"/>
                    <a:pt x="46754" y="579583"/>
                  </a:cubicBezTo>
                  <a:lnTo>
                    <a:pt x="108" y="569117"/>
                  </a:lnTo>
                  <a:cubicBezTo>
                    <a:pt x="-844" y="565311"/>
                    <a:pt x="4868" y="563408"/>
                    <a:pt x="1060" y="557700"/>
                  </a:cubicBezTo>
                  <a:lnTo>
                    <a:pt x="17244" y="555797"/>
                  </a:lnTo>
                  <a:cubicBezTo>
                    <a:pt x="24860" y="548185"/>
                    <a:pt x="8676" y="547234"/>
                    <a:pt x="2012" y="545331"/>
                  </a:cubicBezTo>
                  <a:lnTo>
                    <a:pt x="13436" y="544379"/>
                  </a:lnTo>
                  <a:cubicBezTo>
                    <a:pt x="13436" y="543428"/>
                    <a:pt x="13436" y="542477"/>
                    <a:pt x="12484" y="542477"/>
                  </a:cubicBezTo>
                  <a:lnTo>
                    <a:pt x="21052" y="542477"/>
                  </a:lnTo>
                  <a:cubicBezTo>
                    <a:pt x="-844" y="533914"/>
                    <a:pt x="43900" y="530108"/>
                    <a:pt x="20100" y="522496"/>
                  </a:cubicBezTo>
                  <a:cubicBezTo>
                    <a:pt x="25812" y="522496"/>
                    <a:pt x="32476" y="527254"/>
                    <a:pt x="36284" y="531059"/>
                  </a:cubicBezTo>
                  <a:cubicBezTo>
                    <a:pt x="46754" y="532962"/>
                    <a:pt x="44850" y="528205"/>
                    <a:pt x="48660" y="525351"/>
                  </a:cubicBezTo>
                  <a:lnTo>
                    <a:pt x="32476" y="518691"/>
                  </a:lnTo>
                  <a:cubicBezTo>
                    <a:pt x="58178" y="521545"/>
                    <a:pt x="30572" y="511079"/>
                    <a:pt x="48660" y="506322"/>
                  </a:cubicBezTo>
                  <a:cubicBezTo>
                    <a:pt x="70554" y="511079"/>
                    <a:pt x="81978" y="490148"/>
                    <a:pt x="93400" y="489196"/>
                  </a:cubicBezTo>
                  <a:cubicBezTo>
                    <a:pt x="116248" y="491099"/>
                    <a:pt x="85784" y="497759"/>
                    <a:pt x="99112" y="501565"/>
                  </a:cubicBezTo>
                  <a:cubicBezTo>
                    <a:pt x="110536" y="502516"/>
                    <a:pt x="104824" y="496807"/>
                    <a:pt x="112440" y="494905"/>
                  </a:cubicBezTo>
                  <a:lnTo>
                    <a:pt x="118152" y="504419"/>
                  </a:lnTo>
                  <a:cubicBezTo>
                    <a:pt x="132432" y="505371"/>
                    <a:pt x="119104" y="494905"/>
                    <a:pt x="126720" y="498710"/>
                  </a:cubicBezTo>
                  <a:cubicBezTo>
                    <a:pt x="138144" y="492050"/>
                    <a:pt x="123864" y="494905"/>
                    <a:pt x="121008" y="487293"/>
                  </a:cubicBezTo>
                  <a:cubicBezTo>
                    <a:pt x="123864" y="489196"/>
                    <a:pt x="136240" y="493002"/>
                    <a:pt x="141000" y="489196"/>
                  </a:cubicBezTo>
                  <a:cubicBezTo>
                    <a:pt x="140048" y="487293"/>
                    <a:pt x="125768" y="486342"/>
                    <a:pt x="135288" y="485390"/>
                  </a:cubicBezTo>
                  <a:cubicBezTo>
                    <a:pt x="169560" y="490148"/>
                    <a:pt x="178128" y="479682"/>
                    <a:pt x="208590" y="480633"/>
                  </a:cubicBezTo>
                  <a:lnTo>
                    <a:pt x="205734" y="475876"/>
                  </a:lnTo>
                  <a:cubicBezTo>
                    <a:pt x="209542" y="477779"/>
                    <a:pt x="212398" y="479682"/>
                    <a:pt x="215254" y="477779"/>
                  </a:cubicBezTo>
                  <a:lnTo>
                    <a:pt x="213350" y="474924"/>
                  </a:lnTo>
                  <a:cubicBezTo>
                    <a:pt x="217158" y="474924"/>
                    <a:pt x="248572" y="481585"/>
                    <a:pt x="268564" y="479682"/>
                  </a:cubicBezTo>
                  <a:lnTo>
                    <a:pt x="258092" y="473973"/>
                  </a:lnTo>
                  <a:lnTo>
                    <a:pt x="276180" y="480633"/>
                  </a:lnTo>
                  <a:lnTo>
                    <a:pt x="274276" y="472070"/>
                  </a:lnTo>
                  <a:cubicBezTo>
                    <a:pt x="280940" y="480633"/>
                    <a:pt x="301884" y="474924"/>
                    <a:pt x="319020" y="477779"/>
                  </a:cubicBezTo>
                  <a:lnTo>
                    <a:pt x="319020" y="472070"/>
                  </a:lnTo>
                  <a:lnTo>
                    <a:pt x="329492" y="474924"/>
                  </a:lnTo>
                  <a:lnTo>
                    <a:pt x="325684" y="471119"/>
                  </a:lnTo>
                  <a:cubicBezTo>
                    <a:pt x="336154" y="471119"/>
                    <a:pt x="348530" y="480633"/>
                    <a:pt x="359954" y="475876"/>
                  </a:cubicBezTo>
                  <a:cubicBezTo>
                    <a:pt x="352338" y="477779"/>
                    <a:pt x="350434" y="469216"/>
                    <a:pt x="351386" y="465410"/>
                  </a:cubicBezTo>
                  <a:lnTo>
                    <a:pt x="381848" y="474924"/>
                  </a:lnTo>
                  <a:cubicBezTo>
                    <a:pt x="382800" y="471119"/>
                    <a:pt x="396128" y="469216"/>
                    <a:pt x="386608" y="465410"/>
                  </a:cubicBezTo>
                  <a:lnTo>
                    <a:pt x="398984" y="472070"/>
                  </a:lnTo>
                  <a:lnTo>
                    <a:pt x="398032" y="467313"/>
                  </a:lnTo>
                  <a:cubicBezTo>
                    <a:pt x="408504" y="465410"/>
                    <a:pt x="418024" y="465410"/>
                    <a:pt x="427544" y="466362"/>
                  </a:cubicBezTo>
                  <a:cubicBezTo>
                    <a:pt x="425640" y="459701"/>
                    <a:pt x="423736" y="453042"/>
                    <a:pt x="433256" y="449236"/>
                  </a:cubicBezTo>
                  <a:cubicBezTo>
                    <a:pt x="432304" y="453993"/>
                    <a:pt x="438968" y="458750"/>
                    <a:pt x="429448" y="460653"/>
                  </a:cubicBezTo>
                  <a:cubicBezTo>
                    <a:pt x="434208" y="469216"/>
                    <a:pt x="442776" y="458750"/>
                    <a:pt x="448488" y="462556"/>
                  </a:cubicBezTo>
                  <a:cubicBezTo>
                    <a:pt x="455152" y="448284"/>
                    <a:pt x="444680" y="427353"/>
                    <a:pt x="457056" y="412130"/>
                  </a:cubicBezTo>
                  <a:cubicBezTo>
                    <a:pt x="454676" y="413557"/>
                    <a:pt x="453486" y="415936"/>
                    <a:pt x="452058" y="418076"/>
                  </a:cubicBezTo>
                  <a:lnTo>
                    <a:pt x="450644" y="419071"/>
                  </a:lnTo>
                  <a:lnTo>
                    <a:pt x="453248" y="412130"/>
                  </a:lnTo>
                  <a:lnTo>
                    <a:pt x="452296" y="412130"/>
                  </a:lnTo>
                  <a:lnTo>
                    <a:pt x="449440" y="418790"/>
                  </a:lnTo>
                  <a:lnTo>
                    <a:pt x="450102" y="419452"/>
                  </a:lnTo>
                  <a:lnTo>
                    <a:pt x="445632" y="422595"/>
                  </a:lnTo>
                  <a:cubicBezTo>
                    <a:pt x="441824" y="412130"/>
                    <a:pt x="457056" y="398809"/>
                    <a:pt x="463720" y="385489"/>
                  </a:cubicBezTo>
                  <a:lnTo>
                    <a:pt x="454200" y="387392"/>
                  </a:lnTo>
                  <a:cubicBezTo>
                    <a:pt x="462768" y="375975"/>
                    <a:pt x="451344" y="382635"/>
                    <a:pt x="454200" y="371218"/>
                  </a:cubicBezTo>
                  <a:cubicBezTo>
                    <a:pt x="456104" y="371218"/>
                    <a:pt x="458960" y="373120"/>
                    <a:pt x="458960" y="370266"/>
                  </a:cubicBezTo>
                  <a:cubicBezTo>
                    <a:pt x="458960" y="360752"/>
                    <a:pt x="451344" y="369315"/>
                    <a:pt x="449440" y="362655"/>
                  </a:cubicBezTo>
                  <a:cubicBezTo>
                    <a:pt x="463720" y="350286"/>
                    <a:pt x="439920" y="356946"/>
                    <a:pt x="447536" y="341723"/>
                  </a:cubicBezTo>
                  <a:lnTo>
                    <a:pt x="444680" y="342675"/>
                  </a:lnTo>
                  <a:cubicBezTo>
                    <a:pt x="447536" y="336491"/>
                    <a:pt x="445870" y="329593"/>
                    <a:pt x="443252" y="322695"/>
                  </a:cubicBezTo>
                  <a:lnTo>
                    <a:pt x="438114" y="308314"/>
                  </a:lnTo>
                  <a:lnTo>
                    <a:pt x="444680" y="312229"/>
                  </a:lnTo>
                  <a:lnTo>
                    <a:pt x="447536" y="296054"/>
                  </a:lnTo>
                  <a:cubicBezTo>
                    <a:pt x="445632" y="295103"/>
                    <a:pt x="444680" y="287491"/>
                    <a:pt x="439920" y="292248"/>
                  </a:cubicBezTo>
                  <a:cubicBezTo>
                    <a:pt x="438968" y="294151"/>
                    <a:pt x="439920" y="296054"/>
                    <a:pt x="440872" y="297957"/>
                  </a:cubicBezTo>
                  <a:lnTo>
                    <a:pt x="436112" y="296054"/>
                  </a:lnTo>
                  <a:cubicBezTo>
                    <a:pt x="440872" y="281783"/>
                    <a:pt x="449440" y="297005"/>
                    <a:pt x="457056" y="297005"/>
                  </a:cubicBezTo>
                  <a:cubicBezTo>
                    <a:pt x="454200" y="289394"/>
                    <a:pt x="461816" y="286540"/>
                    <a:pt x="461816" y="280831"/>
                  </a:cubicBezTo>
                  <a:cubicBezTo>
                    <a:pt x="453248" y="278928"/>
                    <a:pt x="452296" y="291297"/>
                    <a:pt x="443728" y="284637"/>
                  </a:cubicBezTo>
                  <a:cubicBezTo>
                    <a:pt x="438968" y="279880"/>
                    <a:pt x="445632" y="264657"/>
                    <a:pt x="453248" y="258948"/>
                  </a:cubicBezTo>
                  <a:cubicBezTo>
                    <a:pt x="434208" y="251337"/>
                    <a:pt x="449440" y="227551"/>
                    <a:pt x="435160" y="227551"/>
                  </a:cubicBezTo>
                  <a:cubicBezTo>
                    <a:pt x="436112" y="228502"/>
                    <a:pt x="440872" y="225648"/>
                    <a:pt x="438968" y="221842"/>
                  </a:cubicBezTo>
                  <a:lnTo>
                    <a:pt x="435160" y="223745"/>
                  </a:lnTo>
                  <a:cubicBezTo>
                    <a:pt x="428496" y="212327"/>
                    <a:pt x="448488" y="212327"/>
                    <a:pt x="444680" y="205667"/>
                  </a:cubicBezTo>
                  <a:cubicBezTo>
                    <a:pt x="441824" y="205667"/>
                    <a:pt x="440872" y="207570"/>
                    <a:pt x="438016" y="208522"/>
                  </a:cubicBezTo>
                  <a:cubicBezTo>
                    <a:pt x="435160" y="193299"/>
                    <a:pt x="456104" y="184736"/>
                    <a:pt x="447536" y="170464"/>
                  </a:cubicBezTo>
                  <a:cubicBezTo>
                    <a:pt x="445632" y="171416"/>
                    <a:pt x="443728" y="171416"/>
                    <a:pt x="444680" y="173319"/>
                  </a:cubicBezTo>
                  <a:cubicBezTo>
                    <a:pt x="442776" y="174270"/>
                    <a:pt x="442776" y="171416"/>
                    <a:pt x="446584" y="166659"/>
                  </a:cubicBezTo>
                  <a:lnTo>
                    <a:pt x="452296" y="172367"/>
                  </a:lnTo>
                  <a:cubicBezTo>
                    <a:pt x="469432" y="164756"/>
                    <a:pt x="444680" y="151436"/>
                    <a:pt x="449440" y="139067"/>
                  </a:cubicBezTo>
                  <a:cubicBezTo>
                    <a:pt x="446584" y="140970"/>
                    <a:pt x="446584" y="149533"/>
                    <a:pt x="441824" y="144775"/>
                  </a:cubicBezTo>
                  <a:cubicBezTo>
                    <a:pt x="441824" y="137164"/>
                    <a:pt x="459912" y="138115"/>
                    <a:pt x="451344" y="128601"/>
                  </a:cubicBezTo>
                  <a:cubicBezTo>
                    <a:pt x="449440" y="132407"/>
                    <a:pt x="440872" y="131455"/>
                    <a:pt x="438968" y="135261"/>
                  </a:cubicBezTo>
                  <a:cubicBezTo>
                    <a:pt x="437064" y="129552"/>
                    <a:pt x="432304" y="124795"/>
                    <a:pt x="438968" y="122892"/>
                  </a:cubicBezTo>
                  <a:cubicBezTo>
                    <a:pt x="438968" y="120990"/>
                    <a:pt x="436112" y="120038"/>
                    <a:pt x="434208" y="120038"/>
                  </a:cubicBezTo>
                  <a:cubicBezTo>
                    <a:pt x="438968" y="116232"/>
                    <a:pt x="436112" y="109572"/>
                    <a:pt x="434208" y="105766"/>
                  </a:cubicBezTo>
                  <a:lnTo>
                    <a:pt x="431352" y="106718"/>
                  </a:lnTo>
                  <a:cubicBezTo>
                    <a:pt x="448488" y="99106"/>
                    <a:pt x="432304" y="94349"/>
                    <a:pt x="433256" y="83883"/>
                  </a:cubicBezTo>
                  <a:lnTo>
                    <a:pt x="428496" y="85786"/>
                  </a:lnTo>
                  <a:cubicBezTo>
                    <a:pt x="430400" y="81980"/>
                    <a:pt x="436112" y="75320"/>
                    <a:pt x="429448" y="67709"/>
                  </a:cubicBezTo>
                  <a:lnTo>
                    <a:pt x="423736" y="71515"/>
                  </a:lnTo>
                  <a:cubicBezTo>
                    <a:pt x="427544" y="65806"/>
                    <a:pt x="418024" y="54389"/>
                    <a:pt x="427544" y="49632"/>
                  </a:cubicBezTo>
                  <a:cubicBezTo>
                    <a:pt x="425640" y="47729"/>
                    <a:pt x="417072" y="55340"/>
                    <a:pt x="416120" y="45826"/>
                  </a:cubicBezTo>
                  <a:cubicBezTo>
                    <a:pt x="419928" y="43923"/>
                    <a:pt x="423736" y="36311"/>
                    <a:pt x="418024" y="33457"/>
                  </a:cubicBezTo>
                  <a:cubicBezTo>
                    <a:pt x="415168" y="33457"/>
                    <a:pt x="412312" y="34409"/>
                    <a:pt x="415168" y="37263"/>
                  </a:cubicBezTo>
                  <a:cubicBezTo>
                    <a:pt x="416120" y="39166"/>
                    <a:pt x="416120" y="38214"/>
                    <a:pt x="418024" y="37263"/>
                  </a:cubicBezTo>
                  <a:lnTo>
                    <a:pt x="414216" y="40117"/>
                  </a:lnTo>
                  <a:cubicBezTo>
                    <a:pt x="409456" y="32506"/>
                    <a:pt x="418024" y="33457"/>
                    <a:pt x="415168" y="25846"/>
                  </a:cubicBezTo>
                  <a:cubicBezTo>
                    <a:pt x="412312" y="23943"/>
                    <a:pt x="409456" y="28700"/>
                    <a:pt x="406600" y="29651"/>
                  </a:cubicBezTo>
                  <a:close/>
                </a:path>
              </a:pathLst>
            </a:custGeom>
            <a:solidFill>
              <a:schemeClr val="accent5"/>
            </a:solidFill>
            <a:ln w="9509" cap="flat">
              <a:noFill/>
              <a:prstDash val="solid"/>
              <a:miter/>
            </a:ln>
          </p:spPr>
          <p:txBody>
            <a:bodyPr wrap="square" rtlCol="0" anchor="ctr">
              <a:noAutofit/>
            </a:bodyPr>
            <a:lstStyle/>
            <a:p>
              <a:pPr marL="0" marR="0" lvl="0" indent="0" algn="l" defTabSz="91421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73A4A"/>
                </a:solidFill>
                <a:effectLst/>
                <a:uLnTx/>
                <a:uFillTx/>
                <a:latin typeface="Jura" pitchFamily="2" charset="0"/>
                <a:ea typeface="+mn-ea"/>
                <a:cs typeface="+mn-cs"/>
              </a:endParaRPr>
            </a:p>
          </p:txBody>
        </p:sp>
        <p:sp>
          <p:nvSpPr>
            <p:cNvPr id="947" name="Freeform 946">
              <a:extLst>
                <a:ext uri="{FF2B5EF4-FFF2-40B4-BE49-F238E27FC236}">
                  <a16:creationId xmlns:a16="http://schemas.microsoft.com/office/drawing/2014/main" id="{169FA781-D5CA-B964-0F0D-2BD789A8CF40}"/>
                </a:ext>
              </a:extLst>
            </p:cNvPr>
            <p:cNvSpPr/>
            <p:nvPr/>
          </p:nvSpPr>
          <p:spPr>
            <a:xfrm>
              <a:off x="20196647" y="12981945"/>
              <a:ext cx="1377508" cy="1562390"/>
            </a:xfrm>
            <a:custGeom>
              <a:avLst/>
              <a:gdLst>
                <a:gd name="connsiteX0" fmla="*/ 415062 w 1377508"/>
                <a:gd name="connsiteY0" fmla="*/ 1526235 h 1562390"/>
                <a:gd name="connsiteX1" fmla="*/ 411254 w 1377508"/>
                <a:gd name="connsiteY1" fmla="*/ 1562390 h 1562390"/>
                <a:gd name="connsiteX2" fmla="*/ 415062 w 1377508"/>
                <a:gd name="connsiteY2" fmla="*/ 1526235 h 1562390"/>
                <a:gd name="connsiteX3" fmla="*/ 433148 w 1377508"/>
                <a:gd name="connsiteY3" fmla="*/ 1522429 h 1562390"/>
                <a:gd name="connsiteX4" fmla="*/ 430292 w 1377508"/>
                <a:gd name="connsiteY4" fmla="*/ 1534798 h 1562390"/>
                <a:gd name="connsiteX5" fmla="*/ 433148 w 1377508"/>
                <a:gd name="connsiteY5" fmla="*/ 1522429 h 1562390"/>
                <a:gd name="connsiteX6" fmla="*/ 423628 w 1377508"/>
                <a:gd name="connsiteY6" fmla="*/ 1518623 h 1562390"/>
                <a:gd name="connsiteX7" fmla="*/ 423628 w 1377508"/>
                <a:gd name="connsiteY7" fmla="*/ 1526235 h 1562390"/>
                <a:gd name="connsiteX8" fmla="*/ 419820 w 1377508"/>
                <a:gd name="connsiteY8" fmla="*/ 1525283 h 1562390"/>
                <a:gd name="connsiteX9" fmla="*/ 402686 w 1377508"/>
                <a:gd name="connsiteY9" fmla="*/ 1473906 h 1562390"/>
                <a:gd name="connsiteX10" fmla="*/ 403638 w 1377508"/>
                <a:gd name="connsiteY10" fmla="*/ 1482469 h 1562390"/>
                <a:gd name="connsiteX11" fmla="*/ 402686 w 1377508"/>
                <a:gd name="connsiteY11" fmla="*/ 1473906 h 1562390"/>
                <a:gd name="connsiteX12" fmla="*/ 424188 w 1377508"/>
                <a:gd name="connsiteY12" fmla="*/ 1391444 h 1562390"/>
                <a:gd name="connsiteX13" fmla="*/ 420772 w 1377508"/>
                <a:gd name="connsiteY13" fmla="*/ 1398742 h 1562390"/>
                <a:gd name="connsiteX14" fmla="*/ 423986 w 1377508"/>
                <a:gd name="connsiteY14" fmla="*/ 1391606 h 1562390"/>
                <a:gd name="connsiteX15" fmla="*/ 406494 w 1377508"/>
                <a:gd name="connsiteY15" fmla="*/ 1383281 h 1562390"/>
                <a:gd name="connsiteX16" fmla="*/ 407600 w 1377508"/>
                <a:gd name="connsiteY16" fmla="*/ 1384249 h 1562390"/>
                <a:gd name="connsiteX17" fmla="*/ 400782 w 1377508"/>
                <a:gd name="connsiteY17" fmla="*/ 1393985 h 1562390"/>
                <a:gd name="connsiteX18" fmla="*/ 406494 w 1377508"/>
                <a:gd name="connsiteY18" fmla="*/ 1383281 h 1562390"/>
                <a:gd name="connsiteX19" fmla="*/ 414110 w 1377508"/>
                <a:gd name="connsiteY19" fmla="*/ 1374956 h 1562390"/>
                <a:gd name="connsiteX20" fmla="*/ 412206 w 1377508"/>
                <a:gd name="connsiteY20" fmla="*/ 1388276 h 1562390"/>
                <a:gd name="connsiteX21" fmla="*/ 407600 w 1377508"/>
                <a:gd name="connsiteY21" fmla="*/ 1384249 h 1562390"/>
                <a:gd name="connsiteX22" fmla="*/ 427436 w 1377508"/>
                <a:gd name="connsiteY22" fmla="*/ 1356878 h 1562390"/>
                <a:gd name="connsiteX23" fmla="*/ 426484 w 1377508"/>
                <a:gd name="connsiteY23" fmla="*/ 1365442 h 1562390"/>
                <a:gd name="connsiteX24" fmla="*/ 433148 w 1377508"/>
                <a:gd name="connsiteY24" fmla="*/ 1360684 h 1562390"/>
                <a:gd name="connsiteX25" fmla="*/ 443620 w 1377508"/>
                <a:gd name="connsiteY25" fmla="*/ 1312161 h 1562390"/>
                <a:gd name="connsiteX26" fmla="*/ 440764 w 1377508"/>
                <a:gd name="connsiteY26" fmla="*/ 1315967 h 1562390"/>
                <a:gd name="connsiteX27" fmla="*/ 441268 w 1377508"/>
                <a:gd name="connsiteY27" fmla="*/ 1314063 h 1562390"/>
                <a:gd name="connsiteX28" fmla="*/ 422676 w 1377508"/>
                <a:gd name="connsiteY28" fmla="*/ 1260783 h 1562390"/>
                <a:gd name="connsiteX29" fmla="*/ 425532 w 1377508"/>
                <a:gd name="connsiteY29" fmla="*/ 1268395 h 1562390"/>
                <a:gd name="connsiteX30" fmla="*/ 425532 w 1377508"/>
                <a:gd name="connsiteY30" fmla="*/ 1262686 h 1562390"/>
                <a:gd name="connsiteX31" fmla="*/ 405540 w 1377508"/>
                <a:gd name="connsiteY31" fmla="*/ 1232240 h 1562390"/>
                <a:gd name="connsiteX32" fmla="*/ 398878 w 1377508"/>
                <a:gd name="connsiteY32" fmla="*/ 1244609 h 1562390"/>
                <a:gd name="connsiteX33" fmla="*/ 405540 w 1377508"/>
                <a:gd name="connsiteY33" fmla="*/ 1232240 h 1562390"/>
                <a:gd name="connsiteX34" fmla="*/ 428388 w 1377508"/>
                <a:gd name="connsiteY34" fmla="*/ 1163737 h 1562390"/>
                <a:gd name="connsiteX35" fmla="*/ 423628 w 1377508"/>
                <a:gd name="connsiteY35" fmla="*/ 1164688 h 1562390"/>
                <a:gd name="connsiteX36" fmla="*/ 428388 w 1377508"/>
                <a:gd name="connsiteY36" fmla="*/ 1201794 h 1562390"/>
                <a:gd name="connsiteX37" fmla="*/ 440764 w 1377508"/>
                <a:gd name="connsiteY37" fmla="*/ 1189426 h 1562390"/>
                <a:gd name="connsiteX38" fmla="*/ 434100 w 1377508"/>
                <a:gd name="connsiteY38" fmla="*/ 1166591 h 1562390"/>
                <a:gd name="connsiteX39" fmla="*/ 429340 w 1377508"/>
                <a:gd name="connsiteY39" fmla="*/ 1176105 h 1562390"/>
                <a:gd name="connsiteX40" fmla="*/ 428388 w 1377508"/>
                <a:gd name="connsiteY40" fmla="*/ 1163737 h 1562390"/>
                <a:gd name="connsiteX41" fmla="*/ 388406 w 1377508"/>
                <a:gd name="connsiteY41" fmla="*/ 1132339 h 1562390"/>
                <a:gd name="connsiteX42" fmla="*/ 391262 w 1377508"/>
                <a:gd name="connsiteY42" fmla="*/ 1138047 h 1562390"/>
                <a:gd name="connsiteX43" fmla="*/ 388406 w 1377508"/>
                <a:gd name="connsiteY43" fmla="*/ 1143756 h 1562390"/>
                <a:gd name="connsiteX44" fmla="*/ 400782 w 1377508"/>
                <a:gd name="connsiteY44" fmla="*/ 1087622 h 1562390"/>
                <a:gd name="connsiteX45" fmla="*/ 410302 w 1377508"/>
                <a:gd name="connsiteY45" fmla="*/ 1088574 h 1562390"/>
                <a:gd name="connsiteX46" fmla="*/ 405542 w 1377508"/>
                <a:gd name="connsiteY46" fmla="*/ 1097136 h 1562390"/>
                <a:gd name="connsiteX47" fmla="*/ 400782 w 1377508"/>
                <a:gd name="connsiteY47" fmla="*/ 1087622 h 1562390"/>
                <a:gd name="connsiteX48" fmla="*/ 448964 w 1377508"/>
                <a:gd name="connsiteY48" fmla="*/ 1056296 h 1562390"/>
                <a:gd name="connsiteX49" fmla="*/ 450284 w 1377508"/>
                <a:gd name="connsiteY49" fmla="*/ 1057175 h 1562390"/>
                <a:gd name="connsiteX50" fmla="*/ 448170 w 1377508"/>
                <a:gd name="connsiteY50" fmla="*/ 1059993 h 1562390"/>
                <a:gd name="connsiteX51" fmla="*/ 392810 w 1377508"/>
                <a:gd name="connsiteY51" fmla="*/ 1054559 h 1562390"/>
                <a:gd name="connsiteX52" fmla="*/ 396974 w 1377508"/>
                <a:gd name="connsiteY52" fmla="*/ 1055273 h 1562390"/>
                <a:gd name="connsiteX53" fmla="*/ 386502 w 1377508"/>
                <a:gd name="connsiteY53" fmla="*/ 1060982 h 1562390"/>
                <a:gd name="connsiteX54" fmla="*/ 392810 w 1377508"/>
                <a:gd name="connsiteY54" fmla="*/ 1054559 h 1562390"/>
                <a:gd name="connsiteX55" fmla="*/ 891048 w 1377508"/>
                <a:gd name="connsiteY55" fmla="*/ 1054321 h 1562390"/>
                <a:gd name="connsiteX56" fmla="*/ 900568 w 1377508"/>
                <a:gd name="connsiteY56" fmla="*/ 1054321 h 1562390"/>
                <a:gd name="connsiteX57" fmla="*/ 905328 w 1377508"/>
                <a:gd name="connsiteY57" fmla="*/ 1057175 h 1562390"/>
                <a:gd name="connsiteX58" fmla="*/ 1004332 w 1377508"/>
                <a:gd name="connsiteY58" fmla="*/ 1051467 h 1562390"/>
                <a:gd name="connsiteX59" fmla="*/ 1009092 w 1377508"/>
                <a:gd name="connsiteY59" fmla="*/ 1054321 h 1562390"/>
                <a:gd name="connsiteX60" fmla="*/ 999572 w 1377508"/>
                <a:gd name="connsiteY60" fmla="*/ 1054321 h 1562390"/>
                <a:gd name="connsiteX61" fmla="*/ 1004332 w 1377508"/>
                <a:gd name="connsiteY61" fmla="*/ 1051467 h 1562390"/>
                <a:gd name="connsiteX62" fmla="*/ 853920 w 1377508"/>
                <a:gd name="connsiteY62" fmla="*/ 1048613 h 1562390"/>
                <a:gd name="connsiteX63" fmla="*/ 864392 w 1377508"/>
                <a:gd name="connsiteY63" fmla="*/ 1049564 h 1562390"/>
                <a:gd name="connsiteX64" fmla="*/ 863440 w 1377508"/>
                <a:gd name="connsiteY64" fmla="*/ 1051467 h 1562390"/>
                <a:gd name="connsiteX65" fmla="*/ 930080 w 1377508"/>
                <a:gd name="connsiteY65" fmla="*/ 1046710 h 1562390"/>
                <a:gd name="connsiteX66" fmla="*/ 935792 w 1377508"/>
                <a:gd name="connsiteY66" fmla="*/ 1057176 h 1562390"/>
                <a:gd name="connsiteX67" fmla="*/ 930080 w 1377508"/>
                <a:gd name="connsiteY67" fmla="*/ 1046710 h 1562390"/>
                <a:gd name="connsiteX68" fmla="*/ 134378 w 1377508"/>
                <a:gd name="connsiteY68" fmla="*/ 1044074 h 1562390"/>
                <a:gd name="connsiteX69" fmla="*/ 135180 w 1377508"/>
                <a:gd name="connsiteY69" fmla="*/ 1044807 h 1562390"/>
                <a:gd name="connsiteX70" fmla="*/ 134132 w 1377508"/>
                <a:gd name="connsiteY70" fmla="*/ 1044144 h 1562390"/>
                <a:gd name="connsiteX71" fmla="*/ 378212 w 1377508"/>
                <a:gd name="connsiteY71" fmla="*/ 1041842 h 1562390"/>
                <a:gd name="connsiteX72" fmla="*/ 378054 w 1377508"/>
                <a:gd name="connsiteY72" fmla="*/ 1042072 h 1562390"/>
                <a:gd name="connsiteX73" fmla="*/ 371272 w 1377508"/>
                <a:gd name="connsiteY73" fmla="*/ 1043856 h 1562390"/>
                <a:gd name="connsiteX74" fmla="*/ 122880 w 1377508"/>
                <a:gd name="connsiteY74" fmla="*/ 1041224 h 1562390"/>
                <a:gd name="connsiteX75" fmla="*/ 125276 w 1377508"/>
                <a:gd name="connsiteY75" fmla="*/ 1043911 h 1562390"/>
                <a:gd name="connsiteX76" fmla="*/ 118998 w 1377508"/>
                <a:gd name="connsiteY76" fmla="*/ 1044807 h 1562390"/>
                <a:gd name="connsiteX77" fmla="*/ 118064 w 1377508"/>
                <a:gd name="connsiteY77" fmla="*/ 1041516 h 1562390"/>
                <a:gd name="connsiteX78" fmla="*/ 189444 w 1377508"/>
                <a:gd name="connsiteY78" fmla="*/ 1041002 h 1562390"/>
                <a:gd name="connsiteX79" fmla="*/ 204676 w 1377508"/>
                <a:gd name="connsiteY79" fmla="*/ 1042904 h 1562390"/>
                <a:gd name="connsiteX80" fmla="*/ 189444 w 1377508"/>
                <a:gd name="connsiteY80" fmla="*/ 1041002 h 1562390"/>
                <a:gd name="connsiteX81" fmla="*/ 122806 w 1377508"/>
                <a:gd name="connsiteY81" fmla="*/ 1041001 h 1562390"/>
                <a:gd name="connsiteX82" fmla="*/ 129350 w 1377508"/>
                <a:gd name="connsiteY82" fmla="*/ 1041120 h 1562390"/>
                <a:gd name="connsiteX83" fmla="*/ 134132 w 1377508"/>
                <a:gd name="connsiteY83" fmla="*/ 1044144 h 1562390"/>
                <a:gd name="connsiteX84" fmla="*/ 128516 w 1377508"/>
                <a:gd name="connsiteY84" fmla="*/ 1045759 h 1562390"/>
                <a:gd name="connsiteX85" fmla="*/ 129468 w 1377508"/>
                <a:gd name="connsiteY85" fmla="*/ 1048613 h 1562390"/>
                <a:gd name="connsiteX86" fmla="*/ 125276 w 1377508"/>
                <a:gd name="connsiteY86" fmla="*/ 1043911 h 1562390"/>
                <a:gd name="connsiteX87" fmla="*/ 125660 w 1377508"/>
                <a:gd name="connsiteY87" fmla="*/ 1043856 h 1562390"/>
                <a:gd name="connsiteX88" fmla="*/ 122806 w 1377508"/>
                <a:gd name="connsiteY88" fmla="*/ 1041001 h 1562390"/>
                <a:gd name="connsiteX89" fmla="*/ 1086204 w 1377508"/>
                <a:gd name="connsiteY89" fmla="*/ 1036244 h 1562390"/>
                <a:gd name="connsiteX90" fmla="*/ 1097628 w 1377508"/>
                <a:gd name="connsiteY90" fmla="*/ 1042904 h 1562390"/>
                <a:gd name="connsiteX91" fmla="*/ 1086204 w 1377508"/>
                <a:gd name="connsiteY91" fmla="*/ 1036244 h 1562390"/>
                <a:gd name="connsiteX92" fmla="*/ 1303846 w 1377508"/>
                <a:gd name="connsiteY92" fmla="*/ 1035292 h 1562390"/>
                <a:gd name="connsiteX93" fmla="*/ 1308012 w 1377508"/>
                <a:gd name="connsiteY93" fmla="*/ 1036244 h 1562390"/>
                <a:gd name="connsiteX94" fmla="*/ 1300396 w 1377508"/>
                <a:gd name="connsiteY94" fmla="*/ 1037195 h 1562390"/>
                <a:gd name="connsiteX95" fmla="*/ 1303846 w 1377508"/>
                <a:gd name="connsiteY95" fmla="*/ 1035292 h 1562390"/>
                <a:gd name="connsiteX96" fmla="*/ 441716 w 1377508"/>
                <a:gd name="connsiteY96" fmla="*/ 1035292 h 1562390"/>
                <a:gd name="connsiteX97" fmla="*/ 442668 w 1377508"/>
                <a:gd name="connsiteY97" fmla="*/ 1054321 h 1562390"/>
                <a:gd name="connsiteX98" fmla="*/ 441716 w 1377508"/>
                <a:gd name="connsiteY98" fmla="*/ 1035292 h 1562390"/>
                <a:gd name="connsiteX99" fmla="*/ 960542 w 1377508"/>
                <a:gd name="connsiteY99" fmla="*/ 1034341 h 1562390"/>
                <a:gd name="connsiteX100" fmla="*/ 968158 w 1377508"/>
                <a:gd name="connsiteY100" fmla="*/ 1038146 h 1562390"/>
                <a:gd name="connsiteX101" fmla="*/ 960542 w 1377508"/>
                <a:gd name="connsiteY101" fmla="*/ 1042904 h 1562390"/>
                <a:gd name="connsiteX102" fmla="*/ 493124 w 1377508"/>
                <a:gd name="connsiteY102" fmla="*/ 1033390 h 1562390"/>
                <a:gd name="connsiteX103" fmla="*/ 474084 w 1377508"/>
                <a:gd name="connsiteY103" fmla="*/ 1041002 h 1562390"/>
                <a:gd name="connsiteX104" fmla="*/ 493124 w 1377508"/>
                <a:gd name="connsiteY104" fmla="*/ 1033390 h 1562390"/>
                <a:gd name="connsiteX105" fmla="*/ 590224 w 1377508"/>
                <a:gd name="connsiteY105" fmla="*/ 1033389 h 1562390"/>
                <a:gd name="connsiteX106" fmla="*/ 583560 w 1377508"/>
                <a:gd name="connsiteY106" fmla="*/ 1034341 h 1562390"/>
                <a:gd name="connsiteX107" fmla="*/ 587368 w 1377508"/>
                <a:gd name="connsiteY107" fmla="*/ 1038147 h 1562390"/>
                <a:gd name="connsiteX108" fmla="*/ 511626 w 1377508"/>
                <a:gd name="connsiteY108" fmla="*/ 1032593 h 1562390"/>
                <a:gd name="connsiteX109" fmla="*/ 518828 w 1377508"/>
                <a:gd name="connsiteY109" fmla="*/ 1035292 h 1562390"/>
                <a:gd name="connsiteX110" fmla="*/ 517876 w 1377508"/>
                <a:gd name="connsiteY110" fmla="*/ 1036244 h 1562390"/>
                <a:gd name="connsiteX111" fmla="*/ 512268 w 1377508"/>
                <a:gd name="connsiteY111" fmla="*/ 1034142 h 1562390"/>
                <a:gd name="connsiteX112" fmla="*/ 513116 w 1377508"/>
                <a:gd name="connsiteY112" fmla="*/ 1034341 h 1562390"/>
                <a:gd name="connsiteX113" fmla="*/ 346520 w 1377508"/>
                <a:gd name="connsiteY113" fmla="*/ 1027681 h 1562390"/>
                <a:gd name="connsiteX114" fmla="*/ 329384 w 1377508"/>
                <a:gd name="connsiteY114" fmla="*/ 1031487 h 1562390"/>
                <a:gd name="connsiteX115" fmla="*/ 346520 w 1377508"/>
                <a:gd name="connsiteY115" fmla="*/ 1027681 h 1562390"/>
                <a:gd name="connsiteX116" fmla="*/ 1294802 w 1377508"/>
                <a:gd name="connsiteY116" fmla="*/ 1026730 h 1562390"/>
                <a:gd name="connsiteX117" fmla="*/ 1303252 w 1377508"/>
                <a:gd name="connsiteY117" fmla="*/ 1027681 h 1562390"/>
                <a:gd name="connsiteX118" fmla="*/ 1289924 w 1377508"/>
                <a:gd name="connsiteY118" fmla="*/ 1028632 h 1562390"/>
                <a:gd name="connsiteX119" fmla="*/ 1294802 w 1377508"/>
                <a:gd name="connsiteY119" fmla="*/ 1026730 h 1562390"/>
                <a:gd name="connsiteX120" fmla="*/ 316056 w 1377508"/>
                <a:gd name="connsiteY120" fmla="*/ 1026730 h 1562390"/>
                <a:gd name="connsiteX121" fmla="*/ 316446 w 1377508"/>
                <a:gd name="connsiteY121" fmla="*/ 1026958 h 1562390"/>
                <a:gd name="connsiteX122" fmla="*/ 315104 w 1377508"/>
                <a:gd name="connsiteY122" fmla="*/ 1030535 h 1562390"/>
                <a:gd name="connsiteX123" fmla="*/ 313306 w 1377508"/>
                <a:gd name="connsiteY123" fmla="*/ 1029170 h 1562390"/>
                <a:gd name="connsiteX124" fmla="*/ 229428 w 1377508"/>
                <a:gd name="connsiteY124" fmla="*/ 1026730 h 1562390"/>
                <a:gd name="connsiteX125" fmla="*/ 224668 w 1377508"/>
                <a:gd name="connsiteY125" fmla="*/ 1031487 h 1562390"/>
                <a:gd name="connsiteX126" fmla="*/ 241802 w 1377508"/>
                <a:gd name="connsiteY126" fmla="*/ 1030535 h 1562390"/>
                <a:gd name="connsiteX127" fmla="*/ 1212816 w 1377508"/>
                <a:gd name="connsiteY127" fmla="*/ 1025778 h 1562390"/>
                <a:gd name="connsiteX128" fmla="*/ 1224240 w 1377508"/>
                <a:gd name="connsiteY128" fmla="*/ 1027681 h 1562390"/>
                <a:gd name="connsiteX129" fmla="*/ 1228998 w 1377508"/>
                <a:gd name="connsiteY129" fmla="*/ 1039098 h 1562390"/>
                <a:gd name="connsiteX130" fmla="*/ 1212816 w 1377508"/>
                <a:gd name="connsiteY130" fmla="*/ 1025778 h 1562390"/>
                <a:gd name="connsiteX131" fmla="*/ 897712 w 1377508"/>
                <a:gd name="connsiteY131" fmla="*/ 1024827 h 1562390"/>
                <a:gd name="connsiteX132" fmla="*/ 903424 w 1377508"/>
                <a:gd name="connsiteY132" fmla="*/ 1029584 h 1562390"/>
                <a:gd name="connsiteX133" fmla="*/ 892952 w 1377508"/>
                <a:gd name="connsiteY133" fmla="*/ 1025778 h 1562390"/>
                <a:gd name="connsiteX134" fmla="*/ 913896 w 1377508"/>
                <a:gd name="connsiteY134" fmla="*/ 1033389 h 1562390"/>
                <a:gd name="connsiteX135" fmla="*/ 887240 w 1377508"/>
                <a:gd name="connsiteY135" fmla="*/ 1024827 h 1562390"/>
                <a:gd name="connsiteX136" fmla="*/ 889144 w 1377508"/>
                <a:gd name="connsiteY136" fmla="*/ 1030535 h 1562390"/>
                <a:gd name="connsiteX137" fmla="*/ 872008 w 1377508"/>
                <a:gd name="connsiteY137" fmla="*/ 1028632 h 1562390"/>
                <a:gd name="connsiteX138" fmla="*/ 890096 w 1377508"/>
                <a:gd name="connsiteY138" fmla="*/ 1031487 h 1562390"/>
                <a:gd name="connsiteX139" fmla="*/ 889144 w 1377508"/>
                <a:gd name="connsiteY139" fmla="*/ 1030535 h 1562390"/>
                <a:gd name="connsiteX140" fmla="*/ 890096 w 1377508"/>
                <a:gd name="connsiteY140" fmla="*/ 1030535 h 1562390"/>
                <a:gd name="connsiteX141" fmla="*/ 1363466 w 1377508"/>
                <a:gd name="connsiteY141" fmla="*/ 1020546 h 1562390"/>
                <a:gd name="connsiteX142" fmla="*/ 1377508 w 1377508"/>
                <a:gd name="connsiteY142" fmla="*/ 1026730 h 1562390"/>
                <a:gd name="connsiteX143" fmla="*/ 1345140 w 1377508"/>
                <a:gd name="connsiteY143" fmla="*/ 1022924 h 1562390"/>
                <a:gd name="connsiteX144" fmla="*/ 1363466 w 1377508"/>
                <a:gd name="connsiteY144" fmla="*/ 1020546 h 1562390"/>
                <a:gd name="connsiteX145" fmla="*/ 1173784 w 1377508"/>
                <a:gd name="connsiteY145" fmla="*/ 1018167 h 1562390"/>
                <a:gd name="connsiteX146" fmla="*/ 1190920 w 1377508"/>
                <a:gd name="connsiteY146" fmla="*/ 1023875 h 1562390"/>
                <a:gd name="connsiteX147" fmla="*/ 1184256 w 1377508"/>
                <a:gd name="connsiteY147" fmla="*/ 1027681 h 1562390"/>
                <a:gd name="connsiteX148" fmla="*/ 1173784 w 1377508"/>
                <a:gd name="connsiteY148" fmla="*/ 1018167 h 1562390"/>
                <a:gd name="connsiteX149" fmla="*/ 75208 w 1377508"/>
                <a:gd name="connsiteY149" fmla="*/ 1018167 h 1562390"/>
                <a:gd name="connsiteX150" fmla="*/ 79968 w 1377508"/>
                <a:gd name="connsiteY150" fmla="*/ 1025778 h 1562390"/>
                <a:gd name="connsiteX151" fmla="*/ 79016 w 1377508"/>
                <a:gd name="connsiteY151" fmla="*/ 1020070 h 1562390"/>
                <a:gd name="connsiteX152" fmla="*/ 1113810 w 1377508"/>
                <a:gd name="connsiteY152" fmla="*/ 1016264 h 1562390"/>
                <a:gd name="connsiteX153" fmla="*/ 1111906 w 1377508"/>
                <a:gd name="connsiteY153" fmla="*/ 1019118 h 1562390"/>
                <a:gd name="connsiteX154" fmla="*/ 1118570 w 1377508"/>
                <a:gd name="connsiteY154" fmla="*/ 1017215 h 1562390"/>
                <a:gd name="connsiteX155" fmla="*/ 580704 w 1377508"/>
                <a:gd name="connsiteY155" fmla="*/ 1016264 h 1562390"/>
                <a:gd name="connsiteX156" fmla="*/ 600696 w 1377508"/>
                <a:gd name="connsiteY156" fmla="*/ 1022924 h 1562390"/>
                <a:gd name="connsiteX157" fmla="*/ 580704 w 1377508"/>
                <a:gd name="connsiteY157" fmla="*/ 1016264 h 1562390"/>
                <a:gd name="connsiteX158" fmla="*/ 903424 w 1377508"/>
                <a:gd name="connsiteY158" fmla="*/ 1015312 h 1562390"/>
                <a:gd name="connsiteX159" fmla="*/ 907232 w 1377508"/>
                <a:gd name="connsiteY159" fmla="*/ 1021973 h 1562390"/>
                <a:gd name="connsiteX160" fmla="*/ 903424 w 1377508"/>
                <a:gd name="connsiteY160" fmla="*/ 1015312 h 1562390"/>
                <a:gd name="connsiteX161" fmla="*/ 1345140 w 1377508"/>
                <a:gd name="connsiteY161" fmla="*/ 1014361 h 1562390"/>
                <a:gd name="connsiteX162" fmla="*/ 1344188 w 1377508"/>
                <a:gd name="connsiteY162" fmla="*/ 1018167 h 1562390"/>
                <a:gd name="connsiteX163" fmla="*/ 1338476 w 1377508"/>
                <a:gd name="connsiteY163" fmla="*/ 1015313 h 1562390"/>
                <a:gd name="connsiteX164" fmla="*/ 606408 w 1377508"/>
                <a:gd name="connsiteY164" fmla="*/ 1012458 h 1562390"/>
                <a:gd name="connsiteX165" fmla="*/ 618784 w 1377508"/>
                <a:gd name="connsiteY165" fmla="*/ 1019118 h 1562390"/>
                <a:gd name="connsiteX166" fmla="*/ 611168 w 1377508"/>
                <a:gd name="connsiteY166" fmla="*/ 1017215 h 1562390"/>
                <a:gd name="connsiteX167" fmla="*/ 606408 w 1377508"/>
                <a:gd name="connsiteY167" fmla="*/ 1012458 h 1562390"/>
                <a:gd name="connsiteX168" fmla="*/ 1199488 w 1377508"/>
                <a:gd name="connsiteY168" fmla="*/ 1007701 h 1562390"/>
                <a:gd name="connsiteX169" fmla="*/ 1195680 w 1377508"/>
                <a:gd name="connsiteY169" fmla="*/ 1014361 h 1562390"/>
                <a:gd name="connsiteX170" fmla="*/ 1203296 w 1377508"/>
                <a:gd name="connsiteY170" fmla="*/ 1014361 h 1562390"/>
                <a:gd name="connsiteX171" fmla="*/ 1340380 w 1377508"/>
                <a:gd name="connsiteY171" fmla="*/ 1005798 h 1562390"/>
                <a:gd name="connsiteX172" fmla="*/ 1351804 w 1377508"/>
                <a:gd name="connsiteY172" fmla="*/ 1008652 h 1562390"/>
                <a:gd name="connsiteX173" fmla="*/ 1340380 w 1377508"/>
                <a:gd name="connsiteY173" fmla="*/ 1005798 h 1562390"/>
                <a:gd name="connsiteX174" fmla="*/ 1048124 w 1377508"/>
                <a:gd name="connsiteY174" fmla="*/ 1001992 h 1562390"/>
                <a:gd name="connsiteX175" fmla="*/ 1028132 w 1377508"/>
                <a:gd name="connsiteY175" fmla="*/ 1008652 h 1562390"/>
                <a:gd name="connsiteX176" fmla="*/ 1036700 w 1377508"/>
                <a:gd name="connsiteY176" fmla="*/ 1013409 h 1562390"/>
                <a:gd name="connsiteX177" fmla="*/ 1026228 w 1377508"/>
                <a:gd name="connsiteY177" fmla="*/ 1014361 h 1562390"/>
                <a:gd name="connsiteX178" fmla="*/ 1027180 w 1377508"/>
                <a:gd name="connsiteY178" fmla="*/ 1019118 h 1562390"/>
                <a:gd name="connsiteX179" fmla="*/ 1059548 w 1377508"/>
                <a:gd name="connsiteY179" fmla="*/ 1014361 h 1562390"/>
                <a:gd name="connsiteX180" fmla="*/ 1048124 w 1377508"/>
                <a:gd name="connsiteY180" fmla="*/ 1001992 h 1562390"/>
                <a:gd name="connsiteX181" fmla="*/ 835834 w 1377508"/>
                <a:gd name="connsiteY181" fmla="*/ 1001992 h 1562390"/>
                <a:gd name="connsiteX182" fmla="*/ 854872 w 1377508"/>
                <a:gd name="connsiteY182" fmla="*/ 1019118 h 1562390"/>
                <a:gd name="connsiteX183" fmla="*/ 857728 w 1377508"/>
                <a:gd name="connsiteY183" fmla="*/ 1011506 h 1562390"/>
                <a:gd name="connsiteX184" fmla="*/ 848208 w 1377508"/>
                <a:gd name="connsiteY184" fmla="*/ 1014361 h 1562390"/>
                <a:gd name="connsiteX185" fmla="*/ 835834 w 1377508"/>
                <a:gd name="connsiteY185" fmla="*/ 1001992 h 1562390"/>
                <a:gd name="connsiteX186" fmla="*/ 920442 w 1377508"/>
                <a:gd name="connsiteY186" fmla="*/ 999614 h 1562390"/>
                <a:gd name="connsiteX187" fmla="*/ 912944 w 1377508"/>
                <a:gd name="connsiteY187" fmla="*/ 1002944 h 1562390"/>
                <a:gd name="connsiteX188" fmla="*/ 930080 w 1377508"/>
                <a:gd name="connsiteY188" fmla="*/ 1001992 h 1562390"/>
                <a:gd name="connsiteX189" fmla="*/ 920442 w 1377508"/>
                <a:gd name="connsiteY189" fmla="*/ 999614 h 1562390"/>
                <a:gd name="connsiteX190" fmla="*/ 501692 w 1377508"/>
                <a:gd name="connsiteY190" fmla="*/ 999138 h 1562390"/>
                <a:gd name="connsiteX191" fmla="*/ 486460 w 1377508"/>
                <a:gd name="connsiteY191" fmla="*/ 1000089 h 1562390"/>
                <a:gd name="connsiteX192" fmla="*/ 509308 w 1377508"/>
                <a:gd name="connsiteY192" fmla="*/ 1007701 h 1562390"/>
                <a:gd name="connsiteX193" fmla="*/ 501692 w 1377508"/>
                <a:gd name="connsiteY193" fmla="*/ 1004846 h 1562390"/>
                <a:gd name="connsiteX194" fmla="*/ 503596 w 1377508"/>
                <a:gd name="connsiteY194" fmla="*/ 1003895 h 1562390"/>
                <a:gd name="connsiteX195" fmla="*/ 839642 w 1377508"/>
                <a:gd name="connsiteY195" fmla="*/ 994381 h 1562390"/>
                <a:gd name="connsiteX196" fmla="*/ 826314 w 1377508"/>
                <a:gd name="connsiteY196" fmla="*/ 998187 h 1562390"/>
                <a:gd name="connsiteX197" fmla="*/ 839642 w 1377508"/>
                <a:gd name="connsiteY197" fmla="*/ 994381 h 1562390"/>
                <a:gd name="connsiteX198" fmla="*/ 931984 w 1377508"/>
                <a:gd name="connsiteY198" fmla="*/ 993430 h 1562390"/>
                <a:gd name="connsiteX199" fmla="*/ 935792 w 1377508"/>
                <a:gd name="connsiteY199" fmla="*/ 996284 h 1562390"/>
                <a:gd name="connsiteX200" fmla="*/ 1160456 w 1377508"/>
                <a:gd name="connsiteY200" fmla="*/ 992478 h 1562390"/>
                <a:gd name="connsiteX201" fmla="*/ 1163312 w 1377508"/>
                <a:gd name="connsiteY201" fmla="*/ 995332 h 1562390"/>
                <a:gd name="connsiteX202" fmla="*/ 1162512 w 1377508"/>
                <a:gd name="connsiteY202" fmla="*/ 995094 h 1562390"/>
                <a:gd name="connsiteX203" fmla="*/ 398878 w 1377508"/>
                <a:gd name="connsiteY203" fmla="*/ 989624 h 1562390"/>
                <a:gd name="connsiteX204" fmla="*/ 397926 w 1377508"/>
                <a:gd name="connsiteY204" fmla="*/ 994381 h 1562390"/>
                <a:gd name="connsiteX205" fmla="*/ 400782 w 1377508"/>
                <a:gd name="connsiteY205" fmla="*/ 999138 h 1562390"/>
                <a:gd name="connsiteX206" fmla="*/ 396974 w 1377508"/>
                <a:gd name="connsiteY206" fmla="*/ 1000089 h 1562390"/>
                <a:gd name="connsiteX207" fmla="*/ 400782 w 1377508"/>
                <a:gd name="connsiteY207" fmla="*/ 1002944 h 1562390"/>
                <a:gd name="connsiteX208" fmla="*/ 403638 w 1377508"/>
                <a:gd name="connsiteY208" fmla="*/ 1004846 h 1562390"/>
                <a:gd name="connsiteX209" fmla="*/ 404590 w 1377508"/>
                <a:gd name="connsiteY209" fmla="*/ 1003895 h 1562390"/>
                <a:gd name="connsiteX210" fmla="*/ 404590 w 1377508"/>
                <a:gd name="connsiteY210" fmla="*/ 1001992 h 1562390"/>
                <a:gd name="connsiteX211" fmla="*/ 404590 w 1377508"/>
                <a:gd name="connsiteY211" fmla="*/ 993430 h 1562390"/>
                <a:gd name="connsiteX212" fmla="*/ 398878 w 1377508"/>
                <a:gd name="connsiteY212" fmla="*/ 989624 h 1562390"/>
                <a:gd name="connsiteX213" fmla="*/ 396974 w 1377508"/>
                <a:gd name="connsiteY213" fmla="*/ 988672 h 1562390"/>
                <a:gd name="connsiteX214" fmla="*/ 393166 w 1377508"/>
                <a:gd name="connsiteY214" fmla="*/ 989624 h 1562390"/>
                <a:gd name="connsiteX215" fmla="*/ 396022 w 1377508"/>
                <a:gd name="connsiteY215" fmla="*/ 992478 h 1562390"/>
                <a:gd name="connsiteX216" fmla="*/ 745396 w 1377508"/>
                <a:gd name="connsiteY216" fmla="*/ 984866 h 1562390"/>
                <a:gd name="connsiteX217" fmla="*/ 744444 w 1377508"/>
                <a:gd name="connsiteY217" fmla="*/ 988672 h 1562390"/>
                <a:gd name="connsiteX218" fmla="*/ 743492 w 1377508"/>
                <a:gd name="connsiteY218" fmla="*/ 987720 h 1562390"/>
                <a:gd name="connsiteX219" fmla="*/ 174212 w 1377508"/>
                <a:gd name="connsiteY219" fmla="*/ 982012 h 1562390"/>
                <a:gd name="connsiteX220" fmla="*/ 188492 w 1377508"/>
                <a:gd name="connsiteY220" fmla="*/ 988672 h 1562390"/>
                <a:gd name="connsiteX221" fmla="*/ 174212 w 1377508"/>
                <a:gd name="connsiteY221" fmla="*/ 982012 h 1562390"/>
                <a:gd name="connsiteX222" fmla="*/ 590224 w 1377508"/>
                <a:gd name="connsiteY222" fmla="*/ 980109 h 1562390"/>
                <a:gd name="connsiteX223" fmla="*/ 595936 w 1377508"/>
                <a:gd name="connsiteY223" fmla="*/ 981060 h 1562390"/>
                <a:gd name="connsiteX224" fmla="*/ 564520 w 1377508"/>
                <a:gd name="connsiteY224" fmla="*/ 980109 h 1562390"/>
                <a:gd name="connsiteX225" fmla="*/ 567376 w 1377508"/>
                <a:gd name="connsiteY225" fmla="*/ 989624 h 1562390"/>
                <a:gd name="connsiteX226" fmla="*/ 561664 w 1377508"/>
                <a:gd name="connsiteY226" fmla="*/ 988672 h 1562390"/>
                <a:gd name="connsiteX227" fmla="*/ 576896 w 1377508"/>
                <a:gd name="connsiteY227" fmla="*/ 990575 h 1562390"/>
                <a:gd name="connsiteX228" fmla="*/ 564520 w 1377508"/>
                <a:gd name="connsiteY228" fmla="*/ 980109 h 1562390"/>
                <a:gd name="connsiteX229" fmla="*/ 442668 w 1377508"/>
                <a:gd name="connsiteY229" fmla="*/ 947760 h 1562390"/>
                <a:gd name="connsiteX230" fmla="*/ 432792 w 1377508"/>
                <a:gd name="connsiteY230" fmla="*/ 957274 h 1562390"/>
                <a:gd name="connsiteX231" fmla="*/ 430906 w 1377508"/>
                <a:gd name="connsiteY231" fmla="*/ 960971 h 1562390"/>
                <a:gd name="connsiteX232" fmla="*/ 430292 w 1377508"/>
                <a:gd name="connsiteY232" fmla="*/ 961080 h 1562390"/>
                <a:gd name="connsiteX233" fmla="*/ 430232 w 1377508"/>
                <a:gd name="connsiteY233" fmla="*/ 962295 h 1562390"/>
                <a:gd name="connsiteX234" fmla="*/ 426484 w 1377508"/>
                <a:gd name="connsiteY234" fmla="*/ 969644 h 1562390"/>
                <a:gd name="connsiteX235" fmla="*/ 433148 w 1377508"/>
                <a:gd name="connsiteY235" fmla="*/ 972498 h 1562390"/>
                <a:gd name="connsiteX236" fmla="*/ 429936 w 1377508"/>
                <a:gd name="connsiteY236" fmla="*/ 968217 h 1562390"/>
                <a:gd name="connsiteX237" fmla="*/ 430232 w 1377508"/>
                <a:gd name="connsiteY237" fmla="*/ 962295 h 1562390"/>
                <a:gd name="connsiteX238" fmla="*/ 430906 w 1377508"/>
                <a:gd name="connsiteY238" fmla="*/ 960971 h 1562390"/>
                <a:gd name="connsiteX239" fmla="*/ 439694 w 1377508"/>
                <a:gd name="connsiteY239" fmla="*/ 959415 h 1562390"/>
                <a:gd name="connsiteX240" fmla="*/ 442668 w 1377508"/>
                <a:gd name="connsiteY240" fmla="*/ 947760 h 1562390"/>
                <a:gd name="connsiteX241" fmla="*/ 446476 w 1377508"/>
                <a:gd name="connsiteY241" fmla="*/ 937294 h 1562390"/>
                <a:gd name="connsiteX242" fmla="*/ 450284 w 1377508"/>
                <a:gd name="connsiteY242" fmla="*/ 952517 h 1562390"/>
                <a:gd name="connsiteX243" fmla="*/ 457900 w 1377508"/>
                <a:gd name="connsiteY243" fmla="*/ 843102 h 1562390"/>
                <a:gd name="connsiteX244" fmla="*/ 460756 w 1377508"/>
                <a:gd name="connsiteY244" fmla="*/ 845957 h 1562390"/>
                <a:gd name="connsiteX245" fmla="*/ 456948 w 1377508"/>
                <a:gd name="connsiteY245" fmla="*/ 845005 h 1562390"/>
                <a:gd name="connsiteX246" fmla="*/ 457900 w 1377508"/>
                <a:gd name="connsiteY246" fmla="*/ 843102 h 1562390"/>
                <a:gd name="connsiteX247" fmla="*/ 433148 w 1377508"/>
                <a:gd name="connsiteY247" fmla="*/ 687066 h 1562390"/>
                <a:gd name="connsiteX248" fmla="*/ 427436 w 1377508"/>
                <a:gd name="connsiteY248" fmla="*/ 700386 h 1562390"/>
                <a:gd name="connsiteX249" fmla="*/ 429340 w 1377508"/>
                <a:gd name="connsiteY249" fmla="*/ 691824 h 1562390"/>
                <a:gd name="connsiteX250" fmla="*/ 433148 w 1377508"/>
                <a:gd name="connsiteY250" fmla="*/ 687066 h 1562390"/>
                <a:gd name="connsiteX251" fmla="*/ 465516 w 1377508"/>
                <a:gd name="connsiteY251" fmla="*/ 668038 h 1562390"/>
                <a:gd name="connsiteX252" fmla="*/ 464564 w 1377508"/>
                <a:gd name="connsiteY252" fmla="*/ 674697 h 1562390"/>
                <a:gd name="connsiteX253" fmla="*/ 412206 w 1377508"/>
                <a:gd name="connsiteY253" fmla="*/ 660426 h 1562390"/>
                <a:gd name="connsiteX254" fmla="*/ 408398 w 1377508"/>
                <a:gd name="connsiteY254" fmla="*/ 665183 h 1562390"/>
                <a:gd name="connsiteX255" fmla="*/ 413156 w 1377508"/>
                <a:gd name="connsiteY255" fmla="*/ 668038 h 1562390"/>
                <a:gd name="connsiteX256" fmla="*/ 423212 w 1377508"/>
                <a:gd name="connsiteY256" fmla="*/ 657527 h 1562390"/>
                <a:gd name="connsiteX257" fmla="*/ 422676 w 1377508"/>
                <a:gd name="connsiteY257" fmla="*/ 680406 h 1562390"/>
                <a:gd name="connsiteX258" fmla="*/ 429340 w 1377508"/>
                <a:gd name="connsiteY258" fmla="*/ 657572 h 1562390"/>
                <a:gd name="connsiteX259" fmla="*/ 423212 w 1377508"/>
                <a:gd name="connsiteY259" fmla="*/ 657527 h 1562390"/>
                <a:gd name="connsiteX260" fmla="*/ 455996 w 1377508"/>
                <a:gd name="connsiteY260" fmla="*/ 636640 h 1562390"/>
                <a:gd name="connsiteX261" fmla="*/ 454092 w 1377508"/>
                <a:gd name="connsiteY261" fmla="*/ 653766 h 1562390"/>
                <a:gd name="connsiteX262" fmla="*/ 464564 w 1377508"/>
                <a:gd name="connsiteY262" fmla="*/ 640446 h 1562390"/>
                <a:gd name="connsiteX263" fmla="*/ 455044 w 1377508"/>
                <a:gd name="connsiteY263" fmla="*/ 643300 h 1562390"/>
                <a:gd name="connsiteX264" fmla="*/ 455996 w 1377508"/>
                <a:gd name="connsiteY264" fmla="*/ 636640 h 1562390"/>
                <a:gd name="connsiteX265" fmla="*/ 411254 w 1377508"/>
                <a:gd name="connsiteY265" fmla="*/ 577651 h 1562390"/>
                <a:gd name="connsiteX266" fmla="*/ 412206 w 1377508"/>
                <a:gd name="connsiteY266" fmla="*/ 578602 h 1562390"/>
                <a:gd name="connsiteX267" fmla="*/ 409350 w 1377508"/>
                <a:gd name="connsiteY267" fmla="*/ 587165 h 1562390"/>
                <a:gd name="connsiteX268" fmla="*/ 408398 w 1377508"/>
                <a:gd name="connsiteY268" fmla="*/ 586214 h 1562390"/>
                <a:gd name="connsiteX269" fmla="*/ 445524 w 1377508"/>
                <a:gd name="connsiteY269" fmla="*/ 550059 h 1562390"/>
                <a:gd name="connsiteX270" fmla="*/ 437908 w 1377508"/>
                <a:gd name="connsiteY270" fmla="*/ 575748 h 1562390"/>
                <a:gd name="connsiteX271" fmla="*/ 440764 w 1377508"/>
                <a:gd name="connsiteY271" fmla="*/ 567185 h 1562390"/>
                <a:gd name="connsiteX272" fmla="*/ 441716 w 1377508"/>
                <a:gd name="connsiteY272" fmla="*/ 569088 h 1562390"/>
                <a:gd name="connsiteX273" fmla="*/ 446476 w 1377508"/>
                <a:gd name="connsiteY273" fmla="*/ 567185 h 1562390"/>
                <a:gd name="connsiteX274" fmla="*/ 445524 w 1377508"/>
                <a:gd name="connsiteY274" fmla="*/ 550059 h 1562390"/>
                <a:gd name="connsiteX275" fmla="*/ 404590 w 1377508"/>
                <a:gd name="connsiteY275" fmla="*/ 536739 h 1562390"/>
                <a:gd name="connsiteX276" fmla="*/ 409126 w 1377508"/>
                <a:gd name="connsiteY276" fmla="*/ 542284 h 1562390"/>
                <a:gd name="connsiteX277" fmla="*/ 409116 w 1377508"/>
                <a:gd name="connsiteY277" fmla="*/ 542457 h 1562390"/>
                <a:gd name="connsiteX278" fmla="*/ 459804 w 1377508"/>
                <a:gd name="connsiteY278" fmla="*/ 462527 h 1562390"/>
                <a:gd name="connsiteX279" fmla="*/ 455996 w 1377508"/>
                <a:gd name="connsiteY279" fmla="*/ 477750 h 1562390"/>
                <a:gd name="connsiteX280" fmla="*/ 459804 w 1377508"/>
                <a:gd name="connsiteY280" fmla="*/ 462527 h 1562390"/>
                <a:gd name="connsiteX281" fmla="*/ 455044 w 1377508"/>
                <a:gd name="connsiteY281" fmla="*/ 445401 h 1562390"/>
                <a:gd name="connsiteX282" fmla="*/ 447428 w 1377508"/>
                <a:gd name="connsiteY282" fmla="*/ 453012 h 1562390"/>
                <a:gd name="connsiteX283" fmla="*/ 446476 w 1377508"/>
                <a:gd name="connsiteY283" fmla="*/ 448255 h 1562390"/>
                <a:gd name="connsiteX284" fmla="*/ 442668 w 1377508"/>
                <a:gd name="connsiteY284" fmla="*/ 453845 h 1562390"/>
                <a:gd name="connsiteX285" fmla="*/ 442282 w 1377508"/>
                <a:gd name="connsiteY285" fmla="*/ 456983 h 1562390"/>
                <a:gd name="connsiteX286" fmla="*/ 440764 w 1377508"/>
                <a:gd name="connsiteY286" fmla="*/ 455867 h 1562390"/>
                <a:gd name="connsiteX287" fmla="*/ 441716 w 1377508"/>
                <a:gd name="connsiteY287" fmla="*/ 461575 h 1562390"/>
                <a:gd name="connsiteX288" fmla="*/ 442282 w 1377508"/>
                <a:gd name="connsiteY288" fmla="*/ 456983 h 1562390"/>
                <a:gd name="connsiteX289" fmla="*/ 443352 w 1377508"/>
                <a:gd name="connsiteY289" fmla="*/ 457770 h 1562390"/>
                <a:gd name="connsiteX290" fmla="*/ 452188 w 1377508"/>
                <a:gd name="connsiteY290" fmla="*/ 457770 h 1562390"/>
                <a:gd name="connsiteX291" fmla="*/ 455044 w 1377508"/>
                <a:gd name="connsiteY291" fmla="*/ 445401 h 1562390"/>
                <a:gd name="connsiteX292" fmla="*/ 396022 w 1377508"/>
                <a:gd name="connsiteY292" fmla="*/ 415906 h 1562390"/>
                <a:gd name="connsiteX293" fmla="*/ 398124 w 1377508"/>
                <a:gd name="connsiteY293" fmla="*/ 424237 h 1562390"/>
                <a:gd name="connsiteX294" fmla="*/ 397808 w 1377508"/>
                <a:gd name="connsiteY294" fmla="*/ 423993 h 1562390"/>
                <a:gd name="connsiteX295" fmla="*/ 396022 w 1377508"/>
                <a:gd name="connsiteY295" fmla="*/ 415906 h 1562390"/>
                <a:gd name="connsiteX296" fmla="*/ 417168 w 1377508"/>
                <a:gd name="connsiteY296" fmla="*/ 389164 h 1562390"/>
                <a:gd name="connsiteX297" fmla="*/ 417916 w 1377508"/>
                <a:gd name="connsiteY297" fmla="*/ 391169 h 1562390"/>
                <a:gd name="connsiteX298" fmla="*/ 416448 w 1377508"/>
                <a:gd name="connsiteY298" fmla="*/ 389524 h 1562390"/>
                <a:gd name="connsiteX299" fmla="*/ 417916 w 1377508"/>
                <a:gd name="connsiteY299" fmla="*/ 339791 h 1562390"/>
                <a:gd name="connsiteX300" fmla="*/ 413156 w 1377508"/>
                <a:gd name="connsiteY300" fmla="*/ 355014 h 1562390"/>
                <a:gd name="connsiteX301" fmla="*/ 421724 w 1377508"/>
                <a:gd name="connsiteY301" fmla="*/ 358820 h 1562390"/>
                <a:gd name="connsiteX302" fmla="*/ 427436 w 1377508"/>
                <a:gd name="connsiteY302" fmla="*/ 347403 h 1562390"/>
                <a:gd name="connsiteX303" fmla="*/ 417916 w 1377508"/>
                <a:gd name="connsiteY303" fmla="*/ 339791 h 1562390"/>
                <a:gd name="connsiteX304" fmla="*/ 413156 w 1377508"/>
                <a:gd name="connsiteY304" fmla="*/ 253210 h 1562390"/>
                <a:gd name="connsiteX305" fmla="*/ 414108 w 1377508"/>
                <a:gd name="connsiteY305" fmla="*/ 272239 h 1562390"/>
                <a:gd name="connsiteX306" fmla="*/ 417916 w 1377508"/>
                <a:gd name="connsiteY306" fmla="*/ 257968 h 1562390"/>
                <a:gd name="connsiteX307" fmla="*/ 413156 w 1377508"/>
                <a:gd name="connsiteY307" fmla="*/ 253210 h 1562390"/>
                <a:gd name="connsiteX308" fmla="*/ 402686 w 1377508"/>
                <a:gd name="connsiteY308" fmla="*/ 213250 h 1562390"/>
                <a:gd name="connsiteX309" fmla="*/ 400782 w 1377508"/>
                <a:gd name="connsiteY309" fmla="*/ 230376 h 1562390"/>
                <a:gd name="connsiteX310" fmla="*/ 402686 w 1377508"/>
                <a:gd name="connsiteY310" fmla="*/ 213250 h 1562390"/>
                <a:gd name="connsiteX311" fmla="*/ 450284 w 1377508"/>
                <a:gd name="connsiteY311" fmla="*/ 209444 h 1562390"/>
                <a:gd name="connsiteX312" fmla="*/ 451236 w 1377508"/>
                <a:gd name="connsiteY312" fmla="*/ 220862 h 1562390"/>
                <a:gd name="connsiteX313" fmla="*/ 450284 w 1377508"/>
                <a:gd name="connsiteY313" fmla="*/ 209444 h 1562390"/>
                <a:gd name="connsiteX314" fmla="*/ 462660 w 1377508"/>
                <a:gd name="connsiteY314" fmla="*/ 195173 h 1562390"/>
                <a:gd name="connsiteX315" fmla="*/ 455996 w 1377508"/>
                <a:gd name="connsiteY315" fmla="*/ 211347 h 1562390"/>
                <a:gd name="connsiteX316" fmla="*/ 462660 w 1377508"/>
                <a:gd name="connsiteY316" fmla="*/ 195173 h 1562390"/>
                <a:gd name="connsiteX317" fmla="*/ 406852 w 1377508"/>
                <a:gd name="connsiteY317" fmla="*/ 131426 h 1562390"/>
                <a:gd name="connsiteX318" fmla="*/ 398878 w 1377508"/>
                <a:gd name="connsiteY318" fmla="*/ 134281 h 1562390"/>
                <a:gd name="connsiteX319" fmla="*/ 399830 w 1377508"/>
                <a:gd name="connsiteY319" fmla="*/ 141892 h 1562390"/>
                <a:gd name="connsiteX320" fmla="*/ 402686 w 1377508"/>
                <a:gd name="connsiteY320" fmla="*/ 138086 h 1562390"/>
                <a:gd name="connsiteX321" fmla="*/ 398878 w 1377508"/>
                <a:gd name="connsiteY321" fmla="*/ 152358 h 1562390"/>
                <a:gd name="connsiteX322" fmla="*/ 411254 w 1377508"/>
                <a:gd name="connsiteY322" fmla="*/ 142844 h 1562390"/>
                <a:gd name="connsiteX323" fmla="*/ 413156 w 1377508"/>
                <a:gd name="connsiteY323" fmla="*/ 149504 h 1562390"/>
                <a:gd name="connsiteX324" fmla="*/ 414108 w 1377508"/>
                <a:gd name="connsiteY324" fmla="*/ 154261 h 1562390"/>
                <a:gd name="connsiteX325" fmla="*/ 416012 w 1377508"/>
                <a:gd name="connsiteY325" fmla="*/ 153309 h 1562390"/>
                <a:gd name="connsiteX326" fmla="*/ 413156 w 1377508"/>
                <a:gd name="connsiteY326" fmla="*/ 149504 h 1562390"/>
                <a:gd name="connsiteX327" fmla="*/ 415060 w 1377508"/>
                <a:gd name="connsiteY327" fmla="*/ 145698 h 1562390"/>
                <a:gd name="connsiteX328" fmla="*/ 411254 w 1377508"/>
                <a:gd name="connsiteY328" fmla="*/ 142844 h 1562390"/>
                <a:gd name="connsiteX329" fmla="*/ 406852 w 1377508"/>
                <a:gd name="connsiteY329" fmla="*/ 131426 h 1562390"/>
                <a:gd name="connsiteX330" fmla="*/ 419702 w 1377508"/>
                <a:gd name="connsiteY330" fmla="*/ 81951 h 1562390"/>
                <a:gd name="connsiteX331" fmla="*/ 416964 w 1377508"/>
                <a:gd name="connsiteY331" fmla="*/ 89563 h 1562390"/>
                <a:gd name="connsiteX332" fmla="*/ 422676 w 1377508"/>
                <a:gd name="connsiteY332" fmla="*/ 87660 h 1562390"/>
                <a:gd name="connsiteX333" fmla="*/ 424580 w 1377508"/>
                <a:gd name="connsiteY333" fmla="*/ 82903 h 1562390"/>
                <a:gd name="connsiteX334" fmla="*/ 419702 w 1377508"/>
                <a:gd name="connsiteY334" fmla="*/ 81951 h 1562390"/>
                <a:gd name="connsiteX335" fmla="*/ 374128 w 1377508"/>
                <a:gd name="connsiteY335" fmla="*/ 128 h 1562390"/>
                <a:gd name="connsiteX336" fmla="*/ 385550 w 1377508"/>
                <a:gd name="connsiteY336" fmla="*/ 128 h 1562390"/>
                <a:gd name="connsiteX337" fmla="*/ 387454 w 1377508"/>
                <a:gd name="connsiteY337" fmla="*/ 14399 h 1562390"/>
                <a:gd name="connsiteX338" fmla="*/ 396974 w 1377508"/>
                <a:gd name="connsiteY338" fmla="*/ 1079 h 1562390"/>
                <a:gd name="connsiteX339" fmla="*/ 397926 w 1377508"/>
                <a:gd name="connsiteY339" fmla="*/ 10594 h 1562390"/>
                <a:gd name="connsiteX340" fmla="*/ 399830 w 1377508"/>
                <a:gd name="connsiteY340" fmla="*/ 9642 h 1562390"/>
                <a:gd name="connsiteX341" fmla="*/ 399830 w 1377508"/>
                <a:gd name="connsiteY341" fmla="*/ 17254 h 1562390"/>
                <a:gd name="connsiteX342" fmla="*/ 419820 w 1377508"/>
                <a:gd name="connsiteY342" fmla="*/ 16302 h 1562390"/>
                <a:gd name="connsiteX343" fmla="*/ 411254 w 1377508"/>
                <a:gd name="connsiteY343" fmla="*/ 30574 h 1562390"/>
                <a:gd name="connsiteX344" fmla="*/ 416964 w 1377508"/>
                <a:gd name="connsiteY344" fmla="*/ 41040 h 1562390"/>
                <a:gd name="connsiteX345" fmla="*/ 422676 w 1377508"/>
                <a:gd name="connsiteY345" fmla="*/ 26768 h 1562390"/>
                <a:gd name="connsiteX346" fmla="*/ 435052 w 1377508"/>
                <a:gd name="connsiteY346" fmla="*/ 40088 h 1562390"/>
                <a:gd name="connsiteX347" fmla="*/ 452188 w 1377508"/>
                <a:gd name="connsiteY347" fmla="*/ 79097 h 1562390"/>
                <a:gd name="connsiteX348" fmla="*/ 439812 w 1377508"/>
                <a:gd name="connsiteY348" fmla="*/ 83854 h 1562390"/>
                <a:gd name="connsiteX349" fmla="*/ 446476 w 1377508"/>
                <a:gd name="connsiteY349" fmla="*/ 95272 h 1562390"/>
                <a:gd name="connsiteX350" fmla="*/ 436956 w 1377508"/>
                <a:gd name="connsiteY350" fmla="*/ 100029 h 1562390"/>
                <a:gd name="connsiteX351" fmla="*/ 442668 w 1377508"/>
                <a:gd name="connsiteY351" fmla="*/ 107640 h 1562390"/>
                <a:gd name="connsiteX352" fmla="*/ 454092 w 1377508"/>
                <a:gd name="connsiteY352" fmla="*/ 101932 h 1562390"/>
                <a:gd name="connsiteX353" fmla="*/ 452188 w 1377508"/>
                <a:gd name="connsiteY353" fmla="*/ 119058 h 1562390"/>
                <a:gd name="connsiteX354" fmla="*/ 455996 w 1377508"/>
                <a:gd name="connsiteY354" fmla="*/ 114300 h 1562390"/>
                <a:gd name="connsiteX355" fmla="*/ 460756 w 1377508"/>
                <a:gd name="connsiteY355" fmla="*/ 178047 h 1562390"/>
                <a:gd name="connsiteX356" fmla="*/ 465516 w 1377508"/>
                <a:gd name="connsiteY356" fmla="*/ 176144 h 1562390"/>
                <a:gd name="connsiteX357" fmla="*/ 463612 w 1377508"/>
                <a:gd name="connsiteY357" fmla="*/ 184707 h 1562390"/>
                <a:gd name="connsiteX358" fmla="*/ 466468 w 1377508"/>
                <a:gd name="connsiteY358" fmla="*/ 182804 h 1562390"/>
                <a:gd name="connsiteX359" fmla="*/ 461708 w 1377508"/>
                <a:gd name="connsiteY359" fmla="*/ 231327 h 1562390"/>
                <a:gd name="connsiteX360" fmla="*/ 467420 w 1377508"/>
                <a:gd name="connsiteY360" fmla="*/ 221813 h 1562390"/>
                <a:gd name="connsiteX361" fmla="*/ 460756 w 1377508"/>
                <a:gd name="connsiteY361" fmla="*/ 237987 h 1562390"/>
                <a:gd name="connsiteX362" fmla="*/ 469324 w 1377508"/>
                <a:gd name="connsiteY362" fmla="*/ 236084 h 1562390"/>
                <a:gd name="connsiteX363" fmla="*/ 464564 w 1377508"/>
                <a:gd name="connsiteY363" fmla="*/ 275093 h 1562390"/>
                <a:gd name="connsiteX364" fmla="*/ 470276 w 1377508"/>
                <a:gd name="connsiteY364" fmla="*/ 275093 h 1562390"/>
                <a:gd name="connsiteX365" fmla="*/ 467420 w 1377508"/>
                <a:gd name="connsiteY365" fmla="*/ 283656 h 1562390"/>
                <a:gd name="connsiteX366" fmla="*/ 471228 w 1377508"/>
                <a:gd name="connsiteY366" fmla="*/ 280802 h 1562390"/>
                <a:gd name="connsiteX367" fmla="*/ 466468 w 1377508"/>
                <a:gd name="connsiteY367" fmla="*/ 310297 h 1562390"/>
                <a:gd name="connsiteX368" fmla="*/ 476940 w 1377508"/>
                <a:gd name="connsiteY368" fmla="*/ 302685 h 1562390"/>
                <a:gd name="connsiteX369" fmla="*/ 467420 w 1377508"/>
                <a:gd name="connsiteY369" fmla="*/ 329326 h 1562390"/>
                <a:gd name="connsiteX370" fmla="*/ 476940 w 1377508"/>
                <a:gd name="connsiteY370" fmla="*/ 333131 h 1562390"/>
                <a:gd name="connsiteX371" fmla="*/ 470276 w 1377508"/>
                <a:gd name="connsiteY371" fmla="*/ 343597 h 1562390"/>
                <a:gd name="connsiteX372" fmla="*/ 475036 w 1377508"/>
                <a:gd name="connsiteY372" fmla="*/ 342646 h 1562390"/>
                <a:gd name="connsiteX373" fmla="*/ 471228 w 1377508"/>
                <a:gd name="connsiteY373" fmla="*/ 462527 h 1562390"/>
                <a:gd name="connsiteX374" fmla="*/ 473132 w 1377508"/>
                <a:gd name="connsiteY374" fmla="*/ 461575 h 1562390"/>
                <a:gd name="connsiteX375" fmla="*/ 463612 w 1377508"/>
                <a:gd name="connsiteY375" fmla="*/ 486313 h 1562390"/>
                <a:gd name="connsiteX376" fmla="*/ 475036 w 1377508"/>
                <a:gd name="connsiteY376" fmla="*/ 499633 h 1562390"/>
                <a:gd name="connsiteX377" fmla="*/ 467420 w 1377508"/>
                <a:gd name="connsiteY377" fmla="*/ 518662 h 1562390"/>
                <a:gd name="connsiteX378" fmla="*/ 475988 w 1377508"/>
                <a:gd name="connsiteY378" fmla="*/ 516759 h 1562390"/>
                <a:gd name="connsiteX379" fmla="*/ 475988 w 1377508"/>
                <a:gd name="connsiteY379" fmla="*/ 585262 h 1562390"/>
                <a:gd name="connsiteX380" fmla="*/ 462660 w 1377508"/>
                <a:gd name="connsiteY380" fmla="*/ 541496 h 1562390"/>
                <a:gd name="connsiteX381" fmla="*/ 463612 w 1377508"/>
                <a:gd name="connsiteY381" fmla="*/ 588117 h 1562390"/>
                <a:gd name="connsiteX382" fmla="*/ 467420 w 1377508"/>
                <a:gd name="connsiteY382" fmla="*/ 577651 h 1562390"/>
                <a:gd name="connsiteX383" fmla="*/ 474084 w 1377508"/>
                <a:gd name="connsiteY383" fmla="*/ 615708 h 1562390"/>
                <a:gd name="connsiteX384" fmla="*/ 460756 w 1377508"/>
                <a:gd name="connsiteY384" fmla="*/ 656620 h 1562390"/>
                <a:gd name="connsiteX385" fmla="*/ 472180 w 1377508"/>
                <a:gd name="connsiteY385" fmla="*/ 649960 h 1562390"/>
                <a:gd name="connsiteX386" fmla="*/ 472180 w 1377508"/>
                <a:gd name="connsiteY386" fmla="*/ 665183 h 1562390"/>
                <a:gd name="connsiteX387" fmla="*/ 464564 w 1377508"/>
                <a:gd name="connsiteY387" fmla="*/ 665183 h 1562390"/>
                <a:gd name="connsiteX388" fmla="*/ 467420 w 1377508"/>
                <a:gd name="connsiteY388" fmla="*/ 672795 h 1562390"/>
                <a:gd name="connsiteX389" fmla="*/ 455996 w 1377508"/>
                <a:gd name="connsiteY389" fmla="*/ 710852 h 1562390"/>
                <a:gd name="connsiteX390" fmla="*/ 459804 w 1377508"/>
                <a:gd name="connsiteY390" fmla="*/ 712755 h 1562390"/>
                <a:gd name="connsiteX391" fmla="*/ 456948 w 1377508"/>
                <a:gd name="connsiteY391" fmla="*/ 715609 h 1562390"/>
                <a:gd name="connsiteX392" fmla="*/ 467420 w 1377508"/>
                <a:gd name="connsiteY392" fmla="*/ 729881 h 1562390"/>
                <a:gd name="connsiteX393" fmla="*/ 468372 w 1377508"/>
                <a:gd name="connsiteY393" fmla="*/ 715609 h 1562390"/>
                <a:gd name="connsiteX394" fmla="*/ 473132 w 1377508"/>
                <a:gd name="connsiteY394" fmla="*/ 736541 h 1562390"/>
                <a:gd name="connsiteX395" fmla="*/ 466468 w 1377508"/>
                <a:gd name="connsiteY395" fmla="*/ 743201 h 1562390"/>
                <a:gd name="connsiteX396" fmla="*/ 469324 w 1377508"/>
                <a:gd name="connsiteY396" fmla="*/ 741298 h 1562390"/>
                <a:gd name="connsiteX397" fmla="*/ 467420 w 1377508"/>
                <a:gd name="connsiteY397" fmla="*/ 769842 h 1562390"/>
                <a:gd name="connsiteX398" fmla="*/ 459804 w 1377508"/>
                <a:gd name="connsiteY398" fmla="*/ 772696 h 1562390"/>
                <a:gd name="connsiteX399" fmla="*/ 465516 w 1377508"/>
                <a:gd name="connsiteY399" fmla="*/ 784113 h 1562390"/>
                <a:gd name="connsiteX400" fmla="*/ 450284 w 1377508"/>
                <a:gd name="connsiteY400" fmla="*/ 801239 h 1562390"/>
                <a:gd name="connsiteX401" fmla="*/ 456948 w 1377508"/>
                <a:gd name="connsiteY401" fmla="*/ 804093 h 1562390"/>
                <a:gd name="connsiteX402" fmla="*/ 453140 w 1377508"/>
                <a:gd name="connsiteY402" fmla="*/ 840248 h 1562390"/>
                <a:gd name="connsiteX403" fmla="*/ 448380 w 1377508"/>
                <a:gd name="connsiteY403" fmla="*/ 869743 h 1562390"/>
                <a:gd name="connsiteX404" fmla="*/ 455044 w 1377508"/>
                <a:gd name="connsiteY404" fmla="*/ 870694 h 1562390"/>
                <a:gd name="connsiteX405" fmla="*/ 451236 w 1377508"/>
                <a:gd name="connsiteY405" fmla="*/ 884965 h 1562390"/>
                <a:gd name="connsiteX406" fmla="*/ 454092 w 1377508"/>
                <a:gd name="connsiteY406" fmla="*/ 883062 h 1562390"/>
                <a:gd name="connsiteX407" fmla="*/ 449332 w 1377508"/>
                <a:gd name="connsiteY407" fmla="*/ 927780 h 1562390"/>
                <a:gd name="connsiteX408" fmla="*/ 457900 w 1377508"/>
                <a:gd name="connsiteY408" fmla="*/ 919217 h 1562390"/>
                <a:gd name="connsiteX409" fmla="*/ 451236 w 1377508"/>
                <a:gd name="connsiteY409" fmla="*/ 970595 h 1562390"/>
                <a:gd name="connsiteX410" fmla="*/ 458852 w 1377508"/>
                <a:gd name="connsiteY410" fmla="*/ 974401 h 1562390"/>
                <a:gd name="connsiteX411" fmla="*/ 456948 w 1377508"/>
                <a:gd name="connsiteY411" fmla="*/ 965838 h 1562390"/>
                <a:gd name="connsiteX412" fmla="*/ 516924 w 1377508"/>
                <a:gd name="connsiteY412" fmla="*/ 965838 h 1562390"/>
                <a:gd name="connsiteX413" fmla="*/ 478844 w 1377508"/>
                <a:gd name="connsiteY413" fmla="*/ 979158 h 1562390"/>
                <a:gd name="connsiteX414" fmla="*/ 519778 w 1377508"/>
                <a:gd name="connsiteY414" fmla="*/ 978206 h 1562390"/>
                <a:gd name="connsiteX415" fmla="*/ 510260 w 1377508"/>
                <a:gd name="connsiteY415" fmla="*/ 974401 h 1562390"/>
                <a:gd name="connsiteX416" fmla="*/ 543578 w 1377508"/>
                <a:gd name="connsiteY416" fmla="*/ 967741 h 1562390"/>
                <a:gd name="connsiteX417" fmla="*/ 579752 w 1377508"/>
                <a:gd name="connsiteY417" fmla="*/ 981060 h 1562390"/>
                <a:gd name="connsiteX418" fmla="*/ 574040 w 1377508"/>
                <a:gd name="connsiteY418" fmla="*/ 969644 h 1562390"/>
                <a:gd name="connsiteX419" fmla="*/ 587368 w 1377508"/>
                <a:gd name="connsiteY419" fmla="*/ 969644 h 1562390"/>
                <a:gd name="connsiteX420" fmla="*/ 587368 w 1377508"/>
                <a:gd name="connsiteY420" fmla="*/ 977255 h 1562390"/>
                <a:gd name="connsiteX421" fmla="*/ 594032 w 1377508"/>
                <a:gd name="connsiteY421" fmla="*/ 974401 h 1562390"/>
                <a:gd name="connsiteX422" fmla="*/ 627352 w 1377508"/>
                <a:gd name="connsiteY422" fmla="*/ 985818 h 1562390"/>
                <a:gd name="connsiteX423" fmla="*/ 628304 w 1377508"/>
                <a:gd name="connsiteY423" fmla="*/ 982012 h 1562390"/>
                <a:gd name="connsiteX424" fmla="*/ 631160 w 1377508"/>
                <a:gd name="connsiteY424" fmla="*/ 984866 h 1562390"/>
                <a:gd name="connsiteX425" fmla="*/ 643536 w 1377508"/>
                <a:gd name="connsiteY425" fmla="*/ 974401 h 1562390"/>
                <a:gd name="connsiteX426" fmla="*/ 631160 w 1377508"/>
                <a:gd name="connsiteY426" fmla="*/ 973449 h 1562390"/>
                <a:gd name="connsiteX427" fmla="*/ 650200 w 1377508"/>
                <a:gd name="connsiteY427" fmla="*/ 968692 h 1562390"/>
                <a:gd name="connsiteX428" fmla="*/ 655912 w 1377508"/>
                <a:gd name="connsiteY428" fmla="*/ 975352 h 1562390"/>
                <a:gd name="connsiteX429" fmla="*/ 654960 w 1377508"/>
                <a:gd name="connsiteY429" fmla="*/ 972498 h 1562390"/>
                <a:gd name="connsiteX430" fmla="*/ 679710 w 1377508"/>
                <a:gd name="connsiteY430" fmla="*/ 974401 h 1562390"/>
                <a:gd name="connsiteX431" fmla="*/ 681614 w 1377508"/>
                <a:gd name="connsiteY431" fmla="*/ 982012 h 1562390"/>
                <a:gd name="connsiteX432" fmla="*/ 691134 w 1377508"/>
                <a:gd name="connsiteY432" fmla="*/ 976303 h 1562390"/>
                <a:gd name="connsiteX433" fmla="*/ 706364 w 1377508"/>
                <a:gd name="connsiteY433" fmla="*/ 991527 h 1562390"/>
                <a:gd name="connsiteX434" fmla="*/ 709220 w 1377508"/>
                <a:gd name="connsiteY434" fmla="*/ 984866 h 1562390"/>
                <a:gd name="connsiteX435" fmla="*/ 741588 w 1377508"/>
                <a:gd name="connsiteY435" fmla="*/ 988672 h 1562390"/>
                <a:gd name="connsiteX436" fmla="*/ 767292 w 1377508"/>
                <a:gd name="connsiteY436" fmla="*/ 993430 h 1562390"/>
                <a:gd name="connsiteX437" fmla="*/ 768244 w 1377508"/>
                <a:gd name="connsiteY437" fmla="*/ 986769 h 1562390"/>
                <a:gd name="connsiteX438" fmla="*/ 780620 w 1377508"/>
                <a:gd name="connsiteY438" fmla="*/ 990575 h 1562390"/>
                <a:gd name="connsiteX439" fmla="*/ 779668 w 1377508"/>
                <a:gd name="connsiteY439" fmla="*/ 987721 h 1562390"/>
                <a:gd name="connsiteX440" fmla="*/ 818698 w 1377508"/>
                <a:gd name="connsiteY440" fmla="*/ 992478 h 1562390"/>
                <a:gd name="connsiteX441" fmla="*/ 811082 w 1377508"/>
                <a:gd name="connsiteY441" fmla="*/ 983915 h 1562390"/>
                <a:gd name="connsiteX442" fmla="*/ 859632 w 1377508"/>
                <a:gd name="connsiteY442" fmla="*/ 989624 h 1562390"/>
                <a:gd name="connsiteX443" fmla="*/ 858680 w 1377508"/>
                <a:gd name="connsiteY443" fmla="*/ 986769 h 1562390"/>
                <a:gd name="connsiteX444" fmla="*/ 868200 w 1377508"/>
                <a:gd name="connsiteY444" fmla="*/ 992478 h 1562390"/>
                <a:gd name="connsiteX445" fmla="*/ 867248 w 1377508"/>
                <a:gd name="connsiteY445" fmla="*/ 985818 h 1562390"/>
                <a:gd name="connsiteX446" fmla="*/ 913896 w 1377508"/>
                <a:gd name="connsiteY446" fmla="*/ 997235 h 1562390"/>
                <a:gd name="connsiteX447" fmla="*/ 911992 w 1377508"/>
                <a:gd name="connsiteY447" fmla="*/ 983915 h 1562390"/>
                <a:gd name="connsiteX448" fmla="*/ 970062 w 1377508"/>
                <a:gd name="connsiteY448" fmla="*/ 992478 h 1562390"/>
                <a:gd name="connsiteX449" fmla="*/ 970062 w 1377508"/>
                <a:gd name="connsiteY449" fmla="*/ 993430 h 1562390"/>
                <a:gd name="connsiteX450" fmla="*/ 977678 w 1377508"/>
                <a:gd name="connsiteY450" fmla="*/ 996284 h 1562390"/>
                <a:gd name="connsiteX451" fmla="*/ 978630 w 1377508"/>
                <a:gd name="connsiteY451" fmla="*/ 995332 h 1562390"/>
                <a:gd name="connsiteX452" fmla="*/ 972918 w 1377508"/>
                <a:gd name="connsiteY452" fmla="*/ 993430 h 1562390"/>
                <a:gd name="connsiteX453" fmla="*/ 993860 w 1377508"/>
                <a:gd name="connsiteY453" fmla="*/ 1000089 h 1562390"/>
                <a:gd name="connsiteX454" fmla="*/ 1001476 w 1377508"/>
                <a:gd name="connsiteY454" fmla="*/ 989624 h 1562390"/>
                <a:gd name="connsiteX455" fmla="*/ 1032892 w 1377508"/>
                <a:gd name="connsiteY455" fmla="*/ 991527 h 1562390"/>
                <a:gd name="connsiteX456" fmla="*/ 1031940 w 1377508"/>
                <a:gd name="connsiteY456" fmla="*/ 986769 h 1562390"/>
                <a:gd name="connsiteX457" fmla="*/ 1117618 w 1377508"/>
                <a:gd name="connsiteY457" fmla="*/ 991527 h 1562390"/>
                <a:gd name="connsiteX458" fmla="*/ 1158552 w 1377508"/>
                <a:gd name="connsiteY458" fmla="*/ 1010555 h 1562390"/>
                <a:gd name="connsiteX459" fmla="*/ 1146176 w 1377508"/>
                <a:gd name="connsiteY459" fmla="*/ 999138 h 1562390"/>
                <a:gd name="connsiteX460" fmla="*/ 1155414 w 1377508"/>
                <a:gd name="connsiteY460" fmla="*/ 992983 h 1562390"/>
                <a:gd name="connsiteX461" fmla="*/ 1162512 w 1377508"/>
                <a:gd name="connsiteY461" fmla="*/ 995094 h 1562390"/>
                <a:gd name="connsiteX462" fmla="*/ 1164384 w 1377508"/>
                <a:gd name="connsiteY462" fmla="*/ 997473 h 1562390"/>
                <a:gd name="connsiteX463" fmla="*/ 1171880 w 1377508"/>
                <a:gd name="connsiteY463" fmla="*/ 1001041 h 1562390"/>
                <a:gd name="connsiteX464" fmla="*/ 1172832 w 1377508"/>
                <a:gd name="connsiteY464" fmla="*/ 994381 h 1562390"/>
                <a:gd name="connsiteX465" fmla="*/ 1180448 w 1377508"/>
                <a:gd name="connsiteY465" fmla="*/ 1002944 h 1562390"/>
                <a:gd name="connsiteX466" fmla="*/ 1252798 w 1377508"/>
                <a:gd name="connsiteY466" fmla="*/ 997235 h 1562390"/>
                <a:gd name="connsiteX467" fmla="*/ 1250894 w 1377508"/>
                <a:gd name="connsiteY467" fmla="*/ 1003895 h 1562390"/>
                <a:gd name="connsiteX468" fmla="*/ 1286116 w 1377508"/>
                <a:gd name="connsiteY468" fmla="*/ 1007701 h 1562390"/>
                <a:gd name="connsiteX469" fmla="*/ 1283260 w 1377508"/>
                <a:gd name="connsiteY469" fmla="*/ 1004846 h 1562390"/>
                <a:gd name="connsiteX470" fmla="*/ 1326100 w 1377508"/>
                <a:gd name="connsiteY470" fmla="*/ 1015312 h 1562390"/>
                <a:gd name="connsiteX471" fmla="*/ 1302300 w 1377508"/>
                <a:gd name="connsiteY471" fmla="*/ 1019118 h 1562390"/>
                <a:gd name="connsiteX472" fmla="*/ 1319436 w 1377508"/>
                <a:gd name="connsiteY472" fmla="*/ 1019118 h 1562390"/>
                <a:gd name="connsiteX473" fmla="*/ 1317532 w 1377508"/>
                <a:gd name="connsiteY473" fmla="*/ 1027681 h 1562390"/>
                <a:gd name="connsiteX474" fmla="*/ 1299444 w 1377508"/>
                <a:gd name="connsiteY474" fmla="*/ 1020070 h 1562390"/>
                <a:gd name="connsiteX475" fmla="*/ 1302300 w 1377508"/>
                <a:gd name="connsiteY475" fmla="*/ 1023875 h 1562390"/>
                <a:gd name="connsiteX476" fmla="*/ 1280404 w 1377508"/>
                <a:gd name="connsiteY476" fmla="*/ 1019118 h 1562390"/>
                <a:gd name="connsiteX477" fmla="*/ 1291828 w 1377508"/>
                <a:gd name="connsiteY477" fmla="*/ 1018167 h 1562390"/>
                <a:gd name="connsiteX478" fmla="*/ 1268030 w 1377508"/>
                <a:gd name="connsiteY478" fmla="*/ 1015312 h 1562390"/>
                <a:gd name="connsiteX479" fmla="*/ 1268030 w 1377508"/>
                <a:gd name="connsiteY479" fmla="*/ 1028632 h 1562390"/>
                <a:gd name="connsiteX480" fmla="*/ 1238518 w 1377508"/>
                <a:gd name="connsiteY480" fmla="*/ 1012458 h 1562390"/>
                <a:gd name="connsiteX481" fmla="*/ 1241376 w 1377508"/>
                <a:gd name="connsiteY481" fmla="*/ 1009604 h 1562390"/>
                <a:gd name="connsiteX482" fmla="*/ 1222336 w 1377508"/>
                <a:gd name="connsiteY482" fmla="*/ 1005798 h 1562390"/>
                <a:gd name="connsiteX483" fmla="*/ 1231856 w 1377508"/>
                <a:gd name="connsiteY483" fmla="*/ 1013409 h 1562390"/>
                <a:gd name="connsiteX484" fmla="*/ 1214720 w 1377508"/>
                <a:gd name="connsiteY484" fmla="*/ 1009604 h 1562390"/>
                <a:gd name="connsiteX485" fmla="*/ 1244230 w 1377508"/>
                <a:gd name="connsiteY485" fmla="*/ 1020070 h 1562390"/>
                <a:gd name="connsiteX486" fmla="*/ 1244230 w 1377508"/>
                <a:gd name="connsiteY486" fmla="*/ 1027681 h 1562390"/>
                <a:gd name="connsiteX487" fmla="*/ 1155696 w 1377508"/>
                <a:gd name="connsiteY487" fmla="*/ 1016264 h 1562390"/>
                <a:gd name="connsiteX488" fmla="*/ 1152840 w 1377508"/>
                <a:gd name="connsiteY488" fmla="*/ 1026730 h 1562390"/>
                <a:gd name="connsiteX489" fmla="*/ 1133800 w 1377508"/>
                <a:gd name="connsiteY489" fmla="*/ 1022924 h 1562390"/>
                <a:gd name="connsiteX490" fmla="*/ 1143320 w 1377508"/>
                <a:gd name="connsiteY490" fmla="*/ 1034341 h 1562390"/>
                <a:gd name="connsiteX491" fmla="*/ 1088108 w 1377508"/>
                <a:gd name="connsiteY491" fmla="*/ 1020070 h 1562390"/>
                <a:gd name="connsiteX492" fmla="*/ 1094770 w 1377508"/>
                <a:gd name="connsiteY492" fmla="*/ 1025778 h 1562390"/>
                <a:gd name="connsiteX493" fmla="*/ 1055740 w 1377508"/>
                <a:gd name="connsiteY493" fmla="*/ 1017215 h 1562390"/>
                <a:gd name="connsiteX494" fmla="*/ 1075732 w 1377508"/>
                <a:gd name="connsiteY494" fmla="*/ 1031487 h 1562390"/>
                <a:gd name="connsiteX495" fmla="*/ 1068116 w 1377508"/>
                <a:gd name="connsiteY495" fmla="*/ 1034341 h 1562390"/>
                <a:gd name="connsiteX496" fmla="*/ 1072876 w 1377508"/>
                <a:gd name="connsiteY496" fmla="*/ 1040050 h 1562390"/>
                <a:gd name="connsiteX497" fmla="*/ 1051932 w 1377508"/>
                <a:gd name="connsiteY497" fmla="*/ 1020070 h 1562390"/>
                <a:gd name="connsiteX498" fmla="*/ 1042412 w 1377508"/>
                <a:gd name="connsiteY498" fmla="*/ 1028632 h 1562390"/>
                <a:gd name="connsiteX499" fmla="*/ 997668 w 1377508"/>
                <a:gd name="connsiteY499" fmla="*/ 1017215 h 1562390"/>
                <a:gd name="connsiteX500" fmla="*/ 986244 w 1377508"/>
                <a:gd name="connsiteY500" fmla="*/ 1024827 h 1562390"/>
                <a:gd name="connsiteX501" fmla="*/ 1016708 w 1377508"/>
                <a:gd name="connsiteY501" fmla="*/ 1041953 h 1562390"/>
                <a:gd name="connsiteX502" fmla="*/ 1009092 w 1377508"/>
                <a:gd name="connsiteY502" fmla="*/ 1033389 h 1562390"/>
                <a:gd name="connsiteX503" fmla="*/ 1034796 w 1377508"/>
                <a:gd name="connsiteY503" fmla="*/ 1035292 h 1562390"/>
                <a:gd name="connsiteX504" fmla="*/ 1015756 w 1377508"/>
                <a:gd name="connsiteY504" fmla="*/ 1034341 h 1562390"/>
                <a:gd name="connsiteX505" fmla="*/ 1027180 w 1377508"/>
                <a:gd name="connsiteY505" fmla="*/ 1040050 h 1562390"/>
                <a:gd name="connsiteX506" fmla="*/ 1003380 w 1377508"/>
                <a:gd name="connsiteY506" fmla="*/ 1043856 h 1562390"/>
                <a:gd name="connsiteX507" fmla="*/ 1004332 w 1377508"/>
                <a:gd name="connsiteY507" fmla="*/ 1044807 h 1562390"/>
                <a:gd name="connsiteX508" fmla="*/ 976726 w 1377508"/>
                <a:gd name="connsiteY508" fmla="*/ 1040050 h 1562390"/>
                <a:gd name="connsiteX509" fmla="*/ 989102 w 1377508"/>
                <a:gd name="connsiteY509" fmla="*/ 1030535 h 1562390"/>
                <a:gd name="connsiteX510" fmla="*/ 907232 w 1377508"/>
                <a:gd name="connsiteY510" fmla="*/ 1028632 h 1562390"/>
                <a:gd name="connsiteX511" fmla="*/ 921512 w 1377508"/>
                <a:gd name="connsiteY511" fmla="*/ 1037195 h 1562390"/>
                <a:gd name="connsiteX512" fmla="*/ 897712 w 1377508"/>
                <a:gd name="connsiteY512" fmla="*/ 1041953 h 1562390"/>
                <a:gd name="connsiteX513" fmla="*/ 909136 w 1377508"/>
                <a:gd name="connsiteY513" fmla="*/ 1047661 h 1562390"/>
                <a:gd name="connsiteX514" fmla="*/ 910088 w 1377508"/>
                <a:gd name="connsiteY514" fmla="*/ 1046710 h 1562390"/>
                <a:gd name="connsiteX515" fmla="*/ 912944 w 1377508"/>
                <a:gd name="connsiteY515" fmla="*/ 1050516 h 1562390"/>
                <a:gd name="connsiteX516" fmla="*/ 883432 w 1377508"/>
                <a:gd name="connsiteY516" fmla="*/ 1037195 h 1562390"/>
                <a:gd name="connsiteX517" fmla="*/ 877720 w 1377508"/>
                <a:gd name="connsiteY517" fmla="*/ 1045759 h 1562390"/>
                <a:gd name="connsiteX518" fmla="*/ 878672 w 1377508"/>
                <a:gd name="connsiteY518" fmla="*/ 1036244 h 1562390"/>
                <a:gd name="connsiteX519" fmla="*/ 863440 w 1377508"/>
                <a:gd name="connsiteY519" fmla="*/ 1035292 h 1562390"/>
                <a:gd name="connsiteX520" fmla="*/ 872960 w 1377508"/>
                <a:gd name="connsiteY520" fmla="*/ 1045759 h 1562390"/>
                <a:gd name="connsiteX521" fmla="*/ 847256 w 1377508"/>
                <a:gd name="connsiteY521" fmla="*/ 1037195 h 1562390"/>
                <a:gd name="connsiteX522" fmla="*/ 848208 w 1377508"/>
                <a:gd name="connsiteY522" fmla="*/ 1039098 h 1562390"/>
                <a:gd name="connsiteX523" fmla="*/ 839642 w 1377508"/>
                <a:gd name="connsiteY523" fmla="*/ 1037195 h 1562390"/>
                <a:gd name="connsiteX524" fmla="*/ 847256 w 1377508"/>
                <a:gd name="connsiteY524" fmla="*/ 1041001 h 1562390"/>
                <a:gd name="connsiteX525" fmla="*/ 812034 w 1377508"/>
                <a:gd name="connsiteY525" fmla="*/ 1040050 h 1562390"/>
                <a:gd name="connsiteX526" fmla="*/ 804418 w 1377508"/>
                <a:gd name="connsiteY526" fmla="*/ 1036244 h 1562390"/>
                <a:gd name="connsiteX527" fmla="*/ 803468 w 1377508"/>
                <a:gd name="connsiteY527" fmla="*/ 1040050 h 1562390"/>
                <a:gd name="connsiteX528" fmla="*/ 795852 w 1377508"/>
                <a:gd name="connsiteY528" fmla="*/ 1036244 h 1562390"/>
                <a:gd name="connsiteX529" fmla="*/ 787284 w 1377508"/>
                <a:gd name="connsiteY529" fmla="*/ 1047661 h 1562390"/>
                <a:gd name="connsiteX530" fmla="*/ 788236 w 1377508"/>
                <a:gd name="connsiteY530" fmla="*/ 1047661 h 1562390"/>
                <a:gd name="connsiteX531" fmla="*/ 783476 w 1377508"/>
                <a:gd name="connsiteY531" fmla="*/ 1054321 h 1562390"/>
                <a:gd name="connsiteX532" fmla="*/ 769196 w 1377508"/>
                <a:gd name="connsiteY532" fmla="*/ 1048613 h 1562390"/>
                <a:gd name="connsiteX533" fmla="*/ 742540 w 1377508"/>
                <a:gd name="connsiteY533" fmla="*/ 1024827 h 1562390"/>
                <a:gd name="connsiteX534" fmla="*/ 737780 w 1377508"/>
                <a:gd name="connsiteY534" fmla="*/ 1030535 h 1562390"/>
                <a:gd name="connsiteX535" fmla="*/ 723500 w 1377508"/>
                <a:gd name="connsiteY535" fmla="*/ 1039098 h 1562390"/>
                <a:gd name="connsiteX536" fmla="*/ 728260 w 1377508"/>
                <a:gd name="connsiteY536" fmla="*/ 1041953 h 1562390"/>
                <a:gd name="connsiteX537" fmla="*/ 721596 w 1377508"/>
                <a:gd name="connsiteY537" fmla="*/ 1040050 h 1562390"/>
                <a:gd name="connsiteX538" fmla="*/ 720644 w 1377508"/>
                <a:gd name="connsiteY538" fmla="*/ 1045759 h 1562390"/>
                <a:gd name="connsiteX539" fmla="*/ 709220 w 1377508"/>
                <a:gd name="connsiteY539" fmla="*/ 1042904 h 1562390"/>
                <a:gd name="connsiteX540" fmla="*/ 714932 w 1377508"/>
                <a:gd name="connsiteY540" fmla="*/ 1052418 h 1562390"/>
                <a:gd name="connsiteX541" fmla="*/ 701604 w 1377508"/>
                <a:gd name="connsiteY541" fmla="*/ 1048613 h 1562390"/>
                <a:gd name="connsiteX542" fmla="*/ 706364 w 1377508"/>
                <a:gd name="connsiteY542" fmla="*/ 1054321 h 1562390"/>
                <a:gd name="connsiteX543" fmla="*/ 691134 w 1377508"/>
                <a:gd name="connsiteY543" fmla="*/ 1046710 h 1562390"/>
                <a:gd name="connsiteX544" fmla="*/ 704460 w 1377508"/>
                <a:gd name="connsiteY544" fmla="*/ 1041001 h 1562390"/>
                <a:gd name="connsiteX545" fmla="*/ 687326 w 1377508"/>
                <a:gd name="connsiteY545" fmla="*/ 1021973 h 1562390"/>
                <a:gd name="connsiteX546" fmla="*/ 640680 w 1377508"/>
                <a:gd name="connsiteY546" fmla="*/ 1011506 h 1562390"/>
                <a:gd name="connsiteX547" fmla="*/ 635920 w 1377508"/>
                <a:gd name="connsiteY547" fmla="*/ 1024827 h 1562390"/>
                <a:gd name="connsiteX548" fmla="*/ 655912 w 1377508"/>
                <a:gd name="connsiteY548" fmla="*/ 1038147 h 1562390"/>
                <a:gd name="connsiteX549" fmla="*/ 681614 w 1377508"/>
                <a:gd name="connsiteY549" fmla="*/ 1029584 h 1562390"/>
                <a:gd name="connsiteX550" fmla="*/ 668286 w 1377508"/>
                <a:gd name="connsiteY550" fmla="*/ 1033389 h 1562390"/>
                <a:gd name="connsiteX551" fmla="*/ 679710 w 1377508"/>
                <a:gd name="connsiteY551" fmla="*/ 1047661 h 1562390"/>
                <a:gd name="connsiteX552" fmla="*/ 642584 w 1377508"/>
                <a:gd name="connsiteY552" fmla="*/ 1051467 h 1562390"/>
                <a:gd name="connsiteX553" fmla="*/ 625448 w 1377508"/>
                <a:gd name="connsiteY553" fmla="*/ 1044807 h 1562390"/>
                <a:gd name="connsiteX554" fmla="*/ 613072 w 1377508"/>
                <a:gd name="connsiteY554" fmla="*/ 1025778 h 1562390"/>
                <a:gd name="connsiteX555" fmla="*/ 592128 w 1377508"/>
                <a:gd name="connsiteY555" fmla="*/ 1028632 h 1562390"/>
                <a:gd name="connsiteX556" fmla="*/ 589272 w 1377508"/>
                <a:gd name="connsiteY556" fmla="*/ 1041953 h 1562390"/>
                <a:gd name="connsiteX557" fmla="*/ 614024 w 1377508"/>
                <a:gd name="connsiteY557" fmla="*/ 1051467 h 1562390"/>
                <a:gd name="connsiteX558" fmla="*/ 594984 w 1377508"/>
                <a:gd name="connsiteY558" fmla="*/ 1056224 h 1562390"/>
                <a:gd name="connsiteX559" fmla="*/ 590224 w 1377508"/>
                <a:gd name="connsiteY559" fmla="*/ 1047661 h 1562390"/>
                <a:gd name="connsiteX560" fmla="*/ 587368 w 1377508"/>
                <a:gd name="connsiteY560" fmla="*/ 1054321 h 1562390"/>
                <a:gd name="connsiteX561" fmla="*/ 544530 w 1377508"/>
                <a:gd name="connsiteY561" fmla="*/ 1046710 h 1562390"/>
                <a:gd name="connsiteX562" fmla="*/ 558808 w 1377508"/>
                <a:gd name="connsiteY562" fmla="*/ 1050516 h 1562390"/>
                <a:gd name="connsiteX563" fmla="*/ 561664 w 1377508"/>
                <a:gd name="connsiteY563" fmla="*/ 1031487 h 1562390"/>
                <a:gd name="connsiteX564" fmla="*/ 500740 w 1377508"/>
                <a:gd name="connsiteY564" fmla="*/ 1022924 h 1562390"/>
                <a:gd name="connsiteX565" fmla="*/ 507642 w 1377508"/>
                <a:gd name="connsiteY565" fmla="*/ 1027919 h 1562390"/>
                <a:gd name="connsiteX566" fmla="*/ 511626 w 1377508"/>
                <a:gd name="connsiteY566" fmla="*/ 1032593 h 1562390"/>
                <a:gd name="connsiteX567" fmla="*/ 511212 w 1377508"/>
                <a:gd name="connsiteY567" fmla="*/ 1032438 h 1562390"/>
                <a:gd name="connsiteX568" fmla="*/ 510260 w 1377508"/>
                <a:gd name="connsiteY568" fmla="*/ 1033389 h 1562390"/>
                <a:gd name="connsiteX569" fmla="*/ 512268 w 1377508"/>
                <a:gd name="connsiteY569" fmla="*/ 1034142 h 1562390"/>
                <a:gd name="connsiteX570" fmla="*/ 491340 w 1377508"/>
                <a:gd name="connsiteY570" fmla="*/ 1029227 h 1562390"/>
                <a:gd name="connsiteX571" fmla="*/ 467420 w 1377508"/>
                <a:gd name="connsiteY571" fmla="*/ 1016264 h 1562390"/>
                <a:gd name="connsiteX572" fmla="*/ 470276 w 1377508"/>
                <a:gd name="connsiteY572" fmla="*/ 1025778 h 1562390"/>
                <a:gd name="connsiteX573" fmla="*/ 450284 w 1377508"/>
                <a:gd name="connsiteY573" fmla="*/ 1025778 h 1562390"/>
                <a:gd name="connsiteX574" fmla="*/ 449332 w 1377508"/>
                <a:gd name="connsiteY574" fmla="*/ 1021021 h 1562390"/>
                <a:gd name="connsiteX575" fmla="*/ 441716 w 1377508"/>
                <a:gd name="connsiteY575" fmla="*/ 1033389 h 1562390"/>
                <a:gd name="connsiteX576" fmla="*/ 454092 w 1377508"/>
                <a:gd name="connsiteY576" fmla="*/ 1032438 h 1562390"/>
                <a:gd name="connsiteX577" fmla="*/ 448964 w 1377508"/>
                <a:gd name="connsiteY577" fmla="*/ 1056296 h 1562390"/>
                <a:gd name="connsiteX578" fmla="*/ 446714 w 1377508"/>
                <a:gd name="connsiteY578" fmla="*/ 1054797 h 1562390"/>
                <a:gd name="connsiteX579" fmla="*/ 447428 w 1377508"/>
                <a:gd name="connsiteY579" fmla="*/ 1060981 h 1562390"/>
                <a:gd name="connsiteX580" fmla="*/ 448170 w 1377508"/>
                <a:gd name="connsiteY580" fmla="*/ 1059993 h 1562390"/>
                <a:gd name="connsiteX581" fmla="*/ 447190 w 1377508"/>
                <a:gd name="connsiteY581" fmla="*/ 1064549 h 1562390"/>
                <a:gd name="connsiteX582" fmla="*/ 444572 w 1377508"/>
                <a:gd name="connsiteY582" fmla="*/ 1098088 h 1562390"/>
                <a:gd name="connsiteX583" fmla="*/ 443620 w 1377508"/>
                <a:gd name="connsiteY583" fmla="*/ 1098088 h 1562390"/>
                <a:gd name="connsiteX584" fmla="*/ 440764 w 1377508"/>
                <a:gd name="connsiteY584" fmla="*/ 1106650 h 1562390"/>
                <a:gd name="connsiteX585" fmla="*/ 441716 w 1377508"/>
                <a:gd name="connsiteY585" fmla="*/ 1107602 h 1562390"/>
                <a:gd name="connsiteX586" fmla="*/ 443620 w 1377508"/>
                <a:gd name="connsiteY586" fmla="*/ 1100942 h 1562390"/>
                <a:gd name="connsiteX587" fmla="*/ 436956 w 1377508"/>
                <a:gd name="connsiteY587" fmla="*/ 1124728 h 1562390"/>
                <a:gd name="connsiteX588" fmla="*/ 447428 w 1377508"/>
                <a:gd name="connsiteY588" fmla="*/ 1133290 h 1562390"/>
                <a:gd name="connsiteX589" fmla="*/ 445524 w 1377508"/>
                <a:gd name="connsiteY589" fmla="*/ 1168494 h 1562390"/>
                <a:gd name="connsiteX590" fmla="*/ 450284 w 1377508"/>
                <a:gd name="connsiteY590" fmla="*/ 1167543 h 1562390"/>
                <a:gd name="connsiteX591" fmla="*/ 444572 w 1377508"/>
                <a:gd name="connsiteY591" fmla="*/ 1265541 h 1562390"/>
                <a:gd name="connsiteX592" fmla="*/ 425532 w 1377508"/>
                <a:gd name="connsiteY592" fmla="*/ 1311210 h 1562390"/>
                <a:gd name="connsiteX593" fmla="*/ 436956 w 1377508"/>
                <a:gd name="connsiteY593" fmla="*/ 1296938 h 1562390"/>
                <a:gd name="connsiteX594" fmla="*/ 443114 w 1377508"/>
                <a:gd name="connsiteY594" fmla="*/ 1307107 h 1562390"/>
                <a:gd name="connsiteX595" fmla="*/ 441268 w 1377508"/>
                <a:gd name="connsiteY595" fmla="*/ 1314063 h 1562390"/>
                <a:gd name="connsiteX596" fmla="*/ 438622 w 1377508"/>
                <a:gd name="connsiteY596" fmla="*/ 1316205 h 1562390"/>
                <a:gd name="connsiteX597" fmla="*/ 435052 w 1377508"/>
                <a:gd name="connsiteY597" fmla="*/ 1324530 h 1562390"/>
                <a:gd name="connsiteX598" fmla="*/ 441716 w 1377508"/>
                <a:gd name="connsiteY598" fmla="*/ 1325481 h 1562390"/>
                <a:gd name="connsiteX599" fmla="*/ 433148 w 1377508"/>
                <a:gd name="connsiteY599" fmla="*/ 1334044 h 1562390"/>
                <a:gd name="connsiteX600" fmla="*/ 437908 w 1377508"/>
                <a:gd name="connsiteY600" fmla="*/ 1416820 h 1562390"/>
                <a:gd name="connsiteX601" fmla="*/ 431244 w 1377508"/>
                <a:gd name="connsiteY601" fmla="*/ 1413965 h 1562390"/>
                <a:gd name="connsiteX602" fmla="*/ 426484 w 1377508"/>
                <a:gd name="connsiteY602" fmla="*/ 1453925 h 1562390"/>
                <a:gd name="connsiteX603" fmla="*/ 429340 w 1377508"/>
                <a:gd name="connsiteY603" fmla="*/ 1450120 h 1562390"/>
                <a:gd name="connsiteX604" fmla="*/ 417916 w 1377508"/>
                <a:gd name="connsiteY604" fmla="*/ 1498643 h 1562390"/>
                <a:gd name="connsiteX605" fmla="*/ 415060 w 1377508"/>
                <a:gd name="connsiteY605" fmla="*/ 1477711 h 1562390"/>
                <a:gd name="connsiteX606" fmla="*/ 414108 w 1377508"/>
                <a:gd name="connsiteY606" fmla="*/ 1497692 h 1562390"/>
                <a:gd name="connsiteX607" fmla="*/ 405542 w 1377508"/>
                <a:gd name="connsiteY607" fmla="*/ 1495789 h 1562390"/>
                <a:gd name="connsiteX608" fmla="*/ 413156 w 1377508"/>
                <a:gd name="connsiteY608" fmla="*/ 1474857 h 1562390"/>
                <a:gd name="connsiteX609" fmla="*/ 409350 w 1377508"/>
                <a:gd name="connsiteY609" fmla="*/ 1477711 h 1562390"/>
                <a:gd name="connsiteX610" fmla="*/ 415060 w 1377508"/>
                <a:gd name="connsiteY610" fmla="*/ 1452974 h 1562390"/>
                <a:gd name="connsiteX611" fmla="*/ 416012 w 1377508"/>
                <a:gd name="connsiteY611" fmla="*/ 1466294 h 1562390"/>
                <a:gd name="connsiteX612" fmla="*/ 419820 w 1377508"/>
                <a:gd name="connsiteY612" fmla="*/ 1438702 h 1562390"/>
                <a:gd name="connsiteX613" fmla="*/ 406494 w 1377508"/>
                <a:gd name="connsiteY613" fmla="*/ 1438702 h 1562390"/>
                <a:gd name="connsiteX614" fmla="*/ 422676 w 1377508"/>
                <a:gd name="connsiteY614" fmla="*/ 1405402 h 1562390"/>
                <a:gd name="connsiteX615" fmla="*/ 425532 w 1377508"/>
                <a:gd name="connsiteY615" fmla="*/ 1409208 h 1562390"/>
                <a:gd name="connsiteX616" fmla="*/ 429340 w 1377508"/>
                <a:gd name="connsiteY616" fmla="*/ 1387325 h 1562390"/>
                <a:gd name="connsiteX617" fmla="*/ 424188 w 1377508"/>
                <a:gd name="connsiteY617" fmla="*/ 1391444 h 1562390"/>
                <a:gd name="connsiteX618" fmla="*/ 424224 w 1377508"/>
                <a:gd name="connsiteY618" fmla="*/ 1391368 h 1562390"/>
                <a:gd name="connsiteX619" fmla="*/ 425532 w 1377508"/>
                <a:gd name="connsiteY619" fmla="*/ 1379713 h 1562390"/>
                <a:gd name="connsiteX620" fmla="*/ 415060 w 1377508"/>
                <a:gd name="connsiteY620" fmla="*/ 1413014 h 1562390"/>
                <a:gd name="connsiteX621" fmla="*/ 407446 w 1377508"/>
                <a:gd name="connsiteY621" fmla="*/ 1413014 h 1562390"/>
                <a:gd name="connsiteX622" fmla="*/ 417916 w 1377508"/>
                <a:gd name="connsiteY622" fmla="*/ 1362587 h 1562390"/>
                <a:gd name="connsiteX623" fmla="*/ 418484 w 1377508"/>
                <a:gd name="connsiteY623" fmla="*/ 1347542 h 1562390"/>
                <a:gd name="connsiteX624" fmla="*/ 416964 w 1377508"/>
                <a:gd name="connsiteY624" fmla="*/ 1350219 h 1562390"/>
                <a:gd name="connsiteX625" fmla="*/ 413156 w 1377508"/>
                <a:gd name="connsiteY625" fmla="*/ 1342607 h 1562390"/>
                <a:gd name="connsiteX626" fmla="*/ 418932 w 1377508"/>
                <a:gd name="connsiteY626" fmla="*/ 1335680 h 1562390"/>
                <a:gd name="connsiteX627" fmla="*/ 419820 w 1377508"/>
                <a:gd name="connsiteY627" fmla="*/ 1312161 h 1562390"/>
                <a:gd name="connsiteX628" fmla="*/ 409350 w 1377508"/>
                <a:gd name="connsiteY628" fmla="*/ 1308355 h 1562390"/>
                <a:gd name="connsiteX629" fmla="*/ 413156 w 1377508"/>
                <a:gd name="connsiteY629" fmla="*/ 1286472 h 1562390"/>
                <a:gd name="connsiteX630" fmla="*/ 401734 w 1377508"/>
                <a:gd name="connsiteY630" fmla="*/ 1296938 h 1562390"/>
                <a:gd name="connsiteX631" fmla="*/ 416012 w 1377508"/>
                <a:gd name="connsiteY631" fmla="*/ 1235094 h 1562390"/>
                <a:gd name="connsiteX632" fmla="*/ 410300 w 1377508"/>
                <a:gd name="connsiteY632" fmla="*/ 1242706 h 1562390"/>
                <a:gd name="connsiteX633" fmla="*/ 419820 w 1377508"/>
                <a:gd name="connsiteY633" fmla="*/ 1198940 h 1562390"/>
                <a:gd name="connsiteX634" fmla="*/ 405542 w 1377508"/>
                <a:gd name="connsiteY634" fmla="*/ 1221775 h 1562390"/>
                <a:gd name="connsiteX635" fmla="*/ 402686 w 1377508"/>
                <a:gd name="connsiteY635" fmla="*/ 1213212 h 1562390"/>
                <a:gd name="connsiteX636" fmla="*/ 396974 w 1377508"/>
                <a:gd name="connsiteY636" fmla="*/ 1217969 h 1562390"/>
                <a:gd name="connsiteX637" fmla="*/ 416964 w 1377508"/>
                <a:gd name="connsiteY637" fmla="*/ 1195134 h 1562390"/>
                <a:gd name="connsiteX638" fmla="*/ 409350 w 1377508"/>
                <a:gd name="connsiteY638" fmla="*/ 1183717 h 1562390"/>
                <a:gd name="connsiteX639" fmla="*/ 420772 w 1377508"/>
                <a:gd name="connsiteY639" fmla="*/ 1132339 h 1562390"/>
                <a:gd name="connsiteX640" fmla="*/ 413156 w 1377508"/>
                <a:gd name="connsiteY640" fmla="*/ 1119971 h 1562390"/>
                <a:gd name="connsiteX641" fmla="*/ 395070 w 1377508"/>
                <a:gd name="connsiteY641" fmla="*/ 1154222 h 1562390"/>
                <a:gd name="connsiteX642" fmla="*/ 403638 w 1377508"/>
                <a:gd name="connsiteY642" fmla="*/ 1145660 h 1562390"/>
                <a:gd name="connsiteX643" fmla="*/ 400782 w 1377508"/>
                <a:gd name="connsiteY643" fmla="*/ 1175154 h 1562390"/>
                <a:gd name="connsiteX644" fmla="*/ 401734 w 1377508"/>
                <a:gd name="connsiteY644" fmla="*/ 1153271 h 1562390"/>
                <a:gd name="connsiteX645" fmla="*/ 396022 w 1377508"/>
                <a:gd name="connsiteY645" fmla="*/ 1165640 h 1562390"/>
                <a:gd name="connsiteX646" fmla="*/ 392214 w 1377508"/>
                <a:gd name="connsiteY646" fmla="*/ 1138999 h 1562390"/>
                <a:gd name="connsiteX647" fmla="*/ 391262 w 1377508"/>
                <a:gd name="connsiteY647" fmla="*/ 1140902 h 1562390"/>
                <a:gd name="connsiteX648" fmla="*/ 396022 w 1377508"/>
                <a:gd name="connsiteY648" fmla="*/ 1109505 h 1562390"/>
                <a:gd name="connsiteX649" fmla="*/ 405542 w 1377508"/>
                <a:gd name="connsiteY649" fmla="*/ 1123776 h 1562390"/>
                <a:gd name="connsiteX650" fmla="*/ 409350 w 1377508"/>
                <a:gd name="connsiteY650" fmla="*/ 1033389 h 1562390"/>
                <a:gd name="connsiteX651" fmla="*/ 407446 w 1377508"/>
                <a:gd name="connsiteY651" fmla="*/ 1033389 h 1562390"/>
                <a:gd name="connsiteX652" fmla="*/ 399830 w 1377508"/>
                <a:gd name="connsiteY652" fmla="*/ 1047661 h 1562390"/>
                <a:gd name="connsiteX653" fmla="*/ 400782 w 1377508"/>
                <a:gd name="connsiteY653" fmla="*/ 1035292 h 1562390"/>
                <a:gd name="connsiteX654" fmla="*/ 378212 w 1377508"/>
                <a:gd name="connsiteY654" fmla="*/ 1041842 h 1562390"/>
                <a:gd name="connsiteX655" fmla="*/ 382694 w 1377508"/>
                <a:gd name="connsiteY655" fmla="*/ 1035292 h 1562390"/>
                <a:gd name="connsiteX656" fmla="*/ 362704 w 1377508"/>
                <a:gd name="connsiteY656" fmla="*/ 1032438 h 1562390"/>
                <a:gd name="connsiteX657" fmla="*/ 357944 w 1377508"/>
                <a:gd name="connsiteY657" fmla="*/ 1040050 h 1562390"/>
                <a:gd name="connsiteX658" fmla="*/ 365560 w 1377508"/>
                <a:gd name="connsiteY658" fmla="*/ 1039098 h 1562390"/>
                <a:gd name="connsiteX659" fmla="*/ 362704 w 1377508"/>
                <a:gd name="connsiteY659" fmla="*/ 1043856 h 1562390"/>
                <a:gd name="connsiteX660" fmla="*/ 363656 w 1377508"/>
                <a:gd name="connsiteY660" fmla="*/ 1022924 h 1562390"/>
                <a:gd name="connsiteX661" fmla="*/ 343664 w 1377508"/>
                <a:gd name="connsiteY661" fmla="*/ 1018167 h 1562390"/>
                <a:gd name="connsiteX662" fmla="*/ 347472 w 1377508"/>
                <a:gd name="connsiteY662" fmla="*/ 1036244 h 1562390"/>
                <a:gd name="connsiteX663" fmla="*/ 332122 w 1377508"/>
                <a:gd name="connsiteY663" fmla="*/ 1036125 h 1562390"/>
                <a:gd name="connsiteX664" fmla="*/ 316446 w 1377508"/>
                <a:gd name="connsiteY664" fmla="*/ 1026958 h 1562390"/>
                <a:gd name="connsiteX665" fmla="*/ 317960 w 1377508"/>
                <a:gd name="connsiteY665" fmla="*/ 1022924 h 1562390"/>
                <a:gd name="connsiteX666" fmla="*/ 308440 w 1377508"/>
                <a:gd name="connsiteY666" fmla="*/ 1016264 h 1562390"/>
                <a:gd name="connsiteX667" fmla="*/ 301776 w 1377508"/>
                <a:gd name="connsiteY667" fmla="*/ 1025778 h 1562390"/>
                <a:gd name="connsiteX668" fmla="*/ 309154 w 1377508"/>
                <a:gd name="connsiteY668" fmla="*/ 1026016 h 1562390"/>
                <a:gd name="connsiteX669" fmla="*/ 313306 w 1377508"/>
                <a:gd name="connsiteY669" fmla="*/ 1029170 h 1562390"/>
                <a:gd name="connsiteX670" fmla="*/ 306090 w 1377508"/>
                <a:gd name="connsiteY670" fmla="*/ 1035575 h 1562390"/>
                <a:gd name="connsiteX671" fmla="*/ 277976 w 1377508"/>
                <a:gd name="connsiteY671" fmla="*/ 1044807 h 1562390"/>
                <a:gd name="connsiteX672" fmla="*/ 270360 w 1377508"/>
                <a:gd name="connsiteY672" fmla="*/ 1041001 h 1562390"/>
                <a:gd name="connsiteX673" fmla="*/ 273216 w 1377508"/>
                <a:gd name="connsiteY673" fmla="*/ 1044807 h 1562390"/>
                <a:gd name="connsiteX674" fmla="*/ 251322 w 1377508"/>
                <a:gd name="connsiteY674" fmla="*/ 1035292 h 1562390"/>
                <a:gd name="connsiteX675" fmla="*/ 255130 w 1377508"/>
                <a:gd name="connsiteY675" fmla="*/ 1041953 h 1562390"/>
                <a:gd name="connsiteX676" fmla="*/ 208484 w 1377508"/>
                <a:gd name="connsiteY676" fmla="*/ 1032438 h 1562390"/>
                <a:gd name="connsiteX677" fmla="*/ 211340 w 1377508"/>
                <a:gd name="connsiteY677" fmla="*/ 1035292 h 1562390"/>
                <a:gd name="connsiteX678" fmla="*/ 202772 w 1377508"/>
                <a:gd name="connsiteY678" fmla="*/ 1033389 h 1562390"/>
                <a:gd name="connsiteX679" fmla="*/ 209436 w 1377508"/>
                <a:gd name="connsiteY679" fmla="*/ 1027681 h 1562390"/>
                <a:gd name="connsiteX680" fmla="*/ 169452 w 1377508"/>
                <a:gd name="connsiteY680" fmla="*/ 1030535 h 1562390"/>
                <a:gd name="connsiteX681" fmla="*/ 176116 w 1377508"/>
                <a:gd name="connsiteY681" fmla="*/ 1038147 h 1562390"/>
                <a:gd name="connsiteX682" fmla="*/ 156124 w 1377508"/>
                <a:gd name="connsiteY682" fmla="*/ 1028632 h 1562390"/>
                <a:gd name="connsiteX683" fmla="*/ 164692 w 1377508"/>
                <a:gd name="connsiteY683" fmla="*/ 1041001 h 1562390"/>
                <a:gd name="connsiteX684" fmla="*/ 149460 w 1377508"/>
                <a:gd name="connsiteY684" fmla="*/ 1041001 h 1562390"/>
                <a:gd name="connsiteX685" fmla="*/ 146604 w 1377508"/>
                <a:gd name="connsiteY685" fmla="*/ 1045759 h 1562390"/>
                <a:gd name="connsiteX686" fmla="*/ 137204 w 1377508"/>
                <a:gd name="connsiteY686" fmla="*/ 1043261 h 1562390"/>
                <a:gd name="connsiteX687" fmla="*/ 134378 w 1377508"/>
                <a:gd name="connsiteY687" fmla="*/ 1044074 h 1562390"/>
                <a:gd name="connsiteX688" fmla="*/ 129588 w 1377508"/>
                <a:gd name="connsiteY688" fmla="*/ 1039693 h 1562390"/>
                <a:gd name="connsiteX689" fmla="*/ 127564 w 1377508"/>
                <a:gd name="connsiteY689" fmla="*/ 1032438 h 1562390"/>
                <a:gd name="connsiteX690" fmla="*/ 133276 w 1377508"/>
                <a:gd name="connsiteY690" fmla="*/ 1030535 h 1562390"/>
                <a:gd name="connsiteX691" fmla="*/ 137084 w 1377508"/>
                <a:gd name="connsiteY691" fmla="*/ 1029584 h 1562390"/>
                <a:gd name="connsiteX692" fmla="*/ 136132 w 1377508"/>
                <a:gd name="connsiteY692" fmla="*/ 1027681 h 1562390"/>
                <a:gd name="connsiteX693" fmla="*/ 132324 w 1377508"/>
                <a:gd name="connsiteY693" fmla="*/ 1030535 h 1562390"/>
                <a:gd name="connsiteX694" fmla="*/ 128516 w 1377508"/>
                <a:gd name="connsiteY694" fmla="*/ 1028632 h 1562390"/>
                <a:gd name="connsiteX695" fmla="*/ 126614 w 1377508"/>
                <a:gd name="connsiteY695" fmla="*/ 1032438 h 1562390"/>
                <a:gd name="connsiteX696" fmla="*/ 116738 w 1377508"/>
                <a:gd name="connsiteY696" fmla="*/ 1036838 h 1562390"/>
                <a:gd name="connsiteX697" fmla="*/ 118064 w 1377508"/>
                <a:gd name="connsiteY697" fmla="*/ 1041516 h 1562390"/>
                <a:gd name="connsiteX698" fmla="*/ 116736 w 1377508"/>
                <a:gd name="connsiteY698" fmla="*/ 1041596 h 1562390"/>
                <a:gd name="connsiteX699" fmla="*/ 101862 w 1377508"/>
                <a:gd name="connsiteY699" fmla="*/ 1046710 h 1562390"/>
                <a:gd name="connsiteX700" fmla="*/ 103766 w 1377508"/>
                <a:gd name="connsiteY700" fmla="*/ 1051467 h 1562390"/>
                <a:gd name="connsiteX701" fmla="*/ 81872 w 1377508"/>
                <a:gd name="connsiteY701" fmla="*/ 1050516 h 1562390"/>
                <a:gd name="connsiteX702" fmla="*/ 86632 w 1377508"/>
                <a:gd name="connsiteY702" fmla="*/ 1056224 h 1562390"/>
                <a:gd name="connsiteX703" fmla="*/ 59976 w 1377508"/>
                <a:gd name="connsiteY703" fmla="*/ 1052418 h 1562390"/>
                <a:gd name="connsiteX704" fmla="*/ 55216 w 1377508"/>
                <a:gd name="connsiteY704" fmla="*/ 1063836 h 1562390"/>
                <a:gd name="connsiteX705" fmla="*/ 39984 w 1377508"/>
                <a:gd name="connsiteY705" fmla="*/ 1061933 h 1562390"/>
                <a:gd name="connsiteX706" fmla="*/ 44744 w 1377508"/>
                <a:gd name="connsiteY706" fmla="*/ 1064787 h 1562390"/>
                <a:gd name="connsiteX707" fmla="*/ 44744 w 1377508"/>
                <a:gd name="connsiteY707" fmla="*/ 1061933 h 1562390"/>
                <a:gd name="connsiteX708" fmla="*/ 48552 w 1377508"/>
                <a:gd name="connsiteY708" fmla="*/ 1065739 h 1562390"/>
                <a:gd name="connsiteX709" fmla="*/ 31416 w 1377508"/>
                <a:gd name="connsiteY709" fmla="*/ 1064787 h 1562390"/>
                <a:gd name="connsiteX710" fmla="*/ 36176 w 1377508"/>
                <a:gd name="connsiteY710" fmla="*/ 1073350 h 1562390"/>
                <a:gd name="connsiteX711" fmla="*/ 0 w 1377508"/>
                <a:gd name="connsiteY711" fmla="*/ 1062884 h 1562390"/>
                <a:gd name="connsiteX712" fmla="*/ 952 w 1377508"/>
                <a:gd name="connsiteY712" fmla="*/ 1051467 h 1562390"/>
                <a:gd name="connsiteX713" fmla="*/ 13328 w 1377508"/>
                <a:gd name="connsiteY713" fmla="*/ 1049564 h 1562390"/>
                <a:gd name="connsiteX714" fmla="*/ 1904 w 1377508"/>
                <a:gd name="connsiteY714" fmla="*/ 1039098 h 1562390"/>
                <a:gd name="connsiteX715" fmla="*/ 10472 w 1377508"/>
                <a:gd name="connsiteY715" fmla="*/ 1038147 h 1562390"/>
                <a:gd name="connsiteX716" fmla="*/ 9520 w 1377508"/>
                <a:gd name="connsiteY716" fmla="*/ 1036244 h 1562390"/>
                <a:gd name="connsiteX717" fmla="*/ 16184 w 1377508"/>
                <a:gd name="connsiteY717" fmla="*/ 1036244 h 1562390"/>
                <a:gd name="connsiteX718" fmla="*/ 15232 w 1377508"/>
                <a:gd name="connsiteY718" fmla="*/ 1016264 h 1562390"/>
                <a:gd name="connsiteX719" fmla="*/ 27608 w 1377508"/>
                <a:gd name="connsiteY719" fmla="*/ 1024827 h 1562390"/>
                <a:gd name="connsiteX720" fmla="*/ 37128 w 1377508"/>
                <a:gd name="connsiteY720" fmla="*/ 1019118 h 1562390"/>
                <a:gd name="connsiteX721" fmla="*/ 24752 w 1377508"/>
                <a:gd name="connsiteY721" fmla="*/ 1012458 h 1562390"/>
                <a:gd name="connsiteX722" fmla="*/ 37128 w 1377508"/>
                <a:gd name="connsiteY722" fmla="*/ 1000089 h 1562390"/>
                <a:gd name="connsiteX723" fmla="*/ 71400 w 1377508"/>
                <a:gd name="connsiteY723" fmla="*/ 982963 h 1562390"/>
                <a:gd name="connsiteX724" fmla="*/ 75208 w 1377508"/>
                <a:gd name="connsiteY724" fmla="*/ 995332 h 1562390"/>
                <a:gd name="connsiteX725" fmla="*/ 85680 w 1377508"/>
                <a:gd name="connsiteY725" fmla="*/ 988672 h 1562390"/>
                <a:gd name="connsiteX726" fmla="*/ 89486 w 1377508"/>
                <a:gd name="connsiteY726" fmla="*/ 998187 h 1562390"/>
                <a:gd name="connsiteX727" fmla="*/ 96150 w 1377508"/>
                <a:gd name="connsiteY727" fmla="*/ 992478 h 1562390"/>
                <a:gd name="connsiteX728" fmla="*/ 91390 w 1377508"/>
                <a:gd name="connsiteY728" fmla="*/ 981060 h 1562390"/>
                <a:gd name="connsiteX729" fmla="*/ 106622 w 1377508"/>
                <a:gd name="connsiteY729" fmla="*/ 982963 h 1562390"/>
                <a:gd name="connsiteX730" fmla="*/ 102814 w 1377508"/>
                <a:gd name="connsiteY730" fmla="*/ 979158 h 1562390"/>
                <a:gd name="connsiteX731" fmla="*/ 158980 w 1377508"/>
                <a:gd name="connsiteY731" fmla="*/ 974401 h 1562390"/>
                <a:gd name="connsiteX732" fmla="*/ 157076 w 1377508"/>
                <a:gd name="connsiteY732" fmla="*/ 969644 h 1562390"/>
                <a:gd name="connsiteX733" fmla="*/ 164692 w 1377508"/>
                <a:gd name="connsiteY733" fmla="*/ 971546 h 1562390"/>
                <a:gd name="connsiteX734" fmla="*/ 163740 w 1377508"/>
                <a:gd name="connsiteY734" fmla="*/ 968692 h 1562390"/>
                <a:gd name="connsiteX735" fmla="*/ 206580 w 1377508"/>
                <a:gd name="connsiteY735" fmla="*/ 973449 h 1562390"/>
                <a:gd name="connsiteX736" fmla="*/ 198964 w 1377508"/>
                <a:gd name="connsiteY736" fmla="*/ 967741 h 1562390"/>
                <a:gd name="connsiteX737" fmla="*/ 213244 w 1377508"/>
                <a:gd name="connsiteY737" fmla="*/ 974401 h 1562390"/>
                <a:gd name="connsiteX738" fmla="*/ 211340 w 1377508"/>
                <a:gd name="connsiteY738" fmla="*/ 965838 h 1562390"/>
                <a:gd name="connsiteX739" fmla="*/ 245610 w 1377508"/>
                <a:gd name="connsiteY739" fmla="*/ 971546 h 1562390"/>
                <a:gd name="connsiteX740" fmla="*/ 245610 w 1377508"/>
                <a:gd name="connsiteY740" fmla="*/ 965838 h 1562390"/>
                <a:gd name="connsiteX741" fmla="*/ 253226 w 1377508"/>
                <a:gd name="connsiteY741" fmla="*/ 968692 h 1562390"/>
                <a:gd name="connsiteX742" fmla="*/ 250370 w 1377508"/>
                <a:gd name="connsiteY742" fmla="*/ 964886 h 1562390"/>
                <a:gd name="connsiteX743" fmla="*/ 276072 w 1377508"/>
                <a:gd name="connsiteY743" fmla="*/ 969644 h 1562390"/>
                <a:gd name="connsiteX744" fmla="*/ 269410 w 1377508"/>
                <a:gd name="connsiteY744" fmla="*/ 959177 h 1562390"/>
                <a:gd name="connsiteX745" fmla="*/ 293208 w 1377508"/>
                <a:gd name="connsiteY745" fmla="*/ 968692 h 1562390"/>
                <a:gd name="connsiteX746" fmla="*/ 297016 w 1377508"/>
                <a:gd name="connsiteY746" fmla="*/ 959177 h 1562390"/>
                <a:gd name="connsiteX747" fmla="*/ 306536 w 1377508"/>
                <a:gd name="connsiteY747" fmla="*/ 965838 h 1562390"/>
                <a:gd name="connsiteX748" fmla="*/ 305584 w 1377508"/>
                <a:gd name="connsiteY748" fmla="*/ 961080 h 1562390"/>
                <a:gd name="connsiteX749" fmla="*/ 391262 w 1377508"/>
                <a:gd name="connsiteY749" fmla="*/ 971546 h 1562390"/>
                <a:gd name="connsiteX750" fmla="*/ 394118 w 1377508"/>
                <a:gd name="connsiteY750" fmla="*/ 960129 h 1562390"/>
                <a:gd name="connsiteX751" fmla="*/ 394118 w 1377508"/>
                <a:gd name="connsiteY751" fmla="*/ 970595 h 1562390"/>
                <a:gd name="connsiteX752" fmla="*/ 399830 w 1377508"/>
                <a:gd name="connsiteY752" fmla="*/ 969644 h 1562390"/>
                <a:gd name="connsiteX753" fmla="*/ 402686 w 1377508"/>
                <a:gd name="connsiteY753" fmla="*/ 961080 h 1562390"/>
                <a:gd name="connsiteX754" fmla="*/ 400782 w 1377508"/>
                <a:gd name="connsiteY754" fmla="*/ 962032 h 1562390"/>
                <a:gd name="connsiteX755" fmla="*/ 402686 w 1377508"/>
                <a:gd name="connsiteY755" fmla="*/ 952517 h 1562390"/>
                <a:gd name="connsiteX756" fmla="*/ 398878 w 1377508"/>
                <a:gd name="connsiteY756" fmla="*/ 961080 h 1562390"/>
                <a:gd name="connsiteX757" fmla="*/ 399830 w 1377508"/>
                <a:gd name="connsiteY757" fmla="*/ 921120 h 1562390"/>
                <a:gd name="connsiteX758" fmla="*/ 403638 w 1377508"/>
                <a:gd name="connsiteY758" fmla="*/ 912557 h 1562390"/>
                <a:gd name="connsiteX759" fmla="*/ 399830 w 1377508"/>
                <a:gd name="connsiteY759" fmla="*/ 911605 h 1562390"/>
                <a:gd name="connsiteX760" fmla="*/ 403638 w 1377508"/>
                <a:gd name="connsiteY760" fmla="*/ 903043 h 1562390"/>
                <a:gd name="connsiteX761" fmla="*/ 392214 w 1377508"/>
                <a:gd name="connsiteY761" fmla="*/ 893529 h 1562390"/>
                <a:gd name="connsiteX762" fmla="*/ 392214 w 1377508"/>
                <a:gd name="connsiteY762" fmla="*/ 894480 h 1562390"/>
                <a:gd name="connsiteX763" fmla="*/ 385550 w 1377508"/>
                <a:gd name="connsiteY763" fmla="*/ 889723 h 1562390"/>
                <a:gd name="connsiteX764" fmla="*/ 391262 w 1377508"/>
                <a:gd name="connsiteY764" fmla="*/ 873548 h 1562390"/>
                <a:gd name="connsiteX765" fmla="*/ 415060 w 1377508"/>
                <a:gd name="connsiteY765" fmla="*/ 843102 h 1562390"/>
                <a:gd name="connsiteX766" fmla="*/ 409350 w 1377508"/>
                <a:gd name="connsiteY766" fmla="*/ 837393 h 1562390"/>
                <a:gd name="connsiteX767" fmla="*/ 400782 w 1377508"/>
                <a:gd name="connsiteY767" fmla="*/ 820268 h 1562390"/>
                <a:gd name="connsiteX768" fmla="*/ 397926 w 1377508"/>
                <a:gd name="connsiteY768" fmla="*/ 825976 h 1562390"/>
                <a:gd name="connsiteX769" fmla="*/ 399830 w 1377508"/>
                <a:gd name="connsiteY769" fmla="*/ 818365 h 1562390"/>
                <a:gd name="connsiteX770" fmla="*/ 394118 w 1377508"/>
                <a:gd name="connsiteY770" fmla="*/ 816462 h 1562390"/>
                <a:gd name="connsiteX771" fmla="*/ 396974 w 1377508"/>
                <a:gd name="connsiteY771" fmla="*/ 804093 h 1562390"/>
                <a:gd name="connsiteX772" fmla="*/ 387454 w 1377508"/>
                <a:gd name="connsiteY772" fmla="*/ 810753 h 1562390"/>
                <a:gd name="connsiteX773" fmla="*/ 391262 w 1377508"/>
                <a:gd name="connsiteY773" fmla="*/ 795530 h 1562390"/>
                <a:gd name="connsiteX774" fmla="*/ 385550 w 1377508"/>
                <a:gd name="connsiteY774" fmla="*/ 801239 h 1562390"/>
                <a:gd name="connsiteX775" fmla="*/ 393166 w 1377508"/>
                <a:gd name="connsiteY775" fmla="*/ 784113 h 1562390"/>
                <a:gd name="connsiteX776" fmla="*/ 398878 w 1377508"/>
                <a:gd name="connsiteY776" fmla="*/ 798385 h 1562390"/>
                <a:gd name="connsiteX777" fmla="*/ 417916 w 1377508"/>
                <a:gd name="connsiteY777" fmla="*/ 779356 h 1562390"/>
                <a:gd name="connsiteX778" fmla="*/ 428388 w 1377508"/>
                <a:gd name="connsiteY778" fmla="*/ 726075 h 1562390"/>
                <a:gd name="connsiteX779" fmla="*/ 415060 w 1377508"/>
                <a:gd name="connsiteY779" fmla="*/ 721318 h 1562390"/>
                <a:gd name="connsiteX780" fmla="*/ 401734 w 1377508"/>
                <a:gd name="connsiteY780" fmla="*/ 744153 h 1562390"/>
                <a:gd name="connsiteX781" fmla="*/ 410300 w 1377508"/>
                <a:gd name="connsiteY781" fmla="*/ 773647 h 1562390"/>
                <a:gd name="connsiteX782" fmla="*/ 406494 w 1377508"/>
                <a:gd name="connsiteY782" fmla="*/ 758424 h 1562390"/>
                <a:gd name="connsiteX783" fmla="*/ 392214 w 1377508"/>
                <a:gd name="connsiteY783" fmla="*/ 770793 h 1562390"/>
                <a:gd name="connsiteX784" fmla="*/ 388406 w 1377508"/>
                <a:gd name="connsiteY784" fmla="*/ 728930 h 1562390"/>
                <a:gd name="connsiteX785" fmla="*/ 395070 w 1377508"/>
                <a:gd name="connsiteY785" fmla="*/ 708949 h 1562390"/>
                <a:gd name="connsiteX786" fmla="*/ 414108 w 1377508"/>
                <a:gd name="connsiteY786" fmla="*/ 694678 h 1562390"/>
                <a:gd name="connsiteX787" fmla="*/ 411254 w 1377508"/>
                <a:gd name="connsiteY787" fmla="*/ 670892 h 1562390"/>
                <a:gd name="connsiteX788" fmla="*/ 397926 w 1377508"/>
                <a:gd name="connsiteY788" fmla="*/ 667086 h 1562390"/>
                <a:gd name="connsiteX789" fmla="*/ 388406 w 1377508"/>
                <a:gd name="connsiteY789" fmla="*/ 695629 h 1562390"/>
                <a:gd name="connsiteX790" fmla="*/ 383646 w 1377508"/>
                <a:gd name="connsiteY790" fmla="*/ 674697 h 1562390"/>
                <a:gd name="connsiteX791" fmla="*/ 392214 w 1377508"/>
                <a:gd name="connsiteY791" fmla="*/ 668989 h 1562390"/>
                <a:gd name="connsiteX792" fmla="*/ 385550 w 1377508"/>
                <a:gd name="connsiteY792" fmla="*/ 666135 h 1562390"/>
                <a:gd name="connsiteX793" fmla="*/ 393166 w 1377508"/>
                <a:gd name="connsiteY793" fmla="*/ 617611 h 1562390"/>
                <a:gd name="connsiteX794" fmla="*/ 389358 w 1377508"/>
                <a:gd name="connsiteY794" fmla="*/ 632834 h 1562390"/>
                <a:gd name="connsiteX795" fmla="*/ 408398 w 1377508"/>
                <a:gd name="connsiteY795" fmla="*/ 635688 h 1562390"/>
                <a:gd name="connsiteX796" fmla="*/ 416964 w 1377508"/>
                <a:gd name="connsiteY796" fmla="*/ 566234 h 1562390"/>
                <a:gd name="connsiteX797" fmla="*/ 405542 w 1377508"/>
                <a:gd name="connsiteY797" fmla="*/ 580505 h 1562390"/>
                <a:gd name="connsiteX798" fmla="*/ 410534 w 1377508"/>
                <a:gd name="connsiteY798" fmla="*/ 556023 h 1562390"/>
                <a:gd name="connsiteX799" fmla="*/ 408204 w 1377508"/>
                <a:gd name="connsiteY799" fmla="*/ 553731 h 1562390"/>
                <a:gd name="connsiteX800" fmla="*/ 408754 w 1377508"/>
                <a:gd name="connsiteY800" fmla="*/ 548275 h 1562390"/>
                <a:gd name="connsiteX801" fmla="*/ 409116 w 1377508"/>
                <a:gd name="connsiteY801" fmla="*/ 542457 h 1562390"/>
                <a:gd name="connsiteX802" fmla="*/ 410898 w 1377508"/>
                <a:gd name="connsiteY802" fmla="*/ 544707 h 1562390"/>
                <a:gd name="connsiteX803" fmla="*/ 411748 w 1377508"/>
                <a:gd name="connsiteY803" fmla="*/ 553124 h 1562390"/>
                <a:gd name="connsiteX804" fmla="*/ 423628 w 1377508"/>
                <a:gd name="connsiteY804" fmla="*/ 528176 h 1562390"/>
                <a:gd name="connsiteX805" fmla="*/ 414108 w 1377508"/>
                <a:gd name="connsiteY805" fmla="*/ 531030 h 1562390"/>
                <a:gd name="connsiteX806" fmla="*/ 414108 w 1377508"/>
                <a:gd name="connsiteY806" fmla="*/ 509147 h 1562390"/>
                <a:gd name="connsiteX807" fmla="*/ 418868 w 1377508"/>
                <a:gd name="connsiteY807" fmla="*/ 508196 h 1562390"/>
                <a:gd name="connsiteX808" fmla="*/ 409350 w 1377508"/>
                <a:gd name="connsiteY808" fmla="*/ 497730 h 1562390"/>
                <a:gd name="connsiteX809" fmla="*/ 407446 w 1377508"/>
                <a:gd name="connsiteY809" fmla="*/ 469187 h 1562390"/>
                <a:gd name="connsiteX810" fmla="*/ 404590 w 1377508"/>
                <a:gd name="connsiteY810" fmla="*/ 471090 h 1562390"/>
                <a:gd name="connsiteX811" fmla="*/ 403162 w 1377508"/>
                <a:gd name="connsiteY811" fmla="*/ 444212 h 1562390"/>
                <a:gd name="connsiteX812" fmla="*/ 398124 w 1377508"/>
                <a:gd name="connsiteY812" fmla="*/ 424237 h 1562390"/>
                <a:gd name="connsiteX813" fmla="*/ 404590 w 1377508"/>
                <a:gd name="connsiteY813" fmla="*/ 429227 h 1562390"/>
                <a:gd name="connsiteX814" fmla="*/ 406494 w 1377508"/>
                <a:gd name="connsiteY814" fmla="*/ 407343 h 1562390"/>
                <a:gd name="connsiteX815" fmla="*/ 398878 w 1377508"/>
                <a:gd name="connsiteY815" fmla="*/ 402586 h 1562390"/>
                <a:gd name="connsiteX816" fmla="*/ 399830 w 1377508"/>
                <a:gd name="connsiteY816" fmla="*/ 411149 h 1562390"/>
                <a:gd name="connsiteX817" fmla="*/ 395070 w 1377508"/>
                <a:gd name="connsiteY817" fmla="*/ 408295 h 1562390"/>
                <a:gd name="connsiteX818" fmla="*/ 416012 w 1377508"/>
                <a:gd name="connsiteY818" fmla="*/ 409246 h 1562390"/>
                <a:gd name="connsiteX819" fmla="*/ 420772 w 1377508"/>
                <a:gd name="connsiteY819" fmla="*/ 387363 h 1562390"/>
                <a:gd name="connsiteX820" fmla="*/ 417168 w 1377508"/>
                <a:gd name="connsiteY820" fmla="*/ 389164 h 1562390"/>
                <a:gd name="connsiteX821" fmla="*/ 415298 w 1377508"/>
                <a:gd name="connsiteY821" fmla="*/ 384152 h 1562390"/>
                <a:gd name="connsiteX822" fmla="*/ 414108 w 1377508"/>
                <a:gd name="connsiteY822" fmla="*/ 372140 h 1562390"/>
                <a:gd name="connsiteX823" fmla="*/ 411014 w 1377508"/>
                <a:gd name="connsiteY823" fmla="*/ 383438 h 1562390"/>
                <a:gd name="connsiteX824" fmla="*/ 416448 w 1377508"/>
                <a:gd name="connsiteY824" fmla="*/ 389524 h 1562390"/>
                <a:gd name="connsiteX825" fmla="*/ 411730 w 1377508"/>
                <a:gd name="connsiteY825" fmla="*/ 391882 h 1562390"/>
                <a:gd name="connsiteX826" fmla="*/ 402686 w 1377508"/>
                <a:gd name="connsiteY826" fmla="*/ 392120 h 1562390"/>
                <a:gd name="connsiteX827" fmla="*/ 412206 w 1377508"/>
                <a:gd name="connsiteY827" fmla="*/ 355966 h 1562390"/>
                <a:gd name="connsiteX828" fmla="*/ 394118 w 1377508"/>
                <a:gd name="connsiteY828" fmla="*/ 313151 h 1562390"/>
                <a:gd name="connsiteX829" fmla="*/ 397926 w 1377508"/>
                <a:gd name="connsiteY829" fmla="*/ 304588 h 1562390"/>
                <a:gd name="connsiteX830" fmla="*/ 394118 w 1377508"/>
                <a:gd name="connsiteY830" fmla="*/ 307442 h 1562390"/>
                <a:gd name="connsiteX831" fmla="*/ 403638 w 1377508"/>
                <a:gd name="connsiteY831" fmla="*/ 282705 h 1562390"/>
                <a:gd name="connsiteX832" fmla="*/ 396974 w 1377508"/>
                <a:gd name="connsiteY832" fmla="*/ 287462 h 1562390"/>
                <a:gd name="connsiteX833" fmla="*/ 405542 w 1377508"/>
                <a:gd name="connsiteY833" fmla="*/ 235133 h 1562390"/>
                <a:gd name="connsiteX834" fmla="*/ 402686 w 1377508"/>
                <a:gd name="connsiteY834" fmla="*/ 238939 h 1562390"/>
                <a:gd name="connsiteX835" fmla="*/ 404590 w 1377508"/>
                <a:gd name="connsiteY835" fmla="*/ 229425 h 1562390"/>
                <a:gd name="connsiteX836" fmla="*/ 410300 w 1377508"/>
                <a:gd name="connsiteY836" fmla="*/ 237036 h 1562390"/>
                <a:gd name="connsiteX837" fmla="*/ 407446 w 1377508"/>
                <a:gd name="connsiteY837" fmla="*/ 191367 h 1562390"/>
                <a:gd name="connsiteX838" fmla="*/ 399830 w 1377508"/>
                <a:gd name="connsiteY838" fmla="*/ 198978 h 1562390"/>
                <a:gd name="connsiteX839" fmla="*/ 409350 w 1377508"/>
                <a:gd name="connsiteY839" fmla="*/ 176144 h 1562390"/>
                <a:gd name="connsiteX840" fmla="*/ 396974 w 1377508"/>
                <a:gd name="connsiteY840" fmla="*/ 185658 h 1562390"/>
                <a:gd name="connsiteX841" fmla="*/ 396974 w 1377508"/>
                <a:gd name="connsiteY841" fmla="*/ 167581 h 1562390"/>
                <a:gd name="connsiteX842" fmla="*/ 392214 w 1377508"/>
                <a:gd name="connsiteY842" fmla="*/ 163775 h 1562390"/>
                <a:gd name="connsiteX843" fmla="*/ 392214 w 1377508"/>
                <a:gd name="connsiteY843" fmla="*/ 143795 h 1562390"/>
                <a:gd name="connsiteX844" fmla="*/ 389358 w 1377508"/>
                <a:gd name="connsiteY844" fmla="*/ 145698 h 1562390"/>
                <a:gd name="connsiteX845" fmla="*/ 391262 w 1377508"/>
                <a:gd name="connsiteY845" fmla="*/ 114300 h 1562390"/>
                <a:gd name="connsiteX846" fmla="*/ 386502 w 1377508"/>
                <a:gd name="connsiteY846" fmla="*/ 116203 h 1562390"/>
                <a:gd name="connsiteX847" fmla="*/ 387454 w 1377508"/>
                <a:gd name="connsiteY847" fmla="*/ 91466 h 1562390"/>
                <a:gd name="connsiteX848" fmla="*/ 381742 w 1377508"/>
                <a:gd name="connsiteY848" fmla="*/ 97175 h 1562390"/>
                <a:gd name="connsiteX849" fmla="*/ 385550 w 1377508"/>
                <a:gd name="connsiteY849" fmla="*/ 66729 h 1562390"/>
                <a:gd name="connsiteX850" fmla="*/ 374128 w 1377508"/>
                <a:gd name="connsiteY850" fmla="*/ 61020 h 1562390"/>
                <a:gd name="connsiteX851" fmla="*/ 376032 w 1377508"/>
                <a:gd name="connsiteY851" fmla="*/ 43894 h 1562390"/>
                <a:gd name="connsiteX852" fmla="*/ 373176 w 1377508"/>
                <a:gd name="connsiteY852" fmla="*/ 49603 h 1562390"/>
                <a:gd name="connsiteX853" fmla="*/ 376032 w 1377508"/>
                <a:gd name="connsiteY853" fmla="*/ 49603 h 1562390"/>
                <a:gd name="connsiteX854" fmla="*/ 372224 w 1377508"/>
                <a:gd name="connsiteY854" fmla="*/ 54360 h 1562390"/>
                <a:gd name="connsiteX855" fmla="*/ 373176 w 1377508"/>
                <a:gd name="connsiteY855" fmla="*/ 35331 h 1562390"/>
                <a:gd name="connsiteX856" fmla="*/ 364608 w 1377508"/>
                <a:gd name="connsiteY856" fmla="*/ 41040 h 15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Lst>
              <a:rect l="l" t="t" r="r" b="b"/>
              <a:pathLst>
                <a:path w="1377508" h="1562390">
                  <a:moveTo>
                    <a:pt x="415062" y="1526235"/>
                  </a:moveTo>
                  <a:cubicBezTo>
                    <a:pt x="416014" y="1534798"/>
                    <a:pt x="421726" y="1559535"/>
                    <a:pt x="411254" y="1562390"/>
                  </a:cubicBezTo>
                  <a:cubicBezTo>
                    <a:pt x="411254" y="1551923"/>
                    <a:pt x="412206" y="1536701"/>
                    <a:pt x="415062" y="1526235"/>
                  </a:cubicBezTo>
                  <a:close/>
                  <a:moveTo>
                    <a:pt x="433148" y="1522429"/>
                  </a:moveTo>
                  <a:lnTo>
                    <a:pt x="430292" y="1534798"/>
                  </a:lnTo>
                  <a:cubicBezTo>
                    <a:pt x="427436" y="1527186"/>
                    <a:pt x="432196" y="1528137"/>
                    <a:pt x="433148" y="1522429"/>
                  </a:cubicBezTo>
                  <a:close/>
                  <a:moveTo>
                    <a:pt x="423628" y="1518623"/>
                  </a:moveTo>
                  <a:lnTo>
                    <a:pt x="423628" y="1526235"/>
                  </a:lnTo>
                  <a:lnTo>
                    <a:pt x="419820" y="1525283"/>
                  </a:lnTo>
                  <a:close/>
                  <a:moveTo>
                    <a:pt x="402686" y="1473906"/>
                  </a:moveTo>
                  <a:cubicBezTo>
                    <a:pt x="402686" y="1477711"/>
                    <a:pt x="407446" y="1479614"/>
                    <a:pt x="403638" y="1482469"/>
                  </a:cubicBezTo>
                  <a:cubicBezTo>
                    <a:pt x="396022" y="1487226"/>
                    <a:pt x="402686" y="1478663"/>
                    <a:pt x="402686" y="1473906"/>
                  </a:cubicBezTo>
                  <a:close/>
                  <a:moveTo>
                    <a:pt x="424188" y="1391444"/>
                  </a:moveTo>
                  <a:lnTo>
                    <a:pt x="420772" y="1398742"/>
                  </a:lnTo>
                  <a:cubicBezTo>
                    <a:pt x="422200" y="1396839"/>
                    <a:pt x="422914" y="1393985"/>
                    <a:pt x="423986" y="1391606"/>
                  </a:cubicBezTo>
                  <a:close/>
                  <a:moveTo>
                    <a:pt x="406494" y="1383281"/>
                  </a:moveTo>
                  <a:lnTo>
                    <a:pt x="407600" y="1384249"/>
                  </a:lnTo>
                  <a:lnTo>
                    <a:pt x="400782" y="1393985"/>
                  </a:lnTo>
                  <a:cubicBezTo>
                    <a:pt x="402686" y="1393034"/>
                    <a:pt x="404590" y="1386849"/>
                    <a:pt x="406494" y="1383281"/>
                  </a:cubicBezTo>
                  <a:close/>
                  <a:moveTo>
                    <a:pt x="414110" y="1374956"/>
                  </a:moveTo>
                  <a:cubicBezTo>
                    <a:pt x="410302" y="1379713"/>
                    <a:pt x="412206" y="1388276"/>
                    <a:pt x="412206" y="1388276"/>
                  </a:cubicBezTo>
                  <a:lnTo>
                    <a:pt x="407600" y="1384249"/>
                  </a:lnTo>
                  <a:close/>
                  <a:moveTo>
                    <a:pt x="427436" y="1356878"/>
                  </a:moveTo>
                  <a:lnTo>
                    <a:pt x="426484" y="1365442"/>
                  </a:lnTo>
                  <a:lnTo>
                    <a:pt x="433148" y="1360684"/>
                  </a:lnTo>
                  <a:close/>
                  <a:moveTo>
                    <a:pt x="443620" y="1312161"/>
                  </a:moveTo>
                  <a:cubicBezTo>
                    <a:pt x="443620" y="1315967"/>
                    <a:pt x="442668" y="1315016"/>
                    <a:pt x="440764" y="1315967"/>
                  </a:cubicBezTo>
                  <a:lnTo>
                    <a:pt x="441268" y="1314063"/>
                  </a:lnTo>
                  <a:close/>
                  <a:moveTo>
                    <a:pt x="422676" y="1260783"/>
                  </a:moveTo>
                  <a:lnTo>
                    <a:pt x="425532" y="1268395"/>
                  </a:lnTo>
                  <a:lnTo>
                    <a:pt x="425532" y="1262686"/>
                  </a:lnTo>
                  <a:close/>
                  <a:moveTo>
                    <a:pt x="405540" y="1232240"/>
                  </a:moveTo>
                  <a:cubicBezTo>
                    <a:pt x="402686" y="1236997"/>
                    <a:pt x="400782" y="1240803"/>
                    <a:pt x="398878" y="1244609"/>
                  </a:cubicBezTo>
                  <a:cubicBezTo>
                    <a:pt x="396022" y="1235094"/>
                    <a:pt x="402686" y="1234143"/>
                    <a:pt x="405540" y="1232240"/>
                  </a:cubicBezTo>
                  <a:close/>
                  <a:moveTo>
                    <a:pt x="428388" y="1163737"/>
                  </a:moveTo>
                  <a:cubicBezTo>
                    <a:pt x="426484" y="1164688"/>
                    <a:pt x="424580" y="1164688"/>
                    <a:pt x="423628" y="1164688"/>
                  </a:cubicBezTo>
                  <a:cubicBezTo>
                    <a:pt x="427436" y="1172300"/>
                    <a:pt x="429340" y="1191329"/>
                    <a:pt x="428388" y="1201794"/>
                  </a:cubicBezTo>
                  <a:cubicBezTo>
                    <a:pt x="432196" y="1205600"/>
                    <a:pt x="437908" y="1193232"/>
                    <a:pt x="440764" y="1189426"/>
                  </a:cubicBezTo>
                  <a:cubicBezTo>
                    <a:pt x="418868" y="1195134"/>
                    <a:pt x="441716" y="1175154"/>
                    <a:pt x="434100" y="1166591"/>
                  </a:cubicBezTo>
                  <a:cubicBezTo>
                    <a:pt x="432196" y="1168494"/>
                    <a:pt x="432196" y="1174203"/>
                    <a:pt x="429340" y="1176105"/>
                  </a:cubicBezTo>
                  <a:cubicBezTo>
                    <a:pt x="427436" y="1173251"/>
                    <a:pt x="426484" y="1167543"/>
                    <a:pt x="428388" y="1163737"/>
                  </a:cubicBezTo>
                  <a:close/>
                  <a:moveTo>
                    <a:pt x="388406" y="1132339"/>
                  </a:moveTo>
                  <a:cubicBezTo>
                    <a:pt x="390310" y="1127582"/>
                    <a:pt x="391262" y="1136145"/>
                    <a:pt x="391262" y="1138047"/>
                  </a:cubicBezTo>
                  <a:cubicBezTo>
                    <a:pt x="391262" y="1139950"/>
                    <a:pt x="391262" y="1143756"/>
                    <a:pt x="388406" y="1143756"/>
                  </a:cubicBezTo>
                  <a:close/>
                  <a:moveTo>
                    <a:pt x="400782" y="1087622"/>
                  </a:moveTo>
                  <a:lnTo>
                    <a:pt x="410302" y="1088574"/>
                  </a:lnTo>
                  <a:lnTo>
                    <a:pt x="405542" y="1097136"/>
                  </a:lnTo>
                  <a:cubicBezTo>
                    <a:pt x="405542" y="1088574"/>
                    <a:pt x="398878" y="1093331"/>
                    <a:pt x="400782" y="1087622"/>
                  </a:cubicBezTo>
                  <a:close/>
                  <a:moveTo>
                    <a:pt x="448964" y="1056296"/>
                  </a:moveTo>
                  <a:lnTo>
                    <a:pt x="450284" y="1057175"/>
                  </a:lnTo>
                  <a:lnTo>
                    <a:pt x="448170" y="1059993"/>
                  </a:lnTo>
                  <a:close/>
                  <a:moveTo>
                    <a:pt x="392810" y="1054559"/>
                  </a:moveTo>
                  <a:cubicBezTo>
                    <a:pt x="395070" y="1053846"/>
                    <a:pt x="396974" y="1054322"/>
                    <a:pt x="396974" y="1055273"/>
                  </a:cubicBezTo>
                  <a:lnTo>
                    <a:pt x="386502" y="1060982"/>
                  </a:lnTo>
                  <a:cubicBezTo>
                    <a:pt x="387930" y="1057176"/>
                    <a:pt x="390548" y="1055273"/>
                    <a:pt x="392810" y="1054559"/>
                  </a:cubicBezTo>
                  <a:close/>
                  <a:moveTo>
                    <a:pt x="891048" y="1054321"/>
                  </a:moveTo>
                  <a:lnTo>
                    <a:pt x="900568" y="1054321"/>
                  </a:lnTo>
                  <a:lnTo>
                    <a:pt x="905328" y="1057175"/>
                  </a:lnTo>
                  <a:close/>
                  <a:moveTo>
                    <a:pt x="1004332" y="1051467"/>
                  </a:moveTo>
                  <a:cubicBezTo>
                    <a:pt x="1005284" y="1051467"/>
                    <a:pt x="1008140" y="1051467"/>
                    <a:pt x="1009092" y="1054321"/>
                  </a:cubicBezTo>
                  <a:lnTo>
                    <a:pt x="999572" y="1054321"/>
                  </a:lnTo>
                  <a:cubicBezTo>
                    <a:pt x="995764" y="1053370"/>
                    <a:pt x="1002428" y="1052418"/>
                    <a:pt x="1004332" y="1051467"/>
                  </a:cubicBezTo>
                  <a:close/>
                  <a:moveTo>
                    <a:pt x="853920" y="1048613"/>
                  </a:moveTo>
                  <a:lnTo>
                    <a:pt x="864392" y="1049564"/>
                  </a:lnTo>
                  <a:lnTo>
                    <a:pt x="863440" y="1051467"/>
                  </a:lnTo>
                  <a:close/>
                  <a:moveTo>
                    <a:pt x="930080" y="1046710"/>
                  </a:moveTo>
                  <a:lnTo>
                    <a:pt x="935792" y="1057176"/>
                  </a:lnTo>
                  <a:cubicBezTo>
                    <a:pt x="929128" y="1055273"/>
                    <a:pt x="929128" y="1046710"/>
                    <a:pt x="930080" y="1046710"/>
                  </a:cubicBezTo>
                  <a:close/>
                  <a:moveTo>
                    <a:pt x="134378" y="1044074"/>
                  </a:moveTo>
                  <a:lnTo>
                    <a:pt x="135180" y="1044807"/>
                  </a:lnTo>
                  <a:lnTo>
                    <a:pt x="134132" y="1044144"/>
                  </a:lnTo>
                  <a:close/>
                  <a:moveTo>
                    <a:pt x="378212" y="1041842"/>
                  </a:moveTo>
                  <a:lnTo>
                    <a:pt x="378054" y="1042072"/>
                  </a:lnTo>
                  <a:cubicBezTo>
                    <a:pt x="375080" y="1042905"/>
                    <a:pt x="371748" y="1042905"/>
                    <a:pt x="371272" y="1043856"/>
                  </a:cubicBezTo>
                  <a:close/>
                  <a:moveTo>
                    <a:pt x="122880" y="1041224"/>
                  </a:moveTo>
                  <a:lnTo>
                    <a:pt x="125276" y="1043911"/>
                  </a:lnTo>
                  <a:lnTo>
                    <a:pt x="118998" y="1044807"/>
                  </a:lnTo>
                  <a:lnTo>
                    <a:pt x="118064" y="1041516"/>
                  </a:lnTo>
                  <a:close/>
                  <a:moveTo>
                    <a:pt x="189444" y="1041002"/>
                  </a:moveTo>
                  <a:lnTo>
                    <a:pt x="204676" y="1042904"/>
                  </a:lnTo>
                  <a:cubicBezTo>
                    <a:pt x="193252" y="1046710"/>
                    <a:pt x="200868" y="1042904"/>
                    <a:pt x="189444" y="1041002"/>
                  </a:cubicBezTo>
                  <a:close/>
                  <a:moveTo>
                    <a:pt x="122806" y="1041001"/>
                  </a:moveTo>
                  <a:cubicBezTo>
                    <a:pt x="125186" y="1039574"/>
                    <a:pt x="127326" y="1040050"/>
                    <a:pt x="129350" y="1041120"/>
                  </a:cubicBezTo>
                  <a:lnTo>
                    <a:pt x="134132" y="1044144"/>
                  </a:lnTo>
                  <a:lnTo>
                    <a:pt x="128516" y="1045759"/>
                  </a:lnTo>
                  <a:lnTo>
                    <a:pt x="129468" y="1048613"/>
                  </a:lnTo>
                  <a:lnTo>
                    <a:pt x="125276" y="1043911"/>
                  </a:lnTo>
                  <a:lnTo>
                    <a:pt x="125660" y="1043856"/>
                  </a:lnTo>
                  <a:cubicBezTo>
                    <a:pt x="122806" y="1043856"/>
                    <a:pt x="123758" y="1042904"/>
                    <a:pt x="122806" y="1041001"/>
                  </a:cubicBezTo>
                  <a:close/>
                  <a:moveTo>
                    <a:pt x="1086204" y="1036244"/>
                  </a:moveTo>
                  <a:cubicBezTo>
                    <a:pt x="1090964" y="1039098"/>
                    <a:pt x="1094772" y="1041001"/>
                    <a:pt x="1097628" y="1042904"/>
                  </a:cubicBezTo>
                  <a:cubicBezTo>
                    <a:pt x="1089060" y="1045758"/>
                    <a:pt x="1089060" y="1040049"/>
                    <a:pt x="1086204" y="1036244"/>
                  </a:cubicBezTo>
                  <a:close/>
                  <a:moveTo>
                    <a:pt x="1303846" y="1035292"/>
                  </a:moveTo>
                  <a:cubicBezTo>
                    <a:pt x="1304918" y="1034579"/>
                    <a:pt x="1306108" y="1034341"/>
                    <a:pt x="1308012" y="1036244"/>
                  </a:cubicBezTo>
                  <a:cubicBezTo>
                    <a:pt x="1311820" y="1042903"/>
                    <a:pt x="1303252" y="1037195"/>
                    <a:pt x="1300396" y="1037195"/>
                  </a:cubicBezTo>
                  <a:cubicBezTo>
                    <a:pt x="1301824" y="1037195"/>
                    <a:pt x="1302776" y="1036006"/>
                    <a:pt x="1303846" y="1035292"/>
                  </a:cubicBezTo>
                  <a:close/>
                  <a:moveTo>
                    <a:pt x="441716" y="1035292"/>
                  </a:moveTo>
                  <a:cubicBezTo>
                    <a:pt x="440764" y="1032438"/>
                    <a:pt x="441716" y="1048613"/>
                    <a:pt x="442668" y="1054321"/>
                  </a:cubicBezTo>
                  <a:cubicBezTo>
                    <a:pt x="445524" y="1050516"/>
                    <a:pt x="446476" y="1036244"/>
                    <a:pt x="441716" y="1035292"/>
                  </a:cubicBezTo>
                  <a:close/>
                  <a:moveTo>
                    <a:pt x="960542" y="1034341"/>
                  </a:moveTo>
                  <a:lnTo>
                    <a:pt x="968158" y="1038146"/>
                  </a:lnTo>
                  <a:cubicBezTo>
                    <a:pt x="960542" y="1037195"/>
                    <a:pt x="964350" y="1044807"/>
                    <a:pt x="960542" y="1042904"/>
                  </a:cubicBezTo>
                  <a:close/>
                  <a:moveTo>
                    <a:pt x="493124" y="1033390"/>
                  </a:moveTo>
                  <a:cubicBezTo>
                    <a:pt x="489316" y="1044807"/>
                    <a:pt x="480748" y="1030536"/>
                    <a:pt x="474084" y="1041002"/>
                  </a:cubicBezTo>
                  <a:cubicBezTo>
                    <a:pt x="472180" y="1032439"/>
                    <a:pt x="488364" y="1036245"/>
                    <a:pt x="493124" y="1033390"/>
                  </a:cubicBezTo>
                  <a:close/>
                  <a:moveTo>
                    <a:pt x="590224" y="1033389"/>
                  </a:moveTo>
                  <a:lnTo>
                    <a:pt x="583560" y="1034341"/>
                  </a:lnTo>
                  <a:lnTo>
                    <a:pt x="587368" y="1038147"/>
                  </a:lnTo>
                  <a:close/>
                  <a:moveTo>
                    <a:pt x="511626" y="1032593"/>
                  </a:moveTo>
                  <a:lnTo>
                    <a:pt x="518828" y="1035292"/>
                  </a:lnTo>
                  <a:lnTo>
                    <a:pt x="517876" y="1036244"/>
                  </a:lnTo>
                  <a:lnTo>
                    <a:pt x="512268" y="1034142"/>
                  </a:lnTo>
                  <a:lnTo>
                    <a:pt x="513116" y="1034341"/>
                  </a:lnTo>
                  <a:close/>
                  <a:moveTo>
                    <a:pt x="346520" y="1027681"/>
                  </a:moveTo>
                  <a:cubicBezTo>
                    <a:pt x="344616" y="1030535"/>
                    <a:pt x="337000" y="1030535"/>
                    <a:pt x="329384" y="1031487"/>
                  </a:cubicBezTo>
                  <a:cubicBezTo>
                    <a:pt x="332240" y="1039098"/>
                    <a:pt x="346520" y="1031487"/>
                    <a:pt x="346520" y="1027681"/>
                  </a:cubicBezTo>
                  <a:close/>
                  <a:moveTo>
                    <a:pt x="1294802" y="1026730"/>
                  </a:moveTo>
                  <a:cubicBezTo>
                    <a:pt x="1296826" y="1026254"/>
                    <a:pt x="1299444" y="1026254"/>
                    <a:pt x="1303252" y="1027681"/>
                  </a:cubicBezTo>
                  <a:cubicBezTo>
                    <a:pt x="1297540" y="1028632"/>
                    <a:pt x="1293732" y="1029584"/>
                    <a:pt x="1289924" y="1028632"/>
                  </a:cubicBezTo>
                  <a:cubicBezTo>
                    <a:pt x="1291352" y="1028156"/>
                    <a:pt x="1292780" y="1027205"/>
                    <a:pt x="1294802" y="1026730"/>
                  </a:cubicBezTo>
                  <a:close/>
                  <a:moveTo>
                    <a:pt x="316056" y="1026730"/>
                  </a:moveTo>
                  <a:lnTo>
                    <a:pt x="316446" y="1026958"/>
                  </a:lnTo>
                  <a:lnTo>
                    <a:pt x="315104" y="1030535"/>
                  </a:lnTo>
                  <a:lnTo>
                    <a:pt x="313306" y="1029170"/>
                  </a:lnTo>
                  <a:close/>
                  <a:moveTo>
                    <a:pt x="229428" y="1026730"/>
                  </a:moveTo>
                  <a:cubicBezTo>
                    <a:pt x="227524" y="1029584"/>
                    <a:pt x="222764" y="1026730"/>
                    <a:pt x="224668" y="1031487"/>
                  </a:cubicBezTo>
                  <a:cubicBezTo>
                    <a:pt x="230380" y="1029584"/>
                    <a:pt x="238946" y="1039098"/>
                    <a:pt x="241802" y="1030535"/>
                  </a:cubicBezTo>
                  <a:close/>
                  <a:moveTo>
                    <a:pt x="1212816" y="1025778"/>
                  </a:moveTo>
                  <a:cubicBezTo>
                    <a:pt x="1216624" y="1029584"/>
                    <a:pt x="1224240" y="1027681"/>
                    <a:pt x="1224240" y="1027681"/>
                  </a:cubicBezTo>
                  <a:cubicBezTo>
                    <a:pt x="1207104" y="1032438"/>
                    <a:pt x="1228046" y="1036244"/>
                    <a:pt x="1228998" y="1039098"/>
                  </a:cubicBezTo>
                  <a:cubicBezTo>
                    <a:pt x="1218528" y="1037195"/>
                    <a:pt x="1218528" y="1032438"/>
                    <a:pt x="1212816" y="1025778"/>
                  </a:cubicBezTo>
                  <a:close/>
                  <a:moveTo>
                    <a:pt x="897712" y="1024827"/>
                  </a:moveTo>
                  <a:lnTo>
                    <a:pt x="903424" y="1029584"/>
                  </a:lnTo>
                  <a:lnTo>
                    <a:pt x="892952" y="1025778"/>
                  </a:lnTo>
                  <a:cubicBezTo>
                    <a:pt x="893904" y="1031487"/>
                    <a:pt x="904376" y="1038147"/>
                    <a:pt x="913896" y="1033389"/>
                  </a:cubicBezTo>
                  <a:close/>
                  <a:moveTo>
                    <a:pt x="887240" y="1024827"/>
                  </a:moveTo>
                  <a:lnTo>
                    <a:pt x="889144" y="1030535"/>
                  </a:lnTo>
                  <a:lnTo>
                    <a:pt x="872008" y="1028632"/>
                  </a:lnTo>
                  <a:lnTo>
                    <a:pt x="890096" y="1031487"/>
                  </a:lnTo>
                  <a:lnTo>
                    <a:pt x="889144" y="1030535"/>
                  </a:lnTo>
                  <a:lnTo>
                    <a:pt x="890096" y="1030535"/>
                  </a:lnTo>
                  <a:close/>
                  <a:moveTo>
                    <a:pt x="1363466" y="1020546"/>
                  </a:moveTo>
                  <a:cubicBezTo>
                    <a:pt x="1370130" y="1020308"/>
                    <a:pt x="1376080" y="1021497"/>
                    <a:pt x="1377508" y="1026730"/>
                  </a:cubicBezTo>
                  <a:cubicBezTo>
                    <a:pt x="1367988" y="1026730"/>
                    <a:pt x="1353708" y="1026730"/>
                    <a:pt x="1345140" y="1022924"/>
                  </a:cubicBezTo>
                  <a:cubicBezTo>
                    <a:pt x="1349424" y="1022448"/>
                    <a:pt x="1356802" y="1020783"/>
                    <a:pt x="1363466" y="1020546"/>
                  </a:cubicBezTo>
                  <a:close/>
                  <a:moveTo>
                    <a:pt x="1173784" y="1018167"/>
                  </a:moveTo>
                  <a:cubicBezTo>
                    <a:pt x="1180448" y="1015313"/>
                    <a:pt x="1185208" y="1022924"/>
                    <a:pt x="1190920" y="1023875"/>
                  </a:cubicBezTo>
                  <a:cubicBezTo>
                    <a:pt x="1186160" y="1023875"/>
                    <a:pt x="1182352" y="1022924"/>
                    <a:pt x="1184256" y="1027681"/>
                  </a:cubicBezTo>
                  <a:cubicBezTo>
                    <a:pt x="1178544" y="1026730"/>
                    <a:pt x="1176640" y="1021973"/>
                    <a:pt x="1173784" y="1018167"/>
                  </a:cubicBezTo>
                  <a:close/>
                  <a:moveTo>
                    <a:pt x="75208" y="1018167"/>
                  </a:moveTo>
                  <a:cubicBezTo>
                    <a:pt x="69496" y="1021973"/>
                    <a:pt x="76160" y="1025778"/>
                    <a:pt x="79968" y="1025778"/>
                  </a:cubicBezTo>
                  <a:cubicBezTo>
                    <a:pt x="79968" y="1024827"/>
                    <a:pt x="80920" y="1021973"/>
                    <a:pt x="79016" y="1020070"/>
                  </a:cubicBezTo>
                  <a:close/>
                  <a:moveTo>
                    <a:pt x="1113810" y="1016264"/>
                  </a:moveTo>
                  <a:lnTo>
                    <a:pt x="1111906" y="1019118"/>
                  </a:lnTo>
                  <a:lnTo>
                    <a:pt x="1118570" y="1017215"/>
                  </a:lnTo>
                  <a:close/>
                  <a:moveTo>
                    <a:pt x="580704" y="1016264"/>
                  </a:moveTo>
                  <a:cubicBezTo>
                    <a:pt x="574992" y="1027681"/>
                    <a:pt x="593080" y="1025778"/>
                    <a:pt x="600696" y="1022924"/>
                  </a:cubicBezTo>
                  <a:cubicBezTo>
                    <a:pt x="597840" y="1020070"/>
                    <a:pt x="582608" y="1026730"/>
                    <a:pt x="580704" y="1016264"/>
                  </a:cubicBezTo>
                  <a:close/>
                  <a:moveTo>
                    <a:pt x="903424" y="1015312"/>
                  </a:moveTo>
                  <a:cubicBezTo>
                    <a:pt x="903424" y="1018167"/>
                    <a:pt x="905328" y="1021021"/>
                    <a:pt x="907232" y="1021973"/>
                  </a:cubicBezTo>
                  <a:cubicBezTo>
                    <a:pt x="906280" y="1020070"/>
                    <a:pt x="910088" y="1018167"/>
                    <a:pt x="903424" y="1015312"/>
                  </a:cubicBezTo>
                  <a:close/>
                  <a:moveTo>
                    <a:pt x="1345140" y="1014361"/>
                  </a:moveTo>
                  <a:lnTo>
                    <a:pt x="1344188" y="1018167"/>
                  </a:lnTo>
                  <a:lnTo>
                    <a:pt x="1338476" y="1015313"/>
                  </a:lnTo>
                  <a:close/>
                  <a:moveTo>
                    <a:pt x="606408" y="1012458"/>
                  </a:moveTo>
                  <a:cubicBezTo>
                    <a:pt x="610216" y="1014361"/>
                    <a:pt x="610216" y="1022924"/>
                    <a:pt x="618784" y="1019118"/>
                  </a:cubicBezTo>
                  <a:cubicBezTo>
                    <a:pt x="615928" y="1016264"/>
                    <a:pt x="613072" y="1019118"/>
                    <a:pt x="611168" y="1017215"/>
                  </a:cubicBezTo>
                  <a:cubicBezTo>
                    <a:pt x="611168" y="1011506"/>
                    <a:pt x="610216" y="1012458"/>
                    <a:pt x="606408" y="1012458"/>
                  </a:cubicBezTo>
                  <a:close/>
                  <a:moveTo>
                    <a:pt x="1199488" y="1007701"/>
                  </a:moveTo>
                  <a:lnTo>
                    <a:pt x="1195680" y="1014361"/>
                  </a:lnTo>
                  <a:lnTo>
                    <a:pt x="1203296" y="1014361"/>
                  </a:lnTo>
                  <a:close/>
                  <a:moveTo>
                    <a:pt x="1340380" y="1005798"/>
                  </a:moveTo>
                  <a:lnTo>
                    <a:pt x="1351804" y="1008652"/>
                  </a:lnTo>
                  <a:cubicBezTo>
                    <a:pt x="1346092" y="1010555"/>
                    <a:pt x="1347044" y="1005798"/>
                    <a:pt x="1340380" y="1005798"/>
                  </a:cubicBezTo>
                  <a:close/>
                  <a:moveTo>
                    <a:pt x="1048124" y="1001992"/>
                  </a:moveTo>
                  <a:cubicBezTo>
                    <a:pt x="1052884" y="1023875"/>
                    <a:pt x="1035748" y="1001041"/>
                    <a:pt x="1028132" y="1008652"/>
                  </a:cubicBezTo>
                  <a:cubicBezTo>
                    <a:pt x="1030036" y="1010555"/>
                    <a:pt x="1035748" y="1010555"/>
                    <a:pt x="1036700" y="1013409"/>
                  </a:cubicBezTo>
                  <a:cubicBezTo>
                    <a:pt x="1034796" y="1015312"/>
                    <a:pt x="1030036" y="1016264"/>
                    <a:pt x="1026228" y="1014361"/>
                  </a:cubicBezTo>
                  <a:cubicBezTo>
                    <a:pt x="1027180" y="1016264"/>
                    <a:pt x="1027180" y="1018167"/>
                    <a:pt x="1027180" y="1019118"/>
                  </a:cubicBezTo>
                  <a:cubicBezTo>
                    <a:pt x="1033844" y="1015312"/>
                    <a:pt x="1050980" y="1013409"/>
                    <a:pt x="1059548" y="1014361"/>
                  </a:cubicBezTo>
                  <a:cubicBezTo>
                    <a:pt x="1063356" y="1010555"/>
                    <a:pt x="1051932" y="1004846"/>
                    <a:pt x="1048124" y="1001992"/>
                  </a:cubicBezTo>
                  <a:close/>
                  <a:moveTo>
                    <a:pt x="835834" y="1001992"/>
                  </a:moveTo>
                  <a:cubicBezTo>
                    <a:pt x="843448" y="1010555"/>
                    <a:pt x="844400" y="1015312"/>
                    <a:pt x="854872" y="1019118"/>
                  </a:cubicBezTo>
                  <a:lnTo>
                    <a:pt x="857728" y="1011506"/>
                  </a:lnTo>
                  <a:cubicBezTo>
                    <a:pt x="853920" y="1012458"/>
                    <a:pt x="855824" y="1018167"/>
                    <a:pt x="848208" y="1014361"/>
                  </a:cubicBezTo>
                  <a:cubicBezTo>
                    <a:pt x="849160" y="1009604"/>
                    <a:pt x="846306" y="998187"/>
                    <a:pt x="835834" y="1001992"/>
                  </a:cubicBezTo>
                  <a:close/>
                  <a:moveTo>
                    <a:pt x="920442" y="999614"/>
                  </a:moveTo>
                  <a:cubicBezTo>
                    <a:pt x="916752" y="999614"/>
                    <a:pt x="913420" y="1000565"/>
                    <a:pt x="912944" y="1002944"/>
                  </a:cubicBezTo>
                  <a:cubicBezTo>
                    <a:pt x="911040" y="1003895"/>
                    <a:pt x="924368" y="1001992"/>
                    <a:pt x="930080" y="1001992"/>
                  </a:cubicBezTo>
                  <a:cubicBezTo>
                    <a:pt x="928176" y="1000565"/>
                    <a:pt x="924130" y="999614"/>
                    <a:pt x="920442" y="999614"/>
                  </a:cubicBezTo>
                  <a:close/>
                  <a:moveTo>
                    <a:pt x="501692" y="999138"/>
                  </a:moveTo>
                  <a:cubicBezTo>
                    <a:pt x="503596" y="1012458"/>
                    <a:pt x="491220" y="1001041"/>
                    <a:pt x="486460" y="1000089"/>
                  </a:cubicBezTo>
                  <a:cubicBezTo>
                    <a:pt x="491220" y="1001992"/>
                    <a:pt x="498836" y="1014361"/>
                    <a:pt x="509308" y="1007701"/>
                  </a:cubicBezTo>
                  <a:lnTo>
                    <a:pt x="501692" y="1004846"/>
                  </a:lnTo>
                  <a:lnTo>
                    <a:pt x="503596" y="1003895"/>
                  </a:lnTo>
                  <a:close/>
                  <a:moveTo>
                    <a:pt x="839642" y="994381"/>
                  </a:moveTo>
                  <a:lnTo>
                    <a:pt x="826314" y="998187"/>
                  </a:lnTo>
                  <a:cubicBezTo>
                    <a:pt x="833930" y="1008652"/>
                    <a:pt x="834882" y="998187"/>
                    <a:pt x="839642" y="994381"/>
                  </a:cubicBezTo>
                  <a:close/>
                  <a:moveTo>
                    <a:pt x="931984" y="993430"/>
                  </a:moveTo>
                  <a:cubicBezTo>
                    <a:pt x="931032" y="996284"/>
                    <a:pt x="926272" y="999138"/>
                    <a:pt x="935792" y="996284"/>
                  </a:cubicBezTo>
                  <a:close/>
                  <a:moveTo>
                    <a:pt x="1160456" y="992478"/>
                  </a:moveTo>
                  <a:cubicBezTo>
                    <a:pt x="1163312" y="992478"/>
                    <a:pt x="1163312" y="993430"/>
                    <a:pt x="1163312" y="995332"/>
                  </a:cubicBezTo>
                  <a:lnTo>
                    <a:pt x="1162512" y="995094"/>
                  </a:lnTo>
                  <a:close/>
                  <a:moveTo>
                    <a:pt x="398878" y="989624"/>
                  </a:moveTo>
                  <a:cubicBezTo>
                    <a:pt x="398878" y="990575"/>
                    <a:pt x="397926" y="992478"/>
                    <a:pt x="397926" y="994381"/>
                  </a:cubicBezTo>
                  <a:cubicBezTo>
                    <a:pt x="400782" y="995332"/>
                    <a:pt x="402686" y="996284"/>
                    <a:pt x="400782" y="999138"/>
                  </a:cubicBezTo>
                  <a:lnTo>
                    <a:pt x="396974" y="1000089"/>
                  </a:lnTo>
                  <a:cubicBezTo>
                    <a:pt x="398878" y="1000089"/>
                    <a:pt x="399830" y="1001041"/>
                    <a:pt x="400782" y="1002944"/>
                  </a:cubicBezTo>
                  <a:cubicBezTo>
                    <a:pt x="401734" y="1003895"/>
                    <a:pt x="402686" y="1004846"/>
                    <a:pt x="403638" y="1004846"/>
                  </a:cubicBezTo>
                  <a:cubicBezTo>
                    <a:pt x="404590" y="1003895"/>
                    <a:pt x="404590" y="1003895"/>
                    <a:pt x="404590" y="1003895"/>
                  </a:cubicBezTo>
                  <a:cubicBezTo>
                    <a:pt x="404590" y="1002944"/>
                    <a:pt x="404590" y="1002944"/>
                    <a:pt x="404590" y="1001992"/>
                  </a:cubicBezTo>
                  <a:cubicBezTo>
                    <a:pt x="403638" y="999138"/>
                    <a:pt x="396974" y="995332"/>
                    <a:pt x="404590" y="993430"/>
                  </a:cubicBezTo>
                  <a:cubicBezTo>
                    <a:pt x="407446" y="992478"/>
                    <a:pt x="402686" y="990575"/>
                    <a:pt x="398878" y="989624"/>
                  </a:cubicBezTo>
                  <a:close/>
                  <a:moveTo>
                    <a:pt x="396974" y="988672"/>
                  </a:moveTo>
                  <a:cubicBezTo>
                    <a:pt x="395070" y="988672"/>
                    <a:pt x="394118" y="989624"/>
                    <a:pt x="393166" y="989624"/>
                  </a:cubicBezTo>
                  <a:cubicBezTo>
                    <a:pt x="394118" y="991527"/>
                    <a:pt x="395070" y="991527"/>
                    <a:pt x="396022" y="992478"/>
                  </a:cubicBezTo>
                  <a:close/>
                  <a:moveTo>
                    <a:pt x="745396" y="984866"/>
                  </a:moveTo>
                  <a:cubicBezTo>
                    <a:pt x="745396" y="986769"/>
                    <a:pt x="745396" y="987720"/>
                    <a:pt x="744444" y="988672"/>
                  </a:cubicBezTo>
                  <a:cubicBezTo>
                    <a:pt x="744444" y="987720"/>
                    <a:pt x="743492" y="987720"/>
                    <a:pt x="743492" y="987720"/>
                  </a:cubicBezTo>
                  <a:close/>
                  <a:moveTo>
                    <a:pt x="174212" y="982012"/>
                  </a:moveTo>
                  <a:cubicBezTo>
                    <a:pt x="179924" y="982963"/>
                    <a:pt x="178020" y="994381"/>
                    <a:pt x="188492" y="988672"/>
                  </a:cubicBezTo>
                  <a:cubicBezTo>
                    <a:pt x="180876" y="987721"/>
                    <a:pt x="181828" y="977255"/>
                    <a:pt x="174212" y="982012"/>
                  </a:cubicBezTo>
                  <a:close/>
                  <a:moveTo>
                    <a:pt x="590224" y="980109"/>
                  </a:moveTo>
                  <a:cubicBezTo>
                    <a:pt x="591176" y="985818"/>
                    <a:pt x="593080" y="982012"/>
                    <a:pt x="595936" y="981060"/>
                  </a:cubicBezTo>
                  <a:close/>
                  <a:moveTo>
                    <a:pt x="564520" y="980109"/>
                  </a:moveTo>
                  <a:cubicBezTo>
                    <a:pt x="560712" y="982012"/>
                    <a:pt x="566424" y="986769"/>
                    <a:pt x="567376" y="989624"/>
                  </a:cubicBezTo>
                  <a:cubicBezTo>
                    <a:pt x="565472" y="990575"/>
                    <a:pt x="564520" y="989624"/>
                    <a:pt x="561664" y="988672"/>
                  </a:cubicBezTo>
                  <a:cubicBezTo>
                    <a:pt x="563568" y="1000089"/>
                    <a:pt x="569280" y="984866"/>
                    <a:pt x="576896" y="990575"/>
                  </a:cubicBezTo>
                  <a:cubicBezTo>
                    <a:pt x="575944" y="984866"/>
                    <a:pt x="567376" y="983915"/>
                    <a:pt x="564520" y="980109"/>
                  </a:cubicBezTo>
                  <a:close/>
                  <a:moveTo>
                    <a:pt x="442668" y="947760"/>
                  </a:moveTo>
                  <a:cubicBezTo>
                    <a:pt x="438384" y="952042"/>
                    <a:pt x="435290" y="954420"/>
                    <a:pt x="432792" y="957274"/>
                  </a:cubicBezTo>
                  <a:lnTo>
                    <a:pt x="430906" y="960971"/>
                  </a:lnTo>
                  <a:lnTo>
                    <a:pt x="430292" y="961080"/>
                  </a:lnTo>
                  <a:lnTo>
                    <a:pt x="430232" y="962295"/>
                  </a:lnTo>
                  <a:lnTo>
                    <a:pt x="426484" y="969644"/>
                  </a:lnTo>
                  <a:lnTo>
                    <a:pt x="433148" y="972498"/>
                  </a:lnTo>
                  <a:cubicBezTo>
                    <a:pt x="432672" y="970119"/>
                    <a:pt x="431006" y="969406"/>
                    <a:pt x="429936" y="968217"/>
                  </a:cubicBezTo>
                  <a:lnTo>
                    <a:pt x="430232" y="962295"/>
                  </a:lnTo>
                  <a:lnTo>
                    <a:pt x="430906" y="960971"/>
                  </a:lnTo>
                  <a:lnTo>
                    <a:pt x="439694" y="959415"/>
                  </a:lnTo>
                  <a:cubicBezTo>
                    <a:pt x="442668" y="957274"/>
                    <a:pt x="444572" y="953469"/>
                    <a:pt x="442668" y="947760"/>
                  </a:cubicBezTo>
                  <a:close/>
                  <a:moveTo>
                    <a:pt x="446476" y="937294"/>
                  </a:moveTo>
                  <a:cubicBezTo>
                    <a:pt x="436004" y="944906"/>
                    <a:pt x="446476" y="946809"/>
                    <a:pt x="450284" y="952517"/>
                  </a:cubicBezTo>
                  <a:close/>
                  <a:moveTo>
                    <a:pt x="457900" y="843102"/>
                  </a:moveTo>
                  <a:lnTo>
                    <a:pt x="460756" y="845957"/>
                  </a:lnTo>
                  <a:cubicBezTo>
                    <a:pt x="458852" y="845957"/>
                    <a:pt x="457900" y="845957"/>
                    <a:pt x="456948" y="845005"/>
                  </a:cubicBezTo>
                  <a:cubicBezTo>
                    <a:pt x="457900" y="844054"/>
                    <a:pt x="457900" y="844054"/>
                    <a:pt x="457900" y="843102"/>
                  </a:cubicBezTo>
                  <a:close/>
                  <a:moveTo>
                    <a:pt x="433148" y="687066"/>
                  </a:moveTo>
                  <a:cubicBezTo>
                    <a:pt x="431244" y="691824"/>
                    <a:pt x="422676" y="691824"/>
                    <a:pt x="427436" y="700386"/>
                  </a:cubicBezTo>
                  <a:cubicBezTo>
                    <a:pt x="430292" y="697532"/>
                    <a:pt x="427436" y="693726"/>
                    <a:pt x="429340" y="691824"/>
                  </a:cubicBezTo>
                  <a:cubicBezTo>
                    <a:pt x="434100" y="692775"/>
                    <a:pt x="433148" y="690872"/>
                    <a:pt x="433148" y="687066"/>
                  </a:cubicBezTo>
                  <a:close/>
                  <a:moveTo>
                    <a:pt x="465516" y="668038"/>
                  </a:moveTo>
                  <a:cubicBezTo>
                    <a:pt x="460756" y="668989"/>
                    <a:pt x="463612" y="670892"/>
                    <a:pt x="464564" y="674697"/>
                  </a:cubicBezTo>
                  <a:close/>
                  <a:moveTo>
                    <a:pt x="412206" y="660426"/>
                  </a:moveTo>
                  <a:lnTo>
                    <a:pt x="408398" y="665183"/>
                  </a:lnTo>
                  <a:lnTo>
                    <a:pt x="413156" y="668038"/>
                  </a:lnTo>
                  <a:close/>
                  <a:moveTo>
                    <a:pt x="423212" y="657527"/>
                  </a:moveTo>
                  <a:cubicBezTo>
                    <a:pt x="419284" y="661139"/>
                    <a:pt x="421248" y="673984"/>
                    <a:pt x="422676" y="680406"/>
                  </a:cubicBezTo>
                  <a:cubicBezTo>
                    <a:pt x="425532" y="676600"/>
                    <a:pt x="418868" y="659474"/>
                    <a:pt x="429340" y="657572"/>
                  </a:cubicBezTo>
                  <a:cubicBezTo>
                    <a:pt x="426484" y="656145"/>
                    <a:pt x="424520" y="656323"/>
                    <a:pt x="423212" y="657527"/>
                  </a:cubicBezTo>
                  <a:close/>
                  <a:moveTo>
                    <a:pt x="455996" y="636640"/>
                  </a:moveTo>
                  <a:cubicBezTo>
                    <a:pt x="444572" y="638543"/>
                    <a:pt x="459804" y="645203"/>
                    <a:pt x="454092" y="653766"/>
                  </a:cubicBezTo>
                  <a:cubicBezTo>
                    <a:pt x="459804" y="653766"/>
                    <a:pt x="460756" y="643300"/>
                    <a:pt x="464564" y="640446"/>
                  </a:cubicBezTo>
                  <a:cubicBezTo>
                    <a:pt x="463612" y="635688"/>
                    <a:pt x="458852" y="641397"/>
                    <a:pt x="455044" y="643300"/>
                  </a:cubicBezTo>
                  <a:cubicBezTo>
                    <a:pt x="454092" y="641397"/>
                    <a:pt x="455044" y="639494"/>
                    <a:pt x="455996" y="636640"/>
                  </a:cubicBezTo>
                  <a:close/>
                  <a:moveTo>
                    <a:pt x="411254" y="577651"/>
                  </a:moveTo>
                  <a:lnTo>
                    <a:pt x="412206" y="578602"/>
                  </a:lnTo>
                  <a:lnTo>
                    <a:pt x="409350" y="587165"/>
                  </a:lnTo>
                  <a:lnTo>
                    <a:pt x="408398" y="586214"/>
                  </a:lnTo>
                  <a:close/>
                  <a:moveTo>
                    <a:pt x="445524" y="550059"/>
                  </a:moveTo>
                  <a:cubicBezTo>
                    <a:pt x="443620" y="556719"/>
                    <a:pt x="431244" y="564331"/>
                    <a:pt x="437908" y="575748"/>
                  </a:cubicBezTo>
                  <a:lnTo>
                    <a:pt x="440764" y="567185"/>
                  </a:lnTo>
                  <a:lnTo>
                    <a:pt x="441716" y="569088"/>
                  </a:lnTo>
                  <a:lnTo>
                    <a:pt x="446476" y="567185"/>
                  </a:lnTo>
                  <a:cubicBezTo>
                    <a:pt x="433148" y="570039"/>
                    <a:pt x="444572" y="554816"/>
                    <a:pt x="445524" y="550059"/>
                  </a:cubicBezTo>
                  <a:close/>
                  <a:moveTo>
                    <a:pt x="404590" y="536739"/>
                  </a:moveTo>
                  <a:cubicBezTo>
                    <a:pt x="407446" y="538404"/>
                    <a:pt x="408696" y="540307"/>
                    <a:pt x="409126" y="542284"/>
                  </a:cubicBezTo>
                  <a:lnTo>
                    <a:pt x="409116" y="542457"/>
                  </a:lnTo>
                  <a:close/>
                  <a:moveTo>
                    <a:pt x="459804" y="462527"/>
                  </a:moveTo>
                  <a:cubicBezTo>
                    <a:pt x="450284" y="468236"/>
                    <a:pt x="459804" y="471090"/>
                    <a:pt x="455996" y="477750"/>
                  </a:cubicBezTo>
                  <a:cubicBezTo>
                    <a:pt x="459804" y="473944"/>
                    <a:pt x="468372" y="469187"/>
                    <a:pt x="459804" y="462527"/>
                  </a:cubicBezTo>
                  <a:close/>
                  <a:moveTo>
                    <a:pt x="455044" y="445401"/>
                  </a:moveTo>
                  <a:cubicBezTo>
                    <a:pt x="451236" y="445401"/>
                    <a:pt x="453140" y="455867"/>
                    <a:pt x="447428" y="453012"/>
                  </a:cubicBezTo>
                  <a:lnTo>
                    <a:pt x="446476" y="448255"/>
                  </a:lnTo>
                  <a:cubicBezTo>
                    <a:pt x="447428" y="451585"/>
                    <a:pt x="444810" y="452537"/>
                    <a:pt x="442668" y="453845"/>
                  </a:cubicBezTo>
                  <a:lnTo>
                    <a:pt x="442282" y="456983"/>
                  </a:lnTo>
                  <a:lnTo>
                    <a:pt x="440764" y="455867"/>
                  </a:lnTo>
                  <a:lnTo>
                    <a:pt x="441716" y="461575"/>
                  </a:lnTo>
                  <a:lnTo>
                    <a:pt x="442282" y="456983"/>
                  </a:lnTo>
                  <a:lnTo>
                    <a:pt x="443352" y="457770"/>
                  </a:lnTo>
                  <a:cubicBezTo>
                    <a:pt x="446298" y="456699"/>
                    <a:pt x="450046" y="449207"/>
                    <a:pt x="452188" y="457770"/>
                  </a:cubicBezTo>
                  <a:cubicBezTo>
                    <a:pt x="453140" y="462527"/>
                    <a:pt x="456948" y="450158"/>
                    <a:pt x="455044" y="445401"/>
                  </a:cubicBezTo>
                  <a:close/>
                  <a:moveTo>
                    <a:pt x="396022" y="415906"/>
                  </a:moveTo>
                  <a:lnTo>
                    <a:pt x="398124" y="424237"/>
                  </a:lnTo>
                  <a:lnTo>
                    <a:pt x="397808" y="423993"/>
                  </a:lnTo>
                  <a:cubicBezTo>
                    <a:pt x="396974" y="420663"/>
                    <a:pt x="396974" y="416858"/>
                    <a:pt x="396022" y="415906"/>
                  </a:cubicBezTo>
                  <a:close/>
                  <a:moveTo>
                    <a:pt x="417168" y="389164"/>
                  </a:moveTo>
                  <a:lnTo>
                    <a:pt x="417916" y="391169"/>
                  </a:lnTo>
                  <a:lnTo>
                    <a:pt x="416448" y="389524"/>
                  </a:lnTo>
                  <a:close/>
                  <a:moveTo>
                    <a:pt x="417916" y="339791"/>
                  </a:moveTo>
                  <a:cubicBezTo>
                    <a:pt x="417916" y="341694"/>
                    <a:pt x="418868" y="355014"/>
                    <a:pt x="413156" y="355014"/>
                  </a:cubicBezTo>
                  <a:lnTo>
                    <a:pt x="421724" y="358820"/>
                  </a:lnTo>
                  <a:cubicBezTo>
                    <a:pt x="420772" y="353111"/>
                    <a:pt x="426484" y="345500"/>
                    <a:pt x="427436" y="347403"/>
                  </a:cubicBezTo>
                  <a:cubicBezTo>
                    <a:pt x="422676" y="342646"/>
                    <a:pt x="425532" y="336937"/>
                    <a:pt x="417916" y="339791"/>
                  </a:cubicBezTo>
                  <a:close/>
                  <a:moveTo>
                    <a:pt x="413156" y="253210"/>
                  </a:moveTo>
                  <a:cubicBezTo>
                    <a:pt x="415060" y="259870"/>
                    <a:pt x="404590" y="269385"/>
                    <a:pt x="414108" y="272239"/>
                  </a:cubicBezTo>
                  <a:lnTo>
                    <a:pt x="417916" y="257968"/>
                  </a:lnTo>
                  <a:cubicBezTo>
                    <a:pt x="415060" y="256065"/>
                    <a:pt x="417916" y="251307"/>
                    <a:pt x="413156" y="253210"/>
                  </a:cubicBezTo>
                  <a:close/>
                  <a:moveTo>
                    <a:pt x="402686" y="213250"/>
                  </a:moveTo>
                  <a:lnTo>
                    <a:pt x="400782" y="230376"/>
                  </a:lnTo>
                  <a:cubicBezTo>
                    <a:pt x="397926" y="217056"/>
                    <a:pt x="400782" y="226570"/>
                    <a:pt x="402686" y="213250"/>
                  </a:cubicBezTo>
                  <a:close/>
                  <a:moveTo>
                    <a:pt x="450284" y="209444"/>
                  </a:moveTo>
                  <a:cubicBezTo>
                    <a:pt x="449332" y="214201"/>
                    <a:pt x="447428" y="215153"/>
                    <a:pt x="451236" y="220862"/>
                  </a:cubicBezTo>
                  <a:cubicBezTo>
                    <a:pt x="453140" y="217056"/>
                    <a:pt x="452188" y="210396"/>
                    <a:pt x="450284" y="209444"/>
                  </a:cubicBezTo>
                  <a:close/>
                  <a:moveTo>
                    <a:pt x="462660" y="195173"/>
                  </a:moveTo>
                  <a:cubicBezTo>
                    <a:pt x="461708" y="201833"/>
                    <a:pt x="450284" y="199930"/>
                    <a:pt x="455996" y="211347"/>
                  </a:cubicBezTo>
                  <a:cubicBezTo>
                    <a:pt x="456948" y="202784"/>
                    <a:pt x="467420" y="203736"/>
                    <a:pt x="462660" y="195173"/>
                  </a:cubicBezTo>
                  <a:close/>
                  <a:moveTo>
                    <a:pt x="406852" y="131426"/>
                  </a:moveTo>
                  <a:cubicBezTo>
                    <a:pt x="405066" y="129286"/>
                    <a:pt x="402686" y="129524"/>
                    <a:pt x="398878" y="134281"/>
                  </a:cubicBezTo>
                  <a:lnTo>
                    <a:pt x="399830" y="141892"/>
                  </a:lnTo>
                  <a:cubicBezTo>
                    <a:pt x="399830" y="138086"/>
                    <a:pt x="400782" y="139038"/>
                    <a:pt x="402686" y="138086"/>
                  </a:cubicBezTo>
                  <a:cubicBezTo>
                    <a:pt x="405542" y="143795"/>
                    <a:pt x="400782" y="147601"/>
                    <a:pt x="398878" y="152358"/>
                  </a:cubicBezTo>
                  <a:cubicBezTo>
                    <a:pt x="401734" y="149504"/>
                    <a:pt x="405542" y="139989"/>
                    <a:pt x="411254" y="142844"/>
                  </a:cubicBezTo>
                  <a:cubicBezTo>
                    <a:pt x="411254" y="145698"/>
                    <a:pt x="412206" y="147601"/>
                    <a:pt x="413156" y="149504"/>
                  </a:cubicBezTo>
                  <a:cubicBezTo>
                    <a:pt x="412206" y="150455"/>
                    <a:pt x="411254" y="152358"/>
                    <a:pt x="414108" y="154261"/>
                  </a:cubicBezTo>
                  <a:lnTo>
                    <a:pt x="416012" y="153309"/>
                  </a:lnTo>
                  <a:cubicBezTo>
                    <a:pt x="415060" y="152358"/>
                    <a:pt x="414108" y="151406"/>
                    <a:pt x="413156" y="149504"/>
                  </a:cubicBezTo>
                  <a:cubicBezTo>
                    <a:pt x="414108" y="148552"/>
                    <a:pt x="416012" y="146649"/>
                    <a:pt x="415060" y="145698"/>
                  </a:cubicBezTo>
                  <a:cubicBezTo>
                    <a:pt x="414108" y="143795"/>
                    <a:pt x="412206" y="142844"/>
                    <a:pt x="411254" y="142844"/>
                  </a:cubicBezTo>
                  <a:cubicBezTo>
                    <a:pt x="409826" y="138087"/>
                    <a:pt x="408636" y="133567"/>
                    <a:pt x="406852" y="131426"/>
                  </a:cubicBezTo>
                  <a:close/>
                  <a:moveTo>
                    <a:pt x="419702" y="81951"/>
                  </a:moveTo>
                  <a:cubicBezTo>
                    <a:pt x="418392" y="83616"/>
                    <a:pt x="417440" y="86709"/>
                    <a:pt x="416964" y="89563"/>
                  </a:cubicBezTo>
                  <a:cubicBezTo>
                    <a:pt x="417916" y="88611"/>
                    <a:pt x="420772" y="89563"/>
                    <a:pt x="422676" y="87660"/>
                  </a:cubicBezTo>
                  <a:lnTo>
                    <a:pt x="424580" y="82903"/>
                  </a:lnTo>
                  <a:cubicBezTo>
                    <a:pt x="422676" y="80049"/>
                    <a:pt x="421010" y="80286"/>
                    <a:pt x="419702" y="81951"/>
                  </a:cubicBezTo>
                  <a:close/>
                  <a:moveTo>
                    <a:pt x="374128" y="128"/>
                  </a:moveTo>
                  <a:cubicBezTo>
                    <a:pt x="377934" y="-824"/>
                    <a:pt x="379838" y="3934"/>
                    <a:pt x="385550" y="128"/>
                  </a:cubicBezTo>
                  <a:lnTo>
                    <a:pt x="387454" y="14399"/>
                  </a:lnTo>
                  <a:cubicBezTo>
                    <a:pt x="394118" y="21060"/>
                    <a:pt x="395070" y="6788"/>
                    <a:pt x="396974" y="1079"/>
                  </a:cubicBezTo>
                  <a:lnTo>
                    <a:pt x="397926" y="10594"/>
                  </a:lnTo>
                  <a:cubicBezTo>
                    <a:pt x="398878" y="10594"/>
                    <a:pt x="399830" y="10594"/>
                    <a:pt x="399830" y="9642"/>
                  </a:cubicBezTo>
                  <a:lnTo>
                    <a:pt x="399830" y="17254"/>
                  </a:lnTo>
                  <a:cubicBezTo>
                    <a:pt x="408398" y="-1775"/>
                    <a:pt x="413156" y="37234"/>
                    <a:pt x="419820" y="16302"/>
                  </a:cubicBezTo>
                  <a:cubicBezTo>
                    <a:pt x="419820" y="21060"/>
                    <a:pt x="415060" y="27720"/>
                    <a:pt x="411254" y="30574"/>
                  </a:cubicBezTo>
                  <a:cubicBezTo>
                    <a:pt x="409350" y="40088"/>
                    <a:pt x="414108" y="37234"/>
                    <a:pt x="416964" y="41040"/>
                  </a:cubicBezTo>
                  <a:lnTo>
                    <a:pt x="422676" y="26768"/>
                  </a:lnTo>
                  <a:cubicBezTo>
                    <a:pt x="419820" y="48651"/>
                    <a:pt x="430292" y="23914"/>
                    <a:pt x="435052" y="40088"/>
                  </a:cubicBezTo>
                  <a:cubicBezTo>
                    <a:pt x="429340" y="59117"/>
                    <a:pt x="451236" y="69583"/>
                    <a:pt x="452188" y="79097"/>
                  </a:cubicBezTo>
                  <a:cubicBezTo>
                    <a:pt x="451236" y="98126"/>
                    <a:pt x="443620" y="71486"/>
                    <a:pt x="439812" y="83854"/>
                  </a:cubicBezTo>
                  <a:cubicBezTo>
                    <a:pt x="438860" y="94320"/>
                    <a:pt x="444572" y="88611"/>
                    <a:pt x="446476" y="95272"/>
                  </a:cubicBezTo>
                  <a:lnTo>
                    <a:pt x="436956" y="100029"/>
                  </a:lnTo>
                  <a:cubicBezTo>
                    <a:pt x="436004" y="112397"/>
                    <a:pt x="446476" y="100980"/>
                    <a:pt x="442668" y="107640"/>
                  </a:cubicBezTo>
                  <a:cubicBezTo>
                    <a:pt x="449332" y="117155"/>
                    <a:pt x="446476" y="104786"/>
                    <a:pt x="454092" y="101932"/>
                  </a:cubicBezTo>
                  <a:cubicBezTo>
                    <a:pt x="452188" y="103835"/>
                    <a:pt x="448380" y="114300"/>
                    <a:pt x="452188" y="119058"/>
                  </a:cubicBezTo>
                  <a:cubicBezTo>
                    <a:pt x="454092" y="119058"/>
                    <a:pt x="455044" y="106689"/>
                    <a:pt x="455996" y="114300"/>
                  </a:cubicBezTo>
                  <a:cubicBezTo>
                    <a:pt x="451236" y="143795"/>
                    <a:pt x="461708" y="151406"/>
                    <a:pt x="460756" y="178047"/>
                  </a:cubicBezTo>
                  <a:lnTo>
                    <a:pt x="465516" y="176144"/>
                  </a:lnTo>
                  <a:cubicBezTo>
                    <a:pt x="463612" y="179950"/>
                    <a:pt x="461708" y="181853"/>
                    <a:pt x="463612" y="184707"/>
                  </a:cubicBezTo>
                  <a:lnTo>
                    <a:pt x="466468" y="182804"/>
                  </a:lnTo>
                  <a:cubicBezTo>
                    <a:pt x="466468" y="186610"/>
                    <a:pt x="459804" y="213250"/>
                    <a:pt x="461708" y="231327"/>
                  </a:cubicBezTo>
                  <a:lnTo>
                    <a:pt x="467420" y="221813"/>
                  </a:lnTo>
                  <a:lnTo>
                    <a:pt x="460756" y="237987"/>
                  </a:lnTo>
                  <a:lnTo>
                    <a:pt x="469324" y="236084"/>
                  </a:lnTo>
                  <a:cubicBezTo>
                    <a:pt x="461708" y="241793"/>
                    <a:pt x="467420" y="259870"/>
                    <a:pt x="464564" y="275093"/>
                  </a:cubicBezTo>
                  <a:lnTo>
                    <a:pt x="470276" y="275093"/>
                  </a:lnTo>
                  <a:lnTo>
                    <a:pt x="467420" y="283656"/>
                  </a:lnTo>
                  <a:lnTo>
                    <a:pt x="471228" y="280802"/>
                  </a:lnTo>
                  <a:cubicBezTo>
                    <a:pt x="471228" y="289365"/>
                    <a:pt x="461708" y="299831"/>
                    <a:pt x="466468" y="310297"/>
                  </a:cubicBezTo>
                  <a:cubicBezTo>
                    <a:pt x="464564" y="303637"/>
                    <a:pt x="473132" y="301734"/>
                    <a:pt x="476940" y="302685"/>
                  </a:cubicBezTo>
                  <a:lnTo>
                    <a:pt x="467420" y="329326"/>
                  </a:lnTo>
                  <a:cubicBezTo>
                    <a:pt x="471228" y="329326"/>
                    <a:pt x="473132" y="341694"/>
                    <a:pt x="476940" y="333131"/>
                  </a:cubicBezTo>
                  <a:lnTo>
                    <a:pt x="470276" y="343597"/>
                  </a:lnTo>
                  <a:lnTo>
                    <a:pt x="475036" y="342646"/>
                  </a:lnTo>
                  <a:cubicBezTo>
                    <a:pt x="483604" y="384509"/>
                    <a:pt x="452188" y="420664"/>
                    <a:pt x="471228" y="462527"/>
                  </a:cubicBezTo>
                  <a:lnTo>
                    <a:pt x="473132" y="461575"/>
                  </a:lnTo>
                  <a:lnTo>
                    <a:pt x="463612" y="486313"/>
                  </a:lnTo>
                  <a:cubicBezTo>
                    <a:pt x="464564" y="491070"/>
                    <a:pt x="472180" y="492021"/>
                    <a:pt x="475036" y="499633"/>
                  </a:cubicBezTo>
                  <a:cubicBezTo>
                    <a:pt x="467420" y="496779"/>
                    <a:pt x="474084" y="513904"/>
                    <a:pt x="467420" y="518662"/>
                  </a:cubicBezTo>
                  <a:cubicBezTo>
                    <a:pt x="470276" y="524370"/>
                    <a:pt x="473132" y="518662"/>
                    <a:pt x="475988" y="516759"/>
                  </a:cubicBezTo>
                  <a:cubicBezTo>
                    <a:pt x="483604" y="540545"/>
                    <a:pt x="470276" y="559573"/>
                    <a:pt x="475988" y="585262"/>
                  </a:cubicBezTo>
                  <a:cubicBezTo>
                    <a:pt x="464564" y="559573"/>
                    <a:pt x="467420" y="559573"/>
                    <a:pt x="462660" y="541496"/>
                  </a:cubicBezTo>
                  <a:cubicBezTo>
                    <a:pt x="457900" y="562428"/>
                    <a:pt x="466468" y="566234"/>
                    <a:pt x="463612" y="588117"/>
                  </a:cubicBezTo>
                  <a:lnTo>
                    <a:pt x="467420" y="577651"/>
                  </a:lnTo>
                  <a:cubicBezTo>
                    <a:pt x="478844" y="590020"/>
                    <a:pt x="460756" y="611902"/>
                    <a:pt x="474084" y="615708"/>
                  </a:cubicBezTo>
                  <a:cubicBezTo>
                    <a:pt x="472180" y="629029"/>
                    <a:pt x="458852" y="640446"/>
                    <a:pt x="460756" y="656620"/>
                  </a:cubicBezTo>
                  <a:lnTo>
                    <a:pt x="472180" y="649960"/>
                  </a:lnTo>
                  <a:lnTo>
                    <a:pt x="472180" y="665183"/>
                  </a:lnTo>
                  <a:lnTo>
                    <a:pt x="464564" y="665183"/>
                  </a:lnTo>
                  <a:cubicBezTo>
                    <a:pt x="463612" y="669940"/>
                    <a:pt x="465516" y="671843"/>
                    <a:pt x="467420" y="672795"/>
                  </a:cubicBezTo>
                  <a:cubicBezTo>
                    <a:pt x="457900" y="683260"/>
                    <a:pt x="462660" y="696581"/>
                    <a:pt x="455996" y="710852"/>
                  </a:cubicBezTo>
                  <a:lnTo>
                    <a:pt x="459804" y="712755"/>
                  </a:lnTo>
                  <a:cubicBezTo>
                    <a:pt x="458852" y="713706"/>
                    <a:pt x="457900" y="715609"/>
                    <a:pt x="456948" y="715609"/>
                  </a:cubicBezTo>
                  <a:cubicBezTo>
                    <a:pt x="463612" y="718464"/>
                    <a:pt x="460756" y="728930"/>
                    <a:pt x="467420" y="729881"/>
                  </a:cubicBezTo>
                  <a:cubicBezTo>
                    <a:pt x="469324" y="725124"/>
                    <a:pt x="473132" y="714658"/>
                    <a:pt x="468372" y="715609"/>
                  </a:cubicBezTo>
                  <a:cubicBezTo>
                    <a:pt x="476940" y="704192"/>
                    <a:pt x="473132" y="728930"/>
                    <a:pt x="473132" y="736541"/>
                  </a:cubicBezTo>
                  <a:cubicBezTo>
                    <a:pt x="469324" y="727978"/>
                    <a:pt x="468372" y="738444"/>
                    <a:pt x="466468" y="743201"/>
                  </a:cubicBezTo>
                  <a:cubicBezTo>
                    <a:pt x="467420" y="743201"/>
                    <a:pt x="467420" y="742250"/>
                    <a:pt x="469324" y="741298"/>
                  </a:cubicBezTo>
                  <a:cubicBezTo>
                    <a:pt x="474084" y="755570"/>
                    <a:pt x="453140" y="760327"/>
                    <a:pt x="467420" y="769842"/>
                  </a:cubicBezTo>
                  <a:lnTo>
                    <a:pt x="459804" y="772696"/>
                  </a:lnTo>
                  <a:lnTo>
                    <a:pt x="465516" y="784113"/>
                  </a:lnTo>
                  <a:cubicBezTo>
                    <a:pt x="450284" y="785064"/>
                    <a:pt x="464564" y="799336"/>
                    <a:pt x="450284" y="801239"/>
                  </a:cubicBezTo>
                  <a:cubicBezTo>
                    <a:pt x="449332" y="813607"/>
                    <a:pt x="458852" y="799336"/>
                    <a:pt x="456948" y="804093"/>
                  </a:cubicBezTo>
                  <a:cubicBezTo>
                    <a:pt x="459804" y="815510"/>
                    <a:pt x="446476" y="836442"/>
                    <a:pt x="453140" y="840248"/>
                  </a:cubicBezTo>
                  <a:cubicBezTo>
                    <a:pt x="448380" y="849762"/>
                    <a:pt x="451236" y="861179"/>
                    <a:pt x="448380" y="869743"/>
                  </a:cubicBezTo>
                  <a:lnTo>
                    <a:pt x="455044" y="870694"/>
                  </a:lnTo>
                  <a:cubicBezTo>
                    <a:pt x="453140" y="875451"/>
                    <a:pt x="450284" y="880208"/>
                    <a:pt x="451236" y="884965"/>
                  </a:cubicBezTo>
                  <a:cubicBezTo>
                    <a:pt x="452188" y="884965"/>
                    <a:pt x="453140" y="884014"/>
                    <a:pt x="454092" y="883062"/>
                  </a:cubicBezTo>
                  <a:cubicBezTo>
                    <a:pt x="450284" y="900188"/>
                    <a:pt x="449332" y="913508"/>
                    <a:pt x="449332" y="927780"/>
                  </a:cubicBezTo>
                  <a:cubicBezTo>
                    <a:pt x="454092" y="927780"/>
                    <a:pt x="455996" y="927780"/>
                    <a:pt x="457900" y="919217"/>
                  </a:cubicBezTo>
                  <a:cubicBezTo>
                    <a:pt x="462660" y="931586"/>
                    <a:pt x="451236" y="951566"/>
                    <a:pt x="451236" y="970595"/>
                  </a:cubicBezTo>
                  <a:cubicBezTo>
                    <a:pt x="454092" y="971546"/>
                    <a:pt x="456948" y="971546"/>
                    <a:pt x="458852" y="974401"/>
                  </a:cubicBezTo>
                  <a:cubicBezTo>
                    <a:pt x="463612" y="971546"/>
                    <a:pt x="457900" y="968692"/>
                    <a:pt x="456948" y="965838"/>
                  </a:cubicBezTo>
                  <a:cubicBezTo>
                    <a:pt x="477892" y="958226"/>
                    <a:pt x="494076" y="971546"/>
                    <a:pt x="516924" y="965838"/>
                  </a:cubicBezTo>
                  <a:cubicBezTo>
                    <a:pt x="494076" y="977255"/>
                    <a:pt x="494076" y="974401"/>
                    <a:pt x="478844" y="979158"/>
                  </a:cubicBezTo>
                  <a:cubicBezTo>
                    <a:pt x="496932" y="983915"/>
                    <a:pt x="499788" y="975352"/>
                    <a:pt x="519778" y="978206"/>
                  </a:cubicBezTo>
                  <a:lnTo>
                    <a:pt x="510260" y="974401"/>
                  </a:lnTo>
                  <a:cubicBezTo>
                    <a:pt x="520730" y="962983"/>
                    <a:pt x="540722" y="981060"/>
                    <a:pt x="543578" y="967741"/>
                  </a:cubicBezTo>
                  <a:cubicBezTo>
                    <a:pt x="555002" y="969644"/>
                    <a:pt x="565472" y="982963"/>
                    <a:pt x="579752" y="981060"/>
                  </a:cubicBezTo>
                  <a:lnTo>
                    <a:pt x="574040" y="969644"/>
                  </a:lnTo>
                  <a:lnTo>
                    <a:pt x="587368" y="969644"/>
                  </a:lnTo>
                  <a:lnTo>
                    <a:pt x="587368" y="977255"/>
                  </a:lnTo>
                  <a:cubicBezTo>
                    <a:pt x="591176" y="978206"/>
                    <a:pt x="593080" y="976303"/>
                    <a:pt x="594032" y="974401"/>
                  </a:cubicBezTo>
                  <a:cubicBezTo>
                    <a:pt x="602600" y="983915"/>
                    <a:pt x="614976" y="979158"/>
                    <a:pt x="627352" y="985818"/>
                  </a:cubicBezTo>
                  <a:lnTo>
                    <a:pt x="628304" y="982012"/>
                  </a:lnTo>
                  <a:cubicBezTo>
                    <a:pt x="629256" y="982963"/>
                    <a:pt x="631160" y="983915"/>
                    <a:pt x="631160" y="984866"/>
                  </a:cubicBezTo>
                  <a:cubicBezTo>
                    <a:pt x="633064" y="978206"/>
                    <a:pt x="642584" y="981060"/>
                    <a:pt x="643536" y="974401"/>
                  </a:cubicBezTo>
                  <a:cubicBezTo>
                    <a:pt x="639728" y="972498"/>
                    <a:pt x="630208" y="968692"/>
                    <a:pt x="631160" y="973449"/>
                  </a:cubicBezTo>
                  <a:cubicBezTo>
                    <a:pt x="621640" y="964886"/>
                    <a:pt x="643536" y="968692"/>
                    <a:pt x="650200" y="968692"/>
                  </a:cubicBezTo>
                  <a:cubicBezTo>
                    <a:pt x="642584" y="972498"/>
                    <a:pt x="652104" y="973449"/>
                    <a:pt x="655912" y="975352"/>
                  </a:cubicBezTo>
                  <a:cubicBezTo>
                    <a:pt x="656864" y="974401"/>
                    <a:pt x="655912" y="974401"/>
                    <a:pt x="654960" y="972498"/>
                  </a:cubicBezTo>
                  <a:cubicBezTo>
                    <a:pt x="667334" y="967741"/>
                    <a:pt x="671142" y="988672"/>
                    <a:pt x="679710" y="974401"/>
                  </a:cubicBezTo>
                  <a:lnTo>
                    <a:pt x="681614" y="982012"/>
                  </a:lnTo>
                  <a:lnTo>
                    <a:pt x="691134" y="976303"/>
                  </a:lnTo>
                  <a:cubicBezTo>
                    <a:pt x="692086" y="991527"/>
                    <a:pt x="704460" y="977255"/>
                    <a:pt x="706364" y="991527"/>
                  </a:cubicBezTo>
                  <a:cubicBezTo>
                    <a:pt x="717788" y="992478"/>
                    <a:pt x="705412" y="982963"/>
                    <a:pt x="709220" y="984866"/>
                  </a:cubicBezTo>
                  <a:cubicBezTo>
                    <a:pt x="719692" y="982012"/>
                    <a:pt x="737780" y="995332"/>
                    <a:pt x="741588" y="988672"/>
                  </a:cubicBezTo>
                  <a:cubicBezTo>
                    <a:pt x="750156" y="993430"/>
                    <a:pt x="759676" y="990575"/>
                    <a:pt x="767292" y="993430"/>
                  </a:cubicBezTo>
                  <a:lnTo>
                    <a:pt x="768244" y="986769"/>
                  </a:lnTo>
                  <a:cubicBezTo>
                    <a:pt x="772052" y="988672"/>
                    <a:pt x="776812" y="991527"/>
                    <a:pt x="780620" y="990575"/>
                  </a:cubicBezTo>
                  <a:cubicBezTo>
                    <a:pt x="780620" y="989624"/>
                    <a:pt x="780620" y="988672"/>
                    <a:pt x="779668" y="987721"/>
                  </a:cubicBezTo>
                  <a:cubicBezTo>
                    <a:pt x="793948" y="992478"/>
                    <a:pt x="806324" y="992478"/>
                    <a:pt x="818698" y="992478"/>
                  </a:cubicBezTo>
                  <a:cubicBezTo>
                    <a:pt x="818698" y="987721"/>
                    <a:pt x="818698" y="985818"/>
                    <a:pt x="811082" y="983915"/>
                  </a:cubicBezTo>
                  <a:cubicBezTo>
                    <a:pt x="822506" y="977255"/>
                    <a:pt x="842496" y="991527"/>
                    <a:pt x="859632" y="989624"/>
                  </a:cubicBezTo>
                  <a:lnTo>
                    <a:pt x="858680" y="986769"/>
                  </a:lnTo>
                  <a:lnTo>
                    <a:pt x="868200" y="992478"/>
                  </a:lnTo>
                  <a:cubicBezTo>
                    <a:pt x="866296" y="990575"/>
                    <a:pt x="867248" y="988672"/>
                    <a:pt x="867248" y="985818"/>
                  </a:cubicBezTo>
                  <a:cubicBezTo>
                    <a:pt x="884384" y="983915"/>
                    <a:pt x="905328" y="984866"/>
                    <a:pt x="913896" y="997235"/>
                  </a:cubicBezTo>
                  <a:cubicBezTo>
                    <a:pt x="909136" y="993430"/>
                    <a:pt x="921512" y="989624"/>
                    <a:pt x="911992" y="983915"/>
                  </a:cubicBezTo>
                  <a:cubicBezTo>
                    <a:pt x="929128" y="992478"/>
                    <a:pt x="951024" y="990575"/>
                    <a:pt x="970062" y="992478"/>
                  </a:cubicBezTo>
                  <a:lnTo>
                    <a:pt x="970062" y="993430"/>
                  </a:lnTo>
                  <a:lnTo>
                    <a:pt x="977678" y="996284"/>
                  </a:lnTo>
                  <a:lnTo>
                    <a:pt x="978630" y="995332"/>
                  </a:lnTo>
                  <a:lnTo>
                    <a:pt x="972918" y="993430"/>
                  </a:lnTo>
                  <a:cubicBezTo>
                    <a:pt x="980534" y="994381"/>
                    <a:pt x="988150" y="996284"/>
                    <a:pt x="993860" y="1000089"/>
                  </a:cubicBezTo>
                  <a:cubicBezTo>
                    <a:pt x="994812" y="998187"/>
                    <a:pt x="996716" y="991527"/>
                    <a:pt x="1001476" y="989624"/>
                  </a:cubicBezTo>
                  <a:cubicBezTo>
                    <a:pt x="1001476" y="998187"/>
                    <a:pt x="1023372" y="982963"/>
                    <a:pt x="1032892" y="991527"/>
                  </a:cubicBezTo>
                  <a:cubicBezTo>
                    <a:pt x="1033844" y="988672"/>
                    <a:pt x="1029084" y="989624"/>
                    <a:pt x="1031940" y="986769"/>
                  </a:cubicBezTo>
                  <a:cubicBezTo>
                    <a:pt x="1054788" y="987721"/>
                    <a:pt x="1090012" y="998187"/>
                    <a:pt x="1117618" y="991527"/>
                  </a:cubicBezTo>
                  <a:cubicBezTo>
                    <a:pt x="1120474" y="1007701"/>
                    <a:pt x="1143320" y="1002944"/>
                    <a:pt x="1158552" y="1010555"/>
                  </a:cubicBezTo>
                  <a:cubicBezTo>
                    <a:pt x="1162360" y="1001992"/>
                    <a:pt x="1149984" y="1005798"/>
                    <a:pt x="1146176" y="999138"/>
                  </a:cubicBezTo>
                  <a:cubicBezTo>
                    <a:pt x="1152602" y="1000565"/>
                    <a:pt x="1150460" y="993430"/>
                    <a:pt x="1155414" y="992983"/>
                  </a:cubicBezTo>
                  <a:lnTo>
                    <a:pt x="1162512" y="995094"/>
                  </a:lnTo>
                  <a:lnTo>
                    <a:pt x="1164384" y="997473"/>
                  </a:lnTo>
                  <a:cubicBezTo>
                    <a:pt x="1164502" y="1000089"/>
                    <a:pt x="1165216" y="1002468"/>
                    <a:pt x="1171880" y="1001041"/>
                  </a:cubicBezTo>
                  <a:lnTo>
                    <a:pt x="1172832" y="994381"/>
                  </a:lnTo>
                  <a:lnTo>
                    <a:pt x="1180448" y="1002944"/>
                  </a:lnTo>
                  <a:cubicBezTo>
                    <a:pt x="1206152" y="999138"/>
                    <a:pt x="1229952" y="1003895"/>
                    <a:pt x="1252798" y="997235"/>
                  </a:cubicBezTo>
                  <a:cubicBezTo>
                    <a:pt x="1254702" y="999138"/>
                    <a:pt x="1253750" y="1001992"/>
                    <a:pt x="1250894" y="1003895"/>
                  </a:cubicBezTo>
                  <a:cubicBezTo>
                    <a:pt x="1261366" y="1003895"/>
                    <a:pt x="1273742" y="1014361"/>
                    <a:pt x="1286116" y="1007701"/>
                  </a:cubicBezTo>
                  <a:lnTo>
                    <a:pt x="1283260" y="1004846"/>
                  </a:lnTo>
                  <a:cubicBezTo>
                    <a:pt x="1303252" y="999138"/>
                    <a:pt x="1303252" y="1012458"/>
                    <a:pt x="1326100" y="1015312"/>
                  </a:cubicBezTo>
                  <a:cubicBezTo>
                    <a:pt x="1320388" y="1015312"/>
                    <a:pt x="1308964" y="1010555"/>
                    <a:pt x="1302300" y="1019118"/>
                  </a:cubicBezTo>
                  <a:cubicBezTo>
                    <a:pt x="1304204" y="1023875"/>
                    <a:pt x="1315628" y="1022924"/>
                    <a:pt x="1319436" y="1019118"/>
                  </a:cubicBezTo>
                  <a:lnTo>
                    <a:pt x="1317532" y="1027681"/>
                  </a:lnTo>
                  <a:cubicBezTo>
                    <a:pt x="1314676" y="1021973"/>
                    <a:pt x="1306108" y="1022924"/>
                    <a:pt x="1299444" y="1020070"/>
                  </a:cubicBezTo>
                  <a:cubicBezTo>
                    <a:pt x="1301348" y="1020070"/>
                    <a:pt x="1301348" y="1021973"/>
                    <a:pt x="1302300" y="1023875"/>
                  </a:cubicBezTo>
                  <a:cubicBezTo>
                    <a:pt x="1296588" y="1021021"/>
                    <a:pt x="1288972" y="1021021"/>
                    <a:pt x="1280404" y="1019118"/>
                  </a:cubicBezTo>
                  <a:lnTo>
                    <a:pt x="1291828" y="1018167"/>
                  </a:lnTo>
                  <a:cubicBezTo>
                    <a:pt x="1287068" y="1009604"/>
                    <a:pt x="1272790" y="1018167"/>
                    <a:pt x="1268030" y="1015312"/>
                  </a:cubicBezTo>
                  <a:cubicBezTo>
                    <a:pt x="1268030" y="1022924"/>
                    <a:pt x="1274694" y="1021973"/>
                    <a:pt x="1268030" y="1028632"/>
                  </a:cubicBezTo>
                  <a:cubicBezTo>
                    <a:pt x="1248990" y="1031487"/>
                    <a:pt x="1256606" y="1020070"/>
                    <a:pt x="1238518" y="1012458"/>
                  </a:cubicBezTo>
                  <a:lnTo>
                    <a:pt x="1241376" y="1009604"/>
                  </a:lnTo>
                  <a:cubicBezTo>
                    <a:pt x="1235664" y="1008652"/>
                    <a:pt x="1230904" y="1000089"/>
                    <a:pt x="1222336" y="1005798"/>
                  </a:cubicBezTo>
                  <a:cubicBezTo>
                    <a:pt x="1222336" y="1010555"/>
                    <a:pt x="1229000" y="1010555"/>
                    <a:pt x="1231856" y="1013409"/>
                  </a:cubicBezTo>
                  <a:cubicBezTo>
                    <a:pt x="1229952" y="1017215"/>
                    <a:pt x="1221384" y="1003895"/>
                    <a:pt x="1214720" y="1009604"/>
                  </a:cubicBezTo>
                  <a:cubicBezTo>
                    <a:pt x="1220432" y="1017215"/>
                    <a:pt x="1234712" y="1020070"/>
                    <a:pt x="1244230" y="1020070"/>
                  </a:cubicBezTo>
                  <a:cubicBezTo>
                    <a:pt x="1243278" y="1021973"/>
                    <a:pt x="1243278" y="1024827"/>
                    <a:pt x="1244230" y="1027681"/>
                  </a:cubicBezTo>
                  <a:cubicBezTo>
                    <a:pt x="1215672" y="1021021"/>
                    <a:pt x="1184256" y="1011506"/>
                    <a:pt x="1155696" y="1016264"/>
                  </a:cubicBezTo>
                  <a:cubicBezTo>
                    <a:pt x="1170928" y="1025778"/>
                    <a:pt x="1149032" y="1016264"/>
                    <a:pt x="1152840" y="1026730"/>
                  </a:cubicBezTo>
                  <a:cubicBezTo>
                    <a:pt x="1150936" y="1019118"/>
                    <a:pt x="1141416" y="1025778"/>
                    <a:pt x="1133800" y="1022924"/>
                  </a:cubicBezTo>
                  <a:cubicBezTo>
                    <a:pt x="1130946" y="1030535"/>
                    <a:pt x="1149984" y="1028632"/>
                    <a:pt x="1143320" y="1034341"/>
                  </a:cubicBezTo>
                  <a:cubicBezTo>
                    <a:pt x="1128088" y="1031487"/>
                    <a:pt x="1107146" y="1017215"/>
                    <a:pt x="1088108" y="1020070"/>
                  </a:cubicBezTo>
                  <a:cubicBezTo>
                    <a:pt x="1089060" y="1023875"/>
                    <a:pt x="1093820" y="1023875"/>
                    <a:pt x="1094770" y="1025778"/>
                  </a:cubicBezTo>
                  <a:cubicBezTo>
                    <a:pt x="1081444" y="1022924"/>
                    <a:pt x="1064308" y="1004846"/>
                    <a:pt x="1055740" y="1017215"/>
                  </a:cubicBezTo>
                  <a:cubicBezTo>
                    <a:pt x="1061452" y="1021973"/>
                    <a:pt x="1069068" y="1026730"/>
                    <a:pt x="1075732" y="1031487"/>
                  </a:cubicBezTo>
                  <a:cubicBezTo>
                    <a:pt x="1073828" y="1031487"/>
                    <a:pt x="1071924" y="1032438"/>
                    <a:pt x="1068116" y="1034341"/>
                  </a:cubicBezTo>
                  <a:lnTo>
                    <a:pt x="1072876" y="1040050"/>
                  </a:lnTo>
                  <a:cubicBezTo>
                    <a:pt x="1056692" y="1041953"/>
                    <a:pt x="1060500" y="1027681"/>
                    <a:pt x="1051932" y="1020070"/>
                  </a:cubicBezTo>
                  <a:lnTo>
                    <a:pt x="1042412" y="1028632"/>
                  </a:lnTo>
                  <a:cubicBezTo>
                    <a:pt x="1025276" y="1033389"/>
                    <a:pt x="1009092" y="1028632"/>
                    <a:pt x="997668" y="1017215"/>
                  </a:cubicBezTo>
                  <a:cubicBezTo>
                    <a:pt x="993860" y="1017215"/>
                    <a:pt x="980534" y="1017215"/>
                    <a:pt x="986244" y="1024827"/>
                  </a:cubicBezTo>
                  <a:cubicBezTo>
                    <a:pt x="994812" y="1034341"/>
                    <a:pt x="998620" y="1041953"/>
                    <a:pt x="1016708" y="1041953"/>
                  </a:cubicBezTo>
                  <a:cubicBezTo>
                    <a:pt x="1019564" y="1035292"/>
                    <a:pt x="1004332" y="1034341"/>
                    <a:pt x="1009092" y="1033389"/>
                  </a:cubicBezTo>
                  <a:cubicBezTo>
                    <a:pt x="1015756" y="1034341"/>
                    <a:pt x="1029084" y="1028632"/>
                    <a:pt x="1034796" y="1035292"/>
                  </a:cubicBezTo>
                  <a:lnTo>
                    <a:pt x="1015756" y="1034341"/>
                  </a:lnTo>
                  <a:cubicBezTo>
                    <a:pt x="1015756" y="1044807"/>
                    <a:pt x="1023372" y="1034341"/>
                    <a:pt x="1027180" y="1040050"/>
                  </a:cubicBezTo>
                  <a:cubicBezTo>
                    <a:pt x="1021468" y="1048613"/>
                    <a:pt x="1010996" y="1039098"/>
                    <a:pt x="1003380" y="1043856"/>
                  </a:cubicBezTo>
                  <a:lnTo>
                    <a:pt x="1004332" y="1044807"/>
                  </a:lnTo>
                  <a:cubicBezTo>
                    <a:pt x="990052" y="1042904"/>
                    <a:pt x="991956" y="1044807"/>
                    <a:pt x="976726" y="1040050"/>
                  </a:cubicBezTo>
                  <a:cubicBezTo>
                    <a:pt x="975774" y="1030535"/>
                    <a:pt x="982438" y="1034341"/>
                    <a:pt x="989102" y="1030535"/>
                  </a:cubicBezTo>
                  <a:cubicBezTo>
                    <a:pt x="964350" y="1029584"/>
                    <a:pt x="931984" y="1011506"/>
                    <a:pt x="907232" y="1028632"/>
                  </a:cubicBezTo>
                  <a:lnTo>
                    <a:pt x="921512" y="1037195"/>
                  </a:lnTo>
                  <a:cubicBezTo>
                    <a:pt x="912944" y="1038147"/>
                    <a:pt x="896760" y="1029584"/>
                    <a:pt x="897712" y="1041953"/>
                  </a:cubicBezTo>
                  <a:cubicBezTo>
                    <a:pt x="908184" y="1038147"/>
                    <a:pt x="903424" y="1045759"/>
                    <a:pt x="909136" y="1047661"/>
                  </a:cubicBezTo>
                  <a:lnTo>
                    <a:pt x="910088" y="1046710"/>
                  </a:lnTo>
                  <a:cubicBezTo>
                    <a:pt x="911992" y="1047661"/>
                    <a:pt x="915800" y="1048613"/>
                    <a:pt x="912944" y="1050516"/>
                  </a:cubicBezTo>
                  <a:cubicBezTo>
                    <a:pt x="905328" y="1042904"/>
                    <a:pt x="892000" y="1041001"/>
                    <a:pt x="883432" y="1037195"/>
                  </a:cubicBezTo>
                  <a:cubicBezTo>
                    <a:pt x="887240" y="1040050"/>
                    <a:pt x="878672" y="1043856"/>
                    <a:pt x="877720" y="1045759"/>
                  </a:cubicBezTo>
                  <a:cubicBezTo>
                    <a:pt x="870104" y="1042904"/>
                    <a:pt x="877720" y="1040050"/>
                    <a:pt x="878672" y="1036244"/>
                  </a:cubicBezTo>
                  <a:cubicBezTo>
                    <a:pt x="874864" y="1035292"/>
                    <a:pt x="867248" y="1028632"/>
                    <a:pt x="863440" y="1035292"/>
                  </a:cubicBezTo>
                  <a:cubicBezTo>
                    <a:pt x="856776" y="1041001"/>
                    <a:pt x="871056" y="1041001"/>
                    <a:pt x="872960" y="1045759"/>
                  </a:cubicBezTo>
                  <a:lnTo>
                    <a:pt x="847256" y="1037195"/>
                  </a:lnTo>
                  <a:lnTo>
                    <a:pt x="848208" y="1039098"/>
                  </a:lnTo>
                  <a:cubicBezTo>
                    <a:pt x="846306" y="1037195"/>
                    <a:pt x="842496" y="1035292"/>
                    <a:pt x="839642" y="1037195"/>
                  </a:cubicBezTo>
                  <a:cubicBezTo>
                    <a:pt x="837738" y="1041001"/>
                    <a:pt x="843448" y="1041953"/>
                    <a:pt x="847256" y="1041001"/>
                  </a:cubicBezTo>
                  <a:cubicBezTo>
                    <a:pt x="833930" y="1047661"/>
                    <a:pt x="823458" y="1026730"/>
                    <a:pt x="812034" y="1040050"/>
                  </a:cubicBezTo>
                  <a:lnTo>
                    <a:pt x="804418" y="1036244"/>
                  </a:lnTo>
                  <a:cubicBezTo>
                    <a:pt x="803468" y="1037195"/>
                    <a:pt x="802516" y="1039098"/>
                    <a:pt x="803468" y="1040050"/>
                  </a:cubicBezTo>
                  <a:lnTo>
                    <a:pt x="795852" y="1036244"/>
                  </a:lnTo>
                  <a:cubicBezTo>
                    <a:pt x="781572" y="1032438"/>
                    <a:pt x="792044" y="1045759"/>
                    <a:pt x="787284" y="1047661"/>
                  </a:cubicBezTo>
                  <a:lnTo>
                    <a:pt x="788236" y="1047661"/>
                  </a:lnTo>
                  <a:cubicBezTo>
                    <a:pt x="783476" y="1049564"/>
                    <a:pt x="780620" y="1053370"/>
                    <a:pt x="783476" y="1054321"/>
                  </a:cubicBezTo>
                  <a:lnTo>
                    <a:pt x="769196" y="1048613"/>
                  </a:lnTo>
                  <a:cubicBezTo>
                    <a:pt x="763484" y="1041001"/>
                    <a:pt x="742540" y="1039098"/>
                    <a:pt x="742540" y="1024827"/>
                  </a:cubicBezTo>
                  <a:cubicBezTo>
                    <a:pt x="738732" y="1025778"/>
                    <a:pt x="735876" y="1028632"/>
                    <a:pt x="737780" y="1030535"/>
                  </a:cubicBezTo>
                  <a:cubicBezTo>
                    <a:pt x="727308" y="1029584"/>
                    <a:pt x="740636" y="1041001"/>
                    <a:pt x="723500" y="1039098"/>
                  </a:cubicBezTo>
                  <a:cubicBezTo>
                    <a:pt x="723500" y="1041953"/>
                    <a:pt x="725404" y="1041001"/>
                    <a:pt x="728260" y="1041953"/>
                  </a:cubicBezTo>
                  <a:cubicBezTo>
                    <a:pt x="724452" y="1042904"/>
                    <a:pt x="722548" y="1041953"/>
                    <a:pt x="721596" y="1040050"/>
                  </a:cubicBezTo>
                  <a:cubicBezTo>
                    <a:pt x="721596" y="1041953"/>
                    <a:pt x="721596" y="1043856"/>
                    <a:pt x="720644" y="1045759"/>
                  </a:cubicBezTo>
                  <a:cubicBezTo>
                    <a:pt x="720644" y="1041001"/>
                    <a:pt x="713028" y="1041953"/>
                    <a:pt x="709220" y="1042904"/>
                  </a:cubicBezTo>
                  <a:lnTo>
                    <a:pt x="714932" y="1052418"/>
                  </a:lnTo>
                  <a:cubicBezTo>
                    <a:pt x="711124" y="1048613"/>
                    <a:pt x="709220" y="1047661"/>
                    <a:pt x="701604" y="1048613"/>
                  </a:cubicBezTo>
                  <a:lnTo>
                    <a:pt x="706364" y="1054321"/>
                  </a:lnTo>
                  <a:cubicBezTo>
                    <a:pt x="694942" y="1052418"/>
                    <a:pt x="705412" y="1041953"/>
                    <a:pt x="691134" y="1046710"/>
                  </a:cubicBezTo>
                  <a:lnTo>
                    <a:pt x="704460" y="1041001"/>
                  </a:lnTo>
                  <a:cubicBezTo>
                    <a:pt x="689230" y="1039098"/>
                    <a:pt x="693990" y="1027681"/>
                    <a:pt x="687326" y="1021973"/>
                  </a:cubicBezTo>
                  <a:cubicBezTo>
                    <a:pt x="672094" y="1013409"/>
                    <a:pt x="653056" y="1029584"/>
                    <a:pt x="640680" y="1011506"/>
                  </a:cubicBezTo>
                  <a:cubicBezTo>
                    <a:pt x="638776" y="1018167"/>
                    <a:pt x="640680" y="1020070"/>
                    <a:pt x="635920" y="1024827"/>
                  </a:cubicBezTo>
                  <a:cubicBezTo>
                    <a:pt x="646392" y="1027681"/>
                    <a:pt x="651152" y="1029584"/>
                    <a:pt x="655912" y="1038147"/>
                  </a:cubicBezTo>
                  <a:cubicBezTo>
                    <a:pt x="674950" y="1046710"/>
                    <a:pt x="660672" y="1016264"/>
                    <a:pt x="681614" y="1029584"/>
                  </a:cubicBezTo>
                  <a:cubicBezTo>
                    <a:pt x="680662" y="1037195"/>
                    <a:pt x="673998" y="1037195"/>
                    <a:pt x="668286" y="1033389"/>
                  </a:cubicBezTo>
                  <a:cubicBezTo>
                    <a:pt x="668286" y="1040050"/>
                    <a:pt x="674950" y="1044807"/>
                    <a:pt x="679710" y="1047661"/>
                  </a:cubicBezTo>
                  <a:cubicBezTo>
                    <a:pt x="667334" y="1043856"/>
                    <a:pt x="650200" y="1052418"/>
                    <a:pt x="642584" y="1051467"/>
                  </a:cubicBezTo>
                  <a:cubicBezTo>
                    <a:pt x="638776" y="1047661"/>
                    <a:pt x="629256" y="1042904"/>
                    <a:pt x="625448" y="1044807"/>
                  </a:cubicBezTo>
                  <a:cubicBezTo>
                    <a:pt x="626400" y="1039098"/>
                    <a:pt x="607360" y="1036244"/>
                    <a:pt x="613072" y="1025778"/>
                  </a:cubicBezTo>
                  <a:cubicBezTo>
                    <a:pt x="599744" y="1023875"/>
                    <a:pt x="604504" y="1040050"/>
                    <a:pt x="592128" y="1028632"/>
                  </a:cubicBezTo>
                  <a:cubicBezTo>
                    <a:pt x="596888" y="1037195"/>
                    <a:pt x="583560" y="1034341"/>
                    <a:pt x="589272" y="1041953"/>
                  </a:cubicBezTo>
                  <a:cubicBezTo>
                    <a:pt x="593080" y="1034341"/>
                    <a:pt x="607360" y="1045759"/>
                    <a:pt x="614024" y="1051467"/>
                  </a:cubicBezTo>
                  <a:lnTo>
                    <a:pt x="594984" y="1056224"/>
                  </a:lnTo>
                  <a:cubicBezTo>
                    <a:pt x="599744" y="1054321"/>
                    <a:pt x="593080" y="1048613"/>
                    <a:pt x="590224" y="1047661"/>
                  </a:cubicBezTo>
                  <a:lnTo>
                    <a:pt x="587368" y="1054321"/>
                  </a:lnTo>
                  <a:cubicBezTo>
                    <a:pt x="584512" y="1037195"/>
                    <a:pt x="554050" y="1066690"/>
                    <a:pt x="544530" y="1046710"/>
                  </a:cubicBezTo>
                  <a:cubicBezTo>
                    <a:pt x="551194" y="1047661"/>
                    <a:pt x="555952" y="1041001"/>
                    <a:pt x="558808" y="1050516"/>
                  </a:cubicBezTo>
                  <a:cubicBezTo>
                    <a:pt x="569280" y="1045759"/>
                    <a:pt x="556906" y="1037195"/>
                    <a:pt x="561664" y="1031487"/>
                  </a:cubicBezTo>
                  <a:cubicBezTo>
                    <a:pt x="545482" y="1024827"/>
                    <a:pt x="518828" y="1035292"/>
                    <a:pt x="500740" y="1022924"/>
                  </a:cubicBezTo>
                  <a:cubicBezTo>
                    <a:pt x="502168" y="1025302"/>
                    <a:pt x="505024" y="1026492"/>
                    <a:pt x="507642" y="1027919"/>
                  </a:cubicBezTo>
                  <a:lnTo>
                    <a:pt x="511626" y="1032593"/>
                  </a:lnTo>
                  <a:lnTo>
                    <a:pt x="511212" y="1032438"/>
                  </a:lnTo>
                  <a:lnTo>
                    <a:pt x="510260" y="1033389"/>
                  </a:lnTo>
                  <a:lnTo>
                    <a:pt x="512268" y="1034142"/>
                  </a:lnTo>
                  <a:lnTo>
                    <a:pt x="491340" y="1029227"/>
                  </a:lnTo>
                  <a:cubicBezTo>
                    <a:pt x="483604" y="1025065"/>
                    <a:pt x="475512" y="1019594"/>
                    <a:pt x="467420" y="1016264"/>
                  </a:cubicBezTo>
                  <a:lnTo>
                    <a:pt x="470276" y="1025778"/>
                  </a:lnTo>
                  <a:cubicBezTo>
                    <a:pt x="456948" y="1017215"/>
                    <a:pt x="464564" y="1028632"/>
                    <a:pt x="450284" y="1025778"/>
                  </a:cubicBezTo>
                  <a:cubicBezTo>
                    <a:pt x="450284" y="1023875"/>
                    <a:pt x="452188" y="1021021"/>
                    <a:pt x="449332" y="1021021"/>
                  </a:cubicBezTo>
                  <a:cubicBezTo>
                    <a:pt x="447428" y="1025778"/>
                    <a:pt x="445524" y="1030535"/>
                    <a:pt x="441716" y="1033389"/>
                  </a:cubicBezTo>
                  <a:cubicBezTo>
                    <a:pt x="445524" y="1032438"/>
                    <a:pt x="449332" y="1042904"/>
                    <a:pt x="454092" y="1032438"/>
                  </a:cubicBezTo>
                  <a:lnTo>
                    <a:pt x="448964" y="1056296"/>
                  </a:lnTo>
                  <a:lnTo>
                    <a:pt x="446714" y="1054797"/>
                  </a:lnTo>
                  <a:cubicBezTo>
                    <a:pt x="446000" y="1054559"/>
                    <a:pt x="446000" y="1055748"/>
                    <a:pt x="447428" y="1060981"/>
                  </a:cubicBezTo>
                  <a:lnTo>
                    <a:pt x="448170" y="1059993"/>
                  </a:lnTo>
                  <a:lnTo>
                    <a:pt x="447190" y="1064549"/>
                  </a:lnTo>
                  <a:cubicBezTo>
                    <a:pt x="446238" y="1075967"/>
                    <a:pt x="446000" y="1087622"/>
                    <a:pt x="444572" y="1098088"/>
                  </a:cubicBezTo>
                  <a:lnTo>
                    <a:pt x="443620" y="1098088"/>
                  </a:lnTo>
                  <a:lnTo>
                    <a:pt x="440764" y="1106650"/>
                  </a:lnTo>
                  <a:lnTo>
                    <a:pt x="441716" y="1107602"/>
                  </a:lnTo>
                  <a:lnTo>
                    <a:pt x="443620" y="1100942"/>
                  </a:lnTo>
                  <a:cubicBezTo>
                    <a:pt x="442668" y="1109505"/>
                    <a:pt x="440764" y="1118068"/>
                    <a:pt x="436956" y="1124728"/>
                  </a:cubicBezTo>
                  <a:cubicBezTo>
                    <a:pt x="439812" y="1125679"/>
                    <a:pt x="445524" y="1128533"/>
                    <a:pt x="447428" y="1133290"/>
                  </a:cubicBezTo>
                  <a:cubicBezTo>
                    <a:pt x="439812" y="1133290"/>
                    <a:pt x="455044" y="1158028"/>
                    <a:pt x="445524" y="1168494"/>
                  </a:cubicBezTo>
                  <a:cubicBezTo>
                    <a:pt x="448380" y="1169446"/>
                    <a:pt x="447428" y="1163737"/>
                    <a:pt x="450284" y="1167543"/>
                  </a:cubicBezTo>
                  <a:cubicBezTo>
                    <a:pt x="448380" y="1194183"/>
                    <a:pt x="438860" y="1234143"/>
                    <a:pt x="444572" y="1265541"/>
                  </a:cubicBezTo>
                  <a:cubicBezTo>
                    <a:pt x="429340" y="1267444"/>
                    <a:pt x="433148" y="1294084"/>
                    <a:pt x="425532" y="1311210"/>
                  </a:cubicBezTo>
                  <a:cubicBezTo>
                    <a:pt x="434100" y="1315016"/>
                    <a:pt x="430292" y="1301695"/>
                    <a:pt x="436956" y="1296938"/>
                  </a:cubicBezTo>
                  <a:cubicBezTo>
                    <a:pt x="435528" y="1304073"/>
                    <a:pt x="442668" y="1301576"/>
                    <a:pt x="443114" y="1307107"/>
                  </a:cubicBezTo>
                  <a:lnTo>
                    <a:pt x="441268" y="1314063"/>
                  </a:lnTo>
                  <a:lnTo>
                    <a:pt x="438622" y="1316205"/>
                  </a:lnTo>
                  <a:cubicBezTo>
                    <a:pt x="436004" y="1316205"/>
                    <a:pt x="433624" y="1316919"/>
                    <a:pt x="435052" y="1324530"/>
                  </a:cubicBezTo>
                  <a:lnTo>
                    <a:pt x="441716" y="1325481"/>
                  </a:lnTo>
                  <a:lnTo>
                    <a:pt x="433148" y="1334044"/>
                  </a:lnTo>
                  <a:cubicBezTo>
                    <a:pt x="436956" y="1364490"/>
                    <a:pt x="431244" y="1390179"/>
                    <a:pt x="437908" y="1416820"/>
                  </a:cubicBezTo>
                  <a:cubicBezTo>
                    <a:pt x="436004" y="1417771"/>
                    <a:pt x="433148" y="1417771"/>
                    <a:pt x="431244" y="1413965"/>
                  </a:cubicBezTo>
                  <a:cubicBezTo>
                    <a:pt x="431244" y="1426334"/>
                    <a:pt x="419820" y="1440605"/>
                    <a:pt x="426484" y="1453925"/>
                  </a:cubicBezTo>
                  <a:lnTo>
                    <a:pt x="429340" y="1450120"/>
                  </a:lnTo>
                  <a:cubicBezTo>
                    <a:pt x="434100" y="1472954"/>
                    <a:pt x="420772" y="1472954"/>
                    <a:pt x="417916" y="1498643"/>
                  </a:cubicBezTo>
                  <a:cubicBezTo>
                    <a:pt x="417916" y="1492935"/>
                    <a:pt x="422676" y="1478663"/>
                    <a:pt x="415060" y="1477711"/>
                  </a:cubicBezTo>
                  <a:cubicBezTo>
                    <a:pt x="410300" y="1479614"/>
                    <a:pt x="410300" y="1492935"/>
                    <a:pt x="414108" y="1497692"/>
                  </a:cubicBezTo>
                  <a:lnTo>
                    <a:pt x="405542" y="1495789"/>
                  </a:lnTo>
                  <a:cubicBezTo>
                    <a:pt x="411254" y="1491983"/>
                    <a:pt x="410300" y="1482468"/>
                    <a:pt x="413156" y="1474857"/>
                  </a:cubicBezTo>
                  <a:cubicBezTo>
                    <a:pt x="413156" y="1476760"/>
                    <a:pt x="411254" y="1476760"/>
                    <a:pt x="409350" y="1477711"/>
                  </a:cubicBezTo>
                  <a:cubicBezTo>
                    <a:pt x="412206" y="1471051"/>
                    <a:pt x="412206" y="1462488"/>
                    <a:pt x="415060" y="1452974"/>
                  </a:cubicBezTo>
                  <a:lnTo>
                    <a:pt x="416012" y="1466294"/>
                  </a:lnTo>
                  <a:cubicBezTo>
                    <a:pt x="425532" y="1460585"/>
                    <a:pt x="416964" y="1443460"/>
                    <a:pt x="419820" y="1438702"/>
                  </a:cubicBezTo>
                  <a:cubicBezTo>
                    <a:pt x="412206" y="1438702"/>
                    <a:pt x="413156" y="1447265"/>
                    <a:pt x="406494" y="1438702"/>
                  </a:cubicBezTo>
                  <a:cubicBezTo>
                    <a:pt x="403638" y="1416820"/>
                    <a:pt x="415060" y="1426334"/>
                    <a:pt x="422676" y="1405402"/>
                  </a:cubicBezTo>
                  <a:lnTo>
                    <a:pt x="425532" y="1409208"/>
                  </a:lnTo>
                  <a:cubicBezTo>
                    <a:pt x="426484" y="1402548"/>
                    <a:pt x="435052" y="1396839"/>
                    <a:pt x="429340" y="1387325"/>
                  </a:cubicBezTo>
                  <a:lnTo>
                    <a:pt x="424188" y="1391444"/>
                  </a:lnTo>
                  <a:lnTo>
                    <a:pt x="424224" y="1391368"/>
                  </a:lnTo>
                  <a:cubicBezTo>
                    <a:pt x="426484" y="1387801"/>
                    <a:pt x="428388" y="1383519"/>
                    <a:pt x="425532" y="1379713"/>
                  </a:cubicBezTo>
                  <a:cubicBezTo>
                    <a:pt x="417916" y="1385422"/>
                    <a:pt x="415060" y="1401596"/>
                    <a:pt x="415060" y="1413014"/>
                  </a:cubicBezTo>
                  <a:cubicBezTo>
                    <a:pt x="413156" y="1411111"/>
                    <a:pt x="410300" y="1411111"/>
                    <a:pt x="407446" y="1413014"/>
                  </a:cubicBezTo>
                  <a:cubicBezTo>
                    <a:pt x="410778" y="1396839"/>
                    <a:pt x="415060" y="1379713"/>
                    <a:pt x="417916" y="1362587"/>
                  </a:cubicBezTo>
                  <a:lnTo>
                    <a:pt x="418484" y="1347542"/>
                  </a:lnTo>
                  <a:lnTo>
                    <a:pt x="416964" y="1350219"/>
                  </a:lnTo>
                  <a:cubicBezTo>
                    <a:pt x="416964" y="1345462"/>
                    <a:pt x="417916" y="1340704"/>
                    <a:pt x="413156" y="1342607"/>
                  </a:cubicBezTo>
                  <a:lnTo>
                    <a:pt x="418932" y="1335680"/>
                  </a:lnTo>
                  <a:lnTo>
                    <a:pt x="419820" y="1312161"/>
                  </a:lnTo>
                  <a:cubicBezTo>
                    <a:pt x="410300" y="1329287"/>
                    <a:pt x="419820" y="1304549"/>
                    <a:pt x="409350" y="1308355"/>
                  </a:cubicBezTo>
                  <a:cubicBezTo>
                    <a:pt x="416964" y="1305501"/>
                    <a:pt x="410300" y="1295035"/>
                    <a:pt x="413156" y="1286472"/>
                  </a:cubicBezTo>
                  <a:cubicBezTo>
                    <a:pt x="405542" y="1282666"/>
                    <a:pt x="407446" y="1304549"/>
                    <a:pt x="401734" y="1296938"/>
                  </a:cubicBezTo>
                  <a:cubicBezTo>
                    <a:pt x="403638" y="1280763"/>
                    <a:pt x="418868" y="1256977"/>
                    <a:pt x="416012" y="1235094"/>
                  </a:cubicBezTo>
                  <a:cubicBezTo>
                    <a:pt x="412206" y="1236997"/>
                    <a:pt x="412206" y="1241755"/>
                    <a:pt x="410300" y="1242706"/>
                  </a:cubicBezTo>
                  <a:cubicBezTo>
                    <a:pt x="413156" y="1227483"/>
                    <a:pt x="432196" y="1209406"/>
                    <a:pt x="419820" y="1198940"/>
                  </a:cubicBezTo>
                  <a:cubicBezTo>
                    <a:pt x="415060" y="1205600"/>
                    <a:pt x="410300" y="1214163"/>
                    <a:pt x="405542" y="1221775"/>
                  </a:cubicBezTo>
                  <a:cubicBezTo>
                    <a:pt x="405542" y="1219872"/>
                    <a:pt x="404590" y="1217018"/>
                    <a:pt x="402686" y="1213212"/>
                  </a:cubicBezTo>
                  <a:lnTo>
                    <a:pt x="396974" y="1217969"/>
                  </a:lnTo>
                  <a:cubicBezTo>
                    <a:pt x="395070" y="1200843"/>
                    <a:pt x="409350" y="1204648"/>
                    <a:pt x="416964" y="1195134"/>
                  </a:cubicBezTo>
                  <a:lnTo>
                    <a:pt x="409350" y="1183717"/>
                  </a:lnTo>
                  <a:cubicBezTo>
                    <a:pt x="404590" y="1163737"/>
                    <a:pt x="409350" y="1144708"/>
                    <a:pt x="420772" y="1132339"/>
                  </a:cubicBezTo>
                  <a:cubicBezTo>
                    <a:pt x="420772" y="1128533"/>
                    <a:pt x="420772" y="1114262"/>
                    <a:pt x="413156" y="1119971"/>
                  </a:cubicBezTo>
                  <a:cubicBezTo>
                    <a:pt x="402686" y="1129485"/>
                    <a:pt x="396022" y="1134242"/>
                    <a:pt x="395070" y="1154222"/>
                  </a:cubicBezTo>
                  <a:cubicBezTo>
                    <a:pt x="401734" y="1157076"/>
                    <a:pt x="402686" y="1139951"/>
                    <a:pt x="403638" y="1145660"/>
                  </a:cubicBezTo>
                  <a:cubicBezTo>
                    <a:pt x="401734" y="1153271"/>
                    <a:pt x="407446" y="1168494"/>
                    <a:pt x="400782" y="1175154"/>
                  </a:cubicBezTo>
                  <a:lnTo>
                    <a:pt x="401734" y="1153271"/>
                  </a:lnTo>
                  <a:cubicBezTo>
                    <a:pt x="391262" y="1153271"/>
                    <a:pt x="401734" y="1161834"/>
                    <a:pt x="396022" y="1165640"/>
                  </a:cubicBezTo>
                  <a:cubicBezTo>
                    <a:pt x="387454" y="1159931"/>
                    <a:pt x="396974" y="1147562"/>
                    <a:pt x="392214" y="1138999"/>
                  </a:cubicBezTo>
                  <a:lnTo>
                    <a:pt x="391262" y="1140902"/>
                  </a:lnTo>
                  <a:cubicBezTo>
                    <a:pt x="393166" y="1124728"/>
                    <a:pt x="391262" y="1126631"/>
                    <a:pt x="396022" y="1109505"/>
                  </a:cubicBezTo>
                  <a:cubicBezTo>
                    <a:pt x="405542" y="1108553"/>
                    <a:pt x="401734" y="1116165"/>
                    <a:pt x="405542" y="1123776"/>
                  </a:cubicBezTo>
                  <a:cubicBezTo>
                    <a:pt x="406494" y="1097136"/>
                    <a:pt x="424580" y="1060981"/>
                    <a:pt x="409350" y="1033389"/>
                  </a:cubicBezTo>
                  <a:cubicBezTo>
                    <a:pt x="409350" y="1033389"/>
                    <a:pt x="408398" y="1033389"/>
                    <a:pt x="407446" y="1033389"/>
                  </a:cubicBezTo>
                  <a:lnTo>
                    <a:pt x="399830" y="1047661"/>
                  </a:lnTo>
                  <a:cubicBezTo>
                    <a:pt x="398878" y="1044807"/>
                    <a:pt x="399830" y="1040050"/>
                    <a:pt x="400782" y="1035292"/>
                  </a:cubicBezTo>
                  <a:lnTo>
                    <a:pt x="378212" y="1041842"/>
                  </a:lnTo>
                  <a:lnTo>
                    <a:pt x="382694" y="1035292"/>
                  </a:lnTo>
                  <a:lnTo>
                    <a:pt x="362704" y="1032438"/>
                  </a:lnTo>
                  <a:cubicBezTo>
                    <a:pt x="360800" y="1034341"/>
                    <a:pt x="352232" y="1035292"/>
                    <a:pt x="357944" y="1040050"/>
                  </a:cubicBezTo>
                  <a:cubicBezTo>
                    <a:pt x="360800" y="1041001"/>
                    <a:pt x="363656" y="1040050"/>
                    <a:pt x="365560" y="1039098"/>
                  </a:cubicBezTo>
                  <a:lnTo>
                    <a:pt x="362704" y="1043856"/>
                  </a:lnTo>
                  <a:cubicBezTo>
                    <a:pt x="344616" y="1039098"/>
                    <a:pt x="363656" y="1030535"/>
                    <a:pt x="363656" y="1022924"/>
                  </a:cubicBezTo>
                  <a:cubicBezTo>
                    <a:pt x="353184" y="1025778"/>
                    <a:pt x="350328" y="1018167"/>
                    <a:pt x="343664" y="1018167"/>
                  </a:cubicBezTo>
                  <a:cubicBezTo>
                    <a:pt x="339856" y="1026730"/>
                    <a:pt x="356040" y="1027681"/>
                    <a:pt x="347472" y="1036244"/>
                  </a:cubicBezTo>
                  <a:cubicBezTo>
                    <a:pt x="344616" y="1038622"/>
                    <a:pt x="338428" y="1038147"/>
                    <a:pt x="332122" y="1036125"/>
                  </a:cubicBezTo>
                  <a:lnTo>
                    <a:pt x="316446" y="1026958"/>
                  </a:lnTo>
                  <a:lnTo>
                    <a:pt x="317960" y="1022924"/>
                  </a:lnTo>
                  <a:cubicBezTo>
                    <a:pt x="312248" y="1023875"/>
                    <a:pt x="305584" y="1018167"/>
                    <a:pt x="308440" y="1016264"/>
                  </a:cubicBezTo>
                  <a:cubicBezTo>
                    <a:pt x="304632" y="1021021"/>
                    <a:pt x="299872" y="1018167"/>
                    <a:pt x="301776" y="1025778"/>
                  </a:cubicBezTo>
                  <a:cubicBezTo>
                    <a:pt x="302728" y="1025778"/>
                    <a:pt x="306060" y="1025540"/>
                    <a:pt x="309154" y="1026016"/>
                  </a:cubicBezTo>
                  <a:lnTo>
                    <a:pt x="313306" y="1029170"/>
                  </a:lnTo>
                  <a:lnTo>
                    <a:pt x="306090" y="1035575"/>
                  </a:lnTo>
                  <a:cubicBezTo>
                    <a:pt x="294042" y="1039990"/>
                    <a:pt x="277976" y="1034103"/>
                    <a:pt x="277976" y="1044807"/>
                  </a:cubicBezTo>
                  <a:cubicBezTo>
                    <a:pt x="277976" y="1043856"/>
                    <a:pt x="275120" y="1039098"/>
                    <a:pt x="270360" y="1041001"/>
                  </a:cubicBezTo>
                  <a:lnTo>
                    <a:pt x="273216" y="1044807"/>
                  </a:lnTo>
                  <a:cubicBezTo>
                    <a:pt x="259890" y="1051467"/>
                    <a:pt x="259890" y="1031487"/>
                    <a:pt x="251322" y="1035292"/>
                  </a:cubicBezTo>
                  <a:cubicBezTo>
                    <a:pt x="251322" y="1038147"/>
                    <a:pt x="254178" y="1039098"/>
                    <a:pt x="255130" y="1041953"/>
                  </a:cubicBezTo>
                  <a:cubicBezTo>
                    <a:pt x="237042" y="1044807"/>
                    <a:pt x="226572" y="1023875"/>
                    <a:pt x="208484" y="1032438"/>
                  </a:cubicBezTo>
                  <a:cubicBezTo>
                    <a:pt x="208484" y="1034341"/>
                    <a:pt x="209436" y="1036244"/>
                    <a:pt x="211340" y="1035292"/>
                  </a:cubicBezTo>
                  <a:cubicBezTo>
                    <a:pt x="212292" y="1037195"/>
                    <a:pt x="208484" y="1037195"/>
                    <a:pt x="202772" y="1033389"/>
                  </a:cubicBezTo>
                  <a:lnTo>
                    <a:pt x="209436" y="1027681"/>
                  </a:lnTo>
                  <a:cubicBezTo>
                    <a:pt x="199916" y="1010555"/>
                    <a:pt x="184684" y="1035292"/>
                    <a:pt x="169452" y="1030535"/>
                  </a:cubicBezTo>
                  <a:cubicBezTo>
                    <a:pt x="171356" y="1033389"/>
                    <a:pt x="181828" y="1033389"/>
                    <a:pt x="176116" y="1038147"/>
                  </a:cubicBezTo>
                  <a:cubicBezTo>
                    <a:pt x="166596" y="1038147"/>
                    <a:pt x="167548" y="1020070"/>
                    <a:pt x="156124" y="1028632"/>
                  </a:cubicBezTo>
                  <a:cubicBezTo>
                    <a:pt x="160884" y="1030535"/>
                    <a:pt x="159932" y="1039098"/>
                    <a:pt x="164692" y="1041001"/>
                  </a:cubicBezTo>
                  <a:cubicBezTo>
                    <a:pt x="157076" y="1042904"/>
                    <a:pt x="152316" y="1047661"/>
                    <a:pt x="149460" y="1041001"/>
                  </a:cubicBezTo>
                  <a:cubicBezTo>
                    <a:pt x="147556" y="1041001"/>
                    <a:pt x="146604" y="1043856"/>
                    <a:pt x="146604" y="1045759"/>
                  </a:cubicBezTo>
                  <a:cubicBezTo>
                    <a:pt x="143748" y="1043380"/>
                    <a:pt x="140416" y="1042904"/>
                    <a:pt x="137204" y="1043261"/>
                  </a:cubicBezTo>
                  <a:lnTo>
                    <a:pt x="134378" y="1044074"/>
                  </a:lnTo>
                  <a:lnTo>
                    <a:pt x="129588" y="1039693"/>
                  </a:lnTo>
                  <a:cubicBezTo>
                    <a:pt x="127564" y="1037671"/>
                    <a:pt x="126136" y="1035292"/>
                    <a:pt x="127564" y="1032438"/>
                  </a:cubicBezTo>
                  <a:cubicBezTo>
                    <a:pt x="129468" y="1032438"/>
                    <a:pt x="131372" y="1031487"/>
                    <a:pt x="133276" y="1030535"/>
                  </a:cubicBezTo>
                  <a:cubicBezTo>
                    <a:pt x="134228" y="1031487"/>
                    <a:pt x="135180" y="1032438"/>
                    <a:pt x="137084" y="1029584"/>
                  </a:cubicBezTo>
                  <a:lnTo>
                    <a:pt x="136132" y="1027681"/>
                  </a:lnTo>
                  <a:cubicBezTo>
                    <a:pt x="135180" y="1028632"/>
                    <a:pt x="134228" y="1029584"/>
                    <a:pt x="132324" y="1030535"/>
                  </a:cubicBezTo>
                  <a:cubicBezTo>
                    <a:pt x="130420" y="1029584"/>
                    <a:pt x="129468" y="1027681"/>
                    <a:pt x="128516" y="1028632"/>
                  </a:cubicBezTo>
                  <a:cubicBezTo>
                    <a:pt x="127564" y="1029584"/>
                    <a:pt x="126614" y="1031487"/>
                    <a:pt x="126614" y="1032438"/>
                  </a:cubicBezTo>
                  <a:cubicBezTo>
                    <a:pt x="122806" y="1033865"/>
                    <a:pt x="118760" y="1035054"/>
                    <a:pt x="116738" y="1036838"/>
                  </a:cubicBezTo>
                  <a:lnTo>
                    <a:pt x="118064" y="1041516"/>
                  </a:lnTo>
                  <a:lnTo>
                    <a:pt x="116736" y="1041596"/>
                  </a:lnTo>
                  <a:cubicBezTo>
                    <a:pt x="112572" y="1043380"/>
                    <a:pt x="108050" y="1047186"/>
                    <a:pt x="101862" y="1046710"/>
                  </a:cubicBezTo>
                  <a:lnTo>
                    <a:pt x="103766" y="1051467"/>
                  </a:lnTo>
                  <a:cubicBezTo>
                    <a:pt x="99006" y="1049564"/>
                    <a:pt x="90438" y="1043856"/>
                    <a:pt x="81872" y="1050516"/>
                  </a:cubicBezTo>
                  <a:lnTo>
                    <a:pt x="86632" y="1056224"/>
                  </a:lnTo>
                  <a:cubicBezTo>
                    <a:pt x="79968" y="1052418"/>
                    <a:pt x="65688" y="1061933"/>
                    <a:pt x="59976" y="1052418"/>
                  </a:cubicBezTo>
                  <a:cubicBezTo>
                    <a:pt x="58072" y="1054321"/>
                    <a:pt x="66640" y="1062884"/>
                    <a:pt x="55216" y="1063836"/>
                  </a:cubicBezTo>
                  <a:cubicBezTo>
                    <a:pt x="52360" y="1060030"/>
                    <a:pt x="42840" y="1056224"/>
                    <a:pt x="39984" y="1061933"/>
                  </a:cubicBezTo>
                  <a:cubicBezTo>
                    <a:pt x="39984" y="1064787"/>
                    <a:pt x="41888" y="1067642"/>
                    <a:pt x="44744" y="1064787"/>
                  </a:cubicBezTo>
                  <a:cubicBezTo>
                    <a:pt x="46648" y="1063836"/>
                    <a:pt x="45696" y="1063836"/>
                    <a:pt x="44744" y="1061933"/>
                  </a:cubicBezTo>
                  <a:lnTo>
                    <a:pt x="48552" y="1065739"/>
                  </a:lnTo>
                  <a:cubicBezTo>
                    <a:pt x="39032" y="1070496"/>
                    <a:pt x="40936" y="1061933"/>
                    <a:pt x="31416" y="1064787"/>
                  </a:cubicBezTo>
                  <a:cubicBezTo>
                    <a:pt x="29512" y="1067642"/>
                    <a:pt x="35224" y="1070496"/>
                    <a:pt x="36176" y="1073350"/>
                  </a:cubicBezTo>
                  <a:lnTo>
                    <a:pt x="0" y="1062884"/>
                  </a:lnTo>
                  <a:cubicBezTo>
                    <a:pt x="0" y="1059078"/>
                    <a:pt x="3808" y="1057175"/>
                    <a:pt x="952" y="1051467"/>
                  </a:cubicBezTo>
                  <a:lnTo>
                    <a:pt x="13328" y="1049564"/>
                  </a:lnTo>
                  <a:cubicBezTo>
                    <a:pt x="19992" y="1041953"/>
                    <a:pt x="6664" y="1041001"/>
                    <a:pt x="1904" y="1039098"/>
                  </a:cubicBezTo>
                  <a:lnTo>
                    <a:pt x="10472" y="1038147"/>
                  </a:lnTo>
                  <a:cubicBezTo>
                    <a:pt x="10472" y="1037195"/>
                    <a:pt x="10472" y="1036244"/>
                    <a:pt x="9520" y="1036244"/>
                  </a:cubicBezTo>
                  <a:lnTo>
                    <a:pt x="16184" y="1036244"/>
                  </a:lnTo>
                  <a:cubicBezTo>
                    <a:pt x="-952" y="1027681"/>
                    <a:pt x="33320" y="1023875"/>
                    <a:pt x="15232" y="1016264"/>
                  </a:cubicBezTo>
                  <a:cubicBezTo>
                    <a:pt x="19992" y="1016264"/>
                    <a:pt x="24752" y="1021021"/>
                    <a:pt x="27608" y="1024827"/>
                  </a:cubicBezTo>
                  <a:cubicBezTo>
                    <a:pt x="36176" y="1026730"/>
                    <a:pt x="34272" y="1021973"/>
                    <a:pt x="37128" y="1019118"/>
                  </a:cubicBezTo>
                  <a:lnTo>
                    <a:pt x="24752" y="1012458"/>
                  </a:lnTo>
                  <a:cubicBezTo>
                    <a:pt x="44744" y="1015312"/>
                    <a:pt x="22848" y="1004846"/>
                    <a:pt x="37128" y="1000089"/>
                  </a:cubicBezTo>
                  <a:cubicBezTo>
                    <a:pt x="53312" y="1004846"/>
                    <a:pt x="62832" y="983915"/>
                    <a:pt x="71400" y="982963"/>
                  </a:cubicBezTo>
                  <a:cubicBezTo>
                    <a:pt x="87584" y="984866"/>
                    <a:pt x="64736" y="991527"/>
                    <a:pt x="75208" y="995332"/>
                  </a:cubicBezTo>
                  <a:cubicBezTo>
                    <a:pt x="84728" y="996284"/>
                    <a:pt x="79968" y="990575"/>
                    <a:pt x="85680" y="988672"/>
                  </a:cubicBezTo>
                  <a:lnTo>
                    <a:pt x="89486" y="998187"/>
                  </a:lnTo>
                  <a:cubicBezTo>
                    <a:pt x="99958" y="999138"/>
                    <a:pt x="90438" y="988672"/>
                    <a:pt x="96150" y="992478"/>
                  </a:cubicBezTo>
                  <a:cubicBezTo>
                    <a:pt x="104718" y="985818"/>
                    <a:pt x="93294" y="988672"/>
                    <a:pt x="91390" y="981060"/>
                  </a:cubicBezTo>
                  <a:cubicBezTo>
                    <a:pt x="93294" y="982963"/>
                    <a:pt x="102814" y="986769"/>
                    <a:pt x="106622" y="982963"/>
                  </a:cubicBezTo>
                  <a:cubicBezTo>
                    <a:pt x="106622" y="981060"/>
                    <a:pt x="96150" y="980109"/>
                    <a:pt x="102814" y="979158"/>
                  </a:cubicBezTo>
                  <a:cubicBezTo>
                    <a:pt x="129468" y="983915"/>
                    <a:pt x="135180" y="973449"/>
                    <a:pt x="158980" y="974401"/>
                  </a:cubicBezTo>
                  <a:lnTo>
                    <a:pt x="157076" y="969644"/>
                  </a:lnTo>
                  <a:cubicBezTo>
                    <a:pt x="159932" y="971546"/>
                    <a:pt x="161836" y="973449"/>
                    <a:pt x="164692" y="971546"/>
                  </a:cubicBezTo>
                  <a:lnTo>
                    <a:pt x="163740" y="968692"/>
                  </a:lnTo>
                  <a:cubicBezTo>
                    <a:pt x="167548" y="968692"/>
                    <a:pt x="191348" y="975352"/>
                    <a:pt x="206580" y="973449"/>
                  </a:cubicBezTo>
                  <a:lnTo>
                    <a:pt x="198964" y="967741"/>
                  </a:lnTo>
                  <a:lnTo>
                    <a:pt x="213244" y="974401"/>
                  </a:lnTo>
                  <a:lnTo>
                    <a:pt x="211340" y="965838"/>
                  </a:lnTo>
                  <a:cubicBezTo>
                    <a:pt x="216100" y="974401"/>
                    <a:pt x="232282" y="968692"/>
                    <a:pt x="245610" y="971546"/>
                  </a:cubicBezTo>
                  <a:lnTo>
                    <a:pt x="245610" y="965838"/>
                  </a:lnTo>
                  <a:lnTo>
                    <a:pt x="253226" y="968692"/>
                  </a:lnTo>
                  <a:lnTo>
                    <a:pt x="250370" y="964886"/>
                  </a:lnTo>
                  <a:cubicBezTo>
                    <a:pt x="257986" y="964886"/>
                    <a:pt x="267504" y="974401"/>
                    <a:pt x="276072" y="969644"/>
                  </a:cubicBezTo>
                  <a:cubicBezTo>
                    <a:pt x="270360" y="971546"/>
                    <a:pt x="268458" y="962983"/>
                    <a:pt x="269410" y="959177"/>
                  </a:cubicBezTo>
                  <a:lnTo>
                    <a:pt x="293208" y="968692"/>
                  </a:lnTo>
                  <a:cubicBezTo>
                    <a:pt x="294160" y="964886"/>
                    <a:pt x="304632" y="962983"/>
                    <a:pt x="297016" y="959177"/>
                  </a:cubicBezTo>
                  <a:lnTo>
                    <a:pt x="306536" y="965838"/>
                  </a:lnTo>
                  <a:lnTo>
                    <a:pt x="305584" y="961080"/>
                  </a:lnTo>
                  <a:cubicBezTo>
                    <a:pt x="336048" y="954420"/>
                    <a:pt x="362704" y="974401"/>
                    <a:pt x="391262" y="971546"/>
                  </a:cubicBezTo>
                  <a:lnTo>
                    <a:pt x="394118" y="960129"/>
                  </a:lnTo>
                  <a:lnTo>
                    <a:pt x="394118" y="970595"/>
                  </a:lnTo>
                  <a:cubicBezTo>
                    <a:pt x="396022" y="970595"/>
                    <a:pt x="397926" y="969644"/>
                    <a:pt x="399830" y="969644"/>
                  </a:cubicBezTo>
                  <a:lnTo>
                    <a:pt x="402686" y="961080"/>
                  </a:lnTo>
                  <a:lnTo>
                    <a:pt x="400782" y="962032"/>
                  </a:lnTo>
                  <a:cubicBezTo>
                    <a:pt x="402686" y="960129"/>
                    <a:pt x="404590" y="955372"/>
                    <a:pt x="402686" y="952517"/>
                  </a:cubicBezTo>
                  <a:cubicBezTo>
                    <a:pt x="398878" y="949663"/>
                    <a:pt x="397926" y="956323"/>
                    <a:pt x="398878" y="961080"/>
                  </a:cubicBezTo>
                  <a:cubicBezTo>
                    <a:pt x="392214" y="945858"/>
                    <a:pt x="413156" y="934440"/>
                    <a:pt x="399830" y="921120"/>
                  </a:cubicBezTo>
                  <a:lnTo>
                    <a:pt x="403638" y="912557"/>
                  </a:lnTo>
                  <a:cubicBezTo>
                    <a:pt x="402686" y="911605"/>
                    <a:pt x="400782" y="909703"/>
                    <a:pt x="399830" y="911605"/>
                  </a:cubicBezTo>
                  <a:lnTo>
                    <a:pt x="403638" y="903043"/>
                  </a:lnTo>
                  <a:cubicBezTo>
                    <a:pt x="407446" y="887820"/>
                    <a:pt x="394118" y="898286"/>
                    <a:pt x="392214" y="893529"/>
                  </a:cubicBezTo>
                  <a:lnTo>
                    <a:pt x="392214" y="894480"/>
                  </a:lnTo>
                  <a:cubicBezTo>
                    <a:pt x="390310" y="889723"/>
                    <a:pt x="386502" y="886868"/>
                    <a:pt x="385550" y="889723"/>
                  </a:cubicBezTo>
                  <a:lnTo>
                    <a:pt x="391262" y="873548"/>
                  </a:lnTo>
                  <a:cubicBezTo>
                    <a:pt x="398878" y="866888"/>
                    <a:pt x="400782" y="843102"/>
                    <a:pt x="415060" y="843102"/>
                  </a:cubicBezTo>
                  <a:cubicBezTo>
                    <a:pt x="414108" y="839296"/>
                    <a:pt x="411254" y="835490"/>
                    <a:pt x="409350" y="837393"/>
                  </a:cubicBezTo>
                  <a:cubicBezTo>
                    <a:pt x="410300" y="825025"/>
                    <a:pt x="398878" y="840248"/>
                    <a:pt x="400782" y="820268"/>
                  </a:cubicBezTo>
                  <a:cubicBezTo>
                    <a:pt x="398878" y="821219"/>
                    <a:pt x="398878" y="823122"/>
                    <a:pt x="397926" y="825976"/>
                  </a:cubicBezTo>
                  <a:cubicBezTo>
                    <a:pt x="396974" y="821219"/>
                    <a:pt x="397926" y="819316"/>
                    <a:pt x="399830" y="818365"/>
                  </a:cubicBezTo>
                  <a:cubicBezTo>
                    <a:pt x="397926" y="818365"/>
                    <a:pt x="396022" y="817413"/>
                    <a:pt x="394118" y="816462"/>
                  </a:cubicBezTo>
                  <a:cubicBezTo>
                    <a:pt x="398878" y="816462"/>
                    <a:pt x="397926" y="808850"/>
                    <a:pt x="396974" y="804093"/>
                  </a:cubicBezTo>
                  <a:lnTo>
                    <a:pt x="387454" y="810753"/>
                  </a:lnTo>
                  <a:cubicBezTo>
                    <a:pt x="391262" y="806947"/>
                    <a:pt x="392214" y="804093"/>
                    <a:pt x="391262" y="795530"/>
                  </a:cubicBezTo>
                  <a:lnTo>
                    <a:pt x="385550" y="801239"/>
                  </a:lnTo>
                  <a:cubicBezTo>
                    <a:pt x="387454" y="787919"/>
                    <a:pt x="397926" y="800287"/>
                    <a:pt x="393166" y="784113"/>
                  </a:cubicBezTo>
                  <a:lnTo>
                    <a:pt x="398878" y="798385"/>
                  </a:lnTo>
                  <a:cubicBezTo>
                    <a:pt x="400782" y="781258"/>
                    <a:pt x="412206" y="786967"/>
                    <a:pt x="417916" y="779356"/>
                  </a:cubicBezTo>
                  <a:cubicBezTo>
                    <a:pt x="426484" y="761278"/>
                    <a:pt x="410300" y="739395"/>
                    <a:pt x="428388" y="726075"/>
                  </a:cubicBezTo>
                  <a:cubicBezTo>
                    <a:pt x="421724" y="724172"/>
                    <a:pt x="419820" y="726075"/>
                    <a:pt x="415060" y="721318"/>
                  </a:cubicBezTo>
                  <a:cubicBezTo>
                    <a:pt x="412206" y="732735"/>
                    <a:pt x="410300" y="738444"/>
                    <a:pt x="401734" y="744153"/>
                  </a:cubicBezTo>
                  <a:cubicBezTo>
                    <a:pt x="393166" y="766036"/>
                    <a:pt x="423628" y="749861"/>
                    <a:pt x="410300" y="773647"/>
                  </a:cubicBezTo>
                  <a:cubicBezTo>
                    <a:pt x="402686" y="772696"/>
                    <a:pt x="402686" y="765084"/>
                    <a:pt x="406494" y="758424"/>
                  </a:cubicBezTo>
                  <a:cubicBezTo>
                    <a:pt x="399830" y="757472"/>
                    <a:pt x="395070" y="766036"/>
                    <a:pt x="392214" y="770793"/>
                  </a:cubicBezTo>
                  <a:cubicBezTo>
                    <a:pt x="396022" y="757472"/>
                    <a:pt x="387454" y="737492"/>
                    <a:pt x="388406" y="728930"/>
                  </a:cubicBezTo>
                  <a:cubicBezTo>
                    <a:pt x="392214" y="724172"/>
                    <a:pt x="396974" y="713706"/>
                    <a:pt x="395070" y="708949"/>
                  </a:cubicBezTo>
                  <a:cubicBezTo>
                    <a:pt x="399830" y="708949"/>
                    <a:pt x="403638" y="688018"/>
                    <a:pt x="414108" y="694678"/>
                  </a:cubicBezTo>
                  <a:cubicBezTo>
                    <a:pt x="416012" y="679455"/>
                    <a:pt x="399830" y="685163"/>
                    <a:pt x="411254" y="670892"/>
                  </a:cubicBezTo>
                  <a:cubicBezTo>
                    <a:pt x="402686" y="675649"/>
                    <a:pt x="405542" y="661377"/>
                    <a:pt x="397926" y="667086"/>
                  </a:cubicBezTo>
                  <a:cubicBezTo>
                    <a:pt x="405542" y="671843"/>
                    <a:pt x="394118" y="688018"/>
                    <a:pt x="388406" y="695629"/>
                  </a:cubicBezTo>
                  <a:lnTo>
                    <a:pt x="383646" y="674697"/>
                  </a:lnTo>
                  <a:cubicBezTo>
                    <a:pt x="385550" y="679455"/>
                    <a:pt x="391262" y="671843"/>
                    <a:pt x="392214" y="668989"/>
                  </a:cubicBezTo>
                  <a:lnTo>
                    <a:pt x="385550" y="666135"/>
                  </a:lnTo>
                  <a:cubicBezTo>
                    <a:pt x="402686" y="662329"/>
                    <a:pt x="373176" y="628077"/>
                    <a:pt x="393166" y="617611"/>
                  </a:cubicBezTo>
                  <a:cubicBezTo>
                    <a:pt x="392214" y="624271"/>
                    <a:pt x="398878" y="629980"/>
                    <a:pt x="389358" y="632834"/>
                  </a:cubicBezTo>
                  <a:cubicBezTo>
                    <a:pt x="394118" y="645203"/>
                    <a:pt x="402686" y="629980"/>
                    <a:pt x="408398" y="635688"/>
                  </a:cubicBezTo>
                  <a:cubicBezTo>
                    <a:pt x="415060" y="616660"/>
                    <a:pt x="404590" y="587165"/>
                    <a:pt x="416964" y="566234"/>
                  </a:cubicBezTo>
                  <a:cubicBezTo>
                    <a:pt x="412206" y="570039"/>
                    <a:pt x="412206" y="579554"/>
                    <a:pt x="405542" y="580505"/>
                  </a:cubicBezTo>
                  <a:lnTo>
                    <a:pt x="410534" y="556023"/>
                  </a:lnTo>
                  <a:lnTo>
                    <a:pt x="408204" y="553731"/>
                  </a:lnTo>
                  <a:cubicBezTo>
                    <a:pt x="407892" y="552111"/>
                    <a:pt x="408338" y="550238"/>
                    <a:pt x="408754" y="548275"/>
                  </a:cubicBezTo>
                  <a:lnTo>
                    <a:pt x="409116" y="542457"/>
                  </a:lnTo>
                  <a:lnTo>
                    <a:pt x="410898" y="544707"/>
                  </a:lnTo>
                  <a:lnTo>
                    <a:pt x="411748" y="553124"/>
                  </a:lnTo>
                  <a:lnTo>
                    <a:pt x="423628" y="528176"/>
                  </a:lnTo>
                  <a:lnTo>
                    <a:pt x="414108" y="531030"/>
                  </a:lnTo>
                  <a:cubicBezTo>
                    <a:pt x="422676" y="516759"/>
                    <a:pt x="411254" y="525322"/>
                    <a:pt x="414108" y="509147"/>
                  </a:cubicBezTo>
                  <a:cubicBezTo>
                    <a:pt x="416012" y="510099"/>
                    <a:pt x="418868" y="512001"/>
                    <a:pt x="418868" y="508196"/>
                  </a:cubicBezTo>
                  <a:cubicBezTo>
                    <a:pt x="418868" y="494876"/>
                    <a:pt x="411254" y="506293"/>
                    <a:pt x="409350" y="497730"/>
                  </a:cubicBezTo>
                  <a:cubicBezTo>
                    <a:pt x="423628" y="481556"/>
                    <a:pt x="399830" y="490119"/>
                    <a:pt x="407446" y="469187"/>
                  </a:cubicBezTo>
                  <a:lnTo>
                    <a:pt x="404590" y="471090"/>
                  </a:lnTo>
                  <a:cubicBezTo>
                    <a:pt x="407446" y="463003"/>
                    <a:pt x="405780" y="453726"/>
                    <a:pt x="403162" y="444212"/>
                  </a:cubicBezTo>
                  <a:lnTo>
                    <a:pt x="398124" y="424237"/>
                  </a:lnTo>
                  <a:lnTo>
                    <a:pt x="404590" y="429227"/>
                  </a:lnTo>
                  <a:lnTo>
                    <a:pt x="406494" y="407343"/>
                  </a:lnTo>
                  <a:cubicBezTo>
                    <a:pt x="404590" y="406392"/>
                    <a:pt x="403638" y="396878"/>
                    <a:pt x="398878" y="402586"/>
                  </a:cubicBezTo>
                  <a:cubicBezTo>
                    <a:pt x="397926" y="406392"/>
                    <a:pt x="398878" y="409246"/>
                    <a:pt x="399830" y="411149"/>
                  </a:cubicBezTo>
                  <a:lnTo>
                    <a:pt x="395070" y="408295"/>
                  </a:lnTo>
                  <a:cubicBezTo>
                    <a:pt x="399830" y="387363"/>
                    <a:pt x="408398" y="409246"/>
                    <a:pt x="416012" y="409246"/>
                  </a:cubicBezTo>
                  <a:cubicBezTo>
                    <a:pt x="413156" y="398780"/>
                    <a:pt x="420772" y="394975"/>
                    <a:pt x="420772" y="387363"/>
                  </a:cubicBezTo>
                  <a:lnTo>
                    <a:pt x="417168" y="389164"/>
                  </a:lnTo>
                  <a:lnTo>
                    <a:pt x="415298" y="384152"/>
                  </a:lnTo>
                  <a:cubicBezTo>
                    <a:pt x="414822" y="380703"/>
                    <a:pt x="414584" y="376422"/>
                    <a:pt x="414108" y="372140"/>
                  </a:cubicBezTo>
                  <a:cubicBezTo>
                    <a:pt x="409826" y="374043"/>
                    <a:pt x="409588" y="379038"/>
                    <a:pt x="411014" y="383438"/>
                  </a:cubicBezTo>
                  <a:lnTo>
                    <a:pt x="416448" y="389524"/>
                  </a:lnTo>
                  <a:lnTo>
                    <a:pt x="411730" y="391882"/>
                  </a:lnTo>
                  <a:cubicBezTo>
                    <a:pt x="409350" y="394737"/>
                    <a:pt x="406970" y="396878"/>
                    <a:pt x="402686" y="392120"/>
                  </a:cubicBezTo>
                  <a:cubicBezTo>
                    <a:pt x="397926" y="385460"/>
                    <a:pt x="404590" y="363577"/>
                    <a:pt x="412206" y="355966"/>
                  </a:cubicBezTo>
                  <a:cubicBezTo>
                    <a:pt x="393166" y="345500"/>
                    <a:pt x="408398" y="313151"/>
                    <a:pt x="394118" y="313151"/>
                  </a:cubicBezTo>
                  <a:cubicBezTo>
                    <a:pt x="395070" y="313151"/>
                    <a:pt x="399830" y="309345"/>
                    <a:pt x="397926" y="304588"/>
                  </a:cubicBezTo>
                  <a:lnTo>
                    <a:pt x="394118" y="307442"/>
                  </a:lnTo>
                  <a:cubicBezTo>
                    <a:pt x="387454" y="292219"/>
                    <a:pt x="407446" y="292219"/>
                    <a:pt x="403638" y="282705"/>
                  </a:cubicBezTo>
                  <a:cubicBezTo>
                    <a:pt x="400782" y="282705"/>
                    <a:pt x="399830" y="285559"/>
                    <a:pt x="396974" y="287462"/>
                  </a:cubicBezTo>
                  <a:cubicBezTo>
                    <a:pt x="393166" y="267482"/>
                    <a:pt x="414108" y="255113"/>
                    <a:pt x="405542" y="235133"/>
                  </a:cubicBezTo>
                  <a:cubicBezTo>
                    <a:pt x="403638" y="236084"/>
                    <a:pt x="401734" y="237036"/>
                    <a:pt x="402686" y="238939"/>
                  </a:cubicBezTo>
                  <a:cubicBezTo>
                    <a:pt x="400782" y="239890"/>
                    <a:pt x="400782" y="236084"/>
                    <a:pt x="404590" y="229425"/>
                  </a:cubicBezTo>
                  <a:lnTo>
                    <a:pt x="410300" y="237036"/>
                  </a:lnTo>
                  <a:cubicBezTo>
                    <a:pt x="427436" y="226570"/>
                    <a:pt x="402686" y="208493"/>
                    <a:pt x="407446" y="191367"/>
                  </a:cubicBezTo>
                  <a:cubicBezTo>
                    <a:pt x="404590" y="193270"/>
                    <a:pt x="404590" y="205639"/>
                    <a:pt x="399830" y="198978"/>
                  </a:cubicBezTo>
                  <a:cubicBezTo>
                    <a:pt x="399830" y="188512"/>
                    <a:pt x="417916" y="189464"/>
                    <a:pt x="409350" y="176144"/>
                  </a:cubicBezTo>
                  <a:cubicBezTo>
                    <a:pt x="407446" y="181853"/>
                    <a:pt x="398878" y="179950"/>
                    <a:pt x="396974" y="185658"/>
                  </a:cubicBezTo>
                  <a:cubicBezTo>
                    <a:pt x="395070" y="177095"/>
                    <a:pt x="390310" y="170435"/>
                    <a:pt x="396974" y="167581"/>
                  </a:cubicBezTo>
                  <a:cubicBezTo>
                    <a:pt x="396974" y="164727"/>
                    <a:pt x="394118" y="163775"/>
                    <a:pt x="392214" y="163775"/>
                  </a:cubicBezTo>
                  <a:cubicBezTo>
                    <a:pt x="396974" y="158067"/>
                    <a:pt x="394118" y="149504"/>
                    <a:pt x="392214" y="143795"/>
                  </a:cubicBezTo>
                  <a:lnTo>
                    <a:pt x="389358" y="145698"/>
                  </a:lnTo>
                  <a:cubicBezTo>
                    <a:pt x="406494" y="135232"/>
                    <a:pt x="390310" y="128572"/>
                    <a:pt x="391262" y="114300"/>
                  </a:cubicBezTo>
                  <a:lnTo>
                    <a:pt x="386502" y="116203"/>
                  </a:lnTo>
                  <a:cubicBezTo>
                    <a:pt x="389358" y="110495"/>
                    <a:pt x="395070" y="101932"/>
                    <a:pt x="387454" y="91466"/>
                  </a:cubicBezTo>
                  <a:lnTo>
                    <a:pt x="381742" y="97175"/>
                  </a:lnTo>
                  <a:cubicBezTo>
                    <a:pt x="386502" y="88611"/>
                    <a:pt x="376982" y="73389"/>
                    <a:pt x="385550" y="66729"/>
                  </a:cubicBezTo>
                  <a:cubicBezTo>
                    <a:pt x="383646" y="63874"/>
                    <a:pt x="375080" y="74340"/>
                    <a:pt x="374128" y="61020"/>
                  </a:cubicBezTo>
                  <a:cubicBezTo>
                    <a:pt x="377934" y="58166"/>
                    <a:pt x="381742" y="47700"/>
                    <a:pt x="376032" y="43894"/>
                  </a:cubicBezTo>
                  <a:cubicBezTo>
                    <a:pt x="373176" y="44846"/>
                    <a:pt x="370320" y="45797"/>
                    <a:pt x="373176" y="49603"/>
                  </a:cubicBezTo>
                  <a:cubicBezTo>
                    <a:pt x="374128" y="51505"/>
                    <a:pt x="374128" y="50554"/>
                    <a:pt x="376032" y="49603"/>
                  </a:cubicBezTo>
                  <a:lnTo>
                    <a:pt x="372224" y="54360"/>
                  </a:lnTo>
                  <a:cubicBezTo>
                    <a:pt x="367464" y="43894"/>
                    <a:pt x="376032" y="45797"/>
                    <a:pt x="373176" y="35331"/>
                  </a:cubicBezTo>
                  <a:cubicBezTo>
                    <a:pt x="369368" y="33428"/>
                    <a:pt x="367464" y="39137"/>
                    <a:pt x="364608" y="41040"/>
                  </a:cubicBezTo>
                  <a:close/>
                </a:path>
              </a:pathLst>
            </a:custGeom>
            <a:solidFill>
              <a:schemeClr val="accent5"/>
            </a:solidFill>
            <a:ln w="9509" cap="flat">
              <a:noFill/>
              <a:prstDash val="solid"/>
              <a:miter/>
            </a:ln>
          </p:spPr>
          <p:txBody>
            <a:bodyPr wrap="square" rtlCol="0" anchor="ctr">
              <a:noAutofit/>
            </a:bodyPr>
            <a:lstStyle/>
            <a:p>
              <a:pPr marL="0" marR="0" lvl="0" indent="0" algn="l" defTabSz="91421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73A4A"/>
                </a:solidFill>
                <a:effectLst/>
                <a:uLnTx/>
                <a:uFillTx/>
                <a:latin typeface="Jura" pitchFamily="2" charset="0"/>
                <a:ea typeface="+mn-ea"/>
                <a:cs typeface="+mn-cs"/>
              </a:endParaRPr>
            </a:p>
          </p:txBody>
        </p:sp>
        <p:sp>
          <p:nvSpPr>
            <p:cNvPr id="948" name="Freeform 947">
              <a:extLst>
                <a:ext uri="{FF2B5EF4-FFF2-40B4-BE49-F238E27FC236}">
                  <a16:creationId xmlns:a16="http://schemas.microsoft.com/office/drawing/2014/main" id="{A1EB0A92-0355-F0C6-2EAE-6DFB7F654AF5}"/>
                </a:ext>
              </a:extLst>
            </p:cNvPr>
            <p:cNvSpPr/>
            <p:nvPr/>
          </p:nvSpPr>
          <p:spPr>
            <a:xfrm>
              <a:off x="22299451" y="12877414"/>
              <a:ext cx="1685100" cy="1375780"/>
            </a:xfrm>
            <a:custGeom>
              <a:avLst/>
              <a:gdLst>
                <a:gd name="connsiteX0" fmla="*/ 604610 w 1685100"/>
                <a:gd name="connsiteY0" fmla="*/ 1343431 h 1375780"/>
                <a:gd name="connsiteX1" fmla="*/ 600802 w 1685100"/>
                <a:gd name="connsiteY1" fmla="*/ 1375780 h 1375780"/>
                <a:gd name="connsiteX2" fmla="*/ 604610 w 1685100"/>
                <a:gd name="connsiteY2" fmla="*/ 1343431 h 1375780"/>
                <a:gd name="connsiteX3" fmla="*/ 621744 w 1685100"/>
                <a:gd name="connsiteY3" fmla="*/ 1339625 h 1375780"/>
                <a:gd name="connsiteX4" fmla="*/ 618888 w 1685100"/>
                <a:gd name="connsiteY4" fmla="*/ 1351042 h 1375780"/>
                <a:gd name="connsiteX5" fmla="*/ 621744 w 1685100"/>
                <a:gd name="connsiteY5" fmla="*/ 1339625 h 1375780"/>
                <a:gd name="connsiteX6" fmla="*/ 612224 w 1685100"/>
                <a:gd name="connsiteY6" fmla="*/ 1337722 h 1375780"/>
                <a:gd name="connsiteX7" fmla="*/ 612224 w 1685100"/>
                <a:gd name="connsiteY7" fmla="*/ 1344382 h 1375780"/>
                <a:gd name="connsiteX8" fmla="*/ 608416 w 1685100"/>
                <a:gd name="connsiteY8" fmla="*/ 1343431 h 1375780"/>
                <a:gd name="connsiteX9" fmla="*/ 590330 w 1685100"/>
                <a:gd name="connsiteY9" fmla="*/ 1298713 h 1375780"/>
                <a:gd name="connsiteX10" fmla="*/ 591282 w 1685100"/>
                <a:gd name="connsiteY10" fmla="*/ 1306324 h 1375780"/>
                <a:gd name="connsiteX11" fmla="*/ 590330 w 1685100"/>
                <a:gd name="connsiteY11" fmla="*/ 1298713 h 1375780"/>
                <a:gd name="connsiteX12" fmla="*/ 592828 w 1685100"/>
                <a:gd name="connsiteY12" fmla="*/ 1218197 h 1375780"/>
                <a:gd name="connsiteX13" fmla="*/ 594200 w 1685100"/>
                <a:gd name="connsiteY13" fmla="*/ 1219192 h 1375780"/>
                <a:gd name="connsiteX14" fmla="*/ 587474 w 1685100"/>
                <a:gd name="connsiteY14" fmla="*/ 1227355 h 1375780"/>
                <a:gd name="connsiteX15" fmla="*/ 592828 w 1685100"/>
                <a:gd name="connsiteY15" fmla="*/ 1218197 h 1375780"/>
                <a:gd name="connsiteX16" fmla="*/ 617750 w 1685100"/>
                <a:gd name="connsiteY16" fmla="*/ 1196667 h 1375780"/>
                <a:gd name="connsiteX17" fmla="*/ 619840 w 1685100"/>
                <a:gd name="connsiteY17" fmla="*/ 1197861 h 1375780"/>
                <a:gd name="connsiteX18" fmla="*/ 617860 w 1685100"/>
                <a:gd name="connsiteY18" fmla="*/ 1198991 h 1375780"/>
                <a:gd name="connsiteX19" fmla="*/ 627456 w 1685100"/>
                <a:gd name="connsiteY19" fmla="*/ 1160755 h 1375780"/>
                <a:gd name="connsiteX20" fmla="*/ 624600 w 1685100"/>
                <a:gd name="connsiteY20" fmla="*/ 1163609 h 1375780"/>
                <a:gd name="connsiteX21" fmla="*/ 624838 w 1685100"/>
                <a:gd name="connsiteY21" fmla="*/ 1162812 h 1375780"/>
                <a:gd name="connsiteX22" fmla="*/ 607466 w 1685100"/>
                <a:gd name="connsiteY22" fmla="*/ 1110328 h 1375780"/>
                <a:gd name="connsiteX23" fmla="*/ 610322 w 1685100"/>
                <a:gd name="connsiteY23" fmla="*/ 1116989 h 1375780"/>
                <a:gd name="connsiteX24" fmla="*/ 610322 w 1685100"/>
                <a:gd name="connsiteY24" fmla="*/ 1112231 h 1375780"/>
                <a:gd name="connsiteX25" fmla="*/ 590330 w 1685100"/>
                <a:gd name="connsiteY25" fmla="*/ 1085590 h 1375780"/>
                <a:gd name="connsiteX26" fmla="*/ 583666 w 1685100"/>
                <a:gd name="connsiteY26" fmla="*/ 1097007 h 1375780"/>
                <a:gd name="connsiteX27" fmla="*/ 590330 w 1685100"/>
                <a:gd name="connsiteY27" fmla="*/ 1085590 h 1375780"/>
                <a:gd name="connsiteX28" fmla="*/ 612226 w 1685100"/>
                <a:gd name="connsiteY28" fmla="*/ 1024699 h 1375780"/>
                <a:gd name="connsiteX29" fmla="*/ 607466 w 1685100"/>
                <a:gd name="connsiteY29" fmla="*/ 1025650 h 1375780"/>
                <a:gd name="connsiteX30" fmla="*/ 612226 w 1685100"/>
                <a:gd name="connsiteY30" fmla="*/ 1057999 h 1375780"/>
                <a:gd name="connsiteX31" fmla="*/ 624600 w 1685100"/>
                <a:gd name="connsiteY31" fmla="*/ 1046582 h 1375780"/>
                <a:gd name="connsiteX32" fmla="*/ 617938 w 1685100"/>
                <a:gd name="connsiteY32" fmla="*/ 1026602 h 1375780"/>
                <a:gd name="connsiteX33" fmla="*/ 613178 w 1685100"/>
                <a:gd name="connsiteY33" fmla="*/ 1035165 h 1375780"/>
                <a:gd name="connsiteX34" fmla="*/ 612226 w 1685100"/>
                <a:gd name="connsiteY34" fmla="*/ 1024699 h 1375780"/>
                <a:gd name="connsiteX35" fmla="*/ 572242 w 1685100"/>
                <a:gd name="connsiteY35" fmla="*/ 998059 h 1375780"/>
                <a:gd name="connsiteX36" fmla="*/ 575098 w 1685100"/>
                <a:gd name="connsiteY36" fmla="*/ 1002816 h 1375780"/>
                <a:gd name="connsiteX37" fmla="*/ 572242 w 1685100"/>
                <a:gd name="connsiteY37" fmla="*/ 1007573 h 1375780"/>
                <a:gd name="connsiteX38" fmla="*/ 582714 w 1685100"/>
                <a:gd name="connsiteY38" fmla="*/ 959049 h 1375780"/>
                <a:gd name="connsiteX39" fmla="*/ 592234 w 1685100"/>
                <a:gd name="connsiteY39" fmla="*/ 959049 h 1375780"/>
                <a:gd name="connsiteX40" fmla="*/ 588426 w 1685100"/>
                <a:gd name="connsiteY40" fmla="*/ 966660 h 1375780"/>
                <a:gd name="connsiteX41" fmla="*/ 582714 w 1685100"/>
                <a:gd name="connsiteY41" fmla="*/ 959049 h 1375780"/>
                <a:gd name="connsiteX42" fmla="*/ 631668 w 1685100"/>
                <a:gd name="connsiteY42" fmla="*/ 930608 h 1375780"/>
                <a:gd name="connsiteX43" fmla="*/ 633168 w 1685100"/>
                <a:gd name="connsiteY43" fmla="*/ 931458 h 1375780"/>
                <a:gd name="connsiteX44" fmla="*/ 630664 w 1685100"/>
                <a:gd name="connsiteY44" fmla="*/ 934794 h 1375780"/>
                <a:gd name="connsiteX45" fmla="*/ 575098 w 1685100"/>
                <a:gd name="connsiteY45" fmla="*/ 929555 h 1375780"/>
                <a:gd name="connsiteX46" fmla="*/ 578906 w 1685100"/>
                <a:gd name="connsiteY46" fmla="*/ 929555 h 1375780"/>
                <a:gd name="connsiteX47" fmla="*/ 568434 w 1685100"/>
                <a:gd name="connsiteY47" fmla="*/ 935263 h 1375780"/>
                <a:gd name="connsiteX48" fmla="*/ 575098 w 1685100"/>
                <a:gd name="connsiteY48" fmla="*/ 929555 h 1375780"/>
                <a:gd name="connsiteX49" fmla="*/ 624600 w 1685100"/>
                <a:gd name="connsiteY49" fmla="*/ 911478 h 1375780"/>
                <a:gd name="connsiteX50" fmla="*/ 625746 w 1685100"/>
                <a:gd name="connsiteY50" fmla="*/ 914759 h 1375780"/>
                <a:gd name="connsiteX51" fmla="*/ 624478 w 1685100"/>
                <a:gd name="connsiteY51" fmla="*/ 914581 h 1375780"/>
                <a:gd name="connsiteX52" fmla="*/ 611274 w 1685100"/>
                <a:gd name="connsiteY52" fmla="*/ 902915 h 1375780"/>
                <a:gd name="connsiteX53" fmla="*/ 604610 w 1685100"/>
                <a:gd name="connsiteY53" fmla="*/ 906720 h 1375780"/>
                <a:gd name="connsiteX54" fmla="*/ 611274 w 1685100"/>
                <a:gd name="connsiteY54" fmla="*/ 902915 h 1375780"/>
                <a:gd name="connsiteX55" fmla="*/ 600802 w 1685100"/>
                <a:gd name="connsiteY55" fmla="*/ 891498 h 1375780"/>
                <a:gd name="connsiteX56" fmla="*/ 592234 w 1685100"/>
                <a:gd name="connsiteY56" fmla="*/ 912429 h 1375780"/>
                <a:gd name="connsiteX57" fmla="*/ 601754 w 1685100"/>
                <a:gd name="connsiteY57" fmla="*/ 896255 h 1375780"/>
                <a:gd name="connsiteX58" fmla="*/ 596994 w 1685100"/>
                <a:gd name="connsiteY58" fmla="*/ 901963 h 1375780"/>
                <a:gd name="connsiteX59" fmla="*/ 572244 w 1685100"/>
                <a:gd name="connsiteY59" fmla="*/ 889594 h 1375780"/>
                <a:gd name="connsiteX60" fmla="*/ 572244 w 1685100"/>
                <a:gd name="connsiteY60" fmla="*/ 900060 h 1375780"/>
                <a:gd name="connsiteX61" fmla="*/ 569388 w 1685100"/>
                <a:gd name="connsiteY61" fmla="*/ 903866 h 1375780"/>
                <a:gd name="connsiteX62" fmla="*/ 598898 w 1685100"/>
                <a:gd name="connsiteY62" fmla="*/ 871517 h 1375780"/>
                <a:gd name="connsiteX63" fmla="*/ 596042 w 1685100"/>
                <a:gd name="connsiteY63" fmla="*/ 889595 h 1375780"/>
                <a:gd name="connsiteX64" fmla="*/ 596994 w 1685100"/>
                <a:gd name="connsiteY64" fmla="*/ 888643 h 1375780"/>
                <a:gd name="connsiteX65" fmla="*/ 596994 w 1685100"/>
                <a:gd name="connsiteY65" fmla="*/ 889595 h 1375780"/>
                <a:gd name="connsiteX66" fmla="*/ 602706 w 1685100"/>
                <a:gd name="connsiteY66" fmla="*/ 886740 h 1375780"/>
                <a:gd name="connsiteX67" fmla="*/ 596994 w 1685100"/>
                <a:gd name="connsiteY67" fmla="*/ 888643 h 1375780"/>
                <a:gd name="connsiteX68" fmla="*/ 577954 w 1685100"/>
                <a:gd name="connsiteY68" fmla="*/ 852488 h 1375780"/>
                <a:gd name="connsiteX69" fmla="*/ 577002 w 1685100"/>
                <a:gd name="connsiteY69" fmla="*/ 863905 h 1375780"/>
                <a:gd name="connsiteX70" fmla="*/ 575098 w 1685100"/>
                <a:gd name="connsiteY70" fmla="*/ 862002 h 1375780"/>
                <a:gd name="connsiteX71" fmla="*/ 625552 w 1685100"/>
                <a:gd name="connsiteY71" fmla="*/ 834411 h 1375780"/>
                <a:gd name="connsiteX72" fmla="*/ 615200 w 1685100"/>
                <a:gd name="connsiteY72" fmla="*/ 842855 h 1375780"/>
                <a:gd name="connsiteX73" fmla="*/ 612750 w 1685100"/>
                <a:gd name="connsiteY73" fmla="*/ 846679 h 1375780"/>
                <a:gd name="connsiteX74" fmla="*/ 612226 w 1685100"/>
                <a:gd name="connsiteY74" fmla="*/ 846780 h 1375780"/>
                <a:gd name="connsiteX75" fmla="*/ 612180 w 1685100"/>
                <a:gd name="connsiteY75" fmla="*/ 847569 h 1375780"/>
                <a:gd name="connsiteX76" fmla="*/ 608418 w 1685100"/>
                <a:gd name="connsiteY76" fmla="*/ 853440 h 1375780"/>
                <a:gd name="connsiteX77" fmla="*/ 615080 w 1685100"/>
                <a:gd name="connsiteY77" fmla="*/ 856294 h 1375780"/>
                <a:gd name="connsiteX78" fmla="*/ 611868 w 1685100"/>
                <a:gd name="connsiteY78" fmla="*/ 852964 h 1375780"/>
                <a:gd name="connsiteX79" fmla="*/ 612180 w 1685100"/>
                <a:gd name="connsiteY79" fmla="*/ 847569 h 1375780"/>
                <a:gd name="connsiteX80" fmla="*/ 612750 w 1685100"/>
                <a:gd name="connsiteY80" fmla="*/ 846679 h 1375780"/>
                <a:gd name="connsiteX81" fmla="*/ 622102 w 1685100"/>
                <a:gd name="connsiteY81" fmla="*/ 844877 h 1375780"/>
                <a:gd name="connsiteX82" fmla="*/ 625552 w 1685100"/>
                <a:gd name="connsiteY82" fmla="*/ 834411 h 1375780"/>
                <a:gd name="connsiteX83" fmla="*/ 628408 w 1685100"/>
                <a:gd name="connsiteY83" fmla="*/ 825848 h 1375780"/>
                <a:gd name="connsiteX84" fmla="*/ 632216 w 1685100"/>
                <a:gd name="connsiteY84" fmla="*/ 839169 h 1375780"/>
                <a:gd name="connsiteX85" fmla="*/ 638880 w 1685100"/>
                <a:gd name="connsiteY85" fmla="*/ 743073 h 1375780"/>
                <a:gd name="connsiteX86" fmla="*/ 641736 w 1685100"/>
                <a:gd name="connsiteY86" fmla="*/ 744976 h 1375780"/>
                <a:gd name="connsiteX87" fmla="*/ 637928 w 1685100"/>
                <a:gd name="connsiteY87" fmla="*/ 744024 h 1375780"/>
                <a:gd name="connsiteX88" fmla="*/ 638880 w 1685100"/>
                <a:gd name="connsiteY88" fmla="*/ 743073 h 1375780"/>
                <a:gd name="connsiteX89" fmla="*/ 1088212 w 1685100"/>
                <a:gd name="connsiteY89" fmla="*/ 681230 h 1375780"/>
                <a:gd name="connsiteX90" fmla="*/ 1100588 w 1685100"/>
                <a:gd name="connsiteY90" fmla="*/ 681230 h 1375780"/>
                <a:gd name="connsiteX91" fmla="*/ 1106300 w 1685100"/>
                <a:gd name="connsiteY91" fmla="*/ 684084 h 1375780"/>
                <a:gd name="connsiteX92" fmla="*/ 1227200 w 1685100"/>
                <a:gd name="connsiteY92" fmla="*/ 678375 h 1375780"/>
                <a:gd name="connsiteX93" fmla="*/ 1232912 w 1685100"/>
                <a:gd name="connsiteY93" fmla="*/ 681229 h 1375780"/>
                <a:gd name="connsiteX94" fmla="*/ 1220536 w 1685100"/>
                <a:gd name="connsiteY94" fmla="*/ 681229 h 1375780"/>
                <a:gd name="connsiteX95" fmla="*/ 1227200 w 1685100"/>
                <a:gd name="connsiteY95" fmla="*/ 678375 h 1375780"/>
                <a:gd name="connsiteX96" fmla="*/ 1042516 w 1685100"/>
                <a:gd name="connsiteY96" fmla="*/ 675521 h 1375780"/>
                <a:gd name="connsiteX97" fmla="*/ 1055844 w 1685100"/>
                <a:gd name="connsiteY97" fmla="*/ 676472 h 1375780"/>
                <a:gd name="connsiteX98" fmla="*/ 1054892 w 1685100"/>
                <a:gd name="connsiteY98" fmla="*/ 678375 h 1375780"/>
                <a:gd name="connsiteX99" fmla="*/ 1136764 w 1685100"/>
                <a:gd name="connsiteY99" fmla="*/ 673618 h 1375780"/>
                <a:gd name="connsiteX100" fmla="*/ 1143428 w 1685100"/>
                <a:gd name="connsiteY100" fmla="*/ 684084 h 1375780"/>
                <a:gd name="connsiteX101" fmla="*/ 1136764 w 1685100"/>
                <a:gd name="connsiteY101" fmla="*/ 673618 h 1375780"/>
                <a:gd name="connsiteX102" fmla="*/ 461104 w 1685100"/>
                <a:gd name="connsiteY102" fmla="*/ 673449 h 1375780"/>
                <a:gd name="connsiteX103" fmla="*/ 460862 w 1685100"/>
                <a:gd name="connsiteY103" fmla="*/ 673737 h 1375780"/>
                <a:gd name="connsiteX104" fmla="*/ 452294 w 1685100"/>
                <a:gd name="connsiteY104" fmla="*/ 675521 h 1375780"/>
                <a:gd name="connsiteX105" fmla="*/ 227628 w 1685100"/>
                <a:gd name="connsiteY105" fmla="*/ 667909 h 1375780"/>
                <a:gd name="connsiteX106" fmla="*/ 245716 w 1685100"/>
                <a:gd name="connsiteY106" fmla="*/ 669812 h 1375780"/>
                <a:gd name="connsiteX107" fmla="*/ 227628 w 1685100"/>
                <a:gd name="connsiteY107" fmla="*/ 667909 h 1375780"/>
                <a:gd name="connsiteX108" fmla="*/ 1328108 w 1685100"/>
                <a:gd name="connsiteY108" fmla="*/ 663152 h 1375780"/>
                <a:gd name="connsiteX109" fmla="*/ 1342388 w 1685100"/>
                <a:gd name="connsiteY109" fmla="*/ 669812 h 1375780"/>
                <a:gd name="connsiteX110" fmla="*/ 1328108 w 1685100"/>
                <a:gd name="connsiteY110" fmla="*/ 663152 h 1375780"/>
                <a:gd name="connsiteX111" fmla="*/ 1595138 w 1685100"/>
                <a:gd name="connsiteY111" fmla="*/ 661844 h 1375780"/>
                <a:gd name="connsiteX112" fmla="*/ 1599422 w 1685100"/>
                <a:gd name="connsiteY112" fmla="*/ 663152 h 1375780"/>
                <a:gd name="connsiteX113" fmla="*/ 1590854 w 1685100"/>
                <a:gd name="connsiteY113" fmla="*/ 664103 h 1375780"/>
                <a:gd name="connsiteX114" fmla="*/ 1595138 w 1685100"/>
                <a:gd name="connsiteY114" fmla="*/ 661844 h 1375780"/>
                <a:gd name="connsiteX115" fmla="*/ 1174842 w 1685100"/>
                <a:gd name="connsiteY115" fmla="*/ 661249 h 1375780"/>
                <a:gd name="connsiteX116" fmla="*/ 1183410 w 1685100"/>
                <a:gd name="connsiteY116" fmla="*/ 665055 h 1375780"/>
                <a:gd name="connsiteX117" fmla="*/ 1173890 w 1685100"/>
                <a:gd name="connsiteY117" fmla="*/ 669812 h 1375780"/>
                <a:gd name="connsiteX118" fmla="*/ 719800 w 1685100"/>
                <a:gd name="connsiteY118" fmla="*/ 660298 h 1375780"/>
                <a:gd name="connsiteX119" fmla="*/ 711232 w 1685100"/>
                <a:gd name="connsiteY119" fmla="*/ 661250 h 1375780"/>
                <a:gd name="connsiteX120" fmla="*/ 715992 w 1685100"/>
                <a:gd name="connsiteY120" fmla="*/ 665055 h 1375780"/>
                <a:gd name="connsiteX121" fmla="*/ 419928 w 1685100"/>
                <a:gd name="connsiteY121" fmla="*/ 654589 h 1375780"/>
                <a:gd name="connsiteX122" fmla="*/ 398984 w 1685100"/>
                <a:gd name="connsiteY122" fmla="*/ 658395 h 1375780"/>
                <a:gd name="connsiteX123" fmla="*/ 419928 w 1685100"/>
                <a:gd name="connsiteY123" fmla="*/ 654589 h 1375780"/>
                <a:gd name="connsiteX124" fmla="*/ 161942 w 1685100"/>
                <a:gd name="connsiteY124" fmla="*/ 654589 h 1375780"/>
                <a:gd name="connsiteX125" fmla="*/ 157182 w 1685100"/>
                <a:gd name="connsiteY125" fmla="*/ 657444 h 1375780"/>
                <a:gd name="connsiteX126" fmla="*/ 152424 w 1685100"/>
                <a:gd name="connsiteY126" fmla="*/ 655541 h 1375780"/>
                <a:gd name="connsiteX127" fmla="*/ 149568 w 1685100"/>
                <a:gd name="connsiteY127" fmla="*/ 659347 h 1375780"/>
                <a:gd name="connsiteX128" fmla="*/ 141000 w 1685100"/>
                <a:gd name="connsiteY128" fmla="*/ 671715 h 1375780"/>
                <a:gd name="connsiteX129" fmla="*/ 149568 w 1685100"/>
                <a:gd name="connsiteY129" fmla="*/ 670764 h 1375780"/>
                <a:gd name="connsiteX130" fmla="*/ 145760 w 1685100"/>
                <a:gd name="connsiteY130" fmla="*/ 667910 h 1375780"/>
                <a:gd name="connsiteX131" fmla="*/ 160990 w 1685100"/>
                <a:gd name="connsiteY131" fmla="*/ 671715 h 1375780"/>
                <a:gd name="connsiteX132" fmla="*/ 150520 w 1685100"/>
                <a:gd name="connsiteY132" fmla="*/ 659347 h 1375780"/>
                <a:gd name="connsiteX133" fmla="*/ 157182 w 1685100"/>
                <a:gd name="connsiteY133" fmla="*/ 657444 h 1375780"/>
                <a:gd name="connsiteX134" fmla="*/ 162894 w 1685100"/>
                <a:gd name="connsiteY134" fmla="*/ 656492 h 1375780"/>
                <a:gd name="connsiteX135" fmla="*/ 276180 w 1685100"/>
                <a:gd name="connsiteY135" fmla="*/ 652687 h 1375780"/>
                <a:gd name="connsiteX136" fmla="*/ 270468 w 1685100"/>
                <a:gd name="connsiteY136" fmla="*/ 657444 h 1375780"/>
                <a:gd name="connsiteX137" fmla="*/ 291412 w 1685100"/>
                <a:gd name="connsiteY137" fmla="*/ 656492 h 1375780"/>
                <a:gd name="connsiteX138" fmla="*/ 1483280 w 1685100"/>
                <a:gd name="connsiteY138" fmla="*/ 652686 h 1375780"/>
                <a:gd name="connsiteX139" fmla="*/ 1497560 w 1685100"/>
                <a:gd name="connsiteY139" fmla="*/ 654589 h 1375780"/>
                <a:gd name="connsiteX140" fmla="*/ 1503272 w 1685100"/>
                <a:gd name="connsiteY140" fmla="*/ 666006 h 1375780"/>
                <a:gd name="connsiteX141" fmla="*/ 1483280 w 1685100"/>
                <a:gd name="connsiteY141" fmla="*/ 652686 h 1375780"/>
                <a:gd name="connsiteX142" fmla="*/ 1096780 w 1685100"/>
                <a:gd name="connsiteY142" fmla="*/ 651735 h 1375780"/>
                <a:gd name="connsiteX143" fmla="*/ 1103444 w 1685100"/>
                <a:gd name="connsiteY143" fmla="*/ 656492 h 1375780"/>
                <a:gd name="connsiteX144" fmla="*/ 1091068 w 1685100"/>
                <a:gd name="connsiteY144" fmla="*/ 652687 h 1375780"/>
                <a:gd name="connsiteX145" fmla="*/ 1115820 w 1685100"/>
                <a:gd name="connsiteY145" fmla="*/ 660298 h 1375780"/>
                <a:gd name="connsiteX146" fmla="*/ 1083452 w 1685100"/>
                <a:gd name="connsiteY146" fmla="*/ 651735 h 1375780"/>
                <a:gd name="connsiteX147" fmla="*/ 1086308 w 1685100"/>
                <a:gd name="connsiteY147" fmla="*/ 657444 h 1375780"/>
                <a:gd name="connsiteX148" fmla="*/ 1065364 w 1685100"/>
                <a:gd name="connsiteY148" fmla="*/ 655541 h 1375780"/>
                <a:gd name="connsiteX149" fmla="*/ 1087260 w 1685100"/>
                <a:gd name="connsiteY149" fmla="*/ 658395 h 1375780"/>
                <a:gd name="connsiteX150" fmla="*/ 1086308 w 1685100"/>
                <a:gd name="connsiteY150" fmla="*/ 657444 h 1375780"/>
                <a:gd name="connsiteX151" fmla="*/ 1087260 w 1685100"/>
                <a:gd name="connsiteY151" fmla="*/ 657444 h 1375780"/>
                <a:gd name="connsiteX152" fmla="*/ 1668082 w 1685100"/>
                <a:gd name="connsiteY152" fmla="*/ 647454 h 1375780"/>
                <a:gd name="connsiteX153" fmla="*/ 1685100 w 1685100"/>
                <a:gd name="connsiteY153" fmla="*/ 653638 h 1375780"/>
                <a:gd name="connsiteX154" fmla="*/ 1646068 w 1685100"/>
                <a:gd name="connsiteY154" fmla="*/ 649832 h 1375780"/>
                <a:gd name="connsiteX155" fmla="*/ 1668082 w 1685100"/>
                <a:gd name="connsiteY155" fmla="*/ 647454 h 1375780"/>
                <a:gd name="connsiteX156" fmla="*/ 86736 w 1685100"/>
                <a:gd name="connsiteY156" fmla="*/ 645075 h 1375780"/>
                <a:gd name="connsiteX157" fmla="*/ 93400 w 1685100"/>
                <a:gd name="connsiteY157" fmla="*/ 652687 h 1375780"/>
                <a:gd name="connsiteX158" fmla="*/ 91496 w 1685100"/>
                <a:gd name="connsiteY158" fmla="*/ 646978 h 1375780"/>
                <a:gd name="connsiteX159" fmla="*/ 1361428 w 1685100"/>
                <a:gd name="connsiteY159" fmla="*/ 643172 h 1375780"/>
                <a:gd name="connsiteX160" fmla="*/ 1359524 w 1685100"/>
                <a:gd name="connsiteY160" fmla="*/ 646026 h 1375780"/>
                <a:gd name="connsiteX161" fmla="*/ 1367140 w 1685100"/>
                <a:gd name="connsiteY161" fmla="*/ 644124 h 1375780"/>
                <a:gd name="connsiteX162" fmla="*/ 707424 w 1685100"/>
                <a:gd name="connsiteY162" fmla="*/ 643172 h 1375780"/>
                <a:gd name="connsiteX163" fmla="*/ 732174 w 1685100"/>
                <a:gd name="connsiteY163" fmla="*/ 649832 h 1375780"/>
                <a:gd name="connsiteX164" fmla="*/ 707424 w 1685100"/>
                <a:gd name="connsiteY164" fmla="*/ 643172 h 1375780"/>
                <a:gd name="connsiteX165" fmla="*/ 374232 w 1685100"/>
                <a:gd name="connsiteY165" fmla="*/ 643172 h 1375780"/>
                <a:gd name="connsiteX166" fmla="*/ 365664 w 1685100"/>
                <a:gd name="connsiteY166" fmla="*/ 652687 h 1375780"/>
                <a:gd name="connsiteX167" fmla="*/ 381848 w 1685100"/>
                <a:gd name="connsiteY167" fmla="*/ 657444 h 1375780"/>
                <a:gd name="connsiteX168" fmla="*/ 385656 w 1685100"/>
                <a:gd name="connsiteY168" fmla="*/ 649832 h 1375780"/>
                <a:gd name="connsiteX169" fmla="*/ 374232 w 1685100"/>
                <a:gd name="connsiteY169" fmla="*/ 643172 h 1375780"/>
                <a:gd name="connsiteX170" fmla="*/ 1104396 w 1685100"/>
                <a:gd name="connsiteY170" fmla="*/ 642221 h 1375780"/>
                <a:gd name="connsiteX171" fmla="*/ 1109156 w 1685100"/>
                <a:gd name="connsiteY171" fmla="*/ 648881 h 1375780"/>
                <a:gd name="connsiteX172" fmla="*/ 1104396 w 1685100"/>
                <a:gd name="connsiteY172" fmla="*/ 642221 h 1375780"/>
                <a:gd name="connsiteX173" fmla="*/ 1637500 w 1685100"/>
                <a:gd name="connsiteY173" fmla="*/ 641269 h 1375780"/>
                <a:gd name="connsiteX174" fmla="*/ 1646068 w 1685100"/>
                <a:gd name="connsiteY174" fmla="*/ 641269 h 1375780"/>
                <a:gd name="connsiteX175" fmla="*/ 1645116 w 1685100"/>
                <a:gd name="connsiteY175" fmla="*/ 645075 h 1375780"/>
                <a:gd name="connsiteX176" fmla="*/ 734078 w 1685100"/>
                <a:gd name="connsiteY176" fmla="*/ 638415 h 1375780"/>
                <a:gd name="connsiteX177" fmla="*/ 738838 w 1685100"/>
                <a:gd name="connsiteY177" fmla="*/ 639367 h 1375780"/>
                <a:gd name="connsiteX178" fmla="*/ 753118 w 1685100"/>
                <a:gd name="connsiteY178" fmla="*/ 645075 h 1375780"/>
                <a:gd name="connsiteX179" fmla="*/ 744550 w 1685100"/>
                <a:gd name="connsiteY179" fmla="*/ 643172 h 1375780"/>
                <a:gd name="connsiteX180" fmla="*/ 738838 w 1685100"/>
                <a:gd name="connsiteY180" fmla="*/ 638415 h 1375780"/>
                <a:gd name="connsiteX181" fmla="*/ 734078 w 1685100"/>
                <a:gd name="connsiteY181" fmla="*/ 638415 h 1375780"/>
                <a:gd name="connsiteX182" fmla="*/ 1467098 w 1685100"/>
                <a:gd name="connsiteY182" fmla="*/ 633658 h 1375780"/>
                <a:gd name="connsiteX183" fmla="*/ 1462338 w 1685100"/>
                <a:gd name="connsiteY183" fmla="*/ 640318 h 1375780"/>
                <a:gd name="connsiteX184" fmla="*/ 1471858 w 1685100"/>
                <a:gd name="connsiteY184" fmla="*/ 640318 h 1375780"/>
                <a:gd name="connsiteX185" fmla="*/ 1641308 w 1685100"/>
                <a:gd name="connsiteY185" fmla="*/ 631755 h 1375780"/>
                <a:gd name="connsiteX186" fmla="*/ 1654636 w 1685100"/>
                <a:gd name="connsiteY186" fmla="*/ 634609 h 1375780"/>
                <a:gd name="connsiteX187" fmla="*/ 1641308 w 1685100"/>
                <a:gd name="connsiteY187" fmla="*/ 631755 h 1375780"/>
                <a:gd name="connsiteX188" fmla="*/ 1281464 w 1685100"/>
                <a:gd name="connsiteY188" fmla="*/ 628901 h 1375780"/>
                <a:gd name="connsiteX189" fmla="*/ 1256712 w 1685100"/>
                <a:gd name="connsiteY189" fmla="*/ 635561 h 1375780"/>
                <a:gd name="connsiteX190" fmla="*/ 1267184 w 1685100"/>
                <a:gd name="connsiteY190" fmla="*/ 640318 h 1375780"/>
                <a:gd name="connsiteX191" fmla="*/ 1253856 w 1685100"/>
                <a:gd name="connsiteY191" fmla="*/ 641269 h 1375780"/>
                <a:gd name="connsiteX192" fmla="*/ 1254808 w 1685100"/>
                <a:gd name="connsiteY192" fmla="*/ 646026 h 1375780"/>
                <a:gd name="connsiteX193" fmla="*/ 1294792 w 1685100"/>
                <a:gd name="connsiteY193" fmla="*/ 641269 h 1375780"/>
                <a:gd name="connsiteX194" fmla="*/ 1281464 w 1685100"/>
                <a:gd name="connsiteY194" fmla="*/ 628901 h 1375780"/>
                <a:gd name="connsiteX195" fmla="*/ 1020622 w 1685100"/>
                <a:gd name="connsiteY195" fmla="*/ 628901 h 1375780"/>
                <a:gd name="connsiteX196" fmla="*/ 1031450 w 1685100"/>
                <a:gd name="connsiteY196" fmla="*/ 639248 h 1375780"/>
                <a:gd name="connsiteX197" fmla="*/ 1034856 w 1685100"/>
                <a:gd name="connsiteY197" fmla="*/ 641027 h 1375780"/>
                <a:gd name="connsiteX198" fmla="*/ 1034902 w 1685100"/>
                <a:gd name="connsiteY198" fmla="*/ 641269 h 1375780"/>
                <a:gd name="connsiteX199" fmla="*/ 1035360 w 1685100"/>
                <a:gd name="connsiteY199" fmla="*/ 641290 h 1375780"/>
                <a:gd name="connsiteX200" fmla="*/ 1044422 w 1685100"/>
                <a:gd name="connsiteY200" fmla="*/ 646026 h 1375780"/>
                <a:gd name="connsiteX201" fmla="*/ 1047278 w 1685100"/>
                <a:gd name="connsiteY201" fmla="*/ 638415 h 1375780"/>
                <a:gd name="connsiteX202" fmla="*/ 1042518 w 1685100"/>
                <a:gd name="connsiteY202" fmla="*/ 641626 h 1375780"/>
                <a:gd name="connsiteX203" fmla="*/ 1035360 w 1685100"/>
                <a:gd name="connsiteY203" fmla="*/ 641290 h 1375780"/>
                <a:gd name="connsiteX204" fmla="*/ 1034856 w 1685100"/>
                <a:gd name="connsiteY204" fmla="*/ 641027 h 1375780"/>
                <a:gd name="connsiteX205" fmla="*/ 1033116 w 1685100"/>
                <a:gd name="connsiteY205" fmla="*/ 631874 h 1375780"/>
                <a:gd name="connsiteX206" fmla="*/ 1020622 w 1685100"/>
                <a:gd name="connsiteY206" fmla="*/ 628901 h 1375780"/>
                <a:gd name="connsiteX207" fmla="*/ 1124626 w 1685100"/>
                <a:gd name="connsiteY207" fmla="*/ 626522 h 1375780"/>
                <a:gd name="connsiteX208" fmla="*/ 1114868 w 1685100"/>
                <a:gd name="connsiteY208" fmla="*/ 629852 h 1375780"/>
                <a:gd name="connsiteX209" fmla="*/ 1135812 w 1685100"/>
                <a:gd name="connsiteY209" fmla="*/ 628901 h 1375780"/>
                <a:gd name="connsiteX210" fmla="*/ 1124626 w 1685100"/>
                <a:gd name="connsiteY210" fmla="*/ 626522 h 1375780"/>
                <a:gd name="connsiteX211" fmla="*/ 1025382 w 1685100"/>
                <a:gd name="connsiteY211" fmla="*/ 621289 h 1375780"/>
                <a:gd name="connsiteX212" fmla="*/ 1009200 w 1685100"/>
                <a:gd name="connsiteY212" fmla="*/ 625095 h 1375780"/>
                <a:gd name="connsiteX213" fmla="*/ 1025382 w 1685100"/>
                <a:gd name="connsiteY213" fmla="*/ 621289 h 1375780"/>
                <a:gd name="connsiteX214" fmla="*/ 1139620 w 1685100"/>
                <a:gd name="connsiteY214" fmla="*/ 620338 h 1375780"/>
                <a:gd name="connsiteX215" fmla="*/ 1144380 w 1685100"/>
                <a:gd name="connsiteY215" fmla="*/ 623192 h 1375780"/>
                <a:gd name="connsiteX216" fmla="*/ 1420452 w 1685100"/>
                <a:gd name="connsiteY216" fmla="*/ 619386 h 1375780"/>
                <a:gd name="connsiteX217" fmla="*/ 1424260 w 1685100"/>
                <a:gd name="connsiteY217" fmla="*/ 622241 h 1375780"/>
                <a:gd name="connsiteX218" fmla="*/ 1422458 w 1685100"/>
                <a:gd name="connsiteY218" fmla="*/ 621792 h 1375780"/>
                <a:gd name="connsiteX219" fmla="*/ 236196 w 1685100"/>
                <a:gd name="connsiteY219" fmla="*/ 619386 h 1375780"/>
                <a:gd name="connsiteX220" fmla="*/ 223820 w 1685100"/>
                <a:gd name="connsiteY220" fmla="*/ 620338 h 1375780"/>
                <a:gd name="connsiteX221" fmla="*/ 236196 w 1685100"/>
                <a:gd name="connsiteY221" fmla="*/ 619386 h 1375780"/>
                <a:gd name="connsiteX222" fmla="*/ 477996 w 1685100"/>
                <a:gd name="connsiteY222" fmla="*/ 617483 h 1375780"/>
                <a:gd name="connsiteX223" fmla="*/ 486564 w 1685100"/>
                <a:gd name="connsiteY223" fmla="*/ 625095 h 1375780"/>
                <a:gd name="connsiteX224" fmla="*/ 481804 w 1685100"/>
                <a:gd name="connsiteY224" fmla="*/ 626046 h 1375780"/>
                <a:gd name="connsiteX225" fmla="*/ 487516 w 1685100"/>
                <a:gd name="connsiteY225" fmla="*/ 629852 h 1375780"/>
                <a:gd name="connsiteX226" fmla="*/ 490496 w 1685100"/>
                <a:gd name="connsiteY226" fmla="*/ 630183 h 1375780"/>
                <a:gd name="connsiteX227" fmla="*/ 489420 w 1685100"/>
                <a:gd name="connsiteY227" fmla="*/ 631755 h 1375780"/>
                <a:gd name="connsiteX228" fmla="*/ 496084 w 1685100"/>
                <a:gd name="connsiteY228" fmla="*/ 630803 h 1375780"/>
                <a:gd name="connsiteX229" fmla="*/ 490496 w 1685100"/>
                <a:gd name="connsiteY229" fmla="*/ 630183 h 1375780"/>
                <a:gd name="connsiteX230" fmla="*/ 491190 w 1685100"/>
                <a:gd name="connsiteY230" fmla="*/ 629168 h 1375780"/>
                <a:gd name="connsiteX231" fmla="*/ 491324 w 1685100"/>
                <a:gd name="connsiteY231" fmla="*/ 620338 h 1375780"/>
                <a:gd name="connsiteX232" fmla="*/ 477996 w 1685100"/>
                <a:gd name="connsiteY232" fmla="*/ 617483 h 1375780"/>
                <a:gd name="connsiteX233" fmla="*/ 910192 w 1685100"/>
                <a:gd name="connsiteY233" fmla="*/ 611774 h 1375780"/>
                <a:gd name="connsiteX234" fmla="*/ 909240 w 1685100"/>
                <a:gd name="connsiteY234" fmla="*/ 615580 h 1375780"/>
                <a:gd name="connsiteX235" fmla="*/ 907336 w 1685100"/>
                <a:gd name="connsiteY235" fmla="*/ 614628 h 1375780"/>
                <a:gd name="connsiteX236" fmla="*/ 506556 w 1685100"/>
                <a:gd name="connsiteY236" fmla="*/ 610348 h 1375780"/>
                <a:gd name="connsiteX237" fmla="*/ 497036 w 1685100"/>
                <a:gd name="connsiteY237" fmla="*/ 612726 h 1375780"/>
                <a:gd name="connsiteX238" fmla="*/ 513220 w 1685100"/>
                <a:gd name="connsiteY238" fmla="*/ 616532 h 1375780"/>
                <a:gd name="connsiteX239" fmla="*/ 506556 w 1685100"/>
                <a:gd name="connsiteY239" fmla="*/ 610348 h 1375780"/>
                <a:gd name="connsiteX240" fmla="*/ 591282 w 1685100"/>
                <a:gd name="connsiteY240" fmla="*/ 607969 h 1375780"/>
                <a:gd name="connsiteX241" fmla="*/ 586522 w 1685100"/>
                <a:gd name="connsiteY241" fmla="*/ 608920 h 1375780"/>
                <a:gd name="connsiteX242" fmla="*/ 594138 w 1685100"/>
                <a:gd name="connsiteY242" fmla="*/ 609872 h 1375780"/>
                <a:gd name="connsiteX243" fmla="*/ 591282 w 1685100"/>
                <a:gd name="connsiteY243" fmla="*/ 607969 h 1375780"/>
                <a:gd name="connsiteX244" fmla="*/ 208588 w 1685100"/>
                <a:gd name="connsiteY244" fmla="*/ 607969 h 1375780"/>
                <a:gd name="connsiteX245" fmla="*/ 225724 w 1685100"/>
                <a:gd name="connsiteY245" fmla="*/ 614629 h 1375780"/>
                <a:gd name="connsiteX246" fmla="*/ 208588 w 1685100"/>
                <a:gd name="connsiteY246" fmla="*/ 607969 h 1375780"/>
                <a:gd name="connsiteX247" fmla="*/ 718848 w 1685100"/>
                <a:gd name="connsiteY247" fmla="*/ 607017 h 1375780"/>
                <a:gd name="connsiteX248" fmla="*/ 725510 w 1685100"/>
                <a:gd name="connsiteY248" fmla="*/ 607969 h 1375780"/>
                <a:gd name="connsiteX249" fmla="*/ 688384 w 1685100"/>
                <a:gd name="connsiteY249" fmla="*/ 607017 h 1375780"/>
                <a:gd name="connsiteX250" fmla="*/ 692192 w 1685100"/>
                <a:gd name="connsiteY250" fmla="*/ 616532 h 1375780"/>
                <a:gd name="connsiteX251" fmla="*/ 684576 w 1685100"/>
                <a:gd name="connsiteY251" fmla="*/ 615581 h 1375780"/>
                <a:gd name="connsiteX252" fmla="*/ 702664 w 1685100"/>
                <a:gd name="connsiteY252" fmla="*/ 617483 h 1375780"/>
                <a:gd name="connsiteX253" fmla="*/ 688384 w 1685100"/>
                <a:gd name="connsiteY253" fmla="*/ 607017 h 1375780"/>
                <a:gd name="connsiteX254" fmla="*/ 615080 w 1685100"/>
                <a:gd name="connsiteY254" fmla="*/ 605115 h 1375780"/>
                <a:gd name="connsiteX255" fmla="*/ 611274 w 1685100"/>
                <a:gd name="connsiteY255" fmla="*/ 608920 h 1375780"/>
                <a:gd name="connsiteX256" fmla="*/ 615080 w 1685100"/>
                <a:gd name="connsiteY256" fmla="*/ 607969 h 1375780"/>
                <a:gd name="connsiteX257" fmla="*/ 615080 w 1685100"/>
                <a:gd name="connsiteY257" fmla="*/ 605115 h 1375780"/>
                <a:gd name="connsiteX258" fmla="*/ 646496 w 1685100"/>
                <a:gd name="connsiteY258" fmla="*/ 588940 h 1375780"/>
                <a:gd name="connsiteX259" fmla="*/ 645544 w 1685100"/>
                <a:gd name="connsiteY259" fmla="*/ 594649 h 1375780"/>
                <a:gd name="connsiteX260" fmla="*/ 593186 w 1685100"/>
                <a:gd name="connsiteY260" fmla="*/ 582280 h 1375780"/>
                <a:gd name="connsiteX261" fmla="*/ 588426 w 1685100"/>
                <a:gd name="connsiteY261" fmla="*/ 586086 h 1375780"/>
                <a:gd name="connsiteX262" fmla="*/ 594138 w 1685100"/>
                <a:gd name="connsiteY262" fmla="*/ 588940 h 1375780"/>
                <a:gd name="connsiteX263" fmla="*/ 610322 w 1685100"/>
                <a:gd name="connsiteY263" fmla="*/ 579426 h 1375780"/>
                <a:gd name="connsiteX264" fmla="*/ 602706 w 1685100"/>
                <a:gd name="connsiteY264" fmla="*/ 595600 h 1375780"/>
                <a:gd name="connsiteX265" fmla="*/ 604610 w 1685100"/>
                <a:gd name="connsiteY265" fmla="*/ 595600 h 1375780"/>
                <a:gd name="connsiteX266" fmla="*/ 610322 w 1685100"/>
                <a:gd name="connsiteY266" fmla="*/ 579426 h 1375780"/>
                <a:gd name="connsiteX267" fmla="*/ 636976 w 1685100"/>
                <a:gd name="connsiteY267" fmla="*/ 561349 h 1375780"/>
                <a:gd name="connsiteX268" fmla="*/ 635072 w 1685100"/>
                <a:gd name="connsiteY268" fmla="*/ 576572 h 1375780"/>
                <a:gd name="connsiteX269" fmla="*/ 645544 w 1685100"/>
                <a:gd name="connsiteY269" fmla="*/ 564203 h 1375780"/>
                <a:gd name="connsiteX270" fmla="*/ 636024 w 1685100"/>
                <a:gd name="connsiteY270" fmla="*/ 567057 h 1375780"/>
                <a:gd name="connsiteX271" fmla="*/ 636976 w 1685100"/>
                <a:gd name="connsiteY271" fmla="*/ 561349 h 1375780"/>
                <a:gd name="connsiteX272" fmla="*/ 593948 w 1685100"/>
                <a:gd name="connsiteY272" fmla="*/ 509781 h 1375780"/>
                <a:gd name="connsiteX273" fmla="*/ 594138 w 1685100"/>
                <a:gd name="connsiteY273" fmla="*/ 509971 h 1375780"/>
                <a:gd name="connsiteX274" fmla="*/ 591282 w 1685100"/>
                <a:gd name="connsiteY274" fmla="*/ 517582 h 1375780"/>
                <a:gd name="connsiteX275" fmla="*/ 590330 w 1685100"/>
                <a:gd name="connsiteY275" fmla="*/ 516631 h 1375780"/>
                <a:gd name="connsiteX276" fmla="*/ 592118 w 1685100"/>
                <a:gd name="connsiteY276" fmla="*/ 511867 h 1375780"/>
                <a:gd name="connsiteX277" fmla="*/ 592948 w 1685100"/>
                <a:gd name="connsiteY277" fmla="*/ 511160 h 1375780"/>
                <a:gd name="connsiteX278" fmla="*/ 626504 w 1685100"/>
                <a:gd name="connsiteY278" fmla="*/ 485233 h 1375780"/>
                <a:gd name="connsiteX279" fmla="*/ 618890 w 1685100"/>
                <a:gd name="connsiteY279" fmla="*/ 508068 h 1375780"/>
                <a:gd name="connsiteX280" fmla="*/ 621744 w 1685100"/>
                <a:gd name="connsiteY280" fmla="*/ 500457 h 1375780"/>
                <a:gd name="connsiteX281" fmla="*/ 622696 w 1685100"/>
                <a:gd name="connsiteY281" fmla="*/ 502359 h 1375780"/>
                <a:gd name="connsiteX282" fmla="*/ 627456 w 1685100"/>
                <a:gd name="connsiteY282" fmla="*/ 500457 h 1375780"/>
                <a:gd name="connsiteX283" fmla="*/ 626504 w 1685100"/>
                <a:gd name="connsiteY283" fmla="*/ 485233 h 1375780"/>
                <a:gd name="connsiteX284" fmla="*/ 585570 w 1685100"/>
                <a:gd name="connsiteY284" fmla="*/ 472865 h 1375780"/>
                <a:gd name="connsiteX285" fmla="*/ 593186 w 1685100"/>
                <a:gd name="connsiteY285" fmla="*/ 491893 h 1375780"/>
                <a:gd name="connsiteX286" fmla="*/ 585570 w 1685100"/>
                <a:gd name="connsiteY286" fmla="*/ 472865 h 1375780"/>
                <a:gd name="connsiteX287" fmla="*/ 641736 w 1685100"/>
                <a:gd name="connsiteY287" fmla="*/ 408167 h 1375780"/>
                <a:gd name="connsiteX288" fmla="*/ 637928 w 1685100"/>
                <a:gd name="connsiteY288" fmla="*/ 421487 h 1375780"/>
                <a:gd name="connsiteX289" fmla="*/ 641736 w 1685100"/>
                <a:gd name="connsiteY289" fmla="*/ 408167 h 1375780"/>
                <a:gd name="connsiteX290" fmla="*/ 636976 w 1685100"/>
                <a:gd name="connsiteY290" fmla="*/ 392944 h 1375780"/>
                <a:gd name="connsiteX291" fmla="*/ 629360 w 1685100"/>
                <a:gd name="connsiteY291" fmla="*/ 399604 h 1375780"/>
                <a:gd name="connsiteX292" fmla="*/ 628408 w 1685100"/>
                <a:gd name="connsiteY292" fmla="*/ 395798 h 1375780"/>
                <a:gd name="connsiteX293" fmla="*/ 624600 w 1685100"/>
                <a:gd name="connsiteY293" fmla="*/ 400437 h 1375780"/>
                <a:gd name="connsiteX294" fmla="*/ 624174 w 1685100"/>
                <a:gd name="connsiteY294" fmla="*/ 403469 h 1375780"/>
                <a:gd name="connsiteX295" fmla="*/ 622696 w 1685100"/>
                <a:gd name="connsiteY295" fmla="*/ 402458 h 1375780"/>
                <a:gd name="connsiteX296" fmla="*/ 623648 w 1685100"/>
                <a:gd name="connsiteY296" fmla="*/ 407215 h 1375780"/>
                <a:gd name="connsiteX297" fmla="*/ 624174 w 1685100"/>
                <a:gd name="connsiteY297" fmla="*/ 403469 h 1375780"/>
                <a:gd name="connsiteX298" fmla="*/ 625284 w 1685100"/>
                <a:gd name="connsiteY298" fmla="*/ 404227 h 1375780"/>
                <a:gd name="connsiteX299" fmla="*/ 634120 w 1685100"/>
                <a:gd name="connsiteY299" fmla="*/ 404361 h 1375780"/>
                <a:gd name="connsiteX300" fmla="*/ 636976 w 1685100"/>
                <a:gd name="connsiteY300" fmla="*/ 392944 h 1375780"/>
                <a:gd name="connsiteX301" fmla="*/ 577004 w 1685100"/>
                <a:gd name="connsiteY301" fmla="*/ 371061 h 1375780"/>
                <a:gd name="connsiteX302" fmla="*/ 579014 w 1685100"/>
                <a:gd name="connsiteY302" fmla="*/ 377994 h 1375780"/>
                <a:gd name="connsiteX303" fmla="*/ 578790 w 1685100"/>
                <a:gd name="connsiteY303" fmla="*/ 377840 h 1375780"/>
                <a:gd name="connsiteX304" fmla="*/ 577004 w 1685100"/>
                <a:gd name="connsiteY304" fmla="*/ 371061 h 1375780"/>
                <a:gd name="connsiteX305" fmla="*/ 598776 w 1685100"/>
                <a:gd name="connsiteY305" fmla="*/ 345072 h 1375780"/>
                <a:gd name="connsiteX306" fmla="*/ 598898 w 1685100"/>
                <a:gd name="connsiteY306" fmla="*/ 345372 h 1375780"/>
                <a:gd name="connsiteX307" fmla="*/ 598664 w 1685100"/>
                <a:gd name="connsiteY307" fmla="*/ 345117 h 1375780"/>
                <a:gd name="connsiteX308" fmla="*/ 599850 w 1685100"/>
                <a:gd name="connsiteY308" fmla="*/ 300655 h 1375780"/>
                <a:gd name="connsiteX309" fmla="*/ 595090 w 1685100"/>
                <a:gd name="connsiteY309" fmla="*/ 313975 h 1375780"/>
                <a:gd name="connsiteX310" fmla="*/ 603658 w 1685100"/>
                <a:gd name="connsiteY310" fmla="*/ 316829 h 1375780"/>
                <a:gd name="connsiteX311" fmla="*/ 609370 w 1685100"/>
                <a:gd name="connsiteY311" fmla="*/ 307314 h 1375780"/>
                <a:gd name="connsiteX312" fmla="*/ 599850 w 1685100"/>
                <a:gd name="connsiteY312" fmla="*/ 300655 h 1375780"/>
                <a:gd name="connsiteX313" fmla="*/ 596042 w 1685100"/>
                <a:gd name="connsiteY313" fmla="*/ 223588 h 1375780"/>
                <a:gd name="connsiteX314" fmla="*/ 596994 w 1685100"/>
                <a:gd name="connsiteY314" fmla="*/ 240714 h 1375780"/>
                <a:gd name="connsiteX315" fmla="*/ 600802 w 1685100"/>
                <a:gd name="connsiteY315" fmla="*/ 228345 h 1375780"/>
                <a:gd name="connsiteX316" fmla="*/ 596042 w 1685100"/>
                <a:gd name="connsiteY316" fmla="*/ 223588 h 1375780"/>
                <a:gd name="connsiteX317" fmla="*/ 585570 w 1685100"/>
                <a:gd name="connsiteY317" fmla="*/ 188384 h 1375780"/>
                <a:gd name="connsiteX318" fmla="*/ 583666 w 1685100"/>
                <a:gd name="connsiteY318" fmla="*/ 203607 h 1375780"/>
                <a:gd name="connsiteX319" fmla="*/ 585570 w 1685100"/>
                <a:gd name="connsiteY319" fmla="*/ 188384 h 1375780"/>
                <a:gd name="connsiteX320" fmla="*/ 633168 w 1685100"/>
                <a:gd name="connsiteY320" fmla="*/ 185530 h 1375780"/>
                <a:gd name="connsiteX321" fmla="*/ 634120 w 1685100"/>
                <a:gd name="connsiteY321" fmla="*/ 195996 h 1375780"/>
                <a:gd name="connsiteX322" fmla="*/ 633168 w 1685100"/>
                <a:gd name="connsiteY322" fmla="*/ 185530 h 1375780"/>
                <a:gd name="connsiteX323" fmla="*/ 645544 w 1685100"/>
                <a:gd name="connsiteY323" fmla="*/ 173162 h 1375780"/>
                <a:gd name="connsiteX324" fmla="*/ 638880 w 1685100"/>
                <a:gd name="connsiteY324" fmla="*/ 187433 h 1375780"/>
                <a:gd name="connsiteX325" fmla="*/ 645544 w 1685100"/>
                <a:gd name="connsiteY325" fmla="*/ 173162 h 1375780"/>
                <a:gd name="connsiteX326" fmla="*/ 589736 w 1685100"/>
                <a:gd name="connsiteY326" fmla="*/ 116670 h 1375780"/>
                <a:gd name="connsiteX327" fmla="*/ 581762 w 1685100"/>
                <a:gd name="connsiteY327" fmla="*/ 118930 h 1375780"/>
                <a:gd name="connsiteX328" fmla="*/ 582714 w 1685100"/>
                <a:gd name="connsiteY328" fmla="*/ 125590 h 1375780"/>
                <a:gd name="connsiteX329" fmla="*/ 585572 w 1685100"/>
                <a:gd name="connsiteY329" fmla="*/ 122735 h 1375780"/>
                <a:gd name="connsiteX330" fmla="*/ 581762 w 1685100"/>
                <a:gd name="connsiteY330" fmla="*/ 135104 h 1375780"/>
                <a:gd name="connsiteX331" fmla="*/ 594138 w 1685100"/>
                <a:gd name="connsiteY331" fmla="*/ 127493 h 1375780"/>
                <a:gd name="connsiteX332" fmla="*/ 596042 w 1685100"/>
                <a:gd name="connsiteY332" fmla="*/ 133201 h 1375780"/>
                <a:gd name="connsiteX333" fmla="*/ 596994 w 1685100"/>
                <a:gd name="connsiteY333" fmla="*/ 137007 h 1375780"/>
                <a:gd name="connsiteX334" fmla="*/ 598898 w 1685100"/>
                <a:gd name="connsiteY334" fmla="*/ 136056 h 1375780"/>
                <a:gd name="connsiteX335" fmla="*/ 596042 w 1685100"/>
                <a:gd name="connsiteY335" fmla="*/ 132250 h 1375780"/>
                <a:gd name="connsiteX336" fmla="*/ 597946 w 1685100"/>
                <a:gd name="connsiteY336" fmla="*/ 128444 h 1375780"/>
                <a:gd name="connsiteX337" fmla="*/ 594138 w 1685100"/>
                <a:gd name="connsiteY337" fmla="*/ 126541 h 1375780"/>
                <a:gd name="connsiteX338" fmla="*/ 589736 w 1685100"/>
                <a:gd name="connsiteY338" fmla="*/ 116670 h 1375780"/>
                <a:gd name="connsiteX339" fmla="*/ 603896 w 1685100"/>
                <a:gd name="connsiteY339" fmla="*/ 73380 h 1375780"/>
                <a:gd name="connsiteX340" fmla="*/ 600802 w 1685100"/>
                <a:gd name="connsiteY340" fmla="*/ 78969 h 1375780"/>
                <a:gd name="connsiteX341" fmla="*/ 606514 w 1685100"/>
                <a:gd name="connsiteY341" fmla="*/ 78018 h 1375780"/>
                <a:gd name="connsiteX342" fmla="*/ 608418 w 1685100"/>
                <a:gd name="connsiteY342" fmla="*/ 74212 h 1375780"/>
                <a:gd name="connsiteX343" fmla="*/ 603896 w 1685100"/>
                <a:gd name="connsiteY343" fmla="*/ 73380 h 1375780"/>
                <a:gd name="connsiteX344" fmla="*/ 557964 w 1685100"/>
                <a:gd name="connsiteY344" fmla="*/ 0 h 1375780"/>
                <a:gd name="connsiteX345" fmla="*/ 569388 w 1685100"/>
                <a:gd name="connsiteY345" fmla="*/ 951 h 1375780"/>
                <a:gd name="connsiteX346" fmla="*/ 571292 w 1685100"/>
                <a:gd name="connsiteY346" fmla="*/ 13320 h 1375780"/>
                <a:gd name="connsiteX347" fmla="*/ 581762 w 1685100"/>
                <a:gd name="connsiteY347" fmla="*/ 1903 h 1375780"/>
                <a:gd name="connsiteX348" fmla="*/ 582714 w 1685100"/>
                <a:gd name="connsiteY348" fmla="*/ 10466 h 1375780"/>
                <a:gd name="connsiteX349" fmla="*/ 584620 w 1685100"/>
                <a:gd name="connsiteY349" fmla="*/ 9514 h 1375780"/>
                <a:gd name="connsiteX350" fmla="*/ 584620 w 1685100"/>
                <a:gd name="connsiteY350" fmla="*/ 16175 h 1375780"/>
                <a:gd name="connsiteX351" fmla="*/ 604610 w 1685100"/>
                <a:gd name="connsiteY351" fmla="*/ 15223 h 1375780"/>
                <a:gd name="connsiteX352" fmla="*/ 596042 w 1685100"/>
                <a:gd name="connsiteY352" fmla="*/ 27592 h 1375780"/>
                <a:gd name="connsiteX353" fmla="*/ 601754 w 1685100"/>
                <a:gd name="connsiteY353" fmla="*/ 37106 h 1375780"/>
                <a:gd name="connsiteX354" fmla="*/ 608418 w 1685100"/>
                <a:gd name="connsiteY354" fmla="*/ 24737 h 1375780"/>
                <a:gd name="connsiteX355" fmla="*/ 620792 w 1685100"/>
                <a:gd name="connsiteY355" fmla="*/ 37106 h 1375780"/>
                <a:gd name="connsiteX356" fmla="*/ 637928 w 1685100"/>
                <a:gd name="connsiteY356" fmla="*/ 71358 h 1375780"/>
                <a:gd name="connsiteX357" fmla="*/ 625552 w 1685100"/>
                <a:gd name="connsiteY357" fmla="*/ 75164 h 1375780"/>
                <a:gd name="connsiteX358" fmla="*/ 632216 w 1685100"/>
                <a:gd name="connsiteY358" fmla="*/ 85629 h 1375780"/>
                <a:gd name="connsiteX359" fmla="*/ 622696 w 1685100"/>
                <a:gd name="connsiteY359" fmla="*/ 89435 h 1375780"/>
                <a:gd name="connsiteX360" fmla="*/ 628408 w 1685100"/>
                <a:gd name="connsiteY360" fmla="*/ 96095 h 1375780"/>
                <a:gd name="connsiteX361" fmla="*/ 639832 w 1685100"/>
                <a:gd name="connsiteY361" fmla="*/ 91338 h 1375780"/>
                <a:gd name="connsiteX362" fmla="*/ 637928 w 1685100"/>
                <a:gd name="connsiteY362" fmla="*/ 106561 h 1375780"/>
                <a:gd name="connsiteX363" fmla="*/ 641736 w 1685100"/>
                <a:gd name="connsiteY363" fmla="*/ 102755 h 1375780"/>
                <a:gd name="connsiteX364" fmla="*/ 646496 w 1685100"/>
                <a:gd name="connsiteY364" fmla="*/ 158890 h 1375780"/>
                <a:gd name="connsiteX365" fmla="*/ 651256 w 1685100"/>
                <a:gd name="connsiteY365" fmla="*/ 156987 h 1375780"/>
                <a:gd name="connsiteX366" fmla="*/ 649352 w 1685100"/>
                <a:gd name="connsiteY366" fmla="*/ 164599 h 1375780"/>
                <a:gd name="connsiteX367" fmla="*/ 652208 w 1685100"/>
                <a:gd name="connsiteY367" fmla="*/ 163647 h 1375780"/>
                <a:gd name="connsiteX368" fmla="*/ 647448 w 1685100"/>
                <a:gd name="connsiteY368" fmla="*/ 206462 h 1375780"/>
                <a:gd name="connsiteX369" fmla="*/ 653160 w 1685100"/>
                <a:gd name="connsiteY369" fmla="*/ 198851 h 1375780"/>
                <a:gd name="connsiteX370" fmla="*/ 646496 w 1685100"/>
                <a:gd name="connsiteY370" fmla="*/ 213122 h 1375780"/>
                <a:gd name="connsiteX371" fmla="*/ 655064 w 1685100"/>
                <a:gd name="connsiteY371" fmla="*/ 211219 h 1375780"/>
                <a:gd name="connsiteX372" fmla="*/ 649352 w 1685100"/>
                <a:gd name="connsiteY372" fmla="*/ 245471 h 1375780"/>
                <a:gd name="connsiteX373" fmla="*/ 655064 w 1685100"/>
                <a:gd name="connsiteY373" fmla="*/ 245471 h 1375780"/>
                <a:gd name="connsiteX374" fmla="*/ 652208 w 1685100"/>
                <a:gd name="connsiteY374" fmla="*/ 253083 h 1375780"/>
                <a:gd name="connsiteX375" fmla="*/ 656016 w 1685100"/>
                <a:gd name="connsiteY375" fmla="*/ 250228 h 1375780"/>
                <a:gd name="connsiteX376" fmla="*/ 651256 w 1685100"/>
                <a:gd name="connsiteY376" fmla="*/ 275917 h 1375780"/>
                <a:gd name="connsiteX377" fmla="*/ 661728 w 1685100"/>
                <a:gd name="connsiteY377" fmla="*/ 269257 h 1375780"/>
                <a:gd name="connsiteX378" fmla="*/ 652208 w 1685100"/>
                <a:gd name="connsiteY378" fmla="*/ 293043 h 1375780"/>
                <a:gd name="connsiteX379" fmla="*/ 661728 w 1685100"/>
                <a:gd name="connsiteY379" fmla="*/ 296849 h 1375780"/>
                <a:gd name="connsiteX380" fmla="*/ 655064 w 1685100"/>
                <a:gd name="connsiteY380" fmla="*/ 306363 h 1375780"/>
                <a:gd name="connsiteX381" fmla="*/ 659824 w 1685100"/>
                <a:gd name="connsiteY381" fmla="*/ 305412 h 1375780"/>
                <a:gd name="connsiteX382" fmla="*/ 655064 w 1685100"/>
                <a:gd name="connsiteY382" fmla="*/ 411021 h 1375780"/>
                <a:gd name="connsiteX383" fmla="*/ 656968 w 1685100"/>
                <a:gd name="connsiteY383" fmla="*/ 410070 h 1375780"/>
                <a:gd name="connsiteX384" fmla="*/ 647448 w 1685100"/>
                <a:gd name="connsiteY384" fmla="*/ 431953 h 1375780"/>
                <a:gd name="connsiteX385" fmla="*/ 658872 w 1685100"/>
                <a:gd name="connsiteY385" fmla="*/ 443370 h 1375780"/>
                <a:gd name="connsiteX386" fmla="*/ 651256 w 1685100"/>
                <a:gd name="connsiteY386" fmla="*/ 459545 h 1375780"/>
                <a:gd name="connsiteX387" fmla="*/ 659824 w 1685100"/>
                <a:gd name="connsiteY387" fmla="*/ 457642 h 1375780"/>
                <a:gd name="connsiteX388" fmla="*/ 659824 w 1685100"/>
                <a:gd name="connsiteY388" fmla="*/ 517582 h 1375780"/>
                <a:gd name="connsiteX389" fmla="*/ 646496 w 1685100"/>
                <a:gd name="connsiteY389" fmla="*/ 479525 h 1375780"/>
                <a:gd name="connsiteX390" fmla="*/ 647448 w 1685100"/>
                <a:gd name="connsiteY390" fmla="*/ 520437 h 1375780"/>
                <a:gd name="connsiteX391" fmla="*/ 651256 w 1685100"/>
                <a:gd name="connsiteY391" fmla="*/ 510922 h 1375780"/>
                <a:gd name="connsiteX392" fmla="*/ 657920 w 1685100"/>
                <a:gd name="connsiteY392" fmla="*/ 544223 h 1375780"/>
                <a:gd name="connsiteX393" fmla="*/ 644592 w 1685100"/>
                <a:gd name="connsiteY393" fmla="*/ 580377 h 1375780"/>
                <a:gd name="connsiteX394" fmla="*/ 656016 w 1685100"/>
                <a:gd name="connsiteY394" fmla="*/ 574669 h 1375780"/>
                <a:gd name="connsiteX395" fmla="*/ 656016 w 1685100"/>
                <a:gd name="connsiteY395" fmla="*/ 587989 h 1375780"/>
                <a:gd name="connsiteX396" fmla="*/ 648400 w 1685100"/>
                <a:gd name="connsiteY396" fmla="*/ 587989 h 1375780"/>
                <a:gd name="connsiteX397" fmla="*/ 651256 w 1685100"/>
                <a:gd name="connsiteY397" fmla="*/ 594649 h 1375780"/>
                <a:gd name="connsiteX398" fmla="*/ 648400 w 1685100"/>
                <a:gd name="connsiteY398" fmla="*/ 598455 h 1375780"/>
                <a:gd name="connsiteX399" fmla="*/ 667440 w 1685100"/>
                <a:gd name="connsiteY399" fmla="*/ 594649 h 1375780"/>
                <a:gd name="connsiteX400" fmla="*/ 712184 w 1685100"/>
                <a:gd name="connsiteY400" fmla="*/ 607969 h 1375780"/>
                <a:gd name="connsiteX401" fmla="*/ 704568 w 1685100"/>
                <a:gd name="connsiteY401" fmla="*/ 596552 h 1375780"/>
                <a:gd name="connsiteX402" fmla="*/ 720752 w 1685100"/>
                <a:gd name="connsiteY402" fmla="*/ 596552 h 1375780"/>
                <a:gd name="connsiteX403" fmla="*/ 720752 w 1685100"/>
                <a:gd name="connsiteY403" fmla="*/ 604163 h 1375780"/>
                <a:gd name="connsiteX404" fmla="*/ 729318 w 1685100"/>
                <a:gd name="connsiteY404" fmla="*/ 601309 h 1375780"/>
                <a:gd name="connsiteX405" fmla="*/ 770252 w 1685100"/>
                <a:gd name="connsiteY405" fmla="*/ 612726 h 1375780"/>
                <a:gd name="connsiteX406" fmla="*/ 772156 w 1685100"/>
                <a:gd name="connsiteY406" fmla="*/ 608920 h 1375780"/>
                <a:gd name="connsiteX407" fmla="*/ 775012 w 1685100"/>
                <a:gd name="connsiteY407" fmla="*/ 611775 h 1375780"/>
                <a:gd name="connsiteX408" fmla="*/ 790244 w 1685100"/>
                <a:gd name="connsiteY408" fmla="*/ 601309 h 1375780"/>
                <a:gd name="connsiteX409" fmla="*/ 775012 w 1685100"/>
                <a:gd name="connsiteY409" fmla="*/ 600358 h 1375780"/>
                <a:gd name="connsiteX410" fmla="*/ 797860 w 1685100"/>
                <a:gd name="connsiteY410" fmla="*/ 595600 h 1375780"/>
                <a:gd name="connsiteX411" fmla="*/ 805476 w 1685100"/>
                <a:gd name="connsiteY411" fmla="*/ 602260 h 1375780"/>
                <a:gd name="connsiteX412" fmla="*/ 803572 w 1685100"/>
                <a:gd name="connsiteY412" fmla="*/ 599406 h 1375780"/>
                <a:gd name="connsiteX413" fmla="*/ 834036 w 1685100"/>
                <a:gd name="connsiteY413" fmla="*/ 601309 h 1375780"/>
                <a:gd name="connsiteX414" fmla="*/ 836892 w 1685100"/>
                <a:gd name="connsiteY414" fmla="*/ 608920 h 1375780"/>
                <a:gd name="connsiteX415" fmla="*/ 848316 w 1685100"/>
                <a:gd name="connsiteY415" fmla="*/ 603212 h 1375780"/>
                <a:gd name="connsiteX416" fmla="*/ 867354 w 1685100"/>
                <a:gd name="connsiteY416" fmla="*/ 618435 h 1375780"/>
                <a:gd name="connsiteX417" fmla="*/ 870212 w 1685100"/>
                <a:gd name="connsiteY417" fmla="*/ 611775 h 1375780"/>
                <a:gd name="connsiteX418" fmla="*/ 909242 w 1685100"/>
                <a:gd name="connsiteY418" fmla="*/ 615581 h 1375780"/>
                <a:gd name="connsiteX419" fmla="*/ 941608 w 1685100"/>
                <a:gd name="connsiteY419" fmla="*/ 620338 h 1375780"/>
                <a:gd name="connsiteX420" fmla="*/ 942560 w 1685100"/>
                <a:gd name="connsiteY420" fmla="*/ 613678 h 1375780"/>
                <a:gd name="connsiteX421" fmla="*/ 957792 w 1685100"/>
                <a:gd name="connsiteY421" fmla="*/ 617483 h 1375780"/>
                <a:gd name="connsiteX422" fmla="*/ 955888 w 1685100"/>
                <a:gd name="connsiteY422" fmla="*/ 614629 h 1375780"/>
                <a:gd name="connsiteX423" fmla="*/ 1003488 w 1685100"/>
                <a:gd name="connsiteY423" fmla="*/ 619386 h 1375780"/>
                <a:gd name="connsiteX424" fmla="*/ 993968 w 1685100"/>
                <a:gd name="connsiteY424" fmla="*/ 610823 h 1375780"/>
                <a:gd name="connsiteX425" fmla="*/ 1052988 w 1685100"/>
                <a:gd name="connsiteY425" fmla="*/ 616532 h 1375780"/>
                <a:gd name="connsiteX426" fmla="*/ 1051084 w 1685100"/>
                <a:gd name="connsiteY426" fmla="*/ 613678 h 1375780"/>
                <a:gd name="connsiteX427" fmla="*/ 1063460 w 1685100"/>
                <a:gd name="connsiteY427" fmla="*/ 619386 h 1375780"/>
                <a:gd name="connsiteX428" fmla="*/ 1062508 w 1685100"/>
                <a:gd name="connsiteY428" fmla="*/ 612726 h 1375780"/>
                <a:gd name="connsiteX429" fmla="*/ 1118676 w 1685100"/>
                <a:gd name="connsiteY429" fmla="*/ 623192 h 1375780"/>
                <a:gd name="connsiteX430" fmla="*/ 1116772 w 1685100"/>
                <a:gd name="connsiteY430" fmla="*/ 610823 h 1375780"/>
                <a:gd name="connsiteX431" fmla="*/ 1187218 w 1685100"/>
                <a:gd name="connsiteY431" fmla="*/ 619386 h 1375780"/>
                <a:gd name="connsiteX432" fmla="*/ 1187218 w 1685100"/>
                <a:gd name="connsiteY432" fmla="*/ 620338 h 1375780"/>
                <a:gd name="connsiteX433" fmla="*/ 1196738 w 1685100"/>
                <a:gd name="connsiteY433" fmla="*/ 623192 h 1375780"/>
                <a:gd name="connsiteX434" fmla="*/ 1197688 w 1685100"/>
                <a:gd name="connsiteY434" fmla="*/ 622241 h 1375780"/>
                <a:gd name="connsiteX435" fmla="*/ 1191024 w 1685100"/>
                <a:gd name="connsiteY435" fmla="*/ 620338 h 1375780"/>
                <a:gd name="connsiteX436" fmla="*/ 1216728 w 1685100"/>
                <a:gd name="connsiteY436" fmla="*/ 626998 h 1375780"/>
                <a:gd name="connsiteX437" fmla="*/ 1226248 w 1685100"/>
                <a:gd name="connsiteY437" fmla="*/ 616532 h 1375780"/>
                <a:gd name="connsiteX438" fmla="*/ 1264328 w 1685100"/>
                <a:gd name="connsiteY438" fmla="*/ 618435 h 1375780"/>
                <a:gd name="connsiteX439" fmla="*/ 1263376 w 1685100"/>
                <a:gd name="connsiteY439" fmla="*/ 613678 h 1375780"/>
                <a:gd name="connsiteX440" fmla="*/ 1369044 w 1685100"/>
                <a:gd name="connsiteY440" fmla="*/ 618435 h 1375780"/>
                <a:gd name="connsiteX441" fmla="*/ 1418548 w 1685100"/>
                <a:gd name="connsiteY441" fmla="*/ 637464 h 1375780"/>
                <a:gd name="connsiteX442" fmla="*/ 1403316 w 1685100"/>
                <a:gd name="connsiteY442" fmla="*/ 626046 h 1375780"/>
                <a:gd name="connsiteX443" fmla="*/ 1414830 w 1685100"/>
                <a:gd name="connsiteY443" fmla="*/ 619892 h 1375780"/>
                <a:gd name="connsiteX444" fmla="*/ 1422458 w 1685100"/>
                <a:gd name="connsiteY444" fmla="*/ 621792 h 1375780"/>
                <a:gd name="connsiteX445" fmla="*/ 1424618 w 1685100"/>
                <a:gd name="connsiteY445" fmla="*/ 624381 h 1375780"/>
                <a:gd name="connsiteX446" fmla="*/ 1433780 w 1685100"/>
                <a:gd name="connsiteY446" fmla="*/ 627949 h 1375780"/>
                <a:gd name="connsiteX447" fmla="*/ 1434732 w 1685100"/>
                <a:gd name="connsiteY447" fmla="*/ 621289 h 1375780"/>
                <a:gd name="connsiteX448" fmla="*/ 1444252 w 1685100"/>
                <a:gd name="connsiteY448" fmla="*/ 629852 h 1375780"/>
                <a:gd name="connsiteX449" fmla="*/ 1533736 w 1685100"/>
                <a:gd name="connsiteY449" fmla="*/ 624144 h 1375780"/>
                <a:gd name="connsiteX450" fmla="*/ 1530880 w 1685100"/>
                <a:gd name="connsiteY450" fmla="*/ 630803 h 1375780"/>
                <a:gd name="connsiteX451" fmla="*/ 1573720 w 1685100"/>
                <a:gd name="connsiteY451" fmla="*/ 634609 h 1375780"/>
                <a:gd name="connsiteX452" fmla="*/ 1569912 w 1685100"/>
                <a:gd name="connsiteY452" fmla="*/ 631755 h 1375780"/>
                <a:gd name="connsiteX453" fmla="*/ 1622268 w 1685100"/>
                <a:gd name="connsiteY453" fmla="*/ 642221 h 1375780"/>
                <a:gd name="connsiteX454" fmla="*/ 1589904 w 1685100"/>
                <a:gd name="connsiteY454" fmla="*/ 647929 h 1375780"/>
                <a:gd name="connsiteX455" fmla="*/ 1611798 w 1685100"/>
                <a:gd name="connsiteY455" fmla="*/ 647929 h 1375780"/>
                <a:gd name="connsiteX456" fmla="*/ 1609894 w 1685100"/>
                <a:gd name="connsiteY456" fmla="*/ 656492 h 1375780"/>
                <a:gd name="connsiteX457" fmla="*/ 1587048 w 1685100"/>
                <a:gd name="connsiteY457" fmla="*/ 648881 h 1375780"/>
                <a:gd name="connsiteX458" fmla="*/ 1590854 w 1685100"/>
                <a:gd name="connsiteY458" fmla="*/ 652687 h 1375780"/>
                <a:gd name="connsiteX459" fmla="*/ 1564200 w 1685100"/>
                <a:gd name="connsiteY459" fmla="*/ 647929 h 1375780"/>
                <a:gd name="connsiteX460" fmla="*/ 1578480 w 1685100"/>
                <a:gd name="connsiteY460" fmla="*/ 646978 h 1375780"/>
                <a:gd name="connsiteX461" fmla="*/ 1548968 w 1685100"/>
                <a:gd name="connsiteY461" fmla="*/ 644124 h 1375780"/>
                <a:gd name="connsiteX462" fmla="*/ 1548968 w 1685100"/>
                <a:gd name="connsiteY462" fmla="*/ 657444 h 1375780"/>
                <a:gd name="connsiteX463" fmla="*/ 1512792 w 1685100"/>
                <a:gd name="connsiteY463" fmla="*/ 641269 h 1375780"/>
                <a:gd name="connsiteX464" fmla="*/ 1516600 w 1685100"/>
                <a:gd name="connsiteY464" fmla="*/ 638415 h 1375780"/>
                <a:gd name="connsiteX465" fmla="*/ 1493752 w 1685100"/>
                <a:gd name="connsiteY465" fmla="*/ 634609 h 1375780"/>
                <a:gd name="connsiteX466" fmla="*/ 1506128 w 1685100"/>
                <a:gd name="connsiteY466" fmla="*/ 642221 h 1375780"/>
                <a:gd name="connsiteX467" fmla="*/ 1485186 w 1685100"/>
                <a:gd name="connsiteY467" fmla="*/ 638415 h 1375780"/>
                <a:gd name="connsiteX468" fmla="*/ 1521360 w 1685100"/>
                <a:gd name="connsiteY468" fmla="*/ 648881 h 1375780"/>
                <a:gd name="connsiteX469" fmla="*/ 1521360 w 1685100"/>
                <a:gd name="connsiteY469" fmla="*/ 656492 h 1375780"/>
                <a:gd name="connsiteX470" fmla="*/ 1467098 w 1685100"/>
                <a:gd name="connsiteY470" fmla="*/ 646502 h 1375780"/>
                <a:gd name="connsiteX471" fmla="*/ 1440418 w 1685100"/>
                <a:gd name="connsiteY471" fmla="*/ 645800 h 1375780"/>
                <a:gd name="connsiteX472" fmla="*/ 1445916 w 1685100"/>
                <a:gd name="connsiteY472" fmla="*/ 646502 h 1375780"/>
                <a:gd name="connsiteX473" fmla="*/ 1455674 w 1685100"/>
                <a:gd name="connsiteY473" fmla="*/ 650783 h 1375780"/>
                <a:gd name="connsiteX474" fmla="*/ 1448058 w 1685100"/>
                <a:gd name="connsiteY474" fmla="*/ 654589 h 1375780"/>
                <a:gd name="connsiteX475" fmla="*/ 1435570 w 1685100"/>
                <a:gd name="connsiteY475" fmla="*/ 645673 h 1375780"/>
                <a:gd name="connsiteX476" fmla="*/ 1412836 w 1685100"/>
                <a:gd name="connsiteY476" fmla="*/ 645075 h 1375780"/>
                <a:gd name="connsiteX477" fmla="*/ 1409028 w 1685100"/>
                <a:gd name="connsiteY477" fmla="*/ 655541 h 1375780"/>
                <a:gd name="connsiteX478" fmla="*/ 1386180 w 1685100"/>
                <a:gd name="connsiteY478" fmla="*/ 651735 h 1375780"/>
                <a:gd name="connsiteX479" fmla="*/ 1397604 w 1685100"/>
                <a:gd name="connsiteY479" fmla="*/ 663153 h 1375780"/>
                <a:gd name="connsiteX480" fmla="*/ 1330014 w 1685100"/>
                <a:gd name="connsiteY480" fmla="*/ 648881 h 1375780"/>
                <a:gd name="connsiteX481" fmla="*/ 1338580 w 1685100"/>
                <a:gd name="connsiteY481" fmla="*/ 654589 h 1375780"/>
                <a:gd name="connsiteX482" fmla="*/ 1290984 w 1685100"/>
                <a:gd name="connsiteY482" fmla="*/ 646026 h 1375780"/>
                <a:gd name="connsiteX483" fmla="*/ 1315734 w 1685100"/>
                <a:gd name="connsiteY483" fmla="*/ 660298 h 1375780"/>
                <a:gd name="connsiteX484" fmla="*/ 1307166 w 1685100"/>
                <a:gd name="connsiteY484" fmla="*/ 663153 h 1375780"/>
                <a:gd name="connsiteX485" fmla="*/ 1312878 w 1685100"/>
                <a:gd name="connsiteY485" fmla="*/ 668861 h 1375780"/>
                <a:gd name="connsiteX486" fmla="*/ 1287176 w 1685100"/>
                <a:gd name="connsiteY486" fmla="*/ 648881 h 1375780"/>
                <a:gd name="connsiteX487" fmla="*/ 1275752 w 1685100"/>
                <a:gd name="connsiteY487" fmla="*/ 657444 h 1375780"/>
                <a:gd name="connsiteX488" fmla="*/ 1220536 w 1685100"/>
                <a:gd name="connsiteY488" fmla="*/ 646026 h 1375780"/>
                <a:gd name="connsiteX489" fmla="*/ 1207208 w 1685100"/>
                <a:gd name="connsiteY489" fmla="*/ 653638 h 1375780"/>
                <a:gd name="connsiteX490" fmla="*/ 1244336 w 1685100"/>
                <a:gd name="connsiteY490" fmla="*/ 670764 h 1375780"/>
                <a:gd name="connsiteX491" fmla="*/ 1234816 w 1685100"/>
                <a:gd name="connsiteY491" fmla="*/ 662201 h 1375780"/>
                <a:gd name="connsiteX492" fmla="*/ 1267184 w 1685100"/>
                <a:gd name="connsiteY492" fmla="*/ 664104 h 1375780"/>
                <a:gd name="connsiteX493" fmla="*/ 1244336 w 1685100"/>
                <a:gd name="connsiteY493" fmla="*/ 663153 h 1375780"/>
                <a:gd name="connsiteX494" fmla="*/ 1257664 w 1685100"/>
                <a:gd name="connsiteY494" fmla="*/ 668861 h 1375780"/>
                <a:gd name="connsiteX495" fmla="*/ 1229104 w 1685100"/>
                <a:gd name="connsiteY495" fmla="*/ 672667 h 1375780"/>
                <a:gd name="connsiteX496" fmla="*/ 1231008 w 1685100"/>
                <a:gd name="connsiteY496" fmla="*/ 673618 h 1375780"/>
                <a:gd name="connsiteX497" fmla="*/ 1196738 w 1685100"/>
                <a:gd name="connsiteY497" fmla="*/ 668861 h 1375780"/>
                <a:gd name="connsiteX498" fmla="*/ 1211968 w 1685100"/>
                <a:gd name="connsiteY498" fmla="*/ 659347 h 1375780"/>
                <a:gd name="connsiteX499" fmla="*/ 1112012 w 1685100"/>
                <a:gd name="connsiteY499" fmla="*/ 657444 h 1375780"/>
                <a:gd name="connsiteX500" fmla="*/ 1130100 w 1685100"/>
                <a:gd name="connsiteY500" fmla="*/ 666007 h 1375780"/>
                <a:gd name="connsiteX501" fmla="*/ 1100588 w 1685100"/>
                <a:gd name="connsiteY501" fmla="*/ 670764 h 1375780"/>
                <a:gd name="connsiteX502" fmla="*/ 1113916 w 1685100"/>
                <a:gd name="connsiteY502" fmla="*/ 676473 h 1375780"/>
                <a:gd name="connsiteX503" fmla="*/ 1114868 w 1685100"/>
                <a:gd name="connsiteY503" fmla="*/ 675521 h 1375780"/>
                <a:gd name="connsiteX504" fmla="*/ 1118676 w 1685100"/>
                <a:gd name="connsiteY504" fmla="*/ 679327 h 1375780"/>
                <a:gd name="connsiteX505" fmla="*/ 1082500 w 1685100"/>
                <a:gd name="connsiteY505" fmla="*/ 666007 h 1375780"/>
                <a:gd name="connsiteX506" fmla="*/ 1075836 w 1685100"/>
                <a:gd name="connsiteY506" fmla="*/ 674570 h 1375780"/>
                <a:gd name="connsiteX507" fmla="*/ 1076788 w 1685100"/>
                <a:gd name="connsiteY507" fmla="*/ 665055 h 1375780"/>
                <a:gd name="connsiteX508" fmla="*/ 1057748 w 1685100"/>
                <a:gd name="connsiteY508" fmla="*/ 664104 h 1375780"/>
                <a:gd name="connsiteX509" fmla="*/ 1070124 w 1685100"/>
                <a:gd name="connsiteY509" fmla="*/ 674570 h 1375780"/>
                <a:gd name="connsiteX510" fmla="*/ 1038710 w 1685100"/>
                <a:gd name="connsiteY510" fmla="*/ 666007 h 1375780"/>
                <a:gd name="connsiteX511" fmla="*/ 1039662 w 1685100"/>
                <a:gd name="connsiteY511" fmla="*/ 667910 h 1375780"/>
                <a:gd name="connsiteX512" fmla="*/ 1029190 w 1685100"/>
                <a:gd name="connsiteY512" fmla="*/ 666007 h 1375780"/>
                <a:gd name="connsiteX513" fmla="*/ 1037758 w 1685100"/>
                <a:gd name="connsiteY513" fmla="*/ 669812 h 1375780"/>
                <a:gd name="connsiteX514" fmla="*/ 994920 w 1685100"/>
                <a:gd name="connsiteY514" fmla="*/ 668861 h 1375780"/>
                <a:gd name="connsiteX515" fmla="*/ 985400 w 1685100"/>
                <a:gd name="connsiteY515" fmla="*/ 665055 h 1375780"/>
                <a:gd name="connsiteX516" fmla="*/ 984448 w 1685100"/>
                <a:gd name="connsiteY516" fmla="*/ 668861 h 1375780"/>
                <a:gd name="connsiteX517" fmla="*/ 975880 w 1685100"/>
                <a:gd name="connsiteY517" fmla="*/ 665055 h 1375780"/>
                <a:gd name="connsiteX518" fmla="*/ 965408 w 1685100"/>
                <a:gd name="connsiteY518" fmla="*/ 676473 h 1375780"/>
                <a:gd name="connsiteX519" fmla="*/ 966360 w 1685100"/>
                <a:gd name="connsiteY519" fmla="*/ 676473 h 1375780"/>
                <a:gd name="connsiteX520" fmla="*/ 960648 w 1685100"/>
                <a:gd name="connsiteY520" fmla="*/ 683132 h 1375780"/>
                <a:gd name="connsiteX521" fmla="*/ 942560 w 1685100"/>
                <a:gd name="connsiteY521" fmla="*/ 677424 h 1375780"/>
                <a:gd name="connsiteX522" fmla="*/ 910192 w 1685100"/>
                <a:gd name="connsiteY522" fmla="*/ 653638 h 1375780"/>
                <a:gd name="connsiteX523" fmla="*/ 903530 w 1685100"/>
                <a:gd name="connsiteY523" fmla="*/ 659347 h 1375780"/>
                <a:gd name="connsiteX524" fmla="*/ 885442 w 1685100"/>
                <a:gd name="connsiteY524" fmla="*/ 667910 h 1375780"/>
                <a:gd name="connsiteX525" fmla="*/ 891154 w 1685100"/>
                <a:gd name="connsiteY525" fmla="*/ 670764 h 1375780"/>
                <a:gd name="connsiteX526" fmla="*/ 882586 w 1685100"/>
                <a:gd name="connsiteY526" fmla="*/ 668861 h 1375780"/>
                <a:gd name="connsiteX527" fmla="*/ 880682 w 1685100"/>
                <a:gd name="connsiteY527" fmla="*/ 674570 h 1375780"/>
                <a:gd name="connsiteX528" fmla="*/ 867354 w 1685100"/>
                <a:gd name="connsiteY528" fmla="*/ 671715 h 1375780"/>
                <a:gd name="connsiteX529" fmla="*/ 874970 w 1685100"/>
                <a:gd name="connsiteY529" fmla="*/ 681230 h 1375780"/>
                <a:gd name="connsiteX530" fmla="*/ 857836 w 1685100"/>
                <a:gd name="connsiteY530" fmla="*/ 677424 h 1375780"/>
                <a:gd name="connsiteX531" fmla="*/ 863548 w 1685100"/>
                <a:gd name="connsiteY531" fmla="*/ 683132 h 1375780"/>
                <a:gd name="connsiteX532" fmla="*/ 845460 w 1685100"/>
                <a:gd name="connsiteY532" fmla="*/ 675521 h 1375780"/>
                <a:gd name="connsiteX533" fmla="*/ 861644 w 1685100"/>
                <a:gd name="connsiteY533" fmla="*/ 669812 h 1375780"/>
                <a:gd name="connsiteX534" fmla="*/ 841652 w 1685100"/>
                <a:gd name="connsiteY534" fmla="*/ 650784 h 1375780"/>
                <a:gd name="connsiteX535" fmla="*/ 783580 w 1685100"/>
                <a:gd name="connsiteY535" fmla="*/ 640318 h 1375780"/>
                <a:gd name="connsiteX536" fmla="*/ 777868 w 1685100"/>
                <a:gd name="connsiteY536" fmla="*/ 653638 h 1375780"/>
                <a:gd name="connsiteX537" fmla="*/ 801668 w 1685100"/>
                <a:gd name="connsiteY537" fmla="*/ 666958 h 1375780"/>
                <a:gd name="connsiteX538" fmla="*/ 833084 w 1685100"/>
                <a:gd name="connsiteY538" fmla="*/ 658395 h 1375780"/>
                <a:gd name="connsiteX539" fmla="*/ 815948 w 1685100"/>
                <a:gd name="connsiteY539" fmla="*/ 662201 h 1375780"/>
                <a:gd name="connsiteX540" fmla="*/ 830228 w 1685100"/>
                <a:gd name="connsiteY540" fmla="*/ 676473 h 1375780"/>
                <a:gd name="connsiteX541" fmla="*/ 784532 w 1685100"/>
                <a:gd name="connsiteY541" fmla="*/ 680278 h 1375780"/>
                <a:gd name="connsiteX542" fmla="*/ 763588 w 1685100"/>
                <a:gd name="connsiteY542" fmla="*/ 673618 h 1375780"/>
                <a:gd name="connsiteX543" fmla="*/ 748358 w 1685100"/>
                <a:gd name="connsiteY543" fmla="*/ 654589 h 1375780"/>
                <a:gd name="connsiteX544" fmla="*/ 722656 w 1685100"/>
                <a:gd name="connsiteY544" fmla="*/ 657444 h 1375780"/>
                <a:gd name="connsiteX545" fmla="*/ 718848 w 1685100"/>
                <a:gd name="connsiteY545" fmla="*/ 670764 h 1375780"/>
                <a:gd name="connsiteX546" fmla="*/ 749310 w 1685100"/>
                <a:gd name="connsiteY546" fmla="*/ 680278 h 1375780"/>
                <a:gd name="connsiteX547" fmla="*/ 726464 w 1685100"/>
                <a:gd name="connsiteY547" fmla="*/ 685035 h 1375780"/>
                <a:gd name="connsiteX548" fmla="*/ 720752 w 1685100"/>
                <a:gd name="connsiteY548" fmla="*/ 676473 h 1375780"/>
                <a:gd name="connsiteX549" fmla="*/ 717896 w 1685100"/>
                <a:gd name="connsiteY549" fmla="*/ 683132 h 1375780"/>
                <a:gd name="connsiteX550" fmla="*/ 665536 w 1685100"/>
                <a:gd name="connsiteY550" fmla="*/ 675521 h 1375780"/>
                <a:gd name="connsiteX551" fmla="*/ 682672 w 1685100"/>
                <a:gd name="connsiteY551" fmla="*/ 679327 h 1375780"/>
                <a:gd name="connsiteX552" fmla="*/ 686480 w 1685100"/>
                <a:gd name="connsiteY552" fmla="*/ 660298 h 1375780"/>
                <a:gd name="connsiteX553" fmla="*/ 648400 w 1685100"/>
                <a:gd name="connsiteY553" fmla="*/ 658395 h 1375780"/>
                <a:gd name="connsiteX554" fmla="*/ 645544 w 1685100"/>
                <a:gd name="connsiteY554" fmla="*/ 680278 h 1375780"/>
                <a:gd name="connsiteX555" fmla="*/ 637928 w 1685100"/>
                <a:gd name="connsiteY555" fmla="*/ 682181 h 1375780"/>
                <a:gd name="connsiteX556" fmla="*/ 643640 w 1685100"/>
                <a:gd name="connsiteY556" fmla="*/ 691696 h 1375780"/>
                <a:gd name="connsiteX557" fmla="*/ 628408 w 1685100"/>
                <a:gd name="connsiteY557" fmla="*/ 706918 h 1375780"/>
                <a:gd name="connsiteX558" fmla="*/ 635072 w 1685100"/>
                <a:gd name="connsiteY558" fmla="*/ 709773 h 1375780"/>
                <a:gd name="connsiteX559" fmla="*/ 631264 w 1685100"/>
                <a:gd name="connsiteY559" fmla="*/ 742122 h 1375780"/>
                <a:gd name="connsiteX560" fmla="*/ 626504 w 1685100"/>
                <a:gd name="connsiteY560" fmla="*/ 767811 h 1375780"/>
                <a:gd name="connsiteX561" fmla="*/ 633168 w 1685100"/>
                <a:gd name="connsiteY561" fmla="*/ 768762 h 1375780"/>
                <a:gd name="connsiteX562" fmla="*/ 629360 w 1685100"/>
                <a:gd name="connsiteY562" fmla="*/ 781131 h 1375780"/>
                <a:gd name="connsiteX563" fmla="*/ 632216 w 1685100"/>
                <a:gd name="connsiteY563" fmla="*/ 780179 h 1375780"/>
                <a:gd name="connsiteX564" fmla="*/ 627456 w 1685100"/>
                <a:gd name="connsiteY564" fmla="*/ 819188 h 1375780"/>
                <a:gd name="connsiteX565" fmla="*/ 636024 w 1685100"/>
                <a:gd name="connsiteY565" fmla="*/ 811577 h 1375780"/>
                <a:gd name="connsiteX566" fmla="*/ 630312 w 1685100"/>
                <a:gd name="connsiteY566" fmla="*/ 860100 h 1375780"/>
                <a:gd name="connsiteX567" fmla="*/ 633168 w 1685100"/>
                <a:gd name="connsiteY567" fmla="*/ 859149 h 1375780"/>
                <a:gd name="connsiteX568" fmla="*/ 627456 w 1685100"/>
                <a:gd name="connsiteY568" fmla="*/ 868663 h 1375780"/>
                <a:gd name="connsiteX569" fmla="*/ 634120 w 1685100"/>
                <a:gd name="connsiteY569" fmla="*/ 867712 h 1375780"/>
                <a:gd name="connsiteX570" fmla="*/ 622696 w 1685100"/>
                <a:gd name="connsiteY570" fmla="*/ 914332 h 1375780"/>
                <a:gd name="connsiteX571" fmla="*/ 624478 w 1685100"/>
                <a:gd name="connsiteY571" fmla="*/ 914581 h 1375780"/>
                <a:gd name="connsiteX572" fmla="*/ 624362 w 1685100"/>
                <a:gd name="connsiteY572" fmla="*/ 917543 h 1375780"/>
                <a:gd name="connsiteX573" fmla="*/ 625552 w 1685100"/>
                <a:gd name="connsiteY573" fmla="*/ 928603 h 1375780"/>
                <a:gd name="connsiteX574" fmla="*/ 627218 w 1685100"/>
                <a:gd name="connsiteY574" fmla="*/ 918970 h 1375780"/>
                <a:gd name="connsiteX575" fmla="*/ 625746 w 1685100"/>
                <a:gd name="connsiteY575" fmla="*/ 914759 h 1375780"/>
                <a:gd name="connsiteX576" fmla="*/ 628646 w 1685100"/>
                <a:gd name="connsiteY576" fmla="*/ 915165 h 1375780"/>
                <a:gd name="connsiteX577" fmla="*/ 636024 w 1685100"/>
                <a:gd name="connsiteY577" fmla="*/ 912429 h 1375780"/>
                <a:gd name="connsiteX578" fmla="*/ 631668 w 1685100"/>
                <a:gd name="connsiteY578" fmla="*/ 930608 h 1375780"/>
                <a:gd name="connsiteX579" fmla="*/ 629598 w 1685100"/>
                <a:gd name="connsiteY579" fmla="*/ 929436 h 1375780"/>
                <a:gd name="connsiteX580" fmla="*/ 630312 w 1685100"/>
                <a:gd name="connsiteY580" fmla="*/ 935264 h 1375780"/>
                <a:gd name="connsiteX581" fmla="*/ 630664 w 1685100"/>
                <a:gd name="connsiteY581" fmla="*/ 934794 h 1375780"/>
                <a:gd name="connsiteX582" fmla="*/ 629242 w 1685100"/>
                <a:gd name="connsiteY582" fmla="*/ 940734 h 1375780"/>
                <a:gd name="connsiteX583" fmla="*/ 627456 w 1685100"/>
                <a:gd name="connsiteY583" fmla="*/ 970467 h 1375780"/>
                <a:gd name="connsiteX584" fmla="*/ 626504 w 1685100"/>
                <a:gd name="connsiteY584" fmla="*/ 970467 h 1375780"/>
                <a:gd name="connsiteX585" fmla="*/ 623648 w 1685100"/>
                <a:gd name="connsiteY585" fmla="*/ 978078 h 1375780"/>
                <a:gd name="connsiteX586" fmla="*/ 624600 w 1685100"/>
                <a:gd name="connsiteY586" fmla="*/ 979030 h 1375780"/>
                <a:gd name="connsiteX587" fmla="*/ 626504 w 1685100"/>
                <a:gd name="connsiteY587" fmla="*/ 973321 h 1375780"/>
                <a:gd name="connsiteX588" fmla="*/ 619840 w 1685100"/>
                <a:gd name="connsiteY588" fmla="*/ 994253 h 1375780"/>
                <a:gd name="connsiteX589" fmla="*/ 630312 w 1685100"/>
                <a:gd name="connsiteY589" fmla="*/ 1001864 h 1375780"/>
                <a:gd name="connsiteX590" fmla="*/ 628408 w 1685100"/>
                <a:gd name="connsiteY590" fmla="*/ 1033262 h 1375780"/>
                <a:gd name="connsiteX591" fmla="*/ 633168 w 1685100"/>
                <a:gd name="connsiteY591" fmla="*/ 1032310 h 1375780"/>
                <a:gd name="connsiteX592" fmla="*/ 628408 w 1685100"/>
                <a:gd name="connsiteY592" fmla="*/ 1117940 h 1375780"/>
                <a:gd name="connsiteX593" fmla="*/ 609370 w 1685100"/>
                <a:gd name="connsiteY593" fmla="*/ 1158852 h 1375780"/>
                <a:gd name="connsiteX594" fmla="*/ 620792 w 1685100"/>
                <a:gd name="connsiteY594" fmla="*/ 1146483 h 1375780"/>
                <a:gd name="connsiteX595" fmla="*/ 626950 w 1685100"/>
                <a:gd name="connsiteY595" fmla="*/ 1155715 h 1375780"/>
                <a:gd name="connsiteX596" fmla="*/ 624838 w 1685100"/>
                <a:gd name="connsiteY596" fmla="*/ 1162812 h 1375780"/>
                <a:gd name="connsiteX597" fmla="*/ 622460 w 1685100"/>
                <a:gd name="connsiteY597" fmla="*/ 1164680 h 1375780"/>
                <a:gd name="connsiteX598" fmla="*/ 618890 w 1685100"/>
                <a:gd name="connsiteY598" fmla="*/ 1172172 h 1375780"/>
                <a:gd name="connsiteX599" fmla="*/ 625552 w 1685100"/>
                <a:gd name="connsiteY599" fmla="*/ 1173123 h 1375780"/>
                <a:gd name="connsiteX600" fmla="*/ 616986 w 1685100"/>
                <a:gd name="connsiteY600" fmla="*/ 1180735 h 1375780"/>
                <a:gd name="connsiteX601" fmla="*/ 617750 w 1685100"/>
                <a:gd name="connsiteY601" fmla="*/ 1196667 h 1375780"/>
                <a:gd name="connsiteX602" fmla="*/ 613178 w 1685100"/>
                <a:gd name="connsiteY602" fmla="*/ 1194055 h 1375780"/>
                <a:gd name="connsiteX603" fmla="*/ 613178 w 1685100"/>
                <a:gd name="connsiteY603" fmla="*/ 1201666 h 1375780"/>
                <a:gd name="connsiteX604" fmla="*/ 617860 w 1685100"/>
                <a:gd name="connsiteY604" fmla="*/ 1198991 h 1375780"/>
                <a:gd name="connsiteX605" fmla="*/ 618770 w 1685100"/>
                <a:gd name="connsiteY605" fmla="*/ 1217959 h 1375780"/>
                <a:gd name="connsiteX606" fmla="*/ 622696 w 1685100"/>
                <a:gd name="connsiteY606" fmla="*/ 1253044 h 1375780"/>
                <a:gd name="connsiteX607" fmla="*/ 616034 w 1685100"/>
                <a:gd name="connsiteY607" fmla="*/ 1251141 h 1375780"/>
                <a:gd name="connsiteX608" fmla="*/ 612226 w 1685100"/>
                <a:gd name="connsiteY608" fmla="*/ 1286345 h 1375780"/>
                <a:gd name="connsiteX609" fmla="*/ 615080 w 1685100"/>
                <a:gd name="connsiteY609" fmla="*/ 1283490 h 1375780"/>
                <a:gd name="connsiteX610" fmla="*/ 604610 w 1685100"/>
                <a:gd name="connsiteY610" fmla="*/ 1326305 h 1375780"/>
                <a:gd name="connsiteX611" fmla="*/ 600802 w 1685100"/>
                <a:gd name="connsiteY611" fmla="*/ 1308227 h 1375780"/>
                <a:gd name="connsiteX612" fmla="*/ 600802 w 1685100"/>
                <a:gd name="connsiteY612" fmla="*/ 1325353 h 1375780"/>
                <a:gd name="connsiteX613" fmla="*/ 592234 w 1685100"/>
                <a:gd name="connsiteY613" fmla="*/ 1323450 h 1375780"/>
                <a:gd name="connsiteX614" fmla="*/ 599850 w 1685100"/>
                <a:gd name="connsiteY614" fmla="*/ 1305373 h 1375780"/>
                <a:gd name="connsiteX615" fmla="*/ 596042 w 1685100"/>
                <a:gd name="connsiteY615" fmla="*/ 1308227 h 1375780"/>
                <a:gd name="connsiteX616" fmla="*/ 600802 w 1685100"/>
                <a:gd name="connsiteY616" fmla="*/ 1286345 h 1375780"/>
                <a:gd name="connsiteX617" fmla="*/ 601754 w 1685100"/>
                <a:gd name="connsiteY617" fmla="*/ 1297762 h 1375780"/>
                <a:gd name="connsiteX618" fmla="*/ 604610 w 1685100"/>
                <a:gd name="connsiteY618" fmla="*/ 1273976 h 1375780"/>
                <a:gd name="connsiteX619" fmla="*/ 591282 w 1685100"/>
                <a:gd name="connsiteY619" fmla="*/ 1273976 h 1375780"/>
                <a:gd name="connsiteX620" fmla="*/ 607466 w 1685100"/>
                <a:gd name="connsiteY620" fmla="*/ 1244481 h 1375780"/>
                <a:gd name="connsiteX621" fmla="*/ 610322 w 1685100"/>
                <a:gd name="connsiteY621" fmla="*/ 1247335 h 1375780"/>
                <a:gd name="connsiteX622" fmla="*/ 614130 w 1685100"/>
                <a:gd name="connsiteY622" fmla="*/ 1228306 h 1375780"/>
                <a:gd name="connsiteX623" fmla="*/ 606514 w 1685100"/>
                <a:gd name="connsiteY623" fmla="*/ 1237821 h 1375780"/>
                <a:gd name="connsiteX624" fmla="*/ 610322 w 1685100"/>
                <a:gd name="connsiteY624" fmla="*/ 1220695 h 1375780"/>
                <a:gd name="connsiteX625" fmla="*/ 599850 w 1685100"/>
                <a:gd name="connsiteY625" fmla="*/ 1250190 h 1375780"/>
                <a:gd name="connsiteX626" fmla="*/ 592234 w 1685100"/>
                <a:gd name="connsiteY626" fmla="*/ 1250190 h 1375780"/>
                <a:gd name="connsiteX627" fmla="*/ 598528 w 1685100"/>
                <a:gd name="connsiteY627" fmla="*/ 1222329 h 1375780"/>
                <a:gd name="connsiteX628" fmla="*/ 594200 w 1685100"/>
                <a:gd name="connsiteY628" fmla="*/ 1219192 h 1375780"/>
                <a:gd name="connsiteX629" fmla="*/ 600802 w 1685100"/>
                <a:gd name="connsiteY629" fmla="*/ 1211180 h 1375780"/>
                <a:gd name="connsiteX630" fmla="*/ 598066 w 1685100"/>
                <a:gd name="connsiteY630" fmla="*/ 1218673 h 1375780"/>
                <a:gd name="connsiteX631" fmla="*/ 598690 w 1685100"/>
                <a:gd name="connsiteY631" fmla="*/ 1221616 h 1375780"/>
                <a:gd name="connsiteX632" fmla="*/ 602230 w 1685100"/>
                <a:gd name="connsiteY632" fmla="*/ 1205948 h 1375780"/>
                <a:gd name="connsiteX633" fmla="*/ 602772 w 1685100"/>
                <a:gd name="connsiteY633" fmla="*/ 1189173 h 1375780"/>
                <a:gd name="connsiteX634" fmla="*/ 602706 w 1685100"/>
                <a:gd name="connsiteY634" fmla="*/ 1189298 h 1375780"/>
                <a:gd name="connsiteX635" fmla="*/ 598898 w 1685100"/>
                <a:gd name="connsiteY635" fmla="*/ 1182638 h 1375780"/>
                <a:gd name="connsiteX636" fmla="*/ 603132 w 1685100"/>
                <a:gd name="connsiteY636" fmla="*/ 1177983 h 1375780"/>
                <a:gd name="connsiteX637" fmla="*/ 603658 w 1685100"/>
                <a:gd name="connsiteY637" fmla="*/ 1161706 h 1375780"/>
                <a:gd name="connsiteX638" fmla="*/ 593186 w 1685100"/>
                <a:gd name="connsiteY638" fmla="*/ 1158852 h 1375780"/>
                <a:gd name="connsiteX639" fmla="*/ 596994 w 1685100"/>
                <a:gd name="connsiteY639" fmla="*/ 1139823 h 1375780"/>
                <a:gd name="connsiteX640" fmla="*/ 585572 w 1685100"/>
                <a:gd name="connsiteY640" fmla="*/ 1149337 h 1375780"/>
                <a:gd name="connsiteX641" fmla="*/ 599850 w 1685100"/>
                <a:gd name="connsiteY641" fmla="*/ 1094154 h 1375780"/>
                <a:gd name="connsiteX642" fmla="*/ 594138 w 1685100"/>
                <a:gd name="connsiteY642" fmla="*/ 1100814 h 1375780"/>
                <a:gd name="connsiteX643" fmla="*/ 602706 w 1685100"/>
                <a:gd name="connsiteY643" fmla="*/ 1061805 h 1375780"/>
                <a:gd name="connsiteX644" fmla="*/ 588426 w 1685100"/>
                <a:gd name="connsiteY644" fmla="*/ 1081785 h 1375780"/>
                <a:gd name="connsiteX645" fmla="*/ 585572 w 1685100"/>
                <a:gd name="connsiteY645" fmla="*/ 1074174 h 1375780"/>
                <a:gd name="connsiteX646" fmla="*/ 579860 w 1685100"/>
                <a:gd name="connsiteY646" fmla="*/ 1078931 h 1375780"/>
                <a:gd name="connsiteX647" fmla="*/ 599850 w 1685100"/>
                <a:gd name="connsiteY647" fmla="*/ 1057999 h 1375780"/>
                <a:gd name="connsiteX648" fmla="*/ 591282 w 1685100"/>
                <a:gd name="connsiteY648" fmla="*/ 1048485 h 1375780"/>
                <a:gd name="connsiteX649" fmla="*/ 602706 w 1685100"/>
                <a:gd name="connsiteY649" fmla="*/ 1003767 h 1375780"/>
                <a:gd name="connsiteX650" fmla="*/ 595090 w 1685100"/>
                <a:gd name="connsiteY650" fmla="*/ 992350 h 1375780"/>
                <a:gd name="connsiteX651" fmla="*/ 577956 w 1685100"/>
                <a:gd name="connsiteY651" fmla="*/ 1022796 h 1375780"/>
                <a:gd name="connsiteX652" fmla="*/ 586522 w 1685100"/>
                <a:gd name="connsiteY652" fmla="*/ 1015185 h 1375780"/>
                <a:gd name="connsiteX653" fmla="*/ 584620 w 1685100"/>
                <a:gd name="connsiteY653" fmla="*/ 1040874 h 1375780"/>
                <a:gd name="connsiteX654" fmla="*/ 585572 w 1685100"/>
                <a:gd name="connsiteY654" fmla="*/ 1021845 h 1375780"/>
                <a:gd name="connsiteX655" fmla="*/ 579860 w 1685100"/>
                <a:gd name="connsiteY655" fmla="*/ 1033262 h 1375780"/>
                <a:gd name="connsiteX656" fmla="*/ 576052 w 1685100"/>
                <a:gd name="connsiteY656" fmla="*/ 1009476 h 1375780"/>
                <a:gd name="connsiteX657" fmla="*/ 575100 w 1685100"/>
                <a:gd name="connsiteY657" fmla="*/ 1010427 h 1375780"/>
                <a:gd name="connsiteX658" fmla="*/ 579860 w 1685100"/>
                <a:gd name="connsiteY658" fmla="*/ 982836 h 1375780"/>
                <a:gd name="connsiteX659" fmla="*/ 589378 w 1685100"/>
                <a:gd name="connsiteY659" fmla="*/ 995204 h 1375780"/>
                <a:gd name="connsiteX660" fmla="*/ 591282 w 1685100"/>
                <a:gd name="connsiteY660" fmla="*/ 913381 h 1375780"/>
                <a:gd name="connsiteX661" fmla="*/ 582714 w 1685100"/>
                <a:gd name="connsiteY661" fmla="*/ 927652 h 1375780"/>
                <a:gd name="connsiteX662" fmla="*/ 577956 w 1685100"/>
                <a:gd name="connsiteY662" fmla="*/ 903866 h 1375780"/>
                <a:gd name="connsiteX663" fmla="*/ 572244 w 1685100"/>
                <a:gd name="connsiteY663" fmla="*/ 915284 h 1375780"/>
                <a:gd name="connsiteX664" fmla="*/ 573196 w 1685100"/>
                <a:gd name="connsiteY664" fmla="*/ 916235 h 1375780"/>
                <a:gd name="connsiteX665" fmla="*/ 569388 w 1685100"/>
                <a:gd name="connsiteY665" fmla="*/ 919089 h 1375780"/>
                <a:gd name="connsiteX666" fmla="*/ 582714 w 1685100"/>
                <a:gd name="connsiteY666" fmla="*/ 889595 h 1375780"/>
                <a:gd name="connsiteX667" fmla="*/ 574148 w 1685100"/>
                <a:gd name="connsiteY667" fmla="*/ 883886 h 1375780"/>
                <a:gd name="connsiteX668" fmla="*/ 583666 w 1685100"/>
                <a:gd name="connsiteY668" fmla="*/ 884837 h 1375780"/>
                <a:gd name="connsiteX669" fmla="*/ 584620 w 1685100"/>
                <a:gd name="connsiteY669" fmla="*/ 869615 h 1375780"/>
                <a:gd name="connsiteX670" fmla="*/ 574148 w 1685100"/>
                <a:gd name="connsiteY670" fmla="*/ 879129 h 1375780"/>
                <a:gd name="connsiteX671" fmla="*/ 582714 w 1685100"/>
                <a:gd name="connsiteY671" fmla="*/ 853440 h 1375780"/>
                <a:gd name="connsiteX672" fmla="*/ 580812 w 1685100"/>
                <a:gd name="connsiteY672" fmla="*/ 854391 h 1375780"/>
                <a:gd name="connsiteX673" fmla="*/ 582714 w 1685100"/>
                <a:gd name="connsiteY673" fmla="*/ 845828 h 1375780"/>
                <a:gd name="connsiteX674" fmla="*/ 578908 w 1685100"/>
                <a:gd name="connsiteY674" fmla="*/ 853440 h 1375780"/>
                <a:gd name="connsiteX675" fmla="*/ 579860 w 1685100"/>
                <a:gd name="connsiteY675" fmla="*/ 818237 h 1375780"/>
                <a:gd name="connsiteX676" fmla="*/ 583666 w 1685100"/>
                <a:gd name="connsiteY676" fmla="*/ 810625 h 1375780"/>
                <a:gd name="connsiteX677" fmla="*/ 579860 w 1685100"/>
                <a:gd name="connsiteY677" fmla="*/ 809674 h 1375780"/>
                <a:gd name="connsiteX678" fmla="*/ 583666 w 1685100"/>
                <a:gd name="connsiteY678" fmla="*/ 802062 h 1375780"/>
                <a:gd name="connsiteX679" fmla="*/ 572244 w 1685100"/>
                <a:gd name="connsiteY679" fmla="*/ 793499 h 1375780"/>
                <a:gd name="connsiteX680" fmla="*/ 572244 w 1685100"/>
                <a:gd name="connsiteY680" fmla="*/ 794451 h 1375780"/>
                <a:gd name="connsiteX681" fmla="*/ 565580 w 1685100"/>
                <a:gd name="connsiteY681" fmla="*/ 789694 h 1375780"/>
                <a:gd name="connsiteX682" fmla="*/ 571292 w 1685100"/>
                <a:gd name="connsiteY682" fmla="*/ 775422 h 1375780"/>
                <a:gd name="connsiteX683" fmla="*/ 595090 w 1685100"/>
                <a:gd name="connsiteY683" fmla="*/ 748782 h 1375780"/>
                <a:gd name="connsiteX684" fmla="*/ 589378 w 1685100"/>
                <a:gd name="connsiteY684" fmla="*/ 744025 h 1375780"/>
                <a:gd name="connsiteX685" fmla="*/ 580812 w 1685100"/>
                <a:gd name="connsiteY685" fmla="*/ 729753 h 1375780"/>
                <a:gd name="connsiteX686" fmla="*/ 577956 w 1685100"/>
                <a:gd name="connsiteY686" fmla="*/ 734510 h 1375780"/>
                <a:gd name="connsiteX687" fmla="*/ 579860 w 1685100"/>
                <a:gd name="connsiteY687" fmla="*/ 727850 h 1375780"/>
                <a:gd name="connsiteX688" fmla="*/ 574148 w 1685100"/>
                <a:gd name="connsiteY688" fmla="*/ 726899 h 1375780"/>
                <a:gd name="connsiteX689" fmla="*/ 577004 w 1685100"/>
                <a:gd name="connsiteY689" fmla="*/ 715482 h 1375780"/>
                <a:gd name="connsiteX690" fmla="*/ 567484 w 1685100"/>
                <a:gd name="connsiteY690" fmla="*/ 721190 h 1375780"/>
                <a:gd name="connsiteX691" fmla="*/ 571292 w 1685100"/>
                <a:gd name="connsiteY691" fmla="*/ 707870 h 1375780"/>
                <a:gd name="connsiteX692" fmla="*/ 565580 w 1685100"/>
                <a:gd name="connsiteY692" fmla="*/ 712627 h 1375780"/>
                <a:gd name="connsiteX693" fmla="*/ 573196 w 1685100"/>
                <a:gd name="connsiteY693" fmla="*/ 697404 h 1375780"/>
                <a:gd name="connsiteX694" fmla="*/ 578908 w 1685100"/>
                <a:gd name="connsiteY694" fmla="*/ 710724 h 1375780"/>
                <a:gd name="connsiteX695" fmla="*/ 597946 w 1685100"/>
                <a:gd name="connsiteY695" fmla="*/ 693598 h 1375780"/>
                <a:gd name="connsiteX696" fmla="*/ 599850 w 1685100"/>
                <a:gd name="connsiteY696" fmla="*/ 659347 h 1375780"/>
                <a:gd name="connsiteX697" fmla="*/ 590330 w 1685100"/>
                <a:gd name="connsiteY697" fmla="*/ 654589 h 1375780"/>
                <a:gd name="connsiteX698" fmla="*/ 582714 w 1685100"/>
                <a:gd name="connsiteY698" fmla="*/ 661250 h 1375780"/>
                <a:gd name="connsiteX699" fmla="*/ 596042 w 1685100"/>
                <a:gd name="connsiteY699" fmla="*/ 660298 h 1375780"/>
                <a:gd name="connsiteX700" fmla="*/ 581762 w 1685100"/>
                <a:gd name="connsiteY700" fmla="*/ 663153 h 1375780"/>
                <a:gd name="connsiteX701" fmla="*/ 590330 w 1685100"/>
                <a:gd name="connsiteY701" fmla="*/ 687890 h 1375780"/>
                <a:gd name="connsiteX702" fmla="*/ 586522 w 1685100"/>
                <a:gd name="connsiteY702" fmla="*/ 674570 h 1375780"/>
                <a:gd name="connsiteX703" fmla="*/ 572244 w 1685100"/>
                <a:gd name="connsiteY703" fmla="*/ 685987 h 1375780"/>
                <a:gd name="connsiteX704" fmla="*/ 569388 w 1685100"/>
                <a:gd name="connsiteY704" fmla="*/ 654589 h 1375780"/>
                <a:gd name="connsiteX705" fmla="*/ 553204 w 1685100"/>
                <a:gd name="connsiteY705" fmla="*/ 657444 h 1375780"/>
                <a:gd name="connsiteX706" fmla="*/ 552252 w 1685100"/>
                <a:gd name="connsiteY706" fmla="*/ 652687 h 1375780"/>
                <a:gd name="connsiteX707" fmla="*/ 541780 w 1685100"/>
                <a:gd name="connsiteY707" fmla="*/ 662201 h 1375780"/>
                <a:gd name="connsiteX708" fmla="*/ 510364 w 1685100"/>
                <a:gd name="connsiteY708" fmla="*/ 664104 h 1375780"/>
                <a:gd name="connsiteX709" fmla="*/ 512268 w 1685100"/>
                <a:gd name="connsiteY709" fmla="*/ 666958 h 1375780"/>
                <a:gd name="connsiteX710" fmla="*/ 482638 w 1685100"/>
                <a:gd name="connsiteY710" fmla="*/ 668385 h 1375780"/>
                <a:gd name="connsiteX711" fmla="*/ 461104 w 1685100"/>
                <a:gd name="connsiteY711" fmla="*/ 673449 h 1375780"/>
                <a:gd name="connsiteX712" fmla="*/ 466574 w 1685100"/>
                <a:gd name="connsiteY712" fmla="*/ 666958 h 1375780"/>
                <a:gd name="connsiteX713" fmla="*/ 442776 w 1685100"/>
                <a:gd name="connsiteY713" fmla="*/ 664104 h 1375780"/>
                <a:gd name="connsiteX714" fmla="*/ 437064 w 1685100"/>
                <a:gd name="connsiteY714" fmla="*/ 671715 h 1375780"/>
                <a:gd name="connsiteX715" fmla="*/ 445630 w 1685100"/>
                <a:gd name="connsiteY715" fmla="*/ 670764 h 1375780"/>
                <a:gd name="connsiteX716" fmla="*/ 442776 w 1685100"/>
                <a:gd name="connsiteY716" fmla="*/ 675521 h 1375780"/>
                <a:gd name="connsiteX717" fmla="*/ 443726 w 1685100"/>
                <a:gd name="connsiteY717" fmla="*/ 654589 h 1375780"/>
                <a:gd name="connsiteX718" fmla="*/ 419928 w 1685100"/>
                <a:gd name="connsiteY718" fmla="*/ 649832 h 1375780"/>
                <a:gd name="connsiteX719" fmla="*/ 425640 w 1685100"/>
                <a:gd name="connsiteY719" fmla="*/ 667910 h 1375780"/>
                <a:gd name="connsiteX720" fmla="*/ 387560 w 1685100"/>
                <a:gd name="connsiteY720" fmla="*/ 658395 h 1375780"/>
                <a:gd name="connsiteX721" fmla="*/ 340912 w 1685100"/>
                <a:gd name="connsiteY721" fmla="*/ 676473 h 1375780"/>
                <a:gd name="connsiteX722" fmla="*/ 332346 w 1685100"/>
                <a:gd name="connsiteY722" fmla="*/ 672667 h 1375780"/>
                <a:gd name="connsiteX723" fmla="*/ 335200 w 1685100"/>
                <a:gd name="connsiteY723" fmla="*/ 676473 h 1375780"/>
                <a:gd name="connsiteX724" fmla="*/ 308546 w 1685100"/>
                <a:gd name="connsiteY724" fmla="*/ 666958 h 1375780"/>
                <a:gd name="connsiteX725" fmla="*/ 313306 w 1685100"/>
                <a:gd name="connsiteY725" fmla="*/ 673618 h 1375780"/>
                <a:gd name="connsiteX726" fmla="*/ 256188 w 1685100"/>
                <a:gd name="connsiteY726" fmla="*/ 664104 h 1375780"/>
                <a:gd name="connsiteX727" fmla="*/ 259996 w 1685100"/>
                <a:gd name="connsiteY727" fmla="*/ 666958 h 1375780"/>
                <a:gd name="connsiteX728" fmla="*/ 249524 w 1685100"/>
                <a:gd name="connsiteY728" fmla="*/ 665055 h 1375780"/>
                <a:gd name="connsiteX729" fmla="*/ 257140 w 1685100"/>
                <a:gd name="connsiteY729" fmla="*/ 659347 h 1375780"/>
                <a:gd name="connsiteX730" fmla="*/ 207636 w 1685100"/>
                <a:gd name="connsiteY730" fmla="*/ 662201 h 1375780"/>
                <a:gd name="connsiteX731" fmla="*/ 216204 w 1685100"/>
                <a:gd name="connsiteY731" fmla="*/ 669812 h 1375780"/>
                <a:gd name="connsiteX732" fmla="*/ 191452 w 1685100"/>
                <a:gd name="connsiteY732" fmla="*/ 660298 h 1375780"/>
                <a:gd name="connsiteX733" fmla="*/ 201924 w 1685100"/>
                <a:gd name="connsiteY733" fmla="*/ 672667 h 1375780"/>
                <a:gd name="connsiteX734" fmla="*/ 182886 w 1685100"/>
                <a:gd name="connsiteY734" fmla="*/ 672667 h 1375780"/>
                <a:gd name="connsiteX735" fmla="*/ 179078 w 1685100"/>
                <a:gd name="connsiteY735" fmla="*/ 677424 h 1375780"/>
                <a:gd name="connsiteX736" fmla="*/ 157182 w 1685100"/>
                <a:gd name="connsiteY736" fmla="*/ 677424 h 1375780"/>
                <a:gd name="connsiteX737" fmla="*/ 159086 w 1685100"/>
                <a:gd name="connsiteY737" fmla="*/ 680278 h 1375780"/>
                <a:gd name="connsiteX738" fmla="*/ 124816 w 1685100"/>
                <a:gd name="connsiteY738" fmla="*/ 678375 h 1375780"/>
                <a:gd name="connsiteX739" fmla="*/ 127672 w 1685100"/>
                <a:gd name="connsiteY739" fmla="*/ 683132 h 1375780"/>
                <a:gd name="connsiteX740" fmla="*/ 100064 w 1685100"/>
                <a:gd name="connsiteY740" fmla="*/ 682181 h 1375780"/>
                <a:gd name="connsiteX741" fmla="*/ 105776 w 1685100"/>
                <a:gd name="connsiteY741" fmla="*/ 687890 h 1375780"/>
                <a:gd name="connsiteX742" fmla="*/ 72456 w 1685100"/>
                <a:gd name="connsiteY742" fmla="*/ 684084 h 1375780"/>
                <a:gd name="connsiteX743" fmla="*/ 66744 w 1685100"/>
                <a:gd name="connsiteY743" fmla="*/ 695501 h 1375780"/>
                <a:gd name="connsiteX744" fmla="*/ 48656 w 1685100"/>
                <a:gd name="connsiteY744" fmla="*/ 693598 h 1375780"/>
                <a:gd name="connsiteX745" fmla="*/ 54368 w 1685100"/>
                <a:gd name="connsiteY745" fmla="*/ 696453 h 1375780"/>
                <a:gd name="connsiteX746" fmla="*/ 54368 w 1685100"/>
                <a:gd name="connsiteY746" fmla="*/ 693598 h 1375780"/>
                <a:gd name="connsiteX747" fmla="*/ 59128 w 1685100"/>
                <a:gd name="connsiteY747" fmla="*/ 697404 h 1375780"/>
                <a:gd name="connsiteX748" fmla="*/ 38186 w 1685100"/>
                <a:gd name="connsiteY748" fmla="*/ 696453 h 1375780"/>
                <a:gd name="connsiteX749" fmla="*/ 43896 w 1685100"/>
                <a:gd name="connsiteY749" fmla="*/ 705016 h 1375780"/>
                <a:gd name="connsiteX750" fmla="*/ 108 w 1685100"/>
                <a:gd name="connsiteY750" fmla="*/ 694550 h 1375780"/>
                <a:gd name="connsiteX751" fmla="*/ 1060 w 1685100"/>
                <a:gd name="connsiteY751" fmla="*/ 683132 h 1375780"/>
                <a:gd name="connsiteX752" fmla="*/ 16290 w 1685100"/>
                <a:gd name="connsiteY752" fmla="*/ 681230 h 1375780"/>
                <a:gd name="connsiteX753" fmla="*/ 2012 w 1685100"/>
                <a:gd name="connsiteY753" fmla="*/ 670764 h 1375780"/>
                <a:gd name="connsiteX754" fmla="*/ 12482 w 1685100"/>
                <a:gd name="connsiteY754" fmla="*/ 669812 h 1375780"/>
                <a:gd name="connsiteX755" fmla="*/ 11530 w 1685100"/>
                <a:gd name="connsiteY755" fmla="*/ 667910 h 1375780"/>
                <a:gd name="connsiteX756" fmla="*/ 19146 w 1685100"/>
                <a:gd name="connsiteY756" fmla="*/ 667910 h 1375780"/>
                <a:gd name="connsiteX757" fmla="*/ 18194 w 1685100"/>
                <a:gd name="connsiteY757" fmla="*/ 647929 h 1375780"/>
                <a:gd name="connsiteX758" fmla="*/ 33426 w 1685100"/>
                <a:gd name="connsiteY758" fmla="*/ 656492 h 1375780"/>
                <a:gd name="connsiteX759" fmla="*/ 44848 w 1685100"/>
                <a:gd name="connsiteY759" fmla="*/ 650784 h 1375780"/>
                <a:gd name="connsiteX760" fmla="*/ 29618 w 1685100"/>
                <a:gd name="connsiteY760" fmla="*/ 644124 h 1375780"/>
                <a:gd name="connsiteX761" fmla="*/ 44848 w 1685100"/>
                <a:gd name="connsiteY761" fmla="*/ 631755 h 1375780"/>
                <a:gd name="connsiteX762" fmla="*/ 86736 w 1685100"/>
                <a:gd name="connsiteY762" fmla="*/ 614629 h 1375780"/>
                <a:gd name="connsiteX763" fmla="*/ 91496 w 1685100"/>
                <a:gd name="connsiteY763" fmla="*/ 626998 h 1375780"/>
                <a:gd name="connsiteX764" fmla="*/ 103872 w 1685100"/>
                <a:gd name="connsiteY764" fmla="*/ 620338 h 1375780"/>
                <a:gd name="connsiteX765" fmla="*/ 108632 w 1685100"/>
                <a:gd name="connsiteY765" fmla="*/ 629852 h 1375780"/>
                <a:gd name="connsiteX766" fmla="*/ 116248 w 1685100"/>
                <a:gd name="connsiteY766" fmla="*/ 624144 h 1375780"/>
                <a:gd name="connsiteX767" fmla="*/ 110536 w 1685100"/>
                <a:gd name="connsiteY767" fmla="*/ 612726 h 1375780"/>
                <a:gd name="connsiteX768" fmla="*/ 128624 w 1685100"/>
                <a:gd name="connsiteY768" fmla="*/ 614629 h 1375780"/>
                <a:gd name="connsiteX769" fmla="*/ 123864 w 1685100"/>
                <a:gd name="connsiteY769" fmla="*/ 610823 h 1375780"/>
                <a:gd name="connsiteX770" fmla="*/ 192404 w 1685100"/>
                <a:gd name="connsiteY770" fmla="*/ 606066 h 1375780"/>
                <a:gd name="connsiteX771" fmla="*/ 189550 w 1685100"/>
                <a:gd name="connsiteY771" fmla="*/ 601309 h 1375780"/>
                <a:gd name="connsiteX772" fmla="*/ 198116 w 1685100"/>
                <a:gd name="connsiteY772" fmla="*/ 603212 h 1375780"/>
                <a:gd name="connsiteX773" fmla="*/ 196212 w 1685100"/>
                <a:gd name="connsiteY773" fmla="*/ 600358 h 1375780"/>
                <a:gd name="connsiteX774" fmla="*/ 248572 w 1685100"/>
                <a:gd name="connsiteY774" fmla="*/ 605115 h 1375780"/>
                <a:gd name="connsiteX775" fmla="*/ 239052 w 1685100"/>
                <a:gd name="connsiteY775" fmla="*/ 599406 h 1375780"/>
                <a:gd name="connsiteX776" fmla="*/ 256188 w 1685100"/>
                <a:gd name="connsiteY776" fmla="*/ 606066 h 1375780"/>
                <a:gd name="connsiteX777" fmla="*/ 254284 w 1685100"/>
                <a:gd name="connsiteY777" fmla="*/ 597503 h 1375780"/>
                <a:gd name="connsiteX778" fmla="*/ 296170 w 1685100"/>
                <a:gd name="connsiteY778" fmla="*/ 603212 h 1375780"/>
                <a:gd name="connsiteX779" fmla="*/ 296170 w 1685100"/>
                <a:gd name="connsiteY779" fmla="*/ 597503 h 1375780"/>
                <a:gd name="connsiteX780" fmla="*/ 305690 w 1685100"/>
                <a:gd name="connsiteY780" fmla="*/ 600358 h 1375780"/>
                <a:gd name="connsiteX781" fmla="*/ 302834 w 1685100"/>
                <a:gd name="connsiteY781" fmla="*/ 596552 h 1375780"/>
                <a:gd name="connsiteX782" fmla="*/ 335200 w 1685100"/>
                <a:gd name="connsiteY782" fmla="*/ 601309 h 1375780"/>
                <a:gd name="connsiteX783" fmla="*/ 326634 w 1685100"/>
                <a:gd name="connsiteY783" fmla="*/ 590843 h 1375780"/>
                <a:gd name="connsiteX784" fmla="*/ 355192 w 1685100"/>
                <a:gd name="connsiteY784" fmla="*/ 600358 h 1375780"/>
                <a:gd name="connsiteX785" fmla="*/ 359952 w 1685100"/>
                <a:gd name="connsiteY785" fmla="*/ 590843 h 1375780"/>
                <a:gd name="connsiteX786" fmla="*/ 371376 w 1685100"/>
                <a:gd name="connsiteY786" fmla="*/ 597503 h 1375780"/>
                <a:gd name="connsiteX787" fmla="*/ 370424 w 1685100"/>
                <a:gd name="connsiteY787" fmla="*/ 592746 h 1375780"/>
                <a:gd name="connsiteX788" fmla="*/ 499892 w 1685100"/>
                <a:gd name="connsiteY788" fmla="*/ 597503 h 1375780"/>
                <a:gd name="connsiteX789" fmla="*/ 498940 w 1685100"/>
                <a:gd name="connsiteY789" fmla="*/ 595600 h 1375780"/>
                <a:gd name="connsiteX790" fmla="*/ 525596 w 1685100"/>
                <a:gd name="connsiteY790" fmla="*/ 605115 h 1375780"/>
                <a:gd name="connsiteX791" fmla="*/ 539876 w 1685100"/>
                <a:gd name="connsiteY791" fmla="*/ 593697 h 1375780"/>
                <a:gd name="connsiteX792" fmla="*/ 559868 w 1685100"/>
                <a:gd name="connsiteY792" fmla="*/ 601309 h 1375780"/>
                <a:gd name="connsiteX793" fmla="*/ 557964 w 1685100"/>
                <a:gd name="connsiteY793" fmla="*/ 592746 h 1375780"/>
                <a:gd name="connsiteX794" fmla="*/ 566532 w 1685100"/>
                <a:gd name="connsiteY794" fmla="*/ 590843 h 1375780"/>
                <a:gd name="connsiteX795" fmla="*/ 574148 w 1685100"/>
                <a:gd name="connsiteY795" fmla="*/ 548028 h 1375780"/>
                <a:gd name="connsiteX796" fmla="*/ 570340 w 1685100"/>
                <a:gd name="connsiteY796" fmla="*/ 562300 h 1375780"/>
                <a:gd name="connsiteX797" fmla="*/ 589378 w 1685100"/>
                <a:gd name="connsiteY797" fmla="*/ 565154 h 1375780"/>
                <a:gd name="connsiteX798" fmla="*/ 597946 w 1685100"/>
                <a:gd name="connsiteY798" fmla="*/ 504262 h 1375780"/>
                <a:gd name="connsiteX799" fmla="*/ 593948 w 1685100"/>
                <a:gd name="connsiteY799" fmla="*/ 509781 h 1375780"/>
                <a:gd name="connsiteX800" fmla="*/ 593186 w 1685100"/>
                <a:gd name="connsiteY800" fmla="*/ 509019 h 1375780"/>
                <a:gd name="connsiteX801" fmla="*/ 592118 w 1685100"/>
                <a:gd name="connsiteY801" fmla="*/ 511867 h 1375780"/>
                <a:gd name="connsiteX802" fmla="*/ 586522 w 1685100"/>
                <a:gd name="connsiteY802" fmla="*/ 516631 h 1375780"/>
                <a:gd name="connsiteX803" fmla="*/ 604610 w 1685100"/>
                <a:gd name="connsiteY803" fmla="*/ 470962 h 1375780"/>
                <a:gd name="connsiteX804" fmla="*/ 595090 w 1685100"/>
                <a:gd name="connsiteY804" fmla="*/ 473816 h 1375780"/>
                <a:gd name="connsiteX805" fmla="*/ 595090 w 1685100"/>
                <a:gd name="connsiteY805" fmla="*/ 453836 h 1375780"/>
                <a:gd name="connsiteX806" fmla="*/ 599850 w 1685100"/>
                <a:gd name="connsiteY806" fmla="*/ 452885 h 1375780"/>
                <a:gd name="connsiteX807" fmla="*/ 590330 w 1685100"/>
                <a:gd name="connsiteY807" fmla="*/ 444322 h 1375780"/>
                <a:gd name="connsiteX808" fmla="*/ 588426 w 1685100"/>
                <a:gd name="connsiteY808" fmla="*/ 418633 h 1375780"/>
                <a:gd name="connsiteX809" fmla="*/ 585572 w 1685100"/>
                <a:gd name="connsiteY809" fmla="*/ 419584 h 1375780"/>
                <a:gd name="connsiteX810" fmla="*/ 584144 w 1685100"/>
                <a:gd name="connsiteY810" fmla="*/ 395680 h 1375780"/>
                <a:gd name="connsiteX811" fmla="*/ 579014 w 1685100"/>
                <a:gd name="connsiteY811" fmla="*/ 377994 h 1375780"/>
                <a:gd name="connsiteX812" fmla="*/ 585572 w 1685100"/>
                <a:gd name="connsiteY812" fmla="*/ 382478 h 1375780"/>
                <a:gd name="connsiteX813" fmla="*/ 588426 w 1685100"/>
                <a:gd name="connsiteY813" fmla="*/ 362498 h 1375780"/>
                <a:gd name="connsiteX814" fmla="*/ 580812 w 1685100"/>
                <a:gd name="connsiteY814" fmla="*/ 357741 h 1375780"/>
                <a:gd name="connsiteX815" fmla="*/ 581762 w 1685100"/>
                <a:gd name="connsiteY815" fmla="*/ 365352 h 1375780"/>
                <a:gd name="connsiteX816" fmla="*/ 577004 w 1685100"/>
                <a:gd name="connsiteY816" fmla="*/ 362498 h 1375780"/>
                <a:gd name="connsiteX817" fmla="*/ 597946 w 1685100"/>
                <a:gd name="connsiteY817" fmla="*/ 363449 h 1375780"/>
                <a:gd name="connsiteX818" fmla="*/ 602706 w 1685100"/>
                <a:gd name="connsiteY818" fmla="*/ 343469 h 1375780"/>
                <a:gd name="connsiteX819" fmla="*/ 598776 w 1685100"/>
                <a:gd name="connsiteY819" fmla="*/ 345072 h 1375780"/>
                <a:gd name="connsiteX820" fmla="*/ 596280 w 1685100"/>
                <a:gd name="connsiteY820" fmla="*/ 338950 h 1375780"/>
                <a:gd name="connsiteX821" fmla="*/ 595090 w 1685100"/>
                <a:gd name="connsiteY821" fmla="*/ 328246 h 1375780"/>
                <a:gd name="connsiteX822" fmla="*/ 592710 w 1685100"/>
                <a:gd name="connsiteY822" fmla="*/ 338593 h 1375780"/>
                <a:gd name="connsiteX823" fmla="*/ 598664 w 1685100"/>
                <a:gd name="connsiteY823" fmla="*/ 345117 h 1375780"/>
                <a:gd name="connsiteX824" fmla="*/ 593662 w 1685100"/>
                <a:gd name="connsiteY824" fmla="*/ 347156 h 1375780"/>
                <a:gd name="connsiteX825" fmla="*/ 584620 w 1685100"/>
                <a:gd name="connsiteY825" fmla="*/ 347275 h 1375780"/>
                <a:gd name="connsiteX826" fmla="*/ 594138 w 1685100"/>
                <a:gd name="connsiteY826" fmla="*/ 315878 h 1375780"/>
                <a:gd name="connsiteX827" fmla="*/ 576052 w 1685100"/>
                <a:gd name="connsiteY827" fmla="*/ 277820 h 1375780"/>
                <a:gd name="connsiteX828" fmla="*/ 579860 w 1685100"/>
                <a:gd name="connsiteY828" fmla="*/ 270208 h 1375780"/>
                <a:gd name="connsiteX829" fmla="*/ 576052 w 1685100"/>
                <a:gd name="connsiteY829" fmla="*/ 273063 h 1375780"/>
                <a:gd name="connsiteX830" fmla="*/ 585572 w 1685100"/>
                <a:gd name="connsiteY830" fmla="*/ 251180 h 1375780"/>
                <a:gd name="connsiteX831" fmla="*/ 578908 w 1685100"/>
                <a:gd name="connsiteY831" fmla="*/ 254985 h 1375780"/>
                <a:gd name="connsiteX832" fmla="*/ 588426 w 1685100"/>
                <a:gd name="connsiteY832" fmla="*/ 208365 h 1375780"/>
                <a:gd name="connsiteX833" fmla="*/ 585572 w 1685100"/>
                <a:gd name="connsiteY833" fmla="*/ 211219 h 1375780"/>
                <a:gd name="connsiteX834" fmla="*/ 587474 w 1685100"/>
                <a:gd name="connsiteY834" fmla="*/ 202656 h 1375780"/>
                <a:gd name="connsiteX835" fmla="*/ 593186 w 1685100"/>
                <a:gd name="connsiteY835" fmla="*/ 209316 h 1375780"/>
                <a:gd name="connsiteX836" fmla="*/ 590330 w 1685100"/>
                <a:gd name="connsiteY836" fmla="*/ 169356 h 1375780"/>
                <a:gd name="connsiteX837" fmla="*/ 582714 w 1685100"/>
                <a:gd name="connsiteY837" fmla="*/ 176016 h 1375780"/>
                <a:gd name="connsiteX838" fmla="*/ 592234 w 1685100"/>
                <a:gd name="connsiteY838" fmla="*/ 156036 h 1375780"/>
                <a:gd name="connsiteX839" fmla="*/ 579860 w 1685100"/>
                <a:gd name="connsiteY839" fmla="*/ 164599 h 1375780"/>
                <a:gd name="connsiteX840" fmla="*/ 579860 w 1685100"/>
                <a:gd name="connsiteY840" fmla="*/ 149376 h 1375780"/>
                <a:gd name="connsiteX841" fmla="*/ 575100 w 1685100"/>
                <a:gd name="connsiteY841" fmla="*/ 146521 h 1375780"/>
                <a:gd name="connsiteX842" fmla="*/ 575100 w 1685100"/>
                <a:gd name="connsiteY842" fmla="*/ 128444 h 1375780"/>
                <a:gd name="connsiteX843" fmla="*/ 572244 w 1685100"/>
                <a:gd name="connsiteY843" fmla="*/ 129396 h 1375780"/>
                <a:gd name="connsiteX844" fmla="*/ 574148 w 1685100"/>
                <a:gd name="connsiteY844" fmla="*/ 101804 h 1375780"/>
                <a:gd name="connsiteX845" fmla="*/ 569388 w 1685100"/>
                <a:gd name="connsiteY845" fmla="*/ 103707 h 1375780"/>
                <a:gd name="connsiteX846" fmla="*/ 570340 w 1685100"/>
                <a:gd name="connsiteY846" fmla="*/ 81824 h 1375780"/>
                <a:gd name="connsiteX847" fmla="*/ 564628 w 1685100"/>
                <a:gd name="connsiteY847" fmla="*/ 86581 h 1375780"/>
                <a:gd name="connsiteX848" fmla="*/ 568436 w 1685100"/>
                <a:gd name="connsiteY848" fmla="*/ 59940 h 1375780"/>
                <a:gd name="connsiteX849" fmla="*/ 557012 w 1685100"/>
                <a:gd name="connsiteY849" fmla="*/ 55183 h 1375780"/>
                <a:gd name="connsiteX850" fmla="*/ 558916 w 1685100"/>
                <a:gd name="connsiteY850" fmla="*/ 39961 h 1375780"/>
                <a:gd name="connsiteX851" fmla="*/ 556060 w 1685100"/>
                <a:gd name="connsiteY851" fmla="*/ 44718 h 1375780"/>
                <a:gd name="connsiteX852" fmla="*/ 558916 w 1685100"/>
                <a:gd name="connsiteY852" fmla="*/ 44718 h 1375780"/>
                <a:gd name="connsiteX853" fmla="*/ 555108 w 1685100"/>
                <a:gd name="connsiteY853" fmla="*/ 48523 h 1375780"/>
                <a:gd name="connsiteX854" fmla="*/ 556060 w 1685100"/>
                <a:gd name="connsiteY854" fmla="*/ 31397 h 1375780"/>
                <a:gd name="connsiteX855" fmla="*/ 547492 w 1685100"/>
                <a:gd name="connsiteY855" fmla="*/ 36155 h 137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Lst>
              <a:rect l="l" t="t" r="r" b="b"/>
              <a:pathLst>
                <a:path w="1685100" h="1375780">
                  <a:moveTo>
                    <a:pt x="604610" y="1343431"/>
                  </a:moveTo>
                  <a:cubicBezTo>
                    <a:pt x="605562" y="1351994"/>
                    <a:pt x="611274" y="1372925"/>
                    <a:pt x="600802" y="1375780"/>
                  </a:cubicBezTo>
                  <a:cubicBezTo>
                    <a:pt x="600802" y="1367217"/>
                    <a:pt x="600802" y="1352945"/>
                    <a:pt x="604610" y="1343431"/>
                  </a:cubicBezTo>
                  <a:close/>
                  <a:moveTo>
                    <a:pt x="621744" y="1339625"/>
                  </a:moveTo>
                  <a:lnTo>
                    <a:pt x="618888" y="1351042"/>
                  </a:lnTo>
                  <a:cubicBezTo>
                    <a:pt x="616032" y="1344382"/>
                    <a:pt x="620792" y="1345334"/>
                    <a:pt x="621744" y="1339625"/>
                  </a:cubicBezTo>
                  <a:close/>
                  <a:moveTo>
                    <a:pt x="612224" y="1337722"/>
                  </a:moveTo>
                  <a:lnTo>
                    <a:pt x="612224" y="1344382"/>
                  </a:lnTo>
                  <a:lnTo>
                    <a:pt x="608416" y="1343431"/>
                  </a:lnTo>
                  <a:close/>
                  <a:moveTo>
                    <a:pt x="590330" y="1298713"/>
                  </a:moveTo>
                  <a:cubicBezTo>
                    <a:pt x="590330" y="1302519"/>
                    <a:pt x="595090" y="1303470"/>
                    <a:pt x="591282" y="1306324"/>
                  </a:cubicBezTo>
                  <a:cubicBezTo>
                    <a:pt x="584620" y="1310130"/>
                    <a:pt x="590330" y="1301567"/>
                    <a:pt x="590330" y="1298713"/>
                  </a:cubicBezTo>
                  <a:close/>
                  <a:moveTo>
                    <a:pt x="592828" y="1218197"/>
                  </a:moveTo>
                  <a:lnTo>
                    <a:pt x="594200" y="1219192"/>
                  </a:lnTo>
                  <a:lnTo>
                    <a:pt x="587474" y="1227355"/>
                  </a:lnTo>
                  <a:cubicBezTo>
                    <a:pt x="588902" y="1226879"/>
                    <a:pt x="590806" y="1221408"/>
                    <a:pt x="592828" y="1218197"/>
                  </a:cubicBezTo>
                  <a:close/>
                  <a:moveTo>
                    <a:pt x="617750" y="1196667"/>
                  </a:moveTo>
                  <a:lnTo>
                    <a:pt x="619840" y="1197861"/>
                  </a:lnTo>
                  <a:lnTo>
                    <a:pt x="617860" y="1198991"/>
                  </a:lnTo>
                  <a:close/>
                  <a:moveTo>
                    <a:pt x="627456" y="1160755"/>
                  </a:moveTo>
                  <a:cubicBezTo>
                    <a:pt x="627456" y="1163609"/>
                    <a:pt x="626504" y="1163609"/>
                    <a:pt x="624600" y="1163609"/>
                  </a:cubicBezTo>
                  <a:lnTo>
                    <a:pt x="624838" y="1162812"/>
                  </a:lnTo>
                  <a:close/>
                  <a:moveTo>
                    <a:pt x="607466" y="1110328"/>
                  </a:moveTo>
                  <a:lnTo>
                    <a:pt x="610322" y="1116989"/>
                  </a:lnTo>
                  <a:lnTo>
                    <a:pt x="610322" y="1112231"/>
                  </a:lnTo>
                  <a:close/>
                  <a:moveTo>
                    <a:pt x="590330" y="1085590"/>
                  </a:moveTo>
                  <a:cubicBezTo>
                    <a:pt x="587474" y="1090347"/>
                    <a:pt x="585570" y="1094153"/>
                    <a:pt x="583666" y="1097007"/>
                  </a:cubicBezTo>
                  <a:cubicBezTo>
                    <a:pt x="580810" y="1088445"/>
                    <a:pt x="586522" y="1087493"/>
                    <a:pt x="590330" y="1085590"/>
                  </a:cubicBezTo>
                  <a:close/>
                  <a:moveTo>
                    <a:pt x="612226" y="1024699"/>
                  </a:moveTo>
                  <a:cubicBezTo>
                    <a:pt x="610322" y="1025650"/>
                    <a:pt x="608418" y="1025650"/>
                    <a:pt x="607466" y="1025650"/>
                  </a:cubicBezTo>
                  <a:cubicBezTo>
                    <a:pt x="611274" y="1032310"/>
                    <a:pt x="613178" y="1049436"/>
                    <a:pt x="612226" y="1057999"/>
                  </a:cubicBezTo>
                  <a:cubicBezTo>
                    <a:pt x="616034" y="1061805"/>
                    <a:pt x="621744" y="1051339"/>
                    <a:pt x="624600" y="1046582"/>
                  </a:cubicBezTo>
                  <a:cubicBezTo>
                    <a:pt x="602706" y="1051339"/>
                    <a:pt x="625552" y="1034213"/>
                    <a:pt x="617938" y="1026602"/>
                  </a:cubicBezTo>
                  <a:cubicBezTo>
                    <a:pt x="616034" y="1028504"/>
                    <a:pt x="616034" y="1034213"/>
                    <a:pt x="613178" y="1035165"/>
                  </a:cubicBezTo>
                  <a:cubicBezTo>
                    <a:pt x="611274" y="1033262"/>
                    <a:pt x="610322" y="1028504"/>
                    <a:pt x="612226" y="1024699"/>
                  </a:cubicBezTo>
                  <a:close/>
                  <a:moveTo>
                    <a:pt x="572242" y="998059"/>
                  </a:moveTo>
                  <a:cubicBezTo>
                    <a:pt x="574146" y="994253"/>
                    <a:pt x="575098" y="1000913"/>
                    <a:pt x="575098" y="1002816"/>
                  </a:cubicBezTo>
                  <a:cubicBezTo>
                    <a:pt x="575098" y="1004718"/>
                    <a:pt x="575098" y="1007573"/>
                    <a:pt x="572242" y="1007573"/>
                  </a:cubicBezTo>
                  <a:close/>
                  <a:moveTo>
                    <a:pt x="582714" y="959049"/>
                  </a:moveTo>
                  <a:lnTo>
                    <a:pt x="592234" y="959049"/>
                  </a:lnTo>
                  <a:lnTo>
                    <a:pt x="588426" y="966660"/>
                  </a:lnTo>
                  <a:cubicBezTo>
                    <a:pt x="588426" y="959049"/>
                    <a:pt x="581762" y="962855"/>
                    <a:pt x="582714" y="959049"/>
                  </a:cubicBezTo>
                  <a:close/>
                  <a:moveTo>
                    <a:pt x="631668" y="930608"/>
                  </a:moveTo>
                  <a:lnTo>
                    <a:pt x="633168" y="931458"/>
                  </a:lnTo>
                  <a:lnTo>
                    <a:pt x="630664" y="934794"/>
                  </a:lnTo>
                  <a:close/>
                  <a:moveTo>
                    <a:pt x="575098" y="929555"/>
                  </a:moveTo>
                  <a:cubicBezTo>
                    <a:pt x="577478" y="928841"/>
                    <a:pt x="579382" y="929079"/>
                    <a:pt x="578906" y="929555"/>
                  </a:cubicBezTo>
                  <a:lnTo>
                    <a:pt x="568434" y="935263"/>
                  </a:lnTo>
                  <a:cubicBezTo>
                    <a:pt x="569862" y="931933"/>
                    <a:pt x="572718" y="930268"/>
                    <a:pt x="575098" y="929555"/>
                  </a:cubicBezTo>
                  <a:close/>
                  <a:moveTo>
                    <a:pt x="624600" y="911478"/>
                  </a:moveTo>
                  <a:lnTo>
                    <a:pt x="625746" y="914759"/>
                  </a:lnTo>
                  <a:lnTo>
                    <a:pt x="624478" y="914581"/>
                  </a:lnTo>
                  <a:close/>
                  <a:moveTo>
                    <a:pt x="611274" y="902915"/>
                  </a:moveTo>
                  <a:cubicBezTo>
                    <a:pt x="608418" y="901963"/>
                    <a:pt x="606514" y="903866"/>
                    <a:pt x="604610" y="906720"/>
                  </a:cubicBezTo>
                  <a:cubicBezTo>
                    <a:pt x="606514" y="904817"/>
                    <a:pt x="608418" y="909575"/>
                    <a:pt x="611274" y="902915"/>
                  </a:cubicBezTo>
                  <a:close/>
                  <a:moveTo>
                    <a:pt x="600802" y="891498"/>
                  </a:moveTo>
                  <a:cubicBezTo>
                    <a:pt x="595090" y="892449"/>
                    <a:pt x="587474" y="902915"/>
                    <a:pt x="592234" y="912429"/>
                  </a:cubicBezTo>
                  <a:lnTo>
                    <a:pt x="601754" y="896255"/>
                  </a:lnTo>
                  <a:lnTo>
                    <a:pt x="596994" y="901963"/>
                  </a:lnTo>
                  <a:close/>
                  <a:moveTo>
                    <a:pt x="572244" y="889594"/>
                  </a:moveTo>
                  <a:lnTo>
                    <a:pt x="572244" y="900060"/>
                  </a:lnTo>
                  <a:lnTo>
                    <a:pt x="569388" y="903866"/>
                  </a:lnTo>
                  <a:close/>
                  <a:moveTo>
                    <a:pt x="598898" y="871517"/>
                  </a:moveTo>
                  <a:lnTo>
                    <a:pt x="596042" y="889595"/>
                  </a:lnTo>
                  <a:lnTo>
                    <a:pt x="596994" y="888643"/>
                  </a:lnTo>
                  <a:lnTo>
                    <a:pt x="596994" y="889595"/>
                  </a:lnTo>
                  <a:lnTo>
                    <a:pt x="602706" y="886740"/>
                  </a:lnTo>
                  <a:lnTo>
                    <a:pt x="596994" y="888643"/>
                  </a:lnTo>
                  <a:close/>
                  <a:moveTo>
                    <a:pt x="577954" y="852488"/>
                  </a:moveTo>
                  <a:lnTo>
                    <a:pt x="577002" y="863905"/>
                  </a:lnTo>
                  <a:lnTo>
                    <a:pt x="575098" y="862002"/>
                  </a:lnTo>
                  <a:close/>
                  <a:moveTo>
                    <a:pt x="625552" y="834411"/>
                  </a:moveTo>
                  <a:cubicBezTo>
                    <a:pt x="621270" y="838217"/>
                    <a:pt x="617938" y="840358"/>
                    <a:pt x="615200" y="842855"/>
                  </a:cubicBezTo>
                  <a:lnTo>
                    <a:pt x="612750" y="846679"/>
                  </a:lnTo>
                  <a:lnTo>
                    <a:pt x="612226" y="846780"/>
                  </a:lnTo>
                  <a:lnTo>
                    <a:pt x="612180" y="847569"/>
                  </a:lnTo>
                  <a:lnTo>
                    <a:pt x="608418" y="853440"/>
                  </a:lnTo>
                  <a:lnTo>
                    <a:pt x="615080" y="856294"/>
                  </a:lnTo>
                  <a:cubicBezTo>
                    <a:pt x="614606" y="854391"/>
                    <a:pt x="612940" y="853915"/>
                    <a:pt x="611868" y="852964"/>
                  </a:cubicBezTo>
                  <a:lnTo>
                    <a:pt x="612180" y="847569"/>
                  </a:lnTo>
                  <a:lnTo>
                    <a:pt x="612750" y="846679"/>
                  </a:lnTo>
                  <a:lnTo>
                    <a:pt x="622102" y="844877"/>
                  </a:lnTo>
                  <a:cubicBezTo>
                    <a:pt x="625314" y="842974"/>
                    <a:pt x="627456" y="839644"/>
                    <a:pt x="625552" y="834411"/>
                  </a:cubicBezTo>
                  <a:close/>
                  <a:moveTo>
                    <a:pt x="628408" y="825848"/>
                  </a:moveTo>
                  <a:cubicBezTo>
                    <a:pt x="617938" y="833460"/>
                    <a:pt x="628408" y="834411"/>
                    <a:pt x="632216" y="839169"/>
                  </a:cubicBezTo>
                  <a:close/>
                  <a:moveTo>
                    <a:pt x="638880" y="743073"/>
                  </a:moveTo>
                  <a:lnTo>
                    <a:pt x="641736" y="744976"/>
                  </a:lnTo>
                  <a:cubicBezTo>
                    <a:pt x="639832" y="744976"/>
                    <a:pt x="638880" y="744976"/>
                    <a:pt x="637928" y="744024"/>
                  </a:cubicBezTo>
                  <a:cubicBezTo>
                    <a:pt x="638880" y="744024"/>
                    <a:pt x="638880" y="743073"/>
                    <a:pt x="638880" y="743073"/>
                  </a:cubicBezTo>
                  <a:close/>
                  <a:moveTo>
                    <a:pt x="1088212" y="681230"/>
                  </a:moveTo>
                  <a:lnTo>
                    <a:pt x="1100588" y="681230"/>
                  </a:lnTo>
                  <a:lnTo>
                    <a:pt x="1106300" y="684084"/>
                  </a:lnTo>
                  <a:close/>
                  <a:moveTo>
                    <a:pt x="1227200" y="678375"/>
                  </a:moveTo>
                  <a:cubicBezTo>
                    <a:pt x="1229104" y="678375"/>
                    <a:pt x="1232912" y="678375"/>
                    <a:pt x="1232912" y="681229"/>
                  </a:cubicBezTo>
                  <a:lnTo>
                    <a:pt x="1220536" y="681229"/>
                  </a:lnTo>
                  <a:cubicBezTo>
                    <a:pt x="1215776" y="680278"/>
                    <a:pt x="1224344" y="679326"/>
                    <a:pt x="1227200" y="678375"/>
                  </a:cubicBezTo>
                  <a:close/>
                  <a:moveTo>
                    <a:pt x="1042516" y="675521"/>
                  </a:moveTo>
                  <a:lnTo>
                    <a:pt x="1055844" y="676472"/>
                  </a:lnTo>
                  <a:lnTo>
                    <a:pt x="1054892" y="678375"/>
                  </a:lnTo>
                  <a:close/>
                  <a:moveTo>
                    <a:pt x="1136764" y="673618"/>
                  </a:moveTo>
                  <a:lnTo>
                    <a:pt x="1143428" y="684084"/>
                  </a:lnTo>
                  <a:cubicBezTo>
                    <a:pt x="1135812" y="682181"/>
                    <a:pt x="1134860" y="673618"/>
                    <a:pt x="1136764" y="673618"/>
                  </a:cubicBezTo>
                  <a:close/>
                  <a:moveTo>
                    <a:pt x="461104" y="673449"/>
                  </a:moveTo>
                  <a:lnTo>
                    <a:pt x="460862" y="673737"/>
                  </a:lnTo>
                  <a:cubicBezTo>
                    <a:pt x="457292" y="674570"/>
                    <a:pt x="453246" y="674570"/>
                    <a:pt x="452294" y="675521"/>
                  </a:cubicBezTo>
                  <a:close/>
                  <a:moveTo>
                    <a:pt x="227628" y="667909"/>
                  </a:moveTo>
                  <a:lnTo>
                    <a:pt x="245716" y="669812"/>
                  </a:lnTo>
                  <a:cubicBezTo>
                    <a:pt x="231436" y="673617"/>
                    <a:pt x="241908" y="669812"/>
                    <a:pt x="227628" y="667909"/>
                  </a:cubicBezTo>
                  <a:close/>
                  <a:moveTo>
                    <a:pt x="1328108" y="663152"/>
                  </a:moveTo>
                  <a:cubicBezTo>
                    <a:pt x="1333820" y="666006"/>
                    <a:pt x="1338580" y="667909"/>
                    <a:pt x="1342388" y="669812"/>
                  </a:cubicBezTo>
                  <a:cubicBezTo>
                    <a:pt x="1331916" y="672666"/>
                    <a:pt x="1330964" y="666958"/>
                    <a:pt x="1328108" y="663152"/>
                  </a:cubicBezTo>
                  <a:close/>
                  <a:moveTo>
                    <a:pt x="1595138" y="661844"/>
                  </a:moveTo>
                  <a:cubicBezTo>
                    <a:pt x="1596328" y="661011"/>
                    <a:pt x="1597518" y="660774"/>
                    <a:pt x="1599422" y="663152"/>
                  </a:cubicBezTo>
                  <a:cubicBezTo>
                    <a:pt x="1604182" y="669812"/>
                    <a:pt x="1594662" y="664103"/>
                    <a:pt x="1590854" y="664103"/>
                  </a:cubicBezTo>
                  <a:cubicBezTo>
                    <a:pt x="1592758" y="664103"/>
                    <a:pt x="1593948" y="662676"/>
                    <a:pt x="1595138" y="661844"/>
                  </a:cubicBezTo>
                  <a:close/>
                  <a:moveTo>
                    <a:pt x="1174842" y="661249"/>
                  </a:moveTo>
                  <a:lnTo>
                    <a:pt x="1183410" y="665055"/>
                  </a:lnTo>
                  <a:cubicBezTo>
                    <a:pt x="1173890" y="664103"/>
                    <a:pt x="1178650" y="671715"/>
                    <a:pt x="1173890" y="669812"/>
                  </a:cubicBezTo>
                  <a:close/>
                  <a:moveTo>
                    <a:pt x="719800" y="660298"/>
                  </a:moveTo>
                  <a:lnTo>
                    <a:pt x="711232" y="661250"/>
                  </a:lnTo>
                  <a:lnTo>
                    <a:pt x="715992" y="665055"/>
                  </a:lnTo>
                  <a:close/>
                  <a:moveTo>
                    <a:pt x="419928" y="654589"/>
                  </a:moveTo>
                  <a:cubicBezTo>
                    <a:pt x="417072" y="657444"/>
                    <a:pt x="407552" y="657444"/>
                    <a:pt x="398984" y="658395"/>
                  </a:cubicBezTo>
                  <a:cubicBezTo>
                    <a:pt x="402792" y="666007"/>
                    <a:pt x="420880" y="658395"/>
                    <a:pt x="419928" y="654589"/>
                  </a:cubicBezTo>
                  <a:close/>
                  <a:moveTo>
                    <a:pt x="161942" y="654589"/>
                  </a:moveTo>
                  <a:cubicBezTo>
                    <a:pt x="160990" y="655541"/>
                    <a:pt x="159086" y="656492"/>
                    <a:pt x="157182" y="657444"/>
                  </a:cubicBezTo>
                  <a:cubicBezTo>
                    <a:pt x="155278" y="656492"/>
                    <a:pt x="154326" y="654589"/>
                    <a:pt x="152424" y="655541"/>
                  </a:cubicBezTo>
                  <a:cubicBezTo>
                    <a:pt x="150520" y="656492"/>
                    <a:pt x="149568" y="658395"/>
                    <a:pt x="149568" y="659347"/>
                  </a:cubicBezTo>
                  <a:cubicBezTo>
                    <a:pt x="141000" y="662201"/>
                    <a:pt x="131480" y="664104"/>
                    <a:pt x="141000" y="671715"/>
                  </a:cubicBezTo>
                  <a:lnTo>
                    <a:pt x="149568" y="670764"/>
                  </a:lnTo>
                  <a:cubicBezTo>
                    <a:pt x="145760" y="670764"/>
                    <a:pt x="146712" y="669812"/>
                    <a:pt x="145760" y="667910"/>
                  </a:cubicBezTo>
                  <a:cubicBezTo>
                    <a:pt x="152424" y="665055"/>
                    <a:pt x="156230" y="669812"/>
                    <a:pt x="160990" y="671715"/>
                  </a:cubicBezTo>
                  <a:cubicBezTo>
                    <a:pt x="158134" y="668861"/>
                    <a:pt x="148614" y="665055"/>
                    <a:pt x="150520" y="659347"/>
                  </a:cubicBezTo>
                  <a:cubicBezTo>
                    <a:pt x="152424" y="659347"/>
                    <a:pt x="155278" y="658395"/>
                    <a:pt x="157182" y="657444"/>
                  </a:cubicBezTo>
                  <a:cubicBezTo>
                    <a:pt x="159086" y="658395"/>
                    <a:pt x="160990" y="659347"/>
                    <a:pt x="162894" y="656492"/>
                  </a:cubicBezTo>
                  <a:close/>
                  <a:moveTo>
                    <a:pt x="276180" y="652687"/>
                  </a:moveTo>
                  <a:cubicBezTo>
                    <a:pt x="273324" y="655541"/>
                    <a:pt x="267612" y="652687"/>
                    <a:pt x="270468" y="657444"/>
                  </a:cubicBezTo>
                  <a:cubicBezTo>
                    <a:pt x="277132" y="656492"/>
                    <a:pt x="288556" y="666007"/>
                    <a:pt x="291412" y="656492"/>
                  </a:cubicBezTo>
                  <a:close/>
                  <a:moveTo>
                    <a:pt x="1483280" y="652686"/>
                  </a:moveTo>
                  <a:cubicBezTo>
                    <a:pt x="1488040" y="656492"/>
                    <a:pt x="1497560" y="654589"/>
                    <a:pt x="1497560" y="654589"/>
                  </a:cubicBezTo>
                  <a:cubicBezTo>
                    <a:pt x="1476616" y="659346"/>
                    <a:pt x="1501368" y="663152"/>
                    <a:pt x="1503272" y="666006"/>
                  </a:cubicBezTo>
                  <a:cubicBezTo>
                    <a:pt x="1490896" y="664103"/>
                    <a:pt x="1490896" y="659346"/>
                    <a:pt x="1483280" y="652686"/>
                  </a:cubicBezTo>
                  <a:close/>
                  <a:moveTo>
                    <a:pt x="1096780" y="651735"/>
                  </a:moveTo>
                  <a:lnTo>
                    <a:pt x="1103444" y="656492"/>
                  </a:lnTo>
                  <a:lnTo>
                    <a:pt x="1091068" y="652687"/>
                  </a:lnTo>
                  <a:cubicBezTo>
                    <a:pt x="1092972" y="658395"/>
                    <a:pt x="1105348" y="665055"/>
                    <a:pt x="1115820" y="660298"/>
                  </a:cubicBezTo>
                  <a:close/>
                  <a:moveTo>
                    <a:pt x="1083452" y="651735"/>
                  </a:moveTo>
                  <a:lnTo>
                    <a:pt x="1086308" y="657444"/>
                  </a:lnTo>
                  <a:lnTo>
                    <a:pt x="1065364" y="655541"/>
                  </a:lnTo>
                  <a:lnTo>
                    <a:pt x="1087260" y="658395"/>
                  </a:lnTo>
                  <a:lnTo>
                    <a:pt x="1086308" y="657444"/>
                  </a:lnTo>
                  <a:lnTo>
                    <a:pt x="1087260" y="657444"/>
                  </a:lnTo>
                  <a:close/>
                  <a:moveTo>
                    <a:pt x="1668082" y="647454"/>
                  </a:moveTo>
                  <a:cubicBezTo>
                    <a:pt x="1676294" y="647216"/>
                    <a:pt x="1683672" y="648405"/>
                    <a:pt x="1685100" y="653638"/>
                  </a:cubicBezTo>
                  <a:cubicBezTo>
                    <a:pt x="1674628" y="653638"/>
                    <a:pt x="1656540" y="653638"/>
                    <a:pt x="1646068" y="649832"/>
                  </a:cubicBezTo>
                  <a:cubicBezTo>
                    <a:pt x="1650828" y="649357"/>
                    <a:pt x="1659872" y="647692"/>
                    <a:pt x="1668082" y="647454"/>
                  </a:cubicBezTo>
                  <a:close/>
                  <a:moveTo>
                    <a:pt x="86736" y="645075"/>
                  </a:moveTo>
                  <a:cubicBezTo>
                    <a:pt x="81024" y="648881"/>
                    <a:pt x="87688" y="651735"/>
                    <a:pt x="93400" y="652687"/>
                  </a:cubicBezTo>
                  <a:cubicBezTo>
                    <a:pt x="92448" y="651735"/>
                    <a:pt x="94352" y="648881"/>
                    <a:pt x="91496" y="646978"/>
                  </a:cubicBezTo>
                  <a:close/>
                  <a:moveTo>
                    <a:pt x="1361428" y="643172"/>
                  </a:moveTo>
                  <a:lnTo>
                    <a:pt x="1359524" y="646026"/>
                  </a:lnTo>
                  <a:lnTo>
                    <a:pt x="1367140" y="644124"/>
                  </a:lnTo>
                  <a:close/>
                  <a:moveTo>
                    <a:pt x="707424" y="643172"/>
                  </a:moveTo>
                  <a:cubicBezTo>
                    <a:pt x="700760" y="654589"/>
                    <a:pt x="722656" y="651735"/>
                    <a:pt x="732174" y="649832"/>
                  </a:cubicBezTo>
                  <a:cubicBezTo>
                    <a:pt x="728368" y="646978"/>
                    <a:pt x="710280" y="653638"/>
                    <a:pt x="707424" y="643172"/>
                  </a:cubicBezTo>
                  <a:close/>
                  <a:moveTo>
                    <a:pt x="374232" y="643172"/>
                  </a:moveTo>
                  <a:cubicBezTo>
                    <a:pt x="368520" y="647929"/>
                    <a:pt x="362808" y="645075"/>
                    <a:pt x="365664" y="652687"/>
                  </a:cubicBezTo>
                  <a:cubicBezTo>
                    <a:pt x="367568" y="652687"/>
                    <a:pt x="381848" y="651735"/>
                    <a:pt x="381848" y="657444"/>
                  </a:cubicBezTo>
                  <a:lnTo>
                    <a:pt x="385656" y="649832"/>
                  </a:lnTo>
                  <a:cubicBezTo>
                    <a:pt x="378040" y="650784"/>
                    <a:pt x="371376" y="645075"/>
                    <a:pt x="374232" y="643172"/>
                  </a:cubicBezTo>
                  <a:close/>
                  <a:moveTo>
                    <a:pt x="1104396" y="642221"/>
                  </a:moveTo>
                  <a:cubicBezTo>
                    <a:pt x="1103444" y="645075"/>
                    <a:pt x="1105348" y="647929"/>
                    <a:pt x="1109156" y="648881"/>
                  </a:cubicBezTo>
                  <a:cubicBezTo>
                    <a:pt x="1107252" y="646978"/>
                    <a:pt x="1112964" y="645075"/>
                    <a:pt x="1104396" y="642221"/>
                  </a:cubicBezTo>
                  <a:close/>
                  <a:moveTo>
                    <a:pt x="1637500" y="641269"/>
                  </a:moveTo>
                  <a:lnTo>
                    <a:pt x="1646068" y="641269"/>
                  </a:lnTo>
                  <a:lnTo>
                    <a:pt x="1645116" y="645075"/>
                  </a:lnTo>
                  <a:close/>
                  <a:moveTo>
                    <a:pt x="734078" y="638415"/>
                  </a:moveTo>
                  <a:cubicBezTo>
                    <a:pt x="735982" y="638415"/>
                    <a:pt x="737886" y="639367"/>
                    <a:pt x="738838" y="639367"/>
                  </a:cubicBezTo>
                  <a:cubicBezTo>
                    <a:pt x="743598" y="641269"/>
                    <a:pt x="743598" y="649832"/>
                    <a:pt x="753118" y="645075"/>
                  </a:cubicBezTo>
                  <a:cubicBezTo>
                    <a:pt x="751214" y="642221"/>
                    <a:pt x="747406" y="645075"/>
                    <a:pt x="744550" y="643172"/>
                  </a:cubicBezTo>
                  <a:cubicBezTo>
                    <a:pt x="745502" y="637464"/>
                    <a:pt x="743598" y="638415"/>
                    <a:pt x="738838" y="638415"/>
                  </a:cubicBezTo>
                  <a:cubicBezTo>
                    <a:pt x="737886" y="638415"/>
                    <a:pt x="735982" y="638415"/>
                    <a:pt x="734078" y="638415"/>
                  </a:cubicBezTo>
                  <a:close/>
                  <a:moveTo>
                    <a:pt x="1467098" y="633658"/>
                  </a:moveTo>
                  <a:lnTo>
                    <a:pt x="1462338" y="640318"/>
                  </a:lnTo>
                  <a:lnTo>
                    <a:pt x="1471858" y="640318"/>
                  </a:lnTo>
                  <a:close/>
                  <a:moveTo>
                    <a:pt x="1641308" y="631755"/>
                  </a:moveTo>
                  <a:lnTo>
                    <a:pt x="1654636" y="634609"/>
                  </a:lnTo>
                  <a:cubicBezTo>
                    <a:pt x="1647020" y="637464"/>
                    <a:pt x="1647972" y="632706"/>
                    <a:pt x="1641308" y="631755"/>
                  </a:cubicBezTo>
                  <a:close/>
                  <a:moveTo>
                    <a:pt x="1281464" y="628901"/>
                  </a:moveTo>
                  <a:cubicBezTo>
                    <a:pt x="1287176" y="650784"/>
                    <a:pt x="1266232" y="627949"/>
                    <a:pt x="1256712" y="635561"/>
                  </a:cubicBezTo>
                  <a:cubicBezTo>
                    <a:pt x="1259568" y="637464"/>
                    <a:pt x="1265280" y="637464"/>
                    <a:pt x="1267184" y="640318"/>
                  </a:cubicBezTo>
                  <a:cubicBezTo>
                    <a:pt x="1264328" y="642221"/>
                    <a:pt x="1257664" y="643172"/>
                    <a:pt x="1253856" y="641269"/>
                  </a:cubicBezTo>
                  <a:cubicBezTo>
                    <a:pt x="1254808" y="643172"/>
                    <a:pt x="1255760" y="645075"/>
                    <a:pt x="1254808" y="646026"/>
                  </a:cubicBezTo>
                  <a:cubicBezTo>
                    <a:pt x="1263376" y="642221"/>
                    <a:pt x="1284320" y="640318"/>
                    <a:pt x="1294792" y="641269"/>
                  </a:cubicBezTo>
                  <a:cubicBezTo>
                    <a:pt x="1299552" y="637464"/>
                    <a:pt x="1286224" y="631755"/>
                    <a:pt x="1281464" y="628901"/>
                  </a:cubicBezTo>
                  <a:close/>
                  <a:moveTo>
                    <a:pt x="1020622" y="628901"/>
                  </a:moveTo>
                  <a:cubicBezTo>
                    <a:pt x="1025858" y="633183"/>
                    <a:pt x="1028476" y="636513"/>
                    <a:pt x="1031450" y="639248"/>
                  </a:cubicBezTo>
                  <a:lnTo>
                    <a:pt x="1034856" y="641027"/>
                  </a:lnTo>
                  <a:lnTo>
                    <a:pt x="1034902" y="641269"/>
                  </a:lnTo>
                  <a:lnTo>
                    <a:pt x="1035360" y="641290"/>
                  </a:lnTo>
                  <a:lnTo>
                    <a:pt x="1044422" y="646026"/>
                  </a:lnTo>
                  <a:lnTo>
                    <a:pt x="1047278" y="638415"/>
                  </a:lnTo>
                  <a:cubicBezTo>
                    <a:pt x="1044898" y="638891"/>
                    <a:pt x="1043946" y="640556"/>
                    <a:pt x="1042518" y="641626"/>
                  </a:cubicBezTo>
                  <a:lnTo>
                    <a:pt x="1035360" y="641290"/>
                  </a:lnTo>
                  <a:lnTo>
                    <a:pt x="1034856" y="641027"/>
                  </a:lnTo>
                  <a:lnTo>
                    <a:pt x="1033116" y="631874"/>
                  </a:lnTo>
                  <a:cubicBezTo>
                    <a:pt x="1030856" y="628901"/>
                    <a:pt x="1026810" y="626998"/>
                    <a:pt x="1020622" y="628901"/>
                  </a:cubicBezTo>
                  <a:close/>
                  <a:moveTo>
                    <a:pt x="1124626" y="626522"/>
                  </a:moveTo>
                  <a:cubicBezTo>
                    <a:pt x="1120104" y="626522"/>
                    <a:pt x="1115820" y="627474"/>
                    <a:pt x="1114868" y="629852"/>
                  </a:cubicBezTo>
                  <a:cubicBezTo>
                    <a:pt x="1112964" y="630803"/>
                    <a:pt x="1129148" y="628901"/>
                    <a:pt x="1135812" y="628901"/>
                  </a:cubicBezTo>
                  <a:cubicBezTo>
                    <a:pt x="1133908" y="627474"/>
                    <a:pt x="1129148" y="626522"/>
                    <a:pt x="1124626" y="626522"/>
                  </a:cubicBezTo>
                  <a:close/>
                  <a:moveTo>
                    <a:pt x="1025382" y="621289"/>
                  </a:moveTo>
                  <a:lnTo>
                    <a:pt x="1009200" y="625095"/>
                  </a:lnTo>
                  <a:cubicBezTo>
                    <a:pt x="1017766" y="635561"/>
                    <a:pt x="1019670" y="625095"/>
                    <a:pt x="1025382" y="621289"/>
                  </a:cubicBezTo>
                  <a:close/>
                  <a:moveTo>
                    <a:pt x="1139620" y="620338"/>
                  </a:moveTo>
                  <a:cubicBezTo>
                    <a:pt x="1137716" y="623192"/>
                    <a:pt x="1132004" y="626046"/>
                    <a:pt x="1144380" y="623192"/>
                  </a:cubicBezTo>
                  <a:close/>
                  <a:moveTo>
                    <a:pt x="1420452" y="619386"/>
                  </a:moveTo>
                  <a:cubicBezTo>
                    <a:pt x="1424260" y="619386"/>
                    <a:pt x="1423308" y="620338"/>
                    <a:pt x="1424260" y="622241"/>
                  </a:cubicBezTo>
                  <a:lnTo>
                    <a:pt x="1422458" y="621792"/>
                  </a:lnTo>
                  <a:close/>
                  <a:moveTo>
                    <a:pt x="236196" y="619386"/>
                  </a:moveTo>
                  <a:cubicBezTo>
                    <a:pt x="231436" y="617483"/>
                    <a:pt x="225724" y="618435"/>
                    <a:pt x="223820" y="620338"/>
                  </a:cubicBezTo>
                  <a:cubicBezTo>
                    <a:pt x="228580" y="621289"/>
                    <a:pt x="229532" y="623192"/>
                    <a:pt x="236196" y="619386"/>
                  </a:cubicBezTo>
                  <a:close/>
                  <a:moveTo>
                    <a:pt x="477996" y="617483"/>
                  </a:moveTo>
                  <a:cubicBezTo>
                    <a:pt x="478948" y="621289"/>
                    <a:pt x="490372" y="619386"/>
                    <a:pt x="486564" y="625095"/>
                  </a:cubicBezTo>
                  <a:lnTo>
                    <a:pt x="481804" y="626046"/>
                  </a:lnTo>
                  <a:cubicBezTo>
                    <a:pt x="485136" y="625095"/>
                    <a:pt x="486088" y="627712"/>
                    <a:pt x="487516" y="629852"/>
                  </a:cubicBezTo>
                  <a:lnTo>
                    <a:pt x="490496" y="630183"/>
                  </a:lnTo>
                  <a:lnTo>
                    <a:pt x="489420" y="631755"/>
                  </a:lnTo>
                  <a:lnTo>
                    <a:pt x="496084" y="630803"/>
                  </a:lnTo>
                  <a:lnTo>
                    <a:pt x="490496" y="630183"/>
                  </a:lnTo>
                  <a:lnTo>
                    <a:pt x="491190" y="629168"/>
                  </a:lnTo>
                  <a:cubicBezTo>
                    <a:pt x="489896" y="626225"/>
                    <a:pt x="482042" y="622479"/>
                    <a:pt x="491324" y="620338"/>
                  </a:cubicBezTo>
                  <a:cubicBezTo>
                    <a:pt x="496084" y="619386"/>
                    <a:pt x="483708" y="615581"/>
                    <a:pt x="477996" y="617483"/>
                  </a:cubicBezTo>
                  <a:close/>
                  <a:moveTo>
                    <a:pt x="910192" y="611774"/>
                  </a:moveTo>
                  <a:cubicBezTo>
                    <a:pt x="910192" y="613677"/>
                    <a:pt x="910192" y="614628"/>
                    <a:pt x="909240" y="615580"/>
                  </a:cubicBezTo>
                  <a:cubicBezTo>
                    <a:pt x="908288" y="614628"/>
                    <a:pt x="908288" y="614628"/>
                    <a:pt x="907336" y="614628"/>
                  </a:cubicBezTo>
                  <a:close/>
                  <a:moveTo>
                    <a:pt x="506556" y="610348"/>
                  </a:moveTo>
                  <a:cubicBezTo>
                    <a:pt x="503938" y="608921"/>
                    <a:pt x="500844" y="608921"/>
                    <a:pt x="497036" y="612726"/>
                  </a:cubicBezTo>
                  <a:cubicBezTo>
                    <a:pt x="502748" y="622241"/>
                    <a:pt x="506556" y="611775"/>
                    <a:pt x="513220" y="616532"/>
                  </a:cubicBezTo>
                  <a:cubicBezTo>
                    <a:pt x="511316" y="614629"/>
                    <a:pt x="509174" y="611775"/>
                    <a:pt x="506556" y="610348"/>
                  </a:cubicBezTo>
                  <a:close/>
                  <a:moveTo>
                    <a:pt x="591282" y="607969"/>
                  </a:moveTo>
                  <a:cubicBezTo>
                    <a:pt x="589378" y="607969"/>
                    <a:pt x="588426" y="608920"/>
                    <a:pt x="586522" y="608920"/>
                  </a:cubicBezTo>
                  <a:cubicBezTo>
                    <a:pt x="589378" y="608920"/>
                    <a:pt x="592234" y="609872"/>
                    <a:pt x="594138" y="609872"/>
                  </a:cubicBezTo>
                  <a:cubicBezTo>
                    <a:pt x="593186" y="608920"/>
                    <a:pt x="592234" y="607969"/>
                    <a:pt x="591282" y="607969"/>
                  </a:cubicBezTo>
                  <a:close/>
                  <a:moveTo>
                    <a:pt x="208588" y="607969"/>
                  </a:moveTo>
                  <a:cubicBezTo>
                    <a:pt x="215252" y="609872"/>
                    <a:pt x="213348" y="620338"/>
                    <a:pt x="225724" y="614629"/>
                  </a:cubicBezTo>
                  <a:cubicBezTo>
                    <a:pt x="216204" y="613678"/>
                    <a:pt x="218108" y="603212"/>
                    <a:pt x="208588" y="607969"/>
                  </a:cubicBezTo>
                  <a:close/>
                  <a:moveTo>
                    <a:pt x="718848" y="607017"/>
                  </a:moveTo>
                  <a:cubicBezTo>
                    <a:pt x="719800" y="612726"/>
                    <a:pt x="721704" y="608920"/>
                    <a:pt x="725510" y="607969"/>
                  </a:cubicBezTo>
                  <a:close/>
                  <a:moveTo>
                    <a:pt x="688384" y="607017"/>
                  </a:moveTo>
                  <a:cubicBezTo>
                    <a:pt x="683624" y="608920"/>
                    <a:pt x="690288" y="613678"/>
                    <a:pt x="692192" y="616532"/>
                  </a:cubicBezTo>
                  <a:cubicBezTo>
                    <a:pt x="689336" y="617483"/>
                    <a:pt x="687432" y="616532"/>
                    <a:pt x="684576" y="615581"/>
                  </a:cubicBezTo>
                  <a:cubicBezTo>
                    <a:pt x="686480" y="626998"/>
                    <a:pt x="693144" y="611775"/>
                    <a:pt x="702664" y="617483"/>
                  </a:cubicBezTo>
                  <a:cubicBezTo>
                    <a:pt x="702664" y="611775"/>
                    <a:pt x="691240" y="610823"/>
                    <a:pt x="688384" y="607017"/>
                  </a:cubicBezTo>
                  <a:close/>
                  <a:moveTo>
                    <a:pt x="615080" y="605115"/>
                  </a:moveTo>
                  <a:cubicBezTo>
                    <a:pt x="614130" y="607017"/>
                    <a:pt x="613178" y="607969"/>
                    <a:pt x="611274" y="608920"/>
                  </a:cubicBezTo>
                  <a:cubicBezTo>
                    <a:pt x="612226" y="607969"/>
                    <a:pt x="614130" y="607969"/>
                    <a:pt x="615080" y="607969"/>
                  </a:cubicBezTo>
                  <a:cubicBezTo>
                    <a:pt x="615080" y="607017"/>
                    <a:pt x="615080" y="606066"/>
                    <a:pt x="615080" y="605115"/>
                  </a:cubicBezTo>
                  <a:close/>
                  <a:moveTo>
                    <a:pt x="646496" y="588940"/>
                  </a:moveTo>
                  <a:cubicBezTo>
                    <a:pt x="641736" y="589892"/>
                    <a:pt x="644592" y="591795"/>
                    <a:pt x="645544" y="594649"/>
                  </a:cubicBezTo>
                  <a:close/>
                  <a:moveTo>
                    <a:pt x="593186" y="582280"/>
                  </a:moveTo>
                  <a:lnTo>
                    <a:pt x="588426" y="586086"/>
                  </a:lnTo>
                  <a:lnTo>
                    <a:pt x="594138" y="588940"/>
                  </a:lnTo>
                  <a:close/>
                  <a:moveTo>
                    <a:pt x="610322" y="579426"/>
                  </a:moveTo>
                  <a:cubicBezTo>
                    <a:pt x="600802" y="575620"/>
                    <a:pt x="600802" y="587037"/>
                    <a:pt x="602706" y="595600"/>
                  </a:cubicBezTo>
                  <a:cubicBezTo>
                    <a:pt x="603658" y="595600"/>
                    <a:pt x="603658" y="595600"/>
                    <a:pt x="604610" y="595600"/>
                  </a:cubicBezTo>
                  <a:cubicBezTo>
                    <a:pt x="604610" y="589892"/>
                    <a:pt x="602706" y="581329"/>
                    <a:pt x="610322" y="579426"/>
                  </a:cubicBezTo>
                  <a:close/>
                  <a:moveTo>
                    <a:pt x="636976" y="561349"/>
                  </a:moveTo>
                  <a:cubicBezTo>
                    <a:pt x="625552" y="563252"/>
                    <a:pt x="640784" y="568960"/>
                    <a:pt x="635072" y="576572"/>
                  </a:cubicBezTo>
                  <a:cubicBezTo>
                    <a:pt x="640784" y="575620"/>
                    <a:pt x="641736" y="567057"/>
                    <a:pt x="645544" y="564203"/>
                  </a:cubicBezTo>
                  <a:cubicBezTo>
                    <a:pt x="644592" y="560397"/>
                    <a:pt x="639832" y="566106"/>
                    <a:pt x="636024" y="567057"/>
                  </a:cubicBezTo>
                  <a:cubicBezTo>
                    <a:pt x="635072" y="565154"/>
                    <a:pt x="636024" y="564203"/>
                    <a:pt x="636976" y="561349"/>
                  </a:cubicBezTo>
                  <a:close/>
                  <a:moveTo>
                    <a:pt x="593948" y="509781"/>
                  </a:moveTo>
                  <a:lnTo>
                    <a:pt x="594138" y="509971"/>
                  </a:lnTo>
                  <a:lnTo>
                    <a:pt x="591282" y="517582"/>
                  </a:lnTo>
                  <a:lnTo>
                    <a:pt x="590330" y="516631"/>
                  </a:lnTo>
                  <a:lnTo>
                    <a:pt x="592118" y="511867"/>
                  </a:lnTo>
                  <a:lnTo>
                    <a:pt x="592948" y="511160"/>
                  </a:lnTo>
                  <a:close/>
                  <a:moveTo>
                    <a:pt x="626504" y="485233"/>
                  </a:moveTo>
                  <a:cubicBezTo>
                    <a:pt x="624600" y="490942"/>
                    <a:pt x="612226" y="497602"/>
                    <a:pt x="618890" y="508068"/>
                  </a:cubicBezTo>
                  <a:lnTo>
                    <a:pt x="621744" y="500457"/>
                  </a:lnTo>
                  <a:lnTo>
                    <a:pt x="622696" y="502359"/>
                  </a:lnTo>
                  <a:lnTo>
                    <a:pt x="627456" y="500457"/>
                  </a:lnTo>
                  <a:cubicBezTo>
                    <a:pt x="614130" y="502359"/>
                    <a:pt x="625552" y="489991"/>
                    <a:pt x="626504" y="485233"/>
                  </a:cubicBezTo>
                  <a:close/>
                  <a:moveTo>
                    <a:pt x="585570" y="472865"/>
                  </a:moveTo>
                  <a:cubicBezTo>
                    <a:pt x="594138" y="471913"/>
                    <a:pt x="591282" y="487136"/>
                    <a:pt x="593186" y="491893"/>
                  </a:cubicBezTo>
                  <a:cubicBezTo>
                    <a:pt x="582714" y="489039"/>
                    <a:pt x="596994" y="479525"/>
                    <a:pt x="585570" y="472865"/>
                  </a:cubicBezTo>
                  <a:close/>
                  <a:moveTo>
                    <a:pt x="641736" y="408167"/>
                  </a:moveTo>
                  <a:cubicBezTo>
                    <a:pt x="632216" y="412924"/>
                    <a:pt x="641736" y="415779"/>
                    <a:pt x="637928" y="421487"/>
                  </a:cubicBezTo>
                  <a:cubicBezTo>
                    <a:pt x="640784" y="418633"/>
                    <a:pt x="649352" y="414827"/>
                    <a:pt x="641736" y="408167"/>
                  </a:cubicBezTo>
                  <a:close/>
                  <a:moveTo>
                    <a:pt x="636976" y="392944"/>
                  </a:moveTo>
                  <a:cubicBezTo>
                    <a:pt x="632216" y="393895"/>
                    <a:pt x="634120" y="402458"/>
                    <a:pt x="629360" y="399604"/>
                  </a:cubicBezTo>
                  <a:lnTo>
                    <a:pt x="628408" y="395798"/>
                  </a:lnTo>
                  <a:cubicBezTo>
                    <a:pt x="629360" y="398653"/>
                    <a:pt x="626742" y="399366"/>
                    <a:pt x="624600" y="400437"/>
                  </a:cubicBezTo>
                  <a:lnTo>
                    <a:pt x="624174" y="403469"/>
                  </a:lnTo>
                  <a:lnTo>
                    <a:pt x="622696" y="402458"/>
                  </a:lnTo>
                  <a:lnTo>
                    <a:pt x="623648" y="407215"/>
                  </a:lnTo>
                  <a:lnTo>
                    <a:pt x="624174" y="403469"/>
                  </a:lnTo>
                  <a:lnTo>
                    <a:pt x="625284" y="404227"/>
                  </a:lnTo>
                  <a:cubicBezTo>
                    <a:pt x="628230" y="403469"/>
                    <a:pt x="631978" y="397226"/>
                    <a:pt x="634120" y="404361"/>
                  </a:cubicBezTo>
                  <a:cubicBezTo>
                    <a:pt x="635072" y="408167"/>
                    <a:pt x="638880" y="397701"/>
                    <a:pt x="636976" y="392944"/>
                  </a:cubicBezTo>
                  <a:close/>
                  <a:moveTo>
                    <a:pt x="577004" y="371061"/>
                  </a:moveTo>
                  <a:lnTo>
                    <a:pt x="579014" y="377994"/>
                  </a:lnTo>
                  <a:lnTo>
                    <a:pt x="578790" y="377840"/>
                  </a:lnTo>
                  <a:cubicBezTo>
                    <a:pt x="577956" y="374867"/>
                    <a:pt x="577956" y="371537"/>
                    <a:pt x="577004" y="371061"/>
                  </a:cubicBezTo>
                  <a:close/>
                  <a:moveTo>
                    <a:pt x="598776" y="345072"/>
                  </a:moveTo>
                  <a:lnTo>
                    <a:pt x="598898" y="345372"/>
                  </a:lnTo>
                  <a:lnTo>
                    <a:pt x="598664" y="345117"/>
                  </a:lnTo>
                  <a:close/>
                  <a:moveTo>
                    <a:pt x="599850" y="300655"/>
                  </a:moveTo>
                  <a:cubicBezTo>
                    <a:pt x="599850" y="302557"/>
                    <a:pt x="600802" y="313975"/>
                    <a:pt x="595090" y="313975"/>
                  </a:cubicBezTo>
                  <a:lnTo>
                    <a:pt x="603658" y="316829"/>
                  </a:lnTo>
                  <a:cubicBezTo>
                    <a:pt x="601754" y="311120"/>
                    <a:pt x="608418" y="305412"/>
                    <a:pt x="609370" y="307314"/>
                  </a:cubicBezTo>
                  <a:cubicBezTo>
                    <a:pt x="604610" y="303509"/>
                    <a:pt x="607466" y="298752"/>
                    <a:pt x="599850" y="300655"/>
                  </a:cubicBezTo>
                  <a:close/>
                  <a:moveTo>
                    <a:pt x="596042" y="223588"/>
                  </a:moveTo>
                  <a:cubicBezTo>
                    <a:pt x="596994" y="229297"/>
                    <a:pt x="587474" y="237860"/>
                    <a:pt x="596994" y="240714"/>
                  </a:cubicBezTo>
                  <a:lnTo>
                    <a:pt x="600802" y="228345"/>
                  </a:lnTo>
                  <a:cubicBezTo>
                    <a:pt x="597946" y="226442"/>
                    <a:pt x="600802" y="221685"/>
                    <a:pt x="596042" y="223588"/>
                  </a:cubicBezTo>
                  <a:close/>
                  <a:moveTo>
                    <a:pt x="585570" y="188384"/>
                  </a:moveTo>
                  <a:lnTo>
                    <a:pt x="583666" y="203607"/>
                  </a:lnTo>
                  <a:cubicBezTo>
                    <a:pt x="579858" y="192190"/>
                    <a:pt x="583666" y="200753"/>
                    <a:pt x="585570" y="188384"/>
                  </a:cubicBezTo>
                  <a:close/>
                  <a:moveTo>
                    <a:pt x="633168" y="185530"/>
                  </a:moveTo>
                  <a:cubicBezTo>
                    <a:pt x="632216" y="190288"/>
                    <a:pt x="630312" y="190288"/>
                    <a:pt x="634120" y="195996"/>
                  </a:cubicBezTo>
                  <a:cubicBezTo>
                    <a:pt x="636024" y="192191"/>
                    <a:pt x="635072" y="186482"/>
                    <a:pt x="633168" y="185530"/>
                  </a:cubicBezTo>
                  <a:close/>
                  <a:moveTo>
                    <a:pt x="645544" y="173162"/>
                  </a:moveTo>
                  <a:cubicBezTo>
                    <a:pt x="644592" y="178870"/>
                    <a:pt x="633168" y="177919"/>
                    <a:pt x="638880" y="187433"/>
                  </a:cubicBezTo>
                  <a:cubicBezTo>
                    <a:pt x="639832" y="179822"/>
                    <a:pt x="650304" y="180773"/>
                    <a:pt x="645544" y="173162"/>
                  </a:cubicBezTo>
                  <a:close/>
                  <a:moveTo>
                    <a:pt x="589736" y="116670"/>
                  </a:moveTo>
                  <a:cubicBezTo>
                    <a:pt x="587950" y="114649"/>
                    <a:pt x="585570" y="114649"/>
                    <a:pt x="581762" y="118930"/>
                  </a:cubicBezTo>
                  <a:lnTo>
                    <a:pt x="582714" y="125590"/>
                  </a:lnTo>
                  <a:cubicBezTo>
                    <a:pt x="582714" y="122735"/>
                    <a:pt x="583666" y="123687"/>
                    <a:pt x="585572" y="122735"/>
                  </a:cubicBezTo>
                  <a:cubicBezTo>
                    <a:pt x="588426" y="127493"/>
                    <a:pt x="583666" y="131298"/>
                    <a:pt x="581762" y="135104"/>
                  </a:cubicBezTo>
                  <a:cubicBezTo>
                    <a:pt x="584620" y="132250"/>
                    <a:pt x="588426" y="124638"/>
                    <a:pt x="594138" y="127493"/>
                  </a:cubicBezTo>
                  <a:cubicBezTo>
                    <a:pt x="594138" y="129396"/>
                    <a:pt x="595090" y="131298"/>
                    <a:pt x="596042" y="133201"/>
                  </a:cubicBezTo>
                  <a:cubicBezTo>
                    <a:pt x="595090" y="134153"/>
                    <a:pt x="594138" y="135104"/>
                    <a:pt x="596994" y="137007"/>
                  </a:cubicBezTo>
                  <a:lnTo>
                    <a:pt x="598898" y="136056"/>
                  </a:lnTo>
                  <a:cubicBezTo>
                    <a:pt x="597946" y="135104"/>
                    <a:pt x="596994" y="134153"/>
                    <a:pt x="596042" y="132250"/>
                  </a:cubicBezTo>
                  <a:cubicBezTo>
                    <a:pt x="596994" y="130347"/>
                    <a:pt x="598898" y="129396"/>
                    <a:pt x="597946" y="128444"/>
                  </a:cubicBezTo>
                  <a:cubicBezTo>
                    <a:pt x="596994" y="127493"/>
                    <a:pt x="595090" y="126541"/>
                    <a:pt x="594138" y="126541"/>
                  </a:cubicBezTo>
                  <a:cubicBezTo>
                    <a:pt x="592710" y="122736"/>
                    <a:pt x="591520" y="118692"/>
                    <a:pt x="589736" y="116670"/>
                  </a:cubicBezTo>
                  <a:close/>
                  <a:moveTo>
                    <a:pt x="603896" y="73380"/>
                  </a:moveTo>
                  <a:cubicBezTo>
                    <a:pt x="602468" y="74688"/>
                    <a:pt x="601278" y="77067"/>
                    <a:pt x="600802" y="78969"/>
                  </a:cubicBezTo>
                  <a:cubicBezTo>
                    <a:pt x="601754" y="78969"/>
                    <a:pt x="604610" y="79921"/>
                    <a:pt x="606514" y="78018"/>
                  </a:cubicBezTo>
                  <a:lnTo>
                    <a:pt x="608418" y="74212"/>
                  </a:lnTo>
                  <a:cubicBezTo>
                    <a:pt x="606990" y="71834"/>
                    <a:pt x="605324" y="72072"/>
                    <a:pt x="603896" y="73380"/>
                  </a:cubicBezTo>
                  <a:close/>
                  <a:moveTo>
                    <a:pt x="557964" y="0"/>
                  </a:moveTo>
                  <a:cubicBezTo>
                    <a:pt x="561772" y="0"/>
                    <a:pt x="563676" y="3806"/>
                    <a:pt x="569388" y="951"/>
                  </a:cubicBezTo>
                  <a:lnTo>
                    <a:pt x="571292" y="13320"/>
                  </a:lnTo>
                  <a:cubicBezTo>
                    <a:pt x="578908" y="19980"/>
                    <a:pt x="579860" y="6660"/>
                    <a:pt x="581762" y="1903"/>
                  </a:cubicBezTo>
                  <a:lnTo>
                    <a:pt x="582714" y="10466"/>
                  </a:lnTo>
                  <a:cubicBezTo>
                    <a:pt x="583666" y="10466"/>
                    <a:pt x="584620" y="10466"/>
                    <a:pt x="584620" y="9514"/>
                  </a:cubicBezTo>
                  <a:lnTo>
                    <a:pt x="584620" y="16175"/>
                  </a:lnTo>
                  <a:cubicBezTo>
                    <a:pt x="593186" y="-951"/>
                    <a:pt x="596994" y="33300"/>
                    <a:pt x="604610" y="15223"/>
                  </a:cubicBezTo>
                  <a:cubicBezTo>
                    <a:pt x="604610" y="19980"/>
                    <a:pt x="599850" y="24737"/>
                    <a:pt x="596042" y="27592"/>
                  </a:cubicBezTo>
                  <a:cubicBezTo>
                    <a:pt x="594138" y="36155"/>
                    <a:pt x="598898" y="34252"/>
                    <a:pt x="601754" y="37106"/>
                  </a:cubicBezTo>
                  <a:lnTo>
                    <a:pt x="608418" y="24737"/>
                  </a:lnTo>
                  <a:cubicBezTo>
                    <a:pt x="605562" y="44718"/>
                    <a:pt x="616034" y="22834"/>
                    <a:pt x="620792" y="37106"/>
                  </a:cubicBezTo>
                  <a:cubicBezTo>
                    <a:pt x="616034" y="53281"/>
                    <a:pt x="636976" y="62795"/>
                    <a:pt x="637928" y="71358"/>
                  </a:cubicBezTo>
                  <a:cubicBezTo>
                    <a:pt x="636024" y="87532"/>
                    <a:pt x="629360" y="64698"/>
                    <a:pt x="625552" y="75164"/>
                  </a:cubicBezTo>
                  <a:cubicBezTo>
                    <a:pt x="624600" y="84678"/>
                    <a:pt x="630312" y="79921"/>
                    <a:pt x="632216" y="85629"/>
                  </a:cubicBezTo>
                  <a:lnTo>
                    <a:pt x="622696" y="89435"/>
                  </a:lnTo>
                  <a:cubicBezTo>
                    <a:pt x="621744" y="99901"/>
                    <a:pt x="632216" y="90387"/>
                    <a:pt x="628408" y="96095"/>
                  </a:cubicBezTo>
                  <a:cubicBezTo>
                    <a:pt x="635072" y="104658"/>
                    <a:pt x="632216" y="93241"/>
                    <a:pt x="639832" y="91338"/>
                  </a:cubicBezTo>
                  <a:cubicBezTo>
                    <a:pt x="637928" y="93241"/>
                    <a:pt x="634120" y="102755"/>
                    <a:pt x="637928" y="106561"/>
                  </a:cubicBezTo>
                  <a:cubicBezTo>
                    <a:pt x="639832" y="106561"/>
                    <a:pt x="640784" y="96095"/>
                    <a:pt x="641736" y="102755"/>
                  </a:cubicBezTo>
                  <a:cubicBezTo>
                    <a:pt x="636976" y="129396"/>
                    <a:pt x="647448" y="135104"/>
                    <a:pt x="646496" y="158890"/>
                  </a:cubicBezTo>
                  <a:lnTo>
                    <a:pt x="651256" y="156987"/>
                  </a:lnTo>
                  <a:cubicBezTo>
                    <a:pt x="649352" y="159841"/>
                    <a:pt x="647448" y="161744"/>
                    <a:pt x="649352" y="164599"/>
                  </a:cubicBezTo>
                  <a:lnTo>
                    <a:pt x="652208" y="163647"/>
                  </a:lnTo>
                  <a:cubicBezTo>
                    <a:pt x="652208" y="167453"/>
                    <a:pt x="645544" y="191239"/>
                    <a:pt x="647448" y="206462"/>
                  </a:cubicBezTo>
                  <a:lnTo>
                    <a:pt x="653160" y="198851"/>
                  </a:lnTo>
                  <a:lnTo>
                    <a:pt x="646496" y="213122"/>
                  </a:lnTo>
                  <a:lnTo>
                    <a:pt x="655064" y="211219"/>
                  </a:lnTo>
                  <a:cubicBezTo>
                    <a:pt x="646496" y="215977"/>
                    <a:pt x="652208" y="232151"/>
                    <a:pt x="649352" y="245471"/>
                  </a:cubicBezTo>
                  <a:lnTo>
                    <a:pt x="655064" y="245471"/>
                  </a:lnTo>
                  <a:lnTo>
                    <a:pt x="652208" y="253083"/>
                  </a:lnTo>
                  <a:lnTo>
                    <a:pt x="656016" y="250228"/>
                  </a:lnTo>
                  <a:cubicBezTo>
                    <a:pt x="656016" y="257840"/>
                    <a:pt x="646496" y="267354"/>
                    <a:pt x="651256" y="275917"/>
                  </a:cubicBezTo>
                  <a:cubicBezTo>
                    <a:pt x="649352" y="270208"/>
                    <a:pt x="657920" y="268306"/>
                    <a:pt x="661728" y="269257"/>
                  </a:cubicBezTo>
                  <a:lnTo>
                    <a:pt x="652208" y="293043"/>
                  </a:lnTo>
                  <a:cubicBezTo>
                    <a:pt x="656016" y="293994"/>
                    <a:pt x="657920" y="304460"/>
                    <a:pt x="661728" y="296849"/>
                  </a:cubicBezTo>
                  <a:lnTo>
                    <a:pt x="655064" y="306363"/>
                  </a:lnTo>
                  <a:lnTo>
                    <a:pt x="659824" y="305412"/>
                  </a:lnTo>
                  <a:cubicBezTo>
                    <a:pt x="667440" y="342518"/>
                    <a:pt x="636024" y="373915"/>
                    <a:pt x="655064" y="411021"/>
                  </a:cubicBezTo>
                  <a:lnTo>
                    <a:pt x="656968" y="410070"/>
                  </a:lnTo>
                  <a:lnTo>
                    <a:pt x="647448" y="431953"/>
                  </a:lnTo>
                  <a:cubicBezTo>
                    <a:pt x="648400" y="435759"/>
                    <a:pt x="656016" y="436710"/>
                    <a:pt x="658872" y="443370"/>
                  </a:cubicBezTo>
                  <a:cubicBezTo>
                    <a:pt x="651256" y="439565"/>
                    <a:pt x="657920" y="455739"/>
                    <a:pt x="651256" y="459545"/>
                  </a:cubicBezTo>
                  <a:cubicBezTo>
                    <a:pt x="654112" y="464302"/>
                    <a:pt x="656968" y="458593"/>
                    <a:pt x="659824" y="457642"/>
                  </a:cubicBezTo>
                  <a:cubicBezTo>
                    <a:pt x="667440" y="478573"/>
                    <a:pt x="654112" y="494748"/>
                    <a:pt x="659824" y="517582"/>
                  </a:cubicBezTo>
                  <a:cubicBezTo>
                    <a:pt x="648400" y="494748"/>
                    <a:pt x="651256" y="494748"/>
                    <a:pt x="646496" y="479525"/>
                  </a:cubicBezTo>
                  <a:cubicBezTo>
                    <a:pt x="641736" y="497602"/>
                    <a:pt x="650304" y="500457"/>
                    <a:pt x="647448" y="520437"/>
                  </a:cubicBezTo>
                  <a:lnTo>
                    <a:pt x="651256" y="510922"/>
                  </a:lnTo>
                  <a:cubicBezTo>
                    <a:pt x="662680" y="521388"/>
                    <a:pt x="644592" y="541368"/>
                    <a:pt x="657920" y="544223"/>
                  </a:cubicBezTo>
                  <a:cubicBezTo>
                    <a:pt x="656016" y="555640"/>
                    <a:pt x="642688" y="566106"/>
                    <a:pt x="644592" y="580377"/>
                  </a:cubicBezTo>
                  <a:lnTo>
                    <a:pt x="656016" y="574669"/>
                  </a:lnTo>
                  <a:lnTo>
                    <a:pt x="656016" y="587989"/>
                  </a:lnTo>
                  <a:lnTo>
                    <a:pt x="648400" y="587989"/>
                  </a:lnTo>
                  <a:cubicBezTo>
                    <a:pt x="647448" y="591795"/>
                    <a:pt x="649352" y="593697"/>
                    <a:pt x="651256" y="594649"/>
                  </a:cubicBezTo>
                  <a:cubicBezTo>
                    <a:pt x="650304" y="595600"/>
                    <a:pt x="649352" y="597503"/>
                    <a:pt x="648400" y="598455"/>
                  </a:cubicBezTo>
                  <a:cubicBezTo>
                    <a:pt x="656968" y="599406"/>
                    <a:pt x="665536" y="602260"/>
                    <a:pt x="667440" y="594649"/>
                  </a:cubicBezTo>
                  <a:cubicBezTo>
                    <a:pt x="682672" y="596552"/>
                    <a:pt x="695048" y="609872"/>
                    <a:pt x="712184" y="607969"/>
                  </a:cubicBezTo>
                  <a:lnTo>
                    <a:pt x="704568" y="596552"/>
                  </a:lnTo>
                  <a:lnTo>
                    <a:pt x="720752" y="596552"/>
                  </a:lnTo>
                  <a:lnTo>
                    <a:pt x="720752" y="604163"/>
                  </a:lnTo>
                  <a:cubicBezTo>
                    <a:pt x="726464" y="605115"/>
                    <a:pt x="728368" y="603212"/>
                    <a:pt x="729318" y="601309"/>
                  </a:cubicBezTo>
                  <a:cubicBezTo>
                    <a:pt x="739790" y="610823"/>
                    <a:pt x="755022" y="606066"/>
                    <a:pt x="770252" y="612726"/>
                  </a:cubicBezTo>
                  <a:lnTo>
                    <a:pt x="772156" y="608920"/>
                  </a:lnTo>
                  <a:cubicBezTo>
                    <a:pt x="773108" y="609872"/>
                    <a:pt x="775012" y="610823"/>
                    <a:pt x="775012" y="611775"/>
                  </a:cubicBezTo>
                  <a:cubicBezTo>
                    <a:pt x="777868" y="605115"/>
                    <a:pt x="789292" y="607969"/>
                    <a:pt x="790244" y="601309"/>
                  </a:cubicBezTo>
                  <a:cubicBezTo>
                    <a:pt x="785484" y="599406"/>
                    <a:pt x="774060" y="595600"/>
                    <a:pt x="775012" y="600358"/>
                  </a:cubicBezTo>
                  <a:cubicBezTo>
                    <a:pt x="762636" y="591795"/>
                    <a:pt x="790244" y="595600"/>
                    <a:pt x="797860" y="595600"/>
                  </a:cubicBezTo>
                  <a:cubicBezTo>
                    <a:pt x="789292" y="599406"/>
                    <a:pt x="800716" y="600358"/>
                    <a:pt x="805476" y="602260"/>
                  </a:cubicBezTo>
                  <a:cubicBezTo>
                    <a:pt x="806428" y="601309"/>
                    <a:pt x="804524" y="601309"/>
                    <a:pt x="803572" y="599406"/>
                  </a:cubicBezTo>
                  <a:cubicBezTo>
                    <a:pt x="818804" y="594649"/>
                    <a:pt x="823564" y="615581"/>
                    <a:pt x="834036" y="601309"/>
                  </a:cubicBezTo>
                  <a:lnTo>
                    <a:pt x="836892" y="608920"/>
                  </a:lnTo>
                  <a:lnTo>
                    <a:pt x="848316" y="603212"/>
                  </a:lnTo>
                  <a:cubicBezTo>
                    <a:pt x="849268" y="618435"/>
                    <a:pt x="865452" y="604163"/>
                    <a:pt x="867354" y="618435"/>
                  </a:cubicBezTo>
                  <a:cubicBezTo>
                    <a:pt x="880682" y="619386"/>
                    <a:pt x="865452" y="609872"/>
                    <a:pt x="870212" y="611775"/>
                  </a:cubicBezTo>
                  <a:cubicBezTo>
                    <a:pt x="882586" y="608920"/>
                    <a:pt x="904482" y="622241"/>
                    <a:pt x="909242" y="615581"/>
                  </a:cubicBezTo>
                  <a:cubicBezTo>
                    <a:pt x="920664" y="620338"/>
                    <a:pt x="932088" y="617483"/>
                    <a:pt x="941608" y="620338"/>
                  </a:cubicBezTo>
                  <a:lnTo>
                    <a:pt x="942560" y="613678"/>
                  </a:lnTo>
                  <a:cubicBezTo>
                    <a:pt x="947320" y="615581"/>
                    <a:pt x="953032" y="618435"/>
                    <a:pt x="957792" y="617483"/>
                  </a:cubicBezTo>
                  <a:cubicBezTo>
                    <a:pt x="957792" y="616532"/>
                    <a:pt x="956840" y="615581"/>
                    <a:pt x="955888" y="614629"/>
                  </a:cubicBezTo>
                  <a:cubicBezTo>
                    <a:pt x="973976" y="619386"/>
                    <a:pt x="988256" y="619386"/>
                    <a:pt x="1003488" y="619386"/>
                  </a:cubicBezTo>
                  <a:cubicBezTo>
                    <a:pt x="1002536" y="614629"/>
                    <a:pt x="1002536" y="612726"/>
                    <a:pt x="993968" y="610823"/>
                  </a:cubicBezTo>
                  <a:cubicBezTo>
                    <a:pt x="1008248" y="604163"/>
                    <a:pt x="1031094" y="618435"/>
                    <a:pt x="1052988" y="616532"/>
                  </a:cubicBezTo>
                  <a:lnTo>
                    <a:pt x="1051084" y="613678"/>
                  </a:lnTo>
                  <a:lnTo>
                    <a:pt x="1063460" y="619386"/>
                  </a:lnTo>
                  <a:cubicBezTo>
                    <a:pt x="1060604" y="617483"/>
                    <a:pt x="1062508" y="615581"/>
                    <a:pt x="1062508" y="612726"/>
                  </a:cubicBezTo>
                  <a:cubicBezTo>
                    <a:pt x="1082500" y="610823"/>
                    <a:pt x="1107252" y="611775"/>
                    <a:pt x="1118676" y="623192"/>
                  </a:cubicBezTo>
                  <a:cubicBezTo>
                    <a:pt x="1116772" y="619386"/>
                    <a:pt x="1127244" y="615581"/>
                    <a:pt x="1116772" y="610823"/>
                  </a:cubicBezTo>
                  <a:cubicBezTo>
                    <a:pt x="1137716" y="619386"/>
                    <a:pt x="1164370" y="617483"/>
                    <a:pt x="1187218" y="619386"/>
                  </a:cubicBezTo>
                  <a:lnTo>
                    <a:pt x="1187218" y="620338"/>
                  </a:lnTo>
                  <a:lnTo>
                    <a:pt x="1196738" y="623192"/>
                  </a:lnTo>
                  <a:lnTo>
                    <a:pt x="1197688" y="622241"/>
                  </a:lnTo>
                  <a:lnTo>
                    <a:pt x="1191024" y="620338"/>
                  </a:lnTo>
                  <a:cubicBezTo>
                    <a:pt x="1200544" y="621289"/>
                    <a:pt x="1209112" y="623192"/>
                    <a:pt x="1216728" y="626998"/>
                  </a:cubicBezTo>
                  <a:cubicBezTo>
                    <a:pt x="1218632" y="625095"/>
                    <a:pt x="1220536" y="618435"/>
                    <a:pt x="1226248" y="616532"/>
                  </a:cubicBezTo>
                  <a:cubicBezTo>
                    <a:pt x="1226248" y="625095"/>
                    <a:pt x="1252904" y="609872"/>
                    <a:pt x="1264328" y="618435"/>
                  </a:cubicBezTo>
                  <a:cubicBezTo>
                    <a:pt x="1266232" y="615581"/>
                    <a:pt x="1259568" y="616532"/>
                    <a:pt x="1263376" y="613678"/>
                  </a:cubicBezTo>
                  <a:cubicBezTo>
                    <a:pt x="1291936" y="614629"/>
                    <a:pt x="1334774" y="625095"/>
                    <a:pt x="1369044" y="618435"/>
                  </a:cubicBezTo>
                  <a:cubicBezTo>
                    <a:pt x="1370948" y="634609"/>
                    <a:pt x="1400460" y="629852"/>
                    <a:pt x="1418548" y="637464"/>
                  </a:cubicBezTo>
                  <a:cubicBezTo>
                    <a:pt x="1423308" y="628901"/>
                    <a:pt x="1408076" y="632706"/>
                    <a:pt x="1403316" y="626046"/>
                  </a:cubicBezTo>
                  <a:cubicBezTo>
                    <a:pt x="1411170" y="627473"/>
                    <a:pt x="1408850" y="620338"/>
                    <a:pt x="1414830" y="619892"/>
                  </a:cubicBezTo>
                  <a:lnTo>
                    <a:pt x="1422458" y="621792"/>
                  </a:lnTo>
                  <a:lnTo>
                    <a:pt x="1424618" y="624381"/>
                  </a:lnTo>
                  <a:cubicBezTo>
                    <a:pt x="1424736" y="626998"/>
                    <a:pt x="1425688" y="629376"/>
                    <a:pt x="1433780" y="627949"/>
                  </a:cubicBezTo>
                  <a:lnTo>
                    <a:pt x="1434732" y="621289"/>
                  </a:lnTo>
                  <a:lnTo>
                    <a:pt x="1444252" y="629852"/>
                  </a:lnTo>
                  <a:cubicBezTo>
                    <a:pt x="1476618" y="626046"/>
                    <a:pt x="1505176" y="630803"/>
                    <a:pt x="1533736" y="624144"/>
                  </a:cubicBezTo>
                  <a:cubicBezTo>
                    <a:pt x="1535640" y="626046"/>
                    <a:pt x="1534688" y="628901"/>
                    <a:pt x="1530880" y="630803"/>
                  </a:cubicBezTo>
                  <a:cubicBezTo>
                    <a:pt x="1544208" y="630803"/>
                    <a:pt x="1558488" y="641269"/>
                    <a:pt x="1573720" y="634609"/>
                  </a:cubicBezTo>
                  <a:lnTo>
                    <a:pt x="1569912" y="631755"/>
                  </a:lnTo>
                  <a:cubicBezTo>
                    <a:pt x="1593710" y="626046"/>
                    <a:pt x="1594662" y="639367"/>
                    <a:pt x="1622268" y="642221"/>
                  </a:cubicBezTo>
                  <a:cubicBezTo>
                    <a:pt x="1615606" y="642221"/>
                    <a:pt x="1601326" y="637464"/>
                    <a:pt x="1589904" y="647929"/>
                  </a:cubicBezTo>
                  <a:cubicBezTo>
                    <a:pt x="1592758" y="652687"/>
                    <a:pt x="1607038" y="651735"/>
                    <a:pt x="1611798" y="647929"/>
                  </a:cubicBezTo>
                  <a:lnTo>
                    <a:pt x="1609894" y="656492"/>
                  </a:lnTo>
                  <a:cubicBezTo>
                    <a:pt x="1605134" y="650784"/>
                    <a:pt x="1594662" y="651735"/>
                    <a:pt x="1587048" y="648881"/>
                  </a:cubicBezTo>
                  <a:cubicBezTo>
                    <a:pt x="1589904" y="648881"/>
                    <a:pt x="1589904" y="650784"/>
                    <a:pt x="1590854" y="652687"/>
                  </a:cubicBezTo>
                  <a:cubicBezTo>
                    <a:pt x="1584190" y="649832"/>
                    <a:pt x="1574672" y="649832"/>
                    <a:pt x="1564200" y="647929"/>
                  </a:cubicBezTo>
                  <a:lnTo>
                    <a:pt x="1578480" y="646978"/>
                  </a:lnTo>
                  <a:cubicBezTo>
                    <a:pt x="1572768" y="638415"/>
                    <a:pt x="1554680" y="646978"/>
                    <a:pt x="1548968" y="644124"/>
                  </a:cubicBezTo>
                  <a:cubicBezTo>
                    <a:pt x="1548968" y="651735"/>
                    <a:pt x="1557536" y="650784"/>
                    <a:pt x="1548968" y="657444"/>
                  </a:cubicBezTo>
                  <a:cubicBezTo>
                    <a:pt x="1525168" y="660298"/>
                    <a:pt x="1535640" y="648881"/>
                    <a:pt x="1512792" y="641269"/>
                  </a:cubicBezTo>
                  <a:lnTo>
                    <a:pt x="1516600" y="638415"/>
                  </a:lnTo>
                  <a:cubicBezTo>
                    <a:pt x="1509936" y="637464"/>
                    <a:pt x="1504224" y="628901"/>
                    <a:pt x="1493752" y="634609"/>
                  </a:cubicBezTo>
                  <a:cubicBezTo>
                    <a:pt x="1493752" y="639367"/>
                    <a:pt x="1502320" y="639367"/>
                    <a:pt x="1506128" y="642221"/>
                  </a:cubicBezTo>
                  <a:cubicBezTo>
                    <a:pt x="1504224" y="646026"/>
                    <a:pt x="1492800" y="632706"/>
                    <a:pt x="1485186" y="638415"/>
                  </a:cubicBezTo>
                  <a:cubicBezTo>
                    <a:pt x="1491848" y="646026"/>
                    <a:pt x="1508984" y="648881"/>
                    <a:pt x="1521360" y="648881"/>
                  </a:cubicBezTo>
                  <a:cubicBezTo>
                    <a:pt x="1519456" y="650784"/>
                    <a:pt x="1519456" y="653638"/>
                    <a:pt x="1521360" y="656492"/>
                  </a:cubicBezTo>
                  <a:cubicBezTo>
                    <a:pt x="1503748" y="653162"/>
                    <a:pt x="1485422" y="649119"/>
                    <a:pt x="1467098" y="646502"/>
                  </a:cubicBezTo>
                  <a:lnTo>
                    <a:pt x="1440418" y="645800"/>
                  </a:lnTo>
                  <a:lnTo>
                    <a:pt x="1445916" y="646502"/>
                  </a:lnTo>
                  <a:cubicBezTo>
                    <a:pt x="1449248" y="648167"/>
                    <a:pt x="1452342" y="650308"/>
                    <a:pt x="1455674" y="650783"/>
                  </a:cubicBezTo>
                  <a:cubicBezTo>
                    <a:pt x="1450914" y="650783"/>
                    <a:pt x="1446154" y="649832"/>
                    <a:pt x="1448058" y="654589"/>
                  </a:cubicBezTo>
                  <a:lnTo>
                    <a:pt x="1435570" y="645673"/>
                  </a:lnTo>
                  <a:lnTo>
                    <a:pt x="1412836" y="645075"/>
                  </a:lnTo>
                  <a:cubicBezTo>
                    <a:pt x="1430924" y="654589"/>
                    <a:pt x="1405220" y="645075"/>
                    <a:pt x="1409028" y="655541"/>
                  </a:cubicBezTo>
                  <a:cubicBezTo>
                    <a:pt x="1407124" y="647929"/>
                    <a:pt x="1395700" y="654589"/>
                    <a:pt x="1386180" y="651735"/>
                  </a:cubicBezTo>
                  <a:cubicBezTo>
                    <a:pt x="1382372" y="659347"/>
                    <a:pt x="1405220" y="657444"/>
                    <a:pt x="1397604" y="663153"/>
                  </a:cubicBezTo>
                  <a:cubicBezTo>
                    <a:pt x="1378564" y="660298"/>
                    <a:pt x="1353812" y="646026"/>
                    <a:pt x="1330014" y="648881"/>
                  </a:cubicBezTo>
                  <a:cubicBezTo>
                    <a:pt x="1331916" y="652687"/>
                    <a:pt x="1337630" y="652687"/>
                    <a:pt x="1338580" y="654589"/>
                  </a:cubicBezTo>
                  <a:cubicBezTo>
                    <a:pt x="1322398" y="651735"/>
                    <a:pt x="1301456" y="633658"/>
                    <a:pt x="1290984" y="646026"/>
                  </a:cubicBezTo>
                  <a:cubicBezTo>
                    <a:pt x="1298598" y="650784"/>
                    <a:pt x="1307166" y="655541"/>
                    <a:pt x="1315734" y="660298"/>
                  </a:cubicBezTo>
                  <a:cubicBezTo>
                    <a:pt x="1313830" y="660298"/>
                    <a:pt x="1310974" y="661250"/>
                    <a:pt x="1307166" y="663153"/>
                  </a:cubicBezTo>
                  <a:lnTo>
                    <a:pt x="1312878" y="668861"/>
                  </a:lnTo>
                  <a:cubicBezTo>
                    <a:pt x="1292888" y="670764"/>
                    <a:pt x="1297648" y="656492"/>
                    <a:pt x="1287176" y="648881"/>
                  </a:cubicBezTo>
                  <a:lnTo>
                    <a:pt x="1275752" y="657444"/>
                  </a:lnTo>
                  <a:cubicBezTo>
                    <a:pt x="1254808" y="662201"/>
                    <a:pt x="1233864" y="657444"/>
                    <a:pt x="1220536" y="646026"/>
                  </a:cubicBezTo>
                  <a:cubicBezTo>
                    <a:pt x="1216728" y="646026"/>
                    <a:pt x="1200544" y="646026"/>
                    <a:pt x="1207208" y="653638"/>
                  </a:cubicBezTo>
                  <a:cubicBezTo>
                    <a:pt x="1217680" y="663153"/>
                    <a:pt x="1222440" y="670764"/>
                    <a:pt x="1244336" y="670764"/>
                  </a:cubicBezTo>
                  <a:cubicBezTo>
                    <a:pt x="1247192" y="664104"/>
                    <a:pt x="1228152" y="663153"/>
                    <a:pt x="1234816" y="662201"/>
                  </a:cubicBezTo>
                  <a:cubicBezTo>
                    <a:pt x="1244336" y="663153"/>
                    <a:pt x="1259568" y="657444"/>
                    <a:pt x="1267184" y="664104"/>
                  </a:cubicBezTo>
                  <a:lnTo>
                    <a:pt x="1244336" y="663153"/>
                  </a:lnTo>
                  <a:cubicBezTo>
                    <a:pt x="1244336" y="673618"/>
                    <a:pt x="1253856" y="663153"/>
                    <a:pt x="1257664" y="668861"/>
                  </a:cubicBezTo>
                  <a:cubicBezTo>
                    <a:pt x="1251952" y="677424"/>
                    <a:pt x="1238624" y="667910"/>
                    <a:pt x="1229104" y="672667"/>
                  </a:cubicBezTo>
                  <a:lnTo>
                    <a:pt x="1231008" y="673618"/>
                  </a:lnTo>
                  <a:cubicBezTo>
                    <a:pt x="1212920" y="671715"/>
                    <a:pt x="1214824" y="673618"/>
                    <a:pt x="1196738" y="668861"/>
                  </a:cubicBezTo>
                  <a:cubicBezTo>
                    <a:pt x="1195784" y="659347"/>
                    <a:pt x="1203400" y="663153"/>
                    <a:pt x="1211968" y="659347"/>
                  </a:cubicBezTo>
                  <a:cubicBezTo>
                    <a:pt x="1182458" y="658395"/>
                    <a:pt x="1141524" y="640318"/>
                    <a:pt x="1112012" y="657444"/>
                  </a:cubicBezTo>
                  <a:lnTo>
                    <a:pt x="1130100" y="666007"/>
                  </a:lnTo>
                  <a:cubicBezTo>
                    <a:pt x="1118676" y="666958"/>
                    <a:pt x="1099636" y="658395"/>
                    <a:pt x="1100588" y="670764"/>
                  </a:cubicBezTo>
                  <a:cubicBezTo>
                    <a:pt x="1112964" y="666958"/>
                    <a:pt x="1107252" y="674570"/>
                    <a:pt x="1113916" y="676473"/>
                  </a:cubicBezTo>
                  <a:lnTo>
                    <a:pt x="1114868" y="675521"/>
                  </a:lnTo>
                  <a:cubicBezTo>
                    <a:pt x="1116772" y="676473"/>
                    <a:pt x="1121532" y="677424"/>
                    <a:pt x="1118676" y="679327"/>
                  </a:cubicBezTo>
                  <a:cubicBezTo>
                    <a:pt x="1109156" y="671715"/>
                    <a:pt x="1092972" y="669812"/>
                    <a:pt x="1082500" y="666007"/>
                  </a:cubicBezTo>
                  <a:cubicBezTo>
                    <a:pt x="1087260" y="668861"/>
                    <a:pt x="1076788" y="672667"/>
                    <a:pt x="1075836" y="674570"/>
                  </a:cubicBezTo>
                  <a:cubicBezTo>
                    <a:pt x="1065364" y="671715"/>
                    <a:pt x="1075836" y="668861"/>
                    <a:pt x="1076788" y="665055"/>
                  </a:cubicBezTo>
                  <a:cubicBezTo>
                    <a:pt x="1071076" y="664104"/>
                    <a:pt x="1062508" y="657444"/>
                    <a:pt x="1057748" y="664104"/>
                  </a:cubicBezTo>
                  <a:cubicBezTo>
                    <a:pt x="1050134" y="669812"/>
                    <a:pt x="1067268" y="669812"/>
                    <a:pt x="1070124" y="674570"/>
                  </a:cubicBezTo>
                  <a:lnTo>
                    <a:pt x="1038710" y="666007"/>
                  </a:lnTo>
                  <a:lnTo>
                    <a:pt x="1039662" y="667910"/>
                  </a:lnTo>
                  <a:cubicBezTo>
                    <a:pt x="1036806" y="666007"/>
                    <a:pt x="1032046" y="664104"/>
                    <a:pt x="1029190" y="666007"/>
                  </a:cubicBezTo>
                  <a:cubicBezTo>
                    <a:pt x="1025382" y="669812"/>
                    <a:pt x="1032998" y="670764"/>
                    <a:pt x="1037758" y="669812"/>
                  </a:cubicBezTo>
                  <a:cubicBezTo>
                    <a:pt x="1021574" y="676473"/>
                    <a:pt x="1009200" y="655541"/>
                    <a:pt x="994920" y="668861"/>
                  </a:cubicBezTo>
                  <a:lnTo>
                    <a:pt x="985400" y="665055"/>
                  </a:lnTo>
                  <a:cubicBezTo>
                    <a:pt x="984448" y="666007"/>
                    <a:pt x="982544" y="667910"/>
                    <a:pt x="984448" y="668861"/>
                  </a:cubicBezTo>
                  <a:lnTo>
                    <a:pt x="975880" y="665055"/>
                  </a:lnTo>
                  <a:cubicBezTo>
                    <a:pt x="958744" y="661250"/>
                    <a:pt x="971120" y="674570"/>
                    <a:pt x="965408" y="676473"/>
                  </a:cubicBezTo>
                  <a:lnTo>
                    <a:pt x="966360" y="676473"/>
                  </a:lnTo>
                  <a:cubicBezTo>
                    <a:pt x="960648" y="678375"/>
                    <a:pt x="956840" y="682181"/>
                    <a:pt x="960648" y="683132"/>
                  </a:cubicBezTo>
                  <a:lnTo>
                    <a:pt x="942560" y="677424"/>
                  </a:lnTo>
                  <a:cubicBezTo>
                    <a:pt x="935896" y="669812"/>
                    <a:pt x="910192" y="667910"/>
                    <a:pt x="910192" y="653638"/>
                  </a:cubicBezTo>
                  <a:cubicBezTo>
                    <a:pt x="905432" y="654589"/>
                    <a:pt x="901626" y="657444"/>
                    <a:pt x="903530" y="659347"/>
                  </a:cubicBezTo>
                  <a:cubicBezTo>
                    <a:pt x="890202" y="658395"/>
                    <a:pt x="906384" y="669812"/>
                    <a:pt x="885442" y="667910"/>
                  </a:cubicBezTo>
                  <a:cubicBezTo>
                    <a:pt x="885442" y="670764"/>
                    <a:pt x="888298" y="669812"/>
                    <a:pt x="891154" y="670764"/>
                  </a:cubicBezTo>
                  <a:cubicBezTo>
                    <a:pt x="885442" y="671715"/>
                    <a:pt x="883538" y="670764"/>
                    <a:pt x="882586" y="668861"/>
                  </a:cubicBezTo>
                  <a:cubicBezTo>
                    <a:pt x="882586" y="670764"/>
                    <a:pt x="881634" y="672667"/>
                    <a:pt x="880682" y="674570"/>
                  </a:cubicBezTo>
                  <a:cubicBezTo>
                    <a:pt x="880682" y="669812"/>
                    <a:pt x="872114" y="670764"/>
                    <a:pt x="867354" y="671715"/>
                  </a:cubicBezTo>
                  <a:lnTo>
                    <a:pt x="874970" y="681230"/>
                  </a:lnTo>
                  <a:cubicBezTo>
                    <a:pt x="870212" y="677424"/>
                    <a:pt x="866404" y="676473"/>
                    <a:pt x="857836" y="677424"/>
                  </a:cubicBezTo>
                  <a:lnTo>
                    <a:pt x="863548" y="683132"/>
                  </a:lnTo>
                  <a:cubicBezTo>
                    <a:pt x="849268" y="681230"/>
                    <a:pt x="862596" y="670764"/>
                    <a:pt x="845460" y="675521"/>
                  </a:cubicBezTo>
                  <a:lnTo>
                    <a:pt x="861644" y="669812"/>
                  </a:lnTo>
                  <a:cubicBezTo>
                    <a:pt x="843556" y="667910"/>
                    <a:pt x="850220" y="656492"/>
                    <a:pt x="841652" y="650784"/>
                  </a:cubicBezTo>
                  <a:cubicBezTo>
                    <a:pt x="821660" y="642221"/>
                    <a:pt x="798812" y="658395"/>
                    <a:pt x="783580" y="640318"/>
                  </a:cubicBezTo>
                  <a:cubicBezTo>
                    <a:pt x="780724" y="646978"/>
                    <a:pt x="783580" y="648881"/>
                    <a:pt x="777868" y="653638"/>
                  </a:cubicBezTo>
                  <a:cubicBezTo>
                    <a:pt x="789292" y="656492"/>
                    <a:pt x="795956" y="658395"/>
                    <a:pt x="801668" y="666958"/>
                  </a:cubicBezTo>
                  <a:cubicBezTo>
                    <a:pt x="824516" y="675521"/>
                    <a:pt x="807380" y="645075"/>
                    <a:pt x="833084" y="658395"/>
                  </a:cubicBezTo>
                  <a:cubicBezTo>
                    <a:pt x="831180" y="666007"/>
                    <a:pt x="823564" y="666007"/>
                    <a:pt x="815948" y="662201"/>
                  </a:cubicBezTo>
                  <a:cubicBezTo>
                    <a:pt x="815948" y="668861"/>
                    <a:pt x="824516" y="673618"/>
                    <a:pt x="830228" y="676473"/>
                  </a:cubicBezTo>
                  <a:cubicBezTo>
                    <a:pt x="814996" y="672667"/>
                    <a:pt x="794052" y="681230"/>
                    <a:pt x="784532" y="680278"/>
                  </a:cubicBezTo>
                  <a:cubicBezTo>
                    <a:pt x="780724" y="676473"/>
                    <a:pt x="769300" y="671715"/>
                    <a:pt x="763588" y="673618"/>
                  </a:cubicBezTo>
                  <a:cubicBezTo>
                    <a:pt x="764540" y="667910"/>
                    <a:pt x="740742" y="665055"/>
                    <a:pt x="748358" y="654589"/>
                  </a:cubicBezTo>
                  <a:cubicBezTo>
                    <a:pt x="732174" y="652687"/>
                    <a:pt x="737886" y="668861"/>
                    <a:pt x="722656" y="657444"/>
                  </a:cubicBezTo>
                  <a:cubicBezTo>
                    <a:pt x="728368" y="666007"/>
                    <a:pt x="712184" y="663153"/>
                    <a:pt x="718848" y="670764"/>
                  </a:cubicBezTo>
                  <a:cubicBezTo>
                    <a:pt x="724558" y="663153"/>
                    <a:pt x="740742" y="674570"/>
                    <a:pt x="749310" y="680278"/>
                  </a:cubicBezTo>
                  <a:lnTo>
                    <a:pt x="726464" y="685035"/>
                  </a:lnTo>
                  <a:cubicBezTo>
                    <a:pt x="732174" y="683132"/>
                    <a:pt x="723608" y="677424"/>
                    <a:pt x="720752" y="676473"/>
                  </a:cubicBezTo>
                  <a:lnTo>
                    <a:pt x="717896" y="683132"/>
                  </a:lnTo>
                  <a:cubicBezTo>
                    <a:pt x="714088" y="666007"/>
                    <a:pt x="676960" y="695501"/>
                    <a:pt x="665536" y="675521"/>
                  </a:cubicBezTo>
                  <a:cubicBezTo>
                    <a:pt x="673152" y="676473"/>
                    <a:pt x="678864" y="669812"/>
                    <a:pt x="682672" y="679327"/>
                  </a:cubicBezTo>
                  <a:cubicBezTo>
                    <a:pt x="696000" y="674570"/>
                    <a:pt x="679816" y="666007"/>
                    <a:pt x="686480" y="660298"/>
                  </a:cubicBezTo>
                  <a:cubicBezTo>
                    <a:pt x="676008" y="656492"/>
                    <a:pt x="662680" y="658395"/>
                    <a:pt x="648400" y="658395"/>
                  </a:cubicBezTo>
                  <a:cubicBezTo>
                    <a:pt x="648400" y="668861"/>
                    <a:pt x="632216" y="672667"/>
                    <a:pt x="645544" y="680278"/>
                  </a:cubicBezTo>
                  <a:lnTo>
                    <a:pt x="637928" y="682181"/>
                  </a:lnTo>
                  <a:lnTo>
                    <a:pt x="643640" y="691696"/>
                  </a:lnTo>
                  <a:cubicBezTo>
                    <a:pt x="628408" y="692647"/>
                    <a:pt x="642688" y="705016"/>
                    <a:pt x="628408" y="706918"/>
                  </a:cubicBezTo>
                  <a:cubicBezTo>
                    <a:pt x="627456" y="718336"/>
                    <a:pt x="636976" y="705967"/>
                    <a:pt x="635072" y="709773"/>
                  </a:cubicBezTo>
                  <a:cubicBezTo>
                    <a:pt x="637928" y="720239"/>
                    <a:pt x="624600" y="738316"/>
                    <a:pt x="631264" y="742122"/>
                  </a:cubicBezTo>
                  <a:cubicBezTo>
                    <a:pt x="626504" y="750685"/>
                    <a:pt x="629360" y="760199"/>
                    <a:pt x="626504" y="767811"/>
                  </a:cubicBezTo>
                  <a:lnTo>
                    <a:pt x="633168" y="768762"/>
                  </a:lnTo>
                  <a:cubicBezTo>
                    <a:pt x="631264" y="772568"/>
                    <a:pt x="628408" y="777325"/>
                    <a:pt x="629360" y="781131"/>
                  </a:cubicBezTo>
                  <a:cubicBezTo>
                    <a:pt x="630312" y="781131"/>
                    <a:pt x="631264" y="781131"/>
                    <a:pt x="632216" y="780179"/>
                  </a:cubicBezTo>
                  <a:cubicBezTo>
                    <a:pt x="627456" y="794451"/>
                    <a:pt x="627456" y="806819"/>
                    <a:pt x="627456" y="819188"/>
                  </a:cubicBezTo>
                  <a:cubicBezTo>
                    <a:pt x="632216" y="819188"/>
                    <a:pt x="634120" y="819188"/>
                    <a:pt x="636024" y="811577"/>
                  </a:cubicBezTo>
                  <a:cubicBezTo>
                    <a:pt x="642688" y="822994"/>
                    <a:pt x="628408" y="842974"/>
                    <a:pt x="630312" y="860100"/>
                  </a:cubicBezTo>
                  <a:lnTo>
                    <a:pt x="633168" y="859149"/>
                  </a:lnTo>
                  <a:lnTo>
                    <a:pt x="627456" y="868663"/>
                  </a:lnTo>
                  <a:cubicBezTo>
                    <a:pt x="629360" y="866760"/>
                    <a:pt x="631264" y="867712"/>
                    <a:pt x="634120" y="867712"/>
                  </a:cubicBezTo>
                  <a:cubicBezTo>
                    <a:pt x="636024" y="884837"/>
                    <a:pt x="635072" y="905769"/>
                    <a:pt x="622696" y="914332"/>
                  </a:cubicBezTo>
                  <a:lnTo>
                    <a:pt x="624478" y="914581"/>
                  </a:lnTo>
                  <a:lnTo>
                    <a:pt x="624362" y="917543"/>
                  </a:lnTo>
                  <a:cubicBezTo>
                    <a:pt x="624600" y="921467"/>
                    <a:pt x="625076" y="926224"/>
                    <a:pt x="625552" y="928603"/>
                  </a:cubicBezTo>
                  <a:cubicBezTo>
                    <a:pt x="626504" y="926701"/>
                    <a:pt x="627218" y="922657"/>
                    <a:pt x="627218" y="918970"/>
                  </a:cubicBezTo>
                  <a:lnTo>
                    <a:pt x="625746" y="914759"/>
                  </a:lnTo>
                  <a:lnTo>
                    <a:pt x="628646" y="915165"/>
                  </a:lnTo>
                  <a:cubicBezTo>
                    <a:pt x="630788" y="916473"/>
                    <a:pt x="633168" y="917186"/>
                    <a:pt x="636024" y="912429"/>
                  </a:cubicBezTo>
                  <a:lnTo>
                    <a:pt x="631668" y="930608"/>
                  </a:lnTo>
                  <a:lnTo>
                    <a:pt x="629598" y="929436"/>
                  </a:lnTo>
                  <a:cubicBezTo>
                    <a:pt x="628884" y="929317"/>
                    <a:pt x="628884" y="930506"/>
                    <a:pt x="630312" y="935264"/>
                  </a:cubicBezTo>
                  <a:lnTo>
                    <a:pt x="630664" y="934794"/>
                  </a:lnTo>
                  <a:lnTo>
                    <a:pt x="629242" y="940734"/>
                  </a:lnTo>
                  <a:cubicBezTo>
                    <a:pt x="628408" y="950724"/>
                    <a:pt x="628408" y="960952"/>
                    <a:pt x="627456" y="970467"/>
                  </a:cubicBezTo>
                  <a:lnTo>
                    <a:pt x="626504" y="970467"/>
                  </a:lnTo>
                  <a:lnTo>
                    <a:pt x="623648" y="978078"/>
                  </a:lnTo>
                  <a:lnTo>
                    <a:pt x="624600" y="979030"/>
                  </a:lnTo>
                  <a:lnTo>
                    <a:pt x="626504" y="973321"/>
                  </a:lnTo>
                  <a:cubicBezTo>
                    <a:pt x="625552" y="980933"/>
                    <a:pt x="623648" y="988544"/>
                    <a:pt x="619840" y="994253"/>
                  </a:cubicBezTo>
                  <a:cubicBezTo>
                    <a:pt x="621744" y="995204"/>
                    <a:pt x="628408" y="997107"/>
                    <a:pt x="630312" y="1001864"/>
                  </a:cubicBezTo>
                  <a:cubicBezTo>
                    <a:pt x="621744" y="1001864"/>
                    <a:pt x="636976" y="1023747"/>
                    <a:pt x="628408" y="1033262"/>
                  </a:cubicBezTo>
                  <a:cubicBezTo>
                    <a:pt x="631264" y="1034213"/>
                    <a:pt x="630312" y="1029456"/>
                    <a:pt x="633168" y="1032310"/>
                  </a:cubicBezTo>
                  <a:cubicBezTo>
                    <a:pt x="632216" y="1055145"/>
                    <a:pt x="621744" y="1090348"/>
                    <a:pt x="628408" y="1117940"/>
                  </a:cubicBezTo>
                  <a:cubicBezTo>
                    <a:pt x="612226" y="1120794"/>
                    <a:pt x="616986" y="1143629"/>
                    <a:pt x="609370" y="1158852"/>
                  </a:cubicBezTo>
                  <a:cubicBezTo>
                    <a:pt x="617938" y="1162658"/>
                    <a:pt x="614130" y="1150289"/>
                    <a:pt x="620792" y="1146483"/>
                  </a:cubicBezTo>
                  <a:cubicBezTo>
                    <a:pt x="619366" y="1152905"/>
                    <a:pt x="626504" y="1150765"/>
                    <a:pt x="626950" y="1155715"/>
                  </a:cubicBezTo>
                  <a:lnTo>
                    <a:pt x="624838" y="1162812"/>
                  </a:lnTo>
                  <a:lnTo>
                    <a:pt x="622460" y="1164680"/>
                  </a:lnTo>
                  <a:cubicBezTo>
                    <a:pt x="619842" y="1164798"/>
                    <a:pt x="617462" y="1165512"/>
                    <a:pt x="618890" y="1172172"/>
                  </a:cubicBezTo>
                  <a:lnTo>
                    <a:pt x="625552" y="1173123"/>
                  </a:lnTo>
                  <a:lnTo>
                    <a:pt x="616986" y="1180735"/>
                  </a:lnTo>
                  <a:lnTo>
                    <a:pt x="617750" y="1196667"/>
                  </a:lnTo>
                  <a:lnTo>
                    <a:pt x="613178" y="1194055"/>
                  </a:lnTo>
                  <a:lnTo>
                    <a:pt x="613178" y="1201666"/>
                  </a:lnTo>
                  <a:lnTo>
                    <a:pt x="617860" y="1198991"/>
                  </a:lnTo>
                  <a:lnTo>
                    <a:pt x="618770" y="1217959"/>
                  </a:lnTo>
                  <a:cubicBezTo>
                    <a:pt x="618890" y="1229971"/>
                    <a:pt x="619366" y="1241626"/>
                    <a:pt x="622696" y="1253044"/>
                  </a:cubicBezTo>
                  <a:cubicBezTo>
                    <a:pt x="620792" y="1254947"/>
                    <a:pt x="617938" y="1253995"/>
                    <a:pt x="616034" y="1251141"/>
                  </a:cubicBezTo>
                  <a:cubicBezTo>
                    <a:pt x="616034" y="1261607"/>
                    <a:pt x="605562" y="1273976"/>
                    <a:pt x="612226" y="1286345"/>
                  </a:cubicBezTo>
                  <a:lnTo>
                    <a:pt x="615080" y="1283490"/>
                  </a:lnTo>
                  <a:cubicBezTo>
                    <a:pt x="620792" y="1303470"/>
                    <a:pt x="607466" y="1303470"/>
                    <a:pt x="604610" y="1326305"/>
                  </a:cubicBezTo>
                  <a:cubicBezTo>
                    <a:pt x="603658" y="1321548"/>
                    <a:pt x="608418" y="1309179"/>
                    <a:pt x="600802" y="1308227"/>
                  </a:cubicBezTo>
                  <a:cubicBezTo>
                    <a:pt x="596042" y="1310130"/>
                    <a:pt x="596994" y="1321548"/>
                    <a:pt x="600802" y="1325353"/>
                  </a:cubicBezTo>
                  <a:lnTo>
                    <a:pt x="592234" y="1323450"/>
                  </a:lnTo>
                  <a:cubicBezTo>
                    <a:pt x="597946" y="1320596"/>
                    <a:pt x="596994" y="1312033"/>
                    <a:pt x="599850" y="1305373"/>
                  </a:cubicBezTo>
                  <a:cubicBezTo>
                    <a:pt x="599850" y="1307276"/>
                    <a:pt x="597946" y="1307276"/>
                    <a:pt x="596042" y="1308227"/>
                  </a:cubicBezTo>
                  <a:cubicBezTo>
                    <a:pt x="598898" y="1302519"/>
                    <a:pt x="598898" y="1294907"/>
                    <a:pt x="600802" y="1286345"/>
                  </a:cubicBezTo>
                  <a:lnTo>
                    <a:pt x="601754" y="1297762"/>
                  </a:lnTo>
                  <a:cubicBezTo>
                    <a:pt x="610322" y="1293005"/>
                    <a:pt x="601754" y="1278733"/>
                    <a:pt x="604610" y="1273976"/>
                  </a:cubicBezTo>
                  <a:cubicBezTo>
                    <a:pt x="596994" y="1273976"/>
                    <a:pt x="597946" y="1280636"/>
                    <a:pt x="591282" y="1273976"/>
                  </a:cubicBezTo>
                  <a:cubicBezTo>
                    <a:pt x="588426" y="1254947"/>
                    <a:pt x="599850" y="1262559"/>
                    <a:pt x="607466" y="1244481"/>
                  </a:cubicBezTo>
                  <a:lnTo>
                    <a:pt x="610322" y="1247335"/>
                  </a:lnTo>
                  <a:cubicBezTo>
                    <a:pt x="611274" y="1241627"/>
                    <a:pt x="619840" y="1236870"/>
                    <a:pt x="614130" y="1228306"/>
                  </a:cubicBezTo>
                  <a:cubicBezTo>
                    <a:pt x="609370" y="1228306"/>
                    <a:pt x="609370" y="1234967"/>
                    <a:pt x="606514" y="1237821"/>
                  </a:cubicBezTo>
                  <a:cubicBezTo>
                    <a:pt x="602706" y="1235918"/>
                    <a:pt x="616034" y="1227355"/>
                    <a:pt x="610322" y="1220695"/>
                  </a:cubicBezTo>
                  <a:cubicBezTo>
                    <a:pt x="602706" y="1226404"/>
                    <a:pt x="599850" y="1240676"/>
                    <a:pt x="599850" y="1250190"/>
                  </a:cubicBezTo>
                  <a:cubicBezTo>
                    <a:pt x="597946" y="1249238"/>
                    <a:pt x="595090" y="1249238"/>
                    <a:pt x="592234" y="1250190"/>
                  </a:cubicBezTo>
                  <a:lnTo>
                    <a:pt x="598528" y="1222329"/>
                  </a:lnTo>
                  <a:lnTo>
                    <a:pt x="594200" y="1219192"/>
                  </a:lnTo>
                  <a:lnTo>
                    <a:pt x="600802" y="1211180"/>
                  </a:lnTo>
                  <a:cubicBezTo>
                    <a:pt x="598422" y="1213083"/>
                    <a:pt x="597946" y="1216175"/>
                    <a:pt x="598066" y="1218673"/>
                  </a:cubicBezTo>
                  <a:lnTo>
                    <a:pt x="598690" y="1221616"/>
                  </a:lnTo>
                  <a:lnTo>
                    <a:pt x="602230" y="1205948"/>
                  </a:lnTo>
                  <a:lnTo>
                    <a:pt x="602772" y="1189173"/>
                  </a:lnTo>
                  <a:lnTo>
                    <a:pt x="602706" y="1189298"/>
                  </a:lnTo>
                  <a:cubicBezTo>
                    <a:pt x="602706" y="1184541"/>
                    <a:pt x="603658" y="1180735"/>
                    <a:pt x="598898" y="1182638"/>
                  </a:cubicBezTo>
                  <a:lnTo>
                    <a:pt x="603132" y="1177983"/>
                  </a:lnTo>
                  <a:lnTo>
                    <a:pt x="603658" y="1161706"/>
                  </a:lnTo>
                  <a:cubicBezTo>
                    <a:pt x="594138" y="1176929"/>
                    <a:pt x="603658" y="1155046"/>
                    <a:pt x="593186" y="1158852"/>
                  </a:cubicBezTo>
                  <a:cubicBezTo>
                    <a:pt x="600802" y="1156949"/>
                    <a:pt x="594138" y="1147434"/>
                    <a:pt x="596994" y="1139823"/>
                  </a:cubicBezTo>
                  <a:cubicBezTo>
                    <a:pt x="589378" y="1136969"/>
                    <a:pt x="591282" y="1155997"/>
                    <a:pt x="585572" y="1149337"/>
                  </a:cubicBezTo>
                  <a:cubicBezTo>
                    <a:pt x="588426" y="1134114"/>
                    <a:pt x="602706" y="1113183"/>
                    <a:pt x="599850" y="1094154"/>
                  </a:cubicBezTo>
                  <a:cubicBezTo>
                    <a:pt x="596042" y="1095105"/>
                    <a:pt x="596042" y="1099862"/>
                    <a:pt x="594138" y="1100814"/>
                  </a:cubicBezTo>
                  <a:cubicBezTo>
                    <a:pt x="596994" y="1087494"/>
                    <a:pt x="615080" y="1070368"/>
                    <a:pt x="602706" y="1061805"/>
                  </a:cubicBezTo>
                  <a:cubicBezTo>
                    <a:pt x="597946" y="1067514"/>
                    <a:pt x="593186" y="1075125"/>
                    <a:pt x="588426" y="1081785"/>
                  </a:cubicBezTo>
                  <a:cubicBezTo>
                    <a:pt x="588426" y="1079882"/>
                    <a:pt x="587474" y="1077979"/>
                    <a:pt x="585572" y="1074174"/>
                  </a:cubicBezTo>
                  <a:lnTo>
                    <a:pt x="579860" y="1078931"/>
                  </a:lnTo>
                  <a:cubicBezTo>
                    <a:pt x="577956" y="1062757"/>
                    <a:pt x="592234" y="1066562"/>
                    <a:pt x="599850" y="1057999"/>
                  </a:cubicBezTo>
                  <a:lnTo>
                    <a:pt x="591282" y="1048485"/>
                  </a:lnTo>
                  <a:cubicBezTo>
                    <a:pt x="586522" y="1031359"/>
                    <a:pt x="591282" y="1015185"/>
                    <a:pt x="602706" y="1003767"/>
                  </a:cubicBezTo>
                  <a:cubicBezTo>
                    <a:pt x="602706" y="999961"/>
                    <a:pt x="602706" y="986641"/>
                    <a:pt x="595090" y="992350"/>
                  </a:cubicBezTo>
                  <a:cubicBezTo>
                    <a:pt x="585572" y="1000913"/>
                    <a:pt x="577956" y="1004718"/>
                    <a:pt x="577956" y="1022796"/>
                  </a:cubicBezTo>
                  <a:cubicBezTo>
                    <a:pt x="584620" y="1025650"/>
                    <a:pt x="585572" y="1010427"/>
                    <a:pt x="586522" y="1015185"/>
                  </a:cubicBezTo>
                  <a:cubicBezTo>
                    <a:pt x="585572" y="1021845"/>
                    <a:pt x="591282" y="1035165"/>
                    <a:pt x="584620" y="1040874"/>
                  </a:cubicBezTo>
                  <a:lnTo>
                    <a:pt x="585572" y="1021845"/>
                  </a:lnTo>
                  <a:cubicBezTo>
                    <a:pt x="575100" y="1021845"/>
                    <a:pt x="585572" y="1029456"/>
                    <a:pt x="579860" y="1033262"/>
                  </a:cubicBezTo>
                  <a:cubicBezTo>
                    <a:pt x="571292" y="1027553"/>
                    <a:pt x="580812" y="1017088"/>
                    <a:pt x="576052" y="1009476"/>
                  </a:cubicBezTo>
                  <a:lnTo>
                    <a:pt x="575100" y="1010427"/>
                  </a:lnTo>
                  <a:cubicBezTo>
                    <a:pt x="577004" y="996156"/>
                    <a:pt x="575100" y="998059"/>
                    <a:pt x="579860" y="982836"/>
                  </a:cubicBezTo>
                  <a:cubicBezTo>
                    <a:pt x="589378" y="981884"/>
                    <a:pt x="585572" y="988544"/>
                    <a:pt x="589378" y="995204"/>
                  </a:cubicBezTo>
                  <a:cubicBezTo>
                    <a:pt x="590330" y="970467"/>
                    <a:pt x="608418" y="938118"/>
                    <a:pt x="591282" y="913381"/>
                  </a:cubicBezTo>
                  <a:lnTo>
                    <a:pt x="582714" y="927652"/>
                  </a:lnTo>
                  <a:cubicBezTo>
                    <a:pt x="581762" y="919089"/>
                    <a:pt x="590330" y="902915"/>
                    <a:pt x="577956" y="903866"/>
                  </a:cubicBezTo>
                  <a:cubicBezTo>
                    <a:pt x="581762" y="914332"/>
                    <a:pt x="574148" y="909575"/>
                    <a:pt x="572244" y="915284"/>
                  </a:cubicBezTo>
                  <a:lnTo>
                    <a:pt x="573196" y="916235"/>
                  </a:lnTo>
                  <a:cubicBezTo>
                    <a:pt x="572244" y="918138"/>
                    <a:pt x="571292" y="921944"/>
                    <a:pt x="569388" y="919089"/>
                  </a:cubicBezTo>
                  <a:cubicBezTo>
                    <a:pt x="577004" y="911478"/>
                    <a:pt x="578908" y="898158"/>
                    <a:pt x="582714" y="889595"/>
                  </a:cubicBezTo>
                  <a:cubicBezTo>
                    <a:pt x="579860" y="893401"/>
                    <a:pt x="576052" y="884837"/>
                    <a:pt x="574148" y="883886"/>
                  </a:cubicBezTo>
                  <a:cubicBezTo>
                    <a:pt x="577004" y="876274"/>
                    <a:pt x="579860" y="883886"/>
                    <a:pt x="583666" y="884837"/>
                  </a:cubicBezTo>
                  <a:cubicBezTo>
                    <a:pt x="584620" y="881032"/>
                    <a:pt x="591282" y="873420"/>
                    <a:pt x="584620" y="869615"/>
                  </a:cubicBezTo>
                  <a:cubicBezTo>
                    <a:pt x="578908" y="862955"/>
                    <a:pt x="578908" y="877226"/>
                    <a:pt x="574148" y="879129"/>
                  </a:cubicBezTo>
                  <a:lnTo>
                    <a:pt x="582714" y="853440"/>
                  </a:lnTo>
                  <a:lnTo>
                    <a:pt x="580812" y="854391"/>
                  </a:lnTo>
                  <a:cubicBezTo>
                    <a:pt x="582714" y="852488"/>
                    <a:pt x="584620" y="848683"/>
                    <a:pt x="582714" y="845828"/>
                  </a:cubicBezTo>
                  <a:cubicBezTo>
                    <a:pt x="578908" y="843926"/>
                    <a:pt x="577956" y="849634"/>
                    <a:pt x="578908" y="853440"/>
                  </a:cubicBezTo>
                  <a:cubicBezTo>
                    <a:pt x="572244" y="840120"/>
                    <a:pt x="593186" y="829654"/>
                    <a:pt x="579860" y="818237"/>
                  </a:cubicBezTo>
                  <a:lnTo>
                    <a:pt x="583666" y="810625"/>
                  </a:lnTo>
                  <a:cubicBezTo>
                    <a:pt x="582714" y="809674"/>
                    <a:pt x="580812" y="808722"/>
                    <a:pt x="579860" y="809674"/>
                  </a:cubicBezTo>
                  <a:lnTo>
                    <a:pt x="583666" y="802062"/>
                  </a:lnTo>
                  <a:cubicBezTo>
                    <a:pt x="587474" y="787791"/>
                    <a:pt x="574148" y="798257"/>
                    <a:pt x="572244" y="793499"/>
                  </a:cubicBezTo>
                  <a:lnTo>
                    <a:pt x="572244" y="794451"/>
                  </a:lnTo>
                  <a:cubicBezTo>
                    <a:pt x="570340" y="789694"/>
                    <a:pt x="566532" y="786839"/>
                    <a:pt x="565580" y="789694"/>
                  </a:cubicBezTo>
                  <a:lnTo>
                    <a:pt x="571292" y="775422"/>
                  </a:lnTo>
                  <a:cubicBezTo>
                    <a:pt x="578908" y="769713"/>
                    <a:pt x="580812" y="748782"/>
                    <a:pt x="595090" y="748782"/>
                  </a:cubicBezTo>
                  <a:cubicBezTo>
                    <a:pt x="594138" y="744976"/>
                    <a:pt x="591282" y="742122"/>
                    <a:pt x="589378" y="744025"/>
                  </a:cubicBezTo>
                  <a:cubicBezTo>
                    <a:pt x="590330" y="733559"/>
                    <a:pt x="578908" y="746879"/>
                    <a:pt x="580812" y="729753"/>
                  </a:cubicBezTo>
                  <a:cubicBezTo>
                    <a:pt x="577956" y="729753"/>
                    <a:pt x="578908" y="731656"/>
                    <a:pt x="577956" y="734510"/>
                  </a:cubicBezTo>
                  <a:cubicBezTo>
                    <a:pt x="577004" y="730704"/>
                    <a:pt x="577956" y="728802"/>
                    <a:pt x="579860" y="727850"/>
                  </a:cubicBezTo>
                  <a:cubicBezTo>
                    <a:pt x="577956" y="727850"/>
                    <a:pt x="576052" y="727850"/>
                    <a:pt x="574148" y="726899"/>
                  </a:cubicBezTo>
                  <a:cubicBezTo>
                    <a:pt x="578908" y="726899"/>
                    <a:pt x="577956" y="719287"/>
                    <a:pt x="577004" y="715482"/>
                  </a:cubicBezTo>
                  <a:lnTo>
                    <a:pt x="567484" y="721190"/>
                  </a:lnTo>
                  <a:cubicBezTo>
                    <a:pt x="571292" y="717384"/>
                    <a:pt x="572244" y="715482"/>
                    <a:pt x="571292" y="707870"/>
                  </a:cubicBezTo>
                  <a:lnTo>
                    <a:pt x="565580" y="712627"/>
                  </a:lnTo>
                  <a:cubicBezTo>
                    <a:pt x="567484" y="701210"/>
                    <a:pt x="577956" y="711676"/>
                    <a:pt x="573196" y="697404"/>
                  </a:cubicBezTo>
                  <a:lnTo>
                    <a:pt x="578908" y="710724"/>
                  </a:lnTo>
                  <a:cubicBezTo>
                    <a:pt x="580812" y="695501"/>
                    <a:pt x="592234" y="700259"/>
                    <a:pt x="597946" y="693598"/>
                  </a:cubicBezTo>
                  <a:cubicBezTo>
                    <a:pt x="603658" y="682181"/>
                    <a:pt x="597946" y="669812"/>
                    <a:pt x="599850" y="659347"/>
                  </a:cubicBezTo>
                  <a:cubicBezTo>
                    <a:pt x="596994" y="657444"/>
                    <a:pt x="593186" y="656492"/>
                    <a:pt x="590330" y="654589"/>
                  </a:cubicBezTo>
                  <a:cubicBezTo>
                    <a:pt x="588426" y="657444"/>
                    <a:pt x="586522" y="659347"/>
                    <a:pt x="582714" y="661250"/>
                  </a:cubicBezTo>
                  <a:cubicBezTo>
                    <a:pt x="587474" y="661250"/>
                    <a:pt x="593186" y="661250"/>
                    <a:pt x="596042" y="660298"/>
                  </a:cubicBezTo>
                  <a:cubicBezTo>
                    <a:pt x="594138" y="666958"/>
                    <a:pt x="587474" y="663153"/>
                    <a:pt x="581762" y="663153"/>
                  </a:cubicBezTo>
                  <a:cubicBezTo>
                    <a:pt x="575100" y="680278"/>
                    <a:pt x="603658" y="667910"/>
                    <a:pt x="590330" y="687890"/>
                  </a:cubicBezTo>
                  <a:cubicBezTo>
                    <a:pt x="582714" y="686938"/>
                    <a:pt x="582714" y="680278"/>
                    <a:pt x="586522" y="674570"/>
                  </a:cubicBezTo>
                  <a:cubicBezTo>
                    <a:pt x="579860" y="674570"/>
                    <a:pt x="575100" y="681230"/>
                    <a:pt x="572244" y="685987"/>
                  </a:cubicBezTo>
                  <a:cubicBezTo>
                    <a:pt x="575100" y="676473"/>
                    <a:pt x="571292" y="663153"/>
                    <a:pt x="569388" y="654589"/>
                  </a:cubicBezTo>
                  <a:cubicBezTo>
                    <a:pt x="563676" y="653638"/>
                    <a:pt x="566532" y="659347"/>
                    <a:pt x="553204" y="657444"/>
                  </a:cubicBezTo>
                  <a:cubicBezTo>
                    <a:pt x="554156" y="655541"/>
                    <a:pt x="556060" y="652687"/>
                    <a:pt x="552252" y="652687"/>
                  </a:cubicBezTo>
                  <a:cubicBezTo>
                    <a:pt x="537972" y="652687"/>
                    <a:pt x="551300" y="660298"/>
                    <a:pt x="541780" y="662201"/>
                  </a:cubicBezTo>
                  <a:cubicBezTo>
                    <a:pt x="523692" y="647929"/>
                    <a:pt x="533212" y="671715"/>
                    <a:pt x="510364" y="664104"/>
                  </a:cubicBezTo>
                  <a:lnTo>
                    <a:pt x="512268" y="666958"/>
                  </a:lnTo>
                  <a:cubicBezTo>
                    <a:pt x="503224" y="664104"/>
                    <a:pt x="492990" y="665769"/>
                    <a:pt x="482638" y="668385"/>
                  </a:cubicBezTo>
                  <a:lnTo>
                    <a:pt x="461104" y="673449"/>
                  </a:lnTo>
                  <a:lnTo>
                    <a:pt x="466574" y="666958"/>
                  </a:lnTo>
                  <a:lnTo>
                    <a:pt x="442776" y="664104"/>
                  </a:lnTo>
                  <a:cubicBezTo>
                    <a:pt x="440870" y="666007"/>
                    <a:pt x="430400" y="666958"/>
                    <a:pt x="437064" y="671715"/>
                  </a:cubicBezTo>
                  <a:cubicBezTo>
                    <a:pt x="439918" y="672667"/>
                    <a:pt x="443726" y="671715"/>
                    <a:pt x="445630" y="670764"/>
                  </a:cubicBezTo>
                  <a:lnTo>
                    <a:pt x="442776" y="675521"/>
                  </a:lnTo>
                  <a:cubicBezTo>
                    <a:pt x="419928" y="670764"/>
                    <a:pt x="443726" y="662201"/>
                    <a:pt x="443726" y="654589"/>
                  </a:cubicBezTo>
                  <a:cubicBezTo>
                    <a:pt x="432304" y="657444"/>
                    <a:pt x="427544" y="649832"/>
                    <a:pt x="419928" y="649832"/>
                  </a:cubicBezTo>
                  <a:cubicBezTo>
                    <a:pt x="417072" y="658395"/>
                    <a:pt x="436112" y="659347"/>
                    <a:pt x="425640" y="667910"/>
                  </a:cubicBezTo>
                  <a:cubicBezTo>
                    <a:pt x="418976" y="672667"/>
                    <a:pt x="396128" y="666007"/>
                    <a:pt x="387560" y="658395"/>
                  </a:cubicBezTo>
                  <a:cubicBezTo>
                    <a:pt x="376136" y="677424"/>
                    <a:pt x="340912" y="662201"/>
                    <a:pt x="340912" y="676473"/>
                  </a:cubicBezTo>
                  <a:cubicBezTo>
                    <a:pt x="341864" y="675521"/>
                    <a:pt x="338056" y="670764"/>
                    <a:pt x="332346" y="672667"/>
                  </a:cubicBezTo>
                  <a:lnTo>
                    <a:pt x="335200" y="676473"/>
                  </a:lnTo>
                  <a:cubicBezTo>
                    <a:pt x="319018" y="683132"/>
                    <a:pt x="319018" y="663153"/>
                    <a:pt x="308546" y="666958"/>
                  </a:cubicBezTo>
                  <a:cubicBezTo>
                    <a:pt x="308546" y="669812"/>
                    <a:pt x="311402" y="670764"/>
                    <a:pt x="313306" y="673618"/>
                  </a:cubicBezTo>
                  <a:cubicBezTo>
                    <a:pt x="290460" y="676473"/>
                    <a:pt x="278084" y="655541"/>
                    <a:pt x="256188" y="664104"/>
                  </a:cubicBezTo>
                  <a:cubicBezTo>
                    <a:pt x="257140" y="666007"/>
                    <a:pt x="258092" y="667910"/>
                    <a:pt x="259996" y="666958"/>
                  </a:cubicBezTo>
                  <a:cubicBezTo>
                    <a:pt x="260948" y="668861"/>
                    <a:pt x="257140" y="668861"/>
                    <a:pt x="249524" y="665055"/>
                  </a:cubicBezTo>
                  <a:lnTo>
                    <a:pt x="257140" y="659347"/>
                  </a:lnTo>
                  <a:cubicBezTo>
                    <a:pt x="245716" y="642221"/>
                    <a:pt x="225724" y="666958"/>
                    <a:pt x="207636" y="662201"/>
                  </a:cubicBezTo>
                  <a:cubicBezTo>
                    <a:pt x="209540" y="665055"/>
                    <a:pt x="223820" y="665055"/>
                    <a:pt x="216204" y="669812"/>
                  </a:cubicBezTo>
                  <a:cubicBezTo>
                    <a:pt x="204780" y="669812"/>
                    <a:pt x="205732" y="651735"/>
                    <a:pt x="191452" y="660298"/>
                  </a:cubicBezTo>
                  <a:cubicBezTo>
                    <a:pt x="198116" y="662201"/>
                    <a:pt x="196212" y="670764"/>
                    <a:pt x="201924" y="672667"/>
                  </a:cubicBezTo>
                  <a:cubicBezTo>
                    <a:pt x="192404" y="674570"/>
                    <a:pt x="186692" y="679327"/>
                    <a:pt x="182886" y="672667"/>
                  </a:cubicBezTo>
                  <a:cubicBezTo>
                    <a:pt x="180030" y="672667"/>
                    <a:pt x="179078" y="675521"/>
                    <a:pt x="179078" y="677424"/>
                  </a:cubicBezTo>
                  <a:cubicBezTo>
                    <a:pt x="173366" y="672667"/>
                    <a:pt x="163846" y="675521"/>
                    <a:pt x="157182" y="677424"/>
                  </a:cubicBezTo>
                  <a:lnTo>
                    <a:pt x="159086" y="680278"/>
                  </a:lnTo>
                  <a:cubicBezTo>
                    <a:pt x="147664" y="663153"/>
                    <a:pt x="140048" y="679327"/>
                    <a:pt x="124816" y="678375"/>
                  </a:cubicBezTo>
                  <a:lnTo>
                    <a:pt x="127672" y="683132"/>
                  </a:lnTo>
                  <a:cubicBezTo>
                    <a:pt x="121008" y="681230"/>
                    <a:pt x="110536" y="675521"/>
                    <a:pt x="100064" y="682181"/>
                  </a:cubicBezTo>
                  <a:lnTo>
                    <a:pt x="105776" y="687890"/>
                  </a:lnTo>
                  <a:cubicBezTo>
                    <a:pt x="96256" y="684084"/>
                    <a:pt x="80072" y="693598"/>
                    <a:pt x="72456" y="684084"/>
                  </a:cubicBezTo>
                  <a:cubicBezTo>
                    <a:pt x="69600" y="685987"/>
                    <a:pt x="81024" y="694550"/>
                    <a:pt x="66744" y="695501"/>
                  </a:cubicBezTo>
                  <a:cubicBezTo>
                    <a:pt x="63888" y="691696"/>
                    <a:pt x="52464" y="687890"/>
                    <a:pt x="48656" y="693598"/>
                  </a:cubicBezTo>
                  <a:cubicBezTo>
                    <a:pt x="48656" y="696453"/>
                    <a:pt x="50560" y="699307"/>
                    <a:pt x="54368" y="696453"/>
                  </a:cubicBezTo>
                  <a:cubicBezTo>
                    <a:pt x="57224" y="695501"/>
                    <a:pt x="55320" y="695501"/>
                    <a:pt x="54368" y="693598"/>
                  </a:cubicBezTo>
                  <a:lnTo>
                    <a:pt x="59128" y="697404"/>
                  </a:lnTo>
                  <a:cubicBezTo>
                    <a:pt x="47706" y="702161"/>
                    <a:pt x="49608" y="693598"/>
                    <a:pt x="38186" y="696453"/>
                  </a:cubicBezTo>
                  <a:cubicBezTo>
                    <a:pt x="35330" y="699307"/>
                    <a:pt x="41994" y="702161"/>
                    <a:pt x="43896" y="705016"/>
                  </a:cubicBezTo>
                  <a:lnTo>
                    <a:pt x="108" y="694550"/>
                  </a:lnTo>
                  <a:cubicBezTo>
                    <a:pt x="-844" y="690744"/>
                    <a:pt x="4868" y="688841"/>
                    <a:pt x="1060" y="683132"/>
                  </a:cubicBezTo>
                  <a:lnTo>
                    <a:pt x="16290" y="681230"/>
                  </a:lnTo>
                  <a:cubicBezTo>
                    <a:pt x="23906" y="673618"/>
                    <a:pt x="8676" y="672667"/>
                    <a:pt x="2012" y="670764"/>
                  </a:cubicBezTo>
                  <a:lnTo>
                    <a:pt x="12482" y="669812"/>
                  </a:lnTo>
                  <a:cubicBezTo>
                    <a:pt x="12482" y="668861"/>
                    <a:pt x="12482" y="667910"/>
                    <a:pt x="11530" y="667910"/>
                  </a:cubicBezTo>
                  <a:lnTo>
                    <a:pt x="19146" y="667910"/>
                  </a:lnTo>
                  <a:cubicBezTo>
                    <a:pt x="-1796" y="659347"/>
                    <a:pt x="41042" y="655541"/>
                    <a:pt x="18194" y="647929"/>
                  </a:cubicBezTo>
                  <a:cubicBezTo>
                    <a:pt x="23906" y="647929"/>
                    <a:pt x="30570" y="652687"/>
                    <a:pt x="33426" y="656492"/>
                  </a:cubicBezTo>
                  <a:cubicBezTo>
                    <a:pt x="42946" y="658395"/>
                    <a:pt x="41042" y="653638"/>
                    <a:pt x="44848" y="650784"/>
                  </a:cubicBezTo>
                  <a:lnTo>
                    <a:pt x="29618" y="644124"/>
                  </a:lnTo>
                  <a:cubicBezTo>
                    <a:pt x="54368" y="646978"/>
                    <a:pt x="27714" y="636512"/>
                    <a:pt x="44848" y="631755"/>
                  </a:cubicBezTo>
                  <a:cubicBezTo>
                    <a:pt x="64840" y="636512"/>
                    <a:pt x="76264" y="615581"/>
                    <a:pt x="86736" y="614629"/>
                  </a:cubicBezTo>
                  <a:cubicBezTo>
                    <a:pt x="107680" y="616532"/>
                    <a:pt x="78168" y="623192"/>
                    <a:pt x="91496" y="626998"/>
                  </a:cubicBezTo>
                  <a:cubicBezTo>
                    <a:pt x="102920" y="627949"/>
                    <a:pt x="97208" y="622241"/>
                    <a:pt x="103872" y="620338"/>
                  </a:cubicBezTo>
                  <a:lnTo>
                    <a:pt x="108632" y="629852"/>
                  </a:lnTo>
                  <a:cubicBezTo>
                    <a:pt x="121008" y="630803"/>
                    <a:pt x="108632" y="620338"/>
                    <a:pt x="116248" y="624144"/>
                  </a:cubicBezTo>
                  <a:cubicBezTo>
                    <a:pt x="126720" y="617483"/>
                    <a:pt x="113392" y="620338"/>
                    <a:pt x="110536" y="612726"/>
                  </a:cubicBezTo>
                  <a:cubicBezTo>
                    <a:pt x="112440" y="614629"/>
                    <a:pt x="123864" y="618435"/>
                    <a:pt x="128624" y="614629"/>
                  </a:cubicBezTo>
                  <a:cubicBezTo>
                    <a:pt x="128624" y="612726"/>
                    <a:pt x="115296" y="611775"/>
                    <a:pt x="123864" y="610823"/>
                  </a:cubicBezTo>
                  <a:cubicBezTo>
                    <a:pt x="156230" y="615581"/>
                    <a:pt x="163846" y="605115"/>
                    <a:pt x="192404" y="606066"/>
                  </a:cubicBezTo>
                  <a:lnTo>
                    <a:pt x="189550" y="601309"/>
                  </a:lnTo>
                  <a:cubicBezTo>
                    <a:pt x="192404" y="603212"/>
                    <a:pt x="195260" y="605115"/>
                    <a:pt x="198116" y="603212"/>
                  </a:cubicBezTo>
                  <a:lnTo>
                    <a:pt x="196212" y="600358"/>
                  </a:lnTo>
                  <a:cubicBezTo>
                    <a:pt x="200972" y="600358"/>
                    <a:pt x="229532" y="607017"/>
                    <a:pt x="248572" y="605115"/>
                  </a:cubicBezTo>
                  <a:lnTo>
                    <a:pt x="239052" y="599406"/>
                  </a:lnTo>
                  <a:lnTo>
                    <a:pt x="256188" y="606066"/>
                  </a:lnTo>
                  <a:lnTo>
                    <a:pt x="254284" y="597503"/>
                  </a:lnTo>
                  <a:cubicBezTo>
                    <a:pt x="259996" y="606066"/>
                    <a:pt x="279988" y="600358"/>
                    <a:pt x="296170" y="603212"/>
                  </a:cubicBezTo>
                  <a:lnTo>
                    <a:pt x="296170" y="597503"/>
                  </a:lnTo>
                  <a:lnTo>
                    <a:pt x="305690" y="600358"/>
                  </a:lnTo>
                  <a:lnTo>
                    <a:pt x="302834" y="596552"/>
                  </a:lnTo>
                  <a:cubicBezTo>
                    <a:pt x="312354" y="596552"/>
                    <a:pt x="323778" y="606066"/>
                    <a:pt x="335200" y="601309"/>
                  </a:cubicBezTo>
                  <a:cubicBezTo>
                    <a:pt x="327586" y="603212"/>
                    <a:pt x="325682" y="594649"/>
                    <a:pt x="326634" y="590843"/>
                  </a:cubicBezTo>
                  <a:lnTo>
                    <a:pt x="355192" y="600358"/>
                  </a:lnTo>
                  <a:cubicBezTo>
                    <a:pt x="356144" y="596552"/>
                    <a:pt x="368520" y="594649"/>
                    <a:pt x="359952" y="590843"/>
                  </a:cubicBezTo>
                  <a:lnTo>
                    <a:pt x="371376" y="597503"/>
                  </a:lnTo>
                  <a:lnTo>
                    <a:pt x="370424" y="592746"/>
                  </a:lnTo>
                  <a:cubicBezTo>
                    <a:pt x="416120" y="585134"/>
                    <a:pt x="455150" y="616532"/>
                    <a:pt x="499892" y="597503"/>
                  </a:cubicBezTo>
                  <a:lnTo>
                    <a:pt x="498940" y="595600"/>
                  </a:lnTo>
                  <a:lnTo>
                    <a:pt x="525596" y="605115"/>
                  </a:lnTo>
                  <a:cubicBezTo>
                    <a:pt x="530356" y="604163"/>
                    <a:pt x="532260" y="596552"/>
                    <a:pt x="539876" y="593697"/>
                  </a:cubicBezTo>
                  <a:cubicBezTo>
                    <a:pt x="536068" y="601309"/>
                    <a:pt x="555108" y="594649"/>
                    <a:pt x="559868" y="601309"/>
                  </a:cubicBezTo>
                  <a:cubicBezTo>
                    <a:pt x="566532" y="598455"/>
                    <a:pt x="559868" y="595600"/>
                    <a:pt x="557964" y="592746"/>
                  </a:cubicBezTo>
                  <a:cubicBezTo>
                    <a:pt x="560820" y="591795"/>
                    <a:pt x="563676" y="590843"/>
                    <a:pt x="566532" y="590843"/>
                  </a:cubicBezTo>
                  <a:cubicBezTo>
                    <a:pt x="583666" y="587989"/>
                    <a:pt x="554156" y="557543"/>
                    <a:pt x="574148" y="548028"/>
                  </a:cubicBezTo>
                  <a:cubicBezTo>
                    <a:pt x="573196" y="554688"/>
                    <a:pt x="579860" y="559446"/>
                    <a:pt x="570340" y="562300"/>
                  </a:cubicBezTo>
                  <a:cubicBezTo>
                    <a:pt x="575100" y="572766"/>
                    <a:pt x="583666" y="560397"/>
                    <a:pt x="589378" y="565154"/>
                  </a:cubicBezTo>
                  <a:cubicBezTo>
                    <a:pt x="596042" y="548980"/>
                    <a:pt x="585572" y="522339"/>
                    <a:pt x="597946" y="504262"/>
                  </a:cubicBezTo>
                  <a:lnTo>
                    <a:pt x="593948" y="509781"/>
                  </a:lnTo>
                  <a:lnTo>
                    <a:pt x="593186" y="509019"/>
                  </a:lnTo>
                  <a:lnTo>
                    <a:pt x="592118" y="511867"/>
                  </a:lnTo>
                  <a:lnTo>
                    <a:pt x="586522" y="516631"/>
                  </a:lnTo>
                  <a:cubicBezTo>
                    <a:pt x="582714" y="503311"/>
                    <a:pt x="597946" y="487136"/>
                    <a:pt x="604610" y="470962"/>
                  </a:cubicBezTo>
                  <a:lnTo>
                    <a:pt x="595090" y="473816"/>
                  </a:lnTo>
                  <a:cubicBezTo>
                    <a:pt x="603658" y="460496"/>
                    <a:pt x="592234" y="468108"/>
                    <a:pt x="595090" y="453836"/>
                  </a:cubicBezTo>
                  <a:cubicBezTo>
                    <a:pt x="596994" y="453836"/>
                    <a:pt x="599850" y="455739"/>
                    <a:pt x="599850" y="452885"/>
                  </a:cubicBezTo>
                  <a:cubicBezTo>
                    <a:pt x="599850" y="441467"/>
                    <a:pt x="592234" y="451933"/>
                    <a:pt x="590330" y="444322"/>
                  </a:cubicBezTo>
                  <a:cubicBezTo>
                    <a:pt x="604610" y="429099"/>
                    <a:pt x="580812" y="436710"/>
                    <a:pt x="588426" y="418633"/>
                  </a:cubicBezTo>
                  <a:lnTo>
                    <a:pt x="585572" y="419584"/>
                  </a:lnTo>
                  <a:cubicBezTo>
                    <a:pt x="588428" y="412449"/>
                    <a:pt x="586762" y="404124"/>
                    <a:pt x="584144" y="395680"/>
                  </a:cubicBezTo>
                  <a:lnTo>
                    <a:pt x="579014" y="377994"/>
                  </a:lnTo>
                  <a:lnTo>
                    <a:pt x="585572" y="382478"/>
                  </a:lnTo>
                  <a:lnTo>
                    <a:pt x="588426" y="362498"/>
                  </a:lnTo>
                  <a:cubicBezTo>
                    <a:pt x="586522" y="360595"/>
                    <a:pt x="585572" y="352032"/>
                    <a:pt x="580812" y="357741"/>
                  </a:cubicBezTo>
                  <a:cubicBezTo>
                    <a:pt x="579860" y="360595"/>
                    <a:pt x="580812" y="363449"/>
                    <a:pt x="581762" y="365352"/>
                  </a:cubicBezTo>
                  <a:lnTo>
                    <a:pt x="577004" y="362498"/>
                  </a:lnTo>
                  <a:cubicBezTo>
                    <a:pt x="581762" y="344421"/>
                    <a:pt x="590330" y="363449"/>
                    <a:pt x="597946" y="363449"/>
                  </a:cubicBezTo>
                  <a:cubicBezTo>
                    <a:pt x="595090" y="352984"/>
                    <a:pt x="602706" y="350129"/>
                    <a:pt x="602706" y="343469"/>
                  </a:cubicBezTo>
                  <a:lnTo>
                    <a:pt x="598776" y="345072"/>
                  </a:lnTo>
                  <a:lnTo>
                    <a:pt x="596280" y="338950"/>
                  </a:lnTo>
                  <a:cubicBezTo>
                    <a:pt x="595804" y="335858"/>
                    <a:pt x="595566" y="332052"/>
                    <a:pt x="595090" y="328246"/>
                  </a:cubicBezTo>
                  <a:cubicBezTo>
                    <a:pt x="591282" y="330149"/>
                    <a:pt x="591282" y="334668"/>
                    <a:pt x="592710" y="338593"/>
                  </a:cubicBezTo>
                  <a:lnTo>
                    <a:pt x="598664" y="345117"/>
                  </a:lnTo>
                  <a:lnTo>
                    <a:pt x="593662" y="347156"/>
                  </a:lnTo>
                  <a:cubicBezTo>
                    <a:pt x="591282" y="349654"/>
                    <a:pt x="588904" y="351557"/>
                    <a:pt x="584620" y="347275"/>
                  </a:cubicBezTo>
                  <a:cubicBezTo>
                    <a:pt x="579860" y="341566"/>
                    <a:pt x="586522" y="322537"/>
                    <a:pt x="594138" y="315878"/>
                  </a:cubicBezTo>
                  <a:cubicBezTo>
                    <a:pt x="575100" y="306363"/>
                    <a:pt x="590330" y="277820"/>
                    <a:pt x="576052" y="277820"/>
                  </a:cubicBezTo>
                  <a:cubicBezTo>
                    <a:pt x="577004" y="277820"/>
                    <a:pt x="581762" y="274966"/>
                    <a:pt x="579860" y="270208"/>
                  </a:cubicBezTo>
                  <a:lnTo>
                    <a:pt x="576052" y="273063"/>
                  </a:lnTo>
                  <a:cubicBezTo>
                    <a:pt x="569388" y="259743"/>
                    <a:pt x="589378" y="259743"/>
                    <a:pt x="585572" y="251180"/>
                  </a:cubicBezTo>
                  <a:cubicBezTo>
                    <a:pt x="582714" y="251180"/>
                    <a:pt x="581762" y="254034"/>
                    <a:pt x="578908" y="254985"/>
                  </a:cubicBezTo>
                  <a:cubicBezTo>
                    <a:pt x="576052" y="236908"/>
                    <a:pt x="596994" y="226442"/>
                    <a:pt x="588426" y="208365"/>
                  </a:cubicBezTo>
                  <a:cubicBezTo>
                    <a:pt x="586522" y="208365"/>
                    <a:pt x="584620" y="209316"/>
                    <a:pt x="585572" y="211219"/>
                  </a:cubicBezTo>
                  <a:cubicBezTo>
                    <a:pt x="583666" y="212171"/>
                    <a:pt x="583666" y="208365"/>
                    <a:pt x="587474" y="202656"/>
                  </a:cubicBezTo>
                  <a:lnTo>
                    <a:pt x="593186" y="209316"/>
                  </a:lnTo>
                  <a:cubicBezTo>
                    <a:pt x="610322" y="199802"/>
                    <a:pt x="585572" y="184579"/>
                    <a:pt x="590330" y="169356"/>
                  </a:cubicBezTo>
                  <a:cubicBezTo>
                    <a:pt x="587474" y="171259"/>
                    <a:pt x="587474" y="181725"/>
                    <a:pt x="582714" y="176016"/>
                  </a:cubicBezTo>
                  <a:cubicBezTo>
                    <a:pt x="582714" y="166502"/>
                    <a:pt x="600802" y="167453"/>
                    <a:pt x="592234" y="156036"/>
                  </a:cubicBezTo>
                  <a:cubicBezTo>
                    <a:pt x="590330" y="160793"/>
                    <a:pt x="581762" y="159841"/>
                    <a:pt x="579860" y="164599"/>
                  </a:cubicBezTo>
                  <a:cubicBezTo>
                    <a:pt x="577956" y="156987"/>
                    <a:pt x="573196" y="152230"/>
                    <a:pt x="579860" y="149376"/>
                  </a:cubicBezTo>
                  <a:cubicBezTo>
                    <a:pt x="579860" y="147473"/>
                    <a:pt x="577004" y="146521"/>
                    <a:pt x="575100" y="146521"/>
                  </a:cubicBezTo>
                  <a:cubicBezTo>
                    <a:pt x="579860" y="140813"/>
                    <a:pt x="577004" y="133201"/>
                    <a:pt x="575100" y="128444"/>
                  </a:cubicBezTo>
                  <a:lnTo>
                    <a:pt x="572244" y="129396"/>
                  </a:lnTo>
                  <a:cubicBezTo>
                    <a:pt x="589378" y="119881"/>
                    <a:pt x="573196" y="114173"/>
                    <a:pt x="574148" y="101804"/>
                  </a:cubicBezTo>
                  <a:lnTo>
                    <a:pt x="569388" y="103707"/>
                  </a:lnTo>
                  <a:cubicBezTo>
                    <a:pt x="571292" y="98950"/>
                    <a:pt x="577004" y="90387"/>
                    <a:pt x="570340" y="81824"/>
                  </a:cubicBezTo>
                  <a:lnTo>
                    <a:pt x="564628" y="86581"/>
                  </a:lnTo>
                  <a:cubicBezTo>
                    <a:pt x="568436" y="79921"/>
                    <a:pt x="558916" y="65649"/>
                    <a:pt x="568436" y="59940"/>
                  </a:cubicBezTo>
                  <a:cubicBezTo>
                    <a:pt x="566532" y="58038"/>
                    <a:pt x="557964" y="66601"/>
                    <a:pt x="557012" y="55183"/>
                  </a:cubicBezTo>
                  <a:cubicBezTo>
                    <a:pt x="560820" y="52329"/>
                    <a:pt x="564628" y="42815"/>
                    <a:pt x="558916" y="39961"/>
                  </a:cubicBezTo>
                  <a:cubicBezTo>
                    <a:pt x="556060" y="39961"/>
                    <a:pt x="553204" y="41863"/>
                    <a:pt x="556060" y="44718"/>
                  </a:cubicBezTo>
                  <a:cubicBezTo>
                    <a:pt x="557012" y="46620"/>
                    <a:pt x="557012" y="45669"/>
                    <a:pt x="558916" y="44718"/>
                  </a:cubicBezTo>
                  <a:lnTo>
                    <a:pt x="555108" y="48523"/>
                  </a:lnTo>
                  <a:cubicBezTo>
                    <a:pt x="550348" y="39009"/>
                    <a:pt x="558916" y="40912"/>
                    <a:pt x="556060" y="31397"/>
                  </a:cubicBezTo>
                  <a:cubicBezTo>
                    <a:pt x="553204" y="29495"/>
                    <a:pt x="550348" y="35203"/>
                    <a:pt x="547492" y="36155"/>
                  </a:cubicBezTo>
                  <a:close/>
                </a:path>
              </a:pathLst>
            </a:custGeom>
            <a:solidFill>
              <a:schemeClr val="accent5"/>
            </a:solidFill>
            <a:ln w="9509" cap="flat">
              <a:noFill/>
              <a:prstDash val="solid"/>
              <a:miter/>
            </a:ln>
          </p:spPr>
          <p:txBody>
            <a:bodyPr wrap="square" rtlCol="0" anchor="ctr">
              <a:noAutofit/>
            </a:bodyPr>
            <a:lstStyle/>
            <a:p>
              <a:pPr marL="0" marR="0" lvl="0" indent="0" algn="l" defTabSz="91421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73A4A"/>
                </a:solidFill>
                <a:effectLst/>
                <a:uLnTx/>
                <a:uFillTx/>
                <a:latin typeface="Jura" pitchFamily="2" charset="0"/>
                <a:ea typeface="+mn-ea"/>
                <a:cs typeface="+mn-cs"/>
              </a:endParaRPr>
            </a:p>
          </p:txBody>
        </p:sp>
        <p:sp>
          <p:nvSpPr>
            <p:cNvPr id="943" name="Freeform 942">
              <a:extLst>
                <a:ext uri="{FF2B5EF4-FFF2-40B4-BE49-F238E27FC236}">
                  <a16:creationId xmlns:a16="http://schemas.microsoft.com/office/drawing/2014/main" id="{C0AF997F-F4E9-6383-54DD-8DCBE8E1520C}"/>
                </a:ext>
              </a:extLst>
            </p:cNvPr>
            <p:cNvSpPr/>
            <p:nvPr/>
          </p:nvSpPr>
          <p:spPr>
            <a:xfrm>
              <a:off x="18970507" y="8852723"/>
              <a:ext cx="1792564" cy="1662270"/>
            </a:xfrm>
            <a:custGeom>
              <a:avLst/>
              <a:gdLst>
                <a:gd name="connsiteX0" fmla="*/ 815840 w 1792564"/>
                <a:gd name="connsiteY0" fmla="*/ 1623261 h 1662270"/>
                <a:gd name="connsiteX1" fmla="*/ 812032 w 1792564"/>
                <a:gd name="connsiteY1" fmla="*/ 1662270 h 1662270"/>
                <a:gd name="connsiteX2" fmla="*/ 815840 w 1792564"/>
                <a:gd name="connsiteY2" fmla="*/ 1623261 h 1662270"/>
                <a:gd name="connsiteX3" fmla="*/ 832976 w 1792564"/>
                <a:gd name="connsiteY3" fmla="*/ 1618504 h 1662270"/>
                <a:gd name="connsiteX4" fmla="*/ 830120 w 1792564"/>
                <a:gd name="connsiteY4" fmla="*/ 1631824 h 1662270"/>
                <a:gd name="connsiteX5" fmla="*/ 832976 w 1792564"/>
                <a:gd name="connsiteY5" fmla="*/ 1618504 h 1662270"/>
                <a:gd name="connsiteX6" fmla="*/ 823456 w 1792564"/>
                <a:gd name="connsiteY6" fmla="*/ 1614698 h 1662270"/>
                <a:gd name="connsiteX7" fmla="*/ 823456 w 1792564"/>
                <a:gd name="connsiteY7" fmla="*/ 1623261 h 1662270"/>
                <a:gd name="connsiteX8" fmla="*/ 819648 w 1792564"/>
                <a:gd name="connsiteY8" fmla="*/ 1622310 h 1662270"/>
                <a:gd name="connsiteX9" fmla="*/ 801560 w 1792564"/>
                <a:gd name="connsiteY9" fmla="*/ 1568078 h 1662270"/>
                <a:gd name="connsiteX10" fmla="*/ 802512 w 1792564"/>
                <a:gd name="connsiteY10" fmla="*/ 1576641 h 1662270"/>
                <a:gd name="connsiteX11" fmla="*/ 801560 w 1792564"/>
                <a:gd name="connsiteY11" fmla="*/ 1568078 h 1662270"/>
                <a:gd name="connsiteX12" fmla="*/ 812032 w 1792564"/>
                <a:gd name="connsiteY12" fmla="*/ 1462468 h 1662270"/>
                <a:gd name="connsiteX13" fmla="*/ 810128 w 1792564"/>
                <a:gd name="connsiteY13" fmla="*/ 1476740 h 1662270"/>
                <a:gd name="connsiteX14" fmla="*/ 798704 w 1792564"/>
                <a:gd name="connsiteY14" fmla="*/ 1482448 h 1662270"/>
                <a:gd name="connsiteX15" fmla="*/ 812032 w 1792564"/>
                <a:gd name="connsiteY15" fmla="*/ 1462468 h 1662270"/>
                <a:gd name="connsiteX16" fmla="*/ 824408 w 1792564"/>
                <a:gd name="connsiteY16" fmla="*/ 1441537 h 1662270"/>
                <a:gd name="connsiteX17" fmla="*/ 824408 w 1792564"/>
                <a:gd name="connsiteY17" fmla="*/ 1451051 h 1662270"/>
                <a:gd name="connsiteX18" fmla="*/ 831072 w 1792564"/>
                <a:gd name="connsiteY18" fmla="*/ 1446294 h 1662270"/>
                <a:gd name="connsiteX19" fmla="*/ 818696 w 1792564"/>
                <a:gd name="connsiteY19" fmla="*/ 1339733 h 1662270"/>
                <a:gd name="connsiteX20" fmla="*/ 821552 w 1792564"/>
                <a:gd name="connsiteY20" fmla="*/ 1347344 h 1662270"/>
                <a:gd name="connsiteX21" fmla="*/ 821552 w 1792564"/>
                <a:gd name="connsiteY21" fmla="*/ 1341636 h 1662270"/>
                <a:gd name="connsiteX22" fmla="*/ 801560 w 1792564"/>
                <a:gd name="connsiteY22" fmla="*/ 1310238 h 1662270"/>
                <a:gd name="connsiteX23" fmla="*/ 794896 w 1792564"/>
                <a:gd name="connsiteY23" fmla="*/ 1323558 h 1662270"/>
                <a:gd name="connsiteX24" fmla="*/ 801560 w 1792564"/>
                <a:gd name="connsiteY24" fmla="*/ 1310238 h 1662270"/>
                <a:gd name="connsiteX25" fmla="*/ 802490 w 1792564"/>
                <a:gd name="connsiteY25" fmla="*/ 1237134 h 1662270"/>
                <a:gd name="connsiteX26" fmla="*/ 802752 w 1792564"/>
                <a:gd name="connsiteY26" fmla="*/ 1240664 h 1662270"/>
                <a:gd name="connsiteX27" fmla="*/ 799658 w 1792564"/>
                <a:gd name="connsiteY27" fmla="*/ 1256006 h 1662270"/>
                <a:gd name="connsiteX28" fmla="*/ 823456 w 1792564"/>
                <a:gd name="connsiteY28" fmla="*/ 1236977 h 1662270"/>
                <a:gd name="connsiteX29" fmla="*/ 818696 w 1792564"/>
                <a:gd name="connsiteY29" fmla="*/ 1237929 h 1662270"/>
                <a:gd name="connsiteX30" fmla="*/ 823456 w 1792564"/>
                <a:gd name="connsiteY30" fmla="*/ 1276938 h 1662270"/>
                <a:gd name="connsiteX31" fmla="*/ 835832 w 1792564"/>
                <a:gd name="connsiteY31" fmla="*/ 1264569 h 1662270"/>
                <a:gd name="connsiteX32" fmla="*/ 829168 w 1792564"/>
                <a:gd name="connsiteY32" fmla="*/ 1239832 h 1662270"/>
                <a:gd name="connsiteX33" fmla="*/ 824408 w 1792564"/>
                <a:gd name="connsiteY33" fmla="*/ 1250297 h 1662270"/>
                <a:gd name="connsiteX34" fmla="*/ 823456 w 1792564"/>
                <a:gd name="connsiteY34" fmla="*/ 1236977 h 1662270"/>
                <a:gd name="connsiteX35" fmla="*/ 802514 w 1792564"/>
                <a:gd name="connsiteY35" fmla="*/ 1236977 h 1662270"/>
                <a:gd name="connsiteX36" fmla="*/ 802490 w 1792564"/>
                <a:gd name="connsiteY36" fmla="*/ 1237134 h 1662270"/>
                <a:gd name="connsiteX37" fmla="*/ 802482 w 1792564"/>
                <a:gd name="connsiteY37" fmla="*/ 1237014 h 1662270"/>
                <a:gd name="connsiteX38" fmla="*/ 793330 w 1792564"/>
                <a:gd name="connsiteY38" fmla="*/ 1232608 h 1662270"/>
                <a:gd name="connsiteX39" fmla="*/ 793374 w 1792564"/>
                <a:gd name="connsiteY39" fmla="*/ 1234008 h 1662270"/>
                <a:gd name="connsiteX40" fmla="*/ 792994 w 1792564"/>
                <a:gd name="connsiteY40" fmla="*/ 1234123 h 1662270"/>
                <a:gd name="connsiteX41" fmla="*/ 800758 w 1792564"/>
                <a:gd name="connsiteY41" fmla="*/ 1223687 h 1662270"/>
                <a:gd name="connsiteX42" fmla="*/ 801562 w 1792564"/>
                <a:gd name="connsiteY42" fmla="*/ 1224609 h 1662270"/>
                <a:gd name="connsiteX43" fmla="*/ 802482 w 1792564"/>
                <a:gd name="connsiteY43" fmla="*/ 1237014 h 1662270"/>
                <a:gd name="connsiteX44" fmla="*/ 797874 w 1792564"/>
                <a:gd name="connsiteY44" fmla="*/ 1242210 h 1662270"/>
                <a:gd name="connsiteX45" fmla="*/ 796802 w 1792564"/>
                <a:gd name="connsiteY45" fmla="*/ 1250297 h 1662270"/>
                <a:gd name="connsiteX46" fmla="*/ 793470 w 1792564"/>
                <a:gd name="connsiteY46" fmla="*/ 1237096 h 1662270"/>
                <a:gd name="connsiteX47" fmla="*/ 793374 w 1792564"/>
                <a:gd name="connsiteY47" fmla="*/ 1234008 h 1662270"/>
                <a:gd name="connsiteX48" fmla="*/ 797010 w 1792564"/>
                <a:gd name="connsiteY48" fmla="*/ 1232904 h 1662270"/>
                <a:gd name="connsiteX49" fmla="*/ 800758 w 1792564"/>
                <a:gd name="connsiteY49" fmla="*/ 1223687 h 1662270"/>
                <a:gd name="connsiteX50" fmla="*/ 783472 w 1792564"/>
                <a:gd name="connsiteY50" fmla="*/ 1203677 h 1662270"/>
                <a:gd name="connsiteX51" fmla="*/ 786328 w 1792564"/>
                <a:gd name="connsiteY51" fmla="*/ 1209386 h 1662270"/>
                <a:gd name="connsiteX52" fmla="*/ 783472 w 1792564"/>
                <a:gd name="connsiteY52" fmla="*/ 1215094 h 1662270"/>
                <a:gd name="connsiteX53" fmla="*/ 806720 w 1792564"/>
                <a:gd name="connsiteY53" fmla="*/ 1201126 h 1662270"/>
                <a:gd name="connsiteX54" fmla="*/ 806322 w 1792564"/>
                <a:gd name="connsiteY54" fmla="*/ 1203677 h 1662270"/>
                <a:gd name="connsiteX55" fmla="*/ 805940 w 1792564"/>
                <a:gd name="connsiteY55" fmla="*/ 1202066 h 1662270"/>
                <a:gd name="connsiteX56" fmla="*/ 796802 w 1792564"/>
                <a:gd name="connsiteY56" fmla="*/ 1189405 h 1662270"/>
                <a:gd name="connsiteX57" fmla="*/ 803704 w 1792564"/>
                <a:gd name="connsiteY57" fmla="*/ 1192617 h 1662270"/>
                <a:gd name="connsiteX58" fmla="*/ 805940 w 1792564"/>
                <a:gd name="connsiteY58" fmla="*/ 1202066 h 1662270"/>
                <a:gd name="connsiteX59" fmla="*/ 797992 w 1792564"/>
                <a:gd name="connsiteY59" fmla="*/ 1211645 h 1662270"/>
                <a:gd name="connsiteX60" fmla="*/ 793330 w 1792564"/>
                <a:gd name="connsiteY60" fmla="*/ 1232608 h 1662270"/>
                <a:gd name="connsiteX61" fmla="*/ 792994 w 1792564"/>
                <a:gd name="connsiteY61" fmla="*/ 1221754 h 1662270"/>
                <a:gd name="connsiteX62" fmla="*/ 792042 w 1792564"/>
                <a:gd name="connsiteY62" fmla="*/ 1223657 h 1662270"/>
                <a:gd name="connsiteX63" fmla="*/ 796802 w 1792564"/>
                <a:gd name="connsiteY63" fmla="*/ 1189405 h 1662270"/>
                <a:gd name="connsiteX64" fmla="*/ 793944 w 1792564"/>
                <a:gd name="connsiteY64" fmla="*/ 1156105 h 1662270"/>
                <a:gd name="connsiteX65" fmla="*/ 803464 w 1792564"/>
                <a:gd name="connsiteY65" fmla="*/ 1157056 h 1662270"/>
                <a:gd name="connsiteX66" fmla="*/ 799656 w 1792564"/>
                <a:gd name="connsiteY66" fmla="*/ 1165619 h 1662270"/>
                <a:gd name="connsiteX67" fmla="*/ 793944 w 1792564"/>
                <a:gd name="connsiteY67" fmla="*/ 1156105 h 1662270"/>
                <a:gd name="connsiteX68" fmla="*/ 787280 w 1792564"/>
                <a:gd name="connsiteY68" fmla="*/ 1120664 h 1662270"/>
                <a:gd name="connsiteX69" fmla="*/ 791088 w 1792564"/>
                <a:gd name="connsiteY69" fmla="*/ 1120902 h 1662270"/>
                <a:gd name="connsiteX70" fmla="*/ 780616 w 1792564"/>
                <a:gd name="connsiteY70" fmla="*/ 1127562 h 1662270"/>
                <a:gd name="connsiteX71" fmla="*/ 787280 w 1792564"/>
                <a:gd name="connsiteY71" fmla="*/ 1120664 h 1662270"/>
                <a:gd name="connsiteX72" fmla="*/ 840830 w 1792564"/>
                <a:gd name="connsiteY72" fmla="*/ 1120545 h 1662270"/>
                <a:gd name="connsiteX73" fmla="*/ 841544 w 1792564"/>
                <a:gd name="connsiteY73" fmla="*/ 1127562 h 1662270"/>
                <a:gd name="connsiteX74" fmla="*/ 844400 w 1792564"/>
                <a:gd name="connsiteY74" fmla="*/ 1122805 h 1662270"/>
                <a:gd name="connsiteX75" fmla="*/ 840830 w 1792564"/>
                <a:gd name="connsiteY75" fmla="*/ 1120545 h 1662270"/>
                <a:gd name="connsiteX76" fmla="*/ 835832 w 1792564"/>
                <a:gd name="connsiteY76" fmla="*/ 1099019 h 1662270"/>
                <a:gd name="connsiteX77" fmla="*/ 836784 w 1792564"/>
                <a:gd name="connsiteY77" fmla="*/ 1119950 h 1662270"/>
                <a:gd name="connsiteX78" fmla="*/ 835832 w 1792564"/>
                <a:gd name="connsiteY78" fmla="*/ 1099019 h 1662270"/>
                <a:gd name="connsiteX79" fmla="*/ 822504 w 1792564"/>
                <a:gd name="connsiteY79" fmla="*/ 1088553 h 1662270"/>
                <a:gd name="connsiteX80" fmla="*/ 815840 w 1792564"/>
                <a:gd name="connsiteY80" fmla="*/ 1093310 h 1662270"/>
                <a:gd name="connsiteX81" fmla="*/ 822504 w 1792564"/>
                <a:gd name="connsiteY81" fmla="*/ 1088553 h 1662270"/>
                <a:gd name="connsiteX82" fmla="*/ 812984 w 1792564"/>
                <a:gd name="connsiteY82" fmla="*/ 1075233 h 1662270"/>
                <a:gd name="connsiteX83" fmla="*/ 804418 w 1792564"/>
                <a:gd name="connsiteY83" fmla="*/ 1100922 h 1662270"/>
                <a:gd name="connsiteX84" fmla="*/ 813936 w 1792564"/>
                <a:gd name="connsiteY84" fmla="*/ 1080942 h 1662270"/>
                <a:gd name="connsiteX85" fmla="*/ 809176 w 1792564"/>
                <a:gd name="connsiteY85" fmla="*/ 1087602 h 1662270"/>
                <a:gd name="connsiteX86" fmla="*/ 783472 w 1792564"/>
                <a:gd name="connsiteY86" fmla="*/ 1072378 h 1662270"/>
                <a:gd name="connsiteX87" fmla="*/ 784424 w 1792564"/>
                <a:gd name="connsiteY87" fmla="*/ 1084747 h 1662270"/>
                <a:gd name="connsiteX88" fmla="*/ 780616 w 1792564"/>
                <a:gd name="connsiteY88" fmla="*/ 1090455 h 1662270"/>
                <a:gd name="connsiteX89" fmla="*/ 810130 w 1792564"/>
                <a:gd name="connsiteY89" fmla="*/ 1051447 h 1662270"/>
                <a:gd name="connsiteX90" fmla="*/ 807274 w 1792564"/>
                <a:gd name="connsiteY90" fmla="*/ 1072379 h 1662270"/>
                <a:gd name="connsiteX91" fmla="*/ 808224 w 1792564"/>
                <a:gd name="connsiteY91" fmla="*/ 1071427 h 1662270"/>
                <a:gd name="connsiteX92" fmla="*/ 808224 w 1792564"/>
                <a:gd name="connsiteY92" fmla="*/ 1072379 h 1662270"/>
                <a:gd name="connsiteX93" fmla="*/ 789184 w 1792564"/>
                <a:gd name="connsiteY93" fmla="*/ 1027661 h 1662270"/>
                <a:gd name="connsiteX94" fmla="*/ 789184 w 1792564"/>
                <a:gd name="connsiteY94" fmla="*/ 1040981 h 1662270"/>
                <a:gd name="connsiteX95" fmla="*/ 786328 w 1792564"/>
                <a:gd name="connsiteY95" fmla="*/ 1039078 h 1662270"/>
                <a:gd name="connsiteX96" fmla="*/ 836784 w 1792564"/>
                <a:gd name="connsiteY96" fmla="*/ 1005778 h 1662270"/>
                <a:gd name="connsiteX97" fmla="*/ 826432 w 1792564"/>
                <a:gd name="connsiteY97" fmla="*/ 1016125 h 1662270"/>
                <a:gd name="connsiteX98" fmla="*/ 824392 w 1792564"/>
                <a:gd name="connsiteY98" fmla="*/ 1019880 h 1662270"/>
                <a:gd name="connsiteX99" fmla="*/ 823456 w 1792564"/>
                <a:gd name="connsiteY99" fmla="*/ 1020049 h 1662270"/>
                <a:gd name="connsiteX100" fmla="*/ 823370 w 1792564"/>
                <a:gd name="connsiteY100" fmla="*/ 1021759 h 1662270"/>
                <a:gd name="connsiteX101" fmla="*/ 819648 w 1792564"/>
                <a:gd name="connsiteY101" fmla="*/ 1028612 h 1662270"/>
                <a:gd name="connsiteX102" fmla="*/ 826312 w 1792564"/>
                <a:gd name="connsiteY102" fmla="*/ 1031467 h 1662270"/>
                <a:gd name="connsiteX103" fmla="*/ 823100 w 1792564"/>
                <a:gd name="connsiteY103" fmla="*/ 1027185 h 1662270"/>
                <a:gd name="connsiteX104" fmla="*/ 823370 w 1792564"/>
                <a:gd name="connsiteY104" fmla="*/ 1021759 h 1662270"/>
                <a:gd name="connsiteX105" fmla="*/ 824392 w 1792564"/>
                <a:gd name="connsiteY105" fmla="*/ 1019880 h 1662270"/>
                <a:gd name="connsiteX106" fmla="*/ 833334 w 1792564"/>
                <a:gd name="connsiteY106" fmla="*/ 1018266 h 1662270"/>
                <a:gd name="connsiteX107" fmla="*/ 836784 w 1792564"/>
                <a:gd name="connsiteY107" fmla="*/ 1005778 h 1662270"/>
                <a:gd name="connsiteX108" fmla="*/ 840592 w 1792564"/>
                <a:gd name="connsiteY108" fmla="*/ 994361 h 1662270"/>
                <a:gd name="connsiteX109" fmla="*/ 844400 w 1792564"/>
                <a:gd name="connsiteY109" fmla="*/ 1010535 h 1662270"/>
                <a:gd name="connsiteX110" fmla="*/ 850112 w 1792564"/>
                <a:gd name="connsiteY110" fmla="*/ 894459 h 1662270"/>
                <a:gd name="connsiteX111" fmla="*/ 852968 w 1792564"/>
                <a:gd name="connsiteY111" fmla="*/ 897313 h 1662270"/>
                <a:gd name="connsiteX112" fmla="*/ 849160 w 1792564"/>
                <a:gd name="connsiteY112" fmla="*/ 896362 h 1662270"/>
                <a:gd name="connsiteX113" fmla="*/ 850112 w 1792564"/>
                <a:gd name="connsiteY113" fmla="*/ 894459 h 1662270"/>
                <a:gd name="connsiteX114" fmla="*/ 1159504 w 1792564"/>
                <a:gd name="connsiteY114" fmla="*/ 759355 h 1662270"/>
                <a:gd name="connsiteX115" fmla="*/ 1171880 w 1792564"/>
                <a:gd name="connsiteY115" fmla="*/ 759355 h 1662270"/>
                <a:gd name="connsiteX116" fmla="*/ 1177590 w 1792564"/>
                <a:gd name="connsiteY116" fmla="*/ 762209 h 1662270"/>
                <a:gd name="connsiteX117" fmla="*/ 1306108 w 1792564"/>
                <a:gd name="connsiteY117" fmla="*/ 756501 h 1662270"/>
                <a:gd name="connsiteX118" fmla="*/ 1311820 w 1792564"/>
                <a:gd name="connsiteY118" fmla="*/ 759355 h 1662270"/>
                <a:gd name="connsiteX119" fmla="*/ 1299444 w 1792564"/>
                <a:gd name="connsiteY119" fmla="*/ 759355 h 1662270"/>
                <a:gd name="connsiteX120" fmla="*/ 1306108 w 1792564"/>
                <a:gd name="connsiteY120" fmla="*/ 756501 h 1662270"/>
                <a:gd name="connsiteX121" fmla="*/ 1110952 w 1792564"/>
                <a:gd name="connsiteY121" fmla="*/ 753646 h 1662270"/>
                <a:gd name="connsiteX122" fmla="*/ 1125232 w 1792564"/>
                <a:gd name="connsiteY122" fmla="*/ 754597 h 1662270"/>
                <a:gd name="connsiteX123" fmla="*/ 1123328 w 1792564"/>
                <a:gd name="connsiteY123" fmla="*/ 756500 h 1662270"/>
                <a:gd name="connsiteX124" fmla="*/ 1210910 w 1792564"/>
                <a:gd name="connsiteY124" fmla="*/ 751744 h 1662270"/>
                <a:gd name="connsiteX125" fmla="*/ 1217572 w 1792564"/>
                <a:gd name="connsiteY125" fmla="*/ 762210 h 1662270"/>
                <a:gd name="connsiteX126" fmla="*/ 1210910 w 1792564"/>
                <a:gd name="connsiteY126" fmla="*/ 751744 h 1662270"/>
                <a:gd name="connsiteX127" fmla="*/ 497654 w 1792564"/>
                <a:gd name="connsiteY127" fmla="*/ 750639 h 1662270"/>
                <a:gd name="connsiteX128" fmla="*/ 497406 w 1792564"/>
                <a:gd name="connsiteY128" fmla="*/ 750911 h 1662270"/>
                <a:gd name="connsiteX129" fmla="*/ 488362 w 1792564"/>
                <a:gd name="connsiteY129" fmla="*/ 752695 h 1662270"/>
                <a:gd name="connsiteX130" fmla="*/ 245608 w 1792564"/>
                <a:gd name="connsiteY130" fmla="*/ 746035 h 1662270"/>
                <a:gd name="connsiteX131" fmla="*/ 264648 w 1792564"/>
                <a:gd name="connsiteY131" fmla="*/ 747938 h 1662270"/>
                <a:gd name="connsiteX132" fmla="*/ 245608 w 1792564"/>
                <a:gd name="connsiteY132" fmla="*/ 746035 h 1662270"/>
                <a:gd name="connsiteX133" fmla="*/ 1413680 w 1792564"/>
                <a:gd name="connsiteY133" fmla="*/ 741278 h 1662270"/>
                <a:gd name="connsiteX134" fmla="*/ 1428912 w 1792564"/>
                <a:gd name="connsiteY134" fmla="*/ 747938 h 1662270"/>
                <a:gd name="connsiteX135" fmla="*/ 1413680 w 1792564"/>
                <a:gd name="connsiteY135" fmla="*/ 741278 h 1662270"/>
                <a:gd name="connsiteX136" fmla="*/ 1696772 w 1792564"/>
                <a:gd name="connsiteY136" fmla="*/ 739375 h 1662270"/>
                <a:gd name="connsiteX137" fmla="*/ 1701176 w 1792564"/>
                <a:gd name="connsiteY137" fmla="*/ 740327 h 1662270"/>
                <a:gd name="connsiteX138" fmla="*/ 1691656 w 1792564"/>
                <a:gd name="connsiteY138" fmla="*/ 741278 h 1662270"/>
                <a:gd name="connsiteX139" fmla="*/ 1696772 w 1792564"/>
                <a:gd name="connsiteY139" fmla="*/ 739375 h 1662270"/>
                <a:gd name="connsiteX140" fmla="*/ 1249940 w 1792564"/>
                <a:gd name="connsiteY140" fmla="*/ 739375 h 1662270"/>
                <a:gd name="connsiteX141" fmla="*/ 1259460 w 1792564"/>
                <a:gd name="connsiteY141" fmla="*/ 743181 h 1662270"/>
                <a:gd name="connsiteX142" fmla="*/ 1248988 w 1792564"/>
                <a:gd name="connsiteY142" fmla="*/ 748889 h 1662270"/>
                <a:gd name="connsiteX143" fmla="*/ 768244 w 1792564"/>
                <a:gd name="connsiteY143" fmla="*/ 738424 h 1662270"/>
                <a:gd name="connsiteX144" fmla="*/ 758724 w 1792564"/>
                <a:gd name="connsiteY144" fmla="*/ 739375 h 1662270"/>
                <a:gd name="connsiteX145" fmla="*/ 763484 w 1792564"/>
                <a:gd name="connsiteY145" fmla="*/ 743181 h 1662270"/>
                <a:gd name="connsiteX146" fmla="*/ 640678 w 1792564"/>
                <a:gd name="connsiteY146" fmla="*/ 738423 h 1662270"/>
                <a:gd name="connsiteX147" fmla="*/ 615926 w 1792564"/>
                <a:gd name="connsiteY147" fmla="*/ 746035 h 1662270"/>
                <a:gd name="connsiteX148" fmla="*/ 640678 w 1792564"/>
                <a:gd name="connsiteY148" fmla="*/ 738423 h 1662270"/>
                <a:gd name="connsiteX149" fmla="*/ 663526 w 1792564"/>
                <a:gd name="connsiteY149" fmla="*/ 737472 h 1662270"/>
                <a:gd name="connsiteX150" fmla="*/ 662574 w 1792564"/>
                <a:gd name="connsiteY150" fmla="*/ 738424 h 1662270"/>
                <a:gd name="connsiteX151" fmla="*/ 673044 w 1792564"/>
                <a:gd name="connsiteY151" fmla="*/ 741278 h 1662270"/>
                <a:gd name="connsiteX152" fmla="*/ 673996 w 1792564"/>
                <a:gd name="connsiteY152" fmla="*/ 740327 h 1662270"/>
                <a:gd name="connsiteX153" fmla="*/ 805370 w 1792564"/>
                <a:gd name="connsiteY153" fmla="*/ 733667 h 1662270"/>
                <a:gd name="connsiteX154" fmla="*/ 786330 w 1792564"/>
                <a:gd name="connsiteY154" fmla="*/ 740327 h 1662270"/>
                <a:gd name="connsiteX155" fmla="*/ 783474 w 1792564"/>
                <a:gd name="connsiteY155" fmla="*/ 745084 h 1662270"/>
                <a:gd name="connsiteX156" fmla="*/ 782522 w 1792564"/>
                <a:gd name="connsiteY156" fmla="*/ 738424 h 1662270"/>
                <a:gd name="connsiteX157" fmla="*/ 778714 w 1792564"/>
                <a:gd name="connsiteY157" fmla="*/ 736521 h 1662270"/>
                <a:gd name="connsiteX158" fmla="*/ 774906 w 1792564"/>
                <a:gd name="connsiteY158" fmla="*/ 749841 h 1662270"/>
                <a:gd name="connsiteX159" fmla="*/ 794898 w 1792564"/>
                <a:gd name="connsiteY159" fmla="*/ 752695 h 1662270"/>
                <a:gd name="connsiteX160" fmla="*/ 806322 w 1792564"/>
                <a:gd name="connsiteY160" fmla="*/ 742230 h 1662270"/>
                <a:gd name="connsiteX161" fmla="*/ 805370 w 1792564"/>
                <a:gd name="connsiteY161" fmla="*/ 733667 h 1662270"/>
                <a:gd name="connsiteX162" fmla="*/ 449332 w 1792564"/>
                <a:gd name="connsiteY162" fmla="*/ 732715 h 1662270"/>
                <a:gd name="connsiteX163" fmla="*/ 427436 w 1792564"/>
                <a:gd name="connsiteY163" fmla="*/ 736521 h 1662270"/>
                <a:gd name="connsiteX164" fmla="*/ 449332 w 1792564"/>
                <a:gd name="connsiteY164" fmla="*/ 732715 h 1662270"/>
                <a:gd name="connsiteX165" fmla="*/ 174212 w 1792564"/>
                <a:gd name="connsiteY165" fmla="*/ 732715 h 1662270"/>
                <a:gd name="connsiteX166" fmla="*/ 169452 w 1792564"/>
                <a:gd name="connsiteY166" fmla="*/ 735570 h 1662270"/>
                <a:gd name="connsiteX167" fmla="*/ 164692 w 1792564"/>
                <a:gd name="connsiteY167" fmla="*/ 733667 h 1662270"/>
                <a:gd name="connsiteX168" fmla="*/ 161836 w 1792564"/>
                <a:gd name="connsiteY168" fmla="*/ 737472 h 1662270"/>
                <a:gd name="connsiteX169" fmla="*/ 152316 w 1792564"/>
                <a:gd name="connsiteY169" fmla="*/ 749841 h 1662270"/>
                <a:gd name="connsiteX170" fmla="*/ 161836 w 1792564"/>
                <a:gd name="connsiteY170" fmla="*/ 748890 h 1662270"/>
                <a:gd name="connsiteX171" fmla="*/ 158028 w 1792564"/>
                <a:gd name="connsiteY171" fmla="*/ 746035 h 1662270"/>
                <a:gd name="connsiteX172" fmla="*/ 174212 w 1792564"/>
                <a:gd name="connsiteY172" fmla="*/ 749841 h 1662270"/>
                <a:gd name="connsiteX173" fmla="*/ 161836 w 1792564"/>
                <a:gd name="connsiteY173" fmla="*/ 737472 h 1662270"/>
                <a:gd name="connsiteX174" fmla="*/ 169452 w 1792564"/>
                <a:gd name="connsiteY174" fmla="*/ 735570 h 1662270"/>
                <a:gd name="connsiteX175" fmla="*/ 175164 w 1792564"/>
                <a:gd name="connsiteY175" fmla="*/ 734618 h 1662270"/>
                <a:gd name="connsiteX176" fmla="*/ 1578372 w 1792564"/>
                <a:gd name="connsiteY176" fmla="*/ 730812 h 1662270"/>
                <a:gd name="connsiteX177" fmla="*/ 1593602 w 1792564"/>
                <a:gd name="connsiteY177" fmla="*/ 732715 h 1662270"/>
                <a:gd name="connsiteX178" fmla="*/ 1600266 w 1792564"/>
                <a:gd name="connsiteY178" fmla="*/ 744132 h 1662270"/>
                <a:gd name="connsiteX179" fmla="*/ 1578372 w 1792564"/>
                <a:gd name="connsiteY179" fmla="*/ 730812 h 1662270"/>
                <a:gd name="connsiteX180" fmla="*/ 296064 w 1792564"/>
                <a:gd name="connsiteY180" fmla="*/ 730812 h 1662270"/>
                <a:gd name="connsiteX181" fmla="*/ 290352 w 1792564"/>
                <a:gd name="connsiteY181" fmla="*/ 735570 h 1662270"/>
                <a:gd name="connsiteX182" fmla="*/ 312248 w 1792564"/>
                <a:gd name="connsiteY182" fmla="*/ 734618 h 1662270"/>
                <a:gd name="connsiteX183" fmla="*/ 1168072 w 1792564"/>
                <a:gd name="connsiteY183" fmla="*/ 729861 h 1662270"/>
                <a:gd name="connsiteX184" fmla="*/ 1174736 w 1792564"/>
                <a:gd name="connsiteY184" fmla="*/ 734618 h 1662270"/>
                <a:gd name="connsiteX185" fmla="*/ 1161408 w 1792564"/>
                <a:gd name="connsiteY185" fmla="*/ 730812 h 1662270"/>
                <a:gd name="connsiteX186" fmla="*/ 1189016 w 1792564"/>
                <a:gd name="connsiteY186" fmla="*/ 738424 h 1662270"/>
                <a:gd name="connsiteX187" fmla="*/ 1153792 w 1792564"/>
                <a:gd name="connsiteY187" fmla="*/ 729861 h 1662270"/>
                <a:gd name="connsiteX188" fmla="*/ 1156648 w 1792564"/>
                <a:gd name="connsiteY188" fmla="*/ 735570 h 1662270"/>
                <a:gd name="connsiteX189" fmla="*/ 1134752 w 1792564"/>
                <a:gd name="connsiteY189" fmla="*/ 733667 h 1662270"/>
                <a:gd name="connsiteX190" fmla="*/ 1157600 w 1792564"/>
                <a:gd name="connsiteY190" fmla="*/ 736521 h 1662270"/>
                <a:gd name="connsiteX191" fmla="*/ 1156648 w 1792564"/>
                <a:gd name="connsiteY191" fmla="*/ 735570 h 1662270"/>
                <a:gd name="connsiteX192" fmla="*/ 1158552 w 1792564"/>
                <a:gd name="connsiteY192" fmla="*/ 735570 h 1662270"/>
                <a:gd name="connsiteX193" fmla="*/ 1774120 w 1792564"/>
                <a:gd name="connsiteY193" fmla="*/ 724628 h 1662270"/>
                <a:gd name="connsiteX194" fmla="*/ 1792564 w 1792564"/>
                <a:gd name="connsiteY194" fmla="*/ 730812 h 1662270"/>
                <a:gd name="connsiteX195" fmla="*/ 1750678 w 1792564"/>
                <a:gd name="connsiteY195" fmla="*/ 727006 h 1662270"/>
                <a:gd name="connsiteX196" fmla="*/ 1774120 w 1792564"/>
                <a:gd name="connsiteY196" fmla="*/ 724628 h 1662270"/>
                <a:gd name="connsiteX197" fmla="*/ 96148 w 1792564"/>
                <a:gd name="connsiteY197" fmla="*/ 723201 h 1662270"/>
                <a:gd name="connsiteX198" fmla="*/ 102812 w 1792564"/>
                <a:gd name="connsiteY198" fmla="*/ 730812 h 1662270"/>
                <a:gd name="connsiteX199" fmla="*/ 100908 w 1792564"/>
                <a:gd name="connsiteY199" fmla="*/ 725104 h 1662270"/>
                <a:gd name="connsiteX200" fmla="*/ 794898 w 1792564"/>
                <a:gd name="connsiteY200" fmla="*/ 722249 h 1662270"/>
                <a:gd name="connsiteX201" fmla="*/ 794898 w 1792564"/>
                <a:gd name="connsiteY201" fmla="*/ 723201 h 1662270"/>
                <a:gd name="connsiteX202" fmla="*/ 803466 w 1792564"/>
                <a:gd name="connsiteY202" fmla="*/ 723201 h 1662270"/>
                <a:gd name="connsiteX203" fmla="*/ 794898 w 1792564"/>
                <a:gd name="connsiteY203" fmla="*/ 722249 h 1662270"/>
                <a:gd name="connsiteX204" fmla="*/ 1448904 w 1792564"/>
                <a:gd name="connsiteY204" fmla="*/ 721298 h 1662270"/>
                <a:gd name="connsiteX205" fmla="*/ 1446048 w 1792564"/>
                <a:gd name="connsiteY205" fmla="*/ 725104 h 1662270"/>
                <a:gd name="connsiteX206" fmla="*/ 1454616 w 1792564"/>
                <a:gd name="connsiteY206" fmla="*/ 722249 h 1662270"/>
                <a:gd name="connsiteX207" fmla="*/ 753964 w 1792564"/>
                <a:gd name="connsiteY207" fmla="*/ 721298 h 1662270"/>
                <a:gd name="connsiteX208" fmla="*/ 779666 w 1792564"/>
                <a:gd name="connsiteY208" fmla="*/ 728909 h 1662270"/>
                <a:gd name="connsiteX209" fmla="*/ 779666 w 1792564"/>
                <a:gd name="connsiteY209" fmla="*/ 727958 h 1662270"/>
                <a:gd name="connsiteX210" fmla="*/ 753964 w 1792564"/>
                <a:gd name="connsiteY210" fmla="*/ 721298 h 1662270"/>
                <a:gd name="connsiteX211" fmla="*/ 400780 w 1792564"/>
                <a:gd name="connsiteY211" fmla="*/ 721298 h 1662270"/>
                <a:gd name="connsiteX212" fmla="*/ 391260 w 1792564"/>
                <a:gd name="connsiteY212" fmla="*/ 730812 h 1662270"/>
                <a:gd name="connsiteX213" fmla="*/ 408396 w 1792564"/>
                <a:gd name="connsiteY213" fmla="*/ 735570 h 1662270"/>
                <a:gd name="connsiteX214" fmla="*/ 413156 w 1792564"/>
                <a:gd name="connsiteY214" fmla="*/ 727958 h 1662270"/>
                <a:gd name="connsiteX215" fmla="*/ 400780 w 1792564"/>
                <a:gd name="connsiteY215" fmla="*/ 721298 h 1662270"/>
                <a:gd name="connsiteX216" fmla="*/ 1175688 w 1792564"/>
                <a:gd name="connsiteY216" fmla="*/ 720346 h 1662270"/>
                <a:gd name="connsiteX217" fmla="*/ 1181400 w 1792564"/>
                <a:gd name="connsiteY217" fmla="*/ 727007 h 1662270"/>
                <a:gd name="connsiteX218" fmla="*/ 1175688 w 1792564"/>
                <a:gd name="connsiteY218" fmla="*/ 720346 h 1662270"/>
                <a:gd name="connsiteX219" fmla="*/ 1743064 w 1792564"/>
                <a:gd name="connsiteY219" fmla="*/ 719395 h 1662270"/>
                <a:gd name="connsiteX220" fmla="*/ 1750680 w 1792564"/>
                <a:gd name="connsiteY220" fmla="*/ 719395 h 1662270"/>
                <a:gd name="connsiteX221" fmla="*/ 1750680 w 1792564"/>
                <a:gd name="connsiteY221" fmla="*/ 723201 h 1662270"/>
                <a:gd name="connsiteX222" fmla="*/ 1561236 w 1792564"/>
                <a:gd name="connsiteY222" fmla="*/ 712735 h 1662270"/>
                <a:gd name="connsiteX223" fmla="*/ 1556476 w 1792564"/>
                <a:gd name="connsiteY223" fmla="*/ 719395 h 1662270"/>
                <a:gd name="connsiteX224" fmla="*/ 1566948 w 1792564"/>
                <a:gd name="connsiteY224" fmla="*/ 719395 h 1662270"/>
                <a:gd name="connsiteX225" fmla="*/ 1745918 w 1792564"/>
                <a:gd name="connsiteY225" fmla="*/ 709880 h 1662270"/>
                <a:gd name="connsiteX226" fmla="*/ 1760198 w 1792564"/>
                <a:gd name="connsiteY226" fmla="*/ 712734 h 1662270"/>
                <a:gd name="connsiteX227" fmla="*/ 1745918 w 1792564"/>
                <a:gd name="connsiteY227" fmla="*/ 709880 h 1662270"/>
                <a:gd name="connsiteX228" fmla="*/ 1365130 w 1792564"/>
                <a:gd name="connsiteY228" fmla="*/ 707978 h 1662270"/>
                <a:gd name="connsiteX229" fmla="*/ 1338476 w 1792564"/>
                <a:gd name="connsiteY229" fmla="*/ 714638 h 1662270"/>
                <a:gd name="connsiteX230" fmla="*/ 1349898 w 1792564"/>
                <a:gd name="connsiteY230" fmla="*/ 719395 h 1662270"/>
                <a:gd name="connsiteX231" fmla="*/ 1335620 w 1792564"/>
                <a:gd name="connsiteY231" fmla="*/ 720346 h 1662270"/>
                <a:gd name="connsiteX232" fmla="*/ 1337524 w 1792564"/>
                <a:gd name="connsiteY232" fmla="*/ 725104 h 1662270"/>
                <a:gd name="connsiteX233" fmla="*/ 1379410 w 1792564"/>
                <a:gd name="connsiteY233" fmla="*/ 720346 h 1662270"/>
                <a:gd name="connsiteX234" fmla="*/ 1365130 w 1792564"/>
                <a:gd name="connsiteY234" fmla="*/ 707978 h 1662270"/>
                <a:gd name="connsiteX235" fmla="*/ 1087154 w 1792564"/>
                <a:gd name="connsiteY235" fmla="*/ 707026 h 1662270"/>
                <a:gd name="connsiteX236" fmla="*/ 1098458 w 1792564"/>
                <a:gd name="connsiteY236" fmla="*/ 717373 h 1662270"/>
                <a:gd name="connsiteX237" fmla="*/ 1102374 w 1792564"/>
                <a:gd name="connsiteY237" fmla="*/ 719348 h 1662270"/>
                <a:gd name="connsiteX238" fmla="*/ 1102384 w 1792564"/>
                <a:gd name="connsiteY238" fmla="*/ 719395 h 1662270"/>
                <a:gd name="connsiteX239" fmla="*/ 1102476 w 1792564"/>
                <a:gd name="connsiteY239" fmla="*/ 719399 h 1662270"/>
                <a:gd name="connsiteX240" fmla="*/ 1111904 w 1792564"/>
                <a:gd name="connsiteY240" fmla="*/ 724152 h 1662270"/>
                <a:gd name="connsiteX241" fmla="*/ 1114760 w 1792564"/>
                <a:gd name="connsiteY241" fmla="*/ 716541 h 1662270"/>
                <a:gd name="connsiteX242" fmla="*/ 1110356 w 1792564"/>
                <a:gd name="connsiteY242" fmla="*/ 719752 h 1662270"/>
                <a:gd name="connsiteX243" fmla="*/ 1102476 w 1792564"/>
                <a:gd name="connsiteY243" fmla="*/ 719399 h 1662270"/>
                <a:gd name="connsiteX244" fmla="*/ 1102374 w 1792564"/>
                <a:gd name="connsiteY244" fmla="*/ 719348 h 1662270"/>
                <a:gd name="connsiteX245" fmla="*/ 1100480 w 1792564"/>
                <a:gd name="connsiteY245" fmla="*/ 710000 h 1662270"/>
                <a:gd name="connsiteX246" fmla="*/ 1087154 w 1792564"/>
                <a:gd name="connsiteY246" fmla="*/ 707026 h 1662270"/>
                <a:gd name="connsiteX247" fmla="*/ 1197346 w 1792564"/>
                <a:gd name="connsiteY247" fmla="*/ 704648 h 1662270"/>
                <a:gd name="connsiteX248" fmla="*/ 1187112 w 1792564"/>
                <a:gd name="connsiteY248" fmla="*/ 707978 h 1662270"/>
                <a:gd name="connsiteX249" fmla="*/ 1209006 w 1792564"/>
                <a:gd name="connsiteY249" fmla="*/ 707026 h 1662270"/>
                <a:gd name="connsiteX250" fmla="*/ 1197346 w 1792564"/>
                <a:gd name="connsiteY250" fmla="*/ 704648 h 1662270"/>
                <a:gd name="connsiteX251" fmla="*/ 652102 w 1792564"/>
                <a:gd name="connsiteY251" fmla="*/ 704172 h 1662270"/>
                <a:gd name="connsiteX252" fmla="*/ 632110 w 1792564"/>
                <a:gd name="connsiteY252" fmla="*/ 705123 h 1662270"/>
                <a:gd name="connsiteX253" fmla="*/ 662574 w 1792564"/>
                <a:gd name="connsiteY253" fmla="*/ 712735 h 1662270"/>
                <a:gd name="connsiteX254" fmla="*/ 652102 w 1792564"/>
                <a:gd name="connsiteY254" fmla="*/ 709881 h 1662270"/>
                <a:gd name="connsiteX255" fmla="*/ 654958 w 1792564"/>
                <a:gd name="connsiteY255" fmla="*/ 708929 h 1662270"/>
                <a:gd name="connsiteX256" fmla="*/ 1092866 w 1792564"/>
                <a:gd name="connsiteY256" fmla="*/ 699415 h 1662270"/>
                <a:gd name="connsiteX257" fmla="*/ 1075730 w 1792564"/>
                <a:gd name="connsiteY257" fmla="*/ 703221 h 1662270"/>
                <a:gd name="connsiteX258" fmla="*/ 1092866 w 1792564"/>
                <a:gd name="connsiteY258" fmla="*/ 699415 h 1662270"/>
                <a:gd name="connsiteX259" fmla="*/ 1212814 w 1792564"/>
                <a:gd name="connsiteY259" fmla="*/ 698463 h 1662270"/>
                <a:gd name="connsiteX260" fmla="*/ 1217574 w 1792564"/>
                <a:gd name="connsiteY260" fmla="*/ 701318 h 1662270"/>
                <a:gd name="connsiteX261" fmla="*/ 255128 w 1792564"/>
                <a:gd name="connsiteY261" fmla="*/ 697512 h 1662270"/>
                <a:gd name="connsiteX262" fmla="*/ 241800 w 1792564"/>
                <a:gd name="connsiteY262" fmla="*/ 698463 h 1662270"/>
                <a:gd name="connsiteX263" fmla="*/ 255128 w 1792564"/>
                <a:gd name="connsiteY263" fmla="*/ 697512 h 1662270"/>
                <a:gd name="connsiteX264" fmla="*/ 511210 w 1792564"/>
                <a:gd name="connsiteY264" fmla="*/ 695609 h 1662270"/>
                <a:gd name="connsiteX265" fmla="*/ 519778 w 1792564"/>
                <a:gd name="connsiteY265" fmla="*/ 703221 h 1662270"/>
                <a:gd name="connsiteX266" fmla="*/ 515018 w 1792564"/>
                <a:gd name="connsiteY266" fmla="*/ 704172 h 1662270"/>
                <a:gd name="connsiteX267" fmla="*/ 521206 w 1792564"/>
                <a:gd name="connsiteY267" fmla="*/ 707978 h 1662270"/>
                <a:gd name="connsiteX268" fmla="*/ 524640 w 1792564"/>
                <a:gd name="connsiteY268" fmla="*/ 708339 h 1662270"/>
                <a:gd name="connsiteX269" fmla="*/ 523584 w 1792564"/>
                <a:gd name="connsiteY269" fmla="*/ 709881 h 1662270"/>
                <a:gd name="connsiteX270" fmla="*/ 530248 w 1792564"/>
                <a:gd name="connsiteY270" fmla="*/ 708929 h 1662270"/>
                <a:gd name="connsiteX271" fmla="*/ 524640 w 1792564"/>
                <a:gd name="connsiteY271" fmla="*/ 708339 h 1662270"/>
                <a:gd name="connsiteX272" fmla="*/ 525354 w 1792564"/>
                <a:gd name="connsiteY272" fmla="*/ 707294 h 1662270"/>
                <a:gd name="connsiteX273" fmla="*/ 525488 w 1792564"/>
                <a:gd name="connsiteY273" fmla="*/ 698463 h 1662270"/>
                <a:gd name="connsiteX274" fmla="*/ 511210 w 1792564"/>
                <a:gd name="connsiteY274" fmla="*/ 695609 h 1662270"/>
                <a:gd name="connsiteX275" fmla="*/ 970060 w 1792564"/>
                <a:gd name="connsiteY275" fmla="*/ 689900 h 1662270"/>
                <a:gd name="connsiteX276" fmla="*/ 969108 w 1792564"/>
                <a:gd name="connsiteY276" fmla="*/ 693706 h 1662270"/>
                <a:gd name="connsiteX277" fmla="*/ 967204 w 1792564"/>
                <a:gd name="connsiteY277" fmla="*/ 692754 h 1662270"/>
                <a:gd name="connsiteX278" fmla="*/ 541316 w 1792564"/>
                <a:gd name="connsiteY278" fmla="*/ 688473 h 1662270"/>
                <a:gd name="connsiteX279" fmla="*/ 531200 w 1792564"/>
                <a:gd name="connsiteY279" fmla="*/ 690852 h 1662270"/>
                <a:gd name="connsiteX280" fmla="*/ 549288 w 1792564"/>
                <a:gd name="connsiteY280" fmla="*/ 694658 h 1662270"/>
                <a:gd name="connsiteX281" fmla="*/ 541316 w 1792564"/>
                <a:gd name="connsiteY281" fmla="*/ 688473 h 1662270"/>
                <a:gd name="connsiteX282" fmla="*/ 224666 w 1792564"/>
                <a:gd name="connsiteY282" fmla="*/ 687046 h 1662270"/>
                <a:gd name="connsiteX283" fmla="*/ 242752 w 1792564"/>
                <a:gd name="connsiteY283" fmla="*/ 693706 h 1662270"/>
                <a:gd name="connsiteX284" fmla="*/ 224666 w 1792564"/>
                <a:gd name="connsiteY284" fmla="*/ 687046 h 1662270"/>
                <a:gd name="connsiteX285" fmla="*/ 766340 w 1792564"/>
                <a:gd name="connsiteY285" fmla="*/ 685143 h 1662270"/>
                <a:gd name="connsiteX286" fmla="*/ 773954 w 1792564"/>
                <a:gd name="connsiteY286" fmla="*/ 686095 h 1662270"/>
                <a:gd name="connsiteX287" fmla="*/ 734924 w 1792564"/>
                <a:gd name="connsiteY287" fmla="*/ 685143 h 1662270"/>
                <a:gd name="connsiteX288" fmla="*/ 738732 w 1792564"/>
                <a:gd name="connsiteY288" fmla="*/ 694658 h 1662270"/>
                <a:gd name="connsiteX289" fmla="*/ 731116 w 1792564"/>
                <a:gd name="connsiteY289" fmla="*/ 693706 h 1662270"/>
                <a:gd name="connsiteX290" fmla="*/ 750156 w 1792564"/>
                <a:gd name="connsiteY290" fmla="*/ 695609 h 1662270"/>
                <a:gd name="connsiteX291" fmla="*/ 734924 w 1792564"/>
                <a:gd name="connsiteY291" fmla="*/ 685143 h 1662270"/>
                <a:gd name="connsiteX292" fmla="*/ 854634 w 1792564"/>
                <a:gd name="connsiteY292" fmla="*/ 676699 h 1662270"/>
                <a:gd name="connsiteX293" fmla="*/ 851064 w 1792564"/>
                <a:gd name="connsiteY293" fmla="*/ 679435 h 1662270"/>
                <a:gd name="connsiteX294" fmla="*/ 855824 w 1792564"/>
                <a:gd name="connsiteY294" fmla="*/ 680386 h 1662270"/>
                <a:gd name="connsiteX295" fmla="*/ 856776 w 1792564"/>
                <a:gd name="connsiteY295" fmla="*/ 677532 h 1662270"/>
                <a:gd name="connsiteX296" fmla="*/ 854634 w 1792564"/>
                <a:gd name="connsiteY296" fmla="*/ 676699 h 1662270"/>
                <a:gd name="connsiteX297" fmla="*/ 804646 w 1792564"/>
                <a:gd name="connsiteY297" fmla="*/ 614294 h 1662270"/>
                <a:gd name="connsiteX298" fmla="*/ 802514 w 1792564"/>
                <a:gd name="connsiteY298" fmla="*/ 621397 h 1662270"/>
                <a:gd name="connsiteX299" fmla="*/ 801562 w 1792564"/>
                <a:gd name="connsiteY299" fmla="*/ 620445 h 1662270"/>
                <a:gd name="connsiteX300" fmla="*/ 802422 w 1792564"/>
                <a:gd name="connsiteY300" fmla="*/ 617579 h 1662270"/>
                <a:gd name="connsiteX301" fmla="*/ 803228 w 1792564"/>
                <a:gd name="connsiteY301" fmla="*/ 616759 h 1662270"/>
                <a:gd name="connsiteX302" fmla="*/ 837736 w 1792564"/>
                <a:gd name="connsiteY302" fmla="*/ 582388 h 1662270"/>
                <a:gd name="connsiteX303" fmla="*/ 830120 w 1792564"/>
                <a:gd name="connsiteY303" fmla="*/ 610931 h 1662270"/>
                <a:gd name="connsiteX304" fmla="*/ 832976 w 1792564"/>
                <a:gd name="connsiteY304" fmla="*/ 601417 h 1662270"/>
                <a:gd name="connsiteX305" fmla="*/ 833928 w 1792564"/>
                <a:gd name="connsiteY305" fmla="*/ 603320 h 1662270"/>
                <a:gd name="connsiteX306" fmla="*/ 838688 w 1792564"/>
                <a:gd name="connsiteY306" fmla="*/ 600465 h 1662270"/>
                <a:gd name="connsiteX307" fmla="*/ 837736 w 1792564"/>
                <a:gd name="connsiteY307" fmla="*/ 582388 h 1662270"/>
                <a:gd name="connsiteX308" fmla="*/ 796800 w 1792564"/>
                <a:gd name="connsiteY308" fmla="*/ 567164 h 1662270"/>
                <a:gd name="connsiteX309" fmla="*/ 804416 w 1792564"/>
                <a:gd name="connsiteY309" fmla="*/ 589999 h 1662270"/>
                <a:gd name="connsiteX310" fmla="*/ 796800 w 1792564"/>
                <a:gd name="connsiteY310" fmla="*/ 567164 h 1662270"/>
                <a:gd name="connsiteX311" fmla="*/ 852968 w 1792564"/>
                <a:gd name="connsiteY311" fmla="*/ 489147 h 1662270"/>
                <a:gd name="connsiteX312" fmla="*/ 849160 w 1792564"/>
                <a:gd name="connsiteY312" fmla="*/ 505321 h 1662270"/>
                <a:gd name="connsiteX313" fmla="*/ 852968 w 1792564"/>
                <a:gd name="connsiteY313" fmla="*/ 489147 h 1662270"/>
                <a:gd name="connsiteX314" fmla="*/ 848208 w 1792564"/>
                <a:gd name="connsiteY314" fmla="*/ 470118 h 1662270"/>
                <a:gd name="connsiteX315" fmla="*/ 840592 w 1792564"/>
                <a:gd name="connsiteY315" fmla="*/ 478681 h 1662270"/>
                <a:gd name="connsiteX316" fmla="*/ 839640 w 1792564"/>
                <a:gd name="connsiteY316" fmla="*/ 473924 h 1662270"/>
                <a:gd name="connsiteX317" fmla="*/ 835832 w 1792564"/>
                <a:gd name="connsiteY317" fmla="*/ 479633 h 1662270"/>
                <a:gd name="connsiteX318" fmla="*/ 835492 w 1792564"/>
                <a:gd name="connsiteY318" fmla="*/ 482685 h 1662270"/>
                <a:gd name="connsiteX319" fmla="*/ 833928 w 1792564"/>
                <a:gd name="connsiteY319" fmla="*/ 481535 h 1662270"/>
                <a:gd name="connsiteX320" fmla="*/ 834880 w 1792564"/>
                <a:gd name="connsiteY320" fmla="*/ 488196 h 1662270"/>
                <a:gd name="connsiteX321" fmla="*/ 835492 w 1792564"/>
                <a:gd name="connsiteY321" fmla="*/ 482685 h 1662270"/>
                <a:gd name="connsiteX322" fmla="*/ 836516 w 1792564"/>
                <a:gd name="connsiteY322" fmla="*/ 483438 h 1662270"/>
                <a:gd name="connsiteX323" fmla="*/ 845352 w 1792564"/>
                <a:gd name="connsiteY323" fmla="*/ 483438 h 1662270"/>
                <a:gd name="connsiteX324" fmla="*/ 848208 w 1792564"/>
                <a:gd name="connsiteY324" fmla="*/ 470118 h 1662270"/>
                <a:gd name="connsiteX325" fmla="*/ 787282 w 1792564"/>
                <a:gd name="connsiteY325" fmla="*/ 449187 h 1662270"/>
                <a:gd name="connsiteX326" fmla="*/ 789366 w 1792564"/>
                <a:gd name="connsiteY326" fmla="*/ 458000 h 1662270"/>
                <a:gd name="connsiteX327" fmla="*/ 789068 w 1792564"/>
                <a:gd name="connsiteY327" fmla="*/ 457749 h 1662270"/>
                <a:gd name="connsiteX328" fmla="*/ 787282 w 1792564"/>
                <a:gd name="connsiteY328" fmla="*/ 449187 h 1662270"/>
                <a:gd name="connsiteX329" fmla="*/ 807274 w 1792564"/>
                <a:gd name="connsiteY329" fmla="*/ 392100 h 1662270"/>
                <a:gd name="connsiteX330" fmla="*/ 811080 w 1792564"/>
                <a:gd name="connsiteY330" fmla="*/ 412080 h 1662270"/>
                <a:gd name="connsiteX331" fmla="*/ 807274 w 1792564"/>
                <a:gd name="connsiteY331" fmla="*/ 392100 h 1662270"/>
                <a:gd name="connsiteX332" fmla="*/ 812032 w 1792564"/>
                <a:gd name="connsiteY332" fmla="*/ 358800 h 1662270"/>
                <a:gd name="connsiteX333" fmla="*/ 807274 w 1792564"/>
                <a:gd name="connsiteY333" fmla="*/ 374974 h 1662270"/>
                <a:gd name="connsiteX334" fmla="*/ 815840 w 1792564"/>
                <a:gd name="connsiteY334" fmla="*/ 378780 h 1662270"/>
                <a:gd name="connsiteX335" fmla="*/ 821552 w 1792564"/>
                <a:gd name="connsiteY335" fmla="*/ 367363 h 1662270"/>
                <a:gd name="connsiteX336" fmla="*/ 812032 w 1792564"/>
                <a:gd name="connsiteY336" fmla="*/ 358800 h 1662270"/>
                <a:gd name="connsiteX337" fmla="*/ 807274 w 1792564"/>
                <a:gd name="connsiteY337" fmla="*/ 265559 h 1662270"/>
                <a:gd name="connsiteX338" fmla="*/ 808224 w 1792564"/>
                <a:gd name="connsiteY338" fmla="*/ 286491 h 1662270"/>
                <a:gd name="connsiteX339" fmla="*/ 812032 w 1792564"/>
                <a:gd name="connsiteY339" fmla="*/ 271268 h 1662270"/>
                <a:gd name="connsiteX340" fmla="*/ 807274 w 1792564"/>
                <a:gd name="connsiteY340" fmla="*/ 265559 h 1662270"/>
                <a:gd name="connsiteX341" fmla="*/ 796800 w 1792564"/>
                <a:gd name="connsiteY341" fmla="*/ 222744 h 1662270"/>
                <a:gd name="connsiteX342" fmla="*/ 794896 w 1792564"/>
                <a:gd name="connsiteY342" fmla="*/ 240821 h 1662270"/>
                <a:gd name="connsiteX343" fmla="*/ 796800 w 1792564"/>
                <a:gd name="connsiteY343" fmla="*/ 222744 h 1662270"/>
                <a:gd name="connsiteX344" fmla="*/ 845352 w 1792564"/>
                <a:gd name="connsiteY344" fmla="*/ 219890 h 1662270"/>
                <a:gd name="connsiteX345" fmla="*/ 846304 w 1792564"/>
                <a:gd name="connsiteY345" fmla="*/ 232259 h 1662270"/>
                <a:gd name="connsiteX346" fmla="*/ 845352 w 1792564"/>
                <a:gd name="connsiteY346" fmla="*/ 219890 h 1662270"/>
                <a:gd name="connsiteX347" fmla="*/ 856776 w 1792564"/>
                <a:gd name="connsiteY347" fmla="*/ 203716 h 1662270"/>
                <a:gd name="connsiteX348" fmla="*/ 850112 w 1792564"/>
                <a:gd name="connsiteY348" fmla="*/ 220841 h 1662270"/>
                <a:gd name="connsiteX349" fmla="*/ 856776 w 1792564"/>
                <a:gd name="connsiteY349" fmla="*/ 203716 h 1662270"/>
                <a:gd name="connsiteX350" fmla="*/ 800968 w 1792564"/>
                <a:gd name="connsiteY350" fmla="*/ 134617 h 1662270"/>
                <a:gd name="connsiteX351" fmla="*/ 792994 w 1792564"/>
                <a:gd name="connsiteY351" fmla="*/ 137115 h 1662270"/>
                <a:gd name="connsiteX352" fmla="*/ 793946 w 1792564"/>
                <a:gd name="connsiteY352" fmla="*/ 145678 h 1662270"/>
                <a:gd name="connsiteX353" fmla="*/ 796802 w 1792564"/>
                <a:gd name="connsiteY353" fmla="*/ 141872 h 1662270"/>
                <a:gd name="connsiteX354" fmla="*/ 792994 w 1792564"/>
                <a:gd name="connsiteY354" fmla="*/ 157095 h 1662270"/>
                <a:gd name="connsiteX355" fmla="*/ 805370 w 1792564"/>
                <a:gd name="connsiteY355" fmla="*/ 147581 h 1662270"/>
                <a:gd name="connsiteX356" fmla="*/ 807274 w 1792564"/>
                <a:gd name="connsiteY356" fmla="*/ 154241 h 1662270"/>
                <a:gd name="connsiteX357" fmla="*/ 808224 w 1792564"/>
                <a:gd name="connsiteY357" fmla="*/ 158998 h 1662270"/>
                <a:gd name="connsiteX358" fmla="*/ 810130 w 1792564"/>
                <a:gd name="connsiteY358" fmla="*/ 158047 h 1662270"/>
                <a:gd name="connsiteX359" fmla="*/ 807274 w 1792564"/>
                <a:gd name="connsiteY359" fmla="*/ 153289 h 1662270"/>
                <a:gd name="connsiteX360" fmla="*/ 809176 w 1792564"/>
                <a:gd name="connsiteY360" fmla="*/ 148532 h 1662270"/>
                <a:gd name="connsiteX361" fmla="*/ 805370 w 1792564"/>
                <a:gd name="connsiteY361" fmla="*/ 145678 h 1662270"/>
                <a:gd name="connsiteX362" fmla="*/ 800968 w 1792564"/>
                <a:gd name="connsiteY362" fmla="*/ 134617 h 1662270"/>
                <a:gd name="connsiteX363" fmla="*/ 815246 w 1792564"/>
                <a:gd name="connsiteY363" fmla="*/ 83002 h 1662270"/>
                <a:gd name="connsiteX364" fmla="*/ 812984 w 1792564"/>
                <a:gd name="connsiteY364" fmla="*/ 90494 h 1662270"/>
                <a:gd name="connsiteX365" fmla="*/ 818696 w 1792564"/>
                <a:gd name="connsiteY365" fmla="*/ 88592 h 1662270"/>
                <a:gd name="connsiteX366" fmla="*/ 819648 w 1792564"/>
                <a:gd name="connsiteY366" fmla="*/ 84786 h 1662270"/>
                <a:gd name="connsiteX367" fmla="*/ 815246 w 1792564"/>
                <a:gd name="connsiteY367" fmla="*/ 83002 h 1662270"/>
                <a:gd name="connsiteX368" fmla="*/ 768244 w 1792564"/>
                <a:gd name="connsiteY368" fmla="*/ 108 h 1662270"/>
                <a:gd name="connsiteX369" fmla="*/ 779666 w 1792564"/>
                <a:gd name="connsiteY369" fmla="*/ 1059 h 1662270"/>
                <a:gd name="connsiteX370" fmla="*/ 781570 w 1792564"/>
                <a:gd name="connsiteY370" fmla="*/ 16282 h 1662270"/>
                <a:gd name="connsiteX371" fmla="*/ 792042 w 1792564"/>
                <a:gd name="connsiteY371" fmla="*/ 2011 h 1662270"/>
                <a:gd name="connsiteX372" fmla="*/ 792994 w 1792564"/>
                <a:gd name="connsiteY372" fmla="*/ 12476 h 1662270"/>
                <a:gd name="connsiteX373" fmla="*/ 794898 w 1792564"/>
                <a:gd name="connsiteY373" fmla="*/ 11525 h 1662270"/>
                <a:gd name="connsiteX374" fmla="*/ 794898 w 1792564"/>
                <a:gd name="connsiteY374" fmla="*/ 19137 h 1662270"/>
                <a:gd name="connsiteX375" fmla="*/ 814888 w 1792564"/>
                <a:gd name="connsiteY375" fmla="*/ 18185 h 1662270"/>
                <a:gd name="connsiteX376" fmla="*/ 806322 w 1792564"/>
                <a:gd name="connsiteY376" fmla="*/ 33408 h 1662270"/>
                <a:gd name="connsiteX377" fmla="*/ 812032 w 1792564"/>
                <a:gd name="connsiteY377" fmla="*/ 44825 h 1662270"/>
                <a:gd name="connsiteX378" fmla="*/ 818696 w 1792564"/>
                <a:gd name="connsiteY378" fmla="*/ 29602 h 1662270"/>
                <a:gd name="connsiteX379" fmla="*/ 831072 w 1792564"/>
                <a:gd name="connsiteY379" fmla="*/ 43874 h 1662270"/>
                <a:gd name="connsiteX380" fmla="*/ 848208 w 1792564"/>
                <a:gd name="connsiteY380" fmla="*/ 85737 h 1662270"/>
                <a:gd name="connsiteX381" fmla="*/ 835832 w 1792564"/>
                <a:gd name="connsiteY381" fmla="*/ 90494 h 1662270"/>
                <a:gd name="connsiteX382" fmla="*/ 842496 w 1792564"/>
                <a:gd name="connsiteY382" fmla="*/ 102863 h 1662270"/>
                <a:gd name="connsiteX383" fmla="*/ 832976 w 1792564"/>
                <a:gd name="connsiteY383" fmla="*/ 107620 h 1662270"/>
                <a:gd name="connsiteX384" fmla="*/ 838688 w 1792564"/>
                <a:gd name="connsiteY384" fmla="*/ 115232 h 1662270"/>
                <a:gd name="connsiteX385" fmla="*/ 850112 w 1792564"/>
                <a:gd name="connsiteY385" fmla="*/ 109523 h 1662270"/>
                <a:gd name="connsiteX386" fmla="*/ 848208 w 1792564"/>
                <a:gd name="connsiteY386" fmla="*/ 127600 h 1662270"/>
                <a:gd name="connsiteX387" fmla="*/ 852016 w 1792564"/>
                <a:gd name="connsiteY387" fmla="*/ 122843 h 1662270"/>
                <a:gd name="connsiteX388" fmla="*/ 856776 w 1792564"/>
                <a:gd name="connsiteY388" fmla="*/ 190395 h 1662270"/>
                <a:gd name="connsiteX389" fmla="*/ 861536 w 1792564"/>
                <a:gd name="connsiteY389" fmla="*/ 189444 h 1662270"/>
                <a:gd name="connsiteX390" fmla="*/ 859632 w 1792564"/>
                <a:gd name="connsiteY390" fmla="*/ 198007 h 1662270"/>
                <a:gd name="connsiteX391" fmla="*/ 862488 w 1792564"/>
                <a:gd name="connsiteY391" fmla="*/ 196104 h 1662270"/>
                <a:gd name="connsiteX392" fmla="*/ 857728 w 1792564"/>
                <a:gd name="connsiteY392" fmla="*/ 247482 h 1662270"/>
                <a:gd name="connsiteX393" fmla="*/ 863440 w 1792564"/>
                <a:gd name="connsiteY393" fmla="*/ 237967 h 1662270"/>
                <a:gd name="connsiteX394" fmla="*/ 856776 w 1792564"/>
                <a:gd name="connsiteY394" fmla="*/ 255093 h 1662270"/>
                <a:gd name="connsiteX395" fmla="*/ 865344 w 1792564"/>
                <a:gd name="connsiteY395" fmla="*/ 253190 h 1662270"/>
                <a:gd name="connsiteX396" fmla="*/ 859632 w 1792564"/>
                <a:gd name="connsiteY396" fmla="*/ 294102 h 1662270"/>
                <a:gd name="connsiteX397" fmla="*/ 865344 w 1792564"/>
                <a:gd name="connsiteY397" fmla="*/ 294102 h 1662270"/>
                <a:gd name="connsiteX398" fmla="*/ 862488 w 1792564"/>
                <a:gd name="connsiteY398" fmla="*/ 303617 h 1662270"/>
                <a:gd name="connsiteX399" fmla="*/ 866296 w 1792564"/>
                <a:gd name="connsiteY399" fmla="*/ 300762 h 1662270"/>
                <a:gd name="connsiteX400" fmla="*/ 861536 w 1792564"/>
                <a:gd name="connsiteY400" fmla="*/ 332160 h 1662270"/>
                <a:gd name="connsiteX401" fmla="*/ 872008 w 1792564"/>
                <a:gd name="connsiteY401" fmla="*/ 324548 h 1662270"/>
                <a:gd name="connsiteX402" fmla="*/ 862488 w 1792564"/>
                <a:gd name="connsiteY402" fmla="*/ 353091 h 1662270"/>
                <a:gd name="connsiteX403" fmla="*/ 872008 w 1792564"/>
                <a:gd name="connsiteY403" fmla="*/ 357849 h 1662270"/>
                <a:gd name="connsiteX404" fmla="*/ 865344 w 1792564"/>
                <a:gd name="connsiteY404" fmla="*/ 369266 h 1662270"/>
                <a:gd name="connsiteX405" fmla="*/ 870104 w 1792564"/>
                <a:gd name="connsiteY405" fmla="*/ 368314 h 1662270"/>
                <a:gd name="connsiteX406" fmla="*/ 865344 w 1792564"/>
                <a:gd name="connsiteY406" fmla="*/ 495807 h 1662270"/>
                <a:gd name="connsiteX407" fmla="*/ 867248 w 1792564"/>
                <a:gd name="connsiteY407" fmla="*/ 494856 h 1662270"/>
                <a:gd name="connsiteX408" fmla="*/ 857728 w 1792564"/>
                <a:gd name="connsiteY408" fmla="*/ 521496 h 1662270"/>
                <a:gd name="connsiteX409" fmla="*/ 869152 w 1792564"/>
                <a:gd name="connsiteY409" fmla="*/ 535767 h 1662270"/>
                <a:gd name="connsiteX410" fmla="*/ 861536 w 1792564"/>
                <a:gd name="connsiteY410" fmla="*/ 555748 h 1662270"/>
                <a:gd name="connsiteX411" fmla="*/ 870104 w 1792564"/>
                <a:gd name="connsiteY411" fmla="*/ 553845 h 1662270"/>
                <a:gd name="connsiteX412" fmla="*/ 870104 w 1792564"/>
                <a:gd name="connsiteY412" fmla="*/ 626154 h 1662270"/>
                <a:gd name="connsiteX413" fmla="*/ 856776 w 1792564"/>
                <a:gd name="connsiteY413" fmla="*/ 579534 h 1662270"/>
                <a:gd name="connsiteX414" fmla="*/ 857728 w 1792564"/>
                <a:gd name="connsiteY414" fmla="*/ 629008 h 1662270"/>
                <a:gd name="connsiteX415" fmla="*/ 861536 w 1792564"/>
                <a:gd name="connsiteY415" fmla="*/ 617591 h 1662270"/>
                <a:gd name="connsiteX416" fmla="*/ 868200 w 1792564"/>
                <a:gd name="connsiteY416" fmla="*/ 657552 h 1662270"/>
                <a:gd name="connsiteX417" fmla="*/ 860584 w 1792564"/>
                <a:gd name="connsiteY417" fmla="*/ 678483 h 1662270"/>
                <a:gd name="connsiteX418" fmla="*/ 889144 w 1792564"/>
                <a:gd name="connsiteY418" fmla="*/ 681337 h 1662270"/>
                <a:gd name="connsiteX419" fmla="*/ 892000 w 1792564"/>
                <a:gd name="connsiteY419" fmla="*/ 688949 h 1662270"/>
                <a:gd name="connsiteX420" fmla="*/ 904376 w 1792564"/>
                <a:gd name="connsiteY420" fmla="*/ 683240 h 1662270"/>
                <a:gd name="connsiteX421" fmla="*/ 924366 w 1792564"/>
                <a:gd name="connsiteY421" fmla="*/ 698463 h 1662270"/>
                <a:gd name="connsiteX422" fmla="*/ 927222 w 1792564"/>
                <a:gd name="connsiteY422" fmla="*/ 691803 h 1662270"/>
                <a:gd name="connsiteX423" fmla="*/ 969108 w 1792564"/>
                <a:gd name="connsiteY423" fmla="*/ 695609 h 1662270"/>
                <a:gd name="connsiteX424" fmla="*/ 1003380 w 1792564"/>
                <a:gd name="connsiteY424" fmla="*/ 700366 h 1662270"/>
                <a:gd name="connsiteX425" fmla="*/ 1004332 w 1792564"/>
                <a:gd name="connsiteY425" fmla="*/ 693706 h 1662270"/>
                <a:gd name="connsiteX426" fmla="*/ 1020516 w 1792564"/>
                <a:gd name="connsiteY426" fmla="*/ 697512 h 1662270"/>
                <a:gd name="connsiteX427" fmla="*/ 1018612 w 1792564"/>
                <a:gd name="connsiteY427" fmla="*/ 694658 h 1662270"/>
                <a:gd name="connsiteX428" fmla="*/ 1070018 w 1792564"/>
                <a:gd name="connsiteY428" fmla="*/ 699415 h 1662270"/>
                <a:gd name="connsiteX429" fmla="*/ 1059548 w 1792564"/>
                <a:gd name="connsiteY429" fmla="*/ 690852 h 1662270"/>
                <a:gd name="connsiteX430" fmla="*/ 1122376 w 1792564"/>
                <a:gd name="connsiteY430" fmla="*/ 696560 h 1662270"/>
                <a:gd name="connsiteX431" fmla="*/ 1120472 w 1792564"/>
                <a:gd name="connsiteY431" fmla="*/ 693706 h 1662270"/>
                <a:gd name="connsiteX432" fmla="*/ 1132848 w 1792564"/>
                <a:gd name="connsiteY432" fmla="*/ 699415 h 1662270"/>
                <a:gd name="connsiteX433" fmla="*/ 1131896 w 1792564"/>
                <a:gd name="connsiteY433" fmla="*/ 692755 h 1662270"/>
                <a:gd name="connsiteX434" fmla="*/ 1190920 w 1792564"/>
                <a:gd name="connsiteY434" fmla="*/ 703221 h 1662270"/>
                <a:gd name="connsiteX435" fmla="*/ 1189016 w 1792564"/>
                <a:gd name="connsiteY435" fmla="*/ 690852 h 1662270"/>
                <a:gd name="connsiteX436" fmla="*/ 1264220 w 1792564"/>
                <a:gd name="connsiteY436" fmla="*/ 699415 h 1662270"/>
                <a:gd name="connsiteX437" fmla="*/ 1264220 w 1792564"/>
                <a:gd name="connsiteY437" fmla="*/ 700366 h 1662270"/>
                <a:gd name="connsiteX438" fmla="*/ 1274692 w 1792564"/>
                <a:gd name="connsiteY438" fmla="*/ 703221 h 1662270"/>
                <a:gd name="connsiteX439" fmla="*/ 1275644 w 1792564"/>
                <a:gd name="connsiteY439" fmla="*/ 702269 h 1662270"/>
                <a:gd name="connsiteX440" fmla="*/ 1268028 w 1792564"/>
                <a:gd name="connsiteY440" fmla="*/ 700366 h 1662270"/>
                <a:gd name="connsiteX441" fmla="*/ 1294684 w 1792564"/>
                <a:gd name="connsiteY441" fmla="*/ 707026 h 1662270"/>
                <a:gd name="connsiteX442" fmla="*/ 1304204 w 1792564"/>
                <a:gd name="connsiteY442" fmla="*/ 696560 h 1662270"/>
                <a:gd name="connsiteX443" fmla="*/ 1345140 w 1792564"/>
                <a:gd name="connsiteY443" fmla="*/ 698463 h 1662270"/>
                <a:gd name="connsiteX444" fmla="*/ 1344188 w 1792564"/>
                <a:gd name="connsiteY444" fmla="*/ 693706 h 1662270"/>
                <a:gd name="connsiteX445" fmla="*/ 1456520 w 1792564"/>
                <a:gd name="connsiteY445" fmla="*/ 698463 h 1662270"/>
                <a:gd name="connsiteX446" fmla="*/ 1509830 w 1792564"/>
                <a:gd name="connsiteY446" fmla="*/ 717492 h 1662270"/>
                <a:gd name="connsiteX447" fmla="*/ 1493646 w 1792564"/>
                <a:gd name="connsiteY447" fmla="*/ 706075 h 1662270"/>
                <a:gd name="connsiteX448" fmla="*/ 1515542 w 1792564"/>
                <a:gd name="connsiteY448" fmla="*/ 702269 h 1662270"/>
                <a:gd name="connsiteX449" fmla="*/ 1511734 w 1792564"/>
                <a:gd name="connsiteY449" fmla="*/ 699415 h 1662270"/>
                <a:gd name="connsiteX450" fmla="*/ 1526014 w 1792564"/>
                <a:gd name="connsiteY450" fmla="*/ 707978 h 1662270"/>
                <a:gd name="connsiteX451" fmla="*/ 1526964 w 1792564"/>
                <a:gd name="connsiteY451" fmla="*/ 701318 h 1662270"/>
                <a:gd name="connsiteX452" fmla="*/ 1537436 w 1792564"/>
                <a:gd name="connsiteY452" fmla="*/ 709881 h 1662270"/>
                <a:gd name="connsiteX453" fmla="*/ 1632636 w 1792564"/>
                <a:gd name="connsiteY453" fmla="*/ 704172 h 1662270"/>
                <a:gd name="connsiteX454" fmla="*/ 1629780 w 1792564"/>
                <a:gd name="connsiteY454" fmla="*/ 710832 h 1662270"/>
                <a:gd name="connsiteX455" fmla="*/ 1675472 w 1792564"/>
                <a:gd name="connsiteY455" fmla="*/ 714638 h 1662270"/>
                <a:gd name="connsiteX456" fmla="*/ 1671666 w 1792564"/>
                <a:gd name="connsiteY456" fmla="*/ 711784 h 1662270"/>
                <a:gd name="connsiteX457" fmla="*/ 1726880 w 1792564"/>
                <a:gd name="connsiteY457" fmla="*/ 722249 h 1662270"/>
                <a:gd name="connsiteX458" fmla="*/ 1703080 w 1792564"/>
                <a:gd name="connsiteY458" fmla="*/ 726055 h 1662270"/>
                <a:gd name="connsiteX459" fmla="*/ 1725928 w 1792564"/>
                <a:gd name="connsiteY459" fmla="*/ 726055 h 1662270"/>
                <a:gd name="connsiteX460" fmla="*/ 1723072 w 1792564"/>
                <a:gd name="connsiteY460" fmla="*/ 734618 h 1662270"/>
                <a:gd name="connsiteX461" fmla="*/ 1699272 w 1792564"/>
                <a:gd name="connsiteY461" fmla="*/ 727007 h 1662270"/>
                <a:gd name="connsiteX462" fmla="*/ 1703080 w 1792564"/>
                <a:gd name="connsiteY462" fmla="*/ 730812 h 1662270"/>
                <a:gd name="connsiteX463" fmla="*/ 1674520 w 1792564"/>
                <a:gd name="connsiteY463" fmla="*/ 726055 h 1662270"/>
                <a:gd name="connsiteX464" fmla="*/ 1689752 w 1792564"/>
                <a:gd name="connsiteY464" fmla="*/ 725104 h 1662270"/>
                <a:gd name="connsiteX465" fmla="*/ 1658338 w 1792564"/>
                <a:gd name="connsiteY465" fmla="*/ 722249 h 1662270"/>
                <a:gd name="connsiteX466" fmla="*/ 1658338 w 1792564"/>
                <a:gd name="connsiteY466" fmla="*/ 735570 h 1662270"/>
                <a:gd name="connsiteX467" fmla="*/ 1620260 w 1792564"/>
                <a:gd name="connsiteY467" fmla="*/ 719395 h 1662270"/>
                <a:gd name="connsiteX468" fmla="*/ 1624068 w 1792564"/>
                <a:gd name="connsiteY468" fmla="*/ 716541 h 1662270"/>
                <a:gd name="connsiteX469" fmla="*/ 1599316 w 1792564"/>
                <a:gd name="connsiteY469" fmla="*/ 712735 h 1662270"/>
                <a:gd name="connsiteX470" fmla="*/ 1612644 w 1792564"/>
                <a:gd name="connsiteY470" fmla="*/ 720346 h 1662270"/>
                <a:gd name="connsiteX471" fmla="*/ 1590748 w 1792564"/>
                <a:gd name="connsiteY471" fmla="*/ 716541 h 1662270"/>
                <a:gd name="connsiteX472" fmla="*/ 1628828 w 1792564"/>
                <a:gd name="connsiteY472" fmla="*/ 727007 h 1662270"/>
                <a:gd name="connsiteX473" fmla="*/ 1628828 w 1792564"/>
                <a:gd name="connsiteY473" fmla="*/ 734618 h 1662270"/>
                <a:gd name="connsiteX474" fmla="*/ 1570400 w 1792564"/>
                <a:gd name="connsiteY474" fmla="*/ 724628 h 1662270"/>
                <a:gd name="connsiteX475" fmla="*/ 1530720 w 1792564"/>
                <a:gd name="connsiteY475" fmla="*/ 723647 h 1662270"/>
                <a:gd name="connsiteX476" fmla="*/ 1538982 w 1792564"/>
                <a:gd name="connsiteY476" fmla="*/ 724628 h 1662270"/>
                <a:gd name="connsiteX477" fmla="*/ 1548860 w 1792564"/>
                <a:gd name="connsiteY477" fmla="*/ 728909 h 1662270"/>
                <a:gd name="connsiteX478" fmla="*/ 1540292 w 1792564"/>
                <a:gd name="connsiteY478" fmla="*/ 732715 h 1662270"/>
                <a:gd name="connsiteX479" fmla="*/ 1532200 w 1792564"/>
                <a:gd name="connsiteY479" fmla="*/ 729029 h 1662270"/>
                <a:gd name="connsiteX480" fmla="*/ 1527288 w 1792564"/>
                <a:gd name="connsiteY480" fmla="*/ 723562 h 1662270"/>
                <a:gd name="connsiteX481" fmla="*/ 1512686 w 1792564"/>
                <a:gd name="connsiteY481" fmla="*/ 723201 h 1662270"/>
                <a:gd name="connsiteX482" fmla="*/ 1508878 w 1792564"/>
                <a:gd name="connsiteY482" fmla="*/ 734618 h 1662270"/>
                <a:gd name="connsiteX483" fmla="*/ 1484128 w 1792564"/>
                <a:gd name="connsiteY483" fmla="*/ 730812 h 1662270"/>
                <a:gd name="connsiteX484" fmla="*/ 1496502 w 1792564"/>
                <a:gd name="connsiteY484" fmla="*/ 742230 h 1662270"/>
                <a:gd name="connsiteX485" fmla="*/ 1425104 w 1792564"/>
                <a:gd name="connsiteY485" fmla="*/ 727958 h 1662270"/>
                <a:gd name="connsiteX486" fmla="*/ 1433672 w 1792564"/>
                <a:gd name="connsiteY486" fmla="*/ 733667 h 1662270"/>
                <a:gd name="connsiteX487" fmla="*/ 1383218 w 1792564"/>
                <a:gd name="connsiteY487" fmla="*/ 725104 h 1662270"/>
                <a:gd name="connsiteX488" fmla="*/ 1408920 w 1792564"/>
                <a:gd name="connsiteY488" fmla="*/ 739375 h 1662270"/>
                <a:gd name="connsiteX489" fmla="*/ 1399400 w 1792564"/>
                <a:gd name="connsiteY489" fmla="*/ 742230 h 1662270"/>
                <a:gd name="connsiteX490" fmla="*/ 1406064 w 1792564"/>
                <a:gd name="connsiteY490" fmla="*/ 748890 h 1662270"/>
                <a:gd name="connsiteX491" fmla="*/ 1379410 w 1792564"/>
                <a:gd name="connsiteY491" fmla="*/ 728909 h 1662270"/>
                <a:gd name="connsiteX492" fmla="*/ 1367034 w 1792564"/>
                <a:gd name="connsiteY492" fmla="*/ 737472 h 1662270"/>
                <a:gd name="connsiteX493" fmla="*/ 1308012 w 1792564"/>
                <a:gd name="connsiteY493" fmla="*/ 726055 h 1662270"/>
                <a:gd name="connsiteX494" fmla="*/ 1293732 w 1792564"/>
                <a:gd name="connsiteY494" fmla="*/ 733667 h 1662270"/>
                <a:gd name="connsiteX495" fmla="*/ 1332764 w 1792564"/>
                <a:gd name="connsiteY495" fmla="*/ 750792 h 1662270"/>
                <a:gd name="connsiteX496" fmla="*/ 1322292 w 1792564"/>
                <a:gd name="connsiteY496" fmla="*/ 742230 h 1662270"/>
                <a:gd name="connsiteX497" fmla="*/ 1356562 w 1792564"/>
                <a:gd name="connsiteY497" fmla="*/ 744132 h 1662270"/>
                <a:gd name="connsiteX498" fmla="*/ 1331812 w 1792564"/>
                <a:gd name="connsiteY498" fmla="*/ 743181 h 1662270"/>
                <a:gd name="connsiteX499" fmla="*/ 1346090 w 1792564"/>
                <a:gd name="connsiteY499" fmla="*/ 748890 h 1662270"/>
                <a:gd name="connsiteX500" fmla="*/ 1315628 w 1792564"/>
                <a:gd name="connsiteY500" fmla="*/ 752695 h 1662270"/>
                <a:gd name="connsiteX501" fmla="*/ 1317532 w 1792564"/>
                <a:gd name="connsiteY501" fmla="*/ 753647 h 1662270"/>
                <a:gd name="connsiteX502" fmla="*/ 1281356 w 1792564"/>
                <a:gd name="connsiteY502" fmla="*/ 748890 h 1662270"/>
                <a:gd name="connsiteX503" fmla="*/ 1299444 w 1792564"/>
                <a:gd name="connsiteY503" fmla="*/ 738424 h 1662270"/>
                <a:gd name="connsiteX504" fmla="*/ 1193776 w 1792564"/>
                <a:gd name="connsiteY504" fmla="*/ 736521 h 1662270"/>
                <a:gd name="connsiteX505" fmla="*/ 1212814 w 1792564"/>
                <a:gd name="connsiteY505" fmla="*/ 745084 h 1662270"/>
                <a:gd name="connsiteX506" fmla="*/ 1181400 w 1792564"/>
                <a:gd name="connsiteY506" fmla="*/ 749841 h 1662270"/>
                <a:gd name="connsiteX507" fmla="*/ 1195680 w 1792564"/>
                <a:gd name="connsiteY507" fmla="*/ 755550 h 1662270"/>
                <a:gd name="connsiteX508" fmla="*/ 1196632 w 1792564"/>
                <a:gd name="connsiteY508" fmla="*/ 754598 h 1662270"/>
                <a:gd name="connsiteX509" fmla="*/ 1200440 w 1792564"/>
                <a:gd name="connsiteY509" fmla="*/ 758404 h 1662270"/>
                <a:gd name="connsiteX510" fmla="*/ 1162360 w 1792564"/>
                <a:gd name="connsiteY510" fmla="*/ 745084 h 1662270"/>
                <a:gd name="connsiteX511" fmla="*/ 1155696 w 1792564"/>
                <a:gd name="connsiteY511" fmla="*/ 753647 h 1662270"/>
                <a:gd name="connsiteX512" fmla="*/ 1156648 w 1792564"/>
                <a:gd name="connsiteY512" fmla="*/ 744132 h 1662270"/>
                <a:gd name="connsiteX513" fmla="*/ 1136656 w 1792564"/>
                <a:gd name="connsiteY513" fmla="*/ 743181 h 1662270"/>
                <a:gd name="connsiteX514" fmla="*/ 1149984 w 1792564"/>
                <a:gd name="connsiteY514" fmla="*/ 753647 h 1662270"/>
                <a:gd name="connsiteX515" fmla="*/ 1116664 w 1792564"/>
                <a:gd name="connsiteY515" fmla="*/ 745084 h 1662270"/>
                <a:gd name="connsiteX516" fmla="*/ 1117616 w 1792564"/>
                <a:gd name="connsiteY516" fmla="*/ 746987 h 1662270"/>
                <a:gd name="connsiteX517" fmla="*/ 1106192 w 1792564"/>
                <a:gd name="connsiteY517" fmla="*/ 745084 h 1662270"/>
                <a:gd name="connsiteX518" fmla="*/ 1115712 w 1792564"/>
                <a:gd name="connsiteY518" fmla="*/ 748890 h 1662270"/>
                <a:gd name="connsiteX519" fmla="*/ 1070018 w 1792564"/>
                <a:gd name="connsiteY519" fmla="*/ 747938 h 1662270"/>
                <a:gd name="connsiteX520" fmla="*/ 1060498 w 1792564"/>
                <a:gd name="connsiteY520" fmla="*/ 744132 h 1662270"/>
                <a:gd name="connsiteX521" fmla="*/ 1059548 w 1792564"/>
                <a:gd name="connsiteY521" fmla="*/ 747938 h 1662270"/>
                <a:gd name="connsiteX522" fmla="*/ 1050028 w 1792564"/>
                <a:gd name="connsiteY522" fmla="*/ 744132 h 1662270"/>
                <a:gd name="connsiteX523" fmla="*/ 1039556 w 1792564"/>
                <a:gd name="connsiteY523" fmla="*/ 755550 h 1662270"/>
                <a:gd name="connsiteX524" fmla="*/ 1040508 w 1792564"/>
                <a:gd name="connsiteY524" fmla="*/ 755550 h 1662270"/>
                <a:gd name="connsiteX525" fmla="*/ 1034796 w 1792564"/>
                <a:gd name="connsiteY525" fmla="*/ 762210 h 1662270"/>
                <a:gd name="connsiteX526" fmla="*/ 1015756 w 1792564"/>
                <a:gd name="connsiteY526" fmla="*/ 756501 h 1662270"/>
                <a:gd name="connsiteX527" fmla="*/ 981484 w 1792564"/>
                <a:gd name="connsiteY527" fmla="*/ 732715 h 1662270"/>
                <a:gd name="connsiteX528" fmla="*/ 974820 w 1792564"/>
                <a:gd name="connsiteY528" fmla="*/ 738424 h 1662270"/>
                <a:gd name="connsiteX529" fmla="*/ 955780 w 1792564"/>
                <a:gd name="connsiteY529" fmla="*/ 746987 h 1662270"/>
                <a:gd name="connsiteX530" fmla="*/ 961492 w 1792564"/>
                <a:gd name="connsiteY530" fmla="*/ 749841 h 1662270"/>
                <a:gd name="connsiteX531" fmla="*/ 951972 w 1792564"/>
                <a:gd name="connsiteY531" fmla="*/ 747938 h 1662270"/>
                <a:gd name="connsiteX532" fmla="*/ 950070 w 1792564"/>
                <a:gd name="connsiteY532" fmla="*/ 753647 h 1662270"/>
                <a:gd name="connsiteX533" fmla="*/ 935790 w 1792564"/>
                <a:gd name="connsiteY533" fmla="*/ 750792 h 1662270"/>
                <a:gd name="connsiteX534" fmla="*/ 943406 w 1792564"/>
                <a:gd name="connsiteY534" fmla="*/ 760307 h 1662270"/>
                <a:gd name="connsiteX535" fmla="*/ 925318 w 1792564"/>
                <a:gd name="connsiteY535" fmla="*/ 756501 h 1662270"/>
                <a:gd name="connsiteX536" fmla="*/ 931030 w 1792564"/>
                <a:gd name="connsiteY536" fmla="*/ 762210 h 1662270"/>
                <a:gd name="connsiteX537" fmla="*/ 911040 w 1792564"/>
                <a:gd name="connsiteY537" fmla="*/ 754598 h 1662270"/>
                <a:gd name="connsiteX538" fmla="*/ 928174 w 1792564"/>
                <a:gd name="connsiteY538" fmla="*/ 748890 h 1662270"/>
                <a:gd name="connsiteX539" fmla="*/ 906280 w 1792564"/>
                <a:gd name="connsiteY539" fmla="*/ 729861 h 1662270"/>
                <a:gd name="connsiteX540" fmla="*/ 860584 w 1792564"/>
                <a:gd name="connsiteY540" fmla="*/ 727958 h 1662270"/>
                <a:gd name="connsiteX541" fmla="*/ 858680 w 1792564"/>
                <a:gd name="connsiteY541" fmla="*/ 739375 h 1662270"/>
                <a:gd name="connsiteX542" fmla="*/ 864392 w 1792564"/>
                <a:gd name="connsiteY542" fmla="*/ 746035 h 1662270"/>
                <a:gd name="connsiteX543" fmla="*/ 897712 w 1792564"/>
                <a:gd name="connsiteY543" fmla="*/ 737472 h 1662270"/>
                <a:gd name="connsiteX544" fmla="*/ 879624 w 1792564"/>
                <a:gd name="connsiteY544" fmla="*/ 741278 h 1662270"/>
                <a:gd name="connsiteX545" fmla="*/ 893904 w 1792564"/>
                <a:gd name="connsiteY545" fmla="*/ 755550 h 1662270"/>
                <a:gd name="connsiteX546" fmla="*/ 853920 w 1792564"/>
                <a:gd name="connsiteY546" fmla="*/ 758404 h 1662270"/>
                <a:gd name="connsiteX547" fmla="*/ 855824 w 1792564"/>
                <a:gd name="connsiteY547" fmla="*/ 759355 h 1662270"/>
                <a:gd name="connsiteX548" fmla="*/ 852968 w 1792564"/>
                <a:gd name="connsiteY548" fmla="*/ 762210 h 1662270"/>
                <a:gd name="connsiteX549" fmla="*/ 863440 w 1792564"/>
                <a:gd name="connsiteY549" fmla="*/ 777433 h 1662270"/>
                <a:gd name="connsiteX550" fmla="*/ 864392 w 1792564"/>
                <a:gd name="connsiteY550" fmla="*/ 762210 h 1662270"/>
                <a:gd name="connsiteX551" fmla="*/ 869152 w 1792564"/>
                <a:gd name="connsiteY551" fmla="*/ 785044 h 1662270"/>
                <a:gd name="connsiteX552" fmla="*/ 862488 w 1792564"/>
                <a:gd name="connsiteY552" fmla="*/ 792656 h 1662270"/>
                <a:gd name="connsiteX553" fmla="*/ 865344 w 1792564"/>
                <a:gd name="connsiteY553" fmla="*/ 790753 h 1662270"/>
                <a:gd name="connsiteX554" fmla="*/ 863440 w 1792564"/>
                <a:gd name="connsiteY554" fmla="*/ 821199 h 1662270"/>
                <a:gd name="connsiteX555" fmla="*/ 855824 w 1792564"/>
                <a:gd name="connsiteY555" fmla="*/ 824053 h 1662270"/>
                <a:gd name="connsiteX556" fmla="*/ 861536 w 1792564"/>
                <a:gd name="connsiteY556" fmla="*/ 835471 h 1662270"/>
                <a:gd name="connsiteX557" fmla="*/ 846304 w 1792564"/>
                <a:gd name="connsiteY557" fmla="*/ 853548 h 1662270"/>
                <a:gd name="connsiteX558" fmla="*/ 852968 w 1792564"/>
                <a:gd name="connsiteY558" fmla="*/ 856402 h 1662270"/>
                <a:gd name="connsiteX559" fmla="*/ 849160 w 1792564"/>
                <a:gd name="connsiteY559" fmla="*/ 895411 h 1662270"/>
                <a:gd name="connsiteX560" fmla="*/ 844400 w 1792564"/>
                <a:gd name="connsiteY560" fmla="*/ 926809 h 1662270"/>
                <a:gd name="connsiteX561" fmla="*/ 851064 w 1792564"/>
                <a:gd name="connsiteY561" fmla="*/ 927760 h 1662270"/>
                <a:gd name="connsiteX562" fmla="*/ 847256 w 1792564"/>
                <a:gd name="connsiteY562" fmla="*/ 942983 h 1662270"/>
                <a:gd name="connsiteX563" fmla="*/ 850112 w 1792564"/>
                <a:gd name="connsiteY563" fmla="*/ 941080 h 1662270"/>
                <a:gd name="connsiteX564" fmla="*/ 845352 w 1792564"/>
                <a:gd name="connsiteY564" fmla="*/ 988652 h 1662270"/>
                <a:gd name="connsiteX565" fmla="*/ 853920 w 1792564"/>
                <a:gd name="connsiteY565" fmla="*/ 979138 h 1662270"/>
                <a:gd name="connsiteX566" fmla="*/ 848208 w 1792564"/>
                <a:gd name="connsiteY566" fmla="*/ 1037175 h 1662270"/>
                <a:gd name="connsiteX567" fmla="*/ 851064 w 1792564"/>
                <a:gd name="connsiteY567" fmla="*/ 1035273 h 1662270"/>
                <a:gd name="connsiteX568" fmla="*/ 845352 w 1792564"/>
                <a:gd name="connsiteY568" fmla="*/ 1046690 h 1662270"/>
                <a:gd name="connsiteX569" fmla="*/ 852016 w 1792564"/>
                <a:gd name="connsiteY569" fmla="*/ 1045738 h 1662270"/>
                <a:gd name="connsiteX570" fmla="*/ 841544 w 1792564"/>
                <a:gd name="connsiteY570" fmla="*/ 1100922 h 1662270"/>
                <a:gd name="connsiteX571" fmla="*/ 853920 w 1792564"/>
                <a:gd name="connsiteY571" fmla="*/ 1099019 h 1662270"/>
                <a:gd name="connsiteX572" fmla="*/ 845352 w 1792564"/>
                <a:gd name="connsiteY572" fmla="*/ 1169425 h 1662270"/>
                <a:gd name="connsiteX573" fmla="*/ 844400 w 1792564"/>
                <a:gd name="connsiteY573" fmla="*/ 1169425 h 1662270"/>
                <a:gd name="connsiteX574" fmla="*/ 841544 w 1792564"/>
                <a:gd name="connsiteY574" fmla="*/ 1178940 h 1662270"/>
                <a:gd name="connsiteX575" fmla="*/ 842496 w 1792564"/>
                <a:gd name="connsiteY575" fmla="*/ 1179891 h 1662270"/>
                <a:gd name="connsiteX576" fmla="*/ 844400 w 1792564"/>
                <a:gd name="connsiteY576" fmla="*/ 1173231 h 1662270"/>
                <a:gd name="connsiteX577" fmla="*/ 837736 w 1792564"/>
                <a:gd name="connsiteY577" fmla="*/ 1197968 h 1662270"/>
                <a:gd name="connsiteX578" fmla="*/ 848208 w 1792564"/>
                <a:gd name="connsiteY578" fmla="*/ 1207483 h 1662270"/>
                <a:gd name="connsiteX579" fmla="*/ 846304 w 1792564"/>
                <a:gd name="connsiteY579" fmla="*/ 1245540 h 1662270"/>
                <a:gd name="connsiteX580" fmla="*/ 851064 w 1792564"/>
                <a:gd name="connsiteY580" fmla="*/ 1244589 h 1662270"/>
                <a:gd name="connsiteX581" fmla="*/ 846304 w 1792564"/>
                <a:gd name="connsiteY581" fmla="*/ 1349247 h 1662270"/>
                <a:gd name="connsiteX582" fmla="*/ 827264 w 1792564"/>
                <a:gd name="connsiteY582" fmla="*/ 1398722 h 1662270"/>
                <a:gd name="connsiteX583" fmla="*/ 838688 w 1792564"/>
                <a:gd name="connsiteY583" fmla="*/ 1383499 h 1662270"/>
                <a:gd name="connsiteX584" fmla="*/ 842496 w 1792564"/>
                <a:gd name="connsiteY584" fmla="*/ 1403479 h 1662270"/>
                <a:gd name="connsiteX585" fmla="*/ 845352 w 1792564"/>
                <a:gd name="connsiteY585" fmla="*/ 1399673 h 1662270"/>
                <a:gd name="connsiteX586" fmla="*/ 836784 w 1792564"/>
                <a:gd name="connsiteY586" fmla="*/ 1412993 h 1662270"/>
                <a:gd name="connsiteX587" fmla="*/ 843448 w 1792564"/>
                <a:gd name="connsiteY587" fmla="*/ 1413945 h 1662270"/>
                <a:gd name="connsiteX588" fmla="*/ 834880 w 1792564"/>
                <a:gd name="connsiteY588" fmla="*/ 1423459 h 1662270"/>
                <a:gd name="connsiteX589" fmla="*/ 840592 w 1792564"/>
                <a:gd name="connsiteY589" fmla="*/ 1511943 h 1662270"/>
                <a:gd name="connsiteX590" fmla="*/ 833928 w 1792564"/>
                <a:gd name="connsiteY590" fmla="*/ 1509089 h 1662270"/>
                <a:gd name="connsiteX591" fmla="*/ 830120 w 1792564"/>
                <a:gd name="connsiteY591" fmla="*/ 1550952 h 1662270"/>
                <a:gd name="connsiteX592" fmla="*/ 832976 w 1792564"/>
                <a:gd name="connsiteY592" fmla="*/ 1547146 h 1662270"/>
                <a:gd name="connsiteX593" fmla="*/ 822504 w 1792564"/>
                <a:gd name="connsiteY593" fmla="*/ 1598524 h 1662270"/>
                <a:gd name="connsiteX594" fmla="*/ 818696 w 1792564"/>
                <a:gd name="connsiteY594" fmla="*/ 1576641 h 1662270"/>
                <a:gd name="connsiteX595" fmla="*/ 818696 w 1792564"/>
                <a:gd name="connsiteY595" fmla="*/ 1597572 h 1662270"/>
                <a:gd name="connsiteX596" fmla="*/ 810130 w 1792564"/>
                <a:gd name="connsiteY596" fmla="*/ 1595670 h 1662270"/>
                <a:gd name="connsiteX597" fmla="*/ 817744 w 1792564"/>
                <a:gd name="connsiteY597" fmla="*/ 1573786 h 1662270"/>
                <a:gd name="connsiteX598" fmla="*/ 813936 w 1792564"/>
                <a:gd name="connsiteY598" fmla="*/ 1577592 h 1662270"/>
                <a:gd name="connsiteX599" fmla="*/ 818696 w 1792564"/>
                <a:gd name="connsiteY599" fmla="*/ 1550952 h 1662270"/>
                <a:gd name="connsiteX600" fmla="*/ 816792 w 1792564"/>
                <a:gd name="connsiteY600" fmla="*/ 1564272 h 1662270"/>
                <a:gd name="connsiteX601" fmla="*/ 819648 w 1792564"/>
                <a:gd name="connsiteY601" fmla="*/ 1534778 h 1662270"/>
                <a:gd name="connsiteX602" fmla="*/ 806322 w 1792564"/>
                <a:gd name="connsiteY602" fmla="*/ 1534778 h 1662270"/>
                <a:gd name="connsiteX603" fmla="*/ 822504 w 1792564"/>
                <a:gd name="connsiteY603" fmla="*/ 1498623 h 1662270"/>
                <a:gd name="connsiteX604" fmla="*/ 825360 w 1792564"/>
                <a:gd name="connsiteY604" fmla="*/ 1502429 h 1662270"/>
                <a:gd name="connsiteX605" fmla="*/ 829168 w 1792564"/>
                <a:gd name="connsiteY605" fmla="*/ 1479594 h 1662270"/>
                <a:gd name="connsiteX606" fmla="*/ 821552 w 1792564"/>
                <a:gd name="connsiteY606" fmla="*/ 1491963 h 1662270"/>
                <a:gd name="connsiteX607" fmla="*/ 825360 w 1792564"/>
                <a:gd name="connsiteY607" fmla="*/ 1471031 h 1662270"/>
                <a:gd name="connsiteX608" fmla="*/ 814888 w 1792564"/>
                <a:gd name="connsiteY608" fmla="*/ 1507186 h 1662270"/>
                <a:gd name="connsiteX609" fmla="*/ 807274 w 1792564"/>
                <a:gd name="connsiteY609" fmla="*/ 1507186 h 1662270"/>
                <a:gd name="connsiteX610" fmla="*/ 817268 w 1792564"/>
                <a:gd name="connsiteY610" fmla="*/ 1453073 h 1662270"/>
                <a:gd name="connsiteX611" fmla="*/ 817946 w 1792564"/>
                <a:gd name="connsiteY611" fmla="*/ 1427720 h 1662270"/>
                <a:gd name="connsiteX612" fmla="*/ 813936 w 1792564"/>
                <a:gd name="connsiteY612" fmla="*/ 1434876 h 1662270"/>
                <a:gd name="connsiteX613" fmla="*/ 810128 w 1792564"/>
                <a:gd name="connsiteY613" fmla="*/ 1427265 h 1662270"/>
                <a:gd name="connsiteX614" fmla="*/ 818240 w 1792564"/>
                <a:gd name="connsiteY614" fmla="*/ 1416725 h 1662270"/>
                <a:gd name="connsiteX615" fmla="*/ 818696 w 1792564"/>
                <a:gd name="connsiteY615" fmla="*/ 1399673 h 1662270"/>
                <a:gd name="connsiteX616" fmla="*/ 808224 w 1792564"/>
                <a:gd name="connsiteY616" fmla="*/ 1395868 h 1662270"/>
                <a:gd name="connsiteX617" fmla="*/ 812032 w 1792564"/>
                <a:gd name="connsiteY617" fmla="*/ 1373033 h 1662270"/>
                <a:gd name="connsiteX618" fmla="*/ 800610 w 1792564"/>
                <a:gd name="connsiteY618" fmla="*/ 1384450 h 1662270"/>
                <a:gd name="connsiteX619" fmla="*/ 814888 w 1792564"/>
                <a:gd name="connsiteY619" fmla="*/ 1317850 h 1662270"/>
                <a:gd name="connsiteX620" fmla="*/ 809176 w 1792564"/>
                <a:gd name="connsiteY620" fmla="*/ 1325461 h 1662270"/>
                <a:gd name="connsiteX621" fmla="*/ 817744 w 1792564"/>
                <a:gd name="connsiteY621" fmla="*/ 1278841 h 1662270"/>
                <a:gd name="connsiteX622" fmla="*/ 803466 w 1792564"/>
                <a:gd name="connsiteY622" fmla="*/ 1303578 h 1662270"/>
                <a:gd name="connsiteX623" fmla="*/ 800610 w 1792564"/>
                <a:gd name="connsiteY623" fmla="*/ 1295015 h 1662270"/>
                <a:gd name="connsiteX624" fmla="*/ 794898 w 1792564"/>
                <a:gd name="connsiteY624" fmla="*/ 1300724 h 1662270"/>
                <a:gd name="connsiteX625" fmla="*/ 814888 w 1792564"/>
                <a:gd name="connsiteY625" fmla="*/ 1275986 h 1662270"/>
                <a:gd name="connsiteX626" fmla="*/ 806322 w 1792564"/>
                <a:gd name="connsiteY626" fmla="*/ 1264569 h 1662270"/>
                <a:gd name="connsiteX627" fmla="*/ 817744 w 1792564"/>
                <a:gd name="connsiteY627" fmla="*/ 1210337 h 1662270"/>
                <a:gd name="connsiteX628" fmla="*/ 810130 w 1792564"/>
                <a:gd name="connsiteY628" fmla="*/ 1197017 h 1662270"/>
                <a:gd name="connsiteX629" fmla="*/ 806720 w 1792564"/>
                <a:gd name="connsiteY629" fmla="*/ 1201126 h 1662270"/>
                <a:gd name="connsiteX630" fmla="*/ 814056 w 1792564"/>
                <a:gd name="connsiteY630" fmla="*/ 1154202 h 1662270"/>
                <a:gd name="connsiteX631" fmla="*/ 808224 w 1792564"/>
                <a:gd name="connsiteY631" fmla="*/ 1104727 h 1662270"/>
                <a:gd name="connsiteX632" fmla="*/ 799658 w 1792564"/>
                <a:gd name="connsiteY632" fmla="*/ 1121853 h 1662270"/>
                <a:gd name="connsiteX633" fmla="*/ 794898 w 1792564"/>
                <a:gd name="connsiteY633" fmla="*/ 1092359 h 1662270"/>
                <a:gd name="connsiteX634" fmla="*/ 789186 w 1792564"/>
                <a:gd name="connsiteY634" fmla="*/ 1105679 h 1662270"/>
                <a:gd name="connsiteX635" fmla="*/ 790138 w 1792564"/>
                <a:gd name="connsiteY635" fmla="*/ 1106630 h 1662270"/>
                <a:gd name="connsiteX636" fmla="*/ 786330 w 1792564"/>
                <a:gd name="connsiteY636" fmla="*/ 1109485 h 1662270"/>
                <a:gd name="connsiteX637" fmla="*/ 799658 w 1792564"/>
                <a:gd name="connsiteY637" fmla="*/ 1074281 h 1662270"/>
                <a:gd name="connsiteX638" fmla="*/ 791090 w 1792564"/>
                <a:gd name="connsiteY638" fmla="*/ 1067621 h 1662270"/>
                <a:gd name="connsiteX639" fmla="*/ 800610 w 1792564"/>
                <a:gd name="connsiteY639" fmla="*/ 1068573 h 1662270"/>
                <a:gd name="connsiteX640" fmla="*/ 801562 w 1792564"/>
                <a:gd name="connsiteY640" fmla="*/ 1049544 h 1662270"/>
                <a:gd name="connsiteX641" fmla="*/ 791090 w 1792564"/>
                <a:gd name="connsiteY641" fmla="*/ 1061913 h 1662270"/>
                <a:gd name="connsiteX642" fmla="*/ 799658 w 1792564"/>
                <a:gd name="connsiteY642" fmla="*/ 1030515 h 1662270"/>
                <a:gd name="connsiteX643" fmla="*/ 797754 w 1792564"/>
                <a:gd name="connsiteY643" fmla="*/ 1031467 h 1662270"/>
                <a:gd name="connsiteX644" fmla="*/ 799658 w 1792564"/>
                <a:gd name="connsiteY644" fmla="*/ 1021001 h 1662270"/>
                <a:gd name="connsiteX645" fmla="*/ 795850 w 1792564"/>
                <a:gd name="connsiteY645" fmla="*/ 1029564 h 1662270"/>
                <a:gd name="connsiteX646" fmla="*/ 796802 w 1792564"/>
                <a:gd name="connsiteY646" fmla="*/ 987701 h 1662270"/>
                <a:gd name="connsiteX647" fmla="*/ 800610 w 1792564"/>
                <a:gd name="connsiteY647" fmla="*/ 979138 h 1662270"/>
                <a:gd name="connsiteX648" fmla="*/ 796802 w 1792564"/>
                <a:gd name="connsiteY648" fmla="*/ 978186 h 1662270"/>
                <a:gd name="connsiteX649" fmla="*/ 800610 w 1792564"/>
                <a:gd name="connsiteY649" fmla="*/ 969623 h 1662270"/>
                <a:gd name="connsiteX650" fmla="*/ 789186 w 1792564"/>
                <a:gd name="connsiteY650" fmla="*/ 959157 h 1662270"/>
                <a:gd name="connsiteX651" fmla="*/ 789186 w 1792564"/>
                <a:gd name="connsiteY651" fmla="*/ 960109 h 1662270"/>
                <a:gd name="connsiteX652" fmla="*/ 782522 w 1792564"/>
                <a:gd name="connsiteY652" fmla="*/ 954400 h 1662270"/>
                <a:gd name="connsiteX653" fmla="*/ 788234 w 1792564"/>
                <a:gd name="connsiteY653" fmla="*/ 937274 h 1662270"/>
                <a:gd name="connsiteX654" fmla="*/ 812032 w 1792564"/>
                <a:gd name="connsiteY654" fmla="*/ 904925 h 1662270"/>
                <a:gd name="connsiteX655" fmla="*/ 806322 w 1792564"/>
                <a:gd name="connsiteY655" fmla="*/ 898265 h 1662270"/>
                <a:gd name="connsiteX656" fmla="*/ 797754 w 1792564"/>
                <a:gd name="connsiteY656" fmla="*/ 880188 h 1662270"/>
                <a:gd name="connsiteX657" fmla="*/ 794898 w 1792564"/>
                <a:gd name="connsiteY657" fmla="*/ 885897 h 1662270"/>
                <a:gd name="connsiteX658" fmla="*/ 796802 w 1792564"/>
                <a:gd name="connsiteY658" fmla="*/ 877334 h 1662270"/>
                <a:gd name="connsiteX659" fmla="*/ 791090 w 1792564"/>
                <a:gd name="connsiteY659" fmla="*/ 875431 h 1662270"/>
                <a:gd name="connsiteX660" fmla="*/ 793946 w 1792564"/>
                <a:gd name="connsiteY660" fmla="*/ 862111 h 1662270"/>
                <a:gd name="connsiteX661" fmla="*/ 784426 w 1792564"/>
                <a:gd name="connsiteY661" fmla="*/ 869722 h 1662270"/>
                <a:gd name="connsiteX662" fmla="*/ 788234 w 1792564"/>
                <a:gd name="connsiteY662" fmla="*/ 852596 h 1662270"/>
                <a:gd name="connsiteX663" fmla="*/ 782522 w 1792564"/>
                <a:gd name="connsiteY663" fmla="*/ 858305 h 1662270"/>
                <a:gd name="connsiteX664" fmla="*/ 790138 w 1792564"/>
                <a:gd name="connsiteY664" fmla="*/ 840228 h 1662270"/>
                <a:gd name="connsiteX665" fmla="*/ 795850 w 1792564"/>
                <a:gd name="connsiteY665" fmla="*/ 855451 h 1662270"/>
                <a:gd name="connsiteX666" fmla="*/ 814888 w 1792564"/>
                <a:gd name="connsiteY666" fmla="*/ 835471 h 1662270"/>
                <a:gd name="connsiteX667" fmla="*/ 825360 w 1792564"/>
                <a:gd name="connsiteY667" fmla="*/ 778384 h 1662270"/>
                <a:gd name="connsiteX668" fmla="*/ 812032 w 1792564"/>
                <a:gd name="connsiteY668" fmla="*/ 772676 h 1662270"/>
                <a:gd name="connsiteX669" fmla="*/ 798706 w 1792564"/>
                <a:gd name="connsiteY669" fmla="*/ 796461 h 1662270"/>
                <a:gd name="connsiteX670" fmla="*/ 807274 w 1792564"/>
                <a:gd name="connsiteY670" fmla="*/ 827859 h 1662270"/>
                <a:gd name="connsiteX671" fmla="*/ 803466 w 1792564"/>
                <a:gd name="connsiteY671" fmla="*/ 811685 h 1662270"/>
                <a:gd name="connsiteX672" fmla="*/ 789186 w 1792564"/>
                <a:gd name="connsiteY672" fmla="*/ 825005 h 1662270"/>
                <a:gd name="connsiteX673" fmla="*/ 785378 w 1792564"/>
                <a:gd name="connsiteY673" fmla="*/ 780287 h 1662270"/>
                <a:gd name="connsiteX674" fmla="*/ 792042 w 1792564"/>
                <a:gd name="connsiteY674" fmla="*/ 763161 h 1662270"/>
                <a:gd name="connsiteX675" fmla="*/ 783474 w 1792564"/>
                <a:gd name="connsiteY675" fmla="*/ 765064 h 1662270"/>
                <a:gd name="connsiteX676" fmla="*/ 777762 w 1792564"/>
                <a:gd name="connsiteY676" fmla="*/ 756501 h 1662270"/>
                <a:gd name="connsiteX677" fmla="*/ 774906 w 1792564"/>
                <a:gd name="connsiteY677" fmla="*/ 763161 h 1662270"/>
                <a:gd name="connsiteX678" fmla="*/ 719692 w 1792564"/>
                <a:gd name="connsiteY678" fmla="*/ 755550 h 1662270"/>
                <a:gd name="connsiteX679" fmla="*/ 737780 w 1792564"/>
                <a:gd name="connsiteY679" fmla="*/ 759355 h 1662270"/>
                <a:gd name="connsiteX680" fmla="*/ 741588 w 1792564"/>
                <a:gd name="connsiteY680" fmla="*/ 740327 h 1662270"/>
                <a:gd name="connsiteX681" fmla="*/ 661622 w 1792564"/>
                <a:gd name="connsiteY681" fmla="*/ 731764 h 1662270"/>
                <a:gd name="connsiteX682" fmla="*/ 677804 w 1792564"/>
                <a:gd name="connsiteY682" fmla="*/ 743181 h 1662270"/>
                <a:gd name="connsiteX683" fmla="*/ 617832 w 1792564"/>
                <a:gd name="connsiteY683" fmla="*/ 725104 h 1662270"/>
                <a:gd name="connsiteX684" fmla="*/ 621640 w 1792564"/>
                <a:gd name="connsiteY684" fmla="*/ 734618 h 1662270"/>
                <a:gd name="connsiteX685" fmla="*/ 595936 w 1792564"/>
                <a:gd name="connsiteY685" fmla="*/ 734618 h 1662270"/>
                <a:gd name="connsiteX686" fmla="*/ 594984 w 1792564"/>
                <a:gd name="connsiteY686" fmla="*/ 729861 h 1662270"/>
                <a:gd name="connsiteX687" fmla="*/ 583560 w 1792564"/>
                <a:gd name="connsiteY687" fmla="*/ 739375 h 1662270"/>
                <a:gd name="connsiteX688" fmla="*/ 550240 w 1792564"/>
                <a:gd name="connsiteY688" fmla="*/ 741278 h 1662270"/>
                <a:gd name="connsiteX689" fmla="*/ 552144 w 1792564"/>
                <a:gd name="connsiteY689" fmla="*/ 744132 h 1662270"/>
                <a:gd name="connsiteX690" fmla="*/ 520610 w 1792564"/>
                <a:gd name="connsiteY690" fmla="*/ 745559 h 1662270"/>
                <a:gd name="connsiteX691" fmla="*/ 497654 w 1792564"/>
                <a:gd name="connsiteY691" fmla="*/ 750639 h 1662270"/>
                <a:gd name="connsiteX692" fmla="*/ 503594 w 1792564"/>
                <a:gd name="connsiteY692" fmla="*/ 744132 h 1662270"/>
                <a:gd name="connsiteX693" fmla="*/ 477892 w 1792564"/>
                <a:gd name="connsiteY693" fmla="*/ 741278 h 1662270"/>
                <a:gd name="connsiteX694" fmla="*/ 472180 w 1792564"/>
                <a:gd name="connsiteY694" fmla="*/ 748890 h 1662270"/>
                <a:gd name="connsiteX695" fmla="*/ 481700 w 1792564"/>
                <a:gd name="connsiteY695" fmla="*/ 747938 h 1662270"/>
                <a:gd name="connsiteX696" fmla="*/ 477892 w 1792564"/>
                <a:gd name="connsiteY696" fmla="*/ 752695 h 1662270"/>
                <a:gd name="connsiteX697" fmla="*/ 478844 w 1792564"/>
                <a:gd name="connsiteY697" fmla="*/ 731764 h 1662270"/>
                <a:gd name="connsiteX698" fmla="*/ 453140 w 1792564"/>
                <a:gd name="connsiteY698" fmla="*/ 727007 h 1662270"/>
                <a:gd name="connsiteX699" fmla="*/ 458852 w 1792564"/>
                <a:gd name="connsiteY699" fmla="*/ 745084 h 1662270"/>
                <a:gd name="connsiteX700" fmla="*/ 417916 w 1792564"/>
                <a:gd name="connsiteY700" fmla="*/ 735570 h 1662270"/>
                <a:gd name="connsiteX701" fmla="*/ 368414 w 1792564"/>
                <a:gd name="connsiteY701" fmla="*/ 753647 h 1662270"/>
                <a:gd name="connsiteX702" fmla="*/ 358894 w 1792564"/>
                <a:gd name="connsiteY702" fmla="*/ 749841 h 1662270"/>
                <a:gd name="connsiteX703" fmla="*/ 362702 w 1792564"/>
                <a:gd name="connsiteY703" fmla="*/ 753647 h 1662270"/>
                <a:gd name="connsiteX704" fmla="*/ 334144 w 1792564"/>
                <a:gd name="connsiteY704" fmla="*/ 744132 h 1662270"/>
                <a:gd name="connsiteX705" fmla="*/ 339856 w 1792564"/>
                <a:gd name="connsiteY705" fmla="*/ 750792 h 1662270"/>
                <a:gd name="connsiteX706" fmla="*/ 278928 w 1792564"/>
                <a:gd name="connsiteY706" fmla="*/ 741278 h 1662270"/>
                <a:gd name="connsiteX707" fmla="*/ 282736 w 1792564"/>
                <a:gd name="connsiteY707" fmla="*/ 744132 h 1662270"/>
                <a:gd name="connsiteX708" fmla="*/ 271312 w 1792564"/>
                <a:gd name="connsiteY708" fmla="*/ 742230 h 1662270"/>
                <a:gd name="connsiteX709" fmla="*/ 279880 w 1792564"/>
                <a:gd name="connsiteY709" fmla="*/ 737472 h 1662270"/>
                <a:gd name="connsiteX710" fmla="*/ 227522 w 1792564"/>
                <a:gd name="connsiteY710" fmla="*/ 740327 h 1662270"/>
                <a:gd name="connsiteX711" fmla="*/ 236088 w 1792564"/>
                <a:gd name="connsiteY711" fmla="*/ 747938 h 1662270"/>
                <a:gd name="connsiteX712" fmla="*/ 209434 w 1792564"/>
                <a:gd name="connsiteY712" fmla="*/ 738424 h 1662270"/>
                <a:gd name="connsiteX713" fmla="*/ 220858 w 1792564"/>
                <a:gd name="connsiteY713" fmla="*/ 750792 h 1662270"/>
                <a:gd name="connsiteX714" fmla="*/ 200866 w 1792564"/>
                <a:gd name="connsiteY714" fmla="*/ 750792 h 1662270"/>
                <a:gd name="connsiteX715" fmla="*/ 197058 w 1792564"/>
                <a:gd name="connsiteY715" fmla="*/ 755550 h 1662270"/>
                <a:gd name="connsiteX716" fmla="*/ 174212 w 1792564"/>
                <a:gd name="connsiteY716" fmla="*/ 755550 h 1662270"/>
                <a:gd name="connsiteX717" fmla="*/ 176116 w 1792564"/>
                <a:gd name="connsiteY717" fmla="*/ 758404 h 1662270"/>
                <a:gd name="connsiteX718" fmla="*/ 139940 w 1792564"/>
                <a:gd name="connsiteY718" fmla="*/ 756501 h 1662270"/>
                <a:gd name="connsiteX719" fmla="*/ 142796 w 1792564"/>
                <a:gd name="connsiteY719" fmla="*/ 761258 h 1662270"/>
                <a:gd name="connsiteX720" fmla="*/ 114236 w 1792564"/>
                <a:gd name="connsiteY720" fmla="*/ 760307 h 1662270"/>
                <a:gd name="connsiteX721" fmla="*/ 119948 w 1792564"/>
                <a:gd name="connsiteY721" fmla="*/ 766015 h 1662270"/>
                <a:gd name="connsiteX722" fmla="*/ 84726 w 1792564"/>
                <a:gd name="connsiteY722" fmla="*/ 762210 h 1662270"/>
                <a:gd name="connsiteX723" fmla="*/ 78062 w 1792564"/>
                <a:gd name="connsiteY723" fmla="*/ 773627 h 1662270"/>
                <a:gd name="connsiteX724" fmla="*/ 58070 w 1792564"/>
                <a:gd name="connsiteY724" fmla="*/ 771724 h 1662270"/>
                <a:gd name="connsiteX725" fmla="*/ 63782 w 1792564"/>
                <a:gd name="connsiteY725" fmla="*/ 774578 h 1662270"/>
                <a:gd name="connsiteX726" fmla="*/ 63782 w 1792564"/>
                <a:gd name="connsiteY726" fmla="*/ 771724 h 1662270"/>
                <a:gd name="connsiteX727" fmla="*/ 68542 w 1792564"/>
                <a:gd name="connsiteY727" fmla="*/ 775530 h 1662270"/>
                <a:gd name="connsiteX728" fmla="*/ 46648 w 1792564"/>
                <a:gd name="connsiteY728" fmla="*/ 774578 h 1662270"/>
                <a:gd name="connsiteX729" fmla="*/ 52360 w 1792564"/>
                <a:gd name="connsiteY729" fmla="*/ 783141 h 1662270"/>
                <a:gd name="connsiteX730" fmla="*/ 5712 w 1792564"/>
                <a:gd name="connsiteY730" fmla="*/ 772676 h 1662270"/>
                <a:gd name="connsiteX731" fmla="*/ 6664 w 1792564"/>
                <a:gd name="connsiteY731" fmla="*/ 761258 h 1662270"/>
                <a:gd name="connsiteX732" fmla="*/ 15232 w 1792564"/>
                <a:gd name="connsiteY732" fmla="*/ 759355 h 1662270"/>
                <a:gd name="connsiteX733" fmla="*/ 0 w 1792564"/>
                <a:gd name="connsiteY733" fmla="*/ 748890 h 1662270"/>
                <a:gd name="connsiteX734" fmla="*/ 11424 w 1792564"/>
                <a:gd name="connsiteY734" fmla="*/ 747938 h 1662270"/>
                <a:gd name="connsiteX735" fmla="*/ 10472 w 1792564"/>
                <a:gd name="connsiteY735" fmla="*/ 746035 h 1662270"/>
                <a:gd name="connsiteX736" fmla="*/ 19040 w 1792564"/>
                <a:gd name="connsiteY736" fmla="*/ 746035 h 1662270"/>
                <a:gd name="connsiteX737" fmla="*/ 18088 w 1792564"/>
                <a:gd name="connsiteY737" fmla="*/ 726055 h 1662270"/>
                <a:gd name="connsiteX738" fmla="*/ 34272 w 1792564"/>
                <a:gd name="connsiteY738" fmla="*/ 734618 h 1662270"/>
                <a:gd name="connsiteX739" fmla="*/ 46648 w 1792564"/>
                <a:gd name="connsiteY739" fmla="*/ 728909 h 1662270"/>
                <a:gd name="connsiteX740" fmla="*/ 30464 w 1792564"/>
                <a:gd name="connsiteY740" fmla="*/ 722249 h 1662270"/>
                <a:gd name="connsiteX741" fmla="*/ 46648 w 1792564"/>
                <a:gd name="connsiteY741" fmla="*/ 709881 h 1662270"/>
                <a:gd name="connsiteX742" fmla="*/ 91388 w 1792564"/>
                <a:gd name="connsiteY742" fmla="*/ 692755 h 1662270"/>
                <a:gd name="connsiteX743" fmla="*/ 97100 w 1792564"/>
                <a:gd name="connsiteY743" fmla="*/ 705123 h 1662270"/>
                <a:gd name="connsiteX744" fmla="*/ 110428 w 1792564"/>
                <a:gd name="connsiteY744" fmla="*/ 698463 h 1662270"/>
                <a:gd name="connsiteX745" fmla="*/ 116140 w 1792564"/>
                <a:gd name="connsiteY745" fmla="*/ 707978 h 1662270"/>
                <a:gd name="connsiteX746" fmla="*/ 124708 w 1792564"/>
                <a:gd name="connsiteY746" fmla="*/ 702269 h 1662270"/>
                <a:gd name="connsiteX747" fmla="*/ 118996 w 1792564"/>
                <a:gd name="connsiteY747" fmla="*/ 690852 h 1662270"/>
                <a:gd name="connsiteX748" fmla="*/ 138988 w 1792564"/>
                <a:gd name="connsiteY748" fmla="*/ 692755 h 1662270"/>
                <a:gd name="connsiteX749" fmla="*/ 133276 w 1792564"/>
                <a:gd name="connsiteY749" fmla="*/ 688949 h 1662270"/>
                <a:gd name="connsiteX750" fmla="*/ 206578 w 1792564"/>
                <a:gd name="connsiteY750" fmla="*/ 684192 h 1662270"/>
                <a:gd name="connsiteX751" fmla="*/ 203722 w 1792564"/>
                <a:gd name="connsiteY751" fmla="*/ 679435 h 1662270"/>
                <a:gd name="connsiteX752" fmla="*/ 213242 w 1792564"/>
                <a:gd name="connsiteY752" fmla="*/ 681337 h 1662270"/>
                <a:gd name="connsiteX753" fmla="*/ 211338 w 1792564"/>
                <a:gd name="connsiteY753" fmla="*/ 678483 h 1662270"/>
                <a:gd name="connsiteX754" fmla="*/ 266552 w 1792564"/>
                <a:gd name="connsiteY754" fmla="*/ 683240 h 1662270"/>
                <a:gd name="connsiteX755" fmla="*/ 256080 w 1792564"/>
                <a:gd name="connsiteY755" fmla="*/ 677532 h 1662270"/>
                <a:gd name="connsiteX756" fmla="*/ 274168 w 1792564"/>
                <a:gd name="connsiteY756" fmla="*/ 684192 h 1662270"/>
                <a:gd name="connsiteX757" fmla="*/ 272264 w 1792564"/>
                <a:gd name="connsiteY757" fmla="*/ 675629 h 1662270"/>
                <a:gd name="connsiteX758" fmla="*/ 317008 w 1792564"/>
                <a:gd name="connsiteY758" fmla="*/ 681337 h 1662270"/>
                <a:gd name="connsiteX759" fmla="*/ 317008 w 1792564"/>
                <a:gd name="connsiteY759" fmla="*/ 675629 h 1662270"/>
                <a:gd name="connsiteX760" fmla="*/ 327480 w 1792564"/>
                <a:gd name="connsiteY760" fmla="*/ 678483 h 1662270"/>
                <a:gd name="connsiteX761" fmla="*/ 323672 w 1792564"/>
                <a:gd name="connsiteY761" fmla="*/ 674677 h 1662270"/>
                <a:gd name="connsiteX762" fmla="*/ 357942 w 1792564"/>
                <a:gd name="connsiteY762" fmla="*/ 679435 h 1662270"/>
                <a:gd name="connsiteX763" fmla="*/ 349374 w 1792564"/>
                <a:gd name="connsiteY763" fmla="*/ 668969 h 1662270"/>
                <a:gd name="connsiteX764" fmla="*/ 379836 w 1792564"/>
                <a:gd name="connsiteY764" fmla="*/ 678483 h 1662270"/>
                <a:gd name="connsiteX765" fmla="*/ 384596 w 1792564"/>
                <a:gd name="connsiteY765" fmla="*/ 668969 h 1662270"/>
                <a:gd name="connsiteX766" fmla="*/ 396972 w 1792564"/>
                <a:gd name="connsiteY766" fmla="*/ 675629 h 1662270"/>
                <a:gd name="connsiteX767" fmla="*/ 396020 w 1792564"/>
                <a:gd name="connsiteY767" fmla="*/ 670872 h 1662270"/>
                <a:gd name="connsiteX768" fmla="*/ 533104 w 1792564"/>
                <a:gd name="connsiteY768" fmla="*/ 675629 h 1662270"/>
                <a:gd name="connsiteX769" fmla="*/ 532152 w 1792564"/>
                <a:gd name="connsiteY769" fmla="*/ 673726 h 1662270"/>
                <a:gd name="connsiteX770" fmla="*/ 560712 w 1792564"/>
                <a:gd name="connsiteY770" fmla="*/ 683240 h 1662270"/>
                <a:gd name="connsiteX771" fmla="*/ 575944 w 1792564"/>
                <a:gd name="connsiteY771" fmla="*/ 671823 h 1662270"/>
                <a:gd name="connsiteX772" fmla="*/ 597840 w 1792564"/>
                <a:gd name="connsiteY772" fmla="*/ 679435 h 1662270"/>
                <a:gd name="connsiteX773" fmla="*/ 595936 w 1792564"/>
                <a:gd name="connsiteY773" fmla="*/ 670872 h 1662270"/>
                <a:gd name="connsiteX774" fmla="*/ 673996 w 1792564"/>
                <a:gd name="connsiteY774" fmla="*/ 670872 h 1662270"/>
                <a:gd name="connsiteX775" fmla="*/ 624496 w 1792564"/>
                <a:gd name="connsiteY775" fmla="*/ 684192 h 1662270"/>
                <a:gd name="connsiteX776" fmla="*/ 677804 w 1792564"/>
                <a:gd name="connsiteY776" fmla="*/ 683240 h 1662270"/>
                <a:gd name="connsiteX777" fmla="*/ 665428 w 1792564"/>
                <a:gd name="connsiteY777" fmla="*/ 679435 h 1662270"/>
                <a:gd name="connsiteX778" fmla="*/ 708268 w 1792564"/>
                <a:gd name="connsiteY778" fmla="*/ 672775 h 1662270"/>
                <a:gd name="connsiteX779" fmla="*/ 754916 w 1792564"/>
                <a:gd name="connsiteY779" fmla="*/ 686095 h 1662270"/>
                <a:gd name="connsiteX780" fmla="*/ 747300 w 1792564"/>
                <a:gd name="connsiteY780" fmla="*/ 674677 h 1662270"/>
                <a:gd name="connsiteX781" fmla="*/ 764436 w 1792564"/>
                <a:gd name="connsiteY781" fmla="*/ 674677 h 1662270"/>
                <a:gd name="connsiteX782" fmla="*/ 764436 w 1792564"/>
                <a:gd name="connsiteY782" fmla="*/ 682289 h 1662270"/>
                <a:gd name="connsiteX783" fmla="*/ 773002 w 1792564"/>
                <a:gd name="connsiteY783" fmla="*/ 679435 h 1662270"/>
                <a:gd name="connsiteX784" fmla="*/ 777762 w 1792564"/>
                <a:gd name="connsiteY784" fmla="*/ 682289 h 1662270"/>
                <a:gd name="connsiteX785" fmla="*/ 784426 w 1792564"/>
                <a:gd name="connsiteY785" fmla="*/ 661357 h 1662270"/>
                <a:gd name="connsiteX786" fmla="*/ 780618 w 1792564"/>
                <a:gd name="connsiteY786" fmla="*/ 678483 h 1662270"/>
                <a:gd name="connsiteX787" fmla="*/ 799658 w 1792564"/>
                <a:gd name="connsiteY787" fmla="*/ 682289 h 1662270"/>
                <a:gd name="connsiteX788" fmla="*/ 808224 w 1792564"/>
                <a:gd name="connsiteY788" fmla="*/ 608077 h 1662270"/>
                <a:gd name="connsiteX789" fmla="*/ 804646 w 1792564"/>
                <a:gd name="connsiteY789" fmla="*/ 614294 h 1662270"/>
                <a:gd name="connsiteX790" fmla="*/ 805370 w 1792564"/>
                <a:gd name="connsiteY790" fmla="*/ 611883 h 1662270"/>
                <a:gd name="connsiteX791" fmla="*/ 804418 w 1792564"/>
                <a:gd name="connsiteY791" fmla="*/ 610931 h 1662270"/>
                <a:gd name="connsiteX792" fmla="*/ 802422 w 1792564"/>
                <a:gd name="connsiteY792" fmla="*/ 617579 h 1662270"/>
                <a:gd name="connsiteX793" fmla="*/ 796802 w 1792564"/>
                <a:gd name="connsiteY793" fmla="*/ 623300 h 1662270"/>
                <a:gd name="connsiteX794" fmla="*/ 814888 w 1792564"/>
                <a:gd name="connsiteY794" fmla="*/ 568116 h 1662270"/>
                <a:gd name="connsiteX795" fmla="*/ 805370 w 1792564"/>
                <a:gd name="connsiteY795" fmla="*/ 571922 h 1662270"/>
                <a:gd name="connsiteX796" fmla="*/ 805370 w 1792564"/>
                <a:gd name="connsiteY796" fmla="*/ 548136 h 1662270"/>
                <a:gd name="connsiteX797" fmla="*/ 810130 w 1792564"/>
                <a:gd name="connsiteY797" fmla="*/ 547185 h 1662270"/>
                <a:gd name="connsiteX798" fmla="*/ 800610 w 1792564"/>
                <a:gd name="connsiteY798" fmla="*/ 536719 h 1662270"/>
                <a:gd name="connsiteX799" fmla="*/ 798706 w 1792564"/>
                <a:gd name="connsiteY799" fmla="*/ 506273 h 1662270"/>
                <a:gd name="connsiteX800" fmla="*/ 795850 w 1792564"/>
                <a:gd name="connsiteY800" fmla="*/ 508176 h 1662270"/>
                <a:gd name="connsiteX801" fmla="*/ 794422 w 1792564"/>
                <a:gd name="connsiteY801" fmla="*/ 479395 h 1662270"/>
                <a:gd name="connsiteX802" fmla="*/ 789366 w 1792564"/>
                <a:gd name="connsiteY802" fmla="*/ 458000 h 1662270"/>
                <a:gd name="connsiteX803" fmla="*/ 795850 w 1792564"/>
                <a:gd name="connsiteY803" fmla="*/ 463458 h 1662270"/>
                <a:gd name="connsiteX804" fmla="*/ 798706 w 1792564"/>
                <a:gd name="connsiteY804" fmla="*/ 439672 h 1662270"/>
                <a:gd name="connsiteX805" fmla="*/ 791090 w 1792564"/>
                <a:gd name="connsiteY805" fmla="*/ 433964 h 1662270"/>
                <a:gd name="connsiteX806" fmla="*/ 792042 w 1792564"/>
                <a:gd name="connsiteY806" fmla="*/ 442527 h 1662270"/>
                <a:gd name="connsiteX807" fmla="*/ 787282 w 1792564"/>
                <a:gd name="connsiteY807" fmla="*/ 439672 h 1662270"/>
                <a:gd name="connsiteX808" fmla="*/ 808224 w 1792564"/>
                <a:gd name="connsiteY808" fmla="*/ 440624 h 1662270"/>
                <a:gd name="connsiteX809" fmla="*/ 812984 w 1792564"/>
                <a:gd name="connsiteY809" fmla="*/ 416838 h 1662270"/>
                <a:gd name="connsiteX810" fmla="*/ 794898 w 1792564"/>
                <a:gd name="connsiteY810" fmla="*/ 421595 h 1662270"/>
                <a:gd name="connsiteX811" fmla="*/ 804418 w 1792564"/>
                <a:gd name="connsiteY811" fmla="*/ 383537 h 1662270"/>
                <a:gd name="connsiteX812" fmla="*/ 786330 w 1792564"/>
                <a:gd name="connsiteY812" fmla="*/ 337868 h 1662270"/>
                <a:gd name="connsiteX813" fmla="*/ 790138 w 1792564"/>
                <a:gd name="connsiteY813" fmla="*/ 329305 h 1662270"/>
                <a:gd name="connsiteX814" fmla="*/ 786330 w 1792564"/>
                <a:gd name="connsiteY814" fmla="*/ 332160 h 1662270"/>
                <a:gd name="connsiteX815" fmla="*/ 795850 w 1792564"/>
                <a:gd name="connsiteY815" fmla="*/ 305519 h 1662270"/>
                <a:gd name="connsiteX816" fmla="*/ 789186 w 1792564"/>
                <a:gd name="connsiteY816" fmla="*/ 310277 h 1662270"/>
                <a:gd name="connsiteX817" fmla="*/ 798706 w 1792564"/>
                <a:gd name="connsiteY817" fmla="*/ 254142 h 1662270"/>
                <a:gd name="connsiteX818" fmla="*/ 795850 w 1792564"/>
                <a:gd name="connsiteY818" fmla="*/ 257948 h 1662270"/>
                <a:gd name="connsiteX819" fmla="*/ 797754 w 1792564"/>
                <a:gd name="connsiteY819" fmla="*/ 247482 h 1662270"/>
                <a:gd name="connsiteX820" fmla="*/ 803466 w 1792564"/>
                <a:gd name="connsiteY820" fmla="*/ 255093 h 1662270"/>
                <a:gd name="connsiteX821" fmla="*/ 800610 w 1792564"/>
                <a:gd name="connsiteY821" fmla="*/ 206570 h 1662270"/>
                <a:gd name="connsiteX822" fmla="*/ 792994 w 1792564"/>
                <a:gd name="connsiteY822" fmla="*/ 214181 h 1662270"/>
                <a:gd name="connsiteX823" fmla="*/ 802514 w 1792564"/>
                <a:gd name="connsiteY823" fmla="*/ 189444 h 1662270"/>
                <a:gd name="connsiteX824" fmla="*/ 790138 w 1792564"/>
                <a:gd name="connsiteY824" fmla="*/ 199910 h 1662270"/>
                <a:gd name="connsiteX825" fmla="*/ 790138 w 1792564"/>
                <a:gd name="connsiteY825" fmla="*/ 180881 h 1662270"/>
                <a:gd name="connsiteX826" fmla="*/ 785378 w 1792564"/>
                <a:gd name="connsiteY826" fmla="*/ 177075 h 1662270"/>
                <a:gd name="connsiteX827" fmla="*/ 785378 w 1792564"/>
                <a:gd name="connsiteY827" fmla="*/ 155192 h 1662270"/>
                <a:gd name="connsiteX828" fmla="*/ 782522 w 1792564"/>
                <a:gd name="connsiteY828" fmla="*/ 157095 h 1662270"/>
                <a:gd name="connsiteX829" fmla="*/ 784426 w 1792564"/>
                <a:gd name="connsiteY829" fmla="*/ 122843 h 1662270"/>
                <a:gd name="connsiteX830" fmla="*/ 779666 w 1792564"/>
                <a:gd name="connsiteY830" fmla="*/ 125698 h 1662270"/>
                <a:gd name="connsiteX831" fmla="*/ 780618 w 1792564"/>
                <a:gd name="connsiteY831" fmla="*/ 99057 h 1662270"/>
                <a:gd name="connsiteX832" fmla="*/ 774906 w 1792564"/>
                <a:gd name="connsiteY832" fmla="*/ 104766 h 1662270"/>
                <a:gd name="connsiteX833" fmla="*/ 778714 w 1792564"/>
                <a:gd name="connsiteY833" fmla="*/ 72417 h 1662270"/>
                <a:gd name="connsiteX834" fmla="*/ 767292 w 1792564"/>
                <a:gd name="connsiteY834" fmla="*/ 66708 h 1662270"/>
                <a:gd name="connsiteX835" fmla="*/ 769196 w 1792564"/>
                <a:gd name="connsiteY835" fmla="*/ 48631 h 1662270"/>
                <a:gd name="connsiteX836" fmla="*/ 766340 w 1792564"/>
                <a:gd name="connsiteY836" fmla="*/ 54340 h 1662270"/>
                <a:gd name="connsiteX837" fmla="*/ 769196 w 1792564"/>
                <a:gd name="connsiteY837" fmla="*/ 54340 h 1662270"/>
                <a:gd name="connsiteX838" fmla="*/ 765388 w 1792564"/>
                <a:gd name="connsiteY838" fmla="*/ 59097 h 1662270"/>
                <a:gd name="connsiteX839" fmla="*/ 766340 w 1792564"/>
                <a:gd name="connsiteY839" fmla="*/ 38165 h 1662270"/>
                <a:gd name="connsiteX840" fmla="*/ 757772 w 1792564"/>
                <a:gd name="connsiteY840" fmla="*/ 43874 h 1662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Lst>
              <a:rect l="l" t="t" r="r" b="b"/>
              <a:pathLst>
                <a:path w="1792564" h="1662270">
                  <a:moveTo>
                    <a:pt x="815840" y="1623261"/>
                  </a:moveTo>
                  <a:cubicBezTo>
                    <a:pt x="816792" y="1632775"/>
                    <a:pt x="822504" y="1659416"/>
                    <a:pt x="812032" y="1662270"/>
                  </a:cubicBezTo>
                  <a:cubicBezTo>
                    <a:pt x="812032" y="1650853"/>
                    <a:pt x="812032" y="1633727"/>
                    <a:pt x="815840" y="1623261"/>
                  </a:cubicBezTo>
                  <a:close/>
                  <a:moveTo>
                    <a:pt x="832976" y="1618504"/>
                  </a:moveTo>
                  <a:lnTo>
                    <a:pt x="830120" y="1631824"/>
                  </a:lnTo>
                  <a:cubicBezTo>
                    <a:pt x="827264" y="1623261"/>
                    <a:pt x="832024" y="1625164"/>
                    <a:pt x="832976" y="1618504"/>
                  </a:cubicBezTo>
                  <a:close/>
                  <a:moveTo>
                    <a:pt x="823456" y="1614698"/>
                  </a:moveTo>
                  <a:lnTo>
                    <a:pt x="823456" y="1623261"/>
                  </a:lnTo>
                  <a:lnTo>
                    <a:pt x="819648" y="1622310"/>
                  </a:lnTo>
                  <a:close/>
                  <a:moveTo>
                    <a:pt x="801560" y="1568078"/>
                  </a:moveTo>
                  <a:cubicBezTo>
                    <a:pt x="801560" y="1571884"/>
                    <a:pt x="806320" y="1573787"/>
                    <a:pt x="802512" y="1576641"/>
                  </a:cubicBezTo>
                  <a:cubicBezTo>
                    <a:pt x="795848" y="1581398"/>
                    <a:pt x="801560" y="1571884"/>
                    <a:pt x="801560" y="1568078"/>
                  </a:cubicBezTo>
                  <a:close/>
                  <a:moveTo>
                    <a:pt x="812032" y="1462468"/>
                  </a:moveTo>
                  <a:cubicBezTo>
                    <a:pt x="808224" y="1467225"/>
                    <a:pt x="810128" y="1476740"/>
                    <a:pt x="810128" y="1476740"/>
                  </a:cubicBezTo>
                  <a:cubicBezTo>
                    <a:pt x="806320" y="1455808"/>
                    <a:pt x="801560" y="1480545"/>
                    <a:pt x="798704" y="1482448"/>
                  </a:cubicBezTo>
                  <a:cubicBezTo>
                    <a:pt x="800608" y="1470080"/>
                    <a:pt x="805368" y="1470080"/>
                    <a:pt x="812032" y="1462468"/>
                  </a:cubicBezTo>
                  <a:close/>
                  <a:moveTo>
                    <a:pt x="824408" y="1441537"/>
                  </a:moveTo>
                  <a:lnTo>
                    <a:pt x="824408" y="1451051"/>
                  </a:lnTo>
                  <a:lnTo>
                    <a:pt x="831072" y="1446294"/>
                  </a:lnTo>
                  <a:close/>
                  <a:moveTo>
                    <a:pt x="818696" y="1339733"/>
                  </a:moveTo>
                  <a:lnTo>
                    <a:pt x="821552" y="1347344"/>
                  </a:lnTo>
                  <a:lnTo>
                    <a:pt x="821552" y="1341636"/>
                  </a:lnTo>
                  <a:close/>
                  <a:moveTo>
                    <a:pt x="801560" y="1310238"/>
                  </a:moveTo>
                  <a:cubicBezTo>
                    <a:pt x="798704" y="1314995"/>
                    <a:pt x="796800" y="1319752"/>
                    <a:pt x="794896" y="1323558"/>
                  </a:cubicBezTo>
                  <a:cubicBezTo>
                    <a:pt x="792040" y="1313092"/>
                    <a:pt x="798704" y="1312141"/>
                    <a:pt x="801560" y="1310238"/>
                  </a:cubicBezTo>
                  <a:close/>
                  <a:moveTo>
                    <a:pt x="802490" y="1237134"/>
                  </a:moveTo>
                  <a:lnTo>
                    <a:pt x="802752" y="1240664"/>
                  </a:lnTo>
                  <a:cubicBezTo>
                    <a:pt x="803228" y="1246492"/>
                    <a:pt x="802990" y="1252200"/>
                    <a:pt x="799658" y="1256006"/>
                  </a:cubicBezTo>
                  <a:close/>
                  <a:moveTo>
                    <a:pt x="823456" y="1236977"/>
                  </a:moveTo>
                  <a:cubicBezTo>
                    <a:pt x="821552" y="1237929"/>
                    <a:pt x="819648" y="1238880"/>
                    <a:pt x="818696" y="1237929"/>
                  </a:cubicBezTo>
                  <a:cubicBezTo>
                    <a:pt x="822504" y="1245540"/>
                    <a:pt x="824408" y="1266472"/>
                    <a:pt x="823456" y="1276938"/>
                  </a:cubicBezTo>
                  <a:cubicBezTo>
                    <a:pt x="827264" y="1281695"/>
                    <a:pt x="832976" y="1267423"/>
                    <a:pt x="835832" y="1264569"/>
                  </a:cubicBezTo>
                  <a:cubicBezTo>
                    <a:pt x="813936" y="1270278"/>
                    <a:pt x="836784" y="1249346"/>
                    <a:pt x="829168" y="1239832"/>
                  </a:cubicBezTo>
                  <a:cubicBezTo>
                    <a:pt x="827264" y="1242686"/>
                    <a:pt x="827264" y="1248395"/>
                    <a:pt x="824408" y="1250297"/>
                  </a:cubicBezTo>
                  <a:cubicBezTo>
                    <a:pt x="822504" y="1247443"/>
                    <a:pt x="821552" y="1240783"/>
                    <a:pt x="823456" y="1236977"/>
                  </a:cubicBezTo>
                  <a:close/>
                  <a:moveTo>
                    <a:pt x="802514" y="1236977"/>
                  </a:moveTo>
                  <a:lnTo>
                    <a:pt x="802490" y="1237134"/>
                  </a:lnTo>
                  <a:lnTo>
                    <a:pt x="802482" y="1237014"/>
                  </a:lnTo>
                  <a:close/>
                  <a:moveTo>
                    <a:pt x="793330" y="1232608"/>
                  </a:moveTo>
                  <a:lnTo>
                    <a:pt x="793374" y="1234008"/>
                  </a:lnTo>
                  <a:lnTo>
                    <a:pt x="792994" y="1234123"/>
                  </a:lnTo>
                  <a:close/>
                  <a:moveTo>
                    <a:pt x="800758" y="1223687"/>
                  </a:moveTo>
                  <a:cubicBezTo>
                    <a:pt x="801086" y="1222885"/>
                    <a:pt x="801324" y="1222944"/>
                    <a:pt x="801562" y="1224609"/>
                  </a:cubicBezTo>
                  <a:lnTo>
                    <a:pt x="802482" y="1237014"/>
                  </a:lnTo>
                  <a:lnTo>
                    <a:pt x="797874" y="1242210"/>
                  </a:lnTo>
                  <a:cubicBezTo>
                    <a:pt x="798468" y="1245064"/>
                    <a:pt x="799658" y="1248394"/>
                    <a:pt x="796802" y="1250297"/>
                  </a:cubicBezTo>
                  <a:cubicBezTo>
                    <a:pt x="792518" y="1246967"/>
                    <a:pt x="792756" y="1242210"/>
                    <a:pt x="793470" y="1237096"/>
                  </a:cubicBezTo>
                  <a:lnTo>
                    <a:pt x="793374" y="1234008"/>
                  </a:lnTo>
                  <a:lnTo>
                    <a:pt x="797010" y="1232904"/>
                  </a:lnTo>
                  <a:cubicBezTo>
                    <a:pt x="799092" y="1230347"/>
                    <a:pt x="800104" y="1225293"/>
                    <a:pt x="800758" y="1223687"/>
                  </a:cubicBezTo>
                  <a:close/>
                  <a:moveTo>
                    <a:pt x="783472" y="1203677"/>
                  </a:moveTo>
                  <a:cubicBezTo>
                    <a:pt x="785376" y="1198920"/>
                    <a:pt x="786328" y="1207483"/>
                    <a:pt x="786328" y="1209386"/>
                  </a:cubicBezTo>
                  <a:cubicBezTo>
                    <a:pt x="786328" y="1211289"/>
                    <a:pt x="786328" y="1215094"/>
                    <a:pt x="783472" y="1215094"/>
                  </a:cubicBezTo>
                  <a:close/>
                  <a:moveTo>
                    <a:pt x="806720" y="1201126"/>
                  </a:moveTo>
                  <a:lnTo>
                    <a:pt x="806322" y="1203677"/>
                  </a:lnTo>
                  <a:lnTo>
                    <a:pt x="805940" y="1202066"/>
                  </a:lnTo>
                  <a:close/>
                  <a:moveTo>
                    <a:pt x="796802" y="1189405"/>
                  </a:moveTo>
                  <a:cubicBezTo>
                    <a:pt x="801562" y="1188454"/>
                    <a:pt x="802990" y="1189881"/>
                    <a:pt x="803704" y="1192617"/>
                  </a:cubicBezTo>
                  <a:lnTo>
                    <a:pt x="805940" y="1202066"/>
                  </a:lnTo>
                  <a:lnTo>
                    <a:pt x="797992" y="1211645"/>
                  </a:lnTo>
                  <a:lnTo>
                    <a:pt x="793330" y="1232608"/>
                  </a:lnTo>
                  <a:lnTo>
                    <a:pt x="792994" y="1221754"/>
                  </a:lnTo>
                  <a:lnTo>
                    <a:pt x="792042" y="1223657"/>
                  </a:lnTo>
                  <a:cubicBezTo>
                    <a:pt x="793946" y="1205580"/>
                    <a:pt x="792042" y="1207483"/>
                    <a:pt x="796802" y="1189405"/>
                  </a:cubicBezTo>
                  <a:close/>
                  <a:moveTo>
                    <a:pt x="793944" y="1156105"/>
                  </a:moveTo>
                  <a:lnTo>
                    <a:pt x="803464" y="1157056"/>
                  </a:lnTo>
                  <a:lnTo>
                    <a:pt x="799656" y="1165619"/>
                  </a:lnTo>
                  <a:cubicBezTo>
                    <a:pt x="800608" y="1157056"/>
                    <a:pt x="792992" y="1161814"/>
                    <a:pt x="793944" y="1156105"/>
                  </a:cubicBezTo>
                  <a:close/>
                  <a:moveTo>
                    <a:pt x="787280" y="1120664"/>
                  </a:moveTo>
                  <a:cubicBezTo>
                    <a:pt x="789660" y="1119713"/>
                    <a:pt x="791564" y="1119951"/>
                    <a:pt x="791088" y="1120902"/>
                  </a:cubicBezTo>
                  <a:lnTo>
                    <a:pt x="780616" y="1127562"/>
                  </a:lnTo>
                  <a:cubicBezTo>
                    <a:pt x="782044" y="1123756"/>
                    <a:pt x="784900" y="1121615"/>
                    <a:pt x="787280" y="1120664"/>
                  </a:cubicBezTo>
                  <a:close/>
                  <a:moveTo>
                    <a:pt x="840830" y="1120545"/>
                  </a:moveTo>
                  <a:cubicBezTo>
                    <a:pt x="840116" y="1120426"/>
                    <a:pt x="840116" y="1121854"/>
                    <a:pt x="841544" y="1127562"/>
                  </a:cubicBezTo>
                  <a:lnTo>
                    <a:pt x="844400" y="1122805"/>
                  </a:lnTo>
                  <a:cubicBezTo>
                    <a:pt x="842972" y="1122329"/>
                    <a:pt x="841544" y="1120664"/>
                    <a:pt x="840830" y="1120545"/>
                  </a:cubicBezTo>
                  <a:close/>
                  <a:moveTo>
                    <a:pt x="835832" y="1099019"/>
                  </a:moveTo>
                  <a:cubicBezTo>
                    <a:pt x="834880" y="1097116"/>
                    <a:pt x="835832" y="1113290"/>
                    <a:pt x="836784" y="1119950"/>
                  </a:cubicBezTo>
                  <a:cubicBezTo>
                    <a:pt x="839640" y="1115193"/>
                    <a:pt x="840592" y="1100922"/>
                    <a:pt x="835832" y="1099019"/>
                  </a:cubicBezTo>
                  <a:close/>
                  <a:moveTo>
                    <a:pt x="822504" y="1088553"/>
                  </a:moveTo>
                  <a:cubicBezTo>
                    <a:pt x="819648" y="1087602"/>
                    <a:pt x="817744" y="1090456"/>
                    <a:pt x="815840" y="1093310"/>
                  </a:cubicBezTo>
                  <a:cubicBezTo>
                    <a:pt x="817744" y="1091407"/>
                    <a:pt x="820600" y="1096165"/>
                    <a:pt x="822504" y="1088553"/>
                  </a:cubicBezTo>
                  <a:close/>
                  <a:moveTo>
                    <a:pt x="812984" y="1075233"/>
                  </a:moveTo>
                  <a:cubicBezTo>
                    <a:pt x="807274" y="1077136"/>
                    <a:pt x="799658" y="1089504"/>
                    <a:pt x="804418" y="1100922"/>
                  </a:cubicBezTo>
                  <a:lnTo>
                    <a:pt x="813936" y="1080942"/>
                  </a:lnTo>
                  <a:lnTo>
                    <a:pt x="809176" y="1087602"/>
                  </a:lnTo>
                  <a:close/>
                  <a:moveTo>
                    <a:pt x="783472" y="1072378"/>
                  </a:moveTo>
                  <a:lnTo>
                    <a:pt x="784424" y="1084747"/>
                  </a:lnTo>
                  <a:lnTo>
                    <a:pt x="780616" y="1090455"/>
                  </a:lnTo>
                  <a:close/>
                  <a:moveTo>
                    <a:pt x="810130" y="1051447"/>
                  </a:moveTo>
                  <a:lnTo>
                    <a:pt x="807274" y="1072379"/>
                  </a:lnTo>
                  <a:lnTo>
                    <a:pt x="808224" y="1071427"/>
                  </a:lnTo>
                  <a:lnTo>
                    <a:pt x="808224" y="1072379"/>
                  </a:lnTo>
                  <a:close/>
                  <a:moveTo>
                    <a:pt x="789184" y="1027661"/>
                  </a:moveTo>
                  <a:lnTo>
                    <a:pt x="789184" y="1040981"/>
                  </a:lnTo>
                  <a:lnTo>
                    <a:pt x="786328" y="1039078"/>
                  </a:lnTo>
                  <a:close/>
                  <a:moveTo>
                    <a:pt x="836784" y="1005778"/>
                  </a:moveTo>
                  <a:cubicBezTo>
                    <a:pt x="832500" y="1010535"/>
                    <a:pt x="829168" y="1013151"/>
                    <a:pt x="826432" y="1016125"/>
                  </a:cubicBezTo>
                  <a:lnTo>
                    <a:pt x="824392" y="1019880"/>
                  </a:lnTo>
                  <a:lnTo>
                    <a:pt x="823456" y="1020049"/>
                  </a:lnTo>
                  <a:lnTo>
                    <a:pt x="823370" y="1021759"/>
                  </a:lnTo>
                  <a:lnTo>
                    <a:pt x="819648" y="1028612"/>
                  </a:lnTo>
                  <a:lnTo>
                    <a:pt x="826312" y="1031467"/>
                  </a:lnTo>
                  <a:cubicBezTo>
                    <a:pt x="825836" y="1029088"/>
                    <a:pt x="824170" y="1028375"/>
                    <a:pt x="823100" y="1027185"/>
                  </a:cubicBezTo>
                  <a:lnTo>
                    <a:pt x="823370" y="1021759"/>
                  </a:lnTo>
                  <a:lnTo>
                    <a:pt x="824392" y="1019880"/>
                  </a:lnTo>
                  <a:lnTo>
                    <a:pt x="833334" y="1018266"/>
                  </a:lnTo>
                  <a:cubicBezTo>
                    <a:pt x="836546" y="1016006"/>
                    <a:pt x="838688" y="1011963"/>
                    <a:pt x="836784" y="1005778"/>
                  </a:cubicBezTo>
                  <a:close/>
                  <a:moveTo>
                    <a:pt x="840592" y="994361"/>
                  </a:moveTo>
                  <a:cubicBezTo>
                    <a:pt x="830120" y="1002924"/>
                    <a:pt x="840592" y="1004826"/>
                    <a:pt x="844400" y="1010535"/>
                  </a:cubicBezTo>
                  <a:close/>
                  <a:moveTo>
                    <a:pt x="850112" y="894459"/>
                  </a:moveTo>
                  <a:lnTo>
                    <a:pt x="852968" y="897313"/>
                  </a:lnTo>
                  <a:cubicBezTo>
                    <a:pt x="851064" y="897313"/>
                    <a:pt x="850112" y="897313"/>
                    <a:pt x="849160" y="896362"/>
                  </a:cubicBezTo>
                  <a:cubicBezTo>
                    <a:pt x="850112" y="895410"/>
                    <a:pt x="850112" y="895410"/>
                    <a:pt x="850112" y="894459"/>
                  </a:cubicBezTo>
                  <a:close/>
                  <a:moveTo>
                    <a:pt x="1159504" y="759355"/>
                  </a:moveTo>
                  <a:lnTo>
                    <a:pt x="1171880" y="759355"/>
                  </a:lnTo>
                  <a:lnTo>
                    <a:pt x="1177590" y="762209"/>
                  </a:lnTo>
                  <a:close/>
                  <a:moveTo>
                    <a:pt x="1306108" y="756501"/>
                  </a:moveTo>
                  <a:cubicBezTo>
                    <a:pt x="1307060" y="756501"/>
                    <a:pt x="1311820" y="756501"/>
                    <a:pt x="1311820" y="759355"/>
                  </a:cubicBezTo>
                  <a:lnTo>
                    <a:pt x="1299444" y="759355"/>
                  </a:lnTo>
                  <a:cubicBezTo>
                    <a:pt x="1294684" y="758404"/>
                    <a:pt x="1304204" y="756501"/>
                    <a:pt x="1306108" y="756501"/>
                  </a:cubicBezTo>
                  <a:close/>
                  <a:moveTo>
                    <a:pt x="1110952" y="753646"/>
                  </a:moveTo>
                  <a:lnTo>
                    <a:pt x="1125232" y="754597"/>
                  </a:lnTo>
                  <a:lnTo>
                    <a:pt x="1123328" y="756500"/>
                  </a:lnTo>
                  <a:close/>
                  <a:moveTo>
                    <a:pt x="1210910" y="751744"/>
                  </a:moveTo>
                  <a:lnTo>
                    <a:pt x="1217572" y="762210"/>
                  </a:lnTo>
                  <a:cubicBezTo>
                    <a:pt x="1209006" y="760307"/>
                    <a:pt x="1209006" y="751744"/>
                    <a:pt x="1210910" y="751744"/>
                  </a:cubicBezTo>
                  <a:close/>
                  <a:moveTo>
                    <a:pt x="497654" y="750639"/>
                  </a:moveTo>
                  <a:lnTo>
                    <a:pt x="497406" y="750911"/>
                  </a:lnTo>
                  <a:cubicBezTo>
                    <a:pt x="493598" y="751744"/>
                    <a:pt x="489314" y="751744"/>
                    <a:pt x="488362" y="752695"/>
                  </a:cubicBezTo>
                  <a:close/>
                  <a:moveTo>
                    <a:pt x="245608" y="746035"/>
                  </a:moveTo>
                  <a:lnTo>
                    <a:pt x="264648" y="747938"/>
                  </a:lnTo>
                  <a:cubicBezTo>
                    <a:pt x="249416" y="751744"/>
                    <a:pt x="259888" y="747938"/>
                    <a:pt x="245608" y="746035"/>
                  </a:cubicBezTo>
                  <a:close/>
                  <a:moveTo>
                    <a:pt x="1413680" y="741278"/>
                  </a:moveTo>
                  <a:cubicBezTo>
                    <a:pt x="1419392" y="744132"/>
                    <a:pt x="1425104" y="746035"/>
                    <a:pt x="1428912" y="747938"/>
                  </a:cubicBezTo>
                  <a:cubicBezTo>
                    <a:pt x="1417488" y="750792"/>
                    <a:pt x="1416536" y="745084"/>
                    <a:pt x="1413680" y="741278"/>
                  </a:cubicBezTo>
                  <a:close/>
                  <a:moveTo>
                    <a:pt x="1696772" y="739375"/>
                  </a:moveTo>
                  <a:cubicBezTo>
                    <a:pt x="1698082" y="738662"/>
                    <a:pt x="1699272" y="738424"/>
                    <a:pt x="1701176" y="740327"/>
                  </a:cubicBezTo>
                  <a:cubicBezTo>
                    <a:pt x="1706888" y="747938"/>
                    <a:pt x="1696416" y="742230"/>
                    <a:pt x="1691656" y="741278"/>
                  </a:cubicBezTo>
                  <a:cubicBezTo>
                    <a:pt x="1694036" y="741278"/>
                    <a:pt x="1695464" y="740089"/>
                    <a:pt x="1696772" y="739375"/>
                  </a:cubicBezTo>
                  <a:close/>
                  <a:moveTo>
                    <a:pt x="1249940" y="739375"/>
                  </a:moveTo>
                  <a:lnTo>
                    <a:pt x="1259460" y="743181"/>
                  </a:lnTo>
                  <a:cubicBezTo>
                    <a:pt x="1248988" y="743181"/>
                    <a:pt x="1254700" y="749841"/>
                    <a:pt x="1248988" y="748889"/>
                  </a:cubicBezTo>
                  <a:close/>
                  <a:moveTo>
                    <a:pt x="768244" y="738424"/>
                  </a:moveTo>
                  <a:lnTo>
                    <a:pt x="758724" y="739375"/>
                  </a:lnTo>
                  <a:lnTo>
                    <a:pt x="763484" y="743181"/>
                  </a:lnTo>
                  <a:close/>
                  <a:moveTo>
                    <a:pt x="640678" y="738423"/>
                  </a:moveTo>
                  <a:cubicBezTo>
                    <a:pt x="635918" y="749840"/>
                    <a:pt x="624494" y="735569"/>
                    <a:pt x="615926" y="746035"/>
                  </a:cubicBezTo>
                  <a:cubicBezTo>
                    <a:pt x="614022" y="737472"/>
                    <a:pt x="634014" y="740326"/>
                    <a:pt x="640678" y="738423"/>
                  </a:cubicBezTo>
                  <a:close/>
                  <a:moveTo>
                    <a:pt x="663526" y="737472"/>
                  </a:moveTo>
                  <a:lnTo>
                    <a:pt x="662574" y="738424"/>
                  </a:lnTo>
                  <a:lnTo>
                    <a:pt x="673044" y="741278"/>
                  </a:lnTo>
                  <a:lnTo>
                    <a:pt x="673996" y="740327"/>
                  </a:lnTo>
                  <a:close/>
                  <a:moveTo>
                    <a:pt x="805370" y="733667"/>
                  </a:moveTo>
                  <a:cubicBezTo>
                    <a:pt x="792042" y="731764"/>
                    <a:pt x="792994" y="741278"/>
                    <a:pt x="786330" y="740327"/>
                  </a:cubicBezTo>
                  <a:cubicBezTo>
                    <a:pt x="785378" y="742230"/>
                    <a:pt x="784426" y="744132"/>
                    <a:pt x="783474" y="745084"/>
                  </a:cubicBezTo>
                  <a:lnTo>
                    <a:pt x="782522" y="738424"/>
                  </a:lnTo>
                  <a:cubicBezTo>
                    <a:pt x="781570" y="738424"/>
                    <a:pt x="779666" y="737472"/>
                    <a:pt x="778714" y="736521"/>
                  </a:cubicBezTo>
                  <a:cubicBezTo>
                    <a:pt x="785378" y="745084"/>
                    <a:pt x="768244" y="742230"/>
                    <a:pt x="774906" y="749841"/>
                  </a:cubicBezTo>
                  <a:cubicBezTo>
                    <a:pt x="777762" y="745084"/>
                    <a:pt x="787282" y="748890"/>
                    <a:pt x="794898" y="752695"/>
                  </a:cubicBezTo>
                  <a:cubicBezTo>
                    <a:pt x="797754" y="746987"/>
                    <a:pt x="801562" y="740327"/>
                    <a:pt x="806322" y="742230"/>
                  </a:cubicBezTo>
                  <a:cubicBezTo>
                    <a:pt x="804418" y="740327"/>
                    <a:pt x="802514" y="737472"/>
                    <a:pt x="805370" y="733667"/>
                  </a:cubicBezTo>
                  <a:close/>
                  <a:moveTo>
                    <a:pt x="449332" y="732715"/>
                  </a:moveTo>
                  <a:cubicBezTo>
                    <a:pt x="447428" y="735570"/>
                    <a:pt x="436956" y="735570"/>
                    <a:pt x="427436" y="736521"/>
                  </a:cubicBezTo>
                  <a:cubicBezTo>
                    <a:pt x="431244" y="744132"/>
                    <a:pt x="450284" y="736521"/>
                    <a:pt x="449332" y="732715"/>
                  </a:cubicBezTo>
                  <a:close/>
                  <a:moveTo>
                    <a:pt x="174212" y="732715"/>
                  </a:moveTo>
                  <a:cubicBezTo>
                    <a:pt x="173260" y="733667"/>
                    <a:pt x="171356" y="734618"/>
                    <a:pt x="169452" y="735570"/>
                  </a:cubicBezTo>
                  <a:cubicBezTo>
                    <a:pt x="167548" y="734618"/>
                    <a:pt x="166596" y="732715"/>
                    <a:pt x="164692" y="733667"/>
                  </a:cubicBezTo>
                  <a:cubicBezTo>
                    <a:pt x="162788" y="734618"/>
                    <a:pt x="161836" y="736521"/>
                    <a:pt x="161836" y="737472"/>
                  </a:cubicBezTo>
                  <a:cubicBezTo>
                    <a:pt x="151364" y="740327"/>
                    <a:pt x="141844" y="742230"/>
                    <a:pt x="152316" y="749841"/>
                  </a:cubicBezTo>
                  <a:lnTo>
                    <a:pt x="161836" y="748890"/>
                  </a:lnTo>
                  <a:cubicBezTo>
                    <a:pt x="158028" y="748890"/>
                    <a:pt x="158980" y="747938"/>
                    <a:pt x="158028" y="746035"/>
                  </a:cubicBezTo>
                  <a:cubicBezTo>
                    <a:pt x="164692" y="743181"/>
                    <a:pt x="169452" y="747938"/>
                    <a:pt x="174212" y="749841"/>
                  </a:cubicBezTo>
                  <a:cubicBezTo>
                    <a:pt x="172308" y="746987"/>
                    <a:pt x="160884" y="743181"/>
                    <a:pt x="161836" y="737472"/>
                  </a:cubicBezTo>
                  <a:cubicBezTo>
                    <a:pt x="164692" y="737472"/>
                    <a:pt x="167548" y="736521"/>
                    <a:pt x="169452" y="735570"/>
                  </a:cubicBezTo>
                  <a:cubicBezTo>
                    <a:pt x="171356" y="736521"/>
                    <a:pt x="173260" y="737472"/>
                    <a:pt x="175164" y="734618"/>
                  </a:cubicBezTo>
                  <a:close/>
                  <a:moveTo>
                    <a:pt x="1578372" y="730812"/>
                  </a:moveTo>
                  <a:cubicBezTo>
                    <a:pt x="1583132" y="734618"/>
                    <a:pt x="1593602" y="732715"/>
                    <a:pt x="1593602" y="732715"/>
                  </a:cubicBezTo>
                  <a:cubicBezTo>
                    <a:pt x="1571708" y="737472"/>
                    <a:pt x="1598362" y="741278"/>
                    <a:pt x="1600266" y="744132"/>
                  </a:cubicBezTo>
                  <a:cubicBezTo>
                    <a:pt x="1585988" y="742229"/>
                    <a:pt x="1585988" y="737472"/>
                    <a:pt x="1578372" y="730812"/>
                  </a:cubicBezTo>
                  <a:close/>
                  <a:moveTo>
                    <a:pt x="296064" y="730812"/>
                  </a:moveTo>
                  <a:cubicBezTo>
                    <a:pt x="294160" y="733667"/>
                    <a:pt x="287496" y="730812"/>
                    <a:pt x="290352" y="735570"/>
                  </a:cubicBezTo>
                  <a:cubicBezTo>
                    <a:pt x="297968" y="734618"/>
                    <a:pt x="309392" y="744132"/>
                    <a:pt x="312248" y="734618"/>
                  </a:cubicBezTo>
                  <a:close/>
                  <a:moveTo>
                    <a:pt x="1168072" y="729861"/>
                  </a:moveTo>
                  <a:lnTo>
                    <a:pt x="1174736" y="734618"/>
                  </a:lnTo>
                  <a:lnTo>
                    <a:pt x="1161408" y="730812"/>
                  </a:lnTo>
                  <a:cubicBezTo>
                    <a:pt x="1163312" y="736521"/>
                    <a:pt x="1177592" y="743181"/>
                    <a:pt x="1189016" y="738424"/>
                  </a:cubicBezTo>
                  <a:close/>
                  <a:moveTo>
                    <a:pt x="1153792" y="729861"/>
                  </a:moveTo>
                  <a:lnTo>
                    <a:pt x="1156648" y="735570"/>
                  </a:lnTo>
                  <a:lnTo>
                    <a:pt x="1134752" y="733667"/>
                  </a:lnTo>
                  <a:lnTo>
                    <a:pt x="1157600" y="736521"/>
                  </a:lnTo>
                  <a:lnTo>
                    <a:pt x="1156648" y="735570"/>
                  </a:lnTo>
                  <a:lnTo>
                    <a:pt x="1158552" y="735570"/>
                  </a:lnTo>
                  <a:close/>
                  <a:moveTo>
                    <a:pt x="1774120" y="724628"/>
                  </a:moveTo>
                  <a:cubicBezTo>
                    <a:pt x="1782806" y="724390"/>
                    <a:pt x="1790660" y="725579"/>
                    <a:pt x="1792564" y="730812"/>
                  </a:cubicBezTo>
                  <a:cubicBezTo>
                    <a:pt x="1781140" y="730812"/>
                    <a:pt x="1763054" y="730812"/>
                    <a:pt x="1750678" y="727006"/>
                  </a:cubicBezTo>
                  <a:cubicBezTo>
                    <a:pt x="1755914" y="726531"/>
                    <a:pt x="1765434" y="724866"/>
                    <a:pt x="1774120" y="724628"/>
                  </a:cubicBezTo>
                  <a:close/>
                  <a:moveTo>
                    <a:pt x="96148" y="723201"/>
                  </a:moveTo>
                  <a:cubicBezTo>
                    <a:pt x="89486" y="727007"/>
                    <a:pt x="97100" y="730812"/>
                    <a:pt x="102812" y="730812"/>
                  </a:cubicBezTo>
                  <a:cubicBezTo>
                    <a:pt x="101860" y="729861"/>
                    <a:pt x="103764" y="727007"/>
                    <a:pt x="100908" y="725104"/>
                  </a:cubicBezTo>
                  <a:close/>
                  <a:moveTo>
                    <a:pt x="794898" y="722249"/>
                  </a:moveTo>
                  <a:cubicBezTo>
                    <a:pt x="794898" y="722249"/>
                    <a:pt x="794898" y="723201"/>
                    <a:pt x="794898" y="723201"/>
                  </a:cubicBezTo>
                  <a:cubicBezTo>
                    <a:pt x="796802" y="725104"/>
                    <a:pt x="798706" y="725104"/>
                    <a:pt x="803466" y="723201"/>
                  </a:cubicBezTo>
                  <a:cubicBezTo>
                    <a:pt x="801562" y="721298"/>
                    <a:pt x="797754" y="723201"/>
                    <a:pt x="794898" y="722249"/>
                  </a:cubicBezTo>
                  <a:close/>
                  <a:moveTo>
                    <a:pt x="1448904" y="721298"/>
                  </a:moveTo>
                  <a:lnTo>
                    <a:pt x="1446048" y="725104"/>
                  </a:lnTo>
                  <a:lnTo>
                    <a:pt x="1454616" y="722249"/>
                  </a:lnTo>
                  <a:close/>
                  <a:moveTo>
                    <a:pt x="753964" y="721298"/>
                  </a:moveTo>
                  <a:cubicBezTo>
                    <a:pt x="748252" y="732715"/>
                    <a:pt x="769196" y="730812"/>
                    <a:pt x="779666" y="728909"/>
                  </a:cubicBezTo>
                  <a:lnTo>
                    <a:pt x="779666" y="727958"/>
                  </a:lnTo>
                  <a:cubicBezTo>
                    <a:pt x="773954" y="726055"/>
                    <a:pt x="756820" y="730812"/>
                    <a:pt x="753964" y="721298"/>
                  </a:cubicBezTo>
                  <a:close/>
                  <a:moveTo>
                    <a:pt x="400780" y="721298"/>
                  </a:moveTo>
                  <a:cubicBezTo>
                    <a:pt x="394116" y="726055"/>
                    <a:pt x="388404" y="723201"/>
                    <a:pt x="391260" y="730812"/>
                  </a:cubicBezTo>
                  <a:cubicBezTo>
                    <a:pt x="393164" y="730812"/>
                    <a:pt x="408396" y="729861"/>
                    <a:pt x="408396" y="735570"/>
                  </a:cubicBezTo>
                  <a:lnTo>
                    <a:pt x="413156" y="727958"/>
                  </a:lnTo>
                  <a:cubicBezTo>
                    <a:pt x="405540" y="728909"/>
                    <a:pt x="396972" y="723201"/>
                    <a:pt x="400780" y="721298"/>
                  </a:cubicBezTo>
                  <a:close/>
                  <a:moveTo>
                    <a:pt x="1175688" y="720346"/>
                  </a:moveTo>
                  <a:cubicBezTo>
                    <a:pt x="1174736" y="723201"/>
                    <a:pt x="1177592" y="726055"/>
                    <a:pt x="1181400" y="727007"/>
                  </a:cubicBezTo>
                  <a:cubicBezTo>
                    <a:pt x="1178544" y="725104"/>
                    <a:pt x="1184256" y="723201"/>
                    <a:pt x="1175688" y="720346"/>
                  </a:cubicBezTo>
                  <a:close/>
                  <a:moveTo>
                    <a:pt x="1743064" y="719395"/>
                  </a:moveTo>
                  <a:lnTo>
                    <a:pt x="1750680" y="719395"/>
                  </a:lnTo>
                  <a:lnTo>
                    <a:pt x="1750680" y="723201"/>
                  </a:lnTo>
                  <a:close/>
                  <a:moveTo>
                    <a:pt x="1561236" y="712735"/>
                  </a:moveTo>
                  <a:lnTo>
                    <a:pt x="1556476" y="719395"/>
                  </a:lnTo>
                  <a:lnTo>
                    <a:pt x="1566948" y="719395"/>
                  </a:lnTo>
                  <a:close/>
                  <a:moveTo>
                    <a:pt x="1745918" y="709880"/>
                  </a:moveTo>
                  <a:lnTo>
                    <a:pt x="1760198" y="712734"/>
                  </a:lnTo>
                  <a:cubicBezTo>
                    <a:pt x="1751630" y="715589"/>
                    <a:pt x="1753534" y="710831"/>
                    <a:pt x="1745918" y="709880"/>
                  </a:cubicBezTo>
                  <a:close/>
                  <a:moveTo>
                    <a:pt x="1365130" y="707978"/>
                  </a:moveTo>
                  <a:cubicBezTo>
                    <a:pt x="1370842" y="729861"/>
                    <a:pt x="1348946" y="707026"/>
                    <a:pt x="1338476" y="714638"/>
                  </a:cubicBezTo>
                  <a:cubicBezTo>
                    <a:pt x="1341332" y="716541"/>
                    <a:pt x="1347996" y="716541"/>
                    <a:pt x="1349898" y="719395"/>
                  </a:cubicBezTo>
                  <a:cubicBezTo>
                    <a:pt x="1347044" y="721298"/>
                    <a:pt x="1340380" y="722249"/>
                    <a:pt x="1335620" y="720346"/>
                  </a:cubicBezTo>
                  <a:cubicBezTo>
                    <a:pt x="1336572" y="721298"/>
                    <a:pt x="1336572" y="723201"/>
                    <a:pt x="1337524" y="725104"/>
                  </a:cubicBezTo>
                  <a:cubicBezTo>
                    <a:pt x="1346090" y="721298"/>
                    <a:pt x="1367986" y="719395"/>
                    <a:pt x="1379410" y="720346"/>
                  </a:cubicBezTo>
                  <a:cubicBezTo>
                    <a:pt x="1384168" y="716541"/>
                    <a:pt x="1368938" y="710832"/>
                    <a:pt x="1365130" y="707978"/>
                  </a:cubicBezTo>
                  <a:close/>
                  <a:moveTo>
                    <a:pt x="1087154" y="707026"/>
                  </a:moveTo>
                  <a:cubicBezTo>
                    <a:pt x="1092390" y="711308"/>
                    <a:pt x="1095244" y="714638"/>
                    <a:pt x="1098458" y="717373"/>
                  </a:cubicBezTo>
                  <a:lnTo>
                    <a:pt x="1102374" y="719348"/>
                  </a:lnTo>
                  <a:lnTo>
                    <a:pt x="1102384" y="719395"/>
                  </a:lnTo>
                  <a:lnTo>
                    <a:pt x="1102476" y="719399"/>
                  </a:lnTo>
                  <a:lnTo>
                    <a:pt x="1111904" y="724152"/>
                  </a:lnTo>
                  <a:lnTo>
                    <a:pt x="1114760" y="716541"/>
                  </a:lnTo>
                  <a:cubicBezTo>
                    <a:pt x="1112380" y="717017"/>
                    <a:pt x="1111666" y="718682"/>
                    <a:pt x="1110356" y="719752"/>
                  </a:cubicBezTo>
                  <a:lnTo>
                    <a:pt x="1102476" y="719399"/>
                  </a:lnTo>
                  <a:lnTo>
                    <a:pt x="1102374" y="719348"/>
                  </a:lnTo>
                  <a:lnTo>
                    <a:pt x="1100480" y="710000"/>
                  </a:lnTo>
                  <a:cubicBezTo>
                    <a:pt x="1098100" y="707027"/>
                    <a:pt x="1093816" y="705124"/>
                    <a:pt x="1087154" y="707026"/>
                  </a:cubicBezTo>
                  <a:close/>
                  <a:moveTo>
                    <a:pt x="1197346" y="704648"/>
                  </a:moveTo>
                  <a:cubicBezTo>
                    <a:pt x="1192586" y="704648"/>
                    <a:pt x="1188064" y="705600"/>
                    <a:pt x="1187112" y="707978"/>
                  </a:cubicBezTo>
                  <a:cubicBezTo>
                    <a:pt x="1185208" y="708929"/>
                    <a:pt x="1202344" y="707026"/>
                    <a:pt x="1209006" y="707026"/>
                  </a:cubicBezTo>
                  <a:cubicBezTo>
                    <a:pt x="1207104" y="705599"/>
                    <a:pt x="1202106" y="704648"/>
                    <a:pt x="1197346" y="704648"/>
                  </a:cubicBezTo>
                  <a:close/>
                  <a:moveTo>
                    <a:pt x="652102" y="704172"/>
                  </a:moveTo>
                  <a:cubicBezTo>
                    <a:pt x="654958" y="717492"/>
                    <a:pt x="637822" y="706075"/>
                    <a:pt x="632110" y="705123"/>
                  </a:cubicBezTo>
                  <a:cubicBezTo>
                    <a:pt x="638774" y="707026"/>
                    <a:pt x="648294" y="719395"/>
                    <a:pt x="662574" y="712735"/>
                  </a:cubicBezTo>
                  <a:lnTo>
                    <a:pt x="652102" y="709881"/>
                  </a:lnTo>
                  <a:lnTo>
                    <a:pt x="654958" y="708929"/>
                  </a:lnTo>
                  <a:close/>
                  <a:moveTo>
                    <a:pt x="1092866" y="699415"/>
                  </a:moveTo>
                  <a:lnTo>
                    <a:pt x="1075730" y="703221"/>
                  </a:lnTo>
                  <a:cubicBezTo>
                    <a:pt x="1084298" y="713686"/>
                    <a:pt x="1086202" y="703221"/>
                    <a:pt x="1092866" y="699415"/>
                  </a:cubicBezTo>
                  <a:close/>
                  <a:moveTo>
                    <a:pt x="1212814" y="698463"/>
                  </a:moveTo>
                  <a:cubicBezTo>
                    <a:pt x="1211862" y="701318"/>
                    <a:pt x="1205200" y="704172"/>
                    <a:pt x="1217574" y="701318"/>
                  </a:cubicBezTo>
                  <a:close/>
                  <a:moveTo>
                    <a:pt x="255128" y="697512"/>
                  </a:moveTo>
                  <a:cubicBezTo>
                    <a:pt x="250368" y="695609"/>
                    <a:pt x="243704" y="696560"/>
                    <a:pt x="241800" y="698463"/>
                  </a:cubicBezTo>
                  <a:cubicBezTo>
                    <a:pt x="246560" y="699415"/>
                    <a:pt x="247512" y="701318"/>
                    <a:pt x="255128" y="697512"/>
                  </a:cubicBezTo>
                  <a:close/>
                  <a:moveTo>
                    <a:pt x="511210" y="695609"/>
                  </a:moveTo>
                  <a:cubicBezTo>
                    <a:pt x="512162" y="699415"/>
                    <a:pt x="523584" y="697512"/>
                    <a:pt x="519778" y="703221"/>
                  </a:cubicBezTo>
                  <a:lnTo>
                    <a:pt x="515018" y="704172"/>
                  </a:lnTo>
                  <a:cubicBezTo>
                    <a:pt x="518826" y="703221"/>
                    <a:pt x="519778" y="705837"/>
                    <a:pt x="521206" y="707978"/>
                  </a:cubicBezTo>
                  <a:lnTo>
                    <a:pt x="524640" y="708339"/>
                  </a:lnTo>
                  <a:lnTo>
                    <a:pt x="523584" y="709881"/>
                  </a:lnTo>
                  <a:lnTo>
                    <a:pt x="530248" y="708929"/>
                  </a:lnTo>
                  <a:lnTo>
                    <a:pt x="524640" y="708339"/>
                  </a:lnTo>
                  <a:lnTo>
                    <a:pt x="525354" y="707294"/>
                  </a:lnTo>
                  <a:cubicBezTo>
                    <a:pt x="524060" y="704350"/>
                    <a:pt x="516208" y="700604"/>
                    <a:pt x="525488" y="698463"/>
                  </a:cubicBezTo>
                  <a:cubicBezTo>
                    <a:pt x="531200" y="697512"/>
                    <a:pt x="516922" y="693706"/>
                    <a:pt x="511210" y="695609"/>
                  </a:cubicBezTo>
                  <a:close/>
                  <a:moveTo>
                    <a:pt x="970060" y="689900"/>
                  </a:moveTo>
                  <a:cubicBezTo>
                    <a:pt x="970060" y="691803"/>
                    <a:pt x="970060" y="692754"/>
                    <a:pt x="969108" y="693706"/>
                  </a:cubicBezTo>
                  <a:cubicBezTo>
                    <a:pt x="968156" y="692754"/>
                    <a:pt x="968156" y="692754"/>
                    <a:pt x="967204" y="692754"/>
                  </a:cubicBezTo>
                  <a:close/>
                  <a:moveTo>
                    <a:pt x="541316" y="688473"/>
                  </a:moveTo>
                  <a:cubicBezTo>
                    <a:pt x="538340" y="687046"/>
                    <a:pt x="535008" y="687046"/>
                    <a:pt x="531200" y="690852"/>
                  </a:cubicBezTo>
                  <a:cubicBezTo>
                    <a:pt x="537864" y="700366"/>
                    <a:pt x="540720" y="689900"/>
                    <a:pt x="549288" y="694658"/>
                  </a:cubicBezTo>
                  <a:cubicBezTo>
                    <a:pt x="546908" y="692755"/>
                    <a:pt x="544290" y="689901"/>
                    <a:pt x="541316" y="688473"/>
                  </a:cubicBezTo>
                  <a:close/>
                  <a:moveTo>
                    <a:pt x="224666" y="687046"/>
                  </a:moveTo>
                  <a:cubicBezTo>
                    <a:pt x="232282" y="687998"/>
                    <a:pt x="230378" y="698463"/>
                    <a:pt x="242752" y="693706"/>
                  </a:cubicBezTo>
                  <a:cubicBezTo>
                    <a:pt x="233234" y="692755"/>
                    <a:pt x="235136" y="682289"/>
                    <a:pt x="224666" y="687046"/>
                  </a:cubicBezTo>
                  <a:close/>
                  <a:moveTo>
                    <a:pt x="766340" y="685143"/>
                  </a:moveTo>
                  <a:cubicBezTo>
                    <a:pt x="767292" y="690852"/>
                    <a:pt x="770148" y="687046"/>
                    <a:pt x="773954" y="686095"/>
                  </a:cubicBezTo>
                  <a:close/>
                  <a:moveTo>
                    <a:pt x="734924" y="685143"/>
                  </a:moveTo>
                  <a:cubicBezTo>
                    <a:pt x="730164" y="687046"/>
                    <a:pt x="736828" y="691803"/>
                    <a:pt x="738732" y="694658"/>
                  </a:cubicBezTo>
                  <a:cubicBezTo>
                    <a:pt x="735876" y="695609"/>
                    <a:pt x="734924" y="694658"/>
                    <a:pt x="731116" y="693706"/>
                  </a:cubicBezTo>
                  <a:cubicBezTo>
                    <a:pt x="733020" y="705123"/>
                    <a:pt x="739684" y="689900"/>
                    <a:pt x="750156" y="695609"/>
                  </a:cubicBezTo>
                  <a:cubicBezTo>
                    <a:pt x="750156" y="689900"/>
                    <a:pt x="738732" y="688949"/>
                    <a:pt x="734924" y="685143"/>
                  </a:cubicBezTo>
                  <a:close/>
                  <a:moveTo>
                    <a:pt x="854634" y="676699"/>
                  </a:moveTo>
                  <a:cubicBezTo>
                    <a:pt x="853682" y="677294"/>
                    <a:pt x="852492" y="678484"/>
                    <a:pt x="851064" y="679435"/>
                  </a:cubicBezTo>
                  <a:cubicBezTo>
                    <a:pt x="852968" y="679435"/>
                    <a:pt x="853920" y="680386"/>
                    <a:pt x="855824" y="680386"/>
                  </a:cubicBezTo>
                  <a:cubicBezTo>
                    <a:pt x="855824" y="679435"/>
                    <a:pt x="855824" y="678483"/>
                    <a:pt x="856776" y="677532"/>
                  </a:cubicBezTo>
                  <a:cubicBezTo>
                    <a:pt x="856300" y="676105"/>
                    <a:pt x="855586" y="676105"/>
                    <a:pt x="854634" y="676699"/>
                  </a:cubicBezTo>
                  <a:close/>
                  <a:moveTo>
                    <a:pt x="804646" y="614294"/>
                  </a:moveTo>
                  <a:lnTo>
                    <a:pt x="802514" y="621397"/>
                  </a:lnTo>
                  <a:lnTo>
                    <a:pt x="801562" y="620445"/>
                  </a:lnTo>
                  <a:lnTo>
                    <a:pt x="802422" y="617579"/>
                  </a:lnTo>
                  <a:lnTo>
                    <a:pt x="803228" y="616759"/>
                  </a:lnTo>
                  <a:close/>
                  <a:moveTo>
                    <a:pt x="837736" y="582388"/>
                  </a:moveTo>
                  <a:cubicBezTo>
                    <a:pt x="835832" y="589048"/>
                    <a:pt x="823456" y="597611"/>
                    <a:pt x="830120" y="610931"/>
                  </a:cubicBezTo>
                  <a:lnTo>
                    <a:pt x="832976" y="601417"/>
                  </a:lnTo>
                  <a:lnTo>
                    <a:pt x="833928" y="603320"/>
                  </a:lnTo>
                  <a:lnTo>
                    <a:pt x="838688" y="600465"/>
                  </a:lnTo>
                  <a:cubicBezTo>
                    <a:pt x="825360" y="603320"/>
                    <a:pt x="836784" y="588097"/>
                    <a:pt x="837736" y="582388"/>
                  </a:cubicBezTo>
                  <a:close/>
                  <a:moveTo>
                    <a:pt x="796800" y="567164"/>
                  </a:moveTo>
                  <a:cubicBezTo>
                    <a:pt x="805368" y="565261"/>
                    <a:pt x="802512" y="584290"/>
                    <a:pt x="804416" y="589999"/>
                  </a:cubicBezTo>
                  <a:cubicBezTo>
                    <a:pt x="793944" y="586193"/>
                    <a:pt x="808224" y="574776"/>
                    <a:pt x="796800" y="567164"/>
                  </a:cubicBezTo>
                  <a:close/>
                  <a:moveTo>
                    <a:pt x="852968" y="489147"/>
                  </a:moveTo>
                  <a:cubicBezTo>
                    <a:pt x="843448" y="494856"/>
                    <a:pt x="852968" y="497710"/>
                    <a:pt x="849160" y="505321"/>
                  </a:cubicBezTo>
                  <a:cubicBezTo>
                    <a:pt x="852016" y="501516"/>
                    <a:pt x="860584" y="496758"/>
                    <a:pt x="852968" y="489147"/>
                  </a:cubicBezTo>
                  <a:close/>
                  <a:moveTo>
                    <a:pt x="848208" y="470118"/>
                  </a:moveTo>
                  <a:cubicBezTo>
                    <a:pt x="843448" y="471070"/>
                    <a:pt x="845352" y="481535"/>
                    <a:pt x="840592" y="478681"/>
                  </a:cubicBezTo>
                  <a:lnTo>
                    <a:pt x="839640" y="473924"/>
                  </a:lnTo>
                  <a:cubicBezTo>
                    <a:pt x="840592" y="477254"/>
                    <a:pt x="837974" y="478206"/>
                    <a:pt x="835832" y="479633"/>
                  </a:cubicBezTo>
                  <a:lnTo>
                    <a:pt x="835492" y="482685"/>
                  </a:lnTo>
                  <a:lnTo>
                    <a:pt x="833928" y="481535"/>
                  </a:lnTo>
                  <a:lnTo>
                    <a:pt x="834880" y="488196"/>
                  </a:lnTo>
                  <a:lnTo>
                    <a:pt x="835492" y="482685"/>
                  </a:lnTo>
                  <a:lnTo>
                    <a:pt x="836516" y="483438"/>
                  </a:lnTo>
                  <a:cubicBezTo>
                    <a:pt x="839462" y="482368"/>
                    <a:pt x="843210" y="474875"/>
                    <a:pt x="845352" y="483438"/>
                  </a:cubicBezTo>
                  <a:cubicBezTo>
                    <a:pt x="846304" y="488196"/>
                    <a:pt x="850112" y="475827"/>
                    <a:pt x="848208" y="470118"/>
                  </a:cubicBezTo>
                  <a:close/>
                  <a:moveTo>
                    <a:pt x="787282" y="449187"/>
                  </a:moveTo>
                  <a:lnTo>
                    <a:pt x="789366" y="458000"/>
                  </a:lnTo>
                  <a:lnTo>
                    <a:pt x="789068" y="457749"/>
                  </a:lnTo>
                  <a:cubicBezTo>
                    <a:pt x="788234" y="454182"/>
                    <a:pt x="788234" y="450138"/>
                    <a:pt x="787282" y="449187"/>
                  </a:cubicBezTo>
                  <a:close/>
                  <a:moveTo>
                    <a:pt x="807274" y="392100"/>
                  </a:moveTo>
                  <a:cubicBezTo>
                    <a:pt x="798706" y="395906"/>
                    <a:pt x="806322" y="413983"/>
                    <a:pt x="811080" y="412080"/>
                  </a:cubicBezTo>
                  <a:cubicBezTo>
                    <a:pt x="808224" y="410178"/>
                    <a:pt x="808224" y="400663"/>
                    <a:pt x="807274" y="392100"/>
                  </a:cubicBezTo>
                  <a:close/>
                  <a:moveTo>
                    <a:pt x="812032" y="358800"/>
                  </a:moveTo>
                  <a:cubicBezTo>
                    <a:pt x="812032" y="360703"/>
                    <a:pt x="812984" y="374974"/>
                    <a:pt x="807274" y="374974"/>
                  </a:cubicBezTo>
                  <a:lnTo>
                    <a:pt x="815840" y="378780"/>
                  </a:lnTo>
                  <a:cubicBezTo>
                    <a:pt x="813936" y="371169"/>
                    <a:pt x="820600" y="364509"/>
                    <a:pt x="821552" y="367363"/>
                  </a:cubicBezTo>
                  <a:cubicBezTo>
                    <a:pt x="816792" y="361654"/>
                    <a:pt x="819648" y="355946"/>
                    <a:pt x="812032" y="358800"/>
                  </a:cubicBezTo>
                  <a:close/>
                  <a:moveTo>
                    <a:pt x="807274" y="265559"/>
                  </a:moveTo>
                  <a:cubicBezTo>
                    <a:pt x="809176" y="272219"/>
                    <a:pt x="798706" y="282685"/>
                    <a:pt x="808224" y="286491"/>
                  </a:cubicBezTo>
                  <a:lnTo>
                    <a:pt x="812032" y="271268"/>
                  </a:lnTo>
                  <a:cubicBezTo>
                    <a:pt x="809176" y="268413"/>
                    <a:pt x="812032" y="262705"/>
                    <a:pt x="807274" y="265559"/>
                  </a:cubicBezTo>
                  <a:close/>
                  <a:moveTo>
                    <a:pt x="796800" y="222744"/>
                  </a:moveTo>
                  <a:lnTo>
                    <a:pt x="794896" y="240821"/>
                  </a:lnTo>
                  <a:cubicBezTo>
                    <a:pt x="792040" y="226550"/>
                    <a:pt x="794896" y="237016"/>
                    <a:pt x="796800" y="222744"/>
                  </a:cubicBezTo>
                  <a:close/>
                  <a:moveTo>
                    <a:pt x="845352" y="219890"/>
                  </a:moveTo>
                  <a:cubicBezTo>
                    <a:pt x="843448" y="223696"/>
                    <a:pt x="841544" y="224647"/>
                    <a:pt x="846304" y="232259"/>
                  </a:cubicBezTo>
                  <a:cubicBezTo>
                    <a:pt x="848208" y="227501"/>
                    <a:pt x="847256" y="221793"/>
                    <a:pt x="845352" y="219890"/>
                  </a:cubicBezTo>
                  <a:close/>
                  <a:moveTo>
                    <a:pt x="856776" y="203716"/>
                  </a:moveTo>
                  <a:cubicBezTo>
                    <a:pt x="855824" y="211327"/>
                    <a:pt x="844400" y="209424"/>
                    <a:pt x="850112" y="220841"/>
                  </a:cubicBezTo>
                  <a:cubicBezTo>
                    <a:pt x="851064" y="211327"/>
                    <a:pt x="861536" y="213230"/>
                    <a:pt x="856776" y="203716"/>
                  </a:cubicBezTo>
                  <a:close/>
                  <a:moveTo>
                    <a:pt x="800968" y="134617"/>
                  </a:moveTo>
                  <a:cubicBezTo>
                    <a:pt x="799182" y="132358"/>
                    <a:pt x="796802" y="132358"/>
                    <a:pt x="792994" y="137115"/>
                  </a:cubicBezTo>
                  <a:lnTo>
                    <a:pt x="793946" y="145678"/>
                  </a:lnTo>
                  <a:cubicBezTo>
                    <a:pt x="793946" y="141872"/>
                    <a:pt x="794898" y="142823"/>
                    <a:pt x="796802" y="141872"/>
                  </a:cubicBezTo>
                  <a:cubicBezTo>
                    <a:pt x="799658" y="148532"/>
                    <a:pt x="794898" y="152338"/>
                    <a:pt x="792994" y="157095"/>
                  </a:cubicBezTo>
                  <a:cubicBezTo>
                    <a:pt x="795850" y="155192"/>
                    <a:pt x="799658" y="144726"/>
                    <a:pt x="805370" y="147581"/>
                  </a:cubicBezTo>
                  <a:cubicBezTo>
                    <a:pt x="805370" y="149484"/>
                    <a:pt x="806322" y="152338"/>
                    <a:pt x="807274" y="154241"/>
                  </a:cubicBezTo>
                  <a:cubicBezTo>
                    <a:pt x="806322" y="155192"/>
                    <a:pt x="805370" y="157095"/>
                    <a:pt x="808224" y="158998"/>
                  </a:cubicBezTo>
                  <a:lnTo>
                    <a:pt x="810130" y="158047"/>
                  </a:lnTo>
                  <a:cubicBezTo>
                    <a:pt x="809176" y="157095"/>
                    <a:pt x="808224" y="155192"/>
                    <a:pt x="807274" y="153289"/>
                  </a:cubicBezTo>
                  <a:cubicBezTo>
                    <a:pt x="808224" y="151386"/>
                    <a:pt x="810130" y="150435"/>
                    <a:pt x="809176" y="148532"/>
                  </a:cubicBezTo>
                  <a:cubicBezTo>
                    <a:pt x="808224" y="146629"/>
                    <a:pt x="806322" y="145678"/>
                    <a:pt x="805370" y="145678"/>
                  </a:cubicBezTo>
                  <a:cubicBezTo>
                    <a:pt x="803942" y="141397"/>
                    <a:pt x="802752" y="136877"/>
                    <a:pt x="800968" y="134617"/>
                  </a:cubicBezTo>
                  <a:close/>
                  <a:moveTo>
                    <a:pt x="815246" y="83002"/>
                  </a:moveTo>
                  <a:cubicBezTo>
                    <a:pt x="813936" y="84548"/>
                    <a:pt x="812984" y="87640"/>
                    <a:pt x="812984" y="90494"/>
                  </a:cubicBezTo>
                  <a:cubicBezTo>
                    <a:pt x="813936" y="89543"/>
                    <a:pt x="816792" y="91446"/>
                    <a:pt x="818696" y="88592"/>
                  </a:cubicBezTo>
                  <a:lnTo>
                    <a:pt x="819648" y="84786"/>
                  </a:lnTo>
                  <a:cubicBezTo>
                    <a:pt x="818220" y="81456"/>
                    <a:pt x="816554" y="81456"/>
                    <a:pt x="815246" y="83002"/>
                  </a:cubicBezTo>
                  <a:close/>
                  <a:moveTo>
                    <a:pt x="768244" y="108"/>
                  </a:moveTo>
                  <a:cubicBezTo>
                    <a:pt x="772052" y="-844"/>
                    <a:pt x="773954" y="4865"/>
                    <a:pt x="779666" y="1059"/>
                  </a:cubicBezTo>
                  <a:lnTo>
                    <a:pt x="781570" y="16282"/>
                  </a:lnTo>
                  <a:cubicBezTo>
                    <a:pt x="789186" y="22942"/>
                    <a:pt x="790138" y="8671"/>
                    <a:pt x="792042" y="2011"/>
                  </a:cubicBezTo>
                  <a:lnTo>
                    <a:pt x="792994" y="12476"/>
                  </a:lnTo>
                  <a:cubicBezTo>
                    <a:pt x="793946" y="12476"/>
                    <a:pt x="794898" y="12476"/>
                    <a:pt x="794898" y="11525"/>
                  </a:cubicBezTo>
                  <a:lnTo>
                    <a:pt x="794898" y="19137"/>
                  </a:lnTo>
                  <a:cubicBezTo>
                    <a:pt x="803466" y="-844"/>
                    <a:pt x="807274" y="40068"/>
                    <a:pt x="814888" y="18185"/>
                  </a:cubicBezTo>
                  <a:cubicBezTo>
                    <a:pt x="814888" y="23894"/>
                    <a:pt x="810130" y="30554"/>
                    <a:pt x="806322" y="33408"/>
                  </a:cubicBezTo>
                  <a:cubicBezTo>
                    <a:pt x="804418" y="42922"/>
                    <a:pt x="809176" y="41020"/>
                    <a:pt x="812032" y="44825"/>
                  </a:cubicBezTo>
                  <a:lnTo>
                    <a:pt x="818696" y="29602"/>
                  </a:lnTo>
                  <a:cubicBezTo>
                    <a:pt x="815840" y="52437"/>
                    <a:pt x="826312" y="26748"/>
                    <a:pt x="831072" y="43874"/>
                  </a:cubicBezTo>
                  <a:cubicBezTo>
                    <a:pt x="826312" y="63854"/>
                    <a:pt x="847256" y="75271"/>
                    <a:pt x="848208" y="85737"/>
                  </a:cubicBezTo>
                  <a:cubicBezTo>
                    <a:pt x="846304" y="105717"/>
                    <a:pt x="839640" y="78126"/>
                    <a:pt x="835832" y="90494"/>
                  </a:cubicBezTo>
                  <a:cubicBezTo>
                    <a:pt x="834880" y="101912"/>
                    <a:pt x="840592" y="96203"/>
                    <a:pt x="842496" y="102863"/>
                  </a:cubicBezTo>
                  <a:lnTo>
                    <a:pt x="832976" y="107620"/>
                  </a:lnTo>
                  <a:cubicBezTo>
                    <a:pt x="832024" y="119989"/>
                    <a:pt x="842496" y="107620"/>
                    <a:pt x="838688" y="115232"/>
                  </a:cubicBezTo>
                  <a:cubicBezTo>
                    <a:pt x="845352" y="125698"/>
                    <a:pt x="842496" y="112377"/>
                    <a:pt x="850112" y="109523"/>
                  </a:cubicBezTo>
                  <a:cubicBezTo>
                    <a:pt x="848208" y="111426"/>
                    <a:pt x="844400" y="122843"/>
                    <a:pt x="848208" y="127600"/>
                  </a:cubicBezTo>
                  <a:cubicBezTo>
                    <a:pt x="850112" y="127600"/>
                    <a:pt x="851064" y="114280"/>
                    <a:pt x="852016" y="122843"/>
                  </a:cubicBezTo>
                  <a:cubicBezTo>
                    <a:pt x="847256" y="154241"/>
                    <a:pt x="857728" y="161852"/>
                    <a:pt x="856776" y="190395"/>
                  </a:cubicBezTo>
                  <a:lnTo>
                    <a:pt x="861536" y="189444"/>
                  </a:lnTo>
                  <a:cubicBezTo>
                    <a:pt x="859632" y="192298"/>
                    <a:pt x="857728" y="195153"/>
                    <a:pt x="859632" y="198007"/>
                  </a:cubicBezTo>
                  <a:lnTo>
                    <a:pt x="862488" y="196104"/>
                  </a:lnTo>
                  <a:cubicBezTo>
                    <a:pt x="862488" y="199910"/>
                    <a:pt x="855824" y="228453"/>
                    <a:pt x="857728" y="247482"/>
                  </a:cubicBezTo>
                  <a:lnTo>
                    <a:pt x="863440" y="237967"/>
                  </a:lnTo>
                  <a:lnTo>
                    <a:pt x="856776" y="255093"/>
                  </a:lnTo>
                  <a:lnTo>
                    <a:pt x="865344" y="253190"/>
                  </a:lnTo>
                  <a:cubicBezTo>
                    <a:pt x="856776" y="258899"/>
                    <a:pt x="862488" y="277928"/>
                    <a:pt x="859632" y="294102"/>
                  </a:cubicBezTo>
                  <a:lnTo>
                    <a:pt x="865344" y="294102"/>
                  </a:lnTo>
                  <a:lnTo>
                    <a:pt x="862488" y="303617"/>
                  </a:lnTo>
                  <a:lnTo>
                    <a:pt x="866296" y="300762"/>
                  </a:lnTo>
                  <a:cubicBezTo>
                    <a:pt x="866296" y="310277"/>
                    <a:pt x="856776" y="321694"/>
                    <a:pt x="861536" y="332160"/>
                  </a:cubicBezTo>
                  <a:cubicBezTo>
                    <a:pt x="859632" y="325500"/>
                    <a:pt x="868200" y="323597"/>
                    <a:pt x="872008" y="324548"/>
                  </a:cubicBezTo>
                  <a:lnTo>
                    <a:pt x="862488" y="353091"/>
                  </a:lnTo>
                  <a:cubicBezTo>
                    <a:pt x="866296" y="354043"/>
                    <a:pt x="868200" y="366411"/>
                    <a:pt x="872008" y="357849"/>
                  </a:cubicBezTo>
                  <a:lnTo>
                    <a:pt x="865344" y="369266"/>
                  </a:lnTo>
                  <a:lnTo>
                    <a:pt x="870104" y="368314"/>
                  </a:lnTo>
                  <a:cubicBezTo>
                    <a:pt x="877720" y="413032"/>
                    <a:pt x="846304" y="451089"/>
                    <a:pt x="865344" y="495807"/>
                  </a:cubicBezTo>
                  <a:lnTo>
                    <a:pt x="867248" y="494856"/>
                  </a:lnTo>
                  <a:lnTo>
                    <a:pt x="857728" y="521496"/>
                  </a:lnTo>
                  <a:cubicBezTo>
                    <a:pt x="858680" y="526253"/>
                    <a:pt x="866296" y="528156"/>
                    <a:pt x="869152" y="535767"/>
                  </a:cubicBezTo>
                  <a:cubicBezTo>
                    <a:pt x="861536" y="531962"/>
                    <a:pt x="868200" y="550990"/>
                    <a:pt x="861536" y="555748"/>
                  </a:cubicBezTo>
                  <a:cubicBezTo>
                    <a:pt x="864392" y="561456"/>
                    <a:pt x="867248" y="555748"/>
                    <a:pt x="870104" y="553845"/>
                  </a:cubicBezTo>
                  <a:cubicBezTo>
                    <a:pt x="877720" y="578582"/>
                    <a:pt x="864392" y="598562"/>
                    <a:pt x="870104" y="626154"/>
                  </a:cubicBezTo>
                  <a:cubicBezTo>
                    <a:pt x="858680" y="598562"/>
                    <a:pt x="861536" y="598562"/>
                    <a:pt x="856776" y="579534"/>
                  </a:cubicBezTo>
                  <a:cubicBezTo>
                    <a:pt x="852016" y="601417"/>
                    <a:pt x="860584" y="605222"/>
                    <a:pt x="857728" y="629008"/>
                  </a:cubicBezTo>
                  <a:lnTo>
                    <a:pt x="861536" y="617591"/>
                  </a:lnTo>
                  <a:cubicBezTo>
                    <a:pt x="872960" y="629960"/>
                    <a:pt x="854872" y="653746"/>
                    <a:pt x="868200" y="657552"/>
                  </a:cubicBezTo>
                  <a:cubicBezTo>
                    <a:pt x="867248" y="665163"/>
                    <a:pt x="863440" y="671823"/>
                    <a:pt x="860584" y="678483"/>
                  </a:cubicBezTo>
                  <a:cubicBezTo>
                    <a:pt x="873912" y="678483"/>
                    <a:pt x="879624" y="694658"/>
                    <a:pt x="889144" y="681337"/>
                  </a:cubicBezTo>
                  <a:lnTo>
                    <a:pt x="892000" y="688949"/>
                  </a:lnTo>
                  <a:lnTo>
                    <a:pt x="904376" y="683240"/>
                  </a:lnTo>
                  <a:cubicBezTo>
                    <a:pt x="905328" y="698463"/>
                    <a:pt x="922462" y="684192"/>
                    <a:pt x="924366" y="698463"/>
                  </a:cubicBezTo>
                  <a:cubicBezTo>
                    <a:pt x="938646" y="699415"/>
                    <a:pt x="922462" y="689900"/>
                    <a:pt x="927222" y="691803"/>
                  </a:cubicBezTo>
                  <a:cubicBezTo>
                    <a:pt x="940550" y="688949"/>
                    <a:pt x="964348" y="702269"/>
                    <a:pt x="969108" y="695609"/>
                  </a:cubicBezTo>
                  <a:cubicBezTo>
                    <a:pt x="980532" y="700366"/>
                    <a:pt x="993860" y="697512"/>
                    <a:pt x="1003380" y="700366"/>
                  </a:cubicBezTo>
                  <a:lnTo>
                    <a:pt x="1004332" y="693706"/>
                  </a:lnTo>
                  <a:cubicBezTo>
                    <a:pt x="1009092" y="695609"/>
                    <a:pt x="1015756" y="698463"/>
                    <a:pt x="1020516" y="697512"/>
                  </a:cubicBezTo>
                  <a:cubicBezTo>
                    <a:pt x="1020516" y="696560"/>
                    <a:pt x="1019564" y="695609"/>
                    <a:pt x="1018612" y="694658"/>
                  </a:cubicBezTo>
                  <a:cubicBezTo>
                    <a:pt x="1038604" y="699415"/>
                    <a:pt x="1053836" y="699415"/>
                    <a:pt x="1070018" y="699415"/>
                  </a:cubicBezTo>
                  <a:cubicBezTo>
                    <a:pt x="1069066" y="694658"/>
                    <a:pt x="1069066" y="692755"/>
                    <a:pt x="1059548" y="690852"/>
                  </a:cubicBezTo>
                  <a:cubicBezTo>
                    <a:pt x="1074778" y="684192"/>
                    <a:pt x="1099528" y="698463"/>
                    <a:pt x="1122376" y="696560"/>
                  </a:cubicBezTo>
                  <a:lnTo>
                    <a:pt x="1120472" y="693706"/>
                  </a:lnTo>
                  <a:lnTo>
                    <a:pt x="1132848" y="699415"/>
                  </a:lnTo>
                  <a:cubicBezTo>
                    <a:pt x="1129992" y="697512"/>
                    <a:pt x="1131896" y="695609"/>
                    <a:pt x="1131896" y="692755"/>
                  </a:cubicBezTo>
                  <a:cubicBezTo>
                    <a:pt x="1152840" y="690852"/>
                    <a:pt x="1179496" y="691803"/>
                    <a:pt x="1190920" y="703221"/>
                  </a:cubicBezTo>
                  <a:cubicBezTo>
                    <a:pt x="1189016" y="699415"/>
                    <a:pt x="1200440" y="695609"/>
                    <a:pt x="1189016" y="690852"/>
                  </a:cubicBezTo>
                  <a:cubicBezTo>
                    <a:pt x="1210910" y="699415"/>
                    <a:pt x="1239468" y="697512"/>
                    <a:pt x="1264220" y="699415"/>
                  </a:cubicBezTo>
                  <a:lnTo>
                    <a:pt x="1264220" y="700366"/>
                  </a:lnTo>
                  <a:lnTo>
                    <a:pt x="1274692" y="703221"/>
                  </a:lnTo>
                  <a:lnTo>
                    <a:pt x="1275644" y="702269"/>
                  </a:lnTo>
                  <a:lnTo>
                    <a:pt x="1268028" y="700366"/>
                  </a:lnTo>
                  <a:cubicBezTo>
                    <a:pt x="1277548" y="701318"/>
                    <a:pt x="1287068" y="703221"/>
                    <a:pt x="1294684" y="707026"/>
                  </a:cubicBezTo>
                  <a:cubicBezTo>
                    <a:pt x="1295636" y="705123"/>
                    <a:pt x="1298492" y="698463"/>
                    <a:pt x="1304204" y="696560"/>
                  </a:cubicBezTo>
                  <a:cubicBezTo>
                    <a:pt x="1304204" y="705123"/>
                    <a:pt x="1332764" y="689900"/>
                    <a:pt x="1345140" y="698463"/>
                  </a:cubicBezTo>
                  <a:cubicBezTo>
                    <a:pt x="1347044" y="695609"/>
                    <a:pt x="1340380" y="696560"/>
                    <a:pt x="1344188" y="693706"/>
                  </a:cubicBezTo>
                  <a:cubicBezTo>
                    <a:pt x="1374650" y="694658"/>
                    <a:pt x="1420344" y="705123"/>
                    <a:pt x="1456520" y="698463"/>
                  </a:cubicBezTo>
                  <a:cubicBezTo>
                    <a:pt x="1459376" y="714638"/>
                    <a:pt x="1489840" y="709881"/>
                    <a:pt x="1509830" y="717492"/>
                  </a:cubicBezTo>
                  <a:cubicBezTo>
                    <a:pt x="1514590" y="708929"/>
                    <a:pt x="1499358" y="712735"/>
                    <a:pt x="1493646" y="706075"/>
                  </a:cubicBezTo>
                  <a:cubicBezTo>
                    <a:pt x="1505070" y="707978"/>
                    <a:pt x="1495550" y="694658"/>
                    <a:pt x="1515542" y="702269"/>
                  </a:cubicBezTo>
                  <a:cubicBezTo>
                    <a:pt x="1515542" y="700366"/>
                    <a:pt x="1515542" y="699415"/>
                    <a:pt x="1511734" y="699415"/>
                  </a:cubicBezTo>
                  <a:cubicBezTo>
                    <a:pt x="1522206" y="698463"/>
                    <a:pt x="1508878" y="710832"/>
                    <a:pt x="1526014" y="707978"/>
                  </a:cubicBezTo>
                  <a:lnTo>
                    <a:pt x="1526964" y="701318"/>
                  </a:lnTo>
                  <a:lnTo>
                    <a:pt x="1537436" y="709881"/>
                  </a:lnTo>
                  <a:cubicBezTo>
                    <a:pt x="1572660" y="706075"/>
                    <a:pt x="1602172" y="710832"/>
                    <a:pt x="1632636" y="704172"/>
                  </a:cubicBezTo>
                  <a:cubicBezTo>
                    <a:pt x="1634538" y="706075"/>
                    <a:pt x="1633588" y="708929"/>
                    <a:pt x="1629780" y="710832"/>
                  </a:cubicBezTo>
                  <a:cubicBezTo>
                    <a:pt x="1644058" y="710832"/>
                    <a:pt x="1660242" y="721298"/>
                    <a:pt x="1675472" y="714638"/>
                  </a:cubicBezTo>
                  <a:lnTo>
                    <a:pt x="1671666" y="711784"/>
                  </a:lnTo>
                  <a:cubicBezTo>
                    <a:pt x="1696416" y="706075"/>
                    <a:pt x="1697368" y="719395"/>
                    <a:pt x="1726880" y="722249"/>
                  </a:cubicBezTo>
                  <a:cubicBezTo>
                    <a:pt x="1720216" y="723201"/>
                    <a:pt x="1704984" y="718444"/>
                    <a:pt x="1703080" y="726055"/>
                  </a:cubicBezTo>
                  <a:cubicBezTo>
                    <a:pt x="1705936" y="730812"/>
                    <a:pt x="1721168" y="729861"/>
                    <a:pt x="1725928" y="726055"/>
                  </a:cubicBezTo>
                  <a:lnTo>
                    <a:pt x="1723072" y="734618"/>
                  </a:lnTo>
                  <a:cubicBezTo>
                    <a:pt x="1718312" y="728909"/>
                    <a:pt x="1707840" y="729861"/>
                    <a:pt x="1699272" y="727007"/>
                  </a:cubicBezTo>
                  <a:cubicBezTo>
                    <a:pt x="1702128" y="727007"/>
                    <a:pt x="1702128" y="728909"/>
                    <a:pt x="1703080" y="730812"/>
                  </a:cubicBezTo>
                  <a:cubicBezTo>
                    <a:pt x="1695464" y="727958"/>
                    <a:pt x="1684992" y="727958"/>
                    <a:pt x="1674520" y="726055"/>
                  </a:cubicBezTo>
                  <a:lnTo>
                    <a:pt x="1689752" y="725104"/>
                  </a:lnTo>
                  <a:cubicBezTo>
                    <a:pt x="1684040" y="716541"/>
                    <a:pt x="1664050" y="725104"/>
                    <a:pt x="1658338" y="722249"/>
                  </a:cubicBezTo>
                  <a:cubicBezTo>
                    <a:pt x="1658338" y="729861"/>
                    <a:pt x="1667858" y="728909"/>
                    <a:pt x="1658338" y="735570"/>
                  </a:cubicBezTo>
                  <a:cubicBezTo>
                    <a:pt x="1633588" y="738424"/>
                    <a:pt x="1644058" y="727007"/>
                    <a:pt x="1620260" y="719395"/>
                  </a:cubicBezTo>
                  <a:lnTo>
                    <a:pt x="1624068" y="716541"/>
                  </a:lnTo>
                  <a:cubicBezTo>
                    <a:pt x="1616452" y="715589"/>
                    <a:pt x="1609788" y="707026"/>
                    <a:pt x="1599316" y="712735"/>
                  </a:cubicBezTo>
                  <a:cubicBezTo>
                    <a:pt x="1600268" y="717492"/>
                    <a:pt x="1608836" y="717492"/>
                    <a:pt x="1612644" y="720346"/>
                  </a:cubicBezTo>
                  <a:cubicBezTo>
                    <a:pt x="1610740" y="724152"/>
                    <a:pt x="1599316" y="710832"/>
                    <a:pt x="1590748" y="716541"/>
                  </a:cubicBezTo>
                  <a:cubicBezTo>
                    <a:pt x="1597412" y="724152"/>
                    <a:pt x="1616452" y="727007"/>
                    <a:pt x="1628828" y="727007"/>
                  </a:cubicBezTo>
                  <a:cubicBezTo>
                    <a:pt x="1626924" y="728909"/>
                    <a:pt x="1626924" y="731764"/>
                    <a:pt x="1628828" y="734618"/>
                  </a:cubicBezTo>
                  <a:cubicBezTo>
                    <a:pt x="1609788" y="731288"/>
                    <a:pt x="1590034" y="727245"/>
                    <a:pt x="1570400" y="724628"/>
                  </a:cubicBezTo>
                  <a:lnTo>
                    <a:pt x="1530720" y="723647"/>
                  </a:lnTo>
                  <a:lnTo>
                    <a:pt x="1538982" y="724628"/>
                  </a:lnTo>
                  <a:cubicBezTo>
                    <a:pt x="1542434" y="726293"/>
                    <a:pt x="1545528" y="728434"/>
                    <a:pt x="1548860" y="728909"/>
                  </a:cubicBezTo>
                  <a:cubicBezTo>
                    <a:pt x="1544100" y="728909"/>
                    <a:pt x="1538388" y="728909"/>
                    <a:pt x="1540292" y="732715"/>
                  </a:cubicBezTo>
                  <a:cubicBezTo>
                    <a:pt x="1536484" y="732240"/>
                    <a:pt x="1534104" y="730813"/>
                    <a:pt x="1532200" y="729029"/>
                  </a:cubicBezTo>
                  <a:lnTo>
                    <a:pt x="1527288" y="723562"/>
                  </a:lnTo>
                  <a:lnTo>
                    <a:pt x="1512686" y="723201"/>
                  </a:lnTo>
                  <a:cubicBezTo>
                    <a:pt x="1532676" y="732715"/>
                    <a:pt x="1504118" y="723201"/>
                    <a:pt x="1508878" y="734618"/>
                  </a:cubicBezTo>
                  <a:cubicBezTo>
                    <a:pt x="1506022" y="727007"/>
                    <a:pt x="1494598" y="733667"/>
                    <a:pt x="1484128" y="730812"/>
                  </a:cubicBezTo>
                  <a:cubicBezTo>
                    <a:pt x="1480320" y="738424"/>
                    <a:pt x="1505070" y="736521"/>
                    <a:pt x="1496502" y="742230"/>
                  </a:cubicBezTo>
                  <a:cubicBezTo>
                    <a:pt x="1477464" y="739375"/>
                    <a:pt x="1450808" y="725104"/>
                    <a:pt x="1425104" y="727958"/>
                  </a:cubicBezTo>
                  <a:cubicBezTo>
                    <a:pt x="1427008" y="731764"/>
                    <a:pt x="1432720" y="731764"/>
                    <a:pt x="1433672" y="733667"/>
                  </a:cubicBezTo>
                  <a:cubicBezTo>
                    <a:pt x="1416536" y="730812"/>
                    <a:pt x="1394640" y="712735"/>
                    <a:pt x="1383218" y="725104"/>
                  </a:cubicBezTo>
                  <a:cubicBezTo>
                    <a:pt x="1390832" y="729861"/>
                    <a:pt x="1400352" y="734618"/>
                    <a:pt x="1408920" y="739375"/>
                  </a:cubicBezTo>
                  <a:cubicBezTo>
                    <a:pt x="1407016" y="739375"/>
                    <a:pt x="1404160" y="740327"/>
                    <a:pt x="1399400" y="742230"/>
                  </a:cubicBezTo>
                  <a:lnTo>
                    <a:pt x="1406064" y="748890"/>
                  </a:lnTo>
                  <a:cubicBezTo>
                    <a:pt x="1386072" y="750792"/>
                    <a:pt x="1390832" y="736521"/>
                    <a:pt x="1379410" y="728909"/>
                  </a:cubicBezTo>
                  <a:lnTo>
                    <a:pt x="1367034" y="737472"/>
                  </a:lnTo>
                  <a:cubicBezTo>
                    <a:pt x="1344188" y="742230"/>
                    <a:pt x="1322292" y="737472"/>
                    <a:pt x="1308012" y="726055"/>
                  </a:cubicBezTo>
                  <a:cubicBezTo>
                    <a:pt x="1304204" y="726055"/>
                    <a:pt x="1287068" y="726055"/>
                    <a:pt x="1293732" y="733667"/>
                  </a:cubicBezTo>
                  <a:cubicBezTo>
                    <a:pt x="1304204" y="743181"/>
                    <a:pt x="1309916" y="750792"/>
                    <a:pt x="1332764" y="750792"/>
                  </a:cubicBezTo>
                  <a:cubicBezTo>
                    <a:pt x="1335620" y="744132"/>
                    <a:pt x="1315628" y="743181"/>
                    <a:pt x="1322292" y="742230"/>
                  </a:cubicBezTo>
                  <a:cubicBezTo>
                    <a:pt x="1331812" y="743181"/>
                    <a:pt x="1348946" y="737472"/>
                    <a:pt x="1356562" y="744132"/>
                  </a:cubicBezTo>
                  <a:lnTo>
                    <a:pt x="1331812" y="743181"/>
                  </a:lnTo>
                  <a:cubicBezTo>
                    <a:pt x="1331812" y="753647"/>
                    <a:pt x="1341332" y="743181"/>
                    <a:pt x="1346090" y="748890"/>
                  </a:cubicBezTo>
                  <a:cubicBezTo>
                    <a:pt x="1339428" y="757453"/>
                    <a:pt x="1326100" y="747938"/>
                    <a:pt x="1315628" y="752695"/>
                  </a:cubicBezTo>
                  <a:lnTo>
                    <a:pt x="1317532" y="753647"/>
                  </a:lnTo>
                  <a:cubicBezTo>
                    <a:pt x="1298492" y="751744"/>
                    <a:pt x="1301348" y="753647"/>
                    <a:pt x="1281356" y="748890"/>
                  </a:cubicBezTo>
                  <a:cubicBezTo>
                    <a:pt x="1279452" y="738424"/>
                    <a:pt x="1288020" y="742230"/>
                    <a:pt x="1299444" y="738424"/>
                  </a:cubicBezTo>
                  <a:cubicBezTo>
                    <a:pt x="1268028" y="737472"/>
                    <a:pt x="1225190" y="719395"/>
                    <a:pt x="1193776" y="736521"/>
                  </a:cubicBezTo>
                  <a:lnTo>
                    <a:pt x="1212814" y="745084"/>
                  </a:lnTo>
                  <a:cubicBezTo>
                    <a:pt x="1200440" y="746035"/>
                    <a:pt x="1180448" y="737472"/>
                    <a:pt x="1181400" y="749841"/>
                  </a:cubicBezTo>
                  <a:cubicBezTo>
                    <a:pt x="1194728" y="746035"/>
                    <a:pt x="1189016" y="753647"/>
                    <a:pt x="1195680" y="755550"/>
                  </a:cubicBezTo>
                  <a:lnTo>
                    <a:pt x="1196632" y="754598"/>
                  </a:lnTo>
                  <a:cubicBezTo>
                    <a:pt x="1198536" y="755550"/>
                    <a:pt x="1203294" y="756501"/>
                    <a:pt x="1200440" y="758404"/>
                  </a:cubicBezTo>
                  <a:cubicBezTo>
                    <a:pt x="1189968" y="750792"/>
                    <a:pt x="1173784" y="748890"/>
                    <a:pt x="1162360" y="745084"/>
                  </a:cubicBezTo>
                  <a:cubicBezTo>
                    <a:pt x="1168072" y="747938"/>
                    <a:pt x="1156648" y="751744"/>
                    <a:pt x="1155696" y="753647"/>
                  </a:cubicBezTo>
                  <a:cubicBezTo>
                    <a:pt x="1145224" y="750792"/>
                    <a:pt x="1155696" y="747938"/>
                    <a:pt x="1156648" y="744132"/>
                  </a:cubicBezTo>
                  <a:cubicBezTo>
                    <a:pt x="1150936" y="743181"/>
                    <a:pt x="1141416" y="736521"/>
                    <a:pt x="1136656" y="743181"/>
                  </a:cubicBezTo>
                  <a:cubicBezTo>
                    <a:pt x="1129040" y="748890"/>
                    <a:pt x="1147128" y="748890"/>
                    <a:pt x="1149984" y="753647"/>
                  </a:cubicBezTo>
                  <a:lnTo>
                    <a:pt x="1116664" y="745084"/>
                  </a:lnTo>
                  <a:lnTo>
                    <a:pt x="1117616" y="746987"/>
                  </a:lnTo>
                  <a:cubicBezTo>
                    <a:pt x="1114760" y="745084"/>
                    <a:pt x="1110000" y="743181"/>
                    <a:pt x="1106192" y="745084"/>
                  </a:cubicBezTo>
                  <a:cubicBezTo>
                    <a:pt x="1103336" y="748890"/>
                    <a:pt x="1110952" y="749841"/>
                    <a:pt x="1115712" y="748890"/>
                  </a:cubicBezTo>
                  <a:cubicBezTo>
                    <a:pt x="1097624" y="755550"/>
                    <a:pt x="1085250" y="734618"/>
                    <a:pt x="1070018" y="747938"/>
                  </a:cubicBezTo>
                  <a:lnTo>
                    <a:pt x="1060498" y="744132"/>
                  </a:lnTo>
                  <a:cubicBezTo>
                    <a:pt x="1059548" y="745084"/>
                    <a:pt x="1057644" y="746987"/>
                    <a:pt x="1059548" y="747938"/>
                  </a:cubicBezTo>
                  <a:lnTo>
                    <a:pt x="1050028" y="744132"/>
                  </a:lnTo>
                  <a:cubicBezTo>
                    <a:pt x="1032892" y="740327"/>
                    <a:pt x="1045268" y="753647"/>
                    <a:pt x="1039556" y="755550"/>
                  </a:cubicBezTo>
                  <a:lnTo>
                    <a:pt x="1040508" y="755550"/>
                  </a:lnTo>
                  <a:cubicBezTo>
                    <a:pt x="1034796" y="757453"/>
                    <a:pt x="1030988" y="761258"/>
                    <a:pt x="1034796" y="762210"/>
                  </a:cubicBezTo>
                  <a:lnTo>
                    <a:pt x="1015756" y="756501"/>
                  </a:lnTo>
                  <a:cubicBezTo>
                    <a:pt x="1009092" y="748890"/>
                    <a:pt x="981484" y="746987"/>
                    <a:pt x="981484" y="732715"/>
                  </a:cubicBezTo>
                  <a:cubicBezTo>
                    <a:pt x="976724" y="733667"/>
                    <a:pt x="972916" y="736521"/>
                    <a:pt x="974820" y="738424"/>
                  </a:cubicBezTo>
                  <a:cubicBezTo>
                    <a:pt x="961492" y="737472"/>
                    <a:pt x="978628" y="748890"/>
                    <a:pt x="955780" y="746987"/>
                  </a:cubicBezTo>
                  <a:cubicBezTo>
                    <a:pt x="955780" y="749841"/>
                    <a:pt x="957684" y="748890"/>
                    <a:pt x="961492" y="749841"/>
                  </a:cubicBezTo>
                  <a:cubicBezTo>
                    <a:pt x="955780" y="750792"/>
                    <a:pt x="952926" y="749841"/>
                    <a:pt x="951972" y="747938"/>
                  </a:cubicBezTo>
                  <a:cubicBezTo>
                    <a:pt x="951972" y="749841"/>
                    <a:pt x="951020" y="751744"/>
                    <a:pt x="950070" y="753647"/>
                  </a:cubicBezTo>
                  <a:cubicBezTo>
                    <a:pt x="950070" y="748890"/>
                    <a:pt x="940550" y="749841"/>
                    <a:pt x="935790" y="750792"/>
                  </a:cubicBezTo>
                  <a:lnTo>
                    <a:pt x="943406" y="760307"/>
                  </a:lnTo>
                  <a:cubicBezTo>
                    <a:pt x="937694" y="756501"/>
                    <a:pt x="934838" y="755550"/>
                    <a:pt x="925318" y="756501"/>
                  </a:cubicBezTo>
                  <a:lnTo>
                    <a:pt x="931030" y="762210"/>
                  </a:lnTo>
                  <a:cubicBezTo>
                    <a:pt x="915798" y="760307"/>
                    <a:pt x="929126" y="749841"/>
                    <a:pt x="911040" y="754598"/>
                  </a:cubicBezTo>
                  <a:lnTo>
                    <a:pt x="928174" y="748890"/>
                  </a:lnTo>
                  <a:cubicBezTo>
                    <a:pt x="908184" y="746987"/>
                    <a:pt x="914848" y="735570"/>
                    <a:pt x="906280" y="729861"/>
                  </a:cubicBezTo>
                  <a:cubicBezTo>
                    <a:pt x="892000" y="724152"/>
                    <a:pt x="874864" y="729861"/>
                    <a:pt x="860584" y="727958"/>
                  </a:cubicBezTo>
                  <a:cubicBezTo>
                    <a:pt x="859632" y="731764"/>
                    <a:pt x="858680" y="735570"/>
                    <a:pt x="858680" y="739375"/>
                  </a:cubicBezTo>
                  <a:cubicBezTo>
                    <a:pt x="860584" y="741278"/>
                    <a:pt x="862488" y="743181"/>
                    <a:pt x="864392" y="746035"/>
                  </a:cubicBezTo>
                  <a:cubicBezTo>
                    <a:pt x="889144" y="754598"/>
                    <a:pt x="870104" y="724152"/>
                    <a:pt x="897712" y="737472"/>
                  </a:cubicBezTo>
                  <a:cubicBezTo>
                    <a:pt x="895808" y="745084"/>
                    <a:pt x="887240" y="745084"/>
                    <a:pt x="879624" y="741278"/>
                  </a:cubicBezTo>
                  <a:cubicBezTo>
                    <a:pt x="878672" y="747938"/>
                    <a:pt x="888192" y="752695"/>
                    <a:pt x="893904" y="755550"/>
                  </a:cubicBezTo>
                  <a:cubicBezTo>
                    <a:pt x="881528" y="752695"/>
                    <a:pt x="865344" y="756501"/>
                    <a:pt x="853920" y="758404"/>
                  </a:cubicBezTo>
                  <a:lnTo>
                    <a:pt x="855824" y="759355"/>
                  </a:lnTo>
                  <a:cubicBezTo>
                    <a:pt x="854872" y="760307"/>
                    <a:pt x="853920" y="762210"/>
                    <a:pt x="852968" y="762210"/>
                  </a:cubicBezTo>
                  <a:cubicBezTo>
                    <a:pt x="859632" y="765064"/>
                    <a:pt x="856776" y="776481"/>
                    <a:pt x="863440" y="777433"/>
                  </a:cubicBezTo>
                  <a:cubicBezTo>
                    <a:pt x="865344" y="772676"/>
                    <a:pt x="869152" y="761258"/>
                    <a:pt x="864392" y="762210"/>
                  </a:cubicBezTo>
                  <a:cubicBezTo>
                    <a:pt x="872960" y="749841"/>
                    <a:pt x="869152" y="777433"/>
                    <a:pt x="869152" y="785044"/>
                  </a:cubicBezTo>
                  <a:cubicBezTo>
                    <a:pt x="865344" y="776481"/>
                    <a:pt x="864392" y="787899"/>
                    <a:pt x="862488" y="792656"/>
                  </a:cubicBezTo>
                  <a:cubicBezTo>
                    <a:pt x="863440" y="792656"/>
                    <a:pt x="863440" y="791704"/>
                    <a:pt x="865344" y="790753"/>
                  </a:cubicBezTo>
                  <a:cubicBezTo>
                    <a:pt x="870104" y="805976"/>
                    <a:pt x="849160" y="811685"/>
                    <a:pt x="863440" y="821199"/>
                  </a:cubicBezTo>
                  <a:lnTo>
                    <a:pt x="855824" y="824053"/>
                  </a:lnTo>
                  <a:lnTo>
                    <a:pt x="861536" y="835471"/>
                  </a:lnTo>
                  <a:cubicBezTo>
                    <a:pt x="846304" y="836422"/>
                    <a:pt x="860584" y="851645"/>
                    <a:pt x="846304" y="853548"/>
                  </a:cubicBezTo>
                  <a:cubicBezTo>
                    <a:pt x="845352" y="866868"/>
                    <a:pt x="854872" y="851645"/>
                    <a:pt x="852968" y="856402"/>
                  </a:cubicBezTo>
                  <a:cubicBezTo>
                    <a:pt x="855824" y="868771"/>
                    <a:pt x="842496" y="891605"/>
                    <a:pt x="849160" y="895411"/>
                  </a:cubicBezTo>
                  <a:cubicBezTo>
                    <a:pt x="844400" y="905877"/>
                    <a:pt x="847256" y="917294"/>
                    <a:pt x="844400" y="926809"/>
                  </a:cubicBezTo>
                  <a:lnTo>
                    <a:pt x="851064" y="927760"/>
                  </a:lnTo>
                  <a:cubicBezTo>
                    <a:pt x="849160" y="932517"/>
                    <a:pt x="846304" y="938226"/>
                    <a:pt x="847256" y="942983"/>
                  </a:cubicBezTo>
                  <a:cubicBezTo>
                    <a:pt x="848208" y="942983"/>
                    <a:pt x="849160" y="942032"/>
                    <a:pt x="850112" y="941080"/>
                  </a:cubicBezTo>
                  <a:cubicBezTo>
                    <a:pt x="845352" y="959157"/>
                    <a:pt x="845352" y="973429"/>
                    <a:pt x="845352" y="988652"/>
                  </a:cubicBezTo>
                  <a:cubicBezTo>
                    <a:pt x="850112" y="987701"/>
                    <a:pt x="852016" y="987701"/>
                    <a:pt x="853920" y="979138"/>
                  </a:cubicBezTo>
                  <a:cubicBezTo>
                    <a:pt x="860584" y="992458"/>
                    <a:pt x="846304" y="1016244"/>
                    <a:pt x="848208" y="1037175"/>
                  </a:cubicBezTo>
                  <a:lnTo>
                    <a:pt x="851064" y="1035273"/>
                  </a:lnTo>
                  <a:lnTo>
                    <a:pt x="845352" y="1046690"/>
                  </a:lnTo>
                  <a:cubicBezTo>
                    <a:pt x="847256" y="1043835"/>
                    <a:pt x="849160" y="1045738"/>
                    <a:pt x="852016" y="1045738"/>
                  </a:cubicBezTo>
                  <a:cubicBezTo>
                    <a:pt x="853920" y="1065719"/>
                    <a:pt x="852968" y="1089504"/>
                    <a:pt x="841544" y="1100922"/>
                  </a:cubicBezTo>
                  <a:cubicBezTo>
                    <a:pt x="845352" y="1099019"/>
                    <a:pt x="849160" y="1109485"/>
                    <a:pt x="853920" y="1099019"/>
                  </a:cubicBezTo>
                  <a:cubicBezTo>
                    <a:pt x="845352" y="1119950"/>
                    <a:pt x="847256" y="1146591"/>
                    <a:pt x="845352" y="1169425"/>
                  </a:cubicBezTo>
                  <a:lnTo>
                    <a:pt x="844400" y="1169425"/>
                  </a:lnTo>
                  <a:lnTo>
                    <a:pt x="841544" y="1178940"/>
                  </a:lnTo>
                  <a:lnTo>
                    <a:pt x="842496" y="1179891"/>
                  </a:lnTo>
                  <a:lnTo>
                    <a:pt x="844400" y="1173231"/>
                  </a:lnTo>
                  <a:cubicBezTo>
                    <a:pt x="843448" y="1181794"/>
                    <a:pt x="841544" y="1190357"/>
                    <a:pt x="837736" y="1197968"/>
                  </a:cubicBezTo>
                  <a:cubicBezTo>
                    <a:pt x="839640" y="1199871"/>
                    <a:pt x="846304" y="1201774"/>
                    <a:pt x="848208" y="1207483"/>
                  </a:cubicBezTo>
                  <a:cubicBezTo>
                    <a:pt x="839640" y="1207483"/>
                    <a:pt x="854872" y="1234123"/>
                    <a:pt x="846304" y="1245540"/>
                  </a:cubicBezTo>
                  <a:cubicBezTo>
                    <a:pt x="849160" y="1247443"/>
                    <a:pt x="848208" y="1240783"/>
                    <a:pt x="851064" y="1244589"/>
                  </a:cubicBezTo>
                  <a:cubicBezTo>
                    <a:pt x="850112" y="1273132"/>
                    <a:pt x="839640" y="1314995"/>
                    <a:pt x="846304" y="1349247"/>
                  </a:cubicBezTo>
                  <a:cubicBezTo>
                    <a:pt x="830120" y="1352101"/>
                    <a:pt x="834880" y="1380645"/>
                    <a:pt x="827264" y="1398722"/>
                  </a:cubicBezTo>
                  <a:cubicBezTo>
                    <a:pt x="835832" y="1403479"/>
                    <a:pt x="832024" y="1388256"/>
                    <a:pt x="838688" y="1383499"/>
                  </a:cubicBezTo>
                  <a:cubicBezTo>
                    <a:pt x="836784" y="1393013"/>
                    <a:pt x="850112" y="1385402"/>
                    <a:pt x="842496" y="1403479"/>
                  </a:cubicBezTo>
                  <a:cubicBezTo>
                    <a:pt x="844400" y="1402528"/>
                    <a:pt x="845352" y="1403479"/>
                    <a:pt x="845352" y="1399673"/>
                  </a:cubicBezTo>
                  <a:cubicBezTo>
                    <a:pt x="846304" y="1409188"/>
                    <a:pt x="833928" y="1396819"/>
                    <a:pt x="836784" y="1412993"/>
                  </a:cubicBezTo>
                  <a:lnTo>
                    <a:pt x="843448" y="1413945"/>
                  </a:lnTo>
                  <a:lnTo>
                    <a:pt x="834880" y="1423459"/>
                  </a:lnTo>
                  <a:cubicBezTo>
                    <a:pt x="838688" y="1455808"/>
                    <a:pt x="833928" y="1483400"/>
                    <a:pt x="840592" y="1511943"/>
                  </a:cubicBezTo>
                  <a:cubicBezTo>
                    <a:pt x="838688" y="1513846"/>
                    <a:pt x="835832" y="1512894"/>
                    <a:pt x="833928" y="1509089"/>
                  </a:cubicBezTo>
                  <a:cubicBezTo>
                    <a:pt x="833928" y="1521457"/>
                    <a:pt x="823456" y="1536680"/>
                    <a:pt x="830120" y="1550952"/>
                  </a:cubicBezTo>
                  <a:lnTo>
                    <a:pt x="832976" y="1547146"/>
                  </a:lnTo>
                  <a:cubicBezTo>
                    <a:pt x="838688" y="1570932"/>
                    <a:pt x="825360" y="1570932"/>
                    <a:pt x="822504" y="1598524"/>
                  </a:cubicBezTo>
                  <a:cubicBezTo>
                    <a:pt x="821552" y="1591864"/>
                    <a:pt x="826312" y="1577592"/>
                    <a:pt x="818696" y="1576641"/>
                  </a:cubicBezTo>
                  <a:cubicBezTo>
                    <a:pt x="813936" y="1578544"/>
                    <a:pt x="814888" y="1592815"/>
                    <a:pt x="818696" y="1597572"/>
                  </a:cubicBezTo>
                  <a:lnTo>
                    <a:pt x="810130" y="1595670"/>
                  </a:lnTo>
                  <a:cubicBezTo>
                    <a:pt x="815840" y="1591864"/>
                    <a:pt x="814888" y="1581398"/>
                    <a:pt x="817744" y="1573786"/>
                  </a:cubicBezTo>
                  <a:cubicBezTo>
                    <a:pt x="817744" y="1576641"/>
                    <a:pt x="815840" y="1576641"/>
                    <a:pt x="813936" y="1577592"/>
                  </a:cubicBezTo>
                  <a:cubicBezTo>
                    <a:pt x="816792" y="1569981"/>
                    <a:pt x="816792" y="1561418"/>
                    <a:pt x="818696" y="1550952"/>
                  </a:cubicBezTo>
                  <a:lnTo>
                    <a:pt x="816792" y="1564272"/>
                  </a:lnTo>
                  <a:cubicBezTo>
                    <a:pt x="825360" y="1558564"/>
                    <a:pt x="816792" y="1540486"/>
                    <a:pt x="819648" y="1534778"/>
                  </a:cubicBezTo>
                  <a:cubicBezTo>
                    <a:pt x="812032" y="1534778"/>
                    <a:pt x="812984" y="1543340"/>
                    <a:pt x="806322" y="1534778"/>
                  </a:cubicBezTo>
                  <a:cubicBezTo>
                    <a:pt x="803466" y="1510992"/>
                    <a:pt x="814888" y="1520506"/>
                    <a:pt x="822504" y="1498623"/>
                  </a:cubicBezTo>
                  <a:lnTo>
                    <a:pt x="825360" y="1502429"/>
                  </a:lnTo>
                  <a:cubicBezTo>
                    <a:pt x="826312" y="1495769"/>
                    <a:pt x="834880" y="1490060"/>
                    <a:pt x="829168" y="1479594"/>
                  </a:cubicBezTo>
                  <a:cubicBezTo>
                    <a:pt x="824408" y="1480546"/>
                    <a:pt x="824408" y="1488157"/>
                    <a:pt x="821552" y="1491963"/>
                  </a:cubicBezTo>
                  <a:cubicBezTo>
                    <a:pt x="817744" y="1489109"/>
                    <a:pt x="831072" y="1478643"/>
                    <a:pt x="825360" y="1471031"/>
                  </a:cubicBezTo>
                  <a:cubicBezTo>
                    <a:pt x="817744" y="1477691"/>
                    <a:pt x="814888" y="1495769"/>
                    <a:pt x="814888" y="1507186"/>
                  </a:cubicBezTo>
                  <a:cubicBezTo>
                    <a:pt x="812984" y="1505283"/>
                    <a:pt x="810130" y="1505283"/>
                    <a:pt x="807274" y="1507186"/>
                  </a:cubicBezTo>
                  <a:cubicBezTo>
                    <a:pt x="810606" y="1489584"/>
                    <a:pt x="814650" y="1471269"/>
                    <a:pt x="817268" y="1453073"/>
                  </a:cubicBezTo>
                  <a:lnTo>
                    <a:pt x="817946" y="1427720"/>
                  </a:lnTo>
                  <a:lnTo>
                    <a:pt x="813936" y="1434876"/>
                  </a:lnTo>
                  <a:cubicBezTo>
                    <a:pt x="813936" y="1430119"/>
                    <a:pt x="814888" y="1425362"/>
                    <a:pt x="810128" y="1427265"/>
                  </a:cubicBezTo>
                  <a:lnTo>
                    <a:pt x="818240" y="1416725"/>
                  </a:lnTo>
                  <a:lnTo>
                    <a:pt x="818696" y="1399673"/>
                  </a:lnTo>
                  <a:cubicBezTo>
                    <a:pt x="809176" y="1417751"/>
                    <a:pt x="818696" y="1392062"/>
                    <a:pt x="808224" y="1395868"/>
                  </a:cubicBezTo>
                  <a:cubicBezTo>
                    <a:pt x="815840" y="1393013"/>
                    <a:pt x="809176" y="1382547"/>
                    <a:pt x="812032" y="1373033"/>
                  </a:cubicBezTo>
                  <a:cubicBezTo>
                    <a:pt x="804418" y="1369227"/>
                    <a:pt x="806322" y="1392062"/>
                    <a:pt x="800610" y="1384450"/>
                  </a:cubicBezTo>
                  <a:cubicBezTo>
                    <a:pt x="803466" y="1366373"/>
                    <a:pt x="817744" y="1341636"/>
                    <a:pt x="814888" y="1317850"/>
                  </a:cubicBezTo>
                  <a:cubicBezTo>
                    <a:pt x="811080" y="1318801"/>
                    <a:pt x="811080" y="1324510"/>
                    <a:pt x="809176" y="1325461"/>
                  </a:cubicBezTo>
                  <a:cubicBezTo>
                    <a:pt x="812032" y="1310238"/>
                    <a:pt x="830120" y="1289306"/>
                    <a:pt x="817744" y="1278841"/>
                  </a:cubicBezTo>
                  <a:cubicBezTo>
                    <a:pt x="812984" y="1286452"/>
                    <a:pt x="808224" y="1295015"/>
                    <a:pt x="803466" y="1303578"/>
                  </a:cubicBezTo>
                  <a:cubicBezTo>
                    <a:pt x="803466" y="1301675"/>
                    <a:pt x="802514" y="1298821"/>
                    <a:pt x="800610" y="1295015"/>
                  </a:cubicBezTo>
                  <a:lnTo>
                    <a:pt x="794898" y="1300724"/>
                  </a:lnTo>
                  <a:cubicBezTo>
                    <a:pt x="792994" y="1281695"/>
                    <a:pt x="807274" y="1286452"/>
                    <a:pt x="814888" y="1275986"/>
                  </a:cubicBezTo>
                  <a:lnTo>
                    <a:pt x="806322" y="1264569"/>
                  </a:lnTo>
                  <a:cubicBezTo>
                    <a:pt x="801562" y="1243637"/>
                    <a:pt x="806322" y="1223657"/>
                    <a:pt x="817744" y="1210337"/>
                  </a:cubicBezTo>
                  <a:cubicBezTo>
                    <a:pt x="817744" y="1206531"/>
                    <a:pt x="817744" y="1190357"/>
                    <a:pt x="810130" y="1197017"/>
                  </a:cubicBezTo>
                  <a:lnTo>
                    <a:pt x="806720" y="1201126"/>
                  </a:lnTo>
                  <a:lnTo>
                    <a:pt x="814056" y="1154202"/>
                  </a:lnTo>
                  <a:cubicBezTo>
                    <a:pt x="816554" y="1136838"/>
                    <a:pt x="816792" y="1119475"/>
                    <a:pt x="808224" y="1104727"/>
                  </a:cubicBezTo>
                  <a:lnTo>
                    <a:pt x="799658" y="1121853"/>
                  </a:lnTo>
                  <a:cubicBezTo>
                    <a:pt x="798706" y="1110436"/>
                    <a:pt x="807274" y="1091407"/>
                    <a:pt x="794898" y="1092359"/>
                  </a:cubicBezTo>
                  <a:cubicBezTo>
                    <a:pt x="798706" y="1104727"/>
                    <a:pt x="791090" y="1099019"/>
                    <a:pt x="789186" y="1105679"/>
                  </a:cubicBezTo>
                  <a:lnTo>
                    <a:pt x="790138" y="1106630"/>
                  </a:lnTo>
                  <a:cubicBezTo>
                    <a:pt x="789186" y="1107582"/>
                    <a:pt x="788234" y="1112339"/>
                    <a:pt x="786330" y="1109485"/>
                  </a:cubicBezTo>
                  <a:cubicBezTo>
                    <a:pt x="793946" y="1099970"/>
                    <a:pt x="795850" y="1084747"/>
                    <a:pt x="799658" y="1074281"/>
                  </a:cubicBezTo>
                  <a:cubicBezTo>
                    <a:pt x="796802" y="1079039"/>
                    <a:pt x="792994" y="1068573"/>
                    <a:pt x="791090" y="1067621"/>
                  </a:cubicBezTo>
                  <a:cubicBezTo>
                    <a:pt x="793946" y="1057156"/>
                    <a:pt x="796802" y="1067621"/>
                    <a:pt x="800610" y="1068573"/>
                  </a:cubicBezTo>
                  <a:cubicBezTo>
                    <a:pt x="801562" y="1062864"/>
                    <a:pt x="808224" y="1054301"/>
                    <a:pt x="801562" y="1049544"/>
                  </a:cubicBezTo>
                  <a:cubicBezTo>
                    <a:pt x="795850" y="1041933"/>
                    <a:pt x="795850" y="1059058"/>
                    <a:pt x="791090" y="1061913"/>
                  </a:cubicBezTo>
                  <a:lnTo>
                    <a:pt x="799658" y="1030515"/>
                  </a:lnTo>
                  <a:lnTo>
                    <a:pt x="797754" y="1031467"/>
                  </a:lnTo>
                  <a:cubicBezTo>
                    <a:pt x="799658" y="1028612"/>
                    <a:pt x="801562" y="1023855"/>
                    <a:pt x="799658" y="1021001"/>
                  </a:cubicBezTo>
                  <a:cubicBezTo>
                    <a:pt x="795850" y="1018147"/>
                    <a:pt x="794898" y="1024807"/>
                    <a:pt x="795850" y="1029564"/>
                  </a:cubicBezTo>
                  <a:cubicBezTo>
                    <a:pt x="789186" y="1013389"/>
                    <a:pt x="810130" y="1001972"/>
                    <a:pt x="796802" y="987701"/>
                  </a:cubicBezTo>
                  <a:lnTo>
                    <a:pt x="800610" y="979138"/>
                  </a:lnTo>
                  <a:cubicBezTo>
                    <a:pt x="799658" y="978186"/>
                    <a:pt x="797754" y="976283"/>
                    <a:pt x="796802" y="978186"/>
                  </a:cubicBezTo>
                  <a:lnTo>
                    <a:pt x="800610" y="969623"/>
                  </a:lnTo>
                  <a:cubicBezTo>
                    <a:pt x="804418" y="952497"/>
                    <a:pt x="791090" y="964866"/>
                    <a:pt x="789186" y="959157"/>
                  </a:cubicBezTo>
                  <a:lnTo>
                    <a:pt x="789186" y="960109"/>
                  </a:lnTo>
                  <a:cubicBezTo>
                    <a:pt x="787282" y="954400"/>
                    <a:pt x="783474" y="950595"/>
                    <a:pt x="782522" y="954400"/>
                  </a:cubicBezTo>
                  <a:lnTo>
                    <a:pt x="788234" y="937274"/>
                  </a:lnTo>
                  <a:cubicBezTo>
                    <a:pt x="795850" y="930614"/>
                    <a:pt x="797754" y="904925"/>
                    <a:pt x="812032" y="904925"/>
                  </a:cubicBezTo>
                  <a:cubicBezTo>
                    <a:pt x="811080" y="900168"/>
                    <a:pt x="808224" y="896362"/>
                    <a:pt x="806322" y="898265"/>
                  </a:cubicBezTo>
                  <a:cubicBezTo>
                    <a:pt x="807274" y="884945"/>
                    <a:pt x="795850" y="901120"/>
                    <a:pt x="797754" y="880188"/>
                  </a:cubicBezTo>
                  <a:cubicBezTo>
                    <a:pt x="794898" y="880188"/>
                    <a:pt x="795850" y="883042"/>
                    <a:pt x="794898" y="885897"/>
                  </a:cubicBezTo>
                  <a:cubicBezTo>
                    <a:pt x="793946" y="880188"/>
                    <a:pt x="794898" y="878285"/>
                    <a:pt x="796802" y="877334"/>
                  </a:cubicBezTo>
                  <a:cubicBezTo>
                    <a:pt x="794898" y="877334"/>
                    <a:pt x="792994" y="876382"/>
                    <a:pt x="791090" y="875431"/>
                  </a:cubicBezTo>
                  <a:cubicBezTo>
                    <a:pt x="795850" y="875431"/>
                    <a:pt x="794898" y="866868"/>
                    <a:pt x="793946" y="862111"/>
                  </a:cubicBezTo>
                  <a:lnTo>
                    <a:pt x="784426" y="869722"/>
                  </a:lnTo>
                  <a:cubicBezTo>
                    <a:pt x="788234" y="864014"/>
                    <a:pt x="789186" y="861159"/>
                    <a:pt x="788234" y="852596"/>
                  </a:cubicBezTo>
                  <a:lnTo>
                    <a:pt x="782522" y="858305"/>
                  </a:lnTo>
                  <a:cubicBezTo>
                    <a:pt x="784426" y="844033"/>
                    <a:pt x="794898" y="857354"/>
                    <a:pt x="790138" y="840228"/>
                  </a:cubicBezTo>
                  <a:lnTo>
                    <a:pt x="795850" y="855451"/>
                  </a:lnTo>
                  <a:cubicBezTo>
                    <a:pt x="797754" y="837373"/>
                    <a:pt x="809176" y="843082"/>
                    <a:pt x="814888" y="835471"/>
                  </a:cubicBezTo>
                  <a:cubicBezTo>
                    <a:pt x="823456" y="816442"/>
                    <a:pt x="807274" y="792656"/>
                    <a:pt x="825360" y="778384"/>
                  </a:cubicBezTo>
                  <a:cubicBezTo>
                    <a:pt x="818696" y="775530"/>
                    <a:pt x="816792" y="778384"/>
                    <a:pt x="812032" y="772676"/>
                  </a:cubicBezTo>
                  <a:cubicBezTo>
                    <a:pt x="809176" y="784093"/>
                    <a:pt x="807274" y="790753"/>
                    <a:pt x="798706" y="796461"/>
                  </a:cubicBezTo>
                  <a:cubicBezTo>
                    <a:pt x="790138" y="819296"/>
                    <a:pt x="820600" y="802170"/>
                    <a:pt x="807274" y="827859"/>
                  </a:cubicBezTo>
                  <a:cubicBezTo>
                    <a:pt x="799658" y="826908"/>
                    <a:pt x="799658" y="819296"/>
                    <a:pt x="803466" y="811685"/>
                  </a:cubicBezTo>
                  <a:cubicBezTo>
                    <a:pt x="796802" y="810733"/>
                    <a:pt x="792042" y="819296"/>
                    <a:pt x="789186" y="825005"/>
                  </a:cubicBezTo>
                  <a:cubicBezTo>
                    <a:pt x="792994" y="810733"/>
                    <a:pt x="784426" y="789801"/>
                    <a:pt x="785378" y="780287"/>
                  </a:cubicBezTo>
                  <a:cubicBezTo>
                    <a:pt x="788234" y="776481"/>
                    <a:pt x="791090" y="768870"/>
                    <a:pt x="792042" y="763161"/>
                  </a:cubicBezTo>
                  <a:lnTo>
                    <a:pt x="783474" y="765064"/>
                  </a:lnTo>
                  <a:cubicBezTo>
                    <a:pt x="790138" y="763161"/>
                    <a:pt x="781570" y="757453"/>
                    <a:pt x="777762" y="756501"/>
                  </a:cubicBezTo>
                  <a:lnTo>
                    <a:pt x="774906" y="763161"/>
                  </a:lnTo>
                  <a:cubicBezTo>
                    <a:pt x="771100" y="746035"/>
                    <a:pt x="732068" y="775530"/>
                    <a:pt x="719692" y="755550"/>
                  </a:cubicBezTo>
                  <a:cubicBezTo>
                    <a:pt x="727308" y="756501"/>
                    <a:pt x="733972" y="749841"/>
                    <a:pt x="737780" y="759355"/>
                  </a:cubicBezTo>
                  <a:cubicBezTo>
                    <a:pt x="752060" y="754598"/>
                    <a:pt x="734924" y="746035"/>
                    <a:pt x="741588" y="740327"/>
                  </a:cubicBezTo>
                  <a:cubicBezTo>
                    <a:pt x="719692" y="733667"/>
                    <a:pt x="685420" y="744132"/>
                    <a:pt x="661622" y="731764"/>
                  </a:cubicBezTo>
                  <a:cubicBezTo>
                    <a:pt x="665428" y="736521"/>
                    <a:pt x="676852" y="736521"/>
                    <a:pt x="677804" y="743181"/>
                  </a:cubicBezTo>
                  <a:cubicBezTo>
                    <a:pt x="659718" y="746987"/>
                    <a:pt x="638774" y="731764"/>
                    <a:pt x="617832" y="725104"/>
                  </a:cubicBezTo>
                  <a:lnTo>
                    <a:pt x="621640" y="734618"/>
                  </a:lnTo>
                  <a:cubicBezTo>
                    <a:pt x="604504" y="726055"/>
                    <a:pt x="614976" y="737472"/>
                    <a:pt x="595936" y="734618"/>
                  </a:cubicBezTo>
                  <a:cubicBezTo>
                    <a:pt x="596888" y="732715"/>
                    <a:pt x="599744" y="729861"/>
                    <a:pt x="594984" y="729861"/>
                  </a:cubicBezTo>
                  <a:cubicBezTo>
                    <a:pt x="579752" y="729861"/>
                    <a:pt x="594032" y="737472"/>
                    <a:pt x="583560" y="739375"/>
                  </a:cubicBezTo>
                  <a:cubicBezTo>
                    <a:pt x="564520" y="725104"/>
                    <a:pt x="574040" y="748890"/>
                    <a:pt x="550240" y="741278"/>
                  </a:cubicBezTo>
                  <a:lnTo>
                    <a:pt x="552144" y="744132"/>
                  </a:lnTo>
                  <a:cubicBezTo>
                    <a:pt x="542624" y="741278"/>
                    <a:pt x="531676" y="742943"/>
                    <a:pt x="520610" y="745559"/>
                  </a:cubicBezTo>
                  <a:lnTo>
                    <a:pt x="497654" y="750639"/>
                  </a:lnTo>
                  <a:lnTo>
                    <a:pt x="503594" y="744132"/>
                  </a:lnTo>
                  <a:lnTo>
                    <a:pt x="477892" y="741278"/>
                  </a:lnTo>
                  <a:cubicBezTo>
                    <a:pt x="475988" y="743181"/>
                    <a:pt x="465516" y="744132"/>
                    <a:pt x="472180" y="748890"/>
                  </a:cubicBezTo>
                  <a:cubicBezTo>
                    <a:pt x="475988" y="749841"/>
                    <a:pt x="478844" y="748890"/>
                    <a:pt x="481700" y="747938"/>
                  </a:cubicBezTo>
                  <a:lnTo>
                    <a:pt x="477892" y="752695"/>
                  </a:lnTo>
                  <a:cubicBezTo>
                    <a:pt x="454092" y="747938"/>
                    <a:pt x="478844" y="739375"/>
                    <a:pt x="478844" y="731764"/>
                  </a:cubicBezTo>
                  <a:cubicBezTo>
                    <a:pt x="466468" y="734618"/>
                    <a:pt x="461708" y="727007"/>
                    <a:pt x="453140" y="727007"/>
                  </a:cubicBezTo>
                  <a:cubicBezTo>
                    <a:pt x="449332" y="735570"/>
                    <a:pt x="469324" y="736521"/>
                    <a:pt x="458852" y="745084"/>
                  </a:cubicBezTo>
                  <a:cubicBezTo>
                    <a:pt x="451236" y="749841"/>
                    <a:pt x="426484" y="743181"/>
                    <a:pt x="417916" y="735570"/>
                  </a:cubicBezTo>
                  <a:cubicBezTo>
                    <a:pt x="405540" y="754598"/>
                    <a:pt x="368414" y="739375"/>
                    <a:pt x="368414" y="753647"/>
                  </a:cubicBezTo>
                  <a:cubicBezTo>
                    <a:pt x="369366" y="752695"/>
                    <a:pt x="364606" y="747938"/>
                    <a:pt x="358894" y="749841"/>
                  </a:cubicBezTo>
                  <a:lnTo>
                    <a:pt x="362702" y="753647"/>
                  </a:lnTo>
                  <a:cubicBezTo>
                    <a:pt x="344614" y="760307"/>
                    <a:pt x="344614" y="740327"/>
                    <a:pt x="334144" y="744132"/>
                  </a:cubicBezTo>
                  <a:cubicBezTo>
                    <a:pt x="335096" y="746987"/>
                    <a:pt x="337952" y="747938"/>
                    <a:pt x="339856" y="750792"/>
                  </a:cubicBezTo>
                  <a:cubicBezTo>
                    <a:pt x="316056" y="753647"/>
                    <a:pt x="302728" y="732715"/>
                    <a:pt x="278928" y="741278"/>
                  </a:cubicBezTo>
                  <a:cubicBezTo>
                    <a:pt x="278928" y="743181"/>
                    <a:pt x="279880" y="745084"/>
                    <a:pt x="282736" y="744132"/>
                  </a:cubicBezTo>
                  <a:cubicBezTo>
                    <a:pt x="283688" y="746035"/>
                    <a:pt x="278928" y="746035"/>
                    <a:pt x="271312" y="742230"/>
                  </a:cubicBezTo>
                  <a:lnTo>
                    <a:pt x="279880" y="737472"/>
                  </a:lnTo>
                  <a:cubicBezTo>
                    <a:pt x="267504" y="720346"/>
                    <a:pt x="247512" y="745084"/>
                    <a:pt x="227522" y="740327"/>
                  </a:cubicBezTo>
                  <a:cubicBezTo>
                    <a:pt x="229426" y="743181"/>
                    <a:pt x="243704" y="743181"/>
                    <a:pt x="236088" y="747938"/>
                  </a:cubicBezTo>
                  <a:cubicBezTo>
                    <a:pt x="223714" y="747938"/>
                    <a:pt x="224666" y="729861"/>
                    <a:pt x="209434" y="738424"/>
                  </a:cubicBezTo>
                  <a:cubicBezTo>
                    <a:pt x="216098" y="740327"/>
                    <a:pt x="214194" y="748890"/>
                    <a:pt x="220858" y="750792"/>
                  </a:cubicBezTo>
                  <a:cubicBezTo>
                    <a:pt x="211338" y="752695"/>
                    <a:pt x="204674" y="757453"/>
                    <a:pt x="200866" y="750792"/>
                  </a:cubicBezTo>
                  <a:cubicBezTo>
                    <a:pt x="198012" y="750792"/>
                    <a:pt x="197058" y="753647"/>
                    <a:pt x="197058" y="755550"/>
                  </a:cubicBezTo>
                  <a:cubicBezTo>
                    <a:pt x="191348" y="750792"/>
                    <a:pt x="180876" y="753647"/>
                    <a:pt x="174212" y="755550"/>
                  </a:cubicBezTo>
                  <a:lnTo>
                    <a:pt x="176116" y="758404"/>
                  </a:lnTo>
                  <a:cubicBezTo>
                    <a:pt x="163740" y="741278"/>
                    <a:pt x="156124" y="757453"/>
                    <a:pt x="139940" y="756501"/>
                  </a:cubicBezTo>
                  <a:lnTo>
                    <a:pt x="142796" y="761258"/>
                  </a:lnTo>
                  <a:cubicBezTo>
                    <a:pt x="136132" y="759355"/>
                    <a:pt x="125660" y="753647"/>
                    <a:pt x="114236" y="760307"/>
                  </a:cubicBezTo>
                  <a:lnTo>
                    <a:pt x="119948" y="766015"/>
                  </a:lnTo>
                  <a:cubicBezTo>
                    <a:pt x="110428" y="762210"/>
                    <a:pt x="92340" y="771724"/>
                    <a:pt x="84726" y="762210"/>
                  </a:cubicBezTo>
                  <a:cubicBezTo>
                    <a:pt x="80918" y="764113"/>
                    <a:pt x="93292" y="772676"/>
                    <a:pt x="78062" y="773627"/>
                  </a:cubicBezTo>
                  <a:cubicBezTo>
                    <a:pt x="74254" y="769821"/>
                    <a:pt x="61878" y="766015"/>
                    <a:pt x="58070" y="771724"/>
                  </a:cubicBezTo>
                  <a:cubicBezTo>
                    <a:pt x="58070" y="774578"/>
                    <a:pt x="59974" y="777433"/>
                    <a:pt x="63782" y="774578"/>
                  </a:cubicBezTo>
                  <a:cubicBezTo>
                    <a:pt x="66638" y="773627"/>
                    <a:pt x="64734" y="773627"/>
                    <a:pt x="63782" y="771724"/>
                  </a:cubicBezTo>
                  <a:lnTo>
                    <a:pt x="68542" y="775530"/>
                  </a:lnTo>
                  <a:cubicBezTo>
                    <a:pt x="57118" y="780287"/>
                    <a:pt x="59022" y="771724"/>
                    <a:pt x="46648" y="774578"/>
                  </a:cubicBezTo>
                  <a:cubicBezTo>
                    <a:pt x="43792" y="777433"/>
                    <a:pt x="50456" y="780287"/>
                    <a:pt x="52360" y="783141"/>
                  </a:cubicBezTo>
                  <a:lnTo>
                    <a:pt x="5712" y="772676"/>
                  </a:lnTo>
                  <a:cubicBezTo>
                    <a:pt x="4760" y="768870"/>
                    <a:pt x="10472" y="766967"/>
                    <a:pt x="6664" y="761258"/>
                  </a:cubicBezTo>
                  <a:lnTo>
                    <a:pt x="15232" y="759355"/>
                  </a:lnTo>
                  <a:cubicBezTo>
                    <a:pt x="22848" y="751744"/>
                    <a:pt x="6664" y="750792"/>
                    <a:pt x="0" y="748890"/>
                  </a:cubicBezTo>
                  <a:lnTo>
                    <a:pt x="11424" y="747938"/>
                  </a:lnTo>
                  <a:cubicBezTo>
                    <a:pt x="11424" y="746987"/>
                    <a:pt x="11424" y="746035"/>
                    <a:pt x="10472" y="746035"/>
                  </a:cubicBezTo>
                  <a:lnTo>
                    <a:pt x="19040" y="746035"/>
                  </a:lnTo>
                  <a:cubicBezTo>
                    <a:pt x="-2856" y="737472"/>
                    <a:pt x="41888" y="733667"/>
                    <a:pt x="18088" y="726055"/>
                  </a:cubicBezTo>
                  <a:cubicBezTo>
                    <a:pt x="23800" y="726055"/>
                    <a:pt x="30464" y="730812"/>
                    <a:pt x="34272" y="734618"/>
                  </a:cubicBezTo>
                  <a:cubicBezTo>
                    <a:pt x="44744" y="736521"/>
                    <a:pt x="42840" y="731764"/>
                    <a:pt x="46648" y="728909"/>
                  </a:cubicBezTo>
                  <a:lnTo>
                    <a:pt x="30464" y="722249"/>
                  </a:lnTo>
                  <a:cubicBezTo>
                    <a:pt x="56166" y="725104"/>
                    <a:pt x="28560" y="714638"/>
                    <a:pt x="46648" y="709881"/>
                  </a:cubicBezTo>
                  <a:cubicBezTo>
                    <a:pt x="68542" y="714638"/>
                    <a:pt x="79966" y="693706"/>
                    <a:pt x="91388" y="692755"/>
                  </a:cubicBezTo>
                  <a:cubicBezTo>
                    <a:pt x="114236" y="694658"/>
                    <a:pt x="83774" y="701318"/>
                    <a:pt x="97100" y="705123"/>
                  </a:cubicBezTo>
                  <a:cubicBezTo>
                    <a:pt x="108524" y="706075"/>
                    <a:pt x="102812" y="700366"/>
                    <a:pt x="110428" y="698463"/>
                  </a:cubicBezTo>
                  <a:lnTo>
                    <a:pt x="116140" y="707978"/>
                  </a:lnTo>
                  <a:cubicBezTo>
                    <a:pt x="130420" y="708929"/>
                    <a:pt x="117092" y="698463"/>
                    <a:pt x="124708" y="702269"/>
                  </a:cubicBezTo>
                  <a:cubicBezTo>
                    <a:pt x="136132" y="695609"/>
                    <a:pt x="121852" y="698463"/>
                    <a:pt x="118996" y="690852"/>
                  </a:cubicBezTo>
                  <a:cubicBezTo>
                    <a:pt x="121852" y="692755"/>
                    <a:pt x="134228" y="696560"/>
                    <a:pt x="138988" y="692755"/>
                  </a:cubicBezTo>
                  <a:cubicBezTo>
                    <a:pt x="138036" y="690852"/>
                    <a:pt x="123756" y="689900"/>
                    <a:pt x="133276" y="688949"/>
                  </a:cubicBezTo>
                  <a:cubicBezTo>
                    <a:pt x="167548" y="693706"/>
                    <a:pt x="176116" y="683240"/>
                    <a:pt x="206578" y="684192"/>
                  </a:cubicBezTo>
                  <a:lnTo>
                    <a:pt x="203722" y="679435"/>
                  </a:lnTo>
                  <a:cubicBezTo>
                    <a:pt x="207530" y="681337"/>
                    <a:pt x="210386" y="683240"/>
                    <a:pt x="213242" y="681337"/>
                  </a:cubicBezTo>
                  <a:lnTo>
                    <a:pt x="211338" y="678483"/>
                  </a:lnTo>
                  <a:cubicBezTo>
                    <a:pt x="215146" y="678483"/>
                    <a:pt x="246560" y="685143"/>
                    <a:pt x="266552" y="683240"/>
                  </a:cubicBezTo>
                  <a:lnTo>
                    <a:pt x="256080" y="677532"/>
                  </a:lnTo>
                  <a:lnTo>
                    <a:pt x="274168" y="684192"/>
                  </a:lnTo>
                  <a:lnTo>
                    <a:pt x="272264" y="675629"/>
                  </a:lnTo>
                  <a:cubicBezTo>
                    <a:pt x="278928" y="684192"/>
                    <a:pt x="299872" y="678483"/>
                    <a:pt x="317008" y="681337"/>
                  </a:cubicBezTo>
                  <a:lnTo>
                    <a:pt x="317008" y="675629"/>
                  </a:lnTo>
                  <a:lnTo>
                    <a:pt x="327480" y="678483"/>
                  </a:lnTo>
                  <a:lnTo>
                    <a:pt x="323672" y="674677"/>
                  </a:lnTo>
                  <a:cubicBezTo>
                    <a:pt x="334144" y="674677"/>
                    <a:pt x="346518" y="684192"/>
                    <a:pt x="357942" y="679435"/>
                  </a:cubicBezTo>
                  <a:cubicBezTo>
                    <a:pt x="350326" y="681337"/>
                    <a:pt x="348422" y="672775"/>
                    <a:pt x="349374" y="668969"/>
                  </a:cubicBezTo>
                  <a:lnTo>
                    <a:pt x="379836" y="678483"/>
                  </a:lnTo>
                  <a:cubicBezTo>
                    <a:pt x="380788" y="674677"/>
                    <a:pt x="394116" y="672775"/>
                    <a:pt x="384596" y="668969"/>
                  </a:cubicBezTo>
                  <a:lnTo>
                    <a:pt x="396972" y="675629"/>
                  </a:lnTo>
                  <a:lnTo>
                    <a:pt x="396020" y="670872"/>
                  </a:lnTo>
                  <a:cubicBezTo>
                    <a:pt x="443620" y="663260"/>
                    <a:pt x="485506" y="694658"/>
                    <a:pt x="533104" y="675629"/>
                  </a:cubicBezTo>
                  <a:lnTo>
                    <a:pt x="532152" y="673726"/>
                  </a:lnTo>
                  <a:lnTo>
                    <a:pt x="560712" y="683240"/>
                  </a:lnTo>
                  <a:cubicBezTo>
                    <a:pt x="566424" y="682289"/>
                    <a:pt x="567376" y="674677"/>
                    <a:pt x="575944" y="671823"/>
                  </a:cubicBezTo>
                  <a:cubicBezTo>
                    <a:pt x="572136" y="679435"/>
                    <a:pt x="592128" y="672775"/>
                    <a:pt x="597840" y="679435"/>
                  </a:cubicBezTo>
                  <a:cubicBezTo>
                    <a:pt x="604504" y="676580"/>
                    <a:pt x="597840" y="673726"/>
                    <a:pt x="595936" y="670872"/>
                  </a:cubicBezTo>
                  <a:cubicBezTo>
                    <a:pt x="622592" y="663260"/>
                    <a:pt x="644486" y="676580"/>
                    <a:pt x="673996" y="670872"/>
                  </a:cubicBezTo>
                  <a:cubicBezTo>
                    <a:pt x="644486" y="682289"/>
                    <a:pt x="644486" y="679435"/>
                    <a:pt x="624496" y="684192"/>
                  </a:cubicBezTo>
                  <a:cubicBezTo>
                    <a:pt x="648294" y="688949"/>
                    <a:pt x="652102" y="680386"/>
                    <a:pt x="677804" y="683240"/>
                  </a:cubicBezTo>
                  <a:lnTo>
                    <a:pt x="665428" y="679435"/>
                  </a:lnTo>
                  <a:cubicBezTo>
                    <a:pt x="678756" y="668017"/>
                    <a:pt x="704460" y="686095"/>
                    <a:pt x="708268" y="672775"/>
                  </a:cubicBezTo>
                  <a:cubicBezTo>
                    <a:pt x="723500" y="674677"/>
                    <a:pt x="735876" y="687998"/>
                    <a:pt x="754916" y="686095"/>
                  </a:cubicBezTo>
                  <a:lnTo>
                    <a:pt x="747300" y="674677"/>
                  </a:lnTo>
                  <a:lnTo>
                    <a:pt x="764436" y="674677"/>
                  </a:lnTo>
                  <a:lnTo>
                    <a:pt x="764436" y="682289"/>
                  </a:lnTo>
                  <a:cubicBezTo>
                    <a:pt x="769196" y="683240"/>
                    <a:pt x="772052" y="681337"/>
                    <a:pt x="773002" y="679435"/>
                  </a:cubicBezTo>
                  <a:cubicBezTo>
                    <a:pt x="774906" y="680386"/>
                    <a:pt x="775858" y="681337"/>
                    <a:pt x="777762" y="682289"/>
                  </a:cubicBezTo>
                  <a:cubicBezTo>
                    <a:pt x="776810" y="673726"/>
                    <a:pt x="776810" y="666114"/>
                    <a:pt x="784426" y="661357"/>
                  </a:cubicBezTo>
                  <a:cubicBezTo>
                    <a:pt x="783474" y="668969"/>
                    <a:pt x="790138" y="674677"/>
                    <a:pt x="780618" y="678483"/>
                  </a:cubicBezTo>
                  <a:cubicBezTo>
                    <a:pt x="785378" y="691803"/>
                    <a:pt x="793946" y="676580"/>
                    <a:pt x="799658" y="682289"/>
                  </a:cubicBezTo>
                  <a:cubicBezTo>
                    <a:pt x="806322" y="661357"/>
                    <a:pt x="795850" y="630911"/>
                    <a:pt x="808224" y="608077"/>
                  </a:cubicBezTo>
                  <a:lnTo>
                    <a:pt x="804646" y="614294"/>
                  </a:lnTo>
                  <a:lnTo>
                    <a:pt x="805370" y="611883"/>
                  </a:lnTo>
                  <a:lnTo>
                    <a:pt x="804418" y="610931"/>
                  </a:lnTo>
                  <a:lnTo>
                    <a:pt x="802422" y="617579"/>
                  </a:lnTo>
                  <a:lnTo>
                    <a:pt x="796802" y="623300"/>
                  </a:lnTo>
                  <a:cubicBezTo>
                    <a:pt x="792994" y="607125"/>
                    <a:pt x="808224" y="587145"/>
                    <a:pt x="814888" y="568116"/>
                  </a:cubicBezTo>
                  <a:lnTo>
                    <a:pt x="805370" y="571922"/>
                  </a:lnTo>
                  <a:cubicBezTo>
                    <a:pt x="813936" y="555748"/>
                    <a:pt x="802514" y="565262"/>
                    <a:pt x="805370" y="548136"/>
                  </a:cubicBezTo>
                  <a:cubicBezTo>
                    <a:pt x="807274" y="549088"/>
                    <a:pt x="810130" y="550990"/>
                    <a:pt x="810130" y="547185"/>
                  </a:cubicBezTo>
                  <a:cubicBezTo>
                    <a:pt x="810130" y="532913"/>
                    <a:pt x="802514" y="546233"/>
                    <a:pt x="800610" y="536719"/>
                  </a:cubicBezTo>
                  <a:cubicBezTo>
                    <a:pt x="814888" y="519593"/>
                    <a:pt x="791090" y="528156"/>
                    <a:pt x="798706" y="506273"/>
                  </a:cubicBezTo>
                  <a:lnTo>
                    <a:pt x="795850" y="508176"/>
                  </a:lnTo>
                  <a:cubicBezTo>
                    <a:pt x="798706" y="499613"/>
                    <a:pt x="797040" y="489623"/>
                    <a:pt x="794422" y="479395"/>
                  </a:cubicBezTo>
                  <a:lnTo>
                    <a:pt x="789366" y="458000"/>
                  </a:lnTo>
                  <a:lnTo>
                    <a:pt x="795850" y="463458"/>
                  </a:lnTo>
                  <a:lnTo>
                    <a:pt x="798706" y="439672"/>
                  </a:lnTo>
                  <a:cubicBezTo>
                    <a:pt x="796802" y="437769"/>
                    <a:pt x="795850" y="427304"/>
                    <a:pt x="791090" y="433964"/>
                  </a:cubicBezTo>
                  <a:cubicBezTo>
                    <a:pt x="790138" y="436818"/>
                    <a:pt x="791090" y="440624"/>
                    <a:pt x="792042" y="442527"/>
                  </a:cubicBezTo>
                  <a:lnTo>
                    <a:pt x="787282" y="439672"/>
                  </a:lnTo>
                  <a:cubicBezTo>
                    <a:pt x="792042" y="417789"/>
                    <a:pt x="800610" y="440624"/>
                    <a:pt x="808224" y="440624"/>
                  </a:cubicBezTo>
                  <a:cubicBezTo>
                    <a:pt x="805370" y="429206"/>
                    <a:pt x="812984" y="424449"/>
                    <a:pt x="812984" y="416838"/>
                  </a:cubicBezTo>
                  <a:cubicBezTo>
                    <a:pt x="804418" y="413032"/>
                    <a:pt x="803466" y="432061"/>
                    <a:pt x="794898" y="421595"/>
                  </a:cubicBezTo>
                  <a:cubicBezTo>
                    <a:pt x="790138" y="414935"/>
                    <a:pt x="796802" y="391149"/>
                    <a:pt x="804418" y="383537"/>
                  </a:cubicBezTo>
                  <a:cubicBezTo>
                    <a:pt x="785378" y="372120"/>
                    <a:pt x="800610" y="337868"/>
                    <a:pt x="786330" y="337868"/>
                  </a:cubicBezTo>
                  <a:cubicBezTo>
                    <a:pt x="787282" y="338820"/>
                    <a:pt x="792042" y="335014"/>
                    <a:pt x="790138" y="329305"/>
                  </a:cubicBezTo>
                  <a:lnTo>
                    <a:pt x="786330" y="332160"/>
                  </a:lnTo>
                  <a:cubicBezTo>
                    <a:pt x="779666" y="315034"/>
                    <a:pt x="799658" y="315985"/>
                    <a:pt x="795850" y="305519"/>
                  </a:cubicBezTo>
                  <a:cubicBezTo>
                    <a:pt x="792994" y="305519"/>
                    <a:pt x="792042" y="308374"/>
                    <a:pt x="789186" y="310277"/>
                  </a:cubicBezTo>
                  <a:cubicBezTo>
                    <a:pt x="786330" y="288394"/>
                    <a:pt x="807274" y="276025"/>
                    <a:pt x="798706" y="254142"/>
                  </a:cubicBezTo>
                  <a:cubicBezTo>
                    <a:pt x="796802" y="255093"/>
                    <a:pt x="794898" y="256045"/>
                    <a:pt x="795850" y="257948"/>
                  </a:cubicBezTo>
                  <a:cubicBezTo>
                    <a:pt x="793946" y="258899"/>
                    <a:pt x="793946" y="255093"/>
                    <a:pt x="797754" y="247482"/>
                  </a:cubicBezTo>
                  <a:lnTo>
                    <a:pt x="803466" y="255093"/>
                  </a:lnTo>
                  <a:cubicBezTo>
                    <a:pt x="820600" y="243676"/>
                    <a:pt x="795850" y="224647"/>
                    <a:pt x="800610" y="206570"/>
                  </a:cubicBezTo>
                  <a:cubicBezTo>
                    <a:pt x="797754" y="207521"/>
                    <a:pt x="797754" y="220841"/>
                    <a:pt x="792994" y="214181"/>
                  </a:cubicBezTo>
                  <a:cubicBezTo>
                    <a:pt x="792994" y="202764"/>
                    <a:pt x="811080" y="203716"/>
                    <a:pt x="802514" y="189444"/>
                  </a:cubicBezTo>
                  <a:cubicBezTo>
                    <a:pt x="800610" y="196104"/>
                    <a:pt x="792042" y="194201"/>
                    <a:pt x="790138" y="199910"/>
                  </a:cubicBezTo>
                  <a:cubicBezTo>
                    <a:pt x="788234" y="190395"/>
                    <a:pt x="783474" y="184687"/>
                    <a:pt x="790138" y="180881"/>
                  </a:cubicBezTo>
                  <a:cubicBezTo>
                    <a:pt x="790138" y="178027"/>
                    <a:pt x="787282" y="177075"/>
                    <a:pt x="785378" y="177075"/>
                  </a:cubicBezTo>
                  <a:cubicBezTo>
                    <a:pt x="790138" y="170415"/>
                    <a:pt x="787282" y="160901"/>
                    <a:pt x="785378" y="155192"/>
                  </a:cubicBezTo>
                  <a:lnTo>
                    <a:pt x="782522" y="157095"/>
                  </a:lnTo>
                  <a:cubicBezTo>
                    <a:pt x="799658" y="145678"/>
                    <a:pt x="783474" y="138066"/>
                    <a:pt x="784426" y="122843"/>
                  </a:cubicBezTo>
                  <a:lnTo>
                    <a:pt x="779666" y="125698"/>
                  </a:lnTo>
                  <a:cubicBezTo>
                    <a:pt x="781570" y="119989"/>
                    <a:pt x="787282" y="109523"/>
                    <a:pt x="780618" y="99057"/>
                  </a:cubicBezTo>
                  <a:lnTo>
                    <a:pt x="774906" y="104766"/>
                  </a:lnTo>
                  <a:cubicBezTo>
                    <a:pt x="778714" y="96203"/>
                    <a:pt x="769196" y="80029"/>
                    <a:pt x="778714" y="72417"/>
                  </a:cubicBezTo>
                  <a:cubicBezTo>
                    <a:pt x="776810" y="69563"/>
                    <a:pt x="768244" y="80980"/>
                    <a:pt x="767292" y="66708"/>
                  </a:cubicBezTo>
                  <a:cubicBezTo>
                    <a:pt x="771100" y="63854"/>
                    <a:pt x="774906" y="52437"/>
                    <a:pt x="769196" y="48631"/>
                  </a:cubicBezTo>
                  <a:cubicBezTo>
                    <a:pt x="766340" y="48631"/>
                    <a:pt x="763484" y="50534"/>
                    <a:pt x="766340" y="54340"/>
                  </a:cubicBezTo>
                  <a:cubicBezTo>
                    <a:pt x="767292" y="57194"/>
                    <a:pt x="767292" y="55291"/>
                    <a:pt x="769196" y="54340"/>
                  </a:cubicBezTo>
                  <a:lnTo>
                    <a:pt x="765388" y="59097"/>
                  </a:lnTo>
                  <a:cubicBezTo>
                    <a:pt x="760628" y="47680"/>
                    <a:pt x="769196" y="49583"/>
                    <a:pt x="766340" y="38165"/>
                  </a:cubicBezTo>
                  <a:cubicBezTo>
                    <a:pt x="763484" y="36262"/>
                    <a:pt x="760628" y="41971"/>
                    <a:pt x="757772" y="43874"/>
                  </a:cubicBezTo>
                  <a:close/>
                </a:path>
              </a:pathLst>
            </a:custGeom>
            <a:solidFill>
              <a:schemeClr val="accent5"/>
            </a:solidFill>
            <a:ln w="9509" cap="flat">
              <a:noFill/>
              <a:prstDash val="solid"/>
              <a:miter/>
            </a:ln>
          </p:spPr>
          <p:txBody>
            <a:bodyPr wrap="square" rtlCol="0" anchor="ctr">
              <a:noAutofit/>
            </a:bodyPr>
            <a:lstStyle/>
            <a:p>
              <a:pPr marL="0" marR="0" lvl="0" indent="0" algn="l" defTabSz="91421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73A4A"/>
                </a:solidFill>
                <a:effectLst/>
                <a:uLnTx/>
                <a:uFillTx/>
                <a:latin typeface="Jura" pitchFamily="2" charset="0"/>
                <a:ea typeface="+mn-ea"/>
                <a:cs typeface="+mn-cs"/>
              </a:endParaRPr>
            </a:p>
          </p:txBody>
        </p:sp>
        <p:sp>
          <p:nvSpPr>
            <p:cNvPr id="944" name="Freeform 943">
              <a:extLst>
                <a:ext uri="{FF2B5EF4-FFF2-40B4-BE49-F238E27FC236}">
                  <a16:creationId xmlns:a16="http://schemas.microsoft.com/office/drawing/2014/main" id="{50DC7CED-5CA1-09B2-22CA-895F16179825}"/>
                </a:ext>
              </a:extLst>
            </p:cNvPr>
            <p:cNvSpPr/>
            <p:nvPr/>
          </p:nvSpPr>
          <p:spPr>
            <a:xfrm>
              <a:off x="21564635" y="9062148"/>
              <a:ext cx="1588844" cy="1307276"/>
            </a:xfrm>
            <a:custGeom>
              <a:avLst/>
              <a:gdLst>
                <a:gd name="connsiteX0" fmla="*/ 506448 w 1588844"/>
                <a:gd name="connsiteY0" fmla="*/ 1276830 h 1307276"/>
                <a:gd name="connsiteX1" fmla="*/ 502640 w 1588844"/>
                <a:gd name="connsiteY1" fmla="*/ 1307276 h 1307276"/>
                <a:gd name="connsiteX2" fmla="*/ 506448 w 1588844"/>
                <a:gd name="connsiteY2" fmla="*/ 1276830 h 1307276"/>
                <a:gd name="connsiteX3" fmla="*/ 522632 w 1588844"/>
                <a:gd name="connsiteY3" fmla="*/ 1273024 h 1307276"/>
                <a:gd name="connsiteX4" fmla="*/ 519776 w 1588844"/>
                <a:gd name="connsiteY4" fmla="*/ 1283490 h 1307276"/>
                <a:gd name="connsiteX5" fmla="*/ 522632 w 1588844"/>
                <a:gd name="connsiteY5" fmla="*/ 1273024 h 1307276"/>
                <a:gd name="connsiteX6" fmla="*/ 513112 w 1588844"/>
                <a:gd name="connsiteY6" fmla="*/ 1270170 h 1307276"/>
                <a:gd name="connsiteX7" fmla="*/ 514064 w 1588844"/>
                <a:gd name="connsiteY7" fmla="*/ 1276830 h 1307276"/>
                <a:gd name="connsiteX8" fmla="*/ 510256 w 1588844"/>
                <a:gd name="connsiteY8" fmla="*/ 1275879 h 1307276"/>
                <a:gd name="connsiteX9" fmla="*/ 514064 w 1588844"/>
                <a:gd name="connsiteY9" fmla="*/ 1133163 h 1307276"/>
                <a:gd name="connsiteX10" fmla="*/ 520728 w 1588844"/>
                <a:gd name="connsiteY10" fmla="*/ 1136969 h 1307276"/>
                <a:gd name="connsiteX11" fmla="*/ 514064 w 1588844"/>
                <a:gd name="connsiteY11" fmla="*/ 1140774 h 1307276"/>
                <a:gd name="connsiteX12" fmla="*/ 522632 w 1588844"/>
                <a:gd name="connsiteY12" fmla="*/ 1102717 h 1307276"/>
                <a:gd name="connsiteX13" fmla="*/ 519776 w 1588844"/>
                <a:gd name="connsiteY13" fmla="*/ 1103668 h 1307276"/>
                <a:gd name="connsiteX14" fmla="*/ 519872 w 1588844"/>
                <a:gd name="connsiteY14" fmla="*/ 1103366 h 1307276"/>
                <a:gd name="connsiteX15" fmla="*/ 509304 w 1588844"/>
                <a:gd name="connsiteY15" fmla="*/ 1054194 h 1307276"/>
                <a:gd name="connsiteX16" fmla="*/ 512160 w 1588844"/>
                <a:gd name="connsiteY16" fmla="*/ 1059902 h 1307276"/>
                <a:gd name="connsiteX17" fmla="*/ 512160 w 1588844"/>
                <a:gd name="connsiteY17" fmla="*/ 1056096 h 1307276"/>
                <a:gd name="connsiteX18" fmla="*/ 492170 w 1588844"/>
                <a:gd name="connsiteY18" fmla="*/ 1029456 h 1307276"/>
                <a:gd name="connsiteX19" fmla="*/ 485506 w 1588844"/>
                <a:gd name="connsiteY19" fmla="*/ 1039922 h 1307276"/>
                <a:gd name="connsiteX20" fmla="*/ 492170 w 1588844"/>
                <a:gd name="connsiteY20" fmla="*/ 1029456 h 1307276"/>
                <a:gd name="connsiteX21" fmla="*/ 526434 w 1588844"/>
                <a:gd name="connsiteY21" fmla="*/ 993301 h 1307276"/>
                <a:gd name="connsiteX22" fmla="*/ 526440 w 1588844"/>
                <a:gd name="connsiteY22" fmla="*/ 993301 h 1307276"/>
                <a:gd name="connsiteX23" fmla="*/ 526434 w 1588844"/>
                <a:gd name="connsiteY23" fmla="*/ 993311 h 1307276"/>
                <a:gd name="connsiteX24" fmla="*/ 531438 w 1588844"/>
                <a:gd name="connsiteY24" fmla="*/ 880913 h 1307276"/>
                <a:gd name="connsiteX25" fmla="*/ 535008 w 1588844"/>
                <a:gd name="connsiteY25" fmla="*/ 882935 h 1307276"/>
                <a:gd name="connsiteX26" fmla="*/ 532152 w 1588844"/>
                <a:gd name="connsiteY26" fmla="*/ 886740 h 1307276"/>
                <a:gd name="connsiteX27" fmla="*/ 531438 w 1588844"/>
                <a:gd name="connsiteY27" fmla="*/ 880913 h 1307276"/>
                <a:gd name="connsiteX28" fmla="*/ 476938 w 1588844"/>
                <a:gd name="connsiteY28" fmla="*/ 880913 h 1307276"/>
                <a:gd name="connsiteX29" fmla="*/ 480746 w 1588844"/>
                <a:gd name="connsiteY29" fmla="*/ 881032 h 1307276"/>
                <a:gd name="connsiteX30" fmla="*/ 470274 w 1588844"/>
                <a:gd name="connsiteY30" fmla="*/ 885789 h 1307276"/>
                <a:gd name="connsiteX31" fmla="*/ 476938 w 1588844"/>
                <a:gd name="connsiteY31" fmla="*/ 880913 h 1307276"/>
                <a:gd name="connsiteX32" fmla="*/ 525488 w 1588844"/>
                <a:gd name="connsiteY32" fmla="*/ 863906 h 1307276"/>
                <a:gd name="connsiteX33" fmla="*/ 527510 w 1588844"/>
                <a:gd name="connsiteY33" fmla="*/ 868379 h 1307276"/>
                <a:gd name="connsiteX34" fmla="*/ 527244 w 1588844"/>
                <a:gd name="connsiteY34" fmla="*/ 868633 h 1307276"/>
                <a:gd name="connsiteX35" fmla="*/ 525304 w 1588844"/>
                <a:gd name="connsiteY35" fmla="*/ 868245 h 1307276"/>
                <a:gd name="connsiteX36" fmla="*/ 512160 w 1588844"/>
                <a:gd name="connsiteY36" fmla="*/ 855343 h 1307276"/>
                <a:gd name="connsiteX37" fmla="*/ 505496 w 1588844"/>
                <a:gd name="connsiteY37" fmla="*/ 859149 h 1307276"/>
                <a:gd name="connsiteX38" fmla="*/ 512160 w 1588844"/>
                <a:gd name="connsiteY38" fmla="*/ 855343 h 1307276"/>
                <a:gd name="connsiteX39" fmla="*/ 502640 w 1588844"/>
                <a:gd name="connsiteY39" fmla="*/ 844877 h 1307276"/>
                <a:gd name="connsiteX40" fmla="*/ 494072 w 1588844"/>
                <a:gd name="connsiteY40" fmla="*/ 864857 h 1307276"/>
                <a:gd name="connsiteX41" fmla="*/ 503592 w 1588844"/>
                <a:gd name="connsiteY41" fmla="*/ 849634 h 1307276"/>
                <a:gd name="connsiteX42" fmla="*/ 498832 w 1588844"/>
                <a:gd name="connsiteY42" fmla="*/ 854391 h 1307276"/>
                <a:gd name="connsiteX43" fmla="*/ 499784 w 1588844"/>
                <a:gd name="connsiteY43" fmla="*/ 824897 h 1307276"/>
                <a:gd name="connsiteX44" fmla="*/ 496928 w 1588844"/>
                <a:gd name="connsiteY44" fmla="*/ 842023 h 1307276"/>
                <a:gd name="connsiteX45" fmla="*/ 497880 w 1588844"/>
                <a:gd name="connsiteY45" fmla="*/ 842023 h 1307276"/>
                <a:gd name="connsiteX46" fmla="*/ 497880 w 1588844"/>
                <a:gd name="connsiteY46" fmla="*/ 842974 h 1307276"/>
                <a:gd name="connsiteX47" fmla="*/ 503592 w 1588844"/>
                <a:gd name="connsiteY47" fmla="*/ 839168 h 1307276"/>
                <a:gd name="connsiteX48" fmla="*/ 497880 w 1588844"/>
                <a:gd name="connsiteY48" fmla="*/ 841071 h 1307276"/>
                <a:gd name="connsiteX49" fmla="*/ 526440 w 1588844"/>
                <a:gd name="connsiteY49" fmla="*/ 790645 h 1307276"/>
                <a:gd name="connsiteX50" fmla="*/ 509304 w 1588844"/>
                <a:gd name="connsiteY50" fmla="*/ 808722 h 1307276"/>
                <a:gd name="connsiteX51" fmla="*/ 516920 w 1588844"/>
                <a:gd name="connsiteY51" fmla="*/ 811577 h 1307276"/>
                <a:gd name="connsiteX52" fmla="*/ 514064 w 1588844"/>
                <a:gd name="connsiteY52" fmla="*/ 802062 h 1307276"/>
                <a:gd name="connsiteX53" fmla="*/ 526440 w 1588844"/>
                <a:gd name="connsiteY53" fmla="*/ 790645 h 1307276"/>
                <a:gd name="connsiteX54" fmla="*/ 530462 w 1588844"/>
                <a:gd name="connsiteY54" fmla="*/ 782777 h 1307276"/>
                <a:gd name="connsiteX55" fmla="*/ 534056 w 1588844"/>
                <a:gd name="connsiteY55" fmla="*/ 794451 h 1307276"/>
                <a:gd name="connsiteX56" fmla="*/ 529744 w 1588844"/>
                <a:gd name="connsiteY56" fmla="*/ 791201 h 1307276"/>
                <a:gd name="connsiteX57" fmla="*/ 530130 w 1588844"/>
                <a:gd name="connsiteY57" fmla="*/ 789099 h 1307276"/>
                <a:gd name="connsiteX58" fmla="*/ 1029082 w 1588844"/>
                <a:gd name="connsiteY58" fmla="*/ 757345 h 1307276"/>
                <a:gd name="connsiteX59" fmla="*/ 1039554 w 1588844"/>
                <a:gd name="connsiteY59" fmla="*/ 757345 h 1307276"/>
                <a:gd name="connsiteX60" fmla="*/ 1045264 w 1588844"/>
                <a:gd name="connsiteY60" fmla="*/ 761151 h 1307276"/>
                <a:gd name="connsiteX61" fmla="*/ 1158550 w 1588844"/>
                <a:gd name="connsiteY61" fmla="*/ 755442 h 1307276"/>
                <a:gd name="connsiteX62" fmla="*/ 1164262 w 1588844"/>
                <a:gd name="connsiteY62" fmla="*/ 758296 h 1307276"/>
                <a:gd name="connsiteX63" fmla="*/ 1152840 w 1588844"/>
                <a:gd name="connsiteY63" fmla="*/ 758296 h 1307276"/>
                <a:gd name="connsiteX64" fmla="*/ 1158550 w 1588844"/>
                <a:gd name="connsiteY64" fmla="*/ 755442 h 1307276"/>
                <a:gd name="connsiteX65" fmla="*/ 432900 w 1588844"/>
                <a:gd name="connsiteY65" fmla="*/ 753363 h 1307276"/>
                <a:gd name="connsiteX66" fmla="*/ 432672 w 1588844"/>
                <a:gd name="connsiteY66" fmla="*/ 753658 h 1307276"/>
                <a:gd name="connsiteX67" fmla="*/ 424580 w 1588844"/>
                <a:gd name="connsiteY67" fmla="*/ 755442 h 1307276"/>
                <a:gd name="connsiteX68" fmla="*/ 985292 w 1588844"/>
                <a:gd name="connsiteY68" fmla="*/ 752587 h 1307276"/>
                <a:gd name="connsiteX69" fmla="*/ 998620 w 1588844"/>
                <a:gd name="connsiteY69" fmla="*/ 752587 h 1307276"/>
                <a:gd name="connsiteX70" fmla="*/ 996716 w 1588844"/>
                <a:gd name="connsiteY70" fmla="*/ 754490 h 1307276"/>
                <a:gd name="connsiteX71" fmla="*/ 1073824 w 1588844"/>
                <a:gd name="connsiteY71" fmla="*/ 750684 h 1307276"/>
                <a:gd name="connsiteX72" fmla="*/ 1080488 w 1588844"/>
                <a:gd name="connsiteY72" fmla="*/ 761150 h 1307276"/>
                <a:gd name="connsiteX73" fmla="*/ 1073824 w 1588844"/>
                <a:gd name="connsiteY73" fmla="*/ 750684 h 1307276"/>
                <a:gd name="connsiteX74" fmla="*/ 220856 w 1588844"/>
                <a:gd name="connsiteY74" fmla="*/ 744976 h 1307276"/>
                <a:gd name="connsiteX75" fmla="*/ 237992 w 1588844"/>
                <a:gd name="connsiteY75" fmla="*/ 746879 h 1307276"/>
                <a:gd name="connsiteX76" fmla="*/ 220856 w 1588844"/>
                <a:gd name="connsiteY76" fmla="*/ 744976 h 1307276"/>
                <a:gd name="connsiteX77" fmla="*/ 1253748 w 1588844"/>
                <a:gd name="connsiteY77" fmla="*/ 740219 h 1307276"/>
                <a:gd name="connsiteX78" fmla="*/ 1267076 w 1588844"/>
                <a:gd name="connsiteY78" fmla="*/ 746879 h 1307276"/>
                <a:gd name="connsiteX79" fmla="*/ 1253748 w 1588844"/>
                <a:gd name="connsiteY79" fmla="*/ 740219 h 1307276"/>
                <a:gd name="connsiteX80" fmla="*/ 1503996 w 1588844"/>
                <a:gd name="connsiteY80" fmla="*/ 738316 h 1307276"/>
                <a:gd name="connsiteX81" fmla="*/ 1507924 w 1588844"/>
                <a:gd name="connsiteY81" fmla="*/ 739268 h 1307276"/>
                <a:gd name="connsiteX82" fmla="*/ 1499356 w 1588844"/>
                <a:gd name="connsiteY82" fmla="*/ 740219 h 1307276"/>
                <a:gd name="connsiteX83" fmla="*/ 1503996 w 1588844"/>
                <a:gd name="connsiteY83" fmla="*/ 738316 h 1307276"/>
                <a:gd name="connsiteX84" fmla="*/ 1109048 w 1588844"/>
                <a:gd name="connsiteY84" fmla="*/ 737364 h 1307276"/>
                <a:gd name="connsiteX85" fmla="*/ 1117616 w 1588844"/>
                <a:gd name="connsiteY85" fmla="*/ 741170 h 1307276"/>
                <a:gd name="connsiteX86" fmla="*/ 1108096 w 1588844"/>
                <a:gd name="connsiteY86" fmla="*/ 746878 h 1307276"/>
                <a:gd name="connsiteX87" fmla="*/ 682446 w 1588844"/>
                <a:gd name="connsiteY87" fmla="*/ 736426 h 1307276"/>
                <a:gd name="connsiteX88" fmla="*/ 682522 w 1588844"/>
                <a:gd name="connsiteY88" fmla="*/ 736467 h 1307276"/>
                <a:gd name="connsiteX89" fmla="*/ 678864 w 1588844"/>
                <a:gd name="connsiteY89" fmla="*/ 741035 h 1307276"/>
                <a:gd name="connsiteX90" fmla="*/ 680272 w 1588844"/>
                <a:gd name="connsiteY90" fmla="*/ 736668 h 1307276"/>
                <a:gd name="connsiteX91" fmla="*/ 591176 w 1588844"/>
                <a:gd name="connsiteY91" fmla="*/ 736413 h 1307276"/>
                <a:gd name="connsiteX92" fmla="*/ 600694 w 1588844"/>
                <a:gd name="connsiteY92" fmla="*/ 739267 h 1307276"/>
                <a:gd name="connsiteX93" fmla="*/ 599742 w 1588844"/>
                <a:gd name="connsiteY93" fmla="*/ 740219 h 1307276"/>
                <a:gd name="connsiteX94" fmla="*/ 591176 w 1588844"/>
                <a:gd name="connsiteY94" fmla="*/ 737365 h 1307276"/>
                <a:gd name="connsiteX95" fmla="*/ 1008140 w 1588844"/>
                <a:gd name="connsiteY95" fmla="*/ 731656 h 1307276"/>
                <a:gd name="connsiteX96" fmla="*/ 1028130 w 1588844"/>
                <a:gd name="connsiteY96" fmla="*/ 734510 h 1307276"/>
                <a:gd name="connsiteX97" fmla="*/ 1027178 w 1588844"/>
                <a:gd name="connsiteY97" fmla="*/ 733559 h 1307276"/>
                <a:gd name="connsiteX98" fmla="*/ 1028130 w 1588844"/>
                <a:gd name="connsiteY98" fmla="*/ 733559 h 1307276"/>
                <a:gd name="connsiteX99" fmla="*/ 158980 w 1588844"/>
                <a:gd name="connsiteY99" fmla="*/ 731656 h 1307276"/>
                <a:gd name="connsiteX100" fmla="*/ 155172 w 1588844"/>
                <a:gd name="connsiteY100" fmla="*/ 734510 h 1307276"/>
                <a:gd name="connsiteX101" fmla="*/ 151364 w 1588844"/>
                <a:gd name="connsiteY101" fmla="*/ 732607 h 1307276"/>
                <a:gd name="connsiteX102" fmla="*/ 148508 w 1588844"/>
                <a:gd name="connsiteY102" fmla="*/ 736413 h 1307276"/>
                <a:gd name="connsiteX103" fmla="*/ 139940 w 1588844"/>
                <a:gd name="connsiteY103" fmla="*/ 748782 h 1307276"/>
                <a:gd name="connsiteX104" fmla="*/ 148508 w 1588844"/>
                <a:gd name="connsiteY104" fmla="*/ 747830 h 1307276"/>
                <a:gd name="connsiteX105" fmla="*/ 144700 w 1588844"/>
                <a:gd name="connsiteY105" fmla="*/ 744976 h 1307276"/>
                <a:gd name="connsiteX106" fmla="*/ 158980 w 1588844"/>
                <a:gd name="connsiteY106" fmla="*/ 748782 h 1307276"/>
                <a:gd name="connsiteX107" fmla="*/ 148508 w 1588844"/>
                <a:gd name="connsiteY107" fmla="*/ 736413 h 1307276"/>
                <a:gd name="connsiteX108" fmla="*/ 155172 w 1588844"/>
                <a:gd name="connsiteY108" fmla="*/ 734510 h 1307276"/>
                <a:gd name="connsiteX109" fmla="*/ 159930 w 1588844"/>
                <a:gd name="connsiteY109" fmla="*/ 733559 h 1307276"/>
                <a:gd name="connsiteX110" fmla="*/ 398902 w 1588844"/>
                <a:gd name="connsiteY110" fmla="*/ 731405 h 1307276"/>
                <a:gd name="connsiteX111" fmla="*/ 399648 w 1588844"/>
                <a:gd name="connsiteY111" fmla="*/ 731662 h 1307276"/>
                <a:gd name="connsiteX112" fmla="*/ 396432 w 1588844"/>
                <a:gd name="connsiteY112" fmla="*/ 734382 h 1307276"/>
                <a:gd name="connsiteX113" fmla="*/ 395564 w 1588844"/>
                <a:gd name="connsiteY113" fmla="*/ 732648 h 1307276"/>
                <a:gd name="connsiteX114" fmla="*/ 1399400 w 1588844"/>
                <a:gd name="connsiteY114" fmla="*/ 729753 h 1307276"/>
                <a:gd name="connsiteX115" fmla="*/ 1412728 w 1588844"/>
                <a:gd name="connsiteY115" fmla="*/ 731656 h 1307276"/>
                <a:gd name="connsiteX116" fmla="*/ 1418440 w 1588844"/>
                <a:gd name="connsiteY116" fmla="*/ 743073 h 1307276"/>
                <a:gd name="connsiteX117" fmla="*/ 1399400 w 1588844"/>
                <a:gd name="connsiteY117" fmla="*/ 729753 h 1307276"/>
                <a:gd name="connsiteX118" fmla="*/ 265600 w 1588844"/>
                <a:gd name="connsiteY118" fmla="*/ 729753 h 1307276"/>
                <a:gd name="connsiteX119" fmla="*/ 260840 w 1588844"/>
                <a:gd name="connsiteY119" fmla="*/ 734510 h 1307276"/>
                <a:gd name="connsiteX120" fmla="*/ 280832 w 1588844"/>
                <a:gd name="connsiteY120" fmla="*/ 732607 h 1307276"/>
                <a:gd name="connsiteX121" fmla="*/ 1030986 w 1588844"/>
                <a:gd name="connsiteY121" fmla="*/ 728802 h 1307276"/>
                <a:gd name="connsiteX122" fmla="*/ 1054786 w 1588844"/>
                <a:gd name="connsiteY122" fmla="*/ 737365 h 1307276"/>
                <a:gd name="connsiteX123" fmla="*/ 1036698 w 1588844"/>
                <a:gd name="connsiteY123" fmla="*/ 728802 h 1307276"/>
                <a:gd name="connsiteX124" fmla="*/ 1043362 w 1588844"/>
                <a:gd name="connsiteY124" fmla="*/ 732607 h 1307276"/>
                <a:gd name="connsiteX125" fmla="*/ 1572778 w 1588844"/>
                <a:gd name="connsiteY125" fmla="*/ 723569 h 1307276"/>
                <a:gd name="connsiteX126" fmla="*/ 1588844 w 1588844"/>
                <a:gd name="connsiteY126" fmla="*/ 729753 h 1307276"/>
                <a:gd name="connsiteX127" fmla="*/ 1551716 w 1588844"/>
                <a:gd name="connsiteY127" fmla="*/ 725947 h 1307276"/>
                <a:gd name="connsiteX128" fmla="*/ 1572778 w 1588844"/>
                <a:gd name="connsiteY128" fmla="*/ 723569 h 1307276"/>
                <a:gd name="connsiteX129" fmla="*/ 89484 w 1588844"/>
                <a:gd name="connsiteY129" fmla="*/ 722142 h 1307276"/>
                <a:gd name="connsiteX130" fmla="*/ 96148 w 1588844"/>
                <a:gd name="connsiteY130" fmla="*/ 729753 h 1307276"/>
                <a:gd name="connsiteX131" fmla="*/ 94244 w 1588844"/>
                <a:gd name="connsiteY131" fmla="*/ 724044 h 1307276"/>
                <a:gd name="connsiteX132" fmla="*/ 357940 w 1588844"/>
                <a:gd name="connsiteY132" fmla="*/ 720239 h 1307276"/>
                <a:gd name="connsiteX133" fmla="*/ 350324 w 1588844"/>
                <a:gd name="connsiteY133" fmla="*/ 729753 h 1307276"/>
                <a:gd name="connsiteX134" fmla="*/ 365556 w 1588844"/>
                <a:gd name="connsiteY134" fmla="*/ 734510 h 1307276"/>
                <a:gd name="connsiteX135" fmla="*/ 368412 w 1588844"/>
                <a:gd name="connsiteY135" fmla="*/ 726899 h 1307276"/>
                <a:gd name="connsiteX136" fmla="*/ 357940 w 1588844"/>
                <a:gd name="connsiteY136" fmla="*/ 720239 h 1307276"/>
                <a:gd name="connsiteX137" fmla="*/ 1285164 w 1588844"/>
                <a:gd name="connsiteY137" fmla="*/ 719287 h 1307276"/>
                <a:gd name="connsiteX138" fmla="*/ 1282308 w 1588844"/>
                <a:gd name="connsiteY138" fmla="*/ 723093 h 1307276"/>
                <a:gd name="connsiteX139" fmla="*/ 1289924 w 1588844"/>
                <a:gd name="connsiteY139" fmla="*/ 720239 h 1307276"/>
                <a:gd name="connsiteX140" fmla="*/ 671140 w 1588844"/>
                <a:gd name="connsiteY140" fmla="*/ 719287 h 1307276"/>
                <a:gd name="connsiteX141" fmla="*/ 694940 w 1588844"/>
                <a:gd name="connsiteY141" fmla="*/ 725947 h 1307276"/>
                <a:gd name="connsiteX142" fmla="*/ 671140 w 1588844"/>
                <a:gd name="connsiteY142" fmla="*/ 719287 h 1307276"/>
                <a:gd name="connsiteX143" fmla="*/ 1544100 w 1588844"/>
                <a:gd name="connsiteY143" fmla="*/ 718336 h 1307276"/>
                <a:gd name="connsiteX144" fmla="*/ 1551716 w 1588844"/>
                <a:gd name="connsiteY144" fmla="*/ 718336 h 1307276"/>
                <a:gd name="connsiteX145" fmla="*/ 1550764 w 1588844"/>
                <a:gd name="connsiteY145" fmla="*/ 722142 h 1307276"/>
                <a:gd name="connsiteX146" fmla="*/ 1043362 w 1588844"/>
                <a:gd name="connsiteY146" fmla="*/ 718336 h 1307276"/>
                <a:gd name="connsiteX147" fmla="*/ 1048122 w 1588844"/>
                <a:gd name="connsiteY147" fmla="*/ 724996 h 1307276"/>
                <a:gd name="connsiteX148" fmla="*/ 1043362 w 1588844"/>
                <a:gd name="connsiteY148" fmla="*/ 718336 h 1307276"/>
                <a:gd name="connsiteX149" fmla="*/ 700652 w 1588844"/>
                <a:gd name="connsiteY149" fmla="*/ 715481 h 1307276"/>
                <a:gd name="connsiteX150" fmla="*/ 714932 w 1588844"/>
                <a:gd name="connsiteY150" fmla="*/ 722142 h 1307276"/>
                <a:gd name="connsiteX151" fmla="*/ 706364 w 1588844"/>
                <a:gd name="connsiteY151" fmla="*/ 720239 h 1307276"/>
                <a:gd name="connsiteX152" fmla="*/ 700652 w 1588844"/>
                <a:gd name="connsiteY152" fmla="*/ 715481 h 1307276"/>
                <a:gd name="connsiteX153" fmla="*/ 1384168 w 1588844"/>
                <a:gd name="connsiteY153" fmla="*/ 710724 h 1307276"/>
                <a:gd name="connsiteX154" fmla="*/ 1380360 w 1588844"/>
                <a:gd name="connsiteY154" fmla="*/ 717384 h 1307276"/>
                <a:gd name="connsiteX155" fmla="*/ 1388928 w 1588844"/>
                <a:gd name="connsiteY155" fmla="*/ 717384 h 1307276"/>
                <a:gd name="connsiteX156" fmla="*/ 1547908 w 1588844"/>
                <a:gd name="connsiteY156" fmla="*/ 708821 h 1307276"/>
                <a:gd name="connsiteX157" fmla="*/ 1560284 w 1588844"/>
                <a:gd name="connsiteY157" fmla="*/ 711675 h 1307276"/>
                <a:gd name="connsiteX158" fmla="*/ 1547908 w 1588844"/>
                <a:gd name="connsiteY158" fmla="*/ 708821 h 1307276"/>
                <a:gd name="connsiteX159" fmla="*/ 1210908 w 1588844"/>
                <a:gd name="connsiteY159" fmla="*/ 705967 h 1307276"/>
                <a:gd name="connsiteX160" fmla="*/ 1188062 w 1588844"/>
                <a:gd name="connsiteY160" fmla="*/ 712627 h 1307276"/>
                <a:gd name="connsiteX161" fmla="*/ 1197582 w 1588844"/>
                <a:gd name="connsiteY161" fmla="*/ 717384 h 1307276"/>
                <a:gd name="connsiteX162" fmla="*/ 1185206 w 1588844"/>
                <a:gd name="connsiteY162" fmla="*/ 718336 h 1307276"/>
                <a:gd name="connsiteX163" fmla="*/ 1186158 w 1588844"/>
                <a:gd name="connsiteY163" fmla="*/ 723093 h 1307276"/>
                <a:gd name="connsiteX164" fmla="*/ 1223284 w 1588844"/>
                <a:gd name="connsiteY164" fmla="*/ 718336 h 1307276"/>
                <a:gd name="connsiteX165" fmla="*/ 1210908 w 1588844"/>
                <a:gd name="connsiteY165" fmla="*/ 705967 h 1307276"/>
                <a:gd name="connsiteX166" fmla="*/ 965300 w 1588844"/>
                <a:gd name="connsiteY166" fmla="*/ 704064 h 1307276"/>
                <a:gd name="connsiteX167" fmla="*/ 974820 w 1588844"/>
                <a:gd name="connsiteY167" fmla="*/ 714411 h 1307276"/>
                <a:gd name="connsiteX168" fmla="*/ 978456 w 1588844"/>
                <a:gd name="connsiteY168" fmla="*/ 716403 h 1307276"/>
                <a:gd name="connsiteX169" fmla="*/ 978628 w 1588844"/>
                <a:gd name="connsiteY169" fmla="*/ 717384 h 1307276"/>
                <a:gd name="connsiteX170" fmla="*/ 980410 w 1588844"/>
                <a:gd name="connsiteY170" fmla="*/ 717473 h 1307276"/>
                <a:gd name="connsiteX171" fmla="*/ 987196 w 1588844"/>
                <a:gd name="connsiteY171" fmla="*/ 721190 h 1307276"/>
                <a:gd name="connsiteX172" fmla="*/ 990052 w 1588844"/>
                <a:gd name="connsiteY172" fmla="*/ 714530 h 1307276"/>
                <a:gd name="connsiteX173" fmla="*/ 985768 w 1588844"/>
                <a:gd name="connsiteY173" fmla="*/ 717741 h 1307276"/>
                <a:gd name="connsiteX174" fmla="*/ 980410 w 1588844"/>
                <a:gd name="connsiteY174" fmla="*/ 717473 h 1307276"/>
                <a:gd name="connsiteX175" fmla="*/ 978456 w 1588844"/>
                <a:gd name="connsiteY175" fmla="*/ 716403 h 1307276"/>
                <a:gd name="connsiteX176" fmla="*/ 976962 w 1588844"/>
                <a:gd name="connsiteY176" fmla="*/ 707870 h 1307276"/>
                <a:gd name="connsiteX177" fmla="*/ 965300 w 1588844"/>
                <a:gd name="connsiteY177" fmla="*/ 704064 h 1307276"/>
                <a:gd name="connsiteX178" fmla="*/ 1062758 w 1588844"/>
                <a:gd name="connsiteY178" fmla="*/ 702637 h 1307276"/>
                <a:gd name="connsiteX179" fmla="*/ 1053834 w 1588844"/>
                <a:gd name="connsiteY179" fmla="*/ 705967 h 1307276"/>
                <a:gd name="connsiteX180" fmla="*/ 1073824 w 1588844"/>
                <a:gd name="connsiteY180" fmla="*/ 705016 h 1307276"/>
                <a:gd name="connsiteX181" fmla="*/ 1062758 w 1588844"/>
                <a:gd name="connsiteY181" fmla="*/ 702637 h 1307276"/>
                <a:gd name="connsiteX182" fmla="*/ 579752 w 1588844"/>
                <a:gd name="connsiteY182" fmla="*/ 702161 h 1307276"/>
                <a:gd name="connsiteX183" fmla="*/ 562616 w 1588844"/>
                <a:gd name="connsiteY183" fmla="*/ 703113 h 1307276"/>
                <a:gd name="connsiteX184" fmla="*/ 588320 w 1588844"/>
                <a:gd name="connsiteY184" fmla="*/ 710724 h 1307276"/>
                <a:gd name="connsiteX185" fmla="*/ 579752 w 1588844"/>
                <a:gd name="connsiteY185" fmla="*/ 707870 h 1307276"/>
                <a:gd name="connsiteX186" fmla="*/ 581656 w 1588844"/>
                <a:gd name="connsiteY186" fmla="*/ 706919 h 1307276"/>
                <a:gd name="connsiteX187" fmla="*/ 1335618 w 1588844"/>
                <a:gd name="connsiteY187" fmla="*/ 698356 h 1307276"/>
                <a:gd name="connsiteX188" fmla="*/ 1339426 w 1588844"/>
                <a:gd name="connsiteY188" fmla="*/ 701210 h 1307276"/>
                <a:gd name="connsiteX189" fmla="*/ 1338050 w 1588844"/>
                <a:gd name="connsiteY189" fmla="*/ 700845 h 1307276"/>
                <a:gd name="connsiteX190" fmla="*/ 970060 w 1588844"/>
                <a:gd name="connsiteY190" fmla="*/ 697404 h 1307276"/>
                <a:gd name="connsiteX191" fmla="*/ 954828 w 1588844"/>
                <a:gd name="connsiteY191" fmla="*/ 701210 h 1307276"/>
                <a:gd name="connsiteX192" fmla="*/ 970060 w 1588844"/>
                <a:gd name="connsiteY192" fmla="*/ 697404 h 1307276"/>
                <a:gd name="connsiteX193" fmla="*/ 1076680 w 1588844"/>
                <a:gd name="connsiteY193" fmla="*/ 696453 h 1307276"/>
                <a:gd name="connsiteX194" fmla="*/ 1080488 w 1588844"/>
                <a:gd name="connsiteY194" fmla="*/ 699307 h 1307276"/>
                <a:gd name="connsiteX195" fmla="*/ 230376 w 1588844"/>
                <a:gd name="connsiteY195" fmla="*/ 695501 h 1307276"/>
                <a:gd name="connsiteX196" fmla="*/ 218000 w 1588844"/>
                <a:gd name="connsiteY196" fmla="*/ 696453 h 1307276"/>
                <a:gd name="connsiteX197" fmla="*/ 230376 w 1588844"/>
                <a:gd name="connsiteY197" fmla="*/ 695501 h 1307276"/>
                <a:gd name="connsiteX198" fmla="*/ 455994 w 1588844"/>
                <a:gd name="connsiteY198" fmla="*/ 693598 h 1307276"/>
                <a:gd name="connsiteX199" fmla="*/ 463610 w 1588844"/>
                <a:gd name="connsiteY199" fmla="*/ 701210 h 1307276"/>
                <a:gd name="connsiteX200" fmla="*/ 458850 w 1588844"/>
                <a:gd name="connsiteY200" fmla="*/ 702161 h 1307276"/>
                <a:gd name="connsiteX201" fmla="*/ 464920 w 1588844"/>
                <a:gd name="connsiteY201" fmla="*/ 706681 h 1307276"/>
                <a:gd name="connsiteX202" fmla="*/ 468222 w 1588844"/>
                <a:gd name="connsiteY202" fmla="*/ 706777 h 1307276"/>
                <a:gd name="connsiteX203" fmla="*/ 467418 w 1588844"/>
                <a:gd name="connsiteY203" fmla="*/ 707870 h 1307276"/>
                <a:gd name="connsiteX204" fmla="*/ 473130 w 1588844"/>
                <a:gd name="connsiteY204" fmla="*/ 706919 h 1307276"/>
                <a:gd name="connsiteX205" fmla="*/ 468222 w 1588844"/>
                <a:gd name="connsiteY205" fmla="*/ 706777 h 1307276"/>
                <a:gd name="connsiteX206" fmla="*/ 469322 w 1588844"/>
                <a:gd name="connsiteY206" fmla="*/ 705283 h 1307276"/>
                <a:gd name="connsiteX207" fmla="*/ 469322 w 1588844"/>
                <a:gd name="connsiteY207" fmla="*/ 696453 h 1307276"/>
                <a:gd name="connsiteX208" fmla="*/ 455994 w 1588844"/>
                <a:gd name="connsiteY208" fmla="*/ 693598 h 1307276"/>
                <a:gd name="connsiteX209" fmla="*/ 485504 w 1588844"/>
                <a:gd name="connsiteY209" fmla="*/ 689793 h 1307276"/>
                <a:gd name="connsiteX210" fmla="*/ 483600 w 1588844"/>
                <a:gd name="connsiteY210" fmla="*/ 691696 h 1307276"/>
                <a:gd name="connsiteX211" fmla="*/ 485504 w 1588844"/>
                <a:gd name="connsiteY211" fmla="*/ 691696 h 1307276"/>
                <a:gd name="connsiteX212" fmla="*/ 485504 w 1588844"/>
                <a:gd name="connsiteY212" fmla="*/ 689793 h 1307276"/>
                <a:gd name="connsiteX213" fmla="*/ 862488 w 1588844"/>
                <a:gd name="connsiteY213" fmla="*/ 687890 h 1307276"/>
                <a:gd name="connsiteX214" fmla="*/ 861536 w 1588844"/>
                <a:gd name="connsiteY214" fmla="*/ 691696 h 1307276"/>
                <a:gd name="connsiteX215" fmla="*/ 859632 w 1588844"/>
                <a:gd name="connsiteY215" fmla="*/ 690744 h 1307276"/>
                <a:gd name="connsiteX216" fmla="*/ 481698 w 1588844"/>
                <a:gd name="connsiteY216" fmla="*/ 685987 h 1307276"/>
                <a:gd name="connsiteX217" fmla="*/ 474082 w 1588844"/>
                <a:gd name="connsiteY217" fmla="*/ 687890 h 1307276"/>
                <a:gd name="connsiteX218" fmla="*/ 482650 w 1588844"/>
                <a:gd name="connsiteY218" fmla="*/ 691696 h 1307276"/>
                <a:gd name="connsiteX219" fmla="*/ 484552 w 1588844"/>
                <a:gd name="connsiteY219" fmla="*/ 687890 h 1307276"/>
                <a:gd name="connsiteX220" fmla="*/ 478842 w 1588844"/>
                <a:gd name="connsiteY220" fmla="*/ 686938 h 1307276"/>
                <a:gd name="connsiteX221" fmla="*/ 481698 w 1588844"/>
                <a:gd name="connsiteY221" fmla="*/ 685987 h 1307276"/>
                <a:gd name="connsiteX222" fmla="*/ 202768 w 1588844"/>
                <a:gd name="connsiteY222" fmla="*/ 685035 h 1307276"/>
                <a:gd name="connsiteX223" fmla="*/ 218952 w 1588844"/>
                <a:gd name="connsiteY223" fmla="*/ 691696 h 1307276"/>
                <a:gd name="connsiteX224" fmla="*/ 202768 w 1588844"/>
                <a:gd name="connsiteY224" fmla="*/ 685035 h 1307276"/>
                <a:gd name="connsiteX225" fmla="*/ 654004 w 1588844"/>
                <a:gd name="connsiteY225" fmla="*/ 684084 h 1307276"/>
                <a:gd name="connsiteX226" fmla="*/ 656860 w 1588844"/>
                <a:gd name="connsiteY226" fmla="*/ 693598 h 1307276"/>
                <a:gd name="connsiteX227" fmla="*/ 650196 w 1588844"/>
                <a:gd name="connsiteY227" fmla="*/ 692647 h 1307276"/>
                <a:gd name="connsiteX228" fmla="*/ 667332 w 1588844"/>
                <a:gd name="connsiteY228" fmla="*/ 694550 h 1307276"/>
                <a:gd name="connsiteX229" fmla="*/ 654004 w 1588844"/>
                <a:gd name="connsiteY229" fmla="*/ 684084 h 1307276"/>
                <a:gd name="connsiteX230" fmla="*/ 681612 w 1588844"/>
                <a:gd name="connsiteY230" fmla="*/ 683133 h 1307276"/>
                <a:gd name="connsiteX231" fmla="*/ 688276 w 1588844"/>
                <a:gd name="connsiteY231" fmla="*/ 684084 h 1307276"/>
                <a:gd name="connsiteX232" fmla="*/ 515968 w 1588844"/>
                <a:gd name="connsiteY232" fmla="*/ 570863 h 1307276"/>
                <a:gd name="connsiteX233" fmla="*/ 510256 w 1588844"/>
                <a:gd name="connsiteY233" fmla="*/ 582280 h 1307276"/>
                <a:gd name="connsiteX234" fmla="*/ 512160 w 1588844"/>
                <a:gd name="connsiteY234" fmla="*/ 575620 h 1307276"/>
                <a:gd name="connsiteX235" fmla="*/ 515968 w 1588844"/>
                <a:gd name="connsiteY235" fmla="*/ 570863 h 1307276"/>
                <a:gd name="connsiteX236" fmla="*/ 548336 w 1588844"/>
                <a:gd name="connsiteY236" fmla="*/ 555640 h 1307276"/>
                <a:gd name="connsiteX237" fmla="*/ 547802 w 1588844"/>
                <a:gd name="connsiteY237" fmla="*/ 558837 h 1307276"/>
                <a:gd name="connsiteX238" fmla="*/ 546926 w 1588844"/>
                <a:gd name="connsiteY238" fmla="*/ 556793 h 1307276"/>
                <a:gd name="connsiteX239" fmla="*/ 494072 w 1588844"/>
                <a:gd name="connsiteY239" fmla="*/ 549931 h 1307276"/>
                <a:gd name="connsiteX240" fmla="*/ 490264 w 1588844"/>
                <a:gd name="connsiteY240" fmla="*/ 553737 h 1307276"/>
                <a:gd name="connsiteX241" fmla="*/ 495024 w 1588844"/>
                <a:gd name="connsiteY241" fmla="*/ 556591 h 1307276"/>
                <a:gd name="connsiteX242" fmla="*/ 506032 w 1588844"/>
                <a:gd name="connsiteY242" fmla="*/ 546973 h 1307276"/>
                <a:gd name="connsiteX243" fmla="*/ 505496 w 1588844"/>
                <a:gd name="connsiteY243" fmla="*/ 566106 h 1307276"/>
                <a:gd name="connsiteX244" fmla="*/ 512160 w 1588844"/>
                <a:gd name="connsiteY244" fmla="*/ 547077 h 1307276"/>
                <a:gd name="connsiteX245" fmla="*/ 506032 w 1588844"/>
                <a:gd name="connsiteY245" fmla="*/ 546973 h 1307276"/>
                <a:gd name="connsiteX246" fmla="*/ 547372 w 1588844"/>
                <a:gd name="connsiteY246" fmla="*/ 532803 h 1307276"/>
                <a:gd name="connsiteX247" fmla="*/ 547384 w 1588844"/>
                <a:gd name="connsiteY247" fmla="*/ 532805 h 1307276"/>
                <a:gd name="connsiteX248" fmla="*/ 547362 w 1588844"/>
                <a:gd name="connsiteY248" fmla="*/ 532839 h 1307276"/>
                <a:gd name="connsiteX249" fmla="*/ 494812 w 1588844"/>
                <a:gd name="connsiteY249" fmla="*/ 480264 h 1307276"/>
                <a:gd name="connsiteX250" fmla="*/ 495024 w 1588844"/>
                <a:gd name="connsiteY250" fmla="*/ 480476 h 1307276"/>
                <a:gd name="connsiteX251" fmla="*/ 492168 w 1588844"/>
                <a:gd name="connsiteY251" fmla="*/ 488088 h 1307276"/>
                <a:gd name="connsiteX252" fmla="*/ 491216 w 1588844"/>
                <a:gd name="connsiteY252" fmla="*/ 487136 h 1307276"/>
                <a:gd name="connsiteX253" fmla="*/ 492578 w 1588844"/>
                <a:gd name="connsiteY253" fmla="*/ 483505 h 1307276"/>
                <a:gd name="connsiteX254" fmla="*/ 528344 w 1588844"/>
                <a:gd name="connsiteY254" fmla="*/ 456690 h 1307276"/>
                <a:gd name="connsiteX255" fmla="*/ 520728 w 1588844"/>
                <a:gd name="connsiteY255" fmla="*/ 478573 h 1307276"/>
                <a:gd name="connsiteX256" fmla="*/ 523584 w 1588844"/>
                <a:gd name="connsiteY256" fmla="*/ 470962 h 1307276"/>
                <a:gd name="connsiteX257" fmla="*/ 524536 w 1588844"/>
                <a:gd name="connsiteY257" fmla="*/ 472865 h 1307276"/>
                <a:gd name="connsiteX258" fmla="*/ 529296 w 1588844"/>
                <a:gd name="connsiteY258" fmla="*/ 470962 h 1307276"/>
                <a:gd name="connsiteX259" fmla="*/ 528344 w 1588844"/>
                <a:gd name="connsiteY259" fmla="*/ 456690 h 1307276"/>
                <a:gd name="connsiteX260" fmla="*/ 542624 w 1588844"/>
                <a:gd name="connsiteY260" fmla="*/ 383430 h 1307276"/>
                <a:gd name="connsiteX261" fmla="*/ 538816 w 1588844"/>
                <a:gd name="connsiteY261" fmla="*/ 396750 h 1307276"/>
                <a:gd name="connsiteX262" fmla="*/ 542624 w 1588844"/>
                <a:gd name="connsiteY262" fmla="*/ 383430 h 1307276"/>
                <a:gd name="connsiteX263" fmla="*/ 537864 w 1588844"/>
                <a:gd name="connsiteY263" fmla="*/ 368207 h 1307276"/>
                <a:gd name="connsiteX264" fmla="*/ 530248 w 1588844"/>
                <a:gd name="connsiteY264" fmla="*/ 373915 h 1307276"/>
                <a:gd name="connsiteX265" fmla="*/ 529296 w 1588844"/>
                <a:gd name="connsiteY265" fmla="*/ 370109 h 1307276"/>
                <a:gd name="connsiteX266" fmla="*/ 525488 w 1588844"/>
                <a:gd name="connsiteY266" fmla="*/ 375104 h 1307276"/>
                <a:gd name="connsiteX267" fmla="*/ 525088 w 1588844"/>
                <a:gd name="connsiteY267" fmla="*/ 377798 h 1307276"/>
                <a:gd name="connsiteX268" fmla="*/ 523584 w 1588844"/>
                <a:gd name="connsiteY268" fmla="*/ 376769 h 1307276"/>
                <a:gd name="connsiteX269" fmla="*/ 524536 w 1588844"/>
                <a:gd name="connsiteY269" fmla="*/ 381527 h 1307276"/>
                <a:gd name="connsiteX270" fmla="*/ 525088 w 1588844"/>
                <a:gd name="connsiteY270" fmla="*/ 377798 h 1307276"/>
                <a:gd name="connsiteX271" fmla="*/ 526172 w 1588844"/>
                <a:gd name="connsiteY271" fmla="*/ 378539 h 1307276"/>
                <a:gd name="connsiteX272" fmla="*/ 535008 w 1588844"/>
                <a:gd name="connsiteY272" fmla="*/ 378672 h 1307276"/>
                <a:gd name="connsiteX273" fmla="*/ 537864 w 1588844"/>
                <a:gd name="connsiteY273" fmla="*/ 368207 h 1307276"/>
                <a:gd name="connsiteX274" fmla="*/ 475034 w 1588844"/>
                <a:gd name="connsiteY274" fmla="*/ 352032 h 1307276"/>
                <a:gd name="connsiteX275" fmla="*/ 477146 w 1588844"/>
                <a:gd name="connsiteY275" fmla="*/ 359035 h 1307276"/>
                <a:gd name="connsiteX276" fmla="*/ 476818 w 1588844"/>
                <a:gd name="connsiteY276" fmla="*/ 358811 h 1307276"/>
                <a:gd name="connsiteX277" fmla="*/ 475034 w 1588844"/>
                <a:gd name="connsiteY277" fmla="*/ 352032 h 1307276"/>
                <a:gd name="connsiteX278" fmla="*/ 496928 w 1588844"/>
                <a:gd name="connsiteY278" fmla="*/ 307315 h 1307276"/>
                <a:gd name="connsiteX279" fmla="*/ 500736 w 1588844"/>
                <a:gd name="connsiteY279" fmla="*/ 323489 h 1307276"/>
                <a:gd name="connsiteX280" fmla="*/ 496928 w 1588844"/>
                <a:gd name="connsiteY280" fmla="*/ 307315 h 1307276"/>
                <a:gd name="connsiteX281" fmla="*/ 501688 w 1588844"/>
                <a:gd name="connsiteY281" fmla="*/ 281626 h 1307276"/>
                <a:gd name="connsiteX282" fmla="*/ 496928 w 1588844"/>
                <a:gd name="connsiteY282" fmla="*/ 293994 h 1307276"/>
                <a:gd name="connsiteX283" fmla="*/ 505496 w 1588844"/>
                <a:gd name="connsiteY283" fmla="*/ 296849 h 1307276"/>
                <a:gd name="connsiteX284" fmla="*/ 511208 w 1588844"/>
                <a:gd name="connsiteY284" fmla="*/ 288286 h 1307276"/>
                <a:gd name="connsiteX285" fmla="*/ 501688 w 1588844"/>
                <a:gd name="connsiteY285" fmla="*/ 281626 h 1307276"/>
                <a:gd name="connsiteX286" fmla="*/ 496928 w 1588844"/>
                <a:gd name="connsiteY286" fmla="*/ 207414 h 1307276"/>
                <a:gd name="connsiteX287" fmla="*/ 497880 w 1588844"/>
                <a:gd name="connsiteY287" fmla="*/ 223588 h 1307276"/>
                <a:gd name="connsiteX288" fmla="*/ 501688 w 1588844"/>
                <a:gd name="connsiteY288" fmla="*/ 212171 h 1307276"/>
                <a:gd name="connsiteX289" fmla="*/ 496928 w 1588844"/>
                <a:gd name="connsiteY289" fmla="*/ 207414 h 1307276"/>
                <a:gd name="connsiteX290" fmla="*/ 487408 w 1588844"/>
                <a:gd name="connsiteY290" fmla="*/ 174113 h 1307276"/>
                <a:gd name="connsiteX291" fmla="*/ 485504 w 1588844"/>
                <a:gd name="connsiteY291" fmla="*/ 188385 h 1307276"/>
                <a:gd name="connsiteX292" fmla="*/ 487408 w 1588844"/>
                <a:gd name="connsiteY292" fmla="*/ 174113 h 1307276"/>
                <a:gd name="connsiteX293" fmla="*/ 535008 w 1588844"/>
                <a:gd name="connsiteY293" fmla="*/ 171259 h 1307276"/>
                <a:gd name="connsiteX294" fmla="*/ 535960 w 1588844"/>
                <a:gd name="connsiteY294" fmla="*/ 180773 h 1307276"/>
                <a:gd name="connsiteX295" fmla="*/ 535008 w 1588844"/>
                <a:gd name="connsiteY295" fmla="*/ 171259 h 1307276"/>
                <a:gd name="connsiteX296" fmla="*/ 546432 w 1588844"/>
                <a:gd name="connsiteY296" fmla="*/ 158890 h 1307276"/>
                <a:gd name="connsiteX297" fmla="*/ 539768 w 1588844"/>
                <a:gd name="connsiteY297" fmla="*/ 172210 h 1307276"/>
                <a:gd name="connsiteX298" fmla="*/ 546432 w 1588844"/>
                <a:gd name="connsiteY298" fmla="*/ 158890 h 1307276"/>
                <a:gd name="connsiteX299" fmla="*/ 491574 w 1588844"/>
                <a:gd name="connsiteY299" fmla="*/ 105491 h 1307276"/>
                <a:gd name="connsiteX300" fmla="*/ 483600 w 1588844"/>
                <a:gd name="connsiteY300" fmla="*/ 107513 h 1307276"/>
                <a:gd name="connsiteX301" fmla="*/ 484552 w 1588844"/>
                <a:gd name="connsiteY301" fmla="*/ 114173 h 1307276"/>
                <a:gd name="connsiteX302" fmla="*/ 487410 w 1588844"/>
                <a:gd name="connsiteY302" fmla="*/ 111318 h 1307276"/>
                <a:gd name="connsiteX303" fmla="*/ 483600 w 1588844"/>
                <a:gd name="connsiteY303" fmla="*/ 122736 h 1307276"/>
                <a:gd name="connsiteX304" fmla="*/ 495976 w 1588844"/>
                <a:gd name="connsiteY304" fmla="*/ 115124 h 1307276"/>
                <a:gd name="connsiteX305" fmla="*/ 497880 w 1588844"/>
                <a:gd name="connsiteY305" fmla="*/ 120833 h 1307276"/>
                <a:gd name="connsiteX306" fmla="*/ 498832 w 1588844"/>
                <a:gd name="connsiteY306" fmla="*/ 124638 h 1307276"/>
                <a:gd name="connsiteX307" fmla="*/ 500736 w 1588844"/>
                <a:gd name="connsiteY307" fmla="*/ 123687 h 1307276"/>
                <a:gd name="connsiteX308" fmla="*/ 497880 w 1588844"/>
                <a:gd name="connsiteY308" fmla="*/ 119881 h 1307276"/>
                <a:gd name="connsiteX309" fmla="*/ 499784 w 1588844"/>
                <a:gd name="connsiteY309" fmla="*/ 116075 h 1307276"/>
                <a:gd name="connsiteX310" fmla="*/ 495976 w 1588844"/>
                <a:gd name="connsiteY310" fmla="*/ 114173 h 1307276"/>
                <a:gd name="connsiteX311" fmla="*/ 491574 w 1588844"/>
                <a:gd name="connsiteY311" fmla="*/ 105491 h 1307276"/>
                <a:gd name="connsiteX312" fmla="*/ 505020 w 1588844"/>
                <a:gd name="connsiteY312" fmla="*/ 63865 h 1307276"/>
                <a:gd name="connsiteX313" fmla="*/ 502640 w 1588844"/>
                <a:gd name="connsiteY313" fmla="*/ 69455 h 1307276"/>
                <a:gd name="connsiteX314" fmla="*/ 508352 w 1588844"/>
                <a:gd name="connsiteY314" fmla="*/ 68504 h 1307276"/>
                <a:gd name="connsiteX315" fmla="*/ 510256 w 1588844"/>
                <a:gd name="connsiteY315" fmla="*/ 64698 h 1307276"/>
                <a:gd name="connsiteX316" fmla="*/ 505020 w 1588844"/>
                <a:gd name="connsiteY316" fmla="*/ 63865 h 1307276"/>
                <a:gd name="connsiteX317" fmla="*/ 455994 w 1588844"/>
                <a:gd name="connsiteY317" fmla="*/ 0 h 1307276"/>
                <a:gd name="connsiteX318" fmla="*/ 467418 w 1588844"/>
                <a:gd name="connsiteY318" fmla="*/ 951 h 1307276"/>
                <a:gd name="connsiteX319" fmla="*/ 469322 w 1588844"/>
                <a:gd name="connsiteY319" fmla="*/ 12369 h 1307276"/>
                <a:gd name="connsiteX320" fmla="*/ 479794 w 1588844"/>
                <a:gd name="connsiteY320" fmla="*/ 951 h 1307276"/>
                <a:gd name="connsiteX321" fmla="*/ 480746 w 1588844"/>
                <a:gd name="connsiteY321" fmla="*/ 8563 h 1307276"/>
                <a:gd name="connsiteX322" fmla="*/ 482650 w 1588844"/>
                <a:gd name="connsiteY322" fmla="*/ 7611 h 1307276"/>
                <a:gd name="connsiteX323" fmla="*/ 482650 w 1588844"/>
                <a:gd name="connsiteY323" fmla="*/ 13320 h 1307276"/>
                <a:gd name="connsiteX324" fmla="*/ 502640 w 1588844"/>
                <a:gd name="connsiteY324" fmla="*/ 12369 h 1307276"/>
                <a:gd name="connsiteX325" fmla="*/ 494072 w 1588844"/>
                <a:gd name="connsiteY325" fmla="*/ 24737 h 1307276"/>
                <a:gd name="connsiteX326" fmla="*/ 499784 w 1588844"/>
                <a:gd name="connsiteY326" fmla="*/ 34252 h 1307276"/>
                <a:gd name="connsiteX327" fmla="*/ 506448 w 1588844"/>
                <a:gd name="connsiteY327" fmla="*/ 21883 h 1307276"/>
                <a:gd name="connsiteX328" fmla="*/ 518824 w 1588844"/>
                <a:gd name="connsiteY328" fmla="*/ 33300 h 1307276"/>
                <a:gd name="connsiteX329" fmla="*/ 535960 w 1588844"/>
                <a:gd name="connsiteY329" fmla="*/ 65649 h 1307276"/>
                <a:gd name="connsiteX330" fmla="*/ 523584 w 1588844"/>
                <a:gd name="connsiteY330" fmla="*/ 69455 h 1307276"/>
                <a:gd name="connsiteX331" fmla="*/ 530248 w 1588844"/>
                <a:gd name="connsiteY331" fmla="*/ 78969 h 1307276"/>
                <a:gd name="connsiteX332" fmla="*/ 520728 w 1588844"/>
                <a:gd name="connsiteY332" fmla="*/ 82775 h 1307276"/>
                <a:gd name="connsiteX333" fmla="*/ 526440 w 1588844"/>
                <a:gd name="connsiteY333" fmla="*/ 88484 h 1307276"/>
                <a:gd name="connsiteX334" fmla="*/ 537864 w 1588844"/>
                <a:gd name="connsiteY334" fmla="*/ 83727 h 1307276"/>
                <a:gd name="connsiteX335" fmla="*/ 535960 w 1588844"/>
                <a:gd name="connsiteY335" fmla="*/ 97998 h 1307276"/>
                <a:gd name="connsiteX336" fmla="*/ 539768 w 1588844"/>
                <a:gd name="connsiteY336" fmla="*/ 94192 h 1307276"/>
                <a:gd name="connsiteX337" fmla="*/ 544528 w 1588844"/>
                <a:gd name="connsiteY337" fmla="*/ 147473 h 1307276"/>
                <a:gd name="connsiteX338" fmla="*/ 549288 w 1588844"/>
                <a:gd name="connsiteY338" fmla="*/ 145570 h 1307276"/>
                <a:gd name="connsiteX339" fmla="*/ 547384 w 1588844"/>
                <a:gd name="connsiteY339" fmla="*/ 152230 h 1307276"/>
                <a:gd name="connsiteX340" fmla="*/ 550240 w 1588844"/>
                <a:gd name="connsiteY340" fmla="*/ 151279 h 1307276"/>
                <a:gd name="connsiteX341" fmla="*/ 545480 w 1588844"/>
                <a:gd name="connsiteY341" fmla="*/ 192191 h 1307276"/>
                <a:gd name="connsiteX342" fmla="*/ 551192 w 1588844"/>
                <a:gd name="connsiteY342" fmla="*/ 184579 h 1307276"/>
                <a:gd name="connsiteX343" fmla="*/ 544528 w 1588844"/>
                <a:gd name="connsiteY343" fmla="*/ 197899 h 1307276"/>
                <a:gd name="connsiteX344" fmla="*/ 553096 w 1588844"/>
                <a:gd name="connsiteY344" fmla="*/ 195996 h 1307276"/>
                <a:gd name="connsiteX345" fmla="*/ 547384 w 1588844"/>
                <a:gd name="connsiteY345" fmla="*/ 228345 h 1307276"/>
                <a:gd name="connsiteX346" fmla="*/ 553096 w 1588844"/>
                <a:gd name="connsiteY346" fmla="*/ 228345 h 1307276"/>
                <a:gd name="connsiteX347" fmla="*/ 550240 w 1588844"/>
                <a:gd name="connsiteY347" fmla="*/ 235957 h 1307276"/>
                <a:gd name="connsiteX348" fmla="*/ 554048 w 1588844"/>
                <a:gd name="connsiteY348" fmla="*/ 233102 h 1307276"/>
                <a:gd name="connsiteX349" fmla="*/ 549288 w 1588844"/>
                <a:gd name="connsiteY349" fmla="*/ 257840 h 1307276"/>
                <a:gd name="connsiteX350" fmla="*/ 559760 w 1588844"/>
                <a:gd name="connsiteY350" fmla="*/ 251180 h 1307276"/>
                <a:gd name="connsiteX351" fmla="*/ 550240 w 1588844"/>
                <a:gd name="connsiteY351" fmla="*/ 274014 h 1307276"/>
                <a:gd name="connsiteX352" fmla="*/ 559760 w 1588844"/>
                <a:gd name="connsiteY352" fmla="*/ 277820 h 1307276"/>
                <a:gd name="connsiteX353" fmla="*/ 553096 w 1588844"/>
                <a:gd name="connsiteY353" fmla="*/ 286383 h 1307276"/>
                <a:gd name="connsiteX354" fmla="*/ 557856 w 1588844"/>
                <a:gd name="connsiteY354" fmla="*/ 285431 h 1307276"/>
                <a:gd name="connsiteX355" fmla="*/ 553096 w 1588844"/>
                <a:gd name="connsiteY355" fmla="*/ 386284 h 1307276"/>
                <a:gd name="connsiteX356" fmla="*/ 555000 w 1588844"/>
                <a:gd name="connsiteY356" fmla="*/ 385332 h 1307276"/>
                <a:gd name="connsiteX357" fmla="*/ 545480 w 1588844"/>
                <a:gd name="connsiteY357" fmla="*/ 406264 h 1307276"/>
                <a:gd name="connsiteX358" fmla="*/ 556904 w 1588844"/>
                <a:gd name="connsiteY358" fmla="*/ 417681 h 1307276"/>
                <a:gd name="connsiteX359" fmla="*/ 549288 w 1588844"/>
                <a:gd name="connsiteY359" fmla="*/ 433856 h 1307276"/>
                <a:gd name="connsiteX360" fmla="*/ 557856 w 1588844"/>
                <a:gd name="connsiteY360" fmla="*/ 431953 h 1307276"/>
                <a:gd name="connsiteX361" fmla="*/ 557856 w 1588844"/>
                <a:gd name="connsiteY361" fmla="*/ 489039 h 1307276"/>
                <a:gd name="connsiteX362" fmla="*/ 544528 w 1588844"/>
                <a:gd name="connsiteY362" fmla="*/ 452885 h 1307276"/>
                <a:gd name="connsiteX363" fmla="*/ 545480 w 1588844"/>
                <a:gd name="connsiteY363" fmla="*/ 491893 h 1307276"/>
                <a:gd name="connsiteX364" fmla="*/ 549288 w 1588844"/>
                <a:gd name="connsiteY364" fmla="*/ 483331 h 1307276"/>
                <a:gd name="connsiteX365" fmla="*/ 555952 w 1588844"/>
                <a:gd name="connsiteY365" fmla="*/ 514728 h 1307276"/>
                <a:gd name="connsiteX366" fmla="*/ 547860 w 1588844"/>
                <a:gd name="connsiteY366" fmla="*/ 531140 h 1307276"/>
                <a:gd name="connsiteX367" fmla="*/ 547372 w 1588844"/>
                <a:gd name="connsiteY367" fmla="*/ 532803 h 1307276"/>
                <a:gd name="connsiteX368" fmla="*/ 543696 w 1588844"/>
                <a:gd name="connsiteY368" fmla="*/ 532092 h 1307276"/>
                <a:gd name="connsiteX369" fmla="*/ 537864 w 1588844"/>
                <a:gd name="connsiteY369" fmla="*/ 535660 h 1307276"/>
                <a:gd name="connsiteX370" fmla="*/ 538816 w 1588844"/>
                <a:gd name="connsiteY370" fmla="*/ 529951 h 1307276"/>
                <a:gd name="connsiteX371" fmla="*/ 536912 w 1588844"/>
                <a:gd name="connsiteY371" fmla="*/ 544223 h 1307276"/>
                <a:gd name="connsiteX372" fmla="*/ 542862 w 1588844"/>
                <a:gd name="connsiteY372" fmla="*/ 539585 h 1307276"/>
                <a:gd name="connsiteX373" fmla="*/ 547362 w 1588844"/>
                <a:gd name="connsiteY373" fmla="*/ 532839 h 1307276"/>
                <a:gd name="connsiteX374" fmla="*/ 542624 w 1588844"/>
                <a:gd name="connsiteY374" fmla="*/ 548980 h 1307276"/>
                <a:gd name="connsiteX375" fmla="*/ 554048 w 1588844"/>
                <a:gd name="connsiteY375" fmla="*/ 543271 h 1307276"/>
                <a:gd name="connsiteX376" fmla="*/ 554048 w 1588844"/>
                <a:gd name="connsiteY376" fmla="*/ 555640 h 1307276"/>
                <a:gd name="connsiteX377" fmla="*/ 548336 w 1588844"/>
                <a:gd name="connsiteY377" fmla="*/ 555640 h 1307276"/>
                <a:gd name="connsiteX378" fmla="*/ 546432 w 1588844"/>
                <a:gd name="connsiteY378" fmla="*/ 555640 h 1307276"/>
                <a:gd name="connsiteX379" fmla="*/ 546926 w 1588844"/>
                <a:gd name="connsiteY379" fmla="*/ 556793 h 1307276"/>
                <a:gd name="connsiteX380" fmla="*/ 545718 w 1588844"/>
                <a:gd name="connsiteY380" fmla="*/ 557781 h 1307276"/>
                <a:gd name="connsiteX381" fmla="*/ 547384 w 1588844"/>
                <a:gd name="connsiteY381" fmla="*/ 561349 h 1307276"/>
                <a:gd name="connsiteX382" fmla="*/ 547802 w 1588844"/>
                <a:gd name="connsiteY382" fmla="*/ 558837 h 1307276"/>
                <a:gd name="connsiteX383" fmla="*/ 549288 w 1588844"/>
                <a:gd name="connsiteY383" fmla="*/ 562300 h 1307276"/>
                <a:gd name="connsiteX384" fmla="*/ 537864 w 1588844"/>
                <a:gd name="connsiteY384" fmla="*/ 594649 h 1307276"/>
                <a:gd name="connsiteX385" fmla="*/ 541672 w 1588844"/>
                <a:gd name="connsiteY385" fmla="*/ 595600 h 1307276"/>
                <a:gd name="connsiteX386" fmla="*/ 538816 w 1588844"/>
                <a:gd name="connsiteY386" fmla="*/ 598455 h 1307276"/>
                <a:gd name="connsiteX387" fmla="*/ 549288 w 1588844"/>
                <a:gd name="connsiteY387" fmla="*/ 610823 h 1307276"/>
                <a:gd name="connsiteX388" fmla="*/ 550240 w 1588844"/>
                <a:gd name="connsiteY388" fmla="*/ 599406 h 1307276"/>
                <a:gd name="connsiteX389" fmla="*/ 555000 w 1588844"/>
                <a:gd name="connsiteY389" fmla="*/ 617483 h 1307276"/>
                <a:gd name="connsiteX390" fmla="*/ 548336 w 1588844"/>
                <a:gd name="connsiteY390" fmla="*/ 623192 h 1307276"/>
                <a:gd name="connsiteX391" fmla="*/ 551192 w 1588844"/>
                <a:gd name="connsiteY391" fmla="*/ 622241 h 1307276"/>
                <a:gd name="connsiteX392" fmla="*/ 549288 w 1588844"/>
                <a:gd name="connsiteY392" fmla="*/ 646027 h 1307276"/>
                <a:gd name="connsiteX393" fmla="*/ 541672 w 1588844"/>
                <a:gd name="connsiteY393" fmla="*/ 647929 h 1307276"/>
                <a:gd name="connsiteX394" fmla="*/ 547384 w 1588844"/>
                <a:gd name="connsiteY394" fmla="*/ 657444 h 1307276"/>
                <a:gd name="connsiteX395" fmla="*/ 532152 w 1588844"/>
                <a:gd name="connsiteY395" fmla="*/ 671715 h 1307276"/>
                <a:gd name="connsiteX396" fmla="*/ 597838 w 1588844"/>
                <a:gd name="connsiteY396" fmla="*/ 671715 h 1307276"/>
                <a:gd name="connsiteX397" fmla="*/ 554048 w 1588844"/>
                <a:gd name="connsiteY397" fmla="*/ 685035 h 1307276"/>
                <a:gd name="connsiteX398" fmla="*/ 601646 w 1588844"/>
                <a:gd name="connsiteY398" fmla="*/ 684084 h 1307276"/>
                <a:gd name="connsiteX399" fmla="*/ 591176 w 1588844"/>
                <a:gd name="connsiteY399" fmla="*/ 680278 h 1307276"/>
                <a:gd name="connsiteX400" fmla="*/ 629254 w 1588844"/>
                <a:gd name="connsiteY400" fmla="*/ 673618 h 1307276"/>
                <a:gd name="connsiteX401" fmla="*/ 671140 w 1588844"/>
                <a:gd name="connsiteY401" fmla="*/ 686938 h 1307276"/>
                <a:gd name="connsiteX402" fmla="*/ 664476 w 1588844"/>
                <a:gd name="connsiteY402" fmla="*/ 675521 h 1307276"/>
                <a:gd name="connsiteX403" fmla="*/ 679708 w 1588844"/>
                <a:gd name="connsiteY403" fmla="*/ 675521 h 1307276"/>
                <a:gd name="connsiteX404" fmla="*/ 679708 w 1588844"/>
                <a:gd name="connsiteY404" fmla="*/ 683133 h 1307276"/>
                <a:gd name="connsiteX405" fmla="*/ 687324 w 1588844"/>
                <a:gd name="connsiteY405" fmla="*/ 680278 h 1307276"/>
                <a:gd name="connsiteX406" fmla="*/ 726356 w 1588844"/>
                <a:gd name="connsiteY406" fmla="*/ 691696 h 1307276"/>
                <a:gd name="connsiteX407" fmla="*/ 728260 w 1588844"/>
                <a:gd name="connsiteY407" fmla="*/ 687890 h 1307276"/>
                <a:gd name="connsiteX408" fmla="*/ 731116 w 1588844"/>
                <a:gd name="connsiteY408" fmla="*/ 690744 h 1307276"/>
                <a:gd name="connsiteX409" fmla="*/ 745394 w 1588844"/>
                <a:gd name="connsiteY409" fmla="*/ 680278 h 1307276"/>
                <a:gd name="connsiteX410" fmla="*/ 731116 w 1588844"/>
                <a:gd name="connsiteY410" fmla="*/ 679327 h 1307276"/>
                <a:gd name="connsiteX411" fmla="*/ 753010 w 1588844"/>
                <a:gd name="connsiteY411" fmla="*/ 674570 h 1307276"/>
                <a:gd name="connsiteX412" fmla="*/ 759674 w 1588844"/>
                <a:gd name="connsiteY412" fmla="*/ 681230 h 1307276"/>
                <a:gd name="connsiteX413" fmla="*/ 757770 w 1588844"/>
                <a:gd name="connsiteY413" fmla="*/ 678375 h 1307276"/>
                <a:gd name="connsiteX414" fmla="*/ 786328 w 1588844"/>
                <a:gd name="connsiteY414" fmla="*/ 680278 h 1307276"/>
                <a:gd name="connsiteX415" fmla="*/ 789184 w 1588844"/>
                <a:gd name="connsiteY415" fmla="*/ 687890 h 1307276"/>
                <a:gd name="connsiteX416" fmla="*/ 800608 w 1588844"/>
                <a:gd name="connsiteY416" fmla="*/ 682181 h 1307276"/>
                <a:gd name="connsiteX417" fmla="*/ 817744 w 1588844"/>
                <a:gd name="connsiteY417" fmla="*/ 697404 h 1307276"/>
                <a:gd name="connsiteX418" fmla="*/ 820600 w 1588844"/>
                <a:gd name="connsiteY418" fmla="*/ 690744 h 1307276"/>
                <a:gd name="connsiteX419" fmla="*/ 857728 w 1588844"/>
                <a:gd name="connsiteY419" fmla="*/ 694550 h 1307276"/>
                <a:gd name="connsiteX420" fmla="*/ 888190 w 1588844"/>
                <a:gd name="connsiteY420" fmla="*/ 699307 h 1307276"/>
                <a:gd name="connsiteX421" fmla="*/ 889142 w 1588844"/>
                <a:gd name="connsiteY421" fmla="*/ 692647 h 1307276"/>
                <a:gd name="connsiteX422" fmla="*/ 903422 w 1588844"/>
                <a:gd name="connsiteY422" fmla="*/ 696453 h 1307276"/>
                <a:gd name="connsiteX423" fmla="*/ 901518 w 1588844"/>
                <a:gd name="connsiteY423" fmla="*/ 693598 h 1307276"/>
                <a:gd name="connsiteX424" fmla="*/ 946260 w 1588844"/>
                <a:gd name="connsiteY424" fmla="*/ 698356 h 1307276"/>
                <a:gd name="connsiteX425" fmla="*/ 936740 w 1588844"/>
                <a:gd name="connsiteY425" fmla="*/ 689793 h 1307276"/>
                <a:gd name="connsiteX426" fmla="*/ 991956 w 1588844"/>
                <a:gd name="connsiteY426" fmla="*/ 695501 h 1307276"/>
                <a:gd name="connsiteX427" fmla="*/ 990052 w 1588844"/>
                <a:gd name="connsiteY427" fmla="*/ 692647 h 1307276"/>
                <a:gd name="connsiteX428" fmla="*/ 1001476 w 1588844"/>
                <a:gd name="connsiteY428" fmla="*/ 698356 h 1307276"/>
                <a:gd name="connsiteX429" fmla="*/ 1000524 w 1588844"/>
                <a:gd name="connsiteY429" fmla="*/ 691696 h 1307276"/>
                <a:gd name="connsiteX430" fmla="*/ 1052882 w 1588844"/>
                <a:gd name="connsiteY430" fmla="*/ 702161 h 1307276"/>
                <a:gd name="connsiteX431" fmla="*/ 1050978 w 1588844"/>
                <a:gd name="connsiteY431" fmla="*/ 689793 h 1307276"/>
                <a:gd name="connsiteX432" fmla="*/ 1073322 w 1588844"/>
                <a:gd name="connsiteY432" fmla="*/ 694439 h 1307276"/>
                <a:gd name="connsiteX433" fmla="*/ 1083582 w 1588844"/>
                <a:gd name="connsiteY433" fmla="*/ 696572 h 1307276"/>
                <a:gd name="connsiteX434" fmla="*/ 1117616 w 1588844"/>
                <a:gd name="connsiteY434" fmla="*/ 698356 h 1307276"/>
                <a:gd name="connsiteX435" fmla="*/ 1117616 w 1588844"/>
                <a:gd name="connsiteY435" fmla="*/ 699307 h 1307276"/>
                <a:gd name="connsiteX436" fmla="*/ 1127136 w 1588844"/>
                <a:gd name="connsiteY436" fmla="*/ 702161 h 1307276"/>
                <a:gd name="connsiteX437" fmla="*/ 1128088 w 1588844"/>
                <a:gd name="connsiteY437" fmla="*/ 701210 h 1307276"/>
                <a:gd name="connsiteX438" fmla="*/ 1121424 w 1588844"/>
                <a:gd name="connsiteY438" fmla="*/ 699307 h 1307276"/>
                <a:gd name="connsiteX439" fmla="*/ 1145224 w 1588844"/>
                <a:gd name="connsiteY439" fmla="*/ 705967 h 1307276"/>
                <a:gd name="connsiteX440" fmla="*/ 1153792 w 1588844"/>
                <a:gd name="connsiteY440" fmla="*/ 695501 h 1307276"/>
                <a:gd name="connsiteX441" fmla="*/ 1189966 w 1588844"/>
                <a:gd name="connsiteY441" fmla="*/ 697404 h 1307276"/>
                <a:gd name="connsiteX442" fmla="*/ 1189014 w 1588844"/>
                <a:gd name="connsiteY442" fmla="*/ 692647 h 1307276"/>
                <a:gd name="connsiteX443" fmla="*/ 1288020 w 1588844"/>
                <a:gd name="connsiteY443" fmla="*/ 697404 h 1307276"/>
                <a:gd name="connsiteX444" fmla="*/ 1334666 w 1588844"/>
                <a:gd name="connsiteY444" fmla="*/ 716433 h 1307276"/>
                <a:gd name="connsiteX445" fmla="*/ 1320386 w 1588844"/>
                <a:gd name="connsiteY445" fmla="*/ 705016 h 1307276"/>
                <a:gd name="connsiteX446" fmla="*/ 1330560 w 1588844"/>
                <a:gd name="connsiteY446" fmla="*/ 698861 h 1307276"/>
                <a:gd name="connsiteX447" fmla="*/ 1338050 w 1588844"/>
                <a:gd name="connsiteY447" fmla="*/ 700845 h 1307276"/>
                <a:gd name="connsiteX448" fmla="*/ 1340496 w 1588844"/>
                <a:gd name="connsiteY448" fmla="*/ 703351 h 1307276"/>
                <a:gd name="connsiteX449" fmla="*/ 1348946 w 1588844"/>
                <a:gd name="connsiteY449" fmla="*/ 706919 h 1307276"/>
                <a:gd name="connsiteX450" fmla="*/ 1349896 w 1588844"/>
                <a:gd name="connsiteY450" fmla="*/ 700258 h 1307276"/>
                <a:gd name="connsiteX451" fmla="*/ 1359416 w 1588844"/>
                <a:gd name="connsiteY451" fmla="*/ 708821 h 1307276"/>
                <a:gd name="connsiteX452" fmla="*/ 1443192 w 1588844"/>
                <a:gd name="connsiteY452" fmla="*/ 703113 h 1307276"/>
                <a:gd name="connsiteX453" fmla="*/ 1440336 w 1588844"/>
                <a:gd name="connsiteY453" fmla="*/ 709773 h 1307276"/>
                <a:gd name="connsiteX454" fmla="*/ 1480318 w 1588844"/>
                <a:gd name="connsiteY454" fmla="*/ 713579 h 1307276"/>
                <a:gd name="connsiteX455" fmla="*/ 1476510 w 1588844"/>
                <a:gd name="connsiteY455" fmla="*/ 710724 h 1307276"/>
                <a:gd name="connsiteX456" fmla="*/ 1525060 w 1588844"/>
                <a:gd name="connsiteY456" fmla="*/ 721190 h 1307276"/>
                <a:gd name="connsiteX457" fmla="*/ 1504116 w 1588844"/>
                <a:gd name="connsiteY457" fmla="*/ 724996 h 1307276"/>
                <a:gd name="connsiteX458" fmla="*/ 1524108 w 1588844"/>
                <a:gd name="connsiteY458" fmla="*/ 724996 h 1307276"/>
                <a:gd name="connsiteX459" fmla="*/ 1522204 w 1588844"/>
                <a:gd name="connsiteY459" fmla="*/ 733559 h 1307276"/>
                <a:gd name="connsiteX460" fmla="*/ 1501260 w 1588844"/>
                <a:gd name="connsiteY460" fmla="*/ 725947 h 1307276"/>
                <a:gd name="connsiteX461" fmla="*/ 1504116 w 1588844"/>
                <a:gd name="connsiteY461" fmla="*/ 729753 h 1307276"/>
                <a:gd name="connsiteX462" fmla="*/ 1479366 w 1588844"/>
                <a:gd name="connsiteY462" fmla="*/ 724996 h 1307276"/>
                <a:gd name="connsiteX463" fmla="*/ 1492692 w 1588844"/>
                <a:gd name="connsiteY463" fmla="*/ 724044 h 1307276"/>
                <a:gd name="connsiteX464" fmla="*/ 1465086 w 1588844"/>
                <a:gd name="connsiteY464" fmla="*/ 721190 h 1307276"/>
                <a:gd name="connsiteX465" fmla="*/ 1465086 w 1588844"/>
                <a:gd name="connsiteY465" fmla="*/ 734510 h 1307276"/>
                <a:gd name="connsiteX466" fmla="*/ 1430816 w 1588844"/>
                <a:gd name="connsiteY466" fmla="*/ 718336 h 1307276"/>
                <a:gd name="connsiteX467" fmla="*/ 1434624 w 1588844"/>
                <a:gd name="connsiteY467" fmla="*/ 715481 h 1307276"/>
                <a:gd name="connsiteX468" fmla="*/ 1412728 w 1588844"/>
                <a:gd name="connsiteY468" fmla="*/ 711676 h 1307276"/>
                <a:gd name="connsiteX469" fmla="*/ 1424152 w 1588844"/>
                <a:gd name="connsiteY469" fmla="*/ 719287 h 1307276"/>
                <a:gd name="connsiteX470" fmla="*/ 1404160 w 1588844"/>
                <a:gd name="connsiteY470" fmla="*/ 715481 h 1307276"/>
                <a:gd name="connsiteX471" fmla="*/ 1438432 w 1588844"/>
                <a:gd name="connsiteY471" fmla="*/ 725947 h 1307276"/>
                <a:gd name="connsiteX472" fmla="*/ 1438432 w 1588844"/>
                <a:gd name="connsiteY472" fmla="*/ 733559 h 1307276"/>
                <a:gd name="connsiteX473" fmla="*/ 1387858 w 1588844"/>
                <a:gd name="connsiteY473" fmla="*/ 723569 h 1307276"/>
                <a:gd name="connsiteX474" fmla="*/ 1365574 w 1588844"/>
                <a:gd name="connsiteY474" fmla="*/ 722949 h 1307276"/>
                <a:gd name="connsiteX475" fmla="*/ 1373696 w 1588844"/>
                <a:gd name="connsiteY475" fmla="*/ 726898 h 1307276"/>
                <a:gd name="connsiteX476" fmla="*/ 1367032 w 1588844"/>
                <a:gd name="connsiteY476" fmla="*/ 730704 h 1307276"/>
                <a:gd name="connsiteX477" fmla="*/ 1356620 w 1588844"/>
                <a:gd name="connsiteY477" fmla="*/ 722700 h 1307276"/>
                <a:gd name="connsiteX478" fmla="*/ 1336570 w 1588844"/>
                <a:gd name="connsiteY478" fmla="*/ 722142 h 1307276"/>
                <a:gd name="connsiteX479" fmla="*/ 1332762 w 1588844"/>
                <a:gd name="connsiteY479" fmla="*/ 732607 h 1307276"/>
                <a:gd name="connsiteX480" fmla="*/ 1310868 w 1588844"/>
                <a:gd name="connsiteY480" fmla="*/ 728802 h 1307276"/>
                <a:gd name="connsiteX481" fmla="*/ 1321338 w 1588844"/>
                <a:gd name="connsiteY481" fmla="*/ 740219 h 1307276"/>
                <a:gd name="connsiteX482" fmla="*/ 1258508 w 1588844"/>
                <a:gd name="connsiteY482" fmla="*/ 725947 h 1307276"/>
                <a:gd name="connsiteX483" fmla="*/ 1266124 w 1588844"/>
                <a:gd name="connsiteY483" fmla="*/ 731656 h 1307276"/>
                <a:gd name="connsiteX484" fmla="*/ 1221380 w 1588844"/>
                <a:gd name="connsiteY484" fmla="*/ 723093 h 1307276"/>
                <a:gd name="connsiteX485" fmla="*/ 1244228 w 1588844"/>
                <a:gd name="connsiteY485" fmla="*/ 737365 h 1307276"/>
                <a:gd name="connsiteX486" fmla="*/ 1235660 w 1588844"/>
                <a:gd name="connsiteY486" fmla="*/ 740219 h 1307276"/>
                <a:gd name="connsiteX487" fmla="*/ 1241372 w 1588844"/>
                <a:gd name="connsiteY487" fmla="*/ 745928 h 1307276"/>
                <a:gd name="connsiteX488" fmla="*/ 1217572 w 1588844"/>
                <a:gd name="connsiteY488" fmla="*/ 725947 h 1307276"/>
                <a:gd name="connsiteX489" fmla="*/ 1206150 w 1588844"/>
                <a:gd name="connsiteY489" fmla="*/ 734510 h 1307276"/>
                <a:gd name="connsiteX490" fmla="*/ 1153792 w 1588844"/>
                <a:gd name="connsiteY490" fmla="*/ 723093 h 1307276"/>
                <a:gd name="connsiteX491" fmla="*/ 1141416 w 1588844"/>
                <a:gd name="connsiteY491" fmla="*/ 730705 h 1307276"/>
                <a:gd name="connsiteX492" fmla="*/ 1176638 w 1588844"/>
                <a:gd name="connsiteY492" fmla="*/ 747830 h 1307276"/>
                <a:gd name="connsiteX493" fmla="*/ 1167120 w 1588844"/>
                <a:gd name="connsiteY493" fmla="*/ 739267 h 1307276"/>
                <a:gd name="connsiteX494" fmla="*/ 1197582 w 1588844"/>
                <a:gd name="connsiteY494" fmla="*/ 741170 h 1307276"/>
                <a:gd name="connsiteX495" fmla="*/ 1175686 w 1588844"/>
                <a:gd name="connsiteY495" fmla="*/ 740219 h 1307276"/>
                <a:gd name="connsiteX496" fmla="*/ 1189014 w 1588844"/>
                <a:gd name="connsiteY496" fmla="*/ 745928 h 1307276"/>
                <a:gd name="connsiteX497" fmla="*/ 1162360 w 1588844"/>
                <a:gd name="connsiteY497" fmla="*/ 749733 h 1307276"/>
                <a:gd name="connsiteX498" fmla="*/ 1164262 w 1588844"/>
                <a:gd name="connsiteY498" fmla="*/ 750685 h 1307276"/>
                <a:gd name="connsiteX499" fmla="*/ 1131896 w 1588844"/>
                <a:gd name="connsiteY499" fmla="*/ 745928 h 1307276"/>
                <a:gd name="connsiteX500" fmla="*/ 1146176 w 1588844"/>
                <a:gd name="connsiteY500" fmla="*/ 736413 h 1307276"/>
                <a:gd name="connsiteX501" fmla="*/ 1052882 w 1588844"/>
                <a:gd name="connsiteY501" fmla="*/ 734510 h 1307276"/>
                <a:gd name="connsiteX502" fmla="*/ 1070016 w 1588844"/>
                <a:gd name="connsiteY502" fmla="*/ 743073 h 1307276"/>
                <a:gd name="connsiteX503" fmla="*/ 1042410 w 1588844"/>
                <a:gd name="connsiteY503" fmla="*/ 747830 h 1307276"/>
                <a:gd name="connsiteX504" fmla="*/ 1054786 w 1588844"/>
                <a:gd name="connsiteY504" fmla="*/ 753539 h 1307276"/>
                <a:gd name="connsiteX505" fmla="*/ 1055738 w 1588844"/>
                <a:gd name="connsiteY505" fmla="*/ 752588 h 1307276"/>
                <a:gd name="connsiteX506" fmla="*/ 1058594 w 1588844"/>
                <a:gd name="connsiteY506" fmla="*/ 756393 h 1307276"/>
                <a:gd name="connsiteX507" fmla="*/ 1025276 w 1588844"/>
                <a:gd name="connsiteY507" fmla="*/ 743073 h 1307276"/>
                <a:gd name="connsiteX508" fmla="*/ 1019564 w 1588844"/>
                <a:gd name="connsiteY508" fmla="*/ 751636 h 1307276"/>
                <a:gd name="connsiteX509" fmla="*/ 1020516 w 1588844"/>
                <a:gd name="connsiteY509" fmla="*/ 742122 h 1307276"/>
                <a:gd name="connsiteX510" fmla="*/ 1002428 w 1588844"/>
                <a:gd name="connsiteY510" fmla="*/ 741170 h 1307276"/>
                <a:gd name="connsiteX511" fmla="*/ 1013852 w 1588844"/>
                <a:gd name="connsiteY511" fmla="*/ 751636 h 1307276"/>
                <a:gd name="connsiteX512" fmla="*/ 984340 w 1588844"/>
                <a:gd name="connsiteY512" fmla="*/ 743073 h 1307276"/>
                <a:gd name="connsiteX513" fmla="*/ 985292 w 1588844"/>
                <a:gd name="connsiteY513" fmla="*/ 744976 h 1307276"/>
                <a:gd name="connsiteX514" fmla="*/ 975772 w 1588844"/>
                <a:gd name="connsiteY514" fmla="*/ 743073 h 1307276"/>
                <a:gd name="connsiteX515" fmla="*/ 984340 w 1588844"/>
                <a:gd name="connsiteY515" fmla="*/ 746879 h 1307276"/>
                <a:gd name="connsiteX516" fmla="*/ 944356 w 1588844"/>
                <a:gd name="connsiteY516" fmla="*/ 745928 h 1307276"/>
                <a:gd name="connsiteX517" fmla="*/ 935788 w 1588844"/>
                <a:gd name="connsiteY517" fmla="*/ 742122 h 1307276"/>
                <a:gd name="connsiteX518" fmla="*/ 934836 w 1588844"/>
                <a:gd name="connsiteY518" fmla="*/ 745928 h 1307276"/>
                <a:gd name="connsiteX519" fmla="*/ 926268 w 1588844"/>
                <a:gd name="connsiteY519" fmla="*/ 742122 h 1307276"/>
                <a:gd name="connsiteX520" fmla="*/ 916748 w 1588844"/>
                <a:gd name="connsiteY520" fmla="*/ 753539 h 1307276"/>
                <a:gd name="connsiteX521" fmla="*/ 917700 w 1588844"/>
                <a:gd name="connsiteY521" fmla="*/ 753539 h 1307276"/>
                <a:gd name="connsiteX522" fmla="*/ 912942 w 1588844"/>
                <a:gd name="connsiteY522" fmla="*/ 760199 h 1307276"/>
                <a:gd name="connsiteX523" fmla="*/ 896758 w 1588844"/>
                <a:gd name="connsiteY523" fmla="*/ 754490 h 1307276"/>
                <a:gd name="connsiteX524" fmla="*/ 866296 w 1588844"/>
                <a:gd name="connsiteY524" fmla="*/ 730705 h 1307276"/>
                <a:gd name="connsiteX525" fmla="*/ 860584 w 1588844"/>
                <a:gd name="connsiteY525" fmla="*/ 736413 h 1307276"/>
                <a:gd name="connsiteX526" fmla="*/ 843448 w 1588844"/>
                <a:gd name="connsiteY526" fmla="*/ 744976 h 1307276"/>
                <a:gd name="connsiteX527" fmla="*/ 849160 w 1588844"/>
                <a:gd name="connsiteY527" fmla="*/ 747830 h 1307276"/>
                <a:gd name="connsiteX528" fmla="*/ 840592 w 1588844"/>
                <a:gd name="connsiteY528" fmla="*/ 745928 h 1307276"/>
                <a:gd name="connsiteX529" fmla="*/ 838688 w 1588844"/>
                <a:gd name="connsiteY529" fmla="*/ 751636 h 1307276"/>
                <a:gd name="connsiteX530" fmla="*/ 826312 w 1588844"/>
                <a:gd name="connsiteY530" fmla="*/ 748782 h 1307276"/>
                <a:gd name="connsiteX531" fmla="*/ 832976 w 1588844"/>
                <a:gd name="connsiteY531" fmla="*/ 758296 h 1307276"/>
                <a:gd name="connsiteX532" fmla="*/ 816792 w 1588844"/>
                <a:gd name="connsiteY532" fmla="*/ 754490 h 1307276"/>
                <a:gd name="connsiteX533" fmla="*/ 822504 w 1588844"/>
                <a:gd name="connsiteY533" fmla="*/ 760199 h 1307276"/>
                <a:gd name="connsiteX534" fmla="*/ 805368 w 1588844"/>
                <a:gd name="connsiteY534" fmla="*/ 752588 h 1307276"/>
                <a:gd name="connsiteX535" fmla="*/ 820600 w 1588844"/>
                <a:gd name="connsiteY535" fmla="*/ 746879 h 1307276"/>
                <a:gd name="connsiteX536" fmla="*/ 801560 w 1588844"/>
                <a:gd name="connsiteY536" fmla="*/ 727850 h 1307276"/>
                <a:gd name="connsiteX537" fmla="*/ 747298 w 1588844"/>
                <a:gd name="connsiteY537" fmla="*/ 717384 h 1307276"/>
                <a:gd name="connsiteX538" fmla="*/ 742538 w 1588844"/>
                <a:gd name="connsiteY538" fmla="*/ 730705 h 1307276"/>
                <a:gd name="connsiteX539" fmla="*/ 765386 w 1588844"/>
                <a:gd name="connsiteY539" fmla="*/ 744025 h 1307276"/>
                <a:gd name="connsiteX540" fmla="*/ 794896 w 1588844"/>
                <a:gd name="connsiteY540" fmla="*/ 735462 h 1307276"/>
                <a:gd name="connsiteX541" fmla="*/ 779664 w 1588844"/>
                <a:gd name="connsiteY541" fmla="*/ 739267 h 1307276"/>
                <a:gd name="connsiteX542" fmla="*/ 792992 w 1588844"/>
                <a:gd name="connsiteY542" fmla="*/ 753539 h 1307276"/>
                <a:gd name="connsiteX543" fmla="*/ 738730 w 1588844"/>
                <a:gd name="connsiteY543" fmla="*/ 758296 h 1307276"/>
                <a:gd name="connsiteX544" fmla="*/ 729092 w 1588844"/>
                <a:gd name="connsiteY544" fmla="*/ 752825 h 1307276"/>
                <a:gd name="connsiteX545" fmla="*/ 728986 w 1588844"/>
                <a:gd name="connsiteY545" fmla="*/ 752813 h 1307276"/>
                <a:gd name="connsiteX546" fmla="*/ 718740 w 1588844"/>
                <a:gd name="connsiteY546" fmla="*/ 751636 h 1307276"/>
                <a:gd name="connsiteX547" fmla="*/ 704460 w 1588844"/>
                <a:gd name="connsiteY547" fmla="*/ 732607 h 1307276"/>
                <a:gd name="connsiteX548" fmla="*/ 688262 w 1588844"/>
                <a:gd name="connsiteY548" fmla="*/ 739565 h 1307276"/>
                <a:gd name="connsiteX549" fmla="*/ 682522 w 1588844"/>
                <a:gd name="connsiteY549" fmla="*/ 736467 h 1307276"/>
                <a:gd name="connsiteX550" fmla="*/ 682564 w 1588844"/>
                <a:gd name="connsiteY550" fmla="*/ 736413 h 1307276"/>
                <a:gd name="connsiteX551" fmla="*/ 682446 w 1588844"/>
                <a:gd name="connsiteY551" fmla="*/ 736426 h 1307276"/>
                <a:gd name="connsiteX552" fmla="*/ 680660 w 1588844"/>
                <a:gd name="connsiteY552" fmla="*/ 735462 h 1307276"/>
                <a:gd name="connsiteX553" fmla="*/ 680272 w 1588844"/>
                <a:gd name="connsiteY553" fmla="*/ 736668 h 1307276"/>
                <a:gd name="connsiteX554" fmla="*/ 673996 w 1588844"/>
                <a:gd name="connsiteY554" fmla="*/ 737365 h 1307276"/>
                <a:gd name="connsiteX555" fmla="*/ 678756 w 1588844"/>
                <a:gd name="connsiteY555" fmla="*/ 741170 h 1307276"/>
                <a:gd name="connsiteX556" fmla="*/ 678864 w 1588844"/>
                <a:gd name="connsiteY556" fmla="*/ 741035 h 1307276"/>
                <a:gd name="connsiteX557" fmla="*/ 678400 w 1588844"/>
                <a:gd name="connsiteY557" fmla="*/ 742479 h 1307276"/>
                <a:gd name="connsiteX558" fmla="*/ 676852 w 1588844"/>
                <a:gd name="connsiteY558" fmla="*/ 748782 h 1307276"/>
                <a:gd name="connsiteX559" fmla="*/ 705412 w 1588844"/>
                <a:gd name="connsiteY559" fmla="*/ 758296 h 1307276"/>
                <a:gd name="connsiteX560" fmla="*/ 683516 w 1588844"/>
                <a:gd name="connsiteY560" fmla="*/ 763053 h 1307276"/>
                <a:gd name="connsiteX561" fmla="*/ 677804 w 1588844"/>
                <a:gd name="connsiteY561" fmla="*/ 754490 h 1307276"/>
                <a:gd name="connsiteX562" fmla="*/ 674948 w 1588844"/>
                <a:gd name="connsiteY562" fmla="*/ 761151 h 1307276"/>
                <a:gd name="connsiteX563" fmla="*/ 626396 w 1588844"/>
                <a:gd name="connsiteY563" fmla="*/ 753539 h 1307276"/>
                <a:gd name="connsiteX564" fmla="*/ 642580 w 1588844"/>
                <a:gd name="connsiteY564" fmla="*/ 757345 h 1307276"/>
                <a:gd name="connsiteX565" fmla="*/ 645436 w 1588844"/>
                <a:gd name="connsiteY565" fmla="*/ 738316 h 1307276"/>
                <a:gd name="connsiteX566" fmla="*/ 574992 w 1588844"/>
                <a:gd name="connsiteY566" fmla="*/ 729753 h 1307276"/>
                <a:gd name="connsiteX567" fmla="*/ 589272 w 1588844"/>
                <a:gd name="connsiteY567" fmla="*/ 741170 h 1307276"/>
                <a:gd name="connsiteX568" fmla="*/ 569484 w 1588844"/>
                <a:gd name="connsiteY568" fmla="*/ 737269 h 1307276"/>
                <a:gd name="connsiteX569" fmla="*/ 566276 w 1588844"/>
                <a:gd name="connsiteY569" fmla="*/ 740947 h 1307276"/>
                <a:gd name="connsiteX570" fmla="*/ 548336 w 1588844"/>
                <a:gd name="connsiteY570" fmla="*/ 744024 h 1307276"/>
                <a:gd name="connsiteX571" fmla="*/ 556428 w 1588844"/>
                <a:gd name="connsiteY571" fmla="*/ 738078 h 1307276"/>
                <a:gd name="connsiteX572" fmla="*/ 567072 w 1588844"/>
                <a:gd name="connsiteY572" fmla="*/ 736794 h 1307276"/>
                <a:gd name="connsiteX573" fmla="*/ 563330 w 1588844"/>
                <a:gd name="connsiteY573" fmla="*/ 736056 h 1307276"/>
                <a:gd name="connsiteX574" fmla="*/ 535960 w 1588844"/>
                <a:gd name="connsiteY574" fmla="*/ 723093 h 1307276"/>
                <a:gd name="connsiteX575" fmla="*/ 538816 w 1588844"/>
                <a:gd name="connsiteY575" fmla="*/ 732607 h 1307276"/>
                <a:gd name="connsiteX576" fmla="*/ 526440 w 1588844"/>
                <a:gd name="connsiteY576" fmla="*/ 731656 h 1307276"/>
                <a:gd name="connsiteX577" fmla="*/ 524536 w 1588844"/>
                <a:gd name="connsiteY577" fmla="*/ 740219 h 1307276"/>
                <a:gd name="connsiteX578" fmla="*/ 527392 w 1588844"/>
                <a:gd name="connsiteY578" fmla="*/ 739267 h 1307276"/>
                <a:gd name="connsiteX579" fmla="*/ 522632 w 1588844"/>
                <a:gd name="connsiteY579" fmla="*/ 776374 h 1307276"/>
                <a:gd name="connsiteX580" fmla="*/ 531200 w 1588844"/>
                <a:gd name="connsiteY580" fmla="*/ 768762 h 1307276"/>
                <a:gd name="connsiteX581" fmla="*/ 530462 w 1588844"/>
                <a:gd name="connsiteY581" fmla="*/ 782777 h 1307276"/>
                <a:gd name="connsiteX582" fmla="*/ 530248 w 1588844"/>
                <a:gd name="connsiteY582" fmla="*/ 782082 h 1307276"/>
                <a:gd name="connsiteX583" fmla="*/ 526798 w 1588844"/>
                <a:gd name="connsiteY583" fmla="*/ 788980 h 1307276"/>
                <a:gd name="connsiteX584" fmla="*/ 529744 w 1588844"/>
                <a:gd name="connsiteY584" fmla="*/ 791201 h 1307276"/>
                <a:gd name="connsiteX585" fmla="*/ 525488 w 1588844"/>
                <a:gd name="connsiteY585" fmla="*/ 814431 h 1307276"/>
                <a:gd name="connsiteX586" fmla="*/ 528344 w 1588844"/>
                <a:gd name="connsiteY586" fmla="*/ 813480 h 1307276"/>
                <a:gd name="connsiteX587" fmla="*/ 522632 w 1588844"/>
                <a:gd name="connsiteY587" fmla="*/ 822994 h 1307276"/>
                <a:gd name="connsiteX588" fmla="*/ 529296 w 1588844"/>
                <a:gd name="connsiteY588" fmla="*/ 822043 h 1307276"/>
                <a:gd name="connsiteX589" fmla="*/ 517872 w 1588844"/>
                <a:gd name="connsiteY589" fmla="*/ 866760 h 1307276"/>
                <a:gd name="connsiteX590" fmla="*/ 523822 w 1588844"/>
                <a:gd name="connsiteY590" fmla="*/ 867949 h 1307276"/>
                <a:gd name="connsiteX591" fmla="*/ 525304 w 1588844"/>
                <a:gd name="connsiteY591" fmla="*/ 868245 h 1307276"/>
                <a:gd name="connsiteX592" fmla="*/ 525250 w 1588844"/>
                <a:gd name="connsiteY592" fmla="*/ 869496 h 1307276"/>
                <a:gd name="connsiteX593" fmla="*/ 526440 w 1588844"/>
                <a:gd name="connsiteY593" fmla="*/ 880080 h 1307276"/>
                <a:gd name="connsiteX594" fmla="*/ 528820 w 1588844"/>
                <a:gd name="connsiteY594" fmla="*/ 871279 h 1307276"/>
                <a:gd name="connsiteX595" fmla="*/ 527510 w 1588844"/>
                <a:gd name="connsiteY595" fmla="*/ 868379 h 1307276"/>
                <a:gd name="connsiteX596" fmla="*/ 531200 w 1588844"/>
                <a:gd name="connsiteY596" fmla="*/ 864857 h 1307276"/>
                <a:gd name="connsiteX597" fmla="*/ 522632 w 1588844"/>
                <a:gd name="connsiteY597" fmla="*/ 920041 h 1307276"/>
                <a:gd name="connsiteX598" fmla="*/ 521680 w 1588844"/>
                <a:gd name="connsiteY598" fmla="*/ 920041 h 1307276"/>
                <a:gd name="connsiteX599" fmla="*/ 518824 w 1588844"/>
                <a:gd name="connsiteY599" fmla="*/ 927652 h 1307276"/>
                <a:gd name="connsiteX600" fmla="*/ 519776 w 1588844"/>
                <a:gd name="connsiteY600" fmla="*/ 928604 h 1307276"/>
                <a:gd name="connsiteX601" fmla="*/ 515016 w 1588844"/>
                <a:gd name="connsiteY601" fmla="*/ 942875 h 1307276"/>
                <a:gd name="connsiteX602" fmla="*/ 525488 w 1588844"/>
                <a:gd name="connsiteY602" fmla="*/ 950487 h 1307276"/>
                <a:gd name="connsiteX603" fmla="*/ 523584 w 1588844"/>
                <a:gd name="connsiteY603" fmla="*/ 979981 h 1307276"/>
                <a:gd name="connsiteX604" fmla="*/ 528344 w 1588844"/>
                <a:gd name="connsiteY604" fmla="*/ 979030 h 1307276"/>
                <a:gd name="connsiteX605" fmla="*/ 526434 w 1588844"/>
                <a:gd name="connsiteY605" fmla="*/ 993301 h 1307276"/>
                <a:gd name="connsiteX606" fmla="*/ 517232 w 1588844"/>
                <a:gd name="connsiteY606" fmla="*/ 993405 h 1307276"/>
                <a:gd name="connsiteX607" fmla="*/ 519776 w 1588844"/>
                <a:gd name="connsiteY607" fmla="*/ 974273 h 1307276"/>
                <a:gd name="connsiteX608" fmla="*/ 515016 w 1588844"/>
                <a:gd name="connsiteY608" fmla="*/ 982836 h 1307276"/>
                <a:gd name="connsiteX609" fmla="*/ 514064 w 1588844"/>
                <a:gd name="connsiteY609" fmla="*/ 972370 h 1307276"/>
                <a:gd name="connsiteX610" fmla="*/ 509304 w 1588844"/>
                <a:gd name="connsiteY610" fmla="*/ 973321 h 1307276"/>
                <a:gd name="connsiteX611" fmla="*/ 514064 w 1588844"/>
                <a:gd name="connsiteY611" fmla="*/ 1003767 h 1307276"/>
                <a:gd name="connsiteX612" fmla="*/ 520610 w 1588844"/>
                <a:gd name="connsiteY612" fmla="*/ 1001389 h 1307276"/>
                <a:gd name="connsiteX613" fmla="*/ 526434 w 1588844"/>
                <a:gd name="connsiteY613" fmla="*/ 993311 h 1307276"/>
                <a:gd name="connsiteX614" fmla="*/ 523108 w 1588844"/>
                <a:gd name="connsiteY614" fmla="*/ 1018158 h 1307276"/>
                <a:gd name="connsiteX615" fmla="*/ 523584 w 1588844"/>
                <a:gd name="connsiteY615" fmla="*/ 1060854 h 1307276"/>
                <a:gd name="connsiteX616" fmla="*/ 504544 w 1588844"/>
                <a:gd name="connsiteY616" fmla="*/ 1099863 h 1307276"/>
                <a:gd name="connsiteX617" fmla="*/ 515968 w 1588844"/>
                <a:gd name="connsiteY617" fmla="*/ 1087494 h 1307276"/>
                <a:gd name="connsiteX618" fmla="*/ 522126 w 1588844"/>
                <a:gd name="connsiteY618" fmla="*/ 1096324 h 1307276"/>
                <a:gd name="connsiteX619" fmla="*/ 519872 w 1588844"/>
                <a:gd name="connsiteY619" fmla="*/ 1103366 h 1307276"/>
                <a:gd name="connsiteX620" fmla="*/ 516564 w 1588844"/>
                <a:gd name="connsiteY620" fmla="*/ 1104144 h 1307276"/>
                <a:gd name="connsiteX621" fmla="*/ 514064 w 1588844"/>
                <a:gd name="connsiteY621" fmla="*/ 1111280 h 1307276"/>
                <a:gd name="connsiteX622" fmla="*/ 520728 w 1588844"/>
                <a:gd name="connsiteY622" fmla="*/ 1111280 h 1307276"/>
                <a:gd name="connsiteX623" fmla="*/ 512160 w 1588844"/>
                <a:gd name="connsiteY623" fmla="*/ 1118891 h 1307276"/>
                <a:gd name="connsiteX624" fmla="*/ 517872 w 1588844"/>
                <a:gd name="connsiteY624" fmla="*/ 1188346 h 1307276"/>
                <a:gd name="connsiteX625" fmla="*/ 511208 w 1588844"/>
                <a:gd name="connsiteY625" fmla="*/ 1186443 h 1307276"/>
                <a:gd name="connsiteX626" fmla="*/ 507400 w 1588844"/>
                <a:gd name="connsiteY626" fmla="*/ 1219744 h 1307276"/>
                <a:gd name="connsiteX627" fmla="*/ 510256 w 1588844"/>
                <a:gd name="connsiteY627" fmla="*/ 1216889 h 1307276"/>
                <a:gd name="connsiteX628" fmla="*/ 499784 w 1588844"/>
                <a:gd name="connsiteY628" fmla="*/ 1257801 h 1307276"/>
                <a:gd name="connsiteX629" fmla="*/ 495976 w 1588844"/>
                <a:gd name="connsiteY629" fmla="*/ 1240675 h 1307276"/>
                <a:gd name="connsiteX630" fmla="*/ 495976 w 1588844"/>
                <a:gd name="connsiteY630" fmla="*/ 1257801 h 1307276"/>
                <a:gd name="connsiteX631" fmla="*/ 487410 w 1588844"/>
                <a:gd name="connsiteY631" fmla="*/ 1255898 h 1307276"/>
                <a:gd name="connsiteX632" fmla="*/ 495024 w 1588844"/>
                <a:gd name="connsiteY632" fmla="*/ 1238772 h 1307276"/>
                <a:gd name="connsiteX633" fmla="*/ 491216 w 1588844"/>
                <a:gd name="connsiteY633" fmla="*/ 1241627 h 1307276"/>
                <a:gd name="connsiteX634" fmla="*/ 491660 w 1588844"/>
                <a:gd name="connsiteY634" fmla="*/ 1239677 h 1307276"/>
                <a:gd name="connsiteX635" fmla="*/ 489432 w 1588844"/>
                <a:gd name="connsiteY635" fmla="*/ 1239605 h 1307276"/>
                <a:gd name="connsiteX636" fmla="*/ 492168 w 1588844"/>
                <a:gd name="connsiteY636" fmla="*/ 1233064 h 1307276"/>
                <a:gd name="connsiteX637" fmla="*/ 492880 w 1588844"/>
                <a:gd name="connsiteY637" fmla="*/ 1234309 h 1307276"/>
                <a:gd name="connsiteX638" fmla="*/ 495976 w 1588844"/>
                <a:gd name="connsiteY638" fmla="*/ 1220695 h 1307276"/>
                <a:gd name="connsiteX639" fmla="*/ 496928 w 1588844"/>
                <a:gd name="connsiteY639" fmla="*/ 1232112 h 1307276"/>
                <a:gd name="connsiteX640" fmla="*/ 499784 w 1588844"/>
                <a:gd name="connsiteY640" fmla="*/ 1209278 h 1307276"/>
                <a:gd name="connsiteX641" fmla="*/ 486458 w 1588844"/>
                <a:gd name="connsiteY641" fmla="*/ 1209278 h 1307276"/>
                <a:gd name="connsiteX642" fmla="*/ 502640 w 1588844"/>
                <a:gd name="connsiteY642" fmla="*/ 1180735 h 1307276"/>
                <a:gd name="connsiteX643" fmla="*/ 505496 w 1588844"/>
                <a:gd name="connsiteY643" fmla="*/ 1183589 h 1307276"/>
                <a:gd name="connsiteX644" fmla="*/ 509304 w 1588844"/>
                <a:gd name="connsiteY644" fmla="*/ 1165512 h 1307276"/>
                <a:gd name="connsiteX645" fmla="*/ 501688 w 1588844"/>
                <a:gd name="connsiteY645" fmla="*/ 1175026 h 1307276"/>
                <a:gd name="connsiteX646" fmla="*/ 505496 w 1588844"/>
                <a:gd name="connsiteY646" fmla="*/ 1158852 h 1307276"/>
                <a:gd name="connsiteX647" fmla="*/ 495024 w 1588844"/>
                <a:gd name="connsiteY647" fmla="*/ 1187395 h 1307276"/>
                <a:gd name="connsiteX648" fmla="*/ 487410 w 1588844"/>
                <a:gd name="connsiteY648" fmla="*/ 1187395 h 1307276"/>
                <a:gd name="connsiteX649" fmla="*/ 493570 w 1588844"/>
                <a:gd name="connsiteY649" fmla="*/ 1161296 h 1307276"/>
                <a:gd name="connsiteX650" fmla="*/ 489312 w 1588844"/>
                <a:gd name="connsiteY650" fmla="*/ 1166464 h 1307276"/>
                <a:gd name="connsiteX651" fmla="*/ 494276 w 1588844"/>
                <a:gd name="connsiteY651" fmla="*/ 1158306 h 1307276"/>
                <a:gd name="connsiteX652" fmla="*/ 497404 w 1588844"/>
                <a:gd name="connsiteY652" fmla="*/ 1145056 h 1307276"/>
                <a:gd name="connsiteX653" fmla="*/ 498832 w 1588844"/>
                <a:gd name="connsiteY653" fmla="*/ 1102717 h 1307276"/>
                <a:gd name="connsiteX654" fmla="*/ 488360 w 1588844"/>
                <a:gd name="connsiteY654" fmla="*/ 1099863 h 1307276"/>
                <a:gd name="connsiteX655" fmla="*/ 492168 w 1588844"/>
                <a:gd name="connsiteY655" fmla="*/ 1081785 h 1307276"/>
                <a:gd name="connsiteX656" fmla="*/ 480746 w 1588844"/>
                <a:gd name="connsiteY656" fmla="*/ 1090348 h 1307276"/>
                <a:gd name="connsiteX657" fmla="*/ 495024 w 1588844"/>
                <a:gd name="connsiteY657" fmla="*/ 1038019 h 1307276"/>
                <a:gd name="connsiteX658" fmla="*/ 489312 w 1588844"/>
                <a:gd name="connsiteY658" fmla="*/ 1044679 h 1307276"/>
                <a:gd name="connsiteX659" fmla="*/ 497880 w 1588844"/>
                <a:gd name="connsiteY659" fmla="*/ 1007573 h 1307276"/>
                <a:gd name="connsiteX660" fmla="*/ 483600 w 1588844"/>
                <a:gd name="connsiteY660" fmla="*/ 1026602 h 1307276"/>
                <a:gd name="connsiteX661" fmla="*/ 480746 w 1588844"/>
                <a:gd name="connsiteY661" fmla="*/ 1019942 h 1307276"/>
                <a:gd name="connsiteX662" fmla="*/ 475034 w 1588844"/>
                <a:gd name="connsiteY662" fmla="*/ 1024699 h 1307276"/>
                <a:gd name="connsiteX663" fmla="*/ 495024 w 1588844"/>
                <a:gd name="connsiteY663" fmla="*/ 1004719 h 1307276"/>
                <a:gd name="connsiteX664" fmla="*/ 486458 w 1588844"/>
                <a:gd name="connsiteY664" fmla="*/ 995204 h 1307276"/>
                <a:gd name="connsiteX665" fmla="*/ 497880 w 1588844"/>
                <a:gd name="connsiteY665" fmla="*/ 952390 h 1307276"/>
                <a:gd name="connsiteX666" fmla="*/ 490264 w 1588844"/>
                <a:gd name="connsiteY666" fmla="*/ 941924 h 1307276"/>
                <a:gd name="connsiteX667" fmla="*/ 473130 w 1588844"/>
                <a:gd name="connsiteY667" fmla="*/ 970467 h 1307276"/>
                <a:gd name="connsiteX668" fmla="*/ 481698 w 1588844"/>
                <a:gd name="connsiteY668" fmla="*/ 962855 h 1307276"/>
                <a:gd name="connsiteX669" fmla="*/ 479794 w 1588844"/>
                <a:gd name="connsiteY669" fmla="*/ 987593 h 1307276"/>
                <a:gd name="connsiteX670" fmla="*/ 480746 w 1588844"/>
                <a:gd name="connsiteY670" fmla="*/ 969515 h 1307276"/>
                <a:gd name="connsiteX671" fmla="*/ 475034 w 1588844"/>
                <a:gd name="connsiteY671" fmla="*/ 979981 h 1307276"/>
                <a:gd name="connsiteX672" fmla="*/ 471226 w 1588844"/>
                <a:gd name="connsiteY672" fmla="*/ 958098 h 1307276"/>
                <a:gd name="connsiteX673" fmla="*/ 470274 w 1588844"/>
                <a:gd name="connsiteY673" fmla="*/ 959050 h 1307276"/>
                <a:gd name="connsiteX674" fmla="*/ 475034 w 1588844"/>
                <a:gd name="connsiteY674" fmla="*/ 932409 h 1307276"/>
                <a:gd name="connsiteX675" fmla="*/ 484552 w 1588844"/>
                <a:gd name="connsiteY675" fmla="*/ 943827 h 1307276"/>
                <a:gd name="connsiteX676" fmla="*/ 490036 w 1588844"/>
                <a:gd name="connsiteY676" fmla="*/ 915922 h 1307276"/>
                <a:gd name="connsiteX677" fmla="*/ 487052 w 1588844"/>
                <a:gd name="connsiteY677" fmla="*/ 911835 h 1307276"/>
                <a:gd name="connsiteX678" fmla="*/ 484552 w 1588844"/>
                <a:gd name="connsiteY678" fmla="*/ 909575 h 1307276"/>
                <a:gd name="connsiteX679" fmla="*/ 491282 w 1588844"/>
                <a:gd name="connsiteY679" fmla="*/ 909575 h 1307276"/>
                <a:gd name="connsiteX680" fmla="*/ 492288 w 1588844"/>
                <a:gd name="connsiteY680" fmla="*/ 904461 h 1307276"/>
                <a:gd name="connsiteX681" fmla="*/ 486458 w 1588844"/>
                <a:gd name="connsiteY681" fmla="*/ 865809 h 1307276"/>
                <a:gd name="connsiteX682" fmla="*/ 477890 w 1588844"/>
                <a:gd name="connsiteY682" fmla="*/ 880080 h 1307276"/>
                <a:gd name="connsiteX683" fmla="*/ 473130 w 1588844"/>
                <a:gd name="connsiteY683" fmla="*/ 857246 h 1307276"/>
                <a:gd name="connsiteX684" fmla="*/ 467418 w 1588844"/>
                <a:gd name="connsiteY684" fmla="*/ 867712 h 1307276"/>
                <a:gd name="connsiteX685" fmla="*/ 468370 w 1588844"/>
                <a:gd name="connsiteY685" fmla="*/ 868663 h 1307276"/>
                <a:gd name="connsiteX686" fmla="*/ 464562 w 1588844"/>
                <a:gd name="connsiteY686" fmla="*/ 871517 h 1307276"/>
                <a:gd name="connsiteX687" fmla="*/ 477890 w 1588844"/>
                <a:gd name="connsiteY687" fmla="*/ 843926 h 1307276"/>
                <a:gd name="connsiteX688" fmla="*/ 474082 w 1588844"/>
                <a:gd name="connsiteY688" fmla="*/ 843438 h 1307276"/>
                <a:gd name="connsiteX689" fmla="*/ 474082 w 1588844"/>
                <a:gd name="connsiteY689" fmla="*/ 852488 h 1307276"/>
                <a:gd name="connsiteX690" fmla="*/ 471226 w 1588844"/>
                <a:gd name="connsiteY690" fmla="*/ 856294 h 1307276"/>
                <a:gd name="connsiteX691" fmla="*/ 473986 w 1588844"/>
                <a:gd name="connsiteY691" fmla="*/ 843425 h 1307276"/>
                <a:gd name="connsiteX692" fmla="*/ 473250 w 1588844"/>
                <a:gd name="connsiteY692" fmla="*/ 843331 h 1307276"/>
                <a:gd name="connsiteX693" fmla="*/ 469322 w 1588844"/>
                <a:gd name="connsiteY693" fmla="*/ 839168 h 1307276"/>
                <a:gd name="connsiteX694" fmla="*/ 478842 w 1588844"/>
                <a:gd name="connsiteY694" fmla="*/ 840120 h 1307276"/>
                <a:gd name="connsiteX695" fmla="*/ 479794 w 1588844"/>
                <a:gd name="connsiteY695" fmla="*/ 824897 h 1307276"/>
                <a:gd name="connsiteX696" fmla="*/ 469322 w 1588844"/>
                <a:gd name="connsiteY696" fmla="*/ 834411 h 1307276"/>
                <a:gd name="connsiteX697" fmla="*/ 477890 w 1588844"/>
                <a:gd name="connsiteY697" fmla="*/ 809674 h 1307276"/>
                <a:gd name="connsiteX698" fmla="*/ 475986 w 1588844"/>
                <a:gd name="connsiteY698" fmla="*/ 810625 h 1307276"/>
                <a:gd name="connsiteX699" fmla="*/ 477890 w 1588844"/>
                <a:gd name="connsiteY699" fmla="*/ 802062 h 1307276"/>
                <a:gd name="connsiteX700" fmla="*/ 474082 w 1588844"/>
                <a:gd name="connsiteY700" fmla="*/ 808722 h 1307276"/>
                <a:gd name="connsiteX701" fmla="*/ 475034 w 1588844"/>
                <a:gd name="connsiteY701" fmla="*/ 775422 h 1307276"/>
                <a:gd name="connsiteX702" fmla="*/ 478842 w 1588844"/>
                <a:gd name="connsiteY702" fmla="*/ 768762 h 1307276"/>
                <a:gd name="connsiteX703" fmla="*/ 475034 w 1588844"/>
                <a:gd name="connsiteY703" fmla="*/ 767811 h 1307276"/>
                <a:gd name="connsiteX704" fmla="*/ 478842 w 1588844"/>
                <a:gd name="connsiteY704" fmla="*/ 761151 h 1307276"/>
                <a:gd name="connsiteX705" fmla="*/ 467418 w 1588844"/>
                <a:gd name="connsiteY705" fmla="*/ 753539 h 1307276"/>
                <a:gd name="connsiteX706" fmla="*/ 467418 w 1588844"/>
                <a:gd name="connsiteY706" fmla="*/ 754490 h 1307276"/>
                <a:gd name="connsiteX707" fmla="*/ 460754 w 1588844"/>
                <a:gd name="connsiteY707" fmla="*/ 750685 h 1307276"/>
                <a:gd name="connsiteX708" fmla="*/ 462658 w 1588844"/>
                <a:gd name="connsiteY708" fmla="*/ 745928 h 1307276"/>
                <a:gd name="connsiteX709" fmla="*/ 432900 w 1588844"/>
                <a:gd name="connsiteY709" fmla="*/ 753363 h 1307276"/>
                <a:gd name="connsiteX710" fmla="*/ 437908 w 1588844"/>
                <a:gd name="connsiteY710" fmla="*/ 746879 h 1307276"/>
                <a:gd name="connsiteX711" fmla="*/ 415060 w 1588844"/>
                <a:gd name="connsiteY711" fmla="*/ 744025 h 1307276"/>
                <a:gd name="connsiteX712" fmla="*/ 410300 w 1588844"/>
                <a:gd name="connsiteY712" fmla="*/ 751636 h 1307276"/>
                <a:gd name="connsiteX713" fmla="*/ 418868 w 1588844"/>
                <a:gd name="connsiteY713" fmla="*/ 750685 h 1307276"/>
                <a:gd name="connsiteX714" fmla="*/ 416012 w 1588844"/>
                <a:gd name="connsiteY714" fmla="*/ 755442 h 1307276"/>
                <a:gd name="connsiteX715" fmla="*/ 416964 w 1588844"/>
                <a:gd name="connsiteY715" fmla="*/ 734510 h 1307276"/>
                <a:gd name="connsiteX716" fmla="*/ 404112 w 1588844"/>
                <a:gd name="connsiteY716" fmla="*/ 733202 h 1307276"/>
                <a:gd name="connsiteX717" fmla="*/ 399648 w 1588844"/>
                <a:gd name="connsiteY717" fmla="*/ 731662 h 1307276"/>
                <a:gd name="connsiteX718" fmla="*/ 400780 w 1588844"/>
                <a:gd name="connsiteY718" fmla="*/ 730705 h 1307276"/>
                <a:gd name="connsiteX719" fmla="*/ 398902 w 1588844"/>
                <a:gd name="connsiteY719" fmla="*/ 731405 h 1307276"/>
                <a:gd name="connsiteX720" fmla="*/ 394116 w 1588844"/>
                <a:gd name="connsiteY720" fmla="*/ 729753 h 1307276"/>
                <a:gd name="connsiteX721" fmla="*/ 395564 w 1588844"/>
                <a:gd name="connsiteY721" fmla="*/ 732648 h 1307276"/>
                <a:gd name="connsiteX722" fmla="*/ 393760 w 1588844"/>
                <a:gd name="connsiteY722" fmla="*/ 733321 h 1307276"/>
                <a:gd name="connsiteX723" fmla="*/ 381740 w 1588844"/>
                <a:gd name="connsiteY723" fmla="*/ 734510 h 1307276"/>
                <a:gd name="connsiteX724" fmla="*/ 393046 w 1588844"/>
                <a:gd name="connsiteY724" fmla="*/ 737246 h 1307276"/>
                <a:gd name="connsiteX725" fmla="*/ 396432 w 1588844"/>
                <a:gd name="connsiteY725" fmla="*/ 734382 h 1307276"/>
                <a:gd name="connsiteX726" fmla="*/ 398638 w 1588844"/>
                <a:gd name="connsiteY726" fmla="*/ 738792 h 1307276"/>
                <a:gd name="connsiteX727" fmla="*/ 398876 w 1588844"/>
                <a:gd name="connsiteY727" fmla="*/ 747830 h 1307276"/>
                <a:gd name="connsiteX728" fmla="*/ 362700 w 1588844"/>
                <a:gd name="connsiteY728" fmla="*/ 738316 h 1307276"/>
                <a:gd name="connsiteX729" fmla="*/ 318910 w 1588844"/>
                <a:gd name="connsiteY729" fmla="*/ 756393 h 1307276"/>
                <a:gd name="connsiteX730" fmla="*/ 310342 w 1588844"/>
                <a:gd name="connsiteY730" fmla="*/ 752588 h 1307276"/>
                <a:gd name="connsiteX731" fmla="*/ 313198 w 1588844"/>
                <a:gd name="connsiteY731" fmla="*/ 756393 h 1307276"/>
                <a:gd name="connsiteX732" fmla="*/ 288448 w 1588844"/>
                <a:gd name="connsiteY732" fmla="*/ 746879 h 1307276"/>
                <a:gd name="connsiteX733" fmla="*/ 293208 w 1588844"/>
                <a:gd name="connsiteY733" fmla="*/ 753539 h 1307276"/>
                <a:gd name="connsiteX734" fmla="*/ 239896 w 1588844"/>
                <a:gd name="connsiteY734" fmla="*/ 744025 h 1307276"/>
                <a:gd name="connsiteX735" fmla="*/ 243704 w 1588844"/>
                <a:gd name="connsiteY735" fmla="*/ 746879 h 1307276"/>
                <a:gd name="connsiteX736" fmla="*/ 234184 w 1588844"/>
                <a:gd name="connsiteY736" fmla="*/ 744976 h 1307276"/>
                <a:gd name="connsiteX737" fmla="*/ 241800 w 1588844"/>
                <a:gd name="connsiteY737" fmla="*/ 739267 h 1307276"/>
                <a:gd name="connsiteX738" fmla="*/ 195154 w 1588844"/>
                <a:gd name="connsiteY738" fmla="*/ 742122 h 1307276"/>
                <a:gd name="connsiteX739" fmla="*/ 202174 w 1588844"/>
                <a:gd name="connsiteY739" fmla="*/ 745214 h 1307276"/>
                <a:gd name="connsiteX740" fmla="*/ 202644 w 1588844"/>
                <a:gd name="connsiteY740" fmla="*/ 748782 h 1307276"/>
                <a:gd name="connsiteX741" fmla="*/ 202768 w 1588844"/>
                <a:gd name="connsiteY741" fmla="*/ 749733 h 1307276"/>
                <a:gd name="connsiteX742" fmla="*/ 201434 w 1588844"/>
                <a:gd name="connsiteY742" fmla="*/ 748782 h 1307276"/>
                <a:gd name="connsiteX743" fmla="*/ 191584 w 1588844"/>
                <a:gd name="connsiteY743" fmla="*/ 741765 h 1307276"/>
                <a:gd name="connsiteX744" fmla="*/ 178970 w 1588844"/>
                <a:gd name="connsiteY744" fmla="*/ 740219 h 1307276"/>
                <a:gd name="connsiteX745" fmla="*/ 188490 w 1588844"/>
                <a:gd name="connsiteY745" fmla="*/ 752588 h 1307276"/>
                <a:gd name="connsiteX746" fmla="*/ 170402 w 1588844"/>
                <a:gd name="connsiteY746" fmla="*/ 752588 h 1307276"/>
                <a:gd name="connsiteX747" fmla="*/ 166594 w 1588844"/>
                <a:gd name="connsiteY747" fmla="*/ 757345 h 1307276"/>
                <a:gd name="connsiteX748" fmla="*/ 146604 w 1588844"/>
                <a:gd name="connsiteY748" fmla="*/ 757345 h 1307276"/>
                <a:gd name="connsiteX749" fmla="*/ 148508 w 1588844"/>
                <a:gd name="connsiteY749" fmla="*/ 760199 h 1307276"/>
                <a:gd name="connsiteX750" fmla="*/ 116140 w 1588844"/>
                <a:gd name="connsiteY750" fmla="*/ 758296 h 1307276"/>
                <a:gd name="connsiteX751" fmla="*/ 118044 w 1588844"/>
                <a:gd name="connsiteY751" fmla="*/ 763053 h 1307276"/>
                <a:gd name="connsiteX752" fmla="*/ 92340 w 1588844"/>
                <a:gd name="connsiteY752" fmla="*/ 762102 h 1307276"/>
                <a:gd name="connsiteX753" fmla="*/ 98052 w 1588844"/>
                <a:gd name="connsiteY753" fmla="*/ 767811 h 1307276"/>
                <a:gd name="connsiteX754" fmla="*/ 67588 w 1588844"/>
                <a:gd name="connsiteY754" fmla="*/ 764005 h 1307276"/>
                <a:gd name="connsiteX755" fmla="*/ 61876 w 1588844"/>
                <a:gd name="connsiteY755" fmla="*/ 775422 h 1307276"/>
                <a:gd name="connsiteX756" fmla="*/ 44742 w 1588844"/>
                <a:gd name="connsiteY756" fmla="*/ 773519 h 1307276"/>
                <a:gd name="connsiteX757" fmla="*/ 50452 w 1588844"/>
                <a:gd name="connsiteY757" fmla="*/ 776374 h 1307276"/>
                <a:gd name="connsiteX758" fmla="*/ 50452 w 1588844"/>
                <a:gd name="connsiteY758" fmla="*/ 773519 h 1307276"/>
                <a:gd name="connsiteX759" fmla="*/ 55212 w 1588844"/>
                <a:gd name="connsiteY759" fmla="*/ 777325 h 1307276"/>
                <a:gd name="connsiteX760" fmla="*/ 36174 w 1588844"/>
                <a:gd name="connsiteY760" fmla="*/ 776374 h 1307276"/>
                <a:gd name="connsiteX761" fmla="*/ 41886 w 1588844"/>
                <a:gd name="connsiteY761" fmla="*/ 784936 h 1307276"/>
                <a:gd name="connsiteX762" fmla="*/ 0 w 1588844"/>
                <a:gd name="connsiteY762" fmla="*/ 774471 h 1307276"/>
                <a:gd name="connsiteX763" fmla="*/ 952 w 1588844"/>
                <a:gd name="connsiteY763" fmla="*/ 763053 h 1307276"/>
                <a:gd name="connsiteX764" fmla="*/ 15232 w 1588844"/>
                <a:gd name="connsiteY764" fmla="*/ 761151 h 1307276"/>
                <a:gd name="connsiteX765" fmla="*/ 1904 w 1588844"/>
                <a:gd name="connsiteY765" fmla="*/ 750685 h 1307276"/>
                <a:gd name="connsiteX766" fmla="*/ 11424 w 1588844"/>
                <a:gd name="connsiteY766" fmla="*/ 749733 h 1307276"/>
                <a:gd name="connsiteX767" fmla="*/ 10472 w 1588844"/>
                <a:gd name="connsiteY767" fmla="*/ 747830 h 1307276"/>
                <a:gd name="connsiteX768" fmla="*/ 18086 w 1588844"/>
                <a:gd name="connsiteY768" fmla="*/ 747830 h 1307276"/>
                <a:gd name="connsiteX769" fmla="*/ 17134 w 1588844"/>
                <a:gd name="connsiteY769" fmla="*/ 727850 h 1307276"/>
                <a:gd name="connsiteX770" fmla="*/ 31414 w 1588844"/>
                <a:gd name="connsiteY770" fmla="*/ 736413 h 1307276"/>
                <a:gd name="connsiteX771" fmla="*/ 42838 w 1588844"/>
                <a:gd name="connsiteY771" fmla="*/ 730705 h 1307276"/>
                <a:gd name="connsiteX772" fmla="*/ 28558 w 1588844"/>
                <a:gd name="connsiteY772" fmla="*/ 724044 h 1307276"/>
                <a:gd name="connsiteX773" fmla="*/ 42838 w 1588844"/>
                <a:gd name="connsiteY773" fmla="*/ 711676 h 1307276"/>
                <a:gd name="connsiteX774" fmla="*/ 81868 w 1588844"/>
                <a:gd name="connsiteY774" fmla="*/ 694550 h 1307276"/>
                <a:gd name="connsiteX775" fmla="*/ 86628 w 1588844"/>
                <a:gd name="connsiteY775" fmla="*/ 706919 h 1307276"/>
                <a:gd name="connsiteX776" fmla="*/ 99004 w 1588844"/>
                <a:gd name="connsiteY776" fmla="*/ 700258 h 1307276"/>
                <a:gd name="connsiteX777" fmla="*/ 103764 w 1588844"/>
                <a:gd name="connsiteY777" fmla="*/ 709773 h 1307276"/>
                <a:gd name="connsiteX778" fmla="*/ 111380 w 1588844"/>
                <a:gd name="connsiteY778" fmla="*/ 704064 h 1307276"/>
                <a:gd name="connsiteX779" fmla="*/ 105668 w 1588844"/>
                <a:gd name="connsiteY779" fmla="*/ 692647 h 1307276"/>
                <a:gd name="connsiteX780" fmla="*/ 122804 w 1588844"/>
                <a:gd name="connsiteY780" fmla="*/ 694550 h 1307276"/>
                <a:gd name="connsiteX781" fmla="*/ 118044 w 1588844"/>
                <a:gd name="connsiteY781" fmla="*/ 690744 h 1307276"/>
                <a:gd name="connsiteX782" fmla="*/ 182778 w 1588844"/>
                <a:gd name="connsiteY782" fmla="*/ 685987 h 1307276"/>
                <a:gd name="connsiteX783" fmla="*/ 180874 w 1588844"/>
                <a:gd name="connsiteY783" fmla="*/ 681230 h 1307276"/>
                <a:gd name="connsiteX784" fmla="*/ 189442 w 1588844"/>
                <a:gd name="connsiteY784" fmla="*/ 683133 h 1307276"/>
                <a:gd name="connsiteX785" fmla="*/ 187538 w 1588844"/>
                <a:gd name="connsiteY785" fmla="*/ 680278 h 1307276"/>
                <a:gd name="connsiteX786" fmla="*/ 236088 w 1588844"/>
                <a:gd name="connsiteY786" fmla="*/ 685035 h 1307276"/>
                <a:gd name="connsiteX787" fmla="*/ 226568 w 1588844"/>
                <a:gd name="connsiteY787" fmla="*/ 679327 h 1307276"/>
                <a:gd name="connsiteX788" fmla="*/ 242752 w 1588844"/>
                <a:gd name="connsiteY788" fmla="*/ 685987 h 1307276"/>
                <a:gd name="connsiteX789" fmla="*/ 240848 w 1588844"/>
                <a:gd name="connsiteY789" fmla="*/ 677424 h 1307276"/>
                <a:gd name="connsiteX790" fmla="*/ 279880 w 1588844"/>
                <a:gd name="connsiteY790" fmla="*/ 683133 h 1307276"/>
                <a:gd name="connsiteX791" fmla="*/ 279880 w 1588844"/>
                <a:gd name="connsiteY791" fmla="*/ 677424 h 1307276"/>
                <a:gd name="connsiteX792" fmla="*/ 289400 w 1588844"/>
                <a:gd name="connsiteY792" fmla="*/ 680278 h 1307276"/>
                <a:gd name="connsiteX793" fmla="*/ 286544 w 1588844"/>
                <a:gd name="connsiteY793" fmla="*/ 676473 h 1307276"/>
                <a:gd name="connsiteX794" fmla="*/ 317006 w 1588844"/>
                <a:gd name="connsiteY794" fmla="*/ 681230 h 1307276"/>
                <a:gd name="connsiteX795" fmla="*/ 309390 w 1588844"/>
                <a:gd name="connsiteY795" fmla="*/ 670764 h 1307276"/>
                <a:gd name="connsiteX796" fmla="*/ 336998 w 1588844"/>
                <a:gd name="connsiteY796" fmla="*/ 680278 h 1307276"/>
                <a:gd name="connsiteX797" fmla="*/ 340804 w 1588844"/>
                <a:gd name="connsiteY797" fmla="*/ 670764 h 1307276"/>
                <a:gd name="connsiteX798" fmla="*/ 351276 w 1588844"/>
                <a:gd name="connsiteY798" fmla="*/ 677424 h 1307276"/>
                <a:gd name="connsiteX799" fmla="*/ 350324 w 1588844"/>
                <a:gd name="connsiteY799" fmla="*/ 672667 h 1307276"/>
                <a:gd name="connsiteX800" fmla="*/ 470274 w 1588844"/>
                <a:gd name="connsiteY800" fmla="*/ 678375 h 1307276"/>
                <a:gd name="connsiteX801" fmla="*/ 470274 w 1588844"/>
                <a:gd name="connsiteY801" fmla="*/ 670764 h 1307276"/>
                <a:gd name="connsiteX802" fmla="*/ 464562 w 1588844"/>
                <a:gd name="connsiteY802" fmla="*/ 675521 h 1307276"/>
                <a:gd name="connsiteX803" fmla="*/ 472178 w 1588844"/>
                <a:gd name="connsiteY803" fmla="*/ 661250 h 1307276"/>
                <a:gd name="connsiteX804" fmla="*/ 477890 w 1588844"/>
                <a:gd name="connsiteY804" fmla="*/ 673618 h 1307276"/>
                <a:gd name="connsiteX805" fmla="*/ 496928 w 1588844"/>
                <a:gd name="connsiteY805" fmla="*/ 657444 h 1307276"/>
                <a:gd name="connsiteX806" fmla="*/ 507400 w 1588844"/>
                <a:gd name="connsiteY806" fmla="*/ 612726 h 1307276"/>
                <a:gd name="connsiteX807" fmla="*/ 494072 w 1588844"/>
                <a:gd name="connsiteY807" fmla="*/ 608920 h 1307276"/>
                <a:gd name="connsiteX808" fmla="*/ 480746 w 1588844"/>
                <a:gd name="connsiteY808" fmla="*/ 627949 h 1307276"/>
                <a:gd name="connsiteX809" fmla="*/ 489312 w 1588844"/>
                <a:gd name="connsiteY809" fmla="*/ 652687 h 1307276"/>
                <a:gd name="connsiteX810" fmla="*/ 485504 w 1588844"/>
                <a:gd name="connsiteY810" fmla="*/ 639366 h 1307276"/>
                <a:gd name="connsiteX811" fmla="*/ 471226 w 1588844"/>
                <a:gd name="connsiteY811" fmla="*/ 649832 h 1307276"/>
                <a:gd name="connsiteX812" fmla="*/ 467418 w 1588844"/>
                <a:gd name="connsiteY812" fmla="*/ 614629 h 1307276"/>
                <a:gd name="connsiteX813" fmla="*/ 474082 w 1588844"/>
                <a:gd name="connsiteY813" fmla="*/ 598455 h 1307276"/>
                <a:gd name="connsiteX814" fmla="*/ 493120 w 1588844"/>
                <a:gd name="connsiteY814" fmla="*/ 587037 h 1307276"/>
                <a:gd name="connsiteX815" fmla="*/ 490264 w 1588844"/>
                <a:gd name="connsiteY815" fmla="*/ 567057 h 1307276"/>
                <a:gd name="connsiteX816" fmla="*/ 476938 w 1588844"/>
                <a:gd name="connsiteY816" fmla="*/ 564203 h 1307276"/>
                <a:gd name="connsiteX817" fmla="*/ 467418 w 1588844"/>
                <a:gd name="connsiteY817" fmla="*/ 587989 h 1307276"/>
                <a:gd name="connsiteX818" fmla="*/ 462658 w 1588844"/>
                <a:gd name="connsiteY818" fmla="*/ 569911 h 1307276"/>
                <a:gd name="connsiteX819" fmla="*/ 471226 w 1588844"/>
                <a:gd name="connsiteY819" fmla="*/ 565154 h 1307276"/>
                <a:gd name="connsiteX820" fmla="*/ 464562 w 1588844"/>
                <a:gd name="connsiteY820" fmla="*/ 562300 h 1307276"/>
                <a:gd name="connsiteX821" fmla="*/ 472178 w 1588844"/>
                <a:gd name="connsiteY821" fmla="*/ 521388 h 1307276"/>
                <a:gd name="connsiteX822" fmla="*/ 468370 w 1588844"/>
                <a:gd name="connsiteY822" fmla="*/ 534708 h 1307276"/>
                <a:gd name="connsiteX823" fmla="*/ 487410 w 1588844"/>
                <a:gd name="connsiteY823" fmla="*/ 537563 h 1307276"/>
                <a:gd name="connsiteX824" fmla="*/ 495976 w 1588844"/>
                <a:gd name="connsiteY824" fmla="*/ 478573 h 1307276"/>
                <a:gd name="connsiteX825" fmla="*/ 494812 w 1588844"/>
                <a:gd name="connsiteY825" fmla="*/ 480264 h 1307276"/>
                <a:gd name="connsiteX826" fmla="*/ 494072 w 1588844"/>
                <a:gd name="connsiteY826" fmla="*/ 479525 h 1307276"/>
                <a:gd name="connsiteX827" fmla="*/ 492578 w 1588844"/>
                <a:gd name="connsiteY827" fmla="*/ 483505 h 1307276"/>
                <a:gd name="connsiteX828" fmla="*/ 490978 w 1588844"/>
                <a:gd name="connsiteY828" fmla="*/ 485828 h 1307276"/>
                <a:gd name="connsiteX829" fmla="*/ 484552 w 1588844"/>
                <a:gd name="connsiteY829" fmla="*/ 490942 h 1307276"/>
                <a:gd name="connsiteX830" fmla="*/ 489670 w 1588844"/>
                <a:gd name="connsiteY830" fmla="*/ 469773 h 1307276"/>
                <a:gd name="connsiteX831" fmla="*/ 493850 w 1588844"/>
                <a:gd name="connsiteY831" fmla="*/ 462490 h 1307276"/>
                <a:gd name="connsiteX832" fmla="*/ 490622 w 1588844"/>
                <a:gd name="connsiteY832" fmla="*/ 460125 h 1307276"/>
                <a:gd name="connsiteX833" fmla="*/ 487408 w 1588844"/>
                <a:gd name="connsiteY833" fmla="*/ 445273 h 1307276"/>
                <a:gd name="connsiteX834" fmla="*/ 493716 w 1588844"/>
                <a:gd name="connsiteY834" fmla="*/ 452171 h 1307276"/>
                <a:gd name="connsiteX835" fmla="*/ 494742 w 1588844"/>
                <a:gd name="connsiteY835" fmla="*/ 460937 h 1307276"/>
                <a:gd name="connsiteX836" fmla="*/ 502640 w 1588844"/>
                <a:gd name="connsiteY836" fmla="*/ 447176 h 1307276"/>
                <a:gd name="connsiteX837" fmla="*/ 493120 w 1588844"/>
                <a:gd name="connsiteY837" fmla="*/ 450030 h 1307276"/>
                <a:gd name="connsiteX838" fmla="*/ 493120 w 1588844"/>
                <a:gd name="connsiteY838" fmla="*/ 431002 h 1307276"/>
                <a:gd name="connsiteX839" fmla="*/ 497880 w 1588844"/>
                <a:gd name="connsiteY839" fmla="*/ 430050 h 1307276"/>
                <a:gd name="connsiteX840" fmla="*/ 488360 w 1588844"/>
                <a:gd name="connsiteY840" fmla="*/ 421487 h 1307276"/>
                <a:gd name="connsiteX841" fmla="*/ 486458 w 1588844"/>
                <a:gd name="connsiteY841" fmla="*/ 397701 h 1307276"/>
                <a:gd name="connsiteX842" fmla="*/ 483600 w 1588844"/>
                <a:gd name="connsiteY842" fmla="*/ 398653 h 1307276"/>
                <a:gd name="connsiteX843" fmla="*/ 482174 w 1588844"/>
                <a:gd name="connsiteY843" fmla="*/ 375699 h 1307276"/>
                <a:gd name="connsiteX844" fmla="*/ 477146 w 1588844"/>
                <a:gd name="connsiteY844" fmla="*/ 359035 h 1307276"/>
                <a:gd name="connsiteX845" fmla="*/ 483600 w 1588844"/>
                <a:gd name="connsiteY845" fmla="*/ 363449 h 1307276"/>
                <a:gd name="connsiteX846" fmla="*/ 486458 w 1588844"/>
                <a:gd name="connsiteY846" fmla="*/ 344421 h 1307276"/>
                <a:gd name="connsiteX847" fmla="*/ 478842 w 1588844"/>
                <a:gd name="connsiteY847" fmla="*/ 340615 h 1307276"/>
                <a:gd name="connsiteX848" fmla="*/ 479794 w 1588844"/>
                <a:gd name="connsiteY848" fmla="*/ 347275 h 1307276"/>
                <a:gd name="connsiteX849" fmla="*/ 475034 w 1588844"/>
                <a:gd name="connsiteY849" fmla="*/ 344421 h 1307276"/>
                <a:gd name="connsiteX850" fmla="*/ 495976 w 1588844"/>
                <a:gd name="connsiteY850" fmla="*/ 345372 h 1307276"/>
                <a:gd name="connsiteX851" fmla="*/ 500736 w 1588844"/>
                <a:gd name="connsiteY851" fmla="*/ 326343 h 1307276"/>
                <a:gd name="connsiteX852" fmla="*/ 482650 w 1588844"/>
                <a:gd name="connsiteY852" fmla="*/ 330149 h 1307276"/>
                <a:gd name="connsiteX853" fmla="*/ 492168 w 1588844"/>
                <a:gd name="connsiteY853" fmla="*/ 300654 h 1307276"/>
                <a:gd name="connsiteX854" fmla="*/ 474082 w 1588844"/>
                <a:gd name="connsiteY854" fmla="*/ 264500 h 1307276"/>
                <a:gd name="connsiteX855" fmla="*/ 477890 w 1588844"/>
                <a:gd name="connsiteY855" fmla="*/ 257840 h 1307276"/>
                <a:gd name="connsiteX856" fmla="*/ 474082 w 1588844"/>
                <a:gd name="connsiteY856" fmla="*/ 260694 h 1307276"/>
                <a:gd name="connsiteX857" fmla="*/ 483600 w 1588844"/>
                <a:gd name="connsiteY857" fmla="*/ 239762 h 1307276"/>
                <a:gd name="connsiteX858" fmla="*/ 476938 w 1588844"/>
                <a:gd name="connsiteY858" fmla="*/ 243568 h 1307276"/>
                <a:gd name="connsiteX859" fmla="*/ 486458 w 1588844"/>
                <a:gd name="connsiteY859" fmla="*/ 198851 h 1307276"/>
                <a:gd name="connsiteX860" fmla="*/ 483600 w 1588844"/>
                <a:gd name="connsiteY860" fmla="*/ 201705 h 1307276"/>
                <a:gd name="connsiteX861" fmla="*/ 485504 w 1588844"/>
                <a:gd name="connsiteY861" fmla="*/ 193142 h 1307276"/>
                <a:gd name="connsiteX862" fmla="*/ 491216 w 1588844"/>
                <a:gd name="connsiteY862" fmla="*/ 198851 h 1307276"/>
                <a:gd name="connsiteX863" fmla="*/ 488360 w 1588844"/>
                <a:gd name="connsiteY863" fmla="*/ 160793 h 1307276"/>
                <a:gd name="connsiteX864" fmla="*/ 480746 w 1588844"/>
                <a:gd name="connsiteY864" fmla="*/ 167453 h 1307276"/>
                <a:gd name="connsiteX865" fmla="*/ 490264 w 1588844"/>
                <a:gd name="connsiteY865" fmla="*/ 148424 h 1307276"/>
                <a:gd name="connsiteX866" fmla="*/ 477890 w 1588844"/>
                <a:gd name="connsiteY866" fmla="*/ 156987 h 1307276"/>
                <a:gd name="connsiteX867" fmla="*/ 477890 w 1588844"/>
                <a:gd name="connsiteY867" fmla="*/ 141764 h 1307276"/>
                <a:gd name="connsiteX868" fmla="*/ 473130 w 1588844"/>
                <a:gd name="connsiteY868" fmla="*/ 138910 h 1307276"/>
                <a:gd name="connsiteX869" fmla="*/ 473130 w 1588844"/>
                <a:gd name="connsiteY869" fmla="*/ 121784 h 1307276"/>
                <a:gd name="connsiteX870" fmla="*/ 470274 w 1588844"/>
                <a:gd name="connsiteY870" fmla="*/ 122736 h 1307276"/>
                <a:gd name="connsiteX871" fmla="*/ 472178 w 1588844"/>
                <a:gd name="connsiteY871" fmla="*/ 96095 h 1307276"/>
                <a:gd name="connsiteX872" fmla="*/ 467418 w 1588844"/>
                <a:gd name="connsiteY872" fmla="*/ 97998 h 1307276"/>
                <a:gd name="connsiteX873" fmla="*/ 468370 w 1588844"/>
                <a:gd name="connsiteY873" fmla="*/ 77066 h 1307276"/>
                <a:gd name="connsiteX874" fmla="*/ 462658 w 1588844"/>
                <a:gd name="connsiteY874" fmla="*/ 81824 h 1307276"/>
                <a:gd name="connsiteX875" fmla="*/ 466466 w 1588844"/>
                <a:gd name="connsiteY875" fmla="*/ 56135 h 1307276"/>
                <a:gd name="connsiteX876" fmla="*/ 455042 w 1588844"/>
                <a:gd name="connsiteY876" fmla="*/ 51378 h 1307276"/>
                <a:gd name="connsiteX877" fmla="*/ 456946 w 1588844"/>
                <a:gd name="connsiteY877" fmla="*/ 37106 h 1307276"/>
                <a:gd name="connsiteX878" fmla="*/ 454090 w 1588844"/>
                <a:gd name="connsiteY878" fmla="*/ 41863 h 1307276"/>
                <a:gd name="connsiteX879" fmla="*/ 456946 w 1588844"/>
                <a:gd name="connsiteY879" fmla="*/ 41863 h 1307276"/>
                <a:gd name="connsiteX880" fmla="*/ 453138 w 1588844"/>
                <a:gd name="connsiteY880" fmla="*/ 45669 h 1307276"/>
                <a:gd name="connsiteX881" fmla="*/ 454090 w 1588844"/>
                <a:gd name="connsiteY881" fmla="*/ 29495 h 1307276"/>
                <a:gd name="connsiteX882" fmla="*/ 445522 w 1588844"/>
                <a:gd name="connsiteY882" fmla="*/ 34252 h 1307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Lst>
              <a:rect l="l" t="t" r="r" b="b"/>
              <a:pathLst>
                <a:path w="1588844" h="1307276">
                  <a:moveTo>
                    <a:pt x="506448" y="1276830"/>
                  </a:moveTo>
                  <a:cubicBezTo>
                    <a:pt x="507400" y="1284442"/>
                    <a:pt x="513112" y="1304422"/>
                    <a:pt x="502640" y="1307276"/>
                  </a:cubicBezTo>
                  <a:cubicBezTo>
                    <a:pt x="501688" y="1298713"/>
                    <a:pt x="501688" y="1285393"/>
                    <a:pt x="506448" y="1276830"/>
                  </a:cubicBezTo>
                  <a:close/>
                  <a:moveTo>
                    <a:pt x="522632" y="1273024"/>
                  </a:moveTo>
                  <a:lnTo>
                    <a:pt x="519776" y="1283490"/>
                  </a:lnTo>
                  <a:cubicBezTo>
                    <a:pt x="517872" y="1276830"/>
                    <a:pt x="522632" y="1277781"/>
                    <a:pt x="522632" y="1273024"/>
                  </a:cubicBezTo>
                  <a:close/>
                  <a:moveTo>
                    <a:pt x="513112" y="1270170"/>
                  </a:moveTo>
                  <a:lnTo>
                    <a:pt x="514064" y="1276830"/>
                  </a:lnTo>
                  <a:lnTo>
                    <a:pt x="510256" y="1275879"/>
                  </a:lnTo>
                  <a:close/>
                  <a:moveTo>
                    <a:pt x="514064" y="1133163"/>
                  </a:moveTo>
                  <a:lnTo>
                    <a:pt x="520728" y="1136969"/>
                  </a:lnTo>
                  <a:lnTo>
                    <a:pt x="514064" y="1140774"/>
                  </a:lnTo>
                  <a:close/>
                  <a:moveTo>
                    <a:pt x="522632" y="1102717"/>
                  </a:moveTo>
                  <a:cubicBezTo>
                    <a:pt x="522632" y="1103668"/>
                    <a:pt x="521680" y="1103668"/>
                    <a:pt x="519776" y="1103668"/>
                  </a:cubicBezTo>
                  <a:lnTo>
                    <a:pt x="519872" y="1103366"/>
                  </a:lnTo>
                  <a:close/>
                  <a:moveTo>
                    <a:pt x="509304" y="1054194"/>
                  </a:moveTo>
                  <a:lnTo>
                    <a:pt x="512160" y="1059902"/>
                  </a:lnTo>
                  <a:lnTo>
                    <a:pt x="512160" y="1056096"/>
                  </a:lnTo>
                  <a:close/>
                  <a:moveTo>
                    <a:pt x="492170" y="1029456"/>
                  </a:moveTo>
                  <a:cubicBezTo>
                    <a:pt x="489314" y="1033262"/>
                    <a:pt x="487410" y="1037068"/>
                    <a:pt x="485506" y="1039922"/>
                  </a:cubicBezTo>
                  <a:cubicBezTo>
                    <a:pt x="482650" y="1032310"/>
                    <a:pt x="488362" y="1031359"/>
                    <a:pt x="492170" y="1029456"/>
                  </a:cubicBezTo>
                  <a:close/>
                  <a:moveTo>
                    <a:pt x="526434" y="993301"/>
                  </a:moveTo>
                  <a:lnTo>
                    <a:pt x="526440" y="993301"/>
                  </a:lnTo>
                  <a:lnTo>
                    <a:pt x="526434" y="993311"/>
                  </a:lnTo>
                  <a:close/>
                  <a:moveTo>
                    <a:pt x="531438" y="880913"/>
                  </a:moveTo>
                  <a:cubicBezTo>
                    <a:pt x="532152" y="881032"/>
                    <a:pt x="533580" y="882459"/>
                    <a:pt x="535008" y="882935"/>
                  </a:cubicBezTo>
                  <a:lnTo>
                    <a:pt x="532152" y="886740"/>
                  </a:lnTo>
                  <a:cubicBezTo>
                    <a:pt x="530724" y="881983"/>
                    <a:pt x="530724" y="880794"/>
                    <a:pt x="531438" y="880913"/>
                  </a:cubicBezTo>
                  <a:close/>
                  <a:moveTo>
                    <a:pt x="476938" y="880913"/>
                  </a:moveTo>
                  <a:cubicBezTo>
                    <a:pt x="479318" y="880318"/>
                    <a:pt x="481222" y="880556"/>
                    <a:pt x="480746" y="881032"/>
                  </a:cubicBezTo>
                  <a:lnTo>
                    <a:pt x="470274" y="885789"/>
                  </a:lnTo>
                  <a:cubicBezTo>
                    <a:pt x="471702" y="882935"/>
                    <a:pt x="474558" y="881507"/>
                    <a:pt x="476938" y="880913"/>
                  </a:cubicBezTo>
                  <a:close/>
                  <a:moveTo>
                    <a:pt x="525488" y="863906"/>
                  </a:moveTo>
                  <a:lnTo>
                    <a:pt x="527510" y="868379"/>
                  </a:lnTo>
                  <a:lnTo>
                    <a:pt x="527244" y="868633"/>
                  </a:lnTo>
                  <a:lnTo>
                    <a:pt x="525304" y="868245"/>
                  </a:lnTo>
                  <a:close/>
                  <a:moveTo>
                    <a:pt x="512160" y="855343"/>
                  </a:moveTo>
                  <a:cubicBezTo>
                    <a:pt x="509304" y="854391"/>
                    <a:pt x="507400" y="856294"/>
                    <a:pt x="505496" y="859149"/>
                  </a:cubicBezTo>
                  <a:cubicBezTo>
                    <a:pt x="507400" y="857246"/>
                    <a:pt x="510256" y="862003"/>
                    <a:pt x="512160" y="855343"/>
                  </a:cubicBezTo>
                  <a:close/>
                  <a:moveTo>
                    <a:pt x="502640" y="844877"/>
                  </a:moveTo>
                  <a:cubicBezTo>
                    <a:pt x="496928" y="845829"/>
                    <a:pt x="489312" y="856294"/>
                    <a:pt x="494072" y="864857"/>
                  </a:cubicBezTo>
                  <a:lnTo>
                    <a:pt x="503592" y="849634"/>
                  </a:lnTo>
                  <a:lnTo>
                    <a:pt x="498832" y="854391"/>
                  </a:lnTo>
                  <a:close/>
                  <a:moveTo>
                    <a:pt x="499784" y="824897"/>
                  </a:moveTo>
                  <a:lnTo>
                    <a:pt x="496928" y="842023"/>
                  </a:lnTo>
                  <a:lnTo>
                    <a:pt x="497880" y="842023"/>
                  </a:lnTo>
                  <a:lnTo>
                    <a:pt x="497880" y="842974"/>
                  </a:lnTo>
                  <a:lnTo>
                    <a:pt x="503592" y="839168"/>
                  </a:lnTo>
                  <a:lnTo>
                    <a:pt x="497880" y="841071"/>
                  </a:lnTo>
                  <a:close/>
                  <a:moveTo>
                    <a:pt x="526440" y="790645"/>
                  </a:moveTo>
                  <a:cubicBezTo>
                    <a:pt x="517872" y="798257"/>
                    <a:pt x="513112" y="798257"/>
                    <a:pt x="509304" y="808722"/>
                  </a:cubicBezTo>
                  <a:lnTo>
                    <a:pt x="516920" y="811577"/>
                  </a:lnTo>
                  <a:cubicBezTo>
                    <a:pt x="515968" y="807771"/>
                    <a:pt x="510256" y="808722"/>
                    <a:pt x="514064" y="802062"/>
                  </a:cubicBezTo>
                  <a:cubicBezTo>
                    <a:pt x="518824" y="803014"/>
                    <a:pt x="530248" y="800159"/>
                    <a:pt x="526440" y="790645"/>
                  </a:cubicBezTo>
                  <a:close/>
                  <a:moveTo>
                    <a:pt x="530462" y="782777"/>
                  </a:moveTo>
                  <a:lnTo>
                    <a:pt x="534056" y="794451"/>
                  </a:lnTo>
                  <a:lnTo>
                    <a:pt x="529744" y="791201"/>
                  </a:lnTo>
                  <a:lnTo>
                    <a:pt x="530130" y="789099"/>
                  </a:lnTo>
                  <a:close/>
                  <a:moveTo>
                    <a:pt x="1029082" y="757345"/>
                  </a:moveTo>
                  <a:lnTo>
                    <a:pt x="1039554" y="757345"/>
                  </a:lnTo>
                  <a:lnTo>
                    <a:pt x="1045264" y="761151"/>
                  </a:lnTo>
                  <a:close/>
                  <a:moveTo>
                    <a:pt x="1158550" y="755442"/>
                  </a:moveTo>
                  <a:cubicBezTo>
                    <a:pt x="1160454" y="755442"/>
                    <a:pt x="1164262" y="755442"/>
                    <a:pt x="1164262" y="758296"/>
                  </a:cubicBezTo>
                  <a:lnTo>
                    <a:pt x="1152840" y="758296"/>
                  </a:lnTo>
                  <a:cubicBezTo>
                    <a:pt x="1149032" y="756393"/>
                    <a:pt x="1156646" y="755442"/>
                    <a:pt x="1158550" y="755442"/>
                  </a:cubicBezTo>
                  <a:close/>
                  <a:moveTo>
                    <a:pt x="432900" y="753363"/>
                  </a:moveTo>
                  <a:lnTo>
                    <a:pt x="432672" y="753658"/>
                  </a:lnTo>
                  <a:cubicBezTo>
                    <a:pt x="429340" y="754490"/>
                    <a:pt x="425532" y="754490"/>
                    <a:pt x="424580" y="755442"/>
                  </a:cubicBezTo>
                  <a:close/>
                  <a:moveTo>
                    <a:pt x="985292" y="752587"/>
                  </a:moveTo>
                  <a:lnTo>
                    <a:pt x="998620" y="752587"/>
                  </a:lnTo>
                  <a:lnTo>
                    <a:pt x="996716" y="754490"/>
                  </a:lnTo>
                  <a:close/>
                  <a:moveTo>
                    <a:pt x="1073824" y="750684"/>
                  </a:moveTo>
                  <a:lnTo>
                    <a:pt x="1080488" y="761150"/>
                  </a:lnTo>
                  <a:cubicBezTo>
                    <a:pt x="1072872" y="758296"/>
                    <a:pt x="1072872" y="749733"/>
                    <a:pt x="1073824" y="750684"/>
                  </a:cubicBezTo>
                  <a:close/>
                  <a:moveTo>
                    <a:pt x="220856" y="744976"/>
                  </a:moveTo>
                  <a:lnTo>
                    <a:pt x="237992" y="746879"/>
                  </a:lnTo>
                  <a:cubicBezTo>
                    <a:pt x="224664" y="749733"/>
                    <a:pt x="234184" y="746879"/>
                    <a:pt x="220856" y="744976"/>
                  </a:cubicBezTo>
                  <a:close/>
                  <a:moveTo>
                    <a:pt x="1253748" y="740219"/>
                  </a:moveTo>
                  <a:cubicBezTo>
                    <a:pt x="1258508" y="743073"/>
                    <a:pt x="1263268" y="744976"/>
                    <a:pt x="1267076" y="746879"/>
                  </a:cubicBezTo>
                  <a:cubicBezTo>
                    <a:pt x="1257556" y="749733"/>
                    <a:pt x="1256604" y="743073"/>
                    <a:pt x="1253748" y="740219"/>
                  </a:cubicBezTo>
                  <a:close/>
                  <a:moveTo>
                    <a:pt x="1503996" y="738316"/>
                  </a:moveTo>
                  <a:cubicBezTo>
                    <a:pt x="1505306" y="737603"/>
                    <a:pt x="1506496" y="737365"/>
                    <a:pt x="1507924" y="739268"/>
                  </a:cubicBezTo>
                  <a:cubicBezTo>
                    <a:pt x="1512684" y="745928"/>
                    <a:pt x="1503164" y="740219"/>
                    <a:pt x="1499356" y="740219"/>
                  </a:cubicBezTo>
                  <a:cubicBezTo>
                    <a:pt x="1501260" y="740219"/>
                    <a:pt x="1502688" y="739030"/>
                    <a:pt x="1503996" y="738316"/>
                  </a:cubicBezTo>
                  <a:close/>
                  <a:moveTo>
                    <a:pt x="1109048" y="737364"/>
                  </a:moveTo>
                  <a:lnTo>
                    <a:pt x="1117616" y="741170"/>
                  </a:lnTo>
                  <a:cubicBezTo>
                    <a:pt x="1108096" y="741170"/>
                    <a:pt x="1112856" y="747830"/>
                    <a:pt x="1108096" y="746878"/>
                  </a:cubicBezTo>
                  <a:close/>
                  <a:moveTo>
                    <a:pt x="682446" y="736426"/>
                  </a:moveTo>
                  <a:lnTo>
                    <a:pt x="682522" y="736467"/>
                  </a:lnTo>
                  <a:lnTo>
                    <a:pt x="678864" y="741035"/>
                  </a:lnTo>
                  <a:lnTo>
                    <a:pt x="680272" y="736668"/>
                  </a:lnTo>
                  <a:close/>
                  <a:moveTo>
                    <a:pt x="591176" y="736413"/>
                  </a:moveTo>
                  <a:lnTo>
                    <a:pt x="600694" y="739267"/>
                  </a:lnTo>
                  <a:lnTo>
                    <a:pt x="599742" y="740219"/>
                  </a:lnTo>
                  <a:lnTo>
                    <a:pt x="591176" y="737365"/>
                  </a:lnTo>
                  <a:close/>
                  <a:moveTo>
                    <a:pt x="1008140" y="731656"/>
                  </a:moveTo>
                  <a:lnTo>
                    <a:pt x="1028130" y="734510"/>
                  </a:lnTo>
                  <a:lnTo>
                    <a:pt x="1027178" y="733559"/>
                  </a:lnTo>
                  <a:lnTo>
                    <a:pt x="1028130" y="733559"/>
                  </a:lnTo>
                  <a:close/>
                  <a:moveTo>
                    <a:pt x="158980" y="731656"/>
                  </a:moveTo>
                  <a:cubicBezTo>
                    <a:pt x="158980" y="732607"/>
                    <a:pt x="157076" y="733559"/>
                    <a:pt x="155172" y="734510"/>
                  </a:cubicBezTo>
                  <a:cubicBezTo>
                    <a:pt x="154220" y="733559"/>
                    <a:pt x="152316" y="731656"/>
                    <a:pt x="151364" y="732607"/>
                  </a:cubicBezTo>
                  <a:cubicBezTo>
                    <a:pt x="149460" y="733559"/>
                    <a:pt x="148508" y="735462"/>
                    <a:pt x="148508" y="736413"/>
                  </a:cubicBezTo>
                  <a:cubicBezTo>
                    <a:pt x="139940" y="739267"/>
                    <a:pt x="130420" y="741170"/>
                    <a:pt x="139940" y="748782"/>
                  </a:cubicBezTo>
                  <a:lnTo>
                    <a:pt x="148508" y="747830"/>
                  </a:lnTo>
                  <a:cubicBezTo>
                    <a:pt x="144700" y="747830"/>
                    <a:pt x="145652" y="746879"/>
                    <a:pt x="144700" y="744976"/>
                  </a:cubicBezTo>
                  <a:cubicBezTo>
                    <a:pt x="150412" y="742122"/>
                    <a:pt x="154220" y="746879"/>
                    <a:pt x="158980" y="748782"/>
                  </a:cubicBezTo>
                  <a:cubicBezTo>
                    <a:pt x="156124" y="744976"/>
                    <a:pt x="146604" y="741170"/>
                    <a:pt x="148508" y="736413"/>
                  </a:cubicBezTo>
                  <a:cubicBezTo>
                    <a:pt x="150412" y="736413"/>
                    <a:pt x="153268" y="735462"/>
                    <a:pt x="155172" y="734510"/>
                  </a:cubicBezTo>
                  <a:cubicBezTo>
                    <a:pt x="156124" y="735462"/>
                    <a:pt x="158028" y="736413"/>
                    <a:pt x="159930" y="733559"/>
                  </a:cubicBezTo>
                  <a:close/>
                  <a:moveTo>
                    <a:pt x="398902" y="731405"/>
                  </a:moveTo>
                  <a:lnTo>
                    <a:pt x="399648" y="731662"/>
                  </a:lnTo>
                  <a:lnTo>
                    <a:pt x="396432" y="734382"/>
                  </a:lnTo>
                  <a:lnTo>
                    <a:pt x="395564" y="732648"/>
                  </a:lnTo>
                  <a:close/>
                  <a:moveTo>
                    <a:pt x="1399400" y="729753"/>
                  </a:moveTo>
                  <a:cubicBezTo>
                    <a:pt x="1404160" y="733559"/>
                    <a:pt x="1412728" y="731656"/>
                    <a:pt x="1412728" y="731656"/>
                  </a:cubicBezTo>
                  <a:cubicBezTo>
                    <a:pt x="1393688" y="735462"/>
                    <a:pt x="1416536" y="739267"/>
                    <a:pt x="1418440" y="743073"/>
                  </a:cubicBezTo>
                  <a:cubicBezTo>
                    <a:pt x="1406064" y="741170"/>
                    <a:pt x="1406064" y="736413"/>
                    <a:pt x="1399400" y="729753"/>
                  </a:cubicBezTo>
                  <a:close/>
                  <a:moveTo>
                    <a:pt x="265600" y="729753"/>
                  </a:moveTo>
                  <a:cubicBezTo>
                    <a:pt x="263696" y="732607"/>
                    <a:pt x="258936" y="729753"/>
                    <a:pt x="260840" y="734510"/>
                  </a:cubicBezTo>
                  <a:cubicBezTo>
                    <a:pt x="267504" y="732607"/>
                    <a:pt x="277976" y="743073"/>
                    <a:pt x="280832" y="732607"/>
                  </a:cubicBezTo>
                  <a:close/>
                  <a:moveTo>
                    <a:pt x="1030986" y="728802"/>
                  </a:moveTo>
                  <a:cubicBezTo>
                    <a:pt x="1031938" y="734510"/>
                    <a:pt x="1044314" y="742122"/>
                    <a:pt x="1054786" y="737365"/>
                  </a:cubicBezTo>
                  <a:lnTo>
                    <a:pt x="1036698" y="728802"/>
                  </a:lnTo>
                  <a:lnTo>
                    <a:pt x="1043362" y="732607"/>
                  </a:lnTo>
                  <a:close/>
                  <a:moveTo>
                    <a:pt x="1572778" y="723569"/>
                  </a:moveTo>
                  <a:cubicBezTo>
                    <a:pt x="1580514" y="723331"/>
                    <a:pt x="1587416" y="724520"/>
                    <a:pt x="1588844" y="729753"/>
                  </a:cubicBezTo>
                  <a:cubicBezTo>
                    <a:pt x="1578372" y="729753"/>
                    <a:pt x="1562188" y="729753"/>
                    <a:pt x="1551716" y="725947"/>
                  </a:cubicBezTo>
                  <a:cubicBezTo>
                    <a:pt x="1556476" y="725472"/>
                    <a:pt x="1565044" y="723807"/>
                    <a:pt x="1572778" y="723569"/>
                  </a:cubicBezTo>
                  <a:close/>
                  <a:moveTo>
                    <a:pt x="89484" y="722142"/>
                  </a:moveTo>
                  <a:cubicBezTo>
                    <a:pt x="82820" y="724996"/>
                    <a:pt x="90436" y="728802"/>
                    <a:pt x="96148" y="729753"/>
                  </a:cubicBezTo>
                  <a:cubicBezTo>
                    <a:pt x="95196" y="728802"/>
                    <a:pt x="96148" y="725947"/>
                    <a:pt x="94244" y="724044"/>
                  </a:cubicBezTo>
                  <a:close/>
                  <a:moveTo>
                    <a:pt x="357940" y="720239"/>
                  </a:moveTo>
                  <a:cubicBezTo>
                    <a:pt x="353180" y="724996"/>
                    <a:pt x="348420" y="722142"/>
                    <a:pt x="350324" y="729753"/>
                  </a:cubicBezTo>
                  <a:cubicBezTo>
                    <a:pt x="352228" y="729753"/>
                    <a:pt x="365556" y="728802"/>
                    <a:pt x="365556" y="734510"/>
                  </a:cubicBezTo>
                  <a:lnTo>
                    <a:pt x="368412" y="726899"/>
                  </a:lnTo>
                  <a:cubicBezTo>
                    <a:pt x="361748" y="727850"/>
                    <a:pt x="355084" y="722142"/>
                    <a:pt x="357940" y="720239"/>
                  </a:cubicBezTo>
                  <a:close/>
                  <a:moveTo>
                    <a:pt x="1285164" y="719287"/>
                  </a:moveTo>
                  <a:lnTo>
                    <a:pt x="1282308" y="723093"/>
                  </a:lnTo>
                  <a:lnTo>
                    <a:pt x="1289924" y="720239"/>
                  </a:lnTo>
                  <a:close/>
                  <a:moveTo>
                    <a:pt x="671140" y="719287"/>
                  </a:moveTo>
                  <a:cubicBezTo>
                    <a:pt x="665428" y="730705"/>
                    <a:pt x="685420" y="728802"/>
                    <a:pt x="694940" y="725947"/>
                  </a:cubicBezTo>
                  <a:cubicBezTo>
                    <a:pt x="691132" y="723093"/>
                    <a:pt x="673996" y="729753"/>
                    <a:pt x="671140" y="719287"/>
                  </a:cubicBezTo>
                  <a:close/>
                  <a:moveTo>
                    <a:pt x="1544100" y="718336"/>
                  </a:moveTo>
                  <a:lnTo>
                    <a:pt x="1551716" y="718336"/>
                  </a:lnTo>
                  <a:lnTo>
                    <a:pt x="1550764" y="722142"/>
                  </a:lnTo>
                  <a:close/>
                  <a:moveTo>
                    <a:pt x="1043362" y="718336"/>
                  </a:moveTo>
                  <a:cubicBezTo>
                    <a:pt x="1042410" y="722142"/>
                    <a:pt x="1045266" y="724044"/>
                    <a:pt x="1048122" y="724996"/>
                  </a:cubicBezTo>
                  <a:cubicBezTo>
                    <a:pt x="1046218" y="723093"/>
                    <a:pt x="1050978" y="721190"/>
                    <a:pt x="1043362" y="718336"/>
                  </a:cubicBezTo>
                  <a:close/>
                  <a:moveTo>
                    <a:pt x="700652" y="715481"/>
                  </a:moveTo>
                  <a:cubicBezTo>
                    <a:pt x="706364" y="717384"/>
                    <a:pt x="705412" y="725947"/>
                    <a:pt x="714932" y="722142"/>
                  </a:cubicBezTo>
                  <a:cubicBezTo>
                    <a:pt x="712076" y="719287"/>
                    <a:pt x="708268" y="722142"/>
                    <a:pt x="706364" y="720239"/>
                  </a:cubicBezTo>
                  <a:cubicBezTo>
                    <a:pt x="706364" y="714530"/>
                    <a:pt x="705412" y="715481"/>
                    <a:pt x="700652" y="715481"/>
                  </a:cubicBezTo>
                  <a:close/>
                  <a:moveTo>
                    <a:pt x="1384168" y="710724"/>
                  </a:moveTo>
                  <a:lnTo>
                    <a:pt x="1380360" y="717384"/>
                  </a:lnTo>
                  <a:lnTo>
                    <a:pt x="1388928" y="717384"/>
                  </a:lnTo>
                  <a:close/>
                  <a:moveTo>
                    <a:pt x="1547908" y="708821"/>
                  </a:moveTo>
                  <a:lnTo>
                    <a:pt x="1560284" y="711675"/>
                  </a:lnTo>
                  <a:cubicBezTo>
                    <a:pt x="1552668" y="714530"/>
                    <a:pt x="1553620" y="709772"/>
                    <a:pt x="1547908" y="708821"/>
                  </a:cubicBezTo>
                  <a:close/>
                  <a:moveTo>
                    <a:pt x="1210908" y="705967"/>
                  </a:moveTo>
                  <a:cubicBezTo>
                    <a:pt x="1216620" y="727850"/>
                    <a:pt x="1196630" y="705016"/>
                    <a:pt x="1188062" y="712627"/>
                  </a:cubicBezTo>
                  <a:cubicBezTo>
                    <a:pt x="1189966" y="714530"/>
                    <a:pt x="1195678" y="714530"/>
                    <a:pt x="1197582" y="717384"/>
                  </a:cubicBezTo>
                  <a:cubicBezTo>
                    <a:pt x="1194726" y="719287"/>
                    <a:pt x="1189014" y="720239"/>
                    <a:pt x="1185206" y="718336"/>
                  </a:cubicBezTo>
                  <a:cubicBezTo>
                    <a:pt x="1185206" y="720239"/>
                    <a:pt x="1186158" y="721190"/>
                    <a:pt x="1186158" y="723093"/>
                  </a:cubicBezTo>
                  <a:cubicBezTo>
                    <a:pt x="1193774" y="719287"/>
                    <a:pt x="1212812" y="717384"/>
                    <a:pt x="1223284" y="718336"/>
                  </a:cubicBezTo>
                  <a:cubicBezTo>
                    <a:pt x="1228044" y="714530"/>
                    <a:pt x="1214716" y="708821"/>
                    <a:pt x="1210908" y="705967"/>
                  </a:cubicBezTo>
                  <a:close/>
                  <a:moveTo>
                    <a:pt x="965300" y="704064"/>
                  </a:moveTo>
                  <a:cubicBezTo>
                    <a:pt x="969584" y="708345"/>
                    <a:pt x="971964" y="711675"/>
                    <a:pt x="974820" y="714411"/>
                  </a:cubicBezTo>
                  <a:lnTo>
                    <a:pt x="978456" y="716403"/>
                  </a:lnTo>
                  <a:lnTo>
                    <a:pt x="978628" y="717384"/>
                  </a:lnTo>
                  <a:lnTo>
                    <a:pt x="980410" y="717473"/>
                  </a:lnTo>
                  <a:lnTo>
                    <a:pt x="987196" y="721190"/>
                  </a:lnTo>
                  <a:lnTo>
                    <a:pt x="990052" y="714530"/>
                  </a:lnTo>
                  <a:cubicBezTo>
                    <a:pt x="987672" y="715005"/>
                    <a:pt x="986958" y="716671"/>
                    <a:pt x="985768" y="717741"/>
                  </a:cubicBezTo>
                  <a:lnTo>
                    <a:pt x="980410" y="717473"/>
                  </a:lnTo>
                  <a:lnTo>
                    <a:pt x="978456" y="716403"/>
                  </a:lnTo>
                  <a:lnTo>
                    <a:pt x="976962" y="707870"/>
                  </a:lnTo>
                  <a:cubicBezTo>
                    <a:pt x="974820" y="704778"/>
                    <a:pt x="971012" y="702637"/>
                    <a:pt x="965300" y="704064"/>
                  </a:cubicBezTo>
                  <a:close/>
                  <a:moveTo>
                    <a:pt x="1062758" y="702637"/>
                  </a:moveTo>
                  <a:cubicBezTo>
                    <a:pt x="1058356" y="702637"/>
                    <a:pt x="1054310" y="703589"/>
                    <a:pt x="1053834" y="705967"/>
                  </a:cubicBezTo>
                  <a:cubicBezTo>
                    <a:pt x="1051930" y="706919"/>
                    <a:pt x="1067160" y="705967"/>
                    <a:pt x="1073824" y="705016"/>
                  </a:cubicBezTo>
                  <a:cubicBezTo>
                    <a:pt x="1071920" y="703588"/>
                    <a:pt x="1067160" y="702637"/>
                    <a:pt x="1062758" y="702637"/>
                  </a:cubicBezTo>
                  <a:close/>
                  <a:moveTo>
                    <a:pt x="579752" y="702161"/>
                  </a:moveTo>
                  <a:cubicBezTo>
                    <a:pt x="582608" y="715481"/>
                    <a:pt x="568328" y="704064"/>
                    <a:pt x="562616" y="703113"/>
                  </a:cubicBezTo>
                  <a:cubicBezTo>
                    <a:pt x="568328" y="705967"/>
                    <a:pt x="576896" y="718336"/>
                    <a:pt x="588320" y="710724"/>
                  </a:cubicBezTo>
                  <a:lnTo>
                    <a:pt x="579752" y="707870"/>
                  </a:lnTo>
                  <a:lnTo>
                    <a:pt x="581656" y="706919"/>
                  </a:lnTo>
                  <a:close/>
                  <a:moveTo>
                    <a:pt x="1335618" y="698356"/>
                  </a:moveTo>
                  <a:cubicBezTo>
                    <a:pt x="1339426" y="698356"/>
                    <a:pt x="1338474" y="699307"/>
                    <a:pt x="1339426" y="701210"/>
                  </a:cubicBezTo>
                  <a:lnTo>
                    <a:pt x="1338050" y="700845"/>
                  </a:lnTo>
                  <a:close/>
                  <a:moveTo>
                    <a:pt x="970060" y="697404"/>
                  </a:moveTo>
                  <a:lnTo>
                    <a:pt x="954828" y="701210"/>
                  </a:lnTo>
                  <a:cubicBezTo>
                    <a:pt x="963396" y="711676"/>
                    <a:pt x="964348" y="701210"/>
                    <a:pt x="970060" y="697404"/>
                  </a:cubicBezTo>
                  <a:close/>
                  <a:moveTo>
                    <a:pt x="1076680" y="696453"/>
                  </a:moveTo>
                  <a:cubicBezTo>
                    <a:pt x="1075728" y="699307"/>
                    <a:pt x="1070016" y="703113"/>
                    <a:pt x="1080488" y="699307"/>
                  </a:cubicBezTo>
                  <a:close/>
                  <a:moveTo>
                    <a:pt x="230376" y="695501"/>
                  </a:moveTo>
                  <a:cubicBezTo>
                    <a:pt x="225616" y="693598"/>
                    <a:pt x="219904" y="694550"/>
                    <a:pt x="218000" y="696453"/>
                  </a:cubicBezTo>
                  <a:cubicBezTo>
                    <a:pt x="221808" y="698356"/>
                    <a:pt x="222760" y="699307"/>
                    <a:pt x="230376" y="695501"/>
                  </a:cubicBezTo>
                  <a:close/>
                  <a:moveTo>
                    <a:pt x="455994" y="693598"/>
                  </a:moveTo>
                  <a:cubicBezTo>
                    <a:pt x="456946" y="697404"/>
                    <a:pt x="467418" y="695501"/>
                    <a:pt x="463610" y="701210"/>
                  </a:cubicBezTo>
                  <a:lnTo>
                    <a:pt x="458850" y="702161"/>
                  </a:lnTo>
                  <a:cubicBezTo>
                    <a:pt x="462182" y="701686"/>
                    <a:pt x="463372" y="704540"/>
                    <a:pt x="464920" y="706681"/>
                  </a:cubicBezTo>
                  <a:lnTo>
                    <a:pt x="468222" y="706777"/>
                  </a:lnTo>
                  <a:lnTo>
                    <a:pt x="467418" y="707870"/>
                  </a:lnTo>
                  <a:lnTo>
                    <a:pt x="473130" y="706919"/>
                  </a:lnTo>
                  <a:lnTo>
                    <a:pt x="468222" y="706777"/>
                  </a:lnTo>
                  <a:lnTo>
                    <a:pt x="469322" y="705283"/>
                  </a:lnTo>
                  <a:cubicBezTo>
                    <a:pt x="468252" y="702340"/>
                    <a:pt x="460754" y="698593"/>
                    <a:pt x="469322" y="696453"/>
                  </a:cubicBezTo>
                  <a:cubicBezTo>
                    <a:pt x="473130" y="695501"/>
                    <a:pt x="461706" y="691696"/>
                    <a:pt x="455994" y="693598"/>
                  </a:cubicBezTo>
                  <a:close/>
                  <a:moveTo>
                    <a:pt x="485504" y="689793"/>
                  </a:moveTo>
                  <a:cubicBezTo>
                    <a:pt x="484552" y="689793"/>
                    <a:pt x="483600" y="690744"/>
                    <a:pt x="483600" y="691696"/>
                  </a:cubicBezTo>
                  <a:cubicBezTo>
                    <a:pt x="483600" y="691696"/>
                    <a:pt x="484552" y="691696"/>
                    <a:pt x="485504" y="691696"/>
                  </a:cubicBezTo>
                  <a:cubicBezTo>
                    <a:pt x="485504" y="691696"/>
                    <a:pt x="485504" y="690744"/>
                    <a:pt x="485504" y="689793"/>
                  </a:cubicBezTo>
                  <a:close/>
                  <a:moveTo>
                    <a:pt x="862488" y="687890"/>
                  </a:moveTo>
                  <a:cubicBezTo>
                    <a:pt x="862488" y="689793"/>
                    <a:pt x="862488" y="690744"/>
                    <a:pt x="861536" y="691696"/>
                  </a:cubicBezTo>
                  <a:cubicBezTo>
                    <a:pt x="860584" y="690744"/>
                    <a:pt x="860584" y="690744"/>
                    <a:pt x="859632" y="690744"/>
                  </a:cubicBezTo>
                  <a:close/>
                  <a:moveTo>
                    <a:pt x="481698" y="685987"/>
                  </a:moveTo>
                  <a:cubicBezTo>
                    <a:pt x="479794" y="685035"/>
                    <a:pt x="476938" y="685035"/>
                    <a:pt x="474082" y="687890"/>
                  </a:cubicBezTo>
                  <a:cubicBezTo>
                    <a:pt x="477890" y="693598"/>
                    <a:pt x="479794" y="692647"/>
                    <a:pt x="482650" y="691696"/>
                  </a:cubicBezTo>
                  <a:cubicBezTo>
                    <a:pt x="482650" y="689793"/>
                    <a:pt x="483600" y="688841"/>
                    <a:pt x="484552" y="687890"/>
                  </a:cubicBezTo>
                  <a:cubicBezTo>
                    <a:pt x="482650" y="687890"/>
                    <a:pt x="480746" y="687890"/>
                    <a:pt x="478842" y="686938"/>
                  </a:cubicBezTo>
                  <a:cubicBezTo>
                    <a:pt x="479794" y="686938"/>
                    <a:pt x="480746" y="686938"/>
                    <a:pt x="481698" y="685987"/>
                  </a:cubicBezTo>
                  <a:close/>
                  <a:moveTo>
                    <a:pt x="202768" y="685035"/>
                  </a:moveTo>
                  <a:cubicBezTo>
                    <a:pt x="210384" y="685987"/>
                    <a:pt x="207528" y="697404"/>
                    <a:pt x="218952" y="691696"/>
                  </a:cubicBezTo>
                  <a:cubicBezTo>
                    <a:pt x="210384" y="690744"/>
                    <a:pt x="211336" y="680278"/>
                    <a:pt x="202768" y="685035"/>
                  </a:cubicBezTo>
                  <a:close/>
                  <a:moveTo>
                    <a:pt x="654004" y="684084"/>
                  </a:moveTo>
                  <a:cubicBezTo>
                    <a:pt x="649244" y="685987"/>
                    <a:pt x="654956" y="690744"/>
                    <a:pt x="656860" y="693598"/>
                  </a:cubicBezTo>
                  <a:cubicBezTo>
                    <a:pt x="654956" y="694550"/>
                    <a:pt x="653052" y="693598"/>
                    <a:pt x="650196" y="692647"/>
                  </a:cubicBezTo>
                  <a:cubicBezTo>
                    <a:pt x="652100" y="704064"/>
                    <a:pt x="658764" y="688841"/>
                    <a:pt x="667332" y="694550"/>
                  </a:cubicBezTo>
                  <a:cubicBezTo>
                    <a:pt x="667332" y="688841"/>
                    <a:pt x="656860" y="687890"/>
                    <a:pt x="654004" y="684084"/>
                  </a:cubicBezTo>
                  <a:close/>
                  <a:moveTo>
                    <a:pt x="681612" y="683133"/>
                  </a:moveTo>
                  <a:cubicBezTo>
                    <a:pt x="682564" y="688841"/>
                    <a:pt x="685420" y="685035"/>
                    <a:pt x="688276" y="684084"/>
                  </a:cubicBezTo>
                  <a:close/>
                  <a:moveTo>
                    <a:pt x="515968" y="570863"/>
                  </a:moveTo>
                  <a:cubicBezTo>
                    <a:pt x="514064" y="575620"/>
                    <a:pt x="505496" y="574669"/>
                    <a:pt x="510256" y="582280"/>
                  </a:cubicBezTo>
                  <a:cubicBezTo>
                    <a:pt x="513112" y="580377"/>
                    <a:pt x="510256" y="577523"/>
                    <a:pt x="512160" y="575620"/>
                  </a:cubicBezTo>
                  <a:cubicBezTo>
                    <a:pt x="516920" y="576572"/>
                    <a:pt x="515968" y="575620"/>
                    <a:pt x="515968" y="570863"/>
                  </a:cubicBezTo>
                  <a:close/>
                  <a:moveTo>
                    <a:pt x="548336" y="555640"/>
                  </a:moveTo>
                  <a:lnTo>
                    <a:pt x="547802" y="558837"/>
                  </a:lnTo>
                  <a:lnTo>
                    <a:pt x="546926" y="556793"/>
                  </a:lnTo>
                  <a:close/>
                  <a:moveTo>
                    <a:pt x="494072" y="549931"/>
                  </a:moveTo>
                  <a:lnTo>
                    <a:pt x="490264" y="553737"/>
                  </a:lnTo>
                  <a:lnTo>
                    <a:pt x="495024" y="556591"/>
                  </a:lnTo>
                  <a:close/>
                  <a:moveTo>
                    <a:pt x="506032" y="546973"/>
                  </a:moveTo>
                  <a:cubicBezTo>
                    <a:pt x="502104" y="549872"/>
                    <a:pt x="504068" y="560397"/>
                    <a:pt x="505496" y="566106"/>
                  </a:cubicBezTo>
                  <a:cubicBezTo>
                    <a:pt x="508352" y="563251"/>
                    <a:pt x="501688" y="548980"/>
                    <a:pt x="512160" y="547077"/>
                  </a:cubicBezTo>
                  <a:cubicBezTo>
                    <a:pt x="509304" y="545888"/>
                    <a:pt x="507340" y="546007"/>
                    <a:pt x="506032" y="546973"/>
                  </a:cubicBezTo>
                  <a:close/>
                  <a:moveTo>
                    <a:pt x="547372" y="532803"/>
                  </a:moveTo>
                  <a:lnTo>
                    <a:pt x="547384" y="532805"/>
                  </a:lnTo>
                  <a:lnTo>
                    <a:pt x="547362" y="532839"/>
                  </a:lnTo>
                  <a:close/>
                  <a:moveTo>
                    <a:pt x="494812" y="480264"/>
                  </a:moveTo>
                  <a:lnTo>
                    <a:pt x="495024" y="480476"/>
                  </a:lnTo>
                  <a:lnTo>
                    <a:pt x="492168" y="488088"/>
                  </a:lnTo>
                  <a:lnTo>
                    <a:pt x="491216" y="487136"/>
                  </a:lnTo>
                  <a:lnTo>
                    <a:pt x="492578" y="483505"/>
                  </a:lnTo>
                  <a:close/>
                  <a:moveTo>
                    <a:pt x="528344" y="456690"/>
                  </a:moveTo>
                  <a:cubicBezTo>
                    <a:pt x="526440" y="461448"/>
                    <a:pt x="514064" y="469059"/>
                    <a:pt x="520728" y="478573"/>
                  </a:cubicBezTo>
                  <a:lnTo>
                    <a:pt x="523584" y="470962"/>
                  </a:lnTo>
                  <a:lnTo>
                    <a:pt x="524536" y="472865"/>
                  </a:lnTo>
                  <a:lnTo>
                    <a:pt x="529296" y="470962"/>
                  </a:lnTo>
                  <a:cubicBezTo>
                    <a:pt x="515968" y="472865"/>
                    <a:pt x="527392" y="461448"/>
                    <a:pt x="528344" y="456690"/>
                  </a:cubicBezTo>
                  <a:close/>
                  <a:moveTo>
                    <a:pt x="542624" y="383430"/>
                  </a:moveTo>
                  <a:cubicBezTo>
                    <a:pt x="533104" y="388187"/>
                    <a:pt x="542624" y="391041"/>
                    <a:pt x="538816" y="396750"/>
                  </a:cubicBezTo>
                  <a:cubicBezTo>
                    <a:pt x="542624" y="392944"/>
                    <a:pt x="551192" y="389138"/>
                    <a:pt x="542624" y="383430"/>
                  </a:cubicBezTo>
                  <a:close/>
                  <a:moveTo>
                    <a:pt x="537864" y="368207"/>
                  </a:moveTo>
                  <a:cubicBezTo>
                    <a:pt x="534056" y="369158"/>
                    <a:pt x="535960" y="377721"/>
                    <a:pt x="530248" y="373915"/>
                  </a:cubicBezTo>
                  <a:lnTo>
                    <a:pt x="529296" y="370109"/>
                  </a:lnTo>
                  <a:cubicBezTo>
                    <a:pt x="530248" y="372964"/>
                    <a:pt x="527630" y="373915"/>
                    <a:pt x="525488" y="375104"/>
                  </a:cubicBezTo>
                  <a:lnTo>
                    <a:pt x="525088" y="377798"/>
                  </a:lnTo>
                  <a:lnTo>
                    <a:pt x="523584" y="376769"/>
                  </a:lnTo>
                  <a:lnTo>
                    <a:pt x="524536" y="381527"/>
                  </a:lnTo>
                  <a:lnTo>
                    <a:pt x="525088" y="377798"/>
                  </a:lnTo>
                  <a:lnTo>
                    <a:pt x="526172" y="378539"/>
                  </a:lnTo>
                  <a:cubicBezTo>
                    <a:pt x="529118" y="377781"/>
                    <a:pt x="532866" y="371537"/>
                    <a:pt x="535008" y="378672"/>
                  </a:cubicBezTo>
                  <a:cubicBezTo>
                    <a:pt x="535960" y="382478"/>
                    <a:pt x="539768" y="372964"/>
                    <a:pt x="537864" y="368207"/>
                  </a:cubicBezTo>
                  <a:close/>
                  <a:moveTo>
                    <a:pt x="475034" y="352032"/>
                  </a:moveTo>
                  <a:lnTo>
                    <a:pt x="477146" y="359035"/>
                  </a:lnTo>
                  <a:lnTo>
                    <a:pt x="476818" y="358811"/>
                  </a:lnTo>
                  <a:cubicBezTo>
                    <a:pt x="475986" y="356076"/>
                    <a:pt x="475986" y="352984"/>
                    <a:pt x="475034" y="352032"/>
                  </a:cubicBezTo>
                  <a:close/>
                  <a:moveTo>
                    <a:pt x="496928" y="307315"/>
                  </a:moveTo>
                  <a:cubicBezTo>
                    <a:pt x="489312" y="310169"/>
                    <a:pt x="496928" y="324440"/>
                    <a:pt x="500736" y="323489"/>
                  </a:cubicBezTo>
                  <a:cubicBezTo>
                    <a:pt x="497880" y="321586"/>
                    <a:pt x="497880" y="313975"/>
                    <a:pt x="496928" y="307315"/>
                  </a:cubicBezTo>
                  <a:close/>
                  <a:moveTo>
                    <a:pt x="501688" y="281626"/>
                  </a:moveTo>
                  <a:cubicBezTo>
                    <a:pt x="501688" y="282577"/>
                    <a:pt x="502640" y="293994"/>
                    <a:pt x="496928" y="293994"/>
                  </a:cubicBezTo>
                  <a:lnTo>
                    <a:pt x="505496" y="296849"/>
                  </a:lnTo>
                  <a:cubicBezTo>
                    <a:pt x="503592" y="291140"/>
                    <a:pt x="510256" y="285431"/>
                    <a:pt x="511208" y="288286"/>
                  </a:cubicBezTo>
                  <a:cubicBezTo>
                    <a:pt x="506448" y="283529"/>
                    <a:pt x="509304" y="279723"/>
                    <a:pt x="501688" y="281626"/>
                  </a:cubicBezTo>
                  <a:close/>
                  <a:moveTo>
                    <a:pt x="496928" y="207414"/>
                  </a:moveTo>
                  <a:cubicBezTo>
                    <a:pt x="498832" y="213122"/>
                    <a:pt x="489312" y="220734"/>
                    <a:pt x="497880" y="223588"/>
                  </a:cubicBezTo>
                  <a:lnTo>
                    <a:pt x="501688" y="212171"/>
                  </a:lnTo>
                  <a:cubicBezTo>
                    <a:pt x="498832" y="210268"/>
                    <a:pt x="501688" y="205511"/>
                    <a:pt x="496928" y="207414"/>
                  </a:cubicBezTo>
                  <a:close/>
                  <a:moveTo>
                    <a:pt x="487408" y="174113"/>
                  </a:moveTo>
                  <a:lnTo>
                    <a:pt x="485504" y="188385"/>
                  </a:lnTo>
                  <a:cubicBezTo>
                    <a:pt x="481696" y="176967"/>
                    <a:pt x="485504" y="184579"/>
                    <a:pt x="487408" y="174113"/>
                  </a:cubicBezTo>
                  <a:close/>
                  <a:moveTo>
                    <a:pt x="535008" y="171259"/>
                  </a:moveTo>
                  <a:cubicBezTo>
                    <a:pt x="533104" y="175065"/>
                    <a:pt x="532152" y="175065"/>
                    <a:pt x="535960" y="180773"/>
                  </a:cubicBezTo>
                  <a:cubicBezTo>
                    <a:pt x="537864" y="176967"/>
                    <a:pt x="536912" y="172210"/>
                    <a:pt x="535008" y="171259"/>
                  </a:cubicBezTo>
                  <a:close/>
                  <a:moveTo>
                    <a:pt x="546432" y="158890"/>
                  </a:moveTo>
                  <a:cubicBezTo>
                    <a:pt x="545480" y="164599"/>
                    <a:pt x="534056" y="162696"/>
                    <a:pt x="539768" y="172210"/>
                  </a:cubicBezTo>
                  <a:cubicBezTo>
                    <a:pt x="540720" y="165550"/>
                    <a:pt x="551192" y="166502"/>
                    <a:pt x="546432" y="158890"/>
                  </a:cubicBezTo>
                  <a:close/>
                  <a:moveTo>
                    <a:pt x="491574" y="105491"/>
                  </a:moveTo>
                  <a:cubicBezTo>
                    <a:pt x="489788" y="103707"/>
                    <a:pt x="487408" y="103707"/>
                    <a:pt x="483600" y="107513"/>
                  </a:cubicBezTo>
                  <a:lnTo>
                    <a:pt x="484552" y="114173"/>
                  </a:lnTo>
                  <a:cubicBezTo>
                    <a:pt x="484552" y="111318"/>
                    <a:pt x="485504" y="112270"/>
                    <a:pt x="487410" y="111318"/>
                  </a:cubicBezTo>
                  <a:cubicBezTo>
                    <a:pt x="490264" y="116075"/>
                    <a:pt x="485504" y="118930"/>
                    <a:pt x="483600" y="122736"/>
                  </a:cubicBezTo>
                  <a:cubicBezTo>
                    <a:pt x="486458" y="119881"/>
                    <a:pt x="490264" y="112270"/>
                    <a:pt x="495976" y="115124"/>
                  </a:cubicBezTo>
                  <a:cubicBezTo>
                    <a:pt x="495976" y="117027"/>
                    <a:pt x="496928" y="118930"/>
                    <a:pt x="497880" y="120833"/>
                  </a:cubicBezTo>
                  <a:cubicBezTo>
                    <a:pt x="496928" y="121784"/>
                    <a:pt x="495976" y="122736"/>
                    <a:pt x="498832" y="124638"/>
                  </a:cubicBezTo>
                  <a:lnTo>
                    <a:pt x="500736" y="123687"/>
                  </a:lnTo>
                  <a:cubicBezTo>
                    <a:pt x="499784" y="122736"/>
                    <a:pt x="498832" y="121784"/>
                    <a:pt x="497880" y="119881"/>
                  </a:cubicBezTo>
                  <a:cubicBezTo>
                    <a:pt x="498832" y="117978"/>
                    <a:pt x="500736" y="117027"/>
                    <a:pt x="499784" y="116075"/>
                  </a:cubicBezTo>
                  <a:cubicBezTo>
                    <a:pt x="498832" y="115124"/>
                    <a:pt x="496928" y="114173"/>
                    <a:pt x="495976" y="114173"/>
                  </a:cubicBezTo>
                  <a:cubicBezTo>
                    <a:pt x="494548" y="110843"/>
                    <a:pt x="493358" y="107275"/>
                    <a:pt x="491574" y="105491"/>
                  </a:cubicBezTo>
                  <a:close/>
                  <a:moveTo>
                    <a:pt x="505020" y="63865"/>
                  </a:moveTo>
                  <a:cubicBezTo>
                    <a:pt x="503592" y="65174"/>
                    <a:pt x="502640" y="67552"/>
                    <a:pt x="502640" y="69455"/>
                  </a:cubicBezTo>
                  <a:cubicBezTo>
                    <a:pt x="503592" y="69455"/>
                    <a:pt x="506448" y="70406"/>
                    <a:pt x="508352" y="68504"/>
                  </a:cubicBezTo>
                  <a:lnTo>
                    <a:pt x="510256" y="64698"/>
                  </a:lnTo>
                  <a:cubicBezTo>
                    <a:pt x="508352" y="62320"/>
                    <a:pt x="506448" y="62557"/>
                    <a:pt x="505020" y="63865"/>
                  </a:cubicBezTo>
                  <a:close/>
                  <a:moveTo>
                    <a:pt x="455994" y="0"/>
                  </a:moveTo>
                  <a:cubicBezTo>
                    <a:pt x="459802" y="0"/>
                    <a:pt x="461706" y="3806"/>
                    <a:pt x="467418" y="951"/>
                  </a:cubicBezTo>
                  <a:lnTo>
                    <a:pt x="469322" y="12369"/>
                  </a:lnTo>
                  <a:cubicBezTo>
                    <a:pt x="476938" y="18077"/>
                    <a:pt x="477890" y="5709"/>
                    <a:pt x="479794" y="951"/>
                  </a:cubicBezTo>
                  <a:lnTo>
                    <a:pt x="480746" y="8563"/>
                  </a:lnTo>
                  <a:cubicBezTo>
                    <a:pt x="481698" y="8563"/>
                    <a:pt x="482650" y="8563"/>
                    <a:pt x="482650" y="7611"/>
                  </a:cubicBezTo>
                  <a:lnTo>
                    <a:pt x="482650" y="13320"/>
                  </a:lnTo>
                  <a:cubicBezTo>
                    <a:pt x="491216" y="-2854"/>
                    <a:pt x="495024" y="29495"/>
                    <a:pt x="502640" y="12369"/>
                  </a:cubicBezTo>
                  <a:cubicBezTo>
                    <a:pt x="502640" y="17126"/>
                    <a:pt x="497880" y="21883"/>
                    <a:pt x="494072" y="24737"/>
                  </a:cubicBezTo>
                  <a:cubicBezTo>
                    <a:pt x="492168" y="33300"/>
                    <a:pt x="496928" y="31397"/>
                    <a:pt x="499784" y="34252"/>
                  </a:cubicBezTo>
                  <a:lnTo>
                    <a:pt x="506448" y="21883"/>
                  </a:lnTo>
                  <a:cubicBezTo>
                    <a:pt x="503592" y="39960"/>
                    <a:pt x="514064" y="19980"/>
                    <a:pt x="518824" y="33300"/>
                  </a:cubicBezTo>
                  <a:cubicBezTo>
                    <a:pt x="514064" y="48523"/>
                    <a:pt x="535008" y="58038"/>
                    <a:pt x="535960" y="65649"/>
                  </a:cubicBezTo>
                  <a:cubicBezTo>
                    <a:pt x="534056" y="81824"/>
                    <a:pt x="527392" y="58989"/>
                    <a:pt x="523584" y="69455"/>
                  </a:cubicBezTo>
                  <a:cubicBezTo>
                    <a:pt x="522632" y="78018"/>
                    <a:pt x="528344" y="73261"/>
                    <a:pt x="530248" y="78969"/>
                  </a:cubicBezTo>
                  <a:lnTo>
                    <a:pt x="520728" y="82775"/>
                  </a:lnTo>
                  <a:cubicBezTo>
                    <a:pt x="519776" y="92290"/>
                    <a:pt x="530248" y="82775"/>
                    <a:pt x="526440" y="88484"/>
                  </a:cubicBezTo>
                  <a:cubicBezTo>
                    <a:pt x="533104" y="96095"/>
                    <a:pt x="530248" y="85629"/>
                    <a:pt x="537864" y="83727"/>
                  </a:cubicBezTo>
                  <a:cubicBezTo>
                    <a:pt x="535960" y="85629"/>
                    <a:pt x="532152" y="94192"/>
                    <a:pt x="535960" y="97998"/>
                  </a:cubicBezTo>
                  <a:cubicBezTo>
                    <a:pt x="537864" y="97998"/>
                    <a:pt x="538816" y="87532"/>
                    <a:pt x="539768" y="94192"/>
                  </a:cubicBezTo>
                  <a:cubicBezTo>
                    <a:pt x="535008" y="118930"/>
                    <a:pt x="545480" y="125590"/>
                    <a:pt x="544528" y="147473"/>
                  </a:cubicBezTo>
                  <a:lnTo>
                    <a:pt x="549288" y="145570"/>
                  </a:lnTo>
                  <a:cubicBezTo>
                    <a:pt x="547384" y="147473"/>
                    <a:pt x="545480" y="149376"/>
                    <a:pt x="547384" y="152230"/>
                  </a:cubicBezTo>
                  <a:lnTo>
                    <a:pt x="550240" y="151279"/>
                  </a:lnTo>
                  <a:cubicBezTo>
                    <a:pt x="550240" y="155084"/>
                    <a:pt x="543576" y="176967"/>
                    <a:pt x="545480" y="192191"/>
                  </a:cubicBezTo>
                  <a:lnTo>
                    <a:pt x="551192" y="184579"/>
                  </a:lnTo>
                  <a:lnTo>
                    <a:pt x="544528" y="197899"/>
                  </a:lnTo>
                  <a:lnTo>
                    <a:pt x="553096" y="195996"/>
                  </a:lnTo>
                  <a:cubicBezTo>
                    <a:pt x="544528" y="200753"/>
                    <a:pt x="550240" y="215976"/>
                    <a:pt x="547384" y="228345"/>
                  </a:cubicBezTo>
                  <a:lnTo>
                    <a:pt x="553096" y="228345"/>
                  </a:lnTo>
                  <a:lnTo>
                    <a:pt x="550240" y="235957"/>
                  </a:lnTo>
                  <a:lnTo>
                    <a:pt x="554048" y="233102"/>
                  </a:lnTo>
                  <a:cubicBezTo>
                    <a:pt x="554048" y="240714"/>
                    <a:pt x="544528" y="249277"/>
                    <a:pt x="549288" y="257840"/>
                  </a:cubicBezTo>
                  <a:cubicBezTo>
                    <a:pt x="547384" y="252131"/>
                    <a:pt x="555952" y="250228"/>
                    <a:pt x="559760" y="251180"/>
                  </a:cubicBezTo>
                  <a:lnTo>
                    <a:pt x="550240" y="274014"/>
                  </a:lnTo>
                  <a:cubicBezTo>
                    <a:pt x="554048" y="274966"/>
                    <a:pt x="555952" y="284480"/>
                    <a:pt x="559760" y="277820"/>
                  </a:cubicBezTo>
                  <a:lnTo>
                    <a:pt x="553096" y="286383"/>
                  </a:lnTo>
                  <a:lnTo>
                    <a:pt x="557856" y="285431"/>
                  </a:lnTo>
                  <a:cubicBezTo>
                    <a:pt x="565472" y="320635"/>
                    <a:pt x="534056" y="351081"/>
                    <a:pt x="553096" y="386284"/>
                  </a:cubicBezTo>
                  <a:lnTo>
                    <a:pt x="555000" y="385332"/>
                  </a:lnTo>
                  <a:lnTo>
                    <a:pt x="545480" y="406264"/>
                  </a:lnTo>
                  <a:cubicBezTo>
                    <a:pt x="546432" y="410070"/>
                    <a:pt x="554048" y="411973"/>
                    <a:pt x="556904" y="417681"/>
                  </a:cubicBezTo>
                  <a:cubicBezTo>
                    <a:pt x="549288" y="414827"/>
                    <a:pt x="555952" y="430050"/>
                    <a:pt x="549288" y="433856"/>
                  </a:cubicBezTo>
                  <a:cubicBezTo>
                    <a:pt x="552144" y="438613"/>
                    <a:pt x="555000" y="432904"/>
                    <a:pt x="557856" y="431953"/>
                  </a:cubicBezTo>
                  <a:cubicBezTo>
                    <a:pt x="565472" y="451933"/>
                    <a:pt x="552144" y="467156"/>
                    <a:pt x="557856" y="489039"/>
                  </a:cubicBezTo>
                  <a:cubicBezTo>
                    <a:pt x="546432" y="468108"/>
                    <a:pt x="549288" y="468108"/>
                    <a:pt x="544528" y="452885"/>
                  </a:cubicBezTo>
                  <a:cubicBezTo>
                    <a:pt x="539768" y="470010"/>
                    <a:pt x="548336" y="472865"/>
                    <a:pt x="545480" y="491893"/>
                  </a:cubicBezTo>
                  <a:lnTo>
                    <a:pt x="549288" y="483331"/>
                  </a:lnTo>
                  <a:cubicBezTo>
                    <a:pt x="560712" y="492845"/>
                    <a:pt x="542624" y="511874"/>
                    <a:pt x="555952" y="514728"/>
                  </a:cubicBezTo>
                  <a:cubicBezTo>
                    <a:pt x="555000" y="520437"/>
                    <a:pt x="551192" y="525670"/>
                    <a:pt x="547860" y="531140"/>
                  </a:cubicBezTo>
                  <a:lnTo>
                    <a:pt x="547372" y="532803"/>
                  </a:lnTo>
                  <a:lnTo>
                    <a:pt x="543696" y="532092"/>
                  </a:lnTo>
                  <a:cubicBezTo>
                    <a:pt x="541910" y="533044"/>
                    <a:pt x="539768" y="534709"/>
                    <a:pt x="537864" y="535660"/>
                  </a:cubicBezTo>
                  <a:cubicBezTo>
                    <a:pt x="536912" y="533757"/>
                    <a:pt x="537864" y="532805"/>
                    <a:pt x="538816" y="529951"/>
                  </a:cubicBezTo>
                  <a:cubicBezTo>
                    <a:pt x="527392" y="530903"/>
                    <a:pt x="542624" y="536611"/>
                    <a:pt x="536912" y="544223"/>
                  </a:cubicBezTo>
                  <a:cubicBezTo>
                    <a:pt x="539768" y="544223"/>
                    <a:pt x="541434" y="542082"/>
                    <a:pt x="542862" y="539585"/>
                  </a:cubicBezTo>
                  <a:lnTo>
                    <a:pt x="547362" y="532839"/>
                  </a:lnTo>
                  <a:lnTo>
                    <a:pt x="542624" y="548980"/>
                  </a:lnTo>
                  <a:lnTo>
                    <a:pt x="554048" y="543271"/>
                  </a:lnTo>
                  <a:lnTo>
                    <a:pt x="554048" y="555640"/>
                  </a:lnTo>
                  <a:lnTo>
                    <a:pt x="548336" y="555640"/>
                  </a:lnTo>
                  <a:lnTo>
                    <a:pt x="546432" y="555640"/>
                  </a:lnTo>
                  <a:lnTo>
                    <a:pt x="546926" y="556793"/>
                  </a:lnTo>
                  <a:lnTo>
                    <a:pt x="545718" y="557781"/>
                  </a:lnTo>
                  <a:cubicBezTo>
                    <a:pt x="545956" y="558732"/>
                    <a:pt x="546908" y="559922"/>
                    <a:pt x="547384" y="561349"/>
                  </a:cubicBezTo>
                  <a:lnTo>
                    <a:pt x="547802" y="558837"/>
                  </a:lnTo>
                  <a:lnTo>
                    <a:pt x="549288" y="562300"/>
                  </a:lnTo>
                  <a:cubicBezTo>
                    <a:pt x="539768" y="570863"/>
                    <a:pt x="544528" y="583232"/>
                    <a:pt x="537864" y="594649"/>
                  </a:cubicBezTo>
                  <a:lnTo>
                    <a:pt x="541672" y="595600"/>
                  </a:lnTo>
                  <a:cubicBezTo>
                    <a:pt x="540720" y="596552"/>
                    <a:pt x="539768" y="598455"/>
                    <a:pt x="538816" y="598455"/>
                  </a:cubicBezTo>
                  <a:cubicBezTo>
                    <a:pt x="545480" y="601309"/>
                    <a:pt x="542624" y="609872"/>
                    <a:pt x="549288" y="610823"/>
                  </a:cubicBezTo>
                  <a:cubicBezTo>
                    <a:pt x="551192" y="607018"/>
                    <a:pt x="555000" y="598455"/>
                    <a:pt x="550240" y="599406"/>
                  </a:cubicBezTo>
                  <a:cubicBezTo>
                    <a:pt x="558808" y="589892"/>
                    <a:pt x="555000" y="610823"/>
                    <a:pt x="555000" y="617483"/>
                  </a:cubicBezTo>
                  <a:cubicBezTo>
                    <a:pt x="551192" y="610823"/>
                    <a:pt x="550240" y="619386"/>
                    <a:pt x="548336" y="623192"/>
                  </a:cubicBezTo>
                  <a:cubicBezTo>
                    <a:pt x="549288" y="624143"/>
                    <a:pt x="549288" y="623192"/>
                    <a:pt x="551192" y="622241"/>
                  </a:cubicBezTo>
                  <a:cubicBezTo>
                    <a:pt x="555952" y="633658"/>
                    <a:pt x="535008" y="638415"/>
                    <a:pt x="549288" y="646027"/>
                  </a:cubicBezTo>
                  <a:lnTo>
                    <a:pt x="541672" y="647929"/>
                  </a:lnTo>
                  <a:lnTo>
                    <a:pt x="547384" y="657444"/>
                  </a:lnTo>
                  <a:cubicBezTo>
                    <a:pt x="532152" y="658395"/>
                    <a:pt x="546432" y="669812"/>
                    <a:pt x="532152" y="671715"/>
                  </a:cubicBezTo>
                  <a:cubicBezTo>
                    <a:pt x="554048" y="665055"/>
                    <a:pt x="573088" y="677424"/>
                    <a:pt x="597838" y="671715"/>
                  </a:cubicBezTo>
                  <a:cubicBezTo>
                    <a:pt x="572136" y="683133"/>
                    <a:pt x="572136" y="680278"/>
                    <a:pt x="554048" y="685035"/>
                  </a:cubicBezTo>
                  <a:cubicBezTo>
                    <a:pt x="575944" y="689793"/>
                    <a:pt x="578800" y="681230"/>
                    <a:pt x="601646" y="684084"/>
                  </a:cubicBezTo>
                  <a:lnTo>
                    <a:pt x="591176" y="680278"/>
                  </a:lnTo>
                  <a:cubicBezTo>
                    <a:pt x="602598" y="668861"/>
                    <a:pt x="625446" y="686938"/>
                    <a:pt x="629254" y="673618"/>
                  </a:cubicBezTo>
                  <a:cubicBezTo>
                    <a:pt x="643532" y="675521"/>
                    <a:pt x="654956" y="688841"/>
                    <a:pt x="671140" y="686938"/>
                  </a:cubicBezTo>
                  <a:lnTo>
                    <a:pt x="664476" y="675521"/>
                  </a:lnTo>
                  <a:lnTo>
                    <a:pt x="679708" y="675521"/>
                  </a:lnTo>
                  <a:lnTo>
                    <a:pt x="679708" y="683133"/>
                  </a:lnTo>
                  <a:cubicBezTo>
                    <a:pt x="684468" y="684084"/>
                    <a:pt x="686372" y="682181"/>
                    <a:pt x="687324" y="680278"/>
                  </a:cubicBezTo>
                  <a:cubicBezTo>
                    <a:pt x="697796" y="689793"/>
                    <a:pt x="712076" y="685035"/>
                    <a:pt x="726356" y="691696"/>
                  </a:cubicBezTo>
                  <a:lnTo>
                    <a:pt x="728260" y="687890"/>
                  </a:lnTo>
                  <a:cubicBezTo>
                    <a:pt x="729212" y="688841"/>
                    <a:pt x="731116" y="689793"/>
                    <a:pt x="731116" y="690744"/>
                  </a:cubicBezTo>
                  <a:cubicBezTo>
                    <a:pt x="733972" y="684084"/>
                    <a:pt x="744442" y="686938"/>
                    <a:pt x="745394" y="680278"/>
                  </a:cubicBezTo>
                  <a:cubicBezTo>
                    <a:pt x="740634" y="678375"/>
                    <a:pt x="730164" y="674570"/>
                    <a:pt x="731116" y="679327"/>
                  </a:cubicBezTo>
                  <a:cubicBezTo>
                    <a:pt x="719692" y="670764"/>
                    <a:pt x="745394" y="674570"/>
                    <a:pt x="753010" y="674570"/>
                  </a:cubicBezTo>
                  <a:cubicBezTo>
                    <a:pt x="744442" y="678375"/>
                    <a:pt x="754914" y="679327"/>
                    <a:pt x="759674" y="681230"/>
                  </a:cubicBezTo>
                  <a:cubicBezTo>
                    <a:pt x="759674" y="680278"/>
                    <a:pt x="758722" y="680278"/>
                    <a:pt x="757770" y="678375"/>
                  </a:cubicBezTo>
                  <a:cubicBezTo>
                    <a:pt x="772050" y="673618"/>
                    <a:pt x="776808" y="694550"/>
                    <a:pt x="786328" y="680278"/>
                  </a:cubicBezTo>
                  <a:lnTo>
                    <a:pt x="789184" y="687890"/>
                  </a:lnTo>
                  <a:lnTo>
                    <a:pt x="800608" y="682181"/>
                  </a:lnTo>
                  <a:cubicBezTo>
                    <a:pt x="801560" y="697404"/>
                    <a:pt x="815840" y="683133"/>
                    <a:pt x="817744" y="697404"/>
                  </a:cubicBezTo>
                  <a:cubicBezTo>
                    <a:pt x="830120" y="698356"/>
                    <a:pt x="815840" y="688841"/>
                    <a:pt x="820600" y="690744"/>
                  </a:cubicBezTo>
                  <a:cubicBezTo>
                    <a:pt x="832976" y="687890"/>
                    <a:pt x="853920" y="701210"/>
                    <a:pt x="857728" y="694550"/>
                  </a:cubicBezTo>
                  <a:cubicBezTo>
                    <a:pt x="868200" y="699307"/>
                    <a:pt x="879622" y="696453"/>
                    <a:pt x="888190" y="699307"/>
                  </a:cubicBezTo>
                  <a:lnTo>
                    <a:pt x="889142" y="692647"/>
                  </a:lnTo>
                  <a:cubicBezTo>
                    <a:pt x="893902" y="694550"/>
                    <a:pt x="898662" y="697404"/>
                    <a:pt x="903422" y="696453"/>
                  </a:cubicBezTo>
                  <a:cubicBezTo>
                    <a:pt x="903422" y="695501"/>
                    <a:pt x="902470" y="694550"/>
                    <a:pt x="901518" y="693598"/>
                  </a:cubicBezTo>
                  <a:cubicBezTo>
                    <a:pt x="917700" y="698356"/>
                    <a:pt x="931980" y="698356"/>
                    <a:pt x="946260" y="698356"/>
                  </a:cubicBezTo>
                  <a:cubicBezTo>
                    <a:pt x="945308" y="693598"/>
                    <a:pt x="945308" y="691696"/>
                    <a:pt x="936740" y="689793"/>
                  </a:cubicBezTo>
                  <a:cubicBezTo>
                    <a:pt x="950068" y="683133"/>
                    <a:pt x="971964" y="697404"/>
                    <a:pt x="991956" y="695501"/>
                  </a:cubicBezTo>
                  <a:lnTo>
                    <a:pt x="990052" y="692647"/>
                  </a:lnTo>
                  <a:lnTo>
                    <a:pt x="1001476" y="698356"/>
                  </a:lnTo>
                  <a:cubicBezTo>
                    <a:pt x="999572" y="696453"/>
                    <a:pt x="1000524" y="694550"/>
                    <a:pt x="1000524" y="691696"/>
                  </a:cubicBezTo>
                  <a:cubicBezTo>
                    <a:pt x="1019564" y="689793"/>
                    <a:pt x="1042410" y="690744"/>
                    <a:pt x="1052882" y="702161"/>
                  </a:cubicBezTo>
                  <a:cubicBezTo>
                    <a:pt x="1050978" y="698356"/>
                    <a:pt x="1061448" y="694550"/>
                    <a:pt x="1050978" y="689793"/>
                  </a:cubicBezTo>
                  <a:lnTo>
                    <a:pt x="1073322" y="694439"/>
                  </a:lnTo>
                  <a:lnTo>
                    <a:pt x="1083582" y="696572"/>
                  </a:lnTo>
                  <a:cubicBezTo>
                    <a:pt x="1095006" y="697405"/>
                    <a:pt x="1106668" y="697405"/>
                    <a:pt x="1117616" y="698356"/>
                  </a:cubicBezTo>
                  <a:lnTo>
                    <a:pt x="1117616" y="699307"/>
                  </a:lnTo>
                  <a:lnTo>
                    <a:pt x="1127136" y="702161"/>
                  </a:lnTo>
                  <a:lnTo>
                    <a:pt x="1128088" y="701210"/>
                  </a:lnTo>
                  <a:lnTo>
                    <a:pt x="1121424" y="699307"/>
                  </a:lnTo>
                  <a:cubicBezTo>
                    <a:pt x="1129992" y="700258"/>
                    <a:pt x="1138560" y="702161"/>
                    <a:pt x="1145224" y="705967"/>
                  </a:cubicBezTo>
                  <a:cubicBezTo>
                    <a:pt x="1146176" y="704064"/>
                    <a:pt x="1149032" y="697404"/>
                    <a:pt x="1153792" y="695501"/>
                  </a:cubicBezTo>
                  <a:cubicBezTo>
                    <a:pt x="1153792" y="704064"/>
                    <a:pt x="1179494" y="688841"/>
                    <a:pt x="1189966" y="697404"/>
                  </a:cubicBezTo>
                  <a:cubicBezTo>
                    <a:pt x="1190918" y="694550"/>
                    <a:pt x="1185206" y="695501"/>
                    <a:pt x="1189014" y="692647"/>
                  </a:cubicBezTo>
                  <a:cubicBezTo>
                    <a:pt x="1215668" y="693598"/>
                    <a:pt x="1255652" y="704064"/>
                    <a:pt x="1288020" y="697404"/>
                  </a:cubicBezTo>
                  <a:cubicBezTo>
                    <a:pt x="1289924" y="713579"/>
                    <a:pt x="1317530" y="708821"/>
                    <a:pt x="1334666" y="716433"/>
                  </a:cubicBezTo>
                  <a:cubicBezTo>
                    <a:pt x="1339426" y="707870"/>
                    <a:pt x="1325146" y="711676"/>
                    <a:pt x="1320386" y="705016"/>
                  </a:cubicBezTo>
                  <a:cubicBezTo>
                    <a:pt x="1327526" y="706443"/>
                    <a:pt x="1325026" y="699307"/>
                    <a:pt x="1330560" y="698861"/>
                  </a:cubicBezTo>
                  <a:lnTo>
                    <a:pt x="1338050" y="700845"/>
                  </a:lnTo>
                  <a:lnTo>
                    <a:pt x="1340496" y="703351"/>
                  </a:lnTo>
                  <a:cubicBezTo>
                    <a:pt x="1340616" y="705967"/>
                    <a:pt x="1341330" y="708346"/>
                    <a:pt x="1348946" y="706919"/>
                  </a:cubicBezTo>
                  <a:lnTo>
                    <a:pt x="1349896" y="700258"/>
                  </a:lnTo>
                  <a:lnTo>
                    <a:pt x="1359416" y="708821"/>
                  </a:lnTo>
                  <a:cubicBezTo>
                    <a:pt x="1389880" y="705016"/>
                    <a:pt x="1416536" y="709773"/>
                    <a:pt x="1443192" y="703113"/>
                  </a:cubicBezTo>
                  <a:cubicBezTo>
                    <a:pt x="1444144" y="705016"/>
                    <a:pt x="1444144" y="707870"/>
                    <a:pt x="1440336" y="709773"/>
                  </a:cubicBezTo>
                  <a:cubicBezTo>
                    <a:pt x="1451760" y="709773"/>
                    <a:pt x="1466038" y="720239"/>
                    <a:pt x="1480318" y="713579"/>
                  </a:cubicBezTo>
                  <a:lnTo>
                    <a:pt x="1476510" y="710724"/>
                  </a:lnTo>
                  <a:cubicBezTo>
                    <a:pt x="1498404" y="705016"/>
                    <a:pt x="1498404" y="718336"/>
                    <a:pt x="1525060" y="721190"/>
                  </a:cubicBezTo>
                  <a:cubicBezTo>
                    <a:pt x="1519348" y="722142"/>
                    <a:pt x="1505068" y="717384"/>
                    <a:pt x="1504116" y="724996"/>
                  </a:cubicBezTo>
                  <a:cubicBezTo>
                    <a:pt x="1506020" y="729753"/>
                    <a:pt x="1519348" y="728802"/>
                    <a:pt x="1524108" y="724996"/>
                  </a:cubicBezTo>
                  <a:lnTo>
                    <a:pt x="1522204" y="733559"/>
                  </a:lnTo>
                  <a:cubicBezTo>
                    <a:pt x="1518396" y="727850"/>
                    <a:pt x="1508876" y="728802"/>
                    <a:pt x="1501260" y="725947"/>
                  </a:cubicBezTo>
                  <a:cubicBezTo>
                    <a:pt x="1503164" y="725947"/>
                    <a:pt x="1503164" y="727850"/>
                    <a:pt x="1504116" y="729753"/>
                  </a:cubicBezTo>
                  <a:cubicBezTo>
                    <a:pt x="1497452" y="726899"/>
                    <a:pt x="1488886" y="726899"/>
                    <a:pt x="1479366" y="724996"/>
                  </a:cubicBezTo>
                  <a:lnTo>
                    <a:pt x="1492692" y="724044"/>
                  </a:lnTo>
                  <a:cubicBezTo>
                    <a:pt x="1486982" y="715481"/>
                    <a:pt x="1470798" y="724044"/>
                    <a:pt x="1465086" y="721190"/>
                  </a:cubicBezTo>
                  <a:cubicBezTo>
                    <a:pt x="1465086" y="728802"/>
                    <a:pt x="1473654" y="727850"/>
                    <a:pt x="1465086" y="734510"/>
                  </a:cubicBezTo>
                  <a:cubicBezTo>
                    <a:pt x="1442240" y="737365"/>
                    <a:pt x="1451760" y="725947"/>
                    <a:pt x="1430816" y="718336"/>
                  </a:cubicBezTo>
                  <a:lnTo>
                    <a:pt x="1434624" y="715481"/>
                  </a:lnTo>
                  <a:cubicBezTo>
                    <a:pt x="1427960" y="714530"/>
                    <a:pt x="1422248" y="705967"/>
                    <a:pt x="1412728" y="711676"/>
                  </a:cubicBezTo>
                  <a:cubicBezTo>
                    <a:pt x="1412728" y="716433"/>
                    <a:pt x="1420344" y="716433"/>
                    <a:pt x="1424152" y="719287"/>
                  </a:cubicBezTo>
                  <a:cubicBezTo>
                    <a:pt x="1421296" y="723093"/>
                    <a:pt x="1411776" y="709773"/>
                    <a:pt x="1404160" y="715481"/>
                  </a:cubicBezTo>
                  <a:cubicBezTo>
                    <a:pt x="1410824" y="723093"/>
                    <a:pt x="1427008" y="725947"/>
                    <a:pt x="1438432" y="725947"/>
                  </a:cubicBezTo>
                  <a:cubicBezTo>
                    <a:pt x="1436528" y="727850"/>
                    <a:pt x="1436528" y="730705"/>
                    <a:pt x="1438432" y="733559"/>
                  </a:cubicBezTo>
                  <a:cubicBezTo>
                    <a:pt x="1422248" y="730229"/>
                    <a:pt x="1405112" y="726185"/>
                    <a:pt x="1387858" y="723569"/>
                  </a:cubicBezTo>
                  <a:lnTo>
                    <a:pt x="1365574" y="722949"/>
                  </a:lnTo>
                  <a:lnTo>
                    <a:pt x="1373696" y="726898"/>
                  </a:lnTo>
                  <a:cubicBezTo>
                    <a:pt x="1368936" y="726898"/>
                    <a:pt x="1364176" y="726898"/>
                    <a:pt x="1367032" y="730704"/>
                  </a:cubicBezTo>
                  <a:lnTo>
                    <a:pt x="1356620" y="722700"/>
                  </a:lnTo>
                  <a:lnTo>
                    <a:pt x="1336570" y="722142"/>
                  </a:lnTo>
                  <a:cubicBezTo>
                    <a:pt x="1353704" y="731656"/>
                    <a:pt x="1328954" y="722142"/>
                    <a:pt x="1332762" y="732607"/>
                  </a:cubicBezTo>
                  <a:cubicBezTo>
                    <a:pt x="1329906" y="724996"/>
                    <a:pt x="1320386" y="731656"/>
                    <a:pt x="1310868" y="728802"/>
                  </a:cubicBezTo>
                  <a:cubicBezTo>
                    <a:pt x="1307060" y="736413"/>
                    <a:pt x="1328954" y="734510"/>
                    <a:pt x="1321338" y="740219"/>
                  </a:cubicBezTo>
                  <a:cubicBezTo>
                    <a:pt x="1304204" y="737365"/>
                    <a:pt x="1281356" y="723093"/>
                    <a:pt x="1258508" y="725947"/>
                  </a:cubicBezTo>
                  <a:cubicBezTo>
                    <a:pt x="1260412" y="729753"/>
                    <a:pt x="1265172" y="729753"/>
                    <a:pt x="1266124" y="731656"/>
                  </a:cubicBezTo>
                  <a:cubicBezTo>
                    <a:pt x="1250892" y="728802"/>
                    <a:pt x="1231852" y="710724"/>
                    <a:pt x="1221380" y="723093"/>
                  </a:cubicBezTo>
                  <a:cubicBezTo>
                    <a:pt x="1228044" y="727850"/>
                    <a:pt x="1236612" y="732607"/>
                    <a:pt x="1244228" y="737365"/>
                  </a:cubicBezTo>
                  <a:cubicBezTo>
                    <a:pt x="1242324" y="737365"/>
                    <a:pt x="1239468" y="738316"/>
                    <a:pt x="1235660" y="740219"/>
                  </a:cubicBezTo>
                  <a:lnTo>
                    <a:pt x="1241372" y="745928"/>
                  </a:lnTo>
                  <a:cubicBezTo>
                    <a:pt x="1223284" y="747830"/>
                    <a:pt x="1227092" y="733559"/>
                    <a:pt x="1217572" y="725947"/>
                  </a:cubicBezTo>
                  <a:lnTo>
                    <a:pt x="1206150" y="734510"/>
                  </a:lnTo>
                  <a:cubicBezTo>
                    <a:pt x="1185206" y="739267"/>
                    <a:pt x="1167120" y="734510"/>
                    <a:pt x="1153792" y="723093"/>
                  </a:cubicBezTo>
                  <a:cubicBezTo>
                    <a:pt x="1149984" y="723093"/>
                    <a:pt x="1135704" y="723093"/>
                    <a:pt x="1141416" y="730705"/>
                  </a:cubicBezTo>
                  <a:cubicBezTo>
                    <a:pt x="1151888" y="740219"/>
                    <a:pt x="1156648" y="747830"/>
                    <a:pt x="1176638" y="747830"/>
                  </a:cubicBezTo>
                  <a:cubicBezTo>
                    <a:pt x="1179494" y="741170"/>
                    <a:pt x="1161408" y="740219"/>
                    <a:pt x="1167120" y="739267"/>
                  </a:cubicBezTo>
                  <a:cubicBezTo>
                    <a:pt x="1175686" y="740219"/>
                    <a:pt x="1190918" y="734510"/>
                    <a:pt x="1197582" y="741170"/>
                  </a:cubicBezTo>
                  <a:lnTo>
                    <a:pt x="1175686" y="740219"/>
                  </a:lnTo>
                  <a:cubicBezTo>
                    <a:pt x="1176638" y="750685"/>
                    <a:pt x="1185206" y="740219"/>
                    <a:pt x="1189014" y="745928"/>
                  </a:cubicBezTo>
                  <a:cubicBezTo>
                    <a:pt x="1183302" y="754490"/>
                    <a:pt x="1170926" y="744976"/>
                    <a:pt x="1162360" y="749733"/>
                  </a:cubicBezTo>
                  <a:lnTo>
                    <a:pt x="1164262" y="750685"/>
                  </a:lnTo>
                  <a:cubicBezTo>
                    <a:pt x="1147128" y="748782"/>
                    <a:pt x="1149032" y="750685"/>
                    <a:pt x="1131896" y="745928"/>
                  </a:cubicBezTo>
                  <a:cubicBezTo>
                    <a:pt x="1130944" y="736413"/>
                    <a:pt x="1137608" y="740219"/>
                    <a:pt x="1146176" y="736413"/>
                  </a:cubicBezTo>
                  <a:cubicBezTo>
                    <a:pt x="1118568" y="735462"/>
                    <a:pt x="1080488" y="717384"/>
                    <a:pt x="1052882" y="734510"/>
                  </a:cubicBezTo>
                  <a:lnTo>
                    <a:pt x="1070016" y="743073"/>
                  </a:lnTo>
                  <a:cubicBezTo>
                    <a:pt x="1059544" y="744025"/>
                    <a:pt x="1041458" y="735462"/>
                    <a:pt x="1042410" y="747830"/>
                  </a:cubicBezTo>
                  <a:cubicBezTo>
                    <a:pt x="1053834" y="744025"/>
                    <a:pt x="1049074" y="751636"/>
                    <a:pt x="1054786" y="753539"/>
                  </a:cubicBezTo>
                  <a:lnTo>
                    <a:pt x="1055738" y="752588"/>
                  </a:lnTo>
                  <a:cubicBezTo>
                    <a:pt x="1056690" y="753539"/>
                    <a:pt x="1061448" y="754490"/>
                    <a:pt x="1058594" y="756393"/>
                  </a:cubicBezTo>
                  <a:cubicBezTo>
                    <a:pt x="1050026" y="748782"/>
                    <a:pt x="1035746" y="746879"/>
                    <a:pt x="1025276" y="743073"/>
                  </a:cubicBezTo>
                  <a:cubicBezTo>
                    <a:pt x="1030034" y="745928"/>
                    <a:pt x="1020516" y="749733"/>
                    <a:pt x="1019564" y="751636"/>
                  </a:cubicBezTo>
                  <a:cubicBezTo>
                    <a:pt x="1010044" y="748782"/>
                    <a:pt x="1019564" y="745928"/>
                    <a:pt x="1020516" y="742122"/>
                  </a:cubicBezTo>
                  <a:cubicBezTo>
                    <a:pt x="1014804" y="741170"/>
                    <a:pt x="1007188" y="734510"/>
                    <a:pt x="1002428" y="741170"/>
                  </a:cubicBezTo>
                  <a:cubicBezTo>
                    <a:pt x="994812" y="746879"/>
                    <a:pt x="1010996" y="746879"/>
                    <a:pt x="1013852" y="751636"/>
                  </a:cubicBezTo>
                  <a:lnTo>
                    <a:pt x="984340" y="743073"/>
                  </a:lnTo>
                  <a:lnTo>
                    <a:pt x="985292" y="744976"/>
                  </a:lnTo>
                  <a:cubicBezTo>
                    <a:pt x="983388" y="743073"/>
                    <a:pt x="978628" y="741170"/>
                    <a:pt x="975772" y="743073"/>
                  </a:cubicBezTo>
                  <a:cubicBezTo>
                    <a:pt x="972916" y="746879"/>
                    <a:pt x="979580" y="747830"/>
                    <a:pt x="984340" y="746879"/>
                  </a:cubicBezTo>
                  <a:cubicBezTo>
                    <a:pt x="969108" y="753539"/>
                    <a:pt x="957684" y="732607"/>
                    <a:pt x="944356" y="745928"/>
                  </a:cubicBezTo>
                  <a:lnTo>
                    <a:pt x="935788" y="742122"/>
                  </a:lnTo>
                  <a:cubicBezTo>
                    <a:pt x="934836" y="743073"/>
                    <a:pt x="932932" y="744976"/>
                    <a:pt x="934836" y="745928"/>
                  </a:cubicBezTo>
                  <a:lnTo>
                    <a:pt x="926268" y="742122"/>
                  </a:lnTo>
                  <a:cubicBezTo>
                    <a:pt x="910086" y="738316"/>
                    <a:pt x="922460" y="751636"/>
                    <a:pt x="916748" y="753539"/>
                  </a:cubicBezTo>
                  <a:lnTo>
                    <a:pt x="917700" y="753539"/>
                  </a:lnTo>
                  <a:cubicBezTo>
                    <a:pt x="912942" y="755442"/>
                    <a:pt x="909134" y="759248"/>
                    <a:pt x="912942" y="760199"/>
                  </a:cubicBezTo>
                  <a:lnTo>
                    <a:pt x="896758" y="754490"/>
                  </a:lnTo>
                  <a:cubicBezTo>
                    <a:pt x="890094" y="746879"/>
                    <a:pt x="866296" y="744976"/>
                    <a:pt x="866296" y="730705"/>
                  </a:cubicBezTo>
                  <a:cubicBezTo>
                    <a:pt x="862488" y="731656"/>
                    <a:pt x="858680" y="734510"/>
                    <a:pt x="860584" y="736413"/>
                  </a:cubicBezTo>
                  <a:cubicBezTo>
                    <a:pt x="848208" y="735462"/>
                    <a:pt x="863440" y="746879"/>
                    <a:pt x="843448" y="744976"/>
                  </a:cubicBezTo>
                  <a:cubicBezTo>
                    <a:pt x="843448" y="747830"/>
                    <a:pt x="846304" y="746879"/>
                    <a:pt x="849160" y="747830"/>
                  </a:cubicBezTo>
                  <a:cubicBezTo>
                    <a:pt x="843448" y="748782"/>
                    <a:pt x="841544" y="747830"/>
                    <a:pt x="840592" y="745928"/>
                  </a:cubicBezTo>
                  <a:cubicBezTo>
                    <a:pt x="840592" y="747830"/>
                    <a:pt x="839640" y="749733"/>
                    <a:pt x="838688" y="751636"/>
                  </a:cubicBezTo>
                  <a:cubicBezTo>
                    <a:pt x="838688" y="746879"/>
                    <a:pt x="831072" y="747830"/>
                    <a:pt x="826312" y="748782"/>
                  </a:cubicBezTo>
                  <a:lnTo>
                    <a:pt x="832976" y="758296"/>
                  </a:lnTo>
                  <a:cubicBezTo>
                    <a:pt x="828216" y="754490"/>
                    <a:pt x="825360" y="753539"/>
                    <a:pt x="816792" y="754490"/>
                  </a:cubicBezTo>
                  <a:lnTo>
                    <a:pt x="822504" y="760199"/>
                  </a:lnTo>
                  <a:cubicBezTo>
                    <a:pt x="809176" y="758296"/>
                    <a:pt x="821552" y="747830"/>
                    <a:pt x="805368" y="752588"/>
                  </a:cubicBezTo>
                  <a:lnTo>
                    <a:pt x="820600" y="746879"/>
                  </a:lnTo>
                  <a:cubicBezTo>
                    <a:pt x="803464" y="744976"/>
                    <a:pt x="809176" y="733559"/>
                    <a:pt x="801560" y="727850"/>
                  </a:cubicBezTo>
                  <a:cubicBezTo>
                    <a:pt x="783472" y="719287"/>
                    <a:pt x="761578" y="735462"/>
                    <a:pt x="747298" y="717384"/>
                  </a:cubicBezTo>
                  <a:cubicBezTo>
                    <a:pt x="745394" y="724044"/>
                    <a:pt x="747298" y="725947"/>
                    <a:pt x="742538" y="730705"/>
                  </a:cubicBezTo>
                  <a:cubicBezTo>
                    <a:pt x="753962" y="733559"/>
                    <a:pt x="759674" y="735462"/>
                    <a:pt x="765386" y="744025"/>
                  </a:cubicBezTo>
                  <a:cubicBezTo>
                    <a:pt x="787280" y="752588"/>
                    <a:pt x="770146" y="722142"/>
                    <a:pt x="794896" y="735462"/>
                  </a:cubicBezTo>
                  <a:cubicBezTo>
                    <a:pt x="793944" y="743073"/>
                    <a:pt x="786328" y="743073"/>
                    <a:pt x="779664" y="739267"/>
                  </a:cubicBezTo>
                  <a:cubicBezTo>
                    <a:pt x="779664" y="745928"/>
                    <a:pt x="787280" y="750685"/>
                    <a:pt x="792992" y="753539"/>
                  </a:cubicBezTo>
                  <a:cubicBezTo>
                    <a:pt x="778712" y="750685"/>
                    <a:pt x="759674" y="758296"/>
                    <a:pt x="738730" y="758296"/>
                  </a:cubicBezTo>
                  <a:cubicBezTo>
                    <a:pt x="736828" y="756393"/>
                    <a:pt x="733020" y="754252"/>
                    <a:pt x="729092" y="752825"/>
                  </a:cubicBezTo>
                  <a:lnTo>
                    <a:pt x="728986" y="752813"/>
                  </a:lnTo>
                  <a:lnTo>
                    <a:pt x="718740" y="751636"/>
                  </a:lnTo>
                  <a:cubicBezTo>
                    <a:pt x="719692" y="745928"/>
                    <a:pt x="697796" y="743073"/>
                    <a:pt x="704460" y="732607"/>
                  </a:cubicBezTo>
                  <a:cubicBezTo>
                    <a:pt x="693036" y="731180"/>
                    <a:pt x="693394" y="739922"/>
                    <a:pt x="688262" y="739565"/>
                  </a:cubicBezTo>
                  <a:lnTo>
                    <a:pt x="682522" y="736467"/>
                  </a:lnTo>
                  <a:lnTo>
                    <a:pt x="682564" y="736413"/>
                  </a:lnTo>
                  <a:lnTo>
                    <a:pt x="682446" y="736426"/>
                  </a:lnTo>
                  <a:lnTo>
                    <a:pt x="680660" y="735462"/>
                  </a:lnTo>
                  <a:lnTo>
                    <a:pt x="680272" y="736668"/>
                  </a:lnTo>
                  <a:lnTo>
                    <a:pt x="673996" y="737365"/>
                  </a:lnTo>
                  <a:lnTo>
                    <a:pt x="678756" y="741170"/>
                  </a:lnTo>
                  <a:lnTo>
                    <a:pt x="678864" y="741035"/>
                  </a:lnTo>
                  <a:lnTo>
                    <a:pt x="678400" y="742479"/>
                  </a:lnTo>
                  <a:cubicBezTo>
                    <a:pt x="676138" y="743787"/>
                    <a:pt x="673996" y="744976"/>
                    <a:pt x="676852" y="748782"/>
                  </a:cubicBezTo>
                  <a:cubicBezTo>
                    <a:pt x="681612" y="741170"/>
                    <a:pt x="697796" y="752588"/>
                    <a:pt x="705412" y="758296"/>
                  </a:cubicBezTo>
                  <a:lnTo>
                    <a:pt x="683516" y="763053"/>
                  </a:lnTo>
                  <a:cubicBezTo>
                    <a:pt x="688276" y="761151"/>
                    <a:pt x="680660" y="755442"/>
                    <a:pt x="677804" y="754490"/>
                  </a:cubicBezTo>
                  <a:lnTo>
                    <a:pt x="674948" y="761151"/>
                  </a:lnTo>
                  <a:cubicBezTo>
                    <a:pt x="672092" y="744025"/>
                    <a:pt x="636868" y="773519"/>
                    <a:pt x="626396" y="753539"/>
                  </a:cubicBezTo>
                  <a:cubicBezTo>
                    <a:pt x="633060" y="754490"/>
                    <a:pt x="639724" y="747830"/>
                    <a:pt x="642580" y="757345"/>
                  </a:cubicBezTo>
                  <a:cubicBezTo>
                    <a:pt x="654956" y="752588"/>
                    <a:pt x="639724" y="744025"/>
                    <a:pt x="645436" y="738316"/>
                  </a:cubicBezTo>
                  <a:cubicBezTo>
                    <a:pt x="626396" y="731656"/>
                    <a:pt x="595934" y="742122"/>
                    <a:pt x="574992" y="729753"/>
                  </a:cubicBezTo>
                  <a:cubicBezTo>
                    <a:pt x="578800" y="734510"/>
                    <a:pt x="588320" y="734510"/>
                    <a:pt x="589272" y="741170"/>
                  </a:cubicBezTo>
                  <a:lnTo>
                    <a:pt x="569484" y="737269"/>
                  </a:lnTo>
                  <a:lnTo>
                    <a:pt x="566276" y="740947"/>
                  </a:lnTo>
                  <a:cubicBezTo>
                    <a:pt x="561366" y="742240"/>
                    <a:pt x="554048" y="736175"/>
                    <a:pt x="548336" y="744024"/>
                  </a:cubicBezTo>
                  <a:cubicBezTo>
                    <a:pt x="547384" y="739743"/>
                    <a:pt x="551430" y="738554"/>
                    <a:pt x="556428" y="738078"/>
                  </a:cubicBezTo>
                  <a:lnTo>
                    <a:pt x="567072" y="736794"/>
                  </a:lnTo>
                  <a:lnTo>
                    <a:pt x="563330" y="736056"/>
                  </a:lnTo>
                  <a:cubicBezTo>
                    <a:pt x="554286" y="731894"/>
                    <a:pt x="545004" y="726423"/>
                    <a:pt x="535960" y="723093"/>
                  </a:cubicBezTo>
                  <a:lnTo>
                    <a:pt x="538816" y="732607"/>
                  </a:lnTo>
                  <a:cubicBezTo>
                    <a:pt x="529296" y="726899"/>
                    <a:pt x="529296" y="729753"/>
                    <a:pt x="526440" y="731656"/>
                  </a:cubicBezTo>
                  <a:cubicBezTo>
                    <a:pt x="525488" y="734510"/>
                    <a:pt x="523584" y="737365"/>
                    <a:pt x="524536" y="740219"/>
                  </a:cubicBezTo>
                  <a:cubicBezTo>
                    <a:pt x="525488" y="740219"/>
                    <a:pt x="526440" y="740219"/>
                    <a:pt x="527392" y="739267"/>
                  </a:cubicBezTo>
                  <a:cubicBezTo>
                    <a:pt x="522632" y="753539"/>
                    <a:pt x="522632" y="764005"/>
                    <a:pt x="522632" y="776374"/>
                  </a:cubicBezTo>
                  <a:cubicBezTo>
                    <a:pt x="527392" y="775422"/>
                    <a:pt x="529296" y="775422"/>
                    <a:pt x="531200" y="768762"/>
                  </a:cubicBezTo>
                  <a:lnTo>
                    <a:pt x="530462" y="782777"/>
                  </a:lnTo>
                  <a:lnTo>
                    <a:pt x="530248" y="782082"/>
                  </a:lnTo>
                  <a:cubicBezTo>
                    <a:pt x="525012" y="785412"/>
                    <a:pt x="525012" y="787315"/>
                    <a:pt x="526798" y="788980"/>
                  </a:cubicBezTo>
                  <a:lnTo>
                    <a:pt x="529744" y="791201"/>
                  </a:lnTo>
                  <a:lnTo>
                    <a:pt x="525488" y="814431"/>
                  </a:lnTo>
                  <a:lnTo>
                    <a:pt x="528344" y="813480"/>
                  </a:lnTo>
                  <a:lnTo>
                    <a:pt x="522632" y="822994"/>
                  </a:lnTo>
                  <a:cubicBezTo>
                    <a:pt x="524536" y="821091"/>
                    <a:pt x="526440" y="822043"/>
                    <a:pt x="529296" y="822043"/>
                  </a:cubicBezTo>
                  <a:cubicBezTo>
                    <a:pt x="531200" y="838217"/>
                    <a:pt x="530248" y="858197"/>
                    <a:pt x="517872" y="866760"/>
                  </a:cubicBezTo>
                  <a:cubicBezTo>
                    <a:pt x="519776" y="864857"/>
                    <a:pt x="521680" y="866760"/>
                    <a:pt x="523822" y="867949"/>
                  </a:cubicBezTo>
                  <a:lnTo>
                    <a:pt x="525304" y="868245"/>
                  </a:lnTo>
                  <a:lnTo>
                    <a:pt x="525250" y="869496"/>
                  </a:lnTo>
                  <a:cubicBezTo>
                    <a:pt x="525488" y="873182"/>
                    <a:pt x="525964" y="877702"/>
                    <a:pt x="526440" y="880080"/>
                  </a:cubicBezTo>
                  <a:cubicBezTo>
                    <a:pt x="527868" y="878653"/>
                    <a:pt x="528820" y="874847"/>
                    <a:pt x="528820" y="871279"/>
                  </a:cubicBezTo>
                  <a:lnTo>
                    <a:pt x="527510" y="868379"/>
                  </a:lnTo>
                  <a:lnTo>
                    <a:pt x="531200" y="864857"/>
                  </a:lnTo>
                  <a:cubicBezTo>
                    <a:pt x="522632" y="881032"/>
                    <a:pt x="524536" y="901963"/>
                    <a:pt x="522632" y="920041"/>
                  </a:cubicBezTo>
                  <a:lnTo>
                    <a:pt x="521680" y="920041"/>
                  </a:lnTo>
                  <a:lnTo>
                    <a:pt x="518824" y="927652"/>
                  </a:lnTo>
                  <a:lnTo>
                    <a:pt x="519776" y="928604"/>
                  </a:lnTo>
                  <a:lnTo>
                    <a:pt x="515016" y="942875"/>
                  </a:lnTo>
                  <a:cubicBezTo>
                    <a:pt x="516920" y="944778"/>
                    <a:pt x="523584" y="945730"/>
                    <a:pt x="525488" y="950487"/>
                  </a:cubicBezTo>
                  <a:cubicBezTo>
                    <a:pt x="516920" y="950487"/>
                    <a:pt x="532152" y="971418"/>
                    <a:pt x="523584" y="979981"/>
                  </a:cubicBezTo>
                  <a:cubicBezTo>
                    <a:pt x="526440" y="980933"/>
                    <a:pt x="525488" y="976176"/>
                    <a:pt x="528344" y="979030"/>
                  </a:cubicBezTo>
                  <a:lnTo>
                    <a:pt x="526434" y="993301"/>
                  </a:lnTo>
                  <a:lnTo>
                    <a:pt x="517232" y="993405"/>
                  </a:lnTo>
                  <a:cubicBezTo>
                    <a:pt x="514064" y="990507"/>
                    <a:pt x="525488" y="979981"/>
                    <a:pt x="519776" y="974273"/>
                  </a:cubicBezTo>
                  <a:cubicBezTo>
                    <a:pt x="517872" y="976176"/>
                    <a:pt x="517872" y="981884"/>
                    <a:pt x="515016" y="982836"/>
                  </a:cubicBezTo>
                  <a:cubicBezTo>
                    <a:pt x="513112" y="979981"/>
                    <a:pt x="512160" y="975224"/>
                    <a:pt x="514064" y="972370"/>
                  </a:cubicBezTo>
                  <a:cubicBezTo>
                    <a:pt x="512160" y="973321"/>
                    <a:pt x="510256" y="973321"/>
                    <a:pt x="509304" y="973321"/>
                  </a:cubicBezTo>
                  <a:cubicBezTo>
                    <a:pt x="513112" y="979030"/>
                    <a:pt x="515016" y="995204"/>
                    <a:pt x="514064" y="1003767"/>
                  </a:cubicBezTo>
                  <a:cubicBezTo>
                    <a:pt x="515968" y="1005670"/>
                    <a:pt x="518348" y="1004005"/>
                    <a:pt x="520610" y="1001389"/>
                  </a:cubicBezTo>
                  <a:lnTo>
                    <a:pt x="526434" y="993311"/>
                  </a:lnTo>
                  <a:lnTo>
                    <a:pt x="523108" y="1018158"/>
                  </a:lnTo>
                  <a:cubicBezTo>
                    <a:pt x="521204" y="1032548"/>
                    <a:pt x="520252" y="1047534"/>
                    <a:pt x="523584" y="1060854"/>
                  </a:cubicBezTo>
                  <a:cubicBezTo>
                    <a:pt x="507400" y="1062756"/>
                    <a:pt x="512160" y="1085591"/>
                    <a:pt x="504544" y="1099863"/>
                  </a:cubicBezTo>
                  <a:cubicBezTo>
                    <a:pt x="513112" y="1102717"/>
                    <a:pt x="509304" y="1091300"/>
                    <a:pt x="515968" y="1087494"/>
                  </a:cubicBezTo>
                  <a:cubicBezTo>
                    <a:pt x="514540" y="1093916"/>
                    <a:pt x="521680" y="1091776"/>
                    <a:pt x="522126" y="1096324"/>
                  </a:cubicBezTo>
                  <a:lnTo>
                    <a:pt x="519872" y="1103366"/>
                  </a:lnTo>
                  <a:lnTo>
                    <a:pt x="516564" y="1104144"/>
                  </a:lnTo>
                  <a:cubicBezTo>
                    <a:pt x="514302" y="1104382"/>
                    <a:pt x="512636" y="1105571"/>
                    <a:pt x="514064" y="1111280"/>
                  </a:cubicBezTo>
                  <a:lnTo>
                    <a:pt x="520728" y="1111280"/>
                  </a:lnTo>
                  <a:lnTo>
                    <a:pt x="512160" y="1118891"/>
                  </a:lnTo>
                  <a:cubicBezTo>
                    <a:pt x="515968" y="1144580"/>
                    <a:pt x="511208" y="1166463"/>
                    <a:pt x="517872" y="1188346"/>
                  </a:cubicBezTo>
                  <a:cubicBezTo>
                    <a:pt x="515968" y="1190249"/>
                    <a:pt x="513112" y="1189298"/>
                    <a:pt x="511208" y="1186443"/>
                  </a:cubicBezTo>
                  <a:cubicBezTo>
                    <a:pt x="511208" y="1196909"/>
                    <a:pt x="500736" y="1208326"/>
                    <a:pt x="507400" y="1219744"/>
                  </a:cubicBezTo>
                  <a:lnTo>
                    <a:pt x="510256" y="1216889"/>
                  </a:lnTo>
                  <a:cubicBezTo>
                    <a:pt x="515968" y="1235918"/>
                    <a:pt x="502640" y="1235918"/>
                    <a:pt x="499784" y="1257801"/>
                  </a:cubicBezTo>
                  <a:cubicBezTo>
                    <a:pt x="498832" y="1253044"/>
                    <a:pt x="503592" y="1241627"/>
                    <a:pt x="495976" y="1240675"/>
                  </a:cubicBezTo>
                  <a:cubicBezTo>
                    <a:pt x="491216" y="1242578"/>
                    <a:pt x="492168" y="1253996"/>
                    <a:pt x="495976" y="1257801"/>
                  </a:cubicBezTo>
                  <a:lnTo>
                    <a:pt x="487410" y="1255898"/>
                  </a:lnTo>
                  <a:cubicBezTo>
                    <a:pt x="493120" y="1253044"/>
                    <a:pt x="492168" y="1245433"/>
                    <a:pt x="495024" y="1238772"/>
                  </a:cubicBezTo>
                  <a:cubicBezTo>
                    <a:pt x="495024" y="1240675"/>
                    <a:pt x="493120" y="1240675"/>
                    <a:pt x="491216" y="1241627"/>
                  </a:cubicBezTo>
                  <a:lnTo>
                    <a:pt x="491660" y="1239677"/>
                  </a:lnTo>
                  <a:lnTo>
                    <a:pt x="489432" y="1239605"/>
                  </a:lnTo>
                  <a:cubicBezTo>
                    <a:pt x="490026" y="1237821"/>
                    <a:pt x="491692" y="1234967"/>
                    <a:pt x="492168" y="1233064"/>
                  </a:cubicBezTo>
                  <a:lnTo>
                    <a:pt x="492880" y="1234309"/>
                  </a:lnTo>
                  <a:lnTo>
                    <a:pt x="495976" y="1220695"/>
                  </a:lnTo>
                  <a:lnTo>
                    <a:pt x="496928" y="1232112"/>
                  </a:lnTo>
                  <a:cubicBezTo>
                    <a:pt x="505496" y="1227355"/>
                    <a:pt x="496928" y="1214035"/>
                    <a:pt x="499784" y="1209278"/>
                  </a:cubicBezTo>
                  <a:cubicBezTo>
                    <a:pt x="492168" y="1209278"/>
                    <a:pt x="493120" y="1215938"/>
                    <a:pt x="486458" y="1209278"/>
                  </a:cubicBezTo>
                  <a:cubicBezTo>
                    <a:pt x="483600" y="1190249"/>
                    <a:pt x="495024" y="1197861"/>
                    <a:pt x="502640" y="1180735"/>
                  </a:cubicBezTo>
                  <a:lnTo>
                    <a:pt x="505496" y="1183589"/>
                  </a:lnTo>
                  <a:cubicBezTo>
                    <a:pt x="506448" y="1177880"/>
                    <a:pt x="515016" y="1173123"/>
                    <a:pt x="509304" y="1165512"/>
                  </a:cubicBezTo>
                  <a:cubicBezTo>
                    <a:pt x="504544" y="1165512"/>
                    <a:pt x="504544" y="1172172"/>
                    <a:pt x="501688" y="1175026"/>
                  </a:cubicBezTo>
                  <a:cubicBezTo>
                    <a:pt x="497880" y="1173123"/>
                    <a:pt x="511208" y="1164560"/>
                    <a:pt x="505496" y="1158852"/>
                  </a:cubicBezTo>
                  <a:cubicBezTo>
                    <a:pt x="497880" y="1164560"/>
                    <a:pt x="495024" y="1177880"/>
                    <a:pt x="495024" y="1187395"/>
                  </a:cubicBezTo>
                  <a:cubicBezTo>
                    <a:pt x="493120" y="1186443"/>
                    <a:pt x="490264" y="1186443"/>
                    <a:pt x="487410" y="1187395"/>
                  </a:cubicBezTo>
                  <a:lnTo>
                    <a:pt x="493570" y="1161296"/>
                  </a:lnTo>
                  <a:lnTo>
                    <a:pt x="489312" y="1166464"/>
                  </a:lnTo>
                  <a:lnTo>
                    <a:pt x="494276" y="1158306"/>
                  </a:lnTo>
                  <a:lnTo>
                    <a:pt x="497404" y="1145056"/>
                  </a:lnTo>
                  <a:cubicBezTo>
                    <a:pt x="500022" y="1130785"/>
                    <a:pt x="501212" y="1116513"/>
                    <a:pt x="498832" y="1102717"/>
                  </a:cubicBezTo>
                  <a:cubicBezTo>
                    <a:pt x="489312" y="1116988"/>
                    <a:pt x="498832" y="1097008"/>
                    <a:pt x="488360" y="1099863"/>
                  </a:cubicBezTo>
                  <a:cubicBezTo>
                    <a:pt x="495976" y="1097960"/>
                    <a:pt x="489312" y="1089397"/>
                    <a:pt x="492168" y="1081785"/>
                  </a:cubicBezTo>
                  <a:cubicBezTo>
                    <a:pt x="484552" y="1077979"/>
                    <a:pt x="486458" y="1096057"/>
                    <a:pt x="480746" y="1090348"/>
                  </a:cubicBezTo>
                  <a:cubicBezTo>
                    <a:pt x="483600" y="1076077"/>
                    <a:pt x="497880" y="1057048"/>
                    <a:pt x="495024" y="1038019"/>
                  </a:cubicBezTo>
                  <a:cubicBezTo>
                    <a:pt x="491216" y="1039922"/>
                    <a:pt x="491216" y="1043728"/>
                    <a:pt x="489312" y="1044679"/>
                  </a:cubicBezTo>
                  <a:cubicBezTo>
                    <a:pt x="492168" y="1032310"/>
                    <a:pt x="510256" y="1016136"/>
                    <a:pt x="497880" y="1007573"/>
                  </a:cubicBezTo>
                  <a:cubicBezTo>
                    <a:pt x="493120" y="1013282"/>
                    <a:pt x="488360" y="1019942"/>
                    <a:pt x="483600" y="1026602"/>
                  </a:cubicBezTo>
                  <a:cubicBezTo>
                    <a:pt x="483600" y="1025650"/>
                    <a:pt x="482650" y="1022796"/>
                    <a:pt x="480746" y="1019942"/>
                  </a:cubicBezTo>
                  <a:lnTo>
                    <a:pt x="475034" y="1024699"/>
                  </a:lnTo>
                  <a:cubicBezTo>
                    <a:pt x="473130" y="1009476"/>
                    <a:pt x="487410" y="1013282"/>
                    <a:pt x="495024" y="1004719"/>
                  </a:cubicBezTo>
                  <a:lnTo>
                    <a:pt x="486458" y="995204"/>
                  </a:lnTo>
                  <a:cubicBezTo>
                    <a:pt x="481698" y="979030"/>
                    <a:pt x="486458" y="962855"/>
                    <a:pt x="497880" y="952390"/>
                  </a:cubicBezTo>
                  <a:cubicBezTo>
                    <a:pt x="497880" y="949535"/>
                    <a:pt x="497880" y="937167"/>
                    <a:pt x="490264" y="941924"/>
                  </a:cubicBezTo>
                  <a:cubicBezTo>
                    <a:pt x="480746" y="949535"/>
                    <a:pt x="473130" y="953341"/>
                    <a:pt x="473130" y="970467"/>
                  </a:cubicBezTo>
                  <a:cubicBezTo>
                    <a:pt x="479794" y="972370"/>
                    <a:pt x="480746" y="958098"/>
                    <a:pt x="481698" y="962855"/>
                  </a:cubicBezTo>
                  <a:cubicBezTo>
                    <a:pt x="480746" y="969515"/>
                    <a:pt x="486458" y="981884"/>
                    <a:pt x="479794" y="987593"/>
                  </a:cubicBezTo>
                  <a:lnTo>
                    <a:pt x="480746" y="969515"/>
                  </a:lnTo>
                  <a:cubicBezTo>
                    <a:pt x="470274" y="969515"/>
                    <a:pt x="480746" y="977127"/>
                    <a:pt x="475034" y="979981"/>
                  </a:cubicBezTo>
                  <a:cubicBezTo>
                    <a:pt x="466466" y="975224"/>
                    <a:pt x="475986" y="965710"/>
                    <a:pt x="471226" y="958098"/>
                  </a:cubicBezTo>
                  <a:lnTo>
                    <a:pt x="470274" y="959050"/>
                  </a:lnTo>
                  <a:cubicBezTo>
                    <a:pt x="472178" y="944778"/>
                    <a:pt x="470274" y="946681"/>
                    <a:pt x="475034" y="932409"/>
                  </a:cubicBezTo>
                  <a:cubicBezTo>
                    <a:pt x="484552" y="931458"/>
                    <a:pt x="480746" y="937167"/>
                    <a:pt x="484552" y="943827"/>
                  </a:cubicBezTo>
                  <a:lnTo>
                    <a:pt x="490036" y="915922"/>
                  </a:lnTo>
                  <a:lnTo>
                    <a:pt x="487052" y="911835"/>
                  </a:lnTo>
                  <a:cubicBezTo>
                    <a:pt x="485504" y="911478"/>
                    <a:pt x="484076" y="911478"/>
                    <a:pt x="484552" y="909575"/>
                  </a:cubicBezTo>
                  <a:lnTo>
                    <a:pt x="491282" y="909575"/>
                  </a:lnTo>
                  <a:lnTo>
                    <a:pt x="492288" y="904461"/>
                  </a:lnTo>
                  <a:cubicBezTo>
                    <a:pt x="494786" y="890784"/>
                    <a:pt x="495026" y="877226"/>
                    <a:pt x="486458" y="865809"/>
                  </a:cubicBezTo>
                  <a:lnTo>
                    <a:pt x="477890" y="880080"/>
                  </a:lnTo>
                  <a:cubicBezTo>
                    <a:pt x="476938" y="871517"/>
                    <a:pt x="485504" y="856294"/>
                    <a:pt x="473130" y="857246"/>
                  </a:cubicBezTo>
                  <a:cubicBezTo>
                    <a:pt x="476938" y="866760"/>
                    <a:pt x="469322" y="862954"/>
                    <a:pt x="467418" y="867712"/>
                  </a:cubicBezTo>
                  <a:lnTo>
                    <a:pt x="468370" y="868663"/>
                  </a:lnTo>
                  <a:cubicBezTo>
                    <a:pt x="467418" y="870566"/>
                    <a:pt x="466466" y="873420"/>
                    <a:pt x="464562" y="871517"/>
                  </a:cubicBezTo>
                  <a:cubicBezTo>
                    <a:pt x="472178" y="864857"/>
                    <a:pt x="474082" y="852489"/>
                    <a:pt x="477890" y="843926"/>
                  </a:cubicBezTo>
                  <a:lnTo>
                    <a:pt x="474082" y="843438"/>
                  </a:lnTo>
                  <a:lnTo>
                    <a:pt x="474082" y="852488"/>
                  </a:lnTo>
                  <a:lnTo>
                    <a:pt x="471226" y="856294"/>
                  </a:lnTo>
                  <a:lnTo>
                    <a:pt x="473986" y="843425"/>
                  </a:lnTo>
                  <a:lnTo>
                    <a:pt x="473250" y="843331"/>
                  </a:lnTo>
                  <a:cubicBezTo>
                    <a:pt x="471702" y="841785"/>
                    <a:pt x="470274" y="839644"/>
                    <a:pt x="469322" y="839168"/>
                  </a:cubicBezTo>
                  <a:cubicBezTo>
                    <a:pt x="472178" y="831557"/>
                    <a:pt x="475034" y="839168"/>
                    <a:pt x="478842" y="840120"/>
                  </a:cubicBezTo>
                  <a:cubicBezTo>
                    <a:pt x="479794" y="835363"/>
                    <a:pt x="486458" y="828703"/>
                    <a:pt x="479794" y="824897"/>
                  </a:cubicBezTo>
                  <a:cubicBezTo>
                    <a:pt x="474082" y="819188"/>
                    <a:pt x="474082" y="832508"/>
                    <a:pt x="469322" y="834411"/>
                  </a:cubicBezTo>
                  <a:lnTo>
                    <a:pt x="477890" y="809674"/>
                  </a:lnTo>
                  <a:lnTo>
                    <a:pt x="475986" y="810625"/>
                  </a:lnTo>
                  <a:cubicBezTo>
                    <a:pt x="477890" y="808722"/>
                    <a:pt x="479794" y="804917"/>
                    <a:pt x="477890" y="802062"/>
                  </a:cubicBezTo>
                  <a:cubicBezTo>
                    <a:pt x="474082" y="799208"/>
                    <a:pt x="473130" y="804917"/>
                    <a:pt x="474082" y="808722"/>
                  </a:cubicBezTo>
                  <a:cubicBezTo>
                    <a:pt x="467418" y="796354"/>
                    <a:pt x="488360" y="785888"/>
                    <a:pt x="475034" y="775422"/>
                  </a:cubicBezTo>
                  <a:lnTo>
                    <a:pt x="478842" y="768762"/>
                  </a:lnTo>
                  <a:cubicBezTo>
                    <a:pt x="477890" y="767811"/>
                    <a:pt x="475986" y="766859"/>
                    <a:pt x="475034" y="767811"/>
                  </a:cubicBezTo>
                  <a:lnTo>
                    <a:pt x="478842" y="761151"/>
                  </a:lnTo>
                  <a:cubicBezTo>
                    <a:pt x="482650" y="748782"/>
                    <a:pt x="469322" y="758296"/>
                    <a:pt x="467418" y="753539"/>
                  </a:cubicBezTo>
                  <a:lnTo>
                    <a:pt x="467418" y="754490"/>
                  </a:lnTo>
                  <a:cubicBezTo>
                    <a:pt x="465514" y="750685"/>
                    <a:pt x="461706" y="747830"/>
                    <a:pt x="460754" y="750685"/>
                  </a:cubicBezTo>
                  <a:lnTo>
                    <a:pt x="462658" y="745928"/>
                  </a:lnTo>
                  <a:lnTo>
                    <a:pt x="432900" y="753363"/>
                  </a:lnTo>
                  <a:lnTo>
                    <a:pt x="437908" y="746879"/>
                  </a:lnTo>
                  <a:lnTo>
                    <a:pt x="415060" y="744025"/>
                  </a:lnTo>
                  <a:cubicBezTo>
                    <a:pt x="414108" y="745928"/>
                    <a:pt x="404588" y="746879"/>
                    <a:pt x="410300" y="751636"/>
                  </a:cubicBezTo>
                  <a:cubicBezTo>
                    <a:pt x="414108" y="752588"/>
                    <a:pt x="416964" y="751636"/>
                    <a:pt x="418868" y="750685"/>
                  </a:cubicBezTo>
                  <a:lnTo>
                    <a:pt x="416012" y="755442"/>
                  </a:lnTo>
                  <a:cubicBezTo>
                    <a:pt x="395068" y="750685"/>
                    <a:pt x="416964" y="742122"/>
                    <a:pt x="416964" y="734510"/>
                  </a:cubicBezTo>
                  <a:cubicBezTo>
                    <a:pt x="411252" y="735937"/>
                    <a:pt x="407444" y="734748"/>
                    <a:pt x="404112" y="733202"/>
                  </a:cubicBezTo>
                  <a:lnTo>
                    <a:pt x="399648" y="731662"/>
                  </a:lnTo>
                  <a:lnTo>
                    <a:pt x="400780" y="730705"/>
                  </a:lnTo>
                  <a:lnTo>
                    <a:pt x="398902" y="731405"/>
                  </a:lnTo>
                  <a:lnTo>
                    <a:pt x="394116" y="729753"/>
                  </a:lnTo>
                  <a:lnTo>
                    <a:pt x="395564" y="732648"/>
                  </a:lnTo>
                  <a:lnTo>
                    <a:pt x="393760" y="733321"/>
                  </a:lnTo>
                  <a:cubicBezTo>
                    <a:pt x="390308" y="733797"/>
                    <a:pt x="386024" y="734034"/>
                    <a:pt x="381740" y="734510"/>
                  </a:cubicBezTo>
                  <a:cubicBezTo>
                    <a:pt x="383644" y="738791"/>
                    <a:pt x="388642" y="738791"/>
                    <a:pt x="393046" y="737246"/>
                  </a:cubicBezTo>
                  <a:lnTo>
                    <a:pt x="396432" y="734382"/>
                  </a:lnTo>
                  <a:lnTo>
                    <a:pt x="398638" y="738792"/>
                  </a:lnTo>
                  <a:cubicBezTo>
                    <a:pt x="401494" y="741170"/>
                    <a:pt x="403636" y="743548"/>
                    <a:pt x="398876" y="747830"/>
                  </a:cubicBezTo>
                  <a:cubicBezTo>
                    <a:pt x="392212" y="752588"/>
                    <a:pt x="370316" y="745928"/>
                    <a:pt x="362700" y="738316"/>
                  </a:cubicBezTo>
                  <a:cubicBezTo>
                    <a:pt x="352228" y="757345"/>
                    <a:pt x="318910" y="742122"/>
                    <a:pt x="318910" y="756393"/>
                  </a:cubicBezTo>
                  <a:cubicBezTo>
                    <a:pt x="318910" y="755442"/>
                    <a:pt x="315102" y="750685"/>
                    <a:pt x="310342" y="752588"/>
                  </a:cubicBezTo>
                  <a:lnTo>
                    <a:pt x="313198" y="756393"/>
                  </a:lnTo>
                  <a:cubicBezTo>
                    <a:pt x="297968" y="763053"/>
                    <a:pt x="297968" y="743073"/>
                    <a:pt x="288448" y="746879"/>
                  </a:cubicBezTo>
                  <a:cubicBezTo>
                    <a:pt x="288448" y="749733"/>
                    <a:pt x="291304" y="750685"/>
                    <a:pt x="293208" y="753539"/>
                  </a:cubicBezTo>
                  <a:cubicBezTo>
                    <a:pt x="272264" y="756393"/>
                    <a:pt x="260840" y="735462"/>
                    <a:pt x="239896" y="744025"/>
                  </a:cubicBezTo>
                  <a:cubicBezTo>
                    <a:pt x="240848" y="745928"/>
                    <a:pt x="241800" y="747830"/>
                    <a:pt x="243704" y="746879"/>
                  </a:cubicBezTo>
                  <a:cubicBezTo>
                    <a:pt x="244656" y="748782"/>
                    <a:pt x="240848" y="748782"/>
                    <a:pt x="234184" y="744976"/>
                  </a:cubicBezTo>
                  <a:lnTo>
                    <a:pt x="241800" y="739267"/>
                  </a:lnTo>
                  <a:cubicBezTo>
                    <a:pt x="230376" y="722142"/>
                    <a:pt x="212288" y="746879"/>
                    <a:pt x="195154" y="742122"/>
                  </a:cubicBezTo>
                  <a:cubicBezTo>
                    <a:pt x="196106" y="743549"/>
                    <a:pt x="199676" y="744262"/>
                    <a:pt x="202174" y="745214"/>
                  </a:cubicBezTo>
                  <a:lnTo>
                    <a:pt x="202644" y="748782"/>
                  </a:lnTo>
                  <a:lnTo>
                    <a:pt x="202768" y="749733"/>
                  </a:lnTo>
                  <a:lnTo>
                    <a:pt x="201434" y="748782"/>
                  </a:lnTo>
                  <a:lnTo>
                    <a:pt x="191584" y="741765"/>
                  </a:lnTo>
                  <a:cubicBezTo>
                    <a:pt x="188728" y="738316"/>
                    <a:pt x="185634" y="735938"/>
                    <a:pt x="178970" y="740219"/>
                  </a:cubicBezTo>
                  <a:cubicBezTo>
                    <a:pt x="184682" y="742122"/>
                    <a:pt x="182778" y="750685"/>
                    <a:pt x="188490" y="752588"/>
                  </a:cubicBezTo>
                  <a:cubicBezTo>
                    <a:pt x="179922" y="754490"/>
                    <a:pt x="173258" y="759248"/>
                    <a:pt x="170402" y="752588"/>
                  </a:cubicBezTo>
                  <a:cubicBezTo>
                    <a:pt x="167546" y="752588"/>
                    <a:pt x="166594" y="755442"/>
                    <a:pt x="166594" y="757345"/>
                  </a:cubicBezTo>
                  <a:cubicBezTo>
                    <a:pt x="161834" y="752588"/>
                    <a:pt x="152316" y="755442"/>
                    <a:pt x="146604" y="757345"/>
                  </a:cubicBezTo>
                  <a:lnTo>
                    <a:pt x="148508" y="760199"/>
                  </a:lnTo>
                  <a:cubicBezTo>
                    <a:pt x="137084" y="743073"/>
                    <a:pt x="130420" y="759248"/>
                    <a:pt x="116140" y="758296"/>
                  </a:cubicBezTo>
                  <a:lnTo>
                    <a:pt x="118044" y="763053"/>
                  </a:lnTo>
                  <a:cubicBezTo>
                    <a:pt x="111380" y="761151"/>
                    <a:pt x="102812" y="755442"/>
                    <a:pt x="92340" y="762102"/>
                  </a:cubicBezTo>
                  <a:lnTo>
                    <a:pt x="98052" y="767811"/>
                  </a:lnTo>
                  <a:cubicBezTo>
                    <a:pt x="90436" y="764005"/>
                    <a:pt x="74252" y="773519"/>
                    <a:pt x="67588" y="764005"/>
                  </a:cubicBezTo>
                  <a:cubicBezTo>
                    <a:pt x="64732" y="765908"/>
                    <a:pt x="75204" y="774471"/>
                    <a:pt x="61876" y="775422"/>
                  </a:cubicBezTo>
                  <a:cubicBezTo>
                    <a:pt x="59020" y="771616"/>
                    <a:pt x="48550" y="767811"/>
                    <a:pt x="44742" y="773519"/>
                  </a:cubicBezTo>
                  <a:cubicBezTo>
                    <a:pt x="44742" y="776374"/>
                    <a:pt x="46646" y="779228"/>
                    <a:pt x="50452" y="776374"/>
                  </a:cubicBezTo>
                  <a:cubicBezTo>
                    <a:pt x="52358" y="775422"/>
                    <a:pt x="51406" y="775422"/>
                    <a:pt x="50452" y="773519"/>
                  </a:cubicBezTo>
                  <a:lnTo>
                    <a:pt x="55212" y="777325"/>
                  </a:lnTo>
                  <a:cubicBezTo>
                    <a:pt x="45694" y="782082"/>
                    <a:pt x="47598" y="773519"/>
                    <a:pt x="36174" y="776374"/>
                  </a:cubicBezTo>
                  <a:cubicBezTo>
                    <a:pt x="34270" y="779228"/>
                    <a:pt x="39982" y="782082"/>
                    <a:pt x="41886" y="784936"/>
                  </a:cubicBezTo>
                  <a:lnTo>
                    <a:pt x="0" y="774471"/>
                  </a:lnTo>
                  <a:cubicBezTo>
                    <a:pt x="0" y="770665"/>
                    <a:pt x="4760" y="768762"/>
                    <a:pt x="952" y="763053"/>
                  </a:cubicBezTo>
                  <a:lnTo>
                    <a:pt x="15232" y="761151"/>
                  </a:lnTo>
                  <a:cubicBezTo>
                    <a:pt x="21894" y="753539"/>
                    <a:pt x="7616" y="752588"/>
                    <a:pt x="1904" y="750685"/>
                  </a:cubicBezTo>
                  <a:lnTo>
                    <a:pt x="11424" y="749733"/>
                  </a:lnTo>
                  <a:cubicBezTo>
                    <a:pt x="11424" y="748782"/>
                    <a:pt x="11424" y="747830"/>
                    <a:pt x="10472" y="747830"/>
                  </a:cubicBezTo>
                  <a:lnTo>
                    <a:pt x="18086" y="747830"/>
                  </a:lnTo>
                  <a:cubicBezTo>
                    <a:pt x="-952" y="739267"/>
                    <a:pt x="38078" y="735462"/>
                    <a:pt x="17134" y="727850"/>
                  </a:cubicBezTo>
                  <a:cubicBezTo>
                    <a:pt x="21894" y="727850"/>
                    <a:pt x="28558" y="732607"/>
                    <a:pt x="31414" y="736413"/>
                  </a:cubicBezTo>
                  <a:cubicBezTo>
                    <a:pt x="41886" y="738316"/>
                    <a:pt x="39030" y="733559"/>
                    <a:pt x="42838" y="730705"/>
                  </a:cubicBezTo>
                  <a:lnTo>
                    <a:pt x="28558" y="724044"/>
                  </a:lnTo>
                  <a:cubicBezTo>
                    <a:pt x="51406" y="726899"/>
                    <a:pt x="26654" y="716433"/>
                    <a:pt x="42838" y="711676"/>
                  </a:cubicBezTo>
                  <a:cubicBezTo>
                    <a:pt x="60924" y="716433"/>
                    <a:pt x="72348" y="695501"/>
                    <a:pt x="81868" y="694550"/>
                  </a:cubicBezTo>
                  <a:cubicBezTo>
                    <a:pt x="101860" y="696453"/>
                    <a:pt x="74252" y="703113"/>
                    <a:pt x="86628" y="706919"/>
                  </a:cubicBezTo>
                  <a:cubicBezTo>
                    <a:pt x="98052" y="707870"/>
                    <a:pt x="92340" y="702161"/>
                    <a:pt x="99004" y="700258"/>
                  </a:cubicBezTo>
                  <a:lnTo>
                    <a:pt x="103764" y="709773"/>
                  </a:lnTo>
                  <a:cubicBezTo>
                    <a:pt x="116140" y="710724"/>
                    <a:pt x="104716" y="700258"/>
                    <a:pt x="111380" y="704064"/>
                  </a:cubicBezTo>
                  <a:cubicBezTo>
                    <a:pt x="120900" y="697404"/>
                    <a:pt x="108524" y="700258"/>
                    <a:pt x="105668" y="692647"/>
                  </a:cubicBezTo>
                  <a:cubicBezTo>
                    <a:pt x="107572" y="694550"/>
                    <a:pt x="118044" y="698356"/>
                    <a:pt x="122804" y="694550"/>
                  </a:cubicBezTo>
                  <a:cubicBezTo>
                    <a:pt x="122804" y="692647"/>
                    <a:pt x="109476" y="691696"/>
                    <a:pt x="118044" y="690744"/>
                  </a:cubicBezTo>
                  <a:cubicBezTo>
                    <a:pt x="148508" y="695501"/>
                    <a:pt x="156124" y="685035"/>
                    <a:pt x="182778" y="685987"/>
                  </a:cubicBezTo>
                  <a:lnTo>
                    <a:pt x="180874" y="681230"/>
                  </a:lnTo>
                  <a:cubicBezTo>
                    <a:pt x="184682" y="683133"/>
                    <a:pt x="186586" y="685035"/>
                    <a:pt x="189442" y="683133"/>
                  </a:cubicBezTo>
                  <a:lnTo>
                    <a:pt x="187538" y="680278"/>
                  </a:lnTo>
                  <a:cubicBezTo>
                    <a:pt x="191346" y="680278"/>
                    <a:pt x="218000" y="686938"/>
                    <a:pt x="236088" y="685035"/>
                  </a:cubicBezTo>
                  <a:lnTo>
                    <a:pt x="226568" y="679327"/>
                  </a:lnTo>
                  <a:lnTo>
                    <a:pt x="242752" y="685987"/>
                  </a:lnTo>
                  <a:lnTo>
                    <a:pt x="240848" y="677424"/>
                  </a:lnTo>
                  <a:cubicBezTo>
                    <a:pt x="246560" y="685987"/>
                    <a:pt x="264648" y="680278"/>
                    <a:pt x="279880" y="683133"/>
                  </a:cubicBezTo>
                  <a:lnTo>
                    <a:pt x="279880" y="677424"/>
                  </a:lnTo>
                  <a:lnTo>
                    <a:pt x="289400" y="680278"/>
                  </a:lnTo>
                  <a:lnTo>
                    <a:pt x="286544" y="676473"/>
                  </a:lnTo>
                  <a:cubicBezTo>
                    <a:pt x="296064" y="676473"/>
                    <a:pt x="306536" y="685987"/>
                    <a:pt x="317006" y="681230"/>
                  </a:cubicBezTo>
                  <a:cubicBezTo>
                    <a:pt x="310342" y="683133"/>
                    <a:pt x="308438" y="674570"/>
                    <a:pt x="309390" y="670764"/>
                  </a:cubicBezTo>
                  <a:lnTo>
                    <a:pt x="336998" y="680278"/>
                  </a:lnTo>
                  <a:cubicBezTo>
                    <a:pt x="336998" y="676473"/>
                    <a:pt x="349372" y="674570"/>
                    <a:pt x="340804" y="670764"/>
                  </a:cubicBezTo>
                  <a:lnTo>
                    <a:pt x="351276" y="677424"/>
                  </a:lnTo>
                  <a:lnTo>
                    <a:pt x="350324" y="672667"/>
                  </a:lnTo>
                  <a:cubicBezTo>
                    <a:pt x="392212" y="665055"/>
                    <a:pt x="428388" y="695501"/>
                    <a:pt x="470274" y="678375"/>
                  </a:cubicBezTo>
                  <a:cubicBezTo>
                    <a:pt x="471226" y="676473"/>
                    <a:pt x="471226" y="674570"/>
                    <a:pt x="470274" y="670764"/>
                  </a:cubicBezTo>
                  <a:lnTo>
                    <a:pt x="464562" y="675521"/>
                  </a:lnTo>
                  <a:cubicBezTo>
                    <a:pt x="466466" y="664104"/>
                    <a:pt x="476938" y="674570"/>
                    <a:pt x="472178" y="661250"/>
                  </a:cubicBezTo>
                  <a:lnTo>
                    <a:pt x="477890" y="673618"/>
                  </a:lnTo>
                  <a:cubicBezTo>
                    <a:pt x="479794" y="659347"/>
                    <a:pt x="491216" y="664104"/>
                    <a:pt x="496928" y="657444"/>
                  </a:cubicBezTo>
                  <a:cubicBezTo>
                    <a:pt x="505496" y="642221"/>
                    <a:pt x="489312" y="624143"/>
                    <a:pt x="507400" y="612726"/>
                  </a:cubicBezTo>
                  <a:cubicBezTo>
                    <a:pt x="500736" y="611775"/>
                    <a:pt x="498832" y="612726"/>
                    <a:pt x="494072" y="608920"/>
                  </a:cubicBezTo>
                  <a:cubicBezTo>
                    <a:pt x="491216" y="618435"/>
                    <a:pt x="489312" y="623192"/>
                    <a:pt x="480746" y="627949"/>
                  </a:cubicBezTo>
                  <a:cubicBezTo>
                    <a:pt x="472178" y="646027"/>
                    <a:pt x="502640" y="632706"/>
                    <a:pt x="489312" y="652687"/>
                  </a:cubicBezTo>
                  <a:cubicBezTo>
                    <a:pt x="481698" y="650784"/>
                    <a:pt x="481698" y="645075"/>
                    <a:pt x="485504" y="639366"/>
                  </a:cubicBezTo>
                  <a:cubicBezTo>
                    <a:pt x="478842" y="638415"/>
                    <a:pt x="474082" y="645075"/>
                    <a:pt x="471226" y="649832"/>
                  </a:cubicBezTo>
                  <a:cubicBezTo>
                    <a:pt x="475034" y="638415"/>
                    <a:pt x="466466" y="622241"/>
                    <a:pt x="467418" y="614629"/>
                  </a:cubicBezTo>
                  <a:cubicBezTo>
                    <a:pt x="471226" y="611775"/>
                    <a:pt x="475986" y="602260"/>
                    <a:pt x="474082" y="598455"/>
                  </a:cubicBezTo>
                  <a:cubicBezTo>
                    <a:pt x="479794" y="599406"/>
                    <a:pt x="482650" y="581329"/>
                    <a:pt x="493120" y="587037"/>
                  </a:cubicBezTo>
                  <a:cubicBezTo>
                    <a:pt x="495024" y="574669"/>
                    <a:pt x="478842" y="579426"/>
                    <a:pt x="490264" y="567057"/>
                  </a:cubicBezTo>
                  <a:cubicBezTo>
                    <a:pt x="481698" y="571814"/>
                    <a:pt x="484552" y="559446"/>
                    <a:pt x="476938" y="564203"/>
                  </a:cubicBezTo>
                  <a:cubicBezTo>
                    <a:pt x="484552" y="568009"/>
                    <a:pt x="473130" y="581329"/>
                    <a:pt x="467418" y="587989"/>
                  </a:cubicBezTo>
                  <a:lnTo>
                    <a:pt x="462658" y="569911"/>
                  </a:lnTo>
                  <a:cubicBezTo>
                    <a:pt x="464562" y="573717"/>
                    <a:pt x="470274" y="568009"/>
                    <a:pt x="471226" y="565154"/>
                  </a:cubicBezTo>
                  <a:lnTo>
                    <a:pt x="464562" y="562300"/>
                  </a:lnTo>
                  <a:cubicBezTo>
                    <a:pt x="481698" y="559446"/>
                    <a:pt x="452186" y="529951"/>
                    <a:pt x="472178" y="521388"/>
                  </a:cubicBezTo>
                  <a:cubicBezTo>
                    <a:pt x="471226" y="527097"/>
                    <a:pt x="477890" y="531854"/>
                    <a:pt x="468370" y="534708"/>
                  </a:cubicBezTo>
                  <a:cubicBezTo>
                    <a:pt x="473130" y="545174"/>
                    <a:pt x="481698" y="532805"/>
                    <a:pt x="487410" y="537563"/>
                  </a:cubicBezTo>
                  <a:cubicBezTo>
                    <a:pt x="494072" y="520437"/>
                    <a:pt x="483600" y="496651"/>
                    <a:pt x="495976" y="478573"/>
                  </a:cubicBezTo>
                  <a:lnTo>
                    <a:pt x="494812" y="480264"/>
                  </a:lnTo>
                  <a:lnTo>
                    <a:pt x="494072" y="479525"/>
                  </a:lnTo>
                  <a:lnTo>
                    <a:pt x="492578" y="483505"/>
                  </a:lnTo>
                  <a:lnTo>
                    <a:pt x="490978" y="485828"/>
                  </a:lnTo>
                  <a:cubicBezTo>
                    <a:pt x="489550" y="488326"/>
                    <a:pt x="487884" y="490467"/>
                    <a:pt x="484552" y="490942"/>
                  </a:cubicBezTo>
                  <a:cubicBezTo>
                    <a:pt x="482650" y="484282"/>
                    <a:pt x="485506" y="477146"/>
                    <a:pt x="489670" y="469773"/>
                  </a:cubicBezTo>
                  <a:lnTo>
                    <a:pt x="493850" y="462490"/>
                  </a:lnTo>
                  <a:lnTo>
                    <a:pt x="490622" y="460125"/>
                  </a:lnTo>
                  <a:cubicBezTo>
                    <a:pt x="489550" y="455977"/>
                    <a:pt x="495976" y="449555"/>
                    <a:pt x="487408" y="445273"/>
                  </a:cubicBezTo>
                  <a:cubicBezTo>
                    <a:pt x="491692" y="444798"/>
                    <a:pt x="493120" y="448128"/>
                    <a:pt x="493716" y="452171"/>
                  </a:cubicBezTo>
                  <a:lnTo>
                    <a:pt x="494742" y="460937"/>
                  </a:lnTo>
                  <a:lnTo>
                    <a:pt x="502640" y="447176"/>
                  </a:lnTo>
                  <a:lnTo>
                    <a:pt x="493120" y="450030"/>
                  </a:lnTo>
                  <a:cubicBezTo>
                    <a:pt x="501688" y="436710"/>
                    <a:pt x="490264" y="444322"/>
                    <a:pt x="493120" y="431002"/>
                  </a:cubicBezTo>
                  <a:cubicBezTo>
                    <a:pt x="495024" y="431002"/>
                    <a:pt x="497880" y="432904"/>
                    <a:pt x="497880" y="430050"/>
                  </a:cubicBezTo>
                  <a:cubicBezTo>
                    <a:pt x="497880" y="418633"/>
                    <a:pt x="490264" y="429099"/>
                    <a:pt x="488360" y="421487"/>
                  </a:cubicBezTo>
                  <a:cubicBezTo>
                    <a:pt x="502640" y="408167"/>
                    <a:pt x="478842" y="414827"/>
                    <a:pt x="486458" y="397701"/>
                  </a:cubicBezTo>
                  <a:lnTo>
                    <a:pt x="483600" y="398653"/>
                  </a:lnTo>
                  <a:cubicBezTo>
                    <a:pt x="486456" y="391517"/>
                    <a:pt x="484790" y="383668"/>
                    <a:pt x="482174" y="375699"/>
                  </a:cubicBezTo>
                  <a:lnTo>
                    <a:pt x="477146" y="359035"/>
                  </a:lnTo>
                  <a:lnTo>
                    <a:pt x="483600" y="363449"/>
                  </a:lnTo>
                  <a:lnTo>
                    <a:pt x="486458" y="344421"/>
                  </a:lnTo>
                  <a:cubicBezTo>
                    <a:pt x="484552" y="343469"/>
                    <a:pt x="483600" y="335858"/>
                    <a:pt x="478842" y="340615"/>
                  </a:cubicBezTo>
                  <a:cubicBezTo>
                    <a:pt x="477890" y="342518"/>
                    <a:pt x="478842" y="345372"/>
                    <a:pt x="479794" y="347275"/>
                  </a:cubicBezTo>
                  <a:lnTo>
                    <a:pt x="475034" y="344421"/>
                  </a:lnTo>
                  <a:cubicBezTo>
                    <a:pt x="479794" y="327295"/>
                    <a:pt x="488360" y="345372"/>
                    <a:pt x="495976" y="345372"/>
                  </a:cubicBezTo>
                  <a:cubicBezTo>
                    <a:pt x="493120" y="335858"/>
                    <a:pt x="500736" y="333003"/>
                    <a:pt x="500736" y="326343"/>
                  </a:cubicBezTo>
                  <a:cubicBezTo>
                    <a:pt x="492168" y="323489"/>
                    <a:pt x="491216" y="337761"/>
                    <a:pt x="482650" y="330149"/>
                  </a:cubicBezTo>
                  <a:cubicBezTo>
                    <a:pt x="477890" y="325392"/>
                    <a:pt x="484552" y="307315"/>
                    <a:pt x="492168" y="300654"/>
                  </a:cubicBezTo>
                  <a:cubicBezTo>
                    <a:pt x="473130" y="292092"/>
                    <a:pt x="488360" y="264500"/>
                    <a:pt x="474082" y="264500"/>
                  </a:cubicBezTo>
                  <a:cubicBezTo>
                    <a:pt x="475034" y="265451"/>
                    <a:pt x="479794" y="262597"/>
                    <a:pt x="477890" y="257840"/>
                  </a:cubicBezTo>
                  <a:lnTo>
                    <a:pt x="474082" y="260694"/>
                  </a:lnTo>
                  <a:cubicBezTo>
                    <a:pt x="467418" y="247374"/>
                    <a:pt x="487410" y="247374"/>
                    <a:pt x="483600" y="239762"/>
                  </a:cubicBezTo>
                  <a:cubicBezTo>
                    <a:pt x="480746" y="239762"/>
                    <a:pt x="479794" y="242617"/>
                    <a:pt x="476938" y="243568"/>
                  </a:cubicBezTo>
                  <a:cubicBezTo>
                    <a:pt x="474082" y="225491"/>
                    <a:pt x="495024" y="215976"/>
                    <a:pt x="486458" y="198851"/>
                  </a:cubicBezTo>
                  <a:cubicBezTo>
                    <a:pt x="484552" y="198851"/>
                    <a:pt x="482650" y="199802"/>
                    <a:pt x="483600" y="201705"/>
                  </a:cubicBezTo>
                  <a:cubicBezTo>
                    <a:pt x="481698" y="201705"/>
                    <a:pt x="481698" y="198851"/>
                    <a:pt x="485504" y="193142"/>
                  </a:cubicBezTo>
                  <a:lnTo>
                    <a:pt x="491216" y="198851"/>
                  </a:lnTo>
                  <a:cubicBezTo>
                    <a:pt x="508352" y="190288"/>
                    <a:pt x="483600" y="175065"/>
                    <a:pt x="488360" y="160793"/>
                  </a:cubicBezTo>
                  <a:cubicBezTo>
                    <a:pt x="485504" y="162696"/>
                    <a:pt x="485504" y="173162"/>
                    <a:pt x="480746" y="167453"/>
                  </a:cubicBezTo>
                  <a:cubicBezTo>
                    <a:pt x="480746" y="158890"/>
                    <a:pt x="498832" y="159842"/>
                    <a:pt x="490264" y="148424"/>
                  </a:cubicBezTo>
                  <a:cubicBezTo>
                    <a:pt x="488360" y="154133"/>
                    <a:pt x="479794" y="152230"/>
                    <a:pt x="477890" y="156987"/>
                  </a:cubicBezTo>
                  <a:cubicBezTo>
                    <a:pt x="475986" y="149376"/>
                    <a:pt x="471226" y="144619"/>
                    <a:pt x="477890" y="141764"/>
                  </a:cubicBezTo>
                  <a:cubicBezTo>
                    <a:pt x="477890" y="139861"/>
                    <a:pt x="475034" y="138910"/>
                    <a:pt x="473130" y="138910"/>
                  </a:cubicBezTo>
                  <a:cubicBezTo>
                    <a:pt x="477890" y="134153"/>
                    <a:pt x="475034" y="126541"/>
                    <a:pt x="473130" y="121784"/>
                  </a:cubicBezTo>
                  <a:lnTo>
                    <a:pt x="470274" y="122736"/>
                  </a:lnTo>
                  <a:cubicBezTo>
                    <a:pt x="487410" y="114173"/>
                    <a:pt x="471226" y="107513"/>
                    <a:pt x="472178" y="96095"/>
                  </a:cubicBezTo>
                  <a:lnTo>
                    <a:pt x="467418" y="97998"/>
                  </a:lnTo>
                  <a:cubicBezTo>
                    <a:pt x="469322" y="93241"/>
                    <a:pt x="475034" y="85629"/>
                    <a:pt x="468370" y="77066"/>
                  </a:cubicBezTo>
                  <a:lnTo>
                    <a:pt x="462658" y="81824"/>
                  </a:lnTo>
                  <a:cubicBezTo>
                    <a:pt x="466466" y="75164"/>
                    <a:pt x="456946" y="61843"/>
                    <a:pt x="466466" y="56135"/>
                  </a:cubicBezTo>
                  <a:cubicBezTo>
                    <a:pt x="464562" y="53281"/>
                    <a:pt x="455994" y="62795"/>
                    <a:pt x="455042" y="51378"/>
                  </a:cubicBezTo>
                  <a:cubicBezTo>
                    <a:pt x="458850" y="48523"/>
                    <a:pt x="462658" y="39960"/>
                    <a:pt x="456946" y="37106"/>
                  </a:cubicBezTo>
                  <a:cubicBezTo>
                    <a:pt x="454090" y="37106"/>
                    <a:pt x="451234" y="39009"/>
                    <a:pt x="454090" y="41863"/>
                  </a:cubicBezTo>
                  <a:cubicBezTo>
                    <a:pt x="455042" y="43766"/>
                    <a:pt x="455042" y="42815"/>
                    <a:pt x="456946" y="41863"/>
                  </a:cubicBezTo>
                  <a:lnTo>
                    <a:pt x="453138" y="45669"/>
                  </a:lnTo>
                  <a:cubicBezTo>
                    <a:pt x="448380" y="37106"/>
                    <a:pt x="456946" y="39009"/>
                    <a:pt x="454090" y="29495"/>
                  </a:cubicBezTo>
                  <a:cubicBezTo>
                    <a:pt x="451234" y="27592"/>
                    <a:pt x="448380" y="33300"/>
                    <a:pt x="445522" y="34252"/>
                  </a:cubicBezTo>
                  <a:close/>
                </a:path>
              </a:pathLst>
            </a:custGeom>
            <a:solidFill>
              <a:schemeClr val="accent5"/>
            </a:solidFill>
            <a:ln w="9509" cap="flat">
              <a:noFill/>
              <a:prstDash val="solid"/>
              <a:miter/>
            </a:ln>
          </p:spPr>
          <p:txBody>
            <a:bodyPr wrap="square" rtlCol="0" anchor="ctr">
              <a:noAutofit/>
            </a:bodyPr>
            <a:lstStyle/>
            <a:p>
              <a:pPr marL="0" marR="0" lvl="0" indent="0" algn="l" defTabSz="91421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73A4A"/>
                </a:solidFill>
                <a:effectLst/>
                <a:uLnTx/>
                <a:uFillTx/>
                <a:latin typeface="Jura" pitchFamily="2" charset="0"/>
                <a:ea typeface="+mn-ea"/>
                <a:cs typeface="+mn-cs"/>
              </a:endParaRPr>
            </a:p>
          </p:txBody>
        </p:sp>
      </p:grpSp>
      <p:pic>
        <p:nvPicPr>
          <p:cNvPr id="3" name="Picture 2" descr="A picture containing graphic design, graphics, colorfulness, flag&#10;&#10;Description automatically generated">
            <a:extLst>
              <a:ext uri="{FF2B5EF4-FFF2-40B4-BE49-F238E27FC236}">
                <a16:creationId xmlns:a16="http://schemas.microsoft.com/office/drawing/2014/main" id="{DF29C104-D641-B0DA-1020-08F2A44DFBF7}"/>
              </a:ext>
            </a:extLst>
          </p:cNvPr>
          <p:cNvPicPr>
            <a:picLocks noChangeAspect="1"/>
          </p:cNvPicPr>
          <p:nvPr/>
        </p:nvPicPr>
        <p:blipFill>
          <a:blip r:embed="rId2"/>
          <a:stretch>
            <a:fillRect/>
          </a:stretch>
        </p:blipFill>
        <p:spPr>
          <a:xfrm>
            <a:off x="1048061" y="3398508"/>
            <a:ext cx="3238189" cy="3572409"/>
          </a:xfrm>
          <a:prstGeom prst="rect">
            <a:avLst/>
          </a:prstGeom>
          <a:effectLst>
            <a:softEdge rad="972508"/>
          </a:effectLst>
        </p:spPr>
      </p:pic>
      <p:sp>
        <p:nvSpPr>
          <p:cNvPr id="8" name="TextBox 7">
            <a:extLst>
              <a:ext uri="{FF2B5EF4-FFF2-40B4-BE49-F238E27FC236}">
                <a16:creationId xmlns:a16="http://schemas.microsoft.com/office/drawing/2014/main" id="{C11F127F-6675-3D82-9DDA-B92953C566BB}"/>
              </a:ext>
            </a:extLst>
          </p:cNvPr>
          <p:cNvSpPr txBox="1"/>
          <p:nvPr/>
        </p:nvSpPr>
        <p:spPr>
          <a:xfrm>
            <a:off x="3765337" y="657423"/>
            <a:ext cx="6944704" cy="3503523"/>
          </a:xfrm>
          <a:prstGeom prst="rect">
            <a:avLst/>
          </a:prstGeom>
          <a:noFill/>
        </p:spPr>
        <p:txBody>
          <a:bodyPr wrap="square">
            <a:spAutoFit/>
          </a:bodyPr>
          <a:lstStyle/>
          <a:p>
            <a:pPr marL="228600" marR="0" lvl="0" indent="-228600" algn="just" defTabSz="914400" rtl="0" eaLnBrk="1" fontAlgn="auto" latinLnBrk="0" hangingPunct="1">
              <a:lnSpc>
                <a:spcPct val="100000"/>
              </a:lnSpc>
              <a:spcBef>
                <a:spcPts val="1000"/>
              </a:spcBef>
              <a:spcAft>
                <a:spcPts val="0"/>
              </a:spcAft>
              <a:buClr>
                <a:srgbClr val="9BAFB5"/>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Century Gothic" panose="020B0502020202020204" pitchFamily="34" charset="0"/>
              </a:rPr>
              <a:t>The Act is a useful guide in the conduct of legal proceedings and determines the type of facts that can be admissible as evidence.</a:t>
            </a:r>
          </a:p>
          <a:p>
            <a:pPr marL="228600" marR="0" lvl="0" indent="-228600" algn="just" defTabSz="914400" rtl="0" eaLnBrk="1" fontAlgn="auto" latinLnBrk="0" hangingPunct="1">
              <a:lnSpc>
                <a:spcPct val="100000"/>
              </a:lnSpc>
              <a:spcBef>
                <a:spcPts val="1000"/>
              </a:spcBef>
              <a:spcAft>
                <a:spcPts val="0"/>
              </a:spcAft>
              <a:buClr>
                <a:srgbClr val="9BAFB5"/>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Century Gothic" panose="020B0502020202020204" pitchFamily="34" charset="0"/>
              </a:rPr>
              <a:t> Since 1909, the Act has not undergone major reform despite numerous developments in the area of evidence law, including technological developments and the changing nature of information. </a:t>
            </a:r>
          </a:p>
          <a:p>
            <a:pPr marL="228600" marR="0" lvl="0" indent="-228600" algn="just" defTabSz="914400" rtl="0" eaLnBrk="1" fontAlgn="auto" latinLnBrk="0" hangingPunct="1">
              <a:lnSpc>
                <a:spcPct val="100000"/>
              </a:lnSpc>
              <a:spcBef>
                <a:spcPts val="1000"/>
              </a:spcBef>
              <a:spcAft>
                <a:spcPts val="0"/>
              </a:spcAft>
              <a:buClr>
                <a:srgbClr val="9BAFB5"/>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Century Gothic" panose="020B0502020202020204" pitchFamily="34" charset="0"/>
              </a:rPr>
              <a:t>Consequently, the courts have until recently, treaded with caution when  dealing with electronic evidence. </a:t>
            </a:r>
          </a:p>
          <a:p>
            <a:pPr marL="228600" indent="-228600" algn="just">
              <a:spcBef>
                <a:spcPts val="1000"/>
              </a:spcBef>
              <a:buClr>
                <a:srgbClr val="9BAFB5"/>
              </a:buClr>
              <a:buFont typeface="Arial" panose="020B0604020202020204" pitchFamily="34" charset="0"/>
              <a:buChar char="•"/>
              <a:defRPr/>
            </a:pPr>
            <a:r>
              <a:rPr kumimoji="0" lang="en-US" sz="1200" b="0" i="0" u="none" strike="noStrike" kern="1200" cap="none" spc="0" normalizeH="0" baseline="0" noProof="0" dirty="0">
                <a:ln>
                  <a:noFill/>
                </a:ln>
                <a:solidFill>
                  <a:srgbClr val="000000">
                    <a:lumMod val="85000"/>
                    <a:lumOff val="15000"/>
                  </a:srgbClr>
                </a:solidFill>
                <a:effectLst/>
                <a:uLnTx/>
                <a:uFillTx/>
                <a:latin typeface="Century Gothic" panose="020B0502020202020204" pitchFamily="34" charset="0"/>
              </a:rPr>
              <a:t>For example, in </a:t>
            </a:r>
            <a:r>
              <a:rPr kumimoji="0" lang="en-US" sz="1200" b="1" i="1" u="none" strike="noStrike" kern="1200" cap="none" spc="0" normalizeH="0" baseline="0" noProof="0" dirty="0">
                <a:ln>
                  <a:noFill/>
                </a:ln>
                <a:solidFill>
                  <a:srgbClr val="000000">
                    <a:lumMod val="85000"/>
                    <a:lumOff val="15000"/>
                  </a:srgbClr>
                </a:solidFill>
                <a:effectLst/>
                <a:uLnTx/>
                <a:uFillTx/>
                <a:latin typeface="Century Gothic" panose="020B0502020202020204" pitchFamily="34" charset="0"/>
              </a:rPr>
              <a:t>R V </a:t>
            </a:r>
            <a:r>
              <a:rPr kumimoji="0" lang="en-US" sz="1200" b="1" i="1" u="none" strike="noStrike" kern="1200" cap="none" spc="0" normalizeH="0" baseline="0" noProof="0" dirty="0" err="1">
                <a:ln>
                  <a:noFill/>
                </a:ln>
                <a:solidFill>
                  <a:srgbClr val="000000">
                    <a:lumMod val="85000"/>
                    <a:lumOff val="15000"/>
                  </a:srgbClr>
                </a:solidFill>
                <a:effectLst/>
                <a:uLnTx/>
                <a:uFillTx/>
                <a:latin typeface="Century Gothic" panose="020B0502020202020204" pitchFamily="34" charset="0"/>
              </a:rPr>
              <a:t>Raojibhai</a:t>
            </a:r>
            <a:r>
              <a:rPr kumimoji="0" lang="en-US" sz="1200" b="1" i="1" u="none" strike="noStrike" kern="1200" cap="none" spc="0" normalizeH="0" baseline="0" noProof="0" dirty="0">
                <a:ln>
                  <a:noFill/>
                </a:ln>
                <a:solidFill>
                  <a:srgbClr val="000000">
                    <a:lumMod val="85000"/>
                    <a:lumOff val="15000"/>
                  </a:srgbClr>
                </a:solidFill>
                <a:effectLst/>
                <a:uLnTx/>
                <a:uFillTx/>
                <a:latin typeface="Century Gothic" panose="020B0502020202020204" pitchFamily="34" charset="0"/>
              </a:rPr>
              <a:t> </a:t>
            </a:r>
            <a:r>
              <a:rPr kumimoji="0" lang="en-US" sz="1200" b="1" i="1" u="none" strike="noStrike" kern="1200" cap="none" spc="0" normalizeH="0" baseline="0" noProof="0" dirty="0" err="1">
                <a:ln>
                  <a:noFill/>
                </a:ln>
                <a:solidFill>
                  <a:srgbClr val="000000">
                    <a:lumMod val="85000"/>
                    <a:lumOff val="15000"/>
                  </a:srgbClr>
                </a:solidFill>
                <a:effectLst/>
                <a:uLnTx/>
                <a:uFillTx/>
                <a:latin typeface="Century Gothic" panose="020B0502020202020204" pitchFamily="34" charset="0"/>
              </a:rPr>
              <a:t>Girdharbhai</a:t>
            </a:r>
            <a:r>
              <a:rPr kumimoji="0" lang="en-US" sz="1200" b="1" i="1" u="none" strike="noStrike" kern="1200" cap="none" spc="0" normalizeH="0" baseline="0" noProof="0" dirty="0">
                <a:ln>
                  <a:noFill/>
                </a:ln>
                <a:solidFill>
                  <a:srgbClr val="000000">
                    <a:lumMod val="85000"/>
                    <a:lumOff val="15000"/>
                  </a:srgbClr>
                </a:solidFill>
                <a:effectLst/>
                <a:uLnTx/>
                <a:uFillTx/>
                <a:latin typeface="Century Gothic" panose="020B0502020202020204" pitchFamily="34" charset="0"/>
              </a:rPr>
              <a:t> Patel</a:t>
            </a:r>
            <a:r>
              <a:rPr kumimoji="0" lang="en-US" sz="1200" b="1" i="0" u="none" strike="noStrike" kern="1200" cap="none" spc="0" normalizeH="0" baseline="0" noProof="0" dirty="0">
                <a:ln>
                  <a:noFill/>
                </a:ln>
                <a:solidFill>
                  <a:srgbClr val="000000">
                    <a:lumMod val="85000"/>
                    <a:lumOff val="15000"/>
                  </a:srgbClr>
                </a:solidFill>
                <a:effectLst/>
                <a:uLnTx/>
                <a:uFillTx/>
                <a:latin typeface="Century Gothic" panose="020B0502020202020204" pitchFamily="34" charset="0"/>
              </a:rPr>
              <a:t> (1956) 29 KLR 112 </a:t>
            </a:r>
            <a:r>
              <a:rPr kumimoji="0" lang="en-US" sz="1200" b="0" i="1" u="none" strike="noStrike" kern="1200" cap="none" spc="0" normalizeH="0" baseline="0" noProof="0" dirty="0">
                <a:ln>
                  <a:noFill/>
                </a:ln>
                <a:solidFill>
                  <a:srgbClr val="000000">
                    <a:lumMod val="85000"/>
                    <a:lumOff val="15000"/>
                  </a:srgbClr>
                </a:solidFill>
                <a:effectLst/>
                <a:uLnTx/>
                <a:uFillTx/>
                <a:latin typeface="Century Gothic" panose="020B0502020202020204" pitchFamily="34" charset="0"/>
              </a:rPr>
              <a:t>and Another</a:t>
            </a:r>
            <a:r>
              <a:rPr kumimoji="0" lang="en-US" sz="1200" b="0" i="0" u="none" strike="noStrike" kern="1200" cap="none" spc="0" normalizeH="0" baseline="0" noProof="0" dirty="0">
                <a:ln>
                  <a:noFill/>
                </a:ln>
                <a:solidFill>
                  <a:srgbClr val="000000">
                    <a:lumMod val="85000"/>
                    <a:lumOff val="15000"/>
                  </a:srgbClr>
                </a:solidFill>
                <a:effectLst/>
                <a:uLnTx/>
                <a:uFillTx/>
                <a:latin typeface="Century Gothic" panose="020B0502020202020204" pitchFamily="34" charset="0"/>
              </a:rPr>
              <a:t> a wire recorder, the recording and the transcription therein were held to be inadmissible because the law at the time (Evidence Act) had restricted what should be taken as evidence. </a:t>
            </a:r>
          </a:p>
          <a:p>
            <a:pPr marL="228600" indent="-228600" algn="just">
              <a:spcBef>
                <a:spcPts val="1000"/>
              </a:spcBef>
              <a:buClr>
                <a:srgbClr val="9BAFB5"/>
              </a:buClr>
              <a:buFont typeface="Arial" panose="020B0604020202020204" pitchFamily="34" charset="0"/>
              <a:buChar char="•"/>
              <a:defRPr/>
            </a:pPr>
            <a:r>
              <a:rPr kumimoji="0" lang="en-US" sz="1200" b="0" i="0" u="none" strike="noStrike" kern="1200" cap="none" spc="0" normalizeH="0" baseline="0" noProof="0" dirty="0">
                <a:ln>
                  <a:noFill/>
                </a:ln>
                <a:solidFill>
                  <a:srgbClr val="000000">
                    <a:lumMod val="85000"/>
                    <a:lumOff val="15000"/>
                  </a:srgbClr>
                </a:solidFill>
                <a:effectLst/>
                <a:uLnTx/>
                <a:uFillTx/>
                <a:latin typeface="Century Gothic" panose="020B0502020202020204" pitchFamily="34" charset="0"/>
              </a:rPr>
              <a:t>In </a:t>
            </a:r>
            <a:r>
              <a:rPr kumimoji="0" lang="en-US" sz="1200" b="1" i="1" u="none" strike="noStrike" kern="1200" cap="none" spc="0" normalizeH="0" baseline="0" noProof="0" dirty="0" err="1">
                <a:ln>
                  <a:noFill/>
                </a:ln>
                <a:solidFill>
                  <a:srgbClr val="000000">
                    <a:lumMod val="85000"/>
                    <a:lumOff val="15000"/>
                  </a:srgbClr>
                </a:solidFill>
                <a:effectLst/>
                <a:uLnTx/>
                <a:uFillTx/>
                <a:latin typeface="Century Gothic" panose="020B0502020202020204" pitchFamily="34" charset="0"/>
              </a:rPr>
              <a:t>Salau</a:t>
            </a:r>
            <a:r>
              <a:rPr kumimoji="0" lang="en-US" sz="1200" b="1" i="1" u="none" strike="noStrike" kern="1200" cap="none" spc="0" normalizeH="0" baseline="0" noProof="0" dirty="0">
                <a:ln>
                  <a:noFill/>
                </a:ln>
                <a:solidFill>
                  <a:srgbClr val="000000">
                    <a:lumMod val="85000"/>
                    <a:lumOff val="15000"/>
                  </a:srgbClr>
                </a:solidFill>
                <a:effectLst/>
                <a:uLnTx/>
                <a:uFillTx/>
                <a:latin typeface="Century Gothic" panose="020B0502020202020204" pitchFamily="34" charset="0"/>
              </a:rPr>
              <a:t> Dean v Republic</a:t>
            </a:r>
            <a:r>
              <a:rPr kumimoji="0" lang="en-US" sz="1200" b="1" i="0" u="none" strike="noStrike" kern="1200" cap="none" spc="0" normalizeH="0" baseline="0" noProof="0" dirty="0">
                <a:ln>
                  <a:noFill/>
                </a:ln>
                <a:solidFill>
                  <a:srgbClr val="000000">
                    <a:lumMod val="85000"/>
                    <a:lumOff val="15000"/>
                  </a:srgbClr>
                </a:solidFill>
                <a:effectLst/>
                <a:uLnTx/>
                <a:uFillTx/>
                <a:latin typeface="Century Gothic" panose="020B0502020202020204" pitchFamily="34" charset="0"/>
              </a:rPr>
              <a:t> (1966) EA 272 </a:t>
            </a:r>
            <a:r>
              <a:rPr kumimoji="0" lang="en-US" sz="1200" b="0" i="0" u="none" strike="noStrike" kern="1200" cap="none" spc="0" normalizeH="0" baseline="0" noProof="0" dirty="0">
                <a:ln>
                  <a:noFill/>
                </a:ln>
                <a:solidFill>
                  <a:srgbClr val="000000">
                    <a:lumMod val="85000"/>
                    <a:lumOff val="15000"/>
                  </a:srgbClr>
                </a:solidFill>
                <a:effectLst/>
                <a:uLnTx/>
                <a:uFillTx/>
                <a:latin typeface="Century Gothic" panose="020B0502020202020204" pitchFamily="34" charset="0"/>
              </a:rPr>
              <a:t>however, tape recordings were admitted as admissible evidence with guidance that judicial officers should listen to/hear evidence from such devices in open court since a lot of information can be gathered from the tone of voice used by the recorded individuals. </a:t>
            </a:r>
          </a:p>
        </p:txBody>
      </p:sp>
      <p:pic>
        <p:nvPicPr>
          <p:cNvPr id="2" name="Picture 1" descr="A black background with blue text&#10;&#10;Description automatically generated">
            <a:extLst>
              <a:ext uri="{FF2B5EF4-FFF2-40B4-BE49-F238E27FC236}">
                <a16:creationId xmlns:a16="http://schemas.microsoft.com/office/drawing/2014/main" id="{13725CED-78BB-CD16-2726-4D7A900C3D88}"/>
              </a:ext>
            </a:extLst>
          </p:cNvPr>
          <p:cNvPicPr>
            <a:picLocks noChangeAspect="1"/>
          </p:cNvPicPr>
          <p:nvPr/>
        </p:nvPicPr>
        <p:blipFill>
          <a:blip r:embed="rId3"/>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111985073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11" descr="A sign on a brick wall&#10;&#10;Description automatically generated with medium confidence">
            <a:extLst>
              <a:ext uri="{FF2B5EF4-FFF2-40B4-BE49-F238E27FC236}">
                <a16:creationId xmlns:a16="http://schemas.microsoft.com/office/drawing/2014/main" id="{233DE2C0-BD93-9B77-B1C0-66FE0365C06F}"/>
              </a:ext>
            </a:extLst>
          </p:cNvPr>
          <p:cNvPicPr>
            <a:picLocks noGrp="1" noChangeAspect="1"/>
          </p:cNvPicPr>
          <p:nvPr>
            <p:ph type="pic" sz="quarter" idx="11"/>
          </p:nvPr>
        </p:nvPicPr>
        <p:blipFill>
          <a:blip r:embed="rId2" cstate="screen">
            <a:extLst>
              <a:ext uri="{28A0092B-C50C-407E-A947-70E740481C1C}">
                <a14:useLocalDpi xmlns:a14="http://schemas.microsoft.com/office/drawing/2010/main"/>
              </a:ext>
            </a:extLst>
          </a:blip>
          <a:srcRect/>
          <a:stretch>
            <a:fillRect/>
          </a:stretch>
        </p:blipFill>
        <p:spPr/>
      </p:pic>
      <p:sp>
        <p:nvSpPr>
          <p:cNvPr id="6" name="Content Placeholder 2">
            <a:extLst>
              <a:ext uri="{FF2B5EF4-FFF2-40B4-BE49-F238E27FC236}">
                <a16:creationId xmlns:a16="http://schemas.microsoft.com/office/drawing/2014/main" id="{D16FDCD5-5CDD-9916-F050-689E4AE26F18}"/>
              </a:ext>
            </a:extLst>
          </p:cNvPr>
          <p:cNvSpPr txBox="1">
            <a:spLocks/>
          </p:cNvSpPr>
          <p:nvPr/>
        </p:nvSpPr>
        <p:spPr>
          <a:xfrm>
            <a:off x="323336" y="1548078"/>
            <a:ext cx="5772664" cy="3785905"/>
          </a:xfrm>
          <a:prstGeom prst="rect">
            <a:avLst/>
          </a:prstGeom>
        </p:spPr>
        <p:txBody>
          <a:bodyPr>
            <a:normAutofit fontScale="70000" lnSpcReduction="20000"/>
          </a:bodyPr>
          <a:lstStyle>
            <a:lvl1pPr marL="228555" indent="-228555" algn="l" defTabSz="914217" rtl="0" eaLnBrk="1" latinLnBrk="0" hangingPunct="1">
              <a:lnSpc>
                <a:spcPts val="2100"/>
              </a:lnSpc>
              <a:spcBef>
                <a:spcPts val="1000"/>
              </a:spcBef>
              <a:buFont typeface="Arial" panose="020B0604020202020204" pitchFamily="34" charset="0"/>
              <a:buChar char="•"/>
              <a:defRPr lang="en-US" sz="2000" b="0" i="0" kern="1200" dirty="0" smtClean="0">
                <a:solidFill>
                  <a:schemeClr val="tx1"/>
                </a:solidFill>
                <a:effectLst/>
                <a:latin typeface="Jura" pitchFamily="2" charset="0"/>
                <a:ea typeface="Open Sans Light" panose="020B0306030504020204" pitchFamily="34" charset="0"/>
                <a:cs typeface="Open Sans" charset="0"/>
              </a:defRPr>
            </a:lvl1pPr>
            <a:lvl2pPr marL="685663" indent="-228555" algn="l" defTabSz="914217" rtl="0" eaLnBrk="1" latinLnBrk="0" hangingPunct="1">
              <a:lnSpc>
                <a:spcPts val="2100"/>
              </a:lnSpc>
              <a:spcBef>
                <a:spcPts val="500"/>
              </a:spcBef>
              <a:buFont typeface="Arial" panose="020B0604020202020204" pitchFamily="34" charset="0"/>
              <a:buChar char="•"/>
              <a:defRPr lang="en-US" sz="1600" b="0" i="0" kern="1200" dirty="0" smtClean="0">
                <a:solidFill>
                  <a:schemeClr val="tx1"/>
                </a:solidFill>
                <a:effectLst/>
                <a:latin typeface="Jura" pitchFamily="2" charset="0"/>
                <a:ea typeface="Open Sans Light" panose="020B0306030504020204" pitchFamily="34" charset="0"/>
                <a:cs typeface="Open Sans" charset="0"/>
              </a:defRPr>
            </a:lvl2pPr>
            <a:lvl3pPr marL="1142772" indent="-228555" algn="l" defTabSz="914217" rtl="0" eaLnBrk="1" latinLnBrk="0" hangingPunct="1">
              <a:lnSpc>
                <a:spcPts val="2100"/>
              </a:lnSpc>
              <a:spcBef>
                <a:spcPts val="500"/>
              </a:spcBef>
              <a:buFont typeface="Arial" panose="020B0604020202020204" pitchFamily="34" charset="0"/>
              <a:buChar char="•"/>
              <a:defRPr lang="en-US" sz="1400" b="0" i="0" kern="1200" dirty="0" smtClean="0">
                <a:solidFill>
                  <a:schemeClr val="tx1"/>
                </a:solidFill>
                <a:effectLst/>
                <a:latin typeface="Jura" pitchFamily="2" charset="0"/>
                <a:ea typeface="Open Sans Light" panose="020B0306030504020204" pitchFamily="34" charset="0"/>
                <a:cs typeface="Open Sans" charset="0"/>
              </a:defRPr>
            </a:lvl3pPr>
            <a:lvl4pPr marL="1599880" indent="-228555" algn="l" defTabSz="914217" rtl="0" eaLnBrk="1" latinLnBrk="0" hangingPunct="1">
              <a:lnSpc>
                <a:spcPts val="2100"/>
              </a:lnSpc>
              <a:spcBef>
                <a:spcPts val="500"/>
              </a:spcBef>
              <a:buFont typeface="Arial" panose="020B0604020202020204" pitchFamily="34" charset="0"/>
              <a:buChar char="•"/>
              <a:defRPr lang="en-US" sz="1200" b="0" i="0" kern="1200" dirty="0" smtClean="0">
                <a:solidFill>
                  <a:schemeClr val="tx1"/>
                </a:solidFill>
                <a:effectLst/>
                <a:latin typeface="Jura" pitchFamily="2" charset="0"/>
                <a:ea typeface="Open Sans Light" panose="020B0306030504020204" pitchFamily="34" charset="0"/>
                <a:cs typeface="Open Sans" charset="0"/>
              </a:defRPr>
            </a:lvl4pPr>
            <a:lvl5pPr marL="2056989" indent="-228555" algn="l" defTabSz="914217" rtl="0" eaLnBrk="1" latinLnBrk="0" hangingPunct="1">
              <a:lnSpc>
                <a:spcPts val="2100"/>
              </a:lnSpc>
              <a:spcBef>
                <a:spcPts val="500"/>
              </a:spcBef>
              <a:buFont typeface="Arial" panose="020B0604020202020204" pitchFamily="34" charset="0"/>
              <a:buChar char="•"/>
              <a:defRPr lang="en-US" sz="1200" b="0" i="0" kern="1200" dirty="0">
                <a:solidFill>
                  <a:schemeClr val="tx1"/>
                </a:solidFill>
                <a:effectLst/>
                <a:latin typeface="Jura" pitchFamily="2" charset="0"/>
                <a:ea typeface="Open Sans Light" panose="020B0306030504020204" pitchFamily="34" charset="0"/>
                <a:cs typeface="Open Sans" charset="0"/>
              </a:defRPr>
            </a:lvl5pPr>
            <a:lvl6pPr marL="2514097"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206"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314"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423"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ZA" dirty="0">
                <a:latin typeface="Century Gothic" panose="020B0502020202020204" pitchFamily="34" charset="0"/>
              </a:rPr>
              <a:t>Uganda has since the promulgation of the Evidence Act, enacted laws relating to electronic evidence to wit-: </a:t>
            </a:r>
          </a:p>
          <a:p>
            <a:r>
              <a:rPr lang="en-ZA" dirty="0">
                <a:latin typeface="Century Gothic" panose="020B0502020202020204" pitchFamily="34" charset="0"/>
              </a:rPr>
              <a:t>The Computer Misuse Act, No. 2 of 2011; </a:t>
            </a:r>
          </a:p>
          <a:p>
            <a:r>
              <a:rPr lang="en-ZA" dirty="0">
                <a:latin typeface="Century Gothic" panose="020B0502020202020204" pitchFamily="34" charset="0"/>
              </a:rPr>
              <a:t>The Electronic Signatures Act, No. 7 of 2011; and </a:t>
            </a:r>
          </a:p>
          <a:p>
            <a:r>
              <a:rPr lang="en-ZA" dirty="0">
                <a:latin typeface="Century Gothic" panose="020B0502020202020204" pitchFamily="34" charset="0"/>
              </a:rPr>
              <a:t>The Electronic Transactions Act, No. 8 of 2011; </a:t>
            </a:r>
          </a:p>
          <a:p>
            <a:r>
              <a:rPr lang="en-ZA" dirty="0">
                <a:latin typeface="Century Gothic" panose="020B0502020202020204" pitchFamily="34" charset="0"/>
              </a:rPr>
              <a:t>The Judicature (Visual-Audio Link) Rules, 2016; </a:t>
            </a:r>
          </a:p>
          <a:p>
            <a:r>
              <a:rPr lang="en-ZA" dirty="0">
                <a:latin typeface="Century Gothic" panose="020B0502020202020204" pitchFamily="34" charset="0"/>
              </a:rPr>
              <a:t>The Judiciary E-Justice Guidelines, 2020; </a:t>
            </a:r>
          </a:p>
          <a:p>
            <a:r>
              <a:rPr lang="en-ZA" dirty="0">
                <a:latin typeface="Century Gothic" panose="020B0502020202020204" pitchFamily="34" charset="0"/>
              </a:rPr>
              <a:t>Electronic Transactions Regulations 2013 Statutory Instrument 2013 No. 42.</a:t>
            </a:r>
          </a:p>
          <a:p>
            <a:r>
              <a:rPr lang="en-ZA" dirty="0">
                <a:latin typeface="Century Gothic" panose="020B0502020202020204" pitchFamily="34" charset="0"/>
              </a:rPr>
              <a:t>Data Protection and Privacy Act, 2019</a:t>
            </a:r>
          </a:p>
          <a:p>
            <a:pPr marL="0" indent="0">
              <a:buFont typeface="Arial" panose="020B0604020202020204" pitchFamily="34" charset="0"/>
              <a:buNone/>
            </a:pPr>
            <a:endParaRPr lang="en-ZA" dirty="0"/>
          </a:p>
          <a:p>
            <a:endParaRPr lang="en-ZA" dirty="0"/>
          </a:p>
          <a:p>
            <a:endParaRPr lang="en-ZA" dirty="0"/>
          </a:p>
        </p:txBody>
      </p:sp>
      <p:pic>
        <p:nvPicPr>
          <p:cNvPr id="2" name="Picture 1" descr="A black background with blue text&#10;&#10;Description automatically generated">
            <a:extLst>
              <a:ext uri="{FF2B5EF4-FFF2-40B4-BE49-F238E27FC236}">
                <a16:creationId xmlns:a16="http://schemas.microsoft.com/office/drawing/2014/main" id="{169A65A1-10C0-CF45-9020-7FD433949253}"/>
              </a:ext>
            </a:extLst>
          </p:cNvPr>
          <p:cNvPicPr>
            <a:picLocks noChangeAspect="1"/>
          </p:cNvPicPr>
          <p:nvPr/>
        </p:nvPicPr>
        <p:blipFill>
          <a:blip r:embed="rId3"/>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223815877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Elipse 7">
            <a:extLst>
              <a:ext uri="{FF2B5EF4-FFF2-40B4-BE49-F238E27FC236}">
                <a16:creationId xmlns:a16="http://schemas.microsoft.com/office/drawing/2014/main" id="{9B8F86EC-3543-94C6-61EE-498D6F703D42}"/>
              </a:ext>
            </a:extLst>
          </p:cNvPr>
          <p:cNvSpPr/>
          <p:nvPr/>
        </p:nvSpPr>
        <p:spPr>
          <a:xfrm>
            <a:off x="7085281" y="-286220"/>
            <a:ext cx="9141381" cy="9141381"/>
          </a:xfrm>
          <a:prstGeom prst="ellipse">
            <a:avLst/>
          </a:prstGeom>
          <a:gradFill flip="none" rotWithShape="1">
            <a:gsLst>
              <a:gs pos="0">
                <a:schemeClr val="accent1"/>
              </a:gs>
              <a:gs pos="73000">
                <a:schemeClr val="bg2">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cxnSp>
        <p:nvCxnSpPr>
          <p:cNvPr id="15" name="Conector recto 14">
            <a:extLst>
              <a:ext uri="{FF2B5EF4-FFF2-40B4-BE49-F238E27FC236}">
                <a16:creationId xmlns:a16="http://schemas.microsoft.com/office/drawing/2014/main" id="{34B7E1CD-09CD-7A67-69BB-6F3B6BCA84D3}"/>
              </a:ext>
            </a:extLst>
          </p:cNvPr>
          <p:cNvCxnSpPr/>
          <p:nvPr/>
        </p:nvCxnSpPr>
        <p:spPr>
          <a:xfrm>
            <a:off x="5860967" y="853440"/>
            <a:ext cx="5569034"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Conector recto 15">
            <a:extLst>
              <a:ext uri="{FF2B5EF4-FFF2-40B4-BE49-F238E27FC236}">
                <a16:creationId xmlns:a16="http://schemas.microsoft.com/office/drawing/2014/main" id="{458A2BCA-CE6D-0BF2-2B55-02361374D69F}"/>
              </a:ext>
            </a:extLst>
          </p:cNvPr>
          <p:cNvCxnSpPr/>
          <p:nvPr/>
        </p:nvCxnSpPr>
        <p:spPr>
          <a:xfrm>
            <a:off x="5860967" y="5806440"/>
            <a:ext cx="5569034"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8" name="Conector recto 17">
            <a:extLst>
              <a:ext uri="{FF2B5EF4-FFF2-40B4-BE49-F238E27FC236}">
                <a16:creationId xmlns:a16="http://schemas.microsoft.com/office/drawing/2014/main" id="{89938CBF-08BF-52B4-DEDA-596D859908B9}"/>
              </a:ext>
            </a:extLst>
          </p:cNvPr>
          <p:cNvCxnSpPr>
            <a:cxnSpLocks/>
          </p:cNvCxnSpPr>
          <p:nvPr/>
        </p:nvCxnSpPr>
        <p:spPr>
          <a:xfrm>
            <a:off x="11430000" y="853440"/>
            <a:ext cx="0" cy="495300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2" name="Marcador de posición de imagen 16">
            <a:extLst>
              <a:ext uri="{FF2B5EF4-FFF2-40B4-BE49-F238E27FC236}">
                <a16:creationId xmlns:a16="http://schemas.microsoft.com/office/drawing/2014/main" id="{7C71E5A3-B3B4-1655-4E49-5C950D653208}"/>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8075114" y="0"/>
            <a:ext cx="2878181" cy="6857992"/>
          </a:xfrm>
          <a:prstGeom prst="rect">
            <a:avLst/>
          </a:prstGeom>
        </p:spPr>
      </p:pic>
      <p:sp>
        <p:nvSpPr>
          <p:cNvPr id="5" name="Content Placeholder 2">
            <a:extLst>
              <a:ext uri="{FF2B5EF4-FFF2-40B4-BE49-F238E27FC236}">
                <a16:creationId xmlns:a16="http://schemas.microsoft.com/office/drawing/2014/main" id="{91C8C938-3E55-5285-C357-D98AABF28A39}"/>
              </a:ext>
            </a:extLst>
          </p:cNvPr>
          <p:cNvSpPr txBox="1">
            <a:spLocks/>
          </p:cNvSpPr>
          <p:nvPr/>
        </p:nvSpPr>
        <p:spPr>
          <a:xfrm>
            <a:off x="643016" y="2133547"/>
            <a:ext cx="7432098" cy="394449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r>
              <a:rPr lang="en-US" sz="1200" dirty="0">
                <a:latin typeface="Century Gothic" panose="020B0502020202020204" pitchFamily="34" charset="0"/>
              </a:rPr>
              <a:t>Information from Computers is usually kept in the form of, Data. </a:t>
            </a:r>
          </a:p>
          <a:p>
            <a:pPr marL="0" indent="0" algn="just">
              <a:buNone/>
            </a:pPr>
            <a:endParaRPr lang="en-US" sz="1200" dirty="0">
              <a:latin typeface="Century Gothic" panose="020B0502020202020204" pitchFamily="34" charset="0"/>
            </a:endParaRPr>
          </a:p>
          <a:p>
            <a:pPr algn="just"/>
            <a:r>
              <a:rPr lang="en-US" sz="1200" dirty="0">
                <a:latin typeface="Century Gothic" panose="020B0502020202020204" pitchFamily="34" charset="0"/>
              </a:rPr>
              <a:t>‘Data’ is held in electronic form, such as text, images, audio and video files.  Also, the word ‘computer’ must be understood in its widest possible sense, and incorporates any device that stores, manipulates or transmits data. </a:t>
            </a:r>
          </a:p>
          <a:p>
            <a:pPr algn="just"/>
            <a:endParaRPr lang="en-US" sz="1200" dirty="0">
              <a:latin typeface="Century Gothic" panose="020B0502020202020204" pitchFamily="34" charset="0"/>
            </a:endParaRPr>
          </a:p>
          <a:p>
            <a:pPr algn="just"/>
            <a:r>
              <a:rPr lang="en-US" sz="1200" dirty="0">
                <a:latin typeface="Century Gothic" panose="020B0502020202020204" pitchFamily="34" charset="0"/>
              </a:rPr>
              <a:t>So, Electronic evidence is data </a:t>
            </a:r>
            <a:r>
              <a:rPr lang="en-US" sz="1200" i="1" dirty="0">
                <a:latin typeface="Century Gothic" panose="020B0502020202020204" pitchFamily="34" charset="0"/>
              </a:rPr>
              <a:t>(comprising the output of analogue devices or data in digital form)</a:t>
            </a:r>
            <a:r>
              <a:rPr lang="en-US" sz="1200" dirty="0">
                <a:latin typeface="Century Gothic" panose="020B0502020202020204" pitchFamily="34" charset="0"/>
              </a:rPr>
              <a:t> that is manipulated, stored or communicated by any manufactured device, computer or computer system or transmitted over a communication system, that has the potential to make the factual account of either party more probable or less probable than it would be without the evidence. </a:t>
            </a:r>
          </a:p>
          <a:p>
            <a:pPr algn="just"/>
            <a:r>
              <a:rPr lang="en-US" sz="1200" dirty="0">
                <a:latin typeface="Century Gothic" panose="020B0502020202020204" pitchFamily="34" charset="0"/>
              </a:rPr>
              <a:t>Honorable Justice </a:t>
            </a:r>
            <a:r>
              <a:rPr lang="en-US" sz="1200" dirty="0" err="1">
                <a:latin typeface="Century Gothic" panose="020B0502020202020204" pitchFamily="34" charset="0"/>
              </a:rPr>
              <a:t>Mutonyi</a:t>
            </a:r>
            <a:r>
              <a:rPr lang="en-US" sz="1200" dirty="0">
                <a:latin typeface="Century Gothic" panose="020B0502020202020204" pitchFamily="34" charset="0"/>
              </a:rPr>
              <a:t> in the case of, </a:t>
            </a:r>
            <a:r>
              <a:rPr lang="en-US" sz="1200" b="1" dirty="0" err="1">
                <a:latin typeface="Century Gothic" panose="020B0502020202020204" pitchFamily="34" charset="0"/>
              </a:rPr>
              <a:t>Amongin</a:t>
            </a:r>
            <a:r>
              <a:rPr lang="en-US" sz="1200" b="1" dirty="0">
                <a:latin typeface="Century Gothic" panose="020B0502020202020204" pitchFamily="34" charset="0"/>
              </a:rPr>
              <a:t> Jane Francis </a:t>
            </a:r>
            <a:r>
              <a:rPr lang="en-US" sz="1200" b="1" dirty="0" err="1">
                <a:latin typeface="Century Gothic" panose="020B0502020202020204" pitchFamily="34" charset="0"/>
              </a:rPr>
              <a:t>Okili</a:t>
            </a:r>
            <a:r>
              <a:rPr lang="en-US" sz="1200" b="1" dirty="0">
                <a:latin typeface="Century Gothic" panose="020B0502020202020204" pitchFamily="34" charset="0"/>
              </a:rPr>
              <a:t> </a:t>
            </a:r>
            <a:r>
              <a:rPr lang="en-US" sz="1200" b="1" dirty="0" err="1">
                <a:latin typeface="Century Gothic" panose="020B0502020202020204" pitchFamily="34" charset="0"/>
              </a:rPr>
              <a:t>Vesus</a:t>
            </a:r>
            <a:r>
              <a:rPr lang="en-US" sz="1200" b="1" dirty="0">
                <a:latin typeface="Century Gothic" panose="020B0502020202020204" pitchFamily="34" charset="0"/>
              </a:rPr>
              <a:t> Lucy </a:t>
            </a:r>
            <a:r>
              <a:rPr lang="en-US" sz="1200" b="1" dirty="0" err="1">
                <a:latin typeface="Century Gothic" panose="020B0502020202020204" pitchFamily="34" charset="0"/>
              </a:rPr>
              <a:t>Akello</a:t>
            </a:r>
            <a:r>
              <a:rPr lang="en-US" sz="1200" b="1" dirty="0">
                <a:latin typeface="Century Gothic" panose="020B0502020202020204" pitchFamily="34" charset="0"/>
              </a:rPr>
              <a:t> and The Electoral Commission </a:t>
            </a:r>
            <a:r>
              <a:rPr lang="en-US" sz="1200" b="1" dirty="0"/>
              <a:t>HCT-02-cv.0001 – 2014</a:t>
            </a:r>
            <a:r>
              <a:rPr lang="en-US" sz="1200" dirty="0"/>
              <a:t> Accessible at </a:t>
            </a:r>
            <a:r>
              <a:rPr lang="en-US" sz="1200" u="sng" dirty="0">
                <a:hlinkClick r:id="rId3"/>
              </a:rPr>
              <a:t>https://ulii.org/ug/judgment/election-petitions/2015/1</a:t>
            </a:r>
            <a:r>
              <a:rPr lang="en-US" sz="1200" i="1" u="sng" dirty="0"/>
              <a:t> </a:t>
            </a:r>
            <a:r>
              <a:rPr lang="en-US" sz="1200" dirty="0">
                <a:latin typeface="Century Gothic" panose="020B0502020202020204" pitchFamily="34" charset="0"/>
              </a:rPr>
              <a:t>defined electronic evidence as any probative information stored or transmitted in digital form like compact disc in this case that a party at a trial or proceeding may use.  It is used to prove a particular proposition or to persuade court of the truth of an allegation.</a:t>
            </a:r>
          </a:p>
          <a:p>
            <a:pPr algn="just"/>
            <a:endParaRPr lang="en-US" sz="1600" dirty="0">
              <a:latin typeface="Century Gothic" panose="020B0502020202020204" pitchFamily="34" charset="0"/>
            </a:endParaRPr>
          </a:p>
        </p:txBody>
      </p:sp>
      <p:sp>
        <p:nvSpPr>
          <p:cNvPr id="6" name="Content Placeholder 2">
            <a:extLst>
              <a:ext uri="{FF2B5EF4-FFF2-40B4-BE49-F238E27FC236}">
                <a16:creationId xmlns:a16="http://schemas.microsoft.com/office/drawing/2014/main" id="{845D69EF-AA5E-B7B6-54B7-ADCD034184F4}"/>
              </a:ext>
            </a:extLst>
          </p:cNvPr>
          <p:cNvSpPr txBox="1">
            <a:spLocks/>
          </p:cNvSpPr>
          <p:nvPr/>
        </p:nvSpPr>
        <p:spPr>
          <a:xfrm>
            <a:off x="451719" y="1954871"/>
            <a:ext cx="7729728" cy="3101983"/>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endParaRPr lang="en-US" sz="1600" dirty="0">
              <a:latin typeface="Century Gothic" panose="020B0502020202020204" pitchFamily="34" charset="0"/>
            </a:endParaRPr>
          </a:p>
        </p:txBody>
      </p:sp>
      <p:sp>
        <p:nvSpPr>
          <p:cNvPr id="9" name="Freeform 8">
            <a:extLst>
              <a:ext uri="{FF2B5EF4-FFF2-40B4-BE49-F238E27FC236}">
                <a16:creationId xmlns:a16="http://schemas.microsoft.com/office/drawing/2014/main" id="{9113F209-323D-BEF5-09D4-0CDE4FC828BE}"/>
              </a:ext>
            </a:extLst>
          </p:cNvPr>
          <p:cNvSpPr/>
          <p:nvPr/>
        </p:nvSpPr>
        <p:spPr>
          <a:xfrm>
            <a:off x="762000" y="790467"/>
            <a:ext cx="3293124" cy="1174914"/>
          </a:xfrm>
          <a:custGeom>
            <a:avLst/>
            <a:gdLst>
              <a:gd name="connsiteX0" fmla="*/ 4765438 w 8946352"/>
              <a:gd name="connsiteY0" fmla="*/ 3894058 h 3940825"/>
              <a:gd name="connsiteX1" fmla="*/ 4723100 w 8946352"/>
              <a:gd name="connsiteY1" fmla="*/ 3903410 h 3940825"/>
              <a:gd name="connsiteX2" fmla="*/ 4765438 w 8946352"/>
              <a:gd name="connsiteY2" fmla="*/ 3894058 h 3940825"/>
              <a:gd name="connsiteX3" fmla="*/ 3939836 w 8946352"/>
              <a:gd name="connsiteY3" fmla="*/ 3873014 h 3940825"/>
              <a:gd name="connsiteX4" fmla="*/ 3798706 w 8946352"/>
              <a:gd name="connsiteY4" fmla="*/ 3875352 h 3940825"/>
              <a:gd name="connsiteX5" fmla="*/ 3878680 w 8946352"/>
              <a:gd name="connsiteY5" fmla="*/ 3887045 h 3940825"/>
              <a:gd name="connsiteX6" fmla="*/ 2511015 w 8946352"/>
              <a:gd name="connsiteY6" fmla="*/ 3834251 h 3940825"/>
              <a:gd name="connsiteX7" fmla="*/ 2523846 w 8946352"/>
              <a:gd name="connsiteY7" fmla="*/ 3835604 h 3940825"/>
              <a:gd name="connsiteX8" fmla="*/ 2520076 w 8946352"/>
              <a:gd name="connsiteY8" fmla="*/ 3836228 h 3940825"/>
              <a:gd name="connsiteX9" fmla="*/ 2516791 w 8946352"/>
              <a:gd name="connsiteY9" fmla="*/ 3835092 h 3940825"/>
              <a:gd name="connsiteX10" fmla="*/ 3742256 w 8946352"/>
              <a:gd name="connsiteY10" fmla="*/ 3830927 h 3940825"/>
              <a:gd name="connsiteX11" fmla="*/ 3848104 w 8946352"/>
              <a:gd name="connsiteY11" fmla="*/ 3854308 h 3940825"/>
              <a:gd name="connsiteX12" fmla="*/ 4144474 w 8946352"/>
              <a:gd name="connsiteY12" fmla="*/ 3849633 h 3940825"/>
              <a:gd name="connsiteX13" fmla="*/ 3742256 w 8946352"/>
              <a:gd name="connsiteY13" fmla="*/ 3830927 h 3940825"/>
              <a:gd name="connsiteX14" fmla="*/ 4302434 w 8946352"/>
              <a:gd name="connsiteY14" fmla="*/ 3820076 h 3940825"/>
              <a:gd name="connsiteX15" fmla="*/ 4252672 w 8946352"/>
              <a:gd name="connsiteY15" fmla="*/ 3821573 h 3940825"/>
              <a:gd name="connsiteX16" fmla="*/ 4177402 w 8946352"/>
              <a:gd name="connsiteY16" fmla="*/ 3821573 h 3940825"/>
              <a:gd name="connsiteX17" fmla="*/ 4250318 w 8946352"/>
              <a:gd name="connsiteY17" fmla="*/ 3821573 h 3940825"/>
              <a:gd name="connsiteX18" fmla="*/ 4487886 w 8946352"/>
              <a:gd name="connsiteY18" fmla="*/ 3830927 h 3940825"/>
              <a:gd name="connsiteX19" fmla="*/ 4346758 w 8946352"/>
              <a:gd name="connsiteY19" fmla="*/ 3830927 h 3940825"/>
              <a:gd name="connsiteX20" fmla="*/ 4302434 w 8946352"/>
              <a:gd name="connsiteY20" fmla="*/ 3820076 h 3940825"/>
              <a:gd name="connsiteX21" fmla="*/ 1670020 w 8946352"/>
              <a:gd name="connsiteY21" fmla="*/ 3764286 h 3940825"/>
              <a:gd name="connsiteX22" fmla="*/ 1775865 w 8946352"/>
              <a:gd name="connsiteY22" fmla="*/ 3772470 h 3940825"/>
              <a:gd name="connsiteX23" fmla="*/ 2006375 w 8946352"/>
              <a:gd name="connsiteY23" fmla="*/ 3793515 h 3940825"/>
              <a:gd name="connsiteX24" fmla="*/ 1634737 w 8946352"/>
              <a:gd name="connsiteY24" fmla="*/ 3770132 h 3940825"/>
              <a:gd name="connsiteX25" fmla="*/ 1670020 w 8946352"/>
              <a:gd name="connsiteY25" fmla="*/ 3764286 h 3940825"/>
              <a:gd name="connsiteX26" fmla="*/ 3932780 w 8946352"/>
              <a:gd name="connsiteY26" fmla="*/ 3744413 h 3940825"/>
              <a:gd name="connsiteX27" fmla="*/ 4043330 w 8946352"/>
              <a:gd name="connsiteY27" fmla="*/ 3746751 h 3940825"/>
              <a:gd name="connsiteX28" fmla="*/ 3445886 w 8946352"/>
              <a:gd name="connsiteY28" fmla="*/ 3742074 h 3940825"/>
              <a:gd name="connsiteX29" fmla="*/ 3499986 w 8946352"/>
              <a:gd name="connsiteY29" fmla="*/ 3765457 h 3940825"/>
              <a:gd name="connsiteX30" fmla="*/ 3384730 w 8946352"/>
              <a:gd name="connsiteY30" fmla="*/ 3758442 h 3940825"/>
              <a:gd name="connsiteX31" fmla="*/ 3681100 w 8946352"/>
              <a:gd name="connsiteY31" fmla="*/ 3772471 h 3940825"/>
              <a:gd name="connsiteX32" fmla="*/ 3445886 w 8946352"/>
              <a:gd name="connsiteY32" fmla="*/ 3742074 h 3940825"/>
              <a:gd name="connsiteX33" fmla="*/ 1888768 w 8946352"/>
              <a:gd name="connsiteY33" fmla="*/ 3699988 h 3940825"/>
              <a:gd name="connsiteX34" fmla="*/ 2335675 w 8946352"/>
              <a:gd name="connsiteY34" fmla="*/ 3753765 h 3940825"/>
              <a:gd name="connsiteX35" fmla="*/ 2182787 w 8946352"/>
              <a:gd name="connsiteY35" fmla="*/ 3735059 h 3940825"/>
              <a:gd name="connsiteX36" fmla="*/ 2220422 w 8946352"/>
              <a:gd name="connsiteY36" fmla="*/ 3737397 h 3940825"/>
              <a:gd name="connsiteX37" fmla="*/ 2182787 w 8946352"/>
              <a:gd name="connsiteY37" fmla="*/ 3723368 h 3940825"/>
              <a:gd name="connsiteX38" fmla="*/ 1888768 w 8946352"/>
              <a:gd name="connsiteY38" fmla="*/ 3699988 h 3940825"/>
              <a:gd name="connsiteX39" fmla="*/ 7112876 w 8946352"/>
              <a:gd name="connsiteY39" fmla="*/ 3501237 h 3940825"/>
              <a:gd name="connsiteX40" fmla="*/ 7009382 w 8946352"/>
              <a:gd name="connsiteY40" fmla="*/ 3526956 h 3940825"/>
              <a:gd name="connsiteX41" fmla="*/ 7112876 w 8946352"/>
              <a:gd name="connsiteY41" fmla="*/ 3501237 h 3940825"/>
              <a:gd name="connsiteX42" fmla="*/ 7639166 w 8946352"/>
              <a:gd name="connsiteY42" fmla="*/ 3379065 h 3940825"/>
              <a:gd name="connsiteX43" fmla="*/ 7642106 w 8946352"/>
              <a:gd name="connsiteY43" fmla="*/ 3386666 h 3940825"/>
              <a:gd name="connsiteX44" fmla="*/ 7611530 w 8946352"/>
              <a:gd name="connsiteY44" fmla="*/ 3381988 h 3940825"/>
              <a:gd name="connsiteX45" fmla="*/ 7639166 w 8946352"/>
              <a:gd name="connsiteY45" fmla="*/ 3379065 h 3940825"/>
              <a:gd name="connsiteX46" fmla="*/ 583331 w 8946352"/>
              <a:gd name="connsiteY46" fmla="*/ 3197269 h 3940825"/>
              <a:gd name="connsiteX47" fmla="*/ 604499 w 8946352"/>
              <a:gd name="connsiteY47" fmla="*/ 3248710 h 3940825"/>
              <a:gd name="connsiteX48" fmla="*/ 618612 w 8946352"/>
              <a:gd name="connsiteY48" fmla="*/ 3269752 h 3940825"/>
              <a:gd name="connsiteX49" fmla="*/ 635078 w 8946352"/>
              <a:gd name="connsiteY49" fmla="*/ 3288458 h 3940825"/>
              <a:gd name="connsiteX50" fmla="*/ 726811 w 8946352"/>
              <a:gd name="connsiteY50" fmla="*/ 3370298 h 3940825"/>
              <a:gd name="connsiteX51" fmla="*/ 696234 w 8946352"/>
              <a:gd name="connsiteY51" fmla="*/ 3335224 h 3940825"/>
              <a:gd name="connsiteX52" fmla="*/ 679768 w 8946352"/>
              <a:gd name="connsiteY52" fmla="*/ 3316518 h 3940825"/>
              <a:gd name="connsiteX53" fmla="*/ 663304 w 8946352"/>
              <a:gd name="connsiteY53" fmla="*/ 3295474 h 3940825"/>
              <a:gd name="connsiteX54" fmla="*/ 583331 w 8946352"/>
              <a:gd name="connsiteY54" fmla="*/ 3197269 h 3940825"/>
              <a:gd name="connsiteX55" fmla="*/ 7653866 w 8946352"/>
              <a:gd name="connsiteY55" fmla="*/ 3197266 h 3940825"/>
              <a:gd name="connsiteX56" fmla="*/ 7543318 w 8946352"/>
              <a:gd name="connsiteY56" fmla="*/ 3232340 h 3940825"/>
              <a:gd name="connsiteX57" fmla="*/ 7653866 w 8946352"/>
              <a:gd name="connsiteY57" fmla="*/ 3197266 h 3940825"/>
              <a:gd name="connsiteX58" fmla="*/ 8425370 w 8946352"/>
              <a:gd name="connsiteY58" fmla="*/ 2965784 h 3940825"/>
              <a:gd name="connsiteX59" fmla="*/ 8357158 w 8946352"/>
              <a:gd name="connsiteY59" fmla="*/ 3010209 h 3940825"/>
              <a:gd name="connsiteX60" fmla="*/ 8361864 w 8946352"/>
              <a:gd name="connsiteY60" fmla="*/ 3005535 h 3940825"/>
              <a:gd name="connsiteX61" fmla="*/ 8425370 w 8946352"/>
              <a:gd name="connsiteY61" fmla="*/ 2965784 h 3940825"/>
              <a:gd name="connsiteX62" fmla="*/ 508063 w 8946352"/>
              <a:gd name="connsiteY62" fmla="*/ 2942403 h 3940825"/>
              <a:gd name="connsiteX63" fmla="*/ 508063 w 8946352"/>
              <a:gd name="connsiteY63" fmla="*/ 3028917 h 3940825"/>
              <a:gd name="connsiteX64" fmla="*/ 503356 w 8946352"/>
              <a:gd name="connsiteY64" fmla="*/ 3063991 h 3940825"/>
              <a:gd name="connsiteX65" fmla="*/ 489246 w 8946352"/>
              <a:gd name="connsiteY65" fmla="*/ 2993844 h 3940825"/>
              <a:gd name="connsiteX66" fmla="*/ 493950 w 8946352"/>
              <a:gd name="connsiteY66" fmla="*/ 3085033 h 3940825"/>
              <a:gd name="connsiteX67" fmla="*/ 494538 w 8946352"/>
              <a:gd name="connsiteY67" fmla="*/ 3103448 h 3940825"/>
              <a:gd name="connsiteX68" fmla="*/ 496853 w 8946352"/>
              <a:gd name="connsiteY68" fmla="*/ 3116760 h 3940825"/>
              <a:gd name="connsiteX69" fmla="*/ 496301 w 8946352"/>
              <a:gd name="connsiteY69" fmla="*/ 3115432 h 3940825"/>
              <a:gd name="connsiteX70" fmla="*/ 496860 w 8946352"/>
              <a:gd name="connsiteY70" fmla="*/ 3116802 h 3940825"/>
              <a:gd name="connsiteX71" fmla="*/ 498654 w 8946352"/>
              <a:gd name="connsiteY71" fmla="*/ 3127122 h 3940825"/>
              <a:gd name="connsiteX72" fmla="*/ 531584 w 8946352"/>
              <a:gd name="connsiteY72" fmla="*/ 3201944 h 3940825"/>
              <a:gd name="connsiteX73" fmla="*/ 496860 w 8946352"/>
              <a:gd name="connsiteY73" fmla="*/ 3116802 h 3940825"/>
              <a:gd name="connsiteX74" fmla="*/ 496853 w 8946352"/>
              <a:gd name="connsiteY74" fmla="*/ 3116760 h 3940825"/>
              <a:gd name="connsiteX75" fmla="*/ 502981 w 8946352"/>
              <a:gd name="connsiteY75" fmla="*/ 3131520 h 3940825"/>
              <a:gd name="connsiteX76" fmla="*/ 508063 w 8946352"/>
              <a:gd name="connsiteY76" fmla="*/ 3103739 h 3940825"/>
              <a:gd name="connsiteX77" fmla="*/ 510414 w 8946352"/>
              <a:gd name="connsiteY77" fmla="*/ 3078020 h 3940825"/>
              <a:gd name="connsiteX78" fmla="*/ 533935 w 8946352"/>
              <a:gd name="connsiteY78" fmla="*/ 3134135 h 3940825"/>
              <a:gd name="connsiteX79" fmla="*/ 531584 w 8946352"/>
              <a:gd name="connsiteY79" fmla="*/ 3096726 h 3940825"/>
              <a:gd name="connsiteX80" fmla="*/ 508063 w 8946352"/>
              <a:gd name="connsiteY80" fmla="*/ 2942403 h 3940825"/>
              <a:gd name="connsiteX81" fmla="*/ 8625300 w 8946352"/>
              <a:gd name="connsiteY81" fmla="*/ 2582317 h 3940825"/>
              <a:gd name="connsiteX82" fmla="*/ 8578258 w 8946352"/>
              <a:gd name="connsiteY82" fmla="*/ 2647787 h 3940825"/>
              <a:gd name="connsiteX83" fmla="*/ 8408904 w 8946352"/>
              <a:gd name="connsiteY83" fmla="*/ 2827828 h 3940825"/>
              <a:gd name="connsiteX84" fmla="*/ 8517102 w 8946352"/>
              <a:gd name="connsiteY84" fmla="*/ 2741314 h 3940825"/>
              <a:gd name="connsiteX85" fmla="*/ 8578258 w 8946352"/>
              <a:gd name="connsiteY85" fmla="*/ 2647787 h 3940825"/>
              <a:gd name="connsiteX86" fmla="*/ 8625300 w 8946352"/>
              <a:gd name="connsiteY86" fmla="*/ 2582317 h 3940825"/>
              <a:gd name="connsiteX87" fmla="*/ 8787600 w 8946352"/>
              <a:gd name="connsiteY87" fmla="*/ 2383566 h 3940825"/>
              <a:gd name="connsiteX88" fmla="*/ 8766430 w 8946352"/>
              <a:gd name="connsiteY88" fmla="*/ 2449036 h 3940825"/>
              <a:gd name="connsiteX89" fmla="*/ 8707626 w 8946352"/>
              <a:gd name="connsiteY89" fmla="*/ 2551918 h 3940825"/>
              <a:gd name="connsiteX90" fmla="*/ 8669992 w 8946352"/>
              <a:gd name="connsiteY90" fmla="*/ 2565949 h 3940825"/>
              <a:gd name="connsiteX91" fmla="*/ 8540624 w 8946352"/>
              <a:gd name="connsiteY91" fmla="*/ 2715595 h 3940825"/>
              <a:gd name="connsiteX92" fmla="*/ 8665288 w 8946352"/>
              <a:gd name="connsiteY92" fmla="*/ 2603359 h 3940825"/>
              <a:gd name="connsiteX93" fmla="*/ 8691160 w 8946352"/>
              <a:gd name="connsiteY93" fmla="*/ 2575301 h 3940825"/>
              <a:gd name="connsiteX94" fmla="*/ 8719386 w 8946352"/>
              <a:gd name="connsiteY94" fmla="*/ 2540228 h 3940825"/>
              <a:gd name="connsiteX95" fmla="*/ 8785246 w 8946352"/>
              <a:gd name="connsiteY95" fmla="*/ 2435007 h 3940825"/>
              <a:gd name="connsiteX96" fmla="*/ 8787600 w 8946352"/>
              <a:gd name="connsiteY96" fmla="*/ 2383566 h 3940825"/>
              <a:gd name="connsiteX97" fmla="*/ 8894064 w 8946352"/>
              <a:gd name="connsiteY97" fmla="*/ 2363875 h 3940825"/>
              <a:gd name="connsiteX98" fmla="*/ 8886684 w 8946352"/>
              <a:gd name="connsiteY98" fmla="*/ 2387365 h 3940825"/>
              <a:gd name="connsiteX99" fmla="*/ 8839346 w 8946352"/>
              <a:gd name="connsiteY99" fmla="*/ 2493461 h 3940825"/>
              <a:gd name="connsiteX100" fmla="*/ 8921674 w 8946352"/>
              <a:gd name="connsiteY100" fmla="*/ 2276007 h 3940825"/>
              <a:gd name="connsiteX101" fmla="*/ 8919320 w 8946352"/>
              <a:gd name="connsiteY101" fmla="*/ 2304065 h 3940825"/>
              <a:gd name="connsiteX102" fmla="*/ 8894064 w 8946352"/>
              <a:gd name="connsiteY102" fmla="*/ 2363875 h 3940825"/>
              <a:gd name="connsiteX103" fmla="*/ 8834642 w 8946352"/>
              <a:gd name="connsiteY103" fmla="*/ 1756924 h 3940825"/>
              <a:gd name="connsiteX104" fmla="*/ 8848754 w 8946352"/>
              <a:gd name="connsiteY104" fmla="*/ 1822395 h 3940825"/>
              <a:gd name="connsiteX105" fmla="*/ 8844050 w 8946352"/>
              <a:gd name="connsiteY105" fmla="*/ 1777967 h 3940825"/>
              <a:gd name="connsiteX106" fmla="*/ 8889708 w 8946352"/>
              <a:gd name="connsiteY106" fmla="*/ 1944096 h 3940825"/>
              <a:gd name="connsiteX107" fmla="*/ 8893446 w 8946352"/>
              <a:gd name="connsiteY107" fmla="*/ 2117010 h 3940825"/>
              <a:gd name="connsiteX108" fmla="*/ 8889918 w 8946352"/>
              <a:gd name="connsiteY108" fmla="*/ 1944857 h 3940825"/>
              <a:gd name="connsiteX109" fmla="*/ 8889708 w 8946352"/>
              <a:gd name="connsiteY109" fmla="*/ 1944096 h 3940825"/>
              <a:gd name="connsiteX110" fmla="*/ 8889624 w 8946352"/>
              <a:gd name="connsiteY110" fmla="*/ 1940181 h 3940825"/>
              <a:gd name="connsiteX111" fmla="*/ 8841698 w 8946352"/>
              <a:gd name="connsiteY111" fmla="*/ 1768615 h 3940825"/>
              <a:gd name="connsiteX112" fmla="*/ 8844050 w 8946352"/>
              <a:gd name="connsiteY112" fmla="*/ 1777967 h 3940825"/>
              <a:gd name="connsiteX113" fmla="*/ 729164 w 8946352"/>
              <a:gd name="connsiteY113" fmla="*/ 1724190 h 3940825"/>
              <a:gd name="connsiteX114" fmla="*/ 679768 w 8946352"/>
              <a:gd name="connsiteY114" fmla="*/ 1791996 h 3940825"/>
              <a:gd name="connsiteX115" fmla="*/ 628021 w 8946352"/>
              <a:gd name="connsiteY115" fmla="*/ 1894880 h 3940825"/>
              <a:gd name="connsiteX116" fmla="*/ 583331 w 8946352"/>
              <a:gd name="connsiteY116" fmla="*/ 2025819 h 3940825"/>
              <a:gd name="connsiteX117" fmla="*/ 630374 w 8946352"/>
              <a:gd name="connsiteY117" fmla="*/ 1906570 h 3940825"/>
              <a:gd name="connsiteX118" fmla="*/ 729164 w 8946352"/>
              <a:gd name="connsiteY118" fmla="*/ 1724190 h 3940825"/>
              <a:gd name="connsiteX119" fmla="*/ 8665288 w 8946352"/>
              <a:gd name="connsiteY119" fmla="*/ 1485688 h 3940825"/>
              <a:gd name="connsiteX120" fmla="*/ 8785248 w 8946352"/>
              <a:gd name="connsiteY120" fmla="*/ 1588570 h 3940825"/>
              <a:gd name="connsiteX121" fmla="*/ 8881686 w 8946352"/>
              <a:gd name="connsiteY121" fmla="*/ 1721848 h 3940825"/>
              <a:gd name="connsiteX122" fmla="*/ 8740556 w 8946352"/>
              <a:gd name="connsiteY122" fmla="*/ 1551158 h 3940825"/>
              <a:gd name="connsiteX123" fmla="*/ 8665288 w 8946352"/>
              <a:gd name="connsiteY123" fmla="*/ 1485688 h 3940825"/>
              <a:gd name="connsiteX124" fmla="*/ 8486526 w 8946352"/>
              <a:gd name="connsiteY124" fmla="*/ 1473998 h 3940825"/>
              <a:gd name="connsiteX125" fmla="*/ 8573554 w 8946352"/>
              <a:gd name="connsiteY125" fmla="*/ 1530117 h 3940825"/>
              <a:gd name="connsiteX126" fmla="*/ 8571202 w 8946352"/>
              <a:gd name="connsiteY126" fmla="*/ 1537130 h 3940825"/>
              <a:gd name="connsiteX127" fmla="*/ 8630006 w 8946352"/>
              <a:gd name="connsiteY127" fmla="*/ 1586235 h 3940825"/>
              <a:gd name="connsiteX128" fmla="*/ 8573554 w 8946352"/>
              <a:gd name="connsiteY128" fmla="*/ 1530117 h 3940825"/>
              <a:gd name="connsiteX129" fmla="*/ 8486526 w 8946352"/>
              <a:gd name="connsiteY129" fmla="*/ 1473998 h 3940825"/>
              <a:gd name="connsiteX130" fmla="*/ 8484172 w 8946352"/>
              <a:gd name="connsiteY130" fmla="*/ 1445941 h 3940825"/>
              <a:gd name="connsiteX131" fmla="*/ 8731148 w 8946352"/>
              <a:gd name="connsiteY131" fmla="*/ 1640012 h 3940825"/>
              <a:gd name="connsiteX132" fmla="*/ 8658230 w 8946352"/>
              <a:gd name="connsiteY132" fmla="*/ 1562852 h 3940825"/>
              <a:gd name="connsiteX133" fmla="*/ 8799358 w 8946352"/>
              <a:gd name="connsiteY133" fmla="*/ 1721851 h 3940825"/>
              <a:gd name="connsiteX134" fmla="*/ 8709978 w 8946352"/>
              <a:gd name="connsiteY134" fmla="*/ 1593248 h 3940825"/>
              <a:gd name="connsiteX135" fmla="*/ 8484172 w 8946352"/>
              <a:gd name="connsiteY135" fmla="*/ 1445941 h 3940825"/>
              <a:gd name="connsiteX136" fmla="*/ 8171338 w 8946352"/>
              <a:gd name="connsiteY136" fmla="*/ 1368778 h 3940825"/>
              <a:gd name="connsiteX137" fmla="*/ 8467708 w 8946352"/>
              <a:gd name="connsiteY137" fmla="*/ 1523101 h 3940825"/>
              <a:gd name="connsiteX138" fmla="*/ 8171338 w 8946352"/>
              <a:gd name="connsiteY138" fmla="*/ 1368778 h 3940825"/>
              <a:gd name="connsiteX139" fmla="*/ 8053732 w 8946352"/>
              <a:gd name="connsiteY139" fmla="*/ 1324353 h 3940825"/>
              <a:gd name="connsiteX140" fmla="*/ 8114886 w 8946352"/>
              <a:gd name="connsiteY140" fmla="*/ 1361765 h 3940825"/>
              <a:gd name="connsiteX141" fmla="*/ 8187802 w 8946352"/>
              <a:gd name="connsiteY141" fmla="*/ 1406190 h 3940825"/>
              <a:gd name="connsiteX142" fmla="*/ 8114886 w 8946352"/>
              <a:gd name="connsiteY142" fmla="*/ 1361765 h 3940825"/>
              <a:gd name="connsiteX143" fmla="*/ 8053732 w 8946352"/>
              <a:gd name="connsiteY143" fmla="*/ 1324353 h 3940825"/>
              <a:gd name="connsiteX144" fmla="*/ 1091394 w 8946352"/>
              <a:gd name="connsiteY144" fmla="*/ 1322014 h 3940825"/>
              <a:gd name="connsiteX145" fmla="*/ 1053760 w 8946352"/>
              <a:gd name="connsiteY145" fmla="*/ 1354749 h 3940825"/>
              <a:gd name="connsiteX146" fmla="*/ 1023180 w 8946352"/>
              <a:gd name="connsiteY146" fmla="*/ 1382807 h 3940825"/>
              <a:gd name="connsiteX147" fmla="*/ 990251 w 8946352"/>
              <a:gd name="connsiteY147" fmla="*/ 1413206 h 3940825"/>
              <a:gd name="connsiteX148" fmla="*/ 898516 w 8946352"/>
              <a:gd name="connsiteY148" fmla="*/ 1495043 h 3940825"/>
              <a:gd name="connsiteX149" fmla="*/ 870293 w 8946352"/>
              <a:gd name="connsiteY149" fmla="*/ 1558174 h 3940825"/>
              <a:gd name="connsiteX150" fmla="*/ 924391 w 8946352"/>
              <a:gd name="connsiteY150" fmla="*/ 1492704 h 3940825"/>
              <a:gd name="connsiteX151" fmla="*/ 976138 w 8946352"/>
              <a:gd name="connsiteY151" fmla="*/ 1445941 h 3940825"/>
              <a:gd name="connsiteX152" fmla="*/ 1004363 w 8946352"/>
              <a:gd name="connsiteY152" fmla="*/ 1431910 h 3940825"/>
              <a:gd name="connsiteX153" fmla="*/ 1091394 w 8946352"/>
              <a:gd name="connsiteY153" fmla="*/ 1322014 h 3940825"/>
              <a:gd name="connsiteX154" fmla="*/ 6508192 w 8946352"/>
              <a:gd name="connsiteY154" fmla="*/ 1318232 h 3940825"/>
              <a:gd name="connsiteX155" fmla="*/ 6571882 w 8946352"/>
              <a:gd name="connsiteY155" fmla="*/ 1336043 h 3940825"/>
              <a:gd name="connsiteX156" fmla="*/ 6517250 w 8946352"/>
              <a:gd name="connsiteY156" fmla="*/ 1321032 h 3940825"/>
              <a:gd name="connsiteX157" fmla="*/ 8124296 w 8946352"/>
              <a:gd name="connsiteY157" fmla="*/ 1191071 h 3940825"/>
              <a:gd name="connsiteX158" fmla="*/ 8208972 w 8946352"/>
              <a:gd name="connsiteY158" fmla="*/ 1261219 h 3940825"/>
              <a:gd name="connsiteX159" fmla="*/ 5388754 w 8946352"/>
              <a:gd name="connsiteY159" fmla="*/ 1106896 h 3940825"/>
              <a:gd name="connsiteX160" fmla="*/ 5414630 w 8946352"/>
              <a:gd name="connsiteY160" fmla="*/ 1125602 h 3940825"/>
              <a:gd name="connsiteX161" fmla="*/ 5489898 w 8946352"/>
              <a:gd name="connsiteY161" fmla="*/ 1139631 h 3940825"/>
              <a:gd name="connsiteX162" fmla="*/ 5388754 w 8946352"/>
              <a:gd name="connsiteY162" fmla="*/ 1106896 h 3940825"/>
              <a:gd name="connsiteX163" fmla="*/ 7359850 w 8946352"/>
              <a:gd name="connsiteY163" fmla="*/ 1020382 h 3940825"/>
              <a:gd name="connsiteX164" fmla="*/ 7406892 w 8946352"/>
              <a:gd name="connsiteY164" fmla="*/ 1041426 h 3940825"/>
              <a:gd name="connsiteX165" fmla="*/ 7399836 w 8946352"/>
              <a:gd name="connsiteY165" fmla="*/ 1039088 h 3940825"/>
              <a:gd name="connsiteX166" fmla="*/ 3331072 w 8946352"/>
              <a:gd name="connsiteY166" fmla="*/ 1016173 h 3940825"/>
              <a:gd name="connsiteX167" fmla="*/ 3269476 w 8946352"/>
              <a:gd name="connsiteY167" fmla="*/ 1018046 h 3940825"/>
              <a:gd name="connsiteX168" fmla="*/ 3539972 w 8946352"/>
              <a:gd name="connsiteY168" fmla="*/ 1041427 h 3940825"/>
              <a:gd name="connsiteX169" fmla="*/ 3331072 w 8946352"/>
              <a:gd name="connsiteY169" fmla="*/ 1016173 h 3940825"/>
              <a:gd name="connsiteX170" fmla="*/ 3203910 w 8946352"/>
              <a:gd name="connsiteY170" fmla="*/ 1001093 h 3940825"/>
              <a:gd name="connsiteX171" fmla="*/ 3088360 w 8946352"/>
              <a:gd name="connsiteY171" fmla="*/ 1006353 h 3940825"/>
              <a:gd name="connsiteX172" fmla="*/ 3292998 w 8946352"/>
              <a:gd name="connsiteY172" fmla="*/ 1006353 h 3940825"/>
              <a:gd name="connsiteX173" fmla="*/ 3203910 w 8946352"/>
              <a:gd name="connsiteY173" fmla="*/ 1001093 h 3940825"/>
              <a:gd name="connsiteX174" fmla="*/ 7522148 w 8946352"/>
              <a:gd name="connsiteY174" fmla="*/ 966603 h 3940825"/>
              <a:gd name="connsiteX175" fmla="*/ 7667980 w 8946352"/>
              <a:gd name="connsiteY175" fmla="*/ 1015706 h 3940825"/>
              <a:gd name="connsiteX176" fmla="*/ 7651516 w 8946352"/>
              <a:gd name="connsiteY176" fmla="*/ 1032073 h 3940825"/>
              <a:gd name="connsiteX177" fmla="*/ 4492590 w 8946352"/>
              <a:gd name="connsiteY177" fmla="*/ 950238 h 3940825"/>
              <a:gd name="connsiteX178" fmla="*/ 4585180 w 8946352"/>
              <a:gd name="connsiteY178" fmla="*/ 957907 h 3940825"/>
              <a:gd name="connsiteX179" fmla="*/ 4563154 w 8946352"/>
              <a:gd name="connsiteY179" fmla="*/ 957251 h 3940825"/>
              <a:gd name="connsiteX180" fmla="*/ 4535266 w 8946352"/>
              <a:gd name="connsiteY180" fmla="*/ 954760 h 3940825"/>
              <a:gd name="connsiteX181" fmla="*/ 4527320 w 8946352"/>
              <a:gd name="connsiteY181" fmla="*/ 953379 h 3940825"/>
              <a:gd name="connsiteX182" fmla="*/ 4492590 w 8946352"/>
              <a:gd name="connsiteY182" fmla="*/ 950238 h 3940825"/>
              <a:gd name="connsiteX183" fmla="*/ 2353612 w 8946352"/>
              <a:gd name="connsiteY183" fmla="*/ 914578 h 3940825"/>
              <a:gd name="connsiteX184" fmla="*/ 2211013 w 8946352"/>
              <a:gd name="connsiteY184" fmla="*/ 931532 h 3940825"/>
              <a:gd name="connsiteX185" fmla="*/ 2457987 w 8946352"/>
              <a:gd name="connsiteY185" fmla="*/ 929193 h 3940825"/>
              <a:gd name="connsiteX186" fmla="*/ 2547368 w 8946352"/>
              <a:gd name="connsiteY186" fmla="*/ 915164 h 3940825"/>
              <a:gd name="connsiteX187" fmla="*/ 2353612 w 8946352"/>
              <a:gd name="connsiteY187" fmla="*/ 914578 h 3940825"/>
              <a:gd name="connsiteX188" fmla="*/ 3946894 w 8946352"/>
              <a:gd name="connsiteY188" fmla="*/ 887103 h 3940825"/>
              <a:gd name="connsiteX189" fmla="*/ 3982176 w 8946352"/>
              <a:gd name="connsiteY189" fmla="*/ 896455 h 3940825"/>
              <a:gd name="connsiteX190" fmla="*/ 3946894 w 8946352"/>
              <a:gd name="connsiteY190" fmla="*/ 887103 h 3940825"/>
              <a:gd name="connsiteX191" fmla="*/ 3053338 w 8946352"/>
              <a:gd name="connsiteY191" fmla="*/ 877240 h 3940825"/>
              <a:gd name="connsiteX192" fmla="*/ 3238900 w 8946352"/>
              <a:gd name="connsiteY192" fmla="*/ 887104 h 3940825"/>
              <a:gd name="connsiteX193" fmla="*/ 2942530 w 8946352"/>
              <a:gd name="connsiteY193" fmla="*/ 880090 h 3940825"/>
              <a:gd name="connsiteX194" fmla="*/ 3053338 w 8946352"/>
              <a:gd name="connsiteY194" fmla="*/ 877240 h 3940825"/>
              <a:gd name="connsiteX195" fmla="*/ 376342 w 8946352"/>
              <a:gd name="connsiteY195" fmla="*/ 863722 h 3940825"/>
              <a:gd name="connsiteX196" fmla="*/ 155241 w 8946352"/>
              <a:gd name="connsiteY196" fmla="*/ 1139632 h 3940825"/>
              <a:gd name="connsiteX197" fmla="*/ 103494 w 8946352"/>
              <a:gd name="connsiteY197" fmla="*/ 1219131 h 3940825"/>
              <a:gd name="connsiteX198" fmla="*/ 58805 w 8946352"/>
              <a:gd name="connsiteY198" fmla="*/ 1289277 h 3940825"/>
              <a:gd name="connsiteX199" fmla="*/ 0 w 8946352"/>
              <a:gd name="connsiteY199" fmla="*/ 1371115 h 3940825"/>
              <a:gd name="connsiteX200" fmla="*/ 72918 w 8946352"/>
              <a:gd name="connsiteY200" fmla="*/ 1240175 h 3940825"/>
              <a:gd name="connsiteX201" fmla="*/ 167003 w 8946352"/>
              <a:gd name="connsiteY201" fmla="*/ 1099881 h 3940825"/>
              <a:gd name="connsiteX202" fmla="*/ 376342 w 8946352"/>
              <a:gd name="connsiteY202" fmla="*/ 863722 h 3940825"/>
              <a:gd name="connsiteX203" fmla="*/ 444554 w 8946352"/>
              <a:gd name="connsiteY203" fmla="*/ 859044 h 3940825"/>
              <a:gd name="connsiteX204" fmla="*/ 310483 w 8946352"/>
              <a:gd name="connsiteY204" fmla="*/ 987647 h 3940825"/>
              <a:gd name="connsiteX205" fmla="*/ 388103 w 8946352"/>
              <a:gd name="connsiteY205" fmla="*/ 905807 h 3940825"/>
              <a:gd name="connsiteX206" fmla="*/ 444554 w 8946352"/>
              <a:gd name="connsiteY206" fmla="*/ 859044 h 3940825"/>
              <a:gd name="connsiteX207" fmla="*/ 419012 w 8946352"/>
              <a:gd name="connsiteY207" fmla="*/ 824630 h 3940825"/>
              <a:gd name="connsiteX208" fmla="*/ 413977 w 8946352"/>
              <a:gd name="connsiteY208" fmla="*/ 830987 h 3940825"/>
              <a:gd name="connsiteX209" fmla="*/ 376343 w 8946352"/>
              <a:gd name="connsiteY209" fmla="*/ 866061 h 3940825"/>
              <a:gd name="connsiteX210" fmla="*/ 419012 w 8946352"/>
              <a:gd name="connsiteY210" fmla="*/ 824630 h 3940825"/>
              <a:gd name="connsiteX211" fmla="*/ 484541 w 8946352"/>
              <a:gd name="connsiteY211" fmla="*/ 788898 h 3940825"/>
              <a:gd name="connsiteX212" fmla="*/ 392809 w 8946352"/>
              <a:gd name="connsiteY212" fmla="*/ 877750 h 3940825"/>
              <a:gd name="connsiteX213" fmla="*/ 395162 w 8946352"/>
              <a:gd name="connsiteY213" fmla="*/ 863721 h 3940825"/>
              <a:gd name="connsiteX214" fmla="*/ 6781224 w 8946352"/>
              <a:gd name="connsiteY214" fmla="*/ 641591 h 3940825"/>
              <a:gd name="connsiteX215" fmla="*/ 6964690 w 8946352"/>
              <a:gd name="connsiteY215" fmla="*/ 707060 h 3940825"/>
              <a:gd name="connsiteX216" fmla="*/ 6865902 w 8946352"/>
              <a:gd name="connsiteY216" fmla="*/ 681341 h 3940825"/>
              <a:gd name="connsiteX217" fmla="*/ 6781224 w 8946352"/>
              <a:gd name="connsiteY217" fmla="*/ 641591 h 3940825"/>
              <a:gd name="connsiteX218" fmla="*/ 862076 w 8946352"/>
              <a:gd name="connsiteY218" fmla="*/ 488119 h 3940825"/>
              <a:gd name="connsiteX219" fmla="*/ 837363 w 8946352"/>
              <a:gd name="connsiteY219" fmla="*/ 503635 h 3940825"/>
              <a:gd name="connsiteX220" fmla="*/ 684472 w 8946352"/>
              <a:gd name="connsiteY220" fmla="*/ 613532 h 3940825"/>
              <a:gd name="connsiteX221" fmla="*/ 700938 w 8946352"/>
              <a:gd name="connsiteY221" fmla="*/ 576120 h 3940825"/>
              <a:gd name="connsiteX222" fmla="*/ 839715 w 8946352"/>
              <a:gd name="connsiteY222" fmla="*/ 500421 h 3940825"/>
              <a:gd name="connsiteX223" fmla="*/ 911278 w 8946352"/>
              <a:gd name="connsiteY223" fmla="*/ 461050 h 3940825"/>
              <a:gd name="connsiteX224" fmla="*/ 862076 w 8946352"/>
              <a:gd name="connsiteY224" fmla="*/ 488119 h 3940825"/>
              <a:gd name="connsiteX225" fmla="*/ 882052 w 8946352"/>
              <a:gd name="connsiteY225" fmla="*/ 475577 h 3940825"/>
              <a:gd name="connsiteX226" fmla="*/ 5772814 w 8946352"/>
              <a:gd name="connsiteY226" fmla="*/ 454314 h 3940825"/>
              <a:gd name="connsiteX227" fmla="*/ 5835662 w 8946352"/>
              <a:gd name="connsiteY227" fmla="*/ 482593 h 3940825"/>
              <a:gd name="connsiteX228" fmla="*/ 5983848 w 8946352"/>
              <a:gd name="connsiteY228" fmla="*/ 536372 h 3940825"/>
              <a:gd name="connsiteX229" fmla="*/ 6089692 w 8946352"/>
              <a:gd name="connsiteY229" fmla="*/ 543385 h 3940825"/>
              <a:gd name="connsiteX230" fmla="*/ 6369598 w 8946352"/>
              <a:gd name="connsiteY230" fmla="*/ 629900 h 3940825"/>
              <a:gd name="connsiteX231" fmla="*/ 6209654 w 8946352"/>
              <a:gd name="connsiteY231" fmla="*/ 571446 h 3940825"/>
              <a:gd name="connsiteX232" fmla="*/ 6414288 w 8946352"/>
              <a:gd name="connsiteY232" fmla="*/ 627561 h 3940825"/>
              <a:gd name="connsiteX233" fmla="*/ 6468388 w 8946352"/>
              <a:gd name="connsiteY233" fmla="*/ 650944 h 3940825"/>
              <a:gd name="connsiteX234" fmla="*/ 6414288 w 8946352"/>
              <a:gd name="connsiteY234" fmla="*/ 627561 h 3940825"/>
              <a:gd name="connsiteX235" fmla="*/ 6407234 w 8946352"/>
              <a:gd name="connsiteY235" fmla="*/ 613532 h 3940825"/>
              <a:gd name="connsiteX236" fmla="*/ 6458980 w 8946352"/>
              <a:gd name="connsiteY236" fmla="*/ 622886 h 3940825"/>
              <a:gd name="connsiteX237" fmla="*/ 6407234 w 8946352"/>
              <a:gd name="connsiteY237" fmla="*/ 613532 h 3940825"/>
              <a:gd name="connsiteX238" fmla="*/ 6113214 w 8946352"/>
              <a:gd name="connsiteY238" fmla="*/ 538708 h 3940825"/>
              <a:gd name="connsiteX239" fmla="*/ 5788618 w 8946352"/>
              <a:gd name="connsiteY239" fmla="*/ 454532 h 3940825"/>
              <a:gd name="connsiteX240" fmla="*/ 5772814 w 8946352"/>
              <a:gd name="connsiteY240" fmla="*/ 454314 h 3940825"/>
              <a:gd name="connsiteX241" fmla="*/ 969083 w 8946352"/>
              <a:gd name="connsiteY241" fmla="*/ 421799 h 3940825"/>
              <a:gd name="connsiteX242" fmla="*/ 874997 w 8946352"/>
              <a:gd name="connsiteY242" fmla="*/ 461549 h 3940825"/>
              <a:gd name="connsiteX243" fmla="*/ 969083 w 8946352"/>
              <a:gd name="connsiteY243" fmla="*/ 421799 h 3940825"/>
              <a:gd name="connsiteX244" fmla="*/ 1093746 w 8946352"/>
              <a:gd name="connsiteY244" fmla="*/ 323594 h 3940825"/>
              <a:gd name="connsiteX245" fmla="*/ 966731 w 8946352"/>
              <a:gd name="connsiteY245" fmla="*/ 391403 h 3940825"/>
              <a:gd name="connsiteX246" fmla="*/ 978490 w 8946352"/>
              <a:gd name="connsiteY246" fmla="*/ 375035 h 3940825"/>
              <a:gd name="connsiteX247" fmla="*/ 1093746 w 8946352"/>
              <a:gd name="connsiteY247" fmla="*/ 323594 h 3940825"/>
              <a:gd name="connsiteX248" fmla="*/ 5280556 w 8946352"/>
              <a:gd name="connsiteY248" fmla="*/ 286180 h 3940825"/>
              <a:gd name="connsiteX249" fmla="*/ 5348770 w 8946352"/>
              <a:gd name="connsiteY249" fmla="*/ 307225 h 3940825"/>
              <a:gd name="connsiteX250" fmla="*/ 5280556 w 8946352"/>
              <a:gd name="connsiteY250" fmla="*/ 286180 h 3940825"/>
              <a:gd name="connsiteX251" fmla="*/ 1291325 w 8946352"/>
              <a:gd name="connsiteY251" fmla="*/ 260459 h 3940825"/>
              <a:gd name="connsiteX252" fmla="*/ 1199593 w 8946352"/>
              <a:gd name="connsiteY252" fmla="*/ 302548 h 3940825"/>
              <a:gd name="connsiteX253" fmla="*/ 1058464 w 8946352"/>
              <a:gd name="connsiteY253" fmla="*/ 365679 h 3940825"/>
              <a:gd name="connsiteX254" fmla="*/ 1183126 w 8946352"/>
              <a:gd name="connsiteY254" fmla="*/ 304884 h 3940825"/>
              <a:gd name="connsiteX255" fmla="*/ 1291325 w 8946352"/>
              <a:gd name="connsiteY255" fmla="*/ 260459 h 3940825"/>
              <a:gd name="connsiteX256" fmla="*/ 5061808 w 8946352"/>
              <a:gd name="connsiteY256" fmla="*/ 225387 h 3940825"/>
              <a:gd name="connsiteX257" fmla="*/ 5278206 w 8946352"/>
              <a:gd name="connsiteY257" fmla="*/ 286180 h 3940825"/>
              <a:gd name="connsiteX258" fmla="*/ 5061808 w 8946352"/>
              <a:gd name="connsiteY258" fmla="*/ 225387 h 3940825"/>
              <a:gd name="connsiteX259" fmla="*/ 1427749 w 8946352"/>
              <a:gd name="connsiteY259" fmla="*/ 223048 h 3940825"/>
              <a:gd name="connsiteX260" fmla="*/ 1293678 w 8946352"/>
              <a:gd name="connsiteY260" fmla="*/ 262798 h 3940825"/>
              <a:gd name="connsiteX261" fmla="*/ 1357185 w 8946352"/>
              <a:gd name="connsiteY261" fmla="*/ 239415 h 3940825"/>
              <a:gd name="connsiteX262" fmla="*/ 1427749 w 8946352"/>
              <a:gd name="connsiteY262" fmla="*/ 223048 h 3940825"/>
              <a:gd name="connsiteX263" fmla="*/ 4652536 w 8946352"/>
              <a:gd name="connsiteY263" fmla="*/ 220711 h 3940825"/>
              <a:gd name="connsiteX264" fmla="*/ 4741918 w 8946352"/>
              <a:gd name="connsiteY264" fmla="*/ 237078 h 3940825"/>
              <a:gd name="connsiteX265" fmla="*/ 4779550 w 8946352"/>
              <a:gd name="connsiteY265" fmla="*/ 234740 h 3940825"/>
              <a:gd name="connsiteX266" fmla="*/ 2977810 w 8946352"/>
              <a:gd name="connsiteY266" fmla="*/ 57034 h 3940825"/>
              <a:gd name="connsiteX267" fmla="*/ 3057784 w 8946352"/>
              <a:gd name="connsiteY267" fmla="*/ 75740 h 3940825"/>
              <a:gd name="connsiteX268" fmla="*/ 3133052 w 8946352"/>
              <a:gd name="connsiteY268" fmla="*/ 64050 h 3940825"/>
              <a:gd name="connsiteX269" fmla="*/ 2977810 w 8946352"/>
              <a:gd name="connsiteY269" fmla="*/ 57034 h 3940825"/>
              <a:gd name="connsiteX270" fmla="*/ 2691474 w 8946352"/>
              <a:gd name="connsiteY270" fmla="*/ 32886 h 3940825"/>
              <a:gd name="connsiteX271" fmla="*/ 2916655 w 8946352"/>
              <a:gd name="connsiteY271" fmla="*/ 35992 h 3940825"/>
              <a:gd name="connsiteX272" fmla="*/ 3358270 w 8946352"/>
              <a:gd name="connsiteY272" fmla="*/ 63173 h 3940825"/>
              <a:gd name="connsiteX273" fmla="*/ 3370696 w 8946352"/>
              <a:gd name="connsiteY273" fmla="*/ 64209 h 3940825"/>
              <a:gd name="connsiteX274" fmla="*/ 3236546 w 8946352"/>
              <a:gd name="connsiteY274" fmla="*/ 45343 h 3940825"/>
              <a:gd name="connsiteX275" fmla="*/ 3361210 w 8946352"/>
              <a:gd name="connsiteY275" fmla="*/ 43005 h 3940825"/>
              <a:gd name="connsiteX276" fmla="*/ 3488520 w 8946352"/>
              <a:gd name="connsiteY276" fmla="*/ 61126 h 3940825"/>
              <a:gd name="connsiteX277" fmla="*/ 3557176 w 8946352"/>
              <a:gd name="connsiteY277" fmla="*/ 79763 h 3940825"/>
              <a:gd name="connsiteX278" fmla="*/ 3789298 w 8946352"/>
              <a:gd name="connsiteY278" fmla="*/ 99123 h 3940825"/>
              <a:gd name="connsiteX279" fmla="*/ 3852808 w 8946352"/>
              <a:gd name="connsiteY279" fmla="*/ 78079 h 3940825"/>
              <a:gd name="connsiteX280" fmla="*/ 3996286 w 8946352"/>
              <a:gd name="connsiteY280" fmla="*/ 101462 h 3940825"/>
              <a:gd name="connsiteX281" fmla="*/ 4224446 w 8946352"/>
              <a:gd name="connsiteY281" fmla="*/ 129520 h 3940825"/>
              <a:gd name="connsiteX282" fmla="*/ 4043330 w 8946352"/>
              <a:gd name="connsiteY282" fmla="*/ 78079 h 3940825"/>
              <a:gd name="connsiteX283" fmla="*/ 5113554 w 8946352"/>
              <a:gd name="connsiteY283" fmla="*/ 279168 h 3940825"/>
              <a:gd name="connsiteX284" fmla="*/ 4986540 w 8946352"/>
              <a:gd name="connsiteY284" fmla="*/ 241756 h 3940825"/>
              <a:gd name="connsiteX285" fmla="*/ 5184120 w 8946352"/>
              <a:gd name="connsiteY285" fmla="*/ 290858 h 3940825"/>
              <a:gd name="connsiteX286" fmla="*/ 5386404 w 8946352"/>
              <a:gd name="connsiteY286" fmla="*/ 346976 h 3940825"/>
              <a:gd name="connsiteX287" fmla="*/ 5729816 w 8946352"/>
              <a:gd name="connsiteY287" fmla="*/ 421798 h 3940825"/>
              <a:gd name="connsiteX288" fmla="*/ 5546350 w 8946352"/>
              <a:gd name="connsiteY288" fmla="*/ 361005 h 3940825"/>
              <a:gd name="connsiteX289" fmla="*/ 5351120 w 8946352"/>
              <a:gd name="connsiteY289" fmla="*/ 302548 h 3940825"/>
              <a:gd name="connsiteX290" fmla="*/ 5494602 w 8946352"/>
              <a:gd name="connsiteY290" fmla="*/ 325931 h 3940825"/>
              <a:gd name="connsiteX291" fmla="*/ 5407572 w 8946352"/>
              <a:gd name="connsiteY291" fmla="*/ 293196 h 3940825"/>
              <a:gd name="connsiteX292" fmla="*/ 5654548 w 8946352"/>
              <a:gd name="connsiteY292" fmla="*/ 365682 h 3940825"/>
              <a:gd name="connsiteX293" fmla="*/ 5795676 w 8946352"/>
              <a:gd name="connsiteY293" fmla="*/ 433490 h 3940825"/>
              <a:gd name="connsiteX294" fmla="*/ 5983848 w 8946352"/>
              <a:gd name="connsiteY294" fmla="*/ 461548 h 3940825"/>
              <a:gd name="connsiteX295" fmla="*/ 6458980 w 8946352"/>
              <a:gd name="connsiteY295" fmla="*/ 594826 h 3940825"/>
              <a:gd name="connsiteX296" fmla="*/ 6661264 w 8946352"/>
              <a:gd name="connsiteY296" fmla="*/ 671989 h 3940825"/>
              <a:gd name="connsiteX297" fmla="*/ 6750646 w 8946352"/>
              <a:gd name="connsiteY297" fmla="*/ 709401 h 3940825"/>
              <a:gd name="connsiteX298" fmla="*/ 6830618 w 8946352"/>
              <a:gd name="connsiteY298" fmla="*/ 746810 h 3940825"/>
              <a:gd name="connsiteX299" fmla="*/ 7042310 w 8946352"/>
              <a:gd name="connsiteY299" fmla="*/ 800590 h 3940825"/>
              <a:gd name="connsiteX300" fmla="*/ 6487206 w 8946352"/>
              <a:gd name="connsiteY300" fmla="*/ 569107 h 3940825"/>
              <a:gd name="connsiteX301" fmla="*/ 6630686 w 8946352"/>
              <a:gd name="connsiteY301" fmla="*/ 636915 h 3940825"/>
              <a:gd name="connsiteX302" fmla="*/ 6136736 w 8946352"/>
              <a:gd name="connsiteY302" fmla="*/ 482593 h 3940825"/>
              <a:gd name="connsiteX303" fmla="*/ 6315498 w 8946352"/>
              <a:gd name="connsiteY303" fmla="*/ 536372 h 3940825"/>
              <a:gd name="connsiteX304" fmla="*/ 6494262 w 8946352"/>
              <a:gd name="connsiteY304" fmla="*/ 590149 h 3940825"/>
              <a:gd name="connsiteX305" fmla="*/ 6284922 w 8946352"/>
              <a:gd name="connsiteY305" fmla="*/ 512989 h 3940825"/>
              <a:gd name="connsiteX306" fmla="*/ 6491910 w 8946352"/>
              <a:gd name="connsiteY306" fmla="*/ 564430 h 3940825"/>
              <a:gd name="connsiteX307" fmla="*/ 6731828 w 8946352"/>
              <a:gd name="connsiteY307" fmla="*/ 639254 h 3940825"/>
              <a:gd name="connsiteX308" fmla="*/ 6708306 w 8946352"/>
              <a:gd name="connsiteY308" fmla="*/ 629900 h 3940825"/>
              <a:gd name="connsiteX309" fmla="*/ 6868252 w 8946352"/>
              <a:gd name="connsiteY309" fmla="*/ 686018 h 3940825"/>
              <a:gd name="connsiteX310" fmla="*/ 6969394 w 8946352"/>
              <a:gd name="connsiteY310" fmla="*/ 723430 h 3940825"/>
              <a:gd name="connsiteX311" fmla="*/ 7070536 w 8946352"/>
              <a:gd name="connsiteY311" fmla="*/ 760842 h 3940825"/>
              <a:gd name="connsiteX312" fmla="*/ 7228130 w 8946352"/>
              <a:gd name="connsiteY312" fmla="*/ 828650 h 3940825"/>
              <a:gd name="connsiteX313" fmla="*/ 7164622 w 8946352"/>
              <a:gd name="connsiteY313" fmla="*/ 821634 h 3940825"/>
              <a:gd name="connsiteX314" fmla="*/ 6992914 w 8946352"/>
              <a:gd name="connsiteY314" fmla="*/ 765516 h 3940825"/>
              <a:gd name="connsiteX315" fmla="*/ 7166974 w 8946352"/>
              <a:gd name="connsiteY315" fmla="*/ 833325 h 3940825"/>
              <a:gd name="connsiteX316" fmla="*/ 7350440 w 8946352"/>
              <a:gd name="connsiteY316" fmla="*/ 910487 h 3940825"/>
              <a:gd name="connsiteX317" fmla="*/ 7538612 w 8946352"/>
              <a:gd name="connsiteY317" fmla="*/ 997002 h 3940825"/>
              <a:gd name="connsiteX318" fmla="*/ 7635050 w 8946352"/>
              <a:gd name="connsiteY318" fmla="*/ 1041427 h 3940825"/>
              <a:gd name="connsiteX319" fmla="*/ 7731486 w 8946352"/>
              <a:gd name="connsiteY319" fmla="*/ 1088190 h 3940825"/>
              <a:gd name="connsiteX320" fmla="*/ 7922012 w 8946352"/>
              <a:gd name="connsiteY320" fmla="*/ 1179382 h 3940825"/>
              <a:gd name="connsiteX321" fmla="*/ 8107830 w 8946352"/>
              <a:gd name="connsiteY321" fmla="*/ 1270573 h 3940825"/>
              <a:gd name="connsiteX322" fmla="*/ 8199564 w 8946352"/>
              <a:gd name="connsiteY322" fmla="*/ 1312660 h 3940825"/>
              <a:gd name="connsiteX323" fmla="*/ 8288946 w 8946352"/>
              <a:gd name="connsiteY323" fmla="*/ 1354749 h 3940825"/>
              <a:gd name="connsiteX324" fmla="*/ 8460650 w 8946352"/>
              <a:gd name="connsiteY324" fmla="*/ 1434248 h 3940825"/>
              <a:gd name="connsiteX325" fmla="*/ 8218382 w 8946352"/>
              <a:gd name="connsiteY325" fmla="*/ 1279925 h 3940825"/>
              <a:gd name="connsiteX326" fmla="*/ 8491230 w 8946352"/>
              <a:gd name="connsiteY326" fmla="*/ 1429573 h 3940825"/>
              <a:gd name="connsiteX327" fmla="*/ 8644118 w 8946352"/>
              <a:gd name="connsiteY327" fmla="*/ 1499720 h 3940825"/>
              <a:gd name="connsiteX328" fmla="*/ 8550032 w 8946352"/>
              <a:gd name="connsiteY328" fmla="*/ 1445941 h 3940825"/>
              <a:gd name="connsiteX329" fmla="*/ 8514750 w 8946352"/>
              <a:gd name="connsiteY329" fmla="*/ 1422558 h 3940825"/>
              <a:gd name="connsiteX330" fmla="*/ 8455946 w 8946352"/>
              <a:gd name="connsiteY330" fmla="*/ 1375794 h 3940825"/>
              <a:gd name="connsiteX331" fmla="*/ 8444186 w 8946352"/>
              <a:gd name="connsiteY331" fmla="*/ 1371117 h 3940825"/>
              <a:gd name="connsiteX332" fmla="*/ 8401848 w 8946352"/>
              <a:gd name="connsiteY332" fmla="*/ 1338382 h 3940825"/>
              <a:gd name="connsiteX333" fmla="*/ 8644118 w 8946352"/>
              <a:gd name="connsiteY333" fmla="*/ 1495043 h 3940825"/>
              <a:gd name="connsiteX334" fmla="*/ 8768782 w 8946352"/>
              <a:gd name="connsiteY334" fmla="*/ 1602602 h 3940825"/>
              <a:gd name="connsiteX335" fmla="*/ 8855810 w 8946352"/>
              <a:gd name="connsiteY335" fmla="*/ 1731203 h 3940825"/>
              <a:gd name="connsiteX336" fmla="*/ 8874628 w 8946352"/>
              <a:gd name="connsiteY336" fmla="*/ 1742894 h 3940825"/>
              <a:gd name="connsiteX337" fmla="*/ 8919320 w 8946352"/>
              <a:gd name="connsiteY337" fmla="*/ 1831747 h 3940825"/>
              <a:gd name="connsiteX338" fmla="*/ 8933432 w 8946352"/>
              <a:gd name="connsiteY338" fmla="*/ 1908909 h 3940825"/>
              <a:gd name="connsiteX339" fmla="*/ 8926374 w 8946352"/>
              <a:gd name="connsiteY339" fmla="*/ 1901893 h 3940825"/>
              <a:gd name="connsiteX340" fmla="*/ 8893446 w 8946352"/>
              <a:gd name="connsiteY340" fmla="*/ 1829408 h 3940825"/>
              <a:gd name="connsiteX341" fmla="*/ 8916966 w 8946352"/>
              <a:gd name="connsiteY341" fmla="*/ 1997761 h 3940825"/>
              <a:gd name="connsiteX342" fmla="*/ 8919320 w 8946352"/>
              <a:gd name="connsiteY342" fmla="*/ 2154420 h 3940825"/>
              <a:gd name="connsiteX343" fmla="*/ 8924024 w 8946352"/>
              <a:gd name="connsiteY343" fmla="*/ 2184819 h 3940825"/>
              <a:gd name="connsiteX344" fmla="*/ 8935782 w 8946352"/>
              <a:gd name="connsiteY344" fmla="*/ 2117010 h 3940825"/>
              <a:gd name="connsiteX345" fmla="*/ 8942842 w 8946352"/>
              <a:gd name="connsiteY345" fmla="*/ 1943982 h 3940825"/>
              <a:gd name="connsiteX346" fmla="*/ 8834642 w 8946352"/>
              <a:gd name="connsiteY346" fmla="*/ 2463065 h 3940825"/>
              <a:gd name="connsiteX347" fmla="*/ 8844050 w 8946352"/>
              <a:gd name="connsiteY347" fmla="*/ 2451375 h 3940825"/>
              <a:gd name="connsiteX348" fmla="*/ 8754670 w 8946352"/>
              <a:gd name="connsiteY348" fmla="*/ 2603359 h 3940825"/>
              <a:gd name="connsiteX349" fmla="*/ 8832290 w 8946352"/>
              <a:gd name="connsiteY349" fmla="*/ 2491125 h 3940825"/>
              <a:gd name="connsiteX350" fmla="*/ 8742908 w 8946352"/>
              <a:gd name="connsiteY350" fmla="*/ 2643109 h 3940825"/>
              <a:gd name="connsiteX351" fmla="*/ 8622950 w 8946352"/>
              <a:gd name="connsiteY351" fmla="*/ 2776388 h 3940825"/>
              <a:gd name="connsiteX352" fmla="*/ 8495934 w 8946352"/>
              <a:gd name="connsiteY352" fmla="*/ 2888624 h 3940825"/>
              <a:gd name="connsiteX353" fmla="*/ 8366566 w 8946352"/>
              <a:gd name="connsiteY353" fmla="*/ 3000857 h 3940825"/>
              <a:gd name="connsiteX354" fmla="*/ 8234846 w 8946352"/>
              <a:gd name="connsiteY354" fmla="*/ 3073343 h 3940825"/>
              <a:gd name="connsiteX355" fmla="*/ 8227790 w 8946352"/>
              <a:gd name="connsiteY355" fmla="*/ 3087372 h 3940825"/>
              <a:gd name="connsiteX356" fmla="*/ 8093716 w 8946352"/>
              <a:gd name="connsiteY356" fmla="*/ 3145828 h 3940825"/>
              <a:gd name="connsiteX357" fmla="*/ 7959646 w 8946352"/>
              <a:gd name="connsiteY357" fmla="*/ 3218314 h 3940825"/>
              <a:gd name="connsiteX358" fmla="*/ 7954942 w 8946352"/>
              <a:gd name="connsiteY358" fmla="*/ 3241694 h 3940825"/>
              <a:gd name="connsiteX359" fmla="*/ 7966702 w 8946352"/>
              <a:gd name="connsiteY359" fmla="*/ 3237017 h 3940825"/>
              <a:gd name="connsiteX360" fmla="*/ 7891432 w 8946352"/>
              <a:gd name="connsiteY360" fmla="*/ 3286122 h 3940825"/>
              <a:gd name="connsiteX361" fmla="*/ 7755008 w 8946352"/>
              <a:gd name="connsiteY361" fmla="*/ 3332886 h 3940825"/>
              <a:gd name="connsiteX362" fmla="*/ 7616234 w 8946352"/>
              <a:gd name="connsiteY362" fmla="*/ 3374972 h 3940825"/>
              <a:gd name="connsiteX363" fmla="*/ 7618584 w 8946352"/>
              <a:gd name="connsiteY363" fmla="*/ 3374972 h 3940825"/>
              <a:gd name="connsiteX364" fmla="*/ 7098762 w 8946352"/>
              <a:gd name="connsiteY364" fmla="*/ 3482531 h 3940825"/>
              <a:gd name="connsiteX365" fmla="*/ 7002324 w 8946352"/>
              <a:gd name="connsiteY365" fmla="*/ 3522282 h 3940825"/>
              <a:gd name="connsiteX366" fmla="*/ 6910590 w 8946352"/>
              <a:gd name="connsiteY366" fmla="*/ 3559694 h 3940825"/>
              <a:gd name="connsiteX367" fmla="*/ 6880012 w 8946352"/>
              <a:gd name="connsiteY367" fmla="*/ 3576061 h 3940825"/>
              <a:gd name="connsiteX368" fmla="*/ 6823560 w 8946352"/>
              <a:gd name="connsiteY368" fmla="*/ 3592429 h 3940825"/>
              <a:gd name="connsiteX369" fmla="*/ 6724770 w 8946352"/>
              <a:gd name="connsiteY369" fmla="*/ 3615809 h 3940825"/>
              <a:gd name="connsiteX370" fmla="*/ 6816506 w 8946352"/>
              <a:gd name="connsiteY370" fmla="*/ 3604119 h 3940825"/>
              <a:gd name="connsiteX371" fmla="*/ 6677728 w 8946352"/>
              <a:gd name="connsiteY371" fmla="*/ 3629841 h 3940825"/>
              <a:gd name="connsiteX372" fmla="*/ 6654206 w 8946352"/>
              <a:gd name="connsiteY372" fmla="*/ 3648547 h 3940825"/>
              <a:gd name="connsiteX373" fmla="*/ 6571882 w 8946352"/>
              <a:gd name="connsiteY373" fmla="*/ 3657898 h 3940825"/>
              <a:gd name="connsiteX374" fmla="*/ 6501318 w 8946352"/>
              <a:gd name="connsiteY374" fmla="*/ 3674266 h 3940825"/>
              <a:gd name="connsiteX375" fmla="*/ 6435458 w 8946352"/>
              <a:gd name="connsiteY375" fmla="*/ 3688295 h 3940825"/>
              <a:gd name="connsiteX376" fmla="*/ 6496614 w 8946352"/>
              <a:gd name="connsiteY376" fmla="*/ 3688295 h 3940825"/>
              <a:gd name="connsiteX377" fmla="*/ 6557770 w 8946352"/>
              <a:gd name="connsiteY377" fmla="*/ 3685956 h 3940825"/>
              <a:gd name="connsiteX378" fmla="*/ 6284922 w 8946352"/>
              <a:gd name="connsiteY378" fmla="*/ 3728045 h 3940825"/>
              <a:gd name="connsiteX379" fmla="*/ 6379006 w 8946352"/>
              <a:gd name="connsiteY379" fmla="*/ 3725707 h 3940825"/>
              <a:gd name="connsiteX380" fmla="*/ 6247286 w 8946352"/>
              <a:gd name="connsiteY380" fmla="*/ 3735059 h 3940825"/>
              <a:gd name="connsiteX381" fmla="*/ 6212004 w 8946352"/>
              <a:gd name="connsiteY381" fmla="*/ 3735059 h 3940825"/>
              <a:gd name="connsiteX382" fmla="*/ 6164962 w 8946352"/>
              <a:gd name="connsiteY382" fmla="*/ 3744413 h 3940825"/>
              <a:gd name="connsiteX383" fmla="*/ 6082638 w 8946352"/>
              <a:gd name="connsiteY383" fmla="*/ 3760780 h 3940825"/>
              <a:gd name="connsiteX384" fmla="*/ 6334314 w 8946352"/>
              <a:gd name="connsiteY384" fmla="*/ 3702324 h 3940825"/>
              <a:gd name="connsiteX385" fmla="*/ 6176722 w 8946352"/>
              <a:gd name="connsiteY385" fmla="*/ 3725707 h 3940825"/>
              <a:gd name="connsiteX386" fmla="*/ 6106158 w 8946352"/>
              <a:gd name="connsiteY386" fmla="*/ 3723368 h 3940825"/>
              <a:gd name="connsiteX387" fmla="*/ 6000310 w 8946352"/>
              <a:gd name="connsiteY387" fmla="*/ 3714016 h 3940825"/>
              <a:gd name="connsiteX388" fmla="*/ 5511066 w 8946352"/>
              <a:gd name="connsiteY388" fmla="*/ 3774809 h 3940825"/>
              <a:gd name="connsiteX389" fmla="*/ 5275852 w 8946352"/>
              <a:gd name="connsiteY389" fmla="*/ 3795854 h 3940825"/>
              <a:gd name="connsiteX390" fmla="*/ 5170006 w 8946352"/>
              <a:gd name="connsiteY390" fmla="*/ 3798192 h 3940825"/>
              <a:gd name="connsiteX391" fmla="*/ 5073568 w 8946352"/>
              <a:gd name="connsiteY391" fmla="*/ 3791177 h 3940825"/>
              <a:gd name="connsiteX392" fmla="*/ 4988890 w 8946352"/>
              <a:gd name="connsiteY392" fmla="*/ 3828589 h 3940825"/>
              <a:gd name="connsiteX393" fmla="*/ 5381700 w 8946352"/>
              <a:gd name="connsiteY393" fmla="*/ 3830927 h 3940825"/>
              <a:gd name="connsiteX394" fmla="*/ 5562814 w 8946352"/>
              <a:gd name="connsiteY394" fmla="*/ 3814560 h 3940825"/>
              <a:gd name="connsiteX395" fmla="*/ 5621618 w 8946352"/>
              <a:gd name="connsiteY395" fmla="*/ 3791177 h 3940825"/>
              <a:gd name="connsiteX396" fmla="*/ 5687478 w 8946352"/>
              <a:gd name="connsiteY396" fmla="*/ 3770132 h 3940825"/>
              <a:gd name="connsiteX397" fmla="*/ 5762746 w 8946352"/>
              <a:gd name="connsiteY397" fmla="*/ 3760780 h 3940825"/>
              <a:gd name="connsiteX398" fmla="*/ 5889762 w 8946352"/>
              <a:gd name="connsiteY398" fmla="*/ 3751428 h 3940825"/>
              <a:gd name="connsiteX399" fmla="*/ 5623968 w 8946352"/>
              <a:gd name="connsiteY399" fmla="*/ 3795854 h 3940825"/>
              <a:gd name="connsiteX400" fmla="*/ 5852128 w 8946352"/>
              <a:gd name="connsiteY400" fmla="*/ 3802867 h 3940825"/>
              <a:gd name="connsiteX401" fmla="*/ 5656898 w 8946352"/>
              <a:gd name="connsiteY401" fmla="*/ 3823911 h 3940825"/>
              <a:gd name="connsiteX402" fmla="*/ 5452264 w 8946352"/>
              <a:gd name="connsiteY402" fmla="*/ 3851972 h 3940825"/>
              <a:gd name="connsiteX403" fmla="*/ 5264092 w 8946352"/>
              <a:gd name="connsiteY403" fmla="*/ 3875352 h 3940825"/>
              <a:gd name="connsiteX404" fmla="*/ 5184120 w 8946352"/>
              <a:gd name="connsiteY404" fmla="*/ 3884707 h 3940825"/>
              <a:gd name="connsiteX405" fmla="*/ 5118260 w 8946352"/>
              <a:gd name="connsiteY405" fmla="*/ 3889381 h 3940825"/>
              <a:gd name="connsiteX406" fmla="*/ 4948906 w 8946352"/>
              <a:gd name="connsiteY406" fmla="*/ 3887045 h 3940825"/>
              <a:gd name="connsiteX407" fmla="*/ 4850116 w 8946352"/>
              <a:gd name="connsiteY407" fmla="*/ 3889381 h 3940825"/>
              <a:gd name="connsiteX408" fmla="*/ 4770142 w 8946352"/>
              <a:gd name="connsiteY408" fmla="*/ 3894058 h 3940825"/>
              <a:gd name="connsiteX409" fmla="*/ 4523166 w 8946352"/>
              <a:gd name="connsiteY409" fmla="*/ 3858985 h 3940825"/>
              <a:gd name="connsiteX410" fmla="*/ 4313828 w 8946352"/>
              <a:gd name="connsiteY410" fmla="*/ 3875352 h 3940825"/>
              <a:gd name="connsiteX411" fmla="*/ 4111542 w 8946352"/>
              <a:gd name="connsiteY411" fmla="*/ 3873014 h 3940825"/>
              <a:gd name="connsiteX412" fmla="*/ 4052738 w 8946352"/>
              <a:gd name="connsiteY412" fmla="*/ 3905751 h 3940825"/>
              <a:gd name="connsiteX413" fmla="*/ 4549042 w 8946352"/>
              <a:gd name="connsiteY413" fmla="*/ 3922119 h 3940825"/>
              <a:gd name="connsiteX414" fmla="*/ 4175050 w 8946352"/>
              <a:gd name="connsiteY414" fmla="*/ 3940825 h 3940825"/>
              <a:gd name="connsiteX415" fmla="*/ 4182108 w 8946352"/>
              <a:gd name="connsiteY415" fmla="*/ 3929132 h 3940825"/>
              <a:gd name="connsiteX416" fmla="*/ 4080964 w 8946352"/>
              <a:gd name="connsiteY416" fmla="*/ 3919780 h 3940825"/>
              <a:gd name="connsiteX417" fmla="*/ 4031570 w 8946352"/>
              <a:gd name="connsiteY417" fmla="*/ 3936147 h 3940825"/>
              <a:gd name="connsiteX418" fmla="*/ 3657578 w 8946352"/>
              <a:gd name="connsiteY418" fmla="*/ 3926793 h 3940825"/>
              <a:gd name="connsiteX419" fmla="*/ 3521154 w 8946352"/>
              <a:gd name="connsiteY419" fmla="*/ 3929132 h 3940825"/>
              <a:gd name="connsiteX420" fmla="*/ 3389434 w 8946352"/>
              <a:gd name="connsiteY420" fmla="*/ 3926793 h 3940825"/>
              <a:gd name="connsiteX421" fmla="*/ 3187150 w 8946352"/>
              <a:gd name="connsiteY421" fmla="*/ 3903413 h 3940825"/>
              <a:gd name="connsiteX422" fmla="*/ 3459998 w 8946352"/>
              <a:gd name="connsiteY422" fmla="*/ 3922119 h 3940825"/>
              <a:gd name="connsiteX423" fmla="*/ 3518804 w 8946352"/>
              <a:gd name="connsiteY423" fmla="*/ 3877691 h 3940825"/>
              <a:gd name="connsiteX424" fmla="*/ 2305099 w 8946352"/>
              <a:gd name="connsiteY424" fmla="*/ 3802867 h 3940825"/>
              <a:gd name="connsiteX425" fmla="*/ 2447991 w 8946352"/>
              <a:gd name="connsiteY425" fmla="*/ 3825081 h 3940825"/>
              <a:gd name="connsiteX426" fmla="*/ 2511015 w 8946352"/>
              <a:gd name="connsiteY426" fmla="*/ 3834251 h 3940825"/>
              <a:gd name="connsiteX427" fmla="*/ 2368605 w 8946352"/>
              <a:gd name="connsiteY427" fmla="*/ 3819237 h 3940825"/>
              <a:gd name="connsiteX428" fmla="*/ 2354492 w 8946352"/>
              <a:gd name="connsiteY428" fmla="*/ 3821573 h 3940825"/>
              <a:gd name="connsiteX429" fmla="*/ 2509734 w 8946352"/>
              <a:gd name="connsiteY429" fmla="*/ 3837940 h 3940825"/>
              <a:gd name="connsiteX430" fmla="*/ 2520076 w 8946352"/>
              <a:gd name="connsiteY430" fmla="*/ 3836228 h 3940825"/>
              <a:gd name="connsiteX431" fmla="*/ 2552072 w 8946352"/>
              <a:gd name="connsiteY431" fmla="*/ 3847295 h 3940825"/>
              <a:gd name="connsiteX432" fmla="*/ 1648850 w 8946352"/>
              <a:gd name="connsiteY432" fmla="*/ 3725707 h 3940825"/>
              <a:gd name="connsiteX433" fmla="*/ 1702950 w 8946352"/>
              <a:gd name="connsiteY433" fmla="*/ 3756103 h 3940825"/>
              <a:gd name="connsiteX434" fmla="*/ 1519484 w 8946352"/>
              <a:gd name="connsiteY434" fmla="*/ 3725707 h 3940825"/>
              <a:gd name="connsiteX435" fmla="*/ 1319550 w 8946352"/>
              <a:gd name="connsiteY435" fmla="*/ 3695310 h 3940825"/>
              <a:gd name="connsiteX436" fmla="*/ 1305437 w 8946352"/>
              <a:gd name="connsiteY436" fmla="*/ 3681282 h 3940825"/>
              <a:gd name="connsiteX437" fmla="*/ 1187830 w 8946352"/>
              <a:gd name="connsiteY437" fmla="*/ 3667250 h 3940825"/>
              <a:gd name="connsiteX438" fmla="*/ 1126675 w 8946352"/>
              <a:gd name="connsiteY438" fmla="*/ 3667250 h 3940825"/>
              <a:gd name="connsiteX439" fmla="*/ 983195 w 8946352"/>
              <a:gd name="connsiteY439" fmla="*/ 3615809 h 3940825"/>
              <a:gd name="connsiteX440" fmla="*/ 910278 w 8946352"/>
              <a:gd name="connsiteY440" fmla="*/ 3597103 h 3940825"/>
              <a:gd name="connsiteX441" fmla="*/ 872643 w 8946352"/>
              <a:gd name="connsiteY441" fmla="*/ 3587752 h 3940825"/>
              <a:gd name="connsiteX442" fmla="*/ 823250 w 8946352"/>
              <a:gd name="connsiteY442" fmla="*/ 3571384 h 3940825"/>
              <a:gd name="connsiteX443" fmla="*/ 651542 w 8946352"/>
              <a:gd name="connsiteY443" fmla="*/ 3468502 h 3940825"/>
              <a:gd name="connsiteX444" fmla="*/ 670359 w 8946352"/>
              <a:gd name="connsiteY444" fmla="*/ 3491885 h 3940825"/>
              <a:gd name="connsiteX445" fmla="*/ 498654 w 8946352"/>
              <a:gd name="connsiteY445" fmla="*/ 3321195 h 3940825"/>
              <a:gd name="connsiteX446" fmla="*/ 392807 w 8946352"/>
              <a:gd name="connsiteY446" fmla="*/ 3082694 h 3940825"/>
              <a:gd name="connsiteX447" fmla="*/ 364581 w 8946352"/>
              <a:gd name="connsiteY447" fmla="*/ 2823154 h 3940825"/>
              <a:gd name="connsiteX448" fmla="*/ 369285 w 8946352"/>
              <a:gd name="connsiteY448" fmla="*/ 2699227 h 3940825"/>
              <a:gd name="connsiteX449" fmla="*/ 373990 w 8946352"/>
              <a:gd name="connsiteY449" fmla="*/ 2638432 h 3940825"/>
              <a:gd name="connsiteX450" fmla="*/ 381047 w 8946352"/>
              <a:gd name="connsiteY450" fmla="*/ 2579978 h 3940825"/>
              <a:gd name="connsiteX451" fmla="*/ 381047 w 8946352"/>
              <a:gd name="connsiteY451" fmla="*/ 2813800 h 3940825"/>
              <a:gd name="connsiteX452" fmla="*/ 437499 w 8946352"/>
              <a:gd name="connsiteY452" fmla="*/ 2425656 h 3940825"/>
              <a:gd name="connsiteX453" fmla="*/ 442203 w 8946352"/>
              <a:gd name="connsiteY453" fmla="*/ 2385905 h 3940825"/>
              <a:gd name="connsiteX454" fmla="*/ 451611 w 8946352"/>
              <a:gd name="connsiteY454" fmla="*/ 2332126 h 3940825"/>
              <a:gd name="connsiteX455" fmla="*/ 439850 w 8946352"/>
              <a:gd name="connsiteY455" fmla="*/ 2334464 h 3940825"/>
              <a:gd name="connsiteX456" fmla="*/ 411624 w 8946352"/>
              <a:gd name="connsiteY456" fmla="*/ 2474758 h 3940825"/>
              <a:gd name="connsiteX457" fmla="*/ 411624 w 8946352"/>
              <a:gd name="connsiteY457" fmla="*/ 2420978 h 3940825"/>
              <a:gd name="connsiteX458" fmla="*/ 439850 w 8946352"/>
              <a:gd name="connsiteY458" fmla="*/ 2320435 h 3940825"/>
              <a:gd name="connsiteX459" fmla="*/ 456313 w 8946352"/>
              <a:gd name="connsiteY459" fmla="*/ 2276008 h 3940825"/>
              <a:gd name="connsiteX460" fmla="*/ 463371 w 8946352"/>
              <a:gd name="connsiteY460" fmla="*/ 2301729 h 3940825"/>
              <a:gd name="connsiteX461" fmla="*/ 453962 w 8946352"/>
              <a:gd name="connsiteY461" fmla="*/ 2395257 h 3940825"/>
              <a:gd name="connsiteX462" fmla="*/ 458667 w 8946352"/>
              <a:gd name="connsiteY462" fmla="*/ 2449036 h 3940825"/>
              <a:gd name="connsiteX463" fmla="*/ 470429 w 8946352"/>
              <a:gd name="connsiteY463" fmla="*/ 2383566 h 3940825"/>
              <a:gd name="connsiteX464" fmla="*/ 484541 w 8946352"/>
              <a:gd name="connsiteY464" fmla="*/ 2327448 h 3940825"/>
              <a:gd name="connsiteX465" fmla="*/ 515118 w 8946352"/>
              <a:gd name="connsiteY465" fmla="*/ 2238598 h 3940825"/>
              <a:gd name="connsiteX466" fmla="*/ 545697 w 8946352"/>
              <a:gd name="connsiteY466" fmla="*/ 2161435 h 3940825"/>
              <a:gd name="connsiteX467" fmla="*/ 578627 w 8946352"/>
              <a:gd name="connsiteY467" fmla="*/ 2079598 h 3940825"/>
              <a:gd name="connsiteX468" fmla="*/ 529231 w 8946352"/>
              <a:gd name="connsiteY468" fmla="*/ 2147407 h 3940825"/>
              <a:gd name="connsiteX469" fmla="*/ 508063 w 8946352"/>
              <a:gd name="connsiteY469" fmla="*/ 2142729 h 3940825"/>
              <a:gd name="connsiteX470" fmla="*/ 550401 w 8946352"/>
              <a:gd name="connsiteY470" fmla="*/ 2021142 h 3940825"/>
              <a:gd name="connsiteX471" fmla="*/ 588036 w 8946352"/>
              <a:gd name="connsiteY471" fmla="*/ 1941643 h 3940825"/>
              <a:gd name="connsiteX472" fmla="*/ 609204 w 8946352"/>
              <a:gd name="connsiteY472" fmla="*/ 1899554 h 3940825"/>
              <a:gd name="connsiteX473" fmla="*/ 632725 w 8946352"/>
              <a:gd name="connsiteY473" fmla="*/ 1857468 h 3940825"/>
              <a:gd name="connsiteX474" fmla="*/ 820896 w 8946352"/>
              <a:gd name="connsiteY474" fmla="*/ 1597925 h 3940825"/>
              <a:gd name="connsiteX475" fmla="*/ 863235 w 8946352"/>
              <a:gd name="connsiteY475" fmla="*/ 1520762 h 3940825"/>
              <a:gd name="connsiteX476" fmla="*/ 893814 w 8946352"/>
              <a:gd name="connsiteY476" fmla="*/ 1476337 h 3940825"/>
              <a:gd name="connsiteX477" fmla="*/ 931448 w 8946352"/>
              <a:gd name="connsiteY477" fmla="*/ 1431910 h 3940825"/>
              <a:gd name="connsiteX478" fmla="*/ 1018476 w 8946352"/>
              <a:gd name="connsiteY478" fmla="*/ 1340720 h 3940825"/>
              <a:gd name="connsiteX479" fmla="*/ 1065519 w 8946352"/>
              <a:gd name="connsiteY479" fmla="*/ 1296293 h 3940825"/>
              <a:gd name="connsiteX480" fmla="*/ 1114915 w 8946352"/>
              <a:gd name="connsiteY480" fmla="*/ 1256544 h 3940825"/>
              <a:gd name="connsiteX481" fmla="*/ 1213705 w 8946352"/>
              <a:gd name="connsiteY481" fmla="*/ 1186398 h 3940825"/>
              <a:gd name="connsiteX482" fmla="*/ 1298382 w 8946352"/>
              <a:gd name="connsiteY482" fmla="*/ 1132618 h 3940825"/>
              <a:gd name="connsiteX483" fmla="*/ 1378355 w 8946352"/>
              <a:gd name="connsiteY483" fmla="*/ 1076500 h 3940825"/>
              <a:gd name="connsiteX484" fmla="*/ 1519484 w 8946352"/>
              <a:gd name="connsiteY484" fmla="*/ 1027398 h 3940825"/>
              <a:gd name="connsiteX485" fmla="*/ 1465383 w 8946352"/>
              <a:gd name="connsiteY485" fmla="*/ 1039088 h 3940825"/>
              <a:gd name="connsiteX486" fmla="*/ 1717063 w 8946352"/>
              <a:gd name="connsiteY486" fmla="*/ 968941 h 3940825"/>
              <a:gd name="connsiteX487" fmla="*/ 1895826 w 8946352"/>
              <a:gd name="connsiteY487" fmla="*/ 947899 h 3940825"/>
              <a:gd name="connsiteX488" fmla="*/ 1811149 w 8946352"/>
              <a:gd name="connsiteY488" fmla="*/ 945561 h 3940825"/>
              <a:gd name="connsiteX489" fmla="*/ 2276873 w 8946352"/>
              <a:gd name="connsiteY489" fmla="*/ 908148 h 3940825"/>
              <a:gd name="connsiteX490" fmla="*/ 2735539 w 8946352"/>
              <a:gd name="connsiteY490" fmla="*/ 901133 h 3940825"/>
              <a:gd name="connsiteX491" fmla="*/ 2672033 w 8946352"/>
              <a:gd name="connsiteY491" fmla="*/ 896458 h 3940825"/>
              <a:gd name="connsiteX492" fmla="*/ 2841387 w 8946352"/>
              <a:gd name="connsiteY492" fmla="*/ 898794 h 3940825"/>
              <a:gd name="connsiteX493" fmla="*/ 2714371 w 8946352"/>
              <a:gd name="connsiteY493" fmla="*/ 912826 h 3940825"/>
              <a:gd name="connsiteX494" fmla="*/ 3514100 w 8946352"/>
              <a:gd name="connsiteY494" fmla="*/ 915164 h 3940825"/>
              <a:gd name="connsiteX495" fmla="*/ 3382380 w 8946352"/>
              <a:gd name="connsiteY495" fmla="*/ 891781 h 3940825"/>
              <a:gd name="connsiteX496" fmla="*/ 3570550 w 8946352"/>
              <a:gd name="connsiteY496" fmla="*/ 917500 h 3940825"/>
              <a:gd name="connsiteX497" fmla="*/ 3784594 w 8946352"/>
              <a:gd name="connsiteY497" fmla="*/ 931532 h 3940825"/>
              <a:gd name="connsiteX498" fmla="*/ 3615240 w 8946352"/>
              <a:gd name="connsiteY498" fmla="*/ 894120 h 3940825"/>
              <a:gd name="connsiteX499" fmla="*/ 3923372 w 8946352"/>
              <a:gd name="connsiteY499" fmla="*/ 910487 h 3940825"/>
              <a:gd name="connsiteX500" fmla="*/ 3984528 w 8946352"/>
              <a:gd name="connsiteY500" fmla="*/ 901133 h 3940825"/>
              <a:gd name="connsiteX501" fmla="*/ 4158586 w 8946352"/>
              <a:gd name="connsiteY501" fmla="*/ 919839 h 3940825"/>
              <a:gd name="connsiteX502" fmla="*/ 4334996 w 8946352"/>
              <a:gd name="connsiteY502" fmla="*/ 926855 h 3940825"/>
              <a:gd name="connsiteX503" fmla="*/ 4309122 w 8946352"/>
              <a:gd name="connsiteY503" fmla="*/ 917500 h 3940825"/>
              <a:gd name="connsiteX504" fmla="*/ 4438784 w 8946352"/>
              <a:gd name="connsiteY504" fmla="*/ 946144 h 3940825"/>
              <a:gd name="connsiteX505" fmla="*/ 4535266 w 8946352"/>
              <a:gd name="connsiteY505" fmla="*/ 954760 h 3940825"/>
              <a:gd name="connsiteX506" fmla="*/ 4542866 w 8946352"/>
              <a:gd name="connsiteY506" fmla="*/ 956082 h 3940825"/>
              <a:gd name="connsiteX507" fmla="*/ 4556096 w 8946352"/>
              <a:gd name="connsiteY507" fmla="*/ 961928 h 3940825"/>
              <a:gd name="connsiteX508" fmla="*/ 4311474 w 8946352"/>
              <a:gd name="connsiteY508" fmla="*/ 931532 h 3940825"/>
              <a:gd name="connsiteX509" fmla="*/ 4485532 w 8946352"/>
              <a:gd name="connsiteY509" fmla="*/ 978295 h 3940825"/>
              <a:gd name="connsiteX510" fmla="*/ 4370278 w 8946352"/>
              <a:gd name="connsiteY510" fmla="*/ 973618 h 3940825"/>
              <a:gd name="connsiteX511" fmla="*/ 4285602 w 8946352"/>
              <a:gd name="connsiteY511" fmla="*/ 968941 h 3940825"/>
              <a:gd name="connsiteX512" fmla="*/ 4299714 w 8946352"/>
              <a:gd name="connsiteY512" fmla="*/ 973618 h 3940825"/>
              <a:gd name="connsiteX513" fmla="*/ 4370278 w 8946352"/>
              <a:gd name="connsiteY513" fmla="*/ 973618 h 3940825"/>
              <a:gd name="connsiteX514" fmla="*/ 4443194 w 8946352"/>
              <a:gd name="connsiteY514" fmla="*/ 982972 h 3940825"/>
              <a:gd name="connsiteX515" fmla="*/ 4487886 w 8946352"/>
              <a:gd name="connsiteY515" fmla="*/ 978295 h 3940825"/>
              <a:gd name="connsiteX516" fmla="*/ 4633718 w 8946352"/>
              <a:gd name="connsiteY516" fmla="*/ 961928 h 3940825"/>
              <a:gd name="connsiteX517" fmla="*/ 4585180 w 8946352"/>
              <a:gd name="connsiteY517" fmla="*/ 957907 h 3940825"/>
              <a:gd name="connsiteX518" fmla="*/ 4700460 w 8946352"/>
              <a:gd name="connsiteY518" fmla="*/ 961343 h 3940825"/>
              <a:gd name="connsiteX519" fmla="*/ 4864228 w 8946352"/>
              <a:gd name="connsiteY519" fmla="*/ 975957 h 3940825"/>
              <a:gd name="connsiteX520" fmla="*/ 4826594 w 8946352"/>
              <a:gd name="connsiteY520" fmla="*/ 959589 h 3940825"/>
              <a:gd name="connsiteX521" fmla="*/ 5261738 w 8946352"/>
              <a:gd name="connsiteY521" fmla="*/ 1018046 h 3940825"/>
              <a:gd name="connsiteX522" fmla="*/ 5172358 w 8946352"/>
              <a:gd name="connsiteY522" fmla="*/ 989986 h 3940825"/>
              <a:gd name="connsiteX523" fmla="*/ 5699238 w 8946352"/>
              <a:gd name="connsiteY523" fmla="*/ 1081177 h 3940825"/>
              <a:gd name="connsiteX524" fmla="*/ 5802732 w 8946352"/>
              <a:gd name="connsiteY524" fmla="*/ 1069487 h 3940825"/>
              <a:gd name="connsiteX525" fmla="*/ 6096750 w 8946352"/>
              <a:gd name="connsiteY525" fmla="*/ 1127941 h 3940825"/>
              <a:gd name="connsiteX526" fmla="*/ 6007370 w 8946352"/>
              <a:gd name="connsiteY526" fmla="*/ 1102222 h 3940825"/>
              <a:gd name="connsiteX527" fmla="*/ 6007370 w 8946352"/>
              <a:gd name="connsiteY527" fmla="*/ 1109235 h 3940825"/>
              <a:gd name="connsiteX528" fmla="*/ 5932100 w 8946352"/>
              <a:gd name="connsiteY528" fmla="*/ 1085854 h 3940825"/>
              <a:gd name="connsiteX529" fmla="*/ 6261400 w 8946352"/>
              <a:gd name="connsiteY529" fmla="*/ 1153663 h 3940825"/>
              <a:gd name="connsiteX530" fmla="*/ 6174370 w 8946352"/>
              <a:gd name="connsiteY530" fmla="*/ 1113912 h 3940825"/>
              <a:gd name="connsiteX531" fmla="*/ 6870604 w 8946352"/>
              <a:gd name="connsiteY531" fmla="*/ 1293957 h 3940825"/>
              <a:gd name="connsiteX532" fmla="*/ 6854140 w 8946352"/>
              <a:gd name="connsiteY532" fmla="*/ 1319676 h 3940825"/>
              <a:gd name="connsiteX533" fmla="*/ 6616572 w 8946352"/>
              <a:gd name="connsiteY533" fmla="*/ 1268235 h 3940825"/>
              <a:gd name="connsiteX534" fmla="*/ 6840026 w 8946352"/>
              <a:gd name="connsiteY534" fmla="*/ 1345398 h 3940825"/>
              <a:gd name="connsiteX535" fmla="*/ 6675378 w 8946352"/>
              <a:gd name="connsiteY535" fmla="*/ 1307986 h 3940825"/>
              <a:gd name="connsiteX536" fmla="*/ 6684786 w 8946352"/>
              <a:gd name="connsiteY536" fmla="*/ 1314999 h 3940825"/>
              <a:gd name="connsiteX537" fmla="*/ 6562474 w 8946352"/>
              <a:gd name="connsiteY537" fmla="*/ 1284602 h 3940825"/>
              <a:gd name="connsiteX538" fmla="*/ 6557770 w 8946352"/>
              <a:gd name="connsiteY538" fmla="*/ 1310324 h 3940825"/>
              <a:gd name="connsiteX539" fmla="*/ 6483676 w 8946352"/>
              <a:gd name="connsiteY539" fmla="*/ 1310652 h 3940825"/>
              <a:gd name="connsiteX540" fmla="*/ 6508192 w 8946352"/>
              <a:gd name="connsiteY540" fmla="*/ 1318232 h 3940825"/>
              <a:gd name="connsiteX541" fmla="*/ 6438104 w 8946352"/>
              <a:gd name="connsiteY541" fmla="*/ 1298631 h 3940825"/>
              <a:gd name="connsiteX542" fmla="*/ 6334314 w 8946352"/>
              <a:gd name="connsiteY542" fmla="*/ 1261219 h 3940825"/>
              <a:gd name="connsiteX543" fmla="*/ 6143794 w 8946352"/>
              <a:gd name="connsiteY543" fmla="*/ 1235500 h 3940825"/>
              <a:gd name="connsiteX544" fmla="*/ 6383712 w 8946352"/>
              <a:gd name="connsiteY544" fmla="*/ 1300970 h 3940825"/>
              <a:gd name="connsiteX545" fmla="*/ 6141440 w 8946352"/>
              <a:gd name="connsiteY545" fmla="*/ 1282264 h 3940825"/>
              <a:gd name="connsiteX546" fmla="*/ 6028538 w 8946352"/>
              <a:gd name="connsiteY546" fmla="*/ 1258883 h 3940825"/>
              <a:gd name="connsiteX547" fmla="*/ 5925042 w 8946352"/>
              <a:gd name="connsiteY547" fmla="*/ 1242516 h 3940825"/>
              <a:gd name="connsiteX548" fmla="*/ 5746280 w 8946352"/>
              <a:gd name="connsiteY548" fmla="*/ 1226146 h 3940825"/>
              <a:gd name="connsiteX549" fmla="*/ 5466376 w 8946352"/>
              <a:gd name="connsiteY549" fmla="*/ 1207442 h 3940825"/>
              <a:gd name="connsiteX550" fmla="*/ 5391108 w 8946352"/>
              <a:gd name="connsiteY550" fmla="*/ 1165353 h 3940825"/>
              <a:gd name="connsiteX551" fmla="*/ 5186470 w 8946352"/>
              <a:gd name="connsiteY551" fmla="*/ 1151324 h 3940825"/>
              <a:gd name="connsiteX552" fmla="*/ 5108850 w 8946352"/>
              <a:gd name="connsiteY552" fmla="*/ 1116251 h 3940825"/>
              <a:gd name="connsiteX553" fmla="*/ 4981836 w 8946352"/>
              <a:gd name="connsiteY553" fmla="*/ 1113912 h 3940825"/>
              <a:gd name="connsiteX554" fmla="*/ 5071216 w 8946352"/>
              <a:gd name="connsiteY554" fmla="*/ 1153663 h 3940825"/>
              <a:gd name="connsiteX555" fmla="*/ 4939496 w 8946352"/>
              <a:gd name="connsiteY555" fmla="*/ 1127941 h 3940825"/>
              <a:gd name="connsiteX556" fmla="*/ 4777198 w 8946352"/>
              <a:gd name="connsiteY556" fmla="*/ 1111574 h 3940825"/>
              <a:gd name="connsiteX557" fmla="*/ 4854820 w 8946352"/>
              <a:gd name="connsiteY557" fmla="*/ 1130280 h 3940825"/>
              <a:gd name="connsiteX558" fmla="*/ 4680762 w 8946352"/>
              <a:gd name="connsiteY558" fmla="*/ 1106896 h 3940825"/>
              <a:gd name="connsiteX559" fmla="*/ 4532574 w 8946352"/>
              <a:gd name="connsiteY559" fmla="*/ 1092868 h 3940825"/>
              <a:gd name="connsiteX560" fmla="*/ 4287952 w 8946352"/>
              <a:gd name="connsiteY560" fmla="*/ 1076500 h 3940825"/>
              <a:gd name="connsiteX561" fmla="*/ 3758722 w 8946352"/>
              <a:gd name="connsiteY561" fmla="*/ 1050781 h 3940825"/>
              <a:gd name="connsiteX562" fmla="*/ 3798706 w 8946352"/>
              <a:gd name="connsiteY562" fmla="*/ 1064810 h 3940825"/>
              <a:gd name="connsiteX563" fmla="*/ 3657578 w 8946352"/>
              <a:gd name="connsiteY563" fmla="*/ 1055456 h 3940825"/>
              <a:gd name="connsiteX564" fmla="*/ 3685804 w 8946352"/>
              <a:gd name="connsiteY564" fmla="*/ 1064810 h 3940825"/>
              <a:gd name="connsiteX565" fmla="*/ 2853146 w 8946352"/>
              <a:gd name="connsiteY565" fmla="*/ 1036749 h 3940825"/>
              <a:gd name="connsiteX566" fmla="*/ 3008388 w 8946352"/>
              <a:gd name="connsiteY566" fmla="*/ 1050781 h 3940825"/>
              <a:gd name="connsiteX567" fmla="*/ 2735539 w 8946352"/>
              <a:gd name="connsiteY567" fmla="*/ 1034413 h 3940825"/>
              <a:gd name="connsiteX568" fmla="*/ 2766118 w 8946352"/>
              <a:gd name="connsiteY568" fmla="*/ 1055456 h 3940825"/>
              <a:gd name="connsiteX569" fmla="*/ 2102814 w 8946352"/>
              <a:gd name="connsiteY569" fmla="*/ 1069487 h 3940825"/>
              <a:gd name="connsiteX570" fmla="*/ 2105165 w 8946352"/>
              <a:gd name="connsiteY570" fmla="*/ 1083516 h 3940825"/>
              <a:gd name="connsiteX571" fmla="*/ 1954628 w 8946352"/>
              <a:gd name="connsiteY571" fmla="*/ 1092868 h 3940825"/>
              <a:gd name="connsiteX572" fmla="*/ 2008729 w 8946352"/>
              <a:gd name="connsiteY572" fmla="*/ 1090529 h 3940825"/>
              <a:gd name="connsiteX573" fmla="*/ 1773515 w 8946352"/>
              <a:gd name="connsiteY573" fmla="*/ 1120928 h 3940825"/>
              <a:gd name="connsiteX574" fmla="*/ 1535947 w 8946352"/>
              <a:gd name="connsiteY574" fmla="*/ 1193411 h 3940825"/>
              <a:gd name="connsiteX575" fmla="*/ 1637091 w 8946352"/>
              <a:gd name="connsiteY575" fmla="*/ 1165353 h 3940825"/>
              <a:gd name="connsiteX576" fmla="*/ 1658259 w 8946352"/>
              <a:gd name="connsiteY576" fmla="*/ 1177043 h 3940825"/>
              <a:gd name="connsiteX577" fmla="*/ 1455974 w 8946352"/>
              <a:gd name="connsiteY577" fmla="*/ 1244852 h 3940825"/>
              <a:gd name="connsiteX578" fmla="*/ 1406581 w 8946352"/>
              <a:gd name="connsiteY578" fmla="*/ 1265896 h 3940825"/>
              <a:gd name="connsiteX579" fmla="*/ 1359538 w 8946352"/>
              <a:gd name="connsiteY579" fmla="*/ 1289279 h 3940825"/>
              <a:gd name="connsiteX580" fmla="*/ 1265452 w 8946352"/>
              <a:gd name="connsiteY580" fmla="*/ 1343059 h 3940825"/>
              <a:gd name="connsiteX581" fmla="*/ 1201943 w 8946352"/>
              <a:gd name="connsiteY581" fmla="*/ 1403852 h 3940825"/>
              <a:gd name="connsiteX582" fmla="*/ 1185480 w 8946352"/>
              <a:gd name="connsiteY582" fmla="*/ 1424896 h 3940825"/>
              <a:gd name="connsiteX583" fmla="*/ 1206648 w 8946352"/>
              <a:gd name="connsiteY583" fmla="*/ 1413206 h 3940825"/>
              <a:gd name="connsiteX584" fmla="*/ 1190184 w 8946352"/>
              <a:gd name="connsiteY584" fmla="*/ 1424896 h 3940825"/>
              <a:gd name="connsiteX585" fmla="*/ 1157254 w 8946352"/>
              <a:gd name="connsiteY585" fmla="*/ 1450615 h 3940825"/>
              <a:gd name="connsiteX586" fmla="*/ 1091394 w 8946352"/>
              <a:gd name="connsiteY586" fmla="*/ 1502056 h 3940825"/>
              <a:gd name="connsiteX587" fmla="*/ 1107858 w 8946352"/>
              <a:gd name="connsiteY587" fmla="*/ 1499720 h 3940825"/>
              <a:gd name="connsiteX588" fmla="*/ 816192 w 8946352"/>
              <a:gd name="connsiteY588" fmla="*/ 1890203 h 3940825"/>
              <a:gd name="connsiteX589" fmla="*/ 623317 w 8946352"/>
              <a:gd name="connsiteY589" fmla="*/ 2329787 h 3940825"/>
              <a:gd name="connsiteX590" fmla="*/ 538639 w 8946352"/>
              <a:gd name="connsiteY590" fmla="*/ 2806784 h 3940825"/>
              <a:gd name="connsiteX591" fmla="*/ 555106 w 8946352"/>
              <a:gd name="connsiteY591" fmla="*/ 3040608 h 3940825"/>
              <a:gd name="connsiteX592" fmla="*/ 590387 w 8946352"/>
              <a:gd name="connsiteY592" fmla="*/ 3143490 h 3940825"/>
              <a:gd name="connsiteX593" fmla="*/ 616261 w 8946352"/>
              <a:gd name="connsiteY593" fmla="*/ 3187915 h 3940825"/>
              <a:gd name="connsiteX594" fmla="*/ 649191 w 8946352"/>
              <a:gd name="connsiteY594" fmla="*/ 3230004 h 3940825"/>
              <a:gd name="connsiteX595" fmla="*/ 646838 w 8946352"/>
              <a:gd name="connsiteY595" fmla="*/ 3218314 h 3940825"/>
              <a:gd name="connsiteX596" fmla="*/ 924391 w 8946352"/>
              <a:gd name="connsiteY596" fmla="*/ 3447458 h 3940825"/>
              <a:gd name="connsiteX597" fmla="*/ 969080 w 8946352"/>
              <a:gd name="connsiteY597" fmla="*/ 3461487 h 3940825"/>
              <a:gd name="connsiteX598" fmla="*/ 1011421 w 8946352"/>
              <a:gd name="connsiteY598" fmla="*/ 3468502 h 3940825"/>
              <a:gd name="connsiteX599" fmla="*/ 1133732 w 8946352"/>
              <a:gd name="connsiteY599" fmla="*/ 3489547 h 3940825"/>
              <a:gd name="connsiteX600" fmla="*/ 1234873 w 8946352"/>
              <a:gd name="connsiteY600" fmla="*/ 3524620 h 3940825"/>
              <a:gd name="connsiteX601" fmla="*/ 1439511 w 8946352"/>
              <a:gd name="connsiteY601" fmla="*/ 3576061 h 3940825"/>
              <a:gd name="connsiteX602" fmla="*/ 1413636 w 8946352"/>
              <a:gd name="connsiteY602" fmla="*/ 3550340 h 3940825"/>
              <a:gd name="connsiteX603" fmla="*/ 1975799 w 8946352"/>
              <a:gd name="connsiteY603" fmla="*/ 3625164 h 3940825"/>
              <a:gd name="connsiteX604" fmla="*/ 2575594 w 8946352"/>
              <a:gd name="connsiteY604" fmla="*/ 3669589 h 3940825"/>
              <a:gd name="connsiteX605" fmla="*/ 2147504 w 8946352"/>
              <a:gd name="connsiteY605" fmla="*/ 3664914 h 3940825"/>
              <a:gd name="connsiteX606" fmla="*/ 1827613 w 8946352"/>
              <a:gd name="connsiteY606" fmla="*/ 3643870 h 3940825"/>
              <a:gd name="connsiteX607" fmla="*/ 2218068 w 8946352"/>
              <a:gd name="connsiteY607" fmla="*/ 3678943 h 3940825"/>
              <a:gd name="connsiteX608" fmla="*/ 2632045 w 8946352"/>
              <a:gd name="connsiteY608" fmla="*/ 3699988 h 3940825"/>
              <a:gd name="connsiteX609" fmla="*/ 2450931 w 8946352"/>
              <a:gd name="connsiteY609" fmla="*/ 3681282 h 3940825"/>
              <a:gd name="connsiteX610" fmla="*/ 2829625 w 8946352"/>
              <a:gd name="connsiteY610" fmla="*/ 3695310 h 3940825"/>
              <a:gd name="connsiteX611" fmla="*/ 3102474 w 8946352"/>
              <a:gd name="connsiteY611" fmla="*/ 3697649 h 3940825"/>
              <a:gd name="connsiteX612" fmla="*/ 3812820 w 8946352"/>
              <a:gd name="connsiteY612" fmla="*/ 3749090 h 3940825"/>
              <a:gd name="connsiteX613" fmla="*/ 3692862 w 8946352"/>
              <a:gd name="connsiteY613" fmla="*/ 3718691 h 3940825"/>
              <a:gd name="connsiteX614" fmla="*/ 3949244 w 8946352"/>
              <a:gd name="connsiteY614" fmla="*/ 3721030 h 3940825"/>
              <a:gd name="connsiteX615" fmla="*/ 3951598 w 8946352"/>
              <a:gd name="connsiteY615" fmla="*/ 3739736 h 3940825"/>
              <a:gd name="connsiteX616" fmla="*/ 4045976 w 8946352"/>
              <a:gd name="connsiteY616" fmla="*/ 3738859 h 3940825"/>
              <a:gd name="connsiteX617" fmla="*/ 4077476 w 8946352"/>
              <a:gd name="connsiteY617" fmla="*/ 3733989 h 3940825"/>
              <a:gd name="connsiteX618" fmla="*/ 3993936 w 8946352"/>
              <a:gd name="connsiteY618" fmla="*/ 3718691 h 3940825"/>
              <a:gd name="connsiteX619" fmla="*/ 4068618 w 8946352"/>
              <a:gd name="connsiteY619" fmla="*/ 3725121 h 3940825"/>
              <a:gd name="connsiteX620" fmla="*/ 4080942 w 8946352"/>
              <a:gd name="connsiteY620" fmla="*/ 3733453 h 3940825"/>
              <a:gd name="connsiteX621" fmla="*/ 4085668 w 8946352"/>
              <a:gd name="connsiteY621" fmla="*/ 3732722 h 3940825"/>
              <a:gd name="connsiteX622" fmla="*/ 4391446 w 8946352"/>
              <a:gd name="connsiteY622" fmla="*/ 3744413 h 3940825"/>
              <a:gd name="connsiteX623" fmla="*/ 4746622 w 8946352"/>
              <a:gd name="connsiteY623" fmla="*/ 3744413 h 3940825"/>
              <a:gd name="connsiteX624" fmla="*/ 4768172 w 8946352"/>
              <a:gd name="connsiteY624" fmla="*/ 3734676 h 3940825"/>
              <a:gd name="connsiteX625" fmla="*/ 4750736 w 8946352"/>
              <a:gd name="connsiteY625" fmla="*/ 3731261 h 3940825"/>
              <a:gd name="connsiteX626" fmla="*/ 4791310 w 8946352"/>
              <a:gd name="connsiteY626" fmla="*/ 3725707 h 3940825"/>
              <a:gd name="connsiteX627" fmla="*/ 4774972 w 8946352"/>
              <a:gd name="connsiteY627" fmla="*/ 3732927 h 3940825"/>
              <a:gd name="connsiteX628" fmla="*/ 4800720 w 8946352"/>
              <a:gd name="connsiteY628" fmla="*/ 3735059 h 3940825"/>
              <a:gd name="connsiteX629" fmla="*/ 4821890 w 8946352"/>
              <a:gd name="connsiteY629" fmla="*/ 3737397 h 3940825"/>
              <a:gd name="connsiteX630" fmla="*/ 5068864 w 8946352"/>
              <a:gd name="connsiteY630" fmla="*/ 3695310 h 3940825"/>
              <a:gd name="connsiteX631" fmla="*/ 4826594 w 8946352"/>
              <a:gd name="connsiteY631" fmla="*/ 3709339 h 3940825"/>
              <a:gd name="connsiteX632" fmla="*/ 4887750 w 8946352"/>
              <a:gd name="connsiteY632" fmla="*/ 3692972 h 3940825"/>
              <a:gd name="connsiteX633" fmla="*/ 5191174 w 8946352"/>
              <a:gd name="connsiteY633" fmla="*/ 3674266 h 3940825"/>
              <a:gd name="connsiteX634" fmla="*/ 5170006 w 8946352"/>
              <a:gd name="connsiteY634" fmla="*/ 3685956 h 3940825"/>
              <a:gd name="connsiteX635" fmla="*/ 5308782 w 8946352"/>
              <a:gd name="connsiteY635" fmla="*/ 3678943 h 3940825"/>
              <a:gd name="connsiteX636" fmla="*/ 5282910 w 8946352"/>
              <a:gd name="connsiteY636" fmla="*/ 3674266 h 3940825"/>
              <a:gd name="connsiteX637" fmla="*/ 5765098 w 8946352"/>
              <a:gd name="connsiteY637" fmla="*/ 3625164 h 3940825"/>
              <a:gd name="connsiteX638" fmla="*/ 5809790 w 8946352"/>
              <a:gd name="connsiteY638" fmla="*/ 3639192 h 3940825"/>
              <a:gd name="connsiteX639" fmla="*/ 5995606 w 8946352"/>
              <a:gd name="connsiteY639" fmla="*/ 3597103 h 3940825"/>
              <a:gd name="connsiteX640" fmla="*/ 6141440 w 8946352"/>
              <a:gd name="connsiteY640" fmla="*/ 3594767 h 3940825"/>
              <a:gd name="connsiteX641" fmla="*/ 6296682 w 8946352"/>
              <a:gd name="connsiteY641" fmla="*/ 3583074 h 3940825"/>
              <a:gd name="connsiteX642" fmla="*/ 6341374 w 8946352"/>
              <a:gd name="connsiteY642" fmla="*/ 3557355 h 3940825"/>
              <a:gd name="connsiteX643" fmla="*/ 6698898 w 8946352"/>
              <a:gd name="connsiteY643" fmla="*/ 3489547 h 3940825"/>
              <a:gd name="connsiteX644" fmla="*/ 6785926 w 8946352"/>
              <a:gd name="connsiteY644" fmla="*/ 3473179 h 3940825"/>
              <a:gd name="connsiteX645" fmla="*/ 6861194 w 8946352"/>
              <a:gd name="connsiteY645" fmla="*/ 3454473 h 3940825"/>
              <a:gd name="connsiteX646" fmla="*/ 6918822 w 8946352"/>
              <a:gd name="connsiteY646" fmla="*/ 3438398 h 3940825"/>
              <a:gd name="connsiteX647" fmla="*/ 6946266 w 8946352"/>
              <a:gd name="connsiteY647" fmla="*/ 3427618 h 3940825"/>
              <a:gd name="connsiteX648" fmla="*/ 6927054 w 8946352"/>
              <a:gd name="connsiteY648" fmla="*/ 3431091 h 3940825"/>
              <a:gd name="connsiteX649" fmla="*/ 6962338 w 8946352"/>
              <a:gd name="connsiteY649" fmla="*/ 3412384 h 3940825"/>
              <a:gd name="connsiteX650" fmla="*/ 6954216 w 8946352"/>
              <a:gd name="connsiteY650" fmla="*/ 3424495 h 3940825"/>
              <a:gd name="connsiteX651" fmla="*/ 6955280 w 8946352"/>
              <a:gd name="connsiteY651" fmla="*/ 3424077 h 3940825"/>
              <a:gd name="connsiteX652" fmla="*/ 7084650 w 8946352"/>
              <a:gd name="connsiteY652" fmla="*/ 3396017 h 3940825"/>
              <a:gd name="connsiteX653" fmla="*/ 7211666 w 8946352"/>
              <a:gd name="connsiteY653" fmla="*/ 3358605 h 3940825"/>
              <a:gd name="connsiteX654" fmla="*/ 7333976 w 8946352"/>
              <a:gd name="connsiteY654" fmla="*/ 3321195 h 3940825"/>
              <a:gd name="connsiteX655" fmla="*/ 7446878 w 8946352"/>
              <a:gd name="connsiteY655" fmla="*/ 3286122 h 3940825"/>
              <a:gd name="connsiteX656" fmla="*/ 7451584 w 8946352"/>
              <a:gd name="connsiteY656" fmla="*/ 3267416 h 3940825"/>
              <a:gd name="connsiteX657" fmla="*/ 7682094 w 8946352"/>
              <a:gd name="connsiteY657" fmla="*/ 3192592 h 3940825"/>
              <a:gd name="connsiteX658" fmla="*/ 7656218 w 8946352"/>
              <a:gd name="connsiteY658" fmla="*/ 3194930 h 3940825"/>
              <a:gd name="connsiteX659" fmla="*/ 8023152 w 8946352"/>
              <a:gd name="connsiteY659" fmla="*/ 3049959 h 3940825"/>
              <a:gd name="connsiteX660" fmla="*/ 8331284 w 8946352"/>
              <a:gd name="connsiteY660" fmla="*/ 2869918 h 3940825"/>
              <a:gd name="connsiteX661" fmla="*/ 8194860 w 8946352"/>
              <a:gd name="connsiteY661" fmla="*/ 2935387 h 3940825"/>
              <a:gd name="connsiteX662" fmla="*/ 8514750 w 8946352"/>
              <a:gd name="connsiteY662" fmla="*/ 2687535 h 3940825"/>
              <a:gd name="connsiteX663" fmla="*/ 8766430 w 8946352"/>
              <a:gd name="connsiteY663" fmla="*/ 2283023 h 3940825"/>
              <a:gd name="connsiteX664" fmla="*/ 8752316 w 8946352"/>
              <a:gd name="connsiteY664" fmla="*/ 2304068 h 3940825"/>
              <a:gd name="connsiteX665" fmla="*/ 8801712 w 8946352"/>
              <a:gd name="connsiteY665" fmla="*/ 2135716 h 3940825"/>
              <a:gd name="connsiteX666" fmla="*/ 8782894 w 8946352"/>
              <a:gd name="connsiteY666" fmla="*/ 2147407 h 3940825"/>
              <a:gd name="connsiteX667" fmla="*/ 8785246 w 8946352"/>
              <a:gd name="connsiteY667" fmla="*/ 2035171 h 3940825"/>
              <a:gd name="connsiteX668" fmla="*/ 8771134 w 8946352"/>
              <a:gd name="connsiteY668" fmla="*/ 1922938 h 3940825"/>
              <a:gd name="connsiteX669" fmla="*/ 8681752 w 8946352"/>
              <a:gd name="connsiteY669" fmla="*/ 1733541 h 3940825"/>
              <a:gd name="connsiteX670" fmla="*/ 8528864 w 8946352"/>
              <a:gd name="connsiteY670" fmla="*/ 1600263 h 3940825"/>
              <a:gd name="connsiteX671" fmla="*/ 8411258 w 8946352"/>
              <a:gd name="connsiteY671" fmla="*/ 1516088 h 3940825"/>
              <a:gd name="connsiteX672" fmla="*/ 8415962 w 8946352"/>
              <a:gd name="connsiteY672" fmla="*/ 1551161 h 3940825"/>
              <a:gd name="connsiteX673" fmla="*/ 7404540 w 8946352"/>
              <a:gd name="connsiteY673" fmla="*/ 1041427 h 3940825"/>
              <a:gd name="connsiteX674" fmla="*/ 7409246 w 8946352"/>
              <a:gd name="connsiteY674" fmla="*/ 1041427 h 3940825"/>
              <a:gd name="connsiteX675" fmla="*/ 7268116 w 8946352"/>
              <a:gd name="connsiteY675" fmla="*/ 975957 h 3940825"/>
              <a:gd name="connsiteX676" fmla="*/ 7256354 w 8946352"/>
              <a:gd name="connsiteY676" fmla="*/ 973618 h 3940825"/>
              <a:gd name="connsiteX677" fmla="*/ 7355144 w 8946352"/>
              <a:gd name="connsiteY677" fmla="*/ 1018046 h 3940825"/>
              <a:gd name="connsiteX678" fmla="*/ 7157564 w 8946352"/>
              <a:gd name="connsiteY678" fmla="*/ 933868 h 3940825"/>
              <a:gd name="connsiteX679" fmla="*/ 6983506 w 8946352"/>
              <a:gd name="connsiteY679" fmla="*/ 856708 h 3940825"/>
              <a:gd name="connsiteX680" fmla="*/ 6835322 w 8946352"/>
              <a:gd name="connsiteY680" fmla="*/ 830986 h 3940825"/>
              <a:gd name="connsiteX681" fmla="*/ 6607164 w 8946352"/>
              <a:gd name="connsiteY681" fmla="*/ 753826 h 3940825"/>
              <a:gd name="connsiteX682" fmla="*/ 6414288 w 8946352"/>
              <a:gd name="connsiteY682" fmla="*/ 695369 h 3940825"/>
              <a:gd name="connsiteX683" fmla="*/ 6249638 w 8946352"/>
              <a:gd name="connsiteY683" fmla="*/ 639254 h 3940825"/>
              <a:gd name="connsiteX684" fmla="*/ 6261400 w 8946352"/>
              <a:gd name="connsiteY684" fmla="*/ 653283 h 3940825"/>
              <a:gd name="connsiteX685" fmla="*/ 5478136 w 8946352"/>
              <a:gd name="connsiteY685" fmla="*/ 438165 h 3940825"/>
              <a:gd name="connsiteX686" fmla="*/ 4612548 w 8946352"/>
              <a:gd name="connsiteY686" fmla="*/ 274490 h 3940825"/>
              <a:gd name="connsiteX687" fmla="*/ 4313828 w 8946352"/>
              <a:gd name="connsiteY687" fmla="*/ 199666 h 3940825"/>
              <a:gd name="connsiteX688" fmla="*/ 4064500 w 8946352"/>
              <a:gd name="connsiteY688" fmla="*/ 162254 h 3940825"/>
              <a:gd name="connsiteX689" fmla="*/ 3822228 w 8946352"/>
              <a:gd name="connsiteY689" fmla="*/ 124845 h 3940825"/>
              <a:gd name="connsiteX690" fmla="*/ 4064500 w 8946352"/>
              <a:gd name="connsiteY690" fmla="*/ 180960 h 3940825"/>
              <a:gd name="connsiteX691" fmla="*/ 3732846 w 8946352"/>
              <a:gd name="connsiteY691" fmla="*/ 155241 h 3940825"/>
              <a:gd name="connsiteX692" fmla="*/ 3796356 w 8946352"/>
              <a:gd name="connsiteY692" fmla="*/ 169270 h 3940825"/>
              <a:gd name="connsiteX693" fmla="*/ 3579960 w 8946352"/>
              <a:gd name="connsiteY693" fmla="*/ 127181 h 3940825"/>
              <a:gd name="connsiteX694" fmla="*/ 3568198 w 8946352"/>
              <a:gd name="connsiteY694" fmla="*/ 141212 h 3940825"/>
              <a:gd name="connsiteX695" fmla="*/ 3412956 w 8946352"/>
              <a:gd name="connsiteY695" fmla="*/ 106139 h 3940825"/>
              <a:gd name="connsiteX696" fmla="*/ 2674384 w 8946352"/>
              <a:gd name="connsiteY696" fmla="*/ 85094 h 3940825"/>
              <a:gd name="connsiteX697" fmla="*/ 1989912 w 8946352"/>
              <a:gd name="connsiteY697" fmla="*/ 150564 h 3940825"/>
              <a:gd name="connsiteX698" fmla="*/ 2029897 w 8946352"/>
              <a:gd name="connsiteY698" fmla="*/ 129520 h 3940825"/>
              <a:gd name="connsiteX699" fmla="*/ 1869951 w 8946352"/>
              <a:gd name="connsiteY699" fmla="*/ 152903 h 3940825"/>
              <a:gd name="connsiteX700" fmla="*/ 1787628 w 8946352"/>
              <a:gd name="connsiteY700" fmla="*/ 166932 h 3940825"/>
              <a:gd name="connsiteX701" fmla="*/ 1702950 w 8946352"/>
              <a:gd name="connsiteY701" fmla="*/ 183299 h 3940825"/>
              <a:gd name="connsiteX702" fmla="*/ 1366593 w 8946352"/>
              <a:gd name="connsiteY702" fmla="*/ 286181 h 3940825"/>
              <a:gd name="connsiteX703" fmla="*/ 1430102 w 8946352"/>
              <a:gd name="connsiteY703" fmla="*/ 272152 h 3940825"/>
              <a:gd name="connsiteX704" fmla="*/ 1368946 w 8946352"/>
              <a:gd name="connsiteY704" fmla="*/ 295535 h 3940825"/>
              <a:gd name="connsiteX705" fmla="*/ 1314846 w 8946352"/>
              <a:gd name="connsiteY705" fmla="*/ 318916 h 3940825"/>
              <a:gd name="connsiteX706" fmla="*/ 1223114 w 8946352"/>
              <a:gd name="connsiteY706" fmla="*/ 356328 h 3940825"/>
              <a:gd name="connsiteX707" fmla="*/ 1145492 w 8946352"/>
              <a:gd name="connsiteY707" fmla="*/ 386724 h 3940825"/>
              <a:gd name="connsiteX708" fmla="*/ 1072577 w 8946352"/>
              <a:gd name="connsiteY708" fmla="*/ 417123 h 3940825"/>
              <a:gd name="connsiteX709" fmla="*/ 684472 w 8946352"/>
              <a:gd name="connsiteY709" fmla="*/ 627561 h 3940825"/>
              <a:gd name="connsiteX710" fmla="*/ 858531 w 8946352"/>
              <a:gd name="connsiteY710" fmla="*/ 515328 h 3940825"/>
              <a:gd name="connsiteX711" fmla="*/ 903223 w 8946352"/>
              <a:gd name="connsiteY711" fmla="*/ 487267 h 3940825"/>
              <a:gd name="connsiteX712" fmla="*/ 940857 w 8946352"/>
              <a:gd name="connsiteY712" fmla="*/ 463887 h 3940825"/>
              <a:gd name="connsiteX713" fmla="*/ 980842 w 8946352"/>
              <a:gd name="connsiteY713" fmla="*/ 431152 h 3940825"/>
              <a:gd name="connsiteX714" fmla="*/ 924391 w 8946352"/>
              <a:gd name="connsiteY714" fmla="*/ 454532 h 3940825"/>
              <a:gd name="connsiteX715" fmla="*/ 911278 w 8946352"/>
              <a:gd name="connsiteY715" fmla="*/ 461050 h 3940825"/>
              <a:gd name="connsiteX716" fmla="*/ 929832 w 8946352"/>
              <a:gd name="connsiteY716" fmla="*/ 450843 h 3940825"/>
              <a:gd name="connsiteX717" fmla="*/ 1020830 w 8946352"/>
              <a:gd name="connsiteY717" fmla="*/ 405430 h 3940825"/>
              <a:gd name="connsiteX718" fmla="*/ 966729 w 8946352"/>
              <a:gd name="connsiteY718" fmla="*/ 421798 h 3940825"/>
              <a:gd name="connsiteX719" fmla="*/ 1364242 w 8946352"/>
              <a:gd name="connsiteY719" fmla="*/ 258123 h 3940825"/>
              <a:gd name="connsiteX720" fmla="*/ 1256044 w 8946352"/>
              <a:gd name="connsiteY720" fmla="*/ 300210 h 3940825"/>
              <a:gd name="connsiteX721" fmla="*/ 1150196 w 8946352"/>
              <a:gd name="connsiteY721" fmla="*/ 346976 h 3940825"/>
              <a:gd name="connsiteX722" fmla="*/ 1246635 w 8946352"/>
              <a:gd name="connsiteY722" fmla="*/ 314241 h 3940825"/>
              <a:gd name="connsiteX723" fmla="*/ 1376002 w 8946352"/>
              <a:gd name="connsiteY723" fmla="*/ 265136 h 3940825"/>
              <a:gd name="connsiteX724" fmla="*/ 1505371 w 8946352"/>
              <a:gd name="connsiteY724" fmla="*/ 218372 h 3940825"/>
              <a:gd name="connsiteX725" fmla="*/ 1601807 w 8946352"/>
              <a:gd name="connsiteY725" fmla="*/ 192653 h 3940825"/>
              <a:gd name="connsiteX726" fmla="*/ 1587694 w 8946352"/>
              <a:gd name="connsiteY726" fmla="*/ 162254 h 3940825"/>
              <a:gd name="connsiteX727" fmla="*/ 1785274 w 8946352"/>
              <a:gd name="connsiteY727" fmla="*/ 115491 h 3940825"/>
              <a:gd name="connsiteX728" fmla="*/ 1884064 w 8946352"/>
              <a:gd name="connsiteY728" fmla="*/ 106139 h 3940825"/>
              <a:gd name="connsiteX729" fmla="*/ 1978150 w 8946352"/>
              <a:gd name="connsiteY729" fmla="*/ 103800 h 3940825"/>
              <a:gd name="connsiteX730" fmla="*/ 2055772 w 8946352"/>
              <a:gd name="connsiteY730" fmla="*/ 99123 h 3940825"/>
              <a:gd name="connsiteX731" fmla="*/ 2107519 w 8946352"/>
              <a:gd name="connsiteY731" fmla="*/ 94446 h 3940825"/>
              <a:gd name="connsiteX732" fmla="*/ 2168674 w 8946352"/>
              <a:gd name="connsiteY732" fmla="*/ 89771 h 3940825"/>
              <a:gd name="connsiteX733" fmla="*/ 2107519 w 8946352"/>
              <a:gd name="connsiteY733" fmla="*/ 103800 h 3940825"/>
              <a:gd name="connsiteX734" fmla="*/ 2479157 w 8946352"/>
              <a:gd name="connsiteY734" fmla="*/ 78079 h 3940825"/>
              <a:gd name="connsiteX735" fmla="*/ 2283928 w 8946352"/>
              <a:gd name="connsiteY735" fmla="*/ 73404 h 3940825"/>
              <a:gd name="connsiteX736" fmla="*/ 2620286 w 8946352"/>
              <a:gd name="connsiteY736" fmla="*/ 64050 h 3940825"/>
              <a:gd name="connsiteX737" fmla="*/ 2512087 w 8946352"/>
              <a:gd name="connsiteY737" fmla="*/ 57034 h 3940825"/>
              <a:gd name="connsiteX738" fmla="*/ 2361550 w 8946352"/>
              <a:gd name="connsiteY738" fmla="*/ 57034 h 3940825"/>
              <a:gd name="connsiteX739" fmla="*/ 2039306 w 8946352"/>
              <a:gd name="connsiteY739" fmla="*/ 87433 h 3940825"/>
              <a:gd name="connsiteX740" fmla="*/ 2032250 w 8946352"/>
              <a:gd name="connsiteY740" fmla="*/ 68727 h 3940825"/>
              <a:gd name="connsiteX741" fmla="*/ 2691474 w 8946352"/>
              <a:gd name="connsiteY741" fmla="*/ 32886 h 3940825"/>
              <a:gd name="connsiteX742" fmla="*/ 2585004 w 8946352"/>
              <a:gd name="connsiteY742" fmla="*/ 21962 h 3940825"/>
              <a:gd name="connsiteX743" fmla="*/ 2601468 w 8946352"/>
              <a:gd name="connsiteY743" fmla="*/ 21962 h 3940825"/>
              <a:gd name="connsiteX744" fmla="*/ 2561483 w 8946352"/>
              <a:gd name="connsiteY744" fmla="*/ 24300 h 3940825"/>
              <a:gd name="connsiteX745" fmla="*/ 2585004 w 8946352"/>
              <a:gd name="connsiteY745" fmla="*/ 21962 h 3940825"/>
              <a:gd name="connsiteX746" fmla="*/ 2530280 w 8946352"/>
              <a:gd name="connsiteY746" fmla="*/ 3 h 3940825"/>
              <a:gd name="connsiteX747" fmla="*/ 2660273 w 8946352"/>
              <a:gd name="connsiteY747" fmla="*/ 5593 h 3940825"/>
              <a:gd name="connsiteX748" fmla="*/ 2791991 w 8946352"/>
              <a:gd name="connsiteY748" fmla="*/ 24298 h 3940825"/>
              <a:gd name="connsiteX749" fmla="*/ 2646161 w 8946352"/>
              <a:gd name="connsiteY749" fmla="*/ 19621 h 3940825"/>
              <a:gd name="connsiteX750" fmla="*/ 2601469 w 8946352"/>
              <a:gd name="connsiteY750" fmla="*/ 21960 h 3940825"/>
              <a:gd name="connsiteX751" fmla="*/ 2643807 w 8946352"/>
              <a:gd name="connsiteY751" fmla="*/ 7931 h 3940825"/>
              <a:gd name="connsiteX752" fmla="*/ 2460340 w 8946352"/>
              <a:gd name="connsiteY752" fmla="*/ 915 h 3940825"/>
              <a:gd name="connsiteX753" fmla="*/ 2530280 w 8946352"/>
              <a:gd name="connsiteY753" fmla="*/ 3 h 394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Lst>
            <a:rect l="l" t="t" r="r" b="b"/>
            <a:pathLst>
              <a:path w="8946352" h="3940825">
                <a:moveTo>
                  <a:pt x="4765438" y="3894058"/>
                </a:moveTo>
                <a:cubicBezTo>
                  <a:pt x="4763086" y="3896397"/>
                  <a:pt x="4753680" y="3898735"/>
                  <a:pt x="4723100" y="3903410"/>
                </a:cubicBezTo>
                <a:cubicBezTo>
                  <a:pt x="4725454" y="3898735"/>
                  <a:pt x="4741918" y="3896397"/>
                  <a:pt x="4765438" y="3894058"/>
                </a:cubicBezTo>
                <a:close/>
                <a:moveTo>
                  <a:pt x="3939836" y="3873014"/>
                </a:moveTo>
                <a:cubicBezTo>
                  <a:pt x="3892792" y="3873014"/>
                  <a:pt x="3845750" y="3875352"/>
                  <a:pt x="3798706" y="3875352"/>
                </a:cubicBezTo>
                <a:cubicBezTo>
                  <a:pt x="3826932" y="3880029"/>
                  <a:pt x="3852808" y="3884707"/>
                  <a:pt x="3878680" y="3887045"/>
                </a:cubicBezTo>
                <a:close/>
                <a:moveTo>
                  <a:pt x="2511015" y="3834251"/>
                </a:moveTo>
                <a:lnTo>
                  <a:pt x="2523846" y="3835604"/>
                </a:lnTo>
                <a:lnTo>
                  <a:pt x="2520076" y="3836228"/>
                </a:lnTo>
                <a:lnTo>
                  <a:pt x="2516791" y="3835092"/>
                </a:lnTo>
                <a:close/>
                <a:moveTo>
                  <a:pt x="3742256" y="3830927"/>
                </a:moveTo>
                <a:cubicBezTo>
                  <a:pt x="3692862" y="3844956"/>
                  <a:pt x="3754018" y="3851972"/>
                  <a:pt x="3848104" y="3854308"/>
                </a:cubicBezTo>
                <a:cubicBezTo>
                  <a:pt x="3942190" y="3856646"/>
                  <a:pt x="4066852" y="3854308"/>
                  <a:pt x="4144474" y="3849633"/>
                </a:cubicBezTo>
                <a:cubicBezTo>
                  <a:pt x="4078614" y="3842617"/>
                  <a:pt x="3784594" y="3858985"/>
                  <a:pt x="3742256" y="3830927"/>
                </a:cubicBezTo>
                <a:close/>
                <a:moveTo>
                  <a:pt x="4302434" y="3820076"/>
                </a:moveTo>
                <a:cubicBezTo>
                  <a:pt x="4289130" y="3820405"/>
                  <a:pt x="4272666" y="3820989"/>
                  <a:pt x="4252672" y="3821573"/>
                </a:cubicBezTo>
                <a:cubicBezTo>
                  <a:pt x="4231502" y="3821573"/>
                  <a:pt x="4210334" y="3819237"/>
                  <a:pt x="4177402" y="3821573"/>
                </a:cubicBezTo>
                <a:cubicBezTo>
                  <a:pt x="4205628" y="3821573"/>
                  <a:pt x="4231502" y="3821573"/>
                  <a:pt x="4250318" y="3821573"/>
                </a:cubicBezTo>
                <a:cubicBezTo>
                  <a:pt x="4342054" y="3823911"/>
                  <a:pt x="4332644" y="3844956"/>
                  <a:pt x="4487886" y="3830927"/>
                </a:cubicBezTo>
                <a:cubicBezTo>
                  <a:pt x="4450252" y="3828589"/>
                  <a:pt x="4386742" y="3835604"/>
                  <a:pt x="4346758" y="3830927"/>
                </a:cubicBezTo>
                <a:cubicBezTo>
                  <a:pt x="4353814" y="3820405"/>
                  <a:pt x="4342348" y="3819090"/>
                  <a:pt x="4302434" y="3820076"/>
                </a:cubicBezTo>
                <a:close/>
                <a:moveTo>
                  <a:pt x="1670020" y="3764286"/>
                </a:moveTo>
                <a:cubicBezTo>
                  <a:pt x="1696481" y="3765455"/>
                  <a:pt x="1734703" y="3768963"/>
                  <a:pt x="1775865" y="3772470"/>
                </a:cubicBezTo>
                <a:cubicBezTo>
                  <a:pt x="1860542" y="3781822"/>
                  <a:pt x="1961686" y="3791176"/>
                  <a:pt x="2006375" y="3793515"/>
                </a:cubicBezTo>
                <a:cubicBezTo>
                  <a:pt x="1942868" y="3814557"/>
                  <a:pt x="1761752" y="3760780"/>
                  <a:pt x="1634737" y="3770132"/>
                </a:cubicBezTo>
                <a:cubicBezTo>
                  <a:pt x="1628857" y="3764287"/>
                  <a:pt x="1643558" y="3763117"/>
                  <a:pt x="1670020" y="3764286"/>
                </a:cubicBezTo>
                <a:close/>
                <a:moveTo>
                  <a:pt x="3932780" y="3744413"/>
                </a:moveTo>
                <a:cubicBezTo>
                  <a:pt x="3944540" y="3758442"/>
                  <a:pt x="3986878" y="3749090"/>
                  <a:pt x="4043330" y="3746751"/>
                </a:cubicBezTo>
                <a:close/>
                <a:moveTo>
                  <a:pt x="3445886" y="3742074"/>
                </a:moveTo>
                <a:cubicBezTo>
                  <a:pt x="3368266" y="3742074"/>
                  <a:pt x="3474112" y="3756103"/>
                  <a:pt x="3499986" y="3765457"/>
                </a:cubicBezTo>
                <a:cubicBezTo>
                  <a:pt x="3462352" y="3765457"/>
                  <a:pt x="3436478" y="3763119"/>
                  <a:pt x="3384730" y="3758442"/>
                </a:cubicBezTo>
                <a:cubicBezTo>
                  <a:pt x="3415310" y="3786499"/>
                  <a:pt x="3525858" y="3753765"/>
                  <a:pt x="3681100" y="3772471"/>
                </a:cubicBezTo>
                <a:cubicBezTo>
                  <a:pt x="3678750" y="3758442"/>
                  <a:pt x="3499986" y="3753765"/>
                  <a:pt x="3445886" y="3742074"/>
                </a:cubicBezTo>
                <a:close/>
                <a:moveTo>
                  <a:pt x="1888768" y="3699988"/>
                </a:moveTo>
                <a:cubicBezTo>
                  <a:pt x="1989912" y="3716355"/>
                  <a:pt x="2133391" y="3758442"/>
                  <a:pt x="2335675" y="3753765"/>
                </a:cubicBezTo>
                <a:lnTo>
                  <a:pt x="2182787" y="3735059"/>
                </a:lnTo>
                <a:lnTo>
                  <a:pt x="2220422" y="3737397"/>
                </a:lnTo>
                <a:lnTo>
                  <a:pt x="2182787" y="3723368"/>
                </a:lnTo>
                <a:cubicBezTo>
                  <a:pt x="2222772" y="3758442"/>
                  <a:pt x="1978150" y="3711678"/>
                  <a:pt x="1888768" y="3699988"/>
                </a:cubicBezTo>
                <a:close/>
                <a:moveTo>
                  <a:pt x="7112876" y="3501237"/>
                </a:moveTo>
                <a:cubicBezTo>
                  <a:pt x="7068186" y="3512927"/>
                  <a:pt x="7035256" y="3519943"/>
                  <a:pt x="7009382" y="3526956"/>
                </a:cubicBezTo>
                <a:cubicBezTo>
                  <a:pt x="7039960" y="3517604"/>
                  <a:pt x="7065832" y="3510589"/>
                  <a:pt x="7112876" y="3501237"/>
                </a:cubicBezTo>
                <a:close/>
                <a:moveTo>
                  <a:pt x="7639166" y="3379065"/>
                </a:moveTo>
                <a:cubicBezTo>
                  <a:pt x="7645048" y="3379650"/>
                  <a:pt x="7646812" y="3381988"/>
                  <a:pt x="7642106" y="3386666"/>
                </a:cubicBezTo>
                <a:lnTo>
                  <a:pt x="7611530" y="3381988"/>
                </a:lnTo>
                <a:cubicBezTo>
                  <a:pt x="7623290" y="3379650"/>
                  <a:pt x="7633286" y="3378480"/>
                  <a:pt x="7639166" y="3379065"/>
                </a:cubicBezTo>
                <a:close/>
                <a:moveTo>
                  <a:pt x="583331" y="3197269"/>
                </a:moveTo>
                <a:cubicBezTo>
                  <a:pt x="588036" y="3215975"/>
                  <a:pt x="595091" y="3234681"/>
                  <a:pt x="604499" y="3248710"/>
                </a:cubicBezTo>
                <a:cubicBezTo>
                  <a:pt x="609204" y="3255723"/>
                  <a:pt x="613908" y="3262739"/>
                  <a:pt x="618612" y="3269752"/>
                </a:cubicBezTo>
                <a:cubicBezTo>
                  <a:pt x="623317" y="3276768"/>
                  <a:pt x="630374" y="3281445"/>
                  <a:pt x="635078" y="3288458"/>
                </a:cubicBezTo>
                <a:cubicBezTo>
                  <a:pt x="658600" y="3311841"/>
                  <a:pt x="686826" y="3335224"/>
                  <a:pt x="726811" y="3370298"/>
                </a:cubicBezTo>
                <a:cubicBezTo>
                  <a:pt x="715051" y="3358605"/>
                  <a:pt x="705643" y="3346915"/>
                  <a:pt x="696234" y="3335224"/>
                </a:cubicBezTo>
                <a:cubicBezTo>
                  <a:pt x="691530" y="3330547"/>
                  <a:pt x="684472" y="3323531"/>
                  <a:pt x="679768" y="3316518"/>
                </a:cubicBezTo>
                <a:cubicBezTo>
                  <a:pt x="675064" y="3309503"/>
                  <a:pt x="668008" y="3302489"/>
                  <a:pt x="663304" y="3295474"/>
                </a:cubicBezTo>
                <a:cubicBezTo>
                  <a:pt x="642134" y="3267416"/>
                  <a:pt x="616261" y="3237017"/>
                  <a:pt x="583331" y="3197269"/>
                </a:cubicBezTo>
                <a:close/>
                <a:moveTo>
                  <a:pt x="7653866" y="3197266"/>
                </a:moveTo>
                <a:cubicBezTo>
                  <a:pt x="7618586" y="3208956"/>
                  <a:pt x="7583304" y="3220649"/>
                  <a:pt x="7543318" y="3232340"/>
                </a:cubicBezTo>
                <a:cubicBezTo>
                  <a:pt x="7590360" y="3213634"/>
                  <a:pt x="7627994" y="3201943"/>
                  <a:pt x="7653866" y="3197266"/>
                </a:cubicBezTo>
                <a:close/>
                <a:moveTo>
                  <a:pt x="8425370" y="2965784"/>
                </a:moveTo>
                <a:cubicBezTo>
                  <a:pt x="8394794" y="2991503"/>
                  <a:pt x="8373622" y="3005535"/>
                  <a:pt x="8357158" y="3010209"/>
                </a:cubicBezTo>
                <a:cubicBezTo>
                  <a:pt x="8359510" y="3007873"/>
                  <a:pt x="8359510" y="3005535"/>
                  <a:pt x="8361864" y="3005535"/>
                </a:cubicBezTo>
                <a:cubicBezTo>
                  <a:pt x="8383032" y="2993842"/>
                  <a:pt x="8404202" y="2979813"/>
                  <a:pt x="8425370" y="2965784"/>
                </a:cubicBezTo>
                <a:close/>
                <a:moveTo>
                  <a:pt x="508063" y="2942403"/>
                </a:moveTo>
                <a:cubicBezTo>
                  <a:pt x="503356" y="2949416"/>
                  <a:pt x="503356" y="2993844"/>
                  <a:pt x="508063" y="3028917"/>
                </a:cubicBezTo>
                <a:cubicBezTo>
                  <a:pt x="510414" y="3063991"/>
                  <a:pt x="515118" y="3089710"/>
                  <a:pt x="503356" y="3063991"/>
                </a:cubicBezTo>
                <a:cubicBezTo>
                  <a:pt x="496301" y="3040608"/>
                  <a:pt x="491597" y="3017225"/>
                  <a:pt x="489246" y="2993844"/>
                </a:cubicBezTo>
                <a:cubicBezTo>
                  <a:pt x="496301" y="3047621"/>
                  <a:pt x="493950" y="3061652"/>
                  <a:pt x="493950" y="3085033"/>
                </a:cubicBezTo>
                <a:cubicBezTo>
                  <a:pt x="493950" y="3090879"/>
                  <a:pt x="493950" y="3096725"/>
                  <a:pt x="494538" y="3103448"/>
                </a:cubicBezTo>
                <a:lnTo>
                  <a:pt x="496853" y="3116760"/>
                </a:lnTo>
                <a:lnTo>
                  <a:pt x="496301" y="3115432"/>
                </a:lnTo>
                <a:lnTo>
                  <a:pt x="496860" y="3116802"/>
                </a:lnTo>
                <a:lnTo>
                  <a:pt x="498654" y="3127122"/>
                </a:lnTo>
                <a:cubicBezTo>
                  <a:pt x="503356" y="3145828"/>
                  <a:pt x="512767" y="3169209"/>
                  <a:pt x="531584" y="3201944"/>
                </a:cubicBezTo>
                <a:lnTo>
                  <a:pt x="496860" y="3116802"/>
                </a:lnTo>
                <a:lnTo>
                  <a:pt x="496853" y="3116760"/>
                </a:lnTo>
                <a:lnTo>
                  <a:pt x="502981" y="3131520"/>
                </a:lnTo>
                <a:cubicBezTo>
                  <a:pt x="515780" y="3160002"/>
                  <a:pt x="510120" y="3128292"/>
                  <a:pt x="508063" y="3103739"/>
                </a:cubicBezTo>
                <a:cubicBezTo>
                  <a:pt x="508063" y="3089710"/>
                  <a:pt x="508063" y="3075681"/>
                  <a:pt x="510414" y="3078020"/>
                </a:cubicBezTo>
                <a:cubicBezTo>
                  <a:pt x="512767" y="3078020"/>
                  <a:pt x="519822" y="3094387"/>
                  <a:pt x="533935" y="3134135"/>
                </a:cubicBezTo>
                <a:cubicBezTo>
                  <a:pt x="548048" y="3164534"/>
                  <a:pt x="538639" y="3138812"/>
                  <a:pt x="531584" y="3096726"/>
                </a:cubicBezTo>
                <a:cubicBezTo>
                  <a:pt x="519822" y="3049959"/>
                  <a:pt x="512767" y="2984490"/>
                  <a:pt x="508063" y="2942403"/>
                </a:cubicBezTo>
                <a:close/>
                <a:moveTo>
                  <a:pt x="8625300" y="2582317"/>
                </a:moveTo>
                <a:cubicBezTo>
                  <a:pt x="8604132" y="2608036"/>
                  <a:pt x="8590020" y="2631419"/>
                  <a:pt x="8578258" y="2647787"/>
                </a:cubicBezTo>
                <a:cubicBezTo>
                  <a:pt x="8528864" y="2713256"/>
                  <a:pt x="8472412" y="2771713"/>
                  <a:pt x="8408904" y="2827828"/>
                </a:cubicBezTo>
                <a:cubicBezTo>
                  <a:pt x="8470060" y="2795094"/>
                  <a:pt x="8498286" y="2767036"/>
                  <a:pt x="8517102" y="2741314"/>
                </a:cubicBezTo>
                <a:cubicBezTo>
                  <a:pt x="8538272" y="2713256"/>
                  <a:pt x="8552386" y="2687535"/>
                  <a:pt x="8578258" y="2647787"/>
                </a:cubicBezTo>
                <a:cubicBezTo>
                  <a:pt x="8594724" y="2626742"/>
                  <a:pt x="8611188" y="2603359"/>
                  <a:pt x="8625300" y="2582317"/>
                </a:cubicBezTo>
                <a:close/>
                <a:moveTo>
                  <a:pt x="8787600" y="2383566"/>
                </a:moveTo>
                <a:cubicBezTo>
                  <a:pt x="8773486" y="2416301"/>
                  <a:pt x="8773486" y="2430330"/>
                  <a:pt x="8766430" y="2449036"/>
                </a:cubicBezTo>
                <a:cubicBezTo>
                  <a:pt x="8759374" y="2467742"/>
                  <a:pt x="8749966" y="2495802"/>
                  <a:pt x="8707626" y="2551918"/>
                </a:cubicBezTo>
                <a:cubicBezTo>
                  <a:pt x="8707626" y="2537889"/>
                  <a:pt x="8695866" y="2540228"/>
                  <a:pt x="8669992" y="2565949"/>
                </a:cubicBezTo>
                <a:cubicBezTo>
                  <a:pt x="8641766" y="2591669"/>
                  <a:pt x="8604132" y="2640771"/>
                  <a:pt x="8540624" y="2715595"/>
                </a:cubicBezTo>
                <a:cubicBezTo>
                  <a:pt x="8599428" y="2666493"/>
                  <a:pt x="8632358" y="2638432"/>
                  <a:pt x="8665288" y="2603359"/>
                </a:cubicBezTo>
                <a:cubicBezTo>
                  <a:pt x="8674698" y="2594007"/>
                  <a:pt x="8681752" y="2584653"/>
                  <a:pt x="8691160" y="2575301"/>
                </a:cubicBezTo>
                <a:cubicBezTo>
                  <a:pt x="8700570" y="2565949"/>
                  <a:pt x="8709978" y="2554257"/>
                  <a:pt x="8719386" y="2540228"/>
                </a:cubicBezTo>
                <a:cubicBezTo>
                  <a:pt x="8740558" y="2514506"/>
                  <a:pt x="8761726" y="2481771"/>
                  <a:pt x="8785246" y="2435007"/>
                </a:cubicBezTo>
                <a:cubicBezTo>
                  <a:pt x="8785246" y="2416301"/>
                  <a:pt x="8787600" y="2399934"/>
                  <a:pt x="8787600" y="2383566"/>
                </a:cubicBezTo>
                <a:close/>
                <a:moveTo>
                  <a:pt x="8894064" y="2363875"/>
                </a:moveTo>
                <a:lnTo>
                  <a:pt x="8886684" y="2387365"/>
                </a:lnTo>
                <a:cubicBezTo>
                  <a:pt x="8872866" y="2423899"/>
                  <a:pt x="8856988" y="2459557"/>
                  <a:pt x="8839346" y="2493461"/>
                </a:cubicBezTo>
                <a:close/>
                <a:moveTo>
                  <a:pt x="8921674" y="2276007"/>
                </a:moveTo>
                <a:cubicBezTo>
                  <a:pt x="8919320" y="2285359"/>
                  <a:pt x="8919320" y="2294713"/>
                  <a:pt x="8919320" y="2304065"/>
                </a:cubicBezTo>
                <a:lnTo>
                  <a:pt x="8894064" y="2363875"/>
                </a:lnTo>
                <a:close/>
                <a:moveTo>
                  <a:pt x="8834642" y="1756924"/>
                </a:moveTo>
                <a:cubicBezTo>
                  <a:pt x="8841698" y="1777967"/>
                  <a:pt x="8846402" y="1801350"/>
                  <a:pt x="8848754" y="1822395"/>
                </a:cubicBezTo>
                <a:cubicBezTo>
                  <a:pt x="8848754" y="1808365"/>
                  <a:pt x="8846402" y="1791996"/>
                  <a:pt x="8844050" y="1777967"/>
                </a:cubicBezTo>
                <a:lnTo>
                  <a:pt x="8889708" y="1944096"/>
                </a:lnTo>
                <a:lnTo>
                  <a:pt x="8893446" y="2117010"/>
                </a:lnTo>
                <a:cubicBezTo>
                  <a:pt x="8898150" y="2059723"/>
                  <a:pt x="8897562" y="2001852"/>
                  <a:pt x="8889918" y="1944857"/>
                </a:cubicBezTo>
                <a:lnTo>
                  <a:pt x="8889708" y="1944096"/>
                </a:lnTo>
                <a:lnTo>
                  <a:pt x="8889624" y="1940181"/>
                </a:lnTo>
                <a:cubicBezTo>
                  <a:pt x="8881686" y="1881435"/>
                  <a:pt x="8866396" y="1823564"/>
                  <a:pt x="8841698" y="1768615"/>
                </a:cubicBezTo>
                <a:lnTo>
                  <a:pt x="8844050" y="1777967"/>
                </a:lnTo>
                <a:close/>
                <a:moveTo>
                  <a:pt x="729164" y="1724190"/>
                </a:moveTo>
                <a:cubicBezTo>
                  <a:pt x="717402" y="1735880"/>
                  <a:pt x="698585" y="1761599"/>
                  <a:pt x="679768" y="1791996"/>
                </a:cubicBezTo>
                <a:cubicBezTo>
                  <a:pt x="663304" y="1822395"/>
                  <a:pt x="644487" y="1859807"/>
                  <a:pt x="628021" y="1894880"/>
                </a:cubicBezTo>
                <a:cubicBezTo>
                  <a:pt x="597444" y="1967362"/>
                  <a:pt x="576274" y="2030496"/>
                  <a:pt x="583331" y="2025819"/>
                </a:cubicBezTo>
                <a:cubicBezTo>
                  <a:pt x="588036" y="2007113"/>
                  <a:pt x="606853" y="1962688"/>
                  <a:pt x="630374" y="1906570"/>
                </a:cubicBezTo>
                <a:cubicBezTo>
                  <a:pt x="658600" y="1852791"/>
                  <a:pt x="691530" y="1784982"/>
                  <a:pt x="729164" y="1724190"/>
                </a:cubicBezTo>
                <a:close/>
                <a:moveTo>
                  <a:pt x="8665288" y="1485688"/>
                </a:moveTo>
                <a:cubicBezTo>
                  <a:pt x="8705276" y="1516085"/>
                  <a:pt x="8747614" y="1548819"/>
                  <a:pt x="8785248" y="1588570"/>
                </a:cubicBezTo>
                <a:cubicBezTo>
                  <a:pt x="8822882" y="1625982"/>
                  <a:pt x="8858164" y="1672746"/>
                  <a:pt x="8881686" y="1721848"/>
                </a:cubicBezTo>
                <a:cubicBezTo>
                  <a:pt x="8846404" y="1656378"/>
                  <a:pt x="8794658" y="1597922"/>
                  <a:pt x="8740556" y="1551158"/>
                </a:cubicBezTo>
                <a:cubicBezTo>
                  <a:pt x="8717036" y="1527777"/>
                  <a:pt x="8691162" y="1506733"/>
                  <a:pt x="8665288" y="1485688"/>
                </a:cubicBezTo>
                <a:close/>
                <a:moveTo>
                  <a:pt x="8486526" y="1473998"/>
                </a:moveTo>
                <a:cubicBezTo>
                  <a:pt x="8517102" y="1490366"/>
                  <a:pt x="8545328" y="1511411"/>
                  <a:pt x="8573554" y="1530117"/>
                </a:cubicBezTo>
                <a:cubicBezTo>
                  <a:pt x="8585316" y="1539468"/>
                  <a:pt x="8573554" y="1534791"/>
                  <a:pt x="8571202" y="1537130"/>
                </a:cubicBezTo>
                <a:cubicBezTo>
                  <a:pt x="8568850" y="1539468"/>
                  <a:pt x="8578258" y="1546484"/>
                  <a:pt x="8630006" y="1586235"/>
                </a:cubicBezTo>
                <a:cubicBezTo>
                  <a:pt x="8646470" y="1588571"/>
                  <a:pt x="8618246" y="1560513"/>
                  <a:pt x="8573554" y="1530117"/>
                </a:cubicBezTo>
                <a:cubicBezTo>
                  <a:pt x="8564146" y="1520762"/>
                  <a:pt x="8540624" y="1506734"/>
                  <a:pt x="8486526" y="1473998"/>
                </a:cubicBezTo>
                <a:close/>
                <a:moveTo>
                  <a:pt x="8484172" y="1445941"/>
                </a:moveTo>
                <a:cubicBezTo>
                  <a:pt x="8571202" y="1502056"/>
                  <a:pt x="8660584" y="1560513"/>
                  <a:pt x="8731148" y="1640012"/>
                </a:cubicBezTo>
                <a:cubicBezTo>
                  <a:pt x="8709978" y="1611954"/>
                  <a:pt x="8684106" y="1586235"/>
                  <a:pt x="8658230" y="1562852"/>
                </a:cubicBezTo>
                <a:cubicBezTo>
                  <a:pt x="8712330" y="1607277"/>
                  <a:pt x="8764078" y="1658718"/>
                  <a:pt x="8799358" y="1721851"/>
                </a:cubicBezTo>
                <a:cubicBezTo>
                  <a:pt x="8797008" y="1705484"/>
                  <a:pt x="8768782" y="1649366"/>
                  <a:pt x="8709978" y="1593248"/>
                </a:cubicBezTo>
                <a:cubicBezTo>
                  <a:pt x="8651176" y="1534791"/>
                  <a:pt x="8564146" y="1483350"/>
                  <a:pt x="8484172" y="1445941"/>
                </a:cubicBezTo>
                <a:close/>
                <a:moveTo>
                  <a:pt x="8171338" y="1368778"/>
                </a:moveTo>
                <a:cubicBezTo>
                  <a:pt x="8227790" y="1403852"/>
                  <a:pt x="8439482" y="1523101"/>
                  <a:pt x="8467708" y="1523101"/>
                </a:cubicBezTo>
                <a:cubicBezTo>
                  <a:pt x="8500638" y="1539468"/>
                  <a:pt x="8263070" y="1415542"/>
                  <a:pt x="8171338" y="1368778"/>
                </a:cubicBezTo>
                <a:close/>
                <a:moveTo>
                  <a:pt x="8053732" y="1324353"/>
                </a:moveTo>
                <a:lnTo>
                  <a:pt x="8114886" y="1361765"/>
                </a:lnTo>
                <a:cubicBezTo>
                  <a:pt x="8105478" y="1361765"/>
                  <a:pt x="8112534" y="1368778"/>
                  <a:pt x="8187802" y="1406190"/>
                </a:cubicBezTo>
                <a:cubicBezTo>
                  <a:pt x="8164282" y="1389823"/>
                  <a:pt x="8138408" y="1375794"/>
                  <a:pt x="8114886" y="1361765"/>
                </a:cubicBezTo>
                <a:cubicBezTo>
                  <a:pt x="8133704" y="1364101"/>
                  <a:pt x="8223086" y="1399175"/>
                  <a:pt x="8053732" y="1324353"/>
                </a:cubicBezTo>
                <a:close/>
                <a:moveTo>
                  <a:pt x="1091394" y="1322014"/>
                </a:moveTo>
                <a:cubicBezTo>
                  <a:pt x="1086690" y="1324353"/>
                  <a:pt x="1072577" y="1338382"/>
                  <a:pt x="1053760" y="1354749"/>
                </a:cubicBezTo>
                <a:cubicBezTo>
                  <a:pt x="1044351" y="1364101"/>
                  <a:pt x="1034942" y="1373456"/>
                  <a:pt x="1023180" y="1382807"/>
                </a:cubicBezTo>
                <a:cubicBezTo>
                  <a:pt x="1011421" y="1392161"/>
                  <a:pt x="999659" y="1401513"/>
                  <a:pt x="990251" y="1413206"/>
                </a:cubicBezTo>
                <a:cubicBezTo>
                  <a:pt x="945559" y="1457631"/>
                  <a:pt x="903223" y="1497382"/>
                  <a:pt x="898516" y="1495043"/>
                </a:cubicBezTo>
                <a:lnTo>
                  <a:pt x="870293" y="1558174"/>
                </a:lnTo>
                <a:cubicBezTo>
                  <a:pt x="889110" y="1534791"/>
                  <a:pt x="905573" y="1511411"/>
                  <a:pt x="924391" y="1492704"/>
                </a:cubicBezTo>
                <a:cubicBezTo>
                  <a:pt x="943208" y="1473998"/>
                  <a:pt x="962025" y="1457631"/>
                  <a:pt x="976138" y="1445941"/>
                </a:cubicBezTo>
                <a:cubicBezTo>
                  <a:pt x="1004363" y="1420219"/>
                  <a:pt x="1020830" y="1413206"/>
                  <a:pt x="1004363" y="1431910"/>
                </a:cubicBezTo>
                <a:cubicBezTo>
                  <a:pt x="1060815" y="1361765"/>
                  <a:pt x="1133732" y="1310324"/>
                  <a:pt x="1091394" y="1322014"/>
                </a:cubicBezTo>
                <a:close/>
                <a:moveTo>
                  <a:pt x="6508192" y="1318232"/>
                </a:moveTo>
                <a:lnTo>
                  <a:pt x="6571882" y="1336043"/>
                </a:lnTo>
                <a:cubicBezTo>
                  <a:pt x="6549830" y="1330198"/>
                  <a:pt x="6531786" y="1325229"/>
                  <a:pt x="6517250" y="1321032"/>
                </a:cubicBezTo>
                <a:close/>
                <a:moveTo>
                  <a:pt x="8124296" y="1191071"/>
                </a:moveTo>
                <a:cubicBezTo>
                  <a:pt x="8239552" y="1254203"/>
                  <a:pt x="8232494" y="1272909"/>
                  <a:pt x="8208972" y="1261219"/>
                </a:cubicBezTo>
                <a:close/>
                <a:moveTo>
                  <a:pt x="5388754" y="1106896"/>
                </a:moveTo>
                <a:cubicBezTo>
                  <a:pt x="5402868" y="1113912"/>
                  <a:pt x="5376994" y="1113912"/>
                  <a:pt x="5414630" y="1125602"/>
                </a:cubicBezTo>
                <a:lnTo>
                  <a:pt x="5489898" y="1139631"/>
                </a:lnTo>
                <a:cubicBezTo>
                  <a:pt x="5593392" y="1146647"/>
                  <a:pt x="5478136" y="1118589"/>
                  <a:pt x="5388754" y="1106896"/>
                </a:cubicBezTo>
                <a:close/>
                <a:moveTo>
                  <a:pt x="7359850" y="1020382"/>
                </a:moveTo>
                <a:cubicBezTo>
                  <a:pt x="7373962" y="1027398"/>
                  <a:pt x="7390428" y="1034410"/>
                  <a:pt x="7406892" y="1041426"/>
                </a:cubicBezTo>
                <a:lnTo>
                  <a:pt x="7399836" y="1039088"/>
                </a:lnTo>
                <a:close/>
                <a:moveTo>
                  <a:pt x="3331072" y="1016173"/>
                </a:moveTo>
                <a:cubicBezTo>
                  <a:pt x="3313578" y="1016292"/>
                  <a:pt x="3293292" y="1016877"/>
                  <a:pt x="3269476" y="1018046"/>
                </a:cubicBezTo>
                <a:cubicBezTo>
                  <a:pt x="3410606" y="1025059"/>
                  <a:pt x="3387084" y="1048442"/>
                  <a:pt x="3539972" y="1041427"/>
                </a:cubicBezTo>
                <a:cubicBezTo>
                  <a:pt x="3439124" y="1037334"/>
                  <a:pt x="3453530" y="1015341"/>
                  <a:pt x="3331072" y="1016173"/>
                </a:cubicBezTo>
                <a:close/>
                <a:moveTo>
                  <a:pt x="3203910" y="1001093"/>
                </a:moveTo>
                <a:cubicBezTo>
                  <a:pt x="3176566" y="1000509"/>
                  <a:pt x="3144812" y="1001677"/>
                  <a:pt x="3088360" y="1006353"/>
                </a:cubicBezTo>
                <a:cubicBezTo>
                  <a:pt x="3165982" y="1011031"/>
                  <a:pt x="3267124" y="1011031"/>
                  <a:pt x="3292998" y="1006353"/>
                </a:cubicBezTo>
                <a:cubicBezTo>
                  <a:pt x="3254188" y="1004016"/>
                  <a:pt x="3231254" y="1001678"/>
                  <a:pt x="3203910" y="1001093"/>
                </a:cubicBezTo>
                <a:close/>
                <a:moveTo>
                  <a:pt x="7522148" y="966603"/>
                </a:moveTo>
                <a:cubicBezTo>
                  <a:pt x="7665628" y="1027396"/>
                  <a:pt x="7597416" y="980632"/>
                  <a:pt x="7667980" y="1015706"/>
                </a:cubicBezTo>
                <a:lnTo>
                  <a:pt x="7651516" y="1032073"/>
                </a:lnTo>
                <a:close/>
                <a:moveTo>
                  <a:pt x="4492590" y="950238"/>
                </a:moveTo>
                <a:lnTo>
                  <a:pt x="4585180" y="957907"/>
                </a:lnTo>
                <a:lnTo>
                  <a:pt x="4563154" y="957251"/>
                </a:lnTo>
                <a:lnTo>
                  <a:pt x="4535266" y="954760"/>
                </a:lnTo>
                <a:lnTo>
                  <a:pt x="4527320" y="953379"/>
                </a:lnTo>
                <a:cubicBezTo>
                  <a:pt x="4519492" y="952429"/>
                  <a:pt x="4508466" y="951406"/>
                  <a:pt x="4492590" y="950238"/>
                </a:cubicBezTo>
                <a:close/>
                <a:moveTo>
                  <a:pt x="2353612" y="914578"/>
                </a:moveTo>
                <a:cubicBezTo>
                  <a:pt x="2289810" y="914578"/>
                  <a:pt x="2234535" y="917502"/>
                  <a:pt x="2211013" y="931532"/>
                </a:cubicBezTo>
                <a:cubicBezTo>
                  <a:pt x="2293337" y="929193"/>
                  <a:pt x="2375663" y="929193"/>
                  <a:pt x="2457987" y="929193"/>
                </a:cubicBezTo>
                <a:cubicBezTo>
                  <a:pt x="2495621" y="919839"/>
                  <a:pt x="2587356" y="926855"/>
                  <a:pt x="2547368" y="915164"/>
                </a:cubicBezTo>
                <a:cubicBezTo>
                  <a:pt x="2489741" y="917502"/>
                  <a:pt x="2417413" y="914578"/>
                  <a:pt x="2353612" y="914578"/>
                </a:cubicBezTo>
                <a:close/>
                <a:moveTo>
                  <a:pt x="3946894" y="887103"/>
                </a:moveTo>
                <a:cubicBezTo>
                  <a:pt x="3970414" y="887103"/>
                  <a:pt x="3984528" y="891780"/>
                  <a:pt x="3982176" y="896455"/>
                </a:cubicBezTo>
                <a:cubicBezTo>
                  <a:pt x="3970414" y="891780"/>
                  <a:pt x="3956302" y="889442"/>
                  <a:pt x="3946894" y="887103"/>
                </a:cubicBezTo>
                <a:close/>
                <a:moveTo>
                  <a:pt x="3053338" y="877240"/>
                </a:moveTo>
                <a:cubicBezTo>
                  <a:pt x="3114530" y="876582"/>
                  <a:pt x="3064252" y="881843"/>
                  <a:pt x="3238900" y="887104"/>
                </a:cubicBezTo>
                <a:cubicBezTo>
                  <a:pt x="3140110" y="884765"/>
                  <a:pt x="3041320" y="880090"/>
                  <a:pt x="2942530" y="880090"/>
                </a:cubicBezTo>
                <a:cubicBezTo>
                  <a:pt x="3000158" y="878336"/>
                  <a:pt x="3032940" y="877459"/>
                  <a:pt x="3053338" y="877240"/>
                </a:cubicBezTo>
                <a:close/>
                <a:moveTo>
                  <a:pt x="376342" y="863722"/>
                </a:moveTo>
                <a:cubicBezTo>
                  <a:pt x="322244" y="922178"/>
                  <a:pt x="228159" y="1029734"/>
                  <a:pt x="155241" y="1139632"/>
                </a:cubicBezTo>
                <a:cubicBezTo>
                  <a:pt x="136424" y="1165351"/>
                  <a:pt x="119960" y="1193411"/>
                  <a:pt x="103494" y="1219131"/>
                </a:cubicBezTo>
                <a:cubicBezTo>
                  <a:pt x="87030" y="1244852"/>
                  <a:pt x="70564" y="1268233"/>
                  <a:pt x="58805" y="1289277"/>
                </a:cubicBezTo>
                <a:cubicBezTo>
                  <a:pt x="32930" y="1331367"/>
                  <a:pt x="11762" y="1361763"/>
                  <a:pt x="0" y="1371115"/>
                </a:cubicBezTo>
                <a:cubicBezTo>
                  <a:pt x="23521" y="1331367"/>
                  <a:pt x="44692" y="1286939"/>
                  <a:pt x="72918" y="1240175"/>
                </a:cubicBezTo>
                <a:cubicBezTo>
                  <a:pt x="103494" y="1193411"/>
                  <a:pt x="131720" y="1144309"/>
                  <a:pt x="167003" y="1099881"/>
                </a:cubicBezTo>
                <a:cubicBezTo>
                  <a:pt x="235214" y="1008692"/>
                  <a:pt x="312836" y="924514"/>
                  <a:pt x="376342" y="863722"/>
                </a:cubicBezTo>
                <a:close/>
                <a:moveTo>
                  <a:pt x="444554" y="859044"/>
                </a:moveTo>
                <a:cubicBezTo>
                  <a:pt x="397511" y="898794"/>
                  <a:pt x="355173" y="943219"/>
                  <a:pt x="310483" y="987647"/>
                </a:cubicBezTo>
                <a:cubicBezTo>
                  <a:pt x="350468" y="938542"/>
                  <a:pt x="369288" y="922175"/>
                  <a:pt x="388103" y="905807"/>
                </a:cubicBezTo>
                <a:cubicBezTo>
                  <a:pt x="402215" y="894117"/>
                  <a:pt x="418682" y="882427"/>
                  <a:pt x="444554" y="859044"/>
                </a:cubicBezTo>
                <a:close/>
                <a:moveTo>
                  <a:pt x="419012" y="824630"/>
                </a:moveTo>
                <a:cubicBezTo>
                  <a:pt x="419122" y="824849"/>
                  <a:pt x="417505" y="826896"/>
                  <a:pt x="413977" y="830987"/>
                </a:cubicBezTo>
                <a:cubicBezTo>
                  <a:pt x="404568" y="840342"/>
                  <a:pt x="388105" y="854371"/>
                  <a:pt x="376343" y="866061"/>
                </a:cubicBezTo>
                <a:cubicBezTo>
                  <a:pt x="402805" y="839756"/>
                  <a:pt x="418682" y="823973"/>
                  <a:pt x="419012" y="824630"/>
                </a:cubicBezTo>
                <a:close/>
                <a:moveTo>
                  <a:pt x="484541" y="788898"/>
                </a:moveTo>
                <a:lnTo>
                  <a:pt x="392809" y="877750"/>
                </a:lnTo>
                <a:cubicBezTo>
                  <a:pt x="392809" y="870735"/>
                  <a:pt x="395162" y="866060"/>
                  <a:pt x="395162" y="863721"/>
                </a:cubicBezTo>
                <a:close/>
                <a:moveTo>
                  <a:pt x="6781224" y="641591"/>
                </a:moveTo>
                <a:lnTo>
                  <a:pt x="6964690" y="707060"/>
                </a:lnTo>
                <a:cubicBezTo>
                  <a:pt x="7037606" y="737457"/>
                  <a:pt x="6903536" y="693032"/>
                  <a:pt x="6865902" y="681341"/>
                </a:cubicBezTo>
                <a:cubicBezTo>
                  <a:pt x="6840028" y="671987"/>
                  <a:pt x="6781224" y="648607"/>
                  <a:pt x="6781224" y="641591"/>
                </a:cubicBezTo>
                <a:close/>
                <a:moveTo>
                  <a:pt x="862076" y="488119"/>
                </a:moveTo>
                <a:lnTo>
                  <a:pt x="837363" y="503635"/>
                </a:lnTo>
                <a:cubicBezTo>
                  <a:pt x="773854" y="541047"/>
                  <a:pt x="712698" y="587813"/>
                  <a:pt x="684472" y="613532"/>
                </a:cubicBezTo>
                <a:lnTo>
                  <a:pt x="700938" y="576120"/>
                </a:lnTo>
                <a:cubicBezTo>
                  <a:pt x="731516" y="562091"/>
                  <a:pt x="782087" y="532864"/>
                  <a:pt x="839715" y="500421"/>
                </a:cubicBezTo>
                <a:close/>
                <a:moveTo>
                  <a:pt x="911278" y="461050"/>
                </a:moveTo>
                <a:lnTo>
                  <a:pt x="862076" y="488119"/>
                </a:lnTo>
                <a:lnTo>
                  <a:pt x="882052" y="475577"/>
                </a:lnTo>
                <a:close/>
                <a:moveTo>
                  <a:pt x="5772814" y="454314"/>
                </a:moveTo>
                <a:cubicBezTo>
                  <a:pt x="5768626" y="457165"/>
                  <a:pt x="5796850" y="468563"/>
                  <a:pt x="5835662" y="482593"/>
                </a:cubicBezTo>
                <a:cubicBezTo>
                  <a:pt x="5885058" y="501299"/>
                  <a:pt x="5953268" y="524679"/>
                  <a:pt x="5983848" y="536372"/>
                </a:cubicBezTo>
                <a:cubicBezTo>
                  <a:pt x="5941510" y="498960"/>
                  <a:pt x="6002664" y="515328"/>
                  <a:pt x="6089692" y="543385"/>
                </a:cubicBezTo>
                <a:cubicBezTo>
                  <a:pt x="6179074" y="571446"/>
                  <a:pt x="6294330" y="618209"/>
                  <a:pt x="6369598" y="629900"/>
                </a:cubicBezTo>
                <a:cubicBezTo>
                  <a:pt x="6331964" y="613532"/>
                  <a:pt x="6233174" y="585474"/>
                  <a:pt x="6209654" y="571446"/>
                </a:cubicBezTo>
                <a:cubicBezTo>
                  <a:pt x="6254342" y="578459"/>
                  <a:pt x="6350782" y="604180"/>
                  <a:pt x="6414288" y="627561"/>
                </a:cubicBezTo>
                <a:cubicBezTo>
                  <a:pt x="6426050" y="634577"/>
                  <a:pt x="6447218" y="643929"/>
                  <a:pt x="6468388" y="650944"/>
                </a:cubicBezTo>
                <a:cubicBezTo>
                  <a:pt x="6458980" y="643929"/>
                  <a:pt x="6437810" y="636915"/>
                  <a:pt x="6414288" y="627561"/>
                </a:cubicBezTo>
                <a:cubicBezTo>
                  <a:pt x="6402528" y="620548"/>
                  <a:pt x="6400174" y="615871"/>
                  <a:pt x="6407234" y="613532"/>
                </a:cubicBezTo>
                <a:cubicBezTo>
                  <a:pt x="6430754" y="618209"/>
                  <a:pt x="6449572" y="622886"/>
                  <a:pt x="6458980" y="622886"/>
                </a:cubicBezTo>
                <a:cubicBezTo>
                  <a:pt x="6430754" y="613532"/>
                  <a:pt x="6416642" y="613532"/>
                  <a:pt x="6407234" y="613532"/>
                </a:cubicBezTo>
                <a:cubicBezTo>
                  <a:pt x="6343724" y="599503"/>
                  <a:pt x="6230822" y="569107"/>
                  <a:pt x="6113214" y="538708"/>
                </a:cubicBezTo>
                <a:cubicBezTo>
                  <a:pt x="5995606" y="510650"/>
                  <a:pt x="5873296" y="475577"/>
                  <a:pt x="5788618" y="454532"/>
                </a:cubicBezTo>
                <a:cubicBezTo>
                  <a:pt x="5779210" y="453364"/>
                  <a:pt x="5774212" y="453364"/>
                  <a:pt x="5772814" y="454314"/>
                </a:cubicBezTo>
                <a:close/>
                <a:moveTo>
                  <a:pt x="969083" y="421799"/>
                </a:moveTo>
                <a:cubicBezTo>
                  <a:pt x="933802" y="438166"/>
                  <a:pt x="903223" y="452195"/>
                  <a:pt x="874997" y="461549"/>
                </a:cubicBezTo>
                <a:cubicBezTo>
                  <a:pt x="936153" y="426476"/>
                  <a:pt x="954970" y="424137"/>
                  <a:pt x="969083" y="421799"/>
                </a:cubicBezTo>
                <a:close/>
                <a:moveTo>
                  <a:pt x="1093746" y="323594"/>
                </a:moveTo>
                <a:cubicBezTo>
                  <a:pt x="1034942" y="353991"/>
                  <a:pt x="1018478" y="375035"/>
                  <a:pt x="966731" y="391403"/>
                </a:cubicBezTo>
                <a:cubicBezTo>
                  <a:pt x="926743" y="403093"/>
                  <a:pt x="943210" y="393742"/>
                  <a:pt x="978490" y="375035"/>
                </a:cubicBezTo>
                <a:cubicBezTo>
                  <a:pt x="1011420" y="358668"/>
                  <a:pt x="1065521" y="337623"/>
                  <a:pt x="1093746" y="323594"/>
                </a:cubicBezTo>
                <a:close/>
                <a:moveTo>
                  <a:pt x="5280556" y="286180"/>
                </a:moveTo>
                <a:cubicBezTo>
                  <a:pt x="5304078" y="293196"/>
                  <a:pt x="5325248" y="300209"/>
                  <a:pt x="5348770" y="307225"/>
                </a:cubicBezTo>
                <a:cubicBezTo>
                  <a:pt x="5315840" y="300209"/>
                  <a:pt x="5294668" y="293196"/>
                  <a:pt x="5280556" y="286180"/>
                </a:cubicBezTo>
                <a:close/>
                <a:moveTo>
                  <a:pt x="1291325" y="260459"/>
                </a:moveTo>
                <a:cubicBezTo>
                  <a:pt x="1263099" y="274487"/>
                  <a:pt x="1234876" y="286180"/>
                  <a:pt x="1199593" y="302548"/>
                </a:cubicBezTo>
                <a:cubicBezTo>
                  <a:pt x="1164312" y="321251"/>
                  <a:pt x="1121971" y="337621"/>
                  <a:pt x="1058464" y="365679"/>
                </a:cubicBezTo>
                <a:cubicBezTo>
                  <a:pt x="1103153" y="342296"/>
                  <a:pt x="1143141" y="321251"/>
                  <a:pt x="1183126" y="304884"/>
                </a:cubicBezTo>
                <a:cubicBezTo>
                  <a:pt x="1220761" y="286180"/>
                  <a:pt x="1258397" y="272149"/>
                  <a:pt x="1291325" y="260459"/>
                </a:cubicBezTo>
                <a:close/>
                <a:moveTo>
                  <a:pt x="5061808" y="225387"/>
                </a:moveTo>
                <a:cubicBezTo>
                  <a:pt x="5224104" y="248770"/>
                  <a:pt x="5233514" y="267476"/>
                  <a:pt x="5278206" y="286180"/>
                </a:cubicBezTo>
                <a:cubicBezTo>
                  <a:pt x="5198232" y="262799"/>
                  <a:pt x="5120612" y="244093"/>
                  <a:pt x="5061808" y="225387"/>
                </a:cubicBezTo>
                <a:close/>
                <a:moveTo>
                  <a:pt x="1427749" y="223048"/>
                </a:moveTo>
                <a:cubicBezTo>
                  <a:pt x="1392468" y="230063"/>
                  <a:pt x="1345425" y="241754"/>
                  <a:pt x="1293678" y="262798"/>
                </a:cubicBezTo>
                <a:cubicBezTo>
                  <a:pt x="1312495" y="255782"/>
                  <a:pt x="1333663" y="246431"/>
                  <a:pt x="1357185" y="239415"/>
                </a:cubicBezTo>
                <a:cubicBezTo>
                  <a:pt x="1378355" y="232399"/>
                  <a:pt x="1399526" y="227725"/>
                  <a:pt x="1427749" y="223048"/>
                </a:cubicBezTo>
                <a:close/>
                <a:moveTo>
                  <a:pt x="4652536" y="220711"/>
                </a:moveTo>
                <a:lnTo>
                  <a:pt x="4741918" y="237078"/>
                </a:lnTo>
                <a:lnTo>
                  <a:pt x="4779550" y="234740"/>
                </a:lnTo>
                <a:close/>
                <a:moveTo>
                  <a:pt x="2977810" y="57034"/>
                </a:moveTo>
                <a:cubicBezTo>
                  <a:pt x="3006036" y="61711"/>
                  <a:pt x="3031910" y="68727"/>
                  <a:pt x="3057784" y="75740"/>
                </a:cubicBezTo>
                <a:lnTo>
                  <a:pt x="3133052" y="64050"/>
                </a:lnTo>
                <a:cubicBezTo>
                  <a:pt x="3081306" y="61711"/>
                  <a:pt x="3029558" y="59373"/>
                  <a:pt x="2977810" y="57034"/>
                </a:cubicBezTo>
                <a:close/>
                <a:moveTo>
                  <a:pt x="2691474" y="32886"/>
                </a:moveTo>
                <a:cubicBezTo>
                  <a:pt x="2766265" y="33069"/>
                  <a:pt x="2841387" y="34238"/>
                  <a:pt x="2916655" y="35992"/>
                </a:cubicBezTo>
                <a:cubicBezTo>
                  <a:pt x="3064840" y="41837"/>
                  <a:pt x="3212438" y="51774"/>
                  <a:pt x="3358270" y="63173"/>
                </a:cubicBezTo>
                <a:lnTo>
                  <a:pt x="3370696" y="64209"/>
                </a:lnTo>
                <a:lnTo>
                  <a:pt x="3236546" y="45343"/>
                </a:lnTo>
                <a:cubicBezTo>
                  <a:pt x="3318872" y="50021"/>
                  <a:pt x="3398842" y="57034"/>
                  <a:pt x="3361210" y="43005"/>
                </a:cubicBezTo>
                <a:cubicBezTo>
                  <a:pt x="3418838" y="47681"/>
                  <a:pt x="3457648" y="54111"/>
                  <a:pt x="3488520" y="61126"/>
                </a:cubicBezTo>
                <a:lnTo>
                  <a:pt x="3557176" y="79763"/>
                </a:lnTo>
                <a:lnTo>
                  <a:pt x="3789298" y="99123"/>
                </a:lnTo>
                <a:cubicBezTo>
                  <a:pt x="3495282" y="43005"/>
                  <a:pt x="3918668" y="110814"/>
                  <a:pt x="3852808" y="78079"/>
                </a:cubicBezTo>
                <a:cubicBezTo>
                  <a:pt x="3873976" y="89771"/>
                  <a:pt x="3928076" y="94446"/>
                  <a:pt x="3996286" y="101462"/>
                </a:cubicBezTo>
                <a:cubicBezTo>
                  <a:pt x="4064500" y="108475"/>
                  <a:pt x="4146824" y="115491"/>
                  <a:pt x="4224446" y="129520"/>
                </a:cubicBezTo>
                <a:cubicBezTo>
                  <a:pt x="4287952" y="117829"/>
                  <a:pt x="3916314" y="75740"/>
                  <a:pt x="4043330" y="78079"/>
                </a:cubicBezTo>
                <a:cubicBezTo>
                  <a:pt x="4339700" y="117829"/>
                  <a:pt x="4734858" y="213695"/>
                  <a:pt x="5113554" y="279168"/>
                </a:cubicBezTo>
                <a:cubicBezTo>
                  <a:pt x="5087680" y="265136"/>
                  <a:pt x="4998298" y="248769"/>
                  <a:pt x="4986540" y="241756"/>
                </a:cubicBezTo>
                <a:cubicBezTo>
                  <a:pt x="5050046" y="255784"/>
                  <a:pt x="5115906" y="272152"/>
                  <a:pt x="5184120" y="290858"/>
                </a:cubicBezTo>
                <a:cubicBezTo>
                  <a:pt x="5252330" y="307225"/>
                  <a:pt x="5320544" y="328270"/>
                  <a:pt x="5386404" y="346976"/>
                </a:cubicBezTo>
                <a:cubicBezTo>
                  <a:pt x="5518124" y="382049"/>
                  <a:pt x="5640434" y="417123"/>
                  <a:pt x="5729816" y="421798"/>
                </a:cubicBezTo>
                <a:cubicBezTo>
                  <a:pt x="5673366" y="403092"/>
                  <a:pt x="5609856" y="382049"/>
                  <a:pt x="5546350" y="361005"/>
                </a:cubicBezTo>
                <a:cubicBezTo>
                  <a:pt x="5480490" y="342299"/>
                  <a:pt x="5414630" y="321254"/>
                  <a:pt x="5351120" y="302548"/>
                </a:cubicBezTo>
                <a:cubicBezTo>
                  <a:pt x="5384050" y="309564"/>
                  <a:pt x="5426388" y="316577"/>
                  <a:pt x="5494602" y="325931"/>
                </a:cubicBezTo>
                <a:lnTo>
                  <a:pt x="5407572" y="293196"/>
                </a:lnTo>
                <a:cubicBezTo>
                  <a:pt x="5560462" y="323593"/>
                  <a:pt x="5616914" y="344637"/>
                  <a:pt x="5654548" y="365682"/>
                </a:cubicBezTo>
                <a:cubicBezTo>
                  <a:pt x="5694534" y="386724"/>
                  <a:pt x="5715704" y="405430"/>
                  <a:pt x="5795676" y="433490"/>
                </a:cubicBezTo>
                <a:cubicBezTo>
                  <a:pt x="5859182" y="440504"/>
                  <a:pt x="5920338" y="452194"/>
                  <a:pt x="5983848" y="461548"/>
                </a:cubicBezTo>
                <a:cubicBezTo>
                  <a:pt x="6153202" y="498960"/>
                  <a:pt x="6313146" y="548062"/>
                  <a:pt x="6458980" y="594826"/>
                </a:cubicBezTo>
                <a:cubicBezTo>
                  <a:pt x="6531894" y="620548"/>
                  <a:pt x="6600108" y="646267"/>
                  <a:pt x="6661264" y="671989"/>
                </a:cubicBezTo>
                <a:cubicBezTo>
                  <a:pt x="6691840" y="683679"/>
                  <a:pt x="6722420" y="697708"/>
                  <a:pt x="6750646" y="709401"/>
                </a:cubicBezTo>
                <a:cubicBezTo>
                  <a:pt x="6778870" y="721091"/>
                  <a:pt x="6804744" y="735120"/>
                  <a:pt x="6830618" y="746810"/>
                </a:cubicBezTo>
                <a:cubicBezTo>
                  <a:pt x="6891774" y="767855"/>
                  <a:pt x="7134042" y="852031"/>
                  <a:pt x="7042310" y="800590"/>
                </a:cubicBezTo>
                <a:cubicBezTo>
                  <a:pt x="6889420" y="721091"/>
                  <a:pt x="6821210" y="674327"/>
                  <a:pt x="6487206" y="569107"/>
                </a:cubicBezTo>
                <a:cubicBezTo>
                  <a:pt x="6435458" y="569107"/>
                  <a:pt x="6729474" y="667312"/>
                  <a:pt x="6630686" y="636915"/>
                </a:cubicBezTo>
                <a:cubicBezTo>
                  <a:pt x="6496614" y="587813"/>
                  <a:pt x="6244934" y="529356"/>
                  <a:pt x="6136736" y="482593"/>
                </a:cubicBezTo>
                <a:cubicBezTo>
                  <a:pt x="6195540" y="498960"/>
                  <a:pt x="6256696" y="517666"/>
                  <a:pt x="6315498" y="536372"/>
                </a:cubicBezTo>
                <a:cubicBezTo>
                  <a:pt x="6374302" y="555076"/>
                  <a:pt x="6435458" y="571446"/>
                  <a:pt x="6494262" y="590149"/>
                </a:cubicBezTo>
                <a:cubicBezTo>
                  <a:pt x="6498966" y="562091"/>
                  <a:pt x="6343724" y="543385"/>
                  <a:pt x="6284922" y="512989"/>
                </a:cubicBezTo>
                <a:cubicBezTo>
                  <a:pt x="6336668" y="515328"/>
                  <a:pt x="6411938" y="538708"/>
                  <a:pt x="6491910" y="564430"/>
                </a:cubicBezTo>
                <a:cubicBezTo>
                  <a:pt x="6571882" y="590149"/>
                  <a:pt x="6656560" y="620548"/>
                  <a:pt x="6731828" y="639254"/>
                </a:cubicBezTo>
                <a:lnTo>
                  <a:pt x="6708306" y="629900"/>
                </a:lnTo>
                <a:cubicBezTo>
                  <a:pt x="6778870" y="653283"/>
                  <a:pt x="6828266" y="671989"/>
                  <a:pt x="6868252" y="686018"/>
                </a:cubicBezTo>
                <a:cubicBezTo>
                  <a:pt x="6908238" y="702385"/>
                  <a:pt x="6938816" y="711737"/>
                  <a:pt x="6969394" y="723430"/>
                </a:cubicBezTo>
                <a:cubicBezTo>
                  <a:pt x="6999972" y="735120"/>
                  <a:pt x="7030550" y="746810"/>
                  <a:pt x="7070536" y="760842"/>
                </a:cubicBezTo>
                <a:cubicBezTo>
                  <a:pt x="7110522" y="777209"/>
                  <a:pt x="7159918" y="798251"/>
                  <a:pt x="7228130" y="828650"/>
                </a:cubicBezTo>
                <a:cubicBezTo>
                  <a:pt x="7232834" y="842679"/>
                  <a:pt x="7206962" y="835663"/>
                  <a:pt x="7164622" y="821634"/>
                </a:cubicBezTo>
                <a:cubicBezTo>
                  <a:pt x="7122284" y="807605"/>
                  <a:pt x="7061128" y="784222"/>
                  <a:pt x="6992914" y="765516"/>
                </a:cubicBezTo>
                <a:cubicBezTo>
                  <a:pt x="7049366" y="786561"/>
                  <a:pt x="7108170" y="809944"/>
                  <a:pt x="7166974" y="833325"/>
                </a:cubicBezTo>
                <a:cubicBezTo>
                  <a:pt x="7225778" y="859046"/>
                  <a:pt x="7286934" y="884766"/>
                  <a:pt x="7350440" y="910487"/>
                </a:cubicBezTo>
                <a:cubicBezTo>
                  <a:pt x="7411596" y="938545"/>
                  <a:pt x="7475106" y="968941"/>
                  <a:pt x="7538612" y="997002"/>
                </a:cubicBezTo>
                <a:cubicBezTo>
                  <a:pt x="7571542" y="1013369"/>
                  <a:pt x="7602120" y="1027398"/>
                  <a:pt x="7635050" y="1041427"/>
                </a:cubicBezTo>
                <a:cubicBezTo>
                  <a:pt x="7667980" y="1057794"/>
                  <a:pt x="7698558" y="1071823"/>
                  <a:pt x="7731486" y="1088190"/>
                </a:cubicBezTo>
                <a:cubicBezTo>
                  <a:pt x="7794996" y="1118589"/>
                  <a:pt x="7858502" y="1148986"/>
                  <a:pt x="7922012" y="1179382"/>
                </a:cubicBezTo>
                <a:cubicBezTo>
                  <a:pt x="7983168" y="1209778"/>
                  <a:pt x="8046674" y="1240177"/>
                  <a:pt x="8107830" y="1270573"/>
                </a:cubicBezTo>
                <a:cubicBezTo>
                  <a:pt x="8138408" y="1284602"/>
                  <a:pt x="8168986" y="1298631"/>
                  <a:pt x="8199564" y="1312660"/>
                </a:cubicBezTo>
                <a:cubicBezTo>
                  <a:pt x="8230142" y="1326692"/>
                  <a:pt x="8260720" y="1340720"/>
                  <a:pt x="8288946" y="1354749"/>
                </a:cubicBezTo>
                <a:cubicBezTo>
                  <a:pt x="8347748" y="1382807"/>
                  <a:pt x="8404200" y="1410867"/>
                  <a:pt x="8460650" y="1434248"/>
                </a:cubicBezTo>
                <a:cubicBezTo>
                  <a:pt x="8380678" y="1382807"/>
                  <a:pt x="8300706" y="1331366"/>
                  <a:pt x="8218382" y="1279925"/>
                </a:cubicBezTo>
                <a:cubicBezTo>
                  <a:pt x="8298354" y="1319676"/>
                  <a:pt x="8404200" y="1382807"/>
                  <a:pt x="8491230" y="1429573"/>
                </a:cubicBezTo>
                <a:cubicBezTo>
                  <a:pt x="8578258" y="1476337"/>
                  <a:pt x="8644118" y="1516088"/>
                  <a:pt x="8644118" y="1499720"/>
                </a:cubicBezTo>
                <a:cubicBezTo>
                  <a:pt x="8599428" y="1473998"/>
                  <a:pt x="8568850" y="1457631"/>
                  <a:pt x="8550032" y="1445941"/>
                </a:cubicBezTo>
                <a:cubicBezTo>
                  <a:pt x="8531214" y="1434248"/>
                  <a:pt x="8521806" y="1427235"/>
                  <a:pt x="8514750" y="1422558"/>
                </a:cubicBezTo>
                <a:cubicBezTo>
                  <a:pt x="8500638" y="1410867"/>
                  <a:pt x="8500638" y="1403852"/>
                  <a:pt x="8455946" y="1375794"/>
                </a:cubicBezTo>
                <a:lnTo>
                  <a:pt x="8444186" y="1371117"/>
                </a:lnTo>
                <a:cubicBezTo>
                  <a:pt x="8423016" y="1359426"/>
                  <a:pt x="8357156" y="1319676"/>
                  <a:pt x="8401848" y="1338382"/>
                </a:cubicBezTo>
                <a:cubicBezTo>
                  <a:pt x="8467708" y="1382807"/>
                  <a:pt x="8554736" y="1431910"/>
                  <a:pt x="8644118" y="1495043"/>
                </a:cubicBezTo>
                <a:cubicBezTo>
                  <a:pt x="8686456" y="1525439"/>
                  <a:pt x="8731148" y="1562852"/>
                  <a:pt x="8768782" y="1602602"/>
                </a:cubicBezTo>
                <a:cubicBezTo>
                  <a:pt x="8806418" y="1642350"/>
                  <a:pt x="8836994" y="1689117"/>
                  <a:pt x="8855810" y="1731203"/>
                </a:cubicBezTo>
                <a:cubicBezTo>
                  <a:pt x="8839346" y="1693791"/>
                  <a:pt x="8853460" y="1712497"/>
                  <a:pt x="8874628" y="1742894"/>
                </a:cubicBezTo>
                <a:cubicBezTo>
                  <a:pt x="8893446" y="1775628"/>
                  <a:pt x="8914614" y="1822395"/>
                  <a:pt x="8919320" y="1831747"/>
                </a:cubicBezTo>
                <a:cubicBezTo>
                  <a:pt x="8931078" y="1876174"/>
                  <a:pt x="8933432" y="1899554"/>
                  <a:pt x="8933432" y="1908909"/>
                </a:cubicBezTo>
                <a:cubicBezTo>
                  <a:pt x="8933432" y="1918261"/>
                  <a:pt x="8931078" y="1913584"/>
                  <a:pt x="8926374" y="1901893"/>
                </a:cubicBezTo>
                <a:cubicBezTo>
                  <a:pt x="8916966" y="1878513"/>
                  <a:pt x="8900502" y="1834085"/>
                  <a:pt x="8893446" y="1829408"/>
                </a:cubicBezTo>
                <a:cubicBezTo>
                  <a:pt x="8907558" y="1876174"/>
                  <a:pt x="8914614" y="1939304"/>
                  <a:pt x="8916966" y="1997761"/>
                </a:cubicBezTo>
                <a:cubicBezTo>
                  <a:pt x="8919320" y="2058554"/>
                  <a:pt x="8914614" y="2114672"/>
                  <a:pt x="8919320" y="2154420"/>
                </a:cubicBezTo>
                <a:cubicBezTo>
                  <a:pt x="8919320" y="2187157"/>
                  <a:pt x="8919320" y="2194170"/>
                  <a:pt x="8924024" y="2184819"/>
                </a:cubicBezTo>
                <a:cubicBezTo>
                  <a:pt x="8926374" y="2175464"/>
                  <a:pt x="8931078" y="2149745"/>
                  <a:pt x="8935782" y="2117010"/>
                </a:cubicBezTo>
                <a:cubicBezTo>
                  <a:pt x="8945192" y="2053877"/>
                  <a:pt x="8940488" y="1967362"/>
                  <a:pt x="8942842" y="1943982"/>
                </a:cubicBezTo>
                <a:cubicBezTo>
                  <a:pt x="8959306" y="2128701"/>
                  <a:pt x="8916966" y="2308742"/>
                  <a:pt x="8834642" y="2463065"/>
                </a:cubicBezTo>
                <a:cubicBezTo>
                  <a:pt x="8836994" y="2458390"/>
                  <a:pt x="8841698" y="2456052"/>
                  <a:pt x="8844050" y="2451375"/>
                </a:cubicBezTo>
                <a:cubicBezTo>
                  <a:pt x="8820530" y="2488787"/>
                  <a:pt x="8780542" y="2556595"/>
                  <a:pt x="8754670" y="2603359"/>
                </a:cubicBezTo>
                <a:cubicBezTo>
                  <a:pt x="8738204" y="2650125"/>
                  <a:pt x="8794654" y="2568285"/>
                  <a:pt x="8832290" y="2491125"/>
                </a:cubicBezTo>
                <a:cubicBezTo>
                  <a:pt x="8808768" y="2547243"/>
                  <a:pt x="8775838" y="2598684"/>
                  <a:pt x="8742908" y="2643109"/>
                </a:cubicBezTo>
                <a:cubicBezTo>
                  <a:pt x="8705274" y="2692212"/>
                  <a:pt x="8665288" y="2736639"/>
                  <a:pt x="8622950" y="2776388"/>
                </a:cubicBezTo>
                <a:cubicBezTo>
                  <a:pt x="8582962" y="2816138"/>
                  <a:pt x="8538272" y="2853550"/>
                  <a:pt x="8495934" y="2888624"/>
                </a:cubicBezTo>
                <a:cubicBezTo>
                  <a:pt x="8453596" y="2926036"/>
                  <a:pt x="8408904" y="2961107"/>
                  <a:pt x="8366566" y="3000857"/>
                </a:cubicBezTo>
                <a:cubicBezTo>
                  <a:pt x="8324226" y="3026579"/>
                  <a:pt x="8279538" y="3049959"/>
                  <a:pt x="8234846" y="3073343"/>
                </a:cubicBezTo>
                <a:cubicBezTo>
                  <a:pt x="8223086" y="3082694"/>
                  <a:pt x="8204268" y="3099064"/>
                  <a:pt x="8227790" y="3087372"/>
                </a:cubicBezTo>
                <a:cubicBezTo>
                  <a:pt x="8183098" y="3108416"/>
                  <a:pt x="8138408" y="3127122"/>
                  <a:pt x="8093716" y="3145828"/>
                </a:cubicBezTo>
                <a:cubicBezTo>
                  <a:pt x="7969054" y="3201944"/>
                  <a:pt x="7952588" y="3211298"/>
                  <a:pt x="7959646" y="3218314"/>
                </a:cubicBezTo>
                <a:cubicBezTo>
                  <a:pt x="7966702" y="3222988"/>
                  <a:pt x="7997280" y="3220650"/>
                  <a:pt x="7954942" y="3241694"/>
                </a:cubicBezTo>
                <a:lnTo>
                  <a:pt x="7966702" y="3237017"/>
                </a:lnTo>
                <a:cubicBezTo>
                  <a:pt x="7891432" y="3274429"/>
                  <a:pt x="7834982" y="3304825"/>
                  <a:pt x="7891432" y="3286122"/>
                </a:cubicBezTo>
                <a:cubicBezTo>
                  <a:pt x="7846742" y="3302489"/>
                  <a:pt x="7802050" y="3318857"/>
                  <a:pt x="7755008" y="3332886"/>
                </a:cubicBezTo>
                <a:lnTo>
                  <a:pt x="7616234" y="3374972"/>
                </a:lnTo>
                <a:lnTo>
                  <a:pt x="7618584" y="3374972"/>
                </a:lnTo>
                <a:cubicBezTo>
                  <a:pt x="7508034" y="3400694"/>
                  <a:pt x="7103466" y="3519943"/>
                  <a:pt x="7098762" y="3482531"/>
                </a:cubicBezTo>
                <a:cubicBezTo>
                  <a:pt x="7025844" y="3503576"/>
                  <a:pt x="6969394" y="3526959"/>
                  <a:pt x="7002324" y="3522282"/>
                </a:cubicBezTo>
                <a:cubicBezTo>
                  <a:pt x="6898830" y="3548001"/>
                  <a:pt x="6912942" y="3552678"/>
                  <a:pt x="6910590" y="3559694"/>
                </a:cubicBezTo>
                <a:cubicBezTo>
                  <a:pt x="6910590" y="3562030"/>
                  <a:pt x="6905886" y="3566707"/>
                  <a:pt x="6880012" y="3576061"/>
                </a:cubicBezTo>
                <a:cubicBezTo>
                  <a:pt x="6865898" y="3580736"/>
                  <a:pt x="6849436" y="3585413"/>
                  <a:pt x="6823560" y="3592429"/>
                </a:cubicBezTo>
                <a:cubicBezTo>
                  <a:pt x="6800038" y="3599442"/>
                  <a:pt x="6767110" y="3606458"/>
                  <a:pt x="6724770" y="3615809"/>
                </a:cubicBezTo>
                <a:cubicBezTo>
                  <a:pt x="6727124" y="3622825"/>
                  <a:pt x="6764758" y="3613473"/>
                  <a:pt x="6816506" y="3604119"/>
                </a:cubicBezTo>
                <a:cubicBezTo>
                  <a:pt x="6729474" y="3625164"/>
                  <a:pt x="6694194" y="3629841"/>
                  <a:pt x="6677728" y="3629841"/>
                </a:cubicBezTo>
                <a:cubicBezTo>
                  <a:pt x="6677728" y="3632177"/>
                  <a:pt x="6673024" y="3639192"/>
                  <a:pt x="6654206" y="3648547"/>
                </a:cubicBezTo>
                <a:cubicBezTo>
                  <a:pt x="6651856" y="3643870"/>
                  <a:pt x="6616572" y="3648547"/>
                  <a:pt x="6571882" y="3657898"/>
                </a:cubicBezTo>
                <a:cubicBezTo>
                  <a:pt x="6548362" y="3662576"/>
                  <a:pt x="6524840" y="3669589"/>
                  <a:pt x="6501318" y="3674266"/>
                </a:cubicBezTo>
                <a:cubicBezTo>
                  <a:pt x="6477798" y="3678943"/>
                  <a:pt x="6454276" y="3683620"/>
                  <a:pt x="6435458" y="3688295"/>
                </a:cubicBezTo>
                <a:lnTo>
                  <a:pt x="6496614" y="3688295"/>
                </a:lnTo>
                <a:lnTo>
                  <a:pt x="6557770" y="3685956"/>
                </a:lnTo>
                <a:cubicBezTo>
                  <a:pt x="6477798" y="3692972"/>
                  <a:pt x="6423696" y="3697649"/>
                  <a:pt x="6284922" y="3728045"/>
                </a:cubicBezTo>
                <a:lnTo>
                  <a:pt x="6379006" y="3725707"/>
                </a:lnTo>
                <a:cubicBezTo>
                  <a:pt x="6263750" y="3744413"/>
                  <a:pt x="6259046" y="3737397"/>
                  <a:pt x="6247286" y="3735059"/>
                </a:cubicBezTo>
                <a:cubicBezTo>
                  <a:pt x="6242582" y="3732722"/>
                  <a:pt x="6235526" y="3730384"/>
                  <a:pt x="6212004" y="3735059"/>
                </a:cubicBezTo>
                <a:cubicBezTo>
                  <a:pt x="6202596" y="3737397"/>
                  <a:pt x="6186132" y="3739736"/>
                  <a:pt x="6164962" y="3744413"/>
                </a:cubicBezTo>
                <a:cubicBezTo>
                  <a:pt x="6143794" y="3749090"/>
                  <a:pt x="6117918" y="3753765"/>
                  <a:pt x="6082638" y="3760780"/>
                </a:cubicBezTo>
                <a:cubicBezTo>
                  <a:pt x="6167314" y="3744413"/>
                  <a:pt x="6251992" y="3723368"/>
                  <a:pt x="6334314" y="3702324"/>
                </a:cubicBezTo>
                <a:cubicBezTo>
                  <a:pt x="6261400" y="3716355"/>
                  <a:pt x="6212004" y="3723368"/>
                  <a:pt x="6176722" y="3725707"/>
                </a:cubicBezTo>
                <a:cubicBezTo>
                  <a:pt x="6141440" y="3728045"/>
                  <a:pt x="6120272" y="3725707"/>
                  <a:pt x="6106158" y="3723368"/>
                </a:cubicBezTo>
                <a:cubicBezTo>
                  <a:pt x="6075580" y="3718691"/>
                  <a:pt x="6066170" y="3709339"/>
                  <a:pt x="6000310" y="3714016"/>
                </a:cubicBezTo>
                <a:cubicBezTo>
                  <a:pt x="5845070" y="3730384"/>
                  <a:pt x="5673366" y="3753765"/>
                  <a:pt x="5511066" y="3774809"/>
                </a:cubicBezTo>
                <a:cubicBezTo>
                  <a:pt x="5428742" y="3784163"/>
                  <a:pt x="5348770" y="3791177"/>
                  <a:pt x="5275852" y="3795854"/>
                </a:cubicBezTo>
                <a:cubicBezTo>
                  <a:pt x="5240570" y="3798192"/>
                  <a:pt x="5202936" y="3798192"/>
                  <a:pt x="5170006" y="3798192"/>
                </a:cubicBezTo>
                <a:cubicBezTo>
                  <a:pt x="5134722" y="3795854"/>
                  <a:pt x="5104146" y="3795854"/>
                  <a:pt x="5073568" y="3791177"/>
                </a:cubicBezTo>
                <a:cubicBezTo>
                  <a:pt x="5038286" y="3807544"/>
                  <a:pt x="5075922" y="3809883"/>
                  <a:pt x="4988890" y="3828589"/>
                </a:cubicBezTo>
                <a:cubicBezTo>
                  <a:pt x="5181766" y="3823911"/>
                  <a:pt x="5285260" y="3819237"/>
                  <a:pt x="5381700" y="3830927"/>
                </a:cubicBezTo>
                <a:cubicBezTo>
                  <a:pt x="5478136" y="3828589"/>
                  <a:pt x="5529882" y="3821573"/>
                  <a:pt x="5562814" y="3814560"/>
                </a:cubicBezTo>
                <a:cubicBezTo>
                  <a:pt x="5595742" y="3807544"/>
                  <a:pt x="5607506" y="3798192"/>
                  <a:pt x="5621618" y="3791177"/>
                </a:cubicBezTo>
                <a:cubicBezTo>
                  <a:pt x="5635730" y="3784163"/>
                  <a:pt x="5649844" y="3777148"/>
                  <a:pt x="5687478" y="3770132"/>
                </a:cubicBezTo>
                <a:cubicBezTo>
                  <a:pt x="5706294" y="3767796"/>
                  <a:pt x="5729816" y="3763119"/>
                  <a:pt x="5762746" y="3760780"/>
                </a:cubicBezTo>
                <a:cubicBezTo>
                  <a:pt x="5795676" y="3758442"/>
                  <a:pt x="5838014" y="3756103"/>
                  <a:pt x="5889762" y="3751428"/>
                </a:cubicBezTo>
                <a:cubicBezTo>
                  <a:pt x="5870944" y="3774809"/>
                  <a:pt x="5741576" y="3791177"/>
                  <a:pt x="5623968" y="3795854"/>
                </a:cubicBezTo>
                <a:cubicBezTo>
                  <a:pt x="5616914" y="3812221"/>
                  <a:pt x="5760392" y="3807544"/>
                  <a:pt x="5852128" y="3802867"/>
                </a:cubicBezTo>
                <a:cubicBezTo>
                  <a:pt x="5790972" y="3807544"/>
                  <a:pt x="5725112" y="3814560"/>
                  <a:pt x="5656898" y="3823911"/>
                </a:cubicBezTo>
                <a:cubicBezTo>
                  <a:pt x="5588688" y="3833266"/>
                  <a:pt x="5520474" y="3844956"/>
                  <a:pt x="5452264" y="3851972"/>
                </a:cubicBezTo>
                <a:cubicBezTo>
                  <a:pt x="5384050" y="3861323"/>
                  <a:pt x="5320544" y="3868339"/>
                  <a:pt x="5264092" y="3875352"/>
                </a:cubicBezTo>
                <a:cubicBezTo>
                  <a:pt x="5235866" y="3880029"/>
                  <a:pt x="5207642" y="3882368"/>
                  <a:pt x="5184120" y="3884707"/>
                </a:cubicBezTo>
                <a:cubicBezTo>
                  <a:pt x="5158244" y="3887045"/>
                  <a:pt x="5137076" y="3889381"/>
                  <a:pt x="5118260" y="3889381"/>
                </a:cubicBezTo>
                <a:cubicBezTo>
                  <a:pt x="5080626" y="3887045"/>
                  <a:pt x="5014766" y="3887045"/>
                  <a:pt x="4948906" y="3887045"/>
                </a:cubicBezTo>
                <a:cubicBezTo>
                  <a:pt x="4913622" y="3887045"/>
                  <a:pt x="4880692" y="3887045"/>
                  <a:pt x="4850116" y="3889381"/>
                </a:cubicBezTo>
                <a:cubicBezTo>
                  <a:pt x="4819536" y="3891720"/>
                  <a:pt x="4791310" y="3891720"/>
                  <a:pt x="4770142" y="3894058"/>
                </a:cubicBezTo>
                <a:cubicBezTo>
                  <a:pt x="4781902" y="3882368"/>
                  <a:pt x="4407912" y="3889381"/>
                  <a:pt x="4523166" y="3858985"/>
                </a:cubicBezTo>
                <a:cubicBezTo>
                  <a:pt x="4393800" y="3858985"/>
                  <a:pt x="4353812" y="3868339"/>
                  <a:pt x="4313828" y="3875352"/>
                </a:cubicBezTo>
                <a:cubicBezTo>
                  <a:pt x="4273840" y="3882368"/>
                  <a:pt x="4236206" y="3887045"/>
                  <a:pt x="4111542" y="3873014"/>
                </a:cubicBezTo>
                <a:cubicBezTo>
                  <a:pt x="4205628" y="3894058"/>
                  <a:pt x="3946894" y="3887045"/>
                  <a:pt x="4052738" y="3905751"/>
                </a:cubicBezTo>
                <a:cubicBezTo>
                  <a:pt x="4139768" y="3889381"/>
                  <a:pt x="4417322" y="3912764"/>
                  <a:pt x="4549042" y="3922119"/>
                </a:cubicBezTo>
                <a:cubicBezTo>
                  <a:pt x="4424376" y="3929132"/>
                  <a:pt x="4299714" y="3933809"/>
                  <a:pt x="4175050" y="3940825"/>
                </a:cubicBezTo>
                <a:cubicBezTo>
                  <a:pt x="4219742" y="3938486"/>
                  <a:pt x="4210334" y="3933809"/>
                  <a:pt x="4182108" y="3929132"/>
                </a:cubicBezTo>
                <a:cubicBezTo>
                  <a:pt x="4153882" y="3924455"/>
                  <a:pt x="4106838" y="3922119"/>
                  <a:pt x="4080964" y="3919780"/>
                </a:cubicBezTo>
                <a:lnTo>
                  <a:pt x="4031570" y="3936147"/>
                </a:lnTo>
                <a:cubicBezTo>
                  <a:pt x="4000992" y="3915103"/>
                  <a:pt x="3838694" y="3924455"/>
                  <a:pt x="3657578" y="3926793"/>
                </a:cubicBezTo>
                <a:cubicBezTo>
                  <a:pt x="3612890" y="3926793"/>
                  <a:pt x="3565846" y="3929132"/>
                  <a:pt x="3521154" y="3929132"/>
                </a:cubicBezTo>
                <a:cubicBezTo>
                  <a:pt x="3476466" y="3929132"/>
                  <a:pt x="3431774" y="3929132"/>
                  <a:pt x="3389434" y="3926793"/>
                </a:cubicBezTo>
                <a:cubicBezTo>
                  <a:pt x="3307110" y="3924455"/>
                  <a:pt x="3234194" y="3917441"/>
                  <a:pt x="3187150" y="3903413"/>
                </a:cubicBezTo>
                <a:cubicBezTo>
                  <a:pt x="3302406" y="3910426"/>
                  <a:pt x="3403548" y="3898735"/>
                  <a:pt x="3459998" y="3922119"/>
                </a:cubicBezTo>
                <a:cubicBezTo>
                  <a:pt x="3678750" y="3915103"/>
                  <a:pt x="3417660" y="3889381"/>
                  <a:pt x="3518804" y="3877691"/>
                </a:cubicBezTo>
                <a:cubicBezTo>
                  <a:pt x="3180096" y="3854308"/>
                  <a:pt x="2667328" y="3856646"/>
                  <a:pt x="2305099" y="3802867"/>
                </a:cubicBezTo>
                <a:cubicBezTo>
                  <a:pt x="2338029" y="3812220"/>
                  <a:pt x="2396244" y="3818650"/>
                  <a:pt x="2447991" y="3825081"/>
                </a:cubicBezTo>
                <a:lnTo>
                  <a:pt x="2511015" y="3834251"/>
                </a:lnTo>
                <a:lnTo>
                  <a:pt x="2368605" y="3819237"/>
                </a:lnTo>
                <a:lnTo>
                  <a:pt x="2354492" y="3821573"/>
                </a:lnTo>
                <a:lnTo>
                  <a:pt x="2509734" y="3837940"/>
                </a:lnTo>
                <a:lnTo>
                  <a:pt x="2520076" y="3836228"/>
                </a:lnTo>
                <a:lnTo>
                  <a:pt x="2552072" y="3847295"/>
                </a:lnTo>
                <a:cubicBezTo>
                  <a:pt x="2281577" y="3842617"/>
                  <a:pt x="1954628" y="3784163"/>
                  <a:pt x="1648850" y="3725707"/>
                </a:cubicBezTo>
                <a:lnTo>
                  <a:pt x="1702950" y="3756103"/>
                </a:lnTo>
                <a:cubicBezTo>
                  <a:pt x="1573582" y="3730384"/>
                  <a:pt x="1547707" y="3725707"/>
                  <a:pt x="1519484" y="3725707"/>
                </a:cubicBezTo>
                <a:cubicBezTo>
                  <a:pt x="1491258" y="3725707"/>
                  <a:pt x="1458328" y="3725707"/>
                  <a:pt x="1319550" y="3695310"/>
                </a:cubicBezTo>
                <a:cubicBezTo>
                  <a:pt x="1331312" y="3695310"/>
                  <a:pt x="1368946" y="3692972"/>
                  <a:pt x="1305437" y="3681282"/>
                </a:cubicBezTo>
                <a:cubicBezTo>
                  <a:pt x="1192535" y="3660237"/>
                  <a:pt x="1185480" y="3660237"/>
                  <a:pt x="1187830" y="3667250"/>
                </a:cubicBezTo>
                <a:cubicBezTo>
                  <a:pt x="1190184" y="3674266"/>
                  <a:pt x="1201943" y="3683620"/>
                  <a:pt x="1126675" y="3667250"/>
                </a:cubicBezTo>
                <a:cubicBezTo>
                  <a:pt x="1056110" y="3641531"/>
                  <a:pt x="1013772" y="3625164"/>
                  <a:pt x="983195" y="3615809"/>
                </a:cubicBezTo>
                <a:cubicBezTo>
                  <a:pt x="952616" y="3604119"/>
                  <a:pt x="931448" y="3601780"/>
                  <a:pt x="910278" y="3597103"/>
                </a:cubicBezTo>
                <a:cubicBezTo>
                  <a:pt x="898516" y="3594767"/>
                  <a:pt x="886756" y="3592429"/>
                  <a:pt x="872643" y="3587752"/>
                </a:cubicBezTo>
                <a:cubicBezTo>
                  <a:pt x="858531" y="3585413"/>
                  <a:pt x="842067" y="3580736"/>
                  <a:pt x="823250" y="3571384"/>
                </a:cubicBezTo>
                <a:cubicBezTo>
                  <a:pt x="783262" y="3555017"/>
                  <a:pt x="726811" y="3529295"/>
                  <a:pt x="651542" y="3468502"/>
                </a:cubicBezTo>
                <a:cubicBezTo>
                  <a:pt x="658600" y="3475518"/>
                  <a:pt x="663304" y="3484870"/>
                  <a:pt x="670359" y="3491885"/>
                </a:cubicBezTo>
                <a:cubicBezTo>
                  <a:pt x="609204" y="3447458"/>
                  <a:pt x="548048" y="3391342"/>
                  <a:pt x="498654" y="3321195"/>
                </a:cubicBezTo>
                <a:cubicBezTo>
                  <a:pt x="449258" y="3253385"/>
                  <a:pt x="411624" y="3169209"/>
                  <a:pt x="392807" y="3082694"/>
                </a:cubicBezTo>
                <a:cubicBezTo>
                  <a:pt x="371639" y="2996180"/>
                  <a:pt x="364581" y="2907330"/>
                  <a:pt x="364581" y="2823154"/>
                </a:cubicBezTo>
                <a:cubicBezTo>
                  <a:pt x="364581" y="2781065"/>
                  <a:pt x="366934" y="2741314"/>
                  <a:pt x="369285" y="2699227"/>
                </a:cubicBezTo>
                <a:cubicBezTo>
                  <a:pt x="371639" y="2678183"/>
                  <a:pt x="371639" y="2659477"/>
                  <a:pt x="373990" y="2638432"/>
                </a:cubicBezTo>
                <a:cubicBezTo>
                  <a:pt x="376343" y="2619726"/>
                  <a:pt x="378694" y="2598684"/>
                  <a:pt x="381047" y="2579978"/>
                </a:cubicBezTo>
                <a:cubicBezTo>
                  <a:pt x="378694" y="2605697"/>
                  <a:pt x="357526" y="2841857"/>
                  <a:pt x="381047" y="2813800"/>
                </a:cubicBezTo>
                <a:cubicBezTo>
                  <a:pt x="390456" y="2682860"/>
                  <a:pt x="406920" y="2551918"/>
                  <a:pt x="437499" y="2425656"/>
                </a:cubicBezTo>
                <a:cubicBezTo>
                  <a:pt x="437499" y="2418640"/>
                  <a:pt x="439850" y="2402272"/>
                  <a:pt x="442203" y="2385905"/>
                </a:cubicBezTo>
                <a:cubicBezTo>
                  <a:pt x="444554" y="2367199"/>
                  <a:pt x="449258" y="2348493"/>
                  <a:pt x="451611" y="2332126"/>
                </a:cubicBezTo>
                <a:cubicBezTo>
                  <a:pt x="458667" y="2301729"/>
                  <a:pt x="458667" y="2285362"/>
                  <a:pt x="439850" y="2334464"/>
                </a:cubicBezTo>
                <a:cubicBezTo>
                  <a:pt x="423386" y="2383566"/>
                  <a:pt x="418681" y="2437346"/>
                  <a:pt x="411624" y="2474758"/>
                </a:cubicBezTo>
                <a:lnTo>
                  <a:pt x="411624" y="2420978"/>
                </a:lnTo>
                <a:cubicBezTo>
                  <a:pt x="421032" y="2376551"/>
                  <a:pt x="432792" y="2343816"/>
                  <a:pt x="439850" y="2320435"/>
                </a:cubicBezTo>
                <a:cubicBezTo>
                  <a:pt x="446907" y="2297052"/>
                  <a:pt x="451611" y="2283023"/>
                  <a:pt x="456313" y="2276008"/>
                </a:cubicBezTo>
                <a:cubicBezTo>
                  <a:pt x="465724" y="2261979"/>
                  <a:pt x="465724" y="2276008"/>
                  <a:pt x="463371" y="2301729"/>
                </a:cubicBezTo>
                <a:cubicBezTo>
                  <a:pt x="461020" y="2327448"/>
                  <a:pt x="456313" y="2364860"/>
                  <a:pt x="453962" y="2395257"/>
                </a:cubicBezTo>
                <a:cubicBezTo>
                  <a:pt x="453962" y="2425656"/>
                  <a:pt x="453962" y="2449036"/>
                  <a:pt x="458667" y="2449036"/>
                </a:cubicBezTo>
                <a:cubicBezTo>
                  <a:pt x="463371" y="2425656"/>
                  <a:pt x="465724" y="2404611"/>
                  <a:pt x="470429" y="2383566"/>
                </a:cubicBezTo>
                <a:cubicBezTo>
                  <a:pt x="475133" y="2362522"/>
                  <a:pt x="479835" y="2343816"/>
                  <a:pt x="484541" y="2327448"/>
                </a:cubicBezTo>
                <a:cubicBezTo>
                  <a:pt x="493950" y="2294714"/>
                  <a:pt x="503356" y="2264317"/>
                  <a:pt x="515118" y="2238598"/>
                </a:cubicBezTo>
                <a:cubicBezTo>
                  <a:pt x="524527" y="2210538"/>
                  <a:pt x="536289" y="2187157"/>
                  <a:pt x="545697" y="2161435"/>
                </a:cubicBezTo>
                <a:cubicBezTo>
                  <a:pt x="555106" y="2135716"/>
                  <a:pt x="566865" y="2109995"/>
                  <a:pt x="578627" y="2079598"/>
                </a:cubicBezTo>
                <a:cubicBezTo>
                  <a:pt x="578627" y="2046863"/>
                  <a:pt x="552752" y="2102979"/>
                  <a:pt x="529231" y="2147407"/>
                </a:cubicBezTo>
                <a:cubicBezTo>
                  <a:pt x="510414" y="2191832"/>
                  <a:pt x="493950" y="2224567"/>
                  <a:pt x="508063" y="2142729"/>
                </a:cubicBezTo>
                <a:cubicBezTo>
                  <a:pt x="515118" y="2114672"/>
                  <a:pt x="531584" y="2072583"/>
                  <a:pt x="550401" y="2021142"/>
                </a:cubicBezTo>
                <a:cubicBezTo>
                  <a:pt x="562161" y="1995422"/>
                  <a:pt x="573923" y="1969701"/>
                  <a:pt x="588036" y="1941643"/>
                </a:cubicBezTo>
                <a:cubicBezTo>
                  <a:pt x="595091" y="1927614"/>
                  <a:pt x="602148" y="1913584"/>
                  <a:pt x="609204" y="1899554"/>
                </a:cubicBezTo>
                <a:cubicBezTo>
                  <a:pt x="616261" y="1885526"/>
                  <a:pt x="625670" y="1871497"/>
                  <a:pt x="632725" y="1857468"/>
                </a:cubicBezTo>
                <a:cubicBezTo>
                  <a:pt x="691530" y="1745232"/>
                  <a:pt x="773854" y="1644689"/>
                  <a:pt x="820896" y="1597925"/>
                </a:cubicBezTo>
                <a:cubicBezTo>
                  <a:pt x="827952" y="1574542"/>
                  <a:pt x="844418" y="1548823"/>
                  <a:pt x="863235" y="1520762"/>
                </a:cubicBezTo>
                <a:cubicBezTo>
                  <a:pt x="872643" y="1506734"/>
                  <a:pt x="882052" y="1492704"/>
                  <a:pt x="893814" y="1476337"/>
                </a:cubicBezTo>
                <a:cubicBezTo>
                  <a:pt x="905573" y="1462308"/>
                  <a:pt x="917335" y="1448279"/>
                  <a:pt x="931448" y="1431910"/>
                </a:cubicBezTo>
                <a:cubicBezTo>
                  <a:pt x="957321" y="1401513"/>
                  <a:pt x="985546" y="1368778"/>
                  <a:pt x="1018476" y="1340720"/>
                </a:cubicBezTo>
                <a:lnTo>
                  <a:pt x="1065519" y="1296293"/>
                </a:lnTo>
                <a:cubicBezTo>
                  <a:pt x="1079632" y="1282264"/>
                  <a:pt x="1098449" y="1270573"/>
                  <a:pt x="1114915" y="1256544"/>
                </a:cubicBezTo>
                <a:cubicBezTo>
                  <a:pt x="1150196" y="1230823"/>
                  <a:pt x="1180775" y="1205104"/>
                  <a:pt x="1213705" y="1186398"/>
                </a:cubicBezTo>
                <a:cubicBezTo>
                  <a:pt x="1244282" y="1167692"/>
                  <a:pt x="1272508" y="1146647"/>
                  <a:pt x="1298382" y="1132618"/>
                </a:cubicBezTo>
                <a:cubicBezTo>
                  <a:pt x="1345425" y="1106896"/>
                  <a:pt x="1376002" y="1085854"/>
                  <a:pt x="1378355" y="1076500"/>
                </a:cubicBezTo>
                <a:cubicBezTo>
                  <a:pt x="1385410" y="1078839"/>
                  <a:pt x="1444215" y="1060133"/>
                  <a:pt x="1519484" y="1027398"/>
                </a:cubicBezTo>
                <a:lnTo>
                  <a:pt x="1465383" y="1039088"/>
                </a:lnTo>
                <a:cubicBezTo>
                  <a:pt x="1592399" y="980634"/>
                  <a:pt x="1662963" y="973618"/>
                  <a:pt x="1717063" y="968941"/>
                </a:cubicBezTo>
                <a:cubicBezTo>
                  <a:pt x="1771161" y="964266"/>
                  <a:pt x="1813500" y="964266"/>
                  <a:pt x="1895826" y="947899"/>
                </a:cubicBezTo>
                <a:cubicBezTo>
                  <a:pt x="1891122" y="940883"/>
                  <a:pt x="1839375" y="947899"/>
                  <a:pt x="1811149" y="945561"/>
                </a:cubicBezTo>
                <a:cubicBezTo>
                  <a:pt x="1992263" y="905810"/>
                  <a:pt x="2135744" y="905810"/>
                  <a:pt x="2276873" y="908148"/>
                </a:cubicBezTo>
                <a:cubicBezTo>
                  <a:pt x="2418002" y="910487"/>
                  <a:pt x="2556776" y="915164"/>
                  <a:pt x="2735539" y="901133"/>
                </a:cubicBezTo>
                <a:cubicBezTo>
                  <a:pt x="2723780" y="898794"/>
                  <a:pt x="2709667" y="894120"/>
                  <a:pt x="2672033" y="896458"/>
                </a:cubicBezTo>
                <a:cubicBezTo>
                  <a:pt x="2657920" y="891781"/>
                  <a:pt x="2723780" y="889442"/>
                  <a:pt x="2841387" y="898794"/>
                </a:cubicBezTo>
                <a:cubicBezTo>
                  <a:pt x="2799048" y="903472"/>
                  <a:pt x="2756710" y="908148"/>
                  <a:pt x="2714371" y="912826"/>
                </a:cubicBezTo>
                <a:cubicBezTo>
                  <a:pt x="2902542" y="954912"/>
                  <a:pt x="3215376" y="891781"/>
                  <a:pt x="3514100" y="915164"/>
                </a:cubicBezTo>
                <a:cubicBezTo>
                  <a:pt x="3485874" y="905810"/>
                  <a:pt x="3267124" y="898794"/>
                  <a:pt x="3382380" y="891781"/>
                </a:cubicBezTo>
                <a:cubicBezTo>
                  <a:pt x="3478816" y="894120"/>
                  <a:pt x="3523508" y="908148"/>
                  <a:pt x="3570550" y="917500"/>
                </a:cubicBezTo>
                <a:cubicBezTo>
                  <a:pt x="3617594" y="929193"/>
                  <a:pt x="3669340" y="936206"/>
                  <a:pt x="3784594" y="931532"/>
                </a:cubicBezTo>
                <a:cubicBezTo>
                  <a:pt x="3681100" y="922178"/>
                  <a:pt x="3714030" y="903472"/>
                  <a:pt x="3615240" y="894120"/>
                </a:cubicBezTo>
                <a:cubicBezTo>
                  <a:pt x="3763426" y="898794"/>
                  <a:pt x="3869272" y="889442"/>
                  <a:pt x="3923372" y="910487"/>
                </a:cubicBezTo>
                <a:cubicBezTo>
                  <a:pt x="3963358" y="910487"/>
                  <a:pt x="3982174" y="905810"/>
                  <a:pt x="3984528" y="901133"/>
                </a:cubicBezTo>
                <a:cubicBezTo>
                  <a:pt x="4033922" y="912826"/>
                  <a:pt x="4095076" y="915164"/>
                  <a:pt x="4158586" y="919839"/>
                </a:cubicBezTo>
                <a:cubicBezTo>
                  <a:pt x="4219742" y="922178"/>
                  <a:pt x="4283248" y="924516"/>
                  <a:pt x="4334996" y="926855"/>
                </a:cubicBezTo>
                <a:lnTo>
                  <a:pt x="4309122" y="917500"/>
                </a:lnTo>
                <a:cubicBezTo>
                  <a:pt x="4354990" y="931530"/>
                  <a:pt x="4397328" y="940299"/>
                  <a:pt x="4438784" y="946144"/>
                </a:cubicBezTo>
                <a:lnTo>
                  <a:pt x="4535266" y="954760"/>
                </a:lnTo>
                <a:lnTo>
                  <a:pt x="4542866" y="956082"/>
                </a:lnTo>
                <a:cubicBezTo>
                  <a:pt x="4549040" y="957836"/>
                  <a:pt x="4549040" y="959589"/>
                  <a:pt x="4556096" y="961928"/>
                </a:cubicBezTo>
                <a:cubicBezTo>
                  <a:pt x="4452602" y="959589"/>
                  <a:pt x="4389096" y="940883"/>
                  <a:pt x="4311474" y="931532"/>
                </a:cubicBezTo>
                <a:cubicBezTo>
                  <a:pt x="4351462" y="943222"/>
                  <a:pt x="4513758" y="966605"/>
                  <a:pt x="4485532" y="978295"/>
                </a:cubicBezTo>
                <a:cubicBezTo>
                  <a:pt x="4443194" y="975957"/>
                  <a:pt x="4405560" y="973618"/>
                  <a:pt x="4370278" y="973618"/>
                </a:cubicBezTo>
                <a:cubicBezTo>
                  <a:pt x="4346758" y="968941"/>
                  <a:pt x="4318532" y="964266"/>
                  <a:pt x="4285602" y="968941"/>
                </a:cubicBezTo>
                <a:lnTo>
                  <a:pt x="4299714" y="973618"/>
                </a:lnTo>
                <a:cubicBezTo>
                  <a:pt x="4311474" y="973618"/>
                  <a:pt x="4339700" y="973618"/>
                  <a:pt x="4370278" y="973618"/>
                </a:cubicBezTo>
                <a:cubicBezTo>
                  <a:pt x="4393800" y="975957"/>
                  <a:pt x="4417322" y="982972"/>
                  <a:pt x="4443194" y="982972"/>
                </a:cubicBezTo>
                <a:cubicBezTo>
                  <a:pt x="4471420" y="982972"/>
                  <a:pt x="4483182" y="980634"/>
                  <a:pt x="4487886" y="978295"/>
                </a:cubicBezTo>
                <a:cubicBezTo>
                  <a:pt x="4638422" y="985309"/>
                  <a:pt x="4791310" y="997002"/>
                  <a:pt x="4633718" y="961928"/>
                </a:cubicBezTo>
                <a:lnTo>
                  <a:pt x="4585180" y="957907"/>
                </a:lnTo>
                <a:lnTo>
                  <a:pt x="4700460" y="961343"/>
                </a:lnTo>
                <a:cubicBezTo>
                  <a:pt x="4749562" y="963681"/>
                  <a:pt x="4803074" y="967773"/>
                  <a:pt x="4864228" y="975957"/>
                </a:cubicBezTo>
                <a:lnTo>
                  <a:pt x="4826594" y="959589"/>
                </a:lnTo>
                <a:cubicBezTo>
                  <a:pt x="4927734" y="975957"/>
                  <a:pt x="5082976" y="1011031"/>
                  <a:pt x="5261738" y="1018046"/>
                </a:cubicBezTo>
                <a:cubicBezTo>
                  <a:pt x="5233514" y="1006353"/>
                  <a:pt x="5202936" y="999340"/>
                  <a:pt x="5172358" y="989986"/>
                </a:cubicBezTo>
                <a:cubicBezTo>
                  <a:pt x="5315840" y="1020382"/>
                  <a:pt x="5583984" y="1039088"/>
                  <a:pt x="5699238" y="1081177"/>
                </a:cubicBezTo>
                <a:cubicBezTo>
                  <a:pt x="5750984" y="1085854"/>
                  <a:pt x="5572222" y="1032075"/>
                  <a:pt x="5802732" y="1069487"/>
                </a:cubicBezTo>
                <a:cubicBezTo>
                  <a:pt x="5854478" y="1088190"/>
                  <a:pt x="6033242" y="1127941"/>
                  <a:pt x="6096750" y="1127941"/>
                </a:cubicBezTo>
                <a:cubicBezTo>
                  <a:pt x="6096750" y="1120928"/>
                  <a:pt x="6070876" y="1106896"/>
                  <a:pt x="6007370" y="1102222"/>
                </a:cubicBezTo>
                <a:cubicBezTo>
                  <a:pt x="5969734" y="1097545"/>
                  <a:pt x="5993256" y="1102222"/>
                  <a:pt x="6007370" y="1109235"/>
                </a:cubicBezTo>
                <a:lnTo>
                  <a:pt x="5932100" y="1085854"/>
                </a:lnTo>
                <a:cubicBezTo>
                  <a:pt x="6110862" y="1106896"/>
                  <a:pt x="6070876" y="1123264"/>
                  <a:pt x="6261400" y="1153663"/>
                </a:cubicBezTo>
                <a:cubicBezTo>
                  <a:pt x="6301386" y="1153663"/>
                  <a:pt x="6200244" y="1127941"/>
                  <a:pt x="6174370" y="1113912"/>
                </a:cubicBezTo>
                <a:cubicBezTo>
                  <a:pt x="6407234" y="1167692"/>
                  <a:pt x="6640094" y="1230823"/>
                  <a:pt x="6870604" y="1293957"/>
                </a:cubicBezTo>
                <a:cubicBezTo>
                  <a:pt x="6882366" y="1307986"/>
                  <a:pt x="6792984" y="1291618"/>
                  <a:pt x="6854140" y="1319676"/>
                </a:cubicBezTo>
                <a:lnTo>
                  <a:pt x="6616572" y="1268235"/>
                </a:lnTo>
                <a:cubicBezTo>
                  <a:pt x="6501318" y="1258883"/>
                  <a:pt x="6741238" y="1317337"/>
                  <a:pt x="6840026" y="1345398"/>
                </a:cubicBezTo>
                <a:lnTo>
                  <a:pt x="6675378" y="1307986"/>
                </a:lnTo>
                <a:cubicBezTo>
                  <a:pt x="6665968" y="1307986"/>
                  <a:pt x="6670672" y="1310324"/>
                  <a:pt x="6684786" y="1314999"/>
                </a:cubicBezTo>
                <a:cubicBezTo>
                  <a:pt x="6644798" y="1303309"/>
                  <a:pt x="6602460" y="1293957"/>
                  <a:pt x="6562474" y="1284602"/>
                </a:cubicBezTo>
                <a:cubicBezTo>
                  <a:pt x="6724770" y="1333705"/>
                  <a:pt x="6640094" y="1322014"/>
                  <a:pt x="6557770" y="1310324"/>
                </a:cubicBezTo>
                <a:cubicBezTo>
                  <a:pt x="6496026" y="1301554"/>
                  <a:pt x="6435604" y="1294102"/>
                  <a:pt x="6483676" y="1310652"/>
                </a:cubicBezTo>
                <a:lnTo>
                  <a:pt x="6508192" y="1318232"/>
                </a:lnTo>
                <a:lnTo>
                  <a:pt x="6438104" y="1298631"/>
                </a:lnTo>
                <a:cubicBezTo>
                  <a:pt x="6396060" y="1285186"/>
                  <a:pt x="6359014" y="1271742"/>
                  <a:pt x="6334314" y="1261219"/>
                </a:cubicBezTo>
                <a:cubicBezTo>
                  <a:pt x="6169666" y="1221471"/>
                  <a:pt x="6207300" y="1242516"/>
                  <a:pt x="6143794" y="1235500"/>
                </a:cubicBezTo>
                <a:cubicBezTo>
                  <a:pt x="6223766" y="1256544"/>
                  <a:pt x="6303738" y="1277587"/>
                  <a:pt x="6383712" y="1300970"/>
                </a:cubicBezTo>
                <a:cubicBezTo>
                  <a:pt x="6005016" y="1216794"/>
                  <a:pt x="6418992" y="1326692"/>
                  <a:pt x="6141440" y="1282264"/>
                </a:cubicBezTo>
                <a:cubicBezTo>
                  <a:pt x="6101454" y="1272912"/>
                  <a:pt x="6063820" y="1265896"/>
                  <a:pt x="6028538" y="1258883"/>
                </a:cubicBezTo>
                <a:cubicBezTo>
                  <a:pt x="5990902" y="1251867"/>
                  <a:pt x="5957972" y="1247190"/>
                  <a:pt x="5925042" y="1242516"/>
                </a:cubicBezTo>
                <a:cubicBezTo>
                  <a:pt x="5859182" y="1235500"/>
                  <a:pt x="5800380" y="1230823"/>
                  <a:pt x="5746280" y="1226146"/>
                </a:cubicBezTo>
                <a:cubicBezTo>
                  <a:pt x="5638082" y="1221471"/>
                  <a:pt x="5548700" y="1219133"/>
                  <a:pt x="5466376" y="1207442"/>
                </a:cubicBezTo>
                <a:cubicBezTo>
                  <a:pt x="5137076" y="1156001"/>
                  <a:pt x="5593392" y="1205104"/>
                  <a:pt x="5391108" y="1165353"/>
                </a:cubicBezTo>
                <a:cubicBezTo>
                  <a:pt x="5212346" y="1137295"/>
                  <a:pt x="5299374" y="1163015"/>
                  <a:pt x="5186470" y="1151324"/>
                </a:cubicBezTo>
                <a:lnTo>
                  <a:pt x="5108850" y="1116251"/>
                </a:lnTo>
                <a:cubicBezTo>
                  <a:pt x="4904214" y="1085854"/>
                  <a:pt x="5097090" y="1137295"/>
                  <a:pt x="4981836" y="1113912"/>
                </a:cubicBezTo>
                <a:cubicBezTo>
                  <a:pt x="4817186" y="1106896"/>
                  <a:pt x="5033582" y="1130280"/>
                  <a:pt x="5071216" y="1153663"/>
                </a:cubicBezTo>
                <a:cubicBezTo>
                  <a:pt x="5052400" y="1148986"/>
                  <a:pt x="4998298" y="1137295"/>
                  <a:pt x="4939496" y="1127941"/>
                </a:cubicBezTo>
                <a:cubicBezTo>
                  <a:pt x="4880692" y="1118589"/>
                  <a:pt x="4814832" y="1111574"/>
                  <a:pt x="4777198" y="1111574"/>
                </a:cubicBezTo>
                <a:cubicBezTo>
                  <a:pt x="4777198" y="1118589"/>
                  <a:pt x="4993594" y="1144308"/>
                  <a:pt x="4854820" y="1130280"/>
                </a:cubicBezTo>
                <a:cubicBezTo>
                  <a:pt x="4791310" y="1120928"/>
                  <a:pt x="4734858" y="1113912"/>
                  <a:pt x="4680762" y="1106896"/>
                </a:cubicBezTo>
                <a:cubicBezTo>
                  <a:pt x="4626660" y="1102222"/>
                  <a:pt x="4577266" y="1097545"/>
                  <a:pt x="4532574" y="1092868"/>
                </a:cubicBezTo>
                <a:cubicBezTo>
                  <a:pt x="4443194" y="1085854"/>
                  <a:pt x="4365574" y="1078839"/>
                  <a:pt x="4287952" y="1076500"/>
                </a:cubicBezTo>
                <a:cubicBezTo>
                  <a:pt x="4135064" y="1069487"/>
                  <a:pt x="3989232" y="1064810"/>
                  <a:pt x="3758722" y="1050781"/>
                </a:cubicBezTo>
                <a:lnTo>
                  <a:pt x="3798706" y="1064810"/>
                </a:lnTo>
                <a:cubicBezTo>
                  <a:pt x="3746960" y="1060133"/>
                  <a:pt x="3706974" y="1053119"/>
                  <a:pt x="3657578" y="1055456"/>
                </a:cubicBezTo>
                <a:lnTo>
                  <a:pt x="3685804" y="1064810"/>
                </a:lnTo>
                <a:cubicBezTo>
                  <a:pt x="3622298" y="1060133"/>
                  <a:pt x="3158924" y="1029737"/>
                  <a:pt x="2853146" y="1036749"/>
                </a:cubicBezTo>
                <a:lnTo>
                  <a:pt x="3008388" y="1050781"/>
                </a:lnTo>
                <a:lnTo>
                  <a:pt x="2735539" y="1034413"/>
                </a:lnTo>
                <a:lnTo>
                  <a:pt x="2766118" y="1055456"/>
                </a:lnTo>
                <a:cubicBezTo>
                  <a:pt x="2672033" y="1039088"/>
                  <a:pt x="2352142" y="1050781"/>
                  <a:pt x="2102814" y="1069487"/>
                </a:cubicBezTo>
                <a:lnTo>
                  <a:pt x="2105165" y="1083516"/>
                </a:lnTo>
                <a:cubicBezTo>
                  <a:pt x="2053418" y="1085854"/>
                  <a:pt x="2004025" y="1088190"/>
                  <a:pt x="1954628" y="1092868"/>
                </a:cubicBezTo>
                <a:lnTo>
                  <a:pt x="2008729" y="1090529"/>
                </a:lnTo>
                <a:cubicBezTo>
                  <a:pt x="1935811" y="1099883"/>
                  <a:pt x="1855838" y="1106896"/>
                  <a:pt x="1773515" y="1120928"/>
                </a:cubicBezTo>
                <a:cubicBezTo>
                  <a:pt x="1693542" y="1134957"/>
                  <a:pt x="1611216" y="1158337"/>
                  <a:pt x="1535947" y="1193411"/>
                </a:cubicBezTo>
                <a:cubicBezTo>
                  <a:pt x="1585344" y="1172369"/>
                  <a:pt x="1618271" y="1165353"/>
                  <a:pt x="1637091" y="1165353"/>
                </a:cubicBezTo>
                <a:cubicBezTo>
                  <a:pt x="1655908" y="1165353"/>
                  <a:pt x="1660612" y="1172369"/>
                  <a:pt x="1658259" y="1177043"/>
                </a:cubicBezTo>
                <a:cubicBezTo>
                  <a:pt x="1590048" y="1195749"/>
                  <a:pt x="1521834" y="1216794"/>
                  <a:pt x="1455974" y="1244852"/>
                </a:cubicBezTo>
                <a:lnTo>
                  <a:pt x="1406581" y="1265896"/>
                </a:lnTo>
                <a:cubicBezTo>
                  <a:pt x="1392468" y="1272912"/>
                  <a:pt x="1373651" y="1279925"/>
                  <a:pt x="1359538" y="1289279"/>
                </a:cubicBezTo>
                <a:cubicBezTo>
                  <a:pt x="1328959" y="1307986"/>
                  <a:pt x="1296029" y="1324353"/>
                  <a:pt x="1265452" y="1343059"/>
                </a:cubicBezTo>
                <a:cubicBezTo>
                  <a:pt x="1263099" y="1350072"/>
                  <a:pt x="1225465" y="1382807"/>
                  <a:pt x="1201943" y="1403852"/>
                </a:cubicBezTo>
                <a:cubicBezTo>
                  <a:pt x="1190184" y="1415542"/>
                  <a:pt x="1183126" y="1424896"/>
                  <a:pt x="1185480" y="1424896"/>
                </a:cubicBezTo>
                <a:cubicBezTo>
                  <a:pt x="1185480" y="1424896"/>
                  <a:pt x="1192535" y="1422558"/>
                  <a:pt x="1206648" y="1413206"/>
                </a:cubicBezTo>
                <a:cubicBezTo>
                  <a:pt x="1201943" y="1417880"/>
                  <a:pt x="1194888" y="1420219"/>
                  <a:pt x="1190184" y="1424896"/>
                </a:cubicBezTo>
                <a:lnTo>
                  <a:pt x="1157254" y="1450615"/>
                </a:lnTo>
                <a:cubicBezTo>
                  <a:pt x="1136083" y="1466983"/>
                  <a:pt x="1112562" y="1483350"/>
                  <a:pt x="1091394" y="1502056"/>
                </a:cubicBezTo>
                <a:lnTo>
                  <a:pt x="1107858" y="1499720"/>
                </a:lnTo>
                <a:cubicBezTo>
                  <a:pt x="992601" y="1618970"/>
                  <a:pt x="896165" y="1749909"/>
                  <a:pt x="816192" y="1890203"/>
                </a:cubicBezTo>
                <a:cubicBezTo>
                  <a:pt x="736219" y="2028157"/>
                  <a:pt x="670359" y="2175464"/>
                  <a:pt x="623317" y="2329787"/>
                </a:cubicBezTo>
                <a:cubicBezTo>
                  <a:pt x="576274" y="2484110"/>
                  <a:pt x="548048" y="2643109"/>
                  <a:pt x="538639" y="2806784"/>
                </a:cubicBezTo>
                <a:cubicBezTo>
                  <a:pt x="536289" y="2888624"/>
                  <a:pt x="538639" y="2968122"/>
                  <a:pt x="555106" y="3040608"/>
                </a:cubicBezTo>
                <a:cubicBezTo>
                  <a:pt x="562161" y="3078020"/>
                  <a:pt x="573923" y="3110755"/>
                  <a:pt x="590387" y="3143490"/>
                </a:cubicBezTo>
                <a:cubicBezTo>
                  <a:pt x="597444" y="3157518"/>
                  <a:pt x="606853" y="3173886"/>
                  <a:pt x="616261" y="3187915"/>
                </a:cubicBezTo>
                <a:cubicBezTo>
                  <a:pt x="625670" y="3201944"/>
                  <a:pt x="637429" y="3215975"/>
                  <a:pt x="649191" y="3230004"/>
                </a:cubicBezTo>
                <a:lnTo>
                  <a:pt x="646838" y="3218314"/>
                </a:lnTo>
                <a:cubicBezTo>
                  <a:pt x="703289" y="3314180"/>
                  <a:pt x="806784" y="3389004"/>
                  <a:pt x="924391" y="3447458"/>
                </a:cubicBezTo>
                <a:cubicBezTo>
                  <a:pt x="940857" y="3454473"/>
                  <a:pt x="954970" y="3459151"/>
                  <a:pt x="969080" y="3461487"/>
                </a:cubicBezTo>
                <a:cubicBezTo>
                  <a:pt x="983195" y="3463825"/>
                  <a:pt x="997308" y="3466164"/>
                  <a:pt x="1011421" y="3468502"/>
                </a:cubicBezTo>
                <a:cubicBezTo>
                  <a:pt x="1039647" y="3473179"/>
                  <a:pt x="1074928" y="3477854"/>
                  <a:pt x="1133732" y="3489547"/>
                </a:cubicBezTo>
                <a:cubicBezTo>
                  <a:pt x="1105507" y="3491885"/>
                  <a:pt x="1159605" y="3508253"/>
                  <a:pt x="1234873" y="3524620"/>
                </a:cubicBezTo>
                <a:cubicBezTo>
                  <a:pt x="1310142" y="3543326"/>
                  <a:pt x="1401876" y="3562030"/>
                  <a:pt x="1439511" y="3576061"/>
                </a:cubicBezTo>
                <a:cubicBezTo>
                  <a:pt x="1535947" y="3585413"/>
                  <a:pt x="1437157" y="3562030"/>
                  <a:pt x="1413636" y="3550340"/>
                </a:cubicBezTo>
                <a:cubicBezTo>
                  <a:pt x="1613569" y="3578400"/>
                  <a:pt x="1789978" y="3604119"/>
                  <a:pt x="1975799" y="3625164"/>
                </a:cubicBezTo>
                <a:cubicBezTo>
                  <a:pt x="2159266" y="3646208"/>
                  <a:pt x="2352142" y="3664914"/>
                  <a:pt x="2575594" y="3669589"/>
                </a:cubicBezTo>
                <a:cubicBezTo>
                  <a:pt x="2352142" y="3671927"/>
                  <a:pt x="2241590" y="3669589"/>
                  <a:pt x="2147504" y="3664914"/>
                </a:cubicBezTo>
                <a:cubicBezTo>
                  <a:pt x="2055772" y="3660237"/>
                  <a:pt x="1978150" y="3655560"/>
                  <a:pt x="1827613" y="3643870"/>
                </a:cubicBezTo>
                <a:cubicBezTo>
                  <a:pt x="2004025" y="3667250"/>
                  <a:pt x="2109870" y="3674266"/>
                  <a:pt x="2218068" y="3678943"/>
                </a:cubicBezTo>
                <a:cubicBezTo>
                  <a:pt x="2326267" y="3683620"/>
                  <a:pt x="2439170" y="3685956"/>
                  <a:pt x="2632045" y="3699988"/>
                </a:cubicBezTo>
                <a:lnTo>
                  <a:pt x="2450931" y="3681282"/>
                </a:lnTo>
                <a:cubicBezTo>
                  <a:pt x="2552072" y="3674266"/>
                  <a:pt x="2700258" y="3683620"/>
                  <a:pt x="2829625" y="3695310"/>
                </a:cubicBezTo>
                <a:cubicBezTo>
                  <a:pt x="2958994" y="3704662"/>
                  <a:pt x="3071896" y="3711678"/>
                  <a:pt x="3102474" y="3697649"/>
                </a:cubicBezTo>
                <a:cubicBezTo>
                  <a:pt x="3332982" y="3711678"/>
                  <a:pt x="3530562" y="3751428"/>
                  <a:pt x="3812820" y="3749090"/>
                </a:cubicBezTo>
                <a:lnTo>
                  <a:pt x="3692862" y="3718691"/>
                </a:lnTo>
                <a:cubicBezTo>
                  <a:pt x="3777538" y="3721030"/>
                  <a:pt x="3864566" y="3721030"/>
                  <a:pt x="3949244" y="3721030"/>
                </a:cubicBezTo>
                <a:lnTo>
                  <a:pt x="3951598" y="3739736"/>
                </a:lnTo>
                <a:cubicBezTo>
                  <a:pt x="3992760" y="3740905"/>
                  <a:pt x="4023926" y="3740320"/>
                  <a:pt x="4045976" y="3738859"/>
                </a:cubicBezTo>
                <a:lnTo>
                  <a:pt x="4077476" y="3733989"/>
                </a:lnTo>
                <a:lnTo>
                  <a:pt x="3993936" y="3718691"/>
                </a:lnTo>
                <a:cubicBezTo>
                  <a:pt x="4028044" y="3719860"/>
                  <a:pt x="4053328" y="3722198"/>
                  <a:pt x="4068618" y="3725121"/>
                </a:cubicBezTo>
                <a:lnTo>
                  <a:pt x="4080942" y="3733453"/>
                </a:lnTo>
                <a:lnTo>
                  <a:pt x="4085668" y="3732722"/>
                </a:lnTo>
                <a:cubicBezTo>
                  <a:pt x="4172698" y="3744413"/>
                  <a:pt x="4278544" y="3744413"/>
                  <a:pt x="4391446" y="3744413"/>
                </a:cubicBezTo>
                <a:cubicBezTo>
                  <a:pt x="4504350" y="3744413"/>
                  <a:pt x="4626660" y="3739736"/>
                  <a:pt x="4746622" y="3744413"/>
                </a:cubicBezTo>
                <a:lnTo>
                  <a:pt x="4768172" y="3734676"/>
                </a:lnTo>
                <a:lnTo>
                  <a:pt x="4750736" y="3731261"/>
                </a:lnTo>
                <a:cubicBezTo>
                  <a:pt x="4751912" y="3729800"/>
                  <a:pt x="4763084" y="3728046"/>
                  <a:pt x="4791310" y="3725707"/>
                </a:cubicBezTo>
                <a:lnTo>
                  <a:pt x="4774972" y="3732927"/>
                </a:lnTo>
                <a:lnTo>
                  <a:pt x="4800720" y="3735059"/>
                </a:lnTo>
                <a:cubicBezTo>
                  <a:pt x="4810128" y="3735643"/>
                  <a:pt x="4818360" y="3736228"/>
                  <a:pt x="4821890" y="3737397"/>
                </a:cubicBezTo>
                <a:cubicBezTo>
                  <a:pt x="4866578" y="3718691"/>
                  <a:pt x="5059454" y="3711678"/>
                  <a:pt x="5068864" y="3695310"/>
                </a:cubicBezTo>
                <a:cubicBezTo>
                  <a:pt x="4991244" y="3697649"/>
                  <a:pt x="4812482" y="3699988"/>
                  <a:pt x="4826594" y="3709339"/>
                </a:cubicBezTo>
                <a:cubicBezTo>
                  <a:pt x="4727804" y="3702324"/>
                  <a:pt x="4788960" y="3699988"/>
                  <a:pt x="4887750" y="3692972"/>
                </a:cubicBezTo>
                <a:cubicBezTo>
                  <a:pt x="4986540" y="3685956"/>
                  <a:pt x="5127668" y="3681282"/>
                  <a:pt x="5191174" y="3674266"/>
                </a:cubicBezTo>
                <a:cubicBezTo>
                  <a:pt x="5122964" y="3685956"/>
                  <a:pt x="5132372" y="3685956"/>
                  <a:pt x="5170006" y="3685956"/>
                </a:cubicBezTo>
                <a:cubicBezTo>
                  <a:pt x="5205288" y="3685956"/>
                  <a:pt x="5271148" y="3681282"/>
                  <a:pt x="5308782" y="3678943"/>
                </a:cubicBezTo>
                <a:cubicBezTo>
                  <a:pt x="5320544" y="3676604"/>
                  <a:pt x="5297022" y="3676604"/>
                  <a:pt x="5282910" y="3674266"/>
                </a:cubicBezTo>
                <a:cubicBezTo>
                  <a:pt x="5520474" y="3641531"/>
                  <a:pt x="5609856" y="3678943"/>
                  <a:pt x="5765098" y="3625164"/>
                </a:cubicBezTo>
                <a:lnTo>
                  <a:pt x="5809790" y="3639192"/>
                </a:lnTo>
                <a:lnTo>
                  <a:pt x="5995606" y="3597103"/>
                </a:lnTo>
                <a:cubicBezTo>
                  <a:pt x="6007370" y="3613473"/>
                  <a:pt x="6073230" y="3604119"/>
                  <a:pt x="6141440" y="3594767"/>
                </a:cubicBezTo>
                <a:cubicBezTo>
                  <a:pt x="6209654" y="3580736"/>
                  <a:pt x="6277864" y="3569046"/>
                  <a:pt x="6296682" y="3583074"/>
                </a:cubicBezTo>
                <a:cubicBezTo>
                  <a:pt x="6510726" y="3543326"/>
                  <a:pt x="6263750" y="3569046"/>
                  <a:pt x="6341374" y="3557355"/>
                </a:cubicBezTo>
                <a:cubicBezTo>
                  <a:pt x="6440162" y="3536311"/>
                  <a:pt x="6578938" y="3510589"/>
                  <a:pt x="6698898" y="3489547"/>
                </a:cubicBezTo>
                <a:cubicBezTo>
                  <a:pt x="6729474" y="3484870"/>
                  <a:pt x="6757700" y="3477854"/>
                  <a:pt x="6785926" y="3473179"/>
                </a:cubicBezTo>
                <a:cubicBezTo>
                  <a:pt x="6814152" y="3466164"/>
                  <a:pt x="6840026" y="3459151"/>
                  <a:pt x="6861194" y="3454473"/>
                </a:cubicBezTo>
                <a:cubicBezTo>
                  <a:pt x="6883540" y="3448628"/>
                  <a:pt x="6902946" y="3443367"/>
                  <a:pt x="6918822" y="3438398"/>
                </a:cubicBezTo>
                <a:lnTo>
                  <a:pt x="6946266" y="3427618"/>
                </a:lnTo>
                <a:lnTo>
                  <a:pt x="6927054" y="3431091"/>
                </a:lnTo>
                <a:lnTo>
                  <a:pt x="6962338" y="3412384"/>
                </a:lnTo>
                <a:lnTo>
                  <a:pt x="6954216" y="3424495"/>
                </a:lnTo>
                <a:lnTo>
                  <a:pt x="6955280" y="3424077"/>
                </a:lnTo>
                <a:cubicBezTo>
                  <a:pt x="6997618" y="3417061"/>
                  <a:pt x="7039958" y="3405371"/>
                  <a:pt x="7084650" y="3396017"/>
                </a:cubicBezTo>
                <a:cubicBezTo>
                  <a:pt x="7126988" y="3384327"/>
                  <a:pt x="7169326" y="3370298"/>
                  <a:pt x="7211666" y="3358605"/>
                </a:cubicBezTo>
                <a:cubicBezTo>
                  <a:pt x="7254004" y="3346915"/>
                  <a:pt x="7293990" y="3332886"/>
                  <a:pt x="7333976" y="3321195"/>
                </a:cubicBezTo>
                <a:cubicBezTo>
                  <a:pt x="7373962" y="3309503"/>
                  <a:pt x="7411596" y="3297812"/>
                  <a:pt x="7446878" y="3286122"/>
                </a:cubicBezTo>
                <a:lnTo>
                  <a:pt x="7451584" y="3267416"/>
                </a:lnTo>
                <a:cubicBezTo>
                  <a:pt x="7524498" y="3244033"/>
                  <a:pt x="7611530" y="3220650"/>
                  <a:pt x="7682094" y="3192592"/>
                </a:cubicBezTo>
                <a:cubicBezTo>
                  <a:pt x="7682094" y="3190253"/>
                  <a:pt x="7670332" y="3192592"/>
                  <a:pt x="7656218" y="3194930"/>
                </a:cubicBezTo>
                <a:cubicBezTo>
                  <a:pt x="7792642" y="3150505"/>
                  <a:pt x="7912602" y="3101400"/>
                  <a:pt x="8023152" y="3049959"/>
                </a:cubicBezTo>
                <a:cubicBezTo>
                  <a:pt x="8133704" y="2996180"/>
                  <a:pt x="8234846" y="2940065"/>
                  <a:pt x="8331284" y="2869918"/>
                </a:cubicBezTo>
                <a:cubicBezTo>
                  <a:pt x="8312466" y="2869918"/>
                  <a:pt x="8310114" y="2867579"/>
                  <a:pt x="8194860" y="2935387"/>
                </a:cubicBezTo>
                <a:cubicBezTo>
                  <a:pt x="8284242" y="2872256"/>
                  <a:pt x="8404200" y="2795094"/>
                  <a:pt x="8514750" y="2687535"/>
                </a:cubicBezTo>
                <a:cubicBezTo>
                  <a:pt x="8625300" y="2579978"/>
                  <a:pt x="8724090" y="2437346"/>
                  <a:pt x="8766430" y="2283023"/>
                </a:cubicBezTo>
                <a:lnTo>
                  <a:pt x="8752316" y="2304068"/>
                </a:lnTo>
                <a:cubicBezTo>
                  <a:pt x="8775838" y="2250288"/>
                  <a:pt x="8792304" y="2194170"/>
                  <a:pt x="8801712" y="2135716"/>
                </a:cubicBezTo>
                <a:cubicBezTo>
                  <a:pt x="8792304" y="2170787"/>
                  <a:pt x="8789950" y="2147407"/>
                  <a:pt x="8782894" y="2147407"/>
                </a:cubicBezTo>
                <a:cubicBezTo>
                  <a:pt x="8785246" y="2112333"/>
                  <a:pt x="8787600" y="2072583"/>
                  <a:pt x="8785246" y="2035171"/>
                </a:cubicBezTo>
                <a:cubicBezTo>
                  <a:pt x="8785246" y="1997761"/>
                  <a:pt x="8778190" y="1960349"/>
                  <a:pt x="8771134" y="1922938"/>
                </a:cubicBezTo>
                <a:cubicBezTo>
                  <a:pt x="8754670" y="1850452"/>
                  <a:pt x="8724090" y="1784982"/>
                  <a:pt x="8681752" y="1733541"/>
                </a:cubicBezTo>
                <a:cubicBezTo>
                  <a:pt x="8637062" y="1679762"/>
                  <a:pt x="8580610" y="1637673"/>
                  <a:pt x="8528864" y="1600263"/>
                </a:cubicBezTo>
                <a:cubicBezTo>
                  <a:pt x="8486526" y="1567529"/>
                  <a:pt x="8444186" y="1539468"/>
                  <a:pt x="8411258" y="1516088"/>
                </a:cubicBezTo>
                <a:cubicBezTo>
                  <a:pt x="8418312" y="1527778"/>
                  <a:pt x="8274834" y="1462308"/>
                  <a:pt x="8415962" y="1551161"/>
                </a:cubicBezTo>
                <a:cubicBezTo>
                  <a:pt x="8133704" y="1368778"/>
                  <a:pt x="7745600" y="1186398"/>
                  <a:pt x="7404540" y="1041427"/>
                </a:cubicBezTo>
                <a:lnTo>
                  <a:pt x="7409246" y="1041427"/>
                </a:lnTo>
                <a:cubicBezTo>
                  <a:pt x="7362202" y="1020382"/>
                  <a:pt x="7315160" y="997002"/>
                  <a:pt x="7268116" y="975957"/>
                </a:cubicBezTo>
                <a:lnTo>
                  <a:pt x="7256354" y="973618"/>
                </a:lnTo>
                <a:cubicBezTo>
                  <a:pt x="7289284" y="987647"/>
                  <a:pt x="7322214" y="1001678"/>
                  <a:pt x="7355144" y="1018046"/>
                </a:cubicBezTo>
                <a:cubicBezTo>
                  <a:pt x="7286934" y="987647"/>
                  <a:pt x="7221074" y="961928"/>
                  <a:pt x="7157564" y="933868"/>
                </a:cubicBezTo>
                <a:cubicBezTo>
                  <a:pt x="7096410" y="908148"/>
                  <a:pt x="7037606" y="880091"/>
                  <a:pt x="6983506" y="856708"/>
                </a:cubicBezTo>
                <a:cubicBezTo>
                  <a:pt x="6959984" y="854369"/>
                  <a:pt x="6920000" y="854369"/>
                  <a:pt x="6835322" y="830986"/>
                </a:cubicBezTo>
                <a:cubicBezTo>
                  <a:pt x="6835322" y="821634"/>
                  <a:pt x="6734178" y="788899"/>
                  <a:pt x="6607164" y="753826"/>
                </a:cubicBezTo>
                <a:cubicBezTo>
                  <a:pt x="6546008" y="735120"/>
                  <a:pt x="6477798" y="714075"/>
                  <a:pt x="6414288" y="695369"/>
                </a:cubicBezTo>
                <a:cubicBezTo>
                  <a:pt x="6350782" y="676663"/>
                  <a:pt x="6291976" y="657960"/>
                  <a:pt x="6249638" y="639254"/>
                </a:cubicBezTo>
                <a:cubicBezTo>
                  <a:pt x="6226116" y="636915"/>
                  <a:pt x="6322556" y="664973"/>
                  <a:pt x="6261400" y="653283"/>
                </a:cubicBezTo>
                <a:cubicBezTo>
                  <a:pt x="6042650" y="585474"/>
                  <a:pt x="5767450" y="508312"/>
                  <a:pt x="5478136" y="438165"/>
                </a:cubicBezTo>
                <a:cubicBezTo>
                  <a:pt x="5188824" y="368018"/>
                  <a:pt x="4885396" y="309564"/>
                  <a:pt x="4612548" y="274490"/>
                </a:cubicBezTo>
                <a:cubicBezTo>
                  <a:pt x="4593730" y="251107"/>
                  <a:pt x="4469068" y="227727"/>
                  <a:pt x="4313828" y="199666"/>
                </a:cubicBezTo>
                <a:cubicBezTo>
                  <a:pt x="4236206" y="185638"/>
                  <a:pt x="4149178" y="176286"/>
                  <a:pt x="4064500" y="162254"/>
                </a:cubicBezTo>
                <a:cubicBezTo>
                  <a:pt x="3979824" y="148226"/>
                  <a:pt x="3895146" y="136535"/>
                  <a:pt x="3822228" y="124845"/>
                </a:cubicBezTo>
                <a:cubicBezTo>
                  <a:pt x="3744610" y="138874"/>
                  <a:pt x="3986878" y="152903"/>
                  <a:pt x="4064500" y="180960"/>
                </a:cubicBezTo>
                <a:cubicBezTo>
                  <a:pt x="3899850" y="157580"/>
                  <a:pt x="4026866" y="204344"/>
                  <a:pt x="3732846" y="155241"/>
                </a:cubicBezTo>
                <a:cubicBezTo>
                  <a:pt x="3744610" y="162254"/>
                  <a:pt x="3732846" y="162254"/>
                  <a:pt x="3796356" y="169270"/>
                </a:cubicBezTo>
                <a:cubicBezTo>
                  <a:pt x="3634058" y="155241"/>
                  <a:pt x="3836342" y="145887"/>
                  <a:pt x="3579960" y="127181"/>
                </a:cubicBezTo>
                <a:lnTo>
                  <a:pt x="3568198" y="141212"/>
                </a:lnTo>
                <a:lnTo>
                  <a:pt x="3412956" y="106139"/>
                </a:lnTo>
                <a:cubicBezTo>
                  <a:pt x="3151870" y="92107"/>
                  <a:pt x="2909598" y="80417"/>
                  <a:pt x="2674384" y="85094"/>
                </a:cubicBezTo>
                <a:cubicBezTo>
                  <a:pt x="2439170" y="87433"/>
                  <a:pt x="2213364" y="106139"/>
                  <a:pt x="1989912" y="150564"/>
                </a:cubicBezTo>
                <a:cubicBezTo>
                  <a:pt x="1964037" y="152903"/>
                  <a:pt x="1973446" y="141212"/>
                  <a:pt x="2029897" y="129520"/>
                </a:cubicBezTo>
                <a:cubicBezTo>
                  <a:pt x="1978150" y="136535"/>
                  <a:pt x="1924052" y="145887"/>
                  <a:pt x="1869951" y="152903"/>
                </a:cubicBezTo>
                <a:cubicBezTo>
                  <a:pt x="1844079" y="157580"/>
                  <a:pt x="1815853" y="162254"/>
                  <a:pt x="1787628" y="166932"/>
                </a:cubicBezTo>
                <a:cubicBezTo>
                  <a:pt x="1759402" y="171609"/>
                  <a:pt x="1731176" y="176286"/>
                  <a:pt x="1702950" y="183299"/>
                </a:cubicBezTo>
                <a:cubicBezTo>
                  <a:pt x="1590048" y="206682"/>
                  <a:pt x="1474792" y="239417"/>
                  <a:pt x="1366593" y="286181"/>
                </a:cubicBezTo>
                <a:lnTo>
                  <a:pt x="1430102" y="272152"/>
                </a:lnTo>
                <a:cubicBezTo>
                  <a:pt x="1408932" y="279168"/>
                  <a:pt x="1387764" y="288519"/>
                  <a:pt x="1368946" y="295535"/>
                </a:cubicBezTo>
                <a:cubicBezTo>
                  <a:pt x="1350129" y="304887"/>
                  <a:pt x="1331312" y="311902"/>
                  <a:pt x="1314846" y="318916"/>
                </a:cubicBezTo>
                <a:cubicBezTo>
                  <a:pt x="1281916" y="332945"/>
                  <a:pt x="1251339" y="344637"/>
                  <a:pt x="1223114" y="356328"/>
                </a:cubicBezTo>
                <a:cubicBezTo>
                  <a:pt x="1194888" y="368018"/>
                  <a:pt x="1171367" y="377372"/>
                  <a:pt x="1145492" y="386724"/>
                </a:cubicBezTo>
                <a:cubicBezTo>
                  <a:pt x="1119620" y="398417"/>
                  <a:pt x="1096098" y="407769"/>
                  <a:pt x="1072577" y="417123"/>
                </a:cubicBezTo>
                <a:cubicBezTo>
                  <a:pt x="976138" y="459210"/>
                  <a:pt x="870293" y="501299"/>
                  <a:pt x="684472" y="627561"/>
                </a:cubicBezTo>
                <a:cubicBezTo>
                  <a:pt x="726811" y="599503"/>
                  <a:pt x="795024" y="552740"/>
                  <a:pt x="858531" y="515328"/>
                </a:cubicBezTo>
                <a:cubicBezTo>
                  <a:pt x="874994" y="505973"/>
                  <a:pt x="889110" y="496622"/>
                  <a:pt x="903223" y="487267"/>
                </a:cubicBezTo>
                <a:cubicBezTo>
                  <a:pt x="917335" y="477916"/>
                  <a:pt x="929095" y="470900"/>
                  <a:pt x="940857" y="463887"/>
                </a:cubicBezTo>
                <a:cubicBezTo>
                  <a:pt x="964378" y="449858"/>
                  <a:pt x="978491" y="438165"/>
                  <a:pt x="980842" y="431152"/>
                </a:cubicBezTo>
                <a:cubicBezTo>
                  <a:pt x="969080" y="433490"/>
                  <a:pt x="950265" y="442842"/>
                  <a:pt x="924391" y="454532"/>
                </a:cubicBezTo>
                <a:lnTo>
                  <a:pt x="911278" y="461050"/>
                </a:lnTo>
                <a:lnTo>
                  <a:pt x="929832" y="450843"/>
                </a:lnTo>
                <a:cubicBezTo>
                  <a:pt x="960556" y="434512"/>
                  <a:pt x="991428" y="418875"/>
                  <a:pt x="1020830" y="405430"/>
                </a:cubicBezTo>
                <a:cubicBezTo>
                  <a:pt x="987900" y="419459"/>
                  <a:pt x="978491" y="419459"/>
                  <a:pt x="966729" y="421798"/>
                </a:cubicBezTo>
                <a:cubicBezTo>
                  <a:pt x="1070223" y="375034"/>
                  <a:pt x="1209001" y="307225"/>
                  <a:pt x="1364242" y="258123"/>
                </a:cubicBezTo>
                <a:cubicBezTo>
                  <a:pt x="1328959" y="272152"/>
                  <a:pt x="1291325" y="286181"/>
                  <a:pt x="1256044" y="300210"/>
                </a:cubicBezTo>
                <a:cubicBezTo>
                  <a:pt x="1220760" y="314241"/>
                  <a:pt x="1185480" y="330608"/>
                  <a:pt x="1150196" y="346976"/>
                </a:cubicBezTo>
                <a:cubicBezTo>
                  <a:pt x="1173718" y="342299"/>
                  <a:pt x="1206648" y="330608"/>
                  <a:pt x="1246635" y="314241"/>
                </a:cubicBezTo>
                <a:cubicBezTo>
                  <a:pt x="1286620" y="300210"/>
                  <a:pt x="1331312" y="281504"/>
                  <a:pt x="1376002" y="265136"/>
                </a:cubicBezTo>
                <a:cubicBezTo>
                  <a:pt x="1420694" y="248769"/>
                  <a:pt x="1465383" y="230063"/>
                  <a:pt x="1505371" y="218372"/>
                </a:cubicBezTo>
                <a:cubicBezTo>
                  <a:pt x="1545356" y="206682"/>
                  <a:pt x="1580639" y="197328"/>
                  <a:pt x="1601807" y="192653"/>
                </a:cubicBezTo>
                <a:cubicBezTo>
                  <a:pt x="1594750" y="173947"/>
                  <a:pt x="1460679" y="216034"/>
                  <a:pt x="1587694" y="162254"/>
                </a:cubicBezTo>
                <a:cubicBezTo>
                  <a:pt x="1679429" y="136535"/>
                  <a:pt x="1740585" y="122506"/>
                  <a:pt x="1785274" y="115491"/>
                </a:cubicBezTo>
                <a:cubicBezTo>
                  <a:pt x="1829966" y="108475"/>
                  <a:pt x="1858192" y="106139"/>
                  <a:pt x="1884064" y="106139"/>
                </a:cubicBezTo>
                <a:cubicBezTo>
                  <a:pt x="1909939" y="106139"/>
                  <a:pt x="1935811" y="106139"/>
                  <a:pt x="1978150" y="103800"/>
                </a:cubicBezTo>
                <a:cubicBezTo>
                  <a:pt x="1999320" y="101462"/>
                  <a:pt x="2025193" y="101462"/>
                  <a:pt x="2055772" y="99123"/>
                </a:cubicBezTo>
                <a:cubicBezTo>
                  <a:pt x="2072236" y="96785"/>
                  <a:pt x="2088702" y="96785"/>
                  <a:pt x="2107519" y="94446"/>
                </a:cubicBezTo>
                <a:cubicBezTo>
                  <a:pt x="2126336" y="92107"/>
                  <a:pt x="2145153" y="92107"/>
                  <a:pt x="2168674" y="89771"/>
                </a:cubicBezTo>
                <a:lnTo>
                  <a:pt x="2107519" y="103800"/>
                </a:lnTo>
                <a:cubicBezTo>
                  <a:pt x="2222772" y="92107"/>
                  <a:pt x="2316858" y="101462"/>
                  <a:pt x="2479157" y="78079"/>
                </a:cubicBezTo>
                <a:cubicBezTo>
                  <a:pt x="2476804" y="66388"/>
                  <a:pt x="2349788" y="73404"/>
                  <a:pt x="2283928" y="73404"/>
                </a:cubicBezTo>
                <a:cubicBezTo>
                  <a:pt x="2321562" y="61711"/>
                  <a:pt x="2495621" y="80417"/>
                  <a:pt x="2620286" y="64050"/>
                </a:cubicBezTo>
                <a:cubicBezTo>
                  <a:pt x="2594411" y="61711"/>
                  <a:pt x="2556776" y="59373"/>
                  <a:pt x="2512087" y="57034"/>
                </a:cubicBezTo>
                <a:cubicBezTo>
                  <a:pt x="2467395" y="54698"/>
                  <a:pt x="2415648" y="57034"/>
                  <a:pt x="2361550" y="57034"/>
                </a:cubicBezTo>
                <a:cubicBezTo>
                  <a:pt x="2253352" y="61711"/>
                  <a:pt x="2135744" y="71066"/>
                  <a:pt x="2039306" y="87433"/>
                </a:cubicBezTo>
                <a:cubicBezTo>
                  <a:pt x="2062827" y="78079"/>
                  <a:pt x="2060476" y="73404"/>
                  <a:pt x="2032250" y="68727"/>
                </a:cubicBezTo>
                <a:cubicBezTo>
                  <a:pt x="2245706" y="40668"/>
                  <a:pt x="2467102" y="32338"/>
                  <a:pt x="2691474" y="32886"/>
                </a:cubicBezTo>
                <a:close/>
                <a:moveTo>
                  <a:pt x="2585004" y="21962"/>
                </a:moveTo>
                <a:cubicBezTo>
                  <a:pt x="2589709" y="21962"/>
                  <a:pt x="2596766" y="21962"/>
                  <a:pt x="2601468" y="21962"/>
                </a:cubicBezTo>
                <a:cubicBezTo>
                  <a:pt x="2589709" y="21962"/>
                  <a:pt x="2577947" y="24300"/>
                  <a:pt x="2561483" y="24300"/>
                </a:cubicBezTo>
                <a:cubicBezTo>
                  <a:pt x="2561483" y="24300"/>
                  <a:pt x="2570892" y="21962"/>
                  <a:pt x="2585004" y="21962"/>
                </a:cubicBezTo>
                <a:close/>
                <a:moveTo>
                  <a:pt x="2530280" y="3"/>
                </a:moveTo>
                <a:cubicBezTo>
                  <a:pt x="2591472" y="-106"/>
                  <a:pt x="2628517" y="2085"/>
                  <a:pt x="2660273" y="5593"/>
                </a:cubicBezTo>
                <a:cubicBezTo>
                  <a:pt x="2702612" y="10270"/>
                  <a:pt x="2733189" y="14947"/>
                  <a:pt x="2791991" y="24298"/>
                </a:cubicBezTo>
                <a:cubicBezTo>
                  <a:pt x="2752006" y="19621"/>
                  <a:pt x="2695554" y="19621"/>
                  <a:pt x="2646161" y="19621"/>
                </a:cubicBezTo>
                <a:cubicBezTo>
                  <a:pt x="2629694" y="19621"/>
                  <a:pt x="2615581" y="21960"/>
                  <a:pt x="2601469" y="21960"/>
                </a:cubicBezTo>
                <a:cubicBezTo>
                  <a:pt x="2723780" y="12608"/>
                  <a:pt x="2704963" y="10270"/>
                  <a:pt x="2643807" y="7931"/>
                </a:cubicBezTo>
                <a:cubicBezTo>
                  <a:pt x="2582651" y="3254"/>
                  <a:pt x="2474453" y="3254"/>
                  <a:pt x="2460340" y="915"/>
                </a:cubicBezTo>
                <a:cubicBezTo>
                  <a:pt x="2486802" y="331"/>
                  <a:pt x="2509883" y="39"/>
                  <a:pt x="2530280" y="3"/>
                </a:cubicBezTo>
                <a:close/>
              </a:path>
            </a:pathLst>
          </a:custGeom>
          <a:solidFill>
            <a:schemeClr val="accent5"/>
          </a:solidFill>
          <a:ln w="9525" cap="flat">
            <a:noFill/>
            <a:prstDash val="solid"/>
            <a:miter/>
          </a:ln>
        </p:spPr>
        <p:txBody>
          <a:bodyPr wrap="square" rtlCol="0" anchor="ctr">
            <a:noAutofit/>
          </a:bodyPr>
          <a:lstStyle/>
          <a:p>
            <a:endParaRPr lang="en-US" dirty="0">
              <a:latin typeface="Jura" pitchFamily="2" charset="0"/>
            </a:endParaRPr>
          </a:p>
        </p:txBody>
      </p:sp>
      <p:sp>
        <p:nvSpPr>
          <p:cNvPr id="10" name="TextBox 9">
            <a:extLst>
              <a:ext uri="{FF2B5EF4-FFF2-40B4-BE49-F238E27FC236}">
                <a16:creationId xmlns:a16="http://schemas.microsoft.com/office/drawing/2014/main" id="{DF9D6FE9-2744-2CF4-F4B9-42A2E5894AE3}"/>
              </a:ext>
            </a:extLst>
          </p:cNvPr>
          <p:cNvSpPr txBox="1"/>
          <p:nvPr/>
        </p:nvSpPr>
        <p:spPr>
          <a:xfrm>
            <a:off x="1703558" y="1265368"/>
            <a:ext cx="3293123" cy="523220"/>
          </a:xfrm>
          <a:prstGeom prst="rect">
            <a:avLst/>
          </a:prstGeom>
          <a:noFill/>
        </p:spPr>
        <p:txBody>
          <a:bodyPr wrap="square" rtlCol="0">
            <a:spAutoFit/>
          </a:bodyPr>
          <a:lstStyle/>
          <a:p>
            <a:r>
              <a:rPr lang="en-US" sz="2800" b="1" dirty="0">
                <a:solidFill>
                  <a:schemeClr val="tx2"/>
                </a:solidFill>
                <a:latin typeface="Century Gothic" panose="020B0502020202020204" pitchFamily="34" charset="0"/>
              </a:rPr>
              <a:t>Definition</a:t>
            </a:r>
          </a:p>
        </p:txBody>
      </p:sp>
      <p:pic>
        <p:nvPicPr>
          <p:cNvPr id="3" name="Picture 2" descr="A black background with blue text&#10;&#10;Description automatically generated">
            <a:extLst>
              <a:ext uri="{FF2B5EF4-FFF2-40B4-BE49-F238E27FC236}">
                <a16:creationId xmlns:a16="http://schemas.microsoft.com/office/drawing/2014/main" id="{3E34B29D-F852-FAB6-A154-787ADA700B82}"/>
              </a:ext>
            </a:extLst>
          </p:cNvPr>
          <p:cNvPicPr>
            <a:picLocks noChangeAspect="1"/>
          </p:cNvPicPr>
          <p:nvPr/>
        </p:nvPicPr>
        <p:blipFill>
          <a:blip r:embed="rId4"/>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422071296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FEA2DF8-7278-F9C7-472B-D2B154D06463}"/>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938129" y="1541157"/>
            <a:ext cx="6366627" cy="4470650"/>
          </a:xfrm>
          <a:prstGeom prst="rect">
            <a:avLst/>
          </a:prstGeom>
        </p:spPr>
      </p:pic>
      <p:sp>
        <p:nvSpPr>
          <p:cNvPr id="5" name="Graphic 3">
            <a:extLst>
              <a:ext uri="{FF2B5EF4-FFF2-40B4-BE49-F238E27FC236}">
                <a16:creationId xmlns:a16="http://schemas.microsoft.com/office/drawing/2014/main" id="{15D7FA7B-8A48-4C2C-3496-6E08550BA115}"/>
              </a:ext>
            </a:extLst>
          </p:cNvPr>
          <p:cNvSpPr/>
          <p:nvPr/>
        </p:nvSpPr>
        <p:spPr>
          <a:xfrm rot="20261460">
            <a:off x="490866" y="1802355"/>
            <a:ext cx="2064918" cy="712635"/>
          </a:xfrm>
          <a:custGeom>
            <a:avLst/>
            <a:gdLst>
              <a:gd name="connsiteX0" fmla="*/ 2730571 w 2908300"/>
              <a:gd name="connsiteY0" fmla="*/ 0 h 1003699"/>
              <a:gd name="connsiteX1" fmla="*/ 2182176 w 2908300"/>
              <a:gd name="connsiteY1" fmla="*/ 227162 h 1003699"/>
              <a:gd name="connsiteX2" fmla="*/ 34215 w 2908300"/>
              <a:gd name="connsiteY2" fmla="*/ 511115 h 1003699"/>
              <a:gd name="connsiteX3" fmla="*/ 104547 w 2908300"/>
              <a:gd name="connsiteY3" fmla="*/ 574531 h 1003699"/>
              <a:gd name="connsiteX4" fmla="*/ 9504 w 2908300"/>
              <a:gd name="connsiteY4" fmla="*/ 602927 h 1003699"/>
              <a:gd name="connsiteX5" fmla="*/ 114051 w 2908300"/>
              <a:gd name="connsiteY5" fmla="*/ 650252 h 1003699"/>
              <a:gd name="connsiteX6" fmla="*/ 0 w 2908300"/>
              <a:gd name="connsiteY6" fmla="*/ 735438 h 1003699"/>
              <a:gd name="connsiteX7" fmla="*/ 133059 w 2908300"/>
              <a:gd name="connsiteY7" fmla="*/ 754368 h 1003699"/>
              <a:gd name="connsiteX8" fmla="*/ 28513 w 2908300"/>
              <a:gd name="connsiteY8" fmla="*/ 858484 h 1003699"/>
              <a:gd name="connsiteX9" fmla="*/ 142564 w 2908300"/>
              <a:gd name="connsiteY9" fmla="*/ 886879 h 1003699"/>
              <a:gd name="connsiteX10" fmla="*/ 38017 w 2908300"/>
              <a:gd name="connsiteY10" fmla="*/ 990995 h 1003699"/>
              <a:gd name="connsiteX11" fmla="*/ 2908300 w 2908300"/>
              <a:gd name="connsiteY11" fmla="*/ 328439 h 1003699"/>
              <a:gd name="connsiteX12" fmla="*/ 2822762 w 2908300"/>
              <a:gd name="connsiteY12" fmla="*/ 337904 h 1003699"/>
              <a:gd name="connsiteX13" fmla="*/ 2879787 w 2908300"/>
              <a:gd name="connsiteY13" fmla="*/ 224323 h 1003699"/>
              <a:gd name="connsiteX14" fmla="*/ 2765736 w 2908300"/>
              <a:gd name="connsiteY14" fmla="*/ 205393 h 1003699"/>
              <a:gd name="connsiteX15" fmla="*/ 2803753 w 2908300"/>
              <a:gd name="connsiteY15" fmla="*/ 129672 h 1003699"/>
              <a:gd name="connsiteX16" fmla="*/ 2699207 w 2908300"/>
              <a:gd name="connsiteY16" fmla="*/ 148602 h 1003699"/>
              <a:gd name="connsiteX17" fmla="*/ 2730571 w 2908300"/>
              <a:gd name="connsiteY17" fmla="*/ 0 h 100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8300" h="1003699">
                <a:moveTo>
                  <a:pt x="2730571" y="0"/>
                </a:moveTo>
                <a:cubicBezTo>
                  <a:pt x="2581354" y="133458"/>
                  <a:pt x="2377963" y="185516"/>
                  <a:pt x="2182176" y="227162"/>
                </a:cubicBezTo>
                <a:cubicBezTo>
                  <a:pt x="1475059" y="376711"/>
                  <a:pt x="753687" y="443913"/>
                  <a:pt x="34215" y="511115"/>
                </a:cubicBezTo>
                <a:lnTo>
                  <a:pt x="104547" y="574531"/>
                </a:lnTo>
                <a:lnTo>
                  <a:pt x="9504" y="602927"/>
                </a:lnTo>
                <a:lnTo>
                  <a:pt x="114051" y="650252"/>
                </a:lnTo>
                <a:lnTo>
                  <a:pt x="0" y="735438"/>
                </a:lnTo>
                <a:lnTo>
                  <a:pt x="133059" y="754368"/>
                </a:lnTo>
                <a:lnTo>
                  <a:pt x="28513" y="858484"/>
                </a:lnTo>
                <a:lnTo>
                  <a:pt x="142564" y="886879"/>
                </a:lnTo>
                <a:lnTo>
                  <a:pt x="38017" y="990995"/>
                </a:lnTo>
                <a:cubicBezTo>
                  <a:pt x="38017" y="990995"/>
                  <a:pt x="2290524" y="1151902"/>
                  <a:pt x="2908300" y="328439"/>
                </a:cubicBezTo>
                <a:lnTo>
                  <a:pt x="2822762" y="337904"/>
                </a:lnTo>
                <a:lnTo>
                  <a:pt x="2879787" y="224323"/>
                </a:lnTo>
                <a:lnTo>
                  <a:pt x="2765736" y="205393"/>
                </a:lnTo>
                <a:lnTo>
                  <a:pt x="2803753" y="129672"/>
                </a:lnTo>
                <a:lnTo>
                  <a:pt x="2699207" y="148602"/>
                </a:lnTo>
                <a:lnTo>
                  <a:pt x="2730571" y="0"/>
                </a:lnTo>
                <a:close/>
              </a:path>
            </a:pathLst>
          </a:custGeom>
          <a:solidFill>
            <a:schemeClr val="accent1">
              <a:alpha val="94902"/>
            </a:schemeClr>
          </a:solidFill>
          <a:ln w="9494" cap="flat">
            <a:noFill/>
            <a:prstDash val="solid"/>
            <a:miter/>
          </a:ln>
        </p:spPr>
        <p:txBody>
          <a:bodyPr rtlCol="0" anchor="ctr"/>
          <a:lstStyle/>
          <a:p>
            <a:pPr defTabSz="914217"/>
            <a:endParaRPr lang="en-US" dirty="0">
              <a:solidFill>
                <a:srgbClr val="373A4A"/>
              </a:solidFill>
              <a:latin typeface="Jura" pitchFamily="2" charset="0"/>
            </a:endParaRPr>
          </a:p>
        </p:txBody>
      </p:sp>
      <p:sp>
        <p:nvSpPr>
          <p:cNvPr id="6" name="Graphic 3">
            <a:extLst>
              <a:ext uri="{FF2B5EF4-FFF2-40B4-BE49-F238E27FC236}">
                <a16:creationId xmlns:a16="http://schemas.microsoft.com/office/drawing/2014/main" id="{CFA706FB-EEC9-1A96-EA33-1370CF009475}"/>
              </a:ext>
            </a:extLst>
          </p:cNvPr>
          <p:cNvSpPr/>
          <p:nvPr/>
        </p:nvSpPr>
        <p:spPr>
          <a:xfrm rot="3573525">
            <a:off x="446855" y="5083032"/>
            <a:ext cx="2064918" cy="712635"/>
          </a:xfrm>
          <a:custGeom>
            <a:avLst/>
            <a:gdLst>
              <a:gd name="connsiteX0" fmla="*/ 2730571 w 2908300"/>
              <a:gd name="connsiteY0" fmla="*/ 0 h 1003699"/>
              <a:gd name="connsiteX1" fmla="*/ 2182176 w 2908300"/>
              <a:gd name="connsiteY1" fmla="*/ 227162 h 1003699"/>
              <a:gd name="connsiteX2" fmla="*/ 34215 w 2908300"/>
              <a:gd name="connsiteY2" fmla="*/ 511115 h 1003699"/>
              <a:gd name="connsiteX3" fmla="*/ 104547 w 2908300"/>
              <a:gd name="connsiteY3" fmla="*/ 574531 h 1003699"/>
              <a:gd name="connsiteX4" fmla="*/ 9504 w 2908300"/>
              <a:gd name="connsiteY4" fmla="*/ 602927 h 1003699"/>
              <a:gd name="connsiteX5" fmla="*/ 114051 w 2908300"/>
              <a:gd name="connsiteY5" fmla="*/ 650252 h 1003699"/>
              <a:gd name="connsiteX6" fmla="*/ 0 w 2908300"/>
              <a:gd name="connsiteY6" fmla="*/ 735438 h 1003699"/>
              <a:gd name="connsiteX7" fmla="*/ 133059 w 2908300"/>
              <a:gd name="connsiteY7" fmla="*/ 754368 h 1003699"/>
              <a:gd name="connsiteX8" fmla="*/ 28513 w 2908300"/>
              <a:gd name="connsiteY8" fmla="*/ 858484 h 1003699"/>
              <a:gd name="connsiteX9" fmla="*/ 142564 w 2908300"/>
              <a:gd name="connsiteY9" fmla="*/ 886879 h 1003699"/>
              <a:gd name="connsiteX10" fmla="*/ 38017 w 2908300"/>
              <a:gd name="connsiteY10" fmla="*/ 990995 h 1003699"/>
              <a:gd name="connsiteX11" fmla="*/ 2908300 w 2908300"/>
              <a:gd name="connsiteY11" fmla="*/ 328439 h 1003699"/>
              <a:gd name="connsiteX12" fmla="*/ 2822762 w 2908300"/>
              <a:gd name="connsiteY12" fmla="*/ 337904 h 1003699"/>
              <a:gd name="connsiteX13" fmla="*/ 2879787 w 2908300"/>
              <a:gd name="connsiteY13" fmla="*/ 224323 h 1003699"/>
              <a:gd name="connsiteX14" fmla="*/ 2765736 w 2908300"/>
              <a:gd name="connsiteY14" fmla="*/ 205393 h 1003699"/>
              <a:gd name="connsiteX15" fmla="*/ 2803753 w 2908300"/>
              <a:gd name="connsiteY15" fmla="*/ 129672 h 1003699"/>
              <a:gd name="connsiteX16" fmla="*/ 2699207 w 2908300"/>
              <a:gd name="connsiteY16" fmla="*/ 148602 h 1003699"/>
              <a:gd name="connsiteX17" fmla="*/ 2730571 w 2908300"/>
              <a:gd name="connsiteY17" fmla="*/ 0 h 100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8300" h="1003699">
                <a:moveTo>
                  <a:pt x="2730571" y="0"/>
                </a:moveTo>
                <a:cubicBezTo>
                  <a:pt x="2581354" y="133458"/>
                  <a:pt x="2377963" y="185516"/>
                  <a:pt x="2182176" y="227162"/>
                </a:cubicBezTo>
                <a:cubicBezTo>
                  <a:pt x="1475059" y="376711"/>
                  <a:pt x="753687" y="443913"/>
                  <a:pt x="34215" y="511115"/>
                </a:cubicBezTo>
                <a:lnTo>
                  <a:pt x="104547" y="574531"/>
                </a:lnTo>
                <a:lnTo>
                  <a:pt x="9504" y="602927"/>
                </a:lnTo>
                <a:lnTo>
                  <a:pt x="114051" y="650252"/>
                </a:lnTo>
                <a:lnTo>
                  <a:pt x="0" y="735438"/>
                </a:lnTo>
                <a:lnTo>
                  <a:pt x="133059" y="754368"/>
                </a:lnTo>
                <a:lnTo>
                  <a:pt x="28513" y="858484"/>
                </a:lnTo>
                <a:lnTo>
                  <a:pt x="142564" y="886879"/>
                </a:lnTo>
                <a:lnTo>
                  <a:pt x="38017" y="990995"/>
                </a:lnTo>
                <a:cubicBezTo>
                  <a:pt x="38017" y="990995"/>
                  <a:pt x="2290524" y="1151902"/>
                  <a:pt x="2908300" y="328439"/>
                </a:cubicBezTo>
                <a:lnTo>
                  <a:pt x="2822762" y="337904"/>
                </a:lnTo>
                <a:lnTo>
                  <a:pt x="2879787" y="224323"/>
                </a:lnTo>
                <a:lnTo>
                  <a:pt x="2765736" y="205393"/>
                </a:lnTo>
                <a:lnTo>
                  <a:pt x="2803753" y="129672"/>
                </a:lnTo>
                <a:lnTo>
                  <a:pt x="2699207" y="148602"/>
                </a:lnTo>
                <a:lnTo>
                  <a:pt x="2730571" y="0"/>
                </a:lnTo>
                <a:close/>
              </a:path>
            </a:pathLst>
          </a:custGeom>
          <a:solidFill>
            <a:schemeClr val="accent2">
              <a:alpha val="94902"/>
            </a:schemeClr>
          </a:solidFill>
          <a:ln w="9494" cap="flat">
            <a:noFill/>
            <a:prstDash val="solid"/>
            <a:miter/>
          </a:ln>
        </p:spPr>
        <p:txBody>
          <a:bodyPr rtlCol="0" anchor="ctr"/>
          <a:lstStyle/>
          <a:p>
            <a:pPr defTabSz="914217"/>
            <a:endParaRPr lang="en-US" dirty="0">
              <a:solidFill>
                <a:srgbClr val="373A4A"/>
              </a:solidFill>
              <a:latin typeface="Jura" pitchFamily="2" charset="0"/>
            </a:endParaRPr>
          </a:p>
        </p:txBody>
      </p:sp>
      <p:sp>
        <p:nvSpPr>
          <p:cNvPr id="7" name="Freeform 61">
            <a:extLst>
              <a:ext uri="{FF2B5EF4-FFF2-40B4-BE49-F238E27FC236}">
                <a16:creationId xmlns:a16="http://schemas.microsoft.com/office/drawing/2014/main" id="{4DD05FB2-6672-69D3-6CAD-5EAE684EC3CE}"/>
              </a:ext>
            </a:extLst>
          </p:cNvPr>
          <p:cNvSpPr>
            <a:spLocks noChangeArrowheads="1"/>
          </p:cNvSpPr>
          <p:nvPr/>
        </p:nvSpPr>
        <p:spPr bwMode="auto">
          <a:xfrm>
            <a:off x="2113620" y="2325472"/>
            <a:ext cx="2754707" cy="3032162"/>
          </a:xfrm>
          <a:custGeom>
            <a:avLst/>
            <a:gdLst>
              <a:gd name="T0" fmla="*/ 1583624 w 4424"/>
              <a:gd name="T1" fmla="*/ 887816 h 4870"/>
              <a:gd name="T2" fmla="*/ 1580385 w 4424"/>
              <a:gd name="T3" fmla="*/ 878819 h 4870"/>
              <a:gd name="T4" fmla="*/ 1547633 w 4424"/>
              <a:gd name="T5" fmla="*/ 814761 h 4870"/>
              <a:gd name="T6" fmla="*/ 1407266 w 4424"/>
              <a:gd name="T7" fmla="*/ 631944 h 4870"/>
              <a:gd name="T8" fmla="*/ 1381712 w 4424"/>
              <a:gd name="T9" fmla="*/ 587679 h 4870"/>
              <a:gd name="T10" fmla="*/ 1377033 w 4424"/>
              <a:gd name="T11" fmla="*/ 552411 h 4870"/>
              <a:gd name="T12" fmla="*/ 1356158 w 4424"/>
              <a:gd name="T13" fmla="*/ 405941 h 4870"/>
              <a:gd name="T14" fmla="*/ 1310089 w 4424"/>
              <a:gd name="T15" fmla="*/ 296538 h 4870"/>
              <a:gd name="T16" fmla="*/ 1102058 w 4424"/>
              <a:gd name="T17" fmla="*/ 98246 h 4870"/>
              <a:gd name="T18" fmla="*/ 750422 w 4424"/>
              <a:gd name="T19" fmla="*/ 6478 h 4870"/>
              <a:gd name="T20" fmla="*/ 368193 w 4424"/>
              <a:gd name="T21" fmla="*/ 73775 h 4870"/>
              <a:gd name="T22" fmla="*/ 100056 w 4424"/>
              <a:gd name="T23" fmla="*/ 296538 h 4870"/>
              <a:gd name="T24" fmla="*/ 50748 w 4424"/>
              <a:gd name="T25" fmla="*/ 392985 h 4870"/>
              <a:gd name="T26" fmla="*/ 6838 w 4424"/>
              <a:gd name="T27" fmla="*/ 587679 h 4870"/>
              <a:gd name="T28" fmla="*/ 4319 w 4424"/>
              <a:gd name="T29" fmla="*/ 626186 h 4870"/>
              <a:gd name="T30" fmla="*/ 39231 w 4424"/>
              <a:gd name="T31" fmla="*/ 878819 h 4870"/>
              <a:gd name="T32" fmla="*/ 67664 w 4424"/>
              <a:gd name="T33" fmla="*/ 940718 h 4870"/>
              <a:gd name="T34" fmla="*/ 173479 w 4424"/>
              <a:gd name="T35" fmla="*/ 1106621 h 4870"/>
              <a:gd name="T36" fmla="*/ 208391 w 4424"/>
              <a:gd name="T37" fmla="*/ 1169600 h 4870"/>
              <a:gd name="T38" fmla="*/ 235744 w 4424"/>
              <a:gd name="T39" fmla="*/ 1320748 h 4870"/>
              <a:gd name="T40" fmla="*/ 223867 w 4424"/>
              <a:gd name="T41" fmla="*/ 1461100 h 4870"/>
              <a:gd name="T42" fmla="*/ 193994 w 4424"/>
              <a:gd name="T43" fmla="*/ 1647156 h 4870"/>
              <a:gd name="T44" fmla="*/ 1028996 w 4424"/>
              <a:gd name="T45" fmla="*/ 1752240 h 4870"/>
              <a:gd name="T46" fmla="*/ 1035114 w 4424"/>
              <a:gd name="T47" fmla="*/ 1723450 h 4870"/>
              <a:gd name="T48" fmla="*/ 1066067 w 4424"/>
              <a:gd name="T49" fmla="*/ 1584178 h 4870"/>
              <a:gd name="T50" fmla="*/ 1139489 w 4424"/>
              <a:gd name="T51" fmla="*/ 1530916 h 4870"/>
              <a:gd name="T52" fmla="*/ 1264020 w 4424"/>
              <a:gd name="T53" fmla="*/ 1532715 h 4870"/>
              <a:gd name="T54" fmla="*/ 1379912 w 4424"/>
              <a:gd name="T55" fmla="*/ 1523358 h 4870"/>
              <a:gd name="T56" fmla="*/ 1462693 w 4424"/>
              <a:gd name="T57" fmla="*/ 1461100 h 4870"/>
              <a:gd name="T58" fmla="*/ 1463053 w 4424"/>
              <a:gd name="T59" fmla="*/ 1371850 h 4870"/>
              <a:gd name="T60" fmla="*/ 1448656 w 4424"/>
              <a:gd name="T61" fmla="*/ 1324347 h 4870"/>
              <a:gd name="T62" fmla="*/ 1472770 w 4424"/>
              <a:gd name="T63" fmla="*/ 1225740 h 4870"/>
              <a:gd name="T64" fmla="*/ 1478529 w 4424"/>
              <a:gd name="T65" fmla="*/ 1178956 h 4870"/>
              <a:gd name="T66" fmla="*/ 1472410 w 4424"/>
              <a:gd name="T67" fmla="*/ 1169600 h 4870"/>
              <a:gd name="T68" fmla="*/ 1458014 w 4424"/>
              <a:gd name="T69" fmla="*/ 1151966 h 4870"/>
              <a:gd name="T70" fmla="*/ 1481408 w 4424"/>
              <a:gd name="T71" fmla="*/ 1066315 h 4870"/>
              <a:gd name="T72" fmla="*/ 1464852 w 4424"/>
              <a:gd name="T73" fmla="*/ 1035366 h 4870"/>
              <a:gd name="T74" fmla="*/ 1495085 w 4424"/>
              <a:gd name="T75" fmla="*/ 972027 h 4870"/>
              <a:gd name="T76" fmla="*/ 1558430 w 4424"/>
              <a:gd name="T77" fmla="*/ 946476 h 4870"/>
              <a:gd name="T78" fmla="*/ 1583624 w 4424"/>
              <a:gd name="T79" fmla="*/ 887816 h 48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424" h="4870">
                <a:moveTo>
                  <a:pt x="4400" y="2467"/>
                </a:moveTo>
                <a:lnTo>
                  <a:pt x="4400" y="2467"/>
                </a:lnTo>
                <a:cubicBezTo>
                  <a:pt x="4397" y="2458"/>
                  <a:pt x="4394" y="2451"/>
                  <a:pt x="4391" y="2442"/>
                </a:cubicBezTo>
                <a:cubicBezTo>
                  <a:pt x="4368" y="2379"/>
                  <a:pt x="4338" y="2317"/>
                  <a:pt x="4300" y="2264"/>
                </a:cubicBezTo>
                <a:cubicBezTo>
                  <a:pt x="4174" y="2092"/>
                  <a:pt x="4039" y="1925"/>
                  <a:pt x="3910" y="1756"/>
                </a:cubicBezTo>
                <a:cubicBezTo>
                  <a:pt x="3880" y="1718"/>
                  <a:pt x="3853" y="1677"/>
                  <a:pt x="3839" y="1633"/>
                </a:cubicBezTo>
                <a:cubicBezTo>
                  <a:pt x="3829" y="1602"/>
                  <a:pt x="3824" y="1570"/>
                  <a:pt x="3826" y="1535"/>
                </a:cubicBezTo>
                <a:cubicBezTo>
                  <a:pt x="3839" y="1394"/>
                  <a:pt x="3807" y="1261"/>
                  <a:pt x="3768" y="1128"/>
                </a:cubicBezTo>
                <a:cubicBezTo>
                  <a:pt x="3735" y="1018"/>
                  <a:pt x="3692" y="917"/>
                  <a:pt x="3640" y="824"/>
                </a:cubicBezTo>
                <a:cubicBezTo>
                  <a:pt x="3508" y="590"/>
                  <a:pt x="3315" y="407"/>
                  <a:pt x="3062" y="273"/>
                </a:cubicBezTo>
                <a:cubicBezTo>
                  <a:pt x="2755" y="113"/>
                  <a:pt x="2428" y="34"/>
                  <a:pt x="2085" y="18"/>
                </a:cubicBezTo>
                <a:cubicBezTo>
                  <a:pt x="1717" y="0"/>
                  <a:pt x="1361" y="55"/>
                  <a:pt x="1023" y="205"/>
                </a:cubicBezTo>
                <a:cubicBezTo>
                  <a:pt x="708" y="344"/>
                  <a:pt x="455" y="547"/>
                  <a:pt x="278" y="824"/>
                </a:cubicBezTo>
                <a:cubicBezTo>
                  <a:pt x="226" y="906"/>
                  <a:pt x="179" y="996"/>
                  <a:pt x="141" y="1092"/>
                </a:cubicBezTo>
                <a:cubicBezTo>
                  <a:pt x="70" y="1266"/>
                  <a:pt x="35" y="1448"/>
                  <a:pt x="19" y="1633"/>
                </a:cubicBezTo>
                <a:cubicBezTo>
                  <a:pt x="16" y="1669"/>
                  <a:pt x="14" y="1704"/>
                  <a:pt x="12" y="1740"/>
                </a:cubicBezTo>
                <a:cubicBezTo>
                  <a:pt x="0" y="1983"/>
                  <a:pt x="25" y="2220"/>
                  <a:pt x="109" y="2442"/>
                </a:cubicBezTo>
                <a:cubicBezTo>
                  <a:pt x="131" y="2500"/>
                  <a:pt x="157" y="2558"/>
                  <a:pt x="188" y="2614"/>
                </a:cubicBezTo>
                <a:cubicBezTo>
                  <a:pt x="276" y="2773"/>
                  <a:pt x="379" y="2925"/>
                  <a:pt x="482" y="3075"/>
                </a:cubicBezTo>
                <a:cubicBezTo>
                  <a:pt x="521" y="3132"/>
                  <a:pt x="553" y="3190"/>
                  <a:pt x="579" y="3250"/>
                </a:cubicBezTo>
                <a:cubicBezTo>
                  <a:pt x="636" y="3381"/>
                  <a:pt x="662" y="3520"/>
                  <a:pt x="655" y="3670"/>
                </a:cubicBezTo>
                <a:cubicBezTo>
                  <a:pt x="650" y="3801"/>
                  <a:pt x="638" y="3930"/>
                  <a:pt x="622" y="4060"/>
                </a:cubicBezTo>
                <a:cubicBezTo>
                  <a:pt x="601" y="4233"/>
                  <a:pt x="572" y="4405"/>
                  <a:pt x="539" y="4577"/>
                </a:cubicBezTo>
                <a:cubicBezTo>
                  <a:pt x="521" y="4674"/>
                  <a:pt x="502" y="4772"/>
                  <a:pt x="483" y="4869"/>
                </a:cubicBezTo>
                <a:lnTo>
                  <a:pt x="2859" y="4869"/>
                </a:lnTo>
                <a:cubicBezTo>
                  <a:pt x="2865" y="4842"/>
                  <a:pt x="2870" y="4816"/>
                  <a:pt x="2876" y="4789"/>
                </a:cubicBezTo>
                <a:cubicBezTo>
                  <a:pt x="2904" y="4660"/>
                  <a:pt x="2927" y="4530"/>
                  <a:pt x="2962" y="4402"/>
                </a:cubicBezTo>
                <a:cubicBezTo>
                  <a:pt x="2995" y="4282"/>
                  <a:pt x="3043" y="4253"/>
                  <a:pt x="3166" y="4254"/>
                </a:cubicBezTo>
                <a:cubicBezTo>
                  <a:pt x="3281" y="4255"/>
                  <a:pt x="3397" y="4262"/>
                  <a:pt x="3512" y="4259"/>
                </a:cubicBezTo>
                <a:cubicBezTo>
                  <a:pt x="3620" y="4257"/>
                  <a:pt x="3730" y="4256"/>
                  <a:pt x="3834" y="4233"/>
                </a:cubicBezTo>
                <a:cubicBezTo>
                  <a:pt x="3943" y="4209"/>
                  <a:pt x="4025" y="4146"/>
                  <a:pt x="4064" y="4060"/>
                </a:cubicBezTo>
                <a:cubicBezTo>
                  <a:pt x="4097" y="3990"/>
                  <a:pt x="4100" y="3904"/>
                  <a:pt x="4065" y="3812"/>
                </a:cubicBezTo>
                <a:cubicBezTo>
                  <a:pt x="4049" y="3769"/>
                  <a:pt x="4037" y="3725"/>
                  <a:pt x="4025" y="3680"/>
                </a:cubicBezTo>
                <a:cubicBezTo>
                  <a:pt x="3997" y="3577"/>
                  <a:pt x="4012" y="3484"/>
                  <a:pt x="4092" y="3406"/>
                </a:cubicBezTo>
                <a:cubicBezTo>
                  <a:pt x="4131" y="3368"/>
                  <a:pt x="4136" y="3323"/>
                  <a:pt x="4108" y="3276"/>
                </a:cubicBezTo>
                <a:cubicBezTo>
                  <a:pt x="4103" y="3267"/>
                  <a:pt x="4097" y="3259"/>
                  <a:pt x="4091" y="3250"/>
                </a:cubicBezTo>
                <a:cubicBezTo>
                  <a:pt x="4078" y="3234"/>
                  <a:pt x="4064" y="3217"/>
                  <a:pt x="4051" y="3201"/>
                </a:cubicBezTo>
                <a:cubicBezTo>
                  <a:pt x="4147" y="3162"/>
                  <a:pt x="4198" y="3060"/>
                  <a:pt x="4116" y="2963"/>
                </a:cubicBezTo>
                <a:cubicBezTo>
                  <a:pt x="4095" y="2938"/>
                  <a:pt x="4080" y="2907"/>
                  <a:pt x="4070" y="2877"/>
                </a:cubicBezTo>
                <a:cubicBezTo>
                  <a:pt x="4042" y="2785"/>
                  <a:pt x="4056" y="2729"/>
                  <a:pt x="4154" y="2701"/>
                </a:cubicBezTo>
                <a:cubicBezTo>
                  <a:pt x="4215" y="2684"/>
                  <a:pt x="4274" y="2660"/>
                  <a:pt x="4330" y="2630"/>
                </a:cubicBezTo>
                <a:cubicBezTo>
                  <a:pt x="4395" y="2595"/>
                  <a:pt x="4423" y="2536"/>
                  <a:pt x="4400" y="2467"/>
                </a:cubicBezTo>
              </a:path>
            </a:pathLst>
          </a:custGeom>
          <a:solidFill>
            <a:schemeClr val="accent1">
              <a:lumMod val="75000"/>
              <a:alpha val="75000"/>
            </a:schemeClr>
          </a:solidFill>
          <a:ln>
            <a:noFill/>
          </a:ln>
          <a:effectLst/>
        </p:spPr>
        <p:txBody>
          <a:bodyPr wrap="none" anchor="ctr"/>
          <a:lstStyle/>
          <a:p>
            <a:pPr defTabSz="914217"/>
            <a:endParaRPr lang="en-US" dirty="0">
              <a:solidFill>
                <a:srgbClr val="373A4A"/>
              </a:solidFill>
              <a:latin typeface="Jura" pitchFamily="2" charset="0"/>
            </a:endParaRPr>
          </a:p>
        </p:txBody>
      </p:sp>
      <p:sp>
        <p:nvSpPr>
          <p:cNvPr id="8" name="Freeform 62">
            <a:extLst>
              <a:ext uri="{FF2B5EF4-FFF2-40B4-BE49-F238E27FC236}">
                <a16:creationId xmlns:a16="http://schemas.microsoft.com/office/drawing/2014/main" id="{80083677-B16A-24B4-31CB-67719D032FC5}"/>
              </a:ext>
            </a:extLst>
          </p:cNvPr>
          <p:cNvSpPr>
            <a:spLocks noChangeArrowheads="1"/>
          </p:cNvSpPr>
          <p:nvPr/>
        </p:nvSpPr>
        <p:spPr bwMode="auto">
          <a:xfrm>
            <a:off x="3341292" y="2325472"/>
            <a:ext cx="2754709" cy="3032162"/>
          </a:xfrm>
          <a:custGeom>
            <a:avLst/>
            <a:gdLst>
              <a:gd name="T0" fmla="*/ 8278 w 4424"/>
              <a:gd name="T1" fmla="*/ 887816 h 4870"/>
              <a:gd name="T2" fmla="*/ 11517 w 4424"/>
              <a:gd name="T3" fmla="*/ 878819 h 4870"/>
              <a:gd name="T4" fmla="*/ 44629 w 4424"/>
              <a:gd name="T5" fmla="*/ 814761 h 4870"/>
              <a:gd name="T6" fmla="*/ 184996 w 4424"/>
              <a:gd name="T7" fmla="*/ 631944 h 4870"/>
              <a:gd name="T8" fmla="*/ 210190 w 4424"/>
              <a:gd name="T9" fmla="*/ 587679 h 4870"/>
              <a:gd name="T10" fmla="*/ 214869 w 4424"/>
              <a:gd name="T11" fmla="*/ 552411 h 4870"/>
              <a:gd name="T12" fmla="*/ 236104 w 4424"/>
              <a:gd name="T13" fmla="*/ 405941 h 4870"/>
              <a:gd name="T14" fmla="*/ 281813 w 4424"/>
              <a:gd name="T15" fmla="*/ 296538 h 4870"/>
              <a:gd name="T16" fmla="*/ 490204 w 4424"/>
              <a:gd name="T17" fmla="*/ 98246 h 4870"/>
              <a:gd name="T18" fmla="*/ 841481 w 4424"/>
              <a:gd name="T19" fmla="*/ 6478 h 4870"/>
              <a:gd name="T20" fmla="*/ 1224070 w 4424"/>
              <a:gd name="T21" fmla="*/ 73775 h 4870"/>
              <a:gd name="T22" fmla="*/ 1491847 w 4424"/>
              <a:gd name="T23" fmla="*/ 296538 h 4870"/>
              <a:gd name="T24" fmla="*/ 1541155 w 4424"/>
              <a:gd name="T25" fmla="*/ 392985 h 4870"/>
              <a:gd name="T26" fmla="*/ 1585065 w 4424"/>
              <a:gd name="T27" fmla="*/ 587679 h 4870"/>
              <a:gd name="T28" fmla="*/ 1587584 w 4424"/>
              <a:gd name="T29" fmla="*/ 626186 h 4870"/>
              <a:gd name="T30" fmla="*/ 1552672 w 4424"/>
              <a:gd name="T31" fmla="*/ 878819 h 4870"/>
              <a:gd name="T32" fmla="*/ 1524239 w 4424"/>
              <a:gd name="T33" fmla="*/ 940718 h 4870"/>
              <a:gd name="T34" fmla="*/ 1418424 w 4424"/>
              <a:gd name="T35" fmla="*/ 1106621 h 4870"/>
              <a:gd name="T36" fmla="*/ 1383512 w 4424"/>
              <a:gd name="T37" fmla="*/ 1169600 h 4870"/>
              <a:gd name="T38" fmla="*/ 1356159 w 4424"/>
              <a:gd name="T39" fmla="*/ 1320748 h 4870"/>
              <a:gd name="T40" fmla="*/ 1368036 w 4424"/>
              <a:gd name="T41" fmla="*/ 1461100 h 4870"/>
              <a:gd name="T42" fmla="*/ 1397909 w 4424"/>
              <a:gd name="T43" fmla="*/ 1647156 h 4870"/>
              <a:gd name="T44" fmla="*/ 562907 w 4424"/>
              <a:gd name="T45" fmla="*/ 1752240 h 4870"/>
              <a:gd name="T46" fmla="*/ 556788 w 4424"/>
              <a:gd name="T47" fmla="*/ 1723450 h 4870"/>
              <a:gd name="T48" fmla="*/ 526195 w 4424"/>
              <a:gd name="T49" fmla="*/ 1584178 h 4870"/>
              <a:gd name="T50" fmla="*/ 452413 w 4424"/>
              <a:gd name="T51" fmla="*/ 1530916 h 4870"/>
              <a:gd name="T52" fmla="*/ 328242 w 4424"/>
              <a:gd name="T53" fmla="*/ 1532715 h 4870"/>
              <a:gd name="T54" fmla="*/ 211990 w 4424"/>
              <a:gd name="T55" fmla="*/ 1523358 h 4870"/>
              <a:gd name="T56" fmla="*/ 129209 w 4424"/>
              <a:gd name="T57" fmla="*/ 1461100 h 4870"/>
              <a:gd name="T58" fmla="*/ 128849 w 4424"/>
              <a:gd name="T59" fmla="*/ 1371850 h 4870"/>
              <a:gd name="T60" fmla="*/ 143246 w 4424"/>
              <a:gd name="T61" fmla="*/ 1324347 h 4870"/>
              <a:gd name="T62" fmla="*/ 119132 w 4424"/>
              <a:gd name="T63" fmla="*/ 1225740 h 4870"/>
              <a:gd name="T64" fmla="*/ 113373 w 4424"/>
              <a:gd name="T65" fmla="*/ 1178956 h 4870"/>
              <a:gd name="T66" fmla="*/ 119492 w 4424"/>
              <a:gd name="T67" fmla="*/ 1169600 h 4870"/>
              <a:gd name="T68" fmla="*/ 133888 w 4424"/>
              <a:gd name="T69" fmla="*/ 1151966 h 4870"/>
              <a:gd name="T70" fmla="*/ 110494 w 4424"/>
              <a:gd name="T71" fmla="*/ 1066315 h 4870"/>
              <a:gd name="T72" fmla="*/ 127050 w 4424"/>
              <a:gd name="T73" fmla="*/ 1035366 h 4870"/>
              <a:gd name="T74" fmla="*/ 96817 w 4424"/>
              <a:gd name="T75" fmla="*/ 972027 h 4870"/>
              <a:gd name="T76" fmla="*/ 33832 w 4424"/>
              <a:gd name="T77" fmla="*/ 946476 h 4870"/>
              <a:gd name="T78" fmla="*/ 8278 w 4424"/>
              <a:gd name="T79" fmla="*/ 887816 h 48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424" h="4870">
                <a:moveTo>
                  <a:pt x="23" y="2467"/>
                </a:moveTo>
                <a:lnTo>
                  <a:pt x="23" y="2467"/>
                </a:lnTo>
                <a:cubicBezTo>
                  <a:pt x="26" y="2458"/>
                  <a:pt x="29" y="2451"/>
                  <a:pt x="32" y="2442"/>
                </a:cubicBezTo>
                <a:cubicBezTo>
                  <a:pt x="55" y="2379"/>
                  <a:pt x="85" y="2317"/>
                  <a:pt x="124" y="2264"/>
                </a:cubicBezTo>
                <a:cubicBezTo>
                  <a:pt x="250" y="2092"/>
                  <a:pt x="384" y="1925"/>
                  <a:pt x="514" y="1756"/>
                </a:cubicBezTo>
                <a:cubicBezTo>
                  <a:pt x="544" y="1718"/>
                  <a:pt x="570" y="1677"/>
                  <a:pt x="584" y="1633"/>
                </a:cubicBezTo>
                <a:cubicBezTo>
                  <a:pt x="594" y="1602"/>
                  <a:pt x="600" y="1570"/>
                  <a:pt x="597" y="1535"/>
                </a:cubicBezTo>
                <a:cubicBezTo>
                  <a:pt x="584" y="1394"/>
                  <a:pt x="616" y="1261"/>
                  <a:pt x="656" y="1128"/>
                </a:cubicBezTo>
                <a:cubicBezTo>
                  <a:pt x="688" y="1018"/>
                  <a:pt x="731" y="917"/>
                  <a:pt x="783" y="824"/>
                </a:cubicBezTo>
                <a:cubicBezTo>
                  <a:pt x="915" y="590"/>
                  <a:pt x="1108" y="407"/>
                  <a:pt x="1362" y="273"/>
                </a:cubicBezTo>
                <a:cubicBezTo>
                  <a:pt x="1668" y="113"/>
                  <a:pt x="1996" y="34"/>
                  <a:pt x="2338" y="18"/>
                </a:cubicBezTo>
                <a:cubicBezTo>
                  <a:pt x="2706" y="0"/>
                  <a:pt x="3062" y="55"/>
                  <a:pt x="3401" y="205"/>
                </a:cubicBezTo>
                <a:cubicBezTo>
                  <a:pt x="3716" y="344"/>
                  <a:pt x="3968" y="547"/>
                  <a:pt x="4145" y="824"/>
                </a:cubicBezTo>
                <a:cubicBezTo>
                  <a:pt x="4197" y="906"/>
                  <a:pt x="4244" y="996"/>
                  <a:pt x="4282" y="1092"/>
                </a:cubicBezTo>
                <a:cubicBezTo>
                  <a:pt x="4353" y="1266"/>
                  <a:pt x="4388" y="1448"/>
                  <a:pt x="4404" y="1633"/>
                </a:cubicBezTo>
                <a:cubicBezTo>
                  <a:pt x="4407" y="1669"/>
                  <a:pt x="4410" y="1704"/>
                  <a:pt x="4411" y="1740"/>
                </a:cubicBezTo>
                <a:cubicBezTo>
                  <a:pt x="4423" y="1983"/>
                  <a:pt x="4399" y="2220"/>
                  <a:pt x="4314" y="2442"/>
                </a:cubicBezTo>
                <a:cubicBezTo>
                  <a:pt x="4292" y="2500"/>
                  <a:pt x="4266" y="2558"/>
                  <a:pt x="4235" y="2614"/>
                </a:cubicBezTo>
                <a:cubicBezTo>
                  <a:pt x="4147" y="2773"/>
                  <a:pt x="4044" y="2925"/>
                  <a:pt x="3941" y="3075"/>
                </a:cubicBezTo>
                <a:cubicBezTo>
                  <a:pt x="3902" y="3132"/>
                  <a:pt x="3870" y="3190"/>
                  <a:pt x="3844" y="3250"/>
                </a:cubicBezTo>
                <a:cubicBezTo>
                  <a:pt x="3787" y="3381"/>
                  <a:pt x="3761" y="3520"/>
                  <a:pt x="3768" y="3670"/>
                </a:cubicBezTo>
                <a:cubicBezTo>
                  <a:pt x="3774" y="3801"/>
                  <a:pt x="3785" y="3930"/>
                  <a:pt x="3801" y="4060"/>
                </a:cubicBezTo>
                <a:cubicBezTo>
                  <a:pt x="3822" y="4233"/>
                  <a:pt x="3851" y="4405"/>
                  <a:pt x="3884" y="4577"/>
                </a:cubicBezTo>
                <a:cubicBezTo>
                  <a:pt x="3902" y="4674"/>
                  <a:pt x="3921" y="4772"/>
                  <a:pt x="3940" y="4869"/>
                </a:cubicBezTo>
                <a:lnTo>
                  <a:pt x="1564" y="4869"/>
                </a:lnTo>
                <a:cubicBezTo>
                  <a:pt x="1558" y="4842"/>
                  <a:pt x="1553" y="4816"/>
                  <a:pt x="1547" y="4789"/>
                </a:cubicBezTo>
                <a:cubicBezTo>
                  <a:pt x="1519" y="4660"/>
                  <a:pt x="1497" y="4530"/>
                  <a:pt x="1462" y="4402"/>
                </a:cubicBezTo>
                <a:cubicBezTo>
                  <a:pt x="1428" y="4282"/>
                  <a:pt x="1380" y="4253"/>
                  <a:pt x="1257" y="4254"/>
                </a:cubicBezTo>
                <a:cubicBezTo>
                  <a:pt x="1142" y="4255"/>
                  <a:pt x="1027" y="4262"/>
                  <a:pt x="912" y="4259"/>
                </a:cubicBezTo>
                <a:cubicBezTo>
                  <a:pt x="803" y="4257"/>
                  <a:pt x="693" y="4256"/>
                  <a:pt x="589" y="4233"/>
                </a:cubicBezTo>
                <a:cubicBezTo>
                  <a:pt x="481" y="4209"/>
                  <a:pt x="398" y="4146"/>
                  <a:pt x="359" y="4060"/>
                </a:cubicBezTo>
                <a:cubicBezTo>
                  <a:pt x="326" y="3990"/>
                  <a:pt x="323" y="3904"/>
                  <a:pt x="358" y="3812"/>
                </a:cubicBezTo>
                <a:cubicBezTo>
                  <a:pt x="374" y="3769"/>
                  <a:pt x="386" y="3725"/>
                  <a:pt x="398" y="3680"/>
                </a:cubicBezTo>
                <a:cubicBezTo>
                  <a:pt x="426" y="3577"/>
                  <a:pt x="411" y="3484"/>
                  <a:pt x="331" y="3406"/>
                </a:cubicBezTo>
                <a:cubicBezTo>
                  <a:pt x="292" y="3368"/>
                  <a:pt x="287" y="3323"/>
                  <a:pt x="315" y="3276"/>
                </a:cubicBezTo>
                <a:cubicBezTo>
                  <a:pt x="320" y="3267"/>
                  <a:pt x="326" y="3259"/>
                  <a:pt x="332" y="3250"/>
                </a:cubicBezTo>
                <a:cubicBezTo>
                  <a:pt x="345" y="3234"/>
                  <a:pt x="360" y="3217"/>
                  <a:pt x="372" y="3201"/>
                </a:cubicBezTo>
                <a:cubicBezTo>
                  <a:pt x="276" y="3162"/>
                  <a:pt x="225" y="3060"/>
                  <a:pt x="307" y="2963"/>
                </a:cubicBezTo>
                <a:cubicBezTo>
                  <a:pt x="328" y="2938"/>
                  <a:pt x="343" y="2907"/>
                  <a:pt x="353" y="2877"/>
                </a:cubicBezTo>
                <a:cubicBezTo>
                  <a:pt x="382" y="2785"/>
                  <a:pt x="367" y="2729"/>
                  <a:pt x="269" y="2701"/>
                </a:cubicBezTo>
                <a:cubicBezTo>
                  <a:pt x="209" y="2684"/>
                  <a:pt x="149" y="2660"/>
                  <a:pt x="94" y="2630"/>
                </a:cubicBezTo>
                <a:cubicBezTo>
                  <a:pt x="28" y="2595"/>
                  <a:pt x="0" y="2536"/>
                  <a:pt x="23" y="2467"/>
                </a:cubicBezTo>
              </a:path>
            </a:pathLst>
          </a:custGeom>
          <a:solidFill>
            <a:schemeClr val="accent2">
              <a:alpha val="75000"/>
            </a:schemeClr>
          </a:solidFill>
          <a:ln>
            <a:noFill/>
          </a:ln>
          <a:effectLst/>
        </p:spPr>
        <p:txBody>
          <a:bodyPr wrap="none" anchor="ctr"/>
          <a:lstStyle/>
          <a:p>
            <a:pPr defTabSz="914217"/>
            <a:endParaRPr lang="en-US" dirty="0">
              <a:solidFill>
                <a:srgbClr val="373A4A"/>
              </a:solidFill>
              <a:latin typeface="Jura" pitchFamily="2" charset="0"/>
            </a:endParaRPr>
          </a:p>
        </p:txBody>
      </p:sp>
      <p:sp>
        <p:nvSpPr>
          <p:cNvPr id="4" name="Freeform 3">
            <a:extLst>
              <a:ext uri="{FF2B5EF4-FFF2-40B4-BE49-F238E27FC236}">
                <a16:creationId xmlns:a16="http://schemas.microsoft.com/office/drawing/2014/main" id="{A016C432-8F05-2FEC-10CE-CF3FC59116F1}"/>
              </a:ext>
            </a:extLst>
          </p:cNvPr>
          <p:cNvSpPr/>
          <p:nvPr/>
        </p:nvSpPr>
        <p:spPr>
          <a:xfrm>
            <a:off x="7632658" y="2058904"/>
            <a:ext cx="626008" cy="332404"/>
          </a:xfrm>
          <a:custGeom>
            <a:avLst/>
            <a:gdLst>
              <a:gd name="connsiteX0" fmla="*/ 859645 w 1252016"/>
              <a:gd name="connsiteY0" fmla="*/ 604373 h 664808"/>
              <a:gd name="connsiteX1" fmla="*/ 863446 w 1252016"/>
              <a:gd name="connsiteY1" fmla="*/ 604373 h 664808"/>
              <a:gd name="connsiteX2" fmla="*/ 859645 w 1252016"/>
              <a:gd name="connsiteY2" fmla="*/ 604373 h 664808"/>
              <a:gd name="connsiteX3" fmla="*/ 886269 w 1252016"/>
              <a:gd name="connsiteY3" fmla="*/ 589264 h 664808"/>
              <a:gd name="connsiteX4" fmla="*/ 886731 w 1252016"/>
              <a:gd name="connsiteY4" fmla="*/ 592166 h 664808"/>
              <a:gd name="connsiteX5" fmla="*/ 886269 w 1252016"/>
              <a:gd name="connsiteY5" fmla="*/ 593040 h 664808"/>
              <a:gd name="connsiteX6" fmla="*/ 1066037 w 1252016"/>
              <a:gd name="connsiteY6" fmla="*/ 557402 h 664808"/>
              <a:gd name="connsiteX7" fmla="*/ 1072651 w 1252016"/>
              <a:gd name="connsiteY7" fmla="*/ 559044 h 664808"/>
              <a:gd name="connsiteX8" fmla="*/ 1065045 w 1252016"/>
              <a:gd name="connsiteY8" fmla="*/ 559044 h 664808"/>
              <a:gd name="connsiteX9" fmla="*/ 1000381 w 1252016"/>
              <a:gd name="connsiteY9" fmla="*/ 283301 h 664808"/>
              <a:gd name="connsiteX10" fmla="*/ 1007991 w 1252016"/>
              <a:gd name="connsiteY10" fmla="*/ 290853 h 664808"/>
              <a:gd name="connsiteX11" fmla="*/ 1007991 w 1252016"/>
              <a:gd name="connsiteY11" fmla="*/ 287077 h 664808"/>
              <a:gd name="connsiteX12" fmla="*/ 1004186 w 1252016"/>
              <a:gd name="connsiteY12" fmla="*/ 283301 h 664808"/>
              <a:gd name="connsiteX13" fmla="*/ 1000381 w 1252016"/>
              <a:gd name="connsiteY13" fmla="*/ 283301 h 664808"/>
              <a:gd name="connsiteX14" fmla="*/ 867251 w 1252016"/>
              <a:gd name="connsiteY14" fmla="*/ 264410 h 664808"/>
              <a:gd name="connsiteX15" fmla="*/ 874857 w 1252016"/>
              <a:gd name="connsiteY15" fmla="*/ 268187 h 664808"/>
              <a:gd name="connsiteX16" fmla="*/ 867251 w 1252016"/>
              <a:gd name="connsiteY16" fmla="*/ 271963 h 664808"/>
              <a:gd name="connsiteX17" fmla="*/ 213544 w 1252016"/>
              <a:gd name="connsiteY17" fmla="*/ 252076 h 664808"/>
              <a:gd name="connsiteX18" fmla="*/ 213011 w 1252016"/>
              <a:gd name="connsiteY18" fmla="*/ 256858 h 664808"/>
              <a:gd name="connsiteX19" fmla="*/ 211288 w 1252016"/>
              <a:gd name="connsiteY19" fmla="*/ 256404 h 664808"/>
              <a:gd name="connsiteX20" fmla="*/ 211582 w 1252016"/>
              <a:gd name="connsiteY20" fmla="*/ 255441 h 664808"/>
              <a:gd name="connsiteX21" fmla="*/ 213544 w 1252016"/>
              <a:gd name="connsiteY21" fmla="*/ 252076 h 664808"/>
              <a:gd name="connsiteX22" fmla="*/ 581970 w 1252016"/>
              <a:gd name="connsiteY22" fmla="*/ 234195 h 664808"/>
              <a:gd name="connsiteX23" fmla="*/ 581970 w 1252016"/>
              <a:gd name="connsiteY23" fmla="*/ 234196 h 664808"/>
              <a:gd name="connsiteX24" fmla="*/ 578169 w 1252016"/>
              <a:gd name="connsiteY24" fmla="*/ 241747 h 664808"/>
              <a:gd name="connsiteX25" fmla="*/ 992179 w 1252016"/>
              <a:gd name="connsiteY25" fmla="*/ 84754 h 664808"/>
              <a:gd name="connsiteX26" fmla="*/ 988971 w 1252016"/>
              <a:gd name="connsiteY26" fmla="*/ 86879 h 664808"/>
              <a:gd name="connsiteX27" fmla="*/ 988971 w 1252016"/>
              <a:gd name="connsiteY27" fmla="*/ 86879 h 664808"/>
              <a:gd name="connsiteX28" fmla="*/ 988969 w 1252016"/>
              <a:gd name="connsiteY28" fmla="*/ 86878 h 664808"/>
              <a:gd name="connsiteX29" fmla="*/ 992179 w 1252016"/>
              <a:gd name="connsiteY29" fmla="*/ 84754 h 664808"/>
              <a:gd name="connsiteX30" fmla="*/ 852038 w 1252016"/>
              <a:gd name="connsiteY30" fmla="*/ 0 h 664808"/>
              <a:gd name="connsiteX31" fmla="*/ 874857 w 1252016"/>
              <a:gd name="connsiteY31" fmla="*/ 15110 h 664808"/>
              <a:gd name="connsiteX32" fmla="*/ 890074 w 1252016"/>
              <a:gd name="connsiteY32" fmla="*/ 26443 h 664808"/>
              <a:gd name="connsiteX33" fmla="*/ 909092 w 1252016"/>
              <a:gd name="connsiteY33" fmla="*/ 26443 h 664808"/>
              <a:gd name="connsiteX34" fmla="*/ 912897 w 1252016"/>
              <a:gd name="connsiteY34" fmla="*/ 33996 h 664808"/>
              <a:gd name="connsiteX35" fmla="*/ 928110 w 1252016"/>
              <a:gd name="connsiteY35" fmla="*/ 33996 h 664808"/>
              <a:gd name="connsiteX36" fmla="*/ 939522 w 1252016"/>
              <a:gd name="connsiteY36" fmla="*/ 45329 h 664808"/>
              <a:gd name="connsiteX37" fmla="*/ 939522 w 1252016"/>
              <a:gd name="connsiteY37" fmla="*/ 41549 h 664808"/>
              <a:gd name="connsiteX38" fmla="*/ 988969 w 1252016"/>
              <a:gd name="connsiteY38" fmla="*/ 86878 h 664808"/>
              <a:gd name="connsiteX39" fmla="*/ 985761 w 1252016"/>
              <a:gd name="connsiteY39" fmla="*/ 89004 h 664808"/>
              <a:gd name="connsiteX40" fmla="*/ 988971 w 1252016"/>
              <a:gd name="connsiteY40" fmla="*/ 86879 h 664808"/>
              <a:gd name="connsiteX41" fmla="*/ 992774 w 1252016"/>
              <a:gd name="connsiteY41" fmla="*/ 90654 h 664808"/>
              <a:gd name="connsiteX42" fmla="*/ 1007991 w 1252016"/>
              <a:gd name="connsiteY42" fmla="*/ 94435 h 664808"/>
              <a:gd name="connsiteX43" fmla="*/ 1007991 w 1252016"/>
              <a:gd name="connsiteY43" fmla="*/ 101987 h 664808"/>
              <a:gd name="connsiteX44" fmla="*/ 1053633 w 1252016"/>
              <a:gd name="connsiteY44" fmla="*/ 128430 h 664808"/>
              <a:gd name="connsiteX45" fmla="*/ 1049832 w 1252016"/>
              <a:gd name="connsiteY45" fmla="*/ 128430 h 664808"/>
              <a:gd name="connsiteX46" fmla="*/ 1053633 w 1252016"/>
              <a:gd name="connsiteY46" fmla="*/ 132207 h 664808"/>
              <a:gd name="connsiteX47" fmla="*/ 1061244 w 1252016"/>
              <a:gd name="connsiteY47" fmla="*/ 124650 h 664808"/>
              <a:gd name="connsiteX48" fmla="*/ 1065045 w 1252016"/>
              <a:gd name="connsiteY48" fmla="*/ 135983 h 664808"/>
              <a:gd name="connsiteX49" fmla="*/ 1065045 w 1252016"/>
              <a:gd name="connsiteY49" fmla="*/ 147317 h 664808"/>
              <a:gd name="connsiteX50" fmla="*/ 1068850 w 1252016"/>
              <a:gd name="connsiteY50" fmla="*/ 143536 h 664808"/>
              <a:gd name="connsiteX51" fmla="*/ 1076457 w 1252016"/>
              <a:gd name="connsiteY51" fmla="*/ 143536 h 664808"/>
              <a:gd name="connsiteX52" fmla="*/ 1087868 w 1252016"/>
              <a:gd name="connsiteY52" fmla="*/ 169979 h 664808"/>
              <a:gd name="connsiteX53" fmla="*/ 1095474 w 1252016"/>
              <a:gd name="connsiteY53" fmla="*/ 166203 h 664808"/>
              <a:gd name="connsiteX54" fmla="*/ 1114492 w 1252016"/>
              <a:gd name="connsiteY54" fmla="*/ 192642 h 664808"/>
              <a:gd name="connsiteX55" fmla="*/ 1152532 w 1252016"/>
              <a:gd name="connsiteY55" fmla="*/ 211528 h 664808"/>
              <a:gd name="connsiteX56" fmla="*/ 1160139 w 1252016"/>
              <a:gd name="connsiteY56" fmla="*/ 222861 h 664808"/>
              <a:gd name="connsiteX57" fmla="*/ 1163944 w 1252016"/>
              <a:gd name="connsiteY57" fmla="*/ 241747 h 664808"/>
              <a:gd name="connsiteX58" fmla="*/ 1198175 w 1252016"/>
              <a:gd name="connsiteY58" fmla="*/ 275744 h 664808"/>
              <a:gd name="connsiteX59" fmla="*/ 1198175 w 1252016"/>
              <a:gd name="connsiteY59" fmla="*/ 290853 h 664808"/>
              <a:gd name="connsiteX60" fmla="*/ 1217197 w 1252016"/>
              <a:gd name="connsiteY60" fmla="*/ 298410 h 664808"/>
              <a:gd name="connsiteX61" fmla="*/ 1213391 w 1252016"/>
              <a:gd name="connsiteY61" fmla="*/ 302187 h 664808"/>
              <a:gd name="connsiteX62" fmla="*/ 1224803 w 1252016"/>
              <a:gd name="connsiteY62" fmla="*/ 321073 h 664808"/>
              <a:gd name="connsiteX63" fmla="*/ 1220998 w 1252016"/>
              <a:gd name="connsiteY63" fmla="*/ 321073 h 664808"/>
              <a:gd name="connsiteX64" fmla="*/ 1220998 w 1252016"/>
              <a:gd name="connsiteY64" fmla="*/ 328626 h 664808"/>
              <a:gd name="connsiteX65" fmla="*/ 1236214 w 1252016"/>
              <a:gd name="connsiteY65" fmla="*/ 332406 h 664808"/>
              <a:gd name="connsiteX66" fmla="*/ 1220998 w 1252016"/>
              <a:gd name="connsiteY66" fmla="*/ 332406 h 664808"/>
              <a:gd name="connsiteX67" fmla="*/ 1224803 w 1252016"/>
              <a:gd name="connsiteY67" fmla="*/ 336183 h 664808"/>
              <a:gd name="connsiteX68" fmla="*/ 1220998 w 1252016"/>
              <a:gd name="connsiteY68" fmla="*/ 336183 h 664808"/>
              <a:gd name="connsiteX69" fmla="*/ 1240015 w 1252016"/>
              <a:gd name="connsiteY69" fmla="*/ 347512 h 664808"/>
              <a:gd name="connsiteX70" fmla="*/ 1232409 w 1252016"/>
              <a:gd name="connsiteY70" fmla="*/ 351292 h 664808"/>
              <a:gd name="connsiteX71" fmla="*/ 1243821 w 1252016"/>
              <a:gd name="connsiteY71" fmla="*/ 351292 h 664808"/>
              <a:gd name="connsiteX72" fmla="*/ 1240015 w 1252016"/>
              <a:gd name="connsiteY72" fmla="*/ 358845 h 664808"/>
              <a:gd name="connsiteX73" fmla="*/ 1236214 w 1252016"/>
              <a:gd name="connsiteY73" fmla="*/ 358845 h 664808"/>
              <a:gd name="connsiteX74" fmla="*/ 1228608 w 1252016"/>
              <a:gd name="connsiteY74" fmla="*/ 366402 h 664808"/>
              <a:gd name="connsiteX75" fmla="*/ 1247626 w 1252016"/>
              <a:gd name="connsiteY75" fmla="*/ 370179 h 664808"/>
              <a:gd name="connsiteX76" fmla="*/ 1247626 w 1252016"/>
              <a:gd name="connsiteY76" fmla="*/ 362622 h 664808"/>
              <a:gd name="connsiteX77" fmla="*/ 1247626 w 1252016"/>
              <a:gd name="connsiteY77" fmla="*/ 377731 h 664808"/>
              <a:gd name="connsiteX78" fmla="*/ 1236214 w 1252016"/>
              <a:gd name="connsiteY78" fmla="*/ 377731 h 664808"/>
              <a:gd name="connsiteX79" fmla="*/ 1232409 w 1252016"/>
              <a:gd name="connsiteY79" fmla="*/ 389065 h 664808"/>
              <a:gd name="connsiteX80" fmla="*/ 1220998 w 1252016"/>
              <a:gd name="connsiteY80" fmla="*/ 389065 h 664808"/>
              <a:gd name="connsiteX81" fmla="*/ 1224803 w 1252016"/>
              <a:gd name="connsiteY81" fmla="*/ 396618 h 664808"/>
              <a:gd name="connsiteX82" fmla="*/ 1198175 w 1252016"/>
              <a:gd name="connsiteY82" fmla="*/ 392841 h 664808"/>
              <a:gd name="connsiteX83" fmla="*/ 1190568 w 1252016"/>
              <a:gd name="connsiteY83" fmla="*/ 396618 h 664808"/>
              <a:gd name="connsiteX84" fmla="*/ 1205785 w 1252016"/>
              <a:gd name="connsiteY84" fmla="*/ 400398 h 664808"/>
              <a:gd name="connsiteX85" fmla="*/ 1190568 w 1252016"/>
              <a:gd name="connsiteY85" fmla="*/ 407951 h 664808"/>
              <a:gd name="connsiteX86" fmla="*/ 1182962 w 1252016"/>
              <a:gd name="connsiteY86" fmla="*/ 404174 h 664808"/>
              <a:gd name="connsiteX87" fmla="*/ 1182962 w 1252016"/>
              <a:gd name="connsiteY87" fmla="*/ 411727 h 664808"/>
              <a:gd name="connsiteX88" fmla="*/ 1179157 w 1252016"/>
              <a:gd name="connsiteY88" fmla="*/ 407951 h 664808"/>
              <a:gd name="connsiteX89" fmla="*/ 1152532 w 1252016"/>
              <a:gd name="connsiteY89" fmla="*/ 438170 h 664808"/>
              <a:gd name="connsiteX90" fmla="*/ 1148727 w 1252016"/>
              <a:gd name="connsiteY90" fmla="*/ 434394 h 664808"/>
              <a:gd name="connsiteX91" fmla="*/ 1141121 w 1252016"/>
              <a:gd name="connsiteY91" fmla="*/ 445723 h 664808"/>
              <a:gd name="connsiteX92" fmla="*/ 1137315 w 1252016"/>
              <a:gd name="connsiteY92" fmla="*/ 449500 h 664808"/>
              <a:gd name="connsiteX93" fmla="*/ 1133514 w 1252016"/>
              <a:gd name="connsiteY93" fmla="*/ 445723 h 664808"/>
              <a:gd name="connsiteX94" fmla="*/ 1133514 w 1252016"/>
              <a:gd name="connsiteY94" fmla="*/ 449500 h 664808"/>
              <a:gd name="connsiteX95" fmla="*/ 1129709 w 1252016"/>
              <a:gd name="connsiteY95" fmla="*/ 445723 h 664808"/>
              <a:gd name="connsiteX96" fmla="*/ 1125904 w 1252016"/>
              <a:gd name="connsiteY96" fmla="*/ 457057 h 664808"/>
              <a:gd name="connsiteX97" fmla="*/ 1129709 w 1252016"/>
              <a:gd name="connsiteY97" fmla="*/ 457057 h 664808"/>
              <a:gd name="connsiteX98" fmla="*/ 1148727 w 1252016"/>
              <a:gd name="connsiteY98" fmla="*/ 472166 h 664808"/>
              <a:gd name="connsiteX99" fmla="*/ 1148727 w 1252016"/>
              <a:gd name="connsiteY99" fmla="*/ 479719 h 664808"/>
              <a:gd name="connsiteX100" fmla="*/ 1141121 w 1252016"/>
              <a:gd name="connsiteY100" fmla="*/ 472166 h 664808"/>
              <a:gd name="connsiteX101" fmla="*/ 1148727 w 1252016"/>
              <a:gd name="connsiteY101" fmla="*/ 483495 h 664808"/>
              <a:gd name="connsiteX102" fmla="*/ 1125904 w 1252016"/>
              <a:gd name="connsiteY102" fmla="*/ 472166 h 664808"/>
              <a:gd name="connsiteX103" fmla="*/ 1122103 w 1252016"/>
              <a:gd name="connsiteY103" fmla="*/ 487276 h 664808"/>
              <a:gd name="connsiteX104" fmla="*/ 1110691 w 1252016"/>
              <a:gd name="connsiteY104" fmla="*/ 483495 h 664808"/>
              <a:gd name="connsiteX105" fmla="*/ 1114492 w 1252016"/>
              <a:gd name="connsiteY105" fmla="*/ 494829 h 664808"/>
              <a:gd name="connsiteX106" fmla="*/ 1114492 w 1252016"/>
              <a:gd name="connsiteY106" fmla="*/ 502386 h 664808"/>
              <a:gd name="connsiteX107" fmla="*/ 1110691 w 1252016"/>
              <a:gd name="connsiteY107" fmla="*/ 506162 h 664808"/>
              <a:gd name="connsiteX108" fmla="*/ 1110691 w 1252016"/>
              <a:gd name="connsiteY108" fmla="*/ 509939 h 664808"/>
              <a:gd name="connsiteX109" fmla="*/ 1106886 w 1252016"/>
              <a:gd name="connsiteY109" fmla="*/ 513715 h 664808"/>
              <a:gd name="connsiteX110" fmla="*/ 1114492 w 1252016"/>
              <a:gd name="connsiteY110" fmla="*/ 521272 h 664808"/>
              <a:gd name="connsiteX111" fmla="*/ 1087868 w 1252016"/>
              <a:gd name="connsiteY111" fmla="*/ 532601 h 664808"/>
              <a:gd name="connsiteX112" fmla="*/ 1084063 w 1252016"/>
              <a:gd name="connsiteY112" fmla="*/ 536382 h 664808"/>
              <a:gd name="connsiteX113" fmla="*/ 1087868 w 1252016"/>
              <a:gd name="connsiteY113" fmla="*/ 536382 h 664808"/>
              <a:gd name="connsiteX114" fmla="*/ 1073602 w 1252016"/>
              <a:gd name="connsiteY114" fmla="*/ 544879 h 664808"/>
              <a:gd name="connsiteX115" fmla="*/ 1066037 w 1252016"/>
              <a:gd name="connsiteY115" fmla="*/ 557402 h 664808"/>
              <a:gd name="connsiteX116" fmla="*/ 1057439 w 1252016"/>
              <a:gd name="connsiteY116" fmla="*/ 555268 h 664808"/>
              <a:gd name="connsiteX117" fmla="*/ 1053633 w 1252016"/>
              <a:gd name="connsiteY117" fmla="*/ 566597 h 664808"/>
              <a:gd name="connsiteX118" fmla="*/ 1049832 w 1252016"/>
              <a:gd name="connsiteY118" fmla="*/ 566597 h 664808"/>
              <a:gd name="connsiteX119" fmla="*/ 1061244 w 1252016"/>
              <a:gd name="connsiteY119" fmla="*/ 543934 h 664808"/>
              <a:gd name="connsiteX120" fmla="*/ 1053633 w 1252016"/>
              <a:gd name="connsiteY120" fmla="*/ 540158 h 664808"/>
              <a:gd name="connsiteX121" fmla="*/ 1046027 w 1252016"/>
              <a:gd name="connsiteY121" fmla="*/ 543934 h 664808"/>
              <a:gd name="connsiteX122" fmla="*/ 1053633 w 1252016"/>
              <a:gd name="connsiteY122" fmla="*/ 551487 h 664808"/>
              <a:gd name="connsiteX123" fmla="*/ 1042222 w 1252016"/>
              <a:gd name="connsiteY123" fmla="*/ 562821 h 664808"/>
              <a:gd name="connsiteX124" fmla="*/ 1044505 w 1252016"/>
              <a:gd name="connsiteY124" fmla="*/ 569619 h 664808"/>
              <a:gd name="connsiteX125" fmla="*/ 1046027 w 1252016"/>
              <a:gd name="connsiteY125" fmla="*/ 566597 h 664808"/>
              <a:gd name="connsiteX126" fmla="*/ 1049828 w 1252016"/>
              <a:gd name="connsiteY126" fmla="*/ 570374 h 664808"/>
              <a:gd name="connsiteX127" fmla="*/ 1045482 w 1252016"/>
              <a:gd name="connsiteY127" fmla="*/ 572531 h 664808"/>
              <a:gd name="connsiteX128" fmla="*/ 1046027 w 1252016"/>
              <a:gd name="connsiteY128" fmla="*/ 574154 h 664808"/>
              <a:gd name="connsiteX129" fmla="*/ 1027009 w 1252016"/>
              <a:gd name="connsiteY129" fmla="*/ 577930 h 664808"/>
              <a:gd name="connsiteX130" fmla="*/ 1027009 w 1252016"/>
              <a:gd name="connsiteY130" fmla="*/ 570377 h 664808"/>
              <a:gd name="connsiteX131" fmla="*/ 1015597 w 1252016"/>
              <a:gd name="connsiteY131" fmla="*/ 570377 h 664808"/>
              <a:gd name="connsiteX132" fmla="*/ 1011792 w 1252016"/>
              <a:gd name="connsiteY132" fmla="*/ 581707 h 664808"/>
              <a:gd name="connsiteX133" fmla="*/ 1004186 w 1252016"/>
              <a:gd name="connsiteY133" fmla="*/ 581707 h 664808"/>
              <a:gd name="connsiteX134" fmla="*/ 1002943 w 1252016"/>
              <a:gd name="connsiteY134" fmla="*/ 585100 h 664808"/>
              <a:gd name="connsiteX135" fmla="*/ 988969 w 1252016"/>
              <a:gd name="connsiteY135" fmla="*/ 589264 h 664808"/>
              <a:gd name="connsiteX136" fmla="*/ 1002284 w 1252016"/>
              <a:gd name="connsiteY136" fmla="*/ 586901 h 664808"/>
              <a:gd name="connsiteX137" fmla="*/ 1002943 w 1252016"/>
              <a:gd name="connsiteY137" fmla="*/ 585100 h 664808"/>
              <a:gd name="connsiteX138" fmla="*/ 1027009 w 1252016"/>
              <a:gd name="connsiteY138" fmla="*/ 577930 h 664808"/>
              <a:gd name="connsiteX139" fmla="*/ 1015597 w 1252016"/>
              <a:gd name="connsiteY139" fmla="*/ 593040 h 664808"/>
              <a:gd name="connsiteX140" fmla="*/ 1007991 w 1252016"/>
              <a:gd name="connsiteY140" fmla="*/ 589264 h 664808"/>
              <a:gd name="connsiteX141" fmla="*/ 1007991 w 1252016"/>
              <a:gd name="connsiteY141" fmla="*/ 593040 h 664808"/>
              <a:gd name="connsiteX142" fmla="*/ 1004186 w 1252016"/>
              <a:gd name="connsiteY142" fmla="*/ 593040 h 664808"/>
              <a:gd name="connsiteX143" fmla="*/ 1023204 w 1252016"/>
              <a:gd name="connsiteY143" fmla="*/ 608150 h 664808"/>
              <a:gd name="connsiteX144" fmla="*/ 1019403 w 1252016"/>
              <a:gd name="connsiteY144" fmla="*/ 608150 h 664808"/>
              <a:gd name="connsiteX145" fmla="*/ 1000381 w 1252016"/>
              <a:gd name="connsiteY145" fmla="*/ 623260 h 664808"/>
              <a:gd name="connsiteX146" fmla="*/ 1003235 w 1252016"/>
              <a:gd name="connsiteY146" fmla="*/ 623260 h 664808"/>
              <a:gd name="connsiteX147" fmla="*/ 1007991 w 1252016"/>
              <a:gd name="connsiteY147" fmla="*/ 623260 h 664808"/>
              <a:gd name="connsiteX148" fmla="*/ 992774 w 1252016"/>
              <a:gd name="connsiteY148" fmla="*/ 627036 h 664808"/>
              <a:gd name="connsiteX149" fmla="*/ 985168 w 1252016"/>
              <a:gd name="connsiteY149" fmla="*/ 638369 h 664808"/>
              <a:gd name="connsiteX150" fmla="*/ 981363 w 1252016"/>
              <a:gd name="connsiteY150" fmla="*/ 634589 h 664808"/>
              <a:gd name="connsiteX151" fmla="*/ 969951 w 1252016"/>
              <a:gd name="connsiteY151" fmla="*/ 634589 h 664808"/>
              <a:gd name="connsiteX152" fmla="*/ 973756 w 1252016"/>
              <a:gd name="connsiteY152" fmla="*/ 638369 h 664808"/>
              <a:gd name="connsiteX153" fmla="*/ 958540 w 1252016"/>
              <a:gd name="connsiteY153" fmla="*/ 638369 h 664808"/>
              <a:gd name="connsiteX154" fmla="*/ 947128 w 1252016"/>
              <a:gd name="connsiteY154" fmla="*/ 649698 h 664808"/>
              <a:gd name="connsiteX155" fmla="*/ 916699 w 1252016"/>
              <a:gd name="connsiteY155" fmla="*/ 657255 h 664808"/>
              <a:gd name="connsiteX156" fmla="*/ 912897 w 1252016"/>
              <a:gd name="connsiteY156" fmla="*/ 653475 h 664808"/>
              <a:gd name="connsiteX157" fmla="*/ 909092 w 1252016"/>
              <a:gd name="connsiteY157" fmla="*/ 657255 h 664808"/>
              <a:gd name="connsiteX158" fmla="*/ 909092 w 1252016"/>
              <a:gd name="connsiteY158" fmla="*/ 661032 h 664808"/>
              <a:gd name="connsiteX159" fmla="*/ 909092 w 1252016"/>
              <a:gd name="connsiteY159" fmla="*/ 664808 h 664808"/>
              <a:gd name="connsiteX160" fmla="*/ 897681 w 1252016"/>
              <a:gd name="connsiteY160" fmla="*/ 661032 h 664808"/>
              <a:gd name="connsiteX161" fmla="*/ 897681 w 1252016"/>
              <a:gd name="connsiteY161" fmla="*/ 664808 h 664808"/>
              <a:gd name="connsiteX162" fmla="*/ 893879 w 1252016"/>
              <a:gd name="connsiteY162" fmla="*/ 661032 h 664808"/>
              <a:gd name="connsiteX163" fmla="*/ 855839 w 1252016"/>
              <a:gd name="connsiteY163" fmla="*/ 649698 h 664808"/>
              <a:gd name="connsiteX164" fmla="*/ 859645 w 1252016"/>
              <a:gd name="connsiteY164" fmla="*/ 634589 h 664808"/>
              <a:gd name="connsiteX165" fmla="*/ 863446 w 1252016"/>
              <a:gd name="connsiteY165" fmla="*/ 638369 h 664808"/>
              <a:gd name="connsiteX166" fmla="*/ 855839 w 1252016"/>
              <a:gd name="connsiteY166" fmla="*/ 627036 h 664808"/>
              <a:gd name="connsiteX167" fmla="*/ 852038 w 1252016"/>
              <a:gd name="connsiteY167" fmla="*/ 615703 h 664808"/>
              <a:gd name="connsiteX168" fmla="*/ 859645 w 1252016"/>
              <a:gd name="connsiteY168" fmla="*/ 619479 h 664808"/>
              <a:gd name="connsiteX169" fmla="*/ 863446 w 1252016"/>
              <a:gd name="connsiteY169" fmla="*/ 611926 h 664808"/>
              <a:gd name="connsiteX170" fmla="*/ 867251 w 1252016"/>
              <a:gd name="connsiteY170" fmla="*/ 615703 h 664808"/>
              <a:gd name="connsiteX171" fmla="*/ 867251 w 1252016"/>
              <a:gd name="connsiteY171" fmla="*/ 604373 h 664808"/>
              <a:gd name="connsiteX172" fmla="*/ 863446 w 1252016"/>
              <a:gd name="connsiteY172" fmla="*/ 604373 h 664808"/>
              <a:gd name="connsiteX173" fmla="*/ 887697 w 1252016"/>
              <a:gd name="connsiteY173" fmla="*/ 598235 h 664808"/>
              <a:gd name="connsiteX174" fmla="*/ 886731 w 1252016"/>
              <a:gd name="connsiteY174" fmla="*/ 592166 h 664808"/>
              <a:gd name="connsiteX175" fmla="*/ 896255 w 1252016"/>
              <a:gd name="connsiteY175" fmla="*/ 574154 h 664808"/>
              <a:gd name="connsiteX176" fmla="*/ 909092 w 1252016"/>
              <a:gd name="connsiteY176" fmla="*/ 555268 h 664808"/>
              <a:gd name="connsiteX177" fmla="*/ 897681 w 1252016"/>
              <a:gd name="connsiteY177" fmla="*/ 555268 h 664808"/>
              <a:gd name="connsiteX178" fmla="*/ 928110 w 1252016"/>
              <a:gd name="connsiteY178" fmla="*/ 502386 h 664808"/>
              <a:gd name="connsiteX179" fmla="*/ 977562 w 1252016"/>
              <a:gd name="connsiteY179" fmla="*/ 434394 h 664808"/>
              <a:gd name="connsiteX180" fmla="*/ 1019403 w 1252016"/>
              <a:gd name="connsiteY180" fmla="*/ 377731 h 664808"/>
              <a:gd name="connsiteX181" fmla="*/ 1007991 w 1252016"/>
              <a:gd name="connsiteY181" fmla="*/ 385288 h 664808"/>
              <a:gd name="connsiteX182" fmla="*/ 1007991 w 1252016"/>
              <a:gd name="connsiteY182" fmla="*/ 381508 h 664808"/>
              <a:gd name="connsiteX183" fmla="*/ 947128 w 1252016"/>
              <a:gd name="connsiteY183" fmla="*/ 385288 h 664808"/>
              <a:gd name="connsiteX184" fmla="*/ 954738 w 1252016"/>
              <a:gd name="connsiteY184" fmla="*/ 396618 h 664808"/>
              <a:gd name="connsiteX185" fmla="*/ 874857 w 1252016"/>
              <a:gd name="connsiteY185" fmla="*/ 400398 h 664808"/>
              <a:gd name="connsiteX186" fmla="*/ 775963 w 1252016"/>
              <a:gd name="connsiteY186" fmla="*/ 392841 h 664808"/>
              <a:gd name="connsiteX187" fmla="*/ 589580 w 1252016"/>
              <a:gd name="connsiteY187" fmla="*/ 396618 h 664808"/>
              <a:gd name="connsiteX188" fmla="*/ 555346 w 1252016"/>
              <a:gd name="connsiteY188" fmla="*/ 392841 h 664808"/>
              <a:gd name="connsiteX189" fmla="*/ 555346 w 1252016"/>
              <a:gd name="connsiteY189" fmla="*/ 389065 h 664808"/>
              <a:gd name="connsiteX190" fmla="*/ 547739 w 1252016"/>
              <a:gd name="connsiteY190" fmla="*/ 389065 h 664808"/>
              <a:gd name="connsiteX191" fmla="*/ 498288 w 1252016"/>
              <a:gd name="connsiteY191" fmla="*/ 400398 h 664808"/>
              <a:gd name="connsiteX192" fmla="*/ 475469 w 1252016"/>
              <a:gd name="connsiteY192" fmla="*/ 392841 h 664808"/>
              <a:gd name="connsiteX193" fmla="*/ 308104 w 1252016"/>
              <a:gd name="connsiteY193" fmla="*/ 396618 h 664808"/>
              <a:gd name="connsiteX194" fmla="*/ 300494 w 1252016"/>
              <a:gd name="connsiteY194" fmla="*/ 389065 h 664808"/>
              <a:gd name="connsiteX195" fmla="*/ 300494 w 1252016"/>
              <a:gd name="connsiteY195" fmla="*/ 396618 h 664808"/>
              <a:gd name="connsiteX196" fmla="*/ 232029 w 1252016"/>
              <a:gd name="connsiteY196" fmla="*/ 385288 h 664808"/>
              <a:gd name="connsiteX197" fmla="*/ 224422 w 1252016"/>
              <a:gd name="connsiteY197" fmla="*/ 396618 h 664808"/>
              <a:gd name="connsiteX198" fmla="*/ 121718 w 1252016"/>
              <a:gd name="connsiteY198" fmla="*/ 400398 h 664808"/>
              <a:gd name="connsiteX199" fmla="*/ 79877 w 1252016"/>
              <a:gd name="connsiteY199" fmla="*/ 385288 h 664808"/>
              <a:gd name="connsiteX200" fmla="*/ 26624 w 1252016"/>
              <a:gd name="connsiteY200" fmla="*/ 392841 h 664808"/>
              <a:gd name="connsiteX201" fmla="*/ 7606 w 1252016"/>
              <a:gd name="connsiteY201" fmla="*/ 355069 h 664808"/>
              <a:gd name="connsiteX202" fmla="*/ 0 w 1252016"/>
              <a:gd name="connsiteY202" fmla="*/ 305963 h 664808"/>
              <a:gd name="connsiteX203" fmla="*/ 22823 w 1252016"/>
              <a:gd name="connsiteY203" fmla="*/ 260634 h 664808"/>
              <a:gd name="connsiteX204" fmla="*/ 22823 w 1252016"/>
              <a:gd name="connsiteY204" fmla="*/ 264415 h 664808"/>
              <a:gd name="connsiteX205" fmla="*/ 53253 w 1252016"/>
              <a:gd name="connsiteY205" fmla="*/ 268191 h 664808"/>
              <a:gd name="connsiteX206" fmla="*/ 76076 w 1252016"/>
              <a:gd name="connsiteY206" fmla="*/ 268191 h 664808"/>
              <a:gd name="connsiteX207" fmla="*/ 95094 w 1252016"/>
              <a:gd name="connsiteY207" fmla="*/ 256858 h 664808"/>
              <a:gd name="connsiteX208" fmla="*/ 102700 w 1252016"/>
              <a:gd name="connsiteY208" fmla="*/ 264415 h 664808"/>
              <a:gd name="connsiteX209" fmla="*/ 114112 w 1252016"/>
              <a:gd name="connsiteY209" fmla="*/ 253081 h 664808"/>
              <a:gd name="connsiteX210" fmla="*/ 133130 w 1252016"/>
              <a:gd name="connsiteY210" fmla="*/ 256858 h 664808"/>
              <a:gd name="connsiteX211" fmla="*/ 133130 w 1252016"/>
              <a:gd name="connsiteY211" fmla="*/ 253081 h 664808"/>
              <a:gd name="connsiteX212" fmla="*/ 194645 w 1252016"/>
              <a:gd name="connsiteY212" fmla="*/ 252017 h 664808"/>
              <a:gd name="connsiteX213" fmla="*/ 211288 w 1252016"/>
              <a:gd name="connsiteY213" fmla="*/ 256404 h 664808"/>
              <a:gd name="connsiteX214" fmla="*/ 210335 w 1252016"/>
              <a:gd name="connsiteY214" fmla="*/ 259514 h 664808"/>
              <a:gd name="connsiteX215" fmla="*/ 213011 w 1252016"/>
              <a:gd name="connsiteY215" fmla="*/ 256858 h 664808"/>
              <a:gd name="connsiteX216" fmla="*/ 220617 w 1252016"/>
              <a:gd name="connsiteY216" fmla="*/ 260634 h 664808"/>
              <a:gd name="connsiteX217" fmla="*/ 220617 w 1252016"/>
              <a:gd name="connsiteY217" fmla="*/ 256858 h 664808"/>
              <a:gd name="connsiteX218" fmla="*/ 239635 w 1252016"/>
              <a:gd name="connsiteY218" fmla="*/ 249304 h 664808"/>
              <a:gd name="connsiteX219" fmla="*/ 243440 w 1252016"/>
              <a:gd name="connsiteY219" fmla="*/ 256858 h 664808"/>
              <a:gd name="connsiteX220" fmla="*/ 296693 w 1252016"/>
              <a:gd name="connsiteY220" fmla="*/ 249304 h 664808"/>
              <a:gd name="connsiteX221" fmla="*/ 296693 w 1252016"/>
              <a:gd name="connsiteY221" fmla="*/ 253081 h 664808"/>
              <a:gd name="connsiteX222" fmla="*/ 304299 w 1252016"/>
              <a:gd name="connsiteY222" fmla="*/ 253081 h 664808"/>
              <a:gd name="connsiteX223" fmla="*/ 304299 w 1252016"/>
              <a:gd name="connsiteY223" fmla="*/ 241747 h 664808"/>
              <a:gd name="connsiteX224" fmla="*/ 315711 w 1252016"/>
              <a:gd name="connsiteY224" fmla="*/ 245524 h 664808"/>
              <a:gd name="connsiteX225" fmla="*/ 323317 w 1252016"/>
              <a:gd name="connsiteY225" fmla="*/ 253081 h 664808"/>
              <a:gd name="connsiteX226" fmla="*/ 323317 w 1252016"/>
              <a:gd name="connsiteY226" fmla="*/ 245524 h 664808"/>
              <a:gd name="connsiteX227" fmla="*/ 330923 w 1252016"/>
              <a:gd name="connsiteY227" fmla="*/ 241747 h 664808"/>
              <a:gd name="connsiteX228" fmla="*/ 357552 w 1252016"/>
              <a:gd name="connsiteY228" fmla="*/ 249304 h 664808"/>
              <a:gd name="connsiteX229" fmla="*/ 361353 w 1252016"/>
              <a:gd name="connsiteY229" fmla="*/ 241747 h 664808"/>
              <a:gd name="connsiteX230" fmla="*/ 399393 w 1252016"/>
              <a:gd name="connsiteY230" fmla="*/ 245524 h 664808"/>
              <a:gd name="connsiteX231" fmla="*/ 445035 w 1252016"/>
              <a:gd name="connsiteY231" fmla="*/ 230418 h 664808"/>
              <a:gd name="connsiteX232" fmla="*/ 471663 w 1252016"/>
              <a:gd name="connsiteY232" fmla="*/ 241747 h 664808"/>
              <a:gd name="connsiteX233" fmla="*/ 502093 w 1252016"/>
              <a:gd name="connsiteY233" fmla="*/ 234195 h 664808"/>
              <a:gd name="connsiteX234" fmla="*/ 513505 w 1252016"/>
              <a:gd name="connsiteY234" fmla="*/ 245524 h 664808"/>
              <a:gd name="connsiteX235" fmla="*/ 521111 w 1252016"/>
              <a:gd name="connsiteY235" fmla="*/ 234195 h 664808"/>
              <a:gd name="connsiteX236" fmla="*/ 521111 w 1252016"/>
              <a:gd name="connsiteY236" fmla="*/ 241747 h 664808"/>
              <a:gd name="connsiteX237" fmla="*/ 540129 w 1252016"/>
              <a:gd name="connsiteY237" fmla="*/ 245524 h 664808"/>
              <a:gd name="connsiteX238" fmla="*/ 540129 w 1252016"/>
              <a:gd name="connsiteY238" fmla="*/ 249304 h 664808"/>
              <a:gd name="connsiteX239" fmla="*/ 543934 w 1252016"/>
              <a:gd name="connsiteY239" fmla="*/ 253081 h 664808"/>
              <a:gd name="connsiteX240" fmla="*/ 547739 w 1252016"/>
              <a:gd name="connsiteY240" fmla="*/ 241747 h 664808"/>
              <a:gd name="connsiteX241" fmla="*/ 547739 w 1252016"/>
              <a:gd name="connsiteY241" fmla="*/ 253081 h 664808"/>
              <a:gd name="connsiteX242" fmla="*/ 551540 w 1252016"/>
              <a:gd name="connsiteY242" fmla="*/ 253081 h 664808"/>
              <a:gd name="connsiteX243" fmla="*/ 551540 w 1252016"/>
              <a:gd name="connsiteY243" fmla="*/ 256858 h 664808"/>
              <a:gd name="connsiteX244" fmla="*/ 559151 w 1252016"/>
              <a:gd name="connsiteY244" fmla="*/ 245524 h 664808"/>
              <a:gd name="connsiteX245" fmla="*/ 562952 w 1252016"/>
              <a:gd name="connsiteY245" fmla="*/ 253081 h 664808"/>
              <a:gd name="connsiteX246" fmla="*/ 562952 w 1252016"/>
              <a:gd name="connsiteY246" fmla="*/ 245524 h 664808"/>
              <a:gd name="connsiteX247" fmla="*/ 574363 w 1252016"/>
              <a:gd name="connsiteY247" fmla="*/ 249304 h 664808"/>
              <a:gd name="connsiteX248" fmla="*/ 570558 w 1252016"/>
              <a:gd name="connsiteY248" fmla="*/ 253081 h 664808"/>
              <a:gd name="connsiteX249" fmla="*/ 581970 w 1252016"/>
              <a:gd name="connsiteY249" fmla="*/ 249304 h 664808"/>
              <a:gd name="connsiteX250" fmla="*/ 581970 w 1252016"/>
              <a:gd name="connsiteY250" fmla="*/ 234196 h 664808"/>
              <a:gd name="connsiteX251" fmla="*/ 585775 w 1252016"/>
              <a:gd name="connsiteY251" fmla="*/ 226638 h 664808"/>
              <a:gd name="connsiteX252" fmla="*/ 585775 w 1252016"/>
              <a:gd name="connsiteY252" fmla="*/ 234195 h 664808"/>
              <a:gd name="connsiteX253" fmla="*/ 593381 w 1252016"/>
              <a:gd name="connsiteY253" fmla="*/ 230418 h 664808"/>
              <a:gd name="connsiteX254" fmla="*/ 593381 w 1252016"/>
              <a:gd name="connsiteY254" fmla="*/ 237971 h 664808"/>
              <a:gd name="connsiteX255" fmla="*/ 597187 w 1252016"/>
              <a:gd name="connsiteY255" fmla="*/ 230418 h 664808"/>
              <a:gd name="connsiteX256" fmla="*/ 600992 w 1252016"/>
              <a:gd name="connsiteY256" fmla="*/ 249304 h 664808"/>
              <a:gd name="connsiteX257" fmla="*/ 604793 w 1252016"/>
              <a:gd name="connsiteY257" fmla="*/ 253081 h 664808"/>
              <a:gd name="connsiteX258" fmla="*/ 604793 w 1252016"/>
              <a:gd name="connsiteY258" fmla="*/ 241747 h 664808"/>
              <a:gd name="connsiteX259" fmla="*/ 612399 w 1252016"/>
              <a:gd name="connsiteY259" fmla="*/ 249304 h 664808"/>
              <a:gd name="connsiteX260" fmla="*/ 612399 w 1252016"/>
              <a:gd name="connsiteY260" fmla="*/ 256858 h 664808"/>
              <a:gd name="connsiteX261" fmla="*/ 620010 w 1252016"/>
              <a:gd name="connsiteY261" fmla="*/ 249304 h 664808"/>
              <a:gd name="connsiteX262" fmla="*/ 620010 w 1252016"/>
              <a:gd name="connsiteY262" fmla="*/ 256858 h 664808"/>
              <a:gd name="connsiteX263" fmla="*/ 646634 w 1252016"/>
              <a:gd name="connsiteY263" fmla="*/ 249304 h 664808"/>
              <a:gd name="connsiteX264" fmla="*/ 646634 w 1252016"/>
              <a:gd name="connsiteY264" fmla="*/ 253081 h 664808"/>
              <a:gd name="connsiteX265" fmla="*/ 658046 w 1252016"/>
              <a:gd name="connsiteY265" fmla="*/ 253081 h 664808"/>
              <a:gd name="connsiteX266" fmla="*/ 665652 w 1252016"/>
              <a:gd name="connsiteY266" fmla="*/ 253081 h 664808"/>
              <a:gd name="connsiteX267" fmla="*/ 665652 w 1252016"/>
              <a:gd name="connsiteY267" fmla="*/ 260634 h 664808"/>
              <a:gd name="connsiteX268" fmla="*/ 669457 w 1252016"/>
              <a:gd name="connsiteY268" fmla="*/ 256858 h 664808"/>
              <a:gd name="connsiteX269" fmla="*/ 669457 w 1252016"/>
              <a:gd name="connsiteY269" fmla="*/ 260634 h 664808"/>
              <a:gd name="connsiteX270" fmla="*/ 684674 w 1252016"/>
              <a:gd name="connsiteY270" fmla="*/ 256858 h 664808"/>
              <a:gd name="connsiteX271" fmla="*/ 692280 w 1252016"/>
              <a:gd name="connsiteY271" fmla="*/ 234195 h 664808"/>
              <a:gd name="connsiteX272" fmla="*/ 699887 w 1252016"/>
              <a:gd name="connsiteY272" fmla="*/ 230418 h 664808"/>
              <a:gd name="connsiteX273" fmla="*/ 699887 w 1252016"/>
              <a:gd name="connsiteY273" fmla="*/ 241747 h 664808"/>
              <a:gd name="connsiteX274" fmla="*/ 707493 w 1252016"/>
              <a:gd name="connsiteY274" fmla="*/ 226638 h 664808"/>
              <a:gd name="connsiteX275" fmla="*/ 711298 w 1252016"/>
              <a:gd name="connsiteY275" fmla="*/ 253081 h 664808"/>
              <a:gd name="connsiteX276" fmla="*/ 730316 w 1252016"/>
              <a:gd name="connsiteY276" fmla="*/ 249304 h 664808"/>
              <a:gd name="connsiteX277" fmla="*/ 734121 w 1252016"/>
              <a:gd name="connsiteY277" fmla="*/ 260634 h 664808"/>
              <a:gd name="connsiteX278" fmla="*/ 741728 w 1252016"/>
              <a:gd name="connsiteY278" fmla="*/ 253081 h 664808"/>
              <a:gd name="connsiteX279" fmla="*/ 749334 w 1252016"/>
              <a:gd name="connsiteY279" fmla="*/ 249304 h 664808"/>
              <a:gd name="connsiteX280" fmla="*/ 756945 w 1252016"/>
              <a:gd name="connsiteY280" fmla="*/ 249304 h 664808"/>
              <a:gd name="connsiteX281" fmla="*/ 760746 w 1252016"/>
              <a:gd name="connsiteY281" fmla="*/ 245524 h 664808"/>
              <a:gd name="connsiteX282" fmla="*/ 768356 w 1252016"/>
              <a:gd name="connsiteY282" fmla="*/ 245524 h 664808"/>
              <a:gd name="connsiteX283" fmla="*/ 768356 w 1252016"/>
              <a:gd name="connsiteY283" fmla="*/ 237971 h 664808"/>
              <a:gd name="connsiteX284" fmla="*/ 798786 w 1252016"/>
              <a:gd name="connsiteY284" fmla="*/ 253081 h 664808"/>
              <a:gd name="connsiteX285" fmla="*/ 806392 w 1252016"/>
              <a:gd name="connsiteY285" fmla="*/ 253081 h 664808"/>
              <a:gd name="connsiteX286" fmla="*/ 806392 w 1252016"/>
              <a:gd name="connsiteY286" fmla="*/ 249304 h 664808"/>
              <a:gd name="connsiteX287" fmla="*/ 844428 w 1252016"/>
              <a:gd name="connsiteY287" fmla="*/ 256858 h 664808"/>
              <a:gd name="connsiteX288" fmla="*/ 848233 w 1252016"/>
              <a:gd name="connsiteY288" fmla="*/ 245524 h 664808"/>
              <a:gd name="connsiteX289" fmla="*/ 852038 w 1252016"/>
              <a:gd name="connsiteY289" fmla="*/ 260634 h 664808"/>
              <a:gd name="connsiteX290" fmla="*/ 867251 w 1252016"/>
              <a:gd name="connsiteY290" fmla="*/ 256858 h 664808"/>
              <a:gd name="connsiteX291" fmla="*/ 867251 w 1252016"/>
              <a:gd name="connsiteY291" fmla="*/ 260634 h 664808"/>
              <a:gd name="connsiteX292" fmla="*/ 836822 w 1252016"/>
              <a:gd name="connsiteY292" fmla="*/ 264415 h 664808"/>
              <a:gd name="connsiteX293" fmla="*/ 836822 w 1252016"/>
              <a:gd name="connsiteY293" fmla="*/ 271967 h 664808"/>
              <a:gd name="connsiteX294" fmla="*/ 848233 w 1252016"/>
              <a:gd name="connsiteY294" fmla="*/ 279520 h 664808"/>
              <a:gd name="connsiteX295" fmla="*/ 852038 w 1252016"/>
              <a:gd name="connsiteY295" fmla="*/ 268191 h 664808"/>
              <a:gd name="connsiteX296" fmla="*/ 871056 w 1252016"/>
              <a:gd name="connsiteY296" fmla="*/ 271967 h 664808"/>
              <a:gd name="connsiteX297" fmla="*/ 878663 w 1252016"/>
              <a:gd name="connsiteY297" fmla="*/ 264415 h 664808"/>
              <a:gd name="connsiteX298" fmla="*/ 890074 w 1252016"/>
              <a:gd name="connsiteY298" fmla="*/ 279520 h 664808"/>
              <a:gd name="connsiteX299" fmla="*/ 882468 w 1252016"/>
              <a:gd name="connsiteY299" fmla="*/ 279520 h 664808"/>
              <a:gd name="connsiteX300" fmla="*/ 890074 w 1252016"/>
              <a:gd name="connsiteY300" fmla="*/ 287077 h 664808"/>
              <a:gd name="connsiteX301" fmla="*/ 901486 w 1252016"/>
              <a:gd name="connsiteY301" fmla="*/ 283301 h 664808"/>
              <a:gd name="connsiteX302" fmla="*/ 905287 w 1252016"/>
              <a:gd name="connsiteY302" fmla="*/ 290853 h 664808"/>
              <a:gd name="connsiteX303" fmla="*/ 924309 w 1252016"/>
              <a:gd name="connsiteY303" fmla="*/ 302187 h 664808"/>
              <a:gd name="connsiteX304" fmla="*/ 916699 w 1252016"/>
              <a:gd name="connsiteY304" fmla="*/ 275744 h 664808"/>
              <a:gd name="connsiteX305" fmla="*/ 939522 w 1252016"/>
              <a:gd name="connsiteY305" fmla="*/ 279520 h 664808"/>
              <a:gd name="connsiteX306" fmla="*/ 939522 w 1252016"/>
              <a:gd name="connsiteY306" fmla="*/ 287077 h 664808"/>
              <a:gd name="connsiteX307" fmla="*/ 943327 w 1252016"/>
              <a:gd name="connsiteY307" fmla="*/ 283301 h 664808"/>
              <a:gd name="connsiteX308" fmla="*/ 947128 w 1252016"/>
              <a:gd name="connsiteY308" fmla="*/ 287077 h 664808"/>
              <a:gd name="connsiteX309" fmla="*/ 950933 w 1252016"/>
              <a:gd name="connsiteY309" fmla="*/ 264415 h 664808"/>
              <a:gd name="connsiteX310" fmla="*/ 977562 w 1252016"/>
              <a:gd name="connsiteY310" fmla="*/ 271967 h 664808"/>
              <a:gd name="connsiteX311" fmla="*/ 977562 w 1252016"/>
              <a:gd name="connsiteY311" fmla="*/ 268191 h 664808"/>
              <a:gd name="connsiteX312" fmla="*/ 973756 w 1252016"/>
              <a:gd name="connsiteY312" fmla="*/ 260634 h 664808"/>
              <a:gd name="connsiteX313" fmla="*/ 985168 w 1252016"/>
              <a:gd name="connsiteY313" fmla="*/ 271967 h 664808"/>
              <a:gd name="connsiteX314" fmla="*/ 992774 w 1252016"/>
              <a:gd name="connsiteY314" fmla="*/ 268191 h 664808"/>
              <a:gd name="connsiteX315" fmla="*/ 954738 w 1252016"/>
              <a:gd name="connsiteY315" fmla="*/ 237971 h 664808"/>
              <a:gd name="connsiteX316" fmla="*/ 954738 w 1252016"/>
              <a:gd name="connsiteY316" fmla="*/ 230418 h 664808"/>
              <a:gd name="connsiteX317" fmla="*/ 947128 w 1252016"/>
              <a:gd name="connsiteY317" fmla="*/ 237971 h 664808"/>
              <a:gd name="connsiteX318" fmla="*/ 912897 w 1252016"/>
              <a:gd name="connsiteY318" fmla="*/ 192642 h 664808"/>
              <a:gd name="connsiteX319" fmla="*/ 901486 w 1252016"/>
              <a:gd name="connsiteY319" fmla="*/ 196422 h 664808"/>
              <a:gd name="connsiteX320" fmla="*/ 836822 w 1252016"/>
              <a:gd name="connsiteY320" fmla="*/ 151093 h 664808"/>
              <a:gd name="connsiteX321" fmla="*/ 817804 w 1252016"/>
              <a:gd name="connsiteY321" fmla="*/ 120874 h 664808"/>
              <a:gd name="connsiteX322" fmla="*/ 779764 w 1252016"/>
              <a:gd name="connsiteY322" fmla="*/ 105764 h 664808"/>
              <a:gd name="connsiteX323" fmla="*/ 787374 w 1252016"/>
              <a:gd name="connsiteY323" fmla="*/ 71768 h 664808"/>
              <a:gd name="connsiteX324" fmla="*/ 810197 w 1252016"/>
              <a:gd name="connsiteY324" fmla="*/ 26443 h 66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Lst>
            <a:rect l="l" t="t" r="r" b="b"/>
            <a:pathLst>
              <a:path w="1252016" h="664808">
                <a:moveTo>
                  <a:pt x="859645" y="604373"/>
                </a:moveTo>
                <a:lnTo>
                  <a:pt x="863446" y="604373"/>
                </a:lnTo>
                <a:cubicBezTo>
                  <a:pt x="863446" y="604373"/>
                  <a:pt x="863446" y="608150"/>
                  <a:pt x="859645" y="604373"/>
                </a:cubicBezTo>
                <a:close/>
                <a:moveTo>
                  <a:pt x="886269" y="589264"/>
                </a:moveTo>
                <a:lnTo>
                  <a:pt x="886731" y="592166"/>
                </a:lnTo>
                <a:lnTo>
                  <a:pt x="886269" y="593040"/>
                </a:lnTo>
                <a:close/>
                <a:moveTo>
                  <a:pt x="1066037" y="557402"/>
                </a:moveTo>
                <a:lnTo>
                  <a:pt x="1072651" y="559044"/>
                </a:lnTo>
                <a:lnTo>
                  <a:pt x="1065045" y="559044"/>
                </a:lnTo>
                <a:close/>
                <a:moveTo>
                  <a:pt x="1000381" y="283301"/>
                </a:moveTo>
                <a:lnTo>
                  <a:pt x="1007991" y="290853"/>
                </a:lnTo>
                <a:cubicBezTo>
                  <a:pt x="1011792" y="290853"/>
                  <a:pt x="1007991" y="287077"/>
                  <a:pt x="1007991" y="287077"/>
                </a:cubicBezTo>
                <a:cubicBezTo>
                  <a:pt x="1007991" y="287077"/>
                  <a:pt x="1004186" y="283301"/>
                  <a:pt x="1004186" y="283301"/>
                </a:cubicBezTo>
                <a:cubicBezTo>
                  <a:pt x="1004186" y="283301"/>
                  <a:pt x="1000381" y="283301"/>
                  <a:pt x="1000381" y="283301"/>
                </a:cubicBezTo>
                <a:close/>
                <a:moveTo>
                  <a:pt x="867251" y="264410"/>
                </a:moveTo>
                <a:cubicBezTo>
                  <a:pt x="871056" y="264410"/>
                  <a:pt x="874857" y="264410"/>
                  <a:pt x="874857" y="268187"/>
                </a:cubicBezTo>
                <a:lnTo>
                  <a:pt x="867251" y="271963"/>
                </a:lnTo>
                <a:close/>
                <a:moveTo>
                  <a:pt x="213544" y="252076"/>
                </a:moveTo>
                <a:cubicBezTo>
                  <a:pt x="213961" y="251899"/>
                  <a:pt x="213961" y="253080"/>
                  <a:pt x="213011" y="256858"/>
                </a:cubicBezTo>
                <a:lnTo>
                  <a:pt x="211288" y="256404"/>
                </a:lnTo>
                <a:lnTo>
                  <a:pt x="211582" y="255441"/>
                </a:lnTo>
                <a:cubicBezTo>
                  <a:pt x="212296" y="253788"/>
                  <a:pt x="213128" y="252254"/>
                  <a:pt x="213544" y="252076"/>
                </a:cubicBezTo>
                <a:close/>
                <a:moveTo>
                  <a:pt x="581970" y="234195"/>
                </a:moveTo>
                <a:lnTo>
                  <a:pt x="581970" y="234196"/>
                </a:lnTo>
                <a:lnTo>
                  <a:pt x="578169" y="241747"/>
                </a:lnTo>
                <a:close/>
                <a:moveTo>
                  <a:pt x="992179" y="84754"/>
                </a:moveTo>
                <a:cubicBezTo>
                  <a:pt x="991823" y="84990"/>
                  <a:pt x="990397" y="85935"/>
                  <a:pt x="988971" y="86879"/>
                </a:cubicBezTo>
                <a:lnTo>
                  <a:pt x="988971" y="86879"/>
                </a:lnTo>
                <a:lnTo>
                  <a:pt x="988969" y="86878"/>
                </a:lnTo>
                <a:cubicBezTo>
                  <a:pt x="991822" y="84990"/>
                  <a:pt x="992536" y="84518"/>
                  <a:pt x="992179" y="84754"/>
                </a:cubicBezTo>
                <a:close/>
                <a:moveTo>
                  <a:pt x="852038" y="0"/>
                </a:moveTo>
                <a:cubicBezTo>
                  <a:pt x="855839" y="11333"/>
                  <a:pt x="874857" y="0"/>
                  <a:pt x="874857" y="15110"/>
                </a:cubicBezTo>
                <a:cubicBezTo>
                  <a:pt x="867251" y="26443"/>
                  <a:pt x="893879" y="15110"/>
                  <a:pt x="890074" y="26443"/>
                </a:cubicBezTo>
                <a:cubicBezTo>
                  <a:pt x="890074" y="33996"/>
                  <a:pt x="905287" y="26443"/>
                  <a:pt x="909092" y="26443"/>
                </a:cubicBezTo>
                <a:cubicBezTo>
                  <a:pt x="909092" y="22662"/>
                  <a:pt x="905287" y="37772"/>
                  <a:pt x="912897" y="33996"/>
                </a:cubicBezTo>
                <a:cubicBezTo>
                  <a:pt x="912897" y="37772"/>
                  <a:pt x="928110" y="26443"/>
                  <a:pt x="928110" y="33996"/>
                </a:cubicBezTo>
                <a:cubicBezTo>
                  <a:pt x="928110" y="41549"/>
                  <a:pt x="935721" y="41549"/>
                  <a:pt x="939522" y="45329"/>
                </a:cubicBezTo>
                <a:lnTo>
                  <a:pt x="939522" y="41549"/>
                </a:lnTo>
                <a:cubicBezTo>
                  <a:pt x="954738" y="56658"/>
                  <a:pt x="981363" y="64215"/>
                  <a:pt x="988969" y="86878"/>
                </a:cubicBezTo>
                <a:cubicBezTo>
                  <a:pt x="986117" y="88767"/>
                  <a:pt x="985405" y="89240"/>
                  <a:pt x="985761" y="89004"/>
                </a:cubicBezTo>
                <a:lnTo>
                  <a:pt x="988971" y="86879"/>
                </a:lnTo>
                <a:lnTo>
                  <a:pt x="992774" y="90654"/>
                </a:lnTo>
                <a:cubicBezTo>
                  <a:pt x="996579" y="90654"/>
                  <a:pt x="1015597" y="79325"/>
                  <a:pt x="1007991" y="94435"/>
                </a:cubicBezTo>
                <a:cubicBezTo>
                  <a:pt x="1000381" y="101987"/>
                  <a:pt x="1015597" y="94435"/>
                  <a:pt x="1007991" y="101987"/>
                </a:cubicBezTo>
                <a:cubicBezTo>
                  <a:pt x="1034615" y="98211"/>
                  <a:pt x="1023204" y="128430"/>
                  <a:pt x="1053633" y="128430"/>
                </a:cubicBezTo>
                <a:lnTo>
                  <a:pt x="1049832" y="128430"/>
                </a:lnTo>
                <a:lnTo>
                  <a:pt x="1053633" y="132207"/>
                </a:lnTo>
                <a:lnTo>
                  <a:pt x="1061244" y="124650"/>
                </a:lnTo>
                <a:cubicBezTo>
                  <a:pt x="1057439" y="132207"/>
                  <a:pt x="1072651" y="128430"/>
                  <a:pt x="1065045" y="135983"/>
                </a:cubicBezTo>
                <a:cubicBezTo>
                  <a:pt x="1057439" y="143536"/>
                  <a:pt x="1065045" y="143536"/>
                  <a:pt x="1065045" y="147317"/>
                </a:cubicBezTo>
                <a:cubicBezTo>
                  <a:pt x="1068850" y="147317"/>
                  <a:pt x="1068850" y="143536"/>
                  <a:pt x="1068850" y="143536"/>
                </a:cubicBezTo>
                <a:cubicBezTo>
                  <a:pt x="1072651" y="143536"/>
                  <a:pt x="1072651" y="143536"/>
                  <a:pt x="1076457" y="143536"/>
                </a:cubicBezTo>
                <a:cubicBezTo>
                  <a:pt x="1072651" y="158646"/>
                  <a:pt x="1091673" y="158646"/>
                  <a:pt x="1087868" y="169979"/>
                </a:cubicBezTo>
                <a:lnTo>
                  <a:pt x="1095474" y="166203"/>
                </a:lnTo>
                <a:cubicBezTo>
                  <a:pt x="1095474" y="181313"/>
                  <a:pt x="1122103" y="173756"/>
                  <a:pt x="1114492" y="192642"/>
                </a:cubicBezTo>
                <a:cubicBezTo>
                  <a:pt x="1125904" y="200199"/>
                  <a:pt x="1137315" y="203975"/>
                  <a:pt x="1152532" y="211528"/>
                </a:cubicBezTo>
                <a:cubicBezTo>
                  <a:pt x="1152532" y="215308"/>
                  <a:pt x="1156333" y="219085"/>
                  <a:pt x="1160139" y="222861"/>
                </a:cubicBezTo>
                <a:cubicBezTo>
                  <a:pt x="1163944" y="230418"/>
                  <a:pt x="1167745" y="234195"/>
                  <a:pt x="1163944" y="241747"/>
                </a:cubicBezTo>
                <a:cubicBezTo>
                  <a:pt x="1167745" y="260634"/>
                  <a:pt x="1186767" y="260634"/>
                  <a:pt x="1198175" y="275744"/>
                </a:cubicBezTo>
                <a:cubicBezTo>
                  <a:pt x="1182962" y="279520"/>
                  <a:pt x="1201980" y="283301"/>
                  <a:pt x="1198175" y="290853"/>
                </a:cubicBezTo>
                <a:cubicBezTo>
                  <a:pt x="1213391" y="287077"/>
                  <a:pt x="1201980" y="298410"/>
                  <a:pt x="1217197" y="298410"/>
                </a:cubicBezTo>
                <a:lnTo>
                  <a:pt x="1213391" y="302187"/>
                </a:lnTo>
                <a:lnTo>
                  <a:pt x="1224803" y="321073"/>
                </a:lnTo>
                <a:lnTo>
                  <a:pt x="1220998" y="321073"/>
                </a:lnTo>
                <a:cubicBezTo>
                  <a:pt x="1209586" y="321073"/>
                  <a:pt x="1220998" y="324849"/>
                  <a:pt x="1220998" y="328626"/>
                </a:cubicBezTo>
                <a:lnTo>
                  <a:pt x="1236214" y="332406"/>
                </a:lnTo>
                <a:lnTo>
                  <a:pt x="1220998" y="332406"/>
                </a:lnTo>
                <a:cubicBezTo>
                  <a:pt x="1217197" y="336183"/>
                  <a:pt x="1220998" y="336183"/>
                  <a:pt x="1224803" y="336183"/>
                </a:cubicBezTo>
                <a:cubicBezTo>
                  <a:pt x="1224803" y="336183"/>
                  <a:pt x="1220998" y="336183"/>
                  <a:pt x="1220998" y="336183"/>
                </a:cubicBezTo>
                <a:cubicBezTo>
                  <a:pt x="1217197" y="343736"/>
                  <a:pt x="1228608" y="347512"/>
                  <a:pt x="1240015" y="347512"/>
                </a:cubicBezTo>
                <a:cubicBezTo>
                  <a:pt x="1236214" y="351292"/>
                  <a:pt x="1228608" y="347512"/>
                  <a:pt x="1232409" y="351292"/>
                </a:cubicBezTo>
                <a:cubicBezTo>
                  <a:pt x="1236214" y="355069"/>
                  <a:pt x="1240015" y="351292"/>
                  <a:pt x="1243821" y="351292"/>
                </a:cubicBezTo>
                <a:cubicBezTo>
                  <a:pt x="1240015" y="355069"/>
                  <a:pt x="1236214" y="355069"/>
                  <a:pt x="1240015" y="358845"/>
                </a:cubicBezTo>
                <a:lnTo>
                  <a:pt x="1236214" y="358845"/>
                </a:lnTo>
                <a:cubicBezTo>
                  <a:pt x="1236214" y="358845"/>
                  <a:pt x="1220998" y="358845"/>
                  <a:pt x="1228608" y="366402"/>
                </a:cubicBezTo>
                <a:lnTo>
                  <a:pt x="1247626" y="370179"/>
                </a:lnTo>
                <a:lnTo>
                  <a:pt x="1247626" y="362622"/>
                </a:lnTo>
                <a:cubicBezTo>
                  <a:pt x="1251427" y="366402"/>
                  <a:pt x="1255232" y="370179"/>
                  <a:pt x="1247626" y="377731"/>
                </a:cubicBezTo>
                <a:cubicBezTo>
                  <a:pt x="1243821" y="381508"/>
                  <a:pt x="1240015" y="377731"/>
                  <a:pt x="1236214" y="377731"/>
                </a:cubicBezTo>
                <a:cubicBezTo>
                  <a:pt x="1240015" y="385288"/>
                  <a:pt x="1220998" y="381508"/>
                  <a:pt x="1232409" y="389065"/>
                </a:cubicBezTo>
                <a:lnTo>
                  <a:pt x="1220998" y="389065"/>
                </a:lnTo>
                <a:lnTo>
                  <a:pt x="1224803" y="396618"/>
                </a:lnTo>
                <a:cubicBezTo>
                  <a:pt x="1217197" y="392841"/>
                  <a:pt x="1209586" y="389065"/>
                  <a:pt x="1198175" y="392841"/>
                </a:cubicBezTo>
                <a:lnTo>
                  <a:pt x="1190568" y="396618"/>
                </a:lnTo>
                <a:lnTo>
                  <a:pt x="1205785" y="400398"/>
                </a:lnTo>
                <a:cubicBezTo>
                  <a:pt x="1198175" y="404174"/>
                  <a:pt x="1182962" y="400398"/>
                  <a:pt x="1190568" y="407951"/>
                </a:cubicBezTo>
                <a:lnTo>
                  <a:pt x="1182962" y="404174"/>
                </a:lnTo>
                <a:cubicBezTo>
                  <a:pt x="1175355" y="407951"/>
                  <a:pt x="1194373" y="411727"/>
                  <a:pt x="1182962" y="411727"/>
                </a:cubicBezTo>
                <a:lnTo>
                  <a:pt x="1179157" y="407951"/>
                </a:lnTo>
                <a:cubicBezTo>
                  <a:pt x="1167745" y="419284"/>
                  <a:pt x="1171550" y="434394"/>
                  <a:pt x="1152532" y="438170"/>
                </a:cubicBezTo>
                <a:lnTo>
                  <a:pt x="1148727" y="434394"/>
                </a:lnTo>
                <a:cubicBezTo>
                  <a:pt x="1144926" y="438170"/>
                  <a:pt x="1141121" y="445723"/>
                  <a:pt x="1141121" y="445723"/>
                </a:cubicBezTo>
                <a:lnTo>
                  <a:pt x="1137315" y="449500"/>
                </a:lnTo>
                <a:lnTo>
                  <a:pt x="1133514" y="445723"/>
                </a:lnTo>
                <a:lnTo>
                  <a:pt x="1133514" y="449500"/>
                </a:lnTo>
                <a:lnTo>
                  <a:pt x="1129709" y="445723"/>
                </a:lnTo>
                <a:cubicBezTo>
                  <a:pt x="1125904" y="445723"/>
                  <a:pt x="1125904" y="453280"/>
                  <a:pt x="1125904" y="457057"/>
                </a:cubicBezTo>
                <a:lnTo>
                  <a:pt x="1129709" y="457057"/>
                </a:lnTo>
                <a:cubicBezTo>
                  <a:pt x="1129709" y="457057"/>
                  <a:pt x="1141121" y="464609"/>
                  <a:pt x="1148727" y="472166"/>
                </a:cubicBezTo>
                <a:cubicBezTo>
                  <a:pt x="1144926" y="475943"/>
                  <a:pt x="1156333" y="479719"/>
                  <a:pt x="1148727" y="479719"/>
                </a:cubicBezTo>
                <a:cubicBezTo>
                  <a:pt x="1144926" y="475943"/>
                  <a:pt x="1144926" y="475943"/>
                  <a:pt x="1141121" y="472166"/>
                </a:cubicBezTo>
                <a:cubicBezTo>
                  <a:pt x="1144926" y="475943"/>
                  <a:pt x="1141121" y="472166"/>
                  <a:pt x="1148727" y="483495"/>
                </a:cubicBezTo>
                <a:cubicBezTo>
                  <a:pt x="1141121" y="475943"/>
                  <a:pt x="1133514" y="472166"/>
                  <a:pt x="1125904" y="472166"/>
                </a:cubicBezTo>
                <a:cubicBezTo>
                  <a:pt x="1122103" y="479719"/>
                  <a:pt x="1129709" y="487276"/>
                  <a:pt x="1122103" y="487276"/>
                </a:cubicBezTo>
                <a:lnTo>
                  <a:pt x="1110691" y="483495"/>
                </a:lnTo>
                <a:cubicBezTo>
                  <a:pt x="1106886" y="487276"/>
                  <a:pt x="1122103" y="494829"/>
                  <a:pt x="1114492" y="494829"/>
                </a:cubicBezTo>
                <a:cubicBezTo>
                  <a:pt x="1106886" y="498605"/>
                  <a:pt x="1122103" y="498605"/>
                  <a:pt x="1114492" y="502386"/>
                </a:cubicBezTo>
                <a:cubicBezTo>
                  <a:pt x="1110691" y="498605"/>
                  <a:pt x="1114492" y="506162"/>
                  <a:pt x="1110691" y="506162"/>
                </a:cubicBezTo>
                <a:lnTo>
                  <a:pt x="1110691" y="509939"/>
                </a:lnTo>
                <a:cubicBezTo>
                  <a:pt x="1122103" y="517491"/>
                  <a:pt x="1106886" y="513715"/>
                  <a:pt x="1106886" y="513715"/>
                </a:cubicBezTo>
                <a:lnTo>
                  <a:pt x="1114492" y="521272"/>
                </a:lnTo>
                <a:cubicBezTo>
                  <a:pt x="1103085" y="521272"/>
                  <a:pt x="1095474" y="525048"/>
                  <a:pt x="1087868" y="532601"/>
                </a:cubicBezTo>
                <a:cubicBezTo>
                  <a:pt x="1084063" y="528825"/>
                  <a:pt x="1084063" y="532601"/>
                  <a:pt x="1084063" y="536382"/>
                </a:cubicBezTo>
                <a:lnTo>
                  <a:pt x="1087868" y="536382"/>
                </a:lnTo>
                <a:cubicBezTo>
                  <a:pt x="1080259" y="540158"/>
                  <a:pt x="1076455" y="542046"/>
                  <a:pt x="1073602" y="544879"/>
                </a:cubicBezTo>
                <a:lnTo>
                  <a:pt x="1066037" y="557402"/>
                </a:lnTo>
                <a:lnTo>
                  <a:pt x="1057439" y="555268"/>
                </a:lnTo>
                <a:cubicBezTo>
                  <a:pt x="1057439" y="555268"/>
                  <a:pt x="1057439" y="562821"/>
                  <a:pt x="1053633" y="566597"/>
                </a:cubicBezTo>
                <a:lnTo>
                  <a:pt x="1049832" y="566597"/>
                </a:lnTo>
                <a:cubicBezTo>
                  <a:pt x="1053633" y="559044"/>
                  <a:pt x="1057439" y="547711"/>
                  <a:pt x="1061244" y="543934"/>
                </a:cubicBezTo>
                <a:lnTo>
                  <a:pt x="1053633" y="540158"/>
                </a:lnTo>
                <a:lnTo>
                  <a:pt x="1046027" y="543934"/>
                </a:lnTo>
                <a:lnTo>
                  <a:pt x="1053633" y="551487"/>
                </a:lnTo>
                <a:cubicBezTo>
                  <a:pt x="1042222" y="551487"/>
                  <a:pt x="1046027" y="559044"/>
                  <a:pt x="1042222" y="562821"/>
                </a:cubicBezTo>
                <a:lnTo>
                  <a:pt x="1044505" y="569619"/>
                </a:lnTo>
                <a:lnTo>
                  <a:pt x="1046027" y="566597"/>
                </a:lnTo>
                <a:lnTo>
                  <a:pt x="1049828" y="570374"/>
                </a:lnTo>
                <a:lnTo>
                  <a:pt x="1045482" y="572531"/>
                </a:lnTo>
                <a:lnTo>
                  <a:pt x="1046027" y="574154"/>
                </a:lnTo>
                <a:cubicBezTo>
                  <a:pt x="1038421" y="574154"/>
                  <a:pt x="1034615" y="574154"/>
                  <a:pt x="1027009" y="577930"/>
                </a:cubicBezTo>
                <a:lnTo>
                  <a:pt x="1027009" y="570377"/>
                </a:lnTo>
                <a:lnTo>
                  <a:pt x="1015597" y="570377"/>
                </a:lnTo>
                <a:cubicBezTo>
                  <a:pt x="1007991" y="570377"/>
                  <a:pt x="1030810" y="581707"/>
                  <a:pt x="1011792" y="581707"/>
                </a:cubicBezTo>
                <a:lnTo>
                  <a:pt x="1004186" y="581707"/>
                </a:lnTo>
                <a:lnTo>
                  <a:pt x="1002943" y="585100"/>
                </a:lnTo>
                <a:lnTo>
                  <a:pt x="988969" y="589264"/>
                </a:lnTo>
                <a:cubicBezTo>
                  <a:pt x="992774" y="589264"/>
                  <a:pt x="998480" y="588319"/>
                  <a:pt x="1002284" y="586901"/>
                </a:cubicBezTo>
                <a:lnTo>
                  <a:pt x="1002943" y="585100"/>
                </a:lnTo>
                <a:lnTo>
                  <a:pt x="1027009" y="577930"/>
                </a:lnTo>
                <a:cubicBezTo>
                  <a:pt x="1023204" y="581707"/>
                  <a:pt x="1015597" y="585483"/>
                  <a:pt x="1015597" y="593040"/>
                </a:cubicBezTo>
                <a:cubicBezTo>
                  <a:pt x="1011792" y="593040"/>
                  <a:pt x="1011792" y="589264"/>
                  <a:pt x="1007991" y="589264"/>
                </a:cubicBezTo>
                <a:lnTo>
                  <a:pt x="1007991" y="593040"/>
                </a:lnTo>
                <a:lnTo>
                  <a:pt x="1004186" y="593040"/>
                </a:lnTo>
                <a:cubicBezTo>
                  <a:pt x="1007991" y="600593"/>
                  <a:pt x="1015597" y="600593"/>
                  <a:pt x="1023204" y="608150"/>
                </a:cubicBezTo>
                <a:lnTo>
                  <a:pt x="1019403" y="608150"/>
                </a:lnTo>
                <a:cubicBezTo>
                  <a:pt x="1030810" y="615703"/>
                  <a:pt x="1000381" y="615703"/>
                  <a:pt x="1000381" y="623260"/>
                </a:cubicBezTo>
                <a:cubicBezTo>
                  <a:pt x="1004186" y="623260"/>
                  <a:pt x="1004186" y="623260"/>
                  <a:pt x="1003235" y="623260"/>
                </a:cubicBezTo>
                <a:lnTo>
                  <a:pt x="1007991" y="623260"/>
                </a:lnTo>
                <a:cubicBezTo>
                  <a:pt x="1004186" y="627036"/>
                  <a:pt x="1000381" y="623260"/>
                  <a:pt x="992774" y="627036"/>
                </a:cubicBezTo>
                <a:cubicBezTo>
                  <a:pt x="1004186" y="634589"/>
                  <a:pt x="988969" y="634589"/>
                  <a:pt x="985168" y="638369"/>
                </a:cubicBezTo>
                <a:cubicBezTo>
                  <a:pt x="985168" y="638369"/>
                  <a:pt x="981363" y="638369"/>
                  <a:pt x="981363" y="634589"/>
                </a:cubicBezTo>
                <a:lnTo>
                  <a:pt x="969951" y="634589"/>
                </a:lnTo>
                <a:cubicBezTo>
                  <a:pt x="966150" y="634589"/>
                  <a:pt x="981363" y="634589"/>
                  <a:pt x="973756" y="638369"/>
                </a:cubicBezTo>
                <a:cubicBezTo>
                  <a:pt x="966150" y="638369"/>
                  <a:pt x="966150" y="634589"/>
                  <a:pt x="958540" y="638369"/>
                </a:cubicBezTo>
                <a:cubicBezTo>
                  <a:pt x="950933" y="642146"/>
                  <a:pt x="954738" y="649698"/>
                  <a:pt x="947128" y="649698"/>
                </a:cubicBezTo>
                <a:cubicBezTo>
                  <a:pt x="943327" y="653475"/>
                  <a:pt x="909092" y="645922"/>
                  <a:pt x="916699" y="657255"/>
                </a:cubicBezTo>
                <a:lnTo>
                  <a:pt x="912897" y="653475"/>
                </a:lnTo>
                <a:cubicBezTo>
                  <a:pt x="912897" y="653475"/>
                  <a:pt x="909092" y="653475"/>
                  <a:pt x="909092" y="657255"/>
                </a:cubicBezTo>
                <a:cubicBezTo>
                  <a:pt x="909092" y="657255"/>
                  <a:pt x="909092" y="661032"/>
                  <a:pt x="909092" y="661032"/>
                </a:cubicBezTo>
                <a:cubicBezTo>
                  <a:pt x="909092" y="664808"/>
                  <a:pt x="909092" y="664808"/>
                  <a:pt x="909092" y="664808"/>
                </a:cubicBezTo>
                <a:cubicBezTo>
                  <a:pt x="909092" y="664808"/>
                  <a:pt x="901486" y="661032"/>
                  <a:pt x="897681" y="661032"/>
                </a:cubicBezTo>
                <a:lnTo>
                  <a:pt x="897681" y="664808"/>
                </a:lnTo>
                <a:cubicBezTo>
                  <a:pt x="893879" y="664808"/>
                  <a:pt x="886269" y="664808"/>
                  <a:pt x="893879" y="661032"/>
                </a:cubicBezTo>
                <a:cubicBezTo>
                  <a:pt x="882468" y="653475"/>
                  <a:pt x="855839" y="649698"/>
                  <a:pt x="855839" y="649698"/>
                </a:cubicBezTo>
                <a:cubicBezTo>
                  <a:pt x="855839" y="645922"/>
                  <a:pt x="855839" y="638369"/>
                  <a:pt x="859645" y="634589"/>
                </a:cubicBezTo>
                <a:cubicBezTo>
                  <a:pt x="859645" y="638369"/>
                  <a:pt x="863446" y="638369"/>
                  <a:pt x="863446" y="638369"/>
                </a:cubicBezTo>
                <a:cubicBezTo>
                  <a:pt x="859645" y="634589"/>
                  <a:pt x="863446" y="634589"/>
                  <a:pt x="855839" y="627036"/>
                </a:cubicBezTo>
                <a:cubicBezTo>
                  <a:pt x="863446" y="630812"/>
                  <a:pt x="852038" y="619479"/>
                  <a:pt x="852038" y="615703"/>
                </a:cubicBezTo>
                <a:lnTo>
                  <a:pt x="859645" y="619479"/>
                </a:lnTo>
                <a:lnTo>
                  <a:pt x="863446" y="611926"/>
                </a:lnTo>
                <a:cubicBezTo>
                  <a:pt x="863446" y="615703"/>
                  <a:pt x="867251" y="615703"/>
                  <a:pt x="867251" y="615703"/>
                </a:cubicBezTo>
                <a:cubicBezTo>
                  <a:pt x="871056" y="611926"/>
                  <a:pt x="867251" y="608150"/>
                  <a:pt x="867251" y="604373"/>
                </a:cubicBezTo>
                <a:lnTo>
                  <a:pt x="863446" y="604373"/>
                </a:lnTo>
                <a:cubicBezTo>
                  <a:pt x="882466" y="606262"/>
                  <a:pt x="887221" y="602484"/>
                  <a:pt x="887697" y="598235"/>
                </a:cubicBezTo>
                <a:lnTo>
                  <a:pt x="886731" y="592166"/>
                </a:lnTo>
                <a:lnTo>
                  <a:pt x="896255" y="574154"/>
                </a:lnTo>
                <a:cubicBezTo>
                  <a:pt x="900534" y="569432"/>
                  <a:pt x="905289" y="564711"/>
                  <a:pt x="909092" y="555268"/>
                </a:cubicBezTo>
                <a:lnTo>
                  <a:pt x="897681" y="555268"/>
                </a:lnTo>
                <a:cubicBezTo>
                  <a:pt x="893879" y="551487"/>
                  <a:pt x="916699" y="502386"/>
                  <a:pt x="928110" y="502386"/>
                </a:cubicBezTo>
                <a:cubicBezTo>
                  <a:pt x="954738" y="483495"/>
                  <a:pt x="950933" y="449500"/>
                  <a:pt x="977562" y="434394"/>
                </a:cubicBezTo>
                <a:cubicBezTo>
                  <a:pt x="992774" y="419284"/>
                  <a:pt x="1004186" y="396618"/>
                  <a:pt x="1019403" y="377731"/>
                </a:cubicBezTo>
                <a:cubicBezTo>
                  <a:pt x="1011792" y="377731"/>
                  <a:pt x="1007991" y="385288"/>
                  <a:pt x="1007991" y="385288"/>
                </a:cubicBezTo>
                <a:lnTo>
                  <a:pt x="1007991" y="381508"/>
                </a:lnTo>
                <a:cubicBezTo>
                  <a:pt x="985168" y="392841"/>
                  <a:pt x="973756" y="381508"/>
                  <a:pt x="947128" y="385288"/>
                </a:cubicBezTo>
                <a:lnTo>
                  <a:pt x="954738" y="396618"/>
                </a:lnTo>
                <a:cubicBezTo>
                  <a:pt x="950933" y="404174"/>
                  <a:pt x="882468" y="407951"/>
                  <a:pt x="874857" y="400398"/>
                </a:cubicBezTo>
                <a:cubicBezTo>
                  <a:pt x="840627" y="385288"/>
                  <a:pt x="806392" y="407951"/>
                  <a:pt x="775963" y="392841"/>
                </a:cubicBezTo>
                <a:cubicBezTo>
                  <a:pt x="711298" y="381508"/>
                  <a:pt x="654240" y="396618"/>
                  <a:pt x="589580" y="396618"/>
                </a:cubicBezTo>
                <a:cubicBezTo>
                  <a:pt x="578169" y="392841"/>
                  <a:pt x="562952" y="385288"/>
                  <a:pt x="555346" y="392841"/>
                </a:cubicBezTo>
                <a:cubicBezTo>
                  <a:pt x="555346" y="389065"/>
                  <a:pt x="555346" y="389065"/>
                  <a:pt x="555346" y="389065"/>
                </a:cubicBezTo>
                <a:lnTo>
                  <a:pt x="547739" y="389065"/>
                </a:lnTo>
                <a:cubicBezTo>
                  <a:pt x="532522" y="389065"/>
                  <a:pt x="513505" y="389065"/>
                  <a:pt x="498288" y="400398"/>
                </a:cubicBezTo>
                <a:cubicBezTo>
                  <a:pt x="494487" y="396618"/>
                  <a:pt x="479270" y="400398"/>
                  <a:pt x="475469" y="392841"/>
                </a:cubicBezTo>
                <a:cubicBezTo>
                  <a:pt x="426017" y="381508"/>
                  <a:pt x="365158" y="392841"/>
                  <a:pt x="308104" y="396618"/>
                </a:cubicBezTo>
                <a:cubicBezTo>
                  <a:pt x="308104" y="392841"/>
                  <a:pt x="308104" y="389065"/>
                  <a:pt x="300494" y="389065"/>
                </a:cubicBezTo>
                <a:lnTo>
                  <a:pt x="300494" y="396618"/>
                </a:lnTo>
                <a:cubicBezTo>
                  <a:pt x="277671" y="381508"/>
                  <a:pt x="251046" y="404174"/>
                  <a:pt x="232029" y="385288"/>
                </a:cubicBezTo>
                <a:lnTo>
                  <a:pt x="224422" y="396618"/>
                </a:lnTo>
                <a:lnTo>
                  <a:pt x="121718" y="400398"/>
                </a:lnTo>
                <a:lnTo>
                  <a:pt x="79877" y="385288"/>
                </a:lnTo>
                <a:lnTo>
                  <a:pt x="26624" y="392841"/>
                </a:lnTo>
                <a:lnTo>
                  <a:pt x="7606" y="355069"/>
                </a:lnTo>
                <a:lnTo>
                  <a:pt x="0" y="305963"/>
                </a:lnTo>
                <a:lnTo>
                  <a:pt x="22823" y="260634"/>
                </a:lnTo>
                <a:cubicBezTo>
                  <a:pt x="22823" y="264415"/>
                  <a:pt x="22823" y="264415"/>
                  <a:pt x="22823" y="264415"/>
                </a:cubicBezTo>
                <a:cubicBezTo>
                  <a:pt x="34235" y="275744"/>
                  <a:pt x="41841" y="256858"/>
                  <a:pt x="53253" y="268191"/>
                </a:cubicBezTo>
                <a:cubicBezTo>
                  <a:pt x="53253" y="279520"/>
                  <a:pt x="72271" y="256858"/>
                  <a:pt x="76076" y="268191"/>
                </a:cubicBezTo>
                <a:cubicBezTo>
                  <a:pt x="83682" y="275744"/>
                  <a:pt x="87487" y="260634"/>
                  <a:pt x="95094" y="256858"/>
                </a:cubicBezTo>
                <a:cubicBezTo>
                  <a:pt x="91289" y="256858"/>
                  <a:pt x="98899" y="271967"/>
                  <a:pt x="102700" y="264415"/>
                </a:cubicBezTo>
                <a:cubicBezTo>
                  <a:pt x="106505" y="264415"/>
                  <a:pt x="110306" y="249304"/>
                  <a:pt x="114112" y="253081"/>
                </a:cubicBezTo>
                <a:cubicBezTo>
                  <a:pt x="121718" y="260634"/>
                  <a:pt x="129328" y="256858"/>
                  <a:pt x="133130" y="256858"/>
                </a:cubicBezTo>
                <a:lnTo>
                  <a:pt x="133130" y="253081"/>
                </a:lnTo>
                <a:cubicBezTo>
                  <a:pt x="153101" y="255914"/>
                  <a:pt x="175210" y="250246"/>
                  <a:pt x="194645" y="252017"/>
                </a:cubicBezTo>
                <a:lnTo>
                  <a:pt x="211288" y="256404"/>
                </a:lnTo>
                <a:lnTo>
                  <a:pt x="210335" y="259514"/>
                </a:lnTo>
                <a:cubicBezTo>
                  <a:pt x="210394" y="260163"/>
                  <a:pt x="211108" y="259691"/>
                  <a:pt x="213011" y="256858"/>
                </a:cubicBezTo>
                <a:lnTo>
                  <a:pt x="220617" y="260634"/>
                </a:lnTo>
                <a:cubicBezTo>
                  <a:pt x="220617" y="256858"/>
                  <a:pt x="220617" y="256858"/>
                  <a:pt x="220617" y="256858"/>
                </a:cubicBezTo>
                <a:cubicBezTo>
                  <a:pt x="228223" y="253081"/>
                  <a:pt x="232029" y="234195"/>
                  <a:pt x="239635" y="249304"/>
                </a:cubicBezTo>
                <a:cubicBezTo>
                  <a:pt x="239635" y="264415"/>
                  <a:pt x="247241" y="245524"/>
                  <a:pt x="243440" y="256858"/>
                </a:cubicBezTo>
                <a:cubicBezTo>
                  <a:pt x="266263" y="234195"/>
                  <a:pt x="277671" y="268191"/>
                  <a:pt x="296693" y="249304"/>
                </a:cubicBezTo>
                <a:lnTo>
                  <a:pt x="296693" y="253081"/>
                </a:lnTo>
                <a:lnTo>
                  <a:pt x="304299" y="253081"/>
                </a:lnTo>
                <a:lnTo>
                  <a:pt x="304299" y="241747"/>
                </a:lnTo>
                <a:cubicBezTo>
                  <a:pt x="308104" y="249304"/>
                  <a:pt x="315711" y="237971"/>
                  <a:pt x="315711" y="245524"/>
                </a:cubicBezTo>
                <a:cubicBezTo>
                  <a:pt x="315711" y="253081"/>
                  <a:pt x="319512" y="249304"/>
                  <a:pt x="323317" y="253081"/>
                </a:cubicBezTo>
                <a:cubicBezTo>
                  <a:pt x="323317" y="245524"/>
                  <a:pt x="323317" y="245524"/>
                  <a:pt x="323317" y="245524"/>
                </a:cubicBezTo>
                <a:cubicBezTo>
                  <a:pt x="323317" y="245524"/>
                  <a:pt x="327122" y="245524"/>
                  <a:pt x="330923" y="241747"/>
                </a:cubicBezTo>
                <a:cubicBezTo>
                  <a:pt x="338534" y="253081"/>
                  <a:pt x="349945" y="237971"/>
                  <a:pt x="357552" y="249304"/>
                </a:cubicBezTo>
                <a:lnTo>
                  <a:pt x="361353" y="241747"/>
                </a:lnTo>
                <a:cubicBezTo>
                  <a:pt x="372764" y="253081"/>
                  <a:pt x="387981" y="226638"/>
                  <a:pt x="399393" y="245524"/>
                </a:cubicBezTo>
                <a:cubicBezTo>
                  <a:pt x="414606" y="241747"/>
                  <a:pt x="426017" y="234195"/>
                  <a:pt x="445035" y="230418"/>
                </a:cubicBezTo>
                <a:cubicBezTo>
                  <a:pt x="452645" y="234195"/>
                  <a:pt x="467858" y="226638"/>
                  <a:pt x="471663" y="241747"/>
                </a:cubicBezTo>
                <a:cubicBezTo>
                  <a:pt x="483075" y="249304"/>
                  <a:pt x="490681" y="234195"/>
                  <a:pt x="502093" y="234195"/>
                </a:cubicBezTo>
                <a:cubicBezTo>
                  <a:pt x="502093" y="249304"/>
                  <a:pt x="509699" y="237971"/>
                  <a:pt x="513505" y="245524"/>
                </a:cubicBezTo>
                <a:cubicBezTo>
                  <a:pt x="513505" y="230418"/>
                  <a:pt x="521111" y="245524"/>
                  <a:pt x="521111" y="234195"/>
                </a:cubicBezTo>
                <a:lnTo>
                  <a:pt x="521111" y="241747"/>
                </a:lnTo>
                <a:lnTo>
                  <a:pt x="540129" y="245524"/>
                </a:lnTo>
                <a:lnTo>
                  <a:pt x="540129" y="249304"/>
                </a:lnTo>
                <a:cubicBezTo>
                  <a:pt x="540129" y="256858"/>
                  <a:pt x="540129" y="249304"/>
                  <a:pt x="543934" y="253081"/>
                </a:cubicBezTo>
                <a:lnTo>
                  <a:pt x="547739" y="241747"/>
                </a:lnTo>
                <a:lnTo>
                  <a:pt x="547739" y="253081"/>
                </a:lnTo>
                <a:cubicBezTo>
                  <a:pt x="551540" y="256858"/>
                  <a:pt x="551540" y="253081"/>
                  <a:pt x="551540" y="253081"/>
                </a:cubicBezTo>
                <a:cubicBezTo>
                  <a:pt x="551540" y="253081"/>
                  <a:pt x="551540" y="256858"/>
                  <a:pt x="551540" y="256858"/>
                </a:cubicBezTo>
                <a:cubicBezTo>
                  <a:pt x="555346" y="260634"/>
                  <a:pt x="559151" y="253081"/>
                  <a:pt x="559151" y="245524"/>
                </a:cubicBezTo>
                <a:cubicBezTo>
                  <a:pt x="562952" y="249304"/>
                  <a:pt x="562952" y="253081"/>
                  <a:pt x="562952" y="253081"/>
                </a:cubicBezTo>
                <a:cubicBezTo>
                  <a:pt x="566757" y="253081"/>
                  <a:pt x="562952" y="249304"/>
                  <a:pt x="562952" y="245524"/>
                </a:cubicBezTo>
                <a:cubicBezTo>
                  <a:pt x="566757" y="245524"/>
                  <a:pt x="566757" y="253081"/>
                  <a:pt x="574363" y="249304"/>
                </a:cubicBezTo>
                <a:lnTo>
                  <a:pt x="570558" y="253081"/>
                </a:lnTo>
                <a:cubicBezTo>
                  <a:pt x="574363" y="249304"/>
                  <a:pt x="578169" y="260634"/>
                  <a:pt x="581970" y="249304"/>
                </a:cubicBezTo>
                <a:lnTo>
                  <a:pt x="581970" y="234196"/>
                </a:lnTo>
                <a:lnTo>
                  <a:pt x="585775" y="226638"/>
                </a:lnTo>
                <a:cubicBezTo>
                  <a:pt x="585775" y="230418"/>
                  <a:pt x="585775" y="230418"/>
                  <a:pt x="585775" y="234195"/>
                </a:cubicBezTo>
                <a:cubicBezTo>
                  <a:pt x="589580" y="230418"/>
                  <a:pt x="589580" y="241747"/>
                  <a:pt x="593381" y="230418"/>
                </a:cubicBezTo>
                <a:lnTo>
                  <a:pt x="593381" y="237971"/>
                </a:lnTo>
                <a:lnTo>
                  <a:pt x="597187" y="230418"/>
                </a:lnTo>
                <a:cubicBezTo>
                  <a:pt x="597187" y="234195"/>
                  <a:pt x="593381" y="245524"/>
                  <a:pt x="600992" y="249304"/>
                </a:cubicBezTo>
                <a:lnTo>
                  <a:pt x="604793" y="253081"/>
                </a:lnTo>
                <a:lnTo>
                  <a:pt x="604793" y="241747"/>
                </a:lnTo>
                <a:cubicBezTo>
                  <a:pt x="608598" y="245524"/>
                  <a:pt x="608598" y="260634"/>
                  <a:pt x="612399" y="249304"/>
                </a:cubicBezTo>
                <a:lnTo>
                  <a:pt x="612399" y="256858"/>
                </a:lnTo>
                <a:cubicBezTo>
                  <a:pt x="620010" y="260634"/>
                  <a:pt x="616205" y="241747"/>
                  <a:pt x="620010" y="249304"/>
                </a:cubicBezTo>
                <a:lnTo>
                  <a:pt x="620010" y="256858"/>
                </a:lnTo>
                <a:cubicBezTo>
                  <a:pt x="631421" y="256858"/>
                  <a:pt x="639028" y="241747"/>
                  <a:pt x="646634" y="249304"/>
                </a:cubicBezTo>
                <a:lnTo>
                  <a:pt x="646634" y="253081"/>
                </a:lnTo>
                <a:cubicBezTo>
                  <a:pt x="650439" y="256858"/>
                  <a:pt x="658046" y="253081"/>
                  <a:pt x="658046" y="253081"/>
                </a:cubicBezTo>
                <a:lnTo>
                  <a:pt x="665652" y="253081"/>
                </a:lnTo>
                <a:lnTo>
                  <a:pt x="665652" y="260634"/>
                </a:lnTo>
                <a:lnTo>
                  <a:pt x="669457" y="256858"/>
                </a:lnTo>
                <a:lnTo>
                  <a:pt x="669457" y="260634"/>
                </a:lnTo>
                <a:cubicBezTo>
                  <a:pt x="677064" y="264415"/>
                  <a:pt x="680869" y="260634"/>
                  <a:pt x="684674" y="256858"/>
                </a:cubicBezTo>
                <a:cubicBezTo>
                  <a:pt x="684674" y="256858"/>
                  <a:pt x="688475" y="241747"/>
                  <a:pt x="692280" y="234195"/>
                </a:cubicBezTo>
                <a:cubicBezTo>
                  <a:pt x="696081" y="234195"/>
                  <a:pt x="696081" y="226638"/>
                  <a:pt x="699887" y="230418"/>
                </a:cubicBezTo>
                <a:cubicBezTo>
                  <a:pt x="699887" y="234195"/>
                  <a:pt x="699887" y="237971"/>
                  <a:pt x="699887" y="241747"/>
                </a:cubicBezTo>
                <a:cubicBezTo>
                  <a:pt x="703692" y="234195"/>
                  <a:pt x="703692" y="237971"/>
                  <a:pt x="707493" y="226638"/>
                </a:cubicBezTo>
                <a:cubicBezTo>
                  <a:pt x="703692" y="237971"/>
                  <a:pt x="707493" y="249304"/>
                  <a:pt x="711298" y="253081"/>
                </a:cubicBezTo>
                <a:cubicBezTo>
                  <a:pt x="722710" y="253081"/>
                  <a:pt x="722710" y="241747"/>
                  <a:pt x="730316" y="249304"/>
                </a:cubicBezTo>
                <a:lnTo>
                  <a:pt x="734121" y="260634"/>
                </a:lnTo>
                <a:cubicBezTo>
                  <a:pt x="737923" y="264415"/>
                  <a:pt x="737923" y="245524"/>
                  <a:pt x="741728" y="253081"/>
                </a:cubicBezTo>
                <a:cubicBezTo>
                  <a:pt x="749334" y="256858"/>
                  <a:pt x="741728" y="245524"/>
                  <a:pt x="749334" y="249304"/>
                </a:cubicBezTo>
                <a:cubicBezTo>
                  <a:pt x="753139" y="253081"/>
                  <a:pt x="753139" y="249304"/>
                  <a:pt x="756945" y="249304"/>
                </a:cubicBezTo>
                <a:lnTo>
                  <a:pt x="760746" y="245524"/>
                </a:lnTo>
                <a:cubicBezTo>
                  <a:pt x="760746" y="230418"/>
                  <a:pt x="764551" y="245524"/>
                  <a:pt x="768356" y="245524"/>
                </a:cubicBezTo>
                <a:lnTo>
                  <a:pt x="768356" y="237971"/>
                </a:lnTo>
                <a:cubicBezTo>
                  <a:pt x="775963" y="245524"/>
                  <a:pt x="787374" y="253081"/>
                  <a:pt x="798786" y="253081"/>
                </a:cubicBezTo>
                <a:cubicBezTo>
                  <a:pt x="798786" y="256858"/>
                  <a:pt x="802587" y="256858"/>
                  <a:pt x="806392" y="253081"/>
                </a:cubicBezTo>
                <a:lnTo>
                  <a:pt x="806392" y="249304"/>
                </a:lnTo>
                <a:cubicBezTo>
                  <a:pt x="825410" y="256858"/>
                  <a:pt x="825410" y="256858"/>
                  <a:pt x="844428" y="256858"/>
                </a:cubicBezTo>
                <a:lnTo>
                  <a:pt x="848233" y="245524"/>
                </a:lnTo>
                <a:cubicBezTo>
                  <a:pt x="844428" y="253081"/>
                  <a:pt x="852038" y="260634"/>
                  <a:pt x="852038" y="260634"/>
                </a:cubicBezTo>
                <a:cubicBezTo>
                  <a:pt x="855839" y="260634"/>
                  <a:pt x="863446" y="256858"/>
                  <a:pt x="867251" y="256858"/>
                </a:cubicBezTo>
                <a:lnTo>
                  <a:pt x="867251" y="260634"/>
                </a:lnTo>
                <a:cubicBezTo>
                  <a:pt x="855839" y="260634"/>
                  <a:pt x="844428" y="264415"/>
                  <a:pt x="836822" y="264415"/>
                </a:cubicBezTo>
                <a:lnTo>
                  <a:pt x="836822" y="271967"/>
                </a:lnTo>
                <a:lnTo>
                  <a:pt x="848233" y="279520"/>
                </a:lnTo>
                <a:lnTo>
                  <a:pt x="852038" y="268191"/>
                </a:lnTo>
                <a:cubicBezTo>
                  <a:pt x="859645" y="275744"/>
                  <a:pt x="863446" y="271967"/>
                  <a:pt x="871056" y="271967"/>
                </a:cubicBezTo>
                <a:cubicBezTo>
                  <a:pt x="874857" y="271967"/>
                  <a:pt x="878663" y="268191"/>
                  <a:pt x="878663" y="264415"/>
                </a:cubicBezTo>
                <a:cubicBezTo>
                  <a:pt x="882468" y="271967"/>
                  <a:pt x="882468" y="275744"/>
                  <a:pt x="890074" y="279520"/>
                </a:cubicBezTo>
                <a:lnTo>
                  <a:pt x="882468" y="279520"/>
                </a:lnTo>
                <a:lnTo>
                  <a:pt x="890074" y="287077"/>
                </a:lnTo>
                <a:cubicBezTo>
                  <a:pt x="893879" y="290853"/>
                  <a:pt x="890074" y="268191"/>
                  <a:pt x="901486" y="283301"/>
                </a:cubicBezTo>
                <a:lnTo>
                  <a:pt x="905287" y="290853"/>
                </a:lnTo>
                <a:cubicBezTo>
                  <a:pt x="909092" y="283301"/>
                  <a:pt x="916699" y="294630"/>
                  <a:pt x="924309" y="302187"/>
                </a:cubicBezTo>
                <a:lnTo>
                  <a:pt x="916699" y="275744"/>
                </a:lnTo>
                <a:cubicBezTo>
                  <a:pt x="924309" y="279520"/>
                  <a:pt x="931915" y="283301"/>
                  <a:pt x="939522" y="279520"/>
                </a:cubicBezTo>
                <a:cubicBezTo>
                  <a:pt x="939522" y="283301"/>
                  <a:pt x="935721" y="283301"/>
                  <a:pt x="939522" y="287077"/>
                </a:cubicBezTo>
                <a:lnTo>
                  <a:pt x="943327" y="283301"/>
                </a:lnTo>
                <a:lnTo>
                  <a:pt x="947128" y="287077"/>
                </a:lnTo>
                <a:cubicBezTo>
                  <a:pt x="950933" y="283301"/>
                  <a:pt x="950933" y="271967"/>
                  <a:pt x="950933" y="264415"/>
                </a:cubicBezTo>
                <a:cubicBezTo>
                  <a:pt x="950933" y="253081"/>
                  <a:pt x="973756" y="275744"/>
                  <a:pt x="977562" y="271967"/>
                </a:cubicBezTo>
                <a:cubicBezTo>
                  <a:pt x="977562" y="268191"/>
                  <a:pt x="973756" y="264415"/>
                  <a:pt x="977562" y="268191"/>
                </a:cubicBezTo>
                <a:cubicBezTo>
                  <a:pt x="977562" y="264415"/>
                  <a:pt x="973756" y="264415"/>
                  <a:pt x="973756" y="260634"/>
                </a:cubicBezTo>
                <a:cubicBezTo>
                  <a:pt x="977562" y="260634"/>
                  <a:pt x="977562" y="268191"/>
                  <a:pt x="985168" y="271967"/>
                </a:cubicBezTo>
                <a:cubicBezTo>
                  <a:pt x="985168" y="268191"/>
                  <a:pt x="988969" y="268191"/>
                  <a:pt x="992774" y="268191"/>
                </a:cubicBezTo>
                <a:cubicBezTo>
                  <a:pt x="981363" y="256858"/>
                  <a:pt x="966150" y="249304"/>
                  <a:pt x="954738" y="237971"/>
                </a:cubicBezTo>
                <a:cubicBezTo>
                  <a:pt x="954738" y="237971"/>
                  <a:pt x="958540" y="234195"/>
                  <a:pt x="954738" y="230418"/>
                </a:cubicBezTo>
                <a:lnTo>
                  <a:pt x="947128" y="237971"/>
                </a:lnTo>
                <a:cubicBezTo>
                  <a:pt x="943327" y="215308"/>
                  <a:pt x="912897" y="219085"/>
                  <a:pt x="912897" y="192642"/>
                </a:cubicBezTo>
                <a:lnTo>
                  <a:pt x="901486" y="196422"/>
                </a:lnTo>
                <a:cubicBezTo>
                  <a:pt x="882468" y="181313"/>
                  <a:pt x="859645" y="166203"/>
                  <a:pt x="836822" y="151093"/>
                </a:cubicBezTo>
                <a:lnTo>
                  <a:pt x="817804" y="120874"/>
                </a:lnTo>
                <a:lnTo>
                  <a:pt x="779764" y="105764"/>
                </a:lnTo>
                <a:lnTo>
                  <a:pt x="787374" y="71768"/>
                </a:lnTo>
                <a:lnTo>
                  <a:pt x="810197" y="26443"/>
                </a:lnTo>
                <a:close/>
              </a:path>
            </a:pathLst>
          </a:custGeom>
          <a:solidFill>
            <a:schemeClr val="accent1"/>
          </a:solidFill>
          <a:ln w="9236"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3" name="Freeform 2">
            <a:extLst>
              <a:ext uri="{FF2B5EF4-FFF2-40B4-BE49-F238E27FC236}">
                <a16:creationId xmlns:a16="http://schemas.microsoft.com/office/drawing/2014/main" id="{54A9A403-3627-87FB-10E0-0C930A0EAFD9}"/>
              </a:ext>
            </a:extLst>
          </p:cNvPr>
          <p:cNvSpPr/>
          <p:nvPr/>
        </p:nvSpPr>
        <p:spPr>
          <a:xfrm>
            <a:off x="7620627" y="4260684"/>
            <a:ext cx="626008" cy="332404"/>
          </a:xfrm>
          <a:custGeom>
            <a:avLst/>
            <a:gdLst>
              <a:gd name="connsiteX0" fmla="*/ 848229 w 1252016"/>
              <a:gd name="connsiteY0" fmla="*/ 645922 h 664808"/>
              <a:gd name="connsiteX1" fmla="*/ 852034 w 1252016"/>
              <a:gd name="connsiteY1" fmla="*/ 645922 h 664808"/>
              <a:gd name="connsiteX2" fmla="*/ 848229 w 1252016"/>
              <a:gd name="connsiteY2" fmla="*/ 645922 h 664808"/>
              <a:gd name="connsiteX3" fmla="*/ 859645 w 1252016"/>
              <a:gd name="connsiteY3" fmla="*/ 604373 h 664808"/>
              <a:gd name="connsiteX4" fmla="*/ 863446 w 1252016"/>
              <a:gd name="connsiteY4" fmla="*/ 604373 h 664808"/>
              <a:gd name="connsiteX5" fmla="*/ 859645 w 1252016"/>
              <a:gd name="connsiteY5" fmla="*/ 604373 h 664808"/>
              <a:gd name="connsiteX6" fmla="*/ 886269 w 1252016"/>
              <a:gd name="connsiteY6" fmla="*/ 589263 h 664808"/>
              <a:gd name="connsiteX7" fmla="*/ 886731 w 1252016"/>
              <a:gd name="connsiteY7" fmla="*/ 592166 h 664808"/>
              <a:gd name="connsiteX8" fmla="*/ 886269 w 1252016"/>
              <a:gd name="connsiteY8" fmla="*/ 593040 h 664808"/>
              <a:gd name="connsiteX9" fmla="*/ 1066037 w 1252016"/>
              <a:gd name="connsiteY9" fmla="*/ 557402 h 664808"/>
              <a:gd name="connsiteX10" fmla="*/ 1072651 w 1252016"/>
              <a:gd name="connsiteY10" fmla="*/ 559044 h 664808"/>
              <a:gd name="connsiteX11" fmla="*/ 1065045 w 1252016"/>
              <a:gd name="connsiteY11" fmla="*/ 559044 h 664808"/>
              <a:gd name="connsiteX12" fmla="*/ 1000381 w 1252016"/>
              <a:gd name="connsiteY12" fmla="*/ 283300 h 664808"/>
              <a:gd name="connsiteX13" fmla="*/ 1007991 w 1252016"/>
              <a:gd name="connsiteY13" fmla="*/ 290853 h 664808"/>
              <a:gd name="connsiteX14" fmla="*/ 1007991 w 1252016"/>
              <a:gd name="connsiteY14" fmla="*/ 287077 h 664808"/>
              <a:gd name="connsiteX15" fmla="*/ 1004186 w 1252016"/>
              <a:gd name="connsiteY15" fmla="*/ 283300 h 664808"/>
              <a:gd name="connsiteX16" fmla="*/ 1000381 w 1252016"/>
              <a:gd name="connsiteY16" fmla="*/ 283300 h 664808"/>
              <a:gd name="connsiteX17" fmla="*/ 867251 w 1252016"/>
              <a:gd name="connsiteY17" fmla="*/ 264410 h 664808"/>
              <a:gd name="connsiteX18" fmla="*/ 874857 w 1252016"/>
              <a:gd name="connsiteY18" fmla="*/ 268187 h 664808"/>
              <a:gd name="connsiteX19" fmla="*/ 867251 w 1252016"/>
              <a:gd name="connsiteY19" fmla="*/ 271963 h 664808"/>
              <a:gd name="connsiteX20" fmla="*/ 213544 w 1252016"/>
              <a:gd name="connsiteY20" fmla="*/ 252077 h 664808"/>
              <a:gd name="connsiteX21" fmla="*/ 213011 w 1252016"/>
              <a:gd name="connsiteY21" fmla="*/ 256857 h 664808"/>
              <a:gd name="connsiteX22" fmla="*/ 211288 w 1252016"/>
              <a:gd name="connsiteY22" fmla="*/ 256403 h 664808"/>
              <a:gd name="connsiteX23" fmla="*/ 211582 w 1252016"/>
              <a:gd name="connsiteY23" fmla="*/ 255441 h 664808"/>
              <a:gd name="connsiteX24" fmla="*/ 213544 w 1252016"/>
              <a:gd name="connsiteY24" fmla="*/ 252077 h 664808"/>
              <a:gd name="connsiteX25" fmla="*/ 581970 w 1252016"/>
              <a:gd name="connsiteY25" fmla="*/ 234195 h 664808"/>
              <a:gd name="connsiteX26" fmla="*/ 581970 w 1252016"/>
              <a:gd name="connsiteY26" fmla="*/ 234197 h 664808"/>
              <a:gd name="connsiteX27" fmla="*/ 578169 w 1252016"/>
              <a:gd name="connsiteY27" fmla="*/ 241748 h 664808"/>
              <a:gd name="connsiteX28" fmla="*/ 992179 w 1252016"/>
              <a:gd name="connsiteY28" fmla="*/ 84754 h 664808"/>
              <a:gd name="connsiteX29" fmla="*/ 988971 w 1252016"/>
              <a:gd name="connsiteY29" fmla="*/ 86880 h 664808"/>
              <a:gd name="connsiteX30" fmla="*/ 988969 w 1252016"/>
              <a:gd name="connsiteY30" fmla="*/ 86878 h 664808"/>
              <a:gd name="connsiteX31" fmla="*/ 992179 w 1252016"/>
              <a:gd name="connsiteY31" fmla="*/ 84754 h 664808"/>
              <a:gd name="connsiteX32" fmla="*/ 852038 w 1252016"/>
              <a:gd name="connsiteY32" fmla="*/ 0 h 664808"/>
              <a:gd name="connsiteX33" fmla="*/ 874857 w 1252016"/>
              <a:gd name="connsiteY33" fmla="*/ 15110 h 664808"/>
              <a:gd name="connsiteX34" fmla="*/ 890074 w 1252016"/>
              <a:gd name="connsiteY34" fmla="*/ 26443 h 664808"/>
              <a:gd name="connsiteX35" fmla="*/ 909092 w 1252016"/>
              <a:gd name="connsiteY35" fmla="*/ 26443 h 664808"/>
              <a:gd name="connsiteX36" fmla="*/ 912897 w 1252016"/>
              <a:gd name="connsiteY36" fmla="*/ 33996 h 664808"/>
              <a:gd name="connsiteX37" fmla="*/ 928110 w 1252016"/>
              <a:gd name="connsiteY37" fmla="*/ 33996 h 664808"/>
              <a:gd name="connsiteX38" fmla="*/ 939522 w 1252016"/>
              <a:gd name="connsiteY38" fmla="*/ 45329 h 664808"/>
              <a:gd name="connsiteX39" fmla="*/ 939522 w 1252016"/>
              <a:gd name="connsiteY39" fmla="*/ 41549 h 664808"/>
              <a:gd name="connsiteX40" fmla="*/ 988969 w 1252016"/>
              <a:gd name="connsiteY40" fmla="*/ 86878 h 664808"/>
              <a:gd name="connsiteX41" fmla="*/ 985761 w 1252016"/>
              <a:gd name="connsiteY41" fmla="*/ 89004 h 664808"/>
              <a:gd name="connsiteX42" fmla="*/ 988971 w 1252016"/>
              <a:gd name="connsiteY42" fmla="*/ 86880 h 664808"/>
              <a:gd name="connsiteX43" fmla="*/ 992774 w 1252016"/>
              <a:gd name="connsiteY43" fmla="*/ 90654 h 664808"/>
              <a:gd name="connsiteX44" fmla="*/ 1007991 w 1252016"/>
              <a:gd name="connsiteY44" fmla="*/ 94435 h 664808"/>
              <a:gd name="connsiteX45" fmla="*/ 1007991 w 1252016"/>
              <a:gd name="connsiteY45" fmla="*/ 101988 h 664808"/>
              <a:gd name="connsiteX46" fmla="*/ 1053633 w 1252016"/>
              <a:gd name="connsiteY46" fmla="*/ 128431 h 664808"/>
              <a:gd name="connsiteX47" fmla="*/ 1049832 w 1252016"/>
              <a:gd name="connsiteY47" fmla="*/ 128431 h 664808"/>
              <a:gd name="connsiteX48" fmla="*/ 1053633 w 1252016"/>
              <a:gd name="connsiteY48" fmla="*/ 132207 h 664808"/>
              <a:gd name="connsiteX49" fmla="*/ 1061244 w 1252016"/>
              <a:gd name="connsiteY49" fmla="*/ 124650 h 664808"/>
              <a:gd name="connsiteX50" fmla="*/ 1065045 w 1252016"/>
              <a:gd name="connsiteY50" fmla="*/ 135984 h 664808"/>
              <a:gd name="connsiteX51" fmla="*/ 1065045 w 1252016"/>
              <a:gd name="connsiteY51" fmla="*/ 147317 h 664808"/>
              <a:gd name="connsiteX52" fmla="*/ 1068850 w 1252016"/>
              <a:gd name="connsiteY52" fmla="*/ 143536 h 664808"/>
              <a:gd name="connsiteX53" fmla="*/ 1076456 w 1252016"/>
              <a:gd name="connsiteY53" fmla="*/ 143536 h 664808"/>
              <a:gd name="connsiteX54" fmla="*/ 1087868 w 1252016"/>
              <a:gd name="connsiteY54" fmla="*/ 169979 h 664808"/>
              <a:gd name="connsiteX55" fmla="*/ 1095474 w 1252016"/>
              <a:gd name="connsiteY55" fmla="*/ 166203 h 664808"/>
              <a:gd name="connsiteX56" fmla="*/ 1114492 w 1252016"/>
              <a:gd name="connsiteY56" fmla="*/ 192642 h 664808"/>
              <a:gd name="connsiteX57" fmla="*/ 1152532 w 1252016"/>
              <a:gd name="connsiteY57" fmla="*/ 211528 h 664808"/>
              <a:gd name="connsiteX58" fmla="*/ 1160139 w 1252016"/>
              <a:gd name="connsiteY58" fmla="*/ 222861 h 664808"/>
              <a:gd name="connsiteX59" fmla="*/ 1163944 w 1252016"/>
              <a:gd name="connsiteY59" fmla="*/ 241748 h 664808"/>
              <a:gd name="connsiteX60" fmla="*/ 1198174 w 1252016"/>
              <a:gd name="connsiteY60" fmla="*/ 275743 h 664808"/>
              <a:gd name="connsiteX61" fmla="*/ 1198174 w 1252016"/>
              <a:gd name="connsiteY61" fmla="*/ 290853 h 664808"/>
              <a:gd name="connsiteX62" fmla="*/ 1217196 w 1252016"/>
              <a:gd name="connsiteY62" fmla="*/ 298410 h 664808"/>
              <a:gd name="connsiteX63" fmla="*/ 1213391 w 1252016"/>
              <a:gd name="connsiteY63" fmla="*/ 302187 h 664808"/>
              <a:gd name="connsiteX64" fmla="*/ 1224803 w 1252016"/>
              <a:gd name="connsiteY64" fmla="*/ 321073 h 664808"/>
              <a:gd name="connsiteX65" fmla="*/ 1220998 w 1252016"/>
              <a:gd name="connsiteY65" fmla="*/ 321073 h 664808"/>
              <a:gd name="connsiteX66" fmla="*/ 1220998 w 1252016"/>
              <a:gd name="connsiteY66" fmla="*/ 328626 h 664808"/>
              <a:gd name="connsiteX67" fmla="*/ 1236214 w 1252016"/>
              <a:gd name="connsiteY67" fmla="*/ 332406 h 664808"/>
              <a:gd name="connsiteX68" fmla="*/ 1220998 w 1252016"/>
              <a:gd name="connsiteY68" fmla="*/ 332406 h 664808"/>
              <a:gd name="connsiteX69" fmla="*/ 1224803 w 1252016"/>
              <a:gd name="connsiteY69" fmla="*/ 336182 h 664808"/>
              <a:gd name="connsiteX70" fmla="*/ 1220998 w 1252016"/>
              <a:gd name="connsiteY70" fmla="*/ 336182 h 664808"/>
              <a:gd name="connsiteX71" fmla="*/ 1240016 w 1252016"/>
              <a:gd name="connsiteY71" fmla="*/ 347512 h 664808"/>
              <a:gd name="connsiteX72" fmla="*/ 1232409 w 1252016"/>
              <a:gd name="connsiteY72" fmla="*/ 351292 h 664808"/>
              <a:gd name="connsiteX73" fmla="*/ 1243821 w 1252016"/>
              <a:gd name="connsiteY73" fmla="*/ 351292 h 664808"/>
              <a:gd name="connsiteX74" fmla="*/ 1240016 w 1252016"/>
              <a:gd name="connsiteY74" fmla="*/ 358845 h 664808"/>
              <a:gd name="connsiteX75" fmla="*/ 1236214 w 1252016"/>
              <a:gd name="connsiteY75" fmla="*/ 358845 h 664808"/>
              <a:gd name="connsiteX76" fmla="*/ 1228608 w 1252016"/>
              <a:gd name="connsiteY76" fmla="*/ 366402 h 664808"/>
              <a:gd name="connsiteX77" fmla="*/ 1247626 w 1252016"/>
              <a:gd name="connsiteY77" fmla="*/ 370178 h 664808"/>
              <a:gd name="connsiteX78" fmla="*/ 1247626 w 1252016"/>
              <a:gd name="connsiteY78" fmla="*/ 362621 h 664808"/>
              <a:gd name="connsiteX79" fmla="*/ 1247626 w 1252016"/>
              <a:gd name="connsiteY79" fmla="*/ 377731 h 664808"/>
              <a:gd name="connsiteX80" fmla="*/ 1236214 w 1252016"/>
              <a:gd name="connsiteY80" fmla="*/ 377731 h 664808"/>
              <a:gd name="connsiteX81" fmla="*/ 1232409 w 1252016"/>
              <a:gd name="connsiteY81" fmla="*/ 389065 h 664808"/>
              <a:gd name="connsiteX82" fmla="*/ 1220998 w 1252016"/>
              <a:gd name="connsiteY82" fmla="*/ 389065 h 664808"/>
              <a:gd name="connsiteX83" fmla="*/ 1224803 w 1252016"/>
              <a:gd name="connsiteY83" fmla="*/ 396617 h 664808"/>
              <a:gd name="connsiteX84" fmla="*/ 1198174 w 1252016"/>
              <a:gd name="connsiteY84" fmla="*/ 392841 h 664808"/>
              <a:gd name="connsiteX85" fmla="*/ 1190568 w 1252016"/>
              <a:gd name="connsiteY85" fmla="*/ 396617 h 664808"/>
              <a:gd name="connsiteX86" fmla="*/ 1205785 w 1252016"/>
              <a:gd name="connsiteY86" fmla="*/ 400398 h 664808"/>
              <a:gd name="connsiteX87" fmla="*/ 1190568 w 1252016"/>
              <a:gd name="connsiteY87" fmla="*/ 407951 h 664808"/>
              <a:gd name="connsiteX88" fmla="*/ 1182962 w 1252016"/>
              <a:gd name="connsiteY88" fmla="*/ 404174 h 664808"/>
              <a:gd name="connsiteX89" fmla="*/ 1182962 w 1252016"/>
              <a:gd name="connsiteY89" fmla="*/ 411727 h 664808"/>
              <a:gd name="connsiteX90" fmla="*/ 1179156 w 1252016"/>
              <a:gd name="connsiteY90" fmla="*/ 407951 h 664808"/>
              <a:gd name="connsiteX91" fmla="*/ 1152532 w 1252016"/>
              <a:gd name="connsiteY91" fmla="*/ 438170 h 664808"/>
              <a:gd name="connsiteX92" fmla="*/ 1148727 w 1252016"/>
              <a:gd name="connsiteY92" fmla="*/ 434394 h 664808"/>
              <a:gd name="connsiteX93" fmla="*/ 1141121 w 1252016"/>
              <a:gd name="connsiteY93" fmla="*/ 445723 h 664808"/>
              <a:gd name="connsiteX94" fmla="*/ 1137316 w 1252016"/>
              <a:gd name="connsiteY94" fmla="*/ 449499 h 664808"/>
              <a:gd name="connsiteX95" fmla="*/ 1133514 w 1252016"/>
              <a:gd name="connsiteY95" fmla="*/ 445723 h 664808"/>
              <a:gd name="connsiteX96" fmla="*/ 1133514 w 1252016"/>
              <a:gd name="connsiteY96" fmla="*/ 449499 h 664808"/>
              <a:gd name="connsiteX97" fmla="*/ 1129709 w 1252016"/>
              <a:gd name="connsiteY97" fmla="*/ 445723 h 664808"/>
              <a:gd name="connsiteX98" fmla="*/ 1125904 w 1252016"/>
              <a:gd name="connsiteY98" fmla="*/ 457056 h 664808"/>
              <a:gd name="connsiteX99" fmla="*/ 1129709 w 1252016"/>
              <a:gd name="connsiteY99" fmla="*/ 457056 h 664808"/>
              <a:gd name="connsiteX100" fmla="*/ 1148727 w 1252016"/>
              <a:gd name="connsiteY100" fmla="*/ 472166 h 664808"/>
              <a:gd name="connsiteX101" fmla="*/ 1148727 w 1252016"/>
              <a:gd name="connsiteY101" fmla="*/ 479719 h 664808"/>
              <a:gd name="connsiteX102" fmla="*/ 1141121 w 1252016"/>
              <a:gd name="connsiteY102" fmla="*/ 472166 h 664808"/>
              <a:gd name="connsiteX103" fmla="*/ 1148727 w 1252016"/>
              <a:gd name="connsiteY103" fmla="*/ 483495 h 664808"/>
              <a:gd name="connsiteX104" fmla="*/ 1125904 w 1252016"/>
              <a:gd name="connsiteY104" fmla="*/ 472166 h 664808"/>
              <a:gd name="connsiteX105" fmla="*/ 1122103 w 1252016"/>
              <a:gd name="connsiteY105" fmla="*/ 487276 h 664808"/>
              <a:gd name="connsiteX106" fmla="*/ 1110691 w 1252016"/>
              <a:gd name="connsiteY106" fmla="*/ 483495 h 664808"/>
              <a:gd name="connsiteX107" fmla="*/ 1114492 w 1252016"/>
              <a:gd name="connsiteY107" fmla="*/ 494829 h 664808"/>
              <a:gd name="connsiteX108" fmla="*/ 1114492 w 1252016"/>
              <a:gd name="connsiteY108" fmla="*/ 502385 h 664808"/>
              <a:gd name="connsiteX109" fmla="*/ 1110691 w 1252016"/>
              <a:gd name="connsiteY109" fmla="*/ 506162 h 664808"/>
              <a:gd name="connsiteX110" fmla="*/ 1110691 w 1252016"/>
              <a:gd name="connsiteY110" fmla="*/ 509938 h 664808"/>
              <a:gd name="connsiteX111" fmla="*/ 1106886 w 1252016"/>
              <a:gd name="connsiteY111" fmla="*/ 513715 h 664808"/>
              <a:gd name="connsiteX112" fmla="*/ 1114492 w 1252016"/>
              <a:gd name="connsiteY112" fmla="*/ 521272 h 664808"/>
              <a:gd name="connsiteX113" fmla="*/ 1087868 w 1252016"/>
              <a:gd name="connsiteY113" fmla="*/ 532601 h 664808"/>
              <a:gd name="connsiteX114" fmla="*/ 1084063 w 1252016"/>
              <a:gd name="connsiteY114" fmla="*/ 536381 h 664808"/>
              <a:gd name="connsiteX115" fmla="*/ 1087868 w 1252016"/>
              <a:gd name="connsiteY115" fmla="*/ 536381 h 664808"/>
              <a:gd name="connsiteX116" fmla="*/ 1073602 w 1252016"/>
              <a:gd name="connsiteY116" fmla="*/ 544879 h 664808"/>
              <a:gd name="connsiteX117" fmla="*/ 1066037 w 1252016"/>
              <a:gd name="connsiteY117" fmla="*/ 557402 h 664808"/>
              <a:gd name="connsiteX118" fmla="*/ 1057438 w 1252016"/>
              <a:gd name="connsiteY118" fmla="*/ 555267 h 664808"/>
              <a:gd name="connsiteX119" fmla="*/ 1053633 w 1252016"/>
              <a:gd name="connsiteY119" fmla="*/ 566597 h 664808"/>
              <a:gd name="connsiteX120" fmla="*/ 1049832 w 1252016"/>
              <a:gd name="connsiteY120" fmla="*/ 566597 h 664808"/>
              <a:gd name="connsiteX121" fmla="*/ 1061244 w 1252016"/>
              <a:gd name="connsiteY121" fmla="*/ 543934 h 664808"/>
              <a:gd name="connsiteX122" fmla="*/ 1053633 w 1252016"/>
              <a:gd name="connsiteY122" fmla="*/ 540158 h 664808"/>
              <a:gd name="connsiteX123" fmla="*/ 1046027 w 1252016"/>
              <a:gd name="connsiteY123" fmla="*/ 543934 h 664808"/>
              <a:gd name="connsiteX124" fmla="*/ 1053633 w 1252016"/>
              <a:gd name="connsiteY124" fmla="*/ 551487 h 664808"/>
              <a:gd name="connsiteX125" fmla="*/ 1042222 w 1252016"/>
              <a:gd name="connsiteY125" fmla="*/ 562820 h 664808"/>
              <a:gd name="connsiteX126" fmla="*/ 1044505 w 1252016"/>
              <a:gd name="connsiteY126" fmla="*/ 569619 h 664808"/>
              <a:gd name="connsiteX127" fmla="*/ 1046027 w 1252016"/>
              <a:gd name="connsiteY127" fmla="*/ 566597 h 664808"/>
              <a:gd name="connsiteX128" fmla="*/ 1049828 w 1252016"/>
              <a:gd name="connsiteY128" fmla="*/ 570373 h 664808"/>
              <a:gd name="connsiteX129" fmla="*/ 1045482 w 1252016"/>
              <a:gd name="connsiteY129" fmla="*/ 572531 h 664808"/>
              <a:gd name="connsiteX130" fmla="*/ 1046027 w 1252016"/>
              <a:gd name="connsiteY130" fmla="*/ 574154 h 664808"/>
              <a:gd name="connsiteX131" fmla="*/ 1027009 w 1252016"/>
              <a:gd name="connsiteY131" fmla="*/ 577930 h 664808"/>
              <a:gd name="connsiteX132" fmla="*/ 1027009 w 1252016"/>
              <a:gd name="connsiteY132" fmla="*/ 570377 h 664808"/>
              <a:gd name="connsiteX133" fmla="*/ 1015597 w 1252016"/>
              <a:gd name="connsiteY133" fmla="*/ 570377 h 664808"/>
              <a:gd name="connsiteX134" fmla="*/ 1011792 w 1252016"/>
              <a:gd name="connsiteY134" fmla="*/ 581707 h 664808"/>
              <a:gd name="connsiteX135" fmla="*/ 1004186 w 1252016"/>
              <a:gd name="connsiteY135" fmla="*/ 581707 h 664808"/>
              <a:gd name="connsiteX136" fmla="*/ 1002944 w 1252016"/>
              <a:gd name="connsiteY136" fmla="*/ 585100 h 664808"/>
              <a:gd name="connsiteX137" fmla="*/ 988969 w 1252016"/>
              <a:gd name="connsiteY137" fmla="*/ 589263 h 664808"/>
              <a:gd name="connsiteX138" fmla="*/ 1002284 w 1252016"/>
              <a:gd name="connsiteY138" fmla="*/ 586901 h 664808"/>
              <a:gd name="connsiteX139" fmla="*/ 1002944 w 1252016"/>
              <a:gd name="connsiteY139" fmla="*/ 585100 h 664808"/>
              <a:gd name="connsiteX140" fmla="*/ 1027009 w 1252016"/>
              <a:gd name="connsiteY140" fmla="*/ 577930 h 664808"/>
              <a:gd name="connsiteX141" fmla="*/ 1015597 w 1252016"/>
              <a:gd name="connsiteY141" fmla="*/ 593040 h 664808"/>
              <a:gd name="connsiteX142" fmla="*/ 1007991 w 1252016"/>
              <a:gd name="connsiteY142" fmla="*/ 589263 h 664808"/>
              <a:gd name="connsiteX143" fmla="*/ 1007991 w 1252016"/>
              <a:gd name="connsiteY143" fmla="*/ 593040 h 664808"/>
              <a:gd name="connsiteX144" fmla="*/ 1004186 w 1252016"/>
              <a:gd name="connsiteY144" fmla="*/ 593040 h 664808"/>
              <a:gd name="connsiteX145" fmla="*/ 1023204 w 1252016"/>
              <a:gd name="connsiteY145" fmla="*/ 608150 h 664808"/>
              <a:gd name="connsiteX146" fmla="*/ 1019403 w 1252016"/>
              <a:gd name="connsiteY146" fmla="*/ 608150 h 664808"/>
              <a:gd name="connsiteX147" fmla="*/ 1000381 w 1252016"/>
              <a:gd name="connsiteY147" fmla="*/ 623259 h 664808"/>
              <a:gd name="connsiteX148" fmla="*/ 1003235 w 1252016"/>
              <a:gd name="connsiteY148" fmla="*/ 623259 h 664808"/>
              <a:gd name="connsiteX149" fmla="*/ 1007991 w 1252016"/>
              <a:gd name="connsiteY149" fmla="*/ 623259 h 664808"/>
              <a:gd name="connsiteX150" fmla="*/ 992774 w 1252016"/>
              <a:gd name="connsiteY150" fmla="*/ 627036 h 664808"/>
              <a:gd name="connsiteX151" fmla="*/ 985168 w 1252016"/>
              <a:gd name="connsiteY151" fmla="*/ 638369 h 664808"/>
              <a:gd name="connsiteX152" fmla="*/ 981363 w 1252016"/>
              <a:gd name="connsiteY152" fmla="*/ 634589 h 664808"/>
              <a:gd name="connsiteX153" fmla="*/ 969951 w 1252016"/>
              <a:gd name="connsiteY153" fmla="*/ 634589 h 664808"/>
              <a:gd name="connsiteX154" fmla="*/ 973756 w 1252016"/>
              <a:gd name="connsiteY154" fmla="*/ 638369 h 664808"/>
              <a:gd name="connsiteX155" fmla="*/ 958540 w 1252016"/>
              <a:gd name="connsiteY155" fmla="*/ 638369 h 664808"/>
              <a:gd name="connsiteX156" fmla="*/ 947128 w 1252016"/>
              <a:gd name="connsiteY156" fmla="*/ 649698 h 664808"/>
              <a:gd name="connsiteX157" fmla="*/ 916698 w 1252016"/>
              <a:gd name="connsiteY157" fmla="*/ 657255 h 664808"/>
              <a:gd name="connsiteX158" fmla="*/ 912897 w 1252016"/>
              <a:gd name="connsiteY158" fmla="*/ 653475 h 664808"/>
              <a:gd name="connsiteX159" fmla="*/ 909092 w 1252016"/>
              <a:gd name="connsiteY159" fmla="*/ 657255 h 664808"/>
              <a:gd name="connsiteX160" fmla="*/ 909092 w 1252016"/>
              <a:gd name="connsiteY160" fmla="*/ 661032 h 664808"/>
              <a:gd name="connsiteX161" fmla="*/ 909092 w 1252016"/>
              <a:gd name="connsiteY161" fmla="*/ 664808 h 664808"/>
              <a:gd name="connsiteX162" fmla="*/ 897681 w 1252016"/>
              <a:gd name="connsiteY162" fmla="*/ 661032 h 664808"/>
              <a:gd name="connsiteX163" fmla="*/ 897681 w 1252016"/>
              <a:gd name="connsiteY163" fmla="*/ 664808 h 664808"/>
              <a:gd name="connsiteX164" fmla="*/ 893879 w 1252016"/>
              <a:gd name="connsiteY164" fmla="*/ 661032 h 664808"/>
              <a:gd name="connsiteX165" fmla="*/ 855840 w 1252016"/>
              <a:gd name="connsiteY165" fmla="*/ 649698 h 664808"/>
              <a:gd name="connsiteX166" fmla="*/ 859645 w 1252016"/>
              <a:gd name="connsiteY166" fmla="*/ 634589 h 664808"/>
              <a:gd name="connsiteX167" fmla="*/ 863446 w 1252016"/>
              <a:gd name="connsiteY167" fmla="*/ 638369 h 664808"/>
              <a:gd name="connsiteX168" fmla="*/ 855840 w 1252016"/>
              <a:gd name="connsiteY168" fmla="*/ 627036 h 664808"/>
              <a:gd name="connsiteX169" fmla="*/ 852038 w 1252016"/>
              <a:gd name="connsiteY169" fmla="*/ 615702 h 664808"/>
              <a:gd name="connsiteX170" fmla="*/ 859645 w 1252016"/>
              <a:gd name="connsiteY170" fmla="*/ 619479 h 664808"/>
              <a:gd name="connsiteX171" fmla="*/ 863446 w 1252016"/>
              <a:gd name="connsiteY171" fmla="*/ 611926 h 664808"/>
              <a:gd name="connsiteX172" fmla="*/ 867251 w 1252016"/>
              <a:gd name="connsiteY172" fmla="*/ 615702 h 664808"/>
              <a:gd name="connsiteX173" fmla="*/ 867251 w 1252016"/>
              <a:gd name="connsiteY173" fmla="*/ 604373 h 664808"/>
              <a:gd name="connsiteX174" fmla="*/ 863446 w 1252016"/>
              <a:gd name="connsiteY174" fmla="*/ 604373 h 664808"/>
              <a:gd name="connsiteX175" fmla="*/ 887697 w 1252016"/>
              <a:gd name="connsiteY175" fmla="*/ 598234 h 664808"/>
              <a:gd name="connsiteX176" fmla="*/ 886731 w 1252016"/>
              <a:gd name="connsiteY176" fmla="*/ 592166 h 664808"/>
              <a:gd name="connsiteX177" fmla="*/ 896255 w 1252016"/>
              <a:gd name="connsiteY177" fmla="*/ 574154 h 664808"/>
              <a:gd name="connsiteX178" fmla="*/ 909092 w 1252016"/>
              <a:gd name="connsiteY178" fmla="*/ 555267 h 664808"/>
              <a:gd name="connsiteX179" fmla="*/ 897681 w 1252016"/>
              <a:gd name="connsiteY179" fmla="*/ 555267 h 664808"/>
              <a:gd name="connsiteX180" fmla="*/ 928110 w 1252016"/>
              <a:gd name="connsiteY180" fmla="*/ 502385 h 664808"/>
              <a:gd name="connsiteX181" fmla="*/ 977562 w 1252016"/>
              <a:gd name="connsiteY181" fmla="*/ 434394 h 664808"/>
              <a:gd name="connsiteX182" fmla="*/ 1019403 w 1252016"/>
              <a:gd name="connsiteY182" fmla="*/ 377731 h 664808"/>
              <a:gd name="connsiteX183" fmla="*/ 1007991 w 1252016"/>
              <a:gd name="connsiteY183" fmla="*/ 385288 h 664808"/>
              <a:gd name="connsiteX184" fmla="*/ 1007991 w 1252016"/>
              <a:gd name="connsiteY184" fmla="*/ 381508 h 664808"/>
              <a:gd name="connsiteX185" fmla="*/ 947128 w 1252016"/>
              <a:gd name="connsiteY185" fmla="*/ 385288 h 664808"/>
              <a:gd name="connsiteX186" fmla="*/ 954738 w 1252016"/>
              <a:gd name="connsiteY186" fmla="*/ 396617 h 664808"/>
              <a:gd name="connsiteX187" fmla="*/ 874857 w 1252016"/>
              <a:gd name="connsiteY187" fmla="*/ 400398 h 664808"/>
              <a:gd name="connsiteX188" fmla="*/ 775963 w 1252016"/>
              <a:gd name="connsiteY188" fmla="*/ 392841 h 664808"/>
              <a:gd name="connsiteX189" fmla="*/ 589580 w 1252016"/>
              <a:gd name="connsiteY189" fmla="*/ 396617 h 664808"/>
              <a:gd name="connsiteX190" fmla="*/ 555346 w 1252016"/>
              <a:gd name="connsiteY190" fmla="*/ 392841 h 664808"/>
              <a:gd name="connsiteX191" fmla="*/ 555346 w 1252016"/>
              <a:gd name="connsiteY191" fmla="*/ 389065 h 664808"/>
              <a:gd name="connsiteX192" fmla="*/ 547739 w 1252016"/>
              <a:gd name="connsiteY192" fmla="*/ 389065 h 664808"/>
              <a:gd name="connsiteX193" fmla="*/ 498288 w 1252016"/>
              <a:gd name="connsiteY193" fmla="*/ 400398 h 664808"/>
              <a:gd name="connsiteX194" fmla="*/ 475469 w 1252016"/>
              <a:gd name="connsiteY194" fmla="*/ 392841 h 664808"/>
              <a:gd name="connsiteX195" fmla="*/ 308104 w 1252016"/>
              <a:gd name="connsiteY195" fmla="*/ 396617 h 664808"/>
              <a:gd name="connsiteX196" fmla="*/ 300494 w 1252016"/>
              <a:gd name="connsiteY196" fmla="*/ 389065 h 664808"/>
              <a:gd name="connsiteX197" fmla="*/ 300494 w 1252016"/>
              <a:gd name="connsiteY197" fmla="*/ 396617 h 664808"/>
              <a:gd name="connsiteX198" fmla="*/ 232029 w 1252016"/>
              <a:gd name="connsiteY198" fmla="*/ 385288 h 664808"/>
              <a:gd name="connsiteX199" fmla="*/ 224422 w 1252016"/>
              <a:gd name="connsiteY199" fmla="*/ 396617 h 664808"/>
              <a:gd name="connsiteX200" fmla="*/ 121718 w 1252016"/>
              <a:gd name="connsiteY200" fmla="*/ 400398 h 664808"/>
              <a:gd name="connsiteX201" fmla="*/ 79877 w 1252016"/>
              <a:gd name="connsiteY201" fmla="*/ 385288 h 664808"/>
              <a:gd name="connsiteX202" fmla="*/ 26624 w 1252016"/>
              <a:gd name="connsiteY202" fmla="*/ 392841 h 664808"/>
              <a:gd name="connsiteX203" fmla="*/ 7606 w 1252016"/>
              <a:gd name="connsiteY203" fmla="*/ 355069 h 664808"/>
              <a:gd name="connsiteX204" fmla="*/ 0 w 1252016"/>
              <a:gd name="connsiteY204" fmla="*/ 305963 h 664808"/>
              <a:gd name="connsiteX205" fmla="*/ 22823 w 1252016"/>
              <a:gd name="connsiteY205" fmla="*/ 260634 h 664808"/>
              <a:gd name="connsiteX206" fmla="*/ 22823 w 1252016"/>
              <a:gd name="connsiteY206" fmla="*/ 264414 h 664808"/>
              <a:gd name="connsiteX207" fmla="*/ 53253 w 1252016"/>
              <a:gd name="connsiteY207" fmla="*/ 268191 h 664808"/>
              <a:gd name="connsiteX208" fmla="*/ 76076 w 1252016"/>
              <a:gd name="connsiteY208" fmla="*/ 268191 h 664808"/>
              <a:gd name="connsiteX209" fmla="*/ 95094 w 1252016"/>
              <a:gd name="connsiteY209" fmla="*/ 256857 h 664808"/>
              <a:gd name="connsiteX210" fmla="*/ 102700 w 1252016"/>
              <a:gd name="connsiteY210" fmla="*/ 264414 h 664808"/>
              <a:gd name="connsiteX211" fmla="*/ 114112 w 1252016"/>
              <a:gd name="connsiteY211" fmla="*/ 253081 h 664808"/>
              <a:gd name="connsiteX212" fmla="*/ 133130 w 1252016"/>
              <a:gd name="connsiteY212" fmla="*/ 256857 h 664808"/>
              <a:gd name="connsiteX213" fmla="*/ 133130 w 1252016"/>
              <a:gd name="connsiteY213" fmla="*/ 253081 h 664808"/>
              <a:gd name="connsiteX214" fmla="*/ 194645 w 1252016"/>
              <a:gd name="connsiteY214" fmla="*/ 252017 h 664808"/>
              <a:gd name="connsiteX215" fmla="*/ 211288 w 1252016"/>
              <a:gd name="connsiteY215" fmla="*/ 256403 h 664808"/>
              <a:gd name="connsiteX216" fmla="*/ 210335 w 1252016"/>
              <a:gd name="connsiteY216" fmla="*/ 259514 h 664808"/>
              <a:gd name="connsiteX217" fmla="*/ 213011 w 1252016"/>
              <a:gd name="connsiteY217" fmla="*/ 256857 h 664808"/>
              <a:gd name="connsiteX218" fmla="*/ 220617 w 1252016"/>
              <a:gd name="connsiteY218" fmla="*/ 260634 h 664808"/>
              <a:gd name="connsiteX219" fmla="*/ 220617 w 1252016"/>
              <a:gd name="connsiteY219" fmla="*/ 256857 h 664808"/>
              <a:gd name="connsiteX220" fmla="*/ 239635 w 1252016"/>
              <a:gd name="connsiteY220" fmla="*/ 249305 h 664808"/>
              <a:gd name="connsiteX221" fmla="*/ 243440 w 1252016"/>
              <a:gd name="connsiteY221" fmla="*/ 256857 h 664808"/>
              <a:gd name="connsiteX222" fmla="*/ 296693 w 1252016"/>
              <a:gd name="connsiteY222" fmla="*/ 249305 h 664808"/>
              <a:gd name="connsiteX223" fmla="*/ 296693 w 1252016"/>
              <a:gd name="connsiteY223" fmla="*/ 253081 h 664808"/>
              <a:gd name="connsiteX224" fmla="*/ 304299 w 1252016"/>
              <a:gd name="connsiteY224" fmla="*/ 253081 h 664808"/>
              <a:gd name="connsiteX225" fmla="*/ 304299 w 1252016"/>
              <a:gd name="connsiteY225" fmla="*/ 241748 h 664808"/>
              <a:gd name="connsiteX226" fmla="*/ 315711 w 1252016"/>
              <a:gd name="connsiteY226" fmla="*/ 245524 h 664808"/>
              <a:gd name="connsiteX227" fmla="*/ 323317 w 1252016"/>
              <a:gd name="connsiteY227" fmla="*/ 253081 h 664808"/>
              <a:gd name="connsiteX228" fmla="*/ 323317 w 1252016"/>
              <a:gd name="connsiteY228" fmla="*/ 245524 h 664808"/>
              <a:gd name="connsiteX229" fmla="*/ 330923 w 1252016"/>
              <a:gd name="connsiteY229" fmla="*/ 241748 h 664808"/>
              <a:gd name="connsiteX230" fmla="*/ 357552 w 1252016"/>
              <a:gd name="connsiteY230" fmla="*/ 249305 h 664808"/>
              <a:gd name="connsiteX231" fmla="*/ 361353 w 1252016"/>
              <a:gd name="connsiteY231" fmla="*/ 241748 h 664808"/>
              <a:gd name="connsiteX232" fmla="*/ 399393 w 1252016"/>
              <a:gd name="connsiteY232" fmla="*/ 245524 h 664808"/>
              <a:gd name="connsiteX233" fmla="*/ 445035 w 1252016"/>
              <a:gd name="connsiteY233" fmla="*/ 230418 h 664808"/>
              <a:gd name="connsiteX234" fmla="*/ 471663 w 1252016"/>
              <a:gd name="connsiteY234" fmla="*/ 241748 h 664808"/>
              <a:gd name="connsiteX235" fmla="*/ 502093 w 1252016"/>
              <a:gd name="connsiteY235" fmla="*/ 234195 h 664808"/>
              <a:gd name="connsiteX236" fmla="*/ 513504 w 1252016"/>
              <a:gd name="connsiteY236" fmla="*/ 245524 h 664808"/>
              <a:gd name="connsiteX237" fmla="*/ 521111 w 1252016"/>
              <a:gd name="connsiteY237" fmla="*/ 234195 h 664808"/>
              <a:gd name="connsiteX238" fmla="*/ 521111 w 1252016"/>
              <a:gd name="connsiteY238" fmla="*/ 241748 h 664808"/>
              <a:gd name="connsiteX239" fmla="*/ 540129 w 1252016"/>
              <a:gd name="connsiteY239" fmla="*/ 245524 h 664808"/>
              <a:gd name="connsiteX240" fmla="*/ 540129 w 1252016"/>
              <a:gd name="connsiteY240" fmla="*/ 249305 h 664808"/>
              <a:gd name="connsiteX241" fmla="*/ 543934 w 1252016"/>
              <a:gd name="connsiteY241" fmla="*/ 253081 h 664808"/>
              <a:gd name="connsiteX242" fmla="*/ 547739 w 1252016"/>
              <a:gd name="connsiteY242" fmla="*/ 241748 h 664808"/>
              <a:gd name="connsiteX243" fmla="*/ 547739 w 1252016"/>
              <a:gd name="connsiteY243" fmla="*/ 253081 h 664808"/>
              <a:gd name="connsiteX244" fmla="*/ 551540 w 1252016"/>
              <a:gd name="connsiteY244" fmla="*/ 253081 h 664808"/>
              <a:gd name="connsiteX245" fmla="*/ 551540 w 1252016"/>
              <a:gd name="connsiteY245" fmla="*/ 256857 h 664808"/>
              <a:gd name="connsiteX246" fmla="*/ 559151 w 1252016"/>
              <a:gd name="connsiteY246" fmla="*/ 245524 h 664808"/>
              <a:gd name="connsiteX247" fmla="*/ 562952 w 1252016"/>
              <a:gd name="connsiteY247" fmla="*/ 253081 h 664808"/>
              <a:gd name="connsiteX248" fmla="*/ 562952 w 1252016"/>
              <a:gd name="connsiteY248" fmla="*/ 245524 h 664808"/>
              <a:gd name="connsiteX249" fmla="*/ 574364 w 1252016"/>
              <a:gd name="connsiteY249" fmla="*/ 249305 h 664808"/>
              <a:gd name="connsiteX250" fmla="*/ 570558 w 1252016"/>
              <a:gd name="connsiteY250" fmla="*/ 253081 h 664808"/>
              <a:gd name="connsiteX251" fmla="*/ 581970 w 1252016"/>
              <a:gd name="connsiteY251" fmla="*/ 249305 h 664808"/>
              <a:gd name="connsiteX252" fmla="*/ 581970 w 1252016"/>
              <a:gd name="connsiteY252" fmla="*/ 234197 h 664808"/>
              <a:gd name="connsiteX253" fmla="*/ 585775 w 1252016"/>
              <a:gd name="connsiteY253" fmla="*/ 226638 h 664808"/>
              <a:gd name="connsiteX254" fmla="*/ 585775 w 1252016"/>
              <a:gd name="connsiteY254" fmla="*/ 234195 h 664808"/>
              <a:gd name="connsiteX255" fmla="*/ 593381 w 1252016"/>
              <a:gd name="connsiteY255" fmla="*/ 230418 h 664808"/>
              <a:gd name="connsiteX256" fmla="*/ 593381 w 1252016"/>
              <a:gd name="connsiteY256" fmla="*/ 237971 h 664808"/>
              <a:gd name="connsiteX257" fmla="*/ 597187 w 1252016"/>
              <a:gd name="connsiteY257" fmla="*/ 230418 h 664808"/>
              <a:gd name="connsiteX258" fmla="*/ 600992 w 1252016"/>
              <a:gd name="connsiteY258" fmla="*/ 249305 h 664808"/>
              <a:gd name="connsiteX259" fmla="*/ 604793 w 1252016"/>
              <a:gd name="connsiteY259" fmla="*/ 253081 h 664808"/>
              <a:gd name="connsiteX260" fmla="*/ 604793 w 1252016"/>
              <a:gd name="connsiteY260" fmla="*/ 241748 h 664808"/>
              <a:gd name="connsiteX261" fmla="*/ 612399 w 1252016"/>
              <a:gd name="connsiteY261" fmla="*/ 249305 h 664808"/>
              <a:gd name="connsiteX262" fmla="*/ 612399 w 1252016"/>
              <a:gd name="connsiteY262" fmla="*/ 256857 h 664808"/>
              <a:gd name="connsiteX263" fmla="*/ 620010 w 1252016"/>
              <a:gd name="connsiteY263" fmla="*/ 249305 h 664808"/>
              <a:gd name="connsiteX264" fmla="*/ 620010 w 1252016"/>
              <a:gd name="connsiteY264" fmla="*/ 256857 h 664808"/>
              <a:gd name="connsiteX265" fmla="*/ 646634 w 1252016"/>
              <a:gd name="connsiteY265" fmla="*/ 249305 h 664808"/>
              <a:gd name="connsiteX266" fmla="*/ 646634 w 1252016"/>
              <a:gd name="connsiteY266" fmla="*/ 253081 h 664808"/>
              <a:gd name="connsiteX267" fmla="*/ 658046 w 1252016"/>
              <a:gd name="connsiteY267" fmla="*/ 253081 h 664808"/>
              <a:gd name="connsiteX268" fmla="*/ 665652 w 1252016"/>
              <a:gd name="connsiteY268" fmla="*/ 253081 h 664808"/>
              <a:gd name="connsiteX269" fmla="*/ 665652 w 1252016"/>
              <a:gd name="connsiteY269" fmla="*/ 260634 h 664808"/>
              <a:gd name="connsiteX270" fmla="*/ 669457 w 1252016"/>
              <a:gd name="connsiteY270" fmla="*/ 256857 h 664808"/>
              <a:gd name="connsiteX271" fmla="*/ 669457 w 1252016"/>
              <a:gd name="connsiteY271" fmla="*/ 260634 h 664808"/>
              <a:gd name="connsiteX272" fmla="*/ 684674 w 1252016"/>
              <a:gd name="connsiteY272" fmla="*/ 256857 h 664808"/>
              <a:gd name="connsiteX273" fmla="*/ 692280 w 1252016"/>
              <a:gd name="connsiteY273" fmla="*/ 234195 h 664808"/>
              <a:gd name="connsiteX274" fmla="*/ 699887 w 1252016"/>
              <a:gd name="connsiteY274" fmla="*/ 230418 h 664808"/>
              <a:gd name="connsiteX275" fmla="*/ 699887 w 1252016"/>
              <a:gd name="connsiteY275" fmla="*/ 241748 h 664808"/>
              <a:gd name="connsiteX276" fmla="*/ 707493 w 1252016"/>
              <a:gd name="connsiteY276" fmla="*/ 226638 h 664808"/>
              <a:gd name="connsiteX277" fmla="*/ 711298 w 1252016"/>
              <a:gd name="connsiteY277" fmla="*/ 253081 h 664808"/>
              <a:gd name="connsiteX278" fmla="*/ 730316 w 1252016"/>
              <a:gd name="connsiteY278" fmla="*/ 249305 h 664808"/>
              <a:gd name="connsiteX279" fmla="*/ 734122 w 1252016"/>
              <a:gd name="connsiteY279" fmla="*/ 260634 h 664808"/>
              <a:gd name="connsiteX280" fmla="*/ 741728 w 1252016"/>
              <a:gd name="connsiteY280" fmla="*/ 253081 h 664808"/>
              <a:gd name="connsiteX281" fmla="*/ 749334 w 1252016"/>
              <a:gd name="connsiteY281" fmla="*/ 249305 h 664808"/>
              <a:gd name="connsiteX282" fmla="*/ 756945 w 1252016"/>
              <a:gd name="connsiteY282" fmla="*/ 249305 h 664808"/>
              <a:gd name="connsiteX283" fmla="*/ 760746 w 1252016"/>
              <a:gd name="connsiteY283" fmla="*/ 245524 h 664808"/>
              <a:gd name="connsiteX284" fmla="*/ 768356 w 1252016"/>
              <a:gd name="connsiteY284" fmla="*/ 245524 h 664808"/>
              <a:gd name="connsiteX285" fmla="*/ 768356 w 1252016"/>
              <a:gd name="connsiteY285" fmla="*/ 237971 h 664808"/>
              <a:gd name="connsiteX286" fmla="*/ 798786 w 1252016"/>
              <a:gd name="connsiteY286" fmla="*/ 253081 h 664808"/>
              <a:gd name="connsiteX287" fmla="*/ 806392 w 1252016"/>
              <a:gd name="connsiteY287" fmla="*/ 253081 h 664808"/>
              <a:gd name="connsiteX288" fmla="*/ 806392 w 1252016"/>
              <a:gd name="connsiteY288" fmla="*/ 249305 h 664808"/>
              <a:gd name="connsiteX289" fmla="*/ 844428 w 1252016"/>
              <a:gd name="connsiteY289" fmla="*/ 256857 h 664808"/>
              <a:gd name="connsiteX290" fmla="*/ 848233 w 1252016"/>
              <a:gd name="connsiteY290" fmla="*/ 245524 h 664808"/>
              <a:gd name="connsiteX291" fmla="*/ 852038 w 1252016"/>
              <a:gd name="connsiteY291" fmla="*/ 260634 h 664808"/>
              <a:gd name="connsiteX292" fmla="*/ 867251 w 1252016"/>
              <a:gd name="connsiteY292" fmla="*/ 256857 h 664808"/>
              <a:gd name="connsiteX293" fmla="*/ 867251 w 1252016"/>
              <a:gd name="connsiteY293" fmla="*/ 260634 h 664808"/>
              <a:gd name="connsiteX294" fmla="*/ 836822 w 1252016"/>
              <a:gd name="connsiteY294" fmla="*/ 264414 h 664808"/>
              <a:gd name="connsiteX295" fmla="*/ 836822 w 1252016"/>
              <a:gd name="connsiteY295" fmla="*/ 271967 h 664808"/>
              <a:gd name="connsiteX296" fmla="*/ 848233 w 1252016"/>
              <a:gd name="connsiteY296" fmla="*/ 279520 h 664808"/>
              <a:gd name="connsiteX297" fmla="*/ 852038 w 1252016"/>
              <a:gd name="connsiteY297" fmla="*/ 268191 h 664808"/>
              <a:gd name="connsiteX298" fmla="*/ 871056 w 1252016"/>
              <a:gd name="connsiteY298" fmla="*/ 271967 h 664808"/>
              <a:gd name="connsiteX299" fmla="*/ 878663 w 1252016"/>
              <a:gd name="connsiteY299" fmla="*/ 264414 h 664808"/>
              <a:gd name="connsiteX300" fmla="*/ 890074 w 1252016"/>
              <a:gd name="connsiteY300" fmla="*/ 279520 h 664808"/>
              <a:gd name="connsiteX301" fmla="*/ 882468 w 1252016"/>
              <a:gd name="connsiteY301" fmla="*/ 279520 h 664808"/>
              <a:gd name="connsiteX302" fmla="*/ 890074 w 1252016"/>
              <a:gd name="connsiteY302" fmla="*/ 287077 h 664808"/>
              <a:gd name="connsiteX303" fmla="*/ 901486 w 1252016"/>
              <a:gd name="connsiteY303" fmla="*/ 283300 h 664808"/>
              <a:gd name="connsiteX304" fmla="*/ 905287 w 1252016"/>
              <a:gd name="connsiteY304" fmla="*/ 290853 h 664808"/>
              <a:gd name="connsiteX305" fmla="*/ 924309 w 1252016"/>
              <a:gd name="connsiteY305" fmla="*/ 302187 h 664808"/>
              <a:gd name="connsiteX306" fmla="*/ 916698 w 1252016"/>
              <a:gd name="connsiteY306" fmla="*/ 275743 h 664808"/>
              <a:gd name="connsiteX307" fmla="*/ 939522 w 1252016"/>
              <a:gd name="connsiteY307" fmla="*/ 279520 h 664808"/>
              <a:gd name="connsiteX308" fmla="*/ 939522 w 1252016"/>
              <a:gd name="connsiteY308" fmla="*/ 287077 h 664808"/>
              <a:gd name="connsiteX309" fmla="*/ 943327 w 1252016"/>
              <a:gd name="connsiteY309" fmla="*/ 283300 h 664808"/>
              <a:gd name="connsiteX310" fmla="*/ 947128 w 1252016"/>
              <a:gd name="connsiteY310" fmla="*/ 287077 h 664808"/>
              <a:gd name="connsiteX311" fmla="*/ 950933 w 1252016"/>
              <a:gd name="connsiteY311" fmla="*/ 264414 h 664808"/>
              <a:gd name="connsiteX312" fmla="*/ 977562 w 1252016"/>
              <a:gd name="connsiteY312" fmla="*/ 271967 h 664808"/>
              <a:gd name="connsiteX313" fmla="*/ 977562 w 1252016"/>
              <a:gd name="connsiteY313" fmla="*/ 268191 h 664808"/>
              <a:gd name="connsiteX314" fmla="*/ 973756 w 1252016"/>
              <a:gd name="connsiteY314" fmla="*/ 260634 h 664808"/>
              <a:gd name="connsiteX315" fmla="*/ 985168 w 1252016"/>
              <a:gd name="connsiteY315" fmla="*/ 271967 h 664808"/>
              <a:gd name="connsiteX316" fmla="*/ 992774 w 1252016"/>
              <a:gd name="connsiteY316" fmla="*/ 268191 h 664808"/>
              <a:gd name="connsiteX317" fmla="*/ 954738 w 1252016"/>
              <a:gd name="connsiteY317" fmla="*/ 237971 h 664808"/>
              <a:gd name="connsiteX318" fmla="*/ 954738 w 1252016"/>
              <a:gd name="connsiteY318" fmla="*/ 230418 h 664808"/>
              <a:gd name="connsiteX319" fmla="*/ 947128 w 1252016"/>
              <a:gd name="connsiteY319" fmla="*/ 237971 h 664808"/>
              <a:gd name="connsiteX320" fmla="*/ 912897 w 1252016"/>
              <a:gd name="connsiteY320" fmla="*/ 192642 h 664808"/>
              <a:gd name="connsiteX321" fmla="*/ 901486 w 1252016"/>
              <a:gd name="connsiteY321" fmla="*/ 196423 h 664808"/>
              <a:gd name="connsiteX322" fmla="*/ 836822 w 1252016"/>
              <a:gd name="connsiteY322" fmla="*/ 151093 h 664808"/>
              <a:gd name="connsiteX323" fmla="*/ 817804 w 1252016"/>
              <a:gd name="connsiteY323" fmla="*/ 120874 h 664808"/>
              <a:gd name="connsiteX324" fmla="*/ 779764 w 1252016"/>
              <a:gd name="connsiteY324" fmla="*/ 105764 h 664808"/>
              <a:gd name="connsiteX325" fmla="*/ 787374 w 1252016"/>
              <a:gd name="connsiteY325" fmla="*/ 71768 h 664808"/>
              <a:gd name="connsiteX326" fmla="*/ 810197 w 1252016"/>
              <a:gd name="connsiteY326" fmla="*/ 26443 h 66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Lst>
            <a:rect l="l" t="t" r="r" b="b"/>
            <a:pathLst>
              <a:path w="1252016" h="664808">
                <a:moveTo>
                  <a:pt x="848229" y="645922"/>
                </a:moveTo>
                <a:cubicBezTo>
                  <a:pt x="852034" y="645922"/>
                  <a:pt x="852034" y="645922"/>
                  <a:pt x="852034" y="645922"/>
                </a:cubicBezTo>
                <a:cubicBezTo>
                  <a:pt x="852034" y="645922"/>
                  <a:pt x="852034" y="649698"/>
                  <a:pt x="848229" y="645922"/>
                </a:cubicBezTo>
                <a:close/>
                <a:moveTo>
                  <a:pt x="859645" y="604373"/>
                </a:moveTo>
                <a:lnTo>
                  <a:pt x="863446" y="604373"/>
                </a:lnTo>
                <a:cubicBezTo>
                  <a:pt x="863446" y="604373"/>
                  <a:pt x="863446" y="608150"/>
                  <a:pt x="859645" y="604373"/>
                </a:cubicBezTo>
                <a:close/>
                <a:moveTo>
                  <a:pt x="886269" y="589263"/>
                </a:moveTo>
                <a:lnTo>
                  <a:pt x="886731" y="592166"/>
                </a:lnTo>
                <a:lnTo>
                  <a:pt x="886269" y="593040"/>
                </a:lnTo>
                <a:close/>
                <a:moveTo>
                  <a:pt x="1066037" y="557402"/>
                </a:moveTo>
                <a:lnTo>
                  <a:pt x="1072651" y="559044"/>
                </a:lnTo>
                <a:lnTo>
                  <a:pt x="1065045" y="559044"/>
                </a:lnTo>
                <a:close/>
                <a:moveTo>
                  <a:pt x="1000381" y="283300"/>
                </a:moveTo>
                <a:lnTo>
                  <a:pt x="1007991" y="290853"/>
                </a:lnTo>
                <a:cubicBezTo>
                  <a:pt x="1011792" y="290853"/>
                  <a:pt x="1007991" y="287077"/>
                  <a:pt x="1007991" y="287077"/>
                </a:cubicBezTo>
                <a:cubicBezTo>
                  <a:pt x="1007991" y="287077"/>
                  <a:pt x="1004186" y="283300"/>
                  <a:pt x="1004186" y="283300"/>
                </a:cubicBezTo>
                <a:cubicBezTo>
                  <a:pt x="1004186" y="283300"/>
                  <a:pt x="1000381" y="283300"/>
                  <a:pt x="1000381" y="283300"/>
                </a:cubicBezTo>
                <a:close/>
                <a:moveTo>
                  <a:pt x="867251" y="264410"/>
                </a:moveTo>
                <a:cubicBezTo>
                  <a:pt x="871056" y="264410"/>
                  <a:pt x="874857" y="264410"/>
                  <a:pt x="874857" y="268187"/>
                </a:cubicBezTo>
                <a:lnTo>
                  <a:pt x="867251" y="271963"/>
                </a:lnTo>
                <a:close/>
                <a:moveTo>
                  <a:pt x="213544" y="252077"/>
                </a:moveTo>
                <a:cubicBezTo>
                  <a:pt x="213961" y="251900"/>
                  <a:pt x="213961" y="253080"/>
                  <a:pt x="213011" y="256857"/>
                </a:cubicBezTo>
                <a:lnTo>
                  <a:pt x="211288" y="256403"/>
                </a:lnTo>
                <a:lnTo>
                  <a:pt x="211582" y="255441"/>
                </a:lnTo>
                <a:cubicBezTo>
                  <a:pt x="212296" y="253789"/>
                  <a:pt x="213128" y="252254"/>
                  <a:pt x="213544" y="252077"/>
                </a:cubicBezTo>
                <a:close/>
                <a:moveTo>
                  <a:pt x="581970" y="234195"/>
                </a:moveTo>
                <a:lnTo>
                  <a:pt x="581970" y="234197"/>
                </a:lnTo>
                <a:lnTo>
                  <a:pt x="578169" y="241748"/>
                </a:lnTo>
                <a:close/>
                <a:moveTo>
                  <a:pt x="992179" y="84754"/>
                </a:moveTo>
                <a:cubicBezTo>
                  <a:pt x="991823" y="84991"/>
                  <a:pt x="990397" y="85935"/>
                  <a:pt x="988971" y="86880"/>
                </a:cubicBezTo>
                <a:lnTo>
                  <a:pt x="988969" y="86878"/>
                </a:lnTo>
                <a:cubicBezTo>
                  <a:pt x="991822" y="84990"/>
                  <a:pt x="992536" y="84518"/>
                  <a:pt x="992179" y="84754"/>
                </a:cubicBezTo>
                <a:close/>
                <a:moveTo>
                  <a:pt x="852038" y="0"/>
                </a:moveTo>
                <a:cubicBezTo>
                  <a:pt x="855840" y="11333"/>
                  <a:pt x="874857" y="0"/>
                  <a:pt x="874857" y="15110"/>
                </a:cubicBezTo>
                <a:cubicBezTo>
                  <a:pt x="867251" y="26443"/>
                  <a:pt x="893879" y="15110"/>
                  <a:pt x="890074" y="26443"/>
                </a:cubicBezTo>
                <a:cubicBezTo>
                  <a:pt x="890074" y="33996"/>
                  <a:pt x="905287" y="26443"/>
                  <a:pt x="909092" y="26443"/>
                </a:cubicBezTo>
                <a:cubicBezTo>
                  <a:pt x="909092" y="22663"/>
                  <a:pt x="905287" y="37772"/>
                  <a:pt x="912897" y="33996"/>
                </a:cubicBezTo>
                <a:cubicBezTo>
                  <a:pt x="912897" y="37772"/>
                  <a:pt x="928110" y="26443"/>
                  <a:pt x="928110" y="33996"/>
                </a:cubicBezTo>
                <a:cubicBezTo>
                  <a:pt x="928110" y="41549"/>
                  <a:pt x="935720" y="41549"/>
                  <a:pt x="939522" y="45329"/>
                </a:cubicBezTo>
                <a:lnTo>
                  <a:pt x="939522" y="41549"/>
                </a:lnTo>
                <a:cubicBezTo>
                  <a:pt x="954738" y="56658"/>
                  <a:pt x="981363" y="64215"/>
                  <a:pt x="988969" y="86878"/>
                </a:cubicBezTo>
                <a:cubicBezTo>
                  <a:pt x="986117" y="88767"/>
                  <a:pt x="985405" y="89240"/>
                  <a:pt x="985761" y="89004"/>
                </a:cubicBezTo>
                <a:lnTo>
                  <a:pt x="988971" y="86880"/>
                </a:lnTo>
                <a:lnTo>
                  <a:pt x="992774" y="90654"/>
                </a:lnTo>
                <a:cubicBezTo>
                  <a:pt x="996580" y="90654"/>
                  <a:pt x="1015597" y="79325"/>
                  <a:pt x="1007991" y="94435"/>
                </a:cubicBezTo>
                <a:cubicBezTo>
                  <a:pt x="1000381" y="101988"/>
                  <a:pt x="1015597" y="94435"/>
                  <a:pt x="1007991" y="101988"/>
                </a:cubicBezTo>
                <a:cubicBezTo>
                  <a:pt x="1034615" y="98211"/>
                  <a:pt x="1023204" y="128431"/>
                  <a:pt x="1053633" y="128431"/>
                </a:cubicBezTo>
                <a:lnTo>
                  <a:pt x="1049832" y="128431"/>
                </a:lnTo>
                <a:lnTo>
                  <a:pt x="1053633" y="132207"/>
                </a:lnTo>
                <a:lnTo>
                  <a:pt x="1061244" y="124650"/>
                </a:lnTo>
                <a:cubicBezTo>
                  <a:pt x="1057438" y="132207"/>
                  <a:pt x="1072651" y="128431"/>
                  <a:pt x="1065045" y="135984"/>
                </a:cubicBezTo>
                <a:cubicBezTo>
                  <a:pt x="1057438" y="143536"/>
                  <a:pt x="1065045" y="143536"/>
                  <a:pt x="1065045" y="147317"/>
                </a:cubicBezTo>
                <a:cubicBezTo>
                  <a:pt x="1068850" y="147317"/>
                  <a:pt x="1068850" y="143536"/>
                  <a:pt x="1068850" y="143536"/>
                </a:cubicBezTo>
                <a:cubicBezTo>
                  <a:pt x="1072651" y="143536"/>
                  <a:pt x="1072651" y="143536"/>
                  <a:pt x="1076456" y="143536"/>
                </a:cubicBezTo>
                <a:cubicBezTo>
                  <a:pt x="1072651" y="158646"/>
                  <a:pt x="1091673" y="158646"/>
                  <a:pt x="1087868" y="169979"/>
                </a:cubicBezTo>
                <a:lnTo>
                  <a:pt x="1095474" y="166203"/>
                </a:lnTo>
                <a:cubicBezTo>
                  <a:pt x="1095474" y="181313"/>
                  <a:pt x="1122103" y="173756"/>
                  <a:pt x="1114492" y="192642"/>
                </a:cubicBezTo>
                <a:cubicBezTo>
                  <a:pt x="1125904" y="200199"/>
                  <a:pt x="1137316" y="203975"/>
                  <a:pt x="1152532" y="211528"/>
                </a:cubicBezTo>
                <a:cubicBezTo>
                  <a:pt x="1152532" y="215309"/>
                  <a:pt x="1156333" y="219085"/>
                  <a:pt x="1160139" y="222861"/>
                </a:cubicBezTo>
                <a:cubicBezTo>
                  <a:pt x="1163944" y="230418"/>
                  <a:pt x="1167745" y="234195"/>
                  <a:pt x="1163944" y="241748"/>
                </a:cubicBezTo>
                <a:cubicBezTo>
                  <a:pt x="1167745" y="260634"/>
                  <a:pt x="1186767" y="260634"/>
                  <a:pt x="1198174" y="275743"/>
                </a:cubicBezTo>
                <a:cubicBezTo>
                  <a:pt x="1182962" y="279520"/>
                  <a:pt x="1201980" y="283300"/>
                  <a:pt x="1198174" y="290853"/>
                </a:cubicBezTo>
                <a:cubicBezTo>
                  <a:pt x="1213391" y="287077"/>
                  <a:pt x="1201980" y="298410"/>
                  <a:pt x="1217196" y="298410"/>
                </a:cubicBezTo>
                <a:lnTo>
                  <a:pt x="1213391" y="302187"/>
                </a:lnTo>
                <a:lnTo>
                  <a:pt x="1224803" y="321073"/>
                </a:lnTo>
                <a:lnTo>
                  <a:pt x="1220998" y="321073"/>
                </a:lnTo>
                <a:cubicBezTo>
                  <a:pt x="1209586" y="321073"/>
                  <a:pt x="1220998" y="324849"/>
                  <a:pt x="1220998" y="328626"/>
                </a:cubicBezTo>
                <a:lnTo>
                  <a:pt x="1236214" y="332406"/>
                </a:lnTo>
                <a:lnTo>
                  <a:pt x="1220998" y="332406"/>
                </a:lnTo>
                <a:cubicBezTo>
                  <a:pt x="1217196" y="336182"/>
                  <a:pt x="1220998" y="336182"/>
                  <a:pt x="1224803" y="336182"/>
                </a:cubicBezTo>
                <a:cubicBezTo>
                  <a:pt x="1224803" y="336182"/>
                  <a:pt x="1220998" y="336182"/>
                  <a:pt x="1220998" y="336182"/>
                </a:cubicBezTo>
                <a:cubicBezTo>
                  <a:pt x="1217196" y="343735"/>
                  <a:pt x="1228608" y="347512"/>
                  <a:pt x="1240016" y="347512"/>
                </a:cubicBezTo>
                <a:cubicBezTo>
                  <a:pt x="1236214" y="351292"/>
                  <a:pt x="1228608" y="347512"/>
                  <a:pt x="1232409" y="351292"/>
                </a:cubicBezTo>
                <a:cubicBezTo>
                  <a:pt x="1236214" y="355069"/>
                  <a:pt x="1240016" y="351292"/>
                  <a:pt x="1243821" y="351292"/>
                </a:cubicBezTo>
                <a:cubicBezTo>
                  <a:pt x="1240016" y="355069"/>
                  <a:pt x="1236214" y="355069"/>
                  <a:pt x="1240016" y="358845"/>
                </a:cubicBezTo>
                <a:lnTo>
                  <a:pt x="1236214" y="358845"/>
                </a:lnTo>
                <a:cubicBezTo>
                  <a:pt x="1236214" y="358845"/>
                  <a:pt x="1220998" y="358845"/>
                  <a:pt x="1228608" y="366402"/>
                </a:cubicBezTo>
                <a:lnTo>
                  <a:pt x="1247626" y="370178"/>
                </a:lnTo>
                <a:lnTo>
                  <a:pt x="1247626" y="362621"/>
                </a:lnTo>
                <a:cubicBezTo>
                  <a:pt x="1251427" y="366402"/>
                  <a:pt x="1255232" y="370178"/>
                  <a:pt x="1247626" y="377731"/>
                </a:cubicBezTo>
                <a:cubicBezTo>
                  <a:pt x="1243821" y="381508"/>
                  <a:pt x="1240016" y="377731"/>
                  <a:pt x="1236214" y="377731"/>
                </a:cubicBezTo>
                <a:cubicBezTo>
                  <a:pt x="1240016" y="385288"/>
                  <a:pt x="1220998" y="381508"/>
                  <a:pt x="1232409" y="389065"/>
                </a:cubicBezTo>
                <a:lnTo>
                  <a:pt x="1220998" y="389065"/>
                </a:lnTo>
                <a:lnTo>
                  <a:pt x="1224803" y="396617"/>
                </a:lnTo>
                <a:cubicBezTo>
                  <a:pt x="1217196" y="392841"/>
                  <a:pt x="1209586" y="389065"/>
                  <a:pt x="1198174" y="392841"/>
                </a:cubicBezTo>
                <a:lnTo>
                  <a:pt x="1190568" y="396617"/>
                </a:lnTo>
                <a:lnTo>
                  <a:pt x="1205785" y="400398"/>
                </a:lnTo>
                <a:cubicBezTo>
                  <a:pt x="1198174" y="404174"/>
                  <a:pt x="1182962" y="400398"/>
                  <a:pt x="1190568" y="407951"/>
                </a:cubicBezTo>
                <a:lnTo>
                  <a:pt x="1182962" y="404174"/>
                </a:lnTo>
                <a:cubicBezTo>
                  <a:pt x="1175355" y="407951"/>
                  <a:pt x="1194373" y="411727"/>
                  <a:pt x="1182962" y="411727"/>
                </a:cubicBezTo>
                <a:lnTo>
                  <a:pt x="1179156" y="407951"/>
                </a:lnTo>
                <a:cubicBezTo>
                  <a:pt x="1167745" y="419284"/>
                  <a:pt x="1171550" y="434394"/>
                  <a:pt x="1152532" y="438170"/>
                </a:cubicBezTo>
                <a:lnTo>
                  <a:pt x="1148727" y="434394"/>
                </a:lnTo>
                <a:cubicBezTo>
                  <a:pt x="1144926" y="438170"/>
                  <a:pt x="1141121" y="445723"/>
                  <a:pt x="1141121" y="445723"/>
                </a:cubicBezTo>
                <a:lnTo>
                  <a:pt x="1137316" y="449499"/>
                </a:lnTo>
                <a:lnTo>
                  <a:pt x="1133514" y="445723"/>
                </a:lnTo>
                <a:lnTo>
                  <a:pt x="1133514" y="449499"/>
                </a:lnTo>
                <a:lnTo>
                  <a:pt x="1129709" y="445723"/>
                </a:lnTo>
                <a:cubicBezTo>
                  <a:pt x="1125904" y="445723"/>
                  <a:pt x="1125904" y="453280"/>
                  <a:pt x="1125904" y="457056"/>
                </a:cubicBezTo>
                <a:lnTo>
                  <a:pt x="1129709" y="457056"/>
                </a:lnTo>
                <a:cubicBezTo>
                  <a:pt x="1129709" y="457056"/>
                  <a:pt x="1141121" y="464609"/>
                  <a:pt x="1148727" y="472166"/>
                </a:cubicBezTo>
                <a:cubicBezTo>
                  <a:pt x="1144926" y="475942"/>
                  <a:pt x="1156333" y="479719"/>
                  <a:pt x="1148727" y="479719"/>
                </a:cubicBezTo>
                <a:cubicBezTo>
                  <a:pt x="1144926" y="475942"/>
                  <a:pt x="1144926" y="475942"/>
                  <a:pt x="1141121" y="472166"/>
                </a:cubicBezTo>
                <a:cubicBezTo>
                  <a:pt x="1144926" y="475942"/>
                  <a:pt x="1141121" y="472166"/>
                  <a:pt x="1148727" y="483495"/>
                </a:cubicBezTo>
                <a:cubicBezTo>
                  <a:pt x="1141121" y="475942"/>
                  <a:pt x="1133514" y="472166"/>
                  <a:pt x="1125904" y="472166"/>
                </a:cubicBezTo>
                <a:cubicBezTo>
                  <a:pt x="1122103" y="479719"/>
                  <a:pt x="1129709" y="487276"/>
                  <a:pt x="1122103" y="487276"/>
                </a:cubicBezTo>
                <a:lnTo>
                  <a:pt x="1110691" y="483495"/>
                </a:lnTo>
                <a:cubicBezTo>
                  <a:pt x="1106886" y="487276"/>
                  <a:pt x="1122103" y="494829"/>
                  <a:pt x="1114492" y="494829"/>
                </a:cubicBezTo>
                <a:cubicBezTo>
                  <a:pt x="1106886" y="498605"/>
                  <a:pt x="1122103" y="498605"/>
                  <a:pt x="1114492" y="502385"/>
                </a:cubicBezTo>
                <a:cubicBezTo>
                  <a:pt x="1110691" y="498605"/>
                  <a:pt x="1114492" y="506162"/>
                  <a:pt x="1110691" y="506162"/>
                </a:cubicBezTo>
                <a:lnTo>
                  <a:pt x="1110691" y="509938"/>
                </a:lnTo>
                <a:cubicBezTo>
                  <a:pt x="1122103" y="517491"/>
                  <a:pt x="1106886" y="513715"/>
                  <a:pt x="1106886" y="513715"/>
                </a:cubicBezTo>
                <a:lnTo>
                  <a:pt x="1114492" y="521272"/>
                </a:lnTo>
                <a:cubicBezTo>
                  <a:pt x="1103085" y="521272"/>
                  <a:pt x="1095474" y="525048"/>
                  <a:pt x="1087868" y="532601"/>
                </a:cubicBezTo>
                <a:cubicBezTo>
                  <a:pt x="1084063" y="528824"/>
                  <a:pt x="1084063" y="532601"/>
                  <a:pt x="1084063" y="536381"/>
                </a:cubicBezTo>
                <a:lnTo>
                  <a:pt x="1087868" y="536381"/>
                </a:lnTo>
                <a:cubicBezTo>
                  <a:pt x="1080259" y="540157"/>
                  <a:pt x="1076455" y="542046"/>
                  <a:pt x="1073602" y="544879"/>
                </a:cubicBezTo>
                <a:lnTo>
                  <a:pt x="1066037" y="557402"/>
                </a:lnTo>
                <a:lnTo>
                  <a:pt x="1057438" y="555267"/>
                </a:lnTo>
                <a:cubicBezTo>
                  <a:pt x="1057438" y="555267"/>
                  <a:pt x="1057438" y="562820"/>
                  <a:pt x="1053633" y="566597"/>
                </a:cubicBezTo>
                <a:lnTo>
                  <a:pt x="1049832" y="566597"/>
                </a:lnTo>
                <a:cubicBezTo>
                  <a:pt x="1053633" y="559044"/>
                  <a:pt x="1057438" y="547711"/>
                  <a:pt x="1061244" y="543934"/>
                </a:cubicBezTo>
                <a:lnTo>
                  <a:pt x="1053633" y="540158"/>
                </a:lnTo>
                <a:lnTo>
                  <a:pt x="1046027" y="543934"/>
                </a:lnTo>
                <a:lnTo>
                  <a:pt x="1053633" y="551487"/>
                </a:lnTo>
                <a:cubicBezTo>
                  <a:pt x="1042222" y="551487"/>
                  <a:pt x="1046027" y="559044"/>
                  <a:pt x="1042222" y="562820"/>
                </a:cubicBezTo>
                <a:lnTo>
                  <a:pt x="1044505" y="569619"/>
                </a:lnTo>
                <a:lnTo>
                  <a:pt x="1046027" y="566597"/>
                </a:lnTo>
                <a:lnTo>
                  <a:pt x="1049828" y="570373"/>
                </a:lnTo>
                <a:lnTo>
                  <a:pt x="1045482" y="572531"/>
                </a:lnTo>
                <a:lnTo>
                  <a:pt x="1046027" y="574154"/>
                </a:lnTo>
                <a:cubicBezTo>
                  <a:pt x="1038421" y="574154"/>
                  <a:pt x="1034615" y="574154"/>
                  <a:pt x="1027009" y="577930"/>
                </a:cubicBezTo>
                <a:lnTo>
                  <a:pt x="1027009" y="570377"/>
                </a:lnTo>
                <a:lnTo>
                  <a:pt x="1015597" y="570377"/>
                </a:lnTo>
                <a:cubicBezTo>
                  <a:pt x="1007991" y="570377"/>
                  <a:pt x="1030810" y="581707"/>
                  <a:pt x="1011792" y="581707"/>
                </a:cubicBezTo>
                <a:lnTo>
                  <a:pt x="1004186" y="581707"/>
                </a:lnTo>
                <a:lnTo>
                  <a:pt x="1002944" y="585100"/>
                </a:lnTo>
                <a:lnTo>
                  <a:pt x="988969" y="589263"/>
                </a:lnTo>
                <a:cubicBezTo>
                  <a:pt x="992775" y="589263"/>
                  <a:pt x="998480" y="588318"/>
                  <a:pt x="1002284" y="586901"/>
                </a:cubicBezTo>
                <a:lnTo>
                  <a:pt x="1002944" y="585100"/>
                </a:lnTo>
                <a:lnTo>
                  <a:pt x="1027009" y="577930"/>
                </a:lnTo>
                <a:cubicBezTo>
                  <a:pt x="1023204" y="581707"/>
                  <a:pt x="1015597" y="585483"/>
                  <a:pt x="1015597" y="593040"/>
                </a:cubicBezTo>
                <a:cubicBezTo>
                  <a:pt x="1011792" y="593040"/>
                  <a:pt x="1011792" y="589263"/>
                  <a:pt x="1007991" y="589263"/>
                </a:cubicBezTo>
                <a:lnTo>
                  <a:pt x="1007991" y="593040"/>
                </a:lnTo>
                <a:lnTo>
                  <a:pt x="1004186" y="593040"/>
                </a:lnTo>
                <a:cubicBezTo>
                  <a:pt x="1007991" y="600593"/>
                  <a:pt x="1015597" y="600593"/>
                  <a:pt x="1023204" y="608150"/>
                </a:cubicBezTo>
                <a:lnTo>
                  <a:pt x="1019403" y="608150"/>
                </a:lnTo>
                <a:cubicBezTo>
                  <a:pt x="1030810" y="615702"/>
                  <a:pt x="1000381" y="615702"/>
                  <a:pt x="1000381" y="623259"/>
                </a:cubicBezTo>
                <a:cubicBezTo>
                  <a:pt x="1004186" y="623259"/>
                  <a:pt x="1004186" y="623259"/>
                  <a:pt x="1003235" y="623259"/>
                </a:cubicBezTo>
                <a:lnTo>
                  <a:pt x="1007991" y="623259"/>
                </a:lnTo>
                <a:cubicBezTo>
                  <a:pt x="1004186" y="627036"/>
                  <a:pt x="1000381" y="623259"/>
                  <a:pt x="992774" y="627036"/>
                </a:cubicBezTo>
                <a:cubicBezTo>
                  <a:pt x="1004186" y="634589"/>
                  <a:pt x="988969" y="634589"/>
                  <a:pt x="985168" y="638369"/>
                </a:cubicBezTo>
                <a:cubicBezTo>
                  <a:pt x="985168" y="638369"/>
                  <a:pt x="981363" y="638369"/>
                  <a:pt x="981363" y="634589"/>
                </a:cubicBezTo>
                <a:lnTo>
                  <a:pt x="969951" y="634589"/>
                </a:lnTo>
                <a:cubicBezTo>
                  <a:pt x="966150" y="634589"/>
                  <a:pt x="981363" y="634589"/>
                  <a:pt x="973756" y="638369"/>
                </a:cubicBezTo>
                <a:cubicBezTo>
                  <a:pt x="966150" y="638369"/>
                  <a:pt x="966150" y="634589"/>
                  <a:pt x="958540" y="638369"/>
                </a:cubicBezTo>
                <a:cubicBezTo>
                  <a:pt x="950933" y="642145"/>
                  <a:pt x="954738" y="649698"/>
                  <a:pt x="947128" y="649698"/>
                </a:cubicBezTo>
                <a:cubicBezTo>
                  <a:pt x="943327" y="653475"/>
                  <a:pt x="909092" y="645922"/>
                  <a:pt x="916698" y="657255"/>
                </a:cubicBezTo>
                <a:lnTo>
                  <a:pt x="912897" y="653475"/>
                </a:lnTo>
                <a:cubicBezTo>
                  <a:pt x="912897" y="653475"/>
                  <a:pt x="909092" y="653475"/>
                  <a:pt x="909092" y="657255"/>
                </a:cubicBezTo>
                <a:cubicBezTo>
                  <a:pt x="909092" y="657255"/>
                  <a:pt x="909092" y="661032"/>
                  <a:pt x="909092" y="661032"/>
                </a:cubicBezTo>
                <a:cubicBezTo>
                  <a:pt x="909092" y="664808"/>
                  <a:pt x="909092" y="664808"/>
                  <a:pt x="909092" y="664808"/>
                </a:cubicBezTo>
                <a:cubicBezTo>
                  <a:pt x="909092" y="664808"/>
                  <a:pt x="901486" y="661032"/>
                  <a:pt x="897681" y="661032"/>
                </a:cubicBezTo>
                <a:lnTo>
                  <a:pt x="897681" y="664808"/>
                </a:lnTo>
                <a:cubicBezTo>
                  <a:pt x="893879" y="664808"/>
                  <a:pt x="886269" y="664808"/>
                  <a:pt x="893879" y="661032"/>
                </a:cubicBezTo>
                <a:cubicBezTo>
                  <a:pt x="882468" y="653475"/>
                  <a:pt x="855840" y="649698"/>
                  <a:pt x="855840" y="649698"/>
                </a:cubicBezTo>
                <a:cubicBezTo>
                  <a:pt x="855840" y="645922"/>
                  <a:pt x="855840" y="638369"/>
                  <a:pt x="859645" y="634589"/>
                </a:cubicBezTo>
                <a:cubicBezTo>
                  <a:pt x="859645" y="638369"/>
                  <a:pt x="863446" y="638369"/>
                  <a:pt x="863446" y="638369"/>
                </a:cubicBezTo>
                <a:cubicBezTo>
                  <a:pt x="859645" y="634589"/>
                  <a:pt x="863446" y="634589"/>
                  <a:pt x="855840" y="627036"/>
                </a:cubicBezTo>
                <a:cubicBezTo>
                  <a:pt x="863446" y="630812"/>
                  <a:pt x="852038" y="619479"/>
                  <a:pt x="852038" y="615702"/>
                </a:cubicBezTo>
                <a:lnTo>
                  <a:pt x="859645" y="619479"/>
                </a:lnTo>
                <a:lnTo>
                  <a:pt x="863446" y="611926"/>
                </a:lnTo>
                <a:cubicBezTo>
                  <a:pt x="863446" y="615702"/>
                  <a:pt x="867251" y="615702"/>
                  <a:pt x="867251" y="615702"/>
                </a:cubicBezTo>
                <a:cubicBezTo>
                  <a:pt x="871056" y="611926"/>
                  <a:pt x="867251" y="608150"/>
                  <a:pt x="867251" y="604373"/>
                </a:cubicBezTo>
                <a:lnTo>
                  <a:pt x="863446" y="604373"/>
                </a:lnTo>
                <a:cubicBezTo>
                  <a:pt x="882466" y="606262"/>
                  <a:pt x="887221" y="602484"/>
                  <a:pt x="887697" y="598234"/>
                </a:cubicBezTo>
                <a:lnTo>
                  <a:pt x="886731" y="592166"/>
                </a:lnTo>
                <a:lnTo>
                  <a:pt x="896255" y="574154"/>
                </a:lnTo>
                <a:cubicBezTo>
                  <a:pt x="900535" y="569432"/>
                  <a:pt x="905289" y="564711"/>
                  <a:pt x="909092" y="555267"/>
                </a:cubicBezTo>
                <a:lnTo>
                  <a:pt x="897681" y="555267"/>
                </a:lnTo>
                <a:cubicBezTo>
                  <a:pt x="893879" y="551487"/>
                  <a:pt x="916698" y="502385"/>
                  <a:pt x="928110" y="502385"/>
                </a:cubicBezTo>
                <a:cubicBezTo>
                  <a:pt x="954738" y="483495"/>
                  <a:pt x="950933" y="449499"/>
                  <a:pt x="977562" y="434394"/>
                </a:cubicBezTo>
                <a:cubicBezTo>
                  <a:pt x="992774" y="419284"/>
                  <a:pt x="1004186" y="396617"/>
                  <a:pt x="1019403" y="377731"/>
                </a:cubicBezTo>
                <a:cubicBezTo>
                  <a:pt x="1011792" y="377731"/>
                  <a:pt x="1007991" y="385288"/>
                  <a:pt x="1007991" y="385288"/>
                </a:cubicBezTo>
                <a:lnTo>
                  <a:pt x="1007991" y="381508"/>
                </a:lnTo>
                <a:cubicBezTo>
                  <a:pt x="985168" y="392841"/>
                  <a:pt x="973756" y="381508"/>
                  <a:pt x="947128" y="385288"/>
                </a:cubicBezTo>
                <a:lnTo>
                  <a:pt x="954738" y="396617"/>
                </a:lnTo>
                <a:cubicBezTo>
                  <a:pt x="950933" y="404174"/>
                  <a:pt x="882468" y="407951"/>
                  <a:pt x="874857" y="400398"/>
                </a:cubicBezTo>
                <a:cubicBezTo>
                  <a:pt x="840627" y="385288"/>
                  <a:pt x="806392" y="407951"/>
                  <a:pt x="775963" y="392841"/>
                </a:cubicBezTo>
                <a:cubicBezTo>
                  <a:pt x="711298" y="381508"/>
                  <a:pt x="654240" y="396617"/>
                  <a:pt x="589580" y="396617"/>
                </a:cubicBezTo>
                <a:cubicBezTo>
                  <a:pt x="578169" y="392841"/>
                  <a:pt x="562952" y="385288"/>
                  <a:pt x="555346" y="392841"/>
                </a:cubicBezTo>
                <a:cubicBezTo>
                  <a:pt x="555346" y="389065"/>
                  <a:pt x="555346" y="389065"/>
                  <a:pt x="555346" y="389065"/>
                </a:cubicBezTo>
                <a:lnTo>
                  <a:pt x="547739" y="389065"/>
                </a:lnTo>
                <a:cubicBezTo>
                  <a:pt x="532522" y="389065"/>
                  <a:pt x="513504" y="389065"/>
                  <a:pt x="498288" y="400398"/>
                </a:cubicBezTo>
                <a:cubicBezTo>
                  <a:pt x="494487" y="396617"/>
                  <a:pt x="479270" y="400398"/>
                  <a:pt x="475469" y="392841"/>
                </a:cubicBezTo>
                <a:cubicBezTo>
                  <a:pt x="426017" y="381508"/>
                  <a:pt x="365158" y="392841"/>
                  <a:pt x="308104" y="396617"/>
                </a:cubicBezTo>
                <a:cubicBezTo>
                  <a:pt x="308104" y="392841"/>
                  <a:pt x="308104" y="389065"/>
                  <a:pt x="300494" y="389065"/>
                </a:cubicBezTo>
                <a:lnTo>
                  <a:pt x="300494" y="396617"/>
                </a:lnTo>
                <a:cubicBezTo>
                  <a:pt x="277671" y="381508"/>
                  <a:pt x="251046" y="404174"/>
                  <a:pt x="232029" y="385288"/>
                </a:cubicBezTo>
                <a:lnTo>
                  <a:pt x="224422" y="396617"/>
                </a:lnTo>
                <a:lnTo>
                  <a:pt x="121718" y="400398"/>
                </a:lnTo>
                <a:lnTo>
                  <a:pt x="79877" y="385288"/>
                </a:lnTo>
                <a:lnTo>
                  <a:pt x="26624" y="392841"/>
                </a:lnTo>
                <a:lnTo>
                  <a:pt x="7606" y="355069"/>
                </a:lnTo>
                <a:lnTo>
                  <a:pt x="0" y="305963"/>
                </a:lnTo>
                <a:lnTo>
                  <a:pt x="22823" y="260634"/>
                </a:lnTo>
                <a:cubicBezTo>
                  <a:pt x="22823" y="264414"/>
                  <a:pt x="22823" y="264414"/>
                  <a:pt x="22823" y="264414"/>
                </a:cubicBezTo>
                <a:cubicBezTo>
                  <a:pt x="34235" y="275743"/>
                  <a:pt x="41841" y="256857"/>
                  <a:pt x="53253" y="268191"/>
                </a:cubicBezTo>
                <a:cubicBezTo>
                  <a:pt x="53253" y="279520"/>
                  <a:pt x="72271" y="256857"/>
                  <a:pt x="76076" y="268191"/>
                </a:cubicBezTo>
                <a:cubicBezTo>
                  <a:pt x="83682" y="275743"/>
                  <a:pt x="87487" y="260634"/>
                  <a:pt x="95094" y="256857"/>
                </a:cubicBezTo>
                <a:cubicBezTo>
                  <a:pt x="91288" y="256857"/>
                  <a:pt x="98899" y="271967"/>
                  <a:pt x="102700" y="264414"/>
                </a:cubicBezTo>
                <a:cubicBezTo>
                  <a:pt x="106505" y="264414"/>
                  <a:pt x="110306" y="249305"/>
                  <a:pt x="114112" y="253081"/>
                </a:cubicBezTo>
                <a:cubicBezTo>
                  <a:pt x="121718" y="260634"/>
                  <a:pt x="129328" y="256857"/>
                  <a:pt x="133130" y="256857"/>
                </a:cubicBezTo>
                <a:lnTo>
                  <a:pt x="133130" y="253081"/>
                </a:lnTo>
                <a:cubicBezTo>
                  <a:pt x="153101" y="255913"/>
                  <a:pt x="175210" y="250246"/>
                  <a:pt x="194645" y="252017"/>
                </a:cubicBezTo>
                <a:lnTo>
                  <a:pt x="211288" y="256403"/>
                </a:lnTo>
                <a:lnTo>
                  <a:pt x="210335" y="259514"/>
                </a:lnTo>
                <a:cubicBezTo>
                  <a:pt x="210394" y="260163"/>
                  <a:pt x="211108" y="259691"/>
                  <a:pt x="213011" y="256857"/>
                </a:cubicBezTo>
                <a:lnTo>
                  <a:pt x="220617" y="260634"/>
                </a:lnTo>
                <a:cubicBezTo>
                  <a:pt x="220617" y="256857"/>
                  <a:pt x="220617" y="256857"/>
                  <a:pt x="220617" y="256857"/>
                </a:cubicBezTo>
                <a:cubicBezTo>
                  <a:pt x="228223" y="253081"/>
                  <a:pt x="232029" y="234195"/>
                  <a:pt x="239635" y="249305"/>
                </a:cubicBezTo>
                <a:cubicBezTo>
                  <a:pt x="239635" y="264414"/>
                  <a:pt x="247241" y="245524"/>
                  <a:pt x="243440" y="256857"/>
                </a:cubicBezTo>
                <a:cubicBezTo>
                  <a:pt x="266263" y="234195"/>
                  <a:pt x="277671" y="268191"/>
                  <a:pt x="296693" y="249305"/>
                </a:cubicBezTo>
                <a:lnTo>
                  <a:pt x="296693" y="253081"/>
                </a:lnTo>
                <a:lnTo>
                  <a:pt x="304299" y="253081"/>
                </a:lnTo>
                <a:lnTo>
                  <a:pt x="304299" y="241748"/>
                </a:lnTo>
                <a:cubicBezTo>
                  <a:pt x="308104" y="249305"/>
                  <a:pt x="315711" y="237971"/>
                  <a:pt x="315711" y="245524"/>
                </a:cubicBezTo>
                <a:cubicBezTo>
                  <a:pt x="315711" y="253081"/>
                  <a:pt x="319512" y="249305"/>
                  <a:pt x="323317" y="253081"/>
                </a:cubicBezTo>
                <a:cubicBezTo>
                  <a:pt x="323317" y="245524"/>
                  <a:pt x="323317" y="245524"/>
                  <a:pt x="323317" y="245524"/>
                </a:cubicBezTo>
                <a:cubicBezTo>
                  <a:pt x="323317" y="245524"/>
                  <a:pt x="327122" y="245524"/>
                  <a:pt x="330923" y="241748"/>
                </a:cubicBezTo>
                <a:cubicBezTo>
                  <a:pt x="338534" y="253081"/>
                  <a:pt x="349945" y="237971"/>
                  <a:pt x="357552" y="249305"/>
                </a:cubicBezTo>
                <a:lnTo>
                  <a:pt x="361353" y="241748"/>
                </a:lnTo>
                <a:cubicBezTo>
                  <a:pt x="372764" y="253081"/>
                  <a:pt x="387981" y="226638"/>
                  <a:pt x="399393" y="245524"/>
                </a:cubicBezTo>
                <a:cubicBezTo>
                  <a:pt x="414606" y="241748"/>
                  <a:pt x="426017" y="234195"/>
                  <a:pt x="445035" y="230418"/>
                </a:cubicBezTo>
                <a:cubicBezTo>
                  <a:pt x="452646" y="234195"/>
                  <a:pt x="467858" y="226638"/>
                  <a:pt x="471663" y="241748"/>
                </a:cubicBezTo>
                <a:cubicBezTo>
                  <a:pt x="483075" y="249305"/>
                  <a:pt x="490681" y="234195"/>
                  <a:pt x="502093" y="234195"/>
                </a:cubicBezTo>
                <a:cubicBezTo>
                  <a:pt x="502093" y="249305"/>
                  <a:pt x="509699" y="237971"/>
                  <a:pt x="513504" y="245524"/>
                </a:cubicBezTo>
                <a:cubicBezTo>
                  <a:pt x="513504" y="230418"/>
                  <a:pt x="521111" y="245524"/>
                  <a:pt x="521111" y="234195"/>
                </a:cubicBezTo>
                <a:lnTo>
                  <a:pt x="521111" y="241748"/>
                </a:lnTo>
                <a:lnTo>
                  <a:pt x="540129" y="245524"/>
                </a:lnTo>
                <a:lnTo>
                  <a:pt x="540129" y="249305"/>
                </a:lnTo>
                <a:cubicBezTo>
                  <a:pt x="540129" y="256857"/>
                  <a:pt x="540129" y="249305"/>
                  <a:pt x="543934" y="253081"/>
                </a:cubicBezTo>
                <a:lnTo>
                  <a:pt x="547739" y="241748"/>
                </a:lnTo>
                <a:lnTo>
                  <a:pt x="547739" y="253081"/>
                </a:lnTo>
                <a:cubicBezTo>
                  <a:pt x="551540" y="256857"/>
                  <a:pt x="551540" y="253081"/>
                  <a:pt x="551540" y="253081"/>
                </a:cubicBezTo>
                <a:cubicBezTo>
                  <a:pt x="551540" y="253081"/>
                  <a:pt x="551540" y="256857"/>
                  <a:pt x="551540" y="256857"/>
                </a:cubicBezTo>
                <a:cubicBezTo>
                  <a:pt x="555346" y="260634"/>
                  <a:pt x="559151" y="253081"/>
                  <a:pt x="559151" y="245524"/>
                </a:cubicBezTo>
                <a:cubicBezTo>
                  <a:pt x="562952" y="249305"/>
                  <a:pt x="562952" y="253081"/>
                  <a:pt x="562952" y="253081"/>
                </a:cubicBezTo>
                <a:cubicBezTo>
                  <a:pt x="566757" y="253081"/>
                  <a:pt x="562952" y="249305"/>
                  <a:pt x="562952" y="245524"/>
                </a:cubicBezTo>
                <a:cubicBezTo>
                  <a:pt x="566757" y="245524"/>
                  <a:pt x="566757" y="253081"/>
                  <a:pt x="574364" y="249305"/>
                </a:cubicBezTo>
                <a:lnTo>
                  <a:pt x="570558" y="253081"/>
                </a:lnTo>
                <a:cubicBezTo>
                  <a:pt x="574364" y="249305"/>
                  <a:pt x="578169" y="260634"/>
                  <a:pt x="581970" y="249305"/>
                </a:cubicBezTo>
                <a:lnTo>
                  <a:pt x="581970" y="234197"/>
                </a:lnTo>
                <a:lnTo>
                  <a:pt x="585775" y="226638"/>
                </a:lnTo>
                <a:cubicBezTo>
                  <a:pt x="585775" y="230418"/>
                  <a:pt x="585775" y="230418"/>
                  <a:pt x="585775" y="234195"/>
                </a:cubicBezTo>
                <a:cubicBezTo>
                  <a:pt x="589580" y="230418"/>
                  <a:pt x="589580" y="241748"/>
                  <a:pt x="593381" y="230418"/>
                </a:cubicBezTo>
                <a:lnTo>
                  <a:pt x="593381" y="237971"/>
                </a:lnTo>
                <a:lnTo>
                  <a:pt x="597187" y="230418"/>
                </a:lnTo>
                <a:cubicBezTo>
                  <a:pt x="597187" y="234195"/>
                  <a:pt x="593381" y="245524"/>
                  <a:pt x="600992" y="249305"/>
                </a:cubicBezTo>
                <a:lnTo>
                  <a:pt x="604793" y="253081"/>
                </a:lnTo>
                <a:lnTo>
                  <a:pt x="604793" y="241748"/>
                </a:lnTo>
                <a:cubicBezTo>
                  <a:pt x="608598" y="245524"/>
                  <a:pt x="608598" y="260634"/>
                  <a:pt x="612399" y="249305"/>
                </a:cubicBezTo>
                <a:lnTo>
                  <a:pt x="612399" y="256857"/>
                </a:lnTo>
                <a:cubicBezTo>
                  <a:pt x="620010" y="260634"/>
                  <a:pt x="616205" y="241748"/>
                  <a:pt x="620010" y="249305"/>
                </a:cubicBezTo>
                <a:lnTo>
                  <a:pt x="620010" y="256857"/>
                </a:lnTo>
                <a:cubicBezTo>
                  <a:pt x="631421" y="256857"/>
                  <a:pt x="639028" y="241748"/>
                  <a:pt x="646634" y="249305"/>
                </a:cubicBezTo>
                <a:lnTo>
                  <a:pt x="646634" y="253081"/>
                </a:lnTo>
                <a:cubicBezTo>
                  <a:pt x="650439" y="256857"/>
                  <a:pt x="658046" y="253081"/>
                  <a:pt x="658046" y="253081"/>
                </a:cubicBezTo>
                <a:lnTo>
                  <a:pt x="665652" y="253081"/>
                </a:lnTo>
                <a:lnTo>
                  <a:pt x="665652" y="260634"/>
                </a:lnTo>
                <a:lnTo>
                  <a:pt x="669457" y="256857"/>
                </a:lnTo>
                <a:lnTo>
                  <a:pt x="669457" y="260634"/>
                </a:lnTo>
                <a:cubicBezTo>
                  <a:pt x="677064" y="264414"/>
                  <a:pt x="680869" y="260634"/>
                  <a:pt x="684674" y="256857"/>
                </a:cubicBezTo>
                <a:cubicBezTo>
                  <a:pt x="684674" y="256857"/>
                  <a:pt x="688475" y="241748"/>
                  <a:pt x="692280" y="234195"/>
                </a:cubicBezTo>
                <a:cubicBezTo>
                  <a:pt x="696082" y="234195"/>
                  <a:pt x="696082" y="226638"/>
                  <a:pt x="699887" y="230418"/>
                </a:cubicBezTo>
                <a:cubicBezTo>
                  <a:pt x="699887" y="234195"/>
                  <a:pt x="699887" y="237971"/>
                  <a:pt x="699887" y="241748"/>
                </a:cubicBezTo>
                <a:cubicBezTo>
                  <a:pt x="703692" y="234195"/>
                  <a:pt x="703692" y="237971"/>
                  <a:pt x="707493" y="226638"/>
                </a:cubicBezTo>
                <a:cubicBezTo>
                  <a:pt x="703692" y="237971"/>
                  <a:pt x="707493" y="249305"/>
                  <a:pt x="711298" y="253081"/>
                </a:cubicBezTo>
                <a:cubicBezTo>
                  <a:pt x="722710" y="253081"/>
                  <a:pt x="722710" y="241748"/>
                  <a:pt x="730316" y="249305"/>
                </a:cubicBezTo>
                <a:lnTo>
                  <a:pt x="734122" y="260634"/>
                </a:lnTo>
                <a:cubicBezTo>
                  <a:pt x="737923" y="264414"/>
                  <a:pt x="737923" y="245524"/>
                  <a:pt x="741728" y="253081"/>
                </a:cubicBezTo>
                <a:cubicBezTo>
                  <a:pt x="749334" y="256857"/>
                  <a:pt x="741728" y="245524"/>
                  <a:pt x="749334" y="249305"/>
                </a:cubicBezTo>
                <a:cubicBezTo>
                  <a:pt x="753139" y="253081"/>
                  <a:pt x="753139" y="249305"/>
                  <a:pt x="756945" y="249305"/>
                </a:cubicBezTo>
                <a:lnTo>
                  <a:pt x="760746" y="245524"/>
                </a:lnTo>
                <a:cubicBezTo>
                  <a:pt x="760746" y="230418"/>
                  <a:pt x="764551" y="245524"/>
                  <a:pt x="768356" y="245524"/>
                </a:cubicBezTo>
                <a:lnTo>
                  <a:pt x="768356" y="237971"/>
                </a:lnTo>
                <a:cubicBezTo>
                  <a:pt x="775963" y="245524"/>
                  <a:pt x="787374" y="253081"/>
                  <a:pt x="798786" y="253081"/>
                </a:cubicBezTo>
                <a:cubicBezTo>
                  <a:pt x="798786" y="256857"/>
                  <a:pt x="802587" y="256857"/>
                  <a:pt x="806392" y="253081"/>
                </a:cubicBezTo>
                <a:lnTo>
                  <a:pt x="806392" y="249305"/>
                </a:lnTo>
                <a:cubicBezTo>
                  <a:pt x="825410" y="256857"/>
                  <a:pt x="825410" y="256857"/>
                  <a:pt x="844428" y="256857"/>
                </a:cubicBezTo>
                <a:lnTo>
                  <a:pt x="848233" y="245524"/>
                </a:lnTo>
                <a:cubicBezTo>
                  <a:pt x="844428" y="253081"/>
                  <a:pt x="852038" y="260634"/>
                  <a:pt x="852038" y="260634"/>
                </a:cubicBezTo>
                <a:cubicBezTo>
                  <a:pt x="855840" y="260634"/>
                  <a:pt x="863446" y="256857"/>
                  <a:pt x="867251" y="256857"/>
                </a:cubicBezTo>
                <a:lnTo>
                  <a:pt x="867251" y="260634"/>
                </a:lnTo>
                <a:cubicBezTo>
                  <a:pt x="855840" y="260634"/>
                  <a:pt x="844428" y="264414"/>
                  <a:pt x="836822" y="264414"/>
                </a:cubicBezTo>
                <a:lnTo>
                  <a:pt x="836822" y="271967"/>
                </a:lnTo>
                <a:lnTo>
                  <a:pt x="848233" y="279520"/>
                </a:lnTo>
                <a:lnTo>
                  <a:pt x="852038" y="268191"/>
                </a:lnTo>
                <a:cubicBezTo>
                  <a:pt x="859645" y="275743"/>
                  <a:pt x="863446" y="271967"/>
                  <a:pt x="871056" y="271967"/>
                </a:cubicBezTo>
                <a:cubicBezTo>
                  <a:pt x="874857" y="271967"/>
                  <a:pt x="878663" y="268191"/>
                  <a:pt x="878663" y="264414"/>
                </a:cubicBezTo>
                <a:cubicBezTo>
                  <a:pt x="882468" y="271967"/>
                  <a:pt x="882468" y="275743"/>
                  <a:pt x="890074" y="279520"/>
                </a:cubicBezTo>
                <a:lnTo>
                  <a:pt x="882468" y="279520"/>
                </a:lnTo>
                <a:lnTo>
                  <a:pt x="890074" y="287077"/>
                </a:lnTo>
                <a:cubicBezTo>
                  <a:pt x="893879" y="290853"/>
                  <a:pt x="890074" y="268191"/>
                  <a:pt x="901486" y="283300"/>
                </a:cubicBezTo>
                <a:lnTo>
                  <a:pt x="905287" y="290853"/>
                </a:lnTo>
                <a:cubicBezTo>
                  <a:pt x="909092" y="283300"/>
                  <a:pt x="916698" y="294630"/>
                  <a:pt x="924309" y="302187"/>
                </a:cubicBezTo>
                <a:lnTo>
                  <a:pt x="916698" y="275743"/>
                </a:lnTo>
                <a:cubicBezTo>
                  <a:pt x="924309" y="279520"/>
                  <a:pt x="931915" y="283300"/>
                  <a:pt x="939522" y="279520"/>
                </a:cubicBezTo>
                <a:cubicBezTo>
                  <a:pt x="939522" y="283300"/>
                  <a:pt x="935720" y="283300"/>
                  <a:pt x="939522" y="287077"/>
                </a:cubicBezTo>
                <a:lnTo>
                  <a:pt x="943327" y="283300"/>
                </a:lnTo>
                <a:lnTo>
                  <a:pt x="947128" y="287077"/>
                </a:lnTo>
                <a:cubicBezTo>
                  <a:pt x="950933" y="283300"/>
                  <a:pt x="950933" y="271967"/>
                  <a:pt x="950933" y="264414"/>
                </a:cubicBezTo>
                <a:cubicBezTo>
                  <a:pt x="950933" y="253081"/>
                  <a:pt x="973756" y="275743"/>
                  <a:pt x="977562" y="271967"/>
                </a:cubicBezTo>
                <a:cubicBezTo>
                  <a:pt x="977562" y="268191"/>
                  <a:pt x="973756" y="264414"/>
                  <a:pt x="977562" y="268191"/>
                </a:cubicBezTo>
                <a:cubicBezTo>
                  <a:pt x="977562" y="264414"/>
                  <a:pt x="973756" y="264414"/>
                  <a:pt x="973756" y="260634"/>
                </a:cubicBezTo>
                <a:cubicBezTo>
                  <a:pt x="977562" y="260634"/>
                  <a:pt x="977562" y="268191"/>
                  <a:pt x="985168" y="271967"/>
                </a:cubicBezTo>
                <a:cubicBezTo>
                  <a:pt x="985168" y="268191"/>
                  <a:pt x="988969" y="268191"/>
                  <a:pt x="992774" y="268191"/>
                </a:cubicBezTo>
                <a:cubicBezTo>
                  <a:pt x="981363" y="256857"/>
                  <a:pt x="966150" y="249305"/>
                  <a:pt x="954738" y="237971"/>
                </a:cubicBezTo>
                <a:cubicBezTo>
                  <a:pt x="954738" y="237971"/>
                  <a:pt x="958540" y="234195"/>
                  <a:pt x="954738" y="230418"/>
                </a:cubicBezTo>
                <a:lnTo>
                  <a:pt x="947128" y="237971"/>
                </a:lnTo>
                <a:cubicBezTo>
                  <a:pt x="943327" y="215309"/>
                  <a:pt x="912897" y="219085"/>
                  <a:pt x="912897" y="192642"/>
                </a:cubicBezTo>
                <a:lnTo>
                  <a:pt x="901486" y="196423"/>
                </a:lnTo>
                <a:cubicBezTo>
                  <a:pt x="882468" y="181313"/>
                  <a:pt x="859645" y="166203"/>
                  <a:pt x="836822" y="151093"/>
                </a:cubicBezTo>
                <a:lnTo>
                  <a:pt x="817804" y="120874"/>
                </a:lnTo>
                <a:lnTo>
                  <a:pt x="779764" y="105764"/>
                </a:lnTo>
                <a:lnTo>
                  <a:pt x="787374" y="71768"/>
                </a:lnTo>
                <a:lnTo>
                  <a:pt x="810197" y="26443"/>
                </a:lnTo>
                <a:close/>
              </a:path>
            </a:pathLst>
          </a:custGeom>
          <a:solidFill>
            <a:schemeClr val="accent2"/>
          </a:solidFill>
          <a:ln w="9236"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15" name="TextBox 14">
            <a:extLst>
              <a:ext uri="{FF2B5EF4-FFF2-40B4-BE49-F238E27FC236}">
                <a16:creationId xmlns:a16="http://schemas.microsoft.com/office/drawing/2014/main" id="{56E6CDD9-9D1B-3A1E-911A-BF5406A26419}"/>
              </a:ext>
            </a:extLst>
          </p:cNvPr>
          <p:cNvSpPr txBox="1"/>
          <p:nvPr/>
        </p:nvSpPr>
        <p:spPr>
          <a:xfrm>
            <a:off x="8480247" y="1736048"/>
            <a:ext cx="2743200" cy="1569660"/>
          </a:xfrm>
          <a:prstGeom prst="rect">
            <a:avLst/>
          </a:prstGeom>
          <a:noFill/>
        </p:spPr>
        <p:txBody>
          <a:bodyPr wrap="square" rtlCol="0" anchor="b">
            <a:spAutoFit/>
          </a:bodyPr>
          <a:lstStyle>
            <a:defPPr>
              <a:defRPr lang="en-US"/>
            </a:defPPr>
            <a:lvl1pPr>
              <a:defRPr sz="8000" b="1">
                <a:solidFill>
                  <a:schemeClr val="tx2"/>
                </a:solidFill>
                <a:latin typeface="DM Serif Display" pitchFamily="2" charset="0"/>
                <a:ea typeface="Arimo" panose="020B0604020202020204" pitchFamily="34" charset="0"/>
                <a:cs typeface="Arimo" panose="020B0604020202020204" pitchFamily="34" charset="0"/>
              </a:defRPr>
            </a:lvl1pPr>
          </a:lstStyle>
          <a:p>
            <a:pPr defTabSz="914217"/>
            <a:r>
              <a:rPr lang="en-US" sz="2400" b="0" dirty="0">
                <a:solidFill>
                  <a:srgbClr val="0C0E19"/>
                </a:solidFill>
                <a:latin typeface="Holtwood One SC" panose="02000000000000000000" pitchFamily="2" charset="0"/>
                <a:cs typeface="Space Grotesk" pitchFamily="2" charset="77"/>
              </a:rPr>
              <a:t>Data stored in computer systems or devices. </a:t>
            </a:r>
          </a:p>
          <a:p>
            <a:pPr defTabSz="914217"/>
            <a:endParaRPr lang="en-US" sz="2400" b="0" dirty="0">
              <a:solidFill>
                <a:srgbClr val="0C0E19"/>
              </a:solidFill>
              <a:latin typeface="Holtwood One SC" panose="02000000000000000000" pitchFamily="2" charset="0"/>
              <a:cs typeface="Space Grotesk" pitchFamily="2" charset="77"/>
            </a:endParaRPr>
          </a:p>
        </p:txBody>
      </p:sp>
      <p:sp>
        <p:nvSpPr>
          <p:cNvPr id="17" name="TextBox 16">
            <a:extLst>
              <a:ext uri="{FF2B5EF4-FFF2-40B4-BE49-F238E27FC236}">
                <a16:creationId xmlns:a16="http://schemas.microsoft.com/office/drawing/2014/main" id="{81986074-EDDC-F3F7-4359-43E0BAA27232}"/>
              </a:ext>
            </a:extLst>
          </p:cNvPr>
          <p:cNvSpPr txBox="1"/>
          <p:nvPr/>
        </p:nvSpPr>
        <p:spPr>
          <a:xfrm>
            <a:off x="8480247" y="3866857"/>
            <a:ext cx="3448994" cy="1569660"/>
          </a:xfrm>
          <a:prstGeom prst="rect">
            <a:avLst/>
          </a:prstGeom>
          <a:noFill/>
        </p:spPr>
        <p:txBody>
          <a:bodyPr wrap="square" rtlCol="0" anchor="b">
            <a:spAutoFit/>
          </a:bodyPr>
          <a:lstStyle>
            <a:defPPr>
              <a:defRPr lang="en-US"/>
            </a:defPPr>
            <a:lvl1pPr>
              <a:defRPr sz="8000" b="1">
                <a:solidFill>
                  <a:schemeClr val="tx2"/>
                </a:solidFill>
                <a:latin typeface="DM Serif Display" pitchFamily="2" charset="0"/>
                <a:ea typeface="Arimo" panose="020B0604020202020204" pitchFamily="34" charset="0"/>
                <a:cs typeface="Arimo" panose="020B0604020202020204" pitchFamily="34" charset="0"/>
              </a:defRPr>
            </a:lvl1pPr>
          </a:lstStyle>
          <a:p>
            <a:pPr defTabSz="914217"/>
            <a:r>
              <a:rPr lang="en-US" sz="2400" b="0" dirty="0">
                <a:solidFill>
                  <a:srgbClr val="0C0E19"/>
                </a:solidFill>
                <a:latin typeface="Holtwood One SC" panose="02000000000000000000" pitchFamily="2" charset="0"/>
                <a:cs typeface="Space Grotesk" pitchFamily="2" charset="77"/>
              </a:rPr>
              <a:t>Information transmitted electronically through communication networks. </a:t>
            </a:r>
          </a:p>
          <a:p>
            <a:pPr defTabSz="914217"/>
            <a:endParaRPr lang="en-US" sz="2400" b="0" dirty="0">
              <a:solidFill>
                <a:srgbClr val="0C0E19"/>
              </a:solidFill>
              <a:latin typeface="Holtwood One SC" panose="02000000000000000000" pitchFamily="2" charset="0"/>
              <a:cs typeface="Space Grotesk" pitchFamily="2" charset="77"/>
            </a:endParaRPr>
          </a:p>
        </p:txBody>
      </p:sp>
      <p:sp>
        <p:nvSpPr>
          <p:cNvPr id="9" name="TextBox 8">
            <a:extLst>
              <a:ext uri="{FF2B5EF4-FFF2-40B4-BE49-F238E27FC236}">
                <a16:creationId xmlns:a16="http://schemas.microsoft.com/office/drawing/2014/main" id="{E7E32EDA-D7E4-9845-9092-C03DCB0F242A}"/>
              </a:ext>
            </a:extLst>
          </p:cNvPr>
          <p:cNvSpPr txBox="1"/>
          <p:nvPr/>
        </p:nvSpPr>
        <p:spPr>
          <a:xfrm>
            <a:off x="649015" y="677189"/>
            <a:ext cx="10029495" cy="1077218"/>
          </a:xfrm>
          <a:prstGeom prst="rect">
            <a:avLst/>
          </a:prstGeom>
          <a:noFill/>
        </p:spPr>
        <p:txBody>
          <a:bodyPr wrap="square" rtlCol="0" anchor="t">
            <a:spAutoFit/>
          </a:bodyPr>
          <a:lstStyle/>
          <a:p>
            <a:pPr defTabSz="914217"/>
            <a:r>
              <a:rPr lang="en-US" sz="3200" dirty="0">
                <a:solidFill>
                  <a:srgbClr val="0C0E19"/>
                </a:solidFill>
                <a:latin typeface="Holtwood One SC" panose="02000000000000000000" pitchFamily="2" charset="0"/>
                <a:ea typeface="Arimo" panose="020B0604020202020204" pitchFamily="34" charset="0"/>
                <a:cs typeface="Arimo" panose="020B0604020202020204" pitchFamily="34" charset="0"/>
              </a:rPr>
              <a:t>Types of Electronic Evidence/ Where to find electronic evidence</a:t>
            </a:r>
          </a:p>
        </p:txBody>
      </p:sp>
      <p:sp>
        <p:nvSpPr>
          <p:cNvPr id="10" name="Freeform 9">
            <a:extLst>
              <a:ext uri="{FF2B5EF4-FFF2-40B4-BE49-F238E27FC236}">
                <a16:creationId xmlns:a16="http://schemas.microsoft.com/office/drawing/2014/main" id="{116AD4CE-57E8-653D-52F2-17FA06FDD920}"/>
              </a:ext>
            </a:extLst>
          </p:cNvPr>
          <p:cNvSpPr/>
          <p:nvPr/>
        </p:nvSpPr>
        <p:spPr>
          <a:xfrm>
            <a:off x="-469979" y="14874"/>
            <a:ext cx="10433785" cy="2025065"/>
          </a:xfrm>
          <a:custGeom>
            <a:avLst/>
            <a:gdLst>
              <a:gd name="connsiteX0" fmla="*/ 4765438 w 8946352"/>
              <a:gd name="connsiteY0" fmla="*/ 3894058 h 3940825"/>
              <a:gd name="connsiteX1" fmla="*/ 4723100 w 8946352"/>
              <a:gd name="connsiteY1" fmla="*/ 3903410 h 3940825"/>
              <a:gd name="connsiteX2" fmla="*/ 4765438 w 8946352"/>
              <a:gd name="connsiteY2" fmla="*/ 3894058 h 3940825"/>
              <a:gd name="connsiteX3" fmla="*/ 3939836 w 8946352"/>
              <a:gd name="connsiteY3" fmla="*/ 3873014 h 3940825"/>
              <a:gd name="connsiteX4" fmla="*/ 3798706 w 8946352"/>
              <a:gd name="connsiteY4" fmla="*/ 3875352 h 3940825"/>
              <a:gd name="connsiteX5" fmla="*/ 3878680 w 8946352"/>
              <a:gd name="connsiteY5" fmla="*/ 3887045 h 3940825"/>
              <a:gd name="connsiteX6" fmla="*/ 2511015 w 8946352"/>
              <a:gd name="connsiteY6" fmla="*/ 3834251 h 3940825"/>
              <a:gd name="connsiteX7" fmla="*/ 2523846 w 8946352"/>
              <a:gd name="connsiteY7" fmla="*/ 3835604 h 3940825"/>
              <a:gd name="connsiteX8" fmla="*/ 2520076 w 8946352"/>
              <a:gd name="connsiteY8" fmla="*/ 3836228 h 3940825"/>
              <a:gd name="connsiteX9" fmla="*/ 2516791 w 8946352"/>
              <a:gd name="connsiteY9" fmla="*/ 3835092 h 3940825"/>
              <a:gd name="connsiteX10" fmla="*/ 3742256 w 8946352"/>
              <a:gd name="connsiteY10" fmla="*/ 3830927 h 3940825"/>
              <a:gd name="connsiteX11" fmla="*/ 3848104 w 8946352"/>
              <a:gd name="connsiteY11" fmla="*/ 3854308 h 3940825"/>
              <a:gd name="connsiteX12" fmla="*/ 4144474 w 8946352"/>
              <a:gd name="connsiteY12" fmla="*/ 3849633 h 3940825"/>
              <a:gd name="connsiteX13" fmla="*/ 3742256 w 8946352"/>
              <a:gd name="connsiteY13" fmla="*/ 3830927 h 3940825"/>
              <a:gd name="connsiteX14" fmla="*/ 4302434 w 8946352"/>
              <a:gd name="connsiteY14" fmla="*/ 3820076 h 3940825"/>
              <a:gd name="connsiteX15" fmla="*/ 4252672 w 8946352"/>
              <a:gd name="connsiteY15" fmla="*/ 3821573 h 3940825"/>
              <a:gd name="connsiteX16" fmla="*/ 4177402 w 8946352"/>
              <a:gd name="connsiteY16" fmla="*/ 3821573 h 3940825"/>
              <a:gd name="connsiteX17" fmla="*/ 4250318 w 8946352"/>
              <a:gd name="connsiteY17" fmla="*/ 3821573 h 3940825"/>
              <a:gd name="connsiteX18" fmla="*/ 4487886 w 8946352"/>
              <a:gd name="connsiteY18" fmla="*/ 3830927 h 3940825"/>
              <a:gd name="connsiteX19" fmla="*/ 4346758 w 8946352"/>
              <a:gd name="connsiteY19" fmla="*/ 3830927 h 3940825"/>
              <a:gd name="connsiteX20" fmla="*/ 4302434 w 8946352"/>
              <a:gd name="connsiteY20" fmla="*/ 3820076 h 3940825"/>
              <a:gd name="connsiteX21" fmla="*/ 1670020 w 8946352"/>
              <a:gd name="connsiteY21" fmla="*/ 3764286 h 3940825"/>
              <a:gd name="connsiteX22" fmla="*/ 1775865 w 8946352"/>
              <a:gd name="connsiteY22" fmla="*/ 3772470 h 3940825"/>
              <a:gd name="connsiteX23" fmla="*/ 2006375 w 8946352"/>
              <a:gd name="connsiteY23" fmla="*/ 3793515 h 3940825"/>
              <a:gd name="connsiteX24" fmla="*/ 1634737 w 8946352"/>
              <a:gd name="connsiteY24" fmla="*/ 3770132 h 3940825"/>
              <a:gd name="connsiteX25" fmla="*/ 1670020 w 8946352"/>
              <a:gd name="connsiteY25" fmla="*/ 3764286 h 3940825"/>
              <a:gd name="connsiteX26" fmla="*/ 3932780 w 8946352"/>
              <a:gd name="connsiteY26" fmla="*/ 3744413 h 3940825"/>
              <a:gd name="connsiteX27" fmla="*/ 4043330 w 8946352"/>
              <a:gd name="connsiteY27" fmla="*/ 3746751 h 3940825"/>
              <a:gd name="connsiteX28" fmla="*/ 3445886 w 8946352"/>
              <a:gd name="connsiteY28" fmla="*/ 3742074 h 3940825"/>
              <a:gd name="connsiteX29" fmla="*/ 3499986 w 8946352"/>
              <a:gd name="connsiteY29" fmla="*/ 3765457 h 3940825"/>
              <a:gd name="connsiteX30" fmla="*/ 3384730 w 8946352"/>
              <a:gd name="connsiteY30" fmla="*/ 3758442 h 3940825"/>
              <a:gd name="connsiteX31" fmla="*/ 3681100 w 8946352"/>
              <a:gd name="connsiteY31" fmla="*/ 3772471 h 3940825"/>
              <a:gd name="connsiteX32" fmla="*/ 3445886 w 8946352"/>
              <a:gd name="connsiteY32" fmla="*/ 3742074 h 3940825"/>
              <a:gd name="connsiteX33" fmla="*/ 1888768 w 8946352"/>
              <a:gd name="connsiteY33" fmla="*/ 3699988 h 3940825"/>
              <a:gd name="connsiteX34" fmla="*/ 2335675 w 8946352"/>
              <a:gd name="connsiteY34" fmla="*/ 3753765 h 3940825"/>
              <a:gd name="connsiteX35" fmla="*/ 2182787 w 8946352"/>
              <a:gd name="connsiteY35" fmla="*/ 3735059 h 3940825"/>
              <a:gd name="connsiteX36" fmla="*/ 2220422 w 8946352"/>
              <a:gd name="connsiteY36" fmla="*/ 3737397 h 3940825"/>
              <a:gd name="connsiteX37" fmla="*/ 2182787 w 8946352"/>
              <a:gd name="connsiteY37" fmla="*/ 3723368 h 3940825"/>
              <a:gd name="connsiteX38" fmla="*/ 1888768 w 8946352"/>
              <a:gd name="connsiteY38" fmla="*/ 3699988 h 3940825"/>
              <a:gd name="connsiteX39" fmla="*/ 7112876 w 8946352"/>
              <a:gd name="connsiteY39" fmla="*/ 3501237 h 3940825"/>
              <a:gd name="connsiteX40" fmla="*/ 7009382 w 8946352"/>
              <a:gd name="connsiteY40" fmla="*/ 3526956 h 3940825"/>
              <a:gd name="connsiteX41" fmla="*/ 7112876 w 8946352"/>
              <a:gd name="connsiteY41" fmla="*/ 3501237 h 3940825"/>
              <a:gd name="connsiteX42" fmla="*/ 7639166 w 8946352"/>
              <a:gd name="connsiteY42" fmla="*/ 3379065 h 3940825"/>
              <a:gd name="connsiteX43" fmla="*/ 7642106 w 8946352"/>
              <a:gd name="connsiteY43" fmla="*/ 3386666 h 3940825"/>
              <a:gd name="connsiteX44" fmla="*/ 7611530 w 8946352"/>
              <a:gd name="connsiteY44" fmla="*/ 3381988 h 3940825"/>
              <a:gd name="connsiteX45" fmla="*/ 7639166 w 8946352"/>
              <a:gd name="connsiteY45" fmla="*/ 3379065 h 3940825"/>
              <a:gd name="connsiteX46" fmla="*/ 583331 w 8946352"/>
              <a:gd name="connsiteY46" fmla="*/ 3197269 h 3940825"/>
              <a:gd name="connsiteX47" fmla="*/ 604499 w 8946352"/>
              <a:gd name="connsiteY47" fmla="*/ 3248710 h 3940825"/>
              <a:gd name="connsiteX48" fmla="*/ 618612 w 8946352"/>
              <a:gd name="connsiteY48" fmla="*/ 3269752 h 3940825"/>
              <a:gd name="connsiteX49" fmla="*/ 635078 w 8946352"/>
              <a:gd name="connsiteY49" fmla="*/ 3288458 h 3940825"/>
              <a:gd name="connsiteX50" fmla="*/ 726811 w 8946352"/>
              <a:gd name="connsiteY50" fmla="*/ 3370298 h 3940825"/>
              <a:gd name="connsiteX51" fmla="*/ 696234 w 8946352"/>
              <a:gd name="connsiteY51" fmla="*/ 3335224 h 3940825"/>
              <a:gd name="connsiteX52" fmla="*/ 679768 w 8946352"/>
              <a:gd name="connsiteY52" fmla="*/ 3316518 h 3940825"/>
              <a:gd name="connsiteX53" fmla="*/ 663304 w 8946352"/>
              <a:gd name="connsiteY53" fmla="*/ 3295474 h 3940825"/>
              <a:gd name="connsiteX54" fmla="*/ 583331 w 8946352"/>
              <a:gd name="connsiteY54" fmla="*/ 3197269 h 3940825"/>
              <a:gd name="connsiteX55" fmla="*/ 7653866 w 8946352"/>
              <a:gd name="connsiteY55" fmla="*/ 3197266 h 3940825"/>
              <a:gd name="connsiteX56" fmla="*/ 7543318 w 8946352"/>
              <a:gd name="connsiteY56" fmla="*/ 3232340 h 3940825"/>
              <a:gd name="connsiteX57" fmla="*/ 7653866 w 8946352"/>
              <a:gd name="connsiteY57" fmla="*/ 3197266 h 3940825"/>
              <a:gd name="connsiteX58" fmla="*/ 8425370 w 8946352"/>
              <a:gd name="connsiteY58" fmla="*/ 2965784 h 3940825"/>
              <a:gd name="connsiteX59" fmla="*/ 8357158 w 8946352"/>
              <a:gd name="connsiteY59" fmla="*/ 3010209 h 3940825"/>
              <a:gd name="connsiteX60" fmla="*/ 8361864 w 8946352"/>
              <a:gd name="connsiteY60" fmla="*/ 3005535 h 3940825"/>
              <a:gd name="connsiteX61" fmla="*/ 8425370 w 8946352"/>
              <a:gd name="connsiteY61" fmla="*/ 2965784 h 3940825"/>
              <a:gd name="connsiteX62" fmla="*/ 508063 w 8946352"/>
              <a:gd name="connsiteY62" fmla="*/ 2942403 h 3940825"/>
              <a:gd name="connsiteX63" fmla="*/ 508063 w 8946352"/>
              <a:gd name="connsiteY63" fmla="*/ 3028917 h 3940825"/>
              <a:gd name="connsiteX64" fmla="*/ 503356 w 8946352"/>
              <a:gd name="connsiteY64" fmla="*/ 3063991 h 3940825"/>
              <a:gd name="connsiteX65" fmla="*/ 489246 w 8946352"/>
              <a:gd name="connsiteY65" fmla="*/ 2993844 h 3940825"/>
              <a:gd name="connsiteX66" fmla="*/ 493950 w 8946352"/>
              <a:gd name="connsiteY66" fmla="*/ 3085033 h 3940825"/>
              <a:gd name="connsiteX67" fmla="*/ 494538 w 8946352"/>
              <a:gd name="connsiteY67" fmla="*/ 3103448 h 3940825"/>
              <a:gd name="connsiteX68" fmla="*/ 496853 w 8946352"/>
              <a:gd name="connsiteY68" fmla="*/ 3116760 h 3940825"/>
              <a:gd name="connsiteX69" fmla="*/ 496301 w 8946352"/>
              <a:gd name="connsiteY69" fmla="*/ 3115432 h 3940825"/>
              <a:gd name="connsiteX70" fmla="*/ 496860 w 8946352"/>
              <a:gd name="connsiteY70" fmla="*/ 3116802 h 3940825"/>
              <a:gd name="connsiteX71" fmla="*/ 498654 w 8946352"/>
              <a:gd name="connsiteY71" fmla="*/ 3127122 h 3940825"/>
              <a:gd name="connsiteX72" fmla="*/ 531584 w 8946352"/>
              <a:gd name="connsiteY72" fmla="*/ 3201944 h 3940825"/>
              <a:gd name="connsiteX73" fmla="*/ 496860 w 8946352"/>
              <a:gd name="connsiteY73" fmla="*/ 3116802 h 3940825"/>
              <a:gd name="connsiteX74" fmla="*/ 496853 w 8946352"/>
              <a:gd name="connsiteY74" fmla="*/ 3116760 h 3940825"/>
              <a:gd name="connsiteX75" fmla="*/ 502981 w 8946352"/>
              <a:gd name="connsiteY75" fmla="*/ 3131520 h 3940825"/>
              <a:gd name="connsiteX76" fmla="*/ 508063 w 8946352"/>
              <a:gd name="connsiteY76" fmla="*/ 3103739 h 3940825"/>
              <a:gd name="connsiteX77" fmla="*/ 510414 w 8946352"/>
              <a:gd name="connsiteY77" fmla="*/ 3078020 h 3940825"/>
              <a:gd name="connsiteX78" fmla="*/ 533935 w 8946352"/>
              <a:gd name="connsiteY78" fmla="*/ 3134135 h 3940825"/>
              <a:gd name="connsiteX79" fmla="*/ 531584 w 8946352"/>
              <a:gd name="connsiteY79" fmla="*/ 3096726 h 3940825"/>
              <a:gd name="connsiteX80" fmla="*/ 508063 w 8946352"/>
              <a:gd name="connsiteY80" fmla="*/ 2942403 h 3940825"/>
              <a:gd name="connsiteX81" fmla="*/ 8625300 w 8946352"/>
              <a:gd name="connsiteY81" fmla="*/ 2582317 h 3940825"/>
              <a:gd name="connsiteX82" fmla="*/ 8578258 w 8946352"/>
              <a:gd name="connsiteY82" fmla="*/ 2647787 h 3940825"/>
              <a:gd name="connsiteX83" fmla="*/ 8408904 w 8946352"/>
              <a:gd name="connsiteY83" fmla="*/ 2827828 h 3940825"/>
              <a:gd name="connsiteX84" fmla="*/ 8517102 w 8946352"/>
              <a:gd name="connsiteY84" fmla="*/ 2741314 h 3940825"/>
              <a:gd name="connsiteX85" fmla="*/ 8578258 w 8946352"/>
              <a:gd name="connsiteY85" fmla="*/ 2647787 h 3940825"/>
              <a:gd name="connsiteX86" fmla="*/ 8625300 w 8946352"/>
              <a:gd name="connsiteY86" fmla="*/ 2582317 h 3940825"/>
              <a:gd name="connsiteX87" fmla="*/ 8787600 w 8946352"/>
              <a:gd name="connsiteY87" fmla="*/ 2383566 h 3940825"/>
              <a:gd name="connsiteX88" fmla="*/ 8766430 w 8946352"/>
              <a:gd name="connsiteY88" fmla="*/ 2449036 h 3940825"/>
              <a:gd name="connsiteX89" fmla="*/ 8707626 w 8946352"/>
              <a:gd name="connsiteY89" fmla="*/ 2551918 h 3940825"/>
              <a:gd name="connsiteX90" fmla="*/ 8669992 w 8946352"/>
              <a:gd name="connsiteY90" fmla="*/ 2565949 h 3940825"/>
              <a:gd name="connsiteX91" fmla="*/ 8540624 w 8946352"/>
              <a:gd name="connsiteY91" fmla="*/ 2715595 h 3940825"/>
              <a:gd name="connsiteX92" fmla="*/ 8665288 w 8946352"/>
              <a:gd name="connsiteY92" fmla="*/ 2603359 h 3940825"/>
              <a:gd name="connsiteX93" fmla="*/ 8691160 w 8946352"/>
              <a:gd name="connsiteY93" fmla="*/ 2575301 h 3940825"/>
              <a:gd name="connsiteX94" fmla="*/ 8719386 w 8946352"/>
              <a:gd name="connsiteY94" fmla="*/ 2540228 h 3940825"/>
              <a:gd name="connsiteX95" fmla="*/ 8785246 w 8946352"/>
              <a:gd name="connsiteY95" fmla="*/ 2435007 h 3940825"/>
              <a:gd name="connsiteX96" fmla="*/ 8787600 w 8946352"/>
              <a:gd name="connsiteY96" fmla="*/ 2383566 h 3940825"/>
              <a:gd name="connsiteX97" fmla="*/ 8894064 w 8946352"/>
              <a:gd name="connsiteY97" fmla="*/ 2363875 h 3940825"/>
              <a:gd name="connsiteX98" fmla="*/ 8886684 w 8946352"/>
              <a:gd name="connsiteY98" fmla="*/ 2387365 h 3940825"/>
              <a:gd name="connsiteX99" fmla="*/ 8839346 w 8946352"/>
              <a:gd name="connsiteY99" fmla="*/ 2493461 h 3940825"/>
              <a:gd name="connsiteX100" fmla="*/ 8921674 w 8946352"/>
              <a:gd name="connsiteY100" fmla="*/ 2276007 h 3940825"/>
              <a:gd name="connsiteX101" fmla="*/ 8919320 w 8946352"/>
              <a:gd name="connsiteY101" fmla="*/ 2304065 h 3940825"/>
              <a:gd name="connsiteX102" fmla="*/ 8894064 w 8946352"/>
              <a:gd name="connsiteY102" fmla="*/ 2363875 h 3940825"/>
              <a:gd name="connsiteX103" fmla="*/ 8834642 w 8946352"/>
              <a:gd name="connsiteY103" fmla="*/ 1756924 h 3940825"/>
              <a:gd name="connsiteX104" fmla="*/ 8848754 w 8946352"/>
              <a:gd name="connsiteY104" fmla="*/ 1822395 h 3940825"/>
              <a:gd name="connsiteX105" fmla="*/ 8844050 w 8946352"/>
              <a:gd name="connsiteY105" fmla="*/ 1777967 h 3940825"/>
              <a:gd name="connsiteX106" fmla="*/ 8889708 w 8946352"/>
              <a:gd name="connsiteY106" fmla="*/ 1944096 h 3940825"/>
              <a:gd name="connsiteX107" fmla="*/ 8893446 w 8946352"/>
              <a:gd name="connsiteY107" fmla="*/ 2117010 h 3940825"/>
              <a:gd name="connsiteX108" fmla="*/ 8889918 w 8946352"/>
              <a:gd name="connsiteY108" fmla="*/ 1944857 h 3940825"/>
              <a:gd name="connsiteX109" fmla="*/ 8889708 w 8946352"/>
              <a:gd name="connsiteY109" fmla="*/ 1944096 h 3940825"/>
              <a:gd name="connsiteX110" fmla="*/ 8889624 w 8946352"/>
              <a:gd name="connsiteY110" fmla="*/ 1940181 h 3940825"/>
              <a:gd name="connsiteX111" fmla="*/ 8841698 w 8946352"/>
              <a:gd name="connsiteY111" fmla="*/ 1768615 h 3940825"/>
              <a:gd name="connsiteX112" fmla="*/ 8844050 w 8946352"/>
              <a:gd name="connsiteY112" fmla="*/ 1777967 h 3940825"/>
              <a:gd name="connsiteX113" fmla="*/ 729164 w 8946352"/>
              <a:gd name="connsiteY113" fmla="*/ 1724190 h 3940825"/>
              <a:gd name="connsiteX114" fmla="*/ 679768 w 8946352"/>
              <a:gd name="connsiteY114" fmla="*/ 1791996 h 3940825"/>
              <a:gd name="connsiteX115" fmla="*/ 628021 w 8946352"/>
              <a:gd name="connsiteY115" fmla="*/ 1894880 h 3940825"/>
              <a:gd name="connsiteX116" fmla="*/ 583331 w 8946352"/>
              <a:gd name="connsiteY116" fmla="*/ 2025819 h 3940825"/>
              <a:gd name="connsiteX117" fmla="*/ 630374 w 8946352"/>
              <a:gd name="connsiteY117" fmla="*/ 1906570 h 3940825"/>
              <a:gd name="connsiteX118" fmla="*/ 729164 w 8946352"/>
              <a:gd name="connsiteY118" fmla="*/ 1724190 h 3940825"/>
              <a:gd name="connsiteX119" fmla="*/ 8665288 w 8946352"/>
              <a:gd name="connsiteY119" fmla="*/ 1485688 h 3940825"/>
              <a:gd name="connsiteX120" fmla="*/ 8785248 w 8946352"/>
              <a:gd name="connsiteY120" fmla="*/ 1588570 h 3940825"/>
              <a:gd name="connsiteX121" fmla="*/ 8881686 w 8946352"/>
              <a:gd name="connsiteY121" fmla="*/ 1721848 h 3940825"/>
              <a:gd name="connsiteX122" fmla="*/ 8740556 w 8946352"/>
              <a:gd name="connsiteY122" fmla="*/ 1551158 h 3940825"/>
              <a:gd name="connsiteX123" fmla="*/ 8665288 w 8946352"/>
              <a:gd name="connsiteY123" fmla="*/ 1485688 h 3940825"/>
              <a:gd name="connsiteX124" fmla="*/ 8486526 w 8946352"/>
              <a:gd name="connsiteY124" fmla="*/ 1473998 h 3940825"/>
              <a:gd name="connsiteX125" fmla="*/ 8573554 w 8946352"/>
              <a:gd name="connsiteY125" fmla="*/ 1530117 h 3940825"/>
              <a:gd name="connsiteX126" fmla="*/ 8571202 w 8946352"/>
              <a:gd name="connsiteY126" fmla="*/ 1537130 h 3940825"/>
              <a:gd name="connsiteX127" fmla="*/ 8630006 w 8946352"/>
              <a:gd name="connsiteY127" fmla="*/ 1586235 h 3940825"/>
              <a:gd name="connsiteX128" fmla="*/ 8573554 w 8946352"/>
              <a:gd name="connsiteY128" fmla="*/ 1530117 h 3940825"/>
              <a:gd name="connsiteX129" fmla="*/ 8486526 w 8946352"/>
              <a:gd name="connsiteY129" fmla="*/ 1473998 h 3940825"/>
              <a:gd name="connsiteX130" fmla="*/ 8484172 w 8946352"/>
              <a:gd name="connsiteY130" fmla="*/ 1445941 h 3940825"/>
              <a:gd name="connsiteX131" fmla="*/ 8731148 w 8946352"/>
              <a:gd name="connsiteY131" fmla="*/ 1640012 h 3940825"/>
              <a:gd name="connsiteX132" fmla="*/ 8658230 w 8946352"/>
              <a:gd name="connsiteY132" fmla="*/ 1562852 h 3940825"/>
              <a:gd name="connsiteX133" fmla="*/ 8799358 w 8946352"/>
              <a:gd name="connsiteY133" fmla="*/ 1721851 h 3940825"/>
              <a:gd name="connsiteX134" fmla="*/ 8709978 w 8946352"/>
              <a:gd name="connsiteY134" fmla="*/ 1593248 h 3940825"/>
              <a:gd name="connsiteX135" fmla="*/ 8484172 w 8946352"/>
              <a:gd name="connsiteY135" fmla="*/ 1445941 h 3940825"/>
              <a:gd name="connsiteX136" fmla="*/ 8171338 w 8946352"/>
              <a:gd name="connsiteY136" fmla="*/ 1368778 h 3940825"/>
              <a:gd name="connsiteX137" fmla="*/ 8467708 w 8946352"/>
              <a:gd name="connsiteY137" fmla="*/ 1523101 h 3940825"/>
              <a:gd name="connsiteX138" fmla="*/ 8171338 w 8946352"/>
              <a:gd name="connsiteY138" fmla="*/ 1368778 h 3940825"/>
              <a:gd name="connsiteX139" fmla="*/ 8053732 w 8946352"/>
              <a:gd name="connsiteY139" fmla="*/ 1324353 h 3940825"/>
              <a:gd name="connsiteX140" fmla="*/ 8114886 w 8946352"/>
              <a:gd name="connsiteY140" fmla="*/ 1361765 h 3940825"/>
              <a:gd name="connsiteX141" fmla="*/ 8187802 w 8946352"/>
              <a:gd name="connsiteY141" fmla="*/ 1406190 h 3940825"/>
              <a:gd name="connsiteX142" fmla="*/ 8114886 w 8946352"/>
              <a:gd name="connsiteY142" fmla="*/ 1361765 h 3940825"/>
              <a:gd name="connsiteX143" fmla="*/ 8053732 w 8946352"/>
              <a:gd name="connsiteY143" fmla="*/ 1324353 h 3940825"/>
              <a:gd name="connsiteX144" fmla="*/ 1091394 w 8946352"/>
              <a:gd name="connsiteY144" fmla="*/ 1322014 h 3940825"/>
              <a:gd name="connsiteX145" fmla="*/ 1053760 w 8946352"/>
              <a:gd name="connsiteY145" fmla="*/ 1354749 h 3940825"/>
              <a:gd name="connsiteX146" fmla="*/ 1023180 w 8946352"/>
              <a:gd name="connsiteY146" fmla="*/ 1382807 h 3940825"/>
              <a:gd name="connsiteX147" fmla="*/ 990251 w 8946352"/>
              <a:gd name="connsiteY147" fmla="*/ 1413206 h 3940825"/>
              <a:gd name="connsiteX148" fmla="*/ 898516 w 8946352"/>
              <a:gd name="connsiteY148" fmla="*/ 1495043 h 3940825"/>
              <a:gd name="connsiteX149" fmla="*/ 870293 w 8946352"/>
              <a:gd name="connsiteY149" fmla="*/ 1558174 h 3940825"/>
              <a:gd name="connsiteX150" fmla="*/ 924391 w 8946352"/>
              <a:gd name="connsiteY150" fmla="*/ 1492704 h 3940825"/>
              <a:gd name="connsiteX151" fmla="*/ 976138 w 8946352"/>
              <a:gd name="connsiteY151" fmla="*/ 1445941 h 3940825"/>
              <a:gd name="connsiteX152" fmla="*/ 1004363 w 8946352"/>
              <a:gd name="connsiteY152" fmla="*/ 1431910 h 3940825"/>
              <a:gd name="connsiteX153" fmla="*/ 1091394 w 8946352"/>
              <a:gd name="connsiteY153" fmla="*/ 1322014 h 3940825"/>
              <a:gd name="connsiteX154" fmla="*/ 6508192 w 8946352"/>
              <a:gd name="connsiteY154" fmla="*/ 1318232 h 3940825"/>
              <a:gd name="connsiteX155" fmla="*/ 6571882 w 8946352"/>
              <a:gd name="connsiteY155" fmla="*/ 1336043 h 3940825"/>
              <a:gd name="connsiteX156" fmla="*/ 6517250 w 8946352"/>
              <a:gd name="connsiteY156" fmla="*/ 1321032 h 3940825"/>
              <a:gd name="connsiteX157" fmla="*/ 8124296 w 8946352"/>
              <a:gd name="connsiteY157" fmla="*/ 1191071 h 3940825"/>
              <a:gd name="connsiteX158" fmla="*/ 8208972 w 8946352"/>
              <a:gd name="connsiteY158" fmla="*/ 1261219 h 3940825"/>
              <a:gd name="connsiteX159" fmla="*/ 5388754 w 8946352"/>
              <a:gd name="connsiteY159" fmla="*/ 1106896 h 3940825"/>
              <a:gd name="connsiteX160" fmla="*/ 5414630 w 8946352"/>
              <a:gd name="connsiteY160" fmla="*/ 1125602 h 3940825"/>
              <a:gd name="connsiteX161" fmla="*/ 5489898 w 8946352"/>
              <a:gd name="connsiteY161" fmla="*/ 1139631 h 3940825"/>
              <a:gd name="connsiteX162" fmla="*/ 5388754 w 8946352"/>
              <a:gd name="connsiteY162" fmla="*/ 1106896 h 3940825"/>
              <a:gd name="connsiteX163" fmla="*/ 7359850 w 8946352"/>
              <a:gd name="connsiteY163" fmla="*/ 1020382 h 3940825"/>
              <a:gd name="connsiteX164" fmla="*/ 7406892 w 8946352"/>
              <a:gd name="connsiteY164" fmla="*/ 1041426 h 3940825"/>
              <a:gd name="connsiteX165" fmla="*/ 7399836 w 8946352"/>
              <a:gd name="connsiteY165" fmla="*/ 1039088 h 3940825"/>
              <a:gd name="connsiteX166" fmla="*/ 3331072 w 8946352"/>
              <a:gd name="connsiteY166" fmla="*/ 1016173 h 3940825"/>
              <a:gd name="connsiteX167" fmla="*/ 3269476 w 8946352"/>
              <a:gd name="connsiteY167" fmla="*/ 1018046 h 3940825"/>
              <a:gd name="connsiteX168" fmla="*/ 3539972 w 8946352"/>
              <a:gd name="connsiteY168" fmla="*/ 1041427 h 3940825"/>
              <a:gd name="connsiteX169" fmla="*/ 3331072 w 8946352"/>
              <a:gd name="connsiteY169" fmla="*/ 1016173 h 3940825"/>
              <a:gd name="connsiteX170" fmla="*/ 3203910 w 8946352"/>
              <a:gd name="connsiteY170" fmla="*/ 1001093 h 3940825"/>
              <a:gd name="connsiteX171" fmla="*/ 3088360 w 8946352"/>
              <a:gd name="connsiteY171" fmla="*/ 1006353 h 3940825"/>
              <a:gd name="connsiteX172" fmla="*/ 3292998 w 8946352"/>
              <a:gd name="connsiteY172" fmla="*/ 1006353 h 3940825"/>
              <a:gd name="connsiteX173" fmla="*/ 3203910 w 8946352"/>
              <a:gd name="connsiteY173" fmla="*/ 1001093 h 3940825"/>
              <a:gd name="connsiteX174" fmla="*/ 7522148 w 8946352"/>
              <a:gd name="connsiteY174" fmla="*/ 966603 h 3940825"/>
              <a:gd name="connsiteX175" fmla="*/ 7667980 w 8946352"/>
              <a:gd name="connsiteY175" fmla="*/ 1015706 h 3940825"/>
              <a:gd name="connsiteX176" fmla="*/ 7651516 w 8946352"/>
              <a:gd name="connsiteY176" fmla="*/ 1032073 h 3940825"/>
              <a:gd name="connsiteX177" fmla="*/ 4492590 w 8946352"/>
              <a:gd name="connsiteY177" fmla="*/ 950238 h 3940825"/>
              <a:gd name="connsiteX178" fmla="*/ 4585180 w 8946352"/>
              <a:gd name="connsiteY178" fmla="*/ 957907 h 3940825"/>
              <a:gd name="connsiteX179" fmla="*/ 4563154 w 8946352"/>
              <a:gd name="connsiteY179" fmla="*/ 957251 h 3940825"/>
              <a:gd name="connsiteX180" fmla="*/ 4535266 w 8946352"/>
              <a:gd name="connsiteY180" fmla="*/ 954760 h 3940825"/>
              <a:gd name="connsiteX181" fmla="*/ 4527320 w 8946352"/>
              <a:gd name="connsiteY181" fmla="*/ 953379 h 3940825"/>
              <a:gd name="connsiteX182" fmla="*/ 4492590 w 8946352"/>
              <a:gd name="connsiteY182" fmla="*/ 950238 h 3940825"/>
              <a:gd name="connsiteX183" fmla="*/ 2353612 w 8946352"/>
              <a:gd name="connsiteY183" fmla="*/ 914578 h 3940825"/>
              <a:gd name="connsiteX184" fmla="*/ 2211013 w 8946352"/>
              <a:gd name="connsiteY184" fmla="*/ 931532 h 3940825"/>
              <a:gd name="connsiteX185" fmla="*/ 2457987 w 8946352"/>
              <a:gd name="connsiteY185" fmla="*/ 929193 h 3940825"/>
              <a:gd name="connsiteX186" fmla="*/ 2547368 w 8946352"/>
              <a:gd name="connsiteY186" fmla="*/ 915164 h 3940825"/>
              <a:gd name="connsiteX187" fmla="*/ 2353612 w 8946352"/>
              <a:gd name="connsiteY187" fmla="*/ 914578 h 3940825"/>
              <a:gd name="connsiteX188" fmla="*/ 3946894 w 8946352"/>
              <a:gd name="connsiteY188" fmla="*/ 887103 h 3940825"/>
              <a:gd name="connsiteX189" fmla="*/ 3982176 w 8946352"/>
              <a:gd name="connsiteY189" fmla="*/ 896455 h 3940825"/>
              <a:gd name="connsiteX190" fmla="*/ 3946894 w 8946352"/>
              <a:gd name="connsiteY190" fmla="*/ 887103 h 3940825"/>
              <a:gd name="connsiteX191" fmla="*/ 3053338 w 8946352"/>
              <a:gd name="connsiteY191" fmla="*/ 877240 h 3940825"/>
              <a:gd name="connsiteX192" fmla="*/ 3238900 w 8946352"/>
              <a:gd name="connsiteY192" fmla="*/ 887104 h 3940825"/>
              <a:gd name="connsiteX193" fmla="*/ 2942530 w 8946352"/>
              <a:gd name="connsiteY193" fmla="*/ 880090 h 3940825"/>
              <a:gd name="connsiteX194" fmla="*/ 3053338 w 8946352"/>
              <a:gd name="connsiteY194" fmla="*/ 877240 h 3940825"/>
              <a:gd name="connsiteX195" fmla="*/ 376342 w 8946352"/>
              <a:gd name="connsiteY195" fmla="*/ 863722 h 3940825"/>
              <a:gd name="connsiteX196" fmla="*/ 155241 w 8946352"/>
              <a:gd name="connsiteY196" fmla="*/ 1139632 h 3940825"/>
              <a:gd name="connsiteX197" fmla="*/ 103494 w 8946352"/>
              <a:gd name="connsiteY197" fmla="*/ 1219131 h 3940825"/>
              <a:gd name="connsiteX198" fmla="*/ 58805 w 8946352"/>
              <a:gd name="connsiteY198" fmla="*/ 1289277 h 3940825"/>
              <a:gd name="connsiteX199" fmla="*/ 0 w 8946352"/>
              <a:gd name="connsiteY199" fmla="*/ 1371115 h 3940825"/>
              <a:gd name="connsiteX200" fmla="*/ 72918 w 8946352"/>
              <a:gd name="connsiteY200" fmla="*/ 1240175 h 3940825"/>
              <a:gd name="connsiteX201" fmla="*/ 167003 w 8946352"/>
              <a:gd name="connsiteY201" fmla="*/ 1099881 h 3940825"/>
              <a:gd name="connsiteX202" fmla="*/ 376342 w 8946352"/>
              <a:gd name="connsiteY202" fmla="*/ 863722 h 3940825"/>
              <a:gd name="connsiteX203" fmla="*/ 444554 w 8946352"/>
              <a:gd name="connsiteY203" fmla="*/ 859044 h 3940825"/>
              <a:gd name="connsiteX204" fmla="*/ 310483 w 8946352"/>
              <a:gd name="connsiteY204" fmla="*/ 987647 h 3940825"/>
              <a:gd name="connsiteX205" fmla="*/ 388103 w 8946352"/>
              <a:gd name="connsiteY205" fmla="*/ 905807 h 3940825"/>
              <a:gd name="connsiteX206" fmla="*/ 444554 w 8946352"/>
              <a:gd name="connsiteY206" fmla="*/ 859044 h 3940825"/>
              <a:gd name="connsiteX207" fmla="*/ 419012 w 8946352"/>
              <a:gd name="connsiteY207" fmla="*/ 824630 h 3940825"/>
              <a:gd name="connsiteX208" fmla="*/ 413977 w 8946352"/>
              <a:gd name="connsiteY208" fmla="*/ 830987 h 3940825"/>
              <a:gd name="connsiteX209" fmla="*/ 376343 w 8946352"/>
              <a:gd name="connsiteY209" fmla="*/ 866061 h 3940825"/>
              <a:gd name="connsiteX210" fmla="*/ 419012 w 8946352"/>
              <a:gd name="connsiteY210" fmla="*/ 824630 h 3940825"/>
              <a:gd name="connsiteX211" fmla="*/ 484541 w 8946352"/>
              <a:gd name="connsiteY211" fmla="*/ 788898 h 3940825"/>
              <a:gd name="connsiteX212" fmla="*/ 392809 w 8946352"/>
              <a:gd name="connsiteY212" fmla="*/ 877750 h 3940825"/>
              <a:gd name="connsiteX213" fmla="*/ 395162 w 8946352"/>
              <a:gd name="connsiteY213" fmla="*/ 863721 h 3940825"/>
              <a:gd name="connsiteX214" fmla="*/ 6781224 w 8946352"/>
              <a:gd name="connsiteY214" fmla="*/ 641591 h 3940825"/>
              <a:gd name="connsiteX215" fmla="*/ 6964690 w 8946352"/>
              <a:gd name="connsiteY215" fmla="*/ 707060 h 3940825"/>
              <a:gd name="connsiteX216" fmla="*/ 6865902 w 8946352"/>
              <a:gd name="connsiteY216" fmla="*/ 681341 h 3940825"/>
              <a:gd name="connsiteX217" fmla="*/ 6781224 w 8946352"/>
              <a:gd name="connsiteY217" fmla="*/ 641591 h 3940825"/>
              <a:gd name="connsiteX218" fmla="*/ 862076 w 8946352"/>
              <a:gd name="connsiteY218" fmla="*/ 488119 h 3940825"/>
              <a:gd name="connsiteX219" fmla="*/ 837363 w 8946352"/>
              <a:gd name="connsiteY219" fmla="*/ 503635 h 3940825"/>
              <a:gd name="connsiteX220" fmla="*/ 684472 w 8946352"/>
              <a:gd name="connsiteY220" fmla="*/ 613532 h 3940825"/>
              <a:gd name="connsiteX221" fmla="*/ 700938 w 8946352"/>
              <a:gd name="connsiteY221" fmla="*/ 576120 h 3940825"/>
              <a:gd name="connsiteX222" fmla="*/ 839715 w 8946352"/>
              <a:gd name="connsiteY222" fmla="*/ 500421 h 3940825"/>
              <a:gd name="connsiteX223" fmla="*/ 911278 w 8946352"/>
              <a:gd name="connsiteY223" fmla="*/ 461050 h 3940825"/>
              <a:gd name="connsiteX224" fmla="*/ 862076 w 8946352"/>
              <a:gd name="connsiteY224" fmla="*/ 488119 h 3940825"/>
              <a:gd name="connsiteX225" fmla="*/ 882052 w 8946352"/>
              <a:gd name="connsiteY225" fmla="*/ 475577 h 3940825"/>
              <a:gd name="connsiteX226" fmla="*/ 5772814 w 8946352"/>
              <a:gd name="connsiteY226" fmla="*/ 454314 h 3940825"/>
              <a:gd name="connsiteX227" fmla="*/ 5835662 w 8946352"/>
              <a:gd name="connsiteY227" fmla="*/ 482593 h 3940825"/>
              <a:gd name="connsiteX228" fmla="*/ 5983848 w 8946352"/>
              <a:gd name="connsiteY228" fmla="*/ 536372 h 3940825"/>
              <a:gd name="connsiteX229" fmla="*/ 6089692 w 8946352"/>
              <a:gd name="connsiteY229" fmla="*/ 543385 h 3940825"/>
              <a:gd name="connsiteX230" fmla="*/ 6369598 w 8946352"/>
              <a:gd name="connsiteY230" fmla="*/ 629900 h 3940825"/>
              <a:gd name="connsiteX231" fmla="*/ 6209654 w 8946352"/>
              <a:gd name="connsiteY231" fmla="*/ 571446 h 3940825"/>
              <a:gd name="connsiteX232" fmla="*/ 6414288 w 8946352"/>
              <a:gd name="connsiteY232" fmla="*/ 627561 h 3940825"/>
              <a:gd name="connsiteX233" fmla="*/ 6468388 w 8946352"/>
              <a:gd name="connsiteY233" fmla="*/ 650944 h 3940825"/>
              <a:gd name="connsiteX234" fmla="*/ 6414288 w 8946352"/>
              <a:gd name="connsiteY234" fmla="*/ 627561 h 3940825"/>
              <a:gd name="connsiteX235" fmla="*/ 6407234 w 8946352"/>
              <a:gd name="connsiteY235" fmla="*/ 613532 h 3940825"/>
              <a:gd name="connsiteX236" fmla="*/ 6458980 w 8946352"/>
              <a:gd name="connsiteY236" fmla="*/ 622886 h 3940825"/>
              <a:gd name="connsiteX237" fmla="*/ 6407234 w 8946352"/>
              <a:gd name="connsiteY237" fmla="*/ 613532 h 3940825"/>
              <a:gd name="connsiteX238" fmla="*/ 6113214 w 8946352"/>
              <a:gd name="connsiteY238" fmla="*/ 538708 h 3940825"/>
              <a:gd name="connsiteX239" fmla="*/ 5788618 w 8946352"/>
              <a:gd name="connsiteY239" fmla="*/ 454532 h 3940825"/>
              <a:gd name="connsiteX240" fmla="*/ 5772814 w 8946352"/>
              <a:gd name="connsiteY240" fmla="*/ 454314 h 3940825"/>
              <a:gd name="connsiteX241" fmla="*/ 969083 w 8946352"/>
              <a:gd name="connsiteY241" fmla="*/ 421799 h 3940825"/>
              <a:gd name="connsiteX242" fmla="*/ 874997 w 8946352"/>
              <a:gd name="connsiteY242" fmla="*/ 461549 h 3940825"/>
              <a:gd name="connsiteX243" fmla="*/ 969083 w 8946352"/>
              <a:gd name="connsiteY243" fmla="*/ 421799 h 3940825"/>
              <a:gd name="connsiteX244" fmla="*/ 1093746 w 8946352"/>
              <a:gd name="connsiteY244" fmla="*/ 323594 h 3940825"/>
              <a:gd name="connsiteX245" fmla="*/ 966731 w 8946352"/>
              <a:gd name="connsiteY245" fmla="*/ 391403 h 3940825"/>
              <a:gd name="connsiteX246" fmla="*/ 978490 w 8946352"/>
              <a:gd name="connsiteY246" fmla="*/ 375035 h 3940825"/>
              <a:gd name="connsiteX247" fmla="*/ 1093746 w 8946352"/>
              <a:gd name="connsiteY247" fmla="*/ 323594 h 3940825"/>
              <a:gd name="connsiteX248" fmla="*/ 5280556 w 8946352"/>
              <a:gd name="connsiteY248" fmla="*/ 286180 h 3940825"/>
              <a:gd name="connsiteX249" fmla="*/ 5348770 w 8946352"/>
              <a:gd name="connsiteY249" fmla="*/ 307225 h 3940825"/>
              <a:gd name="connsiteX250" fmla="*/ 5280556 w 8946352"/>
              <a:gd name="connsiteY250" fmla="*/ 286180 h 3940825"/>
              <a:gd name="connsiteX251" fmla="*/ 1291325 w 8946352"/>
              <a:gd name="connsiteY251" fmla="*/ 260459 h 3940825"/>
              <a:gd name="connsiteX252" fmla="*/ 1199593 w 8946352"/>
              <a:gd name="connsiteY252" fmla="*/ 302548 h 3940825"/>
              <a:gd name="connsiteX253" fmla="*/ 1058464 w 8946352"/>
              <a:gd name="connsiteY253" fmla="*/ 365679 h 3940825"/>
              <a:gd name="connsiteX254" fmla="*/ 1183126 w 8946352"/>
              <a:gd name="connsiteY254" fmla="*/ 304884 h 3940825"/>
              <a:gd name="connsiteX255" fmla="*/ 1291325 w 8946352"/>
              <a:gd name="connsiteY255" fmla="*/ 260459 h 3940825"/>
              <a:gd name="connsiteX256" fmla="*/ 5061808 w 8946352"/>
              <a:gd name="connsiteY256" fmla="*/ 225387 h 3940825"/>
              <a:gd name="connsiteX257" fmla="*/ 5278206 w 8946352"/>
              <a:gd name="connsiteY257" fmla="*/ 286180 h 3940825"/>
              <a:gd name="connsiteX258" fmla="*/ 5061808 w 8946352"/>
              <a:gd name="connsiteY258" fmla="*/ 225387 h 3940825"/>
              <a:gd name="connsiteX259" fmla="*/ 1427749 w 8946352"/>
              <a:gd name="connsiteY259" fmla="*/ 223048 h 3940825"/>
              <a:gd name="connsiteX260" fmla="*/ 1293678 w 8946352"/>
              <a:gd name="connsiteY260" fmla="*/ 262798 h 3940825"/>
              <a:gd name="connsiteX261" fmla="*/ 1357185 w 8946352"/>
              <a:gd name="connsiteY261" fmla="*/ 239415 h 3940825"/>
              <a:gd name="connsiteX262" fmla="*/ 1427749 w 8946352"/>
              <a:gd name="connsiteY262" fmla="*/ 223048 h 3940825"/>
              <a:gd name="connsiteX263" fmla="*/ 4652536 w 8946352"/>
              <a:gd name="connsiteY263" fmla="*/ 220711 h 3940825"/>
              <a:gd name="connsiteX264" fmla="*/ 4741918 w 8946352"/>
              <a:gd name="connsiteY264" fmla="*/ 237078 h 3940825"/>
              <a:gd name="connsiteX265" fmla="*/ 4779550 w 8946352"/>
              <a:gd name="connsiteY265" fmla="*/ 234740 h 3940825"/>
              <a:gd name="connsiteX266" fmla="*/ 2977810 w 8946352"/>
              <a:gd name="connsiteY266" fmla="*/ 57034 h 3940825"/>
              <a:gd name="connsiteX267" fmla="*/ 3057784 w 8946352"/>
              <a:gd name="connsiteY267" fmla="*/ 75740 h 3940825"/>
              <a:gd name="connsiteX268" fmla="*/ 3133052 w 8946352"/>
              <a:gd name="connsiteY268" fmla="*/ 64050 h 3940825"/>
              <a:gd name="connsiteX269" fmla="*/ 2977810 w 8946352"/>
              <a:gd name="connsiteY269" fmla="*/ 57034 h 3940825"/>
              <a:gd name="connsiteX270" fmla="*/ 2691474 w 8946352"/>
              <a:gd name="connsiteY270" fmla="*/ 32886 h 3940825"/>
              <a:gd name="connsiteX271" fmla="*/ 2916655 w 8946352"/>
              <a:gd name="connsiteY271" fmla="*/ 35992 h 3940825"/>
              <a:gd name="connsiteX272" fmla="*/ 3358270 w 8946352"/>
              <a:gd name="connsiteY272" fmla="*/ 63173 h 3940825"/>
              <a:gd name="connsiteX273" fmla="*/ 3370696 w 8946352"/>
              <a:gd name="connsiteY273" fmla="*/ 64209 h 3940825"/>
              <a:gd name="connsiteX274" fmla="*/ 3236546 w 8946352"/>
              <a:gd name="connsiteY274" fmla="*/ 45343 h 3940825"/>
              <a:gd name="connsiteX275" fmla="*/ 3361210 w 8946352"/>
              <a:gd name="connsiteY275" fmla="*/ 43005 h 3940825"/>
              <a:gd name="connsiteX276" fmla="*/ 3488520 w 8946352"/>
              <a:gd name="connsiteY276" fmla="*/ 61126 h 3940825"/>
              <a:gd name="connsiteX277" fmla="*/ 3557176 w 8946352"/>
              <a:gd name="connsiteY277" fmla="*/ 79763 h 3940825"/>
              <a:gd name="connsiteX278" fmla="*/ 3789298 w 8946352"/>
              <a:gd name="connsiteY278" fmla="*/ 99123 h 3940825"/>
              <a:gd name="connsiteX279" fmla="*/ 3852808 w 8946352"/>
              <a:gd name="connsiteY279" fmla="*/ 78079 h 3940825"/>
              <a:gd name="connsiteX280" fmla="*/ 3996286 w 8946352"/>
              <a:gd name="connsiteY280" fmla="*/ 101462 h 3940825"/>
              <a:gd name="connsiteX281" fmla="*/ 4224446 w 8946352"/>
              <a:gd name="connsiteY281" fmla="*/ 129520 h 3940825"/>
              <a:gd name="connsiteX282" fmla="*/ 4043330 w 8946352"/>
              <a:gd name="connsiteY282" fmla="*/ 78079 h 3940825"/>
              <a:gd name="connsiteX283" fmla="*/ 5113554 w 8946352"/>
              <a:gd name="connsiteY283" fmla="*/ 279168 h 3940825"/>
              <a:gd name="connsiteX284" fmla="*/ 4986540 w 8946352"/>
              <a:gd name="connsiteY284" fmla="*/ 241756 h 3940825"/>
              <a:gd name="connsiteX285" fmla="*/ 5184120 w 8946352"/>
              <a:gd name="connsiteY285" fmla="*/ 290858 h 3940825"/>
              <a:gd name="connsiteX286" fmla="*/ 5386404 w 8946352"/>
              <a:gd name="connsiteY286" fmla="*/ 346976 h 3940825"/>
              <a:gd name="connsiteX287" fmla="*/ 5729816 w 8946352"/>
              <a:gd name="connsiteY287" fmla="*/ 421798 h 3940825"/>
              <a:gd name="connsiteX288" fmla="*/ 5546350 w 8946352"/>
              <a:gd name="connsiteY288" fmla="*/ 361005 h 3940825"/>
              <a:gd name="connsiteX289" fmla="*/ 5351120 w 8946352"/>
              <a:gd name="connsiteY289" fmla="*/ 302548 h 3940825"/>
              <a:gd name="connsiteX290" fmla="*/ 5494602 w 8946352"/>
              <a:gd name="connsiteY290" fmla="*/ 325931 h 3940825"/>
              <a:gd name="connsiteX291" fmla="*/ 5407572 w 8946352"/>
              <a:gd name="connsiteY291" fmla="*/ 293196 h 3940825"/>
              <a:gd name="connsiteX292" fmla="*/ 5654548 w 8946352"/>
              <a:gd name="connsiteY292" fmla="*/ 365682 h 3940825"/>
              <a:gd name="connsiteX293" fmla="*/ 5795676 w 8946352"/>
              <a:gd name="connsiteY293" fmla="*/ 433490 h 3940825"/>
              <a:gd name="connsiteX294" fmla="*/ 5983848 w 8946352"/>
              <a:gd name="connsiteY294" fmla="*/ 461548 h 3940825"/>
              <a:gd name="connsiteX295" fmla="*/ 6458980 w 8946352"/>
              <a:gd name="connsiteY295" fmla="*/ 594826 h 3940825"/>
              <a:gd name="connsiteX296" fmla="*/ 6661264 w 8946352"/>
              <a:gd name="connsiteY296" fmla="*/ 671989 h 3940825"/>
              <a:gd name="connsiteX297" fmla="*/ 6750646 w 8946352"/>
              <a:gd name="connsiteY297" fmla="*/ 709401 h 3940825"/>
              <a:gd name="connsiteX298" fmla="*/ 6830618 w 8946352"/>
              <a:gd name="connsiteY298" fmla="*/ 746810 h 3940825"/>
              <a:gd name="connsiteX299" fmla="*/ 7042310 w 8946352"/>
              <a:gd name="connsiteY299" fmla="*/ 800590 h 3940825"/>
              <a:gd name="connsiteX300" fmla="*/ 6487206 w 8946352"/>
              <a:gd name="connsiteY300" fmla="*/ 569107 h 3940825"/>
              <a:gd name="connsiteX301" fmla="*/ 6630686 w 8946352"/>
              <a:gd name="connsiteY301" fmla="*/ 636915 h 3940825"/>
              <a:gd name="connsiteX302" fmla="*/ 6136736 w 8946352"/>
              <a:gd name="connsiteY302" fmla="*/ 482593 h 3940825"/>
              <a:gd name="connsiteX303" fmla="*/ 6315498 w 8946352"/>
              <a:gd name="connsiteY303" fmla="*/ 536372 h 3940825"/>
              <a:gd name="connsiteX304" fmla="*/ 6494262 w 8946352"/>
              <a:gd name="connsiteY304" fmla="*/ 590149 h 3940825"/>
              <a:gd name="connsiteX305" fmla="*/ 6284922 w 8946352"/>
              <a:gd name="connsiteY305" fmla="*/ 512989 h 3940825"/>
              <a:gd name="connsiteX306" fmla="*/ 6491910 w 8946352"/>
              <a:gd name="connsiteY306" fmla="*/ 564430 h 3940825"/>
              <a:gd name="connsiteX307" fmla="*/ 6731828 w 8946352"/>
              <a:gd name="connsiteY307" fmla="*/ 639254 h 3940825"/>
              <a:gd name="connsiteX308" fmla="*/ 6708306 w 8946352"/>
              <a:gd name="connsiteY308" fmla="*/ 629900 h 3940825"/>
              <a:gd name="connsiteX309" fmla="*/ 6868252 w 8946352"/>
              <a:gd name="connsiteY309" fmla="*/ 686018 h 3940825"/>
              <a:gd name="connsiteX310" fmla="*/ 6969394 w 8946352"/>
              <a:gd name="connsiteY310" fmla="*/ 723430 h 3940825"/>
              <a:gd name="connsiteX311" fmla="*/ 7070536 w 8946352"/>
              <a:gd name="connsiteY311" fmla="*/ 760842 h 3940825"/>
              <a:gd name="connsiteX312" fmla="*/ 7228130 w 8946352"/>
              <a:gd name="connsiteY312" fmla="*/ 828650 h 3940825"/>
              <a:gd name="connsiteX313" fmla="*/ 7164622 w 8946352"/>
              <a:gd name="connsiteY313" fmla="*/ 821634 h 3940825"/>
              <a:gd name="connsiteX314" fmla="*/ 6992914 w 8946352"/>
              <a:gd name="connsiteY314" fmla="*/ 765516 h 3940825"/>
              <a:gd name="connsiteX315" fmla="*/ 7166974 w 8946352"/>
              <a:gd name="connsiteY315" fmla="*/ 833325 h 3940825"/>
              <a:gd name="connsiteX316" fmla="*/ 7350440 w 8946352"/>
              <a:gd name="connsiteY316" fmla="*/ 910487 h 3940825"/>
              <a:gd name="connsiteX317" fmla="*/ 7538612 w 8946352"/>
              <a:gd name="connsiteY317" fmla="*/ 997002 h 3940825"/>
              <a:gd name="connsiteX318" fmla="*/ 7635050 w 8946352"/>
              <a:gd name="connsiteY318" fmla="*/ 1041427 h 3940825"/>
              <a:gd name="connsiteX319" fmla="*/ 7731486 w 8946352"/>
              <a:gd name="connsiteY319" fmla="*/ 1088190 h 3940825"/>
              <a:gd name="connsiteX320" fmla="*/ 7922012 w 8946352"/>
              <a:gd name="connsiteY320" fmla="*/ 1179382 h 3940825"/>
              <a:gd name="connsiteX321" fmla="*/ 8107830 w 8946352"/>
              <a:gd name="connsiteY321" fmla="*/ 1270573 h 3940825"/>
              <a:gd name="connsiteX322" fmla="*/ 8199564 w 8946352"/>
              <a:gd name="connsiteY322" fmla="*/ 1312660 h 3940825"/>
              <a:gd name="connsiteX323" fmla="*/ 8288946 w 8946352"/>
              <a:gd name="connsiteY323" fmla="*/ 1354749 h 3940825"/>
              <a:gd name="connsiteX324" fmla="*/ 8460650 w 8946352"/>
              <a:gd name="connsiteY324" fmla="*/ 1434248 h 3940825"/>
              <a:gd name="connsiteX325" fmla="*/ 8218382 w 8946352"/>
              <a:gd name="connsiteY325" fmla="*/ 1279925 h 3940825"/>
              <a:gd name="connsiteX326" fmla="*/ 8491230 w 8946352"/>
              <a:gd name="connsiteY326" fmla="*/ 1429573 h 3940825"/>
              <a:gd name="connsiteX327" fmla="*/ 8644118 w 8946352"/>
              <a:gd name="connsiteY327" fmla="*/ 1499720 h 3940825"/>
              <a:gd name="connsiteX328" fmla="*/ 8550032 w 8946352"/>
              <a:gd name="connsiteY328" fmla="*/ 1445941 h 3940825"/>
              <a:gd name="connsiteX329" fmla="*/ 8514750 w 8946352"/>
              <a:gd name="connsiteY329" fmla="*/ 1422558 h 3940825"/>
              <a:gd name="connsiteX330" fmla="*/ 8455946 w 8946352"/>
              <a:gd name="connsiteY330" fmla="*/ 1375794 h 3940825"/>
              <a:gd name="connsiteX331" fmla="*/ 8444186 w 8946352"/>
              <a:gd name="connsiteY331" fmla="*/ 1371117 h 3940825"/>
              <a:gd name="connsiteX332" fmla="*/ 8401848 w 8946352"/>
              <a:gd name="connsiteY332" fmla="*/ 1338382 h 3940825"/>
              <a:gd name="connsiteX333" fmla="*/ 8644118 w 8946352"/>
              <a:gd name="connsiteY333" fmla="*/ 1495043 h 3940825"/>
              <a:gd name="connsiteX334" fmla="*/ 8768782 w 8946352"/>
              <a:gd name="connsiteY334" fmla="*/ 1602602 h 3940825"/>
              <a:gd name="connsiteX335" fmla="*/ 8855810 w 8946352"/>
              <a:gd name="connsiteY335" fmla="*/ 1731203 h 3940825"/>
              <a:gd name="connsiteX336" fmla="*/ 8874628 w 8946352"/>
              <a:gd name="connsiteY336" fmla="*/ 1742894 h 3940825"/>
              <a:gd name="connsiteX337" fmla="*/ 8919320 w 8946352"/>
              <a:gd name="connsiteY337" fmla="*/ 1831747 h 3940825"/>
              <a:gd name="connsiteX338" fmla="*/ 8933432 w 8946352"/>
              <a:gd name="connsiteY338" fmla="*/ 1908909 h 3940825"/>
              <a:gd name="connsiteX339" fmla="*/ 8926374 w 8946352"/>
              <a:gd name="connsiteY339" fmla="*/ 1901893 h 3940825"/>
              <a:gd name="connsiteX340" fmla="*/ 8893446 w 8946352"/>
              <a:gd name="connsiteY340" fmla="*/ 1829408 h 3940825"/>
              <a:gd name="connsiteX341" fmla="*/ 8916966 w 8946352"/>
              <a:gd name="connsiteY341" fmla="*/ 1997761 h 3940825"/>
              <a:gd name="connsiteX342" fmla="*/ 8919320 w 8946352"/>
              <a:gd name="connsiteY342" fmla="*/ 2154420 h 3940825"/>
              <a:gd name="connsiteX343" fmla="*/ 8924024 w 8946352"/>
              <a:gd name="connsiteY343" fmla="*/ 2184819 h 3940825"/>
              <a:gd name="connsiteX344" fmla="*/ 8935782 w 8946352"/>
              <a:gd name="connsiteY344" fmla="*/ 2117010 h 3940825"/>
              <a:gd name="connsiteX345" fmla="*/ 8942842 w 8946352"/>
              <a:gd name="connsiteY345" fmla="*/ 1943982 h 3940825"/>
              <a:gd name="connsiteX346" fmla="*/ 8834642 w 8946352"/>
              <a:gd name="connsiteY346" fmla="*/ 2463065 h 3940825"/>
              <a:gd name="connsiteX347" fmla="*/ 8844050 w 8946352"/>
              <a:gd name="connsiteY347" fmla="*/ 2451375 h 3940825"/>
              <a:gd name="connsiteX348" fmla="*/ 8754670 w 8946352"/>
              <a:gd name="connsiteY348" fmla="*/ 2603359 h 3940825"/>
              <a:gd name="connsiteX349" fmla="*/ 8832290 w 8946352"/>
              <a:gd name="connsiteY349" fmla="*/ 2491125 h 3940825"/>
              <a:gd name="connsiteX350" fmla="*/ 8742908 w 8946352"/>
              <a:gd name="connsiteY350" fmla="*/ 2643109 h 3940825"/>
              <a:gd name="connsiteX351" fmla="*/ 8622950 w 8946352"/>
              <a:gd name="connsiteY351" fmla="*/ 2776388 h 3940825"/>
              <a:gd name="connsiteX352" fmla="*/ 8495934 w 8946352"/>
              <a:gd name="connsiteY352" fmla="*/ 2888624 h 3940825"/>
              <a:gd name="connsiteX353" fmla="*/ 8366566 w 8946352"/>
              <a:gd name="connsiteY353" fmla="*/ 3000857 h 3940825"/>
              <a:gd name="connsiteX354" fmla="*/ 8234846 w 8946352"/>
              <a:gd name="connsiteY354" fmla="*/ 3073343 h 3940825"/>
              <a:gd name="connsiteX355" fmla="*/ 8227790 w 8946352"/>
              <a:gd name="connsiteY355" fmla="*/ 3087372 h 3940825"/>
              <a:gd name="connsiteX356" fmla="*/ 8093716 w 8946352"/>
              <a:gd name="connsiteY356" fmla="*/ 3145828 h 3940825"/>
              <a:gd name="connsiteX357" fmla="*/ 7959646 w 8946352"/>
              <a:gd name="connsiteY357" fmla="*/ 3218314 h 3940825"/>
              <a:gd name="connsiteX358" fmla="*/ 7954942 w 8946352"/>
              <a:gd name="connsiteY358" fmla="*/ 3241694 h 3940825"/>
              <a:gd name="connsiteX359" fmla="*/ 7966702 w 8946352"/>
              <a:gd name="connsiteY359" fmla="*/ 3237017 h 3940825"/>
              <a:gd name="connsiteX360" fmla="*/ 7891432 w 8946352"/>
              <a:gd name="connsiteY360" fmla="*/ 3286122 h 3940825"/>
              <a:gd name="connsiteX361" fmla="*/ 7755008 w 8946352"/>
              <a:gd name="connsiteY361" fmla="*/ 3332886 h 3940825"/>
              <a:gd name="connsiteX362" fmla="*/ 7616234 w 8946352"/>
              <a:gd name="connsiteY362" fmla="*/ 3374972 h 3940825"/>
              <a:gd name="connsiteX363" fmla="*/ 7618584 w 8946352"/>
              <a:gd name="connsiteY363" fmla="*/ 3374972 h 3940825"/>
              <a:gd name="connsiteX364" fmla="*/ 7098762 w 8946352"/>
              <a:gd name="connsiteY364" fmla="*/ 3482531 h 3940825"/>
              <a:gd name="connsiteX365" fmla="*/ 7002324 w 8946352"/>
              <a:gd name="connsiteY365" fmla="*/ 3522282 h 3940825"/>
              <a:gd name="connsiteX366" fmla="*/ 6910590 w 8946352"/>
              <a:gd name="connsiteY366" fmla="*/ 3559694 h 3940825"/>
              <a:gd name="connsiteX367" fmla="*/ 6880012 w 8946352"/>
              <a:gd name="connsiteY367" fmla="*/ 3576061 h 3940825"/>
              <a:gd name="connsiteX368" fmla="*/ 6823560 w 8946352"/>
              <a:gd name="connsiteY368" fmla="*/ 3592429 h 3940825"/>
              <a:gd name="connsiteX369" fmla="*/ 6724770 w 8946352"/>
              <a:gd name="connsiteY369" fmla="*/ 3615809 h 3940825"/>
              <a:gd name="connsiteX370" fmla="*/ 6816506 w 8946352"/>
              <a:gd name="connsiteY370" fmla="*/ 3604119 h 3940825"/>
              <a:gd name="connsiteX371" fmla="*/ 6677728 w 8946352"/>
              <a:gd name="connsiteY371" fmla="*/ 3629841 h 3940825"/>
              <a:gd name="connsiteX372" fmla="*/ 6654206 w 8946352"/>
              <a:gd name="connsiteY372" fmla="*/ 3648547 h 3940825"/>
              <a:gd name="connsiteX373" fmla="*/ 6571882 w 8946352"/>
              <a:gd name="connsiteY373" fmla="*/ 3657898 h 3940825"/>
              <a:gd name="connsiteX374" fmla="*/ 6501318 w 8946352"/>
              <a:gd name="connsiteY374" fmla="*/ 3674266 h 3940825"/>
              <a:gd name="connsiteX375" fmla="*/ 6435458 w 8946352"/>
              <a:gd name="connsiteY375" fmla="*/ 3688295 h 3940825"/>
              <a:gd name="connsiteX376" fmla="*/ 6496614 w 8946352"/>
              <a:gd name="connsiteY376" fmla="*/ 3688295 h 3940825"/>
              <a:gd name="connsiteX377" fmla="*/ 6557770 w 8946352"/>
              <a:gd name="connsiteY377" fmla="*/ 3685956 h 3940825"/>
              <a:gd name="connsiteX378" fmla="*/ 6284922 w 8946352"/>
              <a:gd name="connsiteY378" fmla="*/ 3728045 h 3940825"/>
              <a:gd name="connsiteX379" fmla="*/ 6379006 w 8946352"/>
              <a:gd name="connsiteY379" fmla="*/ 3725707 h 3940825"/>
              <a:gd name="connsiteX380" fmla="*/ 6247286 w 8946352"/>
              <a:gd name="connsiteY380" fmla="*/ 3735059 h 3940825"/>
              <a:gd name="connsiteX381" fmla="*/ 6212004 w 8946352"/>
              <a:gd name="connsiteY381" fmla="*/ 3735059 h 3940825"/>
              <a:gd name="connsiteX382" fmla="*/ 6164962 w 8946352"/>
              <a:gd name="connsiteY382" fmla="*/ 3744413 h 3940825"/>
              <a:gd name="connsiteX383" fmla="*/ 6082638 w 8946352"/>
              <a:gd name="connsiteY383" fmla="*/ 3760780 h 3940825"/>
              <a:gd name="connsiteX384" fmla="*/ 6334314 w 8946352"/>
              <a:gd name="connsiteY384" fmla="*/ 3702324 h 3940825"/>
              <a:gd name="connsiteX385" fmla="*/ 6176722 w 8946352"/>
              <a:gd name="connsiteY385" fmla="*/ 3725707 h 3940825"/>
              <a:gd name="connsiteX386" fmla="*/ 6106158 w 8946352"/>
              <a:gd name="connsiteY386" fmla="*/ 3723368 h 3940825"/>
              <a:gd name="connsiteX387" fmla="*/ 6000310 w 8946352"/>
              <a:gd name="connsiteY387" fmla="*/ 3714016 h 3940825"/>
              <a:gd name="connsiteX388" fmla="*/ 5511066 w 8946352"/>
              <a:gd name="connsiteY388" fmla="*/ 3774809 h 3940825"/>
              <a:gd name="connsiteX389" fmla="*/ 5275852 w 8946352"/>
              <a:gd name="connsiteY389" fmla="*/ 3795854 h 3940825"/>
              <a:gd name="connsiteX390" fmla="*/ 5170006 w 8946352"/>
              <a:gd name="connsiteY390" fmla="*/ 3798192 h 3940825"/>
              <a:gd name="connsiteX391" fmla="*/ 5073568 w 8946352"/>
              <a:gd name="connsiteY391" fmla="*/ 3791177 h 3940825"/>
              <a:gd name="connsiteX392" fmla="*/ 4988890 w 8946352"/>
              <a:gd name="connsiteY392" fmla="*/ 3828589 h 3940825"/>
              <a:gd name="connsiteX393" fmla="*/ 5381700 w 8946352"/>
              <a:gd name="connsiteY393" fmla="*/ 3830927 h 3940825"/>
              <a:gd name="connsiteX394" fmla="*/ 5562814 w 8946352"/>
              <a:gd name="connsiteY394" fmla="*/ 3814560 h 3940825"/>
              <a:gd name="connsiteX395" fmla="*/ 5621618 w 8946352"/>
              <a:gd name="connsiteY395" fmla="*/ 3791177 h 3940825"/>
              <a:gd name="connsiteX396" fmla="*/ 5687478 w 8946352"/>
              <a:gd name="connsiteY396" fmla="*/ 3770132 h 3940825"/>
              <a:gd name="connsiteX397" fmla="*/ 5762746 w 8946352"/>
              <a:gd name="connsiteY397" fmla="*/ 3760780 h 3940825"/>
              <a:gd name="connsiteX398" fmla="*/ 5889762 w 8946352"/>
              <a:gd name="connsiteY398" fmla="*/ 3751428 h 3940825"/>
              <a:gd name="connsiteX399" fmla="*/ 5623968 w 8946352"/>
              <a:gd name="connsiteY399" fmla="*/ 3795854 h 3940825"/>
              <a:gd name="connsiteX400" fmla="*/ 5852128 w 8946352"/>
              <a:gd name="connsiteY400" fmla="*/ 3802867 h 3940825"/>
              <a:gd name="connsiteX401" fmla="*/ 5656898 w 8946352"/>
              <a:gd name="connsiteY401" fmla="*/ 3823911 h 3940825"/>
              <a:gd name="connsiteX402" fmla="*/ 5452264 w 8946352"/>
              <a:gd name="connsiteY402" fmla="*/ 3851972 h 3940825"/>
              <a:gd name="connsiteX403" fmla="*/ 5264092 w 8946352"/>
              <a:gd name="connsiteY403" fmla="*/ 3875352 h 3940825"/>
              <a:gd name="connsiteX404" fmla="*/ 5184120 w 8946352"/>
              <a:gd name="connsiteY404" fmla="*/ 3884707 h 3940825"/>
              <a:gd name="connsiteX405" fmla="*/ 5118260 w 8946352"/>
              <a:gd name="connsiteY405" fmla="*/ 3889381 h 3940825"/>
              <a:gd name="connsiteX406" fmla="*/ 4948906 w 8946352"/>
              <a:gd name="connsiteY406" fmla="*/ 3887045 h 3940825"/>
              <a:gd name="connsiteX407" fmla="*/ 4850116 w 8946352"/>
              <a:gd name="connsiteY407" fmla="*/ 3889381 h 3940825"/>
              <a:gd name="connsiteX408" fmla="*/ 4770142 w 8946352"/>
              <a:gd name="connsiteY408" fmla="*/ 3894058 h 3940825"/>
              <a:gd name="connsiteX409" fmla="*/ 4523166 w 8946352"/>
              <a:gd name="connsiteY409" fmla="*/ 3858985 h 3940825"/>
              <a:gd name="connsiteX410" fmla="*/ 4313828 w 8946352"/>
              <a:gd name="connsiteY410" fmla="*/ 3875352 h 3940825"/>
              <a:gd name="connsiteX411" fmla="*/ 4111542 w 8946352"/>
              <a:gd name="connsiteY411" fmla="*/ 3873014 h 3940825"/>
              <a:gd name="connsiteX412" fmla="*/ 4052738 w 8946352"/>
              <a:gd name="connsiteY412" fmla="*/ 3905751 h 3940825"/>
              <a:gd name="connsiteX413" fmla="*/ 4549042 w 8946352"/>
              <a:gd name="connsiteY413" fmla="*/ 3922119 h 3940825"/>
              <a:gd name="connsiteX414" fmla="*/ 4175050 w 8946352"/>
              <a:gd name="connsiteY414" fmla="*/ 3940825 h 3940825"/>
              <a:gd name="connsiteX415" fmla="*/ 4182108 w 8946352"/>
              <a:gd name="connsiteY415" fmla="*/ 3929132 h 3940825"/>
              <a:gd name="connsiteX416" fmla="*/ 4080964 w 8946352"/>
              <a:gd name="connsiteY416" fmla="*/ 3919780 h 3940825"/>
              <a:gd name="connsiteX417" fmla="*/ 4031570 w 8946352"/>
              <a:gd name="connsiteY417" fmla="*/ 3936147 h 3940825"/>
              <a:gd name="connsiteX418" fmla="*/ 3657578 w 8946352"/>
              <a:gd name="connsiteY418" fmla="*/ 3926793 h 3940825"/>
              <a:gd name="connsiteX419" fmla="*/ 3521154 w 8946352"/>
              <a:gd name="connsiteY419" fmla="*/ 3929132 h 3940825"/>
              <a:gd name="connsiteX420" fmla="*/ 3389434 w 8946352"/>
              <a:gd name="connsiteY420" fmla="*/ 3926793 h 3940825"/>
              <a:gd name="connsiteX421" fmla="*/ 3187150 w 8946352"/>
              <a:gd name="connsiteY421" fmla="*/ 3903413 h 3940825"/>
              <a:gd name="connsiteX422" fmla="*/ 3459998 w 8946352"/>
              <a:gd name="connsiteY422" fmla="*/ 3922119 h 3940825"/>
              <a:gd name="connsiteX423" fmla="*/ 3518804 w 8946352"/>
              <a:gd name="connsiteY423" fmla="*/ 3877691 h 3940825"/>
              <a:gd name="connsiteX424" fmla="*/ 2305099 w 8946352"/>
              <a:gd name="connsiteY424" fmla="*/ 3802867 h 3940825"/>
              <a:gd name="connsiteX425" fmla="*/ 2447991 w 8946352"/>
              <a:gd name="connsiteY425" fmla="*/ 3825081 h 3940825"/>
              <a:gd name="connsiteX426" fmla="*/ 2511015 w 8946352"/>
              <a:gd name="connsiteY426" fmla="*/ 3834251 h 3940825"/>
              <a:gd name="connsiteX427" fmla="*/ 2368605 w 8946352"/>
              <a:gd name="connsiteY427" fmla="*/ 3819237 h 3940825"/>
              <a:gd name="connsiteX428" fmla="*/ 2354492 w 8946352"/>
              <a:gd name="connsiteY428" fmla="*/ 3821573 h 3940825"/>
              <a:gd name="connsiteX429" fmla="*/ 2509734 w 8946352"/>
              <a:gd name="connsiteY429" fmla="*/ 3837940 h 3940825"/>
              <a:gd name="connsiteX430" fmla="*/ 2520076 w 8946352"/>
              <a:gd name="connsiteY430" fmla="*/ 3836228 h 3940825"/>
              <a:gd name="connsiteX431" fmla="*/ 2552072 w 8946352"/>
              <a:gd name="connsiteY431" fmla="*/ 3847295 h 3940825"/>
              <a:gd name="connsiteX432" fmla="*/ 1648850 w 8946352"/>
              <a:gd name="connsiteY432" fmla="*/ 3725707 h 3940825"/>
              <a:gd name="connsiteX433" fmla="*/ 1702950 w 8946352"/>
              <a:gd name="connsiteY433" fmla="*/ 3756103 h 3940825"/>
              <a:gd name="connsiteX434" fmla="*/ 1519484 w 8946352"/>
              <a:gd name="connsiteY434" fmla="*/ 3725707 h 3940825"/>
              <a:gd name="connsiteX435" fmla="*/ 1319550 w 8946352"/>
              <a:gd name="connsiteY435" fmla="*/ 3695310 h 3940825"/>
              <a:gd name="connsiteX436" fmla="*/ 1305437 w 8946352"/>
              <a:gd name="connsiteY436" fmla="*/ 3681282 h 3940825"/>
              <a:gd name="connsiteX437" fmla="*/ 1187830 w 8946352"/>
              <a:gd name="connsiteY437" fmla="*/ 3667250 h 3940825"/>
              <a:gd name="connsiteX438" fmla="*/ 1126675 w 8946352"/>
              <a:gd name="connsiteY438" fmla="*/ 3667250 h 3940825"/>
              <a:gd name="connsiteX439" fmla="*/ 983195 w 8946352"/>
              <a:gd name="connsiteY439" fmla="*/ 3615809 h 3940825"/>
              <a:gd name="connsiteX440" fmla="*/ 910278 w 8946352"/>
              <a:gd name="connsiteY440" fmla="*/ 3597103 h 3940825"/>
              <a:gd name="connsiteX441" fmla="*/ 872643 w 8946352"/>
              <a:gd name="connsiteY441" fmla="*/ 3587752 h 3940825"/>
              <a:gd name="connsiteX442" fmla="*/ 823250 w 8946352"/>
              <a:gd name="connsiteY442" fmla="*/ 3571384 h 3940825"/>
              <a:gd name="connsiteX443" fmla="*/ 651542 w 8946352"/>
              <a:gd name="connsiteY443" fmla="*/ 3468502 h 3940825"/>
              <a:gd name="connsiteX444" fmla="*/ 670359 w 8946352"/>
              <a:gd name="connsiteY444" fmla="*/ 3491885 h 3940825"/>
              <a:gd name="connsiteX445" fmla="*/ 498654 w 8946352"/>
              <a:gd name="connsiteY445" fmla="*/ 3321195 h 3940825"/>
              <a:gd name="connsiteX446" fmla="*/ 392807 w 8946352"/>
              <a:gd name="connsiteY446" fmla="*/ 3082694 h 3940825"/>
              <a:gd name="connsiteX447" fmla="*/ 364581 w 8946352"/>
              <a:gd name="connsiteY447" fmla="*/ 2823154 h 3940825"/>
              <a:gd name="connsiteX448" fmla="*/ 369285 w 8946352"/>
              <a:gd name="connsiteY448" fmla="*/ 2699227 h 3940825"/>
              <a:gd name="connsiteX449" fmla="*/ 373990 w 8946352"/>
              <a:gd name="connsiteY449" fmla="*/ 2638432 h 3940825"/>
              <a:gd name="connsiteX450" fmla="*/ 381047 w 8946352"/>
              <a:gd name="connsiteY450" fmla="*/ 2579978 h 3940825"/>
              <a:gd name="connsiteX451" fmla="*/ 381047 w 8946352"/>
              <a:gd name="connsiteY451" fmla="*/ 2813800 h 3940825"/>
              <a:gd name="connsiteX452" fmla="*/ 437499 w 8946352"/>
              <a:gd name="connsiteY452" fmla="*/ 2425656 h 3940825"/>
              <a:gd name="connsiteX453" fmla="*/ 442203 w 8946352"/>
              <a:gd name="connsiteY453" fmla="*/ 2385905 h 3940825"/>
              <a:gd name="connsiteX454" fmla="*/ 451611 w 8946352"/>
              <a:gd name="connsiteY454" fmla="*/ 2332126 h 3940825"/>
              <a:gd name="connsiteX455" fmla="*/ 439850 w 8946352"/>
              <a:gd name="connsiteY455" fmla="*/ 2334464 h 3940825"/>
              <a:gd name="connsiteX456" fmla="*/ 411624 w 8946352"/>
              <a:gd name="connsiteY456" fmla="*/ 2474758 h 3940825"/>
              <a:gd name="connsiteX457" fmla="*/ 411624 w 8946352"/>
              <a:gd name="connsiteY457" fmla="*/ 2420978 h 3940825"/>
              <a:gd name="connsiteX458" fmla="*/ 439850 w 8946352"/>
              <a:gd name="connsiteY458" fmla="*/ 2320435 h 3940825"/>
              <a:gd name="connsiteX459" fmla="*/ 456313 w 8946352"/>
              <a:gd name="connsiteY459" fmla="*/ 2276008 h 3940825"/>
              <a:gd name="connsiteX460" fmla="*/ 463371 w 8946352"/>
              <a:gd name="connsiteY460" fmla="*/ 2301729 h 3940825"/>
              <a:gd name="connsiteX461" fmla="*/ 453962 w 8946352"/>
              <a:gd name="connsiteY461" fmla="*/ 2395257 h 3940825"/>
              <a:gd name="connsiteX462" fmla="*/ 458667 w 8946352"/>
              <a:gd name="connsiteY462" fmla="*/ 2449036 h 3940825"/>
              <a:gd name="connsiteX463" fmla="*/ 470429 w 8946352"/>
              <a:gd name="connsiteY463" fmla="*/ 2383566 h 3940825"/>
              <a:gd name="connsiteX464" fmla="*/ 484541 w 8946352"/>
              <a:gd name="connsiteY464" fmla="*/ 2327448 h 3940825"/>
              <a:gd name="connsiteX465" fmla="*/ 515118 w 8946352"/>
              <a:gd name="connsiteY465" fmla="*/ 2238598 h 3940825"/>
              <a:gd name="connsiteX466" fmla="*/ 545697 w 8946352"/>
              <a:gd name="connsiteY466" fmla="*/ 2161435 h 3940825"/>
              <a:gd name="connsiteX467" fmla="*/ 578627 w 8946352"/>
              <a:gd name="connsiteY467" fmla="*/ 2079598 h 3940825"/>
              <a:gd name="connsiteX468" fmla="*/ 529231 w 8946352"/>
              <a:gd name="connsiteY468" fmla="*/ 2147407 h 3940825"/>
              <a:gd name="connsiteX469" fmla="*/ 508063 w 8946352"/>
              <a:gd name="connsiteY469" fmla="*/ 2142729 h 3940825"/>
              <a:gd name="connsiteX470" fmla="*/ 550401 w 8946352"/>
              <a:gd name="connsiteY470" fmla="*/ 2021142 h 3940825"/>
              <a:gd name="connsiteX471" fmla="*/ 588036 w 8946352"/>
              <a:gd name="connsiteY471" fmla="*/ 1941643 h 3940825"/>
              <a:gd name="connsiteX472" fmla="*/ 609204 w 8946352"/>
              <a:gd name="connsiteY472" fmla="*/ 1899554 h 3940825"/>
              <a:gd name="connsiteX473" fmla="*/ 632725 w 8946352"/>
              <a:gd name="connsiteY473" fmla="*/ 1857468 h 3940825"/>
              <a:gd name="connsiteX474" fmla="*/ 820896 w 8946352"/>
              <a:gd name="connsiteY474" fmla="*/ 1597925 h 3940825"/>
              <a:gd name="connsiteX475" fmla="*/ 863235 w 8946352"/>
              <a:gd name="connsiteY475" fmla="*/ 1520762 h 3940825"/>
              <a:gd name="connsiteX476" fmla="*/ 893814 w 8946352"/>
              <a:gd name="connsiteY476" fmla="*/ 1476337 h 3940825"/>
              <a:gd name="connsiteX477" fmla="*/ 931448 w 8946352"/>
              <a:gd name="connsiteY477" fmla="*/ 1431910 h 3940825"/>
              <a:gd name="connsiteX478" fmla="*/ 1018476 w 8946352"/>
              <a:gd name="connsiteY478" fmla="*/ 1340720 h 3940825"/>
              <a:gd name="connsiteX479" fmla="*/ 1065519 w 8946352"/>
              <a:gd name="connsiteY479" fmla="*/ 1296293 h 3940825"/>
              <a:gd name="connsiteX480" fmla="*/ 1114915 w 8946352"/>
              <a:gd name="connsiteY480" fmla="*/ 1256544 h 3940825"/>
              <a:gd name="connsiteX481" fmla="*/ 1213705 w 8946352"/>
              <a:gd name="connsiteY481" fmla="*/ 1186398 h 3940825"/>
              <a:gd name="connsiteX482" fmla="*/ 1298382 w 8946352"/>
              <a:gd name="connsiteY482" fmla="*/ 1132618 h 3940825"/>
              <a:gd name="connsiteX483" fmla="*/ 1378355 w 8946352"/>
              <a:gd name="connsiteY483" fmla="*/ 1076500 h 3940825"/>
              <a:gd name="connsiteX484" fmla="*/ 1519484 w 8946352"/>
              <a:gd name="connsiteY484" fmla="*/ 1027398 h 3940825"/>
              <a:gd name="connsiteX485" fmla="*/ 1465383 w 8946352"/>
              <a:gd name="connsiteY485" fmla="*/ 1039088 h 3940825"/>
              <a:gd name="connsiteX486" fmla="*/ 1717063 w 8946352"/>
              <a:gd name="connsiteY486" fmla="*/ 968941 h 3940825"/>
              <a:gd name="connsiteX487" fmla="*/ 1895826 w 8946352"/>
              <a:gd name="connsiteY487" fmla="*/ 947899 h 3940825"/>
              <a:gd name="connsiteX488" fmla="*/ 1811149 w 8946352"/>
              <a:gd name="connsiteY488" fmla="*/ 945561 h 3940825"/>
              <a:gd name="connsiteX489" fmla="*/ 2276873 w 8946352"/>
              <a:gd name="connsiteY489" fmla="*/ 908148 h 3940825"/>
              <a:gd name="connsiteX490" fmla="*/ 2735539 w 8946352"/>
              <a:gd name="connsiteY490" fmla="*/ 901133 h 3940825"/>
              <a:gd name="connsiteX491" fmla="*/ 2672033 w 8946352"/>
              <a:gd name="connsiteY491" fmla="*/ 896458 h 3940825"/>
              <a:gd name="connsiteX492" fmla="*/ 2841387 w 8946352"/>
              <a:gd name="connsiteY492" fmla="*/ 898794 h 3940825"/>
              <a:gd name="connsiteX493" fmla="*/ 2714371 w 8946352"/>
              <a:gd name="connsiteY493" fmla="*/ 912826 h 3940825"/>
              <a:gd name="connsiteX494" fmla="*/ 3514100 w 8946352"/>
              <a:gd name="connsiteY494" fmla="*/ 915164 h 3940825"/>
              <a:gd name="connsiteX495" fmla="*/ 3382380 w 8946352"/>
              <a:gd name="connsiteY495" fmla="*/ 891781 h 3940825"/>
              <a:gd name="connsiteX496" fmla="*/ 3570550 w 8946352"/>
              <a:gd name="connsiteY496" fmla="*/ 917500 h 3940825"/>
              <a:gd name="connsiteX497" fmla="*/ 3784594 w 8946352"/>
              <a:gd name="connsiteY497" fmla="*/ 931532 h 3940825"/>
              <a:gd name="connsiteX498" fmla="*/ 3615240 w 8946352"/>
              <a:gd name="connsiteY498" fmla="*/ 894120 h 3940825"/>
              <a:gd name="connsiteX499" fmla="*/ 3923372 w 8946352"/>
              <a:gd name="connsiteY499" fmla="*/ 910487 h 3940825"/>
              <a:gd name="connsiteX500" fmla="*/ 3984528 w 8946352"/>
              <a:gd name="connsiteY500" fmla="*/ 901133 h 3940825"/>
              <a:gd name="connsiteX501" fmla="*/ 4158586 w 8946352"/>
              <a:gd name="connsiteY501" fmla="*/ 919839 h 3940825"/>
              <a:gd name="connsiteX502" fmla="*/ 4334996 w 8946352"/>
              <a:gd name="connsiteY502" fmla="*/ 926855 h 3940825"/>
              <a:gd name="connsiteX503" fmla="*/ 4309122 w 8946352"/>
              <a:gd name="connsiteY503" fmla="*/ 917500 h 3940825"/>
              <a:gd name="connsiteX504" fmla="*/ 4438784 w 8946352"/>
              <a:gd name="connsiteY504" fmla="*/ 946144 h 3940825"/>
              <a:gd name="connsiteX505" fmla="*/ 4535266 w 8946352"/>
              <a:gd name="connsiteY505" fmla="*/ 954760 h 3940825"/>
              <a:gd name="connsiteX506" fmla="*/ 4542866 w 8946352"/>
              <a:gd name="connsiteY506" fmla="*/ 956082 h 3940825"/>
              <a:gd name="connsiteX507" fmla="*/ 4556096 w 8946352"/>
              <a:gd name="connsiteY507" fmla="*/ 961928 h 3940825"/>
              <a:gd name="connsiteX508" fmla="*/ 4311474 w 8946352"/>
              <a:gd name="connsiteY508" fmla="*/ 931532 h 3940825"/>
              <a:gd name="connsiteX509" fmla="*/ 4485532 w 8946352"/>
              <a:gd name="connsiteY509" fmla="*/ 978295 h 3940825"/>
              <a:gd name="connsiteX510" fmla="*/ 4370278 w 8946352"/>
              <a:gd name="connsiteY510" fmla="*/ 973618 h 3940825"/>
              <a:gd name="connsiteX511" fmla="*/ 4285602 w 8946352"/>
              <a:gd name="connsiteY511" fmla="*/ 968941 h 3940825"/>
              <a:gd name="connsiteX512" fmla="*/ 4299714 w 8946352"/>
              <a:gd name="connsiteY512" fmla="*/ 973618 h 3940825"/>
              <a:gd name="connsiteX513" fmla="*/ 4370278 w 8946352"/>
              <a:gd name="connsiteY513" fmla="*/ 973618 h 3940825"/>
              <a:gd name="connsiteX514" fmla="*/ 4443194 w 8946352"/>
              <a:gd name="connsiteY514" fmla="*/ 982972 h 3940825"/>
              <a:gd name="connsiteX515" fmla="*/ 4487886 w 8946352"/>
              <a:gd name="connsiteY515" fmla="*/ 978295 h 3940825"/>
              <a:gd name="connsiteX516" fmla="*/ 4633718 w 8946352"/>
              <a:gd name="connsiteY516" fmla="*/ 961928 h 3940825"/>
              <a:gd name="connsiteX517" fmla="*/ 4585180 w 8946352"/>
              <a:gd name="connsiteY517" fmla="*/ 957907 h 3940825"/>
              <a:gd name="connsiteX518" fmla="*/ 4700460 w 8946352"/>
              <a:gd name="connsiteY518" fmla="*/ 961343 h 3940825"/>
              <a:gd name="connsiteX519" fmla="*/ 4864228 w 8946352"/>
              <a:gd name="connsiteY519" fmla="*/ 975957 h 3940825"/>
              <a:gd name="connsiteX520" fmla="*/ 4826594 w 8946352"/>
              <a:gd name="connsiteY520" fmla="*/ 959589 h 3940825"/>
              <a:gd name="connsiteX521" fmla="*/ 5261738 w 8946352"/>
              <a:gd name="connsiteY521" fmla="*/ 1018046 h 3940825"/>
              <a:gd name="connsiteX522" fmla="*/ 5172358 w 8946352"/>
              <a:gd name="connsiteY522" fmla="*/ 989986 h 3940825"/>
              <a:gd name="connsiteX523" fmla="*/ 5699238 w 8946352"/>
              <a:gd name="connsiteY523" fmla="*/ 1081177 h 3940825"/>
              <a:gd name="connsiteX524" fmla="*/ 5802732 w 8946352"/>
              <a:gd name="connsiteY524" fmla="*/ 1069487 h 3940825"/>
              <a:gd name="connsiteX525" fmla="*/ 6096750 w 8946352"/>
              <a:gd name="connsiteY525" fmla="*/ 1127941 h 3940825"/>
              <a:gd name="connsiteX526" fmla="*/ 6007370 w 8946352"/>
              <a:gd name="connsiteY526" fmla="*/ 1102222 h 3940825"/>
              <a:gd name="connsiteX527" fmla="*/ 6007370 w 8946352"/>
              <a:gd name="connsiteY527" fmla="*/ 1109235 h 3940825"/>
              <a:gd name="connsiteX528" fmla="*/ 5932100 w 8946352"/>
              <a:gd name="connsiteY528" fmla="*/ 1085854 h 3940825"/>
              <a:gd name="connsiteX529" fmla="*/ 6261400 w 8946352"/>
              <a:gd name="connsiteY529" fmla="*/ 1153663 h 3940825"/>
              <a:gd name="connsiteX530" fmla="*/ 6174370 w 8946352"/>
              <a:gd name="connsiteY530" fmla="*/ 1113912 h 3940825"/>
              <a:gd name="connsiteX531" fmla="*/ 6870604 w 8946352"/>
              <a:gd name="connsiteY531" fmla="*/ 1293957 h 3940825"/>
              <a:gd name="connsiteX532" fmla="*/ 6854140 w 8946352"/>
              <a:gd name="connsiteY532" fmla="*/ 1319676 h 3940825"/>
              <a:gd name="connsiteX533" fmla="*/ 6616572 w 8946352"/>
              <a:gd name="connsiteY533" fmla="*/ 1268235 h 3940825"/>
              <a:gd name="connsiteX534" fmla="*/ 6840026 w 8946352"/>
              <a:gd name="connsiteY534" fmla="*/ 1345398 h 3940825"/>
              <a:gd name="connsiteX535" fmla="*/ 6675378 w 8946352"/>
              <a:gd name="connsiteY535" fmla="*/ 1307986 h 3940825"/>
              <a:gd name="connsiteX536" fmla="*/ 6684786 w 8946352"/>
              <a:gd name="connsiteY536" fmla="*/ 1314999 h 3940825"/>
              <a:gd name="connsiteX537" fmla="*/ 6562474 w 8946352"/>
              <a:gd name="connsiteY537" fmla="*/ 1284602 h 3940825"/>
              <a:gd name="connsiteX538" fmla="*/ 6557770 w 8946352"/>
              <a:gd name="connsiteY538" fmla="*/ 1310324 h 3940825"/>
              <a:gd name="connsiteX539" fmla="*/ 6483676 w 8946352"/>
              <a:gd name="connsiteY539" fmla="*/ 1310652 h 3940825"/>
              <a:gd name="connsiteX540" fmla="*/ 6508192 w 8946352"/>
              <a:gd name="connsiteY540" fmla="*/ 1318232 h 3940825"/>
              <a:gd name="connsiteX541" fmla="*/ 6438104 w 8946352"/>
              <a:gd name="connsiteY541" fmla="*/ 1298631 h 3940825"/>
              <a:gd name="connsiteX542" fmla="*/ 6334314 w 8946352"/>
              <a:gd name="connsiteY542" fmla="*/ 1261219 h 3940825"/>
              <a:gd name="connsiteX543" fmla="*/ 6143794 w 8946352"/>
              <a:gd name="connsiteY543" fmla="*/ 1235500 h 3940825"/>
              <a:gd name="connsiteX544" fmla="*/ 6383712 w 8946352"/>
              <a:gd name="connsiteY544" fmla="*/ 1300970 h 3940825"/>
              <a:gd name="connsiteX545" fmla="*/ 6141440 w 8946352"/>
              <a:gd name="connsiteY545" fmla="*/ 1282264 h 3940825"/>
              <a:gd name="connsiteX546" fmla="*/ 6028538 w 8946352"/>
              <a:gd name="connsiteY546" fmla="*/ 1258883 h 3940825"/>
              <a:gd name="connsiteX547" fmla="*/ 5925042 w 8946352"/>
              <a:gd name="connsiteY547" fmla="*/ 1242516 h 3940825"/>
              <a:gd name="connsiteX548" fmla="*/ 5746280 w 8946352"/>
              <a:gd name="connsiteY548" fmla="*/ 1226146 h 3940825"/>
              <a:gd name="connsiteX549" fmla="*/ 5466376 w 8946352"/>
              <a:gd name="connsiteY549" fmla="*/ 1207442 h 3940825"/>
              <a:gd name="connsiteX550" fmla="*/ 5391108 w 8946352"/>
              <a:gd name="connsiteY550" fmla="*/ 1165353 h 3940825"/>
              <a:gd name="connsiteX551" fmla="*/ 5186470 w 8946352"/>
              <a:gd name="connsiteY551" fmla="*/ 1151324 h 3940825"/>
              <a:gd name="connsiteX552" fmla="*/ 5108850 w 8946352"/>
              <a:gd name="connsiteY552" fmla="*/ 1116251 h 3940825"/>
              <a:gd name="connsiteX553" fmla="*/ 4981836 w 8946352"/>
              <a:gd name="connsiteY553" fmla="*/ 1113912 h 3940825"/>
              <a:gd name="connsiteX554" fmla="*/ 5071216 w 8946352"/>
              <a:gd name="connsiteY554" fmla="*/ 1153663 h 3940825"/>
              <a:gd name="connsiteX555" fmla="*/ 4939496 w 8946352"/>
              <a:gd name="connsiteY555" fmla="*/ 1127941 h 3940825"/>
              <a:gd name="connsiteX556" fmla="*/ 4777198 w 8946352"/>
              <a:gd name="connsiteY556" fmla="*/ 1111574 h 3940825"/>
              <a:gd name="connsiteX557" fmla="*/ 4854820 w 8946352"/>
              <a:gd name="connsiteY557" fmla="*/ 1130280 h 3940825"/>
              <a:gd name="connsiteX558" fmla="*/ 4680762 w 8946352"/>
              <a:gd name="connsiteY558" fmla="*/ 1106896 h 3940825"/>
              <a:gd name="connsiteX559" fmla="*/ 4532574 w 8946352"/>
              <a:gd name="connsiteY559" fmla="*/ 1092868 h 3940825"/>
              <a:gd name="connsiteX560" fmla="*/ 4287952 w 8946352"/>
              <a:gd name="connsiteY560" fmla="*/ 1076500 h 3940825"/>
              <a:gd name="connsiteX561" fmla="*/ 3758722 w 8946352"/>
              <a:gd name="connsiteY561" fmla="*/ 1050781 h 3940825"/>
              <a:gd name="connsiteX562" fmla="*/ 3798706 w 8946352"/>
              <a:gd name="connsiteY562" fmla="*/ 1064810 h 3940825"/>
              <a:gd name="connsiteX563" fmla="*/ 3657578 w 8946352"/>
              <a:gd name="connsiteY563" fmla="*/ 1055456 h 3940825"/>
              <a:gd name="connsiteX564" fmla="*/ 3685804 w 8946352"/>
              <a:gd name="connsiteY564" fmla="*/ 1064810 h 3940825"/>
              <a:gd name="connsiteX565" fmla="*/ 2853146 w 8946352"/>
              <a:gd name="connsiteY565" fmla="*/ 1036749 h 3940825"/>
              <a:gd name="connsiteX566" fmla="*/ 3008388 w 8946352"/>
              <a:gd name="connsiteY566" fmla="*/ 1050781 h 3940825"/>
              <a:gd name="connsiteX567" fmla="*/ 2735539 w 8946352"/>
              <a:gd name="connsiteY567" fmla="*/ 1034413 h 3940825"/>
              <a:gd name="connsiteX568" fmla="*/ 2766118 w 8946352"/>
              <a:gd name="connsiteY568" fmla="*/ 1055456 h 3940825"/>
              <a:gd name="connsiteX569" fmla="*/ 2102814 w 8946352"/>
              <a:gd name="connsiteY569" fmla="*/ 1069487 h 3940825"/>
              <a:gd name="connsiteX570" fmla="*/ 2105165 w 8946352"/>
              <a:gd name="connsiteY570" fmla="*/ 1083516 h 3940825"/>
              <a:gd name="connsiteX571" fmla="*/ 1954628 w 8946352"/>
              <a:gd name="connsiteY571" fmla="*/ 1092868 h 3940825"/>
              <a:gd name="connsiteX572" fmla="*/ 2008729 w 8946352"/>
              <a:gd name="connsiteY572" fmla="*/ 1090529 h 3940825"/>
              <a:gd name="connsiteX573" fmla="*/ 1773515 w 8946352"/>
              <a:gd name="connsiteY573" fmla="*/ 1120928 h 3940825"/>
              <a:gd name="connsiteX574" fmla="*/ 1535947 w 8946352"/>
              <a:gd name="connsiteY574" fmla="*/ 1193411 h 3940825"/>
              <a:gd name="connsiteX575" fmla="*/ 1637091 w 8946352"/>
              <a:gd name="connsiteY575" fmla="*/ 1165353 h 3940825"/>
              <a:gd name="connsiteX576" fmla="*/ 1658259 w 8946352"/>
              <a:gd name="connsiteY576" fmla="*/ 1177043 h 3940825"/>
              <a:gd name="connsiteX577" fmla="*/ 1455974 w 8946352"/>
              <a:gd name="connsiteY577" fmla="*/ 1244852 h 3940825"/>
              <a:gd name="connsiteX578" fmla="*/ 1406581 w 8946352"/>
              <a:gd name="connsiteY578" fmla="*/ 1265896 h 3940825"/>
              <a:gd name="connsiteX579" fmla="*/ 1359538 w 8946352"/>
              <a:gd name="connsiteY579" fmla="*/ 1289279 h 3940825"/>
              <a:gd name="connsiteX580" fmla="*/ 1265452 w 8946352"/>
              <a:gd name="connsiteY580" fmla="*/ 1343059 h 3940825"/>
              <a:gd name="connsiteX581" fmla="*/ 1201943 w 8946352"/>
              <a:gd name="connsiteY581" fmla="*/ 1403852 h 3940825"/>
              <a:gd name="connsiteX582" fmla="*/ 1185480 w 8946352"/>
              <a:gd name="connsiteY582" fmla="*/ 1424896 h 3940825"/>
              <a:gd name="connsiteX583" fmla="*/ 1206648 w 8946352"/>
              <a:gd name="connsiteY583" fmla="*/ 1413206 h 3940825"/>
              <a:gd name="connsiteX584" fmla="*/ 1190184 w 8946352"/>
              <a:gd name="connsiteY584" fmla="*/ 1424896 h 3940825"/>
              <a:gd name="connsiteX585" fmla="*/ 1157254 w 8946352"/>
              <a:gd name="connsiteY585" fmla="*/ 1450615 h 3940825"/>
              <a:gd name="connsiteX586" fmla="*/ 1091394 w 8946352"/>
              <a:gd name="connsiteY586" fmla="*/ 1502056 h 3940825"/>
              <a:gd name="connsiteX587" fmla="*/ 1107858 w 8946352"/>
              <a:gd name="connsiteY587" fmla="*/ 1499720 h 3940825"/>
              <a:gd name="connsiteX588" fmla="*/ 816192 w 8946352"/>
              <a:gd name="connsiteY588" fmla="*/ 1890203 h 3940825"/>
              <a:gd name="connsiteX589" fmla="*/ 623317 w 8946352"/>
              <a:gd name="connsiteY589" fmla="*/ 2329787 h 3940825"/>
              <a:gd name="connsiteX590" fmla="*/ 538639 w 8946352"/>
              <a:gd name="connsiteY590" fmla="*/ 2806784 h 3940825"/>
              <a:gd name="connsiteX591" fmla="*/ 555106 w 8946352"/>
              <a:gd name="connsiteY591" fmla="*/ 3040608 h 3940825"/>
              <a:gd name="connsiteX592" fmla="*/ 590387 w 8946352"/>
              <a:gd name="connsiteY592" fmla="*/ 3143490 h 3940825"/>
              <a:gd name="connsiteX593" fmla="*/ 616261 w 8946352"/>
              <a:gd name="connsiteY593" fmla="*/ 3187915 h 3940825"/>
              <a:gd name="connsiteX594" fmla="*/ 649191 w 8946352"/>
              <a:gd name="connsiteY594" fmla="*/ 3230004 h 3940825"/>
              <a:gd name="connsiteX595" fmla="*/ 646838 w 8946352"/>
              <a:gd name="connsiteY595" fmla="*/ 3218314 h 3940825"/>
              <a:gd name="connsiteX596" fmla="*/ 924391 w 8946352"/>
              <a:gd name="connsiteY596" fmla="*/ 3447458 h 3940825"/>
              <a:gd name="connsiteX597" fmla="*/ 969080 w 8946352"/>
              <a:gd name="connsiteY597" fmla="*/ 3461487 h 3940825"/>
              <a:gd name="connsiteX598" fmla="*/ 1011421 w 8946352"/>
              <a:gd name="connsiteY598" fmla="*/ 3468502 h 3940825"/>
              <a:gd name="connsiteX599" fmla="*/ 1133732 w 8946352"/>
              <a:gd name="connsiteY599" fmla="*/ 3489547 h 3940825"/>
              <a:gd name="connsiteX600" fmla="*/ 1234873 w 8946352"/>
              <a:gd name="connsiteY600" fmla="*/ 3524620 h 3940825"/>
              <a:gd name="connsiteX601" fmla="*/ 1439511 w 8946352"/>
              <a:gd name="connsiteY601" fmla="*/ 3576061 h 3940825"/>
              <a:gd name="connsiteX602" fmla="*/ 1413636 w 8946352"/>
              <a:gd name="connsiteY602" fmla="*/ 3550340 h 3940825"/>
              <a:gd name="connsiteX603" fmla="*/ 1975799 w 8946352"/>
              <a:gd name="connsiteY603" fmla="*/ 3625164 h 3940825"/>
              <a:gd name="connsiteX604" fmla="*/ 2575594 w 8946352"/>
              <a:gd name="connsiteY604" fmla="*/ 3669589 h 3940825"/>
              <a:gd name="connsiteX605" fmla="*/ 2147504 w 8946352"/>
              <a:gd name="connsiteY605" fmla="*/ 3664914 h 3940825"/>
              <a:gd name="connsiteX606" fmla="*/ 1827613 w 8946352"/>
              <a:gd name="connsiteY606" fmla="*/ 3643870 h 3940825"/>
              <a:gd name="connsiteX607" fmla="*/ 2218068 w 8946352"/>
              <a:gd name="connsiteY607" fmla="*/ 3678943 h 3940825"/>
              <a:gd name="connsiteX608" fmla="*/ 2632045 w 8946352"/>
              <a:gd name="connsiteY608" fmla="*/ 3699988 h 3940825"/>
              <a:gd name="connsiteX609" fmla="*/ 2450931 w 8946352"/>
              <a:gd name="connsiteY609" fmla="*/ 3681282 h 3940825"/>
              <a:gd name="connsiteX610" fmla="*/ 2829625 w 8946352"/>
              <a:gd name="connsiteY610" fmla="*/ 3695310 h 3940825"/>
              <a:gd name="connsiteX611" fmla="*/ 3102474 w 8946352"/>
              <a:gd name="connsiteY611" fmla="*/ 3697649 h 3940825"/>
              <a:gd name="connsiteX612" fmla="*/ 3812820 w 8946352"/>
              <a:gd name="connsiteY612" fmla="*/ 3749090 h 3940825"/>
              <a:gd name="connsiteX613" fmla="*/ 3692862 w 8946352"/>
              <a:gd name="connsiteY613" fmla="*/ 3718691 h 3940825"/>
              <a:gd name="connsiteX614" fmla="*/ 3949244 w 8946352"/>
              <a:gd name="connsiteY614" fmla="*/ 3721030 h 3940825"/>
              <a:gd name="connsiteX615" fmla="*/ 3951598 w 8946352"/>
              <a:gd name="connsiteY615" fmla="*/ 3739736 h 3940825"/>
              <a:gd name="connsiteX616" fmla="*/ 4045976 w 8946352"/>
              <a:gd name="connsiteY616" fmla="*/ 3738859 h 3940825"/>
              <a:gd name="connsiteX617" fmla="*/ 4077476 w 8946352"/>
              <a:gd name="connsiteY617" fmla="*/ 3733989 h 3940825"/>
              <a:gd name="connsiteX618" fmla="*/ 3993936 w 8946352"/>
              <a:gd name="connsiteY618" fmla="*/ 3718691 h 3940825"/>
              <a:gd name="connsiteX619" fmla="*/ 4068618 w 8946352"/>
              <a:gd name="connsiteY619" fmla="*/ 3725121 h 3940825"/>
              <a:gd name="connsiteX620" fmla="*/ 4080942 w 8946352"/>
              <a:gd name="connsiteY620" fmla="*/ 3733453 h 3940825"/>
              <a:gd name="connsiteX621" fmla="*/ 4085668 w 8946352"/>
              <a:gd name="connsiteY621" fmla="*/ 3732722 h 3940825"/>
              <a:gd name="connsiteX622" fmla="*/ 4391446 w 8946352"/>
              <a:gd name="connsiteY622" fmla="*/ 3744413 h 3940825"/>
              <a:gd name="connsiteX623" fmla="*/ 4746622 w 8946352"/>
              <a:gd name="connsiteY623" fmla="*/ 3744413 h 3940825"/>
              <a:gd name="connsiteX624" fmla="*/ 4768172 w 8946352"/>
              <a:gd name="connsiteY624" fmla="*/ 3734676 h 3940825"/>
              <a:gd name="connsiteX625" fmla="*/ 4750736 w 8946352"/>
              <a:gd name="connsiteY625" fmla="*/ 3731261 h 3940825"/>
              <a:gd name="connsiteX626" fmla="*/ 4791310 w 8946352"/>
              <a:gd name="connsiteY626" fmla="*/ 3725707 h 3940825"/>
              <a:gd name="connsiteX627" fmla="*/ 4774972 w 8946352"/>
              <a:gd name="connsiteY627" fmla="*/ 3732927 h 3940825"/>
              <a:gd name="connsiteX628" fmla="*/ 4800720 w 8946352"/>
              <a:gd name="connsiteY628" fmla="*/ 3735059 h 3940825"/>
              <a:gd name="connsiteX629" fmla="*/ 4821890 w 8946352"/>
              <a:gd name="connsiteY629" fmla="*/ 3737397 h 3940825"/>
              <a:gd name="connsiteX630" fmla="*/ 5068864 w 8946352"/>
              <a:gd name="connsiteY630" fmla="*/ 3695310 h 3940825"/>
              <a:gd name="connsiteX631" fmla="*/ 4826594 w 8946352"/>
              <a:gd name="connsiteY631" fmla="*/ 3709339 h 3940825"/>
              <a:gd name="connsiteX632" fmla="*/ 4887750 w 8946352"/>
              <a:gd name="connsiteY632" fmla="*/ 3692972 h 3940825"/>
              <a:gd name="connsiteX633" fmla="*/ 5191174 w 8946352"/>
              <a:gd name="connsiteY633" fmla="*/ 3674266 h 3940825"/>
              <a:gd name="connsiteX634" fmla="*/ 5170006 w 8946352"/>
              <a:gd name="connsiteY634" fmla="*/ 3685956 h 3940825"/>
              <a:gd name="connsiteX635" fmla="*/ 5308782 w 8946352"/>
              <a:gd name="connsiteY635" fmla="*/ 3678943 h 3940825"/>
              <a:gd name="connsiteX636" fmla="*/ 5282910 w 8946352"/>
              <a:gd name="connsiteY636" fmla="*/ 3674266 h 3940825"/>
              <a:gd name="connsiteX637" fmla="*/ 5765098 w 8946352"/>
              <a:gd name="connsiteY637" fmla="*/ 3625164 h 3940825"/>
              <a:gd name="connsiteX638" fmla="*/ 5809790 w 8946352"/>
              <a:gd name="connsiteY638" fmla="*/ 3639192 h 3940825"/>
              <a:gd name="connsiteX639" fmla="*/ 5995606 w 8946352"/>
              <a:gd name="connsiteY639" fmla="*/ 3597103 h 3940825"/>
              <a:gd name="connsiteX640" fmla="*/ 6141440 w 8946352"/>
              <a:gd name="connsiteY640" fmla="*/ 3594767 h 3940825"/>
              <a:gd name="connsiteX641" fmla="*/ 6296682 w 8946352"/>
              <a:gd name="connsiteY641" fmla="*/ 3583074 h 3940825"/>
              <a:gd name="connsiteX642" fmla="*/ 6341374 w 8946352"/>
              <a:gd name="connsiteY642" fmla="*/ 3557355 h 3940825"/>
              <a:gd name="connsiteX643" fmla="*/ 6698898 w 8946352"/>
              <a:gd name="connsiteY643" fmla="*/ 3489547 h 3940825"/>
              <a:gd name="connsiteX644" fmla="*/ 6785926 w 8946352"/>
              <a:gd name="connsiteY644" fmla="*/ 3473179 h 3940825"/>
              <a:gd name="connsiteX645" fmla="*/ 6861194 w 8946352"/>
              <a:gd name="connsiteY645" fmla="*/ 3454473 h 3940825"/>
              <a:gd name="connsiteX646" fmla="*/ 6918822 w 8946352"/>
              <a:gd name="connsiteY646" fmla="*/ 3438398 h 3940825"/>
              <a:gd name="connsiteX647" fmla="*/ 6946266 w 8946352"/>
              <a:gd name="connsiteY647" fmla="*/ 3427618 h 3940825"/>
              <a:gd name="connsiteX648" fmla="*/ 6927054 w 8946352"/>
              <a:gd name="connsiteY648" fmla="*/ 3431091 h 3940825"/>
              <a:gd name="connsiteX649" fmla="*/ 6962338 w 8946352"/>
              <a:gd name="connsiteY649" fmla="*/ 3412384 h 3940825"/>
              <a:gd name="connsiteX650" fmla="*/ 6954216 w 8946352"/>
              <a:gd name="connsiteY650" fmla="*/ 3424495 h 3940825"/>
              <a:gd name="connsiteX651" fmla="*/ 6955280 w 8946352"/>
              <a:gd name="connsiteY651" fmla="*/ 3424077 h 3940825"/>
              <a:gd name="connsiteX652" fmla="*/ 7084650 w 8946352"/>
              <a:gd name="connsiteY652" fmla="*/ 3396017 h 3940825"/>
              <a:gd name="connsiteX653" fmla="*/ 7211666 w 8946352"/>
              <a:gd name="connsiteY653" fmla="*/ 3358605 h 3940825"/>
              <a:gd name="connsiteX654" fmla="*/ 7333976 w 8946352"/>
              <a:gd name="connsiteY654" fmla="*/ 3321195 h 3940825"/>
              <a:gd name="connsiteX655" fmla="*/ 7446878 w 8946352"/>
              <a:gd name="connsiteY655" fmla="*/ 3286122 h 3940825"/>
              <a:gd name="connsiteX656" fmla="*/ 7451584 w 8946352"/>
              <a:gd name="connsiteY656" fmla="*/ 3267416 h 3940825"/>
              <a:gd name="connsiteX657" fmla="*/ 7682094 w 8946352"/>
              <a:gd name="connsiteY657" fmla="*/ 3192592 h 3940825"/>
              <a:gd name="connsiteX658" fmla="*/ 7656218 w 8946352"/>
              <a:gd name="connsiteY658" fmla="*/ 3194930 h 3940825"/>
              <a:gd name="connsiteX659" fmla="*/ 8023152 w 8946352"/>
              <a:gd name="connsiteY659" fmla="*/ 3049959 h 3940825"/>
              <a:gd name="connsiteX660" fmla="*/ 8331284 w 8946352"/>
              <a:gd name="connsiteY660" fmla="*/ 2869918 h 3940825"/>
              <a:gd name="connsiteX661" fmla="*/ 8194860 w 8946352"/>
              <a:gd name="connsiteY661" fmla="*/ 2935387 h 3940825"/>
              <a:gd name="connsiteX662" fmla="*/ 8514750 w 8946352"/>
              <a:gd name="connsiteY662" fmla="*/ 2687535 h 3940825"/>
              <a:gd name="connsiteX663" fmla="*/ 8766430 w 8946352"/>
              <a:gd name="connsiteY663" fmla="*/ 2283023 h 3940825"/>
              <a:gd name="connsiteX664" fmla="*/ 8752316 w 8946352"/>
              <a:gd name="connsiteY664" fmla="*/ 2304068 h 3940825"/>
              <a:gd name="connsiteX665" fmla="*/ 8801712 w 8946352"/>
              <a:gd name="connsiteY665" fmla="*/ 2135716 h 3940825"/>
              <a:gd name="connsiteX666" fmla="*/ 8782894 w 8946352"/>
              <a:gd name="connsiteY666" fmla="*/ 2147407 h 3940825"/>
              <a:gd name="connsiteX667" fmla="*/ 8785246 w 8946352"/>
              <a:gd name="connsiteY667" fmla="*/ 2035171 h 3940825"/>
              <a:gd name="connsiteX668" fmla="*/ 8771134 w 8946352"/>
              <a:gd name="connsiteY668" fmla="*/ 1922938 h 3940825"/>
              <a:gd name="connsiteX669" fmla="*/ 8681752 w 8946352"/>
              <a:gd name="connsiteY669" fmla="*/ 1733541 h 3940825"/>
              <a:gd name="connsiteX670" fmla="*/ 8528864 w 8946352"/>
              <a:gd name="connsiteY670" fmla="*/ 1600263 h 3940825"/>
              <a:gd name="connsiteX671" fmla="*/ 8411258 w 8946352"/>
              <a:gd name="connsiteY671" fmla="*/ 1516088 h 3940825"/>
              <a:gd name="connsiteX672" fmla="*/ 8415962 w 8946352"/>
              <a:gd name="connsiteY672" fmla="*/ 1551161 h 3940825"/>
              <a:gd name="connsiteX673" fmla="*/ 7404540 w 8946352"/>
              <a:gd name="connsiteY673" fmla="*/ 1041427 h 3940825"/>
              <a:gd name="connsiteX674" fmla="*/ 7409246 w 8946352"/>
              <a:gd name="connsiteY674" fmla="*/ 1041427 h 3940825"/>
              <a:gd name="connsiteX675" fmla="*/ 7268116 w 8946352"/>
              <a:gd name="connsiteY675" fmla="*/ 975957 h 3940825"/>
              <a:gd name="connsiteX676" fmla="*/ 7256354 w 8946352"/>
              <a:gd name="connsiteY676" fmla="*/ 973618 h 3940825"/>
              <a:gd name="connsiteX677" fmla="*/ 7355144 w 8946352"/>
              <a:gd name="connsiteY677" fmla="*/ 1018046 h 3940825"/>
              <a:gd name="connsiteX678" fmla="*/ 7157564 w 8946352"/>
              <a:gd name="connsiteY678" fmla="*/ 933868 h 3940825"/>
              <a:gd name="connsiteX679" fmla="*/ 6983506 w 8946352"/>
              <a:gd name="connsiteY679" fmla="*/ 856708 h 3940825"/>
              <a:gd name="connsiteX680" fmla="*/ 6835322 w 8946352"/>
              <a:gd name="connsiteY680" fmla="*/ 830986 h 3940825"/>
              <a:gd name="connsiteX681" fmla="*/ 6607164 w 8946352"/>
              <a:gd name="connsiteY681" fmla="*/ 753826 h 3940825"/>
              <a:gd name="connsiteX682" fmla="*/ 6414288 w 8946352"/>
              <a:gd name="connsiteY682" fmla="*/ 695369 h 3940825"/>
              <a:gd name="connsiteX683" fmla="*/ 6249638 w 8946352"/>
              <a:gd name="connsiteY683" fmla="*/ 639254 h 3940825"/>
              <a:gd name="connsiteX684" fmla="*/ 6261400 w 8946352"/>
              <a:gd name="connsiteY684" fmla="*/ 653283 h 3940825"/>
              <a:gd name="connsiteX685" fmla="*/ 5478136 w 8946352"/>
              <a:gd name="connsiteY685" fmla="*/ 438165 h 3940825"/>
              <a:gd name="connsiteX686" fmla="*/ 4612548 w 8946352"/>
              <a:gd name="connsiteY686" fmla="*/ 274490 h 3940825"/>
              <a:gd name="connsiteX687" fmla="*/ 4313828 w 8946352"/>
              <a:gd name="connsiteY687" fmla="*/ 199666 h 3940825"/>
              <a:gd name="connsiteX688" fmla="*/ 4064500 w 8946352"/>
              <a:gd name="connsiteY688" fmla="*/ 162254 h 3940825"/>
              <a:gd name="connsiteX689" fmla="*/ 3822228 w 8946352"/>
              <a:gd name="connsiteY689" fmla="*/ 124845 h 3940825"/>
              <a:gd name="connsiteX690" fmla="*/ 4064500 w 8946352"/>
              <a:gd name="connsiteY690" fmla="*/ 180960 h 3940825"/>
              <a:gd name="connsiteX691" fmla="*/ 3732846 w 8946352"/>
              <a:gd name="connsiteY691" fmla="*/ 155241 h 3940825"/>
              <a:gd name="connsiteX692" fmla="*/ 3796356 w 8946352"/>
              <a:gd name="connsiteY692" fmla="*/ 169270 h 3940825"/>
              <a:gd name="connsiteX693" fmla="*/ 3579960 w 8946352"/>
              <a:gd name="connsiteY693" fmla="*/ 127181 h 3940825"/>
              <a:gd name="connsiteX694" fmla="*/ 3568198 w 8946352"/>
              <a:gd name="connsiteY694" fmla="*/ 141212 h 3940825"/>
              <a:gd name="connsiteX695" fmla="*/ 3412956 w 8946352"/>
              <a:gd name="connsiteY695" fmla="*/ 106139 h 3940825"/>
              <a:gd name="connsiteX696" fmla="*/ 2674384 w 8946352"/>
              <a:gd name="connsiteY696" fmla="*/ 85094 h 3940825"/>
              <a:gd name="connsiteX697" fmla="*/ 1989912 w 8946352"/>
              <a:gd name="connsiteY697" fmla="*/ 150564 h 3940825"/>
              <a:gd name="connsiteX698" fmla="*/ 2029897 w 8946352"/>
              <a:gd name="connsiteY698" fmla="*/ 129520 h 3940825"/>
              <a:gd name="connsiteX699" fmla="*/ 1869951 w 8946352"/>
              <a:gd name="connsiteY699" fmla="*/ 152903 h 3940825"/>
              <a:gd name="connsiteX700" fmla="*/ 1787628 w 8946352"/>
              <a:gd name="connsiteY700" fmla="*/ 166932 h 3940825"/>
              <a:gd name="connsiteX701" fmla="*/ 1702950 w 8946352"/>
              <a:gd name="connsiteY701" fmla="*/ 183299 h 3940825"/>
              <a:gd name="connsiteX702" fmla="*/ 1366593 w 8946352"/>
              <a:gd name="connsiteY702" fmla="*/ 286181 h 3940825"/>
              <a:gd name="connsiteX703" fmla="*/ 1430102 w 8946352"/>
              <a:gd name="connsiteY703" fmla="*/ 272152 h 3940825"/>
              <a:gd name="connsiteX704" fmla="*/ 1368946 w 8946352"/>
              <a:gd name="connsiteY704" fmla="*/ 295535 h 3940825"/>
              <a:gd name="connsiteX705" fmla="*/ 1314846 w 8946352"/>
              <a:gd name="connsiteY705" fmla="*/ 318916 h 3940825"/>
              <a:gd name="connsiteX706" fmla="*/ 1223114 w 8946352"/>
              <a:gd name="connsiteY706" fmla="*/ 356328 h 3940825"/>
              <a:gd name="connsiteX707" fmla="*/ 1145492 w 8946352"/>
              <a:gd name="connsiteY707" fmla="*/ 386724 h 3940825"/>
              <a:gd name="connsiteX708" fmla="*/ 1072577 w 8946352"/>
              <a:gd name="connsiteY708" fmla="*/ 417123 h 3940825"/>
              <a:gd name="connsiteX709" fmla="*/ 684472 w 8946352"/>
              <a:gd name="connsiteY709" fmla="*/ 627561 h 3940825"/>
              <a:gd name="connsiteX710" fmla="*/ 858531 w 8946352"/>
              <a:gd name="connsiteY710" fmla="*/ 515328 h 3940825"/>
              <a:gd name="connsiteX711" fmla="*/ 903223 w 8946352"/>
              <a:gd name="connsiteY711" fmla="*/ 487267 h 3940825"/>
              <a:gd name="connsiteX712" fmla="*/ 940857 w 8946352"/>
              <a:gd name="connsiteY712" fmla="*/ 463887 h 3940825"/>
              <a:gd name="connsiteX713" fmla="*/ 980842 w 8946352"/>
              <a:gd name="connsiteY713" fmla="*/ 431152 h 3940825"/>
              <a:gd name="connsiteX714" fmla="*/ 924391 w 8946352"/>
              <a:gd name="connsiteY714" fmla="*/ 454532 h 3940825"/>
              <a:gd name="connsiteX715" fmla="*/ 911278 w 8946352"/>
              <a:gd name="connsiteY715" fmla="*/ 461050 h 3940825"/>
              <a:gd name="connsiteX716" fmla="*/ 929832 w 8946352"/>
              <a:gd name="connsiteY716" fmla="*/ 450843 h 3940825"/>
              <a:gd name="connsiteX717" fmla="*/ 1020830 w 8946352"/>
              <a:gd name="connsiteY717" fmla="*/ 405430 h 3940825"/>
              <a:gd name="connsiteX718" fmla="*/ 966729 w 8946352"/>
              <a:gd name="connsiteY718" fmla="*/ 421798 h 3940825"/>
              <a:gd name="connsiteX719" fmla="*/ 1364242 w 8946352"/>
              <a:gd name="connsiteY719" fmla="*/ 258123 h 3940825"/>
              <a:gd name="connsiteX720" fmla="*/ 1256044 w 8946352"/>
              <a:gd name="connsiteY720" fmla="*/ 300210 h 3940825"/>
              <a:gd name="connsiteX721" fmla="*/ 1150196 w 8946352"/>
              <a:gd name="connsiteY721" fmla="*/ 346976 h 3940825"/>
              <a:gd name="connsiteX722" fmla="*/ 1246635 w 8946352"/>
              <a:gd name="connsiteY722" fmla="*/ 314241 h 3940825"/>
              <a:gd name="connsiteX723" fmla="*/ 1376002 w 8946352"/>
              <a:gd name="connsiteY723" fmla="*/ 265136 h 3940825"/>
              <a:gd name="connsiteX724" fmla="*/ 1505371 w 8946352"/>
              <a:gd name="connsiteY724" fmla="*/ 218372 h 3940825"/>
              <a:gd name="connsiteX725" fmla="*/ 1601807 w 8946352"/>
              <a:gd name="connsiteY725" fmla="*/ 192653 h 3940825"/>
              <a:gd name="connsiteX726" fmla="*/ 1587694 w 8946352"/>
              <a:gd name="connsiteY726" fmla="*/ 162254 h 3940825"/>
              <a:gd name="connsiteX727" fmla="*/ 1785274 w 8946352"/>
              <a:gd name="connsiteY727" fmla="*/ 115491 h 3940825"/>
              <a:gd name="connsiteX728" fmla="*/ 1884064 w 8946352"/>
              <a:gd name="connsiteY728" fmla="*/ 106139 h 3940825"/>
              <a:gd name="connsiteX729" fmla="*/ 1978150 w 8946352"/>
              <a:gd name="connsiteY729" fmla="*/ 103800 h 3940825"/>
              <a:gd name="connsiteX730" fmla="*/ 2055772 w 8946352"/>
              <a:gd name="connsiteY730" fmla="*/ 99123 h 3940825"/>
              <a:gd name="connsiteX731" fmla="*/ 2107519 w 8946352"/>
              <a:gd name="connsiteY731" fmla="*/ 94446 h 3940825"/>
              <a:gd name="connsiteX732" fmla="*/ 2168674 w 8946352"/>
              <a:gd name="connsiteY732" fmla="*/ 89771 h 3940825"/>
              <a:gd name="connsiteX733" fmla="*/ 2107519 w 8946352"/>
              <a:gd name="connsiteY733" fmla="*/ 103800 h 3940825"/>
              <a:gd name="connsiteX734" fmla="*/ 2479157 w 8946352"/>
              <a:gd name="connsiteY734" fmla="*/ 78079 h 3940825"/>
              <a:gd name="connsiteX735" fmla="*/ 2283928 w 8946352"/>
              <a:gd name="connsiteY735" fmla="*/ 73404 h 3940825"/>
              <a:gd name="connsiteX736" fmla="*/ 2620286 w 8946352"/>
              <a:gd name="connsiteY736" fmla="*/ 64050 h 3940825"/>
              <a:gd name="connsiteX737" fmla="*/ 2512087 w 8946352"/>
              <a:gd name="connsiteY737" fmla="*/ 57034 h 3940825"/>
              <a:gd name="connsiteX738" fmla="*/ 2361550 w 8946352"/>
              <a:gd name="connsiteY738" fmla="*/ 57034 h 3940825"/>
              <a:gd name="connsiteX739" fmla="*/ 2039306 w 8946352"/>
              <a:gd name="connsiteY739" fmla="*/ 87433 h 3940825"/>
              <a:gd name="connsiteX740" fmla="*/ 2032250 w 8946352"/>
              <a:gd name="connsiteY740" fmla="*/ 68727 h 3940825"/>
              <a:gd name="connsiteX741" fmla="*/ 2691474 w 8946352"/>
              <a:gd name="connsiteY741" fmla="*/ 32886 h 3940825"/>
              <a:gd name="connsiteX742" fmla="*/ 2585004 w 8946352"/>
              <a:gd name="connsiteY742" fmla="*/ 21962 h 3940825"/>
              <a:gd name="connsiteX743" fmla="*/ 2601468 w 8946352"/>
              <a:gd name="connsiteY743" fmla="*/ 21962 h 3940825"/>
              <a:gd name="connsiteX744" fmla="*/ 2561483 w 8946352"/>
              <a:gd name="connsiteY744" fmla="*/ 24300 h 3940825"/>
              <a:gd name="connsiteX745" fmla="*/ 2585004 w 8946352"/>
              <a:gd name="connsiteY745" fmla="*/ 21962 h 3940825"/>
              <a:gd name="connsiteX746" fmla="*/ 2530280 w 8946352"/>
              <a:gd name="connsiteY746" fmla="*/ 3 h 3940825"/>
              <a:gd name="connsiteX747" fmla="*/ 2660273 w 8946352"/>
              <a:gd name="connsiteY747" fmla="*/ 5593 h 3940825"/>
              <a:gd name="connsiteX748" fmla="*/ 2791991 w 8946352"/>
              <a:gd name="connsiteY748" fmla="*/ 24298 h 3940825"/>
              <a:gd name="connsiteX749" fmla="*/ 2646161 w 8946352"/>
              <a:gd name="connsiteY749" fmla="*/ 19621 h 3940825"/>
              <a:gd name="connsiteX750" fmla="*/ 2601469 w 8946352"/>
              <a:gd name="connsiteY750" fmla="*/ 21960 h 3940825"/>
              <a:gd name="connsiteX751" fmla="*/ 2643807 w 8946352"/>
              <a:gd name="connsiteY751" fmla="*/ 7931 h 3940825"/>
              <a:gd name="connsiteX752" fmla="*/ 2460340 w 8946352"/>
              <a:gd name="connsiteY752" fmla="*/ 915 h 3940825"/>
              <a:gd name="connsiteX753" fmla="*/ 2530280 w 8946352"/>
              <a:gd name="connsiteY753" fmla="*/ 3 h 394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Lst>
            <a:rect l="l" t="t" r="r" b="b"/>
            <a:pathLst>
              <a:path w="8946352" h="3940825">
                <a:moveTo>
                  <a:pt x="4765438" y="3894058"/>
                </a:moveTo>
                <a:cubicBezTo>
                  <a:pt x="4763086" y="3896397"/>
                  <a:pt x="4753680" y="3898735"/>
                  <a:pt x="4723100" y="3903410"/>
                </a:cubicBezTo>
                <a:cubicBezTo>
                  <a:pt x="4725454" y="3898735"/>
                  <a:pt x="4741918" y="3896397"/>
                  <a:pt x="4765438" y="3894058"/>
                </a:cubicBezTo>
                <a:close/>
                <a:moveTo>
                  <a:pt x="3939836" y="3873014"/>
                </a:moveTo>
                <a:cubicBezTo>
                  <a:pt x="3892792" y="3873014"/>
                  <a:pt x="3845750" y="3875352"/>
                  <a:pt x="3798706" y="3875352"/>
                </a:cubicBezTo>
                <a:cubicBezTo>
                  <a:pt x="3826932" y="3880029"/>
                  <a:pt x="3852808" y="3884707"/>
                  <a:pt x="3878680" y="3887045"/>
                </a:cubicBezTo>
                <a:close/>
                <a:moveTo>
                  <a:pt x="2511015" y="3834251"/>
                </a:moveTo>
                <a:lnTo>
                  <a:pt x="2523846" y="3835604"/>
                </a:lnTo>
                <a:lnTo>
                  <a:pt x="2520076" y="3836228"/>
                </a:lnTo>
                <a:lnTo>
                  <a:pt x="2516791" y="3835092"/>
                </a:lnTo>
                <a:close/>
                <a:moveTo>
                  <a:pt x="3742256" y="3830927"/>
                </a:moveTo>
                <a:cubicBezTo>
                  <a:pt x="3692862" y="3844956"/>
                  <a:pt x="3754018" y="3851972"/>
                  <a:pt x="3848104" y="3854308"/>
                </a:cubicBezTo>
                <a:cubicBezTo>
                  <a:pt x="3942190" y="3856646"/>
                  <a:pt x="4066852" y="3854308"/>
                  <a:pt x="4144474" y="3849633"/>
                </a:cubicBezTo>
                <a:cubicBezTo>
                  <a:pt x="4078614" y="3842617"/>
                  <a:pt x="3784594" y="3858985"/>
                  <a:pt x="3742256" y="3830927"/>
                </a:cubicBezTo>
                <a:close/>
                <a:moveTo>
                  <a:pt x="4302434" y="3820076"/>
                </a:moveTo>
                <a:cubicBezTo>
                  <a:pt x="4289130" y="3820405"/>
                  <a:pt x="4272666" y="3820989"/>
                  <a:pt x="4252672" y="3821573"/>
                </a:cubicBezTo>
                <a:cubicBezTo>
                  <a:pt x="4231502" y="3821573"/>
                  <a:pt x="4210334" y="3819237"/>
                  <a:pt x="4177402" y="3821573"/>
                </a:cubicBezTo>
                <a:cubicBezTo>
                  <a:pt x="4205628" y="3821573"/>
                  <a:pt x="4231502" y="3821573"/>
                  <a:pt x="4250318" y="3821573"/>
                </a:cubicBezTo>
                <a:cubicBezTo>
                  <a:pt x="4342054" y="3823911"/>
                  <a:pt x="4332644" y="3844956"/>
                  <a:pt x="4487886" y="3830927"/>
                </a:cubicBezTo>
                <a:cubicBezTo>
                  <a:pt x="4450252" y="3828589"/>
                  <a:pt x="4386742" y="3835604"/>
                  <a:pt x="4346758" y="3830927"/>
                </a:cubicBezTo>
                <a:cubicBezTo>
                  <a:pt x="4353814" y="3820405"/>
                  <a:pt x="4342348" y="3819090"/>
                  <a:pt x="4302434" y="3820076"/>
                </a:cubicBezTo>
                <a:close/>
                <a:moveTo>
                  <a:pt x="1670020" y="3764286"/>
                </a:moveTo>
                <a:cubicBezTo>
                  <a:pt x="1696481" y="3765455"/>
                  <a:pt x="1734703" y="3768963"/>
                  <a:pt x="1775865" y="3772470"/>
                </a:cubicBezTo>
                <a:cubicBezTo>
                  <a:pt x="1860542" y="3781822"/>
                  <a:pt x="1961686" y="3791176"/>
                  <a:pt x="2006375" y="3793515"/>
                </a:cubicBezTo>
                <a:cubicBezTo>
                  <a:pt x="1942868" y="3814557"/>
                  <a:pt x="1761752" y="3760780"/>
                  <a:pt x="1634737" y="3770132"/>
                </a:cubicBezTo>
                <a:cubicBezTo>
                  <a:pt x="1628857" y="3764287"/>
                  <a:pt x="1643558" y="3763117"/>
                  <a:pt x="1670020" y="3764286"/>
                </a:cubicBezTo>
                <a:close/>
                <a:moveTo>
                  <a:pt x="3932780" y="3744413"/>
                </a:moveTo>
                <a:cubicBezTo>
                  <a:pt x="3944540" y="3758442"/>
                  <a:pt x="3986878" y="3749090"/>
                  <a:pt x="4043330" y="3746751"/>
                </a:cubicBezTo>
                <a:close/>
                <a:moveTo>
                  <a:pt x="3445886" y="3742074"/>
                </a:moveTo>
                <a:cubicBezTo>
                  <a:pt x="3368266" y="3742074"/>
                  <a:pt x="3474112" y="3756103"/>
                  <a:pt x="3499986" y="3765457"/>
                </a:cubicBezTo>
                <a:cubicBezTo>
                  <a:pt x="3462352" y="3765457"/>
                  <a:pt x="3436478" y="3763119"/>
                  <a:pt x="3384730" y="3758442"/>
                </a:cubicBezTo>
                <a:cubicBezTo>
                  <a:pt x="3415310" y="3786499"/>
                  <a:pt x="3525858" y="3753765"/>
                  <a:pt x="3681100" y="3772471"/>
                </a:cubicBezTo>
                <a:cubicBezTo>
                  <a:pt x="3678750" y="3758442"/>
                  <a:pt x="3499986" y="3753765"/>
                  <a:pt x="3445886" y="3742074"/>
                </a:cubicBezTo>
                <a:close/>
                <a:moveTo>
                  <a:pt x="1888768" y="3699988"/>
                </a:moveTo>
                <a:cubicBezTo>
                  <a:pt x="1989912" y="3716355"/>
                  <a:pt x="2133391" y="3758442"/>
                  <a:pt x="2335675" y="3753765"/>
                </a:cubicBezTo>
                <a:lnTo>
                  <a:pt x="2182787" y="3735059"/>
                </a:lnTo>
                <a:lnTo>
                  <a:pt x="2220422" y="3737397"/>
                </a:lnTo>
                <a:lnTo>
                  <a:pt x="2182787" y="3723368"/>
                </a:lnTo>
                <a:cubicBezTo>
                  <a:pt x="2222772" y="3758442"/>
                  <a:pt x="1978150" y="3711678"/>
                  <a:pt x="1888768" y="3699988"/>
                </a:cubicBezTo>
                <a:close/>
                <a:moveTo>
                  <a:pt x="7112876" y="3501237"/>
                </a:moveTo>
                <a:cubicBezTo>
                  <a:pt x="7068186" y="3512927"/>
                  <a:pt x="7035256" y="3519943"/>
                  <a:pt x="7009382" y="3526956"/>
                </a:cubicBezTo>
                <a:cubicBezTo>
                  <a:pt x="7039960" y="3517604"/>
                  <a:pt x="7065832" y="3510589"/>
                  <a:pt x="7112876" y="3501237"/>
                </a:cubicBezTo>
                <a:close/>
                <a:moveTo>
                  <a:pt x="7639166" y="3379065"/>
                </a:moveTo>
                <a:cubicBezTo>
                  <a:pt x="7645048" y="3379650"/>
                  <a:pt x="7646812" y="3381988"/>
                  <a:pt x="7642106" y="3386666"/>
                </a:cubicBezTo>
                <a:lnTo>
                  <a:pt x="7611530" y="3381988"/>
                </a:lnTo>
                <a:cubicBezTo>
                  <a:pt x="7623290" y="3379650"/>
                  <a:pt x="7633286" y="3378480"/>
                  <a:pt x="7639166" y="3379065"/>
                </a:cubicBezTo>
                <a:close/>
                <a:moveTo>
                  <a:pt x="583331" y="3197269"/>
                </a:moveTo>
                <a:cubicBezTo>
                  <a:pt x="588036" y="3215975"/>
                  <a:pt x="595091" y="3234681"/>
                  <a:pt x="604499" y="3248710"/>
                </a:cubicBezTo>
                <a:cubicBezTo>
                  <a:pt x="609204" y="3255723"/>
                  <a:pt x="613908" y="3262739"/>
                  <a:pt x="618612" y="3269752"/>
                </a:cubicBezTo>
                <a:cubicBezTo>
                  <a:pt x="623317" y="3276768"/>
                  <a:pt x="630374" y="3281445"/>
                  <a:pt x="635078" y="3288458"/>
                </a:cubicBezTo>
                <a:cubicBezTo>
                  <a:pt x="658600" y="3311841"/>
                  <a:pt x="686826" y="3335224"/>
                  <a:pt x="726811" y="3370298"/>
                </a:cubicBezTo>
                <a:cubicBezTo>
                  <a:pt x="715051" y="3358605"/>
                  <a:pt x="705643" y="3346915"/>
                  <a:pt x="696234" y="3335224"/>
                </a:cubicBezTo>
                <a:cubicBezTo>
                  <a:pt x="691530" y="3330547"/>
                  <a:pt x="684472" y="3323531"/>
                  <a:pt x="679768" y="3316518"/>
                </a:cubicBezTo>
                <a:cubicBezTo>
                  <a:pt x="675064" y="3309503"/>
                  <a:pt x="668008" y="3302489"/>
                  <a:pt x="663304" y="3295474"/>
                </a:cubicBezTo>
                <a:cubicBezTo>
                  <a:pt x="642134" y="3267416"/>
                  <a:pt x="616261" y="3237017"/>
                  <a:pt x="583331" y="3197269"/>
                </a:cubicBezTo>
                <a:close/>
                <a:moveTo>
                  <a:pt x="7653866" y="3197266"/>
                </a:moveTo>
                <a:cubicBezTo>
                  <a:pt x="7618586" y="3208956"/>
                  <a:pt x="7583304" y="3220649"/>
                  <a:pt x="7543318" y="3232340"/>
                </a:cubicBezTo>
                <a:cubicBezTo>
                  <a:pt x="7590360" y="3213634"/>
                  <a:pt x="7627994" y="3201943"/>
                  <a:pt x="7653866" y="3197266"/>
                </a:cubicBezTo>
                <a:close/>
                <a:moveTo>
                  <a:pt x="8425370" y="2965784"/>
                </a:moveTo>
                <a:cubicBezTo>
                  <a:pt x="8394794" y="2991503"/>
                  <a:pt x="8373622" y="3005535"/>
                  <a:pt x="8357158" y="3010209"/>
                </a:cubicBezTo>
                <a:cubicBezTo>
                  <a:pt x="8359510" y="3007873"/>
                  <a:pt x="8359510" y="3005535"/>
                  <a:pt x="8361864" y="3005535"/>
                </a:cubicBezTo>
                <a:cubicBezTo>
                  <a:pt x="8383032" y="2993842"/>
                  <a:pt x="8404202" y="2979813"/>
                  <a:pt x="8425370" y="2965784"/>
                </a:cubicBezTo>
                <a:close/>
                <a:moveTo>
                  <a:pt x="508063" y="2942403"/>
                </a:moveTo>
                <a:cubicBezTo>
                  <a:pt x="503356" y="2949416"/>
                  <a:pt x="503356" y="2993844"/>
                  <a:pt x="508063" y="3028917"/>
                </a:cubicBezTo>
                <a:cubicBezTo>
                  <a:pt x="510414" y="3063991"/>
                  <a:pt x="515118" y="3089710"/>
                  <a:pt x="503356" y="3063991"/>
                </a:cubicBezTo>
                <a:cubicBezTo>
                  <a:pt x="496301" y="3040608"/>
                  <a:pt x="491597" y="3017225"/>
                  <a:pt x="489246" y="2993844"/>
                </a:cubicBezTo>
                <a:cubicBezTo>
                  <a:pt x="496301" y="3047621"/>
                  <a:pt x="493950" y="3061652"/>
                  <a:pt x="493950" y="3085033"/>
                </a:cubicBezTo>
                <a:cubicBezTo>
                  <a:pt x="493950" y="3090879"/>
                  <a:pt x="493950" y="3096725"/>
                  <a:pt x="494538" y="3103448"/>
                </a:cubicBezTo>
                <a:lnTo>
                  <a:pt x="496853" y="3116760"/>
                </a:lnTo>
                <a:lnTo>
                  <a:pt x="496301" y="3115432"/>
                </a:lnTo>
                <a:lnTo>
                  <a:pt x="496860" y="3116802"/>
                </a:lnTo>
                <a:lnTo>
                  <a:pt x="498654" y="3127122"/>
                </a:lnTo>
                <a:cubicBezTo>
                  <a:pt x="503356" y="3145828"/>
                  <a:pt x="512767" y="3169209"/>
                  <a:pt x="531584" y="3201944"/>
                </a:cubicBezTo>
                <a:lnTo>
                  <a:pt x="496860" y="3116802"/>
                </a:lnTo>
                <a:lnTo>
                  <a:pt x="496853" y="3116760"/>
                </a:lnTo>
                <a:lnTo>
                  <a:pt x="502981" y="3131520"/>
                </a:lnTo>
                <a:cubicBezTo>
                  <a:pt x="515780" y="3160002"/>
                  <a:pt x="510120" y="3128292"/>
                  <a:pt x="508063" y="3103739"/>
                </a:cubicBezTo>
                <a:cubicBezTo>
                  <a:pt x="508063" y="3089710"/>
                  <a:pt x="508063" y="3075681"/>
                  <a:pt x="510414" y="3078020"/>
                </a:cubicBezTo>
                <a:cubicBezTo>
                  <a:pt x="512767" y="3078020"/>
                  <a:pt x="519822" y="3094387"/>
                  <a:pt x="533935" y="3134135"/>
                </a:cubicBezTo>
                <a:cubicBezTo>
                  <a:pt x="548048" y="3164534"/>
                  <a:pt x="538639" y="3138812"/>
                  <a:pt x="531584" y="3096726"/>
                </a:cubicBezTo>
                <a:cubicBezTo>
                  <a:pt x="519822" y="3049959"/>
                  <a:pt x="512767" y="2984490"/>
                  <a:pt x="508063" y="2942403"/>
                </a:cubicBezTo>
                <a:close/>
                <a:moveTo>
                  <a:pt x="8625300" y="2582317"/>
                </a:moveTo>
                <a:cubicBezTo>
                  <a:pt x="8604132" y="2608036"/>
                  <a:pt x="8590020" y="2631419"/>
                  <a:pt x="8578258" y="2647787"/>
                </a:cubicBezTo>
                <a:cubicBezTo>
                  <a:pt x="8528864" y="2713256"/>
                  <a:pt x="8472412" y="2771713"/>
                  <a:pt x="8408904" y="2827828"/>
                </a:cubicBezTo>
                <a:cubicBezTo>
                  <a:pt x="8470060" y="2795094"/>
                  <a:pt x="8498286" y="2767036"/>
                  <a:pt x="8517102" y="2741314"/>
                </a:cubicBezTo>
                <a:cubicBezTo>
                  <a:pt x="8538272" y="2713256"/>
                  <a:pt x="8552386" y="2687535"/>
                  <a:pt x="8578258" y="2647787"/>
                </a:cubicBezTo>
                <a:cubicBezTo>
                  <a:pt x="8594724" y="2626742"/>
                  <a:pt x="8611188" y="2603359"/>
                  <a:pt x="8625300" y="2582317"/>
                </a:cubicBezTo>
                <a:close/>
                <a:moveTo>
                  <a:pt x="8787600" y="2383566"/>
                </a:moveTo>
                <a:cubicBezTo>
                  <a:pt x="8773486" y="2416301"/>
                  <a:pt x="8773486" y="2430330"/>
                  <a:pt x="8766430" y="2449036"/>
                </a:cubicBezTo>
                <a:cubicBezTo>
                  <a:pt x="8759374" y="2467742"/>
                  <a:pt x="8749966" y="2495802"/>
                  <a:pt x="8707626" y="2551918"/>
                </a:cubicBezTo>
                <a:cubicBezTo>
                  <a:pt x="8707626" y="2537889"/>
                  <a:pt x="8695866" y="2540228"/>
                  <a:pt x="8669992" y="2565949"/>
                </a:cubicBezTo>
                <a:cubicBezTo>
                  <a:pt x="8641766" y="2591669"/>
                  <a:pt x="8604132" y="2640771"/>
                  <a:pt x="8540624" y="2715595"/>
                </a:cubicBezTo>
                <a:cubicBezTo>
                  <a:pt x="8599428" y="2666493"/>
                  <a:pt x="8632358" y="2638432"/>
                  <a:pt x="8665288" y="2603359"/>
                </a:cubicBezTo>
                <a:cubicBezTo>
                  <a:pt x="8674698" y="2594007"/>
                  <a:pt x="8681752" y="2584653"/>
                  <a:pt x="8691160" y="2575301"/>
                </a:cubicBezTo>
                <a:cubicBezTo>
                  <a:pt x="8700570" y="2565949"/>
                  <a:pt x="8709978" y="2554257"/>
                  <a:pt x="8719386" y="2540228"/>
                </a:cubicBezTo>
                <a:cubicBezTo>
                  <a:pt x="8740558" y="2514506"/>
                  <a:pt x="8761726" y="2481771"/>
                  <a:pt x="8785246" y="2435007"/>
                </a:cubicBezTo>
                <a:cubicBezTo>
                  <a:pt x="8785246" y="2416301"/>
                  <a:pt x="8787600" y="2399934"/>
                  <a:pt x="8787600" y="2383566"/>
                </a:cubicBezTo>
                <a:close/>
                <a:moveTo>
                  <a:pt x="8894064" y="2363875"/>
                </a:moveTo>
                <a:lnTo>
                  <a:pt x="8886684" y="2387365"/>
                </a:lnTo>
                <a:cubicBezTo>
                  <a:pt x="8872866" y="2423899"/>
                  <a:pt x="8856988" y="2459557"/>
                  <a:pt x="8839346" y="2493461"/>
                </a:cubicBezTo>
                <a:close/>
                <a:moveTo>
                  <a:pt x="8921674" y="2276007"/>
                </a:moveTo>
                <a:cubicBezTo>
                  <a:pt x="8919320" y="2285359"/>
                  <a:pt x="8919320" y="2294713"/>
                  <a:pt x="8919320" y="2304065"/>
                </a:cubicBezTo>
                <a:lnTo>
                  <a:pt x="8894064" y="2363875"/>
                </a:lnTo>
                <a:close/>
                <a:moveTo>
                  <a:pt x="8834642" y="1756924"/>
                </a:moveTo>
                <a:cubicBezTo>
                  <a:pt x="8841698" y="1777967"/>
                  <a:pt x="8846402" y="1801350"/>
                  <a:pt x="8848754" y="1822395"/>
                </a:cubicBezTo>
                <a:cubicBezTo>
                  <a:pt x="8848754" y="1808365"/>
                  <a:pt x="8846402" y="1791996"/>
                  <a:pt x="8844050" y="1777967"/>
                </a:cubicBezTo>
                <a:lnTo>
                  <a:pt x="8889708" y="1944096"/>
                </a:lnTo>
                <a:lnTo>
                  <a:pt x="8893446" y="2117010"/>
                </a:lnTo>
                <a:cubicBezTo>
                  <a:pt x="8898150" y="2059723"/>
                  <a:pt x="8897562" y="2001852"/>
                  <a:pt x="8889918" y="1944857"/>
                </a:cubicBezTo>
                <a:lnTo>
                  <a:pt x="8889708" y="1944096"/>
                </a:lnTo>
                <a:lnTo>
                  <a:pt x="8889624" y="1940181"/>
                </a:lnTo>
                <a:cubicBezTo>
                  <a:pt x="8881686" y="1881435"/>
                  <a:pt x="8866396" y="1823564"/>
                  <a:pt x="8841698" y="1768615"/>
                </a:cubicBezTo>
                <a:lnTo>
                  <a:pt x="8844050" y="1777967"/>
                </a:lnTo>
                <a:close/>
                <a:moveTo>
                  <a:pt x="729164" y="1724190"/>
                </a:moveTo>
                <a:cubicBezTo>
                  <a:pt x="717402" y="1735880"/>
                  <a:pt x="698585" y="1761599"/>
                  <a:pt x="679768" y="1791996"/>
                </a:cubicBezTo>
                <a:cubicBezTo>
                  <a:pt x="663304" y="1822395"/>
                  <a:pt x="644487" y="1859807"/>
                  <a:pt x="628021" y="1894880"/>
                </a:cubicBezTo>
                <a:cubicBezTo>
                  <a:pt x="597444" y="1967362"/>
                  <a:pt x="576274" y="2030496"/>
                  <a:pt x="583331" y="2025819"/>
                </a:cubicBezTo>
                <a:cubicBezTo>
                  <a:pt x="588036" y="2007113"/>
                  <a:pt x="606853" y="1962688"/>
                  <a:pt x="630374" y="1906570"/>
                </a:cubicBezTo>
                <a:cubicBezTo>
                  <a:pt x="658600" y="1852791"/>
                  <a:pt x="691530" y="1784982"/>
                  <a:pt x="729164" y="1724190"/>
                </a:cubicBezTo>
                <a:close/>
                <a:moveTo>
                  <a:pt x="8665288" y="1485688"/>
                </a:moveTo>
                <a:cubicBezTo>
                  <a:pt x="8705276" y="1516085"/>
                  <a:pt x="8747614" y="1548819"/>
                  <a:pt x="8785248" y="1588570"/>
                </a:cubicBezTo>
                <a:cubicBezTo>
                  <a:pt x="8822882" y="1625982"/>
                  <a:pt x="8858164" y="1672746"/>
                  <a:pt x="8881686" y="1721848"/>
                </a:cubicBezTo>
                <a:cubicBezTo>
                  <a:pt x="8846404" y="1656378"/>
                  <a:pt x="8794658" y="1597922"/>
                  <a:pt x="8740556" y="1551158"/>
                </a:cubicBezTo>
                <a:cubicBezTo>
                  <a:pt x="8717036" y="1527777"/>
                  <a:pt x="8691162" y="1506733"/>
                  <a:pt x="8665288" y="1485688"/>
                </a:cubicBezTo>
                <a:close/>
                <a:moveTo>
                  <a:pt x="8486526" y="1473998"/>
                </a:moveTo>
                <a:cubicBezTo>
                  <a:pt x="8517102" y="1490366"/>
                  <a:pt x="8545328" y="1511411"/>
                  <a:pt x="8573554" y="1530117"/>
                </a:cubicBezTo>
                <a:cubicBezTo>
                  <a:pt x="8585316" y="1539468"/>
                  <a:pt x="8573554" y="1534791"/>
                  <a:pt x="8571202" y="1537130"/>
                </a:cubicBezTo>
                <a:cubicBezTo>
                  <a:pt x="8568850" y="1539468"/>
                  <a:pt x="8578258" y="1546484"/>
                  <a:pt x="8630006" y="1586235"/>
                </a:cubicBezTo>
                <a:cubicBezTo>
                  <a:pt x="8646470" y="1588571"/>
                  <a:pt x="8618246" y="1560513"/>
                  <a:pt x="8573554" y="1530117"/>
                </a:cubicBezTo>
                <a:cubicBezTo>
                  <a:pt x="8564146" y="1520762"/>
                  <a:pt x="8540624" y="1506734"/>
                  <a:pt x="8486526" y="1473998"/>
                </a:cubicBezTo>
                <a:close/>
                <a:moveTo>
                  <a:pt x="8484172" y="1445941"/>
                </a:moveTo>
                <a:cubicBezTo>
                  <a:pt x="8571202" y="1502056"/>
                  <a:pt x="8660584" y="1560513"/>
                  <a:pt x="8731148" y="1640012"/>
                </a:cubicBezTo>
                <a:cubicBezTo>
                  <a:pt x="8709978" y="1611954"/>
                  <a:pt x="8684106" y="1586235"/>
                  <a:pt x="8658230" y="1562852"/>
                </a:cubicBezTo>
                <a:cubicBezTo>
                  <a:pt x="8712330" y="1607277"/>
                  <a:pt x="8764078" y="1658718"/>
                  <a:pt x="8799358" y="1721851"/>
                </a:cubicBezTo>
                <a:cubicBezTo>
                  <a:pt x="8797008" y="1705484"/>
                  <a:pt x="8768782" y="1649366"/>
                  <a:pt x="8709978" y="1593248"/>
                </a:cubicBezTo>
                <a:cubicBezTo>
                  <a:pt x="8651176" y="1534791"/>
                  <a:pt x="8564146" y="1483350"/>
                  <a:pt x="8484172" y="1445941"/>
                </a:cubicBezTo>
                <a:close/>
                <a:moveTo>
                  <a:pt x="8171338" y="1368778"/>
                </a:moveTo>
                <a:cubicBezTo>
                  <a:pt x="8227790" y="1403852"/>
                  <a:pt x="8439482" y="1523101"/>
                  <a:pt x="8467708" y="1523101"/>
                </a:cubicBezTo>
                <a:cubicBezTo>
                  <a:pt x="8500638" y="1539468"/>
                  <a:pt x="8263070" y="1415542"/>
                  <a:pt x="8171338" y="1368778"/>
                </a:cubicBezTo>
                <a:close/>
                <a:moveTo>
                  <a:pt x="8053732" y="1324353"/>
                </a:moveTo>
                <a:lnTo>
                  <a:pt x="8114886" y="1361765"/>
                </a:lnTo>
                <a:cubicBezTo>
                  <a:pt x="8105478" y="1361765"/>
                  <a:pt x="8112534" y="1368778"/>
                  <a:pt x="8187802" y="1406190"/>
                </a:cubicBezTo>
                <a:cubicBezTo>
                  <a:pt x="8164282" y="1389823"/>
                  <a:pt x="8138408" y="1375794"/>
                  <a:pt x="8114886" y="1361765"/>
                </a:cubicBezTo>
                <a:cubicBezTo>
                  <a:pt x="8133704" y="1364101"/>
                  <a:pt x="8223086" y="1399175"/>
                  <a:pt x="8053732" y="1324353"/>
                </a:cubicBezTo>
                <a:close/>
                <a:moveTo>
                  <a:pt x="1091394" y="1322014"/>
                </a:moveTo>
                <a:cubicBezTo>
                  <a:pt x="1086690" y="1324353"/>
                  <a:pt x="1072577" y="1338382"/>
                  <a:pt x="1053760" y="1354749"/>
                </a:cubicBezTo>
                <a:cubicBezTo>
                  <a:pt x="1044351" y="1364101"/>
                  <a:pt x="1034942" y="1373456"/>
                  <a:pt x="1023180" y="1382807"/>
                </a:cubicBezTo>
                <a:cubicBezTo>
                  <a:pt x="1011421" y="1392161"/>
                  <a:pt x="999659" y="1401513"/>
                  <a:pt x="990251" y="1413206"/>
                </a:cubicBezTo>
                <a:cubicBezTo>
                  <a:pt x="945559" y="1457631"/>
                  <a:pt x="903223" y="1497382"/>
                  <a:pt x="898516" y="1495043"/>
                </a:cubicBezTo>
                <a:lnTo>
                  <a:pt x="870293" y="1558174"/>
                </a:lnTo>
                <a:cubicBezTo>
                  <a:pt x="889110" y="1534791"/>
                  <a:pt x="905573" y="1511411"/>
                  <a:pt x="924391" y="1492704"/>
                </a:cubicBezTo>
                <a:cubicBezTo>
                  <a:pt x="943208" y="1473998"/>
                  <a:pt x="962025" y="1457631"/>
                  <a:pt x="976138" y="1445941"/>
                </a:cubicBezTo>
                <a:cubicBezTo>
                  <a:pt x="1004363" y="1420219"/>
                  <a:pt x="1020830" y="1413206"/>
                  <a:pt x="1004363" y="1431910"/>
                </a:cubicBezTo>
                <a:cubicBezTo>
                  <a:pt x="1060815" y="1361765"/>
                  <a:pt x="1133732" y="1310324"/>
                  <a:pt x="1091394" y="1322014"/>
                </a:cubicBezTo>
                <a:close/>
                <a:moveTo>
                  <a:pt x="6508192" y="1318232"/>
                </a:moveTo>
                <a:lnTo>
                  <a:pt x="6571882" y="1336043"/>
                </a:lnTo>
                <a:cubicBezTo>
                  <a:pt x="6549830" y="1330198"/>
                  <a:pt x="6531786" y="1325229"/>
                  <a:pt x="6517250" y="1321032"/>
                </a:cubicBezTo>
                <a:close/>
                <a:moveTo>
                  <a:pt x="8124296" y="1191071"/>
                </a:moveTo>
                <a:cubicBezTo>
                  <a:pt x="8239552" y="1254203"/>
                  <a:pt x="8232494" y="1272909"/>
                  <a:pt x="8208972" y="1261219"/>
                </a:cubicBezTo>
                <a:close/>
                <a:moveTo>
                  <a:pt x="5388754" y="1106896"/>
                </a:moveTo>
                <a:cubicBezTo>
                  <a:pt x="5402868" y="1113912"/>
                  <a:pt x="5376994" y="1113912"/>
                  <a:pt x="5414630" y="1125602"/>
                </a:cubicBezTo>
                <a:lnTo>
                  <a:pt x="5489898" y="1139631"/>
                </a:lnTo>
                <a:cubicBezTo>
                  <a:pt x="5593392" y="1146647"/>
                  <a:pt x="5478136" y="1118589"/>
                  <a:pt x="5388754" y="1106896"/>
                </a:cubicBezTo>
                <a:close/>
                <a:moveTo>
                  <a:pt x="7359850" y="1020382"/>
                </a:moveTo>
                <a:cubicBezTo>
                  <a:pt x="7373962" y="1027398"/>
                  <a:pt x="7390428" y="1034410"/>
                  <a:pt x="7406892" y="1041426"/>
                </a:cubicBezTo>
                <a:lnTo>
                  <a:pt x="7399836" y="1039088"/>
                </a:lnTo>
                <a:close/>
                <a:moveTo>
                  <a:pt x="3331072" y="1016173"/>
                </a:moveTo>
                <a:cubicBezTo>
                  <a:pt x="3313578" y="1016292"/>
                  <a:pt x="3293292" y="1016877"/>
                  <a:pt x="3269476" y="1018046"/>
                </a:cubicBezTo>
                <a:cubicBezTo>
                  <a:pt x="3410606" y="1025059"/>
                  <a:pt x="3387084" y="1048442"/>
                  <a:pt x="3539972" y="1041427"/>
                </a:cubicBezTo>
                <a:cubicBezTo>
                  <a:pt x="3439124" y="1037334"/>
                  <a:pt x="3453530" y="1015341"/>
                  <a:pt x="3331072" y="1016173"/>
                </a:cubicBezTo>
                <a:close/>
                <a:moveTo>
                  <a:pt x="3203910" y="1001093"/>
                </a:moveTo>
                <a:cubicBezTo>
                  <a:pt x="3176566" y="1000509"/>
                  <a:pt x="3144812" y="1001677"/>
                  <a:pt x="3088360" y="1006353"/>
                </a:cubicBezTo>
                <a:cubicBezTo>
                  <a:pt x="3165982" y="1011031"/>
                  <a:pt x="3267124" y="1011031"/>
                  <a:pt x="3292998" y="1006353"/>
                </a:cubicBezTo>
                <a:cubicBezTo>
                  <a:pt x="3254188" y="1004016"/>
                  <a:pt x="3231254" y="1001678"/>
                  <a:pt x="3203910" y="1001093"/>
                </a:cubicBezTo>
                <a:close/>
                <a:moveTo>
                  <a:pt x="7522148" y="966603"/>
                </a:moveTo>
                <a:cubicBezTo>
                  <a:pt x="7665628" y="1027396"/>
                  <a:pt x="7597416" y="980632"/>
                  <a:pt x="7667980" y="1015706"/>
                </a:cubicBezTo>
                <a:lnTo>
                  <a:pt x="7651516" y="1032073"/>
                </a:lnTo>
                <a:close/>
                <a:moveTo>
                  <a:pt x="4492590" y="950238"/>
                </a:moveTo>
                <a:lnTo>
                  <a:pt x="4585180" y="957907"/>
                </a:lnTo>
                <a:lnTo>
                  <a:pt x="4563154" y="957251"/>
                </a:lnTo>
                <a:lnTo>
                  <a:pt x="4535266" y="954760"/>
                </a:lnTo>
                <a:lnTo>
                  <a:pt x="4527320" y="953379"/>
                </a:lnTo>
                <a:cubicBezTo>
                  <a:pt x="4519492" y="952429"/>
                  <a:pt x="4508466" y="951406"/>
                  <a:pt x="4492590" y="950238"/>
                </a:cubicBezTo>
                <a:close/>
                <a:moveTo>
                  <a:pt x="2353612" y="914578"/>
                </a:moveTo>
                <a:cubicBezTo>
                  <a:pt x="2289810" y="914578"/>
                  <a:pt x="2234535" y="917502"/>
                  <a:pt x="2211013" y="931532"/>
                </a:cubicBezTo>
                <a:cubicBezTo>
                  <a:pt x="2293337" y="929193"/>
                  <a:pt x="2375663" y="929193"/>
                  <a:pt x="2457987" y="929193"/>
                </a:cubicBezTo>
                <a:cubicBezTo>
                  <a:pt x="2495621" y="919839"/>
                  <a:pt x="2587356" y="926855"/>
                  <a:pt x="2547368" y="915164"/>
                </a:cubicBezTo>
                <a:cubicBezTo>
                  <a:pt x="2489741" y="917502"/>
                  <a:pt x="2417413" y="914578"/>
                  <a:pt x="2353612" y="914578"/>
                </a:cubicBezTo>
                <a:close/>
                <a:moveTo>
                  <a:pt x="3946894" y="887103"/>
                </a:moveTo>
                <a:cubicBezTo>
                  <a:pt x="3970414" y="887103"/>
                  <a:pt x="3984528" y="891780"/>
                  <a:pt x="3982176" y="896455"/>
                </a:cubicBezTo>
                <a:cubicBezTo>
                  <a:pt x="3970414" y="891780"/>
                  <a:pt x="3956302" y="889442"/>
                  <a:pt x="3946894" y="887103"/>
                </a:cubicBezTo>
                <a:close/>
                <a:moveTo>
                  <a:pt x="3053338" y="877240"/>
                </a:moveTo>
                <a:cubicBezTo>
                  <a:pt x="3114530" y="876582"/>
                  <a:pt x="3064252" y="881843"/>
                  <a:pt x="3238900" y="887104"/>
                </a:cubicBezTo>
                <a:cubicBezTo>
                  <a:pt x="3140110" y="884765"/>
                  <a:pt x="3041320" y="880090"/>
                  <a:pt x="2942530" y="880090"/>
                </a:cubicBezTo>
                <a:cubicBezTo>
                  <a:pt x="3000158" y="878336"/>
                  <a:pt x="3032940" y="877459"/>
                  <a:pt x="3053338" y="877240"/>
                </a:cubicBezTo>
                <a:close/>
                <a:moveTo>
                  <a:pt x="376342" y="863722"/>
                </a:moveTo>
                <a:cubicBezTo>
                  <a:pt x="322244" y="922178"/>
                  <a:pt x="228159" y="1029734"/>
                  <a:pt x="155241" y="1139632"/>
                </a:cubicBezTo>
                <a:cubicBezTo>
                  <a:pt x="136424" y="1165351"/>
                  <a:pt x="119960" y="1193411"/>
                  <a:pt x="103494" y="1219131"/>
                </a:cubicBezTo>
                <a:cubicBezTo>
                  <a:pt x="87030" y="1244852"/>
                  <a:pt x="70564" y="1268233"/>
                  <a:pt x="58805" y="1289277"/>
                </a:cubicBezTo>
                <a:cubicBezTo>
                  <a:pt x="32930" y="1331367"/>
                  <a:pt x="11762" y="1361763"/>
                  <a:pt x="0" y="1371115"/>
                </a:cubicBezTo>
                <a:cubicBezTo>
                  <a:pt x="23521" y="1331367"/>
                  <a:pt x="44692" y="1286939"/>
                  <a:pt x="72918" y="1240175"/>
                </a:cubicBezTo>
                <a:cubicBezTo>
                  <a:pt x="103494" y="1193411"/>
                  <a:pt x="131720" y="1144309"/>
                  <a:pt x="167003" y="1099881"/>
                </a:cubicBezTo>
                <a:cubicBezTo>
                  <a:pt x="235214" y="1008692"/>
                  <a:pt x="312836" y="924514"/>
                  <a:pt x="376342" y="863722"/>
                </a:cubicBezTo>
                <a:close/>
                <a:moveTo>
                  <a:pt x="444554" y="859044"/>
                </a:moveTo>
                <a:cubicBezTo>
                  <a:pt x="397511" y="898794"/>
                  <a:pt x="355173" y="943219"/>
                  <a:pt x="310483" y="987647"/>
                </a:cubicBezTo>
                <a:cubicBezTo>
                  <a:pt x="350468" y="938542"/>
                  <a:pt x="369288" y="922175"/>
                  <a:pt x="388103" y="905807"/>
                </a:cubicBezTo>
                <a:cubicBezTo>
                  <a:pt x="402215" y="894117"/>
                  <a:pt x="418682" y="882427"/>
                  <a:pt x="444554" y="859044"/>
                </a:cubicBezTo>
                <a:close/>
                <a:moveTo>
                  <a:pt x="419012" y="824630"/>
                </a:moveTo>
                <a:cubicBezTo>
                  <a:pt x="419122" y="824849"/>
                  <a:pt x="417505" y="826896"/>
                  <a:pt x="413977" y="830987"/>
                </a:cubicBezTo>
                <a:cubicBezTo>
                  <a:pt x="404568" y="840342"/>
                  <a:pt x="388105" y="854371"/>
                  <a:pt x="376343" y="866061"/>
                </a:cubicBezTo>
                <a:cubicBezTo>
                  <a:pt x="402805" y="839756"/>
                  <a:pt x="418682" y="823973"/>
                  <a:pt x="419012" y="824630"/>
                </a:cubicBezTo>
                <a:close/>
                <a:moveTo>
                  <a:pt x="484541" y="788898"/>
                </a:moveTo>
                <a:lnTo>
                  <a:pt x="392809" y="877750"/>
                </a:lnTo>
                <a:cubicBezTo>
                  <a:pt x="392809" y="870735"/>
                  <a:pt x="395162" y="866060"/>
                  <a:pt x="395162" y="863721"/>
                </a:cubicBezTo>
                <a:close/>
                <a:moveTo>
                  <a:pt x="6781224" y="641591"/>
                </a:moveTo>
                <a:lnTo>
                  <a:pt x="6964690" y="707060"/>
                </a:lnTo>
                <a:cubicBezTo>
                  <a:pt x="7037606" y="737457"/>
                  <a:pt x="6903536" y="693032"/>
                  <a:pt x="6865902" y="681341"/>
                </a:cubicBezTo>
                <a:cubicBezTo>
                  <a:pt x="6840028" y="671987"/>
                  <a:pt x="6781224" y="648607"/>
                  <a:pt x="6781224" y="641591"/>
                </a:cubicBezTo>
                <a:close/>
                <a:moveTo>
                  <a:pt x="862076" y="488119"/>
                </a:moveTo>
                <a:lnTo>
                  <a:pt x="837363" y="503635"/>
                </a:lnTo>
                <a:cubicBezTo>
                  <a:pt x="773854" y="541047"/>
                  <a:pt x="712698" y="587813"/>
                  <a:pt x="684472" y="613532"/>
                </a:cubicBezTo>
                <a:lnTo>
                  <a:pt x="700938" y="576120"/>
                </a:lnTo>
                <a:cubicBezTo>
                  <a:pt x="731516" y="562091"/>
                  <a:pt x="782087" y="532864"/>
                  <a:pt x="839715" y="500421"/>
                </a:cubicBezTo>
                <a:close/>
                <a:moveTo>
                  <a:pt x="911278" y="461050"/>
                </a:moveTo>
                <a:lnTo>
                  <a:pt x="862076" y="488119"/>
                </a:lnTo>
                <a:lnTo>
                  <a:pt x="882052" y="475577"/>
                </a:lnTo>
                <a:close/>
                <a:moveTo>
                  <a:pt x="5772814" y="454314"/>
                </a:moveTo>
                <a:cubicBezTo>
                  <a:pt x="5768626" y="457165"/>
                  <a:pt x="5796850" y="468563"/>
                  <a:pt x="5835662" y="482593"/>
                </a:cubicBezTo>
                <a:cubicBezTo>
                  <a:pt x="5885058" y="501299"/>
                  <a:pt x="5953268" y="524679"/>
                  <a:pt x="5983848" y="536372"/>
                </a:cubicBezTo>
                <a:cubicBezTo>
                  <a:pt x="5941510" y="498960"/>
                  <a:pt x="6002664" y="515328"/>
                  <a:pt x="6089692" y="543385"/>
                </a:cubicBezTo>
                <a:cubicBezTo>
                  <a:pt x="6179074" y="571446"/>
                  <a:pt x="6294330" y="618209"/>
                  <a:pt x="6369598" y="629900"/>
                </a:cubicBezTo>
                <a:cubicBezTo>
                  <a:pt x="6331964" y="613532"/>
                  <a:pt x="6233174" y="585474"/>
                  <a:pt x="6209654" y="571446"/>
                </a:cubicBezTo>
                <a:cubicBezTo>
                  <a:pt x="6254342" y="578459"/>
                  <a:pt x="6350782" y="604180"/>
                  <a:pt x="6414288" y="627561"/>
                </a:cubicBezTo>
                <a:cubicBezTo>
                  <a:pt x="6426050" y="634577"/>
                  <a:pt x="6447218" y="643929"/>
                  <a:pt x="6468388" y="650944"/>
                </a:cubicBezTo>
                <a:cubicBezTo>
                  <a:pt x="6458980" y="643929"/>
                  <a:pt x="6437810" y="636915"/>
                  <a:pt x="6414288" y="627561"/>
                </a:cubicBezTo>
                <a:cubicBezTo>
                  <a:pt x="6402528" y="620548"/>
                  <a:pt x="6400174" y="615871"/>
                  <a:pt x="6407234" y="613532"/>
                </a:cubicBezTo>
                <a:cubicBezTo>
                  <a:pt x="6430754" y="618209"/>
                  <a:pt x="6449572" y="622886"/>
                  <a:pt x="6458980" y="622886"/>
                </a:cubicBezTo>
                <a:cubicBezTo>
                  <a:pt x="6430754" y="613532"/>
                  <a:pt x="6416642" y="613532"/>
                  <a:pt x="6407234" y="613532"/>
                </a:cubicBezTo>
                <a:cubicBezTo>
                  <a:pt x="6343724" y="599503"/>
                  <a:pt x="6230822" y="569107"/>
                  <a:pt x="6113214" y="538708"/>
                </a:cubicBezTo>
                <a:cubicBezTo>
                  <a:pt x="5995606" y="510650"/>
                  <a:pt x="5873296" y="475577"/>
                  <a:pt x="5788618" y="454532"/>
                </a:cubicBezTo>
                <a:cubicBezTo>
                  <a:pt x="5779210" y="453364"/>
                  <a:pt x="5774212" y="453364"/>
                  <a:pt x="5772814" y="454314"/>
                </a:cubicBezTo>
                <a:close/>
                <a:moveTo>
                  <a:pt x="969083" y="421799"/>
                </a:moveTo>
                <a:cubicBezTo>
                  <a:pt x="933802" y="438166"/>
                  <a:pt x="903223" y="452195"/>
                  <a:pt x="874997" y="461549"/>
                </a:cubicBezTo>
                <a:cubicBezTo>
                  <a:pt x="936153" y="426476"/>
                  <a:pt x="954970" y="424137"/>
                  <a:pt x="969083" y="421799"/>
                </a:cubicBezTo>
                <a:close/>
                <a:moveTo>
                  <a:pt x="1093746" y="323594"/>
                </a:moveTo>
                <a:cubicBezTo>
                  <a:pt x="1034942" y="353991"/>
                  <a:pt x="1018478" y="375035"/>
                  <a:pt x="966731" y="391403"/>
                </a:cubicBezTo>
                <a:cubicBezTo>
                  <a:pt x="926743" y="403093"/>
                  <a:pt x="943210" y="393742"/>
                  <a:pt x="978490" y="375035"/>
                </a:cubicBezTo>
                <a:cubicBezTo>
                  <a:pt x="1011420" y="358668"/>
                  <a:pt x="1065521" y="337623"/>
                  <a:pt x="1093746" y="323594"/>
                </a:cubicBezTo>
                <a:close/>
                <a:moveTo>
                  <a:pt x="5280556" y="286180"/>
                </a:moveTo>
                <a:cubicBezTo>
                  <a:pt x="5304078" y="293196"/>
                  <a:pt x="5325248" y="300209"/>
                  <a:pt x="5348770" y="307225"/>
                </a:cubicBezTo>
                <a:cubicBezTo>
                  <a:pt x="5315840" y="300209"/>
                  <a:pt x="5294668" y="293196"/>
                  <a:pt x="5280556" y="286180"/>
                </a:cubicBezTo>
                <a:close/>
                <a:moveTo>
                  <a:pt x="1291325" y="260459"/>
                </a:moveTo>
                <a:cubicBezTo>
                  <a:pt x="1263099" y="274487"/>
                  <a:pt x="1234876" y="286180"/>
                  <a:pt x="1199593" y="302548"/>
                </a:cubicBezTo>
                <a:cubicBezTo>
                  <a:pt x="1164312" y="321251"/>
                  <a:pt x="1121971" y="337621"/>
                  <a:pt x="1058464" y="365679"/>
                </a:cubicBezTo>
                <a:cubicBezTo>
                  <a:pt x="1103153" y="342296"/>
                  <a:pt x="1143141" y="321251"/>
                  <a:pt x="1183126" y="304884"/>
                </a:cubicBezTo>
                <a:cubicBezTo>
                  <a:pt x="1220761" y="286180"/>
                  <a:pt x="1258397" y="272149"/>
                  <a:pt x="1291325" y="260459"/>
                </a:cubicBezTo>
                <a:close/>
                <a:moveTo>
                  <a:pt x="5061808" y="225387"/>
                </a:moveTo>
                <a:cubicBezTo>
                  <a:pt x="5224104" y="248770"/>
                  <a:pt x="5233514" y="267476"/>
                  <a:pt x="5278206" y="286180"/>
                </a:cubicBezTo>
                <a:cubicBezTo>
                  <a:pt x="5198232" y="262799"/>
                  <a:pt x="5120612" y="244093"/>
                  <a:pt x="5061808" y="225387"/>
                </a:cubicBezTo>
                <a:close/>
                <a:moveTo>
                  <a:pt x="1427749" y="223048"/>
                </a:moveTo>
                <a:cubicBezTo>
                  <a:pt x="1392468" y="230063"/>
                  <a:pt x="1345425" y="241754"/>
                  <a:pt x="1293678" y="262798"/>
                </a:cubicBezTo>
                <a:cubicBezTo>
                  <a:pt x="1312495" y="255782"/>
                  <a:pt x="1333663" y="246431"/>
                  <a:pt x="1357185" y="239415"/>
                </a:cubicBezTo>
                <a:cubicBezTo>
                  <a:pt x="1378355" y="232399"/>
                  <a:pt x="1399526" y="227725"/>
                  <a:pt x="1427749" y="223048"/>
                </a:cubicBezTo>
                <a:close/>
                <a:moveTo>
                  <a:pt x="4652536" y="220711"/>
                </a:moveTo>
                <a:lnTo>
                  <a:pt x="4741918" y="237078"/>
                </a:lnTo>
                <a:lnTo>
                  <a:pt x="4779550" y="234740"/>
                </a:lnTo>
                <a:close/>
                <a:moveTo>
                  <a:pt x="2977810" y="57034"/>
                </a:moveTo>
                <a:cubicBezTo>
                  <a:pt x="3006036" y="61711"/>
                  <a:pt x="3031910" y="68727"/>
                  <a:pt x="3057784" y="75740"/>
                </a:cubicBezTo>
                <a:lnTo>
                  <a:pt x="3133052" y="64050"/>
                </a:lnTo>
                <a:cubicBezTo>
                  <a:pt x="3081306" y="61711"/>
                  <a:pt x="3029558" y="59373"/>
                  <a:pt x="2977810" y="57034"/>
                </a:cubicBezTo>
                <a:close/>
                <a:moveTo>
                  <a:pt x="2691474" y="32886"/>
                </a:moveTo>
                <a:cubicBezTo>
                  <a:pt x="2766265" y="33069"/>
                  <a:pt x="2841387" y="34238"/>
                  <a:pt x="2916655" y="35992"/>
                </a:cubicBezTo>
                <a:cubicBezTo>
                  <a:pt x="3064840" y="41837"/>
                  <a:pt x="3212438" y="51774"/>
                  <a:pt x="3358270" y="63173"/>
                </a:cubicBezTo>
                <a:lnTo>
                  <a:pt x="3370696" y="64209"/>
                </a:lnTo>
                <a:lnTo>
                  <a:pt x="3236546" y="45343"/>
                </a:lnTo>
                <a:cubicBezTo>
                  <a:pt x="3318872" y="50021"/>
                  <a:pt x="3398842" y="57034"/>
                  <a:pt x="3361210" y="43005"/>
                </a:cubicBezTo>
                <a:cubicBezTo>
                  <a:pt x="3418838" y="47681"/>
                  <a:pt x="3457648" y="54111"/>
                  <a:pt x="3488520" y="61126"/>
                </a:cubicBezTo>
                <a:lnTo>
                  <a:pt x="3557176" y="79763"/>
                </a:lnTo>
                <a:lnTo>
                  <a:pt x="3789298" y="99123"/>
                </a:lnTo>
                <a:cubicBezTo>
                  <a:pt x="3495282" y="43005"/>
                  <a:pt x="3918668" y="110814"/>
                  <a:pt x="3852808" y="78079"/>
                </a:cubicBezTo>
                <a:cubicBezTo>
                  <a:pt x="3873976" y="89771"/>
                  <a:pt x="3928076" y="94446"/>
                  <a:pt x="3996286" y="101462"/>
                </a:cubicBezTo>
                <a:cubicBezTo>
                  <a:pt x="4064500" y="108475"/>
                  <a:pt x="4146824" y="115491"/>
                  <a:pt x="4224446" y="129520"/>
                </a:cubicBezTo>
                <a:cubicBezTo>
                  <a:pt x="4287952" y="117829"/>
                  <a:pt x="3916314" y="75740"/>
                  <a:pt x="4043330" y="78079"/>
                </a:cubicBezTo>
                <a:cubicBezTo>
                  <a:pt x="4339700" y="117829"/>
                  <a:pt x="4734858" y="213695"/>
                  <a:pt x="5113554" y="279168"/>
                </a:cubicBezTo>
                <a:cubicBezTo>
                  <a:pt x="5087680" y="265136"/>
                  <a:pt x="4998298" y="248769"/>
                  <a:pt x="4986540" y="241756"/>
                </a:cubicBezTo>
                <a:cubicBezTo>
                  <a:pt x="5050046" y="255784"/>
                  <a:pt x="5115906" y="272152"/>
                  <a:pt x="5184120" y="290858"/>
                </a:cubicBezTo>
                <a:cubicBezTo>
                  <a:pt x="5252330" y="307225"/>
                  <a:pt x="5320544" y="328270"/>
                  <a:pt x="5386404" y="346976"/>
                </a:cubicBezTo>
                <a:cubicBezTo>
                  <a:pt x="5518124" y="382049"/>
                  <a:pt x="5640434" y="417123"/>
                  <a:pt x="5729816" y="421798"/>
                </a:cubicBezTo>
                <a:cubicBezTo>
                  <a:pt x="5673366" y="403092"/>
                  <a:pt x="5609856" y="382049"/>
                  <a:pt x="5546350" y="361005"/>
                </a:cubicBezTo>
                <a:cubicBezTo>
                  <a:pt x="5480490" y="342299"/>
                  <a:pt x="5414630" y="321254"/>
                  <a:pt x="5351120" y="302548"/>
                </a:cubicBezTo>
                <a:cubicBezTo>
                  <a:pt x="5384050" y="309564"/>
                  <a:pt x="5426388" y="316577"/>
                  <a:pt x="5494602" y="325931"/>
                </a:cubicBezTo>
                <a:lnTo>
                  <a:pt x="5407572" y="293196"/>
                </a:lnTo>
                <a:cubicBezTo>
                  <a:pt x="5560462" y="323593"/>
                  <a:pt x="5616914" y="344637"/>
                  <a:pt x="5654548" y="365682"/>
                </a:cubicBezTo>
                <a:cubicBezTo>
                  <a:pt x="5694534" y="386724"/>
                  <a:pt x="5715704" y="405430"/>
                  <a:pt x="5795676" y="433490"/>
                </a:cubicBezTo>
                <a:cubicBezTo>
                  <a:pt x="5859182" y="440504"/>
                  <a:pt x="5920338" y="452194"/>
                  <a:pt x="5983848" y="461548"/>
                </a:cubicBezTo>
                <a:cubicBezTo>
                  <a:pt x="6153202" y="498960"/>
                  <a:pt x="6313146" y="548062"/>
                  <a:pt x="6458980" y="594826"/>
                </a:cubicBezTo>
                <a:cubicBezTo>
                  <a:pt x="6531894" y="620548"/>
                  <a:pt x="6600108" y="646267"/>
                  <a:pt x="6661264" y="671989"/>
                </a:cubicBezTo>
                <a:cubicBezTo>
                  <a:pt x="6691840" y="683679"/>
                  <a:pt x="6722420" y="697708"/>
                  <a:pt x="6750646" y="709401"/>
                </a:cubicBezTo>
                <a:cubicBezTo>
                  <a:pt x="6778870" y="721091"/>
                  <a:pt x="6804744" y="735120"/>
                  <a:pt x="6830618" y="746810"/>
                </a:cubicBezTo>
                <a:cubicBezTo>
                  <a:pt x="6891774" y="767855"/>
                  <a:pt x="7134042" y="852031"/>
                  <a:pt x="7042310" y="800590"/>
                </a:cubicBezTo>
                <a:cubicBezTo>
                  <a:pt x="6889420" y="721091"/>
                  <a:pt x="6821210" y="674327"/>
                  <a:pt x="6487206" y="569107"/>
                </a:cubicBezTo>
                <a:cubicBezTo>
                  <a:pt x="6435458" y="569107"/>
                  <a:pt x="6729474" y="667312"/>
                  <a:pt x="6630686" y="636915"/>
                </a:cubicBezTo>
                <a:cubicBezTo>
                  <a:pt x="6496614" y="587813"/>
                  <a:pt x="6244934" y="529356"/>
                  <a:pt x="6136736" y="482593"/>
                </a:cubicBezTo>
                <a:cubicBezTo>
                  <a:pt x="6195540" y="498960"/>
                  <a:pt x="6256696" y="517666"/>
                  <a:pt x="6315498" y="536372"/>
                </a:cubicBezTo>
                <a:cubicBezTo>
                  <a:pt x="6374302" y="555076"/>
                  <a:pt x="6435458" y="571446"/>
                  <a:pt x="6494262" y="590149"/>
                </a:cubicBezTo>
                <a:cubicBezTo>
                  <a:pt x="6498966" y="562091"/>
                  <a:pt x="6343724" y="543385"/>
                  <a:pt x="6284922" y="512989"/>
                </a:cubicBezTo>
                <a:cubicBezTo>
                  <a:pt x="6336668" y="515328"/>
                  <a:pt x="6411938" y="538708"/>
                  <a:pt x="6491910" y="564430"/>
                </a:cubicBezTo>
                <a:cubicBezTo>
                  <a:pt x="6571882" y="590149"/>
                  <a:pt x="6656560" y="620548"/>
                  <a:pt x="6731828" y="639254"/>
                </a:cubicBezTo>
                <a:lnTo>
                  <a:pt x="6708306" y="629900"/>
                </a:lnTo>
                <a:cubicBezTo>
                  <a:pt x="6778870" y="653283"/>
                  <a:pt x="6828266" y="671989"/>
                  <a:pt x="6868252" y="686018"/>
                </a:cubicBezTo>
                <a:cubicBezTo>
                  <a:pt x="6908238" y="702385"/>
                  <a:pt x="6938816" y="711737"/>
                  <a:pt x="6969394" y="723430"/>
                </a:cubicBezTo>
                <a:cubicBezTo>
                  <a:pt x="6999972" y="735120"/>
                  <a:pt x="7030550" y="746810"/>
                  <a:pt x="7070536" y="760842"/>
                </a:cubicBezTo>
                <a:cubicBezTo>
                  <a:pt x="7110522" y="777209"/>
                  <a:pt x="7159918" y="798251"/>
                  <a:pt x="7228130" y="828650"/>
                </a:cubicBezTo>
                <a:cubicBezTo>
                  <a:pt x="7232834" y="842679"/>
                  <a:pt x="7206962" y="835663"/>
                  <a:pt x="7164622" y="821634"/>
                </a:cubicBezTo>
                <a:cubicBezTo>
                  <a:pt x="7122284" y="807605"/>
                  <a:pt x="7061128" y="784222"/>
                  <a:pt x="6992914" y="765516"/>
                </a:cubicBezTo>
                <a:cubicBezTo>
                  <a:pt x="7049366" y="786561"/>
                  <a:pt x="7108170" y="809944"/>
                  <a:pt x="7166974" y="833325"/>
                </a:cubicBezTo>
                <a:cubicBezTo>
                  <a:pt x="7225778" y="859046"/>
                  <a:pt x="7286934" y="884766"/>
                  <a:pt x="7350440" y="910487"/>
                </a:cubicBezTo>
                <a:cubicBezTo>
                  <a:pt x="7411596" y="938545"/>
                  <a:pt x="7475106" y="968941"/>
                  <a:pt x="7538612" y="997002"/>
                </a:cubicBezTo>
                <a:cubicBezTo>
                  <a:pt x="7571542" y="1013369"/>
                  <a:pt x="7602120" y="1027398"/>
                  <a:pt x="7635050" y="1041427"/>
                </a:cubicBezTo>
                <a:cubicBezTo>
                  <a:pt x="7667980" y="1057794"/>
                  <a:pt x="7698558" y="1071823"/>
                  <a:pt x="7731486" y="1088190"/>
                </a:cubicBezTo>
                <a:cubicBezTo>
                  <a:pt x="7794996" y="1118589"/>
                  <a:pt x="7858502" y="1148986"/>
                  <a:pt x="7922012" y="1179382"/>
                </a:cubicBezTo>
                <a:cubicBezTo>
                  <a:pt x="7983168" y="1209778"/>
                  <a:pt x="8046674" y="1240177"/>
                  <a:pt x="8107830" y="1270573"/>
                </a:cubicBezTo>
                <a:cubicBezTo>
                  <a:pt x="8138408" y="1284602"/>
                  <a:pt x="8168986" y="1298631"/>
                  <a:pt x="8199564" y="1312660"/>
                </a:cubicBezTo>
                <a:cubicBezTo>
                  <a:pt x="8230142" y="1326692"/>
                  <a:pt x="8260720" y="1340720"/>
                  <a:pt x="8288946" y="1354749"/>
                </a:cubicBezTo>
                <a:cubicBezTo>
                  <a:pt x="8347748" y="1382807"/>
                  <a:pt x="8404200" y="1410867"/>
                  <a:pt x="8460650" y="1434248"/>
                </a:cubicBezTo>
                <a:cubicBezTo>
                  <a:pt x="8380678" y="1382807"/>
                  <a:pt x="8300706" y="1331366"/>
                  <a:pt x="8218382" y="1279925"/>
                </a:cubicBezTo>
                <a:cubicBezTo>
                  <a:pt x="8298354" y="1319676"/>
                  <a:pt x="8404200" y="1382807"/>
                  <a:pt x="8491230" y="1429573"/>
                </a:cubicBezTo>
                <a:cubicBezTo>
                  <a:pt x="8578258" y="1476337"/>
                  <a:pt x="8644118" y="1516088"/>
                  <a:pt x="8644118" y="1499720"/>
                </a:cubicBezTo>
                <a:cubicBezTo>
                  <a:pt x="8599428" y="1473998"/>
                  <a:pt x="8568850" y="1457631"/>
                  <a:pt x="8550032" y="1445941"/>
                </a:cubicBezTo>
                <a:cubicBezTo>
                  <a:pt x="8531214" y="1434248"/>
                  <a:pt x="8521806" y="1427235"/>
                  <a:pt x="8514750" y="1422558"/>
                </a:cubicBezTo>
                <a:cubicBezTo>
                  <a:pt x="8500638" y="1410867"/>
                  <a:pt x="8500638" y="1403852"/>
                  <a:pt x="8455946" y="1375794"/>
                </a:cubicBezTo>
                <a:lnTo>
                  <a:pt x="8444186" y="1371117"/>
                </a:lnTo>
                <a:cubicBezTo>
                  <a:pt x="8423016" y="1359426"/>
                  <a:pt x="8357156" y="1319676"/>
                  <a:pt x="8401848" y="1338382"/>
                </a:cubicBezTo>
                <a:cubicBezTo>
                  <a:pt x="8467708" y="1382807"/>
                  <a:pt x="8554736" y="1431910"/>
                  <a:pt x="8644118" y="1495043"/>
                </a:cubicBezTo>
                <a:cubicBezTo>
                  <a:pt x="8686456" y="1525439"/>
                  <a:pt x="8731148" y="1562852"/>
                  <a:pt x="8768782" y="1602602"/>
                </a:cubicBezTo>
                <a:cubicBezTo>
                  <a:pt x="8806418" y="1642350"/>
                  <a:pt x="8836994" y="1689117"/>
                  <a:pt x="8855810" y="1731203"/>
                </a:cubicBezTo>
                <a:cubicBezTo>
                  <a:pt x="8839346" y="1693791"/>
                  <a:pt x="8853460" y="1712497"/>
                  <a:pt x="8874628" y="1742894"/>
                </a:cubicBezTo>
                <a:cubicBezTo>
                  <a:pt x="8893446" y="1775628"/>
                  <a:pt x="8914614" y="1822395"/>
                  <a:pt x="8919320" y="1831747"/>
                </a:cubicBezTo>
                <a:cubicBezTo>
                  <a:pt x="8931078" y="1876174"/>
                  <a:pt x="8933432" y="1899554"/>
                  <a:pt x="8933432" y="1908909"/>
                </a:cubicBezTo>
                <a:cubicBezTo>
                  <a:pt x="8933432" y="1918261"/>
                  <a:pt x="8931078" y="1913584"/>
                  <a:pt x="8926374" y="1901893"/>
                </a:cubicBezTo>
                <a:cubicBezTo>
                  <a:pt x="8916966" y="1878513"/>
                  <a:pt x="8900502" y="1834085"/>
                  <a:pt x="8893446" y="1829408"/>
                </a:cubicBezTo>
                <a:cubicBezTo>
                  <a:pt x="8907558" y="1876174"/>
                  <a:pt x="8914614" y="1939304"/>
                  <a:pt x="8916966" y="1997761"/>
                </a:cubicBezTo>
                <a:cubicBezTo>
                  <a:pt x="8919320" y="2058554"/>
                  <a:pt x="8914614" y="2114672"/>
                  <a:pt x="8919320" y="2154420"/>
                </a:cubicBezTo>
                <a:cubicBezTo>
                  <a:pt x="8919320" y="2187157"/>
                  <a:pt x="8919320" y="2194170"/>
                  <a:pt x="8924024" y="2184819"/>
                </a:cubicBezTo>
                <a:cubicBezTo>
                  <a:pt x="8926374" y="2175464"/>
                  <a:pt x="8931078" y="2149745"/>
                  <a:pt x="8935782" y="2117010"/>
                </a:cubicBezTo>
                <a:cubicBezTo>
                  <a:pt x="8945192" y="2053877"/>
                  <a:pt x="8940488" y="1967362"/>
                  <a:pt x="8942842" y="1943982"/>
                </a:cubicBezTo>
                <a:cubicBezTo>
                  <a:pt x="8959306" y="2128701"/>
                  <a:pt x="8916966" y="2308742"/>
                  <a:pt x="8834642" y="2463065"/>
                </a:cubicBezTo>
                <a:cubicBezTo>
                  <a:pt x="8836994" y="2458390"/>
                  <a:pt x="8841698" y="2456052"/>
                  <a:pt x="8844050" y="2451375"/>
                </a:cubicBezTo>
                <a:cubicBezTo>
                  <a:pt x="8820530" y="2488787"/>
                  <a:pt x="8780542" y="2556595"/>
                  <a:pt x="8754670" y="2603359"/>
                </a:cubicBezTo>
                <a:cubicBezTo>
                  <a:pt x="8738204" y="2650125"/>
                  <a:pt x="8794654" y="2568285"/>
                  <a:pt x="8832290" y="2491125"/>
                </a:cubicBezTo>
                <a:cubicBezTo>
                  <a:pt x="8808768" y="2547243"/>
                  <a:pt x="8775838" y="2598684"/>
                  <a:pt x="8742908" y="2643109"/>
                </a:cubicBezTo>
                <a:cubicBezTo>
                  <a:pt x="8705274" y="2692212"/>
                  <a:pt x="8665288" y="2736639"/>
                  <a:pt x="8622950" y="2776388"/>
                </a:cubicBezTo>
                <a:cubicBezTo>
                  <a:pt x="8582962" y="2816138"/>
                  <a:pt x="8538272" y="2853550"/>
                  <a:pt x="8495934" y="2888624"/>
                </a:cubicBezTo>
                <a:cubicBezTo>
                  <a:pt x="8453596" y="2926036"/>
                  <a:pt x="8408904" y="2961107"/>
                  <a:pt x="8366566" y="3000857"/>
                </a:cubicBezTo>
                <a:cubicBezTo>
                  <a:pt x="8324226" y="3026579"/>
                  <a:pt x="8279538" y="3049959"/>
                  <a:pt x="8234846" y="3073343"/>
                </a:cubicBezTo>
                <a:cubicBezTo>
                  <a:pt x="8223086" y="3082694"/>
                  <a:pt x="8204268" y="3099064"/>
                  <a:pt x="8227790" y="3087372"/>
                </a:cubicBezTo>
                <a:cubicBezTo>
                  <a:pt x="8183098" y="3108416"/>
                  <a:pt x="8138408" y="3127122"/>
                  <a:pt x="8093716" y="3145828"/>
                </a:cubicBezTo>
                <a:cubicBezTo>
                  <a:pt x="7969054" y="3201944"/>
                  <a:pt x="7952588" y="3211298"/>
                  <a:pt x="7959646" y="3218314"/>
                </a:cubicBezTo>
                <a:cubicBezTo>
                  <a:pt x="7966702" y="3222988"/>
                  <a:pt x="7997280" y="3220650"/>
                  <a:pt x="7954942" y="3241694"/>
                </a:cubicBezTo>
                <a:lnTo>
                  <a:pt x="7966702" y="3237017"/>
                </a:lnTo>
                <a:cubicBezTo>
                  <a:pt x="7891432" y="3274429"/>
                  <a:pt x="7834982" y="3304825"/>
                  <a:pt x="7891432" y="3286122"/>
                </a:cubicBezTo>
                <a:cubicBezTo>
                  <a:pt x="7846742" y="3302489"/>
                  <a:pt x="7802050" y="3318857"/>
                  <a:pt x="7755008" y="3332886"/>
                </a:cubicBezTo>
                <a:lnTo>
                  <a:pt x="7616234" y="3374972"/>
                </a:lnTo>
                <a:lnTo>
                  <a:pt x="7618584" y="3374972"/>
                </a:lnTo>
                <a:cubicBezTo>
                  <a:pt x="7508034" y="3400694"/>
                  <a:pt x="7103466" y="3519943"/>
                  <a:pt x="7098762" y="3482531"/>
                </a:cubicBezTo>
                <a:cubicBezTo>
                  <a:pt x="7025844" y="3503576"/>
                  <a:pt x="6969394" y="3526959"/>
                  <a:pt x="7002324" y="3522282"/>
                </a:cubicBezTo>
                <a:cubicBezTo>
                  <a:pt x="6898830" y="3548001"/>
                  <a:pt x="6912942" y="3552678"/>
                  <a:pt x="6910590" y="3559694"/>
                </a:cubicBezTo>
                <a:cubicBezTo>
                  <a:pt x="6910590" y="3562030"/>
                  <a:pt x="6905886" y="3566707"/>
                  <a:pt x="6880012" y="3576061"/>
                </a:cubicBezTo>
                <a:cubicBezTo>
                  <a:pt x="6865898" y="3580736"/>
                  <a:pt x="6849436" y="3585413"/>
                  <a:pt x="6823560" y="3592429"/>
                </a:cubicBezTo>
                <a:cubicBezTo>
                  <a:pt x="6800038" y="3599442"/>
                  <a:pt x="6767110" y="3606458"/>
                  <a:pt x="6724770" y="3615809"/>
                </a:cubicBezTo>
                <a:cubicBezTo>
                  <a:pt x="6727124" y="3622825"/>
                  <a:pt x="6764758" y="3613473"/>
                  <a:pt x="6816506" y="3604119"/>
                </a:cubicBezTo>
                <a:cubicBezTo>
                  <a:pt x="6729474" y="3625164"/>
                  <a:pt x="6694194" y="3629841"/>
                  <a:pt x="6677728" y="3629841"/>
                </a:cubicBezTo>
                <a:cubicBezTo>
                  <a:pt x="6677728" y="3632177"/>
                  <a:pt x="6673024" y="3639192"/>
                  <a:pt x="6654206" y="3648547"/>
                </a:cubicBezTo>
                <a:cubicBezTo>
                  <a:pt x="6651856" y="3643870"/>
                  <a:pt x="6616572" y="3648547"/>
                  <a:pt x="6571882" y="3657898"/>
                </a:cubicBezTo>
                <a:cubicBezTo>
                  <a:pt x="6548362" y="3662576"/>
                  <a:pt x="6524840" y="3669589"/>
                  <a:pt x="6501318" y="3674266"/>
                </a:cubicBezTo>
                <a:cubicBezTo>
                  <a:pt x="6477798" y="3678943"/>
                  <a:pt x="6454276" y="3683620"/>
                  <a:pt x="6435458" y="3688295"/>
                </a:cubicBezTo>
                <a:lnTo>
                  <a:pt x="6496614" y="3688295"/>
                </a:lnTo>
                <a:lnTo>
                  <a:pt x="6557770" y="3685956"/>
                </a:lnTo>
                <a:cubicBezTo>
                  <a:pt x="6477798" y="3692972"/>
                  <a:pt x="6423696" y="3697649"/>
                  <a:pt x="6284922" y="3728045"/>
                </a:cubicBezTo>
                <a:lnTo>
                  <a:pt x="6379006" y="3725707"/>
                </a:lnTo>
                <a:cubicBezTo>
                  <a:pt x="6263750" y="3744413"/>
                  <a:pt x="6259046" y="3737397"/>
                  <a:pt x="6247286" y="3735059"/>
                </a:cubicBezTo>
                <a:cubicBezTo>
                  <a:pt x="6242582" y="3732722"/>
                  <a:pt x="6235526" y="3730384"/>
                  <a:pt x="6212004" y="3735059"/>
                </a:cubicBezTo>
                <a:cubicBezTo>
                  <a:pt x="6202596" y="3737397"/>
                  <a:pt x="6186132" y="3739736"/>
                  <a:pt x="6164962" y="3744413"/>
                </a:cubicBezTo>
                <a:cubicBezTo>
                  <a:pt x="6143794" y="3749090"/>
                  <a:pt x="6117918" y="3753765"/>
                  <a:pt x="6082638" y="3760780"/>
                </a:cubicBezTo>
                <a:cubicBezTo>
                  <a:pt x="6167314" y="3744413"/>
                  <a:pt x="6251992" y="3723368"/>
                  <a:pt x="6334314" y="3702324"/>
                </a:cubicBezTo>
                <a:cubicBezTo>
                  <a:pt x="6261400" y="3716355"/>
                  <a:pt x="6212004" y="3723368"/>
                  <a:pt x="6176722" y="3725707"/>
                </a:cubicBezTo>
                <a:cubicBezTo>
                  <a:pt x="6141440" y="3728045"/>
                  <a:pt x="6120272" y="3725707"/>
                  <a:pt x="6106158" y="3723368"/>
                </a:cubicBezTo>
                <a:cubicBezTo>
                  <a:pt x="6075580" y="3718691"/>
                  <a:pt x="6066170" y="3709339"/>
                  <a:pt x="6000310" y="3714016"/>
                </a:cubicBezTo>
                <a:cubicBezTo>
                  <a:pt x="5845070" y="3730384"/>
                  <a:pt x="5673366" y="3753765"/>
                  <a:pt x="5511066" y="3774809"/>
                </a:cubicBezTo>
                <a:cubicBezTo>
                  <a:pt x="5428742" y="3784163"/>
                  <a:pt x="5348770" y="3791177"/>
                  <a:pt x="5275852" y="3795854"/>
                </a:cubicBezTo>
                <a:cubicBezTo>
                  <a:pt x="5240570" y="3798192"/>
                  <a:pt x="5202936" y="3798192"/>
                  <a:pt x="5170006" y="3798192"/>
                </a:cubicBezTo>
                <a:cubicBezTo>
                  <a:pt x="5134722" y="3795854"/>
                  <a:pt x="5104146" y="3795854"/>
                  <a:pt x="5073568" y="3791177"/>
                </a:cubicBezTo>
                <a:cubicBezTo>
                  <a:pt x="5038286" y="3807544"/>
                  <a:pt x="5075922" y="3809883"/>
                  <a:pt x="4988890" y="3828589"/>
                </a:cubicBezTo>
                <a:cubicBezTo>
                  <a:pt x="5181766" y="3823911"/>
                  <a:pt x="5285260" y="3819237"/>
                  <a:pt x="5381700" y="3830927"/>
                </a:cubicBezTo>
                <a:cubicBezTo>
                  <a:pt x="5478136" y="3828589"/>
                  <a:pt x="5529882" y="3821573"/>
                  <a:pt x="5562814" y="3814560"/>
                </a:cubicBezTo>
                <a:cubicBezTo>
                  <a:pt x="5595742" y="3807544"/>
                  <a:pt x="5607506" y="3798192"/>
                  <a:pt x="5621618" y="3791177"/>
                </a:cubicBezTo>
                <a:cubicBezTo>
                  <a:pt x="5635730" y="3784163"/>
                  <a:pt x="5649844" y="3777148"/>
                  <a:pt x="5687478" y="3770132"/>
                </a:cubicBezTo>
                <a:cubicBezTo>
                  <a:pt x="5706294" y="3767796"/>
                  <a:pt x="5729816" y="3763119"/>
                  <a:pt x="5762746" y="3760780"/>
                </a:cubicBezTo>
                <a:cubicBezTo>
                  <a:pt x="5795676" y="3758442"/>
                  <a:pt x="5838014" y="3756103"/>
                  <a:pt x="5889762" y="3751428"/>
                </a:cubicBezTo>
                <a:cubicBezTo>
                  <a:pt x="5870944" y="3774809"/>
                  <a:pt x="5741576" y="3791177"/>
                  <a:pt x="5623968" y="3795854"/>
                </a:cubicBezTo>
                <a:cubicBezTo>
                  <a:pt x="5616914" y="3812221"/>
                  <a:pt x="5760392" y="3807544"/>
                  <a:pt x="5852128" y="3802867"/>
                </a:cubicBezTo>
                <a:cubicBezTo>
                  <a:pt x="5790972" y="3807544"/>
                  <a:pt x="5725112" y="3814560"/>
                  <a:pt x="5656898" y="3823911"/>
                </a:cubicBezTo>
                <a:cubicBezTo>
                  <a:pt x="5588688" y="3833266"/>
                  <a:pt x="5520474" y="3844956"/>
                  <a:pt x="5452264" y="3851972"/>
                </a:cubicBezTo>
                <a:cubicBezTo>
                  <a:pt x="5384050" y="3861323"/>
                  <a:pt x="5320544" y="3868339"/>
                  <a:pt x="5264092" y="3875352"/>
                </a:cubicBezTo>
                <a:cubicBezTo>
                  <a:pt x="5235866" y="3880029"/>
                  <a:pt x="5207642" y="3882368"/>
                  <a:pt x="5184120" y="3884707"/>
                </a:cubicBezTo>
                <a:cubicBezTo>
                  <a:pt x="5158244" y="3887045"/>
                  <a:pt x="5137076" y="3889381"/>
                  <a:pt x="5118260" y="3889381"/>
                </a:cubicBezTo>
                <a:cubicBezTo>
                  <a:pt x="5080626" y="3887045"/>
                  <a:pt x="5014766" y="3887045"/>
                  <a:pt x="4948906" y="3887045"/>
                </a:cubicBezTo>
                <a:cubicBezTo>
                  <a:pt x="4913622" y="3887045"/>
                  <a:pt x="4880692" y="3887045"/>
                  <a:pt x="4850116" y="3889381"/>
                </a:cubicBezTo>
                <a:cubicBezTo>
                  <a:pt x="4819536" y="3891720"/>
                  <a:pt x="4791310" y="3891720"/>
                  <a:pt x="4770142" y="3894058"/>
                </a:cubicBezTo>
                <a:cubicBezTo>
                  <a:pt x="4781902" y="3882368"/>
                  <a:pt x="4407912" y="3889381"/>
                  <a:pt x="4523166" y="3858985"/>
                </a:cubicBezTo>
                <a:cubicBezTo>
                  <a:pt x="4393800" y="3858985"/>
                  <a:pt x="4353812" y="3868339"/>
                  <a:pt x="4313828" y="3875352"/>
                </a:cubicBezTo>
                <a:cubicBezTo>
                  <a:pt x="4273840" y="3882368"/>
                  <a:pt x="4236206" y="3887045"/>
                  <a:pt x="4111542" y="3873014"/>
                </a:cubicBezTo>
                <a:cubicBezTo>
                  <a:pt x="4205628" y="3894058"/>
                  <a:pt x="3946894" y="3887045"/>
                  <a:pt x="4052738" y="3905751"/>
                </a:cubicBezTo>
                <a:cubicBezTo>
                  <a:pt x="4139768" y="3889381"/>
                  <a:pt x="4417322" y="3912764"/>
                  <a:pt x="4549042" y="3922119"/>
                </a:cubicBezTo>
                <a:cubicBezTo>
                  <a:pt x="4424376" y="3929132"/>
                  <a:pt x="4299714" y="3933809"/>
                  <a:pt x="4175050" y="3940825"/>
                </a:cubicBezTo>
                <a:cubicBezTo>
                  <a:pt x="4219742" y="3938486"/>
                  <a:pt x="4210334" y="3933809"/>
                  <a:pt x="4182108" y="3929132"/>
                </a:cubicBezTo>
                <a:cubicBezTo>
                  <a:pt x="4153882" y="3924455"/>
                  <a:pt x="4106838" y="3922119"/>
                  <a:pt x="4080964" y="3919780"/>
                </a:cubicBezTo>
                <a:lnTo>
                  <a:pt x="4031570" y="3936147"/>
                </a:lnTo>
                <a:cubicBezTo>
                  <a:pt x="4000992" y="3915103"/>
                  <a:pt x="3838694" y="3924455"/>
                  <a:pt x="3657578" y="3926793"/>
                </a:cubicBezTo>
                <a:cubicBezTo>
                  <a:pt x="3612890" y="3926793"/>
                  <a:pt x="3565846" y="3929132"/>
                  <a:pt x="3521154" y="3929132"/>
                </a:cubicBezTo>
                <a:cubicBezTo>
                  <a:pt x="3476466" y="3929132"/>
                  <a:pt x="3431774" y="3929132"/>
                  <a:pt x="3389434" y="3926793"/>
                </a:cubicBezTo>
                <a:cubicBezTo>
                  <a:pt x="3307110" y="3924455"/>
                  <a:pt x="3234194" y="3917441"/>
                  <a:pt x="3187150" y="3903413"/>
                </a:cubicBezTo>
                <a:cubicBezTo>
                  <a:pt x="3302406" y="3910426"/>
                  <a:pt x="3403548" y="3898735"/>
                  <a:pt x="3459998" y="3922119"/>
                </a:cubicBezTo>
                <a:cubicBezTo>
                  <a:pt x="3678750" y="3915103"/>
                  <a:pt x="3417660" y="3889381"/>
                  <a:pt x="3518804" y="3877691"/>
                </a:cubicBezTo>
                <a:cubicBezTo>
                  <a:pt x="3180096" y="3854308"/>
                  <a:pt x="2667328" y="3856646"/>
                  <a:pt x="2305099" y="3802867"/>
                </a:cubicBezTo>
                <a:cubicBezTo>
                  <a:pt x="2338029" y="3812220"/>
                  <a:pt x="2396244" y="3818650"/>
                  <a:pt x="2447991" y="3825081"/>
                </a:cubicBezTo>
                <a:lnTo>
                  <a:pt x="2511015" y="3834251"/>
                </a:lnTo>
                <a:lnTo>
                  <a:pt x="2368605" y="3819237"/>
                </a:lnTo>
                <a:lnTo>
                  <a:pt x="2354492" y="3821573"/>
                </a:lnTo>
                <a:lnTo>
                  <a:pt x="2509734" y="3837940"/>
                </a:lnTo>
                <a:lnTo>
                  <a:pt x="2520076" y="3836228"/>
                </a:lnTo>
                <a:lnTo>
                  <a:pt x="2552072" y="3847295"/>
                </a:lnTo>
                <a:cubicBezTo>
                  <a:pt x="2281577" y="3842617"/>
                  <a:pt x="1954628" y="3784163"/>
                  <a:pt x="1648850" y="3725707"/>
                </a:cubicBezTo>
                <a:lnTo>
                  <a:pt x="1702950" y="3756103"/>
                </a:lnTo>
                <a:cubicBezTo>
                  <a:pt x="1573582" y="3730384"/>
                  <a:pt x="1547707" y="3725707"/>
                  <a:pt x="1519484" y="3725707"/>
                </a:cubicBezTo>
                <a:cubicBezTo>
                  <a:pt x="1491258" y="3725707"/>
                  <a:pt x="1458328" y="3725707"/>
                  <a:pt x="1319550" y="3695310"/>
                </a:cubicBezTo>
                <a:cubicBezTo>
                  <a:pt x="1331312" y="3695310"/>
                  <a:pt x="1368946" y="3692972"/>
                  <a:pt x="1305437" y="3681282"/>
                </a:cubicBezTo>
                <a:cubicBezTo>
                  <a:pt x="1192535" y="3660237"/>
                  <a:pt x="1185480" y="3660237"/>
                  <a:pt x="1187830" y="3667250"/>
                </a:cubicBezTo>
                <a:cubicBezTo>
                  <a:pt x="1190184" y="3674266"/>
                  <a:pt x="1201943" y="3683620"/>
                  <a:pt x="1126675" y="3667250"/>
                </a:cubicBezTo>
                <a:cubicBezTo>
                  <a:pt x="1056110" y="3641531"/>
                  <a:pt x="1013772" y="3625164"/>
                  <a:pt x="983195" y="3615809"/>
                </a:cubicBezTo>
                <a:cubicBezTo>
                  <a:pt x="952616" y="3604119"/>
                  <a:pt x="931448" y="3601780"/>
                  <a:pt x="910278" y="3597103"/>
                </a:cubicBezTo>
                <a:cubicBezTo>
                  <a:pt x="898516" y="3594767"/>
                  <a:pt x="886756" y="3592429"/>
                  <a:pt x="872643" y="3587752"/>
                </a:cubicBezTo>
                <a:cubicBezTo>
                  <a:pt x="858531" y="3585413"/>
                  <a:pt x="842067" y="3580736"/>
                  <a:pt x="823250" y="3571384"/>
                </a:cubicBezTo>
                <a:cubicBezTo>
                  <a:pt x="783262" y="3555017"/>
                  <a:pt x="726811" y="3529295"/>
                  <a:pt x="651542" y="3468502"/>
                </a:cubicBezTo>
                <a:cubicBezTo>
                  <a:pt x="658600" y="3475518"/>
                  <a:pt x="663304" y="3484870"/>
                  <a:pt x="670359" y="3491885"/>
                </a:cubicBezTo>
                <a:cubicBezTo>
                  <a:pt x="609204" y="3447458"/>
                  <a:pt x="548048" y="3391342"/>
                  <a:pt x="498654" y="3321195"/>
                </a:cubicBezTo>
                <a:cubicBezTo>
                  <a:pt x="449258" y="3253385"/>
                  <a:pt x="411624" y="3169209"/>
                  <a:pt x="392807" y="3082694"/>
                </a:cubicBezTo>
                <a:cubicBezTo>
                  <a:pt x="371639" y="2996180"/>
                  <a:pt x="364581" y="2907330"/>
                  <a:pt x="364581" y="2823154"/>
                </a:cubicBezTo>
                <a:cubicBezTo>
                  <a:pt x="364581" y="2781065"/>
                  <a:pt x="366934" y="2741314"/>
                  <a:pt x="369285" y="2699227"/>
                </a:cubicBezTo>
                <a:cubicBezTo>
                  <a:pt x="371639" y="2678183"/>
                  <a:pt x="371639" y="2659477"/>
                  <a:pt x="373990" y="2638432"/>
                </a:cubicBezTo>
                <a:cubicBezTo>
                  <a:pt x="376343" y="2619726"/>
                  <a:pt x="378694" y="2598684"/>
                  <a:pt x="381047" y="2579978"/>
                </a:cubicBezTo>
                <a:cubicBezTo>
                  <a:pt x="378694" y="2605697"/>
                  <a:pt x="357526" y="2841857"/>
                  <a:pt x="381047" y="2813800"/>
                </a:cubicBezTo>
                <a:cubicBezTo>
                  <a:pt x="390456" y="2682860"/>
                  <a:pt x="406920" y="2551918"/>
                  <a:pt x="437499" y="2425656"/>
                </a:cubicBezTo>
                <a:cubicBezTo>
                  <a:pt x="437499" y="2418640"/>
                  <a:pt x="439850" y="2402272"/>
                  <a:pt x="442203" y="2385905"/>
                </a:cubicBezTo>
                <a:cubicBezTo>
                  <a:pt x="444554" y="2367199"/>
                  <a:pt x="449258" y="2348493"/>
                  <a:pt x="451611" y="2332126"/>
                </a:cubicBezTo>
                <a:cubicBezTo>
                  <a:pt x="458667" y="2301729"/>
                  <a:pt x="458667" y="2285362"/>
                  <a:pt x="439850" y="2334464"/>
                </a:cubicBezTo>
                <a:cubicBezTo>
                  <a:pt x="423386" y="2383566"/>
                  <a:pt x="418681" y="2437346"/>
                  <a:pt x="411624" y="2474758"/>
                </a:cubicBezTo>
                <a:lnTo>
                  <a:pt x="411624" y="2420978"/>
                </a:lnTo>
                <a:cubicBezTo>
                  <a:pt x="421032" y="2376551"/>
                  <a:pt x="432792" y="2343816"/>
                  <a:pt x="439850" y="2320435"/>
                </a:cubicBezTo>
                <a:cubicBezTo>
                  <a:pt x="446907" y="2297052"/>
                  <a:pt x="451611" y="2283023"/>
                  <a:pt x="456313" y="2276008"/>
                </a:cubicBezTo>
                <a:cubicBezTo>
                  <a:pt x="465724" y="2261979"/>
                  <a:pt x="465724" y="2276008"/>
                  <a:pt x="463371" y="2301729"/>
                </a:cubicBezTo>
                <a:cubicBezTo>
                  <a:pt x="461020" y="2327448"/>
                  <a:pt x="456313" y="2364860"/>
                  <a:pt x="453962" y="2395257"/>
                </a:cubicBezTo>
                <a:cubicBezTo>
                  <a:pt x="453962" y="2425656"/>
                  <a:pt x="453962" y="2449036"/>
                  <a:pt x="458667" y="2449036"/>
                </a:cubicBezTo>
                <a:cubicBezTo>
                  <a:pt x="463371" y="2425656"/>
                  <a:pt x="465724" y="2404611"/>
                  <a:pt x="470429" y="2383566"/>
                </a:cubicBezTo>
                <a:cubicBezTo>
                  <a:pt x="475133" y="2362522"/>
                  <a:pt x="479835" y="2343816"/>
                  <a:pt x="484541" y="2327448"/>
                </a:cubicBezTo>
                <a:cubicBezTo>
                  <a:pt x="493950" y="2294714"/>
                  <a:pt x="503356" y="2264317"/>
                  <a:pt x="515118" y="2238598"/>
                </a:cubicBezTo>
                <a:cubicBezTo>
                  <a:pt x="524527" y="2210538"/>
                  <a:pt x="536289" y="2187157"/>
                  <a:pt x="545697" y="2161435"/>
                </a:cubicBezTo>
                <a:cubicBezTo>
                  <a:pt x="555106" y="2135716"/>
                  <a:pt x="566865" y="2109995"/>
                  <a:pt x="578627" y="2079598"/>
                </a:cubicBezTo>
                <a:cubicBezTo>
                  <a:pt x="578627" y="2046863"/>
                  <a:pt x="552752" y="2102979"/>
                  <a:pt x="529231" y="2147407"/>
                </a:cubicBezTo>
                <a:cubicBezTo>
                  <a:pt x="510414" y="2191832"/>
                  <a:pt x="493950" y="2224567"/>
                  <a:pt x="508063" y="2142729"/>
                </a:cubicBezTo>
                <a:cubicBezTo>
                  <a:pt x="515118" y="2114672"/>
                  <a:pt x="531584" y="2072583"/>
                  <a:pt x="550401" y="2021142"/>
                </a:cubicBezTo>
                <a:cubicBezTo>
                  <a:pt x="562161" y="1995422"/>
                  <a:pt x="573923" y="1969701"/>
                  <a:pt x="588036" y="1941643"/>
                </a:cubicBezTo>
                <a:cubicBezTo>
                  <a:pt x="595091" y="1927614"/>
                  <a:pt x="602148" y="1913584"/>
                  <a:pt x="609204" y="1899554"/>
                </a:cubicBezTo>
                <a:cubicBezTo>
                  <a:pt x="616261" y="1885526"/>
                  <a:pt x="625670" y="1871497"/>
                  <a:pt x="632725" y="1857468"/>
                </a:cubicBezTo>
                <a:cubicBezTo>
                  <a:pt x="691530" y="1745232"/>
                  <a:pt x="773854" y="1644689"/>
                  <a:pt x="820896" y="1597925"/>
                </a:cubicBezTo>
                <a:cubicBezTo>
                  <a:pt x="827952" y="1574542"/>
                  <a:pt x="844418" y="1548823"/>
                  <a:pt x="863235" y="1520762"/>
                </a:cubicBezTo>
                <a:cubicBezTo>
                  <a:pt x="872643" y="1506734"/>
                  <a:pt x="882052" y="1492704"/>
                  <a:pt x="893814" y="1476337"/>
                </a:cubicBezTo>
                <a:cubicBezTo>
                  <a:pt x="905573" y="1462308"/>
                  <a:pt x="917335" y="1448279"/>
                  <a:pt x="931448" y="1431910"/>
                </a:cubicBezTo>
                <a:cubicBezTo>
                  <a:pt x="957321" y="1401513"/>
                  <a:pt x="985546" y="1368778"/>
                  <a:pt x="1018476" y="1340720"/>
                </a:cubicBezTo>
                <a:lnTo>
                  <a:pt x="1065519" y="1296293"/>
                </a:lnTo>
                <a:cubicBezTo>
                  <a:pt x="1079632" y="1282264"/>
                  <a:pt x="1098449" y="1270573"/>
                  <a:pt x="1114915" y="1256544"/>
                </a:cubicBezTo>
                <a:cubicBezTo>
                  <a:pt x="1150196" y="1230823"/>
                  <a:pt x="1180775" y="1205104"/>
                  <a:pt x="1213705" y="1186398"/>
                </a:cubicBezTo>
                <a:cubicBezTo>
                  <a:pt x="1244282" y="1167692"/>
                  <a:pt x="1272508" y="1146647"/>
                  <a:pt x="1298382" y="1132618"/>
                </a:cubicBezTo>
                <a:cubicBezTo>
                  <a:pt x="1345425" y="1106896"/>
                  <a:pt x="1376002" y="1085854"/>
                  <a:pt x="1378355" y="1076500"/>
                </a:cubicBezTo>
                <a:cubicBezTo>
                  <a:pt x="1385410" y="1078839"/>
                  <a:pt x="1444215" y="1060133"/>
                  <a:pt x="1519484" y="1027398"/>
                </a:cubicBezTo>
                <a:lnTo>
                  <a:pt x="1465383" y="1039088"/>
                </a:lnTo>
                <a:cubicBezTo>
                  <a:pt x="1592399" y="980634"/>
                  <a:pt x="1662963" y="973618"/>
                  <a:pt x="1717063" y="968941"/>
                </a:cubicBezTo>
                <a:cubicBezTo>
                  <a:pt x="1771161" y="964266"/>
                  <a:pt x="1813500" y="964266"/>
                  <a:pt x="1895826" y="947899"/>
                </a:cubicBezTo>
                <a:cubicBezTo>
                  <a:pt x="1891122" y="940883"/>
                  <a:pt x="1839375" y="947899"/>
                  <a:pt x="1811149" y="945561"/>
                </a:cubicBezTo>
                <a:cubicBezTo>
                  <a:pt x="1992263" y="905810"/>
                  <a:pt x="2135744" y="905810"/>
                  <a:pt x="2276873" y="908148"/>
                </a:cubicBezTo>
                <a:cubicBezTo>
                  <a:pt x="2418002" y="910487"/>
                  <a:pt x="2556776" y="915164"/>
                  <a:pt x="2735539" y="901133"/>
                </a:cubicBezTo>
                <a:cubicBezTo>
                  <a:pt x="2723780" y="898794"/>
                  <a:pt x="2709667" y="894120"/>
                  <a:pt x="2672033" y="896458"/>
                </a:cubicBezTo>
                <a:cubicBezTo>
                  <a:pt x="2657920" y="891781"/>
                  <a:pt x="2723780" y="889442"/>
                  <a:pt x="2841387" y="898794"/>
                </a:cubicBezTo>
                <a:cubicBezTo>
                  <a:pt x="2799048" y="903472"/>
                  <a:pt x="2756710" y="908148"/>
                  <a:pt x="2714371" y="912826"/>
                </a:cubicBezTo>
                <a:cubicBezTo>
                  <a:pt x="2902542" y="954912"/>
                  <a:pt x="3215376" y="891781"/>
                  <a:pt x="3514100" y="915164"/>
                </a:cubicBezTo>
                <a:cubicBezTo>
                  <a:pt x="3485874" y="905810"/>
                  <a:pt x="3267124" y="898794"/>
                  <a:pt x="3382380" y="891781"/>
                </a:cubicBezTo>
                <a:cubicBezTo>
                  <a:pt x="3478816" y="894120"/>
                  <a:pt x="3523508" y="908148"/>
                  <a:pt x="3570550" y="917500"/>
                </a:cubicBezTo>
                <a:cubicBezTo>
                  <a:pt x="3617594" y="929193"/>
                  <a:pt x="3669340" y="936206"/>
                  <a:pt x="3784594" y="931532"/>
                </a:cubicBezTo>
                <a:cubicBezTo>
                  <a:pt x="3681100" y="922178"/>
                  <a:pt x="3714030" y="903472"/>
                  <a:pt x="3615240" y="894120"/>
                </a:cubicBezTo>
                <a:cubicBezTo>
                  <a:pt x="3763426" y="898794"/>
                  <a:pt x="3869272" y="889442"/>
                  <a:pt x="3923372" y="910487"/>
                </a:cubicBezTo>
                <a:cubicBezTo>
                  <a:pt x="3963358" y="910487"/>
                  <a:pt x="3982174" y="905810"/>
                  <a:pt x="3984528" y="901133"/>
                </a:cubicBezTo>
                <a:cubicBezTo>
                  <a:pt x="4033922" y="912826"/>
                  <a:pt x="4095076" y="915164"/>
                  <a:pt x="4158586" y="919839"/>
                </a:cubicBezTo>
                <a:cubicBezTo>
                  <a:pt x="4219742" y="922178"/>
                  <a:pt x="4283248" y="924516"/>
                  <a:pt x="4334996" y="926855"/>
                </a:cubicBezTo>
                <a:lnTo>
                  <a:pt x="4309122" y="917500"/>
                </a:lnTo>
                <a:cubicBezTo>
                  <a:pt x="4354990" y="931530"/>
                  <a:pt x="4397328" y="940299"/>
                  <a:pt x="4438784" y="946144"/>
                </a:cubicBezTo>
                <a:lnTo>
                  <a:pt x="4535266" y="954760"/>
                </a:lnTo>
                <a:lnTo>
                  <a:pt x="4542866" y="956082"/>
                </a:lnTo>
                <a:cubicBezTo>
                  <a:pt x="4549040" y="957836"/>
                  <a:pt x="4549040" y="959589"/>
                  <a:pt x="4556096" y="961928"/>
                </a:cubicBezTo>
                <a:cubicBezTo>
                  <a:pt x="4452602" y="959589"/>
                  <a:pt x="4389096" y="940883"/>
                  <a:pt x="4311474" y="931532"/>
                </a:cubicBezTo>
                <a:cubicBezTo>
                  <a:pt x="4351462" y="943222"/>
                  <a:pt x="4513758" y="966605"/>
                  <a:pt x="4485532" y="978295"/>
                </a:cubicBezTo>
                <a:cubicBezTo>
                  <a:pt x="4443194" y="975957"/>
                  <a:pt x="4405560" y="973618"/>
                  <a:pt x="4370278" y="973618"/>
                </a:cubicBezTo>
                <a:cubicBezTo>
                  <a:pt x="4346758" y="968941"/>
                  <a:pt x="4318532" y="964266"/>
                  <a:pt x="4285602" y="968941"/>
                </a:cubicBezTo>
                <a:lnTo>
                  <a:pt x="4299714" y="973618"/>
                </a:lnTo>
                <a:cubicBezTo>
                  <a:pt x="4311474" y="973618"/>
                  <a:pt x="4339700" y="973618"/>
                  <a:pt x="4370278" y="973618"/>
                </a:cubicBezTo>
                <a:cubicBezTo>
                  <a:pt x="4393800" y="975957"/>
                  <a:pt x="4417322" y="982972"/>
                  <a:pt x="4443194" y="982972"/>
                </a:cubicBezTo>
                <a:cubicBezTo>
                  <a:pt x="4471420" y="982972"/>
                  <a:pt x="4483182" y="980634"/>
                  <a:pt x="4487886" y="978295"/>
                </a:cubicBezTo>
                <a:cubicBezTo>
                  <a:pt x="4638422" y="985309"/>
                  <a:pt x="4791310" y="997002"/>
                  <a:pt x="4633718" y="961928"/>
                </a:cubicBezTo>
                <a:lnTo>
                  <a:pt x="4585180" y="957907"/>
                </a:lnTo>
                <a:lnTo>
                  <a:pt x="4700460" y="961343"/>
                </a:lnTo>
                <a:cubicBezTo>
                  <a:pt x="4749562" y="963681"/>
                  <a:pt x="4803074" y="967773"/>
                  <a:pt x="4864228" y="975957"/>
                </a:cubicBezTo>
                <a:lnTo>
                  <a:pt x="4826594" y="959589"/>
                </a:lnTo>
                <a:cubicBezTo>
                  <a:pt x="4927734" y="975957"/>
                  <a:pt x="5082976" y="1011031"/>
                  <a:pt x="5261738" y="1018046"/>
                </a:cubicBezTo>
                <a:cubicBezTo>
                  <a:pt x="5233514" y="1006353"/>
                  <a:pt x="5202936" y="999340"/>
                  <a:pt x="5172358" y="989986"/>
                </a:cubicBezTo>
                <a:cubicBezTo>
                  <a:pt x="5315840" y="1020382"/>
                  <a:pt x="5583984" y="1039088"/>
                  <a:pt x="5699238" y="1081177"/>
                </a:cubicBezTo>
                <a:cubicBezTo>
                  <a:pt x="5750984" y="1085854"/>
                  <a:pt x="5572222" y="1032075"/>
                  <a:pt x="5802732" y="1069487"/>
                </a:cubicBezTo>
                <a:cubicBezTo>
                  <a:pt x="5854478" y="1088190"/>
                  <a:pt x="6033242" y="1127941"/>
                  <a:pt x="6096750" y="1127941"/>
                </a:cubicBezTo>
                <a:cubicBezTo>
                  <a:pt x="6096750" y="1120928"/>
                  <a:pt x="6070876" y="1106896"/>
                  <a:pt x="6007370" y="1102222"/>
                </a:cubicBezTo>
                <a:cubicBezTo>
                  <a:pt x="5969734" y="1097545"/>
                  <a:pt x="5993256" y="1102222"/>
                  <a:pt x="6007370" y="1109235"/>
                </a:cubicBezTo>
                <a:lnTo>
                  <a:pt x="5932100" y="1085854"/>
                </a:lnTo>
                <a:cubicBezTo>
                  <a:pt x="6110862" y="1106896"/>
                  <a:pt x="6070876" y="1123264"/>
                  <a:pt x="6261400" y="1153663"/>
                </a:cubicBezTo>
                <a:cubicBezTo>
                  <a:pt x="6301386" y="1153663"/>
                  <a:pt x="6200244" y="1127941"/>
                  <a:pt x="6174370" y="1113912"/>
                </a:cubicBezTo>
                <a:cubicBezTo>
                  <a:pt x="6407234" y="1167692"/>
                  <a:pt x="6640094" y="1230823"/>
                  <a:pt x="6870604" y="1293957"/>
                </a:cubicBezTo>
                <a:cubicBezTo>
                  <a:pt x="6882366" y="1307986"/>
                  <a:pt x="6792984" y="1291618"/>
                  <a:pt x="6854140" y="1319676"/>
                </a:cubicBezTo>
                <a:lnTo>
                  <a:pt x="6616572" y="1268235"/>
                </a:lnTo>
                <a:cubicBezTo>
                  <a:pt x="6501318" y="1258883"/>
                  <a:pt x="6741238" y="1317337"/>
                  <a:pt x="6840026" y="1345398"/>
                </a:cubicBezTo>
                <a:lnTo>
                  <a:pt x="6675378" y="1307986"/>
                </a:lnTo>
                <a:cubicBezTo>
                  <a:pt x="6665968" y="1307986"/>
                  <a:pt x="6670672" y="1310324"/>
                  <a:pt x="6684786" y="1314999"/>
                </a:cubicBezTo>
                <a:cubicBezTo>
                  <a:pt x="6644798" y="1303309"/>
                  <a:pt x="6602460" y="1293957"/>
                  <a:pt x="6562474" y="1284602"/>
                </a:cubicBezTo>
                <a:cubicBezTo>
                  <a:pt x="6724770" y="1333705"/>
                  <a:pt x="6640094" y="1322014"/>
                  <a:pt x="6557770" y="1310324"/>
                </a:cubicBezTo>
                <a:cubicBezTo>
                  <a:pt x="6496026" y="1301554"/>
                  <a:pt x="6435604" y="1294102"/>
                  <a:pt x="6483676" y="1310652"/>
                </a:cubicBezTo>
                <a:lnTo>
                  <a:pt x="6508192" y="1318232"/>
                </a:lnTo>
                <a:lnTo>
                  <a:pt x="6438104" y="1298631"/>
                </a:lnTo>
                <a:cubicBezTo>
                  <a:pt x="6396060" y="1285186"/>
                  <a:pt x="6359014" y="1271742"/>
                  <a:pt x="6334314" y="1261219"/>
                </a:cubicBezTo>
                <a:cubicBezTo>
                  <a:pt x="6169666" y="1221471"/>
                  <a:pt x="6207300" y="1242516"/>
                  <a:pt x="6143794" y="1235500"/>
                </a:cubicBezTo>
                <a:cubicBezTo>
                  <a:pt x="6223766" y="1256544"/>
                  <a:pt x="6303738" y="1277587"/>
                  <a:pt x="6383712" y="1300970"/>
                </a:cubicBezTo>
                <a:cubicBezTo>
                  <a:pt x="6005016" y="1216794"/>
                  <a:pt x="6418992" y="1326692"/>
                  <a:pt x="6141440" y="1282264"/>
                </a:cubicBezTo>
                <a:cubicBezTo>
                  <a:pt x="6101454" y="1272912"/>
                  <a:pt x="6063820" y="1265896"/>
                  <a:pt x="6028538" y="1258883"/>
                </a:cubicBezTo>
                <a:cubicBezTo>
                  <a:pt x="5990902" y="1251867"/>
                  <a:pt x="5957972" y="1247190"/>
                  <a:pt x="5925042" y="1242516"/>
                </a:cubicBezTo>
                <a:cubicBezTo>
                  <a:pt x="5859182" y="1235500"/>
                  <a:pt x="5800380" y="1230823"/>
                  <a:pt x="5746280" y="1226146"/>
                </a:cubicBezTo>
                <a:cubicBezTo>
                  <a:pt x="5638082" y="1221471"/>
                  <a:pt x="5548700" y="1219133"/>
                  <a:pt x="5466376" y="1207442"/>
                </a:cubicBezTo>
                <a:cubicBezTo>
                  <a:pt x="5137076" y="1156001"/>
                  <a:pt x="5593392" y="1205104"/>
                  <a:pt x="5391108" y="1165353"/>
                </a:cubicBezTo>
                <a:cubicBezTo>
                  <a:pt x="5212346" y="1137295"/>
                  <a:pt x="5299374" y="1163015"/>
                  <a:pt x="5186470" y="1151324"/>
                </a:cubicBezTo>
                <a:lnTo>
                  <a:pt x="5108850" y="1116251"/>
                </a:lnTo>
                <a:cubicBezTo>
                  <a:pt x="4904214" y="1085854"/>
                  <a:pt x="5097090" y="1137295"/>
                  <a:pt x="4981836" y="1113912"/>
                </a:cubicBezTo>
                <a:cubicBezTo>
                  <a:pt x="4817186" y="1106896"/>
                  <a:pt x="5033582" y="1130280"/>
                  <a:pt x="5071216" y="1153663"/>
                </a:cubicBezTo>
                <a:cubicBezTo>
                  <a:pt x="5052400" y="1148986"/>
                  <a:pt x="4998298" y="1137295"/>
                  <a:pt x="4939496" y="1127941"/>
                </a:cubicBezTo>
                <a:cubicBezTo>
                  <a:pt x="4880692" y="1118589"/>
                  <a:pt x="4814832" y="1111574"/>
                  <a:pt x="4777198" y="1111574"/>
                </a:cubicBezTo>
                <a:cubicBezTo>
                  <a:pt x="4777198" y="1118589"/>
                  <a:pt x="4993594" y="1144308"/>
                  <a:pt x="4854820" y="1130280"/>
                </a:cubicBezTo>
                <a:cubicBezTo>
                  <a:pt x="4791310" y="1120928"/>
                  <a:pt x="4734858" y="1113912"/>
                  <a:pt x="4680762" y="1106896"/>
                </a:cubicBezTo>
                <a:cubicBezTo>
                  <a:pt x="4626660" y="1102222"/>
                  <a:pt x="4577266" y="1097545"/>
                  <a:pt x="4532574" y="1092868"/>
                </a:cubicBezTo>
                <a:cubicBezTo>
                  <a:pt x="4443194" y="1085854"/>
                  <a:pt x="4365574" y="1078839"/>
                  <a:pt x="4287952" y="1076500"/>
                </a:cubicBezTo>
                <a:cubicBezTo>
                  <a:pt x="4135064" y="1069487"/>
                  <a:pt x="3989232" y="1064810"/>
                  <a:pt x="3758722" y="1050781"/>
                </a:cubicBezTo>
                <a:lnTo>
                  <a:pt x="3798706" y="1064810"/>
                </a:lnTo>
                <a:cubicBezTo>
                  <a:pt x="3746960" y="1060133"/>
                  <a:pt x="3706974" y="1053119"/>
                  <a:pt x="3657578" y="1055456"/>
                </a:cubicBezTo>
                <a:lnTo>
                  <a:pt x="3685804" y="1064810"/>
                </a:lnTo>
                <a:cubicBezTo>
                  <a:pt x="3622298" y="1060133"/>
                  <a:pt x="3158924" y="1029737"/>
                  <a:pt x="2853146" y="1036749"/>
                </a:cubicBezTo>
                <a:lnTo>
                  <a:pt x="3008388" y="1050781"/>
                </a:lnTo>
                <a:lnTo>
                  <a:pt x="2735539" y="1034413"/>
                </a:lnTo>
                <a:lnTo>
                  <a:pt x="2766118" y="1055456"/>
                </a:lnTo>
                <a:cubicBezTo>
                  <a:pt x="2672033" y="1039088"/>
                  <a:pt x="2352142" y="1050781"/>
                  <a:pt x="2102814" y="1069487"/>
                </a:cubicBezTo>
                <a:lnTo>
                  <a:pt x="2105165" y="1083516"/>
                </a:lnTo>
                <a:cubicBezTo>
                  <a:pt x="2053418" y="1085854"/>
                  <a:pt x="2004025" y="1088190"/>
                  <a:pt x="1954628" y="1092868"/>
                </a:cubicBezTo>
                <a:lnTo>
                  <a:pt x="2008729" y="1090529"/>
                </a:lnTo>
                <a:cubicBezTo>
                  <a:pt x="1935811" y="1099883"/>
                  <a:pt x="1855838" y="1106896"/>
                  <a:pt x="1773515" y="1120928"/>
                </a:cubicBezTo>
                <a:cubicBezTo>
                  <a:pt x="1693542" y="1134957"/>
                  <a:pt x="1611216" y="1158337"/>
                  <a:pt x="1535947" y="1193411"/>
                </a:cubicBezTo>
                <a:cubicBezTo>
                  <a:pt x="1585344" y="1172369"/>
                  <a:pt x="1618271" y="1165353"/>
                  <a:pt x="1637091" y="1165353"/>
                </a:cubicBezTo>
                <a:cubicBezTo>
                  <a:pt x="1655908" y="1165353"/>
                  <a:pt x="1660612" y="1172369"/>
                  <a:pt x="1658259" y="1177043"/>
                </a:cubicBezTo>
                <a:cubicBezTo>
                  <a:pt x="1590048" y="1195749"/>
                  <a:pt x="1521834" y="1216794"/>
                  <a:pt x="1455974" y="1244852"/>
                </a:cubicBezTo>
                <a:lnTo>
                  <a:pt x="1406581" y="1265896"/>
                </a:lnTo>
                <a:cubicBezTo>
                  <a:pt x="1392468" y="1272912"/>
                  <a:pt x="1373651" y="1279925"/>
                  <a:pt x="1359538" y="1289279"/>
                </a:cubicBezTo>
                <a:cubicBezTo>
                  <a:pt x="1328959" y="1307986"/>
                  <a:pt x="1296029" y="1324353"/>
                  <a:pt x="1265452" y="1343059"/>
                </a:cubicBezTo>
                <a:cubicBezTo>
                  <a:pt x="1263099" y="1350072"/>
                  <a:pt x="1225465" y="1382807"/>
                  <a:pt x="1201943" y="1403852"/>
                </a:cubicBezTo>
                <a:cubicBezTo>
                  <a:pt x="1190184" y="1415542"/>
                  <a:pt x="1183126" y="1424896"/>
                  <a:pt x="1185480" y="1424896"/>
                </a:cubicBezTo>
                <a:cubicBezTo>
                  <a:pt x="1185480" y="1424896"/>
                  <a:pt x="1192535" y="1422558"/>
                  <a:pt x="1206648" y="1413206"/>
                </a:cubicBezTo>
                <a:cubicBezTo>
                  <a:pt x="1201943" y="1417880"/>
                  <a:pt x="1194888" y="1420219"/>
                  <a:pt x="1190184" y="1424896"/>
                </a:cubicBezTo>
                <a:lnTo>
                  <a:pt x="1157254" y="1450615"/>
                </a:lnTo>
                <a:cubicBezTo>
                  <a:pt x="1136083" y="1466983"/>
                  <a:pt x="1112562" y="1483350"/>
                  <a:pt x="1091394" y="1502056"/>
                </a:cubicBezTo>
                <a:lnTo>
                  <a:pt x="1107858" y="1499720"/>
                </a:lnTo>
                <a:cubicBezTo>
                  <a:pt x="992601" y="1618970"/>
                  <a:pt x="896165" y="1749909"/>
                  <a:pt x="816192" y="1890203"/>
                </a:cubicBezTo>
                <a:cubicBezTo>
                  <a:pt x="736219" y="2028157"/>
                  <a:pt x="670359" y="2175464"/>
                  <a:pt x="623317" y="2329787"/>
                </a:cubicBezTo>
                <a:cubicBezTo>
                  <a:pt x="576274" y="2484110"/>
                  <a:pt x="548048" y="2643109"/>
                  <a:pt x="538639" y="2806784"/>
                </a:cubicBezTo>
                <a:cubicBezTo>
                  <a:pt x="536289" y="2888624"/>
                  <a:pt x="538639" y="2968122"/>
                  <a:pt x="555106" y="3040608"/>
                </a:cubicBezTo>
                <a:cubicBezTo>
                  <a:pt x="562161" y="3078020"/>
                  <a:pt x="573923" y="3110755"/>
                  <a:pt x="590387" y="3143490"/>
                </a:cubicBezTo>
                <a:cubicBezTo>
                  <a:pt x="597444" y="3157518"/>
                  <a:pt x="606853" y="3173886"/>
                  <a:pt x="616261" y="3187915"/>
                </a:cubicBezTo>
                <a:cubicBezTo>
                  <a:pt x="625670" y="3201944"/>
                  <a:pt x="637429" y="3215975"/>
                  <a:pt x="649191" y="3230004"/>
                </a:cubicBezTo>
                <a:lnTo>
                  <a:pt x="646838" y="3218314"/>
                </a:lnTo>
                <a:cubicBezTo>
                  <a:pt x="703289" y="3314180"/>
                  <a:pt x="806784" y="3389004"/>
                  <a:pt x="924391" y="3447458"/>
                </a:cubicBezTo>
                <a:cubicBezTo>
                  <a:pt x="940857" y="3454473"/>
                  <a:pt x="954970" y="3459151"/>
                  <a:pt x="969080" y="3461487"/>
                </a:cubicBezTo>
                <a:cubicBezTo>
                  <a:pt x="983195" y="3463825"/>
                  <a:pt x="997308" y="3466164"/>
                  <a:pt x="1011421" y="3468502"/>
                </a:cubicBezTo>
                <a:cubicBezTo>
                  <a:pt x="1039647" y="3473179"/>
                  <a:pt x="1074928" y="3477854"/>
                  <a:pt x="1133732" y="3489547"/>
                </a:cubicBezTo>
                <a:cubicBezTo>
                  <a:pt x="1105507" y="3491885"/>
                  <a:pt x="1159605" y="3508253"/>
                  <a:pt x="1234873" y="3524620"/>
                </a:cubicBezTo>
                <a:cubicBezTo>
                  <a:pt x="1310142" y="3543326"/>
                  <a:pt x="1401876" y="3562030"/>
                  <a:pt x="1439511" y="3576061"/>
                </a:cubicBezTo>
                <a:cubicBezTo>
                  <a:pt x="1535947" y="3585413"/>
                  <a:pt x="1437157" y="3562030"/>
                  <a:pt x="1413636" y="3550340"/>
                </a:cubicBezTo>
                <a:cubicBezTo>
                  <a:pt x="1613569" y="3578400"/>
                  <a:pt x="1789978" y="3604119"/>
                  <a:pt x="1975799" y="3625164"/>
                </a:cubicBezTo>
                <a:cubicBezTo>
                  <a:pt x="2159266" y="3646208"/>
                  <a:pt x="2352142" y="3664914"/>
                  <a:pt x="2575594" y="3669589"/>
                </a:cubicBezTo>
                <a:cubicBezTo>
                  <a:pt x="2352142" y="3671927"/>
                  <a:pt x="2241590" y="3669589"/>
                  <a:pt x="2147504" y="3664914"/>
                </a:cubicBezTo>
                <a:cubicBezTo>
                  <a:pt x="2055772" y="3660237"/>
                  <a:pt x="1978150" y="3655560"/>
                  <a:pt x="1827613" y="3643870"/>
                </a:cubicBezTo>
                <a:cubicBezTo>
                  <a:pt x="2004025" y="3667250"/>
                  <a:pt x="2109870" y="3674266"/>
                  <a:pt x="2218068" y="3678943"/>
                </a:cubicBezTo>
                <a:cubicBezTo>
                  <a:pt x="2326267" y="3683620"/>
                  <a:pt x="2439170" y="3685956"/>
                  <a:pt x="2632045" y="3699988"/>
                </a:cubicBezTo>
                <a:lnTo>
                  <a:pt x="2450931" y="3681282"/>
                </a:lnTo>
                <a:cubicBezTo>
                  <a:pt x="2552072" y="3674266"/>
                  <a:pt x="2700258" y="3683620"/>
                  <a:pt x="2829625" y="3695310"/>
                </a:cubicBezTo>
                <a:cubicBezTo>
                  <a:pt x="2958994" y="3704662"/>
                  <a:pt x="3071896" y="3711678"/>
                  <a:pt x="3102474" y="3697649"/>
                </a:cubicBezTo>
                <a:cubicBezTo>
                  <a:pt x="3332982" y="3711678"/>
                  <a:pt x="3530562" y="3751428"/>
                  <a:pt x="3812820" y="3749090"/>
                </a:cubicBezTo>
                <a:lnTo>
                  <a:pt x="3692862" y="3718691"/>
                </a:lnTo>
                <a:cubicBezTo>
                  <a:pt x="3777538" y="3721030"/>
                  <a:pt x="3864566" y="3721030"/>
                  <a:pt x="3949244" y="3721030"/>
                </a:cubicBezTo>
                <a:lnTo>
                  <a:pt x="3951598" y="3739736"/>
                </a:lnTo>
                <a:cubicBezTo>
                  <a:pt x="3992760" y="3740905"/>
                  <a:pt x="4023926" y="3740320"/>
                  <a:pt x="4045976" y="3738859"/>
                </a:cubicBezTo>
                <a:lnTo>
                  <a:pt x="4077476" y="3733989"/>
                </a:lnTo>
                <a:lnTo>
                  <a:pt x="3993936" y="3718691"/>
                </a:lnTo>
                <a:cubicBezTo>
                  <a:pt x="4028044" y="3719860"/>
                  <a:pt x="4053328" y="3722198"/>
                  <a:pt x="4068618" y="3725121"/>
                </a:cubicBezTo>
                <a:lnTo>
                  <a:pt x="4080942" y="3733453"/>
                </a:lnTo>
                <a:lnTo>
                  <a:pt x="4085668" y="3732722"/>
                </a:lnTo>
                <a:cubicBezTo>
                  <a:pt x="4172698" y="3744413"/>
                  <a:pt x="4278544" y="3744413"/>
                  <a:pt x="4391446" y="3744413"/>
                </a:cubicBezTo>
                <a:cubicBezTo>
                  <a:pt x="4504350" y="3744413"/>
                  <a:pt x="4626660" y="3739736"/>
                  <a:pt x="4746622" y="3744413"/>
                </a:cubicBezTo>
                <a:lnTo>
                  <a:pt x="4768172" y="3734676"/>
                </a:lnTo>
                <a:lnTo>
                  <a:pt x="4750736" y="3731261"/>
                </a:lnTo>
                <a:cubicBezTo>
                  <a:pt x="4751912" y="3729800"/>
                  <a:pt x="4763084" y="3728046"/>
                  <a:pt x="4791310" y="3725707"/>
                </a:cubicBezTo>
                <a:lnTo>
                  <a:pt x="4774972" y="3732927"/>
                </a:lnTo>
                <a:lnTo>
                  <a:pt x="4800720" y="3735059"/>
                </a:lnTo>
                <a:cubicBezTo>
                  <a:pt x="4810128" y="3735643"/>
                  <a:pt x="4818360" y="3736228"/>
                  <a:pt x="4821890" y="3737397"/>
                </a:cubicBezTo>
                <a:cubicBezTo>
                  <a:pt x="4866578" y="3718691"/>
                  <a:pt x="5059454" y="3711678"/>
                  <a:pt x="5068864" y="3695310"/>
                </a:cubicBezTo>
                <a:cubicBezTo>
                  <a:pt x="4991244" y="3697649"/>
                  <a:pt x="4812482" y="3699988"/>
                  <a:pt x="4826594" y="3709339"/>
                </a:cubicBezTo>
                <a:cubicBezTo>
                  <a:pt x="4727804" y="3702324"/>
                  <a:pt x="4788960" y="3699988"/>
                  <a:pt x="4887750" y="3692972"/>
                </a:cubicBezTo>
                <a:cubicBezTo>
                  <a:pt x="4986540" y="3685956"/>
                  <a:pt x="5127668" y="3681282"/>
                  <a:pt x="5191174" y="3674266"/>
                </a:cubicBezTo>
                <a:cubicBezTo>
                  <a:pt x="5122964" y="3685956"/>
                  <a:pt x="5132372" y="3685956"/>
                  <a:pt x="5170006" y="3685956"/>
                </a:cubicBezTo>
                <a:cubicBezTo>
                  <a:pt x="5205288" y="3685956"/>
                  <a:pt x="5271148" y="3681282"/>
                  <a:pt x="5308782" y="3678943"/>
                </a:cubicBezTo>
                <a:cubicBezTo>
                  <a:pt x="5320544" y="3676604"/>
                  <a:pt x="5297022" y="3676604"/>
                  <a:pt x="5282910" y="3674266"/>
                </a:cubicBezTo>
                <a:cubicBezTo>
                  <a:pt x="5520474" y="3641531"/>
                  <a:pt x="5609856" y="3678943"/>
                  <a:pt x="5765098" y="3625164"/>
                </a:cubicBezTo>
                <a:lnTo>
                  <a:pt x="5809790" y="3639192"/>
                </a:lnTo>
                <a:lnTo>
                  <a:pt x="5995606" y="3597103"/>
                </a:lnTo>
                <a:cubicBezTo>
                  <a:pt x="6007370" y="3613473"/>
                  <a:pt x="6073230" y="3604119"/>
                  <a:pt x="6141440" y="3594767"/>
                </a:cubicBezTo>
                <a:cubicBezTo>
                  <a:pt x="6209654" y="3580736"/>
                  <a:pt x="6277864" y="3569046"/>
                  <a:pt x="6296682" y="3583074"/>
                </a:cubicBezTo>
                <a:cubicBezTo>
                  <a:pt x="6510726" y="3543326"/>
                  <a:pt x="6263750" y="3569046"/>
                  <a:pt x="6341374" y="3557355"/>
                </a:cubicBezTo>
                <a:cubicBezTo>
                  <a:pt x="6440162" y="3536311"/>
                  <a:pt x="6578938" y="3510589"/>
                  <a:pt x="6698898" y="3489547"/>
                </a:cubicBezTo>
                <a:cubicBezTo>
                  <a:pt x="6729474" y="3484870"/>
                  <a:pt x="6757700" y="3477854"/>
                  <a:pt x="6785926" y="3473179"/>
                </a:cubicBezTo>
                <a:cubicBezTo>
                  <a:pt x="6814152" y="3466164"/>
                  <a:pt x="6840026" y="3459151"/>
                  <a:pt x="6861194" y="3454473"/>
                </a:cubicBezTo>
                <a:cubicBezTo>
                  <a:pt x="6883540" y="3448628"/>
                  <a:pt x="6902946" y="3443367"/>
                  <a:pt x="6918822" y="3438398"/>
                </a:cubicBezTo>
                <a:lnTo>
                  <a:pt x="6946266" y="3427618"/>
                </a:lnTo>
                <a:lnTo>
                  <a:pt x="6927054" y="3431091"/>
                </a:lnTo>
                <a:lnTo>
                  <a:pt x="6962338" y="3412384"/>
                </a:lnTo>
                <a:lnTo>
                  <a:pt x="6954216" y="3424495"/>
                </a:lnTo>
                <a:lnTo>
                  <a:pt x="6955280" y="3424077"/>
                </a:lnTo>
                <a:cubicBezTo>
                  <a:pt x="6997618" y="3417061"/>
                  <a:pt x="7039958" y="3405371"/>
                  <a:pt x="7084650" y="3396017"/>
                </a:cubicBezTo>
                <a:cubicBezTo>
                  <a:pt x="7126988" y="3384327"/>
                  <a:pt x="7169326" y="3370298"/>
                  <a:pt x="7211666" y="3358605"/>
                </a:cubicBezTo>
                <a:cubicBezTo>
                  <a:pt x="7254004" y="3346915"/>
                  <a:pt x="7293990" y="3332886"/>
                  <a:pt x="7333976" y="3321195"/>
                </a:cubicBezTo>
                <a:cubicBezTo>
                  <a:pt x="7373962" y="3309503"/>
                  <a:pt x="7411596" y="3297812"/>
                  <a:pt x="7446878" y="3286122"/>
                </a:cubicBezTo>
                <a:lnTo>
                  <a:pt x="7451584" y="3267416"/>
                </a:lnTo>
                <a:cubicBezTo>
                  <a:pt x="7524498" y="3244033"/>
                  <a:pt x="7611530" y="3220650"/>
                  <a:pt x="7682094" y="3192592"/>
                </a:cubicBezTo>
                <a:cubicBezTo>
                  <a:pt x="7682094" y="3190253"/>
                  <a:pt x="7670332" y="3192592"/>
                  <a:pt x="7656218" y="3194930"/>
                </a:cubicBezTo>
                <a:cubicBezTo>
                  <a:pt x="7792642" y="3150505"/>
                  <a:pt x="7912602" y="3101400"/>
                  <a:pt x="8023152" y="3049959"/>
                </a:cubicBezTo>
                <a:cubicBezTo>
                  <a:pt x="8133704" y="2996180"/>
                  <a:pt x="8234846" y="2940065"/>
                  <a:pt x="8331284" y="2869918"/>
                </a:cubicBezTo>
                <a:cubicBezTo>
                  <a:pt x="8312466" y="2869918"/>
                  <a:pt x="8310114" y="2867579"/>
                  <a:pt x="8194860" y="2935387"/>
                </a:cubicBezTo>
                <a:cubicBezTo>
                  <a:pt x="8284242" y="2872256"/>
                  <a:pt x="8404200" y="2795094"/>
                  <a:pt x="8514750" y="2687535"/>
                </a:cubicBezTo>
                <a:cubicBezTo>
                  <a:pt x="8625300" y="2579978"/>
                  <a:pt x="8724090" y="2437346"/>
                  <a:pt x="8766430" y="2283023"/>
                </a:cubicBezTo>
                <a:lnTo>
                  <a:pt x="8752316" y="2304068"/>
                </a:lnTo>
                <a:cubicBezTo>
                  <a:pt x="8775838" y="2250288"/>
                  <a:pt x="8792304" y="2194170"/>
                  <a:pt x="8801712" y="2135716"/>
                </a:cubicBezTo>
                <a:cubicBezTo>
                  <a:pt x="8792304" y="2170787"/>
                  <a:pt x="8789950" y="2147407"/>
                  <a:pt x="8782894" y="2147407"/>
                </a:cubicBezTo>
                <a:cubicBezTo>
                  <a:pt x="8785246" y="2112333"/>
                  <a:pt x="8787600" y="2072583"/>
                  <a:pt x="8785246" y="2035171"/>
                </a:cubicBezTo>
                <a:cubicBezTo>
                  <a:pt x="8785246" y="1997761"/>
                  <a:pt x="8778190" y="1960349"/>
                  <a:pt x="8771134" y="1922938"/>
                </a:cubicBezTo>
                <a:cubicBezTo>
                  <a:pt x="8754670" y="1850452"/>
                  <a:pt x="8724090" y="1784982"/>
                  <a:pt x="8681752" y="1733541"/>
                </a:cubicBezTo>
                <a:cubicBezTo>
                  <a:pt x="8637062" y="1679762"/>
                  <a:pt x="8580610" y="1637673"/>
                  <a:pt x="8528864" y="1600263"/>
                </a:cubicBezTo>
                <a:cubicBezTo>
                  <a:pt x="8486526" y="1567529"/>
                  <a:pt x="8444186" y="1539468"/>
                  <a:pt x="8411258" y="1516088"/>
                </a:cubicBezTo>
                <a:cubicBezTo>
                  <a:pt x="8418312" y="1527778"/>
                  <a:pt x="8274834" y="1462308"/>
                  <a:pt x="8415962" y="1551161"/>
                </a:cubicBezTo>
                <a:cubicBezTo>
                  <a:pt x="8133704" y="1368778"/>
                  <a:pt x="7745600" y="1186398"/>
                  <a:pt x="7404540" y="1041427"/>
                </a:cubicBezTo>
                <a:lnTo>
                  <a:pt x="7409246" y="1041427"/>
                </a:lnTo>
                <a:cubicBezTo>
                  <a:pt x="7362202" y="1020382"/>
                  <a:pt x="7315160" y="997002"/>
                  <a:pt x="7268116" y="975957"/>
                </a:cubicBezTo>
                <a:lnTo>
                  <a:pt x="7256354" y="973618"/>
                </a:lnTo>
                <a:cubicBezTo>
                  <a:pt x="7289284" y="987647"/>
                  <a:pt x="7322214" y="1001678"/>
                  <a:pt x="7355144" y="1018046"/>
                </a:cubicBezTo>
                <a:cubicBezTo>
                  <a:pt x="7286934" y="987647"/>
                  <a:pt x="7221074" y="961928"/>
                  <a:pt x="7157564" y="933868"/>
                </a:cubicBezTo>
                <a:cubicBezTo>
                  <a:pt x="7096410" y="908148"/>
                  <a:pt x="7037606" y="880091"/>
                  <a:pt x="6983506" y="856708"/>
                </a:cubicBezTo>
                <a:cubicBezTo>
                  <a:pt x="6959984" y="854369"/>
                  <a:pt x="6920000" y="854369"/>
                  <a:pt x="6835322" y="830986"/>
                </a:cubicBezTo>
                <a:cubicBezTo>
                  <a:pt x="6835322" y="821634"/>
                  <a:pt x="6734178" y="788899"/>
                  <a:pt x="6607164" y="753826"/>
                </a:cubicBezTo>
                <a:cubicBezTo>
                  <a:pt x="6546008" y="735120"/>
                  <a:pt x="6477798" y="714075"/>
                  <a:pt x="6414288" y="695369"/>
                </a:cubicBezTo>
                <a:cubicBezTo>
                  <a:pt x="6350782" y="676663"/>
                  <a:pt x="6291976" y="657960"/>
                  <a:pt x="6249638" y="639254"/>
                </a:cubicBezTo>
                <a:cubicBezTo>
                  <a:pt x="6226116" y="636915"/>
                  <a:pt x="6322556" y="664973"/>
                  <a:pt x="6261400" y="653283"/>
                </a:cubicBezTo>
                <a:cubicBezTo>
                  <a:pt x="6042650" y="585474"/>
                  <a:pt x="5767450" y="508312"/>
                  <a:pt x="5478136" y="438165"/>
                </a:cubicBezTo>
                <a:cubicBezTo>
                  <a:pt x="5188824" y="368018"/>
                  <a:pt x="4885396" y="309564"/>
                  <a:pt x="4612548" y="274490"/>
                </a:cubicBezTo>
                <a:cubicBezTo>
                  <a:pt x="4593730" y="251107"/>
                  <a:pt x="4469068" y="227727"/>
                  <a:pt x="4313828" y="199666"/>
                </a:cubicBezTo>
                <a:cubicBezTo>
                  <a:pt x="4236206" y="185638"/>
                  <a:pt x="4149178" y="176286"/>
                  <a:pt x="4064500" y="162254"/>
                </a:cubicBezTo>
                <a:cubicBezTo>
                  <a:pt x="3979824" y="148226"/>
                  <a:pt x="3895146" y="136535"/>
                  <a:pt x="3822228" y="124845"/>
                </a:cubicBezTo>
                <a:cubicBezTo>
                  <a:pt x="3744610" y="138874"/>
                  <a:pt x="3986878" y="152903"/>
                  <a:pt x="4064500" y="180960"/>
                </a:cubicBezTo>
                <a:cubicBezTo>
                  <a:pt x="3899850" y="157580"/>
                  <a:pt x="4026866" y="204344"/>
                  <a:pt x="3732846" y="155241"/>
                </a:cubicBezTo>
                <a:cubicBezTo>
                  <a:pt x="3744610" y="162254"/>
                  <a:pt x="3732846" y="162254"/>
                  <a:pt x="3796356" y="169270"/>
                </a:cubicBezTo>
                <a:cubicBezTo>
                  <a:pt x="3634058" y="155241"/>
                  <a:pt x="3836342" y="145887"/>
                  <a:pt x="3579960" y="127181"/>
                </a:cubicBezTo>
                <a:lnTo>
                  <a:pt x="3568198" y="141212"/>
                </a:lnTo>
                <a:lnTo>
                  <a:pt x="3412956" y="106139"/>
                </a:lnTo>
                <a:cubicBezTo>
                  <a:pt x="3151870" y="92107"/>
                  <a:pt x="2909598" y="80417"/>
                  <a:pt x="2674384" y="85094"/>
                </a:cubicBezTo>
                <a:cubicBezTo>
                  <a:pt x="2439170" y="87433"/>
                  <a:pt x="2213364" y="106139"/>
                  <a:pt x="1989912" y="150564"/>
                </a:cubicBezTo>
                <a:cubicBezTo>
                  <a:pt x="1964037" y="152903"/>
                  <a:pt x="1973446" y="141212"/>
                  <a:pt x="2029897" y="129520"/>
                </a:cubicBezTo>
                <a:cubicBezTo>
                  <a:pt x="1978150" y="136535"/>
                  <a:pt x="1924052" y="145887"/>
                  <a:pt x="1869951" y="152903"/>
                </a:cubicBezTo>
                <a:cubicBezTo>
                  <a:pt x="1844079" y="157580"/>
                  <a:pt x="1815853" y="162254"/>
                  <a:pt x="1787628" y="166932"/>
                </a:cubicBezTo>
                <a:cubicBezTo>
                  <a:pt x="1759402" y="171609"/>
                  <a:pt x="1731176" y="176286"/>
                  <a:pt x="1702950" y="183299"/>
                </a:cubicBezTo>
                <a:cubicBezTo>
                  <a:pt x="1590048" y="206682"/>
                  <a:pt x="1474792" y="239417"/>
                  <a:pt x="1366593" y="286181"/>
                </a:cubicBezTo>
                <a:lnTo>
                  <a:pt x="1430102" y="272152"/>
                </a:lnTo>
                <a:cubicBezTo>
                  <a:pt x="1408932" y="279168"/>
                  <a:pt x="1387764" y="288519"/>
                  <a:pt x="1368946" y="295535"/>
                </a:cubicBezTo>
                <a:cubicBezTo>
                  <a:pt x="1350129" y="304887"/>
                  <a:pt x="1331312" y="311902"/>
                  <a:pt x="1314846" y="318916"/>
                </a:cubicBezTo>
                <a:cubicBezTo>
                  <a:pt x="1281916" y="332945"/>
                  <a:pt x="1251339" y="344637"/>
                  <a:pt x="1223114" y="356328"/>
                </a:cubicBezTo>
                <a:cubicBezTo>
                  <a:pt x="1194888" y="368018"/>
                  <a:pt x="1171367" y="377372"/>
                  <a:pt x="1145492" y="386724"/>
                </a:cubicBezTo>
                <a:cubicBezTo>
                  <a:pt x="1119620" y="398417"/>
                  <a:pt x="1096098" y="407769"/>
                  <a:pt x="1072577" y="417123"/>
                </a:cubicBezTo>
                <a:cubicBezTo>
                  <a:pt x="976138" y="459210"/>
                  <a:pt x="870293" y="501299"/>
                  <a:pt x="684472" y="627561"/>
                </a:cubicBezTo>
                <a:cubicBezTo>
                  <a:pt x="726811" y="599503"/>
                  <a:pt x="795024" y="552740"/>
                  <a:pt x="858531" y="515328"/>
                </a:cubicBezTo>
                <a:cubicBezTo>
                  <a:pt x="874994" y="505973"/>
                  <a:pt x="889110" y="496622"/>
                  <a:pt x="903223" y="487267"/>
                </a:cubicBezTo>
                <a:cubicBezTo>
                  <a:pt x="917335" y="477916"/>
                  <a:pt x="929095" y="470900"/>
                  <a:pt x="940857" y="463887"/>
                </a:cubicBezTo>
                <a:cubicBezTo>
                  <a:pt x="964378" y="449858"/>
                  <a:pt x="978491" y="438165"/>
                  <a:pt x="980842" y="431152"/>
                </a:cubicBezTo>
                <a:cubicBezTo>
                  <a:pt x="969080" y="433490"/>
                  <a:pt x="950265" y="442842"/>
                  <a:pt x="924391" y="454532"/>
                </a:cubicBezTo>
                <a:lnTo>
                  <a:pt x="911278" y="461050"/>
                </a:lnTo>
                <a:lnTo>
                  <a:pt x="929832" y="450843"/>
                </a:lnTo>
                <a:cubicBezTo>
                  <a:pt x="960556" y="434512"/>
                  <a:pt x="991428" y="418875"/>
                  <a:pt x="1020830" y="405430"/>
                </a:cubicBezTo>
                <a:cubicBezTo>
                  <a:pt x="987900" y="419459"/>
                  <a:pt x="978491" y="419459"/>
                  <a:pt x="966729" y="421798"/>
                </a:cubicBezTo>
                <a:cubicBezTo>
                  <a:pt x="1070223" y="375034"/>
                  <a:pt x="1209001" y="307225"/>
                  <a:pt x="1364242" y="258123"/>
                </a:cubicBezTo>
                <a:cubicBezTo>
                  <a:pt x="1328959" y="272152"/>
                  <a:pt x="1291325" y="286181"/>
                  <a:pt x="1256044" y="300210"/>
                </a:cubicBezTo>
                <a:cubicBezTo>
                  <a:pt x="1220760" y="314241"/>
                  <a:pt x="1185480" y="330608"/>
                  <a:pt x="1150196" y="346976"/>
                </a:cubicBezTo>
                <a:cubicBezTo>
                  <a:pt x="1173718" y="342299"/>
                  <a:pt x="1206648" y="330608"/>
                  <a:pt x="1246635" y="314241"/>
                </a:cubicBezTo>
                <a:cubicBezTo>
                  <a:pt x="1286620" y="300210"/>
                  <a:pt x="1331312" y="281504"/>
                  <a:pt x="1376002" y="265136"/>
                </a:cubicBezTo>
                <a:cubicBezTo>
                  <a:pt x="1420694" y="248769"/>
                  <a:pt x="1465383" y="230063"/>
                  <a:pt x="1505371" y="218372"/>
                </a:cubicBezTo>
                <a:cubicBezTo>
                  <a:pt x="1545356" y="206682"/>
                  <a:pt x="1580639" y="197328"/>
                  <a:pt x="1601807" y="192653"/>
                </a:cubicBezTo>
                <a:cubicBezTo>
                  <a:pt x="1594750" y="173947"/>
                  <a:pt x="1460679" y="216034"/>
                  <a:pt x="1587694" y="162254"/>
                </a:cubicBezTo>
                <a:cubicBezTo>
                  <a:pt x="1679429" y="136535"/>
                  <a:pt x="1740585" y="122506"/>
                  <a:pt x="1785274" y="115491"/>
                </a:cubicBezTo>
                <a:cubicBezTo>
                  <a:pt x="1829966" y="108475"/>
                  <a:pt x="1858192" y="106139"/>
                  <a:pt x="1884064" y="106139"/>
                </a:cubicBezTo>
                <a:cubicBezTo>
                  <a:pt x="1909939" y="106139"/>
                  <a:pt x="1935811" y="106139"/>
                  <a:pt x="1978150" y="103800"/>
                </a:cubicBezTo>
                <a:cubicBezTo>
                  <a:pt x="1999320" y="101462"/>
                  <a:pt x="2025193" y="101462"/>
                  <a:pt x="2055772" y="99123"/>
                </a:cubicBezTo>
                <a:cubicBezTo>
                  <a:pt x="2072236" y="96785"/>
                  <a:pt x="2088702" y="96785"/>
                  <a:pt x="2107519" y="94446"/>
                </a:cubicBezTo>
                <a:cubicBezTo>
                  <a:pt x="2126336" y="92107"/>
                  <a:pt x="2145153" y="92107"/>
                  <a:pt x="2168674" y="89771"/>
                </a:cubicBezTo>
                <a:lnTo>
                  <a:pt x="2107519" y="103800"/>
                </a:lnTo>
                <a:cubicBezTo>
                  <a:pt x="2222772" y="92107"/>
                  <a:pt x="2316858" y="101462"/>
                  <a:pt x="2479157" y="78079"/>
                </a:cubicBezTo>
                <a:cubicBezTo>
                  <a:pt x="2476804" y="66388"/>
                  <a:pt x="2349788" y="73404"/>
                  <a:pt x="2283928" y="73404"/>
                </a:cubicBezTo>
                <a:cubicBezTo>
                  <a:pt x="2321562" y="61711"/>
                  <a:pt x="2495621" y="80417"/>
                  <a:pt x="2620286" y="64050"/>
                </a:cubicBezTo>
                <a:cubicBezTo>
                  <a:pt x="2594411" y="61711"/>
                  <a:pt x="2556776" y="59373"/>
                  <a:pt x="2512087" y="57034"/>
                </a:cubicBezTo>
                <a:cubicBezTo>
                  <a:pt x="2467395" y="54698"/>
                  <a:pt x="2415648" y="57034"/>
                  <a:pt x="2361550" y="57034"/>
                </a:cubicBezTo>
                <a:cubicBezTo>
                  <a:pt x="2253352" y="61711"/>
                  <a:pt x="2135744" y="71066"/>
                  <a:pt x="2039306" y="87433"/>
                </a:cubicBezTo>
                <a:cubicBezTo>
                  <a:pt x="2062827" y="78079"/>
                  <a:pt x="2060476" y="73404"/>
                  <a:pt x="2032250" y="68727"/>
                </a:cubicBezTo>
                <a:cubicBezTo>
                  <a:pt x="2245706" y="40668"/>
                  <a:pt x="2467102" y="32338"/>
                  <a:pt x="2691474" y="32886"/>
                </a:cubicBezTo>
                <a:close/>
                <a:moveTo>
                  <a:pt x="2585004" y="21962"/>
                </a:moveTo>
                <a:cubicBezTo>
                  <a:pt x="2589709" y="21962"/>
                  <a:pt x="2596766" y="21962"/>
                  <a:pt x="2601468" y="21962"/>
                </a:cubicBezTo>
                <a:cubicBezTo>
                  <a:pt x="2589709" y="21962"/>
                  <a:pt x="2577947" y="24300"/>
                  <a:pt x="2561483" y="24300"/>
                </a:cubicBezTo>
                <a:cubicBezTo>
                  <a:pt x="2561483" y="24300"/>
                  <a:pt x="2570892" y="21962"/>
                  <a:pt x="2585004" y="21962"/>
                </a:cubicBezTo>
                <a:close/>
                <a:moveTo>
                  <a:pt x="2530280" y="3"/>
                </a:moveTo>
                <a:cubicBezTo>
                  <a:pt x="2591472" y="-106"/>
                  <a:pt x="2628517" y="2085"/>
                  <a:pt x="2660273" y="5593"/>
                </a:cubicBezTo>
                <a:cubicBezTo>
                  <a:pt x="2702612" y="10270"/>
                  <a:pt x="2733189" y="14947"/>
                  <a:pt x="2791991" y="24298"/>
                </a:cubicBezTo>
                <a:cubicBezTo>
                  <a:pt x="2752006" y="19621"/>
                  <a:pt x="2695554" y="19621"/>
                  <a:pt x="2646161" y="19621"/>
                </a:cubicBezTo>
                <a:cubicBezTo>
                  <a:pt x="2629694" y="19621"/>
                  <a:pt x="2615581" y="21960"/>
                  <a:pt x="2601469" y="21960"/>
                </a:cubicBezTo>
                <a:cubicBezTo>
                  <a:pt x="2723780" y="12608"/>
                  <a:pt x="2704963" y="10270"/>
                  <a:pt x="2643807" y="7931"/>
                </a:cubicBezTo>
                <a:cubicBezTo>
                  <a:pt x="2582651" y="3254"/>
                  <a:pt x="2474453" y="3254"/>
                  <a:pt x="2460340" y="915"/>
                </a:cubicBezTo>
                <a:cubicBezTo>
                  <a:pt x="2486802" y="331"/>
                  <a:pt x="2509883" y="39"/>
                  <a:pt x="2530280" y="3"/>
                </a:cubicBezTo>
                <a:close/>
              </a:path>
            </a:pathLst>
          </a:custGeom>
          <a:solidFill>
            <a:schemeClr val="accent5"/>
          </a:solidFill>
          <a:ln w="9525" cap="flat">
            <a:noFill/>
            <a:prstDash val="solid"/>
            <a:miter/>
          </a:ln>
        </p:spPr>
        <p:txBody>
          <a:bodyPr wrap="square" rtlCol="0" anchor="ctr">
            <a:noAutofit/>
          </a:bodyPr>
          <a:lstStyle/>
          <a:p>
            <a:endParaRPr lang="en-US" dirty="0">
              <a:latin typeface="Jura" pitchFamily="2" charset="0"/>
            </a:endParaRPr>
          </a:p>
        </p:txBody>
      </p:sp>
      <p:pic>
        <p:nvPicPr>
          <p:cNvPr id="11" name="Picture 10" descr="A black background with blue text&#10;&#10;Description automatically generated">
            <a:extLst>
              <a:ext uri="{FF2B5EF4-FFF2-40B4-BE49-F238E27FC236}">
                <a16:creationId xmlns:a16="http://schemas.microsoft.com/office/drawing/2014/main" id="{183FE46D-48B9-40C3-2677-A91226DE00DE}"/>
              </a:ext>
            </a:extLst>
          </p:cNvPr>
          <p:cNvPicPr>
            <a:picLocks noChangeAspect="1"/>
          </p:cNvPicPr>
          <p:nvPr/>
        </p:nvPicPr>
        <p:blipFill>
          <a:blip r:embed="rId3"/>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27045965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A4AE4E3-621C-135D-C8E1-5A030E6D996C}"/>
              </a:ext>
            </a:extLst>
          </p:cNvPr>
          <p:cNvGrpSpPr/>
          <p:nvPr/>
        </p:nvGrpSpPr>
        <p:grpSpPr>
          <a:xfrm>
            <a:off x="212043" y="281790"/>
            <a:ext cx="363051" cy="7324433"/>
            <a:chOff x="-72384" y="-466438"/>
            <a:chExt cx="726102" cy="14648866"/>
          </a:xfrm>
        </p:grpSpPr>
        <p:sp>
          <p:nvSpPr>
            <p:cNvPr id="89" name="Freeform 88">
              <a:extLst>
                <a:ext uri="{FF2B5EF4-FFF2-40B4-BE49-F238E27FC236}">
                  <a16:creationId xmlns:a16="http://schemas.microsoft.com/office/drawing/2014/main" id="{4A7896A0-2C76-0C18-4FB4-D6C176E23E11}"/>
                </a:ext>
              </a:extLst>
            </p:cNvPr>
            <p:cNvSpPr/>
            <p:nvPr/>
          </p:nvSpPr>
          <p:spPr>
            <a:xfrm rot="16214804">
              <a:off x="-352605" y="1356673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90" name="Freeform 89">
              <a:extLst>
                <a:ext uri="{FF2B5EF4-FFF2-40B4-BE49-F238E27FC236}">
                  <a16:creationId xmlns:a16="http://schemas.microsoft.com/office/drawing/2014/main" id="{9D5A0E7A-689B-AF3E-B0EB-FB73D634EDEC}"/>
                </a:ext>
              </a:extLst>
            </p:cNvPr>
            <p:cNvSpPr/>
            <p:nvPr/>
          </p:nvSpPr>
          <p:spPr>
            <a:xfrm rot="16214804">
              <a:off x="-19167" y="13568764"/>
              <a:ext cx="893885" cy="333443"/>
            </a:xfrm>
            <a:custGeom>
              <a:avLst/>
              <a:gdLst>
                <a:gd name="connsiteX0" fmla="*/ 570135 w 893885"/>
                <a:gd name="connsiteY0" fmla="*/ 0 h 333443"/>
                <a:gd name="connsiteX1" fmla="*/ 893886 w 893885"/>
                <a:gd name="connsiteY1" fmla="*/ 333443 h 333443"/>
                <a:gd name="connsiteX2" fmla="*/ 323751 w 893885"/>
                <a:gd name="connsiteY2" fmla="*/ 333443 h 333443"/>
                <a:gd name="connsiteX3" fmla="*/ 0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570135" y="0"/>
                  </a:moveTo>
                  <a:lnTo>
                    <a:pt x="893886" y="333443"/>
                  </a:lnTo>
                  <a:lnTo>
                    <a:pt x="323751" y="333443"/>
                  </a:lnTo>
                  <a:lnTo>
                    <a:pt x="0"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91" name="Freeform 90">
              <a:extLst>
                <a:ext uri="{FF2B5EF4-FFF2-40B4-BE49-F238E27FC236}">
                  <a16:creationId xmlns:a16="http://schemas.microsoft.com/office/drawing/2014/main" id="{10CC6164-6C5D-4CBB-7C99-E7EF7B69E318}"/>
                </a:ext>
              </a:extLst>
            </p:cNvPr>
            <p:cNvSpPr/>
            <p:nvPr/>
          </p:nvSpPr>
          <p:spPr>
            <a:xfrm rot="16214804">
              <a:off x="-350137" y="12993630"/>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92" name="Freeform 91">
              <a:extLst>
                <a:ext uri="{FF2B5EF4-FFF2-40B4-BE49-F238E27FC236}">
                  <a16:creationId xmlns:a16="http://schemas.microsoft.com/office/drawing/2014/main" id="{94530861-2709-FDF1-A0F0-E84C0D67A182}"/>
                </a:ext>
              </a:extLst>
            </p:cNvPr>
            <p:cNvSpPr/>
            <p:nvPr/>
          </p:nvSpPr>
          <p:spPr>
            <a:xfrm rot="16214804">
              <a:off x="-16996" y="12995363"/>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93" name="Freeform 92">
              <a:extLst>
                <a:ext uri="{FF2B5EF4-FFF2-40B4-BE49-F238E27FC236}">
                  <a16:creationId xmlns:a16="http://schemas.microsoft.com/office/drawing/2014/main" id="{748C6CA3-0A15-07E0-6C24-6A089087A868}"/>
                </a:ext>
              </a:extLst>
            </p:cNvPr>
            <p:cNvSpPr/>
            <p:nvPr/>
          </p:nvSpPr>
          <p:spPr>
            <a:xfrm rot="16214804">
              <a:off x="-347670" y="1242052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94" name="Freeform 93">
              <a:extLst>
                <a:ext uri="{FF2B5EF4-FFF2-40B4-BE49-F238E27FC236}">
                  <a16:creationId xmlns:a16="http://schemas.microsoft.com/office/drawing/2014/main" id="{5364DEF3-5E9F-15EC-83D9-1D2354768ECC}"/>
                </a:ext>
              </a:extLst>
            </p:cNvPr>
            <p:cNvSpPr/>
            <p:nvPr/>
          </p:nvSpPr>
          <p:spPr>
            <a:xfrm rot="16214804">
              <a:off x="-14528" y="12422258"/>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95" name="Freeform 94">
              <a:extLst>
                <a:ext uri="{FF2B5EF4-FFF2-40B4-BE49-F238E27FC236}">
                  <a16:creationId xmlns:a16="http://schemas.microsoft.com/office/drawing/2014/main" id="{7925D7EB-334B-CE59-9DD5-2945C82618A7}"/>
                </a:ext>
              </a:extLst>
            </p:cNvPr>
            <p:cNvSpPr/>
            <p:nvPr/>
          </p:nvSpPr>
          <p:spPr>
            <a:xfrm rot="16214804">
              <a:off x="-345497" y="11847121"/>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96" name="Freeform 95">
              <a:extLst>
                <a:ext uri="{FF2B5EF4-FFF2-40B4-BE49-F238E27FC236}">
                  <a16:creationId xmlns:a16="http://schemas.microsoft.com/office/drawing/2014/main" id="{1F705199-D51E-A2E2-D5A9-F7E9EADDCDD2}"/>
                </a:ext>
              </a:extLst>
            </p:cNvPr>
            <p:cNvSpPr/>
            <p:nvPr/>
          </p:nvSpPr>
          <p:spPr>
            <a:xfrm rot="16214804">
              <a:off x="-12060" y="11849151"/>
              <a:ext cx="894480" cy="333443"/>
            </a:xfrm>
            <a:custGeom>
              <a:avLst/>
              <a:gdLst>
                <a:gd name="connsiteX0" fmla="*/ 570135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4346"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97" name="Freeform 96">
              <a:extLst>
                <a:ext uri="{FF2B5EF4-FFF2-40B4-BE49-F238E27FC236}">
                  <a16:creationId xmlns:a16="http://schemas.microsoft.com/office/drawing/2014/main" id="{977DF1BA-D3EE-7B84-B389-629735D69FAE}"/>
                </a:ext>
              </a:extLst>
            </p:cNvPr>
            <p:cNvSpPr/>
            <p:nvPr/>
          </p:nvSpPr>
          <p:spPr>
            <a:xfrm rot="16214804">
              <a:off x="-343030" y="11274017"/>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98" name="Freeform 97">
              <a:extLst>
                <a:ext uri="{FF2B5EF4-FFF2-40B4-BE49-F238E27FC236}">
                  <a16:creationId xmlns:a16="http://schemas.microsoft.com/office/drawing/2014/main" id="{6DFC9114-2D78-735D-A0EB-D789D4D55FAD}"/>
                </a:ext>
              </a:extLst>
            </p:cNvPr>
            <p:cNvSpPr/>
            <p:nvPr/>
          </p:nvSpPr>
          <p:spPr>
            <a:xfrm rot="16214804">
              <a:off x="-9593" y="1127604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99" name="Freeform 98">
              <a:extLst>
                <a:ext uri="{FF2B5EF4-FFF2-40B4-BE49-F238E27FC236}">
                  <a16:creationId xmlns:a16="http://schemas.microsoft.com/office/drawing/2014/main" id="{38032A07-443B-3D69-7EAA-216705E3552E}"/>
                </a:ext>
              </a:extLst>
            </p:cNvPr>
            <p:cNvSpPr/>
            <p:nvPr/>
          </p:nvSpPr>
          <p:spPr>
            <a:xfrm rot="16214804">
              <a:off x="-340561" y="10700912"/>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0" name="Freeform 99">
              <a:extLst>
                <a:ext uri="{FF2B5EF4-FFF2-40B4-BE49-F238E27FC236}">
                  <a16:creationId xmlns:a16="http://schemas.microsoft.com/office/drawing/2014/main" id="{F3FCFD3A-B6AF-A7B8-8D84-32CB030FB8A9}"/>
                </a:ext>
              </a:extLst>
            </p:cNvPr>
            <p:cNvSpPr/>
            <p:nvPr/>
          </p:nvSpPr>
          <p:spPr>
            <a:xfrm rot="16214804">
              <a:off x="-7124" y="10702942"/>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1" name="Freeform 100">
              <a:extLst>
                <a:ext uri="{FF2B5EF4-FFF2-40B4-BE49-F238E27FC236}">
                  <a16:creationId xmlns:a16="http://schemas.microsoft.com/office/drawing/2014/main" id="{E37B451E-EC65-F119-F1C4-ED1F79C2CF69}"/>
                </a:ext>
              </a:extLst>
            </p:cNvPr>
            <p:cNvSpPr/>
            <p:nvPr/>
          </p:nvSpPr>
          <p:spPr>
            <a:xfrm rot="16214804">
              <a:off x="-338094" y="10127807"/>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2" name="Freeform 101">
              <a:extLst>
                <a:ext uri="{FF2B5EF4-FFF2-40B4-BE49-F238E27FC236}">
                  <a16:creationId xmlns:a16="http://schemas.microsoft.com/office/drawing/2014/main" id="{3E3847B0-BA99-D0CE-2FDE-6D428EB9ACAB}"/>
                </a:ext>
              </a:extLst>
            </p:cNvPr>
            <p:cNvSpPr/>
            <p:nvPr/>
          </p:nvSpPr>
          <p:spPr>
            <a:xfrm rot="16214804">
              <a:off x="-4657" y="1012983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3" name="Freeform 102">
              <a:extLst>
                <a:ext uri="{FF2B5EF4-FFF2-40B4-BE49-F238E27FC236}">
                  <a16:creationId xmlns:a16="http://schemas.microsoft.com/office/drawing/2014/main" id="{71DF6A78-C86A-959A-658C-BA3D20239755}"/>
                </a:ext>
              </a:extLst>
            </p:cNvPr>
            <p:cNvSpPr/>
            <p:nvPr/>
          </p:nvSpPr>
          <p:spPr>
            <a:xfrm rot="16214804">
              <a:off x="-335325" y="9553808"/>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5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5"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4" name="Freeform 103">
              <a:extLst>
                <a:ext uri="{FF2B5EF4-FFF2-40B4-BE49-F238E27FC236}">
                  <a16:creationId xmlns:a16="http://schemas.microsoft.com/office/drawing/2014/main" id="{DD24E4A9-475A-A374-D991-4EDBFEF4B88C}"/>
                </a:ext>
              </a:extLst>
            </p:cNvPr>
            <p:cNvSpPr/>
            <p:nvPr/>
          </p:nvSpPr>
          <p:spPr>
            <a:xfrm rot="16214804">
              <a:off x="-2183" y="9555542"/>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5" name="Freeform 104">
              <a:extLst>
                <a:ext uri="{FF2B5EF4-FFF2-40B4-BE49-F238E27FC236}">
                  <a16:creationId xmlns:a16="http://schemas.microsoft.com/office/drawing/2014/main" id="{D2B44315-8EB6-F759-CA8B-76EFF3196166}"/>
                </a:ext>
              </a:extLst>
            </p:cNvPr>
            <p:cNvSpPr/>
            <p:nvPr/>
          </p:nvSpPr>
          <p:spPr>
            <a:xfrm rot="16214804">
              <a:off x="-332858" y="8980703"/>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6" name="Freeform 105">
              <a:extLst>
                <a:ext uri="{FF2B5EF4-FFF2-40B4-BE49-F238E27FC236}">
                  <a16:creationId xmlns:a16="http://schemas.microsoft.com/office/drawing/2014/main" id="{18F2377C-88BD-9192-1C4B-143851F46070}"/>
                </a:ext>
              </a:extLst>
            </p:cNvPr>
            <p:cNvSpPr/>
            <p:nvPr/>
          </p:nvSpPr>
          <p:spPr>
            <a:xfrm rot="16214804">
              <a:off x="284" y="8982437"/>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7" name="Freeform 106">
              <a:extLst>
                <a:ext uri="{FF2B5EF4-FFF2-40B4-BE49-F238E27FC236}">
                  <a16:creationId xmlns:a16="http://schemas.microsoft.com/office/drawing/2014/main" id="{66500DDB-B093-FB1D-79BF-E4CC4512352B}"/>
                </a:ext>
              </a:extLst>
            </p:cNvPr>
            <p:cNvSpPr/>
            <p:nvPr/>
          </p:nvSpPr>
          <p:spPr>
            <a:xfrm rot="16214804">
              <a:off x="-330684" y="8407301"/>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8" name="Freeform 107">
              <a:extLst>
                <a:ext uri="{FF2B5EF4-FFF2-40B4-BE49-F238E27FC236}">
                  <a16:creationId xmlns:a16="http://schemas.microsoft.com/office/drawing/2014/main" id="{8113FC11-9097-C4AC-3290-E9096249D098}"/>
                </a:ext>
              </a:extLst>
            </p:cNvPr>
            <p:cNvSpPr/>
            <p:nvPr/>
          </p:nvSpPr>
          <p:spPr>
            <a:xfrm rot="16214804">
              <a:off x="2752" y="8409332"/>
              <a:ext cx="894480" cy="333443"/>
            </a:xfrm>
            <a:custGeom>
              <a:avLst/>
              <a:gdLst>
                <a:gd name="connsiteX0" fmla="*/ 570135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4346"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9" name="Freeform 108">
              <a:extLst>
                <a:ext uri="{FF2B5EF4-FFF2-40B4-BE49-F238E27FC236}">
                  <a16:creationId xmlns:a16="http://schemas.microsoft.com/office/drawing/2014/main" id="{9300F298-A22B-AAA6-85B5-C193BFCA9BB9}"/>
                </a:ext>
              </a:extLst>
            </p:cNvPr>
            <p:cNvSpPr/>
            <p:nvPr/>
          </p:nvSpPr>
          <p:spPr>
            <a:xfrm rot="16214804">
              <a:off x="-328217" y="7834197"/>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0" name="Freeform 109">
              <a:extLst>
                <a:ext uri="{FF2B5EF4-FFF2-40B4-BE49-F238E27FC236}">
                  <a16:creationId xmlns:a16="http://schemas.microsoft.com/office/drawing/2014/main" id="{DF2F017A-812C-0860-735D-A3F46B0CB0E1}"/>
                </a:ext>
              </a:extLst>
            </p:cNvPr>
            <p:cNvSpPr/>
            <p:nvPr/>
          </p:nvSpPr>
          <p:spPr>
            <a:xfrm rot="16214804">
              <a:off x="5220" y="783622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1" name="Freeform 110">
              <a:extLst>
                <a:ext uri="{FF2B5EF4-FFF2-40B4-BE49-F238E27FC236}">
                  <a16:creationId xmlns:a16="http://schemas.microsoft.com/office/drawing/2014/main" id="{6005C420-D897-36B8-69CA-6B759B849D1A}"/>
                </a:ext>
              </a:extLst>
            </p:cNvPr>
            <p:cNvSpPr/>
            <p:nvPr/>
          </p:nvSpPr>
          <p:spPr>
            <a:xfrm rot="16214804">
              <a:off x="-325749" y="7261091"/>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2" name="Freeform 111">
              <a:extLst>
                <a:ext uri="{FF2B5EF4-FFF2-40B4-BE49-F238E27FC236}">
                  <a16:creationId xmlns:a16="http://schemas.microsoft.com/office/drawing/2014/main" id="{41ACB4DA-2476-9EC4-E837-C3B3E25AF969}"/>
                </a:ext>
              </a:extLst>
            </p:cNvPr>
            <p:cNvSpPr/>
            <p:nvPr/>
          </p:nvSpPr>
          <p:spPr>
            <a:xfrm rot="16214804">
              <a:off x="7689" y="7263121"/>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3" name="Freeform 112">
              <a:extLst>
                <a:ext uri="{FF2B5EF4-FFF2-40B4-BE49-F238E27FC236}">
                  <a16:creationId xmlns:a16="http://schemas.microsoft.com/office/drawing/2014/main" id="{93726E27-1C19-44F5-3C2E-363B0C3AAC5D}"/>
                </a:ext>
              </a:extLst>
            </p:cNvPr>
            <p:cNvSpPr/>
            <p:nvPr/>
          </p:nvSpPr>
          <p:spPr>
            <a:xfrm rot="16214804">
              <a:off x="-323280" y="6687986"/>
              <a:ext cx="894480" cy="333443"/>
            </a:xfrm>
            <a:custGeom>
              <a:avLst/>
              <a:gdLst>
                <a:gd name="connsiteX0" fmla="*/ 324346 w 894480"/>
                <a:gd name="connsiteY0" fmla="*/ 0 h 333443"/>
                <a:gd name="connsiteX1" fmla="*/ 0 w 894480"/>
                <a:gd name="connsiteY1" fmla="*/ 333443 h 333443"/>
                <a:gd name="connsiteX2" fmla="*/ 570134 w 894480"/>
                <a:gd name="connsiteY2" fmla="*/ 333443 h 333443"/>
                <a:gd name="connsiteX3" fmla="*/ 89448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4" y="333443"/>
                  </a:lnTo>
                  <a:lnTo>
                    <a:pt x="89448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4" name="Freeform 113">
              <a:extLst>
                <a:ext uri="{FF2B5EF4-FFF2-40B4-BE49-F238E27FC236}">
                  <a16:creationId xmlns:a16="http://schemas.microsoft.com/office/drawing/2014/main" id="{1D164876-E413-A900-84B0-CDE8C75B8381}"/>
                </a:ext>
              </a:extLst>
            </p:cNvPr>
            <p:cNvSpPr/>
            <p:nvPr/>
          </p:nvSpPr>
          <p:spPr>
            <a:xfrm rot="16214804">
              <a:off x="10157" y="6690016"/>
              <a:ext cx="894480" cy="333443"/>
            </a:xfrm>
            <a:custGeom>
              <a:avLst/>
              <a:gdLst>
                <a:gd name="connsiteX0" fmla="*/ 570729 w 894480"/>
                <a:gd name="connsiteY0" fmla="*/ 0 h 333443"/>
                <a:gd name="connsiteX1" fmla="*/ 894480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29" y="0"/>
                  </a:moveTo>
                  <a:lnTo>
                    <a:pt x="894480" y="333443"/>
                  </a:lnTo>
                  <a:lnTo>
                    <a:pt x="324346" y="333443"/>
                  </a:lnTo>
                  <a:lnTo>
                    <a:pt x="0"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5" name="Freeform 114">
              <a:extLst>
                <a:ext uri="{FF2B5EF4-FFF2-40B4-BE49-F238E27FC236}">
                  <a16:creationId xmlns:a16="http://schemas.microsoft.com/office/drawing/2014/main" id="{A0AE88BB-7158-6BBA-415D-6FB5EA3C8DB6}"/>
                </a:ext>
              </a:extLst>
            </p:cNvPr>
            <p:cNvSpPr/>
            <p:nvPr/>
          </p:nvSpPr>
          <p:spPr>
            <a:xfrm rot="16214804">
              <a:off x="-320536" y="6119723"/>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6" name="Freeform 115">
              <a:extLst>
                <a:ext uri="{FF2B5EF4-FFF2-40B4-BE49-F238E27FC236}">
                  <a16:creationId xmlns:a16="http://schemas.microsoft.com/office/drawing/2014/main" id="{4E49A378-12E3-8B66-201D-F00BC6CF5595}"/>
                </a:ext>
              </a:extLst>
            </p:cNvPr>
            <p:cNvSpPr/>
            <p:nvPr/>
          </p:nvSpPr>
          <p:spPr>
            <a:xfrm rot="16214804">
              <a:off x="12606" y="6121456"/>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7" name="Freeform 116">
              <a:extLst>
                <a:ext uri="{FF2B5EF4-FFF2-40B4-BE49-F238E27FC236}">
                  <a16:creationId xmlns:a16="http://schemas.microsoft.com/office/drawing/2014/main" id="{4622E5E3-3541-AB6B-745E-EFA63254F5C6}"/>
                </a:ext>
              </a:extLst>
            </p:cNvPr>
            <p:cNvSpPr/>
            <p:nvPr/>
          </p:nvSpPr>
          <p:spPr>
            <a:xfrm rot="16214804">
              <a:off x="-318068" y="5546618"/>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8" name="Freeform 117">
              <a:extLst>
                <a:ext uri="{FF2B5EF4-FFF2-40B4-BE49-F238E27FC236}">
                  <a16:creationId xmlns:a16="http://schemas.microsoft.com/office/drawing/2014/main" id="{9572F41D-2468-4B57-5F97-6BB5694FAE73}"/>
                </a:ext>
              </a:extLst>
            </p:cNvPr>
            <p:cNvSpPr/>
            <p:nvPr/>
          </p:nvSpPr>
          <p:spPr>
            <a:xfrm rot="16214804">
              <a:off x="15073" y="5548352"/>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9" name="Freeform 118">
              <a:extLst>
                <a:ext uri="{FF2B5EF4-FFF2-40B4-BE49-F238E27FC236}">
                  <a16:creationId xmlns:a16="http://schemas.microsoft.com/office/drawing/2014/main" id="{97B90D39-F293-825A-5365-0774D7D77CD6}"/>
                </a:ext>
              </a:extLst>
            </p:cNvPr>
            <p:cNvSpPr/>
            <p:nvPr/>
          </p:nvSpPr>
          <p:spPr>
            <a:xfrm rot="16214804">
              <a:off x="-315895" y="4973216"/>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20" name="Freeform 119">
              <a:extLst>
                <a:ext uri="{FF2B5EF4-FFF2-40B4-BE49-F238E27FC236}">
                  <a16:creationId xmlns:a16="http://schemas.microsoft.com/office/drawing/2014/main" id="{B69AF614-B874-12FB-2C72-2826D92BF323}"/>
                </a:ext>
              </a:extLst>
            </p:cNvPr>
            <p:cNvSpPr/>
            <p:nvPr/>
          </p:nvSpPr>
          <p:spPr>
            <a:xfrm rot="16214804">
              <a:off x="17542" y="4975246"/>
              <a:ext cx="894480" cy="333443"/>
            </a:xfrm>
            <a:custGeom>
              <a:avLst/>
              <a:gdLst>
                <a:gd name="connsiteX0" fmla="*/ 570135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4346"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21" name="Freeform 120">
              <a:extLst>
                <a:ext uri="{FF2B5EF4-FFF2-40B4-BE49-F238E27FC236}">
                  <a16:creationId xmlns:a16="http://schemas.microsoft.com/office/drawing/2014/main" id="{D9D35464-1E6D-0D8C-0DBB-B74A560379EA}"/>
                </a:ext>
              </a:extLst>
            </p:cNvPr>
            <p:cNvSpPr/>
            <p:nvPr/>
          </p:nvSpPr>
          <p:spPr>
            <a:xfrm rot="16214804">
              <a:off x="-313428" y="4400111"/>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22" name="Freeform 121">
              <a:extLst>
                <a:ext uri="{FF2B5EF4-FFF2-40B4-BE49-F238E27FC236}">
                  <a16:creationId xmlns:a16="http://schemas.microsoft.com/office/drawing/2014/main" id="{02DDC2D8-8BC5-F58D-7B2E-3B334197BCAD}"/>
                </a:ext>
              </a:extLst>
            </p:cNvPr>
            <p:cNvSpPr/>
            <p:nvPr/>
          </p:nvSpPr>
          <p:spPr>
            <a:xfrm rot="16214804">
              <a:off x="20009" y="4402141"/>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23" name="Freeform 122">
              <a:extLst>
                <a:ext uri="{FF2B5EF4-FFF2-40B4-BE49-F238E27FC236}">
                  <a16:creationId xmlns:a16="http://schemas.microsoft.com/office/drawing/2014/main" id="{1CD20384-E1D7-82B0-1CC5-D6EE9BF732AB}"/>
                </a:ext>
              </a:extLst>
            </p:cNvPr>
            <p:cNvSpPr/>
            <p:nvPr/>
          </p:nvSpPr>
          <p:spPr>
            <a:xfrm rot="16214804">
              <a:off x="-310959" y="3827006"/>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24" name="Freeform 123">
              <a:extLst>
                <a:ext uri="{FF2B5EF4-FFF2-40B4-BE49-F238E27FC236}">
                  <a16:creationId xmlns:a16="http://schemas.microsoft.com/office/drawing/2014/main" id="{4D5F0D70-FBB7-2263-3633-11DD67D5BB14}"/>
                </a:ext>
              </a:extLst>
            </p:cNvPr>
            <p:cNvSpPr/>
            <p:nvPr/>
          </p:nvSpPr>
          <p:spPr>
            <a:xfrm rot="16214804">
              <a:off x="22478" y="3829036"/>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25" name="Freeform 124">
              <a:extLst>
                <a:ext uri="{FF2B5EF4-FFF2-40B4-BE49-F238E27FC236}">
                  <a16:creationId xmlns:a16="http://schemas.microsoft.com/office/drawing/2014/main" id="{9C5CD7B6-3E05-6DC0-5E8F-4BAB2A5B7FF9}"/>
                </a:ext>
              </a:extLst>
            </p:cNvPr>
            <p:cNvSpPr/>
            <p:nvPr/>
          </p:nvSpPr>
          <p:spPr>
            <a:xfrm rot="16214804">
              <a:off x="-308492" y="3253901"/>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26" name="Freeform 125">
              <a:extLst>
                <a:ext uri="{FF2B5EF4-FFF2-40B4-BE49-F238E27FC236}">
                  <a16:creationId xmlns:a16="http://schemas.microsoft.com/office/drawing/2014/main" id="{63D80992-846B-7032-36AB-3541A428E97F}"/>
                </a:ext>
              </a:extLst>
            </p:cNvPr>
            <p:cNvSpPr/>
            <p:nvPr/>
          </p:nvSpPr>
          <p:spPr>
            <a:xfrm rot="16214804">
              <a:off x="24946" y="3255931"/>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27" name="Freeform 126">
              <a:extLst>
                <a:ext uri="{FF2B5EF4-FFF2-40B4-BE49-F238E27FC236}">
                  <a16:creationId xmlns:a16="http://schemas.microsoft.com/office/drawing/2014/main" id="{23CA05C7-A430-E9F7-5AA7-A24F113EFF1E}"/>
                </a:ext>
              </a:extLst>
            </p:cNvPr>
            <p:cNvSpPr/>
            <p:nvPr/>
          </p:nvSpPr>
          <p:spPr>
            <a:xfrm rot="16214804">
              <a:off x="-305723" y="2679902"/>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5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5"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56" name="Freeform 255">
              <a:extLst>
                <a:ext uri="{FF2B5EF4-FFF2-40B4-BE49-F238E27FC236}">
                  <a16:creationId xmlns:a16="http://schemas.microsoft.com/office/drawing/2014/main" id="{272E612F-C173-4F09-95E1-B0A8F943B693}"/>
                </a:ext>
              </a:extLst>
            </p:cNvPr>
            <p:cNvSpPr/>
            <p:nvPr/>
          </p:nvSpPr>
          <p:spPr>
            <a:xfrm rot="16214804">
              <a:off x="27419" y="2681636"/>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57" name="Freeform 256">
              <a:extLst>
                <a:ext uri="{FF2B5EF4-FFF2-40B4-BE49-F238E27FC236}">
                  <a16:creationId xmlns:a16="http://schemas.microsoft.com/office/drawing/2014/main" id="{DD1A9BED-F8BC-72F2-2A60-B4717508DEB7}"/>
                </a:ext>
              </a:extLst>
            </p:cNvPr>
            <p:cNvSpPr/>
            <p:nvPr/>
          </p:nvSpPr>
          <p:spPr>
            <a:xfrm rot="16214804">
              <a:off x="-303255" y="2106796"/>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58" name="Freeform 257">
              <a:extLst>
                <a:ext uri="{FF2B5EF4-FFF2-40B4-BE49-F238E27FC236}">
                  <a16:creationId xmlns:a16="http://schemas.microsoft.com/office/drawing/2014/main" id="{8E57F149-A71D-CA62-EB95-F2B37F55A81E}"/>
                </a:ext>
              </a:extLst>
            </p:cNvPr>
            <p:cNvSpPr/>
            <p:nvPr/>
          </p:nvSpPr>
          <p:spPr>
            <a:xfrm rot="16214804">
              <a:off x="29886" y="2108532"/>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59" name="Freeform 258">
              <a:extLst>
                <a:ext uri="{FF2B5EF4-FFF2-40B4-BE49-F238E27FC236}">
                  <a16:creationId xmlns:a16="http://schemas.microsoft.com/office/drawing/2014/main" id="{6B253D3E-BEBE-2FF1-10E3-5DF15F852B59}"/>
                </a:ext>
              </a:extLst>
            </p:cNvPr>
            <p:cNvSpPr/>
            <p:nvPr/>
          </p:nvSpPr>
          <p:spPr>
            <a:xfrm rot="16214804">
              <a:off x="-301083" y="1533395"/>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60" name="Freeform 259">
              <a:extLst>
                <a:ext uri="{FF2B5EF4-FFF2-40B4-BE49-F238E27FC236}">
                  <a16:creationId xmlns:a16="http://schemas.microsoft.com/office/drawing/2014/main" id="{8D0B43A4-C1F3-3B25-71C4-B93FC11788D0}"/>
                </a:ext>
              </a:extLst>
            </p:cNvPr>
            <p:cNvSpPr/>
            <p:nvPr/>
          </p:nvSpPr>
          <p:spPr>
            <a:xfrm rot="16214804">
              <a:off x="32354" y="1535426"/>
              <a:ext cx="894480" cy="333443"/>
            </a:xfrm>
            <a:custGeom>
              <a:avLst/>
              <a:gdLst>
                <a:gd name="connsiteX0" fmla="*/ 570135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4346"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61" name="Freeform 260">
              <a:extLst>
                <a:ext uri="{FF2B5EF4-FFF2-40B4-BE49-F238E27FC236}">
                  <a16:creationId xmlns:a16="http://schemas.microsoft.com/office/drawing/2014/main" id="{E60329A1-5C05-DDC4-E307-40FEF58291FB}"/>
                </a:ext>
              </a:extLst>
            </p:cNvPr>
            <p:cNvSpPr/>
            <p:nvPr/>
          </p:nvSpPr>
          <p:spPr>
            <a:xfrm rot="16214804">
              <a:off x="-298615" y="960290"/>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62" name="Freeform 261">
              <a:extLst>
                <a:ext uri="{FF2B5EF4-FFF2-40B4-BE49-F238E27FC236}">
                  <a16:creationId xmlns:a16="http://schemas.microsoft.com/office/drawing/2014/main" id="{D77CD732-647B-3A25-2A90-B9F5A5150B84}"/>
                </a:ext>
              </a:extLst>
            </p:cNvPr>
            <p:cNvSpPr/>
            <p:nvPr/>
          </p:nvSpPr>
          <p:spPr>
            <a:xfrm rot="16214804">
              <a:off x="34822" y="962320"/>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63" name="Freeform 262">
              <a:extLst>
                <a:ext uri="{FF2B5EF4-FFF2-40B4-BE49-F238E27FC236}">
                  <a16:creationId xmlns:a16="http://schemas.microsoft.com/office/drawing/2014/main" id="{00FE2BAD-3398-AE07-C824-7012691C29DD}"/>
                </a:ext>
              </a:extLst>
            </p:cNvPr>
            <p:cNvSpPr/>
            <p:nvPr/>
          </p:nvSpPr>
          <p:spPr>
            <a:xfrm rot="16214804">
              <a:off x="-296147" y="387185"/>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64" name="Freeform 263">
              <a:extLst>
                <a:ext uri="{FF2B5EF4-FFF2-40B4-BE49-F238E27FC236}">
                  <a16:creationId xmlns:a16="http://schemas.microsoft.com/office/drawing/2014/main" id="{DF36A8E5-E5E2-8BE5-18CE-CD8EC466DE2E}"/>
                </a:ext>
              </a:extLst>
            </p:cNvPr>
            <p:cNvSpPr/>
            <p:nvPr/>
          </p:nvSpPr>
          <p:spPr>
            <a:xfrm rot="16214804">
              <a:off x="37290" y="389216"/>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65" name="Freeform 264">
              <a:extLst>
                <a:ext uri="{FF2B5EF4-FFF2-40B4-BE49-F238E27FC236}">
                  <a16:creationId xmlns:a16="http://schemas.microsoft.com/office/drawing/2014/main" id="{FCB79CE3-39DE-5363-4B13-37925E014BC1}"/>
                </a:ext>
              </a:extLst>
            </p:cNvPr>
            <p:cNvSpPr/>
            <p:nvPr/>
          </p:nvSpPr>
          <p:spPr>
            <a:xfrm rot="16214804">
              <a:off x="-293679" y="-185920"/>
              <a:ext cx="894480" cy="333443"/>
            </a:xfrm>
            <a:custGeom>
              <a:avLst/>
              <a:gdLst>
                <a:gd name="connsiteX0" fmla="*/ 324346 w 894480"/>
                <a:gd name="connsiteY0" fmla="*/ 0 h 333443"/>
                <a:gd name="connsiteX1" fmla="*/ 0 w 894480"/>
                <a:gd name="connsiteY1" fmla="*/ 333443 h 333443"/>
                <a:gd name="connsiteX2" fmla="*/ 570134 w 894480"/>
                <a:gd name="connsiteY2" fmla="*/ 333443 h 333443"/>
                <a:gd name="connsiteX3" fmla="*/ 89448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4" y="333443"/>
                  </a:lnTo>
                  <a:lnTo>
                    <a:pt x="89448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66" name="Freeform 265">
              <a:extLst>
                <a:ext uri="{FF2B5EF4-FFF2-40B4-BE49-F238E27FC236}">
                  <a16:creationId xmlns:a16="http://schemas.microsoft.com/office/drawing/2014/main" id="{B78BF4C3-6278-8233-B0B7-08353ABF366F}"/>
                </a:ext>
              </a:extLst>
            </p:cNvPr>
            <p:cNvSpPr/>
            <p:nvPr/>
          </p:nvSpPr>
          <p:spPr>
            <a:xfrm rot="16214804">
              <a:off x="39757" y="-183890"/>
              <a:ext cx="894480" cy="333443"/>
            </a:xfrm>
            <a:custGeom>
              <a:avLst/>
              <a:gdLst>
                <a:gd name="connsiteX0" fmla="*/ 570729 w 894480"/>
                <a:gd name="connsiteY0" fmla="*/ 0 h 333443"/>
                <a:gd name="connsiteX1" fmla="*/ 894480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29" y="0"/>
                  </a:moveTo>
                  <a:lnTo>
                    <a:pt x="894480" y="333443"/>
                  </a:lnTo>
                  <a:lnTo>
                    <a:pt x="324346" y="333443"/>
                  </a:lnTo>
                  <a:lnTo>
                    <a:pt x="0"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sp>
        <p:nvSpPr>
          <p:cNvPr id="81" name="Freeform 80">
            <a:extLst>
              <a:ext uri="{FF2B5EF4-FFF2-40B4-BE49-F238E27FC236}">
                <a16:creationId xmlns:a16="http://schemas.microsoft.com/office/drawing/2014/main" id="{C33647C4-31A4-B3D5-C739-827134EE9D60}"/>
              </a:ext>
            </a:extLst>
          </p:cNvPr>
          <p:cNvSpPr/>
          <p:nvPr/>
        </p:nvSpPr>
        <p:spPr>
          <a:xfrm rot="10622967">
            <a:off x="8060215" y="4926385"/>
            <a:ext cx="3795604" cy="1671946"/>
          </a:xfrm>
          <a:custGeom>
            <a:avLst/>
            <a:gdLst>
              <a:gd name="connsiteX0" fmla="*/ 1097719 w 7591207"/>
              <a:gd name="connsiteY0" fmla="*/ 222990 h 3343891"/>
              <a:gd name="connsiteX1" fmla="*/ 1151605 w 7591207"/>
              <a:gd name="connsiteY1" fmla="*/ 203149 h 3343891"/>
              <a:gd name="connsiteX2" fmla="*/ 1211481 w 7591207"/>
              <a:gd name="connsiteY2" fmla="*/ 189260 h 3343891"/>
              <a:gd name="connsiteX3" fmla="*/ 1097719 w 7591207"/>
              <a:gd name="connsiteY3" fmla="*/ 222990 h 3343891"/>
              <a:gd name="connsiteX4" fmla="*/ 2207411 w 7591207"/>
              <a:gd name="connsiteY4" fmla="*/ 18633 h 3343891"/>
              <a:gd name="connsiteX5" fmla="*/ 2173483 w 7591207"/>
              <a:gd name="connsiteY5" fmla="*/ 20618 h 3343891"/>
              <a:gd name="connsiteX6" fmla="*/ 2193442 w 7591207"/>
              <a:gd name="connsiteY6" fmla="*/ 18634 h 3343891"/>
              <a:gd name="connsiteX7" fmla="*/ 2207411 w 7591207"/>
              <a:gd name="connsiteY7" fmla="*/ 18633 h 3343891"/>
              <a:gd name="connsiteX8" fmla="*/ 2369075 w 7591207"/>
              <a:gd name="connsiteY8" fmla="*/ 20618 h 3343891"/>
              <a:gd name="connsiteX9" fmla="*/ 2245335 w 7591207"/>
              <a:gd name="connsiteY9" fmla="*/ 16649 h 3343891"/>
              <a:gd name="connsiteX10" fmla="*/ 2207411 w 7591207"/>
              <a:gd name="connsiteY10" fmla="*/ 18633 h 3343891"/>
              <a:gd name="connsiteX11" fmla="*/ 2243338 w 7591207"/>
              <a:gd name="connsiteY11" fmla="*/ 6730 h 3343891"/>
              <a:gd name="connsiteX12" fmla="*/ 2087660 w 7591207"/>
              <a:gd name="connsiteY12" fmla="*/ 777 h 3343891"/>
              <a:gd name="connsiteX13" fmla="*/ 2257310 w 7591207"/>
              <a:gd name="connsiteY13" fmla="*/ 4745 h 3343891"/>
              <a:gd name="connsiteX14" fmla="*/ 2369075 w 7591207"/>
              <a:gd name="connsiteY14" fmla="*/ 20618 h 3343891"/>
              <a:gd name="connsiteX15" fmla="*/ 898133 w 7591207"/>
              <a:gd name="connsiteY15" fmla="*/ 310287 h 3343891"/>
              <a:gd name="connsiteX16" fmla="*/ 1003913 w 7591207"/>
              <a:gd name="connsiteY16" fmla="*/ 258701 h 3343891"/>
              <a:gd name="connsiteX17" fmla="*/ 1095722 w 7591207"/>
              <a:gd name="connsiteY17" fmla="*/ 221005 h 3343891"/>
              <a:gd name="connsiteX18" fmla="*/ 1017884 w 7591207"/>
              <a:gd name="connsiteY18" fmla="*/ 256719 h 3343891"/>
              <a:gd name="connsiteX19" fmla="*/ 898133 w 7591207"/>
              <a:gd name="connsiteY19" fmla="*/ 310287 h 3343891"/>
              <a:gd name="connsiteX20" fmla="*/ 803331 w 7591207"/>
              <a:gd name="connsiteY20" fmla="*/ 336361 h 3343891"/>
              <a:gd name="connsiteX21" fmla="*/ 830275 w 7591207"/>
              <a:gd name="connsiteY21" fmla="*/ 318225 h 3343891"/>
              <a:gd name="connsiteX22" fmla="*/ 928071 w 7591207"/>
              <a:gd name="connsiteY22" fmla="*/ 274577 h 3343891"/>
              <a:gd name="connsiteX23" fmla="*/ 820297 w 7591207"/>
              <a:gd name="connsiteY23" fmla="*/ 332113 h 3343891"/>
              <a:gd name="connsiteX24" fmla="*/ 803331 w 7591207"/>
              <a:gd name="connsiteY24" fmla="*/ 336361 h 3343891"/>
              <a:gd name="connsiteX25" fmla="*/ 742456 w 7591207"/>
              <a:gd name="connsiteY25" fmla="*/ 391634 h 3343891"/>
              <a:gd name="connsiteX26" fmla="*/ 822291 w 7591207"/>
              <a:gd name="connsiteY26" fmla="*/ 357905 h 3343891"/>
              <a:gd name="connsiteX27" fmla="*/ 742456 w 7591207"/>
              <a:gd name="connsiteY27" fmla="*/ 391634 h 3343891"/>
              <a:gd name="connsiteX28" fmla="*/ 731496 w 7591207"/>
              <a:gd name="connsiteY28" fmla="*/ 414179 h 3343891"/>
              <a:gd name="connsiteX29" fmla="*/ 748443 w 7591207"/>
              <a:gd name="connsiteY29" fmla="*/ 403539 h 3343891"/>
              <a:gd name="connsiteX30" fmla="*/ 773238 w 7591207"/>
              <a:gd name="connsiteY30" fmla="*/ 391214 h 3343891"/>
              <a:gd name="connsiteX31" fmla="*/ 2658474 w 7591207"/>
              <a:gd name="connsiteY31" fmla="*/ 54347 h 3343891"/>
              <a:gd name="connsiteX32" fmla="*/ 2526748 w 7591207"/>
              <a:gd name="connsiteY32" fmla="*/ 48395 h 3343891"/>
              <a:gd name="connsiteX33" fmla="*/ 2594608 w 7591207"/>
              <a:gd name="connsiteY33" fmla="*/ 64267 h 3343891"/>
              <a:gd name="connsiteX34" fmla="*/ 580792 w 7591207"/>
              <a:gd name="connsiteY34" fmla="*/ 520597 h 3343891"/>
              <a:gd name="connsiteX35" fmla="*/ 594764 w 7591207"/>
              <a:gd name="connsiteY35" fmla="*/ 488852 h 3343891"/>
              <a:gd name="connsiteX36" fmla="*/ 712519 w 7591207"/>
              <a:gd name="connsiteY36" fmla="*/ 424619 h 3343891"/>
              <a:gd name="connsiteX37" fmla="*/ 731496 w 7591207"/>
              <a:gd name="connsiteY37" fmla="*/ 414179 h 3343891"/>
              <a:gd name="connsiteX38" fmla="*/ 710522 w 7591207"/>
              <a:gd name="connsiteY38" fmla="*/ 427347 h 3343891"/>
              <a:gd name="connsiteX39" fmla="*/ 580792 w 7591207"/>
              <a:gd name="connsiteY39" fmla="*/ 520597 h 3343891"/>
              <a:gd name="connsiteX40" fmla="*/ 319337 w 7591207"/>
              <a:gd name="connsiteY40" fmla="*/ 734872 h 3343891"/>
              <a:gd name="connsiteX41" fmla="*/ 351269 w 7591207"/>
              <a:gd name="connsiteY41" fmla="*/ 705112 h 3343891"/>
              <a:gd name="connsiteX42" fmla="*/ 319337 w 7591207"/>
              <a:gd name="connsiteY42" fmla="*/ 734872 h 3343891"/>
              <a:gd name="connsiteX43" fmla="*/ 333308 w 7591207"/>
              <a:gd name="connsiteY43" fmla="*/ 744793 h 3343891"/>
              <a:gd name="connsiteX44" fmla="*/ 335304 w 7591207"/>
              <a:gd name="connsiteY44" fmla="*/ 732889 h 3343891"/>
              <a:gd name="connsiteX45" fmla="*/ 411146 w 7591207"/>
              <a:gd name="connsiteY45" fmla="*/ 669399 h 3343891"/>
              <a:gd name="connsiteX46" fmla="*/ 263452 w 7591207"/>
              <a:gd name="connsiteY46" fmla="*/ 838043 h 3343891"/>
              <a:gd name="connsiteX47" fmla="*/ 329314 w 7591207"/>
              <a:gd name="connsiteY47" fmla="*/ 768601 h 3343891"/>
              <a:gd name="connsiteX48" fmla="*/ 377214 w 7591207"/>
              <a:gd name="connsiteY48" fmla="*/ 728920 h 3343891"/>
              <a:gd name="connsiteX49" fmla="*/ 263452 w 7591207"/>
              <a:gd name="connsiteY49" fmla="*/ 838043 h 3343891"/>
              <a:gd name="connsiteX50" fmla="*/ 4055571 w 7591207"/>
              <a:gd name="connsiteY50" fmla="*/ 199182 h 3343891"/>
              <a:gd name="connsiteX51" fmla="*/ 3947795 w 7591207"/>
              <a:gd name="connsiteY51" fmla="*/ 187278 h 3343891"/>
              <a:gd name="connsiteX52" fmla="*/ 4023636 w 7591207"/>
              <a:gd name="connsiteY52" fmla="*/ 201167 h 3343891"/>
              <a:gd name="connsiteX53" fmla="*/ 4478691 w 7591207"/>
              <a:gd name="connsiteY53" fmla="*/ 242829 h 3343891"/>
              <a:gd name="connsiteX54" fmla="*/ 4295074 w 7591207"/>
              <a:gd name="connsiteY54" fmla="*/ 191244 h 3343891"/>
              <a:gd name="connsiteX55" fmla="*/ 4478691 w 7591207"/>
              <a:gd name="connsiteY55" fmla="*/ 242829 h 3343891"/>
              <a:gd name="connsiteX56" fmla="*/ 0 w 7591207"/>
              <a:gd name="connsiteY56" fmla="*/ 1163425 h 3343891"/>
              <a:gd name="connsiteX57" fmla="*/ 61873 w 7591207"/>
              <a:gd name="connsiteY57" fmla="*/ 1052319 h 3343891"/>
              <a:gd name="connsiteX58" fmla="*/ 141706 w 7591207"/>
              <a:gd name="connsiteY58" fmla="*/ 933276 h 3343891"/>
              <a:gd name="connsiteX59" fmla="*/ 319336 w 7591207"/>
              <a:gd name="connsiteY59" fmla="*/ 732889 h 3343891"/>
              <a:gd name="connsiteX60" fmla="*/ 131725 w 7591207"/>
              <a:gd name="connsiteY60" fmla="*/ 967006 h 3343891"/>
              <a:gd name="connsiteX61" fmla="*/ 87818 w 7591207"/>
              <a:gd name="connsiteY61" fmla="*/ 1034462 h 3343891"/>
              <a:gd name="connsiteX62" fmla="*/ 49897 w 7591207"/>
              <a:gd name="connsiteY62" fmla="*/ 1093984 h 3343891"/>
              <a:gd name="connsiteX63" fmla="*/ 0 w 7591207"/>
              <a:gd name="connsiteY63" fmla="*/ 1163425 h 3343891"/>
              <a:gd name="connsiteX64" fmla="*/ 2168460 w 7591207"/>
              <a:gd name="connsiteY64" fmla="*/ 781469 h 3343891"/>
              <a:gd name="connsiteX65" fmla="*/ 2161507 w 7591207"/>
              <a:gd name="connsiteY65" fmla="*/ 776540 h 3343891"/>
              <a:gd name="connsiteX66" fmla="*/ 1876100 w 7591207"/>
              <a:gd name="connsiteY66" fmla="*/ 790428 h 3343891"/>
              <a:gd name="connsiteX67" fmla="*/ 2085664 w 7591207"/>
              <a:gd name="connsiteY67" fmla="*/ 788444 h 3343891"/>
              <a:gd name="connsiteX68" fmla="*/ 2168460 w 7591207"/>
              <a:gd name="connsiteY68" fmla="*/ 781469 h 3343891"/>
              <a:gd name="connsiteX69" fmla="*/ 2748289 w 7591207"/>
              <a:gd name="connsiteY69" fmla="*/ 752729 h 3343891"/>
              <a:gd name="connsiteX70" fmla="*/ 2496813 w 7591207"/>
              <a:gd name="connsiteY70" fmla="*/ 746778 h 3343891"/>
              <a:gd name="connsiteX71" fmla="*/ 2748289 w 7591207"/>
              <a:gd name="connsiteY71" fmla="*/ 752729 h 3343891"/>
              <a:gd name="connsiteX72" fmla="*/ 3065628 w 7591207"/>
              <a:gd name="connsiteY72" fmla="*/ 752730 h 3343891"/>
              <a:gd name="connsiteX73" fmla="*/ 2977811 w 7591207"/>
              <a:gd name="connsiteY73" fmla="*/ 750745 h 3343891"/>
              <a:gd name="connsiteX74" fmla="*/ 3065628 w 7591207"/>
              <a:gd name="connsiteY74" fmla="*/ 752730 h 3343891"/>
              <a:gd name="connsiteX75" fmla="*/ 2794192 w 7591207"/>
              <a:gd name="connsiteY75" fmla="*/ 853916 h 3343891"/>
              <a:gd name="connsiteX76" fmla="*/ 2620551 w 7591207"/>
              <a:gd name="connsiteY76" fmla="*/ 853916 h 3343891"/>
              <a:gd name="connsiteX77" fmla="*/ 2794192 w 7591207"/>
              <a:gd name="connsiteY77" fmla="*/ 853916 h 3343891"/>
              <a:gd name="connsiteX78" fmla="*/ 3378977 w 7591207"/>
              <a:gd name="connsiteY78" fmla="*/ 760664 h 3343891"/>
              <a:gd name="connsiteX79" fmla="*/ 3349038 w 7591207"/>
              <a:gd name="connsiteY79" fmla="*/ 752729 h 3343891"/>
              <a:gd name="connsiteX80" fmla="*/ 3378977 w 7591207"/>
              <a:gd name="connsiteY80" fmla="*/ 760664 h 3343891"/>
              <a:gd name="connsiteX81" fmla="*/ 3003756 w 7591207"/>
              <a:gd name="connsiteY81" fmla="*/ 883677 h 3343891"/>
              <a:gd name="connsiteX82" fmla="*/ 2774234 w 7591207"/>
              <a:gd name="connsiteY82" fmla="*/ 863838 h 3343891"/>
              <a:gd name="connsiteX83" fmla="*/ 3003756 w 7591207"/>
              <a:gd name="connsiteY83" fmla="*/ 883677 h 3343891"/>
              <a:gd name="connsiteX84" fmla="*/ 738465 w 7591207"/>
              <a:gd name="connsiteY84" fmla="*/ 1322150 h 3343891"/>
              <a:gd name="connsiteX85" fmla="*/ 784368 w 7591207"/>
              <a:gd name="connsiteY85" fmla="*/ 1266597 h 3343891"/>
              <a:gd name="connsiteX86" fmla="*/ 828278 w 7591207"/>
              <a:gd name="connsiteY86" fmla="*/ 1226917 h 3343891"/>
              <a:gd name="connsiteX87" fmla="*/ 852228 w 7591207"/>
              <a:gd name="connsiteY87" fmla="*/ 1215011 h 3343891"/>
              <a:gd name="connsiteX88" fmla="*/ 926075 w 7591207"/>
              <a:gd name="connsiteY88" fmla="*/ 1121763 h 3343891"/>
              <a:gd name="connsiteX89" fmla="*/ 894141 w 7591207"/>
              <a:gd name="connsiteY89" fmla="*/ 1149539 h 3343891"/>
              <a:gd name="connsiteX90" fmla="*/ 868193 w 7591207"/>
              <a:gd name="connsiteY90" fmla="*/ 1173347 h 3343891"/>
              <a:gd name="connsiteX91" fmla="*/ 840252 w 7591207"/>
              <a:gd name="connsiteY91" fmla="*/ 1199141 h 3343891"/>
              <a:gd name="connsiteX92" fmla="*/ 762412 w 7591207"/>
              <a:gd name="connsiteY92" fmla="*/ 1268582 h 3343891"/>
              <a:gd name="connsiteX93" fmla="*/ 3890631 w 7591207"/>
              <a:gd name="connsiteY93" fmla="*/ 812807 h 3343891"/>
              <a:gd name="connsiteX94" fmla="*/ 3871953 w 7591207"/>
              <a:gd name="connsiteY94" fmla="*/ 812251 h 3343891"/>
              <a:gd name="connsiteX95" fmla="*/ 3848285 w 7591207"/>
              <a:gd name="connsiteY95" fmla="*/ 810137 h 3343891"/>
              <a:gd name="connsiteX96" fmla="*/ 3841546 w 7591207"/>
              <a:gd name="connsiteY96" fmla="*/ 808966 h 3343891"/>
              <a:gd name="connsiteX97" fmla="*/ 3812077 w 7591207"/>
              <a:gd name="connsiteY97" fmla="*/ 806300 h 3343891"/>
              <a:gd name="connsiteX98" fmla="*/ 5480610 w 7591207"/>
              <a:gd name="connsiteY98" fmla="*/ 528534 h 3343891"/>
              <a:gd name="connsiteX99" fmla="*/ 5436701 w 7591207"/>
              <a:gd name="connsiteY99" fmla="*/ 520597 h 3343891"/>
              <a:gd name="connsiteX100" fmla="*/ 5187218 w 7591207"/>
              <a:gd name="connsiteY100" fmla="*/ 457107 h 3343891"/>
              <a:gd name="connsiteX101" fmla="*/ 4911791 w 7591207"/>
              <a:gd name="connsiteY101" fmla="*/ 385682 h 3343891"/>
              <a:gd name="connsiteX102" fmla="*/ 4951707 w 7591207"/>
              <a:gd name="connsiteY102" fmla="*/ 409492 h 3343891"/>
              <a:gd name="connsiteX103" fmla="*/ 5077446 w 7591207"/>
              <a:gd name="connsiteY103" fmla="*/ 455125 h 3343891"/>
              <a:gd name="connsiteX104" fmla="*/ 5167260 w 7591207"/>
              <a:gd name="connsiteY104" fmla="*/ 461075 h 3343891"/>
              <a:gd name="connsiteX105" fmla="*/ 5404767 w 7591207"/>
              <a:gd name="connsiteY105" fmla="*/ 534486 h 3343891"/>
              <a:gd name="connsiteX106" fmla="*/ 5269050 w 7591207"/>
              <a:gd name="connsiteY106" fmla="*/ 484885 h 3343891"/>
              <a:gd name="connsiteX107" fmla="*/ 5442687 w 7591207"/>
              <a:gd name="connsiteY107" fmla="*/ 532501 h 3343891"/>
              <a:gd name="connsiteX108" fmla="*/ 5436701 w 7591207"/>
              <a:gd name="connsiteY108" fmla="*/ 520597 h 3343891"/>
              <a:gd name="connsiteX109" fmla="*/ 5480610 w 7591207"/>
              <a:gd name="connsiteY109" fmla="*/ 528534 h 3343891"/>
              <a:gd name="connsiteX110" fmla="*/ 5927212 w 7591207"/>
              <a:gd name="connsiteY110" fmla="*/ 608824 h 3343891"/>
              <a:gd name="connsiteX111" fmla="*/ 5825892 w 7591207"/>
              <a:gd name="connsiteY111" fmla="*/ 578134 h 3343891"/>
              <a:gd name="connsiteX112" fmla="*/ 5754041 w 7591207"/>
              <a:gd name="connsiteY112" fmla="*/ 544406 h 3343891"/>
              <a:gd name="connsiteX113" fmla="*/ 5909718 w 7591207"/>
              <a:gd name="connsiteY113" fmla="*/ 599958 h 3343891"/>
              <a:gd name="connsiteX114" fmla="*/ 5927212 w 7591207"/>
              <a:gd name="connsiteY114" fmla="*/ 608824 h 3343891"/>
              <a:gd name="connsiteX115" fmla="*/ 494972 w 7591207"/>
              <a:gd name="connsiteY115" fmla="*/ 1718959 h 3343891"/>
              <a:gd name="connsiteX116" fmla="*/ 534889 w 7591207"/>
              <a:gd name="connsiteY116" fmla="*/ 1617773 h 3343891"/>
              <a:gd name="connsiteX117" fmla="*/ 618714 w 7591207"/>
              <a:gd name="connsiteY117" fmla="*/ 1463018 h 3343891"/>
              <a:gd name="connsiteX118" fmla="*/ 576799 w 7591207"/>
              <a:gd name="connsiteY118" fmla="*/ 1520554 h 3343891"/>
              <a:gd name="connsiteX119" fmla="*/ 532891 w 7591207"/>
              <a:gd name="connsiteY119" fmla="*/ 1607854 h 3343891"/>
              <a:gd name="connsiteX120" fmla="*/ 494972 w 7591207"/>
              <a:gd name="connsiteY120" fmla="*/ 1718959 h 3343891"/>
              <a:gd name="connsiteX121" fmla="*/ 4692623 w 7591207"/>
              <a:gd name="connsiteY121" fmla="*/ 966573 h 3343891"/>
              <a:gd name="connsiteX122" fmla="*/ 4572495 w 7591207"/>
              <a:gd name="connsiteY122" fmla="*/ 939230 h 3343891"/>
              <a:gd name="connsiteX123" fmla="*/ 4594452 w 7591207"/>
              <a:gd name="connsiteY123" fmla="*/ 955102 h 3343891"/>
              <a:gd name="connsiteX124" fmla="*/ 4658318 w 7591207"/>
              <a:gd name="connsiteY124" fmla="*/ 967006 h 3343891"/>
              <a:gd name="connsiteX125" fmla="*/ 4692623 w 7591207"/>
              <a:gd name="connsiteY125" fmla="*/ 966573 h 3343891"/>
              <a:gd name="connsiteX126" fmla="*/ 6284937 w 7591207"/>
              <a:gd name="connsiteY126" fmla="*/ 883676 h 3343891"/>
              <a:gd name="connsiteX127" fmla="*/ 6278951 w 7591207"/>
              <a:gd name="connsiteY127" fmla="*/ 881692 h 3343891"/>
              <a:gd name="connsiteX128" fmla="*/ 6245020 w 7591207"/>
              <a:gd name="connsiteY128" fmla="*/ 865820 h 3343891"/>
              <a:gd name="connsiteX129" fmla="*/ 6284937 w 7591207"/>
              <a:gd name="connsiteY129" fmla="*/ 883676 h 3343891"/>
              <a:gd name="connsiteX130" fmla="*/ 6492508 w 7591207"/>
              <a:gd name="connsiteY130" fmla="*/ 875739 h 3343891"/>
              <a:gd name="connsiteX131" fmla="*/ 6382734 w 7591207"/>
              <a:gd name="connsiteY131" fmla="*/ 820186 h 3343891"/>
              <a:gd name="connsiteX132" fmla="*/ 6506477 w 7591207"/>
              <a:gd name="connsiteY132" fmla="*/ 861851 h 3343891"/>
              <a:gd name="connsiteX133" fmla="*/ 5576410 w 7591207"/>
              <a:gd name="connsiteY133" fmla="*/ 1133666 h 3343891"/>
              <a:gd name="connsiteX134" fmla="*/ 5530054 w 7591207"/>
              <a:gd name="connsiteY134" fmla="*/ 1120929 h 3343891"/>
              <a:gd name="connsiteX135" fmla="*/ 5522376 w 7591207"/>
              <a:gd name="connsiteY135" fmla="*/ 1118555 h 3343891"/>
              <a:gd name="connsiteX136" fmla="*/ 6976469 w 7591207"/>
              <a:gd name="connsiteY136" fmla="*/ 1072594 h 3343891"/>
              <a:gd name="connsiteX137" fmla="*/ 6965523 w 7591207"/>
              <a:gd name="connsiteY137" fmla="*/ 1070176 h 3343891"/>
              <a:gd name="connsiteX138" fmla="*/ 6893673 w 7591207"/>
              <a:gd name="connsiteY138" fmla="*/ 1010655 h 3343891"/>
              <a:gd name="connsiteX139" fmla="*/ 6976469 w 7591207"/>
              <a:gd name="connsiteY139" fmla="*/ 1072594 h 3343891"/>
              <a:gd name="connsiteX140" fmla="*/ 6947560 w 7591207"/>
              <a:gd name="connsiteY140" fmla="*/ 1193187 h 3343891"/>
              <a:gd name="connsiteX141" fmla="*/ 6885689 w 7591207"/>
              <a:gd name="connsiteY141" fmla="*/ 1155492 h 3343891"/>
              <a:gd name="connsiteX142" fmla="*/ 6833797 w 7591207"/>
              <a:gd name="connsiteY142" fmla="*/ 1123747 h 3343891"/>
              <a:gd name="connsiteX143" fmla="*/ 6885689 w 7591207"/>
              <a:gd name="connsiteY143" fmla="*/ 1155492 h 3343891"/>
              <a:gd name="connsiteX144" fmla="*/ 6947560 w 7591207"/>
              <a:gd name="connsiteY144" fmla="*/ 1193187 h 3343891"/>
              <a:gd name="connsiteX145" fmla="*/ 7185476 w 7591207"/>
              <a:gd name="connsiteY145" fmla="*/ 1292378 h 3343891"/>
              <a:gd name="connsiteX146" fmla="*/ 6933589 w 7591207"/>
              <a:gd name="connsiteY146" fmla="*/ 1161442 h 3343891"/>
              <a:gd name="connsiteX147" fmla="*/ 7185067 w 7591207"/>
              <a:gd name="connsiteY147" fmla="*/ 1292390 h 3343891"/>
              <a:gd name="connsiteX148" fmla="*/ 7185476 w 7591207"/>
              <a:gd name="connsiteY148" fmla="*/ 1292378 h 3343891"/>
              <a:gd name="connsiteX149" fmla="*/ 7322780 w 7591207"/>
              <a:gd name="connsiteY149" fmla="*/ 1345960 h 3343891"/>
              <a:gd name="connsiteX150" fmla="*/ 7274879 w 7591207"/>
              <a:gd name="connsiteY150" fmla="*/ 1298343 h 3343891"/>
              <a:gd name="connsiteX151" fmla="*/ 7201033 w 7591207"/>
              <a:gd name="connsiteY151" fmla="*/ 1250725 h 3343891"/>
              <a:gd name="connsiteX152" fmla="*/ 7274879 w 7591207"/>
              <a:gd name="connsiteY152" fmla="*/ 1298343 h 3343891"/>
              <a:gd name="connsiteX153" fmla="*/ 7272885 w 7591207"/>
              <a:gd name="connsiteY153" fmla="*/ 1304293 h 3343891"/>
              <a:gd name="connsiteX154" fmla="*/ 7322780 w 7591207"/>
              <a:gd name="connsiteY154" fmla="*/ 1345960 h 3343891"/>
              <a:gd name="connsiteX155" fmla="*/ 451063 w 7591207"/>
              <a:gd name="connsiteY155" fmla="*/ 2716931 h 3343891"/>
              <a:gd name="connsiteX156" fmla="*/ 421599 w 7591207"/>
              <a:gd name="connsiteY156" fmla="*/ 2644688 h 3343891"/>
              <a:gd name="connsiteX157" fmla="*/ 421592 w 7591207"/>
              <a:gd name="connsiteY157" fmla="*/ 2644652 h 3343891"/>
              <a:gd name="connsiteX158" fmla="*/ 426792 w 7591207"/>
              <a:gd name="connsiteY158" fmla="*/ 2657176 h 3343891"/>
              <a:gd name="connsiteX159" fmla="*/ 431103 w 7591207"/>
              <a:gd name="connsiteY159" fmla="*/ 2633602 h 3343891"/>
              <a:gd name="connsiteX160" fmla="*/ 433099 w 7591207"/>
              <a:gd name="connsiteY160" fmla="*/ 2611779 h 3343891"/>
              <a:gd name="connsiteX161" fmla="*/ 453058 w 7591207"/>
              <a:gd name="connsiteY161" fmla="*/ 2659394 h 3343891"/>
              <a:gd name="connsiteX162" fmla="*/ 451062 w 7591207"/>
              <a:gd name="connsiteY162" fmla="*/ 2627651 h 3343891"/>
              <a:gd name="connsiteX163" fmla="*/ 431104 w 7591207"/>
              <a:gd name="connsiteY163" fmla="*/ 2496704 h 3343891"/>
              <a:gd name="connsiteX164" fmla="*/ 431104 w 7591207"/>
              <a:gd name="connsiteY164" fmla="*/ 2570114 h 3343891"/>
              <a:gd name="connsiteX165" fmla="*/ 427109 w 7591207"/>
              <a:gd name="connsiteY165" fmla="*/ 2599875 h 3343891"/>
              <a:gd name="connsiteX166" fmla="*/ 415136 w 7591207"/>
              <a:gd name="connsiteY166" fmla="*/ 2540353 h 3343891"/>
              <a:gd name="connsiteX167" fmla="*/ 419129 w 7591207"/>
              <a:gd name="connsiteY167" fmla="*/ 2617730 h 3343891"/>
              <a:gd name="connsiteX168" fmla="*/ 419628 w 7591207"/>
              <a:gd name="connsiteY168" fmla="*/ 2633355 h 3343891"/>
              <a:gd name="connsiteX169" fmla="*/ 421592 w 7591207"/>
              <a:gd name="connsiteY169" fmla="*/ 2644652 h 3343891"/>
              <a:gd name="connsiteX170" fmla="*/ 421123 w 7591207"/>
              <a:gd name="connsiteY170" fmla="*/ 2643524 h 3343891"/>
              <a:gd name="connsiteX171" fmla="*/ 421599 w 7591207"/>
              <a:gd name="connsiteY171" fmla="*/ 2644688 h 3343891"/>
              <a:gd name="connsiteX172" fmla="*/ 423120 w 7591207"/>
              <a:gd name="connsiteY172" fmla="*/ 2653444 h 3343891"/>
              <a:gd name="connsiteX173" fmla="*/ 451063 w 7591207"/>
              <a:gd name="connsiteY173" fmla="*/ 2716931 h 3343891"/>
              <a:gd name="connsiteX174" fmla="*/ 7466481 w 7591207"/>
              <a:gd name="connsiteY174" fmla="*/ 1461034 h 3343891"/>
              <a:gd name="connsiteX175" fmla="*/ 7390639 w 7591207"/>
              <a:gd name="connsiteY175" fmla="*/ 1351911 h 3343891"/>
              <a:gd name="connsiteX176" fmla="*/ 7199037 w 7591207"/>
              <a:gd name="connsiteY176" fmla="*/ 1226917 h 3343891"/>
              <a:gd name="connsiteX177" fmla="*/ 7408603 w 7591207"/>
              <a:gd name="connsiteY177" fmla="*/ 1391591 h 3343891"/>
              <a:gd name="connsiteX178" fmla="*/ 7346730 w 7591207"/>
              <a:gd name="connsiteY178" fmla="*/ 1326119 h 3343891"/>
              <a:gd name="connsiteX179" fmla="*/ 7466481 w 7591207"/>
              <a:gd name="connsiteY179" fmla="*/ 1461034 h 3343891"/>
              <a:gd name="connsiteX180" fmla="*/ 7536337 w 7591207"/>
              <a:gd name="connsiteY180" fmla="*/ 1461032 h 3343891"/>
              <a:gd name="connsiteX181" fmla="*/ 7416587 w 7591207"/>
              <a:gd name="connsiteY181" fmla="*/ 1316197 h 3343891"/>
              <a:gd name="connsiteX182" fmla="*/ 7352719 w 7591207"/>
              <a:gd name="connsiteY182" fmla="*/ 1260644 h 3343891"/>
              <a:gd name="connsiteX183" fmla="*/ 7454508 w 7591207"/>
              <a:gd name="connsiteY183" fmla="*/ 1347942 h 3343891"/>
              <a:gd name="connsiteX184" fmla="*/ 7536337 w 7591207"/>
              <a:gd name="connsiteY184" fmla="*/ 1461032 h 3343891"/>
              <a:gd name="connsiteX185" fmla="*/ 616716 w 7591207"/>
              <a:gd name="connsiteY185" fmla="*/ 2859784 h 3343891"/>
              <a:gd name="connsiteX186" fmla="*/ 590772 w 7591207"/>
              <a:gd name="connsiteY186" fmla="*/ 2830023 h 3343891"/>
              <a:gd name="connsiteX187" fmla="*/ 576800 w 7591207"/>
              <a:gd name="connsiteY187" fmla="*/ 2814151 h 3343891"/>
              <a:gd name="connsiteX188" fmla="*/ 562830 w 7591207"/>
              <a:gd name="connsiteY188" fmla="*/ 2796294 h 3343891"/>
              <a:gd name="connsiteX189" fmla="*/ 494970 w 7591207"/>
              <a:gd name="connsiteY189" fmla="*/ 2712965 h 3343891"/>
              <a:gd name="connsiteX190" fmla="*/ 512932 w 7591207"/>
              <a:gd name="connsiteY190" fmla="*/ 2756614 h 3343891"/>
              <a:gd name="connsiteX191" fmla="*/ 524907 w 7591207"/>
              <a:gd name="connsiteY191" fmla="*/ 2774469 h 3343891"/>
              <a:gd name="connsiteX192" fmla="*/ 538879 w 7591207"/>
              <a:gd name="connsiteY192" fmla="*/ 2790341 h 3343891"/>
              <a:gd name="connsiteX193" fmla="*/ 616716 w 7591207"/>
              <a:gd name="connsiteY193" fmla="*/ 2859784 h 3343891"/>
              <a:gd name="connsiteX194" fmla="*/ 7546315 w 7591207"/>
              <a:gd name="connsiteY194" fmla="*/ 1796337 h 3343891"/>
              <a:gd name="connsiteX195" fmla="*/ 7543321 w 7591207"/>
              <a:gd name="connsiteY195" fmla="*/ 1650262 h 3343891"/>
              <a:gd name="connsiteX196" fmla="*/ 7543143 w 7591207"/>
              <a:gd name="connsiteY196" fmla="*/ 1649615 h 3343891"/>
              <a:gd name="connsiteX197" fmla="*/ 7543072 w 7591207"/>
              <a:gd name="connsiteY197" fmla="*/ 1646294 h 3343891"/>
              <a:gd name="connsiteX198" fmla="*/ 7502407 w 7591207"/>
              <a:gd name="connsiteY198" fmla="*/ 1500714 h 3343891"/>
              <a:gd name="connsiteX199" fmla="*/ 7504403 w 7591207"/>
              <a:gd name="connsiteY199" fmla="*/ 1508650 h 3343891"/>
              <a:gd name="connsiteX200" fmla="*/ 7496421 w 7591207"/>
              <a:gd name="connsiteY200" fmla="*/ 1490795 h 3343891"/>
              <a:gd name="connsiteX201" fmla="*/ 7508395 w 7591207"/>
              <a:gd name="connsiteY201" fmla="*/ 1546348 h 3343891"/>
              <a:gd name="connsiteX202" fmla="*/ 7504403 w 7591207"/>
              <a:gd name="connsiteY202" fmla="*/ 1508650 h 3343891"/>
              <a:gd name="connsiteX203" fmla="*/ 7543143 w 7591207"/>
              <a:gd name="connsiteY203" fmla="*/ 1649615 h 3343891"/>
              <a:gd name="connsiteX204" fmla="*/ 7546839 w 7591207"/>
              <a:gd name="connsiteY204" fmla="*/ 2005814 h 3343891"/>
              <a:gd name="connsiteX205" fmla="*/ 7570267 w 7591207"/>
              <a:gd name="connsiteY205" fmla="*/ 1931251 h 3343891"/>
              <a:gd name="connsiteX206" fmla="*/ 7568271 w 7591207"/>
              <a:gd name="connsiteY206" fmla="*/ 1955058 h 3343891"/>
              <a:gd name="connsiteX207" fmla="*/ 1702461 w 7591207"/>
              <a:gd name="connsiteY207" fmla="*/ 3218894 h 3343891"/>
              <a:gd name="connsiteX208" fmla="*/ 1387117 w 7591207"/>
              <a:gd name="connsiteY208" fmla="*/ 3199053 h 3343891"/>
              <a:gd name="connsiteX209" fmla="*/ 1506866 w 7591207"/>
              <a:gd name="connsiteY209" fmla="*/ 3201037 h 3343891"/>
              <a:gd name="connsiteX210" fmla="*/ 1702461 w 7591207"/>
              <a:gd name="connsiteY210" fmla="*/ 3218894 h 3343891"/>
              <a:gd name="connsiteX211" fmla="*/ 7500411 w 7591207"/>
              <a:gd name="connsiteY211" fmla="*/ 2115766 h 3343891"/>
              <a:gd name="connsiteX212" fmla="*/ 7546839 w 7591207"/>
              <a:gd name="connsiteY212" fmla="*/ 2005814 h 3343891"/>
              <a:gd name="connsiteX213" fmla="*/ 7540577 w 7591207"/>
              <a:gd name="connsiteY213" fmla="*/ 2025741 h 3343891"/>
              <a:gd name="connsiteX214" fmla="*/ 7500411 w 7591207"/>
              <a:gd name="connsiteY214" fmla="*/ 2115766 h 3343891"/>
              <a:gd name="connsiteX215" fmla="*/ 1981879 w 7591207"/>
              <a:gd name="connsiteY215" fmla="*/ 3185166 h 3343891"/>
              <a:gd name="connsiteX216" fmla="*/ 1852150 w 7591207"/>
              <a:gd name="connsiteY216" fmla="*/ 3169293 h 3343891"/>
              <a:gd name="connsiteX217" fmla="*/ 1884085 w 7591207"/>
              <a:gd name="connsiteY217" fmla="*/ 3171278 h 3343891"/>
              <a:gd name="connsiteX218" fmla="*/ 1852150 w 7591207"/>
              <a:gd name="connsiteY218" fmla="*/ 3159373 h 3343891"/>
              <a:gd name="connsiteX219" fmla="*/ 1602668 w 7591207"/>
              <a:gd name="connsiteY219" fmla="*/ 3139535 h 3343891"/>
              <a:gd name="connsiteX220" fmla="*/ 1981879 w 7591207"/>
              <a:gd name="connsiteY220" fmla="*/ 3185166 h 3343891"/>
              <a:gd name="connsiteX221" fmla="*/ 2141548 w 7591207"/>
              <a:gd name="connsiteY221" fmla="*/ 3254609 h 3343891"/>
              <a:gd name="connsiteX222" fmla="*/ 2138349 w 7591207"/>
              <a:gd name="connsiteY222" fmla="*/ 3255138 h 3343891"/>
              <a:gd name="connsiteX223" fmla="*/ 2135559 w 7591207"/>
              <a:gd name="connsiteY223" fmla="*/ 3254174 h 3343891"/>
              <a:gd name="connsiteX224" fmla="*/ 2130662 w 7591207"/>
              <a:gd name="connsiteY224" fmla="*/ 3253461 h 3343891"/>
              <a:gd name="connsiteX225" fmla="*/ 7246937 w 7591207"/>
              <a:gd name="connsiteY225" fmla="*/ 2304252 h 3343891"/>
              <a:gd name="connsiteX226" fmla="*/ 7352719 w 7591207"/>
              <a:gd name="connsiteY226" fmla="*/ 2209017 h 3343891"/>
              <a:gd name="connsiteX227" fmla="*/ 7374671 w 7591207"/>
              <a:gd name="connsiteY227" fmla="*/ 2185209 h 3343891"/>
              <a:gd name="connsiteX228" fmla="*/ 7398622 w 7591207"/>
              <a:gd name="connsiteY228" fmla="*/ 2155449 h 3343891"/>
              <a:gd name="connsiteX229" fmla="*/ 7454506 w 7591207"/>
              <a:gd name="connsiteY229" fmla="*/ 2066166 h 3343891"/>
              <a:gd name="connsiteX230" fmla="*/ 7456503 w 7591207"/>
              <a:gd name="connsiteY230" fmla="*/ 2022518 h 3343891"/>
              <a:gd name="connsiteX231" fmla="*/ 7438539 w 7591207"/>
              <a:gd name="connsiteY231" fmla="*/ 2078070 h 3343891"/>
              <a:gd name="connsiteX232" fmla="*/ 7388644 w 7591207"/>
              <a:gd name="connsiteY232" fmla="*/ 2165368 h 3343891"/>
              <a:gd name="connsiteX233" fmla="*/ 7356711 w 7591207"/>
              <a:gd name="connsiteY233" fmla="*/ 2177274 h 3343891"/>
              <a:gd name="connsiteX234" fmla="*/ 7246937 w 7591207"/>
              <a:gd name="connsiteY234" fmla="*/ 2304252 h 3343891"/>
              <a:gd name="connsiteX235" fmla="*/ 7135169 w 7591207"/>
              <a:gd name="connsiteY235" fmla="*/ 2399485 h 3343891"/>
              <a:gd name="connsiteX236" fmla="*/ 7226979 w 7591207"/>
              <a:gd name="connsiteY236" fmla="*/ 2326075 h 3343891"/>
              <a:gd name="connsiteX237" fmla="*/ 7278871 w 7591207"/>
              <a:gd name="connsiteY237" fmla="*/ 2246715 h 3343891"/>
              <a:gd name="connsiteX238" fmla="*/ 7318788 w 7591207"/>
              <a:gd name="connsiteY238" fmla="*/ 2191162 h 3343891"/>
              <a:gd name="connsiteX239" fmla="*/ 7278871 w 7591207"/>
              <a:gd name="connsiteY239" fmla="*/ 2246715 h 3343891"/>
              <a:gd name="connsiteX240" fmla="*/ 7135169 w 7591207"/>
              <a:gd name="connsiteY240" fmla="*/ 2399485 h 3343891"/>
              <a:gd name="connsiteX241" fmla="*/ 3123507 w 7591207"/>
              <a:gd name="connsiteY241" fmla="*/ 3201038 h 3343891"/>
              <a:gd name="connsiteX242" fmla="*/ 2923921 w 7591207"/>
              <a:gd name="connsiteY242" fmla="*/ 3175246 h 3343891"/>
              <a:gd name="connsiteX243" fmla="*/ 2969828 w 7591207"/>
              <a:gd name="connsiteY243" fmla="*/ 3195088 h 3343891"/>
              <a:gd name="connsiteX244" fmla="*/ 2872029 w 7591207"/>
              <a:gd name="connsiteY244" fmla="*/ 3189135 h 3343891"/>
              <a:gd name="connsiteX245" fmla="*/ 3123507 w 7591207"/>
              <a:gd name="connsiteY245" fmla="*/ 3201038 h 3343891"/>
              <a:gd name="connsiteX246" fmla="*/ 3430869 w 7591207"/>
              <a:gd name="connsiteY246" fmla="*/ 3179214 h 3343891"/>
              <a:gd name="connsiteX247" fmla="*/ 3337064 w 7591207"/>
              <a:gd name="connsiteY247" fmla="*/ 3177230 h 3343891"/>
              <a:gd name="connsiteX248" fmla="*/ 3430869 w 7591207"/>
              <a:gd name="connsiteY248" fmla="*/ 3179214 h 3343891"/>
              <a:gd name="connsiteX249" fmla="*/ 7091263 w 7591207"/>
              <a:gd name="connsiteY249" fmla="*/ 2554239 h 3343891"/>
              <a:gd name="connsiteX250" fmla="*/ 7095254 w 7591207"/>
              <a:gd name="connsiteY250" fmla="*/ 2550272 h 3343891"/>
              <a:gd name="connsiteX251" fmla="*/ 7149142 w 7591207"/>
              <a:gd name="connsiteY251" fmla="*/ 2516543 h 3343891"/>
              <a:gd name="connsiteX252" fmla="*/ 7091263 w 7591207"/>
              <a:gd name="connsiteY252" fmla="*/ 2554239 h 3343891"/>
              <a:gd name="connsiteX253" fmla="*/ 3291158 w 7591207"/>
              <a:gd name="connsiteY253" fmla="*/ 3298258 h 3343891"/>
              <a:gd name="connsiteX254" fmla="*/ 3343050 w 7591207"/>
              <a:gd name="connsiteY254" fmla="*/ 3286351 h 3343891"/>
              <a:gd name="connsiteX255" fmla="*/ 3223299 w 7591207"/>
              <a:gd name="connsiteY255" fmla="*/ 3288336 h 3343891"/>
              <a:gd name="connsiteX256" fmla="*/ 3291158 w 7591207"/>
              <a:gd name="connsiteY256" fmla="*/ 3298258 h 3343891"/>
              <a:gd name="connsiteX257" fmla="*/ 3516692 w 7591207"/>
              <a:gd name="connsiteY257" fmla="*/ 3266513 h 3343891"/>
              <a:gd name="connsiteX258" fmla="*/ 3175399 w 7591207"/>
              <a:gd name="connsiteY258" fmla="*/ 3250640 h 3343891"/>
              <a:gd name="connsiteX259" fmla="*/ 3265215 w 7591207"/>
              <a:gd name="connsiteY259" fmla="*/ 3270479 h 3343891"/>
              <a:gd name="connsiteX260" fmla="*/ 3516692 w 7591207"/>
              <a:gd name="connsiteY260" fmla="*/ 3266513 h 3343891"/>
              <a:gd name="connsiteX261" fmla="*/ 6400698 w 7591207"/>
              <a:gd name="connsiteY261" fmla="*/ 2742723 h 3343891"/>
              <a:gd name="connsiteX262" fmla="*/ 6494503 w 7591207"/>
              <a:gd name="connsiteY262" fmla="*/ 2712962 h 3343891"/>
              <a:gd name="connsiteX263" fmla="*/ 6400698 w 7591207"/>
              <a:gd name="connsiteY263" fmla="*/ 2742723 h 3343891"/>
              <a:gd name="connsiteX264" fmla="*/ 3808086 w 7591207"/>
              <a:gd name="connsiteY264" fmla="*/ 3250640 h 3343891"/>
              <a:gd name="connsiteX265" fmla="*/ 3688333 w 7591207"/>
              <a:gd name="connsiteY265" fmla="*/ 3250640 h 3343891"/>
              <a:gd name="connsiteX266" fmla="*/ 3608500 w 7591207"/>
              <a:gd name="connsiteY266" fmla="*/ 3242703 h 3343891"/>
              <a:gd name="connsiteX267" fmla="*/ 3544633 w 7591207"/>
              <a:gd name="connsiteY267" fmla="*/ 3242703 h 3343891"/>
              <a:gd name="connsiteX268" fmla="*/ 3606503 w 7591207"/>
              <a:gd name="connsiteY268" fmla="*/ 3242703 h 3343891"/>
              <a:gd name="connsiteX269" fmla="*/ 3808086 w 7591207"/>
              <a:gd name="connsiteY269" fmla="*/ 3250640 h 3343891"/>
              <a:gd name="connsiteX270" fmla="*/ 4034615 w 7591207"/>
              <a:gd name="connsiteY270" fmla="*/ 3307432 h 3343891"/>
              <a:gd name="connsiteX271" fmla="*/ 4007672 w 7591207"/>
              <a:gd name="connsiteY271" fmla="*/ 3312143 h 3343891"/>
              <a:gd name="connsiteX272" fmla="*/ 4043597 w 7591207"/>
              <a:gd name="connsiteY272" fmla="*/ 3304208 h 3343891"/>
              <a:gd name="connsiteX273" fmla="*/ 4034615 w 7591207"/>
              <a:gd name="connsiteY273" fmla="*/ 3307432 h 3343891"/>
              <a:gd name="connsiteX274" fmla="*/ 6484522 w 7591207"/>
              <a:gd name="connsiteY274" fmla="*/ 2873671 h 3343891"/>
              <a:gd name="connsiteX275" fmla="*/ 6458577 w 7591207"/>
              <a:gd name="connsiteY275" fmla="*/ 2869703 h 3343891"/>
              <a:gd name="connsiteX276" fmla="*/ 6484522 w 7591207"/>
              <a:gd name="connsiteY276" fmla="*/ 2873671 h 3343891"/>
              <a:gd name="connsiteX277" fmla="*/ 4339142 w 7591207"/>
              <a:gd name="connsiteY277" fmla="*/ 3300239 h 3343891"/>
              <a:gd name="connsiteX278" fmla="*/ 4327007 w 7591207"/>
              <a:gd name="connsiteY278" fmla="*/ 3300239 h 3343891"/>
              <a:gd name="connsiteX279" fmla="*/ 4338983 w 7591207"/>
              <a:gd name="connsiteY279" fmla="*/ 3300239 h 3343891"/>
              <a:gd name="connsiteX280" fmla="*/ 5947640 w 7591207"/>
              <a:gd name="connsiteY280" fmla="*/ 2992713 h 3343891"/>
              <a:gd name="connsiteX281" fmla="*/ 6035457 w 7591207"/>
              <a:gd name="connsiteY281" fmla="*/ 2970890 h 3343891"/>
              <a:gd name="connsiteX282" fmla="*/ 5947640 w 7591207"/>
              <a:gd name="connsiteY282" fmla="*/ 2992713 h 3343891"/>
              <a:gd name="connsiteX283" fmla="*/ 5412750 w 7591207"/>
              <a:gd name="connsiteY283" fmla="*/ 3161357 h 3343891"/>
              <a:gd name="connsiteX284" fmla="*/ 5300982 w 7591207"/>
              <a:gd name="connsiteY284" fmla="*/ 3169293 h 3343891"/>
              <a:gd name="connsiteX285" fmla="*/ 5271043 w 7591207"/>
              <a:gd name="connsiteY285" fmla="*/ 3169293 h 3343891"/>
              <a:gd name="connsiteX286" fmla="*/ 5231126 w 7591207"/>
              <a:gd name="connsiteY286" fmla="*/ 3177230 h 3343891"/>
              <a:gd name="connsiteX287" fmla="*/ 5161273 w 7591207"/>
              <a:gd name="connsiteY287" fmla="*/ 3191118 h 3343891"/>
              <a:gd name="connsiteX288" fmla="*/ 5374828 w 7591207"/>
              <a:gd name="connsiteY288" fmla="*/ 3141517 h 3343891"/>
              <a:gd name="connsiteX289" fmla="*/ 5241107 w 7591207"/>
              <a:gd name="connsiteY289" fmla="*/ 3161358 h 3343891"/>
              <a:gd name="connsiteX290" fmla="*/ 5181231 w 7591207"/>
              <a:gd name="connsiteY290" fmla="*/ 3159373 h 3343891"/>
              <a:gd name="connsiteX291" fmla="*/ 5091417 w 7591207"/>
              <a:gd name="connsiteY291" fmla="*/ 3151438 h 3343891"/>
              <a:gd name="connsiteX292" fmla="*/ 4676280 w 7591207"/>
              <a:gd name="connsiteY292" fmla="*/ 3203022 h 3343891"/>
              <a:gd name="connsiteX293" fmla="*/ 4476695 w 7591207"/>
              <a:gd name="connsiteY293" fmla="*/ 3220879 h 3343891"/>
              <a:gd name="connsiteX294" fmla="*/ 4386882 w 7591207"/>
              <a:gd name="connsiteY294" fmla="*/ 3222863 h 3343891"/>
              <a:gd name="connsiteX295" fmla="*/ 4305050 w 7591207"/>
              <a:gd name="connsiteY295" fmla="*/ 3216911 h 3343891"/>
              <a:gd name="connsiteX296" fmla="*/ 4233200 w 7591207"/>
              <a:gd name="connsiteY296" fmla="*/ 3248656 h 3343891"/>
              <a:gd name="connsiteX297" fmla="*/ 4566509 w 7591207"/>
              <a:gd name="connsiteY297" fmla="*/ 3250640 h 3343891"/>
              <a:gd name="connsiteX298" fmla="*/ 4720189 w 7591207"/>
              <a:gd name="connsiteY298" fmla="*/ 3236751 h 3343891"/>
              <a:gd name="connsiteX299" fmla="*/ 4770086 w 7591207"/>
              <a:gd name="connsiteY299" fmla="*/ 3216910 h 3343891"/>
              <a:gd name="connsiteX300" fmla="*/ 4825969 w 7591207"/>
              <a:gd name="connsiteY300" fmla="*/ 3199054 h 3343891"/>
              <a:gd name="connsiteX301" fmla="*/ 4889836 w 7591207"/>
              <a:gd name="connsiteY301" fmla="*/ 3191118 h 3343891"/>
              <a:gd name="connsiteX302" fmla="*/ 4997613 w 7591207"/>
              <a:gd name="connsiteY302" fmla="*/ 3183183 h 3343891"/>
              <a:gd name="connsiteX303" fmla="*/ 4772080 w 7591207"/>
              <a:gd name="connsiteY303" fmla="*/ 3220879 h 3343891"/>
              <a:gd name="connsiteX304" fmla="*/ 4965680 w 7591207"/>
              <a:gd name="connsiteY304" fmla="*/ 3226830 h 3343891"/>
              <a:gd name="connsiteX305" fmla="*/ 4800022 w 7591207"/>
              <a:gd name="connsiteY305" fmla="*/ 3244687 h 3343891"/>
              <a:gd name="connsiteX306" fmla="*/ 4626385 w 7591207"/>
              <a:gd name="connsiteY306" fmla="*/ 3268497 h 3343891"/>
              <a:gd name="connsiteX307" fmla="*/ 4466715 w 7591207"/>
              <a:gd name="connsiteY307" fmla="*/ 3288336 h 3343891"/>
              <a:gd name="connsiteX308" fmla="*/ 4398857 w 7591207"/>
              <a:gd name="connsiteY308" fmla="*/ 3296273 h 3343891"/>
              <a:gd name="connsiteX309" fmla="*/ 4342978 w 7591207"/>
              <a:gd name="connsiteY309" fmla="*/ 3300239 h 3343891"/>
              <a:gd name="connsiteX310" fmla="*/ 4342974 w 7591207"/>
              <a:gd name="connsiteY310" fmla="*/ 3300240 h 3343891"/>
              <a:gd name="connsiteX311" fmla="*/ 4342966 w 7591207"/>
              <a:gd name="connsiteY311" fmla="*/ 3300239 h 3343891"/>
              <a:gd name="connsiteX312" fmla="*/ 4339142 w 7591207"/>
              <a:gd name="connsiteY312" fmla="*/ 3300239 h 3343891"/>
              <a:gd name="connsiteX313" fmla="*/ 4342962 w 7591207"/>
              <a:gd name="connsiteY313" fmla="*/ 3300239 h 3343891"/>
              <a:gd name="connsiteX314" fmla="*/ 4280104 w 7591207"/>
              <a:gd name="connsiteY314" fmla="*/ 3298505 h 3343891"/>
              <a:gd name="connsiteX315" fmla="*/ 4199273 w 7591207"/>
              <a:gd name="connsiteY315" fmla="*/ 3298257 h 3343891"/>
              <a:gd name="connsiteX316" fmla="*/ 4115446 w 7591207"/>
              <a:gd name="connsiteY316" fmla="*/ 3300239 h 3343891"/>
              <a:gd name="connsiteX317" fmla="*/ 4047588 w 7591207"/>
              <a:gd name="connsiteY317" fmla="*/ 3304209 h 3343891"/>
              <a:gd name="connsiteX318" fmla="*/ 3838022 w 7591207"/>
              <a:gd name="connsiteY318" fmla="*/ 3274448 h 3343891"/>
              <a:gd name="connsiteX319" fmla="*/ 3660392 w 7591207"/>
              <a:gd name="connsiteY319" fmla="*/ 3288336 h 3343891"/>
              <a:gd name="connsiteX320" fmla="*/ 3488748 w 7591207"/>
              <a:gd name="connsiteY320" fmla="*/ 3286352 h 3343891"/>
              <a:gd name="connsiteX321" fmla="*/ 3438852 w 7591207"/>
              <a:gd name="connsiteY321" fmla="*/ 3314130 h 3343891"/>
              <a:gd name="connsiteX322" fmla="*/ 3859978 w 7591207"/>
              <a:gd name="connsiteY322" fmla="*/ 3328018 h 3343891"/>
              <a:gd name="connsiteX323" fmla="*/ 3542637 w 7591207"/>
              <a:gd name="connsiteY323" fmla="*/ 3343891 h 3343891"/>
              <a:gd name="connsiteX324" fmla="*/ 3548624 w 7591207"/>
              <a:gd name="connsiteY324" fmla="*/ 3333969 h 3343891"/>
              <a:gd name="connsiteX325" fmla="*/ 3462802 w 7591207"/>
              <a:gd name="connsiteY325" fmla="*/ 3326034 h 3343891"/>
              <a:gd name="connsiteX326" fmla="*/ 3420890 w 7591207"/>
              <a:gd name="connsiteY326" fmla="*/ 3339922 h 3343891"/>
              <a:gd name="connsiteX327" fmla="*/ 3103549 w 7591207"/>
              <a:gd name="connsiteY327" fmla="*/ 3331985 h 3343891"/>
              <a:gd name="connsiteX328" fmla="*/ 2987789 w 7591207"/>
              <a:gd name="connsiteY328" fmla="*/ 3333969 h 3343891"/>
              <a:gd name="connsiteX329" fmla="*/ 2876021 w 7591207"/>
              <a:gd name="connsiteY329" fmla="*/ 3331985 h 3343891"/>
              <a:gd name="connsiteX330" fmla="*/ 2704377 w 7591207"/>
              <a:gd name="connsiteY330" fmla="*/ 3312146 h 3343891"/>
              <a:gd name="connsiteX331" fmla="*/ 2935898 w 7591207"/>
              <a:gd name="connsiteY331" fmla="*/ 3328019 h 3343891"/>
              <a:gd name="connsiteX332" fmla="*/ 2985794 w 7591207"/>
              <a:gd name="connsiteY332" fmla="*/ 3290320 h 3343891"/>
              <a:gd name="connsiteX333" fmla="*/ 1955934 w 7591207"/>
              <a:gd name="connsiteY333" fmla="*/ 3226831 h 3343891"/>
              <a:gd name="connsiteX334" fmla="*/ 2077182 w 7591207"/>
              <a:gd name="connsiteY334" fmla="*/ 3245680 h 3343891"/>
              <a:gd name="connsiteX335" fmla="*/ 2130662 w 7591207"/>
              <a:gd name="connsiteY335" fmla="*/ 3253461 h 3343891"/>
              <a:gd name="connsiteX336" fmla="*/ 2009822 w 7591207"/>
              <a:gd name="connsiteY336" fmla="*/ 3240720 h 3343891"/>
              <a:gd name="connsiteX337" fmla="*/ 1997847 w 7591207"/>
              <a:gd name="connsiteY337" fmla="*/ 3242703 h 3343891"/>
              <a:gd name="connsiteX338" fmla="*/ 2129573 w 7591207"/>
              <a:gd name="connsiteY338" fmla="*/ 3256591 h 3343891"/>
              <a:gd name="connsiteX339" fmla="*/ 2138349 w 7591207"/>
              <a:gd name="connsiteY339" fmla="*/ 3255138 h 3343891"/>
              <a:gd name="connsiteX340" fmla="*/ 2165497 w 7591207"/>
              <a:gd name="connsiteY340" fmla="*/ 3264528 h 3343891"/>
              <a:gd name="connsiteX341" fmla="*/ 1399091 w 7591207"/>
              <a:gd name="connsiteY341" fmla="*/ 3161358 h 3343891"/>
              <a:gd name="connsiteX342" fmla="*/ 1444997 w 7591207"/>
              <a:gd name="connsiteY342" fmla="*/ 3187150 h 3343891"/>
              <a:gd name="connsiteX343" fmla="*/ 1289320 w 7591207"/>
              <a:gd name="connsiteY343" fmla="*/ 3161357 h 3343891"/>
              <a:gd name="connsiteX344" fmla="*/ 1119671 w 7591207"/>
              <a:gd name="connsiteY344" fmla="*/ 3135566 h 3343891"/>
              <a:gd name="connsiteX345" fmla="*/ 1107697 w 7591207"/>
              <a:gd name="connsiteY345" fmla="*/ 3123662 h 3343891"/>
              <a:gd name="connsiteX346" fmla="*/ 1007903 w 7591207"/>
              <a:gd name="connsiteY346" fmla="*/ 3111756 h 3343891"/>
              <a:gd name="connsiteX347" fmla="*/ 956011 w 7591207"/>
              <a:gd name="connsiteY347" fmla="*/ 3111756 h 3343891"/>
              <a:gd name="connsiteX348" fmla="*/ 834266 w 7591207"/>
              <a:gd name="connsiteY348" fmla="*/ 3068107 h 3343891"/>
              <a:gd name="connsiteX349" fmla="*/ 772393 w 7591207"/>
              <a:gd name="connsiteY349" fmla="*/ 3052235 h 3343891"/>
              <a:gd name="connsiteX350" fmla="*/ 740459 w 7591207"/>
              <a:gd name="connsiteY350" fmla="*/ 3044300 h 3343891"/>
              <a:gd name="connsiteX351" fmla="*/ 698547 w 7591207"/>
              <a:gd name="connsiteY351" fmla="*/ 3030411 h 3343891"/>
              <a:gd name="connsiteX352" fmla="*/ 552850 w 7591207"/>
              <a:gd name="connsiteY352" fmla="*/ 2943113 h 3343891"/>
              <a:gd name="connsiteX353" fmla="*/ 568816 w 7591207"/>
              <a:gd name="connsiteY353" fmla="*/ 2962954 h 3343891"/>
              <a:gd name="connsiteX354" fmla="*/ 423120 w 7591207"/>
              <a:gd name="connsiteY354" fmla="*/ 2818119 h 3343891"/>
              <a:gd name="connsiteX355" fmla="*/ 333306 w 7591207"/>
              <a:gd name="connsiteY355" fmla="*/ 2615745 h 3343891"/>
              <a:gd name="connsiteX356" fmla="*/ 309356 w 7591207"/>
              <a:gd name="connsiteY356" fmla="*/ 2395518 h 3343891"/>
              <a:gd name="connsiteX357" fmla="*/ 313347 w 7591207"/>
              <a:gd name="connsiteY357" fmla="*/ 2290363 h 3343891"/>
              <a:gd name="connsiteX358" fmla="*/ 317339 w 7591207"/>
              <a:gd name="connsiteY358" fmla="*/ 2238777 h 3343891"/>
              <a:gd name="connsiteX359" fmla="*/ 323328 w 7591207"/>
              <a:gd name="connsiteY359" fmla="*/ 2189178 h 3343891"/>
              <a:gd name="connsiteX360" fmla="*/ 323327 w 7591207"/>
              <a:gd name="connsiteY360" fmla="*/ 2387581 h 3343891"/>
              <a:gd name="connsiteX361" fmla="*/ 371229 w 7591207"/>
              <a:gd name="connsiteY361" fmla="*/ 2058231 h 3343891"/>
              <a:gd name="connsiteX362" fmla="*/ 375220 w 7591207"/>
              <a:gd name="connsiteY362" fmla="*/ 2024501 h 3343891"/>
              <a:gd name="connsiteX363" fmla="*/ 383203 w 7591207"/>
              <a:gd name="connsiteY363" fmla="*/ 1978868 h 3343891"/>
              <a:gd name="connsiteX364" fmla="*/ 373222 w 7591207"/>
              <a:gd name="connsiteY364" fmla="*/ 1980852 h 3343891"/>
              <a:gd name="connsiteX365" fmla="*/ 349272 w 7591207"/>
              <a:gd name="connsiteY365" fmla="*/ 2099896 h 3343891"/>
              <a:gd name="connsiteX366" fmla="*/ 349272 w 7591207"/>
              <a:gd name="connsiteY366" fmla="*/ 2054262 h 3343891"/>
              <a:gd name="connsiteX367" fmla="*/ 373223 w 7591207"/>
              <a:gd name="connsiteY367" fmla="*/ 1968949 h 3343891"/>
              <a:gd name="connsiteX368" fmla="*/ 387193 w 7591207"/>
              <a:gd name="connsiteY368" fmla="*/ 1931251 h 3343891"/>
              <a:gd name="connsiteX369" fmla="*/ 393180 w 7591207"/>
              <a:gd name="connsiteY369" fmla="*/ 1953076 h 3343891"/>
              <a:gd name="connsiteX370" fmla="*/ 385199 w 7591207"/>
              <a:gd name="connsiteY370" fmla="*/ 2032437 h 3343891"/>
              <a:gd name="connsiteX371" fmla="*/ 389190 w 7591207"/>
              <a:gd name="connsiteY371" fmla="*/ 2078070 h 3343891"/>
              <a:gd name="connsiteX372" fmla="*/ 399171 w 7591207"/>
              <a:gd name="connsiteY372" fmla="*/ 2022517 h 3343891"/>
              <a:gd name="connsiteX373" fmla="*/ 411145 w 7591207"/>
              <a:gd name="connsiteY373" fmla="*/ 1974899 h 3343891"/>
              <a:gd name="connsiteX374" fmla="*/ 437090 w 7591207"/>
              <a:gd name="connsiteY374" fmla="*/ 1899508 h 3343891"/>
              <a:gd name="connsiteX375" fmla="*/ 463037 w 7591207"/>
              <a:gd name="connsiteY375" fmla="*/ 1834034 h 3343891"/>
              <a:gd name="connsiteX376" fmla="*/ 490979 w 7591207"/>
              <a:gd name="connsiteY376" fmla="*/ 1764593 h 3343891"/>
              <a:gd name="connsiteX377" fmla="*/ 449065 w 7591207"/>
              <a:gd name="connsiteY377" fmla="*/ 1822130 h 3343891"/>
              <a:gd name="connsiteX378" fmla="*/ 431104 w 7591207"/>
              <a:gd name="connsiteY378" fmla="*/ 1818161 h 3343891"/>
              <a:gd name="connsiteX379" fmla="*/ 467029 w 7591207"/>
              <a:gd name="connsiteY379" fmla="*/ 1714991 h 3343891"/>
              <a:gd name="connsiteX380" fmla="*/ 498962 w 7591207"/>
              <a:gd name="connsiteY380" fmla="*/ 1647534 h 3343891"/>
              <a:gd name="connsiteX381" fmla="*/ 516925 w 7591207"/>
              <a:gd name="connsiteY381" fmla="*/ 1611821 h 3343891"/>
              <a:gd name="connsiteX382" fmla="*/ 536883 w 7591207"/>
              <a:gd name="connsiteY382" fmla="*/ 1576109 h 3343891"/>
              <a:gd name="connsiteX383" fmla="*/ 696550 w 7591207"/>
              <a:gd name="connsiteY383" fmla="*/ 1355880 h 3343891"/>
              <a:gd name="connsiteX384" fmla="*/ 732476 w 7591207"/>
              <a:gd name="connsiteY384" fmla="*/ 1290405 h 3343891"/>
              <a:gd name="connsiteX385" fmla="*/ 758424 w 7591207"/>
              <a:gd name="connsiteY385" fmla="*/ 1252710 h 3343891"/>
              <a:gd name="connsiteX386" fmla="*/ 790358 w 7591207"/>
              <a:gd name="connsiteY386" fmla="*/ 1215011 h 3343891"/>
              <a:gd name="connsiteX387" fmla="*/ 864202 w 7591207"/>
              <a:gd name="connsiteY387" fmla="*/ 1137635 h 3343891"/>
              <a:gd name="connsiteX388" fmla="*/ 904119 w 7591207"/>
              <a:gd name="connsiteY388" fmla="*/ 1099938 h 3343891"/>
              <a:gd name="connsiteX389" fmla="*/ 946034 w 7591207"/>
              <a:gd name="connsiteY389" fmla="*/ 1066210 h 3343891"/>
              <a:gd name="connsiteX390" fmla="*/ 1029859 w 7591207"/>
              <a:gd name="connsiteY390" fmla="*/ 1006688 h 3343891"/>
              <a:gd name="connsiteX391" fmla="*/ 1101709 w 7591207"/>
              <a:gd name="connsiteY391" fmla="*/ 961055 h 3343891"/>
              <a:gd name="connsiteX392" fmla="*/ 1169569 w 7591207"/>
              <a:gd name="connsiteY392" fmla="*/ 913437 h 3343891"/>
              <a:gd name="connsiteX393" fmla="*/ 1289320 w 7591207"/>
              <a:gd name="connsiteY393" fmla="*/ 871773 h 3343891"/>
              <a:gd name="connsiteX394" fmla="*/ 1243415 w 7591207"/>
              <a:gd name="connsiteY394" fmla="*/ 881692 h 3343891"/>
              <a:gd name="connsiteX395" fmla="*/ 1456971 w 7591207"/>
              <a:gd name="connsiteY395" fmla="*/ 822171 h 3343891"/>
              <a:gd name="connsiteX396" fmla="*/ 1608656 w 7591207"/>
              <a:gd name="connsiteY396" fmla="*/ 804317 h 3343891"/>
              <a:gd name="connsiteX397" fmla="*/ 1536805 w 7591207"/>
              <a:gd name="connsiteY397" fmla="*/ 802332 h 3343891"/>
              <a:gd name="connsiteX398" fmla="*/ 1931984 w 7591207"/>
              <a:gd name="connsiteY398" fmla="*/ 770587 h 3343891"/>
              <a:gd name="connsiteX399" fmla="*/ 2321175 w 7591207"/>
              <a:gd name="connsiteY399" fmla="*/ 764634 h 3343891"/>
              <a:gd name="connsiteX400" fmla="*/ 2267287 w 7591207"/>
              <a:gd name="connsiteY400" fmla="*/ 760667 h 3343891"/>
              <a:gd name="connsiteX401" fmla="*/ 2410988 w 7591207"/>
              <a:gd name="connsiteY401" fmla="*/ 762650 h 3343891"/>
              <a:gd name="connsiteX402" fmla="*/ 2303212 w 7591207"/>
              <a:gd name="connsiteY402" fmla="*/ 774556 h 3343891"/>
              <a:gd name="connsiteX403" fmla="*/ 2981802 w 7591207"/>
              <a:gd name="connsiteY403" fmla="*/ 776540 h 3343891"/>
              <a:gd name="connsiteX404" fmla="*/ 2870034 w 7591207"/>
              <a:gd name="connsiteY404" fmla="*/ 756698 h 3343891"/>
              <a:gd name="connsiteX405" fmla="*/ 3029703 w 7591207"/>
              <a:gd name="connsiteY405" fmla="*/ 778522 h 3343891"/>
              <a:gd name="connsiteX406" fmla="*/ 3211325 w 7591207"/>
              <a:gd name="connsiteY406" fmla="*/ 790428 h 3343891"/>
              <a:gd name="connsiteX407" fmla="*/ 3067623 w 7591207"/>
              <a:gd name="connsiteY407" fmla="*/ 758683 h 3343891"/>
              <a:gd name="connsiteX408" fmla="*/ 3329080 w 7591207"/>
              <a:gd name="connsiteY408" fmla="*/ 772572 h 3343891"/>
              <a:gd name="connsiteX409" fmla="*/ 3380973 w 7591207"/>
              <a:gd name="connsiteY409" fmla="*/ 764634 h 3343891"/>
              <a:gd name="connsiteX410" fmla="*/ 3528665 w 7591207"/>
              <a:gd name="connsiteY410" fmla="*/ 780506 h 3343891"/>
              <a:gd name="connsiteX411" fmla="*/ 3678354 w 7591207"/>
              <a:gd name="connsiteY411" fmla="*/ 786460 h 3343891"/>
              <a:gd name="connsiteX412" fmla="*/ 3656401 w 7591207"/>
              <a:gd name="connsiteY412" fmla="*/ 778522 h 3343891"/>
              <a:gd name="connsiteX413" fmla="*/ 3766422 w 7591207"/>
              <a:gd name="connsiteY413" fmla="*/ 802827 h 3343891"/>
              <a:gd name="connsiteX414" fmla="*/ 3848285 w 7591207"/>
              <a:gd name="connsiteY414" fmla="*/ 810137 h 3343891"/>
              <a:gd name="connsiteX415" fmla="*/ 3854737 w 7591207"/>
              <a:gd name="connsiteY415" fmla="*/ 811259 h 3343891"/>
              <a:gd name="connsiteX416" fmla="*/ 3865964 w 7591207"/>
              <a:gd name="connsiteY416" fmla="*/ 816220 h 3343891"/>
              <a:gd name="connsiteX417" fmla="*/ 3658396 w 7591207"/>
              <a:gd name="connsiteY417" fmla="*/ 790428 h 3343891"/>
              <a:gd name="connsiteX418" fmla="*/ 3806088 w 7591207"/>
              <a:gd name="connsiteY418" fmla="*/ 830108 h 3343891"/>
              <a:gd name="connsiteX419" fmla="*/ 3708292 w 7591207"/>
              <a:gd name="connsiteY419" fmla="*/ 826139 h 3343891"/>
              <a:gd name="connsiteX420" fmla="*/ 3636442 w 7591207"/>
              <a:gd name="connsiteY420" fmla="*/ 822171 h 3343891"/>
              <a:gd name="connsiteX421" fmla="*/ 3648416 w 7591207"/>
              <a:gd name="connsiteY421" fmla="*/ 826140 h 3343891"/>
              <a:gd name="connsiteX422" fmla="*/ 3708292 w 7591207"/>
              <a:gd name="connsiteY422" fmla="*/ 826139 h 3343891"/>
              <a:gd name="connsiteX423" fmla="*/ 3770163 w 7591207"/>
              <a:gd name="connsiteY423" fmla="*/ 834077 h 3343891"/>
              <a:gd name="connsiteX424" fmla="*/ 3808086 w 7591207"/>
              <a:gd name="connsiteY424" fmla="*/ 830109 h 3343891"/>
              <a:gd name="connsiteX425" fmla="*/ 3931828 w 7591207"/>
              <a:gd name="connsiteY425" fmla="*/ 816220 h 3343891"/>
              <a:gd name="connsiteX426" fmla="*/ 3890631 w 7591207"/>
              <a:gd name="connsiteY426" fmla="*/ 812807 h 3343891"/>
              <a:gd name="connsiteX427" fmla="*/ 3988459 w 7591207"/>
              <a:gd name="connsiteY427" fmla="*/ 815724 h 3343891"/>
              <a:gd name="connsiteX428" fmla="*/ 4127422 w 7591207"/>
              <a:gd name="connsiteY428" fmla="*/ 828124 h 3343891"/>
              <a:gd name="connsiteX429" fmla="*/ 4095489 w 7591207"/>
              <a:gd name="connsiteY429" fmla="*/ 814235 h 3343891"/>
              <a:gd name="connsiteX430" fmla="*/ 4464719 w 7591207"/>
              <a:gd name="connsiteY430" fmla="*/ 863837 h 3343891"/>
              <a:gd name="connsiteX431" fmla="*/ 4388876 w 7591207"/>
              <a:gd name="connsiteY431" fmla="*/ 840028 h 3343891"/>
              <a:gd name="connsiteX432" fmla="*/ 4835948 w 7591207"/>
              <a:gd name="connsiteY432" fmla="*/ 917407 h 3343891"/>
              <a:gd name="connsiteX433" fmla="*/ 4923765 w 7591207"/>
              <a:gd name="connsiteY433" fmla="*/ 907486 h 3343891"/>
              <a:gd name="connsiteX434" fmla="*/ 5173248 w 7591207"/>
              <a:gd name="connsiteY434" fmla="*/ 957087 h 3343891"/>
              <a:gd name="connsiteX435" fmla="*/ 5097405 w 7591207"/>
              <a:gd name="connsiteY435" fmla="*/ 935264 h 3343891"/>
              <a:gd name="connsiteX436" fmla="*/ 5097406 w 7591207"/>
              <a:gd name="connsiteY436" fmla="*/ 941214 h 3343891"/>
              <a:gd name="connsiteX437" fmla="*/ 5033539 w 7591207"/>
              <a:gd name="connsiteY437" fmla="*/ 921375 h 3343891"/>
              <a:gd name="connsiteX438" fmla="*/ 5312958 w 7591207"/>
              <a:gd name="connsiteY438" fmla="*/ 978912 h 3343891"/>
              <a:gd name="connsiteX439" fmla="*/ 5239111 w 7591207"/>
              <a:gd name="connsiteY439" fmla="*/ 945183 h 3343891"/>
              <a:gd name="connsiteX440" fmla="*/ 5829883 w 7591207"/>
              <a:gd name="connsiteY440" fmla="*/ 1097955 h 3343891"/>
              <a:gd name="connsiteX441" fmla="*/ 5815912 w 7591207"/>
              <a:gd name="connsiteY441" fmla="*/ 1119779 h 3343891"/>
              <a:gd name="connsiteX442" fmla="*/ 5614330 w 7591207"/>
              <a:gd name="connsiteY442" fmla="*/ 1076129 h 3343891"/>
              <a:gd name="connsiteX443" fmla="*/ 5803937 w 7591207"/>
              <a:gd name="connsiteY443" fmla="*/ 1141603 h 3343891"/>
              <a:gd name="connsiteX444" fmla="*/ 5664228 w 7591207"/>
              <a:gd name="connsiteY444" fmla="*/ 1109859 h 3343891"/>
              <a:gd name="connsiteX445" fmla="*/ 5672212 w 7591207"/>
              <a:gd name="connsiteY445" fmla="*/ 1115810 h 3343891"/>
              <a:gd name="connsiteX446" fmla="*/ 5568427 w 7591207"/>
              <a:gd name="connsiteY446" fmla="*/ 1090018 h 3343891"/>
              <a:gd name="connsiteX447" fmla="*/ 5564435 w 7591207"/>
              <a:gd name="connsiteY447" fmla="*/ 1111843 h 3343891"/>
              <a:gd name="connsiteX448" fmla="*/ 5501565 w 7591207"/>
              <a:gd name="connsiteY448" fmla="*/ 1112121 h 3343891"/>
              <a:gd name="connsiteX449" fmla="*/ 5522376 w 7591207"/>
              <a:gd name="connsiteY449" fmla="*/ 1118555 h 3343891"/>
              <a:gd name="connsiteX450" fmla="*/ 5462895 w 7591207"/>
              <a:gd name="connsiteY450" fmla="*/ 1101922 h 3343891"/>
              <a:gd name="connsiteX451" fmla="*/ 5374827 w 7591207"/>
              <a:gd name="connsiteY451" fmla="*/ 1070177 h 3343891"/>
              <a:gd name="connsiteX452" fmla="*/ 5213165 w 7591207"/>
              <a:gd name="connsiteY452" fmla="*/ 1048353 h 3343891"/>
              <a:gd name="connsiteX453" fmla="*/ 5416743 w 7591207"/>
              <a:gd name="connsiteY453" fmla="*/ 1103906 h 3343891"/>
              <a:gd name="connsiteX454" fmla="*/ 5211167 w 7591207"/>
              <a:gd name="connsiteY454" fmla="*/ 1088033 h 3343891"/>
              <a:gd name="connsiteX455" fmla="*/ 5115367 w 7591207"/>
              <a:gd name="connsiteY455" fmla="*/ 1068194 h 3343891"/>
              <a:gd name="connsiteX456" fmla="*/ 5027550 w 7591207"/>
              <a:gd name="connsiteY456" fmla="*/ 1054306 h 3343891"/>
              <a:gd name="connsiteX457" fmla="*/ 4875865 w 7591207"/>
              <a:gd name="connsiteY457" fmla="*/ 1040415 h 3343891"/>
              <a:gd name="connsiteX458" fmla="*/ 4638359 w 7591207"/>
              <a:gd name="connsiteY458" fmla="*/ 1024546 h 3343891"/>
              <a:gd name="connsiteX459" fmla="*/ 4574493 w 7591207"/>
              <a:gd name="connsiteY459" fmla="*/ 988831 h 3343891"/>
              <a:gd name="connsiteX460" fmla="*/ 4400852 w 7591207"/>
              <a:gd name="connsiteY460" fmla="*/ 976928 h 3343891"/>
              <a:gd name="connsiteX461" fmla="*/ 4334990 w 7591207"/>
              <a:gd name="connsiteY461" fmla="*/ 947167 h 3343891"/>
              <a:gd name="connsiteX462" fmla="*/ 4227213 w 7591207"/>
              <a:gd name="connsiteY462" fmla="*/ 945182 h 3343891"/>
              <a:gd name="connsiteX463" fmla="*/ 4303056 w 7591207"/>
              <a:gd name="connsiteY463" fmla="*/ 978912 h 3343891"/>
              <a:gd name="connsiteX464" fmla="*/ 4191289 w 7591207"/>
              <a:gd name="connsiteY464" fmla="*/ 957087 h 3343891"/>
              <a:gd name="connsiteX465" fmla="*/ 4053574 w 7591207"/>
              <a:gd name="connsiteY465" fmla="*/ 943198 h 3343891"/>
              <a:gd name="connsiteX466" fmla="*/ 4119438 w 7591207"/>
              <a:gd name="connsiteY466" fmla="*/ 959071 h 3343891"/>
              <a:gd name="connsiteX467" fmla="*/ 3971745 w 7591207"/>
              <a:gd name="connsiteY467" fmla="*/ 939229 h 3343891"/>
              <a:gd name="connsiteX468" fmla="*/ 3846005 w 7591207"/>
              <a:gd name="connsiteY468" fmla="*/ 927326 h 3343891"/>
              <a:gd name="connsiteX469" fmla="*/ 3638438 w 7591207"/>
              <a:gd name="connsiteY469" fmla="*/ 913437 h 3343891"/>
              <a:gd name="connsiteX470" fmla="*/ 3189371 w 7591207"/>
              <a:gd name="connsiteY470" fmla="*/ 891614 h 3343891"/>
              <a:gd name="connsiteX471" fmla="*/ 3223299 w 7591207"/>
              <a:gd name="connsiteY471" fmla="*/ 903518 h 3343891"/>
              <a:gd name="connsiteX472" fmla="*/ 3103549 w 7591207"/>
              <a:gd name="connsiteY472" fmla="*/ 895581 h 3343891"/>
              <a:gd name="connsiteX473" fmla="*/ 3127499 w 7591207"/>
              <a:gd name="connsiteY473" fmla="*/ 903518 h 3343891"/>
              <a:gd name="connsiteX474" fmla="*/ 2420967 w 7591207"/>
              <a:gd name="connsiteY474" fmla="*/ 879708 h 3343891"/>
              <a:gd name="connsiteX475" fmla="*/ 2552692 w 7591207"/>
              <a:gd name="connsiteY475" fmla="*/ 891614 h 3343891"/>
              <a:gd name="connsiteX476" fmla="*/ 2321175 w 7591207"/>
              <a:gd name="connsiteY476" fmla="*/ 877725 h 3343891"/>
              <a:gd name="connsiteX477" fmla="*/ 2347122 w 7591207"/>
              <a:gd name="connsiteY477" fmla="*/ 895580 h 3343891"/>
              <a:gd name="connsiteX478" fmla="*/ 1784291 w 7591207"/>
              <a:gd name="connsiteY478" fmla="*/ 907487 h 3343891"/>
              <a:gd name="connsiteX479" fmla="*/ 1786287 w 7591207"/>
              <a:gd name="connsiteY479" fmla="*/ 919390 h 3343891"/>
              <a:gd name="connsiteX480" fmla="*/ 1658552 w 7591207"/>
              <a:gd name="connsiteY480" fmla="*/ 927326 h 3343891"/>
              <a:gd name="connsiteX481" fmla="*/ 1704458 w 7591207"/>
              <a:gd name="connsiteY481" fmla="*/ 925341 h 3343891"/>
              <a:gd name="connsiteX482" fmla="*/ 1504872 w 7591207"/>
              <a:gd name="connsiteY482" fmla="*/ 951136 h 3343891"/>
              <a:gd name="connsiteX483" fmla="*/ 1303289 w 7591207"/>
              <a:gd name="connsiteY483" fmla="*/ 1012639 h 3343891"/>
              <a:gd name="connsiteX484" fmla="*/ 1389113 w 7591207"/>
              <a:gd name="connsiteY484" fmla="*/ 988831 h 3343891"/>
              <a:gd name="connsiteX485" fmla="*/ 1407073 w 7591207"/>
              <a:gd name="connsiteY485" fmla="*/ 998752 h 3343891"/>
              <a:gd name="connsiteX486" fmla="*/ 1235431 w 7591207"/>
              <a:gd name="connsiteY486" fmla="*/ 1056288 h 3343891"/>
              <a:gd name="connsiteX487" fmla="*/ 1193520 w 7591207"/>
              <a:gd name="connsiteY487" fmla="*/ 1074145 h 3343891"/>
              <a:gd name="connsiteX488" fmla="*/ 1153603 w 7591207"/>
              <a:gd name="connsiteY488" fmla="*/ 1093986 h 3343891"/>
              <a:gd name="connsiteX489" fmla="*/ 1073768 w 7591207"/>
              <a:gd name="connsiteY489" fmla="*/ 1139620 h 3343891"/>
              <a:gd name="connsiteX490" fmla="*/ 1019878 w 7591207"/>
              <a:gd name="connsiteY490" fmla="*/ 1191204 h 3343891"/>
              <a:gd name="connsiteX491" fmla="*/ 1005909 w 7591207"/>
              <a:gd name="connsiteY491" fmla="*/ 1209061 h 3343891"/>
              <a:gd name="connsiteX492" fmla="*/ 1023870 w 7591207"/>
              <a:gd name="connsiteY492" fmla="*/ 1199141 h 3343891"/>
              <a:gd name="connsiteX493" fmla="*/ 1009900 w 7591207"/>
              <a:gd name="connsiteY493" fmla="*/ 1209060 h 3343891"/>
              <a:gd name="connsiteX494" fmla="*/ 981958 w 7591207"/>
              <a:gd name="connsiteY494" fmla="*/ 1230884 h 3343891"/>
              <a:gd name="connsiteX495" fmla="*/ 926075 w 7591207"/>
              <a:gd name="connsiteY495" fmla="*/ 1274533 h 3343891"/>
              <a:gd name="connsiteX496" fmla="*/ 940044 w 7591207"/>
              <a:gd name="connsiteY496" fmla="*/ 1272550 h 3343891"/>
              <a:gd name="connsiteX497" fmla="*/ 692560 w 7591207"/>
              <a:gd name="connsiteY497" fmla="*/ 1603885 h 3343891"/>
              <a:gd name="connsiteX498" fmla="*/ 528900 w 7591207"/>
              <a:gd name="connsiteY498" fmla="*/ 1976884 h 3343891"/>
              <a:gd name="connsiteX499" fmla="*/ 457049 w 7591207"/>
              <a:gd name="connsiteY499" fmla="*/ 2381628 h 3343891"/>
              <a:gd name="connsiteX500" fmla="*/ 471021 w 7591207"/>
              <a:gd name="connsiteY500" fmla="*/ 2580033 h 3343891"/>
              <a:gd name="connsiteX501" fmla="*/ 500957 w 7591207"/>
              <a:gd name="connsiteY501" fmla="*/ 2667331 h 3343891"/>
              <a:gd name="connsiteX502" fmla="*/ 522912 w 7591207"/>
              <a:gd name="connsiteY502" fmla="*/ 2705028 h 3343891"/>
              <a:gd name="connsiteX503" fmla="*/ 550855 w 7591207"/>
              <a:gd name="connsiteY503" fmla="*/ 2740741 h 3343891"/>
              <a:gd name="connsiteX504" fmla="*/ 548858 w 7591207"/>
              <a:gd name="connsiteY504" fmla="*/ 2730822 h 3343891"/>
              <a:gd name="connsiteX505" fmla="*/ 784369 w 7591207"/>
              <a:gd name="connsiteY505" fmla="*/ 2925257 h 3343891"/>
              <a:gd name="connsiteX506" fmla="*/ 822288 w 7591207"/>
              <a:gd name="connsiteY506" fmla="*/ 2937160 h 3343891"/>
              <a:gd name="connsiteX507" fmla="*/ 858216 w 7591207"/>
              <a:gd name="connsiteY507" fmla="*/ 2943113 h 3343891"/>
              <a:gd name="connsiteX508" fmla="*/ 962000 w 7591207"/>
              <a:gd name="connsiteY508" fmla="*/ 2960970 h 3343891"/>
              <a:gd name="connsiteX509" fmla="*/ 1047821 w 7591207"/>
              <a:gd name="connsiteY509" fmla="*/ 2990730 h 3343891"/>
              <a:gd name="connsiteX510" fmla="*/ 1221462 w 7591207"/>
              <a:gd name="connsiteY510" fmla="*/ 3034380 h 3343891"/>
              <a:gd name="connsiteX511" fmla="*/ 1199505 w 7591207"/>
              <a:gd name="connsiteY511" fmla="*/ 3012554 h 3343891"/>
              <a:gd name="connsiteX512" fmla="*/ 1676515 w 7591207"/>
              <a:gd name="connsiteY512" fmla="*/ 3076044 h 3343891"/>
              <a:gd name="connsiteX513" fmla="*/ 2185457 w 7591207"/>
              <a:gd name="connsiteY513" fmla="*/ 3113740 h 3343891"/>
              <a:gd name="connsiteX514" fmla="*/ 1822212 w 7591207"/>
              <a:gd name="connsiteY514" fmla="*/ 3109773 h 3343891"/>
              <a:gd name="connsiteX515" fmla="*/ 1550776 w 7591207"/>
              <a:gd name="connsiteY515" fmla="*/ 3091917 h 3343891"/>
              <a:gd name="connsiteX516" fmla="*/ 1882087 w 7591207"/>
              <a:gd name="connsiteY516" fmla="*/ 3121677 h 3343891"/>
              <a:gd name="connsiteX517" fmla="*/ 2233357 w 7591207"/>
              <a:gd name="connsiteY517" fmla="*/ 3139535 h 3343891"/>
              <a:gd name="connsiteX518" fmla="*/ 2079678 w 7591207"/>
              <a:gd name="connsiteY518" fmla="*/ 3123662 h 3343891"/>
              <a:gd name="connsiteX519" fmla="*/ 2401008 w 7591207"/>
              <a:gd name="connsiteY519" fmla="*/ 3135566 h 3343891"/>
              <a:gd name="connsiteX520" fmla="*/ 2632528 w 7591207"/>
              <a:gd name="connsiteY520" fmla="*/ 3137550 h 3343891"/>
              <a:gd name="connsiteX521" fmla="*/ 3235274 w 7591207"/>
              <a:gd name="connsiteY521" fmla="*/ 3181199 h 3343891"/>
              <a:gd name="connsiteX522" fmla="*/ 3133487 w 7591207"/>
              <a:gd name="connsiteY522" fmla="*/ 3155405 h 3343891"/>
              <a:gd name="connsiteX523" fmla="*/ 3351034 w 7591207"/>
              <a:gd name="connsiteY523" fmla="*/ 3157389 h 3343891"/>
              <a:gd name="connsiteX524" fmla="*/ 3353030 w 7591207"/>
              <a:gd name="connsiteY524" fmla="*/ 3173262 h 3343891"/>
              <a:gd name="connsiteX525" fmla="*/ 3433113 w 7591207"/>
              <a:gd name="connsiteY525" fmla="*/ 3172518 h 3343891"/>
              <a:gd name="connsiteX526" fmla="*/ 3459841 w 7591207"/>
              <a:gd name="connsiteY526" fmla="*/ 3168385 h 3343891"/>
              <a:gd name="connsiteX527" fmla="*/ 3388957 w 7591207"/>
              <a:gd name="connsiteY527" fmla="*/ 3155404 h 3343891"/>
              <a:gd name="connsiteX528" fmla="*/ 3452326 w 7591207"/>
              <a:gd name="connsiteY528" fmla="*/ 3160860 h 3343891"/>
              <a:gd name="connsiteX529" fmla="*/ 3462782 w 7591207"/>
              <a:gd name="connsiteY529" fmla="*/ 3167931 h 3343891"/>
              <a:gd name="connsiteX530" fmla="*/ 3466793 w 7591207"/>
              <a:gd name="connsiteY530" fmla="*/ 3167311 h 3343891"/>
              <a:gd name="connsiteX531" fmla="*/ 3726254 w 7591207"/>
              <a:gd name="connsiteY531" fmla="*/ 3177230 h 3343891"/>
              <a:gd name="connsiteX532" fmla="*/ 4027630 w 7591207"/>
              <a:gd name="connsiteY532" fmla="*/ 3177231 h 3343891"/>
              <a:gd name="connsiteX533" fmla="*/ 4045916 w 7591207"/>
              <a:gd name="connsiteY533" fmla="*/ 3168967 h 3343891"/>
              <a:gd name="connsiteX534" fmla="*/ 4031121 w 7591207"/>
              <a:gd name="connsiteY534" fmla="*/ 3166070 h 3343891"/>
              <a:gd name="connsiteX535" fmla="*/ 4065549 w 7591207"/>
              <a:gd name="connsiteY535" fmla="*/ 3161357 h 3343891"/>
              <a:gd name="connsiteX536" fmla="*/ 4051682 w 7591207"/>
              <a:gd name="connsiteY536" fmla="*/ 3167485 h 3343891"/>
              <a:gd name="connsiteX537" fmla="*/ 4073532 w 7591207"/>
              <a:gd name="connsiteY537" fmla="*/ 3169293 h 3343891"/>
              <a:gd name="connsiteX538" fmla="*/ 4091496 w 7591207"/>
              <a:gd name="connsiteY538" fmla="*/ 3171277 h 3343891"/>
              <a:gd name="connsiteX539" fmla="*/ 4301059 w 7591207"/>
              <a:gd name="connsiteY539" fmla="*/ 3135566 h 3343891"/>
              <a:gd name="connsiteX540" fmla="*/ 4095488 w 7591207"/>
              <a:gd name="connsiteY540" fmla="*/ 3147470 h 3343891"/>
              <a:gd name="connsiteX541" fmla="*/ 4147380 w 7591207"/>
              <a:gd name="connsiteY541" fmla="*/ 3133581 h 3343891"/>
              <a:gd name="connsiteX542" fmla="*/ 4404845 w 7591207"/>
              <a:gd name="connsiteY542" fmla="*/ 3117709 h 3343891"/>
              <a:gd name="connsiteX543" fmla="*/ 4386882 w 7591207"/>
              <a:gd name="connsiteY543" fmla="*/ 3127628 h 3343891"/>
              <a:gd name="connsiteX544" fmla="*/ 4504636 w 7591207"/>
              <a:gd name="connsiteY544" fmla="*/ 3121678 h 3343891"/>
              <a:gd name="connsiteX545" fmla="*/ 4482684 w 7591207"/>
              <a:gd name="connsiteY545" fmla="*/ 3117709 h 3343891"/>
              <a:gd name="connsiteX546" fmla="*/ 4891832 w 7591207"/>
              <a:gd name="connsiteY546" fmla="*/ 3076044 h 3343891"/>
              <a:gd name="connsiteX547" fmla="*/ 4929754 w 7591207"/>
              <a:gd name="connsiteY547" fmla="*/ 3087949 h 3343891"/>
              <a:gd name="connsiteX548" fmla="*/ 5087425 w 7591207"/>
              <a:gd name="connsiteY548" fmla="*/ 3052235 h 3343891"/>
              <a:gd name="connsiteX549" fmla="*/ 5211168 w 7591207"/>
              <a:gd name="connsiteY549" fmla="*/ 3050252 h 3343891"/>
              <a:gd name="connsiteX550" fmla="*/ 5342895 w 7591207"/>
              <a:gd name="connsiteY550" fmla="*/ 3040331 h 3343891"/>
              <a:gd name="connsiteX551" fmla="*/ 5380817 w 7591207"/>
              <a:gd name="connsiteY551" fmla="*/ 3018507 h 3343891"/>
              <a:gd name="connsiteX552" fmla="*/ 5684185 w 7591207"/>
              <a:gd name="connsiteY552" fmla="*/ 2960970 h 3343891"/>
              <a:gd name="connsiteX553" fmla="*/ 5758031 w 7591207"/>
              <a:gd name="connsiteY553" fmla="*/ 2947082 h 3343891"/>
              <a:gd name="connsiteX554" fmla="*/ 5821900 w 7591207"/>
              <a:gd name="connsiteY554" fmla="*/ 2931209 h 3343891"/>
              <a:gd name="connsiteX555" fmla="*/ 5870797 w 7591207"/>
              <a:gd name="connsiteY555" fmla="*/ 2917569 h 3343891"/>
              <a:gd name="connsiteX556" fmla="*/ 5894090 w 7591207"/>
              <a:gd name="connsiteY556" fmla="*/ 2908419 h 3343891"/>
              <a:gd name="connsiteX557" fmla="*/ 5877783 w 7591207"/>
              <a:gd name="connsiteY557" fmla="*/ 2911368 h 3343891"/>
              <a:gd name="connsiteX558" fmla="*/ 5907722 w 7591207"/>
              <a:gd name="connsiteY558" fmla="*/ 2895495 h 3343891"/>
              <a:gd name="connsiteX559" fmla="*/ 5900830 w 7591207"/>
              <a:gd name="connsiteY559" fmla="*/ 2905773 h 3343891"/>
              <a:gd name="connsiteX560" fmla="*/ 5901734 w 7591207"/>
              <a:gd name="connsiteY560" fmla="*/ 2905417 h 3343891"/>
              <a:gd name="connsiteX561" fmla="*/ 6011506 w 7591207"/>
              <a:gd name="connsiteY561" fmla="*/ 2881607 h 3343891"/>
              <a:gd name="connsiteX562" fmla="*/ 6119281 w 7591207"/>
              <a:gd name="connsiteY562" fmla="*/ 2849862 h 3343891"/>
              <a:gd name="connsiteX563" fmla="*/ 6223066 w 7591207"/>
              <a:gd name="connsiteY563" fmla="*/ 2818120 h 3343891"/>
              <a:gd name="connsiteX564" fmla="*/ 6318866 w 7591207"/>
              <a:gd name="connsiteY564" fmla="*/ 2788359 h 3343891"/>
              <a:gd name="connsiteX565" fmla="*/ 6322858 w 7591207"/>
              <a:gd name="connsiteY565" fmla="*/ 2772486 h 3343891"/>
              <a:gd name="connsiteX566" fmla="*/ 6518452 w 7591207"/>
              <a:gd name="connsiteY566" fmla="*/ 2708996 h 3343891"/>
              <a:gd name="connsiteX567" fmla="*/ 6496498 w 7591207"/>
              <a:gd name="connsiteY567" fmla="*/ 2710980 h 3343891"/>
              <a:gd name="connsiteX568" fmla="*/ 6807851 w 7591207"/>
              <a:gd name="connsiteY568" fmla="*/ 2587969 h 3343891"/>
              <a:gd name="connsiteX569" fmla="*/ 7069308 w 7591207"/>
              <a:gd name="connsiteY569" fmla="*/ 2435199 h 3343891"/>
              <a:gd name="connsiteX570" fmla="*/ 6953548 w 7591207"/>
              <a:gd name="connsiteY570" fmla="*/ 2490751 h 3343891"/>
              <a:gd name="connsiteX571" fmla="*/ 7224984 w 7591207"/>
              <a:gd name="connsiteY571" fmla="*/ 2280442 h 3343891"/>
              <a:gd name="connsiteX572" fmla="*/ 7438539 w 7591207"/>
              <a:gd name="connsiteY572" fmla="*/ 1937204 h 3343891"/>
              <a:gd name="connsiteX573" fmla="*/ 7426564 w 7591207"/>
              <a:gd name="connsiteY573" fmla="*/ 1955060 h 3343891"/>
              <a:gd name="connsiteX574" fmla="*/ 7468478 w 7591207"/>
              <a:gd name="connsiteY574" fmla="*/ 1812210 h 3343891"/>
              <a:gd name="connsiteX575" fmla="*/ 7452511 w 7591207"/>
              <a:gd name="connsiteY575" fmla="*/ 1822130 h 3343891"/>
              <a:gd name="connsiteX576" fmla="*/ 7454506 w 7591207"/>
              <a:gd name="connsiteY576" fmla="*/ 1726894 h 3343891"/>
              <a:gd name="connsiteX577" fmla="*/ 7442531 w 7591207"/>
              <a:gd name="connsiteY577" fmla="*/ 1631661 h 3343891"/>
              <a:gd name="connsiteX578" fmla="*/ 7366688 w 7591207"/>
              <a:gd name="connsiteY578" fmla="*/ 1470954 h 3343891"/>
              <a:gd name="connsiteX579" fmla="*/ 7236959 w 7591207"/>
              <a:gd name="connsiteY579" fmla="*/ 1357864 h 3343891"/>
              <a:gd name="connsiteX580" fmla="*/ 7137166 w 7591207"/>
              <a:gd name="connsiteY580" fmla="*/ 1286439 h 3343891"/>
              <a:gd name="connsiteX581" fmla="*/ 7141158 w 7591207"/>
              <a:gd name="connsiteY581" fmla="*/ 1316199 h 3343891"/>
              <a:gd name="connsiteX582" fmla="*/ 6282941 w 7591207"/>
              <a:gd name="connsiteY582" fmla="*/ 883677 h 3343891"/>
              <a:gd name="connsiteX583" fmla="*/ 6286934 w 7591207"/>
              <a:gd name="connsiteY583" fmla="*/ 883677 h 3343891"/>
              <a:gd name="connsiteX584" fmla="*/ 6167182 w 7591207"/>
              <a:gd name="connsiteY584" fmla="*/ 828124 h 3343891"/>
              <a:gd name="connsiteX585" fmla="*/ 6157203 w 7591207"/>
              <a:gd name="connsiteY585" fmla="*/ 826140 h 3343891"/>
              <a:gd name="connsiteX586" fmla="*/ 6241028 w 7591207"/>
              <a:gd name="connsiteY586" fmla="*/ 863838 h 3343891"/>
              <a:gd name="connsiteX587" fmla="*/ 6073376 w 7591207"/>
              <a:gd name="connsiteY587" fmla="*/ 792411 h 3343891"/>
              <a:gd name="connsiteX588" fmla="*/ 5925684 w 7591207"/>
              <a:gd name="connsiteY588" fmla="*/ 726938 h 3343891"/>
              <a:gd name="connsiteX589" fmla="*/ 5799945 w 7591207"/>
              <a:gd name="connsiteY589" fmla="*/ 705112 h 3343891"/>
              <a:gd name="connsiteX590" fmla="*/ 5606346 w 7591207"/>
              <a:gd name="connsiteY590" fmla="*/ 639640 h 3343891"/>
              <a:gd name="connsiteX591" fmla="*/ 5442688 w 7591207"/>
              <a:gd name="connsiteY591" fmla="*/ 590038 h 3343891"/>
              <a:gd name="connsiteX592" fmla="*/ 5302978 w 7591207"/>
              <a:gd name="connsiteY592" fmla="*/ 542423 h 3343891"/>
              <a:gd name="connsiteX593" fmla="*/ 5312957 w 7591207"/>
              <a:gd name="connsiteY593" fmla="*/ 554327 h 3343891"/>
              <a:gd name="connsiteX594" fmla="*/ 4648338 w 7591207"/>
              <a:gd name="connsiteY594" fmla="*/ 371794 h 3343891"/>
              <a:gd name="connsiteX595" fmla="*/ 3913864 w 7591207"/>
              <a:gd name="connsiteY595" fmla="*/ 232912 h 3343891"/>
              <a:gd name="connsiteX596" fmla="*/ 3660393 w 7591207"/>
              <a:gd name="connsiteY596" fmla="*/ 169422 h 3343891"/>
              <a:gd name="connsiteX597" fmla="*/ 3448832 w 7591207"/>
              <a:gd name="connsiteY597" fmla="*/ 137676 h 3343891"/>
              <a:gd name="connsiteX598" fmla="*/ 3243258 w 7591207"/>
              <a:gd name="connsiteY598" fmla="*/ 105934 h 3343891"/>
              <a:gd name="connsiteX599" fmla="*/ 3448831 w 7591207"/>
              <a:gd name="connsiteY599" fmla="*/ 153550 h 3343891"/>
              <a:gd name="connsiteX600" fmla="*/ 3167415 w 7591207"/>
              <a:gd name="connsiteY600" fmla="*/ 131725 h 3343891"/>
              <a:gd name="connsiteX601" fmla="*/ 3221306 w 7591207"/>
              <a:gd name="connsiteY601" fmla="*/ 143630 h 3343891"/>
              <a:gd name="connsiteX602" fmla="*/ 3037687 w 7591207"/>
              <a:gd name="connsiteY602" fmla="*/ 107916 h 3343891"/>
              <a:gd name="connsiteX603" fmla="*/ 3027706 w 7591207"/>
              <a:gd name="connsiteY603" fmla="*/ 119822 h 3343891"/>
              <a:gd name="connsiteX604" fmla="*/ 2895980 w 7591207"/>
              <a:gd name="connsiteY604" fmla="*/ 90061 h 3343891"/>
              <a:gd name="connsiteX605" fmla="*/ 2269282 w 7591207"/>
              <a:gd name="connsiteY605" fmla="*/ 72205 h 3343891"/>
              <a:gd name="connsiteX606" fmla="*/ 1688490 w 7591207"/>
              <a:gd name="connsiteY606" fmla="*/ 127757 h 3343891"/>
              <a:gd name="connsiteX607" fmla="*/ 1722419 w 7591207"/>
              <a:gd name="connsiteY607" fmla="*/ 109900 h 3343891"/>
              <a:gd name="connsiteX608" fmla="*/ 1586701 w 7591207"/>
              <a:gd name="connsiteY608" fmla="*/ 129741 h 3343891"/>
              <a:gd name="connsiteX609" fmla="*/ 1516847 w 7591207"/>
              <a:gd name="connsiteY609" fmla="*/ 141645 h 3343891"/>
              <a:gd name="connsiteX610" fmla="*/ 1444997 w 7591207"/>
              <a:gd name="connsiteY610" fmla="*/ 155534 h 3343891"/>
              <a:gd name="connsiteX611" fmla="*/ 1159588 w 7591207"/>
              <a:gd name="connsiteY611" fmla="*/ 242832 h 3343891"/>
              <a:gd name="connsiteX612" fmla="*/ 1213477 w 7591207"/>
              <a:gd name="connsiteY612" fmla="*/ 230928 h 3343891"/>
              <a:gd name="connsiteX613" fmla="*/ 1161585 w 7591207"/>
              <a:gd name="connsiteY613" fmla="*/ 250769 h 3343891"/>
              <a:gd name="connsiteX614" fmla="*/ 1115681 w 7591207"/>
              <a:gd name="connsiteY614" fmla="*/ 270608 h 3343891"/>
              <a:gd name="connsiteX615" fmla="*/ 1037842 w 7591207"/>
              <a:gd name="connsiteY615" fmla="*/ 302353 h 3343891"/>
              <a:gd name="connsiteX616" fmla="*/ 971979 w 7591207"/>
              <a:gd name="connsiteY616" fmla="*/ 328144 h 3343891"/>
              <a:gd name="connsiteX617" fmla="*/ 910108 w 7591207"/>
              <a:gd name="connsiteY617" fmla="*/ 353939 h 3343891"/>
              <a:gd name="connsiteX618" fmla="*/ 580791 w 7591207"/>
              <a:gd name="connsiteY618" fmla="*/ 532501 h 3343891"/>
              <a:gd name="connsiteX619" fmla="*/ 728484 w 7591207"/>
              <a:gd name="connsiteY619" fmla="*/ 437268 h 3343891"/>
              <a:gd name="connsiteX620" fmla="*/ 766407 w 7591207"/>
              <a:gd name="connsiteY620" fmla="*/ 413458 h 3343891"/>
              <a:gd name="connsiteX621" fmla="*/ 798340 w 7591207"/>
              <a:gd name="connsiteY621" fmla="*/ 393619 h 3343891"/>
              <a:gd name="connsiteX622" fmla="*/ 832268 w 7591207"/>
              <a:gd name="connsiteY622" fmla="*/ 365843 h 3343891"/>
              <a:gd name="connsiteX623" fmla="*/ 784368 w 7591207"/>
              <a:gd name="connsiteY623" fmla="*/ 385682 h 3343891"/>
              <a:gd name="connsiteX624" fmla="*/ 773238 w 7591207"/>
              <a:gd name="connsiteY624" fmla="*/ 391214 h 3343891"/>
              <a:gd name="connsiteX625" fmla="*/ 788984 w 7591207"/>
              <a:gd name="connsiteY625" fmla="*/ 382551 h 3343891"/>
              <a:gd name="connsiteX626" fmla="*/ 866199 w 7591207"/>
              <a:gd name="connsiteY626" fmla="*/ 344017 h 3343891"/>
              <a:gd name="connsiteX627" fmla="*/ 820294 w 7591207"/>
              <a:gd name="connsiteY627" fmla="*/ 357906 h 3343891"/>
              <a:gd name="connsiteX628" fmla="*/ 1157593 w 7591207"/>
              <a:gd name="connsiteY628" fmla="*/ 219024 h 3343891"/>
              <a:gd name="connsiteX629" fmla="*/ 1065785 w 7591207"/>
              <a:gd name="connsiteY629" fmla="*/ 254735 h 3343891"/>
              <a:gd name="connsiteX630" fmla="*/ 975969 w 7591207"/>
              <a:gd name="connsiteY630" fmla="*/ 294418 h 3343891"/>
              <a:gd name="connsiteX631" fmla="*/ 1057802 w 7591207"/>
              <a:gd name="connsiteY631" fmla="*/ 266641 h 3343891"/>
              <a:gd name="connsiteX632" fmla="*/ 1167572 w 7591207"/>
              <a:gd name="connsiteY632" fmla="*/ 224974 h 3343891"/>
              <a:gd name="connsiteX633" fmla="*/ 1277345 w 7591207"/>
              <a:gd name="connsiteY633" fmla="*/ 185294 h 3343891"/>
              <a:gd name="connsiteX634" fmla="*/ 1359175 w 7591207"/>
              <a:gd name="connsiteY634" fmla="*/ 163470 h 3343891"/>
              <a:gd name="connsiteX635" fmla="*/ 1347198 w 7591207"/>
              <a:gd name="connsiteY635" fmla="*/ 137677 h 3343891"/>
              <a:gd name="connsiteX636" fmla="*/ 1514851 w 7591207"/>
              <a:gd name="connsiteY636" fmla="*/ 97996 h 3343891"/>
              <a:gd name="connsiteX637" fmla="*/ 1598676 w 7591207"/>
              <a:gd name="connsiteY637" fmla="*/ 90061 h 3343891"/>
              <a:gd name="connsiteX638" fmla="*/ 1678510 w 7591207"/>
              <a:gd name="connsiteY638" fmla="*/ 88077 h 3343891"/>
              <a:gd name="connsiteX639" fmla="*/ 1744375 w 7591207"/>
              <a:gd name="connsiteY639" fmla="*/ 84108 h 3343891"/>
              <a:gd name="connsiteX640" fmla="*/ 1788284 w 7591207"/>
              <a:gd name="connsiteY640" fmla="*/ 80140 h 3343891"/>
              <a:gd name="connsiteX641" fmla="*/ 1840176 w 7591207"/>
              <a:gd name="connsiteY641" fmla="*/ 76173 h 3343891"/>
              <a:gd name="connsiteX642" fmla="*/ 1788282 w 7591207"/>
              <a:gd name="connsiteY642" fmla="*/ 88077 h 3343891"/>
              <a:gd name="connsiteX643" fmla="*/ 2103627 w 7591207"/>
              <a:gd name="connsiteY643" fmla="*/ 66251 h 3343891"/>
              <a:gd name="connsiteX644" fmla="*/ 1937971 w 7591207"/>
              <a:gd name="connsiteY644" fmla="*/ 62284 h 3343891"/>
              <a:gd name="connsiteX645" fmla="*/ 2223379 w 7591207"/>
              <a:gd name="connsiteY645" fmla="*/ 54348 h 3343891"/>
              <a:gd name="connsiteX646" fmla="*/ 2131569 w 7591207"/>
              <a:gd name="connsiteY646" fmla="*/ 48395 h 3343891"/>
              <a:gd name="connsiteX647" fmla="*/ 2003836 w 7591207"/>
              <a:gd name="connsiteY647" fmla="*/ 48395 h 3343891"/>
              <a:gd name="connsiteX648" fmla="*/ 1730402 w 7591207"/>
              <a:gd name="connsiteY648" fmla="*/ 74189 h 3343891"/>
              <a:gd name="connsiteX649" fmla="*/ 1724416 w 7591207"/>
              <a:gd name="connsiteY649" fmla="*/ 58316 h 3343891"/>
              <a:gd name="connsiteX650" fmla="*/ 2474856 w 7591207"/>
              <a:gd name="connsiteY650" fmla="*/ 30539 h 3343891"/>
              <a:gd name="connsiteX651" fmla="*/ 2849576 w 7591207"/>
              <a:gd name="connsiteY651" fmla="*/ 53603 h 3343891"/>
              <a:gd name="connsiteX652" fmla="*/ 2860107 w 7591207"/>
              <a:gd name="connsiteY652" fmla="*/ 54482 h 3343891"/>
              <a:gd name="connsiteX653" fmla="*/ 2746292 w 7591207"/>
              <a:gd name="connsiteY653" fmla="*/ 38475 h 3343891"/>
              <a:gd name="connsiteX654" fmla="*/ 2852073 w 7591207"/>
              <a:gd name="connsiteY654" fmla="*/ 36492 h 3343891"/>
              <a:gd name="connsiteX655" fmla="*/ 2960098 w 7591207"/>
              <a:gd name="connsiteY655" fmla="*/ 51867 h 3343891"/>
              <a:gd name="connsiteX656" fmla="*/ 3018351 w 7591207"/>
              <a:gd name="connsiteY656" fmla="*/ 67680 h 3343891"/>
              <a:gd name="connsiteX657" fmla="*/ 3215317 w 7591207"/>
              <a:gd name="connsiteY657" fmla="*/ 84108 h 3343891"/>
              <a:gd name="connsiteX658" fmla="*/ 3269206 w 7591207"/>
              <a:gd name="connsiteY658" fmla="*/ 66251 h 3343891"/>
              <a:gd name="connsiteX659" fmla="*/ 3390952 w 7591207"/>
              <a:gd name="connsiteY659" fmla="*/ 86092 h 3343891"/>
              <a:gd name="connsiteX660" fmla="*/ 3584550 w 7591207"/>
              <a:gd name="connsiteY660" fmla="*/ 109900 h 3343891"/>
              <a:gd name="connsiteX661" fmla="*/ 3430869 w 7591207"/>
              <a:gd name="connsiteY661" fmla="*/ 66251 h 3343891"/>
              <a:gd name="connsiteX662" fmla="*/ 4338982 w 7591207"/>
              <a:gd name="connsiteY662" fmla="*/ 236880 h 3343891"/>
              <a:gd name="connsiteX663" fmla="*/ 4231207 w 7591207"/>
              <a:gd name="connsiteY663" fmla="*/ 205135 h 3343891"/>
              <a:gd name="connsiteX664" fmla="*/ 4398858 w 7591207"/>
              <a:gd name="connsiteY664" fmla="*/ 246800 h 3343891"/>
              <a:gd name="connsiteX665" fmla="*/ 4570501 w 7591207"/>
              <a:gd name="connsiteY665" fmla="*/ 294417 h 3343891"/>
              <a:gd name="connsiteX666" fmla="*/ 4861895 w 7591207"/>
              <a:gd name="connsiteY666" fmla="*/ 357906 h 3343891"/>
              <a:gd name="connsiteX667" fmla="*/ 4706218 w 7591207"/>
              <a:gd name="connsiteY667" fmla="*/ 306321 h 3343891"/>
              <a:gd name="connsiteX668" fmla="*/ 4540561 w 7591207"/>
              <a:gd name="connsiteY668" fmla="*/ 256719 h 3343891"/>
              <a:gd name="connsiteX669" fmla="*/ 4662309 w 7591207"/>
              <a:gd name="connsiteY669" fmla="*/ 276561 h 3343891"/>
              <a:gd name="connsiteX670" fmla="*/ 4588462 w 7591207"/>
              <a:gd name="connsiteY670" fmla="*/ 248784 h 3343891"/>
              <a:gd name="connsiteX671" fmla="*/ 4798028 w 7591207"/>
              <a:gd name="connsiteY671" fmla="*/ 310290 h 3343891"/>
              <a:gd name="connsiteX672" fmla="*/ 4917780 w 7591207"/>
              <a:gd name="connsiteY672" fmla="*/ 367827 h 3343891"/>
              <a:gd name="connsiteX673" fmla="*/ 5077448 w 7591207"/>
              <a:gd name="connsiteY673" fmla="*/ 391635 h 3343891"/>
              <a:gd name="connsiteX674" fmla="*/ 5480610 w 7591207"/>
              <a:gd name="connsiteY674" fmla="*/ 504724 h 3343891"/>
              <a:gd name="connsiteX675" fmla="*/ 5652252 w 7591207"/>
              <a:gd name="connsiteY675" fmla="*/ 570199 h 3343891"/>
              <a:gd name="connsiteX676" fmla="*/ 5728095 w 7591207"/>
              <a:gd name="connsiteY676" fmla="*/ 601944 h 3343891"/>
              <a:gd name="connsiteX677" fmla="*/ 5795954 w 7591207"/>
              <a:gd name="connsiteY677" fmla="*/ 633688 h 3343891"/>
              <a:gd name="connsiteX678" fmla="*/ 5975581 w 7591207"/>
              <a:gd name="connsiteY678" fmla="*/ 679321 h 3343891"/>
              <a:gd name="connsiteX679" fmla="*/ 5504559 w 7591207"/>
              <a:gd name="connsiteY679" fmla="*/ 482901 h 3343891"/>
              <a:gd name="connsiteX680" fmla="*/ 5626306 w 7591207"/>
              <a:gd name="connsiteY680" fmla="*/ 540438 h 3343891"/>
              <a:gd name="connsiteX681" fmla="*/ 5207177 w 7591207"/>
              <a:gd name="connsiteY681" fmla="*/ 409492 h 3343891"/>
              <a:gd name="connsiteX682" fmla="*/ 5358861 w 7591207"/>
              <a:gd name="connsiteY682" fmla="*/ 455125 h 3343891"/>
              <a:gd name="connsiteX683" fmla="*/ 5510546 w 7591207"/>
              <a:gd name="connsiteY683" fmla="*/ 500756 h 3343891"/>
              <a:gd name="connsiteX684" fmla="*/ 5332915 w 7591207"/>
              <a:gd name="connsiteY684" fmla="*/ 435284 h 3343891"/>
              <a:gd name="connsiteX685" fmla="*/ 5508552 w 7591207"/>
              <a:gd name="connsiteY685" fmla="*/ 478932 h 3343891"/>
              <a:gd name="connsiteX686" fmla="*/ 5712128 w 7591207"/>
              <a:gd name="connsiteY686" fmla="*/ 542423 h 3343891"/>
              <a:gd name="connsiteX687" fmla="*/ 5692170 w 7591207"/>
              <a:gd name="connsiteY687" fmla="*/ 534486 h 3343891"/>
              <a:gd name="connsiteX688" fmla="*/ 5827888 w 7591207"/>
              <a:gd name="connsiteY688" fmla="*/ 582103 h 3343891"/>
              <a:gd name="connsiteX689" fmla="*/ 5913708 w 7591207"/>
              <a:gd name="connsiteY689" fmla="*/ 613848 h 3343891"/>
              <a:gd name="connsiteX690" fmla="*/ 5999531 w 7591207"/>
              <a:gd name="connsiteY690" fmla="*/ 645593 h 3343891"/>
              <a:gd name="connsiteX691" fmla="*/ 6133252 w 7591207"/>
              <a:gd name="connsiteY691" fmla="*/ 703130 h 3343891"/>
              <a:gd name="connsiteX692" fmla="*/ 6079365 w 7591207"/>
              <a:gd name="connsiteY692" fmla="*/ 697177 h 3343891"/>
              <a:gd name="connsiteX693" fmla="*/ 5933666 w 7591207"/>
              <a:gd name="connsiteY693" fmla="*/ 649560 h 3343891"/>
              <a:gd name="connsiteX694" fmla="*/ 6081360 w 7591207"/>
              <a:gd name="connsiteY694" fmla="*/ 707097 h 3343891"/>
              <a:gd name="connsiteX695" fmla="*/ 6237035 w 7591207"/>
              <a:gd name="connsiteY695" fmla="*/ 772571 h 3343891"/>
              <a:gd name="connsiteX696" fmla="*/ 6396704 w 7591207"/>
              <a:gd name="connsiteY696" fmla="*/ 845981 h 3343891"/>
              <a:gd name="connsiteX697" fmla="*/ 6478535 w 7591207"/>
              <a:gd name="connsiteY697" fmla="*/ 883676 h 3343891"/>
              <a:gd name="connsiteX698" fmla="*/ 6560364 w 7591207"/>
              <a:gd name="connsiteY698" fmla="*/ 923357 h 3343891"/>
              <a:gd name="connsiteX699" fmla="*/ 6722028 w 7591207"/>
              <a:gd name="connsiteY699" fmla="*/ 1000736 h 3343891"/>
              <a:gd name="connsiteX700" fmla="*/ 6879701 w 7591207"/>
              <a:gd name="connsiteY700" fmla="*/ 1078114 h 3343891"/>
              <a:gd name="connsiteX701" fmla="*/ 6957540 w 7591207"/>
              <a:gd name="connsiteY701" fmla="*/ 1113826 h 3343891"/>
              <a:gd name="connsiteX702" fmla="*/ 7033382 w 7591207"/>
              <a:gd name="connsiteY702" fmla="*/ 1149538 h 3343891"/>
              <a:gd name="connsiteX703" fmla="*/ 7179078 w 7591207"/>
              <a:gd name="connsiteY703" fmla="*/ 1216996 h 3343891"/>
              <a:gd name="connsiteX704" fmla="*/ 6973507 w 7591207"/>
              <a:gd name="connsiteY704" fmla="*/ 1086049 h 3343891"/>
              <a:gd name="connsiteX705" fmla="*/ 7205025 w 7591207"/>
              <a:gd name="connsiteY705" fmla="*/ 1213030 h 3343891"/>
              <a:gd name="connsiteX706" fmla="*/ 7334755 w 7591207"/>
              <a:gd name="connsiteY706" fmla="*/ 1272550 h 3343891"/>
              <a:gd name="connsiteX707" fmla="*/ 7254920 w 7591207"/>
              <a:gd name="connsiteY707" fmla="*/ 1226917 h 3343891"/>
              <a:gd name="connsiteX708" fmla="*/ 7224984 w 7591207"/>
              <a:gd name="connsiteY708" fmla="*/ 1207076 h 3343891"/>
              <a:gd name="connsiteX709" fmla="*/ 7175086 w 7591207"/>
              <a:gd name="connsiteY709" fmla="*/ 1167396 h 3343891"/>
              <a:gd name="connsiteX710" fmla="*/ 7165109 w 7591207"/>
              <a:gd name="connsiteY710" fmla="*/ 1163427 h 3343891"/>
              <a:gd name="connsiteX711" fmla="*/ 7129183 w 7591207"/>
              <a:gd name="connsiteY711" fmla="*/ 1135651 h 3343891"/>
              <a:gd name="connsiteX712" fmla="*/ 7334755 w 7591207"/>
              <a:gd name="connsiteY712" fmla="*/ 1268581 h 3343891"/>
              <a:gd name="connsiteX713" fmla="*/ 7440536 w 7591207"/>
              <a:gd name="connsiteY713" fmla="*/ 1359848 h 3343891"/>
              <a:gd name="connsiteX714" fmla="*/ 7514381 w 7591207"/>
              <a:gd name="connsiteY714" fmla="*/ 1468970 h 3343891"/>
              <a:gd name="connsiteX715" fmla="*/ 7530348 w 7591207"/>
              <a:gd name="connsiteY715" fmla="*/ 1478889 h 3343891"/>
              <a:gd name="connsiteX716" fmla="*/ 7568270 w 7591207"/>
              <a:gd name="connsiteY716" fmla="*/ 1554283 h 3343891"/>
              <a:gd name="connsiteX717" fmla="*/ 7580245 w 7591207"/>
              <a:gd name="connsiteY717" fmla="*/ 1619758 h 3343891"/>
              <a:gd name="connsiteX718" fmla="*/ 7574257 w 7591207"/>
              <a:gd name="connsiteY718" fmla="*/ 1613805 h 3343891"/>
              <a:gd name="connsiteX719" fmla="*/ 7546315 w 7591207"/>
              <a:gd name="connsiteY719" fmla="*/ 1552299 h 3343891"/>
              <a:gd name="connsiteX720" fmla="*/ 7566274 w 7591207"/>
              <a:gd name="connsiteY720" fmla="*/ 1695151 h 3343891"/>
              <a:gd name="connsiteX721" fmla="*/ 7568271 w 7591207"/>
              <a:gd name="connsiteY721" fmla="*/ 1828081 h 3343891"/>
              <a:gd name="connsiteX722" fmla="*/ 7572262 w 7591207"/>
              <a:gd name="connsiteY722" fmla="*/ 1853874 h 3343891"/>
              <a:gd name="connsiteX723" fmla="*/ 7582240 w 7591207"/>
              <a:gd name="connsiteY723" fmla="*/ 1796337 h 3343891"/>
              <a:gd name="connsiteX724" fmla="*/ 7588229 w 7591207"/>
              <a:gd name="connsiteY724" fmla="*/ 1649518 h 3343891"/>
              <a:gd name="connsiteX725" fmla="*/ 7496420 w 7591207"/>
              <a:gd name="connsiteY725" fmla="*/ 2089974 h 3343891"/>
              <a:gd name="connsiteX726" fmla="*/ 7504403 w 7591207"/>
              <a:gd name="connsiteY726" fmla="*/ 2080055 h 3343891"/>
              <a:gd name="connsiteX727" fmla="*/ 7428561 w 7591207"/>
              <a:gd name="connsiteY727" fmla="*/ 2209017 h 3343891"/>
              <a:gd name="connsiteX728" fmla="*/ 7494423 w 7591207"/>
              <a:gd name="connsiteY728" fmla="*/ 2113784 h 3343891"/>
              <a:gd name="connsiteX729" fmla="*/ 7418580 w 7591207"/>
              <a:gd name="connsiteY729" fmla="*/ 2242746 h 3343891"/>
              <a:gd name="connsiteX730" fmla="*/ 7316793 w 7591207"/>
              <a:gd name="connsiteY730" fmla="*/ 2355836 h 3343891"/>
              <a:gd name="connsiteX731" fmla="*/ 7209017 w 7591207"/>
              <a:gd name="connsiteY731" fmla="*/ 2451072 h 3343891"/>
              <a:gd name="connsiteX732" fmla="*/ 7099245 w 7591207"/>
              <a:gd name="connsiteY732" fmla="*/ 2546304 h 3343891"/>
              <a:gd name="connsiteX733" fmla="*/ 6987476 w 7591207"/>
              <a:gd name="connsiteY733" fmla="*/ 2607810 h 3343891"/>
              <a:gd name="connsiteX734" fmla="*/ 6981489 w 7591207"/>
              <a:gd name="connsiteY734" fmla="*/ 2619714 h 3343891"/>
              <a:gd name="connsiteX735" fmla="*/ 6867726 w 7591207"/>
              <a:gd name="connsiteY735" fmla="*/ 2669316 h 3343891"/>
              <a:gd name="connsiteX736" fmla="*/ 6753963 w 7591207"/>
              <a:gd name="connsiteY736" fmla="*/ 2730821 h 3343891"/>
              <a:gd name="connsiteX737" fmla="*/ 6749971 w 7591207"/>
              <a:gd name="connsiteY737" fmla="*/ 2750661 h 3343891"/>
              <a:gd name="connsiteX738" fmla="*/ 6759950 w 7591207"/>
              <a:gd name="connsiteY738" fmla="*/ 2746692 h 3343891"/>
              <a:gd name="connsiteX739" fmla="*/ 6696083 w 7591207"/>
              <a:gd name="connsiteY739" fmla="*/ 2788358 h 3343891"/>
              <a:gd name="connsiteX740" fmla="*/ 6580322 w 7591207"/>
              <a:gd name="connsiteY740" fmla="*/ 2828039 h 3343891"/>
              <a:gd name="connsiteX741" fmla="*/ 6462569 w 7591207"/>
              <a:gd name="connsiteY741" fmla="*/ 2863751 h 3343891"/>
              <a:gd name="connsiteX742" fmla="*/ 6464562 w 7591207"/>
              <a:gd name="connsiteY742" fmla="*/ 2863751 h 3343891"/>
              <a:gd name="connsiteX743" fmla="*/ 6023482 w 7591207"/>
              <a:gd name="connsiteY743" fmla="*/ 2955017 h 3343891"/>
              <a:gd name="connsiteX744" fmla="*/ 5941651 w 7591207"/>
              <a:gd name="connsiteY744" fmla="*/ 2988746 h 3343891"/>
              <a:gd name="connsiteX745" fmla="*/ 5863812 w 7591207"/>
              <a:gd name="connsiteY745" fmla="*/ 3020491 h 3343891"/>
              <a:gd name="connsiteX746" fmla="*/ 5837865 w 7591207"/>
              <a:gd name="connsiteY746" fmla="*/ 3034380 h 3343891"/>
              <a:gd name="connsiteX747" fmla="*/ 5789964 w 7591207"/>
              <a:gd name="connsiteY747" fmla="*/ 3048268 h 3343891"/>
              <a:gd name="connsiteX748" fmla="*/ 5706140 w 7591207"/>
              <a:gd name="connsiteY748" fmla="*/ 3068107 h 3343891"/>
              <a:gd name="connsiteX749" fmla="*/ 5783979 w 7591207"/>
              <a:gd name="connsiteY749" fmla="*/ 3058188 h 3343891"/>
              <a:gd name="connsiteX750" fmla="*/ 5666222 w 7591207"/>
              <a:gd name="connsiteY750" fmla="*/ 3080013 h 3343891"/>
              <a:gd name="connsiteX751" fmla="*/ 5646263 w 7591207"/>
              <a:gd name="connsiteY751" fmla="*/ 3095886 h 3343891"/>
              <a:gd name="connsiteX752" fmla="*/ 5576409 w 7591207"/>
              <a:gd name="connsiteY752" fmla="*/ 3103821 h 3343891"/>
              <a:gd name="connsiteX753" fmla="*/ 5516535 w 7591207"/>
              <a:gd name="connsiteY753" fmla="*/ 3117709 h 3343891"/>
              <a:gd name="connsiteX754" fmla="*/ 5460650 w 7591207"/>
              <a:gd name="connsiteY754" fmla="*/ 3129612 h 3343891"/>
              <a:gd name="connsiteX755" fmla="*/ 5512542 w 7591207"/>
              <a:gd name="connsiteY755" fmla="*/ 3129612 h 3343891"/>
              <a:gd name="connsiteX756" fmla="*/ 5564435 w 7591207"/>
              <a:gd name="connsiteY756" fmla="*/ 3127629 h 3343891"/>
              <a:gd name="connsiteX757" fmla="*/ 5332916 w 7591207"/>
              <a:gd name="connsiteY757" fmla="*/ 3163342 h 334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Lst>
            <a:rect l="l" t="t" r="r" b="b"/>
            <a:pathLst>
              <a:path w="7591207" h="3343891">
                <a:moveTo>
                  <a:pt x="1097719" y="222990"/>
                </a:moveTo>
                <a:cubicBezTo>
                  <a:pt x="1113684" y="217037"/>
                  <a:pt x="1131646" y="209102"/>
                  <a:pt x="1151605" y="203149"/>
                </a:cubicBezTo>
                <a:cubicBezTo>
                  <a:pt x="1169568" y="197196"/>
                  <a:pt x="1187532" y="193229"/>
                  <a:pt x="1211481" y="189260"/>
                </a:cubicBezTo>
                <a:cubicBezTo>
                  <a:pt x="1181545" y="195214"/>
                  <a:pt x="1141626" y="205133"/>
                  <a:pt x="1097719" y="222990"/>
                </a:cubicBezTo>
                <a:close/>
                <a:moveTo>
                  <a:pt x="2207411" y="18633"/>
                </a:moveTo>
                <a:cubicBezTo>
                  <a:pt x="2197433" y="18633"/>
                  <a:pt x="2187454" y="20617"/>
                  <a:pt x="2173483" y="20618"/>
                </a:cubicBezTo>
                <a:cubicBezTo>
                  <a:pt x="2173483" y="20618"/>
                  <a:pt x="2181466" y="18634"/>
                  <a:pt x="2193442" y="18634"/>
                </a:cubicBezTo>
                <a:cubicBezTo>
                  <a:pt x="2197433" y="18633"/>
                  <a:pt x="2203422" y="18634"/>
                  <a:pt x="2207411" y="18633"/>
                </a:cubicBezTo>
                <a:close/>
                <a:moveTo>
                  <a:pt x="2369075" y="20618"/>
                </a:moveTo>
                <a:cubicBezTo>
                  <a:pt x="2335145" y="16649"/>
                  <a:pt x="2287247" y="16649"/>
                  <a:pt x="2245335" y="16649"/>
                </a:cubicBezTo>
                <a:cubicBezTo>
                  <a:pt x="2231361" y="16649"/>
                  <a:pt x="2219387" y="18633"/>
                  <a:pt x="2207411" y="18633"/>
                </a:cubicBezTo>
                <a:cubicBezTo>
                  <a:pt x="2311197" y="10698"/>
                  <a:pt x="2295229" y="8714"/>
                  <a:pt x="2243338" y="6730"/>
                </a:cubicBezTo>
                <a:cubicBezTo>
                  <a:pt x="2191445" y="2761"/>
                  <a:pt x="2099635" y="2761"/>
                  <a:pt x="2087660" y="777"/>
                </a:cubicBezTo>
                <a:cubicBezTo>
                  <a:pt x="2177474" y="-1205"/>
                  <a:pt x="2221382" y="776"/>
                  <a:pt x="2257310" y="4745"/>
                </a:cubicBezTo>
                <a:cubicBezTo>
                  <a:pt x="2293235" y="8713"/>
                  <a:pt x="2319178" y="12683"/>
                  <a:pt x="2369075" y="20618"/>
                </a:cubicBezTo>
                <a:close/>
                <a:moveTo>
                  <a:pt x="898133" y="310287"/>
                </a:moveTo>
                <a:cubicBezTo>
                  <a:pt x="936054" y="290446"/>
                  <a:pt x="969983" y="272589"/>
                  <a:pt x="1003913" y="258701"/>
                </a:cubicBezTo>
                <a:cubicBezTo>
                  <a:pt x="1035846" y="242831"/>
                  <a:pt x="1067781" y="230925"/>
                  <a:pt x="1095722" y="221005"/>
                </a:cubicBezTo>
                <a:cubicBezTo>
                  <a:pt x="1071771" y="232909"/>
                  <a:pt x="1047824" y="242830"/>
                  <a:pt x="1017884" y="256719"/>
                </a:cubicBezTo>
                <a:cubicBezTo>
                  <a:pt x="987948" y="272589"/>
                  <a:pt x="952019" y="286480"/>
                  <a:pt x="898133" y="310287"/>
                </a:cubicBezTo>
                <a:close/>
                <a:moveTo>
                  <a:pt x="803331" y="336361"/>
                </a:moveTo>
                <a:cubicBezTo>
                  <a:pt x="794350" y="337569"/>
                  <a:pt x="807821" y="330130"/>
                  <a:pt x="830275" y="318225"/>
                </a:cubicBezTo>
                <a:cubicBezTo>
                  <a:pt x="858216" y="304337"/>
                  <a:pt x="904123" y="286480"/>
                  <a:pt x="928071" y="274577"/>
                </a:cubicBezTo>
                <a:cubicBezTo>
                  <a:pt x="878176" y="300369"/>
                  <a:pt x="864204" y="318225"/>
                  <a:pt x="820297" y="332113"/>
                </a:cubicBezTo>
                <a:cubicBezTo>
                  <a:pt x="811814" y="334593"/>
                  <a:pt x="806325" y="335957"/>
                  <a:pt x="803331" y="336361"/>
                </a:cubicBezTo>
                <a:close/>
                <a:moveTo>
                  <a:pt x="742456" y="391634"/>
                </a:moveTo>
                <a:cubicBezTo>
                  <a:pt x="794349" y="361874"/>
                  <a:pt x="810315" y="359890"/>
                  <a:pt x="822291" y="357905"/>
                </a:cubicBezTo>
                <a:cubicBezTo>
                  <a:pt x="792353" y="371793"/>
                  <a:pt x="766406" y="383697"/>
                  <a:pt x="742456" y="391634"/>
                </a:cubicBezTo>
                <a:close/>
                <a:moveTo>
                  <a:pt x="731496" y="414179"/>
                </a:moveTo>
                <a:lnTo>
                  <a:pt x="748443" y="403539"/>
                </a:lnTo>
                <a:lnTo>
                  <a:pt x="773238" y="391214"/>
                </a:lnTo>
                <a:close/>
                <a:moveTo>
                  <a:pt x="2658474" y="54347"/>
                </a:moveTo>
                <a:cubicBezTo>
                  <a:pt x="2614566" y="52363"/>
                  <a:pt x="2570657" y="50379"/>
                  <a:pt x="2526748" y="48395"/>
                </a:cubicBezTo>
                <a:cubicBezTo>
                  <a:pt x="2550698" y="52363"/>
                  <a:pt x="2572651" y="58316"/>
                  <a:pt x="2594608" y="64267"/>
                </a:cubicBezTo>
                <a:close/>
                <a:moveTo>
                  <a:pt x="580792" y="520597"/>
                </a:moveTo>
                <a:lnTo>
                  <a:pt x="594764" y="488852"/>
                </a:lnTo>
                <a:cubicBezTo>
                  <a:pt x="620710" y="476948"/>
                  <a:pt x="663621" y="452148"/>
                  <a:pt x="712519" y="424619"/>
                </a:cubicBezTo>
                <a:lnTo>
                  <a:pt x="731496" y="414179"/>
                </a:lnTo>
                <a:lnTo>
                  <a:pt x="710522" y="427347"/>
                </a:lnTo>
                <a:cubicBezTo>
                  <a:pt x="656635" y="459092"/>
                  <a:pt x="604742" y="498774"/>
                  <a:pt x="580792" y="520597"/>
                </a:cubicBezTo>
                <a:close/>
                <a:moveTo>
                  <a:pt x="319337" y="734872"/>
                </a:moveTo>
                <a:cubicBezTo>
                  <a:pt x="349276" y="705112"/>
                  <a:pt x="363245" y="691224"/>
                  <a:pt x="351269" y="705112"/>
                </a:cubicBezTo>
                <a:cubicBezTo>
                  <a:pt x="343286" y="713049"/>
                  <a:pt x="329317" y="724953"/>
                  <a:pt x="319337" y="734872"/>
                </a:cubicBezTo>
                <a:close/>
                <a:moveTo>
                  <a:pt x="333308" y="744793"/>
                </a:moveTo>
                <a:cubicBezTo>
                  <a:pt x="333308" y="738840"/>
                  <a:pt x="335306" y="734873"/>
                  <a:pt x="335304" y="732889"/>
                </a:cubicBezTo>
                <a:lnTo>
                  <a:pt x="411146" y="669399"/>
                </a:lnTo>
                <a:close/>
                <a:moveTo>
                  <a:pt x="263452" y="838043"/>
                </a:moveTo>
                <a:cubicBezTo>
                  <a:pt x="297380" y="796377"/>
                  <a:pt x="313349" y="782489"/>
                  <a:pt x="329314" y="768601"/>
                </a:cubicBezTo>
                <a:cubicBezTo>
                  <a:pt x="341290" y="758680"/>
                  <a:pt x="355262" y="748761"/>
                  <a:pt x="377214" y="728920"/>
                </a:cubicBezTo>
                <a:cubicBezTo>
                  <a:pt x="337297" y="762649"/>
                  <a:pt x="301371" y="800345"/>
                  <a:pt x="263452" y="838043"/>
                </a:cubicBezTo>
                <a:close/>
                <a:moveTo>
                  <a:pt x="4055571" y="199182"/>
                </a:moveTo>
                <a:lnTo>
                  <a:pt x="3947795" y="187278"/>
                </a:lnTo>
                <a:lnTo>
                  <a:pt x="4023636" y="201167"/>
                </a:lnTo>
                <a:close/>
                <a:moveTo>
                  <a:pt x="4478691" y="242829"/>
                </a:moveTo>
                <a:cubicBezTo>
                  <a:pt x="4410833" y="222990"/>
                  <a:pt x="4344971" y="207118"/>
                  <a:pt x="4295074" y="191244"/>
                </a:cubicBezTo>
                <a:cubicBezTo>
                  <a:pt x="4432786" y="211086"/>
                  <a:pt x="4440770" y="226959"/>
                  <a:pt x="4478691" y="242829"/>
                </a:cubicBezTo>
                <a:close/>
                <a:moveTo>
                  <a:pt x="0" y="1163425"/>
                </a:moveTo>
                <a:cubicBezTo>
                  <a:pt x="19959" y="1129697"/>
                  <a:pt x="37922" y="1091999"/>
                  <a:pt x="61873" y="1052319"/>
                </a:cubicBezTo>
                <a:cubicBezTo>
                  <a:pt x="87817" y="1012639"/>
                  <a:pt x="111767" y="970974"/>
                  <a:pt x="141706" y="933276"/>
                </a:cubicBezTo>
                <a:cubicBezTo>
                  <a:pt x="199585" y="855901"/>
                  <a:pt x="265449" y="784473"/>
                  <a:pt x="319336" y="732889"/>
                </a:cubicBezTo>
                <a:cubicBezTo>
                  <a:pt x="273433" y="782491"/>
                  <a:pt x="193598" y="873755"/>
                  <a:pt x="131725" y="967006"/>
                </a:cubicBezTo>
                <a:cubicBezTo>
                  <a:pt x="115758" y="988829"/>
                  <a:pt x="101789" y="1012639"/>
                  <a:pt x="87818" y="1034462"/>
                </a:cubicBezTo>
                <a:cubicBezTo>
                  <a:pt x="73847" y="1056288"/>
                  <a:pt x="59875" y="1076128"/>
                  <a:pt x="49897" y="1093984"/>
                </a:cubicBezTo>
                <a:cubicBezTo>
                  <a:pt x="27942" y="1129698"/>
                  <a:pt x="9980" y="1155490"/>
                  <a:pt x="0" y="1163425"/>
                </a:cubicBezTo>
                <a:close/>
                <a:moveTo>
                  <a:pt x="2168460" y="781469"/>
                </a:moveTo>
                <a:cubicBezTo>
                  <a:pt x="2171485" y="780508"/>
                  <a:pt x="2169989" y="779020"/>
                  <a:pt x="2161507" y="776540"/>
                </a:cubicBezTo>
                <a:cubicBezTo>
                  <a:pt x="2063710" y="780507"/>
                  <a:pt x="1916017" y="766619"/>
                  <a:pt x="1876100" y="790428"/>
                </a:cubicBezTo>
                <a:cubicBezTo>
                  <a:pt x="1945954" y="788444"/>
                  <a:pt x="2015810" y="788444"/>
                  <a:pt x="2085664" y="788444"/>
                </a:cubicBezTo>
                <a:cubicBezTo>
                  <a:pt x="2109614" y="782490"/>
                  <a:pt x="2159386" y="784351"/>
                  <a:pt x="2168460" y="781469"/>
                </a:cubicBezTo>
                <a:close/>
                <a:moveTo>
                  <a:pt x="2748289" y="752729"/>
                </a:moveTo>
                <a:cubicBezTo>
                  <a:pt x="2664464" y="750745"/>
                  <a:pt x="2580639" y="746778"/>
                  <a:pt x="2496813" y="746778"/>
                </a:cubicBezTo>
                <a:cubicBezTo>
                  <a:pt x="2692405" y="740826"/>
                  <a:pt x="2550698" y="746779"/>
                  <a:pt x="2748289" y="752729"/>
                </a:cubicBezTo>
                <a:close/>
                <a:moveTo>
                  <a:pt x="3065628" y="752730"/>
                </a:moveTo>
                <a:cubicBezTo>
                  <a:pt x="3037687" y="752729"/>
                  <a:pt x="3009744" y="752729"/>
                  <a:pt x="2977811" y="750745"/>
                </a:cubicBezTo>
                <a:cubicBezTo>
                  <a:pt x="3017728" y="750745"/>
                  <a:pt x="3045670" y="752730"/>
                  <a:pt x="3065628" y="752730"/>
                </a:cubicBezTo>
                <a:close/>
                <a:moveTo>
                  <a:pt x="2794192" y="853916"/>
                </a:moveTo>
                <a:cubicBezTo>
                  <a:pt x="2728329" y="849949"/>
                  <a:pt x="2716352" y="845981"/>
                  <a:pt x="2620551" y="853916"/>
                </a:cubicBezTo>
                <a:cubicBezTo>
                  <a:pt x="2686417" y="857885"/>
                  <a:pt x="2772236" y="857885"/>
                  <a:pt x="2794192" y="853916"/>
                </a:cubicBezTo>
                <a:close/>
                <a:moveTo>
                  <a:pt x="3378977" y="760664"/>
                </a:moveTo>
                <a:cubicBezTo>
                  <a:pt x="3368997" y="756699"/>
                  <a:pt x="3357022" y="754714"/>
                  <a:pt x="3349038" y="752729"/>
                </a:cubicBezTo>
                <a:cubicBezTo>
                  <a:pt x="3368997" y="752730"/>
                  <a:pt x="3380973" y="756698"/>
                  <a:pt x="3378977" y="760664"/>
                </a:cubicBezTo>
                <a:close/>
                <a:moveTo>
                  <a:pt x="3003756" y="883677"/>
                </a:moveTo>
                <a:cubicBezTo>
                  <a:pt x="2905961" y="879708"/>
                  <a:pt x="2935897" y="855900"/>
                  <a:pt x="2774234" y="863838"/>
                </a:cubicBezTo>
                <a:cubicBezTo>
                  <a:pt x="2893986" y="869789"/>
                  <a:pt x="2874027" y="889630"/>
                  <a:pt x="3003756" y="883677"/>
                </a:cubicBezTo>
                <a:close/>
                <a:moveTo>
                  <a:pt x="738465" y="1322150"/>
                </a:moveTo>
                <a:cubicBezTo>
                  <a:pt x="754432" y="1302309"/>
                  <a:pt x="768401" y="1282470"/>
                  <a:pt x="784368" y="1266597"/>
                </a:cubicBezTo>
                <a:cubicBezTo>
                  <a:pt x="800334" y="1250725"/>
                  <a:pt x="816301" y="1236837"/>
                  <a:pt x="828278" y="1226917"/>
                </a:cubicBezTo>
                <a:cubicBezTo>
                  <a:pt x="852226" y="1205092"/>
                  <a:pt x="866199" y="1199141"/>
                  <a:pt x="852228" y="1215011"/>
                </a:cubicBezTo>
                <a:cubicBezTo>
                  <a:pt x="900127" y="1155492"/>
                  <a:pt x="962000" y="1111843"/>
                  <a:pt x="926075" y="1121763"/>
                </a:cubicBezTo>
                <a:cubicBezTo>
                  <a:pt x="922083" y="1123747"/>
                  <a:pt x="910108" y="1135651"/>
                  <a:pt x="894141" y="1149539"/>
                </a:cubicBezTo>
                <a:cubicBezTo>
                  <a:pt x="886159" y="1157474"/>
                  <a:pt x="878175" y="1165411"/>
                  <a:pt x="868193" y="1173347"/>
                </a:cubicBezTo>
                <a:cubicBezTo>
                  <a:pt x="858216" y="1181284"/>
                  <a:pt x="848236" y="1189219"/>
                  <a:pt x="840252" y="1199141"/>
                </a:cubicBezTo>
                <a:cubicBezTo>
                  <a:pt x="802330" y="1236837"/>
                  <a:pt x="766406" y="1270566"/>
                  <a:pt x="762412" y="1268582"/>
                </a:cubicBezTo>
                <a:close/>
                <a:moveTo>
                  <a:pt x="3890631" y="812807"/>
                </a:moveTo>
                <a:lnTo>
                  <a:pt x="3871953" y="812251"/>
                </a:lnTo>
                <a:lnTo>
                  <a:pt x="3848285" y="810137"/>
                </a:lnTo>
                <a:lnTo>
                  <a:pt x="3841546" y="808966"/>
                </a:lnTo>
                <a:cubicBezTo>
                  <a:pt x="3834904" y="808159"/>
                  <a:pt x="3825548" y="807293"/>
                  <a:pt x="3812077" y="806300"/>
                </a:cubicBezTo>
                <a:close/>
                <a:moveTo>
                  <a:pt x="5480610" y="528534"/>
                </a:moveTo>
                <a:cubicBezTo>
                  <a:pt x="5456659" y="520597"/>
                  <a:pt x="5444684" y="520597"/>
                  <a:pt x="5436701" y="520597"/>
                </a:cubicBezTo>
                <a:cubicBezTo>
                  <a:pt x="5382811" y="508694"/>
                  <a:pt x="5287011" y="482901"/>
                  <a:pt x="5187218" y="457107"/>
                </a:cubicBezTo>
                <a:cubicBezTo>
                  <a:pt x="5087426" y="433300"/>
                  <a:pt x="4983641" y="403539"/>
                  <a:pt x="4911791" y="385682"/>
                </a:cubicBezTo>
                <a:cubicBezTo>
                  <a:pt x="4879857" y="381715"/>
                  <a:pt x="4907798" y="393619"/>
                  <a:pt x="4951707" y="409492"/>
                </a:cubicBezTo>
                <a:cubicBezTo>
                  <a:pt x="4993622" y="425364"/>
                  <a:pt x="5051499" y="445204"/>
                  <a:pt x="5077446" y="455125"/>
                </a:cubicBezTo>
                <a:cubicBezTo>
                  <a:pt x="5041521" y="423380"/>
                  <a:pt x="5093415" y="437268"/>
                  <a:pt x="5167260" y="461075"/>
                </a:cubicBezTo>
                <a:cubicBezTo>
                  <a:pt x="5243103" y="484886"/>
                  <a:pt x="5340900" y="524566"/>
                  <a:pt x="5404767" y="534486"/>
                </a:cubicBezTo>
                <a:cubicBezTo>
                  <a:pt x="5372834" y="520597"/>
                  <a:pt x="5289007" y="496789"/>
                  <a:pt x="5269050" y="484885"/>
                </a:cubicBezTo>
                <a:cubicBezTo>
                  <a:pt x="5306970" y="490836"/>
                  <a:pt x="5388800" y="512662"/>
                  <a:pt x="5442687" y="532501"/>
                </a:cubicBezTo>
                <a:cubicBezTo>
                  <a:pt x="5432710" y="526550"/>
                  <a:pt x="5430712" y="522582"/>
                  <a:pt x="5436701" y="520597"/>
                </a:cubicBezTo>
                <a:cubicBezTo>
                  <a:pt x="5456660" y="524566"/>
                  <a:pt x="5472625" y="528535"/>
                  <a:pt x="5480610" y="528534"/>
                </a:cubicBezTo>
                <a:close/>
                <a:moveTo>
                  <a:pt x="5927212" y="608824"/>
                </a:moveTo>
                <a:cubicBezTo>
                  <a:pt x="5919821" y="608638"/>
                  <a:pt x="5849843" y="585575"/>
                  <a:pt x="5825892" y="578134"/>
                </a:cubicBezTo>
                <a:cubicBezTo>
                  <a:pt x="5803938" y="570197"/>
                  <a:pt x="5754041" y="550358"/>
                  <a:pt x="5754041" y="544406"/>
                </a:cubicBezTo>
                <a:lnTo>
                  <a:pt x="5909718" y="599958"/>
                </a:lnTo>
                <a:cubicBezTo>
                  <a:pt x="5925185" y="606406"/>
                  <a:pt x="5929676" y="608886"/>
                  <a:pt x="5927212" y="608824"/>
                </a:cubicBezTo>
                <a:close/>
                <a:moveTo>
                  <a:pt x="494972" y="1718959"/>
                </a:moveTo>
                <a:cubicBezTo>
                  <a:pt x="498962" y="1703087"/>
                  <a:pt x="514929" y="1665391"/>
                  <a:pt x="534889" y="1617773"/>
                </a:cubicBezTo>
                <a:cubicBezTo>
                  <a:pt x="558838" y="1572140"/>
                  <a:pt x="586780" y="1514603"/>
                  <a:pt x="618714" y="1463018"/>
                </a:cubicBezTo>
                <a:cubicBezTo>
                  <a:pt x="608734" y="1472938"/>
                  <a:pt x="592767" y="1494762"/>
                  <a:pt x="576799" y="1520554"/>
                </a:cubicBezTo>
                <a:cubicBezTo>
                  <a:pt x="562831" y="1546348"/>
                  <a:pt x="546864" y="1578093"/>
                  <a:pt x="532891" y="1607854"/>
                </a:cubicBezTo>
                <a:cubicBezTo>
                  <a:pt x="506945" y="1669358"/>
                  <a:pt x="488983" y="1722928"/>
                  <a:pt x="494972" y="1718959"/>
                </a:cubicBezTo>
                <a:close/>
                <a:moveTo>
                  <a:pt x="4692623" y="966573"/>
                </a:moveTo>
                <a:cubicBezTo>
                  <a:pt x="4698609" y="961923"/>
                  <a:pt x="4629377" y="946671"/>
                  <a:pt x="4572495" y="939230"/>
                </a:cubicBezTo>
                <a:cubicBezTo>
                  <a:pt x="4584470" y="945183"/>
                  <a:pt x="4562518" y="945182"/>
                  <a:pt x="4594452" y="955102"/>
                </a:cubicBezTo>
                <a:lnTo>
                  <a:pt x="4658318" y="967006"/>
                </a:lnTo>
                <a:cubicBezTo>
                  <a:pt x="4680272" y="968495"/>
                  <a:pt x="4690626" y="968122"/>
                  <a:pt x="4692623" y="966573"/>
                </a:cubicBezTo>
                <a:close/>
                <a:moveTo>
                  <a:pt x="6284937" y="883676"/>
                </a:moveTo>
                <a:lnTo>
                  <a:pt x="6278951" y="881692"/>
                </a:lnTo>
                <a:lnTo>
                  <a:pt x="6245020" y="865820"/>
                </a:lnTo>
                <a:cubicBezTo>
                  <a:pt x="6256994" y="871773"/>
                  <a:pt x="6270966" y="877723"/>
                  <a:pt x="6284937" y="883676"/>
                </a:cubicBezTo>
                <a:close/>
                <a:moveTo>
                  <a:pt x="6492508" y="875739"/>
                </a:moveTo>
                <a:lnTo>
                  <a:pt x="6382734" y="820186"/>
                </a:lnTo>
                <a:cubicBezTo>
                  <a:pt x="6504481" y="871770"/>
                  <a:pt x="6446602" y="832090"/>
                  <a:pt x="6506477" y="861851"/>
                </a:cubicBezTo>
                <a:close/>
                <a:moveTo>
                  <a:pt x="5576410" y="1133666"/>
                </a:moveTo>
                <a:cubicBezTo>
                  <a:pt x="5557700" y="1128706"/>
                  <a:pt x="5542388" y="1124490"/>
                  <a:pt x="5530054" y="1120929"/>
                </a:cubicBezTo>
                <a:lnTo>
                  <a:pt x="5522376" y="1118555"/>
                </a:lnTo>
                <a:close/>
                <a:moveTo>
                  <a:pt x="6976469" y="1072594"/>
                </a:moveTo>
                <a:cubicBezTo>
                  <a:pt x="6974630" y="1073524"/>
                  <a:pt x="6970513" y="1072656"/>
                  <a:pt x="6965523" y="1070176"/>
                </a:cubicBezTo>
                <a:lnTo>
                  <a:pt x="6893673" y="1010655"/>
                </a:lnTo>
                <a:cubicBezTo>
                  <a:pt x="6967021" y="1050831"/>
                  <a:pt x="6981990" y="1069804"/>
                  <a:pt x="6976469" y="1072594"/>
                </a:cubicBezTo>
                <a:close/>
                <a:moveTo>
                  <a:pt x="6947560" y="1193187"/>
                </a:moveTo>
                <a:cubicBezTo>
                  <a:pt x="6927601" y="1179300"/>
                  <a:pt x="6905647" y="1167395"/>
                  <a:pt x="6885689" y="1155492"/>
                </a:cubicBezTo>
                <a:cubicBezTo>
                  <a:pt x="6901656" y="1157474"/>
                  <a:pt x="6977498" y="1187235"/>
                  <a:pt x="6833797" y="1123747"/>
                </a:cubicBezTo>
                <a:lnTo>
                  <a:pt x="6885689" y="1155492"/>
                </a:lnTo>
                <a:cubicBezTo>
                  <a:pt x="6877706" y="1155492"/>
                  <a:pt x="6883692" y="1161443"/>
                  <a:pt x="6947560" y="1193187"/>
                </a:cubicBezTo>
                <a:close/>
                <a:moveTo>
                  <a:pt x="7185476" y="1292378"/>
                </a:moveTo>
                <a:cubicBezTo>
                  <a:pt x="7164547" y="1281012"/>
                  <a:pt x="7001697" y="1196163"/>
                  <a:pt x="6933589" y="1161442"/>
                </a:cubicBezTo>
                <a:cubicBezTo>
                  <a:pt x="6981490" y="1191204"/>
                  <a:pt x="7161117" y="1292389"/>
                  <a:pt x="7185067" y="1292390"/>
                </a:cubicBezTo>
                <a:cubicBezTo>
                  <a:pt x="7188560" y="1294126"/>
                  <a:pt x="7188466" y="1294002"/>
                  <a:pt x="7185476" y="1292378"/>
                </a:cubicBezTo>
                <a:close/>
                <a:moveTo>
                  <a:pt x="7322780" y="1345960"/>
                </a:moveTo>
                <a:cubicBezTo>
                  <a:pt x="7336751" y="1347942"/>
                  <a:pt x="7312801" y="1324134"/>
                  <a:pt x="7274879" y="1298343"/>
                </a:cubicBezTo>
                <a:cubicBezTo>
                  <a:pt x="7266896" y="1290406"/>
                  <a:pt x="7246937" y="1278502"/>
                  <a:pt x="7201033" y="1250725"/>
                </a:cubicBezTo>
                <a:cubicBezTo>
                  <a:pt x="7226978" y="1264613"/>
                  <a:pt x="7250929" y="1282470"/>
                  <a:pt x="7274879" y="1298343"/>
                </a:cubicBezTo>
                <a:cubicBezTo>
                  <a:pt x="7284860" y="1306277"/>
                  <a:pt x="7274879" y="1302309"/>
                  <a:pt x="7272885" y="1304293"/>
                </a:cubicBezTo>
                <a:cubicBezTo>
                  <a:pt x="7270887" y="1306278"/>
                  <a:pt x="7278871" y="1312231"/>
                  <a:pt x="7322780" y="1345960"/>
                </a:cubicBezTo>
                <a:close/>
                <a:moveTo>
                  <a:pt x="451063" y="2716931"/>
                </a:moveTo>
                <a:lnTo>
                  <a:pt x="421599" y="2644688"/>
                </a:lnTo>
                <a:lnTo>
                  <a:pt x="421592" y="2644652"/>
                </a:lnTo>
                <a:lnTo>
                  <a:pt x="426792" y="2657176"/>
                </a:lnTo>
                <a:cubicBezTo>
                  <a:pt x="437653" y="2681343"/>
                  <a:pt x="432849" y="2654436"/>
                  <a:pt x="431103" y="2633602"/>
                </a:cubicBezTo>
                <a:cubicBezTo>
                  <a:pt x="431103" y="2621698"/>
                  <a:pt x="431104" y="2609794"/>
                  <a:pt x="433099" y="2611779"/>
                </a:cubicBezTo>
                <a:cubicBezTo>
                  <a:pt x="435095" y="2611779"/>
                  <a:pt x="441081" y="2625667"/>
                  <a:pt x="453058" y="2659394"/>
                </a:cubicBezTo>
                <a:cubicBezTo>
                  <a:pt x="465032" y="2685188"/>
                  <a:pt x="457049" y="2663363"/>
                  <a:pt x="451062" y="2627651"/>
                </a:cubicBezTo>
                <a:cubicBezTo>
                  <a:pt x="441082" y="2587969"/>
                  <a:pt x="435095" y="2532416"/>
                  <a:pt x="431104" y="2496704"/>
                </a:cubicBezTo>
                <a:cubicBezTo>
                  <a:pt x="427110" y="2502656"/>
                  <a:pt x="427109" y="2540354"/>
                  <a:pt x="431104" y="2570114"/>
                </a:cubicBezTo>
                <a:cubicBezTo>
                  <a:pt x="433098" y="2599875"/>
                  <a:pt x="437089" y="2621698"/>
                  <a:pt x="427109" y="2599875"/>
                </a:cubicBezTo>
                <a:cubicBezTo>
                  <a:pt x="421123" y="2580033"/>
                  <a:pt x="417132" y="2560192"/>
                  <a:pt x="415136" y="2540353"/>
                </a:cubicBezTo>
                <a:cubicBezTo>
                  <a:pt x="421124" y="2585984"/>
                  <a:pt x="419128" y="2597890"/>
                  <a:pt x="419129" y="2617730"/>
                </a:cubicBezTo>
                <a:cubicBezTo>
                  <a:pt x="419130" y="2622690"/>
                  <a:pt x="419129" y="2627651"/>
                  <a:pt x="419628" y="2633355"/>
                </a:cubicBezTo>
                <a:lnTo>
                  <a:pt x="421592" y="2644652"/>
                </a:lnTo>
                <a:lnTo>
                  <a:pt x="421123" y="2643524"/>
                </a:lnTo>
                <a:lnTo>
                  <a:pt x="421599" y="2644688"/>
                </a:lnTo>
                <a:lnTo>
                  <a:pt x="423120" y="2653444"/>
                </a:lnTo>
                <a:cubicBezTo>
                  <a:pt x="427111" y="2669315"/>
                  <a:pt x="435096" y="2689155"/>
                  <a:pt x="451063" y="2716931"/>
                </a:cubicBezTo>
                <a:close/>
                <a:moveTo>
                  <a:pt x="7466481" y="1461034"/>
                </a:moveTo>
                <a:cubicBezTo>
                  <a:pt x="7464486" y="1447146"/>
                  <a:pt x="7440536" y="1399528"/>
                  <a:pt x="7390639" y="1351911"/>
                </a:cubicBezTo>
                <a:cubicBezTo>
                  <a:pt x="7340743" y="1302309"/>
                  <a:pt x="7266896" y="1258660"/>
                  <a:pt x="7199037" y="1226917"/>
                </a:cubicBezTo>
                <a:cubicBezTo>
                  <a:pt x="7272885" y="1274533"/>
                  <a:pt x="7348726" y="1324135"/>
                  <a:pt x="7408603" y="1391591"/>
                </a:cubicBezTo>
                <a:cubicBezTo>
                  <a:pt x="7390639" y="1367784"/>
                  <a:pt x="7368685" y="1345960"/>
                  <a:pt x="7346730" y="1326119"/>
                </a:cubicBezTo>
                <a:cubicBezTo>
                  <a:pt x="7392635" y="1363815"/>
                  <a:pt x="7436545" y="1407463"/>
                  <a:pt x="7466481" y="1461034"/>
                </a:cubicBezTo>
                <a:close/>
                <a:moveTo>
                  <a:pt x="7536337" y="1461032"/>
                </a:moveTo>
                <a:cubicBezTo>
                  <a:pt x="7506401" y="1405480"/>
                  <a:pt x="7462492" y="1355877"/>
                  <a:pt x="7416587" y="1316197"/>
                </a:cubicBezTo>
                <a:cubicBezTo>
                  <a:pt x="7396628" y="1296358"/>
                  <a:pt x="7374674" y="1278501"/>
                  <a:pt x="7352719" y="1260644"/>
                </a:cubicBezTo>
                <a:cubicBezTo>
                  <a:pt x="7386650" y="1286436"/>
                  <a:pt x="7422575" y="1314213"/>
                  <a:pt x="7454508" y="1347942"/>
                </a:cubicBezTo>
                <a:cubicBezTo>
                  <a:pt x="7486442" y="1379687"/>
                  <a:pt x="7516379" y="1419367"/>
                  <a:pt x="7536337" y="1461032"/>
                </a:cubicBezTo>
                <a:close/>
                <a:moveTo>
                  <a:pt x="616716" y="2859784"/>
                </a:moveTo>
                <a:cubicBezTo>
                  <a:pt x="606738" y="2849862"/>
                  <a:pt x="598756" y="2839943"/>
                  <a:pt x="590772" y="2830023"/>
                </a:cubicBezTo>
                <a:cubicBezTo>
                  <a:pt x="586781" y="2826055"/>
                  <a:pt x="580792" y="2820102"/>
                  <a:pt x="576800" y="2814151"/>
                </a:cubicBezTo>
                <a:cubicBezTo>
                  <a:pt x="572809" y="2808198"/>
                  <a:pt x="566821" y="2802247"/>
                  <a:pt x="562830" y="2796294"/>
                </a:cubicBezTo>
                <a:cubicBezTo>
                  <a:pt x="544866" y="2772486"/>
                  <a:pt x="522914" y="2746692"/>
                  <a:pt x="494970" y="2712965"/>
                </a:cubicBezTo>
                <a:cubicBezTo>
                  <a:pt x="498963" y="2728838"/>
                  <a:pt x="504948" y="2744710"/>
                  <a:pt x="512932" y="2756614"/>
                </a:cubicBezTo>
                <a:cubicBezTo>
                  <a:pt x="516924" y="2762565"/>
                  <a:pt x="520917" y="2768517"/>
                  <a:pt x="524907" y="2774469"/>
                </a:cubicBezTo>
                <a:cubicBezTo>
                  <a:pt x="528900" y="2780421"/>
                  <a:pt x="534887" y="2784391"/>
                  <a:pt x="538879" y="2790341"/>
                </a:cubicBezTo>
                <a:cubicBezTo>
                  <a:pt x="558839" y="2810182"/>
                  <a:pt x="582788" y="2830024"/>
                  <a:pt x="616716" y="2859784"/>
                </a:cubicBezTo>
                <a:close/>
                <a:moveTo>
                  <a:pt x="7546315" y="1796337"/>
                </a:moveTo>
                <a:cubicBezTo>
                  <a:pt x="7550307" y="1747727"/>
                  <a:pt x="7549808" y="1698623"/>
                  <a:pt x="7543321" y="1650262"/>
                </a:cubicBezTo>
                <a:lnTo>
                  <a:pt x="7543143" y="1649615"/>
                </a:lnTo>
                <a:lnTo>
                  <a:pt x="7543072" y="1646294"/>
                </a:lnTo>
                <a:cubicBezTo>
                  <a:pt x="7536336" y="1596444"/>
                  <a:pt x="7523363" y="1547340"/>
                  <a:pt x="7502407" y="1500714"/>
                </a:cubicBezTo>
                <a:lnTo>
                  <a:pt x="7504403" y="1508650"/>
                </a:lnTo>
                <a:lnTo>
                  <a:pt x="7496421" y="1490795"/>
                </a:lnTo>
                <a:cubicBezTo>
                  <a:pt x="7502406" y="1508650"/>
                  <a:pt x="7506398" y="1528491"/>
                  <a:pt x="7508395" y="1546348"/>
                </a:cubicBezTo>
                <a:cubicBezTo>
                  <a:pt x="7508395" y="1534444"/>
                  <a:pt x="7506398" y="1520553"/>
                  <a:pt x="7504403" y="1508650"/>
                </a:cubicBezTo>
                <a:lnTo>
                  <a:pt x="7543143" y="1649615"/>
                </a:lnTo>
                <a:close/>
                <a:moveTo>
                  <a:pt x="7546839" y="2005814"/>
                </a:moveTo>
                <a:lnTo>
                  <a:pt x="7570267" y="1931251"/>
                </a:lnTo>
                <a:cubicBezTo>
                  <a:pt x="7568271" y="1939186"/>
                  <a:pt x="7568271" y="1947124"/>
                  <a:pt x="7568271" y="1955058"/>
                </a:cubicBezTo>
                <a:close/>
                <a:moveTo>
                  <a:pt x="1702461" y="3218894"/>
                </a:moveTo>
                <a:cubicBezTo>
                  <a:pt x="1648573" y="3236749"/>
                  <a:pt x="1494891" y="3191118"/>
                  <a:pt x="1387117" y="3199053"/>
                </a:cubicBezTo>
                <a:cubicBezTo>
                  <a:pt x="1377137" y="3189134"/>
                  <a:pt x="1437013" y="3195085"/>
                  <a:pt x="1506866" y="3201037"/>
                </a:cubicBezTo>
                <a:cubicBezTo>
                  <a:pt x="1578717" y="3208973"/>
                  <a:pt x="1664539" y="3216910"/>
                  <a:pt x="1702461" y="3218894"/>
                </a:cubicBezTo>
                <a:close/>
                <a:moveTo>
                  <a:pt x="7500411" y="2115766"/>
                </a:moveTo>
                <a:lnTo>
                  <a:pt x="7546839" y="2005814"/>
                </a:lnTo>
                <a:lnTo>
                  <a:pt x="7540577" y="2025741"/>
                </a:lnTo>
                <a:cubicBezTo>
                  <a:pt x="7528852" y="2056741"/>
                  <a:pt x="7515380" y="2086997"/>
                  <a:pt x="7500411" y="2115766"/>
                </a:cubicBezTo>
                <a:close/>
                <a:moveTo>
                  <a:pt x="1981879" y="3185166"/>
                </a:moveTo>
                <a:lnTo>
                  <a:pt x="1852150" y="3169293"/>
                </a:lnTo>
                <a:lnTo>
                  <a:pt x="1884085" y="3171278"/>
                </a:lnTo>
                <a:lnTo>
                  <a:pt x="1852150" y="3159373"/>
                </a:lnTo>
                <a:cubicBezTo>
                  <a:pt x="1886078" y="3189134"/>
                  <a:pt x="1678510" y="3149454"/>
                  <a:pt x="1602668" y="3139535"/>
                </a:cubicBezTo>
                <a:cubicBezTo>
                  <a:pt x="1688491" y="3153422"/>
                  <a:pt x="1810237" y="3189134"/>
                  <a:pt x="1981879" y="3185166"/>
                </a:cubicBezTo>
                <a:close/>
                <a:moveTo>
                  <a:pt x="2141548" y="3254609"/>
                </a:moveTo>
                <a:lnTo>
                  <a:pt x="2138349" y="3255138"/>
                </a:lnTo>
                <a:lnTo>
                  <a:pt x="2135559" y="3254174"/>
                </a:lnTo>
                <a:lnTo>
                  <a:pt x="2130662" y="3253461"/>
                </a:lnTo>
                <a:close/>
                <a:moveTo>
                  <a:pt x="7246937" y="2304252"/>
                </a:moveTo>
                <a:cubicBezTo>
                  <a:pt x="7296834" y="2262587"/>
                  <a:pt x="7324776" y="2238777"/>
                  <a:pt x="7352719" y="2209017"/>
                </a:cubicBezTo>
                <a:cubicBezTo>
                  <a:pt x="7360702" y="2201081"/>
                  <a:pt x="7366688" y="2193145"/>
                  <a:pt x="7374671" y="2185209"/>
                </a:cubicBezTo>
                <a:cubicBezTo>
                  <a:pt x="7382656" y="2177274"/>
                  <a:pt x="7390639" y="2167352"/>
                  <a:pt x="7398622" y="2155449"/>
                </a:cubicBezTo>
                <a:cubicBezTo>
                  <a:pt x="7416586" y="2133623"/>
                  <a:pt x="7434547" y="2105846"/>
                  <a:pt x="7454506" y="2066166"/>
                </a:cubicBezTo>
                <a:cubicBezTo>
                  <a:pt x="7454506" y="2050294"/>
                  <a:pt x="7456503" y="2036405"/>
                  <a:pt x="7456503" y="2022518"/>
                </a:cubicBezTo>
                <a:cubicBezTo>
                  <a:pt x="7444527" y="2050293"/>
                  <a:pt x="7444528" y="2062198"/>
                  <a:pt x="7438539" y="2078070"/>
                </a:cubicBezTo>
                <a:cubicBezTo>
                  <a:pt x="7432552" y="2093942"/>
                  <a:pt x="7424570" y="2117752"/>
                  <a:pt x="7388644" y="2165368"/>
                </a:cubicBezTo>
                <a:cubicBezTo>
                  <a:pt x="7388645" y="2153464"/>
                  <a:pt x="7378664" y="2155448"/>
                  <a:pt x="7356711" y="2177274"/>
                </a:cubicBezTo>
                <a:cubicBezTo>
                  <a:pt x="7332760" y="2199097"/>
                  <a:pt x="7300826" y="2240762"/>
                  <a:pt x="7246937" y="2304252"/>
                </a:cubicBezTo>
                <a:close/>
                <a:moveTo>
                  <a:pt x="7135169" y="2399485"/>
                </a:moveTo>
                <a:cubicBezTo>
                  <a:pt x="7187062" y="2371708"/>
                  <a:pt x="7211012" y="2347901"/>
                  <a:pt x="7226979" y="2326075"/>
                </a:cubicBezTo>
                <a:cubicBezTo>
                  <a:pt x="7244942" y="2302268"/>
                  <a:pt x="7256917" y="2280443"/>
                  <a:pt x="7278871" y="2246715"/>
                </a:cubicBezTo>
                <a:cubicBezTo>
                  <a:pt x="7292843" y="2228858"/>
                  <a:pt x="7306813" y="2209017"/>
                  <a:pt x="7318788" y="2191162"/>
                </a:cubicBezTo>
                <a:cubicBezTo>
                  <a:pt x="7300826" y="2212985"/>
                  <a:pt x="7288851" y="2232826"/>
                  <a:pt x="7278871" y="2246715"/>
                </a:cubicBezTo>
                <a:cubicBezTo>
                  <a:pt x="7236959" y="2302268"/>
                  <a:pt x="7189058" y="2351870"/>
                  <a:pt x="7135169" y="2399485"/>
                </a:cubicBezTo>
                <a:close/>
                <a:moveTo>
                  <a:pt x="3123507" y="3201038"/>
                </a:moveTo>
                <a:cubicBezTo>
                  <a:pt x="3121512" y="3189134"/>
                  <a:pt x="2969828" y="3185166"/>
                  <a:pt x="2923921" y="3175246"/>
                </a:cubicBezTo>
                <a:cubicBezTo>
                  <a:pt x="2858060" y="3175246"/>
                  <a:pt x="2947873" y="3187150"/>
                  <a:pt x="2969828" y="3195088"/>
                </a:cubicBezTo>
                <a:cubicBezTo>
                  <a:pt x="2937894" y="3195087"/>
                  <a:pt x="2915939" y="3193103"/>
                  <a:pt x="2872029" y="3189135"/>
                </a:cubicBezTo>
                <a:cubicBezTo>
                  <a:pt x="2897977" y="3212942"/>
                  <a:pt x="2991781" y="3185166"/>
                  <a:pt x="3123507" y="3201038"/>
                </a:cubicBezTo>
                <a:close/>
                <a:moveTo>
                  <a:pt x="3430869" y="3179214"/>
                </a:moveTo>
                <a:lnTo>
                  <a:pt x="3337064" y="3177230"/>
                </a:lnTo>
                <a:cubicBezTo>
                  <a:pt x="3347043" y="3189134"/>
                  <a:pt x="3382967" y="3181199"/>
                  <a:pt x="3430869" y="3179214"/>
                </a:cubicBezTo>
                <a:close/>
                <a:moveTo>
                  <a:pt x="7091263" y="2554239"/>
                </a:moveTo>
                <a:cubicBezTo>
                  <a:pt x="7093258" y="2552257"/>
                  <a:pt x="7093256" y="2550273"/>
                  <a:pt x="7095254" y="2550272"/>
                </a:cubicBezTo>
                <a:cubicBezTo>
                  <a:pt x="7113216" y="2540350"/>
                  <a:pt x="7131180" y="2528446"/>
                  <a:pt x="7149142" y="2516543"/>
                </a:cubicBezTo>
                <a:cubicBezTo>
                  <a:pt x="7123195" y="2538366"/>
                  <a:pt x="7105232" y="2550273"/>
                  <a:pt x="7091263" y="2554239"/>
                </a:cubicBezTo>
                <a:close/>
                <a:moveTo>
                  <a:pt x="3291158" y="3298258"/>
                </a:moveTo>
                <a:lnTo>
                  <a:pt x="3343050" y="3286351"/>
                </a:lnTo>
                <a:cubicBezTo>
                  <a:pt x="3303134" y="3286351"/>
                  <a:pt x="3263217" y="3288335"/>
                  <a:pt x="3223299" y="3288336"/>
                </a:cubicBezTo>
                <a:cubicBezTo>
                  <a:pt x="3247251" y="3292304"/>
                  <a:pt x="3269205" y="3296273"/>
                  <a:pt x="3291158" y="3298258"/>
                </a:cubicBezTo>
                <a:close/>
                <a:moveTo>
                  <a:pt x="3516692" y="3266513"/>
                </a:moveTo>
                <a:cubicBezTo>
                  <a:pt x="3460807" y="3260559"/>
                  <a:pt x="3211325" y="3274448"/>
                  <a:pt x="3175399" y="3250640"/>
                </a:cubicBezTo>
                <a:cubicBezTo>
                  <a:pt x="3133488" y="3262544"/>
                  <a:pt x="3185379" y="3268497"/>
                  <a:pt x="3265215" y="3270479"/>
                </a:cubicBezTo>
                <a:cubicBezTo>
                  <a:pt x="3345048" y="3272464"/>
                  <a:pt x="3450827" y="3270479"/>
                  <a:pt x="3516692" y="3266513"/>
                </a:cubicBezTo>
                <a:close/>
                <a:moveTo>
                  <a:pt x="6400698" y="2742723"/>
                </a:moveTo>
                <a:cubicBezTo>
                  <a:pt x="6440615" y="2726850"/>
                  <a:pt x="6472549" y="2716930"/>
                  <a:pt x="6494503" y="2712962"/>
                </a:cubicBezTo>
                <a:cubicBezTo>
                  <a:pt x="6464566" y="2722882"/>
                  <a:pt x="6434626" y="2732804"/>
                  <a:pt x="6400698" y="2742723"/>
                </a:cubicBezTo>
                <a:close/>
                <a:moveTo>
                  <a:pt x="3808086" y="3250640"/>
                </a:moveTo>
                <a:cubicBezTo>
                  <a:pt x="3776151" y="3248656"/>
                  <a:pt x="3722263" y="3254609"/>
                  <a:pt x="3688333" y="3250640"/>
                </a:cubicBezTo>
                <a:cubicBezTo>
                  <a:pt x="3696317" y="3238736"/>
                  <a:pt x="3676358" y="3240721"/>
                  <a:pt x="3608500" y="3242703"/>
                </a:cubicBezTo>
                <a:cubicBezTo>
                  <a:pt x="3590536" y="3242702"/>
                  <a:pt x="3572574" y="3240721"/>
                  <a:pt x="3544633" y="3242703"/>
                </a:cubicBezTo>
                <a:cubicBezTo>
                  <a:pt x="3568584" y="3242703"/>
                  <a:pt x="3590536" y="3242702"/>
                  <a:pt x="3606503" y="3242703"/>
                </a:cubicBezTo>
                <a:cubicBezTo>
                  <a:pt x="3684343" y="3244687"/>
                  <a:pt x="3676358" y="3262544"/>
                  <a:pt x="3808086" y="3250640"/>
                </a:cubicBezTo>
                <a:close/>
                <a:moveTo>
                  <a:pt x="4034615" y="3307432"/>
                </a:moveTo>
                <a:cubicBezTo>
                  <a:pt x="4029128" y="3308672"/>
                  <a:pt x="4020646" y="3310160"/>
                  <a:pt x="4007672" y="3312143"/>
                </a:cubicBezTo>
                <a:cubicBezTo>
                  <a:pt x="4009668" y="3308177"/>
                  <a:pt x="4023638" y="3306192"/>
                  <a:pt x="4043597" y="3304208"/>
                </a:cubicBezTo>
                <a:cubicBezTo>
                  <a:pt x="4042599" y="3305200"/>
                  <a:pt x="4040104" y="3306193"/>
                  <a:pt x="4034615" y="3307432"/>
                </a:cubicBezTo>
                <a:close/>
                <a:moveTo>
                  <a:pt x="6484522" y="2873671"/>
                </a:moveTo>
                <a:lnTo>
                  <a:pt x="6458577" y="2869703"/>
                </a:lnTo>
                <a:cubicBezTo>
                  <a:pt x="6478535" y="2865735"/>
                  <a:pt x="6492508" y="2865735"/>
                  <a:pt x="6484522" y="2873671"/>
                </a:cubicBezTo>
                <a:close/>
                <a:moveTo>
                  <a:pt x="4339142" y="3300239"/>
                </a:moveTo>
                <a:lnTo>
                  <a:pt x="4327007" y="3300239"/>
                </a:lnTo>
                <a:cubicBezTo>
                  <a:pt x="4330998" y="3300239"/>
                  <a:pt x="4334992" y="3300239"/>
                  <a:pt x="4338983" y="3300239"/>
                </a:cubicBezTo>
                <a:close/>
                <a:moveTo>
                  <a:pt x="5947640" y="2992713"/>
                </a:moveTo>
                <a:cubicBezTo>
                  <a:pt x="5973586" y="2984777"/>
                  <a:pt x="5995539" y="2978825"/>
                  <a:pt x="6035457" y="2970890"/>
                </a:cubicBezTo>
                <a:cubicBezTo>
                  <a:pt x="5997535" y="2980809"/>
                  <a:pt x="5969594" y="2986762"/>
                  <a:pt x="5947640" y="2992713"/>
                </a:cubicBezTo>
                <a:close/>
                <a:moveTo>
                  <a:pt x="5412750" y="3161357"/>
                </a:moveTo>
                <a:cubicBezTo>
                  <a:pt x="5314952" y="3177231"/>
                  <a:pt x="5310961" y="3171277"/>
                  <a:pt x="5300982" y="3169293"/>
                </a:cubicBezTo>
                <a:cubicBezTo>
                  <a:pt x="5296992" y="3167310"/>
                  <a:pt x="5291002" y="3165327"/>
                  <a:pt x="5271043" y="3169293"/>
                </a:cubicBezTo>
                <a:cubicBezTo>
                  <a:pt x="5263060" y="3171277"/>
                  <a:pt x="5249090" y="3173262"/>
                  <a:pt x="5231126" y="3177230"/>
                </a:cubicBezTo>
                <a:cubicBezTo>
                  <a:pt x="5213166" y="3181199"/>
                  <a:pt x="5191210" y="3185166"/>
                  <a:pt x="5161273" y="3191118"/>
                </a:cubicBezTo>
                <a:cubicBezTo>
                  <a:pt x="5233124" y="3177231"/>
                  <a:pt x="5304974" y="3159374"/>
                  <a:pt x="5374828" y="3141517"/>
                </a:cubicBezTo>
                <a:cubicBezTo>
                  <a:pt x="5312957" y="3153423"/>
                  <a:pt x="5271044" y="3159374"/>
                  <a:pt x="5241107" y="3161358"/>
                </a:cubicBezTo>
                <a:cubicBezTo>
                  <a:pt x="5211168" y="3163342"/>
                  <a:pt x="5193206" y="3161357"/>
                  <a:pt x="5181231" y="3159373"/>
                </a:cubicBezTo>
                <a:cubicBezTo>
                  <a:pt x="5155284" y="3155405"/>
                  <a:pt x="5147301" y="3147470"/>
                  <a:pt x="5091417" y="3151438"/>
                </a:cubicBezTo>
                <a:cubicBezTo>
                  <a:pt x="4959692" y="3165326"/>
                  <a:pt x="4813995" y="3185165"/>
                  <a:pt x="4676280" y="3203022"/>
                </a:cubicBezTo>
                <a:cubicBezTo>
                  <a:pt x="4606427" y="3210960"/>
                  <a:pt x="4538567" y="3216911"/>
                  <a:pt x="4476695" y="3220879"/>
                </a:cubicBezTo>
                <a:cubicBezTo>
                  <a:pt x="4446758" y="3222864"/>
                  <a:pt x="4414825" y="3222863"/>
                  <a:pt x="4386882" y="3222863"/>
                </a:cubicBezTo>
                <a:cubicBezTo>
                  <a:pt x="4356943" y="3220880"/>
                  <a:pt x="4330998" y="3220880"/>
                  <a:pt x="4305050" y="3216911"/>
                </a:cubicBezTo>
                <a:cubicBezTo>
                  <a:pt x="4275114" y="3230799"/>
                  <a:pt x="4307049" y="3232783"/>
                  <a:pt x="4233200" y="3248656"/>
                </a:cubicBezTo>
                <a:cubicBezTo>
                  <a:pt x="4396860" y="3244687"/>
                  <a:pt x="4484677" y="3240720"/>
                  <a:pt x="4566509" y="3250640"/>
                </a:cubicBezTo>
                <a:cubicBezTo>
                  <a:pt x="4648338" y="3248655"/>
                  <a:pt x="4692246" y="3242703"/>
                  <a:pt x="4720189" y="3236751"/>
                </a:cubicBezTo>
                <a:cubicBezTo>
                  <a:pt x="4748130" y="3230798"/>
                  <a:pt x="4758112" y="3222863"/>
                  <a:pt x="4770086" y="3216910"/>
                </a:cubicBezTo>
                <a:cubicBezTo>
                  <a:pt x="4782061" y="3210960"/>
                  <a:pt x="4794037" y="3205007"/>
                  <a:pt x="4825969" y="3199054"/>
                </a:cubicBezTo>
                <a:cubicBezTo>
                  <a:pt x="4841937" y="3197072"/>
                  <a:pt x="4861895" y="3193103"/>
                  <a:pt x="4889836" y="3191118"/>
                </a:cubicBezTo>
                <a:cubicBezTo>
                  <a:pt x="4917780" y="3189134"/>
                  <a:pt x="4953706" y="3187150"/>
                  <a:pt x="4997613" y="3183183"/>
                </a:cubicBezTo>
                <a:cubicBezTo>
                  <a:pt x="4981647" y="3203023"/>
                  <a:pt x="4871874" y="3216911"/>
                  <a:pt x="4772080" y="3220879"/>
                </a:cubicBezTo>
                <a:cubicBezTo>
                  <a:pt x="4766095" y="3234768"/>
                  <a:pt x="4887841" y="3230799"/>
                  <a:pt x="4965680" y="3226830"/>
                </a:cubicBezTo>
                <a:cubicBezTo>
                  <a:pt x="4913788" y="3230798"/>
                  <a:pt x="4857904" y="3236752"/>
                  <a:pt x="4800022" y="3244687"/>
                </a:cubicBezTo>
                <a:cubicBezTo>
                  <a:pt x="4742144" y="3252625"/>
                  <a:pt x="4684263" y="3262544"/>
                  <a:pt x="4626385" y="3268497"/>
                </a:cubicBezTo>
                <a:cubicBezTo>
                  <a:pt x="4568505" y="3276432"/>
                  <a:pt x="4514617" y="3282385"/>
                  <a:pt x="4466715" y="3288336"/>
                </a:cubicBezTo>
                <a:cubicBezTo>
                  <a:pt x="4442766" y="3292305"/>
                  <a:pt x="4418816" y="3294289"/>
                  <a:pt x="4398857" y="3296273"/>
                </a:cubicBezTo>
                <a:lnTo>
                  <a:pt x="4342978" y="3300239"/>
                </a:lnTo>
                <a:lnTo>
                  <a:pt x="4342974" y="3300240"/>
                </a:lnTo>
                <a:lnTo>
                  <a:pt x="4342966" y="3300239"/>
                </a:lnTo>
                <a:lnTo>
                  <a:pt x="4339142" y="3300239"/>
                </a:lnTo>
                <a:lnTo>
                  <a:pt x="4342962" y="3300239"/>
                </a:lnTo>
                <a:lnTo>
                  <a:pt x="4280104" y="3298505"/>
                </a:lnTo>
                <a:cubicBezTo>
                  <a:pt x="4255156" y="3298258"/>
                  <a:pt x="4227214" y="3298258"/>
                  <a:pt x="4199273" y="3298257"/>
                </a:cubicBezTo>
                <a:cubicBezTo>
                  <a:pt x="4169333" y="3298258"/>
                  <a:pt x="4141393" y="3298257"/>
                  <a:pt x="4115446" y="3300239"/>
                </a:cubicBezTo>
                <a:cubicBezTo>
                  <a:pt x="4089499" y="3302225"/>
                  <a:pt x="4065549" y="3302225"/>
                  <a:pt x="4047588" y="3304209"/>
                </a:cubicBezTo>
                <a:cubicBezTo>
                  <a:pt x="4057567" y="3294289"/>
                  <a:pt x="3740227" y="3300239"/>
                  <a:pt x="3838022" y="3274448"/>
                </a:cubicBezTo>
                <a:cubicBezTo>
                  <a:pt x="3728251" y="3274448"/>
                  <a:pt x="3694320" y="3282385"/>
                  <a:pt x="3660392" y="3288336"/>
                </a:cubicBezTo>
                <a:cubicBezTo>
                  <a:pt x="3626462" y="3294288"/>
                  <a:pt x="3594529" y="3298258"/>
                  <a:pt x="3488748" y="3286352"/>
                </a:cubicBezTo>
                <a:cubicBezTo>
                  <a:pt x="3568583" y="3304208"/>
                  <a:pt x="3349038" y="3298258"/>
                  <a:pt x="3438852" y="3314130"/>
                </a:cubicBezTo>
                <a:cubicBezTo>
                  <a:pt x="3512699" y="3300239"/>
                  <a:pt x="3748209" y="3320081"/>
                  <a:pt x="3859978" y="3328018"/>
                </a:cubicBezTo>
                <a:cubicBezTo>
                  <a:pt x="3754196" y="3333969"/>
                  <a:pt x="3648417" y="3337937"/>
                  <a:pt x="3542637" y="3343891"/>
                </a:cubicBezTo>
                <a:cubicBezTo>
                  <a:pt x="3580558" y="3341906"/>
                  <a:pt x="3572575" y="3337937"/>
                  <a:pt x="3548624" y="3333969"/>
                </a:cubicBezTo>
                <a:cubicBezTo>
                  <a:pt x="3524674" y="3330000"/>
                  <a:pt x="3484757" y="3328018"/>
                  <a:pt x="3462802" y="3326034"/>
                </a:cubicBezTo>
                <a:lnTo>
                  <a:pt x="3420890" y="3339922"/>
                </a:lnTo>
                <a:cubicBezTo>
                  <a:pt x="3394943" y="3322065"/>
                  <a:pt x="3257230" y="3330001"/>
                  <a:pt x="3103549" y="3331985"/>
                </a:cubicBezTo>
                <a:cubicBezTo>
                  <a:pt x="3065628" y="3331985"/>
                  <a:pt x="3025711" y="3333969"/>
                  <a:pt x="2987789" y="3333969"/>
                </a:cubicBezTo>
                <a:cubicBezTo>
                  <a:pt x="2949868" y="3333969"/>
                  <a:pt x="2911947" y="3333969"/>
                  <a:pt x="2876021" y="3331985"/>
                </a:cubicBezTo>
                <a:cubicBezTo>
                  <a:pt x="2806168" y="3330000"/>
                  <a:pt x="2744294" y="3324049"/>
                  <a:pt x="2704377" y="3312146"/>
                </a:cubicBezTo>
                <a:cubicBezTo>
                  <a:pt x="2802176" y="3318097"/>
                  <a:pt x="2887995" y="3308177"/>
                  <a:pt x="2935898" y="3328019"/>
                </a:cubicBezTo>
                <a:cubicBezTo>
                  <a:pt x="3121512" y="3322065"/>
                  <a:pt x="2899972" y="3300239"/>
                  <a:pt x="2985794" y="3290320"/>
                </a:cubicBezTo>
                <a:cubicBezTo>
                  <a:pt x="2698391" y="3270479"/>
                  <a:pt x="2263296" y="3272463"/>
                  <a:pt x="1955934" y="3226831"/>
                </a:cubicBezTo>
                <a:cubicBezTo>
                  <a:pt x="1983877" y="3234766"/>
                  <a:pt x="2033273" y="3240223"/>
                  <a:pt x="2077182" y="3245680"/>
                </a:cubicBezTo>
                <a:lnTo>
                  <a:pt x="2130662" y="3253461"/>
                </a:lnTo>
                <a:lnTo>
                  <a:pt x="2009822" y="3240720"/>
                </a:lnTo>
                <a:lnTo>
                  <a:pt x="1997847" y="3242703"/>
                </a:lnTo>
                <a:lnTo>
                  <a:pt x="2129573" y="3256591"/>
                </a:lnTo>
                <a:lnTo>
                  <a:pt x="2138349" y="3255138"/>
                </a:lnTo>
                <a:lnTo>
                  <a:pt x="2165497" y="3264528"/>
                </a:lnTo>
                <a:cubicBezTo>
                  <a:pt x="1935975" y="3260559"/>
                  <a:pt x="1658551" y="3210960"/>
                  <a:pt x="1399091" y="3161358"/>
                </a:cubicBezTo>
                <a:lnTo>
                  <a:pt x="1444997" y="3187150"/>
                </a:lnTo>
                <a:cubicBezTo>
                  <a:pt x="1335224" y="3165326"/>
                  <a:pt x="1313268" y="3161358"/>
                  <a:pt x="1289320" y="3161357"/>
                </a:cubicBezTo>
                <a:cubicBezTo>
                  <a:pt x="1265369" y="3161358"/>
                  <a:pt x="1237429" y="3161357"/>
                  <a:pt x="1119671" y="3135566"/>
                </a:cubicBezTo>
                <a:cubicBezTo>
                  <a:pt x="1129651" y="3135566"/>
                  <a:pt x="1161586" y="3133581"/>
                  <a:pt x="1107697" y="3123662"/>
                </a:cubicBezTo>
                <a:cubicBezTo>
                  <a:pt x="1011895" y="3105805"/>
                  <a:pt x="1005908" y="3105805"/>
                  <a:pt x="1007903" y="3111756"/>
                </a:cubicBezTo>
                <a:cubicBezTo>
                  <a:pt x="1009900" y="3117709"/>
                  <a:pt x="1019879" y="3125646"/>
                  <a:pt x="956011" y="3111756"/>
                </a:cubicBezTo>
                <a:cubicBezTo>
                  <a:pt x="896136" y="3089933"/>
                  <a:pt x="860211" y="3076044"/>
                  <a:pt x="834266" y="3068107"/>
                </a:cubicBezTo>
                <a:cubicBezTo>
                  <a:pt x="808319" y="3058188"/>
                  <a:pt x="790358" y="3056203"/>
                  <a:pt x="772393" y="3052235"/>
                </a:cubicBezTo>
                <a:cubicBezTo>
                  <a:pt x="762414" y="3050252"/>
                  <a:pt x="752435" y="3048268"/>
                  <a:pt x="740459" y="3044300"/>
                </a:cubicBezTo>
                <a:cubicBezTo>
                  <a:pt x="728484" y="3042315"/>
                  <a:pt x="714514" y="3038346"/>
                  <a:pt x="698547" y="3030411"/>
                </a:cubicBezTo>
                <a:cubicBezTo>
                  <a:pt x="664618" y="3016523"/>
                  <a:pt x="616716" y="2994697"/>
                  <a:pt x="552850" y="2943113"/>
                </a:cubicBezTo>
                <a:cubicBezTo>
                  <a:pt x="558838" y="2949066"/>
                  <a:pt x="562830" y="2957002"/>
                  <a:pt x="568816" y="2962954"/>
                </a:cubicBezTo>
                <a:cubicBezTo>
                  <a:pt x="516924" y="2925256"/>
                  <a:pt x="465032" y="2877641"/>
                  <a:pt x="423120" y="2818119"/>
                </a:cubicBezTo>
                <a:cubicBezTo>
                  <a:pt x="381207" y="2760580"/>
                  <a:pt x="349273" y="2689155"/>
                  <a:pt x="333306" y="2615745"/>
                </a:cubicBezTo>
                <a:cubicBezTo>
                  <a:pt x="315344" y="2542336"/>
                  <a:pt x="309355" y="2466944"/>
                  <a:pt x="309356" y="2395518"/>
                </a:cubicBezTo>
                <a:cubicBezTo>
                  <a:pt x="309356" y="2359805"/>
                  <a:pt x="311352" y="2326076"/>
                  <a:pt x="313347" y="2290363"/>
                </a:cubicBezTo>
                <a:cubicBezTo>
                  <a:pt x="315345" y="2272507"/>
                  <a:pt x="315344" y="2256634"/>
                  <a:pt x="317339" y="2238777"/>
                </a:cubicBezTo>
                <a:cubicBezTo>
                  <a:pt x="319336" y="2222905"/>
                  <a:pt x="321331" y="2205050"/>
                  <a:pt x="323328" y="2189178"/>
                </a:cubicBezTo>
                <a:cubicBezTo>
                  <a:pt x="321331" y="2211001"/>
                  <a:pt x="303370" y="2411388"/>
                  <a:pt x="323327" y="2387581"/>
                </a:cubicBezTo>
                <a:cubicBezTo>
                  <a:pt x="331310" y="2276475"/>
                  <a:pt x="345280" y="2165368"/>
                  <a:pt x="371229" y="2058231"/>
                </a:cubicBezTo>
                <a:cubicBezTo>
                  <a:pt x="371229" y="2052278"/>
                  <a:pt x="373223" y="2038390"/>
                  <a:pt x="375220" y="2024501"/>
                </a:cubicBezTo>
                <a:cubicBezTo>
                  <a:pt x="377215" y="2008629"/>
                  <a:pt x="381207" y="1992756"/>
                  <a:pt x="383203" y="1978868"/>
                </a:cubicBezTo>
                <a:cubicBezTo>
                  <a:pt x="389189" y="1953076"/>
                  <a:pt x="389189" y="1939188"/>
                  <a:pt x="373222" y="1980852"/>
                </a:cubicBezTo>
                <a:cubicBezTo>
                  <a:pt x="359252" y="2022517"/>
                  <a:pt x="355261" y="2068151"/>
                  <a:pt x="349272" y="2099896"/>
                </a:cubicBezTo>
                <a:lnTo>
                  <a:pt x="349272" y="2054262"/>
                </a:lnTo>
                <a:cubicBezTo>
                  <a:pt x="357255" y="2016564"/>
                  <a:pt x="367234" y="1988788"/>
                  <a:pt x="373223" y="1968949"/>
                </a:cubicBezTo>
                <a:cubicBezTo>
                  <a:pt x="379211" y="1949108"/>
                  <a:pt x="383203" y="1937204"/>
                  <a:pt x="387193" y="1931251"/>
                </a:cubicBezTo>
                <a:cubicBezTo>
                  <a:pt x="395179" y="1919347"/>
                  <a:pt x="395178" y="1931251"/>
                  <a:pt x="393180" y="1953076"/>
                </a:cubicBezTo>
                <a:cubicBezTo>
                  <a:pt x="391187" y="1974900"/>
                  <a:pt x="387192" y="2006644"/>
                  <a:pt x="385199" y="2032437"/>
                </a:cubicBezTo>
                <a:cubicBezTo>
                  <a:pt x="385198" y="2058231"/>
                  <a:pt x="385199" y="2078070"/>
                  <a:pt x="389190" y="2078070"/>
                </a:cubicBezTo>
                <a:cubicBezTo>
                  <a:pt x="393182" y="2058231"/>
                  <a:pt x="395178" y="2040374"/>
                  <a:pt x="399171" y="2022517"/>
                </a:cubicBezTo>
                <a:cubicBezTo>
                  <a:pt x="403162" y="2004661"/>
                  <a:pt x="407152" y="1988788"/>
                  <a:pt x="411145" y="1974899"/>
                </a:cubicBezTo>
                <a:cubicBezTo>
                  <a:pt x="419128" y="1947123"/>
                  <a:pt x="427110" y="1921331"/>
                  <a:pt x="437090" y="1899508"/>
                </a:cubicBezTo>
                <a:cubicBezTo>
                  <a:pt x="445074" y="1875698"/>
                  <a:pt x="455053" y="1855859"/>
                  <a:pt x="463037" y="1834034"/>
                </a:cubicBezTo>
                <a:cubicBezTo>
                  <a:pt x="471021" y="1812210"/>
                  <a:pt x="480999" y="1790385"/>
                  <a:pt x="490979" y="1764593"/>
                </a:cubicBezTo>
                <a:cubicBezTo>
                  <a:pt x="490979" y="1736816"/>
                  <a:pt x="469024" y="1784432"/>
                  <a:pt x="449065" y="1822130"/>
                </a:cubicBezTo>
                <a:cubicBezTo>
                  <a:pt x="433098" y="1859826"/>
                  <a:pt x="419128" y="1887602"/>
                  <a:pt x="431104" y="1818161"/>
                </a:cubicBezTo>
                <a:cubicBezTo>
                  <a:pt x="437090" y="1794354"/>
                  <a:pt x="451063" y="1758639"/>
                  <a:pt x="467029" y="1714991"/>
                </a:cubicBezTo>
                <a:cubicBezTo>
                  <a:pt x="477007" y="1693167"/>
                  <a:pt x="486988" y="1671342"/>
                  <a:pt x="498962" y="1647534"/>
                </a:cubicBezTo>
                <a:cubicBezTo>
                  <a:pt x="504949" y="1635631"/>
                  <a:pt x="510938" y="1623724"/>
                  <a:pt x="516925" y="1611821"/>
                </a:cubicBezTo>
                <a:cubicBezTo>
                  <a:pt x="522913" y="1599916"/>
                  <a:pt x="530896" y="1588012"/>
                  <a:pt x="536883" y="1576109"/>
                </a:cubicBezTo>
                <a:cubicBezTo>
                  <a:pt x="586781" y="1480874"/>
                  <a:pt x="656634" y="1395559"/>
                  <a:pt x="696550" y="1355880"/>
                </a:cubicBezTo>
                <a:cubicBezTo>
                  <a:pt x="702538" y="1336039"/>
                  <a:pt x="716509" y="1314215"/>
                  <a:pt x="732476" y="1290405"/>
                </a:cubicBezTo>
                <a:cubicBezTo>
                  <a:pt x="740460" y="1278501"/>
                  <a:pt x="748444" y="1266597"/>
                  <a:pt x="758424" y="1252710"/>
                </a:cubicBezTo>
                <a:cubicBezTo>
                  <a:pt x="768401" y="1240806"/>
                  <a:pt x="778382" y="1228901"/>
                  <a:pt x="790358" y="1215011"/>
                </a:cubicBezTo>
                <a:cubicBezTo>
                  <a:pt x="812311" y="1189219"/>
                  <a:pt x="836261" y="1161443"/>
                  <a:pt x="864202" y="1137635"/>
                </a:cubicBezTo>
                <a:lnTo>
                  <a:pt x="904119" y="1099938"/>
                </a:lnTo>
                <a:cubicBezTo>
                  <a:pt x="916095" y="1088033"/>
                  <a:pt x="932061" y="1078113"/>
                  <a:pt x="946034" y="1066210"/>
                </a:cubicBezTo>
                <a:cubicBezTo>
                  <a:pt x="975971" y="1044385"/>
                  <a:pt x="1001918" y="1022561"/>
                  <a:pt x="1029859" y="1006688"/>
                </a:cubicBezTo>
                <a:cubicBezTo>
                  <a:pt x="1055803" y="990816"/>
                  <a:pt x="1079754" y="972959"/>
                  <a:pt x="1101709" y="961055"/>
                </a:cubicBezTo>
                <a:cubicBezTo>
                  <a:pt x="1141627" y="939229"/>
                  <a:pt x="1167572" y="921374"/>
                  <a:pt x="1169569" y="913437"/>
                </a:cubicBezTo>
                <a:cubicBezTo>
                  <a:pt x="1175555" y="915422"/>
                  <a:pt x="1225453" y="899550"/>
                  <a:pt x="1289320" y="871773"/>
                </a:cubicBezTo>
                <a:lnTo>
                  <a:pt x="1243415" y="881692"/>
                </a:lnTo>
                <a:cubicBezTo>
                  <a:pt x="1351190" y="832093"/>
                  <a:pt x="1411067" y="826140"/>
                  <a:pt x="1456971" y="822171"/>
                </a:cubicBezTo>
                <a:cubicBezTo>
                  <a:pt x="1502874" y="818204"/>
                  <a:pt x="1538800" y="818205"/>
                  <a:pt x="1608656" y="804317"/>
                </a:cubicBezTo>
                <a:cubicBezTo>
                  <a:pt x="1604665" y="798363"/>
                  <a:pt x="1560755" y="804316"/>
                  <a:pt x="1536805" y="802332"/>
                </a:cubicBezTo>
                <a:cubicBezTo>
                  <a:pt x="1690486" y="768602"/>
                  <a:pt x="1812234" y="768603"/>
                  <a:pt x="1931984" y="770587"/>
                </a:cubicBezTo>
                <a:cubicBezTo>
                  <a:pt x="2051736" y="772571"/>
                  <a:pt x="2169489" y="776540"/>
                  <a:pt x="2321175" y="764634"/>
                </a:cubicBezTo>
                <a:cubicBezTo>
                  <a:pt x="2311196" y="762650"/>
                  <a:pt x="2299222" y="758683"/>
                  <a:pt x="2267287" y="760667"/>
                </a:cubicBezTo>
                <a:cubicBezTo>
                  <a:pt x="2255311" y="756699"/>
                  <a:pt x="2311195" y="754714"/>
                  <a:pt x="2410988" y="762650"/>
                </a:cubicBezTo>
                <a:cubicBezTo>
                  <a:pt x="2375064" y="766619"/>
                  <a:pt x="2339139" y="770586"/>
                  <a:pt x="2303212" y="774556"/>
                </a:cubicBezTo>
                <a:cubicBezTo>
                  <a:pt x="2462881" y="810267"/>
                  <a:pt x="2728327" y="756698"/>
                  <a:pt x="2981802" y="776540"/>
                </a:cubicBezTo>
                <a:cubicBezTo>
                  <a:pt x="2957852" y="768603"/>
                  <a:pt x="2772236" y="762650"/>
                  <a:pt x="2870034" y="756698"/>
                </a:cubicBezTo>
                <a:cubicBezTo>
                  <a:pt x="2951863" y="758683"/>
                  <a:pt x="2989787" y="770587"/>
                  <a:pt x="3029703" y="778522"/>
                </a:cubicBezTo>
                <a:cubicBezTo>
                  <a:pt x="3069619" y="788444"/>
                  <a:pt x="3113528" y="794395"/>
                  <a:pt x="3211325" y="790428"/>
                </a:cubicBezTo>
                <a:cubicBezTo>
                  <a:pt x="3123507" y="782491"/>
                  <a:pt x="3151449" y="766619"/>
                  <a:pt x="3067623" y="758683"/>
                </a:cubicBezTo>
                <a:cubicBezTo>
                  <a:pt x="3193362" y="762649"/>
                  <a:pt x="3283175" y="754714"/>
                  <a:pt x="3329080" y="772572"/>
                </a:cubicBezTo>
                <a:cubicBezTo>
                  <a:pt x="3363009" y="772571"/>
                  <a:pt x="3378976" y="768602"/>
                  <a:pt x="3380973" y="764634"/>
                </a:cubicBezTo>
                <a:cubicBezTo>
                  <a:pt x="3422885" y="774556"/>
                  <a:pt x="3474776" y="776540"/>
                  <a:pt x="3528665" y="780506"/>
                </a:cubicBezTo>
                <a:cubicBezTo>
                  <a:pt x="3580559" y="782491"/>
                  <a:pt x="3634445" y="784475"/>
                  <a:pt x="3678354" y="786460"/>
                </a:cubicBezTo>
                <a:lnTo>
                  <a:pt x="3656401" y="778522"/>
                </a:lnTo>
                <a:cubicBezTo>
                  <a:pt x="3695319" y="790427"/>
                  <a:pt x="3731245" y="797867"/>
                  <a:pt x="3766422" y="802827"/>
                </a:cubicBezTo>
                <a:lnTo>
                  <a:pt x="3848285" y="810137"/>
                </a:lnTo>
                <a:lnTo>
                  <a:pt x="3854737" y="811259"/>
                </a:lnTo>
                <a:cubicBezTo>
                  <a:pt x="3859976" y="812747"/>
                  <a:pt x="3859976" y="814236"/>
                  <a:pt x="3865964" y="816220"/>
                </a:cubicBezTo>
                <a:cubicBezTo>
                  <a:pt x="3778146" y="814236"/>
                  <a:pt x="3724260" y="798363"/>
                  <a:pt x="3658396" y="790428"/>
                </a:cubicBezTo>
                <a:cubicBezTo>
                  <a:pt x="3692325" y="800348"/>
                  <a:pt x="3830038" y="820189"/>
                  <a:pt x="3806088" y="830108"/>
                </a:cubicBezTo>
                <a:cubicBezTo>
                  <a:pt x="3770164" y="828124"/>
                  <a:pt x="3738229" y="826139"/>
                  <a:pt x="3708292" y="826139"/>
                </a:cubicBezTo>
                <a:cubicBezTo>
                  <a:pt x="3688334" y="822171"/>
                  <a:pt x="3664385" y="818204"/>
                  <a:pt x="3636442" y="822171"/>
                </a:cubicBezTo>
                <a:lnTo>
                  <a:pt x="3648416" y="826140"/>
                </a:lnTo>
                <a:cubicBezTo>
                  <a:pt x="3658396" y="826139"/>
                  <a:pt x="3682346" y="826140"/>
                  <a:pt x="3708292" y="826139"/>
                </a:cubicBezTo>
                <a:cubicBezTo>
                  <a:pt x="3728252" y="828124"/>
                  <a:pt x="3748210" y="834077"/>
                  <a:pt x="3770163" y="834077"/>
                </a:cubicBezTo>
                <a:cubicBezTo>
                  <a:pt x="3794113" y="834077"/>
                  <a:pt x="3804094" y="832093"/>
                  <a:pt x="3808086" y="830109"/>
                </a:cubicBezTo>
                <a:cubicBezTo>
                  <a:pt x="3935820" y="836060"/>
                  <a:pt x="4065549" y="845981"/>
                  <a:pt x="3931828" y="816220"/>
                </a:cubicBezTo>
                <a:lnTo>
                  <a:pt x="3890631" y="812807"/>
                </a:lnTo>
                <a:lnTo>
                  <a:pt x="3988459" y="815724"/>
                </a:lnTo>
                <a:cubicBezTo>
                  <a:pt x="4030123" y="817708"/>
                  <a:pt x="4075528" y="821180"/>
                  <a:pt x="4127422" y="828124"/>
                </a:cubicBezTo>
                <a:lnTo>
                  <a:pt x="4095489" y="814235"/>
                </a:lnTo>
                <a:cubicBezTo>
                  <a:pt x="4181308" y="828124"/>
                  <a:pt x="4313035" y="857885"/>
                  <a:pt x="4464719" y="863837"/>
                </a:cubicBezTo>
                <a:cubicBezTo>
                  <a:pt x="4440770" y="853916"/>
                  <a:pt x="4414824" y="847965"/>
                  <a:pt x="4388876" y="840028"/>
                </a:cubicBezTo>
                <a:cubicBezTo>
                  <a:pt x="4510625" y="865820"/>
                  <a:pt x="4738152" y="881692"/>
                  <a:pt x="4835948" y="917407"/>
                </a:cubicBezTo>
                <a:cubicBezTo>
                  <a:pt x="4879857" y="921375"/>
                  <a:pt x="4728173" y="875742"/>
                  <a:pt x="4923765" y="907486"/>
                </a:cubicBezTo>
                <a:cubicBezTo>
                  <a:pt x="4967675" y="923357"/>
                  <a:pt x="5119359" y="957086"/>
                  <a:pt x="5173248" y="957087"/>
                </a:cubicBezTo>
                <a:cubicBezTo>
                  <a:pt x="5173247" y="951136"/>
                  <a:pt x="5151292" y="939230"/>
                  <a:pt x="5097405" y="935264"/>
                </a:cubicBezTo>
                <a:cubicBezTo>
                  <a:pt x="5065473" y="931294"/>
                  <a:pt x="5085431" y="935262"/>
                  <a:pt x="5097406" y="941214"/>
                </a:cubicBezTo>
                <a:lnTo>
                  <a:pt x="5033539" y="921375"/>
                </a:lnTo>
                <a:cubicBezTo>
                  <a:pt x="5185224" y="939230"/>
                  <a:pt x="5151292" y="953118"/>
                  <a:pt x="5312958" y="978912"/>
                </a:cubicBezTo>
                <a:cubicBezTo>
                  <a:pt x="5346885" y="978912"/>
                  <a:pt x="5261065" y="957086"/>
                  <a:pt x="5239111" y="945183"/>
                </a:cubicBezTo>
                <a:cubicBezTo>
                  <a:pt x="5436700" y="990816"/>
                  <a:pt x="5634288" y="1044384"/>
                  <a:pt x="5829883" y="1097955"/>
                </a:cubicBezTo>
                <a:cubicBezTo>
                  <a:pt x="5839862" y="1109859"/>
                  <a:pt x="5764021" y="1095971"/>
                  <a:pt x="5815912" y="1119779"/>
                </a:cubicBezTo>
                <a:lnTo>
                  <a:pt x="5614330" y="1076129"/>
                </a:lnTo>
                <a:cubicBezTo>
                  <a:pt x="5516535" y="1068194"/>
                  <a:pt x="5720111" y="1117794"/>
                  <a:pt x="5803937" y="1141603"/>
                </a:cubicBezTo>
                <a:lnTo>
                  <a:pt x="5664228" y="1109859"/>
                </a:lnTo>
                <a:cubicBezTo>
                  <a:pt x="5656244" y="1109859"/>
                  <a:pt x="5660236" y="1111843"/>
                  <a:pt x="5672212" y="1115810"/>
                </a:cubicBezTo>
                <a:cubicBezTo>
                  <a:pt x="5638281" y="1105890"/>
                  <a:pt x="5602355" y="1097955"/>
                  <a:pt x="5568427" y="1090018"/>
                </a:cubicBezTo>
                <a:cubicBezTo>
                  <a:pt x="5706140" y="1131682"/>
                  <a:pt x="5634289" y="1121763"/>
                  <a:pt x="5564435" y="1111843"/>
                </a:cubicBezTo>
                <a:cubicBezTo>
                  <a:pt x="5512042" y="1104401"/>
                  <a:pt x="5460774" y="1098078"/>
                  <a:pt x="5501565" y="1112121"/>
                </a:cubicBezTo>
                <a:lnTo>
                  <a:pt x="5522376" y="1118555"/>
                </a:lnTo>
                <a:lnTo>
                  <a:pt x="5462895" y="1101922"/>
                </a:lnTo>
                <a:cubicBezTo>
                  <a:pt x="5427219" y="1090513"/>
                  <a:pt x="5395784" y="1079105"/>
                  <a:pt x="5374827" y="1070177"/>
                </a:cubicBezTo>
                <a:cubicBezTo>
                  <a:pt x="5235118" y="1036449"/>
                  <a:pt x="5267052" y="1054306"/>
                  <a:pt x="5213165" y="1048353"/>
                </a:cubicBezTo>
                <a:cubicBezTo>
                  <a:pt x="5281024" y="1066210"/>
                  <a:pt x="5348882" y="1084065"/>
                  <a:pt x="5416743" y="1103906"/>
                </a:cubicBezTo>
                <a:cubicBezTo>
                  <a:pt x="5095408" y="1032481"/>
                  <a:pt x="5446679" y="1125731"/>
                  <a:pt x="5211167" y="1088033"/>
                </a:cubicBezTo>
                <a:cubicBezTo>
                  <a:pt x="5177240" y="1080098"/>
                  <a:pt x="5145306" y="1074145"/>
                  <a:pt x="5115367" y="1068194"/>
                </a:cubicBezTo>
                <a:cubicBezTo>
                  <a:pt x="5083434" y="1062241"/>
                  <a:pt x="5055491" y="1058273"/>
                  <a:pt x="5027550" y="1054306"/>
                </a:cubicBezTo>
                <a:cubicBezTo>
                  <a:pt x="4971666" y="1048354"/>
                  <a:pt x="4921771" y="1044384"/>
                  <a:pt x="4875865" y="1040415"/>
                </a:cubicBezTo>
                <a:cubicBezTo>
                  <a:pt x="4784055" y="1036449"/>
                  <a:pt x="4708213" y="1034465"/>
                  <a:pt x="4638359" y="1024546"/>
                </a:cubicBezTo>
                <a:cubicBezTo>
                  <a:pt x="4358940" y="980896"/>
                  <a:pt x="4746135" y="1022562"/>
                  <a:pt x="4574493" y="988831"/>
                </a:cubicBezTo>
                <a:cubicBezTo>
                  <a:pt x="4422807" y="965024"/>
                  <a:pt x="4496653" y="986847"/>
                  <a:pt x="4400852" y="976928"/>
                </a:cubicBezTo>
                <a:lnTo>
                  <a:pt x="4334990" y="947167"/>
                </a:lnTo>
                <a:cubicBezTo>
                  <a:pt x="4161351" y="921375"/>
                  <a:pt x="4325010" y="965023"/>
                  <a:pt x="4227213" y="945182"/>
                </a:cubicBezTo>
                <a:cubicBezTo>
                  <a:pt x="4087505" y="939229"/>
                  <a:pt x="4271123" y="959071"/>
                  <a:pt x="4303056" y="978912"/>
                </a:cubicBezTo>
                <a:cubicBezTo>
                  <a:pt x="4287091" y="974943"/>
                  <a:pt x="4241184" y="965024"/>
                  <a:pt x="4191289" y="957087"/>
                </a:cubicBezTo>
                <a:cubicBezTo>
                  <a:pt x="4141392" y="949151"/>
                  <a:pt x="4085508" y="943199"/>
                  <a:pt x="4053574" y="943198"/>
                </a:cubicBezTo>
                <a:cubicBezTo>
                  <a:pt x="4053574" y="949151"/>
                  <a:pt x="4237192" y="970975"/>
                  <a:pt x="4119438" y="959071"/>
                </a:cubicBezTo>
                <a:cubicBezTo>
                  <a:pt x="4065548" y="951136"/>
                  <a:pt x="4017648" y="945183"/>
                  <a:pt x="3971745" y="939229"/>
                </a:cubicBezTo>
                <a:cubicBezTo>
                  <a:pt x="3925840" y="935263"/>
                  <a:pt x="3883928" y="931294"/>
                  <a:pt x="3846005" y="927326"/>
                </a:cubicBezTo>
                <a:cubicBezTo>
                  <a:pt x="3770163" y="921375"/>
                  <a:pt x="3704300" y="915422"/>
                  <a:pt x="3638438" y="913437"/>
                </a:cubicBezTo>
                <a:cubicBezTo>
                  <a:pt x="3508708" y="907487"/>
                  <a:pt x="3384965" y="903518"/>
                  <a:pt x="3189371" y="891614"/>
                </a:cubicBezTo>
                <a:lnTo>
                  <a:pt x="3223299" y="903518"/>
                </a:lnTo>
                <a:cubicBezTo>
                  <a:pt x="3179391" y="899550"/>
                  <a:pt x="3145462" y="893598"/>
                  <a:pt x="3103549" y="895581"/>
                </a:cubicBezTo>
                <a:lnTo>
                  <a:pt x="3127499" y="903518"/>
                </a:lnTo>
                <a:cubicBezTo>
                  <a:pt x="3073612" y="899550"/>
                  <a:pt x="2680427" y="873757"/>
                  <a:pt x="2420967" y="879708"/>
                </a:cubicBezTo>
                <a:lnTo>
                  <a:pt x="2552692" y="891614"/>
                </a:lnTo>
                <a:lnTo>
                  <a:pt x="2321175" y="877725"/>
                </a:lnTo>
                <a:lnTo>
                  <a:pt x="2347122" y="895580"/>
                </a:lnTo>
                <a:cubicBezTo>
                  <a:pt x="2267288" y="881693"/>
                  <a:pt x="1995852" y="891614"/>
                  <a:pt x="1784291" y="907487"/>
                </a:cubicBezTo>
                <a:lnTo>
                  <a:pt x="1786287" y="919390"/>
                </a:lnTo>
                <a:cubicBezTo>
                  <a:pt x="1742377" y="921374"/>
                  <a:pt x="1700465" y="923357"/>
                  <a:pt x="1658552" y="927326"/>
                </a:cubicBezTo>
                <a:lnTo>
                  <a:pt x="1704458" y="925341"/>
                </a:lnTo>
                <a:cubicBezTo>
                  <a:pt x="1642585" y="933279"/>
                  <a:pt x="1574725" y="939229"/>
                  <a:pt x="1504872" y="951136"/>
                </a:cubicBezTo>
                <a:cubicBezTo>
                  <a:pt x="1437014" y="963040"/>
                  <a:pt x="1367158" y="982878"/>
                  <a:pt x="1303289" y="1012639"/>
                </a:cubicBezTo>
                <a:cubicBezTo>
                  <a:pt x="1345203" y="994784"/>
                  <a:pt x="1373144" y="988831"/>
                  <a:pt x="1389113" y="988831"/>
                </a:cubicBezTo>
                <a:cubicBezTo>
                  <a:pt x="1405080" y="988831"/>
                  <a:pt x="1409071" y="994784"/>
                  <a:pt x="1407073" y="998752"/>
                </a:cubicBezTo>
                <a:cubicBezTo>
                  <a:pt x="1349196" y="1014623"/>
                  <a:pt x="1291315" y="1032480"/>
                  <a:pt x="1235431" y="1056288"/>
                </a:cubicBezTo>
                <a:lnTo>
                  <a:pt x="1193520" y="1074145"/>
                </a:lnTo>
                <a:cubicBezTo>
                  <a:pt x="1181544" y="1080098"/>
                  <a:pt x="1165578" y="1086049"/>
                  <a:pt x="1153603" y="1093986"/>
                </a:cubicBezTo>
                <a:cubicBezTo>
                  <a:pt x="1127655" y="1109859"/>
                  <a:pt x="1099712" y="1123747"/>
                  <a:pt x="1073768" y="1139620"/>
                </a:cubicBezTo>
                <a:cubicBezTo>
                  <a:pt x="1071772" y="1145570"/>
                  <a:pt x="1039838" y="1173347"/>
                  <a:pt x="1019878" y="1191204"/>
                </a:cubicBezTo>
                <a:cubicBezTo>
                  <a:pt x="1009901" y="1201123"/>
                  <a:pt x="1003911" y="1209060"/>
                  <a:pt x="1005909" y="1209061"/>
                </a:cubicBezTo>
                <a:cubicBezTo>
                  <a:pt x="1005909" y="1209061"/>
                  <a:pt x="1011895" y="1207077"/>
                  <a:pt x="1023870" y="1199141"/>
                </a:cubicBezTo>
                <a:cubicBezTo>
                  <a:pt x="1019879" y="1203107"/>
                  <a:pt x="1013893" y="1205091"/>
                  <a:pt x="1009900" y="1209060"/>
                </a:cubicBezTo>
                <a:lnTo>
                  <a:pt x="981958" y="1230884"/>
                </a:lnTo>
                <a:cubicBezTo>
                  <a:pt x="963995" y="1244772"/>
                  <a:pt x="944037" y="1258661"/>
                  <a:pt x="926075" y="1274533"/>
                </a:cubicBezTo>
                <a:lnTo>
                  <a:pt x="940044" y="1272550"/>
                </a:lnTo>
                <a:cubicBezTo>
                  <a:pt x="842246" y="1373737"/>
                  <a:pt x="760417" y="1484843"/>
                  <a:pt x="692560" y="1603885"/>
                </a:cubicBezTo>
                <a:cubicBezTo>
                  <a:pt x="624700" y="1720944"/>
                  <a:pt x="568815" y="1845937"/>
                  <a:pt x="528900" y="1976884"/>
                </a:cubicBezTo>
                <a:cubicBezTo>
                  <a:pt x="488982" y="2107831"/>
                  <a:pt x="465033" y="2242746"/>
                  <a:pt x="457049" y="2381628"/>
                </a:cubicBezTo>
                <a:cubicBezTo>
                  <a:pt x="455053" y="2451071"/>
                  <a:pt x="457049" y="2518528"/>
                  <a:pt x="471021" y="2580033"/>
                </a:cubicBezTo>
                <a:cubicBezTo>
                  <a:pt x="477006" y="2611779"/>
                  <a:pt x="486988" y="2639556"/>
                  <a:pt x="500957" y="2667331"/>
                </a:cubicBezTo>
                <a:cubicBezTo>
                  <a:pt x="506947" y="2679235"/>
                  <a:pt x="514929" y="2693124"/>
                  <a:pt x="522912" y="2705028"/>
                </a:cubicBezTo>
                <a:cubicBezTo>
                  <a:pt x="530895" y="2716932"/>
                  <a:pt x="540874" y="2728838"/>
                  <a:pt x="550855" y="2740741"/>
                </a:cubicBezTo>
                <a:lnTo>
                  <a:pt x="548858" y="2730822"/>
                </a:lnTo>
                <a:cubicBezTo>
                  <a:pt x="596759" y="2812167"/>
                  <a:pt x="684576" y="2875656"/>
                  <a:pt x="784369" y="2925257"/>
                </a:cubicBezTo>
                <a:cubicBezTo>
                  <a:pt x="798341" y="2931209"/>
                  <a:pt x="810315" y="2935178"/>
                  <a:pt x="822288" y="2937160"/>
                </a:cubicBezTo>
                <a:cubicBezTo>
                  <a:pt x="834267" y="2939145"/>
                  <a:pt x="846241" y="2941129"/>
                  <a:pt x="858216" y="2943113"/>
                </a:cubicBezTo>
                <a:cubicBezTo>
                  <a:pt x="882166" y="2947082"/>
                  <a:pt x="912102" y="2951049"/>
                  <a:pt x="962000" y="2960970"/>
                </a:cubicBezTo>
                <a:cubicBezTo>
                  <a:pt x="938050" y="2962955"/>
                  <a:pt x="983953" y="2976843"/>
                  <a:pt x="1047821" y="2990730"/>
                </a:cubicBezTo>
                <a:cubicBezTo>
                  <a:pt x="1111687" y="3006604"/>
                  <a:pt x="1189527" y="3022474"/>
                  <a:pt x="1221462" y="3034380"/>
                </a:cubicBezTo>
                <a:cubicBezTo>
                  <a:pt x="1303290" y="3042315"/>
                  <a:pt x="1219465" y="3022474"/>
                  <a:pt x="1199505" y="3012554"/>
                </a:cubicBezTo>
                <a:cubicBezTo>
                  <a:pt x="1369154" y="3036364"/>
                  <a:pt x="1518841" y="3058188"/>
                  <a:pt x="1676515" y="3076044"/>
                </a:cubicBezTo>
                <a:cubicBezTo>
                  <a:pt x="1832191" y="3093901"/>
                  <a:pt x="1995852" y="3109774"/>
                  <a:pt x="2185457" y="3113740"/>
                </a:cubicBezTo>
                <a:cubicBezTo>
                  <a:pt x="1995851" y="3115724"/>
                  <a:pt x="1902046" y="3113740"/>
                  <a:pt x="1822212" y="3109773"/>
                </a:cubicBezTo>
                <a:cubicBezTo>
                  <a:pt x="1744375" y="3105805"/>
                  <a:pt x="1678509" y="3101837"/>
                  <a:pt x="1550776" y="3091917"/>
                </a:cubicBezTo>
                <a:cubicBezTo>
                  <a:pt x="1700466" y="3111756"/>
                  <a:pt x="1790278" y="3117709"/>
                  <a:pt x="1882087" y="3121677"/>
                </a:cubicBezTo>
                <a:cubicBezTo>
                  <a:pt x="1973896" y="3125646"/>
                  <a:pt x="2069698" y="3127628"/>
                  <a:pt x="2233357" y="3139535"/>
                </a:cubicBezTo>
                <a:lnTo>
                  <a:pt x="2079678" y="3123662"/>
                </a:lnTo>
                <a:cubicBezTo>
                  <a:pt x="2165498" y="3117709"/>
                  <a:pt x="2291238" y="3125646"/>
                  <a:pt x="2401008" y="3135566"/>
                </a:cubicBezTo>
                <a:cubicBezTo>
                  <a:pt x="2510781" y="3143501"/>
                  <a:pt x="2606582" y="3149454"/>
                  <a:pt x="2632528" y="3137550"/>
                </a:cubicBezTo>
                <a:cubicBezTo>
                  <a:pt x="2828121" y="3149454"/>
                  <a:pt x="2995772" y="3183183"/>
                  <a:pt x="3235274" y="3181199"/>
                </a:cubicBezTo>
                <a:lnTo>
                  <a:pt x="3133487" y="3155405"/>
                </a:lnTo>
                <a:cubicBezTo>
                  <a:pt x="3205338" y="3157389"/>
                  <a:pt x="3279184" y="3157389"/>
                  <a:pt x="3351034" y="3157389"/>
                </a:cubicBezTo>
                <a:lnTo>
                  <a:pt x="3353030" y="3173262"/>
                </a:lnTo>
                <a:cubicBezTo>
                  <a:pt x="3387958" y="3174254"/>
                  <a:pt x="3414403" y="3173757"/>
                  <a:pt x="3433113" y="3172518"/>
                </a:cubicBezTo>
                <a:lnTo>
                  <a:pt x="3459841" y="3168385"/>
                </a:lnTo>
                <a:lnTo>
                  <a:pt x="3388957" y="3155404"/>
                </a:lnTo>
                <a:cubicBezTo>
                  <a:pt x="3417898" y="3156396"/>
                  <a:pt x="3439352" y="3158381"/>
                  <a:pt x="3452326" y="3160860"/>
                </a:cubicBezTo>
                <a:lnTo>
                  <a:pt x="3462782" y="3167931"/>
                </a:lnTo>
                <a:lnTo>
                  <a:pt x="3466793" y="3167311"/>
                </a:lnTo>
                <a:cubicBezTo>
                  <a:pt x="3540640" y="3177231"/>
                  <a:pt x="3630453" y="3177230"/>
                  <a:pt x="3726254" y="3177230"/>
                </a:cubicBezTo>
                <a:cubicBezTo>
                  <a:pt x="3822056" y="3177231"/>
                  <a:pt x="3925839" y="3173262"/>
                  <a:pt x="4027630" y="3177231"/>
                </a:cubicBezTo>
                <a:lnTo>
                  <a:pt x="4045916" y="3168967"/>
                </a:lnTo>
                <a:lnTo>
                  <a:pt x="4031121" y="3166070"/>
                </a:lnTo>
                <a:cubicBezTo>
                  <a:pt x="4032120" y="3164830"/>
                  <a:pt x="4041599" y="3163342"/>
                  <a:pt x="4065549" y="3161357"/>
                </a:cubicBezTo>
                <a:lnTo>
                  <a:pt x="4051682" y="3167485"/>
                </a:lnTo>
                <a:lnTo>
                  <a:pt x="4073532" y="3169293"/>
                </a:lnTo>
                <a:cubicBezTo>
                  <a:pt x="4081516" y="3169789"/>
                  <a:pt x="4088502" y="3170285"/>
                  <a:pt x="4091496" y="3171277"/>
                </a:cubicBezTo>
                <a:cubicBezTo>
                  <a:pt x="4129415" y="3155405"/>
                  <a:pt x="4293076" y="3149454"/>
                  <a:pt x="4301059" y="3135566"/>
                </a:cubicBezTo>
                <a:cubicBezTo>
                  <a:pt x="4235197" y="3137551"/>
                  <a:pt x="4083514" y="3139534"/>
                  <a:pt x="4095488" y="3147470"/>
                </a:cubicBezTo>
                <a:cubicBezTo>
                  <a:pt x="4011662" y="3141516"/>
                  <a:pt x="4063554" y="3139535"/>
                  <a:pt x="4147380" y="3133581"/>
                </a:cubicBezTo>
                <a:cubicBezTo>
                  <a:pt x="4231206" y="3127628"/>
                  <a:pt x="4350957" y="3123662"/>
                  <a:pt x="4404845" y="3117709"/>
                </a:cubicBezTo>
                <a:cubicBezTo>
                  <a:pt x="4346965" y="3127628"/>
                  <a:pt x="4354948" y="3127629"/>
                  <a:pt x="4386882" y="3127628"/>
                </a:cubicBezTo>
                <a:cubicBezTo>
                  <a:pt x="4416820" y="3127628"/>
                  <a:pt x="4472703" y="3123662"/>
                  <a:pt x="4504636" y="3121678"/>
                </a:cubicBezTo>
                <a:cubicBezTo>
                  <a:pt x="4514617" y="3119693"/>
                  <a:pt x="4494658" y="3119693"/>
                  <a:pt x="4482684" y="3117709"/>
                </a:cubicBezTo>
                <a:cubicBezTo>
                  <a:pt x="4684263" y="3089933"/>
                  <a:pt x="4760106" y="3121677"/>
                  <a:pt x="4891832" y="3076044"/>
                </a:cubicBezTo>
                <a:lnTo>
                  <a:pt x="4929754" y="3087949"/>
                </a:lnTo>
                <a:lnTo>
                  <a:pt x="5087425" y="3052235"/>
                </a:lnTo>
                <a:cubicBezTo>
                  <a:pt x="5097405" y="3066125"/>
                  <a:pt x="5153290" y="3058187"/>
                  <a:pt x="5211168" y="3050252"/>
                </a:cubicBezTo>
                <a:cubicBezTo>
                  <a:pt x="5269050" y="3038346"/>
                  <a:pt x="5326927" y="3028427"/>
                  <a:pt x="5342895" y="3040331"/>
                </a:cubicBezTo>
                <a:cubicBezTo>
                  <a:pt x="5524518" y="3006603"/>
                  <a:pt x="5314953" y="3028426"/>
                  <a:pt x="5380817" y="3018507"/>
                </a:cubicBezTo>
                <a:cubicBezTo>
                  <a:pt x="5464642" y="3000651"/>
                  <a:pt x="5582397" y="2978825"/>
                  <a:pt x="5684185" y="2960970"/>
                </a:cubicBezTo>
                <a:cubicBezTo>
                  <a:pt x="5710132" y="2957001"/>
                  <a:pt x="5734082" y="2951049"/>
                  <a:pt x="5758031" y="2947082"/>
                </a:cubicBezTo>
                <a:cubicBezTo>
                  <a:pt x="5781983" y="2941129"/>
                  <a:pt x="5803938" y="2935178"/>
                  <a:pt x="5821900" y="2931209"/>
                </a:cubicBezTo>
                <a:cubicBezTo>
                  <a:pt x="5840859" y="2926249"/>
                  <a:pt x="5857325" y="2921785"/>
                  <a:pt x="5870797" y="2917569"/>
                </a:cubicBezTo>
                <a:lnTo>
                  <a:pt x="5894090" y="2908419"/>
                </a:lnTo>
                <a:lnTo>
                  <a:pt x="5877783" y="2911368"/>
                </a:lnTo>
                <a:lnTo>
                  <a:pt x="5907722" y="2895495"/>
                </a:lnTo>
                <a:lnTo>
                  <a:pt x="5900830" y="2905773"/>
                </a:lnTo>
                <a:lnTo>
                  <a:pt x="5901734" y="2905417"/>
                </a:lnTo>
                <a:cubicBezTo>
                  <a:pt x="5937659" y="2899464"/>
                  <a:pt x="5973585" y="2889544"/>
                  <a:pt x="6011506" y="2881607"/>
                </a:cubicBezTo>
                <a:cubicBezTo>
                  <a:pt x="6047432" y="2871688"/>
                  <a:pt x="6083356" y="2859784"/>
                  <a:pt x="6119281" y="2849862"/>
                </a:cubicBezTo>
                <a:cubicBezTo>
                  <a:pt x="6155207" y="2839943"/>
                  <a:pt x="6189136" y="2828039"/>
                  <a:pt x="6223066" y="2818120"/>
                </a:cubicBezTo>
                <a:cubicBezTo>
                  <a:pt x="6256995" y="2808198"/>
                  <a:pt x="6288927" y="2798278"/>
                  <a:pt x="6318866" y="2788359"/>
                </a:cubicBezTo>
                <a:lnTo>
                  <a:pt x="6322858" y="2772486"/>
                </a:lnTo>
                <a:cubicBezTo>
                  <a:pt x="6384729" y="2752645"/>
                  <a:pt x="6458577" y="2732804"/>
                  <a:pt x="6518452" y="2708996"/>
                </a:cubicBezTo>
                <a:cubicBezTo>
                  <a:pt x="6518453" y="2707011"/>
                  <a:pt x="6508472" y="2708996"/>
                  <a:pt x="6496498" y="2710980"/>
                </a:cubicBezTo>
                <a:cubicBezTo>
                  <a:pt x="6612256" y="2673285"/>
                  <a:pt x="6714046" y="2631618"/>
                  <a:pt x="6807851" y="2587969"/>
                </a:cubicBezTo>
                <a:cubicBezTo>
                  <a:pt x="6901657" y="2542335"/>
                  <a:pt x="6987477" y="2494720"/>
                  <a:pt x="7069308" y="2435199"/>
                </a:cubicBezTo>
                <a:cubicBezTo>
                  <a:pt x="7053341" y="2435198"/>
                  <a:pt x="7051344" y="2433214"/>
                  <a:pt x="6953548" y="2490751"/>
                </a:cubicBezTo>
                <a:cubicBezTo>
                  <a:pt x="7029391" y="2437183"/>
                  <a:pt x="7131179" y="2371709"/>
                  <a:pt x="7224984" y="2280442"/>
                </a:cubicBezTo>
                <a:cubicBezTo>
                  <a:pt x="7318788" y="2189178"/>
                  <a:pt x="7402613" y="2068150"/>
                  <a:pt x="7438539" y="1937204"/>
                </a:cubicBezTo>
                <a:lnTo>
                  <a:pt x="7426564" y="1955060"/>
                </a:lnTo>
                <a:cubicBezTo>
                  <a:pt x="7446523" y="1909428"/>
                  <a:pt x="7460495" y="1861809"/>
                  <a:pt x="7468478" y="1812210"/>
                </a:cubicBezTo>
                <a:cubicBezTo>
                  <a:pt x="7460495" y="1841968"/>
                  <a:pt x="7458498" y="1822130"/>
                  <a:pt x="7452511" y="1822130"/>
                </a:cubicBezTo>
                <a:cubicBezTo>
                  <a:pt x="7454506" y="1792369"/>
                  <a:pt x="7456502" y="1758639"/>
                  <a:pt x="7454506" y="1726894"/>
                </a:cubicBezTo>
                <a:cubicBezTo>
                  <a:pt x="7454506" y="1695152"/>
                  <a:pt x="7448520" y="1663406"/>
                  <a:pt x="7442531" y="1631661"/>
                </a:cubicBezTo>
                <a:cubicBezTo>
                  <a:pt x="7428561" y="1570156"/>
                  <a:pt x="7402613" y="1514602"/>
                  <a:pt x="7366688" y="1470954"/>
                </a:cubicBezTo>
                <a:cubicBezTo>
                  <a:pt x="7328768" y="1425321"/>
                  <a:pt x="7280868" y="1389607"/>
                  <a:pt x="7236959" y="1357864"/>
                </a:cubicBezTo>
                <a:cubicBezTo>
                  <a:pt x="7201034" y="1330088"/>
                  <a:pt x="7165109" y="1306278"/>
                  <a:pt x="7137166" y="1286439"/>
                </a:cubicBezTo>
                <a:cubicBezTo>
                  <a:pt x="7143153" y="1296358"/>
                  <a:pt x="7021407" y="1240805"/>
                  <a:pt x="7141158" y="1316199"/>
                </a:cubicBezTo>
                <a:cubicBezTo>
                  <a:pt x="6901656" y="1161443"/>
                  <a:pt x="6572339" y="1006688"/>
                  <a:pt x="6282941" y="883677"/>
                </a:cubicBezTo>
                <a:lnTo>
                  <a:pt x="6286934" y="883677"/>
                </a:lnTo>
                <a:cubicBezTo>
                  <a:pt x="6247016" y="865820"/>
                  <a:pt x="6207099" y="845981"/>
                  <a:pt x="6167182" y="828124"/>
                </a:cubicBezTo>
                <a:lnTo>
                  <a:pt x="6157203" y="826140"/>
                </a:lnTo>
                <a:cubicBezTo>
                  <a:pt x="6185144" y="838043"/>
                  <a:pt x="6213086" y="849950"/>
                  <a:pt x="6241028" y="863838"/>
                </a:cubicBezTo>
                <a:cubicBezTo>
                  <a:pt x="6183149" y="838044"/>
                  <a:pt x="6127265" y="816220"/>
                  <a:pt x="6073376" y="792411"/>
                </a:cubicBezTo>
                <a:cubicBezTo>
                  <a:pt x="6021484" y="770587"/>
                  <a:pt x="5971588" y="746779"/>
                  <a:pt x="5925684" y="726938"/>
                </a:cubicBezTo>
                <a:cubicBezTo>
                  <a:pt x="5905724" y="724953"/>
                  <a:pt x="5871797" y="724954"/>
                  <a:pt x="5799945" y="705112"/>
                </a:cubicBezTo>
                <a:cubicBezTo>
                  <a:pt x="5799945" y="697177"/>
                  <a:pt x="5714122" y="669402"/>
                  <a:pt x="5606346" y="639640"/>
                </a:cubicBezTo>
                <a:cubicBezTo>
                  <a:pt x="5554455" y="623768"/>
                  <a:pt x="5496576" y="605911"/>
                  <a:pt x="5442688" y="590038"/>
                </a:cubicBezTo>
                <a:cubicBezTo>
                  <a:pt x="5388801" y="574165"/>
                  <a:pt x="5338902" y="558295"/>
                  <a:pt x="5302978" y="542423"/>
                </a:cubicBezTo>
                <a:cubicBezTo>
                  <a:pt x="5283019" y="540438"/>
                  <a:pt x="5364850" y="564246"/>
                  <a:pt x="5312957" y="554327"/>
                </a:cubicBezTo>
                <a:cubicBezTo>
                  <a:pt x="5127342" y="496790"/>
                  <a:pt x="4893828" y="431315"/>
                  <a:pt x="4648338" y="371794"/>
                </a:cubicBezTo>
                <a:cubicBezTo>
                  <a:pt x="4402850" y="312272"/>
                  <a:pt x="4145384" y="262672"/>
                  <a:pt x="3913864" y="232912"/>
                </a:cubicBezTo>
                <a:cubicBezTo>
                  <a:pt x="3897897" y="213070"/>
                  <a:pt x="3792119" y="193232"/>
                  <a:pt x="3660393" y="169422"/>
                </a:cubicBezTo>
                <a:cubicBezTo>
                  <a:pt x="3594529" y="157518"/>
                  <a:pt x="3520683" y="149582"/>
                  <a:pt x="3448832" y="137676"/>
                </a:cubicBezTo>
                <a:cubicBezTo>
                  <a:pt x="3376981" y="125772"/>
                  <a:pt x="3305130" y="115853"/>
                  <a:pt x="3243258" y="105934"/>
                </a:cubicBezTo>
                <a:cubicBezTo>
                  <a:pt x="3177396" y="117838"/>
                  <a:pt x="3382968" y="129741"/>
                  <a:pt x="3448831" y="153550"/>
                </a:cubicBezTo>
                <a:cubicBezTo>
                  <a:pt x="3309123" y="133710"/>
                  <a:pt x="3416898" y="173390"/>
                  <a:pt x="3167415" y="131725"/>
                </a:cubicBezTo>
                <a:cubicBezTo>
                  <a:pt x="3177397" y="137676"/>
                  <a:pt x="3167416" y="137676"/>
                  <a:pt x="3221306" y="143630"/>
                </a:cubicBezTo>
                <a:cubicBezTo>
                  <a:pt x="3083590" y="131726"/>
                  <a:pt x="3255234" y="123788"/>
                  <a:pt x="3037687" y="107916"/>
                </a:cubicBezTo>
                <a:lnTo>
                  <a:pt x="3027706" y="119822"/>
                </a:lnTo>
                <a:lnTo>
                  <a:pt x="2895980" y="90061"/>
                </a:lnTo>
                <a:cubicBezTo>
                  <a:pt x="2674440" y="78155"/>
                  <a:pt x="2468867" y="68236"/>
                  <a:pt x="2269282" y="72205"/>
                </a:cubicBezTo>
                <a:cubicBezTo>
                  <a:pt x="2069698" y="74189"/>
                  <a:pt x="1878096" y="90061"/>
                  <a:pt x="1688490" y="127757"/>
                </a:cubicBezTo>
                <a:cubicBezTo>
                  <a:pt x="1666536" y="129741"/>
                  <a:pt x="1674519" y="119822"/>
                  <a:pt x="1722419" y="109900"/>
                </a:cubicBezTo>
                <a:cubicBezTo>
                  <a:pt x="1678510" y="115853"/>
                  <a:pt x="1632607" y="123789"/>
                  <a:pt x="1586701" y="129741"/>
                </a:cubicBezTo>
                <a:cubicBezTo>
                  <a:pt x="1564748" y="133710"/>
                  <a:pt x="1540796" y="137677"/>
                  <a:pt x="1516847" y="141645"/>
                </a:cubicBezTo>
                <a:cubicBezTo>
                  <a:pt x="1492896" y="145614"/>
                  <a:pt x="1468947" y="149582"/>
                  <a:pt x="1444997" y="155534"/>
                </a:cubicBezTo>
                <a:cubicBezTo>
                  <a:pt x="1349195" y="175375"/>
                  <a:pt x="1251398" y="203151"/>
                  <a:pt x="1159588" y="242832"/>
                </a:cubicBezTo>
                <a:lnTo>
                  <a:pt x="1213477" y="230928"/>
                </a:lnTo>
                <a:cubicBezTo>
                  <a:pt x="1195514" y="236880"/>
                  <a:pt x="1177552" y="244816"/>
                  <a:pt x="1161585" y="250769"/>
                </a:cubicBezTo>
                <a:cubicBezTo>
                  <a:pt x="1145618" y="258704"/>
                  <a:pt x="1129653" y="264657"/>
                  <a:pt x="1115681" y="270608"/>
                </a:cubicBezTo>
                <a:cubicBezTo>
                  <a:pt x="1087739" y="282511"/>
                  <a:pt x="1061794" y="292433"/>
                  <a:pt x="1037842" y="302353"/>
                </a:cubicBezTo>
                <a:cubicBezTo>
                  <a:pt x="1013892" y="312273"/>
                  <a:pt x="993935" y="320210"/>
                  <a:pt x="971979" y="328144"/>
                </a:cubicBezTo>
                <a:cubicBezTo>
                  <a:pt x="950025" y="338066"/>
                  <a:pt x="930067" y="346001"/>
                  <a:pt x="910108" y="353939"/>
                </a:cubicBezTo>
                <a:cubicBezTo>
                  <a:pt x="828278" y="389651"/>
                  <a:pt x="738464" y="425365"/>
                  <a:pt x="580791" y="532501"/>
                </a:cubicBezTo>
                <a:cubicBezTo>
                  <a:pt x="616717" y="508694"/>
                  <a:pt x="674597" y="469014"/>
                  <a:pt x="728484" y="437268"/>
                </a:cubicBezTo>
                <a:cubicBezTo>
                  <a:pt x="742455" y="429331"/>
                  <a:pt x="754433" y="421396"/>
                  <a:pt x="766407" y="413458"/>
                </a:cubicBezTo>
                <a:cubicBezTo>
                  <a:pt x="778383" y="405522"/>
                  <a:pt x="788359" y="399570"/>
                  <a:pt x="798340" y="393619"/>
                </a:cubicBezTo>
                <a:cubicBezTo>
                  <a:pt x="818300" y="381715"/>
                  <a:pt x="830273" y="371794"/>
                  <a:pt x="832268" y="365843"/>
                </a:cubicBezTo>
                <a:cubicBezTo>
                  <a:pt x="822289" y="367827"/>
                  <a:pt x="806324" y="375763"/>
                  <a:pt x="784368" y="385682"/>
                </a:cubicBezTo>
                <a:lnTo>
                  <a:pt x="773238" y="391214"/>
                </a:lnTo>
                <a:lnTo>
                  <a:pt x="788984" y="382551"/>
                </a:lnTo>
                <a:cubicBezTo>
                  <a:pt x="815055" y="368694"/>
                  <a:pt x="841251" y="355425"/>
                  <a:pt x="866199" y="344017"/>
                </a:cubicBezTo>
                <a:cubicBezTo>
                  <a:pt x="838257" y="355921"/>
                  <a:pt x="830274" y="355921"/>
                  <a:pt x="820294" y="357906"/>
                </a:cubicBezTo>
                <a:cubicBezTo>
                  <a:pt x="908112" y="318225"/>
                  <a:pt x="1025868" y="260688"/>
                  <a:pt x="1157593" y="219024"/>
                </a:cubicBezTo>
                <a:cubicBezTo>
                  <a:pt x="1127656" y="230927"/>
                  <a:pt x="1095721" y="242832"/>
                  <a:pt x="1065785" y="254735"/>
                </a:cubicBezTo>
                <a:cubicBezTo>
                  <a:pt x="1035846" y="266641"/>
                  <a:pt x="1005910" y="280530"/>
                  <a:pt x="975969" y="294418"/>
                </a:cubicBezTo>
                <a:cubicBezTo>
                  <a:pt x="995929" y="290449"/>
                  <a:pt x="1023870" y="280530"/>
                  <a:pt x="1057802" y="266641"/>
                </a:cubicBezTo>
                <a:cubicBezTo>
                  <a:pt x="1091730" y="254735"/>
                  <a:pt x="1129652" y="238863"/>
                  <a:pt x="1167572" y="224974"/>
                </a:cubicBezTo>
                <a:cubicBezTo>
                  <a:pt x="1205493" y="211086"/>
                  <a:pt x="1243415" y="195213"/>
                  <a:pt x="1277345" y="185294"/>
                </a:cubicBezTo>
                <a:cubicBezTo>
                  <a:pt x="1311273" y="175375"/>
                  <a:pt x="1341212" y="167437"/>
                  <a:pt x="1359175" y="163470"/>
                </a:cubicBezTo>
                <a:cubicBezTo>
                  <a:pt x="1353185" y="147599"/>
                  <a:pt x="1239423" y="183309"/>
                  <a:pt x="1347198" y="137677"/>
                </a:cubicBezTo>
                <a:cubicBezTo>
                  <a:pt x="1425039" y="115853"/>
                  <a:pt x="1476930" y="103949"/>
                  <a:pt x="1514851" y="97996"/>
                </a:cubicBezTo>
                <a:cubicBezTo>
                  <a:pt x="1552772" y="92043"/>
                  <a:pt x="1576723" y="90061"/>
                  <a:pt x="1598676" y="90061"/>
                </a:cubicBezTo>
                <a:cubicBezTo>
                  <a:pt x="1620632" y="90061"/>
                  <a:pt x="1642584" y="90062"/>
                  <a:pt x="1678510" y="88077"/>
                </a:cubicBezTo>
                <a:cubicBezTo>
                  <a:pt x="1696473" y="86092"/>
                  <a:pt x="1718427" y="86092"/>
                  <a:pt x="1744375" y="84108"/>
                </a:cubicBezTo>
                <a:cubicBezTo>
                  <a:pt x="1758345" y="82124"/>
                  <a:pt x="1772316" y="82124"/>
                  <a:pt x="1788284" y="80140"/>
                </a:cubicBezTo>
                <a:cubicBezTo>
                  <a:pt x="1804249" y="78155"/>
                  <a:pt x="1820216" y="78155"/>
                  <a:pt x="1840176" y="76173"/>
                </a:cubicBezTo>
                <a:lnTo>
                  <a:pt x="1788282" y="88077"/>
                </a:lnTo>
                <a:cubicBezTo>
                  <a:pt x="1886080" y="78155"/>
                  <a:pt x="1965913" y="86092"/>
                  <a:pt x="2103627" y="66251"/>
                </a:cubicBezTo>
                <a:cubicBezTo>
                  <a:pt x="2101631" y="56331"/>
                  <a:pt x="1993854" y="62285"/>
                  <a:pt x="1937971" y="62284"/>
                </a:cubicBezTo>
                <a:cubicBezTo>
                  <a:pt x="1969905" y="52363"/>
                  <a:pt x="2117597" y="68235"/>
                  <a:pt x="2223379" y="54348"/>
                </a:cubicBezTo>
                <a:cubicBezTo>
                  <a:pt x="2201424" y="52363"/>
                  <a:pt x="2169489" y="50379"/>
                  <a:pt x="2131569" y="48395"/>
                </a:cubicBezTo>
                <a:cubicBezTo>
                  <a:pt x="2093647" y="46412"/>
                  <a:pt x="2049739" y="48394"/>
                  <a:pt x="2003836" y="48395"/>
                </a:cubicBezTo>
                <a:cubicBezTo>
                  <a:pt x="1912026" y="52363"/>
                  <a:pt x="1812234" y="60300"/>
                  <a:pt x="1730402" y="74189"/>
                </a:cubicBezTo>
                <a:cubicBezTo>
                  <a:pt x="1750361" y="66251"/>
                  <a:pt x="1748366" y="62285"/>
                  <a:pt x="1724416" y="58316"/>
                </a:cubicBezTo>
                <a:cubicBezTo>
                  <a:pt x="1965913" y="26571"/>
                  <a:pt x="2219386" y="24587"/>
                  <a:pt x="2474856" y="30539"/>
                </a:cubicBezTo>
                <a:cubicBezTo>
                  <a:pt x="2600595" y="35500"/>
                  <a:pt x="2725833" y="43931"/>
                  <a:pt x="2849576" y="53603"/>
                </a:cubicBezTo>
                <a:lnTo>
                  <a:pt x="2860107" y="54482"/>
                </a:lnTo>
                <a:lnTo>
                  <a:pt x="2746292" y="38475"/>
                </a:lnTo>
                <a:cubicBezTo>
                  <a:pt x="2816147" y="42444"/>
                  <a:pt x="2884005" y="48395"/>
                  <a:pt x="2852073" y="36492"/>
                </a:cubicBezTo>
                <a:cubicBezTo>
                  <a:pt x="2900971" y="40458"/>
                  <a:pt x="2933903" y="45914"/>
                  <a:pt x="2960098" y="51867"/>
                </a:cubicBezTo>
                <a:lnTo>
                  <a:pt x="3018351" y="67680"/>
                </a:lnTo>
                <a:lnTo>
                  <a:pt x="3215317" y="84108"/>
                </a:lnTo>
                <a:cubicBezTo>
                  <a:pt x="2965836" y="36491"/>
                  <a:pt x="3325089" y="94028"/>
                  <a:pt x="3269206" y="66251"/>
                </a:cubicBezTo>
                <a:cubicBezTo>
                  <a:pt x="3287167" y="76173"/>
                  <a:pt x="3333072" y="80140"/>
                  <a:pt x="3390952" y="86092"/>
                </a:cubicBezTo>
                <a:cubicBezTo>
                  <a:pt x="3448832" y="92043"/>
                  <a:pt x="3518686" y="97996"/>
                  <a:pt x="3584550" y="109900"/>
                </a:cubicBezTo>
                <a:cubicBezTo>
                  <a:pt x="3638438" y="99981"/>
                  <a:pt x="3323092" y="64266"/>
                  <a:pt x="3430869" y="66251"/>
                </a:cubicBezTo>
                <a:cubicBezTo>
                  <a:pt x="3682345" y="99981"/>
                  <a:pt x="4017648" y="181325"/>
                  <a:pt x="4338982" y="236880"/>
                </a:cubicBezTo>
                <a:cubicBezTo>
                  <a:pt x="4317027" y="224975"/>
                  <a:pt x="4241184" y="211086"/>
                  <a:pt x="4231207" y="205135"/>
                </a:cubicBezTo>
                <a:cubicBezTo>
                  <a:pt x="4285093" y="217039"/>
                  <a:pt x="4340978" y="230928"/>
                  <a:pt x="4398858" y="246800"/>
                </a:cubicBezTo>
                <a:cubicBezTo>
                  <a:pt x="4456736" y="260688"/>
                  <a:pt x="4514617" y="278545"/>
                  <a:pt x="4570501" y="294417"/>
                </a:cubicBezTo>
                <a:cubicBezTo>
                  <a:pt x="4682269" y="324178"/>
                  <a:pt x="4786053" y="353939"/>
                  <a:pt x="4861895" y="357906"/>
                </a:cubicBezTo>
                <a:cubicBezTo>
                  <a:pt x="4813995" y="342033"/>
                  <a:pt x="4760105" y="324178"/>
                  <a:pt x="4706218" y="306321"/>
                </a:cubicBezTo>
                <a:cubicBezTo>
                  <a:pt x="4650335" y="290449"/>
                  <a:pt x="4594450" y="272592"/>
                  <a:pt x="4540561" y="256719"/>
                </a:cubicBezTo>
                <a:cubicBezTo>
                  <a:pt x="4568504" y="262673"/>
                  <a:pt x="4604430" y="268623"/>
                  <a:pt x="4662309" y="276561"/>
                </a:cubicBezTo>
                <a:lnTo>
                  <a:pt x="4588462" y="248784"/>
                </a:lnTo>
                <a:cubicBezTo>
                  <a:pt x="4718193" y="274576"/>
                  <a:pt x="4766094" y="292433"/>
                  <a:pt x="4798028" y="310290"/>
                </a:cubicBezTo>
                <a:cubicBezTo>
                  <a:pt x="4831955" y="328145"/>
                  <a:pt x="4849921" y="344017"/>
                  <a:pt x="4917780" y="367827"/>
                </a:cubicBezTo>
                <a:cubicBezTo>
                  <a:pt x="4971666" y="373778"/>
                  <a:pt x="5023558" y="383698"/>
                  <a:pt x="5077448" y="391635"/>
                </a:cubicBezTo>
                <a:cubicBezTo>
                  <a:pt x="5221148" y="423380"/>
                  <a:pt x="5356867" y="465044"/>
                  <a:pt x="5480610" y="504724"/>
                </a:cubicBezTo>
                <a:cubicBezTo>
                  <a:pt x="5542480" y="526550"/>
                  <a:pt x="5600361" y="548373"/>
                  <a:pt x="5652252" y="570199"/>
                </a:cubicBezTo>
                <a:cubicBezTo>
                  <a:pt x="5678198" y="580118"/>
                  <a:pt x="5704144" y="592022"/>
                  <a:pt x="5728095" y="601944"/>
                </a:cubicBezTo>
                <a:cubicBezTo>
                  <a:pt x="5752046" y="611864"/>
                  <a:pt x="5773998" y="623768"/>
                  <a:pt x="5795954" y="633688"/>
                </a:cubicBezTo>
                <a:cubicBezTo>
                  <a:pt x="5847846" y="651544"/>
                  <a:pt x="6053418" y="722969"/>
                  <a:pt x="5975581" y="679321"/>
                </a:cubicBezTo>
                <a:cubicBezTo>
                  <a:pt x="5845850" y="611864"/>
                  <a:pt x="5787971" y="572184"/>
                  <a:pt x="5504559" y="482901"/>
                </a:cubicBezTo>
                <a:cubicBezTo>
                  <a:pt x="5460652" y="482901"/>
                  <a:pt x="5710130" y="566230"/>
                  <a:pt x="5626306" y="540438"/>
                </a:cubicBezTo>
                <a:cubicBezTo>
                  <a:pt x="5512542" y="498774"/>
                  <a:pt x="5298986" y="449172"/>
                  <a:pt x="5207177" y="409492"/>
                </a:cubicBezTo>
                <a:cubicBezTo>
                  <a:pt x="5257073" y="423380"/>
                  <a:pt x="5308966" y="439252"/>
                  <a:pt x="5358861" y="455125"/>
                </a:cubicBezTo>
                <a:cubicBezTo>
                  <a:pt x="5408758" y="470995"/>
                  <a:pt x="5460651" y="484886"/>
                  <a:pt x="5510546" y="500756"/>
                </a:cubicBezTo>
                <a:cubicBezTo>
                  <a:pt x="5514537" y="476948"/>
                  <a:pt x="5382812" y="461076"/>
                  <a:pt x="5332915" y="435284"/>
                </a:cubicBezTo>
                <a:cubicBezTo>
                  <a:pt x="5376826" y="437268"/>
                  <a:pt x="5440692" y="457107"/>
                  <a:pt x="5508552" y="478932"/>
                </a:cubicBezTo>
                <a:cubicBezTo>
                  <a:pt x="5576411" y="500756"/>
                  <a:pt x="5648262" y="526551"/>
                  <a:pt x="5712128" y="542423"/>
                </a:cubicBezTo>
                <a:lnTo>
                  <a:pt x="5692170" y="534486"/>
                </a:lnTo>
                <a:cubicBezTo>
                  <a:pt x="5752045" y="554326"/>
                  <a:pt x="5793956" y="570200"/>
                  <a:pt x="5827888" y="582103"/>
                </a:cubicBezTo>
                <a:cubicBezTo>
                  <a:pt x="5861816" y="595991"/>
                  <a:pt x="5887763" y="603927"/>
                  <a:pt x="5913708" y="613848"/>
                </a:cubicBezTo>
                <a:cubicBezTo>
                  <a:pt x="5939654" y="623768"/>
                  <a:pt x="5965601" y="633687"/>
                  <a:pt x="5999531" y="645593"/>
                </a:cubicBezTo>
                <a:cubicBezTo>
                  <a:pt x="6033459" y="659482"/>
                  <a:pt x="6075372" y="677336"/>
                  <a:pt x="6133252" y="703130"/>
                </a:cubicBezTo>
                <a:cubicBezTo>
                  <a:pt x="6137244" y="715034"/>
                  <a:pt x="6115291" y="709081"/>
                  <a:pt x="6079365" y="697177"/>
                </a:cubicBezTo>
                <a:cubicBezTo>
                  <a:pt x="6043439" y="685273"/>
                  <a:pt x="5991548" y="665432"/>
                  <a:pt x="5933666" y="649560"/>
                </a:cubicBezTo>
                <a:cubicBezTo>
                  <a:pt x="5981567" y="667416"/>
                  <a:pt x="6031465" y="687257"/>
                  <a:pt x="6081360" y="707097"/>
                </a:cubicBezTo>
                <a:cubicBezTo>
                  <a:pt x="6131257" y="728923"/>
                  <a:pt x="6183149" y="750746"/>
                  <a:pt x="6237035" y="772571"/>
                </a:cubicBezTo>
                <a:cubicBezTo>
                  <a:pt x="6288928" y="796379"/>
                  <a:pt x="6342818" y="822170"/>
                  <a:pt x="6396704" y="845981"/>
                </a:cubicBezTo>
                <a:cubicBezTo>
                  <a:pt x="6424646" y="859869"/>
                  <a:pt x="6450594" y="871773"/>
                  <a:pt x="6478535" y="883676"/>
                </a:cubicBezTo>
                <a:cubicBezTo>
                  <a:pt x="6506478" y="897565"/>
                  <a:pt x="6532421" y="909469"/>
                  <a:pt x="6560364" y="923357"/>
                </a:cubicBezTo>
                <a:cubicBezTo>
                  <a:pt x="6614252" y="949151"/>
                  <a:pt x="6668140" y="974943"/>
                  <a:pt x="6722028" y="1000736"/>
                </a:cubicBezTo>
                <a:cubicBezTo>
                  <a:pt x="6773921" y="1026528"/>
                  <a:pt x="6827809" y="1052322"/>
                  <a:pt x="6879701" y="1078114"/>
                </a:cubicBezTo>
                <a:cubicBezTo>
                  <a:pt x="6905648" y="1090018"/>
                  <a:pt x="6931592" y="1101922"/>
                  <a:pt x="6957540" y="1113826"/>
                </a:cubicBezTo>
                <a:cubicBezTo>
                  <a:pt x="6983485" y="1125732"/>
                  <a:pt x="7009433" y="1137635"/>
                  <a:pt x="7033382" y="1149538"/>
                </a:cubicBezTo>
                <a:cubicBezTo>
                  <a:pt x="7083277" y="1173347"/>
                  <a:pt x="7131178" y="1197156"/>
                  <a:pt x="7179078" y="1216996"/>
                </a:cubicBezTo>
                <a:cubicBezTo>
                  <a:pt x="7111220" y="1173347"/>
                  <a:pt x="7043360" y="1129698"/>
                  <a:pt x="6973507" y="1086049"/>
                </a:cubicBezTo>
                <a:cubicBezTo>
                  <a:pt x="7041366" y="1119778"/>
                  <a:pt x="7131178" y="1173347"/>
                  <a:pt x="7205025" y="1213030"/>
                </a:cubicBezTo>
                <a:cubicBezTo>
                  <a:pt x="7278871" y="1252709"/>
                  <a:pt x="7334755" y="1286439"/>
                  <a:pt x="7334755" y="1272550"/>
                </a:cubicBezTo>
                <a:cubicBezTo>
                  <a:pt x="7296835" y="1250725"/>
                  <a:pt x="7270888" y="1236837"/>
                  <a:pt x="7254920" y="1226917"/>
                </a:cubicBezTo>
                <a:cubicBezTo>
                  <a:pt x="7238954" y="1216996"/>
                  <a:pt x="7230970" y="1211045"/>
                  <a:pt x="7224984" y="1207076"/>
                </a:cubicBezTo>
                <a:cubicBezTo>
                  <a:pt x="7213009" y="1197157"/>
                  <a:pt x="7213009" y="1191204"/>
                  <a:pt x="7175086" y="1167396"/>
                </a:cubicBezTo>
                <a:lnTo>
                  <a:pt x="7165109" y="1163427"/>
                </a:lnTo>
                <a:cubicBezTo>
                  <a:pt x="7147145" y="1153508"/>
                  <a:pt x="7091261" y="1119779"/>
                  <a:pt x="7129183" y="1135651"/>
                </a:cubicBezTo>
                <a:cubicBezTo>
                  <a:pt x="7185067" y="1173347"/>
                  <a:pt x="7258913" y="1215012"/>
                  <a:pt x="7334755" y="1268581"/>
                </a:cubicBezTo>
                <a:cubicBezTo>
                  <a:pt x="7370680" y="1294374"/>
                  <a:pt x="7408603" y="1326119"/>
                  <a:pt x="7440536" y="1359848"/>
                </a:cubicBezTo>
                <a:cubicBezTo>
                  <a:pt x="7472470" y="1393575"/>
                  <a:pt x="7498415" y="1433258"/>
                  <a:pt x="7514381" y="1468970"/>
                </a:cubicBezTo>
                <a:cubicBezTo>
                  <a:pt x="7500411" y="1437225"/>
                  <a:pt x="7512387" y="1453097"/>
                  <a:pt x="7530348" y="1478889"/>
                </a:cubicBezTo>
                <a:cubicBezTo>
                  <a:pt x="7546316" y="1506666"/>
                  <a:pt x="7564279" y="1546347"/>
                  <a:pt x="7568270" y="1554283"/>
                </a:cubicBezTo>
                <a:cubicBezTo>
                  <a:pt x="7578249" y="1591981"/>
                  <a:pt x="7580246" y="1611820"/>
                  <a:pt x="7580245" y="1619758"/>
                </a:cubicBezTo>
                <a:cubicBezTo>
                  <a:pt x="7580246" y="1627693"/>
                  <a:pt x="7578249" y="1623724"/>
                  <a:pt x="7574257" y="1613805"/>
                </a:cubicBezTo>
                <a:cubicBezTo>
                  <a:pt x="7566274" y="1593966"/>
                  <a:pt x="7552304" y="1556267"/>
                  <a:pt x="7546315" y="1552299"/>
                </a:cubicBezTo>
                <a:cubicBezTo>
                  <a:pt x="7558290" y="1591981"/>
                  <a:pt x="7564278" y="1645550"/>
                  <a:pt x="7566274" y="1695151"/>
                </a:cubicBezTo>
                <a:cubicBezTo>
                  <a:pt x="7568271" y="1746735"/>
                  <a:pt x="7564279" y="1794354"/>
                  <a:pt x="7568271" y="1828081"/>
                </a:cubicBezTo>
                <a:cubicBezTo>
                  <a:pt x="7568271" y="1855859"/>
                  <a:pt x="7568271" y="1861809"/>
                  <a:pt x="7572262" y="1853874"/>
                </a:cubicBezTo>
                <a:cubicBezTo>
                  <a:pt x="7574257" y="1845938"/>
                  <a:pt x="7578249" y="1824114"/>
                  <a:pt x="7582240" y="1796337"/>
                </a:cubicBezTo>
                <a:cubicBezTo>
                  <a:pt x="7590224" y="1742767"/>
                  <a:pt x="7586232" y="1669358"/>
                  <a:pt x="7588229" y="1649518"/>
                </a:cubicBezTo>
                <a:cubicBezTo>
                  <a:pt x="7602199" y="1806257"/>
                  <a:pt x="7566273" y="1959027"/>
                  <a:pt x="7496420" y="2089974"/>
                </a:cubicBezTo>
                <a:cubicBezTo>
                  <a:pt x="7498414" y="2086007"/>
                  <a:pt x="7502406" y="2084023"/>
                  <a:pt x="7504403" y="2080055"/>
                </a:cubicBezTo>
                <a:cubicBezTo>
                  <a:pt x="7484444" y="2111800"/>
                  <a:pt x="7450514" y="2169337"/>
                  <a:pt x="7428561" y="2209017"/>
                </a:cubicBezTo>
                <a:cubicBezTo>
                  <a:pt x="7414589" y="2248699"/>
                  <a:pt x="7462489" y="2179257"/>
                  <a:pt x="7494423" y="2113784"/>
                </a:cubicBezTo>
                <a:cubicBezTo>
                  <a:pt x="7474465" y="2161402"/>
                  <a:pt x="7446523" y="2205050"/>
                  <a:pt x="7418580" y="2242746"/>
                </a:cubicBezTo>
                <a:cubicBezTo>
                  <a:pt x="7386647" y="2284411"/>
                  <a:pt x="7352719" y="2322109"/>
                  <a:pt x="7316793" y="2355836"/>
                </a:cubicBezTo>
                <a:cubicBezTo>
                  <a:pt x="7282862" y="2389565"/>
                  <a:pt x="7244943" y="2421310"/>
                  <a:pt x="7209017" y="2451072"/>
                </a:cubicBezTo>
                <a:cubicBezTo>
                  <a:pt x="7173092" y="2482816"/>
                  <a:pt x="7135169" y="2512575"/>
                  <a:pt x="7099245" y="2546304"/>
                </a:cubicBezTo>
                <a:cubicBezTo>
                  <a:pt x="7063318" y="2568130"/>
                  <a:pt x="7025399" y="2587969"/>
                  <a:pt x="6987476" y="2607810"/>
                </a:cubicBezTo>
                <a:cubicBezTo>
                  <a:pt x="6977498" y="2615745"/>
                  <a:pt x="6961531" y="2629636"/>
                  <a:pt x="6981489" y="2619714"/>
                </a:cubicBezTo>
                <a:cubicBezTo>
                  <a:pt x="6943567" y="2637571"/>
                  <a:pt x="6905647" y="2653443"/>
                  <a:pt x="6867726" y="2669316"/>
                </a:cubicBezTo>
                <a:cubicBezTo>
                  <a:pt x="6761945" y="2716931"/>
                  <a:pt x="6747975" y="2724868"/>
                  <a:pt x="6753963" y="2730821"/>
                </a:cubicBezTo>
                <a:cubicBezTo>
                  <a:pt x="6759950" y="2734788"/>
                  <a:pt x="6785898" y="2732804"/>
                  <a:pt x="6749971" y="2750661"/>
                </a:cubicBezTo>
                <a:lnTo>
                  <a:pt x="6759950" y="2746692"/>
                </a:lnTo>
                <a:cubicBezTo>
                  <a:pt x="6696083" y="2778437"/>
                  <a:pt x="6648181" y="2804229"/>
                  <a:pt x="6696083" y="2788358"/>
                </a:cubicBezTo>
                <a:cubicBezTo>
                  <a:pt x="6658162" y="2802247"/>
                  <a:pt x="6620239" y="2816135"/>
                  <a:pt x="6580322" y="2828039"/>
                </a:cubicBezTo>
                <a:lnTo>
                  <a:pt x="6462569" y="2863751"/>
                </a:lnTo>
                <a:lnTo>
                  <a:pt x="6464562" y="2863751"/>
                </a:lnTo>
                <a:cubicBezTo>
                  <a:pt x="6370759" y="2885576"/>
                  <a:pt x="6027473" y="2986762"/>
                  <a:pt x="6023482" y="2955017"/>
                </a:cubicBezTo>
                <a:cubicBezTo>
                  <a:pt x="5961608" y="2972874"/>
                  <a:pt x="5913709" y="2992715"/>
                  <a:pt x="5941651" y="2988746"/>
                </a:cubicBezTo>
                <a:cubicBezTo>
                  <a:pt x="5853832" y="3010570"/>
                  <a:pt x="5865808" y="3014539"/>
                  <a:pt x="5863812" y="3020491"/>
                </a:cubicBezTo>
                <a:cubicBezTo>
                  <a:pt x="5863813" y="3022473"/>
                  <a:pt x="5859820" y="3026442"/>
                  <a:pt x="5837865" y="3034380"/>
                </a:cubicBezTo>
                <a:cubicBezTo>
                  <a:pt x="5825891" y="3038346"/>
                  <a:pt x="5811920" y="3042315"/>
                  <a:pt x="5789964" y="3048268"/>
                </a:cubicBezTo>
                <a:cubicBezTo>
                  <a:pt x="5770007" y="3054218"/>
                  <a:pt x="5742064" y="3060172"/>
                  <a:pt x="5706140" y="3068107"/>
                </a:cubicBezTo>
                <a:cubicBezTo>
                  <a:pt x="5708137" y="3074060"/>
                  <a:pt x="5740070" y="3066125"/>
                  <a:pt x="5783979" y="3058188"/>
                </a:cubicBezTo>
                <a:cubicBezTo>
                  <a:pt x="5710132" y="3076044"/>
                  <a:pt x="5680194" y="3080013"/>
                  <a:pt x="5666222" y="3080013"/>
                </a:cubicBezTo>
                <a:cubicBezTo>
                  <a:pt x="5666223" y="3081995"/>
                  <a:pt x="5662232" y="3087948"/>
                  <a:pt x="5646263" y="3095886"/>
                </a:cubicBezTo>
                <a:cubicBezTo>
                  <a:pt x="5644269" y="3091917"/>
                  <a:pt x="5614330" y="3095885"/>
                  <a:pt x="5576409" y="3103821"/>
                </a:cubicBezTo>
                <a:cubicBezTo>
                  <a:pt x="5556452" y="3107789"/>
                  <a:pt x="5536493" y="3113740"/>
                  <a:pt x="5516535" y="3117709"/>
                </a:cubicBezTo>
                <a:cubicBezTo>
                  <a:pt x="5496577" y="3121677"/>
                  <a:pt x="5476617" y="3125646"/>
                  <a:pt x="5460650" y="3129612"/>
                </a:cubicBezTo>
                <a:lnTo>
                  <a:pt x="5512542" y="3129612"/>
                </a:lnTo>
                <a:lnTo>
                  <a:pt x="5564435" y="3127629"/>
                </a:lnTo>
                <a:cubicBezTo>
                  <a:pt x="5496576" y="3133581"/>
                  <a:pt x="5450671" y="3137550"/>
                  <a:pt x="5332916" y="3163342"/>
                </a:cubicBezTo>
                <a:close/>
              </a:path>
            </a:pathLst>
          </a:custGeom>
          <a:solidFill>
            <a:schemeClr val="accent6"/>
          </a:solidFill>
          <a:ln w="9525"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grpSp>
        <p:nvGrpSpPr>
          <p:cNvPr id="352" name="Group 351">
            <a:extLst>
              <a:ext uri="{FF2B5EF4-FFF2-40B4-BE49-F238E27FC236}">
                <a16:creationId xmlns:a16="http://schemas.microsoft.com/office/drawing/2014/main" id="{8936FA8E-2E9D-0655-C5CF-B173E9CB28DB}"/>
              </a:ext>
            </a:extLst>
          </p:cNvPr>
          <p:cNvGrpSpPr/>
          <p:nvPr/>
        </p:nvGrpSpPr>
        <p:grpSpPr>
          <a:xfrm rot="20278068">
            <a:off x="2935751" y="3087414"/>
            <a:ext cx="1392461" cy="1153519"/>
            <a:chOff x="20071904" y="5902225"/>
            <a:chExt cx="2784921" cy="2307038"/>
          </a:xfrm>
        </p:grpSpPr>
        <p:sp>
          <p:nvSpPr>
            <p:cNvPr id="313" name="Freeform 131">
              <a:extLst>
                <a:ext uri="{FF2B5EF4-FFF2-40B4-BE49-F238E27FC236}">
                  <a16:creationId xmlns:a16="http://schemas.microsoft.com/office/drawing/2014/main" id="{598B5A6F-A7D2-9AE4-F8AF-4382F19867E4}"/>
                </a:ext>
              </a:extLst>
            </p:cNvPr>
            <p:cNvSpPr>
              <a:spLocks noChangeArrowheads="1"/>
            </p:cNvSpPr>
            <p:nvPr/>
          </p:nvSpPr>
          <p:spPr bwMode="auto">
            <a:xfrm>
              <a:off x="20071904" y="5902225"/>
              <a:ext cx="2592666" cy="2043372"/>
            </a:xfrm>
            <a:custGeom>
              <a:avLst/>
              <a:gdLst>
                <a:gd name="T0" fmla="*/ 2079 w 2080"/>
                <a:gd name="T1" fmla="*/ 1640 h 1641"/>
                <a:gd name="T2" fmla="*/ 0 w 2080"/>
                <a:gd name="T3" fmla="*/ 1640 h 1641"/>
                <a:gd name="T4" fmla="*/ 0 w 2080"/>
                <a:gd name="T5" fmla="*/ 0 h 1641"/>
                <a:gd name="T6" fmla="*/ 2079 w 2080"/>
                <a:gd name="T7" fmla="*/ 0 h 1641"/>
                <a:gd name="T8" fmla="*/ 2079 w 2080"/>
                <a:gd name="T9" fmla="*/ 1640 h 1641"/>
              </a:gdLst>
              <a:ahLst/>
              <a:cxnLst>
                <a:cxn ang="0">
                  <a:pos x="T0" y="T1"/>
                </a:cxn>
                <a:cxn ang="0">
                  <a:pos x="T2" y="T3"/>
                </a:cxn>
                <a:cxn ang="0">
                  <a:pos x="T4" y="T5"/>
                </a:cxn>
                <a:cxn ang="0">
                  <a:pos x="T6" y="T7"/>
                </a:cxn>
                <a:cxn ang="0">
                  <a:pos x="T8" y="T9"/>
                </a:cxn>
              </a:cxnLst>
              <a:rect l="0" t="0" r="r" b="b"/>
              <a:pathLst>
                <a:path w="2080" h="1641">
                  <a:moveTo>
                    <a:pt x="2079" y="1640"/>
                  </a:moveTo>
                  <a:lnTo>
                    <a:pt x="0" y="1640"/>
                  </a:lnTo>
                  <a:lnTo>
                    <a:pt x="0" y="0"/>
                  </a:lnTo>
                  <a:lnTo>
                    <a:pt x="2079" y="0"/>
                  </a:lnTo>
                  <a:lnTo>
                    <a:pt x="2079" y="1640"/>
                  </a:lnTo>
                </a:path>
              </a:pathLst>
            </a:custGeom>
            <a:solidFill>
              <a:schemeClr val="accent5"/>
            </a:solidFill>
            <a:ln>
              <a:noFill/>
            </a:ln>
            <a:effectLst/>
          </p:spPr>
          <p:txBody>
            <a:bodyPr wrap="none" anchor="ctr"/>
            <a:lstStyle/>
            <a:p>
              <a:pPr defTabSz="914217"/>
              <a:endParaRPr lang="en-US" dirty="0">
                <a:solidFill>
                  <a:srgbClr val="373A4A"/>
                </a:solidFill>
                <a:latin typeface="Jura" pitchFamily="2" charset="0"/>
              </a:endParaRPr>
            </a:p>
          </p:txBody>
        </p:sp>
        <p:sp>
          <p:nvSpPr>
            <p:cNvPr id="317" name="Freeform 136">
              <a:extLst>
                <a:ext uri="{FF2B5EF4-FFF2-40B4-BE49-F238E27FC236}">
                  <a16:creationId xmlns:a16="http://schemas.microsoft.com/office/drawing/2014/main" id="{90681F8A-8A57-FFC6-E2C2-7D9980CF6AE3}"/>
                </a:ext>
              </a:extLst>
            </p:cNvPr>
            <p:cNvSpPr>
              <a:spLocks noChangeArrowheads="1"/>
            </p:cNvSpPr>
            <p:nvPr/>
          </p:nvSpPr>
          <p:spPr bwMode="auto">
            <a:xfrm>
              <a:off x="20264159" y="6088989"/>
              <a:ext cx="2592666" cy="2120274"/>
            </a:xfrm>
            <a:custGeom>
              <a:avLst/>
              <a:gdLst>
                <a:gd name="T0" fmla="*/ 1381 w 2081"/>
                <a:gd name="T1" fmla="*/ 0 h 1704"/>
                <a:gd name="T2" fmla="*/ 1381 w 2081"/>
                <a:gd name="T3" fmla="*/ 0 h 1704"/>
                <a:gd name="T4" fmla="*/ 1230 w 2081"/>
                <a:gd name="T5" fmla="*/ 74 h 1704"/>
                <a:gd name="T6" fmla="*/ 1167 w 2081"/>
                <a:gd name="T7" fmla="*/ 152 h 1704"/>
                <a:gd name="T8" fmla="*/ 0 w 2081"/>
                <a:gd name="T9" fmla="*/ 152 h 1704"/>
                <a:gd name="T10" fmla="*/ 0 w 2081"/>
                <a:gd name="T11" fmla="*/ 1703 h 1704"/>
                <a:gd name="T12" fmla="*/ 2080 w 2081"/>
                <a:gd name="T13" fmla="*/ 1703 h 1704"/>
                <a:gd name="T14" fmla="*/ 2080 w 2081"/>
                <a:gd name="T15" fmla="*/ 152 h 1704"/>
                <a:gd name="T16" fmla="*/ 2080 w 2081"/>
                <a:gd name="T17" fmla="*/ 0 h 1704"/>
                <a:gd name="T18" fmla="*/ 1381 w 2081"/>
                <a:gd name="T19" fmla="*/ 0 h 1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1" h="1704">
                  <a:moveTo>
                    <a:pt x="1381" y="0"/>
                  </a:moveTo>
                  <a:lnTo>
                    <a:pt x="1381" y="0"/>
                  </a:lnTo>
                  <a:cubicBezTo>
                    <a:pt x="1322" y="0"/>
                    <a:pt x="1266" y="27"/>
                    <a:pt x="1230" y="74"/>
                  </a:cubicBezTo>
                  <a:lnTo>
                    <a:pt x="1167" y="152"/>
                  </a:lnTo>
                  <a:lnTo>
                    <a:pt x="0" y="152"/>
                  </a:lnTo>
                  <a:lnTo>
                    <a:pt x="0" y="1703"/>
                  </a:lnTo>
                  <a:lnTo>
                    <a:pt x="2080" y="1703"/>
                  </a:lnTo>
                  <a:lnTo>
                    <a:pt x="2080" y="152"/>
                  </a:lnTo>
                  <a:lnTo>
                    <a:pt x="2080" y="0"/>
                  </a:lnTo>
                  <a:lnTo>
                    <a:pt x="1381" y="0"/>
                  </a:lnTo>
                </a:path>
              </a:pathLst>
            </a:custGeom>
            <a:solidFill>
              <a:schemeClr val="accent5">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217"/>
              <a:endParaRPr lang="en-US" dirty="0">
                <a:solidFill>
                  <a:srgbClr val="373A4A"/>
                </a:solidFill>
                <a:latin typeface="Jura" pitchFamily="2" charset="0"/>
              </a:endParaRPr>
            </a:p>
          </p:txBody>
        </p:sp>
        <p:sp>
          <p:nvSpPr>
            <p:cNvPr id="318" name="Freeform 137">
              <a:extLst>
                <a:ext uri="{FF2B5EF4-FFF2-40B4-BE49-F238E27FC236}">
                  <a16:creationId xmlns:a16="http://schemas.microsoft.com/office/drawing/2014/main" id="{7815F91E-FD73-5EAC-42CF-3EC174F3DDD7}"/>
                </a:ext>
              </a:extLst>
            </p:cNvPr>
            <p:cNvSpPr>
              <a:spLocks noChangeArrowheads="1"/>
            </p:cNvSpPr>
            <p:nvPr/>
          </p:nvSpPr>
          <p:spPr bwMode="auto">
            <a:xfrm>
              <a:off x="20912325" y="6649264"/>
              <a:ext cx="1186474" cy="1186474"/>
            </a:xfrm>
            <a:custGeom>
              <a:avLst/>
              <a:gdLst>
                <a:gd name="T0" fmla="*/ 951 w 952"/>
                <a:gd name="T1" fmla="*/ 232 h 951"/>
                <a:gd name="T2" fmla="*/ 719 w 952"/>
                <a:gd name="T3" fmla="*/ 0 h 951"/>
                <a:gd name="T4" fmla="*/ 475 w 952"/>
                <a:gd name="T5" fmla="*/ 243 h 951"/>
                <a:gd name="T6" fmla="*/ 232 w 952"/>
                <a:gd name="T7" fmla="*/ 0 h 951"/>
                <a:gd name="T8" fmla="*/ 0 w 952"/>
                <a:gd name="T9" fmla="*/ 232 h 951"/>
                <a:gd name="T10" fmla="*/ 243 w 952"/>
                <a:gd name="T11" fmla="*/ 475 h 951"/>
                <a:gd name="T12" fmla="*/ 0 w 952"/>
                <a:gd name="T13" fmla="*/ 718 h 951"/>
                <a:gd name="T14" fmla="*/ 232 w 952"/>
                <a:gd name="T15" fmla="*/ 950 h 951"/>
                <a:gd name="T16" fmla="*/ 475 w 952"/>
                <a:gd name="T17" fmla="*/ 707 h 951"/>
                <a:gd name="T18" fmla="*/ 719 w 952"/>
                <a:gd name="T19" fmla="*/ 950 h 951"/>
                <a:gd name="T20" fmla="*/ 951 w 952"/>
                <a:gd name="T21" fmla="*/ 718 h 951"/>
                <a:gd name="T22" fmla="*/ 707 w 952"/>
                <a:gd name="T23" fmla="*/ 475 h 951"/>
                <a:gd name="T24" fmla="*/ 951 w 952"/>
                <a:gd name="T25" fmla="*/ 232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2" h="951">
                  <a:moveTo>
                    <a:pt x="951" y="232"/>
                  </a:moveTo>
                  <a:lnTo>
                    <a:pt x="719" y="0"/>
                  </a:lnTo>
                  <a:lnTo>
                    <a:pt x="475" y="243"/>
                  </a:lnTo>
                  <a:lnTo>
                    <a:pt x="232" y="0"/>
                  </a:lnTo>
                  <a:lnTo>
                    <a:pt x="0" y="232"/>
                  </a:lnTo>
                  <a:lnTo>
                    <a:pt x="243" y="475"/>
                  </a:lnTo>
                  <a:lnTo>
                    <a:pt x="0" y="718"/>
                  </a:lnTo>
                  <a:lnTo>
                    <a:pt x="232" y="950"/>
                  </a:lnTo>
                  <a:lnTo>
                    <a:pt x="475" y="707"/>
                  </a:lnTo>
                  <a:lnTo>
                    <a:pt x="719" y="950"/>
                  </a:lnTo>
                  <a:lnTo>
                    <a:pt x="951" y="718"/>
                  </a:lnTo>
                  <a:lnTo>
                    <a:pt x="707" y="475"/>
                  </a:lnTo>
                  <a:lnTo>
                    <a:pt x="951" y="232"/>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217"/>
              <a:endParaRPr lang="en-US" dirty="0">
                <a:solidFill>
                  <a:srgbClr val="373A4A"/>
                </a:solidFill>
                <a:latin typeface="Jura" pitchFamily="2" charset="0"/>
              </a:endParaRPr>
            </a:p>
          </p:txBody>
        </p:sp>
      </p:grpSp>
      <p:grpSp>
        <p:nvGrpSpPr>
          <p:cNvPr id="354" name="Group 353">
            <a:extLst>
              <a:ext uri="{FF2B5EF4-FFF2-40B4-BE49-F238E27FC236}">
                <a16:creationId xmlns:a16="http://schemas.microsoft.com/office/drawing/2014/main" id="{6E65484D-ACD3-9447-78C0-39F9627F18E5}"/>
              </a:ext>
            </a:extLst>
          </p:cNvPr>
          <p:cNvGrpSpPr/>
          <p:nvPr/>
        </p:nvGrpSpPr>
        <p:grpSpPr>
          <a:xfrm>
            <a:off x="4703540" y="1913799"/>
            <a:ext cx="1392461" cy="1153519"/>
            <a:chOff x="20071904" y="5902225"/>
            <a:chExt cx="2784921" cy="2307038"/>
          </a:xfrm>
        </p:grpSpPr>
        <p:sp>
          <p:nvSpPr>
            <p:cNvPr id="355" name="Freeform 131">
              <a:extLst>
                <a:ext uri="{FF2B5EF4-FFF2-40B4-BE49-F238E27FC236}">
                  <a16:creationId xmlns:a16="http://schemas.microsoft.com/office/drawing/2014/main" id="{2E66B52E-EF40-3FA7-FFBB-62EFF5A2741D}"/>
                </a:ext>
              </a:extLst>
            </p:cNvPr>
            <p:cNvSpPr>
              <a:spLocks noChangeArrowheads="1"/>
            </p:cNvSpPr>
            <p:nvPr/>
          </p:nvSpPr>
          <p:spPr bwMode="auto">
            <a:xfrm>
              <a:off x="20071904" y="5902225"/>
              <a:ext cx="2592666" cy="2043372"/>
            </a:xfrm>
            <a:custGeom>
              <a:avLst/>
              <a:gdLst>
                <a:gd name="T0" fmla="*/ 2079 w 2080"/>
                <a:gd name="T1" fmla="*/ 1640 h 1641"/>
                <a:gd name="T2" fmla="*/ 0 w 2080"/>
                <a:gd name="T3" fmla="*/ 1640 h 1641"/>
                <a:gd name="T4" fmla="*/ 0 w 2080"/>
                <a:gd name="T5" fmla="*/ 0 h 1641"/>
                <a:gd name="T6" fmla="*/ 2079 w 2080"/>
                <a:gd name="T7" fmla="*/ 0 h 1641"/>
                <a:gd name="T8" fmla="*/ 2079 w 2080"/>
                <a:gd name="T9" fmla="*/ 1640 h 1641"/>
              </a:gdLst>
              <a:ahLst/>
              <a:cxnLst>
                <a:cxn ang="0">
                  <a:pos x="T0" y="T1"/>
                </a:cxn>
                <a:cxn ang="0">
                  <a:pos x="T2" y="T3"/>
                </a:cxn>
                <a:cxn ang="0">
                  <a:pos x="T4" y="T5"/>
                </a:cxn>
                <a:cxn ang="0">
                  <a:pos x="T6" y="T7"/>
                </a:cxn>
                <a:cxn ang="0">
                  <a:pos x="T8" y="T9"/>
                </a:cxn>
              </a:cxnLst>
              <a:rect l="0" t="0" r="r" b="b"/>
              <a:pathLst>
                <a:path w="2080" h="1641">
                  <a:moveTo>
                    <a:pt x="2079" y="1640"/>
                  </a:moveTo>
                  <a:lnTo>
                    <a:pt x="0" y="1640"/>
                  </a:lnTo>
                  <a:lnTo>
                    <a:pt x="0" y="0"/>
                  </a:lnTo>
                  <a:lnTo>
                    <a:pt x="2079" y="0"/>
                  </a:lnTo>
                  <a:lnTo>
                    <a:pt x="2079" y="1640"/>
                  </a:lnTo>
                </a:path>
              </a:pathLst>
            </a:custGeom>
            <a:solidFill>
              <a:schemeClr val="accent6"/>
            </a:solidFill>
            <a:ln>
              <a:noFill/>
            </a:ln>
            <a:effectLst/>
          </p:spPr>
          <p:txBody>
            <a:bodyPr wrap="none" anchor="ctr"/>
            <a:lstStyle/>
            <a:p>
              <a:pPr defTabSz="914217"/>
              <a:endParaRPr lang="en-US" dirty="0">
                <a:solidFill>
                  <a:srgbClr val="373A4A"/>
                </a:solidFill>
                <a:latin typeface="Jura" pitchFamily="2" charset="0"/>
              </a:endParaRPr>
            </a:p>
          </p:txBody>
        </p:sp>
        <p:sp>
          <p:nvSpPr>
            <p:cNvPr id="356" name="Freeform 136">
              <a:extLst>
                <a:ext uri="{FF2B5EF4-FFF2-40B4-BE49-F238E27FC236}">
                  <a16:creationId xmlns:a16="http://schemas.microsoft.com/office/drawing/2014/main" id="{C47ABEDE-6104-FFBE-BFFB-2545DC33AE9F}"/>
                </a:ext>
              </a:extLst>
            </p:cNvPr>
            <p:cNvSpPr>
              <a:spLocks noChangeArrowheads="1"/>
            </p:cNvSpPr>
            <p:nvPr/>
          </p:nvSpPr>
          <p:spPr bwMode="auto">
            <a:xfrm>
              <a:off x="20264159" y="6088989"/>
              <a:ext cx="2592666" cy="2120274"/>
            </a:xfrm>
            <a:custGeom>
              <a:avLst/>
              <a:gdLst>
                <a:gd name="T0" fmla="*/ 1381 w 2081"/>
                <a:gd name="T1" fmla="*/ 0 h 1704"/>
                <a:gd name="T2" fmla="*/ 1381 w 2081"/>
                <a:gd name="T3" fmla="*/ 0 h 1704"/>
                <a:gd name="T4" fmla="*/ 1230 w 2081"/>
                <a:gd name="T5" fmla="*/ 74 h 1704"/>
                <a:gd name="T6" fmla="*/ 1167 w 2081"/>
                <a:gd name="T7" fmla="*/ 152 h 1704"/>
                <a:gd name="T8" fmla="*/ 0 w 2081"/>
                <a:gd name="T9" fmla="*/ 152 h 1704"/>
                <a:gd name="T10" fmla="*/ 0 w 2081"/>
                <a:gd name="T11" fmla="*/ 1703 h 1704"/>
                <a:gd name="T12" fmla="*/ 2080 w 2081"/>
                <a:gd name="T13" fmla="*/ 1703 h 1704"/>
                <a:gd name="T14" fmla="*/ 2080 w 2081"/>
                <a:gd name="T15" fmla="*/ 152 h 1704"/>
                <a:gd name="T16" fmla="*/ 2080 w 2081"/>
                <a:gd name="T17" fmla="*/ 0 h 1704"/>
                <a:gd name="T18" fmla="*/ 1381 w 2081"/>
                <a:gd name="T19" fmla="*/ 0 h 1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1" h="1704">
                  <a:moveTo>
                    <a:pt x="1381" y="0"/>
                  </a:moveTo>
                  <a:lnTo>
                    <a:pt x="1381" y="0"/>
                  </a:lnTo>
                  <a:cubicBezTo>
                    <a:pt x="1322" y="0"/>
                    <a:pt x="1266" y="27"/>
                    <a:pt x="1230" y="74"/>
                  </a:cubicBezTo>
                  <a:lnTo>
                    <a:pt x="1167" y="152"/>
                  </a:lnTo>
                  <a:lnTo>
                    <a:pt x="0" y="152"/>
                  </a:lnTo>
                  <a:lnTo>
                    <a:pt x="0" y="1703"/>
                  </a:lnTo>
                  <a:lnTo>
                    <a:pt x="2080" y="1703"/>
                  </a:lnTo>
                  <a:lnTo>
                    <a:pt x="2080" y="152"/>
                  </a:lnTo>
                  <a:lnTo>
                    <a:pt x="2080" y="0"/>
                  </a:lnTo>
                  <a:lnTo>
                    <a:pt x="1381" y="0"/>
                  </a:lnTo>
                </a:path>
              </a:pathLst>
            </a:custGeom>
            <a:solidFill>
              <a:schemeClr val="accent6">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217"/>
              <a:endParaRPr lang="en-US" dirty="0">
                <a:solidFill>
                  <a:srgbClr val="373A4A"/>
                </a:solidFill>
                <a:latin typeface="Jura" pitchFamily="2" charset="0"/>
              </a:endParaRPr>
            </a:p>
          </p:txBody>
        </p:sp>
        <p:sp>
          <p:nvSpPr>
            <p:cNvPr id="357" name="Freeform 137">
              <a:extLst>
                <a:ext uri="{FF2B5EF4-FFF2-40B4-BE49-F238E27FC236}">
                  <a16:creationId xmlns:a16="http://schemas.microsoft.com/office/drawing/2014/main" id="{7766CB51-37CB-48C8-A1D0-09894231920B}"/>
                </a:ext>
              </a:extLst>
            </p:cNvPr>
            <p:cNvSpPr>
              <a:spLocks noChangeArrowheads="1"/>
            </p:cNvSpPr>
            <p:nvPr/>
          </p:nvSpPr>
          <p:spPr bwMode="auto">
            <a:xfrm>
              <a:off x="20912325" y="6649264"/>
              <a:ext cx="1186474" cy="1186474"/>
            </a:xfrm>
            <a:custGeom>
              <a:avLst/>
              <a:gdLst>
                <a:gd name="T0" fmla="*/ 951 w 952"/>
                <a:gd name="T1" fmla="*/ 232 h 951"/>
                <a:gd name="T2" fmla="*/ 719 w 952"/>
                <a:gd name="T3" fmla="*/ 0 h 951"/>
                <a:gd name="T4" fmla="*/ 475 w 952"/>
                <a:gd name="T5" fmla="*/ 243 h 951"/>
                <a:gd name="T6" fmla="*/ 232 w 952"/>
                <a:gd name="T7" fmla="*/ 0 h 951"/>
                <a:gd name="T8" fmla="*/ 0 w 952"/>
                <a:gd name="T9" fmla="*/ 232 h 951"/>
                <a:gd name="T10" fmla="*/ 243 w 952"/>
                <a:gd name="T11" fmla="*/ 475 h 951"/>
                <a:gd name="T12" fmla="*/ 0 w 952"/>
                <a:gd name="T13" fmla="*/ 718 h 951"/>
                <a:gd name="T14" fmla="*/ 232 w 952"/>
                <a:gd name="T15" fmla="*/ 950 h 951"/>
                <a:gd name="T16" fmla="*/ 475 w 952"/>
                <a:gd name="T17" fmla="*/ 707 h 951"/>
                <a:gd name="T18" fmla="*/ 719 w 952"/>
                <a:gd name="T19" fmla="*/ 950 h 951"/>
                <a:gd name="T20" fmla="*/ 951 w 952"/>
                <a:gd name="T21" fmla="*/ 718 h 951"/>
                <a:gd name="T22" fmla="*/ 707 w 952"/>
                <a:gd name="T23" fmla="*/ 475 h 951"/>
                <a:gd name="T24" fmla="*/ 951 w 952"/>
                <a:gd name="T25" fmla="*/ 232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2" h="951">
                  <a:moveTo>
                    <a:pt x="951" y="232"/>
                  </a:moveTo>
                  <a:lnTo>
                    <a:pt x="719" y="0"/>
                  </a:lnTo>
                  <a:lnTo>
                    <a:pt x="475" y="243"/>
                  </a:lnTo>
                  <a:lnTo>
                    <a:pt x="232" y="0"/>
                  </a:lnTo>
                  <a:lnTo>
                    <a:pt x="0" y="232"/>
                  </a:lnTo>
                  <a:lnTo>
                    <a:pt x="243" y="475"/>
                  </a:lnTo>
                  <a:lnTo>
                    <a:pt x="0" y="718"/>
                  </a:lnTo>
                  <a:lnTo>
                    <a:pt x="232" y="950"/>
                  </a:lnTo>
                  <a:lnTo>
                    <a:pt x="475" y="707"/>
                  </a:lnTo>
                  <a:lnTo>
                    <a:pt x="719" y="950"/>
                  </a:lnTo>
                  <a:lnTo>
                    <a:pt x="951" y="718"/>
                  </a:lnTo>
                  <a:lnTo>
                    <a:pt x="707" y="475"/>
                  </a:lnTo>
                  <a:lnTo>
                    <a:pt x="951" y="232"/>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217"/>
              <a:endParaRPr lang="en-US" dirty="0">
                <a:solidFill>
                  <a:srgbClr val="373A4A"/>
                </a:solidFill>
                <a:latin typeface="Jura" pitchFamily="2" charset="0"/>
              </a:endParaRPr>
            </a:p>
          </p:txBody>
        </p:sp>
      </p:grpSp>
      <p:grpSp>
        <p:nvGrpSpPr>
          <p:cNvPr id="358" name="Group 357">
            <a:extLst>
              <a:ext uri="{FF2B5EF4-FFF2-40B4-BE49-F238E27FC236}">
                <a16:creationId xmlns:a16="http://schemas.microsoft.com/office/drawing/2014/main" id="{3427DE18-4AA1-0CE4-071A-333A7ACA7C63}"/>
              </a:ext>
            </a:extLst>
          </p:cNvPr>
          <p:cNvGrpSpPr/>
          <p:nvPr/>
        </p:nvGrpSpPr>
        <p:grpSpPr>
          <a:xfrm>
            <a:off x="7702960" y="3245622"/>
            <a:ext cx="1392461" cy="1153519"/>
            <a:chOff x="20071904" y="5902225"/>
            <a:chExt cx="2784921" cy="2307038"/>
          </a:xfrm>
        </p:grpSpPr>
        <p:sp>
          <p:nvSpPr>
            <p:cNvPr id="359" name="Freeform 131">
              <a:extLst>
                <a:ext uri="{FF2B5EF4-FFF2-40B4-BE49-F238E27FC236}">
                  <a16:creationId xmlns:a16="http://schemas.microsoft.com/office/drawing/2014/main" id="{0ADD2497-46AD-EF35-DFBB-F632E612E01D}"/>
                </a:ext>
              </a:extLst>
            </p:cNvPr>
            <p:cNvSpPr>
              <a:spLocks noChangeArrowheads="1"/>
            </p:cNvSpPr>
            <p:nvPr/>
          </p:nvSpPr>
          <p:spPr bwMode="auto">
            <a:xfrm>
              <a:off x="20071904" y="5902225"/>
              <a:ext cx="2592666" cy="2043372"/>
            </a:xfrm>
            <a:custGeom>
              <a:avLst/>
              <a:gdLst>
                <a:gd name="T0" fmla="*/ 2079 w 2080"/>
                <a:gd name="T1" fmla="*/ 1640 h 1641"/>
                <a:gd name="T2" fmla="*/ 0 w 2080"/>
                <a:gd name="T3" fmla="*/ 1640 h 1641"/>
                <a:gd name="T4" fmla="*/ 0 w 2080"/>
                <a:gd name="T5" fmla="*/ 0 h 1641"/>
                <a:gd name="T6" fmla="*/ 2079 w 2080"/>
                <a:gd name="T7" fmla="*/ 0 h 1641"/>
                <a:gd name="T8" fmla="*/ 2079 w 2080"/>
                <a:gd name="T9" fmla="*/ 1640 h 1641"/>
              </a:gdLst>
              <a:ahLst/>
              <a:cxnLst>
                <a:cxn ang="0">
                  <a:pos x="T0" y="T1"/>
                </a:cxn>
                <a:cxn ang="0">
                  <a:pos x="T2" y="T3"/>
                </a:cxn>
                <a:cxn ang="0">
                  <a:pos x="T4" y="T5"/>
                </a:cxn>
                <a:cxn ang="0">
                  <a:pos x="T6" y="T7"/>
                </a:cxn>
                <a:cxn ang="0">
                  <a:pos x="T8" y="T9"/>
                </a:cxn>
              </a:cxnLst>
              <a:rect l="0" t="0" r="r" b="b"/>
              <a:pathLst>
                <a:path w="2080" h="1641">
                  <a:moveTo>
                    <a:pt x="2079" y="1640"/>
                  </a:moveTo>
                  <a:lnTo>
                    <a:pt x="0" y="1640"/>
                  </a:lnTo>
                  <a:lnTo>
                    <a:pt x="0" y="0"/>
                  </a:lnTo>
                  <a:lnTo>
                    <a:pt x="2079" y="0"/>
                  </a:lnTo>
                  <a:lnTo>
                    <a:pt x="2079" y="1640"/>
                  </a:lnTo>
                </a:path>
              </a:pathLst>
            </a:custGeom>
            <a:solidFill>
              <a:schemeClr val="accent1"/>
            </a:solidFill>
            <a:ln>
              <a:noFill/>
            </a:ln>
            <a:effectLst/>
          </p:spPr>
          <p:txBody>
            <a:bodyPr wrap="none" anchor="ctr"/>
            <a:lstStyle/>
            <a:p>
              <a:pPr defTabSz="914217"/>
              <a:endParaRPr lang="en-US" dirty="0">
                <a:solidFill>
                  <a:srgbClr val="373A4A"/>
                </a:solidFill>
                <a:latin typeface="Jura" pitchFamily="2" charset="0"/>
              </a:endParaRPr>
            </a:p>
          </p:txBody>
        </p:sp>
        <p:sp>
          <p:nvSpPr>
            <p:cNvPr id="360" name="Freeform 136">
              <a:extLst>
                <a:ext uri="{FF2B5EF4-FFF2-40B4-BE49-F238E27FC236}">
                  <a16:creationId xmlns:a16="http://schemas.microsoft.com/office/drawing/2014/main" id="{E5FFA7FE-A93D-8E7A-C318-6E3C09A20311}"/>
                </a:ext>
              </a:extLst>
            </p:cNvPr>
            <p:cNvSpPr>
              <a:spLocks noChangeArrowheads="1"/>
            </p:cNvSpPr>
            <p:nvPr/>
          </p:nvSpPr>
          <p:spPr bwMode="auto">
            <a:xfrm>
              <a:off x="20264159" y="6088989"/>
              <a:ext cx="2592666" cy="2120274"/>
            </a:xfrm>
            <a:custGeom>
              <a:avLst/>
              <a:gdLst>
                <a:gd name="T0" fmla="*/ 1381 w 2081"/>
                <a:gd name="T1" fmla="*/ 0 h 1704"/>
                <a:gd name="T2" fmla="*/ 1381 w 2081"/>
                <a:gd name="T3" fmla="*/ 0 h 1704"/>
                <a:gd name="T4" fmla="*/ 1230 w 2081"/>
                <a:gd name="T5" fmla="*/ 74 h 1704"/>
                <a:gd name="T6" fmla="*/ 1167 w 2081"/>
                <a:gd name="T7" fmla="*/ 152 h 1704"/>
                <a:gd name="T8" fmla="*/ 0 w 2081"/>
                <a:gd name="T9" fmla="*/ 152 h 1704"/>
                <a:gd name="T10" fmla="*/ 0 w 2081"/>
                <a:gd name="T11" fmla="*/ 1703 h 1704"/>
                <a:gd name="T12" fmla="*/ 2080 w 2081"/>
                <a:gd name="T13" fmla="*/ 1703 h 1704"/>
                <a:gd name="T14" fmla="*/ 2080 w 2081"/>
                <a:gd name="T15" fmla="*/ 152 h 1704"/>
                <a:gd name="T16" fmla="*/ 2080 w 2081"/>
                <a:gd name="T17" fmla="*/ 0 h 1704"/>
                <a:gd name="T18" fmla="*/ 1381 w 2081"/>
                <a:gd name="T19" fmla="*/ 0 h 1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1" h="1704">
                  <a:moveTo>
                    <a:pt x="1381" y="0"/>
                  </a:moveTo>
                  <a:lnTo>
                    <a:pt x="1381" y="0"/>
                  </a:lnTo>
                  <a:cubicBezTo>
                    <a:pt x="1322" y="0"/>
                    <a:pt x="1266" y="27"/>
                    <a:pt x="1230" y="74"/>
                  </a:cubicBezTo>
                  <a:lnTo>
                    <a:pt x="1167" y="152"/>
                  </a:lnTo>
                  <a:lnTo>
                    <a:pt x="0" y="152"/>
                  </a:lnTo>
                  <a:lnTo>
                    <a:pt x="0" y="1703"/>
                  </a:lnTo>
                  <a:lnTo>
                    <a:pt x="2080" y="1703"/>
                  </a:lnTo>
                  <a:lnTo>
                    <a:pt x="2080" y="152"/>
                  </a:lnTo>
                  <a:lnTo>
                    <a:pt x="2080" y="0"/>
                  </a:lnTo>
                  <a:lnTo>
                    <a:pt x="1381" y="0"/>
                  </a:lnTo>
                </a:path>
              </a:pathLst>
            </a:custGeom>
            <a:solidFill>
              <a:schemeClr val="accent1">
                <a:lumMod val="20000"/>
                <a:lumOff val="8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217"/>
              <a:endParaRPr lang="en-US" dirty="0">
                <a:solidFill>
                  <a:srgbClr val="373A4A"/>
                </a:solidFill>
                <a:latin typeface="Jura" pitchFamily="2" charset="0"/>
              </a:endParaRPr>
            </a:p>
          </p:txBody>
        </p:sp>
        <p:sp>
          <p:nvSpPr>
            <p:cNvPr id="361" name="Freeform 137">
              <a:extLst>
                <a:ext uri="{FF2B5EF4-FFF2-40B4-BE49-F238E27FC236}">
                  <a16:creationId xmlns:a16="http://schemas.microsoft.com/office/drawing/2014/main" id="{C61F676E-D8D8-C600-7A89-7922947CA853}"/>
                </a:ext>
              </a:extLst>
            </p:cNvPr>
            <p:cNvSpPr>
              <a:spLocks noChangeArrowheads="1"/>
            </p:cNvSpPr>
            <p:nvPr/>
          </p:nvSpPr>
          <p:spPr bwMode="auto">
            <a:xfrm>
              <a:off x="20912325" y="6649264"/>
              <a:ext cx="1186474" cy="1186474"/>
            </a:xfrm>
            <a:custGeom>
              <a:avLst/>
              <a:gdLst>
                <a:gd name="T0" fmla="*/ 951 w 952"/>
                <a:gd name="T1" fmla="*/ 232 h 951"/>
                <a:gd name="T2" fmla="*/ 719 w 952"/>
                <a:gd name="T3" fmla="*/ 0 h 951"/>
                <a:gd name="T4" fmla="*/ 475 w 952"/>
                <a:gd name="T5" fmla="*/ 243 h 951"/>
                <a:gd name="T6" fmla="*/ 232 w 952"/>
                <a:gd name="T7" fmla="*/ 0 h 951"/>
                <a:gd name="T8" fmla="*/ 0 w 952"/>
                <a:gd name="T9" fmla="*/ 232 h 951"/>
                <a:gd name="T10" fmla="*/ 243 w 952"/>
                <a:gd name="T11" fmla="*/ 475 h 951"/>
                <a:gd name="T12" fmla="*/ 0 w 952"/>
                <a:gd name="T13" fmla="*/ 718 h 951"/>
                <a:gd name="T14" fmla="*/ 232 w 952"/>
                <a:gd name="T15" fmla="*/ 950 h 951"/>
                <a:gd name="T16" fmla="*/ 475 w 952"/>
                <a:gd name="T17" fmla="*/ 707 h 951"/>
                <a:gd name="T18" fmla="*/ 719 w 952"/>
                <a:gd name="T19" fmla="*/ 950 h 951"/>
                <a:gd name="T20" fmla="*/ 951 w 952"/>
                <a:gd name="T21" fmla="*/ 718 h 951"/>
                <a:gd name="T22" fmla="*/ 707 w 952"/>
                <a:gd name="T23" fmla="*/ 475 h 951"/>
                <a:gd name="T24" fmla="*/ 951 w 952"/>
                <a:gd name="T25" fmla="*/ 232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2" h="951">
                  <a:moveTo>
                    <a:pt x="951" y="232"/>
                  </a:moveTo>
                  <a:lnTo>
                    <a:pt x="719" y="0"/>
                  </a:lnTo>
                  <a:lnTo>
                    <a:pt x="475" y="243"/>
                  </a:lnTo>
                  <a:lnTo>
                    <a:pt x="232" y="0"/>
                  </a:lnTo>
                  <a:lnTo>
                    <a:pt x="0" y="232"/>
                  </a:lnTo>
                  <a:lnTo>
                    <a:pt x="243" y="475"/>
                  </a:lnTo>
                  <a:lnTo>
                    <a:pt x="0" y="718"/>
                  </a:lnTo>
                  <a:lnTo>
                    <a:pt x="232" y="950"/>
                  </a:lnTo>
                  <a:lnTo>
                    <a:pt x="475" y="707"/>
                  </a:lnTo>
                  <a:lnTo>
                    <a:pt x="719" y="950"/>
                  </a:lnTo>
                  <a:lnTo>
                    <a:pt x="951" y="718"/>
                  </a:lnTo>
                  <a:lnTo>
                    <a:pt x="707" y="475"/>
                  </a:lnTo>
                  <a:lnTo>
                    <a:pt x="951" y="232"/>
                  </a:lnTo>
                </a:path>
              </a:pathLst>
            </a:custGeom>
            <a:solidFill>
              <a:schemeClr val="accent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217"/>
              <a:endParaRPr lang="en-US" dirty="0">
                <a:solidFill>
                  <a:srgbClr val="373A4A"/>
                </a:solidFill>
                <a:latin typeface="Jura" pitchFamily="2" charset="0"/>
              </a:endParaRPr>
            </a:p>
          </p:txBody>
        </p:sp>
      </p:grpSp>
      <p:sp>
        <p:nvSpPr>
          <p:cNvPr id="85" name="Freeform 84">
            <a:extLst>
              <a:ext uri="{FF2B5EF4-FFF2-40B4-BE49-F238E27FC236}">
                <a16:creationId xmlns:a16="http://schemas.microsoft.com/office/drawing/2014/main" id="{21EEDC29-DFA9-0CA1-5087-501DD642B9B2}"/>
              </a:ext>
            </a:extLst>
          </p:cNvPr>
          <p:cNvSpPr/>
          <p:nvPr/>
        </p:nvSpPr>
        <p:spPr>
          <a:xfrm rot="1111926">
            <a:off x="5073967" y="3327177"/>
            <a:ext cx="1801532" cy="2019966"/>
          </a:xfrm>
          <a:custGeom>
            <a:avLst/>
            <a:gdLst>
              <a:gd name="connsiteX0" fmla="*/ 11421 w 3603064"/>
              <a:gd name="connsiteY0" fmla="*/ 4030406 h 4039931"/>
              <a:gd name="connsiteX1" fmla="*/ 11421 w 3603064"/>
              <a:gd name="connsiteY1" fmla="*/ 4034216 h 4039931"/>
              <a:gd name="connsiteX2" fmla="*/ 10469 w 3603064"/>
              <a:gd name="connsiteY2" fmla="*/ 4039931 h 4039931"/>
              <a:gd name="connsiteX3" fmla="*/ 24743 w 3603064"/>
              <a:gd name="connsiteY3" fmla="*/ 3945634 h 4039931"/>
              <a:gd name="connsiteX4" fmla="*/ 19033 w 3603064"/>
              <a:gd name="connsiteY4" fmla="*/ 3956111 h 4039931"/>
              <a:gd name="connsiteX5" fmla="*/ 24743 w 3603064"/>
              <a:gd name="connsiteY5" fmla="*/ 3945634 h 4039931"/>
              <a:gd name="connsiteX6" fmla="*/ 36163 w 3603064"/>
              <a:gd name="connsiteY6" fmla="*/ 3868481 h 4039931"/>
              <a:gd name="connsiteX7" fmla="*/ 29503 w 3603064"/>
              <a:gd name="connsiteY7" fmla="*/ 3890388 h 4039931"/>
              <a:gd name="connsiteX8" fmla="*/ 36164 w 3603064"/>
              <a:gd name="connsiteY8" fmla="*/ 3877054 h 4039931"/>
              <a:gd name="connsiteX9" fmla="*/ 59003 w 3603064"/>
              <a:gd name="connsiteY9" fmla="*/ 3807521 h 4039931"/>
              <a:gd name="connsiteX10" fmla="*/ 51390 w 3603064"/>
              <a:gd name="connsiteY10" fmla="*/ 3826571 h 4039931"/>
              <a:gd name="connsiteX11" fmla="*/ 47583 w 3603064"/>
              <a:gd name="connsiteY11" fmla="*/ 3842763 h 4039931"/>
              <a:gd name="connsiteX12" fmla="*/ 50438 w 3603064"/>
              <a:gd name="connsiteY12" fmla="*/ 3846573 h 4039931"/>
              <a:gd name="connsiteX13" fmla="*/ 48536 w 3603064"/>
              <a:gd name="connsiteY13" fmla="*/ 3850383 h 4039931"/>
              <a:gd name="connsiteX14" fmla="*/ 49487 w 3603064"/>
              <a:gd name="connsiteY14" fmla="*/ 3841812 h 4039931"/>
              <a:gd name="connsiteX15" fmla="*/ 59003 w 3603064"/>
              <a:gd name="connsiteY15" fmla="*/ 3807521 h 4039931"/>
              <a:gd name="connsiteX16" fmla="*/ 68995 w 3603064"/>
              <a:gd name="connsiteY16" fmla="*/ 3798353 h 4039931"/>
              <a:gd name="connsiteX17" fmla="*/ 64714 w 3603064"/>
              <a:gd name="connsiteY17" fmla="*/ 3810378 h 4039931"/>
              <a:gd name="connsiteX18" fmla="*/ 65653 w 3603064"/>
              <a:gd name="connsiteY18" fmla="*/ 3808393 h 4039931"/>
              <a:gd name="connsiteX19" fmla="*/ 63643 w 3603064"/>
              <a:gd name="connsiteY19" fmla="*/ 3814307 h 4039931"/>
              <a:gd name="connsiteX20" fmla="*/ 67569 w 3603064"/>
              <a:gd name="connsiteY20" fmla="*/ 3806568 h 4039931"/>
              <a:gd name="connsiteX21" fmla="*/ 65784 w 3603064"/>
              <a:gd name="connsiteY21" fmla="*/ 3808117 h 4039931"/>
              <a:gd name="connsiteX22" fmla="*/ 65653 w 3603064"/>
              <a:gd name="connsiteY22" fmla="*/ 3808393 h 4039931"/>
              <a:gd name="connsiteX23" fmla="*/ 67569 w 3603064"/>
              <a:gd name="connsiteY23" fmla="*/ 3802758 h 4039931"/>
              <a:gd name="connsiteX24" fmla="*/ 68995 w 3603064"/>
              <a:gd name="connsiteY24" fmla="*/ 3798353 h 4039931"/>
              <a:gd name="connsiteX25" fmla="*/ 48536 w 3603064"/>
              <a:gd name="connsiteY25" fmla="*/ 3734179 h 4039931"/>
              <a:gd name="connsiteX26" fmla="*/ 43777 w 3603064"/>
              <a:gd name="connsiteY26" fmla="*/ 3753228 h 4039931"/>
              <a:gd name="connsiteX27" fmla="*/ 44729 w 3603064"/>
              <a:gd name="connsiteY27" fmla="*/ 3753228 h 4039931"/>
              <a:gd name="connsiteX28" fmla="*/ 49487 w 3603064"/>
              <a:gd name="connsiteY28" fmla="*/ 3734178 h 4039931"/>
              <a:gd name="connsiteX29" fmla="*/ 104684 w 3603064"/>
              <a:gd name="connsiteY29" fmla="*/ 3696078 h 4039931"/>
              <a:gd name="connsiteX30" fmla="*/ 104446 w 3603064"/>
              <a:gd name="connsiteY30" fmla="*/ 3697030 h 4039931"/>
              <a:gd name="connsiteX31" fmla="*/ 103732 w 3603064"/>
              <a:gd name="connsiteY31" fmla="*/ 3698936 h 4039931"/>
              <a:gd name="connsiteX32" fmla="*/ 103971 w 3603064"/>
              <a:gd name="connsiteY32" fmla="*/ 3698099 h 4039931"/>
              <a:gd name="connsiteX33" fmla="*/ 103731 w 3603064"/>
              <a:gd name="connsiteY33" fmla="*/ 3689411 h 4039931"/>
              <a:gd name="connsiteX34" fmla="*/ 92312 w 3603064"/>
              <a:gd name="connsiteY34" fmla="*/ 3716082 h 4039931"/>
              <a:gd name="connsiteX35" fmla="*/ 94215 w 3603064"/>
              <a:gd name="connsiteY35" fmla="*/ 3709413 h 4039931"/>
              <a:gd name="connsiteX36" fmla="*/ 90409 w 3603064"/>
              <a:gd name="connsiteY36" fmla="*/ 3720844 h 4039931"/>
              <a:gd name="connsiteX37" fmla="*/ 91361 w 3603064"/>
              <a:gd name="connsiteY37" fmla="*/ 3724653 h 4039931"/>
              <a:gd name="connsiteX38" fmla="*/ 103731 w 3603064"/>
              <a:gd name="connsiteY38" fmla="*/ 3689411 h 4039931"/>
              <a:gd name="connsiteX39" fmla="*/ 286452 w 3603064"/>
              <a:gd name="connsiteY39" fmla="*/ 3620831 h 4039931"/>
              <a:gd name="connsiteX40" fmla="*/ 292161 w 3603064"/>
              <a:gd name="connsiteY40" fmla="*/ 3618926 h 4039931"/>
              <a:gd name="connsiteX41" fmla="*/ 286452 w 3603064"/>
              <a:gd name="connsiteY41" fmla="*/ 3621784 h 4039931"/>
              <a:gd name="connsiteX42" fmla="*/ 286452 w 3603064"/>
              <a:gd name="connsiteY42" fmla="*/ 3620831 h 4039931"/>
              <a:gd name="connsiteX43" fmla="*/ 347357 w 3603064"/>
              <a:gd name="connsiteY43" fmla="*/ 3588447 h 4039931"/>
              <a:gd name="connsiteX44" fmla="*/ 346405 w 3603064"/>
              <a:gd name="connsiteY44" fmla="*/ 3591304 h 4039931"/>
              <a:gd name="connsiteX45" fmla="*/ 333082 w 3603064"/>
              <a:gd name="connsiteY45" fmla="*/ 3597018 h 4039931"/>
              <a:gd name="connsiteX46" fmla="*/ 116103 w 3603064"/>
              <a:gd name="connsiteY46" fmla="*/ 3662146 h 4039931"/>
              <a:gd name="connsiteX47" fmla="*/ 116094 w 3603064"/>
              <a:gd name="connsiteY47" fmla="*/ 3662192 h 4039931"/>
              <a:gd name="connsiteX48" fmla="*/ 114200 w 3603064"/>
              <a:gd name="connsiteY48" fmla="*/ 3667503 h 4039931"/>
              <a:gd name="connsiteX49" fmla="*/ 116103 w 3603064"/>
              <a:gd name="connsiteY49" fmla="*/ 3662146 h 4039931"/>
              <a:gd name="connsiteX50" fmla="*/ 87553 w 3603064"/>
              <a:gd name="connsiteY50" fmla="*/ 3668457 h 4039931"/>
              <a:gd name="connsiteX51" fmla="*/ 78989 w 3603064"/>
              <a:gd name="connsiteY51" fmla="*/ 3683696 h 4039931"/>
              <a:gd name="connsiteX52" fmla="*/ 77086 w 3603064"/>
              <a:gd name="connsiteY52" fmla="*/ 3699888 h 4039931"/>
              <a:gd name="connsiteX53" fmla="*/ 80892 w 3603064"/>
              <a:gd name="connsiteY53" fmla="*/ 3687507 h 4039931"/>
              <a:gd name="connsiteX54" fmla="*/ 80892 w 3603064"/>
              <a:gd name="connsiteY54" fmla="*/ 3688458 h 4039931"/>
              <a:gd name="connsiteX55" fmla="*/ 86601 w 3603064"/>
              <a:gd name="connsiteY55" fmla="*/ 3681792 h 4039931"/>
              <a:gd name="connsiteX56" fmla="*/ 81843 w 3603064"/>
              <a:gd name="connsiteY56" fmla="*/ 3681791 h 4039931"/>
              <a:gd name="connsiteX57" fmla="*/ 87553 w 3603064"/>
              <a:gd name="connsiteY57" fmla="*/ 3668457 h 4039931"/>
              <a:gd name="connsiteX58" fmla="*/ 396844 w 3603064"/>
              <a:gd name="connsiteY58" fmla="*/ 3564634 h 4039931"/>
              <a:gd name="connsiteX59" fmla="*/ 404458 w 3603064"/>
              <a:gd name="connsiteY59" fmla="*/ 3564634 h 4039931"/>
              <a:gd name="connsiteX60" fmla="*/ 383521 w 3603064"/>
              <a:gd name="connsiteY60" fmla="*/ 3572254 h 4039931"/>
              <a:gd name="connsiteX61" fmla="*/ 118007 w 3603064"/>
              <a:gd name="connsiteY61" fmla="*/ 3657978 h 4039931"/>
              <a:gd name="connsiteX62" fmla="*/ 117793 w 3603064"/>
              <a:gd name="connsiteY62" fmla="*/ 3658388 h 4039931"/>
              <a:gd name="connsiteX63" fmla="*/ 117814 w 3603064"/>
              <a:gd name="connsiteY63" fmla="*/ 3658314 h 4039931"/>
              <a:gd name="connsiteX64" fmla="*/ 118958 w 3603064"/>
              <a:gd name="connsiteY64" fmla="*/ 3654168 h 4039931"/>
              <a:gd name="connsiteX65" fmla="*/ 117814 w 3603064"/>
              <a:gd name="connsiteY65" fmla="*/ 3658314 h 4039931"/>
              <a:gd name="connsiteX66" fmla="*/ 116929 w 3603064"/>
              <a:gd name="connsiteY66" fmla="*/ 3659856 h 4039931"/>
              <a:gd name="connsiteX67" fmla="*/ 432055 w 3603064"/>
              <a:gd name="connsiteY67" fmla="*/ 3537012 h 4039931"/>
              <a:gd name="connsiteX68" fmla="*/ 444426 w 3603064"/>
              <a:gd name="connsiteY68" fmla="*/ 3541774 h 4039931"/>
              <a:gd name="connsiteX69" fmla="*/ 432055 w 3603064"/>
              <a:gd name="connsiteY69" fmla="*/ 3537012 h 4039931"/>
              <a:gd name="connsiteX70" fmla="*/ 364488 w 3603064"/>
              <a:gd name="connsiteY70" fmla="*/ 3550346 h 4039931"/>
              <a:gd name="connsiteX71" fmla="*/ 369721 w 3603064"/>
              <a:gd name="connsiteY71" fmla="*/ 3552965 h 4039931"/>
              <a:gd name="connsiteX72" fmla="*/ 369245 w 3603064"/>
              <a:gd name="connsiteY72" fmla="*/ 3553203 h 4039931"/>
              <a:gd name="connsiteX73" fmla="*/ 370198 w 3603064"/>
              <a:gd name="connsiteY73" fmla="*/ 3553204 h 4039931"/>
              <a:gd name="connsiteX74" fmla="*/ 346406 w 3603064"/>
              <a:gd name="connsiteY74" fmla="*/ 3564633 h 4039931"/>
              <a:gd name="connsiteX75" fmla="*/ 371148 w 3603064"/>
              <a:gd name="connsiteY75" fmla="*/ 3553204 h 4039931"/>
              <a:gd name="connsiteX76" fmla="*/ 370198 w 3603064"/>
              <a:gd name="connsiteY76" fmla="*/ 3553204 h 4039931"/>
              <a:gd name="connsiteX77" fmla="*/ 369721 w 3603064"/>
              <a:gd name="connsiteY77" fmla="*/ 3552965 h 4039931"/>
              <a:gd name="connsiteX78" fmla="*/ 371148 w 3603064"/>
              <a:gd name="connsiteY78" fmla="*/ 3552251 h 4039931"/>
              <a:gd name="connsiteX79" fmla="*/ 378762 w 3603064"/>
              <a:gd name="connsiteY79" fmla="*/ 3541774 h 4039931"/>
              <a:gd name="connsiteX80" fmla="*/ 388279 w 3603064"/>
              <a:gd name="connsiteY80" fmla="*/ 3541773 h 4039931"/>
              <a:gd name="connsiteX81" fmla="*/ 372100 w 3603064"/>
              <a:gd name="connsiteY81" fmla="*/ 3546536 h 4039931"/>
              <a:gd name="connsiteX82" fmla="*/ 404457 w 3603064"/>
              <a:gd name="connsiteY82" fmla="*/ 3537964 h 4039931"/>
              <a:gd name="connsiteX83" fmla="*/ 299894 w 3603064"/>
              <a:gd name="connsiteY83" fmla="*/ 3565705 h 4039931"/>
              <a:gd name="connsiteX84" fmla="*/ 284548 w 3603064"/>
              <a:gd name="connsiteY84" fmla="*/ 3571301 h 4039931"/>
              <a:gd name="connsiteX85" fmla="*/ 301321 w 3603064"/>
              <a:gd name="connsiteY85" fmla="*/ 3572491 h 4039931"/>
              <a:gd name="connsiteX86" fmla="*/ 306593 w 3603064"/>
              <a:gd name="connsiteY86" fmla="*/ 3571558 h 4039931"/>
              <a:gd name="connsiteX87" fmla="*/ 307387 w 3603064"/>
              <a:gd name="connsiteY87" fmla="*/ 3572253 h 4039931"/>
              <a:gd name="connsiteX88" fmla="*/ 309914 w 3603064"/>
              <a:gd name="connsiteY88" fmla="*/ 3570970 h 4039931"/>
              <a:gd name="connsiteX89" fmla="*/ 318808 w 3603064"/>
              <a:gd name="connsiteY89" fmla="*/ 3569396 h 4039931"/>
              <a:gd name="connsiteX90" fmla="*/ 318808 w 3603064"/>
              <a:gd name="connsiteY90" fmla="*/ 3561776 h 4039931"/>
              <a:gd name="connsiteX91" fmla="*/ 315596 w 3603064"/>
              <a:gd name="connsiteY91" fmla="*/ 3568086 h 4039931"/>
              <a:gd name="connsiteX92" fmla="*/ 309914 w 3603064"/>
              <a:gd name="connsiteY92" fmla="*/ 3570970 h 4039931"/>
              <a:gd name="connsiteX93" fmla="*/ 306593 w 3603064"/>
              <a:gd name="connsiteY93" fmla="*/ 3571558 h 4039931"/>
              <a:gd name="connsiteX94" fmla="*/ 531980 w 3603064"/>
              <a:gd name="connsiteY94" fmla="*/ 3486528 h 4039931"/>
              <a:gd name="connsiteX95" fmla="*/ 539593 w 3603064"/>
              <a:gd name="connsiteY95" fmla="*/ 3486528 h 4039931"/>
              <a:gd name="connsiteX96" fmla="*/ 526271 w 3603064"/>
              <a:gd name="connsiteY96" fmla="*/ 3493197 h 4039931"/>
              <a:gd name="connsiteX97" fmla="*/ 531980 w 3603064"/>
              <a:gd name="connsiteY97" fmla="*/ 3486528 h 4039931"/>
              <a:gd name="connsiteX98" fmla="*/ 466315 w 3603064"/>
              <a:gd name="connsiteY98" fmla="*/ 3502721 h 4039931"/>
              <a:gd name="connsiteX99" fmla="*/ 477736 w 3603064"/>
              <a:gd name="connsiteY99" fmla="*/ 3500817 h 4039931"/>
              <a:gd name="connsiteX100" fmla="*/ 470122 w 3603064"/>
              <a:gd name="connsiteY100" fmla="*/ 3510341 h 4039931"/>
              <a:gd name="connsiteX101" fmla="*/ 286451 w 3603064"/>
              <a:gd name="connsiteY101" fmla="*/ 3561776 h 4039931"/>
              <a:gd name="connsiteX102" fmla="*/ 271224 w 3603064"/>
              <a:gd name="connsiteY102" fmla="*/ 3576063 h 4039931"/>
              <a:gd name="connsiteX103" fmla="*/ 286451 w 3603064"/>
              <a:gd name="connsiteY103" fmla="*/ 3561776 h 4039931"/>
              <a:gd name="connsiteX104" fmla="*/ 381618 w 3603064"/>
              <a:gd name="connsiteY104" fmla="*/ 3529391 h 4039931"/>
              <a:gd name="connsiteX105" fmla="*/ 390183 w 3603064"/>
              <a:gd name="connsiteY105" fmla="*/ 3532248 h 4039931"/>
              <a:gd name="connsiteX106" fmla="*/ 381618 w 3603064"/>
              <a:gd name="connsiteY106" fmla="*/ 3529391 h 4039931"/>
              <a:gd name="connsiteX107" fmla="*/ 409216 w 3603064"/>
              <a:gd name="connsiteY107" fmla="*/ 3497006 h 4039931"/>
              <a:gd name="connsiteX108" fmla="*/ 387327 w 3603064"/>
              <a:gd name="connsiteY108" fmla="*/ 3511293 h 4039931"/>
              <a:gd name="connsiteX109" fmla="*/ 409216 w 3603064"/>
              <a:gd name="connsiteY109" fmla="*/ 3497006 h 4039931"/>
              <a:gd name="connsiteX110" fmla="*/ 130378 w 3603064"/>
              <a:gd name="connsiteY110" fmla="*/ 3585588 h 4039931"/>
              <a:gd name="connsiteX111" fmla="*/ 114199 w 3603064"/>
              <a:gd name="connsiteY111" fmla="*/ 3606543 h 4039931"/>
              <a:gd name="connsiteX112" fmla="*/ 112296 w 3603064"/>
              <a:gd name="connsiteY112" fmla="*/ 3601781 h 4039931"/>
              <a:gd name="connsiteX113" fmla="*/ 636662 w 3603064"/>
              <a:gd name="connsiteY113" fmla="*/ 3415091 h 4039931"/>
              <a:gd name="connsiteX114" fmla="*/ 654744 w 3603064"/>
              <a:gd name="connsiteY114" fmla="*/ 3414139 h 4039931"/>
              <a:gd name="connsiteX115" fmla="*/ 636662 w 3603064"/>
              <a:gd name="connsiteY115" fmla="*/ 3415091 h 4039931"/>
              <a:gd name="connsiteX116" fmla="*/ 408263 w 3603064"/>
              <a:gd name="connsiteY116" fmla="*/ 3488433 h 4039931"/>
              <a:gd name="connsiteX117" fmla="*/ 413974 w 3603064"/>
              <a:gd name="connsiteY117" fmla="*/ 3488434 h 4039931"/>
              <a:gd name="connsiteX118" fmla="*/ 570047 w 3603064"/>
              <a:gd name="connsiteY118" fmla="*/ 3412234 h 4039931"/>
              <a:gd name="connsiteX119" fmla="*/ 545303 w 3603064"/>
              <a:gd name="connsiteY119" fmla="*/ 3432236 h 4039931"/>
              <a:gd name="connsiteX120" fmla="*/ 559578 w 3603064"/>
              <a:gd name="connsiteY120" fmla="*/ 3430331 h 4039931"/>
              <a:gd name="connsiteX121" fmla="*/ 545303 w 3603064"/>
              <a:gd name="connsiteY121" fmla="*/ 3438903 h 4039931"/>
              <a:gd name="connsiteX122" fmla="*/ 548158 w 3603064"/>
              <a:gd name="connsiteY122" fmla="*/ 3442713 h 4039931"/>
              <a:gd name="connsiteX123" fmla="*/ 590031 w 3603064"/>
              <a:gd name="connsiteY123" fmla="*/ 3415091 h 4039931"/>
              <a:gd name="connsiteX124" fmla="*/ 570047 w 3603064"/>
              <a:gd name="connsiteY124" fmla="*/ 3412234 h 4039931"/>
              <a:gd name="connsiteX125" fmla="*/ 108490 w 3603064"/>
              <a:gd name="connsiteY125" fmla="*/ 3566538 h 4039931"/>
              <a:gd name="connsiteX126" fmla="*/ 103732 w 3603064"/>
              <a:gd name="connsiteY126" fmla="*/ 3587493 h 4039931"/>
              <a:gd name="connsiteX127" fmla="*/ 108490 w 3603064"/>
              <a:gd name="connsiteY127" fmla="*/ 3566538 h 4039931"/>
              <a:gd name="connsiteX128" fmla="*/ 670922 w 3603064"/>
              <a:gd name="connsiteY128" fmla="*/ 3376991 h 4039931"/>
              <a:gd name="connsiteX129" fmla="*/ 664261 w 3603064"/>
              <a:gd name="connsiteY129" fmla="*/ 3379849 h 4039931"/>
              <a:gd name="connsiteX130" fmla="*/ 663310 w 3603064"/>
              <a:gd name="connsiteY130" fmla="*/ 3383659 h 4039931"/>
              <a:gd name="connsiteX131" fmla="*/ 806059 w 3603064"/>
              <a:gd name="connsiteY131" fmla="*/ 3325556 h 4039931"/>
              <a:gd name="connsiteX132" fmla="*/ 823188 w 3603064"/>
              <a:gd name="connsiteY132" fmla="*/ 3319841 h 4039931"/>
              <a:gd name="connsiteX133" fmla="*/ 834609 w 3603064"/>
              <a:gd name="connsiteY133" fmla="*/ 3327462 h 4039931"/>
              <a:gd name="connsiteX134" fmla="*/ 806059 w 3603064"/>
              <a:gd name="connsiteY134" fmla="*/ 3325556 h 4039931"/>
              <a:gd name="connsiteX135" fmla="*/ 938340 w 3603064"/>
              <a:gd name="connsiteY135" fmla="*/ 3278885 h 4039931"/>
              <a:gd name="connsiteX136" fmla="*/ 943099 w 3603064"/>
              <a:gd name="connsiteY136" fmla="*/ 3277932 h 4039931"/>
              <a:gd name="connsiteX137" fmla="*/ 933581 w 3603064"/>
              <a:gd name="connsiteY137" fmla="*/ 3282695 h 4039931"/>
              <a:gd name="connsiteX138" fmla="*/ 938340 w 3603064"/>
              <a:gd name="connsiteY138" fmla="*/ 3278885 h 4039931"/>
              <a:gd name="connsiteX139" fmla="*/ 761212 w 3603064"/>
              <a:gd name="connsiteY139" fmla="*/ 3337701 h 4039931"/>
              <a:gd name="connsiteX140" fmla="*/ 773702 w 3603064"/>
              <a:gd name="connsiteY140" fmla="*/ 3336986 h 4039931"/>
              <a:gd name="connsiteX141" fmla="*/ 767040 w 3603064"/>
              <a:gd name="connsiteY141" fmla="*/ 3344606 h 4039931"/>
              <a:gd name="connsiteX142" fmla="*/ 748008 w 3603064"/>
              <a:gd name="connsiteY142" fmla="*/ 3342701 h 4039931"/>
              <a:gd name="connsiteX143" fmla="*/ 761212 w 3603064"/>
              <a:gd name="connsiteY143" fmla="*/ 3337701 h 4039931"/>
              <a:gd name="connsiteX144" fmla="*/ 105635 w 3603064"/>
              <a:gd name="connsiteY144" fmla="*/ 3542727 h 4039931"/>
              <a:gd name="connsiteX145" fmla="*/ 97070 w 3603064"/>
              <a:gd name="connsiteY145" fmla="*/ 3552251 h 4039931"/>
              <a:gd name="connsiteX146" fmla="*/ 96119 w 3603064"/>
              <a:gd name="connsiteY146" fmla="*/ 3546536 h 4039931"/>
              <a:gd name="connsiteX147" fmla="*/ 90408 w 3603064"/>
              <a:gd name="connsiteY147" fmla="*/ 3564633 h 4039931"/>
              <a:gd name="connsiteX148" fmla="*/ 90409 w 3603064"/>
              <a:gd name="connsiteY148" fmla="*/ 3557013 h 4039931"/>
              <a:gd name="connsiteX149" fmla="*/ 101828 w 3603064"/>
              <a:gd name="connsiteY149" fmla="*/ 3559872 h 4039931"/>
              <a:gd name="connsiteX150" fmla="*/ 105635 w 3603064"/>
              <a:gd name="connsiteY150" fmla="*/ 3542727 h 4039931"/>
              <a:gd name="connsiteX151" fmla="*/ 780364 w 3603064"/>
              <a:gd name="connsiteY151" fmla="*/ 3316031 h 4039931"/>
              <a:gd name="connsiteX152" fmla="*/ 777508 w 3603064"/>
              <a:gd name="connsiteY152" fmla="*/ 3324604 h 4039931"/>
              <a:gd name="connsiteX153" fmla="*/ 788929 w 3603064"/>
              <a:gd name="connsiteY153" fmla="*/ 3319841 h 4039931"/>
              <a:gd name="connsiteX154" fmla="*/ 1016970 w 3603064"/>
              <a:gd name="connsiteY154" fmla="*/ 3232806 h 4039931"/>
              <a:gd name="connsiteX155" fmla="*/ 1039216 w 3603064"/>
              <a:gd name="connsiteY155" fmla="*/ 3230306 h 4039931"/>
              <a:gd name="connsiteX156" fmla="*/ 992585 w 3603064"/>
              <a:gd name="connsiteY156" fmla="*/ 3244593 h 4039931"/>
              <a:gd name="connsiteX157" fmla="*/ 1016970 w 3603064"/>
              <a:gd name="connsiteY157" fmla="*/ 3232806 h 4039931"/>
              <a:gd name="connsiteX158" fmla="*/ 989730 w 3603064"/>
              <a:gd name="connsiteY158" fmla="*/ 3236973 h 4039931"/>
              <a:gd name="connsiteX159" fmla="*/ 989730 w 3603064"/>
              <a:gd name="connsiteY159" fmla="*/ 3240784 h 4039931"/>
              <a:gd name="connsiteX160" fmla="*/ 980213 w 3603064"/>
              <a:gd name="connsiteY160" fmla="*/ 3240784 h 4039931"/>
              <a:gd name="connsiteX161" fmla="*/ 722313 w 3603064"/>
              <a:gd name="connsiteY161" fmla="*/ 3326508 h 4039931"/>
              <a:gd name="connsiteX162" fmla="*/ 728023 w 3603064"/>
              <a:gd name="connsiteY162" fmla="*/ 3326508 h 4039931"/>
              <a:gd name="connsiteX163" fmla="*/ 724864 w 3603064"/>
              <a:gd name="connsiteY163" fmla="*/ 3327291 h 4039931"/>
              <a:gd name="connsiteX164" fmla="*/ 983067 w 3603064"/>
              <a:gd name="connsiteY164" fmla="*/ 3230306 h 4039931"/>
              <a:gd name="connsiteX165" fmla="*/ 997342 w 3603064"/>
              <a:gd name="connsiteY165" fmla="*/ 3227448 h 4039931"/>
              <a:gd name="connsiteX166" fmla="*/ 983067 w 3603064"/>
              <a:gd name="connsiteY166" fmla="*/ 3230306 h 4039931"/>
              <a:gd name="connsiteX167" fmla="*/ 201753 w 3603064"/>
              <a:gd name="connsiteY167" fmla="*/ 3480814 h 4039931"/>
              <a:gd name="connsiteX168" fmla="*/ 185575 w 3603064"/>
              <a:gd name="connsiteY168" fmla="*/ 3494148 h 4039931"/>
              <a:gd name="connsiteX169" fmla="*/ 201753 w 3603064"/>
              <a:gd name="connsiteY169" fmla="*/ 3480814 h 4039931"/>
              <a:gd name="connsiteX170" fmla="*/ 45680 w 3603064"/>
              <a:gd name="connsiteY170" fmla="*/ 3517008 h 4039931"/>
              <a:gd name="connsiteX171" fmla="*/ 47279 w 3603064"/>
              <a:gd name="connsiteY171" fmla="*/ 3527838 h 4039931"/>
              <a:gd name="connsiteX172" fmla="*/ 46988 w 3603064"/>
              <a:gd name="connsiteY172" fmla="*/ 3527486 h 4039931"/>
              <a:gd name="connsiteX173" fmla="*/ 45680 w 3603064"/>
              <a:gd name="connsiteY173" fmla="*/ 3517008 h 4039931"/>
              <a:gd name="connsiteX174" fmla="*/ 211269 w 3603064"/>
              <a:gd name="connsiteY174" fmla="*/ 3447477 h 4039931"/>
              <a:gd name="connsiteX175" fmla="*/ 194139 w 3603064"/>
              <a:gd name="connsiteY175" fmla="*/ 3471290 h 4039931"/>
              <a:gd name="connsiteX176" fmla="*/ 211269 w 3603064"/>
              <a:gd name="connsiteY176" fmla="*/ 3447477 h 4039931"/>
              <a:gd name="connsiteX177" fmla="*/ 245530 w 3603064"/>
              <a:gd name="connsiteY177" fmla="*/ 3419855 h 4039931"/>
              <a:gd name="connsiteX178" fmla="*/ 213173 w 3603064"/>
              <a:gd name="connsiteY178" fmla="*/ 3461764 h 4039931"/>
              <a:gd name="connsiteX179" fmla="*/ 245530 w 3603064"/>
              <a:gd name="connsiteY179" fmla="*/ 3419855 h 4039931"/>
              <a:gd name="connsiteX180" fmla="*/ 68521 w 3603064"/>
              <a:gd name="connsiteY180" fmla="*/ 3442713 h 4039931"/>
              <a:gd name="connsiteX181" fmla="*/ 71375 w 3603064"/>
              <a:gd name="connsiteY181" fmla="*/ 3468431 h 4039931"/>
              <a:gd name="connsiteX182" fmla="*/ 68521 w 3603064"/>
              <a:gd name="connsiteY182" fmla="*/ 3442713 h 4039931"/>
              <a:gd name="connsiteX183" fmla="*/ 75182 w 3603064"/>
              <a:gd name="connsiteY183" fmla="*/ 3400803 h 4039931"/>
              <a:gd name="connsiteX184" fmla="*/ 69471 w 3603064"/>
              <a:gd name="connsiteY184" fmla="*/ 3420806 h 4039931"/>
              <a:gd name="connsiteX185" fmla="*/ 77086 w 3603064"/>
              <a:gd name="connsiteY185" fmla="*/ 3426521 h 4039931"/>
              <a:gd name="connsiteX186" fmla="*/ 83747 w 3603064"/>
              <a:gd name="connsiteY186" fmla="*/ 3412233 h 4039931"/>
              <a:gd name="connsiteX187" fmla="*/ 75182 w 3603064"/>
              <a:gd name="connsiteY187" fmla="*/ 3400803 h 4039931"/>
              <a:gd name="connsiteX188" fmla="*/ 442524 w 3603064"/>
              <a:gd name="connsiteY188" fmla="*/ 3174109 h 4039931"/>
              <a:gd name="connsiteX189" fmla="*/ 412070 w 3603064"/>
              <a:gd name="connsiteY189" fmla="*/ 3209351 h 4039931"/>
              <a:gd name="connsiteX190" fmla="*/ 390183 w 3603064"/>
              <a:gd name="connsiteY190" fmla="*/ 3218875 h 4039931"/>
              <a:gd name="connsiteX191" fmla="*/ 442524 w 3603064"/>
              <a:gd name="connsiteY191" fmla="*/ 3174109 h 4039931"/>
              <a:gd name="connsiteX192" fmla="*/ 72326 w 3603064"/>
              <a:gd name="connsiteY192" fmla="*/ 3282694 h 4039931"/>
              <a:gd name="connsiteX193" fmla="*/ 73279 w 3603064"/>
              <a:gd name="connsiteY193" fmla="*/ 3308412 h 4039931"/>
              <a:gd name="connsiteX194" fmla="*/ 77085 w 3603064"/>
              <a:gd name="connsiteY194" fmla="*/ 3289361 h 4039931"/>
              <a:gd name="connsiteX195" fmla="*/ 72326 w 3603064"/>
              <a:gd name="connsiteY195" fmla="*/ 3282694 h 4039931"/>
              <a:gd name="connsiteX196" fmla="*/ 494866 w 3603064"/>
              <a:gd name="connsiteY196" fmla="*/ 3126484 h 4039931"/>
              <a:gd name="connsiteX197" fmla="*/ 474881 w 3603064"/>
              <a:gd name="connsiteY197" fmla="*/ 3151247 h 4039931"/>
              <a:gd name="connsiteX198" fmla="*/ 491059 w 3603064"/>
              <a:gd name="connsiteY198" fmla="*/ 3142676 h 4039931"/>
              <a:gd name="connsiteX199" fmla="*/ 109442 w 3603064"/>
              <a:gd name="connsiteY199" fmla="*/ 3225544 h 4039931"/>
              <a:gd name="connsiteX200" fmla="*/ 110393 w 3603064"/>
              <a:gd name="connsiteY200" fmla="*/ 3241736 h 4039931"/>
              <a:gd name="connsiteX201" fmla="*/ 109442 w 3603064"/>
              <a:gd name="connsiteY201" fmla="*/ 3225544 h 4039931"/>
              <a:gd name="connsiteX202" fmla="*/ 61858 w 3603064"/>
              <a:gd name="connsiteY202" fmla="*/ 3229354 h 4039931"/>
              <a:gd name="connsiteX203" fmla="*/ 59955 w 3603064"/>
              <a:gd name="connsiteY203" fmla="*/ 3252214 h 4039931"/>
              <a:gd name="connsiteX204" fmla="*/ 61858 w 3603064"/>
              <a:gd name="connsiteY204" fmla="*/ 3229354 h 4039931"/>
              <a:gd name="connsiteX205" fmla="*/ 121814 w 3603064"/>
              <a:gd name="connsiteY205" fmla="*/ 3205541 h 4039931"/>
              <a:gd name="connsiteX206" fmla="*/ 115151 w 3603064"/>
              <a:gd name="connsiteY206" fmla="*/ 3226496 h 4039931"/>
              <a:gd name="connsiteX207" fmla="*/ 121814 w 3603064"/>
              <a:gd name="connsiteY207" fmla="*/ 3205541 h 4039931"/>
              <a:gd name="connsiteX208" fmla="*/ 597645 w 3603064"/>
              <a:gd name="connsiteY208" fmla="*/ 3028376 h 4039931"/>
              <a:gd name="connsiteX209" fmla="*/ 590627 w 3603064"/>
              <a:gd name="connsiteY209" fmla="*/ 3036234 h 4039931"/>
              <a:gd name="connsiteX210" fmla="*/ 589360 w 3603064"/>
              <a:gd name="connsiteY210" fmla="*/ 3036496 h 4039931"/>
              <a:gd name="connsiteX211" fmla="*/ 61844 w 3603064"/>
              <a:gd name="connsiteY211" fmla="*/ 3117480 h 4039931"/>
              <a:gd name="connsiteX212" fmla="*/ 57101 w 3603064"/>
              <a:gd name="connsiteY212" fmla="*/ 3122673 h 4039931"/>
              <a:gd name="connsiteX213" fmla="*/ 58051 w 3603064"/>
              <a:gd name="connsiteY213" fmla="*/ 3133152 h 4039931"/>
              <a:gd name="connsiteX214" fmla="*/ 60906 w 3603064"/>
              <a:gd name="connsiteY214" fmla="*/ 3128388 h 4039931"/>
              <a:gd name="connsiteX215" fmla="*/ 57101 w 3603064"/>
              <a:gd name="connsiteY215" fmla="*/ 3147438 h 4039931"/>
              <a:gd name="connsiteX216" fmla="*/ 68521 w 3603064"/>
              <a:gd name="connsiteY216" fmla="*/ 3134103 h 4039931"/>
              <a:gd name="connsiteX217" fmla="*/ 71375 w 3603064"/>
              <a:gd name="connsiteY217" fmla="*/ 3142677 h 4039931"/>
              <a:gd name="connsiteX218" fmla="*/ 72327 w 3603064"/>
              <a:gd name="connsiteY218" fmla="*/ 3149343 h 4039931"/>
              <a:gd name="connsiteX219" fmla="*/ 74231 w 3603064"/>
              <a:gd name="connsiteY219" fmla="*/ 3148391 h 4039931"/>
              <a:gd name="connsiteX220" fmla="*/ 71375 w 3603064"/>
              <a:gd name="connsiteY220" fmla="*/ 3142677 h 4039931"/>
              <a:gd name="connsiteX221" fmla="*/ 73279 w 3603064"/>
              <a:gd name="connsiteY221" fmla="*/ 3136961 h 4039931"/>
              <a:gd name="connsiteX222" fmla="*/ 69471 w 3603064"/>
              <a:gd name="connsiteY222" fmla="*/ 3133152 h 4039931"/>
              <a:gd name="connsiteX223" fmla="*/ 61844 w 3603064"/>
              <a:gd name="connsiteY223" fmla="*/ 3117480 h 4039931"/>
              <a:gd name="connsiteX224" fmla="*/ 705183 w 3603064"/>
              <a:gd name="connsiteY224" fmla="*/ 2854069 h 4039931"/>
              <a:gd name="connsiteX225" fmla="*/ 690908 w 3603064"/>
              <a:gd name="connsiteY225" fmla="*/ 2876929 h 4039931"/>
              <a:gd name="connsiteX226" fmla="*/ 703280 w 3603064"/>
              <a:gd name="connsiteY226" fmla="*/ 2862641 h 4039931"/>
              <a:gd name="connsiteX227" fmla="*/ 77441 w 3603064"/>
              <a:gd name="connsiteY227" fmla="*/ 3053141 h 4039931"/>
              <a:gd name="connsiteX228" fmla="*/ 75182 w 3603064"/>
              <a:gd name="connsiteY228" fmla="*/ 3062666 h 4039931"/>
              <a:gd name="connsiteX229" fmla="*/ 80891 w 3603064"/>
              <a:gd name="connsiteY229" fmla="*/ 3060761 h 4039931"/>
              <a:gd name="connsiteX230" fmla="*/ 81843 w 3603064"/>
              <a:gd name="connsiteY230" fmla="*/ 3055046 h 4039931"/>
              <a:gd name="connsiteX231" fmla="*/ 77441 w 3603064"/>
              <a:gd name="connsiteY231" fmla="*/ 3053141 h 4039931"/>
              <a:gd name="connsiteX232" fmla="*/ 756572 w 3603064"/>
              <a:gd name="connsiteY232" fmla="*/ 2762629 h 4039931"/>
              <a:gd name="connsiteX233" fmla="*/ 722313 w 3603064"/>
              <a:gd name="connsiteY233" fmla="*/ 2795015 h 4039931"/>
              <a:gd name="connsiteX234" fmla="*/ 756572 w 3603064"/>
              <a:gd name="connsiteY234" fmla="*/ 2762629 h 4039931"/>
              <a:gd name="connsiteX235" fmla="*/ 27599 w 3603064"/>
              <a:gd name="connsiteY235" fmla="*/ 2955033 h 4039931"/>
              <a:gd name="connsiteX236" fmla="*/ 39019 w 3603064"/>
              <a:gd name="connsiteY236" fmla="*/ 2955034 h 4039931"/>
              <a:gd name="connsiteX237" fmla="*/ 41873 w 3603064"/>
              <a:gd name="connsiteY237" fmla="*/ 2973132 h 4039931"/>
              <a:gd name="connsiteX238" fmla="*/ 51390 w 3603064"/>
              <a:gd name="connsiteY238" fmla="*/ 2955033 h 4039931"/>
              <a:gd name="connsiteX239" fmla="*/ 52341 w 3603064"/>
              <a:gd name="connsiteY239" fmla="*/ 2967416 h 4039931"/>
              <a:gd name="connsiteX240" fmla="*/ 54245 w 3603064"/>
              <a:gd name="connsiteY240" fmla="*/ 2966464 h 4039931"/>
              <a:gd name="connsiteX241" fmla="*/ 54246 w 3603064"/>
              <a:gd name="connsiteY241" fmla="*/ 2975988 h 4039931"/>
              <a:gd name="connsiteX242" fmla="*/ 74231 w 3603064"/>
              <a:gd name="connsiteY242" fmla="*/ 2973131 h 4039931"/>
              <a:gd name="connsiteX243" fmla="*/ 65666 w 3603064"/>
              <a:gd name="connsiteY243" fmla="*/ 2992182 h 4039931"/>
              <a:gd name="connsiteX244" fmla="*/ 71376 w 3603064"/>
              <a:gd name="connsiteY244" fmla="*/ 3006469 h 4039931"/>
              <a:gd name="connsiteX245" fmla="*/ 77086 w 3603064"/>
              <a:gd name="connsiteY245" fmla="*/ 2987418 h 4039931"/>
              <a:gd name="connsiteX246" fmla="*/ 90409 w 3603064"/>
              <a:gd name="connsiteY246" fmla="*/ 3005516 h 4039931"/>
              <a:gd name="connsiteX247" fmla="*/ 109441 w 3603064"/>
              <a:gd name="connsiteY247" fmla="*/ 3057903 h 4039931"/>
              <a:gd name="connsiteX248" fmla="*/ 97070 w 3603064"/>
              <a:gd name="connsiteY248" fmla="*/ 3064572 h 4039931"/>
              <a:gd name="connsiteX249" fmla="*/ 103732 w 3603064"/>
              <a:gd name="connsiteY249" fmla="*/ 3079812 h 4039931"/>
              <a:gd name="connsiteX250" fmla="*/ 94216 w 3603064"/>
              <a:gd name="connsiteY250" fmla="*/ 3086478 h 4039931"/>
              <a:gd name="connsiteX251" fmla="*/ 99925 w 3603064"/>
              <a:gd name="connsiteY251" fmla="*/ 3096003 h 4039931"/>
              <a:gd name="connsiteX252" fmla="*/ 111345 w 3603064"/>
              <a:gd name="connsiteY252" fmla="*/ 3088384 h 4039931"/>
              <a:gd name="connsiteX253" fmla="*/ 110393 w 3603064"/>
              <a:gd name="connsiteY253" fmla="*/ 3111243 h 4039931"/>
              <a:gd name="connsiteX254" fmla="*/ 114199 w 3603064"/>
              <a:gd name="connsiteY254" fmla="*/ 3104576 h 4039931"/>
              <a:gd name="connsiteX255" fmla="*/ 119910 w 3603064"/>
              <a:gd name="connsiteY255" fmla="*/ 3190301 h 4039931"/>
              <a:gd name="connsiteX256" fmla="*/ 124668 w 3603064"/>
              <a:gd name="connsiteY256" fmla="*/ 3187443 h 4039931"/>
              <a:gd name="connsiteX257" fmla="*/ 122765 w 3603064"/>
              <a:gd name="connsiteY257" fmla="*/ 3198873 h 4039931"/>
              <a:gd name="connsiteX258" fmla="*/ 125619 w 3603064"/>
              <a:gd name="connsiteY258" fmla="*/ 3196968 h 4039931"/>
              <a:gd name="connsiteX259" fmla="*/ 120862 w 3603064"/>
              <a:gd name="connsiteY259" fmla="*/ 3262691 h 4039931"/>
              <a:gd name="connsiteX260" fmla="*/ 126572 w 3603064"/>
              <a:gd name="connsiteY260" fmla="*/ 3250308 h 4039931"/>
              <a:gd name="connsiteX261" fmla="*/ 119910 w 3603064"/>
              <a:gd name="connsiteY261" fmla="*/ 3271263 h 4039931"/>
              <a:gd name="connsiteX262" fmla="*/ 128474 w 3603064"/>
              <a:gd name="connsiteY262" fmla="*/ 3269358 h 4039931"/>
              <a:gd name="connsiteX263" fmla="*/ 122765 w 3603064"/>
              <a:gd name="connsiteY263" fmla="*/ 3321747 h 4039931"/>
              <a:gd name="connsiteX264" fmla="*/ 128474 w 3603064"/>
              <a:gd name="connsiteY264" fmla="*/ 3321746 h 4039931"/>
              <a:gd name="connsiteX265" fmla="*/ 125620 w 3603064"/>
              <a:gd name="connsiteY265" fmla="*/ 3334128 h 4039931"/>
              <a:gd name="connsiteX266" fmla="*/ 129427 w 3603064"/>
              <a:gd name="connsiteY266" fmla="*/ 3330318 h 4039931"/>
              <a:gd name="connsiteX267" fmla="*/ 123717 w 3603064"/>
              <a:gd name="connsiteY267" fmla="*/ 3370323 h 4039931"/>
              <a:gd name="connsiteX268" fmla="*/ 134185 w 3603064"/>
              <a:gd name="connsiteY268" fmla="*/ 3359847 h 4039931"/>
              <a:gd name="connsiteX269" fmla="*/ 123717 w 3603064"/>
              <a:gd name="connsiteY269" fmla="*/ 3396042 h 4039931"/>
              <a:gd name="connsiteX270" fmla="*/ 131330 w 3603064"/>
              <a:gd name="connsiteY270" fmla="*/ 3403661 h 4039931"/>
              <a:gd name="connsiteX271" fmla="*/ 125620 w 3603064"/>
              <a:gd name="connsiteY271" fmla="*/ 3415092 h 4039931"/>
              <a:gd name="connsiteX272" fmla="*/ 130378 w 3603064"/>
              <a:gd name="connsiteY272" fmla="*/ 3414139 h 4039931"/>
              <a:gd name="connsiteX273" fmla="*/ 118959 w 3603064"/>
              <a:gd name="connsiteY273" fmla="*/ 3576063 h 4039931"/>
              <a:gd name="connsiteX274" fmla="*/ 120862 w 3603064"/>
              <a:gd name="connsiteY274" fmla="*/ 3575112 h 4039931"/>
              <a:gd name="connsiteX275" fmla="*/ 108490 w 3603064"/>
              <a:gd name="connsiteY275" fmla="*/ 3607496 h 4039931"/>
              <a:gd name="connsiteX276" fmla="*/ 114200 w 3603064"/>
              <a:gd name="connsiteY276" fmla="*/ 3616068 h 4039931"/>
              <a:gd name="connsiteX277" fmla="*/ 125619 w 3603064"/>
              <a:gd name="connsiteY277" fmla="*/ 3605591 h 4039931"/>
              <a:gd name="connsiteX278" fmla="*/ 115151 w 3603064"/>
              <a:gd name="connsiteY278" fmla="*/ 3617022 h 4039931"/>
              <a:gd name="connsiteX279" fmla="*/ 118958 w 3603064"/>
              <a:gd name="connsiteY279" fmla="*/ 3625593 h 4039931"/>
              <a:gd name="connsiteX280" fmla="*/ 114199 w 3603064"/>
              <a:gd name="connsiteY280" fmla="*/ 3634166 h 4039931"/>
              <a:gd name="connsiteX281" fmla="*/ 113248 w 3603064"/>
              <a:gd name="connsiteY281" fmla="*/ 3643692 h 4039931"/>
              <a:gd name="connsiteX282" fmla="*/ 112297 w 3603064"/>
              <a:gd name="connsiteY282" fmla="*/ 3647502 h 4039931"/>
              <a:gd name="connsiteX283" fmla="*/ 110394 w 3603064"/>
              <a:gd name="connsiteY283" fmla="*/ 3648453 h 4039931"/>
              <a:gd name="connsiteX284" fmla="*/ 118959 w 3603064"/>
              <a:gd name="connsiteY284" fmla="*/ 3648453 h 4039931"/>
              <a:gd name="connsiteX285" fmla="*/ 119910 w 3603064"/>
              <a:gd name="connsiteY285" fmla="*/ 3650358 h 4039931"/>
              <a:gd name="connsiteX286" fmla="*/ 118959 w 3603064"/>
              <a:gd name="connsiteY286" fmla="*/ 3653217 h 4039931"/>
              <a:gd name="connsiteX287" fmla="*/ 109441 w 3603064"/>
              <a:gd name="connsiteY287" fmla="*/ 3659883 h 4039931"/>
              <a:gd name="connsiteX288" fmla="*/ 105636 w 3603064"/>
              <a:gd name="connsiteY288" fmla="*/ 3657027 h 4039931"/>
              <a:gd name="connsiteX289" fmla="*/ 104684 w 3603064"/>
              <a:gd name="connsiteY289" fmla="*/ 3665599 h 4039931"/>
              <a:gd name="connsiteX290" fmla="*/ 105636 w 3603064"/>
              <a:gd name="connsiteY290" fmla="*/ 3672266 h 4039931"/>
              <a:gd name="connsiteX291" fmla="*/ 110394 w 3603064"/>
              <a:gd name="connsiteY291" fmla="*/ 3663693 h 4039931"/>
              <a:gd name="connsiteX292" fmla="*/ 113249 w 3603064"/>
              <a:gd name="connsiteY292" fmla="*/ 3663694 h 4039931"/>
              <a:gd name="connsiteX293" fmla="*/ 112059 w 3603064"/>
              <a:gd name="connsiteY293" fmla="*/ 3668337 h 4039931"/>
              <a:gd name="connsiteX294" fmla="*/ 116929 w 3603064"/>
              <a:gd name="connsiteY294" fmla="*/ 3659856 h 4039931"/>
              <a:gd name="connsiteX295" fmla="*/ 116706 w 3603064"/>
              <a:gd name="connsiteY295" fmla="*/ 3660478 h 4039931"/>
              <a:gd name="connsiteX296" fmla="*/ 113486 w 3603064"/>
              <a:gd name="connsiteY296" fmla="*/ 3666671 h 4039931"/>
              <a:gd name="connsiteX297" fmla="*/ 107539 w 3603064"/>
              <a:gd name="connsiteY297" fmla="*/ 3681791 h 4039931"/>
              <a:gd name="connsiteX298" fmla="*/ 100876 w 3603064"/>
              <a:gd name="connsiteY298" fmla="*/ 3703699 h 4039931"/>
              <a:gd name="connsiteX299" fmla="*/ 115286 w 3603064"/>
              <a:gd name="connsiteY299" fmla="*/ 3666742 h 4039931"/>
              <a:gd name="connsiteX300" fmla="*/ 115151 w 3603064"/>
              <a:gd name="connsiteY300" fmla="*/ 3667504 h 4039931"/>
              <a:gd name="connsiteX301" fmla="*/ 112403 w 3603064"/>
              <a:gd name="connsiteY301" fmla="*/ 3675364 h 4039931"/>
              <a:gd name="connsiteX302" fmla="*/ 105636 w 3603064"/>
              <a:gd name="connsiteY302" fmla="*/ 3693221 h 4039931"/>
              <a:gd name="connsiteX303" fmla="*/ 106016 w 3603064"/>
              <a:gd name="connsiteY303" fmla="*/ 3692841 h 4039931"/>
              <a:gd name="connsiteX304" fmla="*/ 105270 w 3603064"/>
              <a:gd name="connsiteY304" fmla="*/ 3694829 h 4039931"/>
              <a:gd name="connsiteX305" fmla="*/ 105636 w 3603064"/>
              <a:gd name="connsiteY305" fmla="*/ 3692268 h 4039931"/>
              <a:gd name="connsiteX306" fmla="*/ 103971 w 3603064"/>
              <a:gd name="connsiteY306" fmla="*/ 3698099 h 4039931"/>
              <a:gd name="connsiteX307" fmla="*/ 101591 w 3603064"/>
              <a:gd name="connsiteY307" fmla="*/ 3704845 h 4039931"/>
              <a:gd name="connsiteX308" fmla="*/ 103731 w 3603064"/>
              <a:gd name="connsiteY308" fmla="*/ 3699889 h 4039931"/>
              <a:gd name="connsiteX309" fmla="*/ 104446 w 3603064"/>
              <a:gd name="connsiteY309" fmla="*/ 3697030 h 4039931"/>
              <a:gd name="connsiteX310" fmla="*/ 105270 w 3603064"/>
              <a:gd name="connsiteY310" fmla="*/ 3694829 h 4039931"/>
              <a:gd name="connsiteX311" fmla="*/ 103732 w 3603064"/>
              <a:gd name="connsiteY311" fmla="*/ 3705604 h 4039931"/>
              <a:gd name="connsiteX312" fmla="*/ 104683 w 3603064"/>
              <a:gd name="connsiteY312" fmla="*/ 3699888 h 4039931"/>
              <a:gd name="connsiteX313" fmla="*/ 110393 w 3603064"/>
              <a:gd name="connsiteY313" fmla="*/ 3683696 h 4039931"/>
              <a:gd name="connsiteX314" fmla="*/ 106586 w 3603064"/>
              <a:gd name="connsiteY314" fmla="*/ 3692268 h 4039931"/>
              <a:gd name="connsiteX315" fmla="*/ 106016 w 3603064"/>
              <a:gd name="connsiteY315" fmla="*/ 3692841 h 4039931"/>
              <a:gd name="connsiteX316" fmla="*/ 110155 w 3603064"/>
              <a:gd name="connsiteY316" fmla="*/ 3681790 h 4039931"/>
              <a:gd name="connsiteX317" fmla="*/ 112403 w 3603064"/>
              <a:gd name="connsiteY317" fmla="*/ 3675364 h 4039931"/>
              <a:gd name="connsiteX318" fmla="*/ 116103 w 3603064"/>
              <a:gd name="connsiteY318" fmla="*/ 3665598 h 4039931"/>
              <a:gd name="connsiteX319" fmla="*/ 116104 w 3603064"/>
              <a:gd name="connsiteY319" fmla="*/ 3664647 h 4039931"/>
              <a:gd name="connsiteX320" fmla="*/ 115286 w 3603064"/>
              <a:gd name="connsiteY320" fmla="*/ 3666742 h 4039931"/>
              <a:gd name="connsiteX321" fmla="*/ 116094 w 3603064"/>
              <a:gd name="connsiteY321" fmla="*/ 3662192 h 4039931"/>
              <a:gd name="connsiteX322" fmla="*/ 116706 w 3603064"/>
              <a:gd name="connsiteY322" fmla="*/ 3660478 h 4039931"/>
              <a:gd name="connsiteX323" fmla="*/ 117793 w 3603064"/>
              <a:gd name="connsiteY323" fmla="*/ 3658388 h 4039931"/>
              <a:gd name="connsiteX324" fmla="*/ 116461 w 3603064"/>
              <a:gd name="connsiteY324" fmla="*/ 3663217 h 4039931"/>
              <a:gd name="connsiteX325" fmla="*/ 116104 w 3603064"/>
              <a:gd name="connsiteY325" fmla="*/ 3666551 h 4039931"/>
              <a:gd name="connsiteX326" fmla="*/ 118006 w 3603064"/>
              <a:gd name="connsiteY326" fmla="*/ 3659883 h 4039931"/>
              <a:gd name="connsiteX327" fmla="*/ 118364 w 3603064"/>
              <a:gd name="connsiteY327" fmla="*/ 3659168 h 4039931"/>
              <a:gd name="connsiteX328" fmla="*/ 118212 w 3603064"/>
              <a:gd name="connsiteY328" fmla="*/ 3661891 h 4039931"/>
              <a:gd name="connsiteX329" fmla="*/ 118958 w 3603064"/>
              <a:gd name="connsiteY329" fmla="*/ 3659885 h 4039931"/>
              <a:gd name="connsiteX330" fmla="*/ 118208 w 3603064"/>
              <a:gd name="connsiteY330" fmla="*/ 3661970 h 4039931"/>
              <a:gd name="connsiteX331" fmla="*/ 118007 w 3603064"/>
              <a:gd name="connsiteY331" fmla="*/ 3665598 h 4039931"/>
              <a:gd name="connsiteX332" fmla="*/ 120862 w 3603064"/>
              <a:gd name="connsiteY332" fmla="*/ 3658931 h 4039931"/>
              <a:gd name="connsiteX333" fmla="*/ 120862 w 3603064"/>
              <a:gd name="connsiteY333" fmla="*/ 3670361 h 4039931"/>
              <a:gd name="connsiteX334" fmla="*/ 122764 w 3603064"/>
              <a:gd name="connsiteY334" fmla="*/ 3659884 h 4039931"/>
              <a:gd name="connsiteX335" fmla="*/ 126572 w 3603064"/>
              <a:gd name="connsiteY335" fmla="*/ 3667504 h 4039931"/>
              <a:gd name="connsiteX336" fmla="*/ 132281 w 3603064"/>
              <a:gd name="connsiteY336" fmla="*/ 3672266 h 4039931"/>
              <a:gd name="connsiteX337" fmla="*/ 132282 w 3603064"/>
              <a:gd name="connsiteY337" fmla="*/ 3666551 h 4039931"/>
              <a:gd name="connsiteX338" fmla="*/ 130379 w 3603064"/>
              <a:gd name="connsiteY338" fmla="*/ 3664647 h 4039931"/>
              <a:gd name="connsiteX339" fmla="*/ 134185 w 3603064"/>
              <a:gd name="connsiteY339" fmla="*/ 3661789 h 4039931"/>
              <a:gd name="connsiteX340" fmla="*/ 136089 w 3603064"/>
              <a:gd name="connsiteY340" fmla="*/ 3660836 h 4039931"/>
              <a:gd name="connsiteX341" fmla="*/ 137992 w 3603064"/>
              <a:gd name="connsiteY341" fmla="*/ 3659883 h 4039931"/>
              <a:gd name="connsiteX342" fmla="*/ 144653 w 3603064"/>
              <a:gd name="connsiteY342" fmla="*/ 3656073 h 4039931"/>
              <a:gd name="connsiteX343" fmla="*/ 159879 w 3603064"/>
              <a:gd name="connsiteY343" fmla="*/ 3642627 h 4039931"/>
              <a:gd name="connsiteX344" fmla="*/ 159879 w 3603064"/>
              <a:gd name="connsiteY344" fmla="*/ 3639881 h 4039931"/>
              <a:gd name="connsiteX345" fmla="*/ 160831 w 3603064"/>
              <a:gd name="connsiteY345" fmla="*/ 3641786 h 4039931"/>
              <a:gd name="connsiteX346" fmla="*/ 196043 w 3603064"/>
              <a:gd name="connsiteY346" fmla="*/ 3619878 h 4039931"/>
              <a:gd name="connsiteX347" fmla="*/ 193187 w 3603064"/>
              <a:gd name="connsiteY347" fmla="*/ 3614163 h 4039931"/>
              <a:gd name="connsiteX348" fmla="*/ 211270 w 3603064"/>
              <a:gd name="connsiteY348" fmla="*/ 3605591 h 4039931"/>
              <a:gd name="connsiteX349" fmla="*/ 208415 w 3603064"/>
              <a:gd name="connsiteY349" fmla="*/ 3604638 h 4039931"/>
              <a:gd name="connsiteX350" fmla="*/ 261708 w 3603064"/>
              <a:gd name="connsiteY350" fmla="*/ 3573206 h 4039931"/>
              <a:gd name="connsiteX351" fmla="*/ 246481 w 3603064"/>
              <a:gd name="connsiteY351" fmla="*/ 3573206 h 4039931"/>
              <a:gd name="connsiteX352" fmla="*/ 313097 w 3603064"/>
              <a:gd name="connsiteY352" fmla="*/ 3537963 h 4039931"/>
              <a:gd name="connsiteX353" fmla="*/ 309290 w 3603064"/>
              <a:gd name="connsiteY353" fmla="*/ 3536058 h 4039931"/>
              <a:gd name="connsiteX354" fmla="*/ 325469 w 3603064"/>
              <a:gd name="connsiteY354" fmla="*/ 3533202 h 4039931"/>
              <a:gd name="connsiteX355" fmla="*/ 320711 w 3603064"/>
              <a:gd name="connsiteY355" fmla="*/ 3527486 h 4039931"/>
              <a:gd name="connsiteX356" fmla="*/ 386376 w 3603064"/>
              <a:gd name="connsiteY356" fmla="*/ 3501769 h 4039931"/>
              <a:gd name="connsiteX357" fmla="*/ 378763 w 3603064"/>
              <a:gd name="connsiteY357" fmla="*/ 3492243 h 4039931"/>
              <a:gd name="connsiteX358" fmla="*/ 460605 w 3603064"/>
              <a:gd name="connsiteY358" fmla="*/ 3457001 h 4039931"/>
              <a:gd name="connsiteX359" fmla="*/ 460606 w 3603064"/>
              <a:gd name="connsiteY359" fmla="*/ 3457954 h 4039931"/>
              <a:gd name="connsiteX360" fmla="*/ 472977 w 3603064"/>
              <a:gd name="connsiteY360" fmla="*/ 3455097 h 4039931"/>
              <a:gd name="connsiteX361" fmla="*/ 472976 w 3603064"/>
              <a:gd name="connsiteY361" fmla="*/ 3454143 h 4039931"/>
              <a:gd name="connsiteX362" fmla="*/ 464412 w 3603064"/>
              <a:gd name="connsiteY362" fmla="*/ 3456048 h 4039931"/>
              <a:gd name="connsiteX363" fmla="*/ 495817 w 3603064"/>
              <a:gd name="connsiteY363" fmla="*/ 3446524 h 4039931"/>
              <a:gd name="connsiteX364" fmla="*/ 501526 w 3603064"/>
              <a:gd name="connsiteY364" fmla="*/ 3432236 h 4039931"/>
              <a:gd name="connsiteX365" fmla="*/ 545304 w 3603064"/>
              <a:gd name="connsiteY365" fmla="*/ 3411281 h 4039931"/>
              <a:gd name="connsiteX366" fmla="*/ 542449 w 3603064"/>
              <a:gd name="connsiteY366" fmla="*/ 3408424 h 4039931"/>
              <a:gd name="connsiteX367" fmla="*/ 663310 w 3603064"/>
              <a:gd name="connsiteY367" fmla="*/ 3353178 h 4039931"/>
              <a:gd name="connsiteX368" fmla="*/ 728022 w 3603064"/>
              <a:gd name="connsiteY368" fmla="*/ 3343653 h 4039931"/>
              <a:gd name="connsiteX369" fmla="*/ 706134 w 3603064"/>
              <a:gd name="connsiteY369" fmla="*/ 3340796 h 4039931"/>
              <a:gd name="connsiteX370" fmla="*/ 716305 w 3603064"/>
              <a:gd name="connsiteY370" fmla="*/ 3329411 h 4039931"/>
              <a:gd name="connsiteX371" fmla="*/ 724864 w 3603064"/>
              <a:gd name="connsiteY371" fmla="*/ 3327291 h 4039931"/>
              <a:gd name="connsiteX372" fmla="*/ 729688 w 3603064"/>
              <a:gd name="connsiteY372" fmla="*/ 3328770 h 4039931"/>
              <a:gd name="connsiteX373" fmla="*/ 741345 w 3603064"/>
              <a:gd name="connsiteY373" fmla="*/ 3327461 h 4039931"/>
              <a:gd name="connsiteX374" fmla="*/ 739442 w 3603064"/>
              <a:gd name="connsiteY374" fmla="*/ 3320793 h 4039931"/>
              <a:gd name="connsiteX375" fmla="*/ 753717 w 3603064"/>
              <a:gd name="connsiteY375" fmla="*/ 3323651 h 4039931"/>
              <a:gd name="connsiteX376" fmla="*/ 853641 w 3603064"/>
              <a:gd name="connsiteY376" fmla="*/ 3273168 h 4039931"/>
              <a:gd name="connsiteX377" fmla="*/ 852690 w 3603064"/>
              <a:gd name="connsiteY377" fmla="*/ 3280788 h 4039931"/>
              <a:gd name="connsiteX378" fmla="*/ 904079 w 3603064"/>
              <a:gd name="connsiteY378" fmla="*/ 3263643 h 4039931"/>
              <a:gd name="connsiteX379" fmla="*/ 898370 w 3603064"/>
              <a:gd name="connsiteY379" fmla="*/ 3262691 h 4039931"/>
              <a:gd name="connsiteX380" fmla="*/ 962132 w 3603064"/>
              <a:gd name="connsiteY380" fmla="*/ 3248404 h 4039931"/>
              <a:gd name="connsiteX381" fmla="*/ 937388 w 3603064"/>
              <a:gd name="connsiteY381" fmla="*/ 3261739 h 4039931"/>
              <a:gd name="connsiteX382" fmla="*/ 960227 w 3603064"/>
              <a:gd name="connsiteY382" fmla="*/ 3251261 h 4039931"/>
              <a:gd name="connsiteX383" fmla="*/ 961179 w 3603064"/>
              <a:gd name="connsiteY383" fmla="*/ 3260786 h 4039931"/>
              <a:gd name="connsiteX384" fmla="*/ 932630 w 3603064"/>
              <a:gd name="connsiteY384" fmla="*/ 3264596 h 4039931"/>
              <a:gd name="connsiteX385" fmla="*/ 938339 w 3603064"/>
              <a:gd name="connsiteY385" fmla="*/ 3266501 h 4039931"/>
              <a:gd name="connsiteX386" fmla="*/ 905983 w 3603064"/>
              <a:gd name="connsiteY386" fmla="*/ 3274121 h 4039931"/>
              <a:gd name="connsiteX387" fmla="*/ 922161 w 3603064"/>
              <a:gd name="connsiteY387" fmla="*/ 3266501 h 4039931"/>
              <a:gd name="connsiteX388" fmla="*/ 886949 w 3603064"/>
              <a:gd name="connsiteY388" fmla="*/ 3277931 h 4039931"/>
              <a:gd name="connsiteX389" fmla="*/ 892660 w 3603064"/>
              <a:gd name="connsiteY389" fmla="*/ 3290313 h 4039931"/>
              <a:gd name="connsiteX390" fmla="*/ 845077 w 3603064"/>
              <a:gd name="connsiteY390" fmla="*/ 3293171 h 4039931"/>
              <a:gd name="connsiteX391" fmla="*/ 848883 w 3603064"/>
              <a:gd name="connsiteY391" fmla="*/ 3288408 h 4039931"/>
              <a:gd name="connsiteX392" fmla="*/ 821285 w 3603064"/>
              <a:gd name="connsiteY392" fmla="*/ 3296982 h 4039931"/>
              <a:gd name="connsiteX393" fmla="*/ 838415 w 3603064"/>
              <a:gd name="connsiteY393" fmla="*/ 3297934 h 4039931"/>
              <a:gd name="connsiteX394" fmla="*/ 812721 w 3603064"/>
              <a:gd name="connsiteY394" fmla="*/ 3304601 h 4039931"/>
              <a:gd name="connsiteX395" fmla="*/ 858400 w 3603064"/>
              <a:gd name="connsiteY395" fmla="*/ 3296028 h 4039931"/>
              <a:gd name="connsiteX396" fmla="*/ 862206 w 3603064"/>
              <a:gd name="connsiteY396" fmla="*/ 3303648 h 4039931"/>
              <a:gd name="connsiteX397" fmla="*/ 733733 w 3603064"/>
              <a:gd name="connsiteY397" fmla="*/ 3348416 h 4039931"/>
              <a:gd name="connsiteX398" fmla="*/ 733733 w 3603064"/>
              <a:gd name="connsiteY398" fmla="*/ 3359846 h 4039931"/>
              <a:gd name="connsiteX399" fmla="*/ 706133 w 3603064"/>
              <a:gd name="connsiteY399" fmla="*/ 3369372 h 4039931"/>
              <a:gd name="connsiteX400" fmla="*/ 724215 w 3603064"/>
              <a:gd name="connsiteY400" fmla="*/ 3374134 h 4039931"/>
              <a:gd name="connsiteX401" fmla="*/ 642373 w 3603064"/>
              <a:gd name="connsiteY401" fmla="*/ 3397946 h 4039931"/>
              <a:gd name="connsiteX402" fmla="*/ 653792 w 3603064"/>
              <a:gd name="connsiteY402" fmla="*/ 3397946 h 4039931"/>
              <a:gd name="connsiteX403" fmla="*/ 597645 w 3603064"/>
              <a:gd name="connsiteY403" fmla="*/ 3416044 h 4039931"/>
              <a:gd name="connsiteX404" fmla="*/ 630952 w 3603064"/>
              <a:gd name="connsiteY404" fmla="*/ 3415092 h 4039931"/>
              <a:gd name="connsiteX405" fmla="*/ 622388 w 3603064"/>
              <a:gd name="connsiteY405" fmla="*/ 3422711 h 4039931"/>
              <a:gd name="connsiteX406" fmla="*/ 630953 w 3603064"/>
              <a:gd name="connsiteY406" fmla="*/ 3424617 h 4039931"/>
              <a:gd name="connsiteX407" fmla="*/ 593838 w 3603064"/>
              <a:gd name="connsiteY407" fmla="*/ 3420806 h 4039931"/>
              <a:gd name="connsiteX408" fmla="*/ 584321 w 3603064"/>
              <a:gd name="connsiteY408" fmla="*/ 3435093 h 4039931"/>
              <a:gd name="connsiteX409" fmla="*/ 517704 w 3603064"/>
              <a:gd name="connsiteY409" fmla="*/ 3457001 h 4039931"/>
              <a:gd name="connsiteX410" fmla="*/ 506285 w 3603064"/>
              <a:gd name="connsiteY410" fmla="*/ 3471289 h 4039931"/>
              <a:gd name="connsiteX411" fmla="*/ 554820 w 3603064"/>
              <a:gd name="connsiteY411" fmla="*/ 3464621 h 4039931"/>
              <a:gd name="connsiteX412" fmla="*/ 540545 w 3603064"/>
              <a:gd name="connsiteY412" fmla="*/ 3462716 h 4039931"/>
              <a:gd name="connsiteX413" fmla="*/ 576708 w 3603064"/>
              <a:gd name="connsiteY413" fmla="*/ 3446524 h 4039931"/>
              <a:gd name="connsiteX414" fmla="*/ 551013 w 3603064"/>
              <a:gd name="connsiteY414" fmla="*/ 3458906 h 4039931"/>
              <a:gd name="connsiteX415" fmla="*/ 569094 w 3603064"/>
              <a:gd name="connsiteY415" fmla="*/ 3456048 h 4039931"/>
              <a:gd name="connsiteX416" fmla="*/ 539593 w 3603064"/>
              <a:gd name="connsiteY416" fmla="*/ 3476051 h 4039931"/>
              <a:gd name="connsiteX417" fmla="*/ 541497 w 3603064"/>
              <a:gd name="connsiteY417" fmla="*/ 3476051 h 4039931"/>
              <a:gd name="connsiteX418" fmla="*/ 501527 w 3603064"/>
              <a:gd name="connsiteY418" fmla="*/ 3492244 h 4039931"/>
              <a:gd name="connsiteX419" fmla="*/ 512946 w 3603064"/>
              <a:gd name="connsiteY419" fmla="*/ 3475098 h 4039931"/>
              <a:gd name="connsiteX420" fmla="*/ 403505 w 3603064"/>
              <a:gd name="connsiteY420" fmla="*/ 3534154 h 4039931"/>
              <a:gd name="connsiteX421" fmla="*/ 426346 w 3603064"/>
              <a:gd name="connsiteY421" fmla="*/ 3530343 h 4039931"/>
              <a:gd name="connsiteX422" fmla="*/ 396844 w 3603064"/>
              <a:gd name="connsiteY422" fmla="*/ 3553204 h 4039931"/>
              <a:gd name="connsiteX423" fmla="*/ 413974 w 3603064"/>
              <a:gd name="connsiteY423" fmla="*/ 3549393 h 4039931"/>
              <a:gd name="connsiteX424" fmla="*/ 413973 w 3603064"/>
              <a:gd name="connsiteY424" fmla="*/ 3548441 h 4039931"/>
              <a:gd name="connsiteX425" fmla="*/ 419684 w 3603064"/>
              <a:gd name="connsiteY425" fmla="*/ 3549394 h 4039931"/>
              <a:gd name="connsiteX426" fmla="*/ 374956 w 3603064"/>
              <a:gd name="connsiteY426" fmla="*/ 3560824 h 4039931"/>
              <a:gd name="connsiteX427" fmla="*/ 372100 w 3603064"/>
              <a:gd name="connsiteY427" fmla="*/ 3572254 h 4039931"/>
              <a:gd name="connsiteX428" fmla="*/ 368293 w 3603064"/>
              <a:gd name="connsiteY428" fmla="*/ 3563681 h 4039931"/>
              <a:gd name="connsiteX429" fmla="*/ 347358 w 3603064"/>
              <a:gd name="connsiteY429" fmla="*/ 3575111 h 4039931"/>
              <a:gd name="connsiteX430" fmla="*/ 365439 w 3603064"/>
              <a:gd name="connsiteY430" fmla="*/ 3577016 h 4039931"/>
              <a:gd name="connsiteX431" fmla="*/ 327372 w 3603064"/>
              <a:gd name="connsiteY431" fmla="*/ 3589398 h 4039931"/>
              <a:gd name="connsiteX432" fmla="*/ 329276 w 3603064"/>
              <a:gd name="connsiteY432" fmla="*/ 3590351 h 4039931"/>
              <a:gd name="connsiteX433" fmla="*/ 316905 w 3603064"/>
              <a:gd name="connsiteY433" fmla="*/ 3595113 h 4039931"/>
              <a:gd name="connsiteX434" fmla="*/ 328323 w 3603064"/>
              <a:gd name="connsiteY434" fmla="*/ 3593208 h 4039931"/>
              <a:gd name="connsiteX435" fmla="*/ 283596 w 3603064"/>
              <a:gd name="connsiteY435" fmla="*/ 3620832 h 4039931"/>
              <a:gd name="connsiteX436" fmla="*/ 272176 w 3603064"/>
              <a:gd name="connsiteY436" fmla="*/ 3623689 h 4039931"/>
              <a:gd name="connsiteX437" fmla="*/ 273128 w 3603064"/>
              <a:gd name="connsiteY437" fmla="*/ 3627498 h 4039931"/>
              <a:gd name="connsiteX438" fmla="*/ 261707 w 3603064"/>
              <a:gd name="connsiteY438" fmla="*/ 3630357 h 4039931"/>
              <a:gd name="connsiteX439" fmla="*/ 257900 w 3603064"/>
              <a:gd name="connsiteY439" fmla="*/ 3646548 h 4039931"/>
              <a:gd name="connsiteX440" fmla="*/ 258853 w 3603064"/>
              <a:gd name="connsiteY440" fmla="*/ 3645596 h 4039931"/>
              <a:gd name="connsiteX441" fmla="*/ 256949 w 3603064"/>
              <a:gd name="connsiteY441" fmla="*/ 3655121 h 4039931"/>
              <a:gd name="connsiteX442" fmla="*/ 236013 w 3603064"/>
              <a:gd name="connsiteY442" fmla="*/ 3662741 h 4039931"/>
              <a:gd name="connsiteX443" fmla="*/ 190333 w 3603064"/>
              <a:gd name="connsiteY443" fmla="*/ 3668457 h 4039931"/>
              <a:gd name="connsiteX444" fmla="*/ 188429 w 3603064"/>
              <a:gd name="connsiteY444" fmla="*/ 3677981 h 4039931"/>
              <a:gd name="connsiteX445" fmla="*/ 177962 w 3603064"/>
              <a:gd name="connsiteY445" fmla="*/ 3698936 h 4039931"/>
              <a:gd name="connsiteX446" fmla="*/ 185575 w 3603064"/>
              <a:gd name="connsiteY446" fmla="*/ 3697031 h 4039931"/>
              <a:gd name="connsiteX447" fmla="*/ 176059 w 3603064"/>
              <a:gd name="connsiteY447" fmla="*/ 3702746 h 4039931"/>
              <a:gd name="connsiteX448" fmla="*/ 177961 w 3603064"/>
              <a:gd name="connsiteY448" fmla="*/ 3708461 h 4039931"/>
              <a:gd name="connsiteX449" fmla="*/ 174155 w 3603064"/>
              <a:gd name="connsiteY449" fmla="*/ 3707508 h 4039931"/>
              <a:gd name="connsiteX450" fmla="*/ 169396 w 3603064"/>
              <a:gd name="connsiteY450" fmla="*/ 3711319 h 4039931"/>
              <a:gd name="connsiteX451" fmla="*/ 158928 w 3603064"/>
              <a:gd name="connsiteY451" fmla="*/ 3722748 h 4039931"/>
              <a:gd name="connsiteX452" fmla="*/ 174154 w 3603064"/>
              <a:gd name="connsiteY452" fmla="*/ 3720843 h 4039931"/>
              <a:gd name="connsiteX453" fmla="*/ 162734 w 3603064"/>
              <a:gd name="connsiteY453" fmla="*/ 3726558 h 4039931"/>
              <a:gd name="connsiteX454" fmla="*/ 149412 w 3603064"/>
              <a:gd name="connsiteY454" fmla="*/ 3740846 h 4039931"/>
              <a:gd name="connsiteX455" fmla="*/ 159879 w 3603064"/>
              <a:gd name="connsiteY455" fmla="*/ 3737988 h 4039931"/>
              <a:gd name="connsiteX456" fmla="*/ 133233 w 3603064"/>
              <a:gd name="connsiteY456" fmla="*/ 3757992 h 4039931"/>
              <a:gd name="connsiteX457" fmla="*/ 151315 w 3603064"/>
              <a:gd name="connsiteY457" fmla="*/ 3728464 h 4039931"/>
              <a:gd name="connsiteX458" fmla="*/ 133234 w 3603064"/>
              <a:gd name="connsiteY458" fmla="*/ 3737036 h 4039931"/>
              <a:gd name="connsiteX459" fmla="*/ 125619 w 3603064"/>
              <a:gd name="connsiteY459" fmla="*/ 3729417 h 4039931"/>
              <a:gd name="connsiteX460" fmla="*/ 114199 w 3603064"/>
              <a:gd name="connsiteY460" fmla="*/ 3737988 h 4039931"/>
              <a:gd name="connsiteX461" fmla="*/ 101828 w 3603064"/>
              <a:gd name="connsiteY461" fmla="*/ 3756086 h 4039931"/>
              <a:gd name="connsiteX462" fmla="*/ 90409 w 3603064"/>
              <a:gd name="connsiteY462" fmla="*/ 3772279 h 4039931"/>
              <a:gd name="connsiteX463" fmla="*/ 88506 w 3603064"/>
              <a:gd name="connsiteY463" fmla="*/ 3772278 h 4039931"/>
              <a:gd name="connsiteX464" fmla="*/ 87554 w 3603064"/>
              <a:gd name="connsiteY464" fmla="*/ 3770373 h 4039931"/>
              <a:gd name="connsiteX465" fmla="*/ 85650 w 3603064"/>
              <a:gd name="connsiteY465" fmla="*/ 3767516 h 4039931"/>
              <a:gd name="connsiteX466" fmla="*/ 85650 w 3603064"/>
              <a:gd name="connsiteY466" fmla="*/ 3762753 h 4039931"/>
              <a:gd name="connsiteX467" fmla="*/ 79940 w 3603064"/>
              <a:gd name="connsiteY467" fmla="*/ 3780851 h 4039931"/>
              <a:gd name="connsiteX468" fmla="*/ 73278 w 3603064"/>
              <a:gd name="connsiteY468" fmla="*/ 3800853 h 4039931"/>
              <a:gd name="connsiteX469" fmla="*/ 64713 w 3603064"/>
              <a:gd name="connsiteY469" fmla="*/ 3825618 h 4039931"/>
              <a:gd name="connsiteX470" fmla="*/ 64713 w 3603064"/>
              <a:gd name="connsiteY470" fmla="*/ 3830381 h 4039931"/>
              <a:gd name="connsiteX471" fmla="*/ 64714 w 3603064"/>
              <a:gd name="connsiteY471" fmla="*/ 3838953 h 4039931"/>
              <a:gd name="connsiteX472" fmla="*/ 69472 w 3603064"/>
              <a:gd name="connsiteY472" fmla="*/ 3841811 h 4039931"/>
              <a:gd name="connsiteX473" fmla="*/ 72326 w 3603064"/>
              <a:gd name="connsiteY473" fmla="*/ 3855146 h 4039931"/>
              <a:gd name="connsiteX474" fmla="*/ 75181 w 3603064"/>
              <a:gd name="connsiteY474" fmla="*/ 3850383 h 4039931"/>
              <a:gd name="connsiteX475" fmla="*/ 78037 w 3603064"/>
              <a:gd name="connsiteY475" fmla="*/ 3846573 h 4039931"/>
              <a:gd name="connsiteX476" fmla="*/ 82796 w 3603064"/>
              <a:gd name="connsiteY476" fmla="*/ 3838001 h 4039931"/>
              <a:gd name="connsiteX477" fmla="*/ 90408 w 3603064"/>
              <a:gd name="connsiteY477" fmla="*/ 3819903 h 4039931"/>
              <a:gd name="connsiteX478" fmla="*/ 99925 w 3603064"/>
              <a:gd name="connsiteY478" fmla="*/ 3786567 h 4039931"/>
              <a:gd name="connsiteX479" fmla="*/ 107539 w 3603064"/>
              <a:gd name="connsiteY479" fmla="*/ 3760848 h 4039931"/>
              <a:gd name="connsiteX480" fmla="*/ 109442 w 3603064"/>
              <a:gd name="connsiteY480" fmla="*/ 3756087 h 4039931"/>
              <a:gd name="connsiteX481" fmla="*/ 112297 w 3603064"/>
              <a:gd name="connsiteY481" fmla="*/ 3753228 h 4039931"/>
              <a:gd name="connsiteX482" fmla="*/ 119909 w 3603064"/>
              <a:gd name="connsiteY482" fmla="*/ 3749418 h 4039931"/>
              <a:gd name="connsiteX483" fmla="*/ 112296 w 3603064"/>
              <a:gd name="connsiteY483" fmla="*/ 3772278 h 4039931"/>
              <a:gd name="connsiteX484" fmla="*/ 109441 w 3603064"/>
              <a:gd name="connsiteY484" fmla="*/ 3777041 h 4039931"/>
              <a:gd name="connsiteX485" fmla="*/ 106587 w 3603064"/>
              <a:gd name="connsiteY485" fmla="*/ 3781804 h 4039931"/>
              <a:gd name="connsiteX486" fmla="*/ 99926 w 3603064"/>
              <a:gd name="connsiteY486" fmla="*/ 3791329 h 4039931"/>
              <a:gd name="connsiteX487" fmla="*/ 103731 w 3603064"/>
              <a:gd name="connsiteY487" fmla="*/ 3800853 h 4039931"/>
              <a:gd name="connsiteX488" fmla="*/ 105636 w 3603064"/>
              <a:gd name="connsiteY488" fmla="*/ 3798948 h 4039931"/>
              <a:gd name="connsiteX489" fmla="*/ 106586 w 3603064"/>
              <a:gd name="connsiteY489" fmla="*/ 3797996 h 4039931"/>
              <a:gd name="connsiteX490" fmla="*/ 107539 w 3603064"/>
              <a:gd name="connsiteY490" fmla="*/ 3797997 h 4039931"/>
              <a:gd name="connsiteX491" fmla="*/ 110393 w 3603064"/>
              <a:gd name="connsiteY491" fmla="*/ 3796092 h 4039931"/>
              <a:gd name="connsiteX492" fmla="*/ 116104 w 3603064"/>
              <a:gd name="connsiteY492" fmla="*/ 3791329 h 4039931"/>
              <a:gd name="connsiteX493" fmla="*/ 72327 w 3603064"/>
              <a:gd name="connsiteY493" fmla="*/ 3885626 h 4039931"/>
              <a:gd name="connsiteX494" fmla="*/ 39970 w 3603064"/>
              <a:gd name="connsiteY494" fmla="*/ 3967541 h 4039931"/>
              <a:gd name="connsiteX495" fmla="*/ 11421 w 3603064"/>
              <a:gd name="connsiteY495" fmla="*/ 4037074 h 4039931"/>
              <a:gd name="connsiteX496" fmla="*/ 11421 w 3603064"/>
              <a:gd name="connsiteY496" fmla="*/ 4034216 h 4039931"/>
              <a:gd name="connsiteX497" fmla="*/ 15228 w 3603064"/>
              <a:gd name="connsiteY497" fmla="*/ 4015167 h 4039931"/>
              <a:gd name="connsiteX498" fmla="*/ 17131 w 3603064"/>
              <a:gd name="connsiteY498" fmla="*/ 4004688 h 4039931"/>
              <a:gd name="connsiteX499" fmla="*/ 19034 w 3603064"/>
              <a:gd name="connsiteY499" fmla="*/ 3997068 h 4039931"/>
              <a:gd name="connsiteX500" fmla="*/ 23792 w 3603064"/>
              <a:gd name="connsiteY500" fmla="*/ 3969447 h 4039931"/>
              <a:gd name="connsiteX501" fmla="*/ 24744 w 3603064"/>
              <a:gd name="connsiteY501" fmla="*/ 3945633 h 4039931"/>
              <a:gd name="connsiteX502" fmla="*/ 27598 w 3603064"/>
              <a:gd name="connsiteY502" fmla="*/ 3934204 h 4039931"/>
              <a:gd name="connsiteX503" fmla="*/ 28550 w 3603064"/>
              <a:gd name="connsiteY503" fmla="*/ 3927536 h 4039931"/>
              <a:gd name="connsiteX504" fmla="*/ 29502 w 3603064"/>
              <a:gd name="connsiteY504" fmla="*/ 3921821 h 4039931"/>
              <a:gd name="connsiteX505" fmla="*/ 34260 w 3603064"/>
              <a:gd name="connsiteY505" fmla="*/ 3902771 h 4039931"/>
              <a:gd name="connsiteX506" fmla="*/ 51391 w 3603064"/>
              <a:gd name="connsiteY506" fmla="*/ 3850383 h 4039931"/>
              <a:gd name="connsiteX507" fmla="*/ 39019 w 3603064"/>
              <a:gd name="connsiteY507" fmla="*/ 3880863 h 4039931"/>
              <a:gd name="connsiteX508" fmla="*/ 38067 w 3603064"/>
              <a:gd name="connsiteY508" fmla="*/ 3882768 h 4039931"/>
              <a:gd name="connsiteX509" fmla="*/ 27598 w 3603064"/>
              <a:gd name="connsiteY509" fmla="*/ 3911343 h 4039931"/>
              <a:gd name="connsiteX510" fmla="*/ 26647 w 3603064"/>
              <a:gd name="connsiteY510" fmla="*/ 3914202 h 4039931"/>
              <a:gd name="connsiteX511" fmla="*/ 25696 w 3603064"/>
              <a:gd name="connsiteY511" fmla="*/ 3915153 h 4039931"/>
              <a:gd name="connsiteX512" fmla="*/ 23792 w 3603064"/>
              <a:gd name="connsiteY512" fmla="*/ 3918012 h 4039931"/>
              <a:gd name="connsiteX513" fmla="*/ 18083 w 3603064"/>
              <a:gd name="connsiteY513" fmla="*/ 3935156 h 4039931"/>
              <a:gd name="connsiteX514" fmla="*/ 19034 w 3603064"/>
              <a:gd name="connsiteY514" fmla="*/ 3934204 h 4039931"/>
              <a:gd name="connsiteX515" fmla="*/ 19986 w 3603064"/>
              <a:gd name="connsiteY515" fmla="*/ 3936108 h 4039931"/>
              <a:gd name="connsiteX516" fmla="*/ 21889 w 3603064"/>
              <a:gd name="connsiteY516" fmla="*/ 3932299 h 4039931"/>
              <a:gd name="connsiteX517" fmla="*/ 23792 w 3603064"/>
              <a:gd name="connsiteY517" fmla="*/ 3928488 h 4039931"/>
              <a:gd name="connsiteX518" fmla="*/ 22840 w 3603064"/>
              <a:gd name="connsiteY518" fmla="*/ 3934204 h 4039931"/>
              <a:gd name="connsiteX519" fmla="*/ 19985 w 3603064"/>
              <a:gd name="connsiteY519" fmla="*/ 3941823 h 4039931"/>
              <a:gd name="connsiteX520" fmla="*/ 18082 w 3603064"/>
              <a:gd name="connsiteY520" fmla="*/ 3946586 h 4039931"/>
              <a:gd name="connsiteX521" fmla="*/ 16178 w 3603064"/>
              <a:gd name="connsiteY521" fmla="*/ 3952302 h 4039931"/>
              <a:gd name="connsiteX522" fmla="*/ 9517 w 3603064"/>
              <a:gd name="connsiteY522" fmla="*/ 3978018 h 4039931"/>
              <a:gd name="connsiteX523" fmla="*/ 6663 w 3603064"/>
              <a:gd name="connsiteY523" fmla="*/ 3979923 h 4039931"/>
              <a:gd name="connsiteX524" fmla="*/ 5710 w 3603064"/>
              <a:gd name="connsiteY524" fmla="*/ 3980876 h 4039931"/>
              <a:gd name="connsiteX525" fmla="*/ 4758 w 3603064"/>
              <a:gd name="connsiteY525" fmla="*/ 3983733 h 4039931"/>
              <a:gd name="connsiteX526" fmla="*/ 0 w 3603064"/>
              <a:gd name="connsiteY526" fmla="*/ 3995163 h 4039931"/>
              <a:gd name="connsiteX527" fmla="*/ 6663 w 3603064"/>
              <a:gd name="connsiteY527" fmla="*/ 3976113 h 4039931"/>
              <a:gd name="connsiteX528" fmla="*/ 10469 w 3603064"/>
              <a:gd name="connsiteY528" fmla="*/ 3962779 h 4039931"/>
              <a:gd name="connsiteX529" fmla="*/ 7613 w 3603064"/>
              <a:gd name="connsiteY529" fmla="*/ 3969446 h 4039931"/>
              <a:gd name="connsiteX530" fmla="*/ 4759 w 3603064"/>
              <a:gd name="connsiteY530" fmla="*/ 3975162 h 4039931"/>
              <a:gd name="connsiteX531" fmla="*/ 1 w 3603064"/>
              <a:gd name="connsiteY531" fmla="*/ 3985638 h 4039931"/>
              <a:gd name="connsiteX532" fmla="*/ 8565 w 3603064"/>
              <a:gd name="connsiteY532" fmla="*/ 3929441 h 4039931"/>
              <a:gd name="connsiteX533" fmla="*/ 19985 w 3603064"/>
              <a:gd name="connsiteY533" fmla="*/ 3858956 h 4039931"/>
              <a:gd name="connsiteX534" fmla="*/ 19033 w 3603064"/>
              <a:gd name="connsiteY534" fmla="*/ 3875149 h 4039931"/>
              <a:gd name="connsiteX535" fmla="*/ 11420 w 3603064"/>
              <a:gd name="connsiteY535" fmla="*/ 3903723 h 4039931"/>
              <a:gd name="connsiteX536" fmla="*/ 21888 w 3603064"/>
              <a:gd name="connsiteY536" fmla="*/ 3885626 h 4039931"/>
              <a:gd name="connsiteX537" fmla="*/ 35213 w 3603064"/>
              <a:gd name="connsiteY537" fmla="*/ 3854193 h 4039931"/>
              <a:gd name="connsiteX538" fmla="*/ 42826 w 3603064"/>
              <a:gd name="connsiteY538" fmla="*/ 3792281 h 4039931"/>
              <a:gd name="connsiteX539" fmla="*/ 55196 w 3603064"/>
              <a:gd name="connsiteY539" fmla="*/ 3726559 h 4039931"/>
              <a:gd name="connsiteX540" fmla="*/ 39971 w 3603064"/>
              <a:gd name="connsiteY540" fmla="*/ 3766563 h 4039931"/>
              <a:gd name="connsiteX541" fmla="*/ 49487 w 3603064"/>
              <a:gd name="connsiteY541" fmla="*/ 3717033 h 4039931"/>
              <a:gd name="connsiteX542" fmla="*/ 66617 w 3603064"/>
              <a:gd name="connsiteY542" fmla="*/ 3669408 h 4039931"/>
              <a:gd name="connsiteX543" fmla="*/ 57100 w 3603064"/>
              <a:gd name="connsiteY543" fmla="*/ 3677028 h 4039931"/>
              <a:gd name="connsiteX544" fmla="*/ 59003 w 3603064"/>
              <a:gd name="connsiteY544" fmla="*/ 3673219 h 4039931"/>
              <a:gd name="connsiteX545" fmla="*/ 51390 w 3603064"/>
              <a:gd name="connsiteY545" fmla="*/ 3681791 h 4039931"/>
              <a:gd name="connsiteX546" fmla="*/ 51391 w 3603064"/>
              <a:gd name="connsiteY546" fmla="*/ 3707508 h 4039931"/>
              <a:gd name="connsiteX547" fmla="*/ 48536 w 3603064"/>
              <a:gd name="connsiteY547" fmla="*/ 3694173 h 4039931"/>
              <a:gd name="connsiteX548" fmla="*/ 49487 w 3603064"/>
              <a:gd name="connsiteY548" fmla="*/ 3683696 h 4039931"/>
              <a:gd name="connsiteX549" fmla="*/ 22840 w 3603064"/>
              <a:gd name="connsiteY549" fmla="*/ 3708461 h 4039931"/>
              <a:gd name="connsiteX550" fmla="*/ 47584 w 3603064"/>
              <a:gd name="connsiteY550" fmla="*/ 3677028 h 4039931"/>
              <a:gd name="connsiteX551" fmla="*/ 45681 w 3603064"/>
              <a:gd name="connsiteY551" fmla="*/ 3675123 h 4039931"/>
              <a:gd name="connsiteX552" fmla="*/ 48536 w 3603064"/>
              <a:gd name="connsiteY552" fmla="*/ 3675123 h 4039931"/>
              <a:gd name="connsiteX553" fmla="*/ 59003 w 3603064"/>
              <a:gd name="connsiteY553" fmla="*/ 3661788 h 4039931"/>
              <a:gd name="connsiteX554" fmla="*/ 59004 w 3603064"/>
              <a:gd name="connsiteY554" fmla="*/ 3660837 h 4039931"/>
              <a:gd name="connsiteX555" fmla="*/ 57100 w 3603064"/>
              <a:gd name="connsiteY555" fmla="*/ 3656074 h 4039931"/>
              <a:gd name="connsiteX556" fmla="*/ 58051 w 3603064"/>
              <a:gd name="connsiteY556" fmla="*/ 3643691 h 4039931"/>
              <a:gd name="connsiteX557" fmla="*/ 62811 w 3603064"/>
              <a:gd name="connsiteY557" fmla="*/ 3642738 h 4039931"/>
              <a:gd name="connsiteX558" fmla="*/ 54246 w 3603064"/>
              <a:gd name="connsiteY558" fmla="*/ 3628451 h 4039931"/>
              <a:gd name="connsiteX559" fmla="*/ 54245 w 3603064"/>
              <a:gd name="connsiteY559" fmla="*/ 3589399 h 4039931"/>
              <a:gd name="connsiteX560" fmla="*/ 50438 w 3603064"/>
              <a:gd name="connsiteY560" fmla="*/ 3591303 h 4039931"/>
              <a:gd name="connsiteX561" fmla="*/ 51271 w 3603064"/>
              <a:gd name="connsiteY561" fmla="*/ 3554870 h 4039931"/>
              <a:gd name="connsiteX562" fmla="*/ 47279 w 3603064"/>
              <a:gd name="connsiteY562" fmla="*/ 3527838 h 4039931"/>
              <a:gd name="connsiteX563" fmla="*/ 53293 w 3603064"/>
              <a:gd name="connsiteY563" fmla="*/ 3535107 h 4039931"/>
              <a:gd name="connsiteX564" fmla="*/ 57101 w 3603064"/>
              <a:gd name="connsiteY564" fmla="*/ 3505579 h 4039931"/>
              <a:gd name="connsiteX565" fmla="*/ 49487 w 3603064"/>
              <a:gd name="connsiteY565" fmla="*/ 3498911 h 4039931"/>
              <a:gd name="connsiteX566" fmla="*/ 50439 w 3603064"/>
              <a:gd name="connsiteY566" fmla="*/ 3509388 h 4039931"/>
              <a:gd name="connsiteX567" fmla="*/ 46632 w 3603064"/>
              <a:gd name="connsiteY567" fmla="*/ 3505578 h 4039931"/>
              <a:gd name="connsiteX568" fmla="*/ 67569 w 3603064"/>
              <a:gd name="connsiteY568" fmla="*/ 3507483 h 4039931"/>
              <a:gd name="connsiteX569" fmla="*/ 74231 w 3603064"/>
              <a:gd name="connsiteY569" fmla="*/ 3477957 h 4039931"/>
              <a:gd name="connsiteX570" fmla="*/ 56148 w 3603064"/>
              <a:gd name="connsiteY570" fmla="*/ 3483671 h 4039931"/>
              <a:gd name="connsiteX571" fmla="*/ 67568 w 3603064"/>
              <a:gd name="connsiteY571" fmla="*/ 3436046 h 4039931"/>
              <a:gd name="connsiteX572" fmla="*/ 51390 w 3603064"/>
              <a:gd name="connsiteY572" fmla="*/ 3377943 h 4039931"/>
              <a:gd name="connsiteX573" fmla="*/ 56148 w 3603064"/>
              <a:gd name="connsiteY573" fmla="*/ 3367467 h 4039931"/>
              <a:gd name="connsiteX574" fmla="*/ 52342 w 3603064"/>
              <a:gd name="connsiteY574" fmla="*/ 3371276 h 4039931"/>
              <a:gd name="connsiteX575" fmla="*/ 62810 w 3603064"/>
              <a:gd name="connsiteY575" fmla="*/ 3338891 h 4039931"/>
              <a:gd name="connsiteX576" fmla="*/ 56148 w 3603064"/>
              <a:gd name="connsiteY576" fmla="*/ 3344606 h 4039931"/>
              <a:gd name="connsiteX577" fmla="*/ 65665 w 3603064"/>
              <a:gd name="connsiteY577" fmla="*/ 3274121 h 4039931"/>
              <a:gd name="connsiteX578" fmla="*/ 62811 w 3603064"/>
              <a:gd name="connsiteY578" fmla="*/ 3278884 h 4039931"/>
              <a:gd name="connsiteX579" fmla="*/ 64713 w 3603064"/>
              <a:gd name="connsiteY579" fmla="*/ 3265549 h 4039931"/>
              <a:gd name="connsiteX580" fmla="*/ 70424 w 3603064"/>
              <a:gd name="connsiteY580" fmla="*/ 3275073 h 4039931"/>
              <a:gd name="connsiteX581" fmla="*/ 67569 w 3603064"/>
              <a:gd name="connsiteY581" fmla="*/ 3213161 h 4039931"/>
              <a:gd name="connsiteX582" fmla="*/ 59956 w 3603064"/>
              <a:gd name="connsiteY582" fmla="*/ 3223638 h 4039931"/>
              <a:gd name="connsiteX583" fmla="*/ 69471 w 3603064"/>
              <a:gd name="connsiteY583" fmla="*/ 3192206 h 4039931"/>
              <a:gd name="connsiteX584" fmla="*/ 63286 w 3603064"/>
              <a:gd name="connsiteY584" fmla="*/ 3199231 h 4039931"/>
              <a:gd name="connsiteX585" fmla="*/ 58053 w 3603064"/>
              <a:gd name="connsiteY585" fmla="*/ 3204570 h 4039931"/>
              <a:gd name="connsiteX586" fmla="*/ 57101 w 3603064"/>
              <a:gd name="connsiteY586" fmla="*/ 3205541 h 4039931"/>
              <a:gd name="connsiteX587" fmla="*/ 57100 w 3603064"/>
              <a:gd name="connsiteY587" fmla="*/ 3181729 h 4039931"/>
              <a:gd name="connsiteX588" fmla="*/ 52342 w 3603064"/>
              <a:gd name="connsiteY588" fmla="*/ 3176966 h 4039931"/>
              <a:gd name="connsiteX589" fmla="*/ 52341 w 3603064"/>
              <a:gd name="connsiteY589" fmla="*/ 3150296 h 4039931"/>
              <a:gd name="connsiteX590" fmla="*/ 49487 w 3603064"/>
              <a:gd name="connsiteY590" fmla="*/ 3152201 h 4039931"/>
              <a:gd name="connsiteX591" fmla="*/ 50439 w 3603064"/>
              <a:gd name="connsiteY591" fmla="*/ 3109338 h 4039931"/>
              <a:gd name="connsiteX592" fmla="*/ 45681 w 3603064"/>
              <a:gd name="connsiteY592" fmla="*/ 3112197 h 4039931"/>
              <a:gd name="connsiteX593" fmla="*/ 45680 w 3603064"/>
              <a:gd name="connsiteY593" fmla="*/ 3078858 h 4039931"/>
              <a:gd name="connsiteX594" fmla="*/ 39970 w 3603064"/>
              <a:gd name="connsiteY594" fmla="*/ 3086478 h 4039931"/>
              <a:gd name="connsiteX595" fmla="*/ 42825 w 3603064"/>
              <a:gd name="connsiteY595" fmla="*/ 3045521 h 4039931"/>
              <a:gd name="connsiteX596" fmla="*/ 31406 w 3603064"/>
              <a:gd name="connsiteY596" fmla="*/ 3037901 h 4039931"/>
              <a:gd name="connsiteX597" fmla="*/ 32357 w 3603064"/>
              <a:gd name="connsiteY597" fmla="*/ 3015042 h 4039931"/>
              <a:gd name="connsiteX598" fmla="*/ 29502 w 3603064"/>
              <a:gd name="connsiteY598" fmla="*/ 3021709 h 4039931"/>
              <a:gd name="connsiteX599" fmla="*/ 32357 w 3603064"/>
              <a:gd name="connsiteY599" fmla="*/ 3021708 h 4039931"/>
              <a:gd name="connsiteX600" fmla="*/ 28550 w 3603064"/>
              <a:gd name="connsiteY600" fmla="*/ 3028376 h 4039931"/>
              <a:gd name="connsiteX601" fmla="*/ 28551 w 3603064"/>
              <a:gd name="connsiteY601" fmla="*/ 3002658 h 4039931"/>
              <a:gd name="connsiteX602" fmla="*/ 19986 w 3603064"/>
              <a:gd name="connsiteY602" fmla="*/ 3010279 h 4039931"/>
              <a:gd name="connsiteX603" fmla="*/ 920259 w 3603064"/>
              <a:gd name="connsiteY603" fmla="*/ 2582606 h 4039931"/>
              <a:gd name="connsiteX604" fmla="*/ 842223 w 3603064"/>
              <a:gd name="connsiteY604" fmla="*/ 2689286 h 4039931"/>
              <a:gd name="connsiteX605" fmla="*/ 878386 w 3603064"/>
              <a:gd name="connsiteY605" fmla="*/ 2662615 h 4039931"/>
              <a:gd name="connsiteX606" fmla="*/ 924065 w 3603064"/>
              <a:gd name="connsiteY606" fmla="*/ 2594036 h 4039931"/>
              <a:gd name="connsiteX607" fmla="*/ 898371 w 3603064"/>
              <a:gd name="connsiteY607" fmla="*/ 2618800 h 4039931"/>
              <a:gd name="connsiteX608" fmla="*/ 925017 w 3603064"/>
              <a:gd name="connsiteY608" fmla="*/ 2583559 h 4039931"/>
              <a:gd name="connsiteX609" fmla="*/ 920259 w 3603064"/>
              <a:gd name="connsiteY609" fmla="*/ 2582606 h 4039931"/>
              <a:gd name="connsiteX610" fmla="*/ 968836 w 3603064"/>
              <a:gd name="connsiteY610" fmla="*/ 2467831 h 4039931"/>
              <a:gd name="connsiteX611" fmla="*/ 954517 w 3603064"/>
              <a:gd name="connsiteY611" fmla="*/ 2489261 h 4039931"/>
              <a:gd name="connsiteX612" fmla="*/ 940243 w 3603064"/>
              <a:gd name="connsiteY612" fmla="*/ 2502597 h 4039931"/>
              <a:gd name="connsiteX613" fmla="*/ 964985 w 3603064"/>
              <a:gd name="connsiteY613" fmla="*/ 2471164 h 4039931"/>
              <a:gd name="connsiteX614" fmla="*/ 968836 w 3603064"/>
              <a:gd name="connsiteY614" fmla="*/ 2467831 h 4039931"/>
              <a:gd name="connsiteX615" fmla="*/ 1081089 w 3603064"/>
              <a:gd name="connsiteY615" fmla="*/ 2423538 h 4039931"/>
              <a:gd name="connsiteX616" fmla="*/ 1081090 w 3603064"/>
              <a:gd name="connsiteY616" fmla="*/ 2424491 h 4039931"/>
              <a:gd name="connsiteX617" fmla="*/ 1074428 w 3603064"/>
              <a:gd name="connsiteY617" fmla="*/ 2432111 h 4039931"/>
              <a:gd name="connsiteX618" fmla="*/ 1081089 w 3603064"/>
              <a:gd name="connsiteY618" fmla="*/ 2423538 h 4039931"/>
              <a:gd name="connsiteX619" fmla="*/ 1072524 w 3603064"/>
              <a:gd name="connsiteY619" fmla="*/ 2354007 h 4039931"/>
              <a:gd name="connsiteX620" fmla="*/ 1078234 w 3603064"/>
              <a:gd name="connsiteY620" fmla="*/ 2360674 h 4039931"/>
              <a:gd name="connsiteX621" fmla="*/ 1056346 w 3603064"/>
              <a:gd name="connsiteY621" fmla="*/ 2381628 h 4039931"/>
              <a:gd name="connsiteX622" fmla="*/ 1072524 w 3603064"/>
              <a:gd name="connsiteY622" fmla="*/ 2354007 h 4039931"/>
              <a:gd name="connsiteX623" fmla="*/ 1184464 w 3603064"/>
              <a:gd name="connsiteY623" fmla="*/ 2286140 h 4039931"/>
              <a:gd name="connsiteX624" fmla="*/ 1170546 w 3603064"/>
              <a:gd name="connsiteY624" fmla="*/ 2304475 h 4039931"/>
              <a:gd name="connsiteX625" fmla="*/ 1181966 w 3603064"/>
              <a:gd name="connsiteY625" fmla="*/ 2294951 h 4039931"/>
              <a:gd name="connsiteX626" fmla="*/ 1195289 w 3603064"/>
              <a:gd name="connsiteY626" fmla="*/ 2283521 h 4039931"/>
              <a:gd name="connsiteX627" fmla="*/ 1181966 w 3603064"/>
              <a:gd name="connsiteY627" fmla="*/ 2294951 h 4039931"/>
              <a:gd name="connsiteX628" fmla="*/ 1184464 w 3603064"/>
              <a:gd name="connsiteY628" fmla="*/ 2286140 h 4039931"/>
              <a:gd name="connsiteX629" fmla="*/ 1224791 w 3603064"/>
              <a:gd name="connsiteY629" fmla="*/ 2226371 h 4039931"/>
              <a:gd name="connsiteX630" fmla="*/ 1181966 w 3603064"/>
              <a:gd name="connsiteY630" fmla="*/ 2281616 h 4039931"/>
              <a:gd name="connsiteX631" fmla="*/ 1224791 w 3603064"/>
              <a:gd name="connsiteY631" fmla="*/ 2226371 h 4039931"/>
              <a:gd name="connsiteX632" fmla="*/ 1142472 w 3603064"/>
              <a:gd name="connsiteY632" fmla="*/ 2252565 h 4039931"/>
              <a:gd name="connsiteX633" fmla="*/ 1144851 w 3603064"/>
              <a:gd name="connsiteY633" fmla="*/ 2255899 h 4039931"/>
              <a:gd name="connsiteX634" fmla="*/ 1122963 w 3603064"/>
              <a:gd name="connsiteY634" fmla="*/ 2266376 h 4039931"/>
              <a:gd name="connsiteX635" fmla="*/ 1142472 w 3603064"/>
              <a:gd name="connsiteY635" fmla="*/ 2252565 h 4039931"/>
              <a:gd name="connsiteX636" fmla="*/ 1232880 w 3603064"/>
              <a:gd name="connsiteY636" fmla="*/ 2190177 h 4039931"/>
              <a:gd name="connsiteX637" fmla="*/ 1221936 w 3603064"/>
              <a:gd name="connsiteY637" fmla="*/ 2198748 h 4039931"/>
              <a:gd name="connsiteX638" fmla="*/ 1238114 w 3603064"/>
              <a:gd name="connsiteY638" fmla="*/ 2190176 h 4039931"/>
              <a:gd name="connsiteX639" fmla="*/ 1232880 w 3603064"/>
              <a:gd name="connsiteY639" fmla="*/ 2190177 h 4039931"/>
              <a:gd name="connsiteX640" fmla="*/ 1206891 w 3603064"/>
              <a:gd name="connsiteY640" fmla="*/ 2180184 h 4039931"/>
              <a:gd name="connsiteX641" fmla="*/ 1195513 w 3603064"/>
              <a:gd name="connsiteY641" fmla="*/ 2195980 h 4039931"/>
              <a:gd name="connsiteX642" fmla="*/ 1175304 w 3603064"/>
              <a:gd name="connsiteY642" fmla="*/ 2210179 h 4039931"/>
              <a:gd name="connsiteX643" fmla="*/ 1174352 w 3603064"/>
              <a:gd name="connsiteY643" fmla="*/ 2213036 h 4039931"/>
              <a:gd name="connsiteX644" fmla="*/ 1164836 w 3603064"/>
              <a:gd name="connsiteY644" fmla="*/ 2219703 h 4039931"/>
              <a:gd name="connsiteX645" fmla="*/ 1208613 w 3603064"/>
              <a:gd name="connsiteY645" fmla="*/ 2177793 h 4039931"/>
              <a:gd name="connsiteX646" fmla="*/ 1208524 w 3603064"/>
              <a:gd name="connsiteY646" fmla="*/ 2178562 h 4039931"/>
              <a:gd name="connsiteX647" fmla="*/ 1207661 w 3603064"/>
              <a:gd name="connsiteY647" fmla="*/ 2179460 h 4039931"/>
              <a:gd name="connsiteX648" fmla="*/ 1206891 w 3603064"/>
              <a:gd name="connsiteY648" fmla="*/ 2180184 h 4039931"/>
              <a:gd name="connsiteX649" fmla="*/ 1258099 w 3603064"/>
              <a:gd name="connsiteY649" fmla="*/ 2150170 h 4039931"/>
              <a:gd name="connsiteX650" fmla="*/ 1197193 w 3603064"/>
              <a:gd name="connsiteY650" fmla="*/ 2211131 h 4039931"/>
              <a:gd name="connsiteX651" fmla="*/ 1244776 w 3603064"/>
              <a:gd name="connsiteY651" fmla="*/ 2166363 h 4039931"/>
              <a:gd name="connsiteX652" fmla="*/ 1227646 w 3603064"/>
              <a:gd name="connsiteY652" fmla="*/ 2179699 h 4039931"/>
              <a:gd name="connsiteX653" fmla="*/ 1241921 w 3603064"/>
              <a:gd name="connsiteY653" fmla="*/ 2124454 h 4039931"/>
              <a:gd name="connsiteX654" fmla="*/ 1216226 w 3603064"/>
              <a:gd name="connsiteY654" fmla="*/ 2155887 h 4039931"/>
              <a:gd name="connsiteX655" fmla="*/ 1201950 w 3603064"/>
              <a:gd name="connsiteY655" fmla="*/ 2168269 h 4039931"/>
              <a:gd name="connsiteX656" fmla="*/ 1311391 w 3603064"/>
              <a:gd name="connsiteY656" fmla="*/ 2082544 h 4039931"/>
              <a:gd name="connsiteX657" fmla="*/ 1262857 w 3603064"/>
              <a:gd name="connsiteY657" fmla="*/ 2135883 h 4039931"/>
              <a:gd name="connsiteX658" fmla="*/ 1264761 w 3603064"/>
              <a:gd name="connsiteY658" fmla="*/ 2134931 h 4039931"/>
              <a:gd name="connsiteX659" fmla="*/ 1261906 w 3603064"/>
              <a:gd name="connsiteY659" fmla="*/ 2138741 h 4039931"/>
              <a:gd name="connsiteX660" fmla="*/ 1274277 w 3603064"/>
              <a:gd name="connsiteY660" fmla="*/ 2132074 h 4039931"/>
              <a:gd name="connsiteX661" fmla="*/ 1265712 w 3603064"/>
              <a:gd name="connsiteY661" fmla="*/ 2135883 h 4039931"/>
              <a:gd name="connsiteX662" fmla="*/ 1426543 w 3603064"/>
              <a:gd name="connsiteY662" fmla="*/ 1986341 h 4039931"/>
              <a:gd name="connsiteX663" fmla="*/ 1362782 w 3603064"/>
              <a:gd name="connsiteY663" fmla="*/ 2034919 h 4039931"/>
              <a:gd name="connsiteX664" fmla="*/ 1361830 w 3603064"/>
              <a:gd name="connsiteY664" fmla="*/ 2047301 h 4039931"/>
              <a:gd name="connsiteX665" fmla="*/ 1385622 w 3603064"/>
              <a:gd name="connsiteY665" fmla="*/ 2014916 h 4039931"/>
              <a:gd name="connsiteX666" fmla="*/ 1426543 w 3603064"/>
              <a:gd name="connsiteY666" fmla="*/ 1986341 h 4039931"/>
              <a:gd name="connsiteX667" fmla="*/ 1343749 w 3603064"/>
              <a:gd name="connsiteY667" fmla="*/ 2011107 h 4039931"/>
              <a:gd name="connsiteX668" fmla="*/ 1314247 w 3603064"/>
              <a:gd name="connsiteY668" fmla="*/ 2045397 h 4039931"/>
              <a:gd name="connsiteX669" fmla="*/ 1316150 w 3603064"/>
              <a:gd name="connsiteY669" fmla="*/ 2039682 h 4039931"/>
              <a:gd name="connsiteX670" fmla="*/ 1454141 w 3603064"/>
              <a:gd name="connsiteY670" fmla="*/ 1960623 h 4039931"/>
              <a:gd name="connsiteX671" fmla="*/ 1421785 w 3603064"/>
              <a:gd name="connsiteY671" fmla="*/ 2003486 h 4039931"/>
              <a:gd name="connsiteX672" fmla="*/ 1454141 w 3603064"/>
              <a:gd name="connsiteY672" fmla="*/ 1960623 h 4039931"/>
              <a:gd name="connsiteX673" fmla="*/ 1438915 w 3603064"/>
              <a:gd name="connsiteY673" fmla="*/ 1905379 h 4039931"/>
              <a:gd name="connsiteX674" fmla="*/ 1438915 w 3603064"/>
              <a:gd name="connsiteY674" fmla="*/ 1906333 h 4039931"/>
              <a:gd name="connsiteX675" fmla="*/ 1427495 w 3603064"/>
              <a:gd name="connsiteY675" fmla="*/ 1916810 h 4039931"/>
              <a:gd name="connsiteX676" fmla="*/ 1438915 w 3603064"/>
              <a:gd name="connsiteY676" fmla="*/ 1905379 h 4039931"/>
              <a:gd name="connsiteX677" fmla="*/ 1691104 w 3603064"/>
              <a:gd name="connsiteY677" fmla="*/ 1720594 h 4039931"/>
              <a:gd name="connsiteX678" fmla="*/ 1688250 w 3603064"/>
              <a:gd name="connsiteY678" fmla="*/ 1728214 h 4039931"/>
              <a:gd name="connsiteX679" fmla="*/ 1686347 w 3603064"/>
              <a:gd name="connsiteY679" fmla="*/ 1723451 h 4039931"/>
              <a:gd name="connsiteX680" fmla="*/ 1691104 w 3603064"/>
              <a:gd name="connsiteY680" fmla="*/ 1720594 h 4039931"/>
              <a:gd name="connsiteX681" fmla="*/ 2039175 w 3603064"/>
              <a:gd name="connsiteY681" fmla="*/ 1404721 h 4039931"/>
              <a:gd name="connsiteX682" fmla="*/ 2033703 w 3603064"/>
              <a:gd name="connsiteY682" fmla="*/ 1414842 h 4039931"/>
              <a:gd name="connsiteX683" fmla="*/ 2034655 w 3603064"/>
              <a:gd name="connsiteY683" fmla="*/ 1408174 h 4039931"/>
              <a:gd name="connsiteX684" fmla="*/ 2039175 w 3603064"/>
              <a:gd name="connsiteY684" fmla="*/ 1404721 h 4039931"/>
              <a:gd name="connsiteX685" fmla="*/ 2020380 w 3603064"/>
              <a:gd name="connsiteY685" fmla="*/ 1281491 h 4039931"/>
              <a:gd name="connsiteX686" fmla="*/ 2018477 w 3603064"/>
              <a:gd name="connsiteY686" fmla="*/ 1301494 h 4039931"/>
              <a:gd name="connsiteX687" fmla="*/ 2021331 w 3603064"/>
              <a:gd name="connsiteY687" fmla="*/ 1331973 h 4039931"/>
              <a:gd name="connsiteX688" fmla="*/ 2020380 w 3603064"/>
              <a:gd name="connsiteY688" fmla="*/ 1301494 h 4039931"/>
              <a:gd name="connsiteX689" fmla="*/ 2020380 w 3603064"/>
              <a:gd name="connsiteY689" fmla="*/ 1281491 h 4039931"/>
              <a:gd name="connsiteX690" fmla="*/ 2061302 w 3603064"/>
              <a:gd name="connsiteY690" fmla="*/ 1233866 h 4039931"/>
              <a:gd name="connsiteX691" fmla="*/ 2054639 w 3603064"/>
              <a:gd name="connsiteY691" fmla="*/ 1246249 h 4039931"/>
              <a:gd name="connsiteX692" fmla="*/ 2061302 w 3603064"/>
              <a:gd name="connsiteY692" fmla="*/ 1233866 h 4039931"/>
              <a:gd name="connsiteX693" fmla="*/ 2048930 w 3603064"/>
              <a:gd name="connsiteY693" fmla="*/ 1229103 h 4039931"/>
              <a:gd name="connsiteX694" fmla="*/ 2050254 w 3603064"/>
              <a:gd name="connsiteY694" fmla="*/ 1229269 h 4039931"/>
              <a:gd name="connsiteX695" fmla="*/ 2048930 w 3603064"/>
              <a:gd name="connsiteY695" fmla="*/ 1240533 h 4039931"/>
              <a:gd name="connsiteX696" fmla="*/ 2048458 w 3603064"/>
              <a:gd name="connsiteY696" fmla="*/ 1236189 h 4039931"/>
              <a:gd name="connsiteX697" fmla="*/ 2007057 w 3603064"/>
              <a:gd name="connsiteY697" fmla="*/ 1186241 h 4039931"/>
              <a:gd name="connsiteX698" fmla="*/ 2002298 w 3603064"/>
              <a:gd name="connsiteY698" fmla="*/ 1193861 h 4039931"/>
              <a:gd name="connsiteX699" fmla="*/ 1997541 w 3603064"/>
              <a:gd name="connsiteY699" fmla="*/ 1201481 h 4039931"/>
              <a:gd name="connsiteX700" fmla="*/ 1999444 w 3603064"/>
              <a:gd name="connsiteY700" fmla="*/ 1216721 h 4039931"/>
              <a:gd name="connsiteX701" fmla="*/ 2007057 w 3603064"/>
              <a:gd name="connsiteY701" fmla="*/ 1186241 h 4039931"/>
              <a:gd name="connsiteX702" fmla="*/ 2022284 w 3603064"/>
              <a:gd name="connsiteY702" fmla="*/ 1178621 h 4039931"/>
              <a:gd name="connsiteX703" fmla="*/ 2016574 w 3603064"/>
              <a:gd name="connsiteY703" fmla="*/ 1186241 h 4039931"/>
              <a:gd name="connsiteX704" fmla="*/ 2011816 w 3603064"/>
              <a:gd name="connsiteY704" fmla="*/ 1198623 h 4039931"/>
              <a:gd name="connsiteX705" fmla="*/ 2006105 w 3603064"/>
              <a:gd name="connsiteY705" fmla="*/ 1230056 h 4039931"/>
              <a:gd name="connsiteX706" fmla="*/ 2008008 w 3603064"/>
              <a:gd name="connsiteY706" fmla="*/ 1259583 h 4039931"/>
              <a:gd name="connsiteX707" fmla="*/ 2009912 w 3603064"/>
              <a:gd name="connsiteY707" fmla="*/ 1216721 h 4039931"/>
              <a:gd name="connsiteX708" fmla="*/ 2027994 w 3603064"/>
              <a:gd name="connsiteY708" fmla="*/ 1181478 h 4039931"/>
              <a:gd name="connsiteX709" fmla="*/ 2022284 w 3603064"/>
              <a:gd name="connsiteY709" fmla="*/ 1178621 h 4039931"/>
              <a:gd name="connsiteX710" fmla="*/ 2082833 w 3603064"/>
              <a:gd name="connsiteY710" fmla="*/ 1149927 h 4039931"/>
              <a:gd name="connsiteX711" fmla="*/ 2075577 w 3603064"/>
              <a:gd name="connsiteY711" fmla="*/ 1158618 h 4039931"/>
              <a:gd name="connsiteX712" fmla="*/ 2055592 w 3603064"/>
              <a:gd name="connsiteY712" fmla="*/ 1185288 h 4039931"/>
              <a:gd name="connsiteX713" fmla="*/ 2061302 w 3603064"/>
              <a:gd name="connsiteY713" fmla="*/ 1182431 h 4039931"/>
              <a:gd name="connsiteX714" fmla="*/ 2069866 w 3603064"/>
              <a:gd name="connsiteY714" fmla="*/ 1174811 h 4039931"/>
              <a:gd name="connsiteX715" fmla="*/ 2079384 w 3603064"/>
              <a:gd name="connsiteY715" fmla="*/ 1166238 h 4039931"/>
              <a:gd name="connsiteX716" fmla="*/ 2087948 w 3603064"/>
              <a:gd name="connsiteY716" fmla="*/ 1161476 h 4039931"/>
              <a:gd name="connsiteX717" fmla="*/ 2075577 w 3603064"/>
              <a:gd name="connsiteY717" fmla="*/ 1162428 h 4039931"/>
              <a:gd name="connsiteX718" fmla="*/ 2090804 w 3603064"/>
              <a:gd name="connsiteY718" fmla="*/ 1149093 h 4039931"/>
              <a:gd name="connsiteX719" fmla="*/ 2082833 w 3603064"/>
              <a:gd name="connsiteY719" fmla="*/ 1149927 h 4039931"/>
              <a:gd name="connsiteX720" fmla="*/ 2227841 w 3603064"/>
              <a:gd name="connsiteY720" fmla="*/ 1036063 h 4039931"/>
              <a:gd name="connsiteX721" fmla="*/ 2231119 w 3603064"/>
              <a:gd name="connsiteY721" fmla="*/ 1036200 h 4039931"/>
              <a:gd name="connsiteX722" fmla="*/ 2226891 w 3603064"/>
              <a:gd name="connsiteY722" fmla="*/ 1036698 h 4039931"/>
              <a:gd name="connsiteX723" fmla="*/ 2322058 w 3603064"/>
              <a:gd name="connsiteY723" fmla="*/ 990026 h 4039931"/>
              <a:gd name="connsiteX724" fmla="*/ 2327767 w 3603064"/>
              <a:gd name="connsiteY724" fmla="*/ 1016696 h 4039931"/>
              <a:gd name="connsiteX725" fmla="*/ 2330622 w 3603064"/>
              <a:gd name="connsiteY725" fmla="*/ 1030983 h 4039931"/>
              <a:gd name="connsiteX726" fmla="*/ 2331574 w 3603064"/>
              <a:gd name="connsiteY726" fmla="*/ 1038603 h 4039931"/>
              <a:gd name="connsiteX727" fmla="*/ 2332525 w 3603064"/>
              <a:gd name="connsiteY727" fmla="*/ 1042413 h 4039931"/>
              <a:gd name="connsiteX728" fmla="*/ 2332526 w 3603064"/>
              <a:gd name="connsiteY728" fmla="*/ 1045271 h 4039931"/>
              <a:gd name="connsiteX729" fmla="*/ 2275425 w 3603064"/>
              <a:gd name="connsiteY729" fmla="*/ 1054796 h 4039931"/>
              <a:gd name="connsiteX730" fmla="*/ 2319202 w 3603064"/>
              <a:gd name="connsiteY730" fmla="*/ 1050986 h 4039931"/>
              <a:gd name="connsiteX731" fmla="*/ 2309685 w 3603064"/>
              <a:gd name="connsiteY731" fmla="*/ 1052891 h 4039931"/>
              <a:gd name="connsiteX732" fmla="*/ 2325864 w 3603064"/>
              <a:gd name="connsiteY732" fmla="*/ 1055748 h 4039931"/>
              <a:gd name="connsiteX733" fmla="*/ 2336332 w 3603064"/>
              <a:gd name="connsiteY733" fmla="*/ 1048128 h 4039931"/>
              <a:gd name="connsiteX734" fmla="*/ 2337284 w 3603064"/>
              <a:gd name="connsiteY734" fmla="*/ 1047176 h 4039931"/>
              <a:gd name="connsiteX735" fmla="*/ 2336332 w 3603064"/>
              <a:gd name="connsiteY735" fmla="*/ 1045271 h 4039931"/>
              <a:gd name="connsiteX736" fmla="*/ 2335381 w 3603064"/>
              <a:gd name="connsiteY736" fmla="*/ 1041461 h 4039931"/>
              <a:gd name="connsiteX737" fmla="*/ 2333476 w 3603064"/>
              <a:gd name="connsiteY737" fmla="*/ 1033841 h 4039931"/>
              <a:gd name="connsiteX738" fmla="*/ 2329671 w 3603064"/>
              <a:gd name="connsiteY738" fmla="*/ 1018601 h 4039931"/>
              <a:gd name="connsiteX739" fmla="*/ 2322058 w 3603064"/>
              <a:gd name="connsiteY739" fmla="*/ 990026 h 4039931"/>
              <a:gd name="connsiteX740" fmla="*/ 2264005 w 3603064"/>
              <a:gd name="connsiteY740" fmla="*/ 949069 h 4039931"/>
              <a:gd name="connsiteX741" fmla="*/ 2279233 w 3603064"/>
              <a:gd name="connsiteY741" fmla="*/ 974786 h 4039931"/>
              <a:gd name="connsiteX742" fmla="*/ 2293507 w 3603064"/>
              <a:gd name="connsiteY742" fmla="*/ 1010028 h 4039931"/>
              <a:gd name="connsiteX743" fmla="*/ 2281136 w 3603064"/>
              <a:gd name="connsiteY743" fmla="*/ 985263 h 4039931"/>
              <a:gd name="connsiteX744" fmla="*/ 2279233 w 3603064"/>
              <a:gd name="connsiteY744" fmla="*/ 977643 h 4039931"/>
              <a:gd name="connsiteX745" fmla="*/ 2277329 w 3603064"/>
              <a:gd name="connsiteY745" fmla="*/ 971928 h 4039931"/>
              <a:gd name="connsiteX746" fmla="*/ 2275426 w 3603064"/>
              <a:gd name="connsiteY746" fmla="*/ 967166 h 4039931"/>
              <a:gd name="connsiteX747" fmla="*/ 2264005 w 3603064"/>
              <a:gd name="connsiteY747" fmla="*/ 949069 h 4039931"/>
              <a:gd name="connsiteX748" fmla="*/ 2286132 w 3603064"/>
              <a:gd name="connsiteY748" fmla="*/ 744757 h 4039931"/>
              <a:gd name="connsiteX749" fmla="*/ 2278281 w 3603064"/>
              <a:gd name="connsiteY749" fmla="*/ 749996 h 4039931"/>
              <a:gd name="connsiteX750" fmla="*/ 2265909 w 3603064"/>
              <a:gd name="connsiteY750" fmla="*/ 762378 h 4039931"/>
              <a:gd name="connsiteX751" fmla="*/ 2279232 w 3603064"/>
              <a:gd name="connsiteY751" fmla="*/ 756663 h 4039931"/>
              <a:gd name="connsiteX752" fmla="*/ 2298266 w 3603064"/>
              <a:gd name="connsiteY752" fmla="*/ 742376 h 4039931"/>
              <a:gd name="connsiteX753" fmla="*/ 2286132 w 3603064"/>
              <a:gd name="connsiteY753" fmla="*/ 744757 h 4039931"/>
              <a:gd name="connsiteX754" fmla="*/ 2309091 w 3603064"/>
              <a:gd name="connsiteY754" fmla="*/ 714515 h 4039931"/>
              <a:gd name="connsiteX755" fmla="*/ 2293508 w 3603064"/>
              <a:gd name="connsiteY755" fmla="*/ 723326 h 4039931"/>
              <a:gd name="connsiteX756" fmla="*/ 2310836 w 3603064"/>
              <a:gd name="connsiteY756" fmla="*/ 714198 h 4039931"/>
              <a:gd name="connsiteX757" fmla="*/ 2311275 w 3603064"/>
              <a:gd name="connsiteY757" fmla="*/ 714117 h 4039931"/>
              <a:gd name="connsiteX758" fmla="*/ 2306608 w 3603064"/>
              <a:gd name="connsiteY758" fmla="*/ 718831 h 4039931"/>
              <a:gd name="connsiteX759" fmla="*/ 2309686 w 3603064"/>
              <a:gd name="connsiteY759" fmla="*/ 727136 h 4039931"/>
              <a:gd name="connsiteX760" fmla="*/ 2352511 w 3603064"/>
              <a:gd name="connsiteY760" fmla="*/ 711896 h 4039931"/>
              <a:gd name="connsiteX761" fmla="*/ 2323961 w 3603064"/>
              <a:gd name="connsiteY761" fmla="*/ 715706 h 4039931"/>
              <a:gd name="connsiteX762" fmla="*/ 2338236 w 3603064"/>
              <a:gd name="connsiteY762" fmla="*/ 708086 h 4039931"/>
              <a:gd name="connsiteX763" fmla="*/ 2318251 w 3603064"/>
              <a:gd name="connsiteY763" fmla="*/ 712848 h 4039931"/>
              <a:gd name="connsiteX764" fmla="*/ 2311275 w 3603064"/>
              <a:gd name="connsiteY764" fmla="*/ 714117 h 4039931"/>
              <a:gd name="connsiteX765" fmla="*/ 2311589 w 3603064"/>
              <a:gd name="connsiteY765" fmla="*/ 713801 h 4039931"/>
              <a:gd name="connsiteX766" fmla="*/ 2310836 w 3603064"/>
              <a:gd name="connsiteY766" fmla="*/ 714198 h 4039931"/>
              <a:gd name="connsiteX767" fmla="*/ 3140487 w 3603064"/>
              <a:gd name="connsiteY767" fmla="*/ 434718 h 4039931"/>
              <a:gd name="connsiteX768" fmla="*/ 3196635 w 3603064"/>
              <a:gd name="connsiteY768" fmla="*/ 428051 h 4039931"/>
              <a:gd name="connsiteX769" fmla="*/ 3140487 w 3603064"/>
              <a:gd name="connsiteY769" fmla="*/ 434718 h 4039931"/>
              <a:gd name="connsiteX770" fmla="*/ 3125379 w 3603064"/>
              <a:gd name="connsiteY770" fmla="*/ 431504 h 4039931"/>
              <a:gd name="connsiteX771" fmla="*/ 3102421 w 3603064"/>
              <a:gd name="connsiteY771" fmla="*/ 440433 h 4039931"/>
              <a:gd name="connsiteX772" fmla="*/ 3143342 w 3603064"/>
              <a:gd name="connsiteY772" fmla="*/ 429003 h 4039931"/>
              <a:gd name="connsiteX773" fmla="*/ 3125379 w 3603064"/>
              <a:gd name="connsiteY773" fmla="*/ 431504 h 4039931"/>
              <a:gd name="connsiteX774" fmla="*/ 3335578 w 3603064"/>
              <a:gd name="connsiteY774" fmla="*/ 329943 h 4039931"/>
              <a:gd name="connsiteX775" fmla="*/ 3374596 w 3603064"/>
              <a:gd name="connsiteY775" fmla="*/ 334706 h 4039931"/>
              <a:gd name="connsiteX776" fmla="*/ 3353300 w 3603064"/>
              <a:gd name="connsiteY776" fmla="*/ 342120 h 4039931"/>
              <a:gd name="connsiteX777" fmla="*/ 3351756 w 3603064"/>
              <a:gd name="connsiteY777" fmla="*/ 342326 h 4039931"/>
              <a:gd name="connsiteX778" fmla="*/ 3350003 w 3603064"/>
              <a:gd name="connsiteY778" fmla="*/ 343078 h 4039931"/>
              <a:gd name="connsiteX779" fmla="*/ 3335578 w 3603064"/>
              <a:gd name="connsiteY779" fmla="*/ 347088 h 4039931"/>
              <a:gd name="connsiteX780" fmla="*/ 3338433 w 3603064"/>
              <a:gd name="connsiteY780" fmla="*/ 348041 h 4039931"/>
              <a:gd name="connsiteX781" fmla="*/ 3350003 w 3603064"/>
              <a:gd name="connsiteY781" fmla="*/ 343078 h 4039931"/>
              <a:gd name="connsiteX782" fmla="*/ 3352708 w 3603064"/>
              <a:gd name="connsiteY782" fmla="*/ 342326 h 4039931"/>
              <a:gd name="connsiteX783" fmla="*/ 3353300 w 3603064"/>
              <a:gd name="connsiteY783" fmla="*/ 342120 h 4039931"/>
              <a:gd name="connsiteX784" fmla="*/ 3366031 w 3603064"/>
              <a:gd name="connsiteY784" fmla="*/ 340421 h 4039931"/>
              <a:gd name="connsiteX785" fmla="*/ 3374596 w 3603064"/>
              <a:gd name="connsiteY785" fmla="*/ 334706 h 4039931"/>
              <a:gd name="connsiteX786" fmla="*/ 3400291 w 3603064"/>
              <a:gd name="connsiteY786" fmla="*/ 316608 h 4039931"/>
              <a:gd name="connsiteX787" fmla="*/ 3372693 w 3603064"/>
              <a:gd name="connsiteY787" fmla="*/ 323276 h 4039931"/>
              <a:gd name="connsiteX788" fmla="*/ 3386016 w 3603064"/>
              <a:gd name="connsiteY788" fmla="*/ 323276 h 4039931"/>
              <a:gd name="connsiteX789" fmla="*/ 3335578 w 3603064"/>
              <a:gd name="connsiteY789" fmla="*/ 329943 h 4039931"/>
              <a:gd name="connsiteX790" fmla="*/ 3567545 w 3603064"/>
              <a:gd name="connsiteY790" fmla="*/ 249814 h 4039931"/>
              <a:gd name="connsiteX791" fmla="*/ 3563025 w 3603064"/>
              <a:gd name="connsiteY791" fmla="*/ 251838 h 4039931"/>
              <a:gd name="connsiteX792" fmla="*/ 3544944 w 3603064"/>
              <a:gd name="connsiteY792" fmla="*/ 269936 h 4039931"/>
              <a:gd name="connsiteX793" fmla="*/ 3553508 w 3603064"/>
              <a:gd name="connsiteY793" fmla="*/ 269936 h 4039931"/>
              <a:gd name="connsiteX794" fmla="*/ 3564929 w 3603064"/>
              <a:gd name="connsiteY794" fmla="*/ 258506 h 4039931"/>
              <a:gd name="connsiteX795" fmla="*/ 3567545 w 3603064"/>
              <a:gd name="connsiteY795" fmla="*/ 249814 h 4039931"/>
              <a:gd name="connsiteX796" fmla="*/ 2632299 w 3603064"/>
              <a:gd name="connsiteY796" fmla="*/ 549971 h 4039931"/>
              <a:gd name="connsiteX797" fmla="*/ 2623734 w 3603064"/>
              <a:gd name="connsiteY797" fmla="*/ 562353 h 4039931"/>
              <a:gd name="connsiteX798" fmla="*/ 2662752 w 3603064"/>
              <a:gd name="connsiteY798" fmla="*/ 553781 h 4039931"/>
              <a:gd name="connsiteX799" fmla="*/ 2684641 w 3603064"/>
              <a:gd name="connsiteY799" fmla="*/ 536636 h 4039931"/>
              <a:gd name="connsiteX800" fmla="*/ 2632299 w 3603064"/>
              <a:gd name="connsiteY800" fmla="*/ 549971 h 4039931"/>
              <a:gd name="connsiteX801" fmla="*/ 2560746 w 3603064"/>
              <a:gd name="connsiteY801" fmla="*/ 573932 h 4039931"/>
              <a:gd name="connsiteX802" fmla="*/ 2515245 w 3603064"/>
              <a:gd name="connsiteY802" fmla="*/ 600453 h 4039931"/>
              <a:gd name="connsiteX803" fmla="*/ 2578055 w 3603064"/>
              <a:gd name="connsiteY803" fmla="*/ 570926 h 4039931"/>
              <a:gd name="connsiteX804" fmla="*/ 2560746 w 3603064"/>
              <a:gd name="connsiteY804" fmla="*/ 573932 h 4039931"/>
              <a:gd name="connsiteX805" fmla="*/ 2928742 w 3603064"/>
              <a:gd name="connsiteY805" fmla="*/ 446341 h 4039931"/>
              <a:gd name="connsiteX806" fmla="*/ 2918750 w 3603064"/>
              <a:gd name="connsiteY806" fmla="*/ 453768 h 4039931"/>
              <a:gd name="connsiteX807" fmla="*/ 2968235 w 3603064"/>
              <a:gd name="connsiteY807" fmla="*/ 442338 h 4039931"/>
              <a:gd name="connsiteX808" fmla="*/ 2984415 w 3603064"/>
              <a:gd name="connsiteY808" fmla="*/ 432813 h 4039931"/>
              <a:gd name="connsiteX809" fmla="*/ 2928742 w 3603064"/>
              <a:gd name="connsiteY809" fmla="*/ 446341 h 4039931"/>
              <a:gd name="connsiteX810" fmla="*/ 3082092 w 3603064"/>
              <a:gd name="connsiteY810" fmla="*/ 391886 h 4039931"/>
              <a:gd name="connsiteX811" fmla="*/ 3120501 w 3603064"/>
              <a:gd name="connsiteY811" fmla="*/ 385189 h 4039931"/>
              <a:gd name="connsiteX812" fmla="*/ 3060546 w 3603064"/>
              <a:gd name="connsiteY812" fmla="*/ 399477 h 4039931"/>
              <a:gd name="connsiteX813" fmla="*/ 3082092 w 3603064"/>
              <a:gd name="connsiteY813" fmla="*/ 391886 h 4039931"/>
              <a:gd name="connsiteX814" fmla="*/ 3461359 w 3603064"/>
              <a:gd name="connsiteY814" fmla="*/ 32908 h 4039931"/>
              <a:gd name="connsiteX815" fmla="*/ 3462659 w 3603064"/>
              <a:gd name="connsiteY815" fmla="*/ 37374 h 4039931"/>
              <a:gd name="connsiteX816" fmla="*/ 3461197 w 3603064"/>
              <a:gd name="connsiteY816" fmla="*/ 33716 h 4039931"/>
              <a:gd name="connsiteX817" fmla="*/ 3460863 w 3603064"/>
              <a:gd name="connsiteY817" fmla="*/ 21872 h 4039931"/>
              <a:gd name="connsiteX818" fmla="*/ 3462149 w 3603064"/>
              <a:gd name="connsiteY818" fmla="*/ 28953 h 4039931"/>
              <a:gd name="connsiteX819" fmla="*/ 3461359 w 3603064"/>
              <a:gd name="connsiteY819" fmla="*/ 32908 h 4039931"/>
              <a:gd name="connsiteX820" fmla="*/ 3461316 w 3603064"/>
              <a:gd name="connsiteY820" fmla="*/ 32763 h 4039931"/>
              <a:gd name="connsiteX821" fmla="*/ 3460246 w 3603064"/>
              <a:gd name="connsiteY821" fmla="*/ 7046 h 4039931"/>
              <a:gd name="connsiteX822" fmla="*/ 3460863 w 3603064"/>
              <a:gd name="connsiteY822" fmla="*/ 21872 h 4039931"/>
              <a:gd name="connsiteX823" fmla="*/ 3460246 w 3603064"/>
              <a:gd name="connsiteY823" fmla="*/ 18476 h 4039931"/>
              <a:gd name="connsiteX824" fmla="*/ 3436454 w 3603064"/>
              <a:gd name="connsiteY824" fmla="*/ 378 h 4039931"/>
              <a:gd name="connsiteX825" fmla="*/ 3442164 w 3603064"/>
              <a:gd name="connsiteY825" fmla="*/ 7998 h 4039931"/>
              <a:gd name="connsiteX826" fmla="*/ 3448826 w 3603064"/>
              <a:gd name="connsiteY826" fmla="*/ 4188 h 4039931"/>
              <a:gd name="connsiteX827" fmla="*/ 3466907 w 3603064"/>
              <a:gd name="connsiteY827" fmla="*/ 68958 h 4039931"/>
              <a:gd name="connsiteX828" fmla="*/ 3473569 w 3603064"/>
              <a:gd name="connsiteY828" fmla="*/ 72768 h 4039931"/>
              <a:gd name="connsiteX829" fmla="*/ 3468811 w 3603064"/>
              <a:gd name="connsiteY829" fmla="*/ 58481 h 4039931"/>
              <a:gd name="connsiteX830" fmla="*/ 3462659 w 3603064"/>
              <a:gd name="connsiteY830" fmla="*/ 37374 h 4039931"/>
              <a:gd name="connsiteX831" fmla="*/ 3463101 w 3603064"/>
              <a:gd name="connsiteY831" fmla="*/ 38478 h 4039931"/>
              <a:gd name="connsiteX832" fmla="*/ 3466907 w 3603064"/>
              <a:gd name="connsiteY832" fmla="*/ 48956 h 4039931"/>
              <a:gd name="connsiteX833" fmla="*/ 3467859 w 3603064"/>
              <a:gd name="connsiteY833" fmla="*/ 45146 h 4039931"/>
              <a:gd name="connsiteX834" fmla="*/ 3473569 w 3603064"/>
              <a:gd name="connsiteY834" fmla="*/ 59433 h 4039931"/>
              <a:gd name="connsiteX835" fmla="*/ 3481182 w 3603064"/>
              <a:gd name="connsiteY835" fmla="*/ 72768 h 4039931"/>
              <a:gd name="connsiteX836" fmla="*/ 3476424 w 3603064"/>
              <a:gd name="connsiteY836" fmla="*/ 61338 h 4039931"/>
              <a:gd name="connsiteX837" fmla="*/ 3474521 w 3603064"/>
              <a:gd name="connsiteY837" fmla="*/ 53718 h 4039931"/>
              <a:gd name="connsiteX838" fmla="*/ 3476424 w 3603064"/>
              <a:gd name="connsiteY838" fmla="*/ 49908 h 4039931"/>
              <a:gd name="connsiteX839" fmla="*/ 3482134 w 3603064"/>
              <a:gd name="connsiteY839" fmla="*/ 56576 h 4039931"/>
              <a:gd name="connsiteX840" fmla="*/ 3490699 w 3603064"/>
              <a:gd name="connsiteY840" fmla="*/ 67053 h 4039931"/>
              <a:gd name="connsiteX841" fmla="*/ 3504974 w 3603064"/>
              <a:gd name="connsiteY841" fmla="*/ 80388 h 4039931"/>
              <a:gd name="connsiteX842" fmla="*/ 3496409 w 3603064"/>
              <a:gd name="connsiteY842" fmla="*/ 58481 h 4039931"/>
              <a:gd name="connsiteX843" fmla="*/ 3520200 w 3603064"/>
              <a:gd name="connsiteY843" fmla="*/ 105153 h 4039931"/>
              <a:gd name="connsiteX844" fmla="*/ 3548750 w 3603064"/>
              <a:gd name="connsiteY844" fmla="*/ 132776 h 4039931"/>
              <a:gd name="connsiteX845" fmla="*/ 3522104 w 3603064"/>
              <a:gd name="connsiteY845" fmla="*/ 88961 h 4039931"/>
              <a:gd name="connsiteX846" fmla="*/ 3545895 w 3603064"/>
              <a:gd name="connsiteY846" fmla="*/ 112773 h 4039931"/>
              <a:gd name="connsiteX847" fmla="*/ 3546847 w 3603064"/>
              <a:gd name="connsiteY847" fmla="*/ 106106 h 4039931"/>
              <a:gd name="connsiteX848" fmla="*/ 3563977 w 3603064"/>
              <a:gd name="connsiteY848" fmla="*/ 120393 h 4039931"/>
              <a:gd name="connsiteX849" fmla="*/ 3588720 w 3603064"/>
              <a:gd name="connsiteY849" fmla="*/ 164208 h 4039931"/>
              <a:gd name="connsiteX850" fmla="*/ 3593478 w 3603064"/>
              <a:gd name="connsiteY850" fmla="*/ 174686 h 4039931"/>
              <a:gd name="connsiteX851" fmla="*/ 3597285 w 3603064"/>
              <a:gd name="connsiteY851" fmla="*/ 185163 h 4039931"/>
              <a:gd name="connsiteX852" fmla="*/ 3602043 w 3603064"/>
              <a:gd name="connsiteY852" fmla="*/ 206118 h 4039931"/>
              <a:gd name="connsiteX853" fmla="*/ 3579203 w 3603064"/>
              <a:gd name="connsiteY853" fmla="*/ 280413 h 4039931"/>
              <a:gd name="connsiteX854" fmla="*/ 3556363 w 3603064"/>
              <a:gd name="connsiteY854" fmla="*/ 302321 h 4039931"/>
              <a:gd name="connsiteX855" fmla="*/ 3561122 w 3603064"/>
              <a:gd name="connsiteY855" fmla="*/ 293748 h 4039931"/>
              <a:gd name="connsiteX856" fmla="*/ 3557315 w 3603064"/>
              <a:gd name="connsiteY856" fmla="*/ 287081 h 4039931"/>
              <a:gd name="connsiteX857" fmla="*/ 3536379 w 3603064"/>
              <a:gd name="connsiteY857" fmla="*/ 308036 h 4039931"/>
              <a:gd name="connsiteX858" fmla="*/ 3524007 w 3603064"/>
              <a:gd name="connsiteY858" fmla="*/ 321371 h 4039931"/>
              <a:gd name="connsiteX859" fmla="*/ 3503070 w 3603064"/>
              <a:gd name="connsiteY859" fmla="*/ 322323 h 4039931"/>
              <a:gd name="connsiteX860" fmla="*/ 3485940 w 3603064"/>
              <a:gd name="connsiteY860" fmla="*/ 331848 h 4039931"/>
              <a:gd name="connsiteX861" fmla="*/ 3485940 w 3603064"/>
              <a:gd name="connsiteY861" fmla="*/ 334706 h 4039931"/>
              <a:gd name="connsiteX862" fmla="*/ 3480230 w 3603064"/>
              <a:gd name="connsiteY862" fmla="*/ 339468 h 4039931"/>
              <a:gd name="connsiteX863" fmla="*/ 3475472 w 3603064"/>
              <a:gd name="connsiteY863" fmla="*/ 347088 h 4039931"/>
              <a:gd name="connsiteX864" fmla="*/ 3504022 w 3603064"/>
              <a:gd name="connsiteY864" fmla="*/ 341373 h 4039931"/>
              <a:gd name="connsiteX865" fmla="*/ 3474521 w 3603064"/>
              <a:gd name="connsiteY865" fmla="*/ 350898 h 4039931"/>
              <a:gd name="connsiteX866" fmla="*/ 3441212 w 3603064"/>
              <a:gd name="connsiteY866" fmla="*/ 364233 h 4039931"/>
              <a:gd name="connsiteX867" fmla="*/ 3462148 w 3603064"/>
              <a:gd name="connsiteY867" fmla="*/ 360423 h 4039931"/>
              <a:gd name="connsiteX868" fmla="*/ 3460246 w 3603064"/>
              <a:gd name="connsiteY868" fmla="*/ 363281 h 4039931"/>
              <a:gd name="connsiteX869" fmla="*/ 3389822 w 3603064"/>
              <a:gd name="connsiteY869" fmla="*/ 381378 h 4039931"/>
              <a:gd name="connsiteX870" fmla="*/ 3340336 w 3603064"/>
              <a:gd name="connsiteY870" fmla="*/ 393761 h 4039931"/>
              <a:gd name="connsiteX871" fmla="*/ 3234702 w 3603064"/>
              <a:gd name="connsiteY871" fmla="*/ 421383 h 4039931"/>
              <a:gd name="connsiteX872" fmla="*/ 3244217 w 3603064"/>
              <a:gd name="connsiteY872" fmla="*/ 424241 h 4039931"/>
              <a:gd name="connsiteX873" fmla="*/ 3215667 w 3603064"/>
              <a:gd name="connsiteY873" fmla="*/ 429956 h 4039931"/>
              <a:gd name="connsiteX874" fmla="*/ 3222330 w 3603064"/>
              <a:gd name="connsiteY874" fmla="*/ 431861 h 4039931"/>
              <a:gd name="connsiteX875" fmla="*/ 3054837 w 3603064"/>
              <a:gd name="connsiteY875" fmla="*/ 469961 h 4039931"/>
              <a:gd name="connsiteX876" fmla="*/ 3087194 w 3603064"/>
              <a:gd name="connsiteY876" fmla="*/ 467103 h 4039931"/>
              <a:gd name="connsiteX877" fmla="*/ 3031045 w 3603064"/>
              <a:gd name="connsiteY877" fmla="*/ 475676 h 4039931"/>
              <a:gd name="connsiteX878" fmla="*/ 3039611 w 3603064"/>
              <a:gd name="connsiteY878" fmla="*/ 482343 h 4039931"/>
              <a:gd name="connsiteX879" fmla="*/ 2984415 w 3603064"/>
              <a:gd name="connsiteY879" fmla="*/ 492821 h 4039931"/>
              <a:gd name="connsiteX880" fmla="*/ 2906378 w 3603064"/>
              <a:gd name="connsiteY880" fmla="*/ 515681 h 4039931"/>
              <a:gd name="connsiteX881" fmla="*/ 2908282 w 3603064"/>
              <a:gd name="connsiteY881" fmla="*/ 520443 h 4039931"/>
              <a:gd name="connsiteX882" fmla="*/ 2876877 w 3603064"/>
              <a:gd name="connsiteY882" fmla="*/ 527111 h 4039931"/>
              <a:gd name="connsiteX883" fmla="*/ 2888297 w 3603064"/>
              <a:gd name="connsiteY883" fmla="*/ 527111 h 4039931"/>
              <a:gd name="connsiteX884" fmla="*/ 2837858 w 3603064"/>
              <a:gd name="connsiteY884" fmla="*/ 538541 h 4039931"/>
              <a:gd name="connsiteX885" fmla="*/ 2785517 w 3603064"/>
              <a:gd name="connsiteY885" fmla="*/ 555686 h 4039931"/>
              <a:gd name="connsiteX886" fmla="*/ 2814067 w 3603064"/>
              <a:gd name="connsiteY886" fmla="*/ 557591 h 4039931"/>
              <a:gd name="connsiteX887" fmla="*/ 2720804 w 3603064"/>
              <a:gd name="connsiteY887" fmla="*/ 580451 h 4039931"/>
              <a:gd name="connsiteX888" fmla="*/ 2704626 w 3603064"/>
              <a:gd name="connsiteY888" fmla="*/ 594738 h 4039931"/>
              <a:gd name="connsiteX889" fmla="*/ 2672269 w 3603064"/>
              <a:gd name="connsiteY889" fmla="*/ 600453 h 4039931"/>
              <a:gd name="connsiteX890" fmla="*/ 2676076 w 3603064"/>
              <a:gd name="connsiteY890" fmla="*/ 603311 h 4039931"/>
              <a:gd name="connsiteX891" fmla="*/ 2475274 w 3603064"/>
              <a:gd name="connsiteY891" fmla="*/ 675701 h 4039931"/>
              <a:gd name="connsiteX892" fmla="*/ 2377254 w 3603064"/>
              <a:gd name="connsiteY892" fmla="*/ 713801 h 4039931"/>
              <a:gd name="connsiteX893" fmla="*/ 2328719 w 3603064"/>
              <a:gd name="connsiteY893" fmla="*/ 737613 h 4039931"/>
              <a:gd name="connsiteX894" fmla="*/ 2304928 w 3603064"/>
              <a:gd name="connsiteY894" fmla="*/ 750948 h 4039931"/>
              <a:gd name="connsiteX895" fmla="*/ 2286846 w 3603064"/>
              <a:gd name="connsiteY895" fmla="*/ 764283 h 4039931"/>
              <a:gd name="connsiteX896" fmla="*/ 2289701 w 3603064"/>
              <a:gd name="connsiteY896" fmla="*/ 764283 h 4039931"/>
              <a:gd name="connsiteX897" fmla="*/ 2275426 w 3603064"/>
              <a:gd name="connsiteY897" fmla="*/ 770951 h 4039931"/>
              <a:gd name="connsiteX898" fmla="*/ 2268763 w 3603064"/>
              <a:gd name="connsiteY898" fmla="*/ 775713 h 4039931"/>
              <a:gd name="connsiteX899" fmla="*/ 2265909 w 3603064"/>
              <a:gd name="connsiteY899" fmla="*/ 787143 h 4039931"/>
              <a:gd name="connsiteX900" fmla="*/ 2274474 w 3603064"/>
              <a:gd name="connsiteY900" fmla="*/ 799526 h 4039931"/>
              <a:gd name="connsiteX901" fmla="*/ 2288749 w 3603064"/>
              <a:gd name="connsiteY901" fmla="*/ 821433 h 4039931"/>
              <a:gd name="connsiteX902" fmla="*/ 2303975 w 3603064"/>
              <a:gd name="connsiteY902" fmla="*/ 888108 h 4039931"/>
              <a:gd name="connsiteX903" fmla="*/ 2309686 w 3603064"/>
              <a:gd name="connsiteY903" fmla="*/ 879536 h 4039931"/>
              <a:gd name="connsiteX904" fmla="*/ 2338236 w 3603064"/>
              <a:gd name="connsiteY904" fmla="*/ 950973 h 4039931"/>
              <a:gd name="connsiteX905" fmla="*/ 2382012 w 3603064"/>
              <a:gd name="connsiteY905" fmla="*/ 1082418 h 4039931"/>
              <a:gd name="connsiteX906" fmla="*/ 2292556 w 3603064"/>
              <a:gd name="connsiteY906" fmla="*/ 1093848 h 4039931"/>
              <a:gd name="connsiteX907" fmla="*/ 2270668 w 3603064"/>
              <a:gd name="connsiteY907" fmla="*/ 1097658 h 4039931"/>
              <a:gd name="connsiteX908" fmla="*/ 2260198 w 3603064"/>
              <a:gd name="connsiteY908" fmla="*/ 1099563 h 4039931"/>
              <a:gd name="connsiteX909" fmla="*/ 2255441 w 3603064"/>
              <a:gd name="connsiteY909" fmla="*/ 1100516 h 4039931"/>
              <a:gd name="connsiteX910" fmla="*/ 2252586 w 3603064"/>
              <a:gd name="connsiteY910" fmla="*/ 1101468 h 4039931"/>
              <a:gd name="connsiteX911" fmla="*/ 2230697 w 3603064"/>
              <a:gd name="connsiteY911" fmla="*/ 1108136 h 4039931"/>
              <a:gd name="connsiteX912" fmla="*/ 2245924 w 3603064"/>
              <a:gd name="connsiteY912" fmla="*/ 1102421 h 4039931"/>
              <a:gd name="connsiteX913" fmla="*/ 2252586 w 3603064"/>
              <a:gd name="connsiteY913" fmla="*/ 1099563 h 4039931"/>
              <a:gd name="connsiteX914" fmla="*/ 2254489 w 3603064"/>
              <a:gd name="connsiteY914" fmla="*/ 1098611 h 4039931"/>
              <a:gd name="connsiteX915" fmla="*/ 2256393 w 3603064"/>
              <a:gd name="connsiteY915" fmla="*/ 1097658 h 4039931"/>
              <a:gd name="connsiteX916" fmla="*/ 2263053 w 3603064"/>
              <a:gd name="connsiteY916" fmla="*/ 1095753 h 4039931"/>
              <a:gd name="connsiteX917" fmla="*/ 2306831 w 3603064"/>
              <a:gd name="connsiteY917" fmla="*/ 1085276 h 4039931"/>
              <a:gd name="connsiteX918" fmla="*/ 2369641 w 3603064"/>
              <a:gd name="connsiteY918" fmla="*/ 1073846 h 4039931"/>
              <a:gd name="connsiteX919" fmla="*/ 2328719 w 3603064"/>
              <a:gd name="connsiteY919" fmla="*/ 970023 h 4039931"/>
              <a:gd name="connsiteX920" fmla="*/ 2347752 w 3603064"/>
              <a:gd name="connsiteY920" fmla="*/ 1026221 h 4039931"/>
              <a:gd name="connsiteX921" fmla="*/ 2356317 w 3603064"/>
              <a:gd name="connsiteY921" fmla="*/ 1049081 h 4039931"/>
              <a:gd name="connsiteX922" fmla="*/ 2360124 w 3603064"/>
              <a:gd name="connsiteY922" fmla="*/ 1059558 h 4039931"/>
              <a:gd name="connsiteX923" fmla="*/ 2362026 w 3603064"/>
              <a:gd name="connsiteY923" fmla="*/ 1064321 h 4039931"/>
              <a:gd name="connsiteX924" fmla="*/ 2363931 w 3603064"/>
              <a:gd name="connsiteY924" fmla="*/ 1069083 h 4039931"/>
              <a:gd name="connsiteX925" fmla="*/ 2287798 w 3603064"/>
              <a:gd name="connsiteY925" fmla="*/ 1081466 h 4039931"/>
              <a:gd name="connsiteX926" fmla="*/ 2266861 w 3603064"/>
              <a:gd name="connsiteY926" fmla="*/ 1085276 h 4039931"/>
              <a:gd name="connsiteX927" fmla="*/ 2255441 w 3603064"/>
              <a:gd name="connsiteY927" fmla="*/ 1087181 h 4039931"/>
              <a:gd name="connsiteX928" fmla="*/ 2247828 w 3603064"/>
              <a:gd name="connsiteY928" fmla="*/ 1089086 h 4039931"/>
              <a:gd name="connsiteX929" fmla="*/ 2217375 w 3603064"/>
              <a:gd name="connsiteY929" fmla="*/ 1096706 h 4039931"/>
              <a:gd name="connsiteX930" fmla="*/ 2252586 w 3603064"/>
              <a:gd name="connsiteY930" fmla="*/ 1091943 h 4039931"/>
              <a:gd name="connsiteX931" fmla="*/ 2184065 w 3603064"/>
              <a:gd name="connsiteY931" fmla="*/ 1114803 h 4039931"/>
              <a:gd name="connsiteX932" fmla="*/ 2139338 w 3603064"/>
              <a:gd name="connsiteY932" fmla="*/ 1138616 h 4039931"/>
              <a:gd name="connsiteX933" fmla="*/ 2086996 w 3603064"/>
              <a:gd name="connsiteY933" fmla="*/ 1164333 h 4039931"/>
              <a:gd name="connsiteX934" fmla="*/ 2049882 w 3603064"/>
              <a:gd name="connsiteY934" fmla="*/ 1208148 h 4039931"/>
              <a:gd name="connsiteX935" fmla="*/ 2067963 w 3603064"/>
              <a:gd name="connsiteY935" fmla="*/ 1197671 h 4039931"/>
              <a:gd name="connsiteX936" fmla="*/ 2056543 w 3603064"/>
              <a:gd name="connsiteY936" fmla="*/ 1230056 h 4039931"/>
              <a:gd name="connsiteX937" fmla="*/ 2050254 w 3603064"/>
              <a:gd name="connsiteY937" fmla="*/ 1229269 h 4039931"/>
              <a:gd name="connsiteX938" fmla="*/ 2050834 w 3603064"/>
              <a:gd name="connsiteY938" fmla="*/ 1224341 h 4039931"/>
              <a:gd name="connsiteX939" fmla="*/ 2047741 w 3603064"/>
              <a:gd name="connsiteY939" fmla="*/ 1229580 h 4039931"/>
              <a:gd name="connsiteX940" fmla="*/ 2048458 w 3603064"/>
              <a:gd name="connsiteY940" fmla="*/ 1236189 h 4039931"/>
              <a:gd name="connsiteX941" fmla="*/ 2047979 w 3603064"/>
              <a:gd name="connsiteY941" fmla="*/ 1243391 h 4039931"/>
              <a:gd name="connsiteX942" fmla="*/ 2048930 w 3603064"/>
              <a:gd name="connsiteY942" fmla="*/ 1245294 h 4039931"/>
              <a:gd name="connsiteX943" fmla="*/ 2050834 w 3603064"/>
              <a:gd name="connsiteY943" fmla="*/ 1249106 h 4039931"/>
              <a:gd name="connsiteX944" fmla="*/ 2052737 w 3603064"/>
              <a:gd name="connsiteY944" fmla="*/ 1309113 h 4039931"/>
              <a:gd name="connsiteX945" fmla="*/ 2051785 w 3603064"/>
              <a:gd name="connsiteY945" fmla="*/ 1354833 h 4039931"/>
              <a:gd name="connsiteX946" fmla="*/ 2031800 w 3603064"/>
              <a:gd name="connsiteY946" fmla="*/ 1402458 h 4039931"/>
              <a:gd name="connsiteX947" fmla="*/ 2030849 w 3603064"/>
              <a:gd name="connsiteY947" fmla="*/ 1411031 h 4039931"/>
              <a:gd name="connsiteX948" fmla="*/ 2021332 w 3603064"/>
              <a:gd name="connsiteY948" fmla="*/ 1420556 h 4039931"/>
              <a:gd name="connsiteX949" fmla="*/ 2002299 w 3603064"/>
              <a:gd name="connsiteY949" fmla="*/ 1450083 h 4039931"/>
              <a:gd name="connsiteX950" fmla="*/ 1986120 w 3603064"/>
              <a:gd name="connsiteY950" fmla="*/ 1471038 h 4039931"/>
              <a:gd name="connsiteX951" fmla="*/ 2015622 w 3603064"/>
              <a:gd name="connsiteY951" fmla="*/ 1447226 h 4039931"/>
              <a:gd name="connsiteX952" fmla="*/ 2029897 w 3603064"/>
              <a:gd name="connsiteY952" fmla="*/ 1428176 h 4039931"/>
              <a:gd name="connsiteX953" fmla="*/ 2040365 w 3603064"/>
              <a:gd name="connsiteY953" fmla="*/ 1420556 h 4039931"/>
              <a:gd name="connsiteX954" fmla="*/ 2023235 w 3603064"/>
              <a:gd name="connsiteY954" fmla="*/ 1444369 h 4039931"/>
              <a:gd name="connsiteX955" fmla="*/ 1968991 w 3603064"/>
              <a:gd name="connsiteY955" fmla="*/ 1491994 h 4039931"/>
              <a:gd name="connsiteX956" fmla="*/ 1969942 w 3603064"/>
              <a:gd name="connsiteY956" fmla="*/ 1486278 h 4039931"/>
              <a:gd name="connsiteX957" fmla="*/ 1946151 w 3603064"/>
              <a:gd name="connsiteY957" fmla="*/ 1502471 h 4039931"/>
              <a:gd name="connsiteX958" fmla="*/ 1951861 w 3603064"/>
              <a:gd name="connsiteY958" fmla="*/ 1501519 h 4039931"/>
              <a:gd name="connsiteX959" fmla="*/ 1906181 w 3603064"/>
              <a:gd name="connsiteY959" fmla="*/ 1533903 h 4039931"/>
              <a:gd name="connsiteX960" fmla="*/ 1874776 w 3603064"/>
              <a:gd name="connsiteY960" fmla="*/ 1564383 h 4039931"/>
              <a:gd name="connsiteX961" fmla="*/ 1863356 w 3603064"/>
              <a:gd name="connsiteY961" fmla="*/ 1564383 h 4039931"/>
              <a:gd name="connsiteX962" fmla="*/ 1837661 w 3603064"/>
              <a:gd name="connsiteY962" fmla="*/ 1593911 h 4039931"/>
              <a:gd name="connsiteX963" fmla="*/ 1781513 w 3603064"/>
              <a:gd name="connsiteY963" fmla="*/ 1624391 h 4039931"/>
              <a:gd name="connsiteX964" fmla="*/ 1778658 w 3603064"/>
              <a:gd name="connsiteY964" fmla="*/ 1635821 h 4039931"/>
              <a:gd name="connsiteX965" fmla="*/ 1722509 w 3603064"/>
              <a:gd name="connsiteY965" fmla="*/ 1685351 h 4039931"/>
              <a:gd name="connsiteX966" fmla="*/ 1683492 w 3603064"/>
              <a:gd name="connsiteY966" fmla="*/ 1723451 h 4039931"/>
              <a:gd name="connsiteX967" fmla="*/ 1605456 w 3603064"/>
              <a:gd name="connsiteY967" fmla="*/ 1795840 h 4039931"/>
              <a:gd name="connsiteX968" fmla="*/ 1608311 w 3603064"/>
              <a:gd name="connsiteY968" fmla="*/ 1801555 h 4039931"/>
              <a:gd name="connsiteX969" fmla="*/ 1571196 w 3603064"/>
              <a:gd name="connsiteY969" fmla="*/ 1835846 h 4039931"/>
              <a:gd name="connsiteX970" fmla="*/ 1576905 w 3603064"/>
              <a:gd name="connsiteY970" fmla="*/ 1833941 h 4039931"/>
              <a:gd name="connsiteX971" fmla="*/ 1546452 w 3603064"/>
              <a:gd name="connsiteY971" fmla="*/ 1863469 h 4039931"/>
              <a:gd name="connsiteX972" fmla="*/ 1518854 w 3603064"/>
              <a:gd name="connsiteY972" fmla="*/ 1892044 h 4039931"/>
              <a:gd name="connsiteX973" fmla="*/ 1467465 w 3603064"/>
              <a:gd name="connsiteY973" fmla="*/ 1948241 h 4039931"/>
              <a:gd name="connsiteX974" fmla="*/ 1495063 w 3603064"/>
              <a:gd name="connsiteY974" fmla="*/ 1929191 h 4039931"/>
              <a:gd name="connsiteX975" fmla="*/ 1362782 w 3603064"/>
              <a:gd name="connsiteY975" fmla="*/ 2073971 h 4039931"/>
              <a:gd name="connsiteX976" fmla="*/ 1368492 w 3603064"/>
              <a:gd name="connsiteY976" fmla="*/ 2072066 h 4039931"/>
              <a:gd name="connsiteX977" fmla="*/ 1338989 w 3603064"/>
              <a:gd name="connsiteY977" fmla="*/ 2099688 h 4039931"/>
              <a:gd name="connsiteX978" fmla="*/ 1346604 w 3603064"/>
              <a:gd name="connsiteY978" fmla="*/ 2101594 h 4039931"/>
              <a:gd name="connsiteX979" fmla="*/ 1220983 w 3603064"/>
              <a:gd name="connsiteY979" fmla="*/ 2238754 h 4039931"/>
              <a:gd name="connsiteX980" fmla="*/ 1233356 w 3603064"/>
              <a:gd name="connsiteY980" fmla="*/ 2242563 h 4039931"/>
              <a:gd name="connsiteX981" fmla="*/ 1079186 w 3603064"/>
              <a:gd name="connsiteY981" fmla="*/ 2421633 h 4039931"/>
              <a:gd name="connsiteX982" fmla="*/ 1079186 w 3603064"/>
              <a:gd name="connsiteY982" fmla="*/ 2420681 h 4039931"/>
              <a:gd name="connsiteX983" fmla="*/ 1056347 w 3603064"/>
              <a:gd name="connsiteY983" fmla="*/ 2443541 h 4039931"/>
              <a:gd name="connsiteX984" fmla="*/ 1055395 w 3603064"/>
              <a:gd name="connsiteY984" fmla="*/ 2446398 h 4039931"/>
              <a:gd name="connsiteX985" fmla="*/ 1071573 w 3603064"/>
              <a:gd name="connsiteY985" fmla="*/ 2430206 h 4039931"/>
              <a:gd name="connsiteX986" fmla="*/ 1013522 w 3603064"/>
              <a:gd name="connsiteY986" fmla="*/ 2492118 h 4039931"/>
              <a:gd name="connsiteX987" fmla="*/ 1002102 w 3603064"/>
              <a:gd name="connsiteY987" fmla="*/ 2522597 h 4039931"/>
              <a:gd name="connsiteX988" fmla="*/ 921211 w 3603064"/>
              <a:gd name="connsiteY988" fmla="*/ 2621659 h 4039931"/>
              <a:gd name="connsiteX989" fmla="*/ 926920 w 3603064"/>
              <a:gd name="connsiteY989" fmla="*/ 2621659 h 4039931"/>
              <a:gd name="connsiteX990" fmla="*/ 704232 w 3603064"/>
              <a:gd name="connsiteY990" fmla="*/ 2895026 h 4039931"/>
              <a:gd name="connsiteX991" fmla="*/ 586225 w 3603064"/>
              <a:gd name="connsiteY991" fmla="*/ 3014088 h 4039931"/>
              <a:gd name="connsiteX992" fmla="*/ 627147 w 3603064"/>
              <a:gd name="connsiteY992" fmla="*/ 2980751 h 4039931"/>
              <a:gd name="connsiteX993" fmla="*/ 587177 w 3603064"/>
              <a:gd name="connsiteY993" fmla="*/ 3036948 h 4039931"/>
              <a:gd name="connsiteX994" fmla="*/ 589360 w 3603064"/>
              <a:gd name="connsiteY994" fmla="*/ 3036496 h 4039931"/>
              <a:gd name="connsiteX995" fmla="*/ 587593 w 3603064"/>
              <a:gd name="connsiteY995" fmla="*/ 3038228 h 4039931"/>
              <a:gd name="connsiteX996" fmla="*/ 562434 w 3603064"/>
              <a:gd name="connsiteY996" fmla="*/ 3058856 h 4039931"/>
              <a:gd name="connsiteX997" fmla="*/ 566239 w 3603064"/>
              <a:gd name="connsiteY997" fmla="*/ 3064571 h 4039931"/>
              <a:gd name="connsiteX998" fmla="*/ 539594 w 3603064"/>
              <a:gd name="connsiteY998" fmla="*/ 3084573 h 4039931"/>
              <a:gd name="connsiteX999" fmla="*/ 358778 w 3603064"/>
              <a:gd name="connsiteY999" fmla="*/ 3321746 h 4039931"/>
              <a:gd name="connsiteX1000" fmla="*/ 359729 w 3603064"/>
              <a:gd name="connsiteY1000" fmla="*/ 3311269 h 4039931"/>
              <a:gd name="connsiteX1001" fmla="*/ 267419 w 3603064"/>
              <a:gd name="connsiteY1001" fmla="*/ 3420806 h 4039931"/>
              <a:gd name="connsiteX1002" fmla="*/ 277887 w 3603064"/>
              <a:gd name="connsiteY1002" fmla="*/ 3412233 h 4039931"/>
              <a:gd name="connsiteX1003" fmla="*/ 161784 w 3603064"/>
              <a:gd name="connsiteY1003" fmla="*/ 3541773 h 4039931"/>
              <a:gd name="connsiteX1004" fmla="*/ 205560 w 3603064"/>
              <a:gd name="connsiteY1004" fmla="*/ 3481766 h 4039931"/>
              <a:gd name="connsiteX1005" fmla="*/ 160832 w 3603064"/>
              <a:gd name="connsiteY1005" fmla="*/ 3537963 h 4039931"/>
              <a:gd name="connsiteX1006" fmla="*/ 158929 w 3603064"/>
              <a:gd name="connsiteY1006" fmla="*/ 3526533 h 4039931"/>
              <a:gd name="connsiteX1007" fmla="*/ 211270 w 3603064"/>
              <a:gd name="connsiteY1007" fmla="*/ 3472240 h 4039931"/>
              <a:gd name="connsiteX1008" fmla="*/ 200802 w 3603064"/>
              <a:gd name="connsiteY1008" fmla="*/ 3478909 h 4039931"/>
              <a:gd name="connsiteX1009" fmla="*/ 259805 w 3603064"/>
              <a:gd name="connsiteY1009" fmla="*/ 3412233 h 4039931"/>
              <a:gd name="connsiteX1010" fmla="*/ 230304 w 3603064"/>
              <a:gd name="connsiteY1010" fmla="*/ 3450334 h 4039931"/>
              <a:gd name="connsiteX1011" fmla="*/ 294065 w 3603064"/>
              <a:gd name="connsiteY1011" fmla="*/ 3375086 h 4039931"/>
              <a:gd name="connsiteX1012" fmla="*/ 282645 w 3603064"/>
              <a:gd name="connsiteY1012" fmla="*/ 3367466 h 4039931"/>
              <a:gd name="connsiteX1013" fmla="*/ 370198 w 3603064"/>
              <a:gd name="connsiteY1013" fmla="*/ 3282693 h 4039931"/>
              <a:gd name="connsiteX1014" fmla="*/ 364487 w 3603064"/>
              <a:gd name="connsiteY1014" fmla="*/ 3295076 h 4039931"/>
              <a:gd name="connsiteX1015" fmla="*/ 415878 w 3603064"/>
              <a:gd name="connsiteY1015" fmla="*/ 3236973 h 4039931"/>
              <a:gd name="connsiteX1016" fmla="*/ 384473 w 3603064"/>
              <a:gd name="connsiteY1016" fmla="*/ 3263644 h 4039931"/>
              <a:gd name="connsiteX1017" fmla="*/ 431104 w 3603064"/>
              <a:gd name="connsiteY1017" fmla="*/ 3211256 h 4039931"/>
              <a:gd name="connsiteX1018" fmla="*/ 347358 w 3603064"/>
              <a:gd name="connsiteY1018" fmla="*/ 3299838 h 4039931"/>
              <a:gd name="connsiteX1019" fmla="*/ 340697 w 3603064"/>
              <a:gd name="connsiteY1019" fmla="*/ 3295076 h 4039931"/>
              <a:gd name="connsiteX1020" fmla="*/ 461439 w 3603064"/>
              <a:gd name="connsiteY1020" fmla="*/ 3158154 h 4039931"/>
              <a:gd name="connsiteX1021" fmla="*/ 519701 w 3603064"/>
              <a:gd name="connsiteY1021" fmla="*/ 3086187 h 4039931"/>
              <a:gd name="connsiteX1022" fmla="*/ 501527 w 3603064"/>
              <a:gd name="connsiteY1022" fmla="*/ 3103624 h 4039931"/>
              <a:gd name="connsiteX1023" fmla="*/ 513899 w 3603064"/>
              <a:gd name="connsiteY1023" fmla="*/ 3080763 h 4039931"/>
              <a:gd name="connsiteX1024" fmla="*/ 533170 w 3603064"/>
              <a:gd name="connsiteY1024" fmla="*/ 3062667 h 4039931"/>
              <a:gd name="connsiteX1025" fmla="*/ 544651 w 3603064"/>
              <a:gd name="connsiteY1025" fmla="*/ 3055370 h 4039931"/>
              <a:gd name="connsiteX1026" fmla="*/ 575757 w 3603064"/>
              <a:gd name="connsiteY1026" fmla="*/ 3016946 h 4039931"/>
              <a:gd name="connsiteX1027" fmla="*/ 574805 w 3603064"/>
              <a:gd name="connsiteY1027" fmla="*/ 3000754 h 4039931"/>
              <a:gd name="connsiteX1028" fmla="*/ 626195 w 3603064"/>
              <a:gd name="connsiteY1028" fmla="*/ 2941697 h 4039931"/>
              <a:gd name="connsiteX1029" fmla="*/ 592887 w 3603064"/>
              <a:gd name="connsiteY1029" fmla="*/ 2964559 h 4039931"/>
              <a:gd name="connsiteX1030" fmla="*/ 743250 w 3603064"/>
              <a:gd name="connsiteY1030" fmla="*/ 2796919 h 4039931"/>
              <a:gd name="connsiteX1031" fmla="*/ 722313 w 3603064"/>
              <a:gd name="connsiteY1031" fmla="*/ 2815016 h 4039931"/>
              <a:gd name="connsiteX1032" fmla="*/ 826996 w 3603064"/>
              <a:gd name="connsiteY1032" fmla="*/ 2696906 h 4039931"/>
              <a:gd name="connsiteX1033" fmla="*/ 765138 w 3603064"/>
              <a:gd name="connsiteY1033" fmla="*/ 2752151 h 4039931"/>
              <a:gd name="connsiteX1034" fmla="*/ 781316 w 3603064"/>
              <a:gd name="connsiteY1034" fmla="*/ 2726434 h 4039931"/>
              <a:gd name="connsiteX1035" fmla="*/ 765138 w 3603064"/>
              <a:gd name="connsiteY1035" fmla="*/ 2737863 h 4039931"/>
              <a:gd name="connsiteX1036" fmla="*/ 833657 w 3603064"/>
              <a:gd name="connsiteY1036" fmla="*/ 2684523 h 4039931"/>
              <a:gd name="connsiteX1037" fmla="*/ 851739 w 3603064"/>
              <a:gd name="connsiteY1037" fmla="*/ 2648329 h 4039931"/>
              <a:gd name="connsiteX1038" fmla="*/ 975455 w 3603064"/>
              <a:gd name="connsiteY1038" fmla="*/ 2511169 h 4039931"/>
              <a:gd name="connsiteX1039" fmla="*/ 997344 w 3603064"/>
              <a:gd name="connsiteY1039" fmla="*/ 2471163 h 4039931"/>
              <a:gd name="connsiteX1040" fmla="*/ 906936 w 3603064"/>
              <a:gd name="connsiteY1040" fmla="*/ 2557841 h 4039931"/>
              <a:gd name="connsiteX1041" fmla="*/ 933582 w 3603064"/>
              <a:gd name="connsiteY1041" fmla="*/ 2537838 h 4039931"/>
              <a:gd name="connsiteX1042" fmla="*/ 865062 w 3603064"/>
              <a:gd name="connsiteY1042" fmla="*/ 2619754 h 4039931"/>
              <a:gd name="connsiteX1043" fmla="*/ 913597 w 3603064"/>
              <a:gd name="connsiteY1043" fmla="*/ 2559746 h 4039931"/>
              <a:gd name="connsiteX1044" fmla="*/ 880289 w 3603064"/>
              <a:gd name="connsiteY1044" fmla="*/ 2592131 h 4039931"/>
              <a:gd name="connsiteX1045" fmla="*/ 936437 w 3603064"/>
              <a:gd name="connsiteY1045" fmla="*/ 2514979 h 4039931"/>
              <a:gd name="connsiteX1046" fmla="*/ 932630 w 3603064"/>
              <a:gd name="connsiteY1046" fmla="*/ 2518788 h 4039931"/>
              <a:gd name="connsiteX1047" fmla="*/ 1007811 w 3603064"/>
              <a:gd name="connsiteY1047" fmla="*/ 2432111 h 4039931"/>
              <a:gd name="connsiteX1048" fmla="*/ 984972 w 3603064"/>
              <a:gd name="connsiteY1048" fmla="*/ 2476879 h 4039931"/>
              <a:gd name="connsiteX1049" fmla="*/ 1194338 w 3603064"/>
              <a:gd name="connsiteY1049" fmla="*/ 2216846 h 4039931"/>
              <a:gd name="connsiteX1050" fmla="*/ 1150561 w 3603064"/>
              <a:gd name="connsiteY1050" fmla="*/ 2257804 h 4039931"/>
              <a:gd name="connsiteX1051" fmla="*/ 1207437 w 3603064"/>
              <a:gd name="connsiteY1051" fmla="*/ 2188018 h 4039931"/>
              <a:gd name="connsiteX1052" fmla="*/ 1208524 w 3603064"/>
              <a:gd name="connsiteY1052" fmla="*/ 2178562 h 4039931"/>
              <a:gd name="connsiteX1053" fmla="*/ 1250486 w 3603064"/>
              <a:gd name="connsiteY1053" fmla="*/ 2134931 h 4039931"/>
              <a:gd name="connsiteX1054" fmla="*/ 1258099 w 3603064"/>
              <a:gd name="connsiteY1054" fmla="*/ 2113024 h 4039931"/>
              <a:gd name="connsiteX1055" fmla="*/ 1263808 w 3603064"/>
              <a:gd name="connsiteY1055" fmla="*/ 2120644 h 4039931"/>
              <a:gd name="connsiteX1056" fmla="*/ 1305682 w 3603064"/>
              <a:gd name="connsiteY1056" fmla="*/ 2071112 h 4039931"/>
              <a:gd name="connsiteX1057" fmla="*/ 1271422 w 3603064"/>
              <a:gd name="connsiteY1057" fmla="*/ 2095878 h 4039931"/>
              <a:gd name="connsiteX1058" fmla="*/ 1345652 w 3603064"/>
              <a:gd name="connsiteY1058" fmla="*/ 2020631 h 4039931"/>
              <a:gd name="connsiteX1059" fmla="*/ 1342797 w 3603064"/>
              <a:gd name="connsiteY1059" fmla="*/ 2021583 h 4039931"/>
              <a:gd name="connsiteX1060" fmla="*/ 1367540 w 3603064"/>
              <a:gd name="connsiteY1060" fmla="*/ 1995866 h 4039931"/>
              <a:gd name="connsiteX1061" fmla="*/ 1344700 w 3603064"/>
              <a:gd name="connsiteY1061" fmla="*/ 2015869 h 4039931"/>
              <a:gd name="connsiteX1062" fmla="*/ 1438915 w 3603064"/>
              <a:gd name="connsiteY1062" fmla="*/ 1908235 h 4039931"/>
              <a:gd name="connsiteX1063" fmla="*/ 1461755 w 3603064"/>
              <a:gd name="connsiteY1063" fmla="*/ 1888233 h 4039931"/>
              <a:gd name="connsiteX1064" fmla="*/ 1460802 w 3603064"/>
              <a:gd name="connsiteY1064" fmla="*/ 1883471 h 4039931"/>
              <a:gd name="connsiteX1065" fmla="*/ 1483643 w 3603064"/>
              <a:gd name="connsiteY1065" fmla="*/ 1864421 h 4039931"/>
              <a:gd name="connsiteX1066" fmla="*/ 1497918 w 3603064"/>
              <a:gd name="connsiteY1066" fmla="*/ 1831082 h 4039931"/>
              <a:gd name="connsiteX1067" fmla="*/ 1496956 w 3603064"/>
              <a:gd name="connsiteY1067" fmla="*/ 1832046 h 4039931"/>
              <a:gd name="connsiteX1068" fmla="*/ 1496015 w 3603064"/>
              <a:gd name="connsiteY1068" fmla="*/ 1832988 h 4039931"/>
              <a:gd name="connsiteX1069" fmla="*/ 1503628 w 3603064"/>
              <a:gd name="connsiteY1069" fmla="*/ 1814891 h 4039931"/>
              <a:gd name="connsiteX1070" fmla="*/ 1548355 w 3603064"/>
              <a:gd name="connsiteY1070" fmla="*/ 1774887 h 4039931"/>
              <a:gd name="connsiteX1071" fmla="*/ 1548356 w 3603064"/>
              <a:gd name="connsiteY1071" fmla="*/ 1774886 h 4039931"/>
              <a:gd name="connsiteX1072" fmla="*/ 1641619 w 3603064"/>
              <a:gd name="connsiteY1072" fmla="*/ 1712973 h 4039931"/>
              <a:gd name="connsiteX1073" fmla="*/ 1652920 w 3603064"/>
              <a:gd name="connsiteY1073" fmla="*/ 1697733 h 4039931"/>
              <a:gd name="connsiteX1074" fmla="*/ 1652258 w 3603064"/>
              <a:gd name="connsiteY1074" fmla="*/ 1694704 h 4039931"/>
              <a:gd name="connsiteX1075" fmla="*/ 1652087 w 3603064"/>
              <a:gd name="connsiteY1075" fmla="*/ 1693923 h 4039931"/>
              <a:gd name="connsiteX1076" fmla="*/ 1689202 w 3603064"/>
              <a:gd name="connsiteY1076" fmla="*/ 1645346 h 4039931"/>
              <a:gd name="connsiteX1077" fmla="*/ 1673024 w 3603064"/>
              <a:gd name="connsiteY1077" fmla="*/ 1656776 h 4039931"/>
              <a:gd name="connsiteX1078" fmla="*/ 1695864 w 3603064"/>
              <a:gd name="connsiteY1078" fmla="*/ 1637726 h 4039931"/>
              <a:gd name="connsiteX1079" fmla="*/ 1695864 w 3603064"/>
              <a:gd name="connsiteY1079" fmla="*/ 1630106 h 4039931"/>
              <a:gd name="connsiteX1080" fmla="*/ 1731075 w 3603064"/>
              <a:gd name="connsiteY1080" fmla="*/ 1600578 h 4039931"/>
              <a:gd name="connsiteX1081" fmla="*/ 1706332 w 3603064"/>
              <a:gd name="connsiteY1081" fmla="*/ 1611056 h 4039931"/>
              <a:gd name="connsiteX1082" fmla="*/ 1750108 w 3603064"/>
              <a:gd name="connsiteY1082" fmla="*/ 1574861 h 4039931"/>
              <a:gd name="connsiteX1083" fmla="*/ 1732027 w 3603064"/>
              <a:gd name="connsiteY1083" fmla="*/ 1583433 h 4039931"/>
              <a:gd name="connsiteX1084" fmla="*/ 1782465 w 3603064"/>
              <a:gd name="connsiteY1084" fmla="*/ 1547238 h 4039931"/>
              <a:gd name="connsiteX1085" fmla="*/ 1747252 w 3603064"/>
              <a:gd name="connsiteY1085" fmla="*/ 1587244 h 4039931"/>
              <a:gd name="connsiteX1086" fmla="*/ 1810063 w 3603064"/>
              <a:gd name="connsiteY1086" fmla="*/ 1554858 h 4039931"/>
              <a:gd name="connsiteX1087" fmla="*/ 1888099 w 3603064"/>
              <a:gd name="connsiteY1087" fmla="*/ 1489136 h 4039931"/>
              <a:gd name="connsiteX1088" fmla="*/ 1963281 w 3603064"/>
              <a:gd name="connsiteY1088" fmla="*/ 1437701 h 4039931"/>
              <a:gd name="connsiteX1089" fmla="*/ 1968039 w 3603064"/>
              <a:gd name="connsiteY1089" fmla="*/ 1415794 h 4039931"/>
              <a:gd name="connsiteX1090" fmla="*/ 1929021 w 3603064"/>
              <a:gd name="connsiteY1090" fmla="*/ 1443416 h 4039931"/>
              <a:gd name="connsiteX1091" fmla="*/ 1898568 w 3603064"/>
              <a:gd name="connsiteY1091" fmla="*/ 1457703 h 4039931"/>
              <a:gd name="connsiteX1092" fmla="*/ 1823386 w 3603064"/>
              <a:gd name="connsiteY1092" fmla="*/ 1532951 h 4039931"/>
              <a:gd name="connsiteX1093" fmla="*/ 1863356 w 3603064"/>
              <a:gd name="connsiteY1093" fmla="*/ 1492946 h 4039931"/>
              <a:gd name="connsiteX1094" fmla="*/ 1819580 w 3603064"/>
              <a:gd name="connsiteY1094" fmla="*/ 1512948 h 4039931"/>
              <a:gd name="connsiteX1095" fmla="*/ 1882389 w 3603064"/>
              <a:gd name="connsiteY1095" fmla="*/ 1457703 h 4039931"/>
              <a:gd name="connsiteX1096" fmla="*/ 1933779 w 3603064"/>
              <a:gd name="connsiteY1096" fmla="*/ 1411983 h 4039931"/>
              <a:gd name="connsiteX1097" fmla="*/ 1961377 w 3603064"/>
              <a:gd name="connsiteY1097" fmla="*/ 1394838 h 4039931"/>
              <a:gd name="connsiteX1098" fmla="*/ 1981362 w 3603064"/>
              <a:gd name="connsiteY1098" fmla="*/ 1371978 h 4039931"/>
              <a:gd name="connsiteX1099" fmla="*/ 1997540 w 3603064"/>
              <a:gd name="connsiteY1099" fmla="*/ 1351023 h 4039931"/>
              <a:gd name="connsiteX1100" fmla="*/ 2010864 w 3603064"/>
              <a:gd name="connsiteY1100" fmla="*/ 1337688 h 4039931"/>
              <a:gd name="connsiteX1101" fmla="*/ 2008009 w 3603064"/>
              <a:gd name="connsiteY1101" fmla="*/ 1310066 h 4039931"/>
              <a:gd name="connsiteX1102" fmla="*/ 2002299 w 3603064"/>
              <a:gd name="connsiteY1102" fmla="*/ 1296731 h 4039931"/>
              <a:gd name="connsiteX1103" fmla="*/ 1998492 w 3603064"/>
              <a:gd name="connsiteY1103" fmla="*/ 1253869 h 4039931"/>
              <a:gd name="connsiteX1104" fmla="*/ 1990879 w 3603064"/>
              <a:gd name="connsiteY1104" fmla="*/ 1246248 h 4039931"/>
              <a:gd name="connsiteX1105" fmla="*/ 1984217 w 3603064"/>
              <a:gd name="connsiteY1105" fmla="*/ 1240533 h 4039931"/>
              <a:gd name="connsiteX1106" fmla="*/ 1988976 w 3603064"/>
              <a:gd name="connsiteY1106" fmla="*/ 1291969 h 4039931"/>
              <a:gd name="connsiteX1107" fmla="*/ 1988024 w 3603064"/>
              <a:gd name="connsiteY1107" fmla="*/ 1320544 h 4039931"/>
              <a:gd name="connsiteX1108" fmla="*/ 1983266 w 3603064"/>
              <a:gd name="connsiteY1108" fmla="*/ 1340546 h 4039931"/>
              <a:gd name="connsiteX1109" fmla="*/ 1970894 w 3603064"/>
              <a:gd name="connsiteY1109" fmla="*/ 1271013 h 4039931"/>
              <a:gd name="connsiteX1110" fmla="*/ 1977555 w 3603064"/>
              <a:gd name="connsiteY1110" fmla="*/ 1248153 h 4039931"/>
              <a:gd name="connsiteX1111" fmla="*/ 1970893 w 3603064"/>
              <a:gd name="connsiteY1111" fmla="*/ 1235771 h 4039931"/>
              <a:gd name="connsiteX1112" fmla="*/ 1976604 w 3603064"/>
              <a:gd name="connsiteY1112" fmla="*/ 1224341 h 4039931"/>
              <a:gd name="connsiteX1113" fmla="*/ 1981362 w 3603064"/>
              <a:gd name="connsiteY1113" fmla="*/ 1203386 h 4039931"/>
              <a:gd name="connsiteX1114" fmla="*/ 2003251 w 3603064"/>
              <a:gd name="connsiteY1114" fmla="*/ 1146236 h 4039931"/>
              <a:gd name="connsiteX1115" fmla="*/ 2045124 w 3603064"/>
              <a:gd name="connsiteY1115" fmla="*/ 1096706 h 4039931"/>
              <a:gd name="connsiteX1116" fmla="*/ 2087948 w 3603064"/>
              <a:gd name="connsiteY1116" fmla="*/ 1075751 h 4039931"/>
              <a:gd name="connsiteX1117" fmla="*/ 2034655 w 3603064"/>
              <a:gd name="connsiteY1117" fmla="*/ 1110041 h 4039931"/>
              <a:gd name="connsiteX1118" fmla="*/ 2023235 w 3603064"/>
              <a:gd name="connsiteY1118" fmla="*/ 1128138 h 4039931"/>
              <a:gd name="connsiteX1119" fmla="*/ 2028945 w 3603064"/>
              <a:gd name="connsiteY1119" fmla="*/ 1129091 h 4039931"/>
              <a:gd name="connsiteX1120" fmla="*/ 2038461 w 3603064"/>
              <a:gd name="connsiteY1120" fmla="*/ 1132901 h 4039931"/>
              <a:gd name="connsiteX1121" fmla="*/ 2146952 w 3603064"/>
              <a:gd name="connsiteY1121" fmla="*/ 1065273 h 4039931"/>
              <a:gd name="connsiteX1122" fmla="*/ 2211665 w 3603064"/>
              <a:gd name="connsiteY1122" fmla="*/ 1044318 h 4039931"/>
              <a:gd name="connsiteX1123" fmla="*/ 2243069 w 3603064"/>
              <a:gd name="connsiteY1123" fmla="*/ 1038603 h 4039931"/>
              <a:gd name="connsiteX1124" fmla="*/ 2270668 w 3603064"/>
              <a:gd name="connsiteY1124" fmla="*/ 1036698 h 4039931"/>
              <a:gd name="connsiteX1125" fmla="*/ 2243068 w 3603064"/>
              <a:gd name="connsiteY1125" fmla="*/ 1036698 h 4039931"/>
              <a:gd name="connsiteX1126" fmla="*/ 2231119 w 3603064"/>
              <a:gd name="connsiteY1126" fmla="*/ 1036200 h 4039931"/>
              <a:gd name="connsiteX1127" fmla="*/ 2243069 w 3603064"/>
              <a:gd name="connsiteY1127" fmla="*/ 1034793 h 4039931"/>
              <a:gd name="connsiteX1128" fmla="*/ 2246876 w 3603064"/>
              <a:gd name="connsiteY1128" fmla="*/ 1033841 h 4039931"/>
              <a:gd name="connsiteX1129" fmla="*/ 2250683 w 3603064"/>
              <a:gd name="connsiteY1129" fmla="*/ 1033841 h 4039931"/>
              <a:gd name="connsiteX1130" fmla="*/ 2257344 w 3603064"/>
              <a:gd name="connsiteY1130" fmla="*/ 1032888 h 4039931"/>
              <a:gd name="connsiteX1131" fmla="*/ 2259248 w 3603064"/>
              <a:gd name="connsiteY1131" fmla="*/ 1031936 h 4039931"/>
              <a:gd name="connsiteX1132" fmla="*/ 2245924 w 3603064"/>
              <a:gd name="connsiteY1132" fmla="*/ 1032888 h 4039931"/>
              <a:gd name="connsiteX1133" fmla="*/ 2229746 w 3603064"/>
              <a:gd name="connsiteY1133" fmla="*/ 1034793 h 4039931"/>
              <a:gd name="connsiteX1134" fmla="*/ 2227841 w 3603064"/>
              <a:gd name="connsiteY1134" fmla="*/ 1036063 h 4039931"/>
              <a:gd name="connsiteX1135" fmla="*/ 2220229 w 3603064"/>
              <a:gd name="connsiteY1135" fmla="*/ 1035746 h 4039931"/>
              <a:gd name="connsiteX1136" fmla="*/ 2241166 w 3603064"/>
              <a:gd name="connsiteY1136" fmla="*/ 1030031 h 4039931"/>
              <a:gd name="connsiteX1137" fmla="*/ 2250683 w 3603064"/>
              <a:gd name="connsiteY1137" fmla="*/ 1028126 h 4039931"/>
              <a:gd name="connsiteX1138" fmla="*/ 2259248 w 3603064"/>
              <a:gd name="connsiteY1138" fmla="*/ 1027173 h 4039931"/>
              <a:gd name="connsiteX1139" fmla="*/ 2298266 w 3603064"/>
              <a:gd name="connsiteY1139" fmla="*/ 1026221 h 4039931"/>
              <a:gd name="connsiteX1140" fmla="*/ 2299218 w 3603064"/>
              <a:gd name="connsiteY1140" fmla="*/ 1026221 h 4039931"/>
              <a:gd name="connsiteX1141" fmla="*/ 2299218 w 3603064"/>
              <a:gd name="connsiteY1141" fmla="*/ 1025268 h 4039931"/>
              <a:gd name="connsiteX1142" fmla="*/ 2299218 w 3603064"/>
              <a:gd name="connsiteY1142" fmla="*/ 1023363 h 4039931"/>
              <a:gd name="connsiteX1143" fmla="*/ 2298266 w 3603064"/>
              <a:gd name="connsiteY1143" fmla="*/ 1019553 h 4039931"/>
              <a:gd name="connsiteX1144" fmla="*/ 2297313 w 3603064"/>
              <a:gd name="connsiteY1144" fmla="*/ 1010981 h 4039931"/>
              <a:gd name="connsiteX1145" fmla="*/ 2294459 w 3603064"/>
              <a:gd name="connsiteY1145" fmla="*/ 990978 h 4039931"/>
              <a:gd name="connsiteX1146" fmla="*/ 2283991 w 3603064"/>
              <a:gd name="connsiteY1146" fmla="*/ 944306 h 4039931"/>
              <a:gd name="connsiteX1147" fmla="*/ 2279233 w 3603064"/>
              <a:gd name="connsiteY1147" fmla="*/ 958593 h 4039931"/>
              <a:gd name="connsiteX1148" fmla="*/ 2251634 w 3603064"/>
              <a:gd name="connsiteY1148" fmla="*/ 883346 h 4039931"/>
              <a:gd name="connsiteX1149" fmla="*/ 2254489 w 3603064"/>
              <a:gd name="connsiteY1149" fmla="*/ 878583 h 4039931"/>
              <a:gd name="connsiteX1150" fmla="*/ 2232601 w 3603064"/>
              <a:gd name="connsiteY1150" fmla="*/ 847151 h 4039931"/>
              <a:gd name="connsiteX1151" fmla="*/ 2220229 w 3603064"/>
              <a:gd name="connsiteY1151" fmla="*/ 804288 h 4039931"/>
              <a:gd name="connsiteX1152" fmla="*/ 2212616 w 3603064"/>
              <a:gd name="connsiteY1152" fmla="*/ 789048 h 4039931"/>
              <a:gd name="connsiteX1153" fmla="*/ 2213568 w 3603064"/>
              <a:gd name="connsiteY1153" fmla="*/ 754758 h 4039931"/>
              <a:gd name="connsiteX1154" fmla="*/ 2224988 w 3603064"/>
              <a:gd name="connsiteY1154" fmla="*/ 734756 h 4039931"/>
              <a:gd name="connsiteX1155" fmla="*/ 2218326 w 3603064"/>
              <a:gd name="connsiteY1155" fmla="*/ 739518 h 4039931"/>
              <a:gd name="connsiteX1156" fmla="*/ 2259248 w 3603064"/>
              <a:gd name="connsiteY1156" fmla="*/ 701418 h 4039931"/>
              <a:gd name="connsiteX1157" fmla="*/ 2304928 w 3603064"/>
              <a:gd name="connsiteY1157" fmla="*/ 675701 h 4039931"/>
              <a:gd name="connsiteX1158" fmla="*/ 2350607 w 3603064"/>
              <a:gd name="connsiteY1158" fmla="*/ 649983 h 4039931"/>
              <a:gd name="connsiteX1159" fmla="*/ 2395334 w 3603064"/>
              <a:gd name="connsiteY1159" fmla="*/ 627123 h 4039931"/>
              <a:gd name="connsiteX1160" fmla="*/ 2355365 w 3603064"/>
              <a:gd name="connsiteY1160" fmla="*/ 653793 h 4039931"/>
              <a:gd name="connsiteX1161" fmla="*/ 2430547 w 3603064"/>
              <a:gd name="connsiteY1161" fmla="*/ 623313 h 4039931"/>
              <a:gd name="connsiteX1162" fmla="*/ 2443870 w 3603064"/>
              <a:gd name="connsiteY1162" fmla="*/ 609026 h 4039931"/>
              <a:gd name="connsiteX1163" fmla="*/ 2417224 w 3603064"/>
              <a:gd name="connsiteY1163" fmla="*/ 621408 h 4039931"/>
              <a:gd name="connsiteX1164" fmla="*/ 2424837 w 3603064"/>
              <a:gd name="connsiteY1164" fmla="*/ 612836 h 4039931"/>
              <a:gd name="connsiteX1165" fmla="*/ 2429595 w 3603064"/>
              <a:gd name="connsiteY1165" fmla="*/ 633791 h 4039931"/>
              <a:gd name="connsiteX1166" fmla="*/ 2505727 w 3603064"/>
              <a:gd name="connsiteY1166" fmla="*/ 607121 h 4039931"/>
              <a:gd name="connsiteX1167" fmla="*/ 2482888 w 3603064"/>
              <a:gd name="connsiteY1167" fmla="*/ 597596 h 4039931"/>
              <a:gd name="connsiteX1168" fmla="*/ 2541892 w 3603064"/>
              <a:gd name="connsiteY1168" fmla="*/ 573783 h 4039931"/>
              <a:gd name="connsiteX1169" fmla="*/ 2606603 w 3603064"/>
              <a:gd name="connsiteY1169" fmla="*/ 558543 h 4039931"/>
              <a:gd name="connsiteX1170" fmla="*/ 2689399 w 3603064"/>
              <a:gd name="connsiteY1170" fmla="*/ 516633 h 4039931"/>
              <a:gd name="connsiteX1171" fmla="*/ 2747450 w 3603064"/>
              <a:gd name="connsiteY1171" fmla="*/ 488058 h 4039931"/>
              <a:gd name="connsiteX1172" fmla="*/ 2776952 w 3603064"/>
              <a:gd name="connsiteY1172" fmla="*/ 482343 h 4039931"/>
              <a:gd name="connsiteX1173" fmla="*/ 2765531 w 3603064"/>
              <a:gd name="connsiteY1173" fmla="*/ 482343 h 4039931"/>
              <a:gd name="connsiteX1174" fmla="*/ 2853085 w 3603064"/>
              <a:gd name="connsiteY1174" fmla="*/ 463293 h 4039931"/>
              <a:gd name="connsiteX1175" fmla="*/ 2835003 w 3603064"/>
              <a:gd name="connsiteY1175" fmla="*/ 461388 h 4039931"/>
              <a:gd name="connsiteX1176" fmla="*/ 2928266 w 3603064"/>
              <a:gd name="connsiteY1176" fmla="*/ 439481 h 4039931"/>
              <a:gd name="connsiteX1177" fmla="*/ 3020578 w 3603064"/>
              <a:gd name="connsiteY1177" fmla="*/ 414716 h 4039931"/>
              <a:gd name="connsiteX1178" fmla="*/ 3007254 w 3603064"/>
              <a:gd name="connsiteY1178" fmla="*/ 415668 h 4039931"/>
              <a:gd name="connsiteX1179" fmla="*/ 3041514 w 3603064"/>
              <a:gd name="connsiteY1179" fmla="*/ 408048 h 4039931"/>
              <a:gd name="connsiteX1180" fmla="*/ 3017723 w 3603064"/>
              <a:gd name="connsiteY1180" fmla="*/ 420431 h 4039931"/>
              <a:gd name="connsiteX1181" fmla="*/ 3176650 w 3603064"/>
              <a:gd name="connsiteY1181" fmla="*/ 375663 h 4039931"/>
              <a:gd name="connsiteX1182" fmla="*/ 3148100 w 3603064"/>
              <a:gd name="connsiteY1182" fmla="*/ 374711 h 4039931"/>
              <a:gd name="connsiteX1183" fmla="*/ 3231847 w 3603064"/>
              <a:gd name="connsiteY1183" fmla="*/ 364233 h 4039931"/>
              <a:gd name="connsiteX1184" fmla="*/ 3194732 w 3603064"/>
              <a:gd name="connsiteY1184" fmla="*/ 360423 h 4039931"/>
              <a:gd name="connsiteX1185" fmla="*/ 3257541 w 3603064"/>
              <a:gd name="connsiteY1185" fmla="*/ 346136 h 4039931"/>
              <a:gd name="connsiteX1186" fmla="*/ 3266406 w 3603064"/>
              <a:gd name="connsiteY1186" fmla="*/ 340221 h 4039931"/>
              <a:gd name="connsiteX1187" fmla="*/ 3268961 w 3603064"/>
              <a:gd name="connsiteY1187" fmla="*/ 338516 h 4039931"/>
              <a:gd name="connsiteX1188" fmla="*/ 3340336 w 3603064"/>
              <a:gd name="connsiteY1188" fmla="*/ 323276 h 4039931"/>
              <a:gd name="connsiteX1189" fmla="*/ 3334626 w 3603064"/>
              <a:gd name="connsiteY1189" fmla="*/ 321371 h 4039931"/>
              <a:gd name="connsiteX1190" fmla="*/ 3387919 w 3603064"/>
              <a:gd name="connsiteY1190" fmla="*/ 317561 h 4039931"/>
              <a:gd name="connsiteX1191" fmla="*/ 3443116 w 3603064"/>
              <a:gd name="connsiteY1191" fmla="*/ 297558 h 4039931"/>
              <a:gd name="connsiteX1192" fmla="*/ 3434551 w 3603064"/>
              <a:gd name="connsiteY1192" fmla="*/ 295653 h 4039931"/>
              <a:gd name="connsiteX1193" fmla="*/ 3469762 w 3603064"/>
              <a:gd name="connsiteY1193" fmla="*/ 286128 h 4039931"/>
              <a:gd name="connsiteX1194" fmla="*/ 3507829 w 3603064"/>
              <a:gd name="connsiteY1194" fmla="*/ 262316 h 4039931"/>
              <a:gd name="connsiteX1195" fmla="*/ 3490699 w 3603064"/>
              <a:gd name="connsiteY1195" fmla="*/ 266126 h 4039931"/>
              <a:gd name="connsiteX1196" fmla="*/ 3525910 w 3603064"/>
              <a:gd name="connsiteY1196" fmla="*/ 239456 h 4039931"/>
              <a:gd name="connsiteX1197" fmla="*/ 3544944 w 3603064"/>
              <a:gd name="connsiteY1197" fmla="*/ 212786 h 4039931"/>
              <a:gd name="connsiteX1198" fmla="*/ 3538281 w 3603064"/>
              <a:gd name="connsiteY1198" fmla="*/ 213738 h 4039931"/>
              <a:gd name="connsiteX1199" fmla="*/ 3534475 w 3603064"/>
              <a:gd name="connsiteY1199" fmla="*/ 201356 h 4039931"/>
              <a:gd name="connsiteX1200" fmla="*/ 3536379 w 3603064"/>
              <a:gd name="connsiteY1200" fmla="*/ 194688 h 4039931"/>
              <a:gd name="connsiteX1201" fmla="*/ 3536378 w 3603064"/>
              <a:gd name="connsiteY1201" fmla="*/ 189926 h 4039931"/>
              <a:gd name="connsiteX1202" fmla="*/ 3535427 w 3603064"/>
              <a:gd name="connsiteY1202" fmla="*/ 184211 h 4039931"/>
              <a:gd name="connsiteX1203" fmla="*/ 3533523 w 3603064"/>
              <a:gd name="connsiteY1203" fmla="*/ 178496 h 4039931"/>
              <a:gd name="connsiteX1204" fmla="*/ 3530669 w 3603064"/>
              <a:gd name="connsiteY1204" fmla="*/ 172781 h 4039931"/>
              <a:gd name="connsiteX1205" fmla="*/ 3524007 w 3603064"/>
              <a:gd name="connsiteY1205" fmla="*/ 165161 h 4039931"/>
              <a:gd name="connsiteX1206" fmla="*/ 3527812 w 3603064"/>
              <a:gd name="connsiteY1206" fmla="*/ 178496 h 4039931"/>
              <a:gd name="connsiteX1207" fmla="*/ 3530669 w 3603064"/>
              <a:gd name="connsiteY1207" fmla="*/ 177543 h 4039931"/>
              <a:gd name="connsiteX1208" fmla="*/ 3530669 w 3603064"/>
              <a:gd name="connsiteY1208" fmla="*/ 188021 h 4039931"/>
              <a:gd name="connsiteX1209" fmla="*/ 3526862 w 3603064"/>
              <a:gd name="connsiteY1209" fmla="*/ 182306 h 4039931"/>
              <a:gd name="connsiteX1210" fmla="*/ 3524007 w 3603064"/>
              <a:gd name="connsiteY1210" fmla="*/ 177543 h 4039931"/>
              <a:gd name="connsiteX1211" fmla="*/ 3521152 w 3603064"/>
              <a:gd name="connsiteY1211" fmla="*/ 168971 h 4039931"/>
              <a:gd name="connsiteX1212" fmla="*/ 3516394 w 3603064"/>
              <a:gd name="connsiteY1212" fmla="*/ 159446 h 4039931"/>
              <a:gd name="connsiteX1213" fmla="*/ 3504022 w 3603064"/>
              <a:gd name="connsiteY1213" fmla="*/ 144206 h 4039931"/>
              <a:gd name="connsiteX1214" fmla="*/ 3503070 w 3603064"/>
              <a:gd name="connsiteY1214" fmla="*/ 149921 h 4039931"/>
              <a:gd name="connsiteX1215" fmla="*/ 3506877 w 3603064"/>
              <a:gd name="connsiteY1215" fmla="*/ 162303 h 4039931"/>
              <a:gd name="connsiteX1216" fmla="*/ 3487844 w 3603064"/>
              <a:gd name="connsiteY1216" fmla="*/ 134681 h 4039931"/>
              <a:gd name="connsiteX1217" fmla="*/ 3465004 w 3603064"/>
              <a:gd name="connsiteY1217" fmla="*/ 101343 h 4039931"/>
              <a:gd name="connsiteX1218" fmla="*/ 3443116 w 3603064"/>
              <a:gd name="connsiteY1218" fmla="*/ 57528 h 4039931"/>
              <a:gd name="connsiteX1219" fmla="*/ 3436454 w 3603064"/>
              <a:gd name="connsiteY1219" fmla="*/ 378 h 403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Lst>
            <a:rect l="l" t="t" r="r" b="b"/>
            <a:pathLst>
              <a:path w="3603064" h="4039931">
                <a:moveTo>
                  <a:pt x="11421" y="4030406"/>
                </a:moveTo>
                <a:cubicBezTo>
                  <a:pt x="11421" y="4031359"/>
                  <a:pt x="11421" y="4033263"/>
                  <a:pt x="11421" y="4034216"/>
                </a:cubicBezTo>
                <a:lnTo>
                  <a:pt x="10469" y="4039931"/>
                </a:lnTo>
                <a:close/>
                <a:moveTo>
                  <a:pt x="24743" y="3945634"/>
                </a:moveTo>
                <a:cubicBezTo>
                  <a:pt x="22840" y="3950397"/>
                  <a:pt x="20936" y="3953254"/>
                  <a:pt x="19033" y="3956111"/>
                </a:cubicBezTo>
                <a:cubicBezTo>
                  <a:pt x="20936" y="3947539"/>
                  <a:pt x="22840" y="3945634"/>
                  <a:pt x="24743" y="3945634"/>
                </a:cubicBezTo>
                <a:close/>
                <a:moveTo>
                  <a:pt x="36163" y="3868481"/>
                </a:moveTo>
                <a:lnTo>
                  <a:pt x="29503" y="3890388"/>
                </a:lnTo>
                <a:lnTo>
                  <a:pt x="36164" y="3877054"/>
                </a:lnTo>
                <a:close/>
                <a:moveTo>
                  <a:pt x="59003" y="3807521"/>
                </a:moveTo>
                <a:cubicBezTo>
                  <a:pt x="56148" y="3814188"/>
                  <a:pt x="53294" y="3820856"/>
                  <a:pt x="51390" y="3826571"/>
                </a:cubicBezTo>
                <a:cubicBezTo>
                  <a:pt x="49486" y="3832286"/>
                  <a:pt x="48535" y="3838002"/>
                  <a:pt x="47583" y="3842763"/>
                </a:cubicBezTo>
                <a:cubicBezTo>
                  <a:pt x="45681" y="3850383"/>
                  <a:pt x="44729" y="3863718"/>
                  <a:pt x="50438" y="3846573"/>
                </a:cubicBezTo>
                <a:cubicBezTo>
                  <a:pt x="51390" y="3845621"/>
                  <a:pt x="50438" y="3847527"/>
                  <a:pt x="48536" y="3850383"/>
                </a:cubicBezTo>
                <a:cubicBezTo>
                  <a:pt x="48535" y="3848479"/>
                  <a:pt x="49487" y="3845621"/>
                  <a:pt x="49487" y="3841812"/>
                </a:cubicBezTo>
                <a:cubicBezTo>
                  <a:pt x="50439" y="3835143"/>
                  <a:pt x="52341" y="3824666"/>
                  <a:pt x="59003" y="3807521"/>
                </a:cubicBezTo>
                <a:close/>
                <a:moveTo>
                  <a:pt x="68995" y="3798353"/>
                </a:moveTo>
                <a:cubicBezTo>
                  <a:pt x="68758" y="3798711"/>
                  <a:pt x="67569" y="3801806"/>
                  <a:pt x="64714" y="3810378"/>
                </a:cubicBezTo>
                <a:lnTo>
                  <a:pt x="65653" y="3808393"/>
                </a:lnTo>
                <a:lnTo>
                  <a:pt x="63643" y="3814307"/>
                </a:lnTo>
                <a:cubicBezTo>
                  <a:pt x="62334" y="3817999"/>
                  <a:pt x="62335" y="3818475"/>
                  <a:pt x="67569" y="3806568"/>
                </a:cubicBezTo>
                <a:cubicBezTo>
                  <a:pt x="68045" y="3804187"/>
                  <a:pt x="66855" y="3806092"/>
                  <a:pt x="65784" y="3808117"/>
                </a:cubicBezTo>
                <a:lnTo>
                  <a:pt x="65653" y="3808393"/>
                </a:lnTo>
                <a:lnTo>
                  <a:pt x="67569" y="3802758"/>
                </a:lnTo>
                <a:cubicBezTo>
                  <a:pt x="68520" y="3800378"/>
                  <a:pt x="69235" y="3797996"/>
                  <a:pt x="68995" y="3798353"/>
                </a:cubicBezTo>
                <a:close/>
                <a:moveTo>
                  <a:pt x="48536" y="3734179"/>
                </a:moveTo>
                <a:lnTo>
                  <a:pt x="43777" y="3753228"/>
                </a:lnTo>
                <a:lnTo>
                  <a:pt x="44729" y="3753228"/>
                </a:lnTo>
                <a:lnTo>
                  <a:pt x="49487" y="3734178"/>
                </a:lnTo>
                <a:close/>
                <a:moveTo>
                  <a:pt x="104684" y="3696078"/>
                </a:moveTo>
                <a:lnTo>
                  <a:pt x="104446" y="3697030"/>
                </a:lnTo>
                <a:lnTo>
                  <a:pt x="103732" y="3698936"/>
                </a:lnTo>
                <a:lnTo>
                  <a:pt x="103971" y="3698099"/>
                </a:lnTo>
                <a:close/>
                <a:moveTo>
                  <a:pt x="103731" y="3689411"/>
                </a:moveTo>
                <a:cubicBezTo>
                  <a:pt x="102781" y="3690364"/>
                  <a:pt x="96119" y="3705603"/>
                  <a:pt x="92312" y="3716082"/>
                </a:cubicBezTo>
                <a:cubicBezTo>
                  <a:pt x="92312" y="3716082"/>
                  <a:pt x="92311" y="3714176"/>
                  <a:pt x="94215" y="3709413"/>
                </a:cubicBezTo>
                <a:cubicBezTo>
                  <a:pt x="87554" y="3724654"/>
                  <a:pt x="88505" y="3723702"/>
                  <a:pt x="90409" y="3720844"/>
                </a:cubicBezTo>
                <a:cubicBezTo>
                  <a:pt x="92311" y="3717987"/>
                  <a:pt x="95166" y="3713223"/>
                  <a:pt x="91361" y="3724653"/>
                </a:cubicBezTo>
                <a:cubicBezTo>
                  <a:pt x="98022" y="3708461"/>
                  <a:pt x="99926" y="3700841"/>
                  <a:pt x="103731" y="3689411"/>
                </a:cubicBezTo>
                <a:close/>
                <a:moveTo>
                  <a:pt x="286452" y="3620831"/>
                </a:moveTo>
                <a:lnTo>
                  <a:pt x="292161" y="3618926"/>
                </a:lnTo>
                <a:cubicBezTo>
                  <a:pt x="290258" y="3620831"/>
                  <a:pt x="288354" y="3621784"/>
                  <a:pt x="286452" y="3621784"/>
                </a:cubicBezTo>
                <a:cubicBezTo>
                  <a:pt x="286452" y="3620831"/>
                  <a:pt x="286452" y="3620831"/>
                  <a:pt x="286452" y="3620831"/>
                </a:cubicBezTo>
                <a:close/>
                <a:moveTo>
                  <a:pt x="347357" y="3588447"/>
                </a:moveTo>
                <a:lnTo>
                  <a:pt x="346405" y="3591304"/>
                </a:lnTo>
                <a:lnTo>
                  <a:pt x="333082" y="3597018"/>
                </a:lnTo>
                <a:close/>
                <a:moveTo>
                  <a:pt x="116103" y="3662146"/>
                </a:moveTo>
                <a:lnTo>
                  <a:pt x="116094" y="3662192"/>
                </a:lnTo>
                <a:lnTo>
                  <a:pt x="114200" y="3667503"/>
                </a:lnTo>
                <a:cubicBezTo>
                  <a:pt x="116103" y="3661789"/>
                  <a:pt x="116341" y="3661074"/>
                  <a:pt x="116103" y="3662146"/>
                </a:cubicBezTo>
                <a:close/>
                <a:moveTo>
                  <a:pt x="87553" y="3668457"/>
                </a:moveTo>
                <a:cubicBezTo>
                  <a:pt x="85650" y="3671314"/>
                  <a:pt x="81843" y="3677028"/>
                  <a:pt x="78989" y="3683696"/>
                </a:cubicBezTo>
                <a:cubicBezTo>
                  <a:pt x="76134" y="3690363"/>
                  <a:pt x="74231" y="3697983"/>
                  <a:pt x="77086" y="3699888"/>
                </a:cubicBezTo>
                <a:lnTo>
                  <a:pt x="80892" y="3687507"/>
                </a:lnTo>
                <a:lnTo>
                  <a:pt x="80892" y="3688458"/>
                </a:lnTo>
                <a:lnTo>
                  <a:pt x="86601" y="3681792"/>
                </a:lnTo>
                <a:cubicBezTo>
                  <a:pt x="79941" y="3689412"/>
                  <a:pt x="79940" y="3687506"/>
                  <a:pt x="81843" y="3681791"/>
                </a:cubicBezTo>
                <a:cubicBezTo>
                  <a:pt x="83746" y="3677028"/>
                  <a:pt x="87554" y="3670361"/>
                  <a:pt x="87553" y="3668457"/>
                </a:cubicBezTo>
                <a:close/>
                <a:moveTo>
                  <a:pt x="396844" y="3564634"/>
                </a:moveTo>
                <a:lnTo>
                  <a:pt x="404458" y="3564634"/>
                </a:lnTo>
                <a:lnTo>
                  <a:pt x="383521" y="3572254"/>
                </a:lnTo>
                <a:close/>
                <a:moveTo>
                  <a:pt x="118007" y="3657978"/>
                </a:moveTo>
                <a:lnTo>
                  <a:pt x="117793" y="3658388"/>
                </a:lnTo>
                <a:lnTo>
                  <a:pt x="117814" y="3658314"/>
                </a:lnTo>
                <a:close/>
                <a:moveTo>
                  <a:pt x="118958" y="3654168"/>
                </a:moveTo>
                <a:lnTo>
                  <a:pt x="117814" y="3658314"/>
                </a:lnTo>
                <a:lnTo>
                  <a:pt x="116929" y="3659856"/>
                </a:lnTo>
                <a:close/>
                <a:moveTo>
                  <a:pt x="432055" y="3537012"/>
                </a:moveTo>
                <a:lnTo>
                  <a:pt x="444426" y="3541774"/>
                </a:lnTo>
                <a:cubicBezTo>
                  <a:pt x="434911" y="3543680"/>
                  <a:pt x="430151" y="3537012"/>
                  <a:pt x="432055" y="3537012"/>
                </a:cubicBezTo>
                <a:close/>
                <a:moveTo>
                  <a:pt x="364488" y="3550346"/>
                </a:moveTo>
                <a:lnTo>
                  <a:pt x="369721" y="3552965"/>
                </a:lnTo>
                <a:lnTo>
                  <a:pt x="369245" y="3553203"/>
                </a:lnTo>
                <a:lnTo>
                  <a:pt x="370198" y="3553204"/>
                </a:lnTo>
                <a:lnTo>
                  <a:pt x="346406" y="3564633"/>
                </a:lnTo>
                <a:lnTo>
                  <a:pt x="371148" y="3553204"/>
                </a:lnTo>
                <a:lnTo>
                  <a:pt x="370198" y="3553204"/>
                </a:lnTo>
                <a:lnTo>
                  <a:pt x="369721" y="3552965"/>
                </a:lnTo>
                <a:lnTo>
                  <a:pt x="371148" y="3552251"/>
                </a:lnTo>
                <a:close/>
                <a:moveTo>
                  <a:pt x="378762" y="3541774"/>
                </a:moveTo>
                <a:lnTo>
                  <a:pt x="388279" y="3541773"/>
                </a:lnTo>
                <a:lnTo>
                  <a:pt x="372100" y="3546536"/>
                </a:lnTo>
                <a:cubicBezTo>
                  <a:pt x="376858" y="3550347"/>
                  <a:pt x="393989" y="3548441"/>
                  <a:pt x="404457" y="3537964"/>
                </a:cubicBezTo>
                <a:close/>
                <a:moveTo>
                  <a:pt x="299894" y="3565705"/>
                </a:moveTo>
                <a:cubicBezTo>
                  <a:pt x="295730" y="3564634"/>
                  <a:pt x="290258" y="3565585"/>
                  <a:pt x="284548" y="3571301"/>
                </a:cubicBezTo>
                <a:cubicBezTo>
                  <a:pt x="292161" y="3571301"/>
                  <a:pt x="296682" y="3572254"/>
                  <a:pt x="301321" y="3572491"/>
                </a:cubicBezTo>
                <a:lnTo>
                  <a:pt x="306593" y="3571558"/>
                </a:lnTo>
                <a:lnTo>
                  <a:pt x="307387" y="3572253"/>
                </a:lnTo>
                <a:lnTo>
                  <a:pt x="309914" y="3570970"/>
                </a:lnTo>
                <a:lnTo>
                  <a:pt x="318808" y="3569396"/>
                </a:lnTo>
                <a:lnTo>
                  <a:pt x="318808" y="3561776"/>
                </a:lnTo>
                <a:cubicBezTo>
                  <a:pt x="316429" y="3564156"/>
                  <a:pt x="316428" y="3566301"/>
                  <a:pt x="315596" y="3568086"/>
                </a:cubicBezTo>
                <a:lnTo>
                  <a:pt x="309914" y="3570970"/>
                </a:lnTo>
                <a:lnTo>
                  <a:pt x="306593" y="3571558"/>
                </a:lnTo>
                <a:close/>
                <a:moveTo>
                  <a:pt x="531980" y="3486528"/>
                </a:moveTo>
                <a:cubicBezTo>
                  <a:pt x="533883" y="3485577"/>
                  <a:pt x="538642" y="3483672"/>
                  <a:pt x="539593" y="3486528"/>
                </a:cubicBezTo>
                <a:lnTo>
                  <a:pt x="526271" y="3493197"/>
                </a:lnTo>
                <a:cubicBezTo>
                  <a:pt x="520560" y="3494149"/>
                  <a:pt x="530077" y="3488434"/>
                  <a:pt x="531980" y="3486528"/>
                </a:cubicBezTo>
                <a:close/>
                <a:moveTo>
                  <a:pt x="466315" y="3502721"/>
                </a:moveTo>
                <a:lnTo>
                  <a:pt x="477736" y="3500817"/>
                </a:lnTo>
                <a:cubicBezTo>
                  <a:pt x="467268" y="3505580"/>
                  <a:pt x="475832" y="3508437"/>
                  <a:pt x="470122" y="3510341"/>
                </a:cubicBezTo>
                <a:close/>
                <a:moveTo>
                  <a:pt x="286451" y="3561776"/>
                </a:moveTo>
                <a:lnTo>
                  <a:pt x="271224" y="3576063"/>
                </a:lnTo>
                <a:cubicBezTo>
                  <a:pt x="285499" y="3577968"/>
                  <a:pt x="281692" y="3568443"/>
                  <a:pt x="286451" y="3561776"/>
                </a:cubicBezTo>
                <a:close/>
                <a:moveTo>
                  <a:pt x="381618" y="3529391"/>
                </a:moveTo>
                <a:cubicBezTo>
                  <a:pt x="381618" y="3532248"/>
                  <a:pt x="385424" y="3533201"/>
                  <a:pt x="390183" y="3532248"/>
                </a:cubicBezTo>
                <a:cubicBezTo>
                  <a:pt x="387327" y="3531296"/>
                  <a:pt x="391134" y="3526533"/>
                  <a:pt x="381618" y="3529391"/>
                </a:cubicBezTo>
                <a:close/>
                <a:moveTo>
                  <a:pt x="409216" y="3497006"/>
                </a:moveTo>
                <a:cubicBezTo>
                  <a:pt x="403506" y="3497006"/>
                  <a:pt x="386376" y="3506532"/>
                  <a:pt x="387327" y="3511293"/>
                </a:cubicBezTo>
                <a:cubicBezTo>
                  <a:pt x="384473" y="3513198"/>
                  <a:pt x="402554" y="3501769"/>
                  <a:pt x="409216" y="3497006"/>
                </a:cubicBezTo>
                <a:close/>
                <a:moveTo>
                  <a:pt x="130378" y="3585588"/>
                </a:moveTo>
                <a:lnTo>
                  <a:pt x="114199" y="3606543"/>
                </a:lnTo>
                <a:lnTo>
                  <a:pt x="112296" y="3601781"/>
                </a:lnTo>
                <a:close/>
                <a:moveTo>
                  <a:pt x="636662" y="3415091"/>
                </a:moveTo>
                <a:cubicBezTo>
                  <a:pt x="643324" y="3415092"/>
                  <a:pt x="649985" y="3415092"/>
                  <a:pt x="654744" y="3414139"/>
                </a:cubicBezTo>
                <a:cubicBezTo>
                  <a:pt x="645227" y="3422710"/>
                  <a:pt x="641420" y="3416996"/>
                  <a:pt x="636662" y="3415091"/>
                </a:cubicBezTo>
                <a:close/>
                <a:moveTo>
                  <a:pt x="408263" y="3488433"/>
                </a:moveTo>
                <a:cubicBezTo>
                  <a:pt x="408264" y="3491291"/>
                  <a:pt x="403505" y="3497959"/>
                  <a:pt x="413974" y="3488434"/>
                </a:cubicBezTo>
                <a:close/>
                <a:moveTo>
                  <a:pt x="570047" y="3412234"/>
                </a:moveTo>
                <a:cubicBezTo>
                  <a:pt x="586224" y="3428426"/>
                  <a:pt x="551965" y="3419853"/>
                  <a:pt x="545303" y="3432236"/>
                </a:cubicBezTo>
                <a:cubicBezTo>
                  <a:pt x="549110" y="3432236"/>
                  <a:pt x="556722" y="3428426"/>
                  <a:pt x="559578" y="3430331"/>
                </a:cubicBezTo>
                <a:cubicBezTo>
                  <a:pt x="556723" y="3433188"/>
                  <a:pt x="551012" y="3437951"/>
                  <a:pt x="545303" y="3438903"/>
                </a:cubicBezTo>
                <a:cubicBezTo>
                  <a:pt x="547207" y="3439856"/>
                  <a:pt x="548159" y="3440808"/>
                  <a:pt x="548158" y="3442713"/>
                </a:cubicBezTo>
                <a:cubicBezTo>
                  <a:pt x="555772" y="3434142"/>
                  <a:pt x="577659" y="3419853"/>
                  <a:pt x="590031" y="3415091"/>
                </a:cubicBezTo>
                <a:cubicBezTo>
                  <a:pt x="593837" y="3408424"/>
                  <a:pt x="575757" y="3411281"/>
                  <a:pt x="570047" y="3412234"/>
                </a:cubicBezTo>
                <a:close/>
                <a:moveTo>
                  <a:pt x="108490" y="3566538"/>
                </a:moveTo>
                <a:cubicBezTo>
                  <a:pt x="98974" y="3574158"/>
                  <a:pt x="107539" y="3577968"/>
                  <a:pt x="103732" y="3587493"/>
                </a:cubicBezTo>
                <a:cubicBezTo>
                  <a:pt x="107539" y="3581778"/>
                  <a:pt x="116104" y="3576063"/>
                  <a:pt x="108490" y="3566538"/>
                </a:cubicBezTo>
                <a:close/>
                <a:moveTo>
                  <a:pt x="670922" y="3376991"/>
                </a:moveTo>
                <a:lnTo>
                  <a:pt x="664261" y="3379849"/>
                </a:lnTo>
                <a:lnTo>
                  <a:pt x="663310" y="3383659"/>
                </a:lnTo>
                <a:close/>
                <a:moveTo>
                  <a:pt x="806059" y="3325556"/>
                </a:moveTo>
                <a:cubicBezTo>
                  <a:pt x="813671" y="3326510"/>
                  <a:pt x="823188" y="3319841"/>
                  <a:pt x="823188" y="3319841"/>
                </a:cubicBezTo>
                <a:cubicBezTo>
                  <a:pt x="801301" y="3333176"/>
                  <a:pt x="831754" y="3324605"/>
                  <a:pt x="834609" y="3327462"/>
                </a:cubicBezTo>
                <a:cubicBezTo>
                  <a:pt x="819381" y="3332223"/>
                  <a:pt x="816527" y="3327462"/>
                  <a:pt x="806059" y="3325556"/>
                </a:cubicBezTo>
                <a:close/>
                <a:moveTo>
                  <a:pt x="938340" y="3278885"/>
                </a:moveTo>
                <a:cubicBezTo>
                  <a:pt x="939529" y="3277694"/>
                  <a:pt x="940720" y="3276980"/>
                  <a:pt x="943099" y="3277932"/>
                </a:cubicBezTo>
                <a:cubicBezTo>
                  <a:pt x="951664" y="3281741"/>
                  <a:pt x="938340" y="3281741"/>
                  <a:pt x="933581" y="3282695"/>
                </a:cubicBezTo>
                <a:cubicBezTo>
                  <a:pt x="935961" y="3281742"/>
                  <a:pt x="937150" y="3280076"/>
                  <a:pt x="938340" y="3278885"/>
                </a:cubicBezTo>
                <a:close/>
                <a:moveTo>
                  <a:pt x="761212" y="3337701"/>
                </a:moveTo>
                <a:cubicBezTo>
                  <a:pt x="765614" y="3337462"/>
                  <a:pt x="769896" y="3337939"/>
                  <a:pt x="773702" y="3336986"/>
                </a:cubicBezTo>
                <a:cubicBezTo>
                  <a:pt x="767993" y="3339843"/>
                  <a:pt x="762282" y="3341749"/>
                  <a:pt x="767040" y="3344606"/>
                </a:cubicBezTo>
                <a:cubicBezTo>
                  <a:pt x="758475" y="3347464"/>
                  <a:pt x="753717" y="3344606"/>
                  <a:pt x="748008" y="3342701"/>
                </a:cubicBezTo>
                <a:cubicBezTo>
                  <a:pt x="752291" y="3338891"/>
                  <a:pt x="756811" y="3337939"/>
                  <a:pt x="761212" y="3337701"/>
                </a:cubicBezTo>
                <a:close/>
                <a:moveTo>
                  <a:pt x="105635" y="3542727"/>
                </a:moveTo>
                <a:cubicBezTo>
                  <a:pt x="100877" y="3543679"/>
                  <a:pt x="101829" y="3557014"/>
                  <a:pt x="97070" y="3552251"/>
                </a:cubicBezTo>
                <a:lnTo>
                  <a:pt x="96119" y="3546536"/>
                </a:lnTo>
                <a:cubicBezTo>
                  <a:pt x="97070" y="3556062"/>
                  <a:pt x="84699" y="3551299"/>
                  <a:pt x="90408" y="3564633"/>
                </a:cubicBezTo>
                <a:lnTo>
                  <a:pt x="90409" y="3557013"/>
                </a:lnTo>
                <a:cubicBezTo>
                  <a:pt x="93264" y="3566539"/>
                  <a:pt x="99926" y="3544631"/>
                  <a:pt x="101828" y="3559872"/>
                </a:cubicBezTo>
                <a:cubicBezTo>
                  <a:pt x="102781" y="3565586"/>
                  <a:pt x="107539" y="3549393"/>
                  <a:pt x="105635" y="3542727"/>
                </a:cubicBezTo>
                <a:close/>
                <a:moveTo>
                  <a:pt x="780364" y="3316031"/>
                </a:moveTo>
                <a:lnTo>
                  <a:pt x="777508" y="3324604"/>
                </a:lnTo>
                <a:lnTo>
                  <a:pt x="788929" y="3319841"/>
                </a:lnTo>
                <a:close/>
                <a:moveTo>
                  <a:pt x="1016970" y="3232806"/>
                </a:moveTo>
                <a:cubicBezTo>
                  <a:pt x="1026369" y="3228877"/>
                  <a:pt x="1035410" y="3226496"/>
                  <a:pt x="1039216" y="3230306"/>
                </a:cubicBezTo>
                <a:cubicBezTo>
                  <a:pt x="1026844" y="3235068"/>
                  <a:pt x="1006860" y="3242688"/>
                  <a:pt x="992585" y="3244593"/>
                </a:cubicBezTo>
                <a:cubicBezTo>
                  <a:pt x="997818" y="3242212"/>
                  <a:pt x="1007572" y="3236735"/>
                  <a:pt x="1016970" y="3232806"/>
                </a:cubicBezTo>
                <a:close/>
                <a:moveTo>
                  <a:pt x="989730" y="3236973"/>
                </a:moveTo>
                <a:lnTo>
                  <a:pt x="989730" y="3240784"/>
                </a:lnTo>
                <a:lnTo>
                  <a:pt x="980213" y="3240784"/>
                </a:lnTo>
                <a:close/>
                <a:moveTo>
                  <a:pt x="722313" y="3326508"/>
                </a:moveTo>
                <a:cubicBezTo>
                  <a:pt x="727071" y="3324604"/>
                  <a:pt x="726119" y="3325557"/>
                  <a:pt x="728023" y="3326508"/>
                </a:cubicBezTo>
                <a:lnTo>
                  <a:pt x="724864" y="3327291"/>
                </a:lnTo>
                <a:close/>
                <a:moveTo>
                  <a:pt x="983067" y="3230306"/>
                </a:moveTo>
                <a:lnTo>
                  <a:pt x="997342" y="3227448"/>
                </a:lnTo>
                <a:cubicBezTo>
                  <a:pt x="989730" y="3233163"/>
                  <a:pt x="988777" y="3229353"/>
                  <a:pt x="983067" y="3230306"/>
                </a:cubicBezTo>
                <a:close/>
                <a:moveTo>
                  <a:pt x="201753" y="3480814"/>
                </a:moveTo>
                <a:cubicBezTo>
                  <a:pt x="196042" y="3486528"/>
                  <a:pt x="190332" y="3491292"/>
                  <a:pt x="185575" y="3494148"/>
                </a:cubicBezTo>
                <a:cubicBezTo>
                  <a:pt x="194140" y="3482718"/>
                  <a:pt x="197947" y="3480813"/>
                  <a:pt x="201753" y="3480814"/>
                </a:cubicBezTo>
                <a:close/>
                <a:moveTo>
                  <a:pt x="45680" y="3517008"/>
                </a:moveTo>
                <a:lnTo>
                  <a:pt x="47279" y="3527838"/>
                </a:lnTo>
                <a:lnTo>
                  <a:pt x="46988" y="3527486"/>
                </a:lnTo>
                <a:cubicBezTo>
                  <a:pt x="46394" y="3522961"/>
                  <a:pt x="46632" y="3517961"/>
                  <a:pt x="45680" y="3517008"/>
                </a:cubicBezTo>
                <a:close/>
                <a:moveTo>
                  <a:pt x="211269" y="3447477"/>
                </a:moveTo>
                <a:cubicBezTo>
                  <a:pt x="203656" y="3457954"/>
                  <a:pt x="203656" y="3465574"/>
                  <a:pt x="194139" y="3471290"/>
                </a:cubicBezTo>
                <a:cubicBezTo>
                  <a:pt x="178913" y="3479862"/>
                  <a:pt x="203656" y="3457954"/>
                  <a:pt x="211269" y="3447477"/>
                </a:cubicBezTo>
                <a:close/>
                <a:moveTo>
                  <a:pt x="245530" y="3419855"/>
                </a:moveTo>
                <a:cubicBezTo>
                  <a:pt x="236965" y="3430332"/>
                  <a:pt x="232206" y="3440809"/>
                  <a:pt x="213173" y="3461764"/>
                </a:cubicBezTo>
                <a:cubicBezTo>
                  <a:pt x="224594" y="3444619"/>
                  <a:pt x="236013" y="3430333"/>
                  <a:pt x="245530" y="3419855"/>
                </a:cubicBezTo>
                <a:close/>
                <a:moveTo>
                  <a:pt x="68521" y="3442713"/>
                </a:moveTo>
                <a:cubicBezTo>
                  <a:pt x="59956" y="3447476"/>
                  <a:pt x="66617" y="3469383"/>
                  <a:pt x="71375" y="3468431"/>
                </a:cubicBezTo>
                <a:cubicBezTo>
                  <a:pt x="68521" y="3465573"/>
                  <a:pt x="69471" y="3454144"/>
                  <a:pt x="68521" y="3442713"/>
                </a:cubicBezTo>
                <a:close/>
                <a:moveTo>
                  <a:pt x="75182" y="3400803"/>
                </a:moveTo>
                <a:cubicBezTo>
                  <a:pt x="75181" y="3402709"/>
                  <a:pt x="75181" y="3420806"/>
                  <a:pt x="69471" y="3420806"/>
                </a:cubicBezTo>
                <a:lnTo>
                  <a:pt x="77086" y="3426521"/>
                </a:lnTo>
                <a:cubicBezTo>
                  <a:pt x="75182" y="3416996"/>
                  <a:pt x="81843" y="3408424"/>
                  <a:pt x="83747" y="3412233"/>
                </a:cubicBezTo>
                <a:cubicBezTo>
                  <a:pt x="78988" y="3404613"/>
                  <a:pt x="82796" y="3397947"/>
                  <a:pt x="75182" y="3400803"/>
                </a:cubicBezTo>
                <a:close/>
                <a:moveTo>
                  <a:pt x="442524" y="3174109"/>
                </a:moveTo>
                <a:cubicBezTo>
                  <a:pt x="431105" y="3182681"/>
                  <a:pt x="415877" y="3203635"/>
                  <a:pt x="412070" y="3209351"/>
                </a:cubicBezTo>
                <a:cubicBezTo>
                  <a:pt x="450137" y="3155058"/>
                  <a:pt x="395893" y="3216018"/>
                  <a:pt x="390183" y="3218875"/>
                </a:cubicBezTo>
                <a:cubicBezTo>
                  <a:pt x="417781" y="3186490"/>
                  <a:pt x="422540" y="3189349"/>
                  <a:pt x="442524" y="3174109"/>
                </a:cubicBezTo>
                <a:close/>
                <a:moveTo>
                  <a:pt x="72326" y="3282694"/>
                </a:moveTo>
                <a:cubicBezTo>
                  <a:pt x="73278" y="3291267"/>
                  <a:pt x="62811" y="3304601"/>
                  <a:pt x="73279" y="3308412"/>
                </a:cubicBezTo>
                <a:lnTo>
                  <a:pt x="77085" y="3289361"/>
                </a:lnTo>
                <a:cubicBezTo>
                  <a:pt x="74231" y="3286503"/>
                  <a:pt x="77086" y="3279836"/>
                  <a:pt x="72326" y="3282694"/>
                </a:cubicBezTo>
                <a:close/>
                <a:moveTo>
                  <a:pt x="494866" y="3126484"/>
                </a:moveTo>
                <a:lnTo>
                  <a:pt x="474881" y="3151247"/>
                </a:lnTo>
                <a:lnTo>
                  <a:pt x="491059" y="3142676"/>
                </a:lnTo>
                <a:close/>
                <a:moveTo>
                  <a:pt x="109442" y="3225544"/>
                </a:moveTo>
                <a:cubicBezTo>
                  <a:pt x="108491" y="3231258"/>
                  <a:pt x="106587" y="3232211"/>
                  <a:pt x="110393" y="3241736"/>
                </a:cubicBezTo>
                <a:cubicBezTo>
                  <a:pt x="112297" y="3235068"/>
                  <a:pt x="111345" y="3227449"/>
                  <a:pt x="109442" y="3225544"/>
                </a:cubicBezTo>
                <a:close/>
                <a:moveTo>
                  <a:pt x="61858" y="3229354"/>
                </a:moveTo>
                <a:lnTo>
                  <a:pt x="59955" y="3252214"/>
                </a:lnTo>
                <a:cubicBezTo>
                  <a:pt x="56148" y="3234117"/>
                  <a:pt x="59955" y="3247451"/>
                  <a:pt x="61858" y="3229354"/>
                </a:cubicBezTo>
                <a:close/>
                <a:moveTo>
                  <a:pt x="121814" y="3205541"/>
                </a:moveTo>
                <a:cubicBezTo>
                  <a:pt x="120861" y="3215066"/>
                  <a:pt x="109441" y="3212208"/>
                  <a:pt x="115151" y="3226496"/>
                </a:cubicBezTo>
                <a:cubicBezTo>
                  <a:pt x="116104" y="3216018"/>
                  <a:pt x="126571" y="3216972"/>
                  <a:pt x="121814" y="3205541"/>
                </a:cubicBezTo>
                <a:close/>
                <a:moveTo>
                  <a:pt x="597645" y="3028376"/>
                </a:moveTo>
                <a:cubicBezTo>
                  <a:pt x="593839" y="3033615"/>
                  <a:pt x="591936" y="3035520"/>
                  <a:pt x="590627" y="3036234"/>
                </a:cubicBezTo>
                <a:lnTo>
                  <a:pt x="589360" y="3036496"/>
                </a:lnTo>
                <a:close/>
                <a:moveTo>
                  <a:pt x="61844" y="3117480"/>
                </a:moveTo>
                <a:cubicBezTo>
                  <a:pt x="60551" y="3117971"/>
                  <a:pt x="59004" y="3119578"/>
                  <a:pt x="57101" y="3122673"/>
                </a:cubicBezTo>
                <a:lnTo>
                  <a:pt x="58051" y="3133152"/>
                </a:lnTo>
                <a:cubicBezTo>
                  <a:pt x="58051" y="3128389"/>
                  <a:pt x="59004" y="3129341"/>
                  <a:pt x="60906" y="3128388"/>
                </a:cubicBezTo>
                <a:cubicBezTo>
                  <a:pt x="63761" y="3136009"/>
                  <a:pt x="59004" y="3141723"/>
                  <a:pt x="57101" y="3147438"/>
                </a:cubicBezTo>
                <a:cubicBezTo>
                  <a:pt x="59956" y="3143628"/>
                  <a:pt x="63762" y="3131246"/>
                  <a:pt x="68521" y="3134103"/>
                </a:cubicBezTo>
                <a:cubicBezTo>
                  <a:pt x="69471" y="3136961"/>
                  <a:pt x="70424" y="3139818"/>
                  <a:pt x="71375" y="3142677"/>
                </a:cubicBezTo>
                <a:cubicBezTo>
                  <a:pt x="70423" y="3144581"/>
                  <a:pt x="69472" y="3146486"/>
                  <a:pt x="72327" y="3149343"/>
                </a:cubicBezTo>
                <a:lnTo>
                  <a:pt x="74231" y="3148391"/>
                </a:lnTo>
                <a:cubicBezTo>
                  <a:pt x="73279" y="3147439"/>
                  <a:pt x="72327" y="3145533"/>
                  <a:pt x="71375" y="3142677"/>
                </a:cubicBezTo>
                <a:cubicBezTo>
                  <a:pt x="72326" y="3140772"/>
                  <a:pt x="74231" y="3138867"/>
                  <a:pt x="73279" y="3136961"/>
                </a:cubicBezTo>
                <a:cubicBezTo>
                  <a:pt x="72327" y="3134104"/>
                  <a:pt x="70424" y="3133151"/>
                  <a:pt x="69471" y="3133152"/>
                </a:cubicBezTo>
                <a:cubicBezTo>
                  <a:pt x="67331" y="3124579"/>
                  <a:pt x="65725" y="3116007"/>
                  <a:pt x="61844" y="3117480"/>
                </a:cubicBezTo>
                <a:close/>
                <a:moveTo>
                  <a:pt x="705183" y="2854069"/>
                </a:moveTo>
                <a:lnTo>
                  <a:pt x="690908" y="2876929"/>
                </a:lnTo>
                <a:lnTo>
                  <a:pt x="703280" y="2862641"/>
                </a:lnTo>
                <a:close/>
                <a:moveTo>
                  <a:pt x="77441" y="3053141"/>
                </a:moveTo>
                <a:cubicBezTo>
                  <a:pt x="76134" y="3055284"/>
                  <a:pt x="75182" y="3059332"/>
                  <a:pt x="75182" y="3062666"/>
                </a:cubicBezTo>
                <a:cubicBezTo>
                  <a:pt x="77086" y="3061713"/>
                  <a:pt x="78989" y="3063618"/>
                  <a:pt x="80891" y="3060761"/>
                </a:cubicBezTo>
                <a:lnTo>
                  <a:pt x="81843" y="3055046"/>
                </a:lnTo>
                <a:cubicBezTo>
                  <a:pt x="80416" y="3050760"/>
                  <a:pt x="78750" y="3050998"/>
                  <a:pt x="77441" y="3053141"/>
                </a:cubicBezTo>
                <a:close/>
                <a:moveTo>
                  <a:pt x="756572" y="2762629"/>
                </a:moveTo>
                <a:cubicBezTo>
                  <a:pt x="743250" y="2775012"/>
                  <a:pt x="731830" y="2786442"/>
                  <a:pt x="722313" y="2795015"/>
                </a:cubicBezTo>
                <a:cubicBezTo>
                  <a:pt x="740394" y="2766440"/>
                  <a:pt x="747055" y="2767392"/>
                  <a:pt x="756572" y="2762629"/>
                </a:cubicBezTo>
                <a:close/>
                <a:moveTo>
                  <a:pt x="27599" y="2955033"/>
                </a:moveTo>
                <a:cubicBezTo>
                  <a:pt x="31406" y="2953128"/>
                  <a:pt x="34261" y="2959796"/>
                  <a:pt x="39019" y="2955034"/>
                </a:cubicBezTo>
                <a:lnTo>
                  <a:pt x="41873" y="2973132"/>
                </a:lnTo>
                <a:cubicBezTo>
                  <a:pt x="49486" y="2981704"/>
                  <a:pt x="49487" y="2962654"/>
                  <a:pt x="51390" y="2955033"/>
                </a:cubicBezTo>
                <a:lnTo>
                  <a:pt x="52341" y="2967416"/>
                </a:lnTo>
                <a:cubicBezTo>
                  <a:pt x="53293" y="2968368"/>
                  <a:pt x="54245" y="2967416"/>
                  <a:pt x="54245" y="2966464"/>
                </a:cubicBezTo>
                <a:lnTo>
                  <a:pt x="54246" y="2975988"/>
                </a:lnTo>
                <a:cubicBezTo>
                  <a:pt x="61859" y="2949318"/>
                  <a:pt x="68521" y="3001706"/>
                  <a:pt x="74231" y="2973131"/>
                </a:cubicBezTo>
                <a:cubicBezTo>
                  <a:pt x="73279" y="2979799"/>
                  <a:pt x="69472" y="2988371"/>
                  <a:pt x="65666" y="2992182"/>
                </a:cubicBezTo>
                <a:cubicBezTo>
                  <a:pt x="63761" y="3004564"/>
                  <a:pt x="68521" y="3001706"/>
                  <a:pt x="71376" y="3006469"/>
                </a:cubicBezTo>
                <a:lnTo>
                  <a:pt x="77086" y="2987418"/>
                </a:lnTo>
                <a:cubicBezTo>
                  <a:pt x="76133" y="3017898"/>
                  <a:pt x="84699" y="2983609"/>
                  <a:pt x="90409" y="3005516"/>
                </a:cubicBezTo>
                <a:cubicBezTo>
                  <a:pt x="86601" y="3031233"/>
                  <a:pt x="108491" y="3044569"/>
                  <a:pt x="109441" y="3057903"/>
                </a:cubicBezTo>
                <a:cubicBezTo>
                  <a:pt x="108490" y="3083622"/>
                  <a:pt x="100877" y="3048378"/>
                  <a:pt x="97070" y="3064572"/>
                </a:cubicBezTo>
                <a:cubicBezTo>
                  <a:pt x="96118" y="3077907"/>
                  <a:pt x="101829" y="3071238"/>
                  <a:pt x="103732" y="3079812"/>
                </a:cubicBezTo>
                <a:lnTo>
                  <a:pt x="94216" y="3086478"/>
                </a:lnTo>
                <a:cubicBezTo>
                  <a:pt x="93263" y="3102671"/>
                  <a:pt x="103732" y="3086479"/>
                  <a:pt x="99925" y="3096003"/>
                </a:cubicBezTo>
                <a:cubicBezTo>
                  <a:pt x="106587" y="3108386"/>
                  <a:pt x="103732" y="3092193"/>
                  <a:pt x="111345" y="3088384"/>
                </a:cubicBezTo>
                <a:cubicBezTo>
                  <a:pt x="109442" y="3091242"/>
                  <a:pt x="106586" y="3105528"/>
                  <a:pt x="110393" y="3111243"/>
                </a:cubicBezTo>
                <a:cubicBezTo>
                  <a:pt x="113249" y="3110291"/>
                  <a:pt x="113249" y="3094099"/>
                  <a:pt x="114199" y="3104576"/>
                </a:cubicBezTo>
                <a:cubicBezTo>
                  <a:pt x="110393" y="3144581"/>
                  <a:pt x="120861" y="3154107"/>
                  <a:pt x="119910" y="3190301"/>
                </a:cubicBezTo>
                <a:lnTo>
                  <a:pt x="124668" y="3187443"/>
                </a:lnTo>
                <a:cubicBezTo>
                  <a:pt x="122765" y="3192207"/>
                  <a:pt x="120862" y="3195063"/>
                  <a:pt x="122765" y="3198873"/>
                </a:cubicBezTo>
                <a:lnTo>
                  <a:pt x="125619" y="3196968"/>
                </a:lnTo>
                <a:cubicBezTo>
                  <a:pt x="125620" y="3202683"/>
                  <a:pt x="118958" y="3238878"/>
                  <a:pt x="120862" y="3262691"/>
                </a:cubicBezTo>
                <a:lnTo>
                  <a:pt x="126572" y="3250308"/>
                </a:lnTo>
                <a:lnTo>
                  <a:pt x="119910" y="3271263"/>
                </a:lnTo>
                <a:lnTo>
                  <a:pt x="128474" y="3269358"/>
                </a:lnTo>
                <a:cubicBezTo>
                  <a:pt x="119909" y="3276979"/>
                  <a:pt x="125619" y="3301743"/>
                  <a:pt x="122765" y="3321747"/>
                </a:cubicBezTo>
                <a:lnTo>
                  <a:pt x="128474" y="3321746"/>
                </a:lnTo>
                <a:lnTo>
                  <a:pt x="125620" y="3334128"/>
                </a:lnTo>
                <a:lnTo>
                  <a:pt x="129427" y="3330318"/>
                </a:lnTo>
                <a:cubicBezTo>
                  <a:pt x="129427" y="3342701"/>
                  <a:pt x="119910" y="3356036"/>
                  <a:pt x="123717" y="3370323"/>
                </a:cubicBezTo>
                <a:cubicBezTo>
                  <a:pt x="121814" y="3360798"/>
                  <a:pt x="130378" y="3358893"/>
                  <a:pt x="134185" y="3359847"/>
                </a:cubicBezTo>
                <a:lnTo>
                  <a:pt x="123717" y="3396042"/>
                </a:lnTo>
                <a:cubicBezTo>
                  <a:pt x="126571" y="3396041"/>
                  <a:pt x="127523" y="3410329"/>
                  <a:pt x="131330" y="3403661"/>
                </a:cubicBezTo>
                <a:lnTo>
                  <a:pt x="125620" y="3415092"/>
                </a:lnTo>
                <a:lnTo>
                  <a:pt x="130378" y="3414139"/>
                </a:lnTo>
                <a:cubicBezTo>
                  <a:pt x="137039" y="3471288"/>
                  <a:pt x="102781" y="3518913"/>
                  <a:pt x="118959" y="3576063"/>
                </a:cubicBezTo>
                <a:lnTo>
                  <a:pt x="120862" y="3575112"/>
                </a:lnTo>
                <a:lnTo>
                  <a:pt x="108490" y="3607496"/>
                </a:lnTo>
                <a:cubicBezTo>
                  <a:pt x="109442" y="3611306"/>
                  <a:pt x="111345" y="3613211"/>
                  <a:pt x="114200" y="3616068"/>
                </a:cubicBezTo>
                <a:cubicBezTo>
                  <a:pt x="117055" y="3613211"/>
                  <a:pt x="120862" y="3610353"/>
                  <a:pt x="125619" y="3605591"/>
                </a:cubicBezTo>
                <a:lnTo>
                  <a:pt x="115151" y="3617022"/>
                </a:lnTo>
                <a:cubicBezTo>
                  <a:pt x="116103" y="3618926"/>
                  <a:pt x="118007" y="3621783"/>
                  <a:pt x="118958" y="3625593"/>
                </a:cubicBezTo>
                <a:cubicBezTo>
                  <a:pt x="115151" y="3623689"/>
                  <a:pt x="115151" y="3628452"/>
                  <a:pt x="114199" y="3634166"/>
                </a:cubicBezTo>
                <a:cubicBezTo>
                  <a:pt x="114199" y="3637024"/>
                  <a:pt x="114199" y="3640833"/>
                  <a:pt x="113248" y="3643692"/>
                </a:cubicBezTo>
                <a:cubicBezTo>
                  <a:pt x="113249" y="3644643"/>
                  <a:pt x="113248" y="3646549"/>
                  <a:pt x="112297" y="3647502"/>
                </a:cubicBezTo>
                <a:cubicBezTo>
                  <a:pt x="112296" y="3648453"/>
                  <a:pt x="111344" y="3648454"/>
                  <a:pt x="110394" y="3648453"/>
                </a:cubicBezTo>
                <a:cubicBezTo>
                  <a:pt x="113249" y="3649406"/>
                  <a:pt x="116104" y="3648453"/>
                  <a:pt x="118959" y="3648453"/>
                </a:cubicBezTo>
                <a:cubicBezTo>
                  <a:pt x="122764" y="3649406"/>
                  <a:pt x="121814" y="3648453"/>
                  <a:pt x="119910" y="3650358"/>
                </a:cubicBezTo>
                <a:cubicBezTo>
                  <a:pt x="118007" y="3651311"/>
                  <a:pt x="116104" y="3656073"/>
                  <a:pt x="118959" y="3653217"/>
                </a:cubicBezTo>
                <a:cubicBezTo>
                  <a:pt x="112296" y="3659884"/>
                  <a:pt x="110394" y="3659884"/>
                  <a:pt x="109441" y="3659883"/>
                </a:cubicBezTo>
                <a:cubicBezTo>
                  <a:pt x="108491" y="3659883"/>
                  <a:pt x="107539" y="3658931"/>
                  <a:pt x="105636" y="3657027"/>
                </a:cubicBezTo>
                <a:cubicBezTo>
                  <a:pt x="102780" y="3661788"/>
                  <a:pt x="103732" y="3664646"/>
                  <a:pt x="104684" y="3665599"/>
                </a:cubicBezTo>
                <a:cubicBezTo>
                  <a:pt x="105635" y="3666552"/>
                  <a:pt x="107539" y="3666552"/>
                  <a:pt x="105636" y="3672266"/>
                </a:cubicBezTo>
                <a:cubicBezTo>
                  <a:pt x="107539" y="3669408"/>
                  <a:pt x="109441" y="3666551"/>
                  <a:pt x="110394" y="3663693"/>
                </a:cubicBezTo>
                <a:cubicBezTo>
                  <a:pt x="117054" y="3656073"/>
                  <a:pt x="115152" y="3658931"/>
                  <a:pt x="113249" y="3663694"/>
                </a:cubicBezTo>
                <a:cubicBezTo>
                  <a:pt x="112297" y="3666075"/>
                  <a:pt x="111583" y="3668456"/>
                  <a:pt x="112059" y="3668337"/>
                </a:cubicBezTo>
                <a:lnTo>
                  <a:pt x="116929" y="3659856"/>
                </a:lnTo>
                <a:lnTo>
                  <a:pt x="116706" y="3660478"/>
                </a:lnTo>
                <a:lnTo>
                  <a:pt x="113486" y="3666671"/>
                </a:lnTo>
                <a:cubicBezTo>
                  <a:pt x="111583" y="3670838"/>
                  <a:pt x="109442" y="3676077"/>
                  <a:pt x="107539" y="3681791"/>
                </a:cubicBezTo>
                <a:cubicBezTo>
                  <a:pt x="103731" y="3692268"/>
                  <a:pt x="99926" y="3703699"/>
                  <a:pt x="100876" y="3703699"/>
                </a:cubicBezTo>
                <a:lnTo>
                  <a:pt x="115286" y="3666742"/>
                </a:lnTo>
                <a:lnTo>
                  <a:pt x="115151" y="3667504"/>
                </a:lnTo>
                <a:lnTo>
                  <a:pt x="112403" y="3675364"/>
                </a:lnTo>
                <a:lnTo>
                  <a:pt x="105636" y="3693221"/>
                </a:lnTo>
                <a:lnTo>
                  <a:pt x="106016" y="3692841"/>
                </a:lnTo>
                <a:lnTo>
                  <a:pt x="105270" y="3694829"/>
                </a:lnTo>
                <a:lnTo>
                  <a:pt x="105636" y="3692268"/>
                </a:lnTo>
                <a:lnTo>
                  <a:pt x="103971" y="3698099"/>
                </a:lnTo>
                <a:lnTo>
                  <a:pt x="101591" y="3704845"/>
                </a:lnTo>
                <a:cubicBezTo>
                  <a:pt x="100163" y="3709354"/>
                  <a:pt x="103018" y="3702745"/>
                  <a:pt x="103731" y="3699889"/>
                </a:cubicBezTo>
                <a:lnTo>
                  <a:pt x="104446" y="3697030"/>
                </a:lnTo>
                <a:lnTo>
                  <a:pt x="105270" y="3694829"/>
                </a:lnTo>
                <a:lnTo>
                  <a:pt x="103732" y="3705604"/>
                </a:lnTo>
                <a:cubicBezTo>
                  <a:pt x="105635" y="3698936"/>
                  <a:pt x="104683" y="3699888"/>
                  <a:pt x="104683" y="3699888"/>
                </a:cubicBezTo>
                <a:cubicBezTo>
                  <a:pt x="104683" y="3699888"/>
                  <a:pt x="104684" y="3698936"/>
                  <a:pt x="110393" y="3683696"/>
                </a:cubicBezTo>
                <a:cubicBezTo>
                  <a:pt x="109442" y="3687506"/>
                  <a:pt x="107538" y="3691316"/>
                  <a:pt x="106586" y="3692268"/>
                </a:cubicBezTo>
                <a:lnTo>
                  <a:pt x="106016" y="3692841"/>
                </a:lnTo>
                <a:lnTo>
                  <a:pt x="110155" y="3681790"/>
                </a:lnTo>
                <a:lnTo>
                  <a:pt x="112403" y="3675364"/>
                </a:lnTo>
                <a:lnTo>
                  <a:pt x="116103" y="3665598"/>
                </a:lnTo>
                <a:lnTo>
                  <a:pt x="116104" y="3664647"/>
                </a:lnTo>
                <a:lnTo>
                  <a:pt x="115286" y="3666742"/>
                </a:lnTo>
                <a:lnTo>
                  <a:pt x="116094" y="3662192"/>
                </a:lnTo>
                <a:lnTo>
                  <a:pt x="116706" y="3660478"/>
                </a:lnTo>
                <a:lnTo>
                  <a:pt x="117793" y="3658388"/>
                </a:lnTo>
                <a:lnTo>
                  <a:pt x="116461" y="3663217"/>
                </a:lnTo>
                <a:cubicBezTo>
                  <a:pt x="116104" y="3664885"/>
                  <a:pt x="116104" y="3665599"/>
                  <a:pt x="116104" y="3666551"/>
                </a:cubicBezTo>
                <a:cubicBezTo>
                  <a:pt x="117055" y="3663693"/>
                  <a:pt x="117055" y="3662742"/>
                  <a:pt x="118006" y="3659883"/>
                </a:cubicBezTo>
                <a:cubicBezTo>
                  <a:pt x="118483" y="3657025"/>
                  <a:pt x="118482" y="3657502"/>
                  <a:pt x="118364" y="3659168"/>
                </a:cubicBezTo>
                <a:lnTo>
                  <a:pt x="118212" y="3661891"/>
                </a:lnTo>
                <a:lnTo>
                  <a:pt x="118958" y="3659885"/>
                </a:lnTo>
                <a:lnTo>
                  <a:pt x="118208" y="3661970"/>
                </a:lnTo>
                <a:lnTo>
                  <a:pt x="118007" y="3665598"/>
                </a:lnTo>
                <a:cubicBezTo>
                  <a:pt x="118007" y="3670361"/>
                  <a:pt x="118959" y="3670361"/>
                  <a:pt x="120862" y="3658931"/>
                </a:cubicBezTo>
                <a:cubicBezTo>
                  <a:pt x="120862" y="3662742"/>
                  <a:pt x="120862" y="3666551"/>
                  <a:pt x="120862" y="3670361"/>
                </a:cubicBezTo>
                <a:cubicBezTo>
                  <a:pt x="121813" y="3666552"/>
                  <a:pt x="122764" y="3662741"/>
                  <a:pt x="122764" y="3659884"/>
                </a:cubicBezTo>
                <a:cubicBezTo>
                  <a:pt x="123717" y="3669408"/>
                  <a:pt x="125620" y="3668457"/>
                  <a:pt x="126572" y="3667504"/>
                </a:cubicBezTo>
                <a:cubicBezTo>
                  <a:pt x="127523" y="3666551"/>
                  <a:pt x="129427" y="3665598"/>
                  <a:pt x="132281" y="3672266"/>
                </a:cubicBezTo>
                <a:cubicBezTo>
                  <a:pt x="135137" y="3669408"/>
                  <a:pt x="134184" y="3667503"/>
                  <a:pt x="132282" y="3666551"/>
                </a:cubicBezTo>
                <a:cubicBezTo>
                  <a:pt x="130378" y="3665598"/>
                  <a:pt x="129426" y="3664646"/>
                  <a:pt x="130379" y="3664647"/>
                </a:cubicBezTo>
                <a:cubicBezTo>
                  <a:pt x="131330" y="3662742"/>
                  <a:pt x="132282" y="3662741"/>
                  <a:pt x="134185" y="3661789"/>
                </a:cubicBezTo>
                <a:lnTo>
                  <a:pt x="136089" y="3660836"/>
                </a:lnTo>
                <a:cubicBezTo>
                  <a:pt x="137039" y="3660836"/>
                  <a:pt x="136089" y="3660836"/>
                  <a:pt x="137992" y="3659883"/>
                </a:cubicBezTo>
                <a:cubicBezTo>
                  <a:pt x="139895" y="3658932"/>
                  <a:pt x="142749" y="3657027"/>
                  <a:pt x="144653" y="3656073"/>
                </a:cubicBezTo>
                <a:lnTo>
                  <a:pt x="159879" y="3642627"/>
                </a:lnTo>
                <a:lnTo>
                  <a:pt x="159879" y="3639881"/>
                </a:lnTo>
                <a:lnTo>
                  <a:pt x="160831" y="3641786"/>
                </a:lnTo>
                <a:cubicBezTo>
                  <a:pt x="175106" y="3637023"/>
                  <a:pt x="184623" y="3624641"/>
                  <a:pt x="196043" y="3619878"/>
                </a:cubicBezTo>
                <a:lnTo>
                  <a:pt x="193187" y="3614163"/>
                </a:lnTo>
                <a:cubicBezTo>
                  <a:pt x="198898" y="3612258"/>
                  <a:pt x="207463" y="3610353"/>
                  <a:pt x="211270" y="3605591"/>
                </a:cubicBezTo>
                <a:cubicBezTo>
                  <a:pt x="211269" y="3604638"/>
                  <a:pt x="210317" y="3604639"/>
                  <a:pt x="208415" y="3604638"/>
                </a:cubicBezTo>
                <a:cubicBezTo>
                  <a:pt x="229351" y="3594162"/>
                  <a:pt x="245530" y="3583683"/>
                  <a:pt x="261708" y="3573206"/>
                </a:cubicBezTo>
                <a:cubicBezTo>
                  <a:pt x="257900" y="3570349"/>
                  <a:pt x="256949" y="3568443"/>
                  <a:pt x="246481" y="3573206"/>
                </a:cubicBezTo>
                <a:cubicBezTo>
                  <a:pt x="257901" y="3557967"/>
                  <a:pt x="291210" y="3554156"/>
                  <a:pt x="313097" y="3537963"/>
                </a:cubicBezTo>
                <a:lnTo>
                  <a:pt x="309290" y="3536058"/>
                </a:lnTo>
                <a:lnTo>
                  <a:pt x="325469" y="3533202"/>
                </a:lnTo>
                <a:cubicBezTo>
                  <a:pt x="321663" y="3532248"/>
                  <a:pt x="322614" y="3529392"/>
                  <a:pt x="320711" y="3527486"/>
                </a:cubicBezTo>
                <a:cubicBezTo>
                  <a:pt x="341647" y="3514151"/>
                  <a:pt x="368293" y="3498912"/>
                  <a:pt x="386376" y="3501769"/>
                </a:cubicBezTo>
                <a:cubicBezTo>
                  <a:pt x="382569" y="3499863"/>
                  <a:pt x="393038" y="3489386"/>
                  <a:pt x="378763" y="3492243"/>
                </a:cubicBezTo>
                <a:cubicBezTo>
                  <a:pt x="405409" y="3486528"/>
                  <a:pt x="433958" y="3469384"/>
                  <a:pt x="460605" y="3457001"/>
                </a:cubicBezTo>
                <a:lnTo>
                  <a:pt x="460606" y="3457954"/>
                </a:lnTo>
                <a:lnTo>
                  <a:pt x="472977" y="3455097"/>
                </a:lnTo>
                <a:lnTo>
                  <a:pt x="472976" y="3454143"/>
                </a:lnTo>
                <a:lnTo>
                  <a:pt x="464412" y="3456048"/>
                </a:lnTo>
                <a:cubicBezTo>
                  <a:pt x="475832" y="3451287"/>
                  <a:pt x="486299" y="3447476"/>
                  <a:pt x="495817" y="3446524"/>
                </a:cubicBezTo>
                <a:cubicBezTo>
                  <a:pt x="496768" y="3443666"/>
                  <a:pt x="496769" y="3436998"/>
                  <a:pt x="501526" y="3432236"/>
                </a:cubicBezTo>
                <a:cubicBezTo>
                  <a:pt x="506285" y="3438903"/>
                  <a:pt x="528173" y="3409376"/>
                  <a:pt x="545304" y="3411281"/>
                </a:cubicBezTo>
                <a:cubicBezTo>
                  <a:pt x="546255" y="3409376"/>
                  <a:pt x="539593" y="3413186"/>
                  <a:pt x="542449" y="3408424"/>
                </a:cubicBezTo>
                <a:cubicBezTo>
                  <a:pt x="575756" y="3392232"/>
                  <a:pt x="627145" y="3376991"/>
                  <a:pt x="663310" y="3353178"/>
                </a:cubicBezTo>
                <a:cubicBezTo>
                  <a:pt x="673777" y="3365561"/>
                  <a:pt x="704231" y="3346511"/>
                  <a:pt x="728022" y="3343653"/>
                </a:cubicBezTo>
                <a:cubicBezTo>
                  <a:pt x="729926" y="3332223"/>
                  <a:pt x="714698" y="3344606"/>
                  <a:pt x="706134" y="3340796"/>
                </a:cubicBezTo>
                <a:cubicBezTo>
                  <a:pt x="715413" y="3337939"/>
                  <a:pt x="709702" y="3332938"/>
                  <a:pt x="716305" y="3329411"/>
                </a:cubicBezTo>
                <a:lnTo>
                  <a:pt x="724864" y="3327291"/>
                </a:lnTo>
                <a:lnTo>
                  <a:pt x="729688" y="3328770"/>
                </a:lnTo>
                <a:cubicBezTo>
                  <a:pt x="730877" y="3331033"/>
                  <a:pt x="732780" y="3332700"/>
                  <a:pt x="741345" y="3327461"/>
                </a:cubicBezTo>
                <a:lnTo>
                  <a:pt x="739442" y="3320793"/>
                </a:lnTo>
                <a:lnTo>
                  <a:pt x="753717" y="3323651"/>
                </a:lnTo>
                <a:cubicBezTo>
                  <a:pt x="788929" y="3302696"/>
                  <a:pt x="823189" y="3293171"/>
                  <a:pt x="853641" y="3273168"/>
                </a:cubicBezTo>
                <a:cubicBezTo>
                  <a:pt x="855545" y="3274121"/>
                  <a:pt x="856496" y="3276978"/>
                  <a:pt x="852690" y="3280788"/>
                </a:cubicBezTo>
                <a:cubicBezTo>
                  <a:pt x="867916" y="3274121"/>
                  <a:pt x="889804" y="3276979"/>
                  <a:pt x="904079" y="3263643"/>
                </a:cubicBezTo>
                <a:lnTo>
                  <a:pt x="898370" y="3262691"/>
                </a:lnTo>
                <a:cubicBezTo>
                  <a:pt x="923113" y="3246498"/>
                  <a:pt x="928823" y="3258882"/>
                  <a:pt x="962132" y="3248404"/>
                </a:cubicBezTo>
                <a:cubicBezTo>
                  <a:pt x="954517" y="3251261"/>
                  <a:pt x="936437" y="3254118"/>
                  <a:pt x="937388" y="3261739"/>
                </a:cubicBezTo>
                <a:cubicBezTo>
                  <a:pt x="941194" y="3265548"/>
                  <a:pt x="958325" y="3257929"/>
                  <a:pt x="960227" y="3251261"/>
                </a:cubicBezTo>
                <a:lnTo>
                  <a:pt x="961179" y="3260786"/>
                </a:lnTo>
                <a:cubicBezTo>
                  <a:pt x="954517" y="3257929"/>
                  <a:pt x="943098" y="3263644"/>
                  <a:pt x="932630" y="3264596"/>
                </a:cubicBezTo>
                <a:cubicBezTo>
                  <a:pt x="935485" y="3263643"/>
                  <a:pt x="936437" y="3265548"/>
                  <a:pt x="938339" y="3266501"/>
                </a:cubicBezTo>
                <a:cubicBezTo>
                  <a:pt x="929775" y="3267454"/>
                  <a:pt x="918354" y="3271263"/>
                  <a:pt x="905983" y="3274121"/>
                </a:cubicBezTo>
                <a:lnTo>
                  <a:pt x="922161" y="3266501"/>
                </a:lnTo>
                <a:cubicBezTo>
                  <a:pt x="912645" y="3261738"/>
                  <a:pt x="894563" y="3277931"/>
                  <a:pt x="886949" y="3277931"/>
                </a:cubicBezTo>
                <a:cubicBezTo>
                  <a:pt x="890757" y="3285551"/>
                  <a:pt x="900274" y="3279836"/>
                  <a:pt x="892660" y="3290313"/>
                </a:cubicBezTo>
                <a:cubicBezTo>
                  <a:pt x="866965" y="3304601"/>
                  <a:pt x="873626" y="3289362"/>
                  <a:pt x="845077" y="3293171"/>
                </a:cubicBezTo>
                <a:lnTo>
                  <a:pt x="848883" y="3288408"/>
                </a:lnTo>
                <a:cubicBezTo>
                  <a:pt x="840318" y="3291266"/>
                  <a:pt x="830801" y="3286504"/>
                  <a:pt x="821285" y="3296982"/>
                </a:cubicBezTo>
                <a:cubicBezTo>
                  <a:pt x="824141" y="3301743"/>
                  <a:pt x="832706" y="3297933"/>
                  <a:pt x="838415" y="3297934"/>
                </a:cubicBezTo>
                <a:cubicBezTo>
                  <a:pt x="836511" y="3301743"/>
                  <a:pt x="819381" y="3296028"/>
                  <a:pt x="812721" y="3304601"/>
                </a:cubicBezTo>
                <a:cubicBezTo>
                  <a:pt x="823189" y="3307458"/>
                  <a:pt x="845076" y="3301743"/>
                  <a:pt x="858400" y="3296028"/>
                </a:cubicBezTo>
                <a:cubicBezTo>
                  <a:pt x="858399" y="3298886"/>
                  <a:pt x="859352" y="3301744"/>
                  <a:pt x="862206" y="3303648"/>
                </a:cubicBezTo>
                <a:cubicBezTo>
                  <a:pt x="819381" y="3315078"/>
                  <a:pt x="771798" y="3325556"/>
                  <a:pt x="733733" y="3348416"/>
                </a:cubicBezTo>
                <a:cubicBezTo>
                  <a:pt x="758475" y="3347464"/>
                  <a:pt x="724216" y="3352227"/>
                  <a:pt x="733733" y="3359846"/>
                </a:cubicBezTo>
                <a:cubicBezTo>
                  <a:pt x="728023" y="3355084"/>
                  <a:pt x="718505" y="3367467"/>
                  <a:pt x="706133" y="3369372"/>
                </a:cubicBezTo>
                <a:cubicBezTo>
                  <a:pt x="705182" y="3378896"/>
                  <a:pt x="730877" y="3364608"/>
                  <a:pt x="724215" y="3374134"/>
                </a:cubicBezTo>
                <a:cubicBezTo>
                  <a:pt x="702327" y="3381754"/>
                  <a:pt x="668068" y="3381753"/>
                  <a:pt x="642373" y="3397946"/>
                </a:cubicBezTo>
                <a:cubicBezTo>
                  <a:pt x="645228" y="3399851"/>
                  <a:pt x="651890" y="3396994"/>
                  <a:pt x="653792" y="3397946"/>
                </a:cubicBezTo>
                <a:cubicBezTo>
                  <a:pt x="635711" y="3403662"/>
                  <a:pt x="604307" y="3398898"/>
                  <a:pt x="597645" y="3416044"/>
                </a:cubicBezTo>
                <a:cubicBezTo>
                  <a:pt x="608112" y="3416044"/>
                  <a:pt x="619533" y="3416044"/>
                  <a:pt x="630952" y="3415092"/>
                </a:cubicBezTo>
                <a:cubicBezTo>
                  <a:pt x="629050" y="3416043"/>
                  <a:pt x="626194" y="3417948"/>
                  <a:pt x="622388" y="3422711"/>
                </a:cubicBezTo>
                <a:lnTo>
                  <a:pt x="630953" y="3424617"/>
                </a:lnTo>
                <a:cubicBezTo>
                  <a:pt x="610968" y="3436999"/>
                  <a:pt x="609064" y="3421758"/>
                  <a:pt x="593838" y="3420806"/>
                </a:cubicBezTo>
                <a:lnTo>
                  <a:pt x="584321" y="3435093"/>
                </a:lnTo>
                <a:cubicBezTo>
                  <a:pt x="562433" y="3452238"/>
                  <a:pt x="537690" y="3458906"/>
                  <a:pt x="517704" y="3457001"/>
                </a:cubicBezTo>
                <a:cubicBezTo>
                  <a:pt x="512947" y="3458906"/>
                  <a:pt x="495816" y="3468432"/>
                  <a:pt x="506285" y="3471289"/>
                </a:cubicBezTo>
                <a:cubicBezTo>
                  <a:pt x="522463" y="3473193"/>
                  <a:pt x="531029" y="3477004"/>
                  <a:pt x="554820" y="3464621"/>
                </a:cubicBezTo>
                <a:cubicBezTo>
                  <a:pt x="554820" y="3457002"/>
                  <a:pt x="533883" y="3466526"/>
                  <a:pt x="540545" y="3462716"/>
                </a:cubicBezTo>
                <a:cubicBezTo>
                  <a:pt x="551013" y="3458906"/>
                  <a:pt x="565288" y="3444618"/>
                  <a:pt x="576708" y="3446524"/>
                </a:cubicBezTo>
                <a:lnTo>
                  <a:pt x="551013" y="3458906"/>
                </a:lnTo>
                <a:cubicBezTo>
                  <a:pt x="556722" y="3468432"/>
                  <a:pt x="562433" y="3453191"/>
                  <a:pt x="569094" y="3456048"/>
                </a:cubicBezTo>
                <a:cubicBezTo>
                  <a:pt x="566240" y="3467478"/>
                  <a:pt x="547206" y="3466526"/>
                  <a:pt x="539593" y="3476051"/>
                </a:cubicBezTo>
                <a:lnTo>
                  <a:pt x="541497" y="3476051"/>
                </a:lnTo>
                <a:cubicBezTo>
                  <a:pt x="520559" y="3484623"/>
                  <a:pt x="523414" y="3485576"/>
                  <a:pt x="501527" y="3492244"/>
                </a:cubicBezTo>
                <a:cubicBezTo>
                  <a:pt x="495817" y="3484623"/>
                  <a:pt x="505333" y="3483671"/>
                  <a:pt x="512946" y="3475098"/>
                </a:cubicBezTo>
                <a:cubicBezTo>
                  <a:pt x="480590" y="3492243"/>
                  <a:pt x="427296" y="3500816"/>
                  <a:pt x="403505" y="3534154"/>
                </a:cubicBezTo>
                <a:lnTo>
                  <a:pt x="426346" y="3530343"/>
                </a:lnTo>
                <a:cubicBezTo>
                  <a:pt x="414925" y="3538917"/>
                  <a:pt x="389231" y="3542726"/>
                  <a:pt x="396844" y="3553204"/>
                </a:cubicBezTo>
                <a:cubicBezTo>
                  <a:pt x="408264" y="3541773"/>
                  <a:pt x="406360" y="3551298"/>
                  <a:pt x="413974" y="3549393"/>
                </a:cubicBezTo>
                <a:lnTo>
                  <a:pt x="413973" y="3548441"/>
                </a:lnTo>
                <a:cubicBezTo>
                  <a:pt x="415876" y="3547488"/>
                  <a:pt x="422539" y="3546536"/>
                  <a:pt x="419684" y="3549394"/>
                </a:cubicBezTo>
                <a:cubicBezTo>
                  <a:pt x="406360" y="3549393"/>
                  <a:pt x="388278" y="3557014"/>
                  <a:pt x="374956" y="3560824"/>
                </a:cubicBezTo>
                <a:cubicBezTo>
                  <a:pt x="381617" y="3559871"/>
                  <a:pt x="372100" y="3569397"/>
                  <a:pt x="372100" y="3572254"/>
                </a:cubicBezTo>
                <a:cubicBezTo>
                  <a:pt x="359728" y="3577016"/>
                  <a:pt x="369246" y="3567491"/>
                  <a:pt x="368293" y="3563681"/>
                </a:cubicBezTo>
                <a:cubicBezTo>
                  <a:pt x="362583" y="3566538"/>
                  <a:pt x="349261" y="3566539"/>
                  <a:pt x="347358" y="3575111"/>
                </a:cubicBezTo>
                <a:cubicBezTo>
                  <a:pt x="341647" y="3585588"/>
                  <a:pt x="360681" y="3574158"/>
                  <a:pt x="365439" y="3577016"/>
                </a:cubicBezTo>
                <a:lnTo>
                  <a:pt x="327372" y="3589398"/>
                </a:lnTo>
                <a:lnTo>
                  <a:pt x="329276" y="3590351"/>
                </a:lnTo>
                <a:cubicBezTo>
                  <a:pt x="325470" y="3589399"/>
                  <a:pt x="319760" y="3591303"/>
                  <a:pt x="316905" y="3595113"/>
                </a:cubicBezTo>
                <a:cubicBezTo>
                  <a:pt x="315953" y="3600828"/>
                  <a:pt x="323566" y="3597018"/>
                  <a:pt x="328323" y="3593208"/>
                </a:cubicBezTo>
                <a:cubicBezTo>
                  <a:pt x="315000" y="3609401"/>
                  <a:pt x="290258" y="3599877"/>
                  <a:pt x="283596" y="3620832"/>
                </a:cubicBezTo>
                <a:lnTo>
                  <a:pt x="272176" y="3623689"/>
                </a:lnTo>
                <a:cubicBezTo>
                  <a:pt x="271225" y="3625594"/>
                  <a:pt x="271224" y="3628451"/>
                  <a:pt x="273128" y="3627498"/>
                </a:cubicBezTo>
                <a:lnTo>
                  <a:pt x="261707" y="3630357"/>
                </a:lnTo>
                <a:cubicBezTo>
                  <a:pt x="242674" y="3637976"/>
                  <a:pt x="262659" y="3640833"/>
                  <a:pt x="257900" y="3646548"/>
                </a:cubicBezTo>
                <a:lnTo>
                  <a:pt x="258853" y="3645596"/>
                </a:lnTo>
                <a:cubicBezTo>
                  <a:pt x="254095" y="3650358"/>
                  <a:pt x="253143" y="3657027"/>
                  <a:pt x="256949" y="3655121"/>
                </a:cubicBezTo>
                <a:cubicBezTo>
                  <a:pt x="249336" y="3657026"/>
                  <a:pt x="242675" y="3659883"/>
                  <a:pt x="236013" y="3662741"/>
                </a:cubicBezTo>
                <a:cubicBezTo>
                  <a:pt x="224593" y="3661788"/>
                  <a:pt x="198898" y="3679886"/>
                  <a:pt x="190333" y="3668457"/>
                </a:cubicBezTo>
                <a:cubicBezTo>
                  <a:pt x="186527" y="3673218"/>
                  <a:pt x="185574" y="3677981"/>
                  <a:pt x="188429" y="3677981"/>
                </a:cubicBezTo>
                <a:cubicBezTo>
                  <a:pt x="176058" y="3687506"/>
                  <a:pt x="198898" y="3683697"/>
                  <a:pt x="177962" y="3698936"/>
                </a:cubicBezTo>
                <a:cubicBezTo>
                  <a:pt x="179865" y="3700841"/>
                  <a:pt x="181768" y="3698936"/>
                  <a:pt x="185575" y="3697031"/>
                </a:cubicBezTo>
                <a:cubicBezTo>
                  <a:pt x="180817" y="3701793"/>
                  <a:pt x="177962" y="3702747"/>
                  <a:pt x="176059" y="3702746"/>
                </a:cubicBezTo>
                <a:cubicBezTo>
                  <a:pt x="177010" y="3704651"/>
                  <a:pt x="177962" y="3705603"/>
                  <a:pt x="177961" y="3708461"/>
                </a:cubicBezTo>
                <a:cubicBezTo>
                  <a:pt x="177010" y="3707508"/>
                  <a:pt x="175106" y="3707508"/>
                  <a:pt x="174155" y="3707508"/>
                </a:cubicBezTo>
                <a:cubicBezTo>
                  <a:pt x="173203" y="3708461"/>
                  <a:pt x="171299" y="3709413"/>
                  <a:pt x="169396" y="3711319"/>
                </a:cubicBezTo>
                <a:cubicBezTo>
                  <a:pt x="165590" y="3714176"/>
                  <a:pt x="161783" y="3718938"/>
                  <a:pt x="158928" y="3722748"/>
                </a:cubicBezTo>
                <a:cubicBezTo>
                  <a:pt x="163687" y="3722748"/>
                  <a:pt x="168445" y="3721796"/>
                  <a:pt x="174154" y="3720843"/>
                </a:cubicBezTo>
                <a:cubicBezTo>
                  <a:pt x="170349" y="3721796"/>
                  <a:pt x="166542" y="3723701"/>
                  <a:pt x="162734" y="3726558"/>
                </a:cubicBezTo>
                <a:cubicBezTo>
                  <a:pt x="158929" y="3728464"/>
                  <a:pt x="155122" y="3733226"/>
                  <a:pt x="149412" y="3740846"/>
                </a:cubicBezTo>
                <a:cubicBezTo>
                  <a:pt x="153218" y="3739893"/>
                  <a:pt x="156074" y="3738941"/>
                  <a:pt x="159879" y="3737988"/>
                </a:cubicBezTo>
                <a:cubicBezTo>
                  <a:pt x="139894" y="3758944"/>
                  <a:pt x="154170" y="3725606"/>
                  <a:pt x="133233" y="3757992"/>
                </a:cubicBezTo>
                <a:lnTo>
                  <a:pt x="151315" y="3728464"/>
                </a:lnTo>
                <a:cubicBezTo>
                  <a:pt x="139894" y="3739893"/>
                  <a:pt x="136088" y="3739894"/>
                  <a:pt x="133234" y="3737036"/>
                </a:cubicBezTo>
                <a:cubicBezTo>
                  <a:pt x="130378" y="3734178"/>
                  <a:pt x="129427" y="3728463"/>
                  <a:pt x="125619" y="3729417"/>
                </a:cubicBezTo>
                <a:cubicBezTo>
                  <a:pt x="121813" y="3730368"/>
                  <a:pt x="118006" y="3733226"/>
                  <a:pt x="114199" y="3737988"/>
                </a:cubicBezTo>
                <a:cubicBezTo>
                  <a:pt x="109442" y="3742751"/>
                  <a:pt x="105635" y="3749419"/>
                  <a:pt x="101828" y="3756086"/>
                </a:cubicBezTo>
                <a:cubicBezTo>
                  <a:pt x="97071" y="3762753"/>
                  <a:pt x="93263" y="3769421"/>
                  <a:pt x="90409" y="3772279"/>
                </a:cubicBezTo>
                <a:cubicBezTo>
                  <a:pt x="89457" y="3773232"/>
                  <a:pt x="88506" y="3773231"/>
                  <a:pt x="88506" y="3772278"/>
                </a:cubicBezTo>
                <a:cubicBezTo>
                  <a:pt x="87553" y="3772278"/>
                  <a:pt x="88506" y="3769421"/>
                  <a:pt x="87554" y="3770373"/>
                </a:cubicBezTo>
                <a:cubicBezTo>
                  <a:pt x="86601" y="3770373"/>
                  <a:pt x="85651" y="3769421"/>
                  <a:pt x="85650" y="3767516"/>
                </a:cubicBezTo>
                <a:cubicBezTo>
                  <a:pt x="85650" y="3766564"/>
                  <a:pt x="85651" y="3764658"/>
                  <a:pt x="85650" y="3762753"/>
                </a:cubicBezTo>
                <a:cubicBezTo>
                  <a:pt x="82795" y="3771326"/>
                  <a:pt x="81843" y="3776089"/>
                  <a:pt x="79940" y="3780851"/>
                </a:cubicBezTo>
                <a:cubicBezTo>
                  <a:pt x="78037" y="3787518"/>
                  <a:pt x="76134" y="3793233"/>
                  <a:pt x="73278" y="3800853"/>
                </a:cubicBezTo>
                <a:cubicBezTo>
                  <a:pt x="70423" y="3808474"/>
                  <a:pt x="67568" y="3816093"/>
                  <a:pt x="64713" y="3825618"/>
                </a:cubicBezTo>
                <a:cubicBezTo>
                  <a:pt x="64713" y="3826571"/>
                  <a:pt x="64714" y="3828476"/>
                  <a:pt x="64713" y="3830381"/>
                </a:cubicBezTo>
                <a:cubicBezTo>
                  <a:pt x="64714" y="3832286"/>
                  <a:pt x="64714" y="3836097"/>
                  <a:pt x="64714" y="3838953"/>
                </a:cubicBezTo>
                <a:cubicBezTo>
                  <a:pt x="66616" y="3838953"/>
                  <a:pt x="68520" y="3838953"/>
                  <a:pt x="69472" y="3841811"/>
                </a:cubicBezTo>
                <a:cubicBezTo>
                  <a:pt x="71376" y="3844669"/>
                  <a:pt x="71376" y="3849432"/>
                  <a:pt x="72326" y="3855146"/>
                </a:cubicBezTo>
                <a:cubicBezTo>
                  <a:pt x="73278" y="3852288"/>
                  <a:pt x="74230" y="3851336"/>
                  <a:pt x="75181" y="3850383"/>
                </a:cubicBezTo>
                <a:cubicBezTo>
                  <a:pt x="76133" y="3849432"/>
                  <a:pt x="77085" y="3847526"/>
                  <a:pt x="78037" y="3846573"/>
                </a:cubicBezTo>
                <a:cubicBezTo>
                  <a:pt x="79940" y="3843716"/>
                  <a:pt x="80891" y="3840859"/>
                  <a:pt x="82796" y="3838001"/>
                </a:cubicBezTo>
                <a:cubicBezTo>
                  <a:pt x="85651" y="3832287"/>
                  <a:pt x="88505" y="3825619"/>
                  <a:pt x="90408" y="3819903"/>
                </a:cubicBezTo>
                <a:cubicBezTo>
                  <a:pt x="95167" y="3807521"/>
                  <a:pt x="97070" y="3797044"/>
                  <a:pt x="99925" y="3786567"/>
                </a:cubicBezTo>
                <a:cubicBezTo>
                  <a:pt x="102781" y="3776088"/>
                  <a:pt x="104683" y="3767517"/>
                  <a:pt x="107539" y="3760848"/>
                </a:cubicBezTo>
                <a:cubicBezTo>
                  <a:pt x="107539" y="3758944"/>
                  <a:pt x="108490" y="3757038"/>
                  <a:pt x="109442" y="3756087"/>
                </a:cubicBezTo>
                <a:cubicBezTo>
                  <a:pt x="110394" y="3755134"/>
                  <a:pt x="111344" y="3754181"/>
                  <a:pt x="112297" y="3753228"/>
                </a:cubicBezTo>
                <a:cubicBezTo>
                  <a:pt x="114200" y="3752276"/>
                  <a:pt x="117054" y="3750372"/>
                  <a:pt x="119909" y="3749418"/>
                </a:cubicBezTo>
                <a:cubicBezTo>
                  <a:pt x="118959" y="3757991"/>
                  <a:pt x="116104" y="3765611"/>
                  <a:pt x="112296" y="3772278"/>
                </a:cubicBezTo>
                <a:cubicBezTo>
                  <a:pt x="111345" y="3774183"/>
                  <a:pt x="110394" y="3776088"/>
                  <a:pt x="109441" y="3777041"/>
                </a:cubicBezTo>
                <a:cubicBezTo>
                  <a:pt x="108490" y="3778946"/>
                  <a:pt x="107538" y="3778946"/>
                  <a:pt x="106587" y="3781804"/>
                </a:cubicBezTo>
                <a:cubicBezTo>
                  <a:pt x="104684" y="3785613"/>
                  <a:pt x="101829" y="3789423"/>
                  <a:pt x="99926" y="3791329"/>
                </a:cubicBezTo>
                <a:cubicBezTo>
                  <a:pt x="98022" y="3802758"/>
                  <a:pt x="99926" y="3805616"/>
                  <a:pt x="103731" y="3800853"/>
                </a:cubicBezTo>
                <a:cubicBezTo>
                  <a:pt x="104683" y="3799901"/>
                  <a:pt x="104683" y="3799901"/>
                  <a:pt x="105636" y="3798948"/>
                </a:cubicBezTo>
                <a:lnTo>
                  <a:pt x="106586" y="3797996"/>
                </a:lnTo>
                <a:lnTo>
                  <a:pt x="107539" y="3797997"/>
                </a:lnTo>
                <a:cubicBezTo>
                  <a:pt x="108490" y="3797044"/>
                  <a:pt x="109442" y="3797043"/>
                  <a:pt x="110393" y="3796092"/>
                </a:cubicBezTo>
                <a:cubicBezTo>
                  <a:pt x="112296" y="3795138"/>
                  <a:pt x="114199" y="3793234"/>
                  <a:pt x="116104" y="3791329"/>
                </a:cubicBezTo>
                <a:cubicBezTo>
                  <a:pt x="107539" y="3797997"/>
                  <a:pt x="89456" y="3844668"/>
                  <a:pt x="72327" y="3885626"/>
                </a:cubicBezTo>
                <a:cubicBezTo>
                  <a:pt x="60906" y="3915153"/>
                  <a:pt x="49487" y="3942776"/>
                  <a:pt x="39970" y="3967541"/>
                </a:cubicBezTo>
                <a:cubicBezTo>
                  <a:pt x="28551" y="3996116"/>
                  <a:pt x="18082" y="4021833"/>
                  <a:pt x="11421" y="4037074"/>
                </a:cubicBezTo>
                <a:cubicBezTo>
                  <a:pt x="11420" y="4036121"/>
                  <a:pt x="11420" y="4035168"/>
                  <a:pt x="11421" y="4034216"/>
                </a:cubicBezTo>
                <a:cubicBezTo>
                  <a:pt x="12373" y="4028501"/>
                  <a:pt x="14275" y="4022787"/>
                  <a:pt x="15228" y="4015167"/>
                </a:cubicBezTo>
                <a:cubicBezTo>
                  <a:pt x="16179" y="4011356"/>
                  <a:pt x="16179" y="4008499"/>
                  <a:pt x="17131" y="4004688"/>
                </a:cubicBezTo>
                <a:cubicBezTo>
                  <a:pt x="18083" y="4002783"/>
                  <a:pt x="18083" y="3999926"/>
                  <a:pt x="19034" y="3997068"/>
                </a:cubicBezTo>
                <a:cubicBezTo>
                  <a:pt x="20937" y="3986591"/>
                  <a:pt x="22841" y="3977066"/>
                  <a:pt x="23792" y="3969447"/>
                </a:cubicBezTo>
                <a:cubicBezTo>
                  <a:pt x="26647" y="3954206"/>
                  <a:pt x="26647" y="3944681"/>
                  <a:pt x="24744" y="3945633"/>
                </a:cubicBezTo>
                <a:cubicBezTo>
                  <a:pt x="25695" y="3941823"/>
                  <a:pt x="26648" y="3938013"/>
                  <a:pt x="27598" y="3934204"/>
                </a:cubicBezTo>
                <a:cubicBezTo>
                  <a:pt x="27599" y="3932299"/>
                  <a:pt x="28550" y="3930393"/>
                  <a:pt x="28550" y="3927536"/>
                </a:cubicBezTo>
                <a:cubicBezTo>
                  <a:pt x="28551" y="3925631"/>
                  <a:pt x="29503" y="3922773"/>
                  <a:pt x="29502" y="3921821"/>
                </a:cubicBezTo>
                <a:cubicBezTo>
                  <a:pt x="30453" y="3916107"/>
                  <a:pt x="32358" y="3909439"/>
                  <a:pt x="34260" y="3902771"/>
                </a:cubicBezTo>
                <a:cubicBezTo>
                  <a:pt x="38066" y="3889436"/>
                  <a:pt x="41874" y="3877053"/>
                  <a:pt x="51391" y="3850383"/>
                </a:cubicBezTo>
                <a:cubicBezTo>
                  <a:pt x="49486" y="3850383"/>
                  <a:pt x="43776" y="3868482"/>
                  <a:pt x="39019" y="3880863"/>
                </a:cubicBezTo>
                <a:cubicBezTo>
                  <a:pt x="35212" y="3893247"/>
                  <a:pt x="32358" y="3898961"/>
                  <a:pt x="38067" y="3882768"/>
                </a:cubicBezTo>
                <a:cubicBezTo>
                  <a:pt x="33309" y="3896103"/>
                  <a:pt x="30453" y="3904676"/>
                  <a:pt x="27598" y="3911343"/>
                </a:cubicBezTo>
                <a:cubicBezTo>
                  <a:pt x="27598" y="3912297"/>
                  <a:pt x="26647" y="3913248"/>
                  <a:pt x="26647" y="3914202"/>
                </a:cubicBezTo>
                <a:cubicBezTo>
                  <a:pt x="25696" y="3915153"/>
                  <a:pt x="25696" y="3915153"/>
                  <a:pt x="25696" y="3915153"/>
                </a:cubicBezTo>
                <a:cubicBezTo>
                  <a:pt x="24743" y="3916107"/>
                  <a:pt x="24744" y="3917058"/>
                  <a:pt x="23792" y="3918012"/>
                </a:cubicBezTo>
                <a:cubicBezTo>
                  <a:pt x="22840" y="3919916"/>
                  <a:pt x="20937" y="3925631"/>
                  <a:pt x="18083" y="3935156"/>
                </a:cubicBezTo>
                <a:lnTo>
                  <a:pt x="19034" y="3934204"/>
                </a:lnTo>
                <a:lnTo>
                  <a:pt x="19986" y="3936108"/>
                </a:lnTo>
                <a:cubicBezTo>
                  <a:pt x="20937" y="3935156"/>
                  <a:pt x="20937" y="3933251"/>
                  <a:pt x="21889" y="3932299"/>
                </a:cubicBezTo>
                <a:cubicBezTo>
                  <a:pt x="22840" y="3930393"/>
                  <a:pt x="23792" y="3928488"/>
                  <a:pt x="23792" y="3928488"/>
                </a:cubicBezTo>
                <a:cubicBezTo>
                  <a:pt x="24744" y="3927536"/>
                  <a:pt x="23793" y="3930393"/>
                  <a:pt x="22840" y="3934204"/>
                </a:cubicBezTo>
                <a:cubicBezTo>
                  <a:pt x="21888" y="3937062"/>
                  <a:pt x="20938" y="3938967"/>
                  <a:pt x="19985" y="3941823"/>
                </a:cubicBezTo>
                <a:lnTo>
                  <a:pt x="18082" y="3946586"/>
                </a:lnTo>
                <a:cubicBezTo>
                  <a:pt x="17131" y="3947538"/>
                  <a:pt x="17131" y="3950396"/>
                  <a:pt x="16178" y="3952302"/>
                </a:cubicBezTo>
                <a:cubicBezTo>
                  <a:pt x="13323" y="3961826"/>
                  <a:pt x="11420" y="3971352"/>
                  <a:pt x="9517" y="3978018"/>
                </a:cubicBezTo>
                <a:cubicBezTo>
                  <a:pt x="8566" y="3978971"/>
                  <a:pt x="7613" y="3978971"/>
                  <a:pt x="6663" y="3979923"/>
                </a:cubicBezTo>
                <a:lnTo>
                  <a:pt x="5710" y="3980876"/>
                </a:lnTo>
                <a:cubicBezTo>
                  <a:pt x="5710" y="3980876"/>
                  <a:pt x="4758" y="3982781"/>
                  <a:pt x="4758" y="3983733"/>
                </a:cubicBezTo>
                <a:lnTo>
                  <a:pt x="0" y="3995163"/>
                </a:lnTo>
                <a:cubicBezTo>
                  <a:pt x="1903" y="3990401"/>
                  <a:pt x="4758" y="3982781"/>
                  <a:pt x="6663" y="3976113"/>
                </a:cubicBezTo>
                <a:cubicBezTo>
                  <a:pt x="8566" y="3969446"/>
                  <a:pt x="10469" y="3963731"/>
                  <a:pt x="10469" y="3962779"/>
                </a:cubicBezTo>
                <a:lnTo>
                  <a:pt x="7613" y="3969446"/>
                </a:lnTo>
                <a:cubicBezTo>
                  <a:pt x="6662" y="3971351"/>
                  <a:pt x="5711" y="3973256"/>
                  <a:pt x="4759" y="3975162"/>
                </a:cubicBezTo>
                <a:lnTo>
                  <a:pt x="1" y="3985638"/>
                </a:lnTo>
                <a:cubicBezTo>
                  <a:pt x="12372" y="3950397"/>
                  <a:pt x="9517" y="3942776"/>
                  <a:pt x="8565" y="3929441"/>
                </a:cubicBezTo>
                <a:cubicBezTo>
                  <a:pt x="6663" y="3916106"/>
                  <a:pt x="6662" y="3895152"/>
                  <a:pt x="19985" y="3858956"/>
                </a:cubicBezTo>
                <a:cubicBezTo>
                  <a:pt x="18083" y="3867528"/>
                  <a:pt x="19034" y="3870387"/>
                  <a:pt x="19033" y="3875149"/>
                </a:cubicBezTo>
                <a:cubicBezTo>
                  <a:pt x="19033" y="3880863"/>
                  <a:pt x="18083" y="3886578"/>
                  <a:pt x="11420" y="3903723"/>
                </a:cubicBezTo>
                <a:cubicBezTo>
                  <a:pt x="13323" y="3910391"/>
                  <a:pt x="17130" y="3898009"/>
                  <a:pt x="21888" y="3885626"/>
                </a:cubicBezTo>
                <a:cubicBezTo>
                  <a:pt x="26648" y="3872291"/>
                  <a:pt x="31405" y="3858003"/>
                  <a:pt x="35213" y="3854193"/>
                </a:cubicBezTo>
                <a:cubicBezTo>
                  <a:pt x="40921" y="3828477"/>
                  <a:pt x="40921" y="3812283"/>
                  <a:pt x="42826" y="3792281"/>
                </a:cubicBezTo>
                <a:cubicBezTo>
                  <a:pt x="44729" y="3773231"/>
                  <a:pt x="46632" y="3750372"/>
                  <a:pt x="55196" y="3726559"/>
                </a:cubicBezTo>
                <a:cubicBezTo>
                  <a:pt x="48536" y="3738942"/>
                  <a:pt x="48535" y="3754181"/>
                  <a:pt x="39971" y="3766563"/>
                </a:cubicBezTo>
                <a:cubicBezTo>
                  <a:pt x="39018" y="3756087"/>
                  <a:pt x="43777" y="3735132"/>
                  <a:pt x="49487" y="3717033"/>
                </a:cubicBezTo>
                <a:cubicBezTo>
                  <a:pt x="56148" y="3697983"/>
                  <a:pt x="62810" y="3681791"/>
                  <a:pt x="66617" y="3669408"/>
                </a:cubicBezTo>
                <a:cubicBezTo>
                  <a:pt x="63761" y="3671314"/>
                  <a:pt x="59955" y="3674172"/>
                  <a:pt x="57100" y="3677028"/>
                </a:cubicBezTo>
                <a:cubicBezTo>
                  <a:pt x="58051" y="3676077"/>
                  <a:pt x="59003" y="3674171"/>
                  <a:pt x="59003" y="3673219"/>
                </a:cubicBezTo>
                <a:cubicBezTo>
                  <a:pt x="56148" y="3676076"/>
                  <a:pt x="53293" y="3678933"/>
                  <a:pt x="51390" y="3681791"/>
                </a:cubicBezTo>
                <a:cubicBezTo>
                  <a:pt x="52342" y="3690363"/>
                  <a:pt x="50438" y="3702746"/>
                  <a:pt x="51391" y="3707508"/>
                </a:cubicBezTo>
                <a:cubicBezTo>
                  <a:pt x="45681" y="3708462"/>
                  <a:pt x="46632" y="3701794"/>
                  <a:pt x="48536" y="3694173"/>
                </a:cubicBezTo>
                <a:cubicBezTo>
                  <a:pt x="48536" y="3690364"/>
                  <a:pt x="49487" y="3686553"/>
                  <a:pt x="49487" y="3683696"/>
                </a:cubicBezTo>
                <a:cubicBezTo>
                  <a:pt x="38067" y="3697983"/>
                  <a:pt x="28551" y="3707509"/>
                  <a:pt x="22840" y="3708461"/>
                </a:cubicBezTo>
                <a:cubicBezTo>
                  <a:pt x="29503" y="3698937"/>
                  <a:pt x="38066" y="3688458"/>
                  <a:pt x="47584" y="3677028"/>
                </a:cubicBezTo>
                <a:cubicBezTo>
                  <a:pt x="46632" y="3676076"/>
                  <a:pt x="46632" y="3676076"/>
                  <a:pt x="45681" y="3675123"/>
                </a:cubicBezTo>
                <a:cubicBezTo>
                  <a:pt x="46632" y="3674171"/>
                  <a:pt x="47584" y="3674172"/>
                  <a:pt x="48536" y="3675123"/>
                </a:cubicBezTo>
                <a:cubicBezTo>
                  <a:pt x="51390" y="3670361"/>
                  <a:pt x="55197" y="3666551"/>
                  <a:pt x="59003" y="3661788"/>
                </a:cubicBezTo>
                <a:cubicBezTo>
                  <a:pt x="59003" y="3661788"/>
                  <a:pt x="59004" y="3660837"/>
                  <a:pt x="59004" y="3660837"/>
                </a:cubicBezTo>
                <a:cubicBezTo>
                  <a:pt x="58052" y="3659884"/>
                  <a:pt x="57101" y="3658932"/>
                  <a:pt x="57100" y="3656074"/>
                </a:cubicBezTo>
                <a:cubicBezTo>
                  <a:pt x="57100" y="3653216"/>
                  <a:pt x="57100" y="3648453"/>
                  <a:pt x="58051" y="3643691"/>
                </a:cubicBezTo>
                <a:cubicBezTo>
                  <a:pt x="59004" y="3644643"/>
                  <a:pt x="62811" y="3647501"/>
                  <a:pt x="62811" y="3642738"/>
                </a:cubicBezTo>
                <a:cubicBezTo>
                  <a:pt x="63761" y="3624641"/>
                  <a:pt x="56149" y="3640834"/>
                  <a:pt x="54246" y="3628451"/>
                </a:cubicBezTo>
                <a:cubicBezTo>
                  <a:pt x="68521" y="3606543"/>
                  <a:pt x="45681" y="3617021"/>
                  <a:pt x="54245" y="3589399"/>
                </a:cubicBezTo>
                <a:lnTo>
                  <a:pt x="50438" y="3591303"/>
                </a:lnTo>
                <a:cubicBezTo>
                  <a:pt x="54246" y="3580350"/>
                  <a:pt x="53293" y="3567730"/>
                  <a:pt x="51271" y="3554870"/>
                </a:cubicBezTo>
                <a:lnTo>
                  <a:pt x="47279" y="3527838"/>
                </a:lnTo>
                <a:lnTo>
                  <a:pt x="53293" y="3535107"/>
                </a:lnTo>
                <a:lnTo>
                  <a:pt x="57101" y="3505579"/>
                </a:lnTo>
                <a:cubicBezTo>
                  <a:pt x="54246" y="3503673"/>
                  <a:pt x="54245" y="3491291"/>
                  <a:pt x="49487" y="3498911"/>
                </a:cubicBezTo>
                <a:cubicBezTo>
                  <a:pt x="48535" y="3502722"/>
                  <a:pt x="50439" y="3506531"/>
                  <a:pt x="50439" y="3509388"/>
                </a:cubicBezTo>
                <a:lnTo>
                  <a:pt x="46632" y="3505578"/>
                </a:lnTo>
                <a:cubicBezTo>
                  <a:pt x="52341" y="3477956"/>
                  <a:pt x="59956" y="3507483"/>
                  <a:pt x="67569" y="3507483"/>
                </a:cubicBezTo>
                <a:cubicBezTo>
                  <a:pt x="65665" y="3493196"/>
                  <a:pt x="74231" y="3487482"/>
                  <a:pt x="74231" y="3477957"/>
                </a:cubicBezTo>
                <a:cubicBezTo>
                  <a:pt x="66617" y="3473193"/>
                  <a:pt x="64714" y="3497006"/>
                  <a:pt x="56148" y="3483671"/>
                </a:cubicBezTo>
                <a:cubicBezTo>
                  <a:pt x="52341" y="3474146"/>
                  <a:pt x="59004" y="3445571"/>
                  <a:pt x="67568" y="3436046"/>
                </a:cubicBezTo>
                <a:cubicBezTo>
                  <a:pt x="49487" y="3421758"/>
                  <a:pt x="65666" y="3378896"/>
                  <a:pt x="51390" y="3377943"/>
                </a:cubicBezTo>
                <a:cubicBezTo>
                  <a:pt x="52342" y="3378896"/>
                  <a:pt x="58052" y="3374133"/>
                  <a:pt x="56148" y="3367467"/>
                </a:cubicBezTo>
                <a:lnTo>
                  <a:pt x="52342" y="3371276"/>
                </a:lnTo>
                <a:cubicBezTo>
                  <a:pt x="45680" y="3351273"/>
                  <a:pt x="65666" y="3351273"/>
                  <a:pt x="62810" y="3338891"/>
                </a:cubicBezTo>
                <a:cubicBezTo>
                  <a:pt x="60907" y="3338891"/>
                  <a:pt x="59004" y="3342701"/>
                  <a:pt x="56148" y="3344606"/>
                </a:cubicBezTo>
                <a:cubicBezTo>
                  <a:pt x="52342" y="3316984"/>
                  <a:pt x="74231" y="3301743"/>
                  <a:pt x="65665" y="3274121"/>
                </a:cubicBezTo>
                <a:cubicBezTo>
                  <a:pt x="63761" y="3275073"/>
                  <a:pt x="61858" y="3276026"/>
                  <a:pt x="62811" y="3278884"/>
                </a:cubicBezTo>
                <a:cubicBezTo>
                  <a:pt x="60907" y="3279836"/>
                  <a:pt x="60906" y="3275073"/>
                  <a:pt x="64713" y="3265549"/>
                </a:cubicBezTo>
                <a:lnTo>
                  <a:pt x="70424" y="3275073"/>
                </a:lnTo>
                <a:cubicBezTo>
                  <a:pt x="87554" y="3259833"/>
                  <a:pt x="62811" y="3236021"/>
                  <a:pt x="67569" y="3213161"/>
                </a:cubicBezTo>
                <a:cubicBezTo>
                  <a:pt x="64714" y="3216018"/>
                  <a:pt x="64714" y="3232212"/>
                  <a:pt x="59956" y="3223638"/>
                </a:cubicBezTo>
                <a:cubicBezTo>
                  <a:pt x="59955" y="3208398"/>
                  <a:pt x="78037" y="3209352"/>
                  <a:pt x="69471" y="3192206"/>
                </a:cubicBezTo>
                <a:cubicBezTo>
                  <a:pt x="68520" y="3196493"/>
                  <a:pt x="65904" y="3197921"/>
                  <a:pt x="63286" y="3199231"/>
                </a:cubicBezTo>
                <a:lnTo>
                  <a:pt x="58053" y="3204570"/>
                </a:lnTo>
                <a:lnTo>
                  <a:pt x="57101" y="3205541"/>
                </a:lnTo>
                <a:cubicBezTo>
                  <a:pt x="55196" y="3194111"/>
                  <a:pt x="50439" y="3185539"/>
                  <a:pt x="57100" y="3181729"/>
                </a:cubicBezTo>
                <a:cubicBezTo>
                  <a:pt x="57100" y="3178872"/>
                  <a:pt x="54246" y="3176966"/>
                  <a:pt x="52342" y="3176966"/>
                </a:cubicBezTo>
                <a:cubicBezTo>
                  <a:pt x="58051" y="3169346"/>
                  <a:pt x="54246" y="3157916"/>
                  <a:pt x="52341" y="3150296"/>
                </a:cubicBezTo>
                <a:lnTo>
                  <a:pt x="49487" y="3152201"/>
                </a:lnTo>
                <a:cubicBezTo>
                  <a:pt x="66616" y="3136962"/>
                  <a:pt x="50438" y="3128388"/>
                  <a:pt x="50439" y="3109338"/>
                </a:cubicBezTo>
                <a:lnTo>
                  <a:pt x="45681" y="3112197"/>
                </a:lnTo>
                <a:cubicBezTo>
                  <a:pt x="47583" y="3104576"/>
                  <a:pt x="53293" y="3092193"/>
                  <a:pt x="45680" y="3078858"/>
                </a:cubicBezTo>
                <a:lnTo>
                  <a:pt x="39970" y="3086478"/>
                </a:lnTo>
                <a:cubicBezTo>
                  <a:pt x="43777" y="3075049"/>
                  <a:pt x="34261" y="3055046"/>
                  <a:pt x="42825" y="3045521"/>
                </a:cubicBezTo>
                <a:cubicBezTo>
                  <a:pt x="40922" y="3041711"/>
                  <a:pt x="32358" y="3055998"/>
                  <a:pt x="31406" y="3037901"/>
                </a:cubicBezTo>
                <a:cubicBezTo>
                  <a:pt x="35213" y="3034091"/>
                  <a:pt x="38067" y="3019803"/>
                  <a:pt x="32357" y="3015042"/>
                </a:cubicBezTo>
                <a:cubicBezTo>
                  <a:pt x="29502" y="3015041"/>
                  <a:pt x="26647" y="3016946"/>
                  <a:pt x="29502" y="3021709"/>
                </a:cubicBezTo>
                <a:cubicBezTo>
                  <a:pt x="30454" y="3024566"/>
                  <a:pt x="30453" y="3022662"/>
                  <a:pt x="32357" y="3021708"/>
                </a:cubicBezTo>
                <a:lnTo>
                  <a:pt x="28550" y="3028376"/>
                </a:lnTo>
                <a:cubicBezTo>
                  <a:pt x="22841" y="3015041"/>
                  <a:pt x="32358" y="3016946"/>
                  <a:pt x="28551" y="3002658"/>
                </a:cubicBezTo>
                <a:cubicBezTo>
                  <a:pt x="24743" y="2999801"/>
                  <a:pt x="22840" y="3008374"/>
                  <a:pt x="19986" y="3010279"/>
                </a:cubicBezTo>
                <a:close/>
                <a:moveTo>
                  <a:pt x="920259" y="2582606"/>
                </a:moveTo>
                <a:cubicBezTo>
                  <a:pt x="906936" y="2606419"/>
                  <a:pt x="866014" y="2661663"/>
                  <a:pt x="842223" y="2689286"/>
                </a:cubicBezTo>
                <a:cubicBezTo>
                  <a:pt x="834609" y="2703573"/>
                  <a:pt x="867916" y="2671188"/>
                  <a:pt x="878386" y="2662615"/>
                </a:cubicBezTo>
                <a:cubicBezTo>
                  <a:pt x="847932" y="2665473"/>
                  <a:pt x="910742" y="2623562"/>
                  <a:pt x="924065" y="2594036"/>
                </a:cubicBezTo>
                <a:cubicBezTo>
                  <a:pt x="917404" y="2599751"/>
                  <a:pt x="904081" y="2616896"/>
                  <a:pt x="898371" y="2618800"/>
                </a:cubicBezTo>
                <a:cubicBezTo>
                  <a:pt x="903128" y="2610229"/>
                  <a:pt x="915501" y="2593084"/>
                  <a:pt x="925017" y="2583559"/>
                </a:cubicBezTo>
                <a:cubicBezTo>
                  <a:pt x="922162" y="2585463"/>
                  <a:pt x="920259" y="2584511"/>
                  <a:pt x="920259" y="2582606"/>
                </a:cubicBezTo>
                <a:close/>
                <a:moveTo>
                  <a:pt x="968836" y="2467831"/>
                </a:moveTo>
                <a:cubicBezTo>
                  <a:pt x="968613" y="2469616"/>
                  <a:pt x="958086" y="2484260"/>
                  <a:pt x="954517" y="2489261"/>
                </a:cubicBezTo>
                <a:cubicBezTo>
                  <a:pt x="949760" y="2493072"/>
                  <a:pt x="942145" y="2503549"/>
                  <a:pt x="940243" y="2502597"/>
                </a:cubicBezTo>
                <a:lnTo>
                  <a:pt x="964985" y="2471164"/>
                </a:lnTo>
                <a:cubicBezTo>
                  <a:pt x="967840" y="2468069"/>
                  <a:pt x="968911" y="2467235"/>
                  <a:pt x="968836" y="2467831"/>
                </a:cubicBezTo>
                <a:close/>
                <a:moveTo>
                  <a:pt x="1081089" y="2423538"/>
                </a:moveTo>
                <a:lnTo>
                  <a:pt x="1081090" y="2424491"/>
                </a:lnTo>
                <a:lnTo>
                  <a:pt x="1074428" y="2432111"/>
                </a:lnTo>
                <a:cubicBezTo>
                  <a:pt x="1076331" y="2429253"/>
                  <a:pt x="1078235" y="2426395"/>
                  <a:pt x="1081089" y="2423538"/>
                </a:cubicBezTo>
                <a:close/>
                <a:moveTo>
                  <a:pt x="1072524" y="2354007"/>
                </a:moveTo>
                <a:lnTo>
                  <a:pt x="1078234" y="2360674"/>
                </a:lnTo>
                <a:lnTo>
                  <a:pt x="1056346" y="2381628"/>
                </a:lnTo>
                <a:cubicBezTo>
                  <a:pt x="1077282" y="2356863"/>
                  <a:pt x="1061104" y="2365436"/>
                  <a:pt x="1072524" y="2354007"/>
                </a:cubicBezTo>
                <a:close/>
                <a:moveTo>
                  <a:pt x="1184464" y="2286140"/>
                </a:moveTo>
                <a:cubicBezTo>
                  <a:pt x="1184345" y="2285187"/>
                  <a:pt x="1181490" y="2288759"/>
                  <a:pt x="1170546" y="2304475"/>
                </a:cubicBezTo>
                <a:lnTo>
                  <a:pt x="1181966" y="2294951"/>
                </a:lnTo>
                <a:cubicBezTo>
                  <a:pt x="1181966" y="2297808"/>
                  <a:pt x="1184821" y="2296856"/>
                  <a:pt x="1195289" y="2283521"/>
                </a:cubicBezTo>
                <a:lnTo>
                  <a:pt x="1181966" y="2294951"/>
                </a:lnTo>
                <a:cubicBezTo>
                  <a:pt x="1181966" y="2292569"/>
                  <a:pt x="1184583" y="2287093"/>
                  <a:pt x="1184464" y="2286140"/>
                </a:cubicBezTo>
                <a:close/>
                <a:moveTo>
                  <a:pt x="1224791" y="2226371"/>
                </a:moveTo>
                <a:cubicBezTo>
                  <a:pt x="1229548" y="2220656"/>
                  <a:pt x="1195289" y="2264471"/>
                  <a:pt x="1181966" y="2281616"/>
                </a:cubicBezTo>
                <a:cubicBezTo>
                  <a:pt x="1192434" y="2272091"/>
                  <a:pt x="1225741" y="2233038"/>
                  <a:pt x="1224791" y="2226371"/>
                </a:cubicBezTo>
                <a:close/>
                <a:moveTo>
                  <a:pt x="1142472" y="2252565"/>
                </a:moveTo>
                <a:cubicBezTo>
                  <a:pt x="1146041" y="2251850"/>
                  <a:pt x="1146755" y="2253993"/>
                  <a:pt x="1144851" y="2255899"/>
                </a:cubicBezTo>
                <a:lnTo>
                  <a:pt x="1122963" y="2266376"/>
                </a:lnTo>
                <a:cubicBezTo>
                  <a:pt x="1132480" y="2256852"/>
                  <a:pt x="1138904" y="2253279"/>
                  <a:pt x="1142472" y="2252565"/>
                </a:cubicBezTo>
                <a:close/>
                <a:moveTo>
                  <a:pt x="1232880" y="2190177"/>
                </a:moveTo>
                <a:cubicBezTo>
                  <a:pt x="1230025" y="2191843"/>
                  <a:pt x="1226219" y="2194939"/>
                  <a:pt x="1221936" y="2198748"/>
                </a:cubicBezTo>
                <a:cubicBezTo>
                  <a:pt x="1227646" y="2194938"/>
                  <a:pt x="1219081" y="2210179"/>
                  <a:pt x="1238114" y="2190176"/>
                </a:cubicBezTo>
                <a:cubicBezTo>
                  <a:pt x="1237638" y="2188271"/>
                  <a:pt x="1235735" y="2188509"/>
                  <a:pt x="1232880" y="2190177"/>
                </a:cubicBezTo>
                <a:close/>
                <a:moveTo>
                  <a:pt x="1206891" y="2180184"/>
                </a:moveTo>
                <a:lnTo>
                  <a:pt x="1195513" y="2195980"/>
                </a:lnTo>
                <a:cubicBezTo>
                  <a:pt x="1186368" y="2206606"/>
                  <a:pt x="1186725" y="2198748"/>
                  <a:pt x="1175304" y="2210179"/>
                </a:cubicBezTo>
                <a:lnTo>
                  <a:pt x="1174352" y="2213036"/>
                </a:lnTo>
                <a:cubicBezTo>
                  <a:pt x="1170546" y="2216845"/>
                  <a:pt x="1160078" y="2228276"/>
                  <a:pt x="1164836" y="2219703"/>
                </a:cubicBezTo>
                <a:close/>
                <a:moveTo>
                  <a:pt x="1208613" y="2177793"/>
                </a:moveTo>
                <a:lnTo>
                  <a:pt x="1208524" y="2178562"/>
                </a:lnTo>
                <a:lnTo>
                  <a:pt x="1207661" y="2179460"/>
                </a:lnTo>
                <a:lnTo>
                  <a:pt x="1206891" y="2180184"/>
                </a:lnTo>
                <a:close/>
                <a:moveTo>
                  <a:pt x="1258099" y="2150170"/>
                </a:moveTo>
                <a:cubicBezTo>
                  <a:pt x="1249534" y="2150171"/>
                  <a:pt x="1217178" y="2179699"/>
                  <a:pt x="1197193" y="2211131"/>
                </a:cubicBezTo>
                <a:lnTo>
                  <a:pt x="1244776" y="2166363"/>
                </a:lnTo>
                <a:lnTo>
                  <a:pt x="1227646" y="2179699"/>
                </a:lnTo>
                <a:close/>
                <a:moveTo>
                  <a:pt x="1241921" y="2124454"/>
                </a:moveTo>
                <a:lnTo>
                  <a:pt x="1216226" y="2155887"/>
                </a:lnTo>
                <a:lnTo>
                  <a:pt x="1201950" y="2168269"/>
                </a:lnTo>
                <a:close/>
                <a:moveTo>
                  <a:pt x="1311391" y="2082544"/>
                </a:moveTo>
                <a:lnTo>
                  <a:pt x="1262857" y="2135883"/>
                </a:lnTo>
                <a:lnTo>
                  <a:pt x="1264761" y="2134931"/>
                </a:lnTo>
                <a:lnTo>
                  <a:pt x="1261906" y="2138741"/>
                </a:lnTo>
                <a:lnTo>
                  <a:pt x="1274277" y="2132074"/>
                </a:lnTo>
                <a:lnTo>
                  <a:pt x="1265712" y="2135883"/>
                </a:lnTo>
                <a:close/>
                <a:moveTo>
                  <a:pt x="1426543" y="1986341"/>
                </a:moveTo>
                <a:cubicBezTo>
                  <a:pt x="1398945" y="2005391"/>
                  <a:pt x="1394187" y="2004438"/>
                  <a:pt x="1362782" y="2034919"/>
                </a:cubicBezTo>
                <a:lnTo>
                  <a:pt x="1361830" y="2047301"/>
                </a:lnTo>
                <a:cubicBezTo>
                  <a:pt x="1371346" y="2033966"/>
                  <a:pt x="1362782" y="2034919"/>
                  <a:pt x="1385622" y="2014916"/>
                </a:cubicBezTo>
                <a:cubicBezTo>
                  <a:pt x="1385622" y="2021583"/>
                  <a:pt x="1402751" y="2020631"/>
                  <a:pt x="1426543" y="1986341"/>
                </a:cubicBezTo>
                <a:close/>
                <a:moveTo>
                  <a:pt x="1343749" y="2011107"/>
                </a:moveTo>
                <a:lnTo>
                  <a:pt x="1314247" y="2045397"/>
                </a:lnTo>
                <a:lnTo>
                  <a:pt x="1316150" y="2039682"/>
                </a:lnTo>
                <a:close/>
                <a:moveTo>
                  <a:pt x="1454141" y="1960623"/>
                </a:moveTo>
                <a:cubicBezTo>
                  <a:pt x="1427495" y="1974910"/>
                  <a:pt x="1432253" y="1985388"/>
                  <a:pt x="1421785" y="2003486"/>
                </a:cubicBezTo>
                <a:cubicBezTo>
                  <a:pt x="1432253" y="1989198"/>
                  <a:pt x="1443673" y="1973958"/>
                  <a:pt x="1454141" y="1960623"/>
                </a:cubicBezTo>
                <a:close/>
                <a:moveTo>
                  <a:pt x="1438915" y="1905379"/>
                </a:moveTo>
                <a:cubicBezTo>
                  <a:pt x="1438915" y="1905379"/>
                  <a:pt x="1438915" y="1906333"/>
                  <a:pt x="1438915" y="1906333"/>
                </a:cubicBezTo>
                <a:lnTo>
                  <a:pt x="1427495" y="1916810"/>
                </a:lnTo>
                <a:cubicBezTo>
                  <a:pt x="1433205" y="1911094"/>
                  <a:pt x="1437012" y="1907285"/>
                  <a:pt x="1438915" y="1905379"/>
                </a:cubicBezTo>
                <a:close/>
                <a:moveTo>
                  <a:pt x="1691104" y="1720594"/>
                </a:moveTo>
                <a:lnTo>
                  <a:pt x="1688250" y="1728214"/>
                </a:lnTo>
                <a:cubicBezTo>
                  <a:pt x="1686347" y="1727261"/>
                  <a:pt x="1686347" y="1725357"/>
                  <a:pt x="1686347" y="1723451"/>
                </a:cubicBezTo>
                <a:cubicBezTo>
                  <a:pt x="1688250" y="1722499"/>
                  <a:pt x="1690154" y="1721546"/>
                  <a:pt x="1691104" y="1720594"/>
                </a:cubicBezTo>
                <a:close/>
                <a:moveTo>
                  <a:pt x="2039175" y="1404721"/>
                </a:moveTo>
                <a:cubicBezTo>
                  <a:pt x="2039412" y="1405317"/>
                  <a:pt x="2037985" y="1408175"/>
                  <a:pt x="2033703" y="1414842"/>
                </a:cubicBezTo>
                <a:cubicBezTo>
                  <a:pt x="2034654" y="1412937"/>
                  <a:pt x="2034654" y="1410079"/>
                  <a:pt x="2034655" y="1408174"/>
                </a:cubicBezTo>
                <a:cubicBezTo>
                  <a:pt x="2037034" y="1405793"/>
                  <a:pt x="2038937" y="1404126"/>
                  <a:pt x="2039175" y="1404721"/>
                </a:cubicBezTo>
                <a:close/>
                <a:moveTo>
                  <a:pt x="2020380" y="1281491"/>
                </a:moveTo>
                <a:cubicBezTo>
                  <a:pt x="2021332" y="1291016"/>
                  <a:pt x="2019429" y="1295778"/>
                  <a:pt x="2018477" y="1301494"/>
                </a:cubicBezTo>
                <a:cubicBezTo>
                  <a:pt x="2017526" y="1308161"/>
                  <a:pt x="2018477" y="1315781"/>
                  <a:pt x="2021331" y="1331973"/>
                </a:cubicBezTo>
                <a:cubicBezTo>
                  <a:pt x="2024187" y="1323401"/>
                  <a:pt x="2019429" y="1310066"/>
                  <a:pt x="2020380" y="1301494"/>
                </a:cubicBezTo>
                <a:cubicBezTo>
                  <a:pt x="2026089" y="1302446"/>
                  <a:pt x="2024187" y="1297683"/>
                  <a:pt x="2020380" y="1281491"/>
                </a:cubicBezTo>
                <a:close/>
                <a:moveTo>
                  <a:pt x="2061302" y="1233866"/>
                </a:moveTo>
                <a:cubicBezTo>
                  <a:pt x="2059398" y="1243391"/>
                  <a:pt x="2056543" y="1248154"/>
                  <a:pt x="2054639" y="1246249"/>
                </a:cubicBezTo>
                <a:cubicBezTo>
                  <a:pt x="2055592" y="1241486"/>
                  <a:pt x="2058447" y="1236724"/>
                  <a:pt x="2061302" y="1233866"/>
                </a:cubicBezTo>
                <a:close/>
                <a:moveTo>
                  <a:pt x="2048930" y="1229103"/>
                </a:moveTo>
                <a:lnTo>
                  <a:pt x="2050254" y="1229269"/>
                </a:lnTo>
                <a:lnTo>
                  <a:pt x="2048930" y="1240533"/>
                </a:lnTo>
                <a:lnTo>
                  <a:pt x="2048458" y="1236189"/>
                </a:lnTo>
                <a:close/>
                <a:moveTo>
                  <a:pt x="2007057" y="1186241"/>
                </a:moveTo>
                <a:lnTo>
                  <a:pt x="2002298" y="1193861"/>
                </a:lnTo>
                <a:lnTo>
                  <a:pt x="1997541" y="1201481"/>
                </a:lnTo>
                <a:cubicBezTo>
                  <a:pt x="1997541" y="1207196"/>
                  <a:pt x="1998492" y="1211958"/>
                  <a:pt x="1999444" y="1216721"/>
                </a:cubicBezTo>
                <a:cubicBezTo>
                  <a:pt x="2001347" y="1206243"/>
                  <a:pt x="2003251" y="1195766"/>
                  <a:pt x="2007057" y="1186241"/>
                </a:cubicBezTo>
                <a:close/>
                <a:moveTo>
                  <a:pt x="2022284" y="1178621"/>
                </a:moveTo>
                <a:cubicBezTo>
                  <a:pt x="2020380" y="1180526"/>
                  <a:pt x="2018477" y="1183383"/>
                  <a:pt x="2016574" y="1186241"/>
                </a:cubicBezTo>
                <a:cubicBezTo>
                  <a:pt x="2015621" y="1190051"/>
                  <a:pt x="2013719" y="1193861"/>
                  <a:pt x="2011816" y="1198623"/>
                </a:cubicBezTo>
                <a:cubicBezTo>
                  <a:pt x="2008960" y="1207196"/>
                  <a:pt x="2007056" y="1218626"/>
                  <a:pt x="2006105" y="1230056"/>
                </a:cubicBezTo>
                <a:cubicBezTo>
                  <a:pt x="2006105" y="1241486"/>
                  <a:pt x="2006105" y="1251963"/>
                  <a:pt x="2008008" y="1259583"/>
                </a:cubicBezTo>
                <a:cubicBezTo>
                  <a:pt x="2008008" y="1252916"/>
                  <a:pt x="2006105" y="1234819"/>
                  <a:pt x="2009912" y="1216721"/>
                </a:cubicBezTo>
                <a:cubicBezTo>
                  <a:pt x="2012767" y="1199576"/>
                  <a:pt x="2021332" y="1183383"/>
                  <a:pt x="2027994" y="1181478"/>
                </a:cubicBezTo>
                <a:cubicBezTo>
                  <a:pt x="2027042" y="1175763"/>
                  <a:pt x="2025139" y="1174811"/>
                  <a:pt x="2022284" y="1178621"/>
                </a:cubicBezTo>
                <a:close/>
                <a:moveTo>
                  <a:pt x="2082833" y="1149927"/>
                </a:moveTo>
                <a:cubicBezTo>
                  <a:pt x="2080335" y="1151713"/>
                  <a:pt x="2077956" y="1154808"/>
                  <a:pt x="2075577" y="1158618"/>
                </a:cubicBezTo>
                <a:cubicBezTo>
                  <a:pt x="2069867" y="1166238"/>
                  <a:pt x="2064157" y="1175763"/>
                  <a:pt x="2055592" y="1185288"/>
                </a:cubicBezTo>
                <a:cubicBezTo>
                  <a:pt x="2056544" y="1185288"/>
                  <a:pt x="2058447" y="1184336"/>
                  <a:pt x="2061302" y="1182431"/>
                </a:cubicBezTo>
                <a:cubicBezTo>
                  <a:pt x="2064157" y="1180526"/>
                  <a:pt x="2067011" y="1177668"/>
                  <a:pt x="2069866" y="1174811"/>
                </a:cubicBezTo>
                <a:cubicBezTo>
                  <a:pt x="2072722" y="1171953"/>
                  <a:pt x="2076528" y="1169096"/>
                  <a:pt x="2079384" y="1166238"/>
                </a:cubicBezTo>
                <a:cubicBezTo>
                  <a:pt x="2083190" y="1164333"/>
                  <a:pt x="2086045" y="1162428"/>
                  <a:pt x="2087948" y="1161476"/>
                </a:cubicBezTo>
                <a:cubicBezTo>
                  <a:pt x="2096512" y="1151951"/>
                  <a:pt x="2080334" y="1159571"/>
                  <a:pt x="2075577" y="1162428"/>
                </a:cubicBezTo>
                <a:cubicBezTo>
                  <a:pt x="2079384" y="1156713"/>
                  <a:pt x="2083190" y="1153856"/>
                  <a:pt x="2090804" y="1149093"/>
                </a:cubicBezTo>
                <a:cubicBezTo>
                  <a:pt x="2087949" y="1147664"/>
                  <a:pt x="2085332" y="1148141"/>
                  <a:pt x="2082833" y="1149927"/>
                </a:cubicBezTo>
                <a:close/>
                <a:moveTo>
                  <a:pt x="2227841" y="1036063"/>
                </a:moveTo>
                <a:lnTo>
                  <a:pt x="2231119" y="1036200"/>
                </a:lnTo>
                <a:lnTo>
                  <a:pt x="2226891" y="1036698"/>
                </a:lnTo>
                <a:close/>
                <a:moveTo>
                  <a:pt x="2322058" y="990026"/>
                </a:moveTo>
                <a:cubicBezTo>
                  <a:pt x="2324912" y="998598"/>
                  <a:pt x="2325864" y="1007171"/>
                  <a:pt x="2327767" y="1016696"/>
                </a:cubicBezTo>
                <a:cubicBezTo>
                  <a:pt x="2328719" y="1021458"/>
                  <a:pt x="2329671" y="1026221"/>
                  <a:pt x="2330622" y="1030983"/>
                </a:cubicBezTo>
                <a:cubicBezTo>
                  <a:pt x="2330622" y="1033841"/>
                  <a:pt x="2330622" y="1035746"/>
                  <a:pt x="2331574" y="1038603"/>
                </a:cubicBezTo>
                <a:lnTo>
                  <a:pt x="2332525" y="1042413"/>
                </a:lnTo>
                <a:cubicBezTo>
                  <a:pt x="2333477" y="1043366"/>
                  <a:pt x="2334429" y="1045271"/>
                  <a:pt x="2332526" y="1045271"/>
                </a:cubicBezTo>
                <a:cubicBezTo>
                  <a:pt x="2313492" y="1046223"/>
                  <a:pt x="2295410" y="1048128"/>
                  <a:pt x="2275425" y="1054796"/>
                </a:cubicBezTo>
                <a:cubicBezTo>
                  <a:pt x="2289701" y="1052891"/>
                  <a:pt x="2303975" y="1051938"/>
                  <a:pt x="2319202" y="1050986"/>
                </a:cubicBezTo>
                <a:lnTo>
                  <a:pt x="2309685" y="1052891"/>
                </a:lnTo>
                <a:lnTo>
                  <a:pt x="2325864" y="1055748"/>
                </a:lnTo>
                <a:cubicBezTo>
                  <a:pt x="2314444" y="1051938"/>
                  <a:pt x="2322058" y="1049081"/>
                  <a:pt x="2336332" y="1048128"/>
                </a:cubicBezTo>
                <a:cubicBezTo>
                  <a:pt x="2337284" y="1048128"/>
                  <a:pt x="2337284" y="1047176"/>
                  <a:pt x="2337284" y="1047176"/>
                </a:cubicBezTo>
                <a:lnTo>
                  <a:pt x="2336332" y="1045271"/>
                </a:lnTo>
                <a:cubicBezTo>
                  <a:pt x="2336332" y="1043366"/>
                  <a:pt x="2335381" y="1042413"/>
                  <a:pt x="2335381" y="1041461"/>
                </a:cubicBezTo>
                <a:cubicBezTo>
                  <a:pt x="2334429" y="1038603"/>
                  <a:pt x="2334429" y="1036698"/>
                  <a:pt x="2333476" y="1033841"/>
                </a:cubicBezTo>
                <a:cubicBezTo>
                  <a:pt x="2332526" y="1029078"/>
                  <a:pt x="2330622" y="1023363"/>
                  <a:pt x="2329671" y="1018601"/>
                </a:cubicBezTo>
                <a:cubicBezTo>
                  <a:pt x="2326816" y="1008123"/>
                  <a:pt x="2324912" y="997646"/>
                  <a:pt x="2322058" y="990026"/>
                </a:cubicBezTo>
                <a:close/>
                <a:moveTo>
                  <a:pt x="2264005" y="949069"/>
                </a:moveTo>
                <a:cubicBezTo>
                  <a:pt x="2266860" y="945259"/>
                  <a:pt x="2272571" y="958593"/>
                  <a:pt x="2279233" y="974786"/>
                </a:cubicBezTo>
                <a:cubicBezTo>
                  <a:pt x="2284942" y="987168"/>
                  <a:pt x="2289701" y="1002408"/>
                  <a:pt x="2293507" y="1010028"/>
                </a:cubicBezTo>
                <a:cubicBezTo>
                  <a:pt x="2285893" y="1003361"/>
                  <a:pt x="2283991" y="995741"/>
                  <a:pt x="2281136" y="985263"/>
                </a:cubicBezTo>
                <a:cubicBezTo>
                  <a:pt x="2281135" y="983358"/>
                  <a:pt x="2280184" y="980501"/>
                  <a:pt x="2279233" y="977643"/>
                </a:cubicBezTo>
                <a:lnTo>
                  <a:pt x="2277329" y="971928"/>
                </a:lnTo>
                <a:lnTo>
                  <a:pt x="2275426" y="967166"/>
                </a:lnTo>
                <a:cubicBezTo>
                  <a:pt x="2272570" y="960499"/>
                  <a:pt x="2268764" y="953831"/>
                  <a:pt x="2264005" y="949069"/>
                </a:cubicBezTo>
                <a:close/>
                <a:moveTo>
                  <a:pt x="2286132" y="744757"/>
                </a:moveTo>
                <a:cubicBezTo>
                  <a:pt x="2283039" y="746186"/>
                  <a:pt x="2280660" y="748091"/>
                  <a:pt x="2278281" y="749996"/>
                </a:cubicBezTo>
                <a:cubicBezTo>
                  <a:pt x="2273523" y="753806"/>
                  <a:pt x="2270668" y="758568"/>
                  <a:pt x="2265909" y="762378"/>
                </a:cubicBezTo>
                <a:cubicBezTo>
                  <a:pt x="2269716" y="759521"/>
                  <a:pt x="2274474" y="758568"/>
                  <a:pt x="2279232" y="756663"/>
                </a:cubicBezTo>
                <a:cubicBezTo>
                  <a:pt x="2283991" y="753806"/>
                  <a:pt x="2290653" y="749996"/>
                  <a:pt x="2298266" y="742376"/>
                </a:cubicBezTo>
                <a:cubicBezTo>
                  <a:pt x="2293031" y="742376"/>
                  <a:pt x="2289224" y="743329"/>
                  <a:pt x="2286132" y="744757"/>
                </a:cubicBezTo>
                <a:close/>
                <a:moveTo>
                  <a:pt x="2309091" y="714515"/>
                </a:moveTo>
                <a:cubicBezTo>
                  <a:pt x="2305165" y="715944"/>
                  <a:pt x="2300169" y="718564"/>
                  <a:pt x="2293508" y="723326"/>
                </a:cubicBezTo>
                <a:lnTo>
                  <a:pt x="2310836" y="714198"/>
                </a:lnTo>
                <a:lnTo>
                  <a:pt x="2311275" y="714117"/>
                </a:lnTo>
                <a:lnTo>
                  <a:pt x="2306608" y="718831"/>
                </a:lnTo>
                <a:cubicBezTo>
                  <a:pt x="2311113" y="719992"/>
                  <a:pt x="2336094" y="712849"/>
                  <a:pt x="2309686" y="727136"/>
                </a:cubicBezTo>
                <a:cubicBezTo>
                  <a:pt x="2295411" y="734756"/>
                  <a:pt x="2336332" y="721421"/>
                  <a:pt x="2352511" y="711896"/>
                </a:cubicBezTo>
                <a:cubicBezTo>
                  <a:pt x="2347752" y="709038"/>
                  <a:pt x="2314444" y="726183"/>
                  <a:pt x="2323961" y="715706"/>
                </a:cubicBezTo>
                <a:lnTo>
                  <a:pt x="2338236" y="708086"/>
                </a:lnTo>
                <a:cubicBezTo>
                  <a:pt x="2327767" y="713801"/>
                  <a:pt x="2323961" y="712848"/>
                  <a:pt x="2318251" y="712848"/>
                </a:cubicBezTo>
                <a:lnTo>
                  <a:pt x="2311275" y="714117"/>
                </a:lnTo>
                <a:lnTo>
                  <a:pt x="2311589" y="713801"/>
                </a:lnTo>
                <a:lnTo>
                  <a:pt x="2310836" y="714198"/>
                </a:lnTo>
                <a:close/>
                <a:moveTo>
                  <a:pt x="3140487" y="434718"/>
                </a:moveTo>
                <a:cubicBezTo>
                  <a:pt x="3169037" y="429003"/>
                  <a:pt x="3167134" y="439481"/>
                  <a:pt x="3196635" y="428051"/>
                </a:cubicBezTo>
                <a:cubicBezTo>
                  <a:pt x="3172844" y="431861"/>
                  <a:pt x="3177602" y="419478"/>
                  <a:pt x="3140487" y="434718"/>
                </a:cubicBezTo>
                <a:close/>
                <a:moveTo>
                  <a:pt x="3125379" y="431504"/>
                </a:moveTo>
                <a:cubicBezTo>
                  <a:pt x="3119789" y="432813"/>
                  <a:pt x="3113366" y="435194"/>
                  <a:pt x="3102421" y="440433"/>
                </a:cubicBezTo>
                <a:cubicBezTo>
                  <a:pt x="3118599" y="437576"/>
                  <a:pt x="3138584" y="432813"/>
                  <a:pt x="3143342" y="429003"/>
                </a:cubicBezTo>
                <a:cubicBezTo>
                  <a:pt x="3135729" y="429955"/>
                  <a:pt x="3130970" y="430194"/>
                  <a:pt x="3125379" y="431504"/>
                </a:cubicBezTo>
                <a:close/>
                <a:moveTo>
                  <a:pt x="3335578" y="329943"/>
                </a:moveTo>
                <a:cubicBezTo>
                  <a:pt x="3345093" y="331848"/>
                  <a:pt x="3378403" y="328038"/>
                  <a:pt x="3374596" y="334706"/>
                </a:cubicBezTo>
                <a:lnTo>
                  <a:pt x="3353300" y="342120"/>
                </a:lnTo>
                <a:lnTo>
                  <a:pt x="3351756" y="342326"/>
                </a:lnTo>
                <a:lnTo>
                  <a:pt x="3350003" y="343078"/>
                </a:lnTo>
                <a:lnTo>
                  <a:pt x="3335578" y="347088"/>
                </a:lnTo>
                <a:lnTo>
                  <a:pt x="3338433" y="348041"/>
                </a:lnTo>
                <a:lnTo>
                  <a:pt x="3350003" y="343078"/>
                </a:lnTo>
                <a:lnTo>
                  <a:pt x="3352708" y="342326"/>
                </a:lnTo>
                <a:lnTo>
                  <a:pt x="3353300" y="342120"/>
                </a:lnTo>
                <a:lnTo>
                  <a:pt x="3366031" y="340421"/>
                </a:lnTo>
                <a:cubicBezTo>
                  <a:pt x="3371741" y="337563"/>
                  <a:pt x="3373644" y="335658"/>
                  <a:pt x="3374596" y="334706"/>
                </a:cubicBezTo>
                <a:cubicBezTo>
                  <a:pt x="3405049" y="326133"/>
                  <a:pt x="3432647" y="316608"/>
                  <a:pt x="3400291" y="316608"/>
                </a:cubicBezTo>
                <a:lnTo>
                  <a:pt x="3372693" y="323276"/>
                </a:lnTo>
                <a:cubicBezTo>
                  <a:pt x="3385064" y="320418"/>
                  <a:pt x="3383161" y="322323"/>
                  <a:pt x="3386016" y="323276"/>
                </a:cubicBezTo>
                <a:cubicBezTo>
                  <a:pt x="3366031" y="330896"/>
                  <a:pt x="3351756" y="328038"/>
                  <a:pt x="3335578" y="329943"/>
                </a:cubicBezTo>
                <a:close/>
                <a:moveTo>
                  <a:pt x="3567545" y="249814"/>
                </a:moveTo>
                <a:cubicBezTo>
                  <a:pt x="3567070" y="248980"/>
                  <a:pt x="3565404" y="249933"/>
                  <a:pt x="3563025" y="251838"/>
                </a:cubicBezTo>
                <a:cubicBezTo>
                  <a:pt x="3559217" y="256601"/>
                  <a:pt x="3551605" y="263268"/>
                  <a:pt x="3544944" y="269936"/>
                </a:cubicBezTo>
                <a:cubicBezTo>
                  <a:pt x="3548750" y="268983"/>
                  <a:pt x="3546847" y="274698"/>
                  <a:pt x="3553508" y="269936"/>
                </a:cubicBezTo>
                <a:cubicBezTo>
                  <a:pt x="3557315" y="266126"/>
                  <a:pt x="3562073" y="263268"/>
                  <a:pt x="3564929" y="258506"/>
                </a:cubicBezTo>
                <a:cubicBezTo>
                  <a:pt x="3567307" y="253267"/>
                  <a:pt x="3568021" y="250648"/>
                  <a:pt x="3567545" y="249814"/>
                </a:cubicBezTo>
                <a:close/>
                <a:moveTo>
                  <a:pt x="2632299" y="549971"/>
                </a:moveTo>
                <a:lnTo>
                  <a:pt x="2623734" y="562353"/>
                </a:lnTo>
                <a:cubicBezTo>
                  <a:pt x="2643719" y="552828"/>
                  <a:pt x="2667511" y="549971"/>
                  <a:pt x="2662752" y="553781"/>
                </a:cubicBezTo>
                <a:cubicBezTo>
                  <a:pt x="2677979" y="544256"/>
                  <a:pt x="2695109" y="540446"/>
                  <a:pt x="2684641" y="536636"/>
                </a:cubicBezTo>
                <a:cubicBezTo>
                  <a:pt x="2678931" y="537588"/>
                  <a:pt x="2635154" y="554733"/>
                  <a:pt x="2632299" y="549971"/>
                </a:cubicBezTo>
                <a:close/>
                <a:moveTo>
                  <a:pt x="2560746" y="573932"/>
                </a:moveTo>
                <a:cubicBezTo>
                  <a:pt x="2539691" y="581165"/>
                  <a:pt x="2511677" y="598310"/>
                  <a:pt x="2515245" y="600453"/>
                </a:cubicBezTo>
                <a:cubicBezTo>
                  <a:pt x="2520955" y="594738"/>
                  <a:pt x="2550455" y="582356"/>
                  <a:pt x="2578055" y="570926"/>
                </a:cubicBezTo>
                <a:cubicBezTo>
                  <a:pt x="2574010" y="570212"/>
                  <a:pt x="2567764" y="571521"/>
                  <a:pt x="2560746" y="573932"/>
                </a:cubicBezTo>
                <a:close/>
                <a:moveTo>
                  <a:pt x="2928742" y="446341"/>
                </a:moveTo>
                <a:cubicBezTo>
                  <a:pt x="2923984" y="448291"/>
                  <a:pt x="2920416" y="450672"/>
                  <a:pt x="2918750" y="453768"/>
                </a:cubicBezTo>
                <a:lnTo>
                  <a:pt x="2968235" y="442338"/>
                </a:lnTo>
                <a:cubicBezTo>
                  <a:pt x="2974897" y="437576"/>
                  <a:pt x="2993931" y="435671"/>
                  <a:pt x="2984415" y="432813"/>
                </a:cubicBezTo>
                <a:cubicBezTo>
                  <a:pt x="2967998" y="438528"/>
                  <a:pt x="2943017" y="440492"/>
                  <a:pt x="2928742" y="446341"/>
                </a:cubicBezTo>
                <a:close/>
                <a:moveTo>
                  <a:pt x="3082092" y="391886"/>
                </a:moveTo>
                <a:cubicBezTo>
                  <a:pt x="3094092" y="388046"/>
                  <a:pt x="3084813" y="393047"/>
                  <a:pt x="3120501" y="385189"/>
                </a:cubicBezTo>
                <a:cubicBezTo>
                  <a:pt x="3100516" y="389952"/>
                  <a:pt x="3080531" y="394714"/>
                  <a:pt x="3060546" y="399477"/>
                </a:cubicBezTo>
                <a:cubicBezTo>
                  <a:pt x="3071729" y="395429"/>
                  <a:pt x="3078093" y="393167"/>
                  <a:pt x="3082092" y="391886"/>
                </a:cubicBezTo>
                <a:close/>
                <a:moveTo>
                  <a:pt x="3461359" y="32908"/>
                </a:moveTo>
                <a:lnTo>
                  <a:pt x="3462659" y="37374"/>
                </a:lnTo>
                <a:lnTo>
                  <a:pt x="3461197" y="33716"/>
                </a:lnTo>
                <a:close/>
                <a:moveTo>
                  <a:pt x="3460863" y="21872"/>
                </a:moveTo>
                <a:lnTo>
                  <a:pt x="3462149" y="28953"/>
                </a:lnTo>
                <a:lnTo>
                  <a:pt x="3461359" y="32908"/>
                </a:lnTo>
                <a:lnTo>
                  <a:pt x="3461316" y="32763"/>
                </a:lnTo>
                <a:close/>
                <a:moveTo>
                  <a:pt x="3460246" y="7046"/>
                </a:moveTo>
                <a:lnTo>
                  <a:pt x="3460863" y="21872"/>
                </a:lnTo>
                <a:lnTo>
                  <a:pt x="3460246" y="18476"/>
                </a:lnTo>
                <a:close/>
                <a:moveTo>
                  <a:pt x="3436454" y="378"/>
                </a:moveTo>
                <a:cubicBezTo>
                  <a:pt x="3438357" y="-1527"/>
                  <a:pt x="3440261" y="4188"/>
                  <a:pt x="3442164" y="7998"/>
                </a:cubicBezTo>
                <a:cubicBezTo>
                  <a:pt x="3444066" y="11808"/>
                  <a:pt x="3445971" y="13713"/>
                  <a:pt x="3448826" y="4188"/>
                </a:cubicBezTo>
                <a:cubicBezTo>
                  <a:pt x="3447874" y="28001"/>
                  <a:pt x="3456439" y="51813"/>
                  <a:pt x="3466907" y="68958"/>
                </a:cubicBezTo>
                <a:cubicBezTo>
                  <a:pt x="3471665" y="74673"/>
                  <a:pt x="3473569" y="74673"/>
                  <a:pt x="3473569" y="72768"/>
                </a:cubicBezTo>
                <a:cubicBezTo>
                  <a:pt x="3473569" y="70863"/>
                  <a:pt x="3471665" y="66101"/>
                  <a:pt x="3468811" y="58481"/>
                </a:cubicBezTo>
                <a:lnTo>
                  <a:pt x="3462659" y="37374"/>
                </a:lnTo>
                <a:lnTo>
                  <a:pt x="3463101" y="38478"/>
                </a:lnTo>
                <a:cubicBezTo>
                  <a:pt x="3464051" y="42288"/>
                  <a:pt x="3465955" y="46098"/>
                  <a:pt x="3466907" y="48956"/>
                </a:cubicBezTo>
                <a:cubicBezTo>
                  <a:pt x="3468811" y="49908"/>
                  <a:pt x="3468811" y="48956"/>
                  <a:pt x="3467859" y="45146"/>
                </a:cubicBezTo>
                <a:cubicBezTo>
                  <a:pt x="3468811" y="49908"/>
                  <a:pt x="3471665" y="54671"/>
                  <a:pt x="3473569" y="59433"/>
                </a:cubicBezTo>
                <a:cubicBezTo>
                  <a:pt x="3476424" y="64196"/>
                  <a:pt x="3478327" y="68006"/>
                  <a:pt x="3481182" y="72768"/>
                </a:cubicBezTo>
                <a:cubicBezTo>
                  <a:pt x="3479279" y="68006"/>
                  <a:pt x="3477374" y="64196"/>
                  <a:pt x="3476424" y="61338"/>
                </a:cubicBezTo>
                <a:cubicBezTo>
                  <a:pt x="3475471" y="57528"/>
                  <a:pt x="3474521" y="55623"/>
                  <a:pt x="3474521" y="53718"/>
                </a:cubicBezTo>
                <a:cubicBezTo>
                  <a:pt x="3474521" y="49908"/>
                  <a:pt x="3475472" y="48956"/>
                  <a:pt x="3476424" y="49908"/>
                </a:cubicBezTo>
                <a:cubicBezTo>
                  <a:pt x="3477375" y="50861"/>
                  <a:pt x="3480230" y="53718"/>
                  <a:pt x="3482134" y="56576"/>
                </a:cubicBezTo>
                <a:cubicBezTo>
                  <a:pt x="3484989" y="60386"/>
                  <a:pt x="3487844" y="63243"/>
                  <a:pt x="3490699" y="67053"/>
                </a:cubicBezTo>
                <a:cubicBezTo>
                  <a:pt x="3496409" y="73721"/>
                  <a:pt x="3503070" y="80388"/>
                  <a:pt x="3504974" y="80388"/>
                </a:cubicBezTo>
                <a:cubicBezTo>
                  <a:pt x="3506877" y="80388"/>
                  <a:pt x="3504973" y="75626"/>
                  <a:pt x="3496409" y="58481"/>
                </a:cubicBezTo>
                <a:cubicBezTo>
                  <a:pt x="3505925" y="74673"/>
                  <a:pt x="3516394" y="94676"/>
                  <a:pt x="3520200" y="105153"/>
                </a:cubicBezTo>
                <a:cubicBezTo>
                  <a:pt x="3540185" y="133728"/>
                  <a:pt x="3538282" y="124203"/>
                  <a:pt x="3548750" y="132776"/>
                </a:cubicBezTo>
                <a:cubicBezTo>
                  <a:pt x="3541137" y="117536"/>
                  <a:pt x="3531620" y="103248"/>
                  <a:pt x="3522104" y="88961"/>
                </a:cubicBezTo>
                <a:cubicBezTo>
                  <a:pt x="3546847" y="121346"/>
                  <a:pt x="3546847" y="118488"/>
                  <a:pt x="3545895" y="112773"/>
                </a:cubicBezTo>
                <a:cubicBezTo>
                  <a:pt x="3545895" y="109916"/>
                  <a:pt x="3544944" y="106106"/>
                  <a:pt x="3546847" y="106106"/>
                </a:cubicBezTo>
                <a:cubicBezTo>
                  <a:pt x="3548750" y="106106"/>
                  <a:pt x="3553508" y="108963"/>
                  <a:pt x="3563977" y="120393"/>
                </a:cubicBezTo>
                <a:cubicBezTo>
                  <a:pt x="3573493" y="135633"/>
                  <a:pt x="3582058" y="149921"/>
                  <a:pt x="3588720" y="164208"/>
                </a:cubicBezTo>
                <a:cubicBezTo>
                  <a:pt x="3590623" y="167066"/>
                  <a:pt x="3592527" y="170876"/>
                  <a:pt x="3593478" y="174686"/>
                </a:cubicBezTo>
                <a:cubicBezTo>
                  <a:pt x="3594430" y="178496"/>
                  <a:pt x="3596333" y="181353"/>
                  <a:pt x="3597285" y="185163"/>
                </a:cubicBezTo>
                <a:cubicBezTo>
                  <a:pt x="3599188" y="191831"/>
                  <a:pt x="3601091" y="199451"/>
                  <a:pt x="3602043" y="206118"/>
                </a:cubicBezTo>
                <a:cubicBezTo>
                  <a:pt x="3605850" y="233741"/>
                  <a:pt x="3599188" y="261363"/>
                  <a:pt x="3579203" y="280413"/>
                </a:cubicBezTo>
                <a:cubicBezTo>
                  <a:pt x="3564929" y="297558"/>
                  <a:pt x="3558267" y="301368"/>
                  <a:pt x="3556363" y="302321"/>
                </a:cubicBezTo>
                <a:cubicBezTo>
                  <a:pt x="3554460" y="302321"/>
                  <a:pt x="3557315" y="298511"/>
                  <a:pt x="3561122" y="293748"/>
                </a:cubicBezTo>
                <a:cubicBezTo>
                  <a:pt x="3567783" y="283271"/>
                  <a:pt x="3575397" y="269936"/>
                  <a:pt x="3557315" y="287081"/>
                </a:cubicBezTo>
                <a:cubicBezTo>
                  <a:pt x="3542088" y="301368"/>
                  <a:pt x="3538281" y="305178"/>
                  <a:pt x="3536379" y="308036"/>
                </a:cubicBezTo>
                <a:cubicBezTo>
                  <a:pt x="3534474" y="310893"/>
                  <a:pt x="3534475" y="313751"/>
                  <a:pt x="3524007" y="321371"/>
                </a:cubicBezTo>
                <a:cubicBezTo>
                  <a:pt x="3516394" y="322323"/>
                  <a:pt x="3509732" y="322323"/>
                  <a:pt x="3503070" y="322323"/>
                </a:cubicBezTo>
                <a:cubicBezTo>
                  <a:pt x="3493554" y="328038"/>
                  <a:pt x="3487844" y="329943"/>
                  <a:pt x="3485940" y="331848"/>
                </a:cubicBezTo>
                <a:cubicBezTo>
                  <a:pt x="3484037" y="333753"/>
                  <a:pt x="3484989" y="333753"/>
                  <a:pt x="3485940" y="334706"/>
                </a:cubicBezTo>
                <a:cubicBezTo>
                  <a:pt x="3487844" y="335658"/>
                  <a:pt x="3492602" y="335658"/>
                  <a:pt x="3480230" y="339468"/>
                </a:cubicBezTo>
                <a:cubicBezTo>
                  <a:pt x="3464052" y="348993"/>
                  <a:pt x="3466907" y="348993"/>
                  <a:pt x="3475472" y="347088"/>
                </a:cubicBezTo>
                <a:cubicBezTo>
                  <a:pt x="3484037" y="345183"/>
                  <a:pt x="3498312" y="340421"/>
                  <a:pt x="3504022" y="341373"/>
                </a:cubicBezTo>
                <a:cubicBezTo>
                  <a:pt x="3499264" y="342326"/>
                  <a:pt x="3486892" y="347088"/>
                  <a:pt x="3474521" y="350898"/>
                </a:cubicBezTo>
                <a:cubicBezTo>
                  <a:pt x="3462149" y="355661"/>
                  <a:pt x="3448826" y="359471"/>
                  <a:pt x="3441212" y="364233"/>
                </a:cubicBezTo>
                <a:cubicBezTo>
                  <a:pt x="3442164" y="366138"/>
                  <a:pt x="3453584" y="362328"/>
                  <a:pt x="3462148" y="360423"/>
                </a:cubicBezTo>
                <a:cubicBezTo>
                  <a:pt x="3470714" y="358518"/>
                  <a:pt x="3474521" y="357566"/>
                  <a:pt x="3460246" y="363281"/>
                </a:cubicBezTo>
                <a:cubicBezTo>
                  <a:pt x="3431696" y="371853"/>
                  <a:pt x="3409807" y="376616"/>
                  <a:pt x="3389822" y="381378"/>
                </a:cubicBezTo>
                <a:cubicBezTo>
                  <a:pt x="3371741" y="385188"/>
                  <a:pt x="3355563" y="389951"/>
                  <a:pt x="3340336" y="393761"/>
                </a:cubicBezTo>
                <a:cubicBezTo>
                  <a:pt x="3309883" y="402333"/>
                  <a:pt x="3281333" y="410906"/>
                  <a:pt x="3234702" y="421383"/>
                </a:cubicBezTo>
                <a:lnTo>
                  <a:pt x="3244217" y="424241"/>
                </a:lnTo>
                <a:cubicBezTo>
                  <a:pt x="3233750" y="426146"/>
                  <a:pt x="3225185" y="426146"/>
                  <a:pt x="3215667" y="429956"/>
                </a:cubicBezTo>
                <a:lnTo>
                  <a:pt x="3222330" y="431861"/>
                </a:lnTo>
                <a:cubicBezTo>
                  <a:pt x="3209958" y="434718"/>
                  <a:pt x="3114792" y="450911"/>
                  <a:pt x="3054837" y="469961"/>
                </a:cubicBezTo>
                <a:lnTo>
                  <a:pt x="3087194" y="467103"/>
                </a:lnTo>
                <a:cubicBezTo>
                  <a:pt x="3068161" y="469961"/>
                  <a:pt x="3050079" y="472818"/>
                  <a:pt x="3031045" y="475676"/>
                </a:cubicBezTo>
                <a:lnTo>
                  <a:pt x="3039611" y="482343"/>
                </a:lnTo>
                <a:cubicBezTo>
                  <a:pt x="3029142" y="480438"/>
                  <a:pt x="3009157" y="486153"/>
                  <a:pt x="2984415" y="492821"/>
                </a:cubicBezTo>
                <a:cubicBezTo>
                  <a:pt x="2959671" y="499488"/>
                  <a:pt x="2932073" y="509013"/>
                  <a:pt x="2906378" y="515681"/>
                </a:cubicBezTo>
                <a:lnTo>
                  <a:pt x="2908282" y="520443"/>
                </a:lnTo>
                <a:lnTo>
                  <a:pt x="2876877" y="527111"/>
                </a:lnTo>
                <a:lnTo>
                  <a:pt x="2888297" y="527111"/>
                </a:lnTo>
                <a:cubicBezTo>
                  <a:pt x="2873070" y="531873"/>
                  <a:pt x="2854988" y="534731"/>
                  <a:pt x="2837858" y="538541"/>
                </a:cubicBezTo>
                <a:cubicBezTo>
                  <a:pt x="2819777" y="543303"/>
                  <a:pt x="2801695" y="548066"/>
                  <a:pt x="2785517" y="555686"/>
                </a:cubicBezTo>
                <a:cubicBezTo>
                  <a:pt x="2806454" y="547113"/>
                  <a:pt x="2815018" y="553781"/>
                  <a:pt x="2814067" y="557591"/>
                </a:cubicBezTo>
                <a:cubicBezTo>
                  <a:pt x="2782662" y="565211"/>
                  <a:pt x="2752209" y="572831"/>
                  <a:pt x="2720804" y="580451"/>
                </a:cubicBezTo>
                <a:cubicBezTo>
                  <a:pt x="2719852" y="584261"/>
                  <a:pt x="2686544" y="597596"/>
                  <a:pt x="2704626" y="594738"/>
                </a:cubicBezTo>
                <a:lnTo>
                  <a:pt x="2672269" y="600453"/>
                </a:lnTo>
                <a:lnTo>
                  <a:pt x="2676076" y="603311"/>
                </a:lnTo>
                <a:cubicBezTo>
                  <a:pt x="2607555" y="632838"/>
                  <a:pt x="2540940" y="652841"/>
                  <a:pt x="2475274" y="675701"/>
                </a:cubicBezTo>
                <a:cubicBezTo>
                  <a:pt x="2441967" y="687131"/>
                  <a:pt x="2409610" y="699513"/>
                  <a:pt x="2377254" y="713801"/>
                </a:cubicBezTo>
                <a:cubicBezTo>
                  <a:pt x="2361076" y="721421"/>
                  <a:pt x="2344897" y="729041"/>
                  <a:pt x="2328719" y="737613"/>
                </a:cubicBezTo>
                <a:cubicBezTo>
                  <a:pt x="2321106" y="742376"/>
                  <a:pt x="2311589" y="747138"/>
                  <a:pt x="2304928" y="750948"/>
                </a:cubicBezTo>
                <a:cubicBezTo>
                  <a:pt x="2297314" y="755711"/>
                  <a:pt x="2291604" y="759521"/>
                  <a:pt x="2286846" y="764283"/>
                </a:cubicBezTo>
                <a:lnTo>
                  <a:pt x="2289701" y="764283"/>
                </a:lnTo>
                <a:cubicBezTo>
                  <a:pt x="2283991" y="766188"/>
                  <a:pt x="2278281" y="769046"/>
                  <a:pt x="2275426" y="770951"/>
                </a:cubicBezTo>
                <a:cubicBezTo>
                  <a:pt x="2271618" y="772856"/>
                  <a:pt x="2270668" y="773808"/>
                  <a:pt x="2268763" y="775713"/>
                </a:cubicBezTo>
                <a:cubicBezTo>
                  <a:pt x="2267813" y="777618"/>
                  <a:pt x="2265909" y="780476"/>
                  <a:pt x="2265909" y="787143"/>
                </a:cubicBezTo>
                <a:cubicBezTo>
                  <a:pt x="2267813" y="791906"/>
                  <a:pt x="2270668" y="795716"/>
                  <a:pt x="2274474" y="799526"/>
                </a:cubicBezTo>
                <a:cubicBezTo>
                  <a:pt x="2278281" y="803336"/>
                  <a:pt x="2283039" y="809051"/>
                  <a:pt x="2288749" y="821433"/>
                </a:cubicBezTo>
                <a:cubicBezTo>
                  <a:pt x="2276378" y="812861"/>
                  <a:pt x="2304928" y="870011"/>
                  <a:pt x="2303975" y="888108"/>
                </a:cubicBezTo>
                <a:cubicBezTo>
                  <a:pt x="2313492" y="907158"/>
                  <a:pt x="2308734" y="886203"/>
                  <a:pt x="2309686" y="879536"/>
                </a:cubicBezTo>
                <a:cubicBezTo>
                  <a:pt x="2321105" y="903348"/>
                  <a:pt x="2330622" y="927161"/>
                  <a:pt x="2338236" y="950973"/>
                </a:cubicBezTo>
                <a:cubicBezTo>
                  <a:pt x="2352511" y="994788"/>
                  <a:pt x="2366785" y="1037651"/>
                  <a:pt x="2382012" y="1082418"/>
                </a:cubicBezTo>
                <a:cubicBezTo>
                  <a:pt x="2352511" y="1086228"/>
                  <a:pt x="2322058" y="1089086"/>
                  <a:pt x="2292556" y="1093848"/>
                </a:cubicBezTo>
                <a:cubicBezTo>
                  <a:pt x="2284943" y="1094801"/>
                  <a:pt x="2277329" y="1095753"/>
                  <a:pt x="2270668" y="1097658"/>
                </a:cubicBezTo>
                <a:cubicBezTo>
                  <a:pt x="2266860" y="1097658"/>
                  <a:pt x="2264006" y="1098611"/>
                  <a:pt x="2260198" y="1099563"/>
                </a:cubicBezTo>
                <a:lnTo>
                  <a:pt x="2255441" y="1100516"/>
                </a:lnTo>
                <a:lnTo>
                  <a:pt x="2252586" y="1101468"/>
                </a:lnTo>
                <a:cubicBezTo>
                  <a:pt x="2244973" y="1103373"/>
                  <a:pt x="2238311" y="1105278"/>
                  <a:pt x="2230697" y="1108136"/>
                </a:cubicBezTo>
                <a:cubicBezTo>
                  <a:pt x="2236408" y="1106231"/>
                  <a:pt x="2241166" y="1104326"/>
                  <a:pt x="2245924" y="1102421"/>
                </a:cubicBezTo>
                <a:cubicBezTo>
                  <a:pt x="2247827" y="1101468"/>
                  <a:pt x="2250683" y="1100516"/>
                  <a:pt x="2252586" y="1099563"/>
                </a:cubicBezTo>
                <a:lnTo>
                  <a:pt x="2254489" y="1098611"/>
                </a:lnTo>
                <a:cubicBezTo>
                  <a:pt x="2254489" y="1098611"/>
                  <a:pt x="2255441" y="1097658"/>
                  <a:pt x="2256393" y="1097658"/>
                </a:cubicBezTo>
                <a:cubicBezTo>
                  <a:pt x="2259248" y="1096706"/>
                  <a:pt x="2261151" y="1096706"/>
                  <a:pt x="2263053" y="1095753"/>
                </a:cubicBezTo>
                <a:cubicBezTo>
                  <a:pt x="2278281" y="1090991"/>
                  <a:pt x="2293508" y="1088133"/>
                  <a:pt x="2306831" y="1085276"/>
                </a:cubicBezTo>
                <a:cubicBezTo>
                  <a:pt x="2332526" y="1080513"/>
                  <a:pt x="2351559" y="1076703"/>
                  <a:pt x="2369641" y="1073846"/>
                </a:cubicBezTo>
                <a:cubicBezTo>
                  <a:pt x="2358221" y="1044318"/>
                  <a:pt x="2347752" y="1016696"/>
                  <a:pt x="2328719" y="970023"/>
                </a:cubicBezTo>
                <a:cubicBezTo>
                  <a:pt x="2336332" y="991931"/>
                  <a:pt x="2342042" y="1010028"/>
                  <a:pt x="2347752" y="1026221"/>
                </a:cubicBezTo>
                <a:cubicBezTo>
                  <a:pt x="2350607" y="1033841"/>
                  <a:pt x="2353462" y="1041461"/>
                  <a:pt x="2356317" y="1049081"/>
                </a:cubicBezTo>
                <a:cubicBezTo>
                  <a:pt x="2357269" y="1052891"/>
                  <a:pt x="2359172" y="1055748"/>
                  <a:pt x="2360124" y="1059558"/>
                </a:cubicBezTo>
                <a:cubicBezTo>
                  <a:pt x="2361076" y="1060511"/>
                  <a:pt x="2361076" y="1062416"/>
                  <a:pt x="2362026" y="1064321"/>
                </a:cubicBezTo>
                <a:cubicBezTo>
                  <a:pt x="2362979" y="1066226"/>
                  <a:pt x="2363931" y="1068131"/>
                  <a:pt x="2363931" y="1069083"/>
                </a:cubicBezTo>
                <a:cubicBezTo>
                  <a:pt x="2339187" y="1072893"/>
                  <a:pt x="2315396" y="1076703"/>
                  <a:pt x="2287798" y="1081466"/>
                </a:cubicBezTo>
                <a:cubicBezTo>
                  <a:pt x="2281136" y="1082418"/>
                  <a:pt x="2273523" y="1083371"/>
                  <a:pt x="2266861" y="1085276"/>
                </a:cubicBezTo>
                <a:cubicBezTo>
                  <a:pt x="2263054" y="1085276"/>
                  <a:pt x="2259248" y="1086228"/>
                  <a:pt x="2255441" y="1087181"/>
                </a:cubicBezTo>
                <a:cubicBezTo>
                  <a:pt x="2252586" y="1088133"/>
                  <a:pt x="2250683" y="1088133"/>
                  <a:pt x="2247828" y="1089086"/>
                </a:cubicBezTo>
                <a:cubicBezTo>
                  <a:pt x="2239263" y="1091943"/>
                  <a:pt x="2228795" y="1093848"/>
                  <a:pt x="2217375" y="1096706"/>
                </a:cubicBezTo>
                <a:cubicBezTo>
                  <a:pt x="2228795" y="1094801"/>
                  <a:pt x="2241165" y="1092896"/>
                  <a:pt x="2252586" y="1091943"/>
                </a:cubicBezTo>
                <a:cubicBezTo>
                  <a:pt x="2235456" y="1102421"/>
                  <a:pt x="2207858" y="1108136"/>
                  <a:pt x="2184065" y="1114803"/>
                </a:cubicBezTo>
                <a:cubicBezTo>
                  <a:pt x="2160275" y="1122423"/>
                  <a:pt x="2141242" y="1130043"/>
                  <a:pt x="2139338" y="1138616"/>
                </a:cubicBezTo>
                <a:cubicBezTo>
                  <a:pt x="2120305" y="1147188"/>
                  <a:pt x="2103175" y="1153856"/>
                  <a:pt x="2086996" y="1164333"/>
                </a:cubicBezTo>
                <a:cubicBezTo>
                  <a:pt x="2070819" y="1173858"/>
                  <a:pt x="2056544" y="1188146"/>
                  <a:pt x="2049882" y="1208148"/>
                </a:cubicBezTo>
                <a:cubicBezTo>
                  <a:pt x="2055592" y="1203386"/>
                  <a:pt x="2062253" y="1200528"/>
                  <a:pt x="2067963" y="1197671"/>
                </a:cubicBezTo>
                <a:cubicBezTo>
                  <a:pt x="2062254" y="1208148"/>
                  <a:pt x="2058447" y="1218626"/>
                  <a:pt x="2056543" y="1230056"/>
                </a:cubicBezTo>
                <a:lnTo>
                  <a:pt x="2050254" y="1229269"/>
                </a:lnTo>
                <a:lnTo>
                  <a:pt x="2050834" y="1224341"/>
                </a:lnTo>
                <a:cubicBezTo>
                  <a:pt x="2048455" y="1224817"/>
                  <a:pt x="2047740" y="1226722"/>
                  <a:pt x="2047741" y="1229580"/>
                </a:cubicBezTo>
                <a:lnTo>
                  <a:pt x="2048458" y="1236189"/>
                </a:lnTo>
                <a:lnTo>
                  <a:pt x="2047979" y="1243391"/>
                </a:lnTo>
                <a:lnTo>
                  <a:pt x="2048930" y="1245294"/>
                </a:lnTo>
                <a:lnTo>
                  <a:pt x="2050834" y="1249106"/>
                </a:lnTo>
                <a:cubicBezTo>
                  <a:pt x="2047027" y="1262441"/>
                  <a:pt x="2049882" y="1282444"/>
                  <a:pt x="2052737" y="1309113"/>
                </a:cubicBezTo>
                <a:cubicBezTo>
                  <a:pt x="2053689" y="1322448"/>
                  <a:pt x="2054640" y="1337688"/>
                  <a:pt x="2051785" y="1354833"/>
                </a:cubicBezTo>
                <a:cubicBezTo>
                  <a:pt x="2048930" y="1371978"/>
                  <a:pt x="2041317" y="1389123"/>
                  <a:pt x="2031800" y="1402458"/>
                </a:cubicBezTo>
                <a:cubicBezTo>
                  <a:pt x="2030849" y="1405316"/>
                  <a:pt x="2030849" y="1408173"/>
                  <a:pt x="2030849" y="1411031"/>
                </a:cubicBezTo>
                <a:cubicBezTo>
                  <a:pt x="2027994" y="1414841"/>
                  <a:pt x="2023235" y="1419603"/>
                  <a:pt x="2021332" y="1420556"/>
                </a:cubicBezTo>
                <a:cubicBezTo>
                  <a:pt x="2020380" y="1427223"/>
                  <a:pt x="2010864" y="1440558"/>
                  <a:pt x="2002299" y="1450083"/>
                </a:cubicBezTo>
                <a:cubicBezTo>
                  <a:pt x="1992782" y="1459608"/>
                  <a:pt x="1985169" y="1468181"/>
                  <a:pt x="1986120" y="1471038"/>
                </a:cubicBezTo>
                <a:cubicBezTo>
                  <a:pt x="1993734" y="1466276"/>
                  <a:pt x="2006105" y="1456751"/>
                  <a:pt x="2015622" y="1447226"/>
                </a:cubicBezTo>
                <a:cubicBezTo>
                  <a:pt x="2026090" y="1437701"/>
                  <a:pt x="2032752" y="1428176"/>
                  <a:pt x="2029897" y="1428176"/>
                </a:cubicBezTo>
                <a:cubicBezTo>
                  <a:pt x="2039413" y="1418651"/>
                  <a:pt x="2042268" y="1415794"/>
                  <a:pt x="2040365" y="1420556"/>
                </a:cubicBezTo>
                <a:cubicBezTo>
                  <a:pt x="2038462" y="1424366"/>
                  <a:pt x="2031800" y="1434844"/>
                  <a:pt x="2023235" y="1444369"/>
                </a:cubicBezTo>
                <a:cubicBezTo>
                  <a:pt x="2005154" y="1465323"/>
                  <a:pt x="1978507" y="1483421"/>
                  <a:pt x="1968991" y="1491994"/>
                </a:cubicBezTo>
                <a:cubicBezTo>
                  <a:pt x="1978507" y="1481516"/>
                  <a:pt x="1976604" y="1482469"/>
                  <a:pt x="1969942" y="1486278"/>
                </a:cubicBezTo>
                <a:cubicBezTo>
                  <a:pt x="1963281" y="1490088"/>
                  <a:pt x="1952812" y="1497708"/>
                  <a:pt x="1946151" y="1502471"/>
                </a:cubicBezTo>
                <a:cubicBezTo>
                  <a:pt x="1944247" y="1505328"/>
                  <a:pt x="1949006" y="1501519"/>
                  <a:pt x="1951861" y="1501519"/>
                </a:cubicBezTo>
                <a:cubicBezTo>
                  <a:pt x="1934730" y="1519616"/>
                  <a:pt x="1919504" y="1526283"/>
                  <a:pt x="1906181" y="1533903"/>
                </a:cubicBezTo>
                <a:cubicBezTo>
                  <a:pt x="1892857" y="1540571"/>
                  <a:pt x="1882389" y="1548191"/>
                  <a:pt x="1874776" y="1564383"/>
                </a:cubicBezTo>
                <a:lnTo>
                  <a:pt x="1863356" y="1564383"/>
                </a:lnTo>
                <a:cubicBezTo>
                  <a:pt x="1854791" y="1573908"/>
                  <a:pt x="1846225" y="1583433"/>
                  <a:pt x="1837661" y="1593911"/>
                </a:cubicBezTo>
                <a:cubicBezTo>
                  <a:pt x="1824338" y="1585338"/>
                  <a:pt x="1795788" y="1630105"/>
                  <a:pt x="1781513" y="1624391"/>
                </a:cubicBezTo>
                <a:cubicBezTo>
                  <a:pt x="1748205" y="1653919"/>
                  <a:pt x="1791030" y="1626296"/>
                  <a:pt x="1778658" y="1635821"/>
                </a:cubicBezTo>
                <a:cubicBezTo>
                  <a:pt x="1765334" y="1651061"/>
                  <a:pt x="1742495" y="1669158"/>
                  <a:pt x="1722509" y="1685351"/>
                </a:cubicBezTo>
                <a:cubicBezTo>
                  <a:pt x="1702525" y="1701544"/>
                  <a:pt x="1686347" y="1715831"/>
                  <a:pt x="1683492" y="1723451"/>
                </a:cubicBezTo>
                <a:cubicBezTo>
                  <a:pt x="1653990" y="1744406"/>
                  <a:pt x="1629247" y="1775838"/>
                  <a:pt x="1605456" y="1795840"/>
                </a:cubicBezTo>
                <a:lnTo>
                  <a:pt x="1608311" y="1801555"/>
                </a:lnTo>
                <a:cubicBezTo>
                  <a:pt x="1595939" y="1812033"/>
                  <a:pt x="1580711" y="1823463"/>
                  <a:pt x="1571196" y="1835846"/>
                </a:cubicBezTo>
                <a:cubicBezTo>
                  <a:pt x="1572148" y="1836798"/>
                  <a:pt x="1574051" y="1835846"/>
                  <a:pt x="1576905" y="1833941"/>
                </a:cubicBezTo>
                <a:cubicBezTo>
                  <a:pt x="1566438" y="1843465"/>
                  <a:pt x="1555969" y="1853944"/>
                  <a:pt x="1546452" y="1863469"/>
                </a:cubicBezTo>
                <a:cubicBezTo>
                  <a:pt x="1536936" y="1872994"/>
                  <a:pt x="1527419" y="1882519"/>
                  <a:pt x="1518854" y="1892044"/>
                </a:cubicBezTo>
                <a:cubicBezTo>
                  <a:pt x="1500773" y="1910141"/>
                  <a:pt x="1484595" y="1929191"/>
                  <a:pt x="1467465" y="1948241"/>
                </a:cubicBezTo>
                <a:cubicBezTo>
                  <a:pt x="1472223" y="1948241"/>
                  <a:pt x="1475077" y="1950146"/>
                  <a:pt x="1495063" y="1929191"/>
                </a:cubicBezTo>
                <a:cubicBezTo>
                  <a:pt x="1468416" y="1968244"/>
                  <a:pt x="1406558" y="2017773"/>
                  <a:pt x="1362782" y="2073971"/>
                </a:cubicBezTo>
                <a:lnTo>
                  <a:pt x="1368492" y="2072066"/>
                </a:lnTo>
                <a:lnTo>
                  <a:pt x="1338989" y="2099688"/>
                </a:lnTo>
                <a:cubicBezTo>
                  <a:pt x="1345652" y="2094925"/>
                  <a:pt x="1344700" y="2099688"/>
                  <a:pt x="1346604" y="2101594"/>
                </a:cubicBezTo>
                <a:cubicBezTo>
                  <a:pt x="1304730" y="2153981"/>
                  <a:pt x="1253341" y="2216846"/>
                  <a:pt x="1220983" y="2238754"/>
                </a:cubicBezTo>
                <a:cubicBezTo>
                  <a:pt x="1225742" y="2238754"/>
                  <a:pt x="1207661" y="2267329"/>
                  <a:pt x="1233356" y="2242563"/>
                </a:cubicBezTo>
                <a:cubicBezTo>
                  <a:pt x="1182918" y="2292094"/>
                  <a:pt x="1128673" y="2362579"/>
                  <a:pt x="1079186" y="2421633"/>
                </a:cubicBezTo>
                <a:lnTo>
                  <a:pt x="1079186" y="2420681"/>
                </a:lnTo>
                <a:lnTo>
                  <a:pt x="1056347" y="2443541"/>
                </a:lnTo>
                <a:lnTo>
                  <a:pt x="1055395" y="2446398"/>
                </a:lnTo>
                <a:lnTo>
                  <a:pt x="1071573" y="2430206"/>
                </a:lnTo>
                <a:cubicBezTo>
                  <a:pt x="1051588" y="2454019"/>
                  <a:pt x="1031603" y="2474972"/>
                  <a:pt x="1013522" y="2492118"/>
                </a:cubicBezTo>
                <a:cubicBezTo>
                  <a:pt x="1011618" y="2496880"/>
                  <a:pt x="1011617" y="2506406"/>
                  <a:pt x="1002102" y="2522597"/>
                </a:cubicBezTo>
                <a:cubicBezTo>
                  <a:pt x="995440" y="2517836"/>
                  <a:pt x="951663" y="2597846"/>
                  <a:pt x="921211" y="2621659"/>
                </a:cubicBezTo>
                <a:cubicBezTo>
                  <a:pt x="920259" y="2626421"/>
                  <a:pt x="932630" y="2609276"/>
                  <a:pt x="926920" y="2621659"/>
                </a:cubicBezTo>
                <a:cubicBezTo>
                  <a:pt x="866014" y="2696906"/>
                  <a:pt x="770847" y="2801681"/>
                  <a:pt x="704232" y="2895026"/>
                </a:cubicBezTo>
                <a:cubicBezTo>
                  <a:pt x="687102" y="2893121"/>
                  <a:pt x="630002" y="2970273"/>
                  <a:pt x="586225" y="3014088"/>
                </a:cubicBezTo>
                <a:cubicBezTo>
                  <a:pt x="583370" y="3031234"/>
                  <a:pt x="611920" y="2989323"/>
                  <a:pt x="627147" y="2980751"/>
                </a:cubicBezTo>
                <a:cubicBezTo>
                  <a:pt x="603355" y="3006468"/>
                  <a:pt x="630954" y="2993134"/>
                  <a:pt x="587177" y="3036948"/>
                </a:cubicBezTo>
                <a:lnTo>
                  <a:pt x="589360" y="3036496"/>
                </a:lnTo>
                <a:lnTo>
                  <a:pt x="587593" y="3038228"/>
                </a:lnTo>
                <a:cubicBezTo>
                  <a:pt x="581884" y="3040282"/>
                  <a:pt x="585274" y="3025995"/>
                  <a:pt x="562434" y="3058856"/>
                </a:cubicBezTo>
                <a:lnTo>
                  <a:pt x="566239" y="3064571"/>
                </a:lnTo>
                <a:lnTo>
                  <a:pt x="539594" y="3084573"/>
                </a:lnTo>
                <a:cubicBezTo>
                  <a:pt x="474881" y="3172204"/>
                  <a:pt x="413023" y="3242688"/>
                  <a:pt x="358778" y="3321746"/>
                </a:cubicBezTo>
                <a:cubicBezTo>
                  <a:pt x="354971" y="3325556"/>
                  <a:pt x="354019" y="3321746"/>
                  <a:pt x="359729" y="3311269"/>
                </a:cubicBezTo>
                <a:cubicBezTo>
                  <a:pt x="333082" y="3345559"/>
                  <a:pt x="293113" y="3377944"/>
                  <a:pt x="267419" y="3420806"/>
                </a:cubicBezTo>
                <a:lnTo>
                  <a:pt x="277887" y="3412233"/>
                </a:lnTo>
                <a:cubicBezTo>
                  <a:pt x="233158" y="3477956"/>
                  <a:pt x="221739" y="3470336"/>
                  <a:pt x="161784" y="3541773"/>
                </a:cubicBezTo>
                <a:cubicBezTo>
                  <a:pt x="175107" y="3524629"/>
                  <a:pt x="208415" y="3490338"/>
                  <a:pt x="205560" y="3481766"/>
                </a:cubicBezTo>
                <a:cubicBezTo>
                  <a:pt x="196995" y="3485576"/>
                  <a:pt x="167494" y="3522723"/>
                  <a:pt x="160832" y="3537963"/>
                </a:cubicBezTo>
                <a:lnTo>
                  <a:pt x="158929" y="3526533"/>
                </a:lnTo>
                <a:cubicBezTo>
                  <a:pt x="171301" y="3518913"/>
                  <a:pt x="192237" y="3491291"/>
                  <a:pt x="211270" y="3472240"/>
                </a:cubicBezTo>
                <a:cubicBezTo>
                  <a:pt x="206512" y="3477956"/>
                  <a:pt x="203657" y="3477956"/>
                  <a:pt x="200802" y="3478909"/>
                </a:cubicBezTo>
                <a:cubicBezTo>
                  <a:pt x="216980" y="3462716"/>
                  <a:pt x="236965" y="3436998"/>
                  <a:pt x="259805" y="3412233"/>
                </a:cubicBezTo>
                <a:lnTo>
                  <a:pt x="230304" y="3450334"/>
                </a:lnTo>
                <a:cubicBezTo>
                  <a:pt x="249337" y="3440809"/>
                  <a:pt x="279789" y="3387469"/>
                  <a:pt x="294065" y="3375086"/>
                </a:cubicBezTo>
                <a:cubicBezTo>
                  <a:pt x="287403" y="3370323"/>
                  <a:pt x="270273" y="3394136"/>
                  <a:pt x="282645" y="3367466"/>
                </a:cubicBezTo>
                <a:cubicBezTo>
                  <a:pt x="330228" y="3303648"/>
                  <a:pt x="317857" y="3336986"/>
                  <a:pt x="370198" y="3282693"/>
                </a:cubicBezTo>
                <a:lnTo>
                  <a:pt x="364487" y="3295076"/>
                </a:lnTo>
                <a:cubicBezTo>
                  <a:pt x="380666" y="3276979"/>
                  <a:pt x="399700" y="3267453"/>
                  <a:pt x="415878" y="3236973"/>
                </a:cubicBezTo>
                <a:cubicBezTo>
                  <a:pt x="411119" y="3234116"/>
                  <a:pt x="394941" y="3255071"/>
                  <a:pt x="384473" y="3263644"/>
                </a:cubicBezTo>
                <a:cubicBezTo>
                  <a:pt x="386376" y="3255071"/>
                  <a:pt x="418733" y="3235069"/>
                  <a:pt x="431104" y="3211256"/>
                </a:cubicBezTo>
                <a:cubicBezTo>
                  <a:pt x="411120" y="3224591"/>
                  <a:pt x="372101" y="3268406"/>
                  <a:pt x="347358" y="3299838"/>
                </a:cubicBezTo>
                <a:cubicBezTo>
                  <a:pt x="349261" y="3294123"/>
                  <a:pt x="346406" y="3292218"/>
                  <a:pt x="340697" y="3295076"/>
                </a:cubicBezTo>
                <a:cubicBezTo>
                  <a:pt x="379715" y="3250785"/>
                  <a:pt x="421113" y="3204827"/>
                  <a:pt x="461439" y="3158154"/>
                </a:cubicBezTo>
                <a:lnTo>
                  <a:pt x="519701" y="3086187"/>
                </a:lnTo>
                <a:lnTo>
                  <a:pt x="501527" y="3103624"/>
                </a:lnTo>
                <a:cubicBezTo>
                  <a:pt x="511995" y="3090288"/>
                  <a:pt x="522464" y="3077907"/>
                  <a:pt x="513899" y="3080763"/>
                </a:cubicBezTo>
                <a:cubicBezTo>
                  <a:pt x="521512" y="3071714"/>
                  <a:pt x="527698" y="3066477"/>
                  <a:pt x="533170" y="3062667"/>
                </a:cubicBezTo>
                <a:lnTo>
                  <a:pt x="544651" y="3055370"/>
                </a:lnTo>
                <a:lnTo>
                  <a:pt x="575757" y="3016946"/>
                </a:lnTo>
                <a:cubicBezTo>
                  <a:pt x="529126" y="3059809"/>
                  <a:pt x="591935" y="2995991"/>
                  <a:pt x="574805" y="3000754"/>
                </a:cubicBezTo>
                <a:cubicBezTo>
                  <a:pt x="586225" y="2997895"/>
                  <a:pt x="603355" y="2965510"/>
                  <a:pt x="626195" y="2941697"/>
                </a:cubicBezTo>
                <a:cubicBezTo>
                  <a:pt x="627147" y="2926459"/>
                  <a:pt x="580515" y="2988371"/>
                  <a:pt x="592887" y="2964559"/>
                </a:cubicBezTo>
                <a:cubicBezTo>
                  <a:pt x="631905" y="2917886"/>
                  <a:pt x="695667" y="2861688"/>
                  <a:pt x="743250" y="2796919"/>
                </a:cubicBezTo>
                <a:cubicBezTo>
                  <a:pt x="737540" y="2799776"/>
                  <a:pt x="725168" y="2814063"/>
                  <a:pt x="722313" y="2815016"/>
                </a:cubicBezTo>
                <a:cubicBezTo>
                  <a:pt x="757525" y="2775011"/>
                  <a:pt x="813673" y="2733101"/>
                  <a:pt x="826996" y="2696906"/>
                </a:cubicBezTo>
                <a:cubicBezTo>
                  <a:pt x="807963" y="2713098"/>
                  <a:pt x="786074" y="2733101"/>
                  <a:pt x="765138" y="2752151"/>
                </a:cubicBezTo>
                <a:cubicBezTo>
                  <a:pt x="768945" y="2746436"/>
                  <a:pt x="774655" y="2738816"/>
                  <a:pt x="781316" y="2726434"/>
                </a:cubicBezTo>
                <a:lnTo>
                  <a:pt x="765138" y="2737863"/>
                </a:lnTo>
                <a:cubicBezTo>
                  <a:pt x="804156" y="2686429"/>
                  <a:pt x="806059" y="2707384"/>
                  <a:pt x="833657" y="2684523"/>
                </a:cubicBezTo>
                <a:lnTo>
                  <a:pt x="851739" y="2648329"/>
                </a:lnTo>
                <a:cubicBezTo>
                  <a:pt x="892661" y="2589273"/>
                  <a:pt x="938340" y="2539744"/>
                  <a:pt x="975455" y="2511169"/>
                </a:cubicBezTo>
                <a:cubicBezTo>
                  <a:pt x="984020" y="2500691"/>
                  <a:pt x="1016377" y="2458781"/>
                  <a:pt x="997344" y="2471163"/>
                </a:cubicBezTo>
                <a:cubicBezTo>
                  <a:pt x="967842" y="2493070"/>
                  <a:pt x="951664" y="2501644"/>
                  <a:pt x="906936" y="2557841"/>
                </a:cubicBezTo>
                <a:cubicBezTo>
                  <a:pt x="905984" y="2570223"/>
                  <a:pt x="945954" y="2520694"/>
                  <a:pt x="933582" y="2537838"/>
                </a:cubicBezTo>
                <a:cubicBezTo>
                  <a:pt x="913597" y="2559746"/>
                  <a:pt x="885047" y="2604512"/>
                  <a:pt x="865062" y="2619754"/>
                </a:cubicBezTo>
                <a:lnTo>
                  <a:pt x="913597" y="2559746"/>
                </a:lnTo>
                <a:cubicBezTo>
                  <a:pt x="904081" y="2554031"/>
                  <a:pt x="892661" y="2584511"/>
                  <a:pt x="880289" y="2592131"/>
                </a:cubicBezTo>
                <a:cubicBezTo>
                  <a:pt x="885999" y="2571176"/>
                  <a:pt x="920259" y="2542600"/>
                  <a:pt x="936437" y="2514979"/>
                </a:cubicBezTo>
                <a:lnTo>
                  <a:pt x="932630" y="2518788"/>
                </a:lnTo>
                <a:cubicBezTo>
                  <a:pt x="972599" y="2472116"/>
                  <a:pt x="965939" y="2476879"/>
                  <a:pt x="1007811" y="2432111"/>
                </a:cubicBezTo>
                <a:cubicBezTo>
                  <a:pt x="1018280" y="2434969"/>
                  <a:pt x="1000198" y="2452113"/>
                  <a:pt x="984972" y="2476879"/>
                </a:cubicBezTo>
                <a:cubicBezTo>
                  <a:pt x="1046830" y="2399726"/>
                  <a:pt x="1144850" y="2305429"/>
                  <a:pt x="1194338" y="2216846"/>
                </a:cubicBezTo>
                <a:lnTo>
                  <a:pt x="1150561" y="2257804"/>
                </a:lnTo>
                <a:cubicBezTo>
                  <a:pt x="1166977" y="2234944"/>
                  <a:pt x="1197847" y="2204047"/>
                  <a:pt x="1207437" y="2188018"/>
                </a:cubicBezTo>
                <a:lnTo>
                  <a:pt x="1208524" y="2178562"/>
                </a:lnTo>
                <a:lnTo>
                  <a:pt x="1250486" y="2134931"/>
                </a:lnTo>
                <a:cubicBezTo>
                  <a:pt x="1239065" y="2145408"/>
                  <a:pt x="1257147" y="2117786"/>
                  <a:pt x="1258099" y="2113024"/>
                </a:cubicBezTo>
                <a:cubicBezTo>
                  <a:pt x="1281891" y="2087306"/>
                  <a:pt x="1262857" y="2116833"/>
                  <a:pt x="1263808" y="2120644"/>
                </a:cubicBezTo>
                <a:cubicBezTo>
                  <a:pt x="1276181" y="2106356"/>
                  <a:pt x="1300924" y="2087305"/>
                  <a:pt x="1305682" y="2071112"/>
                </a:cubicBezTo>
                <a:cubicBezTo>
                  <a:pt x="1318054" y="2047300"/>
                  <a:pt x="1279987" y="2092069"/>
                  <a:pt x="1271422" y="2095878"/>
                </a:cubicBezTo>
                <a:cubicBezTo>
                  <a:pt x="1296166" y="2070161"/>
                  <a:pt x="1320909" y="2045396"/>
                  <a:pt x="1345652" y="2020631"/>
                </a:cubicBezTo>
                <a:lnTo>
                  <a:pt x="1342797" y="2021583"/>
                </a:lnTo>
                <a:cubicBezTo>
                  <a:pt x="1350410" y="2015869"/>
                  <a:pt x="1361830" y="2005391"/>
                  <a:pt x="1367540" y="1995866"/>
                </a:cubicBezTo>
                <a:cubicBezTo>
                  <a:pt x="1370395" y="1985388"/>
                  <a:pt x="1354216" y="2003486"/>
                  <a:pt x="1344700" y="2015869"/>
                </a:cubicBezTo>
                <a:cubicBezTo>
                  <a:pt x="1375154" y="1970148"/>
                  <a:pt x="1417978" y="1952051"/>
                  <a:pt x="1438915" y="1908235"/>
                </a:cubicBezTo>
                <a:lnTo>
                  <a:pt x="1461755" y="1888233"/>
                </a:lnTo>
                <a:cubicBezTo>
                  <a:pt x="1462705" y="1885375"/>
                  <a:pt x="1464610" y="1879661"/>
                  <a:pt x="1460802" y="1883471"/>
                </a:cubicBezTo>
                <a:lnTo>
                  <a:pt x="1483643" y="1864421"/>
                </a:lnTo>
                <a:cubicBezTo>
                  <a:pt x="1524564" y="1825369"/>
                  <a:pt x="1486498" y="1846323"/>
                  <a:pt x="1497918" y="1831082"/>
                </a:cubicBezTo>
                <a:lnTo>
                  <a:pt x="1496956" y="1832046"/>
                </a:lnTo>
                <a:lnTo>
                  <a:pt x="1496015" y="1832988"/>
                </a:lnTo>
                <a:cubicBezTo>
                  <a:pt x="1506483" y="1818701"/>
                  <a:pt x="1513145" y="1807271"/>
                  <a:pt x="1503628" y="1814891"/>
                </a:cubicBezTo>
                <a:lnTo>
                  <a:pt x="1548355" y="1774887"/>
                </a:lnTo>
                <a:lnTo>
                  <a:pt x="1548356" y="1774886"/>
                </a:lnTo>
                <a:cubicBezTo>
                  <a:pt x="1570244" y="1763456"/>
                  <a:pt x="1632102" y="1701544"/>
                  <a:pt x="1641619" y="1712973"/>
                </a:cubicBezTo>
                <a:cubicBezTo>
                  <a:pt x="1646378" y="1707259"/>
                  <a:pt x="1650660" y="1701543"/>
                  <a:pt x="1652920" y="1697733"/>
                </a:cubicBezTo>
                <a:lnTo>
                  <a:pt x="1652258" y="1694704"/>
                </a:lnTo>
                <a:lnTo>
                  <a:pt x="1652087" y="1693923"/>
                </a:lnTo>
                <a:cubicBezTo>
                  <a:pt x="1684444" y="1664396"/>
                  <a:pt x="1636861" y="1693923"/>
                  <a:pt x="1689202" y="1645346"/>
                </a:cubicBezTo>
                <a:cubicBezTo>
                  <a:pt x="1686347" y="1644394"/>
                  <a:pt x="1681589" y="1650108"/>
                  <a:pt x="1673024" y="1656776"/>
                </a:cubicBezTo>
                <a:cubicBezTo>
                  <a:pt x="1686347" y="1643441"/>
                  <a:pt x="1693009" y="1638678"/>
                  <a:pt x="1695864" y="1637726"/>
                </a:cubicBezTo>
                <a:cubicBezTo>
                  <a:pt x="1694912" y="1636773"/>
                  <a:pt x="1694912" y="1634869"/>
                  <a:pt x="1695864" y="1630106"/>
                </a:cubicBezTo>
                <a:cubicBezTo>
                  <a:pt x="1699670" y="1633916"/>
                  <a:pt x="1720607" y="1612008"/>
                  <a:pt x="1731075" y="1600578"/>
                </a:cubicBezTo>
                <a:lnTo>
                  <a:pt x="1706332" y="1611056"/>
                </a:lnTo>
                <a:cubicBezTo>
                  <a:pt x="1720607" y="1602483"/>
                  <a:pt x="1729171" y="1595816"/>
                  <a:pt x="1750108" y="1574861"/>
                </a:cubicBezTo>
                <a:lnTo>
                  <a:pt x="1732027" y="1583433"/>
                </a:lnTo>
                <a:cubicBezTo>
                  <a:pt x="1769142" y="1552953"/>
                  <a:pt x="1742495" y="1590101"/>
                  <a:pt x="1782465" y="1547238"/>
                </a:cubicBezTo>
                <a:lnTo>
                  <a:pt x="1747252" y="1587244"/>
                </a:lnTo>
                <a:cubicBezTo>
                  <a:pt x="1793885" y="1547238"/>
                  <a:pt x="1786272" y="1569146"/>
                  <a:pt x="1810063" y="1554858"/>
                </a:cubicBezTo>
                <a:cubicBezTo>
                  <a:pt x="1836710" y="1536761"/>
                  <a:pt x="1862405" y="1511044"/>
                  <a:pt x="1888099" y="1489136"/>
                </a:cubicBezTo>
                <a:cubicBezTo>
                  <a:pt x="1913793" y="1466276"/>
                  <a:pt x="1938538" y="1446273"/>
                  <a:pt x="1963281" y="1437701"/>
                </a:cubicBezTo>
                <a:cubicBezTo>
                  <a:pt x="1965184" y="1428176"/>
                  <a:pt x="1957571" y="1431986"/>
                  <a:pt x="1968039" y="1415794"/>
                </a:cubicBezTo>
                <a:cubicBezTo>
                  <a:pt x="1952812" y="1428176"/>
                  <a:pt x="1940441" y="1436748"/>
                  <a:pt x="1929021" y="1443416"/>
                </a:cubicBezTo>
                <a:cubicBezTo>
                  <a:pt x="1918553" y="1450083"/>
                  <a:pt x="1909036" y="1454846"/>
                  <a:pt x="1898568" y="1457703"/>
                </a:cubicBezTo>
                <a:cubicBezTo>
                  <a:pt x="1832902" y="1500566"/>
                  <a:pt x="1897616" y="1486278"/>
                  <a:pt x="1823386" y="1532951"/>
                </a:cubicBezTo>
                <a:cubicBezTo>
                  <a:pt x="1822435" y="1524378"/>
                  <a:pt x="1842419" y="1506281"/>
                  <a:pt x="1863356" y="1492946"/>
                </a:cubicBezTo>
                <a:cubicBezTo>
                  <a:pt x="1861453" y="1486278"/>
                  <a:pt x="1835758" y="1502471"/>
                  <a:pt x="1819580" y="1512948"/>
                </a:cubicBezTo>
                <a:cubicBezTo>
                  <a:pt x="1839565" y="1497708"/>
                  <a:pt x="1861453" y="1476753"/>
                  <a:pt x="1882389" y="1457703"/>
                </a:cubicBezTo>
                <a:cubicBezTo>
                  <a:pt x="1903326" y="1438653"/>
                  <a:pt x="1922359" y="1420556"/>
                  <a:pt x="1933779" y="1411983"/>
                </a:cubicBezTo>
                <a:cubicBezTo>
                  <a:pt x="1940441" y="1409126"/>
                  <a:pt x="1951861" y="1402458"/>
                  <a:pt x="1961377" y="1394838"/>
                </a:cubicBezTo>
                <a:cubicBezTo>
                  <a:pt x="1970894" y="1387219"/>
                  <a:pt x="1978507" y="1378646"/>
                  <a:pt x="1981362" y="1371978"/>
                </a:cubicBezTo>
                <a:cubicBezTo>
                  <a:pt x="1982313" y="1374836"/>
                  <a:pt x="1992781" y="1363406"/>
                  <a:pt x="1997540" y="1351023"/>
                </a:cubicBezTo>
                <a:cubicBezTo>
                  <a:pt x="2003251" y="1339594"/>
                  <a:pt x="2005154" y="1326258"/>
                  <a:pt x="2010864" y="1337688"/>
                </a:cubicBezTo>
                <a:cubicBezTo>
                  <a:pt x="2011816" y="1324353"/>
                  <a:pt x="2009912" y="1315781"/>
                  <a:pt x="2008009" y="1310066"/>
                </a:cubicBezTo>
                <a:cubicBezTo>
                  <a:pt x="2006105" y="1304351"/>
                  <a:pt x="2004202" y="1300541"/>
                  <a:pt x="2002299" y="1296731"/>
                </a:cubicBezTo>
                <a:cubicBezTo>
                  <a:pt x="1998492" y="1289111"/>
                  <a:pt x="1994686" y="1281491"/>
                  <a:pt x="1998492" y="1253869"/>
                </a:cubicBezTo>
                <a:cubicBezTo>
                  <a:pt x="1994685" y="1264346"/>
                  <a:pt x="1992782" y="1255773"/>
                  <a:pt x="1990879" y="1246248"/>
                </a:cubicBezTo>
                <a:cubicBezTo>
                  <a:pt x="1988976" y="1237676"/>
                  <a:pt x="1988024" y="1228151"/>
                  <a:pt x="1984217" y="1240533"/>
                </a:cubicBezTo>
                <a:cubicBezTo>
                  <a:pt x="1987072" y="1251011"/>
                  <a:pt x="1988024" y="1271966"/>
                  <a:pt x="1988976" y="1291969"/>
                </a:cubicBezTo>
                <a:cubicBezTo>
                  <a:pt x="1988976" y="1302446"/>
                  <a:pt x="1988976" y="1311971"/>
                  <a:pt x="1988024" y="1320544"/>
                </a:cubicBezTo>
                <a:cubicBezTo>
                  <a:pt x="1987072" y="1329116"/>
                  <a:pt x="1985169" y="1335783"/>
                  <a:pt x="1983266" y="1340546"/>
                </a:cubicBezTo>
                <a:cubicBezTo>
                  <a:pt x="1983266" y="1322448"/>
                  <a:pt x="1976604" y="1299588"/>
                  <a:pt x="1970894" y="1271013"/>
                </a:cubicBezTo>
                <a:cubicBezTo>
                  <a:pt x="1975652" y="1291969"/>
                  <a:pt x="1976603" y="1261488"/>
                  <a:pt x="1977555" y="1248153"/>
                </a:cubicBezTo>
                <a:cubicBezTo>
                  <a:pt x="1975652" y="1244344"/>
                  <a:pt x="1972797" y="1240533"/>
                  <a:pt x="1970893" y="1235771"/>
                </a:cubicBezTo>
                <a:cubicBezTo>
                  <a:pt x="1973749" y="1233866"/>
                  <a:pt x="1974700" y="1230056"/>
                  <a:pt x="1976604" y="1224341"/>
                </a:cubicBezTo>
                <a:cubicBezTo>
                  <a:pt x="1978507" y="1218626"/>
                  <a:pt x="1979459" y="1211958"/>
                  <a:pt x="1981362" y="1203386"/>
                </a:cubicBezTo>
                <a:cubicBezTo>
                  <a:pt x="1985169" y="1187193"/>
                  <a:pt x="1991831" y="1166238"/>
                  <a:pt x="2003251" y="1146236"/>
                </a:cubicBezTo>
                <a:cubicBezTo>
                  <a:pt x="2014671" y="1127186"/>
                  <a:pt x="2029897" y="1109088"/>
                  <a:pt x="2045124" y="1096706"/>
                </a:cubicBezTo>
                <a:cubicBezTo>
                  <a:pt x="2061302" y="1084323"/>
                  <a:pt x="2076529" y="1076703"/>
                  <a:pt x="2087948" y="1075751"/>
                </a:cubicBezTo>
                <a:cubicBezTo>
                  <a:pt x="2064157" y="1088133"/>
                  <a:pt x="2050834" y="1107183"/>
                  <a:pt x="2034655" y="1110041"/>
                </a:cubicBezTo>
                <a:cubicBezTo>
                  <a:pt x="2026090" y="1120518"/>
                  <a:pt x="2023235" y="1126233"/>
                  <a:pt x="2023235" y="1128138"/>
                </a:cubicBezTo>
                <a:cubicBezTo>
                  <a:pt x="2023235" y="1130996"/>
                  <a:pt x="2026090" y="1130043"/>
                  <a:pt x="2028945" y="1129091"/>
                </a:cubicBezTo>
                <a:cubicBezTo>
                  <a:pt x="2035607" y="1126233"/>
                  <a:pt x="2044172" y="1122423"/>
                  <a:pt x="2038461" y="1132901"/>
                </a:cubicBezTo>
                <a:cubicBezTo>
                  <a:pt x="2066060" y="1108136"/>
                  <a:pt x="2104127" y="1082418"/>
                  <a:pt x="2146952" y="1065273"/>
                </a:cubicBezTo>
                <a:cubicBezTo>
                  <a:pt x="2167888" y="1056701"/>
                  <a:pt x="2189776" y="1049081"/>
                  <a:pt x="2211665" y="1044318"/>
                </a:cubicBezTo>
                <a:cubicBezTo>
                  <a:pt x="2222133" y="1041461"/>
                  <a:pt x="2232601" y="1039556"/>
                  <a:pt x="2243069" y="1038603"/>
                </a:cubicBezTo>
                <a:cubicBezTo>
                  <a:pt x="2252586" y="1037651"/>
                  <a:pt x="2261151" y="1036698"/>
                  <a:pt x="2270668" y="1036698"/>
                </a:cubicBezTo>
                <a:cubicBezTo>
                  <a:pt x="2263054" y="1034793"/>
                  <a:pt x="2253538" y="1035746"/>
                  <a:pt x="2243068" y="1036698"/>
                </a:cubicBezTo>
                <a:lnTo>
                  <a:pt x="2231119" y="1036200"/>
                </a:lnTo>
                <a:lnTo>
                  <a:pt x="2243069" y="1034793"/>
                </a:lnTo>
                <a:lnTo>
                  <a:pt x="2246876" y="1033841"/>
                </a:lnTo>
                <a:lnTo>
                  <a:pt x="2250683" y="1033841"/>
                </a:lnTo>
                <a:lnTo>
                  <a:pt x="2257344" y="1032888"/>
                </a:lnTo>
                <a:lnTo>
                  <a:pt x="2259248" y="1031936"/>
                </a:lnTo>
                <a:lnTo>
                  <a:pt x="2245924" y="1032888"/>
                </a:lnTo>
                <a:cubicBezTo>
                  <a:pt x="2240213" y="1032888"/>
                  <a:pt x="2235456" y="1033841"/>
                  <a:pt x="2229746" y="1034793"/>
                </a:cubicBezTo>
                <a:lnTo>
                  <a:pt x="2227841" y="1036063"/>
                </a:lnTo>
                <a:lnTo>
                  <a:pt x="2220229" y="1035746"/>
                </a:lnTo>
                <a:cubicBezTo>
                  <a:pt x="2226890" y="1033841"/>
                  <a:pt x="2233552" y="1031936"/>
                  <a:pt x="2241166" y="1030031"/>
                </a:cubicBezTo>
                <a:cubicBezTo>
                  <a:pt x="2245924" y="1029078"/>
                  <a:pt x="2247828" y="1028126"/>
                  <a:pt x="2250683" y="1028126"/>
                </a:cubicBezTo>
                <a:cubicBezTo>
                  <a:pt x="2253538" y="1028126"/>
                  <a:pt x="2256393" y="1027173"/>
                  <a:pt x="2259248" y="1027173"/>
                </a:cubicBezTo>
                <a:cubicBezTo>
                  <a:pt x="2269716" y="1026221"/>
                  <a:pt x="2283039" y="1026221"/>
                  <a:pt x="2298266" y="1026221"/>
                </a:cubicBezTo>
                <a:cubicBezTo>
                  <a:pt x="2298266" y="1026221"/>
                  <a:pt x="2299218" y="1026221"/>
                  <a:pt x="2299218" y="1026221"/>
                </a:cubicBezTo>
                <a:lnTo>
                  <a:pt x="2299218" y="1025268"/>
                </a:lnTo>
                <a:lnTo>
                  <a:pt x="2299218" y="1023363"/>
                </a:lnTo>
                <a:lnTo>
                  <a:pt x="2298266" y="1019553"/>
                </a:lnTo>
                <a:lnTo>
                  <a:pt x="2297313" y="1010981"/>
                </a:lnTo>
                <a:cubicBezTo>
                  <a:pt x="2296363" y="1004313"/>
                  <a:pt x="2295410" y="997646"/>
                  <a:pt x="2294459" y="990978"/>
                </a:cubicBezTo>
                <a:cubicBezTo>
                  <a:pt x="2291604" y="976691"/>
                  <a:pt x="2287798" y="959546"/>
                  <a:pt x="2283991" y="944306"/>
                </a:cubicBezTo>
                <a:lnTo>
                  <a:pt x="2279233" y="958593"/>
                </a:lnTo>
                <a:cubicBezTo>
                  <a:pt x="2267813" y="905253"/>
                  <a:pt x="2268763" y="939543"/>
                  <a:pt x="2251634" y="883346"/>
                </a:cubicBezTo>
                <a:cubicBezTo>
                  <a:pt x="2253538" y="885251"/>
                  <a:pt x="2259247" y="890966"/>
                  <a:pt x="2254489" y="878583"/>
                </a:cubicBezTo>
                <a:cubicBezTo>
                  <a:pt x="2237359" y="832863"/>
                  <a:pt x="2244973" y="876678"/>
                  <a:pt x="2232601" y="847151"/>
                </a:cubicBezTo>
                <a:cubicBezTo>
                  <a:pt x="2228795" y="819528"/>
                  <a:pt x="2224988" y="811908"/>
                  <a:pt x="2220229" y="804288"/>
                </a:cubicBezTo>
                <a:cubicBezTo>
                  <a:pt x="2217375" y="799526"/>
                  <a:pt x="2214520" y="795716"/>
                  <a:pt x="2212616" y="789048"/>
                </a:cubicBezTo>
                <a:cubicBezTo>
                  <a:pt x="2210713" y="782381"/>
                  <a:pt x="2208810" y="770951"/>
                  <a:pt x="2213568" y="754758"/>
                </a:cubicBezTo>
                <a:cubicBezTo>
                  <a:pt x="2216423" y="749043"/>
                  <a:pt x="2219278" y="741423"/>
                  <a:pt x="2224988" y="734756"/>
                </a:cubicBezTo>
                <a:cubicBezTo>
                  <a:pt x="2222133" y="736661"/>
                  <a:pt x="2220229" y="737613"/>
                  <a:pt x="2218326" y="739518"/>
                </a:cubicBezTo>
                <a:cubicBezTo>
                  <a:pt x="2228795" y="723326"/>
                  <a:pt x="2244021" y="710943"/>
                  <a:pt x="2259248" y="701418"/>
                </a:cubicBezTo>
                <a:cubicBezTo>
                  <a:pt x="2274473" y="691893"/>
                  <a:pt x="2289701" y="684273"/>
                  <a:pt x="2304928" y="675701"/>
                </a:cubicBezTo>
                <a:cubicBezTo>
                  <a:pt x="2320154" y="667128"/>
                  <a:pt x="2335381" y="658556"/>
                  <a:pt x="2350607" y="649983"/>
                </a:cubicBezTo>
                <a:cubicBezTo>
                  <a:pt x="2365834" y="641411"/>
                  <a:pt x="2381061" y="633791"/>
                  <a:pt x="2395334" y="627123"/>
                </a:cubicBezTo>
                <a:cubicBezTo>
                  <a:pt x="2391529" y="630933"/>
                  <a:pt x="2346801" y="648078"/>
                  <a:pt x="2355365" y="653793"/>
                </a:cubicBezTo>
                <a:cubicBezTo>
                  <a:pt x="2381061" y="643316"/>
                  <a:pt x="2405804" y="632838"/>
                  <a:pt x="2430547" y="623313"/>
                </a:cubicBezTo>
                <a:cubicBezTo>
                  <a:pt x="2434354" y="619503"/>
                  <a:pt x="2465759" y="605216"/>
                  <a:pt x="2443870" y="609026"/>
                </a:cubicBezTo>
                <a:cubicBezTo>
                  <a:pt x="2433402" y="611883"/>
                  <a:pt x="2423885" y="617598"/>
                  <a:pt x="2417224" y="621408"/>
                </a:cubicBezTo>
                <a:lnTo>
                  <a:pt x="2424837" y="612836"/>
                </a:lnTo>
                <a:cubicBezTo>
                  <a:pt x="2496212" y="588071"/>
                  <a:pt x="2425789" y="627123"/>
                  <a:pt x="2429595" y="633791"/>
                </a:cubicBezTo>
                <a:cubicBezTo>
                  <a:pt x="2464807" y="615693"/>
                  <a:pt x="2480985" y="617598"/>
                  <a:pt x="2505727" y="607121"/>
                </a:cubicBezTo>
                <a:cubicBezTo>
                  <a:pt x="2514293" y="594738"/>
                  <a:pt x="2454339" y="618551"/>
                  <a:pt x="2482888" y="597596"/>
                </a:cubicBezTo>
                <a:cubicBezTo>
                  <a:pt x="2493357" y="590928"/>
                  <a:pt x="2517147" y="581403"/>
                  <a:pt x="2541892" y="573783"/>
                </a:cubicBezTo>
                <a:cubicBezTo>
                  <a:pt x="2566635" y="566163"/>
                  <a:pt x="2592330" y="559496"/>
                  <a:pt x="2606603" y="558543"/>
                </a:cubicBezTo>
                <a:cubicBezTo>
                  <a:pt x="2621831" y="543303"/>
                  <a:pt x="2657993" y="529016"/>
                  <a:pt x="2689399" y="516633"/>
                </a:cubicBezTo>
                <a:cubicBezTo>
                  <a:pt x="2721756" y="505203"/>
                  <a:pt x="2749354" y="494726"/>
                  <a:pt x="2747450" y="488058"/>
                </a:cubicBezTo>
                <a:cubicBezTo>
                  <a:pt x="2745547" y="489963"/>
                  <a:pt x="2759822" y="489963"/>
                  <a:pt x="2776952" y="482343"/>
                </a:cubicBezTo>
                <a:lnTo>
                  <a:pt x="2765531" y="482343"/>
                </a:lnTo>
                <a:cubicBezTo>
                  <a:pt x="2815970" y="457578"/>
                  <a:pt x="2821680" y="476628"/>
                  <a:pt x="2853085" y="463293"/>
                </a:cubicBezTo>
                <a:cubicBezTo>
                  <a:pt x="2852133" y="460436"/>
                  <a:pt x="2841665" y="462341"/>
                  <a:pt x="2835003" y="461388"/>
                </a:cubicBezTo>
                <a:cubicBezTo>
                  <a:pt x="2870215" y="449006"/>
                  <a:pt x="2899716" y="444243"/>
                  <a:pt x="2928266" y="439481"/>
                </a:cubicBezTo>
                <a:cubicBezTo>
                  <a:pt x="2957768" y="433766"/>
                  <a:pt x="2986318" y="429003"/>
                  <a:pt x="3020578" y="414716"/>
                </a:cubicBezTo>
                <a:cubicBezTo>
                  <a:pt x="3017722" y="413763"/>
                  <a:pt x="3014868" y="412811"/>
                  <a:pt x="3007254" y="415668"/>
                </a:cubicBezTo>
                <a:cubicBezTo>
                  <a:pt x="3004398" y="414716"/>
                  <a:pt x="3016771" y="410906"/>
                  <a:pt x="3041514" y="408048"/>
                </a:cubicBezTo>
                <a:cubicBezTo>
                  <a:pt x="3033901" y="411858"/>
                  <a:pt x="3025336" y="416621"/>
                  <a:pt x="3017723" y="420431"/>
                </a:cubicBezTo>
                <a:cubicBezTo>
                  <a:pt x="3059596" y="426146"/>
                  <a:pt x="3115744" y="386141"/>
                  <a:pt x="3176650" y="375663"/>
                </a:cubicBezTo>
                <a:cubicBezTo>
                  <a:pt x="3169989" y="373758"/>
                  <a:pt x="3126212" y="385188"/>
                  <a:pt x="3148100" y="374711"/>
                </a:cubicBezTo>
                <a:cubicBezTo>
                  <a:pt x="3187118" y="365186"/>
                  <a:pt x="3188070" y="384236"/>
                  <a:pt x="3231847" y="364233"/>
                </a:cubicBezTo>
                <a:cubicBezTo>
                  <a:pt x="3210910" y="367091"/>
                  <a:pt x="3214717" y="357566"/>
                  <a:pt x="3194732" y="360423"/>
                </a:cubicBezTo>
                <a:cubicBezTo>
                  <a:pt x="3225185" y="351851"/>
                  <a:pt x="3245170" y="342326"/>
                  <a:pt x="3257541" y="346136"/>
                </a:cubicBezTo>
                <a:lnTo>
                  <a:pt x="3266406" y="340221"/>
                </a:lnTo>
                <a:lnTo>
                  <a:pt x="3268961" y="338516"/>
                </a:lnTo>
                <a:cubicBezTo>
                  <a:pt x="3289898" y="339468"/>
                  <a:pt x="3320350" y="328991"/>
                  <a:pt x="3340336" y="323276"/>
                </a:cubicBezTo>
                <a:lnTo>
                  <a:pt x="3334626" y="321371"/>
                </a:lnTo>
                <a:cubicBezTo>
                  <a:pt x="3355563" y="326133"/>
                  <a:pt x="3371741" y="323276"/>
                  <a:pt x="3387919" y="317561"/>
                </a:cubicBezTo>
                <a:cubicBezTo>
                  <a:pt x="3404097" y="312798"/>
                  <a:pt x="3420276" y="304226"/>
                  <a:pt x="3443116" y="297558"/>
                </a:cubicBezTo>
                <a:lnTo>
                  <a:pt x="3434551" y="295653"/>
                </a:lnTo>
                <a:cubicBezTo>
                  <a:pt x="3444067" y="293748"/>
                  <a:pt x="3456439" y="290891"/>
                  <a:pt x="3469762" y="286128"/>
                </a:cubicBezTo>
                <a:cubicBezTo>
                  <a:pt x="3483085" y="281366"/>
                  <a:pt x="3497360" y="273746"/>
                  <a:pt x="3507829" y="262316"/>
                </a:cubicBezTo>
                <a:cubicBezTo>
                  <a:pt x="3502119" y="264221"/>
                  <a:pt x="3496409" y="265173"/>
                  <a:pt x="3490699" y="266126"/>
                </a:cubicBezTo>
                <a:cubicBezTo>
                  <a:pt x="3502119" y="262316"/>
                  <a:pt x="3516393" y="250886"/>
                  <a:pt x="3525910" y="239456"/>
                </a:cubicBezTo>
                <a:cubicBezTo>
                  <a:pt x="3535427" y="228978"/>
                  <a:pt x="3539234" y="218501"/>
                  <a:pt x="3544944" y="212786"/>
                </a:cubicBezTo>
                <a:cubicBezTo>
                  <a:pt x="3544944" y="209928"/>
                  <a:pt x="3541137" y="213738"/>
                  <a:pt x="3538281" y="213738"/>
                </a:cubicBezTo>
                <a:cubicBezTo>
                  <a:pt x="3535427" y="214691"/>
                  <a:pt x="3534475" y="212786"/>
                  <a:pt x="3534475" y="201356"/>
                </a:cubicBezTo>
                <a:cubicBezTo>
                  <a:pt x="3534475" y="200403"/>
                  <a:pt x="3535427" y="197546"/>
                  <a:pt x="3536379" y="194688"/>
                </a:cubicBezTo>
                <a:cubicBezTo>
                  <a:pt x="3536379" y="192783"/>
                  <a:pt x="3536379" y="191831"/>
                  <a:pt x="3536378" y="189926"/>
                </a:cubicBezTo>
                <a:cubicBezTo>
                  <a:pt x="3536379" y="188021"/>
                  <a:pt x="3536379" y="186116"/>
                  <a:pt x="3535427" y="184211"/>
                </a:cubicBezTo>
                <a:cubicBezTo>
                  <a:pt x="3534475" y="182306"/>
                  <a:pt x="3534474" y="180401"/>
                  <a:pt x="3533523" y="178496"/>
                </a:cubicBezTo>
                <a:cubicBezTo>
                  <a:pt x="3532572" y="176591"/>
                  <a:pt x="3531620" y="174686"/>
                  <a:pt x="3530669" y="172781"/>
                </a:cubicBezTo>
                <a:cubicBezTo>
                  <a:pt x="3529717" y="168971"/>
                  <a:pt x="3525910" y="166113"/>
                  <a:pt x="3524007" y="165161"/>
                </a:cubicBezTo>
                <a:cubicBezTo>
                  <a:pt x="3522104" y="167066"/>
                  <a:pt x="3522104" y="172781"/>
                  <a:pt x="3527812" y="178496"/>
                </a:cubicBezTo>
                <a:cubicBezTo>
                  <a:pt x="3530669" y="183258"/>
                  <a:pt x="3529717" y="180401"/>
                  <a:pt x="3530669" y="177543"/>
                </a:cubicBezTo>
                <a:cubicBezTo>
                  <a:pt x="3531620" y="181353"/>
                  <a:pt x="3530669" y="185163"/>
                  <a:pt x="3530669" y="188021"/>
                </a:cubicBezTo>
                <a:cubicBezTo>
                  <a:pt x="3528765" y="186116"/>
                  <a:pt x="3527813" y="184211"/>
                  <a:pt x="3526862" y="182306"/>
                </a:cubicBezTo>
                <a:cubicBezTo>
                  <a:pt x="3525910" y="180401"/>
                  <a:pt x="3524959" y="179448"/>
                  <a:pt x="3524007" y="177543"/>
                </a:cubicBezTo>
                <a:cubicBezTo>
                  <a:pt x="3523055" y="174686"/>
                  <a:pt x="3522104" y="171828"/>
                  <a:pt x="3521152" y="168971"/>
                </a:cubicBezTo>
                <a:cubicBezTo>
                  <a:pt x="3520200" y="166113"/>
                  <a:pt x="3518297" y="163256"/>
                  <a:pt x="3516394" y="159446"/>
                </a:cubicBezTo>
                <a:cubicBezTo>
                  <a:pt x="3513538" y="155636"/>
                  <a:pt x="3509732" y="150873"/>
                  <a:pt x="3504022" y="144206"/>
                </a:cubicBezTo>
                <a:cubicBezTo>
                  <a:pt x="3500215" y="142301"/>
                  <a:pt x="3501167" y="145158"/>
                  <a:pt x="3503070" y="149921"/>
                </a:cubicBezTo>
                <a:cubicBezTo>
                  <a:pt x="3504022" y="153731"/>
                  <a:pt x="3506877" y="159446"/>
                  <a:pt x="3506877" y="162303"/>
                </a:cubicBezTo>
                <a:cubicBezTo>
                  <a:pt x="3501167" y="153731"/>
                  <a:pt x="3495457" y="145158"/>
                  <a:pt x="3487844" y="134681"/>
                </a:cubicBezTo>
                <a:cubicBezTo>
                  <a:pt x="3481182" y="125156"/>
                  <a:pt x="3472617" y="113726"/>
                  <a:pt x="3465004" y="101343"/>
                </a:cubicBezTo>
                <a:cubicBezTo>
                  <a:pt x="3457390" y="88961"/>
                  <a:pt x="3448826" y="74673"/>
                  <a:pt x="3443116" y="57528"/>
                </a:cubicBezTo>
                <a:cubicBezTo>
                  <a:pt x="3437406" y="39431"/>
                  <a:pt x="3434551" y="19428"/>
                  <a:pt x="3436454" y="378"/>
                </a:cubicBezTo>
                <a:close/>
              </a:path>
            </a:pathLst>
          </a:custGeom>
          <a:solidFill>
            <a:schemeClr val="tx1"/>
          </a:solidFill>
          <a:ln w="9500"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83" name="Freeform 82">
            <a:extLst>
              <a:ext uri="{FF2B5EF4-FFF2-40B4-BE49-F238E27FC236}">
                <a16:creationId xmlns:a16="http://schemas.microsoft.com/office/drawing/2014/main" id="{32DF5269-F84C-DE25-972F-AFAC161BCCDE}"/>
              </a:ext>
            </a:extLst>
          </p:cNvPr>
          <p:cNvSpPr/>
          <p:nvPr/>
        </p:nvSpPr>
        <p:spPr>
          <a:xfrm rot="17169460">
            <a:off x="186492" y="2842335"/>
            <a:ext cx="1905088" cy="977625"/>
          </a:xfrm>
          <a:custGeom>
            <a:avLst/>
            <a:gdLst>
              <a:gd name="connsiteX0" fmla="*/ 69487 w 3810175"/>
              <a:gd name="connsiteY0" fmla="*/ 1745394 h 1955250"/>
              <a:gd name="connsiteX1" fmla="*/ 60501 w 3810175"/>
              <a:gd name="connsiteY1" fmla="*/ 1745394 h 1955250"/>
              <a:gd name="connsiteX2" fmla="*/ 52799 w 3810175"/>
              <a:gd name="connsiteY2" fmla="*/ 1754351 h 1955250"/>
              <a:gd name="connsiteX3" fmla="*/ 69487 w 3810175"/>
              <a:gd name="connsiteY3" fmla="*/ 1745394 h 1955250"/>
              <a:gd name="connsiteX4" fmla="*/ 188870 w 3810175"/>
              <a:gd name="connsiteY4" fmla="*/ 1630228 h 1955250"/>
              <a:gd name="connsiteX5" fmla="*/ 158062 w 3810175"/>
              <a:gd name="connsiteY5" fmla="*/ 1639186 h 1955250"/>
              <a:gd name="connsiteX6" fmla="*/ 167048 w 3810175"/>
              <a:gd name="connsiteY6" fmla="*/ 1623830 h 1955250"/>
              <a:gd name="connsiteX7" fmla="*/ 174751 w 3810175"/>
              <a:gd name="connsiteY7" fmla="*/ 1613593 h 1955250"/>
              <a:gd name="connsiteX8" fmla="*/ 172183 w 3810175"/>
              <a:gd name="connsiteY8" fmla="*/ 1613593 h 1955250"/>
              <a:gd name="connsiteX9" fmla="*/ 167048 w 3810175"/>
              <a:gd name="connsiteY9" fmla="*/ 1623830 h 1955250"/>
              <a:gd name="connsiteX10" fmla="*/ 158063 w 3810175"/>
              <a:gd name="connsiteY10" fmla="*/ 1630228 h 1955250"/>
              <a:gd name="connsiteX11" fmla="*/ 158062 w 3810175"/>
              <a:gd name="connsiteY11" fmla="*/ 1639186 h 1955250"/>
              <a:gd name="connsiteX12" fmla="*/ 156779 w 3810175"/>
              <a:gd name="connsiteY12" fmla="*/ 1666058 h 1955250"/>
              <a:gd name="connsiteX13" fmla="*/ 169616 w 3810175"/>
              <a:gd name="connsiteY13" fmla="*/ 1649423 h 1955250"/>
              <a:gd name="connsiteX14" fmla="*/ 160630 w 3810175"/>
              <a:gd name="connsiteY14" fmla="*/ 1654541 h 1955250"/>
              <a:gd name="connsiteX15" fmla="*/ 188870 w 3810175"/>
              <a:gd name="connsiteY15" fmla="*/ 1630228 h 1955250"/>
              <a:gd name="connsiteX16" fmla="*/ 249205 w 3810175"/>
              <a:gd name="connsiteY16" fmla="*/ 1465158 h 1955250"/>
              <a:gd name="connsiteX17" fmla="*/ 211978 w 3810175"/>
              <a:gd name="connsiteY17" fmla="*/ 1486912 h 1955250"/>
              <a:gd name="connsiteX18" fmla="*/ 249205 w 3810175"/>
              <a:gd name="connsiteY18" fmla="*/ 1465158 h 1955250"/>
              <a:gd name="connsiteX19" fmla="*/ 274879 w 3810175"/>
              <a:gd name="connsiteY19" fmla="*/ 1448523 h 1955250"/>
              <a:gd name="connsiteX20" fmla="*/ 251772 w 3810175"/>
              <a:gd name="connsiteY20" fmla="*/ 1471556 h 1955250"/>
              <a:gd name="connsiteX21" fmla="*/ 274879 w 3810175"/>
              <a:gd name="connsiteY21" fmla="*/ 1448523 h 1955250"/>
              <a:gd name="connsiteX22" fmla="*/ 337779 w 3810175"/>
              <a:gd name="connsiteY22" fmla="*/ 1484352 h 1955250"/>
              <a:gd name="connsiteX23" fmla="*/ 301836 w 3810175"/>
              <a:gd name="connsiteY23" fmla="*/ 1512503 h 1955250"/>
              <a:gd name="connsiteX24" fmla="*/ 364737 w 3810175"/>
              <a:gd name="connsiteY24" fmla="*/ 1452362 h 1955250"/>
              <a:gd name="connsiteX25" fmla="*/ 359602 w 3810175"/>
              <a:gd name="connsiteY25" fmla="*/ 1456201 h 1955250"/>
              <a:gd name="connsiteX26" fmla="*/ 359602 w 3810175"/>
              <a:gd name="connsiteY26" fmla="*/ 1456201 h 1955250"/>
              <a:gd name="connsiteX27" fmla="*/ 407099 w 3810175"/>
              <a:gd name="connsiteY27" fmla="*/ 1396059 h 1955250"/>
              <a:gd name="connsiteX28" fmla="*/ 376291 w 3810175"/>
              <a:gd name="connsiteY28" fmla="*/ 1417812 h 1955250"/>
              <a:gd name="connsiteX29" fmla="*/ 371156 w 3810175"/>
              <a:gd name="connsiteY29" fmla="*/ 1431888 h 1955250"/>
              <a:gd name="connsiteX30" fmla="*/ 407099 w 3810175"/>
              <a:gd name="connsiteY30" fmla="*/ 1396059 h 1955250"/>
              <a:gd name="connsiteX31" fmla="*/ 582966 w 3810175"/>
              <a:gd name="connsiteY31" fmla="*/ 1241226 h 1955250"/>
              <a:gd name="connsiteX32" fmla="*/ 556008 w 3810175"/>
              <a:gd name="connsiteY32" fmla="*/ 1251463 h 1955250"/>
              <a:gd name="connsiteX33" fmla="*/ 547022 w 3810175"/>
              <a:gd name="connsiteY33" fmla="*/ 1274496 h 1955250"/>
              <a:gd name="connsiteX34" fmla="*/ 582966 w 3810175"/>
              <a:gd name="connsiteY34" fmla="*/ 1255302 h 1955250"/>
              <a:gd name="connsiteX35" fmla="*/ 657420 w 3810175"/>
              <a:gd name="connsiteY35" fmla="*/ 1195160 h 1955250"/>
              <a:gd name="connsiteX36" fmla="*/ 618909 w 3810175"/>
              <a:gd name="connsiteY36" fmla="*/ 1229709 h 1955250"/>
              <a:gd name="connsiteX37" fmla="*/ 657420 w 3810175"/>
              <a:gd name="connsiteY37" fmla="*/ 1195160 h 1955250"/>
              <a:gd name="connsiteX38" fmla="*/ 793492 w 3810175"/>
              <a:gd name="connsiteY38" fmla="*/ 1060800 h 1955250"/>
              <a:gd name="connsiteX39" fmla="*/ 780655 w 3810175"/>
              <a:gd name="connsiteY39" fmla="*/ 1069758 h 1955250"/>
              <a:gd name="connsiteX40" fmla="*/ 776804 w 3810175"/>
              <a:gd name="connsiteY40" fmla="*/ 1054402 h 1955250"/>
              <a:gd name="connsiteX41" fmla="*/ 745995 w 3810175"/>
              <a:gd name="connsiteY41" fmla="*/ 1069758 h 1955250"/>
              <a:gd name="connsiteX42" fmla="*/ 769102 w 3810175"/>
              <a:gd name="connsiteY42" fmla="*/ 1067198 h 1955250"/>
              <a:gd name="connsiteX43" fmla="*/ 760116 w 3810175"/>
              <a:gd name="connsiteY43" fmla="*/ 1074876 h 1955250"/>
              <a:gd name="connsiteX44" fmla="*/ 793492 w 3810175"/>
              <a:gd name="connsiteY44" fmla="*/ 1060800 h 1955250"/>
              <a:gd name="connsiteX45" fmla="*/ 820449 w 3810175"/>
              <a:gd name="connsiteY45" fmla="*/ 1019853 h 1955250"/>
              <a:gd name="connsiteX46" fmla="*/ 783222 w 3810175"/>
              <a:gd name="connsiteY46" fmla="*/ 1039047 h 1955250"/>
              <a:gd name="connsiteX47" fmla="*/ 820449 w 3810175"/>
              <a:gd name="connsiteY47" fmla="*/ 1019853 h 1955250"/>
              <a:gd name="connsiteX48" fmla="*/ 1012236 w 3810175"/>
              <a:gd name="connsiteY48" fmla="*/ 974529 h 1955250"/>
              <a:gd name="connsiteX49" fmla="*/ 989896 w 3810175"/>
              <a:gd name="connsiteY49" fmla="*/ 992981 h 1955250"/>
              <a:gd name="connsiteX50" fmla="*/ 1000527 w 3810175"/>
              <a:gd name="connsiteY50" fmla="*/ 980524 h 1955250"/>
              <a:gd name="connsiteX51" fmla="*/ 1034825 w 3810175"/>
              <a:gd name="connsiteY51" fmla="*/ 955872 h 1955250"/>
              <a:gd name="connsiteX52" fmla="*/ 1015249 w 3810175"/>
              <a:gd name="connsiteY52" fmla="*/ 972987 h 1955250"/>
              <a:gd name="connsiteX53" fmla="*/ 1012236 w 3810175"/>
              <a:gd name="connsiteY53" fmla="*/ 974529 h 1955250"/>
              <a:gd name="connsiteX54" fmla="*/ 1060501 w 3810175"/>
              <a:gd name="connsiteY54" fmla="*/ 900849 h 1955250"/>
              <a:gd name="connsiteX55" fmla="*/ 1037394 w 3810175"/>
              <a:gd name="connsiteY55" fmla="*/ 909806 h 1955250"/>
              <a:gd name="connsiteX56" fmla="*/ 1042529 w 3810175"/>
              <a:gd name="connsiteY56" fmla="*/ 905967 h 1955250"/>
              <a:gd name="connsiteX57" fmla="*/ 1033543 w 3810175"/>
              <a:gd name="connsiteY57" fmla="*/ 903408 h 1955250"/>
              <a:gd name="connsiteX58" fmla="*/ 993747 w 3810175"/>
              <a:gd name="connsiteY58" fmla="*/ 927720 h 1955250"/>
              <a:gd name="connsiteX59" fmla="*/ 1060501 w 3810175"/>
              <a:gd name="connsiteY59" fmla="*/ 900849 h 1955250"/>
              <a:gd name="connsiteX60" fmla="*/ 1105430 w 3810175"/>
              <a:gd name="connsiteY60" fmla="*/ 918763 h 1955250"/>
              <a:gd name="connsiteX61" fmla="*/ 1104146 w 3810175"/>
              <a:gd name="connsiteY61" fmla="*/ 921322 h 1955250"/>
              <a:gd name="connsiteX62" fmla="*/ 1103689 w 3810175"/>
              <a:gd name="connsiteY62" fmla="*/ 921474 h 1955250"/>
              <a:gd name="connsiteX63" fmla="*/ 1097910 w 3810175"/>
              <a:gd name="connsiteY63" fmla="*/ 921678 h 1955250"/>
              <a:gd name="connsiteX64" fmla="*/ 1233799 w 3810175"/>
              <a:gd name="connsiteY64" fmla="*/ 781844 h 1955250"/>
              <a:gd name="connsiteX65" fmla="*/ 1195289 w 3810175"/>
              <a:gd name="connsiteY65" fmla="*/ 786963 h 1955250"/>
              <a:gd name="connsiteX66" fmla="*/ 1208126 w 3810175"/>
              <a:gd name="connsiteY66" fmla="*/ 793361 h 1955250"/>
              <a:gd name="connsiteX67" fmla="*/ 1191438 w 3810175"/>
              <a:gd name="connsiteY67" fmla="*/ 801039 h 1955250"/>
              <a:gd name="connsiteX68" fmla="*/ 1233799 w 3810175"/>
              <a:gd name="connsiteY68" fmla="*/ 781844 h 1955250"/>
              <a:gd name="connsiteX69" fmla="*/ 1266807 w 3810175"/>
              <a:gd name="connsiteY69" fmla="*/ 748758 h 1955250"/>
              <a:gd name="connsiteX70" fmla="*/ 1263709 w 3810175"/>
              <a:gd name="connsiteY70" fmla="*/ 751134 h 1955250"/>
              <a:gd name="connsiteX71" fmla="*/ 1262041 w 3810175"/>
              <a:gd name="connsiteY71" fmla="*/ 751134 h 1955250"/>
              <a:gd name="connsiteX72" fmla="*/ 1294133 w 3810175"/>
              <a:gd name="connsiteY72" fmla="*/ 812555 h 1955250"/>
              <a:gd name="connsiteX73" fmla="*/ 1276161 w 3810175"/>
              <a:gd name="connsiteY73" fmla="*/ 824072 h 1955250"/>
              <a:gd name="connsiteX74" fmla="*/ 1288998 w 3810175"/>
              <a:gd name="connsiteY74" fmla="*/ 824072 h 1955250"/>
              <a:gd name="connsiteX75" fmla="*/ 1317239 w 3810175"/>
              <a:gd name="connsiteY75" fmla="*/ 786963 h 1955250"/>
              <a:gd name="connsiteX76" fmla="*/ 1258190 w 3810175"/>
              <a:gd name="connsiteY76" fmla="*/ 807437 h 1955250"/>
              <a:gd name="connsiteX77" fmla="*/ 1317239 w 3810175"/>
              <a:gd name="connsiteY77" fmla="*/ 786963 h 1955250"/>
              <a:gd name="connsiteX78" fmla="*/ 1360885 w 3810175"/>
              <a:gd name="connsiteY78" fmla="*/ 757532 h 1955250"/>
              <a:gd name="connsiteX79" fmla="*/ 1340346 w 3810175"/>
              <a:gd name="connsiteY79" fmla="*/ 765209 h 1955250"/>
              <a:gd name="connsiteX80" fmla="*/ 1324942 w 3810175"/>
              <a:gd name="connsiteY80" fmla="*/ 766489 h 1955250"/>
              <a:gd name="connsiteX81" fmla="*/ 1360885 w 3810175"/>
              <a:gd name="connsiteY81" fmla="*/ 757532 h 1955250"/>
              <a:gd name="connsiteX82" fmla="*/ 1471282 w 3810175"/>
              <a:gd name="connsiteY82" fmla="*/ 762649 h 1955250"/>
              <a:gd name="connsiteX83" fmla="*/ 1467431 w 3810175"/>
              <a:gd name="connsiteY83" fmla="*/ 763929 h 1955250"/>
              <a:gd name="connsiteX84" fmla="*/ 1469998 w 3810175"/>
              <a:gd name="connsiteY84" fmla="*/ 762649 h 1955250"/>
              <a:gd name="connsiteX85" fmla="*/ 1471282 w 3810175"/>
              <a:gd name="connsiteY85" fmla="*/ 762649 h 1955250"/>
              <a:gd name="connsiteX86" fmla="*/ 1704915 w 3810175"/>
              <a:gd name="connsiteY86" fmla="*/ 563030 h 1955250"/>
              <a:gd name="connsiteX87" fmla="*/ 1704915 w 3810175"/>
              <a:gd name="connsiteY87" fmla="*/ 569428 h 1955250"/>
              <a:gd name="connsiteX88" fmla="*/ 1701064 w 3810175"/>
              <a:gd name="connsiteY88" fmla="*/ 569428 h 1955250"/>
              <a:gd name="connsiteX89" fmla="*/ 1956519 w 3810175"/>
              <a:gd name="connsiteY89" fmla="*/ 563030 h 1955250"/>
              <a:gd name="connsiteX90" fmla="*/ 1944967 w 3810175"/>
              <a:gd name="connsiteY90" fmla="*/ 565589 h 1955250"/>
              <a:gd name="connsiteX91" fmla="*/ 1944967 w 3810175"/>
              <a:gd name="connsiteY91" fmla="*/ 564310 h 1955250"/>
              <a:gd name="connsiteX92" fmla="*/ 1984761 w 3810175"/>
              <a:gd name="connsiteY92" fmla="*/ 481135 h 1955250"/>
              <a:gd name="connsiteX93" fmla="*/ 1947534 w 3810175"/>
              <a:gd name="connsiteY93" fmla="*/ 499050 h 1955250"/>
              <a:gd name="connsiteX94" fmla="*/ 1984761 w 3810175"/>
              <a:gd name="connsiteY94" fmla="*/ 481135 h 1955250"/>
              <a:gd name="connsiteX95" fmla="*/ 2045095 w 3810175"/>
              <a:gd name="connsiteY95" fmla="*/ 487533 h 1955250"/>
              <a:gd name="connsiteX96" fmla="*/ 2035307 w 3810175"/>
              <a:gd name="connsiteY96" fmla="*/ 495211 h 1955250"/>
              <a:gd name="connsiteX97" fmla="*/ 2017347 w 3810175"/>
              <a:gd name="connsiteY97" fmla="*/ 498947 h 1955250"/>
              <a:gd name="connsiteX98" fmla="*/ 2016772 w 3810175"/>
              <a:gd name="connsiteY98" fmla="*/ 498945 h 1955250"/>
              <a:gd name="connsiteX99" fmla="*/ 2007868 w 3810175"/>
              <a:gd name="connsiteY99" fmla="*/ 487533 h 1955250"/>
              <a:gd name="connsiteX100" fmla="*/ 1975776 w 3810175"/>
              <a:gd name="connsiteY100" fmla="*/ 493931 h 1955250"/>
              <a:gd name="connsiteX101" fmla="*/ 2005300 w 3810175"/>
              <a:gd name="connsiteY101" fmla="*/ 498890 h 1955250"/>
              <a:gd name="connsiteX102" fmla="*/ 2016772 w 3810175"/>
              <a:gd name="connsiteY102" fmla="*/ 498945 h 1955250"/>
              <a:gd name="connsiteX103" fmla="*/ 2016854 w 3810175"/>
              <a:gd name="connsiteY103" fmla="*/ 499050 h 1955250"/>
              <a:gd name="connsiteX104" fmla="*/ 2017347 w 3810175"/>
              <a:gd name="connsiteY104" fmla="*/ 498947 h 1955250"/>
              <a:gd name="connsiteX105" fmla="*/ 2038677 w 3810175"/>
              <a:gd name="connsiteY105" fmla="*/ 499050 h 1955250"/>
              <a:gd name="connsiteX106" fmla="*/ 2078471 w 3810175"/>
              <a:gd name="connsiteY106" fmla="*/ 531040 h 1955250"/>
              <a:gd name="connsiteX107" fmla="*/ 2075904 w 3810175"/>
              <a:gd name="connsiteY107" fmla="*/ 534879 h 1955250"/>
              <a:gd name="connsiteX108" fmla="*/ 2046379 w 3810175"/>
              <a:gd name="connsiteY108" fmla="*/ 538718 h 1955250"/>
              <a:gd name="connsiteX109" fmla="*/ 2147791 w 3810175"/>
              <a:gd name="connsiteY109" fmla="*/ 484974 h 1955250"/>
              <a:gd name="connsiteX110" fmla="*/ 2136238 w 3810175"/>
              <a:gd name="connsiteY110" fmla="*/ 481135 h 1955250"/>
              <a:gd name="connsiteX111" fmla="*/ 2143940 w 3810175"/>
              <a:gd name="connsiteY111" fmla="*/ 486254 h 1955250"/>
              <a:gd name="connsiteX112" fmla="*/ 2092592 w 3810175"/>
              <a:gd name="connsiteY112" fmla="*/ 497770 h 1955250"/>
              <a:gd name="connsiteX113" fmla="*/ 2145223 w 3810175"/>
              <a:gd name="connsiteY113" fmla="*/ 487533 h 1955250"/>
              <a:gd name="connsiteX114" fmla="*/ 2143940 w 3810175"/>
              <a:gd name="connsiteY114" fmla="*/ 486254 h 1955250"/>
              <a:gd name="connsiteX115" fmla="*/ 2199138 w 3810175"/>
              <a:gd name="connsiteY115" fmla="*/ 509286 h 1955250"/>
              <a:gd name="connsiteX116" fmla="*/ 2156776 w 3810175"/>
              <a:gd name="connsiteY116" fmla="*/ 516965 h 1955250"/>
              <a:gd name="connsiteX117" fmla="*/ 2185017 w 3810175"/>
              <a:gd name="connsiteY117" fmla="*/ 509286 h 1955250"/>
              <a:gd name="connsiteX118" fmla="*/ 2194004 w 3810175"/>
              <a:gd name="connsiteY118" fmla="*/ 457302 h 1955250"/>
              <a:gd name="connsiteX119" fmla="*/ 2181167 w 3810175"/>
              <a:gd name="connsiteY119" fmla="*/ 455543 h 1955250"/>
              <a:gd name="connsiteX120" fmla="*/ 2195288 w 3810175"/>
              <a:gd name="connsiteY120" fmla="*/ 461941 h 1955250"/>
              <a:gd name="connsiteX121" fmla="*/ 2194004 w 3810175"/>
              <a:gd name="connsiteY121" fmla="*/ 457302 h 1955250"/>
              <a:gd name="connsiteX122" fmla="*/ 2217110 w 3810175"/>
              <a:gd name="connsiteY122" fmla="*/ 472178 h 1955250"/>
              <a:gd name="connsiteX123" fmla="*/ 2168330 w 3810175"/>
              <a:gd name="connsiteY123" fmla="*/ 473458 h 1955250"/>
              <a:gd name="connsiteX124" fmla="*/ 2185018 w 3810175"/>
              <a:gd name="connsiteY124" fmla="*/ 476017 h 1955250"/>
              <a:gd name="connsiteX125" fmla="*/ 2152926 w 3810175"/>
              <a:gd name="connsiteY125" fmla="*/ 478576 h 1955250"/>
              <a:gd name="connsiteX126" fmla="*/ 2217110 w 3810175"/>
              <a:gd name="connsiteY126" fmla="*/ 472178 h 1955250"/>
              <a:gd name="connsiteX127" fmla="*/ 2253054 w 3810175"/>
              <a:gd name="connsiteY127" fmla="*/ 418434 h 1955250"/>
              <a:gd name="connsiteX128" fmla="*/ 2224813 w 3810175"/>
              <a:gd name="connsiteY128" fmla="*/ 422273 h 1955250"/>
              <a:gd name="connsiteX129" fmla="*/ 2202990 w 3810175"/>
              <a:gd name="connsiteY129" fmla="*/ 432510 h 1955250"/>
              <a:gd name="connsiteX130" fmla="*/ 2253054 w 3810175"/>
              <a:gd name="connsiteY130" fmla="*/ 418434 h 1955250"/>
              <a:gd name="connsiteX131" fmla="*/ 2288996 w 3810175"/>
              <a:gd name="connsiteY131" fmla="*/ 487533 h 1955250"/>
              <a:gd name="connsiteX132" fmla="*/ 2269742 w 3810175"/>
              <a:gd name="connsiteY132" fmla="*/ 477295 h 1955250"/>
              <a:gd name="connsiteX133" fmla="*/ 2271026 w 3810175"/>
              <a:gd name="connsiteY133" fmla="*/ 406918 h 1955250"/>
              <a:gd name="connsiteX134" fmla="*/ 2259472 w 3810175"/>
              <a:gd name="connsiteY134" fmla="*/ 405638 h 1955250"/>
              <a:gd name="connsiteX135" fmla="*/ 2271026 w 3810175"/>
              <a:gd name="connsiteY135" fmla="*/ 406918 h 1955250"/>
              <a:gd name="connsiteX136" fmla="*/ 2380139 w 3810175"/>
              <a:gd name="connsiteY136" fmla="*/ 441467 h 1955250"/>
              <a:gd name="connsiteX137" fmla="*/ 2358316 w 3810175"/>
              <a:gd name="connsiteY137" fmla="*/ 452983 h 1955250"/>
              <a:gd name="connsiteX138" fmla="*/ 2357032 w 3810175"/>
              <a:gd name="connsiteY138" fmla="*/ 440187 h 1955250"/>
              <a:gd name="connsiteX139" fmla="*/ 2504658 w 3810175"/>
              <a:gd name="connsiteY139" fmla="*/ 437627 h 1955250"/>
              <a:gd name="connsiteX140" fmla="*/ 2475133 w 3810175"/>
              <a:gd name="connsiteY140" fmla="*/ 442746 h 1955250"/>
              <a:gd name="connsiteX141" fmla="*/ 2489254 w 3810175"/>
              <a:gd name="connsiteY141" fmla="*/ 436349 h 1955250"/>
              <a:gd name="connsiteX142" fmla="*/ 2504658 w 3810175"/>
              <a:gd name="connsiteY142" fmla="*/ 437627 h 1955250"/>
              <a:gd name="connsiteX143" fmla="*/ 2648432 w 3810175"/>
              <a:gd name="connsiteY143" fmla="*/ 359572 h 1955250"/>
              <a:gd name="connsiteX144" fmla="*/ 2613772 w 3810175"/>
              <a:gd name="connsiteY144" fmla="*/ 346776 h 1955250"/>
              <a:gd name="connsiteX145" fmla="*/ 2554721 w 3810175"/>
              <a:gd name="connsiteY145" fmla="*/ 365970 h 1955250"/>
              <a:gd name="connsiteX146" fmla="*/ 2581680 w 3810175"/>
              <a:gd name="connsiteY146" fmla="*/ 368529 h 1955250"/>
              <a:gd name="connsiteX147" fmla="*/ 2549587 w 3810175"/>
              <a:gd name="connsiteY147" fmla="*/ 376207 h 1955250"/>
              <a:gd name="connsiteX148" fmla="*/ 2552155 w 3810175"/>
              <a:gd name="connsiteY148" fmla="*/ 382605 h 1955250"/>
              <a:gd name="connsiteX149" fmla="*/ 2648432 w 3810175"/>
              <a:gd name="connsiteY149" fmla="*/ 359572 h 1955250"/>
              <a:gd name="connsiteX150" fmla="*/ 2769100 w 3810175"/>
              <a:gd name="connsiteY150" fmla="*/ 382604 h 1955250"/>
              <a:gd name="connsiteX151" fmla="*/ 2733155 w 3810175"/>
              <a:gd name="connsiteY151" fmla="*/ 377486 h 1955250"/>
              <a:gd name="connsiteX152" fmla="*/ 2769100 w 3810175"/>
              <a:gd name="connsiteY152" fmla="*/ 382604 h 1955250"/>
              <a:gd name="connsiteX153" fmla="*/ 2953950 w 3810175"/>
              <a:gd name="connsiteY153" fmla="*/ 836868 h 1955250"/>
              <a:gd name="connsiteX154" fmla="*/ 2926993 w 3810175"/>
              <a:gd name="connsiteY154" fmla="*/ 867579 h 1955250"/>
              <a:gd name="connsiteX155" fmla="*/ 2953950 w 3810175"/>
              <a:gd name="connsiteY155" fmla="*/ 836868 h 1955250"/>
              <a:gd name="connsiteX156" fmla="*/ 2968072 w 3810175"/>
              <a:gd name="connsiteY156" fmla="*/ 836868 h 1955250"/>
              <a:gd name="connsiteX157" fmla="*/ 2962937 w 3810175"/>
              <a:gd name="connsiteY157" fmla="*/ 843266 h 1955250"/>
              <a:gd name="connsiteX158" fmla="*/ 2959086 w 3810175"/>
              <a:gd name="connsiteY158" fmla="*/ 840707 h 1955250"/>
              <a:gd name="connsiteX159" fmla="*/ 2826866 w 3810175"/>
              <a:gd name="connsiteY159" fmla="*/ 340378 h 1955250"/>
              <a:gd name="connsiteX160" fmla="*/ 2812745 w 3810175"/>
              <a:gd name="connsiteY160" fmla="*/ 341657 h 1955250"/>
              <a:gd name="connsiteX161" fmla="*/ 2807610 w 3810175"/>
              <a:gd name="connsiteY161" fmla="*/ 346776 h 1955250"/>
              <a:gd name="connsiteX162" fmla="*/ 2975774 w 3810175"/>
              <a:gd name="connsiteY162" fmla="*/ 847105 h 1955250"/>
              <a:gd name="connsiteX163" fmla="*/ 2964221 w 3810175"/>
              <a:gd name="connsiteY163" fmla="*/ 856061 h 1955250"/>
              <a:gd name="connsiteX164" fmla="*/ 2975774 w 3810175"/>
              <a:gd name="connsiteY164" fmla="*/ 847105 h 1955250"/>
              <a:gd name="connsiteX165" fmla="*/ 2974491 w 3810175"/>
              <a:gd name="connsiteY165" fmla="*/ 780565 h 1955250"/>
              <a:gd name="connsiteX166" fmla="*/ 2969357 w 3810175"/>
              <a:gd name="connsiteY166" fmla="*/ 788243 h 1955250"/>
              <a:gd name="connsiteX167" fmla="*/ 2974491 w 3810175"/>
              <a:gd name="connsiteY167" fmla="*/ 780565 h 1955250"/>
              <a:gd name="connsiteX168" fmla="*/ 3059214 w 3810175"/>
              <a:gd name="connsiteY168" fmla="*/ 705068 h 1955250"/>
              <a:gd name="connsiteX169" fmla="*/ 3047661 w 3810175"/>
              <a:gd name="connsiteY169" fmla="*/ 714025 h 1955250"/>
              <a:gd name="connsiteX170" fmla="*/ 3032257 w 3810175"/>
              <a:gd name="connsiteY170" fmla="*/ 708907 h 1955250"/>
              <a:gd name="connsiteX171" fmla="*/ 3059214 w 3810175"/>
              <a:gd name="connsiteY171" fmla="*/ 705068 h 1955250"/>
              <a:gd name="connsiteX172" fmla="*/ 2962938 w 3810175"/>
              <a:gd name="connsiteY172" fmla="*/ 300710 h 1955250"/>
              <a:gd name="connsiteX173" fmla="*/ 2956958 w 3810175"/>
              <a:gd name="connsiteY173" fmla="*/ 300260 h 1955250"/>
              <a:gd name="connsiteX174" fmla="*/ 2952668 w 3810175"/>
              <a:gd name="connsiteY174" fmla="*/ 298150 h 1955250"/>
              <a:gd name="connsiteX175" fmla="*/ 2962938 w 3810175"/>
              <a:gd name="connsiteY175" fmla="*/ 300710 h 1955250"/>
              <a:gd name="connsiteX176" fmla="*/ 3086171 w 3810175"/>
              <a:gd name="connsiteY176" fmla="*/ 701228 h 1955250"/>
              <a:gd name="connsiteX177" fmla="*/ 3078469 w 3810175"/>
              <a:gd name="connsiteY177" fmla="*/ 707626 h 1955250"/>
              <a:gd name="connsiteX178" fmla="*/ 3088739 w 3810175"/>
              <a:gd name="connsiteY178" fmla="*/ 710186 h 1955250"/>
              <a:gd name="connsiteX179" fmla="*/ 3047661 w 3810175"/>
              <a:gd name="connsiteY179" fmla="*/ 333979 h 1955250"/>
              <a:gd name="connsiteX180" fmla="*/ 3028406 w 3810175"/>
              <a:gd name="connsiteY180" fmla="*/ 340377 h 1955250"/>
              <a:gd name="connsiteX181" fmla="*/ 2995030 w 3810175"/>
              <a:gd name="connsiteY181" fmla="*/ 328861 h 1955250"/>
              <a:gd name="connsiteX182" fmla="*/ 3047661 w 3810175"/>
              <a:gd name="connsiteY182" fmla="*/ 333979 h 1955250"/>
              <a:gd name="connsiteX183" fmla="*/ 3158058 w 3810175"/>
              <a:gd name="connsiteY183" fmla="*/ 621892 h 1955250"/>
              <a:gd name="connsiteX184" fmla="*/ 3154207 w 3810175"/>
              <a:gd name="connsiteY184" fmla="*/ 629570 h 1955250"/>
              <a:gd name="connsiteX185" fmla="*/ 3159342 w 3810175"/>
              <a:gd name="connsiteY185" fmla="*/ 627011 h 1955250"/>
              <a:gd name="connsiteX186" fmla="*/ 3086172 w 3810175"/>
              <a:gd name="connsiteY186" fmla="*/ 317345 h 1955250"/>
              <a:gd name="connsiteX187" fmla="*/ 3073335 w 3810175"/>
              <a:gd name="connsiteY187" fmla="*/ 308387 h 1955250"/>
              <a:gd name="connsiteX188" fmla="*/ 3061782 w 3810175"/>
              <a:gd name="connsiteY188" fmla="*/ 318624 h 1955250"/>
              <a:gd name="connsiteX189" fmla="*/ 3165760 w 3810175"/>
              <a:gd name="connsiteY189" fmla="*/ 583504 h 1955250"/>
              <a:gd name="connsiteX190" fmla="*/ 3149072 w 3810175"/>
              <a:gd name="connsiteY190" fmla="*/ 586063 h 1955250"/>
              <a:gd name="connsiteX191" fmla="*/ 3165760 w 3810175"/>
              <a:gd name="connsiteY191" fmla="*/ 583504 h 1955250"/>
              <a:gd name="connsiteX192" fmla="*/ 3021986 w 3810175"/>
              <a:gd name="connsiteY192" fmla="*/ 43507 h 1955250"/>
              <a:gd name="connsiteX193" fmla="*/ 3016852 w 3810175"/>
              <a:gd name="connsiteY193" fmla="*/ 40948 h 1955250"/>
              <a:gd name="connsiteX194" fmla="*/ 3023270 w 3810175"/>
              <a:gd name="connsiteY194" fmla="*/ 51185 h 1955250"/>
              <a:gd name="connsiteX195" fmla="*/ 3021986 w 3810175"/>
              <a:gd name="connsiteY195" fmla="*/ 43507 h 1955250"/>
              <a:gd name="connsiteX196" fmla="*/ 3167046 w 3810175"/>
              <a:gd name="connsiteY196" fmla="*/ 346775 h 1955250"/>
              <a:gd name="connsiteX197" fmla="*/ 3115698 w 3810175"/>
              <a:gd name="connsiteY197" fmla="*/ 331420 h 1955250"/>
              <a:gd name="connsiteX198" fmla="*/ 3151642 w 3810175"/>
              <a:gd name="connsiteY198" fmla="*/ 332700 h 1955250"/>
              <a:gd name="connsiteX199" fmla="*/ 3167046 w 3810175"/>
              <a:gd name="connsiteY199" fmla="*/ 346775 h 1955250"/>
              <a:gd name="connsiteX200" fmla="*/ 3091306 w 3810175"/>
              <a:gd name="connsiteY200" fmla="*/ 65260 h 1955250"/>
              <a:gd name="connsiteX201" fmla="*/ 3086171 w 3810175"/>
              <a:gd name="connsiteY201" fmla="*/ 67820 h 1955250"/>
              <a:gd name="connsiteX202" fmla="*/ 3082320 w 3810175"/>
              <a:gd name="connsiteY202" fmla="*/ 62701 h 1955250"/>
              <a:gd name="connsiteX203" fmla="*/ 3078469 w 3810175"/>
              <a:gd name="connsiteY203" fmla="*/ 67820 h 1955250"/>
              <a:gd name="connsiteX204" fmla="*/ 3066916 w 3810175"/>
              <a:gd name="connsiteY204" fmla="*/ 83175 h 1955250"/>
              <a:gd name="connsiteX205" fmla="*/ 3075902 w 3810175"/>
              <a:gd name="connsiteY205" fmla="*/ 83175 h 1955250"/>
              <a:gd name="connsiteX206" fmla="*/ 3072050 w 3810175"/>
              <a:gd name="connsiteY206" fmla="*/ 79336 h 1955250"/>
              <a:gd name="connsiteX207" fmla="*/ 3086171 w 3810175"/>
              <a:gd name="connsiteY207" fmla="*/ 87014 h 1955250"/>
              <a:gd name="connsiteX208" fmla="*/ 3078469 w 3810175"/>
              <a:gd name="connsiteY208" fmla="*/ 69099 h 1955250"/>
              <a:gd name="connsiteX209" fmla="*/ 3086171 w 3810175"/>
              <a:gd name="connsiteY209" fmla="*/ 67820 h 1955250"/>
              <a:gd name="connsiteX210" fmla="*/ 3091306 w 3810175"/>
              <a:gd name="connsiteY210" fmla="*/ 67820 h 1955250"/>
              <a:gd name="connsiteX211" fmla="*/ 3246633 w 3810175"/>
              <a:gd name="connsiteY211" fmla="*/ 564310 h 1955250"/>
              <a:gd name="connsiteX212" fmla="*/ 3233796 w 3810175"/>
              <a:gd name="connsiteY212" fmla="*/ 566869 h 1955250"/>
              <a:gd name="connsiteX213" fmla="*/ 3242782 w 3810175"/>
              <a:gd name="connsiteY213" fmla="*/ 556632 h 1955250"/>
              <a:gd name="connsiteX214" fmla="*/ 3238931 w 3810175"/>
              <a:gd name="connsiteY214" fmla="*/ 551514 h 1955250"/>
              <a:gd name="connsiteX215" fmla="*/ 3211973 w 3810175"/>
              <a:gd name="connsiteY215" fmla="*/ 583504 h 1955250"/>
              <a:gd name="connsiteX216" fmla="*/ 3232512 w 3810175"/>
              <a:gd name="connsiteY216" fmla="*/ 587343 h 1955250"/>
              <a:gd name="connsiteX217" fmla="*/ 3246633 w 3810175"/>
              <a:gd name="connsiteY217" fmla="*/ 564310 h 1955250"/>
              <a:gd name="connsiteX218" fmla="*/ 3238931 w 3810175"/>
              <a:gd name="connsiteY218" fmla="*/ 492651 h 1955250"/>
              <a:gd name="connsiteX219" fmla="*/ 3236364 w 3810175"/>
              <a:gd name="connsiteY219" fmla="*/ 500329 h 1955250"/>
              <a:gd name="connsiteX220" fmla="*/ 3228662 w 3810175"/>
              <a:gd name="connsiteY220" fmla="*/ 500329 h 1955250"/>
              <a:gd name="connsiteX221" fmla="*/ 3168328 w 3810175"/>
              <a:gd name="connsiteY221" fmla="*/ 107488 h 1955250"/>
              <a:gd name="connsiteX222" fmla="*/ 3151640 w 3810175"/>
              <a:gd name="connsiteY222" fmla="*/ 99810 h 1955250"/>
              <a:gd name="connsiteX223" fmla="*/ 3296697 w 3810175"/>
              <a:gd name="connsiteY223" fmla="*/ 486254 h 1955250"/>
              <a:gd name="connsiteX224" fmla="*/ 3285144 w 3810175"/>
              <a:gd name="connsiteY224" fmla="*/ 486254 h 1955250"/>
              <a:gd name="connsiteX225" fmla="*/ 3290279 w 3810175"/>
              <a:gd name="connsiteY225" fmla="*/ 476017 h 1955250"/>
              <a:gd name="connsiteX226" fmla="*/ 3170895 w 3810175"/>
              <a:gd name="connsiteY226" fmla="*/ 30711 h 1955250"/>
              <a:gd name="connsiteX227" fmla="*/ 3155491 w 3810175"/>
              <a:gd name="connsiteY227" fmla="*/ 16635 h 1955250"/>
              <a:gd name="connsiteX228" fmla="*/ 3170895 w 3810175"/>
              <a:gd name="connsiteY228" fmla="*/ 30711 h 1955250"/>
              <a:gd name="connsiteX229" fmla="*/ 3217108 w 3810175"/>
              <a:gd name="connsiteY229" fmla="*/ 107488 h 1955250"/>
              <a:gd name="connsiteX230" fmla="*/ 3204271 w 3810175"/>
              <a:gd name="connsiteY230" fmla="*/ 97251 h 1955250"/>
              <a:gd name="connsiteX231" fmla="*/ 3196569 w 3810175"/>
              <a:gd name="connsiteY231" fmla="*/ 101089 h 1955250"/>
              <a:gd name="connsiteX232" fmla="*/ 3217108 w 3810175"/>
              <a:gd name="connsiteY232" fmla="*/ 107488 h 1955250"/>
              <a:gd name="connsiteX233" fmla="*/ 3318521 w 3810175"/>
              <a:gd name="connsiteY233" fmla="*/ 449145 h 1955250"/>
              <a:gd name="connsiteX234" fmla="*/ 3305684 w 3810175"/>
              <a:gd name="connsiteY234" fmla="*/ 441467 h 1955250"/>
              <a:gd name="connsiteX235" fmla="*/ 3318521 w 3810175"/>
              <a:gd name="connsiteY235" fmla="*/ 449145 h 1955250"/>
              <a:gd name="connsiteX236" fmla="*/ 3355105 w 3810175"/>
              <a:gd name="connsiteY236" fmla="*/ 507207 h 1955250"/>
              <a:gd name="connsiteX237" fmla="*/ 3350613 w 3810175"/>
              <a:gd name="connsiteY237" fmla="*/ 511845 h 1955250"/>
              <a:gd name="connsiteX238" fmla="*/ 3355747 w 3810175"/>
              <a:gd name="connsiteY238" fmla="*/ 513125 h 1955250"/>
              <a:gd name="connsiteX239" fmla="*/ 3355105 w 3810175"/>
              <a:gd name="connsiteY239" fmla="*/ 507207 h 1955250"/>
              <a:gd name="connsiteX240" fmla="*/ 3368584 w 3810175"/>
              <a:gd name="connsiteY240" fmla="*/ 490092 h 1955250"/>
              <a:gd name="connsiteX241" fmla="*/ 3351896 w 3810175"/>
              <a:gd name="connsiteY241" fmla="*/ 501609 h 1955250"/>
              <a:gd name="connsiteX242" fmla="*/ 3368584 w 3810175"/>
              <a:gd name="connsiteY242" fmla="*/ 490092 h 1955250"/>
              <a:gd name="connsiteX243" fmla="*/ 3360883 w 3810175"/>
              <a:gd name="connsiteY243" fmla="*/ 414595 h 1955250"/>
              <a:gd name="connsiteX244" fmla="*/ 3349330 w 3810175"/>
              <a:gd name="connsiteY244" fmla="*/ 420993 h 1955250"/>
              <a:gd name="connsiteX245" fmla="*/ 3341628 w 3810175"/>
              <a:gd name="connsiteY245" fmla="*/ 419713 h 1955250"/>
              <a:gd name="connsiteX246" fmla="*/ 3360883 w 3810175"/>
              <a:gd name="connsiteY246" fmla="*/ 414595 h 1955250"/>
              <a:gd name="connsiteX247" fmla="*/ 3377570 w 3810175"/>
              <a:gd name="connsiteY247" fmla="*/ 451704 h 1955250"/>
              <a:gd name="connsiteX248" fmla="*/ 3348045 w 3810175"/>
              <a:gd name="connsiteY248" fmla="*/ 454263 h 1955250"/>
              <a:gd name="connsiteX249" fmla="*/ 3371152 w 3810175"/>
              <a:gd name="connsiteY249" fmla="*/ 454263 h 1955250"/>
              <a:gd name="connsiteX250" fmla="*/ 3363450 w 3810175"/>
              <a:gd name="connsiteY250" fmla="*/ 452983 h 1955250"/>
              <a:gd name="connsiteX251" fmla="*/ 3377570 w 3810175"/>
              <a:gd name="connsiteY251" fmla="*/ 451704 h 1955250"/>
              <a:gd name="connsiteX252" fmla="*/ 3309534 w 3810175"/>
              <a:gd name="connsiteY252" fmla="*/ 139478 h 1955250"/>
              <a:gd name="connsiteX253" fmla="*/ 3303116 w 3810175"/>
              <a:gd name="connsiteY253" fmla="*/ 126682 h 1955250"/>
              <a:gd name="connsiteX254" fmla="*/ 3288995 w 3810175"/>
              <a:gd name="connsiteY254" fmla="*/ 133080 h 1955250"/>
              <a:gd name="connsiteX255" fmla="*/ 3300549 w 3810175"/>
              <a:gd name="connsiteY255" fmla="*/ 147156 h 1955250"/>
              <a:gd name="connsiteX256" fmla="*/ 3398109 w 3810175"/>
              <a:gd name="connsiteY256" fmla="*/ 436348 h 1955250"/>
              <a:gd name="connsiteX257" fmla="*/ 3376286 w 3810175"/>
              <a:gd name="connsiteY257" fmla="*/ 442746 h 1955250"/>
              <a:gd name="connsiteX258" fmla="*/ 3377570 w 3810175"/>
              <a:gd name="connsiteY258" fmla="*/ 444026 h 1955250"/>
              <a:gd name="connsiteX259" fmla="*/ 3376286 w 3810175"/>
              <a:gd name="connsiteY259" fmla="*/ 444026 h 1955250"/>
              <a:gd name="connsiteX260" fmla="*/ 3383989 w 3810175"/>
              <a:gd name="connsiteY260" fmla="*/ 449144 h 1955250"/>
              <a:gd name="connsiteX261" fmla="*/ 3377570 w 3810175"/>
              <a:gd name="connsiteY261" fmla="*/ 444026 h 1955250"/>
              <a:gd name="connsiteX262" fmla="*/ 3398109 w 3810175"/>
              <a:gd name="connsiteY262" fmla="*/ 436348 h 1955250"/>
              <a:gd name="connsiteX263" fmla="*/ 3336492 w 3810175"/>
              <a:gd name="connsiteY263" fmla="*/ 162511 h 1955250"/>
              <a:gd name="connsiteX264" fmla="*/ 3315953 w 3810175"/>
              <a:gd name="connsiteY264" fmla="*/ 156113 h 1955250"/>
              <a:gd name="connsiteX265" fmla="*/ 3336492 w 3810175"/>
              <a:gd name="connsiteY265" fmla="*/ 162511 h 1955250"/>
              <a:gd name="connsiteX266" fmla="*/ 3390408 w 3810175"/>
              <a:gd name="connsiteY266" fmla="*/ 330141 h 1955250"/>
              <a:gd name="connsiteX267" fmla="*/ 3350613 w 3810175"/>
              <a:gd name="connsiteY267" fmla="*/ 331420 h 1955250"/>
              <a:gd name="connsiteX268" fmla="*/ 3390408 w 3810175"/>
              <a:gd name="connsiteY268" fmla="*/ 330141 h 1955250"/>
              <a:gd name="connsiteX269" fmla="*/ 3410946 w 3810175"/>
              <a:gd name="connsiteY269" fmla="*/ 400519 h 1955250"/>
              <a:gd name="connsiteX270" fmla="*/ 3396826 w 3810175"/>
              <a:gd name="connsiteY270" fmla="*/ 405637 h 1955250"/>
              <a:gd name="connsiteX271" fmla="*/ 3396826 w 3810175"/>
              <a:gd name="connsiteY271" fmla="*/ 403078 h 1955250"/>
              <a:gd name="connsiteX272" fmla="*/ 3407256 w 3810175"/>
              <a:gd name="connsiteY272" fmla="*/ 347276 h 1955250"/>
              <a:gd name="connsiteX273" fmla="*/ 3382706 w 3810175"/>
              <a:gd name="connsiteY273" fmla="*/ 344216 h 1955250"/>
              <a:gd name="connsiteX274" fmla="*/ 3404529 w 3810175"/>
              <a:gd name="connsiteY274" fmla="*/ 342937 h 1955250"/>
              <a:gd name="connsiteX275" fmla="*/ 3407256 w 3810175"/>
              <a:gd name="connsiteY275" fmla="*/ 347276 h 1955250"/>
              <a:gd name="connsiteX276" fmla="*/ 3454592 w 3810175"/>
              <a:gd name="connsiteY276" fmla="*/ 450424 h 1955250"/>
              <a:gd name="connsiteX277" fmla="*/ 3436938 w 3810175"/>
              <a:gd name="connsiteY277" fmla="*/ 443092 h 1955250"/>
              <a:gd name="connsiteX278" fmla="*/ 3435337 w 3810175"/>
              <a:gd name="connsiteY278" fmla="*/ 440187 h 1955250"/>
              <a:gd name="connsiteX279" fmla="*/ 3431993 w 3810175"/>
              <a:gd name="connsiteY279" fmla="*/ 441038 h 1955250"/>
              <a:gd name="connsiteX280" fmla="*/ 3423783 w 3810175"/>
              <a:gd name="connsiteY280" fmla="*/ 437628 h 1955250"/>
              <a:gd name="connsiteX281" fmla="*/ 3425067 w 3810175"/>
              <a:gd name="connsiteY281" fmla="*/ 447865 h 1955250"/>
              <a:gd name="connsiteX282" fmla="*/ 3427795 w 3810175"/>
              <a:gd name="connsiteY282" fmla="*/ 442107 h 1955250"/>
              <a:gd name="connsiteX283" fmla="*/ 3431993 w 3810175"/>
              <a:gd name="connsiteY283" fmla="*/ 441038 h 1955250"/>
              <a:gd name="connsiteX284" fmla="*/ 3436938 w 3810175"/>
              <a:gd name="connsiteY284" fmla="*/ 443092 h 1955250"/>
              <a:gd name="connsiteX285" fmla="*/ 3441595 w 3810175"/>
              <a:gd name="connsiteY285" fmla="*/ 451544 h 1955250"/>
              <a:gd name="connsiteX286" fmla="*/ 3454592 w 3810175"/>
              <a:gd name="connsiteY286" fmla="*/ 450424 h 1955250"/>
              <a:gd name="connsiteX287" fmla="*/ 3466145 w 3810175"/>
              <a:gd name="connsiteY287" fmla="*/ 451704 h 1955250"/>
              <a:gd name="connsiteX288" fmla="*/ 3453308 w 3810175"/>
              <a:gd name="connsiteY288" fmla="*/ 461941 h 1955250"/>
              <a:gd name="connsiteX289" fmla="*/ 3466145 w 3810175"/>
              <a:gd name="connsiteY289" fmla="*/ 451704 h 1955250"/>
              <a:gd name="connsiteX290" fmla="*/ 3459728 w 3810175"/>
              <a:gd name="connsiteY290" fmla="*/ 319904 h 1955250"/>
              <a:gd name="connsiteX291" fmla="*/ 3404529 w 3810175"/>
              <a:gd name="connsiteY291" fmla="*/ 321183 h 1955250"/>
              <a:gd name="connsiteX292" fmla="*/ 3458444 w 3810175"/>
              <a:gd name="connsiteY292" fmla="*/ 325022 h 1955250"/>
              <a:gd name="connsiteX293" fmla="*/ 3452026 w 3810175"/>
              <a:gd name="connsiteY293" fmla="*/ 336539 h 1955250"/>
              <a:gd name="connsiteX294" fmla="*/ 3396827 w 3810175"/>
              <a:gd name="connsiteY294" fmla="*/ 323743 h 1955250"/>
              <a:gd name="connsiteX295" fmla="*/ 3405812 w 3810175"/>
              <a:gd name="connsiteY295" fmla="*/ 330141 h 1955250"/>
              <a:gd name="connsiteX296" fmla="*/ 3339061 w 3810175"/>
              <a:gd name="connsiteY296" fmla="*/ 322463 h 1955250"/>
              <a:gd name="connsiteX297" fmla="*/ 3375004 w 3810175"/>
              <a:gd name="connsiteY297" fmla="*/ 321183 h 1955250"/>
              <a:gd name="connsiteX298" fmla="*/ 3300550 w 3810175"/>
              <a:gd name="connsiteY298" fmla="*/ 317345 h 1955250"/>
              <a:gd name="connsiteX299" fmla="*/ 3300550 w 3810175"/>
              <a:gd name="connsiteY299" fmla="*/ 335259 h 1955250"/>
              <a:gd name="connsiteX300" fmla="*/ 3209407 w 3810175"/>
              <a:gd name="connsiteY300" fmla="*/ 314785 h 1955250"/>
              <a:gd name="connsiteX301" fmla="*/ 3219677 w 3810175"/>
              <a:gd name="connsiteY301" fmla="*/ 310947 h 1955250"/>
              <a:gd name="connsiteX302" fmla="*/ 3161910 w 3810175"/>
              <a:gd name="connsiteY302" fmla="*/ 305828 h 1955250"/>
              <a:gd name="connsiteX303" fmla="*/ 3192719 w 3810175"/>
              <a:gd name="connsiteY303" fmla="*/ 316065 h 1955250"/>
              <a:gd name="connsiteX304" fmla="*/ 3140088 w 3810175"/>
              <a:gd name="connsiteY304" fmla="*/ 310947 h 1955250"/>
              <a:gd name="connsiteX305" fmla="*/ 3231230 w 3810175"/>
              <a:gd name="connsiteY305" fmla="*/ 323743 h 1955250"/>
              <a:gd name="connsiteX306" fmla="*/ 3232514 w 3810175"/>
              <a:gd name="connsiteY306" fmla="*/ 333980 h 1955250"/>
              <a:gd name="connsiteX307" fmla="*/ 3165761 w 3810175"/>
              <a:gd name="connsiteY307" fmla="*/ 327582 h 1955250"/>
              <a:gd name="connsiteX308" fmla="*/ 3096442 w 3810175"/>
              <a:gd name="connsiteY308" fmla="*/ 325022 h 1955250"/>
              <a:gd name="connsiteX309" fmla="*/ 2960370 w 3810175"/>
              <a:gd name="connsiteY309" fmla="*/ 330141 h 1955250"/>
              <a:gd name="connsiteX310" fmla="*/ 2952668 w 3810175"/>
              <a:gd name="connsiteY310" fmla="*/ 345496 h 1955250"/>
              <a:gd name="connsiteX311" fmla="*/ 2894902 w 3810175"/>
              <a:gd name="connsiteY311" fmla="*/ 345496 h 1955250"/>
              <a:gd name="connsiteX312" fmla="*/ 2924427 w 3810175"/>
              <a:gd name="connsiteY312" fmla="*/ 355733 h 1955250"/>
              <a:gd name="connsiteX313" fmla="*/ 2756263 w 3810175"/>
              <a:gd name="connsiteY313" fmla="*/ 355733 h 1955250"/>
              <a:gd name="connsiteX314" fmla="*/ 2776802 w 3810175"/>
              <a:gd name="connsiteY314" fmla="*/ 360852 h 1955250"/>
              <a:gd name="connsiteX315" fmla="*/ 2658702 w 3810175"/>
              <a:gd name="connsiteY315" fmla="*/ 363411 h 1955250"/>
              <a:gd name="connsiteX316" fmla="*/ 2689510 w 3810175"/>
              <a:gd name="connsiteY316" fmla="*/ 368529 h 1955250"/>
              <a:gd name="connsiteX317" fmla="*/ 2721603 w 3810175"/>
              <a:gd name="connsiteY317" fmla="*/ 373648 h 1955250"/>
              <a:gd name="connsiteX318" fmla="*/ 2699780 w 3810175"/>
              <a:gd name="connsiteY318" fmla="*/ 380046 h 1955250"/>
              <a:gd name="connsiteX319" fmla="*/ 2715184 w 3810175"/>
              <a:gd name="connsiteY319" fmla="*/ 386444 h 1955250"/>
              <a:gd name="connsiteX320" fmla="*/ 2675390 w 3810175"/>
              <a:gd name="connsiteY320" fmla="*/ 382605 h 1955250"/>
              <a:gd name="connsiteX321" fmla="*/ 2649716 w 3810175"/>
              <a:gd name="connsiteY321" fmla="*/ 368529 h 1955250"/>
              <a:gd name="connsiteX322" fmla="*/ 2622758 w 3810175"/>
              <a:gd name="connsiteY322" fmla="*/ 383885 h 1955250"/>
              <a:gd name="connsiteX323" fmla="*/ 2484119 w 3810175"/>
              <a:gd name="connsiteY323" fmla="*/ 391562 h 1955250"/>
              <a:gd name="connsiteX324" fmla="*/ 2458445 w 3810175"/>
              <a:gd name="connsiteY324" fmla="*/ 397960 h 1955250"/>
              <a:gd name="connsiteX325" fmla="*/ 2453310 w 3810175"/>
              <a:gd name="connsiteY325" fmla="*/ 408197 h 1955250"/>
              <a:gd name="connsiteX326" fmla="*/ 2548304 w 3810175"/>
              <a:gd name="connsiteY326" fmla="*/ 415875 h 1955250"/>
              <a:gd name="connsiteX327" fmla="*/ 2522630 w 3810175"/>
              <a:gd name="connsiteY327" fmla="*/ 408197 h 1955250"/>
              <a:gd name="connsiteX328" fmla="*/ 2600935 w 3810175"/>
              <a:gd name="connsiteY328" fmla="*/ 397960 h 1955250"/>
              <a:gd name="connsiteX329" fmla="*/ 2544453 w 3810175"/>
              <a:gd name="connsiteY329" fmla="*/ 405638 h 1955250"/>
              <a:gd name="connsiteX330" fmla="*/ 2579113 w 3810175"/>
              <a:gd name="connsiteY330" fmla="*/ 408197 h 1955250"/>
              <a:gd name="connsiteX331" fmla="*/ 2509792 w 3810175"/>
              <a:gd name="connsiteY331" fmla="*/ 424832 h 1955250"/>
              <a:gd name="connsiteX332" fmla="*/ 2513644 w 3810175"/>
              <a:gd name="connsiteY332" fmla="*/ 424832 h 1955250"/>
              <a:gd name="connsiteX333" fmla="*/ 2471282 w 3810175"/>
              <a:gd name="connsiteY333" fmla="*/ 429951 h 1955250"/>
              <a:gd name="connsiteX334" fmla="*/ 2428920 w 3810175"/>
              <a:gd name="connsiteY334" fmla="*/ 435069 h 1955250"/>
              <a:gd name="connsiteX335" fmla="*/ 2462296 w 3810175"/>
              <a:gd name="connsiteY335" fmla="*/ 414595 h 1955250"/>
              <a:gd name="connsiteX336" fmla="*/ 2339061 w 3810175"/>
              <a:gd name="connsiteY336" fmla="*/ 431230 h 1955250"/>
              <a:gd name="connsiteX337" fmla="*/ 2274877 w 3810175"/>
              <a:gd name="connsiteY337" fmla="*/ 442747 h 1955250"/>
              <a:gd name="connsiteX338" fmla="*/ 2218394 w 3810175"/>
              <a:gd name="connsiteY338" fmla="*/ 465780 h 1955250"/>
              <a:gd name="connsiteX339" fmla="*/ 2241501 w 3810175"/>
              <a:gd name="connsiteY339" fmla="*/ 465780 h 1955250"/>
              <a:gd name="connsiteX340" fmla="*/ 2264607 w 3810175"/>
              <a:gd name="connsiteY340" fmla="*/ 467059 h 1955250"/>
              <a:gd name="connsiteX341" fmla="*/ 2241501 w 3810175"/>
              <a:gd name="connsiteY341" fmla="*/ 472178 h 1955250"/>
              <a:gd name="connsiteX342" fmla="*/ 2217110 w 3810175"/>
              <a:gd name="connsiteY342" fmla="*/ 477296 h 1955250"/>
              <a:gd name="connsiteX343" fmla="*/ 2195288 w 3810175"/>
              <a:gd name="connsiteY343" fmla="*/ 492652 h 1955250"/>
              <a:gd name="connsiteX344" fmla="*/ 2229947 w 3810175"/>
              <a:gd name="connsiteY344" fmla="*/ 491372 h 1955250"/>
              <a:gd name="connsiteX345" fmla="*/ 2231231 w 3810175"/>
              <a:gd name="connsiteY345" fmla="*/ 490092 h 1955250"/>
              <a:gd name="connsiteX346" fmla="*/ 2240217 w 3810175"/>
              <a:gd name="connsiteY346" fmla="*/ 492652 h 1955250"/>
              <a:gd name="connsiteX347" fmla="*/ 2150358 w 3810175"/>
              <a:gd name="connsiteY347" fmla="*/ 499050 h 1955250"/>
              <a:gd name="connsiteX348" fmla="*/ 2137521 w 3810175"/>
              <a:gd name="connsiteY348" fmla="*/ 514405 h 1955250"/>
              <a:gd name="connsiteX349" fmla="*/ 2136238 w 3810175"/>
              <a:gd name="connsiteY349" fmla="*/ 501609 h 1955250"/>
              <a:gd name="connsiteX350" fmla="*/ 2090024 w 3810175"/>
              <a:gd name="connsiteY350" fmla="*/ 513126 h 1955250"/>
              <a:gd name="connsiteX351" fmla="*/ 2123401 w 3810175"/>
              <a:gd name="connsiteY351" fmla="*/ 519524 h 1955250"/>
              <a:gd name="connsiteX352" fmla="*/ 2045095 w 3810175"/>
              <a:gd name="connsiteY352" fmla="*/ 528481 h 1955250"/>
              <a:gd name="connsiteX353" fmla="*/ 2047663 w 3810175"/>
              <a:gd name="connsiteY353" fmla="*/ 529761 h 1955250"/>
              <a:gd name="connsiteX354" fmla="*/ 2021989 w 3810175"/>
              <a:gd name="connsiteY354" fmla="*/ 533599 h 1955250"/>
              <a:gd name="connsiteX355" fmla="*/ 2045095 w 3810175"/>
              <a:gd name="connsiteY355" fmla="*/ 533599 h 1955250"/>
              <a:gd name="connsiteX356" fmla="*/ 1991180 w 3810175"/>
              <a:gd name="connsiteY356" fmla="*/ 546396 h 1955250"/>
              <a:gd name="connsiteX357" fmla="*/ 1943683 w 3810175"/>
              <a:gd name="connsiteY357" fmla="*/ 564310 h 1955250"/>
              <a:gd name="connsiteX358" fmla="*/ 1920577 w 3810175"/>
              <a:gd name="connsiteY358" fmla="*/ 566869 h 1955250"/>
              <a:gd name="connsiteX359" fmla="*/ 1920577 w 3810175"/>
              <a:gd name="connsiteY359" fmla="*/ 571988 h 1955250"/>
              <a:gd name="connsiteX360" fmla="*/ 1897470 w 3810175"/>
              <a:gd name="connsiteY360" fmla="*/ 573267 h 1955250"/>
              <a:gd name="connsiteX361" fmla="*/ 1878215 w 3810175"/>
              <a:gd name="connsiteY361" fmla="*/ 596300 h 1955250"/>
              <a:gd name="connsiteX362" fmla="*/ 1880782 w 3810175"/>
              <a:gd name="connsiteY362" fmla="*/ 595021 h 1955250"/>
              <a:gd name="connsiteX363" fmla="*/ 1870512 w 3810175"/>
              <a:gd name="connsiteY363" fmla="*/ 607817 h 1955250"/>
              <a:gd name="connsiteX364" fmla="*/ 1826867 w 3810175"/>
              <a:gd name="connsiteY364" fmla="*/ 614215 h 1955250"/>
              <a:gd name="connsiteX365" fmla="*/ 1739576 w 3810175"/>
              <a:gd name="connsiteY365" fmla="*/ 611656 h 1955250"/>
              <a:gd name="connsiteX366" fmla="*/ 1728022 w 3810175"/>
              <a:gd name="connsiteY366" fmla="*/ 624452 h 1955250"/>
              <a:gd name="connsiteX367" fmla="*/ 1690795 w 3810175"/>
              <a:gd name="connsiteY367" fmla="*/ 651324 h 1955250"/>
              <a:gd name="connsiteX368" fmla="*/ 1704916 w 3810175"/>
              <a:gd name="connsiteY368" fmla="*/ 650044 h 1955250"/>
              <a:gd name="connsiteX369" fmla="*/ 1683093 w 3810175"/>
              <a:gd name="connsiteY369" fmla="*/ 655163 h 1955250"/>
              <a:gd name="connsiteX370" fmla="*/ 1681809 w 3810175"/>
              <a:gd name="connsiteY370" fmla="*/ 664120 h 1955250"/>
              <a:gd name="connsiteX371" fmla="*/ 1648433 w 3810175"/>
              <a:gd name="connsiteY371" fmla="*/ 671798 h 1955250"/>
              <a:gd name="connsiteX372" fmla="*/ 1670256 w 3810175"/>
              <a:gd name="connsiteY372" fmla="*/ 676916 h 1955250"/>
              <a:gd name="connsiteX373" fmla="*/ 1629178 w 3810175"/>
              <a:gd name="connsiteY373" fmla="*/ 687153 h 1955250"/>
              <a:gd name="connsiteX374" fmla="*/ 1645866 w 3810175"/>
              <a:gd name="connsiteY374" fmla="*/ 689712 h 1955250"/>
              <a:gd name="connsiteX375" fmla="*/ 1599653 w 3810175"/>
              <a:gd name="connsiteY375" fmla="*/ 697390 h 1955250"/>
              <a:gd name="connsiteX376" fmla="*/ 1633029 w 3810175"/>
              <a:gd name="connsiteY376" fmla="*/ 676916 h 1955250"/>
              <a:gd name="connsiteX377" fmla="*/ 1576546 w 3810175"/>
              <a:gd name="connsiteY377" fmla="*/ 671798 h 1955250"/>
              <a:gd name="connsiteX378" fmla="*/ 1439191 w 3810175"/>
              <a:gd name="connsiteY378" fmla="*/ 717864 h 1955250"/>
              <a:gd name="connsiteX379" fmla="*/ 1434056 w 3810175"/>
              <a:gd name="connsiteY379" fmla="*/ 739617 h 1955250"/>
              <a:gd name="connsiteX380" fmla="*/ 1496957 w 3810175"/>
              <a:gd name="connsiteY380" fmla="*/ 730660 h 1955250"/>
              <a:gd name="connsiteX381" fmla="*/ 1563709 w 3810175"/>
              <a:gd name="connsiteY381" fmla="*/ 688433 h 1955250"/>
              <a:gd name="connsiteX382" fmla="*/ 1527766 w 3810175"/>
              <a:gd name="connsiteY382" fmla="*/ 710186 h 1955250"/>
              <a:gd name="connsiteX383" fmla="*/ 1566277 w 3810175"/>
              <a:gd name="connsiteY383" fmla="*/ 712745 h 1955250"/>
              <a:gd name="connsiteX384" fmla="*/ 1466148 w 3810175"/>
              <a:gd name="connsiteY384" fmla="*/ 762650 h 1955250"/>
              <a:gd name="connsiteX385" fmla="*/ 1414801 w 3810175"/>
              <a:gd name="connsiteY385" fmla="*/ 776726 h 1955250"/>
              <a:gd name="connsiteX386" fmla="*/ 1369871 w 3810175"/>
              <a:gd name="connsiteY386" fmla="*/ 769048 h 1955250"/>
              <a:gd name="connsiteX387" fmla="*/ 1314672 w 3810175"/>
              <a:gd name="connsiteY387" fmla="*/ 801039 h 1955250"/>
              <a:gd name="connsiteX388" fmla="*/ 1314672 w 3810175"/>
              <a:gd name="connsiteY388" fmla="*/ 821512 h 1955250"/>
              <a:gd name="connsiteX389" fmla="*/ 1387843 w 3810175"/>
              <a:gd name="connsiteY389" fmla="*/ 799759 h 1955250"/>
              <a:gd name="connsiteX390" fmla="*/ 1339063 w 3810175"/>
              <a:gd name="connsiteY390" fmla="*/ 830470 h 1955250"/>
              <a:gd name="connsiteX391" fmla="*/ 1321090 w 3810175"/>
              <a:gd name="connsiteY391" fmla="*/ 826631 h 1955250"/>
              <a:gd name="connsiteX392" fmla="*/ 1318523 w 3810175"/>
              <a:gd name="connsiteY392" fmla="*/ 838148 h 1955250"/>
              <a:gd name="connsiteX393" fmla="*/ 1199140 w 3810175"/>
              <a:gd name="connsiteY393" fmla="*/ 888052 h 1955250"/>
              <a:gd name="connsiteX394" fmla="*/ 1238934 w 3810175"/>
              <a:gd name="connsiteY394" fmla="*/ 873977 h 1955250"/>
              <a:gd name="connsiteX395" fmla="*/ 1235083 w 3810175"/>
              <a:gd name="connsiteY395" fmla="*/ 847105 h 1955250"/>
              <a:gd name="connsiteX396" fmla="*/ 1152927 w 3810175"/>
              <a:gd name="connsiteY396" fmla="*/ 886773 h 1955250"/>
              <a:gd name="connsiteX397" fmla="*/ 1066919 w 3810175"/>
              <a:gd name="connsiteY397" fmla="*/ 926441 h 1955250"/>
              <a:gd name="connsiteX398" fmla="*/ 1089865 w 3810175"/>
              <a:gd name="connsiteY398" fmla="*/ 921962 h 1955250"/>
              <a:gd name="connsiteX399" fmla="*/ 1097910 w 3810175"/>
              <a:gd name="connsiteY399" fmla="*/ 921678 h 1955250"/>
              <a:gd name="connsiteX400" fmla="*/ 1082323 w 3810175"/>
              <a:gd name="connsiteY400" fmla="*/ 927720 h 1955250"/>
              <a:gd name="connsiteX401" fmla="*/ 1081040 w 3810175"/>
              <a:gd name="connsiteY401" fmla="*/ 929000 h 1955250"/>
              <a:gd name="connsiteX402" fmla="*/ 1103689 w 3810175"/>
              <a:gd name="connsiteY402" fmla="*/ 921474 h 1955250"/>
              <a:gd name="connsiteX403" fmla="*/ 1107997 w 3810175"/>
              <a:gd name="connsiteY403" fmla="*/ 921322 h 1955250"/>
              <a:gd name="connsiteX404" fmla="*/ 974493 w 3810175"/>
              <a:gd name="connsiteY404" fmla="*/ 969948 h 1955250"/>
              <a:gd name="connsiteX405" fmla="*/ 988614 w 3810175"/>
              <a:gd name="connsiteY405" fmla="*/ 976346 h 1955250"/>
              <a:gd name="connsiteX406" fmla="*/ 938549 w 3810175"/>
              <a:gd name="connsiteY406" fmla="*/ 1008336 h 1955250"/>
              <a:gd name="connsiteX407" fmla="*/ 933415 w 3810175"/>
              <a:gd name="connsiteY407" fmla="*/ 1004497 h 1955250"/>
              <a:gd name="connsiteX408" fmla="*/ 918009 w 3810175"/>
              <a:gd name="connsiteY408" fmla="*/ 1030090 h 1955250"/>
              <a:gd name="connsiteX409" fmla="*/ 855108 w 3810175"/>
              <a:gd name="connsiteY409" fmla="*/ 1074876 h 1955250"/>
              <a:gd name="connsiteX410" fmla="*/ 861528 w 3810175"/>
              <a:gd name="connsiteY410" fmla="*/ 1076156 h 1955250"/>
              <a:gd name="connsiteX411" fmla="*/ 745995 w 3810175"/>
              <a:gd name="connsiteY411" fmla="*/ 1168288 h 1955250"/>
              <a:gd name="connsiteX412" fmla="*/ 767818 w 3810175"/>
              <a:gd name="connsiteY412" fmla="*/ 1137577 h 1955250"/>
              <a:gd name="connsiteX413" fmla="*/ 717754 w 3810175"/>
              <a:gd name="connsiteY413" fmla="*/ 1169567 h 1955250"/>
              <a:gd name="connsiteX414" fmla="*/ 712619 w 3810175"/>
              <a:gd name="connsiteY414" fmla="*/ 1186202 h 1955250"/>
              <a:gd name="connsiteX415" fmla="*/ 729307 w 3810175"/>
              <a:gd name="connsiteY415" fmla="*/ 1172127 h 1955250"/>
              <a:gd name="connsiteX416" fmla="*/ 726740 w 3810175"/>
              <a:gd name="connsiteY416" fmla="*/ 1181084 h 1955250"/>
              <a:gd name="connsiteX417" fmla="*/ 712619 w 3810175"/>
              <a:gd name="connsiteY417" fmla="*/ 1156771 h 1955250"/>
              <a:gd name="connsiteX418" fmla="*/ 659988 w 3810175"/>
              <a:gd name="connsiteY418" fmla="*/ 1186202 h 1955250"/>
              <a:gd name="connsiteX419" fmla="*/ 684378 w 3810175"/>
              <a:gd name="connsiteY419" fmla="*/ 1197719 h 1955250"/>
              <a:gd name="connsiteX420" fmla="*/ 599654 w 3810175"/>
              <a:gd name="connsiteY420" fmla="*/ 1243785 h 1955250"/>
              <a:gd name="connsiteX421" fmla="*/ 554724 w 3810175"/>
              <a:gd name="connsiteY421" fmla="*/ 1297529 h 1955250"/>
              <a:gd name="connsiteX422" fmla="*/ 523916 w 3810175"/>
              <a:gd name="connsiteY422" fmla="*/ 1335917 h 1955250"/>
              <a:gd name="connsiteX423" fmla="*/ 503377 w 3810175"/>
              <a:gd name="connsiteY423" fmla="*/ 1344875 h 1955250"/>
              <a:gd name="connsiteX424" fmla="*/ 512363 w 3810175"/>
              <a:gd name="connsiteY424" fmla="*/ 1343595 h 1955250"/>
              <a:gd name="connsiteX425" fmla="*/ 453313 w 3810175"/>
              <a:gd name="connsiteY425" fmla="*/ 1374306 h 1955250"/>
              <a:gd name="connsiteX426" fmla="*/ 468717 w 3810175"/>
              <a:gd name="connsiteY426" fmla="*/ 1373026 h 1955250"/>
              <a:gd name="connsiteX427" fmla="*/ 408383 w 3810175"/>
              <a:gd name="connsiteY427" fmla="*/ 1411414 h 1955250"/>
              <a:gd name="connsiteX428" fmla="*/ 354468 w 3810175"/>
              <a:gd name="connsiteY428" fmla="*/ 1456201 h 1955250"/>
              <a:gd name="connsiteX429" fmla="*/ 359602 w 3810175"/>
              <a:gd name="connsiteY429" fmla="*/ 1456201 h 1955250"/>
              <a:gd name="connsiteX430" fmla="*/ 344198 w 3810175"/>
              <a:gd name="connsiteY430" fmla="*/ 1467717 h 1955250"/>
              <a:gd name="connsiteX431" fmla="*/ 353184 w 3810175"/>
              <a:gd name="connsiteY431" fmla="*/ 1448523 h 1955250"/>
              <a:gd name="connsiteX432" fmla="*/ 264609 w 3810175"/>
              <a:gd name="connsiteY432" fmla="*/ 1534257 h 1955250"/>
              <a:gd name="connsiteX433" fmla="*/ 286431 w 3810175"/>
              <a:gd name="connsiteY433" fmla="*/ 1529139 h 1955250"/>
              <a:gd name="connsiteX434" fmla="*/ 232517 w 3810175"/>
              <a:gd name="connsiteY434" fmla="*/ 1561129 h 1955250"/>
              <a:gd name="connsiteX435" fmla="*/ 263326 w 3810175"/>
              <a:gd name="connsiteY435" fmla="*/ 1554731 h 1955250"/>
              <a:gd name="connsiteX436" fmla="*/ 228666 w 3810175"/>
              <a:gd name="connsiteY436" fmla="*/ 1586722 h 1955250"/>
              <a:gd name="connsiteX437" fmla="*/ 227381 w 3810175"/>
              <a:gd name="connsiteY437" fmla="*/ 1598238 h 1955250"/>
              <a:gd name="connsiteX438" fmla="*/ 191438 w 3810175"/>
              <a:gd name="connsiteY438" fmla="*/ 1636626 h 1955250"/>
              <a:gd name="connsiteX439" fmla="*/ 197857 w 3810175"/>
              <a:gd name="connsiteY439" fmla="*/ 1636626 h 1955250"/>
              <a:gd name="connsiteX440" fmla="*/ 142658 w 3810175"/>
              <a:gd name="connsiteY440" fmla="*/ 1698048 h 1955250"/>
              <a:gd name="connsiteX441" fmla="*/ 151644 w 3810175"/>
              <a:gd name="connsiteY441" fmla="*/ 1696768 h 1955250"/>
              <a:gd name="connsiteX442" fmla="*/ 114417 w 3810175"/>
              <a:gd name="connsiteY442" fmla="*/ 1747953 h 1955250"/>
              <a:gd name="connsiteX443" fmla="*/ 127254 w 3810175"/>
              <a:gd name="connsiteY443" fmla="*/ 1742834 h 1955250"/>
              <a:gd name="connsiteX444" fmla="*/ 106715 w 3810175"/>
              <a:gd name="connsiteY444" fmla="*/ 1774825 h 1955250"/>
              <a:gd name="connsiteX445" fmla="*/ 86176 w 3810175"/>
              <a:gd name="connsiteY445" fmla="*/ 1804256 h 1955250"/>
              <a:gd name="connsiteX446" fmla="*/ 95161 w 3810175"/>
              <a:gd name="connsiteY446" fmla="*/ 1822170 h 1955250"/>
              <a:gd name="connsiteX447" fmla="*/ 82324 w 3810175"/>
              <a:gd name="connsiteY447" fmla="*/ 1837526 h 1955250"/>
              <a:gd name="connsiteX448" fmla="*/ 79757 w 3810175"/>
              <a:gd name="connsiteY448" fmla="*/ 1856720 h 1955250"/>
              <a:gd name="connsiteX449" fmla="*/ 87458 w 3810175"/>
              <a:gd name="connsiteY449" fmla="*/ 1846483 h 1955250"/>
              <a:gd name="connsiteX450" fmla="*/ 83607 w 3810175"/>
              <a:gd name="connsiteY450" fmla="*/ 1845204 h 1955250"/>
              <a:gd name="connsiteX451" fmla="*/ 92594 w 3810175"/>
              <a:gd name="connsiteY451" fmla="*/ 1837526 h 1955250"/>
              <a:gd name="connsiteX452" fmla="*/ 79756 w 3810175"/>
              <a:gd name="connsiteY452" fmla="*/ 1877194 h 1955250"/>
              <a:gd name="connsiteX453" fmla="*/ 92594 w 3810175"/>
              <a:gd name="connsiteY453" fmla="*/ 1869516 h 1955250"/>
              <a:gd name="connsiteX454" fmla="*/ 73338 w 3810175"/>
              <a:gd name="connsiteY454" fmla="*/ 1952691 h 1955250"/>
              <a:gd name="connsiteX455" fmla="*/ 57934 w 3810175"/>
              <a:gd name="connsiteY455" fmla="*/ 1953971 h 1955250"/>
              <a:gd name="connsiteX456" fmla="*/ 55366 w 3810175"/>
              <a:gd name="connsiteY456" fmla="*/ 1938615 h 1955250"/>
              <a:gd name="connsiteX457" fmla="*/ 54082 w 3810175"/>
              <a:gd name="connsiteY457" fmla="*/ 1930938 h 1955250"/>
              <a:gd name="connsiteX458" fmla="*/ 54083 w 3810175"/>
              <a:gd name="connsiteY458" fmla="*/ 1923260 h 1955250"/>
              <a:gd name="connsiteX459" fmla="*/ 45097 w 3810175"/>
              <a:gd name="connsiteY459" fmla="*/ 1928378 h 1955250"/>
              <a:gd name="connsiteX460" fmla="*/ 42530 w 3810175"/>
              <a:gd name="connsiteY460" fmla="*/ 1955250 h 1955250"/>
              <a:gd name="connsiteX461" fmla="*/ 39963 w 3810175"/>
              <a:gd name="connsiteY461" fmla="*/ 1932217 h 1955250"/>
              <a:gd name="connsiteX462" fmla="*/ 37394 w 3810175"/>
              <a:gd name="connsiteY462" fmla="*/ 1933497 h 1955250"/>
              <a:gd name="connsiteX463" fmla="*/ 38679 w 3810175"/>
              <a:gd name="connsiteY463" fmla="*/ 1915582 h 1955250"/>
              <a:gd name="connsiteX464" fmla="*/ 23274 w 3810175"/>
              <a:gd name="connsiteY464" fmla="*/ 1915582 h 1955250"/>
              <a:gd name="connsiteX465" fmla="*/ 10438 w 3810175"/>
              <a:gd name="connsiteY465" fmla="*/ 1918141 h 1955250"/>
              <a:gd name="connsiteX466" fmla="*/ 25842 w 3810175"/>
              <a:gd name="connsiteY466" fmla="*/ 1882312 h 1955250"/>
              <a:gd name="connsiteX467" fmla="*/ 24557 w 3810175"/>
              <a:gd name="connsiteY467" fmla="*/ 1852881 h 1955250"/>
              <a:gd name="connsiteX468" fmla="*/ 9153 w 3810175"/>
              <a:gd name="connsiteY468" fmla="*/ 1888710 h 1955250"/>
              <a:gd name="connsiteX469" fmla="*/ 13005 w 3810175"/>
              <a:gd name="connsiteY469" fmla="*/ 1863118 h 1955250"/>
              <a:gd name="connsiteX470" fmla="*/ 9154 w 3810175"/>
              <a:gd name="connsiteY470" fmla="*/ 1861839 h 1955250"/>
              <a:gd name="connsiteX471" fmla="*/ 167 w 3810175"/>
              <a:gd name="connsiteY471" fmla="*/ 1846483 h 1955250"/>
              <a:gd name="connsiteX472" fmla="*/ 9154 w 3810175"/>
              <a:gd name="connsiteY472" fmla="*/ 1811933 h 1955250"/>
              <a:gd name="connsiteX473" fmla="*/ 11721 w 3810175"/>
              <a:gd name="connsiteY473" fmla="*/ 1781223 h 1955250"/>
              <a:gd name="connsiteX474" fmla="*/ 14289 w 3810175"/>
              <a:gd name="connsiteY474" fmla="*/ 1758190 h 1955250"/>
              <a:gd name="connsiteX475" fmla="*/ 19423 w 3810175"/>
              <a:gd name="connsiteY475" fmla="*/ 1736436 h 1955250"/>
              <a:gd name="connsiteX476" fmla="*/ 39963 w 3810175"/>
              <a:gd name="connsiteY476" fmla="*/ 1732597 h 1955250"/>
              <a:gd name="connsiteX477" fmla="*/ 50231 w 3810175"/>
              <a:gd name="connsiteY477" fmla="*/ 1699328 h 1955250"/>
              <a:gd name="connsiteX478" fmla="*/ 68204 w 3810175"/>
              <a:gd name="connsiteY478" fmla="*/ 1695489 h 1955250"/>
              <a:gd name="connsiteX479" fmla="*/ 73338 w 3810175"/>
              <a:gd name="connsiteY479" fmla="*/ 1675015 h 1955250"/>
              <a:gd name="connsiteX480" fmla="*/ 52798 w 3810175"/>
              <a:gd name="connsiteY480" fmla="*/ 1678854 h 1955250"/>
              <a:gd name="connsiteX481" fmla="*/ 69488 w 3810175"/>
              <a:gd name="connsiteY481" fmla="*/ 1663498 h 1955250"/>
              <a:gd name="connsiteX482" fmla="*/ 84891 w 3810175"/>
              <a:gd name="connsiteY482" fmla="*/ 1641745 h 1955250"/>
              <a:gd name="connsiteX483" fmla="*/ 72055 w 3810175"/>
              <a:gd name="connsiteY483" fmla="*/ 1648143 h 1955250"/>
              <a:gd name="connsiteX484" fmla="*/ 131105 w 3810175"/>
              <a:gd name="connsiteY484" fmla="*/ 1576485 h 1955250"/>
              <a:gd name="connsiteX485" fmla="*/ 187587 w 3810175"/>
              <a:gd name="connsiteY485" fmla="*/ 1512504 h 1955250"/>
              <a:gd name="connsiteX486" fmla="*/ 178601 w 3810175"/>
              <a:gd name="connsiteY486" fmla="*/ 1512504 h 1955250"/>
              <a:gd name="connsiteX487" fmla="*/ 196573 w 3810175"/>
              <a:gd name="connsiteY487" fmla="*/ 1498428 h 1955250"/>
              <a:gd name="connsiteX488" fmla="*/ 190155 w 3810175"/>
              <a:gd name="connsiteY488" fmla="*/ 1498428 h 1955250"/>
              <a:gd name="connsiteX489" fmla="*/ 291567 w 3810175"/>
              <a:gd name="connsiteY489" fmla="*/ 1413974 h 1955250"/>
              <a:gd name="connsiteX490" fmla="*/ 268460 w 3810175"/>
              <a:gd name="connsiteY490" fmla="*/ 1424211 h 1955250"/>
              <a:gd name="connsiteX491" fmla="*/ 305688 w 3810175"/>
              <a:gd name="connsiteY491" fmla="*/ 1402457 h 1955250"/>
              <a:gd name="connsiteX492" fmla="*/ 294134 w 3810175"/>
              <a:gd name="connsiteY492" fmla="*/ 1397339 h 1955250"/>
              <a:gd name="connsiteX493" fmla="*/ 330078 w 3810175"/>
              <a:gd name="connsiteY493" fmla="*/ 1373026 h 1955250"/>
              <a:gd name="connsiteX494" fmla="*/ 353184 w 3810175"/>
              <a:gd name="connsiteY494" fmla="*/ 1352552 h 1955250"/>
              <a:gd name="connsiteX495" fmla="*/ 377574 w 3810175"/>
              <a:gd name="connsiteY495" fmla="*/ 1333358 h 1955250"/>
              <a:gd name="connsiteX496" fmla="*/ 372440 w 3810175"/>
              <a:gd name="connsiteY496" fmla="*/ 1328240 h 1955250"/>
              <a:gd name="connsiteX497" fmla="*/ 394263 w 3810175"/>
              <a:gd name="connsiteY497" fmla="*/ 1315443 h 1955250"/>
              <a:gd name="connsiteX498" fmla="*/ 383993 w 3810175"/>
              <a:gd name="connsiteY498" fmla="*/ 1316723 h 1955250"/>
              <a:gd name="connsiteX499" fmla="*/ 450745 w 3810175"/>
              <a:gd name="connsiteY499" fmla="*/ 1270657 h 1955250"/>
              <a:gd name="connsiteX500" fmla="*/ 425071 w 3810175"/>
              <a:gd name="connsiteY500" fmla="*/ 1273216 h 1955250"/>
              <a:gd name="connsiteX501" fmla="*/ 490540 w 3810175"/>
              <a:gd name="connsiteY501" fmla="*/ 1236107 h 1955250"/>
              <a:gd name="connsiteX502" fmla="*/ 495674 w 3810175"/>
              <a:gd name="connsiteY502" fmla="*/ 1216913 h 1955250"/>
              <a:gd name="connsiteX503" fmla="*/ 518781 w 3810175"/>
              <a:gd name="connsiteY503" fmla="*/ 1206676 h 1955250"/>
              <a:gd name="connsiteX504" fmla="*/ 513646 w 3810175"/>
              <a:gd name="connsiteY504" fmla="*/ 1204117 h 1955250"/>
              <a:gd name="connsiteX505" fmla="*/ 529051 w 3810175"/>
              <a:gd name="connsiteY505" fmla="*/ 1190041 h 1955250"/>
              <a:gd name="connsiteX506" fmla="*/ 545739 w 3810175"/>
              <a:gd name="connsiteY506" fmla="*/ 1177245 h 1955250"/>
              <a:gd name="connsiteX507" fmla="*/ 580398 w 3810175"/>
              <a:gd name="connsiteY507" fmla="*/ 1154212 h 1955250"/>
              <a:gd name="connsiteX508" fmla="*/ 651002 w 3810175"/>
              <a:gd name="connsiteY508" fmla="*/ 1113264 h 1955250"/>
              <a:gd name="connsiteX509" fmla="*/ 719038 w 3810175"/>
              <a:gd name="connsiteY509" fmla="*/ 1071037 h 1955250"/>
              <a:gd name="connsiteX510" fmla="*/ 783222 w 3810175"/>
              <a:gd name="connsiteY510" fmla="*/ 1018573 h 1955250"/>
              <a:gd name="connsiteX511" fmla="*/ 780655 w 3810175"/>
              <a:gd name="connsiteY511" fmla="*/ 1017293 h 1955250"/>
              <a:gd name="connsiteX512" fmla="*/ 844840 w 3810175"/>
              <a:gd name="connsiteY512" fmla="*/ 991701 h 1955250"/>
              <a:gd name="connsiteX513" fmla="*/ 866663 w 3810175"/>
              <a:gd name="connsiteY513" fmla="*/ 959711 h 1955250"/>
              <a:gd name="connsiteX514" fmla="*/ 915443 w 3810175"/>
              <a:gd name="connsiteY514" fmla="*/ 940517 h 1955250"/>
              <a:gd name="connsiteX515" fmla="*/ 905173 w 3810175"/>
              <a:gd name="connsiteY515" fmla="*/ 932839 h 1955250"/>
              <a:gd name="connsiteX516" fmla="*/ 942401 w 3810175"/>
              <a:gd name="connsiteY516" fmla="*/ 905967 h 1955250"/>
              <a:gd name="connsiteX517" fmla="*/ 982195 w 3810175"/>
              <a:gd name="connsiteY517" fmla="*/ 885493 h 1955250"/>
              <a:gd name="connsiteX518" fmla="*/ 1065635 w 3810175"/>
              <a:gd name="connsiteY518" fmla="*/ 838148 h 1955250"/>
              <a:gd name="connsiteX519" fmla="*/ 971925 w 3810175"/>
              <a:gd name="connsiteY519" fmla="*/ 912365 h 1955250"/>
              <a:gd name="connsiteX520" fmla="*/ 1081040 w 3810175"/>
              <a:gd name="connsiteY520" fmla="*/ 847105 h 1955250"/>
              <a:gd name="connsiteX521" fmla="*/ 1054082 w 3810175"/>
              <a:gd name="connsiteY521" fmla="*/ 857342 h 1955250"/>
              <a:gd name="connsiteX522" fmla="*/ 1104146 w 3810175"/>
              <a:gd name="connsiteY522" fmla="*/ 824072 h 1955250"/>
              <a:gd name="connsiteX523" fmla="*/ 1128536 w 3810175"/>
              <a:gd name="connsiteY523" fmla="*/ 811276 h 1955250"/>
              <a:gd name="connsiteX524" fmla="*/ 1138806 w 3810175"/>
              <a:gd name="connsiteY524" fmla="*/ 798479 h 1955250"/>
              <a:gd name="connsiteX525" fmla="*/ 1246636 w 3810175"/>
              <a:gd name="connsiteY525" fmla="*/ 762650 h 1955250"/>
              <a:gd name="connsiteX526" fmla="*/ 1222246 w 3810175"/>
              <a:gd name="connsiteY526" fmla="*/ 757532 h 1955250"/>
              <a:gd name="connsiteX527" fmla="*/ 1256906 w 3810175"/>
              <a:gd name="connsiteY527" fmla="*/ 743456 h 1955250"/>
              <a:gd name="connsiteX528" fmla="*/ 1262041 w 3810175"/>
              <a:gd name="connsiteY528" fmla="*/ 752413 h 1955250"/>
              <a:gd name="connsiteX529" fmla="*/ 1263709 w 3810175"/>
              <a:gd name="connsiteY529" fmla="*/ 751134 h 1955250"/>
              <a:gd name="connsiteX530" fmla="*/ 1268299 w 3810175"/>
              <a:gd name="connsiteY530" fmla="*/ 751133 h 1955250"/>
              <a:gd name="connsiteX531" fmla="*/ 1277445 w 3810175"/>
              <a:gd name="connsiteY531" fmla="*/ 743456 h 1955250"/>
              <a:gd name="connsiteX532" fmla="*/ 1266807 w 3810175"/>
              <a:gd name="connsiteY532" fmla="*/ 748758 h 1955250"/>
              <a:gd name="connsiteX533" fmla="*/ 1278729 w 3810175"/>
              <a:gd name="connsiteY533" fmla="*/ 739617 h 1955250"/>
              <a:gd name="connsiteX534" fmla="*/ 1378857 w 3810175"/>
              <a:gd name="connsiteY534" fmla="*/ 707627 h 1955250"/>
              <a:gd name="connsiteX535" fmla="*/ 1380141 w 3810175"/>
              <a:gd name="connsiteY535" fmla="*/ 701229 h 1955250"/>
              <a:gd name="connsiteX536" fmla="*/ 1389127 w 3810175"/>
              <a:gd name="connsiteY536" fmla="*/ 701229 h 1955250"/>
              <a:gd name="connsiteX537" fmla="*/ 1418652 w 3810175"/>
              <a:gd name="connsiteY537" fmla="*/ 671798 h 1955250"/>
              <a:gd name="connsiteX538" fmla="*/ 1382708 w 3810175"/>
              <a:gd name="connsiteY538" fmla="*/ 685873 h 1955250"/>
              <a:gd name="connsiteX539" fmla="*/ 1432771 w 3810175"/>
              <a:gd name="connsiteY539" fmla="*/ 656442 h 1955250"/>
              <a:gd name="connsiteX540" fmla="*/ 1453312 w 3810175"/>
              <a:gd name="connsiteY540" fmla="*/ 656442 h 1955250"/>
              <a:gd name="connsiteX541" fmla="*/ 1448177 w 3810175"/>
              <a:gd name="connsiteY541" fmla="*/ 653883 h 1955250"/>
              <a:gd name="connsiteX542" fmla="*/ 1518780 w 3810175"/>
              <a:gd name="connsiteY542" fmla="*/ 624452 h 1955250"/>
              <a:gd name="connsiteX543" fmla="*/ 1529049 w 3810175"/>
              <a:gd name="connsiteY543" fmla="*/ 630850 h 1955250"/>
              <a:gd name="connsiteX544" fmla="*/ 1553440 w 3810175"/>
              <a:gd name="connsiteY544" fmla="*/ 611656 h 1955250"/>
              <a:gd name="connsiteX545" fmla="*/ 1604788 w 3810175"/>
              <a:gd name="connsiteY545" fmla="*/ 614215 h 1955250"/>
              <a:gd name="connsiteX546" fmla="*/ 1608639 w 3810175"/>
              <a:gd name="connsiteY546" fmla="*/ 602699 h 1955250"/>
              <a:gd name="connsiteX547" fmla="*/ 1702348 w 3810175"/>
              <a:gd name="connsiteY547" fmla="*/ 571988 h 1955250"/>
              <a:gd name="connsiteX548" fmla="*/ 1779370 w 3810175"/>
              <a:gd name="connsiteY548" fmla="*/ 548955 h 1955250"/>
              <a:gd name="connsiteX549" fmla="*/ 1778087 w 3810175"/>
              <a:gd name="connsiteY549" fmla="*/ 539997 h 1955250"/>
              <a:gd name="connsiteX550" fmla="*/ 1816597 w 3810175"/>
              <a:gd name="connsiteY550" fmla="*/ 532320 h 1955250"/>
              <a:gd name="connsiteX551" fmla="*/ 1811463 w 3810175"/>
              <a:gd name="connsiteY551" fmla="*/ 529761 h 1955250"/>
              <a:gd name="connsiteX552" fmla="*/ 1928279 w 3810175"/>
              <a:gd name="connsiteY552" fmla="*/ 497770 h 1955250"/>
              <a:gd name="connsiteX553" fmla="*/ 1901321 w 3810175"/>
              <a:gd name="connsiteY553" fmla="*/ 493931 h 1955250"/>
              <a:gd name="connsiteX554" fmla="*/ 1966790 w 3810175"/>
              <a:gd name="connsiteY554" fmla="*/ 474737 h 1955250"/>
              <a:gd name="connsiteX555" fmla="*/ 2006583 w 3810175"/>
              <a:gd name="connsiteY555" fmla="*/ 467059 h 1955250"/>
              <a:gd name="connsiteX556" fmla="*/ 2046379 w 3810175"/>
              <a:gd name="connsiteY556" fmla="*/ 456823 h 1955250"/>
              <a:gd name="connsiteX557" fmla="*/ 2041244 w 3810175"/>
              <a:gd name="connsiteY557" fmla="*/ 454263 h 1955250"/>
              <a:gd name="connsiteX558" fmla="*/ 2072053 w 3810175"/>
              <a:gd name="connsiteY558" fmla="*/ 452984 h 1955250"/>
              <a:gd name="connsiteX559" fmla="*/ 2066918 w 3810175"/>
              <a:gd name="connsiteY559" fmla="*/ 444026 h 1955250"/>
              <a:gd name="connsiteX560" fmla="*/ 2205557 w 3810175"/>
              <a:gd name="connsiteY560" fmla="*/ 420993 h 1955250"/>
              <a:gd name="connsiteX561" fmla="*/ 2197855 w 3810175"/>
              <a:gd name="connsiteY561" fmla="*/ 406918 h 1955250"/>
              <a:gd name="connsiteX562" fmla="*/ 2285146 w 3810175"/>
              <a:gd name="connsiteY562" fmla="*/ 396681 h 1955250"/>
              <a:gd name="connsiteX563" fmla="*/ 2375005 w 3810175"/>
              <a:gd name="connsiteY563" fmla="*/ 380046 h 1955250"/>
              <a:gd name="connsiteX564" fmla="*/ 2373721 w 3810175"/>
              <a:gd name="connsiteY564" fmla="*/ 381325 h 1955250"/>
              <a:gd name="connsiteX565" fmla="*/ 2398111 w 3810175"/>
              <a:gd name="connsiteY565" fmla="*/ 380046 h 1955250"/>
              <a:gd name="connsiteX566" fmla="*/ 2399395 w 3810175"/>
              <a:gd name="connsiteY566" fmla="*/ 378766 h 1955250"/>
              <a:gd name="connsiteX567" fmla="*/ 2382707 w 3810175"/>
              <a:gd name="connsiteY567" fmla="*/ 380046 h 1955250"/>
              <a:gd name="connsiteX568" fmla="*/ 2446892 w 3810175"/>
              <a:gd name="connsiteY568" fmla="*/ 374927 h 1955250"/>
              <a:gd name="connsiteX569" fmla="*/ 2467431 w 3810175"/>
              <a:gd name="connsiteY569" fmla="*/ 357013 h 1955250"/>
              <a:gd name="connsiteX570" fmla="*/ 2563708 w 3810175"/>
              <a:gd name="connsiteY570" fmla="*/ 344217 h 1955250"/>
              <a:gd name="connsiteX571" fmla="*/ 2559857 w 3810175"/>
              <a:gd name="connsiteY571" fmla="*/ 339098 h 1955250"/>
              <a:gd name="connsiteX572" fmla="*/ 2686943 w 3810175"/>
              <a:gd name="connsiteY572" fmla="*/ 325022 h 1955250"/>
              <a:gd name="connsiteX573" fmla="*/ 2824299 w 3810175"/>
              <a:gd name="connsiteY573" fmla="*/ 309667 h 1955250"/>
              <a:gd name="connsiteX574" fmla="*/ 2873079 w 3810175"/>
              <a:gd name="connsiteY574" fmla="*/ 321183 h 1955250"/>
              <a:gd name="connsiteX575" fmla="*/ 2912873 w 3810175"/>
              <a:gd name="connsiteY575" fmla="*/ 319904 h 1955250"/>
              <a:gd name="connsiteX576" fmla="*/ 2951384 w 3810175"/>
              <a:gd name="connsiteY576" fmla="*/ 322463 h 1955250"/>
              <a:gd name="connsiteX577" fmla="*/ 2911590 w 3810175"/>
              <a:gd name="connsiteY577" fmla="*/ 309667 h 1955250"/>
              <a:gd name="connsiteX578" fmla="*/ 2938487 w 3810175"/>
              <a:gd name="connsiteY578" fmla="*/ 298870 h 1955250"/>
              <a:gd name="connsiteX579" fmla="*/ 2956958 w 3810175"/>
              <a:gd name="connsiteY579" fmla="*/ 300260 h 1955250"/>
              <a:gd name="connsiteX580" fmla="*/ 2964702 w 3810175"/>
              <a:gd name="connsiteY580" fmla="*/ 304069 h 1955250"/>
              <a:gd name="connsiteX581" fmla="*/ 2987328 w 3810175"/>
              <a:gd name="connsiteY581" fmla="*/ 307108 h 1955250"/>
              <a:gd name="connsiteX582" fmla="*/ 2988611 w 3810175"/>
              <a:gd name="connsiteY582" fmla="*/ 298150 h 1955250"/>
              <a:gd name="connsiteX583" fmla="*/ 3014285 w 3810175"/>
              <a:gd name="connsiteY583" fmla="*/ 308387 h 1955250"/>
              <a:gd name="connsiteX584" fmla="*/ 3129818 w 3810175"/>
              <a:gd name="connsiteY584" fmla="*/ 299430 h 1955250"/>
              <a:gd name="connsiteX585" fmla="*/ 3183733 w 3810175"/>
              <a:gd name="connsiteY585" fmla="*/ 296871 h 1955250"/>
              <a:gd name="connsiteX586" fmla="*/ 3237648 w 3810175"/>
              <a:gd name="connsiteY586" fmla="*/ 293032 h 1955250"/>
              <a:gd name="connsiteX587" fmla="*/ 3231230 w 3810175"/>
              <a:gd name="connsiteY587" fmla="*/ 301989 h 1955250"/>
              <a:gd name="connsiteX588" fmla="*/ 3339061 w 3810175"/>
              <a:gd name="connsiteY588" fmla="*/ 307108 h 1955250"/>
              <a:gd name="connsiteX589" fmla="*/ 3328791 w 3810175"/>
              <a:gd name="connsiteY589" fmla="*/ 303269 h 1955250"/>
              <a:gd name="connsiteX590" fmla="*/ 3390408 w 3810175"/>
              <a:gd name="connsiteY590" fmla="*/ 305828 h 1955250"/>
              <a:gd name="connsiteX591" fmla="*/ 3459728 w 3810175"/>
              <a:gd name="connsiteY591" fmla="*/ 319904 h 1955250"/>
              <a:gd name="connsiteX592" fmla="*/ 3425709 w 3810175"/>
              <a:gd name="connsiteY592" fmla="*/ 157553 h 1955250"/>
              <a:gd name="connsiteX593" fmla="*/ 3417364 w 3810175"/>
              <a:gd name="connsiteY593" fmla="*/ 149715 h 1955250"/>
              <a:gd name="connsiteX594" fmla="*/ 3418648 w 3810175"/>
              <a:gd name="connsiteY594" fmla="*/ 163791 h 1955250"/>
              <a:gd name="connsiteX595" fmla="*/ 3413514 w 3810175"/>
              <a:gd name="connsiteY595" fmla="*/ 162511 h 1955250"/>
              <a:gd name="connsiteX596" fmla="*/ 3415600 w 3810175"/>
              <a:gd name="connsiteY596" fmla="*/ 170988 h 1955250"/>
              <a:gd name="connsiteX597" fmla="*/ 3418099 w 3810175"/>
              <a:gd name="connsiteY597" fmla="*/ 173016 h 1955250"/>
              <a:gd name="connsiteX598" fmla="*/ 3416081 w 3810175"/>
              <a:gd name="connsiteY598" fmla="*/ 174027 h 1955250"/>
              <a:gd name="connsiteX599" fmla="*/ 3422500 w 3810175"/>
              <a:gd name="connsiteY599" fmla="*/ 176587 h 1955250"/>
              <a:gd name="connsiteX600" fmla="*/ 3418099 w 3810175"/>
              <a:gd name="connsiteY600" fmla="*/ 173016 h 1955250"/>
              <a:gd name="connsiteX601" fmla="*/ 3419672 w 3810175"/>
              <a:gd name="connsiteY601" fmla="*/ 172228 h 1955250"/>
              <a:gd name="connsiteX602" fmla="*/ 3426351 w 3810175"/>
              <a:gd name="connsiteY602" fmla="*/ 162511 h 1955250"/>
              <a:gd name="connsiteX603" fmla="*/ 3425709 w 3810175"/>
              <a:gd name="connsiteY603" fmla="*/ 157553 h 1955250"/>
              <a:gd name="connsiteX604" fmla="*/ 3446729 w 3810175"/>
              <a:gd name="connsiteY604" fmla="*/ 160112 h 1955250"/>
              <a:gd name="connsiteX605" fmla="*/ 3436620 w 3810175"/>
              <a:gd name="connsiteY605" fmla="*/ 157393 h 1955250"/>
              <a:gd name="connsiteX606" fmla="*/ 3448174 w 3810175"/>
              <a:gd name="connsiteY606" fmla="*/ 171468 h 1955250"/>
              <a:gd name="connsiteX607" fmla="*/ 3446729 w 3810175"/>
              <a:gd name="connsiteY607" fmla="*/ 160112 h 1955250"/>
              <a:gd name="connsiteX608" fmla="*/ 3485401 w 3810175"/>
              <a:gd name="connsiteY608" fmla="*/ 273837 h 1955250"/>
              <a:gd name="connsiteX609" fmla="*/ 3461011 w 3810175"/>
              <a:gd name="connsiteY609" fmla="*/ 267439 h 1955250"/>
              <a:gd name="connsiteX610" fmla="*/ 3485401 w 3810175"/>
              <a:gd name="connsiteY610" fmla="*/ 273837 h 1955250"/>
              <a:gd name="connsiteX611" fmla="*/ 3550870 w 3810175"/>
              <a:gd name="connsiteY611" fmla="*/ 451704 h 1955250"/>
              <a:gd name="connsiteX612" fmla="*/ 3536749 w 3810175"/>
              <a:gd name="connsiteY612" fmla="*/ 450425 h 1955250"/>
              <a:gd name="connsiteX613" fmla="*/ 3543167 w 3810175"/>
              <a:gd name="connsiteY613" fmla="*/ 450425 h 1955250"/>
              <a:gd name="connsiteX614" fmla="*/ 3550870 w 3810175"/>
              <a:gd name="connsiteY614" fmla="*/ 451704 h 1955250"/>
              <a:gd name="connsiteX615" fmla="*/ 3508507 w 3810175"/>
              <a:gd name="connsiteY615" fmla="*/ 296870 h 1955250"/>
              <a:gd name="connsiteX616" fmla="*/ 3507223 w 3810175"/>
              <a:gd name="connsiteY616" fmla="*/ 298150 h 1955250"/>
              <a:gd name="connsiteX617" fmla="*/ 3505709 w 3810175"/>
              <a:gd name="connsiteY617" fmla="*/ 295509 h 1955250"/>
              <a:gd name="connsiteX618" fmla="*/ 3505477 w 3810175"/>
              <a:gd name="connsiteY618" fmla="*/ 291585 h 1955250"/>
              <a:gd name="connsiteX619" fmla="*/ 3533680 w 3810175"/>
              <a:gd name="connsiteY619" fmla="*/ 373688 h 1955250"/>
              <a:gd name="connsiteX620" fmla="*/ 3529046 w 3810175"/>
              <a:gd name="connsiteY620" fmla="*/ 372368 h 1955250"/>
              <a:gd name="connsiteX621" fmla="*/ 3533058 w 3810175"/>
              <a:gd name="connsiteY621" fmla="*/ 373328 h 1955250"/>
              <a:gd name="connsiteX622" fmla="*/ 3522628 w 3810175"/>
              <a:gd name="connsiteY622" fmla="*/ 244406 h 1955250"/>
              <a:gd name="connsiteX623" fmla="*/ 3517572 w 3810175"/>
              <a:gd name="connsiteY623" fmla="*/ 249565 h 1955250"/>
              <a:gd name="connsiteX624" fmla="*/ 3517493 w 3810175"/>
              <a:gd name="connsiteY624" fmla="*/ 249525 h 1955250"/>
              <a:gd name="connsiteX625" fmla="*/ 3517533 w 3810175"/>
              <a:gd name="connsiteY625" fmla="*/ 249605 h 1955250"/>
              <a:gd name="connsiteX626" fmla="*/ 3517513 w 3810175"/>
              <a:gd name="connsiteY626" fmla="*/ 249625 h 1955250"/>
              <a:gd name="connsiteX627" fmla="*/ 3507223 w 3810175"/>
              <a:gd name="connsiteY627" fmla="*/ 232890 h 1955250"/>
              <a:gd name="connsiteX628" fmla="*/ 3522628 w 3810175"/>
              <a:gd name="connsiteY628" fmla="*/ 259762 h 1955250"/>
              <a:gd name="connsiteX629" fmla="*/ 3517533 w 3810175"/>
              <a:gd name="connsiteY629" fmla="*/ 249605 h 1955250"/>
              <a:gd name="connsiteX630" fmla="*/ 3517572 w 3810175"/>
              <a:gd name="connsiteY630" fmla="*/ 249565 h 1955250"/>
              <a:gd name="connsiteX631" fmla="*/ 3520060 w 3810175"/>
              <a:gd name="connsiteY631" fmla="*/ 250804 h 1955250"/>
              <a:gd name="connsiteX632" fmla="*/ 3567557 w 3810175"/>
              <a:gd name="connsiteY632" fmla="*/ 342936 h 1955250"/>
              <a:gd name="connsiteX633" fmla="*/ 3559855 w 3810175"/>
              <a:gd name="connsiteY633" fmla="*/ 337818 h 1955250"/>
              <a:gd name="connsiteX634" fmla="*/ 3553436 w 3810175"/>
              <a:gd name="connsiteY634" fmla="*/ 340377 h 1955250"/>
              <a:gd name="connsiteX635" fmla="*/ 3597082 w 3810175"/>
              <a:gd name="connsiteY635" fmla="*/ 351894 h 1955250"/>
              <a:gd name="connsiteX636" fmla="*/ 3588096 w 3810175"/>
              <a:gd name="connsiteY636" fmla="*/ 342936 h 1955250"/>
              <a:gd name="connsiteX637" fmla="*/ 3585529 w 3810175"/>
              <a:gd name="connsiteY637" fmla="*/ 339098 h 1955250"/>
              <a:gd name="connsiteX638" fmla="*/ 3579110 w 3810175"/>
              <a:gd name="connsiteY638" fmla="*/ 339098 h 1955250"/>
              <a:gd name="connsiteX639" fmla="*/ 3597082 w 3810175"/>
              <a:gd name="connsiteY639" fmla="*/ 351894 h 1955250"/>
              <a:gd name="connsiteX640" fmla="*/ 3649714 w 3810175"/>
              <a:gd name="connsiteY640" fmla="*/ 465780 h 1955250"/>
              <a:gd name="connsiteX641" fmla="*/ 3642013 w 3810175"/>
              <a:gd name="connsiteY641" fmla="*/ 459382 h 1955250"/>
              <a:gd name="connsiteX642" fmla="*/ 3648430 w 3810175"/>
              <a:gd name="connsiteY642" fmla="*/ 461941 h 1955250"/>
              <a:gd name="connsiteX643" fmla="*/ 3649714 w 3810175"/>
              <a:gd name="connsiteY643" fmla="*/ 465780 h 1955250"/>
              <a:gd name="connsiteX644" fmla="*/ 3628532 w 3810175"/>
              <a:gd name="connsiteY644" fmla="*/ 363890 h 1955250"/>
              <a:gd name="connsiteX645" fmla="*/ 3625323 w 3810175"/>
              <a:gd name="connsiteY645" fmla="*/ 359571 h 1955250"/>
              <a:gd name="connsiteX646" fmla="*/ 3624040 w 3810175"/>
              <a:gd name="connsiteY646" fmla="*/ 369808 h 1955250"/>
              <a:gd name="connsiteX647" fmla="*/ 3620189 w 3810175"/>
              <a:gd name="connsiteY647" fmla="*/ 363410 h 1955250"/>
              <a:gd name="connsiteX648" fmla="*/ 3628532 w 3810175"/>
              <a:gd name="connsiteY648" fmla="*/ 363890 h 1955250"/>
              <a:gd name="connsiteX649" fmla="*/ 3634951 w 3810175"/>
              <a:gd name="connsiteY649" fmla="*/ 319424 h 1955250"/>
              <a:gd name="connsiteX650" fmla="*/ 3630458 w 3810175"/>
              <a:gd name="connsiteY650" fmla="*/ 308387 h 1955250"/>
              <a:gd name="connsiteX651" fmla="*/ 3620189 w 3810175"/>
              <a:gd name="connsiteY651" fmla="*/ 314785 h 1955250"/>
              <a:gd name="connsiteX652" fmla="*/ 3613770 w 3810175"/>
              <a:gd name="connsiteY652" fmla="*/ 307107 h 1955250"/>
              <a:gd name="connsiteX653" fmla="*/ 3616337 w 3810175"/>
              <a:gd name="connsiteY653" fmla="*/ 314785 h 1955250"/>
              <a:gd name="connsiteX654" fmla="*/ 3631742 w 3810175"/>
              <a:gd name="connsiteY654" fmla="*/ 327581 h 1955250"/>
              <a:gd name="connsiteX655" fmla="*/ 3634951 w 3810175"/>
              <a:gd name="connsiteY655" fmla="*/ 319424 h 1955250"/>
              <a:gd name="connsiteX656" fmla="*/ 3677955 w 3810175"/>
              <a:gd name="connsiteY656" fmla="*/ 353173 h 1955250"/>
              <a:gd name="connsiteX657" fmla="*/ 3671536 w 3810175"/>
              <a:gd name="connsiteY657" fmla="*/ 345496 h 1955250"/>
              <a:gd name="connsiteX658" fmla="*/ 3677955 w 3810175"/>
              <a:gd name="connsiteY658" fmla="*/ 353173 h 1955250"/>
              <a:gd name="connsiteX659" fmla="*/ 3734439 w 3810175"/>
              <a:gd name="connsiteY659" fmla="*/ 410757 h 1955250"/>
              <a:gd name="connsiteX660" fmla="*/ 3725452 w 3810175"/>
              <a:gd name="connsiteY660" fmla="*/ 406918 h 1955250"/>
              <a:gd name="connsiteX661" fmla="*/ 3734439 w 3810175"/>
              <a:gd name="connsiteY661" fmla="*/ 410757 h 1955250"/>
              <a:gd name="connsiteX662" fmla="*/ 3792204 w 3810175"/>
              <a:gd name="connsiteY662" fmla="*/ 486253 h 1955250"/>
              <a:gd name="connsiteX663" fmla="*/ 3788353 w 3810175"/>
              <a:gd name="connsiteY663" fmla="*/ 484974 h 1955250"/>
              <a:gd name="connsiteX664" fmla="*/ 3758828 w 3810175"/>
              <a:gd name="connsiteY664" fmla="*/ 481135 h 1955250"/>
              <a:gd name="connsiteX665" fmla="*/ 3750163 w 3810175"/>
              <a:gd name="connsiteY665" fmla="*/ 476656 h 1955250"/>
              <a:gd name="connsiteX666" fmla="*/ 3751071 w 3810175"/>
              <a:gd name="connsiteY666" fmla="*/ 476536 h 1955250"/>
              <a:gd name="connsiteX667" fmla="*/ 3772246 w 3810175"/>
              <a:gd name="connsiteY667" fmla="*/ 481895 h 1955250"/>
              <a:gd name="connsiteX668" fmla="*/ 3772789 w 3810175"/>
              <a:gd name="connsiteY668" fmla="*/ 481991 h 1955250"/>
              <a:gd name="connsiteX669" fmla="*/ 3773289 w 3810175"/>
              <a:gd name="connsiteY669" fmla="*/ 482215 h 1955250"/>
              <a:gd name="connsiteX670" fmla="*/ 3782416 w 3810175"/>
              <a:gd name="connsiteY670" fmla="*/ 484974 h 1955250"/>
              <a:gd name="connsiteX671" fmla="*/ 3782673 w 3810175"/>
              <a:gd name="connsiteY671" fmla="*/ 483741 h 1955250"/>
              <a:gd name="connsiteX672" fmla="*/ 3789636 w 3810175"/>
              <a:gd name="connsiteY672" fmla="*/ 484974 h 1955250"/>
              <a:gd name="connsiteX673" fmla="*/ 3792204 w 3810175"/>
              <a:gd name="connsiteY673" fmla="*/ 486253 h 1955250"/>
              <a:gd name="connsiteX674" fmla="*/ 3806325 w 3810175"/>
              <a:gd name="connsiteY674" fmla="*/ 467059 h 1955250"/>
              <a:gd name="connsiteX675" fmla="*/ 3796055 w 3810175"/>
              <a:gd name="connsiteY675" fmla="*/ 465779 h 1955250"/>
              <a:gd name="connsiteX676" fmla="*/ 3808892 w 3810175"/>
              <a:gd name="connsiteY676" fmla="*/ 476016 h 1955250"/>
              <a:gd name="connsiteX677" fmla="*/ 3781934 w 3810175"/>
              <a:gd name="connsiteY677" fmla="*/ 465779 h 1955250"/>
              <a:gd name="connsiteX678" fmla="*/ 3787069 w 3810175"/>
              <a:gd name="connsiteY678" fmla="*/ 469618 h 1955250"/>
              <a:gd name="connsiteX679" fmla="*/ 3793488 w 3810175"/>
              <a:gd name="connsiteY679" fmla="*/ 473457 h 1955250"/>
              <a:gd name="connsiteX680" fmla="*/ 3810175 w 3810175"/>
              <a:gd name="connsiteY680" fmla="*/ 486253 h 1955250"/>
              <a:gd name="connsiteX681" fmla="*/ 3783218 w 3810175"/>
              <a:gd name="connsiteY681" fmla="*/ 481135 h 1955250"/>
              <a:gd name="connsiteX682" fmla="*/ 3782673 w 3810175"/>
              <a:gd name="connsiteY682" fmla="*/ 483741 h 1955250"/>
              <a:gd name="connsiteX683" fmla="*/ 3772789 w 3810175"/>
              <a:gd name="connsiteY683" fmla="*/ 481991 h 1955250"/>
              <a:gd name="connsiteX684" fmla="*/ 3753693 w 3810175"/>
              <a:gd name="connsiteY684" fmla="*/ 473457 h 1955250"/>
              <a:gd name="connsiteX685" fmla="*/ 3754977 w 3810175"/>
              <a:gd name="connsiteY685" fmla="*/ 476016 h 1955250"/>
              <a:gd name="connsiteX686" fmla="*/ 3751071 w 3810175"/>
              <a:gd name="connsiteY686" fmla="*/ 476536 h 1955250"/>
              <a:gd name="connsiteX687" fmla="*/ 3747755 w 3810175"/>
              <a:gd name="connsiteY687" fmla="*/ 475697 h 1955250"/>
              <a:gd name="connsiteX688" fmla="*/ 3693359 w 3810175"/>
              <a:gd name="connsiteY688" fmla="*/ 460661 h 1955250"/>
              <a:gd name="connsiteX689" fmla="*/ 3670253 w 3810175"/>
              <a:gd name="connsiteY689" fmla="*/ 454263 h 1955250"/>
              <a:gd name="connsiteX690" fmla="*/ 3654848 w 3810175"/>
              <a:gd name="connsiteY690" fmla="*/ 450424 h 1955250"/>
              <a:gd name="connsiteX691" fmla="*/ 3643295 w 3810175"/>
              <a:gd name="connsiteY691" fmla="*/ 450424 h 1955250"/>
              <a:gd name="connsiteX692" fmla="*/ 3590663 w 3810175"/>
              <a:gd name="connsiteY692" fmla="*/ 437628 h 1955250"/>
              <a:gd name="connsiteX693" fmla="*/ 3559855 w 3810175"/>
              <a:gd name="connsiteY693" fmla="*/ 435069 h 1955250"/>
              <a:gd name="connsiteX694" fmla="*/ 3566273 w 3810175"/>
              <a:gd name="connsiteY694" fmla="*/ 444026 h 1955250"/>
              <a:gd name="connsiteX695" fmla="*/ 3548302 w 3810175"/>
              <a:gd name="connsiteY695" fmla="*/ 440187 h 1955250"/>
              <a:gd name="connsiteX696" fmla="*/ 3539316 w 3810175"/>
              <a:gd name="connsiteY696" fmla="*/ 438908 h 1955250"/>
              <a:gd name="connsiteX697" fmla="*/ 3534181 w 3810175"/>
              <a:gd name="connsiteY697" fmla="*/ 440187 h 1955250"/>
              <a:gd name="connsiteX698" fmla="*/ 3538032 w 3810175"/>
              <a:gd name="connsiteY698" fmla="*/ 442746 h 1955250"/>
              <a:gd name="connsiteX699" fmla="*/ 3498238 w 3810175"/>
              <a:gd name="connsiteY699" fmla="*/ 445306 h 1955250"/>
              <a:gd name="connsiteX700" fmla="*/ 3491819 w 3810175"/>
              <a:gd name="connsiteY700" fmla="*/ 446585 h 1955250"/>
              <a:gd name="connsiteX701" fmla="*/ 3486684 w 3810175"/>
              <a:gd name="connsiteY701" fmla="*/ 447865 h 1955250"/>
              <a:gd name="connsiteX702" fmla="*/ 3476415 w 3810175"/>
              <a:gd name="connsiteY702" fmla="*/ 450424 h 1955250"/>
              <a:gd name="connsiteX703" fmla="*/ 3487968 w 3810175"/>
              <a:gd name="connsiteY703" fmla="*/ 458102 h 1955250"/>
              <a:gd name="connsiteX704" fmla="*/ 3463578 w 3810175"/>
              <a:gd name="connsiteY704" fmla="*/ 464500 h 1955250"/>
              <a:gd name="connsiteX705" fmla="*/ 3450057 w 3810175"/>
              <a:gd name="connsiteY705" fmla="*/ 465181 h 1955250"/>
              <a:gd name="connsiteX706" fmla="*/ 3447692 w 3810175"/>
              <a:gd name="connsiteY706" fmla="*/ 465300 h 1955250"/>
              <a:gd name="connsiteX707" fmla="*/ 3432769 w 3810175"/>
              <a:gd name="connsiteY707" fmla="*/ 470898 h 1955250"/>
              <a:gd name="connsiteX708" fmla="*/ 3435337 w 3810175"/>
              <a:gd name="connsiteY708" fmla="*/ 474737 h 1955250"/>
              <a:gd name="connsiteX709" fmla="*/ 3422500 w 3810175"/>
              <a:gd name="connsiteY709" fmla="*/ 473457 h 1955250"/>
              <a:gd name="connsiteX710" fmla="*/ 3427634 w 3810175"/>
              <a:gd name="connsiteY710" fmla="*/ 481135 h 1955250"/>
              <a:gd name="connsiteX711" fmla="*/ 3371152 w 3810175"/>
              <a:gd name="connsiteY711" fmla="*/ 492651 h 1955250"/>
              <a:gd name="connsiteX712" fmla="*/ 3382705 w 3810175"/>
              <a:gd name="connsiteY712" fmla="*/ 506727 h 1955250"/>
              <a:gd name="connsiteX713" fmla="*/ 3358187 w 3810175"/>
              <a:gd name="connsiteY713" fmla="*/ 513612 h 1955250"/>
              <a:gd name="connsiteX714" fmla="*/ 3348527 w 3810175"/>
              <a:gd name="connsiteY714" fmla="*/ 516324 h 1955250"/>
              <a:gd name="connsiteX715" fmla="*/ 3317236 w 3810175"/>
              <a:gd name="connsiteY715" fmla="*/ 533599 h 1955250"/>
              <a:gd name="connsiteX716" fmla="*/ 3317236 w 3810175"/>
              <a:gd name="connsiteY716" fmla="*/ 532319 h 1955250"/>
              <a:gd name="connsiteX717" fmla="*/ 3306967 w 3810175"/>
              <a:gd name="connsiteY717" fmla="*/ 534879 h 1955250"/>
              <a:gd name="connsiteX718" fmla="*/ 3306967 w 3810175"/>
              <a:gd name="connsiteY718" fmla="*/ 536158 h 1955250"/>
              <a:gd name="connsiteX719" fmla="*/ 3314669 w 3810175"/>
              <a:gd name="connsiteY719" fmla="*/ 534879 h 1955250"/>
              <a:gd name="connsiteX720" fmla="*/ 3288995 w 3810175"/>
              <a:gd name="connsiteY720" fmla="*/ 542556 h 1955250"/>
              <a:gd name="connsiteX721" fmla="*/ 3290279 w 3810175"/>
              <a:gd name="connsiteY721" fmla="*/ 559191 h 1955250"/>
              <a:gd name="connsiteX722" fmla="*/ 3258186 w 3810175"/>
              <a:gd name="connsiteY722" fmla="*/ 580945 h 1955250"/>
              <a:gd name="connsiteX723" fmla="*/ 3262037 w 3810175"/>
              <a:gd name="connsiteY723" fmla="*/ 584784 h 1955250"/>
              <a:gd name="connsiteX724" fmla="*/ 3177314 w 3810175"/>
              <a:gd name="connsiteY724" fmla="*/ 650044 h 1955250"/>
              <a:gd name="connsiteX725" fmla="*/ 3123398 w 3810175"/>
              <a:gd name="connsiteY725" fmla="*/ 666679 h 1955250"/>
              <a:gd name="connsiteX726" fmla="*/ 3145221 w 3810175"/>
              <a:gd name="connsiteY726" fmla="*/ 666679 h 1955250"/>
              <a:gd name="connsiteX727" fmla="*/ 3133668 w 3810175"/>
              <a:gd name="connsiteY727" fmla="*/ 684593 h 1955250"/>
              <a:gd name="connsiteX728" fmla="*/ 3138803 w 3810175"/>
              <a:gd name="connsiteY728" fmla="*/ 684593 h 1955250"/>
              <a:gd name="connsiteX729" fmla="*/ 3120831 w 3810175"/>
              <a:gd name="connsiteY729" fmla="*/ 685873 h 1955250"/>
              <a:gd name="connsiteX730" fmla="*/ 3125966 w 3810175"/>
              <a:gd name="connsiteY730" fmla="*/ 692271 h 1955250"/>
              <a:gd name="connsiteX731" fmla="*/ 3110561 w 3810175"/>
              <a:gd name="connsiteY731" fmla="*/ 690991 h 1955250"/>
              <a:gd name="connsiteX732" fmla="*/ 3054079 w 3810175"/>
              <a:gd name="connsiteY732" fmla="*/ 762650 h 1955250"/>
              <a:gd name="connsiteX733" fmla="*/ 3048944 w 3810175"/>
              <a:gd name="connsiteY733" fmla="*/ 754972 h 1955250"/>
              <a:gd name="connsiteX734" fmla="*/ 3016852 w 3810175"/>
              <a:gd name="connsiteY734" fmla="*/ 784403 h 1955250"/>
              <a:gd name="connsiteX735" fmla="*/ 3021986 w 3810175"/>
              <a:gd name="connsiteY735" fmla="*/ 783124 h 1955250"/>
              <a:gd name="connsiteX736" fmla="*/ 2978341 w 3810175"/>
              <a:gd name="connsiteY736" fmla="*/ 816394 h 1955250"/>
              <a:gd name="connsiteX737" fmla="*/ 2988610 w 3810175"/>
              <a:gd name="connsiteY737" fmla="*/ 795920 h 1955250"/>
              <a:gd name="connsiteX738" fmla="*/ 2974490 w 3810175"/>
              <a:gd name="connsiteY738" fmla="*/ 813834 h 1955250"/>
              <a:gd name="connsiteX739" fmla="*/ 2966787 w 3810175"/>
              <a:gd name="connsiteY739" fmla="*/ 804877 h 1955250"/>
              <a:gd name="connsiteX740" fmla="*/ 2988610 w 3810175"/>
              <a:gd name="connsiteY740" fmla="*/ 792081 h 1955250"/>
              <a:gd name="connsiteX741" fmla="*/ 2982192 w 3810175"/>
              <a:gd name="connsiteY741" fmla="*/ 790801 h 1955250"/>
              <a:gd name="connsiteX742" fmla="*/ 3005298 w 3810175"/>
              <a:gd name="connsiteY742" fmla="*/ 774166 h 1955250"/>
              <a:gd name="connsiteX743" fmla="*/ 2996312 w 3810175"/>
              <a:gd name="connsiteY743" fmla="*/ 785683 h 1955250"/>
              <a:gd name="connsiteX744" fmla="*/ 3019419 w 3810175"/>
              <a:gd name="connsiteY744" fmla="*/ 765209 h 1955250"/>
              <a:gd name="connsiteX745" fmla="*/ 3005298 w 3810175"/>
              <a:gd name="connsiteY745" fmla="*/ 753693 h 1955250"/>
              <a:gd name="connsiteX746" fmla="*/ 3046377 w 3810175"/>
              <a:gd name="connsiteY746" fmla="*/ 739617 h 1955250"/>
              <a:gd name="connsiteX747" fmla="*/ 3046377 w 3810175"/>
              <a:gd name="connsiteY747" fmla="*/ 744735 h 1955250"/>
              <a:gd name="connsiteX748" fmla="*/ 3065632 w 3810175"/>
              <a:gd name="connsiteY748" fmla="*/ 730659 h 1955250"/>
              <a:gd name="connsiteX749" fmla="*/ 3048944 w 3810175"/>
              <a:gd name="connsiteY749" fmla="*/ 733219 h 1955250"/>
              <a:gd name="connsiteX750" fmla="*/ 3066916 w 3810175"/>
              <a:gd name="connsiteY750" fmla="*/ 721702 h 1955250"/>
              <a:gd name="connsiteX751" fmla="*/ 3030972 w 3810175"/>
              <a:gd name="connsiteY751" fmla="*/ 739617 h 1955250"/>
              <a:gd name="connsiteX752" fmla="*/ 3023270 w 3810175"/>
              <a:gd name="connsiteY752" fmla="*/ 733219 h 1955250"/>
              <a:gd name="connsiteX753" fmla="*/ 3070445 w 3810175"/>
              <a:gd name="connsiteY753" fmla="*/ 699789 h 1955250"/>
              <a:gd name="connsiteX754" fmla="*/ 3086702 w 3810175"/>
              <a:gd name="connsiteY754" fmla="*/ 684778 h 1955250"/>
              <a:gd name="connsiteX755" fmla="*/ 3081037 w 3810175"/>
              <a:gd name="connsiteY755" fmla="*/ 685873 h 1955250"/>
              <a:gd name="connsiteX756" fmla="*/ 3082321 w 3810175"/>
              <a:gd name="connsiteY756" fmla="*/ 676915 h 1955250"/>
              <a:gd name="connsiteX757" fmla="*/ 3091949 w 3810175"/>
              <a:gd name="connsiteY757" fmla="*/ 674996 h 1955250"/>
              <a:gd name="connsiteX758" fmla="*/ 3096346 w 3810175"/>
              <a:gd name="connsiteY758" fmla="*/ 675873 h 1955250"/>
              <a:gd name="connsiteX759" fmla="*/ 3111845 w 3810175"/>
              <a:gd name="connsiteY759" fmla="*/ 661560 h 1955250"/>
              <a:gd name="connsiteX760" fmla="*/ 3104143 w 3810175"/>
              <a:gd name="connsiteY760" fmla="*/ 648764 h 1955250"/>
              <a:gd name="connsiteX761" fmla="*/ 3124682 w 3810175"/>
              <a:gd name="connsiteY761" fmla="*/ 635968 h 1955250"/>
              <a:gd name="connsiteX762" fmla="*/ 3105427 w 3810175"/>
              <a:gd name="connsiteY762" fmla="*/ 633409 h 1955250"/>
              <a:gd name="connsiteX763" fmla="*/ 3169611 w 3810175"/>
              <a:gd name="connsiteY763" fmla="*/ 600139 h 1955250"/>
              <a:gd name="connsiteX764" fmla="*/ 3158058 w 3810175"/>
              <a:gd name="connsiteY764" fmla="*/ 600139 h 1955250"/>
              <a:gd name="connsiteX765" fmla="*/ 3202988 w 3810175"/>
              <a:gd name="connsiteY765" fmla="*/ 577106 h 1955250"/>
              <a:gd name="connsiteX766" fmla="*/ 3170895 w 3810175"/>
              <a:gd name="connsiteY766" fmla="*/ 579665 h 1955250"/>
              <a:gd name="connsiteX767" fmla="*/ 3174746 w 3810175"/>
              <a:gd name="connsiteY767" fmla="*/ 570708 h 1955250"/>
              <a:gd name="connsiteX768" fmla="*/ 3164477 w 3810175"/>
              <a:gd name="connsiteY768" fmla="*/ 568149 h 1955250"/>
              <a:gd name="connsiteX769" fmla="*/ 3201704 w 3810175"/>
              <a:gd name="connsiteY769" fmla="*/ 571987 h 1955250"/>
              <a:gd name="connsiteX770" fmla="*/ 3204271 w 3810175"/>
              <a:gd name="connsiteY770" fmla="*/ 555352 h 1955250"/>
              <a:gd name="connsiteX771" fmla="*/ 3258186 w 3810175"/>
              <a:gd name="connsiteY771" fmla="*/ 531040 h 1955250"/>
              <a:gd name="connsiteX772" fmla="*/ 3263321 w 3810175"/>
              <a:gd name="connsiteY772" fmla="*/ 514405 h 1955250"/>
              <a:gd name="connsiteX773" fmla="*/ 3218392 w 3810175"/>
              <a:gd name="connsiteY773" fmla="*/ 519523 h 1955250"/>
              <a:gd name="connsiteX774" fmla="*/ 3233796 w 3810175"/>
              <a:gd name="connsiteY774" fmla="*/ 522082 h 1955250"/>
              <a:gd name="connsiteX775" fmla="*/ 3205555 w 3810175"/>
              <a:gd name="connsiteY775" fmla="*/ 541277 h 1955250"/>
              <a:gd name="connsiteX776" fmla="*/ 3224810 w 3810175"/>
              <a:gd name="connsiteY776" fmla="*/ 527201 h 1955250"/>
              <a:gd name="connsiteX777" fmla="*/ 3208122 w 3810175"/>
              <a:gd name="connsiteY777" fmla="*/ 529760 h 1955250"/>
              <a:gd name="connsiteX778" fmla="*/ 3228661 w 3810175"/>
              <a:gd name="connsiteY778" fmla="*/ 506727 h 1955250"/>
              <a:gd name="connsiteX779" fmla="*/ 3227378 w 3810175"/>
              <a:gd name="connsiteY779" fmla="*/ 506727 h 1955250"/>
              <a:gd name="connsiteX780" fmla="*/ 3260754 w 3810175"/>
              <a:gd name="connsiteY780" fmla="*/ 490092 h 1955250"/>
              <a:gd name="connsiteX781" fmla="*/ 3255619 w 3810175"/>
              <a:gd name="connsiteY781" fmla="*/ 510566 h 1955250"/>
              <a:gd name="connsiteX782" fmla="*/ 3304399 w 3810175"/>
              <a:gd name="connsiteY782" fmla="*/ 488812 h 1955250"/>
              <a:gd name="connsiteX783" fmla="*/ 3328790 w 3810175"/>
              <a:gd name="connsiteY783" fmla="*/ 476016 h 1955250"/>
              <a:gd name="connsiteX784" fmla="*/ 3345478 w 3810175"/>
              <a:gd name="connsiteY784" fmla="*/ 455543 h 1955250"/>
              <a:gd name="connsiteX785" fmla="*/ 3323655 w 3810175"/>
              <a:gd name="connsiteY785" fmla="*/ 455543 h 1955250"/>
              <a:gd name="connsiteX786" fmla="*/ 3348045 w 3810175"/>
              <a:gd name="connsiteY786" fmla="*/ 433789 h 1955250"/>
              <a:gd name="connsiteX787" fmla="*/ 3331357 w 3810175"/>
              <a:gd name="connsiteY787" fmla="*/ 433789 h 1955250"/>
              <a:gd name="connsiteX788" fmla="*/ 3331357 w 3810175"/>
              <a:gd name="connsiteY788" fmla="*/ 435069 h 1955250"/>
              <a:gd name="connsiteX789" fmla="*/ 3326222 w 3810175"/>
              <a:gd name="connsiteY789" fmla="*/ 432509 h 1955250"/>
              <a:gd name="connsiteX790" fmla="*/ 3368584 w 3810175"/>
              <a:gd name="connsiteY790" fmla="*/ 428671 h 1955250"/>
              <a:gd name="connsiteX791" fmla="*/ 3369868 w 3810175"/>
              <a:gd name="connsiteY791" fmla="*/ 415874 h 1955250"/>
              <a:gd name="connsiteX792" fmla="*/ 3375003 w 3810175"/>
              <a:gd name="connsiteY792" fmla="*/ 427391 h 1955250"/>
              <a:gd name="connsiteX793" fmla="*/ 3394258 w 3810175"/>
              <a:gd name="connsiteY793" fmla="*/ 419713 h 1955250"/>
              <a:gd name="connsiteX794" fmla="*/ 3376286 w 3810175"/>
              <a:gd name="connsiteY794" fmla="*/ 412036 h 1955250"/>
              <a:gd name="connsiteX795" fmla="*/ 3412230 w 3810175"/>
              <a:gd name="connsiteY795" fmla="*/ 408197 h 1955250"/>
              <a:gd name="connsiteX796" fmla="*/ 3410946 w 3810175"/>
              <a:gd name="connsiteY796" fmla="*/ 406917 h 1955250"/>
              <a:gd name="connsiteX797" fmla="*/ 3422500 w 3810175"/>
              <a:gd name="connsiteY797" fmla="*/ 405638 h 1955250"/>
              <a:gd name="connsiteX798" fmla="*/ 3410946 w 3810175"/>
              <a:gd name="connsiteY798" fmla="*/ 404358 h 1955250"/>
              <a:gd name="connsiteX799" fmla="*/ 3435337 w 3810175"/>
              <a:gd name="connsiteY799" fmla="*/ 399239 h 1955250"/>
              <a:gd name="connsiteX800" fmla="*/ 3455875 w 3810175"/>
              <a:gd name="connsiteY800" fmla="*/ 389003 h 1955250"/>
              <a:gd name="connsiteX801" fmla="*/ 3467429 w 3810175"/>
              <a:gd name="connsiteY801" fmla="*/ 391562 h 1955250"/>
              <a:gd name="connsiteX802" fmla="*/ 3467429 w 3810175"/>
              <a:gd name="connsiteY802" fmla="*/ 386443 h 1955250"/>
              <a:gd name="connsiteX803" fmla="*/ 3477698 w 3810175"/>
              <a:gd name="connsiteY803" fmla="*/ 389003 h 1955250"/>
              <a:gd name="connsiteX804" fmla="*/ 3480266 w 3810175"/>
              <a:gd name="connsiteY804" fmla="*/ 372368 h 1955250"/>
              <a:gd name="connsiteX805" fmla="*/ 3480266 w 3810175"/>
              <a:gd name="connsiteY805" fmla="*/ 363410 h 1955250"/>
              <a:gd name="connsiteX806" fmla="*/ 3493103 w 3810175"/>
              <a:gd name="connsiteY806" fmla="*/ 368529 h 1955250"/>
              <a:gd name="connsiteX807" fmla="*/ 3513642 w 3810175"/>
              <a:gd name="connsiteY807" fmla="*/ 378766 h 1955250"/>
              <a:gd name="connsiteX808" fmla="*/ 3543167 w 3810175"/>
              <a:gd name="connsiteY808" fmla="*/ 394121 h 1955250"/>
              <a:gd name="connsiteX809" fmla="*/ 3540599 w 3810175"/>
              <a:gd name="connsiteY809" fmla="*/ 387723 h 1955250"/>
              <a:gd name="connsiteX810" fmla="*/ 3536748 w 3810175"/>
              <a:gd name="connsiteY810" fmla="*/ 381325 h 1955250"/>
              <a:gd name="connsiteX811" fmla="*/ 3538032 w 3810175"/>
              <a:gd name="connsiteY811" fmla="*/ 376206 h 1955250"/>
              <a:gd name="connsiteX812" fmla="*/ 3533680 w 3810175"/>
              <a:gd name="connsiteY812" fmla="*/ 373688 h 1955250"/>
              <a:gd name="connsiteX813" fmla="*/ 3538032 w 3810175"/>
              <a:gd name="connsiteY813" fmla="*/ 374927 h 1955250"/>
              <a:gd name="connsiteX814" fmla="*/ 3527762 w 3810175"/>
              <a:gd name="connsiteY814" fmla="*/ 368529 h 1955250"/>
              <a:gd name="connsiteX815" fmla="*/ 3541883 w 3810175"/>
              <a:gd name="connsiteY815" fmla="*/ 372368 h 1955250"/>
              <a:gd name="connsiteX816" fmla="*/ 3518777 w 3810175"/>
              <a:gd name="connsiteY816" fmla="*/ 362131 h 1955250"/>
              <a:gd name="connsiteX817" fmla="*/ 3534181 w 3810175"/>
              <a:gd name="connsiteY817" fmla="*/ 367249 h 1955250"/>
              <a:gd name="connsiteX818" fmla="*/ 3535465 w 3810175"/>
              <a:gd name="connsiteY818" fmla="*/ 367249 h 1955250"/>
              <a:gd name="connsiteX819" fmla="*/ 3521344 w 3810175"/>
              <a:gd name="connsiteY819" fmla="*/ 360851 h 1955250"/>
              <a:gd name="connsiteX820" fmla="*/ 3520060 w 3810175"/>
              <a:gd name="connsiteY820" fmla="*/ 359571 h 1955250"/>
              <a:gd name="connsiteX821" fmla="*/ 3545734 w 3810175"/>
              <a:gd name="connsiteY821" fmla="*/ 368529 h 1955250"/>
              <a:gd name="connsiteX822" fmla="*/ 3550869 w 3810175"/>
              <a:gd name="connsiteY822" fmla="*/ 373647 h 1955250"/>
              <a:gd name="connsiteX823" fmla="*/ 3613770 w 3810175"/>
              <a:gd name="connsiteY823" fmla="*/ 396680 h 1955250"/>
              <a:gd name="connsiteX824" fmla="*/ 3649713 w 3810175"/>
              <a:gd name="connsiteY824" fmla="*/ 405638 h 1955250"/>
              <a:gd name="connsiteX825" fmla="*/ 3652281 w 3810175"/>
              <a:gd name="connsiteY825" fmla="*/ 405638 h 1955250"/>
              <a:gd name="connsiteX826" fmla="*/ 3649713 w 3810175"/>
              <a:gd name="connsiteY826" fmla="*/ 403078 h 1955250"/>
              <a:gd name="connsiteX827" fmla="*/ 3647146 w 3810175"/>
              <a:gd name="connsiteY827" fmla="*/ 399239 h 1955250"/>
              <a:gd name="connsiteX828" fmla="*/ 3659983 w 3810175"/>
              <a:gd name="connsiteY828" fmla="*/ 396680 h 1955250"/>
              <a:gd name="connsiteX829" fmla="*/ 3639444 w 3810175"/>
              <a:gd name="connsiteY829" fmla="*/ 389003 h 1955250"/>
              <a:gd name="connsiteX830" fmla="*/ 3618905 w 3810175"/>
              <a:gd name="connsiteY830" fmla="*/ 380045 h 1955250"/>
              <a:gd name="connsiteX831" fmla="*/ 3591947 w 3810175"/>
              <a:gd name="connsiteY831" fmla="*/ 380045 h 1955250"/>
              <a:gd name="connsiteX832" fmla="*/ 3589380 w 3810175"/>
              <a:gd name="connsiteY832" fmla="*/ 380045 h 1955250"/>
              <a:gd name="connsiteX833" fmla="*/ 3588096 w 3810175"/>
              <a:gd name="connsiteY833" fmla="*/ 380045 h 1955250"/>
              <a:gd name="connsiteX834" fmla="*/ 3586812 w 3810175"/>
              <a:gd name="connsiteY834" fmla="*/ 380045 h 1955250"/>
              <a:gd name="connsiteX835" fmla="*/ 3588096 w 3810175"/>
              <a:gd name="connsiteY835" fmla="*/ 381325 h 1955250"/>
              <a:gd name="connsiteX836" fmla="*/ 3606068 w 3810175"/>
              <a:gd name="connsiteY836" fmla="*/ 389003 h 1955250"/>
              <a:gd name="connsiteX837" fmla="*/ 3599649 w 3810175"/>
              <a:gd name="connsiteY837" fmla="*/ 389003 h 1955250"/>
              <a:gd name="connsiteX838" fmla="*/ 3600933 w 3810175"/>
              <a:gd name="connsiteY838" fmla="*/ 387723 h 1955250"/>
              <a:gd name="connsiteX839" fmla="*/ 3550869 w 3810175"/>
              <a:gd name="connsiteY839" fmla="*/ 368529 h 1955250"/>
              <a:gd name="connsiteX840" fmla="*/ 3559855 w 3810175"/>
              <a:gd name="connsiteY840" fmla="*/ 369808 h 1955250"/>
              <a:gd name="connsiteX841" fmla="*/ 3544451 w 3810175"/>
              <a:gd name="connsiteY841" fmla="*/ 359571 h 1955250"/>
              <a:gd name="connsiteX842" fmla="*/ 3554720 w 3810175"/>
              <a:gd name="connsiteY842" fmla="*/ 357012 h 1955250"/>
              <a:gd name="connsiteX843" fmla="*/ 3570125 w 3810175"/>
              <a:gd name="connsiteY843" fmla="*/ 357012 h 1955250"/>
              <a:gd name="connsiteX844" fmla="*/ 3597082 w 3810175"/>
              <a:gd name="connsiteY844" fmla="*/ 360851 h 1955250"/>
              <a:gd name="connsiteX845" fmla="*/ 3577826 w 3810175"/>
              <a:gd name="connsiteY845" fmla="*/ 350614 h 1955250"/>
              <a:gd name="connsiteX846" fmla="*/ 3575259 w 3810175"/>
              <a:gd name="connsiteY846" fmla="*/ 344216 h 1955250"/>
              <a:gd name="connsiteX847" fmla="*/ 3543167 w 3810175"/>
              <a:gd name="connsiteY847" fmla="*/ 340377 h 1955250"/>
              <a:gd name="connsiteX848" fmla="*/ 3549585 w 3810175"/>
              <a:gd name="connsiteY848" fmla="*/ 346775 h 1955250"/>
              <a:gd name="connsiteX849" fmla="*/ 3531614 w 3810175"/>
              <a:gd name="connsiteY849" fmla="*/ 348055 h 1955250"/>
              <a:gd name="connsiteX850" fmla="*/ 3513642 w 3810175"/>
              <a:gd name="connsiteY850" fmla="*/ 340377 h 1955250"/>
              <a:gd name="connsiteX851" fmla="*/ 3531614 w 3810175"/>
              <a:gd name="connsiteY851" fmla="*/ 340377 h 1955250"/>
              <a:gd name="connsiteX852" fmla="*/ 3514925 w 3810175"/>
              <a:gd name="connsiteY852" fmla="*/ 337818 h 1955250"/>
              <a:gd name="connsiteX853" fmla="*/ 3513642 w 3810175"/>
              <a:gd name="connsiteY853" fmla="*/ 331420 h 1955250"/>
              <a:gd name="connsiteX854" fmla="*/ 3504175 w 3810175"/>
              <a:gd name="connsiteY854" fmla="*/ 327741 h 1955250"/>
              <a:gd name="connsiteX855" fmla="*/ 3509744 w 3810175"/>
              <a:gd name="connsiteY855" fmla="*/ 322449 h 1955250"/>
              <a:gd name="connsiteX856" fmla="*/ 3500806 w 3810175"/>
              <a:gd name="connsiteY856" fmla="*/ 319903 h 1955250"/>
              <a:gd name="connsiteX857" fmla="*/ 3521345 w 3810175"/>
              <a:gd name="connsiteY857" fmla="*/ 319904 h 1955250"/>
              <a:gd name="connsiteX858" fmla="*/ 3518778 w 3810175"/>
              <a:gd name="connsiteY858" fmla="*/ 325022 h 1955250"/>
              <a:gd name="connsiteX859" fmla="*/ 3512649 w 3810175"/>
              <a:gd name="connsiteY859" fmla="*/ 323277 h 1955250"/>
              <a:gd name="connsiteX860" fmla="*/ 3514925 w 3810175"/>
              <a:gd name="connsiteY860" fmla="*/ 326302 h 1955250"/>
              <a:gd name="connsiteX861" fmla="*/ 3521344 w 3810175"/>
              <a:gd name="connsiteY861" fmla="*/ 327581 h 1955250"/>
              <a:gd name="connsiteX862" fmla="*/ 3513642 w 3810175"/>
              <a:gd name="connsiteY862" fmla="*/ 327581 h 1955250"/>
              <a:gd name="connsiteX863" fmla="*/ 3511075 w 3810175"/>
              <a:gd name="connsiteY863" fmla="*/ 328861 h 1955250"/>
              <a:gd name="connsiteX864" fmla="*/ 3523911 w 3810175"/>
              <a:gd name="connsiteY864" fmla="*/ 328861 h 1955250"/>
              <a:gd name="connsiteX865" fmla="*/ 3521344 w 3810175"/>
              <a:gd name="connsiteY865" fmla="*/ 328861 h 1955250"/>
              <a:gd name="connsiteX866" fmla="*/ 3526479 w 3810175"/>
              <a:gd name="connsiteY866" fmla="*/ 328861 h 1955250"/>
              <a:gd name="connsiteX867" fmla="*/ 3527762 w 3810175"/>
              <a:gd name="connsiteY867" fmla="*/ 328861 h 1955250"/>
              <a:gd name="connsiteX868" fmla="*/ 3544451 w 3810175"/>
              <a:gd name="connsiteY868" fmla="*/ 326302 h 1955250"/>
              <a:gd name="connsiteX869" fmla="*/ 3532897 w 3810175"/>
              <a:gd name="connsiteY869" fmla="*/ 312226 h 1955250"/>
              <a:gd name="connsiteX870" fmla="*/ 3509791 w 3810175"/>
              <a:gd name="connsiteY870" fmla="*/ 305828 h 1955250"/>
              <a:gd name="connsiteX871" fmla="*/ 3529046 w 3810175"/>
              <a:gd name="connsiteY871" fmla="*/ 309667 h 1955250"/>
              <a:gd name="connsiteX872" fmla="*/ 3525195 w 3810175"/>
              <a:gd name="connsiteY872" fmla="*/ 305828 h 1955250"/>
              <a:gd name="connsiteX873" fmla="*/ 3504656 w 3810175"/>
              <a:gd name="connsiteY873" fmla="*/ 277676 h 1955250"/>
              <a:gd name="connsiteX874" fmla="*/ 3505477 w 3810175"/>
              <a:gd name="connsiteY874" fmla="*/ 291585 h 1955250"/>
              <a:gd name="connsiteX875" fmla="*/ 3503372 w 3810175"/>
              <a:gd name="connsiteY875" fmla="*/ 287913 h 1955250"/>
              <a:gd name="connsiteX876" fmla="*/ 3502088 w 3810175"/>
              <a:gd name="connsiteY876" fmla="*/ 289193 h 1955250"/>
              <a:gd name="connsiteX877" fmla="*/ 3505709 w 3810175"/>
              <a:gd name="connsiteY877" fmla="*/ 295509 h 1955250"/>
              <a:gd name="connsiteX878" fmla="*/ 3505940 w 3810175"/>
              <a:gd name="connsiteY878" fmla="*/ 299430 h 1955250"/>
              <a:gd name="connsiteX879" fmla="*/ 3496954 w 3810175"/>
              <a:gd name="connsiteY879" fmla="*/ 291752 h 1955250"/>
              <a:gd name="connsiteX880" fmla="*/ 3490535 w 3810175"/>
              <a:gd name="connsiteY880" fmla="*/ 277676 h 1955250"/>
              <a:gd name="connsiteX881" fmla="*/ 3477698 w 3810175"/>
              <a:gd name="connsiteY881" fmla="*/ 245686 h 1955250"/>
              <a:gd name="connsiteX882" fmla="*/ 3469996 w 3810175"/>
              <a:gd name="connsiteY882" fmla="*/ 253364 h 1955250"/>
              <a:gd name="connsiteX883" fmla="*/ 3450741 w 3810175"/>
              <a:gd name="connsiteY883" fmla="*/ 238008 h 1955250"/>
              <a:gd name="connsiteX884" fmla="*/ 3453308 w 3810175"/>
              <a:gd name="connsiteY884" fmla="*/ 232890 h 1955250"/>
              <a:gd name="connsiteX885" fmla="*/ 3436620 w 3810175"/>
              <a:gd name="connsiteY885" fmla="*/ 236729 h 1955250"/>
              <a:gd name="connsiteX886" fmla="*/ 3409663 w 3810175"/>
              <a:gd name="connsiteY886" fmla="*/ 220094 h 1955250"/>
              <a:gd name="connsiteX887" fmla="*/ 3408379 w 3810175"/>
              <a:gd name="connsiteY887" fmla="*/ 225212 h 1955250"/>
              <a:gd name="connsiteX888" fmla="*/ 3351896 w 3810175"/>
              <a:gd name="connsiteY888" fmla="*/ 202179 h 1955250"/>
              <a:gd name="connsiteX889" fmla="*/ 3369868 w 3810175"/>
              <a:gd name="connsiteY889" fmla="*/ 199620 h 1955250"/>
              <a:gd name="connsiteX890" fmla="*/ 3350613 w 3810175"/>
              <a:gd name="connsiteY890" fmla="*/ 184264 h 1955250"/>
              <a:gd name="connsiteX891" fmla="*/ 3340343 w 3810175"/>
              <a:gd name="connsiteY891" fmla="*/ 190662 h 1955250"/>
              <a:gd name="connsiteX892" fmla="*/ 3349329 w 3810175"/>
              <a:gd name="connsiteY892" fmla="*/ 193222 h 1955250"/>
              <a:gd name="connsiteX893" fmla="*/ 3342910 w 3810175"/>
              <a:gd name="connsiteY893" fmla="*/ 197061 h 1955250"/>
              <a:gd name="connsiteX894" fmla="*/ 3358315 w 3810175"/>
              <a:gd name="connsiteY894" fmla="*/ 174027 h 1955250"/>
              <a:gd name="connsiteX895" fmla="*/ 3340343 w 3810175"/>
              <a:gd name="connsiteY895" fmla="*/ 156113 h 1955250"/>
              <a:gd name="connsiteX896" fmla="*/ 3332641 w 3810175"/>
              <a:gd name="connsiteY896" fmla="*/ 179146 h 1955250"/>
              <a:gd name="connsiteX897" fmla="*/ 3304399 w 3810175"/>
              <a:gd name="connsiteY897" fmla="*/ 148435 h 1955250"/>
              <a:gd name="connsiteX898" fmla="*/ 3251768 w 3810175"/>
              <a:gd name="connsiteY898" fmla="*/ 148435 h 1955250"/>
              <a:gd name="connsiteX899" fmla="*/ 3246633 w 3810175"/>
              <a:gd name="connsiteY899" fmla="*/ 139478 h 1955250"/>
              <a:gd name="connsiteX900" fmla="*/ 3247917 w 3810175"/>
              <a:gd name="connsiteY900" fmla="*/ 145876 h 1955250"/>
              <a:gd name="connsiteX901" fmla="*/ 3228661 w 3810175"/>
              <a:gd name="connsiteY901" fmla="*/ 122843 h 1955250"/>
              <a:gd name="connsiteX902" fmla="*/ 3229945 w 3810175"/>
              <a:gd name="connsiteY902" fmla="*/ 133080 h 1955250"/>
              <a:gd name="connsiteX903" fmla="*/ 3206838 w 3810175"/>
              <a:gd name="connsiteY903" fmla="*/ 113886 h 1955250"/>
              <a:gd name="connsiteX904" fmla="*/ 3181165 w 3810175"/>
              <a:gd name="connsiteY904" fmla="*/ 101089 h 1955250"/>
              <a:gd name="connsiteX905" fmla="*/ 3183732 w 3810175"/>
              <a:gd name="connsiteY905" fmla="*/ 106208 h 1955250"/>
              <a:gd name="connsiteX906" fmla="*/ 3174746 w 3810175"/>
              <a:gd name="connsiteY906" fmla="*/ 99810 h 1955250"/>
              <a:gd name="connsiteX907" fmla="*/ 3185016 w 3810175"/>
              <a:gd name="connsiteY907" fmla="*/ 95971 h 1955250"/>
              <a:gd name="connsiteX908" fmla="*/ 3164477 w 3810175"/>
              <a:gd name="connsiteY908" fmla="*/ 84455 h 1955250"/>
              <a:gd name="connsiteX909" fmla="*/ 3134952 w 3810175"/>
              <a:gd name="connsiteY909" fmla="*/ 84455 h 1955250"/>
              <a:gd name="connsiteX910" fmla="*/ 3140086 w 3810175"/>
              <a:gd name="connsiteY910" fmla="*/ 97251 h 1955250"/>
              <a:gd name="connsiteX911" fmla="*/ 3119547 w 3810175"/>
              <a:gd name="connsiteY911" fmla="*/ 78056 h 1955250"/>
              <a:gd name="connsiteX912" fmla="*/ 3125966 w 3810175"/>
              <a:gd name="connsiteY912" fmla="*/ 97251 h 1955250"/>
              <a:gd name="connsiteX913" fmla="*/ 3107994 w 3810175"/>
              <a:gd name="connsiteY913" fmla="*/ 92132 h 1955250"/>
              <a:gd name="connsiteX914" fmla="*/ 3102859 w 3810175"/>
              <a:gd name="connsiteY914" fmla="*/ 98530 h 1955250"/>
              <a:gd name="connsiteX915" fmla="*/ 3082320 w 3810175"/>
              <a:gd name="connsiteY915" fmla="*/ 93412 h 1955250"/>
              <a:gd name="connsiteX916" fmla="*/ 3083604 w 3810175"/>
              <a:gd name="connsiteY916" fmla="*/ 98530 h 1955250"/>
              <a:gd name="connsiteX917" fmla="*/ 3051511 w 3810175"/>
              <a:gd name="connsiteY917" fmla="*/ 90853 h 1955250"/>
              <a:gd name="connsiteX918" fmla="*/ 3052795 w 3810175"/>
              <a:gd name="connsiteY918" fmla="*/ 97251 h 1955250"/>
              <a:gd name="connsiteX919" fmla="*/ 3027121 w 3810175"/>
              <a:gd name="connsiteY919" fmla="*/ 92132 h 1955250"/>
              <a:gd name="connsiteX920" fmla="*/ 3030972 w 3810175"/>
              <a:gd name="connsiteY920" fmla="*/ 99810 h 1955250"/>
              <a:gd name="connsiteX921" fmla="*/ 3000164 w 3810175"/>
              <a:gd name="connsiteY921" fmla="*/ 92132 h 1955250"/>
              <a:gd name="connsiteX922" fmla="*/ 2993745 w 3810175"/>
              <a:gd name="connsiteY922" fmla="*/ 107488 h 1955250"/>
              <a:gd name="connsiteX923" fmla="*/ 2977057 w 3810175"/>
              <a:gd name="connsiteY923" fmla="*/ 103649 h 1955250"/>
              <a:gd name="connsiteX924" fmla="*/ 2982192 w 3810175"/>
              <a:gd name="connsiteY924" fmla="*/ 108767 h 1955250"/>
              <a:gd name="connsiteX925" fmla="*/ 2982192 w 3810175"/>
              <a:gd name="connsiteY925" fmla="*/ 104928 h 1955250"/>
              <a:gd name="connsiteX926" fmla="*/ 2987327 w 3810175"/>
              <a:gd name="connsiteY926" fmla="*/ 110047 h 1955250"/>
              <a:gd name="connsiteX927" fmla="*/ 2968071 w 3810175"/>
              <a:gd name="connsiteY927" fmla="*/ 107488 h 1955250"/>
              <a:gd name="connsiteX928" fmla="*/ 2973206 w 3810175"/>
              <a:gd name="connsiteY928" fmla="*/ 119004 h 1955250"/>
              <a:gd name="connsiteX929" fmla="*/ 2932128 w 3810175"/>
              <a:gd name="connsiteY929" fmla="*/ 104928 h 1955250"/>
              <a:gd name="connsiteX930" fmla="*/ 2932128 w 3810175"/>
              <a:gd name="connsiteY930" fmla="*/ 89573 h 1955250"/>
              <a:gd name="connsiteX931" fmla="*/ 2946248 w 3810175"/>
              <a:gd name="connsiteY931" fmla="*/ 87014 h 1955250"/>
              <a:gd name="connsiteX932" fmla="*/ 2932128 w 3810175"/>
              <a:gd name="connsiteY932" fmla="*/ 72938 h 1955250"/>
              <a:gd name="connsiteX933" fmla="*/ 2942397 w 3810175"/>
              <a:gd name="connsiteY933" fmla="*/ 71658 h 1955250"/>
              <a:gd name="connsiteX934" fmla="*/ 2941114 w 3810175"/>
              <a:gd name="connsiteY934" fmla="*/ 69099 h 1955250"/>
              <a:gd name="connsiteX935" fmla="*/ 2948816 w 3810175"/>
              <a:gd name="connsiteY935" fmla="*/ 69099 h 1955250"/>
              <a:gd name="connsiteX936" fmla="*/ 2947532 w 3810175"/>
              <a:gd name="connsiteY936" fmla="*/ 42227 h 1955250"/>
              <a:gd name="connsiteX937" fmla="*/ 2962936 w 3810175"/>
              <a:gd name="connsiteY937" fmla="*/ 53744 h 1955250"/>
              <a:gd name="connsiteX938" fmla="*/ 2975773 w 3810175"/>
              <a:gd name="connsiteY938" fmla="*/ 46066 h 1955250"/>
              <a:gd name="connsiteX939" fmla="*/ 2960369 w 3810175"/>
              <a:gd name="connsiteY939" fmla="*/ 37109 h 1955250"/>
              <a:gd name="connsiteX940" fmla="*/ 2977057 w 3810175"/>
              <a:gd name="connsiteY940" fmla="*/ 20474 h 1955250"/>
              <a:gd name="connsiteX941" fmla="*/ 3024554 w 3810175"/>
              <a:gd name="connsiteY941" fmla="*/ 0 h 1955250"/>
              <a:gd name="connsiteX942" fmla="*/ 3028405 w 3810175"/>
              <a:gd name="connsiteY942" fmla="*/ 16635 h 1955250"/>
              <a:gd name="connsiteX943" fmla="*/ 3043809 w 3810175"/>
              <a:gd name="connsiteY943" fmla="*/ 8957 h 1955250"/>
              <a:gd name="connsiteX944" fmla="*/ 3047660 w 3810175"/>
              <a:gd name="connsiteY944" fmla="*/ 23033 h 1955250"/>
              <a:gd name="connsiteX945" fmla="*/ 3056646 w 3810175"/>
              <a:gd name="connsiteY945" fmla="*/ 16635 h 1955250"/>
              <a:gd name="connsiteX946" fmla="*/ 3052795 w 3810175"/>
              <a:gd name="connsiteY946" fmla="*/ 1280 h 1955250"/>
              <a:gd name="connsiteX947" fmla="*/ 3072050 w 3810175"/>
              <a:gd name="connsiteY947" fmla="*/ 7678 h 1955250"/>
              <a:gd name="connsiteX948" fmla="*/ 3066916 w 3810175"/>
              <a:gd name="connsiteY948" fmla="*/ 1280 h 1955250"/>
              <a:gd name="connsiteX949" fmla="*/ 3142654 w 3810175"/>
              <a:gd name="connsiteY949" fmla="*/ 10237 h 1955250"/>
              <a:gd name="connsiteX950" fmla="*/ 3141370 w 3810175"/>
              <a:gd name="connsiteY950" fmla="*/ 3839 h 1955250"/>
              <a:gd name="connsiteX951" fmla="*/ 3150356 w 3810175"/>
              <a:gd name="connsiteY951" fmla="*/ 7678 h 1955250"/>
              <a:gd name="connsiteX952" fmla="*/ 3149072 w 3810175"/>
              <a:gd name="connsiteY952" fmla="*/ 2559 h 1955250"/>
              <a:gd name="connsiteX953" fmla="*/ 3202988 w 3810175"/>
              <a:gd name="connsiteY953" fmla="*/ 25592 h 1955250"/>
              <a:gd name="connsiteX954" fmla="*/ 3195285 w 3810175"/>
              <a:gd name="connsiteY954" fmla="*/ 15355 h 1955250"/>
              <a:gd name="connsiteX955" fmla="*/ 3210690 w 3810175"/>
              <a:gd name="connsiteY955" fmla="*/ 30711 h 1955250"/>
              <a:gd name="connsiteX956" fmla="*/ 3211973 w 3810175"/>
              <a:gd name="connsiteY956" fmla="*/ 19194 h 1955250"/>
              <a:gd name="connsiteX957" fmla="*/ 3253052 w 3810175"/>
              <a:gd name="connsiteY957" fmla="*/ 42227 h 1955250"/>
              <a:gd name="connsiteX958" fmla="*/ 3255619 w 3810175"/>
              <a:gd name="connsiteY958" fmla="*/ 35829 h 1955250"/>
              <a:gd name="connsiteX959" fmla="*/ 3263321 w 3810175"/>
              <a:gd name="connsiteY959" fmla="*/ 43507 h 1955250"/>
              <a:gd name="connsiteX960" fmla="*/ 3262037 w 3810175"/>
              <a:gd name="connsiteY960" fmla="*/ 37109 h 1955250"/>
              <a:gd name="connsiteX961" fmla="*/ 3291562 w 3810175"/>
              <a:gd name="connsiteY961" fmla="*/ 57583 h 1955250"/>
              <a:gd name="connsiteX962" fmla="*/ 3288995 w 3810175"/>
              <a:gd name="connsiteY962" fmla="*/ 40948 h 1955250"/>
              <a:gd name="connsiteX963" fmla="*/ 3313385 w 3810175"/>
              <a:gd name="connsiteY963" fmla="*/ 66540 h 1955250"/>
              <a:gd name="connsiteX964" fmla="*/ 3323655 w 3810175"/>
              <a:gd name="connsiteY964" fmla="*/ 57583 h 1955250"/>
              <a:gd name="connsiteX965" fmla="*/ 3331357 w 3810175"/>
              <a:gd name="connsiteY965" fmla="*/ 70379 h 1955250"/>
              <a:gd name="connsiteX966" fmla="*/ 3332641 w 3810175"/>
              <a:gd name="connsiteY966" fmla="*/ 65260 h 1955250"/>
              <a:gd name="connsiteX967" fmla="*/ 3364733 w 3810175"/>
              <a:gd name="connsiteY967" fmla="*/ 81895 h 1955250"/>
              <a:gd name="connsiteX968" fmla="*/ 3390407 w 3810175"/>
              <a:gd name="connsiteY968" fmla="*/ 107488 h 1955250"/>
              <a:gd name="connsiteX969" fmla="*/ 3417364 w 3810175"/>
              <a:gd name="connsiteY969" fmla="*/ 130521 h 1955250"/>
              <a:gd name="connsiteX970" fmla="*/ 3452024 w 3810175"/>
              <a:gd name="connsiteY970" fmla="*/ 143317 h 1955250"/>
              <a:gd name="connsiteX971" fmla="*/ 3452024 w 3810175"/>
              <a:gd name="connsiteY971" fmla="*/ 140758 h 1955250"/>
              <a:gd name="connsiteX972" fmla="*/ 3467429 w 3810175"/>
              <a:gd name="connsiteY972" fmla="*/ 168909 h 1955250"/>
              <a:gd name="connsiteX973" fmla="*/ 3489252 w 3810175"/>
              <a:gd name="connsiteY973" fmla="*/ 165070 h 1955250"/>
              <a:gd name="connsiteX974" fmla="*/ 3500805 w 3810175"/>
              <a:gd name="connsiteY974" fmla="*/ 186824 h 1955250"/>
              <a:gd name="connsiteX975" fmla="*/ 3505940 w 3810175"/>
              <a:gd name="connsiteY975" fmla="*/ 176587 h 1955250"/>
              <a:gd name="connsiteX976" fmla="*/ 3538032 w 3810175"/>
              <a:gd name="connsiteY976" fmla="*/ 199620 h 1955250"/>
              <a:gd name="connsiteX977" fmla="*/ 3552153 w 3810175"/>
              <a:gd name="connsiteY977" fmla="*/ 213696 h 1955250"/>
              <a:gd name="connsiteX978" fmla="*/ 3559855 w 3810175"/>
              <a:gd name="connsiteY978" fmla="*/ 220094 h 1955250"/>
              <a:gd name="connsiteX979" fmla="*/ 3572692 w 3810175"/>
              <a:gd name="connsiteY979" fmla="*/ 229051 h 1955250"/>
              <a:gd name="connsiteX980" fmla="*/ 3563706 w 3810175"/>
              <a:gd name="connsiteY980" fmla="*/ 225212 h 1955250"/>
              <a:gd name="connsiteX981" fmla="*/ 3558571 w 3810175"/>
              <a:gd name="connsiteY981" fmla="*/ 223932 h 1955250"/>
              <a:gd name="connsiteX982" fmla="*/ 3550869 w 3810175"/>
              <a:gd name="connsiteY982" fmla="*/ 221373 h 1955250"/>
              <a:gd name="connsiteX983" fmla="*/ 3539316 w 3810175"/>
              <a:gd name="connsiteY983" fmla="*/ 217534 h 1955250"/>
              <a:gd name="connsiteX984" fmla="*/ 3518777 w 3810175"/>
              <a:gd name="connsiteY984" fmla="*/ 208577 h 1955250"/>
              <a:gd name="connsiteX985" fmla="*/ 3539316 w 3810175"/>
              <a:gd name="connsiteY985" fmla="*/ 225212 h 1955250"/>
              <a:gd name="connsiteX986" fmla="*/ 3549585 w 3810175"/>
              <a:gd name="connsiteY986" fmla="*/ 231610 h 1955250"/>
              <a:gd name="connsiteX987" fmla="*/ 3556004 w 3810175"/>
              <a:gd name="connsiteY987" fmla="*/ 235449 h 1955250"/>
              <a:gd name="connsiteX988" fmla="*/ 3566273 w 3810175"/>
              <a:gd name="connsiteY988" fmla="*/ 245686 h 1955250"/>
              <a:gd name="connsiteX989" fmla="*/ 3559855 w 3810175"/>
              <a:gd name="connsiteY989" fmla="*/ 236729 h 1955250"/>
              <a:gd name="connsiteX990" fmla="*/ 3557288 w 3810175"/>
              <a:gd name="connsiteY990" fmla="*/ 232890 h 1955250"/>
              <a:gd name="connsiteX991" fmla="*/ 3556004 w 3810175"/>
              <a:gd name="connsiteY991" fmla="*/ 230330 h 1955250"/>
              <a:gd name="connsiteX992" fmla="*/ 3573976 w 3810175"/>
              <a:gd name="connsiteY992" fmla="*/ 238008 h 1955250"/>
              <a:gd name="connsiteX993" fmla="*/ 3590663 w 3810175"/>
              <a:gd name="connsiteY993" fmla="*/ 254643 h 1955250"/>
              <a:gd name="connsiteX994" fmla="*/ 3620189 w 3810175"/>
              <a:gd name="connsiteY994" fmla="*/ 273837 h 1955250"/>
              <a:gd name="connsiteX995" fmla="*/ 3636877 w 3810175"/>
              <a:gd name="connsiteY995" fmla="*/ 304548 h 1955250"/>
              <a:gd name="connsiteX996" fmla="*/ 3657416 w 3810175"/>
              <a:gd name="connsiteY996" fmla="*/ 333979 h 1955250"/>
              <a:gd name="connsiteX997" fmla="*/ 3668969 w 3810175"/>
              <a:gd name="connsiteY997" fmla="*/ 323742 h 1955250"/>
              <a:gd name="connsiteX998" fmla="*/ 3690792 w 3810175"/>
              <a:gd name="connsiteY998" fmla="*/ 344216 h 1955250"/>
              <a:gd name="connsiteX999" fmla="*/ 3675387 w 3810175"/>
              <a:gd name="connsiteY999" fmla="*/ 344216 h 1955250"/>
              <a:gd name="connsiteX1000" fmla="*/ 3692076 w 3810175"/>
              <a:gd name="connsiteY1000" fmla="*/ 354453 h 1955250"/>
              <a:gd name="connsiteX1001" fmla="*/ 3692450 w 3810175"/>
              <a:gd name="connsiteY1001" fmla="*/ 355359 h 1955250"/>
              <a:gd name="connsiteX1002" fmla="*/ 3697210 w 3810175"/>
              <a:gd name="connsiteY1002" fmla="*/ 350614 h 1955250"/>
              <a:gd name="connsiteX1003" fmla="*/ 3696889 w 3810175"/>
              <a:gd name="connsiteY1003" fmla="*/ 356692 h 1955250"/>
              <a:gd name="connsiteX1004" fmla="*/ 3693083 w 3810175"/>
              <a:gd name="connsiteY1004" fmla="*/ 356891 h 1955250"/>
              <a:gd name="connsiteX1005" fmla="*/ 3701061 w 3810175"/>
              <a:gd name="connsiteY1005" fmla="*/ 376206 h 1955250"/>
              <a:gd name="connsiteX1006" fmla="*/ 3715182 w 3810175"/>
              <a:gd name="connsiteY1006" fmla="*/ 399239 h 1955250"/>
              <a:gd name="connsiteX1007" fmla="*/ 3726735 w 3810175"/>
              <a:gd name="connsiteY1007" fmla="*/ 404358 h 1955250"/>
              <a:gd name="connsiteX1008" fmla="*/ 3722884 w 3810175"/>
              <a:gd name="connsiteY1008" fmla="*/ 405638 h 1955250"/>
              <a:gd name="connsiteX1009" fmla="*/ 3770381 w 3810175"/>
              <a:gd name="connsiteY1009" fmla="*/ 433789 h 1955250"/>
              <a:gd name="connsiteX1010" fmla="*/ 3753693 w 3810175"/>
              <a:gd name="connsiteY1010" fmla="*/ 414595 h 1955250"/>
              <a:gd name="connsiteX1011" fmla="*/ 3796055 w 3810175"/>
              <a:gd name="connsiteY1011" fmla="*/ 449144 h 1955250"/>
              <a:gd name="connsiteX1012" fmla="*/ 3787069 w 3810175"/>
              <a:gd name="connsiteY1012" fmla="*/ 452983 h 1955250"/>
              <a:gd name="connsiteX1013" fmla="*/ 3794771 w 3810175"/>
              <a:gd name="connsiteY1013" fmla="*/ 454263 h 1955250"/>
              <a:gd name="connsiteX1014" fmla="*/ 3806325 w 3810175"/>
              <a:gd name="connsiteY1014" fmla="*/ 467059 h 195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3810175" h="1955250">
                <a:moveTo>
                  <a:pt x="69487" y="1745394"/>
                </a:moveTo>
                <a:cubicBezTo>
                  <a:pt x="66920" y="1746673"/>
                  <a:pt x="65636" y="1741555"/>
                  <a:pt x="60501" y="1745394"/>
                </a:cubicBezTo>
                <a:lnTo>
                  <a:pt x="52799" y="1754351"/>
                </a:lnTo>
                <a:cubicBezTo>
                  <a:pt x="48948" y="1769706"/>
                  <a:pt x="61785" y="1756910"/>
                  <a:pt x="69487" y="1745394"/>
                </a:cubicBezTo>
                <a:close/>
                <a:moveTo>
                  <a:pt x="188870" y="1630228"/>
                </a:moveTo>
                <a:cubicBezTo>
                  <a:pt x="181168" y="1631508"/>
                  <a:pt x="160630" y="1646863"/>
                  <a:pt x="158062" y="1639186"/>
                </a:cubicBezTo>
                <a:cubicBezTo>
                  <a:pt x="160629" y="1634067"/>
                  <a:pt x="164481" y="1628949"/>
                  <a:pt x="167048" y="1623830"/>
                </a:cubicBezTo>
                <a:cubicBezTo>
                  <a:pt x="170899" y="1622551"/>
                  <a:pt x="174750" y="1619992"/>
                  <a:pt x="174751" y="1613593"/>
                </a:cubicBezTo>
                <a:lnTo>
                  <a:pt x="172183" y="1613593"/>
                </a:lnTo>
                <a:cubicBezTo>
                  <a:pt x="170899" y="1616153"/>
                  <a:pt x="169615" y="1619992"/>
                  <a:pt x="167048" y="1623830"/>
                </a:cubicBezTo>
                <a:cubicBezTo>
                  <a:pt x="163197" y="1625110"/>
                  <a:pt x="159346" y="1626390"/>
                  <a:pt x="158063" y="1630228"/>
                </a:cubicBezTo>
                <a:cubicBezTo>
                  <a:pt x="156778" y="1635347"/>
                  <a:pt x="156778" y="1637906"/>
                  <a:pt x="158062" y="1639186"/>
                </a:cubicBezTo>
                <a:cubicBezTo>
                  <a:pt x="145226" y="1658380"/>
                  <a:pt x="133672" y="1677574"/>
                  <a:pt x="156779" y="1666058"/>
                </a:cubicBezTo>
                <a:cubicBezTo>
                  <a:pt x="160629" y="1660939"/>
                  <a:pt x="165765" y="1654541"/>
                  <a:pt x="169616" y="1649423"/>
                </a:cubicBezTo>
                <a:cubicBezTo>
                  <a:pt x="163196" y="1657100"/>
                  <a:pt x="163197" y="1654541"/>
                  <a:pt x="160630" y="1654541"/>
                </a:cubicBezTo>
                <a:cubicBezTo>
                  <a:pt x="168332" y="1640465"/>
                  <a:pt x="179885" y="1636626"/>
                  <a:pt x="188870" y="1630228"/>
                </a:cubicBezTo>
                <a:close/>
                <a:moveTo>
                  <a:pt x="249205" y="1465158"/>
                </a:moveTo>
                <a:cubicBezTo>
                  <a:pt x="232516" y="1477954"/>
                  <a:pt x="224815" y="1466438"/>
                  <a:pt x="211978" y="1486912"/>
                </a:cubicBezTo>
                <a:cubicBezTo>
                  <a:pt x="226098" y="1475395"/>
                  <a:pt x="233800" y="1490751"/>
                  <a:pt x="249205" y="1465158"/>
                </a:cubicBezTo>
                <a:close/>
                <a:moveTo>
                  <a:pt x="274879" y="1448523"/>
                </a:moveTo>
                <a:cubicBezTo>
                  <a:pt x="263326" y="1454921"/>
                  <a:pt x="253056" y="1466438"/>
                  <a:pt x="251772" y="1471556"/>
                </a:cubicBezTo>
                <a:cubicBezTo>
                  <a:pt x="262042" y="1465158"/>
                  <a:pt x="265893" y="1465158"/>
                  <a:pt x="274879" y="1448523"/>
                </a:cubicBezTo>
                <a:close/>
                <a:moveTo>
                  <a:pt x="337779" y="1484352"/>
                </a:moveTo>
                <a:cubicBezTo>
                  <a:pt x="314673" y="1511224"/>
                  <a:pt x="330077" y="1492030"/>
                  <a:pt x="301836" y="1512503"/>
                </a:cubicBezTo>
                <a:close/>
                <a:moveTo>
                  <a:pt x="364737" y="1452362"/>
                </a:moveTo>
                <a:cubicBezTo>
                  <a:pt x="362812" y="1454921"/>
                  <a:pt x="361207" y="1455881"/>
                  <a:pt x="359602" y="1456201"/>
                </a:cubicBezTo>
                <a:lnTo>
                  <a:pt x="359602" y="1456201"/>
                </a:lnTo>
                <a:close/>
                <a:moveTo>
                  <a:pt x="407099" y="1396059"/>
                </a:moveTo>
                <a:cubicBezTo>
                  <a:pt x="396830" y="1402457"/>
                  <a:pt x="386560" y="1410135"/>
                  <a:pt x="376291" y="1417812"/>
                </a:cubicBezTo>
                <a:cubicBezTo>
                  <a:pt x="375007" y="1425490"/>
                  <a:pt x="362170" y="1430609"/>
                  <a:pt x="371156" y="1431888"/>
                </a:cubicBezTo>
                <a:cubicBezTo>
                  <a:pt x="382709" y="1417812"/>
                  <a:pt x="410951" y="1410135"/>
                  <a:pt x="407099" y="1396059"/>
                </a:cubicBezTo>
                <a:close/>
                <a:moveTo>
                  <a:pt x="582966" y="1241226"/>
                </a:moveTo>
                <a:cubicBezTo>
                  <a:pt x="570129" y="1252742"/>
                  <a:pt x="550873" y="1257861"/>
                  <a:pt x="556008" y="1251463"/>
                </a:cubicBezTo>
                <a:cubicBezTo>
                  <a:pt x="549590" y="1265538"/>
                  <a:pt x="535469" y="1270657"/>
                  <a:pt x="547022" y="1274496"/>
                </a:cubicBezTo>
                <a:cubicBezTo>
                  <a:pt x="550873" y="1273216"/>
                  <a:pt x="577831" y="1250183"/>
                  <a:pt x="582966" y="1255302"/>
                </a:cubicBezTo>
                <a:close/>
                <a:moveTo>
                  <a:pt x="657420" y="1195160"/>
                </a:moveTo>
                <a:cubicBezTo>
                  <a:pt x="654853" y="1201558"/>
                  <a:pt x="635597" y="1215634"/>
                  <a:pt x="618909" y="1229709"/>
                </a:cubicBezTo>
                <a:cubicBezTo>
                  <a:pt x="634314" y="1232268"/>
                  <a:pt x="662555" y="1198999"/>
                  <a:pt x="657420" y="1195160"/>
                </a:cubicBezTo>
                <a:close/>
                <a:moveTo>
                  <a:pt x="793492" y="1060800"/>
                </a:moveTo>
                <a:lnTo>
                  <a:pt x="780655" y="1069758"/>
                </a:lnTo>
                <a:cubicBezTo>
                  <a:pt x="794776" y="1055682"/>
                  <a:pt x="753697" y="1073596"/>
                  <a:pt x="776804" y="1054402"/>
                </a:cubicBezTo>
                <a:cubicBezTo>
                  <a:pt x="785790" y="1046724"/>
                  <a:pt x="756265" y="1059521"/>
                  <a:pt x="745995" y="1069758"/>
                </a:cubicBezTo>
                <a:cubicBezTo>
                  <a:pt x="751130" y="1073596"/>
                  <a:pt x="772953" y="1055682"/>
                  <a:pt x="769102" y="1067198"/>
                </a:cubicBezTo>
                <a:lnTo>
                  <a:pt x="760116" y="1074876"/>
                </a:lnTo>
                <a:cubicBezTo>
                  <a:pt x="774236" y="1063360"/>
                  <a:pt x="776804" y="1081274"/>
                  <a:pt x="793492" y="1060800"/>
                </a:cubicBezTo>
                <a:close/>
                <a:moveTo>
                  <a:pt x="820449" y="1019853"/>
                </a:moveTo>
                <a:cubicBezTo>
                  <a:pt x="808896" y="1021132"/>
                  <a:pt x="792208" y="1018573"/>
                  <a:pt x="783222" y="1039047"/>
                </a:cubicBezTo>
                <a:cubicBezTo>
                  <a:pt x="802478" y="1040326"/>
                  <a:pt x="801194" y="1026251"/>
                  <a:pt x="820449" y="1019853"/>
                </a:cubicBezTo>
                <a:close/>
                <a:moveTo>
                  <a:pt x="1012236" y="974529"/>
                </a:moveTo>
                <a:lnTo>
                  <a:pt x="989896" y="992981"/>
                </a:lnTo>
                <a:cubicBezTo>
                  <a:pt x="992143" y="987542"/>
                  <a:pt x="995994" y="983623"/>
                  <a:pt x="1000527" y="980524"/>
                </a:cubicBezTo>
                <a:close/>
                <a:moveTo>
                  <a:pt x="1034825" y="955872"/>
                </a:moveTo>
                <a:cubicBezTo>
                  <a:pt x="1034184" y="964829"/>
                  <a:pt x="1025198" y="968668"/>
                  <a:pt x="1015249" y="972987"/>
                </a:cubicBezTo>
                <a:lnTo>
                  <a:pt x="1012236" y="974529"/>
                </a:lnTo>
                <a:close/>
                <a:moveTo>
                  <a:pt x="1060501" y="900849"/>
                </a:moveTo>
                <a:lnTo>
                  <a:pt x="1037394" y="909806"/>
                </a:lnTo>
                <a:lnTo>
                  <a:pt x="1042529" y="905967"/>
                </a:lnTo>
                <a:lnTo>
                  <a:pt x="1033543" y="903408"/>
                </a:lnTo>
                <a:cubicBezTo>
                  <a:pt x="1047664" y="914924"/>
                  <a:pt x="1006585" y="921322"/>
                  <a:pt x="993747" y="927720"/>
                </a:cubicBezTo>
                <a:cubicBezTo>
                  <a:pt x="1010436" y="922602"/>
                  <a:pt x="1037394" y="925161"/>
                  <a:pt x="1060501" y="900849"/>
                </a:cubicBezTo>
                <a:close/>
                <a:moveTo>
                  <a:pt x="1105430" y="918763"/>
                </a:moveTo>
                <a:lnTo>
                  <a:pt x="1104146" y="921322"/>
                </a:lnTo>
                <a:lnTo>
                  <a:pt x="1103689" y="921474"/>
                </a:lnTo>
                <a:lnTo>
                  <a:pt x="1097910" y="921678"/>
                </a:lnTo>
                <a:close/>
                <a:moveTo>
                  <a:pt x="1233799" y="781844"/>
                </a:moveTo>
                <a:cubicBezTo>
                  <a:pt x="1231232" y="775446"/>
                  <a:pt x="1205558" y="786963"/>
                  <a:pt x="1195289" y="786963"/>
                </a:cubicBezTo>
                <a:cubicBezTo>
                  <a:pt x="1185019" y="793361"/>
                  <a:pt x="1201707" y="792081"/>
                  <a:pt x="1208126" y="793361"/>
                </a:cubicBezTo>
                <a:cubicBezTo>
                  <a:pt x="1202991" y="797200"/>
                  <a:pt x="1199140" y="798479"/>
                  <a:pt x="1191438" y="801039"/>
                </a:cubicBezTo>
                <a:cubicBezTo>
                  <a:pt x="1201707" y="811276"/>
                  <a:pt x="1208126" y="785683"/>
                  <a:pt x="1233799" y="781844"/>
                </a:cubicBezTo>
                <a:close/>
                <a:moveTo>
                  <a:pt x="1266807" y="748758"/>
                </a:moveTo>
                <a:lnTo>
                  <a:pt x="1263709" y="751134"/>
                </a:lnTo>
                <a:lnTo>
                  <a:pt x="1262041" y="751134"/>
                </a:lnTo>
                <a:close/>
                <a:moveTo>
                  <a:pt x="1294133" y="812555"/>
                </a:moveTo>
                <a:lnTo>
                  <a:pt x="1276161" y="824072"/>
                </a:lnTo>
                <a:lnTo>
                  <a:pt x="1288998" y="824072"/>
                </a:lnTo>
                <a:close/>
                <a:moveTo>
                  <a:pt x="1317239" y="786963"/>
                </a:moveTo>
                <a:cubicBezTo>
                  <a:pt x="1306970" y="788243"/>
                  <a:pt x="1269743" y="816394"/>
                  <a:pt x="1258190" y="807437"/>
                </a:cubicBezTo>
                <a:cubicBezTo>
                  <a:pt x="1250488" y="827911"/>
                  <a:pt x="1296701" y="801039"/>
                  <a:pt x="1317239" y="786963"/>
                </a:cubicBezTo>
                <a:close/>
                <a:moveTo>
                  <a:pt x="1360885" y="757532"/>
                </a:moveTo>
                <a:cubicBezTo>
                  <a:pt x="1354467" y="757532"/>
                  <a:pt x="1346764" y="765209"/>
                  <a:pt x="1340346" y="765209"/>
                </a:cubicBezTo>
                <a:cubicBezTo>
                  <a:pt x="1339063" y="758811"/>
                  <a:pt x="1336495" y="761371"/>
                  <a:pt x="1324942" y="766489"/>
                </a:cubicBezTo>
                <a:cubicBezTo>
                  <a:pt x="1339063" y="762650"/>
                  <a:pt x="1342914" y="774167"/>
                  <a:pt x="1360885" y="757532"/>
                </a:cubicBezTo>
                <a:close/>
                <a:moveTo>
                  <a:pt x="1471282" y="762649"/>
                </a:moveTo>
                <a:lnTo>
                  <a:pt x="1467431" y="763929"/>
                </a:lnTo>
                <a:cubicBezTo>
                  <a:pt x="1468715" y="762649"/>
                  <a:pt x="1469998" y="762649"/>
                  <a:pt x="1469998" y="762649"/>
                </a:cubicBezTo>
                <a:cubicBezTo>
                  <a:pt x="1469998" y="762649"/>
                  <a:pt x="1471282" y="762649"/>
                  <a:pt x="1471282" y="762649"/>
                </a:cubicBezTo>
                <a:close/>
                <a:moveTo>
                  <a:pt x="1704915" y="563030"/>
                </a:moveTo>
                <a:cubicBezTo>
                  <a:pt x="1706199" y="565589"/>
                  <a:pt x="1706199" y="566869"/>
                  <a:pt x="1704915" y="569428"/>
                </a:cubicBezTo>
                <a:cubicBezTo>
                  <a:pt x="1703631" y="569428"/>
                  <a:pt x="1702348" y="569428"/>
                  <a:pt x="1701064" y="569428"/>
                </a:cubicBezTo>
                <a:close/>
                <a:moveTo>
                  <a:pt x="1956519" y="563030"/>
                </a:moveTo>
                <a:cubicBezTo>
                  <a:pt x="1950101" y="565588"/>
                  <a:pt x="1946251" y="566869"/>
                  <a:pt x="1944967" y="565589"/>
                </a:cubicBezTo>
                <a:cubicBezTo>
                  <a:pt x="1944967" y="564310"/>
                  <a:pt x="1944967" y="564310"/>
                  <a:pt x="1944967" y="564310"/>
                </a:cubicBezTo>
                <a:close/>
                <a:moveTo>
                  <a:pt x="1984761" y="481135"/>
                </a:moveTo>
                <a:lnTo>
                  <a:pt x="1947534" y="499050"/>
                </a:lnTo>
                <a:cubicBezTo>
                  <a:pt x="1971924" y="505448"/>
                  <a:pt x="1970641" y="491372"/>
                  <a:pt x="1984761" y="481135"/>
                </a:cubicBezTo>
                <a:close/>
                <a:moveTo>
                  <a:pt x="2045095" y="487533"/>
                </a:moveTo>
                <a:cubicBezTo>
                  <a:pt x="2039318" y="490092"/>
                  <a:pt x="2038034" y="492972"/>
                  <a:pt x="2035307" y="495211"/>
                </a:cubicBezTo>
                <a:lnTo>
                  <a:pt x="2017347" y="498947"/>
                </a:lnTo>
                <a:lnTo>
                  <a:pt x="2016772" y="498945"/>
                </a:lnTo>
                <a:lnTo>
                  <a:pt x="2007868" y="487533"/>
                </a:lnTo>
                <a:cubicBezTo>
                  <a:pt x="2000166" y="486254"/>
                  <a:pt x="1989896" y="486254"/>
                  <a:pt x="1975776" y="493931"/>
                </a:cubicBezTo>
                <a:cubicBezTo>
                  <a:pt x="1989254" y="495850"/>
                  <a:pt x="1996956" y="497770"/>
                  <a:pt x="2005300" y="498890"/>
                </a:cubicBezTo>
                <a:lnTo>
                  <a:pt x="2016772" y="498945"/>
                </a:lnTo>
                <a:lnTo>
                  <a:pt x="2016854" y="499050"/>
                </a:lnTo>
                <a:lnTo>
                  <a:pt x="2017347" y="498947"/>
                </a:lnTo>
                <a:lnTo>
                  <a:pt x="2038677" y="499050"/>
                </a:lnTo>
                <a:close/>
                <a:moveTo>
                  <a:pt x="2078471" y="531040"/>
                </a:moveTo>
                <a:lnTo>
                  <a:pt x="2075904" y="534879"/>
                </a:lnTo>
                <a:lnTo>
                  <a:pt x="2046379" y="538718"/>
                </a:lnTo>
                <a:close/>
                <a:moveTo>
                  <a:pt x="2147791" y="484974"/>
                </a:moveTo>
                <a:lnTo>
                  <a:pt x="2136238" y="481135"/>
                </a:lnTo>
                <a:lnTo>
                  <a:pt x="2143940" y="486254"/>
                </a:lnTo>
                <a:lnTo>
                  <a:pt x="2092592" y="497770"/>
                </a:lnTo>
                <a:lnTo>
                  <a:pt x="2145223" y="487533"/>
                </a:lnTo>
                <a:lnTo>
                  <a:pt x="2143940" y="486254"/>
                </a:lnTo>
                <a:close/>
                <a:moveTo>
                  <a:pt x="2199138" y="509286"/>
                </a:moveTo>
                <a:lnTo>
                  <a:pt x="2156776" y="516965"/>
                </a:lnTo>
                <a:lnTo>
                  <a:pt x="2185017" y="509286"/>
                </a:lnTo>
                <a:close/>
                <a:moveTo>
                  <a:pt x="2194004" y="457302"/>
                </a:moveTo>
                <a:cubicBezTo>
                  <a:pt x="2193683" y="455543"/>
                  <a:pt x="2191436" y="454264"/>
                  <a:pt x="2181167" y="455543"/>
                </a:cubicBezTo>
                <a:cubicBezTo>
                  <a:pt x="2179883" y="460661"/>
                  <a:pt x="2187585" y="461941"/>
                  <a:pt x="2195288" y="461941"/>
                </a:cubicBezTo>
                <a:cubicBezTo>
                  <a:pt x="2192720" y="461301"/>
                  <a:pt x="2194324" y="459062"/>
                  <a:pt x="2194004" y="457302"/>
                </a:cubicBezTo>
                <a:close/>
                <a:moveTo>
                  <a:pt x="2217110" y="472178"/>
                </a:moveTo>
                <a:lnTo>
                  <a:pt x="2168330" y="473458"/>
                </a:lnTo>
                <a:lnTo>
                  <a:pt x="2185018" y="476017"/>
                </a:lnTo>
                <a:lnTo>
                  <a:pt x="2152926" y="478576"/>
                </a:lnTo>
                <a:cubicBezTo>
                  <a:pt x="2159344" y="484974"/>
                  <a:pt x="2192720" y="484974"/>
                  <a:pt x="2217110" y="472178"/>
                </a:cubicBezTo>
                <a:close/>
                <a:moveTo>
                  <a:pt x="2253054" y="418434"/>
                </a:moveTo>
                <a:cubicBezTo>
                  <a:pt x="2247919" y="418434"/>
                  <a:pt x="2235082" y="419714"/>
                  <a:pt x="2224813" y="422273"/>
                </a:cubicBezTo>
                <a:cubicBezTo>
                  <a:pt x="2213259" y="424832"/>
                  <a:pt x="2204274" y="428671"/>
                  <a:pt x="2202990" y="432510"/>
                </a:cubicBezTo>
                <a:cubicBezTo>
                  <a:pt x="2197855" y="435069"/>
                  <a:pt x="2237649" y="420993"/>
                  <a:pt x="2253054" y="418434"/>
                </a:cubicBezTo>
                <a:close/>
                <a:moveTo>
                  <a:pt x="2288996" y="487533"/>
                </a:moveTo>
                <a:cubicBezTo>
                  <a:pt x="2269742" y="487532"/>
                  <a:pt x="2265890" y="477295"/>
                  <a:pt x="2269742" y="477295"/>
                </a:cubicBezTo>
                <a:close/>
                <a:moveTo>
                  <a:pt x="2271026" y="406918"/>
                </a:moveTo>
                <a:lnTo>
                  <a:pt x="2259472" y="405638"/>
                </a:lnTo>
                <a:cubicBezTo>
                  <a:pt x="2256905" y="409477"/>
                  <a:pt x="2244068" y="417155"/>
                  <a:pt x="2271026" y="406918"/>
                </a:cubicBezTo>
                <a:close/>
                <a:moveTo>
                  <a:pt x="2380139" y="441467"/>
                </a:moveTo>
                <a:cubicBezTo>
                  <a:pt x="2357032" y="446585"/>
                  <a:pt x="2371153" y="452983"/>
                  <a:pt x="2358316" y="452983"/>
                </a:cubicBezTo>
                <a:lnTo>
                  <a:pt x="2357032" y="440187"/>
                </a:lnTo>
                <a:close/>
                <a:moveTo>
                  <a:pt x="2504658" y="437627"/>
                </a:moveTo>
                <a:lnTo>
                  <a:pt x="2475133" y="442746"/>
                </a:lnTo>
                <a:cubicBezTo>
                  <a:pt x="2462296" y="442747"/>
                  <a:pt x="2484120" y="437628"/>
                  <a:pt x="2489254" y="436349"/>
                </a:cubicBezTo>
                <a:cubicBezTo>
                  <a:pt x="2494388" y="436349"/>
                  <a:pt x="2503374" y="433789"/>
                  <a:pt x="2504658" y="437627"/>
                </a:cubicBezTo>
                <a:close/>
                <a:moveTo>
                  <a:pt x="2648432" y="359572"/>
                </a:moveTo>
                <a:cubicBezTo>
                  <a:pt x="2658702" y="353174"/>
                  <a:pt x="2624042" y="350615"/>
                  <a:pt x="2613772" y="346776"/>
                </a:cubicBezTo>
                <a:cubicBezTo>
                  <a:pt x="2634312" y="373648"/>
                  <a:pt x="2576545" y="351894"/>
                  <a:pt x="2554721" y="365970"/>
                </a:cubicBezTo>
                <a:cubicBezTo>
                  <a:pt x="2561141" y="368529"/>
                  <a:pt x="2576545" y="364690"/>
                  <a:pt x="2581680" y="368529"/>
                </a:cubicBezTo>
                <a:cubicBezTo>
                  <a:pt x="2575261" y="372368"/>
                  <a:pt x="2559857" y="376207"/>
                  <a:pt x="2549587" y="376207"/>
                </a:cubicBezTo>
                <a:cubicBezTo>
                  <a:pt x="2552155" y="378766"/>
                  <a:pt x="2553439" y="380046"/>
                  <a:pt x="2552155" y="382605"/>
                </a:cubicBezTo>
                <a:cubicBezTo>
                  <a:pt x="2571410" y="373648"/>
                  <a:pt x="2621475" y="362131"/>
                  <a:pt x="2648432" y="359572"/>
                </a:cubicBezTo>
                <a:close/>
                <a:moveTo>
                  <a:pt x="2769100" y="382604"/>
                </a:moveTo>
                <a:cubicBezTo>
                  <a:pt x="2744708" y="389003"/>
                  <a:pt x="2740858" y="381325"/>
                  <a:pt x="2733155" y="377486"/>
                </a:cubicBezTo>
                <a:cubicBezTo>
                  <a:pt x="2747276" y="378766"/>
                  <a:pt x="2760114" y="381325"/>
                  <a:pt x="2769100" y="382604"/>
                </a:cubicBezTo>
                <a:close/>
                <a:moveTo>
                  <a:pt x="2953950" y="836868"/>
                </a:moveTo>
                <a:cubicBezTo>
                  <a:pt x="2948816" y="845825"/>
                  <a:pt x="2939830" y="872697"/>
                  <a:pt x="2926993" y="867579"/>
                </a:cubicBezTo>
                <a:cubicBezTo>
                  <a:pt x="2933411" y="858621"/>
                  <a:pt x="2943681" y="843266"/>
                  <a:pt x="2953950" y="836868"/>
                </a:cubicBezTo>
                <a:close/>
                <a:moveTo>
                  <a:pt x="2968072" y="836868"/>
                </a:moveTo>
                <a:lnTo>
                  <a:pt x="2962937" y="843266"/>
                </a:lnTo>
                <a:lnTo>
                  <a:pt x="2959086" y="840707"/>
                </a:lnTo>
                <a:close/>
                <a:moveTo>
                  <a:pt x="2826866" y="340378"/>
                </a:moveTo>
                <a:lnTo>
                  <a:pt x="2812745" y="341657"/>
                </a:lnTo>
                <a:lnTo>
                  <a:pt x="2807610" y="346776"/>
                </a:lnTo>
                <a:close/>
                <a:moveTo>
                  <a:pt x="2975774" y="847105"/>
                </a:moveTo>
                <a:lnTo>
                  <a:pt x="2964221" y="856061"/>
                </a:lnTo>
                <a:cubicBezTo>
                  <a:pt x="2966788" y="847104"/>
                  <a:pt x="2970639" y="852223"/>
                  <a:pt x="2975774" y="847105"/>
                </a:cubicBezTo>
                <a:close/>
                <a:moveTo>
                  <a:pt x="2974491" y="780565"/>
                </a:moveTo>
                <a:cubicBezTo>
                  <a:pt x="2971923" y="783124"/>
                  <a:pt x="2975775" y="788243"/>
                  <a:pt x="2969357" y="788243"/>
                </a:cubicBezTo>
                <a:cubicBezTo>
                  <a:pt x="2959087" y="786963"/>
                  <a:pt x="2971923" y="783124"/>
                  <a:pt x="2974491" y="780565"/>
                </a:cubicBezTo>
                <a:close/>
                <a:moveTo>
                  <a:pt x="3059214" y="705068"/>
                </a:moveTo>
                <a:cubicBezTo>
                  <a:pt x="3051512" y="705068"/>
                  <a:pt x="3046377" y="714025"/>
                  <a:pt x="3047661" y="714025"/>
                </a:cubicBezTo>
                <a:cubicBezTo>
                  <a:pt x="3057930" y="694831"/>
                  <a:pt x="3036107" y="710186"/>
                  <a:pt x="3032257" y="708907"/>
                </a:cubicBezTo>
                <a:cubicBezTo>
                  <a:pt x="3042527" y="699949"/>
                  <a:pt x="3047660" y="705068"/>
                  <a:pt x="3059214" y="705068"/>
                </a:cubicBezTo>
                <a:close/>
                <a:moveTo>
                  <a:pt x="2962938" y="300710"/>
                </a:moveTo>
                <a:lnTo>
                  <a:pt x="2956958" y="300260"/>
                </a:lnTo>
                <a:lnTo>
                  <a:pt x="2952668" y="298150"/>
                </a:lnTo>
                <a:cubicBezTo>
                  <a:pt x="2962938" y="298150"/>
                  <a:pt x="2960370" y="299430"/>
                  <a:pt x="2962938" y="300710"/>
                </a:cubicBezTo>
                <a:close/>
                <a:moveTo>
                  <a:pt x="3086171" y="701228"/>
                </a:moveTo>
                <a:lnTo>
                  <a:pt x="3078469" y="707626"/>
                </a:lnTo>
                <a:lnTo>
                  <a:pt x="3088739" y="710186"/>
                </a:lnTo>
                <a:close/>
                <a:moveTo>
                  <a:pt x="3047661" y="333979"/>
                </a:moveTo>
                <a:cubicBezTo>
                  <a:pt x="3034824" y="333979"/>
                  <a:pt x="3021988" y="333979"/>
                  <a:pt x="3028406" y="340377"/>
                </a:cubicBezTo>
                <a:cubicBezTo>
                  <a:pt x="3010434" y="339098"/>
                  <a:pt x="3004015" y="333979"/>
                  <a:pt x="2995030" y="328861"/>
                </a:cubicBezTo>
                <a:cubicBezTo>
                  <a:pt x="3016853" y="322463"/>
                  <a:pt x="3030974" y="331420"/>
                  <a:pt x="3047661" y="333979"/>
                </a:cubicBezTo>
                <a:close/>
                <a:moveTo>
                  <a:pt x="3158058" y="621892"/>
                </a:moveTo>
                <a:lnTo>
                  <a:pt x="3154207" y="629570"/>
                </a:lnTo>
                <a:lnTo>
                  <a:pt x="3159342" y="627011"/>
                </a:lnTo>
                <a:close/>
                <a:moveTo>
                  <a:pt x="3086172" y="317345"/>
                </a:moveTo>
                <a:lnTo>
                  <a:pt x="3073335" y="308387"/>
                </a:lnTo>
                <a:lnTo>
                  <a:pt x="3061782" y="318624"/>
                </a:lnTo>
                <a:close/>
                <a:moveTo>
                  <a:pt x="3165760" y="583504"/>
                </a:moveTo>
                <a:cubicBezTo>
                  <a:pt x="3159343" y="584783"/>
                  <a:pt x="3152924" y="584783"/>
                  <a:pt x="3149072" y="586063"/>
                </a:cubicBezTo>
                <a:cubicBezTo>
                  <a:pt x="3154207" y="575826"/>
                  <a:pt x="3160625" y="582224"/>
                  <a:pt x="3165760" y="583504"/>
                </a:cubicBezTo>
                <a:close/>
                <a:moveTo>
                  <a:pt x="3021986" y="43507"/>
                </a:moveTo>
                <a:lnTo>
                  <a:pt x="3016852" y="40948"/>
                </a:lnTo>
                <a:cubicBezTo>
                  <a:pt x="3010433" y="44786"/>
                  <a:pt x="3016852" y="51185"/>
                  <a:pt x="3023270" y="51185"/>
                </a:cubicBezTo>
                <a:cubicBezTo>
                  <a:pt x="3021986" y="49905"/>
                  <a:pt x="3024554" y="46066"/>
                  <a:pt x="3021986" y="43507"/>
                </a:cubicBezTo>
                <a:close/>
                <a:moveTo>
                  <a:pt x="3167046" y="346775"/>
                </a:moveTo>
                <a:cubicBezTo>
                  <a:pt x="3134953" y="345496"/>
                  <a:pt x="3134953" y="339098"/>
                  <a:pt x="3115698" y="331420"/>
                </a:cubicBezTo>
                <a:cubicBezTo>
                  <a:pt x="3128535" y="336538"/>
                  <a:pt x="3151642" y="332700"/>
                  <a:pt x="3151642" y="332700"/>
                </a:cubicBezTo>
                <a:cubicBezTo>
                  <a:pt x="3100294" y="340377"/>
                  <a:pt x="3161911" y="341657"/>
                  <a:pt x="3167046" y="346775"/>
                </a:cubicBezTo>
                <a:close/>
                <a:moveTo>
                  <a:pt x="3091306" y="65260"/>
                </a:moveTo>
                <a:cubicBezTo>
                  <a:pt x="3090022" y="66540"/>
                  <a:pt x="3088739" y="67820"/>
                  <a:pt x="3086171" y="67820"/>
                </a:cubicBezTo>
                <a:cubicBezTo>
                  <a:pt x="3084887" y="66540"/>
                  <a:pt x="3083604" y="63981"/>
                  <a:pt x="3082320" y="62701"/>
                </a:cubicBezTo>
                <a:cubicBezTo>
                  <a:pt x="3079753" y="65260"/>
                  <a:pt x="3078469" y="66540"/>
                  <a:pt x="3078469" y="67820"/>
                </a:cubicBezTo>
                <a:cubicBezTo>
                  <a:pt x="3068200" y="70379"/>
                  <a:pt x="3059213" y="71658"/>
                  <a:pt x="3066916" y="83175"/>
                </a:cubicBezTo>
                <a:lnTo>
                  <a:pt x="3075902" y="83175"/>
                </a:lnTo>
                <a:cubicBezTo>
                  <a:pt x="3072050" y="83175"/>
                  <a:pt x="3072050" y="81895"/>
                  <a:pt x="3072050" y="79336"/>
                </a:cubicBezTo>
                <a:cubicBezTo>
                  <a:pt x="3079753" y="75497"/>
                  <a:pt x="3082320" y="84455"/>
                  <a:pt x="3086171" y="87014"/>
                </a:cubicBezTo>
                <a:cubicBezTo>
                  <a:pt x="3084887" y="83175"/>
                  <a:pt x="3075902" y="75497"/>
                  <a:pt x="3078469" y="69099"/>
                </a:cubicBezTo>
                <a:cubicBezTo>
                  <a:pt x="3081036" y="69099"/>
                  <a:pt x="3083604" y="69099"/>
                  <a:pt x="3086171" y="67820"/>
                </a:cubicBezTo>
                <a:cubicBezTo>
                  <a:pt x="3087455" y="70379"/>
                  <a:pt x="3088739" y="71658"/>
                  <a:pt x="3091306" y="67820"/>
                </a:cubicBezTo>
                <a:close/>
                <a:moveTo>
                  <a:pt x="3246633" y="564310"/>
                </a:moveTo>
                <a:cubicBezTo>
                  <a:pt x="3242782" y="563030"/>
                  <a:pt x="3237647" y="568149"/>
                  <a:pt x="3233796" y="566869"/>
                </a:cubicBezTo>
                <a:cubicBezTo>
                  <a:pt x="3233796" y="563030"/>
                  <a:pt x="3237647" y="557912"/>
                  <a:pt x="3242782" y="556632"/>
                </a:cubicBezTo>
                <a:cubicBezTo>
                  <a:pt x="3241498" y="555352"/>
                  <a:pt x="3240215" y="552793"/>
                  <a:pt x="3238931" y="551514"/>
                </a:cubicBezTo>
                <a:cubicBezTo>
                  <a:pt x="3236364" y="561750"/>
                  <a:pt x="3222243" y="577106"/>
                  <a:pt x="3211973" y="583504"/>
                </a:cubicBezTo>
                <a:cubicBezTo>
                  <a:pt x="3210690" y="589902"/>
                  <a:pt x="3227378" y="587343"/>
                  <a:pt x="3232512" y="587343"/>
                </a:cubicBezTo>
                <a:cubicBezTo>
                  <a:pt x="3209406" y="568149"/>
                  <a:pt x="3245349" y="578385"/>
                  <a:pt x="3246633" y="564310"/>
                </a:cubicBezTo>
                <a:close/>
                <a:moveTo>
                  <a:pt x="3238931" y="492651"/>
                </a:moveTo>
                <a:cubicBezTo>
                  <a:pt x="3244067" y="491372"/>
                  <a:pt x="3237649" y="497770"/>
                  <a:pt x="3236364" y="500329"/>
                </a:cubicBezTo>
                <a:cubicBezTo>
                  <a:pt x="3233798" y="500329"/>
                  <a:pt x="3231229" y="502888"/>
                  <a:pt x="3228662" y="500329"/>
                </a:cubicBezTo>
                <a:close/>
                <a:moveTo>
                  <a:pt x="3168328" y="107488"/>
                </a:moveTo>
                <a:cubicBezTo>
                  <a:pt x="3152924" y="107488"/>
                  <a:pt x="3164477" y="106208"/>
                  <a:pt x="3151640" y="99810"/>
                </a:cubicBezTo>
                <a:close/>
                <a:moveTo>
                  <a:pt x="3296697" y="486254"/>
                </a:moveTo>
                <a:lnTo>
                  <a:pt x="3285144" y="486254"/>
                </a:lnTo>
                <a:cubicBezTo>
                  <a:pt x="3294130" y="481135"/>
                  <a:pt x="3283860" y="476017"/>
                  <a:pt x="3290279" y="476017"/>
                </a:cubicBezTo>
                <a:close/>
                <a:moveTo>
                  <a:pt x="3170895" y="30711"/>
                </a:moveTo>
                <a:cubicBezTo>
                  <a:pt x="3161909" y="25592"/>
                  <a:pt x="3167044" y="12796"/>
                  <a:pt x="3155491" y="16635"/>
                </a:cubicBezTo>
                <a:cubicBezTo>
                  <a:pt x="3161909" y="20474"/>
                  <a:pt x="3155491" y="34550"/>
                  <a:pt x="3170895" y="30711"/>
                </a:cubicBezTo>
                <a:close/>
                <a:moveTo>
                  <a:pt x="3217108" y="107488"/>
                </a:moveTo>
                <a:lnTo>
                  <a:pt x="3204271" y="97251"/>
                </a:lnTo>
                <a:cubicBezTo>
                  <a:pt x="3200420" y="99810"/>
                  <a:pt x="3196569" y="94691"/>
                  <a:pt x="3196569" y="101089"/>
                </a:cubicBezTo>
                <a:cubicBezTo>
                  <a:pt x="3204271" y="101089"/>
                  <a:pt x="3209406" y="117724"/>
                  <a:pt x="3217108" y="107488"/>
                </a:cubicBezTo>
                <a:close/>
                <a:moveTo>
                  <a:pt x="3318521" y="449145"/>
                </a:moveTo>
                <a:lnTo>
                  <a:pt x="3305684" y="441467"/>
                </a:lnTo>
                <a:cubicBezTo>
                  <a:pt x="3315953" y="440188"/>
                  <a:pt x="3321088" y="449145"/>
                  <a:pt x="3318521" y="449145"/>
                </a:cubicBezTo>
                <a:close/>
                <a:moveTo>
                  <a:pt x="3355105" y="507207"/>
                </a:moveTo>
                <a:cubicBezTo>
                  <a:pt x="3354784" y="506087"/>
                  <a:pt x="3353822" y="506727"/>
                  <a:pt x="3350613" y="511845"/>
                </a:cubicBezTo>
                <a:lnTo>
                  <a:pt x="3355747" y="513125"/>
                </a:lnTo>
                <a:cubicBezTo>
                  <a:pt x="3355105" y="511206"/>
                  <a:pt x="3355426" y="508327"/>
                  <a:pt x="3355105" y="507207"/>
                </a:cubicBezTo>
                <a:close/>
                <a:moveTo>
                  <a:pt x="3368584" y="490092"/>
                </a:moveTo>
                <a:cubicBezTo>
                  <a:pt x="3371152" y="487533"/>
                  <a:pt x="3357031" y="497770"/>
                  <a:pt x="3351896" y="501609"/>
                </a:cubicBezTo>
                <a:cubicBezTo>
                  <a:pt x="3358315" y="501609"/>
                  <a:pt x="3371152" y="496490"/>
                  <a:pt x="3368584" y="490092"/>
                </a:cubicBezTo>
                <a:close/>
                <a:moveTo>
                  <a:pt x="3360883" y="414595"/>
                </a:moveTo>
                <a:lnTo>
                  <a:pt x="3349330" y="420993"/>
                </a:lnTo>
                <a:lnTo>
                  <a:pt x="3341628" y="419713"/>
                </a:lnTo>
                <a:cubicBezTo>
                  <a:pt x="3348045" y="418434"/>
                  <a:pt x="3354464" y="415875"/>
                  <a:pt x="3360883" y="414595"/>
                </a:cubicBezTo>
                <a:close/>
                <a:moveTo>
                  <a:pt x="3377570" y="451704"/>
                </a:moveTo>
                <a:cubicBezTo>
                  <a:pt x="3372435" y="445306"/>
                  <a:pt x="3355747" y="442746"/>
                  <a:pt x="3348045" y="454263"/>
                </a:cubicBezTo>
                <a:cubicBezTo>
                  <a:pt x="3355747" y="454263"/>
                  <a:pt x="3363450" y="454263"/>
                  <a:pt x="3371152" y="454263"/>
                </a:cubicBezTo>
                <a:cubicBezTo>
                  <a:pt x="3368584" y="452983"/>
                  <a:pt x="3364733" y="452983"/>
                  <a:pt x="3363450" y="452983"/>
                </a:cubicBezTo>
                <a:cubicBezTo>
                  <a:pt x="3367300" y="452983"/>
                  <a:pt x="3372435" y="451704"/>
                  <a:pt x="3377570" y="451704"/>
                </a:cubicBezTo>
                <a:close/>
                <a:moveTo>
                  <a:pt x="3309534" y="139478"/>
                </a:moveTo>
                <a:cubicBezTo>
                  <a:pt x="3301832" y="138198"/>
                  <a:pt x="3299265" y="126682"/>
                  <a:pt x="3303116" y="126682"/>
                </a:cubicBezTo>
                <a:cubicBezTo>
                  <a:pt x="3294130" y="129241"/>
                  <a:pt x="3291562" y="122843"/>
                  <a:pt x="3288995" y="133080"/>
                </a:cubicBezTo>
                <a:cubicBezTo>
                  <a:pt x="3290279" y="134359"/>
                  <a:pt x="3304399" y="140758"/>
                  <a:pt x="3300549" y="147156"/>
                </a:cubicBezTo>
                <a:close/>
                <a:moveTo>
                  <a:pt x="3398109" y="436348"/>
                </a:moveTo>
                <a:cubicBezTo>
                  <a:pt x="3390407" y="437628"/>
                  <a:pt x="3383989" y="440187"/>
                  <a:pt x="3376286" y="442746"/>
                </a:cubicBezTo>
                <a:lnTo>
                  <a:pt x="3377570" y="444026"/>
                </a:lnTo>
                <a:lnTo>
                  <a:pt x="3376286" y="444026"/>
                </a:lnTo>
                <a:lnTo>
                  <a:pt x="3383989" y="449144"/>
                </a:lnTo>
                <a:lnTo>
                  <a:pt x="3377570" y="444026"/>
                </a:lnTo>
                <a:cubicBezTo>
                  <a:pt x="3383989" y="441467"/>
                  <a:pt x="3390407" y="438908"/>
                  <a:pt x="3398109" y="436348"/>
                </a:cubicBezTo>
                <a:close/>
                <a:moveTo>
                  <a:pt x="3336492" y="162511"/>
                </a:moveTo>
                <a:cubicBezTo>
                  <a:pt x="3332641" y="165070"/>
                  <a:pt x="3324939" y="158672"/>
                  <a:pt x="3315953" y="156113"/>
                </a:cubicBezTo>
                <a:cubicBezTo>
                  <a:pt x="3314669" y="167629"/>
                  <a:pt x="3335208" y="167629"/>
                  <a:pt x="3336492" y="162511"/>
                </a:cubicBezTo>
                <a:close/>
                <a:moveTo>
                  <a:pt x="3390408" y="330141"/>
                </a:moveTo>
                <a:cubicBezTo>
                  <a:pt x="3375003" y="331420"/>
                  <a:pt x="3360882" y="332700"/>
                  <a:pt x="3350613" y="331420"/>
                </a:cubicBezTo>
                <a:cubicBezTo>
                  <a:pt x="3360882" y="331420"/>
                  <a:pt x="3369868" y="327582"/>
                  <a:pt x="3390408" y="330141"/>
                </a:cubicBezTo>
                <a:close/>
                <a:moveTo>
                  <a:pt x="3410946" y="400519"/>
                </a:moveTo>
                <a:lnTo>
                  <a:pt x="3396826" y="405637"/>
                </a:lnTo>
                <a:lnTo>
                  <a:pt x="3396826" y="403078"/>
                </a:lnTo>
                <a:close/>
                <a:moveTo>
                  <a:pt x="3407256" y="347276"/>
                </a:moveTo>
                <a:cubicBezTo>
                  <a:pt x="3404849" y="348775"/>
                  <a:pt x="3389445" y="343257"/>
                  <a:pt x="3382706" y="344216"/>
                </a:cubicBezTo>
                <a:cubicBezTo>
                  <a:pt x="3392975" y="344216"/>
                  <a:pt x="3396827" y="337818"/>
                  <a:pt x="3404529" y="342937"/>
                </a:cubicBezTo>
                <a:cubicBezTo>
                  <a:pt x="3407417" y="345496"/>
                  <a:pt x="3408059" y="346776"/>
                  <a:pt x="3407256" y="347276"/>
                </a:cubicBezTo>
                <a:close/>
                <a:moveTo>
                  <a:pt x="3454592" y="450424"/>
                </a:moveTo>
                <a:lnTo>
                  <a:pt x="3436938" y="443092"/>
                </a:lnTo>
                <a:lnTo>
                  <a:pt x="3435337" y="440187"/>
                </a:lnTo>
                <a:lnTo>
                  <a:pt x="3431993" y="441038"/>
                </a:lnTo>
                <a:lnTo>
                  <a:pt x="3423783" y="437628"/>
                </a:lnTo>
                <a:lnTo>
                  <a:pt x="3425067" y="447865"/>
                </a:lnTo>
                <a:cubicBezTo>
                  <a:pt x="3426992" y="446586"/>
                  <a:pt x="3426992" y="444027"/>
                  <a:pt x="3427795" y="442107"/>
                </a:cubicBezTo>
                <a:lnTo>
                  <a:pt x="3431993" y="441038"/>
                </a:lnTo>
                <a:lnTo>
                  <a:pt x="3436938" y="443092"/>
                </a:lnTo>
                <a:lnTo>
                  <a:pt x="3441595" y="451544"/>
                </a:lnTo>
                <a:cubicBezTo>
                  <a:pt x="3445285" y="454583"/>
                  <a:pt x="3450099" y="455543"/>
                  <a:pt x="3454592" y="450424"/>
                </a:cubicBezTo>
                <a:close/>
                <a:moveTo>
                  <a:pt x="3466145" y="451704"/>
                </a:moveTo>
                <a:cubicBezTo>
                  <a:pt x="3453308" y="441467"/>
                  <a:pt x="3457159" y="455543"/>
                  <a:pt x="3453308" y="461941"/>
                </a:cubicBezTo>
                <a:cubicBezTo>
                  <a:pt x="3458443" y="459381"/>
                  <a:pt x="3462294" y="455543"/>
                  <a:pt x="3466145" y="451704"/>
                </a:cubicBezTo>
                <a:close/>
                <a:moveTo>
                  <a:pt x="3459728" y="319904"/>
                </a:moveTo>
                <a:cubicBezTo>
                  <a:pt x="3444323" y="319904"/>
                  <a:pt x="3408380" y="310947"/>
                  <a:pt x="3404529" y="321183"/>
                </a:cubicBezTo>
                <a:cubicBezTo>
                  <a:pt x="3410947" y="328861"/>
                  <a:pt x="3446891" y="330141"/>
                  <a:pt x="3458444" y="325022"/>
                </a:cubicBezTo>
                <a:lnTo>
                  <a:pt x="3452026" y="336539"/>
                </a:lnTo>
                <a:cubicBezTo>
                  <a:pt x="3443040" y="328861"/>
                  <a:pt x="3417366" y="328861"/>
                  <a:pt x="3396827" y="323743"/>
                </a:cubicBezTo>
                <a:cubicBezTo>
                  <a:pt x="3403245" y="325022"/>
                  <a:pt x="3404529" y="327582"/>
                  <a:pt x="3405812" y="330141"/>
                </a:cubicBezTo>
                <a:cubicBezTo>
                  <a:pt x="3387841" y="325022"/>
                  <a:pt x="3364734" y="325022"/>
                  <a:pt x="3339061" y="322463"/>
                </a:cubicBezTo>
                <a:lnTo>
                  <a:pt x="3375004" y="321183"/>
                </a:lnTo>
                <a:cubicBezTo>
                  <a:pt x="3359599" y="309667"/>
                  <a:pt x="3314670" y="321183"/>
                  <a:pt x="3300550" y="317345"/>
                </a:cubicBezTo>
                <a:cubicBezTo>
                  <a:pt x="3300550" y="327582"/>
                  <a:pt x="3322372" y="326302"/>
                  <a:pt x="3300550" y="335259"/>
                </a:cubicBezTo>
                <a:cubicBezTo>
                  <a:pt x="3240216" y="340378"/>
                  <a:pt x="3265890" y="325022"/>
                  <a:pt x="3209407" y="314785"/>
                </a:cubicBezTo>
                <a:lnTo>
                  <a:pt x="3219677" y="310947"/>
                </a:lnTo>
                <a:cubicBezTo>
                  <a:pt x="3201705" y="309667"/>
                  <a:pt x="3187584" y="298150"/>
                  <a:pt x="3161910" y="305828"/>
                </a:cubicBezTo>
                <a:cubicBezTo>
                  <a:pt x="3163194" y="312226"/>
                  <a:pt x="3182450" y="312226"/>
                  <a:pt x="3192719" y="316065"/>
                </a:cubicBezTo>
                <a:cubicBezTo>
                  <a:pt x="3186301" y="319904"/>
                  <a:pt x="3159343" y="301989"/>
                  <a:pt x="3140088" y="310947"/>
                </a:cubicBezTo>
                <a:cubicBezTo>
                  <a:pt x="3158059" y="319904"/>
                  <a:pt x="3201705" y="323743"/>
                  <a:pt x="3231230" y="323743"/>
                </a:cubicBezTo>
                <a:cubicBezTo>
                  <a:pt x="3228663" y="326302"/>
                  <a:pt x="3228663" y="330141"/>
                  <a:pt x="3232514" y="333980"/>
                </a:cubicBezTo>
                <a:cubicBezTo>
                  <a:pt x="3210691" y="331420"/>
                  <a:pt x="3188868" y="330141"/>
                  <a:pt x="3165761" y="327582"/>
                </a:cubicBezTo>
                <a:cubicBezTo>
                  <a:pt x="3142655" y="326302"/>
                  <a:pt x="3119549" y="326302"/>
                  <a:pt x="3096442" y="325022"/>
                </a:cubicBezTo>
                <a:cubicBezTo>
                  <a:pt x="3050229" y="323743"/>
                  <a:pt x="3004016" y="325022"/>
                  <a:pt x="2960370" y="330141"/>
                </a:cubicBezTo>
                <a:cubicBezTo>
                  <a:pt x="3007867" y="341657"/>
                  <a:pt x="2941115" y="331420"/>
                  <a:pt x="2952668" y="345496"/>
                </a:cubicBezTo>
                <a:cubicBezTo>
                  <a:pt x="2946250" y="335259"/>
                  <a:pt x="2919292" y="346776"/>
                  <a:pt x="2894902" y="345496"/>
                </a:cubicBezTo>
                <a:cubicBezTo>
                  <a:pt x="2887200" y="357013"/>
                  <a:pt x="2943682" y="348055"/>
                  <a:pt x="2924427" y="355733"/>
                </a:cubicBezTo>
                <a:cubicBezTo>
                  <a:pt x="2879497" y="358292"/>
                  <a:pt x="2815313" y="345496"/>
                  <a:pt x="2756263" y="355733"/>
                </a:cubicBezTo>
                <a:cubicBezTo>
                  <a:pt x="2760114" y="359572"/>
                  <a:pt x="2774234" y="359572"/>
                  <a:pt x="2776802" y="360852"/>
                </a:cubicBezTo>
                <a:cubicBezTo>
                  <a:pt x="2737007" y="360852"/>
                  <a:pt x="2683092" y="341657"/>
                  <a:pt x="2658702" y="363411"/>
                </a:cubicBezTo>
                <a:cubicBezTo>
                  <a:pt x="2667688" y="365970"/>
                  <a:pt x="2679241" y="367250"/>
                  <a:pt x="2689510" y="368529"/>
                </a:cubicBezTo>
                <a:cubicBezTo>
                  <a:pt x="2699780" y="369809"/>
                  <a:pt x="2711333" y="372368"/>
                  <a:pt x="2721603" y="373648"/>
                </a:cubicBezTo>
                <a:cubicBezTo>
                  <a:pt x="2716468" y="373648"/>
                  <a:pt x="2710050" y="376207"/>
                  <a:pt x="2699780" y="380046"/>
                </a:cubicBezTo>
                <a:lnTo>
                  <a:pt x="2715184" y="386444"/>
                </a:lnTo>
                <a:cubicBezTo>
                  <a:pt x="2692078" y="389003"/>
                  <a:pt x="2683092" y="387723"/>
                  <a:pt x="2675390" y="382605"/>
                </a:cubicBezTo>
                <a:cubicBezTo>
                  <a:pt x="2667688" y="377486"/>
                  <a:pt x="2663837" y="371088"/>
                  <a:pt x="2649716" y="368529"/>
                </a:cubicBezTo>
                <a:lnTo>
                  <a:pt x="2622758" y="383885"/>
                </a:lnTo>
                <a:cubicBezTo>
                  <a:pt x="2571410" y="399240"/>
                  <a:pt x="2521346" y="400520"/>
                  <a:pt x="2484119" y="391562"/>
                </a:cubicBezTo>
                <a:cubicBezTo>
                  <a:pt x="2478984" y="392842"/>
                  <a:pt x="2467431" y="394121"/>
                  <a:pt x="2458445" y="397960"/>
                </a:cubicBezTo>
                <a:cubicBezTo>
                  <a:pt x="2449459" y="401799"/>
                  <a:pt x="2444325" y="404358"/>
                  <a:pt x="2453310" y="408197"/>
                </a:cubicBezTo>
                <a:cubicBezTo>
                  <a:pt x="2481552" y="415875"/>
                  <a:pt x="2495672" y="424832"/>
                  <a:pt x="2548304" y="415875"/>
                </a:cubicBezTo>
                <a:cubicBezTo>
                  <a:pt x="2554722" y="405638"/>
                  <a:pt x="2507226" y="412036"/>
                  <a:pt x="2522630" y="408197"/>
                </a:cubicBezTo>
                <a:cubicBezTo>
                  <a:pt x="2544453" y="405638"/>
                  <a:pt x="2581680" y="392842"/>
                  <a:pt x="2600935" y="397960"/>
                </a:cubicBezTo>
                <a:lnTo>
                  <a:pt x="2544453" y="405638"/>
                </a:lnTo>
                <a:cubicBezTo>
                  <a:pt x="2547020" y="419714"/>
                  <a:pt x="2567559" y="403079"/>
                  <a:pt x="2579113" y="408197"/>
                </a:cubicBezTo>
                <a:cubicBezTo>
                  <a:pt x="2564992" y="422273"/>
                  <a:pt x="2531616" y="414595"/>
                  <a:pt x="2509792" y="424832"/>
                </a:cubicBezTo>
                <a:lnTo>
                  <a:pt x="2513644" y="424832"/>
                </a:lnTo>
                <a:cubicBezTo>
                  <a:pt x="2490538" y="427391"/>
                  <a:pt x="2481552" y="428671"/>
                  <a:pt x="2471282" y="429951"/>
                </a:cubicBezTo>
                <a:cubicBezTo>
                  <a:pt x="2461013" y="432510"/>
                  <a:pt x="2452027" y="433790"/>
                  <a:pt x="2428920" y="435069"/>
                </a:cubicBezTo>
                <a:cubicBezTo>
                  <a:pt x="2423785" y="423553"/>
                  <a:pt x="2441757" y="424832"/>
                  <a:pt x="2462296" y="414595"/>
                </a:cubicBezTo>
                <a:cubicBezTo>
                  <a:pt x="2426353" y="422273"/>
                  <a:pt x="2382707" y="424832"/>
                  <a:pt x="2339061" y="431230"/>
                </a:cubicBezTo>
                <a:cubicBezTo>
                  <a:pt x="2317239" y="433790"/>
                  <a:pt x="2295416" y="437628"/>
                  <a:pt x="2274877" y="442747"/>
                </a:cubicBezTo>
                <a:cubicBezTo>
                  <a:pt x="2254338" y="447865"/>
                  <a:pt x="2235082" y="455543"/>
                  <a:pt x="2218394" y="465780"/>
                </a:cubicBezTo>
                <a:lnTo>
                  <a:pt x="2241501" y="465780"/>
                </a:lnTo>
                <a:lnTo>
                  <a:pt x="2264607" y="467059"/>
                </a:lnTo>
                <a:cubicBezTo>
                  <a:pt x="2258189" y="469619"/>
                  <a:pt x="2249203" y="470898"/>
                  <a:pt x="2241501" y="472178"/>
                </a:cubicBezTo>
                <a:cubicBezTo>
                  <a:pt x="2232515" y="474737"/>
                  <a:pt x="2224812" y="476017"/>
                  <a:pt x="2217110" y="477296"/>
                </a:cubicBezTo>
                <a:cubicBezTo>
                  <a:pt x="2202990" y="481135"/>
                  <a:pt x="2191437" y="484974"/>
                  <a:pt x="2195288" y="492652"/>
                </a:cubicBezTo>
                <a:cubicBezTo>
                  <a:pt x="2224813" y="479856"/>
                  <a:pt x="2213259" y="492652"/>
                  <a:pt x="2229947" y="491372"/>
                </a:cubicBezTo>
                <a:lnTo>
                  <a:pt x="2231231" y="490092"/>
                </a:lnTo>
                <a:cubicBezTo>
                  <a:pt x="2235082" y="490092"/>
                  <a:pt x="2246636" y="488813"/>
                  <a:pt x="2240217" y="492652"/>
                </a:cubicBezTo>
                <a:cubicBezTo>
                  <a:pt x="2215827" y="490092"/>
                  <a:pt x="2177316" y="496491"/>
                  <a:pt x="2150358" y="499050"/>
                </a:cubicBezTo>
                <a:cubicBezTo>
                  <a:pt x="2161912" y="499050"/>
                  <a:pt x="2140089" y="510566"/>
                  <a:pt x="2137521" y="514405"/>
                </a:cubicBezTo>
                <a:cubicBezTo>
                  <a:pt x="2111847" y="518244"/>
                  <a:pt x="2136238" y="506728"/>
                  <a:pt x="2136238" y="501609"/>
                </a:cubicBezTo>
                <a:cubicBezTo>
                  <a:pt x="2123401" y="504168"/>
                  <a:pt x="2099011" y="501609"/>
                  <a:pt x="2090024" y="513126"/>
                </a:cubicBezTo>
                <a:cubicBezTo>
                  <a:pt x="2073337" y="525922"/>
                  <a:pt x="2115698" y="514405"/>
                  <a:pt x="2123401" y="519524"/>
                </a:cubicBezTo>
                <a:lnTo>
                  <a:pt x="2045095" y="528481"/>
                </a:lnTo>
                <a:lnTo>
                  <a:pt x="2047663" y="529761"/>
                </a:lnTo>
                <a:cubicBezTo>
                  <a:pt x="2041244" y="528481"/>
                  <a:pt x="2028407" y="529761"/>
                  <a:pt x="2021989" y="533599"/>
                </a:cubicBezTo>
                <a:cubicBezTo>
                  <a:pt x="2016854" y="541277"/>
                  <a:pt x="2034826" y="538718"/>
                  <a:pt x="2045095" y="533599"/>
                </a:cubicBezTo>
                <a:cubicBezTo>
                  <a:pt x="2027123" y="543836"/>
                  <a:pt x="2007868" y="543836"/>
                  <a:pt x="1991180" y="546396"/>
                </a:cubicBezTo>
                <a:cubicBezTo>
                  <a:pt x="1973208" y="547675"/>
                  <a:pt x="1957804" y="550234"/>
                  <a:pt x="1943683" y="564310"/>
                </a:cubicBezTo>
                <a:lnTo>
                  <a:pt x="1920577" y="566869"/>
                </a:lnTo>
                <a:cubicBezTo>
                  <a:pt x="1919293" y="568149"/>
                  <a:pt x="1916726" y="571988"/>
                  <a:pt x="1920577" y="571988"/>
                </a:cubicBezTo>
                <a:lnTo>
                  <a:pt x="1897470" y="573267"/>
                </a:lnTo>
                <a:cubicBezTo>
                  <a:pt x="1855108" y="582225"/>
                  <a:pt x="1891052" y="588623"/>
                  <a:pt x="1878215" y="596300"/>
                </a:cubicBezTo>
                <a:lnTo>
                  <a:pt x="1880782" y="595021"/>
                </a:lnTo>
                <a:cubicBezTo>
                  <a:pt x="1869229" y="601419"/>
                  <a:pt x="1861527" y="609097"/>
                  <a:pt x="1870512" y="607817"/>
                </a:cubicBezTo>
                <a:lnTo>
                  <a:pt x="1826867" y="614215"/>
                </a:lnTo>
                <a:cubicBezTo>
                  <a:pt x="1806328" y="607817"/>
                  <a:pt x="1745994" y="630850"/>
                  <a:pt x="1739576" y="611656"/>
                </a:cubicBezTo>
                <a:cubicBezTo>
                  <a:pt x="1729306" y="616774"/>
                  <a:pt x="1721604" y="623172"/>
                  <a:pt x="1728022" y="624452"/>
                </a:cubicBezTo>
                <a:cubicBezTo>
                  <a:pt x="1697214" y="634689"/>
                  <a:pt x="1740859" y="634689"/>
                  <a:pt x="1690795" y="651324"/>
                </a:cubicBezTo>
                <a:cubicBezTo>
                  <a:pt x="1692079" y="653883"/>
                  <a:pt x="1697214" y="651324"/>
                  <a:pt x="1704916" y="650044"/>
                </a:cubicBezTo>
                <a:cubicBezTo>
                  <a:pt x="1692079" y="655163"/>
                  <a:pt x="1685660" y="656442"/>
                  <a:pt x="1683093" y="655163"/>
                </a:cubicBezTo>
                <a:cubicBezTo>
                  <a:pt x="1683093" y="657722"/>
                  <a:pt x="1683093" y="660281"/>
                  <a:pt x="1681809" y="664120"/>
                </a:cubicBezTo>
                <a:cubicBezTo>
                  <a:pt x="1677958" y="656442"/>
                  <a:pt x="1658703" y="666679"/>
                  <a:pt x="1648433" y="671798"/>
                </a:cubicBezTo>
                <a:lnTo>
                  <a:pt x="1670256" y="676916"/>
                </a:lnTo>
                <a:cubicBezTo>
                  <a:pt x="1657419" y="676916"/>
                  <a:pt x="1648433" y="678196"/>
                  <a:pt x="1629178" y="687153"/>
                </a:cubicBezTo>
                <a:lnTo>
                  <a:pt x="1645866" y="689712"/>
                </a:lnTo>
                <a:cubicBezTo>
                  <a:pt x="1611206" y="699949"/>
                  <a:pt x="1636880" y="675636"/>
                  <a:pt x="1599653" y="697390"/>
                </a:cubicBezTo>
                <a:lnTo>
                  <a:pt x="1633029" y="676916"/>
                </a:lnTo>
                <a:cubicBezTo>
                  <a:pt x="1589383" y="690992"/>
                  <a:pt x="1598369" y="670518"/>
                  <a:pt x="1576546" y="671798"/>
                </a:cubicBezTo>
                <a:cubicBezTo>
                  <a:pt x="1527766" y="680755"/>
                  <a:pt x="1482835" y="725541"/>
                  <a:pt x="1439191" y="717864"/>
                </a:cubicBezTo>
                <a:cubicBezTo>
                  <a:pt x="1436623" y="728101"/>
                  <a:pt x="1444326" y="728101"/>
                  <a:pt x="1434056" y="739617"/>
                </a:cubicBezTo>
                <a:cubicBezTo>
                  <a:pt x="1463581" y="729380"/>
                  <a:pt x="1478985" y="725541"/>
                  <a:pt x="1496957" y="730660"/>
                </a:cubicBezTo>
                <a:cubicBezTo>
                  <a:pt x="1553440" y="717864"/>
                  <a:pt x="1498241" y="697390"/>
                  <a:pt x="1563709" y="688433"/>
                </a:cubicBezTo>
                <a:cubicBezTo>
                  <a:pt x="1563709" y="698670"/>
                  <a:pt x="1545738" y="707627"/>
                  <a:pt x="1527766" y="710186"/>
                </a:cubicBezTo>
                <a:cubicBezTo>
                  <a:pt x="1529049" y="717864"/>
                  <a:pt x="1552156" y="714025"/>
                  <a:pt x="1566277" y="712745"/>
                </a:cubicBezTo>
                <a:cubicBezTo>
                  <a:pt x="1530333" y="722982"/>
                  <a:pt x="1487971" y="754973"/>
                  <a:pt x="1466148" y="762650"/>
                </a:cubicBezTo>
                <a:cubicBezTo>
                  <a:pt x="1454595" y="762650"/>
                  <a:pt x="1425070" y="769048"/>
                  <a:pt x="1414801" y="776726"/>
                </a:cubicBezTo>
                <a:cubicBezTo>
                  <a:pt x="1413517" y="769048"/>
                  <a:pt x="1359602" y="788243"/>
                  <a:pt x="1369871" y="769048"/>
                </a:cubicBezTo>
                <a:cubicBezTo>
                  <a:pt x="1332644" y="784404"/>
                  <a:pt x="1355751" y="797200"/>
                  <a:pt x="1314672" y="801039"/>
                </a:cubicBezTo>
                <a:cubicBezTo>
                  <a:pt x="1332644" y="804878"/>
                  <a:pt x="1295417" y="820233"/>
                  <a:pt x="1314672" y="821512"/>
                </a:cubicBezTo>
                <a:cubicBezTo>
                  <a:pt x="1322374" y="806157"/>
                  <a:pt x="1367304" y="802318"/>
                  <a:pt x="1387843" y="799759"/>
                </a:cubicBezTo>
                <a:cubicBezTo>
                  <a:pt x="1371155" y="808716"/>
                  <a:pt x="1355751" y="820233"/>
                  <a:pt x="1339063" y="830470"/>
                </a:cubicBezTo>
                <a:cubicBezTo>
                  <a:pt x="1349332" y="821512"/>
                  <a:pt x="1328793" y="824072"/>
                  <a:pt x="1321090" y="826631"/>
                </a:cubicBezTo>
                <a:lnTo>
                  <a:pt x="1318523" y="838148"/>
                </a:lnTo>
                <a:cubicBezTo>
                  <a:pt x="1299268" y="821512"/>
                  <a:pt x="1237651" y="898289"/>
                  <a:pt x="1199140" y="888052"/>
                </a:cubicBezTo>
                <a:cubicBezTo>
                  <a:pt x="1215828" y="881654"/>
                  <a:pt x="1226097" y="867579"/>
                  <a:pt x="1238934" y="873977"/>
                </a:cubicBezTo>
                <a:cubicBezTo>
                  <a:pt x="1265892" y="852223"/>
                  <a:pt x="1224814" y="861180"/>
                  <a:pt x="1235083" y="847105"/>
                </a:cubicBezTo>
                <a:cubicBezTo>
                  <a:pt x="1210693" y="854782"/>
                  <a:pt x="1181168" y="870138"/>
                  <a:pt x="1152927" y="886773"/>
                </a:cubicBezTo>
                <a:cubicBezTo>
                  <a:pt x="1124685" y="903408"/>
                  <a:pt x="1095160" y="920043"/>
                  <a:pt x="1066919" y="926441"/>
                </a:cubicBezTo>
                <a:cubicBezTo>
                  <a:pt x="1073337" y="927081"/>
                  <a:pt x="1082002" y="924201"/>
                  <a:pt x="1089865" y="921962"/>
                </a:cubicBezTo>
                <a:lnTo>
                  <a:pt x="1097910" y="921678"/>
                </a:lnTo>
                <a:lnTo>
                  <a:pt x="1082323" y="927720"/>
                </a:lnTo>
                <a:lnTo>
                  <a:pt x="1081040" y="929000"/>
                </a:lnTo>
                <a:lnTo>
                  <a:pt x="1103689" y="921474"/>
                </a:lnTo>
                <a:lnTo>
                  <a:pt x="1107997" y="921322"/>
                </a:lnTo>
                <a:cubicBezTo>
                  <a:pt x="1074621" y="946915"/>
                  <a:pt x="1020706" y="953313"/>
                  <a:pt x="974493" y="969948"/>
                </a:cubicBezTo>
                <a:lnTo>
                  <a:pt x="988614" y="976346"/>
                </a:lnTo>
                <a:cubicBezTo>
                  <a:pt x="948819" y="987862"/>
                  <a:pt x="977060" y="987862"/>
                  <a:pt x="938549" y="1008336"/>
                </a:cubicBezTo>
                <a:cubicBezTo>
                  <a:pt x="939833" y="1005777"/>
                  <a:pt x="942401" y="999379"/>
                  <a:pt x="933415" y="1004497"/>
                </a:cubicBezTo>
                <a:cubicBezTo>
                  <a:pt x="903890" y="1024971"/>
                  <a:pt x="935982" y="1014734"/>
                  <a:pt x="918009" y="1030090"/>
                </a:cubicBezTo>
                <a:cubicBezTo>
                  <a:pt x="870514" y="1039047"/>
                  <a:pt x="907740" y="1053123"/>
                  <a:pt x="855108" y="1074876"/>
                </a:cubicBezTo>
                <a:lnTo>
                  <a:pt x="861528" y="1076156"/>
                </a:lnTo>
                <a:cubicBezTo>
                  <a:pt x="820449" y="1094070"/>
                  <a:pt x="781939" y="1137577"/>
                  <a:pt x="745995" y="1168288"/>
                </a:cubicBezTo>
                <a:cubicBezTo>
                  <a:pt x="747279" y="1163169"/>
                  <a:pt x="778088" y="1143975"/>
                  <a:pt x="767818" y="1137577"/>
                </a:cubicBezTo>
                <a:lnTo>
                  <a:pt x="717754" y="1169567"/>
                </a:lnTo>
                <a:cubicBezTo>
                  <a:pt x="716470" y="1174686"/>
                  <a:pt x="695931" y="1190041"/>
                  <a:pt x="712619" y="1186202"/>
                </a:cubicBezTo>
                <a:cubicBezTo>
                  <a:pt x="720321" y="1182364"/>
                  <a:pt x="725456" y="1175965"/>
                  <a:pt x="729307" y="1172127"/>
                </a:cubicBezTo>
                <a:lnTo>
                  <a:pt x="726740" y="1181084"/>
                </a:lnTo>
                <a:cubicBezTo>
                  <a:pt x="677959" y="1209235"/>
                  <a:pt x="719038" y="1165729"/>
                  <a:pt x="712619" y="1156771"/>
                </a:cubicBezTo>
                <a:cubicBezTo>
                  <a:pt x="690796" y="1177245"/>
                  <a:pt x="675392" y="1174686"/>
                  <a:pt x="659988" y="1186202"/>
                </a:cubicBezTo>
                <a:cubicBezTo>
                  <a:pt x="658704" y="1200278"/>
                  <a:pt x="698498" y="1173406"/>
                  <a:pt x="684378" y="1197719"/>
                </a:cubicBezTo>
                <a:cubicBezTo>
                  <a:pt x="674108" y="1213074"/>
                  <a:pt x="622760" y="1239946"/>
                  <a:pt x="599654" y="1243785"/>
                </a:cubicBezTo>
                <a:cubicBezTo>
                  <a:pt x="594519" y="1261700"/>
                  <a:pt x="573980" y="1280894"/>
                  <a:pt x="554724" y="1297529"/>
                </a:cubicBezTo>
                <a:cubicBezTo>
                  <a:pt x="535469" y="1314164"/>
                  <a:pt x="518781" y="1328240"/>
                  <a:pt x="523916" y="1335917"/>
                </a:cubicBezTo>
                <a:cubicBezTo>
                  <a:pt x="523916" y="1333358"/>
                  <a:pt x="512363" y="1333358"/>
                  <a:pt x="503377" y="1344875"/>
                </a:cubicBezTo>
                <a:lnTo>
                  <a:pt x="512363" y="1343595"/>
                </a:lnTo>
                <a:cubicBezTo>
                  <a:pt x="486688" y="1375585"/>
                  <a:pt x="470001" y="1355111"/>
                  <a:pt x="453313" y="1374306"/>
                </a:cubicBezTo>
                <a:cubicBezTo>
                  <a:pt x="455880" y="1376865"/>
                  <a:pt x="462298" y="1371746"/>
                  <a:pt x="468717" y="1373026"/>
                </a:cubicBezTo>
                <a:cubicBezTo>
                  <a:pt x="449461" y="1392220"/>
                  <a:pt x="427639" y="1401178"/>
                  <a:pt x="408383" y="1411414"/>
                </a:cubicBezTo>
                <a:cubicBezTo>
                  <a:pt x="389128" y="1421651"/>
                  <a:pt x="371156" y="1433168"/>
                  <a:pt x="354468" y="1456201"/>
                </a:cubicBezTo>
                <a:lnTo>
                  <a:pt x="359602" y="1456201"/>
                </a:lnTo>
                <a:lnTo>
                  <a:pt x="344198" y="1467717"/>
                </a:lnTo>
                <a:lnTo>
                  <a:pt x="353184" y="1448523"/>
                </a:lnTo>
                <a:cubicBezTo>
                  <a:pt x="315957" y="1451082"/>
                  <a:pt x="303120" y="1508665"/>
                  <a:pt x="264609" y="1534257"/>
                </a:cubicBezTo>
                <a:cubicBezTo>
                  <a:pt x="269744" y="1535537"/>
                  <a:pt x="295418" y="1512504"/>
                  <a:pt x="286431" y="1529139"/>
                </a:cubicBezTo>
                <a:cubicBezTo>
                  <a:pt x="264608" y="1548333"/>
                  <a:pt x="250489" y="1529139"/>
                  <a:pt x="232517" y="1561129"/>
                </a:cubicBezTo>
                <a:cubicBezTo>
                  <a:pt x="246638" y="1552172"/>
                  <a:pt x="250489" y="1563688"/>
                  <a:pt x="263326" y="1554731"/>
                </a:cubicBezTo>
                <a:cubicBezTo>
                  <a:pt x="246638" y="1571366"/>
                  <a:pt x="241503" y="1586722"/>
                  <a:pt x="228666" y="1586722"/>
                </a:cubicBezTo>
                <a:cubicBezTo>
                  <a:pt x="224815" y="1591840"/>
                  <a:pt x="226098" y="1595679"/>
                  <a:pt x="227381" y="1598238"/>
                </a:cubicBezTo>
                <a:cubicBezTo>
                  <a:pt x="211977" y="1604636"/>
                  <a:pt x="200423" y="1623830"/>
                  <a:pt x="191438" y="1636626"/>
                </a:cubicBezTo>
                <a:lnTo>
                  <a:pt x="197857" y="1636626"/>
                </a:lnTo>
                <a:cubicBezTo>
                  <a:pt x="161914" y="1643024"/>
                  <a:pt x="165765" y="1671176"/>
                  <a:pt x="142658" y="1698048"/>
                </a:cubicBezTo>
                <a:lnTo>
                  <a:pt x="151644" y="1696768"/>
                </a:lnTo>
                <a:cubicBezTo>
                  <a:pt x="140090" y="1707005"/>
                  <a:pt x="119552" y="1721081"/>
                  <a:pt x="114417" y="1747953"/>
                </a:cubicBezTo>
                <a:lnTo>
                  <a:pt x="127254" y="1742834"/>
                </a:lnTo>
                <a:cubicBezTo>
                  <a:pt x="119552" y="1749232"/>
                  <a:pt x="111849" y="1762029"/>
                  <a:pt x="106715" y="1774825"/>
                </a:cubicBezTo>
                <a:cubicBezTo>
                  <a:pt x="100295" y="1787621"/>
                  <a:pt x="95161" y="1799137"/>
                  <a:pt x="86176" y="1804256"/>
                </a:cubicBezTo>
                <a:cubicBezTo>
                  <a:pt x="86176" y="1810654"/>
                  <a:pt x="106714" y="1794019"/>
                  <a:pt x="95161" y="1822170"/>
                </a:cubicBezTo>
                <a:cubicBezTo>
                  <a:pt x="91310" y="1824730"/>
                  <a:pt x="86176" y="1829848"/>
                  <a:pt x="82324" y="1837526"/>
                </a:cubicBezTo>
                <a:cubicBezTo>
                  <a:pt x="79757" y="1843924"/>
                  <a:pt x="77189" y="1851602"/>
                  <a:pt x="79757" y="1856720"/>
                </a:cubicBezTo>
                <a:cubicBezTo>
                  <a:pt x="83608" y="1856720"/>
                  <a:pt x="88743" y="1855440"/>
                  <a:pt x="87458" y="1846483"/>
                </a:cubicBezTo>
                <a:cubicBezTo>
                  <a:pt x="87459" y="1841365"/>
                  <a:pt x="86176" y="1843924"/>
                  <a:pt x="83607" y="1845204"/>
                </a:cubicBezTo>
                <a:cubicBezTo>
                  <a:pt x="87459" y="1842644"/>
                  <a:pt x="90026" y="1840085"/>
                  <a:pt x="92594" y="1837526"/>
                </a:cubicBezTo>
                <a:cubicBezTo>
                  <a:pt x="91310" y="1860559"/>
                  <a:pt x="81040" y="1852881"/>
                  <a:pt x="79756" y="1877194"/>
                </a:cubicBezTo>
                <a:cubicBezTo>
                  <a:pt x="83608" y="1883592"/>
                  <a:pt x="88743" y="1870796"/>
                  <a:pt x="92594" y="1869516"/>
                </a:cubicBezTo>
                <a:cubicBezTo>
                  <a:pt x="81041" y="1896388"/>
                  <a:pt x="74622" y="1923260"/>
                  <a:pt x="73338" y="1952691"/>
                </a:cubicBezTo>
                <a:cubicBezTo>
                  <a:pt x="68204" y="1955250"/>
                  <a:pt x="64353" y="1945013"/>
                  <a:pt x="57934" y="1953971"/>
                </a:cubicBezTo>
                <a:lnTo>
                  <a:pt x="55366" y="1938615"/>
                </a:lnTo>
                <a:lnTo>
                  <a:pt x="54082" y="1930938"/>
                </a:lnTo>
                <a:lnTo>
                  <a:pt x="54083" y="1923260"/>
                </a:lnTo>
                <a:cubicBezTo>
                  <a:pt x="50232" y="1915582"/>
                  <a:pt x="47665" y="1920701"/>
                  <a:pt x="45097" y="1928378"/>
                </a:cubicBezTo>
                <a:cubicBezTo>
                  <a:pt x="42530" y="1936056"/>
                  <a:pt x="43814" y="1947573"/>
                  <a:pt x="42530" y="1955250"/>
                </a:cubicBezTo>
                <a:lnTo>
                  <a:pt x="39963" y="1932217"/>
                </a:lnTo>
                <a:cubicBezTo>
                  <a:pt x="38679" y="1930938"/>
                  <a:pt x="37395" y="1930938"/>
                  <a:pt x="37394" y="1933497"/>
                </a:cubicBezTo>
                <a:cubicBezTo>
                  <a:pt x="37395" y="1927099"/>
                  <a:pt x="38679" y="1921980"/>
                  <a:pt x="38679" y="1915582"/>
                </a:cubicBezTo>
                <a:cubicBezTo>
                  <a:pt x="30977" y="1939895"/>
                  <a:pt x="27126" y="1928378"/>
                  <a:pt x="23274" y="1915582"/>
                </a:cubicBezTo>
                <a:cubicBezTo>
                  <a:pt x="19423" y="1902786"/>
                  <a:pt x="15572" y="1889990"/>
                  <a:pt x="10438" y="1918141"/>
                </a:cubicBezTo>
                <a:cubicBezTo>
                  <a:pt x="10437" y="1904066"/>
                  <a:pt x="19423" y="1888710"/>
                  <a:pt x="25842" y="1882312"/>
                </a:cubicBezTo>
                <a:cubicBezTo>
                  <a:pt x="33544" y="1858000"/>
                  <a:pt x="25842" y="1863118"/>
                  <a:pt x="24557" y="1852881"/>
                </a:cubicBezTo>
                <a:cubicBezTo>
                  <a:pt x="19422" y="1864398"/>
                  <a:pt x="13005" y="1875914"/>
                  <a:pt x="9153" y="1888710"/>
                </a:cubicBezTo>
                <a:cubicBezTo>
                  <a:pt x="11721" y="1873355"/>
                  <a:pt x="13005" y="1865677"/>
                  <a:pt x="13005" y="1863118"/>
                </a:cubicBezTo>
                <a:cubicBezTo>
                  <a:pt x="13004" y="1859279"/>
                  <a:pt x="11721" y="1860559"/>
                  <a:pt x="9154" y="1861839"/>
                </a:cubicBezTo>
                <a:cubicBezTo>
                  <a:pt x="5303" y="1864398"/>
                  <a:pt x="-1117" y="1869516"/>
                  <a:pt x="167" y="1846483"/>
                </a:cubicBezTo>
                <a:cubicBezTo>
                  <a:pt x="4019" y="1833687"/>
                  <a:pt x="7870" y="1823450"/>
                  <a:pt x="9154" y="1811933"/>
                </a:cubicBezTo>
                <a:cubicBezTo>
                  <a:pt x="10438" y="1800417"/>
                  <a:pt x="11721" y="1791460"/>
                  <a:pt x="11721" y="1781223"/>
                </a:cubicBezTo>
                <a:cubicBezTo>
                  <a:pt x="11721" y="1772266"/>
                  <a:pt x="13004" y="1763308"/>
                  <a:pt x="14289" y="1758190"/>
                </a:cubicBezTo>
                <a:cubicBezTo>
                  <a:pt x="14289" y="1750512"/>
                  <a:pt x="15571" y="1742834"/>
                  <a:pt x="19423" y="1736436"/>
                </a:cubicBezTo>
                <a:cubicBezTo>
                  <a:pt x="47664" y="1689091"/>
                  <a:pt x="18140" y="1759469"/>
                  <a:pt x="39963" y="1732597"/>
                </a:cubicBezTo>
                <a:cubicBezTo>
                  <a:pt x="56651" y="1708285"/>
                  <a:pt x="42530" y="1715962"/>
                  <a:pt x="50231" y="1699328"/>
                </a:cubicBezTo>
                <a:cubicBezTo>
                  <a:pt x="56651" y="1698048"/>
                  <a:pt x="61784" y="1696768"/>
                  <a:pt x="68204" y="1695489"/>
                </a:cubicBezTo>
                <a:cubicBezTo>
                  <a:pt x="88742" y="1669896"/>
                  <a:pt x="57934" y="1687811"/>
                  <a:pt x="73338" y="1675015"/>
                </a:cubicBezTo>
                <a:cubicBezTo>
                  <a:pt x="83608" y="1648143"/>
                  <a:pt x="64353" y="1678854"/>
                  <a:pt x="52798" y="1678854"/>
                </a:cubicBezTo>
                <a:cubicBezTo>
                  <a:pt x="56650" y="1677574"/>
                  <a:pt x="63068" y="1671176"/>
                  <a:pt x="69488" y="1663498"/>
                </a:cubicBezTo>
                <a:cubicBezTo>
                  <a:pt x="77190" y="1657100"/>
                  <a:pt x="83608" y="1648143"/>
                  <a:pt x="84891" y="1641745"/>
                </a:cubicBezTo>
                <a:cubicBezTo>
                  <a:pt x="81041" y="1639186"/>
                  <a:pt x="59218" y="1667337"/>
                  <a:pt x="72055" y="1648143"/>
                </a:cubicBezTo>
                <a:cubicBezTo>
                  <a:pt x="100296" y="1616153"/>
                  <a:pt x="115701" y="1596958"/>
                  <a:pt x="131105" y="1576485"/>
                </a:cubicBezTo>
                <a:cubicBezTo>
                  <a:pt x="146509" y="1557290"/>
                  <a:pt x="160629" y="1538096"/>
                  <a:pt x="187587" y="1512504"/>
                </a:cubicBezTo>
                <a:lnTo>
                  <a:pt x="178601" y="1512504"/>
                </a:lnTo>
                <a:cubicBezTo>
                  <a:pt x="186304" y="1507385"/>
                  <a:pt x="192722" y="1504826"/>
                  <a:pt x="196573" y="1498428"/>
                </a:cubicBezTo>
                <a:lnTo>
                  <a:pt x="190155" y="1498428"/>
                </a:lnTo>
                <a:cubicBezTo>
                  <a:pt x="197857" y="1490751"/>
                  <a:pt x="258191" y="1448523"/>
                  <a:pt x="291567" y="1413974"/>
                </a:cubicBezTo>
                <a:lnTo>
                  <a:pt x="268460" y="1424211"/>
                </a:lnTo>
                <a:lnTo>
                  <a:pt x="305688" y="1402457"/>
                </a:lnTo>
                <a:lnTo>
                  <a:pt x="294134" y="1397339"/>
                </a:lnTo>
                <a:cubicBezTo>
                  <a:pt x="303120" y="1396059"/>
                  <a:pt x="315957" y="1385822"/>
                  <a:pt x="330078" y="1373026"/>
                </a:cubicBezTo>
                <a:cubicBezTo>
                  <a:pt x="337780" y="1366628"/>
                  <a:pt x="345482" y="1360230"/>
                  <a:pt x="353184" y="1352552"/>
                </a:cubicBezTo>
                <a:cubicBezTo>
                  <a:pt x="360886" y="1344875"/>
                  <a:pt x="369872" y="1339756"/>
                  <a:pt x="377574" y="1333358"/>
                </a:cubicBezTo>
                <a:lnTo>
                  <a:pt x="372440" y="1328240"/>
                </a:lnTo>
                <a:lnTo>
                  <a:pt x="394263" y="1315443"/>
                </a:lnTo>
                <a:lnTo>
                  <a:pt x="383993" y="1316723"/>
                </a:lnTo>
                <a:cubicBezTo>
                  <a:pt x="403248" y="1301368"/>
                  <a:pt x="432773" y="1292410"/>
                  <a:pt x="450745" y="1270657"/>
                </a:cubicBezTo>
                <a:cubicBezTo>
                  <a:pt x="437908" y="1284733"/>
                  <a:pt x="427639" y="1278335"/>
                  <a:pt x="425071" y="1273216"/>
                </a:cubicBezTo>
                <a:lnTo>
                  <a:pt x="490540" y="1236107"/>
                </a:lnTo>
                <a:cubicBezTo>
                  <a:pt x="489256" y="1230989"/>
                  <a:pt x="508511" y="1211795"/>
                  <a:pt x="495674" y="1216913"/>
                </a:cubicBezTo>
                <a:lnTo>
                  <a:pt x="518781" y="1206676"/>
                </a:lnTo>
                <a:lnTo>
                  <a:pt x="513646" y="1204117"/>
                </a:lnTo>
                <a:cubicBezTo>
                  <a:pt x="518780" y="1198999"/>
                  <a:pt x="523916" y="1195160"/>
                  <a:pt x="529051" y="1190041"/>
                </a:cubicBezTo>
                <a:cubicBezTo>
                  <a:pt x="534185" y="1184923"/>
                  <a:pt x="540604" y="1181084"/>
                  <a:pt x="545739" y="1177245"/>
                </a:cubicBezTo>
                <a:cubicBezTo>
                  <a:pt x="557292" y="1169567"/>
                  <a:pt x="568845" y="1161890"/>
                  <a:pt x="580398" y="1154212"/>
                </a:cubicBezTo>
                <a:cubicBezTo>
                  <a:pt x="603505" y="1138857"/>
                  <a:pt x="627895" y="1126061"/>
                  <a:pt x="651002" y="1113264"/>
                </a:cubicBezTo>
                <a:cubicBezTo>
                  <a:pt x="674108" y="1100468"/>
                  <a:pt x="697215" y="1086392"/>
                  <a:pt x="719038" y="1071037"/>
                </a:cubicBezTo>
                <a:cubicBezTo>
                  <a:pt x="740860" y="1055682"/>
                  <a:pt x="762683" y="1039047"/>
                  <a:pt x="783222" y="1018573"/>
                </a:cubicBezTo>
                <a:lnTo>
                  <a:pt x="780655" y="1017293"/>
                </a:lnTo>
                <a:lnTo>
                  <a:pt x="844840" y="991701"/>
                </a:lnTo>
                <a:cubicBezTo>
                  <a:pt x="855109" y="984023"/>
                  <a:pt x="851258" y="973787"/>
                  <a:pt x="866663" y="959711"/>
                </a:cubicBezTo>
                <a:cubicBezTo>
                  <a:pt x="865379" y="973787"/>
                  <a:pt x="900039" y="939237"/>
                  <a:pt x="915443" y="940517"/>
                </a:cubicBezTo>
                <a:cubicBezTo>
                  <a:pt x="925712" y="927720"/>
                  <a:pt x="911592" y="934119"/>
                  <a:pt x="905173" y="932839"/>
                </a:cubicBezTo>
                <a:cubicBezTo>
                  <a:pt x="916727" y="921322"/>
                  <a:pt x="929564" y="913645"/>
                  <a:pt x="942401" y="905967"/>
                </a:cubicBezTo>
                <a:cubicBezTo>
                  <a:pt x="955238" y="898289"/>
                  <a:pt x="969358" y="891891"/>
                  <a:pt x="982195" y="885493"/>
                </a:cubicBezTo>
                <a:cubicBezTo>
                  <a:pt x="1009153" y="871417"/>
                  <a:pt x="1037394" y="858621"/>
                  <a:pt x="1065635" y="838148"/>
                </a:cubicBezTo>
                <a:cubicBezTo>
                  <a:pt x="1011720" y="886773"/>
                  <a:pt x="1010436" y="882934"/>
                  <a:pt x="971925" y="912365"/>
                </a:cubicBezTo>
                <a:cubicBezTo>
                  <a:pt x="1024557" y="889332"/>
                  <a:pt x="1027124" y="873977"/>
                  <a:pt x="1081040" y="847105"/>
                </a:cubicBezTo>
                <a:lnTo>
                  <a:pt x="1054082" y="857342"/>
                </a:lnTo>
                <a:cubicBezTo>
                  <a:pt x="1064352" y="841986"/>
                  <a:pt x="1084891" y="833029"/>
                  <a:pt x="1104146" y="824072"/>
                </a:cubicBezTo>
                <a:cubicBezTo>
                  <a:pt x="1113132" y="818953"/>
                  <a:pt x="1122118" y="815114"/>
                  <a:pt x="1128536" y="811276"/>
                </a:cubicBezTo>
                <a:cubicBezTo>
                  <a:pt x="1134955" y="807437"/>
                  <a:pt x="1138805" y="803598"/>
                  <a:pt x="1138806" y="798479"/>
                </a:cubicBezTo>
                <a:cubicBezTo>
                  <a:pt x="1172182" y="784404"/>
                  <a:pt x="1209409" y="785683"/>
                  <a:pt x="1246636" y="762650"/>
                </a:cubicBezTo>
                <a:lnTo>
                  <a:pt x="1222246" y="757532"/>
                </a:lnTo>
                <a:lnTo>
                  <a:pt x="1256906" y="743456"/>
                </a:lnTo>
                <a:lnTo>
                  <a:pt x="1262041" y="752413"/>
                </a:lnTo>
                <a:lnTo>
                  <a:pt x="1263709" y="751134"/>
                </a:lnTo>
                <a:lnTo>
                  <a:pt x="1268299" y="751133"/>
                </a:lnTo>
                <a:cubicBezTo>
                  <a:pt x="1270706" y="749214"/>
                  <a:pt x="1273594" y="746015"/>
                  <a:pt x="1277445" y="743456"/>
                </a:cubicBezTo>
                <a:lnTo>
                  <a:pt x="1266807" y="748758"/>
                </a:lnTo>
                <a:lnTo>
                  <a:pt x="1278729" y="739617"/>
                </a:lnTo>
                <a:cubicBezTo>
                  <a:pt x="1309538" y="738338"/>
                  <a:pt x="1340346" y="714025"/>
                  <a:pt x="1378857" y="707627"/>
                </a:cubicBezTo>
                <a:lnTo>
                  <a:pt x="1380141" y="701229"/>
                </a:lnTo>
                <a:cubicBezTo>
                  <a:pt x="1383992" y="701229"/>
                  <a:pt x="1387843" y="701229"/>
                  <a:pt x="1389127" y="701229"/>
                </a:cubicBezTo>
                <a:cubicBezTo>
                  <a:pt x="1391694" y="689712"/>
                  <a:pt x="1421218" y="680755"/>
                  <a:pt x="1418652" y="671798"/>
                </a:cubicBezTo>
                <a:cubicBezTo>
                  <a:pt x="1405815" y="674357"/>
                  <a:pt x="1377573" y="682035"/>
                  <a:pt x="1382708" y="685873"/>
                </a:cubicBezTo>
                <a:cubicBezTo>
                  <a:pt x="1349332" y="688433"/>
                  <a:pt x="1414801" y="665400"/>
                  <a:pt x="1432771" y="656442"/>
                </a:cubicBezTo>
                <a:cubicBezTo>
                  <a:pt x="1414801" y="669238"/>
                  <a:pt x="1441758" y="659002"/>
                  <a:pt x="1453312" y="656442"/>
                </a:cubicBezTo>
                <a:cubicBezTo>
                  <a:pt x="1454595" y="653883"/>
                  <a:pt x="1450744" y="655163"/>
                  <a:pt x="1448177" y="653883"/>
                </a:cubicBezTo>
                <a:cubicBezTo>
                  <a:pt x="1480269" y="632130"/>
                  <a:pt x="1503376" y="652603"/>
                  <a:pt x="1518780" y="624452"/>
                </a:cubicBezTo>
                <a:lnTo>
                  <a:pt x="1529049" y="630850"/>
                </a:lnTo>
                <a:cubicBezTo>
                  <a:pt x="1536752" y="624452"/>
                  <a:pt x="1545738" y="618054"/>
                  <a:pt x="1553440" y="611656"/>
                </a:cubicBezTo>
                <a:cubicBezTo>
                  <a:pt x="1563709" y="629570"/>
                  <a:pt x="1593234" y="598860"/>
                  <a:pt x="1604788" y="614215"/>
                </a:cubicBezTo>
                <a:cubicBezTo>
                  <a:pt x="1636880" y="602699"/>
                  <a:pt x="1597085" y="605258"/>
                  <a:pt x="1608639" y="602699"/>
                </a:cubicBezTo>
                <a:cubicBezTo>
                  <a:pt x="1636880" y="587343"/>
                  <a:pt x="1695930" y="584784"/>
                  <a:pt x="1702348" y="571988"/>
                </a:cubicBezTo>
                <a:cubicBezTo>
                  <a:pt x="1730590" y="568149"/>
                  <a:pt x="1756264" y="552794"/>
                  <a:pt x="1779370" y="548955"/>
                </a:cubicBezTo>
                <a:lnTo>
                  <a:pt x="1778087" y="539997"/>
                </a:lnTo>
                <a:cubicBezTo>
                  <a:pt x="1790922" y="537438"/>
                  <a:pt x="1806327" y="537438"/>
                  <a:pt x="1816597" y="532320"/>
                </a:cubicBezTo>
                <a:cubicBezTo>
                  <a:pt x="1816597" y="531040"/>
                  <a:pt x="1814030" y="529761"/>
                  <a:pt x="1811463" y="529761"/>
                </a:cubicBezTo>
                <a:cubicBezTo>
                  <a:pt x="1856392" y="520803"/>
                  <a:pt x="1891052" y="509287"/>
                  <a:pt x="1928279" y="497770"/>
                </a:cubicBezTo>
                <a:cubicBezTo>
                  <a:pt x="1924428" y="492652"/>
                  <a:pt x="1923144" y="488813"/>
                  <a:pt x="1901321" y="493931"/>
                </a:cubicBezTo>
                <a:cubicBezTo>
                  <a:pt x="1918009" y="484974"/>
                  <a:pt x="1941116" y="479856"/>
                  <a:pt x="1966790" y="474737"/>
                </a:cubicBezTo>
                <a:cubicBezTo>
                  <a:pt x="1979627" y="472178"/>
                  <a:pt x="1992464" y="469619"/>
                  <a:pt x="2006583" y="467059"/>
                </a:cubicBezTo>
                <a:cubicBezTo>
                  <a:pt x="2019421" y="464500"/>
                  <a:pt x="2033542" y="460661"/>
                  <a:pt x="2046379" y="456823"/>
                </a:cubicBezTo>
                <a:lnTo>
                  <a:pt x="2041244" y="454263"/>
                </a:lnTo>
                <a:lnTo>
                  <a:pt x="2072053" y="452984"/>
                </a:lnTo>
                <a:cubicBezTo>
                  <a:pt x="2065634" y="451704"/>
                  <a:pt x="2068202" y="447865"/>
                  <a:pt x="2066918" y="444026"/>
                </a:cubicBezTo>
                <a:cubicBezTo>
                  <a:pt x="2114415" y="429951"/>
                  <a:pt x="2174748" y="413316"/>
                  <a:pt x="2205557" y="420993"/>
                </a:cubicBezTo>
                <a:cubicBezTo>
                  <a:pt x="2201706" y="417155"/>
                  <a:pt x="2224813" y="405638"/>
                  <a:pt x="2197855" y="406918"/>
                </a:cubicBezTo>
                <a:cubicBezTo>
                  <a:pt x="2224813" y="405638"/>
                  <a:pt x="2254338" y="401799"/>
                  <a:pt x="2285146" y="396681"/>
                </a:cubicBezTo>
                <a:cubicBezTo>
                  <a:pt x="2315955" y="391562"/>
                  <a:pt x="2346764" y="385164"/>
                  <a:pt x="2375005" y="380046"/>
                </a:cubicBezTo>
                <a:lnTo>
                  <a:pt x="2373721" y="381325"/>
                </a:lnTo>
                <a:lnTo>
                  <a:pt x="2398111" y="380046"/>
                </a:lnTo>
                <a:lnTo>
                  <a:pt x="2399395" y="378766"/>
                </a:lnTo>
                <a:lnTo>
                  <a:pt x="2382707" y="380046"/>
                </a:lnTo>
                <a:cubicBezTo>
                  <a:pt x="2405814" y="376207"/>
                  <a:pt x="2427636" y="373648"/>
                  <a:pt x="2446892" y="374927"/>
                </a:cubicBezTo>
                <a:cubicBezTo>
                  <a:pt x="2450743" y="371088"/>
                  <a:pt x="2454594" y="362131"/>
                  <a:pt x="2467431" y="357013"/>
                </a:cubicBezTo>
                <a:cubicBezTo>
                  <a:pt x="2469997" y="368529"/>
                  <a:pt x="2532899" y="336539"/>
                  <a:pt x="2563708" y="344217"/>
                </a:cubicBezTo>
                <a:cubicBezTo>
                  <a:pt x="2566276" y="340378"/>
                  <a:pt x="2550871" y="344217"/>
                  <a:pt x="2559857" y="339098"/>
                </a:cubicBezTo>
                <a:cubicBezTo>
                  <a:pt x="2595801" y="333980"/>
                  <a:pt x="2640730" y="330141"/>
                  <a:pt x="2686943" y="325022"/>
                </a:cubicBezTo>
                <a:cubicBezTo>
                  <a:pt x="2734440" y="322463"/>
                  <a:pt x="2781937" y="318624"/>
                  <a:pt x="2824299" y="309667"/>
                </a:cubicBezTo>
                <a:cubicBezTo>
                  <a:pt x="2828149" y="319904"/>
                  <a:pt x="2848689" y="321183"/>
                  <a:pt x="2873079" y="321183"/>
                </a:cubicBezTo>
                <a:cubicBezTo>
                  <a:pt x="2885916" y="321183"/>
                  <a:pt x="2900037" y="319904"/>
                  <a:pt x="2912873" y="319904"/>
                </a:cubicBezTo>
                <a:cubicBezTo>
                  <a:pt x="2926994" y="319904"/>
                  <a:pt x="2939831" y="321183"/>
                  <a:pt x="2951384" y="322463"/>
                </a:cubicBezTo>
                <a:cubicBezTo>
                  <a:pt x="2961654" y="309667"/>
                  <a:pt x="2924427" y="317345"/>
                  <a:pt x="2911590" y="309667"/>
                </a:cubicBezTo>
                <a:cubicBezTo>
                  <a:pt x="2930845" y="309667"/>
                  <a:pt x="2923384" y="300310"/>
                  <a:pt x="2938487" y="298870"/>
                </a:cubicBezTo>
                <a:lnTo>
                  <a:pt x="2956958" y="300260"/>
                </a:lnTo>
                <a:lnTo>
                  <a:pt x="2964702" y="304069"/>
                </a:lnTo>
                <a:cubicBezTo>
                  <a:pt x="2965184" y="307428"/>
                  <a:pt x="2967430" y="310307"/>
                  <a:pt x="2987328" y="307108"/>
                </a:cubicBezTo>
                <a:lnTo>
                  <a:pt x="2988611" y="298150"/>
                </a:lnTo>
                <a:lnTo>
                  <a:pt x="3014285" y="308387"/>
                </a:lnTo>
                <a:cubicBezTo>
                  <a:pt x="3055364" y="303269"/>
                  <a:pt x="3092591" y="301989"/>
                  <a:pt x="3129818" y="299430"/>
                </a:cubicBezTo>
                <a:cubicBezTo>
                  <a:pt x="3147790" y="298150"/>
                  <a:pt x="3165761" y="298150"/>
                  <a:pt x="3183733" y="296871"/>
                </a:cubicBezTo>
                <a:cubicBezTo>
                  <a:pt x="3201705" y="296871"/>
                  <a:pt x="3219677" y="295591"/>
                  <a:pt x="3237648" y="293032"/>
                </a:cubicBezTo>
                <a:cubicBezTo>
                  <a:pt x="3242783" y="295591"/>
                  <a:pt x="3240216" y="299430"/>
                  <a:pt x="3231230" y="301989"/>
                </a:cubicBezTo>
                <a:cubicBezTo>
                  <a:pt x="3264606" y="301989"/>
                  <a:pt x="3301833" y="316065"/>
                  <a:pt x="3339061" y="307108"/>
                </a:cubicBezTo>
                <a:lnTo>
                  <a:pt x="3328791" y="303269"/>
                </a:lnTo>
                <a:cubicBezTo>
                  <a:pt x="3359599" y="299430"/>
                  <a:pt x="3373720" y="300710"/>
                  <a:pt x="3390408" y="305828"/>
                </a:cubicBezTo>
                <a:cubicBezTo>
                  <a:pt x="3407096" y="309667"/>
                  <a:pt x="3425068" y="316065"/>
                  <a:pt x="3459728" y="319904"/>
                </a:cubicBezTo>
                <a:close/>
                <a:moveTo>
                  <a:pt x="3425709" y="157553"/>
                </a:moveTo>
                <a:cubicBezTo>
                  <a:pt x="3423462" y="154514"/>
                  <a:pt x="3419932" y="150995"/>
                  <a:pt x="3417364" y="149715"/>
                </a:cubicBezTo>
                <a:cubicBezTo>
                  <a:pt x="3414797" y="154833"/>
                  <a:pt x="3426351" y="159952"/>
                  <a:pt x="3418648" y="163791"/>
                </a:cubicBezTo>
                <a:lnTo>
                  <a:pt x="3413514" y="162511"/>
                </a:lnTo>
                <a:cubicBezTo>
                  <a:pt x="3417365" y="163791"/>
                  <a:pt x="3416081" y="167630"/>
                  <a:pt x="3415600" y="170988"/>
                </a:cubicBezTo>
                <a:lnTo>
                  <a:pt x="3418099" y="173016"/>
                </a:lnTo>
                <a:lnTo>
                  <a:pt x="3416081" y="174027"/>
                </a:lnTo>
                <a:lnTo>
                  <a:pt x="3422500" y="176587"/>
                </a:lnTo>
                <a:lnTo>
                  <a:pt x="3418099" y="173016"/>
                </a:lnTo>
                <a:lnTo>
                  <a:pt x="3419672" y="172228"/>
                </a:lnTo>
                <a:cubicBezTo>
                  <a:pt x="3420815" y="168269"/>
                  <a:pt x="3416723" y="159632"/>
                  <a:pt x="3426351" y="162511"/>
                </a:cubicBezTo>
                <a:cubicBezTo>
                  <a:pt x="3428918" y="163151"/>
                  <a:pt x="3427955" y="160592"/>
                  <a:pt x="3425709" y="157553"/>
                </a:cubicBezTo>
                <a:close/>
                <a:moveTo>
                  <a:pt x="3446729" y="160112"/>
                </a:moveTo>
                <a:cubicBezTo>
                  <a:pt x="3445606" y="156753"/>
                  <a:pt x="3443039" y="154834"/>
                  <a:pt x="3436620" y="157393"/>
                </a:cubicBezTo>
                <a:cubicBezTo>
                  <a:pt x="3435337" y="171468"/>
                  <a:pt x="3445606" y="162511"/>
                  <a:pt x="3448174" y="171468"/>
                </a:cubicBezTo>
                <a:cubicBezTo>
                  <a:pt x="3447532" y="168269"/>
                  <a:pt x="3447853" y="163471"/>
                  <a:pt x="3446729" y="160112"/>
                </a:cubicBezTo>
                <a:close/>
                <a:moveTo>
                  <a:pt x="3485401" y="273837"/>
                </a:moveTo>
                <a:cubicBezTo>
                  <a:pt x="3472564" y="282795"/>
                  <a:pt x="3476415" y="259762"/>
                  <a:pt x="3461011" y="267439"/>
                </a:cubicBezTo>
                <a:cubicBezTo>
                  <a:pt x="3466146" y="257202"/>
                  <a:pt x="3478983" y="272558"/>
                  <a:pt x="3485401" y="273837"/>
                </a:cubicBezTo>
                <a:close/>
                <a:moveTo>
                  <a:pt x="3550870" y="451704"/>
                </a:moveTo>
                <a:cubicBezTo>
                  <a:pt x="3545735" y="452984"/>
                  <a:pt x="3539316" y="451704"/>
                  <a:pt x="3536749" y="450425"/>
                </a:cubicBezTo>
                <a:cubicBezTo>
                  <a:pt x="3538033" y="449145"/>
                  <a:pt x="3540600" y="450425"/>
                  <a:pt x="3543167" y="450425"/>
                </a:cubicBezTo>
                <a:cubicBezTo>
                  <a:pt x="3545735" y="450425"/>
                  <a:pt x="3548302" y="451704"/>
                  <a:pt x="3550870" y="451704"/>
                </a:cubicBezTo>
                <a:close/>
                <a:moveTo>
                  <a:pt x="3508507" y="296870"/>
                </a:moveTo>
                <a:lnTo>
                  <a:pt x="3507223" y="298150"/>
                </a:lnTo>
                <a:lnTo>
                  <a:pt x="3505709" y="295509"/>
                </a:lnTo>
                <a:lnTo>
                  <a:pt x="3505477" y="291585"/>
                </a:lnTo>
                <a:close/>
                <a:moveTo>
                  <a:pt x="3533680" y="373688"/>
                </a:moveTo>
                <a:lnTo>
                  <a:pt x="3529046" y="372368"/>
                </a:lnTo>
                <a:cubicBezTo>
                  <a:pt x="3530972" y="373008"/>
                  <a:pt x="3531934" y="373008"/>
                  <a:pt x="3533058" y="373328"/>
                </a:cubicBezTo>
                <a:close/>
                <a:moveTo>
                  <a:pt x="3522628" y="244406"/>
                </a:moveTo>
                <a:lnTo>
                  <a:pt x="3517572" y="249565"/>
                </a:lnTo>
                <a:lnTo>
                  <a:pt x="3517493" y="249525"/>
                </a:lnTo>
                <a:lnTo>
                  <a:pt x="3517533" y="249605"/>
                </a:lnTo>
                <a:lnTo>
                  <a:pt x="3517513" y="249625"/>
                </a:lnTo>
                <a:cubicBezTo>
                  <a:pt x="3513000" y="249445"/>
                  <a:pt x="3510112" y="235770"/>
                  <a:pt x="3507223" y="232890"/>
                </a:cubicBezTo>
                <a:cubicBezTo>
                  <a:pt x="3509791" y="239288"/>
                  <a:pt x="3507223" y="258482"/>
                  <a:pt x="3522628" y="259762"/>
                </a:cubicBezTo>
                <a:lnTo>
                  <a:pt x="3517533" y="249605"/>
                </a:lnTo>
                <a:lnTo>
                  <a:pt x="3517572" y="249565"/>
                </a:lnTo>
                <a:lnTo>
                  <a:pt x="3520060" y="250804"/>
                </a:lnTo>
                <a:close/>
                <a:moveTo>
                  <a:pt x="3567557" y="342936"/>
                </a:moveTo>
                <a:lnTo>
                  <a:pt x="3559855" y="337818"/>
                </a:lnTo>
                <a:cubicBezTo>
                  <a:pt x="3557288" y="339098"/>
                  <a:pt x="3556004" y="339098"/>
                  <a:pt x="3553436" y="340377"/>
                </a:cubicBezTo>
                <a:close/>
                <a:moveTo>
                  <a:pt x="3597082" y="351894"/>
                </a:moveTo>
                <a:cubicBezTo>
                  <a:pt x="3598366" y="350614"/>
                  <a:pt x="3591947" y="346775"/>
                  <a:pt x="3588096" y="342936"/>
                </a:cubicBezTo>
                <a:cubicBezTo>
                  <a:pt x="3586812" y="341657"/>
                  <a:pt x="3585529" y="340377"/>
                  <a:pt x="3585529" y="339098"/>
                </a:cubicBezTo>
                <a:cubicBezTo>
                  <a:pt x="3582962" y="339098"/>
                  <a:pt x="3581678" y="339098"/>
                  <a:pt x="3579110" y="339098"/>
                </a:cubicBezTo>
                <a:cubicBezTo>
                  <a:pt x="3581678" y="342936"/>
                  <a:pt x="3589380" y="348055"/>
                  <a:pt x="3597082" y="351894"/>
                </a:cubicBezTo>
                <a:close/>
                <a:moveTo>
                  <a:pt x="3649714" y="465780"/>
                </a:moveTo>
                <a:cubicBezTo>
                  <a:pt x="3644581" y="463221"/>
                  <a:pt x="3643297" y="460662"/>
                  <a:pt x="3642013" y="459382"/>
                </a:cubicBezTo>
                <a:cubicBezTo>
                  <a:pt x="3644580" y="460662"/>
                  <a:pt x="3645864" y="460662"/>
                  <a:pt x="3648430" y="461941"/>
                </a:cubicBezTo>
                <a:cubicBezTo>
                  <a:pt x="3649715" y="463221"/>
                  <a:pt x="3649715" y="464499"/>
                  <a:pt x="3649714" y="465780"/>
                </a:cubicBezTo>
                <a:close/>
                <a:moveTo>
                  <a:pt x="3628532" y="363890"/>
                </a:moveTo>
                <a:cubicBezTo>
                  <a:pt x="3628853" y="363091"/>
                  <a:pt x="3627248" y="361491"/>
                  <a:pt x="3625323" y="359571"/>
                </a:cubicBezTo>
                <a:cubicBezTo>
                  <a:pt x="3625323" y="364690"/>
                  <a:pt x="3606068" y="360851"/>
                  <a:pt x="3624040" y="369808"/>
                </a:cubicBezTo>
                <a:cubicBezTo>
                  <a:pt x="3626607" y="368529"/>
                  <a:pt x="3617621" y="364690"/>
                  <a:pt x="3620189" y="363410"/>
                </a:cubicBezTo>
                <a:cubicBezTo>
                  <a:pt x="3625965" y="364690"/>
                  <a:pt x="3628212" y="364690"/>
                  <a:pt x="3628532" y="363890"/>
                </a:cubicBezTo>
                <a:close/>
                <a:moveTo>
                  <a:pt x="3634951" y="319424"/>
                </a:moveTo>
                <a:cubicBezTo>
                  <a:pt x="3633346" y="315425"/>
                  <a:pt x="3630458" y="310946"/>
                  <a:pt x="3630458" y="308387"/>
                </a:cubicBezTo>
                <a:cubicBezTo>
                  <a:pt x="3622756" y="303268"/>
                  <a:pt x="3624040" y="312226"/>
                  <a:pt x="3620189" y="314785"/>
                </a:cubicBezTo>
                <a:cubicBezTo>
                  <a:pt x="3616337" y="313505"/>
                  <a:pt x="3616337" y="310946"/>
                  <a:pt x="3613770" y="307107"/>
                </a:cubicBezTo>
                <a:cubicBezTo>
                  <a:pt x="3606068" y="309667"/>
                  <a:pt x="3609919" y="312226"/>
                  <a:pt x="3616337" y="314785"/>
                </a:cubicBezTo>
                <a:cubicBezTo>
                  <a:pt x="3622756" y="317344"/>
                  <a:pt x="3631742" y="322463"/>
                  <a:pt x="3631742" y="327581"/>
                </a:cubicBezTo>
                <a:cubicBezTo>
                  <a:pt x="3636876" y="326942"/>
                  <a:pt x="3636555" y="323423"/>
                  <a:pt x="3634951" y="319424"/>
                </a:cubicBezTo>
                <a:close/>
                <a:moveTo>
                  <a:pt x="3677955" y="353173"/>
                </a:moveTo>
                <a:lnTo>
                  <a:pt x="3671536" y="345496"/>
                </a:lnTo>
                <a:cubicBezTo>
                  <a:pt x="3661267" y="345496"/>
                  <a:pt x="3671536" y="349335"/>
                  <a:pt x="3677955" y="353173"/>
                </a:cubicBezTo>
                <a:close/>
                <a:moveTo>
                  <a:pt x="3734439" y="410757"/>
                </a:moveTo>
                <a:lnTo>
                  <a:pt x="3725452" y="406918"/>
                </a:lnTo>
                <a:cubicBezTo>
                  <a:pt x="3728021" y="405638"/>
                  <a:pt x="3730588" y="405638"/>
                  <a:pt x="3734439" y="410757"/>
                </a:cubicBezTo>
                <a:close/>
                <a:moveTo>
                  <a:pt x="3792204" y="486253"/>
                </a:moveTo>
                <a:cubicBezTo>
                  <a:pt x="3792204" y="486253"/>
                  <a:pt x="3790920" y="484974"/>
                  <a:pt x="3788353" y="484974"/>
                </a:cubicBezTo>
                <a:cubicBezTo>
                  <a:pt x="3780651" y="490092"/>
                  <a:pt x="3767814" y="484974"/>
                  <a:pt x="3758828" y="481135"/>
                </a:cubicBezTo>
                <a:cubicBezTo>
                  <a:pt x="3754335" y="479216"/>
                  <a:pt x="3751126" y="477616"/>
                  <a:pt x="3750163" y="476656"/>
                </a:cubicBezTo>
                <a:lnTo>
                  <a:pt x="3751071" y="476536"/>
                </a:lnTo>
                <a:lnTo>
                  <a:pt x="3772246" y="481895"/>
                </a:lnTo>
                <a:lnTo>
                  <a:pt x="3772789" y="481991"/>
                </a:lnTo>
                <a:lnTo>
                  <a:pt x="3773289" y="482215"/>
                </a:lnTo>
                <a:cubicBezTo>
                  <a:pt x="3777882" y="484014"/>
                  <a:pt x="3780731" y="484814"/>
                  <a:pt x="3782416" y="484974"/>
                </a:cubicBezTo>
                <a:lnTo>
                  <a:pt x="3782673" y="483741"/>
                </a:lnTo>
                <a:lnTo>
                  <a:pt x="3789636" y="484974"/>
                </a:lnTo>
                <a:cubicBezTo>
                  <a:pt x="3790920" y="484974"/>
                  <a:pt x="3792204" y="486253"/>
                  <a:pt x="3792204" y="486253"/>
                </a:cubicBezTo>
                <a:close/>
                <a:moveTo>
                  <a:pt x="3806325" y="467059"/>
                </a:moveTo>
                <a:cubicBezTo>
                  <a:pt x="3805041" y="467059"/>
                  <a:pt x="3799906" y="467059"/>
                  <a:pt x="3796055" y="465779"/>
                </a:cubicBezTo>
                <a:cubicBezTo>
                  <a:pt x="3788353" y="464500"/>
                  <a:pt x="3781934" y="463220"/>
                  <a:pt x="3808892" y="476016"/>
                </a:cubicBezTo>
                <a:lnTo>
                  <a:pt x="3781934" y="465779"/>
                </a:lnTo>
                <a:lnTo>
                  <a:pt x="3787069" y="469618"/>
                </a:lnTo>
                <a:cubicBezTo>
                  <a:pt x="3789636" y="470898"/>
                  <a:pt x="3790920" y="470898"/>
                  <a:pt x="3793488" y="473457"/>
                </a:cubicBezTo>
                <a:lnTo>
                  <a:pt x="3810175" y="486253"/>
                </a:lnTo>
                <a:cubicBezTo>
                  <a:pt x="3779367" y="473457"/>
                  <a:pt x="3780651" y="477296"/>
                  <a:pt x="3783218" y="481135"/>
                </a:cubicBezTo>
                <a:lnTo>
                  <a:pt x="3782673" y="483741"/>
                </a:lnTo>
                <a:lnTo>
                  <a:pt x="3772789" y="481991"/>
                </a:lnTo>
                <a:lnTo>
                  <a:pt x="3753693" y="473457"/>
                </a:lnTo>
                <a:cubicBezTo>
                  <a:pt x="3753693" y="474737"/>
                  <a:pt x="3754977" y="474737"/>
                  <a:pt x="3754977" y="476016"/>
                </a:cubicBezTo>
                <a:lnTo>
                  <a:pt x="3751071" y="476536"/>
                </a:lnTo>
                <a:lnTo>
                  <a:pt x="3747755" y="475697"/>
                </a:lnTo>
                <a:cubicBezTo>
                  <a:pt x="3729944" y="470898"/>
                  <a:pt x="3710047" y="465140"/>
                  <a:pt x="3693359" y="460661"/>
                </a:cubicBezTo>
                <a:cubicBezTo>
                  <a:pt x="3685657" y="458102"/>
                  <a:pt x="3677955" y="456822"/>
                  <a:pt x="3670253" y="454263"/>
                </a:cubicBezTo>
                <a:cubicBezTo>
                  <a:pt x="3663834" y="452983"/>
                  <a:pt x="3658700" y="451704"/>
                  <a:pt x="3654848" y="450424"/>
                </a:cubicBezTo>
                <a:cubicBezTo>
                  <a:pt x="3647146" y="447865"/>
                  <a:pt x="3642011" y="447865"/>
                  <a:pt x="3643295" y="450424"/>
                </a:cubicBezTo>
                <a:cubicBezTo>
                  <a:pt x="3621472" y="444026"/>
                  <a:pt x="3606068" y="440187"/>
                  <a:pt x="3590663" y="437628"/>
                </a:cubicBezTo>
                <a:cubicBezTo>
                  <a:pt x="3580394" y="437628"/>
                  <a:pt x="3570125" y="437628"/>
                  <a:pt x="3559855" y="435069"/>
                </a:cubicBezTo>
                <a:lnTo>
                  <a:pt x="3566273" y="444026"/>
                </a:lnTo>
                <a:cubicBezTo>
                  <a:pt x="3561139" y="442746"/>
                  <a:pt x="3554720" y="441467"/>
                  <a:pt x="3548302" y="440187"/>
                </a:cubicBezTo>
                <a:cubicBezTo>
                  <a:pt x="3544451" y="440187"/>
                  <a:pt x="3541883" y="438908"/>
                  <a:pt x="3539316" y="438908"/>
                </a:cubicBezTo>
                <a:cubicBezTo>
                  <a:pt x="3536748" y="438908"/>
                  <a:pt x="3535465" y="440187"/>
                  <a:pt x="3534181" y="440187"/>
                </a:cubicBezTo>
                <a:cubicBezTo>
                  <a:pt x="3534181" y="441467"/>
                  <a:pt x="3535465" y="441467"/>
                  <a:pt x="3538032" y="442746"/>
                </a:cubicBezTo>
                <a:cubicBezTo>
                  <a:pt x="3522628" y="442746"/>
                  <a:pt x="3509791" y="444026"/>
                  <a:pt x="3498238" y="445306"/>
                </a:cubicBezTo>
                <a:cubicBezTo>
                  <a:pt x="3494386" y="445306"/>
                  <a:pt x="3494386" y="446585"/>
                  <a:pt x="3491819" y="446585"/>
                </a:cubicBezTo>
                <a:lnTo>
                  <a:pt x="3486684" y="447865"/>
                </a:lnTo>
                <a:cubicBezTo>
                  <a:pt x="3482833" y="449144"/>
                  <a:pt x="3480266" y="449144"/>
                  <a:pt x="3476415" y="450424"/>
                </a:cubicBezTo>
                <a:cubicBezTo>
                  <a:pt x="3478982" y="455543"/>
                  <a:pt x="3480266" y="458102"/>
                  <a:pt x="3487968" y="458102"/>
                </a:cubicBezTo>
                <a:cubicBezTo>
                  <a:pt x="3482833" y="464500"/>
                  <a:pt x="3473847" y="464500"/>
                  <a:pt x="3463578" y="464500"/>
                </a:cubicBezTo>
                <a:lnTo>
                  <a:pt x="3450057" y="465181"/>
                </a:lnTo>
                <a:lnTo>
                  <a:pt x="3447692" y="465300"/>
                </a:lnTo>
                <a:cubicBezTo>
                  <a:pt x="3442397" y="466100"/>
                  <a:pt x="3437262" y="467699"/>
                  <a:pt x="3432769" y="470898"/>
                </a:cubicBezTo>
                <a:lnTo>
                  <a:pt x="3435337" y="474737"/>
                </a:lnTo>
                <a:lnTo>
                  <a:pt x="3422500" y="473457"/>
                </a:lnTo>
                <a:cubicBezTo>
                  <a:pt x="3426351" y="474737"/>
                  <a:pt x="3426351" y="477296"/>
                  <a:pt x="3427634" y="481135"/>
                </a:cubicBezTo>
                <a:cubicBezTo>
                  <a:pt x="3409663" y="491372"/>
                  <a:pt x="3389123" y="501609"/>
                  <a:pt x="3371152" y="492651"/>
                </a:cubicBezTo>
                <a:cubicBezTo>
                  <a:pt x="3378854" y="493931"/>
                  <a:pt x="3368584" y="506727"/>
                  <a:pt x="3382705" y="506727"/>
                </a:cubicBezTo>
                <a:lnTo>
                  <a:pt x="3358187" y="513612"/>
                </a:lnTo>
                <a:lnTo>
                  <a:pt x="3348527" y="516324"/>
                </a:lnTo>
                <a:cubicBezTo>
                  <a:pt x="3337776" y="521763"/>
                  <a:pt x="3327506" y="528481"/>
                  <a:pt x="3317236" y="533599"/>
                </a:cubicBezTo>
                <a:lnTo>
                  <a:pt x="3317236" y="532319"/>
                </a:lnTo>
                <a:lnTo>
                  <a:pt x="3306967" y="534879"/>
                </a:lnTo>
                <a:lnTo>
                  <a:pt x="3306967" y="536158"/>
                </a:lnTo>
                <a:lnTo>
                  <a:pt x="3314669" y="534879"/>
                </a:lnTo>
                <a:cubicBezTo>
                  <a:pt x="3306967" y="539997"/>
                  <a:pt x="3297981" y="542556"/>
                  <a:pt x="3288995" y="542556"/>
                </a:cubicBezTo>
                <a:cubicBezTo>
                  <a:pt x="3290279" y="545115"/>
                  <a:pt x="3292846" y="554073"/>
                  <a:pt x="3290279" y="559191"/>
                </a:cubicBezTo>
                <a:cubicBezTo>
                  <a:pt x="3282577" y="550234"/>
                  <a:pt x="3274874" y="583504"/>
                  <a:pt x="3258186" y="580945"/>
                </a:cubicBezTo>
                <a:cubicBezTo>
                  <a:pt x="3258186" y="583504"/>
                  <a:pt x="3263321" y="579665"/>
                  <a:pt x="3262037" y="584784"/>
                </a:cubicBezTo>
                <a:cubicBezTo>
                  <a:pt x="3238931" y="601418"/>
                  <a:pt x="3197853" y="620613"/>
                  <a:pt x="3177314" y="650044"/>
                </a:cubicBezTo>
                <a:cubicBezTo>
                  <a:pt x="3161909" y="637248"/>
                  <a:pt x="3143937" y="660281"/>
                  <a:pt x="3123398" y="666679"/>
                </a:cubicBezTo>
                <a:cubicBezTo>
                  <a:pt x="3128533" y="678195"/>
                  <a:pt x="3134952" y="662840"/>
                  <a:pt x="3145221" y="666679"/>
                </a:cubicBezTo>
                <a:cubicBezTo>
                  <a:pt x="3134952" y="671797"/>
                  <a:pt x="3154207" y="678195"/>
                  <a:pt x="3133668" y="684593"/>
                </a:cubicBezTo>
                <a:cubicBezTo>
                  <a:pt x="3134952" y="685873"/>
                  <a:pt x="3136235" y="687153"/>
                  <a:pt x="3138803" y="684593"/>
                </a:cubicBezTo>
                <a:cubicBezTo>
                  <a:pt x="3132384" y="692271"/>
                  <a:pt x="3129817" y="671797"/>
                  <a:pt x="3120831" y="685873"/>
                </a:cubicBezTo>
                <a:lnTo>
                  <a:pt x="3125966" y="692271"/>
                </a:lnTo>
                <a:lnTo>
                  <a:pt x="3110561" y="690991"/>
                </a:lnTo>
                <a:cubicBezTo>
                  <a:pt x="3091306" y="719143"/>
                  <a:pt x="3066916" y="734498"/>
                  <a:pt x="3054079" y="762650"/>
                </a:cubicBezTo>
                <a:cubicBezTo>
                  <a:pt x="3051511" y="762650"/>
                  <a:pt x="3047660" y="758811"/>
                  <a:pt x="3048944" y="754972"/>
                </a:cubicBezTo>
                <a:cubicBezTo>
                  <a:pt x="3041242" y="765209"/>
                  <a:pt x="3019419" y="766489"/>
                  <a:pt x="3016852" y="784403"/>
                </a:cubicBezTo>
                <a:lnTo>
                  <a:pt x="3021986" y="783124"/>
                </a:lnTo>
                <a:cubicBezTo>
                  <a:pt x="3013001" y="806157"/>
                  <a:pt x="2998880" y="795920"/>
                  <a:pt x="2978341" y="816394"/>
                </a:cubicBezTo>
                <a:cubicBezTo>
                  <a:pt x="2980908" y="811275"/>
                  <a:pt x="2995029" y="803597"/>
                  <a:pt x="2988610" y="795920"/>
                </a:cubicBezTo>
                <a:cubicBezTo>
                  <a:pt x="2982192" y="794640"/>
                  <a:pt x="2973206" y="806157"/>
                  <a:pt x="2974490" y="813834"/>
                </a:cubicBezTo>
                <a:lnTo>
                  <a:pt x="2966787" y="804877"/>
                </a:lnTo>
                <a:cubicBezTo>
                  <a:pt x="2974490" y="804877"/>
                  <a:pt x="2980908" y="795920"/>
                  <a:pt x="2988610" y="792081"/>
                </a:cubicBezTo>
                <a:cubicBezTo>
                  <a:pt x="2987327" y="792081"/>
                  <a:pt x="2984759" y="792081"/>
                  <a:pt x="2982192" y="790801"/>
                </a:cubicBezTo>
                <a:cubicBezTo>
                  <a:pt x="2989894" y="788242"/>
                  <a:pt x="2996312" y="780564"/>
                  <a:pt x="3005298" y="774166"/>
                </a:cubicBezTo>
                <a:lnTo>
                  <a:pt x="2996312" y="785683"/>
                </a:lnTo>
                <a:cubicBezTo>
                  <a:pt x="3009149" y="788242"/>
                  <a:pt x="3013001" y="766489"/>
                  <a:pt x="3019419" y="765209"/>
                </a:cubicBezTo>
                <a:cubicBezTo>
                  <a:pt x="3010433" y="758811"/>
                  <a:pt x="3006582" y="766489"/>
                  <a:pt x="3005298" y="753693"/>
                </a:cubicBezTo>
                <a:cubicBezTo>
                  <a:pt x="3019419" y="733219"/>
                  <a:pt x="3023270" y="749854"/>
                  <a:pt x="3046377" y="739617"/>
                </a:cubicBezTo>
                <a:lnTo>
                  <a:pt x="3046377" y="744735"/>
                </a:lnTo>
                <a:cubicBezTo>
                  <a:pt x="3052795" y="740896"/>
                  <a:pt x="3064348" y="743456"/>
                  <a:pt x="3065632" y="730659"/>
                </a:cubicBezTo>
                <a:cubicBezTo>
                  <a:pt x="3059213" y="726821"/>
                  <a:pt x="3054079" y="731939"/>
                  <a:pt x="3048944" y="733219"/>
                </a:cubicBezTo>
                <a:cubicBezTo>
                  <a:pt x="3046377" y="729380"/>
                  <a:pt x="3066916" y="731939"/>
                  <a:pt x="3066916" y="721702"/>
                </a:cubicBezTo>
                <a:cubicBezTo>
                  <a:pt x="3054079" y="719143"/>
                  <a:pt x="3038674" y="730659"/>
                  <a:pt x="3030972" y="739617"/>
                </a:cubicBezTo>
                <a:cubicBezTo>
                  <a:pt x="3030972" y="737058"/>
                  <a:pt x="3027121" y="734498"/>
                  <a:pt x="3023270" y="733219"/>
                </a:cubicBezTo>
                <a:cubicBezTo>
                  <a:pt x="3038032" y="721703"/>
                  <a:pt x="3054721" y="711146"/>
                  <a:pt x="3070445" y="699789"/>
                </a:cubicBezTo>
                <a:lnTo>
                  <a:pt x="3086702" y="684778"/>
                </a:lnTo>
                <a:lnTo>
                  <a:pt x="3081037" y="685873"/>
                </a:lnTo>
                <a:cubicBezTo>
                  <a:pt x="3084888" y="683314"/>
                  <a:pt x="3088740" y="679475"/>
                  <a:pt x="3082321" y="676915"/>
                </a:cubicBezTo>
                <a:cubicBezTo>
                  <a:pt x="3085530" y="674996"/>
                  <a:pt x="3088739" y="674677"/>
                  <a:pt x="3091949" y="674996"/>
                </a:cubicBezTo>
                <a:lnTo>
                  <a:pt x="3096346" y="675873"/>
                </a:lnTo>
                <a:lnTo>
                  <a:pt x="3111845" y="661560"/>
                </a:lnTo>
                <a:cubicBezTo>
                  <a:pt x="3088739" y="665399"/>
                  <a:pt x="3116980" y="656442"/>
                  <a:pt x="3104143" y="648764"/>
                </a:cubicBezTo>
                <a:cubicBezTo>
                  <a:pt x="3113129" y="655162"/>
                  <a:pt x="3114412" y="639807"/>
                  <a:pt x="3124682" y="635968"/>
                </a:cubicBezTo>
                <a:cubicBezTo>
                  <a:pt x="3120831" y="625731"/>
                  <a:pt x="3104143" y="644925"/>
                  <a:pt x="3105427" y="633409"/>
                </a:cubicBezTo>
                <a:cubicBezTo>
                  <a:pt x="3120831" y="621892"/>
                  <a:pt x="3154207" y="619333"/>
                  <a:pt x="3169611" y="600139"/>
                </a:cubicBezTo>
                <a:cubicBezTo>
                  <a:pt x="3164477" y="597580"/>
                  <a:pt x="3160626" y="601418"/>
                  <a:pt x="3158058" y="600139"/>
                </a:cubicBezTo>
                <a:cubicBezTo>
                  <a:pt x="3173463" y="592461"/>
                  <a:pt x="3205555" y="597580"/>
                  <a:pt x="3202988" y="577106"/>
                </a:cubicBezTo>
                <a:cubicBezTo>
                  <a:pt x="3192718" y="577106"/>
                  <a:pt x="3181165" y="578385"/>
                  <a:pt x="3170895" y="579665"/>
                </a:cubicBezTo>
                <a:cubicBezTo>
                  <a:pt x="3172179" y="578385"/>
                  <a:pt x="3173463" y="575826"/>
                  <a:pt x="3174746" y="570708"/>
                </a:cubicBezTo>
                <a:lnTo>
                  <a:pt x="3164477" y="568149"/>
                </a:lnTo>
                <a:cubicBezTo>
                  <a:pt x="3177314" y="554073"/>
                  <a:pt x="3186299" y="571987"/>
                  <a:pt x="3201704" y="571987"/>
                </a:cubicBezTo>
                <a:lnTo>
                  <a:pt x="3204271" y="555352"/>
                </a:lnTo>
                <a:cubicBezTo>
                  <a:pt x="3217108" y="534879"/>
                  <a:pt x="3237647" y="527201"/>
                  <a:pt x="3258186" y="531040"/>
                </a:cubicBezTo>
                <a:cubicBezTo>
                  <a:pt x="3262037" y="528480"/>
                  <a:pt x="3274874" y="518244"/>
                  <a:pt x="3263321" y="514405"/>
                </a:cubicBezTo>
                <a:cubicBezTo>
                  <a:pt x="3246633" y="510566"/>
                  <a:pt x="3236364" y="505447"/>
                  <a:pt x="3218392" y="519523"/>
                </a:cubicBezTo>
                <a:cubicBezTo>
                  <a:pt x="3222243" y="528480"/>
                  <a:pt x="3238931" y="516964"/>
                  <a:pt x="3233796" y="522082"/>
                </a:cubicBezTo>
                <a:cubicBezTo>
                  <a:pt x="3224810" y="527201"/>
                  <a:pt x="3217108" y="542556"/>
                  <a:pt x="3205555" y="541277"/>
                </a:cubicBezTo>
                <a:lnTo>
                  <a:pt x="3224810" y="527201"/>
                </a:lnTo>
                <a:cubicBezTo>
                  <a:pt x="3214541" y="515684"/>
                  <a:pt x="3215825" y="532319"/>
                  <a:pt x="3208122" y="529760"/>
                </a:cubicBezTo>
                <a:cubicBezTo>
                  <a:pt x="3205555" y="516964"/>
                  <a:pt x="3224810" y="518244"/>
                  <a:pt x="3228661" y="506727"/>
                </a:cubicBezTo>
                <a:lnTo>
                  <a:pt x="3227378" y="506727"/>
                </a:lnTo>
                <a:cubicBezTo>
                  <a:pt x="3245349" y="497770"/>
                  <a:pt x="3241498" y="496490"/>
                  <a:pt x="3260754" y="490092"/>
                </a:cubicBezTo>
                <a:cubicBezTo>
                  <a:pt x="3269740" y="500329"/>
                  <a:pt x="3259470" y="501609"/>
                  <a:pt x="3255619" y="510566"/>
                </a:cubicBezTo>
                <a:cubicBezTo>
                  <a:pt x="3268456" y="501609"/>
                  <a:pt x="3287712" y="496490"/>
                  <a:pt x="3304399" y="488812"/>
                </a:cubicBezTo>
                <a:cubicBezTo>
                  <a:pt x="3313385" y="484974"/>
                  <a:pt x="3322371" y="481135"/>
                  <a:pt x="3328790" y="476016"/>
                </a:cubicBezTo>
                <a:cubicBezTo>
                  <a:pt x="3335208" y="470898"/>
                  <a:pt x="3341627" y="464500"/>
                  <a:pt x="3345478" y="455543"/>
                </a:cubicBezTo>
                <a:cubicBezTo>
                  <a:pt x="3337776" y="455543"/>
                  <a:pt x="3331357" y="455543"/>
                  <a:pt x="3323655" y="455543"/>
                </a:cubicBezTo>
                <a:cubicBezTo>
                  <a:pt x="3332641" y="446585"/>
                  <a:pt x="3357031" y="447865"/>
                  <a:pt x="3348045" y="433789"/>
                </a:cubicBezTo>
                <a:cubicBezTo>
                  <a:pt x="3339059" y="444026"/>
                  <a:pt x="3339059" y="432509"/>
                  <a:pt x="3331357" y="433789"/>
                </a:cubicBezTo>
                <a:lnTo>
                  <a:pt x="3331357" y="435069"/>
                </a:lnTo>
                <a:cubicBezTo>
                  <a:pt x="3330073" y="435069"/>
                  <a:pt x="3324939" y="436348"/>
                  <a:pt x="3326222" y="432509"/>
                </a:cubicBezTo>
                <a:cubicBezTo>
                  <a:pt x="3339059" y="435069"/>
                  <a:pt x="3355747" y="428671"/>
                  <a:pt x="3368584" y="428671"/>
                </a:cubicBezTo>
                <a:cubicBezTo>
                  <a:pt x="3362166" y="428671"/>
                  <a:pt x="3369868" y="418434"/>
                  <a:pt x="3369868" y="415874"/>
                </a:cubicBezTo>
                <a:cubicBezTo>
                  <a:pt x="3381421" y="413315"/>
                  <a:pt x="3373719" y="422273"/>
                  <a:pt x="3375003" y="427391"/>
                </a:cubicBezTo>
                <a:cubicBezTo>
                  <a:pt x="3381421" y="426111"/>
                  <a:pt x="3392974" y="429950"/>
                  <a:pt x="3394258" y="419713"/>
                </a:cubicBezTo>
                <a:cubicBezTo>
                  <a:pt x="3399393" y="409476"/>
                  <a:pt x="3381421" y="415874"/>
                  <a:pt x="3376286" y="412036"/>
                </a:cubicBezTo>
                <a:cubicBezTo>
                  <a:pt x="3387840" y="409476"/>
                  <a:pt x="3400677" y="409476"/>
                  <a:pt x="3412230" y="408197"/>
                </a:cubicBezTo>
                <a:lnTo>
                  <a:pt x="3410946" y="406917"/>
                </a:lnTo>
                <a:cubicBezTo>
                  <a:pt x="3414797" y="408197"/>
                  <a:pt x="3419932" y="409476"/>
                  <a:pt x="3422500" y="405638"/>
                </a:cubicBezTo>
                <a:cubicBezTo>
                  <a:pt x="3423783" y="399239"/>
                  <a:pt x="3414797" y="400519"/>
                  <a:pt x="3410946" y="404358"/>
                </a:cubicBezTo>
                <a:cubicBezTo>
                  <a:pt x="3417364" y="396680"/>
                  <a:pt x="3427634" y="397960"/>
                  <a:pt x="3435337" y="399239"/>
                </a:cubicBezTo>
                <a:cubicBezTo>
                  <a:pt x="3444322" y="399239"/>
                  <a:pt x="3450741" y="399239"/>
                  <a:pt x="3455875" y="389003"/>
                </a:cubicBezTo>
                <a:lnTo>
                  <a:pt x="3467429" y="391562"/>
                </a:lnTo>
                <a:cubicBezTo>
                  <a:pt x="3468712" y="390282"/>
                  <a:pt x="3468712" y="386443"/>
                  <a:pt x="3467429" y="386443"/>
                </a:cubicBezTo>
                <a:cubicBezTo>
                  <a:pt x="3469996" y="387723"/>
                  <a:pt x="3475131" y="387723"/>
                  <a:pt x="3477698" y="389003"/>
                </a:cubicBezTo>
                <a:cubicBezTo>
                  <a:pt x="3493103" y="390282"/>
                  <a:pt x="3477698" y="376206"/>
                  <a:pt x="3480266" y="372368"/>
                </a:cubicBezTo>
                <a:cubicBezTo>
                  <a:pt x="3482833" y="369808"/>
                  <a:pt x="3482833" y="364690"/>
                  <a:pt x="3480266" y="363410"/>
                </a:cubicBezTo>
                <a:cubicBezTo>
                  <a:pt x="3484117" y="364690"/>
                  <a:pt x="3489252" y="365970"/>
                  <a:pt x="3493103" y="368529"/>
                </a:cubicBezTo>
                <a:cubicBezTo>
                  <a:pt x="3498238" y="373647"/>
                  <a:pt x="3504656" y="376206"/>
                  <a:pt x="3513642" y="378766"/>
                </a:cubicBezTo>
                <a:cubicBezTo>
                  <a:pt x="3522628" y="381325"/>
                  <a:pt x="3532897" y="386443"/>
                  <a:pt x="3543167" y="394121"/>
                </a:cubicBezTo>
                <a:cubicBezTo>
                  <a:pt x="3547018" y="392841"/>
                  <a:pt x="3545734" y="390282"/>
                  <a:pt x="3540599" y="387723"/>
                </a:cubicBezTo>
                <a:cubicBezTo>
                  <a:pt x="3545734" y="387723"/>
                  <a:pt x="3540599" y="383884"/>
                  <a:pt x="3536748" y="381325"/>
                </a:cubicBezTo>
                <a:cubicBezTo>
                  <a:pt x="3532897" y="377486"/>
                  <a:pt x="3529046" y="374927"/>
                  <a:pt x="3538032" y="376206"/>
                </a:cubicBezTo>
                <a:lnTo>
                  <a:pt x="3533680" y="373688"/>
                </a:lnTo>
                <a:lnTo>
                  <a:pt x="3538032" y="374927"/>
                </a:lnTo>
                <a:cubicBezTo>
                  <a:pt x="3534181" y="372368"/>
                  <a:pt x="3531614" y="371088"/>
                  <a:pt x="3527762" y="368529"/>
                </a:cubicBezTo>
                <a:cubicBezTo>
                  <a:pt x="3538032" y="374927"/>
                  <a:pt x="3541883" y="373647"/>
                  <a:pt x="3541883" y="372368"/>
                </a:cubicBezTo>
                <a:cubicBezTo>
                  <a:pt x="3534181" y="368529"/>
                  <a:pt x="3526479" y="365970"/>
                  <a:pt x="3518777" y="362131"/>
                </a:cubicBezTo>
                <a:cubicBezTo>
                  <a:pt x="3527762" y="365970"/>
                  <a:pt x="3531614" y="367249"/>
                  <a:pt x="3534181" y="367249"/>
                </a:cubicBezTo>
                <a:cubicBezTo>
                  <a:pt x="3534181" y="367249"/>
                  <a:pt x="3535465" y="367249"/>
                  <a:pt x="3535465" y="367249"/>
                </a:cubicBezTo>
                <a:lnTo>
                  <a:pt x="3521344" y="360851"/>
                </a:lnTo>
                <a:lnTo>
                  <a:pt x="3520060" y="359571"/>
                </a:lnTo>
                <a:cubicBezTo>
                  <a:pt x="3530330" y="362131"/>
                  <a:pt x="3549585" y="373647"/>
                  <a:pt x="3545734" y="368529"/>
                </a:cubicBezTo>
                <a:cubicBezTo>
                  <a:pt x="3548302" y="369808"/>
                  <a:pt x="3549585" y="372368"/>
                  <a:pt x="3550869" y="373647"/>
                </a:cubicBezTo>
                <a:cubicBezTo>
                  <a:pt x="3566273" y="377486"/>
                  <a:pt x="3591947" y="390282"/>
                  <a:pt x="3613770" y="396680"/>
                </a:cubicBezTo>
                <a:cubicBezTo>
                  <a:pt x="3635593" y="403078"/>
                  <a:pt x="3642011" y="404358"/>
                  <a:pt x="3649713" y="405638"/>
                </a:cubicBezTo>
                <a:cubicBezTo>
                  <a:pt x="3650997" y="405638"/>
                  <a:pt x="3652281" y="405638"/>
                  <a:pt x="3652281" y="405638"/>
                </a:cubicBezTo>
                <a:cubicBezTo>
                  <a:pt x="3650997" y="404358"/>
                  <a:pt x="3650997" y="404358"/>
                  <a:pt x="3649713" y="403078"/>
                </a:cubicBezTo>
                <a:cubicBezTo>
                  <a:pt x="3647146" y="401799"/>
                  <a:pt x="3647146" y="400519"/>
                  <a:pt x="3647146" y="399239"/>
                </a:cubicBezTo>
                <a:cubicBezTo>
                  <a:pt x="3647146" y="396680"/>
                  <a:pt x="3650997" y="395401"/>
                  <a:pt x="3659983" y="396680"/>
                </a:cubicBezTo>
                <a:cubicBezTo>
                  <a:pt x="3649713" y="392841"/>
                  <a:pt x="3644579" y="391562"/>
                  <a:pt x="3639444" y="389003"/>
                </a:cubicBezTo>
                <a:cubicBezTo>
                  <a:pt x="3634309" y="386443"/>
                  <a:pt x="3627891" y="383884"/>
                  <a:pt x="3618905" y="380045"/>
                </a:cubicBezTo>
                <a:cubicBezTo>
                  <a:pt x="3618905" y="385164"/>
                  <a:pt x="3617621" y="387723"/>
                  <a:pt x="3591947" y="380045"/>
                </a:cubicBezTo>
                <a:cubicBezTo>
                  <a:pt x="3590663" y="380045"/>
                  <a:pt x="3589380" y="380045"/>
                  <a:pt x="3589380" y="380045"/>
                </a:cubicBezTo>
                <a:cubicBezTo>
                  <a:pt x="3589380" y="380045"/>
                  <a:pt x="3589380" y="380045"/>
                  <a:pt x="3588096" y="380045"/>
                </a:cubicBezTo>
                <a:cubicBezTo>
                  <a:pt x="3588096" y="380045"/>
                  <a:pt x="3586812" y="380045"/>
                  <a:pt x="3586812" y="380045"/>
                </a:cubicBezTo>
                <a:cubicBezTo>
                  <a:pt x="3585529" y="380045"/>
                  <a:pt x="3586812" y="380045"/>
                  <a:pt x="3588096" y="381325"/>
                </a:cubicBezTo>
                <a:cubicBezTo>
                  <a:pt x="3593231" y="383884"/>
                  <a:pt x="3599649" y="386443"/>
                  <a:pt x="3606068" y="389003"/>
                </a:cubicBezTo>
                <a:cubicBezTo>
                  <a:pt x="3620189" y="395401"/>
                  <a:pt x="3630458" y="399239"/>
                  <a:pt x="3599649" y="389003"/>
                </a:cubicBezTo>
                <a:cubicBezTo>
                  <a:pt x="3579110" y="381325"/>
                  <a:pt x="3584245" y="381325"/>
                  <a:pt x="3600933" y="387723"/>
                </a:cubicBezTo>
                <a:cubicBezTo>
                  <a:pt x="3581678" y="378766"/>
                  <a:pt x="3562422" y="372368"/>
                  <a:pt x="3550869" y="368529"/>
                </a:cubicBezTo>
                <a:cubicBezTo>
                  <a:pt x="3559855" y="371088"/>
                  <a:pt x="3561139" y="371088"/>
                  <a:pt x="3559855" y="369808"/>
                </a:cubicBezTo>
                <a:cubicBezTo>
                  <a:pt x="3552153" y="364690"/>
                  <a:pt x="3544451" y="360851"/>
                  <a:pt x="3544451" y="359571"/>
                </a:cubicBezTo>
                <a:cubicBezTo>
                  <a:pt x="3553436" y="362131"/>
                  <a:pt x="3562422" y="360851"/>
                  <a:pt x="3554720" y="357012"/>
                </a:cubicBezTo>
                <a:cubicBezTo>
                  <a:pt x="3561139" y="358292"/>
                  <a:pt x="3564990" y="358292"/>
                  <a:pt x="3570125" y="357012"/>
                </a:cubicBezTo>
                <a:cubicBezTo>
                  <a:pt x="3575259" y="357012"/>
                  <a:pt x="3581678" y="355733"/>
                  <a:pt x="3597082" y="360851"/>
                </a:cubicBezTo>
                <a:cubicBezTo>
                  <a:pt x="3595799" y="355733"/>
                  <a:pt x="3585529" y="353173"/>
                  <a:pt x="3577826" y="350614"/>
                </a:cubicBezTo>
                <a:cubicBezTo>
                  <a:pt x="3570125" y="348055"/>
                  <a:pt x="3566273" y="348055"/>
                  <a:pt x="3575259" y="344216"/>
                </a:cubicBezTo>
                <a:cubicBezTo>
                  <a:pt x="3558571" y="345496"/>
                  <a:pt x="3556004" y="337818"/>
                  <a:pt x="3543167" y="340377"/>
                </a:cubicBezTo>
                <a:cubicBezTo>
                  <a:pt x="3553436" y="342936"/>
                  <a:pt x="3553436" y="345496"/>
                  <a:pt x="3549585" y="346775"/>
                </a:cubicBezTo>
                <a:cubicBezTo>
                  <a:pt x="3545734" y="348055"/>
                  <a:pt x="3536748" y="348055"/>
                  <a:pt x="3531614" y="348055"/>
                </a:cubicBezTo>
                <a:cubicBezTo>
                  <a:pt x="3525195" y="345496"/>
                  <a:pt x="3518777" y="342936"/>
                  <a:pt x="3513642" y="340377"/>
                </a:cubicBezTo>
                <a:cubicBezTo>
                  <a:pt x="3521344" y="342936"/>
                  <a:pt x="3530330" y="341657"/>
                  <a:pt x="3531614" y="340377"/>
                </a:cubicBezTo>
                <a:lnTo>
                  <a:pt x="3514925" y="337818"/>
                </a:lnTo>
                <a:cubicBezTo>
                  <a:pt x="3532897" y="339098"/>
                  <a:pt x="3522628" y="333979"/>
                  <a:pt x="3513642" y="331420"/>
                </a:cubicBezTo>
                <a:cubicBezTo>
                  <a:pt x="3509149" y="330141"/>
                  <a:pt x="3505298" y="329181"/>
                  <a:pt x="3504175" y="327741"/>
                </a:cubicBezTo>
                <a:lnTo>
                  <a:pt x="3509744" y="322449"/>
                </a:lnTo>
                <a:lnTo>
                  <a:pt x="3500806" y="319903"/>
                </a:lnTo>
                <a:lnTo>
                  <a:pt x="3521345" y="319904"/>
                </a:lnTo>
                <a:lnTo>
                  <a:pt x="3518778" y="325022"/>
                </a:lnTo>
                <a:lnTo>
                  <a:pt x="3512649" y="323277"/>
                </a:lnTo>
                <a:lnTo>
                  <a:pt x="3514925" y="326302"/>
                </a:lnTo>
                <a:cubicBezTo>
                  <a:pt x="3517493" y="326302"/>
                  <a:pt x="3518777" y="327581"/>
                  <a:pt x="3521344" y="327581"/>
                </a:cubicBezTo>
                <a:cubicBezTo>
                  <a:pt x="3517493" y="327581"/>
                  <a:pt x="3514925" y="327581"/>
                  <a:pt x="3513642" y="327581"/>
                </a:cubicBezTo>
                <a:cubicBezTo>
                  <a:pt x="3513642" y="328861"/>
                  <a:pt x="3512358" y="328861"/>
                  <a:pt x="3511075" y="328861"/>
                </a:cubicBezTo>
                <a:cubicBezTo>
                  <a:pt x="3514925" y="330140"/>
                  <a:pt x="3520060" y="330140"/>
                  <a:pt x="3523911" y="328861"/>
                </a:cubicBezTo>
                <a:cubicBezTo>
                  <a:pt x="3522628" y="328861"/>
                  <a:pt x="3522628" y="328861"/>
                  <a:pt x="3521344" y="328861"/>
                </a:cubicBezTo>
                <a:cubicBezTo>
                  <a:pt x="3522628" y="328861"/>
                  <a:pt x="3525195" y="328861"/>
                  <a:pt x="3526479" y="328861"/>
                </a:cubicBezTo>
                <a:cubicBezTo>
                  <a:pt x="3526479" y="328861"/>
                  <a:pt x="3527762" y="328861"/>
                  <a:pt x="3527762" y="328861"/>
                </a:cubicBezTo>
                <a:cubicBezTo>
                  <a:pt x="3532897" y="327581"/>
                  <a:pt x="3538032" y="325022"/>
                  <a:pt x="3544451" y="326302"/>
                </a:cubicBezTo>
                <a:cubicBezTo>
                  <a:pt x="3544451" y="322463"/>
                  <a:pt x="3539316" y="317344"/>
                  <a:pt x="3532897" y="312226"/>
                </a:cubicBezTo>
                <a:cubicBezTo>
                  <a:pt x="3523911" y="312226"/>
                  <a:pt x="3523911" y="307107"/>
                  <a:pt x="3509791" y="305828"/>
                </a:cubicBezTo>
                <a:lnTo>
                  <a:pt x="3529046" y="309667"/>
                </a:lnTo>
                <a:cubicBezTo>
                  <a:pt x="3527762" y="308387"/>
                  <a:pt x="3526479" y="307107"/>
                  <a:pt x="3525195" y="305828"/>
                </a:cubicBezTo>
                <a:cubicBezTo>
                  <a:pt x="3516209" y="299430"/>
                  <a:pt x="3508507" y="293032"/>
                  <a:pt x="3504656" y="277676"/>
                </a:cubicBezTo>
                <a:lnTo>
                  <a:pt x="3505477" y="291585"/>
                </a:lnTo>
                <a:lnTo>
                  <a:pt x="3503372" y="287913"/>
                </a:lnTo>
                <a:lnTo>
                  <a:pt x="3502088" y="289193"/>
                </a:lnTo>
                <a:lnTo>
                  <a:pt x="3505709" y="295509"/>
                </a:lnTo>
                <a:lnTo>
                  <a:pt x="3505940" y="299430"/>
                </a:lnTo>
                <a:cubicBezTo>
                  <a:pt x="3503372" y="299430"/>
                  <a:pt x="3499521" y="295591"/>
                  <a:pt x="3496954" y="291752"/>
                </a:cubicBezTo>
                <a:cubicBezTo>
                  <a:pt x="3494386" y="287913"/>
                  <a:pt x="3493103" y="282795"/>
                  <a:pt x="3490535" y="277676"/>
                </a:cubicBezTo>
                <a:cubicBezTo>
                  <a:pt x="3486684" y="267439"/>
                  <a:pt x="3482833" y="254643"/>
                  <a:pt x="3477698" y="245686"/>
                </a:cubicBezTo>
                <a:lnTo>
                  <a:pt x="3469996" y="253364"/>
                </a:lnTo>
                <a:cubicBezTo>
                  <a:pt x="3463578" y="234169"/>
                  <a:pt x="3462294" y="252084"/>
                  <a:pt x="3450741" y="238008"/>
                </a:cubicBezTo>
                <a:cubicBezTo>
                  <a:pt x="3452024" y="238008"/>
                  <a:pt x="3457159" y="235449"/>
                  <a:pt x="3453308" y="232890"/>
                </a:cubicBezTo>
                <a:cubicBezTo>
                  <a:pt x="3440471" y="225212"/>
                  <a:pt x="3446890" y="240567"/>
                  <a:pt x="3436620" y="236729"/>
                </a:cubicBezTo>
                <a:cubicBezTo>
                  <a:pt x="3432769" y="211136"/>
                  <a:pt x="3422500" y="241847"/>
                  <a:pt x="3409663" y="220094"/>
                </a:cubicBezTo>
                <a:lnTo>
                  <a:pt x="3408379" y="225212"/>
                </a:lnTo>
                <a:cubicBezTo>
                  <a:pt x="3398109" y="208577"/>
                  <a:pt x="3368584" y="211136"/>
                  <a:pt x="3351896" y="202179"/>
                </a:cubicBezTo>
                <a:cubicBezTo>
                  <a:pt x="3354463" y="199620"/>
                  <a:pt x="3364733" y="209857"/>
                  <a:pt x="3369868" y="199620"/>
                </a:cubicBezTo>
                <a:cubicBezTo>
                  <a:pt x="3363450" y="194501"/>
                  <a:pt x="3357031" y="189383"/>
                  <a:pt x="3350613" y="184264"/>
                </a:cubicBezTo>
                <a:cubicBezTo>
                  <a:pt x="3348045" y="186824"/>
                  <a:pt x="3337776" y="181705"/>
                  <a:pt x="3340343" y="190662"/>
                </a:cubicBezTo>
                <a:cubicBezTo>
                  <a:pt x="3342910" y="193222"/>
                  <a:pt x="3346761" y="193222"/>
                  <a:pt x="3349329" y="193222"/>
                </a:cubicBezTo>
                <a:lnTo>
                  <a:pt x="3342910" y="197061"/>
                </a:lnTo>
                <a:cubicBezTo>
                  <a:pt x="3326222" y="180426"/>
                  <a:pt x="3353180" y="182985"/>
                  <a:pt x="3358315" y="174027"/>
                </a:cubicBezTo>
                <a:cubicBezTo>
                  <a:pt x="3345478" y="171468"/>
                  <a:pt x="3348045" y="159952"/>
                  <a:pt x="3340343" y="156113"/>
                </a:cubicBezTo>
                <a:cubicBezTo>
                  <a:pt x="3331357" y="163791"/>
                  <a:pt x="3348045" y="174027"/>
                  <a:pt x="3332641" y="179146"/>
                </a:cubicBezTo>
                <a:cubicBezTo>
                  <a:pt x="3322371" y="180426"/>
                  <a:pt x="3306967" y="161231"/>
                  <a:pt x="3304399" y="148435"/>
                </a:cubicBezTo>
                <a:cubicBezTo>
                  <a:pt x="3282577" y="165070"/>
                  <a:pt x="3260754" y="130521"/>
                  <a:pt x="3251768" y="148435"/>
                </a:cubicBezTo>
                <a:cubicBezTo>
                  <a:pt x="3253052" y="147156"/>
                  <a:pt x="3253052" y="139478"/>
                  <a:pt x="3246633" y="139478"/>
                </a:cubicBezTo>
                <a:lnTo>
                  <a:pt x="3247917" y="145876"/>
                </a:lnTo>
                <a:cubicBezTo>
                  <a:pt x="3228661" y="147156"/>
                  <a:pt x="3240215" y="122843"/>
                  <a:pt x="3228661" y="122843"/>
                </a:cubicBezTo>
                <a:cubicBezTo>
                  <a:pt x="3227378" y="125402"/>
                  <a:pt x="3229945" y="127961"/>
                  <a:pt x="3229945" y="133080"/>
                </a:cubicBezTo>
                <a:cubicBezTo>
                  <a:pt x="3218392" y="130521"/>
                  <a:pt x="3213257" y="121563"/>
                  <a:pt x="3206838" y="113886"/>
                </a:cubicBezTo>
                <a:cubicBezTo>
                  <a:pt x="3200420" y="106208"/>
                  <a:pt x="3194002" y="99810"/>
                  <a:pt x="3181165" y="101089"/>
                </a:cubicBezTo>
                <a:cubicBezTo>
                  <a:pt x="3181165" y="103649"/>
                  <a:pt x="3181165" y="106208"/>
                  <a:pt x="3183732" y="106208"/>
                </a:cubicBezTo>
                <a:cubicBezTo>
                  <a:pt x="3183732" y="108767"/>
                  <a:pt x="3179881" y="107488"/>
                  <a:pt x="3174746" y="99810"/>
                </a:cubicBezTo>
                <a:lnTo>
                  <a:pt x="3185016" y="95971"/>
                </a:lnTo>
                <a:cubicBezTo>
                  <a:pt x="3182448" y="83175"/>
                  <a:pt x="3174746" y="83175"/>
                  <a:pt x="3164477" y="84455"/>
                </a:cubicBezTo>
                <a:cubicBezTo>
                  <a:pt x="3154207" y="87014"/>
                  <a:pt x="3142654" y="89573"/>
                  <a:pt x="3134952" y="84455"/>
                </a:cubicBezTo>
                <a:cubicBezTo>
                  <a:pt x="3136235" y="89573"/>
                  <a:pt x="3149072" y="93412"/>
                  <a:pt x="3140086" y="97251"/>
                </a:cubicBezTo>
                <a:cubicBezTo>
                  <a:pt x="3128533" y="93412"/>
                  <a:pt x="3136235" y="70379"/>
                  <a:pt x="3119547" y="78056"/>
                </a:cubicBezTo>
                <a:cubicBezTo>
                  <a:pt x="3125966" y="83175"/>
                  <a:pt x="3120831" y="93412"/>
                  <a:pt x="3125966" y="97251"/>
                </a:cubicBezTo>
                <a:cubicBezTo>
                  <a:pt x="3116980" y="95971"/>
                  <a:pt x="3109278" y="101089"/>
                  <a:pt x="3107994" y="92132"/>
                </a:cubicBezTo>
                <a:cubicBezTo>
                  <a:pt x="3105427" y="93412"/>
                  <a:pt x="3104143" y="95971"/>
                  <a:pt x="3102859" y="98530"/>
                </a:cubicBezTo>
                <a:cubicBezTo>
                  <a:pt x="3099008" y="90853"/>
                  <a:pt x="3088739" y="93412"/>
                  <a:pt x="3082320" y="93412"/>
                </a:cubicBezTo>
                <a:lnTo>
                  <a:pt x="3083604" y="98530"/>
                </a:lnTo>
                <a:cubicBezTo>
                  <a:pt x="3077185" y="74218"/>
                  <a:pt x="3065632" y="94691"/>
                  <a:pt x="3051511" y="90853"/>
                </a:cubicBezTo>
                <a:lnTo>
                  <a:pt x="3052795" y="97251"/>
                </a:lnTo>
                <a:cubicBezTo>
                  <a:pt x="3047660" y="93412"/>
                  <a:pt x="3038674" y="84455"/>
                  <a:pt x="3027121" y="92132"/>
                </a:cubicBezTo>
                <a:lnTo>
                  <a:pt x="3030972" y="99810"/>
                </a:lnTo>
                <a:cubicBezTo>
                  <a:pt x="3023270" y="93412"/>
                  <a:pt x="3006582" y="104928"/>
                  <a:pt x="3000164" y="92132"/>
                </a:cubicBezTo>
                <a:cubicBezTo>
                  <a:pt x="2997596" y="94691"/>
                  <a:pt x="3007866" y="107488"/>
                  <a:pt x="2993745" y="107488"/>
                </a:cubicBezTo>
                <a:cubicBezTo>
                  <a:pt x="2991178" y="102369"/>
                  <a:pt x="2980908" y="95971"/>
                  <a:pt x="2977057" y="103649"/>
                </a:cubicBezTo>
                <a:cubicBezTo>
                  <a:pt x="2977057" y="107488"/>
                  <a:pt x="2978341" y="112606"/>
                  <a:pt x="2982192" y="108767"/>
                </a:cubicBezTo>
                <a:cubicBezTo>
                  <a:pt x="2984759" y="107488"/>
                  <a:pt x="2983476" y="107488"/>
                  <a:pt x="2982192" y="104928"/>
                </a:cubicBezTo>
                <a:lnTo>
                  <a:pt x="2987327" y="110047"/>
                </a:lnTo>
                <a:cubicBezTo>
                  <a:pt x="2977057" y="115165"/>
                  <a:pt x="2979624" y="103649"/>
                  <a:pt x="2968071" y="107488"/>
                </a:cubicBezTo>
                <a:cubicBezTo>
                  <a:pt x="2965504" y="111326"/>
                  <a:pt x="2971922" y="115165"/>
                  <a:pt x="2973206" y="119004"/>
                </a:cubicBezTo>
                <a:lnTo>
                  <a:pt x="2932128" y="104928"/>
                </a:lnTo>
                <a:cubicBezTo>
                  <a:pt x="2930844" y="99810"/>
                  <a:pt x="2935979" y="97251"/>
                  <a:pt x="2932128" y="89573"/>
                </a:cubicBezTo>
                <a:lnTo>
                  <a:pt x="2946248" y="87014"/>
                </a:lnTo>
                <a:cubicBezTo>
                  <a:pt x="2953950" y="76777"/>
                  <a:pt x="2938546" y="75497"/>
                  <a:pt x="2932128" y="72938"/>
                </a:cubicBezTo>
                <a:lnTo>
                  <a:pt x="2942397" y="71658"/>
                </a:lnTo>
                <a:cubicBezTo>
                  <a:pt x="2942397" y="70379"/>
                  <a:pt x="2942397" y="69099"/>
                  <a:pt x="2941114" y="69099"/>
                </a:cubicBezTo>
                <a:lnTo>
                  <a:pt x="2948816" y="69099"/>
                </a:lnTo>
                <a:cubicBezTo>
                  <a:pt x="2928277" y="57583"/>
                  <a:pt x="2970639" y="52464"/>
                  <a:pt x="2947532" y="42227"/>
                </a:cubicBezTo>
                <a:cubicBezTo>
                  <a:pt x="2952667" y="42227"/>
                  <a:pt x="2959085" y="48625"/>
                  <a:pt x="2962936" y="53744"/>
                </a:cubicBezTo>
                <a:cubicBezTo>
                  <a:pt x="2974490" y="56303"/>
                  <a:pt x="2971922" y="49905"/>
                  <a:pt x="2975773" y="46066"/>
                </a:cubicBezTo>
                <a:lnTo>
                  <a:pt x="2960369" y="37109"/>
                </a:lnTo>
                <a:cubicBezTo>
                  <a:pt x="2986043" y="40948"/>
                  <a:pt x="2957802" y="26872"/>
                  <a:pt x="2977057" y="20474"/>
                </a:cubicBezTo>
                <a:cubicBezTo>
                  <a:pt x="2998880" y="26872"/>
                  <a:pt x="3013001" y="0"/>
                  <a:pt x="3024554" y="0"/>
                </a:cubicBezTo>
                <a:cubicBezTo>
                  <a:pt x="3047660" y="3839"/>
                  <a:pt x="3014284" y="10237"/>
                  <a:pt x="3028405" y="16635"/>
                </a:cubicBezTo>
                <a:cubicBezTo>
                  <a:pt x="3041242" y="19194"/>
                  <a:pt x="3036107" y="10237"/>
                  <a:pt x="3043809" y="8957"/>
                </a:cubicBezTo>
                <a:lnTo>
                  <a:pt x="3047660" y="23033"/>
                </a:lnTo>
                <a:cubicBezTo>
                  <a:pt x="3060497" y="26872"/>
                  <a:pt x="3048944" y="10237"/>
                  <a:pt x="3056646" y="16635"/>
                </a:cubicBezTo>
                <a:cubicBezTo>
                  <a:pt x="3069483" y="11517"/>
                  <a:pt x="3054079" y="11517"/>
                  <a:pt x="3052795" y="1280"/>
                </a:cubicBezTo>
                <a:cubicBezTo>
                  <a:pt x="3054079" y="5118"/>
                  <a:pt x="3065632" y="11517"/>
                  <a:pt x="3072050" y="7678"/>
                </a:cubicBezTo>
                <a:cubicBezTo>
                  <a:pt x="3072050" y="3839"/>
                  <a:pt x="3056646" y="1280"/>
                  <a:pt x="3066916" y="1280"/>
                </a:cubicBezTo>
                <a:cubicBezTo>
                  <a:pt x="3100292" y="12796"/>
                  <a:pt x="3111845" y="1280"/>
                  <a:pt x="3142654" y="10237"/>
                </a:cubicBezTo>
                <a:lnTo>
                  <a:pt x="3141370" y="3839"/>
                </a:lnTo>
                <a:cubicBezTo>
                  <a:pt x="3143937" y="5118"/>
                  <a:pt x="3146505" y="8957"/>
                  <a:pt x="3150356" y="7678"/>
                </a:cubicBezTo>
                <a:lnTo>
                  <a:pt x="3149072" y="2559"/>
                </a:lnTo>
                <a:cubicBezTo>
                  <a:pt x="3154207" y="3839"/>
                  <a:pt x="3182448" y="21753"/>
                  <a:pt x="3202988" y="25592"/>
                </a:cubicBezTo>
                <a:lnTo>
                  <a:pt x="3195285" y="15355"/>
                </a:lnTo>
                <a:cubicBezTo>
                  <a:pt x="3200420" y="20474"/>
                  <a:pt x="3205555" y="25592"/>
                  <a:pt x="3210690" y="30711"/>
                </a:cubicBezTo>
                <a:lnTo>
                  <a:pt x="3211973" y="19194"/>
                </a:lnTo>
                <a:cubicBezTo>
                  <a:pt x="3214541" y="31990"/>
                  <a:pt x="3237647" y="33270"/>
                  <a:pt x="3253052" y="42227"/>
                </a:cubicBezTo>
                <a:lnTo>
                  <a:pt x="3255619" y="35829"/>
                </a:lnTo>
                <a:cubicBezTo>
                  <a:pt x="3258186" y="38388"/>
                  <a:pt x="3260754" y="40948"/>
                  <a:pt x="3263321" y="43507"/>
                </a:cubicBezTo>
                <a:lnTo>
                  <a:pt x="3262037" y="37109"/>
                </a:lnTo>
                <a:cubicBezTo>
                  <a:pt x="3271023" y="42227"/>
                  <a:pt x="3277442" y="57583"/>
                  <a:pt x="3291562" y="57583"/>
                </a:cubicBezTo>
                <a:cubicBezTo>
                  <a:pt x="3282577" y="56303"/>
                  <a:pt x="3286428" y="44786"/>
                  <a:pt x="3288995" y="40948"/>
                </a:cubicBezTo>
                <a:cubicBezTo>
                  <a:pt x="3297981" y="49905"/>
                  <a:pt x="3305683" y="57583"/>
                  <a:pt x="3313385" y="66540"/>
                </a:cubicBezTo>
                <a:cubicBezTo>
                  <a:pt x="3315953" y="62701"/>
                  <a:pt x="3330073" y="67820"/>
                  <a:pt x="3323655" y="57583"/>
                </a:cubicBezTo>
                <a:lnTo>
                  <a:pt x="3331357" y="70379"/>
                </a:lnTo>
                <a:lnTo>
                  <a:pt x="3332641" y="65260"/>
                </a:lnTo>
                <a:cubicBezTo>
                  <a:pt x="3344194" y="67820"/>
                  <a:pt x="3355747" y="74218"/>
                  <a:pt x="3364733" y="81895"/>
                </a:cubicBezTo>
                <a:cubicBezTo>
                  <a:pt x="3373719" y="89573"/>
                  <a:pt x="3381421" y="98530"/>
                  <a:pt x="3390407" y="107488"/>
                </a:cubicBezTo>
                <a:cubicBezTo>
                  <a:pt x="3399393" y="115165"/>
                  <a:pt x="3408379" y="124123"/>
                  <a:pt x="3417364" y="130521"/>
                </a:cubicBezTo>
                <a:cubicBezTo>
                  <a:pt x="3427634" y="136919"/>
                  <a:pt x="3437904" y="142037"/>
                  <a:pt x="3452024" y="143317"/>
                </a:cubicBezTo>
                <a:lnTo>
                  <a:pt x="3452024" y="140758"/>
                </a:lnTo>
                <a:cubicBezTo>
                  <a:pt x="3457159" y="149715"/>
                  <a:pt x="3462294" y="159952"/>
                  <a:pt x="3467429" y="168909"/>
                </a:cubicBezTo>
                <a:cubicBezTo>
                  <a:pt x="3472564" y="170189"/>
                  <a:pt x="3480266" y="162511"/>
                  <a:pt x="3489252" y="165070"/>
                </a:cubicBezTo>
                <a:cubicBezTo>
                  <a:pt x="3478982" y="171468"/>
                  <a:pt x="3502088" y="175307"/>
                  <a:pt x="3500805" y="186824"/>
                </a:cubicBezTo>
                <a:cubicBezTo>
                  <a:pt x="3508507" y="188103"/>
                  <a:pt x="3504656" y="181705"/>
                  <a:pt x="3505940" y="176587"/>
                </a:cubicBezTo>
                <a:cubicBezTo>
                  <a:pt x="3520060" y="180426"/>
                  <a:pt x="3529046" y="190662"/>
                  <a:pt x="3538032" y="199620"/>
                </a:cubicBezTo>
                <a:cubicBezTo>
                  <a:pt x="3543167" y="203459"/>
                  <a:pt x="3547018" y="208577"/>
                  <a:pt x="3552153" y="213696"/>
                </a:cubicBezTo>
                <a:cubicBezTo>
                  <a:pt x="3554720" y="216255"/>
                  <a:pt x="3557288" y="217534"/>
                  <a:pt x="3559855" y="220094"/>
                </a:cubicBezTo>
                <a:cubicBezTo>
                  <a:pt x="3563706" y="222653"/>
                  <a:pt x="3567557" y="226492"/>
                  <a:pt x="3572692" y="229051"/>
                </a:cubicBezTo>
                <a:cubicBezTo>
                  <a:pt x="3570125" y="227771"/>
                  <a:pt x="3566273" y="226492"/>
                  <a:pt x="3563706" y="225212"/>
                </a:cubicBezTo>
                <a:cubicBezTo>
                  <a:pt x="3561139" y="225212"/>
                  <a:pt x="3559855" y="223932"/>
                  <a:pt x="3558571" y="223932"/>
                </a:cubicBezTo>
                <a:cubicBezTo>
                  <a:pt x="3556004" y="222653"/>
                  <a:pt x="3553436" y="222653"/>
                  <a:pt x="3550869" y="221373"/>
                </a:cubicBezTo>
                <a:cubicBezTo>
                  <a:pt x="3545734" y="220094"/>
                  <a:pt x="3541883" y="218814"/>
                  <a:pt x="3539316" y="217534"/>
                </a:cubicBezTo>
                <a:cubicBezTo>
                  <a:pt x="3532897" y="214975"/>
                  <a:pt x="3529046" y="212416"/>
                  <a:pt x="3518777" y="208577"/>
                </a:cubicBezTo>
                <a:cubicBezTo>
                  <a:pt x="3526479" y="218814"/>
                  <a:pt x="3532897" y="221373"/>
                  <a:pt x="3539316" y="225212"/>
                </a:cubicBezTo>
                <a:cubicBezTo>
                  <a:pt x="3543167" y="227771"/>
                  <a:pt x="3545734" y="229051"/>
                  <a:pt x="3549585" y="231610"/>
                </a:cubicBezTo>
                <a:cubicBezTo>
                  <a:pt x="3552153" y="232890"/>
                  <a:pt x="3553436" y="234169"/>
                  <a:pt x="3556004" y="235449"/>
                </a:cubicBezTo>
                <a:cubicBezTo>
                  <a:pt x="3558571" y="238008"/>
                  <a:pt x="3562422" y="241847"/>
                  <a:pt x="3566273" y="245686"/>
                </a:cubicBezTo>
                <a:lnTo>
                  <a:pt x="3559855" y="236729"/>
                </a:lnTo>
                <a:lnTo>
                  <a:pt x="3557288" y="232890"/>
                </a:lnTo>
                <a:lnTo>
                  <a:pt x="3556004" y="230330"/>
                </a:lnTo>
                <a:cubicBezTo>
                  <a:pt x="3559855" y="227771"/>
                  <a:pt x="3567557" y="232890"/>
                  <a:pt x="3573976" y="238008"/>
                </a:cubicBezTo>
                <a:cubicBezTo>
                  <a:pt x="3580394" y="243127"/>
                  <a:pt x="3585529" y="249525"/>
                  <a:pt x="3590663" y="254643"/>
                </a:cubicBezTo>
                <a:cubicBezTo>
                  <a:pt x="3600933" y="266160"/>
                  <a:pt x="3608635" y="275117"/>
                  <a:pt x="3620189" y="273837"/>
                </a:cubicBezTo>
                <a:cubicBezTo>
                  <a:pt x="3629174" y="284074"/>
                  <a:pt x="3633026" y="294311"/>
                  <a:pt x="3636877" y="304548"/>
                </a:cubicBezTo>
                <a:cubicBezTo>
                  <a:pt x="3640728" y="314785"/>
                  <a:pt x="3644579" y="323742"/>
                  <a:pt x="3657416" y="333979"/>
                </a:cubicBezTo>
                <a:cubicBezTo>
                  <a:pt x="3661267" y="331420"/>
                  <a:pt x="3665118" y="327581"/>
                  <a:pt x="3668969" y="323742"/>
                </a:cubicBezTo>
                <a:cubicBezTo>
                  <a:pt x="3676671" y="330140"/>
                  <a:pt x="3684373" y="337818"/>
                  <a:pt x="3690792" y="344216"/>
                </a:cubicBezTo>
                <a:lnTo>
                  <a:pt x="3675387" y="344216"/>
                </a:lnTo>
                <a:cubicBezTo>
                  <a:pt x="3680522" y="349335"/>
                  <a:pt x="3686941" y="353173"/>
                  <a:pt x="3692076" y="354453"/>
                </a:cubicBezTo>
                <a:lnTo>
                  <a:pt x="3692450" y="355359"/>
                </a:lnTo>
                <a:lnTo>
                  <a:pt x="3697210" y="350614"/>
                </a:lnTo>
                <a:cubicBezTo>
                  <a:pt x="3698494" y="353813"/>
                  <a:pt x="3698173" y="355732"/>
                  <a:pt x="3696889" y="356692"/>
                </a:cubicBezTo>
                <a:lnTo>
                  <a:pt x="3693083" y="356891"/>
                </a:lnTo>
                <a:lnTo>
                  <a:pt x="3701061" y="376206"/>
                </a:lnTo>
                <a:cubicBezTo>
                  <a:pt x="3707480" y="383884"/>
                  <a:pt x="3715182" y="392841"/>
                  <a:pt x="3715182" y="399239"/>
                </a:cubicBezTo>
                <a:lnTo>
                  <a:pt x="3726735" y="404358"/>
                </a:lnTo>
                <a:cubicBezTo>
                  <a:pt x="3725451" y="404358"/>
                  <a:pt x="3724168" y="405638"/>
                  <a:pt x="3722884" y="405638"/>
                </a:cubicBezTo>
                <a:cubicBezTo>
                  <a:pt x="3743424" y="414595"/>
                  <a:pt x="3752409" y="427391"/>
                  <a:pt x="3770381" y="433789"/>
                </a:cubicBezTo>
                <a:cubicBezTo>
                  <a:pt x="3769097" y="428671"/>
                  <a:pt x="3763962" y="415874"/>
                  <a:pt x="3753693" y="414595"/>
                </a:cubicBezTo>
                <a:cubicBezTo>
                  <a:pt x="3757544" y="403078"/>
                  <a:pt x="3785785" y="437628"/>
                  <a:pt x="3796055" y="449144"/>
                </a:cubicBezTo>
                <a:cubicBezTo>
                  <a:pt x="3774232" y="433789"/>
                  <a:pt x="3785785" y="449144"/>
                  <a:pt x="3787069" y="452983"/>
                </a:cubicBezTo>
                <a:cubicBezTo>
                  <a:pt x="3792204" y="455543"/>
                  <a:pt x="3790920" y="452983"/>
                  <a:pt x="3794771" y="454263"/>
                </a:cubicBezTo>
                <a:cubicBezTo>
                  <a:pt x="3803757" y="460661"/>
                  <a:pt x="3806325" y="464500"/>
                  <a:pt x="3806325" y="467059"/>
                </a:cubicBezTo>
                <a:close/>
              </a:path>
            </a:pathLst>
          </a:custGeom>
          <a:solidFill>
            <a:schemeClr val="tx1"/>
          </a:solidFill>
          <a:ln w="12828"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86" name="Freeform 85">
            <a:extLst>
              <a:ext uri="{FF2B5EF4-FFF2-40B4-BE49-F238E27FC236}">
                <a16:creationId xmlns:a16="http://schemas.microsoft.com/office/drawing/2014/main" id="{48D10F21-D075-6D9C-CA7C-5A0FD9ECC5D0}"/>
              </a:ext>
            </a:extLst>
          </p:cNvPr>
          <p:cNvSpPr/>
          <p:nvPr/>
        </p:nvSpPr>
        <p:spPr>
          <a:xfrm>
            <a:off x="8241521" y="1934291"/>
            <a:ext cx="1035048" cy="1696524"/>
          </a:xfrm>
          <a:custGeom>
            <a:avLst/>
            <a:gdLst>
              <a:gd name="connsiteX0" fmla="*/ 1093094 w 2070096"/>
              <a:gd name="connsiteY0" fmla="*/ 3347686 h 3393047"/>
              <a:gd name="connsiteX1" fmla="*/ 1094602 w 2070096"/>
              <a:gd name="connsiteY1" fmla="*/ 3355246 h 3393047"/>
              <a:gd name="connsiteX2" fmla="*/ 1100634 w 2070096"/>
              <a:gd name="connsiteY2" fmla="*/ 3347686 h 3393047"/>
              <a:gd name="connsiteX3" fmla="*/ 1123250 w 2070096"/>
              <a:gd name="connsiteY3" fmla="*/ 3321981 h 3393047"/>
              <a:gd name="connsiteX4" fmla="*/ 1132296 w 2070096"/>
              <a:gd name="connsiteY4" fmla="*/ 3332565 h 3393047"/>
              <a:gd name="connsiteX5" fmla="*/ 1126266 w 2070096"/>
              <a:gd name="connsiteY5" fmla="*/ 3329541 h 3393047"/>
              <a:gd name="connsiteX6" fmla="*/ 1123250 w 2070096"/>
              <a:gd name="connsiteY6" fmla="*/ 3321981 h 3393047"/>
              <a:gd name="connsiteX7" fmla="*/ 1099126 w 2070096"/>
              <a:gd name="connsiteY7" fmla="*/ 3321981 h 3393047"/>
              <a:gd name="connsiteX8" fmla="*/ 1114202 w 2070096"/>
              <a:gd name="connsiteY8" fmla="*/ 3337101 h 3393047"/>
              <a:gd name="connsiteX9" fmla="*/ 1099126 w 2070096"/>
              <a:gd name="connsiteY9" fmla="*/ 3321981 h 3393047"/>
              <a:gd name="connsiteX10" fmla="*/ 1031948 w 2070096"/>
              <a:gd name="connsiteY10" fmla="*/ 3317949 h 3393047"/>
              <a:gd name="connsiteX11" fmla="*/ 1032786 w 2070096"/>
              <a:gd name="connsiteY11" fmla="*/ 3320469 h 3393047"/>
              <a:gd name="connsiteX12" fmla="*/ 1031278 w 2070096"/>
              <a:gd name="connsiteY12" fmla="*/ 3321981 h 3393047"/>
              <a:gd name="connsiteX13" fmla="*/ 1369006 w 2070096"/>
              <a:gd name="connsiteY13" fmla="*/ 3303836 h 3393047"/>
              <a:gd name="connsiteX14" fmla="*/ 1370514 w 2070096"/>
              <a:gd name="connsiteY14" fmla="*/ 3306860 h 3393047"/>
              <a:gd name="connsiteX15" fmla="*/ 1359962 w 2070096"/>
              <a:gd name="connsiteY15" fmla="*/ 3311396 h 3393047"/>
              <a:gd name="connsiteX16" fmla="*/ 1369006 w 2070096"/>
              <a:gd name="connsiteY16" fmla="*/ 3303836 h 3393047"/>
              <a:gd name="connsiteX17" fmla="*/ 1001028 w 2070096"/>
              <a:gd name="connsiteY17" fmla="*/ 3293382 h 3393047"/>
              <a:gd name="connsiteX18" fmla="*/ 1005082 w 2070096"/>
              <a:gd name="connsiteY18" fmla="*/ 3293441 h 3393047"/>
              <a:gd name="connsiteX19" fmla="*/ 1014694 w 2070096"/>
              <a:gd name="connsiteY19" fmla="*/ 3299300 h 3393047"/>
              <a:gd name="connsiteX20" fmla="*/ 1004140 w 2070096"/>
              <a:gd name="connsiteY20" fmla="*/ 3297788 h 3393047"/>
              <a:gd name="connsiteX21" fmla="*/ 992078 w 2070096"/>
              <a:gd name="connsiteY21" fmla="*/ 3293252 h 3393047"/>
              <a:gd name="connsiteX22" fmla="*/ 1000936 w 2070096"/>
              <a:gd name="connsiteY22" fmla="*/ 3293252 h 3393047"/>
              <a:gd name="connsiteX23" fmla="*/ 1001028 w 2070096"/>
              <a:gd name="connsiteY23" fmla="*/ 3293382 h 3393047"/>
              <a:gd name="connsiteX24" fmla="*/ 1408206 w 2070096"/>
              <a:gd name="connsiteY24" fmla="*/ 3279643 h 3393047"/>
              <a:gd name="connsiteX25" fmla="*/ 1394638 w 2070096"/>
              <a:gd name="connsiteY25" fmla="*/ 3288715 h 3393047"/>
              <a:gd name="connsiteX26" fmla="*/ 1400670 w 2070096"/>
              <a:gd name="connsiteY26" fmla="*/ 3281155 h 3393047"/>
              <a:gd name="connsiteX27" fmla="*/ 1124758 w 2070096"/>
              <a:gd name="connsiteY27" fmla="*/ 3269059 h 3393047"/>
              <a:gd name="connsiteX28" fmla="*/ 1127772 w 2070096"/>
              <a:gd name="connsiteY28" fmla="*/ 3270571 h 3393047"/>
              <a:gd name="connsiteX29" fmla="*/ 1109680 w 2070096"/>
              <a:gd name="connsiteY29" fmla="*/ 3266035 h 3393047"/>
              <a:gd name="connsiteX30" fmla="*/ 1105158 w 2070096"/>
              <a:gd name="connsiteY30" fmla="*/ 3279643 h 3393047"/>
              <a:gd name="connsiteX31" fmla="*/ 1102142 w 2070096"/>
              <a:gd name="connsiteY31" fmla="*/ 3276619 h 3393047"/>
              <a:gd name="connsiteX32" fmla="*/ 1111186 w 2070096"/>
              <a:gd name="connsiteY32" fmla="*/ 3284179 h 3393047"/>
              <a:gd name="connsiteX33" fmla="*/ 1109680 w 2070096"/>
              <a:gd name="connsiteY33" fmla="*/ 3266035 h 3393047"/>
              <a:gd name="connsiteX34" fmla="*/ 1308134 w 2070096"/>
              <a:gd name="connsiteY34" fmla="*/ 3264901 h 3393047"/>
              <a:gd name="connsiteX35" fmla="*/ 1298144 w 2070096"/>
              <a:gd name="connsiteY35" fmla="*/ 3266035 h 3393047"/>
              <a:gd name="connsiteX36" fmla="*/ 1314918 w 2070096"/>
              <a:gd name="connsiteY36" fmla="*/ 3273406 h 3393047"/>
              <a:gd name="connsiteX37" fmla="*/ 1317800 w 2070096"/>
              <a:gd name="connsiteY37" fmla="*/ 3273773 h 3393047"/>
              <a:gd name="connsiteX38" fmla="*/ 1319254 w 2070096"/>
              <a:gd name="connsiteY38" fmla="*/ 3275107 h 3393047"/>
              <a:gd name="connsiteX39" fmla="*/ 1320514 w 2070096"/>
              <a:gd name="connsiteY39" fmla="*/ 3274118 h 3393047"/>
              <a:gd name="connsiteX40" fmla="*/ 1328298 w 2070096"/>
              <a:gd name="connsiteY40" fmla="*/ 3275107 h 3393047"/>
              <a:gd name="connsiteX41" fmla="*/ 1322268 w 2070096"/>
              <a:gd name="connsiteY41" fmla="*/ 3266035 h 3393047"/>
              <a:gd name="connsiteX42" fmla="*/ 1323588 w 2070096"/>
              <a:gd name="connsiteY42" fmla="*/ 3271705 h 3393047"/>
              <a:gd name="connsiteX43" fmla="*/ 1320514 w 2070096"/>
              <a:gd name="connsiteY43" fmla="*/ 3274118 h 3393047"/>
              <a:gd name="connsiteX44" fmla="*/ 1317800 w 2070096"/>
              <a:gd name="connsiteY44" fmla="*/ 3273773 h 3393047"/>
              <a:gd name="connsiteX45" fmla="*/ 1356946 w 2070096"/>
              <a:gd name="connsiteY45" fmla="*/ 3259987 h 3393047"/>
              <a:gd name="connsiteX46" fmla="*/ 1364484 w 2070096"/>
              <a:gd name="connsiteY46" fmla="*/ 3264523 h 3393047"/>
              <a:gd name="connsiteX47" fmla="*/ 1350914 w 2070096"/>
              <a:gd name="connsiteY47" fmla="*/ 3275107 h 3393047"/>
              <a:gd name="connsiteX48" fmla="*/ 1365992 w 2070096"/>
              <a:gd name="connsiteY48" fmla="*/ 3264523 h 3393047"/>
              <a:gd name="connsiteX49" fmla="*/ 1364484 w 2070096"/>
              <a:gd name="connsiteY49" fmla="*/ 3263011 h 3393047"/>
              <a:gd name="connsiteX50" fmla="*/ 1365992 w 2070096"/>
              <a:gd name="connsiteY50" fmla="*/ 3263011 h 3393047"/>
              <a:gd name="connsiteX51" fmla="*/ 1047862 w 2070096"/>
              <a:gd name="connsiteY51" fmla="*/ 3258475 h 3393047"/>
              <a:gd name="connsiteX52" fmla="*/ 1052386 w 2070096"/>
              <a:gd name="connsiteY52" fmla="*/ 3279643 h 3393047"/>
              <a:gd name="connsiteX53" fmla="*/ 1050878 w 2070096"/>
              <a:gd name="connsiteY53" fmla="*/ 3272083 h 3393047"/>
              <a:gd name="connsiteX54" fmla="*/ 1052386 w 2070096"/>
              <a:gd name="connsiteY54" fmla="*/ 3272083 h 3393047"/>
              <a:gd name="connsiteX55" fmla="*/ 1056910 w 2070096"/>
              <a:gd name="connsiteY55" fmla="*/ 3264523 h 3393047"/>
              <a:gd name="connsiteX56" fmla="*/ 1047862 w 2070096"/>
              <a:gd name="connsiteY56" fmla="*/ 3258475 h 3393047"/>
              <a:gd name="connsiteX57" fmla="*/ 1293622 w 2070096"/>
              <a:gd name="connsiteY57" fmla="*/ 3255451 h 3393047"/>
              <a:gd name="connsiteX58" fmla="*/ 1289098 w 2070096"/>
              <a:gd name="connsiteY58" fmla="*/ 3266035 h 3393047"/>
              <a:gd name="connsiteX59" fmla="*/ 1293622 w 2070096"/>
              <a:gd name="connsiteY59" fmla="*/ 3255451 h 3393047"/>
              <a:gd name="connsiteX60" fmla="*/ 1384084 w 2070096"/>
              <a:gd name="connsiteY60" fmla="*/ 3249402 h 3393047"/>
              <a:gd name="connsiteX61" fmla="*/ 1364484 w 2070096"/>
              <a:gd name="connsiteY61" fmla="*/ 3252426 h 3393047"/>
              <a:gd name="connsiteX62" fmla="*/ 1373530 w 2070096"/>
              <a:gd name="connsiteY62" fmla="*/ 3253938 h 3393047"/>
              <a:gd name="connsiteX63" fmla="*/ 1361470 w 2070096"/>
              <a:gd name="connsiteY63" fmla="*/ 3256962 h 3393047"/>
              <a:gd name="connsiteX64" fmla="*/ 1384084 w 2070096"/>
              <a:gd name="connsiteY64" fmla="*/ 3249402 h 3393047"/>
              <a:gd name="connsiteX65" fmla="*/ 1411222 w 2070096"/>
              <a:gd name="connsiteY65" fmla="*/ 3247890 h 3393047"/>
              <a:gd name="connsiteX66" fmla="*/ 1427808 w 2070096"/>
              <a:gd name="connsiteY66" fmla="*/ 3250914 h 3393047"/>
              <a:gd name="connsiteX67" fmla="*/ 1411222 w 2070096"/>
              <a:gd name="connsiteY67" fmla="*/ 3247890 h 3393047"/>
              <a:gd name="connsiteX68" fmla="*/ 1355438 w 2070096"/>
              <a:gd name="connsiteY68" fmla="*/ 3238818 h 3393047"/>
              <a:gd name="connsiteX69" fmla="*/ 1365992 w 2070096"/>
              <a:gd name="connsiteY69" fmla="*/ 3243354 h 3393047"/>
              <a:gd name="connsiteX70" fmla="*/ 1355438 w 2070096"/>
              <a:gd name="connsiteY70" fmla="*/ 3238818 h 3393047"/>
              <a:gd name="connsiteX71" fmla="*/ 1053894 w 2070096"/>
              <a:gd name="connsiteY71" fmla="*/ 3220673 h 3393047"/>
              <a:gd name="connsiteX72" fmla="*/ 1047862 w 2070096"/>
              <a:gd name="connsiteY72" fmla="*/ 3225209 h 3393047"/>
              <a:gd name="connsiteX73" fmla="*/ 1053894 w 2070096"/>
              <a:gd name="connsiteY73" fmla="*/ 3220673 h 3393047"/>
              <a:gd name="connsiteX74" fmla="*/ 1031278 w 2070096"/>
              <a:gd name="connsiteY74" fmla="*/ 3213113 h 3393047"/>
              <a:gd name="connsiteX75" fmla="*/ 1023740 w 2070096"/>
              <a:gd name="connsiteY75" fmla="*/ 3219161 h 3393047"/>
              <a:gd name="connsiteX76" fmla="*/ 1023740 w 2070096"/>
              <a:gd name="connsiteY76" fmla="*/ 3216137 h 3393047"/>
              <a:gd name="connsiteX77" fmla="*/ 1041832 w 2070096"/>
              <a:gd name="connsiteY77" fmla="*/ 3217649 h 3393047"/>
              <a:gd name="connsiteX78" fmla="*/ 1046356 w 2070096"/>
              <a:gd name="connsiteY78" fmla="*/ 3214625 h 3393047"/>
              <a:gd name="connsiteX79" fmla="*/ 1032786 w 2070096"/>
              <a:gd name="connsiteY79" fmla="*/ 3216137 h 3393047"/>
              <a:gd name="connsiteX80" fmla="*/ 1349406 w 2070096"/>
              <a:gd name="connsiteY80" fmla="*/ 3208577 h 3393047"/>
              <a:gd name="connsiteX81" fmla="*/ 1343376 w 2070096"/>
              <a:gd name="connsiteY81" fmla="*/ 3220673 h 3393047"/>
              <a:gd name="connsiteX82" fmla="*/ 1349406 w 2070096"/>
              <a:gd name="connsiteY82" fmla="*/ 3208577 h 3393047"/>
              <a:gd name="connsiteX83" fmla="*/ 1417254 w 2070096"/>
              <a:gd name="connsiteY83" fmla="*/ 3207065 h 3393047"/>
              <a:gd name="connsiteX84" fmla="*/ 1420270 w 2070096"/>
              <a:gd name="connsiteY84" fmla="*/ 3217649 h 3393047"/>
              <a:gd name="connsiteX85" fmla="*/ 1408208 w 2070096"/>
              <a:gd name="connsiteY85" fmla="*/ 3210089 h 3393047"/>
              <a:gd name="connsiteX86" fmla="*/ 1340362 w 2070096"/>
              <a:gd name="connsiteY86" fmla="*/ 3199505 h 3393047"/>
              <a:gd name="connsiteX87" fmla="*/ 1344884 w 2070096"/>
              <a:gd name="connsiteY87" fmla="*/ 3199505 h 3393047"/>
              <a:gd name="connsiteX88" fmla="*/ 1460978 w 2070096"/>
              <a:gd name="connsiteY88" fmla="*/ 3169263 h 3393047"/>
              <a:gd name="connsiteX89" fmla="*/ 1456454 w 2070096"/>
              <a:gd name="connsiteY89" fmla="*/ 3182871 h 3393047"/>
              <a:gd name="connsiteX90" fmla="*/ 1453438 w 2070096"/>
              <a:gd name="connsiteY90" fmla="*/ 3175311 h 3393047"/>
              <a:gd name="connsiteX91" fmla="*/ 1460978 w 2070096"/>
              <a:gd name="connsiteY91" fmla="*/ 3169263 h 3393047"/>
              <a:gd name="connsiteX92" fmla="*/ 999616 w 2070096"/>
              <a:gd name="connsiteY92" fmla="*/ 3143558 h 3393047"/>
              <a:gd name="connsiteX93" fmla="*/ 1001124 w 2070096"/>
              <a:gd name="connsiteY93" fmla="*/ 3160191 h 3393047"/>
              <a:gd name="connsiteX94" fmla="*/ 999616 w 2070096"/>
              <a:gd name="connsiteY94" fmla="*/ 3143558 h 3393047"/>
              <a:gd name="connsiteX95" fmla="*/ 1017710 w 2070096"/>
              <a:gd name="connsiteY95" fmla="*/ 3120878 h 3393047"/>
              <a:gd name="connsiteX96" fmla="*/ 1005646 w 2070096"/>
              <a:gd name="connsiteY96" fmla="*/ 3129950 h 3393047"/>
              <a:gd name="connsiteX97" fmla="*/ 1016202 w 2070096"/>
              <a:gd name="connsiteY97" fmla="*/ 3137510 h 3393047"/>
              <a:gd name="connsiteX98" fmla="*/ 1029770 w 2070096"/>
              <a:gd name="connsiteY98" fmla="*/ 3131462 h 3393047"/>
              <a:gd name="connsiteX99" fmla="*/ 1017710 w 2070096"/>
              <a:gd name="connsiteY99" fmla="*/ 3120878 h 3393047"/>
              <a:gd name="connsiteX100" fmla="*/ 1403686 w 2070096"/>
              <a:gd name="connsiteY100" fmla="*/ 3119366 h 3393047"/>
              <a:gd name="connsiteX101" fmla="*/ 1384084 w 2070096"/>
              <a:gd name="connsiteY101" fmla="*/ 3131462 h 3393047"/>
              <a:gd name="connsiteX102" fmla="*/ 1399162 w 2070096"/>
              <a:gd name="connsiteY102" fmla="*/ 3132974 h 3393047"/>
              <a:gd name="connsiteX103" fmla="*/ 1393130 w 2070096"/>
              <a:gd name="connsiteY103" fmla="*/ 3143558 h 3393047"/>
              <a:gd name="connsiteX104" fmla="*/ 1402178 w 2070096"/>
              <a:gd name="connsiteY104" fmla="*/ 3137510 h 3393047"/>
              <a:gd name="connsiteX105" fmla="*/ 1402178 w 2070096"/>
              <a:gd name="connsiteY105" fmla="*/ 3145071 h 3393047"/>
              <a:gd name="connsiteX106" fmla="*/ 1409716 w 2070096"/>
              <a:gd name="connsiteY106" fmla="*/ 3145071 h 3393047"/>
              <a:gd name="connsiteX107" fmla="*/ 1403686 w 2070096"/>
              <a:gd name="connsiteY107" fmla="*/ 3119366 h 3393047"/>
              <a:gd name="connsiteX108" fmla="*/ 1322268 w 2070096"/>
              <a:gd name="connsiteY108" fmla="*/ 3090637 h 3393047"/>
              <a:gd name="connsiteX109" fmla="*/ 1323072 w 2070096"/>
              <a:gd name="connsiteY109" fmla="*/ 3091800 h 3393047"/>
              <a:gd name="connsiteX110" fmla="*/ 1322268 w 2070096"/>
              <a:gd name="connsiteY110" fmla="*/ 3095173 h 3393047"/>
              <a:gd name="connsiteX111" fmla="*/ 1322268 w 2070096"/>
              <a:gd name="connsiteY111" fmla="*/ 3090637 h 3393047"/>
              <a:gd name="connsiteX112" fmla="*/ 1373530 w 2070096"/>
              <a:gd name="connsiteY112" fmla="*/ 3083076 h 3393047"/>
              <a:gd name="connsiteX113" fmla="*/ 1376546 w 2070096"/>
              <a:gd name="connsiteY113" fmla="*/ 3086101 h 3393047"/>
              <a:gd name="connsiteX114" fmla="*/ 1381070 w 2070096"/>
              <a:gd name="connsiteY114" fmla="*/ 3083076 h 3393047"/>
              <a:gd name="connsiteX115" fmla="*/ 1373530 w 2070096"/>
              <a:gd name="connsiteY115" fmla="*/ 3083076 h 3393047"/>
              <a:gd name="connsiteX116" fmla="*/ 1118538 w 2070096"/>
              <a:gd name="connsiteY116" fmla="*/ 3075327 h 3393047"/>
              <a:gd name="connsiteX117" fmla="*/ 1114202 w 2070096"/>
              <a:gd name="connsiteY117" fmla="*/ 3077028 h 3393047"/>
              <a:gd name="connsiteX118" fmla="*/ 1126266 w 2070096"/>
              <a:gd name="connsiteY118" fmla="*/ 3081564 h 3393047"/>
              <a:gd name="connsiteX119" fmla="*/ 1118538 w 2070096"/>
              <a:gd name="connsiteY119" fmla="*/ 3075327 h 3393047"/>
              <a:gd name="connsiteX120" fmla="*/ 1109680 w 2070096"/>
              <a:gd name="connsiteY120" fmla="*/ 3070980 h 3393047"/>
              <a:gd name="connsiteX121" fmla="*/ 1106664 w 2070096"/>
              <a:gd name="connsiteY121" fmla="*/ 3077028 h 3393047"/>
              <a:gd name="connsiteX122" fmla="*/ 1109680 w 2070096"/>
              <a:gd name="connsiteY122" fmla="*/ 3070980 h 3393047"/>
              <a:gd name="connsiteX123" fmla="*/ 1421778 w 2070096"/>
              <a:gd name="connsiteY123" fmla="*/ 3066444 h 3393047"/>
              <a:gd name="connsiteX124" fmla="*/ 1421778 w 2070096"/>
              <a:gd name="connsiteY124" fmla="*/ 3081565 h 3393047"/>
              <a:gd name="connsiteX125" fmla="*/ 1421778 w 2070096"/>
              <a:gd name="connsiteY125" fmla="*/ 3066444 h 3393047"/>
              <a:gd name="connsiteX126" fmla="*/ 1305682 w 2070096"/>
              <a:gd name="connsiteY126" fmla="*/ 3052835 h 3393047"/>
              <a:gd name="connsiteX127" fmla="*/ 1305682 w 2070096"/>
              <a:gd name="connsiteY127" fmla="*/ 3064932 h 3393047"/>
              <a:gd name="connsiteX128" fmla="*/ 1311714 w 2070096"/>
              <a:gd name="connsiteY128" fmla="*/ 3055860 h 3393047"/>
              <a:gd name="connsiteX129" fmla="*/ 1305682 w 2070096"/>
              <a:gd name="connsiteY129" fmla="*/ 3052835 h 3393047"/>
              <a:gd name="connsiteX130" fmla="*/ 1044848 w 2070096"/>
              <a:gd name="connsiteY130" fmla="*/ 3052835 h 3393047"/>
              <a:gd name="connsiteX131" fmla="*/ 1035802 w 2070096"/>
              <a:gd name="connsiteY131" fmla="*/ 3066444 h 3393047"/>
              <a:gd name="connsiteX132" fmla="*/ 1047862 w 2070096"/>
              <a:gd name="connsiteY132" fmla="*/ 3060396 h 3393047"/>
              <a:gd name="connsiteX133" fmla="*/ 1044848 w 2070096"/>
              <a:gd name="connsiteY133" fmla="*/ 3052835 h 3393047"/>
              <a:gd name="connsiteX134" fmla="*/ 1157926 w 2070096"/>
              <a:gd name="connsiteY134" fmla="*/ 3031667 h 3393047"/>
              <a:gd name="connsiteX135" fmla="*/ 1153404 w 2070096"/>
              <a:gd name="connsiteY135" fmla="*/ 3040739 h 3393047"/>
              <a:gd name="connsiteX136" fmla="*/ 1154910 w 2070096"/>
              <a:gd name="connsiteY136" fmla="*/ 3058884 h 3393047"/>
              <a:gd name="connsiteX137" fmla="*/ 1148880 w 2070096"/>
              <a:gd name="connsiteY137" fmla="*/ 3055860 h 3393047"/>
              <a:gd name="connsiteX138" fmla="*/ 1151896 w 2070096"/>
              <a:gd name="connsiteY138" fmla="*/ 3061908 h 3393047"/>
              <a:gd name="connsiteX139" fmla="*/ 1139834 w 2070096"/>
              <a:gd name="connsiteY139" fmla="*/ 3066444 h 3393047"/>
              <a:gd name="connsiteX140" fmla="*/ 1130788 w 2070096"/>
              <a:gd name="connsiteY140" fmla="*/ 3077028 h 3393047"/>
              <a:gd name="connsiteX141" fmla="*/ 1135310 w 2070096"/>
              <a:gd name="connsiteY141" fmla="*/ 3083076 h 3393047"/>
              <a:gd name="connsiteX142" fmla="*/ 1130788 w 2070096"/>
              <a:gd name="connsiteY142" fmla="*/ 3083076 h 3393047"/>
              <a:gd name="connsiteX143" fmla="*/ 1133802 w 2070096"/>
              <a:gd name="connsiteY143" fmla="*/ 3087613 h 3393047"/>
              <a:gd name="connsiteX144" fmla="*/ 1124758 w 2070096"/>
              <a:gd name="connsiteY144" fmla="*/ 3087613 h 3393047"/>
              <a:gd name="connsiteX145" fmla="*/ 1112694 w 2070096"/>
              <a:gd name="connsiteY145" fmla="*/ 3095173 h 3393047"/>
              <a:gd name="connsiteX146" fmla="*/ 1121742 w 2070096"/>
              <a:gd name="connsiteY146" fmla="*/ 3098197 h 3393047"/>
              <a:gd name="connsiteX147" fmla="*/ 1109680 w 2070096"/>
              <a:gd name="connsiteY147" fmla="*/ 3095173 h 3393047"/>
              <a:gd name="connsiteX148" fmla="*/ 1120234 w 2070096"/>
              <a:gd name="connsiteY148" fmla="*/ 3104245 h 3393047"/>
              <a:gd name="connsiteX149" fmla="*/ 1102142 w 2070096"/>
              <a:gd name="connsiteY149" fmla="*/ 3113317 h 3393047"/>
              <a:gd name="connsiteX150" fmla="*/ 1109680 w 2070096"/>
              <a:gd name="connsiteY150" fmla="*/ 3117854 h 3393047"/>
              <a:gd name="connsiteX151" fmla="*/ 1103650 w 2070096"/>
              <a:gd name="connsiteY151" fmla="*/ 3119366 h 3393047"/>
              <a:gd name="connsiteX152" fmla="*/ 1109680 w 2070096"/>
              <a:gd name="connsiteY152" fmla="*/ 3120878 h 3393047"/>
              <a:gd name="connsiteX153" fmla="*/ 1094602 w 2070096"/>
              <a:gd name="connsiteY153" fmla="*/ 3131462 h 3393047"/>
              <a:gd name="connsiteX154" fmla="*/ 1111186 w 2070096"/>
              <a:gd name="connsiteY154" fmla="*/ 3134486 h 3393047"/>
              <a:gd name="connsiteX155" fmla="*/ 1091586 w 2070096"/>
              <a:gd name="connsiteY155" fmla="*/ 3143558 h 3393047"/>
              <a:gd name="connsiteX156" fmla="*/ 1103650 w 2070096"/>
              <a:gd name="connsiteY156" fmla="*/ 3151119 h 3393047"/>
              <a:gd name="connsiteX157" fmla="*/ 1091586 w 2070096"/>
              <a:gd name="connsiteY157" fmla="*/ 3154143 h 3393047"/>
              <a:gd name="connsiteX158" fmla="*/ 1097618 w 2070096"/>
              <a:gd name="connsiteY158" fmla="*/ 3155655 h 3393047"/>
              <a:gd name="connsiteX159" fmla="*/ 1075002 w 2070096"/>
              <a:gd name="connsiteY159" fmla="*/ 3193456 h 3393047"/>
              <a:gd name="connsiteX160" fmla="*/ 1062942 w 2070096"/>
              <a:gd name="connsiteY160" fmla="*/ 3210089 h 3393047"/>
              <a:gd name="connsiteX161" fmla="*/ 1071986 w 2070096"/>
              <a:gd name="connsiteY161" fmla="*/ 3216137 h 3393047"/>
              <a:gd name="connsiteX162" fmla="*/ 1075002 w 2070096"/>
              <a:gd name="connsiteY162" fmla="*/ 3216137 h 3393047"/>
              <a:gd name="connsiteX163" fmla="*/ 1059926 w 2070096"/>
              <a:gd name="connsiteY163" fmla="*/ 3222185 h 3393047"/>
              <a:gd name="connsiteX164" fmla="*/ 1078018 w 2070096"/>
              <a:gd name="connsiteY164" fmla="*/ 3217649 h 3393047"/>
              <a:gd name="connsiteX165" fmla="*/ 1067464 w 2070096"/>
              <a:gd name="connsiteY165" fmla="*/ 3225209 h 3393047"/>
              <a:gd name="connsiteX166" fmla="*/ 1079526 w 2070096"/>
              <a:gd name="connsiteY166" fmla="*/ 3217649 h 3393047"/>
              <a:gd name="connsiteX167" fmla="*/ 1082542 w 2070096"/>
              <a:gd name="connsiteY167" fmla="*/ 3216137 h 3393047"/>
              <a:gd name="connsiteX168" fmla="*/ 1084050 w 2070096"/>
              <a:gd name="connsiteY168" fmla="*/ 3220673 h 3393047"/>
              <a:gd name="connsiteX169" fmla="*/ 1094602 w 2070096"/>
              <a:gd name="connsiteY169" fmla="*/ 3231258 h 3393047"/>
              <a:gd name="connsiteX170" fmla="*/ 1076510 w 2070096"/>
              <a:gd name="connsiteY170" fmla="*/ 3234282 h 3393047"/>
              <a:gd name="connsiteX171" fmla="*/ 1065956 w 2070096"/>
              <a:gd name="connsiteY171" fmla="*/ 3232770 h 3393047"/>
              <a:gd name="connsiteX172" fmla="*/ 1073494 w 2070096"/>
              <a:gd name="connsiteY172" fmla="*/ 3240330 h 3393047"/>
              <a:gd name="connsiteX173" fmla="*/ 1085556 w 2070096"/>
              <a:gd name="connsiteY173" fmla="*/ 3246378 h 3393047"/>
              <a:gd name="connsiteX174" fmla="*/ 1084050 w 2070096"/>
              <a:gd name="connsiteY174" fmla="*/ 3238818 h 3393047"/>
              <a:gd name="connsiteX175" fmla="*/ 1096110 w 2070096"/>
              <a:gd name="connsiteY175" fmla="*/ 3241842 h 3393047"/>
              <a:gd name="connsiteX176" fmla="*/ 1105158 w 2070096"/>
              <a:gd name="connsiteY176" fmla="*/ 3240330 h 3393047"/>
              <a:gd name="connsiteX177" fmla="*/ 1108172 w 2070096"/>
              <a:gd name="connsiteY177" fmla="*/ 3256962 h 3393047"/>
              <a:gd name="connsiteX178" fmla="*/ 1117218 w 2070096"/>
              <a:gd name="connsiteY178" fmla="*/ 3269059 h 3393047"/>
              <a:gd name="connsiteX179" fmla="*/ 1120234 w 2070096"/>
              <a:gd name="connsiteY179" fmla="*/ 3250914 h 3393047"/>
              <a:gd name="connsiteX180" fmla="*/ 1127772 w 2070096"/>
              <a:gd name="connsiteY180" fmla="*/ 3252426 h 3393047"/>
              <a:gd name="connsiteX181" fmla="*/ 1124758 w 2070096"/>
              <a:gd name="connsiteY181" fmla="*/ 3264523 h 3393047"/>
              <a:gd name="connsiteX182" fmla="*/ 1130788 w 2070096"/>
              <a:gd name="connsiteY182" fmla="*/ 3261499 h 3393047"/>
              <a:gd name="connsiteX183" fmla="*/ 1138326 w 2070096"/>
              <a:gd name="connsiteY183" fmla="*/ 3273595 h 3393047"/>
              <a:gd name="connsiteX184" fmla="*/ 1148880 w 2070096"/>
              <a:gd name="connsiteY184" fmla="*/ 3282668 h 3393047"/>
              <a:gd name="connsiteX185" fmla="*/ 1150388 w 2070096"/>
              <a:gd name="connsiteY185" fmla="*/ 3276619 h 3393047"/>
              <a:gd name="connsiteX186" fmla="*/ 1150890 w 2070096"/>
              <a:gd name="connsiteY186" fmla="*/ 3278131 h 3393047"/>
              <a:gd name="connsiteX187" fmla="*/ 1151896 w 2070096"/>
              <a:gd name="connsiteY187" fmla="*/ 3281155 h 3393047"/>
              <a:gd name="connsiteX188" fmla="*/ 1162450 w 2070096"/>
              <a:gd name="connsiteY188" fmla="*/ 3264523 h 3393047"/>
              <a:gd name="connsiteX189" fmla="*/ 1154910 w 2070096"/>
              <a:gd name="connsiteY189" fmla="*/ 3263011 h 3393047"/>
              <a:gd name="connsiteX190" fmla="*/ 1166974 w 2070096"/>
              <a:gd name="connsiteY190" fmla="*/ 3256962 h 3393047"/>
              <a:gd name="connsiteX191" fmla="*/ 1169988 w 2070096"/>
              <a:gd name="connsiteY191" fmla="*/ 3267547 h 3393047"/>
              <a:gd name="connsiteX192" fmla="*/ 1169988 w 2070096"/>
              <a:gd name="connsiteY192" fmla="*/ 3263011 h 3393047"/>
              <a:gd name="connsiteX193" fmla="*/ 1185066 w 2070096"/>
              <a:gd name="connsiteY193" fmla="*/ 3266035 h 3393047"/>
              <a:gd name="connsiteX194" fmla="*/ 1188082 w 2070096"/>
              <a:gd name="connsiteY194" fmla="*/ 3278131 h 3393047"/>
              <a:gd name="connsiteX195" fmla="*/ 1194112 w 2070096"/>
              <a:gd name="connsiteY195" fmla="*/ 3269059 h 3393047"/>
              <a:gd name="connsiteX196" fmla="*/ 1207682 w 2070096"/>
              <a:gd name="connsiteY196" fmla="*/ 3291740 h 3393047"/>
              <a:gd name="connsiteX197" fmla="*/ 1207682 w 2070096"/>
              <a:gd name="connsiteY197" fmla="*/ 3281155 h 3393047"/>
              <a:gd name="connsiteX198" fmla="*/ 1221250 w 2070096"/>
              <a:gd name="connsiteY198" fmla="*/ 3282668 h 3393047"/>
              <a:gd name="connsiteX199" fmla="*/ 1230298 w 2070096"/>
              <a:gd name="connsiteY199" fmla="*/ 3279643 h 3393047"/>
              <a:gd name="connsiteX200" fmla="*/ 1249898 w 2070096"/>
              <a:gd name="connsiteY200" fmla="*/ 3279643 h 3393047"/>
              <a:gd name="connsiteX201" fmla="*/ 1245374 w 2070096"/>
              <a:gd name="connsiteY201" fmla="*/ 3270571 h 3393047"/>
              <a:gd name="connsiteX202" fmla="*/ 1255928 w 2070096"/>
              <a:gd name="connsiteY202" fmla="*/ 3272083 h 3393047"/>
              <a:gd name="connsiteX203" fmla="*/ 1252914 w 2070096"/>
              <a:gd name="connsiteY203" fmla="*/ 3269059 h 3393047"/>
              <a:gd name="connsiteX204" fmla="*/ 1281560 w 2070096"/>
              <a:gd name="connsiteY204" fmla="*/ 3259987 h 3393047"/>
              <a:gd name="connsiteX205" fmla="*/ 1269498 w 2070096"/>
              <a:gd name="connsiteY205" fmla="*/ 3252426 h 3393047"/>
              <a:gd name="connsiteX206" fmla="*/ 1283066 w 2070096"/>
              <a:gd name="connsiteY206" fmla="*/ 3244866 h 3393047"/>
              <a:gd name="connsiteX207" fmla="*/ 1299652 w 2070096"/>
              <a:gd name="connsiteY207" fmla="*/ 3235794 h 3393047"/>
              <a:gd name="connsiteX208" fmla="*/ 1295130 w 2070096"/>
              <a:gd name="connsiteY208" fmla="*/ 3232770 h 3393047"/>
              <a:gd name="connsiteX209" fmla="*/ 1305682 w 2070096"/>
              <a:gd name="connsiteY209" fmla="*/ 3232770 h 3393047"/>
              <a:gd name="connsiteX210" fmla="*/ 1296638 w 2070096"/>
              <a:gd name="connsiteY210" fmla="*/ 3225209 h 3393047"/>
              <a:gd name="connsiteX211" fmla="*/ 1334330 w 2070096"/>
              <a:gd name="connsiteY211" fmla="*/ 3210089 h 3393047"/>
              <a:gd name="connsiteX212" fmla="*/ 1316238 w 2070096"/>
              <a:gd name="connsiteY212" fmla="*/ 3199505 h 3393047"/>
              <a:gd name="connsiteX213" fmla="*/ 1350914 w 2070096"/>
              <a:gd name="connsiteY213" fmla="*/ 3169264 h 3393047"/>
              <a:gd name="connsiteX214" fmla="*/ 1358454 w 2070096"/>
              <a:gd name="connsiteY214" fmla="*/ 3166239 h 3393047"/>
              <a:gd name="connsiteX215" fmla="*/ 1356946 w 2070096"/>
              <a:gd name="connsiteY215" fmla="*/ 3164727 h 3393047"/>
              <a:gd name="connsiteX216" fmla="*/ 1352422 w 2070096"/>
              <a:gd name="connsiteY216" fmla="*/ 3167751 h 3393047"/>
              <a:gd name="connsiteX217" fmla="*/ 1359962 w 2070096"/>
              <a:gd name="connsiteY217" fmla="*/ 3161703 h 3393047"/>
              <a:gd name="connsiteX218" fmla="*/ 1369006 w 2070096"/>
              <a:gd name="connsiteY218" fmla="*/ 3158679 h 3393047"/>
              <a:gd name="connsiteX219" fmla="*/ 1353930 w 2070096"/>
              <a:gd name="connsiteY219" fmla="*/ 3151119 h 3393047"/>
              <a:gd name="connsiteX220" fmla="*/ 1356946 w 2070096"/>
              <a:gd name="connsiteY220" fmla="*/ 3146583 h 3393047"/>
              <a:gd name="connsiteX221" fmla="*/ 1361470 w 2070096"/>
              <a:gd name="connsiteY221" fmla="*/ 3139022 h 3393047"/>
              <a:gd name="connsiteX222" fmla="*/ 1353930 w 2070096"/>
              <a:gd name="connsiteY222" fmla="*/ 3139022 h 3393047"/>
              <a:gd name="connsiteX223" fmla="*/ 1359962 w 2070096"/>
              <a:gd name="connsiteY223" fmla="*/ 3128438 h 3393047"/>
              <a:gd name="connsiteX224" fmla="*/ 1344884 w 2070096"/>
              <a:gd name="connsiteY224" fmla="*/ 3110293 h 3393047"/>
              <a:gd name="connsiteX225" fmla="*/ 1349406 w 2070096"/>
              <a:gd name="connsiteY225" fmla="*/ 3089125 h 3393047"/>
              <a:gd name="connsiteX226" fmla="*/ 1335838 w 2070096"/>
              <a:gd name="connsiteY226" fmla="*/ 3069468 h 3393047"/>
              <a:gd name="connsiteX227" fmla="*/ 1337346 w 2070096"/>
              <a:gd name="connsiteY227" fmla="*/ 3090637 h 3393047"/>
              <a:gd name="connsiteX228" fmla="*/ 1326532 w 2070096"/>
              <a:gd name="connsiteY228" fmla="*/ 3096803 h 3393047"/>
              <a:gd name="connsiteX229" fmla="*/ 1323072 w 2070096"/>
              <a:gd name="connsiteY229" fmla="*/ 3091800 h 3393047"/>
              <a:gd name="connsiteX230" fmla="*/ 1324342 w 2070096"/>
              <a:gd name="connsiteY230" fmla="*/ 3086479 h 3393047"/>
              <a:gd name="connsiteX231" fmla="*/ 1320760 w 2070096"/>
              <a:gd name="connsiteY231" fmla="*/ 3080052 h 3393047"/>
              <a:gd name="connsiteX232" fmla="*/ 1316238 w 2070096"/>
              <a:gd name="connsiteY232" fmla="*/ 3089125 h 3393047"/>
              <a:gd name="connsiteX233" fmla="*/ 1316238 w 2070096"/>
              <a:gd name="connsiteY233" fmla="*/ 3074004 h 3393047"/>
              <a:gd name="connsiteX234" fmla="*/ 1254422 w 2070096"/>
              <a:gd name="connsiteY234" fmla="*/ 3063420 h 3393047"/>
              <a:gd name="connsiteX235" fmla="*/ 1258944 w 2070096"/>
              <a:gd name="connsiteY235" fmla="*/ 3054347 h 3393047"/>
              <a:gd name="connsiteX236" fmla="*/ 1230298 w 2070096"/>
              <a:gd name="connsiteY236" fmla="*/ 3040739 h 3393047"/>
              <a:gd name="connsiteX237" fmla="*/ 1231806 w 2070096"/>
              <a:gd name="connsiteY237" fmla="*/ 3045275 h 3393047"/>
              <a:gd name="connsiteX238" fmla="*/ 1210698 w 2070096"/>
              <a:gd name="connsiteY238" fmla="*/ 3031667 h 3393047"/>
              <a:gd name="connsiteX239" fmla="*/ 1206174 w 2070096"/>
              <a:gd name="connsiteY239" fmla="*/ 3034691 h 3393047"/>
              <a:gd name="connsiteX240" fmla="*/ 1183558 w 2070096"/>
              <a:gd name="connsiteY240" fmla="*/ 3042251 h 3393047"/>
              <a:gd name="connsiteX241" fmla="*/ 1168482 w 2070096"/>
              <a:gd name="connsiteY241" fmla="*/ 3057371 h 3393047"/>
              <a:gd name="connsiteX242" fmla="*/ 1166974 w 2070096"/>
              <a:gd name="connsiteY242" fmla="*/ 3048299 h 3393047"/>
              <a:gd name="connsiteX243" fmla="*/ 1168482 w 2070096"/>
              <a:gd name="connsiteY243" fmla="*/ 3037715 h 3393047"/>
              <a:gd name="connsiteX244" fmla="*/ 1159434 w 2070096"/>
              <a:gd name="connsiteY244" fmla="*/ 3046787 h 3393047"/>
              <a:gd name="connsiteX245" fmla="*/ 1157926 w 2070096"/>
              <a:gd name="connsiteY245" fmla="*/ 3031667 h 3393047"/>
              <a:gd name="connsiteX246" fmla="*/ 1212206 w 2070096"/>
              <a:gd name="connsiteY246" fmla="*/ 3018058 h 3393047"/>
              <a:gd name="connsiteX247" fmla="*/ 1210698 w 2070096"/>
              <a:gd name="connsiteY247" fmla="*/ 3024106 h 3393047"/>
              <a:gd name="connsiteX248" fmla="*/ 1212206 w 2070096"/>
              <a:gd name="connsiteY248" fmla="*/ 3027130 h 3393047"/>
              <a:gd name="connsiteX249" fmla="*/ 1215220 w 2070096"/>
              <a:gd name="connsiteY249" fmla="*/ 3022594 h 3393047"/>
              <a:gd name="connsiteX250" fmla="*/ 1212206 w 2070096"/>
              <a:gd name="connsiteY250" fmla="*/ 3018058 h 3393047"/>
              <a:gd name="connsiteX251" fmla="*/ 1213712 w 2070096"/>
              <a:gd name="connsiteY251" fmla="*/ 3016546 h 3393047"/>
              <a:gd name="connsiteX252" fmla="*/ 1218234 w 2070096"/>
              <a:gd name="connsiteY252" fmla="*/ 3019570 h 3393047"/>
              <a:gd name="connsiteX253" fmla="*/ 1216728 w 2070096"/>
              <a:gd name="connsiteY253" fmla="*/ 3016546 h 3393047"/>
              <a:gd name="connsiteX254" fmla="*/ 1213712 w 2070096"/>
              <a:gd name="connsiteY254" fmla="*/ 3016546 h 3393047"/>
              <a:gd name="connsiteX255" fmla="*/ 1059926 w 2070096"/>
              <a:gd name="connsiteY255" fmla="*/ 3015034 h 3393047"/>
              <a:gd name="connsiteX256" fmla="*/ 1044848 w 2070096"/>
              <a:gd name="connsiteY256" fmla="*/ 3024106 h 3393047"/>
              <a:gd name="connsiteX257" fmla="*/ 1059926 w 2070096"/>
              <a:gd name="connsiteY257" fmla="*/ 3015034 h 3393047"/>
              <a:gd name="connsiteX258" fmla="*/ 1177526 w 2070096"/>
              <a:gd name="connsiteY258" fmla="*/ 3010498 h 3393047"/>
              <a:gd name="connsiteX259" fmla="*/ 1171496 w 2070096"/>
              <a:gd name="connsiteY259" fmla="*/ 3012010 h 3393047"/>
              <a:gd name="connsiteX260" fmla="*/ 1174512 w 2070096"/>
              <a:gd name="connsiteY260" fmla="*/ 3015034 h 3393047"/>
              <a:gd name="connsiteX261" fmla="*/ 1177526 w 2070096"/>
              <a:gd name="connsiteY261" fmla="*/ 3010498 h 3393047"/>
              <a:gd name="connsiteX262" fmla="*/ 1293622 w 2070096"/>
              <a:gd name="connsiteY262" fmla="*/ 3007473 h 3393047"/>
              <a:gd name="connsiteX263" fmla="*/ 1302666 w 2070096"/>
              <a:gd name="connsiteY263" fmla="*/ 3031666 h 3393047"/>
              <a:gd name="connsiteX264" fmla="*/ 1293622 w 2070096"/>
              <a:gd name="connsiteY264" fmla="*/ 3025618 h 3393047"/>
              <a:gd name="connsiteX265" fmla="*/ 1293622 w 2070096"/>
              <a:gd name="connsiteY265" fmla="*/ 3007473 h 3393047"/>
              <a:gd name="connsiteX266" fmla="*/ 1171496 w 2070096"/>
              <a:gd name="connsiteY266" fmla="*/ 3001426 h 3393047"/>
              <a:gd name="connsiteX267" fmla="*/ 1171496 w 2070096"/>
              <a:gd name="connsiteY267" fmla="*/ 3004450 h 3393047"/>
              <a:gd name="connsiteX268" fmla="*/ 1177526 w 2070096"/>
              <a:gd name="connsiteY268" fmla="*/ 3007474 h 3393047"/>
              <a:gd name="connsiteX269" fmla="*/ 1171496 w 2070096"/>
              <a:gd name="connsiteY269" fmla="*/ 3001426 h 3393047"/>
              <a:gd name="connsiteX270" fmla="*/ 1129280 w 2070096"/>
              <a:gd name="connsiteY270" fmla="*/ 2972697 h 3393047"/>
              <a:gd name="connsiteX271" fmla="*/ 1121742 w 2070096"/>
              <a:gd name="connsiteY271" fmla="*/ 2975721 h 3393047"/>
              <a:gd name="connsiteX272" fmla="*/ 1126266 w 2070096"/>
              <a:gd name="connsiteY272" fmla="*/ 2978745 h 3393047"/>
              <a:gd name="connsiteX273" fmla="*/ 1109680 w 2070096"/>
              <a:gd name="connsiteY273" fmla="*/ 2978745 h 3393047"/>
              <a:gd name="connsiteX274" fmla="*/ 1124758 w 2070096"/>
              <a:gd name="connsiteY274" fmla="*/ 2993865 h 3393047"/>
              <a:gd name="connsiteX275" fmla="*/ 1120234 w 2070096"/>
              <a:gd name="connsiteY275" fmla="*/ 2998401 h 3393047"/>
              <a:gd name="connsiteX276" fmla="*/ 1117218 w 2070096"/>
              <a:gd name="connsiteY276" fmla="*/ 3001426 h 3393047"/>
              <a:gd name="connsiteX277" fmla="*/ 1118726 w 2070096"/>
              <a:gd name="connsiteY277" fmla="*/ 3002938 h 3393047"/>
              <a:gd name="connsiteX278" fmla="*/ 1120234 w 2070096"/>
              <a:gd name="connsiteY278" fmla="*/ 2998401 h 3393047"/>
              <a:gd name="connsiteX279" fmla="*/ 1124758 w 2070096"/>
              <a:gd name="connsiteY279" fmla="*/ 2999913 h 3393047"/>
              <a:gd name="connsiteX280" fmla="*/ 1124758 w 2070096"/>
              <a:gd name="connsiteY280" fmla="*/ 2993865 h 3393047"/>
              <a:gd name="connsiteX281" fmla="*/ 1129280 w 2070096"/>
              <a:gd name="connsiteY281" fmla="*/ 2972697 h 3393047"/>
              <a:gd name="connsiteX282" fmla="*/ 1209190 w 2070096"/>
              <a:gd name="connsiteY282" fmla="*/ 2930359 h 3393047"/>
              <a:gd name="connsiteX283" fmla="*/ 1213712 w 2070096"/>
              <a:gd name="connsiteY283" fmla="*/ 2936407 h 3393047"/>
              <a:gd name="connsiteX284" fmla="*/ 1219742 w 2070096"/>
              <a:gd name="connsiteY284" fmla="*/ 2953040 h 3393047"/>
              <a:gd name="connsiteX285" fmla="*/ 1216728 w 2070096"/>
              <a:gd name="connsiteY285" fmla="*/ 2957576 h 3393047"/>
              <a:gd name="connsiteX286" fmla="*/ 1225774 w 2070096"/>
              <a:gd name="connsiteY286" fmla="*/ 2969672 h 3393047"/>
              <a:gd name="connsiteX287" fmla="*/ 1222758 w 2070096"/>
              <a:gd name="connsiteY287" fmla="*/ 2972697 h 3393047"/>
              <a:gd name="connsiteX288" fmla="*/ 1224266 w 2070096"/>
              <a:gd name="connsiteY288" fmla="*/ 2975721 h 3393047"/>
              <a:gd name="connsiteX289" fmla="*/ 1221250 w 2070096"/>
              <a:gd name="connsiteY289" fmla="*/ 2977233 h 3393047"/>
              <a:gd name="connsiteX290" fmla="*/ 1225774 w 2070096"/>
              <a:gd name="connsiteY290" fmla="*/ 2990841 h 3393047"/>
              <a:gd name="connsiteX291" fmla="*/ 1228790 w 2070096"/>
              <a:gd name="connsiteY291" fmla="*/ 2992353 h 3393047"/>
              <a:gd name="connsiteX292" fmla="*/ 1224266 w 2070096"/>
              <a:gd name="connsiteY292" fmla="*/ 2993865 h 3393047"/>
              <a:gd name="connsiteX293" fmla="*/ 1225774 w 2070096"/>
              <a:gd name="connsiteY293" fmla="*/ 3005962 h 3393047"/>
              <a:gd name="connsiteX294" fmla="*/ 1234820 w 2070096"/>
              <a:gd name="connsiteY294" fmla="*/ 3007474 h 3393047"/>
              <a:gd name="connsiteX295" fmla="*/ 1222758 w 2070096"/>
              <a:gd name="connsiteY295" fmla="*/ 3007474 h 3393047"/>
              <a:gd name="connsiteX296" fmla="*/ 1224266 w 2070096"/>
              <a:gd name="connsiteY296" fmla="*/ 3007474 h 3393047"/>
              <a:gd name="connsiteX297" fmla="*/ 1215220 w 2070096"/>
              <a:gd name="connsiteY297" fmla="*/ 2996889 h 3393047"/>
              <a:gd name="connsiteX298" fmla="*/ 1207682 w 2070096"/>
              <a:gd name="connsiteY298" fmla="*/ 3005962 h 3393047"/>
              <a:gd name="connsiteX299" fmla="*/ 1216728 w 2070096"/>
              <a:gd name="connsiteY299" fmla="*/ 3013522 h 3393047"/>
              <a:gd name="connsiteX300" fmla="*/ 1216728 w 2070096"/>
              <a:gd name="connsiteY300" fmla="*/ 3012010 h 3393047"/>
              <a:gd name="connsiteX301" fmla="*/ 1234820 w 2070096"/>
              <a:gd name="connsiteY301" fmla="*/ 3024106 h 3393047"/>
              <a:gd name="connsiteX302" fmla="*/ 1224266 w 2070096"/>
              <a:gd name="connsiteY302" fmla="*/ 3022594 h 3393047"/>
              <a:gd name="connsiteX303" fmla="*/ 1245374 w 2070096"/>
              <a:gd name="connsiteY303" fmla="*/ 3031667 h 3393047"/>
              <a:gd name="connsiteX304" fmla="*/ 1249898 w 2070096"/>
              <a:gd name="connsiteY304" fmla="*/ 3010498 h 3393047"/>
              <a:gd name="connsiteX305" fmla="*/ 1271006 w 2070096"/>
              <a:gd name="connsiteY305" fmla="*/ 3040739 h 3393047"/>
              <a:gd name="connsiteX306" fmla="*/ 1266482 w 2070096"/>
              <a:gd name="connsiteY306" fmla="*/ 3043763 h 3393047"/>
              <a:gd name="connsiteX307" fmla="*/ 1281560 w 2070096"/>
              <a:gd name="connsiteY307" fmla="*/ 3054347 h 3393047"/>
              <a:gd name="connsiteX308" fmla="*/ 1277036 w 2070096"/>
              <a:gd name="connsiteY308" fmla="*/ 3039227 h 3393047"/>
              <a:gd name="connsiteX309" fmla="*/ 1289098 w 2070096"/>
              <a:gd name="connsiteY309" fmla="*/ 3049811 h 3393047"/>
              <a:gd name="connsiteX310" fmla="*/ 1267990 w 2070096"/>
              <a:gd name="connsiteY310" fmla="*/ 3027130 h 3393047"/>
              <a:gd name="connsiteX311" fmla="*/ 1271006 w 2070096"/>
              <a:gd name="connsiteY311" fmla="*/ 3015034 h 3393047"/>
              <a:gd name="connsiteX312" fmla="*/ 1307192 w 2070096"/>
              <a:gd name="connsiteY312" fmla="*/ 3042252 h 3393047"/>
              <a:gd name="connsiteX313" fmla="*/ 1327752 w 2070096"/>
              <a:gd name="connsiteY313" fmla="*/ 3052561 h 3393047"/>
              <a:gd name="connsiteX314" fmla="*/ 1325850 w 2070096"/>
              <a:gd name="connsiteY314" fmla="*/ 3051324 h 3393047"/>
              <a:gd name="connsiteX315" fmla="*/ 1322268 w 2070096"/>
              <a:gd name="connsiteY315" fmla="*/ 3042251 h 3393047"/>
              <a:gd name="connsiteX316" fmla="*/ 1329806 w 2070096"/>
              <a:gd name="connsiteY316" fmla="*/ 3037715 h 3393047"/>
              <a:gd name="connsiteX317" fmla="*/ 1333010 w 2070096"/>
              <a:gd name="connsiteY317" fmla="*/ 3046220 h 3393047"/>
              <a:gd name="connsiteX318" fmla="*/ 1332836 w 2070096"/>
              <a:gd name="connsiteY318" fmla="*/ 3055111 h 3393047"/>
              <a:gd name="connsiteX319" fmla="*/ 1343376 w 2070096"/>
              <a:gd name="connsiteY319" fmla="*/ 3060396 h 3393047"/>
              <a:gd name="connsiteX320" fmla="*/ 1353930 w 2070096"/>
              <a:gd name="connsiteY320" fmla="*/ 3046787 h 3393047"/>
              <a:gd name="connsiteX321" fmla="*/ 1367498 w 2070096"/>
              <a:gd name="connsiteY321" fmla="*/ 3060396 h 3393047"/>
              <a:gd name="connsiteX322" fmla="*/ 1369006 w 2070096"/>
              <a:gd name="connsiteY322" fmla="*/ 3039227 h 3393047"/>
              <a:gd name="connsiteX323" fmla="*/ 1376546 w 2070096"/>
              <a:gd name="connsiteY323" fmla="*/ 3049811 h 3393047"/>
              <a:gd name="connsiteX324" fmla="*/ 1384084 w 2070096"/>
              <a:gd name="connsiteY324" fmla="*/ 3064932 h 3393047"/>
              <a:gd name="connsiteX325" fmla="*/ 1400670 w 2070096"/>
              <a:gd name="connsiteY325" fmla="*/ 3087613 h 3393047"/>
              <a:gd name="connsiteX326" fmla="*/ 1402178 w 2070096"/>
              <a:gd name="connsiteY326" fmla="*/ 3078540 h 3393047"/>
              <a:gd name="connsiteX327" fmla="*/ 1403686 w 2070096"/>
              <a:gd name="connsiteY327" fmla="*/ 3101221 h 3393047"/>
              <a:gd name="connsiteX328" fmla="*/ 1414238 w 2070096"/>
              <a:gd name="connsiteY328" fmla="*/ 3113317 h 3393047"/>
              <a:gd name="connsiteX329" fmla="*/ 1424794 w 2070096"/>
              <a:gd name="connsiteY329" fmla="*/ 3087613 h 3393047"/>
              <a:gd name="connsiteX330" fmla="*/ 1433838 w 2070096"/>
              <a:gd name="connsiteY330" fmla="*/ 3092149 h 3393047"/>
              <a:gd name="connsiteX331" fmla="*/ 1438362 w 2070096"/>
              <a:gd name="connsiteY331" fmla="*/ 3083076 h 3393047"/>
              <a:gd name="connsiteX332" fmla="*/ 1436854 w 2070096"/>
              <a:gd name="connsiteY332" fmla="*/ 3099709 h 3393047"/>
              <a:gd name="connsiteX333" fmla="*/ 1420270 w 2070096"/>
              <a:gd name="connsiteY333" fmla="*/ 3113317 h 3393047"/>
              <a:gd name="connsiteX334" fmla="*/ 1418762 w 2070096"/>
              <a:gd name="connsiteY334" fmla="*/ 3114830 h 3393047"/>
              <a:gd name="connsiteX335" fmla="*/ 1432330 w 2070096"/>
              <a:gd name="connsiteY335" fmla="*/ 3120878 h 3393047"/>
              <a:gd name="connsiteX336" fmla="*/ 1405192 w 2070096"/>
              <a:gd name="connsiteY336" fmla="*/ 3163215 h 3393047"/>
              <a:gd name="connsiteX337" fmla="*/ 1412730 w 2070096"/>
              <a:gd name="connsiteY337" fmla="*/ 3176824 h 3393047"/>
              <a:gd name="connsiteX338" fmla="*/ 1450424 w 2070096"/>
              <a:gd name="connsiteY338" fmla="*/ 3148095 h 3393047"/>
              <a:gd name="connsiteX339" fmla="*/ 1433838 w 2070096"/>
              <a:gd name="connsiteY339" fmla="*/ 3157167 h 3393047"/>
              <a:gd name="connsiteX340" fmla="*/ 1442886 w 2070096"/>
              <a:gd name="connsiteY340" fmla="*/ 3126926 h 3393047"/>
              <a:gd name="connsiteX341" fmla="*/ 1438362 w 2070096"/>
              <a:gd name="connsiteY341" fmla="*/ 3148095 h 3393047"/>
              <a:gd name="connsiteX342" fmla="*/ 1450424 w 2070096"/>
              <a:gd name="connsiteY342" fmla="*/ 3134486 h 3393047"/>
              <a:gd name="connsiteX343" fmla="*/ 1453438 w 2070096"/>
              <a:gd name="connsiteY343" fmla="*/ 3148095 h 3393047"/>
              <a:gd name="connsiteX344" fmla="*/ 1448916 w 2070096"/>
              <a:gd name="connsiteY344" fmla="*/ 3163215 h 3393047"/>
              <a:gd name="connsiteX345" fmla="*/ 1450424 w 2070096"/>
              <a:gd name="connsiteY345" fmla="*/ 3161703 h 3393047"/>
              <a:gd name="connsiteX346" fmla="*/ 1442886 w 2070096"/>
              <a:gd name="connsiteY346" fmla="*/ 3178336 h 3393047"/>
              <a:gd name="connsiteX347" fmla="*/ 1432330 w 2070096"/>
              <a:gd name="connsiteY347" fmla="*/ 3191944 h 3393047"/>
              <a:gd name="connsiteX348" fmla="*/ 1423286 w 2070096"/>
              <a:gd name="connsiteY348" fmla="*/ 3173800 h 3393047"/>
              <a:gd name="connsiteX349" fmla="*/ 1411222 w 2070096"/>
              <a:gd name="connsiteY349" fmla="*/ 3190432 h 3393047"/>
              <a:gd name="connsiteX350" fmla="*/ 1396146 w 2070096"/>
              <a:gd name="connsiteY350" fmla="*/ 3205553 h 3393047"/>
              <a:gd name="connsiteX351" fmla="*/ 1382578 w 2070096"/>
              <a:gd name="connsiteY351" fmla="*/ 3243354 h 3393047"/>
              <a:gd name="connsiteX352" fmla="*/ 1402178 w 2070096"/>
              <a:gd name="connsiteY352" fmla="*/ 3238818 h 3393047"/>
              <a:gd name="connsiteX353" fmla="*/ 1394638 w 2070096"/>
              <a:gd name="connsiteY353" fmla="*/ 3264523 h 3393047"/>
              <a:gd name="connsiteX354" fmla="*/ 1409716 w 2070096"/>
              <a:gd name="connsiteY354" fmla="*/ 3259987 h 3393047"/>
              <a:gd name="connsiteX355" fmla="*/ 1408208 w 2070096"/>
              <a:gd name="connsiteY355" fmla="*/ 3258475 h 3393047"/>
              <a:gd name="connsiteX356" fmla="*/ 1414238 w 2070096"/>
              <a:gd name="connsiteY356" fmla="*/ 3259987 h 3393047"/>
              <a:gd name="connsiteX357" fmla="*/ 1379562 w 2070096"/>
              <a:gd name="connsiteY357" fmla="*/ 3272083 h 3393047"/>
              <a:gd name="connsiteX358" fmla="*/ 1385592 w 2070096"/>
              <a:gd name="connsiteY358" fmla="*/ 3285692 h 3393047"/>
              <a:gd name="connsiteX359" fmla="*/ 1375038 w 2070096"/>
              <a:gd name="connsiteY359" fmla="*/ 3275107 h 3393047"/>
              <a:gd name="connsiteX360" fmla="*/ 1362976 w 2070096"/>
              <a:gd name="connsiteY360" fmla="*/ 3285692 h 3393047"/>
              <a:gd name="connsiteX361" fmla="*/ 1382578 w 2070096"/>
              <a:gd name="connsiteY361" fmla="*/ 3290228 h 3393047"/>
              <a:gd name="connsiteX362" fmla="*/ 1353930 w 2070096"/>
              <a:gd name="connsiteY362" fmla="*/ 3299300 h 3393047"/>
              <a:gd name="connsiteX363" fmla="*/ 1355438 w 2070096"/>
              <a:gd name="connsiteY363" fmla="*/ 3300812 h 3393047"/>
              <a:gd name="connsiteX364" fmla="*/ 1346390 w 2070096"/>
              <a:gd name="connsiteY364" fmla="*/ 3303836 h 3393047"/>
              <a:gd name="connsiteX365" fmla="*/ 1356946 w 2070096"/>
              <a:gd name="connsiteY365" fmla="*/ 3303836 h 3393047"/>
              <a:gd name="connsiteX366" fmla="*/ 1338854 w 2070096"/>
              <a:gd name="connsiteY366" fmla="*/ 3312909 h 3393047"/>
              <a:gd name="connsiteX367" fmla="*/ 1326790 w 2070096"/>
              <a:gd name="connsiteY367" fmla="*/ 3326517 h 3393047"/>
              <a:gd name="connsiteX368" fmla="*/ 1316238 w 2070096"/>
              <a:gd name="connsiteY368" fmla="*/ 3326517 h 3393047"/>
              <a:gd name="connsiteX369" fmla="*/ 1319254 w 2070096"/>
              <a:gd name="connsiteY369" fmla="*/ 3332565 h 3393047"/>
              <a:gd name="connsiteX370" fmla="*/ 1308698 w 2070096"/>
              <a:gd name="connsiteY370" fmla="*/ 3331053 h 3393047"/>
              <a:gd name="connsiteX371" fmla="*/ 1310206 w 2070096"/>
              <a:gd name="connsiteY371" fmla="*/ 3350710 h 3393047"/>
              <a:gd name="connsiteX372" fmla="*/ 1311714 w 2070096"/>
              <a:gd name="connsiteY372" fmla="*/ 3362806 h 3393047"/>
              <a:gd name="connsiteX373" fmla="*/ 1293622 w 2070096"/>
              <a:gd name="connsiteY373" fmla="*/ 3362806 h 3393047"/>
              <a:gd name="connsiteX374" fmla="*/ 1272514 w 2070096"/>
              <a:gd name="connsiteY374" fmla="*/ 3355246 h 3393047"/>
              <a:gd name="connsiteX375" fmla="*/ 1252914 w 2070096"/>
              <a:gd name="connsiteY375" fmla="*/ 3338613 h 3393047"/>
              <a:gd name="connsiteX376" fmla="*/ 1251406 w 2070096"/>
              <a:gd name="connsiteY376" fmla="*/ 3349198 h 3393047"/>
              <a:gd name="connsiteX377" fmla="*/ 1240850 w 2070096"/>
              <a:gd name="connsiteY377" fmla="*/ 3367342 h 3393047"/>
              <a:gd name="connsiteX378" fmla="*/ 1246882 w 2070096"/>
              <a:gd name="connsiteY378" fmla="*/ 3370366 h 3393047"/>
              <a:gd name="connsiteX379" fmla="*/ 1239342 w 2070096"/>
              <a:gd name="connsiteY379" fmla="*/ 3368855 h 3393047"/>
              <a:gd name="connsiteX380" fmla="*/ 1240850 w 2070096"/>
              <a:gd name="connsiteY380" fmla="*/ 3377927 h 3393047"/>
              <a:gd name="connsiteX381" fmla="*/ 1227282 w 2070096"/>
              <a:gd name="connsiteY381" fmla="*/ 3376415 h 3393047"/>
              <a:gd name="connsiteX382" fmla="*/ 1236328 w 2070096"/>
              <a:gd name="connsiteY382" fmla="*/ 3388511 h 3393047"/>
              <a:gd name="connsiteX383" fmla="*/ 1219742 w 2070096"/>
              <a:gd name="connsiteY383" fmla="*/ 3385487 h 3393047"/>
              <a:gd name="connsiteX384" fmla="*/ 1227282 w 2070096"/>
              <a:gd name="connsiteY384" fmla="*/ 3393047 h 3393047"/>
              <a:gd name="connsiteX385" fmla="*/ 1209190 w 2070096"/>
              <a:gd name="connsiteY385" fmla="*/ 3383975 h 3393047"/>
              <a:gd name="connsiteX386" fmla="*/ 1221250 w 2070096"/>
              <a:gd name="connsiteY386" fmla="*/ 3373391 h 3393047"/>
              <a:gd name="connsiteX387" fmla="*/ 1200142 w 2070096"/>
              <a:gd name="connsiteY387" fmla="*/ 3346174 h 3393047"/>
              <a:gd name="connsiteX388" fmla="*/ 1176018 w 2070096"/>
              <a:gd name="connsiteY388" fmla="*/ 3344662 h 3393047"/>
              <a:gd name="connsiteX389" fmla="*/ 1156418 w 2070096"/>
              <a:gd name="connsiteY389" fmla="*/ 3329541 h 3393047"/>
              <a:gd name="connsiteX390" fmla="*/ 1150388 w 2070096"/>
              <a:gd name="connsiteY390" fmla="*/ 3349198 h 3393047"/>
              <a:gd name="connsiteX391" fmla="*/ 1168482 w 2070096"/>
              <a:gd name="connsiteY391" fmla="*/ 3371879 h 3393047"/>
              <a:gd name="connsiteX392" fmla="*/ 1194112 w 2070096"/>
              <a:gd name="connsiteY392" fmla="*/ 3356758 h 3393047"/>
              <a:gd name="connsiteX393" fmla="*/ 1180542 w 2070096"/>
              <a:gd name="connsiteY393" fmla="*/ 3364318 h 3393047"/>
              <a:gd name="connsiteX394" fmla="*/ 1194112 w 2070096"/>
              <a:gd name="connsiteY394" fmla="*/ 3385487 h 3393047"/>
              <a:gd name="connsiteX395" fmla="*/ 1153404 w 2070096"/>
              <a:gd name="connsiteY395" fmla="*/ 3391535 h 3393047"/>
              <a:gd name="connsiteX396" fmla="*/ 1135310 w 2070096"/>
              <a:gd name="connsiteY396" fmla="*/ 3379439 h 3393047"/>
              <a:gd name="connsiteX397" fmla="*/ 1127772 w 2070096"/>
              <a:gd name="connsiteY397" fmla="*/ 3347686 h 3393047"/>
              <a:gd name="connsiteX398" fmla="*/ 1106664 w 2070096"/>
              <a:gd name="connsiteY398" fmla="*/ 3346174 h 3393047"/>
              <a:gd name="connsiteX399" fmla="*/ 1097618 w 2070096"/>
              <a:gd name="connsiteY399" fmla="*/ 3365830 h 3393047"/>
              <a:gd name="connsiteX400" fmla="*/ 1121742 w 2070096"/>
              <a:gd name="connsiteY400" fmla="*/ 3386999 h 3393047"/>
              <a:gd name="connsiteX401" fmla="*/ 1099126 w 2070096"/>
              <a:gd name="connsiteY401" fmla="*/ 3390023 h 3393047"/>
              <a:gd name="connsiteX402" fmla="*/ 1097618 w 2070096"/>
              <a:gd name="connsiteY402" fmla="*/ 3374903 h 3393047"/>
              <a:gd name="connsiteX403" fmla="*/ 1091586 w 2070096"/>
              <a:gd name="connsiteY403" fmla="*/ 3385487 h 3393047"/>
              <a:gd name="connsiteX404" fmla="*/ 1071986 w 2070096"/>
              <a:gd name="connsiteY404" fmla="*/ 3374903 h 3393047"/>
              <a:gd name="connsiteX405" fmla="*/ 1050878 w 2070096"/>
              <a:gd name="connsiteY405" fmla="*/ 3356758 h 3393047"/>
              <a:gd name="connsiteX406" fmla="*/ 1062942 w 2070096"/>
              <a:gd name="connsiteY406" fmla="*/ 3368855 h 3393047"/>
              <a:gd name="connsiteX407" fmla="*/ 1078018 w 2070096"/>
              <a:gd name="connsiteY407" fmla="*/ 3343150 h 3393047"/>
              <a:gd name="connsiteX408" fmla="*/ 1052386 w 2070096"/>
              <a:gd name="connsiteY408" fmla="*/ 3326517 h 3393047"/>
              <a:gd name="connsiteX409" fmla="*/ 1038818 w 2070096"/>
              <a:gd name="connsiteY409" fmla="*/ 3315933 h 3393047"/>
              <a:gd name="connsiteX410" fmla="*/ 1032786 w 2070096"/>
              <a:gd name="connsiteY410" fmla="*/ 3299300 h 3393047"/>
              <a:gd name="connsiteX411" fmla="*/ 1033164 w 2070096"/>
              <a:gd name="connsiteY411" fmla="*/ 3310641 h 3393047"/>
              <a:gd name="connsiteX412" fmla="*/ 1031948 w 2070096"/>
              <a:gd name="connsiteY412" fmla="*/ 3317949 h 3393047"/>
              <a:gd name="connsiteX413" fmla="*/ 1029770 w 2070096"/>
              <a:gd name="connsiteY413" fmla="*/ 3311396 h 3393047"/>
              <a:gd name="connsiteX414" fmla="*/ 1028262 w 2070096"/>
              <a:gd name="connsiteY414" fmla="*/ 3312909 h 3393047"/>
              <a:gd name="connsiteX415" fmla="*/ 1031278 w 2070096"/>
              <a:gd name="connsiteY415" fmla="*/ 3321981 h 3393047"/>
              <a:gd name="connsiteX416" fmla="*/ 1017710 w 2070096"/>
              <a:gd name="connsiteY416" fmla="*/ 3270571 h 3393047"/>
              <a:gd name="connsiteX417" fmla="*/ 1008662 w 2070096"/>
              <a:gd name="connsiteY417" fmla="*/ 3282668 h 3393047"/>
              <a:gd name="connsiteX418" fmla="*/ 996602 w 2070096"/>
              <a:gd name="connsiteY418" fmla="*/ 3266035 h 3393047"/>
              <a:gd name="connsiteX419" fmla="*/ 1002632 w 2070096"/>
              <a:gd name="connsiteY419" fmla="*/ 3261499 h 3393047"/>
              <a:gd name="connsiteX420" fmla="*/ 984538 w 2070096"/>
              <a:gd name="connsiteY420" fmla="*/ 3259987 h 3393047"/>
              <a:gd name="connsiteX421" fmla="*/ 981524 w 2070096"/>
              <a:gd name="connsiteY421" fmla="*/ 3247890 h 3393047"/>
              <a:gd name="connsiteX422" fmla="*/ 972478 w 2070096"/>
              <a:gd name="connsiteY422" fmla="*/ 3232770 h 3393047"/>
              <a:gd name="connsiteX423" fmla="*/ 967954 w 2070096"/>
              <a:gd name="connsiteY423" fmla="*/ 3235794 h 3393047"/>
              <a:gd name="connsiteX424" fmla="*/ 964938 w 2070096"/>
              <a:gd name="connsiteY424" fmla="*/ 3205553 h 3393047"/>
              <a:gd name="connsiteX425" fmla="*/ 960416 w 2070096"/>
              <a:gd name="connsiteY425" fmla="*/ 3188920 h 3393047"/>
              <a:gd name="connsiteX426" fmla="*/ 958908 w 2070096"/>
              <a:gd name="connsiteY426" fmla="*/ 3175312 h 3393047"/>
              <a:gd name="connsiteX427" fmla="*/ 969462 w 2070096"/>
              <a:gd name="connsiteY427" fmla="*/ 3190432 h 3393047"/>
              <a:gd name="connsiteX428" fmla="*/ 978508 w 2070096"/>
              <a:gd name="connsiteY428" fmla="*/ 3172288 h 3393047"/>
              <a:gd name="connsiteX429" fmla="*/ 967954 w 2070096"/>
              <a:gd name="connsiteY429" fmla="*/ 3164727 h 3393047"/>
              <a:gd name="connsiteX430" fmla="*/ 967954 w 2070096"/>
              <a:gd name="connsiteY430" fmla="*/ 3172288 h 3393047"/>
              <a:gd name="connsiteX431" fmla="*/ 961922 w 2070096"/>
              <a:gd name="connsiteY431" fmla="*/ 3167751 h 3393047"/>
              <a:gd name="connsiteX432" fmla="*/ 993586 w 2070096"/>
              <a:gd name="connsiteY432" fmla="*/ 3178336 h 3393047"/>
              <a:gd name="connsiteX433" fmla="*/ 1007154 w 2070096"/>
              <a:gd name="connsiteY433" fmla="*/ 3163215 h 3393047"/>
              <a:gd name="connsiteX434" fmla="*/ 978508 w 2070096"/>
              <a:gd name="connsiteY434" fmla="*/ 3158679 h 3393047"/>
              <a:gd name="connsiteX435" fmla="*/ 1002632 w 2070096"/>
              <a:gd name="connsiteY435" fmla="*/ 3134486 h 3393047"/>
              <a:gd name="connsiteX436" fmla="*/ 989062 w 2070096"/>
              <a:gd name="connsiteY436" fmla="*/ 3089125 h 3393047"/>
              <a:gd name="connsiteX437" fmla="*/ 998110 w 2070096"/>
              <a:gd name="connsiteY437" fmla="*/ 3084588 h 3393047"/>
              <a:gd name="connsiteX438" fmla="*/ 992078 w 2070096"/>
              <a:gd name="connsiteY438" fmla="*/ 3084588 h 3393047"/>
              <a:gd name="connsiteX439" fmla="*/ 1016202 w 2070096"/>
              <a:gd name="connsiteY439" fmla="*/ 3070980 h 3393047"/>
              <a:gd name="connsiteX440" fmla="*/ 1004140 w 2070096"/>
              <a:gd name="connsiteY440" fmla="*/ 3069468 h 3393047"/>
              <a:gd name="connsiteX441" fmla="*/ 1025248 w 2070096"/>
              <a:gd name="connsiteY441" fmla="*/ 3054347 h 3393047"/>
              <a:gd name="connsiteX442" fmla="*/ 1043340 w 2070096"/>
              <a:gd name="connsiteY442" fmla="*/ 3037715 h 3393047"/>
              <a:gd name="connsiteX443" fmla="*/ 1037310 w 2070096"/>
              <a:gd name="connsiteY443" fmla="*/ 3037715 h 3393047"/>
              <a:gd name="connsiteX444" fmla="*/ 1046356 w 2070096"/>
              <a:gd name="connsiteY444" fmla="*/ 3033179 h 3393047"/>
              <a:gd name="connsiteX445" fmla="*/ 1047862 w 2070096"/>
              <a:gd name="connsiteY445" fmla="*/ 3043763 h 3393047"/>
              <a:gd name="connsiteX446" fmla="*/ 1064448 w 2070096"/>
              <a:gd name="connsiteY446" fmla="*/ 3034691 h 3393047"/>
              <a:gd name="connsiteX447" fmla="*/ 1076510 w 2070096"/>
              <a:gd name="connsiteY447" fmla="*/ 3013522 h 3393047"/>
              <a:gd name="connsiteX448" fmla="*/ 1062942 w 2070096"/>
              <a:gd name="connsiteY448" fmla="*/ 3007474 h 3393047"/>
              <a:gd name="connsiteX449" fmla="*/ 1090080 w 2070096"/>
              <a:gd name="connsiteY449" fmla="*/ 3007474 h 3393047"/>
              <a:gd name="connsiteX450" fmla="*/ 1071986 w 2070096"/>
              <a:gd name="connsiteY450" fmla="*/ 2995377 h 3393047"/>
              <a:gd name="connsiteX451" fmla="*/ 1088572 w 2070096"/>
              <a:gd name="connsiteY451" fmla="*/ 2986305 h 3393047"/>
              <a:gd name="connsiteX452" fmla="*/ 1088572 w 2070096"/>
              <a:gd name="connsiteY452" fmla="*/ 2977233 h 3393047"/>
              <a:gd name="connsiteX453" fmla="*/ 1109680 w 2070096"/>
              <a:gd name="connsiteY453" fmla="*/ 2968160 h 3393047"/>
              <a:gd name="connsiteX454" fmla="*/ 1106664 w 2070096"/>
              <a:gd name="connsiteY454" fmla="*/ 2963624 h 3393047"/>
              <a:gd name="connsiteX455" fmla="*/ 1126266 w 2070096"/>
              <a:gd name="connsiteY455" fmla="*/ 2969672 h 3393047"/>
              <a:gd name="connsiteX456" fmla="*/ 1144358 w 2070096"/>
              <a:gd name="connsiteY456" fmla="*/ 2959088 h 3393047"/>
              <a:gd name="connsiteX457" fmla="*/ 1141342 w 2070096"/>
              <a:gd name="connsiteY457" fmla="*/ 2951528 h 3393047"/>
              <a:gd name="connsiteX458" fmla="*/ 1173004 w 2070096"/>
              <a:gd name="connsiteY458" fmla="*/ 2953040 h 3393047"/>
              <a:gd name="connsiteX459" fmla="*/ 1166974 w 2070096"/>
              <a:gd name="connsiteY459" fmla="*/ 2943967 h 3393047"/>
              <a:gd name="connsiteX460" fmla="*/ 1195620 w 2070096"/>
              <a:gd name="connsiteY460" fmla="*/ 2954552 h 3393047"/>
              <a:gd name="connsiteX461" fmla="*/ 1201650 w 2070096"/>
              <a:gd name="connsiteY461" fmla="*/ 2937919 h 3393047"/>
              <a:gd name="connsiteX462" fmla="*/ 1209190 w 2070096"/>
              <a:gd name="connsiteY462" fmla="*/ 2942456 h 3393047"/>
              <a:gd name="connsiteX463" fmla="*/ 1207682 w 2070096"/>
              <a:gd name="connsiteY463" fmla="*/ 2937919 h 3393047"/>
              <a:gd name="connsiteX464" fmla="*/ 1207682 w 2070096"/>
              <a:gd name="connsiteY464" fmla="*/ 2942456 h 3393047"/>
              <a:gd name="connsiteX465" fmla="*/ 1206174 w 2070096"/>
              <a:gd name="connsiteY465" fmla="*/ 2934895 h 3393047"/>
              <a:gd name="connsiteX466" fmla="*/ 1209190 w 2070096"/>
              <a:gd name="connsiteY466" fmla="*/ 2934895 h 3393047"/>
              <a:gd name="connsiteX467" fmla="*/ 919706 w 2070096"/>
              <a:gd name="connsiteY467" fmla="*/ 2765545 h 3393047"/>
              <a:gd name="connsiteX468" fmla="*/ 942322 w 2070096"/>
              <a:gd name="connsiteY468" fmla="*/ 2833587 h 3393047"/>
              <a:gd name="connsiteX469" fmla="*/ 945338 w 2070096"/>
              <a:gd name="connsiteY469" fmla="*/ 2889534 h 3393047"/>
              <a:gd name="connsiteX470" fmla="*/ 919706 w 2070096"/>
              <a:gd name="connsiteY470" fmla="*/ 2765545 h 3393047"/>
              <a:gd name="connsiteX471" fmla="*/ 916692 w 2070096"/>
              <a:gd name="connsiteY471" fmla="*/ 2754583 h 3393047"/>
              <a:gd name="connsiteX472" fmla="*/ 918200 w 2070096"/>
              <a:gd name="connsiteY472" fmla="*/ 2754961 h 3393047"/>
              <a:gd name="connsiteX473" fmla="*/ 919706 w 2070096"/>
              <a:gd name="connsiteY473" fmla="*/ 2765545 h 3393047"/>
              <a:gd name="connsiteX474" fmla="*/ 916692 w 2070096"/>
              <a:gd name="connsiteY474" fmla="*/ 2754583 h 3393047"/>
              <a:gd name="connsiteX475" fmla="*/ 940814 w 2070096"/>
              <a:gd name="connsiteY475" fmla="*/ 2741352 h 3393047"/>
              <a:gd name="connsiteX476" fmla="*/ 949862 w 2070096"/>
              <a:gd name="connsiteY476" fmla="*/ 2785201 h 3393047"/>
              <a:gd name="connsiteX477" fmla="*/ 940814 w 2070096"/>
              <a:gd name="connsiteY477" fmla="*/ 2741352 h 3393047"/>
              <a:gd name="connsiteX478" fmla="*/ 922722 w 2070096"/>
              <a:gd name="connsiteY478" fmla="*/ 2735304 h 3393047"/>
              <a:gd name="connsiteX479" fmla="*/ 930262 w 2070096"/>
              <a:gd name="connsiteY479" fmla="*/ 2759497 h 3393047"/>
              <a:gd name="connsiteX480" fmla="*/ 924230 w 2070096"/>
              <a:gd name="connsiteY480" fmla="*/ 2759497 h 3393047"/>
              <a:gd name="connsiteX481" fmla="*/ 922722 w 2070096"/>
              <a:gd name="connsiteY481" fmla="*/ 2735304 h 3393047"/>
              <a:gd name="connsiteX482" fmla="*/ 882314 w 2070096"/>
              <a:gd name="connsiteY482" fmla="*/ 2651320 h 3393047"/>
              <a:gd name="connsiteX483" fmla="*/ 882392 w 2070096"/>
              <a:gd name="connsiteY483" fmla="*/ 2651575 h 3393047"/>
              <a:gd name="connsiteX484" fmla="*/ 900106 w 2070096"/>
              <a:gd name="connsiteY484" fmla="*/ 2685407 h 3393047"/>
              <a:gd name="connsiteX485" fmla="*/ 885030 w 2070096"/>
              <a:gd name="connsiteY485" fmla="*/ 2682383 h 3393047"/>
              <a:gd name="connsiteX486" fmla="*/ 876238 w 2070096"/>
              <a:gd name="connsiteY486" fmla="*/ 2627701 h 3393047"/>
              <a:gd name="connsiteX487" fmla="*/ 882204 w 2070096"/>
              <a:gd name="connsiteY487" fmla="*/ 2650063 h 3393047"/>
              <a:gd name="connsiteX488" fmla="*/ 882314 w 2070096"/>
              <a:gd name="connsiteY488" fmla="*/ 2651320 h 3393047"/>
              <a:gd name="connsiteX489" fmla="*/ 876362 w 2070096"/>
              <a:gd name="connsiteY489" fmla="*/ 2632036 h 3393047"/>
              <a:gd name="connsiteX490" fmla="*/ 866938 w 2070096"/>
              <a:gd name="connsiteY490" fmla="*/ 2624924 h 3393047"/>
              <a:gd name="connsiteX491" fmla="*/ 868444 w 2070096"/>
              <a:gd name="connsiteY491" fmla="*/ 2646093 h 3393047"/>
              <a:gd name="connsiteX492" fmla="*/ 866938 w 2070096"/>
              <a:gd name="connsiteY492" fmla="*/ 2624924 h 3393047"/>
              <a:gd name="connsiteX493" fmla="*/ 838290 w 2070096"/>
              <a:gd name="connsiteY493" fmla="*/ 2602243 h 3393047"/>
              <a:gd name="connsiteX494" fmla="*/ 850352 w 2070096"/>
              <a:gd name="connsiteY494" fmla="*/ 2627948 h 3393047"/>
              <a:gd name="connsiteX495" fmla="*/ 838290 w 2070096"/>
              <a:gd name="connsiteY495" fmla="*/ 2602243 h 3393047"/>
              <a:gd name="connsiteX496" fmla="*/ 836782 w 2070096"/>
              <a:gd name="connsiteY496" fmla="*/ 2559906 h 3393047"/>
              <a:gd name="connsiteX497" fmla="*/ 856382 w 2070096"/>
              <a:gd name="connsiteY497" fmla="*/ 2606780 h 3393047"/>
              <a:gd name="connsiteX498" fmla="*/ 836782 w 2070096"/>
              <a:gd name="connsiteY498" fmla="*/ 2559906 h 3393047"/>
              <a:gd name="connsiteX499" fmla="*/ 741796 w 2070096"/>
              <a:gd name="connsiteY499" fmla="*/ 2266567 h 3393047"/>
              <a:gd name="connsiteX500" fmla="*/ 744812 w 2070096"/>
              <a:gd name="connsiteY500" fmla="*/ 2296808 h 3393047"/>
              <a:gd name="connsiteX501" fmla="*/ 749334 w 2070096"/>
              <a:gd name="connsiteY501" fmla="*/ 2311929 h 3393047"/>
              <a:gd name="connsiteX502" fmla="*/ 737274 w 2070096"/>
              <a:gd name="connsiteY502" fmla="*/ 2298320 h 3393047"/>
              <a:gd name="connsiteX503" fmla="*/ 738782 w 2070096"/>
              <a:gd name="connsiteY503" fmla="*/ 2336122 h 3393047"/>
              <a:gd name="connsiteX504" fmla="*/ 741796 w 2070096"/>
              <a:gd name="connsiteY504" fmla="*/ 2266567 h 3393047"/>
              <a:gd name="connsiteX505" fmla="*/ 747828 w 2070096"/>
              <a:gd name="connsiteY505" fmla="*/ 2197014 h 3393047"/>
              <a:gd name="connsiteX506" fmla="*/ 752350 w 2070096"/>
              <a:gd name="connsiteY506" fmla="*/ 2227255 h 3393047"/>
              <a:gd name="connsiteX507" fmla="*/ 759890 w 2070096"/>
              <a:gd name="connsiteY507" fmla="*/ 2209110 h 3393047"/>
              <a:gd name="connsiteX508" fmla="*/ 767428 w 2070096"/>
              <a:gd name="connsiteY508" fmla="*/ 2060929 h 3393047"/>
              <a:gd name="connsiteX509" fmla="*/ 766298 w 2070096"/>
              <a:gd name="connsiteY509" fmla="*/ 2070379 h 3393047"/>
              <a:gd name="connsiteX510" fmla="*/ 765554 w 2070096"/>
              <a:gd name="connsiteY510" fmla="*/ 2070960 h 3393047"/>
              <a:gd name="connsiteX511" fmla="*/ 750842 w 2070096"/>
              <a:gd name="connsiteY511" fmla="*/ 1868898 h 3393047"/>
              <a:gd name="connsiteX512" fmla="*/ 747828 w 2070096"/>
              <a:gd name="connsiteY512" fmla="*/ 1894603 h 3393047"/>
              <a:gd name="connsiteX513" fmla="*/ 753858 w 2070096"/>
              <a:gd name="connsiteY513" fmla="*/ 1877970 h 3393047"/>
              <a:gd name="connsiteX514" fmla="*/ 767428 w 2070096"/>
              <a:gd name="connsiteY514" fmla="*/ 1764566 h 3393047"/>
              <a:gd name="connsiteX515" fmla="*/ 735766 w 2070096"/>
              <a:gd name="connsiteY515" fmla="*/ 1802367 h 3393047"/>
              <a:gd name="connsiteX516" fmla="*/ 767428 w 2070096"/>
              <a:gd name="connsiteY516" fmla="*/ 1764566 h 3393047"/>
              <a:gd name="connsiteX517" fmla="*/ 951370 w 2070096"/>
              <a:gd name="connsiteY517" fmla="*/ 1608825 h 3393047"/>
              <a:gd name="connsiteX518" fmla="*/ 907646 w 2070096"/>
              <a:gd name="connsiteY518" fmla="*/ 1651162 h 3393047"/>
              <a:gd name="connsiteX519" fmla="*/ 860906 w 2070096"/>
              <a:gd name="connsiteY519" fmla="*/ 1698036 h 3393047"/>
              <a:gd name="connsiteX520" fmla="*/ 903122 w 2070096"/>
              <a:gd name="connsiteY520" fmla="*/ 1682915 h 3393047"/>
              <a:gd name="connsiteX521" fmla="*/ 909154 w 2070096"/>
              <a:gd name="connsiteY521" fmla="*/ 1658723 h 3393047"/>
              <a:gd name="connsiteX522" fmla="*/ 934786 w 2070096"/>
              <a:gd name="connsiteY522" fmla="*/ 1643602 h 3393047"/>
              <a:gd name="connsiteX523" fmla="*/ 955894 w 2070096"/>
              <a:gd name="connsiteY523" fmla="*/ 1625457 h 3393047"/>
              <a:gd name="connsiteX524" fmla="*/ 924230 w 2070096"/>
              <a:gd name="connsiteY524" fmla="*/ 1639066 h 3393047"/>
              <a:gd name="connsiteX525" fmla="*/ 955894 w 2070096"/>
              <a:gd name="connsiteY525" fmla="*/ 1611849 h 3393047"/>
              <a:gd name="connsiteX526" fmla="*/ 951370 w 2070096"/>
              <a:gd name="connsiteY526" fmla="*/ 1608825 h 3393047"/>
              <a:gd name="connsiteX527" fmla="*/ 1021054 w 2070096"/>
              <a:gd name="connsiteY527" fmla="*/ 1499130 h 3393047"/>
              <a:gd name="connsiteX528" fmla="*/ 1001124 w 2070096"/>
              <a:gd name="connsiteY528" fmla="*/ 1515077 h 3393047"/>
              <a:gd name="connsiteX529" fmla="*/ 981524 w 2070096"/>
              <a:gd name="connsiteY529" fmla="*/ 1521125 h 3393047"/>
              <a:gd name="connsiteX530" fmla="*/ 1016202 w 2070096"/>
              <a:gd name="connsiteY530" fmla="*/ 1499956 h 3393047"/>
              <a:gd name="connsiteX531" fmla="*/ 1021054 w 2070096"/>
              <a:gd name="connsiteY531" fmla="*/ 1499130 h 3393047"/>
              <a:gd name="connsiteX532" fmla="*/ 1303046 w 2070096"/>
              <a:gd name="connsiteY532" fmla="*/ 1458565 h 3393047"/>
              <a:gd name="connsiteX533" fmla="*/ 1283068 w 2070096"/>
              <a:gd name="connsiteY533" fmla="*/ 1469716 h 3393047"/>
              <a:gd name="connsiteX534" fmla="*/ 1298146 w 2070096"/>
              <a:gd name="connsiteY534" fmla="*/ 1466692 h 3393047"/>
              <a:gd name="connsiteX535" fmla="*/ 1316238 w 2070096"/>
              <a:gd name="connsiteY535" fmla="*/ 1463668 h 3393047"/>
              <a:gd name="connsiteX536" fmla="*/ 1298146 w 2070096"/>
              <a:gd name="connsiteY536" fmla="*/ 1466692 h 3393047"/>
              <a:gd name="connsiteX537" fmla="*/ 1303046 w 2070096"/>
              <a:gd name="connsiteY537" fmla="*/ 1458565 h 3393047"/>
              <a:gd name="connsiteX538" fmla="*/ 1163958 w 2070096"/>
              <a:gd name="connsiteY538" fmla="*/ 1445522 h 3393047"/>
              <a:gd name="connsiteX539" fmla="*/ 1168482 w 2070096"/>
              <a:gd name="connsiteY539" fmla="*/ 1459131 h 3393047"/>
              <a:gd name="connsiteX540" fmla="*/ 1139834 w 2070096"/>
              <a:gd name="connsiteY540" fmla="*/ 1465179 h 3393047"/>
              <a:gd name="connsiteX541" fmla="*/ 1163958 w 2070096"/>
              <a:gd name="connsiteY541" fmla="*/ 1445522 h 3393047"/>
              <a:gd name="connsiteX542" fmla="*/ 1362978 w 2070096"/>
              <a:gd name="connsiteY542" fmla="*/ 1416794 h 3393047"/>
              <a:gd name="connsiteX543" fmla="*/ 1302668 w 2070096"/>
              <a:gd name="connsiteY543" fmla="*/ 1450059 h 3393047"/>
              <a:gd name="connsiteX544" fmla="*/ 1362978 w 2070096"/>
              <a:gd name="connsiteY544" fmla="*/ 1416794 h 3393047"/>
              <a:gd name="connsiteX545" fmla="*/ 1265540 w 2070096"/>
              <a:gd name="connsiteY545" fmla="*/ 1380882 h 3393047"/>
              <a:gd name="connsiteX546" fmla="*/ 1266482 w 2070096"/>
              <a:gd name="connsiteY546" fmla="*/ 1386553 h 3393047"/>
              <a:gd name="connsiteX547" fmla="*/ 1240850 w 2070096"/>
              <a:gd name="connsiteY547" fmla="*/ 1382017 h 3393047"/>
              <a:gd name="connsiteX548" fmla="*/ 1265540 w 2070096"/>
              <a:gd name="connsiteY548" fmla="*/ 1380882 h 3393047"/>
              <a:gd name="connsiteX549" fmla="*/ 1378242 w 2070096"/>
              <a:gd name="connsiteY549" fmla="*/ 1377859 h 3393047"/>
              <a:gd name="connsiteX550" fmla="*/ 1364484 w 2070096"/>
              <a:gd name="connsiteY550" fmla="*/ 1380505 h 3393047"/>
              <a:gd name="connsiteX551" fmla="*/ 1384086 w 2070096"/>
              <a:gd name="connsiteY551" fmla="*/ 1382017 h 3393047"/>
              <a:gd name="connsiteX552" fmla="*/ 1378242 w 2070096"/>
              <a:gd name="connsiteY552" fmla="*/ 1377859 h 3393047"/>
              <a:gd name="connsiteX553" fmla="*/ 1400694 w 2070096"/>
              <a:gd name="connsiteY553" fmla="*/ 1345987 h 3393047"/>
              <a:gd name="connsiteX554" fmla="*/ 1334330 w 2070096"/>
              <a:gd name="connsiteY554" fmla="*/ 1375969 h 3393047"/>
              <a:gd name="connsiteX555" fmla="*/ 1396146 w 2070096"/>
              <a:gd name="connsiteY555" fmla="*/ 1357824 h 3393047"/>
              <a:gd name="connsiteX556" fmla="*/ 1373530 w 2070096"/>
              <a:gd name="connsiteY556" fmla="*/ 1362360 h 3393047"/>
              <a:gd name="connsiteX557" fmla="*/ 1412730 w 2070096"/>
              <a:gd name="connsiteY557" fmla="*/ 1347240 h 3393047"/>
              <a:gd name="connsiteX558" fmla="*/ 1400694 w 2070096"/>
              <a:gd name="connsiteY558" fmla="*/ 1345987 h 3393047"/>
              <a:gd name="connsiteX559" fmla="*/ 1349240 w 2070096"/>
              <a:gd name="connsiteY559" fmla="*/ 1341308 h 3393047"/>
              <a:gd name="connsiteX560" fmla="*/ 1332210 w 2070096"/>
              <a:gd name="connsiteY560" fmla="*/ 1353311 h 3393047"/>
              <a:gd name="connsiteX561" fmla="*/ 1307190 w 2070096"/>
              <a:gd name="connsiteY561" fmla="*/ 1354800 h 3393047"/>
              <a:gd name="connsiteX562" fmla="*/ 1305682 w 2070096"/>
              <a:gd name="connsiteY562" fmla="*/ 1357824 h 3393047"/>
              <a:gd name="connsiteX563" fmla="*/ 1293622 w 2070096"/>
              <a:gd name="connsiteY563" fmla="*/ 1357824 h 3393047"/>
              <a:gd name="connsiteX564" fmla="*/ 1348088 w 2070096"/>
              <a:gd name="connsiteY564" fmla="*/ 1341758 h 3393047"/>
              <a:gd name="connsiteX565" fmla="*/ 1349406 w 2070096"/>
              <a:gd name="connsiteY565" fmla="*/ 1341191 h 3393047"/>
              <a:gd name="connsiteX566" fmla="*/ 1349392 w 2070096"/>
              <a:gd name="connsiteY566" fmla="*/ 1341248 h 3393047"/>
              <a:gd name="connsiteX567" fmla="*/ 1349240 w 2070096"/>
              <a:gd name="connsiteY567" fmla="*/ 1341308 h 3393047"/>
              <a:gd name="connsiteX568" fmla="*/ 1397654 w 2070096"/>
              <a:gd name="connsiteY568" fmla="*/ 1303389 h 3393047"/>
              <a:gd name="connsiteX569" fmla="*/ 1364484 w 2070096"/>
              <a:gd name="connsiteY569" fmla="*/ 1323046 h 3393047"/>
              <a:gd name="connsiteX570" fmla="*/ 1346390 w 2070096"/>
              <a:gd name="connsiteY570" fmla="*/ 1327582 h 3393047"/>
              <a:gd name="connsiteX571" fmla="*/ 1397654 w 2070096"/>
              <a:gd name="connsiteY571" fmla="*/ 1303389 h 3393047"/>
              <a:gd name="connsiteX572" fmla="*/ 1482086 w 2070096"/>
              <a:gd name="connsiteY572" fmla="*/ 1300366 h 3393047"/>
              <a:gd name="connsiteX573" fmla="*/ 1420270 w 2070096"/>
              <a:gd name="connsiteY573" fmla="*/ 1333631 h 3393047"/>
              <a:gd name="connsiteX574" fmla="*/ 1423286 w 2070096"/>
              <a:gd name="connsiteY574" fmla="*/ 1333631 h 3393047"/>
              <a:gd name="connsiteX575" fmla="*/ 1418762 w 2070096"/>
              <a:gd name="connsiteY575" fmla="*/ 1335143 h 3393047"/>
              <a:gd name="connsiteX576" fmla="*/ 1433838 w 2070096"/>
              <a:gd name="connsiteY576" fmla="*/ 1335143 h 3393047"/>
              <a:gd name="connsiteX577" fmla="*/ 1423286 w 2070096"/>
              <a:gd name="connsiteY577" fmla="*/ 1333631 h 3393047"/>
              <a:gd name="connsiteX578" fmla="*/ 1482086 w 2070096"/>
              <a:gd name="connsiteY578" fmla="*/ 1300366 h 3393047"/>
              <a:gd name="connsiteX579" fmla="*/ 1625320 w 2070096"/>
              <a:gd name="connsiteY579" fmla="*/ 1250468 h 3393047"/>
              <a:gd name="connsiteX580" fmla="*/ 1546918 w 2070096"/>
              <a:gd name="connsiteY580" fmla="*/ 1273149 h 3393047"/>
              <a:gd name="connsiteX581" fmla="*/ 1545410 w 2070096"/>
              <a:gd name="connsiteY581" fmla="*/ 1288269 h 3393047"/>
              <a:gd name="connsiteX582" fmla="*/ 1574058 w 2070096"/>
              <a:gd name="connsiteY582" fmla="*/ 1262565 h 3393047"/>
              <a:gd name="connsiteX583" fmla="*/ 1625320 w 2070096"/>
              <a:gd name="connsiteY583" fmla="*/ 1250468 h 3393047"/>
              <a:gd name="connsiteX584" fmla="*/ 1656982 w 2070096"/>
              <a:gd name="connsiteY584" fmla="*/ 1232324 h 3393047"/>
              <a:gd name="connsiteX585" fmla="*/ 1617782 w 2070096"/>
              <a:gd name="connsiteY585" fmla="*/ 1270125 h 3393047"/>
              <a:gd name="connsiteX586" fmla="*/ 1656982 w 2070096"/>
              <a:gd name="connsiteY586" fmla="*/ 1232324 h 3393047"/>
              <a:gd name="connsiteX587" fmla="*/ 1522794 w 2070096"/>
              <a:gd name="connsiteY587" fmla="*/ 1232323 h 3393047"/>
              <a:gd name="connsiteX588" fmla="*/ 1486610 w 2070096"/>
              <a:gd name="connsiteY588" fmla="*/ 1255004 h 3393047"/>
              <a:gd name="connsiteX589" fmla="*/ 1489626 w 2070096"/>
              <a:gd name="connsiteY589" fmla="*/ 1250468 h 3393047"/>
              <a:gd name="connsiteX590" fmla="*/ 1914802 w 2070096"/>
              <a:gd name="connsiteY590" fmla="*/ 1008539 h 3393047"/>
              <a:gd name="connsiteX591" fmla="*/ 1913294 w 2070096"/>
              <a:gd name="connsiteY591" fmla="*/ 1017611 h 3393047"/>
              <a:gd name="connsiteX592" fmla="*/ 1910278 w 2070096"/>
              <a:gd name="connsiteY592" fmla="*/ 1011563 h 3393047"/>
              <a:gd name="connsiteX593" fmla="*/ 1914802 w 2070096"/>
              <a:gd name="connsiteY593" fmla="*/ 1008539 h 3393047"/>
              <a:gd name="connsiteX594" fmla="*/ 9142 w 2070096"/>
              <a:gd name="connsiteY594" fmla="*/ 716866 h 3393047"/>
              <a:gd name="connsiteX595" fmla="*/ 0 w 2070096"/>
              <a:gd name="connsiteY595" fmla="*/ 733346 h 3393047"/>
              <a:gd name="connsiteX596" fmla="*/ 9046 w 2070096"/>
              <a:gd name="connsiteY596" fmla="*/ 716902 h 3393047"/>
              <a:gd name="connsiteX597" fmla="*/ 112512 w 2070096"/>
              <a:gd name="connsiteY597" fmla="*/ 522225 h 3393047"/>
              <a:gd name="connsiteX598" fmla="*/ 105540 w 2070096"/>
              <a:gd name="connsiteY598" fmla="*/ 523170 h 3393047"/>
              <a:gd name="connsiteX599" fmla="*/ 94986 w 2070096"/>
              <a:gd name="connsiteY599" fmla="*/ 533755 h 3393047"/>
              <a:gd name="connsiteX600" fmla="*/ 116094 w 2070096"/>
              <a:gd name="connsiteY600" fmla="*/ 524683 h 3393047"/>
              <a:gd name="connsiteX601" fmla="*/ 112512 w 2070096"/>
              <a:gd name="connsiteY601" fmla="*/ 522225 h 3393047"/>
              <a:gd name="connsiteX602" fmla="*/ 1954002 w 2070096"/>
              <a:gd name="connsiteY602" fmla="*/ 453616 h 3393047"/>
              <a:gd name="connsiteX603" fmla="*/ 1964556 w 2070096"/>
              <a:gd name="connsiteY603" fmla="*/ 502002 h 3393047"/>
              <a:gd name="connsiteX604" fmla="*/ 1955510 w 2070096"/>
              <a:gd name="connsiteY604" fmla="*/ 474785 h 3393047"/>
              <a:gd name="connsiteX605" fmla="*/ 1954002 w 2070096"/>
              <a:gd name="connsiteY605" fmla="*/ 453616 h 3393047"/>
              <a:gd name="connsiteX606" fmla="*/ 1878616 w 2070096"/>
              <a:gd name="connsiteY606" fmla="*/ 391622 h 3393047"/>
              <a:gd name="connsiteX607" fmla="*/ 1881632 w 2070096"/>
              <a:gd name="connsiteY607" fmla="*/ 408254 h 3393047"/>
              <a:gd name="connsiteX608" fmla="*/ 1895202 w 2070096"/>
              <a:gd name="connsiteY608" fmla="*/ 414303 h 3393047"/>
              <a:gd name="connsiteX609" fmla="*/ 274406 w 2070096"/>
              <a:gd name="connsiteY609" fmla="*/ 373477 h 3393047"/>
              <a:gd name="connsiteX610" fmla="*/ 265358 w 2070096"/>
              <a:gd name="connsiteY610" fmla="*/ 385574 h 3393047"/>
              <a:gd name="connsiteX611" fmla="*/ 253298 w 2070096"/>
              <a:gd name="connsiteY611" fmla="*/ 393134 h 3393047"/>
              <a:gd name="connsiteX612" fmla="*/ 250282 w 2070096"/>
              <a:gd name="connsiteY612" fmla="*/ 403718 h 3393047"/>
              <a:gd name="connsiteX613" fmla="*/ 241234 w 2070096"/>
              <a:gd name="connsiteY613" fmla="*/ 436983 h 3393047"/>
              <a:gd name="connsiteX614" fmla="*/ 260834 w 2070096"/>
              <a:gd name="connsiteY614" fmla="*/ 417327 h 3393047"/>
              <a:gd name="connsiteX615" fmla="*/ 250282 w 2070096"/>
              <a:gd name="connsiteY615" fmla="*/ 421863 h 3393047"/>
              <a:gd name="connsiteX616" fmla="*/ 290990 w 2070096"/>
              <a:gd name="connsiteY616" fmla="*/ 396158 h 3393047"/>
              <a:gd name="connsiteX617" fmla="*/ 251790 w 2070096"/>
              <a:gd name="connsiteY617" fmla="*/ 402206 h 3393047"/>
              <a:gd name="connsiteX618" fmla="*/ 266866 w 2070096"/>
              <a:gd name="connsiteY618" fmla="*/ 385574 h 3393047"/>
              <a:gd name="connsiteX619" fmla="*/ 278928 w 2070096"/>
              <a:gd name="connsiteY619" fmla="*/ 373477 h 3393047"/>
              <a:gd name="connsiteX620" fmla="*/ 1966064 w 2070096"/>
              <a:gd name="connsiteY620" fmla="*/ 370453 h 3393047"/>
              <a:gd name="connsiteX621" fmla="*/ 1978126 w 2070096"/>
              <a:gd name="connsiteY621" fmla="*/ 391622 h 3393047"/>
              <a:gd name="connsiteX622" fmla="*/ 1966064 w 2070096"/>
              <a:gd name="connsiteY622" fmla="*/ 370453 h 3393047"/>
              <a:gd name="connsiteX623" fmla="*/ 1895202 w 2070096"/>
              <a:gd name="connsiteY623" fmla="*/ 367429 h 3393047"/>
              <a:gd name="connsiteX624" fmla="*/ 1928370 w 2070096"/>
              <a:gd name="connsiteY624" fmla="*/ 443032 h 3393047"/>
              <a:gd name="connsiteX625" fmla="*/ 1895202 w 2070096"/>
              <a:gd name="connsiteY625" fmla="*/ 367429 h 3393047"/>
              <a:gd name="connsiteX626" fmla="*/ 1894164 w 2070096"/>
              <a:gd name="connsiteY626" fmla="*/ 279423 h 3393047"/>
              <a:gd name="connsiteX627" fmla="*/ 1896710 w 2070096"/>
              <a:gd name="connsiteY627" fmla="*/ 300899 h 3393047"/>
              <a:gd name="connsiteX628" fmla="*/ 1881632 w 2070096"/>
              <a:gd name="connsiteY628" fmla="*/ 281242 h 3393047"/>
              <a:gd name="connsiteX629" fmla="*/ 1919326 w 2070096"/>
              <a:gd name="connsiteY629" fmla="*/ 332652 h 3393047"/>
              <a:gd name="connsiteX630" fmla="*/ 1913294 w 2070096"/>
              <a:gd name="connsiteY630" fmla="*/ 309971 h 3393047"/>
              <a:gd name="connsiteX631" fmla="*/ 1899724 w 2070096"/>
              <a:gd name="connsiteY631" fmla="*/ 282754 h 3393047"/>
              <a:gd name="connsiteX632" fmla="*/ 1894164 w 2070096"/>
              <a:gd name="connsiteY632" fmla="*/ 279423 h 3393047"/>
              <a:gd name="connsiteX633" fmla="*/ 518654 w 2070096"/>
              <a:gd name="connsiteY633" fmla="*/ 263097 h 3393047"/>
              <a:gd name="connsiteX634" fmla="*/ 464376 w 2070096"/>
              <a:gd name="connsiteY634" fmla="*/ 284266 h 3393047"/>
              <a:gd name="connsiteX635" fmla="*/ 518654 w 2070096"/>
              <a:gd name="connsiteY635" fmla="*/ 263097 h 3393047"/>
              <a:gd name="connsiteX636" fmla="*/ 422162 w 2070096"/>
              <a:gd name="connsiteY636" fmla="*/ 211687 h 3393047"/>
              <a:gd name="connsiteX637" fmla="*/ 366374 w 2070096"/>
              <a:gd name="connsiteY637" fmla="*/ 228320 h 3393047"/>
              <a:gd name="connsiteX638" fmla="*/ 422162 w 2070096"/>
              <a:gd name="connsiteY638" fmla="*/ 211687 h 3393047"/>
              <a:gd name="connsiteX639" fmla="*/ 1673566 w 2070096"/>
              <a:gd name="connsiteY639" fmla="*/ 201103 h 3393047"/>
              <a:gd name="connsiteX640" fmla="*/ 1696182 w 2070096"/>
              <a:gd name="connsiteY640" fmla="*/ 222272 h 3393047"/>
              <a:gd name="connsiteX641" fmla="*/ 1699198 w 2070096"/>
              <a:gd name="connsiteY641" fmla="*/ 222272 h 3393047"/>
              <a:gd name="connsiteX642" fmla="*/ 1676582 w 2070096"/>
              <a:gd name="connsiteY642" fmla="*/ 201103 h 3393047"/>
              <a:gd name="connsiteX643" fmla="*/ 458346 w 2070096"/>
              <a:gd name="connsiteY643" fmla="*/ 201103 h 3393047"/>
              <a:gd name="connsiteX644" fmla="*/ 420654 w 2070096"/>
              <a:gd name="connsiteY644" fmla="*/ 220760 h 3393047"/>
              <a:gd name="connsiteX645" fmla="*/ 458346 w 2070096"/>
              <a:gd name="connsiteY645" fmla="*/ 201103 h 3393047"/>
              <a:gd name="connsiteX646" fmla="*/ 646810 w 2070096"/>
              <a:gd name="connsiteY646" fmla="*/ 192031 h 3393047"/>
              <a:gd name="connsiteX647" fmla="*/ 598564 w 2070096"/>
              <a:gd name="connsiteY647" fmla="*/ 202615 h 3393047"/>
              <a:gd name="connsiteX648" fmla="*/ 584994 w 2070096"/>
              <a:gd name="connsiteY648" fmla="*/ 216224 h 3393047"/>
              <a:gd name="connsiteX649" fmla="*/ 646810 w 2070096"/>
              <a:gd name="connsiteY649" fmla="*/ 192031 h 3393047"/>
              <a:gd name="connsiteX650" fmla="*/ 1552006 w 2070096"/>
              <a:gd name="connsiteY650" fmla="*/ 149574 h 3393047"/>
              <a:gd name="connsiteX651" fmla="*/ 1614766 w 2070096"/>
              <a:gd name="connsiteY651" fmla="*/ 169349 h 3393047"/>
              <a:gd name="connsiteX652" fmla="*/ 1584610 w 2070096"/>
              <a:gd name="connsiteY652" fmla="*/ 163301 h 3393047"/>
              <a:gd name="connsiteX653" fmla="*/ 1543902 w 2070096"/>
              <a:gd name="connsiteY653" fmla="*/ 154229 h 3393047"/>
              <a:gd name="connsiteX654" fmla="*/ 1552006 w 2070096"/>
              <a:gd name="connsiteY654" fmla="*/ 149574 h 3393047"/>
              <a:gd name="connsiteX655" fmla="*/ 1114946 w 2070096"/>
              <a:gd name="connsiteY655" fmla="*/ 120163 h 3393047"/>
              <a:gd name="connsiteX656" fmla="*/ 1128752 w 2070096"/>
              <a:gd name="connsiteY656" fmla="*/ 120800 h 3393047"/>
              <a:gd name="connsiteX657" fmla="*/ 1118726 w 2070096"/>
              <a:gd name="connsiteY657" fmla="*/ 122476 h 3393047"/>
              <a:gd name="connsiteX658" fmla="*/ 1145866 w 2070096"/>
              <a:gd name="connsiteY658" fmla="*/ 117940 h 3393047"/>
              <a:gd name="connsiteX659" fmla="*/ 1132296 w 2070096"/>
              <a:gd name="connsiteY659" fmla="*/ 120964 h 3393047"/>
              <a:gd name="connsiteX660" fmla="*/ 1128752 w 2070096"/>
              <a:gd name="connsiteY660" fmla="*/ 120800 h 3393047"/>
              <a:gd name="connsiteX661" fmla="*/ 1611750 w 2070096"/>
              <a:gd name="connsiteY661" fmla="*/ 110380 h 3393047"/>
              <a:gd name="connsiteX662" fmla="*/ 1643412 w 2070096"/>
              <a:gd name="connsiteY662" fmla="*/ 137597 h 3393047"/>
              <a:gd name="connsiteX663" fmla="*/ 1691658 w 2070096"/>
              <a:gd name="connsiteY663" fmla="*/ 163302 h 3393047"/>
              <a:gd name="connsiteX664" fmla="*/ 1666028 w 2070096"/>
              <a:gd name="connsiteY664" fmla="*/ 143645 h 3393047"/>
              <a:gd name="connsiteX665" fmla="*/ 1673566 w 2070096"/>
              <a:gd name="connsiteY665" fmla="*/ 146669 h 3393047"/>
              <a:gd name="connsiteX666" fmla="*/ 1669042 w 2070096"/>
              <a:gd name="connsiteY666" fmla="*/ 136085 h 3393047"/>
              <a:gd name="connsiteX667" fmla="*/ 1646428 w 2070096"/>
              <a:gd name="connsiteY667" fmla="*/ 134573 h 3393047"/>
              <a:gd name="connsiteX668" fmla="*/ 1611750 w 2070096"/>
              <a:gd name="connsiteY668" fmla="*/ 110380 h 3393047"/>
              <a:gd name="connsiteX669" fmla="*/ 901614 w 2070096"/>
              <a:gd name="connsiteY669" fmla="*/ 107356 h 3393047"/>
              <a:gd name="connsiteX670" fmla="*/ 877492 w 2070096"/>
              <a:gd name="connsiteY670" fmla="*/ 127012 h 3393047"/>
              <a:gd name="connsiteX671" fmla="*/ 930262 w 2070096"/>
              <a:gd name="connsiteY671" fmla="*/ 125500 h 3393047"/>
              <a:gd name="connsiteX672" fmla="*/ 939308 w 2070096"/>
              <a:gd name="connsiteY672" fmla="*/ 110380 h 3393047"/>
              <a:gd name="connsiteX673" fmla="*/ 901614 w 2070096"/>
              <a:gd name="connsiteY673" fmla="*/ 107356 h 3393047"/>
              <a:gd name="connsiteX674" fmla="*/ 1050878 w 2070096"/>
              <a:gd name="connsiteY674" fmla="*/ 101308 h 3393047"/>
              <a:gd name="connsiteX675" fmla="*/ 986046 w 2070096"/>
              <a:gd name="connsiteY675" fmla="*/ 116428 h 3393047"/>
              <a:gd name="connsiteX676" fmla="*/ 1050878 w 2070096"/>
              <a:gd name="connsiteY676" fmla="*/ 101308 h 3393047"/>
              <a:gd name="connsiteX677" fmla="*/ 1255362 w 2070096"/>
              <a:gd name="connsiteY677" fmla="*/ 26083 h 3393047"/>
              <a:gd name="connsiteX678" fmla="*/ 1237836 w 2070096"/>
              <a:gd name="connsiteY678" fmla="*/ 27217 h 3393047"/>
              <a:gd name="connsiteX679" fmla="*/ 1264974 w 2070096"/>
              <a:gd name="connsiteY679" fmla="*/ 40825 h 3393047"/>
              <a:gd name="connsiteX680" fmla="*/ 1248390 w 2070096"/>
              <a:gd name="connsiteY680" fmla="*/ 42337 h 3393047"/>
              <a:gd name="connsiteX681" fmla="*/ 1298146 w 2070096"/>
              <a:gd name="connsiteY681" fmla="*/ 49898 h 3393047"/>
              <a:gd name="connsiteX682" fmla="*/ 1277038 w 2070096"/>
              <a:gd name="connsiteY682" fmla="*/ 49898 h 3393047"/>
              <a:gd name="connsiteX683" fmla="*/ 1284574 w 2070096"/>
              <a:gd name="connsiteY683" fmla="*/ 31753 h 3393047"/>
              <a:gd name="connsiteX684" fmla="*/ 1274022 w 2070096"/>
              <a:gd name="connsiteY684" fmla="*/ 27217 h 3393047"/>
              <a:gd name="connsiteX685" fmla="*/ 1255362 w 2070096"/>
              <a:gd name="connsiteY685" fmla="*/ 26083 h 3393047"/>
              <a:gd name="connsiteX686" fmla="*/ 1320288 w 2070096"/>
              <a:gd name="connsiteY686" fmla="*/ 18144 h 3393047"/>
              <a:gd name="connsiteX687" fmla="*/ 1302668 w 2070096"/>
              <a:gd name="connsiteY687" fmla="*/ 22681 h 3393047"/>
              <a:gd name="connsiteX688" fmla="*/ 1358454 w 2070096"/>
              <a:gd name="connsiteY688" fmla="*/ 31753 h 3393047"/>
              <a:gd name="connsiteX689" fmla="*/ 1320288 w 2070096"/>
              <a:gd name="connsiteY689" fmla="*/ 18144 h 3393047"/>
              <a:gd name="connsiteX690" fmla="*/ 1317746 w 2070096"/>
              <a:gd name="connsiteY690" fmla="*/ 0 h 3393047"/>
              <a:gd name="connsiteX691" fmla="*/ 1408208 w 2070096"/>
              <a:gd name="connsiteY691" fmla="*/ 25705 h 3393047"/>
              <a:gd name="connsiteX692" fmla="*/ 1460978 w 2070096"/>
              <a:gd name="connsiteY692" fmla="*/ 15121 h 3393047"/>
              <a:gd name="connsiteX693" fmla="*/ 1483594 w 2070096"/>
              <a:gd name="connsiteY693" fmla="*/ 27217 h 3393047"/>
              <a:gd name="connsiteX694" fmla="*/ 1527318 w 2070096"/>
              <a:gd name="connsiteY694" fmla="*/ 43850 h 3393047"/>
              <a:gd name="connsiteX695" fmla="*/ 1524302 w 2070096"/>
              <a:gd name="connsiteY695" fmla="*/ 28729 h 3393047"/>
              <a:gd name="connsiteX696" fmla="*/ 1767046 w 2070096"/>
              <a:gd name="connsiteY696" fmla="*/ 137597 h 3393047"/>
              <a:gd name="connsiteX697" fmla="*/ 1711258 w 2070096"/>
              <a:gd name="connsiteY697" fmla="*/ 114916 h 3393047"/>
              <a:gd name="connsiteX698" fmla="*/ 1676582 w 2070096"/>
              <a:gd name="connsiteY698" fmla="*/ 101308 h 3393047"/>
              <a:gd name="connsiteX699" fmla="*/ 1646428 w 2070096"/>
              <a:gd name="connsiteY699" fmla="*/ 90723 h 3393047"/>
              <a:gd name="connsiteX700" fmla="*/ 1607226 w 2070096"/>
              <a:gd name="connsiteY700" fmla="*/ 78627 h 3393047"/>
              <a:gd name="connsiteX701" fmla="*/ 1652458 w 2070096"/>
              <a:gd name="connsiteY701" fmla="*/ 99796 h 3393047"/>
              <a:gd name="connsiteX702" fmla="*/ 1687136 w 2070096"/>
              <a:gd name="connsiteY702" fmla="*/ 114916 h 3393047"/>
              <a:gd name="connsiteX703" fmla="*/ 1767046 w 2070096"/>
              <a:gd name="connsiteY703" fmla="*/ 160278 h 3393047"/>
              <a:gd name="connsiteX704" fmla="*/ 1736890 w 2070096"/>
              <a:gd name="connsiteY704" fmla="*/ 133061 h 3393047"/>
              <a:gd name="connsiteX705" fmla="*/ 1774584 w 2070096"/>
              <a:gd name="connsiteY705" fmla="*/ 149693 h 3393047"/>
              <a:gd name="connsiteX706" fmla="*/ 1809262 w 2070096"/>
              <a:gd name="connsiteY706" fmla="*/ 178422 h 3393047"/>
              <a:gd name="connsiteX707" fmla="*/ 1860524 w 2070096"/>
              <a:gd name="connsiteY707" fmla="*/ 214712 h 3393047"/>
              <a:gd name="connsiteX708" fmla="*/ 1904246 w 2070096"/>
              <a:gd name="connsiteY708" fmla="*/ 278218 h 3393047"/>
              <a:gd name="connsiteX709" fmla="*/ 1949478 w 2070096"/>
              <a:gd name="connsiteY709" fmla="*/ 349284 h 3393047"/>
              <a:gd name="connsiteX710" fmla="*/ 1949478 w 2070096"/>
              <a:gd name="connsiteY710" fmla="*/ 316019 h 3393047"/>
              <a:gd name="connsiteX711" fmla="*/ 1982650 w 2070096"/>
              <a:gd name="connsiteY711" fmla="*/ 364405 h 3393047"/>
              <a:gd name="connsiteX712" fmla="*/ 1972094 w 2070096"/>
              <a:gd name="connsiteY712" fmla="*/ 371965 h 3393047"/>
              <a:gd name="connsiteX713" fmla="*/ 1983592 w 2070096"/>
              <a:gd name="connsiteY713" fmla="*/ 390299 h 3393047"/>
              <a:gd name="connsiteX714" fmla="*/ 1987170 w 2070096"/>
              <a:gd name="connsiteY714" fmla="*/ 392887 h 3393047"/>
              <a:gd name="connsiteX715" fmla="*/ 1987170 w 2070096"/>
              <a:gd name="connsiteY715" fmla="*/ 371965 h 3393047"/>
              <a:gd name="connsiteX716" fmla="*/ 1991694 w 2070096"/>
              <a:gd name="connsiteY716" fmla="*/ 389543 h 3393047"/>
              <a:gd name="connsiteX717" fmla="*/ 1988120 w 2070096"/>
              <a:gd name="connsiteY717" fmla="*/ 393574 h 3393047"/>
              <a:gd name="connsiteX718" fmla="*/ 1991694 w 2070096"/>
              <a:gd name="connsiteY718" fmla="*/ 396158 h 3393047"/>
              <a:gd name="connsiteX719" fmla="*/ 2000742 w 2070096"/>
              <a:gd name="connsiteY719" fmla="*/ 427911 h 3393047"/>
              <a:gd name="connsiteX720" fmla="*/ 2012802 w 2070096"/>
              <a:gd name="connsiteY720" fmla="*/ 462688 h 3393047"/>
              <a:gd name="connsiteX721" fmla="*/ 2018834 w 2070096"/>
              <a:gd name="connsiteY721" fmla="*/ 480833 h 3393047"/>
              <a:gd name="connsiteX722" fmla="*/ 2023358 w 2070096"/>
              <a:gd name="connsiteY722" fmla="*/ 500490 h 3393047"/>
              <a:gd name="connsiteX723" fmla="*/ 2029388 w 2070096"/>
              <a:gd name="connsiteY723" fmla="*/ 541315 h 3393047"/>
              <a:gd name="connsiteX724" fmla="*/ 2034586 w 2070096"/>
              <a:gd name="connsiteY724" fmla="*/ 544443 h 3393047"/>
              <a:gd name="connsiteX725" fmla="*/ 2036360 w 2070096"/>
              <a:gd name="connsiteY725" fmla="*/ 540748 h 3393047"/>
              <a:gd name="connsiteX726" fmla="*/ 2039942 w 2070096"/>
              <a:gd name="connsiteY726" fmla="*/ 550387 h 3393047"/>
              <a:gd name="connsiteX727" fmla="*/ 2036668 w 2070096"/>
              <a:gd name="connsiteY727" fmla="*/ 547924 h 3393047"/>
              <a:gd name="connsiteX728" fmla="*/ 2035418 w 2070096"/>
              <a:gd name="connsiteY728" fmla="*/ 557948 h 3393047"/>
              <a:gd name="connsiteX729" fmla="*/ 2050496 w 2070096"/>
              <a:gd name="connsiteY729" fmla="*/ 588189 h 3393047"/>
              <a:gd name="connsiteX730" fmla="*/ 2061050 w 2070096"/>
              <a:gd name="connsiteY730" fmla="*/ 612382 h 3393047"/>
              <a:gd name="connsiteX731" fmla="*/ 2061050 w 2070096"/>
              <a:gd name="connsiteY731" fmla="*/ 574580 h 3393047"/>
              <a:gd name="connsiteX732" fmla="*/ 2053510 w 2070096"/>
              <a:gd name="connsiteY732" fmla="*/ 554924 h 3393047"/>
              <a:gd name="connsiteX733" fmla="*/ 2064066 w 2070096"/>
              <a:gd name="connsiteY733" fmla="*/ 568532 h 3393047"/>
              <a:gd name="connsiteX734" fmla="*/ 2068588 w 2070096"/>
              <a:gd name="connsiteY734" fmla="*/ 607845 h 3393047"/>
              <a:gd name="connsiteX735" fmla="*/ 2070096 w 2070096"/>
              <a:gd name="connsiteY735" fmla="*/ 641111 h 3393047"/>
              <a:gd name="connsiteX736" fmla="*/ 2062558 w 2070096"/>
              <a:gd name="connsiteY736" fmla="*/ 636574 h 3393047"/>
              <a:gd name="connsiteX737" fmla="*/ 2059542 w 2070096"/>
              <a:gd name="connsiteY737" fmla="*/ 669840 h 3393047"/>
              <a:gd name="connsiteX738" fmla="*/ 2064066 w 2070096"/>
              <a:gd name="connsiteY738" fmla="*/ 663791 h 3393047"/>
              <a:gd name="connsiteX739" fmla="*/ 2053510 w 2070096"/>
              <a:gd name="connsiteY739" fmla="*/ 728810 h 3393047"/>
              <a:gd name="connsiteX740" fmla="*/ 2048988 w 2070096"/>
              <a:gd name="connsiteY740" fmla="*/ 778707 h 3393047"/>
              <a:gd name="connsiteX741" fmla="*/ 2035418 w 2070096"/>
              <a:gd name="connsiteY741" fmla="*/ 784756 h 3393047"/>
              <a:gd name="connsiteX742" fmla="*/ 2030896 w 2070096"/>
              <a:gd name="connsiteY742" fmla="*/ 830117 h 3393047"/>
              <a:gd name="connsiteX743" fmla="*/ 2006772 w 2070096"/>
              <a:gd name="connsiteY743" fmla="*/ 857334 h 3393047"/>
              <a:gd name="connsiteX744" fmla="*/ 1982650 w 2070096"/>
              <a:gd name="connsiteY744" fmla="*/ 884551 h 3393047"/>
              <a:gd name="connsiteX745" fmla="*/ 1987172 w 2070096"/>
              <a:gd name="connsiteY745" fmla="*/ 899672 h 3393047"/>
              <a:gd name="connsiteX746" fmla="*/ 1941940 w 2070096"/>
              <a:gd name="connsiteY746" fmla="*/ 966202 h 3393047"/>
              <a:gd name="connsiteX747" fmla="*/ 1908770 w 2070096"/>
              <a:gd name="connsiteY747" fmla="*/ 1013076 h 3393047"/>
              <a:gd name="connsiteX748" fmla="*/ 1831878 w 2070096"/>
              <a:gd name="connsiteY748" fmla="*/ 1090190 h 3393047"/>
              <a:gd name="connsiteX749" fmla="*/ 1837908 w 2070096"/>
              <a:gd name="connsiteY749" fmla="*/ 1099263 h 3393047"/>
              <a:gd name="connsiteX750" fmla="*/ 1797198 w 2070096"/>
              <a:gd name="connsiteY750" fmla="*/ 1131016 h 3393047"/>
              <a:gd name="connsiteX751" fmla="*/ 1804738 w 2070096"/>
              <a:gd name="connsiteY751" fmla="*/ 1131016 h 3393047"/>
              <a:gd name="connsiteX752" fmla="*/ 1678090 w 2070096"/>
              <a:gd name="connsiteY752" fmla="*/ 1230811 h 3393047"/>
              <a:gd name="connsiteX753" fmla="*/ 1711258 w 2070096"/>
              <a:gd name="connsiteY753" fmla="*/ 1221739 h 3393047"/>
              <a:gd name="connsiteX754" fmla="*/ 1546918 w 2070096"/>
              <a:gd name="connsiteY754" fmla="*/ 1330607 h 3393047"/>
              <a:gd name="connsiteX755" fmla="*/ 1554458 w 2070096"/>
              <a:gd name="connsiteY755" fmla="*/ 1332119 h 3393047"/>
              <a:gd name="connsiteX756" fmla="*/ 1516764 w 2070096"/>
              <a:gd name="connsiteY756" fmla="*/ 1347240 h 3393047"/>
              <a:gd name="connsiteX757" fmla="*/ 1525810 w 2070096"/>
              <a:gd name="connsiteY757" fmla="*/ 1354800 h 3393047"/>
              <a:gd name="connsiteX758" fmla="*/ 1358454 w 2070096"/>
              <a:gd name="connsiteY758" fmla="*/ 1434939 h 3393047"/>
              <a:gd name="connsiteX759" fmla="*/ 1370514 w 2070096"/>
              <a:gd name="connsiteY759" fmla="*/ 1448547 h 3393047"/>
              <a:gd name="connsiteX760" fmla="*/ 1156418 w 2070096"/>
              <a:gd name="connsiteY760" fmla="*/ 1539270 h 3393047"/>
              <a:gd name="connsiteX761" fmla="*/ 1156418 w 2070096"/>
              <a:gd name="connsiteY761" fmla="*/ 1537758 h 3393047"/>
              <a:gd name="connsiteX762" fmla="*/ 1126266 w 2070096"/>
              <a:gd name="connsiteY762" fmla="*/ 1546831 h 3393047"/>
              <a:gd name="connsiteX763" fmla="*/ 1124758 w 2070096"/>
              <a:gd name="connsiteY763" fmla="*/ 1549855 h 3393047"/>
              <a:gd name="connsiteX764" fmla="*/ 1145866 w 2070096"/>
              <a:gd name="connsiteY764" fmla="*/ 1543806 h 3393047"/>
              <a:gd name="connsiteX765" fmla="*/ 1068972 w 2070096"/>
              <a:gd name="connsiteY765" fmla="*/ 1571023 h 3393047"/>
              <a:gd name="connsiteX766" fmla="*/ 1050878 w 2070096"/>
              <a:gd name="connsiteY766" fmla="*/ 1599753 h 3393047"/>
              <a:gd name="connsiteX767" fmla="*/ 1010170 w 2070096"/>
              <a:gd name="connsiteY767" fmla="*/ 1622433 h 3393047"/>
              <a:gd name="connsiteX768" fmla="*/ 980016 w 2070096"/>
              <a:gd name="connsiteY768" fmla="*/ 1646626 h 3393047"/>
              <a:gd name="connsiteX769" fmla="*/ 951370 w 2070096"/>
              <a:gd name="connsiteY769" fmla="*/ 1661747 h 3393047"/>
              <a:gd name="connsiteX770" fmla="*/ 957402 w 2070096"/>
              <a:gd name="connsiteY770" fmla="*/ 1664771 h 3393047"/>
              <a:gd name="connsiteX771" fmla="*/ 847338 w 2070096"/>
              <a:gd name="connsiteY771" fmla="*/ 1764566 h 3393047"/>
              <a:gd name="connsiteX772" fmla="*/ 782506 w 2070096"/>
              <a:gd name="connsiteY772" fmla="*/ 1909723 h 3393047"/>
              <a:gd name="connsiteX773" fmla="*/ 752350 w 2070096"/>
              <a:gd name="connsiteY773" fmla="*/ 1962645 h 3393047"/>
              <a:gd name="connsiteX774" fmla="*/ 737274 w 2070096"/>
              <a:gd name="connsiteY774" fmla="*/ 2057905 h 3393047"/>
              <a:gd name="connsiteX775" fmla="*/ 747828 w 2070096"/>
              <a:gd name="connsiteY775" fmla="*/ 2044296 h 3393047"/>
              <a:gd name="connsiteX776" fmla="*/ 756874 w 2070096"/>
              <a:gd name="connsiteY776" fmla="*/ 2009519 h 3393047"/>
              <a:gd name="connsiteX777" fmla="*/ 762906 w 2070096"/>
              <a:gd name="connsiteY777" fmla="*/ 2073025 h 3393047"/>
              <a:gd name="connsiteX778" fmla="*/ 765554 w 2070096"/>
              <a:gd name="connsiteY778" fmla="*/ 2070960 h 3393047"/>
              <a:gd name="connsiteX779" fmla="*/ 765120 w 2070096"/>
              <a:gd name="connsiteY779" fmla="*/ 2073286 h 3393047"/>
              <a:gd name="connsiteX780" fmla="*/ 755366 w 2070096"/>
              <a:gd name="connsiteY780" fmla="*/ 2103266 h 3393047"/>
              <a:gd name="connsiteX781" fmla="*/ 765922 w 2070096"/>
              <a:gd name="connsiteY781" fmla="*/ 2104778 h 3393047"/>
              <a:gd name="connsiteX782" fmla="*/ 755366 w 2070096"/>
              <a:gd name="connsiteY782" fmla="*/ 2136532 h 3393047"/>
              <a:gd name="connsiteX783" fmla="*/ 832260 w 2070096"/>
              <a:gd name="connsiteY783" fmla="*/ 2407189 h 3393047"/>
              <a:gd name="connsiteX784" fmla="*/ 820198 w 2070096"/>
              <a:gd name="connsiteY784" fmla="*/ 2402653 h 3393047"/>
              <a:gd name="connsiteX785" fmla="*/ 862414 w 2070096"/>
              <a:gd name="connsiteY785" fmla="*/ 2534202 h 3393047"/>
              <a:gd name="connsiteX786" fmla="*/ 862414 w 2070096"/>
              <a:gd name="connsiteY786" fmla="*/ 2520593 h 3393047"/>
              <a:gd name="connsiteX787" fmla="*/ 906138 w 2070096"/>
              <a:gd name="connsiteY787" fmla="*/ 2685407 h 3393047"/>
              <a:gd name="connsiteX788" fmla="*/ 875984 w 2070096"/>
              <a:gd name="connsiteY788" fmla="*/ 2618876 h 3393047"/>
              <a:gd name="connsiteX789" fmla="*/ 876238 w 2070096"/>
              <a:gd name="connsiteY789" fmla="*/ 2627701 h 3393047"/>
              <a:gd name="connsiteX790" fmla="*/ 871462 w 2070096"/>
              <a:gd name="connsiteY790" fmla="*/ 2609804 h 3393047"/>
              <a:gd name="connsiteX791" fmla="*/ 868446 w 2070096"/>
              <a:gd name="connsiteY791" fmla="*/ 2623413 h 3393047"/>
              <a:gd name="connsiteX792" fmla="*/ 844322 w 2070096"/>
              <a:gd name="connsiteY792" fmla="*/ 2540250 h 3393047"/>
              <a:gd name="connsiteX793" fmla="*/ 859398 w 2070096"/>
              <a:gd name="connsiteY793" fmla="*/ 2585611 h 3393047"/>
              <a:gd name="connsiteX794" fmla="*/ 829246 w 2070096"/>
              <a:gd name="connsiteY794" fmla="*/ 2494888 h 3393047"/>
              <a:gd name="connsiteX795" fmla="*/ 809644 w 2070096"/>
              <a:gd name="connsiteY795" fmla="*/ 2502448 h 3393047"/>
              <a:gd name="connsiteX796" fmla="*/ 793058 w 2070096"/>
              <a:gd name="connsiteY796" fmla="*/ 2382996 h 3393047"/>
              <a:gd name="connsiteX797" fmla="*/ 800598 w 2070096"/>
              <a:gd name="connsiteY797" fmla="*/ 2393581 h 3393047"/>
              <a:gd name="connsiteX798" fmla="*/ 782506 w 2070096"/>
              <a:gd name="connsiteY798" fmla="*/ 2321002 h 3393047"/>
              <a:gd name="connsiteX799" fmla="*/ 782506 w 2070096"/>
              <a:gd name="connsiteY799" fmla="*/ 2361827 h 3393047"/>
              <a:gd name="connsiteX800" fmla="*/ 768936 w 2070096"/>
              <a:gd name="connsiteY800" fmla="*/ 2295297 h 3393047"/>
              <a:gd name="connsiteX801" fmla="*/ 788536 w 2070096"/>
              <a:gd name="connsiteY801" fmla="*/ 2411725 h 3393047"/>
              <a:gd name="connsiteX802" fmla="*/ 776474 w 2070096"/>
              <a:gd name="connsiteY802" fmla="*/ 2416261 h 3393047"/>
              <a:gd name="connsiteX803" fmla="*/ 741798 w 2070096"/>
              <a:gd name="connsiteY803" fmla="*/ 2240863 h 3393047"/>
              <a:gd name="connsiteX804" fmla="*/ 731236 w 2070096"/>
              <a:gd name="connsiteY804" fmla="*/ 2147168 h 3393047"/>
              <a:gd name="connsiteX805" fmla="*/ 728226 w 2070096"/>
              <a:gd name="connsiteY805" fmla="*/ 2178868 h 3393047"/>
              <a:gd name="connsiteX806" fmla="*/ 717674 w 2070096"/>
              <a:gd name="connsiteY806" fmla="*/ 2154675 h 3393047"/>
              <a:gd name="connsiteX807" fmla="*/ 720688 w 2070096"/>
              <a:gd name="connsiteY807" fmla="*/ 2127648 h 3393047"/>
              <a:gd name="connsiteX808" fmla="*/ 727358 w 2070096"/>
              <a:gd name="connsiteY808" fmla="*/ 2112762 h 3393047"/>
              <a:gd name="connsiteX809" fmla="*/ 722198 w 2070096"/>
              <a:gd name="connsiteY809" fmla="*/ 2066977 h 3393047"/>
              <a:gd name="connsiteX810" fmla="*/ 714658 w 2070096"/>
              <a:gd name="connsiteY810" fmla="*/ 2079073 h 3393047"/>
              <a:gd name="connsiteX811" fmla="*/ 705612 w 2070096"/>
              <a:gd name="connsiteY811" fmla="*/ 2054880 h 3393047"/>
              <a:gd name="connsiteX812" fmla="*/ 714658 w 2070096"/>
              <a:gd name="connsiteY812" fmla="*/ 1979278 h 3393047"/>
              <a:gd name="connsiteX813" fmla="*/ 701090 w 2070096"/>
              <a:gd name="connsiteY813" fmla="*/ 2001959 h 3393047"/>
              <a:gd name="connsiteX814" fmla="*/ 692042 w 2070096"/>
              <a:gd name="connsiteY814" fmla="*/ 2015567 h 3393047"/>
              <a:gd name="connsiteX815" fmla="*/ 719182 w 2070096"/>
              <a:gd name="connsiteY815" fmla="*/ 1912748 h 3393047"/>
              <a:gd name="connsiteX816" fmla="*/ 741798 w 2070096"/>
              <a:gd name="connsiteY816" fmla="*/ 1858314 h 3393047"/>
              <a:gd name="connsiteX817" fmla="*/ 764414 w 2070096"/>
              <a:gd name="connsiteY817" fmla="*/ 1803880 h 3393047"/>
              <a:gd name="connsiteX818" fmla="*/ 746320 w 2070096"/>
              <a:gd name="connsiteY818" fmla="*/ 1825048 h 3393047"/>
              <a:gd name="connsiteX819" fmla="*/ 770444 w 2070096"/>
              <a:gd name="connsiteY819" fmla="*/ 1790271 h 3393047"/>
              <a:gd name="connsiteX820" fmla="*/ 799090 w 2070096"/>
              <a:gd name="connsiteY820" fmla="*/ 1758518 h 3393047"/>
              <a:gd name="connsiteX821" fmla="*/ 839798 w 2070096"/>
              <a:gd name="connsiteY821" fmla="*/ 1701060 h 3393047"/>
              <a:gd name="connsiteX822" fmla="*/ 806630 w 2070096"/>
              <a:gd name="connsiteY822" fmla="*/ 1723741 h 3393047"/>
              <a:gd name="connsiteX823" fmla="*/ 773458 w 2070096"/>
              <a:gd name="connsiteY823" fmla="*/ 1752470 h 3393047"/>
              <a:gd name="connsiteX824" fmla="*/ 787030 w 2070096"/>
              <a:gd name="connsiteY824" fmla="*/ 1723741 h 3393047"/>
              <a:gd name="connsiteX825" fmla="*/ 768936 w 2070096"/>
              <a:gd name="connsiteY825" fmla="*/ 1734325 h 3393047"/>
              <a:gd name="connsiteX826" fmla="*/ 809644 w 2070096"/>
              <a:gd name="connsiteY826" fmla="*/ 1696524 h 3393047"/>
              <a:gd name="connsiteX827" fmla="*/ 845830 w 2070096"/>
              <a:gd name="connsiteY827" fmla="*/ 1687452 h 3393047"/>
              <a:gd name="connsiteX828" fmla="*/ 863922 w 2070096"/>
              <a:gd name="connsiteY828" fmla="*/ 1651162 h 3393047"/>
              <a:gd name="connsiteX829" fmla="*/ 1019218 w 2070096"/>
              <a:gd name="connsiteY829" fmla="*/ 1558927 h 3393047"/>
              <a:gd name="connsiteX830" fmla="*/ 1050878 w 2070096"/>
              <a:gd name="connsiteY830" fmla="*/ 1527174 h 3393047"/>
              <a:gd name="connsiteX831" fmla="*/ 931770 w 2070096"/>
              <a:gd name="connsiteY831" fmla="*/ 1567999 h 3393047"/>
              <a:gd name="connsiteX832" fmla="*/ 966446 w 2070096"/>
              <a:gd name="connsiteY832" fmla="*/ 1560439 h 3393047"/>
              <a:gd name="connsiteX833" fmla="*/ 878998 w 2070096"/>
              <a:gd name="connsiteY833" fmla="*/ 1620921 h 3393047"/>
              <a:gd name="connsiteX834" fmla="*/ 940816 w 2070096"/>
              <a:gd name="connsiteY834" fmla="*/ 1574048 h 3393047"/>
              <a:gd name="connsiteX835" fmla="*/ 898600 w 2070096"/>
              <a:gd name="connsiteY835" fmla="*/ 1593704 h 3393047"/>
              <a:gd name="connsiteX836" fmla="*/ 975494 w 2070096"/>
              <a:gd name="connsiteY836" fmla="*/ 1533222 h 3393047"/>
              <a:gd name="connsiteX837" fmla="*/ 970970 w 2070096"/>
              <a:gd name="connsiteY837" fmla="*/ 1534734 h 3393047"/>
              <a:gd name="connsiteX838" fmla="*/ 1073494 w 2070096"/>
              <a:gd name="connsiteY838" fmla="*/ 1484836 h 3393047"/>
              <a:gd name="connsiteX839" fmla="*/ 1037310 w 2070096"/>
              <a:gd name="connsiteY839" fmla="*/ 1521126 h 3393047"/>
              <a:gd name="connsiteX840" fmla="*/ 1328298 w 2070096"/>
              <a:gd name="connsiteY840" fmla="*/ 1377481 h 3393047"/>
              <a:gd name="connsiteX841" fmla="*/ 1271006 w 2070096"/>
              <a:gd name="connsiteY841" fmla="*/ 1392601 h 3393047"/>
              <a:gd name="connsiteX842" fmla="*/ 1346486 w 2070096"/>
              <a:gd name="connsiteY842" fmla="*/ 1353051 h 3393047"/>
              <a:gd name="connsiteX843" fmla="*/ 1349392 w 2070096"/>
              <a:gd name="connsiteY843" fmla="*/ 1341248 h 3393047"/>
              <a:gd name="connsiteX844" fmla="*/ 1403686 w 2070096"/>
              <a:gd name="connsiteY844" fmla="*/ 1320023 h 3393047"/>
              <a:gd name="connsiteX845" fmla="*/ 1414238 w 2070096"/>
              <a:gd name="connsiteY845" fmla="*/ 1297342 h 3393047"/>
              <a:gd name="connsiteX846" fmla="*/ 1420270 w 2070096"/>
              <a:gd name="connsiteY846" fmla="*/ 1310950 h 3393047"/>
              <a:gd name="connsiteX847" fmla="*/ 1473040 w 2070096"/>
              <a:gd name="connsiteY847" fmla="*/ 1279197 h 3393047"/>
              <a:gd name="connsiteX848" fmla="*/ 1430824 w 2070096"/>
              <a:gd name="connsiteY848" fmla="*/ 1285245 h 3393047"/>
              <a:gd name="connsiteX849" fmla="*/ 1521286 w 2070096"/>
              <a:gd name="connsiteY849" fmla="*/ 1241396 h 3393047"/>
              <a:gd name="connsiteX850" fmla="*/ 1518272 w 2070096"/>
              <a:gd name="connsiteY850" fmla="*/ 1241396 h 3393047"/>
              <a:gd name="connsiteX851" fmla="*/ 1546918 w 2070096"/>
              <a:gd name="connsiteY851" fmla="*/ 1224763 h 3393047"/>
              <a:gd name="connsiteX852" fmla="*/ 1519778 w 2070096"/>
              <a:gd name="connsiteY852" fmla="*/ 1235348 h 3393047"/>
              <a:gd name="connsiteX853" fmla="*/ 1629842 w 2070096"/>
              <a:gd name="connsiteY853" fmla="*/ 1155209 h 3393047"/>
              <a:gd name="connsiteX854" fmla="*/ 1656982 w 2070096"/>
              <a:gd name="connsiteY854" fmla="*/ 1141600 h 3393047"/>
              <a:gd name="connsiteX855" fmla="*/ 1655474 w 2070096"/>
              <a:gd name="connsiteY855" fmla="*/ 1135552 h 3393047"/>
              <a:gd name="connsiteX856" fmla="*/ 1681106 w 2070096"/>
              <a:gd name="connsiteY856" fmla="*/ 1121944 h 3393047"/>
              <a:gd name="connsiteX857" fmla="*/ 1700142 w 2070096"/>
              <a:gd name="connsiteY857" fmla="*/ 1098318 h 3393047"/>
              <a:gd name="connsiteX858" fmla="*/ 1693572 w 2070096"/>
              <a:gd name="connsiteY858" fmla="*/ 1094320 h 3393047"/>
              <a:gd name="connsiteX859" fmla="*/ 1693190 w 2070096"/>
              <a:gd name="connsiteY859" fmla="*/ 1094089 h 3393047"/>
              <a:gd name="connsiteX860" fmla="*/ 1693166 w 2070096"/>
              <a:gd name="connsiteY860" fmla="*/ 1087166 h 3393047"/>
              <a:gd name="connsiteX861" fmla="*/ 1691658 w 2070096"/>
              <a:gd name="connsiteY861" fmla="*/ 1088678 h 3393047"/>
              <a:gd name="connsiteX862" fmla="*/ 1697690 w 2070096"/>
              <a:gd name="connsiteY862" fmla="*/ 1069022 h 3393047"/>
              <a:gd name="connsiteX863" fmla="*/ 1741076 w 2070096"/>
              <a:gd name="connsiteY863" fmla="*/ 1039547 h 3393047"/>
              <a:gd name="connsiteX864" fmla="*/ 1744430 w 2070096"/>
              <a:gd name="connsiteY864" fmla="*/ 1037269 h 3393047"/>
              <a:gd name="connsiteX865" fmla="*/ 1795692 w 2070096"/>
              <a:gd name="connsiteY865" fmla="*/ 1005515 h 3393047"/>
              <a:gd name="connsiteX866" fmla="*/ 1840922 w 2070096"/>
              <a:gd name="connsiteY866" fmla="*/ 987371 h 3393047"/>
              <a:gd name="connsiteX867" fmla="*/ 1846954 w 2070096"/>
              <a:gd name="connsiteY867" fmla="*/ 966202 h 3393047"/>
              <a:gd name="connsiteX868" fmla="*/ 1851478 w 2070096"/>
              <a:gd name="connsiteY868" fmla="*/ 946545 h 3393047"/>
              <a:gd name="connsiteX869" fmla="*/ 1868062 w 2070096"/>
              <a:gd name="connsiteY869" fmla="*/ 911768 h 3393047"/>
              <a:gd name="connsiteX870" fmla="*/ 1854494 w 2070096"/>
              <a:gd name="connsiteY870" fmla="*/ 923865 h 3393047"/>
              <a:gd name="connsiteX871" fmla="*/ 1872586 w 2070096"/>
              <a:gd name="connsiteY871" fmla="*/ 902696 h 3393047"/>
              <a:gd name="connsiteX872" fmla="*/ 1868062 w 2070096"/>
              <a:gd name="connsiteY872" fmla="*/ 893624 h 3393047"/>
              <a:gd name="connsiteX873" fmla="*/ 1892186 w 2070096"/>
              <a:gd name="connsiteY873" fmla="*/ 860358 h 3393047"/>
              <a:gd name="connsiteX874" fmla="*/ 1868062 w 2070096"/>
              <a:gd name="connsiteY874" fmla="*/ 872455 h 3393047"/>
              <a:gd name="connsiteX875" fmla="*/ 1884646 w 2070096"/>
              <a:gd name="connsiteY875" fmla="*/ 857334 h 3393047"/>
              <a:gd name="connsiteX876" fmla="*/ 1898216 w 2070096"/>
              <a:gd name="connsiteY876" fmla="*/ 830117 h 3393047"/>
              <a:gd name="connsiteX877" fmla="*/ 1883138 w 2070096"/>
              <a:gd name="connsiteY877" fmla="*/ 840702 h 3393047"/>
              <a:gd name="connsiteX878" fmla="*/ 1902740 w 2070096"/>
              <a:gd name="connsiteY878" fmla="*/ 824069 h 3393047"/>
              <a:gd name="connsiteX879" fmla="*/ 1916310 w 2070096"/>
              <a:gd name="connsiteY879" fmla="*/ 796852 h 3393047"/>
              <a:gd name="connsiteX880" fmla="*/ 1911786 w 2070096"/>
              <a:gd name="connsiteY880" fmla="*/ 821045 h 3393047"/>
              <a:gd name="connsiteX881" fmla="*/ 1905754 w 2070096"/>
              <a:gd name="connsiteY881" fmla="*/ 845238 h 3393047"/>
              <a:gd name="connsiteX882" fmla="*/ 1957018 w 2070096"/>
              <a:gd name="connsiteY882" fmla="*/ 796852 h 3393047"/>
              <a:gd name="connsiteX883" fmla="*/ 1979634 w 2070096"/>
              <a:gd name="connsiteY883" fmla="*/ 701593 h 3393047"/>
              <a:gd name="connsiteX884" fmla="*/ 1981142 w 2070096"/>
              <a:gd name="connsiteY884" fmla="*/ 677400 h 3393047"/>
              <a:gd name="connsiteX885" fmla="*/ 1982650 w 2070096"/>
              <a:gd name="connsiteY885" fmla="*/ 654719 h 3393047"/>
              <a:gd name="connsiteX886" fmla="*/ 1987172 w 2070096"/>
              <a:gd name="connsiteY886" fmla="*/ 633550 h 3393047"/>
              <a:gd name="connsiteX887" fmla="*/ 1993202 w 2070096"/>
              <a:gd name="connsiteY887" fmla="*/ 613894 h 3393047"/>
              <a:gd name="connsiteX888" fmla="*/ 1970586 w 2070096"/>
              <a:gd name="connsiteY888" fmla="*/ 598773 h 3393047"/>
              <a:gd name="connsiteX889" fmla="*/ 1967570 w 2070096"/>
              <a:gd name="connsiteY889" fmla="*/ 645647 h 3393047"/>
              <a:gd name="connsiteX890" fmla="*/ 1954002 w 2070096"/>
              <a:gd name="connsiteY890" fmla="*/ 675888 h 3393047"/>
              <a:gd name="connsiteX891" fmla="*/ 1960034 w 2070096"/>
              <a:gd name="connsiteY891" fmla="*/ 722762 h 3393047"/>
              <a:gd name="connsiteX892" fmla="*/ 1966064 w 2070096"/>
              <a:gd name="connsiteY892" fmla="*/ 737882 h 3393047"/>
              <a:gd name="connsiteX893" fmla="*/ 1952494 w 2070096"/>
              <a:gd name="connsiteY893" fmla="*/ 775683 h 3393047"/>
              <a:gd name="connsiteX894" fmla="*/ 1957018 w 2070096"/>
              <a:gd name="connsiteY894" fmla="*/ 724274 h 3393047"/>
              <a:gd name="connsiteX895" fmla="*/ 1926862 w 2070096"/>
              <a:gd name="connsiteY895" fmla="*/ 760563 h 3393047"/>
              <a:gd name="connsiteX896" fmla="*/ 1935910 w 2070096"/>
              <a:gd name="connsiteY896" fmla="*/ 725786 h 3393047"/>
              <a:gd name="connsiteX897" fmla="*/ 1937418 w 2070096"/>
              <a:gd name="connsiteY897" fmla="*/ 687984 h 3393047"/>
              <a:gd name="connsiteX898" fmla="*/ 1934402 w 2070096"/>
              <a:gd name="connsiteY898" fmla="*/ 654719 h 3393047"/>
              <a:gd name="connsiteX899" fmla="*/ 1932894 w 2070096"/>
              <a:gd name="connsiteY899" fmla="*/ 641111 h 3393047"/>
              <a:gd name="connsiteX900" fmla="*/ 1931386 w 2070096"/>
              <a:gd name="connsiteY900" fmla="*/ 629014 h 3393047"/>
              <a:gd name="connsiteX901" fmla="*/ 1935910 w 2070096"/>
              <a:gd name="connsiteY901" fmla="*/ 597261 h 3393047"/>
              <a:gd name="connsiteX902" fmla="*/ 1931386 w 2070096"/>
              <a:gd name="connsiteY902" fmla="*/ 565508 h 3393047"/>
              <a:gd name="connsiteX903" fmla="*/ 1931722 w 2070096"/>
              <a:gd name="connsiteY903" fmla="*/ 564331 h 3393047"/>
              <a:gd name="connsiteX904" fmla="*/ 1934402 w 2070096"/>
              <a:gd name="connsiteY904" fmla="*/ 554924 h 3393047"/>
              <a:gd name="connsiteX905" fmla="*/ 1934402 w 2070096"/>
              <a:gd name="connsiteY905" fmla="*/ 533755 h 3393047"/>
              <a:gd name="connsiteX906" fmla="*/ 1946462 w 2070096"/>
              <a:gd name="connsiteY906" fmla="*/ 512586 h 3393047"/>
              <a:gd name="connsiteX907" fmla="*/ 1923848 w 2070096"/>
              <a:gd name="connsiteY907" fmla="*/ 477809 h 3393047"/>
              <a:gd name="connsiteX908" fmla="*/ 1910278 w 2070096"/>
              <a:gd name="connsiteY908" fmla="*/ 441520 h 3393047"/>
              <a:gd name="connsiteX909" fmla="*/ 1886154 w 2070096"/>
              <a:gd name="connsiteY909" fmla="*/ 441520 h 3393047"/>
              <a:gd name="connsiteX910" fmla="*/ 1905754 w 2070096"/>
              <a:gd name="connsiteY910" fmla="*/ 480833 h 3393047"/>
              <a:gd name="connsiteX911" fmla="*/ 1908770 w 2070096"/>
              <a:gd name="connsiteY911" fmla="*/ 508050 h 3393047"/>
              <a:gd name="connsiteX912" fmla="*/ 1910278 w 2070096"/>
              <a:gd name="connsiteY912" fmla="*/ 520146 h 3393047"/>
              <a:gd name="connsiteX913" fmla="*/ 1910278 w 2070096"/>
              <a:gd name="connsiteY913" fmla="*/ 530731 h 3393047"/>
              <a:gd name="connsiteX914" fmla="*/ 1895202 w 2070096"/>
              <a:gd name="connsiteY914" fmla="*/ 500490 h 3393047"/>
              <a:gd name="connsiteX915" fmla="*/ 1887662 w 2070096"/>
              <a:gd name="connsiteY915" fmla="*/ 485369 h 3393047"/>
              <a:gd name="connsiteX916" fmla="*/ 1878616 w 2070096"/>
              <a:gd name="connsiteY916" fmla="*/ 471761 h 3393047"/>
              <a:gd name="connsiteX917" fmla="*/ 1883138 w 2070096"/>
              <a:gd name="connsiteY917" fmla="*/ 450592 h 3393047"/>
              <a:gd name="connsiteX918" fmla="*/ 1869570 w 2070096"/>
              <a:gd name="connsiteY918" fmla="*/ 447568 h 3393047"/>
              <a:gd name="connsiteX919" fmla="*/ 1865046 w 2070096"/>
              <a:gd name="connsiteY919" fmla="*/ 423375 h 3393047"/>
              <a:gd name="connsiteX920" fmla="*/ 1852986 w 2070096"/>
              <a:gd name="connsiteY920" fmla="*/ 406742 h 3393047"/>
              <a:gd name="connsiteX921" fmla="*/ 1836400 w 2070096"/>
              <a:gd name="connsiteY921" fmla="*/ 388598 h 3393047"/>
              <a:gd name="connsiteX922" fmla="*/ 1801722 w 2070096"/>
              <a:gd name="connsiteY922" fmla="*/ 352308 h 3393047"/>
              <a:gd name="connsiteX923" fmla="*/ 1783630 w 2070096"/>
              <a:gd name="connsiteY923" fmla="*/ 317531 h 3393047"/>
              <a:gd name="connsiteX924" fmla="*/ 1813784 w 2070096"/>
              <a:gd name="connsiteY924" fmla="*/ 359869 h 3393047"/>
              <a:gd name="connsiteX925" fmla="*/ 1843938 w 2070096"/>
              <a:gd name="connsiteY925" fmla="*/ 349284 h 3393047"/>
              <a:gd name="connsiteX926" fmla="*/ 1764030 w 2070096"/>
              <a:gd name="connsiteY926" fmla="*/ 264609 h 3393047"/>
              <a:gd name="connsiteX927" fmla="*/ 1715782 w 2070096"/>
              <a:gd name="connsiteY927" fmla="*/ 225296 h 3393047"/>
              <a:gd name="connsiteX928" fmla="*/ 1670550 w 2070096"/>
              <a:gd name="connsiteY928" fmla="*/ 185983 h 3393047"/>
              <a:gd name="connsiteX929" fmla="*/ 1702214 w 2070096"/>
              <a:gd name="connsiteY929" fmla="*/ 226808 h 3393047"/>
              <a:gd name="connsiteX930" fmla="*/ 1667536 w 2070096"/>
              <a:gd name="connsiteY930" fmla="*/ 204127 h 3393047"/>
              <a:gd name="connsiteX931" fmla="*/ 1632858 w 2070096"/>
              <a:gd name="connsiteY931" fmla="*/ 176910 h 3393047"/>
              <a:gd name="connsiteX932" fmla="*/ 1595166 w 2070096"/>
              <a:gd name="connsiteY932" fmla="*/ 148181 h 3393047"/>
              <a:gd name="connsiteX933" fmla="*/ 1554458 w 2070096"/>
              <a:gd name="connsiteY933" fmla="*/ 122476 h 3393047"/>
              <a:gd name="connsiteX934" fmla="*/ 1560488 w 2070096"/>
              <a:gd name="connsiteY934" fmla="*/ 140621 h 3393047"/>
              <a:gd name="connsiteX935" fmla="*/ 1525810 w 2070096"/>
              <a:gd name="connsiteY935" fmla="*/ 127012 h 3393047"/>
              <a:gd name="connsiteX936" fmla="*/ 1513748 w 2070096"/>
              <a:gd name="connsiteY936" fmla="*/ 127012 h 3393047"/>
              <a:gd name="connsiteX937" fmla="*/ 1486610 w 2070096"/>
              <a:gd name="connsiteY937" fmla="*/ 119452 h 3393047"/>
              <a:gd name="connsiteX938" fmla="*/ 1485102 w 2070096"/>
              <a:gd name="connsiteY938" fmla="*/ 111892 h 3393047"/>
              <a:gd name="connsiteX939" fmla="*/ 1447410 w 2070096"/>
              <a:gd name="connsiteY939" fmla="*/ 119452 h 3393047"/>
              <a:gd name="connsiteX940" fmla="*/ 1406702 w 2070096"/>
              <a:gd name="connsiteY940" fmla="*/ 108868 h 3393047"/>
              <a:gd name="connsiteX941" fmla="*/ 1350914 w 2070096"/>
              <a:gd name="connsiteY941" fmla="*/ 107356 h 3393047"/>
              <a:gd name="connsiteX942" fmla="*/ 1355438 w 2070096"/>
              <a:gd name="connsiteY942" fmla="*/ 113404 h 3393047"/>
              <a:gd name="connsiteX943" fmla="*/ 1168482 w 2070096"/>
              <a:gd name="connsiteY943" fmla="*/ 123988 h 3393047"/>
              <a:gd name="connsiteX944" fmla="*/ 1212206 w 2070096"/>
              <a:gd name="connsiteY944" fmla="*/ 108868 h 3393047"/>
              <a:gd name="connsiteX945" fmla="*/ 1135310 w 2070096"/>
              <a:gd name="connsiteY945" fmla="*/ 108868 h 3393047"/>
              <a:gd name="connsiteX946" fmla="*/ 1111776 w 2070096"/>
              <a:gd name="connsiteY946" fmla="*/ 118223 h 3393047"/>
              <a:gd name="connsiteX947" fmla="*/ 1114946 w 2070096"/>
              <a:gd name="connsiteY947" fmla="*/ 120163 h 3393047"/>
              <a:gd name="connsiteX948" fmla="*/ 1112078 w 2070096"/>
              <a:gd name="connsiteY948" fmla="*/ 120031 h 3393047"/>
              <a:gd name="connsiteX949" fmla="*/ 1133804 w 2070096"/>
              <a:gd name="connsiteY949" fmla="*/ 87699 h 3393047"/>
              <a:gd name="connsiteX950" fmla="*/ 1055402 w 2070096"/>
              <a:gd name="connsiteY950" fmla="*/ 87699 h 3393047"/>
              <a:gd name="connsiteX951" fmla="*/ 1075002 w 2070096"/>
              <a:gd name="connsiteY951" fmla="*/ 113404 h 3393047"/>
              <a:gd name="connsiteX952" fmla="*/ 949862 w 2070096"/>
              <a:gd name="connsiteY952" fmla="*/ 116428 h 3393047"/>
              <a:gd name="connsiteX953" fmla="*/ 866938 w 2070096"/>
              <a:gd name="connsiteY953" fmla="*/ 149693 h 3393047"/>
              <a:gd name="connsiteX954" fmla="*/ 809644 w 2070096"/>
              <a:gd name="connsiteY954" fmla="*/ 175398 h 3393047"/>
              <a:gd name="connsiteX955" fmla="*/ 780998 w 2070096"/>
              <a:gd name="connsiteY955" fmla="*/ 175398 h 3393047"/>
              <a:gd name="connsiteX956" fmla="*/ 793058 w 2070096"/>
              <a:gd name="connsiteY956" fmla="*/ 178422 h 3393047"/>
              <a:gd name="connsiteX957" fmla="*/ 707120 w 2070096"/>
              <a:gd name="connsiteY957" fmla="*/ 184471 h 3393047"/>
              <a:gd name="connsiteX958" fmla="*/ 725212 w 2070096"/>
              <a:gd name="connsiteY958" fmla="*/ 190519 h 3393047"/>
              <a:gd name="connsiteX959" fmla="*/ 634750 w 2070096"/>
              <a:gd name="connsiteY959" fmla="*/ 207151 h 3393047"/>
              <a:gd name="connsiteX960" fmla="*/ 548810 w 2070096"/>
              <a:gd name="connsiteY960" fmla="*/ 234368 h 3393047"/>
              <a:gd name="connsiteX961" fmla="*/ 562378 w 2070096"/>
              <a:gd name="connsiteY961" fmla="*/ 234368 h 3393047"/>
              <a:gd name="connsiteX962" fmla="*/ 530718 w 2070096"/>
              <a:gd name="connsiteY962" fmla="*/ 243441 h 3393047"/>
              <a:gd name="connsiteX963" fmla="*/ 550318 w 2070096"/>
              <a:gd name="connsiteY963" fmla="*/ 226808 h 3393047"/>
              <a:gd name="connsiteX964" fmla="*/ 482470 w 2070096"/>
              <a:gd name="connsiteY964" fmla="*/ 249489 h 3393047"/>
              <a:gd name="connsiteX965" fmla="*/ 408590 w 2070096"/>
              <a:gd name="connsiteY965" fmla="*/ 296362 h 3393047"/>
              <a:gd name="connsiteX966" fmla="*/ 437238 w 2070096"/>
              <a:gd name="connsiteY966" fmla="*/ 296362 h 3393047"/>
              <a:gd name="connsiteX967" fmla="*/ 399546 w 2070096"/>
              <a:gd name="connsiteY967" fmla="*/ 302411 h 3393047"/>
              <a:gd name="connsiteX968" fmla="*/ 361852 w 2070096"/>
              <a:gd name="connsiteY968" fmla="*/ 322067 h 3393047"/>
              <a:gd name="connsiteX969" fmla="*/ 401054 w 2070096"/>
              <a:gd name="connsiteY969" fmla="*/ 322067 h 3393047"/>
              <a:gd name="connsiteX970" fmla="*/ 349790 w 2070096"/>
              <a:gd name="connsiteY970" fmla="*/ 352308 h 3393047"/>
              <a:gd name="connsiteX971" fmla="*/ 343760 w 2070096"/>
              <a:gd name="connsiteY971" fmla="*/ 365917 h 3393047"/>
              <a:gd name="connsiteX972" fmla="*/ 289482 w 2070096"/>
              <a:gd name="connsiteY972" fmla="*/ 405230 h 3393047"/>
              <a:gd name="connsiteX973" fmla="*/ 297020 w 2070096"/>
              <a:gd name="connsiteY973" fmla="*/ 406742 h 3393047"/>
              <a:gd name="connsiteX974" fmla="*/ 215604 w 2070096"/>
              <a:gd name="connsiteY974" fmla="*/ 473273 h 3393047"/>
              <a:gd name="connsiteX975" fmla="*/ 226158 w 2070096"/>
              <a:gd name="connsiteY975" fmla="*/ 473273 h 3393047"/>
              <a:gd name="connsiteX976" fmla="*/ 168864 w 2070096"/>
              <a:gd name="connsiteY976" fmla="*/ 532243 h 3393047"/>
              <a:gd name="connsiteX977" fmla="*/ 186958 w 2070096"/>
              <a:gd name="connsiteY977" fmla="*/ 524683 h 3393047"/>
              <a:gd name="connsiteX978" fmla="*/ 170372 w 2070096"/>
              <a:gd name="connsiteY978" fmla="*/ 541315 h 3393047"/>
              <a:gd name="connsiteX979" fmla="*/ 155294 w 2070096"/>
              <a:gd name="connsiteY979" fmla="*/ 563996 h 3393047"/>
              <a:gd name="connsiteX980" fmla="*/ 123634 w 2070096"/>
              <a:gd name="connsiteY980" fmla="*/ 598773 h 3393047"/>
              <a:gd name="connsiteX981" fmla="*/ 129664 w 2070096"/>
              <a:gd name="connsiteY981" fmla="*/ 622966 h 3393047"/>
              <a:gd name="connsiteX982" fmla="*/ 101018 w 2070096"/>
              <a:gd name="connsiteY982" fmla="*/ 668328 h 3393047"/>
              <a:gd name="connsiteX983" fmla="*/ 113078 w 2070096"/>
              <a:gd name="connsiteY983" fmla="*/ 656231 h 3393047"/>
              <a:gd name="connsiteX984" fmla="*/ 110062 w 2070096"/>
              <a:gd name="connsiteY984" fmla="*/ 654719 h 3393047"/>
              <a:gd name="connsiteX985" fmla="*/ 123634 w 2070096"/>
              <a:gd name="connsiteY985" fmla="*/ 645647 h 3393047"/>
              <a:gd name="connsiteX986" fmla="*/ 110062 w 2070096"/>
              <a:gd name="connsiteY986" fmla="*/ 671352 h 3393047"/>
              <a:gd name="connsiteX987" fmla="*/ 94986 w 2070096"/>
              <a:gd name="connsiteY987" fmla="*/ 698569 h 3393047"/>
              <a:gd name="connsiteX988" fmla="*/ 113078 w 2070096"/>
              <a:gd name="connsiteY988" fmla="*/ 689496 h 3393047"/>
              <a:gd name="connsiteX989" fmla="*/ 58802 w 2070096"/>
              <a:gd name="connsiteY989" fmla="*/ 802900 h 3393047"/>
              <a:gd name="connsiteX990" fmla="*/ 40708 w 2070096"/>
              <a:gd name="connsiteY990" fmla="*/ 796852 h 3393047"/>
              <a:gd name="connsiteX991" fmla="*/ 48246 w 2070096"/>
              <a:gd name="connsiteY991" fmla="*/ 753003 h 3393047"/>
              <a:gd name="connsiteX992" fmla="*/ 36186 w 2070096"/>
              <a:gd name="connsiteY992" fmla="*/ 756027 h 3393047"/>
              <a:gd name="connsiteX993" fmla="*/ 21108 w 2070096"/>
              <a:gd name="connsiteY993" fmla="*/ 790804 h 3393047"/>
              <a:gd name="connsiteX994" fmla="*/ 27138 w 2070096"/>
              <a:gd name="connsiteY994" fmla="*/ 759051 h 3393047"/>
              <a:gd name="connsiteX995" fmla="*/ 24122 w 2070096"/>
              <a:gd name="connsiteY995" fmla="*/ 760563 h 3393047"/>
              <a:gd name="connsiteX996" fmla="*/ 31662 w 2070096"/>
              <a:gd name="connsiteY996" fmla="*/ 737882 h 3393047"/>
              <a:gd name="connsiteX997" fmla="*/ 15078 w 2070096"/>
              <a:gd name="connsiteY997" fmla="*/ 733346 h 3393047"/>
              <a:gd name="connsiteX998" fmla="*/ 13570 w 2070096"/>
              <a:gd name="connsiteY998" fmla="*/ 715201 h 3393047"/>
              <a:gd name="connsiteX999" fmla="*/ 9142 w 2070096"/>
              <a:gd name="connsiteY999" fmla="*/ 716866 h 3393047"/>
              <a:gd name="connsiteX1000" fmla="*/ 13946 w 2070096"/>
              <a:gd name="connsiteY1000" fmla="*/ 708208 h 3393047"/>
              <a:gd name="connsiteX1001" fmla="*/ 30154 w 2070096"/>
              <a:gd name="connsiteY1001" fmla="*/ 691008 h 3393047"/>
              <a:gd name="connsiteX1002" fmla="*/ 36186 w 2070096"/>
              <a:gd name="connsiteY1002" fmla="*/ 651695 h 3393047"/>
              <a:gd name="connsiteX1003" fmla="*/ 7538 w 2070096"/>
              <a:gd name="connsiteY1003" fmla="*/ 694033 h 3393047"/>
              <a:gd name="connsiteX1004" fmla="*/ 15078 w 2070096"/>
              <a:gd name="connsiteY1004" fmla="*/ 662279 h 3393047"/>
              <a:gd name="connsiteX1005" fmla="*/ 9046 w 2070096"/>
              <a:gd name="connsiteY1005" fmla="*/ 641111 h 3393047"/>
              <a:gd name="connsiteX1006" fmla="*/ 40708 w 2070096"/>
              <a:gd name="connsiteY1006" fmla="*/ 562484 h 3393047"/>
              <a:gd name="connsiteX1007" fmla="*/ 60310 w 2070096"/>
              <a:gd name="connsiteY1007" fmla="*/ 503514 h 3393047"/>
              <a:gd name="connsiteX1008" fmla="*/ 85940 w 2070096"/>
              <a:gd name="connsiteY1008" fmla="*/ 502002 h 3393047"/>
              <a:gd name="connsiteX1009" fmla="*/ 105540 w 2070096"/>
              <a:gd name="connsiteY1009" fmla="*/ 461176 h 3393047"/>
              <a:gd name="connsiteX1010" fmla="*/ 128156 w 2070096"/>
              <a:gd name="connsiteY1010" fmla="*/ 458152 h 3393047"/>
              <a:gd name="connsiteX1011" fmla="*/ 140218 w 2070096"/>
              <a:gd name="connsiteY1011" fmla="*/ 432447 h 3393047"/>
              <a:gd name="connsiteX1012" fmla="*/ 113078 w 2070096"/>
              <a:gd name="connsiteY1012" fmla="*/ 435471 h 3393047"/>
              <a:gd name="connsiteX1013" fmla="*/ 137202 w 2070096"/>
              <a:gd name="connsiteY1013" fmla="*/ 417327 h 3393047"/>
              <a:gd name="connsiteX1014" fmla="*/ 159818 w 2070096"/>
              <a:gd name="connsiteY1014" fmla="*/ 391622 h 3393047"/>
              <a:gd name="connsiteX1015" fmla="*/ 143234 w 2070096"/>
              <a:gd name="connsiteY1015" fmla="*/ 399182 h 3393047"/>
              <a:gd name="connsiteX1016" fmla="*/ 235204 w 2070096"/>
              <a:gd name="connsiteY1016" fmla="*/ 317531 h 3393047"/>
              <a:gd name="connsiteX1017" fmla="*/ 327174 w 2070096"/>
              <a:gd name="connsiteY1017" fmla="*/ 249489 h 3393047"/>
              <a:gd name="connsiteX1018" fmla="*/ 315114 w 2070096"/>
              <a:gd name="connsiteY1018" fmla="*/ 247977 h 3393047"/>
              <a:gd name="connsiteX1019" fmla="*/ 342252 w 2070096"/>
              <a:gd name="connsiteY1019" fmla="*/ 234368 h 3393047"/>
              <a:gd name="connsiteX1020" fmla="*/ 334714 w 2070096"/>
              <a:gd name="connsiteY1020" fmla="*/ 232856 h 3393047"/>
              <a:gd name="connsiteX1021" fmla="*/ 399546 w 2070096"/>
              <a:gd name="connsiteY1021" fmla="*/ 204127 h 3393047"/>
              <a:gd name="connsiteX1022" fmla="*/ 499054 w 2070096"/>
              <a:gd name="connsiteY1022" fmla="*/ 161790 h 3393047"/>
              <a:gd name="connsiteX1023" fmla="*/ 464378 w 2070096"/>
              <a:gd name="connsiteY1023" fmla="*/ 166326 h 3393047"/>
              <a:gd name="connsiteX1024" fmla="*/ 521670 w 2070096"/>
              <a:gd name="connsiteY1024" fmla="*/ 154229 h 3393047"/>
              <a:gd name="connsiteX1025" fmla="*/ 511116 w 2070096"/>
              <a:gd name="connsiteY1025" fmla="*/ 143645 h 3393047"/>
              <a:gd name="connsiteX1026" fmla="*/ 646810 w 2070096"/>
              <a:gd name="connsiteY1026" fmla="*/ 105844 h 3393047"/>
              <a:gd name="connsiteX1027" fmla="*/ 642288 w 2070096"/>
              <a:gd name="connsiteY1027" fmla="*/ 99796 h 3393047"/>
              <a:gd name="connsiteX1028" fmla="*/ 675458 w 2070096"/>
              <a:gd name="connsiteY1028" fmla="*/ 95259 h 3393047"/>
              <a:gd name="connsiteX1029" fmla="*/ 663396 w 2070096"/>
              <a:gd name="connsiteY1029" fmla="*/ 92235 h 3393047"/>
              <a:gd name="connsiteX1030" fmla="*/ 768936 w 2070096"/>
              <a:gd name="connsiteY1030" fmla="*/ 72579 h 3393047"/>
              <a:gd name="connsiteX1031" fmla="*/ 738782 w 2070096"/>
              <a:gd name="connsiteY1031" fmla="*/ 61994 h 3393047"/>
              <a:gd name="connsiteX1032" fmla="*/ 836782 w 2070096"/>
              <a:gd name="connsiteY1032" fmla="*/ 54434 h 3393047"/>
              <a:gd name="connsiteX1033" fmla="*/ 854876 w 2070096"/>
              <a:gd name="connsiteY1033" fmla="*/ 37801 h 3393047"/>
              <a:gd name="connsiteX1034" fmla="*/ 888046 w 2070096"/>
              <a:gd name="connsiteY1034" fmla="*/ 39313 h 3393047"/>
              <a:gd name="connsiteX1035" fmla="*/ 883522 w 2070096"/>
              <a:gd name="connsiteY1035" fmla="*/ 33265 h 3393047"/>
              <a:gd name="connsiteX1036" fmla="*/ 1100634 w 2070096"/>
              <a:gd name="connsiteY1036" fmla="*/ 10584 h 3393047"/>
              <a:gd name="connsiteX1037" fmla="*/ 1320762 w 2070096"/>
              <a:gd name="connsiteY1037" fmla="*/ 3024 h 339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Lst>
            <a:rect l="l" t="t" r="r" b="b"/>
            <a:pathLst>
              <a:path w="2070096" h="3393047">
                <a:moveTo>
                  <a:pt x="1093094" y="3347686"/>
                </a:moveTo>
                <a:lnTo>
                  <a:pt x="1094602" y="3355246"/>
                </a:lnTo>
                <a:lnTo>
                  <a:pt x="1100634" y="3347686"/>
                </a:lnTo>
                <a:close/>
                <a:moveTo>
                  <a:pt x="1123250" y="3321981"/>
                </a:moveTo>
                <a:cubicBezTo>
                  <a:pt x="1126266" y="3325005"/>
                  <a:pt x="1121742" y="3338613"/>
                  <a:pt x="1132296" y="3332565"/>
                </a:cubicBezTo>
                <a:cubicBezTo>
                  <a:pt x="1130788" y="3329541"/>
                  <a:pt x="1127772" y="3334077"/>
                  <a:pt x="1126266" y="3329541"/>
                </a:cubicBezTo>
                <a:cubicBezTo>
                  <a:pt x="1127772" y="3321981"/>
                  <a:pt x="1126266" y="3323493"/>
                  <a:pt x="1123250" y="3321981"/>
                </a:cubicBezTo>
                <a:close/>
                <a:moveTo>
                  <a:pt x="1099126" y="3321981"/>
                </a:moveTo>
                <a:cubicBezTo>
                  <a:pt x="1088572" y="3337101"/>
                  <a:pt x="1105158" y="3338613"/>
                  <a:pt x="1114202" y="3337101"/>
                </a:cubicBezTo>
                <a:cubicBezTo>
                  <a:pt x="1111186" y="3332565"/>
                  <a:pt x="1096110" y="3337101"/>
                  <a:pt x="1099126" y="3321981"/>
                </a:cubicBezTo>
                <a:close/>
                <a:moveTo>
                  <a:pt x="1031948" y="3317949"/>
                </a:moveTo>
                <a:lnTo>
                  <a:pt x="1032786" y="3320469"/>
                </a:lnTo>
                <a:lnTo>
                  <a:pt x="1031278" y="3321981"/>
                </a:lnTo>
                <a:close/>
                <a:moveTo>
                  <a:pt x="1369006" y="3303836"/>
                </a:moveTo>
                <a:lnTo>
                  <a:pt x="1370514" y="3306860"/>
                </a:lnTo>
                <a:cubicBezTo>
                  <a:pt x="1367500" y="3308372"/>
                  <a:pt x="1362978" y="3309884"/>
                  <a:pt x="1359962" y="3311396"/>
                </a:cubicBezTo>
                <a:cubicBezTo>
                  <a:pt x="1362978" y="3309884"/>
                  <a:pt x="1365992" y="3306860"/>
                  <a:pt x="1369006" y="3303836"/>
                </a:cubicBezTo>
                <a:close/>
                <a:moveTo>
                  <a:pt x="1001028" y="3293382"/>
                </a:moveTo>
                <a:lnTo>
                  <a:pt x="1005082" y="3293441"/>
                </a:lnTo>
                <a:cubicBezTo>
                  <a:pt x="1008662" y="3296276"/>
                  <a:pt x="1011678" y="3300056"/>
                  <a:pt x="1014694" y="3299300"/>
                </a:cubicBezTo>
                <a:cubicBezTo>
                  <a:pt x="1007154" y="3305348"/>
                  <a:pt x="1005646" y="3300812"/>
                  <a:pt x="1004140" y="3297788"/>
                </a:cubicBezTo>
                <a:close/>
                <a:moveTo>
                  <a:pt x="992078" y="3293252"/>
                </a:moveTo>
                <a:cubicBezTo>
                  <a:pt x="996602" y="3291740"/>
                  <a:pt x="999240" y="3292118"/>
                  <a:pt x="1000936" y="3293252"/>
                </a:cubicBezTo>
                <a:lnTo>
                  <a:pt x="1001028" y="3293382"/>
                </a:lnTo>
                <a:close/>
                <a:moveTo>
                  <a:pt x="1408206" y="3279643"/>
                </a:moveTo>
                <a:cubicBezTo>
                  <a:pt x="1403684" y="3282667"/>
                  <a:pt x="1399162" y="3285691"/>
                  <a:pt x="1394638" y="3288715"/>
                </a:cubicBezTo>
                <a:cubicBezTo>
                  <a:pt x="1396146" y="3285691"/>
                  <a:pt x="1399162" y="3282667"/>
                  <a:pt x="1400670" y="3281155"/>
                </a:cubicBezTo>
                <a:close/>
                <a:moveTo>
                  <a:pt x="1124758" y="3269059"/>
                </a:moveTo>
                <a:cubicBezTo>
                  <a:pt x="1123250" y="3276619"/>
                  <a:pt x="1126266" y="3272083"/>
                  <a:pt x="1127772" y="3270571"/>
                </a:cubicBezTo>
                <a:close/>
                <a:moveTo>
                  <a:pt x="1109680" y="3266035"/>
                </a:moveTo>
                <a:cubicBezTo>
                  <a:pt x="1106664" y="3266035"/>
                  <a:pt x="1106664" y="3275107"/>
                  <a:pt x="1105158" y="3279643"/>
                </a:cubicBezTo>
                <a:cubicBezTo>
                  <a:pt x="1103650" y="3279643"/>
                  <a:pt x="1103650" y="3279643"/>
                  <a:pt x="1102142" y="3276619"/>
                </a:cubicBezTo>
                <a:cubicBezTo>
                  <a:pt x="1096110" y="3293252"/>
                  <a:pt x="1109680" y="3272083"/>
                  <a:pt x="1111186" y="3284179"/>
                </a:cubicBezTo>
                <a:cubicBezTo>
                  <a:pt x="1114202" y="3275107"/>
                  <a:pt x="1108172" y="3272083"/>
                  <a:pt x="1109680" y="3266035"/>
                </a:cubicBezTo>
                <a:close/>
                <a:moveTo>
                  <a:pt x="1308134" y="3264901"/>
                </a:moveTo>
                <a:cubicBezTo>
                  <a:pt x="1303798" y="3262255"/>
                  <a:pt x="1299652" y="3261499"/>
                  <a:pt x="1298144" y="3266035"/>
                </a:cubicBezTo>
                <a:cubicBezTo>
                  <a:pt x="1305682" y="3269059"/>
                  <a:pt x="1310584" y="3271705"/>
                  <a:pt x="1314918" y="3273406"/>
                </a:cubicBezTo>
                <a:lnTo>
                  <a:pt x="1317800" y="3273773"/>
                </a:lnTo>
                <a:lnTo>
                  <a:pt x="1319254" y="3275107"/>
                </a:lnTo>
                <a:lnTo>
                  <a:pt x="1320514" y="3274118"/>
                </a:lnTo>
                <a:lnTo>
                  <a:pt x="1328298" y="3275107"/>
                </a:lnTo>
                <a:lnTo>
                  <a:pt x="1322268" y="3266035"/>
                </a:lnTo>
                <a:cubicBezTo>
                  <a:pt x="1321514" y="3267547"/>
                  <a:pt x="1323022" y="3269815"/>
                  <a:pt x="1323588" y="3271705"/>
                </a:cubicBezTo>
                <a:lnTo>
                  <a:pt x="1320514" y="3274118"/>
                </a:lnTo>
                <a:lnTo>
                  <a:pt x="1317800" y="3273773"/>
                </a:lnTo>
                <a:close/>
                <a:moveTo>
                  <a:pt x="1356946" y="3259987"/>
                </a:moveTo>
                <a:lnTo>
                  <a:pt x="1364484" y="3264523"/>
                </a:lnTo>
                <a:cubicBezTo>
                  <a:pt x="1359962" y="3267547"/>
                  <a:pt x="1355438" y="3272083"/>
                  <a:pt x="1350914" y="3275107"/>
                </a:cubicBezTo>
                <a:cubicBezTo>
                  <a:pt x="1355438" y="3272083"/>
                  <a:pt x="1361470" y="3269059"/>
                  <a:pt x="1365992" y="3264523"/>
                </a:cubicBezTo>
                <a:lnTo>
                  <a:pt x="1364484" y="3263011"/>
                </a:lnTo>
                <a:lnTo>
                  <a:pt x="1365992" y="3263011"/>
                </a:lnTo>
                <a:close/>
                <a:moveTo>
                  <a:pt x="1047862" y="3258475"/>
                </a:moveTo>
                <a:cubicBezTo>
                  <a:pt x="1047862" y="3263011"/>
                  <a:pt x="1038818" y="3282668"/>
                  <a:pt x="1052386" y="3279643"/>
                </a:cubicBezTo>
                <a:lnTo>
                  <a:pt x="1050878" y="3272083"/>
                </a:lnTo>
                <a:lnTo>
                  <a:pt x="1052386" y="3272083"/>
                </a:lnTo>
                <a:lnTo>
                  <a:pt x="1056910" y="3264523"/>
                </a:lnTo>
                <a:cubicBezTo>
                  <a:pt x="1044848" y="3281155"/>
                  <a:pt x="1049370" y="3261499"/>
                  <a:pt x="1047862" y="3258475"/>
                </a:cubicBezTo>
                <a:close/>
                <a:moveTo>
                  <a:pt x="1293622" y="3255451"/>
                </a:moveTo>
                <a:lnTo>
                  <a:pt x="1289098" y="3266035"/>
                </a:lnTo>
                <a:cubicBezTo>
                  <a:pt x="1304174" y="3275107"/>
                  <a:pt x="1295130" y="3261499"/>
                  <a:pt x="1293622" y="3255451"/>
                </a:cubicBezTo>
                <a:close/>
                <a:moveTo>
                  <a:pt x="1384084" y="3249402"/>
                </a:moveTo>
                <a:cubicBezTo>
                  <a:pt x="1378054" y="3250914"/>
                  <a:pt x="1370514" y="3252426"/>
                  <a:pt x="1364484" y="3252426"/>
                </a:cubicBezTo>
                <a:lnTo>
                  <a:pt x="1373530" y="3253938"/>
                </a:lnTo>
                <a:lnTo>
                  <a:pt x="1361470" y="3256962"/>
                </a:lnTo>
                <a:cubicBezTo>
                  <a:pt x="1369006" y="3263011"/>
                  <a:pt x="1384084" y="3261499"/>
                  <a:pt x="1384084" y="3249402"/>
                </a:cubicBezTo>
                <a:close/>
                <a:moveTo>
                  <a:pt x="1411222" y="3247890"/>
                </a:moveTo>
                <a:lnTo>
                  <a:pt x="1427808" y="3250914"/>
                </a:lnTo>
                <a:cubicBezTo>
                  <a:pt x="1420270" y="3255450"/>
                  <a:pt x="1409716" y="3247890"/>
                  <a:pt x="1411222" y="3247890"/>
                </a:cubicBezTo>
                <a:close/>
                <a:moveTo>
                  <a:pt x="1355438" y="3238818"/>
                </a:moveTo>
                <a:cubicBezTo>
                  <a:pt x="1358454" y="3243354"/>
                  <a:pt x="1362976" y="3243354"/>
                  <a:pt x="1365992" y="3243354"/>
                </a:cubicBezTo>
                <a:cubicBezTo>
                  <a:pt x="1362976" y="3241842"/>
                  <a:pt x="1362976" y="3237306"/>
                  <a:pt x="1355438" y="3238818"/>
                </a:cubicBezTo>
                <a:close/>
                <a:moveTo>
                  <a:pt x="1053894" y="3220673"/>
                </a:moveTo>
                <a:cubicBezTo>
                  <a:pt x="1038818" y="3222185"/>
                  <a:pt x="1053894" y="3222185"/>
                  <a:pt x="1047862" y="3225209"/>
                </a:cubicBezTo>
                <a:cubicBezTo>
                  <a:pt x="1053894" y="3222185"/>
                  <a:pt x="1065956" y="3220673"/>
                  <a:pt x="1053894" y="3220673"/>
                </a:cubicBezTo>
                <a:close/>
                <a:moveTo>
                  <a:pt x="1031278" y="3213113"/>
                </a:moveTo>
                <a:cubicBezTo>
                  <a:pt x="1034294" y="3216137"/>
                  <a:pt x="1014694" y="3213113"/>
                  <a:pt x="1023740" y="3219161"/>
                </a:cubicBezTo>
                <a:lnTo>
                  <a:pt x="1023740" y="3216137"/>
                </a:lnTo>
                <a:cubicBezTo>
                  <a:pt x="1028262" y="3219161"/>
                  <a:pt x="1037310" y="3213113"/>
                  <a:pt x="1041832" y="3217649"/>
                </a:cubicBezTo>
                <a:cubicBezTo>
                  <a:pt x="1043340" y="3219161"/>
                  <a:pt x="1050878" y="3214625"/>
                  <a:pt x="1046356" y="3214625"/>
                </a:cubicBezTo>
                <a:cubicBezTo>
                  <a:pt x="1038818" y="3213113"/>
                  <a:pt x="1041832" y="3217649"/>
                  <a:pt x="1032786" y="3216137"/>
                </a:cubicBezTo>
                <a:close/>
                <a:moveTo>
                  <a:pt x="1349406" y="3208577"/>
                </a:moveTo>
                <a:cubicBezTo>
                  <a:pt x="1344884" y="3208577"/>
                  <a:pt x="1337346" y="3214625"/>
                  <a:pt x="1343376" y="3220673"/>
                </a:cubicBezTo>
                <a:cubicBezTo>
                  <a:pt x="1343376" y="3223697"/>
                  <a:pt x="1347898" y="3213113"/>
                  <a:pt x="1349406" y="3208577"/>
                </a:cubicBezTo>
                <a:close/>
                <a:moveTo>
                  <a:pt x="1417254" y="3207065"/>
                </a:moveTo>
                <a:cubicBezTo>
                  <a:pt x="1412730" y="3213113"/>
                  <a:pt x="1424794" y="3214625"/>
                  <a:pt x="1420270" y="3217649"/>
                </a:cubicBezTo>
                <a:lnTo>
                  <a:pt x="1408208" y="3210089"/>
                </a:lnTo>
                <a:close/>
                <a:moveTo>
                  <a:pt x="1340362" y="3199505"/>
                </a:moveTo>
                <a:cubicBezTo>
                  <a:pt x="1343376" y="3202529"/>
                  <a:pt x="1344884" y="3208577"/>
                  <a:pt x="1344884" y="3199505"/>
                </a:cubicBezTo>
                <a:close/>
                <a:moveTo>
                  <a:pt x="1460978" y="3169263"/>
                </a:moveTo>
                <a:lnTo>
                  <a:pt x="1456454" y="3182871"/>
                </a:lnTo>
                <a:cubicBezTo>
                  <a:pt x="1451932" y="3188920"/>
                  <a:pt x="1453438" y="3178335"/>
                  <a:pt x="1453438" y="3175311"/>
                </a:cubicBezTo>
                <a:cubicBezTo>
                  <a:pt x="1454946" y="3173799"/>
                  <a:pt x="1456454" y="3169263"/>
                  <a:pt x="1460978" y="3169263"/>
                </a:cubicBezTo>
                <a:close/>
                <a:moveTo>
                  <a:pt x="999616" y="3143558"/>
                </a:moveTo>
                <a:cubicBezTo>
                  <a:pt x="986046" y="3142047"/>
                  <a:pt x="993586" y="3158679"/>
                  <a:pt x="1001124" y="3160191"/>
                </a:cubicBezTo>
                <a:cubicBezTo>
                  <a:pt x="996602" y="3157167"/>
                  <a:pt x="999616" y="3151119"/>
                  <a:pt x="999616" y="3143558"/>
                </a:cubicBezTo>
                <a:close/>
                <a:moveTo>
                  <a:pt x="1017710" y="3120878"/>
                </a:moveTo>
                <a:cubicBezTo>
                  <a:pt x="1016202" y="3122390"/>
                  <a:pt x="1013186" y="3132974"/>
                  <a:pt x="1005646" y="3129950"/>
                </a:cubicBezTo>
                <a:lnTo>
                  <a:pt x="1016202" y="3137510"/>
                </a:lnTo>
                <a:cubicBezTo>
                  <a:pt x="1014694" y="3131462"/>
                  <a:pt x="1026754" y="3129950"/>
                  <a:pt x="1029770" y="3131462"/>
                </a:cubicBezTo>
                <a:cubicBezTo>
                  <a:pt x="1023740" y="3125414"/>
                  <a:pt x="1029770" y="3123902"/>
                  <a:pt x="1017710" y="3120878"/>
                </a:cubicBezTo>
                <a:close/>
                <a:moveTo>
                  <a:pt x="1403686" y="3119366"/>
                </a:moveTo>
                <a:cubicBezTo>
                  <a:pt x="1397654" y="3117854"/>
                  <a:pt x="1388608" y="3128438"/>
                  <a:pt x="1384084" y="3131462"/>
                </a:cubicBezTo>
                <a:cubicBezTo>
                  <a:pt x="1403686" y="3126926"/>
                  <a:pt x="1403686" y="3128438"/>
                  <a:pt x="1399162" y="3132974"/>
                </a:cubicBezTo>
                <a:cubicBezTo>
                  <a:pt x="1394638" y="3137510"/>
                  <a:pt x="1387100" y="3140534"/>
                  <a:pt x="1393130" y="3143558"/>
                </a:cubicBezTo>
                <a:cubicBezTo>
                  <a:pt x="1396146" y="3142047"/>
                  <a:pt x="1396146" y="3139022"/>
                  <a:pt x="1402178" y="3137510"/>
                </a:cubicBezTo>
                <a:cubicBezTo>
                  <a:pt x="1405192" y="3137510"/>
                  <a:pt x="1405192" y="3142047"/>
                  <a:pt x="1402178" y="3145071"/>
                </a:cubicBezTo>
                <a:cubicBezTo>
                  <a:pt x="1405192" y="3145071"/>
                  <a:pt x="1408208" y="3145071"/>
                  <a:pt x="1409716" y="3145071"/>
                </a:cubicBezTo>
                <a:cubicBezTo>
                  <a:pt x="1405192" y="3139022"/>
                  <a:pt x="1403686" y="3126926"/>
                  <a:pt x="1403686" y="3119366"/>
                </a:cubicBezTo>
                <a:close/>
                <a:moveTo>
                  <a:pt x="1322268" y="3090637"/>
                </a:moveTo>
                <a:lnTo>
                  <a:pt x="1323072" y="3091800"/>
                </a:lnTo>
                <a:lnTo>
                  <a:pt x="1322268" y="3095173"/>
                </a:lnTo>
                <a:cubicBezTo>
                  <a:pt x="1322268" y="3093661"/>
                  <a:pt x="1322268" y="3093661"/>
                  <a:pt x="1322268" y="3090637"/>
                </a:cubicBezTo>
                <a:close/>
                <a:moveTo>
                  <a:pt x="1373530" y="3083076"/>
                </a:moveTo>
                <a:cubicBezTo>
                  <a:pt x="1375038" y="3084588"/>
                  <a:pt x="1375038" y="3084588"/>
                  <a:pt x="1376546" y="3086101"/>
                </a:cubicBezTo>
                <a:lnTo>
                  <a:pt x="1381070" y="3083076"/>
                </a:lnTo>
                <a:cubicBezTo>
                  <a:pt x="1378054" y="3083076"/>
                  <a:pt x="1376546" y="3083076"/>
                  <a:pt x="1373530" y="3083076"/>
                </a:cubicBezTo>
                <a:close/>
                <a:moveTo>
                  <a:pt x="1118538" y="3075327"/>
                </a:moveTo>
                <a:cubicBezTo>
                  <a:pt x="1115710" y="3072870"/>
                  <a:pt x="1113448" y="3071736"/>
                  <a:pt x="1114202" y="3077028"/>
                </a:cubicBezTo>
                <a:cubicBezTo>
                  <a:pt x="1118726" y="3077028"/>
                  <a:pt x="1127772" y="3090637"/>
                  <a:pt x="1126266" y="3081564"/>
                </a:cubicBezTo>
                <a:cubicBezTo>
                  <a:pt x="1124758" y="3081564"/>
                  <a:pt x="1121364" y="3077784"/>
                  <a:pt x="1118538" y="3075327"/>
                </a:cubicBezTo>
                <a:close/>
                <a:moveTo>
                  <a:pt x="1109680" y="3070980"/>
                </a:moveTo>
                <a:cubicBezTo>
                  <a:pt x="1105158" y="3070980"/>
                  <a:pt x="1103650" y="3069468"/>
                  <a:pt x="1106664" y="3077028"/>
                </a:cubicBezTo>
                <a:cubicBezTo>
                  <a:pt x="1109680" y="3077028"/>
                  <a:pt x="1111186" y="3074004"/>
                  <a:pt x="1109680" y="3070980"/>
                </a:cubicBezTo>
                <a:close/>
                <a:moveTo>
                  <a:pt x="1421778" y="3066444"/>
                </a:moveTo>
                <a:cubicBezTo>
                  <a:pt x="1433838" y="3070980"/>
                  <a:pt x="1426300" y="3077028"/>
                  <a:pt x="1421778" y="3081565"/>
                </a:cubicBezTo>
                <a:cubicBezTo>
                  <a:pt x="1423286" y="3077028"/>
                  <a:pt x="1421778" y="3070980"/>
                  <a:pt x="1421778" y="3066444"/>
                </a:cubicBezTo>
                <a:close/>
                <a:moveTo>
                  <a:pt x="1305682" y="3052835"/>
                </a:moveTo>
                <a:lnTo>
                  <a:pt x="1305682" y="3064932"/>
                </a:lnTo>
                <a:lnTo>
                  <a:pt x="1311714" y="3055860"/>
                </a:lnTo>
                <a:cubicBezTo>
                  <a:pt x="1310206" y="3054347"/>
                  <a:pt x="1307190" y="3054347"/>
                  <a:pt x="1305682" y="3052835"/>
                </a:cubicBezTo>
                <a:close/>
                <a:moveTo>
                  <a:pt x="1044848" y="3052835"/>
                </a:moveTo>
                <a:cubicBezTo>
                  <a:pt x="1043340" y="3058884"/>
                  <a:pt x="1025248" y="3055860"/>
                  <a:pt x="1035802" y="3066444"/>
                </a:cubicBezTo>
                <a:cubicBezTo>
                  <a:pt x="1040326" y="3064932"/>
                  <a:pt x="1043340" y="3061908"/>
                  <a:pt x="1047862" y="3060396"/>
                </a:cubicBezTo>
                <a:cubicBezTo>
                  <a:pt x="1044848" y="3055860"/>
                  <a:pt x="1052386" y="3055860"/>
                  <a:pt x="1044848" y="3052835"/>
                </a:cubicBezTo>
                <a:close/>
                <a:moveTo>
                  <a:pt x="1157926" y="3031667"/>
                </a:moveTo>
                <a:cubicBezTo>
                  <a:pt x="1150388" y="3030154"/>
                  <a:pt x="1156418" y="3046787"/>
                  <a:pt x="1153404" y="3040739"/>
                </a:cubicBezTo>
                <a:cubicBezTo>
                  <a:pt x="1148880" y="3051323"/>
                  <a:pt x="1154910" y="3046787"/>
                  <a:pt x="1154910" y="3058884"/>
                </a:cubicBezTo>
                <a:cubicBezTo>
                  <a:pt x="1154910" y="3055860"/>
                  <a:pt x="1150388" y="3049811"/>
                  <a:pt x="1148880" y="3055860"/>
                </a:cubicBezTo>
                <a:cubicBezTo>
                  <a:pt x="1150388" y="3058884"/>
                  <a:pt x="1154910" y="3060396"/>
                  <a:pt x="1151896" y="3061908"/>
                </a:cubicBezTo>
                <a:cubicBezTo>
                  <a:pt x="1145866" y="3058884"/>
                  <a:pt x="1141342" y="3061908"/>
                  <a:pt x="1139834" y="3066444"/>
                </a:cubicBezTo>
                <a:cubicBezTo>
                  <a:pt x="1136818" y="3070980"/>
                  <a:pt x="1136818" y="3075516"/>
                  <a:pt x="1130788" y="3077028"/>
                </a:cubicBezTo>
                <a:lnTo>
                  <a:pt x="1135310" y="3083076"/>
                </a:lnTo>
                <a:cubicBezTo>
                  <a:pt x="1132296" y="3083076"/>
                  <a:pt x="1130788" y="3080052"/>
                  <a:pt x="1130788" y="3083076"/>
                </a:cubicBezTo>
                <a:lnTo>
                  <a:pt x="1133802" y="3087613"/>
                </a:lnTo>
                <a:cubicBezTo>
                  <a:pt x="1133802" y="3087613"/>
                  <a:pt x="1129280" y="3087613"/>
                  <a:pt x="1124758" y="3087613"/>
                </a:cubicBezTo>
                <a:cubicBezTo>
                  <a:pt x="1120234" y="3089125"/>
                  <a:pt x="1114202" y="3090637"/>
                  <a:pt x="1112694" y="3095173"/>
                </a:cubicBezTo>
                <a:cubicBezTo>
                  <a:pt x="1115710" y="3095173"/>
                  <a:pt x="1118726" y="3096685"/>
                  <a:pt x="1121742" y="3098197"/>
                </a:cubicBezTo>
                <a:cubicBezTo>
                  <a:pt x="1118726" y="3096685"/>
                  <a:pt x="1114202" y="3095173"/>
                  <a:pt x="1109680" y="3095173"/>
                </a:cubicBezTo>
                <a:lnTo>
                  <a:pt x="1120234" y="3104245"/>
                </a:lnTo>
                <a:cubicBezTo>
                  <a:pt x="1108172" y="3096685"/>
                  <a:pt x="1109680" y="3108781"/>
                  <a:pt x="1102142" y="3113317"/>
                </a:cubicBezTo>
                <a:lnTo>
                  <a:pt x="1109680" y="3117854"/>
                </a:lnTo>
                <a:cubicBezTo>
                  <a:pt x="1108172" y="3117854"/>
                  <a:pt x="1105158" y="3119366"/>
                  <a:pt x="1103650" y="3119366"/>
                </a:cubicBezTo>
                <a:lnTo>
                  <a:pt x="1109680" y="3120878"/>
                </a:lnTo>
                <a:cubicBezTo>
                  <a:pt x="1106664" y="3123902"/>
                  <a:pt x="1091586" y="3122390"/>
                  <a:pt x="1094602" y="3131462"/>
                </a:cubicBezTo>
                <a:cubicBezTo>
                  <a:pt x="1093094" y="3126926"/>
                  <a:pt x="1106664" y="3131462"/>
                  <a:pt x="1111186" y="3134486"/>
                </a:cubicBezTo>
                <a:cubicBezTo>
                  <a:pt x="1105158" y="3137510"/>
                  <a:pt x="1097618" y="3140534"/>
                  <a:pt x="1091586" y="3143558"/>
                </a:cubicBezTo>
                <a:cubicBezTo>
                  <a:pt x="1096110" y="3146583"/>
                  <a:pt x="1096110" y="3154143"/>
                  <a:pt x="1103650" y="3151119"/>
                </a:cubicBezTo>
                <a:cubicBezTo>
                  <a:pt x="1099126" y="3152631"/>
                  <a:pt x="1096110" y="3152631"/>
                  <a:pt x="1091586" y="3154143"/>
                </a:cubicBezTo>
                <a:lnTo>
                  <a:pt x="1097618" y="3155655"/>
                </a:lnTo>
                <a:cubicBezTo>
                  <a:pt x="1099126" y="3170775"/>
                  <a:pt x="1085556" y="3179848"/>
                  <a:pt x="1075002" y="3193456"/>
                </a:cubicBezTo>
                <a:cubicBezTo>
                  <a:pt x="1068970" y="3199505"/>
                  <a:pt x="1064448" y="3205553"/>
                  <a:pt x="1062942" y="3210089"/>
                </a:cubicBezTo>
                <a:cubicBezTo>
                  <a:pt x="1062942" y="3213113"/>
                  <a:pt x="1064448" y="3214625"/>
                  <a:pt x="1071986" y="3216137"/>
                </a:cubicBezTo>
                <a:lnTo>
                  <a:pt x="1075002" y="3216137"/>
                </a:lnTo>
                <a:cubicBezTo>
                  <a:pt x="1070478" y="3217649"/>
                  <a:pt x="1064448" y="3219161"/>
                  <a:pt x="1059926" y="3222185"/>
                </a:cubicBezTo>
                <a:cubicBezTo>
                  <a:pt x="1061434" y="3222185"/>
                  <a:pt x="1073494" y="3219161"/>
                  <a:pt x="1078018" y="3217649"/>
                </a:cubicBezTo>
                <a:cubicBezTo>
                  <a:pt x="1065956" y="3222185"/>
                  <a:pt x="1076510" y="3219161"/>
                  <a:pt x="1067464" y="3225209"/>
                </a:cubicBezTo>
                <a:cubicBezTo>
                  <a:pt x="1073494" y="3222185"/>
                  <a:pt x="1075002" y="3220673"/>
                  <a:pt x="1079526" y="3217649"/>
                </a:cubicBezTo>
                <a:cubicBezTo>
                  <a:pt x="1082542" y="3216137"/>
                  <a:pt x="1082542" y="3216137"/>
                  <a:pt x="1082542" y="3216137"/>
                </a:cubicBezTo>
                <a:cubicBezTo>
                  <a:pt x="1082542" y="3216137"/>
                  <a:pt x="1084050" y="3219161"/>
                  <a:pt x="1084050" y="3220673"/>
                </a:cubicBezTo>
                <a:cubicBezTo>
                  <a:pt x="1084050" y="3225209"/>
                  <a:pt x="1087064" y="3231258"/>
                  <a:pt x="1094602" y="3231258"/>
                </a:cubicBezTo>
                <a:cubicBezTo>
                  <a:pt x="1084050" y="3234282"/>
                  <a:pt x="1079526" y="3234282"/>
                  <a:pt x="1076510" y="3234282"/>
                </a:cubicBezTo>
                <a:cubicBezTo>
                  <a:pt x="1073494" y="3234282"/>
                  <a:pt x="1070478" y="3232770"/>
                  <a:pt x="1065956" y="3232770"/>
                </a:cubicBezTo>
                <a:cubicBezTo>
                  <a:pt x="1065956" y="3238818"/>
                  <a:pt x="1068970" y="3240330"/>
                  <a:pt x="1073494" y="3240330"/>
                </a:cubicBezTo>
                <a:cubicBezTo>
                  <a:pt x="1078018" y="3240330"/>
                  <a:pt x="1081034" y="3241842"/>
                  <a:pt x="1085556" y="3246378"/>
                </a:cubicBezTo>
                <a:lnTo>
                  <a:pt x="1084050" y="3238818"/>
                </a:lnTo>
                <a:cubicBezTo>
                  <a:pt x="1093094" y="3232770"/>
                  <a:pt x="1094602" y="3237306"/>
                  <a:pt x="1096110" y="3241842"/>
                </a:cubicBezTo>
                <a:cubicBezTo>
                  <a:pt x="1097618" y="3246378"/>
                  <a:pt x="1099126" y="3249402"/>
                  <a:pt x="1105158" y="3240330"/>
                </a:cubicBezTo>
                <a:cubicBezTo>
                  <a:pt x="1106664" y="3243354"/>
                  <a:pt x="1106664" y="3250914"/>
                  <a:pt x="1108172" y="3256962"/>
                </a:cubicBezTo>
                <a:cubicBezTo>
                  <a:pt x="1109680" y="3263011"/>
                  <a:pt x="1112694" y="3269059"/>
                  <a:pt x="1117218" y="3269059"/>
                </a:cubicBezTo>
                <a:cubicBezTo>
                  <a:pt x="1118726" y="3263011"/>
                  <a:pt x="1118726" y="3256962"/>
                  <a:pt x="1120234" y="3250914"/>
                </a:cubicBezTo>
                <a:cubicBezTo>
                  <a:pt x="1123250" y="3250914"/>
                  <a:pt x="1124758" y="3250914"/>
                  <a:pt x="1127772" y="3252426"/>
                </a:cubicBezTo>
                <a:lnTo>
                  <a:pt x="1124758" y="3264523"/>
                </a:lnTo>
                <a:cubicBezTo>
                  <a:pt x="1127772" y="3266035"/>
                  <a:pt x="1129280" y="3264523"/>
                  <a:pt x="1130788" y="3261499"/>
                </a:cubicBezTo>
                <a:cubicBezTo>
                  <a:pt x="1132296" y="3269059"/>
                  <a:pt x="1135310" y="3272083"/>
                  <a:pt x="1138326" y="3273595"/>
                </a:cubicBezTo>
                <a:cubicBezTo>
                  <a:pt x="1141342" y="3275107"/>
                  <a:pt x="1145866" y="3276619"/>
                  <a:pt x="1148880" y="3282668"/>
                </a:cubicBezTo>
                <a:lnTo>
                  <a:pt x="1150388" y="3276619"/>
                </a:lnTo>
                <a:lnTo>
                  <a:pt x="1150890" y="3278131"/>
                </a:lnTo>
                <a:lnTo>
                  <a:pt x="1151896" y="3281155"/>
                </a:lnTo>
                <a:cubicBezTo>
                  <a:pt x="1154910" y="3270571"/>
                  <a:pt x="1160942" y="3275107"/>
                  <a:pt x="1162450" y="3264523"/>
                </a:cubicBezTo>
                <a:cubicBezTo>
                  <a:pt x="1159434" y="3263011"/>
                  <a:pt x="1154910" y="3255451"/>
                  <a:pt x="1154910" y="3263011"/>
                </a:cubicBezTo>
                <a:cubicBezTo>
                  <a:pt x="1150388" y="3249402"/>
                  <a:pt x="1162450" y="3256962"/>
                  <a:pt x="1166974" y="3256962"/>
                </a:cubicBezTo>
                <a:cubicBezTo>
                  <a:pt x="1162450" y="3263011"/>
                  <a:pt x="1166974" y="3264523"/>
                  <a:pt x="1169988" y="3267547"/>
                </a:cubicBezTo>
                <a:cubicBezTo>
                  <a:pt x="1171496" y="3266035"/>
                  <a:pt x="1169988" y="3266035"/>
                  <a:pt x="1169988" y="3263011"/>
                </a:cubicBezTo>
                <a:cubicBezTo>
                  <a:pt x="1176018" y="3256962"/>
                  <a:pt x="1180542" y="3288716"/>
                  <a:pt x="1185066" y="3266035"/>
                </a:cubicBezTo>
                <a:lnTo>
                  <a:pt x="1188082" y="3278131"/>
                </a:lnTo>
                <a:lnTo>
                  <a:pt x="1194112" y="3269059"/>
                </a:lnTo>
                <a:cubicBezTo>
                  <a:pt x="1197126" y="3293252"/>
                  <a:pt x="1203158" y="3270571"/>
                  <a:pt x="1207682" y="3291740"/>
                </a:cubicBezTo>
                <a:cubicBezTo>
                  <a:pt x="1216728" y="3291740"/>
                  <a:pt x="1204666" y="3279643"/>
                  <a:pt x="1207682" y="3281155"/>
                </a:cubicBezTo>
                <a:cubicBezTo>
                  <a:pt x="1210698" y="3276619"/>
                  <a:pt x="1216728" y="3281155"/>
                  <a:pt x="1221250" y="3282668"/>
                </a:cubicBezTo>
                <a:cubicBezTo>
                  <a:pt x="1225774" y="3284179"/>
                  <a:pt x="1230298" y="3285692"/>
                  <a:pt x="1230298" y="3279643"/>
                </a:cubicBezTo>
                <a:cubicBezTo>
                  <a:pt x="1237836" y="3285692"/>
                  <a:pt x="1242358" y="3278131"/>
                  <a:pt x="1249898" y="3279643"/>
                </a:cubicBezTo>
                <a:lnTo>
                  <a:pt x="1245374" y="3270571"/>
                </a:lnTo>
                <a:cubicBezTo>
                  <a:pt x="1248390" y="3272083"/>
                  <a:pt x="1254422" y="3275107"/>
                  <a:pt x="1255928" y="3272083"/>
                </a:cubicBezTo>
                <a:cubicBezTo>
                  <a:pt x="1254422" y="3270571"/>
                  <a:pt x="1254422" y="3270571"/>
                  <a:pt x="1252914" y="3269059"/>
                </a:cubicBezTo>
                <a:cubicBezTo>
                  <a:pt x="1266482" y="3270571"/>
                  <a:pt x="1274022" y="3264523"/>
                  <a:pt x="1281560" y="3259987"/>
                </a:cubicBezTo>
                <a:cubicBezTo>
                  <a:pt x="1277036" y="3255451"/>
                  <a:pt x="1275530" y="3250914"/>
                  <a:pt x="1269498" y="3252426"/>
                </a:cubicBezTo>
                <a:cubicBezTo>
                  <a:pt x="1269498" y="3246378"/>
                  <a:pt x="1275530" y="3246378"/>
                  <a:pt x="1283066" y="3244866"/>
                </a:cubicBezTo>
                <a:cubicBezTo>
                  <a:pt x="1290606" y="3244866"/>
                  <a:pt x="1298144" y="3243354"/>
                  <a:pt x="1299652" y="3235794"/>
                </a:cubicBezTo>
                <a:lnTo>
                  <a:pt x="1295130" y="3232770"/>
                </a:lnTo>
                <a:lnTo>
                  <a:pt x="1305682" y="3232770"/>
                </a:lnTo>
                <a:cubicBezTo>
                  <a:pt x="1301160" y="3231258"/>
                  <a:pt x="1299652" y="3228234"/>
                  <a:pt x="1296638" y="3225209"/>
                </a:cubicBezTo>
                <a:cubicBezTo>
                  <a:pt x="1304174" y="3214625"/>
                  <a:pt x="1313222" y="3204041"/>
                  <a:pt x="1334330" y="3210089"/>
                </a:cubicBezTo>
                <a:cubicBezTo>
                  <a:pt x="1328298" y="3210089"/>
                  <a:pt x="1326790" y="3197992"/>
                  <a:pt x="1316238" y="3199505"/>
                </a:cubicBezTo>
                <a:cubicBezTo>
                  <a:pt x="1335838" y="3197992"/>
                  <a:pt x="1341868" y="3181360"/>
                  <a:pt x="1350914" y="3169264"/>
                </a:cubicBezTo>
                <a:cubicBezTo>
                  <a:pt x="1353930" y="3169264"/>
                  <a:pt x="1355438" y="3167751"/>
                  <a:pt x="1358454" y="3166239"/>
                </a:cubicBezTo>
                <a:lnTo>
                  <a:pt x="1356946" y="3164727"/>
                </a:lnTo>
                <a:lnTo>
                  <a:pt x="1352422" y="3167751"/>
                </a:lnTo>
                <a:cubicBezTo>
                  <a:pt x="1355438" y="3166239"/>
                  <a:pt x="1356946" y="3163215"/>
                  <a:pt x="1359962" y="3161703"/>
                </a:cubicBezTo>
                <a:cubicBezTo>
                  <a:pt x="1362976" y="3160191"/>
                  <a:pt x="1365992" y="3158679"/>
                  <a:pt x="1369006" y="3158679"/>
                </a:cubicBezTo>
                <a:cubicBezTo>
                  <a:pt x="1365992" y="3157167"/>
                  <a:pt x="1356946" y="3154143"/>
                  <a:pt x="1353930" y="3151119"/>
                </a:cubicBezTo>
                <a:cubicBezTo>
                  <a:pt x="1361470" y="3152631"/>
                  <a:pt x="1358454" y="3149607"/>
                  <a:pt x="1356946" y="3146583"/>
                </a:cubicBezTo>
                <a:cubicBezTo>
                  <a:pt x="1355438" y="3143558"/>
                  <a:pt x="1353930" y="3142047"/>
                  <a:pt x="1361470" y="3139022"/>
                </a:cubicBezTo>
                <a:cubicBezTo>
                  <a:pt x="1358454" y="3137510"/>
                  <a:pt x="1358454" y="3140534"/>
                  <a:pt x="1353930" y="3139022"/>
                </a:cubicBezTo>
                <a:cubicBezTo>
                  <a:pt x="1355438" y="3137510"/>
                  <a:pt x="1358454" y="3132974"/>
                  <a:pt x="1359962" y="3128438"/>
                </a:cubicBezTo>
                <a:cubicBezTo>
                  <a:pt x="1362976" y="3119366"/>
                  <a:pt x="1355438" y="3110293"/>
                  <a:pt x="1344884" y="3110293"/>
                </a:cubicBezTo>
                <a:cubicBezTo>
                  <a:pt x="1352422" y="3099709"/>
                  <a:pt x="1352422" y="3093661"/>
                  <a:pt x="1349406" y="3089125"/>
                </a:cubicBezTo>
                <a:cubicBezTo>
                  <a:pt x="1346390" y="3083076"/>
                  <a:pt x="1338854" y="3077028"/>
                  <a:pt x="1335838" y="3069468"/>
                </a:cubicBezTo>
                <a:cubicBezTo>
                  <a:pt x="1326790" y="3081564"/>
                  <a:pt x="1340362" y="3080052"/>
                  <a:pt x="1337346" y="3090637"/>
                </a:cubicBezTo>
                <a:cubicBezTo>
                  <a:pt x="1333952" y="3086100"/>
                  <a:pt x="1330560" y="3097724"/>
                  <a:pt x="1326532" y="3096803"/>
                </a:cubicBezTo>
                <a:lnTo>
                  <a:pt x="1323072" y="3091800"/>
                </a:lnTo>
                <a:lnTo>
                  <a:pt x="1324342" y="3086479"/>
                </a:lnTo>
                <a:cubicBezTo>
                  <a:pt x="1325660" y="3083076"/>
                  <a:pt x="1326036" y="3080052"/>
                  <a:pt x="1320760" y="3080052"/>
                </a:cubicBezTo>
                <a:lnTo>
                  <a:pt x="1316238" y="3089125"/>
                </a:lnTo>
                <a:lnTo>
                  <a:pt x="1316238" y="3074004"/>
                </a:lnTo>
                <a:cubicBezTo>
                  <a:pt x="1293622" y="3070980"/>
                  <a:pt x="1277036" y="3057371"/>
                  <a:pt x="1254422" y="3063420"/>
                </a:cubicBezTo>
                <a:cubicBezTo>
                  <a:pt x="1254422" y="3061908"/>
                  <a:pt x="1255928" y="3055860"/>
                  <a:pt x="1258944" y="3054347"/>
                </a:cubicBezTo>
                <a:cubicBezTo>
                  <a:pt x="1249898" y="3051323"/>
                  <a:pt x="1243866" y="3033179"/>
                  <a:pt x="1230298" y="3040739"/>
                </a:cubicBezTo>
                <a:lnTo>
                  <a:pt x="1231806" y="3045275"/>
                </a:lnTo>
                <a:cubicBezTo>
                  <a:pt x="1219742" y="3048299"/>
                  <a:pt x="1216728" y="3039227"/>
                  <a:pt x="1210698" y="3031667"/>
                </a:cubicBezTo>
                <a:cubicBezTo>
                  <a:pt x="1209190" y="3033179"/>
                  <a:pt x="1207682" y="3033179"/>
                  <a:pt x="1206174" y="3034691"/>
                </a:cubicBezTo>
                <a:cubicBezTo>
                  <a:pt x="1197126" y="3030154"/>
                  <a:pt x="1189590" y="3036203"/>
                  <a:pt x="1183558" y="3042251"/>
                </a:cubicBezTo>
                <a:cubicBezTo>
                  <a:pt x="1177526" y="3049811"/>
                  <a:pt x="1171496" y="3057371"/>
                  <a:pt x="1168482" y="3057371"/>
                </a:cubicBezTo>
                <a:cubicBezTo>
                  <a:pt x="1162450" y="3054347"/>
                  <a:pt x="1165466" y="3051323"/>
                  <a:pt x="1166974" y="3048299"/>
                </a:cubicBezTo>
                <a:cubicBezTo>
                  <a:pt x="1168482" y="3045275"/>
                  <a:pt x="1173004" y="3042251"/>
                  <a:pt x="1168482" y="3037715"/>
                </a:cubicBezTo>
                <a:cubicBezTo>
                  <a:pt x="1160942" y="3034691"/>
                  <a:pt x="1163958" y="3045275"/>
                  <a:pt x="1159434" y="3046787"/>
                </a:cubicBezTo>
                <a:cubicBezTo>
                  <a:pt x="1159434" y="3042251"/>
                  <a:pt x="1157926" y="3036203"/>
                  <a:pt x="1157926" y="3031667"/>
                </a:cubicBezTo>
                <a:close/>
                <a:moveTo>
                  <a:pt x="1212206" y="3018058"/>
                </a:moveTo>
                <a:cubicBezTo>
                  <a:pt x="1209190" y="3019570"/>
                  <a:pt x="1209190" y="3021082"/>
                  <a:pt x="1210698" y="3024106"/>
                </a:cubicBezTo>
                <a:cubicBezTo>
                  <a:pt x="1212206" y="3024106"/>
                  <a:pt x="1212206" y="3025618"/>
                  <a:pt x="1212206" y="3027130"/>
                </a:cubicBezTo>
                <a:cubicBezTo>
                  <a:pt x="1213712" y="3025618"/>
                  <a:pt x="1213712" y="3025618"/>
                  <a:pt x="1215220" y="3022594"/>
                </a:cubicBezTo>
                <a:cubicBezTo>
                  <a:pt x="1215220" y="3021082"/>
                  <a:pt x="1213712" y="3019570"/>
                  <a:pt x="1212206" y="3018058"/>
                </a:cubicBezTo>
                <a:close/>
                <a:moveTo>
                  <a:pt x="1213712" y="3016546"/>
                </a:moveTo>
                <a:cubicBezTo>
                  <a:pt x="1215220" y="3018058"/>
                  <a:pt x="1216728" y="3018058"/>
                  <a:pt x="1218234" y="3019570"/>
                </a:cubicBezTo>
                <a:cubicBezTo>
                  <a:pt x="1216728" y="3019570"/>
                  <a:pt x="1216728" y="3018058"/>
                  <a:pt x="1216728" y="3016546"/>
                </a:cubicBezTo>
                <a:cubicBezTo>
                  <a:pt x="1215220" y="3016546"/>
                  <a:pt x="1213712" y="3016546"/>
                  <a:pt x="1213712" y="3016546"/>
                </a:cubicBezTo>
                <a:close/>
                <a:moveTo>
                  <a:pt x="1059926" y="3015034"/>
                </a:moveTo>
                <a:cubicBezTo>
                  <a:pt x="1053894" y="3018058"/>
                  <a:pt x="1049370" y="3021082"/>
                  <a:pt x="1044848" y="3024106"/>
                </a:cubicBezTo>
                <a:cubicBezTo>
                  <a:pt x="1049370" y="3010498"/>
                  <a:pt x="1046356" y="3021082"/>
                  <a:pt x="1059926" y="3015034"/>
                </a:cubicBezTo>
                <a:close/>
                <a:moveTo>
                  <a:pt x="1177526" y="3010498"/>
                </a:moveTo>
                <a:cubicBezTo>
                  <a:pt x="1176018" y="3010498"/>
                  <a:pt x="1174512" y="3010498"/>
                  <a:pt x="1171496" y="3012010"/>
                </a:cubicBezTo>
                <a:lnTo>
                  <a:pt x="1174512" y="3015034"/>
                </a:lnTo>
                <a:cubicBezTo>
                  <a:pt x="1176018" y="3013522"/>
                  <a:pt x="1177526" y="3012010"/>
                  <a:pt x="1177526" y="3010498"/>
                </a:cubicBezTo>
                <a:close/>
                <a:moveTo>
                  <a:pt x="1293622" y="3007473"/>
                </a:moveTo>
                <a:cubicBezTo>
                  <a:pt x="1302666" y="3012009"/>
                  <a:pt x="1301160" y="3019569"/>
                  <a:pt x="1302666" y="3031666"/>
                </a:cubicBezTo>
                <a:cubicBezTo>
                  <a:pt x="1301160" y="3024106"/>
                  <a:pt x="1293622" y="3025618"/>
                  <a:pt x="1293622" y="3025618"/>
                </a:cubicBezTo>
                <a:cubicBezTo>
                  <a:pt x="1311714" y="3024106"/>
                  <a:pt x="1295130" y="3012009"/>
                  <a:pt x="1293622" y="3007473"/>
                </a:cubicBezTo>
                <a:close/>
                <a:moveTo>
                  <a:pt x="1171496" y="3001426"/>
                </a:moveTo>
                <a:cubicBezTo>
                  <a:pt x="1171496" y="3002938"/>
                  <a:pt x="1171496" y="3002938"/>
                  <a:pt x="1171496" y="3004450"/>
                </a:cubicBezTo>
                <a:cubicBezTo>
                  <a:pt x="1174512" y="3005962"/>
                  <a:pt x="1176018" y="3005962"/>
                  <a:pt x="1177526" y="3007474"/>
                </a:cubicBezTo>
                <a:cubicBezTo>
                  <a:pt x="1176018" y="3004450"/>
                  <a:pt x="1174512" y="3002938"/>
                  <a:pt x="1171496" y="3001426"/>
                </a:cubicBezTo>
                <a:close/>
                <a:moveTo>
                  <a:pt x="1129280" y="2972697"/>
                </a:moveTo>
                <a:cubicBezTo>
                  <a:pt x="1127772" y="2972697"/>
                  <a:pt x="1124758" y="2974209"/>
                  <a:pt x="1121742" y="2975721"/>
                </a:cubicBezTo>
                <a:cubicBezTo>
                  <a:pt x="1124758" y="2974209"/>
                  <a:pt x="1124758" y="2977233"/>
                  <a:pt x="1126266" y="2978745"/>
                </a:cubicBezTo>
                <a:cubicBezTo>
                  <a:pt x="1121742" y="2986305"/>
                  <a:pt x="1115710" y="2978745"/>
                  <a:pt x="1109680" y="2978745"/>
                </a:cubicBezTo>
                <a:cubicBezTo>
                  <a:pt x="1112694" y="2981769"/>
                  <a:pt x="1124758" y="2984793"/>
                  <a:pt x="1124758" y="2993865"/>
                </a:cubicBezTo>
                <a:cubicBezTo>
                  <a:pt x="1123250" y="2995377"/>
                  <a:pt x="1121742" y="2996889"/>
                  <a:pt x="1120234" y="2998401"/>
                </a:cubicBezTo>
                <a:cubicBezTo>
                  <a:pt x="1118726" y="2996889"/>
                  <a:pt x="1117218" y="2996889"/>
                  <a:pt x="1117218" y="3001426"/>
                </a:cubicBezTo>
                <a:lnTo>
                  <a:pt x="1118726" y="3002938"/>
                </a:lnTo>
                <a:cubicBezTo>
                  <a:pt x="1118726" y="3001426"/>
                  <a:pt x="1118726" y="2999913"/>
                  <a:pt x="1120234" y="2998401"/>
                </a:cubicBezTo>
                <a:cubicBezTo>
                  <a:pt x="1121742" y="2999913"/>
                  <a:pt x="1123250" y="3001426"/>
                  <a:pt x="1124758" y="2999913"/>
                </a:cubicBezTo>
                <a:cubicBezTo>
                  <a:pt x="1124758" y="2998401"/>
                  <a:pt x="1124758" y="2995377"/>
                  <a:pt x="1124758" y="2993865"/>
                </a:cubicBezTo>
                <a:cubicBezTo>
                  <a:pt x="1132296" y="2987817"/>
                  <a:pt x="1141342" y="2983281"/>
                  <a:pt x="1129280" y="2972697"/>
                </a:cubicBezTo>
                <a:close/>
                <a:moveTo>
                  <a:pt x="1209190" y="2930359"/>
                </a:moveTo>
                <a:cubicBezTo>
                  <a:pt x="1210698" y="2931871"/>
                  <a:pt x="1212206" y="2934895"/>
                  <a:pt x="1213712" y="2936407"/>
                </a:cubicBezTo>
                <a:cubicBezTo>
                  <a:pt x="1216728" y="2942456"/>
                  <a:pt x="1216728" y="2945480"/>
                  <a:pt x="1219742" y="2953040"/>
                </a:cubicBezTo>
                <a:cubicBezTo>
                  <a:pt x="1219742" y="2954552"/>
                  <a:pt x="1218234" y="2956064"/>
                  <a:pt x="1216728" y="2957576"/>
                </a:cubicBezTo>
                <a:cubicBezTo>
                  <a:pt x="1216728" y="2969672"/>
                  <a:pt x="1222758" y="2969672"/>
                  <a:pt x="1225774" y="2969672"/>
                </a:cubicBezTo>
                <a:cubicBezTo>
                  <a:pt x="1225774" y="2969672"/>
                  <a:pt x="1224266" y="2971184"/>
                  <a:pt x="1222758" y="2972697"/>
                </a:cubicBezTo>
                <a:cubicBezTo>
                  <a:pt x="1222758" y="2974209"/>
                  <a:pt x="1224266" y="2975721"/>
                  <a:pt x="1224266" y="2975721"/>
                </a:cubicBezTo>
                <a:cubicBezTo>
                  <a:pt x="1224266" y="2977233"/>
                  <a:pt x="1222758" y="2977233"/>
                  <a:pt x="1221250" y="2977233"/>
                </a:cubicBezTo>
                <a:cubicBezTo>
                  <a:pt x="1227282" y="2981769"/>
                  <a:pt x="1227282" y="2986305"/>
                  <a:pt x="1225774" y="2990841"/>
                </a:cubicBezTo>
                <a:cubicBezTo>
                  <a:pt x="1227282" y="2990841"/>
                  <a:pt x="1227282" y="2992353"/>
                  <a:pt x="1228790" y="2992353"/>
                </a:cubicBezTo>
                <a:cubicBezTo>
                  <a:pt x="1227282" y="2990841"/>
                  <a:pt x="1225774" y="2992353"/>
                  <a:pt x="1224266" y="2993865"/>
                </a:cubicBezTo>
                <a:cubicBezTo>
                  <a:pt x="1222758" y="2998401"/>
                  <a:pt x="1221250" y="3002938"/>
                  <a:pt x="1225774" y="3005962"/>
                </a:cubicBezTo>
                <a:cubicBezTo>
                  <a:pt x="1228790" y="3005962"/>
                  <a:pt x="1231806" y="3005962"/>
                  <a:pt x="1234820" y="3007474"/>
                </a:cubicBezTo>
                <a:cubicBezTo>
                  <a:pt x="1231806" y="3007474"/>
                  <a:pt x="1228790" y="3012010"/>
                  <a:pt x="1222758" y="3007474"/>
                </a:cubicBezTo>
                <a:cubicBezTo>
                  <a:pt x="1222758" y="3007474"/>
                  <a:pt x="1224266" y="3007474"/>
                  <a:pt x="1224266" y="3007474"/>
                </a:cubicBezTo>
                <a:cubicBezTo>
                  <a:pt x="1219742" y="3005962"/>
                  <a:pt x="1216728" y="3001426"/>
                  <a:pt x="1215220" y="2996889"/>
                </a:cubicBezTo>
                <a:cubicBezTo>
                  <a:pt x="1209190" y="2993865"/>
                  <a:pt x="1210698" y="3001426"/>
                  <a:pt x="1207682" y="3005962"/>
                </a:cubicBezTo>
                <a:cubicBezTo>
                  <a:pt x="1210698" y="3008986"/>
                  <a:pt x="1213712" y="3010498"/>
                  <a:pt x="1216728" y="3013522"/>
                </a:cubicBezTo>
                <a:cubicBezTo>
                  <a:pt x="1216728" y="3013522"/>
                  <a:pt x="1216728" y="3012010"/>
                  <a:pt x="1216728" y="3012010"/>
                </a:cubicBezTo>
                <a:cubicBezTo>
                  <a:pt x="1221250" y="3018058"/>
                  <a:pt x="1228790" y="3019570"/>
                  <a:pt x="1234820" y="3024106"/>
                </a:cubicBezTo>
                <a:lnTo>
                  <a:pt x="1224266" y="3022594"/>
                </a:lnTo>
                <a:cubicBezTo>
                  <a:pt x="1225774" y="3036203"/>
                  <a:pt x="1242358" y="3025618"/>
                  <a:pt x="1245374" y="3031667"/>
                </a:cubicBezTo>
                <a:cubicBezTo>
                  <a:pt x="1248390" y="3019570"/>
                  <a:pt x="1240850" y="3019570"/>
                  <a:pt x="1249898" y="3010498"/>
                </a:cubicBezTo>
                <a:cubicBezTo>
                  <a:pt x="1269498" y="3008986"/>
                  <a:pt x="1257436" y="3025618"/>
                  <a:pt x="1271006" y="3040739"/>
                </a:cubicBezTo>
                <a:lnTo>
                  <a:pt x="1266482" y="3043763"/>
                </a:lnTo>
                <a:cubicBezTo>
                  <a:pt x="1271006" y="3046787"/>
                  <a:pt x="1272514" y="3061908"/>
                  <a:pt x="1281560" y="3054347"/>
                </a:cubicBezTo>
                <a:cubicBezTo>
                  <a:pt x="1284574" y="3045275"/>
                  <a:pt x="1278544" y="3043763"/>
                  <a:pt x="1277036" y="3039227"/>
                </a:cubicBezTo>
                <a:cubicBezTo>
                  <a:pt x="1280052" y="3034691"/>
                  <a:pt x="1281560" y="3055860"/>
                  <a:pt x="1289098" y="3049811"/>
                </a:cubicBezTo>
                <a:cubicBezTo>
                  <a:pt x="1287590" y="3037715"/>
                  <a:pt x="1277036" y="3028643"/>
                  <a:pt x="1267990" y="3027130"/>
                </a:cubicBezTo>
                <a:cubicBezTo>
                  <a:pt x="1269498" y="3024106"/>
                  <a:pt x="1271006" y="3021082"/>
                  <a:pt x="1271006" y="3015034"/>
                </a:cubicBezTo>
                <a:cubicBezTo>
                  <a:pt x="1283822" y="3023351"/>
                  <a:pt x="1295508" y="3033557"/>
                  <a:pt x="1307192" y="3042252"/>
                </a:cubicBezTo>
                <a:lnTo>
                  <a:pt x="1327752" y="3052561"/>
                </a:lnTo>
                <a:lnTo>
                  <a:pt x="1325850" y="3051324"/>
                </a:lnTo>
                <a:cubicBezTo>
                  <a:pt x="1324530" y="3047922"/>
                  <a:pt x="1323776" y="3043763"/>
                  <a:pt x="1322268" y="3042251"/>
                </a:cubicBezTo>
                <a:cubicBezTo>
                  <a:pt x="1325284" y="3042251"/>
                  <a:pt x="1328298" y="3045275"/>
                  <a:pt x="1329806" y="3037715"/>
                </a:cubicBezTo>
                <a:cubicBezTo>
                  <a:pt x="1332068" y="3039983"/>
                  <a:pt x="1332822" y="3043007"/>
                  <a:pt x="1333010" y="3046220"/>
                </a:cubicBezTo>
                <a:lnTo>
                  <a:pt x="1332836" y="3055111"/>
                </a:lnTo>
                <a:lnTo>
                  <a:pt x="1343376" y="3060396"/>
                </a:lnTo>
                <a:cubicBezTo>
                  <a:pt x="1338854" y="3040739"/>
                  <a:pt x="1349406" y="3063420"/>
                  <a:pt x="1353930" y="3046787"/>
                </a:cubicBezTo>
                <a:cubicBezTo>
                  <a:pt x="1350914" y="3058884"/>
                  <a:pt x="1362976" y="3052835"/>
                  <a:pt x="1367498" y="3060396"/>
                </a:cubicBezTo>
                <a:cubicBezTo>
                  <a:pt x="1376546" y="3049811"/>
                  <a:pt x="1359962" y="3043763"/>
                  <a:pt x="1369006" y="3039227"/>
                </a:cubicBezTo>
                <a:cubicBezTo>
                  <a:pt x="1372022" y="3042251"/>
                  <a:pt x="1373530" y="3045275"/>
                  <a:pt x="1376546" y="3049811"/>
                </a:cubicBezTo>
                <a:cubicBezTo>
                  <a:pt x="1379562" y="3054347"/>
                  <a:pt x="1382578" y="3060396"/>
                  <a:pt x="1384084" y="3064932"/>
                </a:cubicBezTo>
                <a:cubicBezTo>
                  <a:pt x="1388608" y="3075516"/>
                  <a:pt x="1391622" y="3083076"/>
                  <a:pt x="1400670" y="3087613"/>
                </a:cubicBezTo>
                <a:cubicBezTo>
                  <a:pt x="1403686" y="3084588"/>
                  <a:pt x="1400670" y="3080052"/>
                  <a:pt x="1402178" y="3078540"/>
                </a:cubicBezTo>
                <a:cubicBezTo>
                  <a:pt x="1406700" y="3084588"/>
                  <a:pt x="1405192" y="3093661"/>
                  <a:pt x="1403686" y="3101221"/>
                </a:cubicBezTo>
                <a:cubicBezTo>
                  <a:pt x="1402178" y="3108781"/>
                  <a:pt x="1402178" y="3113317"/>
                  <a:pt x="1414238" y="3113317"/>
                </a:cubicBezTo>
                <a:cubicBezTo>
                  <a:pt x="1420270" y="3105757"/>
                  <a:pt x="1423286" y="3096685"/>
                  <a:pt x="1424794" y="3087613"/>
                </a:cubicBezTo>
                <a:cubicBezTo>
                  <a:pt x="1426300" y="3089125"/>
                  <a:pt x="1427808" y="3090637"/>
                  <a:pt x="1433838" y="3092149"/>
                </a:cubicBezTo>
                <a:cubicBezTo>
                  <a:pt x="1435346" y="3089125"/>
                  <a:pt x="1436854" y="3086101"/>
                  <a:pt x="1438362" y="3083076"/>
                </a:cubicBezTo>
                <a:cubicBezTo>
                  <a:pt x="1444394" y="3090637"/>
                  <a:pt x="1441378" y="3095173"/>
                  <a:pt x="1436854" y="3099709"/>
                </a:cubicBezTo>
                <a:cubicBezTo>
                  <a:pt x="1432330" y="3104245"/>
                  <a:pt x="1424794" y="3108781"/>
                  <a:pt x="1420270" y="3113317"/>
                </a:cubicBezTo>
                <a:cubicBezTo>
                  <a:pt x="1420270" y="3113317"/>
                  <a:pt x="1418762" y="3114830"/>
                  <a:pt x="1418762" y="3114830"/>
                </a:cubicBezTo>
                <a:cubicBezTo>
                  <a:pt x="1423286" y="3116342"/>
                  <a:pt x="1427808" y="3117854"/>
                  <a:pt x="1432330" y="3120878"/>
                </a:cubicBezTo>
                <a:cubicBezTo>
                  <a:pt x="1441378" y="3137510"/>
                  <a:pt x="1424794" y="3158679"/>
                  <a:pt x="1405192" y="3163215"/>
                </a:cubicBezTo>
                <a:cubicBezTo>
                  <a:pt x="1403686" y="3166239"/>
                  <a:pt x="1399162" y="3176824"/>
                  <a:pt x="1412730" y="3176824"/>
                </a:cubicBezTo>
                <a:cubicBezTo>
                  <a:pt x="1430824" y="3173800"/>
                  <a:pt x="1444394" y="3170775"/>
                  <a:pt x="1450424" y="3148095"/>
                </a:cubicBezTo>
                <a:cubicBezTo>
                  <a:pt x="1439870" y="3146583"/>
                  <a:pt x="1433838" y="3163215"/>
                  <a:pt x="1433838" y="3157167"/>
                </a:cubicBezTo>
                <a:cubicBezTo>
                  <a:pt x="1438362" y="3148095"/>
                  <a:pt x="1432330" y="3134486"/>
                  <a:pt x="1442886" y="3126926"/>
                </a:cubicBezTo>
                <a:cubicBezTo>
                  <a:pt x="1442886" y="3134486"/>
                  <a:pt x="1441378" y="3140534"/>
                  <a:pt x="1438362" y="3148095"/>
                </a:cubicBezTo>
                <a:cubicBezTo>
                  <a:pt x="1456454" y="3148095"/>
                  <a:pt x="1441378" y="3139022"/>
                  <a:pt x="1450424" y="3134486"/>
                </a:cubicBezTo>
                <a:cubicBezTo>
                  <a:pt x="1456454" y="3137510"/>
                  <a:pt x="1456454" y="3142047"/>
                  <a:pt x="1453438" y="3148095"/>
                </a:cubicBezTo>
                <a:cubicBezTo>
                  <a:pt x="1450424" y="3154143"/>
                  <a:pt x="1447410" y="3160191"/>
                  <a:pt x="1448916" y="3163215"/>
                </a:cubicBezTo>
                <a:lnTo>
                  <a:pt x="1450424" y="3161703"/>
                </a:lnTo>
                <a:cubicBezTo>
                  <a:pt x="1445902" y="3170775"/>
                  <a:pt x="1444394" y="3173800"/>
                  <a:pt x="1442886" y="3178336"/>
                </a:cubicBezTo>
                <a:cubicBezTo>
                  <a:pt x="1441378" y="3181360"/>
                  <a:pt x="1438362" y="3185896"/>
                  <a:pt x="1432330" y="3191944"/>
                </a:cubicBezTo>
                <a:cubicBezTo>
                  <a:pt x="1418762" y="3187408"/>
                  <a:pt x="1426300" y="3184384"/>
                  <a:pt x="1423286" y="3173800"/>
                </a:cubicBezTo>
                <a:cubicBezTo>
                  <a:pt x="1420270" y="3179848"/>
                  <a:pt x="1415746" y="3185896"/>
                  <a:pt x="1411222" y="3190432"/>
                </a:cubicBezTo>
                <a:cubicBezTo>
                  <a:pt x="1406700" y="3194968"/>
                  <a:pt x="1400670" y="3201017"/>
                  <a:pt x="1396146" y="3205553"/>
                </a:cubicBezTo>
                <a:cubicBezTo>
                  <a:pt x="1385592" y="3216137"/>
                  <a:pt x="1378054" y="3225209"/>
                  <a:pt x="1382578" y="3243354"/>
                </a:cubicBezTo>
                <a:cubicBezTo>
                  <a:pt x="1388608" y="3241842"/>
                  <a:pt x="1396146" y="3240330"/>
                  <a:pt x="1402178" y="3238818"/>
                </a:cubicBezTo>
                <a:cubicBezTo>
                  <a:pt x="1399162" y="3249402"/>
                  <a:pt x="1378054" y="3253938"/>
                  <a:pt x="1394638" y="3264523"/>
                </a:cubicBezTo>
                <a:cubicBezTo>
                  <a:pt x="1397654" y="3252426"/>
                  <a:pt x="1403686" y="3263011"/>
                  <a:pt x="1409716" y="3259987"/>
                </a:cubicBezTo>
                <a:lnTo>
                  <a:pt x="1408208" y="3258475"/>
                </a:lnTo>
                <a:cubicBezTo>
                  <a:pt x="1409716" y="3258475"/>
                  <a:pt x="1414238" y="3256962"/>
                  <a:pt x="1414238" y="3259987"/>
                </a:cubicBezTo>
                <a:cubicBezTo>
                  <a:pt x="1400670" y="3261499"/>
                  <a:pt x="1390114" y="3269059"/>
                  <a:pt x="1379562" y="3272083"/>
                </a:cubicBezTo>
                <a:cubicBezTo>
                  <a:pt x="1385592" y="3272083"/>
                  <a:pt x="1384084" y="3282668"/>
                  <a:pt x="1385592" y="3285692"/>
                </a:cubicBezTo>
                <a:cubicBezTo>
                  <a:pt x="1376546" y="3290228"/>
                  <a:pt x="1379562" y="3279643"/>
                  <a:pt x="1375038" y="3275107"/>
                </a:cubicBezTo>
                <a:cubicBezTo>
                  <a:pt x="1370514" y="3278131"/>
                  <a:pt x="1358454" y="3275107"/>
                  <a:pt x="1362976" y="3285692"/>
                </a:cubicBezTo>
                <a:cubicBezTo>
                  <a:pt x="1364484" y="3296276"/>
                  <a:pt x="1375038" y="3287204"/>
                  <a:pt x="1382578" y="3290228"/>
                </a:cubicBezTo>
                <a:cubicBezTo>
                  <a:pt x="1373530" y="3293252"/>
                  <a:pt x="1362976" y="3296276"/>
                  <a:pt x="1353930" y="3299300"/>
                </a:cubicBezTo>
                <a:lnTo>
                  <a:pt x="1355438" y="3300812"/>
                </a:lnTo>
                <a:cubicBezTo>
                  <a:pt x="1350914" y="3299300"/>
                  <a:pt x="1346390" y="3300812"/>
                  <a:pt x="1346390" y="3303836"/>
                </a:cubicBezTo>
                <a:cubicBezTo>
                  <a:pt x="1349406" y="3311396"/>
                  <a:pt x="1355438" y="3308372"/>
                  <a:pt x="1356946" y="3303836"/>
                </a:cubicBezTo>
                <a:cubicBezTo>
                  <a:pt x="1355438" y="3312909"/>
                  <a:pt x="1346390" y="3312909"/>
                  <a:pt x="1338854" y="3312909"/>
                </a:cubicBezTo>
                <a:cubicBezTo>
                  <a:pt x="1331314" y="3314421"/>
                  <a:pt x="1325282" y="3314421"/>
                  <a:pt x="1326790" y="3326517"/>
                </a:cubicBezTo>
                <a:lnTo>
                  <a:pt x="1316238" y="3326517"/>
                </a:lnTo>
                <a:cubicBezTo>
                  <a:pt x="1316238" y="3329541"/>
                  <a:pt x="1317746" y="3332565"/>
                  <a:pt x="1319254" y="3332565"/>
                </a:cubicBezTo>
                <a:lnTo>
                  <a:pt x="1308698" y="3331053"/>
                </a:lnTo>
                <a:cubicBezTo>
                  <a:pt x="1293622" y="3332565"/>
                  <a:pt x="1313222" y="3344662"/>
                  <a:pt x="1310206" y="3350710"/>
                </a:cubicBezTo>
                <a:cubicBezTo>
                  <a:pt x="1308698" y="3355246"/>
                  <a:pt x="1307190" y="3362806"/>
                  <a:pt x="1311714" y="3362806"/>
                </a:cubicBezTo>
                <a:cubicBezTo>
                  <a:pt x="1305682" y="3362806"/>
                  <a:pt x="1299652" y="3362806"/>
                  <a:pt x="1293622" y="3362806"/>
                </a:cubicBezTo>
                <a:cubicBezTo>
                  <a:pt x="1289098" y="3358270"/>
                  <a:pt x="1280052" y="3356758"/>
                  <a:pt x="1272514" y="3355246"/>
                </a:cubicBezTo>
                <a:cubicBezTo>
                  <a:pt x="1263466" y="3353734"/>
                  <a:pt x="1255928" y="3349198"/>
                  <a:pt x="1252914" y="3338613"/>
                </a:cubicBezTo>
                <a:cubicBezTo>
                  <a:pt x="1249898" y="3341638"/>
                  <a:pt x="1248390" y="3346174"/>
                  <a:pt x="1251406" y="3349198"/>
                </a:cubicBezTo>
                <a:cubicBezTo>
                  <a:pt x="1240850" y="3350710"/>
                  <a:pt x="1258944" y="3365830"/>
                  <a:pt x="1240850" y="3367342"/>
                </a:cubicBezTo>
                <a:cubicBezTo>
                  <a:pt x="1242358" y="3370366"/>
                  <a:pt x="1243866" y="3368855"/>
                  <a:pt x="1246882" y="3370366"/>
                </a:cubicBezTo>
                <a:cubicBezTo>
                  <a:pt x="1242358" y="3371879"/>
                  <a:pt x="1240850" y="3370366"/>
                  <a:pt x="1239342" y="3368855"/>
                </a:cubicBezTo>
                <a:cubicBezTo>
                  <a:pt x="1240850" y="3371879"/>
                  <a:pt x="1240850" y="3374903"/>
                  <a:pt x="1240850" y="3377927"/>
                </a:cubicBezTo>
                <a:cubicBezTo>
                  <a:pt x="1237836" y="3370366"/>
                  <a:pt x="1230298" y="3373391"/>
                  <a:pt x="1227282" y="3376415"/>
                </a:cubicBezTo>
                <a:cubicBezTo>
                  <a:pt x="1230298" y="3379439"/>
                  <a:pt x="1233314" y="3383975"/>
                  <a:pt x="1236328" y="3388511"/>
                </a:cubicBezTo>
                <a:cubicBezTo>
                  <a:pt x="1230298" y="3382463"/>
                  <a:pt x="1227282" y="3382463"/>
                  <a:pt x="1219742" y="3385487"/>
                </a:cubicBezTo>
                <a:cubicBezTo>
                  <a:pt x="1222758" y="3386999"/>
                  <a:pt x="1224266" y="3390023"/>
                  <a:pt x="1227282" y="3393047"/>
                </a:cubicBezTo>
                <a:cubicBezTo>
                  <a:pt x="1213712" y="3391535"/>
                  <a:pt x="1222758" y="3373391"/>
                  <a:pt x="1209190" y="3383975"/>
                </a:cubicBezTo>
                <a:lnTo>
                  <a:pt x="1221250" y="3373391"/>
                </a:lnTo>
                <a:cubicBezTo>
                  <a:pt x="1204666" y="3371879"/>
                  <a:pt x="1207682" y="3353734"/>
                  <a:pt x="1200142" y="3346174"/>
                </a:cubicBezTo>
                <a:cubicBezTo>
                  <a:pt x="1191098" y="3340125"/>
                  <a:pt x="1183558" y="3343150"/>
                  <a:pt x="1176018" y="3344662"/>
                </a:cubicBezTo>
                <a:cubicBezTo>
                  <a:pt x="1168482" y="3346174"/>
                  <a:pt x="1160942" y="3344662"/>
                  <a:pt x="1156418" y="3329541"/>
                </a:cubicBezTo>
                <a:cubicBezTo>
                  <a:pt x="1153404" y="3338613"/>
                  <a:pt x="1154910" y="3341638"/>
                  <a:pt x="1150388" y="3349198"/>
                </a:cubicBezTo>
                <a:cubicBezTo>
                  <a:pt x="1159434" y="3355246"/>
                  <a:pt x="1163958" y="3358270"/>
                  <a:pt x="1168482" y="3371879"/>
                </a:cubicBezTo>
                <a:cubicBezTo>
                  <a:pt x="1188082" y="3385487"/>
                  <a:pt x="1171496" y="3337101"/>
                  <a:pt x="1194112" y="3356758"/>
                </a:cubicBezTo>
                <a:cubicBezTo>
                  <a:pt x="1194112" y="3368855"/>
                  <a:pt x="1186574" y="3370366"/>
                  <a:pt x="1180542" y="3364318"/>
                </a:cubicBezTo>
                <a:cubicBezTo>
                  <a:pt x="1180542" y="3374903"/>
                  <a:pt x="1188082" y="3380951"/>
                  <a:pt x="1194112" y="3385487"/>
                </a:cubicBezTo>
                <a:cubicBezTo>
                  <a:pt x="1180542" y="3380951"/>
                  <a:pt x="1162450" y="3393047"/>
                  <a:pt x="1153404" y="3391535"/>
                </a:cubicBezTo>
                <a:cubicBezTo>
                  <a:pt x="1150388" y="3385487"/>
                  <a:pt x="1139834" y="3376415"/>
                  <a:pt x="1135310" y="3379439"/>
                </a:cubicBezTo>
                <a:cubicBezTo>
                  <a:pt x="1136818" y="3371879"/>
                  <a:pt x="1118726" y="3362806"/>
                  <a:pt x="1127772" y="3347686"/>
                </a:cubicBezTo>
                <a:cubicBezTo>
                  <a:pt x="1115710" y="3340125"/>
                  <a:pt x="1114202" y="3367342"/>
                  <a:pt x="1106664" y="3346174"/>
                </a:cubicBezTo>
                <a:cubicBezTo>
                  <a:pt x="1108172" y="3359782"/>
                  <a:pt x="1096110" y="3352222"/>
                  <a:pt x="1097618" y="3365830"/>
                </a:cubicBezTo>
                <a:cubicBezTo>
                  <a:pt x="1106664" y="3355246"/>
                  <a:pt x="1115710" y="3377927"/>
                  <a:pt x="1121742" y="3386999"/>
                </a:cubicBezTo>
                <a:cubicBezTo>
                  <a:pt x="1114202" y="3388511"/>
                  <a:pt x="1106664" y="3390023"/>
                  <a:pt x="1099126" y="3390023"/>
                </a:cubicBezTo>
                <a:cubicBezTo>
                  <a:pt x="1105158" y="3386999"/>
                  <a:pt x="1100634" y="3377927"/>
                  <a:pt x="1097618" y="3374903"/>
                </a:cubicBezTo>
                <a:lnTo>
                  <a:pt x="1091586" y="3385487"/>
                </a:lnTo>
                <a:cubicBezTo>
                  <a:pt x="1093094" y="3371879"/>
                  <a:pt x="1084050" y="3374903"/>
                  <a:pt x="1071986" y="3374903"/>
                </a:cubicBezTo>
                <a:cubicBezTo>
                  <a:pt x="1061434" y="3374903"/>
                  <a:pt x="1047862" y="3373391"/>
                  <a:pt x="1050878" y="3356758"/>
                </a:cubicBezTo>
                <a:cubicBezTo>
                  <a:pt x="1056910" y="3359782"/>
                  <a:pt x="1065956" y="3355246"/>
                  <a:pt x="1062942" y="3368855"/>
                </a:cubicBezTo>
                <a:cubicBezTo>
                  <a:pt x="1078018" y="3367342"/>
                  <a:pt x="1068970" y="3349198"/>
                  <a:pt x="1078018" y="3343150"/>
                </a:cubicBezTo>
                <a:cubicBezTo>
                  <a:pt x="1071986" y="3335589"/>
                  <a:pt x="1061434" y="3332565"/>
                  <a:pt x="1052386" y="3326517"/>
                </a:cubicBezTo>
                <a:cubicBezTo>
                  <a:pt x="1046356" y="3323493"/>
                  <a:pt x="1041832" y="3320469"/>
                  <a:pt x="1038818" y="3315933"/>
                </a:cubicBezTo>
                <a:cubicBezTo>
                  <a:pt x="1035802" y="3311396"/>
                  <a:pt x="1032786" y="3306860"/>
                  <a:pt x="1032786" y="3299300"/>
                </a:cubicBezTo>
                <a:cubicBezTo>
                  <a:pt x="1031278" y="3303836"/>
                  <a:pt x="1032410" y="3307239"/>
                  <a:pt x="1033164" y="3310641"/>
                </a:cubicBezTo>
                <a:lnTo>
                  <a:pt x="1031948" y="3317949"/>
                </a:lnTo>
                <a:lnTo>
                  <a:pt x="1029770" y="3311396"/>
                </a:lnTo>
                <a:lnTo>
                  <a:pt x="1028262" y="3312909"/>
                </a:lnTo>
                <a:cubicBezTo>
                  <a:pt x="1028262" y="3315933"/>
                  <a:pt x="1029770" y="3318957"/>
                  <a:pt x="1031278" y="3321981"/>
                </a:cubicBezTo>
                <a:cubicBezTo>
                  <a:pt x="1016202" y="3318957"/>
                  <a:pt x="1017710" y="3287204"/>
                  <a:pt x="1017710" y="3270571"/>
                </a:cubicBezTo>
                <a:cubicBezTo>
                  <a:pt x="1014694" y="3275107"/>
                  <a:pt x="1011678" y="3278131"/>
                  <a:pt x="1008662" y="3282668"/>
                </a:cubicBezTo>
                <a:cubicBezTo>
                  <a:pt x="1010170" y="3264523"/>
                  <a:pt x="1001124" y="3281155"/>
                  <a:pt x="996602" y="3266035"/>
                </a:cubicBezTo>
                <a:cubicBezTo>
                  <a:pt x="999616" y="3264523"/>
                  <a:pt x="1004140" y="3264523"/>
                  <a:pt x="1002632" y="3261499"/>
                </a:cubicBezTo>
                <a:cubicBezTo>
                  <a:pt x="996602" y="3252426"/>
                  <a:pt x="992078" y="3266035"/>
                  <a:pt x="984538" y="3259987"/>
                </a:cubicBezTo>
                <a:cubicBezTo>
                  <a:pt x="990570" y="3249402"/>
                  <a:pt x="987554" y="3249402"/>
                  <a:pt x="981524" y="3247890"/>
                </a:cubicBezTo>
                <a:cubicBezTo>
                  <a:pt x="975494" y="3246378"/>
                  <a:pt x="967954" y="3244866"/>
                  <a:pt x="972478" y="3232770"/>
                </a:cubicBezTo>
                <a:lnTo>
                  <a:pt x="967954" y="3235794"/>
                </a:lnTo>
                <a:cubicBezTo>
                  <a:pt x="970970" y="3225209"/>
                  <a:pt x="967954" y="3216137"/>
                  <a:pt x="964938" y="3205553"/>
                </a:cubicBezTo>
                <a:cubicBezTo>
                  <a:pt x="963430" y="3201017"/>
                  <a:pt x="961922" y="3194968"/>
                  <a:pt x="960416" y="3188920"/>
                </a:cubicBezTo>
                <a:cubicBezTo>
                  <a:pt x="958908" y="3184384"/>
                  <a:pt x="958908" y="3179848"/>
                  <a:pt x="958908" y="3175312"/>
                </a:cubicBezTo>
                <a:cubicBezTo>
                  <a:pt x="961922" y="3176824"/>
                  <a:pt x="955894" y="3188920"/>
                  <a:pt x="969462" y="3190432"/>
                </a:cubicBezTo>
                <a:cubicBezTo>
                  <a:pt x="972478" y="3184384"/>
                  <a:pt x="975494" y="3178336"/>
                  <a:pt x="978508" y="3172288"/>
                </a:cubicBezTo>
                <a:cubicBezTo>
                  <a:pt x="975494" y="3169264"/>
                  <a:pt x="977002" y="3161703"/>
                  <a:pt x="967954" y="3164727"/>
                </a:cubicBezTo>
                <a:cubicBezTo>
                  <a:pt x="966446" y="3167751"/>
                  <a:pt x="967954" y="3170775"/>
                  <a:pt x="967954" y="3172288"/>
                </a:cubicBezTo>
                <a:lnTo>
                  <a:pt x="961922" y="3167751"/>
                </a:lnTo>
                <a:cubicBezTo>
                  <a:pt x="973986" y="3154143"/>
                  <a:pt x="981524" y="3175312"/>
                  <a:pt x="993586" y="3178336"/>
                </a:cubicBezTo>
                <a:cubicBezTo>
                  <a:pt x="992078" y="3167751"/>
                  <a:pt x="1005646" y="3169264"/>
                  <a:pt x="1007154" y="3163215"/>
                </a:cubicBezTo>
                <a:cubicBezTo>
                  <a:pt x="995094" y="3155655"/>
                  <a:pt x="989062" y="3170775"/>
                  <a:pt x="978508" y="3158679"/>
                </a:cubicBezTo>
                <a:cubicBezTo>
                  <a:pt x="973986" y="3151119"/>
                  <a:pt x="989062" y="3135998"/>
                  <a:pt x="1002632" y="3134486"/>
                </a:cubicBezTo>
                <a:cubicBezTo>
                  <a:pt x="977002" y="3116342"/>
                  <a:pt x="1010170" y="3098197"/>
                  <a:pt x="989062" y="3089125"/>
                </a:cubicBezTo>
                <a:cubicBezTo>
                  <a:pt x="990570" y="3090637"/>
                  <a:pt x="999616" y="3090637"/>
                  <a:pt x="998110" y="3084588"/>
                </a:cubicBezTo>
                <a:lnTo>
                  <a:pt x="992078" y="3084588"/>
                </a:lnTo>
                <a:cubicBezTo>
                  <a:pt x="989062" y="3066444"/>
                  <a:pt x="1016202" y="3081564"/>
                  <a:pt x="1016202" y="3070980"/>
                </a:cubicBezTo>
                <a:cubicBezTo>
                  <a:pt x="1011678" y="3069468"/>
                  <a:pt x="1008662" y="3070980"/>
                  <a:pt x="1004140" y="3069468"/>
                </a:cubicBezTo>
                <a:cubicBezTo>
                  <a:pt x="1005646" y="3060396"/>
                  <a:pt x="1016202" y="3057371"/>
                  <a:pt x="1025248" y="3054347"/>
                </a:cubicBezTo>
                <a:cubicBezTo>
                  <a:pt x="1034294" y="3051323"/>
                  <a:pt x="1041832" y="3049811"/>
                  <a:pt x="1043340" y="3037715"/>
                </a:cubicBezTo>
                <a:cubicBezTo>
                  <a:pt x="1040326" y="3036203"/>
                  <a:pt x="1037310" y="3036203"/>
                  <a:pt x="1037310" y="3037715"/>
                </a:cubicBezTo>
                <a:cubicBezTo>
                  <a:pt x="1035802" y="3036203"/>
                  <a:pt x="1037310" y="3034691"/>
                  <a:pt x="1046356" y="3033179"/>
                </a:cubicBezTo>
                <a:cubicBezTo>
                  <a:pt x="1046356" y="3036203"/>
                  <a:pt x="1047862" y="3040739"/>
                  <a:pt x="1047862" y="3043763"/>
                </a:cubicBezTo>
                <a:cubicBezTo>
                  <a:pt x="1061434" y="3049811"/>
                  <a:pt x="1062942" y="3043763"/>
                  <a:pt x="1064448" y="3034691"/>
                </a:cubicBezTo>
                <a:cubicBezTo>
                  <a:pt x="1065956" y="3027130"/>
                  <a:pt x="1067464" y="3015034"/>
                  <a:pt x="1076510" y="3013522"/>
                </a:cubicBezTo>
                <a:cubicBezTo>
                  <a:pt x="1071986" y="3010498"/>
                  <a:pt x="1061434" y="3016546"/>
                  <a:pt x="1062942" y="3007474"/>
                </a:cubicBezTo>
                <a:cubicBezTo>
                  <a:pt x="1071986" y="2999913"/>
                  <a:pt x="1087064" y="3025618"/>
                  <a:pt x="1090080" y="3007474"/>
                </a:cubicBezTo>
                <a:cubicBezTo>
                  <a:pt x="1084050" y="3007474"/>
                  <a:pt x="1078018" y="2993865"/>
                  <a:pt x="1071986" y="2995377"/>
                </a:cubicBezTo>
                <a:cubicBezTo>
                  <a:pt x="1078018" y="2989329"/>
                  <a:pt x="1081034" y="2978745"/>
                  <a:pt x="1088572" y="2986305"/>
                </a:cubicBezTo>
                <a:cubicBezTo>
                  <a:pt x="1090080" y="2984793"/>
                  <a:pt x="1090080" y="2980257"/>
                  <a:pt x="1088572" y="2977233"/>
                </a:cubicBezTo>
                <a:cubicBezTo>
                  <a:pt x="1097618" y="2981769"/>
                  <a:pt x="1103650" y="2972697"/>
                  <a:pt x="1109680" y="2968160"/>
                </a:cubicBezTo>
                <a:lnTo>
                  <a:pt x="1106664" y="2963624"/>
                </a:lnTo>
                <a:cubicBezTo>
                  <a:pt x="1117218" y="2974209"/>
                  <a:pt x="1121742" y="2974209"/>
                  <a:pt x="1126266" y="2969672"/>
                </a:cubicBezTo>
                <a:cubicBezTo>
                  <a:pt x="1130788" y="2966648"/>
                  <a:pt x="1135310" y="2959088"/>
                  <a:pt x="1144358" y="2959088"/>
                </a:cubicBezTo>
                <a:lnTo>
                  <a:pt x="1141342" y="2951528"/>
                </a:lnTo>
                <a:cubicBezTo>
                  <a:pt x="1150388" y="2954552"/>
                  <a:pt x="1160942" y="2963624"/>
                  <a:pt x="1173004" y="2953040"/>
                </a:cubicBezTo>
                <a:cubicBezTo>
                  <a:pt x="1171496" y="2950016"/>
                  <a:pt x="1169988" y="2946992"/>
                  <a:pt x="1166974" y="2943967"/>
                </a:cubicBezTo>
                <a:cubicBezTo>
                  <a:pt x="1177526" y="2951528"/>
                  <a:pt x="1192604" y="2939431"/>
                  <a:pt x="1195620" y="2954552"/>
                </a:cubicBezTo>
                <a:cubicBezTo>
                  <a:pt x="1197126" y="2953040"/>
                  <a:pt x="1192604" y="2937919"/>
                  <a:pt x="1201650" y="2937919"/>
                </a:cubicBezTo>
                <a:cubicBezTo>
                  <a:pt x="1203158" y="2943967"/>
                  <a:pt x="1207682" y="2951528"/>
                  <a:pt x="1209190" y="2942456"/>
                </a:cubicBezTo>
                <a:cubicBezTo>
                  <a:pt x="1209190" y="2939431"/>
                  <a:pt x="1209190" y="2933383"/>
                  <a:pt x="1207682" y="2937919"/>
                </a:cubicBezTo>
                <a:cubicBezTo>
                  <a:pt x="1207682" y="2939431"/>
                  <a:pt x="1207682" y="2939431"/>
                  <a:pt x="1207682" y="2942456"/>
                </a:cubicBezTo>
                <a:cubicBezTo>
                  <a:pt x="1207682" y="2939431"/>
                  <a:pt x="1206174" y="2937919"/>
                  <a:pt x="1206174" y="2934895"/>
                </a:cubicBezTo>
                <a:cubicBezTo>
                  <a:pt x="1209190" y="2931871"/>
                  <a:pt x="1209190" y="2933383"/>
                  <a:pt x="1209190" y="2934895"/>
                </a:cubicBezTo>
                <a:close/>
                <a:moveTo>
                  <a:pt x="919706" y="2765545"/>
                </a:moveTo>
                <a:cubicBezTo>
                  <a:pt x="924230" y="2779154"/>
                  <a:pt x="936292" y="2806371"/>
                  <a:pt x="942322" y="2833587"/>
                </a:cubicBezTo>
                <a:cubicBezTo>
                  <a:pt x="949862" y="2859292"/>
                  <a:pt x="951370" y="2883485"/>
                  <a:pt x="945338" y="2889534"/>
                </a:cubicBezTo>
                <a:cubicBezTo>
                  <a:pt x="939306" y="2854756"/>
                  <a:pt x="924230" y="2800322"/>
                  <a:pt x="919706" y="2765545"/>
                </a:cubicBezTo>
                <a:close/>
                <a:moveTo>
                  <a:pt x="916692" y="2754583"/>
                </a:moveTo>
                <a:cubicBezTo>
                  <a:pt x="916316" y="2752693"/>
                  <a:pt x="916692" y="2752693"/>
                  <a:pt x="918200" y="2754961"/>
                </a:cubicBezTo>
                <a:cubicBezTo>
                  <a:pt x="918200" y="2757985"/>
                  <a:pt x="919706" y="2762521"/>
                  <a:pt x="919706" y="2765545"/>
                </a:cubicBezTo>
                <a:cubicBezTo>
                  <a:pt x="918200" y="2760253"/>
                  <a:pt x="917068" y="2756473"/>
                  <a:pt x="916692" y="2754583"/>
                </a:cubicBezTo>
                <a:close/>
                <a:moveTo>
                  <a:pt x="940814" y="2741352"/>
                </a:moveTo>
                <a:cubicBezTo>
                  <a:pt x="943830" y="2754960"/>
                  <a:pt x="946846" y="2770081"/>
                  <a:pt x="949862" y="2785201"/>
                </a:cubicBezTo>
                <a:cubicBezTo>
                  <a:pt x="937800" y="2761009"/>
                  <a:pt x="946846" y="2764033"/>
                  <a:pt x="940814" y="2741352"/>
                </a:cubicBezTo>
                <a:close/>
                <a:moveTo>
                  <a:pt x="922722" y="2735304"/>
                </a:moveTo>
                <a:cubicBezTo>
                  <a:pt x="925738" y="2744376"/>
                  <a:pt x="928754" y="2751937"/>
                  <a:pt x="930262" y="2759497"/>
                </a:cubicBezTo>
                <a:lnTo>
                  <a:pt x="924230" y="2759497"/>
                </a:lnTo>
                <a:cubicBezTo>
                  <a:pt x="924230" y="2751937"/>
                  <a:pt x="922722" y="2742864"/>
                  <a:pt x="922722" y="2735304"/>
                </a:cubicBezTo>
                <a:close/>
                <a:moveTo>
                  <a:pt x="882314" y="2651320"/>
                </a:moveTo>
                <a:lnTo>
                  <a:pt x="882392" y="2651575"/>
                </a:lnTo>
                <a:cubicBezTo>
                  <a:pt x="887670" y="2665372"/>
                  <a:pt x="894830" y="2679359"/>
                  <a:pt x="900106" y="2685407"/>
                </a:cubicBezTo>
                <a:lnTo>
                  <a:pt x="885030" y="2682383"/>
                </a:lnTo>
                <a:close/>
                <a:moveTo>
                  <a:pt x="876238" y="2627701"/>
                </a:moveTo>
                <a:lnTo>
                  <a:pt x="882204" y="2650063"/>
                </a:lnTo>
                <a:lnTo>
                  <a:pt x="882314" y="2651320"/>
                </a:lnTo>
                <a:lnTo>
                  <a:pt x="876362" y="2632036"/>
                </a:lnTo>
                <a:close/>
                <a:moveTo>
                  <a:pt x="866938" y="2624924"/>
                </a:moveTo>
                <a:cubicBezTo>
                  <a:pt x="868444" y="2632484"/>
                  <a:pt x="869952" y="2640045"/>
                  <a:pt x="868444" y="2646093"/>
                </a:cubicBezTo>
                <a:cubicBezTo>
                  <a:pt x="863922" y="2632484"/>
                  <a:pt x="865430" y="2627948"/>
                  <a:pt x="866938" y="2624924"/>
                </a:cubicBezTo>
                <a:close/>
                <a:moveTo>
                  <a:pt x="838290" y="2602243"/>
                </a:moveTo>
                <a:cubicBezTo>
                  <a:pt x="842814" y="2614339"/>
                  <a:pt x="851858" y="2615851"/>
                  <a:pt x="850352" y="2627948"/>
                </a:cubicBezTo>
                <a:cubicBezTo>
                  <a:pt x="845830" y="2647605"/>
                  <a:pt x="842814" y="2614339"/>
                  <a:pt x="838290" y="2602243"/>
                </a:cubicBezTo>
                <a:close/>
                <a:moveTo>
                  <a:pt x="836782" y="2559906"/>
                </a:moveTo>
                <a:cubicBezTo>
                  <a:pt x="841306" y="2572002"/>
                  <a:pt x="848846" y="2581075"/>
                  <a:pt x="856382" y="2606780"/>
                </a:cubicBezTo>
                <a:cubicBezTo>
                  <a:pt x="847338" y="2588635"/>
                  <a:pt x="841306" y="2572002"/>
                  <a:pt x="836782" y="2559906"/>
                </a:cubicBezTo>
                <a:close/>
                <a:moveTo>
                  <a:pt x="741796" y="2266567"/>
                </a:moveTo>
                <a:cubicBezTo>
                  <a:pt x="740290" y="2275639"/>
                  <a:pt x="741796" y="2287736"/>
                  <a:pt x="744812" y="2296808"/>
                </a:cubicBezTo>
                <a:cubicBezTo>
                  <a:pt x="746320" y="2304368"/>
                  <a:pt x="747826" y="2308905"/>
                  <a:pt x="749334" y="2311929"/>
                </a:cubicBezTo>
                <a:cubicBezTo>
                  <a:pt x="737274" y="2281688"/>
                  <a:pt x="735766" y="2284712"/>
                  <a:pt x="737274" y="2298320"/>
                </a:cubicBezTo>
                <a:cubicBezTo>
                  <a:pt x="737274" y="2310417"/>
                  <a:pt x="740290" y="2333097"/>
                  <a:pt x="738782" y="2336122"/>
                </a:cubicBezTo>
                <a:cubicBezTo>
                  <a:pt x="729734" y="2295296"/>
                  <a:pt x="737274" y="2292272"/>
                  <a:pt x="741796" y="2266567"/>
                </a:cubicBezTo>
                <a:close/>
                <a:moveTo>
                  <a:pt x="747828" y="2197014"/>
                </a:moveTo>
                <a:cubicBezTo>
                  <a:pt x="749336" y="2207598"/>
                  <a:pt x="750842" y="2216670"/>
                  <a:pt x="752350" y="2227255"/>
                </a:cubicBezTo>
                <a:cubicBezTo>
                  <a:pt x="753858" y="2221206"/>
                  <a:pt x="756874" y="2215158"/>
                  <a:pt x="759890" y="2209110"/>
                </a:cubicBezTo>
                <a:close/>
                <a:moveTo>
                  <a:pt x="767428" y="2060929"/>
                </a:moveTo>
                <a:cubicBezTo>
                  <a:pt x="767428" y="2066977"/>
                  <a:pt x="767052" y="2069245"/>
                  <a:pt x="766298" y="2070379"/>
                </a:cubicBezTo>
                <a:lnTo>
                  <a:pt x="765554" y="2070960"/>
                </a:lnTo>
                <a:close/>
                <a:moveTo>
                  <a:pt x="750842" y="1868898"/>
                </a:moveTo>
                <a:lnTo>
                  <a:pt x="747828" y="1894603"/>
                </a:lnTo>
                <a:lnTo>
                  <a:pt x="753858" y="1877970"/>
                </a:lnTo>
                <a:close/>
                <a:moveTo>
                  <a:pt x="767428" y="1764566"/>
                </a:moveTo>
                <a:cubicBezTo>
                  <a:pt x="753858" y="1778175"/>
                  <a:pt x="743306" y="1791783"/>
                  <a:pt x="735766" y="1802367"/>
                </a:cubicBezTo>
                <a:cubicBezTo>
                  <a:pt x="746320" y="1767590"/>
                  <a:pt x="758382" y="1770614"/>
                  <a:pt x="767428" y="1764566"/>
                </a:cubicBezTo>
                <a:close/>
                <a:moveTo>
                  <a:pt x="951370" y="1608825"/>
                </a:moveTo>
                <a:cubicBezTo>
                  <a:pt x="942322" y="1617897"/>
                  <a:pt x="924230" y="1634530"/>
                  <a:pt x="907646" y="1651162"/>
                </a:cubicBezTo>
                <a:cubicBezTo>
                  <a:pt x="891062" y="1667795"/>
                  <a:pt x="872968" y="1685940"/>
                  <a:pt x="860906" y="1698036"/>
                </a:cubicBezTo>
                <a:cubicBezTo>
                  <a:pt x="854876" y="1713157"/>
                  <a:pt x="891062" y="1687452"/>
                  <a:pt x="903122" y="1682915"/>
                </a:cubicBezTo>
                <a:cubicBezTo>
                  <a:pt x="885030" y="1676867"/>
                  <a:pt x="894078" y="1667795"/>
                  <a:pt x="909154" y="1658723"/>
                </a:cubicBezTo>
                <a:cubicBezTo>
                  <a:pt x="916692" y="1654186"/>
                  <a:pt x="925738" y="1649650"/>
                  <a:pt x="934786" y="1643602"/>
                </a:cubicBezTo>
                <a:cubicBezTo>
                  <a:pt x="943830" y="1637554"/>
                  <a:pt x="951370" y="1633018"/>
                  <a:pt x="955894" y="1625457"/>
                </a:cubicBezTo>
                <a:cubicBezTo>
                  <a:pt x="946846" y="1626969"/>
                  <a:pt x="931770" y="1639066"/>
                  <a:pt x="924230" y="1639066"/>
                </a:cubicBezTo>
                <a:cubicBezTo>
                  <a:pt x="928754" y="1629994"/>
                  <a:pt x="943830" y="1617897"/>
                  <a:pt x="955894" y="1611849"/>
                </a:cubicBezTo>
                <a:cubicBezTo>
                  <a:pt x="951370" y="1611849"/>
                  <a:pt x="949862" y="1610337"/>
                  <a:pt x="951370" y="1608825"/>
                </a:cubicBezTo>
                <a:close/>
                <a:moveTo>
                  <a:pt x="1021054" y="1499130"/>
                </a:moveTo>
                <a:cubicBezTo>
                  <a:pt x="1020346" y="1501469"/>
                  <a:pt x="1005646" y="1511675"/>
                  <a:pt x="1001124" y="1515077"/>
                </a:cubicBezTo>
                <a:cubicBezTo>
                  <a:pt x="995094" y="1518101"/>
                  <a:pt x="984540" y="1524149"/>
                  <a:pt x="981524" y="1521125"/>
                </a:cubicBezTo>
                <a:cubicBezTo>
                  <a:pt x="992078" y="1513565"/>
                  <a:pt x="1004140" y="1507516"/>
                  <a:pt x="1016202" y="1499956"/>
                </a:cubicBezTo>
                <a:cubicBezTo>
                  <a:pt x="1019972" y="1498444"/>
                  <a:pt x="1021290" y="1498350"/>
                  <a:pt x="1021054" y="1499130"/>
                </a:cubicBezTo>
                <a:close/>
                <a:moveTo>
                  <a:pt x="1303046" y="1458565"/>
                </a:moveTo>
                <a:cubicBezTo>
                  <a:pt x="1303046" y="1457242"/>
                  <a:pt x="1298898" y="1459132"/>
                  <a:pt x="1283068" y="1469716"/>
                </a:cubicBezTo>
                <a:lnTo>
                  <a:pt x="1298146" y="1466692"/>
                </a:lnTo>
                <a:cubicBezTo>
                  <a:pt x="1298146" y="1469716"/>
                  <a:pt x="1301160" y="1471228"/>
                  <a:pt x="1316238" y="1463668"/>
                </a:cubicBezTo>
                <a:lnTo>
                  <a:pt x="1298146" y="1466692"/>
                </a:lnTo>
                <a:cubicBezTo>
                  <a:pt x="1298900" y="1464424"/>
                  <a:pt x="1303046" y="1459888"/>
                  <a:pt x="1303046" y="1458565"/>
                </a:cubicBezTo>
                <a:close/>
                <a:moveTo>
                  <a:pt x="1163958" y="1445522"/>
                </a:moveTo>
                <a:lnTo>
                  <a:pt x="1168482" y="1459131"/>
                </a:lnTo>
                <a:lnTo>
                  <a:pt x="1139834" y="1465179"/>
                </a:lnTo>
                <a:cubicBezTo>
                  <a:pt x="1168482" y="1453082"/>
                  <a:pt x="1148880" y="1450058"/>
                  <a:pt x="1163958" y="1445522"/>
                </a:cubicBezTo>
                <a:close/>
                <a:moveTo>
                  <a:pt x="1362978" y="1416794"/>
                </a:moveTo>
                <a:cubicBezTo>
                  <a:pt x="1369008" y="1412258"/>
                  <a:pt x="1320762" y="1440987"/>
                  <a:pt x="1302668" y="1450059"/>
                </a:cubicBezTo>
                <a:cubicBezTo>
                  <a:pt x="1317746" y="1448547"/>
                  <a:pt x="1362978" y="1425866"/>
                  <a:pt x="1362978" y="1416794"/>
                </a:cubicBezTo>
                <a:close/>
                <a:moveTo>
                  <a:pt x="1265540" y="1380882"/>
                </a:moveTo>
                <a:cubicBezTo>
                  <a:pt x="1269498" y="1382773"/>
                  <a:pt x="1269498" y="1385797"/>
                  <a:pt x="1266482" y="1386553"/>
                </a:cubicBezTo>
                <a:lnTo>
                  <a:pt x="1240850" y="1382017"/>
                </a:lnTo>
                <a:cubicBezTo>
                  <a:pt x="1253666" y="1378236"/>
                  <a:pt x="1261582" y="1378992"/>
                  <a:pt x="1265540" y="1380882"/>
                </a:cubicBezTo>
                <a:close/>
                <a:moveTo>
                  <a:pt x="1378242" y="1377859"/>
                </a:moveTo>
                <a:cubicBezTo>
                  <a:pt x="1374662" y="1377859"/>
                  <a:pt x="1369760" y="1378993"/>
                  <a:pt x="1364484" y="1380505"/>
                </a:cubicBezTo>
                <a:cubicBezTo>
                  <a:pt x="1370514" y="1380505"/>
                  <a:pt x="1358454" y="1392601"/>
                  <a:pt x="1384086" y="1382017"/>
                </a:cubicBezTo>
                <a:cubicBezTo>
                  <a:pt x="1384086" y="1378993"/>
                  <a:pt x="1381824" y="1377859"/>
                  <a:pt x="1378242" y="1377859"/>
                </a:cubicBezTo>
                <a:close/>
                <a:moveTo>
                  <a:pt x="1400694" y="1345987"/>
                </a:moveTo>
                <a:cubicBezTo>
                  <a:pt x="1384086" y="1347901"/>
                  <a:pt x="1355816" y="1358958"/>
                  <a:pt x="1334330" y="1375969"/>
                </a:cubicBezTo>
                <a:cubicBezTo>
                  <a:pt x="1355438" y="1369920"/>
                  <a:pt x="1375038" y="1363872"/>
                  <a:pt x="1396146" y="1357824"/>
                </a:cubicBezTo>
                <a:lnTo>
                  <a:pt x="1373530" y="1362360"/>
                </a:lnTo>
                <a:cubicBezTo>
                  <a:pt x="1387100" y="1357824"/>
                  <a:pt x="1399162" y="1351776"/>
                  <a:pt x="1412730" y="1347240"/>
                </a:cubicBezTo>
                <a:cubicBezTo>
                  <a:pt x="1410470" y="1345728"/>
                  <a:pt x="1406230" y="1345349"/>
                  <a:pt x="1400694" y="1345987"/>
                </a:cubicBezTo>
                <a:close/>
                <a:moveTo>
                  <a:pt x="1349240" y="1341308"/>
                </a:moveTo>
                <a:lnTo>
                  <a:pt x="1332210" y="1353311"/>
                </a:lnTo>
                <a:cubicBezTo>
                  <a:pt x="1320478" y="1359336"/>
                  <a:pt x="1321890" y="1350264"/>
                  <a:pt x="1307190" y="1354800"/>
                </a:cubicBezTo>
                <a:lnTo>
                  <a:pt x="1305682" y="1357824"/>
                </a:lnTo>
                <a:cubicBezTo>
                  <a:pt x="1301160" y="1359336"/>
                  <a:pt x="1286082" y="1365384"/>
                  <a:pt x="1293622" y="1357824"/>
                </a:cubicBezTo>
                <a:cubicBezTo>
                  <a:pt x="1309452" y="1355556"/>
                  <a:pt x="1328676" y="1349130"/>
                  <a:pt x="1348088" y="1341758"/>
                </a:cubicBezTo>
                <a:close/>
                <a:moveTo>
                  <a:pt x="1349406" y="1341191"/>
                </a:moveTo>
                <a:lnTo>
                  <a:pt x="1349392" y="1341248"/>
                </a:lnTo>
                <a:lnTo>
                  <a:pt x="1349240" y="1341308"/>
                </a:lnTo>
                <a:close/>
                <a:moveTo>
                  <a:pt x="1397654" y="1303389"/>
                </a:moveTo>
                <a:lnTo>
                  <a:pt x="1364484" y="1323046"/>
                </a:lnTo>
                <a:lnTo>
                  <a:pt x="1346390" y="1327582"/>
                </a:lnTo>
                <a:cubicBezTo>
                  <a:pt x="1362976" y="1320022"/>
                  <a:pt x="1379562" y="1310949"/>
                  <a:pt x="1397654" y="1303389"/>
                </a:cubicBezTo>
                <a:close/>
                <a:moveTo>
                  <a:pt x="1482086" y="1300366"/>
                </a:moveTo>
                <a:cubicBezTo>
                  <a:pt x="1460978" y="1312462"/>
                  <a:pt x="1441378" y="1323047"/>
                  <a:pt x="1420270" y="1333631"/>
                </a:cubicBezTo>
                <a:lnTo>
                  <a:pt x="1423286" y="1333631"/>
                </a:lnTo>
                <a:lnTo>
                  <a:pt x="1418762" y="1335143"/>
                </a:lnTo>
                <a:lnTo>
                  <a:pt x="1433838" y="1335143"/>
                </a:lnTo>
                <a:lnTo>
                  <a:pt x="1423286" y="1333631"/>
                </a:lnTo>
                <a:cubicBezTo>
                  <a:pt x="1442886" y="1323047"/>
                  <a:pt x="1462486" y="1312462"/>
                  <a:pt x="1482086" y="1300366"/>
                </a:cubicBezTo>
                <a:close/>
                <a:moveTo>
                  <a:pt x="1625320" y="1250468"/>
                </a:moveTo>
                <a:cubicBezTo>
                  <a:pt x="1590642" y="1258028"/>
                  <a:pt x="1584610" y="1255004"/>
                  <a:pt x="1546918" y="1273149"/>
                </a:cubicBezTo>
                <a:lnTo>
                  <a:pt x="1545410" y="1288269"/>
                </a:lnTo>
                <a:cubicBezTo>
                  <a:pt x="1555964" y="1277685"/>
                  <a:pt x="1546918" y="1273149"/>
                  <a:pt x="1574058" y="1262565"/>
                </a:cubicBezTo>
                <a:cubicBezTo>
                  <a:pt x="1574058" y="1273149"/>
                  <a:pt x="1593658" y="1280709"/>
                  <a:pt x="1625320" y="1250468"/>
                </a:cubicBezTo>
                <a:close/>
                <a:moveTo>
                  <a:pt x="1656982" y="1232324"/>
                </a:moveTo>
                <a:cubicBezTo>
                  <a:pt x="1623812" y="1236860"/>
                  <a:pt x="1631350" y="1253492"/>
                  <a:pt x="1617782" y="1270125"/>
                </a:cubicBezTo>
                <a:cubicBezTo>
                  <a:pt x="1631350" y="1258028"/>
                  <a:pt x="1644920" y="1245932"/>
                  <a:pt x="1656982" y="1232324"/>
                </a:cubicBezTo>
                <a:close/>
                <a:moveTo>
                  <a:pt x="1522794" y="1232323"/>
                </a:moveTo>
                <a:lnTo>
                  <a:pt x="1486610" y="1255004"/>
                </a:lnTo>
                <a:lnTo>
                  <a:pt x="1489626" y="1250468"/>
                </a:lnTo>
                <a:close/>
                <a:moveTo>
                  <a:pt x="1914802" y="1008539"/>
                </a:moveTo>
                <a:lnTo>
                  <a:pt x="1913294" y="1017611"/>
                </a:lnTo>
                <a:cubicBezTo>
                  <a:pt x="1910278" y="1016099"/>
                  <a:pt x="1910278" y="1014587"/>
                  <a:pt x="1910278" y="1011563"/>
                </a:cubicBezTo>
                <a:cubicBezTo>
                  <a:pt x="1911786" y="1011563"/>
                  <a:pt x="1913294" y="1010051"/>
                  <a:pt x="1914802" y="1008539"/>
                </a:cubicBezTo>
                <a:close/>
                <a:moveTo>
                  <a:pt x="9142" y="716866"/>
                </a:moveTo>
                <a:lnTo>
                  <a:pt x="0" y="733346"/>
                </a:lnTo>
                <a:cubicBezTo>
                  <a:pt x="3770" y="725029"/>
                  <a:pt x="6784" y="719737"/>
                  <a:pt x="9046" y="716902"/>
                </a:cubicBezTo>
                <a:close/>
                <a:moveTo>
                  <a:pt x="112512" y="522225"/>
                </a:moveTo>
                <a:cubicBezTo>
                  <a:pt x="111194" y="521280"/>
                  <a:pt x="109310" y="520902"/>
                  <a:pt x="105540" y="523170"/>
                </a:cubicBezTo>
                <a:cubicBezTo>
                  <a:pt x="102526" y="526195"/>
                  <a:pt x="98002" y="529219"/>
                  <a:pt x="94986" y="533755"/>
                </a:cubicBezTo>
                <a:cubicBezTo>
                  <a:pt x="87448" y="554924"/>
                  <a:pt x="105540" y="538291"/>
                  <a:pt x="116094" y="524683"/>
                </a:cubicBezTo>
                <a:cubicBezTo>
                  <a:pt x="114586" y="524683"/>
                  <a:pt x="113832" y="523171"/>
                  <a:pt x="112512" y="522225"/>
                </a:cubicBezTo>
                <a:close/>
                <a:moveTo>
                  <a:pt x="1954002" y="453616"/>
                </a:moveTo>
                <a:cubicBezTo>
                  <a:pt x="1958526" y="473273"/>
                  <a:pt x="1944956" y="474785"/>
                  <a:pt x="1964556" y="502002"/>
                </a:cubicBezTo>
                <a:cubicBezTo>
                  <a:pt x="1964556" y="494441"/>
                  <a:pt x="1955510" y="483857"/>
                  <a:pt x="1955510" y="474785"/>
                </a:cubicBezTo>
                <a:cubicBezTo>
                  <a:pt x="1963048" y="473273"/>
                  <a:pt x="1960034" y="468737"/>
                  <a:pt x="1954002" y="453616"/>
                </a:cubicBezTo>
                <a:close/>
                <a:moveTo>
                  <a:pt x="1878616" y="391622"/>
                </a:moveTo>
                <a:lnTo>
                  <a:pt x="1881632" y="408254"/>
                </a:lnTo>
                <a:lnTo>
                  <a:pt x="1895202" y="414303"/>
                </a:lnTo>
                <a:close/>
                <a:moveTo>
                  <a:pt x="274406" y="373477"/>
                </a:moveTo>
                <a:cubicBezTo>
                  <a:pt x="272898" y="376501"/>
                  <a:pt x="269882" y="381037"/>
                  <a:pt x="265358" y="385574"/>
                </a:cubicBezTo>
                <a:cubicBezTo>
                  <a:pt x="260834" y="388598"/>
                  <a:pt x="256312" y="388598"/>
                  <a:pt x="253298" y="393134"/>
                </a:cubicBezTo>
                <a:cubicBezTo>
                  <a:pt x="250282" y="399182"/>
                  <a:pt x="250282" y="402206"/>
                  <a:pt x="250282" y="403718"/>
                </a:cubicBezTo>
                <a:cubicBezTo>
                  <a:pt x="229174" y="426399"/>
                  <a:pt x="209574" y="449080"/>
                  <a:pt x="241234" y="436983"/>
                </a:cubicBezTo>
                <a:cubicBezTo>
                  <a:pt x="247266" y="429423"/>
                  <a:pt x="254804" y="423375"/>
                  <a:pt x="260834" y="417327"/>
                </a:cubicBezTo>
                <a:cubicBezTo>
                  <a:pt x="251790" y="424887"/>
                  <a:pt x="253298" y="421863"/>
                  <a:pt x="250282" y="421863"/>
                </a:cubicBezTo>
                <a:cubicBezTo>
                  <a:pt x="262342" y="405230"/>
                  <a:pt x="277420" y="402206"/>
                  <a:pt x="290990" y="396158"/>
                </a:cubicBezTo>
                <a:cubicBezTo>
                  <a:pt x="281942" y="396158"/>
                  <a:pt x="253298" y="412791"/>
                  <a:pt x="251790" y="402206"/>
                </a:cubicBezTo>
                <a:cubicBezTo>
                  <a:pt x="257820" y="396158"/>
                  <a:pt x="262342" y="390110"/>
                  <a:pt x="266866" y="385574"/>
                </a:cubicBezTo>
                <a:cubicBezTo>
                  <a:pt x="271390" y="384062"/>
                  <a:pt x="275912" y="381037"/>
                  <a:pt x="278928" y="373477"/>
                </a:cubicBezTo>
                <a:close/>
                <a:moveTo>
                  <a:pt x="1966064" y="370453"/>
                </a:moveTo>
                <a:cubicBezTo>
                  <a:pt x="1960034" y="376501"/>
                  <a:pt x="1970586" y="381037"/>
                  <a:pt x="1978126" y="391622"/>
                </a:cubicBezTo>
                <a:cubicBezTo>
                  <a:pt x="1973602" y="384062"/>
                  <a:pt x="1969078" y="376501"/>
                  <a:pt x="1966064" y="370453"/>
                </a:cubicBezTo>
                <a:close/>
                <a:moveTo>
                  <a:pt x="1895202" y="367429"/>
                </a:moveTo>
                <a:cubicBezTo>
                  <a:pt x="1869570" y="361381"/>
                  <a:pt x="1913294" y="414303"/>
                  <a:pt x="1928370" y="443032"/>
                </a:cubicBezTo>
                <a:cubicBezTo>
                  <a:pt x="1926862" y="427911"/>
                  <a:pt x="1887662" y="382549"/>
                  <a:pt x="1895202" y="367429"/>
                </a:cubicBezTo>
                <a:close/>
                <a:moveTo>
                  <a:pt x="1894164" y="279423"/>
                </a:moveTo>
                <a:cubicBezTo>
                  <a:pt x="1891620" y="281053"/>
                  <a:pt x="1896710" y="295228"/>
                  <a:pt x="1896710" y="300899"/>
                </a:cubicBezTo>
                <a:cubicBezTo>
                  <a:pt x="1890678" y="296362"/>
                  <a:pt x="1887662" y="290314"/>
                  <a:pt x="1881632" y="281242"/>
                </a:cubicBezTo>
                <a:cubicBezTo>
                  <a:pt x="1872586" y="297875"/>
                  <a:pt x="1907262" y="299387"/>
                  <a:pt x="1919326" y="332652"/>
                </a:cubicBezTo>
                <a:cubicBezTo>
                  <a:pt x="1922340" y="329628"/>
                  <a:pt x="1917818" y="320555"/>
                  <a:pt x="1913294" y="309971"/>
                </a:cubicBezTo>
                <a:cubicBezTo>
                  <a:pt x="1908770" y="299387"/>
                  <a:pt x="1901232" y="288802"/>
                  <a:pt x="1899724" y="282754"/>
                </a:cubicBezTo>
                <a:cubicBezTo>
                  <a:pt x="1896708" y="279730"/>
                  <a:pt x="1895012" y="278879"/>
                  <a:pt x="1894164" y="279423"/>
                </a:cubicBezTo>
                <a:close/>
                <a:moveTo>
                  <a:pt x="518654" y="263097"/>
                </a:moveTo>
                <a:cubicBezTo>
                  <a:pt x="479454" y="285778"/>
                  <a:pt x="506592" y="267633"/>
                  <a:pt x="464376" y="284266"/>
                </a:cubicBezTo>
                <a:cubicBezTo>
                  <a:pt x="482470" y="276705"/>
                  <a:pt x="500562" y="269145"/>
                  <a:pt x="518654" y="263097"/>
                </a:cubicBezTo>
                <a:close/>
                <a:moveTo>
                  <a:pt x="422162" y="211687"/>
                </a:moveTo>
                <a:cubicBezTo>
                  <a:pt x="395022" y="222272"/>
                  <a:pt x="392006" y="205639"/>
                  <a:pt x="366374" y="228320"/>
                </a:cubicBezTo>
                <a:cubicBezTo>
                  <a:pt x="388990" y="217736"/>
                  <a:pt x="390498" y="237392"/>
                  <a:pt x="422162" y="211687"/>
                </a:cubicBezTo>
                <a:close/>
                <a:moveTo>
                  <a:pt x="1673566" y="201103"/>
                </a:moveTo>
                <a:lnTo>
                  <a:pt x="1696182" y="222272"/>
                </a:lnTo>
                <a:lnTo>
                  <a:pt x="1699198" y="222272"/>
                </a:lnTo>
                <a:lnTo>
                  <a:pt x="1676582" y="201103"/>
                </a:lnTo>
                <a:close/>
                <a:moveTo>
                  <a:pt x="458346" y="201103"/>
                </a:moveTo>
                <a:cubicBezTo>
                  <a:pt x="443270" y="205639"/>
                  <a:pt x="423670" y="216224"/>
                  <a:pt x="420654" y="220760"/>
                </a:cubicBezTo>
                <a:cubicBezTo>
                  <a:pt x="437238" y="216224"/>
                  <a:pt x="440254" y="216224"/>
                  <a:pt x="458346" y="201103"/>
                </a:cubicBezTo>
                <a:close/>
                <a:moveTo>
                  <a:pt x="646810" y="192031"/>
                </a:moveTo>
                <a:cubicBezTo>
                  <a:pt x="630226" y="195055"/>
                  <a:pt x="615150" y="199591"/>
                  <a:pt x="598564" y="202615"/>
                </a:cubicBezTo>
                <a:cubicBezTo>
                  <a:pt x="594042" y="210175"/>
                  <a:pt x="574440" y="211687"/>
                  <a:pt x="584994" y="216224"/>
                </a:cubicBezTo>
                <a:cubicBezTo>
                  <a:pt x="604594" y="205639"/>
                  <a:pt x="642288" y="210175"/>
                  <a:pt x="646810" y="192031"/>
                </a:cubicBezTo>
                <a:close/>
                <a:moveTo>
                  <a:pt x="1552006" y="149574"/>
                </a:moveTo>
                <a:cubicBezTo>
                  <a:pt x="1567838" y="150637"/>
                  <a:pt x="1602326" y="165947"/>
                  <a:pt x="1614766" y="169349"/>
                </a:cubicBezTo>
                <a:cubicBezTo>
                  <a:pt x="1605718" y="175397"/>
                  <a:pt x="1595164" y="169349"/>
                  <a:pt x="1584610" y="163301"/>
                </a:cubicBezTo>
                <a:cubicBezTo>
                  <a:pt x="1571042" y="157253"/>
                  <a:pt x="1557470" y="149692"/>
                  <a:pt x="1543902" y="154229"/>
                </a:cubicBezTo>
                <a:cubicBezTo>
                  <a:pt x="1543526" y="150449"/>
                  <a:pt x="1546728" y="149220"/>
                  <a:pt x="1552006" y="149574"/>
                </a:cubicBezTo>
                <a:close/>
                <a:moveTo>
                  <a:pt x="1114946" y="120163"/>
                </a:moveTo>
                <a:lnTo>
                  <a:pt x="1128752" y="120800"/>
                </a:lnTo>
                <a:lnTo>
                  <a:pt x="1118726" y="122476"/>
                </a:lnTo>
                <a:close/>
                <a:moveTo>
                  <a:pt x="1145866" y="117940"/>
                </a:moveTo>
                <a:lnTo>
                  <a:pt x="1132296" y="120964"/>
                </a:lnTo>
                <a:lnTo>
                  <a:pt x="1128752" y="120800"/>
                </a:lnTo>
                <a:close/>
                <a:moveTo>
                  <a:pt x="1611750" y="110380"/>
                </a:moveTo>
                <a:cubicBezTo>
                  <a:pt x="1620796" y="116428"/>
                  <a:pt x="1631350" y="127012"/>
                  <a:pt x="1643412" y="137597"/>
                </a:cubicBezTo>
                <a:cubicBezTo>
                  <a:pt x="1655474" y="146669"/>
                  <a:pt x="1670550" y="158766"/>
                  <a:pt x="1691658" y="163302"/>
                </a:cubicBezTo>
                <a:lnTo>
                  <a:pt x="1666028" y="143645"/>
                </a:lnTo>
                <a:lnTo>
                  <a:pt x="1673566" y="146669"/>
                </a:lnTo>
                <a:lnTo>
                  <a:pt x="1669042" y="136085"/>
                </a:lnTo>
                <a:cubicBezTo>
                  <a:pt x="1667536" y="148181"/>
                  <a:pt x="1658490" y="142133"/>
                  <a:pt x="1646428" y="134573"/>
                </a:cubicBezTo>
                <a:cubicBezTo>
                  <a:pt x="1634366" y="127012"/>
                  <a:pt x="1620796" y="114916"/>
                  <a:pt x="1611750" y="110380"/>
                </a:cubicBezTo>
                <a:close/>
                <a:moveTo>
                  <a:pt x="901614" y="107356"/>
                </a:moveTo>
                <a:cubicBezTo>
                  <a:pt x="885030" y="117940"/>
                  <a:pt x="866938" y="116428"/>
                  <a:pt x="877492" y="127012"/>
                </a:cubicBezTo>
                <a:cubicBezTo>
                  <a:pt x="883522" y="127012"/>
                  <a:pt x="928754" y="117940"/>
                  <a:pt x="930262" y="125500"/>
                </a:cubicBezTo>
                <a:lnTo>
                  <a:pt x="939308" y="110380"/>
                </a:lnTo>
                <a:cubicBezTo>
                  <a:pt x="916692" y="117940"/>
                  <a:pt x="892570" y="111892"/>
                  <a:pt x="901614" y="107356"/>
                </a:cubicBezTo>
                <a:close/>
                <a:moveTo>
                  <a:pt x="1050878" y="101308"/>
                </a:moveTo>
                <a:cubicBezTo>
                  <a:pt x="1044848" y="105844"/>
                  <a:pt x="1013186" y="110380"/>
                  <a:pt x="986046" y="116428"/>
                </a:cubicBezTo>
                <a:cubicBezTo>
                  <a:pt x="1001124" y="127012"/>
                  <a:pt x="1053894" y="105844"/>
                  <a:pt x="1050878" y="101308"/>
                </a:cubicBezTo>
                <a:close/>
                <a:moveTo>
                  <a:pt x="1255362" y="26083"/>
                </a:moveTo>
                <a:cubicBezTo>
                  <a:pt x="1248766" y="26083"/>
                  <a:pt x="1242358" y="26461"/>
                  <a:pt x="1237836" y="27217"/>
                </a:cubicBezTo>
                <a:cubicBezTo>
                  <a:pt x="1240852" y="34777"/>
                  <a:pt x="1278546" y="31753"/>
                  <a:pt x="1264974" y="40825"/>
                </a:cubicBezTo>
                <a:lnTo>
                  <a:pt x="1248390" y="42337"/>
                </a:lnTo>
                <a:cubicBezTo>
                  <a:pt x="1272514" y="40825"/>
                  <a:pt x="1263466" y="58970"/>
                  <a:pt x="1298146" y="49898"/>
                </a:cubicBezTo>
                <a:lnTo>
                  <a:pt x="1277038" y="49898"/>
                </a:lnTo>
                <a:cubicBezTo>
                  <a:pt x="1302668" y="45362"/>
                  <a:pt x="1243866" y="34777"/>
                  <a:pt x="1284574" y="31753"/>
                </a:cubicBezTo>
                <a:cubicBezTo>
                  <a:pt x="1292114" y="31753"/>
                  <a:pt x="1284574" y="28729"/>
                  <a:pt x="1274022" y="27217"/>
                </a:cubicBezTo>
                <a:cubicBezTo>
                  <a:pt x="1268744" y="26461"/>
                  <a:pt x="1261960" y="26083"/>
                  <a:pt x="1255362" y="26083"/>
                </a:cubicBezTo>
                <a:close/>
                <a:moveTo>
                  <a:pt x="1320288" y="18144"/>
                </a:moveTo>
                <a:cubicBezTo>
                  <a:pt x="1314918" y="18333"/>
                  <a:pt x="1309076" y="19657"/>
                  <a:pt x="1302668" y="22681"/>
                </a:cubicBezTo>
                <a:cubicBezTo>
                  <a:pt x="1322268" y="37801"/>
                  <a:pt x="1332822" y="24193"/>
                  <a:pt x="1358454" y="31753"/>
                </a:cubicBezTo>
                <a:cubicBezTo>
                  <a:pt x="1348276" y="27217"/>
                  <a:pt x="1336402" y="17577"/>
                  <a:pt x="1320288" y="18144"/>
                </a:cubicBezTo>
                <a:close/>
                <a:moveTo>
                  <a:pt x="1317746" y="0"/>
                </a:moveTo>
                <a:cubicBezTo>
                  <a:pt x="1349406" y="7560"/>
                  <a:pt x="1378054" y="16633"/>
                  <a:pt x="1408208" y="25705"/>
                </a:cubicBezTo>
                <a:cubicBezTo>
                  <a:pt x="1426302" y="25705"/>
                  <a:pt x="1432332" y="15121"/>
                  <a:pt x="1460978" y="15121"/>
                </a:cubicBezTo>
                <a:cubicBezTo>
                  <a:pt x="1453440" y="21169"/>
                  <a:pt x="1467010" y="22681"/>
                  <a:pt x="1483594" y="27217"/>
                </a:cubicBezTo>
                <a:cubicBezTo>
                  <a:pt x="1500178" y="31753"/>
                  <a:pt x="1519778" y="36289"/>
                  <a:pt x="1527318" y="43850"/>
                </a:cubicBezTo>
                <a:cubicBezTo>
                  <a:pt x="1549934" y="45362"/>
                  <a:pt x="1528826" y="34777"/>
                  <a:pt x="1524302" y="28729"/>
                </a:cubicBezTo>
                <a:cubicBezTo>
                  <a:pt x="1616274" y="42337"/>
                  <a:pt x="1678090" y="89211"/>
                  <a:pt x="1767046" y="137597"/>
                </a:cubicBezTo>
                <a:cubicBezTo>
                  <a:pt x="1742922" y="128525"/>
                  <a:pt x="1726338" y="119452"/>
                  <a:pt x="1711258" y="114916"/>
                </a:cubicBezTo>
                <a:cubicBezTo>
                  <a:pt x="1697690" y="110380"/>
                  <a:pt x="1685628" y="105844"/>
                  <a:pt x="1676582" y="101308"/>
                </a:cubicBezTo>
                <a:cubicBezTo>
                  <a:pt x="1666028" y="96771"/>
                  <a:pt x="1656982" y="95259"/>
                  <a:pt x="1646428" y="90723"/>
                </a:cubicBezTo>
                <a:cubicBezTo>
                  <a:pt x="1635874" y="87699"/>
                  <a:pt x="1623812" y="81651"/>
                  <a:pt x="1607226" y="78627"/>
                </a:cubicBezTo>
                <a:cubicBezTo>
                  <a:pt x="1625320" y="86187"/>
                  <a:pt x="1640398" y="95259"/>
                  <a:pt x="1652458" y="99796"/>
                </a:cubicBezTo>
                <a:cubicBezTo>
                  <a:pt x="1666028" y="104332"/>
                  <a:pt x="1676582" y="110380"/>
                  <a:pt x="1687136" y="114916"/>
                </a:cubicBezTo>
                <a:cubicBezTo>
                  <a:pt x="1709752" y="123988"/>
                  <a:pt x="1732368" y="134573"/>
                  <a:pt x="1767046" y="160278"/>
                </a:cubicBezTo>
                <a:cubicBezTo>
                  <a:pt x="1757998" y="149693"/>
                  <a:pt x="1747446" y="142133"/>
                  <a:pt x="1736890" y="133061"/>
                </a:cubicBezTo>
                <a:cubicBezTo>
                  <a:pt x="1748952" y="136085"/>
                  <a:pt x="1762522" y="140621"/>
                  <a:pt x="1774584" y="149693"/>
                </a:cubicBezTo>
                <a:cubicBezTo>
                  <a:pt x="1786646" y="158766"/>
                  <a:pt x="1798706" y="169350"/>
                  <a:pt x="1809262" y="178422"/>
                </a:cubicBezTo>
                <a:cubicBezTo>
                  <a:pt x="1830370" y="199591"/>
                  <a:pt x="1848462" y="217736"/>
                  <a:pt x="1860524" y="214712"/>
                </a:cubicBezTo>
                <a:cubicBezTo>
                  <a:pt x="1878616" y="234368"/>
                  <a:pt x="1892186" y="255537"/>
                  <a:pt x="1904246" y="278218"/>
                </a:cubicBezTo>
                <a:cubicBezTo>
                  <a:pt x="1917818" y="300899"/>
                  <a:pt x="1929878" y="325091"/>
                  <a:pt x="1949478" y="349284"/>
                </a:cubicBezTo>
                <a:cubicBezTo>
                  <a:pt x="1950986" y="337188"/>
                  <a:pt x="1949478" y="326604"/>
                  <a:pt x="1949478" y="316019"/>
                </a:cubicBezTo>
                <a:cubicBezTo>
                  <a:pt x="1961542" y="331140"/>
                  <a:pt x="1972094" y="347772"/>
                  <a:pt x="1982650" y="364405"/>
                </a:cubicBezTo>
                <a:lnTo>
                  <a:pt x="1972094" y="371965"/>
                </a:lnTo>
                <a:cubicBezTo>
                  <a:pt x="1976618" y="380281"/>
                  <a:pt x="1980388" y="386330"/>
                  <a:pt x="1983592" y="390299"/>
                </a:cubicBezTo>
                <a:lnTo>
                  <a:pt x="1987170" y="392887"/>
                </a:lnTo>
                <a:lnTo>
                  <a:pt x="1987170" y="371965"/>
                </a:lnTo>
                <a:cubicBezTo>
                  <a:pt x="1990186" y="379525"/>
                  <a:pt x="1991694" y="385574"/>
                  <a:pt x="1991694" y="389543"/>
                </a:cubicBezTo>
                <a:lnTo>
                  <a:pt x="1988120" y="393574"/>
                </a:lnTo>
                <a:lnTo>
                  <a:pt x="1991694" y="396158"/>
                </a:lnTo>
                <a:cubicBezTo>
                  <a:pt x="1993202" y="406742"/>
                  <a:pt x="1996218" y="417327"/>
                  <a:pt x="2000742" y="427911"/>
                </a:cubicBezTo>
                <a:cubicBezTo>
                  <a:pt x="2003758" y="438495"/>
                  <a:pt x="2008280" y="450592"/>
                  <a:pt x="2012802" y="462688"/>
                </a:cubicBezTo>
                <a:cubicBezTo>
                  <a:pt x="2014310" y="468737"/>
                  <a:pt x="2017326" y="474785"/>
                  <a:pt x="2018834" y="480833"/>
                </a:cubicBezTo>
                <a:cubicBezTo>
                  <a:pt x="2020342" y="486881"/>
                  <a:pt x="2021850" y="494441"/>
                  <a:pt x="2023358" y="500490"/>
                </a:cubicBezTo>
                <a:cubicBezTo>
                  <a:pt x="2026372" y="514098"/>
                  <a:pt x="2029388" y="527707"/>
                  <a:pt x="2029388" y="541315"/>
                </a:cubicBezTo>
                <a:lnTo>
                  <a:pt x="2034586" y="544443"/>
                </a:lnTo>
                <a:lnTo>
                  <a:pt x="2036360" y="540748"/>
                </a:lnTo>
                <a:cubicBezTo>
                  <a:pt x="2037302" y="540937"/>
                  <a:pt x="2038434" y="543583"/>
                  <a:pt x="2039942" y="550387"/>
                </a:cubicBezTo>
                <a:lnTo>
                  <a:pt x="2036668" y="547924"/>
                </a:lnTo>
                <a:lnTo>
                  <a:pt x="2035418" y="557948"/>
                </a:lnTo>
                <a:cubicBezTo>
                  <a:pt x="2041450" y="562484"/>
                  <a:pt x="2047480" y="576092"/>
                  <a:pt x="2050496" y="588189"/>
                </a:cubicBezTo>
                <a:cubicBezTo>
                  <a:pt x="2053510" y="600285"/>
                  <a:pt x="2056526" y="612382"/>
                  <a:pt x="2061050" y="612382"/>
                </a:cubicBezTo>
                <a:cubicBezTo>
                  <a:pt x="2061050" y="603309"/>
                  <a:pt x="2062558" y="586677"/>
                  <a:pt x="2061050" y="574580"/>
                </a:cubicBezTo>
                <a:cubicBezTo>
                  <a:pt x="2059542" y="562484"/>
                  <a:pt x="2056526" y="551899"/>
                  <a:pt x="2053510" y="554924"/>
                </a:cubicBezTo>
                <a:cubicBezTo>
                  <a:pt x="2053510" y="532243"/>
                  <a:pt x="2059542" y="544339"/>
                  <a:pt x="2064066" y="568532"/>
                </a:cubicBezTo>
                <a:cubicBezTo>
                  <a:pt x="2067082" y="579116"/>
                  <a:pt x="2067082" y="594237"/>
                  <a:pt x="2068588" y="607845"/>
                </a:cubicBezTo>
                <a:cubicBezTo>
                  <a:pt x="2068588" y="621454"/>
                  <a:pt x="2070096" y="633550"/>
                  <a:pt x="2070096" y="641111"/>
                </a:cubicBezTo>
                <a:cubicBezTo>
                  <a:pt x="2065574" y="624478"/>
                  <a:pt x="2064066" y="627502"/>
                  <a:pt x="2062558" y="636574"/>
                </a:cubicBezTo>
                <a:cubicBezTo>
                  <a:pt x="2061050" y="645647"/>
                  <a:pt x="2061050" y="660767"/>
                  <a:pt x="2059542" y="669840"/>
                </a:cubicBezTo>
                <a:cubicBezTo>
                  <a:pt x="2061050" y="672864"/>
                  <a:pt x="2061050" y="666816"/>
                  <a:pt x="2064066" y="663791"/>
                </a:cubicBezTo>
                <a:cubicBezTo>
                  <a:pt x="2068588" y="694033"/>
                  <a:pt x="2059542" y="712177"/>
                  <a:pt x="2053510" y="728810"/>
                </a:cubicBezTo>
                <a:cubicBezTo>
                  <a:pt x="2047480" y="743930"/>
                  <a:pt x="2041450" y="757539"/>
                  <a:pt x="2048988" y="778707"/>
                </a:cubicBezTo>
                <a:cubicBezTo>
                  <a:pt x="2044466" y="780220"/>
                  <a:pt x="2039942" y="783244"/>
                  <a:pt x="2035418" y="784756"/>
                </a:cubicBezTo>
                <a:cubicBezTo>
                  <a:pt x="2033910" y="799876"/>
                  <a:pt x="2033910" y="814997"/>
                  <a:pt x="2030896" y="830117"/>
                </a:cubicBezTo>
                <a:cubicBezTo>
                  <a:pt x="2018834" y="828605"/>
                  <a:pt x="2012802" y="843726"/>
                  <a:pt x="2006772" y="857334"/>
                </a:cubicBezTo>
                <a:cubicBezTo>
                  <a:pt x="2000742" y="872455"/>
                  <a:pt x="1994710" y="886063"/>
                  <a:pt x="1982650" y="884551"/>
                </a:cubicBezTo>
                <a:cubicBezTo>
                  <a:pt x="1960034" y="928401"/>
                  <a:pt x="1997726" y="886063"/>
                  <a:pt x="1987172" y="899672"/>
                </a:cubicBezTo>
                <a:cubicBezTo>
                  <a:pt x="1979634" y="920841"/>
                  <a:pt x="1960034" y="945033"/>
                  <a:pt x="1941940" y="966202"/>
                </a:cubicBezTo>
                <a:cubicBezTo>
                  <a:pt x="1925354" y="987371"/>
                  <a:pt x="1908770" y="1004003"/>
                  <a:pt x="1908770" y="1013076"/>
                </a:cubicBezTo>
                <a:cubicBezTo>
                  <a:pt x="1880124" y="1037269"/>
                  <a:pt x="1857508" y="1070534"/>
                  <a:pt x="1831878" y="1090190"/>
                </a:cubicBezTo>
                <a:lnTo>
                  <a:pt x="1837908" y="1099263"/>
                </a:lnTo>
                <a:cubicBezTo>
                  <a:pt x="1824338" y="1109847"/>
                  <a:pt x="1807754" y="1118920"/>
                  <a:pt x="1797198" y="1131016"/>
                </a:cubicBezTo>
                <a:cubicBezTo>
                  <a:pt x="1798706" y="1132528"/>
                  <a:pt x="1801722" y="1132528"/>
                  <a:pt x="1804738" y="1131016"/>
                </a:cubicBezTo>
                <a:cubicBezTo>
                  <a:pt x="1756490" y="1168817"/>
                  <a:pt x="1718798" y="1199058"/>
                  <a:pt x="1678090" y="1230811"/>
                </a:cubicBezTo>
                <a:cubicBezTo>
                  <a:pt x="1684120" y="1235348"/>
                  <a:pt x="1687136" y="1238372"/>
                  <a:pt x="1711258" y="1221739"/>
                </a:cubicBezTo>
                <a:cubicBezTo>
                  <a:pt x="1679598" y="1258028"/>
                  <a:pt x="1604212" y="1288269"/>
                  <a:pt x="1546918" y="1330607"/>
                </a:cubicBezTo>
                <a:lnTo>
                  <a:pt x="1554458" y="1332119"/>
                </a:lnTo>
                <a:lnTo>
                  <a:pt x="1516764" y="1347240"/>
                </a:lnTo>
                <a:cubicBezTo>
                  <a:pt x="1525810" y="1345728"/>
                  <a:pt x="1522794" y="1351776"/>
                  <a:pt x="1525810" y="1354800"/>
                </a:cubicBezTo>
                <a:cubicBezTo>
                  <a:pt x="1471532" y="1392601"/>
                  <a:pt x="1400670" y="1433427"/>
                  <a:pt x="1358454" y="1434939"/>
                </a:cubicBezTo>
                <a:cubicBezTo>
                  <a:pt x="1362978" y="1437963"/>
                  <a:pt x="1335838" y="1459132"/>
                  <a:pt x="1370514" y="1448547"/>
                </a:cubicBezTo>
                <a:cubicBezTo>
                  <a:pt x="1302668" y="1471228"/>
                  <a:pt x="1224266" y="1510541"/>
                  <a:pt x="1156418" y="1539270"/>
                </a:cubicBezTo>
                <a:lnTo>
                  <a:pt x="1156418" y="1537758"/>
                </a:lnTo>
                <a:lnTo>
                  <a:pt x="1126266" y="1546831"/>
                </a:lnTo>
                <a:lnTo>
                  <a:pt x="1124758" y="1549855"/>
                </a:lnTo>
                <a:lnTo>
                  <a:pt x="1145866" y="1543806"/>
                </a:lnTo>
                <a:cubicBezTo>
                  <a:pt x="1118726" y="1554391"/>
                  <a:pt x="1091588" y="1564975"/>
                  <a:pt x="1068972" y="1571023"/>
                </a:cubicBezTo>
                <a:cubicBezTo>
                  <a:pt x="1065956" y="1575560"/>
                  <a:pt x="1064450" y="1587656"/>
                  <a:pt x="1050878" y="1599753"/>
                </a:cubicBezTo>
                <a:cubicBezTo>
                  <a:pt x="1046356" y="1593704"/>
                  <a:pt x="1029770" y="1607313"/>
                  <a:pt x="1010170" y="1622433"/>
                </a:cubicBezTo>
                <a:cubicBezTo>
                  <a:pt x="1001124" y="1631506"/>
                  <a:pt x="990570" y="1639066"/>
                  <a:pt x="980016" y="1646626"/>
                </a:cubicBezTo>
                <a:cubicBezTo>
                  <a:pt x="970970" y="1654186"/>
                  <a:pt x="960416" y="1658723"/>
                  <a:pt x="951370" y="1661747"/>
                </a:cubicBezTo>
                <a:cubicBezTo>
                  <a:pt x="949862" y="1666283"/>
                  <a:pt x="964938" y="1654186"/>
                  <a:pt x="957402" y="1664771"/>
                </a:cubicBezTo>
                <a:cubicBezTo>
                  <a:pt x="922722" y="1690476"/>
                  <a:pt x="880506" y="1722229"/>
                  <a:pt x="847338" y="1764566"/>
                </a:cubicBezTo>
                <a:cubicBezTo>
                  <a:pt x="814166" y="1806904"/>
                  <a:pt x="790044" y="1859826"/>
                  <a:pt x="782506" y="1909723"/>
                </a:cubicBezTo>
                <a:cubicBezTo>
                  <a:pt x="770444" y="1911235"/>
                  <a:pt x="759890" y="1932404"/>
                  <a:pt x="752350" y="1962645"/>
                </a:cubicBezTo>
                <a:cubicBezTo>
                  <a:pt x="746320" y="1991374"/>
                  <a:pt x="741798" y="2029176"/>
                  <a:pt x="737274" y="2057905"/>
                </a:cubicBezTo>
                <a:cubicBezTo>
                  <a:pt x="744814" y="2063953"/>
                  <a:pt x="746320" y="2056393"/>
                  <a:pt x="747828" y="2044296"/>
                </a:cubicBezTo>
                <a:cubicBezTo>
                  <a:pt x="749336" y="2032200"/>
                  <a:pt x="750842" y="2017079"/>
                  <a:pt x="756874" y="2009519"/>
                </a:cubicBezTo>
                <a:cubicBezTo>
                  <a:pt x="753858" y="2041272"/>
                  <a:pt x="773458" y="2017079"/>
                  <a:pt x="762906" y="2073025"/>
                </a:cubicBezTo>
                <a:lnTo>
                  <a:pt x="765554" y="2070960"/>
                </a:lnTo>
                <a:lnTo>
                  <a:pt x="765120" y="2073286"/>
                </a:lnTo>
                <a:cubicBezTo>
                  <a:pt x="760172" y="2077751"/>
                  <a:pt x="749712" y="2065843"/>
                  <a:pt x="755366" y="2103266"/>
                </a:cubicBezTo>
                <a:lnTo>
                  <a:pt x="765922" y="2104778"/>
                </a:lnTo>
                <a:cubicBezTo>
                  <a:pt x="762906" y="2115363"/>
                  <a:pt x="758382" y="2125947"/>
                  <a:pt x="755366" y="2136532"/>
                </a:cubicBezTo>
                <a:cubicBezTo>
                  <a:pt x="773458" y="2236327"/>
                  <a:pt x="791552" y="2324026"/>
                  <a:pt x="832260" y="2407189"/>
                </a:cubicBezTo>
                <a:cubicBezTo>
                  <a:pt x="832260" y="2413237"/>
                  <a:pt x="826230" y="2413237"/>
                  <a:pt x="820198" y="2402653"/>
                </a:cubicBezTo>
                <a:cubicBezTo>
                  <a:pt x="833768" y="2440454"/>
                  <a:pt x="835276" y="2493376"/>
                  <a:pt x="862414" y="2534202"/>
                </a:cubicBezTo>
                <a:lnTo>
                  <a:pt x="862414" y="2520593"/>
                </a:lnTo>
                <a:cubicBezTo>
                  <a:pt x="897092" y="2590148"/>
                  <a:pt x="878998" y="2597708"/>
                  <a:pt x="906138" y="2685407"/>
                </a:cubicBezTo>
                <a:cubicBezTo>
                  <a:pt x="898600" y="2665750"/>
                  <a:pt x="889554" y="2618876"/>
                  <a:pt x="875984" y="2618876"/>
                </a:cubicBezTo>
                <a:lnTo>
                  <a:pt x="876238" y="2627701"/>
                </a:lnTo>
                <a:lnTo>
                  <a:pt x="871462" y="2609804"/>
                </a:lnTo>
                <a:cubicBezTo>
                  <a:pt x="871462" y="2617365"/>
                  <a:pt x="869954" y="2620389"/>
                  <a:pt x="868446" y="2623413"/>
                </a:cubicBezTo>
                <a:cubicBezTo>
                  <a:pt x="863922" y="2600732"/>
                  <a:pt x="853368" y="2572003"/>
                  <a:pt x="844322" y="2540250"/>
                </a:cubicBezTo>
                <a:lnTo>
                  <a:pt x="859398" y="2585611"/>
                </a:lnTo>
                <a:cubicBezTo>
                  <a:pt x="865430" y="2562931"/>
                  <a:pt x="830752" y="2513033"/>
                  <a:pt x="829246" y="2494888"/>
                </a:cubicBezTo>
                <a:cubicBezTo>
                  <a:pt x="817182" y="2499424"/>
                  <a:pt x="829246" y="2525129"/>
                  <a:pt x="809644" y="2502448"/>
                </a:cubicBezTo>
                <a:cubicBezTo>
                  <a:pt x="777982" y="2431382"/>
                  <a:pt x="806630" y="2455575"/>
                  <a:pt x="793058" y="2382996"/>
                </a:cubicBezTo>
                <a:lnTo>
                  <a:pt x="800598" y="2393581"/>
                </a:lnTo>
                <a:cubicBezTo>
                  <a:pt x="794566" y="2370900"/>
                  <a:pt x="800598" y="2349731"/>
                  <a:pt x="782506" y="2321002"/>
                </a:cubicBezTo>
                <a:cubicBezTo>
                  <a:pt x="774966" y="2324026"/>
                  <a:pt x="782506" y="2348219"/>
                  <a:pt x="782506" y="2361827"/>
                </a:cubicBezTo>
                <a:cubicBezTo>
                  <a:pt x="774966" y="2355779"/>
                  <a:pt x="784014" y="2316466"/>
                  <a:pt x="768936" y="2295297"/>
                </a:cubicBezTo>
                <a:cubicBezTo>
                  <a:pt x="762906" y="2319490"/>
                  <a:pt x="774966" y="2375436"/>
                  <a:pt x="788536" y="2411725"/>
                </a:cubicBezTo>
                <a:cubicBezTo>
                  <a:pt x="784014" y="2407189"/>
                  <a:pt x="779490" y="2408701"/>
                  <a:pt x="776474" y="2416261"/>
                </a:cubicBezTo>
                <a:cubicBezTo>
                  <a:pt x="762906" y="2360315"/>
                  <a:pt x="750842" y="2299833"/>
                  <a:pt x="741798" y="2240863"/>
                </a:cubicBezTo>
                <a:lnTo>
                  <a:pt x="731236" y="2147168"/>
                </a:lnTo>
                <a:lnTo>
                  <a:pt x="728226" y="2178868"/>
                </a:lnTo>
                <a:cubicBezTo>
                  <a:pt x="725212" y="2162236"/>
                  <a:pt x="723704" y="2145603"/>
                  <a:pt x="717674" y="2154675"/>
                </a:cubicBezTo>
                <a:cubicBezTo>
                  <a:pt x="716920" y="2142579"/>
                  <a:pt x="718428" y="2134263"/>
                  <a:pt x="720688" y="2127648"/>
                </a:cubicBezTo>
                <a:lnTo>
                  <a:pt x="727358" y="2112762"/>
                </a:lnTo>
                <a:lnTo>
                  <a:pt x="722198" y="2066977"/>
                </a:lnTo>
                <a:cubicBezTo>
                  <a:pt x="716166" y="2097218"/>
                  <a:pt x="716166" y="2091170"/>
                  <a:pt x="714658" y="2079073"/>
                </a:cubicBezTo>
                <a:cubicBezTo>
                  <a:pt x="714658" y="2065465"/>
                  <a:pt x="714658" y="2047320"/>
                  <a:pt x="705612" y="2054880"/>
                </a:cubicBezTo>
                <a:cubicBezTo>
                  <a:pt x="717674" y="2047320"/>
                  <a:pt x="705612" y="2011031"/>
                  <a:pt x="714658" y="1979278"/>
                </a:cubicBezTo>
                <a:cubicBezTo>
                  <a:pt x="708626" y="1971718"/>
                  <a:pt x="704104" y="1988350"/>
                  <a:pt x="701090" y="2001959"/>
                </a:cubicBezTo>
                <a:cubicBezTo>
                  <a:pt x="698074" y="2015567"/>
                  <a:pt x="695058" y="2029176"/>
                  <a:pt x="692042" y="2015567"/>
                </a:cubicBezTo>
                <a:cubicBezTo>
                  <a:pt x="695058" y="1985326"/>
                  <a:pt x="705612" y="1949037"/>
                  <a:pt x="719182" y="1912748"/>
                </a:cubicBezTo>
                <a:cubicBezTo>
                  <a:pt x="726720" y="1894603"/>
                  <a:pt x="734258" y="1876458"/>
                  <a:pt x="741798" y="1858314"/>
                </a:cubicBezTo>
                <a:cubicBezTo>
                  <a:pt x="749336" y="1840169"/>
                  <a:pt x="756874" y="1822024"/>
                  <a:pt x="764414" y="1803880"/>
                </a:cubicBezTo>
                <a:cubicBezTo>
                  <a:pt x="758382" y="1806904"/>
                  <a:pt x="749336" y="1823536"/>
                  <a:pt x="746320" y="1825048"/>
                </a:cubicBezTo>
                <a:cubicBezTo>
                  <a:pt x="752350" y="1812952"/>
                  <a:pt x="761398" y="1802368"/>
                  <a:pt x="770444" y="1790271"/>
                </a:cubicBezTo>
                <a:cubicBezTo>
                  <a:pt x="779490" y="1779687"/>
                  <a:pt x="788536" y="1767590"/>
                  <a:pt x="799090" y="1758518"/>
                </a:cubicBezTo>
                <a:cubicBezTo>
                  <a:pt x="818690" y="1738861"/>
                  <a:pt x="835276" y="1720717"/>
                  <a:pt x="839798" y="1701060"/>
                </a:cubicBezTo>
                <a:cubicBezTo>
                  <a:pt x="829246" y="1707108"/>
                  <a:pt x="818690" y="1714669"/>
                  <a:pt x="806630" y="1723741"/>
                </a:cubicBezTo>
                <a:cubicBezTo>
                  <a:pt x="794566" y="1732813"/>
                  <a:pt x="784014" y="1741885"/>
                  <a:pt x="773458" y="1752470"/>
                </a:cubicBezTo>
                <a:cubicBezTo>
                  <a:pt x="777982" y="1746422"/>
                  <a:pt x="782506" y="1737349"/>
                  <a:pt x="787030" y="1723741"/>
                </a:cubicBezTo>
                <a:lnTo>
                  <a:pt x="768936" y="1734325"/>
                </a:lnTo>
                <a:cubicBezTo>
                  <a:pt x="785522" y="1705596"/>
                  <a:pt x="799090" y="1699548"/>
                  <a:pt x="809644" y="1696524"/>
                </a:cubicBezTo>
                <a:cubicBezTo>
                  <a:pt x="820198" y="1695012"/>
                  <a:pt x="829246" y="1696524"/>
                  <a:pt x="845830" y="1687452"/>
                </a:cubicBezTo>
                <a:cubicBezTo>
                  <a:pt x="851860" y="1675355"/>
                  <a:pt x="857890" y="1663259"/>
                  <a:pt x="863922" y="1651162"/>
                </a:cubicBezTo>
                <a:cubicBezTo>
                  <a:pt x="909154" y="1595216"/>
                  <a:pt x="972478" y="1566487"/>
                  <a:pt x="1019218" y="1558927"/>
                </a:cubicBezTo>
                <a:cubicBezTo>
                  <a:pt x="1029770" y="1552879"/>
                  <a:pt x="1075002" y="1527174"/>
                  <a:pt x="1050878" y="1527174"/>
                </a:cubicBezTo>
                <a:cubicBezTo>
                  <a:pt x="1013186" y="1530198"/>
                  <a:pt x="992078" y="1527174"/>
                  <a:pt x="931770" y="1567999"/>
                </a:cubicBezTo>
                <a:cubicBezTo>
                  <a:pt x="930262" y="1581608"/>
                  <a:pt x="983032" y="1548343"/>
                  <a:pt x="966446" y="1560439"/>
                </a:cubicBezTo>
                <a:cubicBezTo>
                  <a:pt x="940816" y="1574048"/>
                  <a:pt x="903122" y="1611849"/>
                  <a:pt x="878998" y="1620921"/>
                </a:cubicBezTo>
                <a:cubicBezTo>
                  <a:pt x="898600" y="1604289"/>
                  <a:pt x="919708" y="1587656"/>
                  <a:pt x="940816" y="1574048"/>
                </a:cubicBezTo>
                <a:cubicBezTo>
                  <a:pt x="930262" y="1560439"/>
                  <a:pt x="915186" y="1592192"/>
                  <a:pt x="898600" y="1593704"/>
                </a:cubicBezTo>
                <a:cubicBezTo>
                  <a:pt x="907646" y="1569511"/>
                  <a:pt x="952878" y="1555903"/>
                  <a:pt x="975494" y="1533222"/>
                </a:cubicBezTo>
                <a:lnTo>
                  <a:pt x="970970" y="1534734"/>
                </a:lnTo>
                <a:cubicBezTo>
                  <a:pt x="1025248" y="1506005"/>
                  <a:pt x="1016202" y="1507517"/>
                  <a:pt x="1073494" y="1484836"/>
                </a:cubicBezTo>
                <a:cubicBezTo>
                  <a:pt x="1084050" y="1496933"/>
                  <a:pt x="1059926" y="1501469"/>
                  <a:pt x="1037310" y="1521126"/>
                </a:cubicBezTo>
                <a:cubicBezTo>
                  <a:pt x="1123250" y="1474252"/>
                  <a:pt x="1255930" y="1447035"/>
                  <a:pt x="1328298" y="1377481"/>
                </a:cubicBezTo>
                <a:cubicBezTo>
                  <a:pt x="1308698" y="1383529"/>
                  <a:pt x="1290606" y="1388065"/>
                  <a:pt x="1271006" y="1392601"/>
                </a:cubicBezTo>
                <a:cubicBezTo>
                  <a:pt x="1293622" y="1378993"/>
                  <a:pt x="1333200" y="1365384"/>
                  <a:pt x="1346486" y="1353051"/>
                </a:cubicBezTo>
                <a:lnTo>
                  <a:pt x="1349392" y="1341248"/>
                </a:lnTo>
                <a:lnTo>
                  <a:pt x="1403686" y="1320023"/>
                </a:lnTo>
                <a:cubicBezTo>
                  <a:pt x="1388608" y="1323047"/>
                  <a:pt x="1412730" y="1301878"/>
                  <a:pt x="1414238" y="1297342"/>
                </a:cubicBezTo>
                <a:cubicBezTo>
                  <a:pt x="1444394" y="1282221"/>
                  <a:pt x="1418762" y="1304902"/>
                  <a:pt x="1420270" y="1310950"/>
                </a:cubicBezTo>
                <a:cubicBezTo>
                  <a:pt x="1435346" y="1301878"/>
                  <a:pt x="1465502" y="1295830"/>
                  <a:pt x="1473040" y="1279197"/>
                </a:cubicBezTo>
                <a:cubicBezTo>
                  <a:pt x="1489626" y="1258028"/>
                  <a:pt x="1441378" y="1288269"/>
                  <a:pt x="1430824" y="1285245"/>
                </a:cubicBezTo>
                <a:cubicBezTo>
                  <a:pt x="1460978" y="1271637"/>
                  <a:pt x="1491134" y="1256516"/>
                  <a:pt x="1521286" y="1241396"/>
                </a:cubicBezTo>
                <a:lnTo>
                  <a:pt x="1518272" y="1241396"/>
                </a:lnTo>
                <a:cubicBezTo>
                  <a:pt x="1525810" y="1239884"/>
                  <a:pt x="1539380" y="1232324"/>
                  <a:pt x="1546918" y="1224763"/>
                </a:cubicBezTo>
                <a:cubicBezTo>
                  <a:pt x="1551442" y="1212667"/>
                  <a:pt x="1531842" y="1224763"/>
                  <a:pt x="1519778" y="1235348"/>
                </a:cubicBezTo>
                <a:cubicBezTo>
                  <a:pt x="1555964" y="1197546"/>
                  <a:pt x="1607226" y="1199058"/>
                  <a:pt x="1629842" y="1155209"/>
                </a:cubicBezTo>
                <a:lnTo>
                  <a:pt x="1656982" y="1141600"/>
                </a:lnTo>
                <a:cubicBezTo>
                  <a:pt x="1658490" y="1138576"/>
                  <a:pt x="1659998" y="1132528"/>
                  <a:pt x="1655474" y="1135552"/>
                </a:cubicBezTo>
                <a:cubicBezTo>
                  <a:pt x="1664520" y="1131016"/>
                  <a:pt x="1672058" y="1126480"/>
                  <a:pt x="1681106" y="1121944"/>
                </a:cubicBezTo>
                <a:cubicBezTo>
                  <a:pt x="1703722" y="1106823"/>
                  <a:pt x="1704098" y="1101531"/>
                  <a:pt x="1700142" y="1098318"/>
                </a:cubicBezTo>
                <a:lnTo>
                  <a:pt x="1693572" y="1094320"/>
                </a:lnTo>
                <a:lnTo>
                  <a:pt x="1693190" y="1094089"/>
                </a:lnTo>
                <a:cubicBezTo>
                  <a:pt x="1691282" y="1092553"/>
                  <a:pt x="1690528" y="1090568"/>
                  <a:pt x="1693166" y="1087166"/>
                </a:cubicBezTo>
                <a:lnTo>
                  <a:pt x="1691658" y="1088678"/>
                </a:lnTo>
                <a:cubicBezTo>
                  <a:pt x="1702214" y="1075070"/>
                  <a:pt x="1706736" y="1062974"/>
                  <a:pt x="1697690" y="1069022"/>
                </a:cubicBezTo>
                <a:lnTo>
                  <a:pt x="1741076" y="1039547"/>
                </a:lnTo>
                <a:lnTo>
                  <a:pt x="1744430" y="1037269"/>
                </a:lnTo>
                <a:cubicBezTo>
                  <a:pt x="1756490" y="1034245"/>
                  <a:pt x="1776090" y="1019124"/>
                  <a:pt x="1795692" y="1005515"/>
                </a:cubicBezTo>
                <a:cubicBezTo>
                  <a:pt x="1815292" y="991907"/>
                  <a:pt x="1831878" y="979811"/>
                  <a:pt x="1840922" y="987371"/>
                </a:cubicBezTo>
                <a:cubicBezTo>
                  <a:pt x="1849970" y="975274"/>
                  <a:pt x="1852986" y="963178"/>
                  <a:pt x="1846954" y="966202"/>
                </a:cubicBezTo>
                <a:cubicBezTo>
                  <a:pt x="1859016" y="951082"/>
                  <a:pt x="1854494" y="949570"/>
                  <a:pt x="1851478" y="946545"/>
                </a:cubicBezTo>
                <a:cubicBezTo>
                  <a:pt x="1848462" y="943521"/>
                  <a:pt x="1848462" y="937473"/>
                  <a:pt x="1868062" y="911768"/>
                </a:cubicBezTo>
                <a:cubicBezTo>
                  <a:pt x="1865046" y="910256"/>
                  <a:pt x="1862030" y="916304"/>
                  <a:pt x="1854494" y="923865"/>
                </a:cubicBezTo>
                <a:cubicBezTo>
                  <a:pt x="1865046" y="908744"/>
                  <a:pt x="1869570" y="904208"/>
                  <a:pt x="1872586" y="902696"/>
                </a:cubicBezTo>
                <a:cubicBezTo>
                  <a:pt x="1871078" y="901184"/>
                  <a:pt x="1869570" y="898160"/>
                  <a:pt x="1868062" y="893624"/>
                </a:cubicBezTo>
                <a:cubicBezTo>
                  <a:pt x="1875602" y="898160"/>
                  <a:pt x="1887662" y="873967"/>
                  <a:pt x="1892186" y="860358"/>
                </a:cubicBezTo>
                <a:cubicBezTo>
                  <a:pt x="1883138" y="864895"/>
                  <a:pt x="1875602" y="867919"/>
                  <a:pt x="1868062" y="872455"/>
                </a:cubicBezTo>
                <a:cubicBezTo>
                  <a:pt x="1875602" y="867919"/>
                  <a:pt x="1880124" y="863382"/>
                  <a:pt x="1884646" y="857334"/>
                </a:cubicBezTo>
                <a:cubicBezTo>
                  <a:pt x="1889170" y="849774"/>
                  <a:pt x="1893694" y="842214"/>
                  <a:pt x="1898216" y="830117"/>
                </a:cubicBezTo>
                <a:cubicBezTo>
                  <a:pt x="1893694" y="833141"/>
                  <a:pt x="1887662" y="837678"/>
                  <a:pt x="1883138" y="840702"/>
                </a:cubicBezTo>
                <a:cubicBezTo>
                  <a:pt x="1895202" y="824069"/>
                  <a:pt x="1898216" y="824069"/>
                  <a:pt x="1902740" y="824069"/>
                </a:cubicBezTo>
                <a:cubicBezTo>
                  <a:pt x="1907262" y="824069"/>
                  <a:pt x="1911786" y="822557"/>
                  <a:pt x="1916310" y="796852"/>
                </a:cubicBezTo>
                <a:cubicBezTo>
                  <a:pt x="1914802" y="805924"/>
                  <a:pt x="1913294" y="813485"/>
                  <a:pt x="1911786" y="821045"/>
                </a:cubicBezTo>
                <a:cubicBezTo>
                  <a:pt x="1910278" y="830117"/>
                  <a:pt x="1908770" y="837678"/>
                  <a:pt x="1905754" y="845238"/>
                </a:cubicBezTo>
                <a:cubicBezTo>
                  <a:pt x="1931386" y="795340"/>
                  <a:pt x="1940432" y="818021"/>
                  <a:pt x="1957018" y="796852"/>
                </a:cubicBezTo>
                <a:cubicBezTo>
                  <a:pt x="1972094" y="769635"/>
                  <a:pt x="1978126" y="734858"/>
                  <a:pt x="1979634" y="701593"/>
                </a:cubicBezTo>
                <a:cubicBezTo>
                  <a:pt x="1979634" y="694033"/>
                  <a:pt x="1981142" y="684960"/>
                  <a:pt x="1981142" y="677400"/>
                </a:cubicBezTo>
                <a:cubicBezTo>
                  <a:pt x="1981142" y="669840"/>
                  <a:pt x="1981142" y="662279"/>
                  <a:pt x="1982650" y="654719"/>
                </a:cubicBezTo>
                <a:cubicBezTo>
                  <a:pt x="1984156" y="647159"/>
                  <a:pt x="1985664" y="641111"/>
                  <a:pt x="1987172" y="633550"/>
                </a:cubicBezTo>
                <a:cubicBezTo>
                  <a:pt x="1988678" y="627502"/>
                  <a:pt x="1990186" y="619942"/>
                  <a:pt x="1993202" y="613894"/>
                </a:cubicBezTo>
                <a:cubicBezTo>
                  <a:pt x="1982650" y="607845"/>
                  <a:pt x="1979634" y="615406"/>
                  <a:pt x="1970586" y="598773"/>
                </a:cubicBezTo>
                <a:cubicBezTo>
                  <a:pt x="1970586" y="618430"/>
                  <a:pt x="1970586" y="633550"/>
                  <a:pt x="1967570" y="645647"/>
                </a:cubicBezTo>
                <a:cubicBezTo>
                  <a:pt x="1964556" y="657743"/>
                  <a:pt x="1960034" y="666816"/>
                  <a:pt x="1954002" y="675888"/>
                </a:cubicBezTo>
                <a:cubicBezTo>
                  <a:pt x="1944956" y="710665"/>
                  <a:pt x="1952494" y="715201"/>
                  <a:pt x="1960034" y="722762"/>
                </a:cubicBezTo>
                <a:cubicBezTo>
                  <a:pt x="1963048" y="727298"/>
                  <a:pt x="1966064" y="730322"/>
                  <a:pt x="1966064" y="737882"/>
                </a:cubicBezTo>
                <a:cubicBezTo>
                  <a:pt x="1966064" y="745442"/>
                  <a:pt x="1963048" y="757539"/>
                  <a:pt x="1952494" y="775683"/>
                </a:cubicBezTo>
                <a:cubicBezTo>
                  <a:pt x="1941940" y="768123"/>
                  <a:pt x="1947970" y="745442"/>
                  <a:pt x="1957018" y="724274"/>
                </a:cubicBezTo>
                <a:cubicBezTo>
                  <a:pt x="1946462" y="721249"/>
                  <a:pt x="1935910" y="745442"/>
                  <a:pt x="1926862" y="760563"/>
                </a:cubicBezTo>
                <a:cubicBezTo>
                  <a:pt x="1931386" y="749978"/>
                  <a:pt x="1932894" y="737882"/>
                  <a:pt x="1935910" y="725786"/>
                </a:cubicBezTo>
                <a:cubicBezTo>
                  <a:pt x="1937418" y="712177"/>
                  <a:pt x="1937418" y="700081"/>
                  <a:pt x="1937418" y="687984"/>
                </a:cubicBezTo>
                <a:cubicBezTo>
                  <a:pt x="1937418" y="675888"/>
                  <a:pt x="1934402" y="665303"/>
                  <a:pt x="1934402" y="654719"/>
                </a:cubicBezTo>
                <a:cubicBezTo>
                  <a:pt x="1932894" y="650183"/>
                  <a:pt x="1932894" y="645647"/>
                  <a:pt x="1932894" y="641111"/>
                </a:cubicBezTo>
                <a:cubicBezTo>
                  <a:pt x="1931386" y="636574"/>
                  <a:pt x="1931386" y="632038"/>
                  <a:pt x="1931386" y="629014"/>
                </a:cubicBezTo>
                <a:cubicBezTo>
                  <a:pt x="1932894" y="621454"/>
                  <a:pt x="1935910" y="609358"/>
                  <a:pt x="1935910" y="597261"/>
                </a:cubicBezTo>
                <a:cubicBezTo>
                  <a:pt x="1935910" y="585165"/>
                  <a:pt x="1934402" y="573068"/>
                  <a:pt x="1931386" y="565508"/>
                </a:cubicBezTo>
                <a:lnTo>
                  <a:pt x="1931722" y="564331"/>
                </a:lnTo>
                <a:lnTo>
                  <a:pt x="1934402" y="554924"/>
                </a:lnTo>
                <a:cubicBezTo>
                  <a:pt x="1934402" y="548875"/>
                  <a:pt x="1934402" y="541315"/>
                  <a:pt x="1934402" y="533755"/>
                </a:cubicBezTo>
                <a:cubicBezTo>
                  <a:pt x="1934402" y="518634"/>
                  <a:pt x="1935910" y="505026"/>
                  <a:pt x="1946462" y="512586"/>
                </a:cubicBezTo>
                <a:cubicBezTo>
                  <a:pt x="1938926" y="488393"/>
                  <a:pt x="1929878" y="483857"/>
                  <a:pt x="1923848" y="477809"/>
                </a:cubicBezTo>
                <a:cubicBezTo>
                  <a:pt x="1917818" y="473273"/>
                  <a:pt x="1913294" y="467224"/>
                  <a:pt x="1910278" y="441520"/>
                </a:cubicBezTo>
                <a:cubicBezTo>
                  <a:pt x="1905754" y="464200"/>
                  <a:pt x="1887662" y="417327"/>
                  <a:pt x="1886154" y="441520"/>
                </a:cubicBezTo>
                <a:cubicBezTo>
                  <a:pt x="1895202" y="446056"/>
                  <a:pt x="1902740" y="462688"/>
                  <a:pt x="1905754" y="480833"/>
                </a:cubicBezTo>
                <a:cubicBezTo>
                  <a:pt x="1907262" y="489905"/>
                  <a:pt x="1908770" y="498978"/>
                  <a:pt x="1908770" y="508050"/>
                </a:cubicBezTo>
                <a:cubicBezTo>
                  <a:pt x="1910278" y="512586"/>
                  <a:pt x="1910278" y="515610"/>
                  <a:pt x="1910278" y="520146"/>
                </a:cubicBezTo>
                <a:cubicBezTo>
                  <a:pt x="1910278" y="523170"/>
                  <a:pt x="1910278" y="527707"/>
                  <a:pt x="1910278" y="530731"/>
                </a:cubicBezTo>
                <a:cubicBezTo>
                  <a:pt x="1907262" y="520146"/>
                  <a:pt x="1899724" y="511074"/>
                  <a:pt x="1895202" y="500490"/>
                </a:cubicBezTo>
                <a:lnTo>
                  <a:pt x="1887662" y="485369"/>
                </a:lnTo>
                <a:cubicBezTo>
                  <a:pt x="1884646" y="480833"/>
                  <a:pt x="1881632" y="476297"/>
                  <a:pt x="1878616" y="471761"/>
                </a:cubicBezTo>
                <a:cubicBezTo>
                  <a:pt x="1889170" y="485369"/>
                  <a:pt x="1886154" y="459664"/>
                  <a:pt x="1883138" y="450592"/>
                </a:cubicBezTo>
                <a:lnTo>
                  <a:pt x="1869570" y="447568"/>
                </a:lnTo>
                <a:cubicBezTo>
                  <a:pt x="1874094" y="443032"/>
                  <a:pt x="1871078" y="433959"/>
                  <a:pt x="1865046" y="423375"/>
                </a:cubicBezTo>
                <a:cubicBezTo>
                  <a:pt x="1862030" y="418839"/>
                  <a:pt x="1857508" y="412791"/>
                  <a:pt x="1852986" y="406742"/>
                </a:cubicBezTo>
                <a:cubicBezTo>
                  <a:pt x="1848462" y="400694"/>
                  <a:pt x="1842430" y="394646"/>
                  <a:pt x="1836400" y="388598"/>
                </a:cubicBezTo>
                <a:cubicBezTo>
                  <a:pt x="1824338" y="374989"/>
                  <a:pt x="1810770" y="364405"/>
                  <a:pt x="1801722" y="352308"/>
                </a:cubicBezTo>
                <a:cubicBezTo>
                  <a:pt x="1792676" y="340212"/>
                  <a:pt x="1783630" y="329628"/>
                  <a:pt x="1783630" y="317531"/>
                </a:cubicBezTo>
                <a:cubicBezTo>
                  <a:pt x="1798706" y="334164"/>
                  <a:pt x="1818306" y="343236"/>
                  <a:pt x="1813784" y="359869"/>
                </a:cubicBezTo>
                <a:cubicBezTo>
                  <a:pt x="1846954" y="385574"/>
                  <a:pt x="1824338" y="341724"/>
                  <a:pt x="1843938" y="349284"/>
                </a:cubicBezTo>
                <a:cubicBezTo>
                  <a:pt x="1825846" y="320555"/>
                  <a:pt x="1797198" y="290314"/>
                  <a:pt x="1764030" y="264609"/>
                </a:cubicBezTo>
                <a:cubicBezTo>
                  <a:pt x="1748952" y="251001"/>
                  <a:pt x="1730860" y="238904"/>
                  <a:pt x="1715782" y="225296"/>
                </a:cubicBezTo>
                <a:cubicBezTo>
                  <a:pt x="1699198" y="213200"/>
                  <a:pt x="1684120" y="199591"/>
                  <a:pt x="1670550" y="185983"/>
                </a:cubicBezTo>
                <a:cubicBezTo>
                  <a:pt x="1678090" y="198079"/>
                  <a:pt x="1705230" y="216224"/>
                  <a:pt x="1702214" y="226808"/>
                </a:cubicBezTo>
                <a:cubicBezTo>
                  <a:pt x="1690150" y="220760"/>
                  <a:pt x="1678090" y="213200"/>
                  <a:pt x="1667536" y="204127"/>
                </a:cubicBezTo>
                <a:cubicBezTo>
                  <a:pt x="1655474" y="196567"/>
                  <a:pt x="1644920" y="187495"/>
                  <a:pt x="1632858" y="176910"/>
                </a:cubicBezTo>
                <a:cubicBezTo>
                  <a:pt x="1620796" y="167838"/>
                  <a:pt x="1607226" y="157254"/>
                  <a:pt x="1595166" y="148181"/>
                </a:cubicBezTo>
                <a:cubicBezTo>
                  <a:pt x="1581596" y="139109"/>
                  <a:pt x="1568026" y="130037"/>
                  <a:pt x="1554458" y="122476"/>
                </a:cubicBezTo>
                <a:lnTo>
                  <a:pt x="1560488" y="140621"/>
                </a:lnTo>
                <a:cubicBezTo>
                  <a:pt x="1537872" y="125500"/>
                  <a:pt x="1531842" y="127012"/>
                  <a:pt x="1525810" y="127012"/>
                </a:cubicBezTo>
                <a:cubicBezTo>
                  <a:pt x="1522794" y="127012"/>
                  <a:pt x="1519778" y="128525"/>
                  <a:pt x="1513748" y="127012"/>
                </a:cubicBezTo>
                <a:cubicBezTo>
                  <a:pt x="1507718" y="125500"/>
                  <a:pt x="1500178" y="123988"/>
                  <a:pt x="1486610" y="119452"/>
                </a:cubicBezTo>
                <a:cubicBezTo>
                  <a:pt x="1489626" y="117940"/>
                  <a:pt x="1497164" y="114916"/>
                  <a:pt x="1485102" y="111892"/>
                </a:cubicBezTo>
                <a:cubicBezTo>
                  <a:pt x="1439870" y="102820"/>
                  <a:pt x="1477562" y="122476"/>
                  <a:pt x="1447410" y="119452"/>
                </a:cubicBezTo>
                <a:cubicBezTo>
                  <a:pt x="1421778" y="104332"/>
                  <a:pt x="1414238" y="105844"/>
                  <a:pt x="1406702" y="108868"/>
                </a:cubicBezTo>
                <a:cubicBezTo>
                  <a:pt x="1396146" y="113404"/>
                  <a:pt x="1385592" y="116428"/>
                  <a:pt x="1350914" y="107356"/>
                </a:cubicBezTo>
                <a:lnTo>
                  <a:pt x="1355438" y="113404"/>
                </a:lnTo>
                <a:cubicBezTo>
                  <a:pt x="1301160" y="98283"/>
                  <a:pt x="1227282" y="117940"/>
                  <a:pt x="1168482" y="123988"/>
                </a:cubicBezTo>
                <a:cubicBezTo>
                  <a:pt x="1173004" y="120964"/>
                  <a:pt x="1218236" y="122476"/>
                  <a:pt x="1212206" y="108868"/>
                </a:cubicBezTo>
                <a:cubicBezTo>
                  <a:pt x="1186574" y="107356"/>
                  <a:pt x="1160942" y="108868"/>
                  <a:pt x="1135310" y="108868"/>
                </a:cubicBezTo>
                <a:cubicBezTo>
                  <a:pt x="1131918" y="111136"/>
                  <a:pt x="1112412" y="114254"/>
                  <a:pt x="1111776" y="118223"/>
                </a:cubicBezTo>
                <a:lnTo>
                  <a:pt x="1114946" y="120163"/>
                </a:lnTo>
                <a:lnTo>
                  <a:pt x="1112078" y="120031"/>
                </a:lnTo>
                <a:cubicBezTo>
                  <a:pt x="1078726" y="115814"/>
                  <a:pt x="1135122" y="98284"/>
                  <a:pt x="1133804" y="87699"/>
                </a:cubicBezTo>
                <a:cubicBezTo>
                  <a:pt x="1096110" y="95259"/>
                  <a:pt x="1081034" y="84675"/>
                  <a:pt x="1055402" y="87699"/>
                </a:cubicBezTo>
                <a:cubicBezTo>
                  <a:pt x="1044848" y="101308"/>
                  <a:pt x="1106666" y="95259"/>
                  <a:pt x="1075002" y="113404"/>
                </a:cubicBezTo>
                <a:cubicBezTo>
                  <a:pt x="1052386" y="122476"/>
                  <a:pt x="978510" y="123988"/>
                  <a:pt x="949862" y="116428"/>
                </a:cubicBezTo>
                <a:cubicBezTo>
                  <a:pt x="934786" y="133061"/>
                  <a:pt x="898600" y="142133"/>
                  <a:pt x="866938" y="149693"/>
                </a:cubicBezTo>
                <a:cubicBezTo>
                  <a:pt x="835276" y="157254"/>
                  <a:pt x="808138" y="163302"/>
                  <a:pt x="809644" y="175398"/>
                </a:cubicBezTo>
                <a:cubicBezTo>
                  <a:pt x="812660" y="172374"/>
                  <a:pt x="797582" y="167838"/>
                  <a:pt x="780998" y="175398"/>
                </a:cubicBezTo>
                <a:lnTo>
                  <a:pt x="793058" y="178422"/>
                </a:lnTo>
                <a:cubicBezTo>
                  <a:pt x="744814" y="201103"/>
                  <a:pt x="737274" y="170862"/>
                  <a:pt x="707120" y="184471"/>
                </a:cubicBezTo>
                <a:cubicBezTo>
                  <a:pt x="708626" y="187495"/>
                  <a:pt x="719182" y="187495"/>
                  <a:pt x="725212" y="190519"/>
                </a:cubicBezTo>
                <a:cubicBezTo>
                  <a:pt x="692042" y="202615"/>
                  <a:pt x="663396" y="204127"/>
                  <a:pt x="634750" y="207151"/>
                </a:cubicBezTo>
                <a:cubicBezTo>
                  <a:pt x="607610" y="210175"/>
                  <a:pt x="578964" y="214712"/>
                  <a:pt x="548810" y="234368"/>
                </a:cubicBezTo>
                <a:cubicBezTo>
                  <a:pt x="551826" y="235880"/>
                  <a:pt x="556348" y="237392"/>
                  <a:pt x="562378" y="234368"/>
                </a:cubicBezTo>
                <a:cubicBezTo>
                  <a:pt x="566902" y="235880"/>
                  <a:pt x="554840" y="240416"/>
                  <a:pt x="530718" y="243441"/>
                </a:cubicBezTo>
                <a:cubicBezTo>
                  <a:pt x="536746" y="238904"/>
                  <a:pt x="542778" y="232856"/>
                  <a:pt x="550318" y="226808"/>
                </a:cubicBezTo>
                <a:cubicBezTo>
                  <a:pt x="527702" y="220760"/>
                  <a:pt x="505086" y="232856"/>
                  <a:pt x="482470" y="249489"/>
                </a:cubicBezTo>
                <a:cubicBezTo>
                  <a:pt x="459854" y="266121"/>
                  <a:pt x="435730" y="285778"/>
                  <a:pt x="408590" y="296362"/>
                </a:cubicBezTo>
                <a:cubicBezTo>
                  <a:pt x="416130" y="299387"/>
                  <a:pt x="453822" y="279730"/>
                  <a:pt x="437238" y="296362"/>
                </a:cubicBezTo>
                <a:cubicBezTo>
                  <a:pt x="420654" y="305435"/>
                  <a:pt x="410098" y="302411"/>
                  <a:pt x="399546" y="302411"/>
                </a:cubicBezTo>
                <a:cubicBezTo>
                  <a:pt x="388990" y="302411"/>
                  <a:pt x="378438" y="303923"/>
                  <a:pt x="361852" y="322067"/>
                </a:cubicBezTo>
                <a:cubicBezTo>
                  <a:pt x="381454" y="314507"/>
                  <a:pt x="382960" y="329628"/>
                  <a:pt x="401054" y="322067"/>
                </a:cubicBezTo>
                <a:cubicBezTo>
                  <a:pt x="376930" y="338700"/>
                  <a:pt x="364868" y="355333"/>
                  <a:pt x="349790" y="352308"/>
                </a:cubicBezTo>
                <a:cubicBezTo>
                  <a:pt x="342252" y="358357"/>
                  <a:pt x="342252" y="362893"/>
                  <a:pt x="343760" y="365917"/>
                </a:cubicBezTo>
                <a:cubicBezTo>
                  <a:pt x="324158" y="370453"/>
                  <a:pt x="303050" y="391622"/>
                  <a:pt x="289482" y="405230"/>
                </a:cubicBezTo>
                <a:lnTo>
                  <a:pt x="297020" y="406742"/>
                </a:lnTo>
                <a:cubicBezTo>
                  <a:pt x="251790" y="406742"/>
                  <a:pt x="248774" y="441520"/>
                  <a:pt x="215604" y="473273"/>
                </a:cubicBezTo>
                <a:lnTo>
                  <a:pt x="226158" y="473273"/>
                </a:lnTo>
                <a:cubicBezTo>
                  <a:pt x="209574" y="483857"/>
                  <a:pt x="180926" y="498978"/>
                  <a:pt x="168864" y="532243"/>
                </a:cubicBezTo>
                <a:lnTo>
                  <a:pt x="186958" y="524683"/>
                </a:lnTo>
                <a:cubicBezTo>
                  <a:pt x="180926" y="529219"/>
                  <a:pt x="176402" y="533755"/>
                  <a:pt x="170372" y="541315"/>
                </a:cubicBezTo>
                <a:cubicBezTo>
                  <a:pt x="165850" y="548875"/>
                  <a:pt x="159818" y="556436"/>
                  <a:pt x="155294" y="563996"/>
                </a:cubicBezTo>
                <a:cubicBezTo>
                  <a:pt x="146250" y="579116"/>
                  <a:pt x="135694" y="592725"/>
                  <a:pt x="123634" y="598773"/>
                </a:cubicBezTo>
                <a:cubicBezTo>
                  <a:pt x="120618" y="607845"/>
                  <a:pt x="150772" y="586677"/>
                  <a:pt x="129664" y="622966"/>
                </a:cubicBezTo>
                <a:cubicBezTo>
                  <a:pt x="119110" y="627502"/>
                  <a:pt x="98002" y="654719"/>
                  <a:pt x="101018" y="668328"/>
                </a:cubicBezTo>
                <a:cubicBezTo>
                  <a:pt x="105540" y="669840"/>
                  <a:pt x="111570" y="668328"/>
                  <a:pt x="113078" y="656231"/>
                </a:cubicBezTo>
                <a:cubicBezTo>
                  <a:pt x="116094" y="650183"/>
                  <a:pt x="113078" y="653207"/>
                  <a:pt x="110062" y="654719"/>
                </a:cubicBezTo>
                <a:cubicBezTo>
                  <a:pt x="114586" y="651695"/>
                  <a:pt x="119110" y="648671"/>
                  <a:pt x="123634" y="645647"/>
                </a:cubicBezTo>
                <a:cubicBezTo>
                  <a:pt x="119110" y="660767"/>
                  <a:pt x="114586" y="666816"/>
                  <a:pt x="110062" y="671352"/>
                </a:cubicBezTo>
                <a:cubicBezTo>
                  <a:pt x="105540" y="677400"/>
                  <a:pt x="99510" y="681936"/>
                  <a:pt x="94986" y="698569"/>
                </a:cubicBezTo>
                <a:cubicBezTo>
                  <a:pt x="96494" y="707641"/>
                  <a:pt x="107048" y="691008"/>
                  <a:pt x="113078" y="689496"/>
                </a:cubicBezTo>
                <a:cubicBezTo>
                  <a:pt x="90462" y="725786"/>
                  <a:pt x="72370" y="762075"/>
                  <a:pt x="58802" y="802900"/>
                </a:cubicBezTo>
                <a:cubicBezTo>
                  <a:pt x="51262" y="802900"/>
                  <a:pt x="51262" y="787780"/>
                  <a:pt x="40708" y="796852"/>
                </a:cubicBezTo>
                <a:cubicBezTo>
                  <a:pt x="42216" y="781732"/>
                  <a:pt x="43724" y="768123"/>
                  <a:pt x="48246" y="753003"/>
                </a:cubicBezTo>
                <a:cubicBezTo>
                  <a:pt x="46738" y="740906"/>
                  <a:pt x="42216" y="745442"/>
                  <a:pt x="36186" y="756027"/>
                </a:cubicBezTo>
                <a:cubicBezTo>
                  <a:pt x="30154" y="766611"/>
                  <a:pt x="25630" y="783244"/>
                  <a:pt x="21108" y="790804"/>
                </a:cubicBezTo>
                <a:lnTo>
                  <a:pt x="27138" y="759051"/>
                </a:lnTo>
                <a:cubicBezTo>
                  <a:pt x="27138" y="757539"/>
                  <a:pt x="25630" y="757539"/>
                  <a:pt x="24122" y="760563"/>
                </a:cubicBezTo>
                <a:lnTo>
                  <a:pt x="31662" y="737882"/>
                </a:lnTo>
                <a:cubicBezTo>
                  <a:pt x="15078" y="766611"/>
                  <a:pt x="15078" y="749978"/>
                  <a:pt x="15078" y="733346"/>
                </a:cubicBezTo>
                <a:cubicBezTo>
                  <a:pt x="15078" y="725786"/>
                  <a:pt x="15078" y="716713"/>
                  <a:pt x="13570" y="715201"/>
                </a:cubicBezTo>
                <a:lnTo>
                  <a:pt x="9142" y="716866"/>
                </a:lnTo>
                <a:lnTo>
                  <a:pt x="13946" y="708208"/>
                </a:lnTo>
                <a:cubicBezTo>
                  <a:pt x="19600" y="700837"/>
                  <a:pt x="25632" y="694788"/>
                  <a:pt x="30154" y="691008"/>
                </a:cubicBezTo>
                <a:cubicBezTo>
                  <a:pt x="45232" y="662279"/>
                  <a:pt x="34678" y="666816"/>
                  <a:pt x="36186" y="651695"/>
                </a:cubicBezTo>
                <a:cubicBezTo>
                  <a:pt x="27138" y="665303"/>
                  <a:pt x="16586" y="678912"/>
                  <a:pt x="7538" y="694033"/>
                </a:cubicBezTo>
                <a:cubicBezTo>
                  <a:pt x="24122" y="659255"/>
                  <a:pt x="21108" y="659255"/>
                  <a:pt x="15078" y="662279"/>
                </a:cubicBezTo>
                <a:cubicBezTo>
                  <a:pt x="9046" y="665303"/>
                  <a:pt x="1508" y="669840"/>
                  <a:pt x="9046" y="641111"/>
                </a:cubicBezTo>
                <a:cubicBezTo>
                  <a:pt x="28646" y="612382"/>
                  <a:pt x="34678" y="586677"/>
                  <a:pt x="40708" y="562484"/>
                </a:cubicBezTo>
                <a:cubicBezTo>
                  <a:pt x="46738" y="539803"/>
                  <a:pt x="49754" y="518634"/>
                  <a:pt x="60310" y="503514"/>
                </a:cubicBezTo>
                <a:cubicBezTo>
                  <a:pt x="105540" y="449080"/>
                  <a:pt x="54278" y="532243"/>
                  <a:pt x="85940" y="502002"/>
                </a:cubicBezTo>
                <a:cubicBezTo>
                  <a:pt x="111570" y="471761"/>
                  <a:pt x="91970" y="480833"/>
                  <a:pt x="105540" y="461176"/>
                </a:cubicBezTo>
                <a:lnTo>
                  <a:pt x="128156" y="458152"/>
                </a:lnTo>
                <a:cubicBezTo>
                  <a:pt x="159818" y="427911"/>
                  <a:pt x="119110" y="446056"/>
                  <a:pt x="140218" y="432447"/>
                </a:cubicBezTo>
                <a:cubicBezTo>
                  <a:pt x="156802" y="400694"/>
                  <a:pt x="128156" y="436983"/>
                  <a:pt x="113078" y="435471"/>
                </a:cubicBezTo>
                <a:cubicBezTo>
                  <a:pt x="117602" y="432447"/>
                  <a:pt x="128156" y="426399"/>
                  <a:pt x="137202" y="417327"/>
                </a:cubicBezTo>
                <a:cubicBezTo>
                  <a:pt x="146250" y="408254"/>
                  <a:pt x="156802" y="399182"/>
                  <a:pt x="159818" y="391622"/>
                </a:cubicBezTo>
                <a:cubicBezTo>
                  <a:pt x="156802" y="388598"/>
                  <a:pt x="123634" y="421863"/>
                  <a:pt x="143234" y="399182"/>
                </a:cubicBezTo>
                <a:cubicBezTo>
                  <a:pt x="185450" y="362893"/>
                  <a:pt x="211080" y="340212"/>
                  <a:pt x="235204" y="317531"/>
                </a:cubicBezTo>
                <a:cubicBezTo>
                  <a:pt x="260834" y="294850"/>
                  <a:pt x="284958" y="273682"/>
                  <a:pt x="327174" y="249489"/>
                </a:cubicBezTo>
                <a:lnTo>
                  <a:pt x="315114" y="247977"/>
                </a:lnTo>
                <a:cubicBezTo>
                  <a:pt x="325666" y="243441"/>
                  <a:pt x="334714" y="241929"/>
                  <a:pt x="342252" y="234368"/>
                </a:cubicBezTo>
                <a:lnTo>
                  <a:pt x="334714" y="232856"/>
                </a:lnTo>
                <a:cubicBezTo>
                  <a:pt x="340744" y="229832"/>
                  <a:pt x="367882" y="217736"/>
                  <a:pt x="399546" y="204127"/>
                </a:cubicBezTo>
                <a:cubicBezTo>
                  <a:pt x="431206" y="190519"/>
                  <a:pt x="468900" y="175398"/>
                  <a:pt x="499054" y="161790"/>
                </a:cubicBezTo>
                <a:cubicBezTo>
                  <a:pt x="486994" y="163302"/>
                  <a:pt x="476438" y="164814"/>
                  <a:pt x="464378" y="166326"/>
                </a:cubicBezTo>
                <a:cubicBezTo>
                  <a:pt x="483978" y="161790"/>
                  <a:pt x="502070" y="157254"/>
                  <a:pt x="521670" y="154229"/>
                </a:cubicBezTo>
                <a:lnTo>
                  <a:pt x="511116" y="143645"/>
                </a:lnTo>
                <a:cubicBezTo>
                  <a:pt x="533732" y="148181"/>
                  <a:pt x="594042" y="117940"/>
                  <a:pt x="646810" y="105844"/>
                </a:cubicBezTo>
                <a:lnTo>
                  <a:pt x="642288" y="99796"/>
                </a:lnTo>
                <a:lnTo>
                  <a:pt x="675458" y="95259"/>
                </a:lnTo>
                <a:lnTo>
                  <a:pt x="663396" y="92235"/>
                </a:lnTo>
                <a:cubicBezTo>
                  <a:pt x="695058" y="83163"/>
                  <a:pt x="735766" y="87699"/>
                  <a:pt x="768936" y="72579"/>
                </a:cubicBezTo>
                <a:cubicBezTo>
                  <a:pt x="746320" y="80139"/>
                  <a:pt x="738782" y="68042"/>
                  <a:pt x="738782" y="61994"/>
                </a:cubicBezTo>
                <a:cubicBezTo>
                  <a:pt x="771950" y="58970"/>
                  <a:pt x="805122" y="55946"/>
                  <a:pt x="836782" y="54434"/>
                </a:cubicBezTo>
                <a:cubicBezTo>
                  <a:pt x="838290" y="48386"/>
                  <a:pt x="871462" y="39313"/>
                  <a:pt x="854876" y="37801"/>
                </a:cubicBezTo>
                <a:cubicBezTo>
                  <a:pt x="865430" y="37801"/>
                  <a:pt x="877492" y="37801"/>
                  <a:pt x="888046" y="39313"/>
                </a:cubicBezTo>
                <a:lnTo>
                  <a:pt x="883522" y="33265"/>
                </a:lnTo>
                <a:cubicBezTo>
                  <a:pt x="955894" y="12096"/>
                  <a:pt x="1028262" y="10584"/>
                  <a:pt x="1100634" y="10584"/>
                </a:cubicBezTo>
                <a:cubicBezTo>
                  <a:pt x="1173004" y="10584"/>
                  <a:pt x="1242358" y="13608"/>
                  <a:pt x="1320762" y="3024"/>
                </a:cubicBezTo>
                <a:close/>
              </a:path>
            </a:pathLst>
          </a:custGeom>
          <a:solidFill>
            <a:schemeClr val="tx1"/>
          </a:solidFill>
          <a:ln w="15018"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87" name="Freeform 86">
            <a:extLst>
              <a:ext uri="{FF2B5EF4-FFF2-40B4-BE49-F238E27FC236}">
                <a16:creationId xmlns:a16="http://schemas.microsoft.com/office/drawing/2014/main" id="{7C4AA17C-C10F-6386-7FBD-B1F3B5A9894F}"/>
              </a:ext>
            </a:extLst>
          </p:cNvPr>
          <p:cNvSpPr/>
          <p:nvPr/>
        </p:nvSpPr>
        <p:spPr>
          <a:xfrm rot="7130919">
            <a:off x="10176468" y="3715304"/>
            <a:ext cx="1905087" cy="977626"/>
          </a:xfrm>
          <a:custGeom>
            <a:avLst/>
            <a:gdLst>
              <a:gd name="connsiteX0" fmla="*/ 3725451 w 3810174"/>
              <a:gd name="connsiteY0" fmla="*/ 406918 h 1955251"/>
              <a:gd name="connsiteX1" fmla="*/ 3734437 w 3810174"/>
              <a:gd name="connsiteY1" fmla="*/ 410757 h 1955251"/>
              <a:gd name="connsiteX2" fmla="*/ 3750163 w 3810174"/>
              <a:gd name="connsiteY2" fmla="*/ 476658 h 1955251"/>
              <a:gd name="connsiteX3" fmla="*/ 3751070 w 3810174"/>
              <a:gd name="connsiteY3" fmla="*/ 476537 h 1955251"/>
              <a:gd name="connsiteX4" fmla="*/ 3772245 w 3810174"/>
              <a:gd name="connsiteY4" fmla="*/ 481895 h 1955251"/>
              <a:gd name="connsiteX5" fmla="*/ 3772790 w 3810174"/>
              <a:gd name="connsiteY5" fmla="*/ 481992 h 1955251"/>
              <a:gd name="connsiteX6" fmla="*/ 3773288 w 3810174"/>
              <a:gd name="connsiteY6" fmla="*/ 482215 h 1955251"/>
              <a:gd name="connsiteX7" fmla="*/ 3782415 w 3810174"/>
              <a:gd name="connsiteY7" fmla="*/ 484974 h 1955251"/>
              <a:gd name="connsiteX8" fmla="*/ 3782673 w 3810174"/>
              <a:gd name="connsiteY8" fmla="*/ 483743 h 1955251"/>
              <a:gd name="connsiteX9" fmla="*/ 3789635 w 3810174"/>
              <a:gd name="connsiteY9" fmla="*/ 484974 h 1955251"/>
              <a:gd name="connsiteX10" fmla="*/ 3792203 w 3810174"/>
              <a:gd name="connsiteY10" fmla="*/ 486254 h 1955251"/>
              <a:gd name="connsiteX11" fmla="*/ 3788352 w 3810174"/>
              <a:gd name="connsiteY11" fmla="*/ 484975 h 1955251"/>
              <a:gd name="connsiteX12" fmla="*/ 3758827 w 3810174"/>
              <a:gd name="connsiteY12" fmla="*/ 481137 h 1955251"/>
              <a:gd name="connsiteX13" fmla="*/ 3750163 w 3810174"/>
              <a:gd name="connsiteY13" fmla="*/ 476658 h 1955251"/>
              <a:gd name="connsiteX14" fmla="*/ 3668486 w 3810174"/>
              <a:gd name="connsiteY14" fmla="*/ 347897 h 1955251"/>
              <a:gd name="connsiteX15" fmla="*/ 3677954 w 3810174"/>
              <a:gd name="connsiteY15" fmla="*/ 353174 h 1955251"/>
              <a:gd name="connsiteX16" fmla="*/ 3671535 w 3810174"/>
              <a:gd name="connsiteY16" fmla="*/ 345498 h 1955251"/>
              <a:gd name="connsiteX17" fmla="*/ 3668486 w 3810174"/>
              <a:gd name="connsiteY17" fmla="*/ 347897 h 1955251"/>
              <a:gd name="connsiteX18" fmla="*/ 3609758 w 3810174"/>
              <a:gd name="connsiteY18" fmla="*/ 310947 h 1955251"/>
              <a:gd name="connsiteX19" fmla="*/ 3616336 w 3810174"/>
              <a:gd name="connsiteY19" fmla="*/ 314786 h 1955251"/>
              <a:gd name="connsiteX20" fmla="*/ 3631742 w 3810174"/>
              <a:gd name="connsiteY20" fmla="*/ 327583 h 1955251"/>
              <a:gd name="connsiteX21" fmla="*/ 3630457 w 3810174"/>
              <a:gd name="connsiteY21" fmla="*/ 308388 h 1955251"/>
              <a:gd name="connsiteX22" fmla="*/ 3620187 w 3810174"/>
              <a:gd name="connsiteY22" fmla="*/ 314786 h 1955251"/>
              <a:gd name="connsiteX23" fmla="*/ 3613769 w 3810174"/>
              <a:gd name="connsiteY23" fmla="*/ 307107 h 1955251"/>
              <a:gd name="connsiteX24" fmla="*/ 3609758 w 3810174"/>
              <a:gd name="connsiteY24" fmla="*/ 310947 h 1955251"/>
              <a:gd name="connsiteX25" fmla="*/ 3616658 w 3810174"/>
              <a:gd name="connsiteY25" fmla="*/ 365151 h 1955251"/>
              <a:gd name="connsiteX26" fmla="*/ 3624039 w 3810174"/>
              <a:gd name="connsiteY26" fmla="*/ 369810 h 1955251"/>
              <a:gd name="connsiteX27" fmla="*/ 3620189 w 3810174"/>
              <a:gd name="connsiteY27" fmla="*/ 363412 h 1955251"/>
              <a:gd name="connsiteX28" fmla="*/ 3625322 w 3810174"/>
              <a:gd name="connsiteY28" fmla="*/ 359572 h 1955251"/>
              <a:gd name="connsiteX29" fmla="*/ 3616658 w 3810174"/>
              <a:gd name="connsiteY29" fmla="*/ 365151 h 1955251"/>
              <a:gd name="connsiteX30" fmla="*/ 3579109 w 3810174"/>
              <a:gd name="connsiteY30" fmla="*/ 339099 h 1955251"/>
              <a:gd name="connsiteX31" fmla="*/ 3597081 w 3810174"/>
              <a:gd name="connsiteY31" fmla="*/ 351896 h 1955251"/>
              <a:gd name="connsiteX32" fmla="*/ 3588095 w 3810174"/>
              <a:gd name="connsiteY32" fmla="*/ 342938 h 1955251"/>
              <a:gd name="connsiteX33" fmla="*/ 3585529 w 3810174"/>
              <a:gd name="connsiteY33" fmla="*/ 339100 h 1955251"/>
              <a:gd name="connsiteX34" fmla="*/ 3579109 w 3810174"/>
              <a:gd name="connsiteY34" fmla="*/ 339099 h 1955251"/>
              <a:gd name="connsiteX35" fmla="*/ 3642011 w 3810174"/>
              <a:gd name="connsiteY35" fmla="*/ 459383 h 1955251"/>
              <a:gd name="connsiteX36" fmla="*/ 3648429 w 3810174"/>
              <a:gd name="connsiteY36" fmla="*/ 461942 h 1955251"/>
              <a:gd name="connsiteX37" fmla="*/ 3649713 w 3810174"/>
              <a:gd name="connsiteY37" fmla="*/ 465780 h 1955251"/>
              <a:gd name="connsiteX38" fmla="*/ 3642011 w 3810174"/>
              <a:gd name="connsiteY38" fmla="*/ 459383 h 1955251"/>
              <a:gd name="connsiteX39" fmla="*/ 3510110 w 3810174"/>
              <a:gd name="connsiteY39" fmla="*/ 248246 h 1955251"/>
              <a:gd name="connsiteX40" fmla="*/ 3522627 w 3810174"/>
              <a:gd name="connsiteY40" fmla="*/ 259764 h 1955251"/>
              <a:gd name="connsiteX41" fmla="*/ 3517532 w 3810174"/>
              <a:gd name="connsiteY41" fmla="*/ 249605 h 1955251"/>
              <a:gd name="connsiteX42" fmla="*/ 3517571 w 3810174"/>
              <a:gd name="connsiteY42" fmla="*/ 249566 h 1955251"/>
              <a:gd name="connsiteX43" fmla="*/ 3520059 w 3810174"/>
              <a:gd name="connsiteY43" fmla="*/ 250805 h 1955251"/>
              <a:gd name="connsiteX44" fmla="*/ 3522628 w 3810174"/>
              <a:gd name="connsiteY44" fmla="*/ 244408 h 1955251"/>
              <a:gd name="connsiteX45" fmla="*/ 3517571 w 3810174"/>
              <a:gd name="connsiteY45" fmla="*/ 249566 h 1955251"/>
              <a:gd name="connsiteX46" fmla="*/ 3517493 w 3810174"/>
              <a:gd name="connsiteY46" fmla="*/ 249527 h 1955251"/>
              <a:gd name="connsiteX47" fmla="*/ 3517532 w 3810174"/>
              <a:gd name="connsiteY47" fmla="*/ 249605 h 1955251"/>
              <a:gd name="connsiteX48" fmla="*/ 3517512 w 3810174"/>
              <a:gd name="connsiteY48" fmla="*/ 249626 h 1955251"/>
              <a:gd name="connsiteX49" fmla="*/ 3507223 w 3810174"/>
              <a:gd name="connsiteY49" fmla="*/ 232892 h 1955251"/>
              <a:gd name="connsiteX50" fmla="*/ 3510110 w 3810174"/>
              <a:gd name="connsiteY50" fmla="*/ 248246 h 1955251"/>
              <a:gd name="connsiteX51" fmla="*/ 3553435 w 3810174"/>
              <a:gd name="connsiteY51" fmla="*/ 340377 h 1955251"/>
              <a:gd name="connsiteX52" fmla="*/ 3567556 w 3810174"/>
              <a:gd name="connsiteY52" fmla="*/ 342938 h 1955251"/>
              <a:gd name="connsiteX53" fmla="*/ 3559854 w 3810174"/>
              <a:gd name="connsiteY53" fmla="*/ 337819 h 1955251"/>
              <a:gd name="connsiteX54" fmla="*/ 3553435 w 3810174"/>
              <a:gd name="connsiteY54" fmla="*/ 340377 h 1955251"/>
              <a:gd name="connsiteX55" fmla="*/ 3440952 w 3810174"/>
              <a:gd name="connsiteY55" fmla="*/ 166351 h 1955251"/>
              <a:gd name="connsiteX56" fmla="*/ 3448173 w 3810174"/>
              <a:gd name="connsiteY56" fmla="*/ 171468 h 1955251"/>
              <a:gd name="connsiteX57" fmla="*/ 3436619 w 3810174"/>
              <a:gd name="connsiteY57" fmla="*/ 157394 h 1955251"/>
              <a:gd name="connsiteX58" fmla="*/ 3440952 w 3810174"/>
              <a:gd name="connsiteY58" fmla="*/ 166351 h 1955251"/>
              <a:gd name="connsiteX59" fmla="*/ 3506311 w 3810174"/>
              <a:gd name="connsiteY59" fmla="*/ 296561 h 1955251"/>
              <a:gd name="connsiteX60" fmla="*/ 3506681 w 3810174"/>
              <a:gd name="connsiteY60" fmla="*/ 293690 h 1955251"/>
              <a:gd name="connsiteX61" fmla="*/ 3508505 w 3810174"/>
              <a:gd name="connsiteY61" fmla="*/ 296871 h 1955251"/>
              <a:gd name="connsiteX62" fmla="*/ 3507222 w 3810174"/>
              <a:gd name="connsiteY62" fmla="*/ 298151 h 1955251"/>
              <a:gd name="connsiteX63" fmla="*/ 3511074 w 3810174"/>
              <a:gd name="connsiteY63" fmla="*/ 328861 h 1955251"/>
              <a:gd name="connsiteX64" fmla="*/ 3512785 w 3810174"/>
              <a:gd name="connsiteY64" fmla="*/ 328008 h 1955251"/>
              <a:gd name="connsiteX65" fmla="*/ 3513000 w 3810174"/>
              <a:gd name="connsiteY65" fmla="*/ 328862 h 1955251"/>
              <a:gd name="connsiteX66" fmla="*/ 3500805 w 3810174"/>
              <a:gd name="connsiteY66" fmla="*/ 319905 h 1955251"/>
              <a:gd name="connsiteX67" fmla="*/ 3521344 w 3810174"/>
              <a:gd name="connsiteY67" fmla="*/ 319905 h 1955251"/>
              <a:gd name="connsiteX68" fmla="*/ 3518776 w 3810174"/>
              <a:gd name="connsiteY68" fmla="*/ 325023 h 1955251"/>
              <a:gd name="connsiteX69" fmla="*/ 3512649 w 3810174"/>
              <a:gd name="connsiteY69" fmla="*/ 323278 h 1955251"/>
              <a:gd name="connsiteX70" fmla="*/ 3514924 w 3810174"/>
              <a:gd name="connsiteY70" fmla="*/ 326302 h 1955251"/>
              <a:gd name="connsiteX71" fmla="*/ 3521343 w 3810174"/>
              <a:gd name="connsiteY71" fmla="*/ 327582 h 1955251"/>
              <a:gd name="connsiteX72" fmla="*/ 3513641 w 3810174"/>
              <a:gd name="connsiteY72" fmla="*/ 327582 h 1955251"/>
              <a:gd name="connsiteX73" fmla="*/ 3512785 w 3810174"/>
              <a:gd name="connsiteY73" fmla="*/ 328008 h 1955251"/>
              <a:gd name="connsiteX74" fmla="*/ 3511519 w 3810174"/>
              <a:gd name="connsiteY74" fmla="*/ 322956 h 1955251"/>
              <a:gd name="connsiteX75" fmla="*/ 3529046 w 3810174"/>
              <a:gd name="connsiteY75" fmla="*/ 372370 h 1955251"/>
              <a:gd name="connsiteX76" fmla="*/ 3533057 w 3810174"/>
              <a:gd name="connsiteY76" fmla="*/ 373329 h 1955251"/>
              <a:gd name="connsiteX77" fmla="*/ 3533680 w 3810174"/>
              <a:gd name="connsiteY77" fmla="*/ 373689 h 1955251"/>
              <a:gd name="connsiteX78" fmla="*/ 3416080 w 3810174"/>
              <a:gd name="connsiteY78" fmla="*/ 174028 h 1955251"/>
              <a:gd name="connsiteX79" fmla="*/ 3422499 w 3810174"/>
              <a:gd name="connsiteY79" fmla="*/ 176589 h 1955251"/>
              <a:gd name="connsiteX80" fmla="*/ 3418098 w 3810174"/>
              <a:gd name="connsiteY80" fmla="*/ 173017 h 1955251"/>
              <a:gd name="connsiteX81" fmla="*/ 3419670 w 3810174"/>
              <a:gd name="connsiteY81" fmla="*/ 172229 h 1955251"/>
              <a:gd name="connsiteX82" fmla="*/ 3426350 w 3810174"/>
              <a:gd name="connsiteY82" fmla="*/ 162512 h 1955251"/>
              <a:gd name="connsiteX83" fmla="*/ 3417363 w 3810174"/>
              <a:gd name="connsiteY83" fmla="*/ 149716 h 1955251"/>
              <a:gd name="connsiteX84" fmla="*/ 3418647 w 3810174"/>
              <a:gd name="connsiteY84" fmla="*/ 163792 h 1955251"/>
              <a:gd name="connsiteX85" fmla="*/ 3413513 w 3810174"/>
              <a:gd name="connsiteY85" fmla="*/ 162512 h 1955251"/>
              <a:gd name="connsiteX86" fmla="*/ 3415599 w 3810174"/>
              <a:gd name="connsiteY86" fmla="*/ 170989 h 1955251"/>
              <a:gd name="connsiteX87" fmla="*/ 3418098 w 3810174"/>
              <a:gd name="connsiteY87" fmla="*/ 173017 h 1955251"/>
              <a:gd name="connsiteX88" fmla="*/ 3461010 w 3810174"/>
              <a:gd name="connsiteY88" fmla="*/ 267440 h 1955251"/>
              <a:gd name="connsiteX89" fmla="*/ 3485400 w 3810174"/>
              <a:gd name="connsiteY89" fmla="*/ 273838 h 1955251"/>
              <a:gd name="connsiteX90" fmla="*/ 3461010 w 3810174"/>
              <a:gd name="connsiteY90" fmla="*/ 267440 h 1955251"/>
              <a:gd name="connsiteX91" fmla="*/ 3536749 w 3810174"/>
              <a:gd name="connsiteY91" fmla="*/ 450426 h 1955251"/>
              <a:gd name="connsiteX92" fmla="*/ 3543167 w 3810174"/>
              <a:gd name="connsiteY92" fmla="*/ 450425 h 1955251"/>
              <a:gd name="connsiteX93" fmla="*/ 3550870 w 3810174"/>
              <a:gd name="connsiteY93" fmla="*/ 451705 h 1955251"/>
              <a:gd name="connsiteX94" fmla="*/ 3536749 w 3810174"/>
              <a:gd name="connsiteY94" fmla="*/ 450426 h 1955251"/>
              <a:gd name="connsiteX95" fmla="*/ 3315953 w 3810174"/>
              <a:gd name="connsiteY95" fmla="*/ 156115 h 1955251"/>
              <a:gd name="connsiteX96" fmla="*/ 3336492 w 3810174"/>
              <a:gd name="connsiteY96" fmla="*/ 162513 h 1955251"/>
              <a:gd name="connsiteX97" fmla="*/ 3315953 w 3810174"/>
              <a:gd name="connsiteY97" fmla="*/ 156115 h 1955251"/>
              <a:gd name="connsiteX98" fmla="*/ 3288995 w 3810174"/>
              <a:gd name="connsiteY98" fmla="*/ 133081 h 1955251"/>
              <a:gd name="connsiteX99" fmla="*/ 3300548 w 3810174"/>
              <a:gd name="connsiteY99" fmla="*/ 147158 h 1955251"/>
              <a:gd name="connsiteX100" fmla="*/ 3309534 w 3810174"/>
              <a:gd name="connsiteY100" fmla="*/ 139479 h 1955251"/>
              <a:gd name="connsiteX101" fmla="*/ 3303114 w 3810174"/>
              <a:gd name="connsiteY101" fmla="*/ 126682 h 1955251"/>
              <a:gd name="connsiteX102" fmla="*/ 3288995 w 3810174"/>
              <a:gd name="connsiteY102" fmla="*/ 133081 h 1955251"/>
              <a:gd name="connsiteX103" fmla="*/ 3453307 w 3810174"/>
              <a:gd name="connsiteY103" fmla="*/ 461942 h 1955251"/>
              <a:gd name="connsiteX104" fmla="*/ 3466145 w 3810174"/>
              <a:gd name="connsiteY104" fmla="*/ 451705 h 1955251"/>
              <a:gd name="connsiteX105" fmla="*/ 3453307 w 3810174"/>
              <a:gd name="connsiteY105" fmla="*/ 461942 h 1955251"/>
              <a:gd name="connsiteX106" fmla="*/ 3382704 w 3810174"/>
              <a:gd name="connsiteY106" fmla="*/ 344217 h 1955251"/>
              <a:gd name="connsiteX107" fmla="*/ 3404527 w 3810174"/>
              <a:gd name="connsiteY107" fmla="*/ 342939 h 1955251"/>
              <a:gd name="connsiteX108" fmla="*/ 3382704 w 3810174"/>
              <a:gd name="connsiteY108" fmla="*/ 344217 h 1955251"/>
              <a:gd name="connsiteX109" fmla="*/ 3425067 w 3810174"/>
              <a:gd name="connsiteY109" fmla="*/ 447867 h 1955251"/>
              <a:gd name="connsiteX110" fmla="*/ 3435337 w 3810174"/>
              <a:gd name="connsiteY110" fmla="*/ 440188 h 1955251"/>
              <a:gd name="connsiteX111" fmla="*/ 3454591 w 3810174"/>
              <a:gd name="connsiteY111" fmla="*/ 450425 h 1955251"/>
              <a:gd name="connsiteX112" fmla="*/ 3423783 w 3810174"/>
              <a:gd name="connsiteY112" fmla="*/ 437629 h 1955251"/>
              <a:gd name="connsiteX113" fmla="*/ 3396824 w 3810174"/>
              <a:gd name="connsiteY113" fmla="*/ 405637 h 1955251"/>
              <a:gd name="connsiteX114" fmla="*/ 3396825 w 3810174"/>
              <a:gd name="connsiteY114" fmla="*/ 403079 h 1955251"/>
              <a:gd name="connsiteX115" fmla="*/ 3410946 w 3810174"/>
              <a:gd name="connsiteY115" fmla="*/ 400520 h 1955251"/>
              <a:gd name="connsiteX116" fmla="*/ 3350613 w 3810174"/>
              <a:gd name="connsiteY116" fmla="*/ 331421 h 1955251"/>
              <a:gd name="connsiteX117" fmla="*/ 3390407 w 3810174"/>
              <a:gd name="connsiteY117" fmla="*/ 330142 h 1955251"/>
              <a:gd name="connsiteX118" fmla="*/ 3350613 w 3810174"/>
              <a:gd name="connsiteY118" fmla="*/ 331421 h 1955251"/>
              <a:gd name="connsiteX119" fmla="*/ 3167043 w 3810174"/>
              <a:gd name="connsiteY119" fmla="*/ 37110 h 1955251"/>
              <a:gd name="connsiteX120" fmla="*/ 3181164 w 3810174"/>
              <a:gd name="connsiteY120" fmla="*/ 39668 h 1955251"/>
              <a:gd name="connsiteX121" fmla="*/ 3167043 w 3810174"/>
              <a:gd name="connsiteY121" fmla="*/ 37110 h 1955251"/>
              <a:gd name="connsiteX122" fmla="*/ 3159823 w 3810174"/>
              <a:gd name="connsiteY122" fmla="*/ 26554 h 1955251"/>
              <a:gd name="connsiteX123" fmla="*/ 3170894 w 3810174"/>
              <a:gd name="connsiteY123" fmla="*/ 30712 h 1955251"/>
              <a:gd name="connsiteX124" fmla="*/ 3155490 w 3810174"/>
              <a:gd name="connsiteY124" fmla="*/ 16636 h 1955251"/>
              <a:gd name="connsiteX125" fmla="*/ 3159823 w 3810174"/>
              <a:gd name="connsiteY125" fmla="*/ 26554 h 1955251"/>
              <a:gd name="connsiteX126" fmla="*/ 3196569 w 3810174"/>
              <a:gd name="connsiteY126" fmla="*/ 101090 h 1955251"/>
              <a:gd name="connsiteX127" fmla="*/ 3217107 w 3810174"/>
              <a:gd name="connsiteY127" fmla="*/ 107489 h 1955251"/>
              <a:gd name="connsiteX128" fmla="*/ 3204271 w 3810174"/>
              <a:gd name="connsiteY128" fmla="*/ 97252 h 1955251"/>
              <a:gd name="connsiteX129" fmla="*/ 3196569 w 3810174"/>
              <a:gd name="connsiteY129" fmla="*/ 101090 h 1955251"/>
              <a:gd name="connsiteX130" fmla="*/ 3376285 w 3810174"/>
              <a:gd name="connsiteY130" fmla="*/ 444027 h 1955251"/>
              <a:gd name="connsiteX131" fmla="*/ 3383989 w 3810174"/>
              <a:gd name="connsiteY131" fmla="*/ 449145 h 1955251"/>
              <a:gd name="connsiteX132" fmla="*/ 3377570 w 3810174"/>
              <a:gd name="connsiteY132" fmla="*/ 444027 h 1955251"/>
              <a:gd name="connsiteX133" fmla="*/ 3398108 w 3810174"/>
              <a:gd name="connsiteY133" fmla="*/ 436349 h 1955251"/>
              <a:gd name="connsiteX134" fmla="*/ 3376285 w 3810174"/>
              <a:gd name="connsiteY134" fmla="*/ 442746 h 1955251"/>
              <a:gd name="connsiteX135" fmla="*/ 3377570 w 3810174"/>
              <a:gd name="connsiteY135" fmla="*/ 444027 h 1955251"/>
              <a:gd name="connsiteX136" fmla="*/ 3341626 w 3810174"/>
              <a:gd name="connsiteY136" fmla="*/ 419715 h 1955251"/>
              <a:gd name="connsiteX137" fmla="*/ 3360881 w 3810174"/>
              <a:gd name="connsiteY137" fmla="*/ 414595 h 1955251"/>
              <a:gd name="connsiteX138" fmla="*/ 3349328 w 3810174"/>
              <a:gd name="connsiteY138" fmla="*/ 420993 h 1955251"/>
              <a:gd name="connsiteX139" fmla="*/ 3348044 w 3810174"/>
              <a:gd name="connsiteY139" fmla="*/ 454264 h 1955251"/>
              <a:gd name="connsiteX140" fmla="*/ 3371152 w 3810174"/>
              <a:gd name="connsiteY140" fmla="*/ 454264 h 1955251"/>
              <a:gd name="connsiteX141" fmla="*/ 3363449 w 3810174"/>
              <a:gd name="connsiteY141" fmla="*/ 452984 h 1955251"/>
              <a:gd name="connsiteX142" fmla="*/ 3377569 w 3810174"/>
              <a:gd name="connsiteY142" fmla="*/ 451704 h 1955251"/>
              <a:gd name="connsiteX143" fmla="*/ 3348044 w 3810174"/>
              <a:gd name="connsiteY143" fmla="*/ 454264 h 1955251"/>
              <a:gd name="connsiteX144" fmla="*/ 3151639 w 3810174"/>
              <a:gd name="connsiteY144" fmla="*/ 99810 h 1955251"/>
              <a:gd name="connsiteX145" fmla="*/ 3168327 w 3810174"/>
              <a:gd name="connsiteY145" fmla="*/ 107489 h 1955251"/>
              <a:gd name="connsiteX146" fmla="*/ 3151639 w 3810174"/>
              <a:gd name="connsiteY146" fmla="*/ 99810 h 1955251"/>
              <a:gd name="connsiteX147" fmla="*/ 3351895 w 3810174"/>
              <a:gd name="connsiteY147" fmla="*/ 501609 h 1955251"/>
              <a:gd name="connsiteX148" fmla="*/ 3368583 w 3810174"/>
              <a:gd name="connsiteY148" fmla="*/ 490092 h 1955251"/>
              <a:gd name="connsiteX149" fmla="*/ 3351895 w 3810174"/>
              <a:gd name="connsiteY149" fmla="*/ 501609 h 1955251"/>
              <a:gd name="connsiteX150" fmla="*/ 3350613 w 3810174"/>
              <a:gd name="connsiteY150" fmla="*/ 511846 h 1955251"/>
              <a:gd name="connsiteX151" fmla="*/ 3355747 w 3810174"/>
              <a:gd name="connsiteY151" fmla="*/ 513126 h 1955251"/>
              <a:gd name="connsiteX152" fmla="*/ 3350613 w 3810174"/>
              <a:gd name="connsiteY152" fmla="*/ 511846 h 1955251"/>
              <a:gd name="connsiteX153" fmla="*/ 3305684 w 3810174"/>
              <a:gd name="connsiteY153" fmla="*/ 441468 h 1955251"/>
              <a:gd name="connsiteX154" fmla="*/ 3318520 w 3810174"/>
              <a:gd name="connsiteY154" fmla="*/ 449146 h 1955251"/>
              <a:gd name="connsiteX155" fmla="*/ 3066915 w 3810174"/>
              <a:gd name="connsiteY155" fmla="*/ 83177 h 1955251"/>
              <a:gd name="connsiteX156" fmla="*/ 3075901 w 3810174"/>
              <a:gd name="connsiteY156" fmla="*/ 83177 h 1955251"/>
              <a:gd name="connsiteX157" fmla="*/ 3072050 w 3810174"/>
              <a:gd name="connsiteY157" fmla="*/ 79337 h 1955251"/>
              <a:gd name="connsiteX158" fmla="*/ 3086170 w 3810174"/>
              <a:gd name="connsiteY158" fmla="*/ 87015 h 1955251"/>
              <a:gd name="connsiteX159" fmla="*/ 3078468 w 3810174"/>
              <a:gd name="connsiteY159" fmla="*/ 69100 h 1955251"/>
              <a:gd name="connsiteX160" fmla="*/ 3086170 w 3810174"/>
              <a:gd name="connsiteY160" fmla="*/ 67820 h 1955251"/>
              <a:gd name="connsiteX161" fmla="*/ 3091305 w 3810174"/>
              <a:gd name="connsiteY161" fmla="*/ 67821 h 1955251"/>
              <a:gd name="connsiteX162" fmla="*/ 3091305 w 3810174"/>
              <a:gd name="connsiteY162" fmla="*/ 65261 h 1955251"/>
              <a:gd name="connsiteX163" fmla="*/ 3086170 w 3810174"/>
              <a:gd name="connsiteY163" fmla="*/ 67820 h 1955251"/>
              <a:gd name="connsiteX164" fmla="*/ 3082319 w 3810174"/>
              <a:gd name="connsiteY164" fmla="*/ 62702 h 1955251"/>
              <a:gd name="connsiteX165" fmla="*/ 3078468 w 3810174"/>
              <a:gd name="connsiteY165" fmla="*/ 67821 h 1955251"/>
              <a:gd name="connsiteX166" fmla="*/ 3066915 w 3810174"/>
              <a:gd name="connsiteY166" fmla="*/ 83177 h 1955251"/>
              <a:gd name="connsiteX167" fmla="*/ 3285143 w 3810174"/>
              <a:gd name="connsiteY167" fmla="*/ 486255 h 1955251"/>
              <a:gd name="connsiteX168" fmla="*/ 3290279 w 3810174"/>
              <a:gd name="connsiteY168" fmla="*/ 476017 h 1955251"/>
              <a:gd name="connsiteX169" fmla="*/ 3296697 w 3810174"/>
              <a:gd name="connsiteY169" fmla="*/ 486255 h 1955251"/>
              <a:gd name="connsiteX170" fmla="*/ 3015246 w 3810174"/>
              <a:gd name="connsiteY170" fmla="*/ 47506 h 1955251"/>
              <a:gd name="connsiteX171" fmla="*/ 3023269 w 3810174"/>
              <a:gd name="connsiteY171" fmla="*/ 51186 h 1955251"/>
              <a:gd name="connsiteX172" fmla="*/ 3021985 w 3810174"/>
              <a:gd name="connsiteY172" fmla="*/ 43508 h 1955251"/>
              <a:gd name="connsiteX173" fmla="*/ 3016852 w 3810174"/>
              <a:gd name="connsiteY173" fmla="*/ 40950 h 1955251"/>
              <a:gd name="connsiteX174" fmla="*/ 3015246 w 3810174"/>
              <a:gd name="connsiteY174" fmla="*/ 47506 h 1955251"/>
              <a:gd name="connsiteX175" fmla="*/ 3228662 w 3810174"/>
              <a:gd name="connsiteY175" fmla="*/ 500330 h 1955251"/>
              <a:gd name="connsiteX176" fmla="*/ 3238931 w 3810174"/>
              <a:gd name="connsiteY176" fmla="*/ 492653 h 1955251"/>
              <a:gd name="connsiteX177" fmla="*/ 3236364 w 3810174"/>
              <a:gd name="connsiteY177" fmla="*/ 500330 h 1955251"/>
              <a:gd name="connsiteX178" fmla="*/ 3228662 w 3810174"/>
              <a:gd name="connsiteY178" fmla="*/ 500330 h 1955251"/>
              <a:gd name="connsiteX179" fmla="*/ 3115697 w 3810174"/>
              <a:gd name="connsiteY179" fmla="*/ 331419 h 1955251"/>
              <a:gd name="connsiteX180" fmla="*/ 3151640 w 3810174"/>
              <a:gd name="connsiteY180" fmla="*/ 332700 h 1955251"/>
              <a:gd name="connsiteX181" fmla="*/ 3167044 w 3810174"/>
              <a:gd name="connsiteY181" fmla="*/ 346776 h 1955251"/>
              <a:gd name="connsiteX182" fmla="*/ 3115697 w 3810174"/>
              <a:gd name="connsiteY182" fmla="*/ 331419 h 1955251"/>
              <a:gd name="connsiteX183" fmla="*/ 3211972 w 3810174"/>
              <a:gd name="connsiteY183" fmla="*/ 583505 h 1955251"/>
              <a:gd name="connsiteX184" fmla="*/ 3232511 w 3810174"/>
              <a:gd name="connsiteY184" fmla="*/ 587343 h 1955251"/>
              <a:gd name="connsiteX185" fmla="*/ 3246633 w 3810174"/>
              <a:gd name="connsiteY185" fmla="*/ 564311 h 1955251"/>
              <a:gd name="connsiteX186" fmla="*/ 3233795 w 3810174"/>
              <a:gd name="connsiteY186" fmla="*/ 566869 h 1955251"/>
              <a:gd name="connsiteX187" fmla="*/ 3242781 w 3810174"/>
              <a:gd name="connsiteY187" fmla="*/ 556633 h 1955251"/>
              <a:gd name="connsiteX188" fmla="*/ 3238929 w 3810174"/>
              <a:gd name="connsiteY188" fmla="*/ 551514 h 1955251"/>
              <a:gd name="connsiteX189" fmla="*/ 3211972 w 3810174"/>
              <a:gd name="connsiteY189" fmla="*/ 583505 h 1955251"/>
              <a:gd name="connsiteX190" fmla="*/ 3061781 w 3810174"/>
              <a:gd name="connsiteY190" fmla="*/ 318626 h 1955251"/>
              <a:gd name="connsiteX191" fmla="*/ 3086170 w 3810174"/>
              <a:gd name="connsiteY191" fmla="*/ 317345 h 1955251"/>
              <a:gd name="connsiteX192" fmla="*/ 3073333 w 3810174"/>
              <a:gd name="connsiteY192" fmla="*/ 308387 h 1955251"/>
              <a:gd name="connsiteX193" fmla="*/ 3149072 w 3810174"/>
              <a:gd name="connsiteY193" fmla="*/ 586064 h 1955251"/>
              <a:gd name="connsiteX194" fmla="*/ 3165759 w 3810174"/>
              <a:gd name="connsiteY194" fmla="*/ 583505 h 1955251"/>
              <a:gd name="connsiteX195" fmla="*/ 3149072 w 3810174"/>
              <a:gd name="connsiteY195" fmla="*/ 586064 h 1955251"/>
              <a:gd name="connsiteX196" fmla="*/ 2995028 w 3810174"/>
              <a:gd name="connsiteY196" fmla="*/ 328862 h 1955251"/>
              <a:gd name="connsiteX197" fmla="*/ 3047661 w 3810174"/>
              <a:gd name="connsiteY197" fmla="*/ 333980 h 1955251"/>
              <a:gd name="connsiteX198" fmla="*/ 3028405 w 3810174"/>
              <a:gd name="connsiteY198" fmla="*/ 340377 h 1955251"/>
              <a:gd name="connsiteX199" fmla="*/ 2995028 w 3810174"/>
              <a:gd name="connsiteY199" fmla="*/ 328862 h 1955251"/>
              <a:gd name="connsiteX200" fmla="*/ 3154206 w 3810174"/>
              <a:gd name="connsiteY200" fmla="*/ 629570 h 1955251"/>
              <a:gd name="connsiteX201" fmla="*/ 3159342 w 3810174"/>
              <a:gd name="connsiteY201" fmla="*/ 627013 h 1955251"/>
              <a:gd name="connsiteX202" fmla="*/ 3158057 w 3810174"/>
              <a:gd name="connsiteY202" fmla="*/ 621893 h 1955251"/>
              <a:gd name="connsiteX203" fmla="*/ 2952666 w 3810174"/>
              <a:gd name="connsiteY203" fmla="*/ 298151 h 1955251"/>
              <a:gd name="connsiteX204" fmla="*/ 2962937 w 3810174"/>
              <a:gd name="connsiteY204" fmla="*/ 300711 h 1955251"/>
              <a:gd name="connsiteX205" fmla="*/ 2956956 w 3810174"/>
              <a:gd name="connsiteY205" fmla="*/ 300260 h 1955251"/>
              <a:gd name="connsiteX206" fmla="*/ 3078468 w 3810174"/>
              <a:gd name="connsiteY206" fmla="*/ 707626 h 1955251"/>
              <a:gd name="connsiteX207" fmla="*/ 3088738 w 3810174"/>
              <a:gd name="connsiteY207" fmla="*/ 710187 h 1955251"/>
              <a:gd name="connsiteX208" fmla="*/ 3086170 w 3810174"/>
              <a:gd name="connsiteY208" fmla="*/ 701228 h 1955251"/>
              <a:gd name="connsiteX209" fmla="*/ 3032255 w 3810174"/>
              <a:gd name="connsiteY209" fmla="*/ 708907 h 1955251"/>
              <a:gd name="connsiteX210" fmla="*/ 3059212 w 3810174"/>
              <a:gd name="connsiteY210" fmla="*/ 705068 h 1955251"/>
              <a:gd name="connsiteX211" fmla="*/ 3047660 w 3810174"/>
              <a:gd name="connsiteY211" fmla="*/ 714026 h 1955251"/>
              <a:gd name="connsiteX212" fmla="*/ 3032255 w 3810174"/>
              <a:gd name="connsiteY212" fmla="*/ 708907 h 1955251"/>
              <a:gd name="connsiteX213" fmla="*/ 2807609 w 3810174"/>
              <a:gd name="connsiteY213" fmla="*/ 346777 h 1955251"/>
              <a:gd name="connsiteX214" fmla="*/ 2826864 w 3810174"/>
              <a:gd name="connsiteY214" fmla="*/ 340378 h 1955251"/>
              <a:gd name="connsiteX215" fmla="*/ 2812743 w 3810174"/>
              <a:gd name="connsiteY215" fmla="*/ 341658 h 1955251"/>
              <a:gd name="connsiteX216" fmla="*/ 2967109 w 3810174"/>
              <a:gd name="connsiteY216" fmla="*/ 784885 h 1955251"/>
              <a:gd name="connsiteX217" fmla="*/ 2974489 w 3810174"/>
              <a:gd name="connsiteY217" fmla="*/ 780566 h 1955251"/>
              <a:gd name="connsiteX218" fmla="*/ 2969355 w 3810174"/>
              <a:gd name="connsiteY218" fmla="*/ 788244 h 1955251"/>
              <a:gd name="connsiteX219" fmla="*/ 2967109 w 3810174"/>
              <a:gd name="connsiteY219" fmla="*/ 784885 h 1955251"/>
              <a:gd name="connsiteX220" fmla="*/ 2733154 w 3810174"/>
              <a:gd name="connsiteY220" fmla="*/ 377486 h 1955251"/>
              <a:gd name="connsiteX221" fmla="*/ 2769098 w 3810174"/>
              <a:gd name="connsiteY221" fmla="*/ 382605 h 1955251"/>
              <a:gd name="connsiteX222" fmla="*/ 2733154 w 3810174"/>
              <a:gd name="connsiteY222" fmla="*/ 377486 h 1955251"/>
              <a:gd name="connsiteX223" fmla="*/ 2966786 w 3810174"/>
              <a:gd name="connsiteY223" fmla="*/ 804878 h 1955251"/>
              <a:gd name="connsiteX224" fmla="*/ 2977698 w 3810174"/>
              <a:gd name="connsiteY224" fmla="*/ 799920 h 1955251"/>
              <a:gd name="connsiteX225" fmla="*/ 2979085 w 3810174"/>
              <a:gd name="connsiteY225" fmla="*/ 798923 h 1955251"/>
              <a:gd name="connsiteX226" fmla="*/ 2988609 w 3810174"/>
              <a:gd name="connsiteY226" fmla="*/ 792082 h 1955251"/>
              <a:gd name="connsiteX227" fmla="*/ 2982191 w 3810174"/>
              <a:gd name="connsiteY227" fmla="*/ 790802 h 1955251"/>
              <a:gd name="connsiteX228" fmla="*/ 3005297 w 3810174"/>
              <a:gd name="connsiteY228" fmla="*/ 774167 h 1955251"/>
              <a:gd name="connsiteX229" fmla="*/ 2996311 w 3810174"/>
              <a:gd name="connsiteY229" fmla="*/ 785684 h 1955251"/>
              <a:gd name="connsiteX230" fmla="*/ 3019418 w 3810174"/>
              <a:gd name="connsiteY230" fmla="*/ 765210 h 1955251"/>
              <a:gd name="connsiteX231" fmla="*/ 3005297 w 3810174"/>
              <a:gd name="connsiteY231" fmla="*/ 753694 h 1955251"/>
              <a:gd name="connsiteX232" fmla="*/ 3046377 w 3810174"/>
              <a:gd name="connsiteY232" fmla="*/ 739619 h 1955251"/>
              <a:gd name="connsiteX233" fmla="*/ 3046376 w 3810174"/>
              <a:gd name="connsiteY233" fmla="*/ 744736 h 1955251"/>
              <a:gd name="connsiteX234" fmla="*/ 3065631 w 3810174"/>
              <a:gd name="connsiteY234" fmla="*/ 730661 h 1955251"/>
              <a:gd name="connsiteX235" fmla="*/ 3048943 w 3810174"/>
              <a:gd name="connsiteY235" fmla="*/ 733220 h 1955251"/>
              <a:gd name="connsiteX236" fmla="*/ 3066916 w 3810174"/>
              <a:gd name="connsiteY236" fmla="*/ 721703 h 1955251"/>
              <a:gd name="connsiteX237" fmla="*/ 3030971 w 3810174"/>
              <a:gd name="connsiteY237" fmla="*/ 739618 h 1955251"/>
              <a:gd name="connsiteX238" fmla="*/ 3023269 w 3810174"/>
              <a:gd name="connsiteY238" fmla="*/ 733220 h 1955251"/>
              <a:gd name="connsiteX239" fmla="*/ 3070445 w 3810174"/>
              <a:gd name="connsiteY239" fmla="*/ 699789 h 1955251"/>
              <a:gd name="connsiteX240" fmla="*/ 3086703 w 3810174"/>
              <a:gd name="connsiteY240" fmla="*/ 684778 h 1955251"/>
              <a:gd name="connsiteX241" fmla="*/ 3081036 w 3810174"/>
              <a:gd name="connsiteY241" fmla="*/ 685874 h 1955251"/>
              <a:gd name="connsiteX242" fmla="*/ 3082320 w 3810174"/>
              <a:gd name="connsiteY242" fmla="*/ 676917 h 1955251"/>
              <a:gd name="connsiteX243" fmla="*/ 3091948 w 3810174"/>
              <a:gd name="connsiteY243" fmla="*/ 674997 h 1955251"/>
              <a:gd name="connsiteX244" fmla="*/ 3096346 w 3810174"/>
              <a:gd name="connsiteY244" fmla="*/ 675874 h 1955251"/>
              <a:gd name="connsiteX245" fmla="*/ 3111844 w 3810174"/>
              <a:gd name="connsiteY245" fmla="*/ 661562 h 1955251"/>
              <a:gd name="connsiteX246" fmla="*/ 3104143 w 3810174"/>
              <a:gd name="connsiteY246" fmla="*/ 648766 h 1955251"/>
              <a:gd name="connsiteX247" fmla="*/ 3124681 w 3810174"/>
              <a:gd name="connsiteY247" fmla="*/ 635970 h 1955251"/>
              <a:gd name="connsiteX248" fmla="*/ 3105426 w 3810174"/>
              <a:gd name="connsiteY248" fmla="*/ 633411 h 1955251"/>
              <a:gd name="connsiteX249" fmla="*/ 3169610 w 3810174"/>
              <a:gd name="connsiteY249" fmla="*/ 600139 h 1955251"/>
              <a:gd name="connsiteX250" fmla="*/ 3158057 w 3810174"/>
              <a:gd name="connsiteY250" fmla="*/ 600139 h 1955251"/>
              <a:gd name="connsiteX251" fmla="*/ 3202987 w 3810174"/>
              <a:gd name="connsiteY251" fmla="*/ 577106 h 1955251"/>
              <a:gd name="connsiteX252" fmla="*/ 3170895 w 3810174"/>
              <a:gd name="connsiteY252" fmla="*/ 579667 h 1955251"/>
              <a:gd name="connsiteX253" fmla="*/ 3174745 w 3810174"/>
              <a:gd name="connsiteY253" fmla="*/ 570709 h 1955251"/>
              <a:gd name="connsiteX254" fmla="*/ 3164476 w 3810174"/>
              <a:gd name="connsiteY254" fmla="*/ 568150 h 1955251"/>
              <a:gd name="connsiteX255" fmla="*/ 3201703 w 3810174"/>
              <a:gd name="connsiteY255" fmla="*/ 571989 h 1955251"/>
              <a:gd name="connsiteX256" fmla="*/ 3204271 w 3810174"/>
              <a:gd name="connsiteY256" fmla="*/ 555354 h 1955251"/>
              <a:gd name="connsiteX257" fmla="*/ 3258185 w 3810174"/>
              <a:gd name="connsiteY257" fmla="*/ 531041 h 1955251"/>
              <a:gd name="connsiteX258" fmla="*/ 3263321 w 3810174"/>
              <a:gd name="connsiteY258" fmla="*/ 514406 h 1955251"/>
              <a:gd name="connsiteX259" fmla="*/ 3218391 w 3810174"/>
              <a:gd name="connsiteY259" fmla="*/ 519524 h 1955251"/>
              <a:gd name="connsiteX260" fmla="*/ 3233796 w 3810174"/>
              <a:gd name="connsiteY260" fmla="*/ 522083 h 1955251"/>
              <a:gd name="connsiteX261" fmla="*/ 3205554 w 3810174"/>
              <a:gd name="connsiteY261" fmla="*/ 541277 h 1955251"/>
              <a:gd name="connsiteX262" fmla="*/ 3224809 w 3810174"/>
              <a:gd name="connsiteY262" fmla="*/ 527202 h 1955251"/>
              <a:gd name="connsiteX263" fmla="*/ 3208121 w 3810174"/>
              <a:gd name="connsiteY263" fmla="*/ 529762 h 1955251"/>
              <a:gd name="connsiteX264" fmla="*/ 3228660 w 3810174"/>
              <a:gd name="connsiteY264" fmla="*/ 506727 h 1955251"/>
              <a:gd name="connsiteX265" fmla="*/ 3227377 w 3810174"/>
              <a:gd name="connsiteY265" fmla="*/ 506728 h 1955251"/>
              <a:gd name="connsiteX266" fmla="*/ 3260754 w 3810174"/>
              <a:gd name="connsiteY266" fmla="*/ 490094 h 1955251"/>
              <a:gd name="connsiteX267" fmla="*/ 3255618 w 3810174"/>
              <a:gd name="connsiteY267" fmla="*/ 510566 h 1955251"/>
              <a:gd name="connsiteX268" fmla="*/ 3304398 w 3810174"/>
              <a:gd name="connsiteY268" fmla="*/ 488813 h 1955251"/>
              <a:gd name="connsiteX269" fmla="*/ 3328789 w 3810174"/>
              <a:gd name="connsiteY269" fmla="*/ 476018 h 1955251"/>
              <a:gd name="connsiteX270" fmla="*/ 3345476 w 3810174"/>
              <a:gd name="connsiteY270" fmla="*/ 455543 h 1955251"/>
              <a:gd name="connsiteX271" fmla="*/ 3323655 w 3810174"/>
              <a:gd name="connsiteY271" fmla="*/ 455544 h 1955251"/>
              <a:gd name="connsiteX272" fmla="*/ 3348044 w 3810174"/>
              <a:gd name="connsiteY272" fmla="*/ 433791 h 1955251"/>
              <a:gd name="connsiteX273" fmla="*/ 3331356 w 3810174"/>
              <a:gd name="connsiteY273" fmla="*/ 433791 h 1955251"/>
              <a:gd name="connsiteX274" fmla="*/ 3331356 w 3810174"/>
              <a:gd name="connsiteY274" fmla="*/ 435069 h 1955251"/>
              <a:gd name="connsiteX275" fmla="*/ 3326221 w 3810174"/>
              <a:gd name="connsiteY275" fmla="*/ 432510 h 1955251"/>
              <a:gd name="connsiteX276" fmla="*/ 3368583 w 3810174"/>
              <a:gd name="connsiteY276" fmla="*/ 428671 h 1955251"/>
              <a:gd name="connsiteX277" fmla="*/ 3369868 w 3810174"/>
              <a:gd name="connsiteY277" fmla="*/ 415876 h 1955251"/>
              <a:gd name="connsiteX278" fmla="*/ 3375002 w 3810174"/>
              <a:gd name="connsiteY278" fmla="*/ 427391 h 1955251"/>
              <a:gd name="connsiteX279" fmla="*/ 3394258 w 3810174"/>
              <a:gd name="connsiteY279" fmla="*/ 419714 h 1955251"/>
              <a:gd name="connsiteX280" fmla="*/ 3376285 w 3810174"/>
              <a:gd name="connsiteY280" fmla="*/ 412037 h 1955251"/>
              <a:gd name="connsiteX281" fmla="*/ 3412229 w 3810174"/>
              <a:gd name="connsiteY281" fmla="*/ 408197 h 1955251"/>
              <a:gd name="connsiteX282" fmla="*/ 3410946 w 3810174"/>
              <a:gd name="connsiteY282" fmla="*/ 406918 h 1955251"/>
              <a:gd name="connsiteX283" fmla="*/ 3422499 w 3810174"/>
              <a:gd name="connsiteY283" fmla="*/ 405639 h 1955251"/>
              <a:gd name="connsiteX284" fmla="*/ 3410945 w 3810174"/>
              <a:gd name="connsiteY284" fmla="*/ 404359 h 1955251"/>
              <a:gd name="connsiteX285" fmla="*/ 3435336 w 3810174"/>
              <a:gd name="connsiteY285" fmla="*/ 399241 h 1955251"/>
              <a:gd name="connsiteX286" fmla="*/ 3447049 w 3810174"/>
              <a:gd name="connsiteY286" fmla="*/ 397961 h 1955251"/>
              <a:gd name="connsiteX287" fmla="*/ 3453850 w 3810174"/>
              <a:gd name="connsiteY287" fmla="*/ 391059 h 1955251"/>
              <a:gd name="connsiteX288" fmla="*/ 3455873 w 3810174"/>
              <a:gd name="connsiteY288" fmla="*/ 389003 h 1955251"/>
              <a:gd name="connsiteX289" fmla="*/ 3467429 w 3810174"/>
              <a:gd name="connsiteY289" fmla="*/ 391564 h 1955251"/>
              <a:gd name="connsiteX290" fmla="*/ 3467429 w 3810174"/>
              <a:gd name="connsiteY290" fmla="*/ 386444 h 1955251"/>
              <a:gd name="connsiteX291" fmla="*/ 3477697 w 3810174"/>
              <a:gd name="connsiteY291" fmla="*/ 389003 h 1955251"/>
              <a:gd name="connsiteX292" fmla="*/ 3480266 w 3810174"/>
              <a:gd name="connsiteY292" fmla="*/ 372370 h 1955251"/>
              <a:gd name="connsiteX293" fmla="*/ 3480265 w 3810174"/>
              <a:gd name="connsiteY293" fmla="*/ 363410 h 1955251"/>
              <a:gd name="connsiteX294" fmla="*/ 3493102 w 3810174"/>
              <a:gd name="connsiteY294" fmla="*/ 368530 h 1955251"/>
              <a:gd name="connsiteX295" fmla="*/ 3513641 w 3810174"/>
              <a:gd name="connsiteY295" fmla="*/ 378766 h 1955251"/>
              <a:gd name="connsiteX296" fmla="*/ 3543166 w 3810174"/>
              <a:gd name="connsiteY296" fmla="*/ 394122 h 1955251"/>
              <a:gd name="connsiteX297" fmla="*/ 3540597 w 3810174"/>
              <a:gd name="connsiteY297" fmla="*/ 387723 h 1955251"/>
              <a:gd name="connsiteX298" fmla="*/ 3536746 w 3810174"/>
              <a:gd name="connsiteY298" fmla="*/ 381325 h 1955251"/>
              <a:gd name="connsiteX299" fmla="*/ 3538031 w 3810174"/>
              <a:gd name="connsiteY299" fmla="*/ 376206 h 1955251"/>
              <a:gd name="connsiteX300" fmla="*/ 3533680 w 3810174"/>
              <a:gd name="connsiteY300" fmla="*/ 373689 h 1955251"/>
              <a:gd name="connsiteX301" fmla="*/ 3538031 w 3810174"/>
              <a:gd name="connsiteY301" fmla="*/ 374928 h 1955251"/>
              <a:gd name="connsiteX302" fmla="*/ 3527762 w 3810174"/>
              <a:gd name="connsiteY302" fmla="*/ 368530 h 1955251"/>
              <a:gd name="connsiteX303" fmla="*/ 3541883 w 3810174"/>
              <a:gd name="connsiteY303" fmla="*/ 372370 h 1955251"/>
              <a:gd name="connsiteX304" fmla="*/ 3518777 w 3810174"/>
              <a:gd name="connsiteY304" fmla="*/ 362132 h 1955251"/>
              <a:gd name="connsiteX305" fmla="*/ 3534181 w 3810174"/>
              <a:gd name="connsiteY305" fmla="*/ 367250 h 1955251"/>
              <a:gd name="connsiteX306" fmla="*/ 3535464 w 3810174"/>
              <a:gd name="connsiteY306" fmla="*/ 367249 h 1955251"/>
              <a:gd name="connsiteX307" fmla="*/ 3521344 w 3810174"/>
              <a:gd name="connsiteY307" fmla="*/ 360852 h 1955251"/>
              <a:gd name="connsiteX308" fmla="*/ 3520059 w 3810174"/>
              <a:gd name="connsiteY308" fmla="*/ 359571 h 1955251"/>
              <a:gd name="connsiteX309" fmla="*/ 3545733 w 3810174"/>
              <a:gd name="connsiteY309" fmla="*/ 368529 h 1955251"/>
              <a:gd name="connsiteX310" fmla="*/ 3550868 w 3810174"/>
              <a:gd name="connsiteY310" fmla="*/ 373649 h 1955251"/>
              <a:gd name="connsiteX311" fmla="*/ 3613770 w 3810174"/>
              <a:gd name="connsiteY311" fmla="*/ 396682 h 1955251"/>
              <a:gd name="connsiteX312" fmla="*/ 3649712 w 3810174"/>
              <a:gd name="connsiteY312" fmla="*/ 405639 h 1955251"/>
              <a:gd name="connsiteX313" fmla="*/ 3652279 w 3810174"/>
              <a:gd name="connsiteY313" fmla="*/ 405638 h 1955251"/>
              <a:gd name="connsiteX314" fmla="*/ 3649712 w 3810174"/>
              <a:gd name="connsiteY314" fmla="*/ 403079 h 1955251"/>
              <a:gd name="connsiteX315" fmla="*/ 3647145 w 3810174"/>
              <a:gd name="connsiteY315" fmla="*/ 399240 h 1955251"/>
              <a:gd name="connsiteX316" fmla="*/ 3659982 w 3810174"/>
              <a:gd name="connsiteY316" fmla="*/ 396680 h 1955251"/>
              <a:gd name="connsiteX317" fmla="*/ 3639443 w 3810174"/>
              <a:gd name="connsiteY317" fmla="*/ 389003 h 1955251"/>
              <a:gd name="connsiteX318" fmla="*/ 3618904 w 3810174"/>
              <a:gd name="connsiteY318" fmla="*/ 380046 h 1955251"/>
              <a:gd name="connsiteX319" fmla="*/ 3591947 w 3810174"/>
              <a:gd name="connsiteY319" fmla="*/ 380047 h 1955251"/>
              <a:gd name="connsiteX320" fmla="*/ 3589379 w 3810174"/>
              <a:gd name="connsiteY320" fmla="*/ 380046 h 1955251"/>
              <a:gd name="connsiteX321" fmla="*/ 3588095 w 3810174"/>
              <a:gd name="connsiteY321" fmla="*/ 380047 h 1955251"/>
              <a:gd name="connsiteX322" fmla="*/ 3586812 w 3810174"/>
              <a:gd name="connsiteY322" fmla="*/ 380046 h 1955251"/>
              <a:gd name="connsiteX323" fmla="*/ 3588095 w 3810174"/>
              <a:gd name="connsiteY323" fmla="*/ 381326 h 1955251"/>
              <a:gd name="connsiteX324" fmla="*/ 3606067 w 3810174"/>
              <a:gd name="connsiteY324" fmla="*/ 389003 h 1955251"/>
              <a:gd name="connsiteX325" fmla="*/ 3599649 w 3810174"/>
              <a:gd name="connsiteY325" fmla="*/ 389004 h 1955251"/>
              <a:gd name="connsiteX326" fmla="*/ 3600932 w 3810174"/>
              <a:gd name="connsiteY326" fmla="*/ 387724 h 1955251"/>
              <a:gd name="connsiteX327" fmla="*/ 3550868 w 3810174"/>
              <a:gd name="connsiteY327" fmla="*/ 368530 h 1955251"/>
              <a:gd name="connsiteX328" fmla="*/ 3559854 w 3810174"/>
              <a:gd name="connsiteY328" fmla="*/ 369809 h 1955251"/>
              <a:gd name="connsiteX329" fmla="*/ 3544451 w 3810174"/>
              <a:gd name="connsiteY329" fmla="*/ 359572 h 1955251"/>
              <a:gd name="connsiteX330" fmla="*/ 3553275 w 3810174"/>
              <a:gd name="connsiteY330" fmla="*/ 360441 h 1955251"/>
              <a:gd name="connsiteX331" fmla="*/ 3555841 w 3810174"/>
              <a:gd name="connsiteY331" fmla="*/ 360691 h 1955251"/>
              <a:gd name="connsiteX332" fmla="*/ 3554719 w 3810174"/>
              <a:gd name="connsiteY332" fmla="*/ 357012 h 1955251"/>
              <a:gd name="connsiteX333" fmla="*/ 3570124 w 3810174"/>
              <a:gd name="connsiteY333" fmla="*/ 357013 h 1955251"/>
              <a:gd name="connsiteX334" fmla="*/ 3597081 w 3810174"/>
              <a:gd name="connsiteY334" fmla="*/ 360851 h 1955251"/>
              <a:gd name="connsiteX335" fmla="*/ 3577825 w 3810174"/>
              <a:gd name="connsiteY335" fmla="*/ 350616 h 1955251"/>
              <a:gd name="connsiteX336" fmla="*/ 3575258 w 3810174"/>
              <a:gd name="connsiteY336" fmla="*/ 344216 h 1955251"/>
              <a:gd name="connsiteX337" fmla="*/ 3543166 w 3810174"/>
              <a:gd name="connsiteY337" fmla="*/ 340378 h 1955251"/>
              <a:gd name="connsiteX338" fmla="*/ 3549584 w 3810174"/>
              <a:gd name="connsiteY338" fmla="*/ 346776 h 1955251"/>
              <a:gd name="connsiteX339" fmla="*/ 3531613 w 3810174"/>
              <a:gd name="connsiteY339" fmla="*/ 348055 h 1955251"/>
              <a:gd name="connsiteX340" fmla="*/ 3513641 w 3810174"/>
              <a:gd name="connsiteY340" fmla="*/ 340378 h 1955251"/>
              <a:gd name="connsiteX341" fmla="*/ 3531614 w 3810174"/>
              <a:gd name="connsiteY341" fmla="*/ 340378 h 1955251"/>
              <a:gd name="connsiteX342" fmla="*/ 3514925 w 3810174"/>
              <a:gd name="connsiteY342" fmla="*/ 337819 h 1955251"/>
              <a:gd name="connsiteX343" fmla="*/ 3513641 w 3810174"/>
              <a:gd name="connsiteY343" fmla="*/ 331420 h 1955251"/>
              <a:gd name="connsiteX344" fmla="*/ 3513000 w 3810174"/>
              <a:gd name="connsiteY344" fmla="*/ 328862 h 1955251"/>
              <a:gd name="connsiteX345" fmla="*/ 3523910 w 3810174"/>
              <a:gd name="connsiteY345" fmla="*/ 328862 h 1955251"/>
              <a:gd name="connsiteX346" fmla="*/ 3521344 w 3810174"/>
              <a:gd name="connsiteY346" fmla="*/ 328862 h 1955251"/>
              <a:gd name="connsiteX347" fmla="*/ 3526478 w 3810174"/>
              <a:gd name="connsiteY347" fmla="*/ 328863 h 1955251"/>
              <a:gd name="connsiteX348" fmla="*/ 3527761 w 3810174"/>
              <a:gd name="connsiteY348" fmla="*/ 328862 h 1955251"/>
              <a:gd name="connsiteX349" fmla="*/ 3544451 w 3810174"/>
              <a:gd name="connsiteY349" fmla="*/ 326304 h 1955251"/>
              <a:gd name="connsiteX350" fmla="*/ 3532896 w 3810174"/>
              <a:gd name="connsiteY350" fmla="*/ 312228 h 1955251"/>
              <a:gd name="connsiteX351" fmla="*/ 3509790 w 3810174"/>
              <a:gd name="connsiteY351" fmla="*/ 305828 h 1955251"/>
              <a:gd name="connsiteX352" fmla="*/ 3529045 w 3810174"/>
              <a:gd name="connsiteY352" fmla="*/ 309668 h 1955251"/>
              <a:gd name="connsiteX353" fmla="*/ 3525194 w 3810174"/>
              <a:gd name="connsiteY353" fmla="*/ 305828 h 1955251"/>
              <a:gd name="connsiteX354" fmla="*/ 3504654 w 3810174"/>
              <a:gd name="connsiteY354" fmla="*/ 277677 h 1955251"/>
              <a:gd name="connsiteX355" fmla="*/ 3507222 w 3810174"/>
              <a:gd name="connsiteY355" fmla="*/ 289513 h 1955251"/>
              <a:gd name="connsiteX356" fmla="*/ 3506681 w 3810174"/>
              <a:gd name="connsiteY356" fmla="*/ 293690 h 1955251"/>
              <a:gd name="connsiteX357" fmla="*/ 3503371 w 3810174"/>
              <a:gd name="connsiteY357" fmla="*/ 287914 h 1955251"/>
              <a:gd name="connsiteX358" fmla="*/ 3502087 w 3810174"/>
              <a:gd name="connsiteY358" fmla="*/ 289195 h 1955251"/>
              <a:gd name="connsiteX359" fmla="*/ 3506311 w 3810174"/>
              <a:gd name="connsiteY359" fmla="*/ 296561 h 1955251"/>
              <a:gd name="connsiteX360" fmla="*/ 3505939 w 3810174"/>
              <a:gd name="connsiteY360" fmla="*/ 299430 h 1955251"/>
              <a:gd name="connsiteX361" fmla="*/ 3496954 w 3810174"/>
              <a:gd name="connsiteY361" fmla="*/ 291753 h 1955251"/>
              <a:gd name="connsiteX362" fmla="*/ 3490535 w 3810174"/>
              <a:gd name="connsiteY362" fmla="*/ 277677 h 1955251"/>
              <a:gd name="connsiteX363" fmla="*/ 3477697 w 3810174"/>
              <a:gd name="connsiteY363" fmla="*/ 245687 h 1955251"/>
              <a:gd name="connsiteX364" fmla="*/ 3469995 w 3810174"/>
              <a:gd name="connsiteY364" fmla="*/ 253365 h 1955251"/>
              <a:gd name="connsiteX365" fmla="*/ 3450740 w 3810174"/>
              <a:gd name="connsiteY365" fmla="*/ 238009 h 1955251"/>
              <a:gd name="connsiteX366" fmla="*/ 3453307 w 3810174"/>
              <a:gd name="connsiteY366" fmla="*/ 232891 h 1955251"/>
              <a:gd name="connsiteX367" fmla="*/ 3436619 w 3810174"/>
              <a:gd name="connsiteY367" fmla="*/ 236730 h 1955251"/>
              <a:gd name="connsiteX368" fmla="*/ 3409661 w 3810174"/>
              <a:gd name="connsiteY368" fmla="*/ 220094 h 1955251"/>
              <a:gd name="connsiteX369" fmla="*/ 3408378 w 3810174"/>
              <a:gd name="connsiteY369" fmla="*/ 225213 h 1955251"/>
              <a:gd name="connsiteX370" fmla="*/ 3351894 w 3810174"/>
              <a:gd name="connsiteY370" fmla="*/ 202180 h 1955251"/>
              <a:gd name="connsiteX371" fmla="*/ 3369867 w 3810174"/>
              <a:gd name="connsiteY371" fmla="*/ 199620 h 1955251"/>
              <a:gd name="connsiteX372" fmla="*/ 3350613 w 3810174"/>
              <a:gd name="connsiteY372" fmla="*/ 184265 h 1955251"/>
              <a:gd name="connsiteX373" fmla="*/ 3340342 w 3810174"/>
              <a:gd name="connsiteY373" fmla="*/ 190662 h 1955251"/>
              <a:gd name="connsiteX374" fmla="*/ 3349328 w 3810174"/>
              <a:gd name="connsiteY374" fmla="*/ 193222 h 1955251"/>
              <a:gd name="connsiteX375" fmla="*/ 3342909 w 3810174"/>
              <a:gd name="connsiteY375" fmla="*/ 197062 h 1955251"/>
              <a:gd name="connsiteX376" fmla="*/ 3358314 w 3810174"/>
              <a:gd name="connsiteY376" fmla="*/ 174028 h 1955251"/>
              <a:gd name="connsiteX377" fmla="*/ 3340343 w 3810174"/>
              <a:gd name="connsiteY377" fmla="*/ 156114 h 1955251"/>
              <a:gd name="connsiteX378" fmla="*/ 3332640 w 3810174"/>
              <a:gd name="connsiteY378" fmla="*/ 179147 h 1955251"/>
              <a:gd name="connsiteX379" fmla="*/ 3304398 w 3810174"/>
              <a:gd name="connsiteY379" fmla="*/ 148437 h 1955251"/>
              <a:gd name="connsiteX380" fmla="*/ 3251767 w 3810174"/>
              <a:gd name="connsiteY380" fmla="*/ 148435 h 1955251"/>
              <a:gd name="connsiteX381" fmla="*/ 3246632 w 3810174"/>
              <a:gd name="connsiteY381" fmla="*/ 139479 h 1955251"/>
              <a:gd name="connsiteX382" fmla="*/ 3247917 w 3810174"/>
              <a:gd name="connsiteY382" fmla="*/ 145877 h 1955251"/>
              <a:gd name="connsiteX383" fmla="*/ 3228660 w 3810174"/>
              <a:gd name="connsiteY383" fmla="*/ 122844 h 1955251"/>
              <a:gd name="connsiteX384" fmla="*/ 3229944 w 3810174"/>
              <a:gd name="connsiteY384" fmla="*/ 133081 h 1955251"/>
              <a:gd name="connsiteX385" fmla="*/ 3206838 w 3810174"/>
              <a:gd name="connsiteY385" fmla="*/ 113888 h 1955251"/>
              <a:gd name="connsiteX386" fmla="*/ 3181163 w 3810174"/>
              <a:gd name="connsiteY386" fmla="*/ 101089 h 1955251"/>
              <a:gd name="connsiteX387" fmla="*/ 3183732 w 3810174"/>
              <a:gd name="connsiteY387" fmla="*/ 106210 h 1955251"/>
              <a:gd name="connsiteX388" fmla="*/ 3174745 w 3810174"/>
              <a:gd name="connsiteY388" fmla="*/ 99811 h 1955251"/>
              <a:gd name="connsiteX389" fmla="*/ 3185015 w 3810174"/>
              <a:gd name="connsiteY389" fmla="*/ 95972 h 1955251"/>
              <a:gd name="connsiteX390" fmla="*/ 3164476 w 3810174"/>
              <a:gd name="connsiteY390" fmla="*/ 84457 h 1955251"/>
              <a:gd name="connsiteX391" fmla="*/ 3134951 w 3810174"/>
              <a:gd name="connsiteY391" fmla="*/ 84456 h 1955251"/>
              <a:gd name="connsiteX392" fmla="*/ 3140085 w 3810174"/>
              <a:gd name="connsiteY392" fmla="*/ 97251 h 1955251"/>
              <a:gd name="connsiteX393" fmla="*/ 3119547 w 3810174"/>
              <a:gd name="connsiteY393" fmla="*/ 78057 h 1955251"/>
              <a:gd name="connsiteX394" fmla="*/ 3125965 w 3810174"/>
              <a:gd name="connsiteY394" fmla="*/ 97252 h 1955251"/>
              <a:gd name="connsiteX395" fmla="*/ 3107993 w 3810174"/>
              <a:gd name="connsiteY395" fmla="*/ 92132 h 1955251"/>
              <a:gd name="connsiteX396" fmla="*/ 3102859 w 3810174"/>
              <a:gd name="connsiteY396" fmla="*/ 98532 h 1955251"/>
              <a:gd name="connsiteX397" fmla="*/ 3082319 w 3810174"/>
              <a:gd name="connsiteY397" fmla="*/ 93413 h 1955251"/>
              <a:gd name="connsiteX398" fmla="*/ 3083603 w 3810174"/>
              <a:gd name="connsiteY398" fmla="*/ 98530 h 1955251"/>
              <a:gd name="connsiteX399" fmla="*/ 3051511 w 3810174"/>
              <a:gd name="connsiteY399" fmla="*/ 90854 h 1955251"/>
              <a:gd name="connsiteX400" fmla="*/ 3052794 w 3810174"/>
              <a:gd name="connsiteY400" fmla="*/ 97253 h 1955251"/>
              <a:gd name="connsiteX401" fmla="*/ 3027120 w 3810174"/>
              <a:gd name="connsiteY401" fmla="*/ 92133 h 1955251"/>
              <a:gd name="connsiteX402" fmla="*/ 3030971 w 3810174"/>
              <a:gd name="connsiteY402" fmla="*/ 99810 h 1955251"/>
              <a:gd name="connsiteX403" fmla="*/ 3000164 w 3810174"/>
              <a:gd name="connsiteY403" fmla="*/ 92134 h 1955251"/>
              <a:gd name="connsiteX404" fmla="*/ 2993744 w 3810174"/>
              <a:gd name="connsiteY404" fmla="*/ 107489 h 1955251"/>
              <a:gd name="connsiteX405" fmla="*/ 2977056 w 3810174"/>
              <a:gd name="connsiteY405" fmla="*/ 103650 h 1955251"/>
              <a:gd name="connsiteX406" fmla="*/ 2982191 w 3810174"/>
              <a:gd name="connsiteY406" fmla="*/ 108768 h 1955251"/>
              <a:gd name="connsiteX407" fmla="*/ 2982191 w 3810174"/>
              <a:gd name="connsiteY407" fmla="*/ 104929 h 1955251"/>
              <a:gd name="connsiteX408" fmla="*/ 2987326 w 3810174"/>
              <a:gd name="connsiteY408" fmla="*/ 110047 h 1955251"/>
              <a:gd name="connsiteX409" fmla="*/ 2968070 w 3810174"/>
              <a:gd name="connsiteY409" fmla="*/ 107489 h 1955251"/>
              <a:gd name="connsiteX410" fmla="*/ 2973205 w 3810174"/>
              <a:gd name="connsiteY410" fmla="*/ 119004 h 1955251"/>
              <a:gd name="connsiteX411" fmla="*/ 2932127 w 3810174"/>
              <a:gd name="connsiteY411" fmla="*/ 104929 h 1955251"/>
              <a:gd name="connsiteX412" fmla="*/ 2932127 w 3810174"/>
              <a:gd name="connsiteY412" fmla="*/ 89574 h 1955251"/>
              <a:gd name="connsiteX413" fmla="*/ 2946247 w 3810174"/>
              <a:gd name="connsiteY413" fmla="*/ 87015 h 1955251"/>
              <a:gd name="connsiteX414" fmla="*/ 2932127 w 3810174"/>
              <a:gd name="connsiteY414" fmla="*/ 72939 h 1955251"/>
              <a:gd name="connsiteX415" fmla="*/ 2942396 w 3810174"/>
              <a:gd name="connsiteY415" fmla="*/ 71660 h 1955251"/>
              <a:gd name="connsiteX416" fmla="*/ 2941113 w 3810174"/>
              <a:gd name="connsiteY416" fmla="*/ 69101 h 1955251"/>
              <a:gd name="connsiteX417" fmla="*/ 2948816 w 3810174"/>
              <a:gd name="connsiteY417" fmla="*/ 69100 h 1955251"/>
              <a:gd name="connsiteX418" fmla="*/ 2947531 w 3810174"/>
              <a:gd name="connsiteY418" fmla="*/ 42227 h 1955251"/>
              <a:gd name="connsiteX419" fmla="*/ 2962935 w 3810174"/>
              <a:gd name="connsiteY419" fmla="*/ 53744 h 1955251"/>
              <a:gd name="connsiteX420" fmla="*/ 2975772 w 3810174"/>
              <a:gd name="connsiteY420" fmla="*/ 46068 h 1955251"/>
              <a:gd name="connsiteX421" fmla="*/ 2960369 w 3810174"/>
              <a:gd name="connsiteY421" fmla="*/ 37110 h 1955251"/>
              <a:gd name="connsiteX422" fmla="*/ 2977056 w 3810174"/>
              <a:gd name="connsiteY422" fmla="*/ 20474 h 1955251"/>
              <a:gd name="connsiteX423" fmla="*/ 3024552 w 3810174"/>
              <a:gd name="connsiteY423" fmla="*/ 0 h 1955251"/>
              <a:gd name="connsiteX424" fmla="*/ 3028404 w 3810174"/>
              <a:gd name="connsiteY424" fmla="*/ 16636 h 1955251"/>
              <a:gd name="connsiteX425" fmla="*/ 3043808 w 3810174"/>
              <a:gd name="connsiteY425" fmla="*/ 8957 h 1955251"/>
              <a:gd name="connsiteX426" fmla="*/ 3047659 w 3810174"/>
              <a:gd name="connsiteY426" fmla="*/ 23034 h 1955251"/>
              <a:gd name="connsiteX427" fmla="*/ 3056645 w 3810174"/>
              <a:gd name="connsiteY427" fmla="*/ 16636 h 1955251"/>
              <a:gd name="connsiteX428" fmla="*/ 3052794 w 3810174"/>
              <a:gd name="connsiteY428" fmla="*/ 1281 h 1955251"/>
              <a:gd name="connsiteX429" fmla="*/ 3072048 w 3810174"/>
              <a:gd name="connsiteY429" fmla="*/ 7678 h 1955251"/>
              <a:gd name="connsiteX430" fmla="*/ 3066916 w 3810174"/>
              <a:gd name="connsiteY430" fmla="*/ 1281 h 1955251"/>
              <a:gd name="connsiteX431" fmla="*/ 3142653 w 3810174"/>
              <a:gd name="connsiteY431" fmla="*/ 10238 h 1955251"/>
              <a:gd name="connsiteX432" fmla="*/ 3141369 w 3810174"/>
              <a:gd name="connsiteY432" fmla="*/ 3839 h 1955251"/>
              <a:gd name="connsiteX433" fmla="*/ 3150355 w 3810174"/>
              <a:gd name="connsiteY433" fmla="*/ 7680 h 1955251"/>
              <a:gd name="connsiteX434" fmla="*/ 3149072 w 3810174"/>
              <a:gd name="connsiteY434" fmla="*/ 2560 h 1955251"/>
              <a:gd name="connsiteX435" fmla="*/ 3202987 w 3810174"/>
              <a:gd name="connsiteY435" fmla="*/ 25592 h 1955251"/>
              <a:gd name="connsiteX436" fmla="*/ 3195284 w 3810174"/>
              <a:gd name="connsiteY436" fmla="*/ 15356 h 1955251"/>
              <a:gd name="connsiteX437" fmla="*/ 3210688 w 3810174"/>
              <a:gd name="connsiteY437" fmla="*/ 30711 h 1955251"/>
              <a:gd name="connsiteX438" fmla="*/ 3211972 w 3810174"/>
              <a:gd name="connsiteY438" fmla="*/ 19195 h 1955251"/>
              <a:gd name="connsiteX439" fmla="*/ 3253052 w 3810174"/>
              <a:gd name="connsiteY439" fmla="*/ 42229 h 1955251"/>
              <a:gd name="connsiteX440" fmla="*/ 3255618 w 3810174"/>
              <a:gd name="connsiteY440" fmla="*/ 35830 h 1955251"/>
              <a:gd name="connsiteX441" fmla="*/ 3263321 w 3810174"/>
              <a:gd name="connsiteY441" fmla="*/ 43509 h 1955251"/>
              <a:gd name="connsiteX442" fmla="*/ 3262036 w 3810174"/>
              <a:gd name="connsiteY442" fmla="*/ 37110 h 1955251"/>
              <a:gd name="connsiteX443" fmla="*/ 3291561 w 3810174"/>
              <a:gd name="connsiteY443" fmla="*/ 57584 h 1955251"/>
              <a:gd name="connsiteX444" fmla="*/ 3288994 w 3810174"/>
              <a:gd name="connsiteY444" fmla="*/ 40950 h 1955251"/>
              <a:gd name="connsiteX445" fmla="*/ 3313384 w 3810174"/>
              <a:gd name="connsiteY445" fmla="*/ 66542 h 1955251"/>
              <a:gd name="connsiteX446" fmla="*/ 3323654 w 3810174"/>
              <a:gd name="connsiteY446" fmla="*/ 57585 h 1955251"/>
              <a:gd name="connsiteX447" fmla="*/ 3331357 w 3810174"/>
              <a:gd name="connsiteY447" fmla="*/ 70380 h 1955251"/>
              <a:gd name="connsiteX448" fmla="*/ 3332640 w 3810174"/>
              <a:gd name="connsiteY448" fmla="*/ 65262 h 1955251"/>
              <a:gd name="connsiteX449" fmla="*/ 3364732 w 3810174"/>
              <a:gd name="connsiteY449" fmla="*/ 81896 h 1955251"/>
              <a:gd name="connsiteX450" fmla="*/ 3390406 w 3810174"/>
              <a:gd name="connsiteY450" fmla="*/ 107489 h 1955251"/>
              <a:gd name="connsiteX451" fmla="*/ 3417364 w 3810174"/>
              <a:gd name="connsiteY451" fmla="*/ 130522 h 1955251"/>
              <a:gd name="connsiteX452" fmla="*/ 3452024 w 3810174"/>
              <a:gd name="connsiteY452" fmla="*/ 143319 h 1955251"/>
              <a:gd name="connsiteX453" fmla="*/ 3452023 w 3810174"/>
              <a:gd name="connsiteY453" fmla="*/ 140759 h 1955251"/>
              <a:gd name="connsiteX454" fmla="*/ 3467428 w 3810174"/>
              <a:gd name="connsiteY454" fmla="*/ 168910 h 1955251"/>
              <a:gd name="connsiteX455" fmla="*/ 3489251 w 3810174"/>
              <a:gd name="connsiteY455" fmla="*/ 165072 h 1955251"/>
              <a:gd name="connsiteX456" fmla="*/ 3500804 w 3810174"/>
              <a:gd name="connsiteY456" fmla="*/ 186825 h 1955251"/>
              <a:gd name="connsiteX457" fmla="*/ 3505939 w 3810174"/>
              <a:gd name="connsiteY457" fmla="*/ 176588 h 1955251"/>
              <a:gd name="connsiteX458" fmla="*/ 3538031 w 3810174"/>
              <a:gd name="connsiteY458" fmla="*/ 199621 h 1955251"/>
              <a:gd name="connsiteX459" fmla="*/ 3552152 w 3810174"/>
              <a:gd name="connsiteY459" fmla="*/ 213697 h 1955251"/>
              <a:gd name="connsiteX460" fmla="*/ 3559854 w 3810174"/>
              <a:gd name="connsiteY460" fmla="*/ 220095 h 1955251"/>
              <a:gd name="connsiteX461" fmla="*/ 3572691 w 3810174"/>
              <a:gd name="connsiteY461" fmla="*/ 229053 h 1955251"/>
              <a:gd name="connsiteX462" fmla="*/ 3563706 w 3810174"/>
              <a:gd name="connsiteY462" fmla="*/ 225214 h 1955251"/>
              <a:gd name="connsiteX463" fmla="*/ 3558570 w 3810174"/>
              <a:gd name="connsiteY463" fmla="*/ 223933 h 1955251"/>
              <a:gd name="connsiteX464" fmla="*/ 3550868 w 3810174"/>
              <a:gd name="connsiteY464" fmla="*/ 221373 h 1955251"/>
              <a:gd name="connsiteX465" fmla="*/ 3539315 w 3810174"/>
              <a:gd name="connsiteY465" fmla="*/ 217535 h 1955251"/>
              <a:gd name="connsiteX466" fmla="*/ 3518776 w 3810174"/>
              <a:gd name="connsiteY466" fmla="*/ 208578 h 1955251"/>
              <a:gd name="connsiteX467" fmla="*/ 3539315 w 3810174"/>
              <a:gd name="connsiteY467" fmla="*/ 225212 h 1955251"/>
              <a:gd name="connsiteX468" fmla="*/ 3549584 w 3810174"/>
              <a:gd name="connsiteY468" fmla="*/ 231611 h 1955251"/>
              <a:gd name="connsiteX469" fmla="*/ 3556003 w 3810174"/>
              <a:gd name="connsiteY469" fmla="*/ 235451 h 1955251"/>
              <a:gd name="connsiteX470" fmla="*/ 3566272 w 3810174"/>
              <a:gd name="connsiteY470" fmla="*/ 245686 h 1955251"/>
              <a:gd name="connsiteX471" fmla="*/ 3559854 w 3810174"/>
              <a:gd name="connsiteY471" fmla="*/ 236729 h 1955251"/>
              <a:gd name="connsiteX472" fmla="*/ 3557288 w 3810174"/>
              <a:gd name="connsiteY472" fmla="*/ 232891 h 1955251"/>
              <a:gd name="connsiteX473" fmla="*/ 3556003 w 3810174"/>
              <a:gd name="connsiteY473" fmla="*/ 230331 h 1955251"/>
              <a:gd name="connsiteX474" fmla="*/ 3573975 w 3810174"/>
              <a:gd name="connsiteY474" fmla="*/ 238009 h 1955251"/>
              <a:gd name="connsiteX475" fmla="*/ 3590662 w 3810174"/>
              <a:gd name="connsiteY475" fmla="*/ 254644 h 1955251"/>
              <a:gd name="connsiteX476" fmla="*/ 3620188 w 3810174"/>
              <a:gd name="connsiteY476" fmla="*/ 273837 h 1955251"/>
              <a:gd name="connsiteX477" fmla="*/ 3636876 w 3810174"/>
              <a:gd name="connsiteY477" fmla="*/ 304549 h 1955251"/>
              <a:gd name="connsiteX478" fmla="*/ 3657414 w 3810174"/>
              <a:gd name="connsiteY478" fmla="*/ 333980 h 1955251"/>
              <a:gd name="connsiteX479" fmla="*/ 3668968 w 3810174"/>
              <a:gd name="connsiteY479" fmla="*/ 323743 h 1955251"/>
              <a:gd name="connsiteX480" fmla="*/ 3690792 w 3810174"/>
              <a:gd name="connsiteY480" fmla="*/ 344218 h 1955251"/>
              <a:gd name="connsiteX481" fmla="*/ 3675386 w 3810174"/>
              <a:gd name="connsiteY481" fmla="*/ 344217 h 1955251"/>
              <a:gd name="connsiteX482" fmla="*/ 3692075 w 3810174"/>
              <a:gd name="connsiteY482" fmla="*/ 354455 h 1955251"/>
              <a:gd name="connsiteX483" fmla="*/ 3692450 w 3810174"/>
              <a:gd name="connsiteY483" fmla="*/ 355361 h 1955251"/>
              <a:gd name="connsiteX484" fmla="*/ 3697209 w 3810174"/>
              <a:gd name="connsiteY484" fmla="*/ 350615 h 1955251"/>
              <a:gd name="connsiteX485" fmla="*/ 3696888 w 3810174"/>
              <a:gd name="connsiteY485" fmla="*/ 356692 h 1955251"/>
              <a:gd name="connsiteX486" fmla="*/ 3693083 w 3810174"/>
              <a:gd name="connsiteY486" fmla="*/ 356893 h 1955251"/>
              <a:gd name="connsiteX487" fmla="*/ 3701061 w 3810174"/>
              <a:gd name="connsiteY487" fmla="*/ 376207 h 1955251"/>
              <a:gd name="connsiteX488" fmla="*/ 3715182 w 3810174"/>
              <a:gd name="connsiteY488" fmla="*/ 399240 h 1955251"/>
              <a:gd name="connsiteX489" fmla="*/ 3726734 w 3810174"/>
              <a:gd name="connsiteY489" fmla="*/ 404359 h 1955251"/>
              <a:gd name="connsiteX490" fmla="*/ 3722883 w 3810174"/>
              <a:gd name="connsiteY490" fmla="*/ 405638 h 1955251"/>
              <a:gd name="connsiteX491" fmla="*/ 3770380 w 3810174"/>
              <a:gd name="connsiteY491" fmla="*/ 433791 h 1955251"/>
              <a:gd name="connsiteX492" fmla="*/ 3753692 w 3810174"/>
              <a:gd name="connsiteY492" fmla="*/ 414597 h 1955251"/>
              <a:gd name="connsiteX493" fmla="*/ 3796054 w 3810174"/>
              <a:gd name="connsiteY493" fmla="*/ 449145 h 1955251"/>
              <a:gd name="connsiteX494" fmla="*/ 3787069 w 3810174"/>
              <a:gd name="connsiteY494" fmla="*/ 452985 h 1955251"/>
              <a:gd name="connsiteX495" fmla="*/ 3794770 w 3810174"/>
              <a:gd name="connsiteY495" fmla="*/ 454263 h 1955251"/>
              <a:gd name="connsiteX496" fmla="*/ 3806325 w 3810174"/>
              <a:gd name="connsiteY496" fmla="*/ 467060 h 1955251"/>
              <a:gd name="connsiteX497" fmla="*/ 3796054 w 3810174"/>
              <a:gd name="connsiteY497" fmla="*/ 465779 h 1955251"/>
              <a:gd name="connsiteX498" fmla="*/ 3808891 w 3810174"/>
              <a:gd name="connsiteY498" fmla="*/ 476018 h 1955251"/>
              <a:gd name="connsiteX499" fmla="*/ 3781933 w 3810174"/>
              <a:gd name="connsiteY499" fmla="*/ 465780 h 1955251"/>
              <a:gd name="connsiteX500" fmla="*/ 3787069 w 3810174"/>
              <a:gd name="connsiteY500" fmla="*/ 469619 h 1955251"/>
              <a:gd name="connsiteX501" fmla="*/ 3793488 w 3810174"/>
              <a:gd name="connsiteY501" fmla="*/ 473458 h 1955251"/>
              <a:gd name="connsiteX502" fmla="*/ 3810174 w 3810174"/>
              <a:gd name="connsiteY502" fmla="*/ 486253 h 1955251"/>
              <a:gd name="connsiteX503" fmla="*/ 3783218 w 3810174"/>
              <a:gd name="connsiteY503" fmla="*/ 481136 h 1955251"/>
              <a:gd name="connsiteX504" fmla="*/ 3782673 w 3810174"/>
              <a:gd name="connsiteY504" fmla="*/ 483743 h 1955251"/>
              <a:gd name="connsiteX505" fmla="*/ 3772790 w 3810174"/>
              <a:gd name="connsiteY505" fmla="*/ 481992 h 1955251"/>
              <a:gd name="connsiteX506" fmla="*/ 3753692 w 3810174"/>
              <a:gd name="connsiteY506" fmla="*/ 473458 h 1955251"/>
              <a:gd name="connsiteX507" fmla="*/ 3754976 w 3810174"/>
              <a:gd name="connsiteY507" fmla="*/ 476018 h 1955251"/>
              <a:gd name="connsiteX508" fmla="*/ 3751070 w 3810174"/>
              <a:gd name="connsiteY508" fmla="*/ 476537 h 1955251"/>
              <a:gd name="connsiteX509" fmla="*/ 3747754 w 3810174"/>
              <a:gd name="connsiteY509" fmla="*/ 475696 h 1955251"/>
              <a:gd name="connsiteX510" fmla="*/ 3693358 w 3810174"/>
              <a:gd name="connsiteY510" fmla="*/ 460662 h 1955251"/>
              <a:gd name="connsiteX511" fmla="*/ 3670252 w 3810174"/>
              <a:gd name="connsiteY511" fmla="*/ 454263 h 1955251"/>
              <a:gd name="connsiteX512" fmla="*/ 3654848 w 3810174"/>
              <a:gd name="connsiteY512" fmla="*/ 450425 h 1955251"/>
              <a:gd name="connsiteX513" fmla="*/ 3643294 w 3810174"/>
              <a:gd name="connsiteY513" fmla="*/ 450426 h 1955251"/>
              <a:gd name="connsiteX514" fmla="*/ 3590662 w 3810174"/>
              <a:gd name="connsiteY514" fmla="*/ 437629 h 1955251"/>
              <a:gd name="connsiteX515" fmla="*/ 3559854 w 3810174"/>
              <a:gd name="connsiteY515" fmla="*/ 435070 h 1955251"/>
              <a:gd name="connsiteX516" fmla="*/ 3566272 w 3810174"/>
              <a:gd name="connsiteY516" fmla="*/ 444027 h 1955251"/>
              <a:gd name="connsiteX517" fmla="*/ 3548301 w 3810174"/>
              <a:gd name="connsiteY517" fmla="*/ 440187 h 1955251"/>
              <a:gd name="connsiteX518" fmla="*/ 3539315 w 3810174"/>
              <a:gd name="connsiteY518" fmla="*/ 438908 h 1955251"/>
              <a:gd name="connsiteX519" fmla="*/ 3534180 w 3810174"/>
              <a:gd name="connsiteY519" fmla="*/ 440189 h 1955251"/>
              <a:gd name="connsiteX520" fmla="*/ 3538030 w 3810174"/>
              <a:gd name="connsiteY520" fmla="*/ 442746 h 1955251"/>
              <a:gd name="connsiteX521" fmla="*/ 3498237 w 3810174"/>
              <a:gd name="connsiteY521" fmla="*/ 445306 h 1955251"/>
              <a:gd name="connsiteX522" fmla="*/ 3491818 w 3810174"/>
              <a:gd name="connsiteY522" fmla="*/ 446586 h 1955251"/>
              <a:gd name="connsiteX523" fmla="*/ 3486684 w 3810174"/>
              <a:gd name="connsiteY523" fmla="*/ 447867 h 1955251"/>
              <a:gd name="connsiteX524" fmla="*/ 3476414 w 3810174"/>
              <a:gd name="connsiteY524" fmla="*/ 450425 h 1955251"/>
              <a:gd name="connsiteX525" fmla="*/ 3487967 w 3810174"/>
              <a:gd name="connsiteY525" fmla="*/ 458104 h 1955251"/>
              <a:gd name="connsiteX526" fmla="*/ 3463577 w 3810174"/>
              <a:gd name="connsiteY526" fmla="*/ 464502 h 1955251"/>
              <a:gd name="connsiteX527" fmla="*/ 3450056 w 3810174"/>
              <a:gd name="connsiteY527" fmla="*/ 465182 h 1955251"/>
              <a:gd name="connsiteX528" fmla="*/ 3447691 w 3810174"/>
              <a:gd name="connsiteY528" fmla="*/ 465300 h 1955251"/>
              <a:gd name="connsiteX529" fmla="*/ 3432769 w 3810174"/>
              <a:gd name="connsiteY529" fmla="*/ 470899 h 1955251"/>
              <a:gd name="connsiteX530" fmla="*/ 3435337 w 3810174"/>
              <a:gd name="connsiteY530" fmla="*/ 474738 h 1955251"/>
              <a:gd name="connsiteX531" fmla="*/ 3422499 w 3810174"/>
              <a:gd name="connsiteY531" fmla="*/ 473458 h 1955251"/>
              <a:gd name="connsiteX532" fmla="*/ 3427633 w 3810174"/>
              <a:gd name="connsiteY532" fmla="*/ 481135 h 1955251"/>
              <a:gd name="connsiteX533" fmla="*/ 3371152 w 3810174"/>
              <a:gd name="connsiteY533" fmla="*/ 492652 h 1955251"/>
              <a:gd name="connsiteX534" fmla="*/ 3382704 w 3810174"/>
              <a:gd name="connsiteY534" fmla="*/ 506727 h 1955251"/>
              <a:gd name="connsiteX535" fmla="*/ 3358185 w 3810174"/>
              <a:gd name="connsiteY535" fmla="*/ 513612 h 1955251"/>
              <a:gd name="connsiteX536" fmla="*/ 3348526 w 3810174"/>
              <a:gd name="connsiteY536" fmla="*/ 516325 h 1955251"/>
              <a:gd name="connsiteX537" fmla="*/ 3317236 w 3810174"/>
              <a:gd name="connsiteY537" fmla="*/ 533600 h 1955251"/>
              <a:gd name="connsiteX538" fmla="*/ 3317235 w 3810174"/>
              <a:gd name="connsiteY538" fmla="*/ 532320 h 1955251"/>
              <a:gd name="connsiteX539" fmla="*/ 3306966 w 3810174"/>
              <a:gd name="connsiteY539" fmla="*/ 534880 h 1955251"/>
              <a:gd name="connsiteX540" fmla="*/ 3306966 w 3810174"/>
              <a:gd name="connsiteY540" fmla="*/ 536159 h 1955251"/>
              <a:gd name="connsiteX541" fmla="*/ 3314668 w 3810174"/>
              <a:gd name="connsiteY541" fmla="*/ 534880 h 1955251"/>
              <a:gd name="connsiteX542" fmla="*/ 3288994 w 3810174"/>
              <a:gd name="connsiteY542" fmla="*/ 542556 h 1955251"/>
              <a:gd name="connsiteX543" fmla="*/ 3290278 w 3810174"/>
              <a:gd name="connsiteY543" fmla="*/ 559191 h 1955251"/>
              <a:gd name="connsiteX544" fmla="*/ 3258185 w 3810174"/>
              <a:gd name="connsiteY544" fmla="*/ 580946 h 1955251"/>
              <a:gd name="connsiteX545" fmla="*/ 3262036 w 3810174"/>
              <a:gd name="connsiteY545" fmla="*/ 584784 h 1955251"/>
              <a:gd name="connsiteX546" fmla="*/ 3177314 w 3810174"/>
              <a:gd name="connsiteY546" fmla="*/ 650046 h 1955251"/>
              <a:gd name="connsiteX547" fmla="*/ 3123398 w 3810174"/>
              <a:gd name="connsiteY547" fmla="*/ 666680 h 1955251"/>
              <a:gd name="connsiteX548" fmla="*/ 3145220 w 3810174"/>
              <a:gd name="connsiteY548" fmla="*/ 666679 h 1955251"/>
              <a:gd name="connsiteX549" fmla="*/ 3133668 w 3810174"/>
              <a:gd name="connsiteY549" fmla="*/ 684594 h 1955251"/>
              <a:gd name="connsiteX550" fmla="*/ 3138802 w 3810174"/>
              <a:gd name="connsiteY550" fmla="*/ 684595 h 1955251"/>
              <a:gd name="connsiteX551" fmla="*/ 3120830 w 3810174"/>
              <a:gd name="connsiteY551" fmla="*/ 685873 h 1955251"/>
              <a:gd name="connsiteX552" fmla="*/ 3125965 w 3810174"/>
              <a:gd name="connsiteY552" fmla="*/ 692272 h 1955251"/>
              <a:gd name="connsiteX553" fmla="*/ 3110560 w 3810174"/>
              <a:gd name="connsiteY553" fmla="*/ 690992 h 1955251"/>
              <a:gd name="connsiteX554" fmla="*/ 3054078 w 3810174"/>
              <a:gd name="connsiteY554" fmla="*/ 762651 h 1955251"/>
              <a:gd name="connsiteX555" fmla="*/ 3048943 w 3810174"/>
              <a:gd name="connsiteY555" fmla="*/ 754974 h 1955251"/>
              <a:gd name="connsiteX556" fmla="*/ 3016852 w 3810174"/>
              <a:gd name="connsiteY556" fmla="*/ 784404 h 1955251"/>
              <a:gd name="connsiteX557" fmla="*/ 3021985 w 3810174"/>
              <a:gd name="connsiteY557" fmla="*/ 783125 h 1955251"/>
              <a:gd name="connsiteX558" fmla="*/ 2978340 w 3810174"/>
              <a:gd name="connsiteY558" fmla="*/ 816395 h 1955251"/>
              <a:gd name="connsiteX559" fmla="*/ 2988609 w 3810174"/>
              <a:gd name="connsiteY559" fmla="*/ 795921 h 1955251"/>
              <a:gd name="connsiteX560" fmla="*/ 2974489 w 3810174"/>
              <a:gd name="connsiteY560" fmla="*/ 813835 h 1955251"/>
              <a:gd name="connsiteX561" fmla="*/ 2959085 w 3810174"/>
              <a:gd name="connsiteY561" fmla="*/ 840708 h 1955251"/>
              <a:gd name="connsiteX562" fmla="*/ 2968071 w 3810174"/>
              <a:gd name="connsiteY562" fmla="*/ 836868 h 1955251"/>
              <a:gd name="connsiteX563" fmla="*/ 2962936 w 3810174"/>
              <a:gd name="connsiteY563" fmla="*/ 843265 h 1955251"/>
              <a:gd name="connsiteX564" fmla="*/ 2964219 w 3810174"/>
              <a:gd name="connsiteY564" fmla="*/ 856063 h 1955251"/>
              <a:gd name="connsiteX565" fmla="*/ 2975771 w 3810174"/>
              <a:gd name="connsiteY565" fmla="*/ 847105 h 1955251"/>
              <a:gd name="connsiteX566" fmla="*/ 2926993 w 3810174"/>
              <a:gd name="connsiteY566" fmla="*/ 867579 h 1955251"/>
              <a:gd name="connsiteX567" fmla="*/ 2953949 w 3810174"/>
              <a:gd name="connsiteY567" fmla="*/ 836868 h 1955251"/>
              <a:gd name="connsiteX568" fmla="*/ 2926993 w 3810174"/>
              <a:gd name="connsiteY568" fmla="*/ 867579 h 1955251"/>
              <a:gd name="connsiteX569" fmla="*/ 2552154 w 3810174"/>
              <a:gd name="connsiteY569" fmla="*/ 382606 h 1955251"/>
              <a:gd name="connsiteX570" fmla="*/ 2648430 w 3810174"/>
              <a:gd name="connsiteY570" fmla="*/ 359572 h 1955251"/>
              <a:gd name="connsiteX571" fmla="*/ 2613770 w 3810174"/>
              <a:gd name="connsiteY571" fmla="*/ 346778 h 1955251"/>
              <a:gd name="connsiteX572" fmla="*/ 2554721 w 3810174"/>
              <a:gd name="connsiteY572" fmla="*/ 365971 h 1955251"/>
              <a:gd name="connsiteX573" fmla="*/ 2581678 w 3810174"/>
              <a:gd name="connsiteY573" fmla="*/ 368530 h 1955251"/>
              <a:gd name="connsiteX574" fmla="*/ 2549586 w 3810174"/>
              <a:gd name="connsiteY574" fmla="*/ 376209 h 1955251"/>
              <a:gd name="connsiteX575" fmla="*/ 2552154 w 3810174"/>
              <a:gd name="connsiteY575" fmla="*/ 382606 h 1955251"/>
              <a:gd name="connsiteX576" fmla="*/ 2475133 w 3810174"/>
              <a:gd name="connsiteY576" fmla="*/ 442748 h 1955251"/>
              <a:gd name="connsiteX577" fmla="*/ 2489253 w 3810174"/>
              <a:gd name="connsiteY577" fmla="*/ 436349 h 1955251"/>
              <a:gd name="connsiteX578" fmla="*/ 2504658 w 3810174"/>
              <a:gd name="connsiteY578" fmla="*/ 437629 h 1955251"/>
              <a:gd name="connsiteX579" fmla="*/ 2358315 w 3810174"/>
              <a:gd name="connsiteY579" fmla="*/ 452985 h 1955251"/>
              <a:gd name="connsiteX580" fmla="*/ 2357032 w 3810174"/>
              <a:gd name="connsiteY580" fmla="*/ 440188 h 1955251"/>
              <a:gd name="connsiteX581" fmla="*/ 2380139 w 3810174"/>
              <a:gd name="connsiteY581" fmla="*/ 441468 h 1955251"/>
              <a:gd name="connsiteX582" fmla="*/ 2358315 w 3810174"/>
              <a:gd name="connsiteY582" fmla="*/ 452985 h 1955251"/>
              <a:gd name="connsiteX583" fmla="*/ 2254176 w 3810174"/>
              <a:gd name="connsiteY583" fmla="*/ 411558 h 1955251"/>
              <a:gd name="connsiteX584" fmla="*/ 2271025 w 3810174"/>
              <a:gd name="connsiteY584" fmla="*/ 406919 h 1955251"/>
              <a:gd name="connsiteX585" fmla="*/ 2259471 w 3810174"/>
              <a:gd name="connsiteY585" fmla="*/ 405639 h 1955251"/>
              <a:gd name="connsiteX586" fmla="*/ 2254176 w 3810174"/>
              <a:gd name="connsiteY586" fmla="*/ 411558 h 1955251"/>
              <a:gd name="connsiteX587" fmla="*/ 2270703 w 3810174"/>
              <a:gd name="connsiteY587" fmla="*/ 482416 h 1955251"/>
              <a:gd name="connsiteX588" fmla="*/ 2269740 w 3810174"/>
              <a:gd name="connsiteY588" fmla="*/ 477297 h 1955251"/>
              <a:gd name="connsiteX589" fmla="*/ 2288995 w 3810174"/>
              <a:gd name="connsiteY589" fmla="*/ 487533 h 1955251"/>
              <a:gd name="connsiteX590" fmla="*/ 2270703 w 3810174"/>
              <a:gd name="connsiteY590" fmla="*/ 482416 h 1955251"/>
              <a:gd name="connsiteX591" fmla="*/ 2202988 w 3810174"/>
              <a:gd name="connsiteY591" fmla="*/ 432511 h 1955251"/>
              <a:gd name="connsiteX592" fmla="*/ 2253053 w 3810174"/>
              <a:gd name="connsiteY592" fmla="*/ 418436 h 1955251"/>
              <a:gd name="connsiteX593" fmla="*/ 2224812 w 3810174"/>
              <a:gd name="connsiteY593" fmla="*/ 422275 h 1955251"/>
              <a:gd name="connsiteX594" fmla="*/ 2202988 w 3810174"/>
              <a:gd name="connsiteY594" fmla="*/ 432511 h 1955251"/>
              <a:gd name="connsiteX595" fmla="*/ 2181166 w 3810174"/>
              <a:gd name="connsiteY595" fmla="*/ 455545 h 1955251"/>
              <a:gd name="connsiteX596" fmla="*/ 2195287 w 3810174"/>
              <a:gd name="connsiteY596" fmla="*/ 461941 h 1955251"/>
              <a:gd name="connsiteX597" fmla="*/ 2181166 w 3810174"/>
              <a:gd name="connsiteY597" fmla="*/ 455545 h 1955251"/>
              <a:gd name="connsiteX598" fmla="*/ 2152924 w 3810174"/>
              <a:gd name="connsiteY598" fmla="*/ 478577 h 1955251"/>
              <a:gd name="connsiteX599" fmla="*/ 2217108 w 3810174"/>
              <a:gd name="connsiteY599" fmla="*/ 472179 h 1955251"/>
              <a:gd name="connsiteX600" fmla="*/ 2168329 w 3810174"/>
              <a:gd name="connsiteY600" fmla="*/ 473460 h 1955251"/>
              <a:gd name="connsiteX601" fmla="*/ 2185016 w 3810174"/>
              <a:gd name="connsiteY601" fmla="*/ 476018 h 1955251"/>
              <a:gd name="connsiteX602" fmla="*/ 2156775 w 3810174"/>
              <a:gd name="connsiteY602" fmla="*/ 516965 h 1955251"/>
              <a:gd name="connsiteX603" fmla="*/ 2185017 w 3810174"/>
              <a:gd name="connsiteY603" fmla="*/ 509288 h 1955251"/>
              <a:gd name="connsiteX604" fmla="*/ 2199137 w 3810174"/>
              <a:gd name="connsiteY604" fmla="*/ 509287 h 1955251"/>
              <a:gd name="connsiteX605" fmla="*/ 2092590 w 3810174"/>
              <a:gd name="connsiteY605" fmla="*/ 497770 h 1955251"/>
              <a:gd name="connsiteX606" fmla="*/ 2145222 w 3810174"/>
              <a:gd name="connsiteY606" fmla="*/ 487533 h 1955251"/>
              <a:gd name="connsiteX607" fmla="*/ 2143939 w 3810174"/>
              <a:gd name="connsiteY607" fmla="*/ 486256 h 1955251"/>
              <a:gd name="connsiteX608" fmla="*/ 2147790 w 3810174"/>
              <a:gd name="connsiteY608" fmla="*/ 484975 h 1955251"/>
              <a:gd name="connsiteX609" fmla="*/ 2136237 w 3810174"/>
              <a:gd name="connsiteY609" fmla="*/ 481137 h 1955251"/>
              <a:gd name="connsiteX610" fmla="*/ 2143939 w 3810174"/>
              <a:gd name="connsiteY610" fmla="*/ 486256 h 1955251"/>
              <a:gd name="connsiteX611" fmla="*/ 2046376 w 3810174"/>
              <a:gd name="connsiteY611" fmla="*/ 538718 h 1955251"/>
              <a:gd name="connsiteX612" fmla="*/ 2078469 w 3810174"/>
              <a:gd name="connsiteY612" fmla="*/ 531041 h 1955251"/>
              <a:gd name="connsiteX613" fmla="*/ 2075901 w 3810174"/>
              <a:gd name="connsiteY613" fmla="*/ 534880 h 1955251"/>
              <a:gd name="connsiteX614" fmla="*/ 1975774 w 3810174"/>
              <a:gd name="connsiteY614" fmla="*/ 493932 h 1955251"/>
              <a:gd name="connsiteX615" fmla="*/ 2005299 w 3810174"/>
              <a:gd name="connsiteY615" fmla="*/ 498891 h 1955251"/>
              <a:gd name="connsiteX616" fmla="*/ 2016771 w 3810174"/>
              <a:gd name="connsiteY616" fmla="*/ 498945 h 1955251"/>
              <a:gd name="connsiteX617" fmla="*/ 2016853 w 3810174"/>
              <a:gd name="connsiteY617" fmla="*/ 499050 h 1955251"/>
              <a:gd name="connsiteX618" fmla="*/ 2017343 w 3810174"/>
              <a:gd name="connsiteY618" fmla="*/ 498949 h 1955251"/>
              <a:gd name="connsiteX619" fmla="*/ 2038675 w 3810174"/>
              <a:gd name="connsiteY619" fmla="*/ 499051 h 1955251"/>
              <a:gd name="connsiteX620" fmla="*/ 2045093 w 3810174"/>
              <a:gd name="connsiteY620" fmla="*/ 487533 h 1955251"/>
              <a:gd name="connsiteX621" fmla="*/ 2035306 w 3810174"/>
              <a:gd name="connsiteY621" fmla="*/ 495212 h 1955251"/>
              <a:gd name="connsiteX622" fmla="*/ 2017343 w 3810174"/>
              <a:gd name="connsiteY622" fmla="*/ 498949 h 1955251"/>
              <a:gd name="connsiteX623" fmla="*/ 2016771 w 3810174"/>
              <a:gd name="connsiteY623" fmla="*/ 498945 h 1955251"/>
              <a:gd name="connsiteX624" fmla="*/ 2007867 w 3810174"/>
              <a:gd name="connsiteY624" fmla="*/ 487535 h 1955251"/>
              <a:gd name="connsiteX625" fmla="*/ 1975774 w 3810174"/>
              <a:gd name="connsiteY625" fmla="*/ 493932 h 1955251"/>
              <a:gd name="connsiteX626" fmla="*/ 1947532 w 3810174"/>
              <a:gd name="connsiteY626" fmla="*/ 499051 h 1955251"/>
              <a:gd name="connsiteX627" fmla="*/ 1984759 w 3810174"/>
              <a:gd name="connsiteY627" fmla="*/ 481136 h 1955251"/>
              <a:gd name="connsiteX628" fmla="*/ 1944965 w 3810174"/>
              <a:gd name="connsiteY628" fmla="*/ 565590 h 1955251"/>
              <a:gd name="connsiteX629" fmla="*/ 1944965 w 3810174"/>
              <a:gd name="connsiteY629" fmla="*/ 564311 h 1955251"/>
              <a:gd name="connsiteX630" fmla="*/ 1956519 w 3810174"/>
              <a:gd name="connsiteY630" fmla="*/ 563032 h 1955251"/>
              <a:gd name="connsiteX631" fmla="*/ 1944965 w 3810174"/>
              <a:gd name="connsiteY631" fmla="*/ 565590 h 1955251"/>
              <a:gd name="connsiteX632" fmla="*/ 1701063 w 3810174"/>
              <a:gd name="connsiteY632" fmla="*/ 569428 h 1955251"/>
              <a:gd name="connsiteX633" fmla="*/ 1704914 w 3810174"/>
              <a:gd name="connsiteY633" fmla="*/ 563030 h 1955251"/>
              <a:gd name="connsiteX634" fmla="*/ 1704914 w 3810174"/>
              <a:gd name="connsiteY634" fmla="*/ 569428 h 1955251"/>
              <a:gd name="connsiteX635" fmla="*/ 1701063 w 3810174"/>
              <a:gd name="connsiteY635" fmla="*/ 569428 h 1955251"/>
              <a:gd name="connsiteX636" fmla="*/ 1467430 w 3810174"/>
              <a:gd name="connsiteY636" fmla="*/ 763930 h 1955251"/>
              <a:gd name="connsiteX637" fmla="*/ 1469998 w 3810174"/>
              <a:gd name="connsiteY637" fmla="*/ 762650 h 1955251"/>
              <a:gd name="connsiteX638" fmla="*/ 1471282 w 3810174"/>
              <a:gd name="connsiteY638" fmla="*/ 762651 h 1955251"/>
              <a:gd name="connsiteX639" fmla="*/ 1324941 w 3810174"/>
              <a:gd name="connsiteY639" fmla="*/ 766490 h 1955251"/>
              <a:gd name="connsiteX640" fmla="*/ 1360883 w 3810174"/>
              <a:gd name="connsiteY640" fmla="*/ 757533 h 1955251"/>
              <a:gd name="connsiteX641" fmla="*/ 1340344 w 3810174"/>
              <a:gd name="connsiteY641" fmla="*/ 765209 h 1955251"/>
              <a:gd name="connsiteX642" fmla="*/ 1324941 w 3810174"/>
              <a:gd name="connsiteY642" fmla="*/ 766490 h 1955251"/>
              <a:gd name="connsiteX643" fmla="*/ 1262039 w 3810174"/>
              <a:gd name="connsiteY643" fmla="*/ 751134 h 1955251"/>
              <a:gd name="connsiteX644" fmla="*/ 1266803 w 3810174"/>
              <a:gd name="connsiteY644" fmla="*/ 748759 h 1955251"/>
              <a:gd name="connsiteX645" fmla="*/ 1263706 w 3810174"/>
              <a:gd name="connsiteY645" fmla="*/ 751134 h 1955251"/>
              <a:gd name="connsiteX646" fmla="*/ 1276160 w 3810174"/>
              <a:gd name="connsiteY646" fmla="*/ 824073 h 1955251"/>
              <a:gd name="connsiteX647" fmla="*/ 1288997 w 3810174"/>
              <a:gd name="connsiteY647" fmla="*/ 824073 h 1955251"/>
              <a:gd name="connsiteX648" fmla="*/ 1294132 w 3810174"/>
              <a:gd name="connsiteY648" fmla="*/ 812556 h 1955251"/>
              <a:gd name="connsiteX649" fmla="*/ 1258189 w 3810174"/>
              <a:gd name="connsiteY649" fmla="*/ 807438 h 1955251"/>
              <a:gd name="connsiteX650" fmla="*/ 1317238 w 3810174"/>
              <a:gd name="connsiteY650" fmla="*/ 786963 h 1955251"/>
              <a:gd name="connsiteX651" fmla="*/ 1258189 w 3810174"/>
              <a:gd name="connsiteY651" fmla="*/ 807438 h 1955251"/>
              <a:gd name="connsiteX652" fmla="*/ 1191436 w 3810174"/>
              <a:gd name="connsiteY652" fmla="*/ 801040 h 1955251"/>
              <a:gd name="connsiteX653" fmla="*/ 1233797 w 3810174"/>
              <a:gd name="connsiteY653" fmla="*/ 781844 h 1955251"/>
              <a:gd name="connsiteX654" fmla="*/ 1195288 w 3810174"/>
              <a:gd name="connsiteY654" fmla="*/ 786964 h 1955251"/>
              <a:gd name="connsiteX655" fmla="*/ 1208125 w 3810174"/>
              <a:gd name="connsiteY655" fmla="*/ 793363 h 1955251"/>
              <a:gd name="connsiteX656" fmla="*/ 1191436 w 3810174"/>
              <a:gd name="connsiteY656" fmla="*/ 801040 h 1955251"/>
              <a:gd name="connsiteX657" fmla="*/ 1097908 w 3810174"/>
              <a:gd name="connsiteY657" fmla="*/ 921678 h 1955251"/>
              <a:gd name="connsiteX658" fmla="*/ 1105429 w 3810174"/>
              <a:gd name="connsiteY658" fmla="*/ 918764 h 1955251"/>
              <a:gd name="connsiteX659" fmla="*/ 1104145 w 3810174"/>
              <a:gd name="connsiteY659" fmla="*/ 921323 h 1955251"/>
              <a:gd name="connsiteX660" fmla="*/ 1103687 w 3810174"/>
              <a:gd name="connsiteY660" fmla="*/ 921475 h 1955251"/>
              <a:gd name="connsiteX661" fmla="*/ 993747 w 3810174"/>
              <a:gd name="connsiteY661" fmla="*/ 927722 h 1955251"/>
              <a:gd name="connsiteX662" fmla="*/ 1060500 w 3810174"/>
              <a:gd name="connsiteY662" fmla="*/ 900851 h 1955251"/>
              <a:gd name="connsiteX663" fmla="*/ 1037393 w 3810174"/>
              <a:gd name="connsiteY663" fmla="*/ 909807 h 1955251"/>
              <a:gd name="connsiteX664" fmla="*/ 1042527 w 3810174"/>
              <a:gd name="connsiteY664" fmla="*/ 905968 h 1955251"/>
              <a:gd name="connsiteX665" fmla="*/ 1033542 w 3810174"/>
              <a:gd name="connsiteY665" fmla="*/ 903410 h 1955251"/>
              <a:gd name="connsiteX666" fmla="*/ 993747 w 3810174"/>
              <a:gd name="connsiteY666" fmla="*/ 927722 h 1955251"/>
              <a:gd name="connsiteX667" fmla="*/ 989895 w 3810174"/>
              <a:gd name="connsiteY667" fmla="*/ 992981 h 1955251"/>
              <a:gd name="connsiteX668" fmla="*/ 1034825 w 3810174"/>
              <a:gd name="connsiteY668" fmla="*/ 955873 h 1955251"/>
              <a:gd name="connsiteX669" fmla="*/ 989895 w 3810174"/>
              <a:gd name="connsiteY669" fmla="*/ 992981 h 1955251"/>
              <a:gd name="connsiteX670" fmla="*/ 783221 w 3810174"/>
              <a:gd name="connsiteY670" fmla="*/ 1039048 h 1955251"/>
              <a:gd name="connsiteX671" fmla="*/ 820448 w 3810174"/>
              <a:gd name="connsiteY671" fmla="*/ 1019854 h 1955251"/>
              <a:gd name="connsiteX672" fmla="*/ 783221 w 3810174"/>
              <a:gd name="connsiteY672" fmla="*/ 1039048 h 1955251"/>
              <a:gd name="connsiteX673" fmla="*/ 745994 w 3810174"/>
              <a:gd name="connsiteY673" fmla="*/ 1069759 h 1955251"/>
              <a:gd name="connsiteX674" fmla="*/ 769100 w 3810174"/>
              <a:gd name="connsiteY674" fmla="*/ 1067199 h 1955251"/>
              <a:gd name="connsiteX675" fmla="*/ 760115 w 3810174"/>
              <a:gd name="connsiteY675" fmla="*/ 1074877 h 1955251"/>
              <a:gd name="connsiteX676" fmla="*/ 793490 w 3810174"/>
              <a:gd name="connsiteY676" fmla="*/ 1060801 h 1955251"/>
              <a:gd name="connsiteX677" fmla="*/ 780654 w 3810174"/>
              <a:gd name="connsiteY677" fmla="*/ 1069760 h 1955251"/>
              <a:gd name="connsiteX678" fmla="*/ 776802 w 3810174"/>
              <a:gd name="connsiteY678" fmla="*/ 1054403 h 1955251"/>
              <a:gd name="connsiteX679" fmla="*/ 745994 w 3810174"/>
              <a:gd name="connsiteY679" fmla="*/ 1069759 h 1955251"/>
              <a:gd name="connsiteX680" fmla="*/ 618908 w 3810174"/>
              <a:gd name="connsiteY680" fmla="*/ 1229710 h 1955251"/>
              <a:gd name="connsiteX681" fmla="*/ 657419 w 3810174"/>
              <a:gd name="connsiteY681" fmla="*/ 1195161 h 1955251"/>
              <a:gd name="connsiteX682" fmla="*/ 618908 w 3810174"/>
              <a:gd name="connsiteY682" fmla="*/ 1229710 h 1955251"/>
              <a:gd name="connsiteX683" fmla="*/ 547021 w 3810174"/>
              <a:gd name="connsiteY683" fmla="*/ 1274498 h 1955251"/>
              <a:gd name="connsiteX684" fmla="*/ 582965 w 3810174"/>
              <a:gd name="connsiteY684" fmla="*/ 1255303 h 1955251"/>
              <a:gd name="connsiteX685" fmla="*/ 582964 w 3810174"/>
              <a:gd name="connsiteY685" fmla="*/ 1241226 h 1955251"/>
              <a:gd name="connsiteX686" fmla="*/ 556006 w 3810174"/>
              <a:gd name="connsiteY686" fmla="*/ 1251464 h 1955251"/>
              <a:gd name="connsiteX687" fmla="*/ 547021 w 3810174"/>
              <a:gd name="connsiteY687" fmla="*/ 1274498 h 1955251"/>
              <a:gd name="connsiteX688" fmla="*/ 371155 w 3810174"/>
              <a:gd name="connsiteY688" fmla="*/ 1431890 h 1955251"/>
              <a:gd name="connsiteX689" fmla="*/ 407098 w 3810174"/>
              <a:gd name="connsiteY689" fmla="*/ 1396061 h 1955251"/>
              <a:gd name="connsiteX690" fmla="*/ 376290 w 3810174"/>
              <a:gd name="connsiteY690" fmla="*/ 1417813 h 1955251"/>
              <a:gd name="connsiteX691" fmla="*/ 371155 w 3810174"/>
              <a:gd name="connsiteY691" fmla="*/ 1431890 h 1955251"/>
              <a:gd name="connsiteX692" fmla="*/ 301835 w 3810174"/>
              <a:gd name="connsiteY692" fmla="*/ 1512503 h 1955251"/>
              <a:gd name="connsiteX693" fmla="*/ 337778 w 3810174"/>
              <a:gd name="connsiteY693" fmla="*/ 1484353 h 1955251"/>
              <a:gd name="connsiteX694" fmla="*/ 301835 w 3810174"/>
              <a:gd name="connsiteY694" fmla="*/ 1512503 h 1955251"/>
              <a:gd name="connsiteX695" fmla="*/ 251771 w 3810174"/>
              <a:gd name="connsiteY695" fmla="*/ 1471557 h 1955251"/>
              <a:gd name="connsiteX696" fmla="*/ 274877 w 3810174"/>
              <a:gd name="connsiteY696" fmla="*/ 1448524 h 1955251"/>
              <a:gd name="connsiteX697" fmla="*/ 251771 w 3810174"/>
              <a:gd name="connsiteY697" fmla="*/ 1471557 h 1955251"/>
              <a:gd name="connsiteX698" fmla="*/ 211977 w 3810174"/>
              <a:gd name="connsiteY698" fmla="*/ 1486913 h 1955251"/>
              <a:gd name="connsiteX699" fmla="*/ 249204 w 3810174"/>
              <a:gd name="connsiteY699" fmla="*/ 1465159 h 1955251"/>
              <a:gd name="connsiteX700" fmla="*/ 211977 w 3810174"/>
              <a:gd name="connsiteY700" fmla="*/ 1486913 h 1955251"/>
              <a:gd name="connsiteX701" fmla="*/ 143940 w 3810174"/>
              <a:gd name="connsiteY701" fmla="*/ 1664139 h 1955251"/>
              <a:gd name="connsiteX702" fmla="*/ 156778 w 3810174"/>
              <a:gd name="connsiteY702" fmla="*/ 1666059 h 1955251"/>
              <a:gd name="connsiteX703" fmla="*/ 169615 w 3810174"/>
              <a:gd name="connsiteY703" fmla="*/ 1649425 h 1955251"/>
              <a:gd name="connsiteX704" fmla="*/ 160628 w 3810174"/>
              <a:gd name="connsiteY704" fmla="*/ 1654542 h 1955251"/>
              <a:gd name="connsiteX705" fmla="*/ 188869 w 3810174"/>
              <a:gd name="connsiteY705" fmla="*/ 1630228 h 1955251"/>
              <a:gd name="connsiteX706" fmla="*/ 158062 w 3810174"/>
              <a:gd name="connsiteY706" fmla="*/ 1639187 h 1955251"/>
              <a:gd name="connsiteX707" fmla="*/ 167047 w 3810174"/>
              <a:gd name="connsiteY707" fmla="*/ 1623832 h 1955251"/>
              <a:gd name="connsiteX708" fmla="*/ 174750 w 3810174"/>
              <a:gd name="connsiteY708" fmla="*/ 1613594 h 1955251"/>
              <a:gd name="connsiteX709" fmla="*/ 172181 w 3810174"/>
              <a:gd name="connsiteY709" fmla="*/ 1613594 h 1955251"/>
              <a:gd name="connsiteX710" fmla="*/ 167047 w 3810174"/>
              <a:gd name="connsiteY710" fmla="*/ 1623832 h 1955251"/>
              <a:gd name="connsiteX711" fmla="*/ 158062 w 3810174"/>
              <a:gd name="connsiteY711" fmla="*/ 1630229 h 1955251"/>
              <a:gd name="connsiteX712" fmla="*/ 158062 w 3810174"/>
              <a:gd name="connsiteY712" fmla="*/ 1639187 h 1955251"/>
              <a:gd name="connsiteX713" fmla="*/ 143940 w 3810174"/>
              <a:gd name="connsiteY713" fmla="*/ 1664139 h 1955251"/>
              <a:gd name="connsiteX714" fmla="*/ 52798 w 3810174"/>
              <a:gd name="connsiteY714" fmla="*/ 1754352 h 1955251"/>
              <a:gd name="connsiteX715" fmla="*/ 69486 w 3810174"/>
              <a:gd name="connsiteY715" fmla="*/ 1745395 h 1955251"/>
              <a:gd name="connsiteX716" fmla="*/ 60500 w 3810174"/>
              <a:gd name="connsiteY716" fmla="*/ 1745394 h 1955251"/>
              <a:gd name="connsiteX717" fmla="*/ 10437 w 3810174"/>
              <a:gd name="connsiteY717" fmla="*/ 1918142 h 1955251"/>
              <a:gd name="connsiteX718" fmla="*/ 25841 w 3810174"/>
              <a:gd name="connsiteY718" fmla="*/ 1882314 h 1955251"/>
              <a:gd name="connsiteX719" fmla="*/ 24557 w 3810174"/>
              <a:gd name="connsiteY719" fmla="*/ 1852882 h 1955251"/>
              <a:gd name="connsiteX720" fmla="*/ 9153 w 3810174"/>
              <a:gd name="connsiteY720" fmla="*/ 1888711 h 1955251"/>
              <a:gd name="connsiteX721" fmla="*/ 13004 w 3810174"/>
              <a:gd name="connsiteY721" fmla="*/ 1863119 h 1955251"/>
              <a:gd name="connsiteX722" fmla="*/ 9153 w 3810174"/>
              <a:gd name="connsiteY722" fmla="*/ 1861841 h 1955251"/>
              <a:gd name="connsiteX723" fmla="*/ 167 w 3810174"/>
              <a:gd name="connsiteY723" fmla="*/ 1846485 h 1955251"/>
              <a:gd name="connsiteX724" fmla="*/ 9152 w 3810174"/>
              <a:gd name="connsiteY724" fmla="*/ 1811933 h 1955251"/>
              <a:gd name="connsiteX725" fmla="*/ 11719 w 3810174"/>
              <a:gd name="connsiteY725" fmla="*/ 1781224 h 1955251"/>
              <a:gd name="connsiteX726" fmla="*/ 14288 w 3810174"/>
              <a:gd name="connsiteY726" fmla="*/ 1758192 h 1955251"/>
              <a:gd name="connsiteX727" fmla="*/ 19422 w 3810174"/>
              <a:gd name="connsiteY727" fmla="*/ 1736437 h 1955251"/>
              <a:gd name="connsiteX728" fmla="*/ 39961 w 3810174"/>
              <a:gd name="connsiteY728" fmla="*/ 1732598 h 1955251"/>
              <a:gd name="connsiteX729" fmla="*/ 50230 w 3810174"/>
              <a:gd name="connsiteY729" fmla="*/ 1699329 h 1955251"/>
              <a:gd name="connsiteX730" fmla="*/ 68203 w 3810174"/>
              <a:gd name="connsiteY730" fmla="*/ 1695491 h 1955251"/>
              <a:gd name="connsiteX731" fmla="*/ 73338 w 3810174"/>
              <a:gd name="connsiteY731" fmla="*/ 1675016 h 1955251"/>
              <a:gd name="connsiteX732" fmla="*/ 52798 w 3810174"/>
              <a:gd name="connsiteY732" fmla="*/ 1678855 h 1955251"/>
              <a:gd name="connsiteX733" fmla="*/ 69486 w 3810174"/>
              <a:gd name="connsiteY733" fmla="*/ 1663499 h 1955251"/>
              <a:gd name="connsiteX734" fmla="*/ 84890 w 3810174"/>
              <a:gd name="connsiteY734" fmla="*/ 1641745 h 1955251"/>
              <a:gd name="connsiteX735" fmla="*/ 72054 w 3810174"/>
              <a:gd name="connsiteY735" fmla="*/ 1648145 h 1955251"/>
              <a:gd name="connsiteX736" fmla="*/ 131104 w 3810174"/>
              <a:gd name="connsiteY736" fmla="*/ 1576486 h 1955251"/>
              <a:gd name="connsiteX737" fmla="*/ 187587 w 3810174"/>
              <a:gd name="connsiteY737" fmla="*/ 1512505 h 1955251"/>
              <a:gd name="connsiteX738" fmla="*/ 178601 w 3810174"/>
              <a:gd name="connsiteY738" fmla="*/ 1512505 h 1955251"/>
              <a:gd name="connsiteX739" fmla="*/ 196572 w 3810174"/>
              <a:gd name="connsiteY739" fmla="*/ 1498429 h 1955251"/>
              <a:gd name="connsiteX740" fmla="*/ 190154 w 3810174"/>
              <a:gd name="connsiteY740" fmla="*/ 1498430 h 1955251"/>
              <a:gd name="connsiteX741" fmla="*/ 291566 w 3810174"/>
              <a:gd name="connsiteY741" fmla="*/ 1413976 h 1955251"/>
              <a:gd name="connsiteX742" fmla="*/ 268458 w 3810174"/>
              <a:gd name="connsiteY742" fmla="*/ 1424212 h 1955251"/>
              <a:gd name="connsiteX743" fmla="*/ 305686 w 3810174"/>
              <a:gd name="connsiteY743" fmla="*/ 1402457 h 1955251"/>
              <a:gd name="connsiteX744" fmla="*/ 294133 w 3810174"/>
              <a:gd name="connsiteY744" fmla="*/ 1397341 h 1955251"/>
              <a:gd name="connsiteX745" fmla="*/ 330077 w 3810174"/>
              <a:gd name="connsiteY745" fmla="*/ 1373027 h 1955251"/>
              <a:gd name="connsiteX746" fmla="*/ 353183 w 3810174"/>
              <a:gd name="connsiteY746" fmla="*/ 1352553 h 1955251"/>
              <a:gd name="connsiteX747" fmla="*/ 377572 w 3810174"/>
              <a:gd name="connsiteY747" fmla="*/ 1333359 h 1955251"/>
              <a:gd name="connsiteX748" fmla="*/ 372438 w 3810174"/>
              <a:gd name="connsiteY748" fmla="*/ 1328241 h 1955251"/>
              <a:gd name="connsiteX749" fmla="*/ 394261 w 3810174"/>
              <a:gd name="connsiteY749" fmla="*/ 1315443 h 1955251"/>
              <a:gd name="connsiteX750" fmla="*/ 383991 w 3810174"/>
              <a:gd name="connsiteY750" fmla="*/ 1316723 h 1955251"/>
              <a:gd name="connsiteX751" fmla="*/ 450744 w 3810174"/>
              <a:gd name="connsiteY751" fmla="*/ 1270659 h 1955251"/>
              <a:gd name="connsiteX752" fmla="*/ 425069 w 3810174"/>
              <a:gd name="connsiteY752" fmla="*/ 1273216 h 1955251"/>
              <a:gd name="connsiteX753" fmla="*/ 490539 w 3810174"/>
              <a:gd name="connsiteY753" fmla="*/ 1236108 h 1955251"/>
              <a:gd name="connsiteX754" fmla="*/ 495673 w 3810174"/>
              <a:gd name="connsiteY754" fmla="*/ 1216915 h 1955251"/>
              <a:gd name="connsiteX755" fmla="*/ 518780 w 3810174"/>
              <a:gd name="connsiteY755" fmla="*/ 1206677 h 1955251"/>
              <a:gd name="connsiteX756" fmla="*/ 513644 w 3810174"/>
              <a:gd name="connsiteY756" fmla="*/ 1204118 h 1955251"/>
              <a:gd name="connsiteX757" fmla="*/ 529049 w 3810174"/>
              <a:gd name="connsiteY757" fmla="*/ 1190042 h 1955251"/>
              <a:gd name="connsiteX758" fmla="*/ 545737 w 3810174"/>
              <a:gd name="connsiteY758" fmla="*/ 1177246 h 1955251"/>
              <a:gd name="connsiteX759" fmla="*/ 580396 w 3810174"/>
              <a:gd name="connsiteY759" fmla="*/ 1154213 h 1955251"/>
              <a:gd name="connsiteX760" fmla="*/ 651000 w 3810174"/>
              <a:gd name="connsiteY760" fmla="*/ 1113264 h 1955251"/>
              <a:gd name="connsiteX761" fmla="*/ 719037 w 3810174"/>
              <a:gd name="connsiteY761" fmla="*/ 1071039 h 1955251"/>
              <a:gd name="connsiteX762" fmla="*/ 783220 w 3810174"/>
              <a:gd name="connsiteY762" fmla="*/ 1018573 h 1955251"/>
              <a:gd name="connsiteX763" fmla="*/ 780654 w 3810174"/>
              <a:gd name="connsiteY763" fmla="*/ 1017295 h 1955251"/>
              <a:gd name="connsiteX764" fmla="*/ 844839 w 3810174"/>
              <a:gd name="connsiteY764" fmla="*/ 991702 h 1955251"/>
              <a:gd name="connsiteX765" fmla="*/ 866662 w 3810174"/>
              <a:gd name="connsiteY765" fmla="*/ 959712 h 1955251"/>
              <a:gd name="connsiteX766" fmla="*/ 915442 w 3810174"/>
              <a:gd name="connsiteY766" fmla="*/ 940518 h 1955251"/>
              <a:gd name="connsiteX767" fmla="*/ 905172 w 3810174"/>
              <a:gd name="connsiteY767" fmla="*/ 932840 h 1955251"/>
              <a:gd name="connsiteX768" fmla="*/ 942399 w 3810174"/>
              <a:gd name="connsiteY768" fmla="*/ 905967 h 1955251"/>
              <a:gd name="connsiteX769" fmla="*/ 982194 w 3810174"/>
              <a:gd name="connsiteY769" fmla="*/ 885494 h 1955251"/>
              <a:gd name="connsiteX770" fmla="*/ 1065633 w 3810174"/>
              <a:gd name="connsiteY770" fmla="*/ 838148 h 1955251"/>
              <a:gd name="connsiteX771" fmla="*/ 971924 w 3810174"/>
              <a:gd name="connsiteY771" fmla="*/ 912365 h 1955251"/>
              <a:gd name="connsiteX772" fmla="*/ 1081038 w 3810174"/>
              <a:gd name="connsiteY772" fmla="*/ 847105 h 1955251"/>
              <a:gd name="connsiteX773" fmla="*/ 1054080 w 3810174"/>
              <a:gd name="connsiteY773" fmla="*/ 857343 h 1955251"/>
              <a:gd name="connsiteX774" fmla="*/ 1104144 w 3810174"/>
              <a:gd name="connsiteY774" fmla="*/ 824072 h 1955251"/>
              <a:gd name="connsiteX775" fmla="*/ 1128535 w 3810174"/>
              <a:gd name="connsiteY775" fmla="*/ 811278 h 1955251"/>
              <a:gd name="connsiteX776" fmla="*/ 1138805 w 3810174"/>
              <a:gd name="connsiteY776" fmla="*/ 798480 h 1955251"/>
              <a:gd name="connsiteX777" fmla="*/ 1246634 w 3810174"/>
              <a:gd name="connsiteY777" fmla="*/ 762650 h 1955251"/>
              <a:gd name="connsiteX778" fmla="*/ 1222245 w 3810174"/>
              <a:gd name="connsiteY778" fmla="*/ 757533 h 1955251"/>
              <a:gd name="connsiteX779" fmla="*/ 1256905 w 3810174"/>
              <a:gd name="connsiteY779" fmla="*/ 743457 h 1955251"/>
              <a:gd name="connsiteX780" fmla="*/ 1262039 w 3810174"/>
              <a:gd name="connsiteY780" fmla="*/ 752413 h 1955251"/>
              <a:gd name="connsiteX781" fmla="*/ 1263706 w 3810174"/>
              <a:gd name="connsiteY781" fmla="*/ 751134 h 1955251"/>
              <a:gd name="connsiteX782" fmla="*/ 1268298 w 3810174"/>
              <a:gd name="connsiteY782" fmla="*/ 751135 h 1955251"/>
              <a:gd name="connsiteX783" fmla="*/ 1277444 w 3810174"/>
              <a:gd name="connsiteY783" fmla="*/ 743457 h 1955251"/>
              <a:gd name="connsiteX784" fmla="*/ 1266803 w 3810174"/>
              <a:gd name="connsiteY784" fmla="*/ 748759 h 1955251"/>
              <a:gd name="connsiteX785" fmla="*/ 1278727 w 3810174"/>
              <a:gd name="connsiteY785" fmla="*/ 739617 h 1955251"/>
              <a:gd name="connsiteX786" fmla="*/ 1378855 w 3810174"/>
              <a:gd name="connsiteY786" fmla="*/ 707628 h 1955251"/>
              <a:gd name="connsiteX787" fmla="*/ 1380139 w 3810174"/>
              <a:gd name="connsiteY787" fmla="*/ 701230 h 1955251"/>
              <a:gd name="connsiteX788" fmla="*/ 1389126 w 3810174"/>
              <a:gd name="connsiteY788" fmla="*/ 701230 h 1955251"/>
              <a:gd name="connsiteX789" fmla="*/ 1418650 w 3810174"/>
              <a:gd name="connsiteY789" fmla="*/ 671798 h 1955251"/>
              <a:gd name="connsiteX790" fmla="*/ 1382706 w 3810174"/>
              <a:gd name="connsiteY790" fmla="*/ 685874 h 1955251"/>
              <a:gd name="connsiteX791" fmla="*/ 1432771 w 3810174"/>
              <a:gd name="connsiteY791" fmla="*/ 656443 h 1955251"/>
              <a:gd name="connsiteX792" fmla="*/ 1453311 w 3810174"/>
              <a:gd name="connsiteY792" fmla="*/ 656443 h 1955251"/>
              <a:gd name="connsiteX793" fmla="*/ 1448175 w 3810174"/>
              <a:gd name="connsiteY793" fmla="*/ 653883 h 1955251"/>
              <a:gd name="connsiteX794" fmla="*/ 1518779 w 3810174"/>
              <a:gd name="connsiteY794" fmla="*/ 624453 h 1955251"/>
              <a:gd name="connsiteX795" fmla="*/ 1529047 w 3810174"/>
              <a:gd name="connsiteY795" fmla="*/ 630850 h 1955251"/>
              <a:gd name="connsiteX796" fmla="*/ 1553439 w 3810174"/>
              <a:gd name="connsiteY796" fmla="*/ 611657 h 1955251"/>
              <a:gd name="connsiteX797" fmla="*/ 1604787 w 3810174"/>
              <a:gd name="connsiteY797" fmla="*/ 614216 h 1955251"/>
              <a:gd name="connsiteX798" fmla="*/ 1608638 w 3810174"/>
              <a:gd name="connsiteY798" fmla="*/ 602700 h 1955251"/>
              <a:gd name="connsiteX799" fmla="*/ 1702346 w 3810174"/>
              <a:gd name="connsiteY799" fmla="*/ 571989 h 1955251"/>
              <a:gd name="connsiteX800" fmla="*/ 1779368 w 3810174"/>
              <a:gd name="connsiteY800" fmla="*/ 548955 h 1955251"/>
              <a:gd name="connsiteX801" fmla="*/ 1778085 w 3810174"/>
              <a:gd name="connsiteY801" fmla="*/ 539999 h 1955251"/>
              <a:gd name="connsiteX802" fmla="*/ 1816595 w 3810174"/>
              <a:gd name="connsiteY802" fmla="*/ 532321 h 1955251"/>
              <a:gd name="connsiteX803" fmla="*/ 1811462 w 3810174"/>
              <a:gd name="connsiteY803" fmla="*/ 529763 h 1955251"/>
              <a:gd name="connsiteX804" fmla="*/ 1928278 w 3810174"/>
              <a:gd name="connsiteY804" fmla="*/ 497771 h 1955251"/>
              <a:gd name="connsiteX805" fmla="*/ 1901320 w 3810174"/>
              <a:gd name="connsiteY805" fmla="*/ 493931 h 1955251"/>
              <a:gd name="connsiteX806" fmla="*/ 1966789 w 3810174"/>
              <a:gd name="connsiteY806" fmla="*/ 474739 h 1955251"/>
              <a:gd name="connsiteX807" fmla="*/ 2006583 w 3810174"/>
              <a:gd name="connsiteY807" fmla="*/ 467060 h 1955251"/>
              <a:gd name="connsiteX808" fmla="*/ 2046378 w 3810174"/>
              <a:gd name="connsiteY808" fmla="*/ 456824 h 1955251"/>
              <a:gd name="connsiteX809" fmla="*/ 2041242 w 3810174"/>
              <a:gd name="connsiteY809" fmla="*/ 454264 h 1955251"/>
              <a:gd name="connsiteX810" fmla="*/ 2072051 w 3810174"/>
              <a:gd name="connsiteY810" fmla="*/ 452984 h 1955251"/>
              <a:gd name="connsiteX811" fmla="*/ 2066917 w 3810174"/>
              <a:gd name="connsiteY811" fmla="*/ 444026 h 1955251"/>
              <a:gd name="connsiteX812" fmla="*/ 2205556 w 3810174"/>
              <a:gd name="connsiteY812" fmla="*/ 420995 h 1955251"/>
              <a:gd name="connsiteX813" fmla="*/ 2197853 w 3810174"/>
              <a:gd name="connsiteY813" fmla="*/ 406918 h 1955251"/>
              <a:gd name="connsiteX814" fmla="*/ 2285145 w 3810174"/>
              <a:gd name="connsiteY814" fmla="*/ 396682 h 1955251"/>
              <a:gd name="connsiteX815" fmla="*/ 2375003 w 3810174"/>
              <a:gd name="connsiteY815" fmla="*/ 380047 h 1955251"/>
              <a:gd name="connsiteX816" fmla="*/ 2373720 w 3810174"/>
              <a:gd name="connsiteY816" fmla="*/ 381325 h 1955251"/>
              <a:gd name="connsiteX817" fmla="*/ 2398109 w 3810174"/>
              <a:gd name="connsiteY817" fmla="*/ 380046 h 1955251"/>
              <a:gd name="connsiteX818" fmla="*/ 2399394 w 3810174"/>
              <a:gd name="connsiteY818" fmla="*/ 378768 h 1955251"/>
              <a:gd name="connsiteX819" fmla="*/ 2382705 w 3810174"/>
              <a:gd name="connsiteY819" fmla="*/ 380047 h 1955251"/>
              <a:gd name="connsiteX820" fmla="*/ 2446891 w 3810174"/>
              <a:gd name="connsiteY820" fmla="*/ 374928 h 1955251"/>
              <a:gd name="connsiteX821" fmla="*/ 2467429 w 3810174"/>
              <a:gd name="connsiteY821" fmla="*/ 357013 h 1955251"/>
              <a:gd name="connsiteX822" fmla="*/ 2563706 w 3810174"/>
              <a:gd name="connsiteY822" fmla="*/ 344218 h 1955251"/>
              <a:gd name="connsiteX823" fmla="*/ 2559855 w 3810174"/>
              <a:gd name="connsiteY823" fmla="*/ 339098 h 1955251"/>
              <a:gd name="connsiteX824" fmla="*/ 2686942 w 3810174"/>
              <a:gd name="connsiteY824" fmla="*/ 325023 h 1955251"/>
              <a:gd name="connsiteX825" fmla="*/ 2824297 w 3810174"/>
              <a:gd name="connsiteY825" fmla="*/ 309668 h 1955251"/>
              <a:gd name="connsiteX826" fmla="*/ 2873078 w 3810174"/>
              <a:gd name="connsiteY826" fmla="*/ 321184 h 1955251"/>
              <a:gd name="connsiteX827" fmla="*/ 2912872 w 3810174"/>
              <a:gd name="connsiteY827" fmla="*/ 319905 h 1955251"/>
              <a:gd name="connsiteX828" fmla="*/ 2951382 w 3810174"/>
              <a:gd name="connsiteY828" fmla="*/ 322463 h 1955251"/>
              <a:gd name="connsiteX829" fmla="*/ 2911588 w 3810174"/>
              <a:gd name="connsiteY829" fmla="*/ 309668 h 1955251"/>
              <a:gd name="connsiteX830" fmla="*/ 2938486 w 3810174"/>
              <a:gd name="connsiteY830" fmla="*/ 298872 h 1955251"/>
              <a:gd name="connsiteX831" fmla="*/ 2956956 w 3810174"/>
              <a:gd name="connsiteY831" fmla="*/ 300260 h 1955251"/>
              <a:gd name="connsiteX832" fmla="*/ 2964702 w 3810174"/>
              <a:gd name="connsiteY832" fmla="*/ 304070 h 1955251"/>
              <a:gd name="connsiteX833" fmla="*/ 2987327 w 3810174"/>
              <a:gd name="connsiteY833" fmla="*/ 307109 h 1955251"/>
              <a:gd name="connsiteX834" fmla="*/ 2988610 w 3810174"/>
              <a:gd name="connsiteY834" fmla="*/ 298152 h 1955251"/>
              <a:gd name="connsiteX835" fmla="*/ 3014284 w 3810174"/>
              <a:gd name="connsiteY835" fmla="*/ 308389 h 1955251"/>
              <a:gd name="connsiteX836" fmla="*/ 3129816 w 3810174"/>
              <a:gd name="connsiteY836" fmla="*/ 299431 h 1955251"/>
              <a:gd name="connsiteX837" fmla="*/ 3183731 w 3810174"/>
              <a:gd name="connsiteY837" fmla="*/ 296871 h 1955251"/>
              <a:gd name="connsiteX838" fmla="*/ 3237647 w 3810174"/>
              <a:gd name="connsiteY838" fmla="*/ 293033 h 1955251"/>
              <a:gd name="connsiteX839" fmla="*/ 3231228 w 3810174"/>
              <a:gd name="connsiteY839" fmla="*/ 301989 h 1955251"/>
              <a:gd name="connsiteX840" fmla="*/ 3339059 w 3810174"/>
              <a:gd name="connsiteY840" fmla="*/ 307108 h 1955251"/>
              <a:gd name="connsiteX841" fmla="*/ 3328790 w 3810174"/>
              <a:gd name="connsiteY841" fmla="*/ 303269 h 1955251"/>
              <a:gd name="connsiteX842" fmla="*/ 3390406 w 3810174"/>
              <a:gd name="connsiteY842" fmla="*/ 305829 h 1955251"/>
              <a:gd name="connsiteX843" fmla="*/ 3459727 w 3810174"/>
              <a:gd name="connsiteY843" fmla="*/ 319905 h 1955251"/>
              <a:gd name="connsiteX844" fmla="*/ 3404528 w 3810174"/>
              <a:gd name="connsiteY844" fmla="*/ 321185 h 1955251"/>
              <a:gd name="connsiteX845" fmla="*/ 3458443 w 3810174"/>
              <a:gd name="connsiteY845" fmla="*/ 325023 h 1955251"/>
              <a:gd name="connsiteX846" fmla="*/ 3452024 w 3810174"/>
              <a:gd name="connsiteY846" fmla="*/ 336540 h 1955251"/>
              <a:gd name="connsiteX847" fmla="*/ 3396826 w 3810174"/>
              <a:gd name="connsiteY847" fmla="*/ 323745 h 1955251"/>
              <a:gd name="connsiteX848" fmla="*/ 3405810 w 3810174"/>
              <a:gd name="connsiteY848" fmla="*/ 330142 h 1955251"/>
              <a:gd name="connsiteX849" fmla="*/ 3339060 w 3810174"/>
              <a:gd name="connsiteY849" fmla="*/ 322464 h 1955251"/>
              <a:gd name="connsiteX850" fmla="*/ 3375003 w 3810174"/>
              <a:gd name="connsiteY850" fmla="*/ 321185 h 1955251"/>
              <a:gd name="connsiteX851" fmla="*/ 3300549 w 3810174"/>
              <a:gd name="connsiteY851" fmla="*/ 317346 h 1955251"/>
              <a:gd name="connsiteX852" fmla="*/ 3300548 w 3810174"/>
              <a:gd name="connsiteY852" fmla="*/ 335260 h 1955251"/>
              <a:gd name="connsiteX853" fmla="*/ 3209406 w 3810174"/>
              <a:gd name="connsiteY853" fmla="*/ 314787 h 1955251"/>
              <a:gd name="connsiteX854" fmla="*/ 3219675 w 3810174"/>
              <a:gd name="connsiteY854" fmla="*/ 310948 h 1955251"/>
              <a:gd name="connsiteX855" fmla="*/ 3161908 w 3810174"/>
              <a:gd name="connsiteY855" fmla="*/ 305829 h 1955251"/>
              <a:gd name="connsiteX856" fmla="*/ 3192717 w 3810174"/>
              <a:gd name="connsiteY856" fmla="*/ 316066 h 1955251"/>
              <a:gd name="connsiteX857" fmla="*/ 3140087 w 3810174"/>
              <a:gd name="connsiteY857" fmla="*/ 310948 h 1955251"/>
              <a:gd name="connsiteX858" fmla="*/ 3231229 w 3810174"/>
              <a:gd name="connsiteY858" fmla="*/ 323745 h 1955251"/>
              <a:gd name="connsiteX859" fmla="*/ 3232513 w 3810174"/>
              <a:gd name="connsiteY859" fmla="*/ 333982 h 1955251"/>
              <a:gd name="connsiteX860" fmla="*/ 3165759 w 3810174"/>
              <a:gd name="connsiteY860" fmla="*/ 327582 h 1955251"/>
              <a:gd name="connsiteX861" fmla="*/ 3096440 w 3810174"/>
              <a:gd name="connsiteY861" fmla="*/ 325023 h 1955251"/>
              <a:gd name="connsiteX862" fmla="*/ 2960369 w 3810174"/>
              <a:gd name="connsiteY862" fmla="*/ 330142 h 1955251"/>
              <a:gd name="connsiteX863" fmla="*/ 2952666 w 3810174"/>
              <a:gd name="connsiteY863" fmla="*/ 345496 h 1955251"/>
              <a:gd name="connsiteX864" fmla="*/ 2894900 w 3810174"/>
              <a:gd name="connsiteY864" fmla="*/ 345496 h 1955251"/>
              <a:gd name="connsiteX865" fmla="*/ 2924426 w 3810174"/>
              <a:gd name="connsiteY865" fmla="*/ 355734 h 1955251"/>
              <a:gd name="connsiteX866" fmla="*/ 2756261 w 3810174"/>
              <a:gd name="connsiteY866" fmla="*/ 355734 h 1955251"/>
              <a:gd name="connsiteX867" fmla="*/ 2776800 w 3810174"/>
              <a:gd name="connsiteY867" fmla="*/ 360853 h 1955251"/>
              <a:gd name="connsiteX868" fmla="*/ 2658700 w 3810174"/>
              <a:gd name="connsiteY868" fmla="*/ 363411 h 1955251"/>
              <a:gd name="connsiteX869" fmla="*/ 2689508 w 3810174"/>
              <a:gd name="connsiteY869" fmla="*/ 368530 h 1955251"/>
              <a:gd name="connsiteX870" fmla="*/ 2721602 w 3810174"/>
              <a:gd name="connsiteY870" fmla="*/ 373648 h 1955251"/>
              <a:gd name="connsiteX871" fmla="*/ 2699779 w 3810174"/>
              <a:gd name="connsiteY871" fmla="*/ 380048 h 1955251"/>
              <a:gd name="connsiteX872" fmla="*/ 2715183 w 3810174"/>
              <a:gd name="connsiteY872" fmla="*/ 386445 h 1955251"/>
              <a:gd name="connsiteX873" fmla="*/ 2675388 w 3810174"/>
              <a:gd name="connsiteY873" fmla="*/ 382605 h 1955251"/>
              <a:gd name="connsiteX874" fmla="*/ 2649715 w 3810174"/>
              <a:gd name="connsiteY874" fmla="*/ 368530 h 1955251"/>
              <a:gd name="connsiteX875" fmla="*/ 2622756 w 3810174"/>
              <a:gd name="connsiteY875" fmla="*/ 383885 h 1955251"/>
              <a:gd name="connsiteX876" fmla="*/ 2484118 w 3810174"/>
              <a:gd name="connsiteY876" fmla="*/ 391563 h 1955251"/>
              <a:gd name="connsiteX877" fmla="*/ 2458444 w 3810174"/>
              <a:gd name="connsiteY877" fmla="*/ 397960 h 1955251"/>
              <a:gd name="connsiteX878" fmla="*/ 2453309 w 3810174"/>
              <a:gd name="connsiteY878" fmla="*/ 408198 h 1955251"/>
              <a:gd name="connsiteX879" fmla="*/ 2548303 w 3810174"/>
              <a:gd name="connsiteY879" fmla="*/ 415877 h 1955251"/>
              <a:gd name="connsiteX880" fmla="*/ 2522629 w 3810174"/>
              <a:gd name="connsiteY880" fmla="*/ 408198 h 1955251"/>
              <a:gd name="connsiteX881" fmla="*/ 2600933 w 3810174"/>
              <a:gd name="connsiteY881" fmla="*/ 397961 h 1955251"/>
              <a:gd name="connsiteX882" fmla="*/ 2544451 w 3810174"/>
              <a:gd name="connsiteY882" fmla="*/ 405639 h 1955251"/>
              <a:gd name="connsiteX883" fmla="*/ 2579112 w 3810174"/>
              <a:gd name="connsiteY883" fmla="*/ 408199 h 1955251"/>
              <a:gd name="connsiteX884" fmla="*/ 2509791 w 3810174"/>
              <a:gd name="connsiteY884" fmla="*/ 424832 h 1955251"/>
              <a:gd name="connsiteX885" fmla="*/ 2513643 w 3810174"/>
              <a:gd name="connsiteY885" fmla="*/ 424834 h 1955251"/>
              <a:gd name="connsiteX886" fmla="*/ 2471281 w 3810174"/>
              <a:gd name="connsiteY886" fmla="*/ 429953 h 1955251"/>
              <a:gd name="connsiteX887" fmla="*/ 2428918 w 3810174"/>
              <a:gd name="connsiteY887" fmla="*/ 435069 h 1955251"/>
              <a:gd name="connsiteX888" fmla="*/ 2462295 w 3810174"/>
              <a:gd name="connsiteY888" fmla="*/ 414597 h 1955251"/>
              <a:gd name="connsiteX889" fmla="*/ 2339061 w 3810174"/>
              <a:gd name="connsiteY889" fmla="*/ 431231 h 1955251"/>
              <a:gd name="connsiteX890" fmla="*/ 2274875 w 3810174"/>
              <a:gd name="connsiteY890" fmla="*/ 442748 h 1955251"/>
              <a:gd name="connsiteX891" fmla="*/ 2218393 w 3810174"/>
              <a:gd name="connsiteY891" fmla="*/ 465781 h 1955251"/>
              <a:gd name="connsiteX892" fmla="*/ 2241499 w 3810174"/>
              <a:gd name="connsiteY892" fmla="*/ 465780 h 1955251"/>
              <a:gd name="connsiteX893" fmla="*/ 2264605 w 3810174"/>
              <a:gd name="connsiteY893" fmla="*/ 467060 h 1955251"/>
              <a:gd name="connsiteX894" fmla="*/ 2241499 w 3810174"/>
              <a:gd name="connsiteY894" fmla="*/ 472178 h 1955251"/>
              <a:gd name="connsiteX895" fmla="*/ 2217109 w 3810174"/>
              <a:gd name="connsiteY895" fmla="*/ 477297 h 1955251"/>
              <a:gd name="connsiteX896" fmla="*/ 2195287 w 3810174"/>
              <a:gd name="connsiteY896" fmla="*/ 492652 h 1955251"/>
              <a:gd name="connsiteX897" fmla="*/ 2229946 w 3810174"/>
              <a:gd name="connsiteY897" fmla="*/ 491373 h 1955251"/>
              <a:gd name="connsiteX898" fmla="*/ 2231229 w 3810174"/>
              <a:gd name="connsiteY898" fmla="*/ 490093 h 1955251"/>
              <a:gd name="connsiteX899" fmla="*/ 2240216 w 3810174"/>
              <a:gd name="connsiteY899" fmla="*/ 492652 h 1955251"/>
              <a:gd name="connsiteX900" fmla="*/ 2150356 w 3810174"/>
              <a:gd name="connsiteY900" fmla="*/ 499051 h 1955251"/>
              <a:gd name="connsiteX901" fmla="*/ 2137520 w 3810174"/>
              <a:gd name="connsiteY901" fmla="*/ 514406 h 1955251"/>
              <a:gd name="connsiteX902" fmla="*/ 2136236 w 3810174"/>
              <a:gd name="connsiteY902" fmla="*/ 501610 h 1955251"/>
              <a:gd name="connsiteX903" fmla="*/ 2090022 w 3810174"/>
              <a:gd name="connsiteY903" fmla="*/ 513127 h 1955251"/>
              <a:gd name="connsiteX904" fmla="*/ 2123399 w 3810174"/>
              <a:gd name="connsiteY904" fmla="*/ 519525 h 1955251"/>
              <a:gd name="connsiteX905" fmla="*/ 2045094 w 3810174"/>
              <a:gd name="connsiteY905" fmla="*/ 528483 h 1955251"/>
              <a:gd name="connsiteX906" fmla="*/ 2047662 w 3810174"/>
              <a:gd name="connsiteY906" fmla="*/ 529763 h 1955251"/>
              <a:gd name="connsiteX907" fmla="*/ 2021988 w 3810174"/>
              <a:gd name="connsiteY907" fmla="*/ 533600 h 1955251"/>
              <a:gd name="connsiteX908" fmla="*/ 2045093 w 3810174"/>
              <a:gd name="connsiteY908" fmla="*/ 533600 h 1955251"/>
              <a:gd name="connsiteX909" fmla="*/ 1991179 w 3810174"/>
              <a:gd name="connsiteY909" fmla="*/ 546398 h 1955251"/>
              <a:gd name="connsiteX910" fmla="*/ 1943682 w 3810174"/>
              <a:gd name="connsiteY910" fmla="*/ 564310 h 1955251"/>
              <a:gd name="connsiteX911" fmla="*/ 1920575 w 3810174"/>
              <a:gd name="connsiteY911" fmla="*/ 566871 h 1955251"/>
              <a:gd name="connsiteX912" fmla="*/ 1920576 w 3810174"/>
              <a:gd name="connsiteY912" fmla="*/ 571990 h 1955251"/>
              <a:gd name="connsiteX913" fmla="*/ 1897468 w 3810174"/>
              <a:gd name="connsiteY913" fmla="*/ 573268 h 1955251"/>
              <a:gd name="connsiteX914" fmla="*/ 1878213 w 3810174"/>
              <a:gd name="connsiteY914" fmla="*/ 596301 h 1955251"/>
              <a:gd name="connsiteX915" fmla="*/ 1880780 w 3810174"/>
              <a:gd name="connsiteY915" fmla="*/ 595021 h 1955251"/>
              <a:gd name="connsiteX916" fmla="*/ 1870511 w 3810174"/>
              <a:gd name="connsiteY916" fmla="*/ 607818 h 1955251"/>
              <a:gd name="connsiteX917" fmla="*/ 1826865 w 3810174"/>
              <a:gd name="connsiteY917" fmla="*/ 614215 h 1955251"/>
              <a:gd name="connsiteX918" fmla="*/ 1739574 w 3810174"/>
              <a:gd name="connsiteY918" fmla="*/ 611657 h 1955251"/>
              <a:gd name="connsiteX919" fmla="*/ 1728020 w 3810174"/>
              <a:gd name="connsiteY919" fmla="*/ 624452 h 1955251"/>
              <a:gd name="connsiteX920" fmla="*/ 1690793 w 3810174"/>
              <a:gd name="connsiteY920" fmla="*/ 651325 h 1955251"/>
              <a:gd name="connsiteX921" fmla="*/ 1704915 w 3810174"/>
              <a:gd name="connsiteY921" fmla="*/ 650045 h 1955251"/>
              <a:gd name="connsiteX922" fmla="*/ 1683091 w 3810174"/>
              <a:gd name="connsiteY922" fmla="*/ 655164 h 1955251"/>
              <a:gd name="connsiteX923" fmla="*/ 1681808 w 3810174"/>
              <a:gd name="connsiteY923" fmla="*/ 664121 h 1955251"/>
              <a:gd name="connsiteX924" fmla="*/ 1648432 w 3810174"/>
              <a:gd name="connsiteY924" fmla="*/ 671799 h 1955251"/>
              <a:gd name="connsiteX925" fmla="*/ 1670255 w 3810174"/>
              <a:gd name="connsiteY925" fmla="*/ 676917 h 1955251"/>
              <a:gd name="connsiteX926" fmla="*/ 1629176 w 3810174"/>
              <a:gd name="connsiteY926" fmla="*/ 687153 h 1955251"/>
              <a:gd name="connsiteX927" fmla="*/ 1645865 w 3810174"/>
              <a:gd name="connsiteY927" fmla="*/ 689713 h 1955251"/>
              <a:gd name="connsiteX928" fmla="*/ 1599652 w 3810174"/>
              <a:gd name="connsiteY928" fmla="*/ 697391 h 1955251"/>
              <a:gd name="connsiteX929" fmla="*/ 1633028 w 3810174"/>
              <a:gd name="connsiteY929" fmla="*/ 676917 h 1955251"/>
              <a:gd name="connsiteX930" fmla="*/ 1576544 w 3810174"/>
              <a:gd name="connsiteY930" fmla="*/ 671799 h 1955251"/>
              <a:gd name="connsiteX931" fmla="*/ 1439190 w 3810174"/>
              <a:gd name="connsiteY931" fmla="*/ 717865 h 1955251"/>
              <a:gd name="connsiteX932" fmla="*/ 1434055 w 3810174"/>
              <a:gd name="connsiteY932" fmla="*/ 739618 h 1955251"/>
              <a:gd name="connsiteX933" fmla="*/ 1496956 w 3810174"/>
              <a:gd name="connsiteY933" fmla="*/ 730661 h 1955251"/>
              <a:gd name="connsiteX934" fmla="*/ 1563708 w 3810174"/>
              <a:gd name="connsiteY934" fmla="*/ 688435 h 1955251"/>
              <a:gd name="connsiteX935" fmla="*/ 1527764 w 3810174"/>
              <a:gd name="connsiteY935" fmla="*/ 710187 h 1955251"/>
              <a:gd name="connsiteX936" fmla="*/ 1566276 w 3810174"/>
              <a:gd name="connsiteY936" fmla="*/ 712747 h 1955251"/>
              <a:gd name="connsiteX937" fmla="*/ 1466146 w 3810174"/>
              <a:gd name="connsiteY937" fmla="*/ 762650 h 1955251"/>
              <a:gd name="connsiteX938" fmla="*/ 1414800 w 3810174"/>
              <a:gd name="connsiteY938" fmla="*/ 776728 h 1955251"/>
              <a:gd name="connsiteX939" fmla="*/ 1369870 w 3810174"/>
              <a:gd name="connsiteY939" fmla="*/ 769050 h 1955251"/>
              <a:gd name="connsiteX940" fmla="*/ 1314670 w 3810174"/>
              <a:gd name="connsiteY940" fmla="*/ 801039 h 1955251"/>
              <a:gd name="connsiteX941" fmla="*/ 1314670 w 3810174"/>
              <a:gd name="connsiteY941" fmla="*/ 821512 h 1955251"/>
              <a:gd name="connsiteX942" fmla="*/ 1387842 w 3810174"/>
              <a:gd name="connsiteY942" fmla="*/ 799760 h 1955251"/>
              <a:gd name="connsiteX943" fmla="*/ 1339062 w 3810174"/>
              <a:gd name="connsiteY943" fmla="*/ 830471 h 1955251"/>
              <a:gd name="connsiteX944" fmla="*/ 1321089 w 3810174"/>
              <a:gd name="connsiteY944" fmla="*/ 826632 h 1955251"/>
              <a:gd name="connsiteX945" fmla="*/ 1318521 w 3810174"/>
              <a:gd name="connsiteY945" fmla="*/ 838149 h 1955251"/>
              <a:gd name="connsiteX946" fmla="*/ 1199139 w 3810174"/>
              <a:gd name="connsiteY946" fmla="*/ 888054 h 1955251"/>
              <a:gd name="connsiteX947" fmla="*/ 1238933 w 3810174"/>
              <a:gd name="connsiteY947" fmla="*/ 873978 h 1955251"/>
              <a:gd name="connsiteX948" fmla="*/ 1235082 w 3810174"/>
              <a:gd name="connsiteY948" fmla="*/ 847106 h 1955251"/>
              <a:gd name="connsiteX949" fmla="*/ 1152926 w 3810174"/>
              <a:gd name="connsiteY949" fmla="*/ 886775 h 1955251"/>
              <a:gd name="connsiteX950" fmla="*/ 1066918 w 3810174"/>
              <a:gd name="connsiteY950" fmla="*/ 926442 h 1955251"/>
              <a:gd name="connsiteX951" fmla="*/ 1089864 w 3810174"/>
              <a:gd name="connsiteY951" fmla="*/ 921963 h 1955251"/>
              <a:gd name="connsiteX952" fmla="*/ 1097908 w 3810174"/>
              <a:gd name="connsiteY952" fmla="*/ 921678 h 1955251"/>
              <a:gd name="connsiteX953" fmla="*/ 1082321 w 3810174"/>
              <a:gd name="connsiteY953" fmla="*/ 927721 h 1955251"/>
              <a:gd name="connsiteX954" fmla="*/ 1081038 w 3810174"/>
              <a:gd name="connsiteY954" fmla="*/ 929000 h 1955251"/>
              <a:gd name="connsiteX955" fmla="*/ 1103687 w 3810174"/>
              <a:gd name="connsiteY955" fmla="*/ 921475 h 1955251"/>
              <a:gd name="connsiteX956" fmla="*/ 1107995 w 3810174"/>
              <a:gd name="connsiteY956" fmla="*/ 921323 h 1955251"/>
              <a:gd name="connsiteX957" fmla="*/ 974492 w 3810174"/>
              <a:gd name="connsiteY957" fmla="*/ 969949 h 1955251"/>
              <a:gd name="connsiteX958" fmla="*/ 988613 w 3810174"/>
              <a:gd name="connsiteY958" fmla="*/ 976347 h 1955251"/>
              <a:gd name="connsiteX959" fmla="*/ 938548 w 3810174"/>
              <a:gd name="connsiteY959" fmla="*/ 1008338 h 1955251"/>
              <a:gd name="connsiteX960" fmla="*/ 933414 w 3810174"/>
              <a:gd name="connsiteY960" fmla="*/ 1004498 h 1955251"/>
              <a:gd name="connsiteX961" fmla="*/ 918009 w 3810174"/>
              <a:gd name="connsiteY961" fmla="*/ 1030092 h 1955251"/>
              <a:gd name="connsiteX962" fmla="*/ 855108 w 3810174"/>
              <a:gd name="connsiteY962" fmla="*/ 1074877 h 1955251"/>
              <a:gd name="connsiteX963" fmla="*/ 861527 w 3810174"/>
              <a:gd name="connsiteY963" fmla="*/ 1076157 h 1955251"/>
              <a:gd name="connsiteX964" fmla="*/ 745994 w 3810174"/>
              <a:gd name="connsiteY964" fmla="*/ 1168289 h 1955251"/>
              <a:gd name="connsiteX965" fmla="*/ 767817 w 3810174"/>
              <a:gd name="connsiteY965" fmla="*/ 1137578 h 1955251"/>
              <a:gd name="connsiteX966" fmla="*/ 717752 w 3810174"/>
              <a:gd name="connsiteY966" fmla="*/ 1169568 h 1955251"/>
              <a:gd name="connsiteX967" fmla="*/ 712617 w 3810174"/>
              <a:gd name="connsiteY967" fmla="*/ 1186202 h 1955251"/>
              <a:gd name="connsiteX968" fmla="*/ 729305 w 3810174"/>
              <a:gd name="connsiteY968" fmla="*/ 1172128 h 1955251"/>
              <a:gd name="connsiteX969" fmla="*/ 726739 w 3810174"/>
              <a:gd name="connsiteY969" fmla="*/ 1181086 h 1955251"/>
              <a:gd name="connsiteX970" fmla="*/ 712617 w 3810174"/>
              <a:gd name="connsiteY970" fmla="*/ 1156772 h 1955251"/>
              <a:gd name="connsiteX971" fmla="*/ 659986 w 3810174"/>
              <a:gd name="connsiteY971" fmla="*/ 1186203 h 1955251"/>
              <a:gd name="connsiteX972" fmla="*/ 684376 w 3810174"/>
              <a:gd name="connsiteY972" fmla="*/ 1197720 h 1955251"/>
              <a:gd name="connsiteX973" fmla="*/ 599652 w 3810174"/>
              <a:gd name="connsiteY973" fmla="*/ 1243786 h 1955251"/>
              <a:gd name="connsiteX974" fmla="*/ 554723 w 3810174"/>
              <a:gd name="connsiteY974" fmla="*/ 1297530 h 1955251"/>
              <a:gd name="connsiteX975" fmla="*/ 523915 w 3810174"/>
              <a:gd name="connsiteY975" fmla="*/ 1335919 h 1955251"/>
              <a:gd name="connsiteX976" fmla="*/ 503376 w 3810174"/>
              <a:gd name="connsiteY976" fmla="*/ 1344877 h 1955251"/>
              <a:gd name="connsiteX977" fmla="*/ 512362 w 3810174"/>
              <a:gd name="connsiteY977" fmla="*/ 1343596 h 1955251"/>
              <a:gd name="connsiteX978" fmla="*/ 453312 w 3810174"/>
              <a:gd name="connsiteY978" fmla="*/ 1374307 h 1955251"/>
              <a:gd name="connsiteX979" fmla="*/ 468716 w 3810174"/>
              <a:gd name="connsiteY979" fmla="*/ 1373028 h 1955251"/>
              <a:gd name="connsiteX980" fmla="*/ 408382 w 3810174"/>
              <a:gd name="connsiteY980" fmla="*/ 1411415 h 1955251"/>
              <a:gd name="connsiteX981" fmla="*/ 354467 w 3810174"/>
              <a:gd name="connsiteY981" fmla="*/ 1456203 h 1955251"/>
              <a:gd name="connsiteX982" fmla="*/ 364737 w 3810174"/>
              <a:gd name="connsiteY982" fmla="*/ 1452363 h 1955251"/>
              <a:gd name="connsiteX983" fmla="*/ 344196 w 3810174"/>
              <a:gd name="connsiteY983" fmla="*/ 1467717 h 1955251"/>
              <a:gd name="connsiteX984" fmla="*/ 353182 w 3810174"/>
              <a:gd name="connsiteY984" fmla="*/ 1448524 h 1955251"/>
              <a:gd name="connsiteX985" fmla="*/ 264608 w 3810174"/>
              <a:gd name="connsiteY985" fmla="*/ 1534258 h 1955251"/>
              <a:gd name="connsiteX986" fmla="*/ 286430 w 3810174"/>
              <a:gd name="connsiteY986" fmla="*/ 1529140 h 1955251"/>
              <a:gd name="connsiteX987" fmla="*/ 232515 w 3810174"/>
              <a:gd name="connsiteY987" fmla="*/ 1561130 h 1955251"/>
              <a:gd name="connsiteX988" fmla="*/ 263325 w 3810174"/>
              <a:gd name="connsiteY988" fmla="*/ 1554732 h 1955251"/>
              <a:gd name="connsiteX989" fmla="*/ 228665 w 3810174"/>
              <a:gd name="connsiteY989" fmla="*/ 1586724 h 1955251"/>
              <a:gd name="connsiteX990" fmla="*/ 227380 w 3810174"/>
              <a:gd name="connsiteY990" fmla="*/ 1598239 h 1955251"/>
              <a:gd name="connsiteX991" fmla="*/ 207002 w 3810174"/>
              <a:gd name="connsiteY991" fmla="*/ 1615034 h 1955251"/>
              <a:gd name="connsiteX992" fmla="*/ 191438 w 3810174"/>
              <a:gd name="connsiteY992" fmla="*/ 1636627 h 1955251"/>
              <a:gd name="connsiteX993" fmla="*/ 197855 w 3810174"/>
              <a:gd name="connsiteY993" fmla="*/ 1636626 h 1955251"/>
              <a:gd name="connsiteX994" fmla="*/ 142656 w 3810174"/>
              <a:gd name="connsiteY994" fmla="*/ 1698048 h 1955251"/>
              <a:gd name="connsiteX995" fmla="*/ 151643 w 3810174"/>
              <a:gd name="connsiteY995" fmla="*/ 1696770 h 1955251"/>
              <a:gd name="connsiteX996" fmla="*/ 114416 w 3810174"/>
              <a:gd name="connsiteY996" fmla="*/ 1747954 h 1955251"/>
              <a:gd name="connsiteX997" fmla="*/ 127253 w 3810174"/>
              <a:gd name="connsiteY997" fmla="*/ 1742835 h 1955251"/>
              <a:gd name="connsiteX998" fmla="*/ 106713 w 3810174"/>
              <a:gd name="connsiteY998" fmla="*/ 1774825 h 1955251"/>
              <a:gd name="connsiteX999" fmla="*/ 86175 w 3810174"/>
              <a:gd name="connsiteY999" fmla="*/ 1804257 h 1955251"/>
              <a:gd name="connsiteX1000" fmla="*/ 95160 w 3810174"/>
              <a:gd name="connsiteY1000" fmla="*/ 1822172 h 1955251"/>
              <a:gd name="connsiteX1001" fmla="*/ 82322 w 3810174"/>
              <a:gd name="connsiteY1001" fmla="*/ 1837527 h 1955251"/>
              <a:gd name="connsiteX1002" fmla="*/ 79756 w 3810174"/>
              <a:gd name="connsiteY1002" fmla="*/ 1856722 h 1955251"/>
              <a:gd name="connsiteX1003" fmla="*/ 87457 w 3810174"/>
              <a:gd name="connsiteY1003" fmla="*/ 1846483 h 1955251"/>
              <a:gd name="connsiteX1004" fmla="*/ 83606 w 3810174"/>
              <a:gd name="connsiteY1004" fmla="*/ 1845205 h 1955251"/>
              <a:gd name="connsiteX1005" fmla="*/ 92593 w 3810174"/>
              <a:gd name="connsiteY1005" fmla="*/ 1837528 h 1955251"/>
              <a:gd name="connsiteX1006" fmla="*/ 79755 w 3810174"/>
              <a:gd name="connsiteY1006" fmla="*/ 1877195 h 1955251"/>
              <a:gd name="connsiteX1007" fmla="*/ 92593 w 3810174"/>
              <a:gd name="connsiteY1007" fmla="*/ 1869518 h 1955251"/>
              <a:gd name="connsiteX1008" fmla="*/ 73338 w 3810174"/>
              <a:gd name="connsiteY1008" fmla="*/ 1952692 h 1955251"/>
              <a:gd name="connsiteX1009" fmla="*/ 57933 w 3810174"/>
              <a:gd name="connsiteY1009" fmla="*/ 1953972 h 1955251"/>
              <a:gd name="connsiteX1010" fmla="*/ 55365 w 3810174"/>
              <a:gd name="connsiteY1010" fmla="*/ 1938615 h 1955251"/>
              <a:gd name="connsiteX1011" fmla="*/ 54082 w 3810174"/>
              <a:gd name="connsiteY1011" fmla="*/ 1930940 h 1955251"/>
              <a:gd name="connsiteX1012" fmla="*/ 54082 w 3810174"/>
              <a:gd name="connsiteY1012" fmla="*/ 1923261 h 1955251"/>
              <a:gd name="connsiteX1013" fmla="*/ 45096 w 3810174"/>
              <a:gd name="connsiteY1013" fmla="*/ 1928380 h 1955251"/>
              <a:gd name="connsiteX1014" fmla="*/ 42529 w 3810174"/>
              <a:gd name="connsiteY1014" fmla="*/ 1955251 h 1955251"/>
              <a:gd name="connsiteX1015" fmla="*/ 39961 w 3810174"/>
              <a:gd name="connsiteY1015" fmla="*/ 1932218 h 1955251"/>
              <a:gd name="connsiteX1016" fmla="*/ 37393 w 3810174"/>
              <a:gd name="connsiteY1016" fmla="*/ 1933498 h 1955251"/>
              <a:gd name="connsiteX1017" fmla="*/ 38678 w 3810174"/>
              <a:gd name="connsiteY1017" fmla="*/ 1915583 h 1955251"/>
              <a:gd name="connsiteX1018" fmla="*/ 23273 w 3810174"/>
              <a:gd name="connsiteY1018" fmla="*/ 1915583 h 1955251"/>
              <a:gd name="connsiteX1019" fmla="*/ 10437 w 3810174"/>
              <a:gd name="connsiteY1019" fmla="*/ 1918142 h 195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Lst>
            <a:rect l="l" t="t" r="r" b="b"/>
            <a:pathLst>
              <a:path w="3810174" h="1955251">
                <a:moveTo>
                  <a:pt x="3725451" y="406918"/>
                </a:moveTo>
                <a:cubicBezTo>
                  <a:pt x="3728019" y="405638"/>
                  <a:pt x="3730587" y="405639"/>
                  <a:pt x="3734437" y="410757"/>
                </a:cubicBezTo>
                <a:close/>
                <a:moveTo>
                  <a:pt x="3750163" y="476658"/>
                </a:moveTo>
                <a:lnTo>
                  <a:pt x="3751070" y="476537"/>
                </a:lnTo>
                <a:lnTo>
                  <a:pt x="3772245" y="481895"/>
                </a:lnTo>
                <a:lnTo>
                  <a:pt x="3772790" y="481992"/>
                </a:lnTo>
                <a:lnTo>
                  <a:pt x="3773288" y="482215"/>
                </a:lnTo>
                <a:cubicBezTo>
                  <a:pt x="3777881" y="484014"/>
                  <a:pt x="3780730" y="484815"/>
                  <a:pt x="3782415" y="484974"/>
                </a:cubicBezTo>
                <a:lnTo>
                  <a:pt x="3782673" y="483743"/>
                </a:lnTo>
                <a:lnTo>
                  <a:pt x="3789635" y="484974"/>
                </a:lnTo>
                <a:cubicBezTo>
                  <a:pt x="3790919" y="484975"/>
                  <a:pt x="3792203" y="486254"/>
                  <a:pt x="3792203" y="486254"/>
                </a:cubicBezTo>
                <a:cubicBezTo>
                  <a:pt x="3792203" y="486254"/>
                  <a:pt x="3790919" y="484975"/>
                  <a:pt x="3788352" y="484975"/>
                </a:cubicBezTo>
                <a:cubicBezTo>
                  <a:pt x="3780650" y="490093"/>
                  <a:pt x="3767813" y="484975"/>
                  <a:pt x="3758827" y="481137"/>
                </a:cubicBezTo>
                <a:cubicBezTo>
                  <a:pt x="3754334" y="479216"/>
                  <a:pt x="3751125" y="477616"/>
                  <a:pt x="3750163" y="476658"/>
                </a:cubicBezTo>
                <a:close/>
                <a:moveTo>
                  <a:pt x="3668486" y="347897"/>
                </a:moveTo>
                <a:cubicBezTo>
                  <a:pt x="3670572" y="349335"/>
                  <a:pt x="3674744" y="351254"/>
                  <a:pt x="3677954" y="353174"/>
                </a:cubicBezTo>
                <a:lnTo>
                  <a:pt x="3671535" y="345498"/>
                </a:lnTo>
                <a:cubicBezTo>
                  <a:pt x="3666401" y="345497"/>
                  <a:pt x="3666401" y="346456"/>
                  <a:pt x="3668486" y="347897"/>
                </a:cubicBezTo>
                <a:close/>
                <a:moveTo>
                  <a:pt x="3609758" y="310947"/>
                </a:moveTo>
                <a:cubicBezTo>
                  <a:pt x="3610560" y="312227"/>
                  <a:pt x="3613127" y="313506"/>
                  <a:pt x="3616336" y="314786"/>
                </a:cubicBezTo>
                <a:cubicBezTo>
                  <a:pt x="3622755" y="317344"/>
                  <a:pt x="3631741" y="322464"/>
                  <a:pt x="3631742" y="327583"/>
                </a:cubicBezTo>
                <a:cubicBezTo>
                  <a:pt x="3642010" y="326304"/>
                  <a:pt x="3630457" y="313505"/>
                  <a:pt x="3630457" y="308388"/>
                </a:cubicBezTo>
                <a:cubicBezTo>
                  <a:pt x="3622756" y="303269"/>
                  <a:pt x="3624039" y="312228"/>
                  <a:pt x="3620187" y="314786"/>
                </a:cubicBezTo>
                <a:cubicBezTo>
                  <a:pt x="3616337" y="313507"/>
                  <a:pt x="3616337" y="310947"/>
                  <a:pt x="3613769" y="307107"/>
                </a:cubicBezTo>
                <a:cubicBezTo>
                  <a:pt x="3609917" y="308387"/>
                  <a:pt x="3608955" y="309668"/>
                  <a:pt x="3609758" y="310947"/>
                </a:cubicBezTo>
                <a:close/>
                <a:moveTo>
                  <a:pt x="3616658" y="365151"/>
                </a:moveTo>
                <a:cubicBezTo>
                  <a:pt x="3617380" y="366130"/>
                  <a:pt x="3619546" y="367570"/>
                  <a:pt x="3624039" y="369810"/>
                </a:cubicBezTo>
                <a:cubicBezTo>
                  <a:pt x="3626607" y="368530"/>
                  <a:pt x="3617620" y="364692"/>
                  <a:pt x="3620189" y="363412"/>
                </a:cubicBezTo>
                <a:cubicBezTo>
                  <a:pt x="3631741" y="365971"/>
                  <a:pt x="3629173" y="363410"/>
                  <a:pt x="3625322" y="359572"/>
                </a:cubicBezTo>
                <a:cubicBezTo>
                  <a:pt x="3625321" y="363411"/>
                  <a:pt x="3614491" y="362211"/>
                  <a:pt x="3616658" y="365151"/>
                </a:cubicBezTo>
                <a:close/>
                <a:moveTo>
                  <a:pt x="3579109" y="339099"/>
                </a:moveTo>
                <a:cubicBezTo>
                  <a:pt x="3581677" y="342936"/>
                  <a:pt x="3589379" y="348056"/>
                  <a:pt x="3597081" y="351896"/>
                </a:cubicBezTo>
                <a:cubicBezTo>
                  <a:pt x="3598365" y="350615"/>
                  <a:pt x="3591946" y="346776"/>
                  <a:pt x="3588095" y="342938"/>
                </a:cubicBezTo>
                <a:cubicBezTo>
                  <a:pt x="3586811" y="341658"/>
                  <a:pt x="3585529" y="340378"/>
                  <a:pt x="3585529" y="339100"/>
                </a:cubicBezTo>
                <a:cubicBezTo>
                  <a:pt x="3582961" y="339099"/>
                  <a:pt x="3581677" y="339098"/>
                  <a:pt x="3579109" y="339099"/>
                </a:cubicBezTo>
                <a:close/>
                <a:moveTo>
                  <a:pt x="3642011" y="459383"/>
                </a:moveTo>
                <a:cubicBezTo>
                  <a:pt x="3644579" y="460662"/>
                  <a:pt x="3645862" y="460663"/>
                  <a:pt x="3648429" y="461942"/>
                </a:cubicBezTo>
                <a:cubicBezTo>
                  <a:pt x="3649712" y="463221"/>
                  <a:pt x="3649712" y="464500"/>
                  <a:pt x="3649713" y="465780"/>
                </a:cubicBezTo>
                <a:cubicBezTo>
                  <a:pt x="3644579" y="463222"/>
                  <a:pt x="3643294" y="460662"/>
                  <a:pt x="3642011" y="459383"/>
                </a:cubicBezTo>
                <a:close/>
                <a:moveTo>
                  <a:pt x="3510110" y="248246"/>
                </a:moveTo>
                <a:cubicBezTo>
                  <a:pt x="3511715" y="254004"/>
                  <a:pt x="3514925" y="259123"/>
                  <a:pt x="3522627" y="259764"/>
                </a:cubicBezTo>
                <a:lnTo>
                  <a:pt x="3517532" y="249605"/>
                </a:lnTo>
                <a:lnTo>
                  <a:pt x="3517571" y="249566"/>
                </a:lnTo>
                <a:lnTo>
                  <a:pt x="3520059" y="250805"/>
                </a:lnTo>
                <a:lnTo>
                  <a:pt x="3522628" y="244408"/>
                </a:lnTo>
                <a:lnTo>
                  <a:pt x="3517571" y="249566"/>
                </a:lnTo>
                <a:lnTo>
                  <a:pt x="3517493" y="249527"/>
                </a:lnTo>
                <a:lnTo>
                  <a:pt x="3517532" y="249605"/>
                </a:lnTo>
                <a:lnTo>
                  <a:pt x="3517512" y="249626"/>
                </a:lnTo>
                <a:cubicBezTo>
                  <a:pt x="3512998" y="249445"/>
                  <a:pt x="3510110" y="235769"/>
                  <a:pt x="3507223" y="232892"/>
                </a:cubicBezTo>
                <a:cubicBezTo>
                  <a:pt x="3508506" y="236089"/>
                  <a:pt x="3508506" y="242487"/>
                  <a:pt x="3510110" y="248246"/>
                </a:cubicBezTo>
                <a:close/>
                <a:moveTo>
                  <a:pt x="3553435" y="340377"/>
                </a:moveTo>
                <a:lnTo>
                  <a:pt x="3567556" y="342938"/>
                </a:lnTo>
                <a:lnTo>
                  <a:pt x="3559854" y="337819"/>
                </a:lnTo>
                <a:cubicBezTo>
                  <a:pt x="3557287" y="339098"/>
                  <a:pt x="3556003" y="339100"/>
                  <a:pt x="3553435" y="340377"/>
                </a:cubicBezTo>
                <a:close/>
                <a:moveTo>
                  <a:pt x="3440952" y="166351"/>
                </a:moveTo>
                <a:cubicBezTo>
                  <a:pt x="3443680" y="166990"/>
                  <a:pt x="3446889" y="166990"/>
                  <a:pt x="3448173" y="171468"/>
                </a:cubicBezTo>
                <a:cubicBezTo>
                  <a:pt x="3446889" y="165072"/>
                  <a:pt x="3449456" y="152275"/>
                  <a:pt x="3436619" y="157394"/>
                </a:cubicBezTo>
                <a:cubicBezTo>
                  <a:pt x="3435977" y="164431"/>
                  <a:pt x="3438225" y="165712"/>
                  <a:pt x="3440952" y="166351"/>
                </a:cubicBezTo>
                <a:close/>
                <a:moveTo>
                  <a:pt x="3506311" y="296561"/>
                </a:moveTo>
                <a:lnTo>
                  <a:pt x="3506681" y="293690"/>
                </a:lnTo>
                <a:lnTo>
                  <a:pt x="3508505" y="296871"/>
                </a:lnTo>
                <a:lnTo>
                  <a:pt x="3507222" y="298151"/>
                </a:lnTo>
                <a:close/>
                <a:moveTo>
                  <a:pt x="3511074" y="328861"/>
                </a:moveTo>
                <a:lnTo>
                  <a:pt x="3512785" y="328008"/>
                </a:lnTo>
                <a:lnTo>
                  <a:pt x="3513000" y="328862"/>
                </a:lnTo>
                <a:close/>
                <a:moveTo>
                  <a:pt x="3500805" y="319905"/>
                </a:moveTo>
                <a:lnTo>
                  <a:pt x="3521344" y="319905"/>
                </a:lnTo>
                <a:lnTo>
                  <a:pt x="3518776" y="325023"/>
                </a:lnTo>
                <a:lnTo>
                  <a:pt x="3512649" y="323278"/>
                </a:lnTo>
                <a:lnTo>
                  <a:pt x="3514924" y="326302"/>
                </a:lnTo>
                <a:cubicBezTo>
                  <a:pt x="3517492" y="326303"/>
                  <a:pt x="3518776" y="327582"/>
                  <a:pt x="3521343" y="327582"/>
                </a:cubicBezTo>
                <a:cubicBezTo>
                  <a:pt x="3517492" y="327582"/>
                  <a:pt x="3514925" y="327583"/>
                  <a:pt x="3513641" y="327582"/>
                </a:cubicBezTo>
                <a:lnTo>
                  <a:pt x="3512785" y="328008"/>
                </a:lnTo>
                <a:lnTo>
                  <a:pt x="3511519" y="322956"/>
                </a:lnTo>
                <a:close/>
                <a:moveTo>
                  <a:pt x="3529046" y="372370"/>
                </a:moveTo>
                <a:cubicBezTo>
                  <a:pt x="3530971" y="373008"/>
                  <a:pt x="3531934" y="373009"/>
                  <a:pt x="3533057" y="373329"/>
                </a:cubicBezTo>
                <a:lnTo>
                  <a:pt x="3533680" y="373689"/>
                </a:lnTo>
                <a:close/>
                <a:moveTo>
                  <a:pt x="3416080" y="174028"/>
                </a:moveTo>
                <a:lnTo>
                  <a:pt x="3422499" y="176589"/>
                </a:lnTo>
                <a:lnTo>
                  <a:pt x="3418098" y="173017"/>
                </a:lnTo>
                <a:lnTo>
                  <a:pt x="3419670" y="172229"/>
                </a:lnTo>
                <a:cubicBezTo>
                  <a:pt x="3420814" y="168270"/>
                  <a:pt x="3416723" y="159632"/>
                  <a:pt x="3426350" y="162512"/>
                </a:cubicBezTo>
                <a:cubicBezTo>
                  <a:pt x="3431484" y="163792"/>
                  <a:pt x="3422499" y="152276"/>
                  <a:pt x="3417363" y="149716"/>
                </a:cubicBezTo>
                <a:cubicBezTo>
                  <a:pt x="3414796" y="154834"/>
                  <a:pt x="3426350" y="159952"/>
                  <a:pt x="3418647" y="163792"/>
                </a:cubicBezTo>
                <a:lnTo>
                  <a:pt x="3413513" y="162512"/>
                </a:lnTo>
                <a:cubicBezTo>
                  <a:pt x="3417364" y="163791"/>
                  <a:pt x="3416080" y="167630"/>
                  <a:pt x="3415599" y="170989"/>
                </a:cubicBezTo>
                <a:lnTo>
                  <a:pt x="3418098" y="173017"/>
                </a:lnTo>
                <a:close/>
                <a:moveTo>
                  <a:pt x="3461010" y="267440"/>
                </a:moveTo>
                <a:cubicBezTo>
                  <a:pt x="3466145" y="257203"/>
                  <a:pt x="3478982" y="272558"/>
                  <a:pt x="3485400" y="273838"/>
                </a:cubicBezTo>
                <a:cubicBezTo>
                  <a:pt x="3472563" y="282796"/>
                  <a:pt x="3476415" y="259763"/>
                  <a:pt x="3461010" y="267440"/>
                </a:cubicBezTo>
                <a:close/>
                <a:moveTo>
                  <a:pt x="3536749" y="450426"/>
                </a:moveTo>
                <a:cubicBezTo>
                  <a:pt x="3538033" y="449145"/>
                  <a:pt x="3540599" y="450426"/>
                  <a:pt x="3543167" y="450425"/>
                </a:cubicBezTo>
                <a:cubicBezTo>
                  <a:pt x="3545735" y="450426"/>
                  <a:pt x="3548301" y="451704"/>
                  <a:pt x="3550870" y="451705"/>
                </a:cubicBezTo>
                <a:cubicBezTo>
                  <a:pt x="3545734" y="452984"/>
                  <a:pt x="3539316" y="451704"/>
                  <a:pt x="3536749" y="450426"/>
                </a:cubicBezTo>
                <a:close/>
                <a:moveTo>
                  <a:pt x="3315953" y="156115"/>
                </a:moveTo>
                <a:cubicBezTo>
                  <a:pt x="3314668" y="167629"/>
                  <a:pt x="3335207" y="167629"/>
                  <a:pt x="3336492" y="162513"/>
                </a:cubicBezTo>
                <a:cubicBezTo>
                  <a:pt x="3332640" y="165070"/>
                  <a:pt x="3324938" y="158673"/>
                  <a:pt x="3315953" y="156115"/>
                </a:cubicBezTo>
                <a:close/>
                <a:moveTo>
                  <a:pt x="3288995" y="133081"/>
                </a:moveTo>
                <a:cubicBezTo>
                  <a:pt x="3290278" y="134361"/>
                  <a:pt x="3304398" y="140760"/>
                  <a:pt x="3300548" y="147158"/>
                </a:cubicBezTo>
                <a:lnTo>
                  <a:pt x="3309534" y="139479"/>
                </a:lnTo>
                <a:cubicBezTo>
                  <a:pt x="3301831" y="138199"/>
                  <a:pt x="3299264" y="126682"/>
                  <a:pt x="3303114" y="126682"/>
                </a:cubicBezTo>
                <a:cubicBezTo>
                  <a:pt x="3294129" y="129241"/>
                  <a:pt x="3291561" y="122845"/>
                  <a:pt x="3288995" y="133081"/>
                </a:cubicBezTo>
                <a:close/>
                <a:moveTo>
                  <a:pt x="3453307" y="461942"/>
                </a:moveTo>
                <a:cubicBezTo>
                  <a:pt x="3458442" y="459382"/>
                  <a:pt x="3462293" y="455544"/>
                  <a:pt x="3466145" y="451705"/>
                </a:cubicBezTo>
                <a:cubicBezTo>
                  <a:pt x="3453307" y="441468"/>
                  <a:pt x="3457158" y="455543"/>
                  <a:pt x="3453307" y="461942"/>
                </a:cubicBezTo>
                <a:close/>
                <a:moveTo>
                  <a:pt x="3382704" y="344217"/>
                </a:moveTo>
                <a:cubicBezTo>
                  <a:pt x="3392973" y="344216"/>
                  <a:pt x="3396826" y="337820"/>
                  <a:pt x="3404527" y="342939"/>
                </a:cubicBezTo>
                <a:cubicBezTo>
                  <a:pt x="3416080" y="353175"/>
                  <a:pt x="3391690" y="342939"/>
                  <a:pt x="3382704" y="344217"/>
                </a:cubicBezTo>
                <a:close/>
                <a:moveTo>
                  <a:pt x="3425067" y="447867"/>
                </a:moveTo>
                <a:cubicBezTo>
                  <a:pt x="3428918" y="445307"/>
                  <a:pt x="3425066" y="437628"/>
                  <a:pt x="3435337" y="440188"/>
                </a:cubicBezTo>
                <a:cubicBezTo>
                  <a:pt x="3435337" y="446586"/>
                  <a:pt x="3445606" y="460663"/>
                  <a:pt x="3454591" y="450425"/>
                </a:cubicBezTo>
                <a:cubicBezTo>
                  <a:pt x="3441755" y="442747"/>
                  <a:pt x="3437903" y="437629"/>
                  <a:pt x="3423783" y="437629"/>
                </a:cubicBezTo>
                <a:close/>
                <a:moveTo>
                  <a:pt x="3396824" y="405637"/>
                </a:moveTo>
                <a:lnTo>
                  <a:pt x="3396825" y="403079"/>
                </a:lnTo>
                <a:lnTo>
                  <a:pt x="3410946" y="400520"/>
                </a:lnTo>
                <a:close/>
                <a:moveTo>
                  <a:pt x="3350613" y="331421"/>
                </a:moveTo>
                <a:cubicBezTo>
                  <a:pt x="3360881" y="331421"/>
                  <a:pt x="3369868" y="327582"/>
                  <a:pt x="3390407" y="330142"/>
                </a:cubicBezTo>
                <a:cubicBezTo>
                  <a:pt x="3375003" y="331421"/>
                  <a:pt x="3360882" y="332701"/>
                  <a:pt x="3350613" y="331421"/>
                </a:cubicBezTo>
                <a:close/>
                <a:moveTo>
                  <a:pt x="3167043" y="37110"/>
                </a:moveTo>
                <a:cubicBezTo>
                  <a:pt x="3170894" y="40948"/>
                  <a:pt x="3170894" y="43508"/>
                  <a:pt x="3181164" y="39668"/>
                </a:cubicBezTo>
                <a:cubicBezTo>
                  <a:pt x="3176029" y="35830"/>
                  <a:pt x="3169610" y="34550"/>
                  <a:pt x="3167043" y="37110"/>
                </a:cubicBezTo>
                <a:close/>
                <a:moveTo>
                  <a:pt x="3159823" y="26554"/>
                </a:moveTo>
                <a:cubicBezTo>
                  <a:pt x="3160946" y="30073"/>
                  <a:pt x="3163192" y="32631"/>
                  <a:pt x="3170894" y="30712"/>
                </a:cubicBezTo>
                <a:cubicBezTo>
                  <a:pt x="3161908" y="25593"/>
                  <a:pt x="3167043" y="12797"/>
                  <a:pt x="3155490" y="16636"/>
                </a:cubicBezTo>
                <a:cubicBezTo>
                  <a:pt x="3158699" y="18556"/>
                  <a:pt x="3158699" y="23033"/>
                  <a:pt x="3159823" y="26554"/>
                </a:cubicBezTo>
                <a:close/>
                <a:moveTo>
                  <a:pt x="3196569" y="101090"/>
                </a:moveTo>
                <a:cubicBezTo>
                  <a:pt x="3204271" y="101090"/>
                  <a:pt x="3209405" y="117725"/>
                  <a:pt x="3217107" y="107489"/>
                </a:cubicBezTo>
                <a:lnTo>
                  <a:pt x="3204271" y="97252"/>
                </a:lnTo>
                <a:cubicBezTo>
                  <a:pt x="3200420" y="99812"/>
                  <a:pt x="3196569" y="94692"/>
                  <a:pt x="3196569" y="101090"/>
                </a:cubicBezTo>
                <a:close/>
                <a:moveTo>
                  <a:pt x="3376285" y="444027"/>
                </a:moveTo>
                <a:lnTo>
                  <a:pt x="3383989" y="449145"/>
                </a:lnTo>
                <a:lnTo>
                  <a:pt x="3377570" y="444027"/>
                </a:lnTo>
                <a:cubicBezTo>
                  <a:pt x="3383989" y="441468"/>
                  <a:pt x="3390406" y="438909"/>
                  <a:pt x="3398108" y="436349"/>
                </a:cubicBezTo>
                <a:cubicBezTo>
                  <a:pt x="3390407" y="437629"/>
                  <a:pt x="3383988" y="440188"/>
                  <a:pt x="3376285" y="442746"/>
                </a:cubicBezTo>
                <a:lnTo>
                  <a:pt x="3377570" y="444027"/>
                </a:lnTo>
                <a:close/>
                <a:moveTo>
                  <a:pt x="3341626" y="419715"/>
                </a:moveTo>
                <a:cubicBezTo>
                  <a:pt x="3348044" y="418435"/>
                  <a:pt x="3354463" y="415876"/>
                  <a:pt x="3360881" y="414595"/>
                </a:cubicBezTo>
                <a:lnTo>
                  <a:pt x="3349328" y="420993"/>
                </a:lnTo>
                <a:close/>
                <a:moveTo>
                  <a:pt x="3348044" y="454264"/>
                </a:moveTo>
                <a:cubicBezTo>
                  <a:pt x="3355746" y="454263"/>
                  <a:pt x="3363450" y="454264"/>
                  <a:pt x="3371152" y="454264"/>
                </a:cubicBezTo>
                <a:cubicBezTo>
                  <a:pt x="3368583" y="452985"/>
                  <a:pt x="3364733" y="452985"/>
                  <a:pt x="3363449" y="452984"/>
                </a:cubicBezTo>
                <a:cubicBezTo>
                  <a:pt x="3367299" y="452984"/>
                  <a:pt x="3372434" y="451706"/>
                  <a:pt x="3377569" y="451704"/>
                </a:cubicBezTo>
                <a:cubicBezTo>
                  <a:pt x="3372434" y="445308"/>
                  <a:pt x="3355746" y="442746"/>
                  <a:pt x="3348044" y="454264"/>
                </a:cubicBezTo>
                <a:close/>
                <a:moveTo>
                  <a:pt x="3151639" y="99810"/>
                </a:moveTo>
                <a:lnTo>
                  <a:pt x="3168327" y="107489"/>
                </a:lnTo>
                <a:cubicBezTo>
                  <a:pt x="3152924" y="107489"/>
                  <a:pt x="3164475" y="106208"/>
                  <a:pt x="3151639" y="99810"/>
                </a:cubicBezTo>
                <a:close/>
                <a:moveTo>
                  <a:pt x="3351895" y="501609"/>
                </a:moveTo>
                <a:cubicBezTo>
                  <a:pt x="3358315" y="501610"/>
                  <a:pt x="3371151" y="496491"/>
                  <a:pt x="3368583" y="490092"/>
                </a:cubicBezTo>
                <a:cubicBezTo>
                  <a:pt x="3371151" y="487534"/>
                  <a:pt x="3357030" y="497771"/>
                  <a:pt x="3351895" y="501609"/>
                </a:cubicBezTo>
                <a:close/>
                <a:moveTo>
                  <a:pt x="3350613" y="511846"/>
                </a:moveTo>
                <a:lnTo>
                  <a:pt x="3355747" y="513126"/>
                </a:lnTo>
                <a:cubicBezTo>
                  <a:pt x="3354462" y="509288"/>
                  <a:pt x="3357030" y="501610"/>
                  <a:pt x="3350613" y="511846"/>
                </a:cubicBezTo>
                <a:close/>
                <a:moveTo>
                  <a:pt x="3305684" y="441468"/>
                </a:moveTo>
                <a:cubicBezTo>
                  <a:pt x="3315952" y="440189"/>
                  <a:pt x="3321087" y="449145"/>
                  <a:pt x="3318520" y="449146"/>
                </a:cubicBezTo>
                <a:close/>
                <a:moveTo>
                  <a:pt x="3066915" y="83177"/>
                </a:moveTo>
                <a:lnTo>
                  <a:pt x="3075901" y="83177"/>
                </a:lnTo>
                <a:cubicBezTo>
                  <a:pt x="3072049" y="83176"/>
                  <a:pt x="3072050" y="81896"/>
                  <a:pt x="3072050" y="79337"/>
                </a:cubicBezTo>
                <a:cubicBezTo>
                  <a:pt x="3079752" y="75498"/>
                  <a:pt x="3082319" y="84455"/>
                  <a:pt x="3086170" y="87015"/>
                </a:cubicBezTo>
                <a:cubicBezTo>
                  <a:pt x="3084886" y="83176"/>
                  <a:pt x="3075901" y="75498"/>
                  <a:pt x="3078468" y="69100"/>
                </a:cubicBezTo>
                <a:cubicBezTo>
                  <a:pt x="3081036" y="69101"/>
                  <a:pt x="3083603" y="69100"/>
                  <a:pt x="3086170" y="67820"/>
                </a:cubicBezTo>
                <a:cubicBezTo>
                  <a:pt x="3087454" y="70381"/>
                  <a:pt x="3088739" y="71660"/>
                  <a:pt x="3091305" y="67821"/>
                </a:cubicBezTo>
                <a:lnTo>
                  <a:pt x="3091305" y="65261"/>
                </a:lnTo>
                <a:cubicBezTo>
                  <a:pt x="3090021" y="66542"/>
                  <a:pt x="3088739" y="67821"/>
                  <a:pt x="3086170" y="67820"/>
                </a:cubicBezTo>
                <a:cubicBezTo>
                  <a:pt x="3084886" y="66541"/>
                  <a:pt x="3083603" y="63983"/>
                  <a:pt x="3082319" y="62702"/>
                </a:cubicBezTo>
                <a:cubicBezTo>
                  <a:pt x="3079752" y="65262"/>
                  <a:pt x="3078469" y="66542"/>
                  <a:pt x="3078468" y="67821"/>
                </a:cubicBezTo>
                <a:cubicBezTo>
                  <a:pt x="3068199" y="70379"/>
                  <a:pt x="3059212" y="71658"/>
                  <a:pt x="3066915" y="83177"/>
                </a:cubicBezTo>
                <a:close/>
                <a:moveTo>
                  <a:pt x="3285143" y="486255"/>
                </a:moveTo>
                <a:cubicBezTo>
                  <a:pt x="3294130" y="481136"/>
                  <a:pt x="3283859" y="476017"/>
                  <a:pt x="3290279" y="476017"/>
                </a:cubicBezTo>
                <a:lnTo>
                  <a:pt x="3296697" y="486255"/>
                </a:lnTo>
                <a:close/>
                <a:moveTo>
                  <a:pt x="3015246" y="47506"/>
                </a:moveTo>
                <a:cubicBezTo>
                  <a:pt x="3016851" y="49586"/>
                  <a:pt x="3020060" y="51186"/>
                  <a:pt x="3023269" y="51186"/>
                </a:cubicBezTo>
                <a:cubicBezTo>
                  <a:pt x="3021985" y="49906"/>
                  <a:pt x="3024553" y="46067"/>
                  <a:pt x="3021985" y="43508"/>
                </a:cubicBezTo>
                <a:lnTo>
                  <a:pt x="3016852" y="40950"/>
                </a:lnTo>
                <a:cubicBezTo>
                  <a:pt x="3013642" y="42868"/>
                  <a:pt x="3013642" y="45428"/>
                  <a:pt x="3015246" y="47506"/>
                </a:cubicBezTo>
                <a:close/>
                <a:moveTo>
                  <a:pt x="3228662" y="500330"/>
                </a:moveTo>
                <a:lnTo>
                  <a:pt x="3238931" y="492653"/>
                </a:lnTo>
                <a:cubicBezTo>
                  <a:pt x="3244065" y="491372"/>
                  <a:pt x="3237648" y="497771"/>
                  <a:pt x="3236364" y="500330"/>
                </a:cubicBezTo>
                <a:cubicBezTo>
                  <a:pt x="3233797" y="500330"/>
                  <a:pt x="3231229" y="502889"/>
                  <a:pt x="3228662" y="500330"/>
                </a:cubicBezTo>
                <a:close/>
                <a:moveTo>
                  <a:pt x="3115697" y="331419"/>
                </a:moveTo>
                <a:cubicBezTo>
                  <a:pt x="3128534" y="336539"/>
                  <a:pt x="3151640" y="332700"/>
                  <a:pt x="3151640" y="332700"/>
                </a:cubicBezTo>
                <a:cubicBezTo>
                  <a:pt x="3100292" y="340378"/>
                  <a:pt x="3161909" y="341656"/>
                  <a:pt x="3167044" y="346776"/>
                </a:cubicBezTo>
                <a:cubicBezTo>
                  <a:pt x="3134951" y="345496"/>
                  <a:pt x="3134951" y="339098"/>
                  <a:pt x="3115697" y="331419"/>
                </a:cubicBezTo>
                <a:close/>
                <a:moveTo>
                  <a:pt x="3211972" y="583505"/>
                </a:moveTo>
                <a:cubicBezTo>
                  <a:pt x="3210689" y="589902"/>
                  <a:pt x="3227378" y="587345"/>
                  <a:pt x="3232511" y="587343"/>
                </a:cubicBezTo>
                <a:cubicBezTo>
                  <a:pt x="3209405" y="568150"/>
                  <a:pt x="3245348" y="578386"/>
                  <a:pt x="3246633" y="564311"/>
                </a:cubicBezTo>
                <a:cubicBezTo>
                  <a:pt x="3242781" y="563031"/>
                  <a:pt x="3237646" y="568150"/>
                  <a:pt x="3233795" y="566869"/>
                </a:cubicBezTo>
                <a:cubicBezTo>
                  <a:pt x="3233795" y="563031"/>
                  <a:pt x="3237647" y="557913"/>
                  <a:pt x="3242781" y="556633"/>
                </a:cubicBezTo>
                <a:cubicBezTo>
                  <a:pt x="3241498" y="555354"/>
                  <a:pt x="3240214" y="552793"/>
                  <a:pt x="3238929" y="551514"/>
                </a:cubicBezTo>
                <a:cubicBezTo>
                  <a:pt x="3236363" y="561751"/>
                  <a:pt x="3222242" y="577108"/>
                  <a:pt x="3211972" y="583505"/>
                </a:cubicBezTo>
                <a:close/>
                <a:moveTo>
                  <a:pt x="3061781" y="318626"/>
                </a:moveTo>
                <a:lnTo>
                  <a:pt x="3086170" y="317345"/>
                </a:lnTo>
                <a:lnTo>
                  <a:pt x="3073333" y="308387"/>
                </a:lnTo>
                <a:close/>
                <a:moveTo>
                  <a:pt x="3149072" y="586064"/>
                </a:moveTo>
                <a:cubicBezTo>
                  <a:pt x="3154206" y="575826"/>
                  <a:pt x="3160625" y="582225"/>
                  <a:pt x="3165759" y="583505"/>
                </a:cubicBezTo>
                <a:cubicBezTo>
                  <a:pt x="3159342" y="584784"/>
                  <a:pt x="3152922" y="584783"/>
                  <a:pt x="3149072" y="586064"/>
                </a:cubicBezTo>
                <a:close/>
                <a:moveTo>
                  <a:pt x="2995028" y="328862"/>
                </a:moveTo>
                <a:cubicBezTo>
                  <a:pt x="3016852" y="322464"/>
                  <a:pt x="3030973" y="331421"/>
                  <a:pt x="3047661" y="333980"/>
                </a:cubicBezTo>
                <a:cubicBezTo>
                  <a:pt x="3034824" y="333980"/>
                  <a:pt x="3021986" y="333980"/>
                  <a:pt x="3028405" y="340377"/>
                </a:cubicBezTo>
                <a:cubicBezTo>
                  <a:pt x="3010434" y="339100"/>
                  <a:pt x="3004015" y="333979"/>
                  <a:pt x="2995028" y="328862"/>
                </a:cubicBezTo>
                <a:close/>
                <a:moveTo>
                  <a:pt x="3154206" y="629570"/>
                </a:moveTo>
                <a:lnTo>
                  <a:pt x="3159342" y="627013"/>
                </a:lnTo>
                <a:lnTo>
                  <a:pt x="3158057" y="621893"/>
                </a:lnTo>
                <a:close/>
                <a:moveTo>
                  <a:pt x="2952666" y="298151"/>
                </a:moveTo>
                <a:cubicBezTo>
                  <a:pt x="2962937" y="298151"/>
                  <a:pt x="2960369" y="299431"/>
                  <a:pt x="2962937" y="300711"/>
                </a:cubicBezTo>
                <a:lnTo>
                  <a:pt x="2956956" y="300260"/>
                </a:lnTo>
                <a:close/>
                <a:moveTo>
                  <a:pt x="3078468" y="707626"/>
                </a:moveTo>
                <a:lnTo>
                  <a:pt x="3088738" y="710187"/>
                </a:lnTo>
                <a:lnTo>
                  <a:pt x="3086170" y="701228"/>
                </a:lnTo>
                <a:close/>
                <a:moveTo>
                  <a:pt x="3032255" y="708907"/>
                </a:moveTo>
                <a:cubicBezTo>
                  <a:pt x="3042526" y="699950"/>
                  <a:pt x="3047660" y="705068"/>
                  <a:pt x="3059212" y="705068"/>
                </a:cubicBezTo>
                <a:cubicBezTo>
                  <a:pt x="3051510" y="705068"/>
                  <a:pt x="3046376" y="714025"/>
                  <a:pt x="3047660" y="714026"/>
                </a:cubicBezTo>
                <a:cubicBezTo>
                  <a:pt x="3057929" y="694832"/>
                  <a:pt x="3036107" y="710187"/>
                  <a:pt x="3032255" y="708907"/>
                </a:cubicBezTo>
                <a:close/>
                <a:moveTo>
                  <a:pt x="2807609" y="346777"/>
                </a:moveTo>
                <a:lnTo>
                  <a:pt x="2826864" y="340378"/>
                </a:lnTo>
                <a:lnTo>
                  <a:pt x="2812743" y="341658"/>
                </a:lnTo>
                <a:close/>
                <a:moveTo>
                  <a:pt x="2967109" y="784885"/>
                </a:moveTo>
                <a:cubicBezTo>
                  <a:pt x="2969355" y="783444"/>
                  <a:pt x="2973205" y="781844"/>
                  <a:pt x="2974489" y="780566"/>
                </a:cubicBezTo>
                <a:cubicBezTo>
                  <a:pt x="2971922" y="783124"/>
                  <a:pt x="2975773" y="788243"/>
                  <a:pt x="2969355" y="788244"/>
                </a:cubicBezTo>
                <a:cubicBezTo>
                  <a:pt x="2964220" y="787604"/>
                  <a:pt x="2964862" y="786324"/>
                  <a:pt x="2967109" y="784885"/>
                </a:cubicBezTo>
                <a:close/>
                <a:moveTo>
                  <a:pt x="2733154" y="377486"/>
                </a:moveTo>
                <a:cubicBezTo>
                  <a:pt x="2747274" y="378766"/>
                  <a:pt x="2760112" y="381326"/>
                  <a:pt x="2769098" y="382605"/>
                </a:cubicBezTo>
                <a:cubicBezTo>
                  <a:pt x="2744707" y="389003"/>
                  <a:pt x="2740856" y="381327"/>
                  <a:pt x="2733154" y="377486"/>
                </a:cubicBezTo>
                <a:close/>
                <a:moveTo>
                  <a:pt x="2966786" y="804878"/>
                </a:moveTo>
                <a:cubicBezTo>
                  <a:pt x="2970638" y="804877"/>
                  <a:pt x="2974167" y="802638"/>
                  <a:pt x="2977698" y="799920"/>
                </a:cubicBezTo>
                <a:lnTo>
                  <a:pt x="2979085" y="798923"/>
                </a:lnTo>
                <a:lnTo>
                  <a:pt x="2988609" y="792082"/>
                </a:lnTo>
                <a:cubicBezTo>
                  <a:pt x="2987326" y="792081"/>
                  <a:pt x="2984759" y="792082"/>
                  <a:pt x="2982191" y="790802"/>
                </a:cubicBezTo>
                <a:cubicBezTo>
                  <a:pt x="2989893" y="788242"/>
                  <a:pt x="2996311" y="780565"/>
                  <a:pt x="3005297" y="774167"/>
                </a:cubicBezTo>
                <a:lnTo>
                  <a:pt x="2996311" y="785684"/>
                </a:lnTo>
                <a:cubicBezTo>
                  <a:pt x="3009148" y="788244"/>
                  <a:pt x="3013000" y="766490"/>
                  <a:pt x="3019418" y="765210"/>
                </a:cubicBezTo>
                <a:cubicBezTo>
                  <a:pt x="3010432" y="758812"/>
                  <a:pt x="3006582" y="766491"/>
                  <a:pt x="3005297" y="753694"/>
                </a:cubicBezTo>
                <a:cubicBezTo>
                  <a:pt x="3019418" y="733220"/>
                  <a:pt x="3023269" y="749854"/>
                  <a:pt x="3046377" y="739619"/>
                </a:cubicBezTo>
                <a:lnTo>
                  <a:pt x="3046376" y="744736"/>
                </a:lnTo>
                <a:cubicBezTo>
                  <a:pt x="3052794" y="740897"/>
                  <a:pt x="3064347" y="743456"/>
                  <a:pt x="3065631" y="730661"/>
                </a:cubicBezTo>
                <a:cubicBezTo>
                  <a:pt x="3059212" y="726821"/>
                  <a:pt x="3054078" y="731940"/>
                  <a:pt x="3048943" y="733220"/>
                </a:cubicBezTo>
                <a:cubicBezTo>
                  <a:pt x="3046376" y="729381"/>
                  <a:pt x="3066915" y="731940"/>
                  <a:pt x="3066916" y="721703"/>
                </a:cubicBezTo>
                <a:cubicBezTo>
                  <a:pt x="3054078" y="719144"/>
                  <a:pt x="3038673" y="730660"/>
                  <a:pt x="3030971" y="739618"/>
                </a:cubicBezTo>
                <a:cubicBezTo>
                  <a:pt x="3030971" y="737058"/>
                  <a:pt x="3027120" y="734499"/>
                  <a:pt x="3023269" y="733220"/>
                </a:cubicBezTo>
                <a:cubicBezTo>
                  <a:pt x="3038032" y="721704"/>
                  <a:pt x="3054719" y="711146"/>
                  <a:pt x="3070445" y="699789"/>
                </a:cubicBezTo>
                <a:lnTo>
                  <a:pt x="3086703" y="684778"/>
                </a:lnTo>
                <a:lnTo>
                  <a:pt x="3081036" y="685874"/>
                </a:lnTo>
                <a:cubicBezTo>
                  <a:pt x="3084886" y="683314"/>
                  <a:pt x="3088738" y="679475"/>
                  <a:pt x="3082320" y="676917"/>
                </a:cubicBezTo>
                <a:cubicBezTo>
                  <a:pt x="3085529" y="674996"/>
                  <a:pt x="3088737" y="674676"/>
                  <a:pt x="3091948" y="674997"/>
                </a:cubicBezTo>
                <a:lnTo>
                  <a:pt x="3096346" y="675874"/>
                </a:lnTo>
                <a:lnTo>
                  <a:pt x="3111844" y="661562"/>
                </a:lnTo>
                <a:cubicBezTo>
                  <a:pt x="3088738" y="665401"/>
                  <a:pt x="3116979" y="656443"/>
                  <a:pt x="3104143" y="648766"/>
                </a:cubicBezTo>
                <a:cubicBezTo>
                  <a:pt x="3113128" y="655162"/>
                  <a:pt x="3114411" y="639808"/>
                  <a:pt x="3124681" y="635970"/>
                </a:cubicBezTo>
                <a:cubicBezTo>
                  <a:pt x="3120830" y="625732"/>
                  <a:pt x="3104142" y="644926"/>
                  <a:pt x="3105426" y="633411"/>
                </a:cubicBezTo>
                <a:cubicBezTo>
                  <a:pt x="3120830" y="621893"/>
                  <a:pt x="3154206" y="619334"/>
                  <a:pt x="3169610" y="600139"/>
                </a:cubicBezTo>
                <a:cubicBezTo>
                  <a:pt x="3164476" y="597581"/>
                  <a:pt x="3160626" y="601419"/>
                  <a:pt x="3158057" y="600139"/>
                </a:cubicBezTo>
                <a:cubicBezTo>
                  <a:pt x="3173462" y="592462"/>
                  <a:pt x="3205554" y="597581"/>
                  <a:pt x="3202987" y="577106"/>
                </a:cubicBezTo>
                <a:cubicBezTo>
                  <a:pt x="3192717" y="577108"/>
                  <a:pt x="3181164" y="578387"/>
                  <a:pt x="3170895" y="579667"/>
                </a:cubicBezTo>
                <a:cubicBezTo>
                  <a:pt x="3172178" y="578387"/>
                  <a:pt x="3173463" y="575827"/>
                  <a:pt x="3174745" y="570709"/>
                </a:cubicBezTo>
                <a:lnTo>
                  <a:pt x="3164476" y="568150"/>
                </a:lnTo>
                <a:cubicBezTo>
                  <a:pt x="3177313" y="554073"/>
                  <a:pt x="3186298" y="571988"/>
                  <a:pt x="3201703" y="571989"/>
                </a:cubicBezTo>
                <a:lnTo>
                  <a:pt x="3204271" y="555354"/>
                </a:lnTo>
                <a:cubicBezTo>
                  <a:pt x="3217107" y="534879"/>
                  <a:pt x="3237647" y="527202"/>
                  <a:pt x="3258185" y="531041"/>
                </a:cubicBezTo>
                <a:cubicBezTo>
                  <a:pt x="3262036" y="528481"/>
                  <a:pt x="3274873" y="518245"/>
                  <a:pt x="3263321" y="514406"/>
                </a:cubicBezTo>
                <a:cubicBezTo>
                  <a:pt x="3246632" y="510566"/>
                  <a:pt x="3236363" y="505448"/>
                  <a:pt x="3218391" y="519524"/>
                </a:cubicBezTo>
                <a:cubicBezTo>
                  <a:pt x="3222242" y="528481"/>
                  <a:pt x="3238930" y="516964"/>
                  <a:pt x="3233796" y="522083"/>
                </a:cubicBezTo>
                <a:cubicBezTo>
                  <a:pt x="3224809" y="527202"/>
                  <a:pt x="3217108" y="542558"/>
                  <a:pt x="3205554" y="541277"/>
                </a:cubicBezTo>
                <a:lnTo>
                  <a:pt x="3224809" y="527202"/>
                </a:lnTo>
                <a:cubicBezTo>
                  <a:pt x="3214540" y="515686"/>
                  <a:pt x="3215824" y="532321"/>
                  <a:pt x="3208121" y="529762"/>
                </a:cubicBezTo>
                <a:cubicBezTo>
                  <a:pt x="3205554" y="516964"/>
                  <a:pt x="3224809" y="518244"/>
                  <a:pt x="3228660" y="506727"/>
                </a:cubicBezTo>
                <a:lnTo>
                  <a:pt x="3227377" y="506728"/>
                </a:lnTo>
                <a:cubicBezTo>
                  <a:pt x="3245348" y="497772"/>
                  <a:pt x="3241497" y="496491"/>
                  <a:pt x="3260754" y="490094"/>
                </a:cubicBezTo>
                <a:cubicBezTo>
                  <a:pt x="3269740" y="500330"/>
                  <a:pt x="3259470" y="501610"/>
                  <a:pt x="3255618" y="510566"/>
                </a:cubicBezTo>
                <a:cubicBezTo>
                  <a:pt x="3268455" y="501611"/>
                  <a:pt x="3287711" y="496490"/>
                  <a:pt x="3304398" y="488813"/>
                </a:cubicBezTo>
                <a:cubicBezTo>
                  <a:pt x="3313384" y="484974"/>
                  <a:pt x="3322370" y="481136"/>
                  <a:pt x="3328789" y="476018"/>
                </a:cubicBezTo>
                <a:cubicBezTo>
                  <a:pt x="3335207" y="470900"/>
                  <a:pt x="3341626" y="464501"/>
                  <a:pt x="3345476" y="455543"/>
                </a:cubicBezTo>
                <a:cubicBezTo>
                  <a:pt x="3337775" y="455543"/>
                  <a:pt x="3331356" y="455544"/>
                  <a:pt x="3323655" y="455544"/>
                </a:cubicBezTo>
                <a:cubicBezTo>
                  <a:pt x="3332640" y="446585"/>
                  <a:pt x="3357030" y="447866"/>
                  <a:pt x="3348044" y="433791"/>
                </a:cubicBezTo>
                <a:cubicBezTo>
                  <a:pt x="3339058" y="444027"/>
                  <a:pt x="3339058" y="432510"/>
                  <a:pt x="3331356" y="433791"/>
                </a:cubicBezTo>
                <a:lnTo>
                  <a:pt x="3331356" y="435069"/>
                </a:lnTo>
                <a:cubicBezTo>
                  <a:pt x="3330072" y="435069"/>
                  <a:pt x="3324938" y="436349"/>
                  <a:pt x="3326221" y="432510"/>
                </a:cubicBezTo>
                <a:cubicBezTo>
                  <a:pt x="3339058" y="435069"/>
                  <a:pt x="3355746" y="428671"/>
                  <a:pt x="3368583" y="428671"/>
                </a:cubicBezTo>
                <a:cubicBezTo>
                  <a:pt x="3362165" y="428672"/>
                  <a:pt x="3369868" y="418435"/>
                  <a:pt x="3369868" y="415876"/>
                </a:cubicBezTo>
                <a:cubicBezTo>
                  <a:pt x="3381420" y="413316"/>
                  <a:pt x="3373718" y="422274"/>
                  <a:pt x="3375002" y="427391"/>
                </a:cubicBezTo>
                <a:cubicBezTo>
                  <a:pt x="3381421" y="426112"/>
                  <a:pt x="3392973" y="429950"/>
                  <a:pt x="3394258" y="419714"/>
                </a:cubicBezTo>
                <a:cubicBezTo>
                  <a:pt x="3399392" y="409476"/>
                  <a:pt x="3381420" y="415876"/>
                  <a:pt x="3376285" y="412037"/>
                </a:cubicBezTo>
                <a:cubicBezTo>
                  <a:pt x="3387839" y="409477"/>
                  <a:pt x="3400676" y="409477"/>
                  <a:pt x="3412229" y="408197"/>
                </a:cubicBezTo>
                <a:lnTo>
                  <a:pt x="3410946" y="406918"/>
                </a:lnTo>
                <a:cubicBezTo>
                  <a:pt x="3414796" y="408197"/>
                  <a:pt x="3419931" y="409476"/>
                  <a:pt x="3422499" y="405639"/>
                </a:cubicBezTo>
                <a:cubicBezTo>
                  <a:pt x="3423782" y="399240"/>
                  <a:pt x="3414797" y="400520"/>
                  <a:pt x="3410945" y="404359"/>
                </a:cubicBezTo>
                <a:cubicBezTo>
                  <a:pt x="3417363" y="396681"/>
                  <a:pt x="3427633" y="397961"/>
                  <a:pt x="3435336" y="399241"/>
                </a:cubicBezTo>
                <a:cubicBezTo>
                  <a:pt x="3439828" y="399239"/>
                  <a:pt x="3443679" y="399239"/>
                  <a:pt x="3447049" y="397961"/>
                </a:cubicBezTo>
                <a:lnTo>
                  <a:pt x="3453850" y="391059"/>
                </a:lnTo>
                <a:lnTo>
                  <a:pt x="3455873" y="389003"/>
                </a:lnTo>
                <a:lnTo>
                  <a:pt x="3467429" y="391564"/>
                </a:lnTo>
                <a:cubicBezTo>
                  <a:pt x="3468712" y="390284"/>
                  <a:pt x="3468711" y="386444"/>
                  <a:pt x="3467429" y="386444"/>
                </a:cubicBezTo>
                <a:cubicBezTo>
                  <a:pt x="3469995" y="387725"/>
                  <a:pt x="3475130" y="387723"/>
                  <a:pt x="3477697" y="389003"/>
                </a:cubicBezTo>
                <a:cubicBezTo>
                  <a:pt x="3493102" y="390283"/>
                  <a:pt x="3477697" y="376207"/>
                  <a:pt x="3480266" y="372370"/>
                </a:cubicBezTo>
                <a:cubicBezTo>
                  <a:pt x="3482832" y="369810"/>
                  <a:pt x="3482832" y="364690"/>
                  <a:pt x="3480265" y="363410"/>
                </a:cubicBezTo>
                <a:cubicBezTo>
                  <a:pt x="3484116" y="364691"/>
                  <a:pt x="3489250" y="365970"/>
                  <a:pt x="3493102" y="368530"/>
                </a:cubicBezTo>
                <a:cubicBezTo>
                  <a:pt x="3498237" y="373647"/>
                  <a:pt x="3504655" y="376206"/>
                  <a:pt x="3513641" y="378766"/>
                </a:cubicBezTo>
                <a:cubicBezTo>
                  <a:pt x="3522627" y="381326"/>
                  <a:pt x="3532897" y="386444"/>
                  <a:pt x="3543166" y="394122"/>
                </a:cubicBezTo>
                <a:cubicBezTo>
                  <a:pt x="3547016" y="392841"/>
                  <a:pt x="3545733" y="390283"/>
                  <a:pt x="3540597" y="387723"/>
                </a:cubicBezTo>
                <a:cubicBezTo>
                  <a:pt x="3545733" y="387723"/>
                  <a:pt x="3540598" y="383884"/>
                  <a:pt x="3536746" y="381325"/>
                </a:cubicBezTo>
                <a:cubicBezTo>
                  <a:pt x="3532896" y="377487"/>
                  <a:pt x="3529045" y="374927"/>
                  <a:pt x="3538031" y="376206"/>
                </a:cubicBezTo>
                <a:lnTo>
                  <a:pt x="3533680" y="373689"/>
                </a:lnTo>
                <a:lnTo>
                  <a:pt x="3538031" y="374928"/>
                </a:lnTo>
                <a:cubicBezTo>
                  <a:pt x="3534180" y="372368"/>
                  <a:pt x="3531614" y="371090"/>
                  <a:pt x="3527762" y="368530"/>
                </a:cubicBezTo>
                <a:cubicBezTo>
                  <a:pt x="3538031" y="374928"/>
                  <a:pt x="3541883" y="373648"/>
                  <a:pt x="3541883" y="372370"/>
                </a:cubicBezTo>
                <a:cubicBezTo>
                  <a:pt x="3534180" y="368530"/>
                  <a:pt x="3526477" y="365971"/>
                  <a:pt x="3518777" y="362132"/>
                </a:cubicBezTo>
                <a:cubicBezTo>
                  <a:pt x="3527761" y="365971"/>
                  <a:pt x="3531613" y="367249"/>
                  <a:pt x="3534181" y="367250"/>
                </a:cubicBezTo>
                <a:cubicBezTo>
                  <a:pt x="3534181" y="367250"/>
                  <a:pt x="3535464" y="367249"/>
                  <a:pt x="3535464" y="367249"/>
                </a:cubicBezTo>
                <a:lnTo>
                  <a:pt x="3521344" y="360852"/>
                </a:lnTo>
                <a:lnTo>
                  <a:pt x="3520059" y="359571"/>
                </a:lnTo>
                <a:cubicBezTo>
                  <a:pt x="3530329" y="362132"/>
                  <a:pt x="3549585" y="373648"/>
                  <a:pt x="3545733" y="368529"/>
                </a:cubicBezTo>
                <a:cubicBezTo>
                  <a:pt x="3548301" y="369809"/>
                  <a:pt x="3549585" y="372370"/>
                  <a:pt x="3550868" y="373649"/>
                </a:cubicBezTo>
                <a:cubicBezTo>
                  <a:pt x="3566272" y="377487"/>
                  <a:pt x="3591946" y="390283"/>
                  <a:pt x="3613770" y="396682"/>
                </a:cubicBezTo>
                <a:cubicBezTo>
                  <a:pt x="3635592" y="403078"/>
                  <a:pt x="3642010" y="404358"/>
                  <a:pt x="3649712" y="405639"/>
                </a:cubicBezTo>
                <a:cubicBezTo>
                  <a:pt x="3650997" y="405639"/>
                  <a:pt x="3652279" y="405638"/>
                  <a:pt x="3652279" y="405638"/>
                </a:cubicBezTo>
                <a:cubicBezTo>
                  <a:pt x="3650996" y="404359"/>
                  <a:pt x="3650996" y="404359"/>
                  <a:pt x="3649712" y="403079"/>
                </a:cubicBezTo>
                <a:cubicBezTo>
                  <a:pt x="3647145" y="401799"/>
                  <a:pt x="3647146" y="400520"/>
                  <a:pt x="3647145" y="399240"/>
                </a:cubicBezTo>
                <a:cubicBezTo>
                  <a:pt x="3647146" y="396682"/>
                  <a:pt x="3650996" y="395401"/>
                  <a:pt x="3659982" y="396680"/>
                </a:cubicBezTo>
                <a:cubicBezTo>
                  <a:pt x="3649713" y="392843"/>
                  <a:pt x="3644578" y="391563"/>
                  <a:pt x="3639443" y="389003"/>
                </a:cubicBezTo>
                <a:cubicBezTo>
                  <a:pt x="3634308" y="386444"/>
                  <a:pt x="3627890" y="383884"/>
                  <a:pt x="3618904" y="380046"/>
                </a:cubicBezTo>
                <a:cubicBezTo>
                  <a:pt x="3618904" y="385165"/>
                  <a:pt x="3617620" y="387724"/>
                  <a:pt x="3591947" y="380047"/>
                </a:cubicBezTo>
                <a:cubicBezTo>
                  <a:pt x="3590662" y="380046"/>
                  <a:pt x="3589379" y="380046"/>
                  <a:pt x="3589379" y="380046"/>
                </a:cubicBezTo>
                <a:cubicBezTo>
                  <a:pt x="3589379" y="380046"/>
                  <a:pt x="3589379" y="380046"/>
                  <a:pt x="3588095" y="380047"/>
                </a:cubicBezTo>
                <a:cubicBezTo>
                  <a:pt x="3588095" y="380047"/>
                  <a:pt x="3586812" y="380046"/>
                  <a:pt x="3586812" y="380046"/>
                </a:cubicBezTo>
                <a:cubicBezTo>
                  <a:pt x="3585528" y="380046"/>
                  <a:pt x="3586812" y="380046"/>
                  <a:pt x="3588095" y="381326"/>
                </a:cubicBezTo>
                <a:cubicBezTo>
                  <a:pt x="3593231" y="383886"/>
                  <a:pt x="3599649" y="386444"/>
                  <a:pt x="3606067" y="389003"/>
                </a:cubicBezTo>
                <a:cubicBezTo>
                  <a:pt x="3620188" y="395402"/>
                  <a:pt x="3630457" y="399240"/>
                  <a:pt x="3599649" y="389004"/>
                </a:cubicBezTo>
                <a:cubicBezTo>
                  <a:pt x="3579109" y="381326"/>
                  <a:pt x="3584244" y="381326"/>
                  <a:pt x="3600932" y="387724"/>
                </a:cubicBezTo>
                <a:cubicBezTo>
                  <a:pt x="3581677" y="378767"/>
                  <a:pt x="3562422" y="372370"/>
                  <a:pt x="3550868" y="368530"/>
                </a:cubicBezTo>
                <a:cubicBezTo>
                  <a:pt x="3559854" y="371089"/>
                  <a:pt x="3561138" y="371088"/>
                  <a:pt x="3559854" y="369809"/>
                </a:cubicBezTo>
                <a:cubicBezTo>
                  <a:pt x="3552153" y="364692"/>
                  <a:pt x="3544450" y="360852"/>
                  <a:pt x="3544451" y="359572"/>
                </a:cubicBezTo>
                <a:lnTo>
                  <a:pt x="3553275" y="360441"/>
                </a:lnTo>
                <a:lnTo>
                  <a:pt x="3555841" y="360691"/>
                </a:lnTo>
                <a:cubicBezTo>
                  <a:pt x="3558249" y="360212"/>
                  <a:pt x="3558570" y="358932"/>
                  <a:pt x="3554719" y="357012"/>
                </a:cubicBezTo>
                <a:cubicBezTo>
                  <a:pt x="3561138" y="358292"/>
                  <a:pt x="3564990" y="358294"/>
                  <a:pt x="3570124" y="357013"/>
                </a:cubicBezTo>
                <a:cubicBezTo>
                  <a:pt x="3575258" y="357012"/>
                  <a:pt x="3581677" y="355735"/>
                  <a:pt x="3597081" y="360851"/>
                </a:cubicBezTo>
                <a:cubicBezTo>
                  <a:pt x="3595798" y="355733"/>
                  <a:pt x="3585529" y="353174"/>
                  <a:pt x="3577825" y="350616"/>
                </a:cubicBezTo>
                <a:cubicBezTo>
                  <a:pt x="3570124" y="348056"/>
                  <a:pt x="3566273" y="348056"/>
                  <a:pt x="3575258" y="344216"/>
                </a:cubicBezTo>
                <a:cubicBezTo>
                  <a:pt x="3558570" y="345497"/>
                  <a:pt x="3556003" y="337819"/>
                  <a:pt x="3543166" y="340378"/>
                </a:cubicBezTo>
                <a:cubicBezTo>
                  <a:pt x="3553435" y="342937"/>
                  <a:pt x="3553435" y="345497"/>
                  <a:pt x="3549584" y="346776"/>
                </a:cubicBezTo>
                <a:cubicBezTo>
                  <a:pt x="3545734" y="348056"/>
                  <a:pt x="3536747" y="348056"/>
                  <a:pt x="3531613" y="348055"/>
                </a:cubicBezTo>
                <a:cubicBezTo>
                  <a:pt x="3525194" y="345497"/>
                  <a:pt x="3518776" y="342938"/>
                  <a:pt x="3513641" y="340378"/>
                </a:cubicBezTo>
                <a:cubicBezTo>
                  <a:pt x="3521344" y="342937"/>
                  <a:pt x="3530330" y="341658"/>
                  <a:pt x="3531614" y="340378"/>
                </a:cubicBezTo>
                <a:lnTo>
                  <a:pt x="3514925" y="337819"/>
                </a:lnTo>
                <a:cubicBezTo>
                  <a:pt x="3532896" y="339099"/>
                  <a:pt x="3522627" y="333980"/>
                  <a:pt x="3513641" y="331420"/>
                </a:cubicBezTo>
                <a:lnTo>
                  <a:pt x="3513000" y="328862"/>
                </a:lnTo>
                <a:lnTo>
                  <a:pt x="3523910" y="328862"/>
                </a:lnTo>
                <a:cubicBezTo>
                  <a:pt x="3522626" y="328861"/>
                  <a:pt x="3522626" y="328861"/>
                  <a:pt x="3521344" y="328862"/>
                </a:cubicBezTo>
                <a:cubicBezTo>
                  <a:pt x="3522626" y="328861"/>
                  <a:pt x="3525195" y="328862"/>
                  <a:pt x="3526478" y="328863"/>
                </a:cubicBezTo>
                <a:cubicBezTo>
                  <a:pt x="3526478" y="328863"/>
                  <a:pt x="3527761" y="328862"/>
                  <a:pt x="3527761" y="328862"/>
                </a:cubicBezTo>
                <a:cubicBezTo>
                  <a:pt x="3532896" y="327581"/>
                  <a:pt x="3538031" y="325022"/>
                  <a:pt x="3544451" y="326304"/>
                </a:cubicBezTo>
                <a:cubicBezTo>
                  <a:pt x="3544450" y="322464"/>
                  <a:pt x="3539315" y="317346"/>
                  <a:pt x="3532896" y="312228"/>
                </a:cubicBezTo>
                <a:cubicBezTo>
                  <a:pt x="3523911" y="312227"/>
                  <a:pt x="3523910" y="307108"/>
                  <a:pt x="3509790" y="305828"/>
                </a:cubicBezTo>
                <a:lnTo>
                  <a:pt x="3529045" y="309668"/>
                </a:lnTo>
                <a:cubicBezTo>
                  <a:pt x="3527761" y="308387"/>
                  <a:pt x="3526478" y="307107"/>
                  <a:pt x="3525194" y="305828"/>
                </a:cubicBezTo>
                <a:cubicBezTo>
                  <a:pt x="3516208" y="299432"/>
                  <a:pt x="3508506" y="293034"/>
                  <a:pt x="3504654" y="277677"/>
                </a:cubicBezTo>
                <a:cubicBezTo>
                  <a:pt x="3504012" y="282154"/>
                  <a:pt x="3505938" y="285994"/>
                  <a:pt x="3507222" y="289513"/>
                </a:cubicBezTo>
                <a:lnTo>
                  <a:pt x="3506681" y="293690"/>
                </a:lnTo>
                <a:lnTo>
                  <a:pt x="3503371" y="287914"/>
                </a:lnTo>
                <a:lnTo>
                  <a:pt x="3502087" y="289195"/>
                </a:lnTo>
                <a:lnTo>
                  <a:pt x="3506311" y="296561"/>
                </a:lnTo>
                <a:lnTo>
                  <a:pt x="3505939" y="299430"/>
                </a:lnTo>
                <a:cubicBezTo>
                  <a:pt x="3503371" y="299432"/>
                  <a:pt x="3499520" y="295591"/>
                  <a:pt x="3496954" y="291753"/>
                </a:cubicBezTo>
                <a:cubicBezTo>
                  <a:pt x="3494386" y="287914"/>
                  <a:pt x="3493102" y="282796"/>
                  <a:pt x="3490535" y="277677"/>
                </a:cubicBezTo>
                <a:cubicBezTo>
                  <a:pt x="3486683" y="267439"/>
                  <a:pt x="3482832" y="254643"/>
                  <a:pt x="3477697" y="245687"/>
                </a:cubicBezTo>
                <a:lnTo>
                  <a:pt x="3469995" y="253365"/>
                </a:lnTo>
                <a:cubicBezTo>
                  <a:pt x="3463576" y="234169"/>
                  <a:pt x="3462294" y="252086"/>
                  <a:pt x="3450740" y="238009"/>
                </a:cubicBezTo>
                <a:cubicBezTo>
                  <a:pt x="3452023" y="238008"/>
                  <a:pt x="3457157" y="235449"/>
                  <a:pt x="3453307" y="232891"/>
                </a:cubicBezTo>
                <a:cubicBezTo>
                  <a:pt x="3440470" y="225212"/>
                  <a:pt x="3446889" y="240569"/>
                  <a:pt x="3436619" y="236730"/>
                </a:cubicBezTo>
                <a:cubicBezTo>
                  <a:pt x="3432768" y="211138"/>
                  <a:pt x="3422499" y="241848"/>
                  <a:pt x="3409661" y="220094"/>
                </a:cubicBezTo>
                <a:lnTo>
                  <a:pt x="3408378" y="225213"/>
                </a:lnTo>
                <a:cubicBezTo>
                  <a:pt x="3398108" y="208578"/>
                  <a:pt x="3368583" y="211137"/>
                  <a:pt x="3351894" y="202180"/>
                </a:cubicBezTo>
                <a:cubicBezTo>
                  <a:pt x="3354463" y="199621"/>
                  <a:pt x="3364733" y="209858"/>
                  <a:pt x="3369867" y="199620"/>
                </a:cubicBezTo>
                <a:cubicBezTo>
                  <a:pt x="3363449" y="194502"/>
                  <a:pt x="3357030" y="189384"/>
                  <a:pt x="3350613" y="184265"/>
                </a:cubicBezTo>
                <a:cubicBezTo>
                  <a:pt x="3348044" y="186826"/>
                  <a:pt x="3337774" y="181706"/>
                  <a:pt x="3340342" y="190662"/>
                </a:cubicBezTo>
                <a:cubicBezTo>
                  <a:pt x="3342909" y="193223"/>
                  <a:pt x="3346760" y="193223"/>
                  <a:pt x="3349328" y="193222"/>
                </a:cubicBezTo>
                <a:lnTo>
                  <a:pt x="3342909" y="197062"/>
                </a:lnTo>
                <a:cubicBezTo>
                  <a:pt x="3326221" y="180427"/>
                  <a:pt x="3353179" y="182986"/>
                  <a:pt x="3358314" y="174028"/>
                </a:cubicBezTo>
                <a:cubicBezTo>
                  <a:pt x="3345477" y="171469"/>
                  <a:pt x="3348044" y="159953"/>
                  <a:pt x="3340343" y="156114"/>
                </a:cubicBezTo>
                <a:cubicBezTo>
                  <a:pt x="3331356" y="163791"/>
                  <a:pt x="3348044" y="174027"/>
                  <a:pt x="3332640" y="179147"/>
                </a:cubicBezTo>
                <a:cubicBezTo>
                  <a:pt x="3322370" y="180427"/>
                  <a:pt x="3306966" y="161231"/>
                  <a:pt x="3304398" y="148437"/>
                </a:cubicBezTo>
                <a:cubicBezTo>
                  <a:pt x="3282576" y="165070"/>
                  <a:pt x="3260753" y="130522"/>
                  <a:pt x="3251767" y="148435"/>
                </a:cubicBezTo>
                <a:cubicBezTo>
                  <a:pt x="3253051" y="147157"/>
                  <a:pt x="3253051" y="139480"/>
                  <a:pt x="3246632" y="139479"/>
                </a:cubicBezTo>
                <a:lnTo>
                  <a:pt x="3247917" y="145877"/>
                </a:lnTo>
                <a:cubicBezTo>
                  <a:pt x="3228661" y="147157"/>
                  <a:pt x="3240214" y="122843"/>
                  <a:pt x="3228660" y="122844"/>
                </a:cubicBezTo>
                <a:cubicBezTo>
                  <a:pt x="3227377" y="125403"/>
                  <a:pt x="3229944" y="127962"/>
                  <a:pt x="3229944" y="133081"/>
                </a:cubicBezTo>
                <a:cubicBezTo>
                  <a:pt x="3218391" y="130522"/>
                  <a:pt x="3213256" y="121564"/>
                  <a:pt x="3206838" y="113888"/>
                </a:cubicBezTo>
                <a:cubicBezTo>
                  <a:pt x="3200420" y="106210"/>
                  <a:pt x="3194001" y="99811"/>
                  <a:pt x="3181163" y="101089"/>
                </a:cubicBezTo>
                <a:cubicBezTo>
                  <a:pt x="3181164" y="103651"/>
                  <a:pt x="3181163" y="106209"/>
                  <a:pt x="3183732" y="106210"/>
                </a:cubicBezTo>
                <a:cubicBezTo>
                  <a:pt x="3183731" y="108767"/>
                  <a:pt x="3179880" y="107489"/>
                  <a:pt x="3174745" y="99811"/>
                </a:cubicBezTo>
                <a:lnTo>
                  <a:pt x="3185015" y="95972"/>
                </a:lnTo>
                <a:cubicBezTo>
                  <a:pt x="3182448" y="83176"/>
                  <a:pt x="3174745" y="83177"/>
                  <a:pt x="3164476" y="84457"/>
                </a:cubicBezTo>
                <a:cubicBezTo>
                  <a:pt x="3154206" y="87015"/>
                  <a:pt x="3142653" y="89573"/>
                  <a:pt x="3134951" y="84456"/>
                </a:cubicBezTo>
                <a:cubicBezTo>
                  <a:pt x="3136235" y="89574"/>
                  <a:pt x="3149071" y="93413"/>
                  <a:pt x="3140085" y="97251"/>
                </a:cubicBezTo>
                <a:cubicBezTo>
                  <a:pt x="3128532" y="93413"/>
                  <a:pt x="3136235" y="70380"/>
                  <a:pt x="3119547" y="78057"/>
                </a:cubicBezTo>
                <a:cubicBezTo>
                  <a:pt x="3125965" y="83175"/>
                  <a:pt x="3120830" y="93413"/>
                  <a:pt x="3125965" y="97252"/>
                </a:cubicBezTo>
                <a:cubicBezTo>
                  <a:pt x="3116979" y="95973"/>
                  <a:pt x="3109278" y="101090"/>
                  <a:pt x="3107993" y="92132"/>
                </a:cubicBezTo>
                <a:cubicBezTo>
                  <a:pt x="3105427" y="93413"/>
                  <a:pt x="3104142" y="95973"/>
                  <a:pt x="3102859" y="98532"/>
                </a:cubicBezTo>
                <a:cubicBezTo>
                  <a:pt x="3099007" y="90853"/>
                  <a:pt x="3088739" y="93413"/>
                  <a:pt x="3082319" y="93413"/>
                </a:cubicBezTo>
                <a:lnTo>
                  <a:pt x="3083603" y="98530"/>
                </a:lnTo>
                <a:cubicBezTo>
                  <a:pt x="3077184" y="74218"/>
                  <a:pt x="3065631" y="94692"/>
                  <a:pt x="3051511" y="90854"/>
                </a:cubicBezTo>
                <a:lnTo>
                  <a:pt x="3052794" y="97253"/>
                </a:lnTo>
                <a:cubicBezTo>
                  <a:pt x="3047659" y="93412"/>
                  <a:pt x="3038674" y="84456"/>
                  <a:pt x="3027120" y="92133"/>
                </a:cubicBezTo>
                <a:lnTo>
                  <a:pt x="3030971" y="99810"/>
                </a:lnTo>
                <a:cubicBezTo>
                  <a:pt x="3023269" y="93412"/>
                  <a:pt x="3006581" y="104929"/>
                  <a:pt x="3000164" y="92134"/>
                </a:cubicBezTo>
                <a:cubicBezTo>
                  <a:pt x="2997596" y="94692"/>
                  <a:pt x="3007866" y="107489"/>
                  <a:pt x="2993744" y="107489"/>
                </a:cubicBezTo>
                <a:cubicBezTo>
                  <a:pt x="2991178" y="102370"/>
                  <a:pt x="2980907" y="95971"/>
                  <a:pt x="2977056" y="103650"/>
                </a:cubicBezTo>
                <a:cubicBezTo>
                  <a:pt x="2977056" y="107489"/>
                  <a:pt x="2978340" y="112607"/>
                  <a:pt x="2982191" y="108768"/>
                </a:cubicBezTo>
                <a:cubicBezTo>
                  <a:pt x="2984758" y="107489"/>
                  <a:pt x="2983476" y="107489"/>
                  <a:pt x="2982191" y="104929"/>
                </a:cubicBezTo>
                <a:lnTo>
                  <a:pt x="2987326" y="110047"/>
                </a:lnTo>
                <a:cubicBezTo>
                  <a:pt x="2977056" y="115166"/>
                  <a:pt x="2979623" y="103650"/>
                  <a:pt x="2968070" y="107489"/>
                </a:cubicBezTo>
                <a:cubicBezTo>
                  <a:pt x="2965503" y="111327"/>
                  <a:pt x="2971921" y="115165"/>
                  <a:pt x="2973205" y="119004"/>
                </a:cubicBezTo>
                <a:lnTo>
                  <a:pt x="2932127" y="104929"/>
                </a:lnTo>
                <a:cubicBezTo>
                  <a:pt x="2930844" y="99811"/>
                  <a:pt x="2935978" y="97252"/>
                  <a:pt x="2932127" y="89574"/>
                </a:cubicBezTo>
                <a:lnTo>
                  <a:pt x="2946247" y="87015"/>
                </a:lnTo>
                <a:cubicBezTo>
                  <a:pt x="2953950" y="76778"/>
                  <a:pt x="2938545" y="75498"/>
                  <a:pt x="2932127" y="72939"/>
                </a:cubicBezTo>
                <a:lnTo>
                  <a:pt x="2942396" y="71660"/>
                </a:lnTo>
                <a:cubicBezTo>
                  <a:pt x="2942397" y="70380"/>
                  <a:pt x="2942396" y="69100"/>
                  <a:pt x="2941113" y="69101"/>
                </a:cubicBezTo>
                <a:lnTo>
                  <a:pt x="2948816" y="69100"/>
                </a:lnTo>
                <a:cubicBezTo>
                  <a:pt x="2928276" y="57584"/>
                  <a:pt x="2970638" y="52465"/>
                  <a:pt x="2947531" y="42227"/>
                </a:cubicBezTo>
                <a:cubicBezTo>
                  <a:pt x="2952666" y="42228"/>
                  <a:pt x="2959084" y="48625"/>
                  <a:pt x="2962935" y="53744"/>
                </a:cubicBezTo>
                <a:cubicBezTo>
                  <a:pt x="2974488" y="56303"/>
                  <a:pt x="2971921" y="49906"/>
                  <a:pt x="2975772" y="46068"/>
                </a:cubicBezTo>
                <a:lnTo>
                  <a:pt x="2960369" y="37110"/>
                </a:lnTo>
                <a:cubicBezTo>
                  <a:pt x="2986042" y="40949"/>
                  <a:pt x="2957801" y="26872"/>
                  <a:pt x="2977056" y="20474"/>
                </a:cubicBezTo>
                <a:cubicBezTo>
                  <a:pt x="2998879" y="26873"/>
                  <a:pt x="3013000" y="0"/>
                  <a:pt x="3024552" y="0"/>
                </a:cubicBezTo>
                <a:cubicBezTo>
                  <a:pt x="3047660" y="3840"/>
                  <a:pt x="3014283" y="10237"/>
                  <a:pt x="3028404" y="16636"/>
                </a:cubicBezTo>
                <a:cubicBezTo>
                  <a:pt x="3041241" y="19194"/>
                  <a:pt x="3036106" y="10238"/>
                  <a:pt x="3043808" y="8957"/>
                </a:cubicBezTo>
                <a:lnTo>
                  <a:pt x="3047659" y="23034"/>
                </a:lnTo>
                <a:cubicBezTo>
                  <a:pt x="3060496" y="26873"/>
                  <a:pt x="3048943" y="10238"/>
                  <a:pt x="3056645" y="16636"/>
                </a:cubicBezTo>
                <a:cubicBezTo>
                  <a:pt x="3069482" y="11517"/>
                  <a:pt x="3054078" y="11518"/>
                  <a:pt x="3052794" y="1281"/>
                </a:cubicBezTo>
                <a:cubicBezTo>
                  <a:pt x="3054079" y="5119"/>
                  <a:pt x="3065631" y="11517"/>
                  <a:pt x="3072048" y="7678"/>
                </a:cubicBezTo>
                <a:cubicBezTo>
                  <a:pt x="3072049" y="3840"/>
                  <a:pt x="3056645" y="1281"/>
                  <a:pt x="3066916" y="1281"/>
                </a:cubicBezTo>
                <a:cubicBezTo>
                  <a:pt x="3100291" y="12797"/>
                  <a:pt x="3111845" y="1281"/>
                  <a:pt x="3142653" y="10238"/>
                </a:cubicBezTo>
                <a:lnTo>
                  <a:pt x="3141369" y="3839"/>
                </a:lnTo>
                <a:cubicBezTo>
                  <a:pt x="3143936" y="5119"/>
                  <a:pt x="3146504" y="8959"/>
                  <a:pt x="3150355" y="7680"/>
                </a:cubicBezTo>
                <a:lnTo>
                  <a:pt x="3149072" y="2560"/>
                </a:lnTo>
                <a:cubicBezTo>
                  <a:pt x="3154206" y="3839"/>
                  <a:pt x="3182448" y="21754"/>
                  <a:pt x="3202987" y="25592"/>
                </a:cubicBezTo>
                <a:lnTo>
                  <a:pt x="3195284" y="15356"/>
                </a:lnTo>
                <a:cubicBezTo>
                  <a:pt x="3200419" y="20476"/>
                  <a:pt x="3205555" y="25593"/>
                  <a:pt x="3210688" y="30711"/>
                </a:cubicBezTo>
                <a:lnTo>
                  <a:pt x="3211972" y="19195"/>
                </a:lnTo>
                <a:cubicBezTo>
                  <a:pt x="3214540" y="31992"/>
                  <a:pt x="3237646" y="33270"/>
                  <a:pt x="3253052" y="42229"/>
                </a:cubicBezTo>
                <a:lnTo>
                  <a:pt x="3255618" y="35830"/>
                </a:lnTo>
                <a:cubicBezTo>
                  <a:pt x="3258185" y="38389"/>
                  <a:pt x="3260754" y="40950"/>
                  <a:pt x="3263321" y="43509"/>
                </a:cubicBezTo>
                <a:lnTo>
                  <a:pt x="3262036" y="37110"/>
                </a:lnTo>
                <a:cubicBezTo>
                  <a:pt x="3271022" y="42228"/>
                  <a:pt x="3277442" y="57584"/>
                  <a:pt x="3291561" y="57584"/>
                </a:cubicBezTo>
                <a:cubicBezTo>
                  <a:pt x="3282576" y="56304"/>
                  <a:pt x="3286427" y="44787"/>
                  <a:pt x="3288994" y="40950"/>
                </a:cubicBezTo>
                <a:cubicBezTo>
                  <a:pt x="3297980" y="49906"/>
                  <a:pt x="3305682" y="57584"/>
                  <a:pt x="3313384" y="66542"/>
                </a:cubicBezTo>
                <a:cubicBezTo>
                  <a:pt x="3315952" y="62702"/>
                  <a:pt x="3330072" y="67820"/>
                  <a:pt x="3323654" y="57585"/>
                </a:cubicBezTo>
                <a:lnTo>
                  <a:pt x="3331357" y="70380"/>
                </a:lnTo>
                <a:lnTo>
                  <a:pt x="3332640" y="65262"/>
                </a:lnTo>
                <a:cubicBezTo>
                  <a:pt x="3344193" y="67821"/>
                  <a:pt x="3355746" y="74219"/>
                  <a:pt x="3364732" y="81896"/>
                </a:cubicBezTo>
                <a:cubicBezTo>
                  <a:pt x="3373717" y="89573"/>
                  <a:pt x="3381420" y="98530"/>
                  <a:pt x="3390406" y="107489"/>
                </a:cubicBezTo>
                <a:cubicBezTo>
                  <a:pt x="3399392" y="115165"/>
                  <a:pt x="3408378" y="124123"/>
                  <a:pt x="3417364" y="130522"/>
                </a:cubicBezTo>
                <a:cubicBezTo>
                  <a:pt x="3427634" y="136921"/>
                  <a:pt x="3437904" y="142039"/>
                  <a:pt x="3452024" y="143319"/>
                </a:cubicBezTo>
                <a:lnTo>
                  <a:pt x="3452023" y="140759"/>
                </a:lnTo>
                <a:cubicBezTo>
                  <a:pt x="3457158" y="149715"/>
                  <a:pt x="3462293" y="159952"/>
                  <a:pt x="3467428" y="168910"/>
                </a:cubicBezTo>
                <a:cubicBezTo>
                  <a:pt x="3472563" y="170189"/>
                  <a:pt x="3480265" y="162512"/>
                  <a:pt x="3489251" y="165072"/>
                </a:cubicBezTo>
                <a:cubicBezTo>
                  <a:pt x="3478982" y="171469"/>
                  <a:pt x="3502087" y="175307"/>
                  <a:pt x="3500804" y="186825"/>
                </a:cubicBezTo>
                <a:cubicBezTo>
                  <a:pt x="3508506" y="188104"/>
                  <a:pt x="3504655" y="181706"/>
                  <a:pt x="3505939" y="176588"/>
                </a:cubicBezTo>
                <a:cubicBezTo>
                  <a:pt x="3520059" y="180427"/>
                  <a:pt x="3529046" y="190663"/>
                  <a:pt x="3538031" y="199621"/>
                </a:cubicBezTo>
                <a:cubicBezTo>
                  <a:pt x="3543167" y="203460"/>
                  <a:pt x="3547017" y="208578"/>
                  <a:pt x="3552152" y="213697"/>
                </a:cubicBezTo>
                <a:cubicBezTo>
                  <a:pt x="3554719" y="216256"/>
                  <a:pt x="3557288" y="217536"/>
                  <a:pt x="3559854" y="220095"/>
                </a:cubicBezTo>
                <a:cubicBezTo>
                  <a:pt x="3563706" y="222654"/>
                  <a:pt x="3567556" y="226493"/>
                  <a:pt x="3572691" y="229053"/>
                </a:cubicBezTo>
                <a:cubicBezTo>
                  <a:pt x="3570125" y="227772"/>
                  <a:pt x="3566272" y="226492"/>
                  <a:pt x="3563706" y="225214"/>
                </a:cubicBezTo>
                <a:cubicBezTo>
                  <a:pt x="3561138" y="225213"/>
                  <a:pt x="3559854" y="223933"/>
                  <a:pt x="3558570" y="223933"/>
                </a:cubicBezTo>
                <a:cubicBezTo>
                  <a:pt x="3556003" y="222655"/>
                  <a:pt x="3553435" y="222654"/>
                  <a:pt x="3550868" y="221373"/>
                </a:cubicBezTo>
                <a:cubicBezTo>
                  <a:pt x="3545733" y="220094"/>
                  <a:pt x="3541882" y="218815"/>
                  <a:pt x="3539315" y="217535"/>
                </a:cubicBezTo>
                <a:cubicBezTo>
                  <a:pt x="3532897" y="214976"/>
                  <a:pt x="3529045" y="212417"/>
                  <a:pt x="3518776" y="208578"/>
                </a:cubicBezTo>
                <a:cubicBezTo>
                  <a:pt x="3526479" y="218816"/>
                  <a:pt x="3532897" y="221374"/>
                  <a:pt x="3539315" y="225212"/>
                </a:cubicBezTo>
                <a:cubicBezTo>
                  <a:pt x="3543166" y="227772"/>
                  <a:pt x="3545733" y="229052"/>
                  <a:pt x="3549584" y="231611"/>
                </a:cubicBezTo>
                <a:cubicBezTo>
                  <a:pt x="3552152" y="232891"/>
                  <a:pt x="3553436" y="234170"/>
                  <a:pt x="3556003" y="235451"/>
                </a:cubicBezTo>
                <a:cubicBezTo>
                  <a:pt x="3558570" y="238009"/>
                  <a:pt x="3562421" y="241848"/>
                  <a:pt x="3566272" y="245686"/>
                </a:cubicBezTo>
                <a:lnTo>
                  <a:pt x="3559854" y="236729"/>
                </a:lnTo>
                <a:lnTo>
                  <a:pt x="3557288" y="232891"/>
                </a:lnTo>
                <a:lnTo>
                  <a:pt x="3556003" y="230331"/>
                </a:lnTo>
                <a:cubicBezTo>
                  <a:pt x="3559854" y="227772"/>
                  <a:pt x="3567556" y="232891"/>
                  <a:pt x="3573975" y="238009"/>
                </a:cubicBezTo>
                <a:cubicBezTo>
                  <a:pt x="3580393" y="243127"/>
                  <a:pt x="3585528" y="249525"/>
                  <a:pt x="3590662" y="254644"/>
                </a:cubicBezTo>
                <a:cubicBezTo>
                  <a:pt x="3600933" y="266161"/>
                  <a:pt x="3608634" y="275117"/>
                  <a:pt x="3620188" y="273837"/>
                </a:cubicBezTo>
                <a:cubicBezTo>
                  <a:pt x="3629173" y="284075"/>
                  <a:pt x="3633025" y="294312"/>
                  <a:pt x="3636876" y="304549"/>
                </a:cubicBezTo>
                <a:cubicBezTo>
                  <a:pt x="3640726" y="314786"/>
                  <a:pt x="3644578" y="323743"/>
                  <a:pt x="3657414" y="333980"/>
                </a:cubicBezTo>
                <a:cubicBezTo>
                  <a:pt x="3661266" y="331422"/>
                  <a:pt x="3665117" y="327581"/>
                  <a:pt x="3668968" y="323743"/>
                </a:cubicBezTo>
                <a:cubicBezTo>
                  <a:pt x="3676670" y="330141"/>
                  <a:pt x="3684373" y="337819"/>
                  <a:pt x="3690792" y="344218"/>
                </a:cubicBezTo>
                <a:lnTo>
                  <a:pt x="3675386" y="344217"/>
                </a:lnTo>
                <a:cubicBezTo>
                  <a:pt x="3680522" y="349336"/>
                  <a:pt x="3686940" y="353174"/>
                  <a:pt x="3692075" y="354455"/>
                </a:cubicBezTo>
                <a:lnTo>
                  <a:pt x="3692450" y="355361"/>
                </a:lnTo>
                <a:lnTo>
                  <a:pt x="3697209" y="350615"/>
                </a:lnTo>
                <a:cubicBezTo>
                  <a:pt x="3698492" y="353813"/>
                  <a:pt x="3698172" y="355734"/>
                  <a:pt x="3696888" y="356692"/>
                </a:cubicBezTo>
                <a:lnTo>
                  <a:pt x="3693083" y="356893"/>
                </a:lnTo>
                <a:lnTo>
                  <a:pt x="3701061" y="376207"/>
                </a:lnTo>
                <a:cubicBezTo>
                  <a:pt x="3707479" y="383885"/>
                  <a:pt x="3715182" y="392842"/>
                  <a:pt x="3715182" y="399240"/>
                </a:cubicBezTo>
                <a:lnTo>
                  <a:pt x="3726734" y="404359"/>
                </a:lnTo>
                <a:cubicBezTo>
                  <a:pt x="3725450" y="404359"/>
                  <a:pt x="3724167" y="405639"/>
                  <a:pt x="3722883" y="405638"/>
                </a:cubicBezTo>
                <a:cubicBezTo>
                  <a:pt x="3743423" y="414595"/>
                  <a:pt x="3752408" y="427392"/>
                  <a:pt x="3770380" y="433791"/>
                </a:cubicBezTo>
                <a:cubicBezTo>
                  <a:pt x="3769096" y="428671"/>
                  <a:pt x="3763961" y="415874"/>
                  <a:pt x="3753692" y="414597"/>
                </a:cubicBezTo>
                <a:cubicBezTo>
                  <a:pt x="3757543" y="403079"/>
                  <a:pt x="3785784" y="437629"/>
                  <a:pt x="3796054" y="449145"/>
                </a:cubicBezTo>
                <a:cubicBezTo>
                  <a:pt x="3774231" y="433791"/>
                  <a:pt x="3785785" y="449146"/>
                  <a:pt x="3787069" y="452985"/>
                </a:cubicBezTo>
                <a:cubicBezTo>
                  <a:pt x="3792204" y="455544"/>
                  <a:pt x="3790919" y="452985"/>
                  <a:pt x="3794770" y="454263"/>
                </a:cubicBezTo>
                <a:cubicBezTo>
                  <a:pt x="3803756" y="460662"/>
                  <a:pt x="3806324" y="464501"/>
                  <a:pt x="3806325" y="467060"/>
                </a:cubicBezTo>
                <a:cubicBezTo>
                  <a:pt x="3805040" y="467060"/>
                  <a:pt x="3799905" y="467060"/>
                  <a:pt x="3796054" y="465779"/>
                </a:cubicBezTo>
                <a:cubicBezTo>
                  <a:pt x="3788352" y="464500"/>
                  <a:pt x="3781933" y="463221"/>
                  <a:pt x="3808891" y="476018"/>
                </a:cubicBezTo>
                <a:lnTo>
                  <a:pt x="3781933" y="465780"/>
                </a:lnTo>
                <a:lnTo>
                  <a:pt x="3787069" y="469619"/>
                </a:lnTo>
                <a:cubicBezTo>
                  <a:pt x="3789635" y="470900"/>
                  <a:pt x="3790920" y="470900"/>
                  <a:pt x="3793488" y="473458"/>
                </a:cubicBezTo>
                <a:lnTo>
                  <a:pt x="3810174" y="486253"/>
                </a:lnTo>
                <a:cubicBezTo>
                  <a:pt x="3779366" y="473458"/>
                  <a:pt x="3780650" y="477297"/>
                  <a:pt x="3783218" y="481136"/>
                </a:cubicBezTo>
                <a:lnTo>
                  <a:pt x="3782673" y="483743"/>
                </a:lnTo>
                <a:lnTo>
                  <a:pt x="3772790" y="481992"/>
                </a:lnTo>
                <a:lnTo>
                  <a:pt x="3753692" y="473458"/>
                </a:lnTo>
                <a:cubicBezTo>
                  <a:pt x="3753693" y="474738"/>
                  <a:pt x="3754976" y="474739"/>
                  <a:pt x="3754976" y="476018"/>
                </a:cubicBezTo>
                <a:lnTo>
                  <a:pt x="3751070" y="476537"/>
                </a:lnTo>
                <a:lnTo>
                  <a:pt x="3747754" y="475696"/>
                </a:lnTo>
                <a:cubicBezTo>
                  <a:pt x="3729944" y="470898"/>
                  <a:pt x="3710046" y="465140"/>
                  <a:pt x="3693358" y="460662"/>
                </a:cubicBezTo>
                <a:cubicBezTo>
                  <a:pt x="3685657" y="458103"/>
                  <a:pt x="3677954" y="456823"/>
                  <a:pt x="3670252" y="454263"/>
                </a:cubicBezTo>
                <a:cubicBezTo>
                  <a:pt x="3663833" y="452983"/>
                  <a:pt x="3658700" y="451706"/>
                  <a:pt x="3654848" y="450425"/>
                </a:cubicBezTo>
                <a:cubicBezTo>
                  <a:pt x="3647145" y="447866"/>
                  <a:pt x="3642010" y="447866"/>
                  <a:pt x="3643294" y="450426"/>
                </a:cubicBezTo>
                <a:cubicBezTo>
                  <a:pt x="3621472" y="444027"/>
                  <a:pt x="3606067" y="440187"/>
                  <a:pt x="3590662" y="437629"/>
                </a:cubicBezTo>
                <a:cubicBezTo>
                  <a:pt x="3580394" y="437629"/>
                  <a:pt x="3570124" y="437628"/>
                  <a:pt x="3559854" y="435070"/>
                </a:cubicBezTo>
                <a:lnTo>
                  <a:pt x="3566272" y="444027"/>
                </a:lnTo>
                <a:cubicBezTo>
                  <a:pt x="3561138" y="442747"/>
                  <a:pt x="3554719" y="441467"/>
                  <a:pt x="3548301" y="440187"/>
                </a:cubicBezTo>
                <a:cubicBezTo>
                  <a:pt x="3544450" y="440187"/>
                  <a:pt x="3541882" y="438910"/>
                  <a:pt x="3539315" y="438908"/>
                </a:cubicBezTo>
                <a:cubicBezTo>
                  <a:pt x="3536748" y="438909"/>
                  <a:pt x="3535464" y="440187"/>
                  <a:pt x="3534180" y="440189"/>
                </a:cubicBezTo>
                <a:cubicBezTo>
                  <a:pt x="3534180" y="441467"/>
                  <a:pt x="3535464" y="441468"/>
                  <a:pt x="3538030" y="442746"/>
                </a:cubicBezTo>
                <a:cubicBezTo>
                  <a:pt x="3522627" y="442747"/>
                  <a:pt x="3509791" y="444027"/>
                  <a:pt x="3498237" y="445306"/>
                </a:cubicBezTo>
                <a:cubicBezTo>
                  <a:pt x="3494385" y="445307"/>
                  <a:pt x="3494385" y="446586"/>
                  <a:pt x="3491818" y="446586"/>
                </a:cubicBezTo>
                <a:lnTo>
                  <a:pt x="3486684" y="447867"/>
                </a:lnTo>
                <a:cubicBezTo>
                  <a:pt x="3482833" y="449145"/>
                  <a:pt x="3480264" y="449144"/>
                  <a:pt x="3476414" y="450425"/>
                </a:cubicBezTo>
                <a:cubicBezTo>
                  <a:pt x="3478981" y="455544"/>
                  <a:pt x="3480265" y="458104"/>
                  <a:pt x="3487967" y="458104"/>
                </a:cubicBezTo>
                <a:cubicBezTo>
                  <a:pt x="3482833" y="464501"/>
                  <a:pt x="3473846" y="464501"/>
                  <a:pt x="3463577" y="464502"/>
                </a:cubicBezTo>
                <a:lnTo>
                  <a:pt x="3450056" y="465182"/>
                </a:lnTo>
                <a:lnTo>
                  <a:pt x="3447691" y="465300"/>
                </a:lnTo>
                <a:cubicBezTo>
                  <a:pt x="3442396" y="466100"/>
                  <a:pt x="3437261" y="467700"/>
                  <a:pt x="3432769" y="470899"/>
                </a:cubicBezTo>
                <a:lnTo>
                  <a:pt x="3435337" y="474738"/>
                </a:lnTo>
                <a:lnTo>
                  <a:pt x="3422499" y="473458"/>
                </a:lnTo>
                <a:cubicBezTo>
                  <a:pt x="3426350" y="474738"/>
                  <a:pt x="3426350" y="477298"/>
                  <a:pt x="3427633" y="481135"/>
                </a:cubicBezTo>
                <a:cubicBezTo>
                  <a:pt x="3409661" y="491373"/>
                  <a:pt x="3389122" y="501610"/>
                  <a:pt x="3371152" y="492652"/>
                </a:cubicBezTo>
                <a:cubicBezTo>
                  <a:pt x="3378853" y="493931"/>
                  <a:pt x="3368584" y="506728"/>
                  <a:pt x="3382704" y="506727"/>
                </a:cubicBezTo>
                <a:lnTo>
                  <a:pt x="3358185" y="513612"/>
                </a:lnTo>
                <a:lnTo>
                  <a:pt x="3348526" y="516325"/>
                </a:lnTo>
                <a:cubicBezTo>
                  <a:pt x="3337775" y="521764"/>
                  <a:pt x="3327506" y="528482"/>
                  <a:pt x="3317236" y="533600"/>
                </a:cubicBezTo>
                <a:lnTo>
                  <a:pt x="3317235" y="532320"/>
                </a:lnTo>
                <a:lnTo>
                  <a:pt x="3306966" y="534880"/>
                </a:lnTo>
                <a:lnTo>
                  <a:pt x="3306966" y="536159"/>
                </a:lnTo>
                <a:lnTo>
                  <a:pt x="3314668" y="534880"/>
                </a:lnTo>
                <a:cubicBezTo>
                  <a:pt x="3306966" y="539997"/>
                  <a:pt x="3297980" y="542557"/>
                  <a:pt x="3288994" y="542556"/>
                </a:cubicBezTo>
                <a:cubicBezTo>
                  <a:pt x="3290278" y="545117"/>
                  <a:pt x="3292845" y="554074"/>
                  <a:pt x="3290278" y="559191"/>
                </a:cubicBezTo>
                <a:cubicBezTo>
                  <a:pt x="3282575" y="550234"/>
                  <a:pt x="3274874" y="583505"/>
                  <a:pt x="3258185" y="580946"/>
                </a:cubicBezTo>
                <a:cubicBezTo>
                  <a:pt x="3258186" y="583505"/>
                  <a:pt x="3263320" y="579665"/>
                  <a:pt x="3262036" y="584784"/>
                </a:cubicBezTo>
                <a:cubicBezTo>
                  <a:pt x="3238930" y="601419"/>
                  <a:pt x="3197852" y="620614"/>
                  <a:pt x="3177314" y="650046"/>
                </a:cubicBezTo>
                <a:cubicBezTo>
                  <a:pt x="3161908" y="637249"/>
                  <a:pt x="3143937" y="660282"/>
                  <a:pt x="3123398" y="666680"/>
                </a:cubicBezTo>
                <a:cubicBezTo>
                  <a:pt x="3128532" y="678196"/>
                  <a:pt x="3134951" y="662841"/>
                  <a:pt x="3145220" y="666679"/>
                </a:cubicBezTo>
                <a:cubicBezTo>
                  <a:pt x="3134951" y="671797"/>
                  <a:pt x="3154207" y="678196"/>
                  <a:pt x="3133668" y="684594"/>
                </a:cubicBezTo>
                <a:cubicBezTo>
                  <a:pt x="3134952" y="685874"/>
                  <a:pt x="3136234" y="687154"/>
                  <a:pt x="3138802" y="684595"/>
                </a:cubicBezTo>
                <a:cubicBezTo>
                  <a:pt x="3132382" y="692271"/>
                  <a:pt x="3129817" y="671798"/>
                  <a:pt x="3120830" y="685873"/>
                </a:cubicBezTo>
                <a:lnTo>
                  <a:pt x="3125965" y="692272"/>
                </a:lnTo>
                <a:lnTo>
                  <a:pt x="3110560" y="690992"/>
                </a:lnTo>
                <a:cubicBezTo>
                  <a:pt x="3091305" y="719144"/>
                  <a:pt x="3066916" y="734499"/>
                  <a:pt x="3054078" y="762651"/>
                </a:cubicBezTo>
                <a:cubicBezTo>
                  <a:pt x="3051510" y="762650"/>
                  <a:pt x="3047659" y="758812"/>
                  <a:pt x="3048943" y="754974"/>
                </a:cubicBezTo>
                <a:cubicBezTo>
                  <a:pt x="3041242" y="765210"/>
                  <a:pt x="3019419" y="766491"/>
                  <a:pt x="3016852" y="784404"/>
                </a:cubicBezTo>
                <a:lnTo>
                  <a:pt x="3021985" y="783125"/>
                </a:lnTo>
                <a:cubicBezTo>
                  <a:pt x="3013000" y="806159"/>
                  <a:pt x="2998879" y="795921"/>
                  <a:pt x="2978340" y="816395"/>
                </a:cubicBezTo>
                <a:cubicBezTo>
                  <a:pt x="2980908" y="811276"/>
                  <a:pt x="2995028" y="803598"/>
                  <a:pt x="2988609" y="795921"/>
                </a:cubicBezTo>
                <a:cubicBezTo>
                  <a:pt x="2982191" y="794640"/>
                  <a:pt x="2973205" y="806158"/>
                  <a:pt x="2974489" y="813835"/>
                </a:cubicBezTo>
                <a:close/>
                <a:moveTo>
                  <a:pt x="2959085" y="840708"/>
                </a:moveTo>
                <a:lnTo>
                  <a:pt x="2968071" y="836868"/>
                </a:lnTo>
                <a:lnTo>
                  <a:pt x="2962936" y="843265"/>
                </a:lnTo>
                <a:close/>
                <a:moveTo>
                  <a:pt x="2964219" y="856063"/>
                </a:moveTo>
                <a:cubicBezTo>
                  <a:pt x="2966786" y="847107"/>
                  <a:pt x="2970637" y="852224"/>
                  <a:pt x="2975771" y="847105"/>
                </a:cubicBezTo>
                <a:close/>
                <a:moveTo>
                  <a:pt x="2926993" y="867579"/>
                </a:moveTo>
                <a:cubicBezTo>
                  <a:pt x="2933410" y="858621"/>
                  <a:pt x="2943681" y="843266"/>
                  <a:pt x="2953949" y="836868"/>
                </a:cubicBezTo>
                <a:cubicBezTo>
                  <a:pt x="2948816" y="845826"/>
                  <a:pt x="2939829" y="872697"/>
                  <a:pt x="2926993" y="867579"/>
                </a:cubicBezTo>
                <a:close/>
                <a:moveTo>
                  <a:pt x="2552154" y="382606"/>
                </a:moveTo>
                <a:cubicBezTo>
                  <a:pt x="2571409" y="373650"/>
                  <a:pt x="2621474" y="362132"/>
                  <a:pt x="2648430" y="359572"/>
                </a:cubicBezTo>
                <a:cubicBezTo>
                  <a:pt x="2658700" y="353175"/>
                  <a:pt x="2624041" y="350616"/>
                  <a:pt x="2613770" y="346778"/>
                </a:cubicBezTo>
                <a:cubicBezTo>
                  <a:pt x="2634311" y="373650"/>
                  <a:pt x="2576543" y="351895"/>
                  <a:pt x="2554721" y="365971"/>
                </a:cubicBezTo>
                <a:cubicBezTo>
                  <a:pt x="2561139" y="368530"/>
                  <a:pt x="2576543" y="364691"/>
                  <a:pt x="2581678" y="368530"/>
                </a:cubicBezTo>
                <a:cubicBezTo>
                  <a:pt x="2575260" y="372369"/>
                  <a:pt x="2559855" y="376208"/>
                  <a:pt x="2549586" y="376209"/>
                </a:cubicBezTo>
                <a:cubicBezTo>
                  <a:pt x="2552154" y="378768"/>
                  <a:pt x="2553437" y="380047"/>
                  <a:pt x="2552154" y="382606"/>
                </a:cubicBezTo>
                <a:close/>
                <a:moveTo>
                  <a:pt x="2475133" y="442748"/>
                </a:moveTo>
                <a:cubicBezTo>
                  <a:pt x="2462296" y="442748"/>
                  <a:pt x="2484119" y="437629"/>
                  <a:pt x="2489253" y="436349"/>
                </a:cubicBezTo>
                <a:cubicBezTo>
                  <a:pt x="2494388" y="436349"/>
                  <a:pt x="2503374" y="433790"/>
                  <a:pt x="2504658" y="437629"/>
                </a:cubicBezTo>
                <a:close/>
                <a:moveTo>
                  <a:pt x="2358315" y="452985"/>
                </a:moveTo>
                <a:lnTo>
                  <a:pt x="2357032" y="440188"/>
                </a:lnTo>
                <a:lnTo>
                  <a:pt x="2380139" y="441468"/>
                </a:lnTo>
                <a:cubicBezTo>
                  <a:pt x="2357032" y="446586"/>
                  <a:pt x="2371153" y="452985"/>
                  <a:pt x="2358315" y="452985"/>
                </a:cubicBezTo>
                <a:close/>
                <a:moveTo>
                  <a:pt x="2254176" y="411558"/>
                </a:moveTo>
                <a:cubicBezTo>
                  <a:pt x="2254015" y="412677"/>
                  <a:pt x="2257546" y="412038"/>
                  <a:pt x="2271025" y="406919"/>
                </a:cubicBezTo>
                <a:lnTo>
                  <a:pt x="2259471" y="405639"/>
                </a:lnTo>
                <a:cubicBezTo>
                  <a:pt x="2258186" y="407559"/>
                  <a:pt x="2254336" y="410438"/>
                  <a:pt x="2254176" y="411558"/>
                </a:cubicBezTo>
                <a:close/>
                <a:moveTo>
                  <a:pt x="2270703" y="482416"/>
                </a:moveTo>
                <a:cubicBezTo>
                  <a:pt x="2267814" y="479856"/>
                  <a:pt x="2267814" y="477299"/>
                  <a:pt x="2269740" y="477297"/>
                </a:cubicBezTo>
                <a:lnTo>
                  <a:pt x="2288995" y="487533"/>
                </a:lnTo>
                <a:cubicBezTo>
                  <a:pt x="2279367" y="487532"/>
                  <a:pt x="2273591" y="484974"/>
                  <a:pt x="2270703" y="482416"/>
                </a:cubicBezTo>
                <a:close/>
                <a:moveTo>
                  <a:pt x="2202988" y="432511"/>
                </a:moveTo>
                <a:cubicBezTo>
                  <a:pt x="2197854" y="435070"/>
                  <a:pt x="2237648" y="420994"/>
                  <a:pt x="2253053" y="418436"/>
                </a:cubicBezTo>
                <a:cubicBezTo>
                  <a:pt x="2247918" y="418435"/>
                  <a:pt x="2235080" y="419715"/>
                  <a:pt x="2224812" y="422275"/>
                </a:cubicBezTo>
                <a:cubicBezTo>
                  <a:pt x="2213257" y="424833"/>
                  <a:pt x="2204273" y="428673"/>
                  <a:pt x="2202988" y="432511"/>
                </a:cubicBezTo>
                <a:close/>
                <a:moveTo>
                  <a:pt x="2181166" y="455545"/>
                </a:moveTo>
                <a:cubicBezTo>
                  <a:pt x="2179881" y="460661"/>
                  <a:pt x="2187583" y="461942"/>
                  <a:pt x="2195287" y="461941"/>
                </a:cubicBezTo>
                <a:cubicBezTo>
                  <a:pt x="2190151" y="460662"/>
                  <a:pt x="2201705" y="452985"/>
                  <a:pt x="2181166" y="455545"/>
                </a:cubicBezTo>
                <a:close/>
                <a:moveTo>
                  <a:pt x="2152924" y="478577"/>
                </a:moveTo>
                <a:cubicBezTo>
                  <a:pt x="2159342" y="484975"/>
                  <a:pt x="2192719" y="484975"/>
                  <a:pt x="2217108" y="472179"/>
                </a:cubicBezTo>
                <a:lnTo>
                  <a:pt x="2168329" y="473460"/>
                </a:lnTo>
                <a:lnTo>
                  <a:pt x="2185016" y="476018"/>
                </a:lnTo>
                <a:close/>
                <a:moveTo>
                  <a:pt x="2156775" y="516965"/>
                </a:moveTo>
                <a:lnTo>
                  <a:pt x="2185017" y="509288"/>
                </a:lnTo>
                <a:lnTo>
                  <a:pt x="2199137" y="509287"/>
                </a:lnTo>
                <a:close/>
                <a:moveTo>
                  <a:pt x="2092590" y="497770"/>
                </a:moveTo>
                <a:lnTo>
                  <a:pt x="2145222" y="487533"/>
                </a:lnTo>
                <a:lnTo>
                  <a:pt x="2143939" y="486256"/>
                </a:lnTo>
                <a:lnTo>
                  <a:pt x="2147790" y="484975"/>
                </a:lnTo>
                <a:lnTo>
                  <a:pt x="2136237" y="481137"/>
                </a:lnTo>
                <a:lnTo>
                  <a:pt x="2143939" y="486256"/>
                </a:lnTo>
                <a:close/>
                <a:moveTo>
                  <a:pt x="2046376" y="538718"/>
                </a:moveTo>
                <a:lnTo>
                  <a:pt x="2078469" y="531041"/>
                </a:lnTo>
                <a:lnTo>
                  <a:pt x="2075901" y="534880"/>
                </a:lnTo>
                <a:close/>
                <a:moveTo>
                  <a:pt x="1975774" y="493932"/>
                </a:moveTo>
                <a:cubicBezTo>
                  <a:pt x="1989253" y="495852"/>
                  <a:pt x="1996955" y="497770"/>
                  <a:pt x="2005299" y="498891"/>
                </a:cubicBezTo>
                <a:lnTo>
                  <a:pt x="2016771" y="498945"/>
                </a:lnTo>
                <a:lnTo>
                  <a:pt x="2016853" y="499050"/>
                </a:lnTo>
                <a:lnTo>
                  <a:pt x="2017343" y="498949"/>
                </a:lnTo>
                <a:lnTo>
                  <a:pt x="2038675" y="499051"/>
                </a:lnTo>
                <a:lnTo>
                  <a:pt x="2045093" y="487533"/>
                </a:lnTo>
                <a:cubicBezTo>
                  <a:pt x="2039318" y="490093"/>
                  <a:pt x="2038034" y="492972"/>
                  <a:pt x="2035306" y="495212"/>
                </a:cubicBezTo>
                <a:lnTo>
                  <a:pt x="2017343" y="498949"/>
                </a:lnTo>
                <a:lnTo>
                  <a:pt x="2016771" y="498945"/>
                </a:lnTo>
                <a:lnTo>
                  <a:pt x="2007867" y="487535"/>
                </a:lnTo>
                <a:cubicBezTo>
                  <a:pt x="2000165" y="486254"/>
                  <a:pt x="1989895" y="486256"/>
                  <a:pt x="1975774" y="493932"/>
                </a:cubicBezTo>
                <a:close/>
                <a:moveTo>
                  <a:pt x="1947532" y="499051"/>
                </a:moveTo>
                <a:cubicBezTo>
                  <a:pt x="1971923" y="505449"/>
                  <a:pt x="1970639" y="491374"/>
                  <a:pt x="1984759" y="481136"/>
                </a:cubicBezTo>
                <a:close/>
                <a:moveTo>
                  <a:pt x="1944965" y="565590"/>
                </a:moveTo>
                <a:cubicBezTo>
                  <a:pt x="1944965" y="564311"/>
                  <a:pt x="1944965" y="564311"/>
                  <a:pt x="1944965" y="564311"/>
                </a:cubicBezTo>
                <a:lnTo>
                  <a:pt x="1956519" y="563032"/>
                </a:lnTo>
                <a:cubicBezTo>
                  <a:pt x="1950100" y="565590"/>
                  <a:pt x="1946249" y="566869"/>
                  <a:pt x="1944965" y="565590"/>
                </a:cubicBezTo>
                <a:close/>
                <a:moveTo>
                  <a:pt x="1701063" y="569428"/>
                </a:moveTo>
                <a:lnTo>
                  <a:pt x="1704914" y="563030"/>
                </a:lnTo>
                <a:cubicBezTo>
                  <a:pt x="1706199" y="565590"/>
                  <a:pt x="1706198" y="566869"/>
                  <a:pt x="1704914" y="569428"/>
                </a:cubicBezTo>
                <a:cubicBezTo>
                  <a:pt x="1703630" y="569428"/>
                  <a:pt x="1702347" y="569429"/>
                  <a:pt x="1701063" y="569428"/>
                </a:cubicBezTo>
                <a:close/>
                <a:moveTo>
                  <a:pt x="1467430" y="763930"/>
                </a:moveTo>
                <a:cubicBezTo>
                  <a:pt x="1468714" y="762649"/>
                  <a:pt x="1469998" y="762650"/>
                  <a:pt x="1469998" y="762650"/>
                </a:cubicBezTo>
                <a:cubicBezTo>
                  <a:pt x="1469998" y="762650"/>
                  <a:pt x="1471282" y="762651"/>
                  <a:pt x="1471282" y="762651"/>
                </a:cubicBezTo>
                <a:close/>
                <a:moveTo>
                  <a:pt x="1324941" y="766490"/>
                </a:moveTo>
                <a:cubicBezTo>
                  <a:pt x="1339061" y="762651"/>
                  <a:pt x="1342912" y="774168"/>
                  <a:pt x="1360883" y="757533"/>
                </a:cubicBezTo>
                <a:cubicBezTo>
                  <a:pt x="1354465" y="757533"/>
                  <a:pt x="1346764" y="765210"/>
                  <a:pt x="1340344" y="765209"/>
                </a:cubicBezTo>
                <a:cubicBezTo>
                  <a:pt x="1339062" y="758812"/>
                  <a:pt x="1336494" y="761373"/>
                  <a:pt x="1324941" y="766490"/>
                </a:cubicBezTo>
                <a:close/>
                <a:moveTo>
                  <a:pt x="1262039" y="751134"/>
                </a:moveTo>
                <a:lnTo>
                  <a:pt x="1266803" y="748759"/>
                </a:lnTo>
                <a:lnTo>
                  <a:pt x="1263706" y="751134"/>
                </a:lnTo>
                <a:close/>
                <a:moveTo>
                  <a:pt x="1276160" y="824073"/>
                </a:moveTo>
                <a:lnTo>
                  <a:pt x="1288997" y="824073"/>
                </a:lnTo>
                <a:lnTo>
                  <a:pt x="1294132" y="812556"/>
                </a:lnTo>
                <a:close/>
                <a:moveTo>
                  <a:pt x="1258189" y="807438"/>
                </a:moveTo>
                <a:cubicBezTo>
                  <a:pt x="1250487" y="827913"/>
                  <a:pt x="1296700" y="801040"/>
                  <a:pt x="1317238" y="786963"/>
                </a:cubicBezTo>
                <a:cubicBezTo>
                  <a:pt x="1306969" y="788243"/>
                  <a:pt x="1269742" y="816395"/>
                  <a:pt x="1258189" y="807438"/>
                </a:cubicBezTo>
                <a:close/>
                <a:moveTo>
                  <a:pt x="1191436" y="801040"/>
                </a:moveTo>
                <a:cubicBezTo>
                  <a:pt x="1201706" y="811277"/>
                  <a:pt x="1208125" y="785684"/>
                  <a:pt x="1233797" y="781844"/>
                </a:cubicBezTo>
                <a:cubicBezTo>
                  <a:pt x="1231230" y="775447"/>
                  <a:pt x="1205557" y="786964"/>
                  <a:pt x="1195288" y="786964"/>
                </a:cubicBezTo>
                <a:cubicBezTo>
                  <a:pt x="1185018" y="793362"/>
                  <a:pt x="1201706" y="792083"/>
                  <a:pt x="1208125" y="793363"/>
                </a:cubicBezTo>
                <a:cubicBezTo>
                  <a:pt x="1202989" y="797201"/>
                  <a:pt x="1199138" y="798480"/>
                  <a:pt x="1191436" y="801040"/>
                </a:cubicBezTo>
                <a:close/>
                <a:moveTo>
                  <a:pt x="1097908" y="921678"/>
                </a:moveTo>
                <a:lnTo>
                  <a:pt x="1105429" y="918764"/>
                </a:lnTo>
                <a:lnTo>
                  <a:pt x="1104145" y="921323"/>
                </a:lnTo>
                <a:lnTo>
                  <a:pt x="1103687" y="921475"/>
                </a:lnTo>
                <a:close/>
                <a:moveTo>
                  <a:pt x="993747" y="927722"/>
                </a:moveTo>
                <a:cubicBezTo>
                  <a:pt x="1010434" y="922603"/>
                  <a:pt x="1037392" y="925161"/>
                  <a:pt x="1060500" y="900851"/>
                </a:cubicBezTo>
                <a:lnTo>
                  <a:pt x="1037393" y="909807"/>
                </a:lnTo>
                <a:lnTo>
                  <a:pt x="1042527" y="905968"/>
                </a:lnTo>
                <a:lnTo>
                  <a:pt x="1033542" y="903410"/>
                </a:lnTo>
                <a:cubicBezTo>
                  <a:pt x="1047663" y="914925"/>
                  <a:pt x="1006584" y="921324"/>
                  <a:pt x="993747" y="927722"/>
                </a:cubicBezTo>
                <a:close/>
                <a:moveTo>
                  <a:pt x="989895" y="992981"/>
                </a:moveTo>
                <a:cubicBezTo>
                  <a:pt x="979626" y="985303"/>
                  <a:pt x="1024555" y="966109"/>
                  <a:pt x="1034825" y="955873"/>
                </a:cubicBezTo>
                <a:cubicBezTo>
                  <a:pt x="1033541" y="973788"/>
                  <a:pt x="998881" y="971228"/>
                  <a:pt x="989895" y="992981"/>
                </a:cubicBezTo>
                <a:close/>
                <a:moveTo>
                  <a:pt x="783221" y="1039048"/>
                </a:moveTo>
                <a:cubicBezTo>
                  <a:pt x="802477" y="1040328"/>
                  <a:pt x="801193" y="1026253"/>
                  <a:pt x="820448" y="1019854"/>
                </a:cubicBezTo>
                <a:cubicBezTo>
                  <a:pt x="808894" y="1021133"/>
                  <a:pt x="792206" y="1018574"/>
                  <a:pt x="783221" y="1039048"/>
                </a:cubicBezTo>
                <a:close/>
                <a:moveTo>
                  <a:pt x="745994" y="1069759"/>
                </a:moveTo>
                <a:cubicBezTo>
                  <a:pt x="751128" y="1073596"/>
                  <a:pt x="772952" y="1055683"/>
                  <a:pt x="769100" y="1067199"/>
                </a:cubicBezTo>
                <a:lnTo>
                  <a:pt x="760115" y="1074877"/>
                </a:lnTo>
                <a:cubicBezTo>
                  <a:pt x="774234" y="1063361"/>
                  <a:pt x="776803" y="1081275"/>
                  <a:pt x="793490" y="1060801"/>
                </a:cubicBezTo>
                <a:lnTo>
                  <a:pt x="780654" y="1069760"/>
                </a:lnTo>
                <a:cubicBezTo>
                  <a:pt x="794775" y="1055684"/>
                  <a:pt x="753696" y="1073597"/>
                  <a:pt x="776802" y="1054403"/>
                </a:cubicBezTo>
                <a:cubicBezTo>
                  <a:pt x="785789" y="1046726"/>
                  <a:pt x="756264" y="1059522"/>
                  <a:pt x="745994" y="1069759"/>
                </a:cubicBezTo>
                <a:close/>
                <a:moveTo>
                  <a:pt x="618908" y="1229710"/>
                </a:moveTo>
                <a:cubicBezTo>
                  <a:pt x="634312" y="1232269"/>
                  <a:pt x="662553" y="1199000"/>
                  <a:pt x="657419" y="1195161"/>
                </a:cubicBezTo>
                <a:cubicBezTo>
                  <a:pt x="654852" y="1201560"/>
                  <a:pt x="635596" y="1215636"/>
                  <a:pt x="618908" y="1229710"/>
                </a:cubicBezTo>
                <a:close/>
                <a:moveTo>
                  <a:pt x="547021" y="1274498"/>
                </a:moveTo>
                <a:cubicBezTo>
                  <a:pt x="550871" y="1273217"/>
                  <a:pt x="577829" y="1250183"/>
                  <a:pt x="582965" y="1255303"/>
                </a:cubicBezTo>
                <a:lnTo>
                  <a:pt x="582964" y="1241226"/>
                </a:lnTo>
                <a:cubicBezTo>
                  <a:pt x="570128" y="1252743"/>
                  <a:pt x="550871" y="1257861"/>
                  <a:pt x="556006" y="1251464"/>
                </a:cubicBezTo>
                <a:cubicBezTo>
                  <a:pt x="549589" y="1265539"/>
                  <a:pt x="535467" y="1270658"/>
                  <a:pt x="547021" y="1274498"/>
                </a:cubicBezTo>
                <a:close/>
                <a:moveTo>
                  <a:pt x="371155" y="1431890"/>
                </a:moveTo>
                <a:cubicBezTo>
                  <a:pt x="382707" y="1417812"/>
                  <a:pt x="410950" y="1410137"/>
                  <a:pt x="407098" y="1396061"/>
                </a:cubicBezTo>
                <a:cubicBezTo>
                  <a:pt x="396828" y="1402457"/>
                  <a:pt x="386558" y="1410136"/>
                  <a:pt x="376290" y="1417813"/>
                </a:cubicBezTo>
                <a:cubicBezTo>
                  <a:pt x="375006" y="1425492"/>
                  <a:pt x="362169" y="1430610"/>
                  <a:pt x="371155" y="1431890"/>
                </a:cubicBezTo>
                <a:close/>
                <a:moveTo>
                  <a:pt x="301835" y="1512503"/>
                </a:moveTo>
                <a:lnTo>
                  <a:pt x="337778" y="1484353"/>
                </a:lnTo>
                <a:cubicBezTo>
                  <a:pt x="314672" y="1511224"/>
                  <a:pt x="330076" y="1492030"/>
                  <a:pt x="301835" y="1512503"/>
                </a:cubicBezTo>
                <a:close/>
                <a:moveTo>
                  <a:pt x="251771" y="1471557"/>
                </a:moveTo>
                <a:cubicBezTo>
                  <a:pt x="262041" y="1465159"/>
                  <a:pt x="265892" y="1465159"/>
                  <a:pt x="274877" y="1448524"/>
                </a:cubicBezTo>
                <a:cubicBezTo>
                  <a:pt x="263325" y="1454922"/>
                  <a:pt x="253054" y="1466438"/>
                  <a:pt x="251771" y="1471557"/>
                </a:cubicBezTo>
                <a:close/>
                <a:moveTo>
                  <a:pt x="211977" y="1486913"/>
                </a:moveTo>
                <a:cubicBezTo>
                  <a:pt x="226096" y="1475395"/>
                  <a:pt x="233800" y="1490752"/>
                  <a:pt x="249204" y="1465159"/>
                </a:cubicBezTo>
                <a:cubicBezTo>
                  <a:pt x="232516" y="1477955"/>
                  <a:pt x="224813" y="1466439"/>
                  <a:pt x="211977" y="1486913"/>
                </a:cubicBezTo>
                <a:close/>
                <a:moveTo>
                  <a:pt x="143940" y="1664139"/>
                </a:moveTo>
                <a:cubicBezTo>
                  <a:pt x="142336" y="1669897"/>
                  <a:pt x="145225" y="1671818"/>
                  <a:pt x="156778" y="1666059"/>
                </a:cubicBezTo>
                <a:cubicBezTo>
                  <a:pt x="160628" y="1660940"/>
                  <a:pt x="165763" y="1654542"/>
                  <a:pt x="169615" y="1649425"/>
                </a:cubicBezTo>
                <a:cubicBezTo>
                  <a:pt x="163195" y="1657101"/>
                  <a:pt x="163195" y="1654541"/>
                  <a:pt x="160628" y="1654542"/>
                </a:cubicBezTo>
                <a:cubicBezTo>
                  <a:pt x="168331" y="1640466"/>
                  <a:pt x="179884" y="1636628"/>
                  <a:pt x="188869" y="1630228"/>
                </a:cubicBezTo>
                <a:cubicBezTo>
                  <a:pt x="181168" y="1631509"/>
                  <a:pt x="160629" y="1646865"/>
                  <a:pt x="158062" y="1639187"/>
                </a:cubicBezTo>
                <a:cubicBezTo>
                  <a:pt x="160629" y="1634069"/>
                  <a:pt x="164479" y="1628950"/>
                  <a:pt x="167047" y="1623832"/>
                </a:cubicBezTo>
                <a:cubicBezTo>
                  <a:pt x="170898" y="1622553"/>
                  <a:pt x="174750" y="1619993"/>
                  <a:pt x="174750" y="1613594"/>
                </a:cubicBezTo>
                <a:lnTo>
                  <a:pt x="172181" y="1613594"/>
                </a:lnTo>
                <a:cubicBezTo>
                  <a:pt x="170898" y="1616155"/>
                  <a:pt x="169614" y="1619992"/>
                  <a:pt x="167047" y="1623832"/>
                </a:cubicBezTo>
                <a:cubicBezTo>
                  <a:pt x="163196" y="1625111"/>
                  <a:pt x="159345" y="1626392"/>
                  <a:pt x="158062" y="1630229"/>
                </a:cubicBezTo>
                <a:cubicBezTo>
                  <a:pt x="156777" y="1635348"/>
                  <a:pt x="156778" y="1637907"/>
                  <a:pt x="158062" y="1639187"/>
                </a:cubicBezTo>
                <a:cubicBezTo>
                  <a:pt x="151643" y="1648783"/>
                  <a:pt x="145545" y="1658380"/>
                  <a:pt x="143940" y="1664139"/>
                </a:cubicBezTo>
                <a:close/>
                <a:moveTo>
                  <a:pt x="52798" y="1754352"/>
                </a:moveTo>
                <a:cubicBezTo>
                  <a:pt x="48946" y="1769706"/>
                  <a:pt x="61783" y="1756911"/>
                  <a:pt x="69486" y="1745395"/>
                </a:cubicBezTo>
                <a:cubicBezTo>
                  <a:pt x="66919" y="1746674"/>
                  <a:pt x="65635" y="1741557"/>
                  <a:pt x="60500" y="1745394"/>
                </a:cubicBezTo>
                <a:close/>
                <a:moveTo>
                  <a:pt x="10437" y="1918142"/>
                </a:moveTo>
                <a:cubicBezTo>
                  <a:pt x="10437" y="1904068"/>
                  <a:pt x="19421" y="1888711"/>
                  <a:pt x="25841" y="1882314"/>
                </a:cubicBezTo>
                <a:cubicBezTo>
                  <a:pt x="33542" y="1858000"/>
                  <a:pt x="25841" y="1863120"/>
                  <a:pt x="24557" y="1852882"/>
                </a:cubicBezTo>
                <a:cubicBezTo>
                  <a:pt x="19422" y="1864400"/>
                  <a:pt x="13004" y="1875915"/>
                  <a:pt x="9153" y="1888711"/>
                </a:cubicBezTo>
                <a:cubicBezTo>
                  <a:pt x="11719" y="1873356"/>
                  <a:pt x="13004" y="1865679"/>
                  <a:pt x="13004" y="1863119"/>
                </a:cubicBezTo>
                <a:cubicBezTo>
                  <a:pt x="13004" y="1859281"/>
                  <a:pt x="11719" y="1860559"/>
                  <a:pt x="9153" y="1861841"/>
                </a:cubicBezTo>
                <a:cubicBezTo>
                  <a:pt x="5301" y="1864398"/>
                  <a:pt x="-1118" y="1869517"/>
                  <a:pt x="167" y="1846485"/>
                </a:cubicBezTo>
                <a:cubicBezTo>
                  <a:pt x="4018" y="1833688"/>
                  <a:pt x="7868" y="1823450"/>
                  <a:pt x="9152" y="1811933"/>
                </a:cubicBezTo>
                <a:cubicBezTo>
                  <a:pt x="10437" y="1800418"/>
                  <a:pt x="11720" y="1791462"/>
                  <a:pt x="11719" y="1781224"/>
                </a:cubicBezTo>
                <a:cubicBezTo>
                  <a:pt x="11720" y="1772268"/>
                  <a:pt x="13004" y="1763309"/>
                  <a:pt x="14288" y="1758192"/>
                </a:cubicBezTo>
                <a:cubicBezTo>
                  <a:pt x="14288" y="1750513"/>
                  <a:pt x="15571" y="1742835"/>
                  <a:pt x="19422" y="1736437"/>
                </a:cubicBezTo>
                <a:cubicBezTo>
                  <a:pt x="47664" y="1689093"/>
                  <a:pt x="18139" y="1759470"/>
                  <a:pt x="39961" y="1732598"/>
                </a:cubicBezTo>
                <a:cubicBezTo>
                  <a:pt x="56649" y="1708285"/>
                  <a:pt x="42529" y="1715963"/>
                  <a:pt x="50230" y="1699329"/>
                </a:cubicBezTo>
                <a:cubicBezTo>
                  <a:pt x="56649" y="1698049"/>
                  <a:pt x="61783" y="1696769"/>
                  <a:pt x="68203" y="1695491"/>
                </a:cubicBezTo>
                <a:cubicBezTo>
                  <a:pt x="88741" y="1669897"/>
                  <a:pt x="57932" y="1687811"/>
                  <a:pt x="73338" y="1675016"/>
                </a:cubicBezTo>
                <a:cubicBezTo>
                  <a:pt x="83607" y="1648145"/>
                  <a:pt x="64351" y="1678855"/>
                  <a:pt x="52798" y="1678855"/>
                </a:cubicBezTo>
                <a:cubicBezTo>
                  <a:pt x="56650" y="1677576"/>
                  <a:pt x="63067" y="1671177"/>
                  <a:pt x="69486" y="1663499"/>
                </a:cubicBezTo>
                <a:cubicBezTo>
                  <a:pt x="77189" y="1657101"/>
                  <a:pt x="83607" y="1648145"/>
                  <a:pt x="84890" y="1641745"/>
                </a:cubicBezTo>
                <a:cubicBezTo>
                  <a:pt x="81040" y="1639187"/>
                  <a:pt x="59217" y="1667339"/>
                  <a:pt x="72054" y="1648145"/>
                </a:cubicBezTo>
                <a:cubicBezTo>
                  <a:pt x="100295" y="1616155"/>
                  <a:pt x="115700" y="1596959"/>
                  <a:pt x="131104" y="1576486"/>
                </a:cubicBezTo>
                <a:cubicBezTo>
                  <a:pt x="146508" y="1557292"/>
                  <a:pt x="160628" y="1538097"/>
                  <a:pt x="187587" y="1512505"/>
                </a:cubicBezTo>
                <a:lnTo>
                  <a:pt x="178601" y="1512505"/>
                </a:lnTo>
                <a:cubicBezTo>
                  <a:pt x="186302" y="1507386"/>
                  <a:pt x="192721" y="1504827"/>
                  <a:pt x="196572" y="1498429"/>
                </a:cubicBezTo>
                <a:lnTo>
                  <a:pt x="190154" y="1498430"/>
                </a:lnTo>
                <a:cubicBezTo>
                  <a:pt x="197856" y="1490753"/>
                  <a:pt x="258189" y="1448523"/>
                  <a:pt x="291566" y="1413976"/>
                </a:cubicBezTo>
                <a:lnTo>
                  <a:pt x="268458" y="1424212"/>
                </a:lnTo>
                <a:lnTo>
                  <a:pt x="305686" y="1402457"/>
                </a:lnTo>
                <a:lnTo>
                  <a:pt x="294133" y="1397341"/>
                </a:lnTo>
                <a:cubicBezTo>
                  <a:pt x="303119" y="1396060"/>
                  <a:pt x="315955" y="1385822"/>
                  <a:pt x="330077" y="1373027"/>
                </a:cubicBezTo>
                <a:cubicBezTo>
                  <a:pt x="337778" y="1366629"/>
                  <a:pt x="345480" y="1360230"/>
                  <a:pt x="353183" y="1352553"/>
                </a:cubicBezTo>
                <a:cubicBezTo>
                  <a:pt x="360884" y="1344876"/>
                  <a:pt x="369871" y="1339757"/>
                  <a:pt x="377572" y="1333359"/>
                </a:cubicBezTo>
                <a:lnTo>
                  <a:pt x="372438" y="1328241"/>
                </a:lnTo>
                <a:lnTo>
                  <a:pt x="394261" y="1315443"/>
                </a:lnTo>
                <a:lnTo>
                  <a:pt x="383991" y="1316723"/>
                </a:lnTo>
                <a:cubicBezTo>
                  <a:pt x="403247" y="1301369"/>
                  <a:pt x="432772" y="1292412"/>
                  <a:pt x="450744" y="1270659"/>
                </a:cubicBezTo>
                <a:cubicBezTo>
                  <a:pt x="437906" y="1284734"/>
                  <a:pt x="427638" y="1278336"/>
                  <a:pt x="425069" y="1273216"/>
                </a:cubicBezTo>
                <a:lnTo>
                  <a:pt x="490539" y="1236108"/>
                </a:lnTo>
                <a:cubicBezTo>
                  <a:pt x="489255" y="1230990"/>
                  <a:pt x="508510" y="1211796"/>
                  <a:pt x="495673" y="1216915"/>
                </a:cubicBezTo>
                <a:lnTo>
                  <a:pt x="518780" y="1206677"/>
                </a:lnTo>
                <a:lnTo>
                  <a:pt x="513644" y="1204118"/>
                </a:lnTo>
                <a:cubicBezTo>
                  <a:pt x="518780" y="1199001"/>
                  <a:pt x="523914" y="1195161"/>
                  <a:pt x="529049" y="1190042"/>
                </a:cubicBezTo>
                <a:cubicBezTo>
                  <a:pt x="534183" y="1184923"/>
                  <a:pt x="540603" y="1181086"/>
                  <a:pt x="545737" y="1177246"/>
                </a:cubicBezTo>
                <a:cubicBezTo>
                  <a:pt x="557291" y="1169569"/>
                  <a:pt x="568844" y="1161891"/>
                  <a:pt x="580396" y="1154213"/>
                </a:cubicBezTo>
                <a:cubicBezTo>
                  <a:pt x="603504" y="1138858"/>
                  <a:pt x="627893" y="1126062"/>
                  <a:pt x="651000" y="1113264"/>
                </a:cubicBezTo>
                <a:cubicBezTo>
                  <a:pt x="674107" y="1100470"/>
                  <a:pt x="697214" y="1086394"/>
                  <a:pt x="719037" y="1071039"/>
                </a:cubicBezTo>
                <a:cubicBezTo>
                  <a:pt x="740858" y="1055682"/>
                  <a:pt x="762682" y="1039048"/>
                  <a:pt x="783220" y="1018573"/>
                </a:cubicBezTo>
                <a:lnTo>
                  <a:pt x="780654" y="1017295"/>
                </a:lnTo>
                <a:lnTo>
                  <a:pt x="844839" y="991702"/>
                </a:lnTo>
                <a:cubicBezTo>
                  <a:pt x="855108" y="984024"/>
                  <a:pt x="851257" y="973788"/>
                  <a:pt x="866662" y="959712"/>
                </a:cubicBezTo>
                <a:cubicBezTo>
                  <a:pt x="865378" y="973788"/>
                  <a:pt x="900037" y="939238"/>
                  <a:pt x="915442" y="940518"/>
                </a:cubicBezTo>
                <a:cubicBezTo>
                  <a:pt x="925710" y="927721"/>
                  <a:pt x="911591" y="934120"/>
                  <a:pt x="905172" y="932840"/>
                </a:cubicBezTo>
                <a:cubicBezTo>
                  <a:pt x="916725" y="921322"/>
                  <a:pt x="929562" y="913646"/>
                  <a:pt x="942399" y="905967"/>
                </a:cubicBezTo>
                <a:cubicBezTo>
                  <a:pt x="955237" y="898290"/>
                  <a:pt x="969356" y="891891"/>
                  <a:pt x="982194" y="885494"/>
                </a:cubicBezTo>
                <a:cubicBezTo>
                  <a:pt x="1009151" y="871418"/>
                  <a:pt x="1037392" y="858622"/>
                  <a:pt x="1065633" y="838148"/>
                </a:cubicBezTo>
                <a:cubicBezTo>
                  <a:pt x="1011719" y="886775"/>
                  <a:pt x="1010435" y="882936"/>
                  <a:pt x="971924" y="912365"/>
                </a:cubicBezTo>
                <a:cubicBezTo>
                  <a:pt x="1024556" y="889332"/>
                  <a:pt x="1027123" y="873978"/>
                  <a:pt x="1081038" y="847105"/>
                </a:cubicBezTo>
                <a:lnTo>
                  <a:pt x="1054080" y="857343"/>
                </a:lnTo>
                <a:cubicBezTo>
                  <a:pt x="1064351" y="841988"/>
                  <a:pt x="1084889" y="833030"/>
                  <a:pt x="1104144" y="824072"/>
                </a:cubicBezTo>
                <a:cubicBezTo>
                  <a:pt x="1113130" y="818953"/>
                  <a:pt x="1122116" y="815115"/>
                  <a:pt x="1128535" y="811278"/>
                </a:cubicBezTo>
                <a:cubicBezTo>
                  <a:pt x="1134954" y="807438"/>
                  <a:pt x="1138805" y="803600"/>
                  <a:pt x="1138805" y="798480"/>
                </a:cubicBezTo>
                <a:cubicBezTo>
                  <a:pt x="1172181" y="784406"/>
                  <a:pt x="1209408" y="785685"/>
                  <a:pt x="1246634" y="762650"/>
                </a:cubicBezTo>
                <a:lnTo>
                  <a:pt x="1222245" y="757533"/>
                </a:lnTo>
                <a:lnTo>
                  <a:pt x="1256905" y="743457"/>
                </a:lnTo>
                <a:lnTo>
                  <a:pt x="1262039" y="752413"/>
                </a:lnTo>
                <a:lnTo>
                  <a:pt x="1263706" y="751134"/>
                </a:lnTo>
                <a:lnTo>
                  <a:pt x="1268298" y="751135"/>
                </a:lnTo>
                <a:cubicBezTo>
                  <a:pt x="1270705" y="749215"/>
                  <a:pt x="1273592" y="746015"/>
                  <a:pt x="1277444" y="743457"/>
                </a:cubicBezTo>
                <a:lnTo>
                  <a:pt x="1266803" y="748759"/>
                </a:lnTo>
                <a:lnTo>
                  <a:pt x="1278727" y="739617"/>
                </a:lnTo>
                <a:cubicBezTo>
                  <a:pt x="1309537" y="738339"/>
                  <a:pt x="1340345" y="714027"/>
                  <a:pt x="1378855" y="707628"/>
                </a:cubicBezTo>
                <a:lnTo>
                  <a:pt x="1380139" y="701230"/>
                </a:lnTo>
                <a:cubicBezTo>
                  <a:pt x="1383990" y="701230"/>
                  <a:pt x="1387841" y="701230"/>
                  <a:pt x="1389126" y="701230"/>
                </a:cubicBezTo>
                <a:cubicBezTo>
                  <a:pt x="1391692" y="689713"/>
                  <a:pt x="1421217" y="680755"/>
                  <a:pt x="1418650" y="671798"/>
                </a:cubicBezTo>
                <a:cubicBezTo>
                  <a:pt x="1405813" y="674358"/>
                  <a:pt x="1377571" y="682035"/>
                  <a:pt x="1382706" y="685874"/>
                </a:cubicBezTo>
                <a:cubicBezTo>
                  <a:pt x="1349330" y="688433"/>
                  <a:pt x="1414799" y="665400"/>
                  <a:pt x="1432771" y="656443"/>
                </a:cubicBezTo>
                <a:cubicBezTo>
                  <a:pt x="1414800" y="669238"/>
                  <a:pt x="1441757" y="659003"/>
                  <a:pt x="1453311" y="656443"/>
                </a:cubicBezTo>
                <a:cubicBezTo>
                  <a:pt x="1454594" y="653884"/>
                  <a:pt x="1450742" y="655163"/>
                  <a:pt x="1448175" y="653883"/>
                </a:cubicBezTo>
                <a:cubicBezTo>
                  <a:pt x="1480268" y="632131"/>
                  <a:pt x="1503375" y="652605"/>
                  <a:pt x="1518779" y="624453"/>
                </a:cubicBezTo>
                <a:lnTo>
                  <a:pt x="1529047" y="630850"/>
                </a:lnTo>
                <a:cubicBezTo>
                  <a:pt x="1536751" y="624453"/>
                  <a:pt x="1545737" y="618055"/>
                  <a:pt x="1553439" y="611657"/>
                </a:cubicBezTo>
                <a:cubicBezTo>
                  <a:pt x="1563708" y="629572"/>
                  <a:pt x="1593233" y="598861"/>
                  <a:pt x="1604787" y="614216"/>
                </a:cubicBezTo>
                <a:cubicBezTo>
                  <a:pt x="1636879" y="602700"/>
                  <a:pt x="1597083" y="605259"/>
                  <a:pt x="1608638" y="602700"/>
                </a:cubicBezTo>
                <a:cubicBezTo>
                  <a:pt x="1636879" y="587344"/>
                  <a:pt x="1695929" y="584785"/>
                  <a:pt x="1702346" y="571989"/>
                </a:cubicBezTo>
                <a:cubicBezTo>
                  <a:pt x="1730589" y="568150"/>
                  <a:pt x="1756262" y="552795"/>
                  <a:pt x="1779368" y="548955"/>
                </a:cubicBezTo>
                <a:lnTo>
                  <a:pt x="1778085" y="539999"/>
                </a:lnTo>
                <a:cubicBezTo>
                  <a:pt x="1790922" y="537440"/>
                  <a:pt x="1806326" y="537439"/>
                  <a:pt x="1816595" y="532321"/>
                </a:cubicBezTo>
                <a:cubicBezTo>
                  <a:pt x="1816595" y="531040"/>
                  <a:pt x="1814029" y="529762"/>
                  <a:pt x="1811462" y="529763"/>
                </a:cubicBezTo>
                <a:cubicBezTo>
                  <a:pt x="1856391" y="520804"/>
                  <a:pt x="1891051" y="509288"/>
                  <a:pt x="1928278" y="497771"/>
                </a:cubicBezTo>
                <a:cubicBezTo>
                  <a:pt x="1924427" y="492654"/>
                  <a:pt x="1923143" y="488815"/>
                  <a:pt x="1901320" y="493931"/>
                </a:cubicBezTo>
                <a:cubicBezTo>
                  <a:pt x="1918007" y="484974"/>
                  <a:pt x="1941115" y="479858"/>
                  <a:pt x="1966789" y="474739"/>
                </a:cubicBezTo>
                <a:cubicBezTo>
                  <a:pt x="1979626" y="472180"/>
                  <a:pt x="1992463" y="469620"/>
                  <a:pt x="2006583" y="467060"/>
                </a:cubicBezTo>
                <a:cubicBezTo>
                  <a:pt x="2019419" y="464501"/>
                  <a:pt x="2033541" y="460663"/>
                  <a:pt x="2046378" y="456824"/>
                </a:cubicBezTo>
                <a:lnTo>
                  <a:pt x="2041242" y="454264"/>
                </a:lnTo>
                <a:lnTo>
                  <a:pt x="2072051" y="452984"/>
                </a:lnTo>
                <a:cubicBezTo>
                  <a:pt x="2065632" y="451705"/>
                  <a:pt x="2068200" y="447865"/>
                  <a:pt x="2066917" y="444026"/>
                </a:cubicBezTo>
                <a:cubicBezTo>
                  <a:pt x="2114414" y="429952"/>
                  <a:pt x="2174747" y="413317"/>
                  <a:pt x="2205556" y="420995"/>
                </a:cubicBezTo>
                <a:cubicBezTo>
                  <a:pt x="2201705" y="417157"/>
                  <a:pt x="2224811" y="405638"/>
                  <a:pt x="2197853" y="406918"/>
                </a:cubicBezTo>
                <a:cubicBezTo>
                  <a:pt x="2224811" y="405638"/>
                  <a:pt x="2254337" y="401800"/>
                  <a:pt x="2285145" y="396682"/>
                </a:cubicBezTo>
                <a:cubicBezTo>
                  <a:pt x="2315954" y="391563"/>
                  <a:pt x="2346762" y="385164"/>
                  <a:pt x="2375003" y="380047"/>
                </a:cubicBezTo>
                <a:lnTo>
                  <a:pt x="2373720" y="381325"/>
                </a:lnTo>
                <a:lnTo>
                  <a:pt x="2398109" y="380046"/>
                </a:lnTo>
                <a:lnTo>
                  <a:pt x="2399394" y="378768"/>
                </a:lnTo>
                <a:lnTo>
                  <a:pt x="2382705" y="380047"/>
                </a:lnTo>
                <a:cubicBezTo>
                  <a:pt x="2405812" y="376207"/>
                  <a:pt x="2427635" y="373648"/>
                  <a:pt x="2446891" y="374928"/>
                </a:cubicBezTo>
                <a:cubicBezTo>
                  <a:pt x="2450742" y="371090"/>
                  <a:pt x="2454593" y="362132"/>
                  <a:pt x="2467429" y="357013"/>
                </a:cubicBezTo>
                <a:cubicBezTo>
                  <a:pt x="2469996" y="368530"/>
                  <a:pt x="2532897" y="336540"/>
                  <a:pt x="2563706" y="344218"/>
                </a:cubicBezTo>
                <a:cubicBezTo>
                  <a:pt x="2566274" y="340378"/>
                  <a:pt x="2550869" y="344218"/>
                  <a:pt x="2559855" y="339098"/>
                </a:cubicBezTo>
                <a:cubicBezTo>
                  <a:pt x="2595800" y="333980"/>
                  <a:pt x="2640728" y="330142"/>
                  <a:pt x="2686942" y="325023"/>
                </a:cubicBezTo>
                <a:cubicBezTo>
                  <a:pt x="2734439" y="322464"/>
                  <a:pt x="2781935" y="318625"/>
                  <a:pt x="2824297" y="309668"/>
                </a:cubicBezTo>
                <a:cubicBezTo>
                  <a:pt x="2828147" y="319904"/>
                  <a:pt x="2848688" y="321184"/>
                  <a:pt x="2873078" y="321184"/>
                </a:cubicBezTo>
                <a:cubicBezTo>
                  <a:pt x="2885915" y="321184"/>
                  <a:pt x="2900035" y="319904"/>
                  <a:pt x="2912872" y="319905"/>
                </a:cubicBezTo>
                <a:cubicBezTo>
                  <a:pt x="2926993" y="319906"/>
                  <a:pt x="2939830" y="321185"/>
                  <a:pt x="2951382" y="322463"/>
                </a:cubicBezTo>
                <a:cubicBezTo>
                  <a:pt x="2961652" y="309668"/>
                  <a:pt x="2924426" y="317346"/>
                  <a:pt x="2911588" y="309668"/>
                </a:cubicBezTo>
                <a:cubicBezTo>
                  <a:pt x="2930844" y="309669"/>
                  <a:pt x="2923382" y="300310"/>
                  <a:pt x="2938486" y="298872"/>
                </a:cubicBezTo>
                <a:lnTo>
                  <a:pt x="2956956" y="300260"/>
                </a:lnTo>
                <a:lnTo>
                  <a:pt x="2964702" y="304070"/>
                </a:lnTo>
                <a:cubicBezTo>
                  <a:pt x="2965183" y="307429"/>
                  <a:pt x="2967429" y="310308"/>
                  <a:pt x="2987327" y="307109"/>
                </a:cubicBezTo>
                <a:lnTo>
                  <a:pt x="2988610" y="298152"/>
                </a:lnTo>
                <a:lnTo>
                  <a:pt x="3014284" y="308389"/>
                </a:lnTo>
                <a:cubicBezTo>
                  <a:pt x="3055362" y="303269"/>
                  <a:pt x="3092589" y="301990"/>
                  <a:pt x="3129816" y="299431"/>
                </a:cubicBezTo>
                <a:cubicBezTo>
                  <a:pt x="3147788" y="298151"/>
                  <a:pt x="3165760" y="298151"/>
                  <a:pt x="3183731" y="296871"/>
                </a:cubicBezTo>
                <a:cubicBezTo>
                  <a:pt x="3201703" y="296872"/>
                  <a:pt x="3219676" y="295591"/>
                  <a:pt x="3237647" y="293033"/>
                </a:cubicBezTo>
                <a:cubicBezTo>
                  <a:pt x="3242782" y="295593"/>
                  <a:pt x="3240215" y="299432"/>
                  <a:pt x="3231228" y="301989"/>
                </a:cubicBezTo>
                <a:cubicBezTo>
                  <a:pt x="3264605" y="301989"/>
                  <a:pt x="3301832" y="316066"/>
                  <a:pt x="3339059" y="307108"/>
                </a:cubicBezTo>
                <a:lnTo>
                  <a:pt x="3328790" y="303269"/>
                </a:lnTo>
                <a:cubicBezTo>
                  <a:pt x="3359598" y="299432"/>
                  <a:pt x="3373719" y="300711"/>
                  <a:pt x="3390406" y="305829"/>
                </a:cubicBezTo>
                <a:cubicBezTo>
                  <a:pt x="3407094" y="309667"/>
                  <a:pt x="3425066" y="316066"/>
                  <a:pt x="3459727" y="319905"/>
                </a:cubicBezTo>
                <a:cubicBezTo>
                  <a:pt x="3444322" y="319906"/>
                  <a:pt x="3408379" y="310948"/>
                  <a:pt x="3404528" y="321185"/>
                </a:cubicBezTo>
                <a:cubicBezTo>
                  <a:pt x="3410945" y="328861"/>
                  <a:pt x="3446889" y="330141"/>
                  <a:pt x="3458443" y="325023"/>
                </a:cubicBezTo>
                <a:lnTo>
                  <a:pt x="3452024" y="336540"/>
                </a:lnTo>
                <a:cubicBezTo>
                  <a:pt x="3443039" y="328862"/>
                  <a:pt x="3417364" y="328862"/>
                  <a:pt x="3396826" y="323745"/>
                </a:cubicBezTo>
                <a:cubicBezTo>
                  <a:pt x="3403244" y="325023"/>
                  <a:pt x="3404527" y="327583"/>
                  <a:pt x="3405810" y="330142"/>
                </a:cubicBezTo>
                <a:cubicBezTo>
                  <a:pt x="3387840" y="325023"/>
                  <a:pt x="3364732" y="325023"/>
                  <a:pt x="3339060" y="322464"/>
                </a:cubicBezTo>
                <a:lnTo>
                  <a:pt x="3375003" y="321185"/>
                </a:lnTo>
                <a:cubicBezTo>
                  <a:pt x="3359598" y="309668"/>
                  <a:pt x="3314669" y="321184"/>
                  <a:pt x="3300549" y="317346"/>
                </a:cubicBezTo>
                <a:cubicBezTo>
                  <a:pt x="3300548" y="327583"/>
                  <a:pt x="3322371" y="326303"/>
                  <a:pt x="3300548" y="335260"/>
                </a:cubicBezTo>
                <a:cubicBezTo>
                  <a:pt x="3240215" y="340380"/>
                  <a:pt x="3265888" y="325022"/>
                  <a:pt x="3209406" y="314787"/>
                </a:cubicBezTo>
                <a:lnTo>
                  <a:pt x="3219675" y="310948"/>
                </a:lnTo>
                <a:cubicBezTo>
                  <a:pt x="3201703" y="309668"/>
                  <a:pt x="3187583" y="298152"/>
                  <a:pt x="3161908" y="305829"/>
                </a:cubicBezTo>
                <a:cubicBezTo>
                  <a:pt x="3163193" y="312227"/>
                  <a:pt x="3182449" y="312228"/>
                  <a:pt x="3192717" y="316066"/>
                </a:cubicBezTo>
                <a:cubicBezTo>
                  <a:pt x="3186300" y="319905"/>
                  <a:pt x="3159342" y="301991"/>
                  <a:pt x="3140087" y="310948"/>
                </a:cubicBezTo>
                <a:cubicBezTo>
                  <a:pt x="3158058" y="319905"/>
                  <a:pt x="3201704" y="323744"/>
                  <a:pt x="3231229" y="323745"/>
                </a:cubicBezTo>
                <a:cubicBezTo>
                  <a:pt x="3228661" y="326303"/>
                  <a:pt x="3228661" y="330142"/>
                  <a:pt x="3232513" y="333982"/>
                </a:cubicBezTo>
                <a:cubicBezTo>
                  <a:pt x="3210690" y="331422"/>
                  <a:pt x="3188867" y="330142"/>
                  <a:pt x="3165759" y="327582"/>
                </a:cubicBezTo>
                <a:cubicBezTo>
                  <a:pt x="3142654" y="326304"/>
                  <a:pt x="3119548" y="326302"/>
                  <a:pt x="3096440" y="325023"/>
                </a:cubicBezTo>
                <a:cubicBezTo>
                  <a:pt x="3050227" y="323744"/>
                  <a:pt x="3004015" y="325024"/>
                  <a:pt x="2960369" y="330142"/>
                </a:cubicBezTo>
                <a:cubicBezTo>
                  <a:pt x="3007866" y="341658"/>
                  <a:pt x="2941113" y="331422"/>
                  <a:pt x="2952666" y="345496"/>
                </a:cubicBezTo>
                <a:cubicBezTo>
                  <a:pt x="2946249" y="335260"/>
                  <a:pt x="2919291" y="346777"/>
                  <a:pt x="2894900" y="345496"/>
                </a:cubicBezTo>
                <a:cubicBezTo>
                  <a:pt x="2887198" y="357014"/>
                  <a:pt x="2943681" y="348055"/>
                  <a:pt x="2924426" y="355734"/>
                </a:cubicBezTo>
                <a:cubicBezTo>
                  <a:pt x="2879496" y="358293"/>
                  <a:pt x="2815312" y="345498"/>
                  <a:pt x="2756261" y="355734"/>
                </a:cubicBezTo>
                <a:cubicBezTo>
                  <a:pt x="2760113" y="359574"/>
                  <a:pt x="2774233" y="359573"/>
                  <a:pt x="2776800" y="360853"/>
                </a:cubicBezTo>
                <a:cubicBezTo>
                  <a:pt x="2737006" y="360854"/>
                  <a:pt x="2683090" y="341658"/>
                  <a:pt x="2658700" y="363411"/>
                </a:cubicBezTo>
                <a:cubicBezTo>
                  <a:pt x="2667686" y="365971"/>
                  <a:pt x="2679240" y="367252"/>
                  <a:pt x="2689508" y="368530"/>
                </a:cubicBezTo>
                <a:cubicBezTo>
                  <a:pt x="2699778" y="369809"/>
                  <a:pt x="2711332" y="372368"/>
                  <a:pt x="2721602" y="373648"/>
                </a:cubicBezTo>
                <a:cubicBezTo>
                  <a:pt x="2716467" y="373650"/>
                  <a:pt x="2710049" y="376208"/>
                  <a:pt x="2699779" y="380048"/>
                </a:cubicBezTo>
                <a:lnTo>
                  <a:pt x="2715183" y="386445"/>
                </a:lnTo>
                <a:cubicBezTo>
                  <a:pt x="2692076" y="389004"/>
                  <a:pt x="2683091" y="387724"/>
                  <a:pt x="2675388" y="382605"/>
                </a:cubicBezTo>
                <a:cubicBezTo>
                  <a:pt x="2667686" y="377486"/>
                  <a:pt x="2663836" y="371088"/>
                  <a:pt x="2649715" y="368530"/>
                </a:cubicBezTo>
                <a:lnTo>
                  <a:pt x="2622756" y="383885"/>
                </a:lnTo>
                <a:cubicBezTo>
                  <a:pt x="2571409" y="399242"/>
                  <a:pt x="2521344" y="400521"/>
                  <a:pt x="2484118" y="391563"/>
                </a:cubicBezTo>
                <a:cubicBezTo>
                  <a:pt x="2478983" y="392843"/>
                  <a:pt x="2467430" y="394122"/>
                  <a:pt x="2458444" y="397960"/>
                </a:cubicBezTo>
                <a:cubicBezTo>
                  <a:pt x="2449458" y="401800"/>
                  <a:pt x="2444324" y="404359"/>
                  <a:pt x="2453309" y="408198"/>
                </a:cubicBezTo>
                <a:cubicBezTo>
                  <a:pt x="2481551" y="415877"/>
                  <a:pt x="2495671" y="424833"/>
                  <a:pt x="2548303" y="415877"/>
                </a:cubicBezTo>
                <a:cubicBezTo>
                  <a:pt x="2554721" y="405640"/>
                  <a:pt x="2507224" y="412037"/>
                  <a:pt x="2522629" y="408198"/>
                </a:cubicBezTo>
                <a:cubicBezTo>
                  <a:pt x="2544451" y="405639"/>
                  <a:pt x="2581678" y="392843"/>
                  <a:pt x="2600933" y="397961"/>
                </a:cubicBezTo>
                <a:lnTo>
                  <a:pt x="2544451" y="405639"/>
                </a:lnTo>
                <a:cubicBezTo>
                  <a:pt x="2547018" y="419715"/>
                  <a:pt x="2567557" y="403081"/>
                  <a:pt x="2579112" y="408199"/>
                </a:cubicBezTo>
                <a:cubicBezTo>
                  <a:pt x="2564990" y="422273"/>
                  <a:pt x="2531615" y="414596"/>
                  <a:pt x="2509791" y="424832"/>
                </a:cubicBezTo>
                <a:lnTo>
                  <a:pt x="2513643" y="424834"/>
                </a:lnTo>
                <a:cubicBezTo>
                  <a:pt x="2490536" y="427392"/>
                  <a:pt x="2481551" y="428673"/>
                  <a:pt x="2471281" y="429953"/>
                </a:cubicBezTo>
                <a:cubicBezTo>
                  <a:pt x="2461012" y="432511"/>
                  <a:pt x="2452026" y="433792"/>
                  <a:pt x="2428918" y="435069"/>
                </a:cubicBezTo>
                <a:cubicBezTo>
                  <a:pt x="2423784" y="423554"/>
                  <a:pt x="2441756" y="424833"/>
                  <a:pt x="2462295" y="414597"/>
                </a:cubicBezTo>
                <a:cubicBezTo>
                  <a:pt x="2426351" y="422274"/>
                  <a:pt x="2382705" y="424833"/>
                  <a:pt x="2339061" y="431231"/>
                </a:cubicBezTo>
                <a:cubicBezTo>
                  <a:pt x="2317237" y="433791"/>
                  <a:pt x="2295414" y="437629"/>
                  <a:pt x="2274875" y="442748"/>
                </a:cubicBezTo>
                <a:cubicBezTo>
                  <a:pt x="2254337" y="447867"/>
                  <a:pt x="2235081" y="455545"/>
                  <a:pt x="2218393" y="465781"/>
                </a:cubicBezTo>
                <a:lnTo>
                  <a:pt x="2241499" y="465780"/>
                </a:lnTo>
                <a:lnTo>
                  <a:pt x="2264605" y="467060"/>
                </a:lnTo>
                <a:cubicBezTo>
                  <a:pt x="2258188" y="469620"/>
                  <a:pt x="2249202" y="470899"/>
                  <a:pt x="2241499" y="472178"/>
                </a:cubicBezTo>
                <a:cubicBezTo>
                  <a:pt x="2232514" y="474737"/>
                  <a:pt x="2224812" y="476018"/>
                  <a:pt x="2217109" y="477297"/>
                </a:cubicBezTo>
                <a:cubicBezTo>
                  <a:pt x="2202988" y="481135"/>
                  <a:pt x="2191436" y="484976"/>
                  <a:pt x="2195287" y="492652"/>
                </a:cubicBezTo>
                <a:cubicBezTo>
                  <a:pt x="2224811" y="479857"/>
                  <a:pt x="2213258" y="492654"/>
                  <a:pt x="2229946" y="491373"/>
                </a:cubicBezTo>
                <a:lnTo>
                  <a:pt x="2231229" y="490093"/>
                </a:lnTo>
                <a:cubicBezTo>
                  <a:pt x="2235080" y="490093"/>
                  <a:pt x="2246635" y="488815"/>
                  <a:pt x="2240216" y="492652"/>
                </a:cubicBezTo>
                <a:cubicBezTo>
                  <a:pt x="2215826" y="490093"/>
                  <a:pt x="2177315" y="496492"/>
                  <a:pt x="2150356" y="499051"/>
                </a:cubicBezTo>
                <a:cubicBezTo>
                  <a:pt x="2161911" y="499050"/>
                  <a:pt x="2140087" y="510567"/>
                  <a:pt x="2137520" y="514406"/>
                </a:cubicBezTo>
                <a:cubicBezTo>
                  <a:pt x="2111846" y="518245"/>
                  <a:pt x="2136236" y="506729"/>
                  <a:pt x="2136236" y="501610"/>
                </a:cubicBezTo>
                <a:cubicBezTo>
                  <a:pt x="2123399" y="504169"/>
                  <a:pt x="2099009" y="501610"/>
                  <a:pt x="2090022" y="513127"/>
                </a:cubicBezTo>
                <a:cubicBezTo>
                  <a:pt x="2073335" y="525923"/>
                  <a:pt x="2115697" y="514406"/>
                  <a:pt x="2123399" y="519525"/>
                </a:cubicBezTo>
                <a:lnTo>
                  <a:pt x="2045094" y="528483"/>
                </a:lnTo>
                <a:lnTo>
                  <a:pt x="2047662" y="529763"/>
                </a:lnTo>
                <a:cubicBezTo>
                  <a:pt x="2041243" y="528483"/>
                  <a:pt x="2028405" y="529762"/>
                  <a:pt x="2021988" y="533600"/>
                </a:cubicBezTo>
                <a:cubicBezTo>
                  <a:pt x="2016852" y="541277"/>
                  <a:pt x="2034824" y="538718"/>
                  <a:pt x="2045093" y="533600"/>
                </a:cubicBezTo>
                <a:cubicBezTo>
                  <a:pt x="2027122" y="543838"/>
                  <a:pt x="2007866" y="543836"/>
                  <a:pt x="1991179" y="546398"/>
                </a:cubicBezTo>
                <a:cubicBezTo>
                  <a:pt x="1973207" y="547676"/>
                  <a:pt x="1957802" y="550234"/>
                  <a:pt x="1943682" y="564310"/>
                </a:cubicBezTo>
                <a:lnTo>
                  <a:pt x="1920575" y="566871"/>
                </a:lnTo>
                <a:cubicBezTo>
                  <a:pt x="1919292" y="568151"/>
                  <a:pt x="1916725" y="571990"/>
                  <a:pt x="1920576" y="571990"/>
                </a:cubicBezTo>
                <a:lnTo>
                  <a:pt x="1897468" y="573268"/>
                </a:lnTo>
                <a:cubicBezTo>
                  <a:pt x="1855107" y="582227"/>
                  <a:pt x="1891050" y="588624"/>
                  <a:pt x="1878213" y="596301"/>
                </a:cubicBezTo>
                <a:lnTo>
                  <a:pt x="1880780" y="595021"/>
                </a:lnTo>
                <a:cubicBezTo>
                  <a:pt x="1869228" y="601419"/>
                  <a:pt x="1861526" y="609098"/>
                  <a:pt x="1870511" y="607818"/>
                </a:cubicBezTo>
                <a:lnTo>
                  <a:pt x="1826865" y="614215"/>
                </a:lnTo>
                <a:cubicBezTo>
                  <a:pt x="1806326" y="607817"/>
                  <a:pt x="1745992" y="630851"/>
                  <a:pt x="1739574" y="611657"/>
                </a:cubicBezTo>
                <a:cubicBezTo>
                  <a:pt x="1729305" y="616775"/>
                  <a:pt x="1721603" y="623174"/>
                  <a:pt x="1728020" y="624452"/>
                </a:cubicBezTo>
                <a:cubicBezTo>
                  <a:pt x="1697212" y="634689"/>
                  <a:pt x="1740858" y="634690"/>
                  <a:pt x="1690793" y="651325"/>
                </a:cubicBezTo>
                <a:cubicBezTo>
                  <a:pt x="1692078" y="653885"/>
                  <a:pt x="1697213" y="651326"/>
                  <a:pt x="1704915" y="650045"/>
                </a:cubicBezTo>
                <a:cubicBezTo>
                  <a:pt x="1692077" y="655164"/>
                  <a:pt x="1685659" y="656444"/>
                  <a:pt x="1683091" y="655164"/>
                </a:cubicBezTo>
                <a:cubicBezTo>
                  <a:pt x="1683092" y="657723"/>
                  <a:pt x="1683092" y="660283"/>
                  <a:pt x="1681808" y="664121"/>
                </a:cubicBezTo>
                <a:cubicBezTo>
                  <a:pt x="1677957" y="656444"/>
                  <a:pt x="1658702" y="666681"/>
                  <a:pt x="1648432" y="671799"/>
                </a:cubicBezTo>
                <a:lnTo>
                  <a:pt x="1670255" y="676917"/>
                </a:lnTo>
                <a:cubicBezTo>
                  <a:pt x="1657417" y="676917"/>
                  <a:pt x="1648432" y="678197"/>
                  <a:pt x="1629176" y="687153"/>
                </a:cubicBezTo>
                <a:lnTo>
                  <a:pt x="1645865" y="689713"/>
                </a:lnTo>
                <a:cubicBezTo>
                  <a:pt x="1611205" y="699951"/>
                  <a:pt x="1636879" y="675638"/>
                  <a:pt x="1599652" y="697391"/>
                </a:cubicBezTo>
                <a:lnTo>
                  <a:pt x="1633028" y="676917"/>
                </a:lnTo>
                <a:cubicBezTo>
                  <a:pt x="1589382" y="690993"/>
                  <a:pt x="1598367" y="670518"/>
                  <a:pt x="1576544" y="671799"/>
                </a:cubicBezTo>
                <a:cubicBezTo>
                  <a:pt x="1527765" y="680756"/>
                  <a:pt x="1482834" y="725541"/>
                  <a:pt x="1439190" y="717865"/>
                </a:cubicBezTo>
                <a:cubicBezTo>
                  <a:pt x="1436622" y="728102"/>
                  <a:pt x="1444325" y="728102"/>
                  <a:pt x="1434055" y="739618"/>
                </a:cubicBezTo>
                <a:cubicBezTo>
                  <a:pt x="1463580" y="729382"/>
                  <a:pt x="1478983" y="725541"/>
                  <a:pt x="1496956" y="730661"/>
                </a:cubicBezTo>
                <a:cubicBezTo>
                  <a:pt x="1553438" y="717864"/>
                  <a:pt x="1498239" y="697391"/>
                  <a:pt x="1563708" y="688435"/>
                </a:cubicBezTo>
                <a:cubicBezTo>
                  <a:pt x="1563708" y="698671"/>
                  <a:pt x="1545736" y="707628"/>
                  <a:pt x="1527764" y="710187"/>
                </a:cubicBezTo>
                <a:cubicBezTo>
                  <a:pt x="1529048" y="717865"/>
                  <a:pt x="1552154" y="714025"/>
                  <a:pt x="1566276" y="712747"/>
                </a:cubicBezTo>
                <a:cubicBezTo>
                  <a:pt x="1530331" y="722982"/>
                  <a:pt x="1487969" y="754974"/>
                  <a:pt x="1466146" y="762650"/>
                </a:cubicBezTo>
                <a:cubicBezTo>
                  <a:pt x="1454593" y="762651"/>
                  <a:pt x="1425068" y="769048"/>
                  <a:pt x="1414800" y="776728"/>
                </a:cubicBezTo>
                <a:cubicBezTo>
                  <a:pt x="1413515" y="769049"/>
                  <a:pt x="1359601" y="788245"/>
                  <a:pt x="1369870" y="769050"/>
                </a:cubicBezTo>
                <a:cubicBezTo>
                  <a:pt x="1332643" y="784405"/>
                  <a:pt x="1355749" y="797201"/>
                  <a:pt x="1314670" y="801039"/>
                </a:cubicBezTo>
                <a:cubicBezTo>
                  <a:pt x="1332642" y="804878"/>
                  <a:pt x="1295416" y="820234"/>
                  <a:pt x="1314670" y="821512"/>
                </a:cubicBezTo>
                <a:cubicBezTo>
                  <a:pt x="1322373" y="806158"/>
                  <a:pt x="1367303" y="802319"/>
                  <a:pt x="1387842" y="799760"/>
                </a:cubicBezTo>
                <a:cubicBezTo>
                  <a:pt x="1371154" y="808717"/>
                  <a:pt x="1355750" y="820235"/>
                  <a:pt x="1339062" y="830471"/>
                </a:cubicBezTo>
                <a:cubicBezTo>
                  <a:pt x="1349331" y="821513"/>
                  <a:pt x="1328791" y="824073"/>
                  <a:pt x="1321089" y="826632"/>
                </a:cubicBezTo>
                <a:lnTo>
                  <a:pt x="1318521" y="838149"/>
                </a:lnTo>
                <a:cubicBezTo>
                  <a:pt x="1299266" y="821512"/>
                  <a:pt x="1237650" y="898291"/>
                  <a:pt x="1199139" y="888054"/>
                </a:cubicBezTo>
                <a:cubicBezTo>
                  <a:pt x="1215827" y="881656"/>
                  <a:pt x="1226096" y="867580"/>
                  <a:pt x="1238933" y="873978"/>
                </a:cubicBezTo>
                <a:cubicBezTo>
                  <a:pt x="1265890" y="852224"/>
                  <a:pt x="1224813" y="861181"/>
                  <a:pt x="1235082" y="847106"/>
                </a:cubicBezTo>
                <a:cubicBezTo>
                  <a:pt x="1210691" y="854783"/>
                  <a:pt x="1181166" y="870138"/>
                  <a:pt x="1152926" y="886775"/>
                </a:cubicBezTo>
                <a:cubicBezTo>
                  <a:pt x="1124684" y="903410"/>
                  <a:pt x="1095159" y="920044"/>
                  <a:pt x="1066918" y="926442"/>
                </a:cubicBezTo>
                <a:cubicBezTo>
                  <a:pt x="1073337" y="927083"/>
                  <a:pt x="1082001" y="924202"/>
                  <a:pt x="1089864" y="921963"/>
                </a:cubicBezTo>
                <a:lnTo>
                  <a:pt x="1097908" y="921678"/>
                </a:lnTo>
                <a:lnTo>
                  <a:pt x="1082321" y="927721"/>
                </a:lnTo>
                <a:lnTo>
                  <a:pt x="1081038" y="929000"/>
                </a:lnTo>
                <a:lnTo>
                  <a:pt x="1103687" y="921475"/>
                </a:lnTo>
                <a:lnTo>
                  <a:pt x="1107995" y="921323"/>
                </a:lnTo>
                <a:cubicBezTo>
                  <a:pt x="1074620" y="946917"/>
                  <a:pt x="1020705" y="953315"/>
                  <a:pt x="974492" y="969949"/>
                </a:cubicBezTo>
                <a:lnTo>
                  <a:pt x="988613" y="976347"/>
                </a:lnTo>
                <a:cubicBezTo>
                  <a:pt x="948818" y="987864"/>
                  <a:pt x="977059" y="987863"/>
                  <a:pt x="938548" y="1008338"/>
                </a:cubicBezTo>
                <a:cubicBezTo>
                  <a:pt x="939832" y="1005779"/>
                  <a:pt x="942399" y="999380"/>
                  <a:pt x="933414" y="1004498"/>
                </a:cubicBezTo>
                <a:cubicBezTo>
                  <a:pt x="903888" y="1024971"/>
                  <a:pt x="935980" y="1014735"/>
                  <a:pt x="918009" y="1030092"/>
                </a:cubicBezTo>
                <a:cubicBezTo>
                  <a:pt x="870513" y="1039048"/>
                  <a:pt x="907740" y="1053125"/>
                  <a:pt x="855108" y="1074877"/>
                </a:cubicBezTo>
                <a:lnTo>
                  <a:pt x="861527" y="1076157"/>
                </a:lnTo>
                <a:cubicBezTo>
                  <a:pt x="820447" y="1094071"/>
                  <a:pt x="781938" y="1137579"/>
                  <a:pt x="745994" y="1168289"/>
                </a:cubicBezTo>
                <a:cubicBezTo>
                  <a:pt x="747278" y="1163170"/>
                  <a:pt x="778086" y="1143975"/>
                  <a:pt x="767817" y="1137578"/>
                </a:cubicBezTo>
                <a:lnTo>
                  <a:pt x="717752" y="1169568"/>
                </a:lnTo>
                <a:cubicBezTo>
                  <a:pt x="716468" y="1174687"/>
                  <a:pt x="695930" y="1190042"/>
                  <a:pt x="712617" y="1186202"/>
                </a:cubicBezTo>
                <a:cubicBezTo>
                  <a:pt x="720320" y="1182366"/>
                  <a:pt x="725455" y="1175966"/>
                  <a:pt x="729305" y="1172128"/>
                </a:cubicBezTo>
                <a:lnTo>
                  <a:pt x="726739" y="1181086"/>
                </a:lnTo>
                <a:cubicBezTo>
                  <a:pt x="677957" y="1209236"/>
                  <a:pt x="719037" y="1165730"/>
                  <a:pt x="712617" y="1156772"/>
                </a:cubicBezTo>
                <a:cubicBezTo>
                  <a:pt x="690795" y="1177246"/>
                  <a:pt x="675391" y="1174687"/>
                  <a:pt x="659986" y="1186203"/>
                </a:cubicBezTo>
                <a:cubicBezTo>
                  <a:pt x="658703" y="1200279"/>
                  <a:pt x="698497" y="1173407"/>
                  <a:pt x="684376" y="1197720"/>
                </a:cubicBezTo>
                <a:cubicBezTo>
                  <a:pt x="674106" y="1213075"/>
                  <a:pt x="622758" y="1239947"/>
                  <a:pt x="599652" y="1243786"/>
                </a:cubicBezTo>
                <a:cubicBezTo>
                  <a:pt x="594517" y="1261701"/>
                  <a:pt x="573979" y="1280895"/>
                  <a:pt x="554723" y="1297530"/>
                </a:cubicBezTo>
                <a:cubicBezTo>
                  <a:pt x="535468" y="1314165"/>
                  <a:pt x="518780" y="1328242"/>
                  <a:pt x="523915" y="1335919"/>
                </a:cubicBezTo>
                <a:cubicBezTo>
                  <a:pt x="523915" y="1333359"/>
                  <a:pt x="512362" y="1333360"/>
                  <a:pt x="503376" y="1344877"/>
                </a:cubicBezTo>
                <a:lnTo>
                  <a:pt x="512362" y="1343596"/>
                </a:lnTo>
                <a:cubicBezTo>
                  <a:pt x="486687" y="1375586"/>
                  <a:pt x="470000" y="1355113"/>
                  <a:pt x="453312" y="1374307"/>
                </a:cubicBezTo>
                <a:cubicBezTo>
                  <a:pt x="455878" y="1376866"/>
                  <a:pt x="462297" y="1371748"/>
                  <a:pt x="468716" y="1373028"/>
                </a:cubicBezTo>
                <a:cubicBezTo>
                  <a:pt x="449459" y="1392221"/>
                  <a:pt x="427638" y="1401179"/>
                  <a:pt x="408382" y="1411415"/>
                </a:cubicBezTo>
                <a:cubicBezTo>
                  <a:pt x="389126" y="1421652"/>
                  <a:pt x="371154" y="1433168"/>
                  <a:pt x="354467" y="1456203"/>
                </a:cubicBezTo>
                <a:cubicBezTo>
                  <a:pt x="358318" y="1456202"/>
                  <a:pt x="360885" y="1457483"/>
                  <a:pt x="364737" y="1452363"/>
                </a:cubicBezTo>
                <a:cubicBezTo>
                  <a:pt x="368588" y="1452363"/>
                  <a:pt x="360885" y="1458762"/>
                  <a:pt x="344196" y="1467717"/>
                </a:cubicBezTo>
                <a:lnTo>
                  <a:pt x="353182" y="1448524"/>
                </a:lnTo>
                <a:cubicBezTo>
                  <a:pt x="315956" y="1451083"/>
                  <a:pt x="303119" y="1508667"/>
                  <a:pt x="264608" y="1534258"/>
                </a:cubicBezTo>
                <a:cubicBezTo>
                  <a:pt x="269743" y="1535538"/>
                  <a:pt x="295417" y="1512505"/>
                  <a:pt x="286430" y="1529140"/>
                </a:cubicBezTo>
                <a:cubicBezTo>
                  <a:pt x="264607" y="1548333"/>
                  <a:pt x="250488" y="1529140"/>
                  <a:pt x="232515" y="1561130"/>
                </a:cubicBezTo>
                <a:cubicBezTo>
                  <a:pt x="246637" y="1552173"/>
                  <a:pt x="250488" y="1563690"/>
                  <a:pt x="263325" y="1554732"/>
                </a:cubicBezTo>
                <a:cubicBezTo>
                  <a:pt x="246637" y="1571367"/>
                  <a:pt x="241501" y="1586722"/>
                  <a:pt x="228665" y="1586724"/>
                </a:cubicBezTo>
                <a:cubicBezTo>
                  <a:pt x="224814" y="1591841"/>
                  <a:pt x="226097" y="1595680"/>
                  <a:pt x="227380" y="1598239"/>
                </a:cubicBezTo>
                <a:lnTo>
                  <a:pt x="207002" y="1615034"/>
                </a:lnTo>
                <a:cubicBezTo>
                  <a:pt x="201065" y="1622231"/>
                  <a:pt x="195930" y="1630229"/>
                  <a:pt x="191438" y="1636627"/>
                </a:cubicBezTo>
                <a:lnTo>
                  <a:pt x="197855" y="1636626"/>
                </a:lnTo>
                <a:cubicBezTo>
                  <a:pt x="161912" y="1643025"/>
                  <a:pt x="165763" y="1671176"/>
                  <a:pt x="142656" y="1698048"/>
                </a:cubicBezTo>
                <a:lnTo>
                  <a:pt x="151643" y="1696770"/>
                </a:lnTo>
                <a:cubicBezTo>
                  <a:pt x="140090" y="1707007"/>
                  <a:pt x="119550" y="1721082"/>
                  <a:pt x="114416" y="1747954"/>
                </a:cubicBezTo>
                <a:lnTo>
                  <a:pt x="127253" y="1742835"/>
                </a:lnTo>
                <a:cubicBezTo>
                  <a:pt x="119550" y="1749233"/>
                  <a:pt x="111847" y="1762030"/>
                  <a:pt x="106713" y="1774825"/>
                </a:cubicBezTo>
                <a:cubicBezTo>
                  <a:pt x="100295" y="1787622"/>
                  <a:pt x="95159" y="1799137"/>
                  <a:pt x="86175" y="1804257"/>
                </a:cubicBezTo>
                <a:cubicBezTo>
                  <a:pt x="86175" y="1810655"/>
                  <a:pt x="106713" y="1794019"/>
                  <a:pt x="95160" y="1822172"/>
                </a:cubicBezTo>
                <a:cubicBezTo>
                  <a:pt x="91309" y="1824731"/>
                  <a:pt x="86175" y="1829850"/>
                  <a:pt x="82322" y="1837527"/>
                </a:cubicBezTo>
                <a:cubicBezTo>
                  <a:pt x="79756" y="1843926"/>
                  <a:pt x="77188" y="1851603"/>
                  <a:pt x="79756" y="1856722"/>
                </a:cubicBezTo>
                <a:cubicBezTo>
                  <a:pt x="83607" y="1856722"/>
                  <a:pt x="88742" y="1855441"/>
                  <a:pt x="87457" y="1846483"/>
                </a:cubicBezTo>
                <a:cubicBezTo>
                  <a:pt x="87457" y="1841366"/>
                  <a:pt x="86174" y="1843925"/>
                  <a:pt x="83606" y="1845205"/>
                </a:cubicBezTo>
                <a:cubicBezTo>
                  <a:pt x="87457" y="1842645"/>
                  <a:pt x="90026" y="1840086"/>
                  <a:pt x="92593" y="1837528"/>
                </a:cubicBezTo>
                <a:cubicBezTo>
                  <a:pt x="91308" y="1860560"/>
                  <a:pt x="81039" y="1852882"/>
                  <a:pt x="79755" y="1877195"/>
                </a:cubicBezTo>
                <a:cubicBezTo>
                  <a:pt x="83606" y="1883593"/>
                  <a:pt x="88742" y="1870797"/>
                  <a:pt x="92593" y="1869518"/>
                </a:cubicBezTo>
                <a:cubicBezTo>
                  <a:pt x="81040" y="1896389"/>
                  <a:pt x="74621" y="1923261"/>
                  <a:pt x="73338" y="1952692"/>
                </a:cubicBezTo>
                <a:cubicBezTo>
                  <a:pt x="68203" y="1955252"/>
                  <a:pt x="64351" y="1945014"/>
                  <a:pt x="57933" y="1953972"/>
                </a:cubicBezTo>
                <a:lnTo>
                  <a:pt x="55365" y="1938615"/>
                </a:lnTo>
                <a:lnTo>
                  <a:pt x="54082" y="1930940"/>
                </a:lnTo>
                <a:lnTo>
                  <a:pt x="54082" y="1923261"/>
                </a:lnTo>
                <a:cubicBezTo>
                  <a:pt x="50230" y="1915582"/>
                  <a:pt x="47664" y="1920702"/>
                  <a:pt x="45096" y="1928380"/>
                </a:cubicBezTo>
                <a:cubicBezTo>
                  <a:pt x="42529" y="1936057"/>
                  <a:pt x="43812" y="1947573"/>
                  <a:pt x="42529" y="1955251"/>
                </a:cubicBezTo>
                <a:lnTo>
                  <a:pt x="39961" y="1932218"/>
                </a:lnTo>
                <a:cubicBezTo>
                  <a:pt x="38677" y="1930938"/>
                  <a:pt x="37394" y="1930940"/>
                  <a:pt x="37393" y="1933498"/>
                </a:cubicBezTo>
                <a:cubicBezTo>
                  <a:pt x="37393" y="1927100"/>
                  <a:pt x="38677" y="1921981"/>
                  <a:pt x="38678" y="1915583"/>
                </a:cubicBezTo>
                <a:cubicBezTo>
                  <a:pt x="30976" y="1939896"/>
                  <a:pt x="27125" y="1928379"/>
                  <a:pt x="23273" y="1915583"/>
                </a:cubicBezTo>
                <a:cubicBezTo>
                  <a:pt x="19422" y="1902788"/>
                  <a:pt x="15571" y="1889992"/>
                  <a:pt x="10437" y="1918142"/>
                </a:cubicBezTo>
                <a:close/>
              </a:path>
            </a:pathLst>
          </a:custGeom>
          <a:solidFill>
            <a:schemeClr val="tx1"/>
          </a:solidFill>
          <a:ln w="12828"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82" name="Freeform 81">
            <a:extLst>
              <a:ext uri="{FF2B5EF4-FFF2-40B4-BE49-F238E27FC236}">
                <a16:creationId xmlns:a16="http://schemas.microsoft.com/office/drawing/2014/main" id="{50D77A41-3964-11B0-3D50-C05BE813E206}"/>
              </a:ext>
            </a:extLst>
          </p:cNvPr>
          <p:cNvSpPr/>
          <p:nvPr/>
        </p:nvSpPr>
        <p:spPr>
          <a:xfrm>
            <a:off x="9863329" y="1329809"/>
            <a:ext cx="974120" cy="833611"/>
          </a:xfrm>
          <a:custGeom>
            <a:avLst/>
            <a:gdLst>
              <a:gd name="connsiteX0" fmla="*/ 560146 w 1948240"/>
              <a:gd name="connsiteY0" fmla="*/ 1648531 h 1667221"/>
              <a:gd name="connsiteX1" fmla="*/ 582678 w 1948240"/>
              <a:gd name="connsiteY1" fmla="*/ 1650706 h 1667221"/>
              <a:gd name="connsiteX2" fmla="*/ 575944 w 1948240"/>
              <a:gd name="connsiteY2" fmla="*/ 1650697 h 1667221"/>
              <a:gd name="connsiteX3" fmla="*/ 547630 w 1948240"/>
              <a:gd name="connsiteY3" fmla="*/ 1647322 h 1667221"/>
              <a:gd name="connsiteX4" fmla="*/ 558292 w 1948240"/>
              <a:gd name="connsiteY4" fmla="*/ 1648276 h 1667221"/>
              <a:gd name="connsiteX5" fmla="*/ 560146 w 1948240"/>
              <a:gd name="connsiteY5" fmla="*/ 1648531 h 1667221"/>
              <a:gd name="connsiteX6" fmla="*/ 1035048 w 1948240"/>
              <a:gd name="connsiteY6" fmla="*/ 1645899 h 1667221"/>
              <a:gd name="connsiteX7" fmla="*/ 1002076 w 1948240"/>
              <a:gd name="connsiteY7" fmla="*/ 1655848 h 1667221"/>
              <a:gd name="connsiteX8" fmla="*/ 959068 w 1948240"/>
              <a:gd name="connsiteY8" fmla="*/ 1665798 h 1667221"/>
              <a:gd name="connsiteX9" fmla="*/ 1035048 w 1948240"/>
              <a:gd name="connsiteY9" fmla="*/ 1645899 h 1667221"/>
              <a:gd name="connsiteX10" fmla="*/ 1139700 w 1948240"/>
              <a:gd name="connsiteY10" fmla="*/ 1628844 h 1667221"/>
              <a:gd name="connsiteX11" fmla="*/ 1137848 w 1948240"/>
              <a:gd name="connsiteY11" fmla="*/ 1630679 h 1667221"/>
              <a:gd name="connsiteX12" fmla="*/ 1135062 w 1948240"/>
              <a:gd name="connsiteY12" fmla="*/ 1629244 h 1667221"/>
              <a:gd name="connsiteX13" fmla="*/ 1057984 w 1948240"/>
              <a:gd name="connsiteY13" fmla="*/ 1590468 h 1667221"/>
              <a:gd name="connsiteX14" fmla="*/ 1000642 w 1948240"/>
              <a:gd name="connsiteY14" fmla="*/ 1600418 h 1667221"/>
              <a:gd name="connsiteX15" fmla="*/ 1090958 w 1948240"/>
              <a:gd name="connsiteY15" fmla="*/ 1596154 h 1667221"/>
              <a:gd name="connsiteX16" fmla="*/ 1059420 w 1948240"/>
              <a:gd name="connsiteY16" fmla="*/ 1597575 h 1667221"/>
              <a:gd name="connsiteX17" fmla="*/ 1066586 w 1948240"/>
              <a:gd name="connsiteY17" fmla="*/ 1596154 h 1667221"/>
              <a:gd name="connsiteX18" fmla="*/ 642246 w 1948240"/>
              <a:gd name="connsiteY18" fmla="*/ 1576256 h 1667221"/>
              <a:gd name="connsiteX19" fmla="*/ 666618 w 1948240"/>
              <a:gd name="connsiteY19" fmla="*/ 1591890 h 1667221"/>
              <a:gd name="connsiteX20" fmla="*/ 650848 w 1948240"/>
              <a:gd name="connsiteY20" fmla="*/ 1590468 h 1667221"/>
              <a:gd name="connsiteX21" fmla="*/ 695290 w 1948240"/>
              <a:gd name="connsiteY21" fmla="*/ 1606103 h 1667221"/>
              <a:gd name="connsiteX22" fmla="*/ 675220 w 1948240"/>
              <a:gd name="connsiteY22" fmla="*/ 1603261 h 1667221"/>
              <a:gd name="connsiteX23" fmla="*/ 683820 w 1948240"/>
              <a:gd name="connsiteY23" fmla="*/ 1587625 h 1667221"/>
              <a:gd name="connsiteX24" fmla="*/ 642246 w 1948240"/>
              <a:gd name="connsiteY24" fmla="*/ 1576256 h 1667221"/>
              <a:gd name="connsiteX25" fmla="*/ 718988 w 1948240"/>
              <a:gd name="connsiteY25" fmla="*/ 1574456 h 1667221"/>
              <a:gd name="connsiteX26" fmla="*/ 702456 w 1948240"/>
              <a:gd name="connsiteY26" fmla="*/ 1577676 h 1667221"/>
              <a:gd name="connsiteX27" fmla="*/ 754066 w 1948240"/>
              <a:gd name="connsiteY27" fmla="*/ 1589047 h 1667221"/>
              <a:gd name="connsiteX28" fmla="*/ 718988 w 1948240"/>
              <a:gd name="connsiteY28" fmla="*/ 1574456 h 1667221"/>
              <a:gd name="connsiteX29" fmla="*/ 381334 w 1948240"/>
              <a:gd name="connsiteY29" fmla="*/ 1556357 h 1667221"/>
              <a:gd name="connsiteX30" fmla="*/ 447278 w 1948240"/>
              <a:gd name="connsiteY30" fmla="*/ 1577676 h 1667221"/>
              <a:gd name="connsiteX31" fmla="*/ 381334 w 1948240"/>
              <a:gd name="connsiteY31" fmla="*/ 1556357 h 1667221"/>
              <a:gd name="connsiteX32" fmla="*/ 1409214 w 1948240"/>
              <a:gd name="connsiteY32" fmla="*/ 1519401 h 1667221"/>
              <a:gd name="connsiteX33" fmla="*/ 1384842 w 1948240"/>
              <a:gd name="connsiteY33" fmla="*/ 1533615 h 1667221"/>
              <a:gd name="connsiteX34" fmla="*/ 1402044 w 1948240"/>
              <a:gd name="connsiteY34" fmla="*/ 1532194 h 1667221"/>
              <a:gd name="connsiteX35" fmla="*/ 290258 w 1948240"/>
              <a:gd name="connsiteY35" fmla="*/ 1489287 h 1667221"/>
              <a:gd name="connsiteX36" fmla="*/ 288152 w 1948240"/>
              <a:gd name="connsiteY36" fmla="*/ 1495239 h 1667221"/>
              <a:gd name="connsiteX37" fmla="*/ 329724 w 1948240"/>
              <a:gd name="connsiteY37" fmla="*/ 1529351 h 1667221"/>
              <a:gd name="connsiteX38" fmla="*/ 346928 w 1948240"/>
              <a:gd name="connsiteY38" fmla="*/ 1525088 h 1667221"/>
              <a:gd name="connsiteX39" fmla="*/ 319690 w 1948240"/>
              <a:gd name="connsiteY39" fmla="*/ 1498082 h 1667221"/>
              <a:gd name="connsiteX40" fmla="*/ 290258 w 1948240"/>
              <a:gd name="connsiteY40" fmla="*/ 1489287 h 1667221"/>
              <a:gd name="connsiteX41" fmla="*/ 1306500 w 1948240"/>
              <a:gd name="connsiteY41" fmla="*/ 1488997 h 1667221"/>
              <a:gd name="connsiteX42" fmla="*/ 1287358 w 1948240"/>
              <a:gd name="connsiteY42" fmla="*/ 1493818 h 1667221"/>
              <a:gd name="connsiteX43" fmla="*/ 1284182 w 1948240"/>
              <a:gd name="connsiteY43" fmla="*/ 1494378 h 1667221"/>
              <a:gd name="connsiteX44" fmla="*/ 1285926 w 1948240"/>
              <a:gd name="connsiteY44" fmla="*/ 1492396 h 1667221"/>
              <a:gd name="connsiteX45" fmla="*/ 1437884 w 1948240"/>
              <a:gd name="connsiteY45" fmla="*/ 1485290 h 1667221"/>
              <a:gd name="connsiteX46" fmla="*/ 1400612 w 1948240"/>
              <a:gd name="connsiteY46" fmla="*/ 1506610 h 1667221"/>
              <a:gd name="connsiteX47" fmla="*/ 1361904 w 1948240"/>
              <a:gd name="connsiteY47" fmla="*/ 1516560 h 1667221"/>
              <a:gd name="connsiteX48" fmla="*/ 1437884 w 1948240"/>
              <a:gd name="connsiteY48" fmla="*/ 1485290 h 1667221"/>
              <a:gd name="connsiteX49" fmla="*/ 1389144 w 1948240"/>
              <a:gd name="connsiteY49" fmla="*/ 1442650 h 1667221"/>
              <a:gd name="connsiteX50" fmla="*/ 1388974 w 1948240"/>
              <a:gd name="connsiteY50" fmla="*/ 1442809 h 1667221"/>
              <a:gd name="connsiteX51" fmla="*/ 1376240 w 1948240"/>
              <a:gd name="connsiteY51" fmla="*/ 1451178 h 1667221"/>
              <a:gd name="connsiteX52" fmla="*/ 1375386 w 1948240"/>
              <a:gd name="connsiteY52" fmla="*/ 1449993 h 1667221"/>
              <a:gd name="connsiteX53" fmla="*/ 1493794 w 1948240"/>
              <a:gd name="connsiteY53" fmla="*/ 1441229 h 1667221"/>
              <a:gd name="connsiteX54" fmla="*/ 1467990 w 1948240"/>
              <a:gd name="connsiteY54" fmla="*/ 1455442 h 1667221"/>
              <a:gd name="connsiteX55" fmla="*/ 1447920 w 1948240"/>
              <a:gd name="connsiteY55" fmla="*/ 1461128 h 1667221"/>
              <a:gd name="connsiteX56" fmla="*/ 1435018 w 1948240"/>
              <a:gd name="connsiteY56" fmla="*/ 1468233 h 1667221"/>
              <a:gd name="connsiteX57" fmla="*/ 1449354 w 1948240"/>
              <a:gd name="connsiteY57" fmla="*/ 1461128 h 1667221"/>
              <a:gd name="connsiteX58" fmla="*/ 1493794 w 1948240"/>
              <a:gd name="connsiteY58" fmla="*/ 1441229 h 1667221"/>
              <a:gd name="connsiteX59" fmla="*/ 1386812 w 1948240"/>
              <a:gd name="connsiteY59" fmla="*/ 1428969 h 1667221"/>
              <a:gd name="connsiteX60" fmla="*/ 1392008 w 1948240"/>
              <a:gd name="connsiteY60" fmla="*/ 1432699 h 1667221"/>
              <a:gd name="connsiteX61" fmla="*/ 1371940 w 1948240"/>
              <a:gd name="connsiteY61" fmla="*/ 1432699 h 1667221"/>
              <a:gd name="connsiteX62" fmla="*/ 1386812 w 1948240"/>
              <a:gd name="connsiteY62" fmla="*/ 1428969 h 1667221"/>
              <a:gd name="connsiteX63" fmla="*/ 1629984 w 1948240"/>
              <a:gd name="connsiteY63" fmla="*/ 1402852 h 1667221"/>
              <a:gd name="connsiteX64" fmla="*/ 1624250 w 1948240"/>
              <a:gd name="connsiteY64" fmla="*/ 1405695 h 1667221"/>
              <a:gd name="connsiteX65" fmla="*/ 1627118 w 1948240"/>
              <a:gd name="connsiteY65" fmla="*/ 1404273 h 1667221"/>
              <a:gd name="connsiteX66" fmla="*/ 1629984 w 1948240"/>
              <a:gd name="connsiteY66" fmla="*/ 1402852 h 1667221"/>
              <a:gd name="connsiteX67" fmla="*/ 1506696 w 1948240"/>
              <a:gd name="connsiteY67" fmla="*/ 1361633 h 1667221"/>
              <a:gd name="connsiteX68" fmla="*/ 1506696 w 1948240"/>
              <a:gd name="connsiteY68" fmla="*/ 1367318 h 1667221"/>
              <a:gd name="connsiteX69" fmla="*/ 1506696 w 1948240"/>
              <a:gd name="connsiteY69" fmla="*/ 1361633 h 1667221"/>
              <a:gd name="connsiteX70" fmla="*/ 78422 w 1948240"/>
              <a:gd name="connsiteY70" fmla="*/ 1263629 h 1667221"/>
              <a:gd name="connsiteX71" fmla="*/ 75982 w 1948240"/>
              <a:gd name="connsiteY71" fmla="*/ 1266404 h 1667221"/>
              <a:gd name="connsiteX72" fmla="*/ 90318 w 1948240"/>
              <a:gd name="connsiteY72" fmla="*/ 1304781 h 1667221"/>
              <a:gd name="connsiteX73" fmla="*/ 110388 w 1948240"/>
              <a:gd name="connsiteY73" fmla="*/ 1326100 h 1667221"/>
              <a:gd name="connsiteX74" fmla="*/ 100352 w 1948240"/>
              <a:gd name="connsiteY74" fmla="*/ 1303360 h 1667221"/>
              <a:gd name="connsiteX75" fmla="*/ 94618 w 1948240"/>
              <a:gd name="connsiteY75" fmla="*/ 1291989 h 1667221"/>
              <a:gd name="connsiteX76" fmla="*/ 90318 w 1948240"/>
              <a:gd name="connsiteY76" fmla="*/ 1280618 h 1667221"/>
              <a:gd name="connsiteX77" fmla="*/ 78422 w 1948240"/>
              <a:gd name="connsiteY77" fmla="*/ 1263629 h 1667221"/>
              <a:gd name="connsiteX78" fmla="*/ 22940 w 1948240"/>
              <a:gd name="connsiteY78" fmla="*/ 1131378 h 1667221"/>
              <a:gd name="connsiteX79" fmla="*/ 31540 w 1948240"/>
              <a:gd name="connsiteY79" fmla="*/ 1193917 h 1667221"/>
              <a:gd name="connsiteX80" fmla="*/ 24374 w 1948240"/>
              <a:gd name="connsiteY80" fmla="*/ 1162647 h 1667221"/>
              <a:gd name="connsiteX81" fmla="*/ 22940 w 1948240"/>
              <a:gd name="connsiteY81" fmla="*/ 1131378 h 1667221"/>
              <a:gd name="connsiteX82" fmla="*/ 748332 w 1948240"/>
              <a:gd name="connsiteY82" fmla="*/ 1128536 h 1667221"/>
              <a:gd name="connsiteX83" fmla="*/ 748510 w 1948240"/>
              <a:gd name="connsiteY83" fmla="*/ 1131557 h 1667221"/>
              <a:gd name="connsiteX84" fmla="*/ 745700 w 1948240"/>
              <a:gd name="connsiteY84" fmla="*/ 1135328 h 1667221"/>
              <a:gd name="connsiteX85" fmla="*/ 745784 w 1948240"/>
              <a:gd name="connsiteY85" fmla="*/ 1134852 h 1667221"/>
              <a:gd name="connsiteX86" fmla="*/ 733994 w 1948240"/>
              <a:gd name="connsiteY86" fmla="*/ 1124271 h 1667221"/>
              <a:gd name="connsiteX87" fmla="*/ 733994 w 1948240"/>
              <a:gd name="connsiteY87" fmla="*/ 1125692 h 1667221"/>
              <a:gd name="connsiteX88" fmla="*/ 729694 w 1948240"/>
              <a:gd name="connsiteY88" fmla="*/ 1127115 h 1667221"/>
              <a:gd name="connsiteX89" fmla="*/ 733994 w 1948240"/>
              <a:gd name="connsiteY89" fmla="*/ 1124271 h 1667221"/>
              <a:gd name="connsiteX90" fmla="*/ 759800 w 1948240"/>
              <a:gd name="connsiteY90" fmla="*/ 1122850 h 1667221"/>
              <a:gd name="connsiteX91" fmla="*/ 759800 w 1948240"/>
              <a:gd name="connsiteY91" fmla="*/ 1125693 h 1667221"/>
              <a:gd name="connsiteX92" fmla="*/ 748332 w 1948240"/>
              <a:gd name="connsiteY92" fmla="*/ 1128536 h 1667221"/>
              <a:gd name="connsiteX93" fmla="*/ 746898 w 1948240"/>
              <a:gd name="connsiteY93" fmla="*/ 1128536 h 1667221"/>
              <a:gd name="connsiteX94" fmla="*/ 745784 w 1948240"/>
              <a:gd name="connsiteY94" fmla="*/ 1134852 h 1667221"/>
              <a:gd name="connsiteX95" fmla="*/ 745464 w 1948240"/>
              <a:gd name="connsiteY95" fmla="*/ 1135643 h 1667221"/>
              <a:gd name="connsiteX96" fmla="*/ 745700 w 1948240"/>
              <a:gd name="connsiteY96" fmla="*/ 1135328 h 1667221"/>
              <a:gd name="connsiteX97" fmla="*/ 745644 w 1948240"/>
              <a:gd name="connsiteY97" fmla="*/ 1135643 h 1667221"/>
              <a:gd name="connsiteX98" fmla="*/ 749764 w 1948240"/>
              <a:gd name="connsiteY98" fmla="*/ 1142749 h 1667221"/>
              <a:gd name="connsiteX99" fmla="*/ 749764 w 1948240"/>
              <a:gd name="connsiteY99" fmla="*/ 1139907 h 1667221"/>
              <a:gd name="connsiteX100" fmla="*/ 751198 w 1948240"/>
              <a:gd name="connsiteY100" fmla="*/ 1137064 h 1667221"/>
              <a:gd name="connsiteX101" fmla="*/ 751198 w 1948240"/>
              <a:gd name="connsiteY101" fmla="*/ 1138485 h 1667221"/>
              <a:gd name="connsiteX102" fmla="*/ 761234 w 1948240"/>
              <a:gd name="connsiteY102" fmla="*/ 1131378 h 1667221"/>
              <a:gd name="connsiteX103" fmla="*/ 758366 w 1948240"/>
              <a:gd name="connsiteY103" fmla="*/ 1138485 h 1667221"/>
              <a:gd name="connsiteX104" fmla="*/ 769834 w 1948240"/>
              <a:gd name="connsiteY104" fmla="*/ 1127114 h 1667221"/>
              <a:gd name="connsiteX105" fmla="*/ 759800 w 1948240"/>
              <a:gd name="connsiteY105" fmla="*/ 1122850 h 1667221"/>
              <a:gd name="connsiteX106" fmla="*/ 728262 w 1948240"/>
              <a:gd name="connsiteY106" fmla="*/ 1121429 h 1667221"/>
              <a:gd name="connsiteX107" fmla="*/ 725394 w 1948240"/>
              <a:gd name="connsiteY107" fmla="*/ 1128536 h 1667221"/>
              <a:gd name="connsiteX108" fmla="*/ 722528 w 1948240"/>
              <a:gd name="connsiteY108" fmla="*/ 1122850 h 1667221"/>
              <a:gd name="connsiteX109" fmla="*/ 711056 w 1948240"/>
              <a:gd name="connsiteY109" fmla="*/ 1118586 h 1667221"/>
              <a:gd name="connsiteX110" fmla="*/ 711056 w 1948240"/>
              <a:gd name="connsiteY110" fmla="*/ 1128537 h 1667221"/>
              <a:gd name="connsiteX111" fmla="*/ 711056 w 1948240"/>
              <a:gd name="connsiteY111" fmla="*/ 1118586 h 1667221"/>
              <a:gd name="connsiteX112" fmla="*/ 94618 w 1948240"/>
              <a:gd name="connsiteY112" fmla="*/ 1111480 h 1667221"/>
              <a:gd name="connsiteX113" fmla="*/ 101786 w 1948240"/>
              <a:gd name="connsiteY113" fmla="*/ 1149856 h 1667221"/>
              <a:gd name="connsiteX114" fmla="*/ 94618 w 1948240"/>
              <a:gd name="connsiteY114" fmla="*/ 1111480 h 1667221"/>
              <a:gd name="connsiteX115" fmla="*/ 787396 w 1948240"/>
              <a:gd name="connsiteY115" fmla="*/ 1107039 h 1667221"/>
              <a:gd name="connsiteX116" fmla="*/ 787872 w 1948240"/>
              <a:gd name="connsiteY116" fmla="*/ 1107131 h 1667221"/>
              <a:gd name="connsiteX117" fmla="*/ 787576 w 1948240"/>
              <a:gd name="connsiteY117" fmla="*/ 1107216 h 1667221"/>
              <a:gd name="connsiteX118" fmla="*/ 781304 w 1948240"/>
              <a:gd name="connsiteY118" fmla="*/ 1108638 h 1667221"/>
              <a:gd name="connsiteX119" fmla="*/ 787396 w 1948240"/>
              <a:gd name="connsiteY119" fmla="*/ 1107039 h 1667221"/>
              <a:gd name="connsiteX120" fmla="*/ 736862 w 1948240"/>
              <a:gd name="connsiteY120" fmla="*/ 1098688 h 1667221"/>
              <a:gd name="connsiteX121" fmla="*/ 732562 w 1948240"/>
              <a:gd name="connsiteY121" fmla="*/ 1118586 h 1667221"/>
              <a:gd name="connsiteX122" fmla="*/ 726828 w 1948240"/>
              <a:gd name="connsiteY122" fmla="*/ 1107215 h 1667221"/>
              <a:gd name="connsiteX123" fmla="*/ 736862 w 1948240"/>
              <a:gd name="connsiteY123" fmla="*/ 1098688 h 1667221"/>
              <a:gd name="connsiteX124" fmla="*/ 799940 w 1948240"/>
              <a:gd name="connsiteY124" fmla="*/ 1080212 h 1667221"/>
              <a:gd name="connsiteX125" fmla="*/ 797074 w 1948240"/>
              <a:gd name="connsiteY125" fmla="*/ 1084475 h 1667221"/>
              <a:gd name="connsiteX126" fmla="*/ 807108 w 1948240"/>
              <a:gd name="connsiteY126" fmla="*/ 1087317 h 1667221"/>
              <a:gd name="connsiteX127" fmla="*/ 766788 w 1948240"/>
              <a:gd name="connsiteY127" fmla="*/ 1077545 h 1667221"/>
              <a:gd name="connsiteX128" fmla="*/ 779868 w 1948240"/>
              <a:gd name="connsiteY128" fmla="*/ 1080209 h 1667221"/>
              <a:gd name="connsiteX129" fmla="*/ 772700 w 1948240"/>
              <a:gd name="connsiteY129" fmla="*/ 1085896 h 1667221"/>
              <a:gd name="connsiteX130" fmla="*/ 756932 w 1948240"/>
              <a:gd name="connsiteY130" fmla="*/ 1080209 h 1667221"/>
              <a:gd name="connsiteX131" fmla="*/ 766788 w 1948240"/>
              <a:gd name="connsiteY131" fmla="*/ 1077545 h 1667221"/>
              <a:gd name="connsiteX132" fmla="*/ 107520 w 1948240"/>
              <a:gd name="connsiteY132" fmla="*/ 1061734 h 1667221"/>
              <a:gd name="connsiteX133" fmla="*/ 101786 w 1948240"/>
              <a:gd name="connsiteY133" fmla="*/ 1114323 h 1667221"/>
              <a:gd name="connsiteX134" fmla="*/ 107520 w 1948240"/>
              <a:gd name="connsiteY134" fmla="*/ 1061734 h 1667221"/>
              <a:gd name="connsiteX135" fmla="*/ 1770476 w 1948240"/>
              <a:gd name="connsiteY135" fmla="*/ 1036149 h 1667221"/>
              <a:gd name="connsiteX136" fmla="*/ 1774776 w 1948240"/>
              <a:gd name="connsiteY136" fmla="*/ 1040413 h 1667221"/>
              <a:gd name="connsiteX137" fmla="*/ 1771908 w 1948240"/>
              <a:gd name="connsiteY137" fmla="*/ 1044677 h 1667221"/>
              <a:gd name="connsiteX138" fmla="*/ 1627116 w 1948240"/>
              <a:gd name="connsiteY138" fmla="*/ 1027621 h 1667221"/>
              <a:gd name="connsiteX139" fmla="*/ 1654356 w 1948240"/>
              <a:gd name="connsiteY139" fmla="*/ 1044676 h 1667221"/>
              <a:gd name="connsiteX140" fmla="*/ 1627116 w 1948240"/>
              <a:gd name="connsiteY140" fmla="*/ 1027621 h 1667221"/>
              <a:gd name="connsiteX141" fmla="*/ 1580704 w 1948240"/>
              <a:gd name="connsiteY141" fmla="*/ 1027620 h 1667221"/>
              <a:gd name="connsiteX142" fmla="*/ 1582676 w 1948240"/>
              <a:gd name="connsiteY142" fmla="*/ 1030462 h 1667221"/>
              <a:gd name="connsiteX143" fmla="*/ 1575508 w 1948240"/>
              <a:gd name="connsiteY143" fmla="*/ 1029042 h 1667221"/>
              <a:gd name="connsiteX144" fmla="*/ 1580704 w 1948240"/>
              <a:gd name="connsiteY144" fmla="*/ 1027620 h 1667221"/>
              <a:gd name="connsiteX145" fmla="*/ 822878 w 1948240"/>
              <a:gd name="connsiteY145" fmla="*/ 1024780 h 1667221"/>
              <a:gd name="connsiteX146" fmla="*/ 824310 w 1948240"/>
              <a:gd name="connsiteY146" fmla="*/ 1030464 h 1667221"/>
              <a:gd name="connsiteX147" fmla="*/ 827178 w 1948240"/>
              <a:gd name="connsiteY147" fmla="*/ 1029044 h 1667221"/>
              <a:gd name="connsiteX148" fmla="*/ 1625684 w 1948240"/>
              <a:gd name="connsiteY148" fmla="*/ 1014829 h 1667221"/>
              <a:gd name="connsiteX149" fmla="*/ 1631418 w 1948240"/>
              <a:gd name="connsiteY149" fmla="*/ 1016250 h 1667221"/>
              <a:gd name="connsiteX150" fmla="*/ 1628552 w 1948240"/>
              <a:gd name="connsiteY150" fmla="*/ 1021936 h 1667221"/>
              <a:gd name="connsiteX151" fmla="*/ 1577120 w 1948240"/>
              <a:gd name="connsiteY151" fmla="*/ 1012873 h 1667221"/>
              <a:gd name="connsiteX152" fmla="*/ 1584108 w 1948240"/>
              <a:gd name="connsiteY152" fmla="*/ 1017670 h 1667221"/>
              <a:gd name="connsiteX153" fmla="*/ 1571206 w 1948240"/>
              <a:gd name="connsiteY153" fmla="*/ 1013406 h 1667221"/>
              <a:gd name="connsiteX154" fmla="*/ 1577120 w 1948240"/>
              <a:gd name="connsiteY154" fmla="*/ 1012873 h 1667221"/>
              <a:gd name="connsiteX155" fmla="*/ 1632852 w 1948240"/>
              <a:gd name="connsiteY155" fmla="*/ 1002038 h 1667221"/>
              <a:gd name="connsiteX156" fmla="*/ 1641452 w 1948240"/>
              <a:gd name="connsiteY156" fmla="*/ 1010566 h 1667221"/>
              <a:gd name="connsiteX157" fmla="*/ 1632852 w 1948240"/>
              <a:gd name="connsiteY157" fmla="*/ 1002038 h 1667221"/>
              <a:gd name="connsiteX158" fmla="*/ 800836 w 1948240"/>
              <a:gd name="connsiteY158" fmla="*/ 993864 h 1667221"/>
              <a:gd name="connsiteX159" fmla="*/ 809976 w 1948240"/>
              <a:gd name="connsiteY159" fmla="*/ 996351 h 1667221"/>
              <a:gd name="connsiteX160" fmla="*/ 797072 w 1948240"/>
              <a:gd name="connsiteY160" fmla="*/ 997772 h 1667221"/>
              <a:gd name="connsiteX161" fmla="*/ 800836 w 1948240"/>
              <a:gd name="connsiteY161" fmla="*/ 993864 h 1667221"/>
              <a:gd name="connsiteX162" fmla="*/ 1500962 w 1948240"/>
              <a:gd name="connsiteY162" fmla="*/ 979296 h 1667221"/>
              <a:gd name="connsiteX163" fmla="*/ 1510998 w 1948240"/>
              <a:gd name="connsiteY163" fmla="*/ 986403 h 1667221"/>
              <a:gd name="connsiteX164" fmla="*/ 1508130 w 1948240"/>
              <a:gd name="connsiteY164" fmla="*/ 1003458 h 1667221"/>
              <a:gd name="connsiteX165" fmla="*/ 1500962 w 1948240"/>
              <a:gd name="connsiteY165" fmla="*/ 979296 h 1667221"/>
              <a:gd name="connsiteX166" fmla="*/ 851550 w 1948240"/>
              <a:gd name="connsiteY166" fmla="*/ 970769 h 1667221"/>
              <a:gd name="connsiteX167" fmla="*/ 847248 w 1948240"/>
              <a:gd name="connsiteY167" fmla="*/ 994931 h 1667221"/>
              <a:gd name="connsiteX168" fmla="*/ 865886 w 1948240"/>
              <a:gd name="connsiteY168" fmla="*/ 996352 h 1667221"/>
              <a:gd name="connsiteX169" fmla="*/ 864452 w 1948240"/>
              <a:gd name="connsiteY169" fmla="*/ 979296 h 1667221"/>
              <a:gd name="connsiteX170" fmla="*/ 855850 w 1948240"/>
              <a:gd name="connsiteY170" fmla="*/ 980717 h 1667221"/>
              <a:gd name="connsiteX171" fmla="*/ 857284 w 1948240"/>
              <a:gd name="connsiteY171" fmla="*/ 973612 h 1667221"/>
              <a:gd name="connsiteX172" fmla="*/ 851550 w 1948240"/>
              <a:gd name="connsiteY172" fmla="*/ 970769 h 1667221"/>
              <a:gd name="connsiteX173" fmla="*/ 907460 w 1948240"/>
              <a:gd name="connsiteY173" fmla="*/ 956554 h 1667221"/>
              <a:gd name="connsiteX174" fmla="*/ 907460 w 1948240"/>
              <a:gd name="connsiteY174" fmla="*/ 957975 h 1667221"/>
              <a:gd name="connsiteX175" fmla="*/ 906026 w 1948240"/>
              <a:gd name="connsiteY175" fmla="*/ 957975 h 1667221"/>
              <a:gd name="connsiteX176" fmla="*/ 1469422 w 1948240"/>
              <a:gd name="connsiteY176" fmla="*/ 953711 h 1667221"/>
              <a:gd name="connsiteX177" fmla="*/ 1482324 w 1948240"/>
              <a:gd name="connsiteY177" fmla="*/ 967925 h 1667221"/>
              <a:gd name="connsiteX178" fmla="*/ 1473722 w 1948240"/>
              <a:gd name="connsiteY178" fmla="*/ 970766 h 1667221"/>
              <a:gd name="connsiteX179" fmla="*/ 1469422 w 1948240"/>
              <a:gd name="connsiteY179" fmla="*/ 953711 h 1667221"/>
              <a:gd name="connsiteX180" fmla="*/ 1917416 w 1948240"/>
              <a:gd name="connsiteY180" fmla="*/ 950158 h 1667221"/>
              <a:gd name="connsiteX181" fmla="*/ 1922434 w 1948240"/>
              <a:gd name="connsiteY181" fmla="*/ 950868 h 1667221"/>
              <a:gd name="connsiteX182" fmla="*/ 1912400 w 1948240"/>
              <a:gd name="connsiteY182" fmla="*/ 953711 h 1667221"/>
              <a:gd name="connsiteX183" fmla="*/ 1917416 w 1948240"/>
              <a:gd name="connsiteY183" fmla="*/ 950158 h 1667221"/>
              <a:gd name="connsiteX184" fmla="*/ 1499528 w 1948240"/>
              <a:gd name="connsiteY184" fmla="*/ 948027 h 1667221"/>
              <a:gd name="connsiteX185" fmla="*/ 1492360 w 1948240"/>
              <a:gd name="connsiteY185" fmla="*/ 955134 h 1667221"/>
              <a:gd name="connsiteX186" fmla="*/ 1499528 w 1948240"/>
              <a:gd name="connsiteY186" fmla="*/ 959398 h 1667221"/>
              <a:gd name="connsiteX187" fmla="*/ 1379108 w 1948240"/>
              <a:gd name="connsiteY187" fmla="*/ 942342 h 1667221"/>
              <a:gd name="connsiteX188" fmla="*/ 1384842 w 1948240"/>
              <a:gd name="connsiteY188" fmla="*/ 956556 h 1667221"/>
              <a:gd name="connsiteX189" fmla="*/ 1379108 w 1948240"/>
              <a:gd name="connsiteY189" fmla="*/ 942342 h 1667221"/>
              <a:gd name="connsiteX190" fmla="*/ 1287178 w 1948240"/>
              <a:gd name="connsiteY190" fmla="*/ 930616 h 1667221"/>
              <a:gd name="connsiteX191" fmla="*/ 1291658 w 1948240"/>
              <a:gd name="connsiteY191" fmla="*/ 930971 h 1667221"/>
              <a:gd name="connsiteX192" fmla="*/ 1294526 w 1948240"/>
              <a:gd name="connsiteY192" fmla="*/ 936658 h 1667221"/>
              <a:gd name="connsiteX193" fmla="*/ 1285922 w 1948240"/>
              <a:gd name="connsiteY193" fmla="*/ 932392 h 1667221"/>
              <a:gd name="connsiteX194" fmla="*/ 1287178 w 1948240"/>
              <a:gd name="connsiteY194" fmla="*/ 930616 h 1667221"/>
              <a:gd name="connsiteX195" fmla="*/ 815710 w 1948240"/>
              <a:gd name="connsiteY195" fmla="*/ 929549 h 1667221"/>
              <a:gd name="connsiteX196" fmla="*/ 818576 w 1948240"/>
              <a:gd name="connsiteY196" fmla="*/ 935235 h 1667221"/>
              <a:gd name="connsiteX197" fmla="*/ 812842 w 1948240"/>
              <a:gd name="connsiteY197" fmla="*/ 935235 h 1667221"/>
              <a:gd name="connsiteX198" fmla="*/ 915164 w 1948240"/>
              <a:gd name="connsiteY198" fmla="*/ 926707 h 1667221"/>
              <a:gd name="connsiteX199" fmla="*/ 914628 w 1948240"/>
              <a:gd name="connsiteY199" fmla="*/ 930971 h 1667221"/>
              <a:gd name="connsiteX200" fmla="*/ 918928 w 1948240"/>
              <a:gd name="connsiteY200" fmla="*/ 930971 h 1667221"/>
              <a:gd name="connsiteX201" fmla="*/ 915164 w 1948240"/>
              <a:gd name="connsiteY201" fmla="*/ 926707 h 1667221"/>
              <a:gd name="connsiteX202" fmla="*/ 1414946 w 1948240"/>
              <a:gd name="connsiteY202" fmla="*/ 925285 h 1667221"/>
              <a:gd name="connsiteX203" fmla="*/ 1412080 w 1948240"/>
              <a:gd name="connsiteY203" fmla="*/ 929549 h 1667221"/>
              <a:gd name="connsiteX204" fmla="*/ 1419248 w 1948240"/>
              <a:gd name="connsiteY204" fmla="*/ 928128 h 1667221"/>
              <a:gd name="connsiteX205" fmla="*/ 1475158 w 1948240"/>
              <a:gd name="connsiteY205" fmla="*/ 913916 h 1667221"/>
              <a:gd name="connsiteX206" fmla="*/ 1475158 w 1948240"/>
              <a:gd name="connsiteY206" fmla="*/ 918180 h 1667221"/>
              <a:gd name="connsiteX207" fmla="*/ 1474696 w 1948240"/>
              <a:gd name="connsiteY207" fmla="*/ 917727 h 1667221"/>
              <a:gd name="connsiteX208" fmla="*/ 844380 w 1948240"/>
              <a:gd name="connsiteY208" fmla="*/ 913914 h 1667221"/>
              <a:gd name="connsiteX209" fmla="*/ 855848 w 1948240"/>
              <a:gd name="connsiteY209" fmla="*/ 921021 h 1667221"/>
              <a:gd name="connsiteX210" fmla="*/ 848682 w 1948240"/>
              <a:gd name="connsiteY210" fmla="*/ 922442 h 1667221"/>
              <a:gd name="connsiteX211" fmla="*/ 844380 w 1948240"/>
              <a:gd name="connsiteY211" fmla="*/ 913914 h 1667221"/>
              <a:gd name="connsiteX212" fmla="*/ 913192 w 1948240"/>
              <a:gd name="connsiteY212" fmla="*/ 912494 h 1667221"/>
              <a:gd name="connsiteX213" fmla="*/ 908892 w 1948240"/>
              <a:gd name="connsiteY213" fmla="*/ 923864 h 1667221"/>
              <a:gd name="connsiteX214" fmla="*/ 913192 w 1948240"/>
              <a:gd name="connsiteY214" fmla="*/ 912494 h 1667221"/>
              <a:gd name="connsiteX215" fmla="*/ 1227148 w 1948240"/>
              <a:gd name="connsiteY215" fmla="*/ 895438 h 1667221"/>
              <a:gd name="connsiteX216" fmla="*/ 1225714 w 1948240"/>
              <a:gd name="connsiteY216" fmla="*/ 911073 h 1667221"/>
              <a:gd name="connsiteX217" fmla="*/ 1227148 w 1948240"/>
              <a:gd name="connsiteY217" fmla="*/ 895438 h 1667221"/>
              <a:gd name="connsiteX218" fmla="*/ 888822 w 1948240"/>
              <a:gd name="connsiteY218" fmla="*/ 895438 h 1667221"/>
              <a:gd name="connsiteX219" fmla="*/ 900292 w 1948240"/>
              <a:gd name="connsiteY219" fmla="*/ 898281 h 1667221"/>
              <a:gd name="connsiteX220" fmla="*/ 888822 w 1948240"/>
              <a:gd name="connsiteY220" fmla="*/ 895438 h 1667221"/>
              <a:gd name="connsiteX221" fmla="*/ 1262988 w 1948240"/>
              <a:gd name="connsiteY221" fmla="*/ 889752 h 1667221"/>
              <a:gd name="connsiteX222" fmla="*/ 1267288 w 1948240"/>
              <a:gd name="connsiteY222" fmla="*/ 898280 h 1667221"/>
              <a:gd name="connsiteX223" fmla="*/ 1257252 w 1948240"/>
              <a:gd name="connsiteY223" fmla="*/ 902544 h 1667221"/>
              <a:gd name="connsiteX224" fmla="*/ 1185572 w 1948240"/>
              <a:gd name="connsiteY224" fmla="*/ 889752 h 1667221"/>
              <a:gd name="connsiteX225" fmla="*/ 1194174 w 1948240"/>
              <a:gd name="connsiteY225" fmla="*/ 892595 h 1667221"/>
              <a:gd name="connsiteX226" fmla="*/ 1197042 w 1948240"/>
              <a:gd name="connsiteY226" fmla="*/ 899703 h 1667221"/>
              <a:gd name="connsiteX227" fmla="*/ 832912 w 1948240"/>
              <a:gd name="connsiteY227" fmla="*/ 888331 h 1667221"/>
              <a:gd name="connsiteX228" fmla="*/ 848682 w 1948240"/>
              <a:gd name="connsiteY228" fmla="*/ 892595 h 1667221"/>
              <a:gd name="connsiteX229" fmla="*/ 876636 w 1948240"/>
              <a:gd name="connsiteY229" fmla="*/ 883357 h 1667221"/>
              <a:gd name="connsiteX230" fmla="*/ 871620 w 1948240"/>
              <a:gd name="connsiteY230" fmla="*/ 891174 h 1667221"/>
              <a:gd name="connsiteX231" fmla="*/ 890256 w 1948240"/>
              <a:gd name="connsiteY231" fmla="*/ 888331 h 1667221"/>
              <a:gd name="connsiteX232" fmla="*/ 881654 w 1948240"/>
              <a:gd name="connsiteY232" fmla="*/ 888331 h 1667221"/>
              <a:gd name="connsiteX233" fmla="*/ 890256 w 1948240"/>
              <a:gd name="connsiteY233" fmla="*/ 884067 h 1667221"/>
              <a:gd name="connsiteX234" fmla="*/ 876636 w 1948240"/>
              <a:gd name="connsiteY234" fmla="*/ 883357 h 1667221"/>
              <a:gd name="connsiteX235" fmla="*/ 1364772 w 1948240"/>
              <a:gd name="connsiteY235" fmla="*/ 881224 h 1667221"/>
              <a:gd name="connsiteX236" fmla="*/ 1341834 w 1948240"/>
              <a:gd name="connsiteY236" fmla="*/ 882646 h 1667221"/>
              <a:gd name="connsiteX237" fmla="*/ 1347570 w 1948240"/>
              <a:gd name="connsiteY237" fmla="*/ 892595 h 1667221"/>
              <a:gd name="connsiteX238" fmla="*/ 1336100 w 1948240"/>
              <a:gd name="connsiteY238" fmla="*/ 889752 h 1667221"/>
              <a:gd name="connsiteX239" fmla="*/ 1333234 w 1948240"/>
              <a:gd name="connsiteY239" fmla="*/ 896859 h 1667221"/>
              <a:gd name="connsiteX240" fmla="*/ 1367640 w 1948240"/>
              <a:gd name="connsiteY240" fmla="*/ 902545 h 1667221"/>
              <a:gd name="connsiteX241" fmla="*/ 1364772 w 1948240"/>
              <a:gd name="connsiteY241" fmla="*/ 881224 h 1667221"/>
              <a:gd name="connsiteX242" fmla="*/ 893122 w 1948240"/>
              <a:gd name="connsiteY242" fmla="*/ 869853 h 1667221"/>
              <a:gd name="connsiteX243" fmla="*/ 881654 w 1948240"/>
              <a:gd name="connsiteY243" fmla="*/ 881224 h 1667221"/>
              <a:gd name="connsiteX244" fmla="*/ 883088 w 1948240"/>
              <a:gd name="connsiteY244" fmla="*/ 881224 h 1667221"/>
              <a:gd name="connsiteX245" fmla="*/ 891690 w 1948240"/>
              <a:gd name="connsiteY245" fmla="*/ 882646 h 1667221"/>
              <a:gd name="connsiteX246" fmla="*/ 884522 w 1948240"/>
              <a:gd name="connsiteY246" fmla="*/ 879803 h 1667221"/>
              <a:gd name="connsiteX247" fmla="*/ 1154036 w 1948240"/>
              <a:gd name="connsiteY247" fmla="*/ 867010 h 1667221"/>
              <a:gd name="connsiteX248" fmla="*/ 1164068 w 1948240"/>
              <a:gd name="connsiteY248" fmla="*/ 871274 h 1667221"/>
              <a:gd name="connsiteX249" fmla="*/ 1161204 w 1948240"/>
              <a:gd name="connsiteY249" fmla="*/ 874117 h 1667221"/>
              <a:gd name="connsiteX250" fmla="*/ 918928 w 1948240"/>
              <a:gd name="connsiteY250" fmla="*/ 864169 h 1667221"/>
              <a:gd name="connsiteX251" fmla="*/ 917290 w 1948240"/>
              <a:gd name="connsiteY251" fmla="*/ 865793 h 1667221"/>
              <a:gd name="connsiteX252" fmla="*/ 910326 w 1948240"/>
              <a:gd name="connsiteY252" fmla="*/ 867012 h 1667221"/>
              <a:gd name="connsiteX253" fmla="*/ 918928 w 1948240"/>
              <a:gd name="connsiteY253" fmla="*/ 872696 h 1667221"/>
              <a:gd name="connsiteX254" fmla="*/ 915702 w 1948240"/>
              <a:gd name="connsiteY254" fmla="*/ 867366 h 1667221"/>
              <a:gd name="connsiteX255" fmla="*/ 917290 w 1948240"/>
              <a:gd name="connsiteY255" fmla="*/ 865793 h 1667221"/>
              <a:gd name="connsiteX256" fmla="*/ 921144 w 1948240"/>
              <a:gd name="connsiteY256" fmla="*/ 865119 h 1667221"/>
              <a:gd name="connsiteX257" fmla="*/ 932188 w 1948240"/>
              <a:gd name="connsiteY257" fmla="*/ 869854 h 1667221"/>
              <a:gd name="connsiteX258" fmla="*/ 938998 w 1948240"/>
              <a:gd name="connsiteY258" fmla="*/ 867012 h 1667221"/>
              <a:gd name="connsiteX259" fmla="*/ 922512 w 1948240"/>
              <a:gd name="connsiteY259" fmla="*/ 864879 h 1667221"/>
              <a:gd name="connsiteX260" fmla="*/ 921144 w 1948240"/>
              <a:gd name="connsiteY260" fmla="*/ 865119 h 1667221"/>
              <a:gd name="connsiteX261" fmla="*/ 851548 w 1948240"/>
              <a:gd name="connsiteY261" fmla="*/ 862746 h 1667221"/>
              <a:gd name="connsiteX262" fmla="*/ 848680 w 1948240"/>
              <a:gd name="connsiteY262" fmla="*/ 869853 h 1667221"/>
              <a:gd name="connsiteX263" fmla="*/ 842946 w 1948240"/>
              <a:gd name="connsiteY263" fmla="*/ 869853 h 1667221"/>
              <a:gd name="connsiteX264" fmla="*/ 940766 w 1948240"/>
              <a:gd name="connsiteY264" fmla="*/ 862525 h 1667221"/>
              <a:gd name="connsiteX265" fmla="*/ 949032 w 1948240"/>
              <a:gd name="connsiteY265" fmla="*/ 874117 h 1667221"/>
              <a:gd name="connsiteX266" fmla="*/ 947598 w 1948240"/>
              <a:gd name="connsiteY266" fmla="*/ 862748 h 1667221"/>
              <a:gd name="connsiteX267" fmla="*/ 940766 w 1948240"/>
              <a:gd name="connsiteY267" fmla="*/ 862525 h 1667221"/>
              <a:gd name="connsiteX268" fmla="*/ 1151636 w 1948240"/>
              <a:gd name="connsiteY268" fmla="*/ 862321 h 1667221"/>
              <a:gd name="connsiteX269" fmla="*/ 1156902 w 1948240"/>
              <a:gd name="connsiteY269" fmla="*/ 865589 h 1667221"/>
              <a:gd name="connsiteX270" fmla="*/ 1151526 w 1948240"/>
              <a:gd name="connsiteY270" fmla="*/ 862925 h 1667221"/>
              <a:gd name="connsiteX271" fmla="*/ 1204210 w 1948240"/>
              <a:gd name="connsiteY271" fmla="*/ 851377 h 1667221"/>
              <a:gd name="connsiteX272" fmla="*/ 1218546 w 1948240"/>
              <a:gd name="connsiteY272" fmla="*/ 871276 h 1667221"/>
              <a:gd name="connsiteX273" fmla="*/ 1209946 w 1948240"/>
              <a:gd name="connsiteY273" fmla="*/ 852798 h 1667221"/>
              <a:gd name="connsiteX274" fmla="*/ 1211378 w 1948240"/>
              <a:gd name="connsiteY274" fmla="*/ 861326 h 1667221"/>
              <a:gd name="connsiteX275" fmla="*/ 1184140 w 1948240"/>
              <a:gd name="connsiteY275" fmla="*/ 845691 h 1667221"/>
              <a:gd name="connsiteX276" fmla="*/ 1198476 w 1948240"/>
              <a:gd name="connsiteY276" fmla="*/ 857062 h 1667221"/>
              <a:gd name="connsiteX277" fmla="*/ 1198476 w 1948240"/>
              <a:gd name="connsiteY277" fmla="*/ 855641 h 1667221"/>
              <a:gd name="connsiteX278" fmla="*/ 871620 w 1948240"/>
              <a:gd name="connsiteY278" fmla="*/ 844270 h 1667221"/>
              <a:gd name="connsiteX279" fmla="*/ 867318 w 1948240"/>
              <a:gd name="connsiteY279" fmla="*/ 849955 h 1667221"/>
              <a:gd name="connsiteX280" fmla="*/ 864452 w 1948240"/>
              <a:gd name="connsiteY280" fmla="*/ 848534 h 1667221"/>
              <a:gd name="connsiteX281" fmla="*/ 1221414 w 1948240"/>
              <a:gd name="connsiteY281" fmla="*/ 841427 h 1667221"/>
              <a:gd name="connsiteX282" fmla="*/ 1221414 w 1948240"/>
              <a:gd name="connsiteY282" fmla="*/ 852798 h 1667221"/>
              <a:gd name="connsiteX283" fmla="*/ 1221414 w 1948240"/>
              <a:gd name="connsiteY283" fmla="*/ 841427 h 1667221"/>
              <a:gd name="connsiteX284" fmla="*/ 24104 w 1948240"/>
              <a:gd name="connsiteY284" fmla="*/ 830945 h 1667221"/>
              <a:gd name="connsiteX285" fmla="*/ 15772 w 1948240"/>
              <a:gd name="connsiteY285" fmla="*/ 844270 h 1667221"/>
              <a:gd name="connsiteX286" fmla="*/ 15772 w 1948240"/>
              <a:gd name="connsiteY286" fmla="*/ 872697 h 1667221"/>
              <a:gd name="connsiteX287" fmla="*/ 20072 w 1948240"/>
              <a:gd name="connsiteY287" fmla="*/ 859905 h 1667221"/>
              <a:gd name="connsiteX288" fmla="*/ 11470 w 1948240"/>
              <a:gd name="connsiteY288" fmla="*/ 911073 h 1667221"/>
              <a:gd name="connsiteX289" fmla="*/ 31540 w 1948240"/>
              <a:gd name="connsiteY289" fmla="*/ 875540 h 1667221"/>
              <a:gd name="connsiteX290" fmla="*/ 34406 w 1948240"/>
              <a:gd name="connsiteY290" fmla="*/ 898280 h 1667221"/>
              <a:gd name="connsiteX291" fmla="*/ 35842 w 1948240"/>
              <a:gd name="connsiteY291" fmla="*/ 915337 h 1667221"/>
              <a:gd name="connsiteX292" fmla="*/ 38708 w 1948240"/>
              <a:gd name="connsiteY292" fmla="*/ 912494 h 1667221"/>
              <a:gd name="connsiteX293" fmla="*/ 35842 w 1948240"/>
              <a:gd name="connsiteY293" fmla="*/ 898280 h 1667221"/>
              <a:gd name="connsiteX294" fmla="*/ 38708 w 1948240"/>
              <a:gd name="connsiteY294" fmla="*/ 884067 h 1667221"/>
              <a:gd name="connsiteX295" fmla="*/ 32974 w 1948240"/>
              <a:gd name="connsiteY295" fmla="*/ 874117 h 1667221"/>
              <a:gd name="connsiteX296" fmla="*/ 24104 w 1948240"/>
              <a:gd name="connsiteY296" fmla="*/ 830945 h 1667221"/>
              <a:gd name="connsiteX297" fmla="*/ 1246322 w 1948240"/>
              <a:gd name="connsiteY297" fmla="*/ 825793 h 1667221"/>
              <a:gd name="connsiteX298" fmla="*/ 1237182 w 1948240"/>
              <a:gd name="connsiteY298" fmla="*/ 827214 h 1667221"/>
              <a:gd name="connsiteX299" fmla="*/ 1254386 w 1948240"/>
              <a:gd name="connsiteY299" fmla="*/ 832899 h 1667221"/>
              <a:gd name="connsiteX300" fmla="*/ 1246322 w 1948240"/>
              <a:gd name="connsiteY300" fmla="*/ 825793 h 1667221"/>
              <a:gd name="connsiteX301" fmla="*/ 1260120 w 1948240"/>
              <a:gd name="connsiteY301" fmla="*/ 822950 h 1667221"/>
              <a:gd name="connsiteX302" fmla="*/ 1261554 w 1948240"/>
              <a:gd name="connsiteY302" fmla="*/ 828635 h 1667221"/>
              <a:gd name="connsiteX303" fmla="*/ 1166938 w 1948240"/>
              <a:gd name="connsiteY303" fmla="*/ 794523 h 1667221"/>
              <a:gd name="connsiteX304" fmla="*/ 1168370 w 1948240"/>
              <a:gd name="connsiteY304" fmla="*/ 812290 h 1667221"/>
              <a:gd name="connsiteX305" fmla="*/ 1170090 w 1948240"/>
              <a:gd name="connsiteY305" fmla="*/ 816337 h 1667221"/>
              <a:gd name="connsiteX306" fmla="*/ 1169804 w 1948240"/>
              <a:gd name="connsiteY306" fmla="*/ 817264 h 1667221"/>
              <a:gd name="connsiteX307" fmla="*/ 1170736 w 1948240"/>
              <a:gd name="connsiteY307" fmla="*/ 817858 h 1667221"/>
              <a:gd name="connsiteX308" fmla="*/ 1174104 w 1948240"/>
              <a:gd name="connsiteY308" fmla="*/ 825792 h 1667221"/>
              <a:gd name="connsiteX309" fmla="*/ 1179840 w 1948240"/>
              <a:gd name="connsiteY309" fmla="*/ 817264 h 1667221"/>
              <a:gd name="connsiteX310" fmla="*/ 1174822 w 1948240"/>
              <a:gd name="connsiteY310" fmla="*/ 820462 h 1667221"/>
              <a:gd name="connsiteX311" fmla="*/ 1170736 w 1948240"/>
              <a:gd name="connsiteY311" fmla="*/ 817858 h 1667221"/>
              <a:gd name="connsiteX312" fmla="*/ 1170090 w 1948240"/>
              <a:gd name="connsiteY312" fmla="*/ 816337 h 1667221"/>
              <a:gd name="connsiteX313" fmla="*/ 1174284 w 1948240"/>
              <a:gd name="connsiteY313" fmla="*/ 802696 h 1667221"/>
              <a:gd name="connsiteX314" fmla="*/ 1166938 w 1948240"/>
              <a:gd name="connsiteY314" fmla="*/ 794523 h 1667221"/>
              <a:gd name="connsiteX315" fmla="*/ 1159770 w 1948240"/>
              <a:gd name="connsiteY315" fmla="*/ 785995 h 1667221"/>
              <a:gd name="connsiteX316" fmla="*/ 1174104 w 1948240"/>
              <a:gd name="connsiteY316" fmla="*/ 785995 h 1667221"/>
              <a:gd name="connsiteX317" fmla="*/ 1013544 w 1948240"/>
              <a:gd name="connsiteY317" fmla="*/ 783152 h 1667221"/>
              <a:gd name="connsiteX318" fmla="*/ 1017846 w 1948240"/>
              <a:gd name="connsiteY318" fmla="*/ 791681 h 1667221"/>
              <a:gd name="connsiteX319" fmla="*/ 1019278 w 1948240"/>
              <a:gd name="connsiteY319" fmla="*/ 784574 h 1667221"/>
              <a:gd name="connsiteX320" fmla="*/ 914628 w 1948240"/>
              <a:gd name="connsiteY320" fmla="*/ 767519 h 1667221"/>
              <a:gd name="connsiteX321" fmla="*/ 911760 w 1948240"/>
              <a:gd name="connsiteY321" fmla="*/ 771782 h 1667221"/>
              <a:gd name="connsiteX322" fmla="*/ 914628 w 1948240"/>
              <a:gd name="connsiteY322" fmla="*/ 768939 h 1667221"/>
              <a:gd name="connsiteX323" fmla="*/ 914628 w 1948240"/>
              <a:gd name="connsiteY323" fmla="*/ 767519 h 1667221"/>
              <a:gd name="connsiteX324" fmla="*/ 1939640 w 1948240"/>
              <a:gd name="connsiteY324" fmla="*/ 766096 h 1667221"/>
              <a:gd name="connsiteX325" fmla="*/ 1935338 w 1948240"/>
              <a:gd name="connsiteY325" fmla="*/ 783151 h 1667221"/>
              <a:gd name="connsiteX326" fmla="*/ 1935338 w 1948240"/>
              <a:gd name="connsiteY326" fmla="*/ 781730 h 1667221"/>
              <a:gd name="connsiteX327" fmla="*/ 927528 w 1948240"/>
              <a:gd name="connsiteY327" fmla="*/ 740513 h 1667221"/>
              <a:gd name="connsiteX328" fmla="*/ 918928 w 1948240"/>
              <a:gd name="connsiteY328" fmla="*/ 750462 h 1667221"/>
              <a:gd name="connsiteX329" fmla="*/ 920360 w 1948240"/>
              <a:gd name="connsiteY329" fmla="*/ 756148 h 1667221"/>
              <a:gd name="connsiteX330" fmla="*/ 921794 w 1948240"/>
              <a:gd name="connsiteY330" fmla="*/ 756148 h 1667221"/>
              <a:gd name="connsiteX331" fmla="*/ 943298 w 1948240"/>
              <a:gd name="connsiteY331" fmla="*/ 757568 h 1667221"/>
              <a:gd name="connsiteX332" fmla="*/ 944732 w 1948240"/>
              <a:gd name="connsiteY332" fmla="*/ 750462 h 1667221"/>
              <a:gd name="connsiteX333" fmla="*/ 938998 w 1948240"/>
              <a:gd name="connsiteY333" fmla="*/ 744777 h 1667221"/>
              <a:gd name="connsiteX334" fmla="*/ 927528 w 1948240"/>
              <a:gd name="connsiteY334" fmla="*/ 740513 h 1667221"/>
              <a:gd name="connsiteX335" fmla="*/ 911760 w 1948240"/>
              <a:gd name="connsiteY335" fmla="*/ 737670 h 1667221"/>
              <a:gd name="connsiteX336" fmla="*/ 913192 w 1948240"/>
              <a:gd name="connsiteY336" fmla="*/ 744777 h 1667221"/>
              <a:gd name="connsiteX337" fmla="*/ 918928 w 1948240"/>
              <a:gd name="connsiteY337" fmla="*/ 739091 h 1667221"/>
              <a:gd name="connsiteX338" fmla="*/ 1092390 w 1948240"/>
              <a:gd name="connsiteY338" fmla="*/ 734827 h 1667221"/>
              <a:gd name="connsiteX339" fmla="*/ 1089522 w 1948240"/>
              <a:gd name="connsiteY339" fmla="*/ 740512 h 1667221"/>
              <a:gd name="connsiteX340" fmla="*/ 1088090 w 1948240"/>
              <a:gd name="connsiteY340" fmla="*/ 739091 h 1667221"/>
              <a:gd name="connsiteX341" fmla="*/ 1060852 w 1948240"/>
              <a:gd name="connsiteY341" fmla="*/ 726299 h 1667221"/>
              <a:gd name="connsiteX342" fmla="*/ 1059418 w 1948240"/>
              <a:gd name="connsiteY342" fmla="*/ 729142 h 1667221"/>
              <a:gd name="connsiteX343" fmla="*/ 1056552 w 1948240"/>
              <a:gd name="connsiteY343" fmla="*/ 727721 h 1667221"/>
              <a:gd name="connsiteX344" fmla="*/ 1055118 w 1948240"/>
              <a:gd name="connsiteY344" fmla="*/ 730563 h 1667221"/>
              <a:gd name="connsiteX345" fmla="*/ 1059418 w 1948240"/>
              <a:gd name="connsiteY345" fmla="*/ 731985 h 1667221"/>
              <a:gd name="connsiteX346" fmla="*/ 1060852 w 1948240"/>
              <a:gd name="connsiteY346" fmla="*/ 726299 h 1667221"/>
              <a:gd name="connsiteX347" fmla="*/ 850774 w 1948240"/>
              <a:gd name="connsiteY347" fmla="*/ 713967 h 1667221"/>
              <a:gd name="connsiteX348" fmla="*/ 851550 w 1948240"/>
              <a:gd name="connsiteY348" fmla="*/ 714928 h 1667221"/>
              <a:gd name="connsiteX349" fmla="*/ 850810 w 1948240"/>
              <a:gd name="connsiteY349" fmla="*/ 714342 h 1667221"/>
              <a:gd name="connsiteX350" fmla="*/ 920360 w 1948240"/>
              <a:gd name="connsiteY350" fmla="*/ 712087 h 1667221"/>
              <a:gd name="connsiteX351" fmla="*/ 927528 w 1948240"/>
              <a:gd name="connsiteY351" fmla="*/ 727721 h 1667221"/>
              <a:gd name="connsiteX352" fmla="*/ 927528 w 1948240"/>
              <a:gd name="connsiteY352" fmla="*/ 724878 h 1667221"/>
              <a:gd name="connsiteX353" fmla="*/ 920360 w 1948240"/>
              <a:gd name="connsiteY353" fmla="*/ 712087 h 1667221"/>
              <a:gd name="connsiteX354" fmla="*/ 1040782 w 1948240"/>
              <a:gd name="connsiteY354" fmla="*/ 697873 h 1667221"/>
              <a:gd name="connsiteX355" fmla="*/ 1039348 w 1948240"/>
              <a:gd name="connsiteY355" fmla="*/ 703557 h 1667221"/>
              <a:gd name="connsiteX356" fmla="*/ 1037916 w 1948240"/>
              <a:gd name="connsiteY356" fmla="*/ 707821 h 1667221"/>
              <a:gd name="connsiteX357" fmla="*/ 1037916 w 1948240"/>
              <a:gd name="connsiteY357" fmla="*/ 709244 h 1667221"/>
              <a:gd name="connsiteX358" fmla="*/ 1050816 w 1948240"/>
              <a:gd name="connsiteY358" fmla="*/ 704980 h 1667221"/>
              <a:gd name="connsiteX359" fmla="*/ 1049382 w 1948240"/>
              <a:gd name="connsiteY359" fmla="*/ 707821 h 1667221"/>
              <a:gd name="connsiteX360" fmla="*/ 1053684 w 1948240"/>
              <a:gd name="connsiteY360" fmla="*/ 707821 h 1667221"/>
              <a:gd name="connsiteX361" fmla="*/ 1050816 w 1948240"/>
              <a:gd name="connsiteY361" fmla="*/ 704980 h 1667221"/>
              <a:gd name="connsiteX362" fmla="*/ 1040782 w 1948240"/>
              <a:gd name="connsiteY362" fmla="*/ 702137 h 1667221"/>
              <a:gd name="connsiteX363" fmla="*/ 1043650 w 1948240"/>
              <a:gd name="connsiteY363" fmla="*/ 699294 h 1667221"/>
              <a:gd name="connsiteX364" fmla="*/ 1040782 w 1948240"/>
              <a:gd name="connsiteY364" fmla="*/ 697873 h 1667221"/>
              <a:gd name="connsiteX365" fmla="*/ 816786 w 1948240"/>
              <a:gd name="connsiteY365" fmla="*/ 697873 h 1667221"/>
              <a:gd name="connsiteX366" fmla="*/ 828612 w 1948240"/>
              <a:gd name="connsiteY366" fmla="*/ 700716 h 1667221"/>
              <a:gd name="connsiteX367" fmla="*/ 807108 w 1948240"/>
              <a:gd name="connsiteY367" fmla="*/ 703557 h 1667221"/>
              <a:gd name="connsiteX368" fmla="*/ 816786 w 1948240"/>
              <a:gd name="connsiteY368" fmla="*/ 697873 h 1667221"/>
              <a:gd name="connsiteX369" fmla="*/ 1866526 w 1948240"/>
              <a:gd name="connsiteY369" fmla="*/ 695030 h 1667221"/>
              <a:gd name="connsiteX370" fmla="*/ 1869392 w 1948240"/>
              <a:gd name="connsiteY370" fmla="*/ 746198 h 1667221"/>
              <a:gd name="connsiteX371" fmla="*/ 1866526 w 1948240"/>
              <a:gd name="connsiteY371" fmla="*/ 695030 h 1667221"/>
              <a:gd name="connsiteX372" fmla="*/ 993474 w 1948240"/>
              <a:gd name="connsiteY372" fmla="*/ 690766 h 1667221"/>
              <a:gd name="connsiteX373" fmla="*/ 989174 w 1948240"/>
              <a:gd name="connsiteY373" fmla="*/ 692188 h 1667221"/>
              <a:gd name="connsiteX374" fmla="*/ 989174 w 1948240"/>
              <a:gd name="connsiteY374" fmla="*/ 693609 h 1667221"/>
              <a:gd name="connsiteX375" fmla="*/ 993474 w 1948240"/>
              <a:gd name="connsiteY375" fmla="*/ 690766 h 1667221"/>
              <a:gd name="connsiteX376" fmla="*/ 711058 w 1948240"/>
              <a:gd name="connsiteY376" fmla="*/ 679395 h 1667221"/>
              <a:gd name="connsiteX377" fmla="*/ 718710 w 1948240"/>
              <a:gd name="connsiteY377" fmla="*/ 679495 h 1667221"/>
              <a:gd name="connsiteX378" fmla="*/ 718406 w 1948240"/>
              <a:gd name="connsiteY378" fmla="*/ 679573 h 1667221"/>
              <a:gd name="connsiteX379" fmla="*/ 711058 w 1948240"/>
              <a:gd name="connsiteY379" fmla="*/ 679395 h 1667221"/>
              <a:gd name="connsiteX380" fmla="*/ 70068 w 1948240"/>
              <a:gd name="connsiteY380" fmla="*/ 662384 h 1667221"/>
              <a:gd name="connsiteX381" fmla="*/ 58778 w 1948240"/>
              <a:gd name="connsiteY381" fmla="*/ 690766 h 1667221"/>
              <a:gd name="connsiteX382" fmla="*/ 68812 w 1948240"/>
              <a:gd name="connsiteY382" fmla="*/ 686502 h 1667221"/>
              <a:gd name="connsiteX383" fmla="*/ 73114 w 1948240"/>
              <a:gd name="connsiteY383" fmla="*/ 670867 h 1667221"/>
              <a:gd name="connsiteX384" fmla="*/ 70068 w 1948240"/>
              <a:gd name="connsiteY384" fmla="*/ 662384 h 1667221"/>
              <a:gd name="connsiteX385" fmla="*/ 926096 w 1948240"/>
              <a:gd name="connsiteY385" fmla="*/ 658076 h 1667221"/>
              <a:gd name="connsiteX386" fmla="*/ 923228 w 1948240"/>
              <a:gd name="connsiteY386" fmla="*/ 672288 h 1667221"/>
              <a:gd name="connsiteX387" fmla="*/ 918928 w 1948240"/>
              <a:gd name="connsiteY387" fmla="*/ 668024 h 1667221"/>
              <a:gd name="connsiteX388" fmla="*/ 931830 w 1948240"/>
              <a:gd name="connsiteY388" fmla="*/ 676553 h 1667221"/>
              <a:gd name="connsiteX389" fmla="*/ 926096 w 1948240"/>
              <a:gd name="connsiteY389" fmla="*/ 658076 h 1667221"/>
              <a:gd name="connsiteX390" fmla="*/ 841514 w 1948240"/>
              <a:gd name="connsiteY390" fmla="*/ 652389 h 1667221"/>
              <a:gd name="connsiteX391" fmla="*/ 858716 w 1948240"/>
              <a:gd name="connsiteY391" fmla="*/ 672288 h 1667221"/>
              <a:gd name="connsiteX392" fmla="*/ 852982 w 1948240"/>
              <a:gd name="connsiteY392" fmla="*/ 665183 h 1667221"/>
              <a:gd name="connsiteX393" fmla="*/ 854416 w 1948240"/>
              <a:gd name="connsiteY393" fmla="*/ 665183 h 1667221"/>
              <a:gd name="connsiteX394" fmla="*/ 855850 w 1948240"/>
              <a:gd name="connsiteY394" fmla="*/ 658076 h 1667221"/>
              <a:gd name="connsiteX395" fmla="*/ 841514 w 1948240"/>
              <a:gd name="connsiteY395" fmla="*/ 652389 h 1667221"/>
              <a:gd name="connsiteX396" fmla="*/ 1050816 w 1948240"/>
              <a:gd name="connsiteY396" fmla="*/ 643862 h 1667221"/>
              <a:gd name="connsiteX397" fmla="*/ 1033614 w 1948240"/>
              <a:gd name="connsiteY397" fmla="*/ 653812 h 1667221"/>
              <a:gd name="connsiteX398" fmla="*/ 1040782 w 1948240"/>
              <a:gd name="connsiteY398" fmla="*/ 650969 h 1667221"/>
              <a:gd name="connsiteX399" fmla="*/ 1040782 w 1948240"/>
              <a:gd name="connsiteY399" fmla="*/ 652389 h 1667221"/>
              <a:gd name="connsiteX400" fmla="*/ 1047950 w 1948240"/>
              <a:gd name="connsiteY400" fmla="*/ 653812 h 1667221"/>
              <a:gd name="connsiteX401" fmla="*/ 1050816 w 1948240"/>
              <a:gd name="connsiteY401" fmla="*/ 643862 h 1667221"/>
              <a:gd name="connsiteX402" fmla="*/ 994472 w 1948240"/>
              <a:gd name="connsiteY402" fmla="*/ 641699 h 1667221"/>
              <a:gd name="connsiteX403" fmla="*/ 995168 w 1948240"/>
              <a:gd name="connsiteY403" fmla="*/ 641769 h 1667221"/>
              <a:gd name="connsiteX404" fmla="*/ 993474 w 1948240"/>
              <a:gd name="connsiteY404" fmla="*/ 642441 h 1667221"/>
              <a:gd name="connsiteX405" fmla="*/ 676652 w 1948240"/>
              <a:gd name="connsiteY405" fmla="*/ 632491 h 1667221"/>
              <a:gd name="connsiteX406" fmla="*/ 695288 w 1948240"/>
              <a:gd name="connsiteY406" fmla="*/ 633913 h 1667221"/>
              <a:gd name="connsiteX407" fmla="*/ 676652 w 1948240"/>
              <a:gd name="connsiteY407" fmla="*/ 632491 h 1667221"/>
              <a:gd name="connsiteX408" fmla="*/ 1889462 w 1948240"/>
              <a:gd name="connsiteY408" fmla="*/ 626806 h 1667221"/>
              <a:gd name="connsiteX409" fmla="*/ 1895196 w 1948240"/>
              <a:gd name="connsiteY409" fmla="*/ 665181 h 1667221"/>
              <a:gd name="connsiteX410" fmla="*/ 1876562 w 1948240"/>
              <a:gd name="connsiteY410" fmla="*/ 712085 h 1667221"/>
              <a:gd name="connsiteX411" fmla="*/ 1900932 w 1948240"/>
              <a:gd name="connsiteY411" fmla="*/ 635334 h 1667221"/>
              <a:gd name="connsiteX412" fmla="*/ 1003402 w 1948240"/>
              <a:gd name="connsiteY412" fmla="*/ 616178 h 1667221"/>
              <a:gd name="connsiteX413" fmla="*/ 1005120 w 1948240"/>
              <a:gd name="connsiteY413" fmla="*/ 618811 h 1667221"/>
              <a:gd name="connsiteX414" fmla="*/ 1003510 w 1948240"/>
              <a:gd name="connsiteY414" fmla="*/ 626806 h 1667221"/>
              <a:gd name="connsiteX415" fmla="*/ 1001360 w 1948240"/>
              <a:gd name="connsiteY415" fmla="*/ 619345 h 1667221"/>
              <a:gd name="connsiteX416" fmla="*/ 999208 w 1948240"/>
              <a:gd name="connsiteY416" fmla="*/ 609751 h 1667221"/>
              <a:gd name="connsiteX417" fmla="*/ 1003508 w 1948240"/>
              <a:gd name="connsiteY417" fmla="*/ 616013 h 1667221"/>
              <a:gd name="connsiteX418" fmla="*/ 1003402 w 1948240"/>
              <a:gd name="connsiteY418" fmla="*/ 616178 h 1667221"/>
              <a:gd name="connsiteX419" fmla="*/ 666616 w 1948240"/>
              <a:gd name="connsiteY419" fmla="*/ 604064 h 1667221"/>
              <a:gd name="connsiteX420" fmla="*/ 655148 w 1948240"/>
              <a:gd name="connsiteY420" fmla="*/ 614015 h 1667221"/>
              <a:gd name="connsiteX421" fmla="*/ 663750 w 1948240"/>
              <a:gd name="connsiteY421" fmla="*/ 626806 h 1667221"/>
              <a:gd name="connsiteX422" fmla="*/ 670918 w 1948240"/>
              <a:gd name="connsiteY422" fmla="*/ 616858 h 1667221"/>
              <a:gd name="connsiteX423" fmla="*/ 666616 w 1948240"/>
              <a:gd name="connsiteY423" fmla="*/ 604064 h 1667221"/>
              <a:gd name="connsiteX424" fmla="*/ 1093824 w 1948240"/>
              <a:gd name="connsiteY424" fmla="*/ 602644 h 1667221"/>
              <a:gd name="connsiteX425" fmla="*/ 1085222 w 1948240"/>
              <a:gd name="connsiteY425" fmla="*/ 609751 h 1667221"/>
              <a:gd name="connsiteX426" fmla="*/ 1093824 w 1948240"/>
              <a:gd name="connsiteY426" fmla="*/ 602644 h 1667221"/>
              <a:gd name="connsiteX427" fmla="*/ 762668 w 1948240"/>
              <a:gd name="connsiteY427" fmla="*/ 602644 h 1667221"/>
              <a:gd name="connsiteX428" fmla="*/ 764100 w 1948240"/>
              <a:gd name="connsiteY428" fmla="*/ 615435 h 1667221"/>
              <a:gd name="connsiteX429" fmla="*/ 759800 w 1948240"/>
              <a:gd name="connsiteY429" fmla="*/ 615435 h 1667221"/>
              <a:gd name="connsiteX430" fmla="*/ 762488 w 1948240"/>
              <a:gd name="connsiteY430" fmla="*/ 622720 h 1667221"/>
              <a:gd name="connsiteX431" fmla="*/ 763430 w 1948240"/>
              <a:gd name="connsiteY431" fmla="*/ 623370 h 1667221"/>
              <a:gd name="connsiteX432" fmla="*/ 762668 w 1948240"/>
              <a:gd name="connsiteY432" fmla="*/ 625385 h 1667221"/>
              <a:gd name="connsiteX433" fmla="*/ 768402 w 1948240"/>
              <a:gd name="connsiteY433" fmla="*/ 626806 h 1667221"/>
              <a:gd name="connsiteX434" fmla="*/ 763430 w 1948240"/>
              <a:gd name="connsiteY434" fmla="*/ 623370 h 1667221"/>
              <a:gd name="connsiteX435" fmla="*/ 765354 w 1948240"/>
              <a:gd name="connsiteY435" fmla="*/ 618278 h 1667221"/>
              <a:gd name="connsiteX436" fmla="*/ 771268 w 1948240"/>
              <a:gd name="connsiteY436" fmla="*/ 611171 h 1667221"/>
              <a:gd name="connsiteX437" fmla="*/ 762668 w 1948240"/>
              <a:gd name="connsiteY437" fmla="*/ 602644 h 1667221"/>
              <a:gd name="connsiteX438" fmla="*/ 785470 w 1948240"/>
              <a:gd name="connsiteY438" fmla="*/ 599801 h 1667221"/>
              <a:gd name="connsiteX439" fmla="*/ 779870 w 1948240"/>
              <a:gd name="connsiteY439" fmla="*/ 602644 h 1667221"/>
              <a:gd name="connsiteX440" fmla="*/ 789904 w 1948240"/>
              <a:gd name="connsiteY440" fmla="*/ 612592 h 1667221"/>
              <a:gd name="connsiteX441" fmla="*/ 785470 w 1948240"/>
              <a:gd name="connsiteY441" fmla="*/ 599801 h 1667221"/>
              <a:gd name="connsiteX442" fmla="*/ 543328 w 1948240"/>
              <a:gd name="connsiteY442" fmla="*/ 599801 h 1667221"/>
              <a:gd name="connsiteX443" fmla="*/ 556228 w 1948240"/>
              <a:gd name="connsiteY443" fmla="*/ 606908 h 1667221"/>
              <a:gd name="connsiteX444" fmla="*/ 543328 w 1948240"/>
              <a:gd name="connsiteY444" fmla="*/ 599801 h 1667221"/>
              <a:gd name="connsiteX445" fmla="*/ 1943940 w 1948240"/>
              <a:gd name="connsiteY445" fmla="*/ 592694 h 1667221"/>
              <a:gd name="connsiteX446" fmla="*/ 1948240 w 1948240"/>
              <a:gd name="connsiteY446" fmla="*/ 598379 h 1667221"/>
              <a:gd name="connsiteX447" fmla="*/ 1948240 w 1948240"/>
              <a:gd name="connsiteY447" fmla="*/ 639598 h 1667221"/>
              <a:gd name="connsiteX448" fmla="*/ 1943940 w 1948240"/>
              <a:gd name="connsiteY448" fmla="*/ 592694 h 1667221"/>
              <a:gd name="connsiteX449" fmla="*/ 586336 w 1948240"/>
              <a:gd name="connsiteY449" fmla="*/ 589852 h 1667221"/>
              <a:gd name="connsiteX450" fmla="*/ 579168 w 1948240"/>
              <a:gd name="connsiteY450" fmla="*/ 594116 h 1667221"/>
              <a:gd name="connsiteX451" fmla="*/ 596372 w 1948240"/>
              <a:gd name="connsiteY451" fmla="*/ 598380 h 1667221"/>
              <a:gd name="connsiteX452" fmla="*/ 1069454 w 1948240"/>
              <a:gd name="connsiteY452" fmla="*/ 587009 h 1667221"/>
              <a:gd name="connsiteX453" fmla="*/ 1069454 w 1948240"/>
              <a:gd name="connsiteY453" fmla="*/ 591273 h 1667221"/>
              <a:gd name="connsiteX454" fmla="*/ 1071990 w 1948240"/>
              <a:gd name="connsiteY454" fmla="*/ 587972 h 1667221"/>
              <a:gd name="connsiteX455" fmla="*/ 1077876 w 1948240"/>
              <a:gd name="connsiteY455" fmla="*/ 590207 h 1667221"/>
              <a:gd name="connsiteX456" fmla="*/ 1085222 w 1948240"/>
              <a:gd name="connsiteY456" fmla="*/ 595537 h 1667221"/>
              <a:gd name="connsiteX457" fmla="*/ 1092390 w 1948240"/>
              <a:gd name="connsiteY457" fmla="*/ 589852 h 1667221"/>
              <a:gd name="connsiteX458" fmla="*/ 1079488 w 1948240"/>
              <a:gd name="connsiteY458" fmla="*/ 589852 h 1667221"/>
              <a:gd name="connsiteX459" fmla="*/ 1079488 w 1948240"/>
              <a:gd name="connsiteY459" fmla="*/ 587009 h 1667221"/>
              <a:gd name="connsiteX460" fmla="*/ 1072320 w 1948240"/>
              <a:gd name="connsiteY460" fmla="*/ 587542 h 1667221"/>
              <a:gd name="connsiteX461" fmla="*/ 1071990 w 1948240"/>
              <a:gd name="connsiteY461" fmla="*/ 587972 h 1667221"/>
              <a:gd name="connsiteX462" fmla="*/ 488852 w 1948240"/>
              <a:gd name="connsiteY462" fmla="*/ 569953 h 1667221"/>
              <a:gd name="connsiteX463" fmla="*/ 485986 w 1948240"/>
              <a:gd name="connsiteY463" fmla="*/ 575638 h 1667221"/>
              <a:gd name="connsiteX464" fmla="*/ 477384 w 1948240"/>
              <a:gd name="connsiteY464" fmla="*/ 594116 h 1667221"/>
              <a:gd name="connsiteX465" fmla="*/ 484552 w 1948240"/>
              <a:gd name="connsiteY465" fmla="*/ 592694 h 1667221"/>
              <a:gd name="connsiteX466" fmla="*/ 481684 w 1948240"/>
              <a:gd name="connsiteY466" fmla="*/ 588430 h 1667221"/>
              <a:gd name="connsiteX467" fmla="*/ 491720 w 1948240"/>
              <a:gd name="connsiteY467" fmla="*/ 595537 h 1667221"/>
              <a:gd name="connsiteX468" fmla="*/ 485986 w 1948240"/>
              <a:gd name="connsiteY468" fmla="*/ 575638 h 1667221"/>
              <a:gd name="connsiteX469" fmla="*/ 491720 w 1948240"/>
              <a:gd name="connsiteY469" fmla="*/ 574217 h 1667221"/>
              <a:gd name="connsiteX470" fmla="*/ 496020 w 1948240"/>
              <a:gd name="connsiteY470" fmla="*/ 572795 h 1667221"/>
              <a:gd name="connsiteX471" fmla="*/ 496020 w 1948240"/>
              <a:gd name="connsiteY471" fmla="*/ 569953 h 1667221"/>
              <a:gd name="connsiteX472" fmla="*/ 491720 w 1948240"/>
              <a:gd name="connsiteY472" fmla="*/ 572795 h 1667221"/>
              <a:gd name="connsiteX473" fmla="*/ 488852 w 1948240"/>
              <a:gd name="connsiteY473" fmla="*/ 569953 h 1667221"/>
              <a:gd name="connsiteX474" fmla="*/ 435810 w 1948240"/>
              <a:gd name="connsiteY474" fmla="*/ 548633 h 1667221"/>
              <a:gd name="connsiteX475" fmla="*/ 441544 w 1948240"/>
              <a:gd name="connsiteY475" fmla="*/ 560003 h 1667221"/>
              <a:gd name="connsiteX476" fmla="*/ 440110 w 1948240"/>
              <a:gd name="connsiteY476" fmla="*/ 551476 h 1667221"/>
              <a:gd name="connsiteX477" fmla="*/ 1016410 w 1948240"/>
              <a:gd name="connsiteY477" fmla="*/ 541526 h 1667221"/>
              <a:gd name="connsiteX478" fmla="*/ 1017324 w 1948240"/>
              <a:gd name="connsiteY478" fmla="*/ 547713 h 1667221"/>
              <a:gd name="connsiteX479" fmla="*/ 1016948 w 1948240"/>
              <a:gd name="connsiteY479" fmla="*/ 547389 h 1667221"/>
              <a:gd name="connsiteX480" fmla="*/ 1016410 w 1948240"/>
              <a:gd name="connsiteY480" fmla="*/ 541526 h 1667221"/>
              <a:gd name="connsiteX481" fmla="*/ 559098 w 1948240"/>
              <a:gd name="connsiteY481" fmla="*/ 530156 h 1667221"/>
              <a:gd name="connsiteX482" fmla="*/ 570568 w 1948240"/>
              <a:gd name="connsiteY482" fmla="*/ 531577 h 1667221"/>
              <a:gd name="connsiteX483" fmla="*/ 559098 w 1948240"/>
              <a:gd name="connsiteY483" fmla="*/ 530156 h 1667221"/>
              <a:gd name="connsiteX484" fmla="*/ 1055118 w 1948240"/>
              <a:gd name="connsiteY484" fmla="*/ 524470 h 1667221"/>
              <a:gd name="connsiteX485" fmla="*/ 1055118 w 1948240"/>
              <a:gd name="connsiteY485" fmla="*/ 537262 h 1667221"/>
              <a:gd name="connsiteX486" fmla="*/ 1055118 w 1948240"/>
              <a:gd name="connsiteY486" fmla="*/ 524470 h 1667221"/>
              <a:gd name="connsiteX487" fmla="*/ 1070886 w 1948240"/>
              <a:gd name="connsiteY487" fmla="*/ 508835 h 1667221"/>
              <a:gd name="connsiteX488" fmla="*/ 1059418 w 1948240"/>
              <a:gd name="connsiteY488" fmla="*/ 514522 h 1667221"/>
              <a:gd name="connsiteX489" fmla="*/ 1070886 w 1948240"/>
              <a:gd name="connsiteY489" fmla="*/ 521627 h 1667221"/>
              <a:gd name="connsiteX490" fmla="*/ 1082356 w 1948240"/>
              <a:gd name="connsiteY490" fmla="*/ 518785 h 1667221"/>
              <a:gd name="connsiteX491" fmla="*/ 1070886 w 1948240"/>
              <a:gd name="connsiteY491" fmla="*/ 508835 h 1667221"/>
              <a:gd name="connsiteX492" fmla="*/ 549062 w 1948240"/>
              <a:gd name="connsiteY492" fmla="*/ 508835 h 1667221"/>
              <a:gd name="connsiteX493" fmla="*/ 561966 w 1948240"/>
              <a:gd name="connsiteY493" fmla="*/ 523049 h 1667221"/>
              <a:gd name="connsiteX494" fmla="*/ 549062 w 1948240"/>
              <a:gd name="connsiteY494" fmla="*/ 508835 h 1667221"/>
              <a:gd name="connsiteX495" fmla="*/ 1893764 w 1948240"/>
              <a:gd name="connsiteY495" fmla="*/ 491780 h 1667221"/>
              <a:gd name="connsiteX496" fmla="*/ 1889462 w 1948240"/>
              <a:gd name="connsiteY496" fmla="*/ 507415 h 1667221"/>
              <a:gd name="connsiteX497" fmla="*/ 1895196 w 1948240"/>
              <a:gd name="connsiteY497" fmla="*/ 497465 h 1667221"/>
              <a:gd name="connsiteX498" fmla="*/ 1908100 w 1948240"/>
              <a:gd name="connsiteY498" fmla="*/ 565688 h 1667221"/>
              <a:gd name="connsiteX499" fmla="*/ 1896632 w 1948240"/>
              <a:gd name="connsiteY499" fmla="*/ 494622 h 1667221"/>
              <a:gd name="connsiteX500" fmla="*/ 1895196 w 1948240"/>
              <a:gd name="connsiteY500" fmla="*/ 497465 h 1667221"/>
              <a:gd name="connsiteX501" fmla="*/ 1083790 w 1948240"/>
              <a:gd name="connsiteY501" fmla="*/ 456247 h 1667221"/>
              <a:gd name="connsiteX502" fmla="*/ 1080922 w 1948240"/>
              <a:gd name="connsiteY502" fmla="*/ 467617 h 1667221"/>
              <a:gd name="connsiteX503" fmla="*/ 1089524 w 1948240"/>
              <a:gd name="connsiteY503" fmla="*/ 461931 h 1667221"/>
              <a:gd name="connsiteX504" fmla="*/ 1083790 w 1948240"/>
              <a:gd name="connsiteY504" fmla="*/ 456247 h 1667221"/>
              <a:gd name="connsiteX505" fmla="*/ 1146868 w 1948240"/>
              <a:gd name="connsiteY505" fmla="*/ 453404 h 1667221"/>
              <a:gd name="connsiteX506" fmla="*/ 1145434 w 1948240"/>
              <a:gd name="connsiteY506" fmla="*/ 460511 h 1667221"/>
              <a:gd name="connsiteX507" fmla="*/ 1146868 w 1948240"/>
              <a:gd name="connsiteY507" fmla="*/ 453404 h 1667221"/>
              <a:gd name="connsiteX508" fmla="*/ 1166938 w 1948240"/>
              <a:gd name="connsiteY508" fmla="*/ 451983 h 1667221"/>
              <a:gd name="connsiteX509" fmla="*/ 1154034 w 1948240"/>
              <a:gd name="connsiteY509" fmla="*/ 457667 h 1667221"/>
              <a:gd name="connsiteX510" fmla="*/ 1166938 w 1948240"/>
              <a:gd name="connsiteY510" fmla="*/ 451983 h 1667221"/>
              <a:gd name="connsiteX511" fmla="*/ 1079488 w 1948240"/>
              <a:gd name="connsiteY511" fmla="*/ 427820 h 1667221"/>
              <a:gd name="connsiteX512" fmla="*/ 1072320 w 1948240"/>
              <a:gd name="connsiteY512" fmla="*/ 436348 h 1667221"/>
              <a:gd name="connsiteX513" fmla="*/ 1079488 w 1948240"/>
              <a:gd name="connsiteY513" fmla="*/ 427820 h 1667221"/>
              <a:gd name="connsiteX514" fmla="*/ 1910966 w 1948240"/>
              <a:gd name="connsiteY514" fmla="*/ 420713 h 1667221"/>
              <a:gd name="connsiteX515" fmla="*/ 1928168 w 1948240"/>
              <a:gd name="connsiteY515" fmla="*/ 481830 h 1667221"/>
              <a:gd name="connsiteX516" fmla="*/ 1913834 w 1948240"/>
              <a:gd name="connsiteY516" fmla="*/ 440612 h 1667221"/>
              <a:gd name="connsiteX517" fmla="*/ 1910966 w 1948240"/>
              <a:gd name="connsiteY517" fmla="*/ 420713 h 1667221"/>
              <a:gd name="connsiteX518" fmla="*/ 1852190 w 1948240"/>
              <a:gd name="connsiteY518" fmla="*/ 412186 h 1667221"/>
              <a:gd name="connsiteX519" fmla="*/ 1857924 w 1948240"/>
              <a:gd name="connsiteY519" fmla="*/ 432084 h 1667221"/>
              <a:gd name="connsiteX520" fmla="*/ 1855056 w 1948240"/>
              <a:gd name="connsiteY520" fmla="*/ 450561 h 1667221"/>
              <a:gd name="connsiteX521" fmla="*/ 1857924 w 1948240"/>
              <a:gd name="connsiteY521" fmla="*/ 432084 h 1667221"/>
              <a:gd name="connsiteX522" fmla="*/ 1852190 w 1948240"/>
              <a:gd name="connsiteY522" fmla="*/ 412186 h 1667221"/>
              <a:gd name="connsiteX523" fmla="*/ 1862226 w 1948240"/>
              <a:gd name="connsiteY523" fmla="*/ 400815 h 1667221"/>
              <a:gd name="connsiteX524" fmla="*/ 1875126 w 1948240"/>
              <a:gd name="connsiteY524" fmla="*/ 464775 h 1667221"/>
              <a:gd name="connsiteX525" fmla="*/ 1875126 w 1948240"/>
              <a:gd name="connsiteY525" fmla="*/ 442033 h 1667221"/>
              <a:gd name="connsiteX526" fmla="*/ 1883728 w 1948240"/>
              <a:gd name="connsiteY526" fmla="*/ 484673 h 1667221"/>
              <a:gd name="connsiteX527" fmla="*/ 1885162 w 1948240"/>
              <a:gd name="connsiteY527" fmla="*/ 451983 h 1667221"/>
              <a:gd name="connsiteX528" fmla="*/ 1882296 w 1948240"/>
              <a:gd name="connsiteY528" fmla="*/ 439190 h 1667221"/>
              <a:gd name="connsiteX529" fmla="*/ 1876562 w 1948240"/>
              <a:gd name="connsiteY529" fmla="*/ 426398 h 1667221"/>
              <a:gd name="connsiteX530" fmla="*/ 1862226 w 1948240"/>
              <a:gd name="connsiteY530" fmla="*/ 400815 h 1667221"/>
              <a:gd name="connsiteX531" fmla="*/ 1092390 w 1948240"/>
              <a:gd name="connsiteY531" fmla="*/ 379495 h 1667221"/>
              <a:gd name="connsiteX532" fmla="*/ 1092390 w 1948240"/>
              <a:gd name="connsiteY532" fmla="*/ 385180 h 1667221"/>
              <a:gd name="connsiteX533" fmla="*/ 1096692 w 1948240"/>
              <a:gd name="connsiteY533" fmla="*/ 385180 h 1667221"/>
              <a:gd name="connsiteX534" fmla="*/ 1088090 w 1948240"/>
              <a:gd name="connsiteY534" fmla="*/ 390865 h 1667221"/>
              <a:gd name="connsiteX535" fmla="*/ 1108160 w 1948240"/>
              <a:gd name="connsiteY535" fmla="*/ 392287 h 1667221"/>
              <a:gd name="connsiteX536" fmla="*/ 1109594 w 1948240"/>
              <a:gd name="connsiteY536" fmla="*/ 397972 h 1667221"/>
              <a:gd name="connsiteX537" fmla="*/ 1109594 w 1948240"/>
              <a:gd name="connsiteY537" fmla="*/ 400815 h 1667221"/>
              <a:gd name="connsiteX538" fmla="*/ 1112462 w 1948240"/>
              <a:gd name="connsiteY538" fmla="*/ 400815 h 1667221"/>
              <a:gd name="connsiteX539" fmla="*/ 1109594 w 1948240"/>
              <a:gd name="connsiteY539" fmla="*/ 396551 h 1667221"/>
              <a:gd name="connsiteX540" fmla="*/ 1112462 w 1948240"/>
              <a:gd name="connsiteY540" fmla="*/ 395129 h 1667221"/>
              <a:gd name="connsiteX541" fmla="*/ 1108160 w 1948240"/>
              <a:gd name="connsiteY541" fmla="*/ 390865 h 1667221"/>
              <a:gd name="connsiteX542" fmla="*/ 1092390 w 1948240"/>
              <a:gd name="connsiteY542" fmla="*/ 379495 h 1667221"/>
              <a:gd name="connsiteX543" fmla="*/ 365564 w 1948240"/>
              <a:gd name="connsiteY543" fmla="*/ 379494 h 1667221"/>
              <a:gd name="connsiteX544" fmla="*/ 328292 w 1948240"/>
              <a:gd name="connsiteY544" fmla="*/ 403656 h 1667221"/>
              <a:gd name="connsiteX545" fmla="*/ 365564 w 1948240"/>
              <a:gd name="connsiteY545" fmla="*/ 379494 h 1667221"/>
              <a:gd name="connsiteX546" fmla="*/ 1879188 w 1948240"/>
              <a:gd name="connsiteY546" fmla="*/ 377954 h 1667221"/>
              <a:gd name="connsiteX547" fmla="*/ 1879428 w 1948240"/>
              <a:gd name="connsiteY547" fmla="*/ 378073 h 1667221"/>
              <a:gd name="connsiteX548" fmla="*/ 1879636 w 1948240"/>
              <a:gd name="connsiteY548" fmla="*/ 379509 h 1667221"/>
              <a:gd name="connsiteX549" fmla="*/ 1790546 w 1948240"/>
              <a:gd name="connsiteY549" fmla="*/ 370966 h 1667221"/>
              <a:gd name="connsiteX550" fmla="*/ 1806314 w 1948240"/>
              <a:gd name="connsiteY550" fmla="*/ 402236 h 1667221"/>
              <a:gd name="connsiteX551" fmla="*/ 1823518 w 1948240"/>
              <a:gd name="connsiteY551" fmla="*/ 426398 h 1667221"/>
              <a:gd name="connsiteX552" fmla="*/ 1813484 w 1948240"/>
              <a:gd name="connsiteY552" fmla="*/ 406500 h 1667221"/>
              <a:gd name="connsiteX553" fmla="*/ 1790546 w 1948240"/>
              <a:gd name="connsiteY553" fmla="*/ 370966 h 1667221"/>
              <a:gd name="connsiteX554" fmla="*/ 336892 w 1948240"/>
              <a:gd name="connsiteY554" fmla="*/ 370966 h 1667221"/>
              <a:gd name="connsiteX555" fmla="*/ 283848 w 1948240"/>
              <a:gd name="connsiteY555" fmla="*/ 419291 h 1667221"/>
              <a:gd name="connsiteX556" fmla="*/ 235108 w 1948240"/>
              <a:gd name="connsiteY556" fmla="*/ 449139 h 1667221"/>
              <a:gd name="connsiteX557" fmla="*/ 283848 w 1948240"/>
              <a:gd name="connsiteY557" fmla="*/ 407920 h 1667221"/>
              <a:gd name="connsiteX558" fmla="*/ 336892 w 1948240"/>
              <a:gd name="connsiteY558" fmla="*/ 370966 h 1667221"/>
              <a:gd name="connsiteX559" fmla="*/ 344958 w 1948240"/>
              <a:gd name="connsiteY559" fmla="*/ 363504 h 1667221"/>
              <a:gd name="connsiteX560" fmla="*/ 345494 w 1948240"/>
              <a:gd name="connsiteY560" fmla="*/ 363859 h 1667221"/>
              <a:gd name="connsiteX561" fmla="*/ 336892 w 1948240"/>
              <a:gd name="connsiteY561" fmla="*/ 369544 h 1667221"/>
              <a:gd name="connsiteX562" fmla="*/ 344958 w 1948240"/>
              <a:gd name="connsiteY562" fmla="*/ 363504 h 1667221"/>
              <a:gd name="connsiteX563" fmla="*/ 1134862 w 1948240"/>
              <a:gd name="connsiteY563" fmla="*/ 362794 h 1667221"/>
              <a:gd name="connsiteX564" fmla="*/ 1129664 w 1948240"/>
              <a:gd name="connsiteY564" fmla="*/ 365281 h 1667221"/>
              <a:gd name="connsiteX565" fmla="*/ 1138266 w 1948240"/>
              <a:gd name="connsiteY565" fmla="*/ 368125 h 1667221"/>
              <a:gd name="connsiteX566" fmla="*/ 1141134 w 1948240"/>
              <a:gd name="connsiteY566" fmla="*/ 366702 h 1667221"/>
              <a:gd name="connsiteX567" fmla="*/ 1134862 w 1948240"/>
              <a:gd name="connsiteY567" fmla="*/ 362794 h 1667221"/>
              <a:gd name="connsiteX568" fmla="*/ 364132 w 1948240"/>
              <a:gd name="connsiteY568" fmla="*/ 362438 h 1667221"/>
              <a:gd name="connsiteX569" fmla="*/ 344062 w 1948240"/>
              <a:gd name="connsiteY569" fmla="*/ 379493 h 1667221"/>
              <a:gd name="connsiteX570" fmla="*/ 342628 w 1948240"/>
              <a:gd name="connsiteY570" fmla="*/ 372388 h 1667221"/>
              <a:gd name="connsiteX571" fmla="*/ 1871520 w 1948240"/>
              <a:gd name="connsiteY571" fmla="*/ 361461 h 1667221"/>
              <a:gd name="connsiteX572" fmla="*/ 1875126 w 1948240"/>
              <a:gd name="connsiteY572" fmla="*/ 363859 h 1667221"/>
              <a:gd name="connsiteX573" fmla="*/ 1879188 w 1948240"/>
              <a:gd name="connsiteY573" fmla="*/ 377954 h 1667221"/>
              <a:gd name="connsiteX574" fmla="*/ 1876562 w 1948240"/>
              <a:gd name="connsiteY574" fmla="*/ 376653 h 1667221"/>
              <a:gd name="connsiteX575" fmla="*/ 1871520 w 1948240"/>
              <a:gd name="connsiteY575" fmla="*/ 361461 h 1667221"/>
              <a:gd name="connsiteX576" fmla="*/ 1769042 w 1948240"/>
              <a:gd name="connsiteY576" fmla="*/ 355332 h 1667221"/>
              <a:gd name="connsiteX577" fmla="*/ 1773344 w 1948240"/>
              <a:gd name="connsiteY577" fmla="*/ 368123 h 1667221"/>
              <a:gd name="connsiteX578" fmla="*/ 1777644 w 1948240"/>
              <a:gd name="connsiteY578" fmla="*/ 383758 h 1667221"/>
              <a:gd name="connsiteX579" fmla="*/ 1773344 w 1948240"/>
              <a:gd name="connsiteY579" fmla="*/ 368123 h 1667221"/>
              <a:gd name="connsiteX580" fmla="*/ 1781944 w 1948240"/>
              <a:gd name="connsiteY580" fmla="*/ 372389 h 1667221"/>
              <a:gd name="connsiteX581" fmla="*/ 1780510 w 1948240"/>
              <a:gd name="connsiteY581" fmla="*/ 368123 h 1667221"/>
              <a:gd name="connsiteX582" fmla="*/ 1769042 w 1948240"/>
              <a:gd name="connsiteY582" fmla="*/ 355332 h 1667221"/>
              <a:gd name="connsiteX583" fmla="*/ 1846456 w 1948240"/>
              <a:gd name="connsiteY583" fmla="*/ 302743 h 1667221"/>
              <a:gd name="connsiteX584" fmla="*/ 1852190 w 1948240"/>
              <a:gd name="connsiteY584" fmla="*/ 328326 h 1667221"/>
              <a:gd name="connsiteX585" fmla="*/ 1846456 w 1948240"/>
              <a:gd name="connsiteY585" fmla="*/ 331169 h 1667221"/>
              <a:gd name="connsiteX586" fmla="*/ 1846456 w 1948240"/>
              <a:gd name="connsiteY586" fmla="*/ 302743 h 1667221"/>
              <a:gd name="connsiteX587" fmla="*/ 434816 w 1948240"/>
              <a:gd name="connsiteY587" fmla="*/ 297806 h 1667221"/>
              <a:gd name="connsiteX588" fmla="*/ 420938 w 1948240"/>
              <a:gd name="connsiteY588" fmla="*/ 310205 h 1667221"/>
              <a:gd name="connsiteX589" fmla="*/ 410006 w 1948240"/>
              <a:gd name="connsiteY589" fmla="*/ 322642 h 1667221"/>
              <a:gd name="connsiteX590" fmla="*/ 408572 w 1948240"/>
              <a:gd name="connsiteY590" fmla="*/ 308428 h 1667221"/>
              <a:gd name="connsiteX591" fmla="*/ 422550 w 1948240"/>
              <a:gd name="connsiteY591" fmla="*/ 304697 h 1667221"/>
              <a:gd name="connsiteX592" fmla="*/ 1088090 w 1948240"/>
              <a:gd name="connsiteY592" fmla="*/ 294215 h 1667221"/>
              <a:gd name="connsiteX593" fmla="*/ 1105292 w 1948240"/>
              <a:gd name="connsiteY593" fmla="*/ 301322 h 1667221"/>
              <a:gd name="connsiteX594" fmla="*/ 1105292 w 1948240"/>
              <a:gd name="connsiteY594" fmla="*/ 309850 h 1667221"/>
              <a:gd name="connsiteX595" fmla="*/ 1122496 w 1948240"/>
              <a:gd name="connsiteY595" fmla="*/ 307006 h 1667221"/>
              <a:gd name="connsiteX596" fmla="*/ 1121062 w 1948240"/>
              <a:gd name="connsiteY596" fmla="*/ 312693 h 1667221"/>
              <a:gd name="connsiteX597" fmla="*/ 1123930 w 1948240"/>
              <a:gd name="connsiteY597" fmla="*/ 314113 h 1667221"/>
              <a:gd name="connsiteX598" fmla="*/ 1122496 w 1948240"/>
              <a:gd name="connsiteY598" fmla="*/ 318377 h 1667221"/>
              <a:gd name="connsiteX599" fmla="*/ 1151168 w 1948240"/>
              <a:gd name="connsiteY599" fmla="*/ 328327 h 1667221"/>
              <a:gd name="connsiteX600" fmla="*/ 1135398 w 1948240"/>
              <a:gd name="connsiteY600" fmla="*/ 331169 h 1667221"/>
              <a:gd name="connsiteX601" fmla="*/ 1141134 w 1948240"/>
              <a:gd name="connsiteY601" fmla="*/ 341119 h 1667221"/>
              <a:gd name="connsiteX602" fmla="*/ 1154034 w 1948240"/>
              <a:gd name="connsiteY602" fmla="*/ 338276 h 1667221"/>
              <a:gd name="connsiteX603" fmla="*/ 1168370 w 1948240"/>
              <a:gd name="connsiteY603" fmla="*/ 352490 h 1667221"/>
              <a:gd name="connsiteX604" fmla="*/ 1182706 w 1948240"/>
              <a:gd name="connsiteY604" fmla="*/ 383759 h 1667221"/>
              <a:gd name="connsiteX605" fmla="*/ 1164070 w 1948240"/>
              <a:gd name="connsiteY605" fmla="*/ 379495 h 1667221"/>
              <a:gd name="connsiteX606" fmla="*/ 1171238 w 1948240"/>
              <a:gd name="connsiteY606" fmla="*/ 389444 h 1667221"/>
              <a:gd name="connsiteX607" fmla="*/ 1156902 w 1948240"/>
              <a:gd name="connsiteY607" fmla="*/ 386601 h 1667221"/>
              <a:gd name="connsiteX608" fmla="*/ 1162636 w 1948240"/>
              <a:gd name="connsiteY608" fmla="*/ 393708 h 1667221"/>
              <a:gd name="connsiteX609" fmla="*/ 1179840 w 1948240"/>
              <a:gd name="connsiteY609" fmla="*/ 396551 h 1667221"/>
              <a:gd name="connsiteX610" fmla="*/ 1172672 w 1948240"/>
              <a:gd name="connsiteY610" fmla="*/ 405079 h 1667221"/>
              <a:gd name="connsiteX611" fmla="*/ 1179840 w 1948240"/>
              <a:gd name="connsiteY611" fmla="*/ 405079 h 1667221"/>
              <a:gd name="connsiteX612" fmla="*/ 1171238 w 1948240"/>
              <a:gd name="connsiteY612" fmla="*/ 444876 h 1667221"/>
              <a:gd name="connsiteX613" fmla="*/ 1178406 w 1948240"/>
              <a:gd name="connsiteY613" fmla="*/ 446297 h 1667221"/>
              <a:gd name="connsiteX614" fmla="*/ 1174104 w 1948240"/>
              <a:gd name="connsiteY614" fmla="*/ 450560 h 1667221"/>
              <a:gd name="connsiteX615" fmla="*/ 1178406 w 1948240"/>
              <a:gd name="connsiteY615" fmla="*/ 451983 h 1667221"/>
              <a:gd name="connsiteX616" fmla="*/ 1159770 w 1948240"/>
              <a:gd name="connsiteY616" fmla="*/ 477566 h 1667221"/>
              <a:gd name="connsiteX617" fmla="*/ 1169804 w 1948240"/>
              <a:gd name="connsiteY617" fmla="*/ 476145 h 1667221"/>
              <a:gd name="connsiteX618" fmla="*/ 1156902 w 1948240"/>
              <a:gd name="connsiteY618" fmla="*/ 481830 h 1667221"/>
              <a:gd name="connsiteX619" fmla="*/ 1169804 w 1948240"/>
              <a:gd name="connsiteY619" fmla="*/ 486094 h 1667221"/>
              <a:gd name="connsiteX620" fmla="*/ 1152602 w 1948240"/>
              <a:gd name="connsiteY620" fmla="*/ 504572 h 1667221"/>
              <a:gd name="connsiteX621" fmla="*/ 1159770 w 1948240"/>
              <a:gd name="connsiteY621" fmla="*/ 507415 h 1667221"/>
              <a:gd name="connsiteX622" fmla="*/ 1152602 w 1948240"/>
              <a:gd name="connsiteY622" fmla="*/ 510258 h 1667221"/>
              <a:gd name="connsiteX623" fmla="*/ 1158336 w 1948240"/>
              <a:gd name="connsiteY623" fmla="*/ 510258 h 1667221"/>
              <a:gd name="connsiteX624" fmla="*/ 1144000 w 1948240"/>
              <a:gd name="connsiteY624" fmla="*/ 524470 h 1667221"/>
              <a:gd name="connsiteX625" fmla="*/ 1161204 w 1948240"/>
              <a:gd name="connsiteY625" fmla="*/ 525892 h 1667221"/>
              <a:gd name="connsiteX626" fmla="*/ 1138266 w 1948240"/>
              <a:gd name="connsiteY626" fmla="*/ 537262 h 1667221"/>
              <a:gd name="connsiteX627" fmla="*/ 1149734 w 1948240"/>
              <a:gd name="connsiteY627" fmla="*/ 545791 h 1667221"/>
              <a:gd name="connsiteX628" fmla="*/ 1138266 w 1948240"/>
              <a:gd name="connsiteY628" fmla="*/ 548633 h 1667221"/>
              <a:gd name="connsiteX629" fmla="*/ 1144000 w 1948240"/>
              <a:gd name="connsiteY629" fmla="*/ 550055 h 1667221"/>
              <a:gd name="connsiteX630" fmla="*/ 1106726 w 1948240"/>
              <a:gd name="connsiteY630" fmla="*/ 616858 h 1667221"/>
              <a:gd name="connsiteX631" fmla="*/ 1109594 w 1948240"/>
              <a:gd name="connsiteY631" fmla="*/ 616858 h 1667221"/>
              <a:gd name="connsiteX632" fmla="*/ 1089524 w 1948240"/>
              <a:gd name="connsiteY632" fmla="*/ 625385 h 1667221"/>
              <a:gd name="connsiteX633" fmla="*/ 1102426 w 1948240"/>
              <a:gd name="connsiteY633" fmla="*/ 639598 h 1667221"/>
              <a:gd name="connsiteX634" fmla="*/ 1086658 w 1948240"/>
              <a:gd name="connsiteY634" fmla="*/ 645284 h 1667221"/>
              <a:gd name="connsiteX635" fmla="*/ 1099558 w 1948240"/>
              <a:gd name="connsiteY635" fmla="*/ 649548 h 1667221"/>
              <a:gd name="connsiteX636" fmla="*/ 1082356 w 1948240"/>
              <a:gd name="connsiteY636" fmla="*/ 687923 h 1667221"/>
              <a:gd name="connsiteX637" fmla="*/ 1076622 w 1948240"/>
              <a:gd name="connsiteY637" fmla="*/ 655232 h 1667221"/>
              <a:gd name="connsiteX638" fmla="*/ 1065152 w 1948240"/>
              <a:gd name="connsiteY638" fmla="*/ 682238 h 1667221"/>
              <a:gd name="connsiteX639" fmla="*/ 1072322 w 1948240"/>
              <a:gd name="connsiteY639" fmla="*/ 677974 h 1667221"/>
              <a:gd name="connsiteX640" fmla="*/ 1072322 w 1948240"/>
              <a:gd name="connsiteY640" fmla="*/ 703557 h 1667221"/>
              <a:gd name="connsiteX641" fmla="*/ 1046516 w 1948240"/>
              <a:gd name="connsiteY641" fmla="*/ 713507 h 1667221"/>
              <a:gd name="connsiteX642" fmla="*/ 1050816 w 1948240"/>
              <a:gd name="connsiteY642" fmla="*/ 720614 h 1667221"/>
              <a:gd name="connsiteX643" fmla="*/ 1060852 w 1948240"/>
              <a:gd name="connsiteY643" fmla="*/ 722035 h 1667221"/>
              <a:gd name="connsiteX644" fmla="*/ 1059418 w 1948240"/>
              <a:gd name="connsiteY644" fmla="*/ 724878 h 1667221"/>
              <a:gd name="connsiteX645" fmla="*/ 1086658 w 1948240"/>
              <a:gd name="connsiteY645" fmla="*/ 741934 h 1667221"/>
              <a:gd name="connsiteX646" fmla="*/ 1108160 w 1948240"/>
              <a:gd name="connsiteY646" fmla="*/ 758989 h 1667221"/>
              <a:gd name="connsiteX647" fmla="*/ 1112462 w 1948240"/>
              <a:gd name="connsiteY647" fmla="*/ 750462 h 1667221"/>
              <a:gd name="connsiteX648" fmla="*/ 1122496 w 1948240"/>
              <a:gd name="connsiteY648" fmla="*/ 760412 h 1667221"/>
              <a:gd name="connsiteX649" fmla="*/ 1122496 w 1948240"/>
              <a:gd name="connsiteY649" fmla="*/ 756148 h 1667221"/>
              <a:gd name="connsiteX650" fmla="*/ 1156902 w 1948240"/>
              <a:gd name="connsiteY650" fmla="*/ 777467 h 1667221"/>
              <a:gd name="connsiteX651" fmla="*/ 1154034 w 1948240"/>
              <a:gd name="connsiteY651" fmla="*/ 763253 h 1667221"/>
              <a:gd name="connsiteX652" fmla="*/ 1195610 w 1948240"/>
              <a:gd name="connsiteY652" fmla="*/ 790259 h 1667221"/>
              <a:gd name="connsiteX653" fmla="*/ 1197042 w 1948240"/>
              <a:gd name="connsiteY653" fmla="*/ 785995 h 1667221"/>
              <a:gd name="connsiteX654" fmla="*/ 1202776 w 1948240"/>
              <a:gd name="connsiteY654" fmla="*/ 797366 h 1667221"/>
              <a:gd name="connsiteX655" fmla="*/ 1205644 w 1948240"/>
              <a:gd name="connsiteY655" fmla="*/ 787417 h 1667221"/>
              <a:gd name="connsiteX656" fmla="*/ 1241484 w 1948240"/>
              <a:gd name="connsiteY656" fmla="*/ 821528 h 1667221"/>
              <a:gd name="connsiteX657" fmla="*/ 1247218 w 1948240"/>
              <a:gd name="connsiteY657" fmla="*/ 803052 h 1667221"/>
              <a:gd name="connsiteX658" fmla="*/ 1295960 w 1948240"/>
              <a:gd name="connsiteY658" fmla="*/ 838584 h 1667221"/>
              <a:gd name="connsiteX659" fmla="*/ 1301694 w 1948240"/>
              <a:gd name="connsiteY659" fmla="*/ 845691 h 1667221"/>
              <a:gd name="connsiteX660" fmla="*/ 1303128 w 1948240"/>
              <a:gd name="connsiteY660" fmla="*/ 844270 h 1667221"/>
              <a:gd name="connsiteX661" fmla="*/ 1298828 w 1948240"/>
              <a:gd name="connsiteY661" fmla="*/ 838584 h 1667221"/>
              <a:gd name="connsiteX662" fmla="*/ 1314596 w 1948240"/>
              <a:gd name="connsiteY662" fmla="*/ 855641 h 1667221"/>
              <a:gd name="connsiteX663" fmla="*/ 1327500 w 1948240"/>
              <a:gd name="connsiteY663" fmla="*/ 844270 h 1667221"/>
              <a:gd name="connsiteX664" fmla="*/ 1356170 w 1948240"/>
              <a:gd name="connsiteY664" fmla="*/ 859905 h 1667221"/>
              <a:gd name="connsiteX665" fmla="*/ 1357604 w 1948240"/>
              <a:gd name="connsiteY665" fmla="*/ 854219 h 1667221"/>
              <a:gd name="connsiteX666" fmla="*/ 1435016 w 1948240"/>
              <a:gd name="connsiteY666" fmla="*/ 895438 h 1667221"/>
              <a:gd name="connsiteX667" fmla="*/ 1460822 w 1948240"/>
              <a:gd name="connsiteY667" fmla="*/ 938078 h 1667221"/>
              <a:gd name="connsiteX668" fmla="*/ 1456522 w 1948240"/>
              <a:gd name="connsiteY668" fmla="*/ 916757 h 1667221"/>
              <a:gd name="connsiteX669" fmla="*/ 1469020 w 1948240"/>
              <a:gd name="connsiteY669" fmla="*/ 912161 h 1667221"/>
              <a:gd name="connsiteX670" fmla="*/ 1474696 w 1948240"/>
              <a:gd name="connsiteY670" fmla="*/ 917727 h 1667221"/>
              <a:gd name="connsiteX671" fmla="*/ 1474082 w 1948240"/>
              <a:gd name="connsiteY671" fmla="*/ 922799 h 1667221"/>
              <a:gd name="connsiteX672" fmla="*/ 1479458 w 1948240"/>
              <a:gd name="connsiteY672" fmla="*/ 929549 h 1667221"/>
              <a:gd name="connsiteX673" fmla="*/ 1483758 w 1948240"/>
              <a:gd name="connsiteY673" fmla="*/ 921021 h 1667221"/>
              <a:gd name="connsiteX674" fmla="*/ 1486626 w 1948240"/>
              <a:gd name="connsiteY674" fmla="*/ 935235 h 1667221"/>
              <a:gd name="connsiteX675" fmla="*/ 1558304 w 1948240"/>
              <a:gd name="connsiteY675" fmla="*/ 956555 h 1667221"/>
              <a:gd name="connsiteX676" fmla="*/ 1552570 w 1948240"/>
              <a:gd name="connsiteY676" fmla="*/ 965082 h 1667221"/>
              <a:gd name="connsiteX677" fmla="*/ 1582676 w 1948240"/>
              <a:gd name="connsiteY677" fmla="*/ 984981 h 1667221"/>
              <a:gd name="connsiteX678" fmla="*/ 1581242 w 1948240"/>
              <a:gd name="connsiteY678" fmla="*/ 980717 h 1667221"/>
              <a:gd name="connsiteX679" fmla="*/ 1614216 w 1948240"/>
              <a:gd name="connsiteY679" fmla="*/ 1011987 h 1667221"/>
              <a:gd name="connsiteX680" fmla="*/ 1595578 w 1948240"/>
              <a:gd name="connsiteY680" fmla="*/ 1009145 h 1667221"/>
              <a:gd name="connsiteX681" fmla="*/ 1611348 w 1948240"/>
              <a:gd name="connsiteY681" fmla="*/ 1016250 h 1667221"/>
              <a:gd name="connsiteX682" fmla="*/ 1604180 w 1948240"/>
              <a:gd name="connsiteY682" fmla="*/ 1027621 h 1667221"/>
              <a:gd name="connsiteX683" fmla="*/ 1591278 w 1948240"/>
              <a:gd name="connsiteY683" fmla="*/ 1010566 h 1667221"/>
              <a:gd name="connsiteX684" fmla="*/ 1591278 w 1948240"/>
              <a:gd name="connsiteY684" fmla="*/ 1017673 h 1667221"/>
              <a:gd name="connsiteX685" fmla="*/ 1590590 w 1948240"/>
              <a:gd name="connsiteY685" fmla="*/ 1017047 h 1667221"/>
              <a:gd name="connsiteX686" fmla="*/ 1574076 w 1948240"/>
              <a:gd name="connsiteY686" fmla="*/ 1002038 h 1667221"/>
              <a:gd name="connsiteX687" fmla="*/ 1585544 w 1948240"/>
              <a:gd name="connsiteY687" fmla="*/ 1006302 h 1667221"/>
              <a:gd name="connsiteX688" fmla="*/ 1565474 w 1948240"/>
              <a:gd name="connsiteY688" fmla="*/ 992088 h 1667221"/>
              <a:gd name="connsiteX689" fmla="*/ 1556872 w 1948240"/>
              <a:gd name="connsiteY689" fmla="*/ 1010566 h 1667221"/>
              <a:gd name="connsiteX690" fmla="*/ 1538234 w 1948240"/>
              <a:gd name="connsiteY690" fmla="*/ 976453 h 1667221"/>
              <a:gd name="connsiteX691" fmla="*/ 1542536 w 1948240"/>
              <a:gd name="connsiteY691" fmla="*/ 973612 h 1667221"/>
              <a:gd name="connsiteX692" fmla="*/ 1526766 w 1948240"/>
              <a:gd name="connsiteY692" fmla="*/ 960819 h 1667221"/>
              <a:gd name="connsiteX693" fmla="*/ 1531068 w 1948240"/>
              <a:gd name="connsiteY693" fmla="*/ 975032 h 1667221"/>
              <a:gd name="connsiteX694" fmla="*/ 1518164 w 1948240"/>
              <a:gd name="connsiteY694" fmla="*/ 962241 h 1667221"/>
              <a:gd name="connsiteX695" fmla="*/ 1539670 w 1948240"/>
              <a:gd name="connsiteY695" fmla="*/ 987824 h 1667221"/>
              <a:gd name="connsiteX696" fmla="*/ 1535368 w 1948240"/>
              <a:gd name="connsiteY696" fmla="*/ 999195 h 1667221"/>
              <a:gd name="connsiteX697" fmla="*/ 1459388 w 1948240"/>
              <a:gd name="connsiteY697" fmla="*/ 948027 h 1667221"/>
              <a:gd name="connsiteX698" fmla="*/ 1449352 w 1948240"/>
              <a:gd name="connsiteY698" fmla="*/ 962241 h 1667221"/>
              <a:gd name="connsiteX699" fmla="*/ 1433584 w 1948240"/>
              <a:gd name="connsiteY699" fmla="*/ 949449 h 1667221"/>
              <a:gd name="connsiteX700" fmla="*/ 1435016 w 1948240"/>
              <a:gd name="connsiteY700" fmla="*/ 969346 h 1667221"/>
              <a:gd name="connsiteX701" fmla="*/ 1392010 w 1948240"/>
              <a:gd name="connsiteY701" fmla="*/ 928128 h 1667221"/>
              <a:gd name="connsiteX702" fmla="*/ 1394876 w 1948240"/>
              <a:gd name="connsiteY702" fmla="*/ 938078 h 1667221"/>
              <a:gd name="connsiteX703" fmla="*/ 1364772 w 1948240"/>
              <a:gd name="connsiteY703" fmla="*/ 911073 h 1667221"/>
              <a:gd name="connsiteX704" fmla="*/ 1374806 w 1948240"/>
              <a:gd name="connsiteY704" fmla="*/ 938078 h 1667221"/>
              <a:gd name="connsiteX705" fmla="*/ 1366204 w 1948240"/>
              <a:gd name="connsiteY705" fmla="*/ 939499 h 1667221"/>
              <a:gd name="connsiteX706" fmla="*/ 1367640 w 1948240"/>
              <a:gd name="connsiteY706" fmla="*/ 949449 h 1667221"/>
              <a:gd name="connsiteX707" fmla="*/ 1360470 w 1948240"/>
              <a:gd name="connsiteY707" fmla="*/ 913916 h 1667221"/>
              <a:gd name="connsiteX708" fmla="*/ 1346134 w 1948240"/>
              <a:gd name="connsiteY708" fmla="*/ 921021 h 1667221"/>
              <a:gd name="connsiteX709" fmla="*/ 1311728 w 1948240"/>
              <a:gd name="connsiteY709" fmla="*/ 886910 h 1667221"/>
              <a:gd name="connsiteX710" fmla="*/ 1297392 w 1948240"/>
              <a:gd name="connsiteY710" fmla="*/ 892595 h 1667221"/>
              <a:gd name="connsiteX711" fmla="*/ 1314596 w 1948240"/>
              <a:gd name="connsiteY711" fmla="*/ 928128 h 1667221"/>
              <a:gd name="connsiteX712" fmla="*/ 1311728 w 1948240"/>
              <a:gd name="connsiteY712" fmla="*/ 913916 h 1667221"/>
              <a:gd name="connsiteX713" fmla="*/ 1334666 w 1948240"/>
              <a:gd name="connsiteY713" fmla="*/ 928128 h 1667221"/>
              <a:gd name="connsiteX714" fmla="*/ 1317464 w 1948240"/>
              <a:gd name="connsiteY714" fmla="*/ 919601 h 1667221"/>
              <a:gd name="connsiteX715" fmla="*/ 1324632 w 1948240"/>
              <a:gd name="connsiteY715" fmla="*/ 932392 h 1667221"/>
              <a:gd name="connsiteX716" fmla="*/ 1300260 w 1948240"/>
              <a:gd name="connsiteY716" fmla="*/ 928128 h 1667221"/>
              <a:gd name="connsiteX717" fmla="*/ 1301694 w 1948240"/>
              <a:gd name="connsiteY717" fmla="*/ 929549 h 1667221"/>
              <a:gd name="connsiteX718" fmla="*/ 1278758 w 1948240"/>
              <a:gd name="connsiteY718" fmla="*/ 912494 h 1667221"/>
              <a:gd name="connsiteX719" fmla="*/ 1295960 w 1948240"/>
              <a:gd name="connsiteY719" fmla="*/ 903966 h 1667221"/>
              <a:gd name="connsiteX720" fmla="*/ 1221414 w 1948240"/>
              <a:gd name="connsiteY720" fmla="*/ 868433 h 1667221"/>
              <a:gd name="connsiteX721" fmla="*/ 1230016 w 1948240"/>
              <a:gd name="connsiteY721" fmla="*/ 885488 h 1667221"/>
              <a:gd name="connsiteX722" fmla="*/ 1204210 w 1948240"/>
              <a:gd name="connsiteY722" fmla="*/ 882646 h 1667221"/>
              <a:gd name="connsiteX723" fmla="*/ 1211378 w 1948240"/>
              <a:gd name="connsiteY723" fmla="*/ 895438 h 1667221"/>
              <a:gd name="connsiteX724" fmla="*/ 1214246 w 1948240"/>
              <a:gd name="connsiteY724" fmla="*/ 898281 h 1667221"/>
              <a:gd name="connsiteX725" fmla="*/ 1214246 w 1948240"/>
              <a:gd name="connsiteY725" fmla="*/ 903966 h 1667221"/>
              <a:gd name="connsiteX726" fmla="*/ 1194176 w 1948240"/>
              <a:gd name="connsiteY726" fmla="*/ 874117 h 1667221"/>
              <a:gd name="connsiteX727" fmla="*/ 1184140 w 1948240"/>
              <a:gd name="connsiteY727" fmla="*/ 884067 h 1667221"/>
              <a:gd name="connsiteX728" fmla="*/ 1189876 w 1948240"/>
              <a:gd name="connsiteY728" fmla="*/ 871276 h 1667221"/>
              <a:gd name="connsiteX729" fmla="*/ 1175540 w 1948240"/>
              <a:gd name="connsiteY729" fmla="*/ 864169 h 1667221"/>
              <a:gd name="connsiteX730" fmla="*/ 1178406 w 1948240"/>
              <a:gd name="connsiteY730" fmla="*/ 882646 h 1667221"/>
              <a:gd name="connsiteX731" fmla="*/ 1159770 w 1948240"/>
              <a:gd name="connsiteY731" fmla="*/ 859905 h 1667221"/>
              <a:gd name="connsiteX732" fmla="*/ 1159770 w 1948240"/>
              <a:gd name="connsiteY732" fmla="*/ 862748 h 1667221"/>
              <a:gd name="connsiteX733" fmla="*/ 1152602 w 1948240"/>
              <a:gd name="connsiteY733" fmla="*/ 857062 h 1667221"/>
              <a:gd name="connsiteX734" fmla="*/ 1151636 w 1948240"/>
              <a:gd name="connsiteY734" fmla="*/ 862321 h 1667221"/>
              <a:gd name="connsiteX735" fmla="*/ 1144908 w 1948240"/>
              <a:gd name="connsiteY735" fmla="*/ 858145 h 1667221"/>
              <a:gd name="connsiteX736" fmla="*/ 1135936 w 1948240"/>
              <a:gd name="connsiteY736" fmla="*/ 846802 h 1667221"/>
              <a:gd name="connsiteX737" fmla="*/ 1125762 w 1948240"/>
              <a:gd name="connsiteY737" fmla="*/ 849836 h 1667221"/>
              <a:gd name="connsiteX738" fmla="*/ 1125364 w 1948240"/>
              <a:gd name="connsiteY738" fmla="*/ 849955 h 1667221"/>
              <a:gd name="connsiteX739" fmla="*/ 1121062 w 1948240"/>
              <a:gd name="connsiteY739" fmla="*/ 841427 h 1667221"/>
              <a:gd name="connsiteX740" fmla="*/ 1118196 w 1948240"/>
              <a:gd name="connsiteY740" fmla="*/ 845691 h 1667221"/>
              <a:gd name="connsiteX741" fmla="*/ 1113894 w 1948240"/>
              <a:gd name="connsiteY741" fmla="*/ 837163 h 1667221"/>
              <a:gd name="connsiteX742" fmla="*/ 1102806 w 1948240"/>
              <a:gd name="connsiteY742" fmla="*/ 845758 h 1667221"/>
              <a:gd name="connsiteX743" fmla="*/ 1101310 w 1948240"/>
              <a:gd name="connsiteY743" fmla="*/ 847690 h 1667221"/>
              <a:gd name="connsiteX744" fmla="*/ 1099558 w 1948240"/>
              <a:gd name="connsiteY744" fmla="*/ 849955 h 1667221"/>
              <a:gd name="connsiteX745" fmla="*/ 1090958 w 1948240"/>
              <a:gd name="connsiteY745" fmla="*/ 857062 h 1667221"/>
              <a:gd name="connsiteX746" fmla="*/ 1080922 w 1948240"/>
              <a:gd name="connsiteY746" fmla="*/ 842849 h 1667221"/>
              <a:gd name="connsiteX747" fmla="*/ 1080658 w 1948240"/>
              <a:gd name="connsiteY747" fmla="*/ 842209 h 1667221"/>
              <a:gd name="connsiteX748" fmla="*/ 1072680 w 1948240"/>
              <a:gd name="connsiteY748" fmla="*/ 822950 h 1667221"/>
              <a:gd name="connsiteX749" fmla="*/ 1070886 w 1948240"/>
              <a:gd name="connsiteY749" fmla="*/ 798786 h 1667221"/>
              <a:gd name="connsiteX750" fmla="*/ 1064078 w 1948240"/>
              <a:gd name="connsiteY750" fmla="*/ 803288 h 1667221"/>
              <a:gd name="connsiteX751" fmla="*/ 1062286 w 1948240"/>
              <a:gd name="connsiteY751" fmla="*/ 804473 h 1667221"/>
              <a:gd name="connsiteX752" fmla="*/ 1043650 w 1948240"/>
              <a:gd name="connsiteY752" fmla="*/ 810157 h 1667221"/>
              <a:gd name="connsiteX753" fmla="*/ 1046516 w 1948240"/>
              <a:gd name="connsiteY753" fmla="*/ 815843 h 1667221"/>
              <a:gd name="connsiteX754" fmla="*/ 1040782 w 1948240"/>
              <a:gd name="connsiteY754" fmla="*/ 810157 h 1667221"/>
              <a:gd name="connsiteX755" fmla="*/ 1036480 w 1948240"/>
              <a:gd name="connsiteY755" fmla="*/ 817264 h 1667221"/>
              <a:gd name="connsiteX756" fmla="*/ 1027880 w 1948240"/>
              <a:gd name="connsiteY756" fmla="*/ 808736 h 1667221"/>
              <a:gd name="connsiteX757" fmla="*/ 1027880 w 1948240"/>
              <a:gd name="connsiteY757" fmla="*/ 822950 h 1667221"/>
              <a:gd name="connsiteX758" fmla="*/ 1017846 w 1948240"/>
              <a:gd name="connsiteY758" fmla="*/ 811580 h 1667221"/>
              <a:gd name="connsiteX759" fmla="*/ 1013544 w 1948240"/>
              <a:gd name="connsiteY759" fmla="*/ 820107 h 1667221"/>
              <a:gd name="connsiteX760" fmla="*/ 1003510 w 1948240"/>
              <a:gd name="connsiteY760" fmla="*/ 804473 h 1667221"/>
              <a:gd name="connsiteX761" fmla="*/ 1019278 w 1948240"/>
              <a:gd name="connsiteY761" fmla="*/ 801630 h 1667221"/>
              <a:gd name="connsiteX762" fmla="*/ 1013544 w 1948240"/>
              <a:gd name="connsiteY762" fmla="*/ 791681 h 1667221"/>
              <a:gd name="connsiteX763" fmla="*/ 990606 w 1948240"/>
              <a:gd name="connsiteY763" fmla="*/ 791681 h 1667221"/>
              <a:gd name="connsiteX764" fmla="*/ 992040 w 1948240"/>
              <a:gd name="connsiteY764" fmla="*/ 795945 h 1667221"/>
              <a:gd name="connsiteX765" fmla="*/ 997776 w 1948240"/>
              <a:gd name="connsiteY765" fmla="*/ 797366 h 1667221"/>
              <a:gd name="connsiteX766" fmla="*/ 983440 w 1948240"/>
              <a:gd name="connsiteY766" fmla="*/ 815843 h 1667221"/>
              <a:gd name="connsiteX767" fmla="*/ 969104 w 1948240"/>
              <a:gd name="connsiteY767" fmla="*/ 828635 h 1667221"/>
              <a:gd name="connsiteX768" fmla="*/ 977704 w 1948240"/>
              <a:gd name="connsiteY768" fmla="*/ 832899 h 1667221"/>
              <a:gd name="connsiteX769" fmla="*/ 969104 w 1948240"/>
              <a:gd name="connsiteY769" fmla="*/ 838584 h 1667221"/>
              <a:gd name="connsiteX770" fmla="*/ 973404 w 1948240"/>
              <a:gd name="connsiteY770" fmla="*/ 840006 h 1667221"/>
              <a:gd name="connsiteX771" fmla="*/ 954768 w 1948240"/>
              <a:gd name="connsiteY771" fmla="*/ 861326 h 1667221"/>
              <a:gd name="connsiteX772" fmla="*/ 969104 w 1948240"/>
              <a:gd name="connsiteY772" fmla="*/ 862748 h 1667221"/>
              <a:gd name="connsiteX773" fmla="*/ 944732 w 1948240"/>
              <a:gd name="connsiteY773" fmla="*/ 889752 h 1667221"/>
              <a:gd name="connsiteX774" fmla="*/ 949032 w 1948240"/>
              <a:gd name="connsiteY774" fmla="*/ 891174 h 1667221"/>
              <a:gd name="connsiteX775" fmla="*/ 938998 w 1948240"/>
              <a:gd name="connsiteY775" fmla="*/ 894017 h 1667221"/>
              <a:gd name="connsiteX776" fmla="*/ 949032 w 1948240"/>
              <a:gd name="connsiteY776" fmla="*/ 898281 h 1667221"/>
              <a:gd name="connsiteX777" fmla="*/ 917494 w 1948240"/>
              <a:gd name="connsiteY777" fmla="*/ 919601 h 1667221"/>
              <a:gd name="connsiteX778" fmla="*/ 934696 w 1948240"/>
              <a:gd name="connsiteY778" fmla="*/ 926708 h 1667221"/>
              <a:gd name="connsiteX779" fmla="*/ 903158 w 1948240"/>
              <a:gd name="connsiteY779" fmla="*/ 956555 h 1667221"/>
              <a:gd name="connsiteX780" fmla="*/ 895990 w 1948240"/>
              <a:gd name="connsiteY780" fmla="*/ 959398 h 1667221"/>
              <a:gd name="connsiteX781" fmla="*/ 897424 w 1948240"/>
              <a:gd name="connsiteY781" fmla="*/ 960819 h 1667221"/>
              <a:gd name="connsiteX782" fmla="*/ 901724 w 1948240"/>
              <a:gd name="connsiteY782" fmla="*/ 959398 h 1667221"/>
              <a:gd name="connsiteX783" fmla="*/ 885956 w 1948240"/>
              <a:gd name="connsiteY783" fmla="*/ 967925 h 1667221"/>
              <a:gd name="connsiteX784" fmla="*/ 897424 w 1948240"/>
              <a:gd name="connsiteY784" fmla="*/ 979296 h 1667221"/>
              <a:gd name="connsiteX785" fmla="*/ 884522 w 1948240"/>
              <a:gd name="connsiteY785" fmla="*/ 997774 h 1667221"/>
              <a:gd name="connsiteX786" fmla="*/ 890256 w 1948240"/>
              <a:gd name="connsiteY786" fmla="*/ 1000616 h 1667221"/>
              <a:gd name="connsiteX787" fmla="*/ 854416 w 1948240"/>
              <a:gd name="connsiteY787" fmla="*/ 1050363 h 1667221"/>
              <a:gd name="connsiteX788" fmla="*/ 815710 w 1948240"/>
              <a:gd name="connsiteY788" fmla="*/ 1061734 h 1667221"/>
              <a:gd name="connsiteX789" fmla="*/ 835780 w 1948240"/>
              <a:gd name="connsiteY789" fmla="*/ 1063155 h 1667221"/>
              <a:gd name="connsiteX790" fmla="*/ 834346 w 1948240"/>
              <a:gd name="connsiteY790" fmla="*/ 1075946 h 1667221"/>
              <a:gd name="connsiteX791" fmla="*/ 838646 w 1948240"/>
              <a:gd name="connsiteY791" fmla="*/ 1077368 h 1667221"/>
              <a:gd name="connsiteX792" fmla="*/ 824310 w 1948240"/>
              <a:gd name="connsiteY792" fmla="*/ 1077368 h 1667221"/>
              <a:gd name="connsiteX793" fmla="*/ 832912 w 1948240"/>
              <a:gd name="connsiteY793" fmla="*/ 1083053 h 1667221"/>
              <a:gd name="connsiteX794" fmla="*/ 818576 w 1948240"/>
              <a:gd name="connsiteY794" fmla="*/ 1081632 h 1667221"/>
              <a:gd name="connsiteX795" fmla="*/ 799940 w 1948240"/>
              <a:gd name="connsiteY795" fmla="*/ 1129957 h 1667221"/>
              <a:gd name="connsiteX796" fmla="*/ 792772 w 1948240"/>
              <a:gd name="connsiteY796" fmla="*/ 1124273 h 1667221"/>
              <a:gd name="connsiteX797" fmla="*/ 775568 w 1948240"/>
              <a:gd name="connsiteY797" fmla="*/ 1142749 h 1667221"/>
              <a:gd name="connsiteX798" fmla="*/ 779870 w 1948240"/>
              <a:gd name="connsiteY798" fmla="*/ 1142749 h 1667221"/>
              <a:gd name="connsiteX799" fmla="*/ 766968 w 1948240"/>
              <a:gd name="connsiteY799" fmla="*/ 1154120 h 1667221"/>
              <a:gd name="connsiteX800" fmla="*/ 738296 w 1948240"/>
              <a:gd name="connsiteY800" fmla="*/ 1161227 h 1667221"/>
              <a:gd name="connsiteX801" fmla="*/ 729694 w 1948240"/>
              <a:gd name="connsiteY801" fmla="*/ 1139907 h 1667221"/>
              <a:gd name="connsiteX802" fmla="*/ 735428 w 1948240"/>
              <a:gd name="connsiteY802" fmla="*/ 1147013 h 1667221"/>
              <a:gd name="connsiteX803" fmla="*/ 744030 w 1948240"/>
              <a:gd name="connsiteY803" fmla="*/ 1145592 h 1667221"/>
              <a:gd name="connsiteX804" fmla="*/ 733996 w 1948240"/>
              <a:gd name="connsiteY804" fmla="*/ 1135643 h 1667221"/>
              <a:gd name="connsiteX805" fmla="*/ 742598 w 1948240"/>
              <a:gd name="connsiteY805" fmla="*/ 1129957 h 1667221"/>
              <a:gd name="connsiteX806" fmla="*/ 732562 w 1948240"/>
              <a:gd name="connsiteY806" fmla="*/ 1132800 h 1667221"/>
              <a:gd name="connsiteX807" fmla="*/ 731128 w 1948240"/>
              <a:gd name="connsiteY807" fmla="*/ 1128536 h 1667221"/>
              <a:gd name="connsiteX808" fmla="*/ 754066 w 1948240"/>
              <a:gd name="connsiteY808" fmla="*/ 1122850 h 1667221"/>
              <a:gd name="connsiteX809" fmla="*/ 749764 w 1948240"/>
              <a:gd name="connsiteY809" fmla="*/ 1118586 h 1667221"/>
              <a:gd name="connsiteX810" fmla="*/ 781304 w 1948240"/>
              <a:gd name="connsiteY810" fmla="*/ 1112902 h 1667221"/>
              <a:gd name="connsiteX811" fmla="*/ 784170 w 1948240"/>
              <a:gd name="connsiteY811" fmla="*/ 1117166 h 1667221"/>
              <a:gd name="connsiteX812" fmla="*/ 795640 w 1948240"/>
              <a:gd name="connsiteY812" fmla="*/ 1108638 h 1667221"/>
              <a:gd name="connsiteX813" fmla="*/ 787872 w 1948240"/>
              <a:gd name="connsiteY813" fmla="*/ 1107131 h 1667221"/>
              <a:gd name="connsiteX814" fmla="*/ 792392 w 1948240"/>
              <a:gd name="connsiteY814" fmla="*/ 1105839 h 1667221"/>
              <a:gd name="connsiteX815" fmla="*/ 792772 w 1948240"/>
              <a:gd name="connsiteY815" fmla="*/ 1101531 h 1667221"/>
              <a:gd name="connsiteX816" fmla="*/ 768402 w 1948240"/>
              <a:gd name="connsiteY816" fmla="*/ 1111479 h 1667221"/>
              <a:gd name="connsiteX817" fmla="*/ 758366 w 1948240"/>
              <a:gd name="connsiteY817" fmla="*/ 1105795 h 1667221"/>
              <a:gd name="connsiteX818" fmla="*/ 786680 w 1948240"/>
              <a:gd name="connsiteY818" fmla="*/ 1086252 h 1667221"/>
              <a:gd name="connsiteX819" fmla="*/ 801660 w 1948240"/>
              <a:gd name="connsiteY819" fmla="*/ 1064123 h 1667221"/>
              <a:gd name="connsiteX820" fmla="*/ 797968 w 1948240"/>
              <a:gd name="connsiteY820" fmla="*/ 1067241 h 1667221"/>
              <a:gd name="connsiteX821" fmla="*/ 789904 w 1948240"/>
              <a:gd name="connsiteY821" fmla="*/ 1070261 h 1667221"/>
              <a:gd name="connsiteX822" fmla="*/ 787036 w 1948240"/>
              <a:gd name="connsiteY822" fmla="*/ 1063155 h 1667221"/>
              <a:gd name="connsiteX823" fmla="*/ 802316 w 1948240"/>
              <a:gd name="connsiteY823" fmla="*/ 1063155 h 1667221"/>
              <a:gd name="connsiteX824" fmla="*/ 804240 w 1948240"/>
              <a:gd name="connsiteY824" fmla="*/ 1060311 h 1667221"/>
              <a:gd name="connsiteX825" fmla="*/ 791340 w 1948240"/>
              <a:gd name="connsiteY825" fmla="*/ 1050363 h 1667221"/>
              <a:gd name="connsiteX826" fmla="*/ 802808 w 1948240"/>
              <a:gd name="connsiteY826" fmla="*/ 1041835 h 1667221"/>
              <a:gd name="connsiteX827" fmla="*/ 784170 w 1948240"/>
              <a:gd name="connsiteY827" fmla="*/ 1038992 h 1667221"/>
              <a:gd name="connsiteX828" fmla="*/ 821444 w 1948240"/>
              <a:gd name="connsiteY828" fmla="*/ 1014830 h 1667221"/>
              <a:gd name="connsiteX829" fmla="*/ 812842 w 1948240"/>
              <a:gd name="connsiteY829" fmla="*/ 1014830 h 1667221"/>
              <a:gd name="connsiteX830" fmla="*/ 837214 w 1948240"/>
              <a:gd name="connsiteY830" fmla="*/ 997774 h 1667221"/>
              <a:gd name="connsiteX831" fmla="*/ 811410 w 1948240"/>
              <a:gd name="connsiteY831" fmla="*/ 999195 h 1667221"/>
              <a:gd name="connsiteX832" fmla="*/ 810836 w 1948240"/>
              <a:gd name="connsiteY832" fmla="*/ 996351 h 1667221"/>
              <a:gd name="connsiteX833" fmla="*/ 809974 w 1948240"/>
              <a:gd name="connsiteY833" fmla="*/ 992088 h 1667221"/>
              <a:gd name="connsiteX834" fmla="*/ 799940 w 1948240"/>
              <a:gd name="connsiteY834" fmla="*/ 990667 h 1667221"/>
              <a:gd name="connsiteX835" fmla="*/ 834346 w 1948240"/>
              <a:gd name="connsiteY835" fmla="*/ 992088 h 1667221"/>
              <a:gd name="connsiteX836" fmla="*/ 827178 w 1948240"/>
              <a:gd name="connsiteY836" fmla="*/ 980717 h 1667221"/>
              <a:gd name="connsiteX837" fmla="*/ 857284 w 1948240"/>
              <a:gd name="connsiteY837" fmla="*/ 960819 h 1667221"/>
              <a:gd name="connsiteX838" fmla="*/ 851550 w 1948240"/>
              <a:gd name="connsiteY838" fmla="*/ 948027 h 1667221"/>
              <a:gd name="connsiteX839" fmla="*/ 818576 w 1948240"/>
              <a:gd name="connsiteY839" fmla="*/ 953713 h 1667221"/>
              <a:gd name="connsiteX840" fmla="*/ 832912 w 1948240"/>
              <a:gd name="connsiteY840" fmla="*/ 955134 h 1667221"/>
              <a:gd name="connsiteX841" fmla="*/ 821444 w 1948240"/>
              <a:gd name="connsiteY841" fmla="*/ 969346 h 1667221"/>
              <a:gd name="connsiteX842" fmla="*/ 828612 w 1948240"/>
              <a:gd name="connsiteY842" fmla="*/ 957977 h 1667221"/>
              <a:gd name="connsiteX843" fmla="*/ 817144 w 1948240"/>
              <a:gd name="connsiteY843" fmla="*/ 960819 h 1667221"/>
              <a:gd name="connsiteX844" fmla="*/ 820010 w 1948240"/>
              <a:gd name="connsiteY844" fmla="*/ 943763 h 1667221"/>
              <a:gd name="connsiteX845" fmla="*/ 818576 w 1948240"/>
              <a:gd name="connsiteY845" fmla="*/ 943763 h 1667221"/>
              <a:gd name="connsiteX846" fmla="*/ 834346 w 1948240"/>
              <a:gd name="connsiteY846" fmla="*/ 929549 h 1667221"/>
              <a:gd name="connsiteX847" fmla="*/ 842948 w 1948240"/>
              <a:gd name="connsiteY847" fmla="*/ 943763 h 1667221"/>
              <a:gd name="connsiteX848" fmla="*/ 873052 w 1948240"/>
              <a:gd name="connsiteY848" fmla="*/ 894017 h 1667221"/>
              <a:gd name="connsiteX849" fmla="*/ 857284 w 1948240"/>
              <a:gd name="connsiteY849" fmla="*/ 896859 h 1667221"/>
              <a:gd name="connsiteX850" fmla="*/ 858716 w 1948240"/>
              <a:gd name="connsiteY850" fmla="*/ 878383 h 1667221"/>
              <a:gd name="connsiteX851" fmla="*/ 847248 w 1948240"/>
              <a:gd name="connsiteY851" fmla="*/ 881224 h 1667221"/>
              <a:gd name="connsiteX852" fmla="*/ 848682 w 1948240"/>
              <a:gd name="connsiteY852" fmla="*/ 881224 h 1667221"/>
              <a:gd name="connsiteX853" fmla="*/ 842948 w 1948240"/>
              <a:gd name="connsiteY853" fmla="*/ 879803 h 1667221"/>
              <a:gd name="connsiteX854" fmla="*/ 870186 w 1948240"/>
              <a:gd name="connsiteY854" fmla="*/ 871276 h 1667221"/>
              <a:gd name="connsiteX855" fmla="*/ 860152 w 1948240"/>
              <a:gd name="connsiteY855" fmla="*/ 862748 h 1667221"/>
              <a:gd name="connsiteX856" fmla="*/ 871620 w 1948240"/>
              <a:gd name="connsiteY856" fmla="*/ 869853 h 1667221"/>
              <a:gd name="connsiteX857" fmla="*/ 877354 w 1948240"/>
              <a:gd name="connsiteY857" fmla="*/ 861326 h 1667221"/>
              <a:gd name="connsiteX858" fmla="*/ 860152 w 1948240"/>
              <a:gd name="connsiteY858" fmla="*/ 859905 h 1667221"/>
              <a:gd name="connsiteX859" fmla="*/ 881654 w 1948240"/>
              <a:gd name="connsiteY859" fmla="*/ 849955 h 1667221"/>
              <a:gd name="connsiteX860" fmla="*/ 878786 w 1948240"/>
              <a:gd name="connsiteY860" fmla="*/ 849955 h 1667221"/>
              <a:gd name="connsiteX861" fmla="*/ 884522 w 1948240"/>
              <a:gd name="connsiteY861" fmla="*/ 845691 h 1667221"/>
              <a:gd name="connsiteX862" fmla="*/ 875920 w 1948240"/>
              <a:gd name="connsiteY862" fmla="*/ 847113 h 1667221"/>
              <a:gd name="connsiteX863" fmla="*/ 888822 w 1948240"/>
              <a:gd name="connsiteY863" fmla="*/ 825792 h 1667221"/>
              <a:gd name="connsiteX864" fmla="*/ 891690 w 1948240"/>
              <a:gd name="connsiteY864" fmla="*/ 821528 h 1667221"/>
              <a:gd name="connsiteX865" fmla="*/ 887388 w 1948240"/>
              <a:gd name="connsiteY865" fmla="*/ 818685 h 1667221"/>
              <a:gd name="connsiteX866" fmla="*/ 895990 w 1948240"/>
              <a:gd name="connsiteY866" fmla="*/ 817264 h 1667221"/>
              <a:gd name="connsiteX867" fmla="*/ 883088 w 1948240"/>
              <a:gd name="connsiteY867" fmla="*/ 804473 h 1667221"/>
              <a:gd name="connsiteX868" fmla="*/ 875920 w 1948240"/>
              <a:gd name="connsiteY868" fmla="*/ 797366 h 1667221"/>
              <a:gd name="connsiteX869" fmla="*/ 886366 w 1948240"/>
              <a:gd name="connsiteY869" fmla="*/ 792763 h 1667221"/>
              <a:gd name="connsiteX870" fmla="*/ 888822 w 1948240"/>
              <a:gd name="connsiteY870" fmla="*/ 791681 h 1667221"/>
              <a:gd name="connsiteX871" fmla="*/ 917852 w 1948240"/>
              <a:gd name="connsiteY871" fmla="*/ 787883 h 1667221"/>
              <a:gd name="connsiteX872" fmla="*/ 922708 w 1948240"/>
              <a:gd name="connsiteY872" fmla="*/ 789353 h 1667221"/>
              <a:gd name="connsiteX873" fmla="*/ 930396 w 1948240"/>
              <a:gd name="connsiteY873" fmla="*/ 791681 h 1667221"/>
              <a:gd name="connsiteX874" fmla="*/ 924662 w 1948240"/>
              <a:gd name="connsiteY874" fmla="*/ 784574 h 1667221"/>
              <a:gd name="connsiteX875" fmla="*/ 921794 w 1948240"/>
              <a:gd name="connsiteY875" fmla="*/ 778888 h 1667221"/>
              <a:gd name="connsiteX876" fmla="*/ 913192 w 1948240"/>
              <a:gd name="connsiteY876" fmla="*/ 778888 h 1667221"/>
              <a:gd name="connsiteX877" fmla="*/ 916060 w 1948240"/>
              <a:gd name="connsiteY877" fmla="*/ 776046 h 1667221"/>
              <a:gd name="connsiteX878" fmla="*/ 916060 w 1948240"/>
              <a:gd name="connsiteY878" fmla="*/ 773203 h 1667221"/>
              <a:gd name="connsiteX879" fmla="*/ 916060 w 1948240"/>
              <a:gd name="connsiteY879" fmla="*/ 770360 h 1667221"/>
              <a:gd name="connsiteX880" fmla="*/ 911760 w 1948240"/>
              <a:gd name="connsiteY880" fmla="*/ 771782 h 1667221"/>
              <a:gd name="connsiteX881" fmla="*/ 908892 w 1948240"/>
              <a:gd name="connsiteY881" fmla="*/ 776046 h 1667221"/>
              <a:gd name="connsiteX882" fmla="*/ 874486 w 1948240"/>
              <a:gd name="connsiteY882" fmla="*/ 749041 h 1667221"/>
              <a:gd name="connsiteX883" fmla="*/ 884522 w 1948240"/>
              <a:gd name="connsiteY883" fmla="*/ 760412 h 1667221"/>
              <a:gd name="connsiteX884" fmla="*/ 898858 w 1948240"/>
              <a:gd name="connsiteY884" fmla="*/ 736249 h 1667221"/>
              <a:gd name="connsiteX885" fmla="*/ 847248 w 1948240"/>
              <a:gd name="connsiteY885" fmla="*/ 700716 h 1667221"/>
              <a:gd name="connsiteX886" fmla="*/ 850474 w 1948240"/>
              <a:gd name="connsiteY886" fmla="*/ 710843 h 1667221"/>
              <a:gd name="connsiteX887" fmla="*/ 850774 w 1948240"/>
              <a:gd name="connsiteY887" fmla="*/ 713967 h 1667221"/>
              <a:gd name="connsiteX888" fmla="*/ 845816 w 1948240"/>
              <a:gd name="connsiteY888" fmla="*/ 707821 h 1667221"/>
              <a:gd name="connsiteX889" fmla="*/ 844380 w 1948240"/>
              <a:gd name="connsiteY889" fmla="*/ 709244 h 1667221"/>
              <a:gd name="connsiteX890" fmla="*/ 850810 w 1948240"/>
              <a:gd name="connsiteY890" fmla="*/ 714342 h 1667221"/>
              <a:gd name="connsiteX891" fmla="*/ 851550 w 1948240"/>
              <a:gd name="connsiteY891" fmla="*/ 722035 h 1667221"/>
              <a:gd name="connsiteX892" fmla="*/ 820010 w 1948240"/>
              <a:gd name="connsiteY892" fmla="*/ 677974 h 1667221"/>
              <a:gd name="connsiteX893" fmla="*/ 817144 w 1948240"/>
              <a:gd name="connsiteY893" fmla="*/ 692188 h 1667221"/>
              <a:gd name="connsiteX894" fmla="*/ 798506 w 1948240"/>
              <a:gd name="connsiteY894" fmla="*/ 685081 h 1667221"/>
              <a:gd name="connsiteX895" fmla="*/ 799940 w 1948240"/>
              <a:gd name="connsiteY895" fmla="*/ 679395 h 1667221"/>
              <a:gd name="connsiteX896" fmla="*/ 785604 w 1948240"/>
              <a:gd name="connsiteY896" fmla="*/ 689345 h 1667221"/>
              <a:gd name="connsiteX897" fmla="*/ 761234 w 1948240"/>
              <a:gd name="connsiteY897" fmla="*/ 682238 h 1667221"/>
              <a:gd name="connsiteX898" fmla="*/ 761234 w 1948240"/>
              <a:gd name="connsiteY898" fmla="*/ 686502 h 1667221"/>
              <a:gd name="connsiteX899" fmla="*/ 738296 w 1948240"/>
              <a:gd name="connsiteY899" fmla="*/ 679751 h 1667221"/>
              <a:gd name="connsiteX900" fmla="*/ 718710 w 1948240"/>
              <a:gd name="connsiteY900" fmla="*/ 679495 h 1667221"/>
              <a:gd name="connsiteX901" fmla="*/ 722954 w 1948240"/>
              <a:gd name="connsiteY901" fmla="*/ 678396 h 1667221"/>
              <a:gd name="connsiteX902" fmla="*/ 726828 w 1948240"/>
              <a:gd name="connsiteY902" fmla="*/ 672288 h 1667221"/>
              <a:gd name="connsiteX903" fmla="*/ 709624 w 1948240"/>
              <a:gd name="connsiteY903" fmla="*/ 660919 h 1667221"/>
              <a:gd name="connsiteX904" fmla="*/ 701022 w 1948240"/>
              <a:gd name="connsiteY904" fmla="*/ 669446 h 1667221"/>
              <a:gd name="connsiteX905" fmla="*/ 708192 w 1948240"/>
              <a:gd name="connsiteY905" fmla="*/ 670867 h 1667221"/>
              <a:gd name="connsiteX906" fmla="*/ 703890 w 1948240"/>
              <a:gd name="connsiteY906" fmla="*/ 675131 h 1667221"/>
              <a:gd name="connsiteX907" fmla="*/ 716792 w 1948240"/>
              <a:gd name="connsiteY907" fmla="*/ 646705 h 1667221"/>
              <a:gd name="connsiteX908" fmla="*/ 701022 w 1948240"/>
              <a:gd name="connsiteY908" fmla="*/ 632491 h 1667221"/>
              <a:gd name="connsiteX909" fmla="*/ 693856 w 1948240"/>
              <a:gd name="connsiteY909" fmla="*/ 658076 h 1667221"/>
              <a:gd name="connsiteX910" fmla="*/ 670918 w 1948240"/>
              <a:gd name="connsiteY910" fmla="*/ 632491 h 1667221"/>
              <a:gd name="connsiteX911" fmla="*/ 625044 w 1948240"/>
              <a:gd name="connsiteY911" fmla="*/ 643862 h 1667221"/>
              <a:gd name="connsiteX912" fmla="*/ 620742 w 1948240"/>
              <a:gd name="connsiteY912" fmla="*/ 635334 h 1667221"/>
              <a:gd name="connsiteX913" fmla="*/ 620742 w 1948240"/>
              <a:gd name="connsiteY913" fmla="*/ 641020 h 1667221"/>
              <a:gd name="connsiteX914" fmla="*/ 606406 w 1948240"/>
              <a:gd name="connsiteY914" fmla="*/ 619699 h 1667221"/>
              <a:gd name="connsiteX915" fmla="*/ 606406 w 1948240"/>
              <a:gd name="connsiteY915" fmla="*/ 631070 h 1667221"/>
              <a:gd name="connsiteX916" fmla="*/ 567698 w 1948240"/>
              <a:gd name="connsiteY916" fmla="*/ 604064 h 1667221"/>
              <a:gd name="connsiteX917" fmla="*/ 569134 w 1948240"/>
              <a:gd name="connsiteY917" fmla="*/ 608328 h 1667221"/>
              <a:gd name="connsiteX918" fmla="*/ 561966 w 1948240"/>
              <a:gd name="connsiteY918" fmla="*/ 602644 h 1667221"/>
              <a:gd name="connsiteX919" fmla="*/ 570568 w 1948240"/>
              <a:gd name="connsiteY919" fmla="*/ 596958 h 1667221"/>
              <a:gd name="connsiteX920" fmla="*/ 531860 w 1948240"/>
              <a:gd name="connsiteY920" fmla="*/ 589852 h 1667221"/>
              <a:gd name="connsiteX921" fmla="*/ 534728 w 1948240"/>
              <a:gd name="connsiteY921" fmla="*/ 602644 h 1667221"/>
              <a:gd name="connsiteX922" fmla="*/ 518958 w 1948240"/>
              <a:gd name="connsiteY922" fmla="*/ 584166 h 1667221"/>
              <a:gd name="connsiteX923" fmla="*/ 523258 w 1948240"/>
              <a:gd name="connsiteY923" fmla="*/ 604064 h 1667221"/>
              <a:gd name="connsiteX924" fmla="*/ 508922 w 1948240"/>
              <a:gd name="connsiteY924" fmla="*/ 599801 h 1667221"/>
              <a:gd name="connsiteX925" fmla="*/ 505236 w 1948240"/>
              <a:gd name="connsiteY925" fmla="*/ 605892 h 1667221"/>
              <a:gd name="connsiteX926" fmla="*/ 504622 w 1948240"/>
              <a:gd name="connsiteY926" fmla="*/ 606908 h 1667221"/>
              <a:gd name="connsiteX927" fmla="*/ 488852 w 1948240"/>
              <a:gd name="connsiteY927" fmla="*/ 604064 h 1667221"/>
              <a:gd name="connsiteX928" fmla="*/ 488852 w 1948240"/>
              <a:gd name="connsiteY928" fmla="*/ 608328 h 1667221"/>
              <a:gd name="connsiteX929" fmla="*/ 464482 w 1948240"/>
              <a:gd name="connsiteY929" fmla="*/ 602644 h 1667221"/>
              <a:gd name="connsiteX930" fmla="*/ 465916 w 1948240"/>
              <a:gd name="connsiteY930" fmla="*/ 609751 h 1667221"/>
              <a:gd name="connsiteX931" fmla="*/ 447280 w 1948240"/>
              <a:gd name="connsiteY931" fmla="*/ 606908 h 1667221"/>
              <a:gd name="connsiteX932" fmla="*/ 450146 w 1948240"/>
              <a:gd name="connsiteY932" fmla="*/ 615435 h 1667221"/>
              <a:gd name="connsiteX933" fmla="*/ 427210 w 1948240"/>
              <a:gd name="connsiteY933" fmla="*/ 608328 h 1667221"/>
              <a:gd name="connsiteX934" fmla="*/ 422908 w 1948240"/>
              <a:gd name="connsiteY934" fmla="*/ 625385 h 1667221"/>
              <a:gd name="connsiteX935" fmla="*/ 410006 w 1948240"/>
              <a:gd name="connsiteY935" fmla="*/ 622542 h 1667221"/>
              <a:gd name="connsiteX936" fmla="*/ 414306 w 1948240"/>
              <a:gd name="connsiteY936" fmla="*/ 626806 h 1667221"/>
              <a:gd name="connsiteX937" fmla="*/ 414306 w 1948240"/>
              <a:gd name="connsiteY937" fmla="*/ 622542 h 1667221"/>
              <a:gd name="connsiteX938" fmla="*/ 417174 w 1948240"/>
              <a:gd name="connsiteY938" fmla="*/ 628227 h 1667221"/>
              <a:gd name="connsiteX939" fmla="*/ 404272 w 1948240"/>
              <a:gd name="connsiteY939" fmla="*/ 626806 h 1667221"/>
              <a:gd name="connsiteX940" fmla="*/ 408572 w 1948240"/>
              <a:gd name="connsiteY940" fmla="*/ 639598 h 1667221"/>
              <a:gd name="connsiteX941" fmla="*/ 379900 w 1948240"/>
              <a:gd name="connsiteY941" fmla="*/ 628227 h 1667221"/>
              <a:gd name="connsiteX942" fmla="*/ 377032 w 1948240"/>
              <a:gd name="connsiteY942" fmla="*/ 611171 h 1667221"/>
              <a:gd name="connsiteX943" fmla="*/ 387068 w 1948240"/>
              <a:gd name="connsiteY943" fmla="*/ 606908 h 1667221"/>
              <a:gd name="connsiteX944" fmla="*/ 377032 w 1948240"/>
              <a:gd name="connsiteY944" fmla="*/ 589852 h 1667221"/>
              <a:gd name="connsiteX945" fmla="*/ 384202 w 1948240"/>
              <a:gd name="connsiteY945" fmla="*/ 587009 h 1667221"/>
              <a:gd name="connsiteX946" fmla="*/ 382768 w 1948240"/>
              <a:gd name="connsiteY946" fmla="*/ 584166 h 1667221"/>
              <a:gd name="connsiteX947" fmla="*/ 388502 w 1948240"/>
              <a:gd name="connsiteY947" fmla="*/ 584166 h 1667221"/>
              <a:gd name="connsiteX948" fmla="*/ 385634 w 1948240"/>
              <a:gd name="connsiteY948" fmla="*/ 568531 h 1667221"/>
              <a:gd name="connsiteX949" fmla="*/ 382768 w 1948240"/>
              <a:gd name="connsiteY949" fmla="*/ 554319 h 1667221"/>
              <a:gd name="connsiteX950" fmla="*/ 397104 w 1948240"/>
              <a:gd name="connsiteY950" fmla="*/ 565690 h 1667221"/>
              <a:gd name="connsiteX951" fmla="*/ 405704 w 1948240"/>
              <a:gd name="connsiteY951" fmla="*/ 557160 h 1667221"/>
              <a:gd name="connsiteX952" fmla="*/ 391368 w 1948240"/>
              <a:gd name="connsiteY952" fmla="*/ 548633 h 1667221"/>
              <a:gd name="connsiteX953" fmla="*/ 402838 w 1948240"/>
              <a:gd name="connsiteY953" fmla="*/ 528734 h 1667221"/>
              <a:gd name="connsiteX954" fmla="*/ 424342 w 1948240"/>
              <a:gd name="connsiteY954" fmla="*/ 517363 h 1667221"/>
              <a:gd name="connsiteX955" fmla="*/ 440110 w 1948240"/>
              <a:gd name="connsiteY955" fmla="*/ 501728 h 1667221"/>
              <a:gd name="connsiteX956" fmla="*/ 444412 w 1948240"/>
              <a:gd name="connsiteY956" fmla="*/ 520206 h 1667221"/>
              <a:gd name="connsiteX957" fmla="*/ 455880 w 1948240"/>
              <a:gd name="connsiteY957" fmla="*/ 510258 h 1667221"/>
              <a:gd name="connsiteX958" fmla="*/ 458748 w 1948240"/>
              <a:gd name="connsiteY958" fmla="*/ 524470 h 1667221"/>
              <a:gd name="connsiteX959" fmla="*/ 465916 w 1948240"/>
              <a:gd name="connsiteY959" fmla="*/ 517363 h 1667221"/>
              <a:gd name="connsiteX960" fmla="*/ 461616 w 1948240"/>
              <a:gd name="connsiteY960" fmla="*/ 500308 h 1667221"/>
              <a:gd name="connsiteX961" fmla="*/ 478818 w 1948240"/>
              <a:gd name="connsiteY961" fmla="*/ 504572 h 1667221"/>
              <a:gd name="connsiteX962" fmla="*/ 474516 w 1948240"/>
              <a:gd name="connsiteY962" fmla="*/ 497465 h 1667221"/>
              <a:gd name="connsiteX963" fmla="*/ 539028 w 1948240"/>
              <a:gd name="connsiteY963" fmla="*/ 501728 h 1667221"/>
              <a:gd name="connsiteX964" fmla="*/ 539028 w 1948240"/>
              <a:gd name="connsiteY964" fmla="*/ 494623 h 1667221"/>
              <a:gd name="connsiteX965" fmla="*/ 546196 w 1948240"/>
              <a:gd name="connsiteY965" fmla="*/ 498887 h 1667221"/>
              <a:gd name="connsiteX966" fmla="*/ 546196 w 1948240"/>
              <a:gd name="connsiteY966" fmla="*/ 493201 h 1667221"/>
              <a:gd name="connsiteX967" fmla="*/ 590638 w 1948240"/>
              <a:gd name="connsiteY967" fmla="*/ 513099 h 1667221"/>
              <a:gd name="connsiteX968" fmla="*/ 584904 w 1948240"/>
              <a:gd name="connsiteY968" fmla="*/ 501728 h 1667221"/>
              <a:gd name="connsiteX969" fmla="*/ 596372 w 1948240"/>
              <a:gd name="connsiteY969" fmla="*/ 515942 h 1667221"/>
              <a:gd name="connsiteX970" fmla="*/ 599240 w 1948240"/>
              <a:gd name="connsiteY970" fmla="*/ 503151 h 1667221"/>
              <a:gd name="connsiteX971" fmla="*/ 632210 w 1948240"/>
              <a:gd name="connsiteY971" fmla="*/ 523049 h 1667221"/>
              <a:gd name="connsiteX972" fmla="*/ 635078 w 1948240"/>
              <a:gd name="connsiteY972" fmla="*/ 515942 h 1667221"/>
              <a:gd name="connsiteX973" fmla="*/ 640812 w 1948240"/>
              <a:gd name="connsiteY973" fmla="*/ 523049 h 1667221"/>
              <a:gd name="connsiteX974" fmla="*/ 639380 w 1948240"/>
              <a:gd name="connsiteY974" fmla="*/ 517363 h 1667221"/>
              <a:gd name="connsiteX975" fmla="*/ 662316 w 1948240"/>
              <a:gd name="connsiteY975" fmla="*/ 534420 h 1667221"/>
              <a:gd name="connsiteX976" fmla="*/ 660882 w 1948240"/>
              <a:gd name="connsiteY976" fmla="*/ 517363 h 1667221"/>
              <a:gd name="connsiteX977" fmla="*/ 679520 w 1948240"/>
              <a:gd name="connsiteY977" fmla="*/ 540105 h 1667221"/>
              <a:gd name="connsiteX978" fmla="*/ 688122 w 1948240"/>
              <a:gd name="connsiteY978" fmla="*/ 528734 h 1667221"/>
              <a:gd name="connsiteX979" fmla="*/ 693856 w 1948240"/>
              <a:gd name="connsiteY979" fmla="*/ 541526 h 1667221"/>
              <a:gd name="connsiteX980" fmla="*/ 695288 w 1948240"/>
              <a:gd name="connsiteY980" fmla="*/ 535841 h 1667221"/>
              <a:gd name="connsiteX981" fmla="*/ 791340 w 1948240"/>
              <a:gd name="connsiteY981" fmla="*/ 584166 h 1667221"/>
              <a:gd name="connsiteX982" fmla="*/ 791340 w 1948240"/>
              <a:gd name="connsiteY982" fmla="*/ 581324 h 1667221"/>
              <a:gd name="connsiteX983" fmla="*/ 805674 w 1948240"/>
              <a:gd name="connsiteY983" fmla="*/ 604064 h 1667221"/>
              <a:gd name="connsiteX984" fmla="*/ 822878 w 1948240"/>
              <a:gd name="connsiteY984" fmla="*/ 592694 h 1667221"/>
              <a:gd name="connsiteX985" fmla="*/ 832912 w 1948240"/>
              <a:gd name="connsiteY985" fmla="*/ 609751 h 1667221"/>
              <a:gd name="connsiteX986" fmla="*/ 837214 w 1948240"/>
              <a:gd name="connsiteY986" fmla="*/ 596958 h 1667221"/>
              <a:gd name="connsiteX987" fmla="*/ 893122 w 1948240"/>
              <a:gd name="connsiteY987" fmla="*/ 621121 h 1667221"/>
              <a:gd name="connsiteX988" fmla="*/ 850116 w 1948240"/>
              <a:gd name="connsiteY988" fmla="*/ 623963 h 1667221"/>
              <a:gd name="connsiteX989" fmla="*/ 888822 w 1948240"/>
              <a:gd name="connsiteY989" fmla="*/ 639598 h 1667221"/>
              <a:gd name="connsiteX990" fmla="*/ 883088 w 1948240"/>
              <a:gd name="connsiteY990" fmla="*/ 631070 h 1667221"/>
              <a:gd name="connsiteX991" fmla="*/ 917494 w 1948240"/>
              <a:gd name="connsiteY991" fmla="*/ 635334 h 1667221"/>
              <a:gd name="connsiteX992" fmla="*/ 943298 w 1948240"/>
              <a:gd name="connsiteY992" fmla="*/ 668024 h 1667221"/>
              <a:gd name="connsiteX993" fmla="*/ 943298 w 1948240"/>
              <a:gd name="connsiteY993" fmla="*/ 649548 h 1667221"/>
              <a:gd name="connsiteX994" fmla="*/ 953334 w 1948240"/>
              <a:gd name="connsiteY994" fmla="*/ 653812 h 1667221"/>
              <a:gd name="connsiteX995" fmla="*/ 959068 w 1948240"/>
              <a:gd name="connsiteY995" fmla="*/ 653812 h 1667221"/>
              <a:gd name="connsiteX996" fmla="*/ 961934 w 1948240"/>
              <a:gd name="connsiteY996" fmla="*/ 653812 h 1667221"/>
              <a:gd name="connsiteX997" fmla="*/ 960502 w 1948240"/>
              <a:gd name="connsiteY997" fmla="*/ 660919 h 1667221"/>
              <a:gd name="connsiteX998" fmla="*/ 959068 w 1948240"/>
              <a:gd name="connsiteY998" fmla="*/ 665183 h 1667221"/>
              <a:gd name="connsiteX999" fmla="*/ 959068 w 1948240"/>
              <a:gd name="connsiteY999" fmla="*/ 662339 h 1667221"/>
              <a:gd name="connsiteX1000" fmla="*/ 953334 w 1948240"/>
              <a:gd name="connsiteY1000" fmla="*/ 660919 h 1667221"/>
              <a:gd name="connsiteX1001" fmla="*/ 953334 w 1948240"/>
              <a:gd name="connsiteY1001" fmla="*/ 662339 h 1667221"/>
              <a:gd name="connsiteX1002" fmla="*/ 957634 w 1948240"/>
              <a:gd name="connsiteY1002" fmla="*/ 666603 h 1667221"/>
              <a:gd name="connsiteX1003" fmla="*/ 959068 w 1948240"/>
              <a:gd name="connsiteY1003" fmla="*/ 665183 h 1667221"/>
              <a:gd name="connsiteX1004" fmla="*/ 960502 w 1948240"/>
              <a:gd name="connsiteY1004" fmla="*/ 668024 h 1667221"/>
              <a:gd name="connsiteX1005" fmla="*/ 977704 w 1948240"/>
              <a:gd name="connsiteY1005" fmla="*/ 675131 h 1667221"/>
              <a:gd name="connsiteX1006" fmla="*/ 1007810 w 1948240"/>
              <a:gd name="connsiteY1006" fmla="*/ 641020 h 1667221"/>
              <a:gd name="connsiteX1007" fmla="*/ 998312 w 1948240"/>
              <a:gd name="connsiteY1007" fmla="*/ 642086 h 1667221"/>
              <a:gd name="connsiteX1008" fmla="*/ 995168 w 1948240"/>
              <a:gd name="connsiteY1008" fmla="*/ 641769 h 1667221"/>
              <a:gd name="connsiteX1009" fmla="*/ 1000642 w 1948240"/>
              <a:gd name="connsiteY1009" fmla="*/ 639598 h 1667221"/>
              <a:gd name="connsiteX1010" fmla="*/ 999208 w 1948240"/>
              <a:gd name="connsiteY1010" fmla="*/ 638177 h 1667221"/>
              <a:gd name="connsiteX1011" fmla="*/ 994472 w 1948240"/>
              <a:gd name="connsiteY1011" fmla="*/ 641699 h 1667221"/>
              <a:gd name="connsiteX1012" fmla="*/ 987740 w 1948240"/>
              <a:gd name="connsiteY1012" fmla="*/ 641020 h 1667221"/>
              <a:gd name="connsiteX1013" fmla="*/ 1026446 w 1948240"/>
              <a:gd name="connsiteY1013" fmla="*/ 622542 h 1667221"/>
              <a:gd name="connsiteX1014" fmla="*/ 1013544 w 1948240"/>
              <a:gd name="connsiteY1014" fmla="*/ 618278 h 1667221"/>
              <a:gd name="connsiteX1015" fmla="*/ 1019278 w 1948240"/>
              <a:gd name="connsiteY1015" fmla="*/ 605487 h 1667221"/>
              <a:gd name="connsiteX1016" fmla="*/ 1025012 w 1948240"/>
              <a:gd name="connsiteY1016" fmla="*/ 608328 h 1667221"/>
              <a:gd name="connsiteX1017" fmla="*/ 1013544 w 1948240"/>
              <a:gd name="connsiteY1017" fmla="*/ 596958 h 1667221"/>
              <a:gd name="connsiteX1018" fmla="*/ 1019278 w 1948240"/>
              <a:gd name="connsiteY1018" fmla="*/ 579902 h 1667221"/>
              <a:gd name="connsiteX1019" fmla="*/ 1014978 w 1948240"/>
              <a:gd name="connsiteY1019" fmla="*/ 578481 h 1667221"/>
              <a:gd name="connsiteX1020" fmla="*/ 1019458 w 1948240"/>
              <a:gd name="connsiteY1020" fmla="*/ 562135 h 1667221"/>
              <a:gd name="connsiteX1021" fmla="*/ 1017324 w 1948240"/>
              <a:gd name="connsiteY1021" fmla="*/ 547713 h 1667221"/>
              <a:gd name="connsiteX1022" fmla="*/ 1025012 w 1948240"/>
              <a:gd name="connsiteY1022" fmla="*/ 554319 h 1667221"/>
              <a:gd name="connsiteX1023" fmla="*/ 1029314 w 1948240"/>
              <a:gd name="connsiteY1023" fmla="*/ 544369 h 1667221"/>
              <a:gd name="connsiteX1024" fmla="*/ 1020710 w 1948240"/>
              <a:gd name="connsiteY1024" fmla="*/ 537262 h 1667221"/>
              <a:gd name="connsiteX1025" fmla="*/ 1020710 w 1948240"/>
              <a:gd name="connsiteY1025" fmla="*/ 542948 h 1667221"/>
              <a:gd name="connsiteX1026" fmla="*/ 1014978 w 1948240"/>
              <a:gd name="connsiteY1026" fmla="*/ 538684 h 1667221"/>
              <a:gd name="connsiteX1027" fmla="*/ 1043650 w 1948240"/>
              <a:gd name="connsiteY1027" fmla="*/ 551476 h 1667221"/>
              <a:gd name="connsiteX1028" fmla="*/ 1056552 w 1948240"/>
              <a:gd name="connsiteY1028" fmla="*/ 541526 h 1667221"/>
              <a:gd name="connsiteX1029" fmla="*/ 1030746 w 1948240"/>
              <a:gd name="connsiteY1029" fmla="*/ 532998 h 1667221"/>
              <a:gd name="connsiteX1030" fmla="*/ 1053684 w 1948240"/>
              <a:gd name="connsiteY1030" fmla="*/ 518785 h 1667221"/>
              <a:gd name="connsiteX1031" fmla="*/ 1039348 w 1948240"/>
              <a:gd name="connsiteY1031" fmla="*/ 483252 h 1667221"/>
              <a:gd name="connsiteX1032" fmla="*/ 1046516 w 1948240"/>
              <a:gd name="connsiteY1032" fmla="*/ 480409 h 1667221"/>
              <a:gd name="connsiteX1033" fmla="*/ 1040782 w 1948240"/>
              <a:gd name="connsiteY1033" fmla="*/ 480409 h 1667221"/>
              <a:gd name="connsiteX1034" fmla="*/ 1060852 w 1948240"/>
              <a:gd name="connsiteY1034" fmla="*/ 471881 h 1667221"/>
              <a:gd name="connsiteX1035" fmla="*/ 1049382 w 1948240"/>
              <a:gd name="connsiteY1035" fmla="*/ 470459 h 1667221"/>
              <a:gd name="connsiteX1036" fmla="*/ 1075188 w 1948240"/>
              <a:gd name="connsiteY1036" fmla="*/ 446297 h 1667221"/>
              <a:gd name="connsiteX1037" fmla="*/ 1070886 w 1948240"/>
              <a:gd name="connsiteY1037" fmla="*/ 446297 h 1667221"/>
              <a:gd name="connsiteX1038" fmla="*/ 1076622 w 1948240"/>
              <a:gd name="connsiteY1038" fmla="*/ 442033 h 1667221"/>
              <a:gd name="connsiteX1039" fmla="*/ 1082356 w 1948240"/>
              <a:gd name="connsiteY1039" fmla="*/ 449140 h 1667221"/>
              <a:gd name="connsiteX1040" fmla="*/ 1089524 w 1948240"/>
              <a:gd name="connsiteY1040" fmla="*/ 422134 h 1667221"/>
              <a:gd name="connsiteX1041" fmla="*/ 1076622 w 1948240"/>
              <a:gd name="connsiteY1041" fmla="*/ 422134 h 1667221"/>
              <a:gd name="connsiteX1042" fmla="*/ 1095258 w 1948240"/>
              <a:gd name="connsiteY1042" fmla="*/ 415029 h 1667221"/>
              <a:gd name="connsiteX1043" fmla="*/ 1085224 w 1948240"/>
              <a:gd name="connsiteY1043" fmla="*/ 414317 h 1667221"/>
              <a:gd name="connsiteX1044" fmla="*/ 1079340 w 1948240"/>
              <a:gd name="connsiteY1044" fmla="*/ 413900 h 1667221"/>
              <a:gd name="connsiteX1045" fmla="*/ 1075188 w 1948240"/>
              <a:gd name="connsiteY1045" fmla="*/ 413606 h 1667221"/>
              <a:gd name="connsiteX1046" fmla="*/ 1079488 w 1948240"/>
              <a:gd name="connsiteY1046" fmla="*/ 403658 h 1667221"/>
              <a:gd name="connsiteX1047" fmla="*/ 1073754 w 1948240"/>
              <a:gd name="connsiteY1047" fmla="*/ 399394 h 1667221"/>
              <a:gd name="connsiteX1048" fmla="*/ 1075812 w 1948240"/>
              <a:gd name="connsiteY1048" fmla="*/ 397972 h 1667221"/>
              <a:gd name="connsiteX1049" fmla="*/ 1079668 w 1948240"/>
              <a:gd name="connsiteY1049" fmla="*/ 395308 h 1667221"/>
              <a:gd name="connsiteX1050" fmla="*/ 1078054 w 1948240"/>
              <a:gd name="connsiteY1050" fmla="*/ 388023 h 1667221"/>
              <a:gd name="connsiteX1051" fmla="*/ 1073754 w 1948240"/>
              <a:gd name="connsiteY1051" fmla="*/ 386601 h 1667221"/>
              <a:gd name="connsiteX1052" fmla="*/ 1083790 w 1948240"/>
              <a:gd name="connsiteY1052" fmla="*/ 369545 h 1667221"/>
              <a:gd name="connsiteX1053" fmla="*/ 1076622 w 1948240"/>
              <a:gd name="connsiteY1053" fmla="*/ 368125 h 1667221"/>
              <a:gd name="connsiteX1054" fmla="*/ 1083790 w 1948240"/>
              <a:gd name="connsiteY1054" fmla="*/ 353911 h 1667221"/>
              <a:gd name="connsiteX1055" fmla="*/ 1073754 w 1948240"/>
              <a:gd name="connsiteY1055" fmla="*/ 353911 h 1667221"/>
              <a:gd name="connsiteX1056" fmla="*/ 1086658 w 1948240"/>
              <a:gd name="connsiteY1056" fmla="*/ 338276 h 1667221"/>
              <a:gd name="connsiteX1057" fmla="*/ 1072322 w 1948240"/>
              <a:gd name="connsiteY1057" fmla="*/ 328327 h 1667221"/>
              <a:gd name="connsiteX1058" fmla="*/ 1079488 w 1948240"/>
              <a:gd name="connsiteY1058" fmla="*/ 319798 h 1667221"/>
              <a:gd name="connsiteX1059" fmla="*/ 1073754 w 1948240"/>
              <a:gd name="connsiteY1059" fmla="*/ 321220 h 1667221"/>
              <a:gd name="connsiteX1060" fmla="*/ 1078054 w 1948240"/>
              <a:gd name="connsiteY1060" fmla="*/ 322641 h 1667221"/>
              <a:gd name="connsiteX1061" fmla="*/ 1070886 w 1948240"/>
              <a:gd name="connsiteY1061" fmla="*/ 322641 h 1667221"/>
              <a:gd name="connsiteX1062" fmla="*/ 1076622 w 1948240"/>
              <a:gd name="connsiteY1062" fmla="*/ 312693 h 1667221"/>
              <a:gd name="connsiteX1063" fmla="*/ 1063718 w 1948240"/>
              <a:gd name="connsiteY1063" fmla="*/ 311270 h 1667221"/>
              <a:gd name="connsiteX1064" fmla="*/ 461540 w 1948240"/>
              <a:gd name="connsiteY1064" fmla="*/ 282943 h 1667221"/>
              <a:gd name="connsiteX1065" fmla="*/ 438678 w 1948240"/>
              <a:gd name="connsiteY1065" fmla="*/ 295636 h 1667221"/>
              <a:gd name="connsiteX1066" fmla="*/ 434816 w 1948240"/>
              <a:gd name="connsiteY1066" fmla="*/ 297806 h 1667221"/>
              <a:gd name="connsiteX1067" fmla="*/ 437244 w 1948240"/>
              <a:gd name="connsiteY1067" fmla="*/ 295636 h 1667221"/>
              <a:gd name="connsiteX1068" fmla="*/ 454448 w 1948240"/>
              <a:gd name="connsiteY1068" fmla="*/ 284799 h 1667221"/>
              <a:gd name="connsiteX1069" fmla="*/ 448532 w 1948240"/>
              <a:gd name="connsiteY1069" fmla="*/ 276980 h 1667221"/>
              <a:gd name="connsiteX1070" fmla="*/ 455880 w 1948240"/>
              <a:gd name="connsiteY1070" fmla="*/ 277157 h 1667221"/>
              <a:gd name="connsiteX1071" fmla="*/ 435808 w 1948240"/>
              <a:gd name="connsiteY1071" fmla="*/ 284264 h 1667221"/>
              <a:gd name="connsiteX1072" fmla="*/ 448532 w 1948240"/>
              <a:gd name="connsiteY1072" fmla="*/ 276980 h 1667221"/>
              <a:gd name="connsiteX1073" fmla="*/ 470216 w 1948240"/>
              <a:gd name="connsiteY1073" fmla="*/ 243047 h 1667221"/>
              <a:gd name="connsiteX1074" fmla="*/ 447280 w 1948240"/>
              <a:gd name="connsiteY1074" fmla="*/ 261524 h 1667221"/>
              <a:gd name="connsiteX1075" fmla="*/ 470216 w 1948240"/>
              <a:gd name="connsiteY1075" fmla="*/ 243047 h 1667221"/>
              <a:gd name="connsiteX1076" fmla="*/ 513222 w 1948240"/>
              <a:gd name="connsiteY1076" fmla="*/ 231676 h 1667221"/>
              <a:gd name="connsiteX1077" fmla="*/ 470216 w 1948240"/>
              <a:gd name="connsiteY1077" fmla="*/ 261524 h 1667221"/>
              <a:gd name="connsiteX1078" fmla="*/ 513222 w 1948240"/>
              <a:gd name="connsiteY1078" fmla="*/ 231676 h 1667221"/>
              <a:gd name="connsiteX1079" fmla="*/ 1733202 w 1948240"/>
              <a:gd name="connsiteY1079" fmla="*/ 220305 h 1667221"/>
              <a:gd name="connsiteX1080" fmla="*/ 1761874 w 1948240"/>
              <a:gd name="connsiteY1080" fmla="*/ 237360 h 1667221"/>
              <a:gd name="connsiteX1081" fmla="*/ 1750406 w 1948240"/>
              <a:gd name="connsiteY1081" fmla="*/ 245888 h 1667221"/>
              <a:gd name="connsiteX1082" fmla="*/ 1733202 w 1948240"/>
              <a:gd name="connsiteY1082" fmla="*/ 220305 h 1667221"/>
              <a:gd name="connsiteX1083" fmla="*/ 1609914 w 1948240"/>
              <a:gd name="connsiteY1083" fmla="*/ 98071 h 1667221"/>
              <a:gd name="connsiteX1084" fmla="*/ 1645752 w 1948240"/>
              <a:gd name="connsiteY1084" fmla="*/ 120812 h 1667221"/>
              <a:gd name="connsiteX1085" fmla="*/ 1624250 w 1948240"/>
              <a:gd name="connsiteY1085" fmla="*/ 113705 h 1667221"/>
              <a:gd name="connsiteX1086" fmla="*/ 1609914 w 1948240"/>
              <a:gd name="connsiteY1086" fmla="*/ 98071 h 1667221"/>
              <a:gd name="connsiteX1087" fmla="*/ 761234 w 1948240"/>
              <a:gd name="connsiteY1087" fmla="*/ 92384 h 1667221"/>
              <a:gd name="connsiteX1088" fmla="*/ 791340 w 1948240"/>
              <a:gd name="connsiteY1088" fmla="*/ 93806 h 1667221"/>
              <a:gd name="connsiteX1089" fmla="*/ 762668 w 1948240"/>
              <a:gd name="connsiteY1089" fmla="*/ 100913 h 1667221"/>
              <a:gd name="connsiteX1090" fmla="*/ 751200 w 1948240"/>
              <a:gd name="connsiteY1090" fmla="*/ 105177 h 1667221"/>
              <a:gd name="connsiteX1091" fmla="*/ 721092 w 1948240"/>
              <a:gd name="connsiteY1091" fmla="*/ 102334 h 1667221"/>
              <a:gd name="connsiteX1092" fmla="*/ 761234 w 1948240"/>
              <a:gd name="connsiteY1092" fmla="*/ 92384 h 1667221"/>
              <a:gd name="connsiteX1093" fmla="*/ 863018 w 1948240"/>
              <a:gd name="connsiteY1093" fmla="*/ 88122 h 1667221"/>
              <a:gd name="connsiteX1094" fmla="*/ 832914 w 1948240"/>
              <a:gd name="connsiteY1094" fmla="*/ 98071 h 1667221"/>
              <a:gd name="connsiteX1095" fmla="*/ 851548 w 1948240"/>
              <a:gd name="connsiteY1095" fmla="*/ 102335 h 1667221"/>
              <a:gd name="connsiteX1096" fmla="*/ 1396310 w 1948240"/>
              <a:gd name="connsiteY1096" fmla="*/ 69645 h 1667221"/>
              <a:gd name="connsiteX1097" fmla="*/ 1403478 w 1948240"/>
              <a:gd name="connsiteY1097" fmla="*/ 82436 h 1667221"/>
              <a:gd name="connsiteX1098" fmla="*/ 1430716 w 1948240"/>
              <a:gd name="connsiteY1098" fmla="*/ 100914 h 1667221"/>
              <a:gd name="connsiteX1099" fmla="*/ 1455088 w 1948240"/>
              <a:gd name="connsiteY1099" fmla="*/ 95229 h 1667221"/>
              <a:gd name="connsiteX1100" fmla="*/ 1467990 w 1948240"/>
              <a:gd name="connsiteY1100" fmla="*/ 102335 h 1667221"/>
              <a:gd name="connsiteX1101" fmla="*/ 1480892 w 1948240"/>
              <a:gd name="connsiteY1101" fmla="*/ 110863 h 1667221"/>
              <a:gd name="connsiteX1102" fmla="*/ 1506696 w 1948240"/>
              <a:gd name="connsiteY1102" fmla="*/ 120813 h 1667221"/>
              <a:gd name="connsiteX1103" fmla="*/ 1478026 w 1948240"/>
              <a:gd name="connsiteY1103" fmla="*/ 100914 h 1667221"/>
              <a:gd name="connsiteX1104" fmla="*/ 1518166 w 1948240"/>
              <a:gd name="connsiteY1104" fmla="*/ 116549 h 1667221"/>
              <a:gd name="connsiteX1105" fmla="*/ 1519598 w 1948240"/>
              <a:gd name="connsiteY1105" fmla="*/ 106599 h 1667221"/>
              <a:gd name="connsiteX1106" fmla="*/ 1460822 w 1948240"/>
              <a:gd name="connsiteY1106" fmla="*/ 89543 h 1667221"/>
              <a:gd name="connsiteX1107" fmla="*/ 1396310 w 1948240"/>
              <a:gd name="connsiteY1107" fmla="*/ 69645 h 1667221"/>
              <a:gd name="connsiteX1108" fmla="*/ 928246 w 1948240"/>
              <a:gd name="connsiteY1108" fmla="*/ 53654 h 1667221"/>
              <a:gd name="connsiteX1109" fmla="*/ 946166 w 1948240"/>
              <a:gd name="connsiteY1109" fmla="*/ 58273 h 1667221"/>
              <a:gd name="connsiteX1110" fmla="*/ 910326 w 1948240"/>
              <a:gd name="connsiteY1110" fmla="*/ 66801 h 1667221"/>
              <a:gd name="connsiteX1111" fmla="*/ 878788 w 1948240"/>
              <a:gd name="connsiteY1111" fmla="*/ 68223 h 1667221"/>
              <a:gd name="connsiteX1112" fmla="*/ 901724 w 1948240"/>
              <a:gd name="connsiteY1112" fmla="*/ 55430 h 1667221"/>
              <a:gd name="connsiteX1113" fmla="*/ 928246 w 1948240"/>
              <a:gd name="connsiteY1113" fmla="*/ 53654 h 1667221"/>
              <a:gd name="connsiteX1114" fmla="*/ 1191308 w 1948240"/>
              <a:gd name="connsiteY1114" fmla="*/ 31268 h 1667221"/>
              <a:gd name="connsiteX1115" fmla="*/ 1165504 w 1948240"/>
              <a:gd name="connsiteY1115" fmla="*/ 34111 h 1667221"/>
              <a:gd name="connsiteX1116" fmla="*/ 1184140 w 1948240"/>
              <a:gd name="connsiteY1116" fmla="*/ 35532 h 1667221"/>
              <a:gd name="connsiteX1117" fmla="*/ 1326066 w 1948240"/>
              <a:gd name="connsiteY1117" fmla="*/ 9949 h 1667221"/>
              <a:gd name="connsiteX1118" fmla="*/ 1376240 w 1948240"/>
              <a:gd name="connsiteY1118" fmla="*/ 31268 h 1667221"/>
              <a:gd name="connsiteX1119" fmla="*/ 1400612 w 1948240"/>
              <a:gd name="connsiteY1119" fmla="*/ 59696 h 1667221"/>
              <a:gd name="connsiteX1120" fmla="*/ 1420682 w 1948240"/>
              <a:gd name="connsiteY1120" fmla="*/ 59696 h 1667221"/>
              <a:gd name="connsiteX1121" fmla="*/ 1440752 w 1948240"/>
              <a:gd name="connsiteY1121" fmla="*/ 59696 h 1667221"/>
              <a:gd name="connsiteX1122" fmla="*/ 1490926 w 1948240"/>
              <a:gd name="connsiteY1122" fmla="*/ 75331 h 1667221"/>
              <a:gd name="connsiteX1123" fmla="*/ 1535368 w 1948240"/>
              <a:gd name="connsiteY1123" fmla="*/ 96650 h 1667221"/>
              <a:gd name="connsiteX1124" fmla="*/ 1571208 w 1948240"/>
              <a:gd name="connsiteY1124" fmla="*/ 123656 h 1667221"/>
              <a:gd name="connsiteX1125" fmla="*/ 1585544 w 1948240"/>
              <a:gd name="connsiteY1125" fmla="*/ 137868 h 1667221"/>
              <a:gd name="connsiteX1126" fmla="*/ 1597012 w 1948240"/>
              <a:gd name="connsiteY1126" fmla="*/ 152082 h 1667221"/>
              <a:gd name="connsiteX1127" fmla="*/ 1627118 w 1948240"/>
              <a:gd name="connsiteY1127" fmla="*/ 169138 h 1667221"/>
              <a:gd name="connsiteX1128" fmla="*/ 1640020 w 1948240"/>
              <a:gd name="connsiteY1128" fmla="*/ 166294 h 1667221"/>
              <a:gd name="connsiteX1129" fmla="*/ 1545402 w 1948240"/>
              <a:gd name="connsiteY1129" fmla="*/ 81015 h 1667221"/>
              <a:gd name="connsiteX1130" fmla="*/ 1568340 w 1948240"/>
              <a:gd name="connsiteY1130" fmla="*/ 108021 h 1667221"/>
              <a:gd name="connsiteX1131" fmla="*/ 1518166 w 1948240"/>
              <a:gd name="connsiteY1131" fmla="*/ 83859 h 1667221"/>
              <a:gd name="connsiteX1132" fmla="*/ 1472290 w 1948240"/>
              <a:gd name="connsiteY1132" fmla="*/ 59696 h 1667221"/>
              <a:gd name="connsiteX1133" fmla="*/ 1508130 w 1948240"/>
              <a:gd name="connsiteY1133" fmla="*/ 75331 h 1667221"/>
              <a:gd name="connsiteX1134" fmla="*/ 1543970 w 1948240"/>
              <a:gd name="connsiteY1134" fmla="*/ 92386 h 1667221"/>
              <a:gd name="connsiteX1135" fmla="*/ 1505262 w 1948240"/>
              <a:gd name="connsiteY1135" fmla="*/ 65381 h 1667221"/>
              <a:gd name="connsiteX1136" fmla="*/ 1548270 w 1948240"/>
              <a:gd name="connsiteY1136" fmla="*/ 78172 h 1667221"/>
              <a:gd name="connsiteX1137" fmla="*/ 1595580 w 1948240"/>
              <a:gd name="connsiteY1137" fmla="*/ 102335 h 1667221"/>
              <a:gd name="connsiteX1138" fmla="*/ 1591278 w 1948240"/>
              <a:gd name="connsiteY1138" fmla="*/ 99493 h 1667221"/>
              <a:gd name="connsiteX1139" fmla="*/ 1622816 w 1948240"/>
              <a:gd name="connsiteY1139" fmla="*/ 119392 h 1667221"/>
              <a:gd name="connsiteX1140" fmla="*/ 1641454 w 1948240"/>
              <a:gd name="connsiteY1140" fmla="*/ 132183 h 1667221"/>
              <a:gd name="connsiteX1141" fmla="*/ 1660090 w 1948240"/>
              <a:gd name="connsiteY1141" fmla="*/ 144975 h 1667221"/>
              <a:gd name="connsiteX1142" fmla="*/ 1687328 w 1948240"/>
              <a:gd name="connsiteY1142" fmla="*/ 169138 h 1667221"/>
              <a:gd name="connsiteX1143" fmla="*/ 1670126 w 1948240"/>
              <a:gd name="connsiteY1143" fmla="*/ 169138 h 1667221"/>
              <a:gd name="connsiteX1144" fmla="*/ 1637152 w 1948240"/>
              <a:gd name="connsiteY1144" fmla="*/ 150661 h 1667221"/>
              <a:gd name="connsiteX1145" fmla="*/ 1667258 w 1948240"/>
              <a:gd name="connsiteY1145" fmla="*/ 174824 h 1667221"/>
              <a:gd name="connsiteX1146" fmla="*/ 1697362 w 1948240"/>
              <a:gd name="connsiteY1146" fmla="*/ 201828 h 1667221"/>
              <a:gd name="connsiteX1147" fmla="*/ 1754706 w 1948240"/>
              <a:gd name="connsiteY1147" fmla="*/ 265789 h 1667221"/>
              <a:gd name="connsiteX1148" fmla="*/ 1807750 w 1948240"/>
              <a:gd name="connsiteY1148" fmla="*/ 334012 h 1667221"/>
              <a:gd name="connsiteX1149" fmla="*/ 1832120 w 1948240"/>
              <a:gd name="connsiteY1149" fmla="*/ 366703 h 1667221"/>
              <a:gd name="connsiteX1150" fmla="*/ 1857924 w 1948240"/>
              <a:gd name="connsiteY1150" fmla="*/ 396551 h 1667221"/>
              <a:gd name="connsiteX1151" fmla="*/ 1853624 w 1948240"/>
              <a:gd name="connsiteY1151" fmla="*/ 382337 h 1667221"/>
              <a:gd name="connsiteX1152" fmla="*/ 1847890 w 1948240"/>
              <a:gd name="connsiteY1152" fmla="*/ 368123 h 1667221"/>
              <a:gd name="connsiteX1153" fmla="*/ 1837854 w 1948240"/>
              <a:gd name="connsiteY1153" fmla="*/ 339697 h 1667221"/>
              <a:gd name="connsiteX1154" fmla="*/ 1867960 w 1948240"/>
              <a:gd name="connsiteY1154" fmla="*/ 397972 h 1667221"/>
              <a:gd name="connsiteX1155" fmla="*/ 1892330 w 1948240"/>
              <a:gd name="connsiteY1155" fmla="*/ 424978 h 1667221"/>
              <a:gd name="connsiteX1156" fmla="*/ 1881040 w 1948240"/>
              <a:gd name="connsiteY1156" fmla="*/ 389199 h 1667221"/>
              <a:gd name="connsiteX1157" fmla="*/ 1879636 w 1948240"/>
              <a:gd name="connsiteY1157" fmla="*/ 379509 h 1667221"/>
              <a:gd name="connsiteX1158" fmla="*/ 1892330 w 1948240"/>
              <a:gd name="connsiteY1158" fmla="*/ 423555 h 1667221"/>
              <a:gd name="connsiteX1159" fmla="*/ 1900932 w 1948240"/>
              <a:gd name="connsiteY1159" fmla="*/ 456247 h 1667221"/>
              <a:gd name="connsiteX1160" fmla="*/ 1906666 w 1948240"/>
              <a:gd name="connsiteY1160" fmla="*/ 486094 h 1667221"/>
              <a:gd name="connsiteX1161" fmla="*/ 1925302 w 1948240"/>
              <a:gd name="connsiteY1161" fmla="*/ 504572 h 1667221"/>
              <a:gd name="connsiteX1162" fmla="*/ 1910968 w 1948240"/>
              <a:gd name="connsiteY1162" fmla="*/ 505993 h 1667221"/>
              <a:gd name="connsiteX1163" fmla="*/ 1923868 w 1948240"/>
              <a:gd name="connsiteY1163" fmla="*/ 569952 h 1667221"/>
              <a:gd name="connsiteX1164" fmla="*/ 1931038 w 1948240"/>
              <a:gd name="connsiteY1164" fmla="*/ 561424 h 1667221"/>
              <a:gd name="connsiteX1165" fmla="*/ 1932470 w 1948240"/>
              <a:gd name="connsiteY1165" fmla="*/ 525891 h 1667221"/>
              <a:gd name="connsiteX1166" fmla="*/ 1933904 w 1948240"/>
              <a:gd name="connsiteY1166" fmla="*/ 633913 h 1667221"/>
              <a:gd name="connsiteX1167" fmla="*/ 1936772 w 1948240"/>
              <a:gd name="connsiteY1167" fmla="*/ 631070 h 1667221"/>
              <a:gd name="connsiteX1168" fmla="*/ 1935338 w 1948240"/>
              <a:gd name="connsiteY1168" fmla="*/ 666604 h 1667221"/>
              <a:gd name="connsiteX1169" fmla="*/ 1941072 w 1948240"/>
              <a:gd name="connsiteY1169" fmla="*/ 636755 h 1667221"/>
              <a:gd name="connsiteX1170" fmla="*/ 1933904 w 1948240"/>
              <a:gd name="connsiteY1170" fmla="*/ 713508 h 1667221"/>
              <a:gd name="connsiteX1171" fmla="*/ 1932470 w 1948240"/>
              <a:gd name="connsiteY1171" fmla="*/ 783152 h 1667221"/>
              <a:gd name="connsiteX1172" fmla="*/ 1922436 w 1948240"/>
              <a:gd name="connsiteY1172" fmla="*/ 813001 h 1667221"/>
              <a:gd name="connsiteX1173" fmla="*/ 1928170 w 1948240"/>
              <a:gd name="connsiteY1173" fmla="*/ 815844 h 1667221"/>
              <a:gd name="connsiteX1174" fmla="*/ 1916702 w 1948240"/>
              <a:gd name="connsiteY1174" fmla="*/ 844270 h 1667221"/>
              <a:gd name="connsiteX1175" fmla="*/ 1926736 w 1948240"/>
              <a:gd name="connsiteY1175" fmla="*/ 881224 h 1667221"/>
              <a:gd name="connsiteX1176" fmla="*/ 1926736 w 1948240"/>
              <a:gd name="connsiteY1176" fmla="*/ 878381 h 1667221"/>
              <a:gd name="connsiteX1177" fmla="*/ 1932470 w 1948240"/>
              <a:gd name="connsiteY1177" fmla="*/ 898280 h 1667221"/>
              <a:gd name="connsiteX1178" fmla="*/ 1908100 w 1948240"/>
              <a:gd name="connsiteY1178" fmla="*/ 955134 h 1667221"/>
              <a:gd name="connsiteX1179" fmla="*/ 1873694 w 1948240"/>
              <a:gd name="connsiteY1179" fmla="*/ 1010566 h 1667221"/>
              <a:gd name="connsiteX1180" fmla="*/ 1836420 w 1948240"/>
              <a:gd name="connsiteY1180" fmla="*/ 1044677 h 1667221"/>
              <a:gd name="connsiteX1181" fmla="*/ 1836420 w 1948240"/>
              <a:gd name="connsiteY1181" fmla="*/ 1067419 h 1667221"/>
              <a:gd name="connsiteX1182" fmla="*/ 1820650 w 1948240"/>
              <a:gd name="connsiteY1182" fmla="*/ 1127114 h 1667221"/>
              <a:gd name="connsiteX1183" fmla="*/ 1833554 w 1948240"/>
              <a:gd name="connsiteY1183" fmla="*/ 1112902 h 1667221"/>
              <a:gd name="connsiteX1184" fmla="*/ 1816350 w 1948240"/>
              <a:gd name="connsiteY1184" fmla="*/ 1137064 h 1667221"/>
              <a:gd name="connsiteX1185" fmla="*/ 1820650 w 1948240"/>
              <a:gd name="connsiteY1185" fmla="*/ 1145592 h 1667221"/>
              <a:gd name="connsiteX1186" fmla="*/ 1793414 w 1948240"/>
              <a:gd name="connsiteY1186" fmla="*/ 1182546 h 1667221"/>
              <a:gd name="connsiteX1187" fmla="*/ 1817784 w 1948240"/>
              <a:gd name="connsiteY1187" fmla="*/ 1168334 h 1667221"/>
              <a:gd name="connsiteX1188" fmla="*/ 1781944 w 1948240"/>
              <a:gd name="connsiteY1188" fmla="*/ 1213816 h 1667221"/>
              <a:gd name="connsiteX1189" fmla="*/ 1800580 w 1948240"/>
              <a:gd name="connsiteY1189" fmla="*/ 1202445 h 1667221"/>
              <a:gd name="connsiteX1190" fmla="*/ 1777644 w 1948240"/>
              <a:gd name="connsiteY1190" fmla="*/ 1220923 h 1667221"/>
              <a:gd name="connsiteX1191" fmla="*/ 1756140 w 1948240"/>
              <a:gd name="connsiteY1191" fmla="*/ 1249349 h 1667221"/>
              <a:gd name="connsiteX1192" fmla="*/ 1769042 w 1948240"/>
              <a:gd name="connsiteY1192" fmla="*/ 1225187 h 1667221"/>
              <a:gd name="connsiteX1193" fmla="*/ 1780510 w 1948240"/>
              <a:gd name="connsiteY1193" fmla="*/ 1201024 h 1667221"/>
              <a:gd name="connsiteX1194" fmla="*/ 1743238 w 1948240"/>
              <a:gd name="connsiteY1194" fmla="*/ 1233714 h 1667221"/>
              <a:gd name="connsiteX1195" fmla="*/ 1717432 w 1948240"/>
              <a:gd name="connsiteY1195" fmla="*/ 1240821 h 1667221"/>
              <a:gd name="connsiteX1196" fmla="*/ 1683026 w 1948240"/>
              <a:gd name="connsiteY1196" fmla="*/ 1276355 h 1667221"/>
              <a:gd name="connsiteX1197" fmla="*/ 1667258 w 1948240"/>
              <a:gd name="connsiteY1197" fmla="*/ 1296253 h 1667221"/>
              <a:gd name="connsiteX1198" fmla="*/ 1650056 w 1948240"/>
              <a:gd name="connsiteY1198" fmla="*/ 1314731 h 1667221"/>
              <a:gd name="connsiteX1199" fmla="*/ 1578376 w 1948240"/>
              <a:gd name="connsiteY1199" fmla="*/ 1367320 h 1667221"/>
              <a:gd name="connsiteX1200" fmla="*/ 1578376 w 1948240"/>
              <a:gd name="connsiteY1200" fmla="*/ 1392903 h 1667221"/>
              <a:gd name="connsiteX1201" fmla="*/ 1618516 w 1948240"/>
              <a:gd name="connsiteY1201" fmla="*/ 1365897 h 1667221"/>
              <a:gd name="connsiteX1202" fmla="*/ 1651488 w 1948240"/>
              <a:gd name="connsiteY1202" fmla="*/ 1353106 h 1667221"/>
              <a:gd name="connsiteX1203" fmla="*/ 1678726 w 1948240"/>
              <a:gd name="connsiteY1203" fmla="*/ 1310465 h 1667221"/>
              <a:gd name="connsiteX1204" fmla="*/ 1711698 w 1948240"/>
              <a:gd name="connsiteY1204" fmla="*/ 1264984 h 1667221"/>
              <a:gd name="connsiteX1205" fmla="*/ 1680160 w 1948240"/>
              <a:gd name="connsiteY1205" fmla="*/ 1311888 h 1667221"/>
              <a:gd name="connsiteX1206" fmla="*/ 1726034 w 1948240"/>
              <a:gd name="connsiteY1206" fmla="*/ 1289146 h 1667221"/>
              <a:gd name="connsiteX1207" fmla="*/ 1645596 w 1948240"/>
              <a:gd name="connsiteY1207" fmla="*/ 1383687 h 1667221"/>
              <a:gd name="connsiteX1208" fmla="*/ 1624250 w 1948240"/>
              <a:gd name="connsiteY1208" fmla="*/ 1405695 h 1667221"/>
              <a:gd name="connsiteX1209" fmla="*/ 1624250 w 1948240"/>
              <a:gd name="connsiteY1209" fmla="*/ 1405696 h 1667221"/>
              <a:gd name="connsiteX1210" fmla="*/ 1562606 w 1948240"/>
              <a:gd name="connsiteY1210" fmla="*/ 1445493 h 1667221"/>
              <a:gd name="connsiteX1211" fmla="*/ 1505262 w 1948240"/>
              <a:gd name="connsiteY1211" fmla="*/ 1454021 h 1667221"/>
              <a:gd name="connsiteX1212" fmla="*/ 1473724 w 1948240"/>
              <a:gd name="connsiteY1212" fmla="*/ 1483868 h 1667221"/>
              <a:gd name="connsiteX1213" fmla="*/ 1436450 w 1948240"/>
              <a:gd name="connsiteY1213" fmla="*/ 1502346 h 1667221"/>
              <a:gd name="connsiteX1214" fmla="*/ 1436450 w 1948240"/>
              <a:gd name="connsiteY1214" fmla="*/ 1526508 h 1667221"/>
              <a:gd name="connsiteX1215" fmla="*/ 1478026 w 1948240"/>
              <a:gd name="connsiteY1215" fmla="*/ 1502346 h 1667221"/>
              <a:gd name="connsiteX1216" fmla="*/ 1532502 w 1948240"/>
              <a:gd name="connsiteY1216" fmla="*/ 1482447 h 1667221"/>
              <a:gd name="connsiteX1217" fmla="*/ 1500962 w 1948240"/>
              <a:gd name="connsiteY1217" fmla="*/ 1508031 h 1667221"/>
              <a:gd name="connsiteX1218" fmla="*/ 1469424 w 1948240"/>
              <a:gd name="connsiteY1218" fmla="*/ 1532194 h 1667221"/>
              <a:gd name="connsiteX1219" fmla="*/ 1445052 w 1948240"/>
              <a:gd name="connsiteY1219" fmla="*/ 1530772 h 1667221"/>
              <a:gd name="connsiteX1220" fmla="*/ 1440752 w 1948240"/>
              <a:gd name="connsiteY1220" fmla="*/ 1544986 h 1667221"/>
              <a:gd name="connsiteX1221" fmla="*/ 1369072 w 1948240"/>
              <a:gd name="connsiteY1221" fmla="*/ 1577676 h 1667221"/>
              <a:gd name="connsiteX1222" fmla="*/ 1318896 w 1948240"/>
              <a:gd name="connsiteY1222" fmla="*/ 1604682 h 1667221"/>
              <a:gd name="connsiteX1223" fmla="*/ 1274456 w 1948240"/>
              <a:gd name="connsiteY1223" fmla="*/ 1610367 h 1667221"/>
              <a:gd name="connsiteX1224" fmla="*/ 1330366 w 1948240"/>
              <a:gd name="connsiteY1224" fmla="*/ 1594732 h 1667221"/>
              <a:gd name="connsiteX1225" fmla="*/ 1330366 w 1948240"/>
              <a:gd name="connsiteY1225" fmla="*/ 1563462 h 1667221"/>
              <a:gd name="connsiteX1226" fmla="*/ 1304560 w 1948240"/>
              <a:gd name="connsiteY1226" fmla="*/ 1571992 h 1667221"/>
              <a:gd name="connsiteX1227" fmla="*/ 1275890 w 1948240"/>
              <a:gd name="connsiteY1227" fmla="*/ 1581940 h 1667221"/>
              <a:gd name="connsiteX1228" fmla="*/ 1214246 w 1948240"/>
              <a:gd name="connsiteY1228" fmla="*/ 1604682 h 1667221"/>
              <a:gd name="connsiteX1229" fmla="*/ 1149734 w 1948240"/>
              <a:gd name="connsiteY1229" fmla="*/ 1621737 h 1667221"/>
              <a:gd name="connsiteX1230" fmla="*/ 1088090 w 1948240"/>
              <a:gd name="connsiteY1230" fmla="*/ 1627424 h 1667221"/>
              <a:gd name="connsiteX1231" fmla="*/ 1133852 w 1948240"/>
              <a:gd name="connsiteY1231" fmla="*/ 1628622 h 1667221"/>
              <a:gd name="connsiteX1232" fmla="*/ 1135062 w 1948240"/>
              <a:gd name="connsiteY1232" fmla="*/ 1629244 h 1667221"/>
              <a:gd name="connsiteX1233" fmla="*/ 1106726 w 1948240"/>
              <a:gd name="connsiteY1233" fmla="*/ 1631687 h 1667221"/>
              <a:gd name="connsiteX1234" fmla="*/ 1103860 w 1948240"/>
              <a:gd name="connsiteY1234" fmla="*/ 1634529 h 1667221"/>
              <a:gd name="connsiteX1235" fmla="*/ 1136832 w 1948240"/>
              <a:gd name="connsiteY1235" fmla="*/ 1631687 h 1667221"/>
              <a:gd name="connsiteX1236" fmla="*/ 1137848 w 1948240"/>
              <a:gd name="connsiteY1236" fmla="*/ 1630679 h 1667221"/>
              <a:gd name="connsiteX1237" fmla="*/ 1142566 w 1948240"/>
              <a:gd name="connsiteY1237" fmla="*/ 1633108 h 1667221"/>
              <a:gd name="connsiteX1238" fmla="*/ 953334 w 1948240"/>
              <a:gd name="connsiteY1238" fmla="*/ 1635951 h 1667221"/>
              <a:gd name="connsiteX1239" fmla="*/ 966236 w 1948240"/>
              <a:gd name="connsiteY1239" fmla="*/ 1648743 h 1667221"/>
              <a:gd name="connsiteX1240" fmla="*/ 927530 w 1948240"/>
              <a:gd name="connsiteY1240" fmla="*/ 1648743 h 1667221"/>
              <a:gd name="connsiteX1241" fmla="*/ 885954 w 1948240"/>
              <a:gd name="connsiteY1241" fmla="*/ 1653007 h 1667221"/>
              <a:gd name="connsiteX1242" fmla="*/ 883088 w 1948240"/>
              <a:gd name="connsiteY1242" fmla="*/ 1647322 h 1667221"/>
              <a:gd name="connsiteX1243" fmla="*/ 847248 w 1948240"/>
              <a:gd name="connsiteY1243" fmla="*/ 1662957 h 1667221"/>
              <a:gd name="connsiteX1244" fmla="*/ 742596 w 1948240"/>
              <a:gd name="connsiteY1244" fmla="*/ 1661535 h 1667221"/>
              <a:gd name="connsiteX1245" fmla="*/ 748332 w 1948240"/>
              <a:gd name="connsiteY1245" fmla="*/ 1667221 h 1667221"/>
              <a:gd name="connsiteX1246" fmla="*/ 650670 w 1948240"/>
              <a:gd name="connsiteY1246" fmla="*/ 1657271 h 1667221"/>
              <a:gd name="connsiteX1247" fmla="*/ 582678 w 1948240"/>
              <a:gd name="connsiteY1247" fmla="*/ 1650706 h 1667221"/>
              <a:gd name="connsiteX1248" fmla="*/ 591982 w 1948240"/>
              <a:gd name="connsiteY1248" fmla="*/ 1650719 h 1667221"/>
              <a:gd name="connsiteX1249" fmla="*/ 597806 w 1948240"/>
              <a:gd name="connsiteY1249" fmla="*/ 1644479 h 1667221"/>
              <a:gd name="connsiteX1250" fmla="*/ 559098 w 1948240"/>
              <a:gd name="connsiteY1250" fmla="*/ 1634529 h 1667221"/>
              <a:gd name="connsiteX1251" fmla="*/ 520392 w 1948240"/>
              <a:gd name="connsiteY1251" fmla="*/ 1621737 h 1667221"/>
              <a:gd name="connsiteX1252" fmla="*/ 500322 w 1948240"/>
              <a:gd name="connsiteY1252" fmla="*/ 1627424 h 1667221"/>
              <a:gd name="connsiteX1253" fmla="*/ 528994 w 1948240"/>
              <a:gd name="connsiteY1253" fmla="*/ 1634529 h 1667221"/>
              <a:gd name="connsiteX1254" fmla="*/ 517524 w 1948240"/>
              <a:gd name="connsiteY1254" fmla="*/ 1637372 h 1667221"/>
              <a:gd name="connsiteX1255" fmla="*/ 530426 w 1948240"/>
              <a:gd name="connsiteY1255" fmla="*/ 1608946 h 1667221"/>
              <a:gd name="connsiteX1256" fmla="*/ 488854 w 1948240"/>
              <a:gd name="connsiteY1256" fmla="*/ 1593311 h 1667221"/>
              <a:gd name="connsiteX1257" fmla="*/ 457314 w 1948240"/>
              <a:gd name="connsiteY1257" fmla="*/ 1576256 h 1667221"/>
              <a:gd name="connsiteX1258" fmla="*/ 464482 w 1948240"/>
              <a:gd name="connsiteY1258" fmla="*/ 1607525 h 1667221"/>
              <a:gd name="connsiteX1259" fmla="*/ 438678 w 1948240"/>
              <a:gd name="connsiteY1259" fmla="*/ 1600418 h 1667221"/>
              <a:gd name="connsiteX1260" fmla="*/ 405706 w 1948240"/>
              <a:gd name="connsiteY1260" fmla="*/ 1583361 h 1667221"/>
              <a:gd name="connsiteX1261" fmla="*/ 352662 w 1948240"/>
              <a:gd name="connsiteY1261" fmla="*/ 1542143 h 1667221"/>
              <a:gd name="connsiteX1262" fmla="*/ 265214 w 1948240"/>
              <a:gd name="connsiteY1262" fmla="*/ 1508031 h 1667221"/>
              <a:gd name="connsiteX1263" fmla="*/ 245144 w 1948240"/>
              <a:gd name="connsiteY1263" fmla="*/ 1493818 h 1667221"/>
              <a:gd name="connsiteX1264" fmla="*/ 227942 w 1948240"/>
              <a:gd name="connsiteY1264" fmla="*/ 1482447 h 1667221"/>
              <a:gd name="connsiteX1265" fmla="*/ 206436 w 1948240"/>
              <a:gd name="connsiteY1265" fmla="*/ 1476763 h 1667221"/>
              <a:gd name="connsiteX1266" fmla="*/ 187802 w 1948240"/>
              <a:gd name="connsiteY1266" fmla="*/ 1451178 h 1667221"/>
              <a:gd name="connsiteX1267" fmla="*/ 192102 w 1948240"/>
              <a:gd name="connsiteY1267" fmla="*/ 1462549 h 1667221"/>
              <a:gd name="connsiteX1268" fmla="*/ 156262 w 1948240"/>
              <a:gd name="connsiteY1268" fmla="*/ 1421329 h 1667221"/>
              <a:gd name="connsiteX1269" fmla="*/ 137624 w 1948240"/>
              <a:gd name="connsiteY1269" fmla="*/ 1387218 h 1667221"/>
              <a:gd name="connsiteX1270" fmla="*/ 140492 w 1948240"/>
              <a:gd name="connsiteY1270" fmla="*/ 1407117 h 1667221"/>
              <a:gd name="connsiteX1271" fmla="*/ 108954 w 1948240"/>
              <a:gd name="connsiteY1271" fmla="*/ 1364477 h 1667221"/>
              <a:gd name="connsiteX1272" fmla="*/ 98918 w 1948240"/>
              <a:gd name="connsiteY1272" fmla="*/ 1343157 h 1667221"/>
              <a:gd name="connsiteX1273" fmla="*/ 90318 w 1948240"/>
              <a:gd name="connsiteY1273" fmla="*/ 1321836 h 1667221"/>
              <a:gd name="connsiteX1274" fmla="*/ 80282 w 1948240"/>
              <a:gd name="connsiteY1274" fmla="*/ 1300517 h 1667221"/>
              <a:gd name="connsiteX1275" fmla="*/ 73114 w 1948240"/>
              <a:gd name="connsiteY1275" fmla="*/ 1279198 h 1667221"/>
              <a:gd name="connsiteX1276" fmla="*/ 63078 w 1948240"/>
              <a:gd name="connsiteY1276" fmla="*/ 1256456 h 1667221"/>
              <a:gd name="connsiteX1277" fmla="*/ 51610 w 1948240"/>
              <a:gd name="connsiteY1277" fmla="*/ 1232293 h 1667221"/>
              <a:gd name="connsiteX1278" fmla="*/ 53044 w 1948240"/>
              <a:gd name="connsiteY1278" fmla="*/ 1246506 h 1667221"/>
              <a:gd name="connsiteX1279" fmla="*/ 44442 w 1948240"/>
              <a:gd name="connsiteY1279" fmla="*/ 1212395 h 1667221"/>
              <a:gd name="connsiteX1280" fmla="*/ 60212 w 1948240"/>
              <a:gd name="connsiteY1280" fmla="*/ 1235135 h 1667221"/>
              <a:gd name="connsiteX1281" fmla="*/ 45876 w 1948240"/>
              <a:gd name="connsiteY1281" fmla="*/ 1162648 h 1667221"/>
              <a:gd name="connsiteX1282" fmla="*/ 27240 w 1948240"/>
              <a:gd name="connsiteY1282" fmla="*/ 1073105 h 1667221"/>
              <a:gd name="connsiteX1283" fmla="*/ 17204 w 1948240"/>
              <a:gd name="connsiteY1283" fmla="*/ 1101531 h 1667221"/>
              <a:gd name="connsiteX1284" fmla="*/ 28672 w 1948240"/>
              <a:gd name="connsiteY1284" fmla="*/ 1017673 h 1667221"/>
              <a:gd name="connsiteX1285" fmla="*/ 11470 w 1948240"/>
              <a:gd name="connsiteY1285" fmla="*/ 1053206 h 1667221"/>
              <a:gd name="connsiteX1286" fmla="*/ 11470 w 1948240"/>
              <a:gd name="connsiteY1286" fmla="*/ 989245 h 1667221"/>
              <a:gd name="connsiteX1287" fmla="*/ 4302 w 1948240"/>
              <a:gd name="connsiteY1287" fmla="*/ 976453 h 1667221"/>
              <a:gd name="connsiteX1288" fmla="*/ 5736 w 1948240"/>
              <a:gd name="connsiteY1288" fmla="*/ 903966 h 1667221"/>
              <a:gd name="connsiteX1289" fmla="*/ 0 w 1948240"/>
              <a:gd name="connsiteY1289" fmla="*/ 909651 h 1667221"/>
              <a:gd name="connsiteX1290" fmla="*/ 10036 w 1948240"/>
              <a:gd name="connsiteY1290" fmla="*/ 795945 h 1667221"/>
              <a:gd name="connsiteX1291" fmla="*/ 1436 w 1948240"/>
              <a:gd name="connsiteY1291" fmla="*/ 801630 h 1667221"/>
              <a:gd name="connsiteX1292" fmla="*/ 11470 w 1948240"/>
              <a:gd name="connsiteY1292" fmla="*/ 712085 h 1667221"/>
              <a:gd name="connsiteX1293" fmla="*/ 0 w 1948240"/>
              <a:gd name="connsiteY1293" fmla="*/ 730563 h 1667221"/>
              <a:gd name="connsiteX1294" fmla="*/ 20072 w 1948240"/>
              <a:gd name="connsiteY1294" fmla="*/ 622543 h 1667221"/>
              <a:gd name="connsiteX1295" fmla="*/ 5736 w 1948240"/>
              <a:gd name="connsiteY1295" fmla="*/ 599801 h 1667221"/>
              <a:gd name="connsiteX1296" fmla="*/ 20072 w 1948240"/>
              <a:gd name="connsiteY1296" fmla="*/ 540105 h 1667221"/>
              <a:gd name="connsiteX1297" fmla="*/ 11470 w 1948240"/>
              <a:gd name="connsiteY1297" fmla="*/ 557161 h 1667221"/>
              <a:gd name="connsiteX1298" fmla="*/ 15772 w 1948240"/>
              <a:gd name="connsiteY1298" fmla="*/ 557161 h 1667221"/>
              <a:gd name="connsiteX1299" fmla="*/ 7170 w 1948240"/>
              <a:gd name="connsiteY1299" fmla="*/ 572795 h 1667221"/>
              <a:gd name="connsiteX1300" fmla="*/ 22938 w 1948240"/>
              <a:gd name="connsiteY1300" fmla="*/ 504572 h 1667221"/>
              <a:gd name="connsiteX1301" fmla="*/ 7170 w 1948240"/>
              <a:gd name="connsiteY1301" fmla="*/ 521627 h 1667221"/>
              <a:gd name="connsiteX1302" fmla="*/ 55912 w 1948240"/>
              <a:gd name="connsiteY1302" fmla="*/ 379494 h 1667221"/>
              <a:gd name="connsiteX1303" fmla="*/ 73114 w 1948240"/>
              <a:gd name="connsiteY1303" fmla="*/ 386601 h 1667221"/>
              <a:gd name="connsiteX1304" fmla="*/ 63078 w 1948240"/>
              <a:gd name="connsiteY1304" fmla="*/ 436348 h 1667221"/>
              <a:gd name="connsiteX1305" fmla="*/ 88884 w 1948240"/>
              <a:gd name="connsiteY1305" fmla="*/ 393708 h 1667221"/>
              <a:gd name="connsiteX1306" fmla="*/ 81716 w 1948240"/>
              <a:gd name="connsiteY1306" fmla="*/ 427821 h 1667221"/>
              <a:gd name="connsiteX1307" fmla="*/ 84584 w 1948240"/>
              <a:gd name="connsiteY1307" fmla="*/ 426398 h 1667221"/>
              <a:gd name="connsiteX1308" fmla="*/ 78848 w 1948240"/>
              <a:gd name="connsiteY1308" fmla="*/ 451983 h 1667221"/>
              <a:gd name="connsiteX1309" fmla="*/ 110388 w 1948240"/>
              <a:gd name="connsiteY1309" fmla="*/ 454825 h 1667221"/>
              <a:gd name="connsiteX1310" fmla="*/ 86016 w 1948240"/>
              <a:gd name="connsiteY1310" fmla="*/ 500308 h 1667221"/>
              <a:gd name="connsiteX1311" fmla="*/ 86016 w 1948240"/>
              <a:gd name="connsiteY1311" fmla="*/ 540105 h 1667221"/>
              <a:gd name="connsiteX1312" fmla="*/ 106086 w 1948240"/>
              <a:gd name="connsiteY1312" fmla="*/ 496044 h 1667221"/>
              <a:gd name="connsiteX1313" fmla="*/ 114688 w 1948240"/>
              <a:gd name="connsiteY1313" fmla="*/ 547212 h 1667221"/>
              <a:gd name="connsiteX1314" fmla="*/ 117554 w 1948240"/>
              <a:gd name="connsiteY1314" fmla="*/ 683659 h 1667221"/>
              <a:gd name="connsiteX1315" fmla="*/ 97484 w 1948240"/>
              <a:gd name="connsiteY1315" fmla="*/ 696451 h 1667221"/>
              <a:gd name="connsiteX1316" fmla="*/ 101786 w 1948240"/>
              <a:gd name="connsiteY1316" fmla="*/ 737670 h 1667221"/>
              <a:gd name="connsiteX1317" fmla="*/ 86016 w 1948240"/>
              <a:gd name="connsiteY1317" fmla="*/ 751883 h 1667221"/>
              <a:gd name="connsiteX1318" fmla="*/ 91750 w 1948240"/>
              <a:gd name="connsiteY1318" fmla="*/ 777467 h 1667221"/>
              <a:gd name="connsiteX1319" fmla="*/ 110388 w 1948240"/>
              <a:gd name="connsiteY1319" fmla="*/ 760412 h 1667221"/>
              <a:gd name="connsiteX1320" fmla="*/ 101786 w 1948240"/>
              <a:gd name="connsiteY1320" fmla="*/ 818685 h 1667221"/>
              <a:gd name="connsiteX1321" fmla="*/ 108954 w 1948240"/>
              <a:gd name="connsiteY1321" fmla="*/ 803051 h 1667221"/>
              <a:gd name="connsiteX1322" fmla="*/ 107520 w 1948240"/>
              <a:gd name="connsiteY1322" fmla="*/ 915337 h 1667221"/>
              <a:gd name="connsiteX1323" fmla="*/ 111820 w 1948240"/>
              <a:gd name="connsiteY1323" fmla="*/ 1020514 h 1667221"/>
              <a:gd name="connsiteX1324" fmla="*/ 118990 w 1948240"/>
              <a:gd name="connsiteY1324" fmla="*/ 1011987 h 1667221"/>
              <a:gd name="connsiteX1325" fmla="*/ 117554 w 1948240"/>
              <a:gd name="connsiteY1325" fmla="*/ 1038992 h 1667221"/>
              <a:gd name="connsiteX1326" fmla="*/ 121856 w 1948240"/>
              <a:gd name="connsiteY1326" fmla="*/ 1033306 h 1667221"/>
              <a:gd name="connsiteX1327" fmla="*/ 120422 w 1948240"/>
              <a:gd name="connsiteY1327" fmla="*/ 1095845 h 1667221"/>
              <a:gd name="connsiteX1328" fmla="*/ 133324 w 1948240"/>
              <a:gd name="connsiteY1328" fmla="*/ 1186810 h 1667221"/>
              <a:gd name="connsiteX1329" fmla="*/ 136192 w 1948240"/>
              <a:gd name="connsiteY1329" fmla="*/ 1158384 h 1667221"/>
              <a:gd name="connsiteX1330" fmla="*/ 139060 w 1948240"/>
              <a:gd name="connsiteY1330" fmla="*/ 1206709 h 1667221"/>
              <a:gd name="connsiteX1331" fmla="*/ 149094 w 1948240"/>
              <a:gd name="connsiteY1331" fmla="*/ 1198181 h 1667221"/>
              <a:gd name="connsiteX1332" fmla="*/ 159130 w 1948240"/>
              <a:gd name="connsiteY1332" fmla="*/ 1243664 h 1667221"/>
              <a:gd name="connsiteX1333" fmla="*/ 166296 w 1948240"/>
              <a:gd name="connsiteY1333" fmla="*/ 1257877 h 1667221"/>
              <a:gd name="connsiteX1334" fmla="*/ 174898 w 1948240"/>
              <a:gd name="connsiteY1334" fmla="*/ 1272091 h 1667221"/>
              <a:gd name="connsiteX1335" fmla="*/ 183500 w 1948240"/>
              <a:gd name="connsiteY1335" fmla="*/ 1287725 h 1667221"/>
              <a:gd name="connsiteX1336" fmla="*/ 192102 w 1948240"/>
              <a:gd name="connsiteY1336" fmla="*/ 1301938 h 1667221"/>
              <a:gd name="connsiteX1337" fmla="*/ 199270 w 1948240"/>
              <a:gd name="connsiteY1337" fmla="*/ 1297674 h 1667221"/>
              <a:gd name="connsiteX1338" fmla="*/ 212172 w 1948240"/>
              <a:gd name="connsiteY1338" fmla="*/ 1321836 h 1667221"/>
              <a:gd name="connsiteX1339" fmla="*/ 210738 w 1948240"/>
              <a:gd name="connsiteY1339" fmla="*/ 1311888 h 1667221"/>
              <a:gd name="connsiteX1340" fmla="*/ 268082 w 1948240"/>
              <a:gd name="connsiteY1340" fmla="*/ 1382954 h 1667221"/>
              <a:gd name="connsiteX1341" fmla="*/ 262348 w 1948240"/>
              <a:gd name="connsiteY1341" fmla="*/ 1355949 h 1667221"/>
              <a:gd name="connsiteX1342" fmla="*/ 288152 w 1948240"/>
              <a:gd name="connsiteY1342" fmla="*/ 1388639 h 1667221"/>
              <a:gd name="connsiteX1343" fmla="*/ 316824 w 1948240"/>
              <a:gd name="connsiteY1343" fmla="*/ 1419908 h 1667221"/>
              <a:gd name="connsiteX1344" fmla="*/ 338326 w 1948240"/>
              <a:gd name="connsiteY1344" fmla="*/ 1419908 h 1667221"/>
              <a:gd name="connsiteX1345" fmla="*/ 345496 w 1948240"/>
              <a:gd name="connsiteY1345" fmla="*/ 1429858 h 1667221"/>
              <a:gd name="connsiteX1346" fmla="*/ 356964 w 1948240"/>
              <a:gd name="connsiteY1346" fmla="*/ 1442650 h 1667221"/>
              <a:gd name="connsiteX1347" fmla="*/ 358396 w 1948240"/>
              <a:gd name="connsiteY1347" fmla="*/ 1435543 h 1667221"/>
              <a:gd name="connsiteX1348" fmla="*/ 530426 w 1948240"/>
              <a:gd name="connsiteY1348" fmla="*/ 1523665 h 1667221"/>
              <a:gd name="connsiteX1349" fmla="*/ 725394 w 1948240"/>
              <a:gd name="connsiteY1349" fmla="*/ 1562042 h 1667221"/>
              <a:gd name="connsiteX1350" fmla="*/ 722526 w 1948240"/>
              <a:gd name="connsiteY1350" fmla="*/ 1559199 h 1667221"/>
              <a:gd name="connsiteX1351" fmla="*/ 802808 w 1948240"/>
              <a:gd name="connsiteY1351" fmla="*/ 1580519 h 1667221"/>
              <a:gd name="connsiteX1352" fmla="*/ 847248 w 1948240"/>
              <a:gd name="connsiteY1352" fmla="*/ 1564885 h 1667221"/>
              <a:gd name="connsiteX1353" fmla="*/ 868752 w 1948240"/>
              <a:gd name="connsiteY1353" fmla="*/ 1571992 h 1667221"/>
              <a:gd name="connsiteX1354" fmla="*/ 910326 w 1948240"/>
              <a:gd name="connsiteY1354" fmla="*/ 1576256 h 1667221"/>
              <a:gd name="connsiteX1355" fmla="*/ 904592 w 1948240"/>
              <a:gd name="connsiteY1355" fmla="*/ 1563462 h 1667221"/>
              <a:gd name="connsiteX1356" fmla="*/ 960502 w 1948240"/>
              <a:gd name="connsiteY1356" fmla="*/ 1556357 h 1667221"/>
              <a:gd name="connsiteX1357" fmla="*/ 1013544 w 1948240"/>
              <a:gd name="connsiteY1357" fmla="*/ 1552092 h 1667221"/>
              <a:gd name="connsiteX1358" fmla="*/ 1068020 w 1948240"/>
              <a:gd name="connsiteY1358" fmla="*/ 1546407 h 1667221"/>
              <a:gd name="connsiteX1359" fmla="*/ 1126796 w 1948240"/>
              <a:gd name="connsiteY1359" fmla="*/ 1532194 h 1667221"/>
              <a:gd name="connsiteX1360" fmla="*/ 1079490 w 1948240"/>
              <a:gd name="connsiteY1360" fmla="*/ 1552092 h 1667221"/>
              <a:gd name="connsiteX1361" fmla="*/ 1049384 w 1948240"/>
              <a:gd name="connsiteY1361" fmla="*/ 1562042 h 1667221"/>
              <a:gd name="connsiteX1362" fmla="*/ 1023578 w 1948240"/>
              <a:gd name="connsiteY1362" fmla="*/ 1569149 h 1667221"/>
              <a:gd name="connsiteX1363" fmla="*/ 989172 w 1948240"/>
              <a:gd name="connsiteY1363" fmla="*/ 1576256 h 1667221"/>
              <a:gd name="connsiteX1364" fmla="*/ 1065154 w 1948240"/>
              <a:gd name="connsiteY1364" fmla="*/ 1564885 h 1667221"/>
              <a:gd name="connsiteX1365" fmla="*/ 1098126 w 1948240"/>
              <a:gd name="connsiteY1365" fmla="*/ 1556357 h 1667221"/>
              <a:gd name="connsiteX1366" fmla="*/ 1142566 w 1948240"/>
              <a:gd name="connsiteY1366" fmla="*/ 1546407 h 1667221"/>
              <a:gd name="connsiteX1367" fmla="*/ 1106726 w 1948240"/>
              <a:gd name="connsiteY1367" fmla="*/ 1549250 h 1667221"/>
              <a:gd name="connsiteX1368" fmla="*/ 1175538 w 1948240"/>
              <a:gd name="connsiteY1368" fmla="*/ 1526508 h 1667221"/>
              <a:gd name="connsiteX1369" fmla="*/ 1222848 w 1948240"/>
              <a:gd name="connsiteY1369" fmla="*/ 1505189 h 1667221"/>
              <a:gd name="connsiteX1370" fmla="*/ 1284182 w 1948240"/>
              <a:gd name="connsiteY1370" fmla="*/ 1494378 h 1667221"/>
              <a:gd name="connsiteX1371" fmla="*/ 1281938 w 1948240"/>
              <a:gd name="connsiteY1371" fmla="*/ 1496927 h 1667221"/>
              <a:gd name="connsiteX1372" fmla="*/ 1301694 w 1948240"/>
              <a:gd name="connsiteY1372" fmla="*/ 1500925 h 1667221"/>
              <a:gd name="connsiteX1373" fmla="*/ 1280190 w 1948240"/>
              <a:gd name="connsiteY1373" fmla="*/ 1509453 h 1667221"/>
              <a:gd name="connsiteX1374" fmla="*/ 1333232 w 1948240"/>
              <a:gd name="connsiteY1374" fmla="*/ 1486711 h 1667221"/>
              <a:gd name="connsiteX1375" fmla="*/ 1312804 w 1948240"/>
              <a:gd name="connsiteY1375" fmla="*/ 1487955 h 1667221"/>
              <a:gd name="connsiteX1376" fmla="*/ 1306500 w 1948240"/>
              <a:gd name="connsiteY1376" fmla="*/ 1488997 h 1667221"/>
              <a:gd name="connsiteX1377" fmla="*/ 1320510 w 1948240"/>
              <a:gd name="connsiteY1377" fmla="*/ 1485468 h 1667221"/>
              <a:gd name="connsiteX1378" fmla="*/ 1354738 w 1948240"/>
              <a:gd name="connsiteY1378" fmla="*/ 1469656 h 1667221"/>
              <a:gd name="connsiteX1379" fmla="*/ 1326066 w 1948240"/>
              <a:gd name="connsiteY1379" fmla="*/ 1463969 h 1667221"/>
              <a:gd name="connsiteX1380" fmla="*/ 1369072 w 1948240"/>
              <a:gd name="connsiteY1380" fmla="*/ 1441229 h 1667221"/>
              <a:gd name="connsiteX1381" fmla="*/ 1375386 w 1948240"/>
              <a:gd name="connsiteY1381" fmla="*/ 1449993 h 1667221"/>
              <a:gd name="connsiteX1382" fmla="*/ 1370506 w 1948240"/>
              <a:gd name="connsiteY1382" fmla="*/ 1452599 h 1667221"/>
              <a:gd name="connsiteX1383" fmla="*/ 1378750 w 1948240"/>
              <a:gd name="connsiteY1383" fmla="*/ 1452422 h 1667221"/>
              <a:gd name="connsiteX1384" fmla="*/ 1388974 w 1948240"/>
              <a:gd name="connsiteY1384" fmla="*/ 1442809 h 1667221"/>
              <a:gd name="connsiteX1385" fmla="*/ 1389440 w 1948240"/>
              <a:gd name="connsiteY1385" fmla="*/ 1442503 h 1667221"/>
              <a:gd name="connsiteX1386" fmla="*/ 1391652 w 1948240"/>
              <a:gd name="connsiteY1386" fmla="*/ 1441050 h 1667221"/>
              <a:gd name="connsiteX1387" fmla="*/ 1396310 w 1948240"/>
              <a:gd name="connsiteY1387" fmla="*/ 1434122 h 1667221"/>
              <a:gd name="connsiteX1388" fmla="*/ 1423550 w 1948240"/>
              <a:gd name="connsiteY1388" fmla="*/ 1425595 h 1667221"/>
              <a:gd name="connsiteX1389" fmla="*/ 1450786 w 1948240"/>
              <a:gd name="connsiteY1389" fmla="*/ 1409960 h 1667221"/>
              <a:gd name="connsiteX1390" fmla="*/ 1510996 w 1948240"/>
              <a:gd name="connsiteY1390" fmla="*/ 1375847 h 1667221"/>
              <a:gd name="connsiteX1391" fmla="*/ 1510996 w 1948240"/>
              <a:gd name="connsiteY1391" fmla="*/ 1367320 h 1667221"/>
              <a:gd name="connsiteX1392" fmla="*/ 1521032 w 1948240"/>
              <a:gd name="connsiteY1392" fmla="*/ 1364477 h 1667221"/>
              <a:gd name="connsiteX1393" fmla="*/ 1546838 w 1948240"/>
              <a:gd name="connsiteY1393" fmla="*/ 1320416 h 1667221"/>
              <a:gd name="connsiteX1394" fmla="*/ 1510996 w 1948240"/>
              <a:gd name="connsiteY1394" fmla="*/ 1348842 h 1667221"/>
              <a:gd name="connsiteX1395" fmla="*/ 1515298 w 1948240"/>
              <a:gd name="connsiteY1395" fmla="*/ 1334629 h 1667221"/>
              <a:gd name="connsiteX1396" fmla="*/ 1539668 w 1948240"/>
              <a:gd name="connsiteY1396" fmla="*/ 1314731 h 1667221"/>
              <a:gd name="connsiteX1397" fmla="*/ 1558306 w 1948240"/>
              <a:gd name="connsiteY1397" fmla="*/ 1297674 h 1667221"/>
              <a:gd name="connsiteX1398" fmla="*/ 1581244 w 1948240"/>
              <a:gd name="connsiteY1398" fmla="*/ 1289146 h 1667221"/>
              <a:gd name="connsiteX1399" fmla="*/ 1574074 w 1948240"/>
              <a:gd name="connsiteY1399" fmla="*/ 1289146 h 1667221"/>
              <a:gd name="connsiteX1400" fmla="*/ 1614214 w 1948240"/>
              <a:gd name="connsiteY1400" fmla="*/ 1256456 h 1667221"/>
              <a:gd name="connsiteX1401" fmla="*/ 1637152 w 1948240"/>
              <a:gd name="connsiteY1401" fmla="*/ 1223766 h 1667221"/>
              <a:gd name="connsiteX1402" fmla="*/ 1651488 w 1948240"/>
              <a:gd name="connsiteY1402" fmla="*/ 1225187 h 1667221"/>
              <a:gd name="connsiteX1403" fmla="*/ 1660090 w 1948240"/>
              <a:gd name="connsiteY1403" fmla="*/ 1208131 h 1667221"/>
              <a:gd name="connsiteX1404" fmla="*/ 1667258 w 1948240"/>
              <a:gd name="connsiteY1404" fmla="*/ 1191074 h 1667221"/>
              <a:gd name="connsiteX1405" fmla="*/ 1693062 w 1948240"/>
              <a:gd name="connsiteY1405" fmla="*/ 1175439 h 1667221"/>
              <a:gd name="connsiteX1406" fmla="*/ 1718868 w 1948240"/>
              <a:gd name="connsiteY1406" fmla="*/ 1156963 h 1667221"/>
              <a:gd name="connsiteX1407" fmla="*/ 1714566 w 1948240"/>
              <a:gd name="connsiteY1407" fmla="*/ 1142749 h 1667221"/>
              <a:gd name="connsiteX1408" fmla="*/ 1754706 w 1948240"/>
              <a:gd name="connsiteY1408" fmla="*/ 1084474 h 1667221"/>
              <a:gd name="connsiteX1409" fmla="*/ 1777644 w 1948240"/>
              <a:gd name="connsiteY1409" fmla="*/ 1038992 h 1667221"/>
              <a:gd name="connsiteX1410" fmla="*/ 1803448 w 1948240"/>
              <a:gd name="connsiteY1410" fmla="*/ 993509 h 1667221"/>
              <a:gd name="connsiteX1411" fmla="*/ 1822084 w 1948240"/>
              <a:gd name="connsiteY1411" fmla="*/ 949448 h 1667221"/>
              <a:gd name="connsiteX1412" fmla="*/ 1813484 w 1948240"/>
              <a:gd name="connsiteY1412" fmla="*/ 943763 h 1667221"/>
              <a:gd name="connsiteX1413" fmla="*/ 1832120 w 1948240"/>
              <a:gd name="connsiteY1413" fmla="*/ 901123 h 1667221"/>
              <a:gd name="connsiteX1414" fmla="*/ 1826384 w 1948240"/>
              <a:gd name="connsiteY1414" fmla="*/ 905387 h 1667221"/>
              <a:gd name="connsiteX1415" fmla="*/ 1849322 w 1948240"/>
              <a:gd name="connsiteY1415" fmla="*/ 831478 h 1667221"/>
              <a:gd name="connsiteX1416" fmla="*/ 1855056 w 1948240"/>
              <a:gd name="connsiteY1416" fmla="*/ 795945 h 1667221"/>
              <a:gd name="connsiteX1417" fmla="*/ 1857924 w 1948240"/>
              <a:gd name="connsiteY1417" fmla="*/ 778888 h 1667221"/>
              <a:gd name="connsiteX1418" fmla="*/ 1859358 w 1948240"/>
              <a:gd name="connsiteY1418" fmla="*/ 761833 h 1667221"/>
              <a:gd name="connsiteX1419" fmla="*/ 1850756 w 1948240"/>
              <a:gd name="connsiteY1419" fmla="*/ 767517 h 1667221"/>
              <a:gd name="connsiteX1420" fmla="*/ 1843588 w 1948240"/>
              <a:gd name="connsiteY1420" fmla="*/ 790259 h 1667221"/>
              <a:gd name="connsiteX1421" fmla="*/ 1845022 w 1948240"/>
              <a:gd name="connsiteY1421" fmla="*/ 753305 h 1667221"/>
              <a:gd name="connsiteX1422" fmla="*/ 1852190 w 1948240"/>
              <a:gd name="connsiteY1422" fmla="*/ 709244 h 1667221"/>
              <a:gd name="connsiteX1423" fmla="*/ 1855056 w 1948240"/>
              <a:gd name="connsiteY1423" fmla="*/ 611172 h 1667221"/>
              <a:gd name="connsiteX1424" fmla="*/ 1850756 w 1948240"/>
              <a:gd name="connsiteY1424" fmla="*/ 616856 h 1667221"/>
              <a:gd name="connsiteX1425" fmla="*/ 1853624 w 1948240"/>
              <a:gd name="connsiteY1425" fmla="*/ 579902 h 1667221"/>
              <a:gd name="connsiteX1426" fmla="*/ 1843588 w 1948240"/>
              <a:gd name="connsiteY1426" fmla="*/ 584166 h 1667221"/>
              <a:gd name="connsiteX1427" fmla="*/ 1807750 w 1948240"/>
              <a:gd name="connsiteY1427" fmla="*/ 420714 h 1667221"/>
              <a:gd name="connsiteX1428" fmla="*/ 1793414 w 1948240"/>
              <a:gd name="connsiteY1428" fmla="*/ 433505 h 1667221"/>
              <a:gd name="connsiteX1429" fmla="*/ 1774776 w 1948240"/>
              <a:gd name="connsiteY1429" fmla="*/ 386601 h 1667221"/>
              <a:gd name="connsiteX1430" fmla="*/ 1761874 w 1948240"/>
              <a:gd name="connsiteY1430" fmla="*/ 363859 h 1667221"/>
              <a:gd name="connsiteX1431" fmla="*/ 1746104 w 1948240"/>
              <a:gd name="connsiteY1431" fmla="*/ 341119 h 1667221"/>
              <a:gd name="connsiteX1432" fmla="*/ 1728902 w 1948240"/>
              <a:gd name="connsiteY1432" fmla="*/ 318378 h 1667221"/>
              <a:gd name="connsiteX1433" fmla="*/ 1710266 w 1948240"/>
              <a:gd name="connsiteY1433" fmla="*/ 297058 h 1667221"/>
              <a:gd name="connsiteX1434" fmla="*/ 1691628 w 1948240"/>
              <a:gd name="connsiteY1434" fmla="*/ 277158 h 1667221"/>
              <a:gd name="connsiteX1435" fmla="*/ 1674424 w 1948240"/>
              <a:gd name="connsiteY1435" fmla="*/ 260101 h 1667221"/>
              <a:gd name="connsiteX1436" fmla="*/ 1672992 w 1948240"/>
              <a:gd name="connsiteY1436" fmla="*/ 260101 h 1667221"/>
              <a:gd name="connsiteX1437" fmla="*/ 1667256 w 1948240"/>
              <a:gd name="connsiteY1437" fmla="*/ 252995 h 1667221"/>
              <a:gd name="connsiteX1438" fmla="*/ 1672994 w 1948240"/>
              <a:gd name="connsiteY1438" fmla="*/ 258682 h 1667221"/>
              <a:gd name="connsiteX1439" fmla="*/ 1674426 w 1948240"/>
              <a:gd name="connsiteY1439" fmla="*/ 258682 h 1667221"/>
              <a:gd name="connsiteX1440" fmla="*/ 1655790 w 1948240"/>
              <a:gd name="connsiteY1440" fmla="*/ 235940 h 1667221"/>
              <a:gd name="connsiteX1441" fmla="*/ 1652922 w 1948240"/>
              <a:gd name="connsiteY1441" fmla="*/ 235940 h 1667221"/>
              <a:gd name="connsiteX1442" fmla="*/ 1667258 w 1948240"/>
              <a:gd name="connsiteY1442" fmla="*/ 251575 h 1667221"/>
              <a:gd name="connsiteX1443" fmla="*/ 1637152 w 1948240"/>
              <a:gd name="connsiteY1443" fmla="*/ 223149 h 1667221"/>
              <a:gd name="connsiteX1444" fmla="*/ 1611348 w 1948240"/>
              <a:gd name="connsiteY1444" fmla="*/ 196143 h 1667221"/>
              <a:gd name="connsiteX1445" fmla="*/ 1578376 w 1948240"/>
              <a:gd name="connsiteY1445" fmla="*/ 193300 h 1667221"/>
              <a:gd name="connsiteX1446" fmla="*/ 1538236 w 1948240"/>
              <a:gd name="connsiteY1446" fmla="*/ 169138 h 1667221"/>
              <a:gd name="connsiteX1447" fmla="*/ 1502396 w 1948240"/>
              <a:gd name="connsiteY1447" fmla="*/ 153503 h 1667221"/>
              <a:gd name="connsiteX1448" fmla="*/ 1473724 w 1948240"/>
              <a:gd name="connsiteY1448" fmla="*/ 136447 h 1667221"/>
              <a:gd name="connsiteX1449" fmla="*/ 1473724 w 1948240"/>
              <a:gd name="connsiteY1449" fmla="*/ 143554 h 1667221"/>
              <a:gd name="connsiteX1450" fmla="*/ 1406346 w 1948240"/>
              <a:gd name="connsiteY1450" fmla="*/ 115128 h 1667221"/>
              <a:gd name="connsiteX1451" fmla="*/ 1367638 w 1948240"/>
              <a:gd name="connsiteY1451" fmla="*/ 100914 h 1667221"/>
              <a:gd name="connsiteX1452" fmla="*/ 1327498 w 1948240"/>
              <a:gd name="connsiteY1452" fmla="*/ 88122 h 1667221"/>
              <a:gd name="connsiteX1453" fmla="*/ 1158336 w 1948240"/>
              <a:gd name="connsiteY1453" fmla="*/ 71065 h 1667221"/>
              <a:gd name="connsiteX1454" fmla="*/ 1098126 w 1948240"/>
              <a:gd name="connsiteY1454" fmla="*/ 55431 h 1667221"/>
              <a:gd name="connsiteX1455" fmla="*/ 1047950 w 1948240"/>
              <a:gd name="connsiteY1455" fmla="*/ 56853 h 1667221"/>
              <a:gd name="connsiteX1456" fmla="*/ 999208 w 1948240"/>
              <a:gd name="connsiteY1456" fmla="*/ 58274 h 1667221"/>
              <a:gd name="connsiteX1457" fmla="*/ 1050818 w 1948240"/>
              <a:gd name="connsiteY1457" fmla="*/ 68224 h 1667221"/>
              <a:gd name="connsiteX1458" fmla="*/ 993474 w 1948240"/>
              <a:gd name="connsiteY1458" fmla="*/ 83859 h 1667221"/>
              <a:gd name="connsiteX1459" fmla="*/ 1006376 w 1948240"/>
              <a:gd name="connsiteY1459" fmla="*/ 85279 h 1667221"/>
              <a:gd name="connsiteX1460" fmla="*/ 961936 w 1948240"/>
              <a:gd name="connsiteY1460" fmla="*/ 82436 h 1667221"/>
              <a:gd name="connsiteX1461" fmla="*/ 961936 w 1948240"/>
              <a:gd name="connsiteY1461" fmla="*/ 92386 h 1667221"/>
              <a:gd name="connsiteX1462" fmla="*/ 928962 w 1948240"/>
              <a:gd name="connsiteY1462" fmla="*/ 86700 h 1667221"/>
              <a:gd name="connsiteX1463" fmla="*/ 666618 w 1948240"/>
              <a:gd name="connsiteY1463" fmla="*/ 198986 h 1667221"/>
              <a:gd name="connsiteX1464" fmla="*/ 669484 w 1948240"/>
              <a:gd name="connsiteY1464" fmla="*/ 186195 h 1667221"/>
              <a:gd name="connsiteX1465" fmla="*/ 607840 w 1948240"/>
              <a:gd name="connsiteY1465" fmla="*/ 211778 h 1667221"/>
              <a:gd name="connsiteX1466" fmla="*/ 546196 w 1948240"/>
              <a:gd name="connsiteY1466" fmla="*/ 248732 h 1667221"/>
              <a:gd name="connsiteX1467" fmla="*/ 559098 w 1948240"/>
              <a:gd name="connsiteY1467" fmla="*/ 245890 h 1667221"/>
              <a:gd name="connsiteX1468" fmla="*/ 491720 w 1948240"/>
              <a:gd name="connsiteY1468" fmla="*/ 285687 h 1667221"/>
              <a:gd name="connsiteX1469" fmla="*/ 411440 w 1948240"/>
              <a:gd name="connsiteY1469" fmla="*/ 328326 h 1667221"/>
              <a:gd name="connsiteX1470" fmla="*/ 445846 w 1948240"/>
              <a:gd name="connsiteY1470" fmla="*/ 304164 h 1667221"/>
              <a:gd name="connsiteX1471" fmla="*/ 467348 w 1948240"/>
              <a:gd name="connsiteY1471" fmla="*/ 281424 h 1667221"/>
              <a:gd name="connsiteX1472" fmla="*/ 461540 w 1948240"/>
              <a:gd name="connsiteY1472" fmla="*/ 282943 h 1667221"/>
              <a:gd name="connsiteX1473" fmla="*/ 474518 w 1948240"/>
              <a:gd name="connsiteY1473" fmla="*/ 275737 h 1667221"/>
              <a:gd name="connsiteX1474" fmla="*/ 461614 w 1948240"/>
              <a:gd name="connsiteY1474" fmla="*/ 277158 h 1667221"/>
              <a:gd name="connsiteX1475" fmla="*/ 539028 w 1948240"/>
              <a:gd name="connsiteY1475" fmla="*/ 234519 h 1667221"/>
              <a:gd name="connsiteX1476" fmla="*/ 500322 w 1948240"/>
              <a:gd name="connsiteY1476" fmla="*/ 261525 h 1667221"/>
              <a:gd name="connsiteX1477" fmla="*/ 543330 w 1948240"/>
              <a:gd name="connsiteY1477" fmla="*/ 238783 h 1667221"/>
              <a:gd name="connsiteX1478" fmla="*/ 583470 w 1948240"/>
              <a:gd name="connsiteY1478" fmla="*/ 213199 h 1667221"/>
              <a:gd name="connsiteX1479" fmla="*/ 572002 w 1948240"/>
              <a:gd name="connsiteY1479" fmla="*/ 196143 h 1667221"/>
              <a:gd name="connsiteX1480" fmla="*/ 627910 w 1948240"/>
              <a:gd name="connsiteY1480" fmla="*/ 170560 h 1667221"/>
              <a:gd name="connsiteX1481" fmla="*/ 649414 w 1948240"/>
              <a:gd name="connsiteY1481" fmla="*/ 169138 h 1667221"/>
              <a:gd name="connsiteX1482" fmla="*/ 688120 w 1948240"/>
              <a:gd name="connsiteY1482" fmla="*/ 160610 h 1667221"/>
              <a:gd name="connsiteX1483" fmla="*/ 678086 w 1948240"/>
              <a:gd name="connsiteY1483" fmla="*/ 170560 h 1667221"/>
              <a:gd name="connsiteX1484" fmla="*/ 711058 w 1948240"/>
              <a:gd name="connsiteY1484" fmla="*/ 162031 h 1667221"/>
              <a:gd name="connsiteX1485" fmla="*/ 748332 w 1948240"/>
              <a:gd name="connsiteY1485" fmla="*/ 143554 h 1667221"/>
              <a:gd name="connsiteX1486" fmla="*/ 706758 w 1948240"/>
              <a:gd name="connsiteY1486" fmla="*/ 149239 h 1667221"/>
              <a:gd name="connsiteX1487" fmla="*/ 771268 w 1948240"/>
              <a:gd name="connsiteY1487" fmla="*/ 127920 h 1667221"/>
              <a:gd name="connsiteX1488" fmla="*/ 658016 w 1948240"/>
              <a:gd name="connsiteY1488" fmla="*/ 163453 h 1667221"/>
              <a:gd name="connsiteX1489" fmla="*/ 652282 w 1948240"/>
              <a:gd name="connsiteY1489" fmla="*/ 153503 h 1667221"/>
              <a:gd name="connsiteX1490" fmla="*/ 822878 w 1948240"/>
              <a:gd name="connsiteY1490" fmla="*/ 95229 h 1667221"/>
              <a:gd name="connsiteX1491" fmla="*/ 994908 w 1948240"/>
              <a:gd name="connsiteY1491" fmla="*/ 51167 h 1667221"/>
              <a:gd name="connsiteX1492" fmla="*/ 982006 w 1948240"/>
              <a:gd name="connsiteY1492" fmla="*/ 45482 h 1667221"/>
              <a:gd name="connsiteX1493" fmla="*/ 1003508 w 1948240"/>
              <a:gd name="connsiteY1493" fmla="*/ 32691 h 1667221"/>
              <a:gd name="connsiteX1494" fmla="*/ 1080922 w 1948240"/>
              <a:gd name="connsiteY1494" fmla="*/ 27004 h 1667221"/>
              <a:gd name="connsiteX1495" fmla="*/ 1055118 w 1948240"/>
              <a:gd name="connsiteY1495" fmla="*/ 18477 h 1667221"/>
              <a:gd name="connsiteX1496" fmla="*/ 1039348 w 1948240"/>
              <a:gd name="connsiteY1496" fmla="*/ 12792 h 1667221"/>
              <a:gd name="connsiteX1497" fmla="*/ 1089524 w 1948240"/>
              <a:gd name="connsiteY1497" fmla="*/ 12792 h 1667221"/>
              <a:gd name="connsiteX1498" fmla="*/ 1145434 w 1948240"/>
              <a:gd name="connsiteY1498" fmla="*/ 17056 h 1667221"/>
              <a:gd name="connsiteX1499" fmla="*/ 1174106 w 1948240"/>
              <a:gd name="connsiteY1499" fmla="*/ 19899 h 1667221"/>
              <a:gd name="connsiteX1500" fmla="*/ 1204210 w 1948240"/>
              <a:gd name="connsiteY1500" fmla="*/ 24163 h 1667221"/>
              <a:gd name="connsiteX1501" fmla="*/ 1234316 w 1948240"/>
              <a:gd name="connsiteY1501" fmla="*/ 27004 h 1667221"/>
              <a:gd name="connsiteX1502" fmla="*/ 1264420 w 1948240"/>
              <a:gd name="connsiteY1502" fmla="*/ 29847 h 1667221"/>
              <a:gd name="connsiteX1503" fmla="*/ 1238616 w 1948240"/>
              <a:gd name="connsiteY1503" fmla="*/ 18477 h 1667221"/>
              <a:gd name="connsiteX1504" fmla="*/ 1278756 w 1948240"/>
              <a:gd name="connsiteY1504" fmla="*/ 29847 h 1667221"/>
              <a:gd name="connsiteX1505" fmla="*/ 1298826 w 1948240"/>
              <a:gd name="connsiteY1505" fmla="*/ 36954 h 1667221"/>
              <a:gd name="connsiteX1506" fmla="*/ 1318896 w 1948240"/>
              <a:gd name="connsiteY1506" fmla="*/ 45482 h 1667221"/>
              <a:gd name="connsiteX1507" fmla="*/ 1356170 w 1948240"/>
              <a:gd name="connsiteY1507" fmla="*/ 56853 h 1667221"/>
              <a:gd name="connsiteX1508" fmla="*/ 1387708 w 1948240"/>
              <a:gd name="connsiteY1508" fmla="*/ 59696 h 1667221"/>
              <a:gd name="connsiteX1509" fmla="*/ 1351870 w 1948240"/>
              <a:gd name="connsiteY1509" fmla="*/ 39797 h 1667221"/>
              <a:gd name="connsiteX1510" fmla="*/ 1313162 w 1948240"/>
              <a:gd name="connsiteY1510" fmla="*/ 21320 h 1667221"/>
              <a:gd name="connsiteX1511" fmla="*/ 1343268 w 1948240"/>
              <a:gd name="connsiteY1511" fmla="*/ 22740 h 1667221"/>
              <a:gd name="connsiteX1512" fmla="*/ 1250084 w 1948240"/>
              <a:gd name="connsiteY1512" fmla="*/ 0 h 1667221"/>
              <a:gd name="connsiteX1513" fmla="*/ 1295960 w 1948240"/>
              <a:gd name="connsiteY1513" fmla="*/ 15634 h 1667221"/>
              <a:gd name="connsiteX1514" fmla="*/ 1250084 w 1948240"/>
              <a:gd name="connsiteY1514" fmla="*/ 0 h 166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Lst>
            <a:rect l="l" t="t" r="r" b="b"/>
            <a:pathLst>
              <a:path w="1948240" h="1667221">
                <a:moveTo>
                  <a:pt x="560146" y="1648531"/>
                </a:moveTo>
                <a:lnTo>
                  <a:pt x="582678" y="1650706"/>
                </a:lnTo>
                <a:lnTo>
                  <a:pt x="575944" y="1650697"/>
                </a:lnTo>
                <a:close/>
                <a:moveTo>
                  <a:pt x="547630" y="1647322"/>
                </a:moveTo>
                <a:cubicBezTo>
                  <a:pt x="549064" y="1646967"/>
                  <a:pt x="553096" y="1647499"/>
                  <a:pt x="558292" y="1648276"/>
                </a:cubicBezTo>
                <a:lnTo>
                  <a:pt x="560146" y="1648531"/>
                </a:lnTo>
                <a:close/>
                <a:moveTo>
                  <a:pt x="1035048" y="1645899"/>
                </a:moveTo>
                <a:cubicBezTo>
                  <a:pt x="1029314" y="1655848"/>
                  <a:pt x="1016412" y="1655848"/>
                  <a:pt x="1002076" y="1655848"/>
                </a:cubicBezTo>
                <a:cubicBezTo>
                  <a:pt x="987740" y="1655848"/>
                  <a:pt x="970536" y="1657270"/>
                  <a:pt x="959068" y="1665798"/>
                </a:cubicBezTo>
                <a:cubicBezTo>
                  <a:pt x="951900" y="1654427"/>
                  <a:pt x="1014978" y="1653006"/>
                  <a:pt x="1035048" y="1645899"/>
                </a:cubicBezTo>
                <a:close/>
                <a:moveTo>
                  <a:pt x="1139700" y="1628844"/>
                </a:moveTo>
                <a:lnTo>
                  <a:pt x="1137848" y="1630679"/>
                </a:lnTo>
                <a:lnTo>
                  <a:pt x="1135062" y="1629244"/>
                </a:lnTo>
                <a:close/>
                <a:moveTo>
                  <a:pt x="1057984" y="1590468"/>
                </a:moveTo>
                <a:cubicBezTo>
                  <a:pt x="1070888" y="1607525"/>
                  <a:pt x="1017844" y="1600418"/>
                  <a:pt x="1000642" y="1600418"/>
                </a:cubicBezTo>
                <a:cubicBezTo>
                  <a:pt x="1022146" y="1601839"/>
                  <a:pt x="1053684" y="1614630"/>
                  <a:pt x="1090958" y="1596154"/>
                </a:cubicBezTo>
                <a:cubicBezTo>
                  <a:pt x="1080922" y="1597575"/>
                  <a:pt x="1069454" y="1597575"/>
                  <a:pt x="1059420" y="1597575"/>
                </a:cubicBezTo>
                <a:lnTo>
                  <a:pt x="1066586" y="1596154"/>
                </a:lnTo>
                <a:close/>
                <a:moveTo>
                  <a:pt x="642246" y="1576256"/>
                </a:moveTo>
                <a:cubicBezTo>
                  <a:pt x="645114" y="1583361"/>
                  <a:pt x="679520" y="1586204"/>
                  <a:pt x="666618" y="1591890"/>
                </a:cubicBezTo>
                <a:lnTo>
                  <a:pt x="650848" y="1590468"/>
                </a:lnTo>
                <a:cubicBezTo>
                  <a:pt x="673784" y="1591890"/>
                  <a:pt x="660884" y="1608946"/>
                  <a:pt x="695290" y="1606103"/>
                </a:cubicBezTo>
                <a:cubicBezTo>
                  <a:pt x="688120" y="1604682"/>
                  <a:pt x="682386" y="1604682"/>
                  <a:pt x="675220" y="1603261"/>
                </a:cubicBezTo>
                <a:cubicBezTo>
                  <a:pt x="699590" y="1603261"/>
                  <a:pt x="645114" y="1586204"/>
                  <a:pt x="683820" y="1587625"/>
                </a:cubicBezTo>
                <a:cubicBezTo>
                  <a:pt x="699590" y="1589047"/>
                  <a:pt x="660884" y="1576256"/>
                  <a:pt x="642246" y="1576256"/>
                </a:cubicBezTo>
                <a:close/>
                <a:moveTo>
                  <a:pt x="718988" y="1574456"/>
                </a:moveTo>
                <a:cubicBezTo>
                  <a:pt x="714014" y="1574300"/>
                  <a:pt x="708550" y="1575189"/>
                  <a:pt x="702456" y="1577676"/>
                </a:cubicBezTo>
                <a:cubicBezTo>
                  <a:pt x="719660" y="1593311"/>
                  <a:pt x="731128" y="1580519"/>
                  <a:pt x="754066" y="1589047"/>
                </a:cubicBezTo>
                <a:cubicBezTo>
                  <a:pt x="744390" y="1584783"/>
                  <a:pt x="733906" y="1574922"/>
                  <a:pt x="718988" y="1574456"/>
                </a:cubicBezTo>
                <a:close/>
                <a:moveTo>
                  <a:pt x="381334" y="1556357"/>
                </a:moveTo>
                <a:cubicBezTo>
                  <a:pt x="388502" y="1573412"/>
                  <a:pt x="447278" y="1586204"/>
                  <a:pt x="447278" y="1577676"/>
                </a:cubicBezTo>
                <a:cubicBezTo>
                  <a:pt x="438678" y="1579097"/>
                  <a:pt x="408572" y="1567726"/>
                  <a:pt x="381334" y="1556357"/>
                </a:cubicBezTo>
                <a:close/>
                <a:moveTo>
                  <a:pt x="1409214" y="1519401"/>
                </a:moveTo>
                <a:lnTo>
                  <a:pt x="1384842" y="1533615"/>
                </a:lnTo>
                <a:lnTo>
                  <a:pt x="1402044" y="1532194"/>
                </a:lnTo>
                <a:close/>
                <a:moveTo>
                  <a:pt x="290258" y="1489287"/>
                </a:moveTo>
                <a:cubicBezTo>
                  <a:pt x="288868" y="1489909"/>
                  <a:pt x="288152" y="1491686"/>
                  <a:pt x="288152" y="1495239"/>
                </a:cubicBezTo>
                <a:cubicBezTo>
                  <a:pt x="292452" y="1499503"/>
                  <a:pt x="332592" y="1522244"/>
                  <a:pt x="329724" y="1529351"/>
                </a:cubicBezTo>
                <a:lnTo>
                  <a:pt x="346928" y="1525088"/>
                </a:lnTo>
                <a:cubicBezTo>
                  <a:pt x="323990" y="1516560"/>
                  <a:pt x="309654" y="1495239"/>
                  <a:pt x="319690" y="1498082"/>
                </a:cubicBezTo>
                <a:cubicBezTo>
                  <a:pt x="304638" y="1495950"/>
                  <a:pt x="294424" y="1487422"/>
                  <a:pt x="290258" y="1489287"/>
                </a:cubicBezTo>
                <a:close/>
                <a:moveTo>
                  <a:pt x="1306500" y="1488997"/>
                </a:moveTo>
                <a:lnTo>
                  <a:pt x="1287358" y="1493818"/>
                </a:lnTo>
                <a:lnTo>
                  <a:pt x="1284182" y="1494378"/>
                </a:lnTo>
                <a:lnTo>
                  <a:pt x="1285926" y="1492396"/>
                </a:lnTo>
                <a:close/>
                <a:moveTo>
                  <a:pt x="1437884" y="1485290"/>
                </a:moveTo>
                <a:cubicBezTo>
                  <a:pt x="1430716" y="1488132"/>
                  <a:pt x="1416380" y="1498082"/>
                  <a:pt x="1400612" y="1506610"/>
                </a:cubicBezTo>
                <a:cubicBezTo>
                  <a:pt x="1384842" y="1515137"/>
                  <a:pt x="1369072" y="1520824"/>
                  <a:pt x="1361904" y="1516560"/>
                </a:cubicBezTo>
                <a:cubicBezTo>
                  <a:pt x="1351870" y="1542143"/>
                  <a:pt x="1413514" y="1506610"/>
                  <a:pt x="1437884" y="1485290"/>
                </a:cubicBezTo>
                <a:close/>
                <a:moveTo>
                  <a:pt x="1389144" y="1442650"/>
                </a:moveTo>
                <a:lnTo>
                  <a:pt x="1388974" y="1442809"/>
                </a:lnTo>
                <a:lnTo>
                  <a:pt x="1376240" y="1451178"/>
                </a:lnTo>
                <a:lnTo>
                  <a:pt x="1375386" y="1449993"/>
                </a:lnTo>
                <a:close/>
                <a:moveTo>
                  <a:pt x="1493794" y="1441229"/>
                </a:moveTo>
                <a:cubicBezTo>
                  <a:pt x="1485192" y="1442650"/>
                  <a:pt x="1476590" y="1454021"/>
                  <a:pt x="1467990" y="1455442"/>
                </a:cubicBezTo>
                <a:cubicBezTo>
                  <a:pt x="1463690" y="1448335"/>
                  <a:pt x="1460822" y="1452599"/>
                  <a:pt x="1447920" y="1461128"/>
                </a:cubicBezTo>
                <a:cubicBezTo>
                  <a:pt x="1445052" y="1462549"/>
                  <a:pt x="1440752" y="1463969"/>
                  <a:pt x="1435018" y="1468233"/>
                </a:cubicBezTo>
                <a:cubicBezTo>
                  <a:pt x="1440752" y="1466813"/>
                  <a:pt x="1445052" y="1463969"/>
                  <a:pt x="1449354" y="1461128"/>
                </a:cubicBezTo>
                <a:cubicBezTo>
                  <a:pt x="1466556" y="1452599"/>
                  <a:pt x="1470856" y="1463969"/>
                  <a:pt x="1493794" y="1441229"/>
                </a:cubicBezTo>
                <a:close/>
                <a:moveTo>
                  <a:pt x="1386812" y="1428969"/>
                </a:moveTo>
                <a:cubicBezTo>
                  <a:pt x="1390216" y="1429146"/>
                  <a:pt x="1392008" y="1430567"/>
                  <a:pt x="1392008" y="1432699"/>
                </a:cubicBezTo>
                <a:cubicBezTo>
                  <a:pt x="1384842" y="1434122"/>
                  <a:pt x="1377674" y="1434122"/>
                  <a:pt x="1371940" y="1432699"/>
                </a:cubicBezTo>
                <a:cubicBezTo>
                  <a:pt x="1378392" y="1429857"/>
                  <a:pt x="1383408" y="1428791"/>
                  <a:pt x="1386812" y="1428969"/>
                </a:cubicBezTo>
                <a:close/>
                <a:moveTo>
                  <a:pt x="1629984" y="1402852"/>
                </a:moveTo>
                <a:lnTo>
                  <a:pt x="1624250" y="1405695"/>
                </a:lnTo>
                <a:lnTo>
                  <a:pt x="1627118" y="1404273"/>
                </a:lnTo>
                <a:cubicBezTo>
                  <a:pt x="1628550" y="1404273"/>
                  <a:pt x="1628550" y="1402852"/>
                  <a:pt x="1629984" y="1402852"/>
                </a:cubicBezTo>
                <a:close/>
                <a:moveTo>
                  <a:pt x="1506696" y="1361633"/>
                </a:moveTo>
                <a:lnTo>
                  <a:pt x="1506696" y="1367318"/>
                </a:lnTo>
                <a:cubicBezTo>
                  <a:pt x="1500962" y="1368740"/>
                  <a:pt x="1498094" y="1368740"/>
                  <a:pt x="1506696" y="1361633"/>
                </a:cubicBezTo>
                <a:close/>
                <a:moveTo>
                  <a:pt x="78422" y="1263629"/>
                </a:moveTo>
                <a:cubicBezTo>
                  <a:pt x="77504" y="1263207"/>
                  <a:pt x="76698" y="1263917"/>
                  <a:pt x="75982" y="1266404"/>
                </a:cubicBezTo>
                <a:cubicBezTo>
                  <a:pt x="81716" y="1277775"/>
                  <a:pt x="84584" y="1291989"/>
                  <a:pt x="90318" y="1304781"/>
                </a:cubicBezTo>
                <a:cubicBezTo>
                  <a:pt x="94618" y="1316152"/>
                  <a:pt x="100352" y="1326100"/>
                  <a:pt x="110388" y="1326100"/>
                </a:cubicBezTo>
                <a:lnTo>
                  <a:pt x="100352" y="1303360"/>
                </a:lnTo>
                <a:lnTo>
                  <a:pt x="94618" y="1291989"/>
                </a:lnTo>
                <a:lnTo>
                  <a:pt x="90318" y="1280618"/>
                </a:lnTo>
                <a:cubicBezTo>
                  <a:pt x="84940" y="1276354"/>
                  <a:pt x="81178" y="1264895"/>
                  <a:pt x="78422" y="1263629"/>
                </a:cubicBezTo>
                <a:close/>
                <a:moveTo>
                  <a:pt x="22940" y="1131378"/>
                </a:moveTo>
                <a:cubicBezTo>
                  <a:pt x="25806" y="1152697"/>
                  <a:pt x="27238" y="1172596"/>
                  <a:pt x="31540" y="1193917"/>
                </a:cubicBezTo>
                <a:cubicBezTo>
                  <a:pt x="24374" y="1169754"/>
                  <a:pt x="24374" y="1166911"/>
                  <a:pt x="24374" y="1162647"/>
                </a:cubicBezTo>
                <a:cubicBezTo>
                  <a:pt x="24374" y="1158384"/>
                  <a:pt x="25806" y="1154120"/>
                  <a:pt x="22940" y="1131378"/>
                </a:cubicBezTo>
                <a:close/>
                <a:moveTo>
                  <a:pt x="748332" y="1128536"/>
                </a:moveTo>
                <a:cubicBezTo>
                  <a:pt x="748332" y="1129247"/>
                  <a:pt x="748690" y="1130313"/>
                  <a:pt x="748510" y="1131557"/>
                </a:cubicBezTo>
                <a:lnTo>
                  <a:pt x="745700" y="1135328"/>
                </a:lnTo>
                <a:lnTo>
                  <a:pt x="745784" y="1134852"/>
                </a:lnTo>
                <a:close/>
                <a:moveTo>
                  <a:pt x="733994" y="1124271"/>
                </a:moveTo>
                <a:cubicBezTo>
                  <a:pt x="733994" y="1125692"/>
                  <a:pt x="733994" y="1125692"/>
                  <a:pt x="733994" y="1125692"/>
                </a:cubicBezTo>
                <a:lnTo>
                  <a:pt x="729694" y="1127115"/>
                </a:lnTo>
                <a:cubicBezTo>
                  <a:pt x="731126" y="1127115"/>
                  <a:pt x="733994" y="1127115"/>
                  <a:pt x="733994" y="1124271"/>
                </a:cubicBezTo>
                <a:close/>
                <a:moveTo>
                  <a:pt x="759800" y="1122850"/>
                </a:moveTo>
                <a:cubicBezTo>
                  <a:pt x="759800" y="1124273"/>
                  <a:pt x="759800" y="1125693"/>
                  <a:pt x="759800" y="1125693"/>
                </a:cubicBezTo>
                <a:lnTo>
                  <a:pt x="748332" y="1128536"/>
                </a:lnTo>
                <a:lnTo>
                  <a:pt x="746898" y="1128536"/>
                </a:lnTo>
                <a:lnTo>
                  <a:pt x="745784" y="1134852"/>
                </a:lnTo>
                <a:lnTo>
                  <a:pt x="745464" y="1135643"/>
                </a:lnTo>
                <a:lnTo>
                  <a:pt x="745700" y="1135328"/>
                </a:lnTo>
                <a:lnTo>
                  <a:pt x="745644" y="1135643"/>
                </a:lnTo>
                <a:cubicBezTo>
                  <a:pt x="746540" y="1137775"/>
                  <a:pt x="748332" y="1139906"/>
                  <a:pt x="749764" y="1142749"/>
                </a:cubicBezTo>
                <a:cubicBezTo>
                  <a:pt x="748332" y="1142749"/>
                  <a:pt x="749764" y="1141328"/>
                  <a:pt x="749764" y="1139907"/>
                </a:cubicBezTo>
                <a:cubicBezTo>
                  <a:pt x="751198" y="1138485"/>
                  <a:pt x="751198" y="1138485"/>
                  <a:pt x="751198" y="1137064"/>
                </a:cubicBezTo>
                <a:cubicBezTo>
                  <a:pt x="751198" y="1137064"/>
                  <a:pt x="751198" y="1138485"/>
                  <a:pt x="751198" y="1138485"/>
                </a:cubicBezTo>
                <a:cubicBezTo>
                  <a:pt x="754066" y="1137064"/>
                  <a:pt x="756934" y="1134221"/>
                  <a:pt x="761234" y="1131378"/>
                </a:cubicBezTo>
                <a:lnTo>
                  <a:pt x="758366" y="1138485"/>
                </a:lnTo>
                <a:cubicBezTo>
                  <a:pt x="771268" y="1141328"/>
                  <a:pt x="765534" y="1125693"/>
                  <a:pt x="769834" y="1127114"/>
                </a:cubicBezTo>
                <a:cubicBezTo>
                  <a:pt x="765534" y="1124273"/>
                  <a:pt x="762668" y="1122850"/>
                  <a:pt x="759800" y="1122850"/>
                </a:cubicBezTo>
                <a:close/>
                <a:moveTo>
                  <a:pt x="728262" y="1121429"/>
                </a:moveTo>
                <a:cubicBezTo>
                  <a:pt x="726828" y="1124272"/>
                  <a:pt x="726828" y="1125693"/>
                  <a:pt x="725394" y="1128536"/>
                </a:cubicBezTo>
                <a:cubicBezTo>
                  <a:pt x="723960" y="1125693"/>
                  <a:pt x="722528" y="1124272"/>
                  <a:pt x="722528" y="1122850"/>
                </a:cubicBezTo>
                <a:close/>
                <a:moveTo>
                  <a:pt x="711056" y="1118586"/>
                </a:moveTo>
                <a:cubicBezTo>
                  <a:pt x="715358" y="1124271"/>
                  <a:pt x="711056" y="1124271"/>
                  <a:pt x="711056" y="1128537"/>
                </a:cubicBezTo>
                <a:cubicBezTo>
                  <a:pt x="711056" y="1125693"/>
                  <a:pt x="711056" y="1121429"/>
                  <a:pt x="711056" y="1118586"/>
                </a:cubicBezTo>
                <a:close/>
                <a:moveTo>
                  <a:pt x="94618" y="1111480"/>
                </a:moveTo>
                <a:cubicBezTo>
                  <a:pt x="93184" y="1125694"/>
                  <a:pt x="91750" y="1128537"/>
                  <a:pt x="101786" y="1149856"/>
                </a:cubicBezTo>
                <a:cubicBezTo>
                  <a:pt x="101786" y="1134221"/>
                  <a:pt x="98918" y="1115744"/>
                  <a:pt x="94618" y="1111480"/>
                </a:cubicBezTo>
                <a:close/>
                <a:moveTo>
                  <a:pt x="787396" y="1107039"/>
                </a:moveTo>
                <a:lnTo>
                  <a:pt x="787872" y="1107131"/>
                </a:lnTo>
                <a:lnTo>
                  <a:pt x="787576" y="1107216"/>
                </a:lnTo>
                <a:cubicBezTo>
                  <a:pt x="783812" y="1107571"/>
                  <a:pt x="779870" y="1107216"/>
                  <a:pt x="781304" y="1108638"/>
                </a:cubicBezTo>
                <a:cubicBezTo>
                  <a:pt x="783454" y="1108638"/>
                  <a:pt x="785246" y="1107572"/>
                  <a:pt x="787396" y="1107039"/>
                </a:cubicBezTo>
                <a:close/>
                <a:moveTo>
                  <a:pt x="736862" y="1098688"/>
                </a:moveTo>
                <a:cubicBezTo>
                  <a:pt x="735428" y="1102951"/>
                  <a:pt x="736862" y="1111479"/>
                  <a:pt x="732562" y="1118586"/>
                </a:cubicBezTo>
                <a:cubicBezTo>
                  <a:pt x="731126" y="1117165"/>
                  <a:pt x="726828" y="1112901"/>
                  <a:pt x="726828" y="1107215"/>
                </a:cubicBezTo>
                <a:cubicBezTo>
                  <a:pt x="726828" y="1101531"/>
                  <a:pt x="729694" y="1097267"/>
                  <a:pt x="736862" y="1098688"/>
                </a:cubicBezTo>
                <a:close/>
                <a:moveTo>
                  <a:pt x="799940" y="1080212"/>
                </a:moveTo>
                <a:lnTo>
                  <a:pt x="797074" y="1084475"/>
                </a:lnTo>
                <a:lnTo>
                  <a:pt x="807108" y="1087317"/>
                </a:lnTo>
                <a:close/>
                <a:moveTo>
                  <a:pt x="766788" y="1077545"/>
                </a:moveTo>
                <a:cubicBezTo>
                  <a:pt x="770550" y="1078078"/>
                  <a:pt x="774852" y="1079499"/>
                  <a:pt x="779868" y="1080209"/>
                </a:cubicBezTo>
                <a:cubicBezTo>
                  <a:pt x="772700" y="1078789"/>
                  <a:pt x="772700" y="1085896"/>
                  <a:pt x="772700" y="1085896"/>
                </a:cubicBezTo>
                <a:cubicBezTo>
                  <a:pt x="772700" y="1073102"/>
                  <a:pt x="761230" y="1083052"/>
                  <a:pt x="756932" y="1080209"/>
                </a:cubicBezTo>
                <a:cubicBezTo>
                  <a:pt x="759800" y="1077367"/>
                  <a:pt x="763024" y="1077012"/>
                  <a:pt x="766788" y="1077545"/>
                </a:cubicBezTo>
                <a:close/>
                <a:moveTo>
                  <a:pt x="107520" y="1061734"/>
                </a:moveTo>
                <a:cubicBezTo>
                  <a:pt x="107520" y="1084474"/>
                  <a:pt x="90318" y="1078789"/>
                  <a:pt x="101786" y="1114323"/>
                </a:cubicBezTo>
                <a:cubicBezTo>
                  <a:pt x="101786" y="1087317"/>
                  <a:pt x="117554" y="1091581"/>
                  <a:pt x="107520" y="1061734"/>
                </a:cubicBezTo>
                <a:close/>
                <a:moveTo>
                  <a:pt x="1770476" y="1036149"/>
                </a:moveTo>
                <a:cubicBezTo>
                  <a:pt x="1773342" y="1037570"/>
                  <a:pt x="1774776" y="1038992"/>
                  <a:pt x="1774776" y="1040413"/>
                </a:cubicBezTo>
                <a:cubicBezTo>
                  <a:pt x="1774776" y="1041834"/>
                  <a:pt x="1773342" y="1043256"/>
                  <a:pt x="1771908" y="1044677"/>
                </a:cubicBezTo>
                <a:close/>
                <a:moveTo>
                  <a:pt x="1627116" y="1027621"/>
                </a:moveTo>
                <a:cubicBezTo>
                  <a:pt x="1634286" y="1029042"/>
                  <a:pt x="1658656" y="1029042"/>
                  <a:pt x="1654356" y="1044676"/>
                </a:cubicBezTo>
                <a:cubicBezTo>
                  <a:pt x="1645754" y="1041835"/>
                  <a:pt x="1632852" y="1036149"/>
                  <a:pt x="1627116" y="1027621"/>
                </a:cubicBezTo>
                <a:close/>
                <a:moveTo>
                  <a:pt x="1580704" y="1027620"/>
                </a:moveTo>
                <a:cubicBezTo>
                  <a:pt x="1581958" y="1026910"/>
                  <a:pt x="1582676" y="1026910"/>
                  <a:pt x="1582676" y="1030462"/>
                </a:cubicBezTo>
                <a:cubicBezTo>
                  <a:pt x="1582676" y="1041833"/>
                  <a:pt x="1578376" y="1030462"/>
                  <a:pt x="1575508" y="1029042"/>
                </a:cubicBezTo>
                <a:cubicBezTo>
                  <a:pt x="1577658" y="1029752"/>
                  <a:pt x="1579450" y="1028331"/>
                  <a:pt x="1580704" y="1027620"/>
                </a:cubicBezTo>
                <a:close/>
                <a:moveTo>
                  <a:pt x="822878" y="1024780"/>
                </a:moveTo>
                <a:lnTo>
                  <a:pt x="824310" y="1030464"/>
                </a:lnTo>
                <a:lnTo>
                  <a:pt x="827178" y="1029044"/>
                </a:lnTo>
                <a:close/>
                <a:moveTo>
                  <a:pt x="1625684" y="1014829"/>
                </a:moveTo>
                <a:lnTo>
                  <a:pt x="1631418" y="1016250"/>
                </a:lnTo>
                <a:lnTo>
                  <a:pt x="1628552" y="1021936"/>
                </a:lnTo>
                <a:close/>
                <a:moveTo>
                  <a:pt x="1577120" y="1012873"/>
                </a:moveTo>
                <a:cubicBezTo>
                  <a:pt x="1579092" y="1013051"/>
                  <a:pt x="1581242" y="1014117"/>
                  <a:pt x="1584108" y="1017670"/>
                </a:cubicBezTo>
                <a:cubicBezTo>
                  <a:pt x="1578374" y="1017670"/>
                  <a:pt x="1574074" y="1016249"/>
                  <a:pt x="1571206" y="1013406"/>
                </a:cubicBezTo>
                <a:cubicBezTo>
                  <a:pt x="1573358" y="1013406"/>
                  <a:pt x="1575150" y="1012696"/>
                  <a:pt x="1577120" y="1012873"/>
                </a:cubicBezTo>
                <a:close/>
                <a:moveTo>
                  <a:pt x="1632852" y="1002038"/>
                </a:moveTo>
                <a:lnTo>
                  <a:pt x="1641452" y="1010566"/>
                </a:lnTo>
                <a:cubicBezTo>
                  <a:pt x="1634284" y="1011987"/>
                  <a:pt x="1638586" y="1004881"/>
                  <a:pt x="1632852" y="1002038"/>
                </a:cubicBezTo>
                <a:close/>
                <a:moveTo>
                  <a:pt x="800836" y="993864"/>
                </a:moveTo>
                <a:cubicBezTo>
                  <a:pt x="803524" y="994220"/>
                  <a:pt x="807108" y="995641"/>
                  <a:pt x="809976" y="996351"/>
                </a:cubicBezTo>
                <a:cubicBezTo>
                  <a:pt x="805674" y="996351"/>
                  <a:pt x="799940" y="997772"/>
                  <a:pt x="797072" y="997772"/>
                </a:cubicBezTo>
                <a:cubicBezTo>
                  <a:pt x="796356" y="994219"/>
                  <a:pt x="798148" y="993509"/>
                  <a:pt x="800836" y="993864"/>
                </a:cubicBezTo>
                <a:close/>
                <a:moveTo>
                  <a:pt x="1500962" y="979296"/>
                </a:moveTo>
                <a:cubicBezTo>
                  <a:pt x="1502396" y="986403"/>
                  <a:pt x="1510998" y="986403"/>
                  <a:pt x="1510998" y="986403"/>
                </a:cubicBezTo>
                <a:cubicBezTo>
                  <a:pt x="1492360" y="984981"/>
                  <a:pt x="1509564" y="999194"/>
                  <a:pt x="1508130" y="1003458"/>
                </a:cubicBezTo>
                <a:cubicBezTo>
                  <a:pt x="1499530" y="997774"/>
                  <a:pt x="1502396" y="990667"/>
                  <a:pt x="1500962" y="979296"/>
                </a:cubicBezTo>
                <a:close/>
                <a:moveTo>
                  <a:pt x="851550" y="970769"/>
                </a:moveTo>
                <a:cubicBezTo>
                  <a:pt x="854416" y="977876"/>
                  <a:pt x="851550" y="990667"/>
                  <a:pt x="847248" y="994931"/>
                </a:cubicBezTo>
                <a:cubicBezTo>
                  <a:pt x="851550" y="1000616"/>
                  <a:pt x="863018" y="997774"/>
                  <a:pt x="865886" y="996352"/>
                </a:cubicBezTo>
                <a:cubicBezTo>
                  <a:pt x="835780" y="983560"/>
                  <a:pt x="871620" y="989246"/>
                  <a:pt x="864452" y="979296"/>
                </a:cubicBezTo>
                <a:cubicBezTo>
                  <a:pt x="861584" y="977876"/>
                  <a:pt x="860152" y="982139"/>
                  <a:pt x="855850" y="980717"/>
                </a:cubicBezTo>
                <a:cubicBezTo>
                  <a:pt x="852982" y="977876"/>
                  <a:pt x="854416" y="975032"/>
                  <a:pt x="857284" y="973612"/>
                </a:cubicBezTo>
                <a:cubicBezTo>
                  <a:pt x="855850" y="973612"/>
                  <a:pt x="852982" y="972189"/>
                  <a:pt x="851550" y="970769"/>
                </a:cubicBezTo>
                <a:close/>
                <a:moveTo>
                  <a:pt x="907460" y="956554"/>
                </a:moveTo>
                <a:lnTo>
                  <a:pt x="907460" y="957975"/>
                </a:lnTo>
                <a:lnTo>
                  <a:pt x="906026" y="957975"/>
                </a:lnTo>
                <a:close/>
                <a:moveTo>
                  <a:pt x="1469422" y="953711"/>
                </a:moveTo>
                <a:cubicBezTo>
                  <a:pt x="1478024" y="950868"/>
                  <a:pt x="1478024" y="963661"/>
                  <a:pt x="1482324" y="967925"/>
                </a:cubicBezTo>
                <a:cubicBezTo>
                  <a:pt x="1478024" y="966502"/>
                  <a:pt x="1475156" y="963661"/>
                  <a:pt x="1473722" y="970766"/>
                </a:cubicBezTo>
                <a:cubicBezTo>
                  <a:pt x="1467988" y="967925"/>
                  <a:pt x="1469422" y="959397"/>
                  <a:pt x="1469422" y="953711"/>
                </a:cubicBezTo>
                <a:close/>
                <a:moveTo>
                  <a:pt x="1917416" y="950158"/>
                </a:moveTo>
                <a:cubicBezTo>
                  <a:pt x="1919208" y="949447"/>
                  <a:pt x="1921000" y="949447"/>
                  <a:pt x="1922434" y="950868"/>
                </a:cubicBezTo>
                <a:lnTo>
                  <a:pt x="1912400" y="953711"/>
                </a:lnTo>
                <a:cubicBezTo>
                  <a:pt x="1913832" y="952290"/>
                  <a:pt x="1915624" y="950868"/>
                  <a:pt x="1917416" y="950158"/>
                </a:cubicBezTo>
                <a:close/>
                <a:moveTo>
                  <a:pt x="1499528" y="948027"/>
                </a:moveTo>
                <a:lnTo>
                  <a:pt x="1492360" y="955134"/>
                </a:lnTo>
                <a:lnTo>
                  <a:pt x="1499528" y="959398"/>
                </a:lnTo>
                <a:close/>
                <a:moveTo>
                  <a:pt x="1379108" y="942342"/>
                </a:moveTo>
                <a:cubicBezTo>
                  <a:pt x="1380540" y="948027"/>
                  <a:pt x="1383408" y="953713"/>
                  <a:pt x="1384842" y="956556"/>
                </a:cubicBezTo>
                <a:cubicBezTo>
                  <a:pt x="1374806" y="956556"/>
                  <a:pt x="1377674" y="948027"/>
                  <a:pt x="1379108" y="942342"/>
                </a:cubicBezTo>
                <a:close/>
                <a:moveTo>
                  <a:pt x="1287178" y="930616"/>
                </a:moveTo>
                <a:cubicBezTo>
                  <a:pt x="1288790" y="930616"/>
                  <a:pt x="1290940" y="930971"/>
                  <a:pt x="1291658" y="930971"/>
                </a:cubicBezTo>
                <a:cubicBezTo>
                  <a:pt x="1293092" y="932392"/>
                  <a:pt x="1295960" y="932392"/>
                  <a:pt x="1294526" y="936658"/>
                </a:cubicBezTo>
                <a:lnTo>
                  <a:pt x="1285922" y="932392"/>
                </a:lnTo>
                <a:cubicBezTo>
                  <a:pt x="1284490" y="930971"/>
                  <a:pt x="1285566" y="930616"/>
                  <a:pt x="1287178" y="930616"/>
                </a:cubicBezTo>
                <a:close/>
                <a:moveTo>
                  <a:pt x="815710" y="929549"/>
                </a:moveTo>
                <a:cubicBezTo>
                  <a:pt x="820010" y="928128"/>
                  <a:pt x="818576" y="933813"/>
                  <a:pt x="818576" y="935235"/>
                </a:cubicBezTo>
                <a:cubicBezTo>
                  <a:pt x="817142" y="935235"/>
                  <a:pt x="815710" y="936656"/>
                  <a:pt x="812842" y="935235"/>
                </a:cubicBezTo>
                <a:close/>
                <a:moveTo>
                  <a:pt x="915164" y="926707"/>
                </a:moveTo>
                <a:cubicBezTo>
                  <a:pt x="914268" y="925997"/>
                  <a:pt x="913910" y="926708"/>
                  <a:pt x="914628" y="930971"/>
                </a:cubicBezTo>
                <a:lnTo>
                  <a:pt x="918928" y="930971"/>
                </a:lnTo>
                <a:cubicBezTo>
                  <a:pt x="917494" y="929550"/>
                  <a:pt x="916060" y="927418"/>
                  <a:pt x="915164" y="926707"/>
                </a:cubicBezTo>
                <a:close/>
                <a:moveTo>
                  <a:pt x="1414946" y="925285"/>
                </a:moveTo>
                <a:lnTo>
                  <a:pt x="1412080" y="929549"/>
                </a:lnTo>
                <a:lnTo>
                  <a:pt x="1419248" y="928128"/>
                </a:lnTo>
                <a:close/>
                <a:moveTo>
                  <a:pt x="1475158" y="913916"/>
                </a:moveTo>
                <a:cubicBezTo>
                  <a:pt x="1476592" y="915337"/>
                  <a:pt x="1475158" y="915337"/>
                  <a:pt x="1475158" y="918180"/>
                </a:cubicBezTo>
                <a:lnTo>
                  <a:pt x="1474696" y="917727"/>
                </a:lnTo>
                <a:close/>
                <a:moveTo>
                  <a:pt x="844380" y="913914"/>
                </a:moveTo>
                <a:lnTo>
                  <a:pt x="855848" y="921021"/>
                </a:lnTo>
                <a:lnTo>
                  <a:pt x="848682" y="922442"/>
                </a:lnTo>
                <a:cubicBezTo>
                  <a:pt x="851550" y="918178"/>
                  <a:pt x="841514" y="915335"/>
                  <a:pt x="844380" y="913914"/>
                </a:cubicBezTo>
                <a:close/>
                <a:moveTo>
                  <a:pt x="913192" y="912494"/>
                </a:moveTo>
                <a:cubicBezTo>
                  <a:pt x="913192" y="911073"/>
                  <a:pt x="910326" y="921021"/>
                  <a:pt x="908892" y="923864"/>
                </a:cubicBezTo>
                <a:cubicBezTo>
                  <a:pt x="913192" y="923864"/>
                  <a:pt x="918928" y="916757"/>
                  <a:pt x="913192" y="912494"/>
                </a:cubicBezTo>
                <a:close/>
                <a:moveTo>
                  <a:pt x="1227148" y="895438"/>
                </a:moveTo>
                <a:lnTo>
                  <a:pt x="1225714" y="911073"/>
                </a:lnTo>
                <a:cubicBezTo>
                  <a:pt x="1221414" y="905387"/>
                  <a:pt x="1225714" y="894017"/>
                  <a:pt x="1227148" y="895438"/>
                </a:cubicBezTo>
                <a:close/>
                <a:moveTo>
                  <a:pt x="888822" y="895438"/>
                </a:moveTo>
                <a:cubicBezTo>
                  <a:pt x="891690" y="896859"/>
                  <a:pt x="893122" y="901123"/>
                  <a:pt x="900292" y="898281"/>
                </a:cubicBezTo>
                <a:cubicBezTo>
                  <a:pt x="895990" y="895438"/>
                  <a:pt x="891690" y="895438"/>
                  <a:pt x="888822" y="895438"/>
                </a:cubicBezTo>
                <a:close/>
                <a:moveTo>
                  <a:pt x="1262988" y="889752"/>
                </a:moveTo>
                <a:lnTo>
                  <a:pt x="1267288" y="898280"/>
                </a:lnTo>
                <a:cubicBezTo>
                  <a:pt x="1260120" y="894016"/>
                  <a:pt x="1260120" y="905387"/>
                  <a:pt x="1257252" y="902544"/>
                </a:cubicBezTo>
                <a:close/>
                <a:moveTo>
                  <a:pt x="1185572" y="889752"/>
                </a:moveTo>
                <a:lnTo>
                  <a:pt x="1194174" y="892595"/>
                </a:lnTo>
                <a:lnTo>
                  <a:pt x="1197042" y="899703"/>
                </a:lnTo>
                <a:close/>
                <a:moveTo>
                  <a:pt x="832912" y="888331"/>
                </a:moveTo>
                <a:cubicBezTo>
                  <a:pt x="838646" y="886909"/>
                  <a:pt x="848682" y="892595"/>
                  <a:pt x="848682" y="892595"/>
                </a:cubicBezTo>
                <a:close/>
                <a:moveTo>
                  <a:pt x="876636" y="883357"/>
                </a:moveTo>
                <a:cubicBezTo>
                  <a:pt x="872694" y="884423"/>
                  <a:pt x="870186" y="886910"/>
                  <a:pt x="871620" y="891174"/>
                </a:cubicBezTo>
                <a:lnTo>
                  <a:pt x="890256" y="888331"/>
                </a:lnTo>
                <a:lnTo>
                  <a:pt x="881654" y="888331"/>
                </a:lnTo>
                <a:lnTo>
                  <a:pt x="890256" y="884067"/>
                </a:lnTo>
                <a:cubicBezTo>
                  <a:pt x="885956" y="882646"/>
                  <a:pt x="880580" y="882290"/>
                  <a:pt x="876636" y="883357"/>
                </a:cubicBezTo>
                <a:close/>
                <a:moveTo>
                  <a:pt x="1364772" y="881224"/>
                </a:moveTo>
                <a:cubicBezTo>
                  <a:pt x="1356170" y="913916"/>
                  <a:pt x="1353304" y="875540"/>
                  <a:pt x="1341834" y="882646"/>
                </a:cubicBezTo>
                <a:cubicBezTo>
                  <a:pt x="1343268" y="886910"/>
                  <a:pt x="1347570" y="888331"/>
                  <a:pt x="1347570" y="892595"/>
                </a:cubicBezTo>
                <a:cubicBezTo>
                  <a:pt x="1343268" y="894017"/>
                  <a:pt x="1338968" y="892595"/>
                  <a:pt x="1336100" y="889752"/>
                </a:cubicBezTo>
                <a:cubicBezTo>
                  <a:pt x="1334666" y="892595"/>
                  <a:pt x="1334666" y="895438"/>
                  <a:pt x="1333234" y="896859"/>
                </a:cubicBezTo>
                <a:cubicBezTo>
                  <a:pt x="1341834" y="894017"/>
                  <a:pt x="1359038" y="896859"/>
                  <a:pt x="1367640" y="902545"/>
                </a:cubicBezTo>
                <a:cubicBezTo>
                  <a:pt x="1373374" y="898281"/>
                  <a:pt x="1366204" y="885488"/>
                  <a:pt x="1364772" y="881224"/>
                </a:cubicBezTo>
                <a:close/>
                <a:moveTo>
                  <a:pt x="893122" y="869853"/>
                </a:moveTo>
                <a:lnTo>
                  <a:pt x="881654" y="881224"/>
                </a:lnTo>
                <a:lnTo>
                  <a:pt x="883088" y="881224"/>
                </a:lnTo>
                <a:lnTo>
                  <a:pt x="891690" y="882646"/>
                </a:lnTo>
                <a:lnTo>
                  <a:pt x="884522" y="879803"/>
                </a:lnTo>
                <a:close/>
                <a:moveTo>
                  <a:pt x="1154036" y="867010"/>
                </a:moveTo>
                <a:lnTo>
                  <a:pt x="1164068" y="871274"/>
                </a:lnTo>
                <a:lnTo>
                  <a:pt x="1161204" y="874117"/>
                </a:lnTo>
                <a:close/>
                <a:moveTo>
                  <a:pt x="918928" y="864169"/>
                </a:moveTo>
                <a:lnTo>
                  <a:pt x="917290" y="865793"/>
                </a:lnTo>
                <a:lnTo>
                  <a:pt x="910326" y="867012"/>
                </a:lnTo>
                <a:lnTo>
                  <a:pt x="918928" y="872696"/>
                </a:lnTo>
                <a:cubicBezTo>
                  <a:pt x="918928" y="870564"/>
                  <a:pt x="916778" y="868788"/>
                  <a:pt x="915702" y="867366"/>
                </a:cubicBezTo>
                <a:lnTo>
                  <a:pt x="917290" y="865793"/>
                </a:lnTo>
                <a:lnTo>
                  <a:pt x="921144" y="865119"/>
                </a:lnTo>
                <a:lnTo>
                  <a:pt x="932188" y="869854"/>
                </a:lnTo>
                <a:cubicBezTo>
                  <a:pt x="936848" y="870920"/>
                  <a:pt x="940432" y="870564"/>
                  <a:pt x="938998" y="867012"/>
                </a:cubicBezTo>
                <a:cubicBezTo>
                  <a:pt x="931830" y="866301"/>
                  <a:pt x="926812" y="865235"/>
                  <a:pt x="922512" y="864879"/>
                </a:cubicBezTo>
                <a:lnTo>
                  <a:pt x="921144" y="865119"/>
                </a:lnTo>
                <a:close/>
                <a:moveTo>
                  <a:pt x="851548" y="862746"/>
                </a:moveTo>
                <a:lnTo>
                  <a:pt x="848680" y="869853"/>
                </a:lnTo>
                <a:lnTo>
                  <a:pt x="842946" y="869853"/>
                </a:lnTo>
                <a:close/>
                <a:moveTo>
                  <a:pt x="940766" y="862525"/>
                </a:moveTo>
                <a:cubicBezTo>
                  <a:pt x="938282" y="863991"/>
                  <a:pt x="946882" y="869854"/>
                  <a:pt x="949032" y="874117"/>
                </a:cubicBezTo>
                <a:lnTo>
                  <a:pt x="947598" y="862748"/>
                </a:lnTo>
                <a:cubicBezTo>
                  <a:pt x="943656" y="862037"/>
                  <a:pt x="941596" y="862037"/>
                  <a:pt x="940766" y="862525"/>
                </a:cubicBezTo>
                <a:close/>
                <a:moveTo>
                  <a:pt x="1151636" y="862321"/>
                </a:moveTo>
                <a:lnTo>
                  <a:pt x="1156902" y="865589"/>
                </a:lnTo>
                <a:cubicBezTo>
                  <a:pt x="1154752" y="865589"/>
                  <a:pt x="1152602" y="864523"/>
                  <a:pt x="1151526" y="862925"/>
                </a:cubicBezTo>
                <a:close/>
                <a:moveTo>
                  <a:pt x="1204210" y="851377"/>
                </a:moveTo>
                <a:cubicBezTo>
                  <a:pt x="1202776" y="859905"/>
                  <a:pt x="1208510" y="872696"/>
                  <a:pt x="1218546" y="871276"/>
                </a:cubicBezTo>
                <a:lnTo>
                  <a:pt x="1209946" y="852798"/>
                </a:lnTo>
                <a:lnTo>
                  <a:pt x="1211378" y="861326"/>
                </a:lnTo>
                <a:close/>
                <a:moveTo>
                  <a:pt x="1184140" y="845691"/>
                </a:moveTo>
                <a:lnTo>
                  <a:pt x="1198476" y="857062"/>
                </a:lnTo>
                <a:lnTo>
                  <a:pt x="1198476" y="855641"/>
                </a:lnTo>
                <a:close/>
                <a:moveTo>
                  <a:pt x="871620" y="844270"/>
                </a:moveTo>
                <a:lnTo>
                  <a:pt x="867318" y="849955"/>
                </a:lnTo>
                <a:lnTo>
                  <a:pt x="864452" y="848534"/>
                </a:lnTo>
                <a:close/>
                <a:moveTo>
                  <a:pt x="1221414" y="841427"/>
                </a:moveTo>
                <a:cubicBezTo>
                  <a:pt x="1218546" y="844270"/>
                  <a:pt x="1218546" y="848534"/>
                  <a:pt x="1221414" y="852798"/>
                </a:cubicBezTo>
                <a:cubicBezTo>
                  <a:pt x="1219980" y="849955"/>
                  <a:pt x="1225714" y="847113"/>
                  <a:pt x="1221414" y="841427"/>
                </a:cubicBezTo>
                <a:close/>
                <a:moveTo>
                  <a:pt x="24104" y="830945"/>
                </a:moveTo>
                <a:cubicBezTo>
                  <a:pt x="22044" y="832011"/>
                  <a:pt x="19356" y="836097"/>
                  <a:pt x="15772" y="844270"/>
                </a:cubicBezTo>
                <a:lnTo>
                  <a:pt x="15772" y="872697"/>
                </a:lnTo>
                <a:cubicBezTo>
                  <a:pt x="15772" y="859905"/>
                  <a:pt x="17204" y="862747"/>
                  <a:pt x="20072" y="859905"/>
                </a:cubicBezTo>
                <a:cubicBezTo>
                  <a:pt x="24372" y="881224"/>
                  <a:pt x="15772" y="894016"/>
                  <a:pt x="11470" y="911073"/>
                </a:cubicBezTo>
                <a:cubicBezTo>
                  <a:pt x="15772" y="902544"/>
                  <a:pt x="22938" y="869854"/>
                  <a:pt x="31540" y="875540"/>
                </a:cubicBezTo>
                <a:cubicBezTo>
                  <a:pt x="32974" y="882645"/>
                  <a:pt x="32974" y="891174"/>
                  <a:pt x="34406" y="898280"/>
                </a:cubicBezTo>
                <a:cubicBezTo>
                  <a:pt x="32974" y="902544"/>
                  <a:pt x="31540" y="908230"/>
                  <a:pt x="35842" y="915337"/>
                </a:cubicBezTo>
                <a:lnTo>
                  <a:pt x="38708" y="912494"/>
                </a:lnTo>
                <a:cubicBezTo>
                  <a:pt x="37274" y="909651"/>
                  <a:pt x="37274" y="903966"/>
                  <a:pt x="35842" y="898280"/>
                </a:cubicBezTo>
                <a:cubicBezTo>
                  <a:pt x="37274" y="894016"/>
                  <a:pt x="40142" y="888331"/>
                  <a:pt x="38708" y="884067"/>
                </a:cubicBezTo>
                <a:cubicBezTo>
                  <a:pt x="35842" y="876961"/>
                  <a:pt x="34406" y="875540"/>
                  <a:pt x="32974" y="874117"/>
                </a:cubicBezTo>
                <a:cubicBezTo>
                  <a:pt x="30824" y="851732"/>
                  <a:pt x="30286" y="827746"/>
                  <a:pt x="24104" y="830945"/>
                </a:cubicBezTo>
                <a:close/>
                <a:moveTo>
                  <a:pt x="1246322" y="825793"/>
                </a:moveTo>
                <a:cubicBezTo>
                  <a:pt x="1242918" y="824371"/>
                  <a:pt x="1239334" y="824371"/>
                  <a:pt x="1237182" y="827214"/>
                </a:cubicBezTo>
                <a:cubicBezTo>
                  <a:pt x="1234316" y="827214"/>
                  <a:pt x="1247218" y="831478"/>
                  <a:pt x="1254386" y="832899"/>
                </a:cubicBezTo>
                <a:cubicBezTo>
                  <a:pt x="1252952" y="830057"/>
                  <a:pt x="1249726" y="827214"/>
                  <a:pt x="1246322" y="825793"/>
                </a:cubicBezTo>
                <a:close/>
                <a:moveTo>
                  <a:pt x="1260120" y="822950"/>
                </a:moveTo>
                <a:cubicBezTo>
                  <a:pt x="1258688" y="825792"/>
                  <a:pt x="1251518" y="828635"/>
                  <a:pt x="1261554" y="828635"/>
                </a:cubicBezTo>
                <a:close/>
                <a:moveTo>
                  <a:pt x="1166938" y="794523"/>
                </a:moveTo>
                <a:cubicBezTo>
                  <a:pt x="1167654" y="802340"/>
                  <a:pt x="1167654" y="807670"/>
                  <a:pt x="1168370" y="812290"/>
                </a:cubicBezTo>
                <a:lnTo>
                  <a:pt x="1170090" y="816337"/>
                </a:lnTo>
                <a:lnTo>
                  <a:pt x="1169804" y="817264"/>
                </a:lnTo>
                <a:lnTo>
                  <a:pt x="1170736" y="817858"/>
                </a:lnTo>
                <a:lnTo>
                  <a:pt x="1174104" y="825792"/>
                </a:lnTo>
                <a:lnTo>
                  <a:pt x="1179840" y="817264"/>
                </a:lnTo>
                <a:cubicBezTo>
                  <a:pt x="1177690" y="817264"/>
                  <a:pt x="1176256" y="819396"/>
                  <a:pt x="1174822" y="820462"/>
                </a:cubicBezTo>
                <a:lnTo>
                  <a:pt x="1170736" y="817858"/>
                </a:lnTo>
                <a:lnTo>
                  <a:pt x="1170090" y="816337"/>
                </a:lnTo>
                <a:lnTo>
                  <a:pt x="1174284" y="802696"/>
                </a:lnTo>
                <a:cubicBezTo>
                  <a:pt x="1174464" y="797721"/>
                  <a:pt x="1172672" y="793812"/>
                  <a:pt x="1166938" y="794523"/>
                </a:cubicBezTo>
                <a:close/>
                <a:moveTo>
                  <a:pt x="1159770" y="785995"/>
                </a:moveTo>
                <a:cubicBezTo>
                  <a:pt x="1159770" y="803052"/>
                  <a:pt x="1166938" y="788838"/>
                  <a:pt x="1174104" y="785995"/>
                </a:cubicBezTo>
                <a:close/>
                <a:moveTo>
                  <a:pt x="1013544" y="783152"/>
                </a:moveTo>
                <a:lnTo>
                  <a:pt x="1017846" y="791681"/>
                </a:lnTo>
                <a:cubicBezTo>
                  <a:pt x="1017846" y="788838"/>
                  <a:pt x="1019278" y="787417"/>
                  <a:pt x="1019278" y="784574"/>
                </a:cubicBezTo>
                <a:close/>
                <a:moveTo>
                  <a:pt x="914628" y="767519"/>
                </a:moveTo>
                <a:lnTo>
                  <a:pt x="911760" y="771782"/>
                </a:lnTo>
                <a:lnTo>
                  <a:pt x="914628" y="768939"/>
                </a:lnTo>
                <a:cubicBezTo>
                  <a:pt x="914628" y="768939"/>
                  <a:pt x="914628" y="767519"/>
                  <a:pt x="914628" y="767519"/>
                </a:cubicBezTo>
                <a:close/>
                <a:moveTo>
                  <a:pt x="1939640" y="766096"/>
                </a:moveTo>
                <a:cubicBezTo>
                  <a:pt x="1939640" y="774623"/>
                  <a:pt x="1939640" y="780309"/>
                  <a:pt x="1935338" y="783151"/>
                </a:cubicBezTo>
                <a:cubicBezTo>
                  <a:pt x="1935338" y="783151"/>
                  <a:pt x="1935338" y="781730"/>
                  <a:pt x="1935338" y="781730"/>
                </a:cubicBezTo>
                <a:close/>
                <a:moveTo>
                  <a:pt x="927528" y="740513"/>
                </a:moveTo>
                <a:cubicBezTo>
                  <a:pt x="927528" y="749041"/>
                  <a:pt x="923228" y="749041"/>
                  <a:pt x="918928" y="750462"/>
                </a:cubicBezTo>
                <a:lnTo>
                  <a:pt x="920360" y="756148"/>
                </a:lnTo>
                <a:cubicBezTo>
                  <a:pt x="921794" y="756148"/>
                  <a:pt x="921794" y="756148"/>
                  <a:pt x="921794" y="756148"/>
                </a:cubicBezTo>
                <a:cubicBezTo>
                  <a:pt x="927528" y="751884"/>
                  <a:pt x="936130" y="754725"/>
                  <a:pt x="943298" y="757568"/>
                </a:cubicBezTo>
                <a:cubicBezTo>
                  <a:pt x="943298" y="754725"/>
                  <a:pt x="943298" y="753305"/>
                  <a:pt x="944732" y="750462"/>
                </a:cubicBezTo>
                <a:cubicBezTo>
                  <a:pt x="941864" y="747620"/>
                  <a:pt x="940432" y="746198"/>
                  <a:pt x="938998" y="744777"/>
                </a:cubicBezTo>
                <a:cubicBezTo>
                  <a:pt x="933264" y="749041"/>
                  <a:pt x="930396" y="754725"/>
                  <a:pt x="927528" y="740513"/>
                </a:cubicBezTo>
                <a:close/>
                <a:moveTo>
                  <a:pt x="911760" y="737670"/>
                </a:moveTo>
                <a:lnTo>
                  <a:pt x="913192" y="744777"/>
                </a:lnTo>
                <a:lnTo>
                  <a:pt x="918928" y="739091"/>
                </a:lnTo>
                <a:close/>
                <a:moveTo>
                  <a:pt x="1092390" y="734827"/>
                </a:moveTo>
                <a:cubicBezTo>
                  <a:pt x="1090958" y="737670"/>
                  <a:pt x="1090958" y="739091"/>
                  <a:pt x="1089522" y="740512"/>
                </a:cubicBezTo>
                <a:cubicBezTo>
                  <a:pt x="1088090" y="740512"/>
                  <a:pt x="1088090" y="739091"/>
                  <a:pt x="1088090" y="739091"/>
                </a:cubicBezTo>
                <a:close/>
                <a:moveTo>
                  <a:pt x="1060852" y="726299"/>
                </a:moveTo>
                <a:lnTo>
                  <a:pt x="1059418" y="729142"/>
                </a:lnTo>
                <a:lnTo>
                  <a:pt x="1056552" y="727721"/>
                </a:lnTo>
                <a:cubicBezTo>
                  <a:pt x="1055118" y="727721"/>
                  <a:pt x="1055118" y="729142"/>
                  <a:pt x="1055118" y="730563"/>
                </a:cubicBezTo>
                <a:cubicBezTo>
                  <a:pt x="1056552" y="731985"/>
                  <a:pt x="1057986" y="731985"/>
                  <a:pt x="1059418" y="731985"/>
                </a:cubicBezTo>
                <a:cubicBezTo>
                  <a:pt x="1060852" y="731985"/>
                  <a:pt x="1060852" y="729142"/>
                  <a:pt x="1060852" y="726299"/>
                </a:cubicBezTo>
                <a:close/>
                <a:moveTo>
                  <a:pt x="850774" y="713967"/>
                </a:moveTo>
                <a:lnTo>
                  <a:pt x="851550" y="714928"/>
                </a:lnTo>
                <a:lnTo>
                  <a:pt x="850810" y="714342"/>
                </a:lnTo>
                <a:close/>
                <a:moveTo>
                  <a:pt x="920360" y="712087"/>
                </a:moveTo>
                <a:cubicBezTo>
                  <a:pt x="911760" y="723456"/>
                  <a:pt x="918928" y="727721"/>
                  <a:pt x="927528" y="727721"/>
                </a:cubicBezTo>
                <a:cubicBezTo>
                  <a:pt x="927528" y="727721"/>
                  <a:pt x="927528" y="726299"/>
                  <a:pt x="927528" y="724878"/>
                </a:cubicBezTo>
                <a:cubicBezTo>
                  <a:pt x="923228" y="723456"/>
                  <a:pt x="917494" y="720614"/>
                  <a:pt x="920360" y="712087"/>
                </a:cubicBezTo>
                <a:close/>
                <a:moveTo>
                  <a:pt x="1040782" y="697873"/>
                </a:moveTo>
                <a:lnTo>
                  <a:pt x="1039348" y="703557"/>
                </a:lnTo>
                <a:cubicBezTo>
                  <a:pt x="1039348" y="704980"/>
                  <a:pt x="1039348" y="706400"/>
                  <a:pt x="1037916" y="707821"/>
                </a:cubicBezTo>
                <a:lnTo>
                  <a:pt x="1037916" y="709244"/>
                </a:lnTo>
                <a:lnTo>
                  <a:pt x="1050816" y="704980"/>
                </a:lnTo>
                <a:cubicBezTo>
                  <a:pt x="1049382" y="706400"/>
                  <a:pt x="1049382" y="706400"/>
                  <a:pt x="1049382" y="707821"/>
                </a:cubicBezTo>
                <a:cubicBezTo>
                  <a:pt x="1050816" y="706400"/>
                  <a:pt x="1052252" y="706400"/>
                  <a:pt x="1053684" y="707821"/>
                </a:cubicBezTo>
                <a:cubicBezTo>
                  <a:pt x="1053684" y="706400"/>
                  <a:pt x="1052252" y="704980"/>
                  <a:pt x="1050816" y="704980"/>
                </a:cubicBezTo>
                <a:cubicBezTo>
                  <a:pt x="1047950" y="703557"/>
                  <a:pt x="1043650" y="703557"/>
                  <a:pt x="1040782" y="702137"/>
                </a:cubicBezTo>
                <a:cubicBezTo>
                  <a:pt x="1040782" y="700716"/>
                  <a:pt x="1040782" y="700716"/>
                  <a:pt x="1043650" y="699294"/>
                </a:cubicBezTo>
                <a:cubicBezTo>
                  <a:pt x="1042216" y="697873"/>
                  <a:pt x="1042216" y="697873"/>
                  <a:pt x="1040782" y="697873"/>
                </a:cubicBezTo>
                <a:close/>
                <a:moveTo>
                  <a:pt x="816786" y="697873"/>
                </a:moveTo>
                <a:cubicBezTo>
                  <a:pt x="821086" y="698939"/>
                  <a:pt x="825746" y="701426"/>
                  <a:pt x="828612" y="700716"/>
                </a:cubicBezTo>
                <a:cubicBezTo>
                  <a:pt x="818576" y="714928"/>
                  <a:pt x="818576" y="690766"/>
                  <a:pt x="807108" y="703557"/>
                </a:cubicBezTo>
                <a:cubicBezTo>
                  <a:pt x="808542" y="697162"/>
                  <a:pt x="812484" y="696807"/>
                  <a:pt x="816786" y="697873"/>
                </a:cubicBezTo>
                <a:close/>
                <a:moveTo>
                  <a:pt x="1866526" y="695030"/>
                </a:moveTo>
                <a:cubicBezTo>
                  <a:pt x="1867960" y="712085"/>
                  <a:pt x="1869392" y="729142"/>
                  <a:pt x="1869392" y="746198"/>
                </a:cubicBezTo>
                <a:cubicBezTo>
                  <a:pt x="1888030" y="720615"/>
                  <a:pt x="1870826" y="714928"/>
                  <a:pt x="1866526" y="695030"/>
                </a:cubicBezTo>
                <a:close/>
                <a:moveTo>
                  <a:pt x="993474" y="690766"/>
                </a:moveTo>
                <a:cubicBezTo>
                  <a:pt x="992040" y="690766"/>
                  <a:pt x="990606" y="690766"/>
                  <a:pt x="989174" y="692188"/>
                </a:cubicBezTo>
                <a:cubicBezTo>
                  <a:pt x="989174" y="692188"/>
                  <a:pt x="989174" y="693609"/>
                  <a:pt x="989174" y="693609"/>
                </a:cubicBezTo>
                <a:cubicBezTo>
                  <a:pt x="990606" y="692188"/>
                  <a:pt x="992040" y="690766"/>
                  <a:pt x="993474" y="690766"/>
                </a:cubicBezTo>
                <a:close/>
                <a:moveTo>
                  <a:pt x="711058" y="679395"/>
                </a:moveTo>
                <a:lnTo>
                  <a:pt x="718710" y="679495"/>
                </a:lnTo>
                <a:lnTo>
                  <a:pt x="718406" y="679573"/>
                </a:lnTo>
                <a:cubicBezTo>
                  <a:pt x="715360" y="679396"/>
                  <a:pt x="712492" y="677974"/>
                  <a:pt x="711058" y="679395"/>
                </a:cubicBezTo>
                <a:close/>
                <a:moveTo>
                  <a:pt x="70068" y="662384"/>
                </a:moveTo>
                <a:cubicBezTo>
                  <a:pt x="66306" y="660652"/>
                  <a:pt x="60930" y="676908"/>
                  <a:pt x="58778" y="690766"/>
                </a:cubicBezTo>
                <a:cubicBezTo>
                  <a:pt x="61646" y="687923"/>
                  <a:pt x="64512" y="693609"/>
                  <a:pt x="68812" y="686502"/>
                </a:cubicBezTo>
                <a:lnTo>
                  <a:pt x="73114" y="670867"/>
                </a:lnTo>
                <a:cubicBezTo>
                  <a:pt x="72398" y="665538"/>
                  <a:pt x="71322" y="662961"/>
                  <a:pt x="70068" y="662384"/>
                </a:cubicBezTo>
                <a:close/>
                <a:moveTo>
                  <a:pt x="926096" y="658076"/>
                </a:moveTo>
                <a:cubicBezTo>
                  <a:pt x="921794" y="658076"/>
                  <a:pt x="923228" y="668024"/>
                  <a:pt x="923228" y="672288"/>
                </a:cubicBezTo>
                <a:cubicBezTo>
                  <a:pt x="921794" y="672288"/>
                  <a:pt x="920360" y="670867"/>
                  <a:pt x="918928" y="668024"/>
                </a:cubicBezTo>
                <a:cubicBezTo>
                  <a:pt x="914628" y="683659"/>
                  <a:pt x="928964" y="665183"/>
                  <a:pt x="931830" y="676553"/>
                </a:cubicBezTo>
                <a:cubicBezTo>
                  <a:pt x="934696" y="669446"/>
                  <a:pt x="926096" y="663760"/>
                  <a:pt x="926096" y="658076"/>
                </a:cubicBezTo>
                <a:close/>
                <a:moveTo>
                  <a:pt x="841514" y="652389"/>
                </a:moveTo>
                <a:cubicBezTo>
                  <a:pt x="845816" y="658076"/>
                  <a:pt x="845816" y="676553"/>
                  <a:pt x="858716" y="672288"/>
                </a:cubicBezTo>
                <a:lnTo>
                  <a:pt x="852982" y="665183"/>
                </a:lnTo>
                <a:lnTo>
                  <a:pt x="854416" y="665183"/>
                </a:lnTo>
                <a:lnTo>
                  <a:pt x="855850" y="658076"/>
                </a:lnTo>
                <a:cubicBezTo>
                  <a:pt x="850116" y="676553"/>
                  <a:pt x="845816" y="655232"/>
                  <a:pt x="841514" y="652389"/>
                </a:cubicBezTo>
                <a:close/>
                <a:moveTo>
                  <a:pt x="1050816" y="643862"/>
                </a:moveTo>
                <a:cubicBezTo>
                  <a:pt x="1046516" y="645284"/>
                  <a:pt x="1027880" y="642441"/>
                  <a:pt x="1033614" y="653812"/>
                </a:cubicBezTo>
                <a:lnTo>
                  <a:pt x="1040782" y="650969"/>
                </a:lnTo>
                <a:lnTo>
                  <a:pt x="1040782" y="652389"/>
                </a:lnTo>
                <a:lnTo>
                  <a:pt x="1047950" y="653812"/>
                </a:lnTo>
                <a:cubicBezTo>
                  <a:pt x="1029314" y="646705"/>
                  <a:pt x="1049382" y="646705"/>
                  <a:pt x="1050816" y="643862"/>
                </a:cubicBezTo>
                <a:close/>
                <a:moveTo>
                  <a:pt x="994472" y="641699"/>
                </a:moveTo>
                <a:lnTo>
                  <a:pt x="995168" y="641769"/>
                </a:lnTo>
                <a:lnTo>
                  <a:pt x="993474" y="642441"/>
                </a:lnTo>
                <a:close/>
                <a:moveTo>
                  <a:pt x="676652" y="632491"/>
                </a:moveTo>
                <a:cubicBezTo>
                  <a:pt x="675218" y="645284"/>
                  <a:pt x="693856" y="639598"/>
                  <a:pt x="695288" y="633913"/>
                </a:cubicBezTo>
                <a:cubicBezTo>
                  <a:pt x="692422" y="638177"/>
                  <a:pt x="685254" y="633913"/>
                  <a:pt x="676652" y="632491"/>
                </a:cubicBezTo>
                <a:close/>
                <a:moveTo>
                  <a:pt x="1889462" y="626806"/>
                </a:moveTo>
                <a:cubicBezTo>
                  <a:pt x="1890896" y="642441"/>
                  <a:pt x="1900932" y="636755"/>
                  <a:pt x="1895196" y="665181"/>
                </a:cubicBezTo>
                <a:cubicBezTo>
                  <a:pt x="1888030" y="660917"/>
                  <a:pt x="1872260" y="672288"/>
                  <a:pt x="1876562" y="712085"/>
                </a:cubicBezTo>
                <a:cubicBezTo>
                  <a:pt x="1890896" y="680816"/>
                  <a:pt x="1898064" y="677974"/>
                  <a:pt x="1900932" y="635334"/>
                </a:cubicBezTo>
                <a:close/>
                <a:moveTo>
                  <a:pt x="1003402" y="616178"/>
                </a:moveTo>
                <a:lnTo>
                  <a:pt x="1005120" y="618811"/>
                </a:lnTo>
                <a:cubicBezTo>
                  <a:pt x="1004584" y="621831"/>
                  <a:pt x="1002792" y="624674"/>
                  <a:pt x="1003510" y="626806"/>
                </a:cubicBezTo>
                <a:cubicBezTo>
                  <a:pt x="997060" y="622542"/>
                  <a:pt x="999210" y="621121"/>
                  <a:pt x="1001360" y="619345"/>
                </a:cubicBezTo>
                <a:close/>
                <a:moveTo>
                  <a:pt x="999208" y="609751"/>
                </a:moveTo>
                <a:cubicBezTo>
                  <a:pt x="1002434" y="612594"/>
                  <a:pt x="1003508" y="614548"/>
                  <a:pt x="1003508" y="616013"/>
                </a:cubicBezTo>
                <a:lnTo>
                  <a:pt x="1003402" y="616178"/>
                </a:lnTo>
                <a:close/>
                <a:moveTo>
                  <a:pt x="666616" y="604064"/>
                </a:moveTo>
                <a:cubicBezTo>
                  <a:pt x="659450" y="609751"/>
                  <a:pt x="658016" y="604064"/>
                  <a:pt x="655148" y="614015"/>
                </a:cubicBezTo>
                <a:cubicBezTo>
                  <a:pt x="655148" y="615435"/>
                  <a:pt x="666616" y="619699"/>
                  <a:pt x="663750" y="626806"/>
                </a:cubicBezTo>
                <a:lnTo>
                  <a:pt x="670918" y="616858"/>
                </a:lnTo>
                <a:cubicBezTo>
                  <a:pt x="665184" y="616858"/>
                  <a:pt x="663750" y="605487"/>
                  <a:pt x="666616" y="604064"/>
                </a:cubicBezTo>
                <a:close/>
                <a:moveTo>
                  <a:pt x="1093824" y="602644"/>
                </a:moveTo>
                <a:cubicBezTo>
                  <a:pt x="1079488" y="601223"/>
                  <a:pt x="1092390" y="608328"/>
                  <a:pt x="1085222" y="609751"/>
                </a:cubicBezTo>
                <a:cubicBezTo>
                  <a:pt x="1090958" y="609751"/>
                  <a:pt x="1103860" y="612592"/>
                  <a:pt x="1093824" y="602644"/>
                </a:cubicBezTo>
                <a:close/>
                <a:moveTo>
                  <a:pt x="762668" y="602644"/>
                </a:moveTo>
                <a:cubicBezTo>
                  <a:pt x="759800" y="608328"/>
                  <a:pt x="769834" y="609751"/>
                  <a:pt x="764100" y="615435"/>
                </a:cubicBezTo>
                <a:lnTo>
                  <a:pt x="759800" y="615435"/>
                </a:lnTo>
                <a:cubicBezTo>
                  <a:pt x="763384" y="615435"/>
                  <a:pt x="762668" y="619344"/>
                  <a:pt x="762488" y="622720"/>
                </a:cubicBezTo>
                <a:lnTo>
                  <a:pt x="763430" y="623370"/>
                </a:lnTo>
                <a:lnTo>
                  <a:pt x="762668" y="625385"/>
                </a:lnTo>
                <a:lnTo>
                  <a:pt x="768402" y="626806"/>
                </a:lnTo>
                <a:lnTo>
                  <a:pt x="763430" y="623370"/>
                </a:lnTo>
                <a:lnTo>
                  <a:pt x="765354" y="618278"/>
                </a:lnTo>
                <a:cubicBezTo>
                  <a:pt x="765176" y="614725"/>
                  <a:pt x="765534" y="611171"/>
                  <a:pt x="771268" y="611171"/>
                </a:cubicBezTo>
                <a:cubicBezTo>
                  <a:pt x="775568" y="611171"/>
                  <a:pt x="768402" y="601223"/>
                  <a:pt x="762668" y="602644"/>
                </a:cubicBezTo>
                <a:close/>
                <a:moveTo>
                  <a:pt x="785470" y="599801"/>
                </a:moveTo>
                <a:cubicBezTo>
                  <a:pt x="784170" y="599712"/>
                  <a:pt x="782378" y="600512"/>
                  <a:pt x="779870" y="602644"/>
                </a:cubicBezTo>
                <a:cubicBezTo>
                  <a:pt x="778436" y="616858"/>
                  <a:pt x="787038" y="605487"/>
                  <a:pt x="789904" y="612592"/>
                </a:cubicBezTo>
                <a:cubicBezTo>
                  <a:pt x="788830" y="608329"/>
                  <a:pt x="789368" y="600068"/>
                  <a:pt x="785470" y="599801"/>
                </a:cubicBezTo>
                <a:close/>
                <a:moveTo>
                  <a:pt x="543328" y="599801"/>
                </a:moveTo>
                <a:cubicBezTo>
                  <a:pt x="547628" y="602644"/>
                  <a:pt x="551930" y="604065"/>
                  <a:pt x="556228" y="606908"/>
                </a:cubicBezTo>
                <a:cubicBezTo>
                  <a:pt x="543328" y="608328"/>
                  <a:pt x="553362" y="605485"/>
                  <a:pt x="543328" y="599801"/>
                </a:cubicBezTo>
                <a:close/>
                <a:moveTo>
                  <a:pt x="1943940" y="592694"/>
                </a:moveTo>
                <a:lnTo>
                  <a:pt x="1948240" y="598379"/>
                </a:lnTo>
                <a:cubicBezTo>
                  <a:pt x="1948240" y="611172"/>
                  <a:pt x="1948240" y="625384"/>
                  <a:pt x="1948240" y="639598"/>
                </a:cubicBezTo>
                <a:cubicBezTo>
                  <a:pt x="1946808" y="623964"/>
                  <a:pt x="1945372" y="608329"/>
                  <a:pt x="1943940" y="592694"/>
                </a:cubicBezTo>
                <a:close/>
                <a:moveTo>
                  <a:pt x="586336" y="589852"/>
                </a:moveTo>
                <a:cubicBezTo>
                  <a:pt x="583468" y="594116"/>
                  <a:pt x="580602" y="587009"/>
                  <a:pt x="579168" y="594116"/>
                </a:cubicBezTo>
                <a:cubicBezTo>
                  <a:pt x="586336" y="594116"/>
                  <a:pt x="589204" y="611171"/>
                  <a:pt x="596372" y="598380"/>
                </a:cubicBezTo>
                <a:close/>
                <a:moveTo>
                  <a:pt x="1069454" y="587009"/>
                </a:moveTo>
                <a:lnTo>
                  <a:pt x="1069454" y="591273"/>
                </a:lnTo>
                <a:lnTo>
                  <a:pt x="1071990" y="587972"/>
                </a:lnTo>
                <a:lnTo>
                  <a:pt x="1077876" y="590207"/>
                </a:lnTo>
                <a:cubicBezTo>
                  <a:pt x="1081282" y="590562"/>
                  <a:pt x="1084506" y="591273"/>
                  <a:pt x="1085222" y="595537"/>
                </a:cubicBezTo>
                <a:cubicBezTo>
                  <a:pt x="1085222" y="598380"/>
                  <a:pt x="1093824" y="594116"/>
                  <a:pt x="1092390" y="589852"/>
                </a:cubicBezTo>
                <a:cubicBezTo>
                  <a:pt x="1086658" y="588430"/>
                  <a:pt x="1086658" y="595537"/>
                  <a:pt x="1079488" y="589852"/>
                </a:cubicBezTo>
                <a:lnTo>
                  <a:pt x="1079488" y="587009"/>
                </a:lnTo>
                <a:cubicBezTo>
                  <a:pt x="1079488" y="589141"/>
                  <a:pt x="1075546" y="588075"/>
                  <a:pt x="1072320" y="587542"/>
                </a:cubicBezTo>
                <a:lnTo>
                  <a:pt x="1071990" y="587972"/>
                </a:lnTo>
                <a:close/>
                <a:moveTo>
                  <a:pt x="488852" y="569953"/>
                </a:moveTo>
                <a:cubicBezTo>
                  <a:pt x="487420" y="572795"/>
                  <a:pt x="485986" y="574217"/>
                  <a:pt x="485986" y="575638"/>
                </a:cubicBezTo>
                <a:cubicBezTo>
                  <a:pt x="477384" y="577059"/>
                  <a:pt x="470216" y="579902"/>
                  <a:pt x="477384" y="594116"/>
                </a:cubicBezTo>
                <a:lnTo>
                  <a:pt x="484552" y="592694"/>
                </a:lnTo>
                <a:cubicBezTo>
                  <a:pt x="481684" y="592694"/>
                  <a:pt x="481684" y="591273"/>
                  <a:pt x="481684" y="588430"/>
                </a:cubicBezTo>
                <a:cubicBezTo>
                  <a:pt x="485986" y="584166"/>
                  <a:pt x="488852" y="592694"/>
                  <a:pt x="491720" y="595537"/>
                </a:cubicBezTo>
                <a:cubicBezTo>
                  <a:pt x="490286" y="589852"/>
                  <a:pt x="483118" y="584166"/>
                  <a:pt x="485986" y="575638"/>
                </a:cubicBezTo>
                <a:cubicBezTo>
                  <a:pt x="487420" y="574217"/>
                  <a:pt x="490286" y="572795"/>
                  <a:pt x="491720" y="574217"/>
                </a:cubicBezTo>
                <a:cubicBezTo>
                  <a:pt x="493154" y="575638"/>
                  <a:pt x="493154" y="577059"/>
                  <a:pt x="496020" y="572795"/>
                </a:cubicBezTo>
                <a:lnTo>
                  <a:pt x="496020" y="569953"/>
                </a:lnTo>
                <a:cubicBezTo>
                  <a:pt x="494586" y="571374"/>
                  <a:pt x="493154" y="571374"/>
                  <a:pt x="491720" y="572795"/>
                </a:cubicBezTo>
                <a:cubicBezTo>
                  <a:pt x="491720" y="571374"/>
                  <a:pt x="490286" y="568531"/>
                  <a:pt x="488852" y="569953"/>
                </a:cubicBezTo>
                <a:close/>
                <a:moveTo>
                  <a:pt x="435810" y="548633"/>
                </a:moveTo>
                <a:cubicBezTo>
                  <a:pt x="430076" y="554319"/>
                  <a:pt x="437244" y="560003"/>
                  <a:pt x="441544" y="560003"/>
                </a:cubicBezTo>
                <a:cubicBezTo>
                  <a:pt x="440110" y="558583"/>
                  <a:pt x="441544" y="554319"/>
                  <a:pt x="440110" y="551476"/>
                </a:cubicBezTo>
                <a:close/>
                <a:moveTo>
                  <a:pt x="1016410" y="541526"/>
                </a:moveTo>
                <a:lnTo>
                  <a:pt x="1017324" y="547713"/>
                </a:lnTo>
                <a:lnTo>
                  <a:pt x="1016948" y="547389"/>
                </a:lnTo>
                <a:cubicBezTo>
                  <a:pt x="1016770" y="545079"/>
                  <a:pt x="1017844" y="542947"/>
                  <a:pt x="1016410" y="541526"/>
                </a:cubicBezTo>
                <a:close/>
                <a:moveTo>
                  <a:pt x="559098" y="530156"/>
                </a:moveTo>
                <a:cubicBezTo>
                  <a:pt x="563398" y="534420"/>
                  <a:pt x="563398" y="535841"/>
                  <a:pt x="570568" y="531577"/>
                </a:cubicBezTo>
                <a:cubicBezTo>
                  <a:pt x="566266" y="527313"/>
                  <a:pt x="560532" y="527313"/>
                  <a:pt x="559098" y="530156"/>
                </a:cubicBezTo>
                <a:close/>
                <a:moveTo>
                  <a:pt x="1055118" y="524470"/>
                </a:moveTo>
                <a:cubicBezTo>
                  <a:pt x="1042216" y="521627"/>
                  <a:pt x="1049382" y="534420"/>
                  <a:pt x="1055118" y="537262"/>
                </a:cubicBezTo>
                <a:cubicBezTo>
                  <a:pt x="1052252" y="534420"/>
                  <a:pt x="1055118" y="530156"/>
                  <a:pt x="1055118" y="524470"/>
                </a:cubicBezTo>
                <a:close/>
                <a:moveTo>
                  <a:pt x="1070886" y="508835"/>
                </a:moveTo>
                <a:cubicBezTo>
                  <a:pt x="1069454" y="510258"/>
                  <a:pt x="1066586" y="517363"/>
                  <a:pt x="1059418" y="514522"/>
                </a:cubicBezTo>
                <a:lnTo>
                  <a:pt x="1070886" y="521627"/>
                </a:lnTo>
                <a:cubicBezTo>
                  <a:pt x="1070886" y="515942"/>
                  <a:pt x="1080922" y="515942"/>
                  <a:pt x="1082356" y="518785"/>
                </a:cubicBezTo>
                <a:cubicBezTo>
                  <a:pt x="1076622" y="513099"/>
                  <a:pt x="1082356" y="511679"/>
                  <a:pt x="1070886" y="508835"/>
                </a:cubicBezTo>
                <a:close/>
                <a:moveTo>
                  <a:pt x="549062" y="508835"/>
                </a:moveTo>
                <a:cubicBezTo>
                  <a:pt x="556232" y="511679"/>
                  <a:pt x="549062" y="528734"/>
                  <a:pt x="561966" y="523049"/>
                </a:cubicBezTo>
                <a:cubicBezTo>
                  <a:pt x="554798" y="518785"/>
                  <a:pt x="560532" y="504572"/>
                  <a:pt x="549062" y="508835"/>
                </a:cubicBezTo>
                <a:close/>
                <a:moveTo>
                  <a:pt x="1893764" y="491780"/>
                </a:moveTo>
                <a:cubicBezTo>
                  <a:pt x="1892330" y="497465"/>
                  <a:pt x="1890896" y="501729"/>
                  <a:pt x="1889462" y="507415"/>
                </a:cubicBezTo>
                <a:cubicBezTo>
                  <a:pt x="1892330" y="504572"/>
                  <a:pt x="1893764" y="500308"/>
                  <a:pt x="1895196" y="497465"/>
                </a:cubicBezTo>
                <a:cubicBezTo>
                  <a:pt x="1900932" y="520207"/>
                  <a:pt x="1905232" y="542948"/>
                  <a:pt x="1908100" y="565688"/>
                </a:cubicBezTo>
                <a:cubicBezTo>
                  <a:pt x="1905232" y="541526"/>
                  <a:pt x="1902366" y="517363"/>
                  <a:pt x="1896632" y="494622"/>
                </a:cubicBezTo>
                <a:lnTo>
                  <a:pt x="1895196" y="497465"/>
                </a:lnTo>
                <a:close/>
                <a:moveTo>
                  <a:pt x="1083790" y="456247"/>
                </a:moveTo>
                <a:cubicBezTo>
                  <a:pt x="1085222" y="460511"/>
                  <a:pt x="1068020" y="460511"/>
                  <a:pt x="1080922" y="467617"/>
                </a:cubicBezTo>
                <a:lnTo>
                  <a:pt x="1089524" y="461931"/>
                </a:lnTo>
                <a:cubicBezTo>
                  <a:pt x="1085222" y="459090"/>
                  <a:pt x="1090958" y="457667"/>
                  <a:pt x="1083790" y="456247"/>
                </a:cubicBezTo>
                <a:close/>
                <a:moveTo>
                  <a:pt x="1146868" y="453404"/>
                </a:moveTo>
                <a:cubicBezTo>
                  <a:pt x="1144000" y="454826"/>
                  <a:pt x="1141134" y="454826"/>
                  <a:pt x="1145434" y="460511"/>
                </a:cubicBezTo>
                <a:cubicBezTo>
                  <a:pt x="1148300" y="459090"/>
                  <a:pt x="1149734" y="454826"/>
                  <a:pt x="1146868" y="453404"/>
                </a:cubicBezTo>
                <a:close/>
                <a:moveTo>
                  <a:pt x="1166938" y="451983"/>
                </a:moveTo>
                <a:cubicBezTo>
                  <a:pt x="1164070" y="454826"/>
                  <a:pt x="1148300" y="447719"/>
                  <a:pt x="1154034" y="457667"/>
                </a:cubicBezTo>
                <a:cubicBezTo>
                  <a:pt x="1158336" y="453404"/>
                  <a:pt x="1171238" y="460511"/>
                  <a:pt x="1166938" y="451983"/>
                </a:cubicBezTo>
                <a:close/>
                <a:moveTo>
                  <a:pt x="1079488" y="427820"/>
                </a:moveTo>
                <a:lnTo>
                  <a:pt x="1072320" y="436348"/>
                </a:lnTo>
                <a:cubicBezTo>
                  <a:pt x="1070886" y="426399"/>
                  <a:pt x="1073754" y="434927"/>
                  <a:pt x="1079488" y="427820"/>
                </a:cubicBezTo>
                <a:close/>
                <a:moveTo>
                  <a:pt x="1910966" y="420713"/>
                </a:moveTo>
                <a:cubicBezTo>
                  <a:pt x="1918134" y="440612"/>
                  <a:pt x="1922434" y="461931"/>
                  <a:pt x="1928168" y="481830"/>
                </a:cubicBezTo>
                <a:lnTo>
                  <a:pt x="1913834" y="440612"/>
                </a:lnTo>
                <a:cubicBezTo>
                  <a:pt x="1912398" y="434927"/>
                  <a:pt x="1912398" y="427820"/>
                  <a:pt x="1910966" y="420713"/>
                </a:cubicBezTo>
                <a:close/>
                <a:moveTo>
                  <a:pt x="1852190" y="412186"/>
                </a:moveTo>
                <a:cubicBezTo>
                  <a:pt x="1853624" y="417871"/>
                  <a:pt x="1856492" y="424978"/>
                  <a:pt x="1857924" y="432084"/>
                </a:cubicBezTo>
                <a:cubicBezTo>
                  <a:pt x="1857924" y="439190"/>
                  <a:pt x="1847890" y="424978"/>
                  <a:pt x="1855056" y="450561"/>
                </a:cubicBezTo>
                <a:cubicBezTo>
                  <a:pt x="1860792" y="450561"/>
                  <a:pt x="1860792" y="442033"/>
                  <a:pt x="1857924" y="432084"/>
                </a:cubicBezTo>
                <a:cubicBezTo>
                  <a:pt x="1857924" y="429241"/>
                  <a:pt x="1856492" y="423555"/>
                  <a:pt x="1852190" y="412186"/>
                </a:cubicBezTo>
                <a:close/>
                <a:moveTo>
                  <a:pt x="1862226" y="400815"/>
                </a:moveTo>
                <a:cubicBezTo>
                  <a:pt x="1867960" y="422134"/>
                  <a:pt x="1873694" y="443455"/>
                  <a:pt x="1875126" y="464775"/>
                </a:cubicBezTo>
                <a:lnTo>
                  <a:pt x="1875126" y="442033"/>
                </a:lnTo>
                <a:lnTo>
                  <a:pt x="1883728" y="484673"/>
                </a:lnTo>
                <a:cubicBezTo>
                  <a:pt x="1886596" y="481830"/>
                  <a:pt x="1888030" y="469039"/>
                  <a:pt x="1885162" y="451983"/>
                </a:cubicBezTo>
                <a:cubicBezTo>
                  <a:pt x="1883728" y="447719"/>
                  <a:pt x="1883728" y="443455"/>
                  <a:pt x="1882296" y="439190"/>
                </a:cubicBezTo>
                <a:cubicBezTo>
                  <a:pt x="1880862" y="434926"/>
                  <a:pt x="1877994" y="430662"/>
                  <a:pt x="1876562" y="426398"/>
                </a:cubicBezTo>
                <a:cubicBezTo>
                  <a:pt x="1873694" y="417871"/>
                  <a:pt x="1867960" y="409343"/>
                  <a:pt x="1862226" y="400815"/>
                </a:cubicBezTo>
                <a:close/>
                <a:moveTo>
                  <a:pt x="1092390" y="379495"/>
                </a:moveTo>
                <a:lnTo>
                  <a:pt x="1092390" y="385180"/>
                </a:lnTo>
                <a:cubicBezTo>
                  <a:pt x="1092390" y="383759"/>
                  <a:pt x="1093824" y="385180"/>
                  <a:pt x="1096692" y="385180"/>
                </a:cubicBezTo>
                <a:cubicBezTo>
                  <a:pt x="1099558" y="389444"/>
                  <a:pt x="1090958" y="389444"/>
                  <a:pt x="1088090" y="390865"/>
                </a:cubicBezTo>
                <a:cubicBezTo>
                  <a:pt x="1093824" y="390865"/>
                  <a:pt x="1100992" y="388023"/>
                  <a:pt x="1108160" y="392287"/>
                </a:cubicBezTo>
                <a:cubicBezTo>
                  <a:pt x="1108160" y="395129"/>
                  <a:pt x="1108160" y="396551"/>
                  <a:pt x="1109594" y="397972"/>
                </a:cubicBezTo>
                <a:cubicBezTo>
                  <a:pt x="1106726" y="397972"/>
                  <a:pt x="1106726" y="397972"/>
                  <a:pt x="1109594" y="400815"/>
                </a:cubicBezTo>
                <a:lnTo>
                  <a:pt x="1112462" y="400815"/>
                </a:lnTo>
                <a:cubicBezTo>
                  <a:pt x="1111028" y="399394"/>
                  <a:pt x="1109594" y="397972"/>
                  <a:pt x="1109594" y="396551"/>
                </a:cubicBezTo>
                <a:cubicBezTo>
                  <a:pt x="1111028" y="396551"/>
                  <a:pt x="1113894" y="396551"/>
                  <a:pt x="1112462" y="395129"/>
                </a:cubicBezTo>
                <a:cubicBezTo>
                  <a:pt x="1111028" y="392287"/>
                  <a:pt x="1109594" y="392287"/>
                  <a:pt x="1108160" y="390865"/>
                </a:cubicBezTo>
                <a:cubicBezTo>
                  <a:pt x="1106726" y="385180"/>
                  <a:pt x="1105292" y="378073"/>
                  <a:pt x="1092390" y="379495"/>
                </a:cubicBezTo>
                <a:close/>
                <a:moveTo>
                  <a:pt x="365564" y="379494"/>
                </a:moveTo>
                <a:cubicBezTo>
                  <a:pt x="352662" y="386601"/>
                  <a:pt x="341192" y="395128"/>
                  <a:pt x="328292" y="403656"/>
                </a:cubicBezTo>
                <a:cubicBezTo>
                  <a:pt x="345494" y="385178"/>
                  <a:pt x="346928" y="393708"/>
                  <a:pt x="365564" y="379494"/>
                </a:cubicBezTo>
                <a:close/>
                <a:moveTo>
                  <a:pt x="1879188" y="377954"/>
                </a:moveTo>
                <a:lnTo>
                  <a:pt x="1879428" y="378073"/>
                </a:lnTo>
                <a:lnTo>
                  <a:pt x="1879636" y="379509"/>
                </a:lnTo>
                <a:close/>
                <a:moveTo>
                  <a:pt x="1790546" y="370966"/>
                </a:moveTo>
                <a:cubicBezTo>
                  <a:pt x="1791980" y="376653"/>
                  <a:pt x="1799148" y="390865"/>
                  <a:pt x="1806314" y="402236"/>
                </a:cubicBezTo>
                <a:cubicBezTo>
                  <a:pt x="1813484" y="415027"/>
                  <a:pt x="1819218" y="426398"/>
                  <a:pt x="1823518" y="426398"/>
                </a:cubicBezTo>
                <a:cubicBezTo>
                  <a:pt x="1824952" y="429241"/>
                  <a:pt x="1819218" y="419291"/>
                  <a:pt x="1813484" y="406500"/>
                </a:cubicBezTo>
                <a:cubicBezTo>
                  <a:pt x="1806314" y="393708"/>
                  <a:pt x="1796280" y="379494"/>
                  <a:pt x="1790546" y="370966"/>
                </a:cubicBezTo>
                <a:close/>
                <a:moveTo>
                  <a:pt x="336892" y="370966"/>
                </a:moveTo>
                <a:cubicBezTo>
                  <a:pt x="325424" y="380916"/>
                  <a:pt x="303920" y="402235"/>
                  <a:pt x="283848" y="419291"/>
                </a:cubicBezTo>
                <a:cubicBezTo>
                  <a:pt x="263778" y="436348"/>
                  <a:pt x="243708" y="451981"/>
                  <a:pt x="235108" y="449139"/>
                </a:cubicBezTo>
                <a:cubicBezTo>
                  <a:pt x="248008" y="437768"/>
                  <a:pt x="265214" y="422134"/>
                  <a:pt x="283848" y="407920"/>
                </a:cubicBezTo>
                <a:cubicBezTo>
                  <a:pt x="302486" y="393707"/>
                  <a:pt x="321122" y="379494"/>
                  <a:pt x="336892" y="370966"/>
                </a:cubicBezTo>
                <a:close/>
                <a:moveTo>
                  <a:pt x="344958" y="363504"/>
                </a:moveTo>
                <a:cubicBezTo>
                  <a:pt x="346570" y="362438"/>
                  <a:pt x="346928" y="362438"/>
                  <a:pt x="345494" y="363859"/>
                </a:cubicBezTo>
                <a:cubicBezTo>
                  <a:pt x="344062" y="365280"/>
                  <a:pt x="339760" y="368123"/>
                  <a:pt x="336892" y="369544"/>
                </a:cubicBezTo>
                <a:cubicBezTo>
                  <a:pt x="340478" y="366702"/>
                  <a:pt x="343344" y="364570"/>
                  <a:pt x="344958" y="363504"/>
                </a:cubicBezTo>
                <a:close/>
                <a:moveTo>
                  <a:pt x="1134862" y="362794"/>
                </a:moveTo>
                <a:cubicBezTo>
                  <a:pt x="1132532" y="362794"/>
                  <a:pt x="1130380" y="363860"/>
                  <a:pt x="1129664" y="365281"/>
                </a:cubicBezTo>
                <a:cubicBezTo>
                  <a:pt x="1132532" y="366702"/>
                  <a:pt x="1135398" y="368125"/>
                  <a:pt x="1138266" y="368125"/>
                </a:cubicBezTo>
                <a:lnTo>
                  <a:pt x="1141134" y="366702"/>
                </a:lnTo>
                <a:cubicBezTo>
                  <a:pt x="1139700" y="363860"/>
                  <a:pt x="1137192" y="362794"/>
                  <a:pt x="1134862" y="362794"/>
                </a:cubicBezTo>
                <a:close/>
                <a:moveTo>
                  <a:pt x="364132" y="362438"/>
                </a:moveTo>
                <a:lnTo>
                  <a:pt x="344062" y="379493"/>
                </a:lnTo>
                <a:lnTo>
                  <a:pt x="342628" y="372388"/>
                </a:lnTo>
                <a:close/>
                <a:moveTo>
                  <a:pt x="1871520" y="361461"/>
                </a:moveTo>
                <a:cubicBezTo>
                  <a:pt x="1871900" y="361106"/>
                  <a:pt x="1872976" y="361727"/>
                  <a:pt x="1875126" y="363859"/>
                </a:cubicBezTo>
                <a:lnTo>
                  <a:pt x="1879188" y="377954"/>
                </a:lnTo>
                <a:lnTo>
                  <a:pt x="1876562" y="376653"/>
                </a:lnTo>
                <a:cubicBezTo>
                  <a:pt x="1875484" y="372388"/>
                  <a:pt x="1870378" y="362527"/>
                  <a:pt x="1871520" y="361461"/>
                </a:cubicBezTo>
                <a:close/>
                <a:moveTo>
                  <a:pt x="1769042" y="355332"/>
                </a:moveTo>
                <a:cubicBezTo>
                  <a:pt x="1770476" y="359596"/>
                  <a:pt x="1771908" y="363859"/>
                  <a:pt x="1773344" y="368123"/>
                </a:cubicBezTo>
                <a:cubicBezTo>
                  <a:pt x="1770476" y="368123"/>
                  <a:pt x="1770476" y="369546"/>
                  <a:pt x="1777644" y="383758"/>
                </a:cubicBezTo>
                <a:lnTo>
                  <a:pt x="1773344" y="368123"/>
                </a:lnTo>
                <a:cubicBezTo>
                  <a:pt x="1776210" y="369546"/>
                  <a:pt x="1780510" y="372389"/>
                  <a:pt x="1781944" y="372389"/>
                </a:cubicBezTo>
                <a:cubicBezTo>
                  <a:pt x="1783378" y="372389"/>
                  <a:pt x="1783378" y="372389"/>
                  <a:pt x="1780510" y="368123"/>
                </a:cubicBezTo>
                <a:cubicBezTo>
                  <a:pt x="1779078" y="365282"/>
                  <a:pt x="1776210" y="361018"/>
                  <a:pt x="1769042" y="355332"/>
                </a:cubicBezTo>
                <a:close/>
                <a:moveTo>
                  <a:pt x="1846456" y="302743"/>
                </a:moveTo>
                <a:cubicBezTo>
                  <a:pt x="1853624" y="315534"/>
                  <a:pt x="1853624" y="324062"/>
                  <a:pt x="1852190" y="328326"/>
                </a:cubicBezTo>
                <a:cubicBezTo>
                  <a:pt x="1850758" y="332591"/>
                  <a:pt x="1847888" y="334012"/>
                  <a:pt x="1846456" y="331169"/>
                </a:cubicBezTo>
                <a:cubicBezTo>
                  <a:pt x="1846456" y="322641"/>
                  <a:pt x="1846456" y="312693"/>
                  <a:pt x="1846456" y="302743"/>
                </a:cubicBezTo>
                <a:close/>
                <a:moveTo>
                  <a:pt x="434816" y="297806"/>
                </a:moveTo>
                <a:lnTo>
                  <a:pt x="420938" y="310205"/>
                </a:lnTo>
                <a:cubicBezTo>
                  <a:pt x="416100" y="314824"/>
                  <a:pt x="412158" y="319088"/>
                  <a:pt x="410006" y="322642"/>
                </a:cubicBezTo>
                <a:lnTo>
                  <a:pt x="408572" y="308428"/>
                </a:lnTo>
                <a:cubicBezTo>
                  <a:pt x="412874" y="308428"/>
                  <a:pt x="417532" y="307006"/>
                  <a:pt x="422550" y="304697"/>
                </a:cubicBezTo>
                <a:close/>
                <a:moveTo>
                  <a:pt x="1088090" y="294215"/>
                </a:moveTo>
                <a:cubicBezTo>
                  <a:pt x="1095258" y="297058"/>
                  <a:pt x="1096692" y="299900"/>
                  <a:pt x="1105292" y="301322"/>
                </a:cubicBezTo>
                <a:lnTo>
                  <a:pt x="1105292" y="309850"/>
                </a:lnTo>
                <a:cubicBezTo>
                  <a:pt x="1113894" y="316957"/>
                  <a:pt x="1118196" y="309850"/>
                  <a:pt x="1122496" y="307006"/>
                </a:cubicBezTo>
                <a:lnTo>
                  <a:pt x="1121062" y="312693"/>
                </a:lnTo>
                <a:cubicBezTo>
                  <a:pt x="1122496" y="314113"/>
                  <a:pt x="1122496" y="314113"/>
                  <a:pt x="1123930" y="314113"/>
                </a:cubicBezTo>
                <a:lnTo>
                  <a:pt x="1122496" y="318377"/>
                </a:lnTo>
                <a:cubicBezTo>
                  <a:pt x="1139698" y="311270"/>
                  <a:pt x="1136832" y="336855"/>
                  <a:pt x="1151168" y="328327"/>
                </a:cubicBezTo>
                <a:cubicBezTo>
                  <a:pt x="1149734" y="331169"/>
                  <a:pt x="1141134" y="331169"/>
                  <a:pt x="1135398" y="331169"/>
                </a:cubicBezTo>
                <a:cubicBezTo>
                  <a:pt x="1131098" y="336855"/>
                  <a:pt x="1138266" y="336855"/>
                  <a:pt x="1141134" y="341119"/>
                </a:cubicBezTo>
                <a:lnTo>
                  <a:pt x="1154034" y="338276"/>
                </a:lnTo>
                <a:cubicBezTo>
                  <a:pt x="1145434" y="349647"/>
                  <a:pt x="1165504" y="341119"/>
                  <a:pt x="1168370" y="352490"/>
                </a:cubicBezTo>
                <a:cubicBezTo>
                  <a:pt x="1155470" y="359597"/>
                  <a:pt x="1184140" y="378073"/>
                  <a:pt x="1182706" y="383759"/>
                </a:cubicBezTo>
                <a:cubicBezTo>
                  <a:pt x="1175540" y="393708"/>
                  <a:pt x="1172672" y="375230"/>
                  <a:pt x="1164070" y="379495"/>
                </a:cubicBezTo>
                <a:cubicBezTo>
                  <a:pt x="1161204" y="385180"/>
                  <a:pt x="1169804" y="385180"/>
                  <a:pt x="1171238" y="389444"/>
                </a:cubicBezTo>
                <a:lnTo>
                  <a:pt x="1156902" y="386601"/>
                </a:lnTo>
                <a:cubicBezTo>
                  <a:pt x="1151168" y="392287"/>
                  <a:pt x="1169804" y="392287"/>
                  <a:pt x="1162636" y="393708"/>
                </a:cubicBezTo>
                <a:cubicBezTo>
                  <a:pt x="1168370" y="402236"/>
                  <a:pt x="1168370" y="393708"/>
                  <a:pt x="1179840" y="396551"/>
                </a:cubicBezTo>
                <a:cubicBezTo>
                  <a:pt x="1175540" y="396551"/>
                  <a:pt x="1168370" y="400815"/>
                  <a:pt x="1172672" y="405079"/>
                </a:cubicBezTo>
                <a:cubicBezTo>
                  <a:pt x="1176972" y="406499"/>
                  <a:pt x="1179840" y="399394"/>
                  <a:pt x="1179840" y="405079"/>
                </a:cubicBezTo>
                <a:cubicBezTo>
                  <a:pt x="1165504" y="419293"/>
                  <a:pt x="1179840" y="430662"/>
                  <a:pt x="1171238" y="444876"/>
                </a:cubicBezTo>
                <a:lnTo>
                  <a:pt x="1178406" y="446297"/>
                </a:lnTo>
                <a:cubicBezTo>
                  <a:pt x="1175540" y="447719"/>
                  <a:pt x="1172672" y="447719"/>
                  <a:pt x="1174104" y="450560"/>
                </a:cubicBezTo>
                <a:lnTo>
                  <a:pt x="1178406" y="451983"/>
                </a:lnTo>
                <a:cubicBezTo>
                  <a:pt x="1176972" y="454826"/>
                  <a:pt x="1161204" y="466195"/>
                  <a:pt x="1159770" y="477566"/>
                </a:cubicBezTo>
                <a:lnTo>
                  <a:pt x="1169804" y="476145"/>
                </a:lnTo>
                <a:lnTo>
                  <a:pt x="1156902" y="481830"/>
                </a:lnTo>
                <a:lnTo>
                  <a:pt x="1169804" y="486094"/>
                </a:lnTo>
                <a:cubicBezTo>
                  <a:pt x="1156902" y="483252"/>
                  <a:pt x="1159770" y="497465"/>
                  <a:pt x="1152602" y="504572"/>
                </a:cubicBezTo>
                <a:lnTo>
                  <a:pt x="1159770" y="507415"/>
                </a:lnTo>
                <a:lnTo>
                  <a:pt x="1152602" y="510258"/>
                </a:lnTo>
                <a:lnTo>
                  <a:pt x="1158336" y="510258"/>
                </a:lnTo>
                <a:cubicBezTo>
                  <a:pt x="1155470" y="514522"/>
                  <a:pt x="1141134" y="515942"/>
                  <a:pt x="1144000" y="524470"/>
                </a:cubicBezTo>
                <a:cubicBezTo>
                  <a:pt x="1144000" y="518785"/>
                  <a:pt x="1155470" y="523049"/>
                  <a:pt x="1161204" y="525892"/>
                </a:cubicBezTo>
                <a:lnTo>
                  <a:pt x="1138266" y="537262"/>
                </a:lnTo>
                <a:cubicBezTo>
                  <a:pt x="1142566" y="540105"/>
                  <a:pt x="1141134" y="548633"/>
                  <a:pt x="1149734" y="545791"/>
                </a:cubicBezTo>
                <a:lnTo>
                  <a:pt x="1138266" y="548633"/>
                </a:lnTo>
                <a:lnTo>
                  <a:pt x="1144000" y="550055"/>
                </a:lnTo>
                <a:cubicBezTo>
                  <a:pt x="1144000" y="579902"/>
                  <a:pt x="1090958" y="581324"/>
                  <a:pt x="1106726" y="616858"/>
                </a:cubicBezTo>
                <a:lnTo>
                  <a:pt x="1109594" y="616858"/>
                </a:lnTo>
                <a:lnTo>
                  <a:pt x="1089524" y="625385"/>
                </a:lnTo>
                <a:cubicBezTo>
                  <a:pt x="1090958" y="628227"/>
                  <a:pt x="1100992" y="633913"/>
                  <a:pt x="1102426" y="639598"/>
                </a:cubicBezTo>
                <a:cubicBezTo>
                  <a:pt x="1092390" y="632491"/>
                  <a:pt x="1096692" y="646705"/>
                  <a:pt x="1086658" y="645284"/>
                </a:cubicBezTo>
                <a:cubicBezTo>
                  <a:pt x="1090958" y="650969"/>
                  <a:pt x="1095258" y="648126"/>
                  <a:pt x="1099558" y="649548"/>
                </a:cubicBezTo>
                <a:cubicBezTo>
                  <a:pt x="1105292" y="668024"/>
                  <a:pt x="1080922" y="669446"/>
                  <a:pt x="1082356" y="687923"/>
                </a:cubicBezTo>
                <a:cubicBezTo>
                  <a:pt x="1073754" y="666603"/>
                  <a:pt x="1078054" y="668024"/>
                  <a:pt x="1076622" y="655232"/>
                </a:cubicBezTo>
                <a:cubicBezTo>
                  <a:pt x="1063718" y="663760"/>
                  <a:pt x="1073754" y="670867"/>
                  <a:pt x="1065152" y="682238"/>
                </a:cubicBezTo>
                <a:lnTo>
                  <a:pt x="1072322" y="677974"/>
                </a:lnTo>
                <a:cubicBezTo>
                  <a:pt x="1086658" y="692188"/>
                  <a:pt x="1055118" y="693609"/>
                  <a:pt x="1072322" y="703557"/>
                </a:cubicBezTo>
                <a:cubicBezTo>
                  <a:pt x="1066586" y="707821"/>
                  <a:pt x="1052252" y="707821"/>
                  <a:pt x="1046516" y="713507"/>
                </a:cubicBezTo>
                <a:cubicBezTo>
                  <a:pt x="1046516" y="717771"/>
                  <a:pt x="1047950" y="719192"/>
                  <a:pt x="1050816" y="720614"/>
                </a:cubicBezTo>
                <a:lnTo>
                  <a:pt x="1060852" y="722035"/>
                </a:lnTo>
                <a:lnTo>
                  <a:pt x="1059418" y="724878"/>
                </a:lnTo>
                <a:cubicBezTo>
                  <a:pt x="1070886" y="724878"/>
                  <a:pt x="1079488" y="750462"/>
                  <a:pt x="1086658" y="741934"/>
                </a:cubicBezTo>
                <a:cubicBezTo>
                  <a:pt x="1092390" y="751884"/>
                  <a:pt x="1102426" y="751884"/>
                  <a:pt x="1108160" y="758989"/>
                </a:cubicBezTo>
                <a:lnTo>
                  <a:pt x="1112462" y="750462"/>
                </a:lnTo>
                <a:cubicBezTo>
                  <a:pt x="1115328" y="754725"/>
                  <a:pt x="1118196" y="760412"/>
                  <a:pt x="1122496" y="760412"/>
                </a:cubicBezTo>
                <a:cubicBezTo>
                  <a:pt x="1122496" y="758989"/>
                  <a:pt x="1122496" y="757568"/>
                  <a:pt x="1122496" y="756148"/>
                </a:cubicBezTo>
                <a:cubicBezTo>
                  <a:pt x="1133964" y="767519"/>
                  <a:pt x="1145434" y="771782"/>
                  <a:pt x="1156902" y="777467"/>
                </a:cubicBezTo>
                <a:cubicBezTo>
                  <a:pt x="1158336" y="771782"/>
                  <a:pt x="1159770" y="767519"/>
                  <a:pt x="1154034" y="763253"/>
                </a:cubicBezTo>
                <a:cubicBezTo>
                  <a:pt x="1168370" y="758989"/>
                  <a:pt x="1178406" y="785995"/>
                  <a:pt x="1195610" y="790259"/>
                </a:cubicBezTo>
                <a:lnTo>
                  <a:pt x="1197042" y="785995"/>
                </a:lnTo>
                <a:lnTo>
                  <a:pt x="1202776" y="797366"/>
                </a:lnTo>
                <a:cubicBezTo>
                  <a:pt x="1201344" y="793102"/>
                  <a:pt x="1204210" y="791681"/>
                  <a:pt x="1205644" y="787417"/>
                </a:cubicBezTo>
                <a:cubicBezTo>
                  <a:pt x="1221414" y="791681"/>
                  <a:pt x="1241484" y="800209"/>
                  <a:pt x="1241484" y="821528"/>
                </a:cubicBezTo>
                <a:cubicBezTo>
                  <a:pt x="1238616" y="815843"/>
                  <a:pt x="1252952" y="814421"/>
                  <a:pt x="1247218" y="803052"/>
                </a:cubicBezTo>
                <a:cubicBezTo>
                  <a:pt x="1258688" y="821528"/>
                  <a:pt x="1280190" y="827214"/>
                  <a:pt x="1295960" y="838584"/>
                </a:cubicBezTo>
                <a:lnTo>
                  <a:pt x="1301694" y="845691"/>
                </a:lnTo>
                <a:lnTo>
                  <a:pt x="1303128" y="844270"/>
                </a:lnTo>
                <a:lnTo>
                  <a:pt x="1298828" y="838584"/>
                </a:lnTo>
                <a:cubicBezTo>
                  <a:pt x="1305994" y="842849"/>
                  <a:pt x="1311728" y="848534"/>
                  <a:pt x="1314596" y="855641"/>
                </a:cubicBezTo>
                <a:cubicBezTo>
                  <a:pt x="1316030" y="852798"/>
                  <a:pt x="1321764" y="845691"/>
                  <a:pt x="1327500" y="844270"/>
                </a:cubicBezTo>
                <a:cubicBezTo>
                  <a:pt x="1323198" y="855641"/>
                  <a:pt x="1353304" y="844270"/>
                  <a:pt x="1356170" y="859905"/>
                </a:cubicBezTo>
                <a:cubicBezTo>
                  <a:pt x="1357604" y="858484"/>
                  <a:pt x="1353304" y="857062"/>
                  <a:pt x="1357604" y="854219"/>
                </a:cubicBezTo>
                <a:cubicBezTo>
                  <a:pt x="1379108" y="865589"/>
                  <a:pt x="1404912" y="892595"/>
                  <a:pt x="1435016" y="895438"/>
                </a:cubicBezTo>
                <a:cubicBezTo>
                  <a:pt x="1426416" y="918180"/>
                  <a:pt x="1450788" y="922444"/>
                  <a:pt x="1460822" y="938078"/>
                </a:cubicBezTo>
                <a:cubicBezTo>
                  <a:pt x="1470858" y="926708"/>
                  <a:pt x="1456522" y="928128"/>
                  <a:pt x="1456522" y="916757"/>
                </a:cubicBezTo>
                <a:cubicBezTo>
                  <a:pt x="1461896" y="921022"/>
                  <a:pt x="1464046" y="910895"/>
                  <a:pt x="1469020" y="912161"/>
                </a:cubicBezTo>
                <a:lnTo>
                  <a:pt x="1474696" y="917727"/>
                </a:lnTo>
                <a:lnTo>
                  <a:pt x="1474082" y="922799"/>
                </a:lnTo>
                <a:cubicBezTo>
                  <a:pt x="1473008" y="925996"/>
                  <a:pt x="1473008" y="928839"/>
                  <a:pt x="1479458" y="929549"/>
                </a:cubicBezTo>
                <a:lnTo>
                  <a:pt x="1483758" y="921021"/>
                </a:lnTo>
                <a:lnTo>
                  <a:pt x="1486626" y="935235"/>
                </a:lnTo>
                <a:cubicBezTo>
                  <a:pt x="1513864" y="940920"/>
                  <a:pt x="1532500" y="956555"/>
                  <a:pt x="1558304" y="956555"/>
                </a:cubicBezTo>
                <a:cubicBezTo>
                  <a:pt x="1558304" y="959398"/>
                  <a:pt x="1556872" y="963662"/>
                  <a:pt x="1552570" y="965082"/>
                </a:cubicBezTo>
                <a:cubicBezTo>
                  <a:pt x="1562606" y="969346"/>
                  <a:pt x="1566906" y="989246"/>
                  <a:pt x="1582676" y="984981"/>
                </a:cubicBezTo>
                <a:lnTo>
                  <a:pt x="1581242" y="980717"/>
                </a:lnTo>
                <a:cubicBezTo>
                  <a:pt x="1602746" y="980717"/>
                  <a:pt x="1594146" y="999195"/>
                  <a:pt x="1614216" y="1011987"/>
                </a:cubicBezTo>
                <a:cubicBezTo>
                  <a:pt x="1609914" y="1010566"/>
                  <a:pt x="1601312" y="999195"/>
                  <a:pt x="1595578" y="1009145"/>
                </a:cubicBezTo>
                <a:cubicBezTo>
                  <a:pt x="1594146" y="1016250"/>
                  <a:pt x="1605614" y="1020514"/>
                  <a:pt x="1611348" y="1016250"/>
                </a:cubicBezTo>
                <a:lnTo>
                  <a:pt x="1604180" y="1027621"/>
                </a:lnTo>
                <a:cubicBezTo>
                  <a:pt x="1604180" y="1019093"/>
                  <a:pt x="1595578" y="1016250"/>
                  <a:pt x="1591278" y="1010566"/>
                </a:cubicBezTo>
                <a:cubicBezTo>
                  <a:pt x="1592712" y="1011987"/>
                  <a:pt x="1591278" y="1014830"/>
                  <a:pt x="1591278" y="1017673"/>
                </a:cubicBezTo>
                <a:lnTo>
                  <a:pt x="1590590" y="1017047"/>
                </a:lnTo>
                <a:lnTo>
                  <a:pt x="1574076" y="1002038"/>
                </a:lnTo>
                <a:lnTo>
                  <a:pt x="1585544" y="1006302"/>
                </a:lnTo>
                <a:cubicBezTo>
                  <a:pt x="1586976" y="992088"/>
                  <a:pt x="1568340" y="997774"/>
                  <a:pt x="1565474" y="992088"/>
                </a:cubicBezTo>
                <a:cubicBezTo>
                  <a:pt x="1559740" y="1003459"/>
                  <a:pt x="1566906" y="1004880"/>
                  <a:pt x="1556872" y="1010566"/>
                </a:cubicBezTo>
                <a:cubicBezTo>
                  <a:pt x="1536802" y="1006302"/>
                  <a:pt x="1551138" y="993510"/>
                  <a:pt x="1538234" y="976453"/>
                </a:cubicBezTo>
                <a:lnTo>
                  <a:pt x="1542536" y="973612"/>
                </a:lnTo>
                <a:cubicBezTo>
                  <a:pt x="1536802" y="969346"/>
                  <a:pt x="1538234" y="956555"/>
                  <a:pt x="1526766" y="960819"/>
                </a:cubicBezTo>
                <a:cubicBezTo>
                  <a:pt x="1523900" y="967925"/>
                  <a:pt x="1529634" y="970769"/>
                  <a:pt x="1531068" y="975032"/>
                </a:cubicBezTo>
                <a:cubicBezTo>
                  <a:pt x="1528200" y="977876"/>
                  <a:pt x="1526766" y="957977"/>
                  <a:pt x="1518164" y="962241"/>
                </a:cubicBezTo>
                <a:cubicBezTo>
                  <a:pt x="1519600" y="973612"/>
                  <a:pt x="1531068" y="983560"/>
                  <a:pt x="1539670" y="987824"/>
                </a:cubicBezTo>
                <a:cubicBezTo>
                  <a:pt x="1538234" y="990667"/>
                  <a:pt x="1535368" y="993510"/>
                  <a:pt x="1535368" y="999195"/>
                </a:cubicBezTo>
                <a:cubicBezTo>
                  <a:pt x="1512430" y="979296"/>
                  <a:pt x="1488060" y="953713"/>
                  <a:pt x="1459388" y="948027"/>
                </a:cubicBezTo>
                <a:cubicBezTo>
                  <a:pt x="1466556" y="967925"/>
                  <a:pt x="1452220" y="946606"/>
                  <a:pt x="1449352" y="962241"/>
                </a:cubicBezTo>
                <a:cubicBezTo>
                  <a:pt x="1452220" y="950870"/>
                  <a:pt x="1439318" y="956555"/>
                  <a:pt x="1433584" y="949449"/>
                </a:cubicBezTo>
                <a:cubicBezTo>
                  <a:pt x="1424982" y="959398"/>
                  <a:pt x="1443618" y="965082"/>
                  <a:pt x="1435016" y="969346"/>
                </a:cubicBezTo>
                <a:cubicBezTo>
                  <a:pt x="1422116" y="960819"/>
                  <a:pt x="1412080" y="932392"/>
                  <a:pt x="1392010" y="928128"/>
                </a:cubicBezTo>
                <a:cubicBezTo>
                  <a:pt x="1390576" y="933814"/>
                  <a:pt x="1394876" y="935235"/>
                  <a:pt x="1394876" y="938078"/>
                </a:cubicBezTo>
                <a:cubicBezTo>
                  <a:pt x="1384842" y="929549"/>
                  <a:pt x="1380540" y="896859"/>
                  <a:pt x="1364772" y="911073"/>
                </a:cubicBezTo>
                <a:cubicBezTo>
                  <a:pt x="1367640" y="919601"/>
                  <a:pt x="1371940" y="929549"/>
                  <a:pt x="1374806" y="938078"/>
                </a:cubicBezTo>
                <a:cubicBezTo>
                  <a:pt x="1373374" y="938078"/>
                  <a:pt x="1370506" y="938078"/>
                  <a:pt x="1366204" y="939499"/>
                </a:cubicBezTo>
                <a:lnTo>
                  <a:pt x="1367640" y="949449"/>
                </a:lnTo>
                <a:cubicBezTo>
                  <a:pt x="1351870" y="946606"/>
                  <a:pt x="1363338" y="928128"/>
                  <a:pt x="1360470" y="913916"/>
                </a:cubicBezTo>
                <a:lnTo>
                  <a:pt x="1346134" y="921021"/>
                </a:lnTo>
                <a:cubicBezTo>
                  <a:pt x="1327500" y="921021"/>
                  <a:pt x="1316030" y="906809"/>
                  <a:pt x="1311728" y="886910"/>
                </a:cubicBezTo>
                <a:cubicBezTo>
                  <a:pt x="1308862" y="885488"/>
                  <a:pt x="1297392" y="879803"/>
                  <a:pt x="1297392" y="892595"/>
                </a:cubicBezTo>
                <a:cubicBezTo>
                  <a:pt x="1298828" y="909651"/>
                  <a:pt x="1298828" y="921021"/>
                  <a:pt x="1314596" y="928128"/>
                </a:cubicBezTo>
                <a:cubicBezTo>
                  <a:pt x="1320330" y="919601"/>
                  <a:pt x="1305994" y="912494"/>
                  <a:pt x="1311728" y="913916"/>
                </a:cubicBezTo>
                <a:cubicBezTo>
                  <a:pt x="1317464" y="919601"/>
                  <a:pt x="1333234" y="916757"/>
                  <a:pt x="1334666" y="928128"/>
                </a:cubicBezTo>
                <a:lnTo>
                  <a:pt x="1317464" y="919601"/>
                </a:lnTo>
                <a:cubicBezTo>
                  <a:pt x="1311728" y="935235"/>
                  <a:pt x="1324632" y="923864"/>
                  <a:pt x="1324632" y="932392"/>
                </a:cubicBezTo>
                <a:cubicBezTo>
                  <a:pt x="1314596" y="942342"/>
                  <a:pt x="1310296" y="923864"/>
                  <a:pt x="1300260" y="928128"/>
                </a:cubicBezTo>
                <a:lnTo>
                  <a:pt x="1301694" y="929549"/>
                </a:lnTo>
                <a:cubicBezTo>
                  <a:pt x="1288792" y="921021"/>
                  <a:pt x="1290226" y="925285"/>
                  <a:pt x="1278758" y="912494"/>
                </a:cubicBezTo>
                <a:cubicBezTo>
                  <a:pt x="1283058" y="899702"/>
                  <a:pt x="1287358" y="906809"/>
                  <a:pt x="1295960" y="903966"/>
                </a:cubicBezTo>
                <a:cubicBezTo>
                  <a:pt x="1274456" y="892595"/>
                  <a:pt x="1254386" y="854219"/>
                  <a:pt x="1221414" y="868433"/>
                </a:cubicBezTo>
                <a:lnTo>
                  <a:pt x="1230016" y="885488"/>
                </a:lnTo>
                <a:cubicBezTo>
                  <a:pt x="1219980" y="884067"/>
                  <a:pt x="1211378" y="865589"/>
                  <a:pt x="1204210" y="882646"/>
                </a:cubicBezTo>
                <a:cubicBezTo>
                  <a:pt x="1217112" y="881224"/>
                  <a:pt x="1207078" y="891174"/>
                  <a:pt x="1211378" y="895438"/>
                </a:cubicBezTo>
                <a:lnTo>
                  <a:pt x="1214246" y="898281"/>
                </a:lnTo>
                <a:cubicBezTo>
                  <a:pt x="1214246" y="898281"/>
                  <a:pt x="1217112" y="902545"/>
                  <a:pt x="1214246" y="903966"/>
                </a:cubicBezTo>
                <a:cubicBezTo>
                  <a:pt x="1209946" y="891174"/>
                  <a:pt x="1199910" y="882646"/>
                  <a:pt x="1194176" y="874117"/>
                </a:cubicBezTo>
                <a:cubicBezTo>
                  <a:pt x="1195610" y="879803"/>
                  <a:pt x="1185574" y="882646"/>
                  <a:pt x="1184140" y="884067"/>
                </a:cubicBezTo>
                <a:cubicBezTo>
                  <a:pt x="1176972" y="876960"/>
                  <a:pt x="1187008" y="875540"/>
                  <a:pt x="1189876" y="871276"/>
                </a:cubicBezTo>
                <a:cubicBezTo>
                  <a:pt x="1185574" y="868433"/>
                  <a:pt x="1182706" y="857062"/>
                  <a:pt x="1175540" y="864169"/>
                </a:cubicBezTo>
                <a:cubicBezTo>
                  <a:pt x="1166938" y="868433"/>
                  <a:pt x="1179840" y="875540"/>
                  <a:pt x="1178406" y="882646"/>
                </a:cubicBezTo>
                <a:lnTo>
                  <a:pt x="1159770" y="859905"/>
                </a:lnTo>
                <a:lnTo>
                  <a:pt x="1159770" y="862748"/>
                </a:lnTo>
                <a:cubicBezTo>
                  <a:pt x="1158336" y="859905"/>
                  <a:pt x="1155470" y="855641"/>
                  <a:pt x="1152602" y="857062"/>
                </a:cubicBezTo>
                <a:lnTo>
                  <a:pt x="1151636" y="862321"/>
                </a:lnTo>
                <a:lnTo>
                  <a:pt x="1144908" y="858145"/>
                </a:lnTo>
                <a:cubicBezTo>
                  <a:pt x="1142120" y="853564"/>
                  <a:pt x="1139834" y="848334"/>
                  <a:pt x="1135936" y="846802"/>
                </a:cubicBezTo>
                <a:lnTo>
                  <a:pt x="1125762" y="849836"/>
                </a:lnTo>
                <a:lnTo>
                  <a:pt x="1125364" y="849955"/>
                </a:lnTo>
                <a:lnTo>
                  <a:pt x="1121062" y="841427"/>
                </a:lnTo>
                <a:cubicBezTo>
                  <a:pt x="1119628" y="841427"/>
                  <a:pt x="1116762" y="844270"/>
                  <a:pt x="1118196" y="845691"/>
                </a:cubicBezTo>
                <a:lnTo>
                  <a:pt x="1113894" y="837163"/>
                </a:lnTo>
                <a:cubicBezTo>
                  <a:pt x="1106368" y="828635"/>
                  <a:pt x="1105292" y="839295"/>
                  <a:pt x="1102806" y="845758"/>
                </a:cubicBezTo>
                <a:lnTo>
                  <a:pt x="1101310" y="847690"/>
                </a:lnTo>
                <a:lnTo>
                  <a:pt x="1099558" y="849955"/>
                </a:lnTo>
                <a:cubicBezTo>
                  <a:pt x="1093824" y="849955"/>
                  <a:pt x="1089524" y="854219"/>
                  <a:pt x="1090958" y="857062"/>
                </a:cubicBezTo>
                <a:lnTo>
                  <a:pt x="1080922" y="842849"/>
                </a:lnTo>
                <a:lnTo>
                  <a:pt x="1080658" y="842209"/>
                </a:lnTo>
                <a:lnTo>
                  <a:pt x="1072680" y="822950"/>
                </a:lnTo>
                <a:cubicBezTo>
                  <a:pt x="1069096" y="816198"/>
                  <a:pt x="1066586" y="808736"/>
                  <a:pt x="1070886" y="798786"/>
                </a:cubicBezTo>
                <a:lnTo>
                  <a:pt x="1064078" y="803288"/>
                </a:lnTo>
                <a:lnTo>
                  <a:pt x="1062286" y="804473"/>
                </a:lnTo>
                <a:cubicBezTo>
                  <a:pt x="1053684" y="798786"/>
                  <a:pt x="1057986" y="820107"/>
                  <a:pt x="1043650" y="810157"/>
                </a:cubicBezTo>
                <a:cubicBezTo>
                  <a:pt x="1042216" y="813000"/>
                  <a:pt x="1045082" y="813000"/>
                  <a:pt x="1046516" y="815843"/>
                </a:cubicBezTo>
                <a:cubicBezTo>
                  <a:pt x="1042216" y="814421"/>
                  <a:pt x="1040782" y="813000"/>
                  <a:pt x="1040782" y="810157"/>
                </a:cubicBezTo>
                <a:cubicBezTo>
                  <a:pt x="1040782" y="813000"/>
                  <a:pt x="1039348" y="814421"/>
                  <a:pt x="1036480" y="817264"/>
                </a:cubicBezTo>
                <a:cubicBezTo>
                  <a:pt x="1039348" y="810157"/>
                  <a:pt x="1032180" y="808736"/>
                  <a:pt x="1027880" y="808736"/>
                </a:cubicBezTo>
                <a:lnTo>
                  <a:pt x="1027880" y="822950"/>
                </a:lnTo>
                <a:cubicBezTo>
                  <a:pt x="1026446" y="815843"/>
                  <a:pt x="1025012" y="813000"/>
                  <a:pt x="1017846" y="811580"/>
                </a:cubicBezTo>
                <a:lnTo>
                  <a:pt x="1013544" y="820107"/>
                </a:lnTo>
                <a:cubicBezTo>
                  <a:pt x="1003510" y="813000"/>
                  <a:pt x="1019278" y="803052"/>
                  <a:pt x="1003510" y="804473"/>
                </a:cubicBezTo>
                <a:lnTo>
                  <a:pt x="1019278" y="801630"/>
                </a:lnTo>
                <a:cubicBezTo>
                  <a:pt x="1014978" y="798786"/>
                  <a:pt x="1013544" y="795945"/>
                  <a:pt x="1013544" y="791681"/>
                </a:cubicBezTo>
                <a:cubicBezTo>
                  <a:pt x="994908" y="783152"/>
                  <a:pt x="1007810" y="798786"/>
                  <a:pt x="990606" y="791681"/>
                </a:cubicBezTo>
                <a:cubicBezTo>
                  <a:pt x="990606" y="793102"/>
                  <a:pt x="992040" y="794523"/>
                  <a:pt x="992040" y="795945"/>
                </a:cubicBezTo>
                <a:cubicBezTo>
                  <a:pt x="994908" y="797366"/>
                  <a:pt x="999208" y="795945"/>
                  <a:pt x="997776" y="797366"/>
                </a:cubicBezTo>
                <a:cubicBezTo>
                  <a:pt x="999208" y="805893"/>
                  <a:pt x="974838" y="808736"/>
                  <a:pt x="983440" y="815843"/>
                </a:cubicBezTo>
                <a:cubicBezTo>
                  <a:pt x="974838" y="817264"/>
                  <a:pt x="974838" y="825792"/>
                  <a:pt x="969104" y="828635"/>
                </a:cubicBezTo>
                <a:lnTo>
                  <a:pt x="977704" y="832899"/>
                </a:lnTo>
                <a:cubicBezTo>
                  <a:pt x="974838" y="834320"/>
                  <a:pt x="969104" y="835742"/>
                  <a:pt x="969104" y="838584"/>
                </a:cubicBezTo>
                <a:cubicBezTo>
                  <a:pt x="970536" y="840006"/>
                  <a:pt x="971970" y="840006"/>
                  <a:pt x="973404" y="840006"/>
                </a:cubicBezTo>
                <a:cubicBezTo>
                  <a:pt x="963368" y="845691"/>
                  <a:pt x="959068" y="854219"/>
                  <a:pt x="954768" y="861326"/>
                </a:cubicBezTo>
                <a:cubicBezTo>
                  <a:pt x="960502" y="864169"/>
                  <a:pt x="964802" y="865589"/>
                  <a:pt x="969104" y="862748"/>
                </a:cubicBezTo>
                <a:cubicBezTo>
                  <a:pt x="973404" y="874117"/>
                  <a:pt x="947598" y="876960"/>
                  <a:pt x="944732" y="889752"/>
                </a:cubicBezTo>
                <a:lnTo>
                  <a:pt x="949032" y="891174"/>
                </a:lnTo>
                <a:lnTo>
                  <a:pt x="938998" y="894017"/>
                </a:lnTo>
                <a:cubicBezTo>
                  <a:pt x="943298" y="894017"/>
                  <a:pt x="944732" y="896859"/>
                  <a:pt x="949032" y="898281"/>
                </a:cubicBezTo>
                <a:cubicBezTo>
                  <a:pt x="944732" y="909651"/>
                  <a:pt x="937564" y="922444"/>
                  <a:pt x="917494" y="919601"/>
                </a:cubicBezTo>
                <a:cubicBezTo>
                  <a:pt x="923228" y="918180"/>
                  <a:pt x="924662" y="929549"/>
                  <a:pt x="934696" y="926708"/>
                </a:cubicBezTo>
                <a:cubicBezTo>
                  <a:pt x="917494" y="930971"/>
                  <a:pt x="913192" y="946606"/>
                  <a:pt x="903158" y="956555"/>
                </a:cubicBezTo>
                <a:lnTo>
                  <a:pt x="895990" y="959398"/>
                </a:lnTo>
                <a:lnTo>
                  <a:pt x="897424" y="960819"/>
                </a:lnTo>
                <a:lnTo>
                  <a:pt x="901724" y="959398"/>
                </a:lnTo>
                <a:cubicBezTo>
                  <a:pt x="897424" y="963662"/>
                  <a:pt x="893122" y="966505"/>
                  <a:pt x="885956" y="967925"/>
                </a:cubicBezTo>
                <a:cubicBezTo>
                  <a:pt x="888822" y="969346"/>
                  <a:pt x="895990" y="975032"/>
                  <a:pt x="897424" y="979296"/>
                </a:cubicBezTo>
                <a:cubicBezTo>
                  <a:pt x="887388" y="973612"/>
                  <a:pt x="900292" y="997774"/>
                  <a:pt x="884522" y="997774"/>
                </a:cubicBezTo>
                <a:cubicBezTo>
                  <a:pt x="887388" y="1000616"/>
                  <a:pt x="887388" y="996352"/>
                  <a:pt x="890256" y="1000616"/>
                </a:cubicBezTo>
                <a:cubicBezTo>
                  <a:pt x="881654" y="1014830"/>
                  <a:pt x="855850" y="1029044"/>
                  <a:pt x="854416" y="1050363"/>
                </a:cubicBezTo>
                <a:cubicBezTo>
                  <a:pt x="832912" y="1040413"/>
                  <a:pt x="830046" y="1057470"/>
                  <a:pt x="815710" y="1061734"/>
                </a:cubicBezTo>
                <a:cubicBezTo>
                  <a:pt x="827178" y="1071682"/>
                  <a:pt x="825746" y="1060311"/>
                  <a:pt x="835780" y="1063155"/>
                </a:cubicBezTo>
                <a:cubicBezTo>
                  <a:pt x="830046" y="1065998"/>
                  <a:pt x="848682" y="1071682"/>
                  <a:pt x="834346" y="1075946"/>
                </a:cubicBezTo>
                <a:cubicBezTo>
                  <a:pt x="837214" y="1077368"/>
                  <a:pt x="837214" y="1077368"/>
                  <a:pt x="838646" y="1077368"/>
                </a:cubicBezTo>
                <a:cubicBezTo>
                  <a:pt x="834346" y="1080212"/>
                  <a:pt x="825746" y="1068841"/>
                  <a:pt x="824310" y="1077368"/>
                </a:cubicBezTo>
                <a:lnTo>
                  <a:pt x="832912" y="1083053"/>
                </a:lnTo>
                <a:lnTo>
                  <a:pt x="818576" y="1081632"/>
                </a:lnTo>
                <a:cubicBezTo>
                  <a:pt x="814276" y="1100110"/>
                  <a:pt x="799940" y="1110059"/>
                  <a:pt x="799940" y="1129957"/>
                </a:cubicBezTo>
                <a:cubicBezTo>
                  <a:pt x="798506" y="1129957"/>
                  <a:pt x="794206" y="1127114"/>
                  <a:pt x="792772" y="1124273"/>
                </a:cubicBezTo>
                <a:cubicBezTo>
                  <a:pt x="789904" y="1131378"/>
                  <a:pt x="771268" y="1129957"/>
                  <a:pt x="775568" y="1142749"/>
                </a:cubicBezTo>
                <a:lnTo>
                  <a:pt x="779870" y="1142749"/>
                </a:lnTo>
                <a:cubicBezTo>
                  <a:pt x="779870" y="1152699"/>
                  <a:pt x="774136" y="1152699"/>
                  <a:pt x="766968" y="1154120"/>
                </a:cubicBezTo>
                <a:lnTo>
                  <a:pt x="738296" y="1161227"/>
                </a:lnTo>
                <a:cubicBezTo>
                  <a:pt x="735428" y="1154120"/>
                  <a:pt x="733996" y="1147013"/>
                  <a:pt x="729694" y="1139907"/>
                </a:cubicBezTo>
                <a:cubicBezTo>
                  <a:pt x="731128" y="1141328"/>
                  <a:pt x="732562" y="1144171"/>
                  <a:pt x="735428" y="1147013"/>
                </a:cubicBezTo>
                <a:cubicBezTo>
                  <a:pt x="736862" y="1149856"/>
                  <a:pt x="741162" y="1149856"/>
                  <a:pt x="744030" y="1145592"/>
                </a:cubicBezTo>
                <a:cubicBezTo>
                  <a:pt x="746898" y="1138485"/>
                  <a:pt x="739730" y="1134221"/>
                  <a:pt x="733996" y="1135643"/>
                </a:cubicBezTo>
                <a:cubicBezTo>
                  <a:pt x="736862" y="1134221"/>
                  <a:pt x="739730" y="1132800"/>
                  <a:pt x="742598" y="1129957"/>
                </a:cubicBezTo>
                <a:lnTo>
                  <a:pt x="732562" y="1132800"/>
                </a:lnTo>
                <a:cubicBezTo>
                  <a:pt x="732562" y="1131378"/>
                  <a:pt x="731128" y="1129957"/>
                  <a:pt x="731128" y="1128536"/>
                </a:cubicBezTo>
                <a:lnTo>
                  <a:pt x="754066" y="1122850"/>
                </a:lnTo>
                <a:cubicBezTo>
                  <a:pt x="752632" y="1122850"/>
                  <a:pt x="751198" y="1121429"/>
                  <a:pt x="749764" y="1118586"/>
                </a:cubicBezTo>
                <a:cubicBezTo>
                  <a:pt x="752632" y="1104374"/>
                  <a:pt x="765534" y="1118586"/>
                  <a:pt x="781304" y="1112902"/>
                </a:cubicBezTo>
                <a:lnTo>
                  <a:pt x="784170" y="1117166"/>
                </a:lnTo>
                <a:cubicBezTo>
                  <a:pt x="787038" y="1114323"/>
                  <a:pt x="799940" y="1118586"/>
                  <a:pt x="795640" y="1108638"/>
                </a:cubicBezTo>
                <a:lnTo>
                  <a:pt x="787872" y="1107131"/>
                </a:lnTo>
                <a:lnTo>
                  <a:pt x="792392" y="1105839"/>
                </a:lnTo>
                <a:cubicBezTo>
                  <a:pt x="793490" y="1104995"/>
                  <a:pt x="793848" y="1103663"/>
                  <a:pt x="792772" y="1101531"/>
                </a:cubicBezTo>
                <a:cubicBezTo>
                  <a:pt x="781304" y="1098688"/>
                  <a:pt x="771268" y="1105795"/>
                  <a:pt x="768402" y="1111479"/>
                </a:cubicBezTo>
                <a:cubicBezTo>
                  <a:pt x="766968" y="1110059"/>
                  <a:pt x="762668" y="1107216"/>
                  <a:pt x="758366" y="1105795"/>
                </a:cubicBezTo>
                <a:cubicBezTo>
                  <a:pt x="767686" y="1099399"/>
                  <a:pt x="778078" y="1093358"/>
                  <a:pt x="786680" y="1086252"/>
                </a:cubicBezTo>
                <a:lnTo>
                  <a:pt x="801660" y="1064123"/>
                </a:lnTo>
                <a:lnTo>
                  <a:pt x="797968" y="1067241"/>
                </a:lnTo>
                <a:cubicBezTo>
                  <a:pt x="794922" y="1067774"/>
                  <a:pt x="791338" y="1068129"/>
                  <a:pt x="789904" y="1070261"/>
                </a:cubicBezTo>
                <a:cubicBezTo>
                  <a:pt x="791336" y="1067420"/>
                  <a:pt x="794206" y="1065997"/>
                  <a:pt x="787036" y="1063155"/>
                </a:cubicBezTo>
                <a:lnTo>
                  <a:pt x="802316" y="1063155"/>
                </a:lnTo>
                <a:lnTo>
                  <a:pt x="804240" y="1060311"/>
                </a:lnTo>
                <a:cubicBezTo>
                  <a:pt x="785604" y="1061734"/>
                  <a:pt x="807108" y="1056048"/>
                  <a:pt x="791340" y="1050363"/>
                </a:cubicBezTo>
                <a:cubicBezTo>
                  <a:pt x="801374" y="1054627"/>
                  <a:pt x="795640" y="1044678"/>
                  <a:pt x="802808" y="1041835"/>
                </a:cubicBezTo>
                <a:cubicBezTo>
                  <a:pt x="792772" y="1034728"/>
                  <a:pt x="788472" y="1047520"/>
                  <a:pt x="784170" y="1038992"/>
                </a:cubicBezTo>
                <a:cubicBezTo>
                  <a:pt x="792772" y="1030464"/>
                  <a:pt x="818576" y="1029044"/>
                  <a:pt x="821444" y="1014830"/>
                </a:cubicBezTo>
                <a:cubicBezTo>
                  <a:pt x="817144" y="1013409"/>
                  <a:pt x="815710" y="1016250"/>
                  <a:pt x="812842" y="1014830"/>
                </a:cubicBezTo>
                <a:cubicBezTo>
                  <a:pt x="820010" y="1009145"/>
                  <a:pt x="850116" y="1011987"/>
                  <a:pt x="837214" y="997774"/>
                </a:cubicBezTo>
                <a:cubicBezTo>
                  <a:pt x="828612" y="997774"/>
                  <a:pt x="820010" y="997774"/>
                  <a:pt x="811410" y="999195"/>
                </a:cubicBezTo>
                <a:lnTo>
                  <a:pt x="810836" y="996351"/>
                </a:lnTo>
                <a:lnTo>
                  <a:pt x="809974" y="992088"/>
                </a:lnTo>
                <a:lnTo>
                  <a:pt x="799940" y="990667"/>
                </a:lnTo>
                <a:cubicBezTo>
                  <a:pt x="804240" y="979296"/>
                  <a:pt x="821444" y="992088"/>
                  <a:pt x="834346" y="992088"/>
                </a:cubicBezTo>
                <a:lnTo>
                  <a:pt x="827178" y="980717"/>
                </a:lnTo>
                <a:cubicBezTo>
                  <a:pt x="825746" y="966505"/>
                  <a:pt x="838646" y="959398"/>
                  <a:pt x="857284" y="960819"/>
                </a:cubicBezTo>
                <a:cubicBezTo>
                  <a:pt x="858716" y="957977"/>
                  <a:pt x="863018" y="949449"/>
                  <a:pt x="851550" y="948027"/>
                </a:cubicBezTo>
                <a:cubicBezTo>
                  <a:pt x="835780" y="945184"/>
                  <a:pt x="824310" y="943763"/>
                  <a:pt x="818576" y="953713"/>
                </a:cubicBezTo>
                <a:cubicBezTo>
                  <a:pt x="827178" y="960819"/>
                  <a:pt x="834346" y="950870"/>
                  <a:pt x="832912" y="955134"/>
                </a:cubicBezTo>
                <a:cubicBezTo>
                  <a:pt x="828612" y="957977"/>
                  <a:pt x="831480" y="970769"/>
                  <a:pt x="821444" y="969346"/>
                </a:cubicBezTo>
                <a:lnTo>
                  <a:pt x="828612" y="957977"/>
                </a:lnTo>
                <a:cubicBezTo>
                  <a:pt x="814276" y="950870"/>
                  <a:pt x="825746" y="962241"/>
                  <a:pt x="817144" y="960819"/>
                </a:cubicBezTo>
                <a:cubicBezTo>
                  <a:pt x="807108" y="952291"/>
                  <a:pt x="824310" y="952291"/>
                  <a:pt x="820010" y="943763"/>
                </a:cubicBezTo>
                <a:lnTo>
                  <a:pt x="818576" y="943763"/>
                </a:lnTo>
                <a:cubicBezTo>
                  <a:pt x="827178" y="935235"/>
                  <a:pt x="822878" y="935235"/>
                  <a:pt x="834346" y="929549"/>
                </a:cubicBezTo>
                <a:cubicBezTo>
                  <a:pt x="847248" y="935235"/>
                  <a:pt x="840080" y="936656"/>
                  <a:pt x="842948" y="943763"/>
                </a:cubicBezTo>
                <a:cubicBezTo>
                  <a:pt x="851550" y="928128"/>
                  <a:pt x="887388" y="921021"/>
                  <a:pt x="873052" y="894017"/>
                </a:cubicBezTo>
                <a:lnTo>
                  <a:pt x="857284" y="896859"/>
                </a:lnTo>
                <a:cubicBezTo>
                  <a:pt x="858716" y="889752"/>
                  <a:pt x="875920" y="886910"/>
                  <a:pt x="858716" y="878383"/>
                </a:cubicBezTo>
                <a:cubicBezTo>
                  <a:pt x="860152" y="886910"/>
                  <a:pt x="851550" y="879803"/>
                  <a:pt x="847248" y="881224"/>
                </a:cubicBezTo>
                <a:lnTo>
                  <a:pt x="848682" y="881224"/>
                </a:lnTo>
                <a:cubicBezTo>
                  <a:pt x="847248" y="881224"/>
                  <a:pt x="844380" y="882646"/>
                  <a:pt x="842948" y="879803"/>
                </a:cubicBezTo>
                <a:cubicBezTo>
                  <a:pt x="854416" y="879803"/>
                  <a:pt x="861584" y="874117"/>
                  <a:pt x="870186" y="871276"/>
                </a:cubicBezTo>
                <a:cubicBezTo>
                  <a:pt x="864452" y="872696"/>
                  <a:pt x="861584" y="864169"/>
                  <a:pt x="860152" y="862748"/>
                </a:cubicBezTo>
                <a:cubicBezTo>
                  <a:pt x="864452" y="859905"/>
                  <a:pt x="867318" y="867012"/>
                  <a:pt x="871620" y="869853"/>
                </a:cubicBezTo>
                <a:cubicBezTo>
                  <a:pt x="873052" y="868433"/>
                  <a:pt x="884522" y="868433"/>
                  <a:pt x="877354" y="861326"/>
                </a:cubicBezTo>
                <a:cubicBezTo>
                  <a:pt x="873052" y="852798"/>
                  <a:pt x="867318" y="861326"/>
                  <a:pt x="860152" y="859905"/>
                </a:cubicBezTo>
                <a:lnTo>
                  <a:pt x="881654" y="849955"/>
                </a:lnTo>
                <a:lnTo>
                  <a:pt x="878786" y="849955"/>
                </a:lnTo>
                <a:cubicBezTo>
                  <a:pt x="883088" y="849955"/>
                  <a:pt x="885956" y="848534"/>
                  <a:pt x="884522" y="845691"/>
                </a:cubicBezTo>
                <a:cubicBezTo>
                  <a:pt x="878786" y="841427"/>
                  <a:pt x="875920" y="844270"/>
                  <a:pt x="875920" y="847113"/>
                </a:cubicBezTo>
                <a:cubicBezTo>
                  <a:pt x="871620" y="834320"/>
                  <a:pt x="903158" y="841427"/>
                  <a:pt x="888822" y="825792"/>
                </a:cubicBezTo>
                <a:lnTo>
                  <a:pt x="891690" y="821528"/>
                </a:lnTo>
                <a:cubicBezTo>
                  <a:pt x="891690" y="820107"/>
                  <a:pt x="888822" y="818685"/>
                  <a:pt x="887388" y="818685"/>
                </a:cubicBezTo>
                <a:lnTo>
                  <a:pt x="895990" y="817264"/>
                </a:lnTo>
                <a:cubicBezTo>
                  <a:pt x="906026" y="811580"/>
                  <a:pt x="884522" y="808736"/>
                  <a:pt x="883088" y="804473"/>
                </a:cubicBezTo>
                <a:cubicBezTo>
                  <a:pt x="883088" y="801630"/>
                  <a:pt x="878786" y="795945"/>
                  <a:pt x="875920" y="797366"/>
                </a:cubicBezTo>
                <a:lnTo>
                  <a:pt x="886366" y="792763"/>
                </a:lnTo>
                <a:lnTo>
                  <a:pt x="888822" y="791681"/>
                </a:lnTo>
                <a:cubicBezTo>
                  <a:pt x="898498" y="793812"/>
                  <a:pt x="906562" y="787150"/>
                  <a:pt x="917852" y="787883"/>
                </a:cubicBezTo>
                <a:lnTo>
                  <a:pt x="922708" y="789353"/>
                </a:lnTo>
                <a:lnTo>
                  <a:pt x="930396" y="791681"/>
                </a:lnTo>
                <a:cubicBezTo>
                  <a:pt x="930396" y="788838"/>
                  <a:pt x="927528" y="784574"/>
                  <a:pt x="924662" y="784574"/>
                </a:cubicBezTo>
                <a:cubicBezTo>
                  <a:pt x="927528" y="781731"/>
                  <a:pt x="924662" y="780310"/>
                  <a:pt x="921794" y="778888"/>
                </a:cubicBezTo>
                <a:lnTo>
                  <a:pt x="913192" y="778888"/>
                </a:lnTo>
                <a:cubicBezTo>
                  <a:pt x="914628" y="778888"/>
                  <a:pt x="916060" y="777467"/>
                  <a:pt x="916060" y="776046"/>
                </a:cubicBezTo>
                <a:cubicBezTo>
                  <a:pt x="916060" y="776046"/>
                  <a:pt x="916060" y="774624"/>
                  <a:pt x="916060" y="773203"/>
                </a:cubicBezTo>
                <a:cubicBezTo>
                  <a:pt x="916060" y="771782"/>
                  <a:pt x="916060" y="771782"/>
                  <a:pt x="916060" y="770360"/>
                </a:cubicBezTo>
                <a:lnTo>
                  <a:pt x="911760" y="771782"/>
                </a:lnTo>
                <a:lnTo>
                  <a:pt x="908892" y="776046"/>
                </a:lnTo>
                <a:cubicBezTo>
                  <a:pt x="917494" y="751884"/>
                  <a:pt x="871620" y="780310"/>
                  <a:pt x="874486" y="749041"/>
                </a:cubicBezTo>
                <a:cubicBezTo>
                  <a:pt x="878786" y="753305"/>
                  <a:pt x="887388" y="746198"/>
                  <a:pt x="884522" y="760412"/>
                </a:cubicBezTo>
                <a:cubicBezTo>
                  <a:pt x="897424" y="758989"/>
                  <a:pt x="890256" y="741934"/>
                  <a:pt x="898858" y="736249"/>
                </a:cubicBezTo>
                <a:cubicBezTo>
                  <a:pt x="887388" y="720614"/>
                  <a:pt x="857284" y="724878"/>
                  <a:pt x="847248" y="700716"/>
                </a:cubicBezTo>
                <a:cubicBezTo>
                  <a:pt x="847248" y="704980"/>
                  <a:pt x="849040" y="707822"/>
                  <a:pt x="850474" y="710843"/>
                </a:cubicBezTo>
                <a:lnTo>
                  <a:pt x="850774" y="713967"/>
                </a:lnTo>
                <a:lnTo>
                  <a:pt x="845816" y="707821"/>
                </a:lnTo>
                <a:lnTo>
                  <a:pt x="844380" y="709244"/>
                </a:lnTo>
                <a:lnTo>
                  <a:pt x="850810" y="714342"/>
                </a:lnTo>
                <a:lnTo>
                  <a:pt x="851550" y="722035"/>
                </a:lnTo>
                <a:cubicBezTo>
                  <a:pt x="837214" y="720614"/>
                  <a:pt x="831480" y="692188"/>
                  <a:pt x="820010" y="677974"/>
                </a:cubicBezTo>
                <a:lnTo>
                  <a:pt x="817144" y="692188"/>
                </a:lnTo>
                <a:cubicBezTo>
                  <a:pt x="809974" y="676553"/>
                  <a:pt x="809974" y="695030"/>
                  <a:pt x="798506" y="685081"/>
                </a:cubicBezTo>
                <a:cubicBezTo>
                  <a:pt x="799940" y="683659"/>
                  <a:pt x="802808" y="680817"/>
                  <a:pt x="799940" y="679395"/>
                </a:cubicBezTo>
                <a:cubicBezTo>
                  <a:pt x="788472" y="675131"/>
                  <a:pt x="794206" y="689345"/>
                  <a:pt x="785604" y="689345"/>
                </a:cubicBezTo>
                <a:cubicBezTo>
                  <a:pt x="781304" y="665183"/>
                  <a:pt x="774136" y="699294"/>
                  <a:pt x="761234" y="682238"/>
                </a:cubicBezTo>
                <a:lnTo>
                  <a:pt x="761234" y="686502"/>
                </a:lnTo>
                <a:cubicBezTo>
                  <a:pt x="756216" y="680106"/>
                  <a:pt x="747614" y="679395"/>
                  <a:pt x="738296" y="679751"/>
                </a:cubicBezTo>
                <a:lnTo>
                  <a:pt x="718710" y="679495"/>
                </a:lnTo>
                <a:lnTo>
                  <a:pt x="722954" y="678396"/>
                </a:lnTo>
                <a:cubicBezTo>
                  <a:pt x="724410" y="677352"/>
                  <a:pt x="725754" y="675486"/>
                  <a:pt x="726828" y="672288"/>
                </a:cubicBezTo>
                <a:lnTo>
                  <a:pt x="709624" y="660919"/>
                </a:lnTo>
                <a:cubicBezTo>
                  <a:pt x="706756" y="663760"/>
                  <a:pt x="699590" y="660919"/>
                  <a:pt x="701022" y="669446"/>
                </a:cubicBezTo>
                <a:cubicBezTo>
                  <a:pt x="702456" y="672288"/>
                  <a:pt x="706756" y="670867"/>
                  <a:pt x="708192" y="670867"/>
                </a:cubicBezTo>
                <a:lnTo>
                  <a:pt x="703890" y="675131"/>
                </a:lnTo>
                <a:cubicBezTo>
                  <a:pt x="689554" y="660919"/>
                  <a:pt x="712492" y="658076"/>
                  <a:pt x="716792" y="646705"/>
                </a:cubicBezTo>
                <a:cubicBezTo>
                  <a:pt x="705324" y="646705"/>
                  <a:pt x="706756" y="635334"/>
                  <a:pt x="701022" y="632491"/>
                </a:cubicBezTo>
                <a:cubicBezTo>
                  <a:pt x="692422" y="642441"/>
                  <a:pt x="706756" y="649548"/>
                  <a:pt x="693856" y="658076"/>
                </a:cubicBezTo>
                <a:cubicBezTo>
                  <a:pt x="686686" y="662339"/>
                  <a:pt x="672352" y="646705"/>
                  <a:pt x="670918" y="632491"/>
                </a:cubicBezTo>
                <a:cubicBezTo>
                  <a:pt x="650848" y="655232"/>
                  <a:pt x="633646" y="623963"/>
                  <a:pt x="625044" y="643862"/>
                </a:cubicBezTo>
                <a:cubicBezTo>
                  <a:pt x="626476" y="642441"/>
                  <a:pt x="626476" y="633913"/>
                  <a:pt x="620742" y="635334"/>
                </a:cubicBezTo>
                <a:lnTo>
                  <a:pt x="620742" y="641020"/>
                </a:lnTo>
                <a:cubicBezTo>
                  <a:pt x="604974" y="645284"/>
                  <a:pt x="616442" y="618278"/>
                  <a:pt x="606406" y="619699"/>
                </a:cubicBezTo>
                <a:cubicBezTo>
                  <a:pt x="604974" y="623963"/>
                  <a:pt x="606406" y="626806"/>
                  <a:pt x="606406" y="631070"/>
                </a:cubicBezTo>
                <a:cubicBezTo>
                  <a:pt x="587770" y="631070"/>
                  <a:pt x="589204" y="596958"/>
                  <a:pt x="567698" y="604064"/>
                </a:cubicBezTo>
                <a:cubicBezTo>
                  <a:pt x="567698" y="605487"/>
                  <a:pt x="567698" y="608328"/>
                  <a:pt x="569134" y="608328"/>
                </a:cubicBezTo>
                <a:cubicBezTo>
                  <a:pt x="569134" y="611171"/>
                  <a:pt x="566266" y="609751"/>
                  <a:pt x="561966" y="602644"/>
                </a:cubicBezTo>
                <a:lnTo>
                  <a:pt x="570568" y="596958"/>
                </a:lnTo>
                <a:cubicBezTo>
                  <a:pt x="569134" y="569953"/>
                  <a:pt x="543328" y="599801"/>
                  <a:pt x="531860" y="589852"/>
                </a:cubicBezTo>
                <a:cubicBezTo>
                  <a:pt x="531860" y="594116"/>
                  <a:pt x="541896" y="598380"/>
                  <a:pt x="534728" y="602644"/>
                </a:cubicBezTo>
                <a:cubicBezTo>
                  <a:pt x="526126" y="599801"/>
                  <a:pt x="533294" y="574217"/>
                  <a:pt x="518958" y="584166"/>
                </a:cubicBezTo>
                <a:cubicBezTo>
                  <a:pt x="523258" y="588430"/>
                  <a:pt x="518958" y="599801"/>
                  <a:pt x="523258" y="604064"/>
                </a:cubicBezTo>
                <a:cubicBezTo>
                  <a:pt x="516092" y="604064"/>
                  <a:pt x="508922" y="609751"/>
                  <a:pt x="508922" y="599801"/>
                </a:cubicBezTo>
                <a:lnTo>
                  <a:pt x="505236" y="605892"/>
                </a:lnTo>
                <a:lnTo>
                  <a:pt x="504622" y="606908"/>
                </a:lnTo>
                <a:cubicBezTo>
                  <a:pt x="501756" y="598380"/>
                  <a:pt x="493154" y="602644"/>
                  <a:pt x="488852" y="604064"/>
                </a:cubicBezTo>
                <a:lnTo>
                  <a:pt x="488852" y="608328"/>
                </a:lnTo>
                <a:cubicBezTo>
                  <a:pt x="484552" y="582745"/>
                  <a:pt x="474516" y="605487"/>
                  <a:pt x="464482" y="602644"/>
                </a:cubicBezTo>
                <a:lnTo>
                  <a:pt x="465916" y="609751"/>
                </a:lnTo>
                <a:cubicBezTo>
                  <a:pt x="463048" y="606908"/>
                  <a:pt x="455880" y="596958"/>
                  <a:pt x="447280" y="606908"/>
                </a:cubicBezTo>
                <a:lnTo>
                  <a:pt x="450146" y="615435"/>
                </a:lnTo>
                <a:cubicBezTo>
                  <a:pt x="444412" y="608328"/>
                  <a:pt x="432944" y="621121"/>
                  <a:pt x="427210" y="608328"/>
                </a:cubicBezTo>
                <a:cubicBezTo>
                  <a:pt x="424342" y="611171"/>
                  <a:pt x="432944" y="623963"/>
                  <a:pt x="422908" y="625385"/>
                </a:cubicBezTo>
                <a:cubicBezTo>
                  <a:pt x="420040" y="619699"/>
                  <a:pt x="411438" y="614015"/>
                  <a:pt x="410006" y="622542"/>
                </a:cubicBezTo>
                <a:cubicBezTo>
                  <a:pt x="410006" y="626806"/>
                  <a:pt x="411438" y="631070"/>
                  <a:pt x="414306" y="626806"/>
                </a:cubicBezTo>
                <a:cubicBezTo>
                  <a:pt x="415740" y="625385"/>
                  <a:pt x="415740" y="625385"/>
                  <a:pt x="414306" y="622542"/>
                </a:cubicBezTo>
                <a:lnTo>
                  <a:pt x="417174" y="628227"/>
                </a:lnTo>
                <a:cubicBezTo>
                  <a:pt x="411438" y="633913"/>
                  <a:pt x="411438" y="622542"/>
                  <a:pt x="404272" y="626806"/>
                </a:cubicBezTo>
                <a:cubicBezTo>
                  <a:pt x="402838" y="632491"/>
                  <a:pt x="407138" y="635334"/>
                  <a:pt x="408572" y="639598"/>
                </a:cubicBezTo>
                <a:cubicBezTo>
                  <a:pt x="399970" y="635334"/>
                  <a:pt x="389936" y="631070"/>
                  <a:pt x="379900" y="628227"/>
                </a:cubicBezTo>
                <a:cubicBezTo>
                  <a:pt x="378468" y="622542"/>
                  <a:pt x="381334" y="618278"/>
                  <a:pt x="377032" y="611171"/>
                </a:cubicBezTo>
                <a:lnTo>
                  <a:pt x="387068" y="606908"/>
                </a:lnTo>
                <a:cubicBezTo>
                  <a:pt x="389936" y="595537"/>
                  <a:pt x="378468" y="595537"/>
                  <a:pt x="377032" y="589852"/>
                </a:cubicBezTo>
                <a:lnTo>
                  <a:pt x="384202" y="587009"/>
                </a:lnTo>
                <a:cubicBezTo>
                  <a:pt x="384202" y="585588"/>
                  <a:pt x="384202" y="584166"/>
                  <a:pt x="382768" y="584166"/>
                </a:cubicBezTo>
                <a:lnTo>
                  <a:pt x="388502" y="584166"/>
                </a:lnTo>
                <a:cubicBezTo>
                  <a:pt x="379900" y="578481"/>
                  <a:pt x="382768" y="574217"/>
                  <a:pt x="385634" y="568531"/>
                </a:cubicBezTo>
                <a:cubicBezTo>
                  <a:pt x="388502" y="562847"/>
                  <a:pt x="392804" y="558583"/>
                  <a:pt x="382768" y="554319"/>
                </a:cubicBezTo>
                <a:cubicBezTo>
                  <a:pt x="387068" y="554319"/>
                  <a:pt x="394236" y="560003"/>
                  <a:pt x="397104" y="565690"/>
                </a:cubicBezTo>
                <a:cubicBezTo>
                  <a:pt x="405704" y="568531"/>
                  <a:pt x="402838" y="561424"/>
                  <a:pt x="405704" y="557160"/>
                </a:cubicBezTo>
                <a:lnTo>
                  <a:pt x="391368" y="548633"/>
                </a:lnTo>
                <a:cubicBezTo>
                  <a:pt x="412874" y="550055"/>
                  <a:pt x="388502" y="537262"/>
                  <a:pt x="402838" y="528734"/>
                </a:cubicBezTo>
                <a:cubicBezTo>
                  <a:pt x="411438" y="530156"/>
                  <a:pt x="418608" y="524470"/>
                  <a:pt x="424342" y="517363"/>
                </a:cubicBezTo>
                <a:cubicBezTo>
                  <a:pt x="430076" y="510258"/>
                  <a:pt x="435810" y="501728"/>
                  <a:pt x="440110" y="501728"/>
                </a:cubicBezTo>
                <a:cubicBezTo>
                  <a:pt x="460180" y="504572"/>
                  <a:pt x="432944" y="513099"/>
                  <a:pt x="444412" y="520206"/>
                </a:cubicBezTo>
                <a:cubicBezTo>
                  <a:pt x="454446" y="521627"/>
                  <a:pt x="448712" y="513099"/>
                  <a:pt x="455880" y="510258"/>
                </a:cubicBezTo>
                <a:lnTo>
                  <a:pt x="458748" y="524470"/>
                </a:lnTo>
                <a:cubicBezTo>
                  <a:pt x="468782" y="528734"/>
                  <a:pt x="460180" y="511679"/>
                  <a:pt x="465916" y="517363"/>
                </a:cubicBezTo>
                <a:cubicBezTo>
                  <a:pt x="475950" y="508835"/>
                  <a:pt x="463048" y="511679"/>
                  <a:pt x="461616" y="500308"/>
                </a:cubicBezTo>
                <a:cubicBezTo>
                  <a:pt x="464482" y="503151"/>
                  <a:pt x="474516" y="510258"/>
                  <a:pt x="478818" y="504572"/>
                </a:cubicBezTo>
                <a:cubicBezTo>
                  <a:pt x="478818" y="500308"/>
                  <a:pt x="465916" y="498887"/>
                  <a:pt x="474516" y="497465"/>
                </a:cubicBezTo>
                <a:cubicBezTo>
                  <a:pt x="503188" y="508835"/>
                  <a:pt x="513224" y="494623"/>
                  <a:pt x="539028" y="501728"/>
                </a:cubicBezTo>
                <a:lnTo>
                  <a:pt x="539028" y="494623"/>
                </a:lnTo>
                <a:cubicBezTo>
                  <a:pt x="541896" y="497465"/>
                  <a:pt x="543328" y="500308"/>
                  <a:pt x="546196" y="498887"/>
                </a:cubicBezTo>
                <a:lnTo>
                  <a:pt x="546196" y="493201"/>
                </a:lnTo>
                <a:cubicBezTo>
                  <a:pt x="550498" y="494623"/>
                  <a:pt x="573434" y="510258"/>
                  <a:pt x="590638" y="513099"/>
                </a:cubicBezTo>
                <a:lnTo>
                  <a:pt x="584904" y="501728"/>
                </a:lnTo>
                <a:lnTo>
                  <a:pt x="596372" y="515942"/>
                </a:lnTo>
                <a:lnTo>
                  <a:pt x="599240" y="503151"/>
                </a:lnTo>
                <a:cubicBezTo>
                  <a:pt x="600672" y="517363"/>
                  <a:pt x="620742" y="514522"/>
                  <a:pt x="632210" y="523049"/>
                </a:cubicBezTo>
                <a:lnTo>
                  <a:pt x="635078" y="515942"/>
                </a:lnTo>
                <a:lnTo>
                  <a:pt x="640812" y="523049"/>
                </a:lnTo>
                <a:lnTo>
                  <a:pt x="639380" y="517363"/>
                </a:lnTo>
                <a:cubicBezTo>
                  <a:pt x="646546" y="521627"/>
                  <a:pt x="650848" y="537262"/>
                  <a:pt x="662316" y="534420"/>
                </a:cubicBezTo>
                <a:cubicBezTo>
                  <a:pt x="655148" y="534420"/>
                  <a:pt x="658016" y="523049"/>
                  <a:pt x="660882" y="517363"/>
                </a:cubicBezTo>
                <a:cubicBezTo>
                  <a:pt x="668052" y="525892"/>
                  <a:pt x="673786" y="532998"/>
                  <a:pt x="679520" y="540105"/>
                </a:cubicBezTo>
                <a:cubicBezTo>
                  <a:pt x="682386" y="534420"/>
                  <a:pt x="692422" y="537262"/>
                  <a:pt x="688122" y="528734"/>
                </a:cubicBezTo>
                <a:lnTo>
                  <a:pt x="693856" y="541526"/>
                </a:lnTo>
                <a:lnTo>
                  <a:pt x="695288" y="535841"/>
                </a:lnTo>
                <a:cubicBezTo>
                  <a:pt x="735428" y="540105"/>
                  <a:pt x="745464" y="595537"/>
                  <a:pt x="791340" y="584166"/>
                </a:cubicBezTo>
                <a:lnTo>
                  <a:pt x="791340" y="581324"/>
                </a:lnTo>
                <a:lnTo>
                  <a:pt x="805674" y="604064"/>
                </a:lnTo>
                <a:cubicBezTo>
                  <a:pt x="809974" y="604064"/>
                  <a:pt x="815710" y="594116"/>
                  <a:pt x="822878" y="592694"/>
                </a:cubicBezTo>
                <a:cubicBezTo>
                  <a:pt x="814276" y="602644"/>
                  <a:pt x="832912" y="598380"/>
                  <a:pt x="832912" y="609751"/>
                </a:cubicBezTo>
                <a:cubicBezTo>
                  <a:pt x="840080" y="606908"/>
                  <a:pt x="837214" y="601223"/>
                  <a:pt x="837214" y="596958"/>
                </a:cubicBezTo>
                <a:cubicBezTo>
                  <a:pt x="861584" y="595537"/>
                  <a:pt x="868752" y="619699"/>
                  <a:pt x="893122" y="621121"/>
                </a:cubicBezTo>
                <a:cubicBezTo>
                  <a:pt x="865886" y="628227"/>
                  <a:pt x="867318" y="623963"/>
                  <a:pt x="850116" y="623963"/>
                </a:cubicBezTo>
                <a:cubicBezTo>
                  <a:pt x="864452" y="638177"/>
                  <a:pt x="871620" y="628227"/>
                  <a:pt x="888822" y="639598"/>
                </a:cubicBezTo>
                <a:lnTo>
                  <a:pt x="883088" y="631070"/>
                </a:lnTo>
                <a:cubicBezTo>
                  <a:pt x="898858" y="619699"/>
                  <a:pt x="906026" y="652389"/>
                  <a:pt x="917494" y="635334"/>
                </a:cubicBezTo>
                <a:cubicBezTo>
                  <a:pt x="927528" y="643862"/>
                  <a:pt x="928964" y="665183"/>
                  <a:pt x="943298" y="668024"/>
                </a:cubicBezTo>
                <a:lnTo>
                  <a:pt x="943298" y="649548"/>
                </a:lnTo>
                <a:lnTo>
                  <a:pt x="953334" y="653812"/>
                </a:lnTo>
                <a:cubicBezTo>
                  <a:pt x="954768" y="653812"/>
                  <a:pt x="956200" y="653812"/>
                  <a:pt x="959068" y="653812"/>
                </a:cubicBezTo>
                <a:cubicBezTo>
                  <a:pt x="960502" y="653812"/>
                  <a:pt x="960502" y="653812"/>
                  <a:pt x="961934" y="653812"/>
                </a:cubicBezTo>
                <a:cubicBezTo>
                  <a:pt x="960502" y="656655"/>
                  <a:pt x="961934" y="659496"/>
                  <a:pt x="960502" y="660919"/>
                </a:cubicBezTo>
                <a:cubicBezTo>
                  <a:pt x="960502" y="662339"/>
                  <a:pt x="959068" y="663760"/>
                  <a:pt x="959068" y="665183"/>
                </a:cubicBezTo>
                <a:cubicBezTo>
                  <a:pt x="959068" y="663760"/>
                  <a:pt x="959068" y="663760"/>
                  <a:pt x="959068" y="662339"/>
                </a:cubicBezTo>
                <a:cubicBezTo>
                  <a:pt x="957634" y="662339"/>
                  <a:pt x="956200" y="662339"/>
                  <a:pt x="953334" y="660919"/>
                </a:cubicBezTo>
                <a:lnTo>
                  <a:pt x="953334" y="662339"/>
                </a:lnTo>
                <a:cubicBezTo>
                  <a:pt x="953334" y="663760"/>
                  <a:pt x="956200" y="665183"/>
                  <a:pt x="957634" y="666603"/>
                </a:cubicBezTo>
                <a:cubicBezTo>
                  <a:pt x="957634" y="666603"/>
                  <a:pt x="959068" y="665183"/>
                  <a:pt x="959068" y="665183"/>
                </a:cubicBezTo>
                <a:cubicBezTo>
                  <a:pt x="960502" y="666603"/>
                  <a:pt x="960502" y="666603"/>
                  <a:pt x="960502" y="668024"/>
                </a:cubicBezTo>
                <a:cubicBezTo>
                  <a:pt x="966236" y="670867"/>
                  <a:pt x="973404" y="670867"/>
                  <a:pt x="977704" y="675131"/>
                </a:cubicBezTo>
                <a:cubicBezTo>
                  <a:pt x="992040" y="668024"/>
                  <a:pt x="984872" y="645284"/>
                  <a:pt x="1007810" y="641020"/>
                </a:cubicBezTo>
                <a:cubicBezTo>
                  <a:pt x="1003510" y="640309"/>
                  <a:pt x="1001000" y="641375"/>
                  <a:pt x="998312" y="642086"/>
                </a:cubicBezTo>
                <a:lnTo>
                  <a:pt x="995168" y="641769"/>
                </a:lnTo>
                <a:lnTo>
                  <a:pt x="1000642" y="639598"/>
                </a:lnTo>
                <a:lnTo>
                  <a:pt x="999208" y="638177"/>
                </a:lnTo>
                <a:lnTo>
                  <a:pt x="994472" y="641699"/>
                </a:lnTo>
                <a:lnTo>
                  <a:pt x="987740" y="641020"/>
                </a:lnTo>
                <a:cubicBezTo>
                  <a:pt x="986306" y="629649"/>
                  <a:pt x="1013544" y="628227"/>
                  <a:pt x="1026446" y="622542"/>
                </a:cubicBezTo>
                <a:lnTo>
                  <a:pt x="1013544" y="618278"/>
                </a:lnTo>
                <a:cubicBezTo>
                  <a:pt x="1029314" y="614015"/>
                  <a:pt x="1010676" y="612592"/>
                  <a:pt x="1019278" y="605487"/>
                </a:cubicBezTo>
                <a:cubicBezTo>
                  <a:pt x="1020710" y="606908"/>
                  <a:pt x="1023580" y="611171"/>
                  <a:pt x="1025012" y="608328"/>
                </a:cubicBezTo>
                <a:cubicBezTo>
                  <a:pt x="1026446" y="601223"/>
                  <a:pt x="1014978" y="602644"/>
                  <a:pt x="1013544" y="596958"/>
                </a:cubicBezTo>
                <a:cubicBezTo>
                  <a:pt x="1037916" y="596958"/>
                  <a:pt x="1003510" y="587009"/>
                  <a:pt x="1019278" y="579902"/>
                </a:cubicBezTo>
                <a:lnTo>
                  <a:pt x="1014978" y="578481"/>
                </a:lnTo>
                <a:cubicBezTo>
                  <a:pt x="1020712" y="575638"/>
                  <a:pt x="1020712" y="569242"/>
                  <a:pt x="1019458" y="562135"/>
                </a:cubicBezTo>
                <a:lnTo>
                  <a:pt x="1017324" y="547713"/>
                </a:lnTo>
                <a:lnTo>
                  <a:pt x="1025012" y="554319"/>
                </a:lnTo>
                <a:lnTo>
                  <a:pt x="1029314" y="544369"/>
                </a:lnTo>
                <a:cubicBezTo>
                  <a:pt x="1027880" y="542948"/>
                  <a:pt x="1029314" y="537262"/>
                  <a:pt x="1020710" y="537262"/>
                </a:cubicBezTo>
                <a:cubicBezTo>
                  <a:pt x="1019278" y="538684"/>
                  <a:pt x="1020710" y="541526"/>
                  <a:pt x="1020710" y="542948"/>
                </a:cubicBezTo>
                <a:lnTo>
                  <a:pt x="1014978" y="538684"/>
                </a:lnTo>
                <a:cubicBezTo>
                  <a:pt x="1026446" y="528734"/>
                  <a:pt x="1032180" y="547212"/>
                  <a:pt x="1043650" y="551476"/>
                </a:cubicBezTo>
                <a:cubicBezTo>
                  <a:pt x="1042216" y="542948"/>
                  <a:pt x="1055118" y="545791"/>
                  <a:pt x="1056552" y="541526"/>
                </a:cubicBezTo>
                <a:cubicBezTo>
                  <a:pt x="1046516" y="534420"/>
                  <a:pt x="1040782" y="542948"/>
                  <a:pt x="1030746" y="532998"/>
                </a:cubicBezTo>
                <a:cubicBezTo>
                  <a:pt x="1026446" y="527313"/>
                  <a:pt x="1040782" y="518785"/>
                  <a:pt x="1053684" y="518785"/>
                </a:cubicBezTo>
                <a:cubicBezTo>
                  <a:pt x="1030746" y="501728"/>
                  <a:pt x="1059418" y="491780"/>
                  <a:pt x="1039348" y="483252"/>
                </a:cubicBezTo>
                <a:cubicBezTo>
                  <a:pt x="1039348" y="483252"/>
                  <a:pt x="1047950" y="484673"/>
                  <a:pt x="1046516" y="480409"/>
                </a:cubicBezTo>
                <a:lnTo>
                  <a:pt x="1040782" y="480409"/>
                </a:lnTo>
                <a:cubicBezTo>
                  <a:pt x="1035046" y="467617"/>
                  <a:pt x="1063718" y="478988"/>
                  <a:pt x="1060852" y="471881"/>
                </a:cubicBezTo>
                <a:cubicBezTo>
                  <a:pt x="1056552" y="470459"/>
                  <a:pt x="1053684" y="471881"/>
                  <a:pt x="1049382" y="470459"/>
                </a:cubicBezTo>
                <a:cubicBezTo>
                  <a:pt x="1050816" y="457667"/>
                  <a:pt x="1082356" y="463354"/>
                  <a:pt x="1075188" y="446297"/>
                </a:cubicBezTo>
                <a:cubicBezTo>
                  <a:pt x="1073754" y="444876"/>
                  <a:pt x="1070886" y="444876"/>
                  <a:pt x="1070886" y="446297"/>
                </a:cubicBezTo>
                <a:cubicBezTo>
                  <a:pt x="1069454" y="446297"/>
                  <a:pt x="1069454" y="443455"/>
                  <a:pt x="1076622" y="442033"/>
                </a:cubicBezTo>
                <a:lnTo>
                  <a:pt x="1082356" y="449140"/>
                </a:lnTo>
                <a:cubicBezTo>
                  <a:pt x="1108160" y="453404"/>
                  <a:pt x="1079488" y="429241"/>
                  <a:pt x="1089524" y="422134"/>
                </a:cubicBezTo>
                <a:cubicBezTo>
                  <a:pt x="1085222" y="422134"/>
                  <a:pt x="1080922" y="427820"/>
                  <a:pt x="1076622" y="422134"/>
                </a:cubicBezTo>
                <a:cubicBezTo>
                  <a:pt x="1079488" y="416449"/>
                  <a:pt x="1103860" y="427820"/>
                  <a:pt x="1095258" y="415029"/>
                </a:cubicBezTo>
                <a:cubicBezTo>
                  <a:pt x="1093108" y="416450"/>
                  <a:pt x="1089166" y="415383"/>
                  <a:pt x="1085224" y="414317"/>
                </a:cubicBezTo>
                <a:lnTo>
                  <a:pt x="1079340" y="413900"/>
                </a:lnTo>
                <a:lnTo>
                  <a:pt x="1075188" y="413606"/>
                </a:lnTo>
                <a:cubicBezTo>
                  <a:pt x="1075188" y="407922"/>
                  <a:pt x="1069454" y="402236"/>
                  <a:pt x="1079488" y="403658"/>
                </a:cubicBezTo>
                <a:cubicBezTo>
                  <a:pt x="1079488" y="402236"/>
                  <a:pt x="1076622" y="400815"/>
                  <a:pt x="1073754" y="399394"/>
                </a:cubicBezTo>
                <a:lnTo>
                  <a:pt x="1075812" y="397972"/>
                </a:lnTo>
                <a:lnTo>
                  <a:pt x="1079668" y="395308"/>
                </a:lnTo>
                <a:cubicBezTo>
                  <a:pt x="1079846" y="392998"/>
                  <a:pt x="1078772" y="390155"/>
                  <a:pt x="1078054" y="388023"/>
                </a:cubicBezTo>
                <a:lnTo>
                  <a:pt x="1073754" y="386601"/>
                </a:lnTo>
                <a:cubicBezTo>
                  <a:pt x="1099558" y="389444"/>
                  <a:pt x="1079488" y="376652"/>
                  <a:pt x="1083790" y="369545"/>
                </a:cubicBezTo>
                <a:lnTo>
                  <a:pt x="1076622" y="368125"/>
                </a:lnTo>
                <a:cubicBezTo>
                  <a:pt x="1080922" y="365281"/>
                  <a:pt x="1090958" y="363861"/>
                  <a:pt x="1083790" y="353911"/>
                </a:cubicBezTo>
                <a:lnTo>
                  <a:pt x="1073754" y="353911"/>
                </a:lnTo>
                <a:cubicBezTo>
                  <a:pt x="1082356" y="351068"/>
                  <a:pt x="1072322" y="336855"/>
                  <a:pt x="1086658" y="338276"/>
                </a:cubicBezTo>
                <a:cubicBezTo>
                  <a:pt x="1085222" y="335433"/>
                  <a:pt x="1070886" y="336855"/>
                  <a:pt x="1072322" y="328327"/>
                </a:cubicBezTo>
                <a:cubicBezTo>
                  <a:pt x="1079488" y="328327"/>
                  <a:pt x="1086658" y="325484"/>
                  <a:pt x="1079488" y="319798"/>
                </a:cubicBezTo>
                <a:cubicBezTo>
                  <a:pt x="1075188" y="318377"/>
                  <a:pt x="1070886" y="316957"/>
                  <a:pt x="1073754" y="321220"/>
                </a:cubicBezTo>
                <a:cubicBezTo>
                  <a:pt x="1075188" y="322641"/>
                  <a:pt x="1075188" y="322641"/>
                  <a:pt x="1078054" y="322641"/>
                </a:cubicBezTo>
                <a:lnTo>
                  <a:pt x="1070886" y="322641"/>
                </a:lnTo>
                <a:cubicBezTo>
                  <a:pt x="1066586" y="314113"/>
                  <a:pt x="1078054" y="319798"/>
                  <a:pt x="1076622" y="312693"/>
                </a:cubicBezTo>
                <a:cubicBezTo>
                  <a:pt x="1072322" y="309850"/>
                  <a:pt x="1068020" y="312693"/>
                  <a:pt x="1063718" y="311270"/>
                </a:cubicBezTo>
                <a:close/>
                <a:moveTo>
                  <a:pt x="461540" y="282943"/>
                </a:moveTo>
                <a:lnTo>
                  <a:pt x="438678" y="295636"/>
                </a:lnTo>
                <a:lnTo>
                  <a:pt x="434816" y="297806"/>
                </a:lnTo>
                <a:lnTo>
                  <a:pt x="437244" y="295636"/>
                </a:lnTo>
                <a:cubicBezTo>
                  <a:pt x="442980" y="291372"/>
                  <a:pt x="449072" y="287464"/>
                  <a:pt x="454448" y="284799"/>
                </a:cubicBezTo>
                <a:close/>
                <a:moveTo>
                  <a:pt x="448532" y="276980"/>
                </a:moveTo>
                <a:cubicBezTo>
                  <a:pt x="451580" y="276092"/>
                  <a:pt x="453730" y="276447"/>
                  <a:pt x="455880" y="277157"/>
                </a:cubicBezTo>
                <a:cubicBezTo>
                  <a:pt x="448710" y="281421"/>
                  <a:pt x="441544" y="282844"/>
                  <a:pt x="435808" y="284264"/>
                </a:cubicBezTo>
                <a:cubicBezTo>
                  <a:pt x="441544" y="280000"/>
                  <a:pt x="445486" y="277868"/>
                  <a:pt x="448532" y="276980"/>
                </a:cubicBezTo>
                <a:close/>
                <a:moveTo>
                  <a:pt x="470216" y="243047"/>
                </a:moveTo>
                <a:cubicBezTo>
                  <a:pt x="458748" y="251575"/>
                  <a:pt x="458748" y="260102"/>
                  <a:pt x="447280" y="261524"/>
                </a:cubicBezTo>
                <a:cubicBezTo>
                  <a:pt x="428642" y="262945"/>
                  <a:pt x="460180" y="251575"/>
                  <a:pt x="470216" y="243047"/>
                </a:cubicBezTo>
                <a:close/>
                <a:moveTo>
                  <a:pt x="513222" y="231676"/>
                </a:moveTo>
                <a:cubicBezTo>
                  <a:pt x="501754" y="238783"/>
                  <a:pt x="494586" y="248731"/>
                  <a:pt x="470216" y="261524"/>
                </a:cubicBezTo>
                <a:cubicBezTo>
                  <a:pt x="485984" y="248731"/>
                  <a:pt x="500320" y="238783"/>
                  <a:pt x="513222" y="231676"/>
                </a:cubicBezTo>
                <a:close/>
                <a:moveTo>
                  <a:pt x="1733202" y="220305"/>
                </a:moveTo>
                <a:cubicBezTo>
                  <a:pt x="1757572" y="243046"/>
                  <a:pt x="1751838" y="223148"/>
                  <a:pt x="1761874" y="237360"/>
                </a:cubicBezTo>
                <a:lnTo>
                  <a:pt x="1750406" y="245888"/>
                </a:lnTo>
                <a:cubicBezTo>
                  <a:pt x="1744670" y="235939"/>
                  <a:pt x="1738936" y="228833"/>
                  <a:pt x="1733202" y="220305"/>
                </a:cubicBezTo>
                <a:close/>
                <a:moveTo>
                  <a:pt x="1609914" y="98071"/>
                </a:moveTo>
                <a:lnTo>
                  <a:pt x="1645752" y="120812"/>
                </a:lnTo>
                <a:cubicBezTo>
                  <a:pt x="1658656" y="132183"/>
                  <a:pt x="1631418" y="117969"/>
                  <a:pt x="1624250" y="113705"/>
                </a:cubicBezTo>
                <a:cubicBezTo>
                  <a:pt x="1619948" y="109442"/>
                  <a:pt x="1608480" y="102335"/>
                  <a:pt x="1609914" y="98071"/>
                </a:cubicBezTo>
                <a:close/>
                <a:moveTo>
                  <a:pt x="761234" y="92384"/>
                </a:moveTo>
                <a:cubicBezTo>
                  <a:pt x="771270" y="92384"/>
                  <a:pt x="778436" y="93806"/>
                  <a:pt x="791340" y="93806"/>
                </a:cubicBezTo>
                <a:cubicBezTo>
                  <a:pt x="782736" y="93806"/>
                  <a:pt x="771270" y="96650"/>
                  <a:pt x="762668" y="100913"/>
                </a:cubicBezTo>
                <a:cubicBezTo>
                  <a:pt x="758366" y="102334"/>
                  <a:pt x="754064" y="103755"/>
                  <a:pt x="751200" y="105177"/>
                </a:cubicBezTo>
                <a:cubicBezTo>
                  <a:pt x="802808" y="78171"/>
                  <a:pt x="728262" y="100913"/>
                  <a:pt x="721092" y="102334"/>
                </a:cubicBezTo>
                <a:cubicBezTo>
                  <a:pt x="741164" y="93806"/>
                  <a:pt x="752632" y="92384"/>
                  <a:pt x="761234" y="92384"/>
                </a:cubicBezTo>
                <a:close/>
                <a:moveTo>
                  <a:pt x="863018" y="88122"/>
                </a:moveTo>
                <a:lnTo>
                  <a:pt x="832914" y="98071"/>
                </a:lnTo>
                <a:lnTo>
                  <a:pt x="851548" y="102335"/>
                </a:lnTo>
                <a:close/>
                <a:moveTo>
                  <a:pt x="1396310" y="69645"/>
                </a:moveTo>
                <a:cubicBezTo>
                  <a:pt x="1387708" y="71065"/>
                  <a:pt x="1393444" y="76752"/>
                  <a:pt x="1403478" y="82436"/>
                </a:cubicBezTo>
                <a:cubicBezTo>
                  <a:pt x="1413514" y="88122"/>
                  <a:pt x="1424982" y="96650"/>
                  <a:pt x="1430716" y="100914"/>
                </a:cubicBezTo>
                <a:cubicBezTo>
                  <a:pt x="1427848" y="82436"/>
                  <a:pt x="1439318" y="86700"/>
                  <a:pt x="1455088" y="95229"/>
                </a:cubicBezTo>
                <a:cubicBezTo>
                  <a:pt x="1459388" y="96650"/>
                  <a:pt x="1463690" y="99493"/>
                  <a:pt x="1467990" y="102335"/>
                </a:cubicBezTo>
                <a:cubicBezTo>
                  <a:pt x="1472290" y="105178"/>
                  <a:pt x="1476590" y="108021"/>
                  <a:pt x="1480892" y="110863"/>
                </a:cubicBezTo>
                <a:cubicBezTo>
                  <a:pt x="1489494" y="116549"/>
                  <a:pt x="1498096" y="120813"/>
                  <a:pt x="1506696" y="120813"/>
                </a:cubicBezTo>
                <a:cubicBezTo>
                  <a:pt x="1500962" y="115128"/>
                  <a:pt x="1480892" y="108021"/>
                  <a:pt x="1478026" y="100914"/>
                </a:cubicBezTo>
                <a:cubicBezTo>
                  <a:pt x="1488060" y="102335"/>
                  <a:pt x="1506696" y="109442"/>
                  <a:pt x="1518166" y="116549"/>
                </a:cubicBezTo>
                <a:cubicBezTo>
                  <a:pt x="1516732" y="113706"/>
                  <a:pt x="1516732" y="110863"/>
                  <a:pt x="1519598" y="106599"/>
                </a:cubicBezTo>
                <a:cubicBezTo>
                  <a:pt x="1506696" y="105178"/>
                  <a:pt x="1483760" y="96650"/>
                  <a:pt x="1460822" y="89543"/>
                </a:cubicBezTo>
                <a:cubicBezTo>
                  <a:pt x="1436450" y="83859"/>
                  <a:pt x="1413514" y="73908"/>
                  <a:pt x="1396310" y="69645"/>
                </a:cubicBezTo>
                <a:close/>
                <a:moveTo>
                  <a:pt x="928246" y="53654"/>
                </a:moveTo>
                <a:cubicBezTo>
                  <a:pt x="935056" y="54720"/>
                  <a:pt x="940432" y="56852"/>
                  <a:pt x="946166" y="58273"/>
                </a:cubicBezTo>
                <a:cubicBezTo>
                  <a:pt x="931830" y="63958"/>
                  <a:pt x="920360" y="65380"/>
                  <a:pt x="910326" y="66801"/>
                </a:cubicBezTo>
                <a:cubicBezTo>
                  <a:pt x="900292" y="66801"/>
                  <a:pt x="888822" y="66801"/>
                  <a:pt x="878788" y="68223"/>
                </a:cubicBezTo>
                <a:cubicBezTo>
                  <a:pt x="894558" y="63958"/>
                  <a:pt x="910326" y="59694"/>
                  <a:pt x="901724" y="55430"/>
                </a:cubicBezTo>
                <a:cubicBezTo>
                  <a:pt x="913194" y="52588"/>
                  <a:pt x="921436" y="52588"/>
                  <a:pt x="928246" y="53654"/>
                </a:cubicBezTo>
                <a:close/>
                <a:moveTo>
                  <a:pt x="1191308" y="31268"/>
                </a:moveTo>
                <a:cubicBezTo>
                  <a:pt x="1182708" y="32691"/>
                  <a:pt x="1174106" y="32691"/>
                  <a:pt x="1165504" y="34111"/>
                </a:cubicBezTo>
                <a:cubicBezTo>
                  <a:pt x="1172672" y="34111"/>
                  <a:pt x="1178406" y="35532"/>
                  <a:pt x="1184140" y="35532"/>
                </a:cubicBezTo>
                <a:close/>
                <a:moveTo>
                  <a:pt x="1326066" y="9949"/>
                </a:moveTo>
                <a:cubicBezTo>
                  <a:pt x="1359038" y="15634"/>
                  <a:pt x="1369072" y="22740"/>
                  <a:pt x="1376240" y="31268"/>
                </a:cubicBezTo>
                <a:cubicBezTo>
                  <a:pt x="1381974" y="39797"/>
                  <a:pt x="1384842" y="49746"/>
                  <a:pt x="1400612" y="59696"/>
                </a:cubicBezTo>
                <a:cubicBezTo>
                  <a:pt x="1406346" y="59696"/>
                  <a:pt x="1413514" y="59696"/>
                  <a:pt x="1420682" y="59696"/>
                </a:cubicBezTo>
                <a:lnTo>
                  <a:pt x="1440752" y="59696"/>
                </a:lnTo>
                <a:cubicBezTo>
                  <a:pt x="1457956" y="63960"/>
                  <a:pt x="1475158" y="68224"/>
                  <a:pt x="1490926" y="75331"/>
                </a:cubicBezTo>
                <a:cubicBezTo>
                  <a:pt x="1506696" y="81015"/>
                  <a:pt x="1521032" y="89543"/>
                  <a:pt x="1535368" y="96650"/>
                </a:cubicBezTo>
                <a:cubicBezTo>
                  <a:pt x="1548270" y="105178"/>
                  <a:pt x="1561172" y="115128"/>
                  <a:pt x="1571208" y="123656"/>
                </a:cubicBezTo>
                <a:cubicBezTo>
                  <a:pt x="1575508" y="129340"/>
                  <a:pt x="1581244" y="133604"/>
                  <a:pt x="1585544" y="137868"/>
                </a:cubicBezTo>
                <a:cubicBezTo>
                  <a:pt x="1589844" y="142132"/>
                  <a:pt x="1592712" y="147818"/>
                  <a:pt x="1597012" y="152082"/>
                </a:cubicBezTo>
                <a:cubicBezTo>
                  <a:pt x="1602746" y="154925"/>
                  <a:pt x="1615650" y="163453"/>
                  <a:pt x="1627118" y="169138"/>
                </a:cubicBezTo>
                <a:cubicBezTo>
                  <a:pt x="1637152" y="174824"/>
                  <a:pt x="1645754" y="177665"/>
                  <a:pt x="1640020" y="166294"/>
                </a:cubicBezTo>
                <a:cubicBezTo>
                  <a:pt x="1618516" y="135027"/>
                  <a:pt x="1611348" y="115128"/>
                  <a:pt x="1545402" y="81015"/>
                </a:cubicBezTo>
                <a:cubicBezTo>
                  <a:pt x="1531068" y="85279"/>
                  <a:pt x="1588410" y="117970"/>
                  <a:pt x="1568340" y="108021"/>
                </a:cubicBezTo>
                <a:cubicBezTo>
                  <a:pt x="1555438" y="99493"/>
                  <a:pt x="1536802" y="90964"/>
                  <a:pt x="1518166" y="83859"/>
                </a:cubicBezTo>
                <a:cubicBezTo>
                  <a:pt x="1499528" y="76752"/>
                  <a:pt x="1482326" y="68224"/>
                  <a:pt x="1472290" y="59696"/>
                </a:cubicBezTo>
                <a:cubicBezTo>
                  <a:pt x="1485192" y="63960"/>
                  <a:pt x="1496660" y="69645"/>
                  <a:pt x="1508130" y="75331"/>
                </a:cubicBezTo>
                <a:cubicBezTo>
                  <a:pt x="1521032" y="81015"/>
                  <a:pt x="1532502" y="86700"/>
                  <a:pt x="1543970" y="92386"/>
                </a:cubicBezTo>
                <a:cubicBezTo>
                  <a:pt x="1551138" y="76752"/>
                  <a:pt x="1515298" y="78172"/>
                  <a:pt x="1505262" y="65381"/>
                </a:cubicBezTo>
                <a:cubicBezTo>
                  <a:pt x="1516732" y="62538"/>
                  <a:pt x="1532502" y="69645"/>
                  <a:pt x="1548270" y="78172"/>
                </a:cubicBezTo>
                <a:cubicBezTo>
                  <a:pt x="1562606" y="86700"/>
                  <a:pt x="1579808" y="98071"/>
                  <a:pt x="1595580" y="102335"/>
                </a:cubicBezTo>
                <a:lnTo>
                  <a:pt x="1591278" y="99493"/>
                </a:lnTo>
                <a:cubicBezTo>
                  <a:pt x="1605614" y="106599"/>
                  <a:pt x="1614214" y="113706"/>
                  <a:pt x="1622816" y="119392"/>
                </a:cubicBezTo>
                <a:cubicBezTo>
                  <a:pt x="1629984" y="125076"/>
                  <a:pt x="1635720" y="127920"/>
                  <a:pt x="1641454" y="132183"/>
                </a:cubicBezTo>
                <a:cubicBezTo>
                  <a:pt x="1647188" y="135027"/>
                  <a:pt x="1652922" y="139290"/>
                  <a:pt x="1660090" y="144975"/>
                </a:cubicBezTo>
                <a:cubicBezTo>
                  <a:pt x="1667258" y="150661"/>
                  <a:pt x="1675860" y="157767"/>
                  <a:pt x="1687328" y="169138"/>
                </a:cubicBezTo>
                <a:cubicBezTo>
                  <a:pt x="1684460" y="174824"/>
                  <a:pt x="1678726" y="173401"/>
                  <a:pt x="1670126" y="169138"/>
                </a:cubicBezTo>
                <a:cubicBezTo>
                  <a:pt x="1661524" y="164874"/>
                  <a:pt x="1651488" y="156346"/>
                  <a:pt x="1637152" y="150661"/>
                </a:cubicBezTo>
                <a:cubicBezTo>
                  <a:pt x="1647188" y="157767"/>
                  <a:pt x="1657222" y="166294"/>
                  <a:pt x="1667258" y="174824"/>
                </a:cubicBezTo>
                <a:cubicBezTo>
                  <a:pt x="1677292" y="183351"/>
                  <a:pt x="1687328" y="191879"/>
                  <a:pt x="1697362" y="201828"/>
                </a:cubicBezTo>
                <a:cubicBezTo>
                  <a:pt x="1716000" y="221726"/>
                  <a:pt x="1737502" y="243047"/>
                  <a:pt x="1754706" y="265789"/>
                </a:cubicBezTo>
                <a:cubicBezTo>
                  <a:pt x="1774776" y="288529"/>
                  <a:pt x="1790546" y="312691"/>
                  <a:pt x="1807750" y="334012"/>
                </a:cubicBezTo>
                <a:cubicBezTo>
                  <a:pt x="1816350" y="345383"/>
                  <a:pt x="1823518" y="356754"/>
                  <a:pt x="1832120" y="366703"/>
                </a:cubicBezTo>
                <a:cubicBezTo>
                  <a:pt x="1840720" y="376653"/>
                  <a:pt x="1850756" y="386601"/>
                  <a:pt x="1857924" y="396551"/>
                </a:cubicBezTo>
                <a:lnTo>
                  <a:pt x="1853624" y="382337"/>
                </a:lnTo>
                <a:lnTo>
                  <a:pt x="1847890" y="368123"/>
                </a:lnTo>
                <a:lnTo>
                  <a:pt x="1837854" y="339697"/>
                </a:lnTo>
                <a:cubicBezTo>
                  <a:pt x="1847890" y="355332"/>
                  <a:pt x="1860792" y="378073"/>
                  <a:pt x="1867960" y="397972"/>
                </a:cubicBezTo>
                <a:cubicBezTo>
                  <a:pt x="1876562" y="416450"/>
                  <a:pt x="1885162" y="430662"/>
                  <a:pt x="1892330" y="424978"/>
                </a:cubicBezTo>
                <a:cubicBezTo>
                  <a:pt x="1874052" y="397261"/>
                  <a:pt x="1879966" y="396728"/>
                  <a:pt x="1881040" y="389199"/>
                </a:cubicBezTo>
                <a:lnTo>
                  <a:pt x="1879636" y="379509"/>
                </a:lnTo>
                <a:lnTo>
                  <a:pt x="1892330" y="423555"/>
                </a:lnTo>
                <a:cubicBezTo>
                  <a:pt x="1896632" y="434926"/>
                  <a:pt x="1898064" y="446297"/>
                  <a:pt x="1900932" y="456247"/>
                </a:cubicBezTo>
                <a:cubicBezTo>
                  <a:pt x="1902366" y="466195"/>
                  <a:pt x="1905232" y="477566"/>
                  <a:pt x="1906666" y="486094"/>
                </a:cubicBezTo>
                <a:cubicBezTo>
                  <a:pt x="1905232" y="470459"/>
                  <a:pt x="1922436" y="500308"/>
                  <a:pt x="1925302" y="504572"/>
                </a:cubicBezTo>
                <a:cubicBezTo>
                  <a:pt x="1931038" y="540105"/>
                  <a:pt x="1916702" y="507415"/>
                  <a:pt x="1910968" y="505993"/>
                </a:cubicBezTo>
                <a:cubicBezTo>
                  <a:pt x="1916702" y="524470"/>
                  <a:pt x="1912400" y="555740"/>
                  <a:pt x="1923868" y="569952"/>
                </a:cubicBezTo>
                <a:cubicBezTo>
                  <a:pt x="1929602" y="582745"/>
                  <a:pt x="1931038" y="574218"/>
                  <a:pt x="1931038" y="561424"/>
                </a:cubicBezTo>
                <a:cubicBezTo>
                  <a:pt x="1931038" y="548633"/>
                  <a:pt x="1929602" y="531577"/>
                  <a:pt x="1932470" y="525891"/>
                </a:cubicBezTo>
                <a:cubicBezTo>
                  <a:pt x="1935338" y="562847"/>
                  <a:pt x="1935338" y="598380"/>
                  <a:pt x="1933904" y="633913"/>
                </a:cubicBezTo>
                <a:lnTo>
                  <a:pt x="1936772" y="631070"/>
                </a:lnTo>
                <a:cubicBezTo>
                  <a:pt x="1933904" y="639598"/>
                  <a:pt x="1932470" y="655233"/>
                  <a:pt x="1935338" y="666604"/>
                </a:cubicBezTo>
                <a:cubicBezTo>
                  <a:pt x="1942506" y="677974"/>
                  <a:pt x="1943938" y="652390"/>
                  <a:pt x="1941072" y="636755"/>
                </a:cubicBezTo>
                <a:cubicBezTo>
                  <a:pt x="1948240" y="665181"/>
                  <a:pt x="1942506" y="689345"/>
                  <a:pt x="1933904" y="713508"/>
                </a:cubicBezTo>
                <a:cubicBezTo>
                  <a:pt x="1929602" y="737670"/>
                  <a:pt x="1923868" y="758990"/>
                  <a:pt x="1932470" y="783152"/>
                </a:cubicBezTo>
                <a:cubicBezTo>
                  <a:pt x="1929602" y="793102"/>
                  <a:pt x="1925302" y="803051"/>
                  <a:pt x="1922436" y="813001"/>
                </a:cubicBezTo>
                <a:cubicBezTo>
                  <a:pt x="1923868" y="815844"/>
                  <a:pt x="1926736" y="821528"/>
                  <a:pt x="1928170" y="815844"/>
                </a:cubicBezTo>
                <a:lnTo>
                  <a:pt x="1916702" y="844270"/>
                </a:lnTo>
                <a:cubicBezTo>
                  <a:pt x="1899498" y="898280"/>
                  <a:pt x="1928170" y="861326"/>
                  <a:pt x="1926736" y="881224"/>
                </a:cubicBezTo>
                <a:lnTo>
                  <a:pt x="1926736" y="878381"/>
                </a:lnTo>
                <a:cubicBezTo>
                  <a:pt x="1925302" y="895438"/>
                  <a:pt x="1928170" y="909651"/>
                  <a:pt x="1932470" y="898280"/>
                </a:cubicBezTo>
                <a:cubicBezTo>
                  <a:pt x="1925302" y="918178"/>
                  <a:pt x="1916702" y="936656"/>
                  <a:pt x="1908100" y="955134"/>
                </a:cubicBezTo>
                <a:cubicBezTo>
                  <a:pt x="1899498" y="963662"/>
                  <a:pt x="1886596" y="989245"/>
                  <a:pt x="1873694" y="1010566"/>
                </a:cubicBezTo>
                <a:cubicBezTo>
                  <a:pt x="1860792" y="1031885"/>
                  <a:pt x="1846456" y="1048941"/>
                  <a:pt x="1836420" y="1044677"/>
                </a:cubicBezTo>
                <a:cubicBezTo>
                  <a:pt x="1832120" y="1060312"/>
                  <a:pt x="1830686" y="1071683"/>
                  <a:pt x="1836420" y="1067419"/>
                </a:cubicBezTo>
                <a:cubicBezTo>
                  <a:pt x="1814916" y="1105795"/>
                  <a:pt x="1856492" y="1064576"/>
                  <a:pt x="1820650" y="1127114"/>
                </a:cubicBezTo>
                <a:cubicBezTo>
                  <a:pt x="1823518" y="1129957"/>
                  <a:pt x="1827820" y="1121430"/>
                  <a:pt x="1833554" y="1112902"/>
                </a:cubicBezTo>
                <a:cubicBezTo>
                  <a:pt x="1824952" y="1129957"/>
                  <a:pt x="1819218" y="1135642"/>
                  <a:pt x="1816350" y="1137064"/>
                </a:cubicBezTo>
                <a:cubicBezTo>
                  <a:pt x="1817784" y="1138485"/>
                  <a:pt x="1819218" y="1139906"/>
                  <a:pt x="1820650" y="1145592"/>
                </a:cubicBezTo>
                <a:cubicBezTo>
                  <a:pt x="1813484" y="1141328"/>
                  <a:pt x="1800580" y="1168334"/>
                  <a:pt x="1793414" y="1182546"/>
                </a:cubicBezTo>
                <a:cubicBezTo>
                  <a:pt x="1802014" y="1178282"/>
                  <a:pt x="1809182" y="1174019"/>
                  <a:pt x="1817784" y="1168334"/>
                </a:cubicBezTo>
                <a:cubicBezTo>
                  <a:pt x="1804882" y="1179703"/>
                  <a:pt x="1796280" y="1188232"/>
                  <a:pt x="1781944" y="1213816"/>
                </a:cubicBezTo>
                <a:lnTo>
                  <a:pt x="1800580" y="1202445"/>
                </a:lnTo>
                <a:cubicBezTo>
                  <a:pt x="1786244" y="1222343"/>
                  <a:pt x="1781944" y="1220923"/>
                  <a:pt x="1777644" y="1220923"/>
                </a:cubicBezTo>
                <a:cubicBezTo>
                  <a:pt x="1773344" y="1220923"/>
                  <a:pt x="1770476" y="1223766"/>
                  <a:pt x="1756140" y="1249349"/>
                </a:cubicBezTo>
                <a:lnTo>
                  <a:pt x="1769042" y="1225187"/>
                </a:lnTo>
                <a:lnTo>
                  <a:pt x="1780510" y="1201024"/>
                </a:lnTo>
                <a:cubicBezTo>
                  <a:pt x="1761874" y="1226607"/>
                  <a:pt x="1751838" y="1232293"/>
                  <a:pt x="1743238" y="1233714"/>
                </a:cubicBezTo>
                <a:cubicBezTo>
                  <a:pt x="1734636" y="1235135"/>
                  <a:pt x="1728902" y="1232293"/>
                  <a:pt x="1717432" y="1240821"/>
                </a:cubicBezTo>
                <a:cubicBezTo>
                  <a:pt x="1705964" y="1250770"/>
                  <a:pt x="1693062" y="1263563"/>
                  <a:pt x="1683026" y="1276355"/>
                </a:cubicBezTo>
                <a:lnTo>
                  <a:pt x="1667258" y="1296253"/>
                </a:lnTo>
                <a:cubicBezTo>
                  <a:pt x="1661524" y="1301938"/>
                  <a:pt x="1655790" y="1309045"/>
                  <a:pt x="1650056" y="1314731"/>
                </a:cubicBezTo>
                <a:cubicBezTo>
                  <a:pt x="1628550" y="1340314"/>
                  <a:pt x="1604180" y="1360213"/>
                  <a:pt x="1578376" y="1367320"/>
                </a:cubicBezTo>
                <a:cubicBezTo>
                  <a:pt x="1578376" y="1378690"/>
                  <a:pt x="1586978" y="1375847"/>
                  <a:pt x="1578376" y="1392903"/>
                </a:cubicBezTo>
                <a:cubicBezTo>
                  <a:pt x="1595580" y="1382954"/>
                  <a:pt x="1607048" y="1373004"/>
                  <a:pt x="1618516" y="1365897"/>
                </a:cubicBezTo>
                <a:cubicBezTo>
                  <a:pt x="1629984" y="1360213"/>
                  <a:pt x="1640020" y="1355949"/>
                  <a:pt x="1651488" y="1353106"/>
                </a:cubicBezTo>
                <a:cubicBezTo>
                  <a:pt x="1683026" y="1328943"/>
                  <a:pt x="1680160" y="1318995"/>
                  <a:pt x="1678726" y="1310465"/>
                </a:cubicBezTo>
                <a:cubicBezTo>
                  <a:pt x="1677292" y="1300517"/>
                  <a:pt x="1675860" y="1291989"/>
                  <a:pt x="1711698" y="1264984"/>
                </a:cubicBezTo>
                <a:cubicBezTo>
                  <a:pt x="1717432" y="1276355"/>
                  <a:pt x="1700230" y="1297674"/>
                  <a:pt x="1680160" y="1311888"/>
                </a:cubicBezTo>
                <a:cubicBezTo>
                  <a:pt x="1685894" y="1320416"/>
                  <a:pt x="1710266" y="1300517"/>
                  <a:pt x="1726034" y="1289146"/>
                </a:cubicBezTo>
                <a:cubicBezTo>
                  <a:pt x="1700230" y="1316862"/>
                  <a:pt x="1669586" y="1356570"/>
                  <a:pt x="1645596" y="1383687"/>
                </a:cubicBezTo>
                <a:lnTo>
                  <a:pt x="1624250" y="1405695"/>
                </a:lnTo>
                <a:lnTo>
                  <a:pt x="1624250" y="1405696"/>
                </a:lnTo>
                <a:cubicBezTo>
                  <a:pt x="1609914" y="1411381"/>
                  <a:pt x="1574074" y="1432700"/>
                  <a:pt x="1562606" y="1445493"/>
                </a:cubicBezTo>
                <a:cubicBezTo>
                  <a:pt x="1559738" y="1438386"/>
                  <a:pt x="1495228" y="1481026"/>
                  <a:pt x="1505262" y="1454021"/>
                </a:cubicBezTo>
                <a:cubicBezTo>
                  <a:pt x="1482326" y="1466813"/>
                  <a:pt x="1478026" y="1476763"/>
                  <a:pt x="1473724" y="1483868"/>
                </a:cubicBezTo>
                <a:cubicBezTo>
                  <a:pt x="1469424" y="1490975"/>
                  <a:pt x="1463690" y="1496661"/>
                  <a:pt x="1436450" y="1502346"/>
                </a:cubicBezTo>
                <a:cubicBezTo>
                  <a:pt x="1460822" y="1503767"/>
                  <a:pt x="1412080" y="1527929"/>
                  <a:pt x="1436450" y="1526508"/>
                </a:cubicBezTo>
                <a:cubicBezTo>
                  <a:pt x="1440752" y="1517981"/>
                  <a:pt x="1459388" y="1509453"/>
                  <a:pt x="1478026" y="1502346"/>
                </a:cubicBezTo>
                <a:cubicBezTo>
                  <a:pt x="1496660" y="1493818"/>
                  <a:pt x="1519598" y="1488132"/>
                  <a:pt x="1532502" y="1482447"/>
                </a:cubicBezTo>
                <a:cubicBezTo>
                  <a:pt x="1522466" y="1490975"/>
                  <a:pt x="1510996" y="1499503"/>
                  <a:pt x="1500962" y="1508031"/>
                </a:cubicBezTo>
                <a:cubicBezTo>
                  <a:pt x="1490926" y="1516560"/>
                  <a:pt x="1480892" y="1525088"/>
                  <a:pt x="1469424" y="1532194"/>
                </a:cubicBezTo>
                <a:cubicBezTo>
                  <a:pt x="1483760" y="1519401"/>
                  <a:pt x="1455088" y="1526508"/>
                  <a:pt x="1445052" y="1530772"/>
                </a:cubicBezTo>
                <a:lnTo>
                  <a:pt x="1440752" y="1544986"/>
                </a:lnTo>
                <a:cubicBezTo>
                  <a:pt x="1429284" y="1536458"/>
                  <a:pt x="1402044" y="1556357"/>
                  <a:pt x="1369072" y="1577676"/>
                </a:cubicBezTo>
                <a:cubicBezTo>
                  <a:pt x="1353302" y="1587625"/>
                  <a:pt x="1334668" y="1597575"/>
                  <a:pt x="1318896" y="1604682"/>
                </a:cubicBezTo>
                <a:cubicBezTo>
                  <a:pt x="1301694" y="1610367"/>
                  <a:pt x="1285926" y="1613210"/>
                  <a:pt x="1274456" y="1610367"/>
                </a:cubicBezTo>
                <a:cubicBezTo>
                  <a:pt x="1297394" y="1603261"/>
                  <a:pt x="1314596" y="1587625"/>
                  <a:pt x="1330366" y="1594732"/>
                </a:cubicBezTo>
                <a:cubicBezTo>
                  <a:pt x="1369072" y="1569149"/>
                  <a:pt x="1314596" y="1580519"/>
                  <a:pt x="1330366" y="1563462"/>
                </a:cubicBezTo>
                <a:cubicBezTo>
                  <a:pt x="1323198" y="1564885"/>
                  <a:pt x="1313162" y="1569149"/>
                  <a:pt x="1304560" y="1571992"/>
                </a:cubicBezTo>
                <a:cubicBezTo>
                  <a:pt x="1294526" y="1574833"/>
                  <a:pt x="1285926" y="1577676"/>
                  <a:pt x="1275890" y="1581940"/>
                </a:cubicBezTo>
                <a:cubicBezTo>
                  <a:pt x="1255820" y="1590468"/>
                  <a:pt x="1235748" y="1597575"/>
                  <a:pt x="1214246" y="1604682"/>
                </a:cubicBezTo>
                <a:cubicBezTo>
                  <a:pt x="1192742" y="1611789"/>
                  <a:pt x="1171238" y="1617473"/>
                  <a:pt x="1149734" y="1621737"/>
                </a:cubicBezTo>
                <a:cubicBezTo>
                  <a:pt x="1128232" y="1626001"/>
                  <a:pt x="1106726" y="1627424"/>
                  <a:pt x="1088090" y="1627424"/>
                </a:cubicBezTo>
                <a:cubicBezTo>
                  <a:pt x="1099918" y="1630621"/>
                  <a:pt x="1121422" y="1626623"/>
                  <a:pt x="1133852" y="1628622"/>
                </a:cubicBezTo>
                <a:lnTo>
                  <a:pt x="1135062" y="1629244"/>
                </a:lnTo>
                <a:lnTo>
                  <a:pt x="1106726" y="1631687"/>
                </a:lnTo>
                <a:lnTo>
                  <a:pt x="1103860" y="1634529"/>
                </a:lnTo>
                <a:lnTo>
                  <a:pt x="1136832" y="1631687"/>
                </a:lnTo>
                <a:lnTo>
                  <a:pt x="1137848" y="1630679"/>
                </a:lnTo>
                <a:lnTo>
                  <a:pt x="1142566" y="1633108"/>
                </a:lnTo>
                <a:cubicBezTo>
                  <a:pt x="1088090" y="1651586"/>
                  <a:pt x="1016412" y="1640215"/>
                  <a:pt x="953334" y="1635951"/>
                </a:cubicBezTo>
                <a:lnTo>
                  <a:pt x="966236" y="1648743"/>
                </a:lnTo>
                <a:cubicBezTo>
                  <a:pt x="938998" y="1644479"/>
                  <a:pt x="933264" y="1645900"/>
                  <a:pt x="927530" y="1648743"/>
                </a:cubicBezTo>
                <a:cubicBezTo>
                  <a:pt x="921796" y="1650164"/>
                  <a:pt x="914626" y="1654428"/>
                  <a:pt x="885954" y="1653007"/>
                </a:cubicBezTo>
                <a:cubicBezTo>
                  <a:pt x="888822" y="1651586"/>
                  <a:pt x="895990" y="1647322"/>
                  <a:pt x="883088" y="1647322"/>
                </a:cubicBezTo>
                <a:cubicBezTo>
                  <a:pt x="835780" y="1650164"/>
                  <a:pt x="878788" y="1658691"/>
                  <a:pt x="847248" y="1662957"/>
                </a:cubicBezTo>
                <a:cubicBezTo>
                  <a:pt x="787038" y="1641636"/>
                  <a:pt x="817142" y="1677169"/>
                  <a:pt x="742596" y="1661535"/>
                </a:cubicBezTo>
                <a:lnTo>
                  <a:pt x="748332" y="1667221"/>
                </a:lnTo>
                <a:cubicBezTo>
                  <a:pt x="719660" y="1660824"/>
                  <a:pt x="685612" y="1659047"/>
                  <a:pt x="650670" y="1657271"/>
                </a:cubicBezTo>
                <a:lnTo>
                  <a:pt x="582678" y="1650706"/>
                </a:lnTo>
                <a:lnTo>
                  <a:pt x="591982" y="1650719"/>
                </a:lnTo>
                <a:cubicBezTo>
                  <a:pt x="596104" y="1649898"/>
                  <a:pt x="598522" y="1648032"/>
                  <a:pt x="597806" y="1644479"/>
                </a:cubicBezTo>
                <a:cubicBezTo>
                  <a:pt x="584902" y="1641636"/>
                  <a:pt x="572002" y="1638793"/>
                  <a:pt x="559098" y="1634529"/>
                </a:cubicBezTo>
                <a:lnTo>
                  <a:pt x="520392" y="1621737"/>
                </a:lnTo>
                <a:cubicBezTo>
                  <a:pt x="514658" y="1623158"/>
                  <a:pt x="481684" y="1614630"/>
                  <a:pt x="500322" y="1627424"/>
                </a:cubicBezTo>
                <a:cubicBezTo>
                  <a:pt x="510356" y="1633108"/>
                  <a:pt x="520392" y="1633108"/>
                  <a:pt x="528994" y="1634529"/>
                </a:cubicBezTo>
                <a:cubicBezTo>
                  <a:pt x="526126" y="1634529"/>
                  <a:pt x="521824" y="1635951"/>
                  <a:pt x="517524" y="1637372"/>
                </a:cubicBezTo>
                <a:cubicBezTo>
                  <a:pt x="447278" y="1608946"/>
                  <a:pt x="527560" y="1620317"/>
                  <a:pt x="530426" y="1608946"/>
                </a:cubicBezTo>
                <a:cubicBezTo>
                  <a:pt x="511790" y="1604682"/>
                  <a:pt x="498888" y="1598996"/>
                  <a:pt x="488854" y="1593311"/>
                </a:cubicBezTo>
                <a:cubicBezTo>
                  <a:pt x="478818" y="1586204"/>
                  <a:pt x="470216" y="1580519"/>
                  <a:pt x="457314" y="1576256"/>
                </a:cubicBezTo>
                <a:cubicBezTo>
                  <a:pt x="441544" y="1583361"/>
                  <a:pt x="500322" y="1606103"/>
                  <a:pt x="464482" y="1607525"/>
                </a:cubicBezTo>
                <a:cubicBezTo>
                  <a:pt x="458748" y="1607525"/>
                  <a:pt x="448714" y="1604682"/>
                  <a:pt x="438678" y="1600418"/>
                </a:cubicBezTo>
                <a:cubicBezTo>
                  <a:pt x="428642" y="1596154"/>
                  <a:pt x="417174" y="1589047"/>
                  <a:pt x="405706" y="1583361"/>
                </a:cubicBezTo>
                <a:cubicBezTo>
                  <a:pt x="382768" y="1570569"/>
                  <a:pt x="361264" y="1553514"/>
                  <a:pt x="352662" y="1542143"/>
                </a:cubicBezTo>
                <a:cubicBezTo>
                  <a:pt x="329724" y="1544986"/>
                  <a:pt x="293886" y="1527929"/>
                  <a:pt x="265214" y="1508031"/>
                </a:cubicBezTo>
                <a:cubicBezTo>
                  <a:pt x="258046" y="1502346"/>
                  <a:pt x="250878" y="1498082"/>
                  <a:pt x="245144" y="1493818"/>
                </a:cubicBezTo>
                <a:cubicBezTo>
                  <a:pt x="239410" y="1489554"/>
                  <a:pt x="233676" y="1485290"/>
                  <a:pt x="227942" y="1482447"/>
                </a:cubicBezTo>
                <a:cubicBezTo>
                  <a:pt x="217906" y="1475340"/>
                  <a:pt x="210738" y="1472497"/>
                  <a:pt x="206436" y="1476763"/>
                </a:cubicBezTo>
                <a:cubicBezTo>
                  <a:pt x="209304" y="1476763"/>
                  <a:pt x="203570" y="1461128"/>
                  <a:pt x="187802" y="1451178"/>
                </a:cubicBezTo>
                <a:lnTo>
                  <a:pt x="192102" y="1462549"/>
                </a:lnTo>
                <a:cubicBezTo>
                  <a:pt x="166296" y="1448335"/>
                  <a:pt x="160562" y="1432700"/>
                  <a:pt x="156262" y="1421329"/>
                </a:cubicBezTo>
                <a:cubicBezTo>
                  <a:pt x="151960" y="1409960"/>
                  <a:pt x="150528" y="1398589"/>
                  <a:pt x="137624" y="1387218"/>
                </a:cubicBezTo>
                <a:cubicBezTo>
                  <a:pt x="134758" y="1390061"/>
                  <a:pt x="140492" y="1400010"/>
                  <a:pt x="140492" y="1407117"/>
                </a:cubicBezTo>
                <a:cubicBezTo>
                  <a:pt x="127590" y="1392903"/>
                  <a:pt x="116122" y="1378690"/>
                  <a:pt x="108954" y="1364477"/>
                </a:cubicBezTo>
                <a:cubicBezTo>
                  <a:pt x="106086" y="1357370"/>
                  <a:pt x="101786" y="1350264"/>
                  <a:pt x="98918" y="1343157"/>
                </a:cubicBezTo>
                <a:cubicBezTo>
                  <a:pt x="94618" y="1336050"/>
                  <a:pt x="93184" y="1328943"/>
                  <a:pt x="90318" y="1321836"/>
                </a:cubicBezTo>
                <a:cubicBezTo>
                  <a:pt x="87450" y="1314731"/>
                  <a:pt x="86016" y="1307624"/>
                  <a:pt x="80282" y="1300517"/>
                </a:cubicBezTo>
                <a:cubicBezTo>
                  <a:pt x="78848" y="1293410"/>
                  <a:pt x="75982" y="1286303"/>
                  <a:pt x="73114" y="1279198"/>
                </a:cubicBezTo>
                <a:cubicBezTo>
                  <a:pt x="70248" y="1272091"/>
                  <a:pt x="65946" y="1263563"/>
                  <a:pt x="63078" y="1256456"/>
                </a:cubicBezTo>
                <a:cubicBezTo>
                  <a:pt x="60212" y="1249349"/>
                  <a:pt x="55912" y="1240821"/>
                  <a:pt x="51610" y="1232293"/>
                </a:cubicBezTo>
                <a:cubicBezTo>
                  <a:pt x="50178" y="1235135"/>
                  <a:pt x="50178" y="1239400"/>
                  <a:pt x="53044" y="1246506"/>
                </a:cubicBezTo>
                <a:cubicBezTo>
                  <a:pt x="51610" y="1250770"/>
                  <a:pt x="45876" y="1237978"/>
                  <a:pt x="44442" y="1212395"/>
                </a:cubicBezTo>
                <a:cubicBezTo>
                  <a:pt x="48742" y="1219502"/>
                  <a:pt x="54478" y="1228030"/>
                  <a:pt x="60212" y="1235135"/>
                </a:cubicBezTo>
                <a:cubicBezTo>
                  <a:pt x="64512" y="1213816"/>
                  <a:pt x="55912" y="1189653"/>
                  <a:pt x="45876" y="1162648"/>
                </a:cubicBezTo>
                <a:cubicBezTo>
                  <a:pt x="35842" y="1135642"/>
                  <a:pt x="25806" y="1104373"/>
                  <a:pt x="27240" y="1073105"/>
                </a:cubicBezTo>
                <a:cubicBezTo>
                  <a:pt x="22938" y="1078789"/>
                  <a:pt x="25806" y="1124271"/>
                  <a:pt x="17204" y="1101531"/>
                </a:cubicBezTo>
                <a:cubicBezTo>
                  <a:pt x="14336" y="1060312"/>
                  <a:pt x="43008" y="1064576"/>
                  <a:pt x="28672" y="1017673"/>
                </a:cubicBezTo>
                <a:cubicBezTo>
                  <a:pt x="25806" y="1038992"/>
                  <a:pt x="12904" y="1033306"/>
                  <a:pt x="11470" y="1053206"/>
                </a:cubicBezTo>
                <a:cubicBezTo>
                  <a:pt x="8602" y="1021937"/>
                  <a:pt x="1436" y="1000616"/>
                  <a:pt x="11470" y="989245"/>
                </a:cubicBezTo>
                <a:cubicBezTo>
                  <a:pt x="11470" y="980717"/>
                  <a:pt x="7170" y="976453"/>
                  <a:pt x="4302" y="976453"/>
                </a:cubicBezTo>
                <a:cubicBezTo>
                  <a:pt x="11470" y="956555"/>
                  <a:pt x="7170" y="925285"/>
                  <a:pt x="5736" y="903966"/>
                </a:cubicBezTo>
                <a:lnTo>
                  <a:pt x="0" y="909651"/>
                </a:lnTo>
                <a:cubicBezTo>
                  <a:pt x="27240" y="872697"/>
                  <a:pt x="4302" y="845691"/>
                  <a:pt x="10036" y="795945"/>
                </a:cubicBezTo>
                <a:lnTo>
                  <a:pt x="1436" y="801630"/>
                </a:lnTo>
                <a:cubicBezTo>
                  <a:pt x="5736" y="780310"/>
                  <a:pt x="17204" y="749041"/>
                  <a:pt x="11470" y="712085"/>
                </a:cubicBezTo>
                <a:lnTo>
                  <a:pt x="0" y="730563"/>
                </a:lnTo>
                <a:cubicBezTo>
                  <a:pt x="8602" y="702137"/>
                  <a:pt x="2868" y="645283"/>
                  <a:pt x="20072" y="622543"/>
                </a:cubicBezTo>
                <a:cubicBezTo>
                  <a:pt x="18638" y="611172"/>
                  <a:pt x="-1434" y="648126"/>
                  <a:pt x="5736" y="599801"/>
                </a:cubicBezTo>
                <a:cubicBezTo>
                  <a:pt x="14336" y="589851"/>
                  <a:pt x="25806" y="554319"/>
                  <a:pt x="20072" y="540105"/>
                </a:cubicBezTo>
                <a:cubicBezTo>
                  <a:pt x="15772" y="538684"/>
                  <a:pt x="10036" y="542948"/>
                  <a:pt x="11470" y="557161"/>
                </a:cubicBezTo>
                <a:cubicBezTo>
                  <a:pt x="11470" y="564268"/>
                  <a:pt x="12904" y="560004"/>
                  <a:pt x="15772" y="557161"/>
                </a:cubicBezTo>
                <a:lnTo>
                  <a:pt x="7170" y="572795"/>
                </a:lnTo>
                <a:cubicBezTo>
                  <a:pt x="8602" y="534419"/>
                  <a:pt x="18638" y="544369"/>
                  <a:pt x="22938" y="504572"/>
                </a:cubicBezTo>
                <a:cubicBezTo>
                  <a:pt x="20072" y="496044"/>
                  <a:pt x="12904" y="517363"/>
                  <a:pt x="7170" y="521627"/>
                </a:cubicBezTo>
                <a:cubicBezTo>
                  <a:pt x="22938" y="473302"/>
                  <a:pt x="38708" y="426398"/>
                  <a:pt x="55912" y="379494"/>
                </a:cubicBezTo>
                <a:cubicBezTo>
                  <a:pt x="63078" y="379494"/>
                  <a:pt x="61646" y="397972"/>
                  <a:pt x="73114" y="386601"/>
                </a:cubicBezTo>
                <a:cubicBezTo>
                  <a:pt x="68812" y="403657"/>
                  <a:pt x="65946" y="419291"/>
                  <a:pt x="63078" y="436348"/>
                </a:cubicBezTo>
                <a:cubicBezTo>
                  <a:pt x="67380" y="461932"/>
                  <a:pt x="80282" y="413607"/>
                  <a:pt x="88884" y="393708"/>
                </a:cubicBezTo>
                <a:lnTo>
                  <a:pt x="81716" y="427821"/>
                </a:lnTo>
                <a:cubicBezTo>
                  <a:pt x="81716" y="429241"/>
                  <a:pt x="83148" y="429241"/>
                  <a:pt x="84584" y="426398"/>
                </a:cubicBezTo>
                <a:lnTo>
                  <a:pt x="78848" y="451983"/>
                </a:lnTo>
                <a:cubicBezTo>
                  <a:pt x="108954" y="388022"/>
                  <a:pt x="83148" y="524470"/>
                  <a:pt x="110388" y="454825"/>
                </a:cubicBezTo>
                <a:cubicBezTo>
                  <a:pt x="104654" y="471882"/>
                  <a:pt x="93184" y="490358"/>
                  <a:pt x="86016" y="500308"/>
                </a:cubicBezTo>
                <a:cubicBezTo>
                  <a:pt x="75982" y="532998"/>
                  <a:pt x="84584" y="527314"/>
                  <a:pt x="86016" y="540105"/>
                </a:cubicBezTo>
                <a:cubicBezTo>
                  <a:pt x="91750" y="524470"/>
                  <a:pt x="98918" y="508836"/>
                  <a:pt x="106086" y="496044"/>
                </a:cubicBezTo>
                <a:cubicBezTo>
                  <a:pt x="86016" y="571375"/>
                  <a:pt x="118990" y="490358"/>
                  <a:pt x="114688" y="547212"/>
                </a:cubicBezTo>
                <a:cubicBezTo>
                  <a:pt x="94618" y="609751"/>
                  <a:pt x="121856" y="650969"/>
                  <a:pt x="117554" y="683659"/>
                </a:cubicBezTo>
                <a:cubicBezTo>
                  <a:pt x="107520" y="749041"/>
                  <a:pt x="108954" y="656654"/>
                  <a:pt x="97484" y="696451"/>
                </a:cubicBezTo>
                <a:cubicBezTo>
                  <a:pt x="90318" y="731984"/>
                  <a:pt x="101786" y="714928"/>
                  <a:pt x="101786" y="737670"/>
                </a:cubicBezTo>
                <a:lnTo>
                  <a:pt x="86016" y="751883"/>
                </a:lnTo>
                <a:cubicBezTo>
                  <a:pt x="80282" y="793102"/>
                  <a:pt x="100352" y="754726"/>
                  <a:pt x="91750" y="777467"/>
                </a:cubicBezTo>
                <a:cubicBezTo>
                  <a:pt x="97484" y="810158"/>
                  <a:pt x="97484" y="767517"/>
                  <a:pt x="110388" y="760412"/>
                </a:cubicBezTo>
                <a:cubicBezTo>
                  <a:pt x="106086" y="767517"/>
                  <a:pt x="97484" y="803051"/>
                  <a:pt x="101786" y="818685"/>
                </a:cubicBezTo>
                <a:cubicBezTo>
                  <a:pt x="104654" y="818685"/>
                  <a:pt x="108954" y="774624"/>
                  <a:pt x="108954" y="803051"/>
                </a:cubicBezTo>
                <a:cubicBezTo>
                  <a:pt x="100352" y="852798"/>
                  <a:pt x="101786" y="885488"/>
                  <a:pt x="107520" y="915337"/>
                </a:cubicBezTo>
                <a:cubicBezTo>
                  <a:pt x="108954" y="946606"/>
                  <a:pt x="113254" y="975033"/>
                  <a:pt x="111820" y="1020514"/>
                </a:cubicBezTo>
                <a:lnTo>
                  <a:pt x="118990" y="1011987"/>
                </a:lnTo>
                <a:cubicBezTo>
                  <a:pt x="117554" y="1021937"/>
                  <a:pt x="114688" y="1029042"/>
                  <a:pt x="117554" y="1038992"/>
                </a:cubicBezTo>
                <a:lnTo>
                  <a:pt x="121856" y="1033306"/>
                </a:lnTo>
                <a:cubicBezTo>
                  <a:pt x="121856" y="1040413"/>
                  <a:pt x="120422" y="1065998"/>
                  <a:pt x="120422" y="1095845"/>
                </a:cubicBezTo>
                <a:cubicBezTo>
                  <a:pt x="120422" y="1127114"/>
                  <a:pt x="124724" y="1161227"/>
                  <a:pt x="133324" y="1186810"/>
                </a:cubicBezTo>
                <a:cubicBezTo>
                  <a:pt x="134758" y="1176862"/>
                  <a:pt x="134758" y="1168334"/>
                  <a:pt x="136192" y="1158384"/>
                </a:cubicBezTo>
                <a:cubicBezTo>
                  <a:pt x="136192" y="1175439"/>
                  <a:pt x="136192" y="1191074"/>
                  <a:pt x="139060" y="1206709"/>
                </a:cubicBezTo>
                <a:lnTo>
                  <a:pt x="149094" y="1198181"/>
                </a:lnTo>
                <a:cubicBezTo>
                  <a:pt x="146226" y="1206709"/>
                  <a:pt x="149094" y="1225187"/>
                  <a:pt x="159130" y="1243664"/>
                </a:cubicBezTo>
                <a:cubicBezTo>
                  <a:pt x="161996" y="1247928"/>
                  <a:pt x="163430" y="1252192"/>
                  <a:pt x="166296" y="1257877"/>
                </a:cubicBezTo>
                <a:cubicBezTo>
                  <a:pt x="169164" y="1262141"/>
                  <a:pt x="172030" y="1266404"/>
                  <a:pt x="174898" y="1272091"/>
                </a:cubicBezTo>
                <a:cubicBezTo>
                  <a:pt x="177766" y="1277775"/>
                  <a:pt x="180632" y="1282039"/>
                  <a:pt x="183500" y="1287725"/>
                </a:cubicBezTo>
                <a:cubicBezTo>
                  <a:pt x="186366" y="1291989"/>
                  <a:pt x="189234" y="1297674"/>
                  <a:pt x="192102" y="1301938"/>
                </a:cubicBezTo>
                <a:lnTo>
                  <a:pt x="199270" y="1297674"/>
                </a:lnTo>
                <a:cubicBezTo>
                  <a:pt x="203570" y="1306202"/>
                  <a:pt x="207872" y="1314731"/>
                  <a:pt x="212172" y="1321836"/>
                </a:cubicBezTo>
                <a:lnTo>
                  <a:pt x="210738" y="1311888"/>
                </a:lnTo>
                <a:cubicBezTo>
                  <a:pt x="227942" y="1333207"/>
                  <a:pt x="237976" y="1367320"/>
                  <a:pt x="268082" y="1382954"/>
                </a:cubicBezTo>
                <a:cubicBezTo>
                  <a:pt x="250878" y="1371584"/>
                  <a:pt x="256612" y="1358792"/>
                  <a:pt x="262348" y="1355949"/>
                </a:cubicBezTo>
                <a:cubicBezTo>
                  <a:pt x="270948" y="1367320"/>
                  <a:pt x="279550" y="1377268"/>
                  <a:pt x="288152" y="1388639"/>
                </a:cubicBezTo>
                <a:cubicBezTo>
                  <a:pt x="296754" y="1398589"/>
                  <a:pt x="306788" y="1409960"/>
                  <a:pt x="316824" y="1419908"/>
                </a:cubicBezTo>
                <a:cubicBezTo>
                  <a:pt x="321124" y="1417065"/>
                  <a:pt x="348362" y="1432700"/>
                  <a:pt x="338326" y="1419908"/>
                </a:cubicBezTo>
                <a:lnTo>
                  <a:pt x="345496" y="1429858"/>
                </a:lnTo>
                <a:lnTo>
                  <a:pt x="356964" y="1442650"/>
                </a:lnTo>
                <a:lnTo>
                  <a:pt x="358396" y="1435543"/>
                </a:lnTo>
                <a:cubicBezTo>
                  <a:pt x="417174" y="1465392"/>
                  <a:pt x="471650" y="1498082"/>
                  <a:pt x="530426" y="1523665"/>
                </a:cubicBezTo>
                <a:cubicBezTo>
                  <a:pt x="589204" y="1549250"/>
                  <a:pt x="655148" y="1567726"/>
                  <a:pt x="725394" y="1562042"/>
                </a:cubicBezTo>
                <a:lnTo>
                  <a:pt x="722526" y="1559199"/>
                </a:lnTo>
                <a:cubicBezTo>
                  <a:pt x="748332" y="1567726"/>
                  <a:pt x="775570" y="1573412"/>
                  <a:pt x="802808" y="1580519"/>
                </a:cubicBezTo>
                <a:cubicBezTo>
                  <a:pt x="818578" y="1580519"/>
                  <a:pt x="822878" y="1567726"/>
                  <a:pt x="847248" y="1564885"/>
                </a:cubicBezTo>
                <a:cubicBezTo>
                  <a:pt x="841514" y="1570569"/>
                  <a:pt x="852984" y="1571992"/>
                  <a:pt x="868752" y="1571992"/>
                </a:cubicBezTo>
                <a:cubicBezTo>
                  <a:pt x="884522" y="1571992"/>
                  <a:pt x="901726" y="1570569"/>
                  <a:pt x="910326" y="1576256"/>
                </a:cubicBezTo>
                <a:cubicBezTo>
                  <a:pt x="930396" y="1570569"/>
                  <a:pt x="910326" y="1567726"/>
                  <a:pt x="904592" y="1563462"/>
                </a:cubicBezTo>
                <a:cubicBezTo>
                  <a:pt x="924662" y="1560621"/>
                  <a:pt x="941866" y="1557778"/>
                  <a:pt x="960502" y="1556357"/>
                </a:cubicBezTo>
                <a:cubicBezTo>
                  <a:pt x="977704" y="1554935"/>
                  <a:pt x="994908" y="1553514"/>
                  <a:pt x="1013544" y="1552092"/>
                </a:cubicBezTo>
                <a:cubicBezTo>
                  <a:pt x="1030748" y="1550671"/>
                  <a:pt x="1049384" y="1549250"/>
                  <a:pt x="1068020" y="1546407"/>
                </a:cubicBezTo>
                <a:cubicBezTo>
                  <a:pt x="1086656" y="1543564"/>
                  <a:pt x="1106726" y="1539300"/>
                  <a:pt x="1126796" y="1532194"/>
                </a:cubicBezTo>
                <a:cubicBezTo>
                  <a:pt x="1106726" y="1540722"/>
                  <a:pt x="1092390" y="1547828"/>
                  <a:pt x="1079490" y="1552092"/>
                </a:cubicBezTo>
                <a:cubicBezTo>
                  <a:pt x="1068020" y="1556357"/>
                  <a:pt x="1057984" y="1559199"/>
                  <a:pt x="1049384" y="1562042"/>
                </a:cubicBezTo>
                <a:cubicBezTo>
                  <a:pt x="1040782" y="1564885"/>
                  <a:pt x="1033614" y="1566305"/>
                  <a:pt x="1023578" y="1569149"/>
                </a:cubicBezTo>
                <a:cubicBezTo>
                  <a:pt x="1014978" y="1570569"/>
                  <a:pt x="1003508" y="1573412"/>
                  <a:pt x="989172" y="1576256"/>
                </a:cubicBezTo>
                <a:cubicBezTo>
                  <a:pt x="1025014" y="1574833"/>
                  <a:pt x="1045084" y="1570569"/>
                  <a:pt x="1065154" y="1564885"/>
                </a:cubicBezTo>
                <a:cubicBezTo>
                  <a:pt x="1075188" y="1563462"/>
                  <a:pt x="1085224" y="1559199"/>
                  <a:pt x="1098126" y="1556357"/>
                </a:cubicBezTo>
                <a:cubicBezTo>
                  <a:pt x="1109594" y="1553514"/>
                  <a:pt x="1123930" y="1550671"/>
                  <a:pt x="1142566" y="1546407"/>
                </a:cubicBezTo>
                <a:cubicBezTo>
                  <a:pt x="1129664" y="1547828"/>
                  <a:pt x="1118196" y="1547828"/>
                  <a:pt x="1106726" y="1549250"/>
                </a:cubicBezTo>
                <a:cubicBezTo>
                  <a:pt x="1123930" y="1536458"/>
                  <a:pt x="1151168" y="1530772"/>
                  <a:pt x="1175538" y="1526508"/>
                </a:cubicBezTo>
                <a:cubicBezTo>
                  <a:pt x="1199910" y="1522244"/>
                  <a:pt x="1221414" y="1516560"/>
                  <a:pt x="1222848" y="1505189"/>
                </a:cubicBezTo>
                <a:lnTo>
                  <a:pt x="1284182" y="1494378"/>
                </a:lnTo>
                <a:lnTo>
                  <a:pt x="1281938" y="1496927"/>
                </a:lnTo>
                <a:cubicBezTo>
                  <a:pt x="1282878" y="1499859"/>
                  <a:pt x="1296318" y="1498793"/>
                  <a:pt x="1301694" y="1500925"/>
                </a:cubicBezTo>
                <a:cubicBezTo>
                  <a:pt x="1294526" y="1505189"/>
                  <a:pt x="1290226" y="1506610"/>
                  <a:pt x="1280190" y="1509453"/>
                </a:cubicBezTo>
                <a:cubicBezTo>
                  <a:pt x="1293092" y="1523665"/>
                  <a:pt x="1303128" y="1493818"/>
                  <a:pt x="1333232" y="1486711"/>
                </a:cubicBezTo>
                <a:cubicBezTo>
                  <a:pt x="1331798" y="1483869"/>
                  <a:pt x="1322840" y="1485645"/>
                  <a:pt x="1312804" y="1487955"/>
                </a:cubicBezTo>
                <a:lnTo>
                  <a:pt x="1306500" y="1488997"/>
                </a:lnTo>
                <a:lnTo>
                  <a:pt x="1320510" y="1485468"/>
                </a:lnTo>
                <a:cubicBezTo>
                  <a:pt x="1331800" y="1481737"/>
                  <a:pt x="1343270" y="1476762"/>
                  <a:pt x="1354738" y="1469656"/>
                </a:cubicBezTo>
                <a:lnTo>
                  <a:pt x="1326066" y="1463969"/>
                </a:lnTo>
                <a:lnTo>
                  <a:pt x="1369072" y="1441229"/>
                </a:lnTo>
                <a:lnTo>
                  <a:pt x="1375386" y="1449993"/>
                </a:lnTo>
                <a:lnTo>
                  <a:pt x="1370506" y="1452599"/>
                </a:lnTo>
                <a:cubicBezTo>
                  <a:pt x="1373374" y="1455442"/>
                  <a:pt x="1375882" y="1454731"/>
                  <a:pt x="1378750" y="1452422"/>
                </a:cubicBezTo>
                <a:lnTo>
                  <a:pt x="1388974" y="1442809"/>
                </a:lnTo>
                <a:lnTo>
                  <a:pt x="1389440" y="1442503"/>
                </a:lnTo>
                <a:lnTo>
                  <a:pt x="1391652" y="1441050"/>
                </a:lnTo>
                <a:cubicBezTo>
                  <a:pt x="1394876" y="1438030"/>
                  <a:pt x="1396310" y="1435543"/>
                  <a:pt x="1396310" y="1434122"/>
                </a:cubicBezTo>
                <a:cubicBezTo>
                  <a:pt x="1404912" y="1432700"/>
                  <a:pt x="1414948" y="1429858"/>
                  <a:pt x="1423550" y="1425595"/>
                </a:cubicBezTo>
                <a:cubicBezTo>
                  <a:pt x="1432150" y="1421329"/>
                  <a:pt x="1440752" y="1415645"/>
                  <a:pt x="1450786" y="1409960"/>
                </a:cubicBezTo>
                <a:cubicBezTo>
                  <a:pt x="1470856" y="1400010"/>
                  <a:pt x="1489494" y="1385797"/>
                  <a:pt x="1510996" y="1375847"/>
                </a:cubicBezTo>
                <a:lnTo>
                  <a:pt x="1510996" y="1367320"/>
                </a:lnTo>
                <a:cubicBezTo>
                  <a:pt x="1515298" y="1365897"/>
                  <a:pt x="1519598" y="1364477"/>
                  <a:pt x="1521032" y="1364477"/>
                </a:cubicBezTo>
                <a:cubicBezTo>
                  <a:pt x="1521032" y="1350264"/>
                  <a:pt x="1552572" y="1328943"/>
                  <a:pt x="1546838" y="1320416"/>
                </a:cubicBezTo>
                <a:cubicBezTo>
                  <a:pt x="1533934" y="1327522"/>
                  <a:pt x="1505262" y="1345999"/>
                  <a:pt x="1510996" y="1348842"/>
                </a:cubicBezTo>
                <a:cubicBezTo>
                  <a:pt x="1493794" y="1355949"/>
                  <a:pt x="1500962" y="1347421"/>
                  <a:pt x="1515298" y="1334629"/>
                </a:cubicBezTo>
                <a:cubicBezTo>
                  <a:pt x="1522466" y="1328943"/>
                  <a:pt x="1531068" y="1321836"/>
                  <a:pt x="1539668" y="1314731"/>
                </a:cubicBezTo>
                <a:cubicBezTo>
                  <a:pt x="1546838" y="1309045"/>
                  <a:pt x="1554004" y="1301938"/>
                  <a:pt x="1558306" y="1297674"/>
                </a:cubicBezTo>
                <a:cubicBezTo>
                  <a:pt x="1543970" y="1320416"/>
                  <a:pt x="1568340" y="1297674"/>
                  <a:pt x="1581244" y="1289146"/>
                </a:cubicBezTo>
                <a:cubicBezTo>
                  <a:pt x="1581244" y="1286303"/>
                  <a:pt x="1576942" y="1289146"/>
                  <a:pt x="1574074" y="1289146"/>
                </a:cubicBezTo>
                <a:cubicBezTo>
                  <a:pt x="1586978" y="1270668"/>
                  <a:pt x="1601314" y="1263563"/>
                  <a:pt x="1614214" y="1256456"/>
                </a:cubicBezTo>
                <a:cubicBezTo>
                  <a:pt x="1625684" y="1250770"/>
                  <a:pt x="1635720" y="1242242"/>
                  <a:pt x="1637152" y="1223766"/>
                </a:cubicBezTo>
                <a:lnTo>
                  <a:pt x="1651488" y="1225187"/>
                </a:lnTo>
                <a:lnTo>
                  <a:pt x="1660090" y="1208131"/>
                </a:lnTo>
                <a:lnTo>
                  <a:pt x="1667258" y="1191074"/>
                </a:lnTo>
                <a:cubicBezTo>
                  <a:pt x="1677292" y="1195338"/>
                  <a:pt x="1684460" y="1185389"/>
                  <a:pt x="1693062" y="1175439"/>
                </a:cubicBezTo>
                <a:cubicBezTo>
                  <a:pt x="1701664" y="1165491"/>
                  <a:pt x="1708832" y="1154120"/>
                  <a:pt x="1718868" y="1156963"/>
                </a:cubicBezTo>
                <a:cubicBezTo>
                  <a:pt x="1741804" y="1121430"/>
                  <a:pt x="1704532" y="1154120"/>
                  <a:pt x="1714566" y="1142749"/>
                </a:cubicBezTo>
                <a:cubicBezTo>
                  <a:pt x="1723168" y="1125694"/>
                  <a:pt x="1740370" y="1102952"/>
                  <a:pt x="1754706" y="1084474"/>
                </a:cubicBezTo>
                <a:cubicBezTo>
                  <a:pt x="1767608" y="1064576"/>
                  <a:pt x="1779078" y="1047520"/>
                  <a:pt x="1777644" y="1038992"/>
                </a:cubicBezTo>
                <a:cubicBezTo>
                  <a:pt x="1789112" y="1024778"/>
                  <a:pt x="1796280" y="1009144"/>
                  <a:pt x="1803448" y="993509"/>
                </a:cubicBezTo>
                <a:cubicBezTo>
                  <a:pt x="1810616" y="977876"/>
                  <a:pt x="1814916" y="962241"/>
                  <a:pt x="1822084" y="949448"/>
                </a:cubicBezTo>
                <a:lnTo>
                  <a:pt x="1813484" y="943763"/>
                </a:lnTo>
                <a:cubicBezTo>
                  <a:pt x="1820650" y="930972"/>
                  <a:pt x="1829252" y="915337"/>
                  <a:pt x="1832120" y="901123"/>
                </a:cubicBezTo>
                <a:cubicBezTo>
                  <a:pt x="1830686" y="901123"/>
                  <a:pt x="1827820" y="902544"/>
                  <a:pt x="1826384" y="905387"/>
                </a:cubicBezTo>
                <a:cubicBezTo>
                  <a:pt x="1837854" y="879804"/>
                  <a:pt x="1843588" y="854219"/>
                  <a:pt x="1849322" y="831478"/>
                </a:cubicBezTo>
                <a:cubicBezTo>
                  <a:pt x="1850756" y="818685"/>
                  <a:pt x="1853624" y="807314"/>
                  <a:pt x="1855056" y="795945"/>
                </a:cubicBezTo>
                <a:lnTo>
                  <a:pt x="1857924" y="778888"/>
                </a:lnTo>
                <a:cubicBezTo>
                  <a:pt x="1857924" y="773203"/>
                  <a:pt x="1859358" y="767517"/>
                  <a:pt x="1859358" y="761833"/>
                </a:cubicBezTo>
                <a:cubicBezTo>
                  <a:pt x="1856492" y="763253"/>
                  <a:pt x="1853624" y="764676"/>
                  <a:pt x="1850756" y="767517"/>
                </a:cubicBezTo>
                <a:cubicBezTo>
                  <a:pt x="1849322" y="770360"/>
                  <a:pt x="1846456" y="777467"/>
                  <a:pt x="1843588" y="790259"/>
                </a:cubicBezTo>
                <a:cubicBezTo>
                  <a:pt x="1842156" y="778888"/>
                  <a:pt x="1843588" y="767517"/>
                  <a:pt x="1845022" y="753305"/>
                </a:cubicBezTo>
                <a:cubicBezTo>
                  <a:pt x="1846456" y="739091"/>
                  <a:pt x="1849322" y="724879"/>
                  <a:pt x="1852190" y="709244"/>
                </a:cubicBezTo>
                <a:cubicBezTo>
                  <a:pt x="1856492" y="677974"/>
                  <a:pt x="1860792" y="643862"/>
                  <a:pt x="1855056" y="611172"/>
                </a:cubicBezTo>
                <a:lnTo>
                  <a:pt x="1850756" y="616856"/>
                </a:lnTo>
                <a:cubicBezTo>
                  <a:pt x="1852190" y="604065"/>
                  <a:pt x="1852190" y="592694"/>
                  <a:pt x="1853624" y="579902"/>
                </a:cubicBezTo>
                <a:cubicBezTo>
                  <a:pt x="1852190" y="587009"/>
                  <a:pt x="1847890" y="582745"/>
                  <a:pt x="1843588" y="584166"/>
                </a:cubicBezTo>
                <a:cubicBezTo>
                  <a:pt x="1833554" y="524470"/>
                  <a:pt x="1807750" y="459089"/>
                  <a:pt x="1807750" y="420714"/>
                </a:cubicBezTo>
                <a:cubicBezTo>
                  <a:pt x="1806314" y="429241"/>
                  <a:pt x="1786244" y="400815"/>
                  <a:pt x="1793414" y="433505"/>
                </a:cubicBezTo>
                <a:cubicBezTo>
                  <a:pt x="1790546" y="416450"/>
                  <a:pt x="1781944" y="402236"/>
                  <a:pt x="1774776" y="386601"/>
                </a:cubicBezTo>
                <a:cubicBezTo>
                  <a:pt x="1770476" y="379494"/>
                  <a:pt x="1767608" y="370966"/>
                  <a:pt x="1761874" y="363859"/>
                </a:cubicBezTo>
                <a:cubicBezTo>
                  <a:pt x="1756140" y="356754"/>
                  <a:pt x="1751838" y="348225"/>
                  <a:pt x="1746104" y="341119"/>
                </a:cubicBezTo>
                <a:cubicBezTo>
                  <a:pt x="1740370" y="332590"/>
                  <a:pt x="1734636" y="325485"/>
                  <a:pt x="1728902" y="318378"/>
                </a:cubicBezTo>
                <a:cubicBezTo>
                  <a:pt x="1723168" y="311271"/>
                  <a:pt x="1716000" y="304164"/>
                  <a:pt x="1710266" y="297058"/>
                </a:cubicBezTo>
                <a:cubicBezTo>
                  <a:pt x="1704532" y="291372"/>
                  <a:pt x="1698796" y="282844"/>
                  <a:pt x="1691628" y="277158"/>
                </a:cubicBezTo>
                <a:lnTo>
                  <a:pt x="1674424" y="260101"/>
                </a:lnTo>
                <a:lnTo>
                  <a:pt x="1672992" y="260101"/>
                </a:lnTo>
                <a:lnTo>
                  <a:pt x="1667256" y="252995"/>
                </a:lnTo>
                <a:lnTo>
                  <a:pt x="1672994" y="258682"/>
                </a:lnTo>
                <a:lnTo>
                  <a:pt x="1674426" y="258682"/>
                </a:lnTo>
                <a:cubicBezTo>
                  <a:pt x="1668690" y="251575"/>
                  <a:pt x="1662956" y="243047"/>
                  <a:pt x="1655790" y="235940"/>
                </a:cubicBezTo>
                <a:lnTo>
                  <a:pt x="1652922" y="235940"/>
                </a:lnTo>
                <a:cubicBezTo>
                  <a:pt x="1658656" y="240204"/>
                  <a:pt x="1662956" y="245890"/>
                  <a:pt x="1667258" y="251575"/>
                </a:cubicBezTo>
                <a:cubicBezTo>
                  <a:pt x="1657222" y="241626"/>
                  <a:pt x="1647188" y="233097"/>
                  <a:pt x="1637152" y="223149"/>
                </a:cubicBezTo>
                <a:cubicBezTo>
                  <a:pt x="1627118" y="214621"/>
                  <a:pt x="1619950" y="204671"/>
                  <a:pt x="1611348" y="196143"/>
                </a:cubicBezTo>
                <a:cubicBezTo>
                  <a:pt x="1605614" y="196143"/>
                  <a:pt x="1594144" y="198986"/>
                  <a:pt x="1578376" y="193300"/>
                </a:cubicBezTo>
                <a:cubicBezTo>
                  <a:pt x="1581244" y="187615"/>
                  <a:pt x="1562606" y="177665"/>
                  <a:pt x="1538236" y="169138"/>
                </a:cubicBezTo>
                <a:cubicBezTo>
                  <a:pt x="1526768" y="164874"/>
                  <a:pt x="1513864" y="159189"/>
                  <a:pt x="1502396" y="153503"/>
                </a:cubicBezTo>
                <a:cubicBezTo>
                  <a:pt x="1490926" y="149239"/>
                  <a:pt x="1480892" y="143554"/>
                  <a:pt x="1473724" y="136447"/>
                </a:cubicBezTo>
                <a:cubicBezTo>
                  <a:pt x="1467990" y="137868"/>
                  <a:pt x="1486626" y="144975"/>
                  <a:pt x="1473724" y="143554"/>
                </a:cubicBezTo>
                <a:cubicBezTo>
                  <a:pt x="1453654" y="133604"/>
                  <a:pt x="1430716" y="125076"/>
                  <a:pt x="1406346" y="115128"/>
                </a:cubicBezTo>
                <a:cubicBezTo>
                  <a:pt x="1393444" y="109442"/>
                  <a:pt x="1380542" y="105178"/>
                  <a:pt x="1367638" y="100914"/>
                </a:cubicBezTo>
                <a:cubicBezTo>
                  <a:pt x="1354738" y="95229"/>
                  <a:pt x="1341834" y="90964"/>
                  <a:pt x="1327498" y="88122"/>
                </a:cubicBezTo>
                <a:cubicBezTo>
                  <a:pt x="1271590" y="72488"/>
                  <a:pt x="1211378" y="66802"/>
                  <a:pt x="1158336" y="71065"/>
                </a:cubicBezTo>
                <a:cubicBezTo>
                  <a:pt x="1154036" y="61117"/>
                  <a:pt x="1129664" y="55431"/>
                  <a:pt x="1098126" y="55431"/>
                </a:cubicBezTo>
                <a:cubicBezTo>
                  <a:pt x="1082356" y="55431"/>
                  <a:pt x="1065154" y="56853"/>
                  <a:pt x="1047950" y="56853"/>
                </a:cubicBezTo>
                <a:cubicBezTo>
                  <a:pt x="1030748" y="58274"/>
                  <a:pt x="1014978" y="58274"/>
                  <a:pt x="999208" y="58274"/>
                </a:cubicBezTo>
                <a:cubicBezTo>
                  <a:pt x="987740" y="73908"/>
                  <a:pt x="1033614" y="61117"/>
                  <a:pt x="1050818" y="68224"/>
                </a:cubicBezTo>
                <a:cubicBezTo>
                  <a:pt x="1017844" y="71065"/>
                  <a:pt x="1046516" y="85279"/>
                  <a:pt x="993474" y="83859"/>
                </a:cubicBezTo>
                <a:cubicBezTo>
                  <a:pt x="996342" y="85279"/>
                  <a:pt x="994908" y="86700"/>
                  <a:pt x="1006376" y="85279"/>
                </a:cubicBezTo>
                <a:cubicBezTo>
                  <a:pt x="974836" y="92386"/>
                  <a:pt x="1010678" y="68224"/>
                  <a:pt x="961936" y="82436"/>
                </a:cubicBezTo>
                <a:lnTo>
                  <a:pt x="961936" y="92386"/>
                </a:lnTo>
                <a:cubicBezTo>
                  <a:pt x="951900" y="89543"/>
                  <a:pt x="940432" y="88122"/>
                  <a:pt x="928962" y="86700"/>
                </a:cubicBezTo>
                <a:cubicBezTo>
                  <a:pt x="830046" y="119392"/>
                  <a:pt x="744032" y="147818"/>
                  <a:pt x="666618" y="198986"/>
                </a:cubicBezTo>
                <a:cubicBezTo>
                  <a:pt x="660884" y="198986"/>
                  <a:pt x="660884" y="193300"/>
                  <a:pt x="669484" y="186195"/>
                </a:cubicBezTo>
                <a:cubicBezTo>
                  <a:pt x="650848" y="194722"/>
                  <a:pt x="629344" y="203250"/>
                  <a:pt x="607840" y="211778"/>
                </a:cubicBezTo>
                <a:cubicBezTo>
                  <a:pt x="586336" y="220306"/>
                  <a:pt x="563400" y="231676"/>
                  <a:pt x="546196" y="248732"/>
                </a:cubicBezTo>
                <a:cubicBezTo>
                  <a:pt x="550496" y="248732"/>
                  <a:pt x="554798" y="247311"/>
                  <a:pt x="559098" y="245890"/>
                </a:cubicBezTo>
                <a:cubicBezTo>
                  <a:pt x="528994" y="270053"/>
                  <a:pt x="511790" y="277158"/>
                  <a:pt x="491720" y="285687"/>
                </a:cubicBezTo>
                <a:cubicBezTo>
                  <a:pt x="471650" y="294215"/>
                  <a:pt x="448714" y="302743"/>
                  <a:pt x="411440" y="328326"/>
                </a:cubicBezTo>
                <a:cubicBezTo>
                  <a:pt x="418608" y="321221"/>
                  <a:pt x="432942" y="312691"/>
                  <a:pt x="445846" y="304164"/>
                </a:cubicBezTo>
                <a:cubicBezTo>
                  <a:pt x="458748" y="295636"/>
                  <a:pt x="468784" y="287108"/>
                  <a:pt x="467348" y="281424"/>
                </a:cubicBezTo>
                <a:lnTo>
                  <a:pt x="461540" y="282943"/>
                </a:lnTo>
                <a:lnTo>
                  <a:pt x="474518" y="275737"/>
                </a:lnTo>
                <a:cubicBezTo>
                  <a:pt x="468784" y="278580"/>
                  <a:pt x="464482" y="278580"/>
                  <a:pt x="461614" y="277158"/>
                </a:cubicBezTo>
                <a:cubicBezTo>
                  <a:pt x="483120" y="267210"/>
                  <a:pt x="508924" y="250154"/>
                  <a:pt x="539028" y="234519"/>
                </a:cubicBezTo>
                <a:lnTo>
                  <a:pt x="500322" y="261525"/>
                </a:lnTo>
                <a:cubicBezTo>
                  <a:pt x="511790" y="261525"/>
                  <a:pt x="527560" y="250154"/>
                  <a:pt x="543330" y="238783"/>
                </a:cubicBezTo>
                <a:cubicBezTo>
                  <a:pt x="559098" y="227412"/>
                  <a:pt x="574868" y="216042"/>
                  <a:pt x="583470" y="213199"/>
                </a:cubicBezTo>
                <a:cubicBezTo>
                  <a:pt x="576302" y="203250"/>
                  <a:pt x="551932" y="218885"/>
                  <a:pt x="572002" y="196143"/>
                </a:cubicBezTo>
                <a:cubicBezTo>
                  <a:pt x="603540" y="173401"/>
                  <a:pt x="616442" y="171981"/>
                  <a:pt x="627910" y="170560"/>
                </a:cubicBezTo>
                <a:cubicBezTo>
                  <a:pt x="635078" y="170560"/>
                  <a:pt x="640814" y="170560"/>
                  <a:pt x="649414" y="169138"/>
                </a:cubicBezTo>
                <a:cubicBezTo>
                  <a:pt x="658016" y="169138"/>
                  <a:pt x="670918" y="166294"/>
                  <a:pt x="688120" y="160610"/>
                </a:cubicBezTo>
                <a:lnTo>
                  <a:pt x="678086" y="170560"/>
                </a:lnTo>
                <a:cubicBezTo>
                  <a:pt x="688120" y="166294"/>
                  <a:pt x="699590" y="164874"/>
                  <a:pt x="711058" y="162031"/>
                </a:cubicBezTo>
                <a:cubicBezTo>
                  <a:pt x="722526" y="159189"/>
                  <a:pt x="735430" y="154925"/>
                  <a:pt x="748332" y="143554"/>
                </a:cubicBezTo>
                <a:cubicBezTo>
                  <a:pt x="744032" y="136447"/>
                  <a:pt x="721094" y="147818"/>
                  <a:pt x="706758" y="149239"/>
                </a:cubicBezTo>
                <a:cubicBezTo>
                  <a:pt x="711058" y="142132"/>
                  <a:pt x="751198" y="144975"/>
                  <a:pt x="771268" y="127920"/>
                </a:cubicBezTo>
                <a:cubicBezTo>
                  <a:pt x="746898" y="125076"/>
                  <a:pt x="692422" y="144975"/>
                  <a:pt x="658016" y="163453"/>
                </a:cubicBezTo>
                <a:cubicBezTo>
                  <a:pt x="660884" y="159189"/>
                  <a:pt x="659448" y="154925"/>
                  <a:pt x="652282" y="153503"/>
                </a:cubicBezTo>
                <a:cubicBezTo>
                  <a:pt x="706758" y="130763"/>
                  <a:pt x="765534" y="112285"/>
                  <a:pt x="822878" y="95229"/>
                </a:cubicBezTo>
                <a:cubicBezTo>
                  <a:pt x="881654" y="79595"/>
                  <a:pt x="938998" y="65381"/>
                  <a:pt x="994908" y="51167"/>
                </a:cubicBezTo>
                <a:cubicBezTo>
                  <a:pt x="963368" y="49746"/>
                  <a:pt x="970536" y="48325"/>
                  <a:pt x="982006" y="45482"/>
                </a:cubicBezTo>
                <a:cubicBezTo>
                  <a:pt x="993474" y="42639"/>
                  <a:pt x="1012110" y="39797"/>
                  <a:pt x="1003508" y="32691"/>
                </a:cubicBezTo>
                <a:cubicBezTo>
                  <a:pt x="1014978" y="42639"/>
                  <a:pt x="1047950" y="24163"/>
                  <a:pt x="1080922" y="27004"/>
                </a:cubicBezTo>
                <a:cubicBezTo>
                  <a:pt x="1086656" y="19899"/>
                  <a:pt x="1069454" y="18477"/>
                  <a:pt x="1055118" y="18477"/>
                </a:cubicBezTo>
                <a:cubicBezTo>
                  <a:pt x="1039348" y="18477"/>
                  <a:pt x="1026446" y="18477"/>
                  <a:pt x="1039348" y="12792"/>
                </a:cubicBezTo>
                <a:cubicBezTo>
                  <a:pt x="1055118" y="11370"/>
                  <a:pt x="1072320" y="12792"/>
                  <a:pt x="1089524" y="12792"/>
                </a:cubicBezTo>
                <a:cubicBezTo>
                  <a:pt x="1106726" y="12792"/>
                  <a:pt x="1126796" y="14213"/>
                  <a:pt x="1145434" y="17056"/>
                </a:cubicBezTo>
                <a:cubicBezTo>
                  <a:pt x="1154036" y="18477"/>
                  <a:pt x="1164070" y="18477"/>
                  <a:pt x="1174106" y="19899"/>
                </a:cubicBezTo>
                <a:cubicBezTo>
                  <a:pt x="1184140" y="21320"/>
                  <a:pt x="1194176" y="22740"/>
                  <a:pt x="1204210" y="24163"/>
                </a:cubicBezTo>
                <a:cubicBezTo>
                  <a:pt x="1214246" y="25584"/>
                  <a:pt x="1224280" y="27004"/>
                  <a:pt x="1234316" y="27004"/>
                </a:cubicBezTo>
                <a:cubicBezTo>
                  <a:pt x="1244350" y="28427"/>
                  <a:pt x="1254386" y="29847"/>
                  <a:pt x="1264420" y="29847"/>
                </a:cubicBezTo>
                <a:cubicBezTo>
                  <a:pt x="1260120" y="24163"/>
                  <a:pt x="1241484" y="21320"/>
                  <a:pt x="1238616" y="18477"/>
                </a:cubicBezTo>
                <a:cubicBezTo>
                  <a:pt x="1251520" y="21320"/>
                  <a:pt x="1264420" y="25584"/>
                  <a:pt x="1278756" y="29847"/>
                </a:cubicBezTo>
                <a:cubicBezTo>
                  <a:pt x="1284490" y="32691"/>
                  <a:pt x="1291660" y="34111"/>
                  <a:pt x="1298826" y="36954"/>
                </a:cubicBezTo>
                <a:cubicBezTo>
                  <a:pt x="1305996" y="39797"/>
                  <a:pt x="1311730" y="42639"/>
                  <a:pt x="1318896" y="45482"/>
                </a:cubicBezTo>
                <a:cubicBezTo>
                  <a:pt x="1331800" y="49746"/>
                  <a:pt x="1344702" y="54010"/>
                  <a:pt x="1356170" y="56853"/>
                </a:cubicBezTo>
                <a:cubicBezTo>
                  <a:pt x="1367638" y="61117"/>
                  <a:pt x="1377674" y="62538"/>
                  <a:pt x="1387708" y="59696"/>
                </a:cubicBezTo>
                <a:cubicBezTo>
                  <a:pt x="1376240" y="54010"/>
                  <a:pt x="1364772" y="45482"/>
                  <a:pt x="1351870" y="39797"/>
                </a:cubicBezTo>
                <a:cubicBezTo>
                  <a:pt x="1338968" y="34111"/>
                  <a:pt x="1326066" y="27004"/>
                  <a:pt x="1313162" y="21320"/>
                </a:cubicBezTo>
                <a:cubicBezTo>
                  <a:pt x="1318896" y="22740"/>
                  <a:pt x="1328932" y="22740"/>
                  <a:pt x="1343268" y="22740"/>
                </a:cubicBezTo>
                <a:close/>
                <a:moveTo>
                  <a:pt x="1250084" y="0"/>
                </a:moveTo>
                <a:cubicBezTo>
                  <a:pt x="1285924" y="0"/>
                  <a:pt x="1287358" y="9950"/>
                  <a:pt x="1295960" y="15634"/>
                </a:cubicBezTo>
                <a:cubicBezTo>
                  <a:pt x="1278756" y="9950"/>
                  <a:pt x="1262988" y="4264"/>
                  <a:pt x="1250084" y="0"/>
                </a:cubicBezTo>
                <a:close/>
              </a:path>
            </a:pathLst>
          </a:custGeom>
          <a:solidFill>
            <a:schemeClr val="accent5"/>
          </a:solidFill>
          <a:ln w="9525"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84" name="Freeform 83">
            <a:extLst>
              <a:ext uri="{FF2B5EF4-FFF2-40B4-BE49-F238E27FC236}">
                <a16:creationId xmlns:a16="http://schemas.microsoft.com/office/drawing/2014/main" id="{B4BD027E-828E-0DD9-CB5E-16EBC9BC20B1}"/>
              </a:ext>
            </a:extLst>
          </p:cNvPr>
          <p:cNvSpPr/>
          <p:nvPr/>
        </p:nvSpPr>
        <p:spPr>
          <a:xfrm>
            <a:off x="3797665" y="5085112"/>
            <a:ext cx="974120" cy="833610"/>
          </a:xfrm>
          <a:custGeom>
            <a:avLst/>
            <a:gdLst>
              <a:gd name="connsiteX0" fmla="*/ 560141 w 1948239"/>
              <a:gd name="connsiteY0" fmla="*/ 1648530 h 1667220"/>
              <a:gd name="connsiteX1" fmla="*/ 582677 w 1948239"/>
              <a:gd name="connsiteY1" fmla="*/ 1650706 h 1667220"/>
              <a:gd name="connsiteX2" fmla="*/ 575942 w 1948239"/>
              <a:gd name="connsiteY2" fmla="*/ 1650697 h 1667220"/>
              <a:gd name="connsiteX3" fmla="*/ 547628 w 1948239"/>
              <a:gd name="connsiteY3" fmla="*/ 1647322 h 1667220"/>
              <a:gd name="connsiteX4" fmla="*/ 558291 w 1948239"/>
              <a:gd name="connsiteY4" fmla="*/ 1648276 h 1667220"/>
              <a:gd name="connsiteX5" fmla="*/ 560141 w 1948239"/>
              <a:gd name="connsiteY5" fmla="*/ 1648530 h 1667220"/>
              <a:gd name="connsiteX6" fmla="*/ 1035048 w 1948239"/>
              <a:gd name="connsiteY6" fmla="*/ 1645899 h 1667220"/>
              <a:gd name="connsiteX7" fmla="*/ 1002074 w 1948239"/>
              <a:gd name="connsiteY7" fmla="*/ 1655848 h 1667220"/>
              <a:gd name="connsiteX8" fmla="*/ 959066 w 1948239"/>
              <a:gd name="connsiteY8" fmla="*/ 1665798 h 1667220"/>
              <a:gd name="connsiteX9" fmla="*/ 1035048 w 1948239"/>
              <a:gd name="connsiteY9" fmla="*/ 1645899 h 1667220"/>
              <a:gd name="connsiteX10" fmla="*/ 1139699 w 1948239"/>
              <a:gd name="connsiteY10" fmla="*/ 1628844 h 1667220"/>
              <a:gd name="connsiteX11" fmla="*/ 1137848 w 1948239"/>
              <a:gd name="connsiteY11" fmla="*/ 1630679 h 1667220"/>
              <a:gd name="connsiteX12" fmla="*/ 1135061 w 1948239"/>
              <a:gd name="connsiteY12" fmla="*/ 1629244 h 1667220"/>
              <a:gd name="connsiteX13" fmla="*/ 1057984 w 1948239"/>
              <a:gd name="connsiteY13" fmla="*/ 1590468 h 1667220"/>
              <a:gd name="connsiteX14" fmla="*/ 1000640 w 1948239"/>
              <a:gd name="connsiteY14" fmla="*/ 1600418 h 1667220"/>
              <a:gd name="connsiteX15" fmla="*/ 1090957 w 1948239"/>
              <a:gd name="connsiteY15" fmla="*/ 1596154 h 1667220"/>
              <a:gd name="connsiteX16" fmla="*/ 1059418 w 1948239"/>
              <a:gd name="connsiteY16" fmla="*/ 1597575 h 1667220"/>
              <a:gd name="connsiteX17" fmla="*/ 1066585 w 1948239"/>
              <a:gd name="connsiteY17" fmla="*/ 1596154 h 1667220"/>
              <a:gd name="connsiteX18" fmla="*/ 642245 w 1948239"/>
              <a:gd name="connsiteY18" fmla="*/ 1576255 h 1667220"/>
              <a:gd name="connsiteX19" fmla="*/ 666617 w 1948239"/>
              <a:gd name="connsiteY19" fmla="*/ 1591890 h 1667220"/>
              <a:gd name="connsiteX20" fmla="*/ 650846 w 1948239"/>
              <a:gd name="connsiteY20" fmla="*/ 1590468 h 1667220"/>
              <a:gd name="connsiteX21" fmla="*/ 695288 w 1948239"/>
              <a:gd name="connsiteY21" fmla="*/ 1606102 h 1667220"/>
              <a:gd name="connsiteX22" fmla="*/ 675218 w 1948239"/>
              <a:gd name="connsiteY22" fmla="*/ 1603261 h 1667220"/>
              <a:gd name="connsiteX23" fmla="*/ 683820 w 1948239"/>
              <a:gd name="connsiteY23" fmla="*/ 1587625 h 1667220"/>
              <a:gd name="connsiteX24" fmla="*/ 642245 w 1948239"/>
              <a:gd name="connsiteY24" fmla="*/ 1576255 h 1667220"/>
              <a:gd name="connsiteX25" fmla="*/ 718987 w 1948239"/>
              <a:gd name="connsiteY25" fmla="*/ 1574455 h 1667220"/>
              <a:gd name="connsiteX26" fmla="*/ 702455 w 1948239"/>
              <a:gd name="connsiteY26" fmla="*/ 1577676 h 1667220"/>
              <a:gd name="connsiteX27" fmla="*/ 754064 w 1948239"/>
              <a:gd name="connsiteY27" fmla="*/ 1589047 h 1667220"/>
              <a:gd name="connsiteX28" fmla="*/ 718987 w 1948239"/>
              <a:gd name="connsiteY28" fmla="*/ 1574455 h 1667220"/>
              <a:gd name="connsiteX29" fmla="*/ 381333 w 1948239"/>
              <a:gd name="connsiteY29" fmla="*/ 1556357 h 1667220"/>
              <a:gd name="connsiteX30" fmla="*/ 447278 w 1948239"/>
              <a:gd name="connsiteY30" fmla="*/ 1577676 h 1667220"/>
              <a:gd name="connsiteX31" fmla="*/ 381333 w 1948239"/>
              <a:gd name="connsiteY31" fmla="*/ 1556357 h 1667220"/>
              <a:gd name="connsiteX32" fmla="*/ 1409212 w 1948239"/>
              <a:gd name="connsiteY32" fmla="*/ 1519401 h 1667220"/>
              <a:gd name="connsiteX33" fmla="*/ 1384841 w 1948239"/>
              <a:gd name="connsiteY33" fmla="*/ 1533615 h 1667220"/>
              <a:gd name="connsiteX34" fmla="*/ 1402044 w 1948239"/>
              <a:gd name="connsiteY34" fmla="*/ 1532194 h 1667220"/>
              <a:gd name="connsiteX35" fmla="*/ 290256 w 1948239"/>
              <a:gd name="connsiteY35" fmla="*/ 1489287 h 1667220"/>
              <a:gd name="connsiteX36" fmla="*/ 288151 w 1948239"/>
              <a:gd name="connsiteY36" fmla="*/ 1495239 h 1667220"/>
              <a:gd name="connsiteX37" fmla="*/ 329724 w 1948239"/>
              <a:gd name="connsiteY37" fmla="*/ 1529351 h 1667220"/>
              <a:gd name="connsiteX38" fmla="*/ 346927 w 1948239"/>
              <a:gd name="connsiteY38" fmla="*/ 1525087 h 1667220"/>
              <a:gd name="connsiteX39" fmla="*/ 319690 w 1948239"/>
              <a:gd name="connsiteY39" fmla="*/ 1498082 h 1667220"/>
              <a:gd name="connsiteX40" fmla="*/ 290256 w 1948239"/>
              <a:gd name="connsiteY40" fmla="*/ 1489287 h 1667220"/>
              <a:gd name="connsiteX41" fmla="*/ 1306499 w 1948239"/>
              <a:gd name="connsiteY41" fmla="*/ 1488997 h 1667220"/>
              <a:gd name="connsiteX42" fmla="*/ 1287357 w 1948239"/>
              <a:gd name="connsiteY42" fmla="*/ 1493818 h 1667220"/>
              <a:gd name="connsiteX43" fmla="*/ 1284180 w 1948239"/>
              <a:gd name="connsiteY43" fmla="*/ 1494378 h 1667220"/>
              <a:gd name="connsiteX44" fmla="*/ 1285924 w 1948239"/>
              <a:gd name="connsiteY44" fmla="*/ 1492396 h 1667220"/>
              <a:gd name="connsiteX45" fmla="*/ 1437884 w 1948239"/>
              <a:gd name="connsiteY45" fmla="*/ 1485290 h 1667220"/>
              <a:gd name="connsiteX46" fmla="*/ 1400611 w 1948239"/>
              <a:gd name="connsiteY46" fmla="*/ 1506610 h 1667220"/>
              <a:gd name="connsiteX47" fmla="*/ 1361903 w 1948239"/>
              <a:gd name="connsiteY47" fmla="*/ 1516560 h 1667220"/>
              <a:gd name="connsiteX48" fmla="*/ 1437884 w 1948239"/>
              <a:gd name="connsiteY48" fmla="*/ 1485290 h 1667220"/>
              <a:gd name="connsiteX49" fmla="*/ 1389142 w 1948239"/>
              <a:gd name="connsiteY49" fmla="*/ 1442650 h 1667220"/>
              <a:gd name="connsiteX50" fmla="*/ 1388970 w 1948239"/>
              <a:gd name="connsiteY50" fmla="*/ 1442812 h 1667220"/>
              <a:gd name="connsiteX51" fmla="*/ 1376239 w 1948239"/>
              <a:gd name="connsiteY51" fmla="*/ 1451178 h 1667220"/>
              <a:gd name="connsiteX52" fmla="*/ 1375385 w 1948239"/>
              <a:gd name="connsiteY52" fmla="*/ 1449993 h 1667220"/>
              <a:gd name="connsiteX53" fmla="*/ 1493793 w 1948239"/>
              <a:gd name="connsiteY53" fmla="*/ 1441229 h 1667220"/>
              <a:gd name="connsiteX54" fmla="*/ 1467988 w 1948239"/>
              <a:gd name="connsiteY54" fmla="*/ 1455442 h 1667220"/>
              <a:gd name="connsiteX55" fmla="*/ 1447918 w 1948239"/>
              <a:gd name="connsiteY55" fmla="*/ 1461128 h 1667220"/>
              <a:gd name="connsiteX56" fmla="*/ 1435017 w 1948239"/>
              <a:gd name="connsiteY56" fmla="*/ 1468233 h 1667220"/>
              <a:gd name="connsiteX57" fmla="*/ 1449352 w 1948239"/>
              <a:gd name="connsiteY57" fmla="*/ 1461128 h 1667220"/>
              <a:gd name="connsiteX58" fmla="*/ 1493793 w 1948239"/>
              <a:gd name="connsiteY58" fmla="*/ 1441229 h 1667220"/>
              <a:gd name="connsiteX59" fmla="*/ 1386812 w 1948239"/>
              <a:gd name="connsiteY59" fmla="*/ 1428968 h 1667220"/>
              <a:gd name="connsiteX60" fmla="*/ 1392008 w 1948239"/>
              <a:gd name="connsiteY60" fmla="*/ 1432699 h 1667220"/>
              <a:gd name="connsiteX61" fmla="*/ 1371938 w 1948239"/>
              <a:gd name="connsiteY61" fmla="*/ 1432699 h 1667220"/>
              <a:gd name="connsiteX62" fmla="*/ 1386812 w 1948239"/>
              <a:gd name="connsiteY62" fmla="*/ 1428968 h 1667220"/>
              <a:gd name="connsiteX63" fmla="*/ 1629984 w 1948239"/>
              <a:gd name="connsiteY63" fmla="*/ 1402852 h 1667220"/>
              <a:gd name="connsiteX64" fmla="*/ 1624251 w 1948239"/>
              <a:gd name="connsiteY64" fmla="*/ 1405695 h 1667220"/>
              <a:gd name="connsiteX65" fmla="*/ 1627116 w 1948239"/>
              <a:gd name="connsiteY65" fmla="*/ 1404273 h 1667220"/>
              <a:gd name="connsiteX66" fmla="*/ 1629984 w 1948239"/>
              <a:gd name="connsiteY66" fmla="*/ 1402852 h 1667220"/>
              <a:gd name="connsiteX67" fmla="*/ 1506695 w 1948239"/>
              <a:gd name="connsiteY67" fmla="*/ 1361633 h 1667220"/>
              <a:gd name="connsiteX68" fmla="*/ 1506695 w 1948239"/>
              <a:gd name="connsiteY68" fmla="*/ 1367318 h 1667220"/>
              <a:gd name="connsiteX69" fmla="*/ 1506695 w 1948239"/>
              <a:gd name="connsiteY69" fmla="*/ 1361633 h 1667220"/>
              <a:gd name="connsiteX70" fmla="*/ 78422 w 1948239"/>
              <a:gd name="connsiteY70" fmla="*/ 1263629 h 1667220"/>
              <a:gd name="connsiteX71" fmla="*/ 75981 w 1948239"/>
              <a:gd name="connsiteY71" fmla="*/ 1266404 h 1667220"/>
              <a:gd name="connsiteX72" fmla="*/ 90316 w 1948239"/>
              <a:gd name="connsiteY72" fmla="*/ 1304781 h 1667220"/>
              <a:gd name="connsiteX73" fmla="*/ 110387 w 1948239"/>
              <a:gd name="connsiteY73" fmla="*/ 1326100 h 1667220"/>
              <a:gd name="connsiteX74" fmla="*/ 100351 w 1948239"/>
              <a:gd name="connsiteY74" fmla="*/ 1303360 h 1667220"/>
              <a:gd name="connsiteX75" fmla="*/ 94616 w 1948239"/>
              <a:gd name="connsiteY75" fmla="*/ 1291989 h 1667220"/>
              <a:gd name="connsiteX76" fmla="*/ 90316 w 1948239"/>
              <a:gd name="connsiteY76" fmla="*/ 1280618 h 1667220"/>
              <a:gd name="connsiteX77" fmla="*/ 78422 w 1948239"/>
              <a:gd name="connsiteY77" fmla="*/ 1263629 h 1667220"/>
              <a:gd name="connsiteX78" fmla="*/ 22938 w 1948239"/>
              <a:gd name="connsiteY78" fmla="*/ 1131378 h 1667220"/>
              <a:gd name="connsiteX79" fmla="*/ 31539 w 1948239"/>
              <a:gd name="connsiteY79" fmla="*/ 1193917 h 1667220"/>
              <a:gd name="connsiteX80" fmla="*/ 24372 w 1948239"/>
              <a:gd name="connsiteY80" fmla="*/ 1162647 h 1667220"/>
              <a:gd name="connsiteX81" fmla="*/ 22938 w 1948239"/>
              <a:gd name="connsiteY81" fmla="*/ 1131378 h 1667220"/>
              <a:gd name="connsiteX82" fmla="*/ 733993 w 1948239"/>
              <a:gd name="connsiteY82" fmla="*/ 1124271 h 1667220"/>
              <a:gd name="connsiteX83" fmla="*/ 733993 w 1948239"/>
              <a:gd name="connsiteY83" fmla="*/ 1125692 h 1667220"/>
              <a:gd name="connsiteX84" fmla="*/ 729693 w 1948239"/>
              <a:gd name="connsiteY84" fmla="*/ 1127115 h 1667220"/>
              <a:gd name="connsiteX85" fmla="*/ 733993 w 1948239"/>
              <a:gd name="connsiteY85" fmla="*/ 1124271 h 1667220"/>
              <a:gd name="connsiteX86" fmla="*/ 759799 w 1948239"/>
              <a:gd name="connsiteY86" fmla="*/ 1122850 h 1667220"/>
              <a:gd name="connsiteX87" fmla="*/ 759799 w 1948239"/>
              <a:gd name="connsiteY87" fmla="*/ 1125693 h 1667220"/>
              <a:gd name="connsiteX88" fmla="*/ 748331 w 1948239"/>
              <a:gd name="connsiteY88" fmla="*/ 1128536 h 1667220"/>
              <a:gd name="connsiteX89" fmla="*/ 746896 w 1948239"/>
              <a:gd name="connsiteY89" fmla="*/ 1128536 h 1667220"/>
              <a:gd name="connsiteX90" fmla="*/ 745781 w 1948239"/>
              <a:gd name="connsiteY90" fmla="*/ 1134856 h 1667220"/>
              <a:gd name="connsiteX91" fmla="*/ 745642 w 1948239"/>
              <a:gd name="connsiteY91" fmla="*/ 1135642 h 1667220"/>
              <a:gd name="connsiteX92" fmla="*/ 749763 w 1948239"/>
              <a:gd name="connsiteY92" fmla="*/ 1142749 h 1667220"/>
              <a:gd name="connsiteX93" fmla="*/ 749763 w 1948239"/>
              <a:gd name="connsiteY93" fmla="*/ 1139907 h 1667220"/>
              <a:gd name="connsiteX94" fmla="*/ 751198 w 1948239"/>
              <a:gd name="connsiteY94" fmla="*/ 1137064 h 1667220"/>
              <a:gd name="connsiteX95" fmla="*/ 751198 w 1948239"/>
              <a:gd name="connsiteY95" fmla="*/ 1138485 h 1667220"/>
              <a:gd name="connsiteX96" fmla="*/ 761232 w 1948239"/>
              <a:gd name="connsiteY96" fmla="*/ 1131378 h 1667220"/>
              <a:gd name="connsiteX97" fmla="*/ 758365 w 1948239"/>
              <a:gd name="connsiteY97" fmla="*/ 1138485 h 1667220"/>
              <a:gd name="connsiteX98" fmla="*/ 769834 w 1948239"/>
              <a:gd name="connsiteY98" fmla="*/ 1127114 h 1667220"/>
              <a:gd name="connsiteX99" fmla="*/ 759799 w 1948239"/>
              <a:gd name="connsiteY99" fmla="*/ 1122850 h 1667220"/>
              <a:gd name="connsiteX100" fmla="*/ 728261 w 1948239"/>
              <a:gd name="connsiteY100" fmla="*/ 1121429 h 1667220"/>
              <a:gd name="connsiteX101" fmla="*/ 725393 w 1948239"/>
              <a:gd name="connsiteY101" fmla="*/ 1128536 h 1667220"/>
              <a:gd name="connsiteX102" fmla="*/ 722526 w 1948239"/>
              <a:gd name="connsiteY102" fmla="*/ 1122850 h 1667220"/>
              <a:gd name="connsiteX103" fmla="*/ 711056 w 1948239"/>
              <a:gd name="connsiteY103" fmla="*/ 1118586 h 1667220"/>
              <a:gd name="connsiteX104" fmla="*/ 711056 w 1948239"/>
              <a:gd name="connsiteY104" fmla="*/ 1128537 h 1667220"/>
              <a:gd name="connsiteX105" fmla="*/ 711056 w 1948239"/>
              <a:gd name="connsiteY105" fmla="*/ 1128536 h 1667220"/>
              <a:gd name="connsiteX106" fmla="*/ 94616 w 1948239"/>
              <a:gd name="connsiteY106" fmla="*/ 1111480 h 1667220"/>
              <a:gd name="connsiteX107" fmla="*/ 101785 w 1948239"/>
              <a:gd name="connsiteY107" fmla="*/ 1149856 h 1667220"/>
              <a:gd name="connsiteX108" fmla="*/ 94616 w 1948239"/>
              <a:gd name="connsiteY108" fmla="*/ 1111480 h 1667220"/>
              <a:gd name="connsiteX109" fmla="*/ 787396 w 1948239"/>
              <a:gd name="connsiteY109" fmla="*/ 1107039 h 1667220"/>
              <a:gd name="connsiteX110" fmla="*/ 787685 w 1948239"/>
              <a:gd name="connsiteY110" fmla="*/ 1107095 h 1667220"/>
              <a:gd name="connsiteX111" fmla="*/ 787574 w 1948239"/>
              <a:gd name="connsiteY111" fmla="*/ 1107216 h 1667220"/>
              <a:gd name="connsiteX112" fmla="*/ 781302 w 1948239"/>
              <a:gd name="connsiteY112" fmla="*/ 1108638 h 1667220"/>
              <a:gd name="connsiteX113" fmla="*/ 787396 w 1948239"/>
              <a:gd name="connsiteY113" fmla="*/ 1107039 h 1667220"/>
              <a:gd name="connsiteX114" fmla="*/ 736862 w 1948239"/>
              <a:gd name="connsiteY114" fmla="*/ 1098687 h 1667220"/>
              <a:gd name="connsiteX115" fmla="*/ 732560 w 1948239"/>
              <a:gd name="connsiteY115" fmla="*/ 1118586 h 1667220"/>
              <a:gd name="connsiteX116" fmla="*/ 726826 w 1948239"/>
              <a:gd name="connsiteY116" fmla="*/ 1107215 h 1667220"/>
              <a:gd name="connsiteX117" fmla="*/ 736862 w 1948239"/>
              <a:gd name="connsiteY117" fmla="*/ 1098687 h 1667220"/>
              <a:gd name="connsiteX118" fmla="*/ 799940 w 1948239"/>
              <a:gd name="connsiteY118" fmla="*/ 1080211 h 1667220"/>
              <a:gd name="connsiteX119" fmla="*/ 797072 w 1948239"/>
              <a:gd name="connsiteY119" fmla="*/ 1084475 h 1667220"/>
              <a:gd name="connsiteX120" fmla="*/ 807107 w 1948239"/>
              <a:gd name="connsiteY120" fmla="*/ 1087317 h 1667220"/>
              <a:gd name="connsiteX121" fmla="*/ 766786 w 1948239"/>
              <a:gd name="connsiteY121" fmla="*/ 1077544 h 1667220"/>
              <a:gd name="connsiteX122" fmla="*/ 779867 w 1948239"/>
              <a:gd name="connsiteY122" fmla="*/ 1080209 h 1667220"/>
              <a:gd name="connsiteX123" fmla="*/ 772700 w 1948239"/>
              <a:gd name="connsiteY123" fmla="*/ 1085896 h 1667220"/>
              <a:gd name="connsiteX124" fmla="*/ 756930 w 1948239"/>
              <a:gd name="connsiteY124" fmla="*/ 1080209 h 1667220"/>
              <a:gd name="connsiteX125" fmla="*/ 766786 w 1948239"/>
              <a:gd name="connsiteY125" fmla="*/ 1077544 h 1667220"/>
              <a:gd name="connsiteX126" fmla="*/ 107519 w 1948239"/>
              <a:gd name="connsiteY126" fmla="*/ 1061734 h 1667220"/>
              <a:gd name="connsiteX127" fmla="*/ 101785 w 1948239"/>
              <a:gd name="connsiteY127" fmla="*/ 1114323 h 1667220"/>
              <a:gd name="connsiteX128" fmla="*/ 107519 w 1948239"/>
              <a:gd name="connsiteY128" fmla="*/ 1061734 h 1667220"/>
              <a:gd name="connsiteX129" fmla="*/ 1770474 w 1948239"/>
              <a:gd name="connsiteY129" fmla="*/ 1036149 h 1667220"/>
              <a:gd name="connsiteX130" fmla="*/ 1774776 w 1948239"/>
              <a:gd name="connsiteY130" fmla="*/ 1040413 h 1667220"/>
              <a:gd name="connsiteX131" fmla="*/ 1771907 w 1948239"/>
              <a:gd name="connsiteY131" fmla="*/ 1044677 h 1667220"/>
              <a:gd name="connsiteX132" fmla="*/ 1627116 w 1948239"/>
              <a:gd name="connsiteY132" fmla="*/ 1027621 h 1667220"/>
              <a:gd name="connsiteX133" fmla="*/ 1654355 w 1948239"/>
              <a:gd name="connsiteY133" fmla="*/ 1044676 h 1667220"/>
              <a:gd name="connsiteX134" fmla="*/ 1627116 w 1948239"/>
              <a:gd name="connsiteY134" fmla="*/ 1027621 h 1667220"/>
              <a:gd name="connsiteX135" fmla="*/ 1580704 w 1948239"/>
              <a:gd name="connsiteY135" fmla="*/ 1027620 h 1667220"/>
              <a:gd name="connsiteX136" fmla="*/ 1582676 w 1948239"/>
              <a:gd name="connsiteY136" fmla="*/ 1030462 h 1667220"/>
              <a:gd name="connsiteX137" fmla="*/ 1575507 w 1948239"/>
              <a:gd name="connsiteY137" fmla="*/ 1029041 h 1667220"/>
              <a:gd name="connsiteX138" fmla="*/ 1580704 w 1948239"/>
              <a:gd name="connsiteY138" fmla="*/ 1027620 h 1667220"/>
              <a:gd name="connsiteX139" fmla="*/ 822877 w 1948239"/>
              <a:gd name="connsiteY139" fmla="*/ 1024780 h 1667220"/>
              <a:gd name="connsiteX140" fmla="*/ 824310 w 1948239"/>
              <a:gd name="connsiteY140" fmla="*/ 1030464 h 1667220"/>
              <a:gd name="connsiteX141" fmla="*/ 827177 w 1948239"/>
              <a:gd name="connsiteY141" fmla="*/ 1029043 h 1667220"/>
              <a:gd name="connsiteX142" fmla="*/ 1625683 w 1948239"/>
              <a:gd name="connsiteY142" fmla="*/ 1014829 h 1667220"/>
              <a:gd name="connsiteX143" fmla="*/ 1631417 w 1948239"/>
              <a:gd name="connsiteY143" fmla="*/ 1016250 h 1667220"/>
              <a:gd name="connsiteX144" fmla="*/ 1628550 w 1948239"/>
              <a:gd name="connsiteY144" fmla="*/ 1021936 h 1667220"/>
              <a:gd name="connsiteX145" fmla="*/ 1577119 w 1948239"/>
              <a:gd name="connsiteY145" fmla="*/ 1012873 h 1667220"/>
              <a:gd name="connsiteX146" fmla="*/ 1584108 w 1948239"/>
              <a:gd name="connsiteY146" fmla="*/ 1017670 h 1667220"/>
              <a:gd name="connsiteX147" fmla="*/ 1571205 w 1948239"/>
              <a:gd name="connsiteY147" fmla="*/ 1013406 h 1667220"/>
              <a:gd name="connsiteX148" fmla="*/ 1577119 w 1948239"/>
              <a:gd name="connsiteY148" fmla="*/ 1012873 h 1667220"/>
              <a:gd name="connsiteX149" fmla="*/ 1632850 w 1948239"/>
              <a:gd name="connsiteY149" fmla="*/ 1002038 h 1667220"/>
              <a:gd name="connsiteX150" fmla="*/ 1641452 w 1948239"/>
              <a:gd name="connsiteY150" fmla="*/ 1010566 h 1667220"/>
              <a:gd name="connsiteX151" fmla="*/ 1632850 w 1948239"/>
              <a:gd name="connsiteY151" fmla="*/ 1002038 h 1667220"/>
              <a:gd name="connsiteX152" fmla="*/ 800835 w 1948239"/>
              <a:gd name="connsiteY152" fmla="*/ 993864 h 1667220"/>
              <a:gd name="connsiteX153" fmla="*/ 809975 w 1948239"/>
              <a:gd name="connsiteY153" fmla="*/ 996351 h 1667220"/>
              <a:gd name="connsiteX154" fmla="*/ 797071 w 1948239"/>
              <a:gd name="connsiteY154" fmla="*/ 997772 h 1667220"/>
              <a:gd name="connsiteX155" fmla="*/ 800835 w 1948239"/>
              <a:gd name="connsiteY155" fmla="*/ 993864 h 1667220"/>
              <a:gd name="connsiteX156" fmla="*/ 1504607 w 1948239"/>
              <a:gd name="connsiteY156" fmla="*/ 991585 h 1667220"/>
              <a:gd name="connsiteX157" fmla="*/ 1508129 w 1948239"/>
              <a:gd name="connsiteY157" fmla="*/ 1003458 h 1667220"/>
              <a:gd name="connsiteX158" fmla="*/ 1503112 w 1948239"/>
              <a:gd name="connsiteY158" fmla="*/ 992798 h 1667220"/>
              <a:gd name="connsiteX159" fmla="*/ 1500961 w 1948239"/>
              <a:gd name="connsiteY159" fmla="*/ 979296 h 1667220"/>
              <a:gd name="connsiteX160" fmla="*/ 1510997 w 1948239"/>
              <a:gd name="connsiteY160" fmla="*/ 986403 h 1667220"/>
              <a:gd name="connsiteX161" fmla="*/ 1504607 w 1948239"/>
              <a:gd name="connsiteY161" fmla="*/ 991585 h 1667220"/>
              <a:gd name="connsiteX162" fmla="*/ 851549 w 1948239"/>
              <a:gd name="connsiteY162" fmla="*/ 970768 h 1667220"/>
              <a:gd name="connsiteX163" fmla="*/ 847247 w 1948239"/>
              <a:gd name="connsiteY163" fmla="*/ 994931 h 1667220"/>
              <a:gd name="connsiteX164" fmla="*/ 865884 w 1948239"/>
              <a:gd name="connsiteY164" fmla="*/ 996352 h 1667220"/>
              <a:gd name="connsiteX165" fmla="*/ 864450 w 1948239"/>
              <a:gd name="connsiteY165" fmla="*/ 979296 h 1667220"/>
              <a:gd name="connsiteX166" fmla="*/ 855849 w 1948239"/>
              <a:gd name="connsiteY166" fmla="*/ 980717 h 1667220"/>
              <a:gd name="connsiteX167" fmla="*/ 857283 w 1948239"/>
              <a:gd name="connsiteY167" fmla="*/ 973612 h 1667220"/>
              <a:gd name="connsiteX168" fmla="*/ 851549 w 1948239"/>
              <a:gd name="connsiteY168" fmla="*/ 970768 h 1667220"/>
              <a:gd name="connsiteX169" fmla="*/ 907458 w 1948239"/>
              <a:gd name="connsiteY169" fmla="*/ 956554 h 1667220"/>
              <a:gd name="connsiteX170" fmla="*/ 907458 w 1948239"/>
              <a:gd name="connsiteY170" fmla="*/ 957975 h 1667220"/>
              <a:gd name="connsiteX171" fmla="*/ 906025 w 1948239"/>
              <a:gd name="connsiteY171" fmla="*/ 957975 h 1667220"/>
              <a:gd name="connsiteX172" fmla="*/ 1469422 w 1948239"/>
              <a:gd name="connsiteY172" fmla="*/ 953711 h 1667220"/>
              <a:gd name="connsiteX173" fmla="*/ 1482323 w 1948239"/>
              <a:gd name="connsiteY173" fmla="*/ 967924 h 1667220"/>
              <a:gd name="connsiteX174" fmla="*/ 1473722 w 1948239"/>
              <a:gd name="connsiteY174" fmla="*/ 970766 h 1667220"/>
              <a:gd name="connsiteX175" fmla="*/ 1469422 w 1948239"/>
              <a:gd name="connsiteY175" fmla="*/ 953711 h 1667220"/>
              <a:gd name="connsiteX176" fmla="*/ 1917416 w 1948239"/>
              <a:gd name="connsiteY176" fmla="*/ 950158 h 1667220"/>
              <a:gd name="connsiteX177" fmla="*/ 1922434 w 1948239"/>
              <a:gd name="connsiteY177" fmla="*/ 950868 h 1667220"/>
              <a:gd name="connsiteX178" fmla="*/ 1912398 w 1948239"/>
              <a:gd name="connsiteY178" fmla="*/ 953711 h 1667220"/>
              <a:gd name="connsiteX179" fmla="*/ 1917416 w 1948239"/>
              <a:gd name="connsiteY179" fmla="*/ 950158 h 1667220"/>
              <a:gd name="connsiteX180" fmla="*/ 1499528 w 1948239"/>
              <a:gd name="connsiteY180" fmla="*/ 948027 h 1667220"/>
              <a:gd name="connsiteX181" fmla="*/ 1492359 w 1948239"/>
              <a:gd name="connsiteY181" fmla="*/ 955134 h 1667220"/>
              <a:gd name="connsiteX182" fmla="*/ 1499528 w 1948239"/>
              <a:gd name="connsiteY182" fmla="*/ 959398 h 1667220"/>
              <a:gd name="connsiteX183" fmla="*/ 1379107 w 1948239"/>
              <a:gd name="connsiteY183" fmla="*/ 942342 h 1667220"/>
              <a:gd name="connsiteX184" fmla="*/ 1384842 w 1948239"/>
              <a:gd name="connsiteY184" fmla="*/ 956556 h 1667220"/>
              <a:gd name="connsiteX185" fmla="*/ 1379107 w 1948239"/>
              <a:gd name="connsiteY185" fmla="*/ 942342 h 1667220"/>
              <a:gd name="connsiteX186" fmla="*/ 1287177 w 1948239"/>
              <a:gd name="connsiteY186" fmla="*/ 930616 h 1667220"/>
              <a:gd name="connsiteX187" fmla="*/ 1291656 w 1948239"/>
              <a:gd name="connsiteY187" fmla="*/ 930971 h 1667220"/>
              <a:gd name="connsiteX188" fmla="*/ 1294525 w 1948239"/>
              <a:gd name="connsiteY188" fmla="*/ 936658 h 1667220"/>
              <a:gd name="connsiteX189" fmla="*/ 1285922 w 1948239"/>
              <a:gd name="connsiteY189" fmla="*/ 932392 h 1667220"/>
              <a:gd name="connsiteX190" fmla="*/ 1287177 w 1948239"/>
              <a:gd name="connsiteY190" fmla="*/ 930616 h 1667220"/>
              <a:gd name="connsiteX191" fmla="*/ 815708 w 1948239"/>
              <a:gd name="connsiteY191" fmla="*/ 929549 h 1667220"/>
              <a:gd name="connsiteX192" fmla="*/ 818575 w 1948239"/>
              <a:gd name="connsiteY192" fmla="*/ 935235 h 1667220"/>
              <a:gd name="connsiteX193" fmla="*/ 812841 w 1948239"/>
              <a:gd name="connsiteY193" fmla="*/ 935235 h 1667220"/>
              <a:gd name="connsiteX194" fmla="*/ 915163 w 1948239"/>
              <a:gd name="connsiteY194" fmla="*/ 926707 h 1667220"/>
              <a:gd name="connsiteX195" fmla="*/ 914626 w 1948239"/>
              <a:gd name="connsiteY195" fmla="*/ 930971 h 1667220"/>
              <a:gd name="connsiteX196" fmla="*/ 918926 w 1948239"/>
              <a:gd name="connsiteY196" fmla="*/ 930971 h 1667220"/>
              <a:gd name="connsiteX197" fmla="*/ 915163 w 1948239"/>
              <a:gd name="connsiteY197" fmla="*/ 926707 h 1667220"/>
              <a:gd name="connsiteX198" fmla="*/ 1414946 w 1948239"/>
              <a:gd name="connsiteY198" fmla="*/ 925285 h 1667220"/>
              <a:gd name="connsiteX199" fmla="*/ 1412079 w 1948239"/>
              <a:gd name="connsiteY199" fmla="*/ 929549 h 1667220"/>
              <a:gd name="connsiteX200" fmla="*/ 1419247 w 1948239"/>
              <a:gd name="connsiteY200" fmla="*/ 928128 h 1667220"/>
              <a:gd name="connsiteX201" fmla="*/ 1475156 w 1948239"/>
              <a:gd name="connsiteY201" fmla="*/ 913916 h 1667220"/>
              <a:gd name="connsiteX202" fmla="*/ 1475156 w 1948239"/>
              <a:gd name="connsiteY202" fmla="*/ 918180 h 1667220"/>
              <a:gd name="connsiteX203" fmla="*/ 1474695 w 1948239"/>
              <a:gd name="connsiteY203" fmla="*/ 917728 h 1667220"/>
              <a:gd name="connsiteX204" fmla="*/ 844380 w 1948239"/>
              <a:gd name="connsiteY204" fmla="*/ 913914 h 1667220"/>
              <a:gd name="connsiteX205" fmla="*/ 855848 w 1948239"/>
              <a:gd name="connsiteY205" fmla="*/ 921021 h 1667220"/>
              <a:gd name="connsiteX206" fmla="*/ 848681 w 1948239"/>
              <a:gd name="connsiteY206" fmla="*/ 922442 h 1667220"/>
              <a:gd name="connsiteX207" fmla="*/ 844380 w 1948239"/>
              <a:gd name="connsiteY207" fmla="*/ 913914 h 1667220"/>
              <a:gd name="connsiteX208" fmla="*/ 913192 w 1948239"/>
              <a:gd name="connsiteY208" fmla="*/ 912493 h 1667220"/>
              <a:gd name="connsiteX209" fmla="*/ 908892 w 1948239"/>
              <a:gd name="connsiteY209" fmla="*/ 923864 h 1667220"/>
              <a:gd name="connsiteX210" fmla="*/ 913192 w 1948239"/>
              <a:gd name="connsiteY210" fmla="*/ 912493 h 1667220"/>
              <a:gd name="connsiteX211" fmla="*/ 1227148 w 1948239"/>
              <a:gd name="connsiteY211" fmla="*/ 895438 h 1667220"/>
              <a:gd name="connsiteX212" fmla="*/ 1225713 w 1948239"/>
              <a:gd name="connsiteY212" fmla="*/ 911073 h 1667220"/>
              <a:gd name="connsiteX213" fmla="*/ 1227148 w 1948239"/>
              <a:gd name="connsiteY213" fmla="*/ 895438 h 1667220"/>
              <a:gd name="connsiteX214" fmla="*/ 888822 w 1948239"/>
              <a:gd name="connsiteY214" fmla="*/ 895438 h 1667220"/>
              <a:gd name="connsiteX215" fmla="*/ 900290 w 1948239"/>
              <a:gd name="connsiteY215" fmla="*/ 898281 h 1667220"/>
              <a:gd name="connsiteX216" fmla="*/ 888822 w 1948239"/>
              <a:gd name="connsiteY216" fmla="*/ 895438 h 1667220"/>
              <a:gd name="connsiteX217" fmla="*/ 1262986 w 1948239"/>
              <a:gd name="connsiteY217" fmla="*/ 889752 h 1667220"/>
              <a:gd name="connsiteX218" fmla="*/ 1267288 w 1948239"/>
              <a:gd name="connsiteY218" fmla="*/ 898280 h 1667220"/>
              <a:gd name="connsiteX219" fmla="*/ 1257252 w 1948239"/>
              <a:gd name="connsiteY219" fmla="*/ 902544 h 1667220"/>
              <a:gd name="connsiteX220" fmla="*/ 1185572 w 1948239"/>
              <a:gd name="connsiteY220" fmla="*/ 889752 h 1667220"/>
              <a:gd name="connsiteX221" fmla="*/ 1194174 w 1948239"/>
              <a:gd name="connsiteY221" fmla="*/ 892595 h 1667220"/>
              <a:gd name="connsiteX222" fmla="*/ 1197041 w 1948239"/>
              <a:gd name="connsiteY222" fmla="*/ 899703 h 1667220"/>
              <a:gd name="connsiteX223" fmla="*/ 832911 w 1948239"/>
              <a:gd name="connsiteY223" fmla="*/ 888331 h 1667220"/>
              <a:gd name="connsiteX224" fmla="*/ 848682 w 1948239"/>
              <a:gd name="connsiteY224" fmla="*/ 892595 h 1667220"/>
              <a:gd name="connsiteX225" fmla="*/ 876636 w 1948239"/>
              <a:gd name="connsiteY225" fmla="*/ 883356 h 1667220"/>
              <a:gd name="connsiteX226" fmla="*/ 871619 w 1948239"/>
              <a:gd name="connsiteY226" fmla="*/ 891174 h 1667220"/>
              <a:gd name="connsiteX227" fmla="*/ 890255 w 1948239"/>
              <a:gd name="connsiteY227" fmla="*/ 888331 h 1667220"/>
              <a:gd name="connsiteX228" fmla="*/ 881653 w 1948239"/>
              <a:gd name="connsiteY228" fmla="*/ 888331 h 1667220"/>
              <a:gd name="connsiteX229" fmla="*/ 890255 w 1948239"/>
              <a:gd name="connsiteY229" fmla="*/ 884067 h 1667220"/>
              <a:gd name="connsiteX230" fmla="*/ 876636 w 1948239"/>
              <a:gd name="connsiteY230" fmla="*/ 883356 h 1667220"/>
              <a:gd name="connsiteX231" fmla="*/ 1364771 w 1948239"/>
              <a:gd name="connsiteY231" fmla="*/ 881224 h 1667220"/>
              <a:gd name="connsiteX232" fmla="*/ 1341834 w 1948239"/>
              <a:gd name="connsiteY232" fmla="*/ 882646 h 1667220"/>
              <a:gd name="connsiteX233" fmla="*/ 1347568 w 1948239"/>
              <a:gd name="connsiteY233" fmla="*/ 892595 h 1667220"/>
              <a:gd name="connsiteX234" fmla="*/ 1336100 w 1948239"/>
              <a:gd name="connsiteY234" fmla="*/ 889752 h 1667220"/>
              <a:gd name="connsiteX235" fmla="*/ 1333232 w 1948239"/>
              <a:gd name="connsiteY235" fmla="*/ 896859 h 1667220"/>
              <a:gd name="connsiteX236" fmla="*/ 1367638 w 1948239"/>
              <a:gd name="connsiteY236" fmla="*/ 902545 h 1667220"/>
              <a:gd name="connsiteX237" fmla="*/ 1364771 w 1948239"/>
              <a:gd name="connsiteY237" fmla="*/ 881224 h 1667220"/>
              <a:gd name="connsiteX238" fmla="*/ 893122 w 1948239"/>
              <a:gd name="connsiteY238" fmla="*/ 869853 h 1667220"/>
              <a:gd name="connsiteX239" fmla="*/ 881653 w 1948239"/>
              <a:gd name="connsiteY239" fmla="*/ 881224 h 1667220"/>
              <a:gd name="connsiteX240" fmla="*/ 883087 w 1948239"/>
              <a:gd name="connsiteY240" fmla="*/ 881224 h 1667220"/>
              <a:gd name="connsiteX241" fmla="*/ 891689 w 1948239"/>
              <a:gd name="connsiteY241" fmla="*/ 882646 h 1667220"/>
              <a:gd name="connsiteX242" fmla="*/ 884520 w 1948239"/>
              <a:gd name="connsiteY242" fmla="*/ 879803 h 1667220"/>
              <a:gd name="connsiteX243" fmla="*/ 1154034 w 1948239"/>
              <a:gd name="connsiteY243" fmla="*/ 867010 h 1667220"/>
              <a:gd name="connsiteX244" fmla="*/ 1164068 w 1948239"/>
              <a:gd name="connsiteY244" fmla="*/ 871274 h 1667220"/>
              <a:gd name="connsiteX245" fmla="*/ 1161202 w 1948239"/>
              <a:gd name="connsiteY245" fmla="*/ 874117 h 1667220"/>
              <a:gd name="connsiteX246" fmla="*/ 918926 w 1948239"/>
              <a:gd name="connsiteY246" fmla="*/ 864168 h 1667220"/>
              <a:gd name="connsiteX247" fmla="*/ 917286 w 1948239"/>
              <a:gd name="connsiteY247" fmla="*/ 865794 h 1667220"/>
              <a:gd name="connsiteX248" fmla="*/ 910325 w 1948239"/>
              <a:gd name="connsiteY248" fmla="*/ 867012 h 1667220"/>
              <a:gd name="connsiteX249" fmla="*/ 918926 w 1948239"/>
              <a:gd name="connsiteY249" fmla="*/ 872696 h 1667220"/>
              <a:gd name="connsiteX250" fmla="*/ 915701 w 1948239"/>
              <a:gd name="connsiteY250" fmla="*/ 867366 h 1667220"/>
              <a:gd name="connsiteX251" fmla="*/ 917286 w 1948239"/>
              <a:gd name="connsiteY251" fmla="*/ 865794 h 1667220"/>
              <a:gd name="connsiteX252" fmla="*/ 921143 w 1948239"/>
              <a:gd name="connsiteY252" fmla="*/ 865119 h 1667220"/>
              <a:gd name="connsiteX253" fmla="*/ 932187 w 1948239"/>
              <a:gd name="connsiteY253" fmla="*/ 869853 h 1667220"/>
              <a:gd name="connsiteX254" fmla="*/ 938996 w 1948239"/>
              <a:gd name="connsiteY254" fmla="*/ 867012 h 1667220"/>
              <a:gd name="connsiteX255" fmla="*/ 922510 w 1948239"/>
              <a:gd name="connsiteY255" fmla="*/ 864879 h 1667220"/>
              <a:gd name="connsiteX256" fmla="*/ 921143 w 1948239"/>
              <a:gd name="connsiteY256" fmla="*/ 865119 h 1667220"/>
              <a:gd name="connsiteX257" fmla="*/ 851546 w 1948239"/>
              <a:gd name="connsiteY257" fmla="*/ 862746 h 1667220"/>
              <a:gd name="connsiteX258" fmla="*/ 848679 w 1948239"/>
              <a:gd name="connsiteY258" fmla="*/ 869853 h 1667220"/>
              <a:gd name="connsiteX259" fmla="*/ 842945 w 1948239"/>
              <a:gd name="connsiteY259" fmla="*/ 869853 h 1667220"/>
              <a:gd name="connsiteX260" fmla="*/ 940766 w 1948239"/>
              <a:gd name="connsiteY260" fmla="*/ 862526 h 1667220"/>
              <a:gd name="connsiteX261" fmla="*/ 949031 w 1948239"/>
              <a:gd name="connsiteY261" fmla="*/ 874117 h 1667220"/>
              <a:gd name="connsiteX262" fmla="*/ 947598 w 1948239"/>
              <a:gd name="connsiteY262" fmla="*/ 862748 h 1667220"/>
              <a:gd name="connsiteX263" fmla="*/ 940766 w 1948239"/>
              <a:gd name="connsiteY263" fmla="*/ 862526 h 1667220"/>
              <a:gd name="connsiteX264" fmla="*/ 1204210 w 1948239"/>
              <a:gd name="connsiteY264" fmla="*/ 851377 h 1667220"/>
              <a:gd name="connsiteX265" fmla="*/ 1218546 w 1948239"/>
              <a:gd name="connsiteY265" fmla="*/ 871276 h 1667220"/>
              <a:gd name="connsiteX266" fmla="*/ 1209944 w 1948239"/>
              <a:gd name="connsiteY266" fmla="*/ 852798 h 1667220"/>
              <a:gd name="connsiteX267" fmla="*/ 1211377 w 1948239"/>
              <a:gd name="connsiteY267" fmla="*/ 861325 h 1667220"/>
              <a:gd name="connsiteX268" fmla="*/ 1184140 w 1948239"/>
              <a:gd name="connsiteY268" fmla="*/ 845691 h 1667220"/>
              <a:gd name="connsiteX269" fmla="*/ 1198476 w 1948239"/>
              <a:gd name="connsiteY269" fmla="*/ 857062 h 1667220"/>
              <a:gd name="connsiteX270" fmla="*/ 1198476 w 1948239"/>
              <a:gd name="connsiteY270" fmla="*/ 855641 h 1667220"/>
              <a:gd name="connsiteX271" fmla="*/ 871619 w 1948239"/>
              <a:gd name="connsiteY271" fmla="*/ 844270 h 1667220"/>
              <a:gd name="connsiteX272" fmla="*/ 867317 w 1948239"/>
              <a:gd name="connsiteY272" fmla="*/ 849955 h 1667220"/>
              <a:gd name="connsiteX273" fmla="*/ 864450 w 1948239"/>
              <a:gd name="connsiteY273" fmla="*/ 848534 h 1667220"/>
              <a:gd name="connsiteX274" fmla="*/ 1221413 w 1948239"/>
              <a:gd name="connsiteY274" fmla="*/ 841427 h 1667220"/>
              <a:gd name="connsiteX275" fmla="*/ 1221413 w 1948239"/>
              <a:gd name="connsiteY275" fmla="*/ 852798 h 1667220"/>
              <a:gd name="connsiteX276" fmla="*/ 1221413 w 1948239"/>
              <a:gd name="connsiteY276" fmla="*/ 841427 h 1667220"/>
              <a:gd name="connsiteX277" fmla="*/ 24103 w 1948239"/>
              <a:gd name="connsiteY277" fmla="*/ 830944 h 1667220"/>
              <a:gd name="connsiteX278" fmla="*/ 15770 w 1948239"/>
              <a:gd name="connsiteY278" fmla="*/ 844270 h 1667220"/>
              <a:gd name="connsiteX279" fmla="*/ 15770 w 1948239"/>
              <a:gd name="connsiteY279" fmla="*/ 872696 h 1667220"/>
              <a:gd name="connsiteX280" fmla="*/ 20070 w 1948239"/>
              <a:gd name="connsiteY280" fmla="*/ 859905 h 1667220"/>
              <a:gd name="connsiteX281" fmla="*/ 11469 w 1948239"/>
              <a:gd name="connsiteY281" fmla="*/ 911073 h 1667220"/>
              <a:gd name="connsiteX282" fmla="*/ 31539 w 1948239"/>
              <a:gd name="connsiteY282" fmla="*/ 875540 h 1667220"/>
              <a:gd name="connsiteX283" fmla="*/ 34406 w 1948239"/>
              <a:gd name="connsiteY283" fmla="*/ 898280 h 1667220"/>
              <a:gd name="connsiteX284" fmla="*/ 35840 w 1948239"/>
              <a:gd name="connsiteY284" fmla="*/ 915337 h 1667220"/>
              <a:gd name="connsiteX285" fmla="*/ 38707 w 1948239"/>
              <a:gd name="connsiteY285" fmla="*/ 912494 h 1667220"/>
              <a:gd name="connsiteX286" fmla="*/ 35840 w 1948239"/>
              <a:gd name="connsiteY286" fmla="*/ 898280 h 1667220"/>
              <a:gd name="connsiteX287" fmla="*/ 38707 w 1948239"/>
              <a:gd name="connsiteY287" fmla="*/ 884067 h 1667220"/>
              <a:gd name="connsiteX288" fmla="*/ 32973 w 1948239"/>
              <a:gd name="connsiteY288" fmla="*/ 874117 h 1667220"/>
              <a:gd name="connsiteX289" fmla="*/ 24103 w 1948239"/>
              <a:gd name="connsiteY289" fmla="*/ 830944 h 1667220"/>
              <a:gd name="connsiteX290" fmla="*/ 1246321 w 1948239"/>
              <a:gd name="connsiteY290" fmla="*/ 825792 h 1667220"/>
              <a:gd name="connsiteX291" fmla="*/ 1237182 w 1948239"/>
              <a:gd name="connsiteY291" fmla="*/ 827214 h 1667220"/>
              <a:gd name="connsiteX292" fmla="*/ 1254384 w 1948239"/>
              <a:gd name="connsiteY292" fmla="*/ 832899 h 1667220"/>
              <a:gd name="connsiteX293" fmla="*/ 1246321 w 1948239"/>
              <a:gd name="connsiteY293" fmla="*/ 825792 h 1667220"/>
              <a:gd name="connsiteX294" fmla="*/ 1260119 w 1948239"/>
              <a:gd name="connsiteY294" fmla="*/ 822951 h 1667220"/>
              <a:gd name="connsiteX295" fmla="*/ 1261553 w 1948239"/>
              <a:gd name="connsiteY295" fmla="*/ 828635 h 1667220"/>
              <a:gd name="connsiteX296" fmla="*/ 1166937 w 1948239"/>
              <a:gd name="connsiteY296" fmla="*/ 794523 h 1667220"/>
              <a:gd name="connsiteX297" fmla="*/ 1168370 w 1948239"/>
              <a:gd name="connsiteY297" fmla="*/ 812290 h 1667220"/>
              <a:gd name="connsiteX298" fmla="*/ 1170089 w 1948239"/>
              <a:gd name="connsiteY298" fmla="*/ 816337 h 1667220"/>
              <a:gd name="connsiteX299" fmla="*/ 1169804 w 1948239"/>
              <a:gd name="connsiteY299" fmla="*/ 817264 h 1667220"/>
              <a:gd name="connsiteX300" fmla="*/ 1170734 w 1948239"/>
              <a:gd name="connsiteY300" fmla="*/ 817857 h 1667220"/>
              <a:gd name="connsiteX301" fmla="*/ 1174104 w 1948239"/>
              <a:gd name="connsiteY301" fmla="*/ 825792 h 1667220"/>
              <a:gd name="connsiteX302" fmla="*/ 1179838 w 1948239"/>
              <a:gd name="connsiteY302" fmla="*/ 817264 h 1667220"/>
              <a:gd name="connsiteX303" fmla="*/ 1174821 w 1948239"/>
              <a:gd name="connsiteY303" fmla="*/ 820462 h 1667220"/>
              <a:gd name="connsiteX304" fmla="*/ 1170734 w 1948239"/>
              <a:gd name="connsiteY304" fmla="*/ 817857 h 1667220"/>
              <a:gd name="connsiteX305" fmla="*/ 1170089 w 1948239"/>
              <a:gd name="connsiteY305" fmla="*/ 816337 h 1667220"/>
              <a:gd name="connsiteX306" fmla="*/ 1174284 w 1948239"/>
              <a:gd name="connsiteY306" fmla="*/ 802696 h 1667220"/>
              <a:gd name="connsiteX307" fmla="*/ 1166937 w 1948239"/>
              <a:gd name="connsiteY307" fmla="*/ 794523 h 1667220"/>
              <a:gd name="connsiteX308" fmla="*/ 1159768 w 1948239"/>
              <a:gd name="connsiteY308" fmla="*/ 785995 h 1667220"/>
              <a:gd name="connsiteX309" fmla="*/ 1174104 w 1948239"/>
              <a:gd name="connsiteY309" fmla="*/ 785995 h 1667220"/>
              <a:gd name="connsiteX310" fmla="*/ 1013543 w 1948239"/>
              <a:gd name="connsiteY310" fmla="*/ 783152 h 1667220"/>
              <a:gd name="connsiteX311" fmla="*/ 1017844 w 1948239"/>
              <a:gd name="connsiteY311" fmla="*/ 791681 h 1667220"/>
              <a:gd name="connsiteX312" fmla="*/ 1019277 w 1948239"/>
              <a:gd name="connsiteY312" fmla="*/ 784574 h 1667220"/>
              <a:gd name="connsiteX313" fmla="*/ 1939639 w 1948239"/>
              <a:gd name="connsiteY313" fmla="*/ 766096 h 1667220"/>
              <a:gd name="connsiteX314" fmla="*/ 1935337 w 1948239"/>
              <a:gd name="connsiteY314" fmla="*/ 783151 h 1667220"/>
              <a:gd name="connsiteX315" fmla="*/ 1935337 w 1948239"/>
              <a:gd name="connsiteY315" fmla="*/ 781730 h 1667220"/>
              <a:gd name="connsiteX316" fmla="*/ 927528 w 1948239"/>
              <a:gd name="connsiteY316" fmla="*/ 740513 h 1667220"/>
              <a:gd name="connsiteX317" fmla="*/ 918926 w 1948239"/>
              <a:gd name="connsiteY317" fmla="*/ 750462 h 1667220"/>
              <a:gd name="connsiteX318" fmla="*/ 920359 w 1948239"/>
              <a:gd name="connsiteY318" fmla="*/ 756148 h 1667220"/>
              <a:gd name="connsiteX319" fmla="*/ 921793 w 1948239"/>
              <a:gd name="connsiteY319" fmla="*/ 756148 h 1667220"/>
              <a:gd name="connsiteX320" fmla="*/ 943298 w 1948239"/>
              <a:gd name="connsiteY320" fmla="*/ 757569 h 1667220"/>
              <a:gd name="connsiteX321" fmla="*/ 944731 w 1948239"/>
              <a:gd name="connsiteY321" fmla="*/ 750462 h 1667220"/>
              <a:gd name="connsiteX322" fmla="*/ 938996 w 1948239"/>
              <a:gd name="connsiteY322" fmla="*/ 744777 h 1667220"/>
              <a:gd name="connsiteX323" fmla="*/ 927528 w 1948239"/>
              <a:gd name="connsiteY323" fmla="*/ 740513 h 1667220"/>
              <a:gd name="connsiteX324" fmla="*/ 911759 w 1948239"/>
              <a:gd name="connsiteY324" fmla="*/ 737670 h 1667220"/>
              <a:gd name="connsiteX325" fmla="*/ 913192 w 1948239"/>
              <a:gd name="connsiteY325" fmla="*/ 744777 h 1667220"/>
              <a:gd name="connsiteX326" fmla="*/ 918926 w 1948239"/>
              <a:gd name="connsiteY326" fmla="*/ 739091 h 1667220"/>
              <a:gd name="connsiteX327" fmla="*/ 1092389 w 1948239"/>
              <a:gd name="connsiteY327" fmla="*/ 734827 h 1667220"/>
              <a:gd name="connsiteX328" fmla="*/ 1089522 w 1948239"/>
              <a:gd name="connsiteY328" fmla="*/ 740512 h 1667220"/>
              <a:gd name="connsiteX329" fmla="*/ 1088089 w 1948239"/>
              <a:gd name="connsiteY329" fmla="*/ 739091 h 1667220"/>
              <a:gd name="connsiteX330" fmla="*/ 1060852 w 1948239"/>
              <a:gd name="connsiteY330" fmla="*/ 726299 h 1667220"/>
              <a:gd name="connsiteX331" fmla="*/ 1059417 w 1948239"/>
              <a:gd name="connsiteY331" fmla="*/ 729142 h 1667220"/>
              <a:gd name="connsiteX332" fmla="*/ 1056550 w 1948239"/>
              <a:gd name="connsiteY332" fmla="*/ 727722 h 1667220"/>
              <a:gd name="connsiteX333" fmla="*/ 1055117 w 1948239"/>
              <a:gd name="connsiteY333" fmla="*/ 730563 h 1667220"/>
              <a:gd name="connsiteX334" fmla="*/ 1059417 w 1948239"/>
              <a:gd name="connsiteY334" fmla="*/ 731985 h 1667220"/>
              <a:gd name="connsiteX335" fmla="*/ 1060852 w 1948239"/>
              <a:gd name="connsiteY335" fmla="*/ 726299 h 1667220"/>
              <a:gd name="connsiteX336" fmla="*/ 850773 w 1948239"/>
              <a:gd name="connsiteY336" fmla="*/ 713967 h 1667220"/>
              <a:gd name="connsiteX337" fmla="*/ 851549 w 1948239"/>
              <a:gd name="connsiteY337" fmla="*/ 714928 h 1667220"/>
              <a:gd name="connsiteX338" fmla="*/ 850809 w 1948239"/>
              <a:gd name="connsiteY338" fmla="*/ 714342 h 1667220"/>
              <a:gd name="connsiteX339" fmla="*/ 920359 w 1948239"/>
              <a:gd name="connsiteY339" fmla="*/ 712087 h 1667220"/>
              <a:gd name="connsiteX340" fmla="*/ 927528 w 1948239"/>
              <a:gd name="connsiteY340" fmla="*/ 727722 h 1667220"/>
              <a:gd name="connsiteX341" fmla="*/ 927528 w 1948239"/>
              <a:gd name="connsiteY341" fmla="*/ 724878 h 1667220"/>
              <a:gd name="connsiteX342" fmla="*/ 920359 w 1948239"/>
              <a:gd name="connsiteY342" fmla="*/ 712087 h 1667220"/>
              <a:gd name="connsiteX343" fmla="*/ 1040782 w 1948239"/>
              <a:gd name="connsiteY343" fmla="*/ 697873 h 1667220"/>
              <a:gd name="connsiteX344" fmla="*/ 1039347 w 1948239"/>
              <a:gd name="connsiteY344" fmla="*/ 703558 h 1667220"/>
              <a:gd name="connsiteX345" fmla="*/ 1037914 w 1948239"/>
              <a:gd name="connsiteY345" fmla="*/ 707821 h 1667220"/>
              <a:gd name="connsiteX346" fmla="*/ 1037914 w 1948239"/>
              <a:gd name="connsiteY346" fmla="*/ 709244 h 1667220"/>
              <a:gd name="connsiteX347" fmla="*/ 1050816 w 1948239"/>
              <a:gd name="connsiteY347" fmla="*/ 704980 h 1667220"/>
              <a:gd name="connsiteX348" fmla="*/ 1049382 w 1948239"/>
              <a:gd name="connsiteY348" fmla="*/ 707821 h 1667220"/>
              <a:gd name="connsiteX349" fmla="*/ 1053683 w 1948239"/>
              <a:gd name="connsiteY349" fmla="*/ 707821 h 1667220"/>
              <a:gd name="connsiteX350" fmla="*/ 1050816 w 1948239"/>
              <a:gd name="connsiteY350" fmla="*/ 704980 h 1667220"/>
              <a:gd name="connsiteX351" fmla="*/ 1040782 w 1948239"/>
              <a:gd name="connsiteY351" fmla="*/ 702137 h 1667220"/>
              <a:gd name="connsiteX352" fmla="*/ 1043649 w 1948239"/>
              <a:gd name="connsiteY352" fmla="*/ 699294 h 1667220"/>
              <a:gd name="connsiteX353" fmla="*/ 1040782 w 1948239"/>
              <a:gd name="connsiteY353" fmla="*/ 697873 h 1667220"/>
              <a:gd name="connsiteX354" fmla="*/ 816784 w 1948239"/>
              <a:gd name="connsiteY354" fmla="*/ 697873 h 1667220"/>
              <a:gd name="connsiteX355" fmla="*/ 828612 w 1948239"/>
              <a:gd name="connsiteY355" fmla="*/ 700716 h 1667220"/>
              <a:gd name="connsiteX356" fmla="*/ 807107 w 1948239"/>
              <a:gd name="connsiteY356" fmla="*/ 703557 h 1667220"/>
              <a:gd name="connsiteX357" fmla="*/ 816784 w 1948239"/>
              <a:gd name="connsiteY357" fmla="*/ 697873 h 1667220"/>
              <a:gd name="connsiteX358" fmla="*/ 1866524 w 1948239"/>
              <a:gd name="connsiteY358" fmla="*/ 695030 h 1667220"/>
              <a:gd name="connsiteX359" fmla="*/ 1869391 w 1948239"/>
              <a:gd name="connsiteY359" fmla="*/ 746198 h 1667220"/>
              <a:gd name="connsiteX360" fmla="*/ 1866524 w 1948239"/>
              <a:gd name="connsiteY360" fmla="*/ 695030 h 1667220"/>
              <a:gd name="connsiteX361" fmla="*/ 993472 w 1948239"/>
              <a:gd name="connsiteY361" fmla="*/ 690766 h 1667220"/>
              <a:gd name="connsiteX362" fmla="*/ 989172 w 1948239"/>
              <a:gd name="connsiteY362" fmla="*/ 692188 h 1667220"/>
              <a:gd name="connsiteX363" fmla="*/ 989172 w 1948239"/>
              <a:gd name="connsiteY363" fmla="*/ 693609 h 1667220"/>
              <a:gd name="connsiteX364" fmla="*/ 993472 w 1948239"/>
              <a:gd name="connsiteY364" fmla="*/ 690766 h 1667220"/>
              <a:gd name="connsiteX365" fmla="*/ 711058 w 1948239"/>
              <a:gd name="connsiteY365" fmla="*/ 679395 h 1667220"/>
              <a:gd name="connsiteX366" fmla="*/ 718708 w 1948239"/>
              <a:gd name="connsiteY366" fmla="*/ 679495 h 1667220"/>
              <a:gd name="connsiteX367" fmla="*/ 718405 w 1948239"/>
              <a:gd name="connsiteY367" fmla="*/ 679574 h 1667220"/>
              <a:gd name="connsiteX368" fmla="*/ 711058 w 1948239"/>
              <a:gd name="connsiteY368" fmla="*/ 679395 h 1667220"/>
              <a:gd name="connsiteX369" fmla="*/ 70067 w 1948239"/>
              <a:gd name="connsiteY369" fmla="*/ 662384 h 1667220"/>
              <a:gd name="connsiteX370" fmla="*/ 58778 w 1948239"/>
              <a:gd name="connsiteY370" fmla="*/ 690766 h 1667220"/>
              <a:gd name="connsiteX371" fmla="*/ 68812 w 1948239"/>
              <a:gd name="connsiteY371" fmla="*/ 686502 h 1667220"/>
              <a:gd name="connsiteX372" fmla="*/ 73113 w 1948239"/>
              <a:gd name="connsiteY372" fmla="*/ 670868 h 1667220"/>
              <a:gd name="connsiteX373" fmla="*/ 70067 w 1948239"/>
              <a:gd name="connsiteY373" fmla="*/ 662384 h 1667220"/>
              <a:gd name="connsiteX374" fmla="*/ 926095 w 1948239"/>
              <a:gd name="connsiteY374" fmla="*/ 658076 h 1667220"/>
              <a:gd name="connsiteX375" fmla="*/ 923228 w 1948239"/>
              <a:gd name="connsiteY375" fmla="*/ 672288 h 1667220"/>
              <a:gd name="connsiteX376" fmla="*/ 918926 w 1948239"/>
              <a:gd name="connsiteY376" fmla="*/ 668024 h 1667220"/>
              <a:gd name="connsiteX377" fmla="*/ 931829 w 1948239"/>
              <a:gd name="connsiteY377" fmla="*/ 676554 h 1667220"/>
              <a:gd name="connsiteX378" fmla="*/ 926095 w 1948239"/>
              <a:gd name="connsiteY378" fmla="*/ 658076 h 1667220"/>
              <a:gd name="connsiteX379" fmla="*/ 841513 w 1948239"/>
              <a:gd name="connsiteY379" fmla="*/ 652390 h 1667220"/>
              <a:gd name="connsiteX380" fmla="*/ 858716 w 1948239"/>
              <a:gd name="connsiteY380" fmla="*/ 672288 h 1667220"/>
              <a:gd name="connsiteX381" fmla="*/ 852981 w 1948239"/>
              <a:gd name="connsiteY381" fmla="*/ 665183 h 1667220"/>
              <a:gd name="connsiteX382" fmla="*/ 854416 w 1948239"/>
              <a:gd name="connsiteY382" fmla="*/ 665183 h 1667220"/>
              <a:gd name="connsiteX383" fmla="*/ 855849 w 1948239"/>
              <a:gd name="connsiteY383" fmla="*/ 658076 h 1667220"/>
              <a:gd name="connsiteX384" fmla="*/ 841513 w 1948239"/>
              <a:gd name="connsiteY384" fmla="*/ 652390 h 1667220"/>
              <a:gd name="connsiteX385" fmla="*/ 1050816 w 1948239"/>
              <a:gd name="connsiteY385" fmla="*/ 643862 h 1667220"/>
              <a:gd name="connsiteX386" fmla="*/ 1033613 w 1948239"/>
              <a:gd name="connsiteY386" fmla="*/ 653812 h 1667220"/>
              <a:gd name="connsiteX387" fmla="*/ 1040782 w 1948239"/>
              <a:gd name="connsiteY387" fmla="*/ 650969 h 1667220"/>
              <a:gd name="connsiteX388" fmla="*/ 1040782 w 1948239"/>
              <a:gd name="connsiteY388" fmla="*/ 652390 h 1667220"/>
              <a:gd name="connsiteX389" fmla="*/ 1047949 w 1948239"/>
              <a:gd name="connsiteY389" fmla="*/ 653812 h 1667220"/>
              <a:gd name="connsiteX390" fmla="*/ 1050816 w 1948239"/>
              <a:gd name="connsiteY390" fmla="*/ 643862 h 1667220"/>
              <a:gd name="connsiteX391" fmla="*/ 994470 w 1948239"/>
              <a:gd name="connsiteY391" fmla="*/ 641699 h 1667220"/>
              <a:gd name="connsiteX392" fmla="*/ 995167 w 1948239"/>
              <a:gd name="connsiteY392" fmla="*/ 641769 h 1667220"/>
              <a:gd name="connsiteX393" fmla="*/ 993472 w 1948239"/>
              <a:gd name="connsiteY393" fmla="*/ 642441 h 1667220"/>
              <a:gd name="connsiteX394" fmla="*/ 676652 w 1948239"/>
              <a:gd name="connsiteY394" fmla="*/ 632491 h 1667220"/>
              <a:gd name="connsiteX395" fmla="*/ 695287 w 1948239"/>
              <a:gd name="connsiteY395" fmla="*/ 633913 h 1667220"/>
              <a:gd name="connsiteX396" fmla="*/ 676652 w 1948239"/>
              <a:gd name="connsiteY396" fmla="*/ 632491 h 1667220"/>
              <a:gd name="connsiteX397" fmla="*/ 1889462 w 1948239"/>
              <a:gd name="connsiteY397" fmla="*/ 626807 h 1667220"/>
              <a:gd name="connsiteX398" fmla="*/ 1895196 w 1948239"/>
              <a:gd name="connsiteY398" fmla="*/ 665181 h 1667220"/>
              <a:gd name="connsiteX399" fmla="*/ 1876560 w 1948239"/>
              <a:gd name="connsiteY399" fmla="*/ 712086 h 1667220"/>
              <a:gd name="connsiteX400" fmla="*/ 1900930 w 1948239"/>
              <a:gd name="connsiteY400" fmla="*/ 635334 h 1667220"/>
              <a:gd name="connsiteX401" fmla="*/ 1003402 w 1948239"/>
              <a:gd name="connsiteY401" fmla="*/ 616178 h 1667220"/>
              <a:gd name="connsiteX402" fmla="*/ 1005120 w 1948239"/>
              <a:gd name="connsiteY402" fmla="*/ 618811 h 1667220"/>
              <a:gd name="connsiteX403" fmla="*/ 1003508 w 1948239"/>
              <a:gd name="connsiteY403" fmla="*/ 626806 h 1667220"/>
              <a:gd name="connsiteX404" fmla="*/ 1001357 w 1948239"/>
              <a:gd name="connsiteY404" fmla="*/ 619345 h 1667220"/>
              <a:gd name="connsiteX405" fmla="*/ 999207 w 1948239"/>
              <a:gd name="connsiteY405" fmla="*/ 609751 h 1667220"/>
              <a:gd name="connsiteX406" fmla="*/ 1003508 w 1948239"/>
              <a:gd name="connsiteY406" fmla="*/ 616014 h 1667220"/>
              <a:gd name="connsiteX407" fmla="*/ 1003402 w 1948239"/>
              <a:gd name="connsiteY407" fmla="*/ 616178 h 1667220"/>
              <a:gd name="connsiteX408" fmla="*/ 666616 w 1948239"/>
              <a:gd name="connsiteY408" fmla="*/ 604065 h 1667220"/>
              <a:gd name="connsiteX409" fmla="*/ 655147 w 1948239"/>
              <a:gd name="connsiteY409" fmla="*/ 614015 h 1667220"/>
              <a:gd name="connsiteX410" fmla="*/ 663748 w 1948239"/>
              <a:gd name="connsiteY410" fmla="*/ 626806 h 1667220"/>
              <a:gd name="connsiteX411" fmla="*/ 670917 w 1948239"/>
              <a:gd name="connsiteY411" fmla="*/ 616858 h 1667220"/>
              <a:gd name="connsiteX412" fmla="*/ 666616 w 1948239"/>
              <a:gd name="connsiteY412" fmla="*/ 604065 h 1667220"/>
              <a:gd name="connsiteX413" fmla="*/ 1093823 w 1948239"/>
              <a:gd name="connsiteY413" fmla="*/ 602644 h 1667220"/>
              <a:gd name="connsiteX414" fmla="*/ 1085222 w 1948239"/>
              <a:gd name="connsiteY414" fmla="*/ 609751 h 1667220"/>
              <a:gd name="connsiteX415" fmla="*/ 1093823 w 1948239"/>
              <a:gd name="connsiteY415" fmla="*/ 602644 h 1667220"/>
              <a:gd name="connsiteX416" fmla="*/ 762666 w 1948239"/>
              <a:gd name="connsiteY416" fmla="*/ 602644 h 1667220"/>
              <a:gd name="connsiteX417" fmla="*/ 764099 w 1948239"/>
              <a:gd name="connsiteY417" fmla="*/ 615435 h 1667220"/>
              <a:gd name="connsiteX418" fmla="*/ 759799 w 1948239"/>
              <a:gd name="connsiteY418" fmla="*/ 615435 h 1667220"/>
              <a:gd name="connsiteX419" fmla="*/ 762487 w 1948239"/>
              <a:gd name="connsiteY419" fmla="*/ 622720 h 1667220"/>
              <a:gd name="connsiteX420" fmla="*/ 763428 w 1948239"/>
              <a:gd name="connsiteY420" fmla="*/ 623370 h 1667220"/>
              <a:gd name="connsiteX421" fmla="*/ 762666 w 1948239"/>
              <a:gd name="connsiteY421" fmla="*/ 625386 h 1667220"/>
              <a:gd name="connsiteX422" fmla="*/ 768401 w 1948239"/>
              <a:gd name="connsiteY422" fmla="*/ 626806 h 1667220"/>
              <a:gd name="connsiteX423" fmla="*/ 763428 w 1948239"/>
              <a:gd name="connsiteY423" fmla="*/ 623370 h 1667220"/>
              <a:gd name="connsiteX424" fmla="*/ 765354 w 1948239"/>
              <a:gd name="connsiteY424" fmla="*/ 618279 h 1667220"/>
              <a:gd name="connsiteX425" fmla="*/ 771268 w 1948239"/>
              <a:gd name="connsiteY425" fmla="*/ 611172 h 1667220"/>
              <a:gd name="connsiteX426" fmla="*/ 762666 w 1948239"/>
              <a:gd name="connsiteY426" fmla="*/ 602644 h 1667220"/>
              <a:gd name="connsiteX427" fmla="*/ 785469 w 1948239"/>
              <a:gd name="connsiteY427" fmla="*/ 599801 h 1667220"/>
              <a:gd name="connsiteX428" fmla="*/ 779869 w 1948239"/>
              <a:gd name="connsiteY428" fmla="*/ 602644 h 1667220"/>
              <a:gd name="connsiteX429" fmla="*/ 789904 w 1948239"/>
              <a:gd name="connsiteY429" fmla="*/ 612592 h 1667220"/>
              <a:gd name="connsiteX430" fmla="*/ 785469 w 1948239"/>
              <a:gd name="connsiteY430" fmla="*/ 599801 h 1667220"/>
              <a:gd name="connsiteX431" fmla="*/ 543327 w 1948239"/>
              <a:gd name="connsiteY431" fmla="*/ 599801 h 1667220"/>
              <a:gd name="connsiteX432" fmla="*/ 556228 w 1948239"/>
              <a:gd name="connsiteY432" fmla="*/ 606908 h 1667220"/>
              <a:gd name="connsiteX433" fmla="*/ 543327 w 1948239"/>
              <a:gd name="connsiteY433" fmla="*/ 599801 h 1667220"/>
              <a:gd name="connsiteX434" fmla="*/ 1943939 w 1948239"/>
              <a:gd name="connsiteY434" fmla="*/ 592694 h 1667220"/>
              <a:gd name="connsiteX435" fmla="*/ 1948239 w 1948239"/>
              <a:gd name="connsiteY435" fmla="*/ 598379 h 1667220"/>
              <a:gd name="connsiteX436" fmla="*/ 1948239 w 1948239"/>
              <a:gd name="connsiteY436" fmla="*/ 639599 h 1667220"/>
              <a:gd name="connsiteX437" fmla="*/ 1943939 w 1948239"/>
              <a:gd name="connsiteY437" fmla="*/ 592694 h 1667220"/>
              <a:gd name="connsiteX438" fmla="*/ 586335 w 1948239"/>
              <a:gd name="connsiteY438" fmla="*/ 589852 h 1667220"/>
              <a:gd name="connsiteX439" fmla="*/ 579168 w 1948239"/>
              <a:gd name="connsiteY439" fmla="*/ 594116 h 1667220"/>
              <a:gd name="connsiteX440" fmla="*/ 596371 w 1948239"/>
              <a:gd name="connsiteY440" fmla="*/ 598380 h 1667220"/>
              <a:gd name="connsiteX441" fmla="*/ 1069453 w 1948239"/>
              <a:gd name="connsiteY441" fmla="*/ 587009 h 1667220"/>
              <a:gd name="connsiteX442" fmla="*/ 1069453 w 1948239"/>
              <a:gd name="connsiteY442" fmla="*/ 591273 h 1667220"/>
              <a:gd name="connsiteX443" fmla="*/ 1071989 w 1948239"/>
              <a:gd name="connsiteY443" fmla="*/ 587972 h 1667220"/>
              <a:gd name="connsiteX444" fmla="*/ 1077875 w 1948239"/>
              <a:gd name="connsiteY444" fmla="*/ 590207 h 1667220"/>
              <a:gd name="connsiteX445" fmla="*/ 1085222 w 1948239"/>
              <a:gd name="connsiteY445" fmla="*/ 595537 h 1667220"/>
              <a:gd name="connsiteX446" fmla="*/ 1092389 w 1948239"/>
              <a:gd name="connsiteY446" fmla="*/ 589852 h 1667220"/>
              <a:gd name="connsiteX447" fmla="*/ 1079487 w 1948239"/>
              <a:gd name="connsiteY447" fmla="*/ 589852 h 1667220"/>
              <a:gd name="connsiteX448" fmla="*/ 1079487 w 1948239"/>
              <a:gd name="connsiteY448" fmla="*/ 587009 h 1667220"/>
              <a:gd name="connsiteX449" fmla="*/ 1072319 w 1948239"/>
              <a:gd name="connsiteY449" fmla="*/ 587542 h 1667220"/>
              <a:gd name="connsiteX450" fmla="*/ 1071989 w 1948239"/>
              <a:gd name="connsiteY450" fmla="*/ 587972 h 1667220"/>
              <a:gd name="connsiteX451" fmla="*/ 488851 w 1948239"/>
              <a:gd name="connsiteY451" fmla="*/ 569954 h 1667220"/>
              <a:gd name="connsiteX452" fmla="*/ 485984 w 1948239"/>
              <a:gd name="connsiteY452" fmla="*/ 575638 h 1667220"/>
              <a:gd name="connsiteX453" fmla="*/ 477383 w 1948239"/>
              <a:gd name="connsiteY453" fmla="*/ 594116 h 1667220"/>
              <a:gd name="connsiteX454" fmla="*/ 484551 w 1948239"/>
              <a:gd name="connsiteY454" fmla="*/ 592694 h 1667220"/>
              <a:gd name="connsiteX455" fmla="*/ 481683 w 1948239"/>
              <a:gd name="connsiteY455" fmla="*/ 588430 h 1667220"/>
              <a:gd name="connsiteX456" fmla="*/ 491719 w 1948239"/>
              <a:gd name="connsiteY456" fmla="*/ 595537 h 1667220"/>
              <a:gd name="connsiteX457" fmla="*/ 485984 w 1948239"/>
              <a:gd name="connsiteY457" fmla="*/ 575638 h 1667220"/>
              <a:gd name="connsiteX458" fmla="*/ 491719 w 1948239"/>
              <a:gd name="connsiteY458" fmla="*/ 574218 h 1667220"/>
              <a:gd name="connsiteX459" fmla="*/ 496019 w 1948239"/>
              <a:gd name="connsiteY459" fmla="*/ 572795 h 1667220"/>
              <a:gd name="connsiteX460" fmla="*/ 496019 w 1948239"/>
              <a:gd name="connsiteY460" fmla="*/ 569954 h 1667220"/>
              <a:gd name="connsiteX461" fmla="*/ 491719 w 1948239"/>
              <a:gd name="connsiteY461" fmla="*/ 572795 h 1667220"/>
              <a:gd name="connsiteX462" fmla="*/ 488851 w 1948239"/>
              <a:gd name="connsiteY462" fmla="*/ 569954 h 1667220"/>
              <a:gd name="connsiteX463" fmla="*/ 435810 w 1948239"/>
              <a:gd name="connsiteY463" fmla="*/ 548633 h 1667220"/>
              <a:gd name="connsiteX464" fmla="*/ 441544 w 1948239"/>
              <a:gd name="connsiteY464" fmla="*/ 560004 h 1667220"/>
              <a:gd name="connsiteX465" fmla="*/ 440110 w 1948239"/>
              <a:gd name="connsiteY465" fmla="*/ 551476 h 1667220"/>
              <a:gd name="connsiteX466" fmla="*/ 1016410 w 1948239"/>
              <a:gd name="connsiteY466" fmla="*/ 541526 h 1667220"/>
              <a:gd name="connsiteX467" fmla="*/ 1017325 w 1948239"/>
              <a:gd name="connsiteY467" fmla="*/ 547714 h 1667220"/>
              <a:gd name="connsiteX468" fmla="*/ 1016948 w 1948239"/>
              <a:gd name="connsiteY468" fmla="*/ 547390 h 1667220"/>
              <a:gd name="connsiteX469" fmla="*/ 1016410 w 1948239"/>
              <a:gd name="connsiteY469" fmla="*/ 541526 h 1667220"/>
              <a:gd name="connsiteX470" fmla="*/ 559098 w 1948239"/>
              <a:gd name="connsiteY470" fmla="*/ 530156 h 1667220"/>
              <a:gd name="connsiteX471" fmla="*/ 570566 w 1948239"/>
              <a:gd name="connsiteY471" fmla="*/ 531577 h 1667220"/>
              <a:gd name="connsiteX472" fmla="*/ 559098 w 1948239"/>
              <a:gd name="connsiteY472" fmla="*/ 530156 h 1667220"/>
              <a:gd name="connsiteX473" fmla="*/ 1055117 w 1948239"/>
              <a:gd name="connsiteY473" fmla="*/ 524470 h 1667220"/>
              <a:gd name="connsiteX474" fmla="*/ 1055117 w 1948239"/>
              <a:gd name="connsiteY474" fmla="*/ 537262 h 1667220"/>
              <a:gd name="connsiteX475" fmla="*/ 1055117 w 1948239"/>
              <a:gd name="connsiteY475" fmla="*/ 524470 h 1667220"/>
              <a:gd name="connsiteX476" fmla="*/ 1070886 w 1948239"/>
              <a:gd name="connsiteY476" fmla="*/ 508836 h 1667220"/>
              <a:gd name="connsiteX477" fmla="*/ 1059417 w 1948239"/>
              <a:gd name="connsiteY477" fmla="*/ 514522 h 1667220"/>
              <a:gd name="connsiteX478" fmla="*/ 1070886 w 1948239"/>
              <a:gd name="connsiteY478" fmla="*/ 521627 h 1667220"/>
              <a:gd name="connsiteX479" fmla="*/ 1082355 w 1948239"/>
              <a:gd name="connsiteY479" fmla="*/ 518786 h 1667220"/>
              <a:gd name="connsiteX480" fmla="*/ 1070886 w 1948239"/>
              <a:gd name="connsiteY480" fmla="*/ 508836 h 1667220"/>
              <a:gd name="connsiteX481" fmla="*/ 549062 w 1948239"/>
              <a:gd name="connsiteY481" fmla="*/ 508836 h 1667220"/>
              <a:gd name="connsiteX482" fmla="*/ 561965 w 1948239"/>
              <a:gd name="connsiteY482" fmla="*/ 523049 h 1667220"/>
              <a:gd name="connsiteX483" fmla="*/ 549062 w 1948239"/>
              <a:gd name="connsiteY483" fmla="*/ 508836 h 1667220"/>
              <a:gd name="connsiteX484" fmla="*/ 1893763 w 1948239"/>
              <a:gd name="connsiteY484" fmla="*/ 491780 h 1667220"/>
              <a:gd name="connsiteX485" fmla="*/ 1889462 w 1948239"/>
              <a:gd name="connsiteY485" fmla="*/ 507415 h 1667220"/>
              <a:gd name="connsiteX486" fmla="*/ 1895196 w 1948239"/>
              <a:gd name="connsiteY486" fmla="*/ 497465 h 1667220"/>
              <a:gd name="connsiteX487" fmla="*/ 1908099 w 1948239"/>
              <a:gd name="connsiteY487" fmla="*/ 565688 h 1667220"/>
              <a:gd name="connsiteX488" fmla="*/ 1896630 w 1948239"/>
              <a:gd name="connsiteY488" fmla="*/ 494622 h 1667220"/>
              <a:gd name="connsiteX489" fmla="*/ 1895196 w 1948239"/>
              <a:gd name="connsiteY489" fmla="*/ 497465 h 1667220"/>
              <a:gd name="connsiteX490" fmla="*/ 1083789 w 1948239"/>
              <a:gd name="connsiteY490" fmla="*/ 456247 h 1667220"/>
              <a:gd name="connsiteX491" fmla="*/ 1080922 w 1948239"/>
              <a:gd name="connsiteY491" fmla="*/ 467618 h 1667220"/>
              <a:gd name="connsiteX492" fmla="*/ 1089523 w 1948239"/>
              <a:gd name="connsiteY492" fmla="*/ 461931 h 1667220"/>
              <a:gd name="connsiteX493" fmla="*/ 1083789 w 1948239"/>
              <a:gd name="connsiteY493" fmla="*/ 456247 h 1667220"/>
              <a:gd name="connsiteX494" fmla="*/ 1146867 w 1948239"/>
              <a:gd name="connsiteY494" fmla="*/ 453404 h 1667220"/>
              <a:gd name="connsiteX495" fmla="*/ 1145432 w 1948239"/>
              <a:gd name="connsiteY495" fmla="*/ 460511 h 1667220"/>
              <a:gd name="connsiteX496" fmla="*/ 1146867 w 1948239"/>
              <a:gd name="connsiteY496" fmla="*/ 453404 h 1667220"/>
              <a:gd name="connsiteX497" fmla="*/ 1166937 w 1948239"/>
              <a:gd name="connsiteY497" fmla="*/ 451983 h 1667220"/>
              <a:gd name="connsiteX498" fmla="*/ 1154034 w 1948239"/>
              <a:gd name="connsiteY498" fmla="*/ 457668 h 1667220"/>
              <a:gd name="connsiteX499" fmla="*/ 1166937 w 1948239"/>
              <a:gd name="connsiteY499" fmla="*/ 451983 h 1667220"/>
              <a:gd name="connsiteX500" fmla="*/ 1079487 w 1948239"/>
              <a:gd name="connsiteY500" fmla="*/ 427820 h 1667220"/>
              <a:gd name="connsiteX501" fmla="*/ 1072320 w 1948239"/>
              <a:gd name="connsiteY501" fmla="*/ 436348 h 1667220"/>
              <a:gd name="connsiteX502" fmla="*/ 1079487 w 1948239"/>
              <a:gd name="connsiteY502" fmla="*/ 427820 h 1667220"/>
              <a:gd name="connsiteX503" fmla="*/ 1910965 w 1948239"/>
              <a:gd name="connsiteY503" fmla="*/ 420713 h 1667220"/>
              <a:gd name="connsiteX504" fmla="*/ 1928168 w 1948239"/>
              <a:gd name="connsiteY504" fmla="*/ 481830 h 1667220"/>
              <a:gd name="connsiteX505" fmla="*/ 1913832 w 1948239"/>
              <a:gd name="connsiteY505" fmla="*/ 440612 h 1667220"/>
              <a:gd name="connsiteX506" fmla="*/ 1910965 w 1948239"/>
              <a:gd name="connsiteY506" fmla="*/ 420713 h 1667220"/>
              <a:gd name="connsiteX507" fmla="*/ 1852188 w 1948239"/>
              <a:gd name="connsiteY507" fmla="*/ 412186 h 1667220"/>
              <a:gd name="connsiteX508" fmla="*/ 1857923 w 1948239"/>
              <a:gd name="connsiteY508" fmla="*/ 432085 h 1667220"/>
              <a:gd name="connsiteX509" fmla="*/ 1855056 w 1948239"/>
              <a:gd name="connsiteY509" fmla="*/ 450561 h 1667220"/>
              <a:gd name="connsiteX510" fmla="*/ 1857923 w 1948239"/>
              <a:gd name="connsiteY510" fmla="*/ 432085 h 1667220"/>
              <a:gd name="connsiteX511" fmla="*/ 1852188 w 1948239"/>
              <a:gd name="connsiteY511" fmla="*/ 412186 h 1667220"/>
              <a:gd name="connsiteX512" fmla="*/ 1862224 w 1948239"/>
              <a:gd name="connsiteY512" fmla="*/ 400815 h 1667220"/>
              <a:gd name="connsiteX513" fmla="*/ 1875126 w 1948239"/>
              <a:gd name="connsiteY513" fmla="*/ 464775 h 1667220"/>
              <a:gd name="connsiteX514" fmla="*/ 1875126 w 1948239"/>
              <a:gd name="connsiteY514" fmla="*/ 442033 h 1667220"/>
              <a:gd name="connsiteX515" fmla="*/ 1883727 w 1948239"/>
              <a:gd name="connsiteY515" fmla="*/ 484673 h 1667220"/>
              <a:gd name="connsiteX516" fmla="*/ 1885162 w 1948239"/>
              <a:gd name="connsiteY516" fmla="*/ 451983 h 1667220"/>
              <a:gd name="connsiteX517" fmla="*/ 1882294 w 1948239"/>
              <a:gd name="connsiteY517" fmla="*/ 439190 h 1667220"/>
              <a:gd name="connsiteX518" fmla="*/ 1876560 w 1948239"/>
              <a:gd name="connsiteY518" fmla="*/ 426398 h 1667220"/>
              <a:gd name="connsiteX519" fmla="*/ 1862224 w 1948239"/>
              <a:gd name="connsiteY519" fmla="*/ 400815 h 1667220"/>
              <a:gd name="connsiteX520" fmla="*/ 1092389 w 1948239"/>
              <a:gd name="connsiteY520" fmla="*/ 379496 h 1667220"/>
              <a:gd name="connsiteX521" fmla="*/ 1092389 w 1948239"/>
              <a:gd name="connsiteY521" fmla="*/ 385180 h 1667220"/>
              <a:gd name="connsiteX522" fmla="*/ 1096690 w 1948239"/>
              <a:gd name="connsiteY522" fmla="*/ 385180 h 1667220"/>
              <a:gd name="connsiteX523" fmla="*/ 1088089 w 1948239"/>
              <a:gd name="connsiteY523" fmla="*/ 390865 h 1667220"/>
              <a:gd name="connsiteX524" fmla="*/ 1108159 w 1948239"/>
              <a:gd name="connsiteY524" fmla="*/ 392287 h 1667220"/>
              <a:gd name="connsiteX525" fmla="*/ 1109593 w 1948239"/>
              <a:gd name="connsiteY525" fmla="*/ 397972 h 1667220"/>
              <a:gd name="connsiteX526" fmla="*/ 1109593 w 1948239"/>
              <a:gd name="connsiteY526" fmla="*/ 400815 h 1667220"/>
              <a:gd name="connsiteX527" fmla="*/ 1112461 w 1948239"/>
              <a:gd name="connsiteY527" fmla="*/ 400815 h 1667220"/>
              <a:gd name="connsiteX528" fmla="*/ 1109593 w 1948239"/>
              <a:gd name="connsiteY528" fmla="*/ 396551 h 1667220"/>
              <a:gd name="connsiteX529" fmla="*/ 1112461 w 1948239"/>
              <a:gd name="connsiteY529" fmla="*/ 395129 h 1667220"/>
              <a:gd name="connsiteX530" fmla="*/ 1108159 w 1948239"/>
              <a:gd name="connsiteY530" fmla="*/ 390865 h 1667220"/>
              <a:gd name="connsiteX531" fmla="*/ 1092389 w 1948239"/>
              <a:gd name="connsiteY531" fmla="*/ 379496 h 1667220"/>
              <a:gd name="connsiteX532" fmla="*/ 365563 w 1948239"/>
              <a:gd name="connsiteY532" fmla="*/ 379494 h 1667220"/>
              <a:gd name="connsiteX533" fmla="*/ 328290 w 1948239"/>
              <a:gd name="connsiteY533" fmla="*/ 403656 h 1667220"/>
              <a:gd name="connsiteX534" fmla="*/ 365563 w 1948239"/>
              <a:gd name="connsiteY534" fmla="*/ 379494 h 1667220"/>
              <a:gd name="connsiteX535" fmla="*/ 1879188 w 1948239"/>
              <a:gd name="connsiteY535" fmla="*/ 377956 h 1667220"/>
              <a:gd name="connsiteX536" fmla="*/ 1879427 w 1948239"/>
              <a:gd name="connsiteY536" fmla="*/ 378074 h 1667220"/>
              <a:gd name="connsiteX537" fmla="*/ 1879634 w 1948239"/>
              <a:gd name="connsiteY537" fmla="*/ 379504 h 1667220"/>
              <a:gd name="connsiteX538" fmla="*/ 1790545 w 1948239"/>
              <a:gd name="connsiteY538" fmla="*/ 370967 h 1667220"/>
              <a:gd name="connsiteX539" fmla="*/ 1806314 w 1948239"/>
              <a:gd name="connsiteY539" fmla="*/ 402236 h 1667220"/>
              <a:gd name="connsiteX540" fmla="*/ 1823517 w 1948239"/>
              <a:gd name="connsiteY540" fmla="*/ 426398 h 1667220"/>
              <a:gd name="connsiteX541" fmla="*/ 1813482 w 1948239"/>
              <a:gd name="connsiteY541" fmla="*/ 406500 h 1667220"/>
              <a:gd name="connsiteX542" fmla="*/ 1790545 w 1948239"/>
              <a:gd name="connsiteY542" fmla="*/ 370967 h 1667220"/>
              <a:gd name="connsiteX543" fmla="*/ 336892 w 1948239"/>
              <a:gd name="connsiteY543" fmla="*/ 370966 h 1667220"/>
              <a:gd name="connsiteX544" fmla="*/ 283848 w 1948239"/>
              <a:gd name="connsiteY544" fmla="*/ 419291 h 1667220"/>
              <a:gd name="connsiteX545" fmla="*/ 235106 w 1948239"/>
              <a:gd name="connsiteY545" fmla="*/ 449139 h 1667220"/>
              <a:gd name="connsiteX546" fmla="*/ 283848 w 1948239"/>
              <a:gd name="connsiteY546" fmla="*/ 407920 h 1667220"/>
              <a:gd name="connsiteX547" fmla="*/ 336892 w 1948239"/>
              <a:gd name="connsiteY547" fmla="*/ 370966 h 1667220"/>
              <a:gd name="connsiteX548" fmla="*/ 344956 w 1948239"/>
              <a:gd name="connsiteY548" fmla="*/ 363504 h 1667220"/>
              <a:gd name="connsiteX549" fmla="*/ 345493 w 1948239"/>
              <a:gd name="connsiteY549" fmla="*/ 363859 h 1667220"/>
              <a:gd name="connsiteX550" fmla="*/ 336891 w 1948239"/>
              <a:gd name="connsiteY550" fmla="*/ 369544 h 1667220"/>
              <a:gd name="connsiteX551" fmla="*/ 344956 w 1948239"/>
              <a:gd name="connsiteY551" fmla="*/ 363504 h 1667220"/>
              <a:gd name="connsiteX552" fmla="*/ 1134860 w 1948239"/>
              <a:gd name="connsiteY552" fmla="*/ 362794 h 1667220"/>
              <a:gd name="connsiteX553" fmla="*/ 1129664 w 1948239"/>
              <a:gd name="connsiteY553" fmla="*/ 365282 h 1667220"/>
              <a:gd name="connsiteX554" fmla="*/ 1138265 w 1948239"/>
              <a:gd name="connsiteY554" fmla="*/ 368125 h 1667220"/>
              <a:gd name="connsiteX555" fmla="*/ 1141132 w 1948239"/>
              <a:gd name="connsiteY555" fmla="*/ 366702 h 1667220"/>
              <a:gd name="connsiteX556" fmla="*/ 1134860 w 1948239"/>
              <a:gd name="connsiteY556" fmla="*/ 362794 h 1667220"/>
              <a:gd name="connsiteX557" fmla="*/ 364131 w 1948239"/>
              <a:gd name="connsiteY557" fmla="*/ 362438 h 1667220"/>
              <a:gd name="connsiteX558" fmla="*/ 344060 w 1948239"/>
              <a:gd name="connsiteY558" fmla="*/ 379493 h 1667220"/>
              <a:gd name="connsiteX559" fmla="*/ 342626 w 1948239"/>
              <a:gd name="connsiteY559" fmla="*/ 372388 h 1667220"/>
              <a:gd name="connsiteX560" fmla="*/ 1871519 w 1948239"/>
              <a:gd name="connsiteY560" fmla="*/ 361462 h 1667220"/>
              <a:gd name="connsiteX561" fmla="*/ 1875126 w 1948239"/>
              <a:gd name="connsiteY561" fmla="*/ 363860 h 1667220"/>
              <a:gd name="connsiteX562" fmla="*/ 1879188 w 1948239"/>
              <a:gd name="connsiteY562" fmla="*/ 377956 h 1667220"/>
              <a:gd name="connsiteX563" fmla="*/ 1876560 w 1948239"/>
              <a:gd name="connsiteY563" fmla="*/ 376653 h 1667220"/>
              <a:gd name="connsiteX564" fmla="*/ 1871519 w 1948239"/>
              <a:gd name="connsiteY564" fmla="*/ 361462 h 1667220"/>
              <a:gd name="connsiteX565" fmla="*/ 1769041 w 1948239"/>
              <a:gd name="connsiteY565" fmla="*/ 355332 h 1667220"/>
              <a:gd name="connsiteX566" fmla="*/ 1773342 w 1948239"/>
              <a:gd name="connsiteY566" fmla="*/ 368123 h 1667220"/>
              <a:gd name="connsiteX567" fmla="*/ 1777642 w 1948239"/>
              <a:gd name="connsiteY567" fmla="*/ 383758 h 1667220"/>
              <a:gd name="connsiteX568" fmla="*/ 1773342 w 1948239"/>
              <a:gd name="connsiteY568" fmla="*/ 368123 h 1667220"/>
              <a:gd name="connsiteX569" fmla="*/ 1781944 w 1948239"/>
              <a:gd name="connsiteY569" fmla="*/ 372389 h 1667220"/>
              <a:gd name="connsiteX570" fmla="*/ 1780509 w 1948239"/>
              <a:gd name="connsiteY570" fmla="*/ 368123 h 1667220"/>
              <a:gd name="connsiteX571" fmla="*/ 1769041 w 1948239"/>
              <a:gd name="connsiteY571" fmla="*/ 355332 h 1667220"/>
              <a:gd name="connsiteX572" fmla="*/ 1846455 w 1948239"/>
              <a:gd name="connsiteY572" fmla="*/ 302743 h 1667220"/>
              <a:gd name="connsiteX573" fmla="*/ 1852189 w 1948239"/>
              <a:gd name="connsiteY573" fmla="*/ 328326 h 1667220"/>
              <a:gd name="connsiteX574" fmla="*/ 1846455 w 1948239"/>
              <a:gd name="connsiteY574" fmla="*/ 331169 h 1667220"/>
              <a:gd name="connsiteX575" fmla="*/ 1846455 w 1948239"/>
              <a:gd name="connsiteY575" fmla="*/ 302743 h 1667220"/>
              <a:gd name="connsiteX576" fmla="*/ 434815 w 1948239"/>
              <a:gd name="connsiteY576" fmla="*/ 297805 h 1667220"/>
              <a:gd name="connsiteX577" fmla="*/ 420936 w 1948239"/>
              <a:gd name="connsiteY577" fmla="*/ 310205 h 1667220"/>
              <a:gd name="connsiteX578" fmla="*/ 410005 w 1948239"/>
              <a:gd name="connsiteY578" fmla="*/ 322642 h 1667220"/>
              <a:gd name="connsiteX579" fmla="*/ 408572 w 1948239"/>
              <a:gd name="connsiteY579" fmla="*/ 308428 h 1667220"/>
              <a:gd name="connsiteX580" fmla="*/ 422549 w 1948239"/>
              <a:gd name="connsiteY580" fmla="*/ 304697 h 1667220"/>
              <a:gd name="connsiteX581" fmla="*/ 1088089 w 1948239"/>
              <a:gd name="connsiteY581" fmla="*/ 294215 h 1667220"/>
              <a:gd name="connsiteX582" fmla="*/ 1105292 w 1948239"/>
              <a:gd name="connsiteY582" fmla="*/ 301322 h 1667220"/>
              <a:gd name="connsiteX583" fmla="*/ 1105292 w 1948239"/>
              <a:gd name="connsiteY583" fmla="*/ 309850 h 1667220"/>
              <a:gd name="connsiteX584" fmla="*/ 1122495 w 1948239"/>
              <a:gd name="connsiteY584" fmla="*/ 307007 h 1667220"/>
              <a:gd name="connsiteX585" fmla="*/ 1121061 w 1948239"/>
              <a:gd name="connsiteY585" fmla="*/ 312693 h 1667220"/>
              <a:gd name="connsiteX586" fmla="*/ 1123929 w 1948239"/>
              <a:gd name="connsiteY586" fmla="*/ 314114 h 1667220"/>
              <a:gd name="connsiteX587" fmla="*/ 1122495 w 1948239"/>
              <a:gd name="connsiteY587" fmla="*/ 318377 h 1667220"/>
              <a:gd name="connsiteX588" fmla="*/ 1151167 w 1948239"/>
              <a:gd name="connsiteY588" fmla="*/ 328328 h 1667220"/>
              <a:gd name="connsiteX589" fmla="*/ 1135396 w 1948239"/>
              <a:gd name="connsiteY589" fmla="*/ 331169 h 1667220"/>
              <a:gd name="connsiteX590" fmla="*/ 1141132 w 1948239"/>
              <a:gd name="connsiteY590" fmla="*/ 341119 h 1667220"/>
              <a:gd name="connsiteX591" fmla="*/ 1154034 w 1948239"/>
              <a:gd name="connsiteY591" fmla="*/ 338276 h 1667220"/>
              <a:gd name="connsiteX592" fmla="*/ 1168370 w 1948239"/>
              <a:gd name="connsiteY592" fmla="*/ 352490 h 1667220"/>
              <a:gd name="connsiteX593" fmla="*/ 1182705 w 1948239"/>
              <a:gd name="connsiteY593" fmla="*/ 383759 h 1667220"/>
              <a:gd name="connsiteX594" fmla="*/ 1164068 w 1948239"/>
              <a:gd name="connsiteY594" fmla="*/ 379496 h 1667220"/>
              <a:gd name="connsiteX595" fmla="*/ 1171237 w 1948239"/>
              <a:gd name="connsiteY595" fmla="*/ 389444 h 1667220"/>
              <a:gd name="connsiteX596" fmla="*/ 1156901 w 1948239"/>
              <a:gd name="connsiteY596" fmla="*/ 386601 h 1667220"/>
              <a:gd name="connsiteX597" fmla="*/ 1162635 w 1948239"/>
              <a:gd name="connsiteY597" fmla="*/ 393708 h 1667220"/>
              <a:gd name="connsiteX598" fmla="*/ 1179838 w 1948239"/>
              <a:gd name="connsiteY598" fmla="*/ 396551 h 1667220"/>
              <a:gd name="connsiteX599" fmla="*/ 1172671 w 1948239"/>
              <a:gd name="connsiteY599" fmla="*/ 405079 h 1667220"/>
              <a:gd name="connsiteX600" fmla="*/ 1179838 w 1948239"/>
              <a:gd name="connsiteY600" fmla="*/ 405079 h 1667220"/>
              <a:gd name="connsiteX601" fmla="*/ 1171237 w 1948239"/>
              <a:gd name="connsiteY601" fmla="*/ 444876 h 1667220"/>
              <a:gd name="connsiteX602" fmla="*/ 1178405 w 1948239"/>
              <a:gd name="connsiteY602" fmla="*/ 446297 h 1667220"/>
              <a:gd name="connsiteX603" fmla="*/ 1174104 w 1948239"/>
              <a:gd name="connsiteY603" fmla="*/ 450561 h 1667220"/>
              <a:gd name="connsiteX604" fmla="*/ 1178405 w 1948239"/>
              <a:gd name="connsiteY604" fmla="*/ 451983 h 1667220"/>
              <a:gd name="connsiteX605" fmla="*/ 1159768 w 1948239"/>
              <a:gd name="connsiteY605" fmla="*/ 477566 h 1667220"/>
              <a:gd name="connsiteX606" fmla="*/ 1169804 w 1948239"/>
              <a:gd name="connsiteY606" fmla="*/ 476145 h 1667220"/>
              <a:gd name="connsiteX607" fmla="*/ 1156901 w 1948239"/>
              <a:gd name="connsiteY607" fmla="*/ 481830 h 1667220"/>
              <a:gd name="connsiteX608" fmla="*/ 1169804 w 1948239"/>
              <a:gd name="connsiteY608" fmla="*/ 486094 h 1667220"/>
              <a:gd name="connsiteX609" fmla="*/ 1152601 w 1948239"/>
              <a:gd name="connsiteY609" fmla="*/ 504572 h 1667220"/>
              <a:gd name="connsiteX610" fmla="*/ 1159768 w 1948239"/>
              <a:gd name="connsiteY610" fmla="*/ 507415 h 1667220"/>
              <a:gd name="connsiteX611" fmla="*/ 1152601 w 1948239"/>
              <a:gd name="connsiteY611" fmla="*/ 510258 h 1667220"/>
              <a:gd name="connsiteX612" fmla="*/ 1158335 w 1948239"/>
              <a:gd name="connsiteY612" fmla="*/ 510258 h 1667220"/>
              <a:gd name="connsiteX613" fmla="*/ 1143999 w 1948239"/>
              <a:gd name="connsiteY613" fmla="*/ 524470 h 1667220"/>
              <a:gd name="connsiteX614" fmla="*/ 1161202 w 1948239"/>
              <a:gd name="connsiteY614" fmla="*/ 525893 h 1667220"/>
              <a:gd name="connsiteX615" fmla="*/ 1138265 w 1948239"/>
              <a:gd name="connsiteY615" fmla="*/ 537262 h 1667220"/>
              <a:gd name="connsiteX616" fmla="*/ 1149732 w 1948239"/>
              <a:gd name="connsiteY616" fmla="*/ 545791 h 1667220"/>
              <a:gd name="connsiteX617" fmla="*/ 1138265 w 1948239"/>
              <a:gd name="connsiteY617" fmla="*/ 548633 h 1667220"/>
              <a:gd name="connsiteX618" fmla="*/ 1143999 w 1948239"/>
              <a:gd name="connsiteY618" fmla="*/ 550055 h 1667220"/>
              <a:gd name="connsiteX619" fmla="*/ 1106725 w 1948239"/>
              <a:gd name="connsiteY619" fmla="*/ 616858 h 1667220"/>
              <a:gd name="connsiteX620" fmla="*/ 1109593 w 1948239"/>
              <a:gd name="connsiteY620" fmla="*/ 616858 h 1667220"/>
              <a:gd name="connsiteX621" fmla="*/ 1089523 w 1948239"/>
              <a:gd name="connsiteY621" fmla="*/ 625386 h 1667220"/>
              <a:gd name="connsiteX622" fmla="*/ 1102425 w 1948239"/>
              <a:gd name="connsiteY622" fmla="*/ 639598 h 1667220"/>
              <a:gd name="connsiteX623" fmla="*/ 1086656 w 1948239"/>
              <a:gd name="connsiteY623" fmla="*/ 645284 h 1667220"/>
              <a:gd name="connsiteX624" fmla="*/ 1099558 w 1948239"/>
              <a:gd name="connsiteY624" fmla="*/ 649548 h 1667220"/>
              <a:gd name="connsiteX625" fmla="*/ 1082355 w 1948239"/>
              <a:gd name="connsiteY625" fmla="*/ 687923 h 1667220"/>
              <a:gd name="connsiteX626" fmla="*/ 1076620 w 1948239"/>
              <a:gd name="connsiteY626" fmla="*/ 655233 h 1667220"/>
              <a:gd name="connsiteX627" fmla="*/ 1065152 w 1948239"/>
              <a:gd name="connsiteY627" fmla="*/ 682238 h 1667220"/>
              <a:gd name="connsiteX628" fmla="*/ 1072320 w 1948239"/>
              <a:gd name="connsiteY628" fmla="*/ 677974 h 1667220"/>
              <a:gd name="connsiteX629" fmla="*/ 1072320 w 1948239"/>
              <a:gd name="connsiteY629" fmla="*/ 703558 h 1667220"/>
              <a:gd name="connsiteX630" fmla="*/ 1046516 w 1948239"/>
              <a:gd name="connsiteY630" fmla="*/ 713508 h 1667220"/>
              <a:gd name="connsiteX631" fmla="*/ 1050816 w 1948239"/>
              <a:gd name="connsiteY631" fmla="*/ 720615 h 1667220"/>
              <a:gd name="connsiteX632" fmla="*/ 1060852 w 1948239"/>
              <a:gd name="connsiteY632" fmla="*/ 722035 h 1667220"/>
              <a:gd name="connsiteX633" fmla="*/ 1059417 w 1948239"/>
              <a:gd name="connsiteY633" fmla="*/ 724878 h 1667220"/>
              <a:gd name="connsiteX634" fmla="*/ 1086656 w 1948239"/>
              <a:gd name="connsiteY634" fmla="*/ 741934 h 1667220"/>
              <a:gd name="connsiteX635" fmla="*/ 1108159 w 1948239"/>
              <a:gd name="connsiteY635" fmla="*/ 758989 h 1667220"/>
              <a:gd name="connsiteX636" fmla="*/ 1112461 w 1948239"/>
              <a:gd name="connsiteY636" fmla="*/ 750462 h 1667220"/>
              <a:gd name="connsiteX637" fmla="*/ 1122495 w 1948239"/>
              <a:gd name="connsiteY637" fmla="*/ 760412 h 1667220"/>
              <a:gd name="connsiteX638" fmla="*/ 1122495 w 1948239"/>
              <a:gd name="connsiteY638" fmla="*/ 756148 h 1667220"/>
              <a:gd name="connsiteX639" fmla="*/ 1156901 w 1948239"/>
              <a:gd name="connsiteY639" fmla="*/ 777467 h 1667220"/>
              <a:gd name="connsiteX640" fmla="*/ 1154034 w 1948239"/>
              <a:gd name="connsiteY640" fmla="*/ 763253 h 1667220"/>
              <a:gd name="connsiteX641" fmla="*/ 1195608 w 1948239"/>
              <a:gd name="connsiteY641" fmla="*/ 790259 h 1667220"/>
              <a:gd name="connsiteX642" fmla="*/ 1197041 w 1948239"/>
              <a:gd name="connsiteY642" fmla="*/ 785995 h 1667220"/>
              <a:gd name="connsiteX643" fmla="*/ 1202776 w 1948239"/>
              <a:gd name="connsiteY643" fmla="*/ 797366 h 1667220"/>
              <a:gd name="connsiteX644" fmla="*/ 1205643 w 1948239"/>
              <a:gd name="connsiteY644" fmla="*/ 787417 h 1667220"/>
              <a:gd name="connsiteX645" fmla="*/ 1241483 w 1948239"/>
              <a:gd name="connsiteY645" fmla="*/ 821528 h 1667220"/>
              <a:gd name="connsiteX646" fmla="*/ 1247217 w 1948239"/>
              <a:gd name="connsiteY646" fmla="*/ 803052 h 1667220"/>
              <a:gd name="connsiteX647" fmla="*/ 1295959 w 1948239"/>
              <a:gd name="connsiteY647" fmla="*/ 838584 h 1667220"/>
              <a:gd name="connsiteX648" fmla="*/ 1301694 w 1948239"/>
              <a:gd name="connsiteY648" fmla="*/ 845691 h 1667220"/>
              <a:gd name="connsiteX649" fmla="*/ 1303126 w 1948239"/>
              <a:gd name="connsiteY649" fmla="*/ 844270 h 1667220"/>
              <a:gd name="connsiteX650" fmla="*/ 1298826 w 1948239"/>
              <a:gd name="connsiteY650" fmla="*/ 838584 h 1667220"/>
              <a:gd name="connsiteX651" fmla="*/ 1314595 w 1948239"/>
              <a:gd name="connsiteY651" fmla="*/ 855641 h 1667220"/>
              <a:gd name="connsiteX652" fmla="*/ 1327498 w 1948239"/>
              <a:gd name="connsiteY652" fmla="*/ 844270 h 1667220"/>
              <a:gd name="connsiteX653" fmla="*/ 1356170 w 1948239"/>
              <a:gd name="connsiteY653" fmla="*/ 859905 h 1667220"/>
              <a:gd name="connsiteX654" fmla="*/ 1357602 w 1948239"/>
              <a:gd name="connsiteY654" fmla="*/ 854218 h 1667220"/>
              <a:gd name="connsiteX655" fmla="*/ 1435016 w 1948239"/>
              <a:gd name="connsiteY655" fmla="*/ 895438 h 1667220"/>
              <a:gd name="connsiteX656" fmla="*/ 1460820 w 1948239"/>
              <a:gd name="connsiteY656" fmla="*/ 938078 h 1667220"/>
              <a:gd name="connsiteX657" fmla="*/ 1456520 w 1948239"/>
              <a:gd name="connsiteY657" fmla="*/ 916757 h 1667220"/>
              <a:gd name="connsiteX658" fmla="*/ 1469019 w 1948239"/>
              <a:gd name="connsiteY658" fmla="*/ 912161 h 1667220"/>
              <a:gd name="connsiteX659" fmla="*/ 1474695 w 1948239"/>
              <a:gd name="connsiteY659" fmla="*/ 917728 h 1667220"/>
              <a:gd name="connsiteX660" fmla="*/ 1474082 w 1948239"/>
              <a:gd name="connsiteY660" fmla="*/ 922799 h 1667220"/>
              <a:gd name="connsiteX661" fmla="*/ 1479458 w 1948239"/>
              <a:gd name="connsiteY661" fmla="*/ 929549 h 1667220"/>
              <a:gd name="connsiteX662" fmla="*/ 1483758 w 1948239"/>
              <a:gd name="connsiteY662" fmla="*/ 921021 h 1667220"/>
              <a:gd name="connsiteX663" fmla="*/ 1486625 w 1948239"/>
              <a:gd name="connsiteY663" fmla="*/ 935235 h 1667220"/>
              <a:gd name="connsiteX664" fmla="*/ 1558304 w 1948239"/>
              <a:gd name="connsiteY664" fmla="*/ 956554 h 1667220"/>
              <a:gd name="connsiteX665" fmla="*/ 1552570 w 1948239"/>
              <a:gd name="connsiteY665" fmla="*/ 965082 h 1667220"/>
              <a:gd name="connsiteX666" fmla="*/ 1582676 w 1948239"/>
              <a:gd name="connsiteY666" fmla="*/ 984981 h 1667220"/>
              <a:gd name="connsiteX667" fmla="*/ 1581241 w 1948239"/>
              <a:gd name="connsiteY667" fmla="*/ 980717 h 1667220"/>
              <a:gd name="connsiteX668" fmla="*/ 1614214 w 1948239"/>
              <a:gd name="connsiteY668" fmla="*/ 1011986 h 1667220"/>
              <a:gd name="connsiteX669" fmla="*/ 1595577 w 1948239"/>
              <a:gd name="connsiteY669" fmla="*/ 1009145 h 1667220"/>
              <a:gd name="connsiteX670" fmla="*/ 1611347 w 1948239"/>
              <a:gd name="connsiteY670" fmla="*/ 1016250 h 1667220"/>
              <a:gd name="connsiteX671" fmla="*/ 1604179 w 1948239"/>
              <a:gd name="connsiteY671" fmla="*/ 1027621 h 1667220"/>
              <a:gd name="connsiteX672" fmla="*/ 1591277 w 1948239"/>
              <a:gd name="connsiteY672" fmla="*/ 1010566 h 1667220"/>
              <a:gd name="connsiteX673" fmla="*/ 1591277 w 1948239"/>
              <a:gd name="connsiteY673" fmla="*/ 1017673 h 1667220"/>
              <a:gd name="connsiteX674" fmla="*/ 1574074 w 1948239"/>
              <a:gd name="connsiteY674" fmla="*/ 1002038 h 1667220"/>
              <a:gd name="connsiteX675" fmla="*/ 1585543 w 1948239"/>
              <a:gd name="connsiteY675" fmla="*/ 1006302 h 1667220"/>
              <a:gd name="connsiteX676" fmla="*/ 1565473 w 1948239"/>
              <a:gd name="connsiteY676" fmla="*/ 992088 h 1667220"/>
              <a:gd name="connsiteX677" fmla="*/ 1556871 w 1948239"/>
              <a:gd name="connsiteY677" fmla="*/ 1010566 h 1667220"/>
              <a:gd name="connsiteX678" fmla="*/ 1538234 w 1948239"/>
              <a:gd name="connsiteY678" fmla="*/ 976453 h 1667220"/>
              <a:gd name="connsiteX679" fmla="*/ 1542535 w 1948239"/>
              <a:gd name="connsiteY679" fmla="*/ 973612 h 1667220"/>
              <a:gd name="connsiteX680" fmla="*/ 1526765 w 1948239"/>
              <a:gd name="connsiteY680" fmla="*/ 960818 h 1667220"/>
              <a:gd name="connsiteX681" fmla="*/ 1531067 w 1948239"/>
              <a:gd name="connsiteY681" fmla="*/ 975032 h 1667220"/>
              <a:gd name="connsiteX682" fmla="*/ 1518164 w 1948239"/>
              <a:gd name="connsiteY682" fmla="*/ 962241 h 1667220"/>
              <a:gd name="connsiteX683" fmla="*/ 1539668 w 1948239"/>
              <a:gd name="connsiteY683" fmla="*/ 987824 h 1667220"/>
              <a:gd name="connsiteX684" fmla="*/ 1535367 w 1948239"/>
              <a:gd name="connsiteY684" fmla="*/ 999195 h 1667220"/>
              <a:gd name="connsiteX685" fmla="*/ 1459388 w 1948239"/>
              <a:gd name="connsiteY685" fmla="*/ 948027 h 1667220"/>
              <a:gd name="connsiteX686" fmla="*/ 1449352 w 1948239"/>
              <a:gd name="connsiteY686" fmla="*/ 962241 h 1667220"/>
              <a:gd name="connsiteX687" fmla="*/ 1433583 w 1948239"/>
              <a:gd name="connsiteY687" fmla="*/ 949449 h 1667220"/>
              <a:gd name="connsiteX688" fmla="*/ 1435016 w 1948239"/>
              <a:gd name="connsiteY688" fmla="*/ 969346 h 1667220"/>
              <a:gd name="connsiteX689" fmla="*/ 1392008 w 1948239"/>
              <a:gd name="connsiteY689" fmla="*/ 928128 h 1667220"/>
              <a:gd name="connsiteX690" fmla="*/ 1394876 w 1948239"/>
              <a:gd name="connsiteY690" fmla="*/ 938078 h 1667220"/>
              <a:gd name="connsiteX691" fmla="*/ 1364771 w 1948239"/>
              <a:gd name="connsiteY691" fmla="*/ 911073 h 1667220"/>
              <a:gd name="connsiteX692" fmla="*/ 1374805 w 1948239"/>
              <a:gd name="connsiteY692" fmla="*/ 938078 h 1667220"/>
              <a:gd name="connsiteX693" fmla="*/ 1366204 w 1948239"/>
              <a:gd name="connsiteY693" fmla="*/ 939499 h 1667220"/>
              <a:gd name="connsiteX694" fmla="*/ 1367638 w 1948239"/>
              <a:gd name="connsiteY694" fmla="*/ 949449 h 1667220"/>
              <a:gd name="connsiteX695" fmla="*/ 1360470 w 1948239"/>
              <a:gd name="connsiteY695" fmla="*/ 913916 h 1667220"/>
              <a:gd name="connsiteX696" fmla="*/ 1346134 w 1948239"/>
              <a:gd name="connsiteY696" fmla="*/ 921021 h 1667220"/>
              <a:gd name="connsiteX697" fmla="*/ 1311728 w 1948239"/>
              <a:gd name="connsiteY697" fmla="*/ 886910 h 1667220"/>
              <a:gd name="connsiteX698" fmla="*/ 1297392 w 1948239"/>
              <a:gd name="connsiteY698" fmla="*/ 892595 h 1667220"/>
              <a:gd name="connsiteX699" fmla="*/ 1314595 w 1948239"/>
              <a:gd name="connsiteY699" fmla="*/ 928128 h 1667220"/>
              <a:gd name="connsiteX700" fmla="*/ 1311728 w 1948239"/>
              <a:gd name="connsiteY700" fmla="*/ 913916 h 1667220"/>
              <a:gd name="connsiteX701" fmla="*/ 1334665 w 1948239"/>
              <a:gd name="connsiteY701" fmla="*/ 928128 h 1667220"/>
              <a:gd name="connsiteX702" fmla="*/ 1317462 w 1948239"/>
              <a:gd name="connsiteY702" fmla="*/ 919600 h 1667220"/>
              <a:gd name="connsiteX703" fmla="*/ 1324631 w 1948239"/>
              <a:gd name="connsiteY703" fmla="*/ 932392 h 1667220"/>
              <a:gd name="connsiteX704" fmla="*/ 1300259 w 1948239"/>
              <a:gd name="connsiteY704" fmla="*/ 928128 h 1667220"/>
              <a:gd name="connsiteX705" fmla="*/ 1301694 w 1948239"/>
              <a:gd name="connsiteY705" fmla="*/ 929549 h 1667220"/>
              <a:gd name="connsiteX706" fmla="*/ 1278756 w 1948239"/>
              <a:gd name="connsiteY706" fmla="*/ 912493 h 1667220"/>
              <a:gd name="connsiteX707" fmla="*/ 1295959 w 1948239"/>
              <a:gd name="connsiteY707" fmla="*/ 903966 h 1667220"/>
              <a:gd name="connsiteX708" fmla="*/ 1221413 w 1948239"/>
              <a:gd name="connsiteY708" fmla="*/ 868432 h 1667220"/>
              <a:gd name="connsiteX709" fmla="*/ 1230014 w 1948239"/>
              <a:gd name="connsiteY709" fmla="*/ 885488 h 1667220"/>
              <a:gd name="connsiteX710" fmla="*/ 1204210 w 1948239"/>
              <a:gd name="connsiteY710" fmla="*/ 882646 h 1667220"/>
              <a:gd name="connsiteX711" fmla="*/ 1211377 w 1948239"/>
              <a:gd name="connsiteY711" fmla="*/ 895438 h 1667220"/>
              <a:gd name="connsiteX712" fmla="*/ 1214244 w 1948239"/>
              <a:gd name="connsiteY712" fmla="*/ 898281 h 1667220"/>
              <a:gd name="connsiteX713" fmla="*/ 1214244 w 1948239"/>
              <a:gd name="connsiteY713" fmla="*/ 903966 h 1667220"/>
              <a:gd name="connsiteX714" fmla="*/ 1194174 w 1948239"/>
              <a:gd name="connsiteY714" fmla="*/ 874117 h 1667220"/>
              <a:gd name="connsiteX715" fmla="*/ 1184140 w 1948239"/>
              <a:gd name="connsiteY715" fmla="*/ 884067 h 1667220"/>
              <a:gd name="connsiteX716" fmla="*/ 1189874 w 1948239"/>
              <a:gd name="connsiteY716" fmla="*/ 871276 h 1667220"/>
              <a:gd name="connsiteX717" fmla="*/ 1175538 w 1948239"/>
              <a:gd name="connsiteY717" fmla="*/ 864168 h 1667220"/>
              <a:gd name="connsiteX718" fmla="*/ 1178405 w 1948239"/>
              <a:gd name="connsiteY718" fmla="*/ 882646 h 1667220"/>
              <a:gd name="connsiteX719" fmla="*/ 1159768 w 1948239"/>
              <a:gd name="connsiteY719" fmla="*/ 859905 h 1667220"/>
              <a:gd name="connsiteX720" fmla="*/ 1159768 w 1948239"/>
              <a:gd name="connsiteY720" fmla="*/ 862748 h 1667220"/>
              <a:gd name="connsiteX721" fmla="*/ 1152601 w 1948239"/>
              <a:gd name="connsiteY721" fmla="*/ 857062 h 1667220"/>
              <a:gd name="connsiteX722" fmla="*/ 1156901 w 1948239"/>
              <a:gd name="connsiteY722" fmla="*/ 865589 h 1667220"/>
              <a:gd name="connsiteX723" fmla="*/ 1125362 w 1948239"/>
              <a:gd name="connsiteY723" fmla="*/ 849955 h 1667220"/>
              <a:gd name="connsiteX724" fmla="*/ 1121061 w 1948239"/>
              <a:gd name="connsiteY724" fmla="*/ 841427 h 1667220"/>
              <a:gd name="connsiteX725" fmla="*/ 1118195 w 1948239"/>
              <a:gd name="connsiteY725" fmla="*/ 845691 h 1667220"/>
              <a:gd name="connsiteX726" fmla="*/ 1113893 w 1948239"/>
              <a:gd name="connsiteY726" fmla="*/ 837163 h 1667220"/>
              <a:gd name="connsiteX727" fmla="*/ 1099558 w 1948239"/>
              <a:gd name="connsiteY727" fmla="*/ 849955 h 1667220"/>
              <a:gd name="connsiteX728" fmla="*/ 1090956 w 1948239"/>
              <a:gd name="connsiteY728" fmla="*/ 857062 h 1667220"/>
              <a:gd name="connsiteX729" fmla="*/ 1080922 w 1948239"/>
              <a:gd name="connsiteY729" fmla="*/ 842849 h 1667220"/>
              <a:gd name="connsiteX730" fmla="*/ 1070886 w 1948239"/>
              <a:gd name="connsiteY730" fmla="*/ 798787 h 1667220"/>
              <a:gd name="connsiteX731" fmla="*/ 1062284 w 1948239"/>
              <a:gd name="connsiteY731" fmla="*/ 804473 h 1667220"/>
              <a:gd name="connsiteX732" fmla="*/ 1043649 w 1948239"/>
              <a:gd name="connsiteY732" fmla="*/ 810157 h 1667220"/>
              <a:gd name="connsiteX733" fmla="*/ 1046516 w 1948239"/>
              <a:gd name="connsiteY733" fmla="*/ 815844 h 1667220"/>
              <a:gd name="connsiteX734" fmla="*/ 1040782 w 1948239"/>
              <a:gd name="connsiteY734" fmla="*/ 810157 h 1667220"/>
              <a:gd name="connsiteX735" fmla="*/ 1036480 w 1948239"/>
              <a:gd name="connsiteY735" fmla="*/ 817264 h 1667220"/>
              <a:gd name="connsiteX736" fmla="*/ 1027878 w 1948239"/>
              <a:gd name="connsiteY736" fmla="*/ 808737 h 1667220"/>
              <a:gd name="connsiteX737" fmla="*/ 1027878 w 1948239"/>
              <a:gd name="connsiteY737" fmla="*/ 822951 h 1667220"/>
              <a:gd name="connsiteX738" fmla="*/ 1017844 w 1948239"/>
              <a:gd name="connsiteY738" fmla="*/ 811580 h 1667220"/>
              <a:gd name="connsiteX739" fmla="*/ 1013543 w 1948239"/>
              <a:gd name="connsiteY739" fmla="*/ 820108 h 1667220"/>
              <a:gd name="connsiteX740" fmla="*/ 1003508 w 1948239"/>
              <a:gd name="connsiteY740" fmla="*/ 804473 h 1667220"/>
              <a:gd name="connsiteX741" fmla="*/ 1019277 w 1948239"/>
              <a:gd name="connsiteY741" fmla="*/ 801630 h 1667220"/>
              <a:gd name="connsiteX742" fmla="*/ 1013543 w 1948239"/>
              <a:gd name="connsiteY742" fmla="*/ 791681 h 1667220"/>
              <a:gd name="connsiteX743" fmla="*/ 990605 w 1948239"/>
              <a:gd name="connsiteY743" fmla="*/ 791681 h 1667220"/>
              <a:gd name="connsiteX744" fmla="*/ 992038 w 1948239"/>
              <a:gd name="connsiteY744" fmla="*/ 795945 h 1667220"/>
              <a:gd name="connsiteX745" fmla="*/ 997774 w 1948239"/>
              <a:gd name="connsiteY745" fmla="*/ 797366 h 1667220"/>
              <a:gd name="connsiteX746" fmla="*/ 983438 w 1948239"/>
              <a:gd name="connsiteY746" fmla="*/ 815844 h 1667220"/>
              <a:gd name="connsiteX747" fmla="*/ 969102 w 1948239"/>
              <a:gd name="connsiteY747" fmla="*/ 828635 h 1667220"/>
              <a:gd name="connsiteX748" fmla="*/ 977702 w 1948239"/>
              <a:gd name="connsiteY748" fmla="*/ 832899 h 1667220"/>
              <a:gd name="connsiteX749" fmla="*/ 969102 w 1948239"/>
              <a:gd name="connsiteY749" fmla="*/ 838584 h 1667220"/>
              <a:gd name="connsiteX750" fmla="*/ 973402 w 1948239"/>
              <a:gd name="connsiteY750" fmla="*/ 840006 h 1667220"/>
              <a:gd name="connsiteX751" fmla="*/ 954766 w 1948239"/>
              <a:gd name="connsiteY751" fmla="*/ 861325 h 1667220"/>
              <a:gd name="connsiteX752" fmla="*/ 969102 w 1948239"/>
              <a:gd name="connsiteY752" fmla="*/ 862748 h 1667220"/>
              <a:gd name="connsiteX753" fmla="*/ 944731 w 1948239"/>
              <a:gd name="connsiteY753" fmla="*/ 889752 h 1667220"/>
              <a:gd name="connsiteX754" fmla="*/ 949031 w 1948239"/>
              <a:gd name="connsiteY754" fmla="*/ 891174 h 1667220"/>
              <a:gd name="connsiteX755" fmla="*/ 938996 w 1948239"/>
              <a:gd name="connsiteY755" fmla="*/ 894017 h 1667220"/>
              <a:gd name="connsiteX756" fmla="*/ 949031 w 1948239"/>
              <a:gd name="connsiteY756" fmla="*/ 898281 h 1667220"/>
              <a:gd name="connsiteX757" fmla="*/ 917493 w 1948239"/>
              <a:gd name="connsiteY757" fmla="*/ 919600 h 1667220"/>
              <a:gd name="connsiteX758" fmla="*/ 934695 w 1948239"/>
              <a:gd name="connsiteY758" fmla="*/ 926707 h 1667220"/>
              <a:gd name="connsiteX759" fmla="*/ 903158 w 1948239"/>
              <a:gd name="connsiteY759" fmla="*/ 956554 h 1667220"/>
              <a:gd name="connsiteX760" fmla="*/ 895989 w 1948239"/>
              <a:gd name="connsiteY760" fmla="*/ 959398 h 1667220"/>
              <a:gd name="connsiteX761" fmla="*/ 897423 w 1948239"/>
              <a:gd name="connsiteY761" fmla="*/ 960818 h 1667220"/>
              <a:gd name="connsiteX762" fmla="*/ 901723 w 1948239"/>
              <a:gd name="connsiteY762" fmla="*/ 959398 h 1667220"/>
              <a:gd name="connsiteX763" fmla="*/ 885955 w 1948239"/>
              <a:gd name="connsiteY763" fmla="*/ 967925 h 1667220"/>
              <a:gd name="connsiteX764" fmla="*/ 897423 w 1948239"/>
              <a:gd name="connsiteY764" fmla="*/ 979296 h 1667220"/>
              <a:gd name="connsiteX765" fmla="*/ 884520 w 1948239"/>
              <a:gd name="connsiteY765" fmla="*/ 997774 h 1667220"/>
              <a:gd name="connsiteX766" fmla="*/ 890255 w 1948239"/>
              <a:gd name="connsiteY766" fmla="*/ 1000616 h 1667220"/>
              <a:gd name="connsiteX767" fmla="*/ 854416 w 1948239"/>
              <a:gd name="connsiteY767" fmla="*/ 1050363 h 1667220"/>
              <a:gd name="connsiteX768" fmla="*/ 815708 w 1948239"/>
              <a:gd name="connsiteY768" fmla="*/ 1061734 h 1667220"/>
              <a:gd name="connsiteX769" fmla="*/ 835778 w 1948239"/>
              <a:gd name="connsiteY769" fmla="*/ 1063154 h 1667220"/>
              <a:gd name="connsiteX770" fmla="*/ 834346 w 1948239"/>
              <a:gd name="connsiteY770" fmla="*/ 1075946 h 1667220"/>
              <a:gd name="connsiteX771" fmla="*/ 838646 w 1948239"/>
              <a:gd name="connsiteY771" fmla="*/ 1077368 h 1667220"/>
              <a:gd name="connsiteX772" fmla="*/ 824310 w 1948239"/>
              <a:gd name="connsiteY772" fmla="*/ 1077368 h 1667220"/>
              <a:gd name="connsiteX773" fmla="*/ 832911 w 1948239"/>
              <a:gd name="connsiteY773" fmla="*/ 1083053 h 1667220"/>
              <a:gd name="connsiteX774" fmla="*/ 818575 w 1948239"/>
              <a:gd name="connsiteY774" fmla="*/ 1081632 h 1667220"/>
              <a:gd name="connsiteX775" fmla="*/ 799940 w 1948239"/>
              <a:gd name="connsiteY775" fmla="*/ 1129957 h 1667220"/>
              <a:gd name="connsiteX776" fmla="*/ 792771 w 1948239"/>
              <a:gd name="connsiteY776" fmla="*/ 1124272 h 1667220"/>
              <a:gd name="connsiteX777" fmla="*/ 775568 w 1948239"/>
              <a:gd name="connsiteY777" fmla="*/ 1142749 h 1667220"/>
              <a:gd name="connsiteX778" fmla="*/ 779869 w 1948239"/>
              <a:gd name="connsiteY778" fmla="*/ 1142749 h 1667220"/>
              <a:gd name="connsiteX779" fmla="*/ 766966 w 1948239"/>
              <a:gd name="connsiteY779" fmla="*/ 1154120 h 1667220"/>
              <a:gd name="connsiteX780" fmla="*/ 738295 w 1948239"/>
              <a:gd name="connsiteY780" fmla="*/ 1161226 h 1667220"/>
              <a:gd name="connsiteX781" fmla="*/ 729693 w 1948239"/>
              <a:gd name="connsiteY781" fmla="*/ 1139907 h 1667220"/>
              <a:gd name="connsiteX782" fmla="*/ 735428 w 1948239"/>
              <a:gd name="connsiteY782" fmla="*/ 1147013 h 1667220"/>
              <a:gd name="connsiteX783" fmla="*/ 744029 w 1948239"/>
              <a:gd name="connsiteY783" fmla="*/ 1145592 h 1667220"/>
              <a:gd name="connsiteX784" fmla="*/ 733995 w 1948239"/>
              <a:gd name="connsiteY784" fmla="*/ 1135643 h 1667220"/>
              <a:gd name="connsiteX785" fmla="*/ 742596 w 1948239"/>
              <a:gd name="connsiteY785" fmla="*/ 1129957 h 1667220"/>
              <a:gd name="connsiteX786" fmla="*/ 732560 w 1948239"/>
              <a:gd name="connsiteY786" fmla="*/ 1132800 h 1667220"/>
              <a:gd name="connsiteX787" fmla="*/ 731128 w 1948239"/>
              <a:gd name="connsiteY787" fmla="*/ 1128536 h 1667220"/>
              <a:gd name="connsiteX788" fmla="*/ 754065 w 1948239"/>
              <a:gd name="connsiteY788" fmla="*/ 1122850 h 1667220"/>
              <a:gd name="connsiteX789" fmla="*/ 749763 w 1948239"/>
              <a:gd name="connsiteY789" fmla="*/ 1118586 h 1667220"/>
              <a:gd name="connsiteX790" fmla="*/ 781302 w 1948239"/>
              <a:gd name="connsiteY790" fmla="*/ 1112902 h 1667220"/>
              <a:gd name="connsiteX791" fmla="*/ 784169 w 1948239"/>
              <a:gd name="connsiteY791" fmla="*/ 1117165 h 1667220"/>
              <a:gd name="connsiteX792" fmla="*/ 795638 w 1948239"/>
              <a:gd name="connsiteY792" fmla="*/ 1108638 h 1667220"/>
              <a:gd name="connsiteX793" fmla="*/ 787685 w 1948239"/>
              <a:gd name="connsiteY793" fmla="*/ 1107095 h 1667220"/>
              <a:gd name="connsiteX794" fmla="*/ 792771 w 1948239"/>
              <a:gd name="connsiteY794" fmla="*/ 1101531 h 1667220"/>
              <a:gd name="connsiteX795" fmla="*/ 768401 w 1948239"/>
              <a:gd name="connsiteY795" fmla="*/ 1111479 h 1667220"/>
              <a:gd name="connsiteX796" fmla="*/ 758365 w 1948239"/>
              <a:gd name="connsiteY796" fmla="*/ 1105795 h 1667220"/>
              <a:gd name="connsiteX797" fmla="*/ 786679 w 1948239"/>
              <a:gd name="connsiteY797" fmla="*/ 1086251 h 1667220"/>
              <a:gd name="connsiteX798" fmla="*/ 801661 w 1948239"/>
              <a:gd name="connsiteY798" fmla="*/ 1064120 h 1667220"/>
              <a:gd name="connsiteX799" fmla="*/ 797967 w 1948239"/>
              <a:gd name="connsiteY799" fmla="*/ 1067241 h 1667220"/>
              <a:gd name="connsiteX800" fmla="*/ 789903 w 1948239"/>
              <a:gd name="connsiteY800" fmla="*/ 1070261 h 1667220"/>
              <a:gd name="connsiteX801" fmla="*/ 787036 w 1948239"/>
              <a:gd name="connsiteY801" fmla="*/ 1063154 h 1667220"/>
              <a:gd name="connsiteX802" fmla="*/ 802315 w 1948239"/>
              <a:gd name="connsiteY802" fmla="*/ 1063154 h 1667220"/>
              <a:gd name="connsiteX803" fmla="*/ 804240 w 1948239"/>
              <a:gd name="connsiteY803" fmla="*/ 1060311 h 1667220"/>
              <a:gd name="connsiteX804" fmla="*/ 791338 w 1948239"/>
              <a:gd name="connsiteY804" fmla="*/ 1050363 h 1667220"/>
              <a:gd name="connsiteX805" fmla="*/ 802807 w 1948239"/>
              <a:gd name="connsiteY805" fmla="*/ 1041835 h 1667220"/>
              <a:gd name="connsiteX806" fmla="*/ 784169 w 1948239"/>
              <a:gd name="connsiteY806" fmla="*/ 1038992 h 1667220"/>
              <a:gd name="connsiteX807" fmla="*/ 821443 w 1948239"/>
              <a:gd name="connsiteY807" fmla="*/ 1014829 h 1667220"/>
              <a:gd name="connsiteX808" fmla="*/ 812841 w 1948239"/>
              <a:gd name="connsiteY808" fmla="*/ 1014829 h 1667220"/>
              <a:gd name="connsiteX809" fmla="*/ 837213 w 1948239"/>
              <a:gd name="connsiteY809" fmla="*/ 997774 h 1667220"/>
              <a:gd name="connsiteX810" fmla="*/ 811408 w 1948239"/>
              <a:gd name="connsiteY810" fmla="*/ 999195 h 1667220"/>
              <a:gd name="connsiteX811" fmla="*/ 810834 w 1948239"/>
              <a:gd name="connsiteY811" fmla="*/ 996351 h 1667220"/>
              <a:gd name="connsiteX812" fmla="*/ 809974 w 1948239"/>
              <a:gd name="connsiteY812" fmla="*/ 992088 h 1667220"/>
              <a:gd name="connsiteX813" fmla="*/ 799940 w 1948239"/>
              <a:gd name="connsiteY813" fmla="*/ 990667 h 1667220"/>
              <a:gd name="connsiteX814" fmla="*/ 834346 w 1948239"/>
              <a:gd name="connsiteY814" fmla="*/ 992088 h 1667220"/>
              <a:gd name="connsiteX815" fmla="*/ 827177 w 1948239"/>
              <a:gd name="connsiteY815" fmla="*/ 980717 h 1667220"/>
              <a:gd name="connsiteX816" fmla="*/ 857283 w 1948239"/>
              <a:gd name="connsiteY816" fmla="*/ 960818 h 1667220"/>
              <a:gd name="connsiteX817" fmla="*/ 851549 w 1948239"/>
              <a:gd name="connsiteY817" fmla="*/ 948027 h 1667220"/>
              <a:gd name="connsiteX818" fmla="*/ 818575 w 1948239"/>
              <a:gd name="connsiteY818" fmla="*/ 953713 h 1667220"/>
              <a:gd name="connsiteX819" fmla="*/ 832911 w 1948239"/>
              <a:gd name="connsiteY819" fmla="*/ 955134 h 1667220"/>
              <a:gd name="connsiteX820" fmla="*/ 821443 w 1948239"/>
              <a:gd name="connsiteY820" fmla="*/ 969346 h 1667220"/>
              <a:gd name="connsiteX821" fmla="*/ 828611 w 1948239"/>
              <a:gd name="connsiteY821" fmla="*/ 957977 h 1667220"/>
              <a:gd name="connsiteX822" fmla="*/ 817143 w 1948239"/>
              <a:gd name="connsiteY822" fmla="*/ 960818 h 1667220"/>
              <a:gd name="connsiteX823" fmla="*/ 820010 w 1948239"/>
              <a:gd name="connsiteY823" fmla="*/ 943763 h 1667220"/>
              <a:gd name="connsiteX824" fmla="*/ 818575 w 1948239"/>
              <a:gd name="connsiteY824" fmla="*/ 943763 h 1667220"/>
              <a:gd name="connsiteX825" fmla="*/ 834346 w 1948239"/>
              <a:gd name="connsiteY825" fmla="*/ 929549 h 1667220"/>
              <a:gd name="connsiteX826" fmla="*/ 842947 w 1948239"/>
              <a:gd name="connsiteY826" fmla="*/ 943763 h 1667220"/>
              <a:gd name="connsiteX827" fmla="*/ 873052 w 1948239"/>
              <a:gd name="connsiteY827" fmla="*/ 894017 h 1667220"/>
              <a:gd name="connsiteX828" fmla="*/ 857283 w 1948239"/>
              <a:gd name="connsiteY828" fmla="*/ 896859 h 1667220"/>
              <a:gd name="connsiteX829" fmla="*/ 858716 w 1948239"/>
              <a:gd name="connsiteY829" fmla="*/ 878382 h 1667220"/>
              <a:gd name="connsiteX830" fmla="*/ 847247 w 1948239"/>
              <a:gd name="connsiteY830" fmla="*/ 881224 h 1667220"/>
              <a:gd name="connsiteX831" fmla="*/ 848681 w 1948239"/>
              <a:gd name="connsiteY831" fmla="*/ 881224 h 1667220"/>
              <a:gd name="connsiteX832" fmla="*/ 842947 w 1948239"/>
              <a:gd name="connsiteY832" fmla="*/ 879803 h 1667220"/>
              <a:gd name="connsiteX833" fmla="*/ 870184 w 1948239"/>
              <a:gd name="connsiteY833" fmla="*/ 871276 h 1667220"/>
              <a:gd name="connsiteX834" fmla="*/ 860150 w 1948239"/>
              <a:gd name="connsiteY834" fmla="*/ 862748 h 1667220"/>
              <a:gd name="connsiteX835" fmla="*/ 871619 w 1948239"/>
              <a:gd name="connsiteY835" fmla="*/ 869853 h 1667220"/>
              <a:gd name="connsiteX836" fmla="*/ 877353 w 1948239"/>
              <a:gd name="connsiteY836" fmla="*/ 861325 h 1667220"/>
              <a:gd name="connsiteX837" fmla="*/ 860150 w 1948239"/>
              <a:gd name="connsiteY837" fmla="*/ 859905 h 1667220"/>
              <a:gd name="connsiteX838" fmla="*/ 881653 w 1948239"/>
              <a:gd name="connsiteY838" fmla="*/ 849955 h 1667220"/>
              <a:gd name="connsiteX839" fmla="*/ 878786 w 1948239"/>
              <a:gd name="connsiteY839" fmla="*/ 849955 h 1667220"/>
              <a:gd name="connsiteX840" fmla="*/ 884520 w 1948239"/>
              <a:gd name="connsiteY840" fmla="*/ 845691 h 1667220"/>
              <a:gd name="connsiteX841" fmla="*/ 875919 w 1948239"/>
              <a:gd name="connsiteY841" fmla="*/ 847113 h 1667220"/>
              <a:gd name="connsiteX842" fmla="*/ 888822 w 1948239"/>
              <a:gd name="connsiteY842" fmla="*/ 825792 h 1667220"/>
              <a:gd name="connsiteX843" fmla="*/ 891689 w 1948239"/>
              <a:gd name="connsiteY843" fmla="*/ 821528 h 1667220"/>
              <a:gd name="connsiteX844" fmla="*/ 887387 w 1948239"/>
              <a:gd name="connsiteY844" fmla="*/ 818685 h 1667220"/>
              <a:gd name="connsiteX845" fmla="*/ 895989 w 1948239"/>
              <a:gd name="connsiteY845" fmla="*/ 817264 h 1667220"/>
              <a:gd name="connsiteX846" fmla="*/ 883087 w 1948239"/>
              <a:gd name="connsiteY846" fmla="*/ 804473 h 1667220"/>
              <a:gd name="connsiteX847" fmla="*/ 875919 w 1948239"/>
              <a:gd name="connsiteY847" fmla="*/ 797366 h 1667220"/>
              <a:gd name="connsiteX848" fmla="*/ 888822 w 1948239"/>
              <a:gd name="connsiteY848" fmla="*/ 791681 h 1667220"/>
              <a:gd name="connsiteX849" fmla="*/ 930395 w 1948239"/>
              <a:gd name="connsiteY849" fmla="*/ 791681 h 1667220"/>
              <a:gd name="connsiteX850" fmla="*/ 924661 w 1948239"/>
              <a:gd name="connsiteY850" fmla="*/ 784574 h 1667220"/>
              <a:gd name="connsiteX851" fmla="*/ 921793 w 1948239"/>
              <a:gd name="connsiteY851" fmla="*/ 778888 h 1667220"/>
              <a:gd name="connsiteX852" fmla="*/ 913192 w 1948239"/>
              <a:gd name="connsiteY852" fmla="*/ 778888 h 1667220"/>
              <a:gd name="connsiteX853" fmla="*/ 916059 w 1948239"/>
              <a:gd name="connsiteY853" fmla="*/ 776046 h 1667220"/>
              <a:gd name="connsiteX854" fmla="*/ 916059 w 1948239"/>
              <a:gd name="connsiteY854" fmla="*/ 773203 h 1667220"/>
              <a:gd name="connsiteX855" fmla="*/ 916059 w 1948239"/>
              <a:gd name="connsiteY855" fmla="*/ 770360 h 1667220"/>
              <a:gd name="connsiteX856" fmla="*/ 911759 w 1948239"/>
              <a:gd name="connsiteY856" fmla="*/ 771783 h 1667220"/>
              <a:gd name="connsiteX857" fmla="*/ 914626 w 1948239"/>
              <a:gd name="connsiteY857" fmla="*/ 768939 h 1667220"/>
              <a:gd name="connsiteX858" fmla="*/ 914626 w 1948239"/>
              <a:gd name="connsiteY858" fmla="*/ 767519 h 1667220"/>
              <a:gd name="connsiteX859" fmla="*/ 908892 w 1948239"/>
              <a:gd name="connsiteY859" fmla="*/ 776046 h 1667220"/>
              <a:gd name="connsiteX860" fmla="*/ 874486 w 1948239"/>
              <a:gd name="connsiteY860" fmla="*/ 749041 h 1667220"/>
              <a:gd name="connsiteX861" fmla="*/ 884520 w 1948239"/>
              <a:gd name="connsiteY861" fmla="*/ 760412 h 1667220"/>
              <a:gd name="connsiteX862" fmla="*/ 898856 w 1948239"/>
              <a:gd name="connsiteY862" fmla="*/ 736249 h 1667220"/>
              <a:gd name="connsiteX863" fmla="*/ 847247 w 1948239"/>
              <a:gd name="connsiteY863" fmla="*/ 700716 h 1667220"/>
              <a:gd name="connsiteX864" fmla="*/ 850473 w 1948239"/>
              <a:gd name="connsiteY864" fmla="*/ 710843 h 1667220"/>
              <a:gd name="connsiteX865" fmla="*/ 850773 w 1948239"/>
              <a:gd name="connsiteY865" fmla="*/ 713967 h 1667220"/>
              <a:gd name="connsiteX866" fmla="*/ 845814 w 1948239"/>
              <a:gd name="connsiteY866" fmla="*/ 707821 h 1667220"/>
              <a:gd name="connsiteX867" fmla="*/ 844380 w 1948239"/>
              <a:gd name="connsiteY867" fmla="*/ 709244 h 1667220"/>
              <a:gd name="connsiteX868" fmla="*/ 850809 w 1948239"/>
              <a:gd name="connsiteY868" fmla="*/ 714342 h 1667220"/>
              <a:gd name="connsiteX869" fmla="*/ 851549 w 1948239"/>
              <a:gd name="connsiteY869" fmla="*/ 722035 h 1667220"/>
              <a:gd name="connsiteX870" fmla="*/ 820010 w 1948239"/>
              <a:gd name="connsiteY870" fmla="*/ 677974 h 1667220"/>
              <a:gd name="connsiteX871" fmla="*/ 817143 w 1948239"/>
              <a:gd name="connsiteY871" fmla="*/ 692188 h 1667220"/>
              <a:gd name="connsiteX872" fmla="*/ 798505 w 1948239"/>
              <a:gd name="connsiteY872" fmla="*/ 685081 h 1667220"/>
              <a:gd name="connsiteX873" fmla="*/ 799940 w 1948239"/>
              <a:gd name="connsiteY873" fmla="*/ 679395 h 1667220"/>
              <a:gd name="connsiteX874" fmla="*/ 785604 w 1948239"/>
              <a:gd name="connsiteY874" fmla="*/ 689345 h 1667220"/>
              <a:gd name="connsiteX875" fmla="*/ 761232 w 1948239"/>
              <a:gd name="connsiteY875" fmla="*/ 682238 h 1667220"/>
              <a:gd name="connsiteX876" fmla="*/ 761232 w 1948239"/>
              <a:gd name="connsiteY876" fmla="*/ 686502 h 1667220"/>
              <a:gd name="connsiteX877" fmla="*/ 738295 w 1948239"/>
              <a:gd name="connsiteY877" fmla="*/ 679751 h 1667220"/>
              <a:gd name="connsiteX878" fmla="*/ 718708 w 1948239"/>
              <a:gd name="connsiteY878" fmla="*/ 679495 h 1667220"/>
              <a:gd name="connsiteX879" fmla="*/ 722951 w 1948239"/>
              <a:gd name="connsiteY879" fmla="*/ 678396 h 1667220"/>
              <a:gd name="connsiteX880" fmla="*/ 726826 w 1948239"/>
              <a:gd name="connsiteY880" fmla="*/ 672288 h 1667220"/>
              <a:gd name="connsiteX881" fmla="*/ 709623 w 1948239"/>
              <a:gd name="connsiteY881" fmla="*/ 660919 h 1667220"/>
              <a:gd name="connsiteX882" fmla="*/ 701022 w 1948239"/>
              <a:gd name="connsiteY882" fmla="*/ 669447 h 1667220"/>
              <a:gd name="connsiteX883" fmla="*/ 708190 w 1948239"/>
              <a:gd name="connsiteY883" fmla="*/ 670867 h 1667220"/>
              <a:gd name="connsiteX884" fmla="*/ 703889 w 1948239"/>
              <a:gd name="connsiteY884" fmla="*/ 675131 h 1667220"/>
              <a:gd name="connsiteX885" fmla="*/ 716792 w 1948239"/>
              <a:gd name="connsiteY885" fmla="*/ 646705 h 1667220"/>
              <a:gd name="connsiteX886" fmla="*/ 701022 w 1948239"/>
              <a:gd name="connsiteY886" fmla="*/ 632491 h 1667220"/>
              <a:gd name="connsiteX887" fmla="*/ 693854 w 1948239"/>
              <a:gd name="connsiteY887" fmla="*/ 658076 h 1667220"/>
              <a:gd name="connsiteX888" fmla="*/ 670917 w 1948239"/>
              <a:gd name="connsiteY888" fmla="*/ 632491 h 1667220"/>
              <a:gd name="connsiteX889" fmla="*/ 625043 w 1948239"/>
              <a:gd name="connsiteY889" fmla="*/ 643862 h 1667220"/>
              <a:gd name="connsiteX890" fmla="*/ 620741 w 1948239"/>
              <a:gd name="connsiteY890" fmla="*/ 635334 h 1667220"/>
              <a:gd name="connsiteX891" fmla="*/ 620741 w 1948239"/>
              <a:gd name="connsiteY891" fmla="*/ 641020 h 1667220"/>
              <a:gd name="connsiteX892" fmla="*/ 606405 w 1948239"/>
              <a:gd name="connsiteY892" fmla="*/ 619699 h 1667220"/>
              <a:gd name="connsiteX893" fmla="*/ 606405 w 1948239"/>
              <a:gd name="connsiteY893" fmla="*/ 631070 h 1667220"/>
              <a:gd name="connsiteX894" fmla="*/ 567698 w 1948239"/>
              <a:gd name="connsiteY894" fmla="*/ 604065 h 1667220"/>
              <a:gd name="connsiteX895" fmla="*/ 569132 w 1948239"/>
              <a:gd name="connsiteY895" fmla="*/ 608328 h 1667220"/>
              <a:gd name="connsiteX896" fmla="*/ 561965 w 1948239"/>
              <a:gd name="connsiteY896" fmla="*/ 602644 h 1667220"/>
              <a:gd name="connsiteX897" fmla="*/ 570566 w 1948239"/>
              <a:gd name="connsiteY897" fmla="*/ 596958 h 1667220"/>
              <a:gd name="connsiteX898" fmla="*/ 531859 w 1948239"/>
              <a:gd name="connsiteY898" fmla="*/ 589852 h 1667220"/>
              <a:gd name="connsiteX899" fmla="*/ 534726 w 1948239"/>
              <a:gd name="connsiteY899" fmla="*/ 602644 h 1667220"/>
              <a:gd name="connsiteX900" fmla="*/ 518957 w 1948239"/>
              <a:gd name="connsiteY900" fmla="*/ 584166 h 1667220"/>
              <a:gd name="connsiteX901" fmla="*/ 523257 w 1948239"/>
              <a:gd name="connsiteY901" fmla="*/ 604065 h 1667220"/>
              <a:gd name="connsiteX902" fmla="*/ 508922 w 1948239"/>
              <a:gd name="connsiteY902" fmla="*/ 599801 h 1667220"/>
              <a:gd name="connsiteX903" fmla="*/ 504622 w 1948239"/>
              <a:gd name="connsiteY903" fmla="*/ 606908 h 1667220"/>
              <a:gd name="connsiteX904" fmla="*/ 488851 w 1948239"/>
              <a:gd name="connsiteY904" fmla="*/ 604065 h 1667220"/>
              <a:gd name="connsiteX905" fmla="*/ 488851 w 1948239"/>
              <a:gd name="connsiteY905" fmla="*/ 608328 h 1667220"/>
              <a:gd name="connsiteX906" fmla="*/ 464481 w 1948239"/>
              <a:gd name="connsiteY906" fmla="*/ 602644 h 1667220"/>
              <a:gd name="connsiteX907" fmla="*/ 465914 w 1948239"/>
              <a:gd name="connsiteY907" fmla="*/ 609751 h 1667220"/>
              <a:gd name="connsiteX908" fmla="*/ 447278 w 1948239"/>
              <a:gd name="connsiteY908" fmla="*/ 606908 h 1667220"/>
              <a:gd name="connsiteX909" fmla="*/ 450145 w 1948239"/>
              <a:gd name="connsiteY909" fmla="*/ 615435 h 1667220"/>
              <a:gd name="connsiteX910" fmla="*/ 427208 w 1948239"/>
              <a:gd name="connsiteY910" fmla="*/ 608328 h 1667220"/>
              <a:gd name="connsiteX911" fmla="*/ 422907 w 1948239"/>
              <a:gd name="connsiteY911" fmla="*/ 625386 h 1667220"/>
              <a:gd name="connsiteX912" fmla="*/ 410005 w 1948239"/>
              <a:gd name="connsiteY912" fmla="*/ 622542 h 1667220"/>
              <a:gd name="connsiteX913" fmla="*/ 414305 w 1948239"/>
              <a:gd name="connsiteY913" fmla="*/ 626806 h 1667220"/>
              <a:gd name="connsiteX914" fmla="*/ 414305 w 1948239"/>
              <a:gd name="connsiteY914" fmla="*/ 622542 h 1667220"/>
              <a:gd name="connsiteX915" fmla="*/ 417172 w 1948239"/>
              <a:gd name="connsiteY915" fmla="*/ 628227 h 1667220"/>
              <a:gd name="connsiteX916" fmla="*/ 404271 w 1948239"/>
              <a:gd name="connsiteY916" fmla="*/ 626806 h 1667220"/>
              <a:gd name="connsiteX917" fmla="*/ 408571 w 1948239"/>
              <a:gd name="connsiteY917" fmla="*/ 639598 h 1667220"/>
              <a:gd name="connsiteX918" fmla="*/ 379899 w 1948239"/>
              <a:gd name="connsiteY918" fmla="*/ 628227 h 1667220"/>
              <a:gd name="connsiteX919" fmla="*/ 377032 w 1948239"/>
              <a:gd name="connsiteY919" fmla="*/ 611172 h 1667220"/>
              <a:gd name="connsiteX920" fmla="*/ 387068 w 1948239"/>
              <a:gd name="connsiteY920" fmla="*/ 606908 h 1667220"/>
              <a:gd name="connsiteX921" fmla="*/ 377032 w 1948239"/>
              <a:gd name="connsiteY921" fmla="*/ 589852 h 1667220"/>
              <a:gd name="connsiteX922" fmla="*/ 384201 w 1948239"/>
              <a:gd name="connsiteY922" fmla="*/ 587009 h 1667220"/>
              <a:gd name="connsiteX923" fmla="*/ 382766 w 1948239"/>
              <a:gd name="connsiteY923" fmla="*/ 584166 h 1667220"/>
              <a:gd name="connsiteX924" fmla="*/ 388501 w 1948239"/>
              <a:gd name="connsiteY924" fmla="*/ 584166 h 1667220"/>
              <a:gd name="connsiteX925" fmla="*/ 385633 w 1948239"/>
              <a:gd name="connsiteY925" fmla="*/ 568531 h 1667220"/>
              <a:gd name="connsiteX926" fmla="*/ 382766 w 1948239"/>
              <a:gd name="connsiteY926" fmla="*/ 554319 h 1667220"/>
              <a:gd name="connsiteX927" fmla="*/ 397102 w 1948239"/>
              <a:gd name="connsiteY927" fmla="*/ 565690 h 1667220"/>
              <a:gd name="connsiteX928" fmla="*/ 405704 w 1948239"/>
              <a:gd name="connsiteY928" fmla="*/ 557160 h 1667220"/>
              <a:gd name="connsiteX929" fmla="*/ 391368 w 1948239"/>
              <a:gd name="connsiteY929" fmla="*/ 548633 h 1667220"/>
              <a:gd name="connsiteX930" fmla="*/ 402836 w 1948239"/>
              <a:gd name="connsiteY930" fmla="*/ 528734 h 1667220"/>
              <a:gd name="connsiteX931" fmla="*/ 424341 w 1948239"/>
              <a:gd name="connsiteY931" fmla="*/ 517363 h 1667220"/>
              <a:gd name="connsiteX932" fmla="*/ 440110 w 1948239"/>
              <a:gd name="connsiteY932" fmla="*/ 501729 h 1667220"/>
              <a:gd name="connsiteX933" fmla="*/ 444411 w 1948239"/>
              <a:gd name="connsiteY933" fmla="*/ 520206 h 1667220"/>
              <a:gd name="connsiteX934" fmla="*/ 455880 w 1948239"/>
              <a:gd name="connsiteY934" fmla="*/ 510258 h 1667220"/>
              <a:gd name="connsiteX935" fmla="*/ 458747 w 1948239"/>
              <a:gd name="connsiteY935" fmla="*/ 524470 h 1667220"/>
              <a:gd name="connsiteX936" fmla="*/ 465914 w 1948239"/>
              <a:gd name="connsiteY936" fmla="*/ 517363 h 1667220"/>
              <a:gd name="connsiteX937" fmla="*/ 461614 w 1948239"/>
              <a:gd name="connsiteY937" fmla="*/ 500308 h 1667220"/>
              <a:gd name="connsiteX938" fmla="*/ 478817 w 1948239"/>
              <a:gd name="connsiteY938" fmla="*/ 504572 h 1667220"/>
              <a:gd name="connsiteX939" fmla="*/ 474516 w 1948239"/>
              <a:gd name="connsiteY939" fmla="*/ 497465 h 1667220"/>
              <a:gd name="connsiteX940" fmla="*/ 539026 w 1948239"/>
              <a:gd name="connsiteY940" fmla="*/ 501729 h 1667220"/>
              <a:gd name="connsiteX941" fmla="*/ 539026 w 1948239"/>
              <a:gd name="connsiteY941" fmla="*/ 494623 h 1667220"/>
              <a:gd name="connsiteX942" fmla="*/ 546195 w 1948239"/>
              <a:gd name="connsiteY942" fmla="*/ 498887 h 1667220"/>
              <a:gd name="connsiteX943" fmla="*/ 546195 w 1948239"/>
              <a:gd name="connsiteY943" fmla="*/ 493201 h 1667220"/>
              <a:gd name="connsiteX944" fmla="*/ 590637 w 1948239"/>
              <a:gd name="connsiteY944" fmla="*/ 513099 h 1667220"/>
              <a:gd name="connsiteX945" fmla="*/ 584902 w 1948239"/>
              <a:gd name="connsiteY945" fmla="*/ 501729 h 1667220"/>
              <a:gd name="connsiteX946" fmla="*/ 596371 w 1948239"/>
              <a:gd name="connsiteY946" fmla="*/ 515943 h 1667220"/>
              <a:gd name="connsiteX947" fmla="*/ 599238 w 1948239"/>
              <a:gd name="connsiteY947" fmla="*/ 503151 h 1667220"/>
              <a:gd name="connsiteX948" fmla="*/ 632210 w 1948239"/>
              <a:gd name="connsiteY948" fmla="*/ 523049 h 1667220"/>
              <a:gd name="connsiteX949" fmla="*/ 635077 w 1948239"/>
              <a:gd name="connsiteY949" fmla="*/ 515943 h 1667220"/>
              <a:gd name="connsiteX950" fmla="*/ 640811 w 1948239"/>
              <a:gd name="connsiteY950" fmla="*/ 523049 h 1667220"/>
              <a:gd name="connsiteX951" fmla="*/ 639378 w 1948239"/>
              <a:gd name="connsiteY951" fmla="*/ 517363 h 1667220"/>
              <a:gd name="connsiteX952" fmla="*/ 662316 w 1948239"/>
              <a:gd name="connsiteY952" fmla="*/ 534420 h 1667220"/>
              <a:gd name="connsiteX953" fmla="*/ 660881 w 1948239"/>
              <a:gd name="connsiteY953" fmla="*/ 517363 h 1667220"/>
              <a:gd name="connsiteX954" fmla="*/ 679519 w 1948239"/>
              <a:gd name="connsiteY954" fmla="*/ 540105 h 1667220"/>
              <a:gd name="connsiteX955" fmla="*/ 688120 w 1948239"/>
              <a:gd name="connsiteY955" fmla="*/ 528734 h 1667220"/>
              <a:gd name="connsiteX956" fmla="*/ 693854 w 1948239"/>
              <a:gd name="connsiteY956" fmla="*/ 541526 h 1667220"/>
              <a:gd name="connsiteX957" fmla="*/ 695287 w 1948239"/>
              <a:gd name="connsiteY957" fmla="*/ 535841 h 1667220"/>
              <a:gd name="connsiteX958" fmla="*/ 791338 w 1948239"/>
              <a:gd name="connsiteY958" fmla="*/ 584166 h 1667220"/>
              <a:gd name="connsiteX959" fmla="*/ 791338 w 1948239"/>
              <a:gd name="connsiteY959" fmla="*/ 581324 h 1667220"/>
              <a:gd name="connsiteX960" fmla="*/ 805674 w 1948239"/>
              <a:gd name="connsiteY960" fmla="*/ 604065 h 1667220"/>
              <a:gd name="connsiteX961" fmla="*/ 822877 w 1948239"/>
              <a:gd name="connsiteY961" fmla="*/ 592694 h 1667220"/>
              <a:gd name="connsiteX962" fmla="*/ 832911 w 1948239"/>
              <a:gd name="connsiteY962" fmla="*/ 609751 h 1667220"/>
              <a:gd name="connsiteX963" fmla="*/ 837213 w 1948239"/>
              <a:gd name="connsiteY963" fmla="*/ 596958 h 1667220"/>
              <a:gd name="connsiteX964" fmla="*/ 893122 w 1948239"/>
              <a:gd name="connsiteY964" fmla="*/ 621122 h 1667220"/>
              <a:gd name="connsiteX965" fmla="*/ 850114 w 1948239"/>
              <a:gd name="connsiteY965" fmla="*/ 623963 h 1667220"/>
              <a:gd name="connsiteX966" fmla="*/ 888822 w 1948239"/>
              <a:gd name="connsiteY966" fmla="*/ 639598 h 1667220"/>
              <a:gd name="connsiteX967" fmla="*/ 883087 w 1948239"/>
              <a:gd name="connsiteY967" fmla="*/ 631070 h 1667220"/>
              <a:gd name="connsiteX968" fmla="*/ 917493 w 1948239"/>
              <a:gd name="connsiteY968" fmla="*/ 635334 h 1667220"/>
              <a:gd name="connsiteX969" fmla="*/ 943298 w 1948239"/>
              <a:gd name="connsiteY969" fmla="*/ 668024 h 1667220"/>
              <a:gd name="connsiteX970" fmla="*/ 943298 w 1948239"/>
              <a:gd name="connsiteY970" fmla="*/ 649548 h 1667220"/>
              <a:gd name="connsiteX971" fmla="*/ 953332 w 1948239"/>
              <a:gd name="connsiteY971" fmla="*/ 653812 h 1667220"/>
              <a:gd name="connsiteX972" fmla="*/ 959066 w 1948239"/>
              <a:gd name="connsiteY972" fmla="*/ 653812 h 1667220"/>
              <a:gd name="connsiteX973" fmla="*/ 961934 w 1948239"/>
              <a:gd name="connsiteY973" fmla="*/ 653812 h 1667220"/>
              <a:gd name="connsiteX974" fmla="*/ 960501 w 1948239"/>
              <a:gd name="connsiteY974" fmla="*/ 660919 h 1667220"/>
              <a:gd name="connsiteX975" fmla="*/ 959066 w 1948239"/>
              <a:gd name="connsiteY975" fmla="*/ 665183 h 1667220"/>
              <a:gd name="connsiteX976" fmla="*/ 959066 w 1948239"/>
              <a:gd name="connsiteY976" fmla="*/ 662340 h 1667220"/>
              <a:gd name="connsiteX977" fmla="*/ 953332 w 1948239"/>
              <a:gd name="connsiteY977" fmla="*/ 660919 h 1667220"/>
              <a:gd name="connsiteX978" fmla="*/ 953332 w 1948239"/>
              <a:gd name="connsiteY978" fmla="*/ 662340 h 1667220"/>
              <a:gd name="connsiteX979" fmla="*/ 957634 w 1948239"/>
              <a:gd name="connsiteY979" fmla="*/ 666603 h 1667220"/>
              <a:gd name="connsiteX980" fmla="*/ 959066 w 1948239"/>
              <a:gd name="connsiteY980" fmla="*/ 665183 h 1667220"/>
              <a:gd name="connsiteX981" fmla="*/ 960501 w 1948239"/>
              <a:gd name="connsiteY981" fmla="*/ 668024 h 1667220"/>
              <a:gd name="connsiteX982" fmla="*/ 977702 w 1948239"/>
              <a:gd name="connsiteY982" fmla="*/ 675131 h 1667220"/>
              <a:gd name="connsiteX983" fmla="*/ 1007808 w 1948239"/>
              <a:gd name="connsiteY983" fmla="*/ 641020 h 1667220"/>
              <a:gd name="connsiteX984" fmla="*/ 998311 w 1948239"/>
              <a:gd name="connsiteY984" fmla="*/ 642086 h 1667220"/>
              <a:gd name="connsiteX985" fmla="*/ 995167 w 1948239"/>
              <a:gd name="connsiteY985" fmla="*/ 641769 h 1667220"/>
              <a:gd name="connsiteX986" fmla="*/ 1000641 w 1948239"/>
              <a:gd name="connsiteY986" fmla="*/ 639598 h 1667220"/>
              <a:gd name="connsiteX987" fmla="*/ 999207 w 1948239"/>
              <a:gd name="connsiteY987" fmla="*/ 638177 h 1667220"/>
              <a:gd name="connsiteX988" fmla="*/ 994470 w 1948239"/>
              <a:gd name="connsiteY988" fmla="*/ 641699 h 1667220"/>
              <a:gd name="connsiteX989" fmla="*/ 987738 w 1948239"/>
              <a:gd name="connsiteY989" fmla="*/ 641020 h 1667220"/>
              <a:gd name="connsiteX990" fmla="*/ 1026446 w 1948239"/>
              <a:gd name="connsiteY990" fmla="*/ 622542 h 1667220"/>
              <a:gd name="connsiteX991" fmla="*/ 1013543 w 1948239"/>
              <a:gd name="connsiteY991" fmla="*/ 618279 h 1667220"/>
              <a:gd name="connsiteX992" fmla="*/ 1019277 w 1948239"/>
              <a:gd name="connsiteY992" fmla="*/ 605487 h 1667220"/>
              <a:gd name="connsiteX993" fmla="*/ 1025011 w 1948239"/>
              <a:gd name="connsiteY993" fmla="*/ 608328 h 1667220"/>
              <a:gd name="connsiteX994" fmla="*/ 1013543 w 1948239"/>
              <a:gd name="connsiteY994" fmla="*/ 596958 h 1667220"/>
              <a:gd name="connsiteX995" fmla="*/ 1019277 w 1948239"/>
              <a:gd name="connsiteY995" fmla="*/ 579902 h 1667220"/>
              <a:gd name="connsiteX996" fmla="*/ 1014977 w 1948239"/>
              <a:gd name="connsiteY996" fmla="*/ 578481 h 1667220"/>
              <a:gd name="connsiteX997" fmla="*/ 1019457 w 1948239"/>
              <a:gd name="connsiteY997" fmla="*/ 562135 h 1667220"/>
              <a:gd name="connsiteX998" fmla="*/ 1017325 w 1948239"/>
              <a:gd name="connsiteY998" fmla="*/ 547714 h 1667220"/>
              <a:gd name="connsiteX999" fmla="*/ 1025011 w 1948239"/>
              <a:gd name="connsiteY999" fmla="*/ 554319 h 1667220"/>
              <a:gd name="connsiteX1000" fmla="*/ 1029313 w 1948239"/>
              <a:gd name="connsiteY1000" fmla="*/ 544369 h 1667220"/>
              <a:gd name="connsiteX1001" fmla="*/ 1020710 w 1948239"/>
              <a:gd name="connsiteY1001" fmla="*/ 537262 h 1667220"/>
              <a:gd name="connsiteX1002" fmla="*/ 1020710 w 1948239"/>
              <a:gd name="connsiteY1002" fmla="*/ 542948 h 1667220"/>
              <a:gd name="connsiteX1003" fmla="*/ 1014977 w 1948239"/>
              <a:gd name="connsiteY1003" fmla="*/ 538684 h 1667220"/>
              <a:gd name="connsiteX1004" fmla="*/ 1043649 w 1948239"/>
              <a:gd name="connsiteY1004" fmla="*/ 551476 h 1667220"/>
              <a:gd name="connsiteX1005" fmla="*/ 1056550 w 1948239"/>
              <a:gd name="connsiteY1005" fmla="*/ 541526 h 1667220"/>
              <a:gd name="connsiteX1006" fmla="*/ 1030746 w 1948239"/>
              <a:gd name="connsiteY1006" fmla="*/ 532998 h 1667220"/>
              <a:gd name="connsiteX1007" fmla="*/ 1053683 w 1948239"/>
              <a:gd name="connsiteY1007" fmla="*/ 518786 h 1667220"/>
              <a:gd name="connsiteX1008" fmla="*/ 1039347 w 1948239"/>
              <a:gd name="connsiteY1008" fmla="*/ 483252 h 1667220"/>
              <a:gd name="connsiteX1009" fmla="*/ 1046516 w 1948239"/>
              <a:gd name="connsiteY1009" fmla="*/ 480409 h 1667220"/>
              <a:gd name="connsiteX1010" fmla="*/ 1040782 w 1948239"/>
              <a:gd name="connsiteY1010" fmla="*/ 480409 h 1667220"/>
              <a:gd name="connsiteX1011" fmla="*/ 1060852 w 1948239"/>
              <a:gd name="connsiteY1011" fmla="*/ 471881 h 1667220"/>
              <a:gd name="connsiteX1012" fmla="*/ 1049382 w 1948239"/>
              <a:gd name="connsiteY1012" fmla="*/ 470459 h 1667220"/>
              <a:gd name="connsiteX1013" fmla="*/ 1075187 w 1948239"/>
              <a:gd name="connsiteY1013" fmla="*/ 446297 h 1667220"/>
              <a:gd name="connsiteX1014" fmla="*/ 1070886 w 1948239"/>
              <a:gd name="connsiteY1014" fmla="*/ 446297 h 1667220"/>
              <a:gd name="connsiteX1015" fmla="*/ 1076620 w 1948239"/>
              <a:gd name="connsiteY1015" fmla="*/ 442033 h 1667220"/>
              <a:gd name="connsiteX1016" fmla="*/ 1082355 w 1948239"/>
              <a:gd name="connsiteY1016" fmla="*/ 449140 h 1667220"/>
              <a:gd name="connsiteX1017" fmla="*/ 1089523 w 1948239"/>
              <a:gd name="connsiteY1017" fmla="*/ 422134 h 1667220"/>
              <a:gd name="connsiteX1018" fmla="*/ 1076620 w 1948239"/>
              <a:gd name="connsiteY1018" fmla="*/ 422134 h 1667220"/>
              <a:gd name="connsiteX1019" fmla="*/ 1095258 w 1948239"/>
              <a:gd name="connsiteY1019" fmla="*/ 415029 h 1667220"/>
              <a:gd name="connsiteX1020" fmla="*/ 1075187 w 1948239"/>
              <a:gd name="connsiteY1020" fmla="*/ 413607 h 1667220"/>
              <a:gd name="connsiteX1021" fmla="*/ 1079487 w 1948239"/>
              <a:gd name="connsiteY1021" fmla="*/ 403658 h 1667220"/>
              <a:gd name="connsiteX1022" fmla="*/ 1073753 w 1948239"/>
              <a:gd name="connsiteY1022" fmla="*/ 399394 h 1667220"/>
              <a:gd name="connsiteX1023" fmla="*/ 1078053 w 1948239"/>
              <a:gd name="connsiteY1023" fmla="*/ 388023 h 1667220"/>
              <a:gd name="connsiteX1024" fmla="*/ 1073753 w 1948239"/>
              <a:gd name="connsiteY1024" fmla="*/ 386601 h 1667220"/>
              <a:gd name="connsiteX1025" fmla="*/ 1083789 w 1948239"/>
              <a:gd name="connsiteY1025" fmla="*/ 369545 h 1667220"/>
              <a:gd name="connsiteX1026" fmla="*/ 1076620 w 1948239"/>
              <a:gd name="connsiteY1026" fmla="*/ 368125 h 1667220"/>
              <a:gd name="connsiteX1027" fmla="*/ 1083789 w 1948239"/>
              <a:gd name="connsiteY1027" fmla="*/ 353911 h 1667220"/>
              <a:gd name="connsiteX1028" fmla="*/ 1073753 w 1948239"/>
              <a:gd name="connsiteY1028" fmla="*/ 353911 h 1667220"/>
              <a:gd name="connsiteX1029" fmla="*/ 1086656 w 1948239"/>
              <a:gd name="connsiteY1029" fmla="*/ 338276 h 1667220"/>
              <a:gd name="connsiteX1030" fmla="*/ 1072320 w 1948239"/>
              <a:gd name="connsiteY1030" fmla="*/ 328328 h 1667220"/>
              <a:gd name="connsiteX1031" fmla="*/ 1079487 w 1948239"/>
              <a:gd name="connsiteY1031" fmla="*/ 319798 h 1667220"/>
              <a:gd name="connsiteX1032" fmla="*/ 1073753 w 1948239"/>
              <a:gd name="connsiteY1032" fmla="*/ 321221 h 1667220"/>
              <a:gd name="connsiteX1033" fmla="*/ 1078053 w 1948239"/>
              <a:gd name="connsiteY1033" fmla="*/ 322641 h 1667220"/>
              <a:gd name="connsiteX1034" fmla="*/ 1070886 w 1948239"/>
              <a:gd name="connsiteY1034" fmla="*/ 322641 h 1667220"/>
              <a:gd name="connsiteX1035" fmla="*/ 1076620 w 1948239"/>
              <a:gd name="connsiteY1035" fmla="*/ 312693 h 1667220"/>
              <a:gd name="connsiteX1036" fmla="*/ 1063717 w 1948239"/>
              <a:gd name="connsiteY1036" fmla="*/ 311270 h 1667220"/>
              <a:gd name="connsiteX1037" fmla="*/ 461538 w 1948239"/>
              <a:gd name="connsiteY1037" fmla="*/ 282944 h 1667220"/>
              <a:gd name="connsiteX1038" fmla="*/ 438676 w 1948239"/>
              <a:gd name="connsiteY1038" fmla="*/ 295636 h 1667220"/>
              <a:gd name="connsiteX1039" fmla="*/ 434815 w 1948239"/>
              <a:gd name="connsiteY1039" fmla="*/ 297805 h 1667220"/>
              <a:gd name="connsiteX1040" fmla="*/ 437243 w 1948239"/>
              <a:gd name="connsiteY1040" fmla="*/ 295636 h 1667220"/>
              <a:gd name="connsiteX1041" fmla="*/ 454446 w 1948239"/>
              <a:gd name="connsiteY1041" fmla="*/ 284798 h 1667220"/>
              <a:gd name="connsiteX1042" fmla="*/ 448532 w 1948239"/>
              <a:gd name="connsiteY1042" fmla="*/ 276981 h 1667220"/>
              <a:gd name="connsiteX1043" fmla="*/ 455879 w 1948239"/>
              <a:gd name="connsiteY1043" fmla="*/ 277157 h 1667220"/>
              <a:gd name="connsiteX1044" fmla="*/ 435808 w 1948239"/>
              <a:gd name="connsiteY1044" fmla="*/ 284265 h 1667220"/>
              <a:gd name="connsiteX1045" fmla="*/ 448532 w 1948239"/>
              <a:gd name="connsiteY1045" fmla="*/ 276981 h 1667220"/>
              <a:gd name="connsiteX1046" fmla="*/ 470216 w 1948239"/>
              <a:gd name="connsiteY1046" fmla="*/ 243047 h 1667220"/>
              <a:gd name="connsiteX1047" fmla="*/ 447278 w 1948239"/>
              <a:gd name="connsiteY1047" fmla="*/ 261525 h 1667220"/>
              <a:gd name="connsiteX1048" fmla="*/ 470216 w 1948239"/>
              <a:gd name="connsiteY1048" fmla="*/ 243047 h 1667220"/>
              <a:gd name="connsiteX1049" fmla="*/ 513221 w 1948239"/>
              <a:gd name="connsiteY1049" fmla="*/ 231676 h 1667220"/>
              <a:gd name="connsiteX1050" fmla="*/ 470214 w 1948239"/>
              <a:gd name="connsiteY1050" fmla="*/ 261525 h 1667220"/>
              <a:gd name="connsiteX1051" fmla="*/ 513221 w 1948239"/>
              <a:gd name="connsiteY1051" fmla="*/ 231676 h 1667220"/>
              <a:gd name="connsiteX1052" fmla="*/ 1733201 w 1948239"/>
              <a:gd name="connsiteY1052" fmla="*/ 220305 h 1667220"/>
              <a:gd name="connsiteX1053" fmla="*/ 1761873 w 1948239"/>
              <a:gd name="connsiteY1053" fmla="*/ 237360 h 1667220"/>
              <a:gd name="connsiteX1054" fmla="*/ 1750404 w 1948239"/>
              <a:gd name="connsiteY1054" fmla="*/ 245888 h 1667220"/>
              <a:gd name="connsiteX1055" fmla="*/ 1733201 w 1948239"/>
              <a:gd name="connsiteY1055" fmla="*/ 220305 h 1667220"/>
              <a:gd name="connsiteX1056" fmla="*/ 1609913 w 1948239"/>
              <a:gd name="connsiteY1056" fmla="*/ 98071 h 1667220"/>
              <a:gd name="connsiteX1057" fmla="*/ 1645752 w 1948239"/>
              <a:gd name="connsiteY1057" fmla="*/ 120812 h 1667220"/>
              <a:gd name="connsiteX1058" fmla="*/ 1624249 w 1948239"/>
              <a:gd name="connsiteY1058" fmla="*/ 113706 h 1667220"/>
              <a:gd name="connsiteX1059" fmla="*/ 1609913 w 1948239"/>
              <a:gd name="connsiteY1059" fmla="*/ 98071 h 1667220"/>
              <a:gd name="connsiteX1060" fmla="*/ 761232 w 1948239"/>
              <a:gd name="connsiteY1060" fmla="*/ 92384 h 1667220"/>
              <a:gd name="connsiteX1061" fmla="*/ 791339 w 1948239"/>
              <a:gd name="connsiteY1061" fmla="*/ 93807 h 1667220"/>
              <a:gd name="connsiteX1062" fmla="*/ 762667 w 1948239"/>
              <a:gd name="connsiteY1062" fmla="*/ 100914 h 1667220"/>
              <a:gd name="connsiteX1063" fmla="*/ 751198 w 1948239"/>
              <a:gd name="connsiteY1063" fmla="*/ 105178 h 1667220"/>
              <a:gd name="connsiteX1064" fmla="*/ 721092 w 1948239"/>
              <a:gd name="connsiteY1064" fmla="*/ 102334 h 1667220"/>
              <a:gd name="connsiteX1065" fmla="*/ 761232 w 1948239"/>
              <a:gd name="connsiteY1065" fmla="*/ 92384 h 1667220"/>
              <a:gd name="connsiteX1066" fmla="*/ 863017 w 1948239"/>
              <a:gd name="connsiteY1066" fmla="*/ 88123 h 1667220"/>
              <a:gd name="connsiteX1067" fmla="*/ 832912 w 1948239"/>
              <a:gd name="connsiteY1067" fmla="*/ 98071 h 1667220"/>
              <a:gd name="connsiteX1068" fmla="*/ 851548 w 1948239"/>
              <a:gd name="connsiteY1068" fmla="*/ 102335 h 1667220"/>
              <a:gd name="connsiteX1069" fmla="*/ 1396309 w 1948239"/>
              <a:gd name="connsiteY1069" fmla="*/ 69645 h 1667220"/>
              <a:gd name="connsiteX1070" fmla="*/ 1403478 w 1948239"/>
              <a:gd name="connsiteY1070" fmla="*/ 82436 h 1667220"/>
              <a:gd name="connsiteX1071" fmla="*/ 1430715 w 1948239"/>
              <a:gd name="connsiteY1071" fmla="*/ 100914 h 1667220"/>
              <a:gd name="connsiteX1072" fmla="*/ 1455087 w 1948239"/>
              <a:gd name="connsiteY1072" fmla="*/ 95230 h 1667220"/>
              <a:gd name="connsiteX1073" fmla="*/ 1467988 w 1948239"/>
              <a:gd name="connsiteY1073" fmla="*/ 102335 h 1667220"/>
              <a:gd name="connsiteX1074" fmla="*/ 1480891 w 1948239"/>
              <a:gd name="connsiteY1074" fmla="*/ 110863 h 1667220"/>
              <a:gd name="connsiteX1075" fmla="*/ 1506696 w 1948239"/>
              <a:gd name="connsiteY1075" fmla="*/ 120813 h 1667220"/>
              <a:gd name="connsiteX1076" fmla="*/ 1478024 w 1948239"/>
              <a:gd name="connsiteY1076" fmla="*/ 100914 h 1667220"/>
              <a:gd name="connsiteX1077" fmla="*/ 1518164 w 1948239"/>
              <a:gd name="connsiteY1077" fmla="*/ 116549 h 1667220"/>
              <a:gd name="connsiteX1078" fmla="*/ 1519597 w 1948239"/>
              <a:gd name="connsiteY1078" fmla="*/ 106599 h 1667220"/>
              <a:gd name="connsiteX1079" fmla="*/ 1460821 w 1948239"/>
              <a:gd name="connsiteY1079" fmla="*/ 89543 h 1667220"/>
              <a:gd name="connsiteX1080" fmla="*/ 1396309 w 1948239"/>
              <a:gd name="connsiteY1080" fmla="*/ 69645 h 1667220"/>
              <a:gd name="connsiteX1081" fmla="*/ 928245 w 1948239"/>
              <a:gd name="connsiteY1081" fmla="*/ 53654 h 1667220"/>
              <a:gd name="connsiteX1082" fmla="*/ 946166 w 1948239"/>
              <a:gd name="connsiteY1082" fmla="*/ 58273 h 1667220"/>
              <a:gd name="connsiteX1083" fmla="*/ 910325 w 1948239"/>
              <a:gd name="connsiteY1083" fmla="*/ 66801 h 1667220"/>
              <a:gd name="connsiteX1084" fmla="*/ 878786 w 1948239"/>
              <a:gd name="connsiteY1084" fmla="*/ 68224 h 1667220"/>
              <a:gd name="connsiteX1085" fmla="*/ 901723 w 1948239"/>
              <a:gd name="connsiteY1085" fmla="*/ 55430 h 1667220"/>
              <a:gd name="connsiteX1086" fmla="*/ 928245 w 1948239"/>
              <a:gd name="connsiteY1086" fmla="*/ 53654 h 1667220"/>
              <a:gd name="connsiteX1087" fmla="*/ 1191308 w 1948239"/>
              <a:gd name="connsiteY1087" fmla="*/ 31268 h 1667220"/>
              <a:gd name="connsiteX1088" fmla="*/ 1165503 w 1948239"/>
              <a:gd name="connsiteY1088" fmla="*/ 34111 h 1667220"/>
              <a:gd name="connsiteX1089" fmla="*/ 1184139 w 1948239"/>
              <a:gd name="connsiteY1089" fmla="*/ 35532 h 1667220"/>
              <a:gd name="connsiteX1090" fmla="*/ 1326064 w 1948239"/>
              <a:gd name="connsiteY1090" fmla="*/ 9949 h 1667220"/>
              <a:gd name="connsiteX1091" fmla="*/ 1376239 w 1948239"/>
              <a:gd name="connsiteY1091" fmla="*/ 31268 h 1667220"/>
              <a:gd name="connsiteX1092" fmla="*/ 1400611 w 1948239"/>
              <a:gd name="connsiteY1092" fmla="*/ 59696 h 1667220"/>
              <a:gd name="connsiteX1093" fmla="*/ 1420681 w 1948239"/>
              <a:gd name="connsiteY1093" fmla="*/ 59696 h 1667220"/>
              <a:gd name="connsiteX1094" fmla="*/ 1440751 w 1948239"/>
              <a:gd name="connsiteY1094" fmla="*/ 59696 h 1667220"/>
              <a:gd name="connsiteX1095" fmla="*/ 1490926 w 1948239"/>
              <a:gd name="connsiteY1095" fmla="*/ 75331 h 1667220"/>
              <a:gd name="connsiteX1096" fmla="*/ 1535368 w 1948239"/>
              <a:gd name="connsiteY1096" fmla="*/ 96650 h 1667220"/>
              <a:gd name="connsiteX1097" fmla="*/ 1571206 w 1948239"/>
              <a:gd name="connsiteY1097" fmla="*/ 123656 h 1667220"/>
              <a:gd name="connsiteX1098" fmla="*/ 1585542 w 1948239"/>
              <a:gd name="connsiteY1098" fmla="*/ 137868 h 1667220"/>
              <a:gd name="connsiteX1099" fmla="*/ 1597011 w 1948239"/>
              <a:gd name="connsiteY1099" fmla="*/ 152082 h 1667220"/>
              <a:gd name="connsiteX1100" fmla="*/ 1627117 w 1948239"/>
              <a:gd name="connsiteY1100" fmla="*/ 169138 h 1667220"/>
              <a:gd name="connsiteX1101" fmla="*/ 1640018 w 1948239"/>
              <a:gd name="connsiteY1101" fmla="*/ 166295 h 1667220"/>
              <a:gd name="connsiteX1102" fmla="*/ 1545402 w 1948239"/>
              <a:gd name="connsiteY1102" fmla="*/ 81016 h 1667220"/>
              <a:gd name="connsiteX1103" fmla="*/ 1568339 w 1948239"/>
              <a:gd name="connsiteY1103" fmla="*/ 108021 h 1667220"/>
              <a:gd name="connsiteX1104" fmla="*/ 1518164 w 1948239"/>
              <a:gd name="connsiteY1104" fmla="*/ 83859 h 1667220"/>
              <a:gd name="connsiteX1105" fmla="*/ 1472290 w 1948239"/>
              <a:gd name="connsiteY1105" fmla="*/ 59696 h 1667220"/>
              <a:gd name="connsiteX1106" fmla="*/ 1508129 w 1948239"/>
              <a:gd name="connsiteY1106" fmla="*/ 75331 h 1667220"/>
              <a:gd name="connsiteX1107" fmla="*/ 1543969 w 1948239"/>
              <a:gd name="connsiteY1107" fmla="*/ 92386 h 1667220"/>
              <a:gd name="connsiteX1108" fmla="*/ 1505262 w 1948239"/>
              <a:gd name="connsiteY1108" fmla="*/ 65381 h 1667220"/>
              <a:gd name="connsiteX1109" fmla="*/ 1548269 w 1948239"/>
              <a:gd name="connsiteY1109" fmla="*/ 78172 h 1667220"/>
              <a:gd name="connsiteX1110" fmla="*/ 1595578 w 1948239"/>
              <a:gd name="connsiteY1110" fmla="*/ 102335 h 1667220"/>
              <a:gd name="connsiteX1111" fmla="*/ 1591276 w 1948239"/>
              <a:gd name="connsiteY1111" fmla="*/ 99493 h 1667220"/>
              <a:gd name="connsiteX1112" fmla="*/ 1622815 w 1948239"/>
              <a:gd name="connsiteY1112" fmla="*/ 119392 h 1667220"/>
              <a:gd name="connsiteX1113" fmla="*/ 1641453 w 1948239"/>
              <a:gd name="connsiteY1113" fmla="*/ 132184 h 1667220"/>
              <a:gd name="connsiteX1114" fmla="*/ 1660088 w 1948239"/>
              <a:gd name="connsiteY1114" fmla="*/ 144975 h 1667220"/>
              <a:gd name="connsiteX1115" fmla="*/ 1687327 w 1948239"/>
              <a:gd name="connsiteY1115" fmla="*/ 169138 h 1667220"/>
              <a:gd name="connsiteX1116" fmla="*/ 1670124 w 1948239"/>
              <a:gd name="connsiteY1116" fmla="*/ 169138 h 1667220"/>
              <a:gd name="connsiteX1117" fmla="*/ 1637151 w 1948239"/>
              <a:gd name="connsiteY1117" fmla="*/ 150661 h 1667220"/>
              <a:gd name="connsiteX1118" fmla="*/ 1667257 w 1948239"/>
              <a:gd name="connsiteY1118" fmla="*/ 174824 h 1667220"/>
              <a:gd name="connsiteX1119" fmla="*/ 1697362 w 1948239"/>
              <a:gd name="connsiteY1119" fmla="*/ 201828 h 1667220"/>
              <a:gd name="connsiteX1120" fmla="*/ 1754705 w 1948239"/>
              <a:gd name="connsiteY1120" fmla="*/ 265789 h 1667220"/>
              <a:gd name="connsiteX1121" fmla="*/ 1807748 w 1948239"/>
              <a:gd name="connsiteY1121" fmla="*/ 334012 h 1667220"/>
              <a:gd name="connsiteX1122" fmla="*/ 1832118 w 1948239"/>
              <a:gd name="connsiteY1122" fmla="*/ 366703 h 1667220"/>
              <a:gd name="connsiteX1123" fmla="*/ 1857923 w 1948239"/>
              <a:gd name="connsiteY1123" fmla="*/ 396551 h 1667220"/>
              <a:gd name="connsiteX1124" fmla="*/ 1853623 w 1948239"/>
              <a:gd name="connsiteY1124" fmla="*/ 382337 h 1667220"/>
              <a:gd name="connsiteX1125" fmla="*/ 1847888 w 1948239"/>
              <a:gd name="connsiteY1125" fmla="*/ 368123 h 1667220"/>
              <a:gd name="connsiteX1126" fmla="*/ 1837853 w 1948239"/>
              <a:gd name="connsiteY1126" fmla="*/ 339697 h 1667220"/>
              <a:gd name="connsiteX1127" fmla="*/ 1867959 w 1948239"/>
              <a:gd name="connsiteY1127" fmla="*/ 397972 h 1667220"/>
              <a:gd name="connsiteX1128" fmla="*/ 1892329 w 1948239"/>
              <a:gd name="connsiteY1128" fmla="*/ 424978 h 1667220"/>
              <a:gd name="connsiteX1129" fmla="*/ 1881039 w 1948239"/>
              <a:gd name="connsiteY1129" fmla="*/ 389200 h 1667220"/>
              <a:gd name="connsiteX1130" fmla="*/ 1879634 w 1948239"/>
              <a:gd name="connsiteY1130" fmla="*/ 379504 h 1667220"/>
              <a:gd name="connsiteX1131" fmla="*/ 1892329 w 1948239"/>
              <a:gd name="connsiteY1131" fmla="*/ 423555 h 1667220"/>
              <a:gd name="connsiteX1132" fmla="*/ 1900930 w 1948239"/>
              <a:gd name="connsiteY1132" fmla="*/ 456247 h 1667220"/>
              <a:gd name="connsiteX1133" fmla="*/ 1906665 w 1948239"/>
              <a:gd name="connsiteY1133" fmla="*/ 486094 h 1667220"/>
              <a:gd name="connsiteX1134" fmla="*/ 1925302 w 1948239"/>
              <a:gd name="connsiteY1134" fmla="*/ 504572 h 1667220"/>
              <a:gd name="connsiteX1135" fmla="*/ 1910966 w 1948239"/>
              <a:gd name="connsiteY1135" fmla="*/ 505993 h 1667220"/>
              <a:gd name="connsiteX1136" fmla="*/ 1923868 w 1948239"/>
              <a:gd name="connsiteY1136" fmla="*/ 569952 h 1667220"/>
              <a:gd name="connsiteX1137" fmla="*/ 1931036 w 1948239"/>
              <a:gd name="connsiteY1137" fmla="*/ 561425 h 1667220"/>
              <a:gd name="connsiteX1138" fmla="*/ 1932469 w 1948239"/>
              <a:gd name="connsiteY1138" fmla="*/ 525891 h 1667220"/>
              <a:gd name="connsiteX1139" fmla="*/ 1933903 w 1948239"/>
              <a:gd name="connsiteY1139" fmla="*/ 633914 h 1667220"/>
              <a:gd name="connsiteX1140" fmla="*/ 1936770 w 1948239"/>
              <a:gd name="connsiteY1140" fmla="*/ 631070 h 1667220"/>
              <a:gd name="connsiteX1141" fmla="*/ 1935336 w 1948239"/>
              <a:gd name="connsiteY1141" fmla="*/ 666604 h 1667220"/>
              <a:gd name="connsiteX1142" fmla="*/ 1941070 w 1948239"/>
              <a:gd name="connsiteY1142" fmla="*/ 636755 h 1667220"/>
              <a:gd name="connsiteX1143" fmla="*/ 1933903 w 1948239"/>
              <a:gd name="connsiteY1143" fmla="*/ 713508 h 1667220"/>
              <a:gd name="connsiteX1144" fmla="*/ 1932469 w 1948239"/>
              <a:gd name="connsiteY1144" fmla="*/ 783152 h 1667220"/>
              <a:gd name="connsiteX1145" fmla="*/ 1922435 w 1948239"/>
              <a:gd name="connsiteY1145" fmla="*/ 813001 h 1667220"/>
              <a:gd name="connsiteX1146" fmla="*/ 1928169 w 1948239"/>
              <a:gd name="connsiteY1146" fmla="*/ 815844 h 1667220"/>
              <a:gd name="connsiteX1147" fmla="*/ 1916700 w 1948239"/>
              <a:gd name="connsiteY1147" fmla="*/ 844270 h 1667220"/>
              <a:gd name="connsiteX1148" fmla="*/ 1926735 w 1948239"/>
              <a:gd name="connsiteY1148" fmla="*/ 881224 h 1667220"/>
              <a:gd name="connsiteX1149" fmla="*/ 1926735 w 1948239"/>
              <a:gd name="connsiteY1149" fmla="*/ 878381 h 1667220"/>
              <a:gd name="connsiteX1150" fmla="*/ 1932469 w 1948239"/>
              <a:gd name="connsiteY1150" fmla="*/ 898280 h 1667220"/>
              <a:gd name="connsiteX1151" fmla="*/ 1908099 w 1948239"/>
              <a:gd name="connsiteY1151" fmla="*/ 955134 h 1667220"/>
              <a:gd name="connsiteX1152" fmla="*/ 1873693 w 1948239"/>
              <a:gd name="connsiteY1152" fmla="*/ 1010566 h 1667220"/>
              <a:gd name="connsiteX1153" fmla="*/ 1836420 w 1948239"/>
              <a:gd name="connsiteY1153" fmla="*/ 1044677 h 1667220"/>
              <a:gd name="connsiteX1154" fmla="*/ 1836420 w 1948239"/>
              <a:gd name="connsiteY1154" fmla="*/ 1067418 h 1667220"/>
              <a:gd name="connsiteX1155" fmla="*/ 1820650 w 1948239"/>
              <a:gd name="connsiteY1155" fmla="*/ 1127114 h 1667220"/>
              <a:gd name="connsiteX1156" fmla="*/ 1833553 w 1948239"/>
              <a:gd name="connsiteY1156" fmla="*/ 1112902 h 1667220"/>
              <a:gd name="connsiteX1157" fmla="*/ 1816350 w 1948239"/>
              <a:gd name="connsiteY1157" fmla="*/ 1137064 h 1667220"/>
              <a:gd name="connsiteX1158" fmla="*/ 1820650 w 1948239"/>
              <a:gd name="connsiteY1158" fmla="*/ 1145592 h 1667220"/>
              <a:gd name="connsiteX1159" fmla="*/ 1793412 w 1948239"/>
              <a:gd name="connsiteY1159" fmla="*/ 1182546 h 1667220"/>
              <a:gd name="connsiteX1160" fmla="*/ 1817782 w 1948239"/>
              <a:gd name="connsiteY1160" fmla="*/ 1168334 h 1667220"/>
              <a:gd name="connsiteX1161" fmla="*/ 1781944 w 1948239"/>
              <a:gd name="connsiteY1161" fmla="*/ 1213816 h 1667220"/>
              <a:gd name="connsiteX1162" fmla="*/ 1800580 w 1948239"/>
              <a:gd name="connsiteY1162" fmla="*/ 1202445 h 1667220"/>
              <a:gd name="connsiteX1163" fmla="*/ 1777642 w 1948239"/>
              <a:gd name="connsiteY1163" fmla="*/ 1220922 h 1667220"/>
              <a:gd name="connsiteX1164" fmla="*/ 1756139 w 1948239"/>
              <a:gd name="connsiteY1164" fmla="*/ 1249349 h 1667220"/>
              <a:gd name="connsiteX1165" fmla="*/ 1769041 w 1948239"/>
              <a:gd name="connsiteY1165" fmla="*/ 1225186 h 1667220"/>
              <a:gd name="connsiteX1166" fmla="*/ 1780509 w 1948239"/>
              <a:gd name="connsiteY1166" fmla="*/ 1201024 h 1667220"/>
              <a:gd name="connsiteX1167" fmla="*/ 1743236 w 1948239"/>
              <a:gd name="connsiteY1167" fmla="*/ 1233714 h 1667220"/>
              <a:gd name="connsiteX1168" fmla="*/ 1717432 w 1948239"/>
              <a:gd name="connsiteY1168" fmla="*/ 1240821 h 1667220"/>
              <a:gd name="connsiteX1169" fmla="*/ 1683026 w 1948239"/>
              <a:gd name="connsiteY1169" fmla="*/ 1276354 h 1667220"/>
              <a:gd name="connsiteX1170" fmla="*/ 1667257 w 1948239"/>
              <a:gd name="connsiteY1170" fmla="*/ 1296253 h 1667220"/>
              <a:gd name="connsiteX1171" fmla="*/ 1650054 w 1948239"/>
              <a:gd name="connsiteY1171" fmla="*/ 1314731 h 1667220"/>
              <a:gd name="connsiteX1172" fmla="*/ 1578375 w 1948239"/>
              <a:gd name="connsiteY1172" fmla="*/ 1367320 h 1667220"/>
              <a:gd name="connsiteX1173" fmla="*/ 1578375 w 1948239"/>
              <a:gd name="connsiteY1173" fmla="*/ 1392903 h 1667220"/>
              <a:gd name="connsiteX1174" fmla="*/ 1618515 w 1948239"/>
              <a:gd name="connsiteY1174" fmla="*/ 1365897 h 1667220"/>
              <a:gd name="connsiteX1175" fmla="*/ 1651487 w 1948239"/>
              <a:gd name="connsiteY1175" fmla="*/ 1353106 h 1667220"/>
              <a:gd name="connsiteX1176" fmla="*/ 1678726 w 1948239"/>
              <a:gd name="connsiteY1176" fmla="*/ 1310465 h 1667220"/>
              <a:gd name="connsiteX1177" fmla="*/ 1711697 w 1948239"/>
              <a:gd name="connsiteY1177" fmla="*/ 1264984 h 1667220"/>
              <a:gd name="connsiteX1178" fmla="*/ 1680158 w 1948239"/>
              <a:gd name="connsiteY1178" fmla="*/ 1311888 h 1667220"/>
              <a:gd name="connsiteX1179" fmla="*/ 1726033 w 1948239"/>
              <a:gd name="connsiteY1179" fmla="*/ 1289146 h 1667220"/>
              <a:gd name="connsiteX1180" fmla="*/ 1645596 w 1948239"/>
              <a:gd name="connsiteY1180" fmla="*/ 1383687 h 1667220"/>
              <a:gd name="connsiteX1181" fmla="*/ 1624251 w 1948239"/>
              <a:gd name="connsiteY1181" fmla="*/ 1405695 h 1667220"/>
              <a:gd name="connsiteX1182" fmla="*/ 1624250 w 1948239"/>
              <a:gd name="connsiteY1182" fmla="*/ 1405696 h 1667220"/>
              <a:gd name="connsiteX1183" fmla="*/ 1562605 w 1948239"/>
              <a:gd name="connsiteY1183" fmla="*/ 1445493 h 1667220"/>
              <a:gd name="connsiteX1184" fmla="*/ 1505262 w 1948239"/>
              <a:gd name="connsiteY1184" fmla="*/ 1454021 h 1667220"/>
              <a:gd name="connsiteX1185" fmla="*/ 1473723 w 1948239"/>
              <a:gd name="connsiteY1185" fmla="*/ 1483868 h 1667220"/>
              <a:gd name="connsiteX1186" fmla="*/ 1436450 w 1948239"/>
              <a:gd name="connsiteY1186" fmla="*/ 1502346 h 1667220"/>
              <a:gd name="connsiteX1187" fmla="*/ 1436450 w 1948239"/>
              <a:gd name="connsiteY1187" fmla="*/ 1526508 h 1667220"/>
              <a:gd name="connsiteX1188" fmla="*/ 1478024 w 1948239"/>
              <a:gd name="connsiteY1188" fmla="*/ 1502346 h 1667220"/>
              <a:gd name="connsiteX1189" fmla="*/ 1532500 w 1948239"/>
              <a:gd name="connsiteY1189" fmla="*/ 1482447 h 1667220"/>
              <a:gd name="connsiteX1190" fmla="*/ 1500962 w 1948239"/>
              <a:gd name="connsiteY1190" fmla="*/ 1508030 h 1667220"/>
              <a:gd name="connsiteX1191" fmla="*/ 1469423 w 1948239"/>
              <a:gd name="connsiteY1191" fmla="*/ 1532194 h 1667220"/>
              <a:gd name="connsiteX1192" fmla="*/ 1445051 w 1948239"/>
              <a:gd name="connsiteY1192" fmla="*/ 1530772 h 1667220"/>
              <a:gd name="connsiteX1193" fmla="*/ 1440751 w 1948239"/>
              <a:gd name="connsiteY1193" fmla="*/ 1544986 h 1667220"/>
              <a:gd name="connsiteX1194" fmla="*/ 1369072 w 1948239"/>
              <a:gd name="connsiteY1194" fmla="*/ 1577676 h 1667220"/>
              <a:gd name="connsiteX1195" fmla="*/ 1318896 w 1948239"/>
              <a:gd name="connsiteY1195" fmla="*/ 1604682 h 1667220"/>
              <a:gd name="connsiteX1196" fmla="*/ 1274456 w 1948239"/>
              <a:gd name="connsiteY1196" fmla="*/ 1610366 h 1667220"/>
              <a:gd name="connsiteX1197" fmla="*/ 1330364 w 1948239"/>
              <a:gd name="connsiteY1197" fmla="*/ 1594732 h 1667220"/>
              <a:gd name="connsiteX1198" fmla="*/ 1330364 w 1948239"/>
              <a:gd name="connsiteY1198" fmla="*/ 1563462 h 1667220"/>
              <a:gd name="connsiteX1199" fmla="*/ 1304560 w 1948239"/>
              <a:gd name="connsiteY1199" fmla="*/ 1571992 h 1667220"/>
              <a:gd name="connsiteX1200" fmla="*/ 1275888 w 1948239"/>
              <a:gd name="connsiteY1200" fmla="*/ 1581940 h 1667220"/>
              <a:gd name="connsiteX1201" fmla="*/ 1214245 w 1948239"/>
              <a:gd name="connsiteY1201" fmla="*/ 1604682 h 1667220"/>
              <a:gd name="connsiteX1202" fmla="*/ 1149733 w 1948239"/>
              <a:gd name="connsiteY1202" fmla="*/ 1621737 h 1667220"/>
              <a:gd name="connsiteX1203" fmla="*/ 1088090 w 1948239"/>
              <a:gd name="connsiteY1203" fmla="*/ 1627423 h 1667220"/>
              <a:gd name="connsiteX1204" fmla="*/ 1133852 w 1948239"/>
              <a:gd name="connsiteY1204" fmla="*/ 1628622 h 1667220"/>
              <a:gd name="connsiteX1205" fmla="*/ 1135061 w 1948239"/>
              <a:gd name="connsiteY1205" fmla="*/ 1629244 h 1667220"/>
              <a:gd name="connsiteX1206" fmla="*/ 1106726 w 1948239"/>
              <a:gd name="connsiteY1206" fmla="*/ 1631687 h 1667220"/>
              <a:gd name="connsiteX1207" fmla="*/ 1103858 w 1948239"/>
              <a:gd name="connsiteY1207" fmla="*/ 1634529 h 1667220"/>
              <a:gd name="connsiteX1208" fmla="*/ 1136832 w 1948239"/>
              <a:gd name="connsiteY1208" fmla="*/ 1631687 h 1667220"/>
              <a:gd name="connsiteX1209" fmla="*/ 1137848 w 1948239"/>
              <a:gd name="connsiteY1209" fmla="*/ 1630679 h 1667220"/>
              <a:gd name="connsiteX1210" fmla="*/ 1142566 w 1948239"/>
              <a:gd name="connsiteY1210" fmla="*/ 1633108 h 1667220"/>
              <a:gd name="connsiteX1211" fmla="*/ 953333 w 1948239"/>
              <a:gd name="connsiteY1211" fmla="*/ 1635951 h 1667220"/>
              <a:gd name="connsiteX1212" fmla="*/ 966234 w 1948239"/>
              <a:gd name="connsiteY1212" fmla="*/ 1648743 h 1667220"/>
              <a:gd name="connsiteX1213" fmla="*/ 927529 w 1948239"/>
              <a:gd name="connsiteY1213" fmla="*/ 1648743 h 1667220"/>
              <a:gd name="connsiteX1214" fmla="*/ 885954 w 1948239"/>
              <a:gd name="connsiteY1214" fmla="*/ 1653007 h 1667220"/>
              <a:gd name="connsiteX1215" fmla="*/ 883087 w 1948239"/>
              <a:gd name="connsiteY1215" fmla="*/ 1647322 h 1667220"/>
              <a:gd name="connsiteX1216" fmla="*/ 847248 w 1948239"/>
              <a:gd name="connsiteY1216" fmla="*/ 1662957 h 1667220"/>
              <a:gd name="connsiteX1217" fmla="*/ 742596 w 1948239"/>
              <a:gd name="connsiteY1217" fmla="*/ 1661534 h 1667220"/>
              <a:gd name="connsiteX1218" fmla="*/ 748330 w 1948239"/>
              <a:gd name="connsiteY1218" fmla="*/ 1667220 h 1667220"/>
              <a:gd name="connsiteX1219" fmla="*/ 650667 w 1948239"/>
              <a:gd name="connsiteY1219" fmla="*/ 1657271 h 1667220"/>
              <a:gd name="connsiteX1220" fmla="*/ 582677 w 1948239"/>
              <a:gd name="connsiteY1220" fmla="*/ 1650706 h 1667220"/>
              <a:gd name="connsiteX1221" fmla="*/ 591981 w 1948239"/>
              <a:gd name="connsiteY1221" fmla="*/ 1650719 h 1667220"/>
              <a:gd name="connsiteX1222" fmla="*/ 597805 w 1948239"/>
              <a:gd name="connsiteY1222" fmla="*/ 1644479 h 1667220"/>
              <a:gd name="connsiteX1223" fmla="*/ 559097 w 1948239"/>
              <a:gd name="connsiteY1223" fmla="*/ 1634529 h 1667220"/>
              <a:gd name="connsiteX1224" fmla="*/ 520391 w 1948239"/>
              <a:gd name="connsiteY1224" fmla="*/ 1621737 h 1667220"/>
              <a:gd name="connsiteX1225" fmla="*/ 500321 w 1948239"/>
              <a:gd name="connsiteY1225" fmla="*/ 1627423 h 1667220"/>
              <a:gd name="connsiteX1226" fmla="*/ 528993 w 1948239"/>
              <a:gd name="connsiteY1226" fmla="*/ 1634529 h 1667220"/>
              <a:gd name="connsiteX1227" fmla="*/ 517524 w 1948239"/>
              <a:gd name="connsiteY1227" fmla="*/ 1637372 h 1667220"/>
              <a:gd name="connsiteX1228" fmla="*/ 530426 w 1948239"/>
              <a:gd name="connsiteY1228" fmla="*/ 1608946 h 1667220"/>
              <a:gd name="connsiteX1229" fmla="*/ 488852 w 1948239"/>
              <a:gd name="connsiteY1229" fmla="*/ 1593311 h 1667220"/>
              <a:gd name="connsiteX1230" fmla="*/ 457314 w 1948239"/>
              <a:gd name="connsiteY1230" fmla="*/ 1576255 h 1667220"/>
              <a:gd name="connsiteX1231" fmla="*/ 464481 w 1948239"/>
              <a:gd name="connsiteY1231" fmla="*/ 1607525 h 1667220"/>
              <a:gd name="connsiteX1232" fmla="*/ 438676 w 1948239"/>
              <a:gd name="connsiteY1232" fmla="*/ 1600418 h 1667220"/>
              <a:gd name="connsiteX1233" fmla="*/ 405705 w 1948239"/>
              <a:gd name="connsiteY1233" fmla="*/ 1583361 h 1667220"/>
              <a:gd name="connsiteX1234" fmla="*/ 352661 w 1948239"/>
              <a:gd name="connsiteY1234" fmla="*/ 1542143 h 1667220"/>
              <a:gd name="connsiteX1235" fmla="*/ 265214 w 1948239"/>
              <a:gd name="connsiteY1235" fmla="*/ 1508030 h 1667220"/>
              <a:gd name="connsiteX1236" fmla="*/ 245143 w 1948239"/>
              <a:gd name="connsiteY1236" fmla="*/ 1493818 h 1667220"/>
              <a:gd name="connsiteX1237" fmla="*/ 227940 w 1948239"/>
              <a:gd name="connsiteY1237" fmla="*/ 1482447 h 1667220"/>
              <a:gd name="connsiteX1238" fmla="*/ 206436 w 1948239"/>
              <a:gd name="connsiteY1238" fmla="*/ 1476762 h 1667220"/>
              <a:gd name="connsiteX1239" fmla="*/ 187800 w 1948239"/>
              <a:gd name="connsiteY1239" fmla="*/ 1451178 h 1667220"/>
              <a:gd name="connsiteX1240" fmla="*/ 192100 w 1948239"/>
              <a:gd name="connsiteY1240" fmla="*/ 1462548 h 1667220"/>
              <a:gd name="connsiteX1241" fmla="*/ 156261 w 1948239"/>
              <a:gd name="connsiteY1241" fmla="*/ 1421329 h 1667220"/>
              <a:gd name="connsiteX1242" fmla="*/ 137624 w 1948239"/>
              <a:gd name="connsiteY1242" fmla="*/ 1387218 h 1667220"/>
              <a:gd name="connsiteX1243" fmla="*/ 140491 w 1948239"/>
              <a:gd name="connsiteY1243" fmla="*/ 1407117 h 1667220"/>
              <a:gd name="connsiteX1244" fmla="*/ 108952 w 1948239"/>
              <a:gd name="connsiteY1244" fmla="*/ 1364476 h 1667220"/>
              <a:gd name="connsiteX1245" fmla="*/ 98918 w 1948239"/>
              <a:gd name="connsiteY1245" fmla="*/ 1343157 h 1667220"/>
              <a:gd name="connsiteX1246" fmla="*/ 90316 w 1948239"/>
              <a:gd name="connsiteY1246" fmla="*/ 1321836 h 1667220"/>
              <a:gd name="connsiteX1247" fmla="*/ 80281 w 1948239"/>
              <a:gd name="connsiteY1247" fmla="*/ 1300517 h 1667220"/>
              <a:gd name="connsiteX1248" fmla="*/ 73113 w 1948239"/>
              <a:gd name="connsiteY1248" fmla="*/ 1279197 h 1667220"/>
              <a:gd name="connsiteX1249" fmla="*/ 63078 w 1948239"/>
              <a:gd name="connsiteY1249" fmla="*/ 1256456 h 1667220"/>
              <a:gd name="connsiteX1250" fmla="*/ 51609 w 1948239"/>
              <a:gd name="connsiteY1250" fmla="*/ 1232293 h 1667220"/>
              <a:gd name="connsiteX1251" fmla="*/ 53043 w 1948239"/>
              <a:gd name="connsiteY1251" fmla="*/ 1246506 h 1667220"/>
              <a:gd name="connsiteX1252" fmla="*/ 44442 w 1948239"/>
              <a:gd name="connsiteY1252" fmla="*/ 1212395 h 1667220"/>
              <a:gd name="connsiteX1253" fmla="*/ 60210 w 1948239"/>
              <a:gd name="connsiteY1253" fmla="*/ 1235135 h 1667220"/>
              <a:gd name="connsiteX1254" fmla="*/ 45875 w 1948239"/>
              <a:gd name="connsiteY1254" fmla="*/ 1162648 h 1667220"/>
              <a:gd name="connsiteX1255" fmla="*/ 27239 w 1948239"/>
              <a:gd name="connsiteY1255" fmla="*/ 1073105 h 1667220"/>
              <a:gd name="connsiteX1256" fmla="*/ 17203 w 1948239"/>
              <a:gd name="connsiteY1256" fmla="*/ 1101531 h 1667220"/>
              <a:gd name="connsiteX1257" fmla="*/ 28672 w 1948239"/>
              <a:gd name="connsiteY1257" fmla="*/ 1017673 h 1667220"/>
              <a:gd name="connsiteX1258" fmla="*/ 11469 w 1948239"/>
              <a:gd name="connsiteY1258" fmla="*/ 1053206 h 1667220"/>
              <a:gd name="connsiteX1259" fmla="*/ 11469 w 1948239"/>
              <a:gd name="connsiteY1259" fmla="*/ 989245 h 1667220"/>
              <a:gd name="connsiteX1260" fmla="*/ 4301 w 1948239"/>
              <a:gd name="connsiteY1260" fmla="*/ 976453 h 1667220"/>
              <a:gd name="connsiteX1261" fmla="*/ 5734 w 1948239"/>
              <a:gd name="connsiteY1261" fmla="*/ 903966 h 1667220"/>
              <a:gd name="connsiteX1262" fmla="*/ 0 w 1948239"/>
              <a:gd name="connsiteY1262" fmla="*/ 909651 h 1667220"/>
              <a:gd name="connsiteX1263" fmla="*/ 10036 w 1948239"/>
              <a:gd name="connsiteY1263" fmla="*/ 795945 h 1667220"/>
              <a:gd name="connsiteX1264" fmla="*/ 1434 w 1948239"/>
              <a:gd name="connsiteY1264" fmla="*/ 801630 h 1667220"/>
              <a:gd name="connsiteX1265" fmla="*/ 11469 w 1948239"/>
              <a:gd name="connsiteY1265" fmla="*/ 712086 h 1667220"/>
              <a:gd name="connsiteX1266" fmla="*/ 0 w 1948239"/>
              <a:gd name="connsiteY1266" fmla="*/ 730563 h 1667220"/>
              <a:gd name="connsiteX1267" fmla="*/ 20070 w 1948239"/>
              <a:gd name="connsiteY1267" fmla="*/ 622543 h 1667220"/>
              <a:gd name="connsiteX1268" fmla="*/ 5734 w 1948239"/>
              <a:gd name="connsiteY1268" fmla="*/ 599801 h 1667220"/>
              <a:gd name="connsiteX1269" fmla="*/ 20070 w 1948239"/>
              <a:gd name="connsiteY1269" fmla="*/ 540105 h 1667220"/>
              <a:gd name="connsiteX1270" fmla="*/ 11469 w 1948239"/>
              <a:gd name="connsiteY1270" fmla="*/ 557161 h 1667220"/>
              <a:gd name="connsiteX1271" fmla="*/ 15770 w 1948239"/>
              <a:gd name="connsiteY1271" fmla="*/ 557161 h 1667220"/>
              <a:gd name="connsiteX1272" fmla="*/ 7169 w 1948239"/>
              <a:gd name="connsiteY1272" fmla="*/ 572796 h 1667220"/>
              <a:gd name="connsiteX1273" fmla="*/ 22937 w 1948239"/>
              <a:gd name="connsiteY1273" fmla="*/ 504572 h 1667220"/>
              <a:gd name="connsiteX1274" fmla="*/ 7169 w 1948239"/>
              <a:gd name="connsiteY1274" fmla="*/ 521627 h 1667220"/>
              <a:gd name="connsiteX1275" fmla="*/ 55910 w 1948239"/>
              <a:gd name="connsiteY1275" fmla="*/ 379494 h 1667220"/>
              <a:gd name="connsiteX1276" fmla="*/ 73113 w 1948239"/>
              <a:gd name="connsiteY1276" fmla="*/ 386601 h 1667220"/>
              <a:gd name="connsiteX1277" fmla="*/ 63078 w 1948239"/>
              <a:gd name="connsiteY1277" fmla="*/ 436348 h 1667220"/>
              <a:gd name="connsiteX1278" fmla="*/ 88882 w 1948239"/>
              <a:gd name="connsiteY1278" fmla="*/ 393708 h 1667220"/>
              <a:gd name="connsiteX1279" fmla="*/ 81715 w 1948239"/>
              <a:gd name="connsiteY1279" fmla="*/ 427821 h 1667220"/>
              <a:gd name="connsiteX1280" fmla="*/ 84582 w 1948239"/>
              <a:gd name="connsiteY1280" fmla="*/ 426398 h 1667220"/>
              <a:gd name="connsiteX1281" fmla="*/ 78848 w 1948239"/>
              <a:gd name="connsiteY1281" fmla="*/ 451983 h 1667220"/>
              <a:gd name="connsiteX1282" fmla="*/ 110387 w 1948239"/>
              <a:gd name="connsiteY1282" fmla="*/ 454825 h 1667220"/>
              <a:gd name="connsiteX1283" fmla="*/ 86015 w 1948239"/>
              <a:gd name="connsiteY1283" fmla="*/ 500308 h 1667220"/>
              <a:gd name="connsiteX1284" fmla="*/ 86015 w 1948239"/>
              <a:gd name="connsiteY1284" fmla="*/ 540105 h 1667220"/>
              <a:gd name="connsiteX1285" fmla="*/ 106085 w 1948239"/>
              <a:gd name="connsiteY1285" fmla="*/ 496044 h 1667220"/>
              <a:gd name="connsiteX1286" fmla="*/ 114687 w 1948239"/>
              <a:gd name="connsiteY1286" fmla="*/ 547212 h 1667220"/>
              <a:gd name="connsiteX1287" fmla="*/ 117554 w 1948239"/>
              <a:gd name="connsiteY1287" fmla="*/ 683659 h 1667220"/>
              <a:gd name="connsiteX1288" fmla="*/ 97484 w 1948239"/>
              <a:gd name="connsiteY1288" fmla="*/ 696451 h 1667220"/>
              <a:gd name="connsiteX1289" fmla="*/ 101785 w 1948239"/>
              <a:gd name="connsiteY1289" fmla="*/ 737670 h 1667220"/>
              <a:gd name="connsiteX1290" fmla="*/ 86015 w 1948239"/>
              <a:gd name="connsiteY1290" fmla="*/ 751883 h 1667220"/>
              <a:gd name="connsiteX1291" fmla="*/ 91749 w 1948239"/>
              <a:gd name="connsiteY1291" fmla="*/ 777467 h 1667220"/>
              <a:gd name="connsiteX1292" fmla="*/ 110387 w 1948239"/>
              <a:gd name="connsiteY1292" fmla="*/ 760412 h 1667220"/>
              <a:gd name="connsiteX1293" fmla="*/ 101785 w 1948239"/>
              <a:gd name="connsiteY1293" fmla="*/ 818685 h 1667220"/>
              <a:gd name="connsiteX1294" fmla="*/ 108952 w 1948239"/>
              <a:gd name="connsiteY1294" fmla="*/ 803051 h 1667220"/>
              <a:gd name="connsiteX1295" fmla="*/ 107519 w 1948239"/>
              <a:gd name="connsiteY1295" fmla="*/ 915337 h 1667220"/>
              <a:gd name="connsiteX1296" fmla="*/ 111819 w 1948239"/>
              <a:gd name="connsiteY1296" fmla="*/ 1020514 h 1667220"/>
              <a:gd name="connsiteX1297" fmla="*/ 118988 w 1948239"/>
              <a:gd name="connsiteY1297" fmla="*/ 1011987 h 1667220"/>
              <a:gd name="connsiteX1298" fmla="*/ 117554 w 1948239"/>
              <a:gd name="connsiteY1298" fmla="*/ 1038992 h 1667220"/>
              <a:gd name="connsiteX1299" fmla="*/ 121855 w 1948239"/>
              <a:gd name="connsiteY1299" fmla="*/ 1033306 h 1667220"/>
              <a:gd name="connsiteX1300" fmla="*/ 120421 w 1948239"/>
              <a:gd name="connsiteY1300" fmla="*/ 1095845 h 1667220"/>
              <a:gd name="connsiteX1301" fmla="*/ 133324 w 1948239"/>
              <a:gd name="connsiteY1301" fmla="*/ 1186810 h 1667220"/>
              <a:gd name="connsiteX1302" fmla="*/ 136191 w 1948239"/>
              <a:gd name="connsiteY1302" fmla="*/ 1158384 h 1667220"/>
              <a:gd name="connsiteX1303" fmla="*/ 139058 w 1948239"/>
              <a:gd name="connsiteY1303" fmla="*/ 1206708 h 1667220"/>
              <a:gd name="connsiteX1304" fmla="*/ 149093 w 1948239"/>
              <a:gd name="connsiteY1304" fmla="*/ 1198181 h 1667220"/>
              <a:gd name="connsiteX1305" fmla="*/ 159128 w 1948239"/>
              <a:gd name="connsiteY1305" fmla="*/ 1243664 h 1667220"/>
              <a:gd name="connsiteX1306" fmla="*/ 166296 w 1948239"/>
              <a:gd name="connsiteY1306" fmla="*/ 1257876 h 1667220"/>
              <a:gd name="connsiteX1307" fmla="*/ 174897 w 1948239"/>
              <a:gd name="connsiteY1307" fmla="*/ 1272090 h 1667220"/>
              <a:gd name="connsiteX1308" fmla="*/ 183499 w 1948239"/>
              <a:gd name="connsiteY1308" fmla="*/ 1287725 h 1667220"/>
              <a:gd name="connsiteX1309" fmla="*/ 192100 w 1948239"/>
              <a:gd name="connsiteY1309" fmla="*/ 1301938 h 1667220"/>
              <a:gd name="connsiteX1310" fmla="*/ 199269 w 1948239"/>
              <a:gd name="connsiteY1310" fmla="*/ 1297674 h 1667220"/>
              <a:gd name="connsiteX1311" fmla="*/ 212170 w 1948239"/>
              <a:gd name="connsiteY1311" fmla="*/ 1321836 h 1667220"/>
              <a:gd name="connsiteX1312" fmla="*/ 210737 w 1948239"/>
              <a:gd name="connsiteY1312" fmla="*/ 1311888 h 1667220"/>
              <a:gd name="connsiteX1313" fmla="*/ 268081 w 1948239"/>
              <a:gd name="connsiteY1313" fmla="*/ 1382954 h 1667220"/>
              <a:gd name="connsiteX1314" fmla="*/ 262346 w 1948239"/>
              <a:gd name="connsiteY1314" fmla="*/ 1355949 h 1667220"/>
              <a:gd name="connsiteX1315" fmla="*/ 288151 w 1948239"/>
              <a:gd name="connsiteY1315" fmla="*/ 1388639 h 1667220"/>
              <a:gd name="connsiteX1316" fmla="*/ 316822 w 1948239"/>
              <a:gd name="connsiteY1316" fmla="*/ 1419908 h 1667220"/>
              <a:gd name="connsiteX1317" fmla="*/ 338325 w 1948239"/>
              <a:gd name="connsiteY1317" fmla="*/ 1419908 h 1667220"/>
              <a:gd name="connsiteX1318" fmla="*/ 345494 w 1948239"/>
              <a:gd name="connsiteY1318" fmla="*/ 1429858 h 1667220"/>
              <a:gd name="connsiteX1319" fmla="*/ 356963 w 1948239"/>
              <a:gd name="connsiteY1319" fmla="*/ 1442650 h 1667220"/>
              <a:gd name="connsiteX1320" fmla="*/ 358396 w 1948239"/>
              <a:gd name="connsiteY1320" fmla="*/ 1435543 h 1667220"/>
              <a:gd name="connsiteX1321" fmla="*/ 530426 w 1948239"/>
              <a:gd name="connsiteY1321" fmla="*/ 1523665 h 1667220"/>
              <a:gd name="connsiteX1322" fmla="*/ 725393 w 1948239"/>
              <a:gd name="connsiteY1322" fmla="*/ 1562041 h 1667220"/>
              <a:gd name="connsiteX1323" fmla="*/ 722526 w 1948239"/>
              <a:gd name="connsiteY1323" fmla="*/ 1559198 h 1667220"/>
              <a:gd name="connsiteX1324" fmla="*/ 802806 w 1948239"/>
              <a:gd name="connsiteY1324" fmla="*/ 1580519 h 1667220"/>
              <a:gd name="connsiteX1325" fmla="*/ 847248 w 1948239"/>
              <a:gd name="connsiteY1325" fmla="*/ 1564884 h 1667220"/>
              <a:gd name="connsiteX1326" fmla="*/ 868751 w 1948239"/>
              <a:gd name="connsiteY1326" fmla="*/ 1571992 h 1667220"/>
              <a:gd name="connsiteX1327" fmla="*/ 910326 w 1948239"/>
              <a:gd name="connsiteY1327" fmla="*/ 1576255 h 1667220"/>
              <a:gd name="connsiteX1328" fmla="*/ 904591 w 1948239"/>
              <a:gd name="connsiteY1328" fmla="*/ 1563462 h 1667220"/>
              <a:gd name="connsiteX1329" fmla="*/ 960500 w 1948239"/>
              <a:gd name="connsiteY1329" fmla="*/ 1556357 h 1667220"/>
              <a:gd name="connsiteX1330" fmla="*/ 1013544 w 1948239"/>
              <a:gd name="connsiteY1330" fmla="*/ 1552091 h 1667220"/>
              <a:gd name="connsiteX1331" fmla="*/ 1068020 w 1948239"/>
              <a:gd name="connsiteY1331" fmla="*/ 1546407 h 1667220"/>
              <a:gd name="connsiteX1332" fmla="*/ 1126796 w 1948239"/>
              <a:gd name="connsiteY1332" fmla="*/ 1532194 h 1667220"/>
              <a:gd name="connsiteX1333" fmla="*/ 1079488 w 1948239"/>
              <a:gd name="connsiteY1333" fmla="*/ 1552091 h 1667220"/>
              <a:gd name="connsiteX1334" fmla="*/ 1049382 w 1948239"/>
              <a:gd name="connsiteY1334" fmla="*/ 1562041 h 1667220"/>
              <a:gd name="connsiteX1335" fmla="*/ 1023578 w 1948239"/>
              <a:gd name="connsiteY1335" fmla="*/ 1569148 h 1667220"/>
              <a:gd name="connsiteX1336" fmla="*/ 989172 w 1948239"/>
              <a:gd name="connsiteY1336" fmla="*/ 1576255 h 1667220"/>
              <a:gd name="connsiteX1337" fmla="*/ 1065152 w 1948239"/>
              <a:gd name="connsiteY1337" fmla="*/ 1564884 h 1667220"/>
              <a:gd name="connsiteX1338" fmla="*/ 1098124 w 1948239"/>
              <a:gd name="connsiteY1338" fmla="*/ 1556357 h 1667220"/>
              <a:gd name="connsiteX1339" fmla="*/ 1142566 w 1948239"/>
              <a:gd name="connsiteY1339" fmla="*/ 1546407 h 1667220"/>
              <a:gd name="connsiteX1340" fmla="*/ 1106726 w 1948239"/>
              <a:gd name="connsiteY1340" fmla="*/ 1549250 h 1667220"/>
              <a:gd name="connsiteX1341" fmla="*/ 1175538 w 1948239"/>
              <a:gd name="connsiteY1341" fmla="*/ 1526508 h 1667220"/>
              <a:gd name="connsiteX1342" fmla="*/ 1222846 w 1948239"/>
              <a:gd name="connsiteY1342" fmla="*/ 1505189 h 1667220"/>
              <a:gd name="connsiteX1343" fmla="*/ 1284180 w 1948239"/>
              <a:gd name="connsiteY1343" fmla="*/ 1494378 h 1667220"/>
              <a:gd name="connsiteX1344" fmla="*/ 1281937 w 1948239"/>
              <a:gd name="connsiteY1344" fmla="*/ 1496927 h 1667220"/>
              <a:gd name="connsiteX1345" fmla="*/ 1301693 w 1948239"/>
              <a:gd name="connsiteY1345" fmla="*/ 1500925 h 1667220"/>
              <a:gd name="connsiteX1346" fmla="*/ 1280190 w 1948239"/>
              <a:gd name="connsiteY1346" fmla="*/ 1509453 h 1667220"/>
              <a:gd name="connsiteX1347" fmla="*/ 1333232 w 1948239"/>
              <a:gd name="connsiteY1347" fmla="*/ 1486711 h 1667220"/>
              <a:gd name="connsiteX1348" fmla="*/ 1312803 w 1948239"/>
              <a:gd name="connsiteY1348" fmla="*/ 1487955 h 1667220"/>
              <a:gd name="connsiteX1349" fmla="*/ 1306499 w 1948239"/>
              <a:gd name="connsiteY1349" fmla="*/ 1488997 h 1667220"/>
              <a:gd name="connsiteX1350" fmla="*/ 1320510 w 1948239"/>
              <a:gd name="connsiteY1350" fmla="*/ 1485467 h 1667220"/>
              <a:gd name="connsiteX1351" fmla="*/ 1354736 w 1948239"/>
              <a:gd name="connsiteY1351" fmla="*/ 1469656 h 1667220"/>
              <a:gd name="connsiteX1352" fmla="*/ 1326064 w 1948239"/>
              <a:gd name="connsiteY1352" fmla="*/ 1463969 h 1667220"/>
              <a:gd name="connsiteX1353" fmla="*/ 1369072 w 1948239"/>
              <a:gd name="connsiteY1353" fmla="*/ 1441229 h 1667220"/>
              <a:gd name="connsiteX1354" fmla="*/ 1375385 w 1948239"/>
              <a:gd name="connsiteY1354" fmla="*/ 1449993 h 1667220"/>
              <a:gd name="connsiteX1355" fmla="*/ 1370505 w 1948239"/>
              <a:gd name="connsiteY1355" fmla="*/ 1452598 h 1667220"/>
              <a:gd name="connsiteX1356" fmla="*/ 1378748 w 1948239"/>
              <a:gd name="connsiteY1356" fmla="*/ 1452422 h 1667220"/>
              <a:gd name="connsiteX1357" fmla="*/ 1388970 w 1948239"/>
              <a:gd name="connsiteY1357" fmla="*/ 1442812 h 1667220"/>
              <a:gd name="connsiteX1358" fmla="*/ 1389444 w 1948239"/>
              <a:gd name="connsiteY1358" fmla="*/ 1442500 h 1667220"/>
              <a:gd name="connsiteX1359" fmla="*/ 1391650 w 1948239"/>
              <a:gd name="connsiteY1359" fmla="*/ 1441051 h 1667220"/>
              <a:gd name="connsiteX1360" fmla="*/ 1396309 w 1948239"/>
              <a:gd name="connsiteY1360" fmla="*/ 1434122 h 1667220"/>
              <a:gd name="connsiteX1361" fmla="*/ 1423548 w 1948239"/>
              <a:gd name="connsiteY1361" fmla="*/ 1425594 h 1667220"/>
              <a:gd name="connsiteX1362" fmla="*/ 1450785 w 1948239"/>
              <a:gd name="connsiteY1362" fmla="*/ 1409960 h 1667220"/>
              <a:gd name="connsiteX1363" fmla="*/ 1510996 w 1948239"/>
              <a:gd name="connsiteY1363" fmla="*/ 1375847 h 1667220"/>
              <a:gd name="connsiteX1364" fmla="*/ 1510996 w 1948239"/>
              <a:gd name="connsiteY1364" fmla="*/ 1367320 h 1667220"/>
              <a:gd name="connsiteX1365" fmla="*/ 1521032 w 1948239"/>
              <a:gd name="connsiteY1365" fmla="*/ 1364476 h 1667220"/>
              <a:gd name="connsiteX1366" fmla="*/ 1546836 w 1948239"/>
              <a:gd name="connsiteY1366" fmla="*/ 1320415 h 1667220"/>
              <a:gd name="connsiteX1367" fmla="*/ 1510996 w 1948239"/>
              <a:gd name="connsiteY1367" fmla="*/ 1348842 h 1667220"/>
              <a:gd name="connsiteX1368" fmla="*/ 1515297 w 1948239"/>
              <a:gd name="connsiteY1368" fmla="*/ 1334629 h 1667220"/>
              <a:gd name="connsiteX1369" fmla="*/ 1539668 w 1948239"/>
              <a:gd name="connsiteY1369" fmla="*/ 1314731 h 1667220"/>
              <a:gd name="connsiteX1370" fmla="*/ 1558305 w 1948239"/>
              <a:gd name="connsiteY1370" fmla="*/ 1297674 h 1667220"/>
              <a:gd name="connsiteX1371" fmla="*/ 1581242 w 1948239"/>
              <a:gd name="connsiteY1371" fmla="*/ 1289146 h 1667220"/>
              <a:gd name="connsiteX1372" fmla="*/ 1574074 w 1948239"/>
              <a:gd name="connsiteY1372" fmla="*/ 1289146 h 1667220"/>
              <a:gd name="connsiteX1373" fmla="*/ 1614214 w 1948239"/>
              <a:gd name="connsiteY1373" fmla="*/ 1256456 h 1667220"/>
              <a:gd name="connsiteX1374" fmla="*/ 1637151 w 1948239"/>
              <a:gd name="connsiteY1374" fmla="*/ 1223766 h 1667220"/>
              <a:gd name="connsiteX1375" fmla="*/ 1651487 w 1948239"/>
              <a:gd name="connsiteY1375" fmla="*/ 1225186 h 1667220"/>
              <a:gd name="connsiteX1376" fmla="*/ 1660088 w 1948239"/>
              <a:gd name="connsiteY1376" fmla="*/ 1208131 h 1667220"/>
              <a:gd name="connsiteX1377" fmla="*/ 1667257 w 1948239"/>
              <a:gd name="connsiteY1377" fmla="*/ 1191074 h 1667220"/>
              <a:gd name="connsiteX1378" fmla="*/ 1693062 w 1948239"/>
              <a:gd name="connsiteY1378" fmla="*/ 1175439 h 1667220"/>
              <a:gd name="connsiteX1379" fmla="*/ 1718866 w 1948239"/>
              <a:gd name="connsiteY1379" fmla="*/ 1156963 h 1667220"/>
              <a:gd name="connsiteX1380" fmla="*/ 1714564 w 1948239"/>
              <a:gd name="connsiteY1380" fmla="*/ 1142749 h 1667220"/>
              <a:gd name="connsiteX1381" fmla="*/ 1754705 w 1948239"/>
              <a:gd name="connsiteY1381" fmla="*/ 1084474 h 1667220"/>
              <a:gd name="connsiteX1382" fmla="*/ 1777642 w 1948239"/>
              <a:gd name="connsiteY1382" fmla="*/ 1038992 h 1667220"/>
              <a:gd name="connsiteX1383" fmla="*/ 1803447 w 1948239"/>
              <a:gd name="connsiteY1383" fmla="*/ 993509 h 1667220"/>
              <a:gd name="connsiteX1384" fmla="*/ 1822084 w 1948239"/>
              <a:gd name="connsiteY1384" fmla="*/ 949448 h 1667220"/>
              <a:gd name="connsiteX1385" fmla="*/ 1813482 w 1948239"/>
              <a:gd name="connsiteY1385" fmla="*/ 943763 h 1667220"/>
              <a:gd name="connsiteX1386" fmla="*/ 1832118 w 1948239"/>
              <a:gd name="connsiteY1386" fmla="*/ 901123 h 1667220"/>
              <a:gd name="connsiteX1387" fmla="*/ 1826384 w 1948239"/>
              <a:gd name="connsiteY1387" fmla="*/ 905387 h 1667220"/>
              <a:gd name="connsiteX1388" fmla="*/ 1849321 w 1948239"/>
              <a:gd name="connsiteY1388" fmla="*/ 831479 h 1667220"/>
              <a:gd name="connsiteX1389" fmla="*/ 1855056 w 1948239"/>
              <a:gd name="connsiteY1389" fmla="*/ 795945 h 1667220"/>
              <a:gd name="connsiteX1390" fmla="*/ 1857923 w 1948239"/>
              <a:gd name="connsiteY1390" fmla="*/ 778888 h 1667220"/>
              <a:gd name="connsiteX1391" fmla="*/ 1859357 w 1948239"/>
              <a:gd name="connsiteY1391" fmla="*/ 761833 h 1667220"/>
              <a:gd name="connsiteX1392" fmla="*/ 1850756 w 1948239"/>
              <a:gd name="connsiteY1392" fmla="*/ 767517 h 1667220"/>
              <a:gd name="connsiteX1393" fmla="*/ 1843587 w 1948239"/>
              <a:gd name="connsiteY1393" fmla="*/ 790259 h 1667220"/>
              <a:gd name="connsiteX1394" fmla="*/ 1845021 w 1948239"/>
              <a:gd name="connsiteY1394" fmla="*/ 753305 h 1667220"/>
              <a:gd name="connsiteX1395" fmla="*/ 1852188 w 1948239"/>
              <a:gd name="connsiteY1395" fmla="*/ 709244 h 1667220"/>
              <a:gd name="connsiteX1396" fmla="*/ 1855056 w 1948239"/>
              <a:gd name="connsiteY1396" fmla="*/ 611172 h 1667220"/>
              <a:gd name="connsiteX1397" fmla="*/ 1850756 w 1948239"/>
              <a:gd name="connsiteY1397" fmla="*/ 616856 h 1667220"/>
              <a:gd name="connsiteX1398" fmla="*/ 1853623 w 1948239"/>
              <a:gd name="connsiteY1398" fmla="*/ 579902 h 1667220"/>
              <a:gd name="connsiteX1399" fmla="*/ 1843587 w 1948239"/>
              <a:gd name="connsiteY1399" fmla="*/ 584166 h 1667220"/>
              <a:gd name="connsiteX1400" fmla="*/ 1807748 w 1948239"/>
              <a:gd name="connsiteY1400" fmla="*/ 420714 h 1667220"/>
              <a:gd name="connsiteX1401" fmla="*/ 1793412 w 1948239"/>
              <a:gd name="connsiteY1401" fmla="*/ 433505 h 1667220"/>
              <a:gd name="connsiteX1402" fmla="*/ 1774775 w 1948239"/>
              <a:gd name="connsiteY1402" fmla="*/ 386601 h 1667220"/>
              <a:gd name="connsiteX1403" fmla="*/ 1761874 w 1948239"/>
              <a:gd name="connsiteY1403" fmla="*/ 363860 h 1667220"/>
              <a:gd name="connsiteX1404" fmla="*/ 1746103 w 1948239"/>
              <a:gd name="connsiteY1404" fmla="*/ 341119 h 1667220"/>
              <a:gd name="connsiteX1405" fmla="*/ 1728900 w 1948239"/>
              <a:gd name="connsiteY1405" fmla="*/ 318378 h 1667220"/>
              <a:gd name="connsiteX1406" fmla="*/ 1710264 w 1948239"/>
              <a:gd name="connsiteY1406" fmla="*/ 297058 h 1667220"/>
              <a:gd name="connsiteX1407" fmla="*/ 1691627 w 1948239"/>
              <a:gd name="connsiteY1407" fmla="*/ 277158 h 1667220"/>
              <a:gd name="connsiteX1408" fmla="*/ 1674423 w 1948239"/>
              <a:gd name="connsiteY1408" fmla="*/ 260102 h 1667220"/>
              <a:gd name="connsiteX1409" fmla="*/ 1672990 w 1948239"/>
              <a:gd name="connsiteY1409" fmla="*/ 260102 h 1667220"/>
              <a:gd name="connsiteX1410" fmla="*/ 1667256 w 1948239"/>
              <a:gd name="connsiteY1410" fmla="*/ 252995 h 1667220"/>
              <a:gd name="connsiteX1411" fmla="*/ 1672993 w 1948239"/>
              <a:gd name="connsiteY1411" fmla="*/ 258682 h 1667220"/>
              <a:gd name="connsiteX1412" fmla="*/ 1674424 w 1948239"/>
              <a:gd name="connsiteY1412" fmla="*/ 258682 h 1667220"/>
              <a:gd name="connsiteX1413" fmla="*/ 1655788 w 1948239"/>
              <a:gd name="connsiteY1413" fmla="*/ 235940 h 1667220"/>
              <a:gd name="connsiteX1414" fmla="*/ 1652921 w 1948239"/>
              <a:gd name="connsiteY1414" fmla="*/ 235940 h 1667220"/>
              <a:gd name="connsiteX1415" fmla="*/ 1667257 w 1948239"/>
              <a:gd name="connsiteY1415" fmla="*/ 251575 h 1667220"/>
              <a:gd name="connsiteX1416" fmla="*/ 1637151 w 1948239"/>
              <a:gd name="connsiteY1416" fmla="*/ 223149 h 1667220"/>
              <a:gd name="connsiteX1417" fmla="*/ 1611347 w 1948239"/>
              <a:gd name="connsiteY1417" fmla="*/ 196143 h 1667220"/>
              <a:gd name="connsiteX1418" fmla="*/ 1578375 w 1948239"/>
              <a:gd name="connsiteY1418" fmla="*/ 193300 h 1667220"/>
              <a:gd name="connsiteX1419" fmla="*/ 1538235 w 1948239"/>
              <a:gd name="connsiteY1419" fmla="*/ 169138 h 1667220"/>
              <a:gd name="connsiteX1420" fmla="*/ 1502394 w 1948239"/>
              <a:gd name="connsiteY1420" fmla="*/ 153503 h 1667220"/>
              <a:gd name="connsiteX1421" fmla="*/ 1473723 w 1948239"/>
              <a:gd name="connsiteY1421" fmla="*/ 136447 h 1667220"/>
              <a:gd name="connsiteX1422" fmla="*/ 1473723 w 1948239"/>
              <a:gd name="connsiteY1422" fmla="*/ 143554 h 1667220"/>
              <a:gd name="connsiteX1423" fmla="*/ 1406345 w 1948239"/>
              <a:gd name="connsiteY1423" fmla="*/ 115128 h 1667220"/>
              <a:gd name="connsiteX1424" fmla="*/ 1367638 w 1948239"/>
              <a:gd name="connsiteY1424" fmla="*/ 100914 h 1667220"/>
              <a:gd name="connsiteX1425" fmla="*/ 1327497 w 1948239"/>
              <a:gd name="connsiteY1425" fmla="*/ 88123 h 1667220"/>
              <a:gd name="connsiteX1426" fmla="*/ 1158335 w 1948239"/>
              <a:gd name="connsiteY1426" fmla="*/ 71066 h 1667220"/>
              <a:gd name="connsiteX1427" fmla="*/ 1098124 w 1948239"/>
              <a:gd name="connsiteY1427" fmla="*/ 55431 h 1667220"/>
              <a:gd name="connsiteX1428" fmla="*/ 1047950 w 1948239"/>
              <a:gd name="connsiteY1428" fmla="*/ 56853 h 1667220"/>
              <a:gd name="connsiteX1429" fmla="*/ 999208 w 1948239"/>
              <a:gd name="connsiteY1429" fmla="*/ 58274 h 1667220"/>
              <a:gd name="connsiteX1430" fmla="*/ 1050817 w 1948239"/>
              <a:gd name="connsiteY1430" fmla="*/ 68224 h 1667220"/>
              <a:gd name="connsiteX1431" fmla="*/ 993473 w 1948239"/>
              <a:gd name="connsiteY1431" fmla="*/ 83859 h 1667220"/>
              <a:gd name="connsiteX1432" fmla="*/ 1006375 w 1948239"/>
              <a:gd name="connsiteY1432" fmla="*/ 85279 h 1667220"/>
              <a:gd name="connsiteX1433" fmla="*/ 961935 w 1948239"/>
              <a:gd name="connsiteY1433" fmla="*/ 82436 h 1667220"/>
              <a:gd name="connsiteX1434" fmla="*/ 961935 w 1948239"/>
              <a:gd name="connsiteY1434" fmla="*/ 92386 h 1667220"/>
              <a:gd name="connsiteX1435" fmla="*/ 928961 w 1948239"/>
              <a:gd name="connsiteY1435" fmla="*/ 86700 h 1667220"/>
              <a:gd name="connsiteX1436" fmla="*/ 666617 w 1948239"/>
              <a:gd name="connsiteY1436" fmla="*/ 198986 h 1667220"/>
              <a:gd name="connsiteX1437" fmla="*/ 669484 w 1948239"/>
              <a:gd name="connsiteY1437" fmla="*/ 186195 h 1667220"/>
              <a:gd name="connsiteX1438" fmla="*/ 607839 w 1948239"/>
              <a:gd name="connsiteY1438" fmla="*/ 211778 h 1667220"/>
              <a:gd name="connsiteX1439" fmla="*/ 546196 w 1948239"/>
              <a:gd name="connsiteY1439" fmla="*/ 248732 h 1667220"/>
              <a:gd name="connsiteX1440" fmla="*/ 559097 w 1948239"/>
              <a:gd name="connsiteY1440" fmla="*/ 245890 h 1667220"/>
              <a:gd name="connsiteX1441" fmla="*/ 491720 w 1948239"/>
              <a:gd name="connsiteY1441" fmla="*/ 285688 h 1667220"/>
              <a:gd name="connsiteX1442" fmla="*/ 411439 w 1948239"/>
              <a:gd name="connsiteY1442" fmla="*/ 328326 h 1667220"/>
              <a:gd name="connsiteX1443" fmla="*/ 445845 w 1948239"/>
              <a:gd name="connsiteY1443" fmla="*/ 304164 h 1667220"/>
              <a:gd name="connsiteX1444" fmla="*/ 467348 w 1948239"/>
              <a:gd name="connsiteY1444" fmla="*/ 281424 h 1667220"/>
              <a:gd name="connsiteX1445" fmla="*/ 461538 w 1948239"/>
              <a:gd name="connsiteY1445" fmla="*/ 282944 h 1667220"/>
              <a:gd name="connsiteX1446" fmla="*/ 474517 w 1948239"/>
              <a:gd name="connsiteY1446" fmla="*/ 275738 h 1667220"/>
              <a:gd name="connsiteX1447" fmla="*/ 461614 w 1948239"/>
              <a:gd name="connsiteY1447" fmla="*/ 277158 h 1667220"/>
              <a:gd name="connsiteX1448" fmla="*/ 539027 w 1948239"/>
              <a:gd name="connsiteY1448" fmla="*/ 234520 h 1667220"/>
              <a:gd name="connsiteX1449" fmla="*/ 500321 w 1948239"/>
              <a:gd name="connsiteY1449" fmla="*/ 261525 h 1667220"/>
              <a:gd name="connsiteX1450" fmla="*/ 543328 w 1948239"/>
              <a:gd name="connsiteY1450" fmla="*/ 238783 h 1667220"/>
              <a:gd name="connsiteX1451" fmla="*/ 583469 w 1948239"/>
              <a:gd name="connsiteY1451" fmla="*/ 213199 h 1667220"/>
              <a:gd name="connsiteX1452" fmla="*/ 572000 w 1948239"/>
              <a:gd name="connsiteY1452" fmla="*/ 196143 h 1667220"/>
              <a:gd name="connsiteX1453" fmla="*/ 627909 w 1948239"/>
              <a:gd name="connsiteY1453" fmla="*/ 170560 h 1667220"/>
              <a:gd name="connsiteX1454" fmla="*/ 649414 w 1948239"/>
              <a:gd name="connsiteY1454" fmla="*/ 169138 h 1667220"/>
              <a:gd name="connsiteX1455" fmla="*/ 688120 w 1948239"/>
              <a:gd name="connsiteY1455" fmla="*/ 160610 h 1667220"/>
              <a:gd name="connsiteX1456" fmla="*/ 678085 w 1948239"/>
              <a:gd name="connsiteY1456" fmla="*/ 170560 h 1667220"/>
              <a:gd name="connsiteX1457" fmla="*/ 711057 w 1948239"/>
              <a:gd name="connsiteY1457" fmla="*/ 162031 h 1667220"/>
              <a:gd name="connsiteX1458" fmla="*/ 748330 w 1948239"/>
              <a:gd name="connsiteY1458" fmla="*/ 143554 h 1667220"/>
              <a:gd name="connsiteX1459" fmla="*/ 706757 w 1948239"/>
              <a:gd name="connsiteY1459" fmla="*/ 149239 h 1667220"/>
              <a:gd name="connsiteX1460" fmla="*/ 771267 w 1948239"/>
              <a:gd name="connsiteY1460" fmla="*/ 127920 h 1667220"/>
              <a:gd name="connsiteX1461" fmla="*/ 658015 w 1948239"/>
              <a:gd name="connsiteY1461" fmla="*/ 163453 h 1667220"/>
              <a:gd name="connsiteX1462" fmla="*/ 652281 w 1948239"/>
              <a:gd name="connsiteY1462" fmla="*/ 153503 h 1667220"/>
              <a:gd name="connsiteX1463" fmla="*/ 822876 w 1948239"/>
              <a:gd name="connsiteY1463" fmla="*/ 95230 h 1667220"/>
              <a:gd name="connsiteX1464" fmla="*/ 994906 w 1948239"/>
              <a:gd name="connsiteY1464" fmla="*/ 51167 h 1667220"/>
              <a:gd name="connsiteX1465" fmla="*/ 982005 w 1948239"/>
              <a:gd name="connsiteY1465" fmla="*/ 45482 h 1667220"/>
              <a:gd name="connsiteX1466" fmla="*/ 1003508 w 1948239"/>
              <a:gd name="connsiteY1466" fmla="*/ 32691 h 1667220"/>
              <a:gd name="connsiteX1467" fmla="*/ 1080921 w 1948239"/>
              <a:gd name="connsiteY1467" fmla="*/ 27004 h 1667220"/>
              <a:gd name="connsiteX1468" fmla="*/ 1055117 w 1948239"/>
              <a:gd name="connsiteY1468" fmla="*/ 18477 h 1667220"/>
              <a:gd name="connsiteX1469" fmla="*/ 1039348 w 1948239"/>
              <a:gd name="connsiteY1469" fmla="*/ 12792 h 1667220"/>
              <a:gd name="connsiteX1470" fmla="*/ 1089523 w 1948239"/>
              <a:gd name="connsiteY1470" fmla="*/ 12792 h 1667220"/>
              <a:gd name="connsiteX1471" fmla="*/ 1145433 w 1948239"/>
              <a:gd name="connsiteY1471" fmla="*/ 17056 h 1667220"/>
              <a:gd name="connsiteX1472" fmla="*/ 1174105 w 1948239"/>
              <a:gd name="connsiteY1472" fmla="*/ 19899 h 1667220"/>
              <a:gd name="connsiteX1473" fmla="*/ 1204209 w 1948239"/>
              <a:gd name="connsiteY1473" fmla="*/ 24163 h 1667220"/>
              <a:gd name="connsiteX1474" fmla="*/ 1234315 w 1948239"/>
              <a:gd name="connsiteY1474" fmla="*/ 27004 h 1667220"/>
              <a:gd name="connsiteX1475" fmla="*/ 1264420 w 1948239"/>
              <a:gd name="connsiteY1475" fmla="*/ 29848 h 1667220"/>
              <a:gd name="connsiteX1476" fmla="*/ 1238615 w 1948239"/>
              <a:gd name="connsiteY1476" fmla="*/ 18477 h 1667220"/>
              <a:gd name="connsiteX1477" fmla="*/ 1278756 w 1948239"/>
              <a:gd name="connsiteY1477" fmla="*/ 29848 h 1667220"/>
              <a:gd name="connsiteX1478" fmla="*/ 1298826 w 1948239"/>
              <a:gd name="connsiteY1478" fmla="*/ 36955 h 1667220"/>
              <a:gd name="connsiteX1479" fmla="*/ 1318896 w 1948239"/>
              <a:gd name="connsiteY1479" fmla="*/ 45482 h 1667220"/>
              <a:gd name="connsiteX1480" fmla="*/ 1356169 w 1948239"/>
              <a:gd name="connsiteY1480" fmla="*/ 56853 h 1667220"/>
              <a:gd name="connsiteX1481" fmla="*/ 1387708 w 1948239"/>
              <a:gd name="connsiteY1481" fmla="*/ 59696 h 1667220"/>
              <a:gd name="connsiteX1482" fmla="*/ 1351869 w 1948239"/>
              <a:gd name="connsiteY1482" fmla="*/ 39798 h 1667220"/>
              <a:gd name="connsiteX1483" fmla="*/ 1313162 w 1948239"/>
              <a:gd name="connsiteY1483" fmla="*/ 21320 h 1667220"/>
              <a:gd name="connsiteX1484" fmla="*/ 1343268 w 1948239"/>
              <a:gd name="connsiteY1484" fmla="*/ 22741 h 1667220"/>
              <a:gd name="connsiteX1485" fmla="*/ 1250083 w 1948239"/>
              <a:gd name="connsiteY1485" fmla="*/ 0 h 1667220"/>
              <a:gd name="connsiteX1486" fmla="*/ 1295958 w 1948239"/>
              <a:gd name="connsiteY1486" fmla="*/ 15635 h 1667220"/>
              <a:gd name="connsiteX1487" fmla="*/ 1250083 w 1948239"/>
              <a:gd name="connsiteY1487" fmla="*/ 0 h 1667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Lst>
            <a:rect l="l" t="t" r="r" b="b"/>
            <a:pathLst>
              <a:path w="1948239" h="1667220">
                <a:moveTo>
                  <a:pt x="560141" y="1648530"/>
                </a:moveTo>
                <a:lnTo>
                  <a:pt x="582677" y="1650706"/>
                </a:lnTo>
                <a:lnTo>
                  <a:pt x="575942" y="1650697"/>
                </a:lnTo>
                <a:close/>
                <a:moveTo>
                  <a:pt x="547628" y="1647322"/>
                </a:moveTo>
                <a:cubicBezTo>
                  <a:pt x="549062" y="1646966"/>
                  <a:pt x="553094" y="1647499"/>
                  <a:pt x="558291" y="1648276"/>
                </a:cubicBezTo>
                <a:lnTo>
                  <a:pt x="560141" y="1648530"/>
                </a:lnTo>
                <a:close/>
                <a:moveTo>
                  <a:pt x="1035048" y="1645899"/>
                </a:moveTo>
                <a:cubicBezTo>
                  <a:pt x="1029313" y="1655848"/>
                  <a:pt x="1016410" y="1655848"/>
                  <a:pt x="1002074" y="1655848"/>
                </a:cubicBezTo>
                <a:cubicBezTo>
                  <a:pt x="987738" y="1655848"/>
                  <a:pt x="970535" y="1657270"/>
                  <a:pt x="959066" y="1665798"/>
                </a:cubicBezTo>
                <a:cubicBezTo>
                  <a:pt x="951899" y="1654427"/>
                  <a:pt x="1014977" y="1653006"/>
                  <a:pt x="1035048" y="1645899"/>
                </a:cubicBezTo>
                <a:close/>
                <a:moveTo>
                  <a:pt x="1139699" y="1628844"/>
                </a:moveTo>
                <a:lnTo>
                  <a:pt x="1137848" y="1630679"/>
                </a:lnTo>
                <a:lnTo>
                  <a:pt x="1135061" y="1629244"/>
                </a:lnTo>
                <a:close/>
                <a:moveTo>
                  <a:pt x="1057984" y="1590468"/>
                </a:moveTo>
                <a:cubicBezTo>
                  <a:pt x="1070887" y="1607525"/>
                  <a:pt x="1017844" y="1600418"/>
                  <a:pt x="1000640" y="1600418"/>
                </a:cubicBezTo>
                <a:cubicBezTo>
                  <a:pt x="1022145" y="1601839"/>
                  <a:pt x="1053684" y="1614630"/>
                  <a:pt x="1090957" y="1596154"/>
                </a:cubicBezTo>
                <a:cubicBezTo>
                  <a:pt x="1080921" y="1597575"/>
                  <a:pt x="1069452" y="1597575"/>
                  <a:pt x="1059418" y="1597575"/>
                </a:cubicBezTo>
                <a:lnTo>
                  <a:pt x="1066585" y="1596154"/>
                </a:lnTo>
                <a:close/>
                <a:moveTo>
                  <a:pt x="642245" y="1576255"/>
                </a:moveTo>
                <a:cubicBezTo>
                  <a:pt x="645112" y="1583361"/>
                  <a:pt x="679518" y="1586204"/>
                  <a:pt x="666617" y="1591890"/>
                </a:cubicBezTo>
                <a:lnTo>
                  <a:pt x="650846" y="1590468"/>
                </a:lnTo>
                <a:cubicBezTo>
                  <a:pt x="673784" y="1591890"/>
                  <a:pt x="660882" y="1608946"/>
                  <a:pt x="695288" y="1606102"/>
                </a:cubicBezTo>
                <a:cubicBezTo>
                  <a:pt x="688120" y="1604682"/>
                  <a:pt x="682385" y="1604682"/>
                  <a:pt x="675218" y="1603261"/>
                </a:cubicBezTo>
                <a:cubicBezTo>
                  <a:pt x="699588" y="1603261"/>
                  <a:pt x="645112" y="1586204"/>
                  <a:pt x="683820" y="1587625"/>
                </a:cubicBezTo>
                <a:cubicBezTo>
                  <a:pt x="699588" y="1589047"/>
                  <a:pt x="660882" y="1576255"/>
                  <a:pt x="642245" y="1576255"/>
                </a:cubicBezTo>
                <a:close/>
                <a:moveTo>
                  <a:pt x="718987" y="1574455"/>
                </a:moveTo>
                <a:cubicBezTo>
                  <a:pt x="714014" y="1574300"/>
                  <a:pt x="708548" y="1575189"/>
                  <a:pt x="702455" y="1577676"/>
                </a:cubicBezTo>
                <a:cubicBezTo>
                  <a:pt x="719658" y="1593311"/>
                  <a:pt x="731127" y="1580519"/>
                  <a:pt x="754064" y="1589047"/>
                </a:cubicBezTo>
                <a:cubicBezTo>
                  <a:pt x="744388" y="1584782"/>
                  <a:pt x="733905" y="1574922"/>
                  <a:pt x="718987" y="1574455"/>
                </a:cubicBezTo>
                <a:close/>
                <a:moveTo>
                  <a:pt x="381333" y="1556357"/>
                </a:moveTo>
                <a:cubicBezTo>
                  <a:pt x="388502"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6" y="1489287"/>
                </a:moveTo>
                <a:cubicBezTo>
                  <a:pt x="288868" y="1489909"/>
                  <a:pt x="288151" y="1491686"/>
                  <a:pt x="288151" y="1495239"/>
                </a:cubicBezTo>
                <a:cubicBezTo>
                  <a:pt x="292451" y="1499503"/>
                  <a:pt x="332591" y="1522244"/>
                  <a:pt x="329724" y="1529351"/>
                </a:cubicBezTo>
                <a:lnTo>
                  <a:pt x="346927" y="1525087"/>
                </a:lnTo>
                <a:cubicBezTo>
                  <a:pt x="323990" y="1516560"/>
                  <a:pt x="309654" y="1495239"/>
                  <a:pt x="319690" y="1498082"/>
                </a:cubicBezTo>
                <a:cubicBezTo>
                  <a:pt x="304637" y="1495950"/>
                  <a:pt x="294423" y="1487422"/>
                  <a:pt x="290256" y="1489287"/>
                </a:cubicBezTo>
                <a:close/>
                <a:moveTo>
                  <a:pt x="1306499" y="1488997"/>
                </a:moveTo>
                <a:lnTo>
                  <a:pt x="1287357" y="1493818"/>
                </a:lnTo>
                <a:lnTo>
                  <a:pt x="1284180" y="1494378"/>
                </a:lnTo>
                <a:lnTo>
                  <a:pt x="1285924" y="1492396"/>
                </a:lnTo>
                <a:close/>
                <a:moveTo>
                  <a:pt x="1437884" y="1485290"/>
                </a:moveTo>
                <a:cubicBezTo>
                  <a:pt x="1430715" y="1488132"/>
                  <a:pt x="1416379"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0" y="1442812"/>
                </a:lnTo>
                <a:lnTo>
                  <a:pt x="1376239" y="1451178"/>
                </a:lnTo>
                <a:lnTo>
                  <a:pt x="1375385" y="1449993"/>
                </a:lnTo>
                <a:close/>
                <a:moveTo>
                  <a:pt x="1493793" y="1441229"/>
                </a:moveTo>
                <a:cubicBezTo>
                  <a:pt x="1485191" y="1442650"/>
                  <a:pt x="1476590" y="1454021"/>
                  <a:pt x="1467988" y="1455442"/>
                </a:cubicBezTo>
                <a:cubicBezTo>
                  <a:pt x="1463688" y="1448335"/>
                  <a:pt x="1460821" y="1452598"/>
                  <a:pt x="1447918" y="1461128"/>
                </a:cubicBezTo>
                <a:cubicBezTo>
                  <a:pt x="1445051" y="1462548"/>
                  <a:pt x="1440751" y="1463969"/>
                  <a:pt x="1435017" y="1468233"/>
                </a:cubicBezTo>
                <a:cubicBezTo>
                  <a:pt x="1440751" y="1466812"/>
                  <a:pt x="1445051" y="1463969"/>
                  <a:pt x="1449352" y="1461128"/>
                </a:cubicBezTo>
                <a:cubicBezTo>
                  <a:pt x="1466556" y="1452598"/>
                  <a:pt x="1470856" y="1463969"/>
                  <a:pt x="1493793" y="1441229"/>
                </a:cubicBezTo>
                <a:close/>
                <a:moveTo>
                  <a:pt x="1386812" y="1428968"/>
                </a:moveTo>
                <a:cubicBezTo>
                  <a:pt x="1390216" y="1429146"/>
                  <a:pt x="1392008" y="1430567"/>
                  <a:pt x="1392008" y="1432699"/>
                </a:cubicBezTo>
                <a:cubicBezTo>
                  <a:pt x="1384841" y="1434122"/>
                  <a:pt x="1377672" y="1434122"/>
                  <a:pt x="1371938" y="1432699"/>
                </a:cubicBezTo>
                <a:cubicBezTo>
                  <a:pt x="1378390" y="1429857"/>
                  <a:pt x="1383407" y="1428791"/>
                  <a:pt x="1386812" y="1428968"/>
                </a:cubicBezTo>
                <a:close/>
                <a:moveTo>
                  <a:pt x="1629984" y="1402852"/>
                </a:moveTo>
                <a:lnTo>
                  <a:pt x="1624251" y="1405695"/>
                </a:lnTo>
                <a:lnTo>
                  <a:pt x="1627116" y="1404273"/>
                </a:lnTo>
                <a:cubicBezTo>
                  <a:pt x="1628549" y="1404273"/>
                  <a:pt x="1628549" y="1402852"/>
                  <a:pt x="1629984" y="1402852"/>
                </a:cubicBezTo>
                <a:close/>
                <a:moveTo>
                  <a:pt x="1506695" y="1361633"/>
                </a:moveTo>
                <a:lnTo>
                  <a:pt x="1506695" y="1367318"/>
                </a:lnTo>
                <a:cubicBezTo>
                  <a:pt x="1500960" y="1368740"/>
                  <a:pt x="1498093" y="1368740"/>
                  <a:pt x="1506695" y="1361633"/>
                </a:cubicBezTo>
                <a:close/>
                <a:moveTo>
                  <a:pt x="78422" y="1263629"/>
                </a:moveTo>
                <a:cubicBezTo>
                  <a:pt x="77504" y="1263206"/>
                  <a:pt x="76698" y="1263917"/>
                  <a:pt x="75981" y="1266404"/>
                </a:cubicBezTo>
                <a:cubicBezTo>
                  <a:pt x="81715" y="1277775"/>
                  <a:pt x="84582" y="1291989"/>
                  <a:pt x="90316" y="1304781"/>
                </a:cubicBezTo>
                <a:cubicBezTo>
                  <a:pt x="94616" y="1316152"/>
                  <a:pt x="100351" y="1326100"/>
                  <a:pt x="110387" y="1326100"/>
                </a:cubicBezTo>
                <a:lnTo>
                  <a:pt x="100351" y="1303360"/>
                </a:lnTo>
                <a:lnTo>
                  <a:pt x="94616" y="1291989"/>
                </a:lnTo>
                <a:lnTo>
                  <a:pt x="90316" y="1280618"/>
                </a:lnTo>
                <a:cubicBezTo>
                  <a:pt x="84940" y="1276354"/>
                  <a:pt x="81177" y="1264895"/>
                  <a:pt x="78422" y="1263629"/>
                </a:cubicBezTo>
                <a:close/>
                <a:moveTo>
                  <a:pt x="22938" y="1131378"/>
                </a:moveTo>
                <a:cubicBezTo>
                  <a:pt x="25805" y="1152697"/>
                  <a:pt x="27238" y="1172596"/>
                  <a:pt x="31539" y="1193917"/>
                </a:cubicBezTo>
                <a:cubicBezTo>
                  <a:pt x="24372" y="1169754"/>
                  <a:pt x="24372" y="1166911"/>
                  <a:pt x="24372" y="1162647"/>
                </a:cubicBezTo>
                <a:cubicBezTo>
                  <a:pt x="24372" y="1158383"/>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2"/>
                  <a:pt x="759799" y="1125693"/>
                  <a:pt x="759799" y="1125693"/>
                </a:cubicBezTo>
                <a:lnTo>
                  <a:pt x="748331" y="1128536"/>
                </a:lnTo>
                <a:lnTo>
                  <a:pt x="746896" y="1128536"/>
                </a:lnTo>
                <a:lnTo>
                  <a:pt x="745781" y="1134856"/>
                </a:lnTo>
                <a:lnTo>
                  <a:pt x="745642" y="1135642"/>
                </a:lnTo>
                <a:cubicBezTo>
                  <a:pt x="746538" y="1137774"/>
                  <a:pt x="748330" y="1139906"/>
                  <a:pt x="749763" y="1142749"/>
                </a:cubicBezTo>
                <a:cubicBezTo>
                  <a:pt x="748331" y="1142749"/>
                  <a:pt x="749763" y="1141328"/>
                  <a:pt x="749763"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2"/>
                  <a:pt x="762666"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lnTo>
                  <a:pt x="711056" y="1128536"/>
                </a:lnTo>
                <a:close/>
                <a:moveTo>
                  <a:pt x="94616" y="1111480"/>
                </a:moveTo>
                <a:cubicBezTo>
                  <a:pt x="93184" y="1125693"/>
                  <a:pt x="91749" y="1128536"/>
                  <a:pt x="101785" y="1149856"/>
                </a:cubicBezTo>
                <a:cubicBezTo>
                  <a:pt x="101785" y="1134221"/>
                  <a:pt x="98918" y="1115743"/>
                  <a:pt x="94616" y="1111480"/>
                </a:cubicBezTo>
                <a:close/>
                <a:moveTo>
                  <a:pt x="787396" y="1107039"/>
                </a:moveTo>
                <a:lnTo>
                  <a:pt x="787685" y="1107095"/>
                </a:lnTo>
                <a:lnTo>
                  <a:pt x="787574" y="1107216"/>
                </a:lnTo>
                <a:cubicBezTo>
                  <a:pt x="783811" y="1107571"/>
                  <a:pt x="779869" y="1107216"/>
                  <a:pt x="781302" y="1108638"/>
                </a:cubicBezTo>
                <a:cubicBezTo>
                  <a:pt x="783453" y="1108638"/>
                  <a:pt x="785245" y="1107572"/>
                  <a:pt x="787396" y="1107039"/>
                </a:cubicBezTo>
                <a:close/>
                <a:moveTo>
                  <a:pt x="736862" y="1098687"/>
                </a:moveTo>
                <a:cubicBezTo>
                  <a:pt x="735427" y="1102951"/>
                  <a:pt x="736862" y="1111479"/>
                  <a:pt x="732560" y="1118586"/>
                </a:cubicBezTo>
                <a:cubicBezTo>
                  <a:pt x="731126" y="1117165"/>
                  <a:pt x="726826" y="1112901"/>
                  <a:pt x="726826" y="1107215"/>
                </a:cubicBezTo>
                <a:cubicBezTo>
                  <a:pt x="726826" y="1101531"/>
                  <a:pt x="729693" y="1097267"/>
                  <a:pt x="736862" y="1098687"/>
                </a:cubicBezTo>
                <a:close/>
                <a:moveTo>
                  <a:pt x="799940" y="1080211"/>
                </a:moveTo>
                <a:lnTo>
                  <a:pt x="797072" y="1084475"/>
                </a:lnTo>
                <a:lnTo>
                  <a:pt x="807107" y="1087317"/>
                </a:lnTo>
                <a:close/>
                <a:moveTo>
                  <a:pt x="766786" y="1077544"/>
                </a:moveTo>
                <a:cubicBezTo>
                  <a:pt x="770549" y="1078077"/>
                  <a:pt x="774850" y="1079499"/>
                  <a:pt x="779867" y="1080209"/>
                </a:cubicBezTo>
                <a:cubicBezTo>
                  <a:pt x="772700" y="1078788"/>
                  <a:pt x="772700" y="1085896"/>
                  <a:pt x="772700" y="1085896"/>
                </a:cubicBezTo>
                <a:cubicBezTo>
                  <a:pt x="772700" y="1073102"/>
                  <a:pt x="761230" y="1083052"/>
                  <a:pt x="756930" y="1080209"/>
                </a:cubicBezTo>
                <a:cubicBezTo>
                  <a:pt x="759797" y="1077367"/>
                  <a:pt x="763023" y="1077011"/>
                  <a:pt x="766786" y="1077544"/>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3" y="1041835"/>
                  <a:pt x="1632850" y="1036148"/>
                  <a:pt x="1627116" y="1027621"/>
                </a:cubicBezTo>
                <a:close/>
                <a:moveTo>
                  <a:pt x="1580704" y="1027620"/>
                </a:moveTo>
                <a:cubicBezTo>
                  <a:pt x="1581959" y="1026910"/>
                  <a:pt x="1582676" y="1026910"/>
                  <a:pt x="1582676" y="1030462"/>
                </a:cubicBezTo>
                <a:cubicBezTo>
                  <a:pt x="1582676" y="1041833"/>
                  <a:pt x="1578374" y="1030462"/>
                  <a:pt x="1575507" y="1029041"/>
                </a:cubicBezTo>
                <a:cubicBezTo>
                  <a:pt x="1577657" y="1029751"/>
                  <a:pt x="1579449" y="1028331"/>
                  <a:pt x="1580704" y="1027620"/>
                </a:cubicBezTo>
                <a:close/>
                <a:moveTo>
                  <a:pt x="822877" y="1024780"/>
                </a:moveTo>
                <a:lnTo>
                  <a:pt x="824310" y="1030464"/>
                </a:lnTo>
                <a:lnTo>
                  <a:pt x="827177" y="1029043"/>
                </a:lnTo>
                <a:close/>
                <a:moveTo>
                  <a:pt x="1625683" y="1014829"/>
                </a:moveTo>
                <a:lnTo>
                  <a:pt x="1631417" y="1016250"/>
                </a:lnTo>
                <a:lnTo>
                  <a:pt x="1628550" y="1021936"/>
                </a:lnTo>
                <a:close/>
                <a:moveTo>
                  <a:pt x="1577119" y="1012873"/>
                </a:moveTo>
                <a:cubicBezTo>
                  <a:pt x="1579090" y="1013050"/>
                  <a:pt x="1581240" y="1014116"/>
                  <a:pt x="1584108" y="1017670"/>
                </a:cubicBezTo>
                <a:cubicBezTo>
                  <a:pt x="1578373" y="1017670"/>
                  <a:pt x="1574072" y="1016249"/>
                  <a:pt x="1571205" y="1013406"/>
                </a:cubicBezTo>
                <a:cubicBezTo>
                  <a:pt x="1573355" y="1013406"/>
                  <a:pt x="1575147" y="1012695"/>
                  <a:pt x="1577119" y="1012873"/>
                </a:cubicBezTo>
                <a:close/>
                <a:moveTo>
                  <a:pt x="1632850" y="1002038"/>
                </a:moveTo>
                <a:lnTo>
                  <a:pt x="1641452" y="1010566"/>
                </a:lnTo>
                <a:cubicBezTo>
                  <a:pt x="1634283" y="1011987"/>
                  <a:pt x="1638584" y="1004881"/>
                  <a:pt x="1632850" y="1002038"/>
                </a:cubicBezTo>
                <a:close/>
                <a:moveTo>
                  <a:pt x="800835" y="993864"/>
                </a:moveTo>
                <a:cubicBezTo>
                  <a:pt x="803523" y="994219"/>
                  <a:pt x="807108" y="995640"/>
                  <a:pt x="809975" y="996351"/>
                </a:cubicBezTo>
                <a:cubicBezTo>
                  <a:pt x="805673" y="996351"/>
                  <a:pt x="799938" y="997772"/>
                  <a:pt x="797071" y="997772"/>
                </a:cubicBezTo>
                <a:cubicBezTo>
                  <a:pt x="796355" y="994219"/>
                  <a:pt x="798147" y="993509"/>
                  <a:pt x="800835" y="993864"/>
                </a:cubicBezTo>
                <a:close/>
                <a:moveTo>
                  <a:pt x="1504607" y="991585"/>
                </a:moveTo>
                <a:lnTo>
                  <a:pt x="1508129" y="1003458"/>
                </a:lnTo>
                <a:cubicBezTo>
                  <a:pt x="1508845" y="1001326"/>
                  <a:pt x="1504903" y="996707"/>
                  <a:pt x="1503112" y="992798"/>
                </a:cubicBezTo>
                <a:close/>
                <a:moveTo>
                  <a:pt x="1500961" y="979296"/>
                </a:moveTo>
                <a:cubicBezTo>
                  <a:pt x="1502395" y="986403"/>
                  <a:pt x="1510997" y="986403"/>
                  <a:pt x="1510997" y="986403"/>
                </a:cubicBezTo>
                <a:lnTo>
                  <a:pt x="1504607" y="991585"/>
                </a:lnTo>
                <a:close/>
                <a:moveTo>
                  <a:pt x="851549" y="970768"/>
                </a:moveTo>
                <a:cubicBezTo>
                  <a:pt x="854416" y="977875"/>
                  <a:pt x="851549" y="990667"/>
                  <a:pt x="847247" y="994931"/>
                </a:cubicBezTo>
                <a:cubicBezTo>
                  <a:pt x="851549" y="1000616"/>
                  <a:pt x="863017" y="997774"/>
                  <a:pt x="865884" y="996352"/>
                </a:cubicBezTo>
                <a:cubicBezTo>
                  <a:pt x="835778" y="983560"/>
                  <a:pt x="871619" y="989246"/>
                  <a:pt x="864450" y="979296"/>
                </a:cubicBezTo>
                <a:cubicBezTo>
                  <a:pt x="861583" y="977875"/>
                  <a:pt x="860150" y="982139"/>
                  <a:pt x="855849" y="980717"/>
                </a:cubicBezTo>
                <a:cubicBezTo>
                  <a:pt x="852981" y="977875"/>
                  <a:pt x="854416" y="975032"/>
                  <a:pt x="857283" y="973612"/>
                </a:cubicBezTo>
                <a:cubicBezTo>
                  <a:pt x="855849" y="973612"/>
                  <a:pt x="852981" y="972189"/>
                  <a:pt x="851549" y="970768"/>
                </a:cubicBezTo>
                <a:close/>
                <a:moveTo>
                  <a:pt x="907458" y="956554"/>
                </a:moveTo>
                <a:lnTo>
                  <a:pt x="907458" y="957975"/>
                </a:lnTo>
                <a:lnTo>
                  <a:pt x="906025" y="957975"/>
                </a:lnTo>
                <a:close/>
                <a:moveTo>
                  <a:pt x="1469422" y="953711"/>
                </a:moveTo>
                <a:cubicBezTo>
                  <a:pt x="1478023" y="950868"/>
                  <a:pt x="1478023" y="963661"/>
                  <a:pt x="1482323" y="967924"/>
                </a:cubicBezTo>
                <a:cubicBezTo>
                  <a:pt x="1478023" y="966502"/>
                  <a:pt x="1475156" y="963661"/>
                  <a:pt x="1473722" y="970766"/>
                </a:cubicBezTo>
                <a:cubicBezTo>
                  <a:pt x="1467987" y="967924"/>
                  <a:pt x="1469422" y="959397"/>
                  <a:pt x="1469422" y="953711"/>
                </a:cubicBezTo>
                <a:close/>
                <a:moveTo>
                  <a:pt x="1917416" y="950158"/>
                </a:moveTo>
                <a:cubicBezTo>
                  <a:pt x="1919208" y="949447"/>
                  <a:pt x="1921000" y="949447"/>
                  <a:pt x="1922434" y="950868"/>
                </a:cubicBezTo>
                <a:lnTo>
                  <a:pt x="1912398" y="953711"/>
                </a:lnTo>
                <a:cubicBezTo>
                  <a:pt x="1913831" y="952289"/>
                  <a:pt x="1915623" y="950868"/>
                  <a:pt x="1917416" y="950158"/>
                </a:cubicBezTo>
                <a:close/>
                <a:moveTo>
                  <a:pt x="1499528" y="948027"/>
                </a:moveTo>
                <a:lnTo>
                  <a:pt x="1492359" y="955134"/>
                </a:lnTo>
                <a:lnTo>
                  <a:pt x="1499528" y="959398"/>
                </a:lnTo>
                <a:close/>
                <a:moveTo>
                  <a:pt x="1379107" y="942342"/>
                </a:moveTo>
                <a:cubicBezTo>
                  <a:pt x="1380540" y="948026"/>
                  <a:pt x="1383407" y="953713"/>
                  <a:pt x="1384842" y="956556"/>
                </a:cubicBezTo>
                <a:cubicBezTo>
                  <a:pt x="1374806" y="956556"/>
                  <a:pt x="1377673" y="948026"/>
                  <a:pt x="1379107" y="942342"/>
                </a:cubicBezTo>
                <a:close/>
                <a:moveTo>
                  <a:pt x="1287177" y="930616"/>
                </a:moveTo>
                <a:cubicBezTo>
                  <a:pt x="1288789" y="930616"/>
                  <a:pt x="1290939" y="930971"/>
                  <a:pt x="1291656" y="930971"/>
                </a:cubicBezTo>
                <a:cubicBezTo>
                  <a:pt x="1293091" y="932392"/>
                  <a:pt x="1295958" y="932392"/>
                  <a:pt x="1294525" y="936658"/>
                </a:cubicBezTo>
                <a:lnTo>
                  <a:pt x="1285922" y="932392"/>
                </a:lnTo>
                <a:cubicBezTo>
                  <a:pt x="1284489" y="930971"/>
                  <a:pt x="1285564" y="930616"/>
                  <a:pt x="1287177" y="930616"/>
                </a:cubicBezTo>
                <a:close/>
                <a:moveTo>
                  <a:pt x="815708" y="929549"/>
                </a:moveTo>
                <a:cubicBezTo>
                  <a:pt x="820010" y="928128"/>
                  <a:pt x="818575" y="933813"/>
                  <a:pt x="818575" y="935235"/>
                </a:cubicBezTo>
                <a:cubicBezTo>
                  <a:pt x="817141" y="935235"/>
                  <a:pt x="815708" y="936656"/>
                  <a:pt x="812841" y="935235"/>
                </a:cubicBezTo>
                <a:close/>
                <a:moveTo>
                  <a:pt x="915163" y="926707"/>
                </a:moveTo>
                <a:cubicBezTo>
                  <a:pt x="914267" y="925997"/>
                  <a:pt x="913909" y="926707"/>
                  <a:pt x="914626" y="930971"/>
                </a:cubicBezTo>
                <a:lnTo>
                  <a:pt x="918926" y="930971"/>
                </a:lnTo>
                <a:cubicBezTo>
                  <a:pt x="917493" y="929549"/>
                  <a:pt x="916059" y="927418"/>
                  <a:pt x="915163" y="926707"/>
                </a:cubicBezTo>
                <a:close/>
                <a:moveTo>
                  <a:pt x="1414946" y="925285"/>
                </a:moveTo>
                <a:lnTo>
                  <a:pt x="1412079" y="929549"/>
                </a:lnTo>
                <a:lnTo>
                  <a:pt x="1419247" y="928128"/>
                </a:lnTo>
                <a:close/>
                <a:moveTo>
                  <a:pt x="1475156" y="913916"/>
                </a:moveTo>
                <a:cubicBezTo>
                  <a:pt x="1476591" y="915336"/>
                  <a:pt x="1475156" y="915336"/>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3"/>
                </a:moveTo>
                <a:cubicBezTo>
                  <a:pt x="913192" y="911073"/>
                  <a:pt x="910325" y="921021"/>
                  <a:pt x="908892" y="923864"/>
                </a:cubicBezTo>
                <a:cubicBezTo>
                  <a:pt x="913192" y="923864"/>
                  <a:pt x="918926" y="916757"/>
                  <a:pt x="913192" y="912493"/>
                </a:cubicBezTo>
                <a:close/>
                <a:moveTo>
                  <a:pt x="1227148" y="895438"/>
                </a:moveTo>
                <a:lnTo>
                  <a:pt x="1225713" y="911073"/>
                </a:lnTo>
                <a:cubicBezTo>
                  <a:pt x="1221412" y="905386"/>
                  <a:pt x="1225713" y="894017"/>
                  <a:pt x="1227148" y="895438"/>
                </a:cubicBezTo>
                <a:close/>
                <a:moveTo>
                  <a:pt x="888822" y="895438"/>
                </a:moveTo>
                <a:cubicBezTo>
                  <a:pt x="891689" y="896859"/>
                  <a:pt x="893122" y="901123"/>
                  <a:pt x="900290"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5" y="886909"/>
                  <a:pt x="848682" y="892595"/>
                  <a:pt x="848682" y="892595"/>
                </a:cubicBezTo>
                <a:close/>
                <a:moveTo>
                  <a:pt x="876636" y="883356"/>
                </a:moveTo>
                <a:cubicBezTo>
                  <a:pt x="872694" y="884423"/>
                  <a:pt x="870186" y="886910"/>
                  <a:pt x="871619" y="891174"/>
                </a:cubicBezTo>
                <a:lnTo>
                  <a:pt x="890255" y="888331"/>
                </a:lnTo>
                <a:lnTo>
                  <a:pt x="881653" y="888331"/>
                </a:lnTo>
                <a:lnTo>
                  <a:pt x="890255" y="884067"/>
                </a:lnTo>
                <a:cubicBezTo>
                  <a:pt x="885954" y="882646"/>
                  <a:pt x="880578" y="882290"/>
                  <a:pt x="876636" y="883356"/>
                </a:cubicBezTo>
                <a:close/>
                <a:moveTo>
                  <a:pt x="1364771" y="881224"/>
                </a:moveTo>
                <a:cubicBezTo>
                  <a:pt x="1356170" y="913916"/>
                  <a:pt x="1353302" y="875539"/>
                  <a:pt x="1341834" y="882646"/>
                </a:cubicBezTo>
                <a:cubicBezTo>
                  <a:pt x="1343267" y="886910"/>
                  <a:pt x="1347568" y="888331"/>
                  <a:pt x="1347568" y="892595"/>
                </a:cubicBezTo>
                <a:cubicBezTo>
                  <a:pt x="1343267" y="894017"/>
                  <a:pt x="1338967" y="892595"/>
                  <a:pt x="1336100" y="889752"/>
                </a:cubicBezTo>
                <a:cubicBezTo>
                  <a:pt x="1334665" y="892595"/>
                  <a:pt x="1334665" y="895438"/>
                  <a:pt x="1333232" y="896859"/>
                </a:cubicBezTo>
                <a:cubicBezTo>
                  <a:pt x="1341834" y="894017"/>
                  <a:pt x="1359037" y="896859"/>
                  <a:pt x="1367638" y="902545"/>
                </a:cubicBezTo>
                <a:cubicBezTo>
                  <a:pt x="1373373" y="898281"/>
                  <a:pt x="1366204" y="885488"/>
                  <a:pt x="1364771" y="881224"/>
                </a:cubicBezTo>
                <a:close/>
                <a:moveTo>
                  <a:pt x="893122" y="869853"/>
                </a:moveTo>
                <a:lnTo>
                  <a:pt x="881653" y="881224"/>
                </a:lnTo>
                <a:lnTo>
                  <a:pt x="883087" y="881224"/>
                </a:lnTo>
                <a:lnTo>
                  <a:pt x="891689" y="882646"/>
                </a:lnTo>
                <a:lnTo>
                  <a:pt x="884520" y="879803"/>
                </a:lnTo>
                <a:close/>
                <a:moveTo>
                  <a:pt x="1154034" y="867010"/>
                </a:moveTo>
                <a:lnTo>
                  <a:pt x="1164068" y="871274"/>
                </a:lnTo>
                <a:lnTo>
                  <a:pt x="1161202" y="874117"/>
                </a:lnTo>
                <a:close/>
                <a:moveTo>
                  <a:pt x="918926" y="864168"/>
                </a:moveTo>
                <a:lnTo>
                  <a:pt x="917286" y="865794"/>
                </a:lnTo>
                <a:lnTo>
                  <a:pt x="910325" y="867012"/>
                </a:lnTo>
                <a:lnTo>
                  <a:pt x="918926" y="872696"/>
                </a:lnTo>
                <a:cubicBezTo>
                  <a:pt x="918926" y="870564"/>
                  <a:pt x="916776" y="868787"/>
                  <a:pt x="915701" y="867366"/>
                </a:cubicBezTo>
                <a:lnTo>
                  <a:pt x="917286" y="865794"/>
                </a:lnTo>
                <a:lnTo>
                  <a:pt x="921143" y="865119"/>
                </a:lnTo>
                <a:lnTo>
                  <a:pt x="932187" y="869853"/>
                </a:lnTo>
                <a:cubicBezTo>
                  <a:pt x="936846" y="870920"/>
                  <a:pt x="940430" y="870565"/>
                  <a:pt x="938996" y="867012"/>
                </a:cubicBezTo>
                <a:cubicBezTo>
                  <a:pt x="931829" y="866301"/>
                  <a:pt x="926811" y="865235"/>
                  <a:pt x="922510" y="864879"/>
                </a:cubicBezTo>
                <a:lnTo>
                  <a:pt x="921143" y="865119"/>
                </a:lnTo>
                <a:close/>
                <a:moveTo>
                  <a:pt x="851546" y="862746"/>
                </a:moveTo>
                <a:lnTo>
                  <a:pt x="848679" y="869853"/>
                </a:lnTo>
                <a:lnTo>
                  <a:pt x="842945" y="869853"/>
                </a:lnTo>
                <a:close/>
                <a:moveTo>
                  <a:pt x="940766" y="862526"/>
                </a:moveTo>
                <a:cubicBezTo>
                  <a:pt x="938280" y="863991"/>
                  <a:pt x="946882" y="869853"/>
                  <a:pt x="949031" y="874117"/>
                </a:cubicBezTo>
                <a:lnTo>
                  <a:pt x="947598" y="862748"/>
                </a:lnTo>
                <a:cubicBezTo>
                  <a:pt x="943656" y="862037"/>
                  <a:pt x="941595" y="862037"/>
                  <a:pt x="940766" y="862526"/>
                </a:cubicBezTo>
                <a:close/>
                <a:moveTo>
                  <a:pt x="1204210" y="851377"/>
                </a:moveTo>
                <a:cubicBezTo>
                  <a:pt x="1202776" y="859905"/>
                  <a:pt x="1208510" y="872696"/>
                  <a:pt x="1218546" y="871276"/>
                </a:cubicBezTo>
                <a:lnTo>
                  <a:pt x="1209944" y="852798"/>
                </a:lnTo>
                <a:lnTo>
                  <a:pt x="1211377" y="861325"/>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4"/>
                </a:moveTo>
                <a:cubicBezTo>
                  <a:pt x="22042" y="832011"/>
                  <a:pt x="19354" y="836097"/>
                  <a:pt x="15770" y="844270"/>
                </a:cubicBezTo>
                <a:lnTo>
                  <a:pt x="15770" y="872696"/>
                </a:lnTo>
                <a:cubicBezTo>
                  <a:pt x="15770" y="859905"/>
                  <a:pt x="17203" y="862746"/>
                  <a:pt x="20070" y="859905"/>
                </a:cubicBezTo>
                <a:cubicBezTo>
                  <a:pt x="24372" y="881224"/>
                  <a:pt x="15770" y="894016"/>
                  <a:pt x="11469" y="911073"/>
                </a:cubicBezTo>
                <a:cubicBezTo>
                  <a:pt x="15770" y="902544"/>
                  <a:pt x="22937" y="869853"/>
                  <a:pt x="31539" y="875540"/>
                </a:cubicBezTo>
                <a:cubicBezTo>
                  <a:pt x="32973" y="882645"/>
                  <a:pt x="32973" y="891174"/>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7"/>
                </a:cubicBezTo>
                <a:cubicBezTo>
                  <a:pt x="35840" y="876960"/>
                  <a:pt x="34406" y="875540"/>
                  <a:pt x="32973" y="874117"/>
                </a:cubicBezTo>
                <a:cubicBezTo>
                  <a:pt x="30823" y="851732"/>
                  <a:pt x="30285" y="827746"/>
                  <a:pt x="24103" y="830944"/>
                </a:cubicBezTo>
                <a:close/>
                <a:moveTo>
                  <a:pt x="1246321" y="825792"/>
                </a:moveTo>
                <a:cubicBezTo>
                  <a:pt x="1242916" y="824371"/>
                  <a:pt x="1239333" y="824371"/>
                  <a:pt x="1237182" y="827214"/>
                </a:cubicBezTo>
                <a:cubicBezTo>
                  <a:pt x="1234314" y="827214"/>
                  <a:pt x="1247217" y="831478"/>
                  <a:pt x="1254384" y="832899"/>
                </a:cubicBezTo>
                <a:cubicBezTo>
                  <a:pt x="1252951" y="830057"/>
                  <a:pt x="1249725" y="827214"/>
                  <a:pt x="1246321" y="825792"/>
                </a:cubicBezTo>
                <a:close/>
                <a:moveTo>
                  <a:pt x="1260119" y="822951"/>
                </a:moveTo>
                <a:cubicBezTo>
                  <a:pt x="1258686" y="825792"/>
                  <a:pt x="1251517" y="828635"/>
                  <a:pt x="1261553" y="828635"/>
                </a:cubicBezTo>
                <a:close/>
                <a:moveTo>
                  <a:pt x="1166937" y="794523"/>
                </a:moveTo>
                <a:cubicBezTo>
                  <a:pt x="1167653" y="802340"/>
                  <a:pt x="1167653" y="807670"/>
                  <a:pt x="1168370" y="812290"/>
                </a:cubicBezTo>
                <a:lnTo>
                  <a:pt x="1170089" y="816337"/>
                </a:lnTo>
                <a:lnTo>
                  <a:pt x="1169804" y="817264"/>
                </a:lnTo>
                <a:lnTo>
                  <a:pt x="1170734" y="817857"/>
                </a:lnTo>
                <a:lnTo>
                  <a:pt x="1174104" y="825792"/>
                </a:lnTo>
                <a:lnTo>
                  <a:pt x="1179838" y="817264"/>
                </a:lnTo>
                <a:cubicBezTo>
                  <a:pt x="1177688" y="817264"/>
                  <a:pt x="1176254" y="819396"/>
                  <a:pt x="1174821" y="820462"/>
                </a:cubicBezTo>
                <a:lnTo>
                  <a:pt x="1170734" y="817857"/>
                </a:lnTo>
                <a:lnTo>
                  <a:pt x="1170089" y="816337"/>
                </a:lnTo>
                <a:lnTo>
                  <a:pt x="1174284"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1939639" y="766096"/>
                </a:moveTo>
                <a:cubicBezTo>
                  <a:pt x="1939639" y="774624"/>
                  <a:pt x="1939639" y="780310"/>
                  <a:pt x="1935337" y="783151"/>
                </a:cubicBezTo>
                <a:cubicBezTo>
                  <a:pt x="1935337" y="783151"/>
                  <a:pt x="1935337" y="781730"/>
                  <a:pt x="1935337" y="781730"/>
                </a:cubicBezTo>
                <a:close/>
                <a:moveTo>
                  <a:pt x="927528" y="740513"/>
                </a:moveTo>
                <a:cubicBezTo>
                  <a:pt x="927528" y="749041"/>
                  <a:pt x="923228" y="749041"/>
                  <a:pt x="918926" y="750462"/>
                </a:cubicBezTo>
                <a:lnTo>
                  <a:pt x="920359" y="756148"/>
                </a:lnTo>
                <a:cubicBezTo>
                  <a:pt x="921793" y="756148"/>
                  <a:pt x="921793" y="756148"/>
                  <a:pt x="921793" y="756148"/>
                </a:cubicBezTo>
                <a:cubicBezTo>
                  <a:pt x="927528" y="751884"/>
                  <a:pt x="936129" y="754726"/>
                  <a:pt x="943298" y="757569"/>
                </a:cubicBezTo>
                <a:cubicBezTo>
                  <a:pt x="943298" y="754726"/>
                  <a:pt x="943298" y="753305"/>
                  <a:pt x="944731" y="750462"/>
                </a:cubicBezTo>
                <a:cubicBezTo>
                  <a:pt x="941864" y="747620"/>
                  <a:pt x="940431" y="746198"/>
                  <a:pt x="938996"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0"/>
                  <a:pt x="1090956" y="739091"/>
                  <a:pt x="1089522" y="740512"/>
                </a:cubicBezTo>
                <a:cubicBezTo>
                  <a:pt x="1088089" y="740512"/>
                  <a:pt x="1088089" y="739091"/>
                  <a:pt x="1088089" y="739091"/>
                </a:cubicBezTo>
                <a:close/>
                <a:moveTo>
                  <a:pt x="1060852" y="726299"/>
                </a:moveTo>
                <a:lnTo>
                  <a:pt x="1059417" y="729142"/>
                </a:lnTo>
                <a:lnTo>
                  <a:pt x="1056550" y="727722"/>
                </a:lnTo>
                <a:cubicBezTo>
                  <a:pt x="1055117" y="727722"/>
                  <a:pt x="1055117" y="729142"/>
                  <a:pt x="1055117" y="730563"/>
                </a:cubicBezTo>
                <a:cubicBezTo>
                  <a:pt x="1056550" y="731985"/>
                  <a:pt x="1057984" y="731985"/>
                  <a:pt x="1059417" y="731985"/>
                </a:cubicBezTo>
                <a:cubicBezTo>
                  <a:pt x="1060852" y="731985"/>
                  <a:pt x="1060852" y="729142"/>
                  <a:pt x="1060852" y="726299"/>
                </a:cubicBezTo>
                <a:close/>
                <a:moveTo>
                  <a:pt x="850773" y="713967"/>
                </a:moveTo>
                <a:lnTo>
                  <a:pt x="851549" y="714928"/>
                </a:lnTo>
                <a:lnTo>
                  <a:pt x="850809" y="714342"/>
                </a:lnTo>
                <a:close/>
                <a:moveTo>
                  <a:pt x="920359" y="712087"/>
                </a:moveTo>
                <a:cubicBezTo>
                  <a:pt x="911759" y="723456"/>
                  <a:pt x="918926" y="727722"/>
                  <a:pt x="927528" y="727722"/>
                </a:cubicBezTo>
                <a:cubicBezTo>
                  <a:pt x="927528" y="727722"/>
                  <a:pt x="927528" y="726299"/>
                  <a:pt x="927528" y="724878"/>
                </a:cubicBezTo>
                <a:cubicBezTo>
                  <a:pt x="923228" y="723456"/>
                  <a:pt x="917493" y="720615"/>
                  <a:pt x="920359" y="712087"/>
                </a:cubicBezTo>
                <a:close/>
                <a:moveTo>
                  <a:pt x="1040782" y="697873"/>
                </a:moveTo>
                <a:lnTo>
                  <a:pt x="1039347" y="703558"/>
                </a:lnTo>
                <a:cubicBezTo>
                  <a:pt x="1039347" y="704980"/>
                  <a:pt x="1039347" y="706401"/>
                  <a:pt x="1037914" y="707821"/>
                </a:cubicBezTo>
                <a:lnTo>
                  <a:pt x="1037914" y="709244"/>
                </a:lnTo>
                <a:lnTo>
                  <a:pt x="1050816" y="704980"/>
                </a:lnTo>
                <a:cubicBezTo>
                  <a:pt x="1049382" y="706401"/>
                  <a:pt x="1049382" y="706401"/>
                  <a:pt x="1049382" y="707821"/>
                </a:cubicBezTo>
                <a:cubicBezTo>
                  <a:pt x="1050816" y="706401"/>
                  <a:pt x="1052250" y="706401"/>
                  <a:pt x="1053683" y="707821"/>
                </a:cubicBezTo>
                <a:cubicBezTo>
                  <a:pt x="1053683" y="706401"/>
                  <a:pt x="1052250" y="704980"/>
                  <a:pt x="1050816" y="704980"/>
                </a:cubicBezTo>
                <a:cubicBezTo>
                  <a:pt x="1047949" y="703558"/>
                  <a:pt x="1043649" y="703558"/>
                  <a:pt x="1040782" y="702137"/>
                </a:cubicBezTo>
                <a:cubicBezTo>
                  <a:pt x="1040782" y="700716"/>
                  <a:pt x="1040782" y="700716"/>
                  <a:pt x="1043649" y="699294"/>
                </a:cubicBezTo>
                <a:cubicBezTo>
                  <a:pt x="1042214" y="697873"/>
                  <a:pt x="1042214" y="697873"/>
                  <a:pt x="1040782" y="697873"/>
                </a:cubicBezTo>
                <a:close/>
                <a:moveTo>
                  <a:pt x="816784" y="697873"/>
                </a:moveTo>
                <a:cubicBezTo>
                  <a:pt x="821085" y="698939"/>
                  <a:pt x="825745" y="701427"/>
                  <a:pt x="828612" y="700716"/>
                </a:cubicBezTo>
                <a:cubicBezTo>
                  <a:pt x="818576" y="714928"/>
                  <a:pt x="818576" y="690766"/>
                  <a:pt x="807107" y="703557"/>
                </a:cubicBezTo>
                <a:cubicBezTo>
                  <a:pt x="808541" y="697162"/>
                  <a:pt x="812483" y="696807"/>
                  <a:pt x="816784" y="697873"/>
                </a:cubicBezTo>
                <a:close/>
                <a:moveTo>
                  <a:pt x="1866524" y="695030"/>
                </a:moveTo>
                <a:cubicBezTo>
                  <a:pt x="1867959" y="712086"/>
                  <a:pt x="1869391" y="729143"/>
                  <a:pt x="1869391" y="746198"/>
                </a:cubicBezTo>
                <a:cubicBezTo>
                  <a:pt x="1888029" y="720615"/>
                  <a:pt x="1870826" y="714929"/>
                  <a:pt x="1866524" y="695030"/>
                </a:cubicBezTo>
                <a:close/>
                <a:moveTo>
                  <a:pt x="993472" y="690766"/>
                </a:moveTo>
                <a:cubicBezTo>
                  <a:pt x="992038" y="690766"/>
                  <a:pt x="990605" y="690766"/>
                  <a:pt x="989172" y="692188"/>
                </a:cubicBezTo>
                <a:cubicBezTo>
                  <a:pt x="989172" y="692188"/>
                  <a:pt x="989172" y="693609"/>
                  <a:pt x="989172" y="693609"/>
                </a:cubicBezTo>
                <a:cubicBezTo>
                  <a:pt x="990605" y="692188"/>
                  <a:pt x="992038" y="690766"/>
                  <a:pt x="993472" y="690766"/>
                </a:cubicBezTo>
                <a:close/>
                <a:moveTo>
                  <a:pt x="711058" y="679395"/>
                </a:moveTo>
                <a:lnTo>
                  <a:pt x="718708" y="679495"/>
                </a:lnTo>
                <a:lnTo>
                  <a:pt x="718405" y="679574"/>
                </a:lnTo>
                <a:cubicBezTo>
                  <a:pt x="715359" y="679396"/>
                  <a:pt x="712492" y="677975"/>
                  <a:pt x="711058" y="679395"/>
                </a:cubicBezTo>
                <a:close/>
                <a:moveTo>
                  <a:pt x="70067" y="662384"/>
                </a:moveTo>
                <a:cubicBezTo>
                  <a:pt x="66304" y="660652"/>
                  <a:pt x="60928" y="676908"/>
                  <a:pt x="58778" y="690766"/>
                </a:cubicBezTo>
                <a:cubicBezTo>
                  <a:pt x="61645" y="687923"/>
                  <a:pt x="64512" y="693609"/>
                  <a:pt x="68812" y="686502"/>
                </a:cubicBezTo>
                <a:lnTo>
                  <a:pt x="73113" y="670868"/>
                </a:lnTo>
                <a:cubicBezTo>
                  <a:pt x="72396" y="665538"/>
                  <a:pt x="71321" y="662962"/>
                  <a:pt x="70067" y="662384"/>
                </a:cubicBezTo>
                <a:close/>
                <a:moveTo>
                  <a:pt x="926095" y="658076"/>
                </a:moveTo>
                <a:cubicBezTo>
                  <a:pt x="921793" y="658076"/>
                  <a:pt x="923228" y="668024"/>
                  <a:pt x="923228" y="672288"/>
                </a:cubicBezTo>
                <a:cubicBezTo>
                  <a:pt x="921793" y="672288"/>
                  <a:pt x="920359" y="670867"/>
                  <a:pt x="918926" y="668024"/>
                </a:cubicBezTo>
                <a:cubicBezTo>
                  <a:pt x="914626" y="683659"/>
                  <a:pt x="928962" y="665183"/>
                  <a:pt x="931829" y="676554"/>
                </a:cubicBezTo>
                <a:cubicBezTo>
                  <a:pt x="934695" y="669447"/>
                  <a:pt x="926095" y="663760"/>
                  <a:pt x="926095" y="658076"/>
                </a:cubicBezTo>
                <a:close/>
                <a:moveTo>
                  <a:pt x="841513" y="652390"/>
                </a:moveTo>
                <a:cubicBezTo>
                  <a:pt x="845814" y="658076"/>
                  <a:pt x="845814" y="676554"/>
                  <a:pt x="858716" y="672288"/>
                </a:cubicBezTo>
                <a:lnTo>
                  <a:pt x="852981" y="665183"/>
                </a:lnTo>
                <a:lnTo>
                  <a:pt x="854416" y="665183"/>
                </a:lnTo>
                <a:lnTo>
                  <a:pt x="855849" y="658076"/>
                </a:lnTo>
                <a:cubicBezTo>
                  <a:pt x="850114" y="676554"/>
                  <a:pt x="845814" y="655233"/>
                  <a:pt x="841513" y="652390"/>
                </a:cubicBezTo>
                <a:close/>
                <a:moveTo>
                  <a:pt x="1050816" y="643862"/>
                </a:moveTo>
                <a:cubicBezTo>
                  <a:pt x="1046516" y="645284"/>
                  <a:pt x="1027878" y="642441"/>
                  <a:pt x="1033613" y="653812"/>
                </a:cubicBezTo>
                <a:lnTo>
                  <a:pt x="1040782" y="650969"/>
                </a:lnTo>
                <a:lnTo>
                  <a:pt x="1040782" y="652390"/>
                </a:lnTo>
                <a:lnTo>
                  <a:pt x="1047949" y="653812"/>
                </a:lnTo>
                <a:cubicBezTo>
                  <a:pt x="1029313" y="646705"/>
                  <a:pt x="1049382" y="646705"/>
                  <a:pt x="1050816" y="643862"/>
                </a:cubicBezTo>
                <a:close/>
                <a:moveTo>
                  <a:pt x="994470" y="641699"/>
                </a:moveTo>
                <a:lnTo>
                  <a:pt x="995167" y="641769"/>
                </a:lnTo>
                <a:lnTo>
                  <a:pt x="993472" y="642441"/>
                </a:lnTo>
                <a:close/>
                <a:moveTo>
                  <a:pt x="676652" y="632491"/>
                </a:moveTo>
                <a:cubicBezTo>
                  <a:pt x="675217" y="645284"/>
                  <a:pt x="693854" y="639598"/>
                  <a:pt x="695287" y="633913"/>
                </a:cubicBezTo>
                <a:cubicBezTo>
                  <a:pt x="692420" y="638177"/>
                  <a:pt x="685253" y="633913"/>
                  <a:pt x="676652" y="632491"/>
                </a:cubicBezTo>
                <a:close/>
                <a:moveTo>
                  <a:pt x="1889462" y="626807"/>
                </a:moveTo>
                <a:cubicBezTo>
                  <a:pt x="1890896" y="642441"/>
                  <a:pt x="1900930" y="636755"/>
                  <a:pt x="1895196" y="665181"/>
                </a:cubicBezTo>
                <a:cubicBezTo>
                  <a:pt x="1888029" y="660918"/>
                  <a:pt x="1872259" y="672288"/>
                  <a:pt x="1876560" y="712086"/>
                </a:cubicBezTo>
                <a:cubicBezTo>
                  <a:pt x="1890896" y="680816"/>
                  <a:pt x="1898063" y="677975"/>
                  <a:pt x="1900930" y="635334"/>
                </a:cubicBezTo>
                <a:close/>
                <a:moveTo>
                  <a:pt x="1003402" y="616178"/>
                </a:moveTo>
                <a:lnTo>
                  <a:pt x="1005120" y="618811"/>
                </a:lnTo>
                <a:cubicBezTo>
                  <a:pt x="1004583" y="621831"/>
                  <a:pt x="1002791" y="624674"/>
                  <a:pt x="1003508" y="626806"/>
                </a:cubicBezTo>
                <a:cubicBezTo>
                  <a:pt x="997057" y="622542"/>
                  <a:pt x="999207" y="621121"/>
                  <a:pt x="1001357" y="619345"/>
                </a:cubicBezTo>
                <a:close/>
                <a:moveTo>
                  <a:pt x="999207" y="609751"/>
                </a:moveTo>
                <a:cubicBezTo>
                  <a:pt x="1002433" y="612594"/>
                  <a:pt x="1003508" y="614548"/>
                  <a:pt x="1003508" y="616014"/>
                </a:cubicBezTo>
                <a:lnTo>
                  <a:pt x="1003402" y="616178"/>
                </a:lnTo>
                <a:close/>
                <a:moveTo>
                  <a:pt x="666616" y="604065"/>
                </a:moveTo>
                <a:cubicBezTo>
                  <a:pt x="659449" y="609751"/>
                  <a:pt x="658014" y="604065"/>
                  <a:pt x="655147" y="614015"/>
                </a:cubicBezTo>
                <a:cubicBezTo>
                  <a:pt x="655147" y="615435"/>
                  <a:pt x="666616" y="619699"/>
                  <a:pt x="663748" y="626806"/>
                </a:cubicBezTo>
                <a:lnTo>
                  <a:pt x="670917" y="616858"/>
                </a:lnTo>
                <a:cubicBezTo>
                  <a:pt x="665183" y="616858"/>
                  <a:pt x="663748" y="605487"/>
                  <a:pt x="666616" y="604065"/>
                </a:cubicBezTo>
                <a:close/>
                <a:moveTo>
                  <a:pt x="1093823" y="602644"/>
                </a:moveTo>
                <a:cubicBezTo>
                  <a:pt x="1079487" y="601223"/>
                  <a:pt x="1092389" y="608328"/>
                  <a:pt x="1085222" y="609751"/>
                </a:cubicBezTo>
                <a:cubicBezTo>
                  <a:pt x="1090956" y="609751"/>
                  <a:pt x="1103859" y="612592"/>
                  <a:pt x="1093823" y="602644"/>
                </a:cubicBezTo>
                <a:close/>
                <a:moveTo>
                  <a:pt x="762666" y="602644"/>
                </a:moveTo>
                <a:cubicBezTo>
                  <a:pt x="759799" y="608328"/>
                  <a:pt x="769834" y="609751"/>
                  <a:pt x="764099" y="615435"/>
                </a:cubicBezTo>
                <a:lnTo>
                  <a:pt x="759799" y="615435"/>
                </a:lnTo>
                <a:cubicBezTo>
                  <a:pt x="763383" y="615435"/>
                  <a:pt x="762666" y="619344"/>
                  <a:pt x="762487" y="622720"/>
                </a:cubicBezTo>
                <a:lnTo>
                  <a:pt x="763428" y="623370"/>
                </a:lnTo>
                <a:lnTo>
                  <a:pt x="762666" y="625386"/>
                </a:lnTo>
                <a:lnTo>
                  <a:pt x="768401" y="626806"/>
                </a:lnTo>
                <a:lnTo>
                  <a:pt x="763428" y="623370"/>
                </a:lnTo>
                <a:lnTo>
                  <a:pt x="765354" y="618279"/>
                </a:lnTo>
                <a:cubicBezTo>
                  <a:pt x="765175" y="614726"/>
                  <a:pt x="765534" y="611172"/>
                  <a:pt x="771268" y="611172"/>
                </a:cubicBezTo>
                <a:cubicBezTo>
                  <a:pt x="775568" y="611172"/>
                  <a:pt x="768401" y="601223"/>
                  <a:pt x="762666" y="602644"/>
                </a:cubicBezTo>
                <a:close/>
                <a:moveTo>
                  <a:pt x="785469" y="599801"/>
                </a:moveTo>
                <a:cubicBezTo>
                  <a:pt x="784170" y="599713"/>
                  <a:pt x="782378" y="600512"/>
                  <a:pt x="779869" y="602644"/>
                </a:cubicBezTo>
                <a:cubicBezTo>
                  <a:pt x="778435" y="616858"/>
                  <a:pt x="787037" y="605487"/>
                  <a:pt x="789904" y="612592"/>
                </a:cubicBezTo>
                <a:cubicBezTo>
                  <a:pt x="788829" y="608329"/>
                  <a:pt x="789367" y="600068"/>
                  <a:pt x="785469" y="599801"/>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9"/>
                </a:lnTo>
                <a:cubicBezTo>
                  <a:pt x="1948239" y="611172"/>
                  <a:pt x="1948239" y="625384"/>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6" y="591273"/>
                  <a:pt x="1085222" y="595537"/>
                </a:cubicBezTo>
                <a:cubicBezTo>
                  <a:pt x="1085222" y="598380"/>
                  <a:pt x="1093823" y="594116"/>
                  <a:pt x="1092389" y="589852"/>
                </a:cubicBezTo>
                <a:cubicBezTo>
                  <a:pt x="1086656" y="588430"/>
                  <a:pt x="1086656" y="595537"/>
                  <a:pt x="1079487" y="589852"/>
                </a:cubicBezTo>
                <a:lnTo>
                  <a:pt x="1079487" y="587009"/>
                </a:lnTo>
                <a:cubicBezTo>
                  <a:pt x="1079487" y="589141"/>
                  <a:pt x="1075544" y="588075"/>
                  <a:pt x="1072319" y="587542"/>
                </a:cubicBezTo>
                <a:lnTo>
                  <a:pt x="1071989" y="587972"/>
                </a:lnTo>
                <a:close/>
                <a:moveTo>
                  <a:pt x="488851" y="569954"/>
                </a:moveTo>
                <a:cubicBezTo>
                  <a:pt x="487419" y="572795"/>
                  <a:pt x="485984" y="574218"/>
                  <a:pt x="485984" y="575638"/>
                </a:cubicBezTo>
                <a:cubicBezTo>
                  <a:pt x="477383" y="577059"/>
                  <a:pt x="470216" y="579902"/>
                  <a:pt x="477383" y="594116"/>
                </a:cubicBezTo>
                <a:lnTo>
                  <a:pt x="484551" y="592694"/>
                </a:lnTo>
                <a:cubicBezTo>
                  <a:pt x="481683" y="592694"/>
                  <a:pt x="481683" y="591273"/>
                  <a:pt x="481683" y="588430"/>
                </a:cubicBezTo>
                <a:cubicBezTo>
                  <a:pt x="485984" y="584166"/>
                  <a:pt x="488851" y="592694"/>
                  <a:pt x="491719" y="595537"/>
                </a:cubicBezTo>
                <a:cubicBezTo>
                  <a:pt x="490286" y="589852"/>
                  <a:pt x="483117" y="584166"/>
                  <a:pt x="485984" y="575638"/>
                </a:cubicBezTo>
                <a:cubicBezTo>
                  <a:pt x="487419" y="574218"/>
                  <a:pt x="490286" y="572795"/>
                  <a:pt x="491719" y="574218"/>
                </a:cubicBezTo>
                <a:cubicBezTo>
                  <a:pt x="493153" y="575638"/>
                  <a:pt x="493153" y="577059"/>
                  <a:pt x="496019" y="572795"/>
                </a:cubicBezTo>
                <a:lnTo>
                  <a:pt x="496019" y="569954"/>
                </a:lnTo>
                <a:cubicBezTo>
                  <a:pt x="494586" y="571374"/>
                  <a:pt x="493153" y="571374"/>
                  <a:pt x="491719" y="572795"/>
                </a:cubicBezTo>
                <a:cubicBezTo>
                  <a:pt x="491719" y="571374"/>
                  <a:pt x="490286" y="568531"/>
                  <a:pt x="488851" y="569954"/>
                </a:cubicBezTo>
                <a:close/>
                <a:moveTo>
                  <a:pt x="435810" y="548633"/>
                </a:moveTo>
                <a:cubicBezTo>
                  <a:pt x="430075" y="554319"/>
                  <a:pt x="437242" y="560004"/>
                  <a:pt x="441544" y="560004"/>
                </a:cubicBezTo>
                <a:cubicBezTo>
                  <a:pt x="440110" y="558583"/>
                  <a:pt x="441544" y="554319"/>
                  <a:pt x="440110" y="551476"/>
                </a:cubicBezTo>
                <a:close/>
                <a:moveTo>
                  <a:pt x="1016410" y="541526"/>
                </a:moveTo>
                <a:lnTo>
                  <a:pt x="1017325" y="547714"/>
                </a:lnTo>
                <a:lnTo>
                  <a:pt x="1016948" y="547390"/>
                </a:lnTo>
                <a:cubicBezTo>
                  <a:pt x="1016768" y="545080"/>
                  <a:pt x="1017844" y="542948"/>
                  <a:pt x="1016410" y="541526"/>
                </a:cubicBezTo>
                <a:close/>
                <a:moveTo>
                  <a:pt x="559098" y="530156"/>
                </a:moveTo>
                <a:cubicBezTo>
                  <a:pt x="563398" y="534420"/>
                  <a:pt x="563398" y="535841"/>
                  <a:pt x="570566" y="531577"/>
                </a:cubicBezTo>
                <a:cubicBezTo>
                  <a:pt x="566265" y="527313"/>
                  <a:pt x="560531" y="527313"/>
                  <a:pt x="559098" y="530156"/>
                </a:cubicBezTo>
                <a:close/>
                <a:moveTo>
                  <a:pt x="1055117" y="524470"/>
                </a:moveTo>
                <a:cubicBezTo>
                  <a:pt x="1042214" y="521627"/>
                  <a:pt x="1049382" y="534420"/>
                  <a:pt x="1055117" y="537262"/>
                </a:cubicBezTo>
                <a:cubicBezTo>
                  <a:pt x="1052250" y="534420"/>
                  <a:pt x="1055117" y="530156"/>
                  <a:pt x="1055117" y="524470"/>
                </a:cubicBezTo>
                <a:close/>
                <a:moveTo>
                  <a:pt x="1070886" y="508836"/>
                </a:moveTo>
                <a:cubicBezTo>
                  <a:pt x="1069453" y="510258"/>
                  <a:pt x="1066586" y="517363"/>
                  <a:pt x="1059417" y="514522"/>
                </a:cubicBezTo>
                <a:lnTo>
                  <a:pt x="1070886" y="521627"/>
                </a:lnTo>
                <a:cubicBezTo>
                  <a:pt x="1070886" y="515943"/>
                  <a:pt x="1080922" y="515943"/>
                  <a:pt x="1082355" y="518786"/>
                </a:cubicBezTo>
                <a:cubicBezTo>
                  <a:pt x="1076620" y="513099"/>
                  <a:pt x="1082355" y="511679"/>
                  <a:pt x="1070886" y="508836"/>
                </a:cubicBezTo>
                <a:close/>
                <a:moveTo>
                  <a:pt x="549062" y="508836"/>
                </a:moveTo>
                <a:cubicBezTo>
                  <a:pt x="556231" y="511679"/>
                  <a:pt x="549062" y="528734"/>
                  <a:pt x="561965" y="523049"/>
                </a:cubicBezTo>
                <a:cubicBezTo>
                  <a:pt x="554796" y="518786"/>
                  <a:pt x="560531" y="504572"/>
                  <a:pt x="549062" y="508836"/>
                </a:cubicBezTo>
                <a:close/>
                <a:moveTo>
                  <a:pt x="1893763" y="491780"/>
                </a:moveTo>
                <a:cubicBezTo>
                  <a:pt x="1892329" y="497465"/>
                  <a:pt x="1890896" y="501729"/>
                  <a:pt x="1889462" y="507415"/>
                </a:cubicBezTo>
                <a:cubicBezTo>
                  <a:pt x="1892329" y="504572"/>
                  <a:pt x="1893763" y="500308"/>
                  <a:pt x="1895196" y="497465"/>
                </a:cubicBezTo>
                <a:cubicBezTo>
                  <a:pt x="1900930" y="520207"/>
                  <a:pt x="1905232" y="542948"/>
                  <a:pt x="1908099" y="565688"/>
                </a:cubicBezTo>
                <a:cubicBezTo>
                  <a:pt x="1905232" y="541526"/>
                  <a:pt x="1902365" y="517364"/>
                  <a:pt x="1896630" y="494622"/>
                </a:cubicBezTo>
                <a:lnTo>
                  <a:pt x="1895196" y="497465"/>
                </a:lnTo>
                <a:close/>
                <a:moveTo>
                  <a:pt x="1083789" y="456247"/>
                </a:moveTo>
                <a:cubicBezTo>
                  <a:pt x="1085222" y="460511"/>
                  <a:pt x="1068019" y="460511"/>
                  <a:pt x="1080922" y="467618"/>
                </a:cubicBezTo>
                <a:lnTo>
                  <a:pt x="1089523" y="461931"/>
                </a:lnTo>
                <a:cubicBezTo>
                  <a:pt x="1085222" y="459090"/>
                  <a:pt x="1090956" y="457668"/>
                  <a:pt x="1083789" y="456247"/>
                </a:cubicBezTo>
                <a:close/>
                <a:moveTo>
                  <a:pt x="1146867" y="453404"/>
                </a:moveTo>
                <a:cubicBezTo>
                  <a:pt x="1143999" y="454826"/>
                  <a:pt x="1141132" y="454826"/>
                  <a:pt x="1145432" y="460511"/>
                </a:cubicBezTo>
                <a:cubicBezTo>
                  <a:pt x="1148299" y="459090"/>
                  <a:pt x="1149732" y="454826"/>
                  <a:pt x="1146867" y="453404"/>
                </a:cubicBezTo>
                <a:close/>
                <a:moveTo>
                  <a:pt x="1166937" y="451983"/>
                </a:moveTo>
                <a:cubicBezTo>
                  <a:pt x="1164068" y="454826"/>
                  <a:pt x="1148299" y="447719"/>
                  <a:pt x="1154034" y="457668"/>
                </a:cubicBezTo>
                <a:cubicBezTo>
                  <a:pt x="1158335" y="453404"/>
                  <a:pt x="1171237" y="460511"/>
                  <a:pt x="1166937" y="451983"/>
                </a:cubicBezTo>
                <a:close/>
                <a:moveTo>
                  <a:pt x="1079487" y="427820"/>
                </a:moveTo>
                <a:lnTo>
                  <a:pt x="1072320" y="436348"/>
                </a:lnTo>
                <a:cubicBezTo>
                  <a:pt x="1070885" y="426399"/>
                  <a:pt x="1073753" y="434927"/>
                  <a:pt x="1079487" y="427820"/>
                </a:cubicBezTo>
                <a:close/>
                <a:moveTo>
                  <a:pt x="1910965" y="420713"/>
                </a:moveTo>
                <a:cubicBezTo>
                  <a:pt x="1918133" y="440612"/>
                  <a:pt x="1922433" y="461931"/>
                  <a:pt x="1928168" y="481830"/>
                </a:cubicBezTo>
                <a:lnTo>
                  <a:pt x="1913832" y="440612"/>
                </a:lnTo>
                <a:cubicBezTo>
                  <a:pt x="1912398" y="434927"/>
                  <a:pt x="1912398" y="427820"/>
                  <a:pt x="1910965" y="420713"/>
                </a:cubicBezTo>
                <a:close/>
                <a:moveTo>
                  <a:pt x="1852188" y="412186"/>
                </a:moveTo>
                <a:cubicBezTo>
                  <a:pt x="1853623" y="417871"/>
                  <a:pt x="1856490" y="424978"/>
                  <a:pt x="1857923" y="432085"/>
                </a:cubicBezTo>
                <a:cubicBezTo>
                  <a:pt x="1857923" y="439190"/>
                  <a:pt x="1847888" y="424978"/>
                  <a:pt x="1855056" y="450561"/>
                </a:cubicBezTo>
                <a:cubicBezTo>
                  <a:pt x="1860790" y="450561"/>
                  <a:pt x="1860790" y="442033"/>
                  <a:pt x="1857923" y="432085"/>
                </a:cubicBezTo>
                <a:cubicBezTo>
                  <a:pt x="1857923" y="429242"/>
                  <a:pt x="1856490" y="423555"/>
                  <a:pt x="1852188" y="412186"/>
                </a:cubicBezTo>
                <a:close/>
                <a:moveTo>
                  <a:pt x="1862224" y="400815"/>
                </a:moveTo>
                <a:cubicBezTo>
                  <a:pt x="1867959" y="422135"/>
                  <a:pt x="1873693" y="443455"/>
                  <a:pt x="1875126" y="464775"/>
                </a:cubicBezTo>
                <a:lnTo>
                  <a:pt x="1875126" y="442033"/>
                </a:lnTo>
                <a:lnTo>
                  <a:pt x="1883727" y="484673"/>
                </a:lnTo>
                <a:cubicBezTo>
                  <a:pt x="1886594" y="481830"/>
                  <a:pt x="1888029" y="469039"/>
                  <a:pt x="1885162" y="451983"/>
                </a:cubicBezTo>
                <a:cubicBezTo>
                  <a:pt x="1883727" y="447719"/>
                  <a:pt x="1883727" y="443455"/>
                  <a:pt x="1882294" y="439190"/>
                </a:cubicBezTo>
                <a:cubicBezTo>
                  <a:pt x="1880860" y="434926"/>
                  <a:pt x="1877993" y="430662"/>
                  <a:pt x="1876560" y="426398"/>
                </a:cubicBezTo>
                <a:cubicBezTo>
                  <a:pt x="1873693" y="417871"/>
                  <a:pt x="1867959" y="409343"/>
                  <a:pt x="1862224" y="400815"/>
                </a:cubicBezTo>
                <a:close/>
                <a:moveTo>
                  <a:pt x="1092389" y="379496"/>
                </a:moveTo>
                <a:lnTo>
                  <a:pt x="1092389" y="385180"/>
                </a:lnTo>
                <a:cubicBezTo>
                  <a:pt x="1092389" y="383759"/>
                  <a:pt x="1093823" y="385180"/>
                  <a:pt x="1096690" y="385180"/>
                </a:cubicBezTo>
                <a:cubicBezTo>
                  <a:pt x="1099558" y="389444"/>
                  <a:pt x="1090956" y="389444"/>
                  <a:pt x="1088089" y="390865"/>
                </a:cubicBezTo>
                <a:cubicBezTo>
                  <a:pt x="1093823" y="390865"/>
                  <a:pt x="1100992" y="388023"/>
                  <a:pt x="1108159" y="392287"/>
                </a:cubicBezTo>
                <a:cubicBezTo>
                  <a:pt x="1108159" y="395129"/>
                  <a:pt x="1108159" y="396551"/>
                  <a:pt x="1109593" y="397972"/>
                </a:cubicBezTo>
                <a:cubicBezTo>
                  <a:pt x="1106725" y="397972"/>
                  <a:pt x="1106725" y="397972"/>
                  <a:pt x="1109593" y="400815"/>
                </a:cubicBezTo>
                <a:lnTo>
                  <a:pt x="1112461" y="400815"/>
                </a:lnTo>
                <a:cubicBezTo>
                  <a:pt x="1111026" y="399394"/>
                  <a:pt x="1109593" y="397972"/>
                  <a:pt x="1109593" y="396551"/>
                </a:cubicBezTo>
                <a:cubicBezTo>
                  <a:pt x="1111026" y="396551"/>
                  <a:pt x="1113893" y="396551"/>
                  <a:pt x="1112461" y="395129"/>
                </a:cubicBezTo>
                <a:cubicBezTo>
                  <a:pt x="1111026" y="392287"/>
                  <a:pt x="1109593" y="392287"/>
                  <a:pt x="1108159" y="390865"/>
                </a:cubicBezTo>
                <a:cubicBezTo>
                  <a:pt x="1106725" y="385180"/>
                  <a:pt x="1105292" y="378073"/>
                  <a:pt x="1092389" y="379496"/>
                </a:cubicBezTo>
                <a:close/>
                <a:moveTo>
                  <a:pt x="365563" y="379494"/>
                </a:moveTo>
                <a:cubicBezTo>
                  <a:pt x="352662" y="386601"/>
                  <a:pt x="341191" y="395128"/>
                  <a:pt x="328290" y="403656"/>
                </a:cubicBezTo>
                <a:cubicBezTo>
                  <a:pt x="345493" y="385179"/>
                  <a:pt x="346927" y="393708"/>
                  <a:pt x="365563" y="379494"/>
                </a:cubicBezTo>
                <a:close/>
                <a:moveTo>
                  <a:pt x="1879188" y="377956"/>
                </a:moveTo>
                <a:lnTo>
                  <a:pt x="1879427" y="378074"/>
                </a:lnTo>
                <a:lnTo>
                  <a:pt x="1879634" y="379504"/>
                </a:lnTo>
                <a:close/>
                <a:moveTo>
                  <a:pt x="1790545" y="370967"/>
                </a:moveTo>
                <a:cubicBezTo>
                  <a:pt x="1791978" y="376653"/>
                  <a:pt x="1799147" y="390865"/>
                  <a:pt x="1806314" y="402236"/>
                </a:cubicBezTo>
                <a:cubicBezTo>
                  <a:pt x="1813482" y="415028"/>
                  <a:pt x="1819217" y="426398"/>
                  <a:pt x="1823517" y="426398"/>
                </a:cubicBezTo>
                <a:cubicBezTo>
                  <a:pt x="1824951" y="429242"/>
                  <a:pt x="1819217" y="419291"/>
                  <a:pt x="1813482" y="406500"/>
                </a:cubicBezTo>
                <a:cubicBezTo>
                  <a:pt x="1806314" y="393708"/>
                  <a:pt x="1796280" y="379494"/>
                  <a:pt x="1790545" y="370967"/>
                </a:cubicBezTo>
                <a:close/>
                <a:moveTo>
                  <a:pt x="336892" y="370966"/>
                </a:moveTo>
                <a:cubicBezTo>
                  <a:pt x="325423" y="380916"/>
                  <a:pt x="303918" y="402235"/>
                  <a:pt x="283848" y="419291"/>
                </a:cubicBezTo>
                <a:cubicBezTo>
                  <a:pt x="263778" y="436348"/>
                  <a:pt x="243708" y="451981"/>
                  <a:pt x="235106" y="449139"/>
                </a:cubicBezTo>
                <a:cubicBezTo>
                  <a:pt x="248008" y="437769"/>
                  <a:pt x="265212" y="422134"/>
                  <a:pt x="283848" y="407920"/>
                </a:cubicBezTo>
                <a:cubicBezTo>
                  <a:pt x="302485" y="393708"/>
                  <a:pt x="321121" y="379494"/>
                  <a:pt x="336892" y="370966"/>
                </a:cubicBezTo>
                <a:close/>
                <a:moveTo>
                  <a:pt x="344956" y="363504"/>
                </a:moveTo>
                <a:cubicBezTo>
                  <a:pt x="346568" y="362438"/>
                  <a:pt x="346927" y="362438"/>
                  <a:pt x="345493" y="363859"/>
                </a:cubicBezTo>
                <a:cubicBezTo>
                  <a:pt x="344060" y="365280"/>
                  <a:pt x="339758" y="368123"/>
                  <a:pt x="336891" y="369544"/>
                </a:cubicBezTo>
                <a:cubicBezTo>
                  <a:pt x="340476" y="366702"/>
                  <a:pt x="343343" y="364570"/>
                  <a:pt x="344956" y="363504"/>
                </a:cubicBezTo>
                <a:close/>
                <a:moveTo>
                  <a:pt x="1134860" y="362794"/>
                </a:moveTo>
                <a:cubicBezTo>
                  <a:pt x="1132530" y="362795"/>
                  <a:pt x="1130380" y="363861"/>
                  <a:pt x="1129664" y="365282"/>
                </a:cubicBezTo>
                <a:cubicBezTo>
                  <a:pt x="1132531" y="366702"/>
                  <a:pt x="1135396" y="368125"/>
                  <a:pt x="1138265" y="368125"/>
                </a:cubicBezTo>
                <a:lnTo>
                  <a:pt x="1141132" y="366702"/>
                </a:lnTo>
                <a:cubicBezTo>
                  <a:pt x="1139698" y="363860"/>
                  <a:pt x="1137189" y="362794"/>
                  <a:pt x="1134860" y="362794"/>
                </a:cubicBezTo>
                <a:close/>
                <a:moveTo>
                  <a:pt x="364131" y="362438"/>
                </a:moveTo>
                <a:lnTo>
                  <a:pt x="344060" y="379493"/>
                </a:lnTo>
                <a:lnTo>
                  <a:pt x="342626" y="372388"/>
                </a:lnTo>
                <a:close/>
                <a:moveTo>
                  <a:pt x="1871519" y="361462"/>
                </a:moveTo>
                <a:cubicBezTo>
                  <a:pt x="1871900" y="361106"/>
                  <a:pt x="1872975" y="361728"/>
                  <a:pt x="1875126" y="363860"/>
                </a:cubicBezTo>
                <a:lnTo>
                  <a:pt x="1879188" y="377956"/>
                </a:lnTo>
                <a:lnTo>
                  <a:pt x="1876560" y="376653"/>
                </a:lnTo>
                <a:cubicBezTo>
                  <a:pt x="1875484" y="372389"/>
                  <a:pt x="1870377" y="362528"/>
                  <a:pt x="1871519" y="361462"/>
                </a:cubicBezTo>
                <a:close/>
                <a:moveTo>
                  <a:pt x="1769041" y="355332"/>
                </a:moveTo>
                <a:cubicBezTo>
                  <a:pt x="1770475" y="359596"/>
                  <a:pt x="1771908" y="363860"/>
                  <a:pt x="1773342" y="368123"/>
                </a:cubicBezTo>
                <a:cubicBezTo>
                  <a:pt x="1770475" y="368123"/>
                  <a:pt x="1770475" y="369546"/>
                  <a:pt x="1777642" y="383758"/>
                </a:cubicBezTo>
                <a:lnTo>
                  <a:pt x="1773342" y="368123"/>
                </a:lnTo>
                <a:cubicBezTo>
                  <a:pt x="1776209" y="369546"/>
                  <a:pt x="1780509" y="372389"/>
                  <a:pt x="1781944" y="372389"/>
                </a:cubicBezTo>
                <a:cubicBezTo>
                  <a:pt x="1783376" y="372389"/>
                  <a:pt x="1783376" y="372389"/>
                  <a:pt x="1780509" y="368123"/>
                </a:cubicBezTo>
                <a:cubicBezTo>
                  <a:pt x="1779076" y="365282"/>
                  <a:pt x="1776209" y="361018"/>
                  <a:pt x="1769041" y="355332"/>
                </a:cubicBezTo>
                <a:close/>
                <a:moveTo>
                  <a:pt x="1846455" y="302743"/>
                </a:moveTo>
                <a:cubicBezTo>
                  <a:pt x="1853623" y="315534"/>
                  <a:pt x="1853623" y="324062"/>
                  <a:pt x="1852189" y="328326"/>
                </a:cubicBezTo>
                <a:cubicBezTo>
                  <a:pt x="1850756" y="332591"/>
                  <a:pt x="1847888" y="334012"/>
                  <a:pt x="1846455" y="331169"/>
                </a:cubicBezTo>
                <a:cubicBezTo>
                  <a:pt x="1846455" y="322641"/>
                  <a:pt x="1846455" y="312693"/>
                  <a:pt x="1846455" y="302743"/>
                </a:cubicBezTo>
                <a:close/>
                <a:moveTo>
                  <a:pt x="434815" y="297805"/>
                </a:moveTo>
                <a:lnTo>
                  <a:pt x="420936" y="310205"/>
                </a:lnTo>
                <a:cubicBezTo>
                  <a:pt x="416098" y="314825"/>
                  <a:pt x="412156" y="319089"/>
                  <a:pt x="410005" y="322642"/>
                </a:cubicBezTo>
                <a:lnTo>
                  <a:pt x="408572" y="308428"/>
                </a:lnTo>
                <a:cubicBezTo>
                  <a:pt x="412873" y="308428"/>
                  <a:pt x="417532" y="307007"/>
                  <a:pt x="422549" y="304697"/>
                </a:cubicBezTo>
                <a:close/>
                <a:moveTo>
                  <a:pt x="1088089" y="294215"/>
                </a:moveTo>
                <a:cubicBezTo>
                  <a:pt x="1095258" y="297058"/>
                  <a:pt x="1096690" y="299900"/>
                  <a:pt x="1105292" y="301322"/>
                </a:cubicBezTo>
                <a:lnTo>
                  <a:pt x="1105292" y="309850"/>
                </a:lnTo>
                <a:cubicBezTo>
                  <a:pt x="1113893" y="316957"/>
                  <a:pt x="1118195" y="309850"/>
                  <a:pt x="1122495" y="307007"/>
                </a:cubicBezTo>
                <a:lnTo>
                  <a:pt x="1121061" y="312693"/>
                </a:lnTo>
                <a:cubicBezTo>
                  <a:pt x="1122495" y="314114"/>
                  <a:pt x="1122495" y="314114"/>
                  <a:pt x="1123929" y="314114"/>
                </a:cubicBezTo>
                <a:lnTo>
                  <a:pt x="1122495" y="318377"/>
                </a:lnTo>
                <a:cubicBezTo>
                  <a:pt x="1139698" y="311270"/>
                  <a:pt x="1136831" y="336855"/>
                  <a:pt x="1151167" y="328328"/>
                </a:cubicBezTo>
                <a:cubicBezTo>
                  <a:pt x="1149732" y="331169"/>
                  <a:pt x="1141132" y="331169"/>
                  <a:pt x="1135396" y="331169"/>
                </a:cubicBezTo>
                <a:cubicBezTo>
                  <a:pt x="1131096" y="336855"/>
                  <a:pt x="1138265" y="336855"/>
                  <a:pt x="1141132" y="341119"/>
                </a:cubicBezTo>
                <a:lnTo>
                  <a:pt x="1154034" y="338276"/>
                </a:lnTo>
                <a:cubicBezTo>
                  <a:pt x="1145432" y="349647"/>
                  <a:pt x="1165502" y="341119"/>
                  <a:pt x="1168370" y="352490"/>
                </a:cubicBezTo>
                <a:cubicBezTo>
                  <a:pt x="1155468" y="359597"/>
                  <a:pt x="1184140" y="378073"/>
                  <a:pt x="1182705" y="383759"/>
                </a:cubicBezTo>
                <a:cubicBezTo>
                  <a:pt x="1175538" y="393708"/>
                  <a:pt x="1172671" y="375230"/>
                  <a:pt x="1164068" y="379496"/>
                </a:cubicBezTo>
                <a:cubicBezTo>
                  <a:pt x="1161202" y="385180"/>
                  <a:pt x="1169804" y="385180"/>
                  <a:pt x="1171237" y="389444"/>
                </a:cubicBezTo>
                <a:lnTo>
                  <a:pt x="1156901" y="386601"/>
                </a:lnTo>
                <a:cubicBezTo>
                  <a:pt x="1151167" y="392287"/>
                  <a:pt x="1169804" y="392287"/>
                  <a:pt x="1162635" y="393708"/>
                </a:cubicBezTo>
                <a:cubicBezTo>
                  <a:pt x="1168370" y="402236"/>
                  <a:pt x="1168370" y="393708"/>
                  <a:pt x="1179838" y="396551"/>
                </a:cubicBezTo>
                <a:cubicBezTo>
                  <a:pt x="1175538" y="396551"/>
                  <a:pt x="1168370" y="400815"/>
                  <a:pt x="1172671" y="405079"/>
                </a:cubicBezTo>
                <a:cubicBezTo>
                  <a:pt x="1176971" y="406500"/>
                  <a:pt x="1179838" y="399394"/>
                  <a:pt x="1179838" y="405079"/>
                </a:cubicBezTo>
                <a:cubicBezTo>
                  <a:pt x="1165502" y="419293"/>
                  <a:pt x="1179838" y="430662"/>
                  <a:pt x="1171237" y="444876"/>
                </a:cubicBezTo>
                <a:lnTo>
                  <a:pt x="1178405" y="446297"/>
                </a:lnTo>
                <a:cubicBezTo>
                  <a:pt x="1175538" y="447719"/>
                  <a:pt x="1172671" y="447719"/>
                  <a:pt x="1174104" y="450561"/>
                </a:cubicBezTo>
                <a:lnTo>
                  <a:pt x="1178405" y="451983"/>
                </a:lnTo>
                <a:cubicBezTo>
                  <a:pt x="1176971" y="454826"/>
                  <a:pt x="1161202" y="466195"/>
                  <a:pt x="1159768" y="477566"/>
                </a:cubicBezTo>
                <a:lnTo>
                  <a:pt x="1169804" y="476145"/>
                </a:lnTo>
                <a:lnTo>
                  <a:pt x="1156901" y="481830"/>
                </a:lnTo>
                <a:lnTo>
                  <a:pt x="1169804" y="486094"/>
                </a:lnTo>
                <a:cubicBezTo>
                  <a:pt x="1156901" y="483252"/>
                  <a:pt x="1159768" y="497465"/>
                  <a:pt x="1152601" y="504572"/>
                </a:cubicBezTo>
                <a:lnTo>
                  <a:pt x="1159768" y="507415"/>
                </a:lnTo>
                <a:lnTo>
                  <a:pt x="1152601" y="510258"/>
                </a:lnTo>
                <a:lnTo>
                  <a:pt x="1158335" y="510258"/>
                </a:lnTo>
                <a:cubicBezTo>
                  <a:pt x="1155468" y="514522"/>
                  <a:pt x="1141132" y="515943"/>
                  <a:pt x="1143999" y="524470"/>
                </a:cubicBezTo>
                <a:cubicBezTo>
                  <a:pt x="1143999" y="518786"/>
                  <a:pt x="1155468" y="523049"/>
                  <a:pt x="1161202" y="525893"/>
                </a:cubicBezTo>
                <a:lnTo>
                  <a:pt x="1138265" y="537262"/>
                </a:lnTo>
                <a:cubicBezTo>
                  <a:pt x="1142565" y="540105"/>
                  <a:pt x="1141132" y="548633"/>
                  <a:pt x="1149732" y="545791"/>
                </a:cubicBezTo>
                <a:lnTo>
                  <a:pt x="1138265" y="548633"/>
                </a:lnTo>
                <a:lnTo>
                  <a:pt x="1143999" y="550055"/>
                </a:lnTo>
                <a:cubicBezTo>
                  <a:pt x="1143999" y="579902"/>
                  <a:pt x="1090956" y="581324"/>
                  <a:pt x="1106725" y="616858"/>
                </a:cubicBezTo>
                <a:lnTo>
                  <a:pt x="1109593" y="616858"/>
                </a:lnTo>
                <a:lnTo>
                  <a:pt x="1089523" y="625386"/>
                </a:lnTo>
                <a:cubicBezTo>
                  <a:pt x="1090956" y="628227"/>
                  <a:pt x="1100992" y="633913"/>
                  <a:pt x="1102425" y="639598"/>
                </a:cubicBezTo>
                <a:cubicBezTo>
                  <a:pt x="1092389" y="632491"/>
                  <a:pt x="1096690" y="646705"/>
                  <a:pt x="1086656" y="645284"/>
                </a:cubicBezTo>
                <a:cubicBezTo>
                  <a:pt x="1090956" y="650969"/>
                  <a:pt x="1095258" y="648126"/>
                  <a:pt x="1099558" y="649548"/>
                </a:cubicBezTo>
                <a:cubicBezTo>
                  <a:pt x="1105292" y="668024"/>
                  <a:pt x="1080922" y="669447"/>
                  <a:pt x="1082355" y="687923"/>
                </a:cubicBezTo>
                <a:cubicBezTo>
                  <a:pt x="1073753" y="666603"/>
                  <a:pt x="1078053" y="668024"/>
                  <a:pt x="1076620" y="655233"/>
                </a:cubicBezTo>
                <a:cubicBezTo>
                  <a:pt x="1063717" y="663760"/>
                  <a:pt x="1073753" y="670867"/>
                  <a:pt x="1065152" y="682238"/>
                </a:cubicBezTo>
                <a:lnTo>
                  <a:pt x="1072320" y="677974"/>
                </a:lnTo>
                <a:cubicBezTo>
                  <a:pt x="1086656" y="692188"/>
                  <a:pt x="1055117" y="693609"/>
                  <a:pt x="1072320" y="703558"/>
                </a:cubicBezTo>
                <a:cubicBezTo>
                  <a:pt x="1066586" y="707821"/>
                  <a:pt x="1052250" y="707821"/>
                  <a:pt x="1046516" y="713508"/>
                </a:cubicBezTo>
                <a:cubicBezTo>
                  <a:pt x="1046516" y="717771"/>
                  <a:pt x="1047949" y="719192"/>
                  <a:pt x="1050816" y="720615"/>
                </a:cubicBezTo>
                <a:lnTo>
                  <a:pt x="1060852" y="722035"/>
                </a:lnTo>
                <a:lnTo>
                  <a:pt x="1059417" y="724878"/>
                </a:lnTo>
                <a:cubicBezTo>
                  <a:pt x="1070886" y="724878"/>
                  <a:pt x="1079487" y="750462"/>
                  <a:pt x="1086656" y="741934"/>
                </a:cubicBezTo>
                <a:cubicBezTo>
                  <a:pt x="1092389" y="751884"/>
                  <a:pt x="1102425" y="751884"/>
                  <a:pt x="1108159" y="758989"/>
                </a:cubicBezTo>
                <a:lnTo>
                  <a:pt x="1112461" y="750462"/>
                </a:lnTo>
                <a:cubicBezTo>
                  <a:pt x="1115328" y="754726"/>
                  <a:pt x="1118195" y="760412"/>
                  <a:pt x="1122495" y="760412"/>
                </a:cubicBezTo>
                <a:cubicBezTo>
                  <a:pt x="1122495" y="758989"/>
                  <a:pt x="1122495" y="757569"/>
                  <a:pt x="1122495" y="756148"/>
                </a:cubicBezTo>
                <a:cubicBezTo>
                  <a:pt x="1133964" y="767519"/>
                  <a:pt x="1145432" y="771783"/>
                  <a:pt x="1156901" y="777467"/>
                </a:cubicBezTo>
                <a:cubicBezTo>
                  <a:pt x="1158335" y="771783"/>
                  <a:pt x="1159768" y="767519"/>
                  <a:pt x="1154034" y="763253"/>
                </a:cubicBezTo>
                <a:cubicBezTo>
                  <a:pt x="1168370" y="758989"/>
                  <a:pt x="1178405" y="785995"/>
                  <a:pt x="1195608"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1"/>
                  <a:pt x="1247217" y="803052"/>
                </a:cubicBezTo>
                <a:cubicBezTo>
                  <a:pt x="1258686" y="821528"/>
                  <a:pt x="1280189" y="827214"/>
                  <a:pt x="1295959" y="838584"/>
                </a:cubicBezTo>
                <a:lnTo>
                  <a:pt x="1301694" y="845691"/>
                </a:lnTo>
                <a:lnTo>
                  <a:pt x="1303126" y="844270"/>
                </a:lnTo>
                <a:lnTo>
                  <a:pt x="1298826" y="838584"/>
                </a:lnTo>
                <a:cubicBezTo>
                  <a:pt x="1305994" y="842849"/>
                  <a:pt x="1311728" y="848534"/>
                  <a:pt x="1314595" y="855641"/>
                </a:cubicBezTo>
                <a:cubicBezTo>
                  <a:pt x="1316029" y="852798"/>
                  <a:pt x="1321764" y="845691"/>
                  <a:pt x="1327498" y="844270"/>
                </a:cubicBezTo>
                <a:cubicBezTo>
                  <a:pt x="1323196" y="855641"/>
                  <a:pt x="1353302" y="844270"/>
                  <a:pt x="1356170" y="859905"/>
                </a:cubicBezTo>
                <a:cubicBezTo>
                  <a:pt x="1357602" y="858484"/>
                  <a:pt x="1353302" y="857062"/>
                  <a:pt x="1357602" y="854218"/>
                </a:cubicBezTo>
                <a:cubicBezTo>
                  <a:pt x="1379107" y="865589"/>
                  <a:pt x="1404911" y="892595"/>
                  <a:pt x="1435016" y="895438"/>
                </a:cubicBezTo>
                <a:cubicBezTo>
                  <a:pt x="1426414" y="918180"/>
                  <a:pt x="1450786" y="922444"/>
                  <a:pt x="1460820" y="938078"/>
                </a:cubicBezTo>
                <a:cubicBezTo>
                  <a:pt x="1470856" y="926707"/>
                  <a:pt x="1456520" y="928128"/>
                  <a:pt x="1456520" y="916757"/>
                </a:cubicBezTo>
                <a:cubicBezTo>
                  <a:pt x="1461896" y="921022"/>
                  <a:pt x="1464047" y="910895"/>
                  <a:pt x="1469019" y="912161"/>
                </a:cubicBezTo>
                <a:lnTo>
                  <a:pt x="1474695" y="917728"/>
                </a:lnTo>
                <a:lnTo>
                  <a:pt x="1474082" y="922799"/>
                </a:lnTo>
                <a:cubicBezTo>
                  <a:pt x="1473007" y="925996"/>
                  <a:pt x="1473007" y="928838"/>
                  <a:pt x="1479458" y="929549"/>
                </a:cubicBezTo>
                <a:lnTo>
                  <a:pt x="1483758" y="921021"/>
                </a:lnTo>
                <a:lnTo>
                  <a:pt x="1486625" y="935235"/>
                </a:lnTo>
                <a:cubicBezTo>
                  <a:pt x="1513864" y="940920"/>
                  <a:pt x="1532500" y="956554"/>
                  <a:pt x="1558304" y="956554"/>
                </a:cubicBezTo>
                <a:cubicBezTo>
                  <a:pt x="1558304" y="959398"/>
                  <a:pt x="1556871" y="963661"/>
                  <a:pt x="1552570" y="965082"/>
                </a:cubicBezTo>
                <a:cubicBezTo>
                  <a:pt x="1562606" y="969346"/>
                  <a:pt x="1566906" y="989246"/>
                  <a:pt x="1582676" y="984981"/>
                </a:cubicBezTo>
                <a:lnTo>
                  <a:pt x="1581241" y="980717"/>
                </a:lnTo>
                <a:cubicBezTo>
                  <a:pt x="1602746" y="980717"/>
                  <a:pt x="1594144" y="999195"/>
                  <a:pt x="1614214" y="1011986"/>
                </a:cubicBezTo>
                <a:cubicBezTo>
                  <a:pt x="1609913" y="1010566"/>
                  <a:pt x="1601312" y="999195"/>
                  <a:pt x="1595577" y="1009145"/>
                </a:cubicBezTo>
                <a:cubicBezTo>
                  <a:pt x="1594144" y="1016250"/>
                  <a:pt x="1605613" y="1020514"/>
                  <a:pt x="1611347" y="1016250"/>
                </a:cubicBezTo>
                <a:lnTo>
                  <a:pt x="1604179" y="1027621"/>
                </a:lnTo>
                <a:cubicBezTo>
                  <a:pt x="1604179" y="1019093"/>
                  <a:pt x="1595577" y="1016250"/>
                  <a:pt x="1591277" y="1010566"/>
                </a:cubicBezTo>
                <a:cubicBezTo>
                  <a:pt x="1592710" y="1011986"/>
                  <a:pt x="1591277" y="1014829"/>
                  <a:pt x="1591277" y="1017673"/>
                </a:cubicBezTo>
                <a:cubicBezTo>
                  <a:pt x="1586976" y="1011986"/>
                  <a:pt x="1579808" y="1009145"/>
                  <a:pt x="1574074" y="1002038"/>
                </a:cubicBezTo>
                <a:lnTo>
                  <a:pt x="1585543" y="1006302"/>
                </a:lnTo>
                <a:cubicBezTo>
                  <a:pt x="1586976" y="992088"/>
                  <a:pt x="1568340" y="997774"/>
                  <a:pt x="1565473" y="992088"/>
                </a:cubicBezTo>
                <a:cubicBezTo>
                  <a:pt x="1559738" y="1003459"/>
                  <a:pt x="1566906" y="1004879"/>
                  <a:pt x="1556871" y="1010566"/>
                </a:cubicBezTo>
                <a:cubicBezTo>
                  <a:pt x="1536801" y="1006302"/>
                  <a:pt x="1551137" y="993510"/>
                  <a:pt x="1538234" y="976453"/>
                </a:cubicBezTo>
                <a:lnTo>
                  <a:pt x="1542535" y="973612"/>
                </a:lnTo>
                <a:cubicBezTo>
                  <a:pt x="1536801" y="969346"/>
                  <a:pt x="1538234" y="956554"/>
                  <a:pt x="1526765" y="960818"/>
                </a:cubicBezTo>
                <a:cubicBezTo>
                  <a:pt x="1523898" y="967925"/>
                  <a:pt x="1529632" y="970768"/>
                  <a:pt x="1531067" y="975032"/>
                </a:cubicBezTo>
                <a:cubicBezTo>
                  <a:pt x="1528200" y="977875"/>
                  <a:pt x="1526765" y="957977"/>
                  <a:pt x="1518164" y="962241"/>
                </a:cubicBezTo>
                <a:cubicBezTo>
                  <a:pt x="1519598" y="973612"/>
                  <a:pt x="1531067" y="983560"/>
                  <a:pt x="1539668" y="987824"/>
                </a:cubicBezTo>
                <a:cubicBezTo>
                  <a:pt x="1538234" y="990667"/>
                  <a:pt x="1535367" y="993510"/>
                  <a:pt x="1535367" y="999195"/>
                </a:cubicBezTo>
                <a:cubicBezTo>
                  <a:pt x="1512429" y="979296"/>
                  <a:pt x="1488059" y="953713"/>
                  <a:pt x="1459388" y="948027"/>
                </a:cubicBezTo>
                <a:cubicBezTo>
                  <a:pt x="1466555" y="967925"/>
                  <a:pt x="1452219" y="946606"/>
                  <a:pt x="1449352" y="962241"/>
                </a:cubicBezTo>
                <a:cubicBezTo>
                  <a:pt x="1452219" y="950870"/>
                  <a:pt x="1439317" y="956554"/>
                  <a:pt x="1433583" y="949449"/>
                </a:cubicBezTo>
                <a:cubicBezTo>
                  <a:pt x="1424982" y="959398"/>
                  <a:pt x="1443617" y="965082"/>
                  <a:pt x="1435016" y="969346"/>
                </a:cubicBezTo>
                <a:cubicBezTo>
                  <a:pt x="1422114" y="960818"/>
                  <a:pt x="1412079" y="932392"/>
                  <a:pt x="1392008" y="928128"/>
                </a:cubicBezTo>
                <a:cubicBezTo>
                  <a:pt x="1390576" y="933814"/>
                  <a:pt x="1394876" y="935235"/>
                  <a:pt x="1394876" y="938078"/>
                </a:cubicBezTo>
                <a:cubicBezTo>
                  <a:pt x="1384841" y="929549"/>
                  <a:pt x="1380540" y="896859"/>
                  <a:pt x="1364771" y="911073"/>
                </a:cubicBezTo>
                <a:cubicBezTo>
                  <a:pt x="1367638" y="919600"/>
                  <a:pt x="1371938" y="929549"/>
                  <a:pt x="1374805" y="938078"/>
                </a:cubicBezTo>
                <a:cubicBezTo>
                  <a:pt x="1373373" y="938078"/>
                  <a:pt x="1370506" y="938078"/>
                  <a:pt x="1366204" y="939499"/>
                </a:cubicBezTo>
                <a:lnTo>
                  <a:pt x="1367638"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0"/>
                  <a:pt x="1298826" y="921021"/>
                  <a:pt x="1314595" y="928128"/>
                </a:cubicBezTo>
                <a:cubicBezTo>
                  <a:pt x="1320329" y="919600"/>
                  <a:pt x="1305994" y="912493"/>
                  <a:pt x="1311728" y="913916"/>
                </a:cubicBezTo>
                <a:cubicBezTo>
                  <a:pt x="1317462" y="919600"/>
                  <a:pt x="1333232" y="916757"/>
                  <a:pt x="1334665" y="928128"/>
                </a:cubicBezTo>
                <a:lnTo>
                  <a:pt x="1317462" y="919600"/>
                </a:lnTo>
                <a:cubicBezTo>
                  <a:pt x="1311728" y="935235"/>
                  <a:pt x="1324631" y="923864"/>
                  <a:pt x="1324631" y="932392"/>
                </a:cubicBezTo>
                <a:cubicBezTo>
                  <a:pt x="1314595" y="942342"/>
                  <a:pt x="1310295" y="923864"/>
                  <a:pt x="1300259" y="928128"/>
                </a:cubicBezTo>
                <a:lnTo>
                  <a:pt x="1301694" y="929549"/>
                </a:lnTo>
                <a:cubicBezTo>
                  <a:pt x="1288790" y="921021"/>
                  <a:pt x="1290225" y="925285"/>
                  <a:pt x="1278756" y="912493"/>
                </a:cubicBezTo>
                <a:cubicBezTo>
                  <a:pt x="1283056" y="899702"/>
                  <a:pt x="1287358" y="906809"/>
                  <a:pt x="1295959" y="903966"/>
                </a:cubicBezTo>
                <a:cubicBezTo>
                  <a:pt x="1274455" y="892595"/>
                  <a:pt x="1254384" y="854218"/>
                  <a:pt x="1221413" y="868432"/>
                </a:cubicBezTo>
                <a:lnTo>
                  <a:pt x="1230014" y="885488"/>
                </a:lnTo>
                <a:cubicBezTo>
                  <a:pt x="1219979" y="884067"/>
                  <a:pt x="1211377" y="865589"/>
                  <a:pt x="1204210" y="882646"/>
                </a:cubicBezTo>
                <a:cubicBezTo>
                  <a:pt x="1217111" y="881224"/>
                  <a:pt x="1207077" y="891174"/>
                  <a:pt x="1211377" y="895438"/>
                </a:cubicBezTo>
                <a:lnTo>
                  <a:pt x="1214244" y="898281"/>
                </a:lnTo>
                <a:cubicBezTo>
                  <a:pt x="1214244" y="898281"/>
                  <a:pt x="1217111" y="902545"/>
                  <a:pt x="1214244" y="903966"/>
                </a:cubicBezTo>
                <a:cubicBezTo>
                  <a:pt x="1209944" y="891174"/>
                  <a:pt x="1199908" y="882646"/>
                  <a:pt x="1194174" y="874117"/>
                </a:cubicBezTo>
                <a:cubicBezTo>
                  <a:pt x="1195608" y="879803"/>
                  <a:pt x="1185573" y="882646"/>
                  <a:pt x="1184140" y="884067"/>
                </a:cubicBezTo>
                <a:cubicBezTo>
                  <a:pt x="1176971" y="876960"/>
                  <a:pt x="1187007" y="875539"/>
                  <a:pt x="1189874" y="871276"/>
                </a:cubicBezTo>
                <a:cubicBezTo>
                  <a:pt x="1185573" y="868432"/>
                  <a:pt x="1182705" y="857062"/>
                  <a:pt x="1175538" y="864168"/>
                </a:cubicBezTo>
                <a:cubicBezTo>
                  <a:pt x="1166937" y="868432"/>
                  <a:pt x="1179838" y="875539"/>
                  <a:pt x="1178405" y="882646"/>
                </a:cubicBezTo>
                <a:lnTo>
                  <a:pt x="1159768" y="859905"/>
                </a:lnTo>
                <a:lnTo>
                  <a:pt x="1159768" y="862748"/>
                </a:lnTo>
                <a:cubicBezTo>
                  <a:pt x="1158335" y="859905"/>
                  <a:pt x="1155468" y="855641"/>
                  <a:pt x="1152601" y="857062"/>
                </a:cubicBezTo>
                <a:cubicBezTo>
                  <a:pt x="1148299" y="861325"/>
                  <a:pt x="1152601" y="865589"/>
                  <a:pt x="1156901" y="865589"/>
                </a:cubicBezTo>
                <a:cubicBezTo>
                  <a:pt x="1141132" y="868432"/>
                  <a:pt x="1143999" y="835742"/>
                  <a:pt x="1125362" y="849955"/>
                </a:cubicBezTo>
                <a:lnTo>
                  <a:pt x="1121061" y="841427"/>
                </a:lnTo>
                <a:cubicBezTo>
                  <a:pt x="1119628" y="841427"/>
                  <a:pt x="1116761" y="844270"/>
                  <a:pt x="1118195" y="845691"/>
                </a:cubicBezTo>
                <a:lnTo>
                  <a:pt x="1113893" y="837163"/>
                </a:lnTo>
                <a:cubicBezTo>
                  <a:pt x="1103859" y="825792"/>
                  <a:pt x="1105292" y="848534"/>
                  <a:pt x="1099558" y="849955"/>
                </a:cubicBezTo>
                <a:cubicBezTo>
                  <a:pt x="1093823" y="849955"/>
                  <a:pt x="1089523" y="854218"/>
                  <a:pt x="1090956" y="857062"/>
                </a:cubicBezTo>
                <a:lnTo>
                  <a:pt x="1080922" y="842849"/>
                </a:lnTo>
                <a:cubicBezTo>
                  <a:pt x="1080922" y="828635"/>
                  <a:pt x="1062284" y="818685"/>
                  <a:pt x="1070886" y="798787"/>
                </a:cubicBezTo>
                <a:cubicBezTo>
                  <a:pt x="1066586" y="798787"/>
                  <a:pt x="1062284" y="800209"/>
                  <a:pt x="1062284" y="804473"/>
                </a:cubicBezTo>
                <a:cubicBezTo>
                  <a:pt x="1053683" y="798787"/>
                  <a:pt x="1057984" y="820108"/>
                  <a:pt x="1043649" y="810157"/>
                </a:cubicBezTo>
                <a:cubicBezTo>
                  <a:pt x="1042214" y="813000"/>
                  <a:pt x="1045082" y="813000"/>
                  <a:pt x="1046516" y="815844"/>
                </a:cubicBezTo>
                <a:cubicBezTo>
                  <a:pt x="1042214" y="814421"/>
                  <a:pt x="1040782" y="813000"/>
                  <a:pt x="1040782" y="810157"/>
                </a:cubicBezTo>
                <a:cubicBezTo>
                  <a:pt x="1040782" y="813000"/>
                  <a:pt x="1039347" y="814421"/>
                  <a:pt x="1036480" y="817264"/>
                </a:cubicBezTo>
                <a:cubicBezTo>
                  <a:pt x="1039347" y="810157"/>
                  <a:pt x="1032180" y="808737"/>
                  <a:pt x="1027878" y="808737"/>
                </a:cubicBezTo>
                <a:lnTo>
                  <a:pt x="1027878" y="822951"/>
                </a:lnTo>
                <a:cubicBezTo>
                  <a:pt x="1026446" y="815844"/>
                  <a:pt x="1025011" y="813000"/>
                  <a:pt x="1017844" y="811580"/>
                </a:cubicBezTo>
                <a:lnTo>
                  <a:pt x="1013543" y="820108"/>
                </a:lnTo>
                <a:cubicBezTo>
                  <a:pt x="1003508" y="813000"/>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4"/>
                  <a:pt x="974837" y="825792"/>
                  <a:pt x="969102" y="828635"/>
                </a:cubicBezTo>
                <a:lnTo>
                  <a:pt x="977702" y="832899"/>
                </a:lnTo>
                <a:cubicBezTo>
                  <a:pt x="974837" y="834320"/>
                  <a:pt x="969102" y="835742"/>
                  <a:pt x="969102" y="838584"/>
                </a:cubicBezTo>
                <a:cubicBezTo>
                  <a:pt x="970535" y="840006"/>
                  <a:pt x="971970" y="840006"/>
                  <a:pt x="973402" y="840006"/>
                </a:cubicBezTo>
                <a:cubicBezTo>
                  <a:pt x="963366" y="845691"/>
                  <a:pt x="959066" y="854218"/>
                  <a:pt x="954766" y="861325"/>
                </a:cubicBezTo>
                <a:cubicBezTo>
                  <a:pt x="960501" y="864168"/>
                  <a:pt x="964801" y="865589"/>
                  <a:pt x="969102" y="862748"/>
                </a:cubicBezTo>
                <a:cubicBezTo>
                  <a:pt x="973402" y="874117"/>
                  <a:pt x="947598" y="876960"/>
                  <a:pt x="944731" y="889752"/>
                </a:cubicBezTo>
                <a:lnTo>
                  <a:pt x="949031" y="891174"/>
                </a:lnTo>
                <a:lnTo>
                  <a:pt x="938996" y="894017"/>
                </a:lnTo>
                <a:cubicBezTo>
                  <a:pt x="943298" y="894017"/>
                  <a:pt x="944731" y="896859"/>
                  <a:pt x="949031" y="898281"/>
                </a:cubicBezTo>
                <a:cubicBezTo>
                  <a:pt x="944731" y="909650"/>
                  <a:pt x="937564" y="922444"/>
                  <a:pt x="917493" y="919600"/>
                </a:cubicBezTo>
                <a:cubicBezTo>
                  <a:pt x="923228" y="918180"/>
                  <a:pt x="924661" y="929549"/>
                  <a:pt x="934695" y="926707"/>
                </a:cubicBezTo>
                <a:cubicBezTo>
                  <a:pt x="917493" y="930971"/>
                  <a:pt x="913192" y="946606"/>
                  <a:pt x="903158" y="956554"/>
                </a:cubicBezTo>
                <a:lnTo>
                  <a:pt x="895989" y="959398"/>
                </a:lnTo>
                <a:lnTo>
                  <a:pt x="897423" y="960818"/>
                </a:lnTo>
                <a:lnTo>
                  <a:pt x="901723" y="959398"/>
                </a:lnTo>
                <a:cubicBezTo>
                  <a:pt x="897423" y="963661"/>
                  <a:pt x="893122" y="966504"/>
                  <a:pt x="885955" y="967925"/>
                </a:cubicBezTo>
                <a:cubicBezTo>
                  <a:pt x="888822" y="969346"/>
                  <a:pt x="895989" y="975032"/>
                  <a:pt x="897423" y="979296"/>
                </a:cubicBezTo>
                <a:cubicBezTo>
                  <a:pt x="887387" y="973612"/>
                  <a:pt x="900290" y="997774"/>
                  <a:pt x="884520" y="997774"/>
                </a:cubicBezTo>
                <a:cubicBezTo>
                  <a:pt x="887387" y="1000616"/>
                  <a:pt x="887387" y="996352"/>
                  <a:pt x="890255" y="1000616"/>
                </a:cubicBezTo>
                <a:cubicBezTo>
                  <a:pt x="881653" y="1014829"/>
                  <a:pt x="855849" y="1029043"/>
                  <a:pt x="854416" y="1050363"/>
                </a:cubicBezTo>
                <a:cubicBezTo>
                  <a:pt x="832911" y="1040413"/>
                  <a:pt x="830044" y="1057470"/>
                  <a:pt x="815708" y="1061734"/>
                </a:cubicBezTo>
                <a:cubicBezTo>
                  <a:pt x="827177" y="1071682"/>
                  <a:pt x="825744" y="1060311"/>
                  <a:pt x="835778" y="1063154"/>
                </a:cubicBezTo>
                <a:cubicBezTo>
                  <a:pt x="830044" y="1065997"/>
                  <a:pt x="848681" y="1071682"/>
                  <a:pt x="834346" y="1075946"/>
                </a:cubicBezTo>
                <a:cubicBezTo>
                  <a:pt x="837213" y="1077368"/>
                  <a:pt x="837213" y="1077368"/>
                  <a:pt x="838646" y="1077368"/>
                </a:cubicBezTo>
                <a:cubicBezTo>
                  <a:pt x="834346" y="1080211"/>
                  <a:pt x="825744" y="1068841"/>
                  <a:pt x="824310" y="1077368"/>
                </a:cubicBezTo>
                <a:lnTo>
                  <a:pt x="832911" y="1083053"/>
                </a:lnTo>
                <a:lnTo>
                  <a:pt x="818575" y="1081632"/>
                </a:lnTo>
                <a:cubicBezTo>
                  <a:pt x="814275" y="1100110"/>
                  <a:pt x="799940" y="1110058"/>
                  <a:pt x="799940" y="1129957"/>
                </a:cubicBezTo>
                <a:cubicBezTo>
                  <a:pt x="798505" y="1129957"/>
                  <a:pt x="794205" y="1127114"/>
                  <a:pt x="792771" y="1124272"/>
                </a:cubicBezTo>
                <a:cubicBezTo>
                  <a:pt x="789904" y="1131378"/>
                  <a:pt x="771268" y="1129957"/>
                  <a:pt x="775568" y="1142749"/>
                </a:cubicBezTo>
                <a:lnTo>
                  <a:pt x="779869" y="1142749"/>
                </a:lnTo>
                <a:cubicBezTo>
                  <a:pt x="779869" y="1152699"/>
                  <a:pt x="774135" y="1152699"/>
                  <a:pt x="766966" y="1154120"/>
                </a:cubicBezTo>
                <a:lnTo>
                  <a:pt x="738295" y="1161226"/>
                </a:lnTo>
                <a:cubicBezTo>
                  <a:pt x="735428" y="1154120"/>
                  <a:pt x="733995" y="1147013"/>
                  <a:pt x="729693" y="1139907"/>
                </a:cubicBezTo>
                <a:cubicBezTo>
                  <a:pt x="731128" y="1141328"/>
                  <a:pt x="732560"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0" y="1132800"/>
                </a:lnTo>
                <a:cubicBezTo>
                  <a:pt x="732560" y="1131378"/>
                  <a:pt x="731128" y="1129957"/>
                  <a:pt x="731128" y="1128536"/>
                </a:cubicBezTo>
                <a:lnTo>
                  <a:pt x="754065" y="1122850"/>
                </a:lnTo>
                <a:cubicBezTo>
                  <a:pt x="752631" y="1122850"/>
                  <a:pt x="751198" y="1121429"/>
                  <a:pt x="749763" y="1118586"/>
                </a:cubicBezTo>
                <a:cubicBezTo>
                  <a:pt x="752631" y="1104374"/>
                  <a:pt x="765534" y="1118586"/>
                  <a:pt x="781302" y="1112902"/>
                </a:cubicBezTo>
                <a:lnTo>
                  <a:pt x="784169" y="1117165"/>
                </a:lnTo>
                <a:cubicBezTo>
                  <a:pt x="787037" y="1114322"/>
                  <a:pt x="799940" y="1118586"/>
                  <a:pt x="795638" y="1108638"/>
                </a:cubicBezTo>
                <a:lnTo>
                  <a:pt x="787685" y="1107095"/>
                </a:lnTo>
                <a:lnTo>
                  <a:pt x="792771" y="1101531"/>
                </a:lnTo>
                <a:cubicBezTo>
                  <a:pt x="781302" y="1098688"/>
                  <a:pt x="771268" y="1105795"/>
                  <a:pt x="768401" y="1111479"/>
                </a:cubicBezTo>
                <a:cubicBezTo>
                  <a:pt x="766966" y="1110058"/>
                  <a:pt x="762666" y="1107215"/>
                  <a:pt x="758365" y="1105795"/>
                </a:cubicBezTo>
                <a:cubicBezTo>
                  <a:pt x="767684" y="1099399"/>
                  <a:pt x="778077" y="1093358"/>
                  <a:pt x="786679" y="1086251"/>
                </a:cubicBezTo>
                <a:lnTo>
                  <a:pt x="801661" y="1064120"/>
                </a:lnTo>
                <a:lnTo>
                  <a:pt x="797967" y="1067241"/>
                </a:lnTo>
                <a:cubicBezTo>
                  <a:pt x="794921" y="1067774"/>
                  <a:pt x="791337" y="1068129"/>
                  <a:pt x="789903" y="1070261"/>
                </a:cubicBezTo>
                <a:cubicBezTo>
                  <a:pt x="791336" y="1067420"/>
                  <a:pt x="794205" y="1065997"/>
                  <a:pt x="787036" y="1063154"/>
                </a:cubicBezTo>
                <a:lnTo>
                  <a:pt x="802315" y="1063154"/>
                </a:lnTo>
                <a:lnTo>
                  <a:pt x="804240" y="1060311"/>
                </a:lnTo>
                <a:cubicBezTo>
                  <a:pt x="785604" y="1061734"/>
                  <a:pt x="807107" y="1056047"/>
                  <a:pt x="791338" y="1050363"/>
                </a:cubicBezTo>
                <a:cubicBezTo>
                  <a:pt x="801372" y="1054627"/>
                  <a:pt x="795638" y="1044678"/>
                  <a:pt x="802807" y="1041835"/>
                </a:cubicBezTo>
                <a:cubicBezTo>
                  <a:pt x="792771" y="1034728"/>
                  <a:pt x="788471" y="1047520"/>
                  <a:pt x="784169" y="1038992"/>
                </a:cubicBezTo>
                <a:cubicBezTo>
                  <a:pt x="792771" y="1030464"/>
                  <a:pt x="818575" y="1029043"/>
                  <a:pt x="821443" y="1014829"/>
                </a:cubicBezTo>
                <a:cubicBezTo>
                  <a:pt x="817143" y="1013409"/>
                  <a:pt x="815708" y="1016250"/>
                  <a:pt x="812841" y="1014829"/>
                </a:cubicBezTo>
                <a:cubicBezTo>
                  <a:pt x="820010" y="1009145"/>
                  <a:pt x="850114" y="1011986"/>
                  <a:pt x="837213" y="997774"/>
                </a:cubicBezTo>
                <a:cubicBezTo>
                  <a:pt x="828611" y="997774"/>
                  <a:pt x="820010" y="997774"/>
                  <a:pt x="811408" y="999195"/>
                </a:cubicBezTo>
                <a:lnTo>
                  <a:pt x="810834" y="996351"/>
                </a:lnTo>
                <a:lnTo>
                  <a:pt x="809974" y="992088"/>
                </a:lnTo>
                <a:lnTo>
                  <a:pt x="799940" y="990667"/>
                </a:lnTo>
                <a:cubicBezTo>
                  <a:pt x="804240" y="979296"/>
                  <a:pt x="821443" y="992088"/>
                  <a:pt x="834346" y="992088"/>
                </a:cubicBezTo>
                <a:lnTo>
                  <a:pt x="827177" y="980717"/>
                </a:lnTo>
                <a:cubicBezTo>
                  <a:pt x="825744" y="966504"/>
                  <a:pt x="838646" y="959398"/>
                  <a:pt x="857283" y="960818"/>
                </a:cubicBezTo>
                <a:cubicBezTo>
                  <a:pt x="858716" y="957977"/>
                  <a:pt x="863017" y="949449"/>
                  <a:pt x="851549" y="948027"/>
                </a:cubicBezTo>
                <a:cubicBezTo>
                  <a:pt x="835778" y="945184"/>
                  <a:pt x="824310" y="943763"/>
                  <a:pt x="818575" y="953713"/>
                </a:cubicBezTo>
                <a:cubicBezTo>
                  <a:pt x="827177" y="960818"/>
                  <a:pt x="834346" y="950870"/>
                  <a:pt x="832911" y="955134"/>
                </a:cubicBezTo>
                <a:cubicBezTo>
                  <a:pt x="828611" y="957977"/>
                  <a:pt x="831478" y="970768"/>
                  <a:pt x="821443" y="969346"/>
                </a:cubicBezTo>
                <a:lnTo>
                  <a:pt x="828611" y="957977"/>
                </a:lnTo>
                <a:cubicBezTo>
                  <a:pt x="814275" y="950870"/>
                  <a:pt x="825744" y="962241"/>
                  <a:pt x="817143" y="960818"/>
                </a:cubicBezTo>
                <a:cubicBezTo>
                  <a:pt x="807107" y="952291"/>
                  <a:pt x="824310" y="952291"/>
                  <a:pt x="820010" y="943763"/>
                </a:cubicBezTo>
                <a:lnTo>
                  <a:pt x="818575" y="943763"/>
                </a:lnTo>
                <a:cubicBezTo>
                  <a:pt x="827177" y="935235"/>
                  <a:pt x="822877" y="935235"/>
                  <a:pt x="834346" y="929549"/>
                </a:cubicBezTo>
                <a:cubicBezTo>
                  <a:pt x="847247" y="935235"/>
                  <a:pt x="840080" y="936656"/>
                  <a:pt x="842947" y="943763"/>
                </a:cubicBezTo>
                <a:cubicBezTo>
                  <a:pt x="851549" y="928128"/>
                  <a:pt x="887387" y="921021"/>
                  <a:pt x="873052" y="894017"/>
                </a:cubicBezTo>
                <a:lnTo>
                  <a:pt x="857283" y="896859"/>
                </a:lnTo>
                <a:cubicBezTo>
                  <a:pt x="858716" y="889752"/>
                  <a:pt x="875919" y="886910"/>
                  <a:pt x="858716" y="878382"/>
                </a:cubicBezTo>
                <a:cubicBezTo>
                  <a:pt x="860150" y="886910"/>
                  <a:pt x="851549" y="879803"/>
                  <a:pt x="847247" y="881224"/>
                </a:cubicBezTo>
                <a:lnTo>
                  <a:pt x="848681" y="881224"/>
                </a:lnTo>
                <a:cubicBezTo>
                  <a:pt x="847247" y="881224"/>
                  <a:pt x="844380" y="882646"/>
                  <a:pt x="842947" y="879803"/>
                </a:cubicBezTo>
                <a:cubicBezTo>
                  <a:pt x="854416" y="879803"/>
                  <a:pt x="861583" y="874117"/>
                  <a:pt x="870184" y="871276"/>
                </a:cubicBezTo>
                <a:cubicBezTo>
                  <a:pt x="864450" y="872696"/>
                  <a:pt x="861583" y="864168"/>
                  <a:pt x="860150" y="862748"/>
                </a:cubicBezTo>
                <a:cubicBezTo>
                  <a:pt x="864450" y="859905"/>
                  <a:pt x="867317" y="867012"/>
                  <a:pt x="871619" y="869853"/>
                </a:cubicBezTo>
                <a:cubicBezTo>
                  <a:pt x="873052" y="868432"/>
                  <a:pt x="884520" y="868432"/>
                  <a:pt x="877353" y="861325"/>
                </a:cubicBezTo>
                <a:cubicBezTo>
                  <a:pt x="873052" y="852798"/>
                  <a:pt x="867317" y="861325"/>
                  <a:pt x="860150" y="859905"/>
                </a:cubicBezTo>
                <a:lnTo>
                  <a:pt x="881653" y="849955"/>
                </a:lnTo>
                <a:lnTo>
                  <a:pt x="878786" y="849955"/>
                </a:lnTo>
                <a:cubicBezTo>
                  <a:pt x="883087"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7" y="818685"/>
                </a:cubicBezTo>
                <a:lnTo>
                  <a:pt x="895989" y="817264"/>
                </a:lnTo>
                <a:cubicBezTo>
                  <a:pt x="906025" y="811580"/>
                  <a:pt x="884520" y="808737"/>
                  <a:pt x="883087" y="804473"/>
                </a:cubicBezTo>
                <a:cubicBezTo>
                  <a:pt x="883087" y="801630"/>
                  <a:pt x="878786" y="795945"/>
                  <a:pt x="875919" y="797366"/>
                </a:cubicBezTo>
                <a:lnTo>
                  <a:pt x="888822" y="791681"/>
                </a:lnTo>
                <a:cubicBezTo>
                  <a:pt x="901723" y="794523"/>
                  <a:pt x="911759" y="781731"/>
                  <a:pt x="930395" y="791681"/>
                </a:cubicBezTo>
                <a:cubicBezTo>
                  <a:pt x="930395" y="788838"/>
                  <a:pt x="927528" y="784574"/>
                  <a:pt x="924661" y="784574"/>
                </a:cubicBezTo>
                <a:cubicBezTo>
                  <a:pt x="927528" y="781731"/>
                  <a:pt x="924661" y="780310"/>
                  <a:pt x="921793" y="778888"/>
                </a:cubicBezTo>
                <a:lnTo>
                  <a:pt x="913192" y="778888"/>
                </a:lnTo>
                <a:cubicBezTo>
                  <a:pt x="914626" y="778888"/>
                  <a:pt x="916059" y="777467"/>
                  <a:pt x="916059" y="776046"/>
                </a:cubicBezTo>
                <a:cubicBezTo>
                  <a:pt x="916059" y="776046"/>
                  <a:pt x="916059" y="774624"/>
                  <a:pt x="916059" y="773203"/>
                </a:cubicBezTo>
                <a:cubicBezTo>
                  <a:pt x="916059" y="771783"/>
                  <a:pt x="916059" y="771783"/>
                  <a:pt x="916059" y="770360"/>
                </a:cubicBezTo>
                <a:cubicBezTo>
                  <a:pt x="913192" y="770360"/>
                  <a:pt x="913192" y="770360"/>
                  <a:pt x="911759" y="771783"/>
                </a:cubicBezTo>
                <a:cubicBezTo>
                  <a:pt x="911759" y="770360"/>
                  <a:pt x="913192" y="768939"/>
                  <a:pt x="914626" y="768939"/>
                </a:cubicBezTo>
                <a:cubicBezTo>
                  <a:pt x="914626" y="768939"/>
                  <a:pt x="914626" y="767519"/>
                  <a:pt x="914626" y="767519"/>
                </a:cubicBezTo>
                <a:lnTo>
                  <a:pt x="908892" y="776046"/>
                </a:lnTo>
                <a:cubicBezTo>
                  <a:pt x="917493" y="751884"/>
                  <a:pt x="871619" y="780310"/>
                  <a:pt x="874486" y="749041"/>
                </a:cubicBezTo>
                <a:cubicBezTo>
                  <a:pt x="878786" y="753305"/>
                  <a:pt x="887387" y="746198"/>
                  <a:pt x="884520" y="760412"/>
                </a:cubicBezTo>
                <a:cubicBezTo>
                  <a:pt x="897423" y="758989"/>
                  <a:pt x="890255" y="741934"/>
                  <a:pt x="898856" y="736249"/>
                </a:cubicBezTo>
                <a:cubicBezTo>
                  <a:pt x="887387" y="720615"/>
                  <a:pt x="857283" y="724878"/>
                  <a:pt x="847247" y="700716"/>
                </a:cubicBezTo>
                <a:cubicBezTo>
                  <a:pt x="847247" y="704980"/>
                  <a:pt x="849039" y="707823"/>
                  <a:pt x="850473" y="710843"/>
                </a:cubicBezTo>
                <a:lnTo>
                  <a:pt x="850773" y="713967"/>
                </a:lnTo>
                <a:lnTo>
                  <a:pt x="845814" y="707821"/>
                </a:lnTo>
                <a:lnTo>
                  <a:pt x="844380" y="709244"/>
                </a:lnTo>
                <a:lnTo>
                  <a:pt x="850809" y="714342"/>
                </a:lnTo>
                <a:lnTo>
                  <a:pt x="851549" y="722035"/>
                </a:lnTo>
                <a:cubicBezTo>
                  <a:pt x="837213" y="720615"/>
                  <a:pt x="831478" y="692188"/>
                  <a:pt x="820010" y="677974"/>
                </a:cubicBezTo>
                <a:lnTo>
                  <a:pt x="817143" y="692188"/>
                </a:lnTo>
                <a:cubicBezTo>
                  <a:pt x="809974" y="676554"/>
                  <a:pt x="809974" y="695030"/>
                  <a:pt x="798505" y="685081"/>
                </a:cubicBezTo>
                <a:cubicBezTo>
                  <a:pt x="799940" y="683659"/>
                  <a:pt x="802807" y="680817"/>
                  <a:pt x="799940" y="679395"/>
                </a:cubicBezTo>
                <a:cubicBezTo>
                  <a:pt x="788471" y="675131"/>
                  <a:pt x="794205" y="689345"/>
                  <a:pt x="785604" y="689345"/>
                </a:cubicBezTo>
                <a:cubicBezTo>
                  <a:pt x="781302" y="665183"/>
                  <a:pt x="774135" y="699294"/>
                  <a:pt x="761232" y="682238"/>
                </a:cubicBezTo>
                <a:lnTo>
                  <a:pt x="761232" y="686502"/>
                </a:lnTo>
                <a:cubicBezTo>
                  <a:pt x="756215" y="680106"/>
                  <a:pt x="747614" y="679395"/>
                  <a:pt x="738295" y="679751"/>
                </a:cubicBezTo>
                <a:lnTo>
                  <a:pt x="718708" y="679495"/>
                </a:lnTo>
                <a:lnTo>
                  <a:pt x="722951" y="678396"/>
                </a:lnTo>
                <a:cubicBezTo>
                  <a:pt x="724407" y="677352"/>
                  <a:pt x="725751" y="675486"/>
                  <a:pt x="726826" y="672288"/>
                </a:cubicBezTo>
                <a:lnTo>
                  <a:pt x="709623" y="660919"/>
                </a:lnTo>
                <a:cubicBezTo>
                  <a:pt x="706756" y="663760"/>
                  <a:pt x="699589" y="660919"/>
                  <a:pt x="701022" y="669447"/>
                </a:cubicBezTo>
                <a:cubicBezTo>
                  <a:pt x="702456" y="672288"/>
                  <a:pt x="706756" y="670867"/>
                  <a:pt x="708190" y="670867"/>
                </a:cubicBezTo>
                <a:lnTo>
                  <a:pt x="703889" y="675131"/>
                </a:lnTo>
                <a:cubicBezTo>
                  <a:pt x="689553" y="660919"/>
                  <a:pt x="712490" y="658076"/>
                  <a:pt x="716792" y="646705"/>
                </a:cubicBezTo>
                <a:cubicBezTo>
                  <a:pt x="705323" y="646705"/>
                  <a:pt x="706756" y="635334"/>
                  <a:pt x="701022" y="632491"/>
                </a:cubicBezTo>
                <a:cubicBezTo>
                  <a:pt x="692420" y="642441"/>
                  <a:pt x="706756" y="649548"/>
                  <a:pt x="693854"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2" y="645284"/>
                  <a:pt x="616441" y="618279"/>
                  <a:pt x="606405" y="619699"/>
                </a:cubicBezTo>
                <a:cubicBezTo>
                  <a:pt x="604972" y="623963"/>
                  <a:pt x="606405" y="626806"/>
                  <a:pt x="606405" y="631070"/>
                </a:cubicBezTo>
                <a:cubicBezTo>
                  <a:pt x="587769" y="631070"/>
                  <a:pt x="589202" y="596958"/>
                  <a:pt x="567698" y="604065"/>
                </a:cubicBezTo>
                <a:cubicBezTo>
                  <a:pt x="567698" y="605487"/>
                  <a:pt x="567698" y="608328"/>
                  <a:pt x="569132" y="608328"/>
                </a:cubicBezTo>
                <a:cubicBezTo>
                  <a:pt x="569132" y="611172"/>
                  <a:pt x="566265" y="609751"/>
                  <a:pt x="561965" y="602644"/>
                </a:cubicBezTo>
                <a:lnTo>
                  <a:pt x="570566" y="596958"/>
                </a:lnTo>
                <a:cubicBezTo>
                  <a:pt x="569132" y="569954"/>
                  <a:pt x="543328" y="599801"/>
                  <a:pt x="531859" y="589852"/>
                </a:cubicBezTo>
                <a:cubicBezTo>
                  <a:pt x="531859" y="594116"/>
                  <a:pt x="541895" y="598380"/>
                  <a:pt x="534726" y="602644"/>
                </a:cubicBezTo>
                <a:cubicBezTo>
                  <a:pt x="526125" y="599801"/>
                  <a:pt x="533293" y="574218"/>
                  <a:pt x="518957" y="584166"/>
                </a:cubicBezTo>
                <a:cubicBezTo>
                  <a:pt x="523257" y="588430"/>
                  <a:pt x="518957" y="599801"/>
                  <a:pt x="523257" y="604065"/>
                </a:cubicBezTo>
                <a:cubicBezTo>
                  <a:pt x="516090" y="604065"/>
                  <a:pt x="508922" y="609751"/>
                  <a:pt x="508922" y="599801"/>
                </a:cubicBezTo>
                <a:cubicBezTo>
                  <a:pt x="507489" y="599801"/>
                  <a:pt x="504622" y="604065"/>
                  <a:pt x="504622" y="606908"/>
                </a:cubicBezTo>
                <a:cubicBezTo>
                  <a:pt x="501754" y="598380"/>
                  <a:pt x="493153" y="602644"/>
                  <a:pt x="488851" y="604065"/>
                </a:cubicBezTo>
                <a:lnTo>
                  <a:pt x="488851" y="608328"/>
                </a:lnTo>
                <a:cubicBezTo>
                  <a:pt x="484551" y="582745"/>
                  <a:pt x="474516" y="605487"/>
                  <a:pt x="464481" y="602644"/>
                </a:cubicBezTo>
                <a:lnTo>
                  <a:pt x="465914" y="609751"/>
                </a:lnTo>
                <a:cubicBezTo>
                  <a:pt x="463047" y="606908"/>
                  <a:pt x="455880" y="596958"/>
                  <a:pt x="447278" y="606908"/>
                </a:cubicBezTo>
                <a:lnTo>
                  <a:pt x="450145" y="615435"/>
                </a:lnTo>
                <a:cubicBezTo>
                  <a:pt x="444411" y="608328"/>
                  <a:pt x="432942" y="621122"/>
                  <a:pt x="427208" y="608328"/>
                </a:cubicBezTo>
                <a:cubicBezTo>
                  <a:pt x="424341" y="611172"/>
                  <a:pt x="432942" y="623963"/>
                  <a:pt x="422907" y="625386"/>
                </a:cubicBezTo>
                <a:cubicBezTo>
                  <a:pt x="420039" y="619699"/>
                  <a:pt x="411438" y="614015"/>
                  <a:pt x="410005" y="622542"/>
                </a:cubicBezTo>
                <a:cubicBezTo>
                  <a:pt x="410005" y="626806"/>
                  <a:pt x="411438" y="631070"/>
                  <a:pt x="414305" y="626806"/>
                </a:cubicBezTo>
                <a:cubicBezTo>
                  <a:pt x="415739" y="625386"/>
                  <a:pt x="415739" y="625386"/>
                  <a:pt x="414305" y="622542"/>
                </a:cubicBezTo>
                <a:lnTo>
                  <a:pt x="417172" y="628227"/>
                </a:lnTo>
                <a:cubicBezTo>
                  <a:pt x="411438" y="633913"/>
                  <a:pt x="411438" y="622542"/>
                  <a:pt x="404271" y="626806"/>
                </a:cubicBezTo>
                <a:cubicBezTo>
                  <a:pt x="402836" y="632491"/>
                  <a:pt x="407138" y="635334"/>
                  <a:pt x="408571" y="639598"/>
                </a:cubicBezTo>
                <a:cubicBezTo>
                  <a:pt x="399969" y="635334"/>
                  <a:pt x="389935" y="631070"/>
                  <a:pt x="379899" y="628227"/>
                </a:cubicBezTo>
                <a:cubicBezTo>
                  <a:pt x="378466" y="622542"/>
                  <a:pt x="381334"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8"/>
                  <a:pt x="385633" y="568531"/>
                </a:cubicBezTo>
                <a:cubicBezTo>
                  <a:pt x="388501" y="562847"/>
                  <a:pt x="392802" y="558583"/>
                  <a:pt x="382766" y="554319"/>
                </a:cubicBezTo>
                <a:cubicBezTo>
                  <a:pt x="387068" y="554319"/>
                  <a:pt x="394235" y="560004"/>
                  <a:pt x="397102" y="565690"/>
                </a:cubicBezTo>
                <a:cubicBezTo>
                  <a:pt x="405704" y="568531"/>
                  <a:pt x="402836" y="561424"/>
                  <a:pt x="405704" y="557160"/>
                </a:cubicBezTo>
                <a:lnTo>
                  <a:pt x="391368" y="548633"/>
                </a:lnTo>
                <a:cubicBezTo>
                  <a:pt x="412872" y="550055"/>
                  <a:pt x="388501" y="537262"/>
                  <a:pt x="402836" y="528734"/>
                </a:cubicBezTo>
                <a:cubicBezTo>
                  <a:pt x="411438" y="530156"/>
                  <a:pt x="418607" y="524470"/>
                  <a:pt x="424341" y="517363"/>
                </a:cubicBezTo>
                <a:cubicBezTo>
                  <a:pt x="430075" y="510258"/>
                  <a:pt x="435810" y="501729"/>
                  <a:pt x="440110" y="501729"/>
                </a:cubicBezTo>
                <a:cubicBezTo>
                  <a:pt x="460180" y="504572"/>
                  <a:pt x="432942" y="513099"/>
                  <a:pt x="444411" y="520206"/>
                </a:cubicBezTo>
                <a:cubicBezTo>
                  <a:pt x="454445" y="521627"/>
                  <a:pt x="448711" y="513099"/>
                  <a:pt x="455880" y="510258"/>
                </a:cubicBezTo>
                <a:lnTo>
                  <a:pt x="458747" y="524470"/>
                </a:lnTo>
                <a:cubicBezTo>
                  <a:pt x="468781" y="528734"/>
                  <a:pt x="460180" y="511679"/>
                  <a:pt x="465914" y="517363"/>
                </a:cubicBezTo>
                <a:cubicBezTo>
                  <a:pt x="475950" y="508836"/>
                  <a:pt x="463047" y="511679"/>
                  <a:pt x="461614" y="500308"/>
                </a:cubicBezTo>
                <a:cubicBezTo>
                  <a:pt x="464481" y="503151"/>
                  <a:pt x="474516" y="510258"/>
                  <a:pt x="478817" y="504572"/>
                </a:cubicBezTo>
                <a:cubicBezTo>
                  <a:pt x="478817" y="500308"/>
                  <a:pt x="465914" y="498887"/>
                  <a:pt x="474516" y="497465"/>
                </a:cubicBezTo>
                <a:cubicBezTo>
                  <a:pt x="503187" y="508836"/>
                  <a:pt x="513223" y="494623"/>
                  <a:pt x="539026" y="501729"/>
                </a:cubicBezTo>
                <a:lnTo>
                  <a:pt x="539026" y="494623"/>
                </a:lnTo>
                <a:cubicBezTo>
                  <a:pt x="541895" y="497465"/>
                  <a:pt x="543328" y="500308"/>
                  <a:pt x="546195" y="498887"/>
                </a:cubicBezTo>
                <a:lnTo>
                  <a:pt x="546195" y="493201"/>
                </a:lnTo>
                <a:cubicBezTo>
                  <a:pt x="550496" y="494623"/>
                  <a:pt x="573434" y="510258"/>
                  <a:pt x="590637" y="513099"/>
                </a:cubicBezTo>
                <a:lnTo>
                  <a:pt x="584902" y="501729"/>
                </a:lnTo>
                <a:lnTo>
                  <a:pt x="596371" y="515943"/>
                </a:lnTo>
                <a:lnTo>
                  <a:pt x="599238" y="503151"/>
                </a:lnTo>
                <a:cubicBezTo>
                  <a:pt x="600671" y="517363"/>
                  <a:pt x="620741" y="514522"/>
                  <a:pt x="632210" y="523049"/>
                </a:cubicBezTo>
                <a:lnTo>
                  <a:pt x="635077" y="515943"/>
                </a:lnTo>
                <a:lnTo>
                  <a:pt x="640811" y="523049"/>
                </a:lnTo>
                <a:lnTo>
                  <a:pt x="639378" y="517363"/>
                </a:lnTo>
                <a:cubicBezTo>
                  <a:pt x="646546" y="521627"/>
                  <a:pt x="650847" y="537262"/>
                  <a:pt x="662316" y="534420"/>
                </a:cubicBezTo>
                <a:cubicBezTo>
                  <a:pt x="655147" y="534420"/>
                  <a:pt x="658014" y="523049"/>
                  <a:pt x="660881" y="517363"/>
                </a:cubicBezTo>
                <a:cubicBezTo>
                  <a:pt x="668050" y="525893"/>
                  <a:pt x="673784" y="532998"/>
                  <a:pt x="679519" y="540105"/>
                </a:cubicBezTo>
                <a:cubicBezTo>
                  <a:pt x="682386" y="534420"/>
                  <a:pt x="692420" y="537262"/>
                  <a:pt x="688120" y="528734"/>
                </a:cubicBezTo>
                <a:lnTo>
                  <a:pt x="693854" y="541526"/>
                </a:lnTo>
                <a:lnTo>
                  <a:pt x="695287" y="535841"/>
                </a:lnTo>
                <a:cubicBezTo>
                  <a:pt x="735428" y="540105"/>
                  <a:pt x="745463" y="595537"/>
                  <a:pt x="791338" y="584166"/>
                </a:cubicBezTo>
                <a:lnTo>
                  <a:pt x="791338" y="581324"/>
                </a:lnTo>
                <a:lnTo>
                  <a:pt x="805674" y="604065"/>
                </a:lnTo>
                <a:cubicBezTo>
                  <a:pt x="809974" y="604065"/>
                  <a:pt x="815708" y="594116"/>
                  <a:pt x="822877" y="592694"/>
                </a:cubicBezTo>
                <a:cubicBezTo>
                  <a:pt x="814275" y="602644"/>
                  <a:pt x="832911" y="598380"/>
                  <a:pt x="832911" y="609751"/>
                </a:cubicBezTo>
                <a:cubicBezTo>
                  <a:pt x="840080" y="606908"/>
                  <a:pt x="837213" y="601223"/>
                  <a:pt x="837213" y="596958"/>
                </a:cubicBezTo>
                <a:cubicBezTo>
                  <a:pt x="861583" y="595537"/>
                  <a:pt x="868752" y="619699"/>
                  <a:pt x="893122" y="621122"/>
                </a:cubicBezTo>
                <a:cubicBezTo>
                  <a:pt x="865884" y="628227"/>
                  <a:pt x="867317" y="623963"/>
                  <a:pt x="850114" y="623963"/>
                </a:cubicBezTo>
                <a:cubicBezTo>
                  <a:pt x="864450" y="638177"/>
                  <a:pt x="871619" y="628227"/>
                  <a:pt x="888822" y="639598"/>
                </a:cubicBezTo>
                <a:lnTo>
                  <a:pt x="883087" y="631070"/>
                </a:lnTo>
                <a:cubicBezTo>
                  <a:pt x="898856" y="619699"/>
                  <a:pt x="906025" y="652390"/>
                  <a:pt x="917493" y="635334"/>
                </a:cubicBezTo>
                <a:cubicBezTo>
                  <a:pt x="927528" y="643862"/>
                  <a:pt x="928962" y="665183"/>
                  <a:pt x="943298" y="668024"/>
                </a:cubicBezTo>
                <a:lnTo>
                  <a:pt x="943298" y="649548"/>
                </a:lnTo>
                <a:lnTo>
                  <a:pt x="953332" y="653812"/>
                </a:lnTo>
                <a:cubicBezTo>
                  <a:pt x="954766" y="653812"/>
                  <a:pt x="956199" y="653812"/>
                  <a:pt x="959066" y="653812"/>
                </a:cubicBezTo>
                <a:cubicBezTo>
                  <a:pt x="960501" y="653812"/>
                  <a:pt x="960501" y="653812"/>
                  <a:pt x="961934" y="653812"/>
                </a:cubicBezTo>
                <a:cubicBezTo>
                  <a:pt x="960501" y="656655"/>
                  <a:pt x="961934" y="659496"/>
                  <a:pt x="960501" y="660919"/>
                </a:cubicBezTo>
                <a:cubicBezTo>
                  <a:pt x="960501" y="662340"/>
                  <a:pt x="959066" y="663760"/>
                  <a:pt x="959066" y="665183"/>
                </a:cubicBezTo>
                <a:cubicBezTo>
                  <a:pt x="959066" y="663760"/>
                  <a:pt x="959066" y="663760"/>
                  <a:pt x="959066" y="662340"/>
                </a:cubicBezTo>
                <a:cubicBezTo>
                  <a:pt x="957634" y="662340"/>
                  <a:pt x="956199" y="662340"/>
                  <a:pt x="953332" y="660919"/>
                </a:cubicBezTo>
                <a:lnTo>
                  <a:pt x="953332" y="662340"/>
                </a:lnTo>
                <a:cubicBezTo>
                  <a:pt x="953332" y="663760"/>
                  <a:pt x="956199" y="665183"/>
                  <a:pt x="957634" y="666603"/>
                </a:cubicBezTo>
                <a:cubicBezTo>
                  <a:pt x="957634" y="666603"/>
                  <a:pt x="959066" y="665183"/>
                  <a:pt x="959066" y="665183"/>
                </a:cubicBezTo>
                <a:cubicBezTo>
                  <a:pt x="960501" y="666603"/>
                  <a:pt x="960501" y="666603"/>
                  <a:pt x="960501" y="668024"/>
                </a:cubicBezTo>
                <a:cubicBezTo>
                  <a:pt x="966235" y="670867"/>
                  <a:pt x="973402" y="670867"/>
                  <a:pt x="977702" y="675131"/>
                </a:cubicBezTo>
                <a:cubicBezTo>
                  <a:pt x="992038" y="668024"/>
                  <a:pt x="984871" y="645284"/>
                  <a:pt x="1007808" y="641020"/>
                </a:cubicBezTo>
                <a:cubicBezTo>
                  <a:pt x="1003508" y="640309"/>
                  <a:pt x="1000999" y="641375"/>
                  <a:pt x="998311" y="642086"/>
                </a:cubicBezTo>
                <a:lnTo>
                  <a:pt x="995167" y="641769"/>
                </a:lnTo>
                <a:lnTo>
                  <a:pt x="1000641" y="639598"/>
                </a:lnTo>
                <a:lnTo>
                  <a:pt x="999207" y="638177"/>
                </a:lnTo>
                <a:lnTo>
                  <a:pt x="994470" y="641699"/>
                </a:lnTo>
                <a:lnTo>
                  <a:pt x="987738" y="641020"/>
                </a:lnTo>
                <a:cubicBezTo>
                  <a:pt x="986305" y="629649"/>
                  <a:pt x="1013543" y="628227"/>
                  <a:pt x="1026446" y="622542"/>
                </a:cubicBezTo>
                <a:lnTo>
                  <a:pt x="1013543" y="618279"/>
                </a:lnTo>
                <a:cubicBezTo>
                  <a:pt x="1029313" y="614015"/>
                  <a:pt x="1010676" y="612592"/>
                  <a:pt x="1019277" y="605487"/>
                </a:cubicBezTo>
                <a:cubicBezTo>
                  <a:pt x="1020710" y="606908"/>
                  <a:pt x="1023578" y="611172"/>
                  <a:pt x="1025011" y="608328"/>
                </a:cubicBezTo>
                <a:cubicBezTo>
                  <a:pt x="1026446" y="601223"/>
                  <a:pt x="1014977" y="602644"/>
                  <a:pt x="1013543" y="596958"/>
                </a:cubicBezTo>
                <a:cubicBezTo>
                  <a:pt x="1037914" y="596958"/>
                  <a:pt x="1003508" y="587009"/>
                  <a:pt x="1019277" y="579902"/>
                </a:cubicBezTo>
                <a:lnTo>
                  <a:pt x="1014977" y="578481"/>
                </a:lnTo>
                <a:cubicBezTo>
                  <a:pt x="1020712" y="575638"/>
                  <a:pt x="1020712" y="569242"/>
                  <a:pt x="1019457" y="562135"/>
                </a:cubicBezTo>
                <a:lnTo>
                  <a:pt x="1017325" y="547714"/>
                </a:lnTo>
                <a:lnTo>
                  <a:pt x="1025011" y="554319"/>
                </a:lnTo>
                <a:lnTo>
                  <a:pt x="1029313" y="544369"/>
                </a:lnTo>
                <a:cubicBezTo>
                  <a:pt x="1027878"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2" y="542948"/>
                  <a:pt x="1030746" y="532998"/>
                </a:cubicBezTo>
                <a:cubicBezTo>
                  <a:pt x="1026446" y="527313"/>
                  <a:pt x="1040782" y="518786"/>
                  <a:pt x="1053683" y="518786"/>
                </a:cubicBezTo>
                <a:cubicBezTo>
                  <a:pt x="1030746" y="501729"/>
                  <a:pt x="1059417" y="491780"/>
                  <a:pt x="1039347" y="483252"/>
                </a:cubicBezTo>
                <a:cubicBezTo>
                  <a:pt x="1039347" y="483252"/>
                  <a:pt x="1047949" y="484673"/>
                  <a:pt x="1046516" y="480409"/>
                </a:cubicBezTo>
                <a:lnTo>
                  <a:pt x="1040782" y="480409"/>
                </a:lnTo>
                <a:cubicBezTo>
                  <a:pt x="1035046" y="467618"/>
                  <a:pt x="1063717" y="478988"/>
                  <a:pt x="1060852" y="471881"/>
                </a:cubicBezTo>
                <a:cubicBezTo>
                  <a:pt x="1056550" y="470459"/>
                  <a:pt x="1053683" y="471881"/>
                  <a:pt x="1049382" y="470459"/>
                </a:cubicBezTo>
                <a:cubicBezTo>
                  <a:pt x="1050816" y="457668"/>
                  <a:pt x="1082355" y="463354"/>
                  <a:pt x="1075187" y="446297"/>
                </a:cubicBezTo>
                <a:cubicBezTo>
                  <a:pt x="1073753" y="444876"/>
                  <a:pt x="1070886" y="444876"/>
                  <a:pt x="1070886" y="446297"/>
                </a:cubicBezTo>
                <a:cubicBezTo>
                  <a:pt x="1069453" y="446297"/>
                  <a:pt x="1069453" y="443455"/>
                  <a:pt x="1076620" y="442033"/>
                </a:cubicBezTo>
                <a:lnTo>
                  <a:pt x="1082355" y="449140"/>
                </a:lnTo>
                <a:cubicBezTo>
                  <a:pt x="1108159" y="453404"/>
                  <a:pt x="1079487" y="429241"/>
                  <a:pt x="1089523" y="422134"/>
                </a:cubicBezTo>
                <a:cubicBezTo>
                  <a:pt x="1085222" y="422134"/>
                  <a:pt x="1080922" y="427820"/>
                  <a:pt x="1076620" y="422134"/>
                </a:cubicBezTo>
                <a:cubicBezTo>
                  <a:pt x="1079487" y="416450"/>
                  <a:pt x="1103859" y="427820"/>
                  <a:pt x="1095258" y="415029"/>
                </a:cubicBezTo>
                <a:cubicBezTo>
                  <a:pt x="1090956" y="417870"/>
                  <a:pt x="1079487" y="410763"/>
                  <a:pt x="1075187" y="413607"/>
                </a:cubicBezTo>
                <a:cubicBezTo>
                  <a:pt x="1075187" y="407922"/>
                  <a:pt x="1069453" y="402236"/>
                  <a:pt x="1079487" y="403658"/>
                </a:cubicBezTo>
                <a:cubicBezTo>
                  <a:pt x="1079487" y="402236"/>
                  <a:pt x="1076620" y="400815"/>
                  <a:pt x="1073753" y="399394"/>
                </a:cubicBezTo>
                <a:cubicBezTo>
                  <a:pt x="1082355" y="399394"/>
                  <a:pt x="1079487" y="392287"/>
                  <a:pt x="1078053" y="388023"/>
                </a:cubicBezTo>
                <a:lnTo>
                  <a:pt x="1073753" y="386601"/>
                </a:lnTo>
                <a:cubicBezTo>
                  <a:pt x="1099558" y="389444"/>
                  <a:pt x="1079487" y="376652"/>
                  <a:pt x="1083789" y="369545"/>
                </a:cubicBezTo>
                <a:lnTo>
                  <a:pt x="1076620" y="368125"/>
                </a:lnTo>
                <a:cubicBezTo>
                  <a:pt x="1080922" y="365282"/>
                  <a:pt x="1090956" y="363861"/>
                  <a:pt x="1083789" y="353911"/>
                </a:cubicBezTo>
                <a:lnTo>
                  <a:pt x="1073753" y="353911"/>
                </a:lnTo>
                <a:cubicBezTo>
                  <a:pt x="1082355" y="351068"/>
                  <a:pt x="1072320" y="336855"/>
                  <a:pt x="1086656" y="338276"/>
                </a:cubicBezTo>
                <a:cubicBezTo>
                  <a:pt x="1085222" y="335433"/>
                  <a:pt x="1070886" y="336855"/>
                  <a:pt x="1072320" y="328328"/>
                </a:cubicBezTo>
                <a:cubicBezTo>
                  <a:pt x="1079487" y="328328"/>
                  <a:pt x="1086656" y="325484"/>
                  <a:pt x="1079487" y="319798"/>
                </a:cubicBezTo>
                <a:cubicBezTo>
                  <a:pt x="1075187" y="318377"/>
                  <a:pt x="1070886" y="316957"/>
                  <a:pt x="1073753" y="321221"/>
                </a:cubicBezTo>
                <a:cubicBezTo>
                  <a:pt x="1075187" y="322641"/>
                  <a:pt x="1075187" y="322641"/>
                  <a:pt x="1078053" y="322641"/>
                </a:cubicBezTo>
                <a:lnTo>
                  <a:pt x="1070886" y="322641"/>
                </a:lnTo>
                <a:cubicBezTo>
                  <a:pt x="1066586" y="314114"/>
                  <a:pt x="1078053" y="319798"/>
                  <a:pt x="1076620" y="312693"/>
                </a:cubicBezTo>
                <a:cubicBezTo>
                  <a:pt x="1072320" y="309850"/>
                  <a:pt x="1068019" y="312693"/>
                  <a:pt x="1063717" y="311270"/>
                </a:cubicBezTo>
                <a:close/>
                <a:moveTo>
                  <a:pt x="461538" y="282944"/>
                </a:moveTo>
                <a:lnTo>
                  <a:pt x="438676" y="295636"/>
                </a:lnTo>
                <a:lnTo>
                  <a:pt x="434815" y="297805"/>
                </a:lnTo>
                <a:lnTo>
                  <a:pt x="437243" y="295636"/>
                </a:lnTo>
                <a:cubicBezTo>
                  <a:pt x="442978" y="291372"/>
                  <a:pt x="449070" y="287463"/>
                  <a:pt x="454446" y="284798"/>
                </a:cubicBezTo>
                <a:close/>
                <a:moveTo>
                  <a:pt x="448532" y="276981"/>
                </a:moveTo>
                <a:cubicBezTo>
                  <a:pt x="451578" y="276092"/>
                  <a:pt x="453729" y="276447"/>
                  <a:pt x="455879" y="277157"/>
                </a:cubicBezTo>
                <a:cubicBezTo>
                  <a:pt x="448710" y="281421"/>
                  <a:pt x="441542" y="282844"/>
                  <a:pt x="435808" y="284265"/>
                </a:cubicBezTo>
                <a:cubicBezTo>
                  <a:pt x="441543" y="280001"/>
                  <a:pt x="445485" y="277869"/>
                  <a:pt x="448532" y="276981"/>
                </a:cubicBezTo>
                <a:close/>
                <a:moveTo>
                  <a:pt x="470216" y="243047"/>
                </a:moveTo>
                <a:cubicBezTo>
                  <a:pt x="458747" y="251575"/>
                  <a:pt x="458747" y="260102"/>
                  <a:pt x="447278" y="261525"/>
                </a:cubicBezTo>
                <a:cubicBezTo>
                  <a:pt x="428641" y="262945"/>
                  <a:pt x="460180" y="251575"/>
                  <a:pt x="470216" y="243047"/>
                </a:cubicBezTo>
                <a:close/>
                <a:moveTo>
                  <a:pt x="513221" y="231676"/>
                </a:moveTo>
                <a:cubicBezTo>
                  <a:pt x="501752" y="238783"/>
                  <a:pt x="494585" y="248731"/>
                  <a:pt x="470214" y="261525"/>
                </a:cubicBezTo>
                <a:cubicBezTo>
                  <a:pt x="485984" y="248731"/>
                  <a:pt x="500320" y="238783"/>
                  <a:pt x="513221" y="231676"/>
                </a:cubicBezTo>
                <a:close/>
                <a:moveTo>
                  <a:pt x="1733201" y="220305"/>
                </a:moveTo>
                <a:cubicBezTo>
                  <a:pt x="1757571" y="243046"/>
                  <a:pt x="1751837" y="223148"/>
                  <a:pt x="1761873" y="237360"/>
                </a:cubicBezTo>
                <a:lnTo>
                  <a:pt x="1750404" y="245888"/>
                </a:lnTo>
                <a:cubicBezTo>
                  <a:pt x="1744670" y="235940"/>
                  <a:pt x="1738935" y="228833"/>
                  <a:pt x="1733201" y="220305"/>
                </a:cubicBezTo>
                <a:close/>
                <a:moveTo>
                  <a:pt x="1609913" y="98071"/>
                </a:moveTo>
                <a:lnTo>
                  <a:pt x="1645752" y="120812"/>
                </a:lnTo>
                <a:cubicBezTo>
                  <a:pt x="1658655" y="132183"/>
                  <a:pt x="1631416" y="117969"/>
                  <a:pt x="1624249" y="113706"/>
                </a:cubicBezTo>
                <a:cubicBezTo>
                  <a:pt x="1619948" y="109442"/>
                  <a:pt x="1608479" y="102335"/>
                  <a:pt x="1609913" y="98071"/>
                </a:cubicBezTo>
                <a:close/>
                <a:moveTo>
                  <a:pt x="761232" y="92384"/>
                </a:moveTo>
                <a:cubicBezTo>
                  <a:pt x="771268" y="92384"/>
                  <a:pt x="778435" y="93807"/>
                  <a:pt x="791339" y="93807"/>
                </a:cubicBezTo>
                <a:cubicBezTo>
                  <a:pt x="782735" y="93807"/>
                  <a:pt x="771268" y="96650"/>
                  <a:pt x="762667" y="100914"/>
                </a:cubicBezTo>
                <a:cubicBezTo>
                  <a:pt x="758365" y="102334"/>
                  <a:pt x="754064" y="103755"/>
                  <a:pt x="751198" y="105178"/>
                </a:cubicBezTo>
                <a:cubicBezTo>
                  <a:pt x="802807" y="78172"/>
                  <a:pt x="728261" y="100914"/>
                  <a:pt x="721092" y="102334"/>
                </a:cubicBezTo>
                <a:cubicBezTo>
                  <a:pt x="741162" y="93807"/>
                  <a:pt x="752631" y="92384"/>
                  <a:pt x="761232" y="92384"/>
                </a:cubicBezTo>
                <a:close/>
                <a:moveTo>
                  <a:pt x="863017" y="88123"/>
                </a:moveTo>
                <a:lnTo>
                  <a:pt x="832912" y="98071"/>
                </a:lnTo>
                <a:lnTo>
                  <a:pt x="851548" y="102335"/>
                </a:lnTo>
                <a:close/>
                <a:moveTo>
                  <a:pt x="1396309" y="69645"/>
                </a:moveTo>
                <a:cubicBezTo>
                  <a:pt x="1387708" y="71066"/>
                  <a:pt x="1393442" y="76752"/>
                  <a:pt x="1403478" y="82436"/>
                </a:cubicBezTo>
                <a:cubicBezTo>
                  <a:pt x="1413512" y="88123"/>
                  <a:pt x="1424981" y="96650"/>
                  <a:pt x="1430715" y="100914"/>
                </a:cubicBezTo>
                <a:cubicBezTo>
                  <a:pt x="1427848" y="82436"/>
                  <a:pt x="1439317" y="86700"/>
                  <a:pt x="1455087" y="95230"/>
                </a:cubicBezTo>
                <a:cubicBezTo>
                  <a:pt x="1459387" y="96650"/>
                  <a:pt x="1463688" y="99493"/>
                  <a:pt x="1467988" y="102335"/>
                </a:cubicBezTo>
                <a:cubicBezTo>
                  <a:pt x="1472290" y="105178"/>
                  <a:pt x="1476590" y="108021"/>
                  <a:pt x="1480891" y="110863"/>
                </a:cubicBezTo>
                <a:cubicBezTo>
                  <a:pt x="1489493" y="116549"/>
                  <a:pt x="1498094" y="120813"/>
                  <a:pt x="1506696" y="120813"/>
                </a:cubicBezTo>
                <a:cubicBezTo>
                  <a:pt x="1500962" y="115128"/>
                  <a:pt x="1480891" y="108021"/>
                  <a:pt x="1478024" y="100914"/>
                </a:cubicBezTo>
                <a:cubicBezTo>
                  <a:pt x="1488058" y="102335"/>
                  <a:pt x="1506696" y="109442"/>
                  <a:pt x="1518164" y="116549"/>
                </a:cubicBezTo>
                <a:cubicBezTo>
                  <a:pt x="1516730" y="113706"/>
                  <a:pt x="1516730" y="110863"/>
                  <a:pt x="1519597" y="106599"/>
                </a:cubicBezTo>
                <a:cubicBezTo>
                  <a:pt x="1506696" y="105178"/>
                  <a:pt x="1483758" y="96650"/>
                  <a:pt x="1460821" y="89543"/>
                </a:cubicBezTo>
                <a:cubicBezTo>
                  <a:pt x="1436450" y="83859"/>
                  <a:pt x="1413512" y="73909"/>
                  <a:pt x="1396309" y="69645"/>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4"/>
                </a:cubicBezTo>
                <a:cubicBezTo>
                  <a:pt x="894556" y="63958"/>
                  <a:pt x="910325" y="59694"/>
                  <a:pt x="901723" y="55430"/>
                </a:cubicBezTo>
                <a:cubicBezTo>
                  <a:pt x="913192" y="52588"/>
                  <a:pt x="921435" y="52588"/>
                  <a:pt x="928245" y="53654"/>
                </a:cubicBezTo>
                <a:close/>
                <a:moveTo>
                  <a:pt x="1191308" y="31268"/>
                </a:moveTo>
                <a:cubicBezTo>
                  <a:pt x="1182706" y="32691"/>
                  <a:pt x="1174105" y="32691"/>
                  <a:pt x="1165503" y="34111"/>
                </a:cubicBezTo>
                <a:cubicBezTo>
                  <a:pt x="1172670" y="34111"/>
                  <a:pt x="1178405" y="35532"/>
                  <a:pt x="1184139" y="35532"/>
                </a:cubicBezTo>
                <a:close/>
                <a:moveTo>
                  <a:pt x="1326064" y="9949"/>
                </a:moveTo>
                <a:cubicBezTo>
                  <a:pt x="1359036" y="15634"/>
                  <a:pt x="1369072" y="22741"/>
                  <a:pt x="1376239" y="31268"/>
                </a:cubicBezTo>
                <a:cubicBezTo>
                  <a:pt x="1381973" y="39798"/>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6"/>
                  <a:pt x="1521032" y="89543"/>
                  <a:pt x="1535368"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8"/>
                </a:cubicBezTo>
                <a:cubicBezTo>
                  <a:pt x="1637151" y="174824"/>
                  <a:pt x="1645753" y="177665"/>
                  <a:pt x="1640018" y="166295"/>
                </a:cubicBezTo>
                <a:cubicBezTo>
                  <a:pt x="1618515" y="135027"/>
                  <a:pt x="1611347" y="115128"/>
                  <a:pt x="1545402" y="81016"/>
                </a:cubicBezTo>
                <a:cubicBezTo>
                  <a:pt x="1531066" y="85279"/>
                  <a:pt x="1588409" y="117970"/>
                  <a:pt x="1568339" y="108021"/>
                </a:cubicBezTo>
                <a:cubicBezTo>
                  <a:pt x="1555438" y="99493"/>
                  <a:pt x="1536800" y="90964"/>
                  <a:pt x="1518164" y="83859"/>
                </a:cubicBezTo>
                <a:cubicBezTo>
                  <a:pt x="1499527" y="76752"/>
                  <a:pt x="1482324" y="68224"/>
                  <a:pt x="1472290" y="59696"/>
                </a:cubicBezTo>
                <a:cubicBezTo>
                  <a:pt x="1485191" y="63960"/>
                  <a:pt x="1496660" y="69645"/>
                  <a:pt x="1508129" y="75331"/>
                </a:cubicBezTo>
                <a:cubicBezTo>
                  <a:pt x="1521032" y="81016"/>
                  <a:pt x="1532500" y="86700"/>
                  <a:pt x="1543969" y="92386"/>
                </a:cubicBezTo>
                <a:cubicBezTo>
                  <a:pt x="1551136" y="76752"/>
                  <a:pt x="1515297" y="78172"/>
                  <a:pt x="1505262" y="65381"/>
                </a:cubicBezTo>
                <a:cubicBezTo>
                  <a:pt x="1516730" y="62538"/>
                  <a:pt x="1532500" y="69645"/>
                  <a:pt x="1548269" y="78172"/>
                </a:cubicBezTo>
                <a:cubicBezTo>
                  <a:pt x="1562605" y="86700"/>
                  <a:pt x="1579808" y="98071"/>
                  <a:pt x="1595578" y="102335"/>
                </a:cubicBezTo>
                <a:lnTo>
                  <a:pt x="1591276" y="99493"/>
                </a:lnTo>
                <a:cubicBezTo>
                  <a:pt x="1605612" y="106599"/>
                  <a:pt x="1614214" y="113706"/>
                  <a:pt x="1622815" y="119392"/>
                </a:cubicBezTo>
                <a:cubicBezTo>
                  <a:pt x="1629984" y="125077"/>
                  <a:pt x="1635718" y="127920"/>
                  <a:pt x="1641453" y="132184"/>
                </a:cubicBezTo>
                <a:cubicBezTo>
                  <a:pt x="1647187" y="135027"/>
                  <a:pt x="1652921" y="139291"/>
                  <a:pt x="1660088" y="144975"/>
                </a:cubicBezTo>
                <a:cubicBezTo>
                  <a:pt x="1667257" y="150661"/>
                  <a:pt x="1675859" y="157767"/>
                  <a:pt x="1687327" y="169138"/>
                </a:cubicBezTo>
                <a:cubicBezTo>
                  <a:pt x="1684460" y="174824"/>
                  <a:pt x="1678726" y="173402"/>
                  <a:pt x="1670124" y="169138"/>
                </a:cubicBezTo>
                <a:cubicBezTo>
                  <a:pt x="1661523" y="164874"/>
                  <a:pt x="1651487" y="156346"/>
                  <a:pt x="1637151" y="150661"/>
                </a:cubicBezTo>
                <a:cubicBezTo>
                  <a:pt x="1647187" y="157767"/>
                  <a:pt x="1657221" y="166295"/>
                  <a:pt x="1667257" y="174824"/>
                </a:cubicBezTo>
                <a:cubicBezTo>
                  <a:pt x="1677291" y="183352"/>
                  <a:pt x="1687327" y="191879"/>
                  <a:pt x="1697362" y="201828"/>
                </a:cubicBezTo>
                <a:cubicBezTo>
                  <a:pt x="1715999" y="221726"/>
                  <a:pt x="1737502" y="243047"/>
                  <a:pt x="1754705" y="265789"/>
                </a:cubicBezTo>
                <a:cubicBezTo>
                  <a:pt x="1774775" y="288529"/>
                  <a:pt x="1790545" y="312692"/>
                  <a:pt x="1807748" y="334012"/>
                </a:cubicBezTo>
                <a:cubicBezTo>
                  <a:pt x="1816350" y="345383"/>
                  <a:pt x="1823517" y="356754"/>
                  <a:pt x="1832118" y="366703"/>
                </a:cubicBezTo>
                <a:cubicBezTo>
                  <a:pt x="1840720" y="376653"/>
                  <a:pt x="1850756" y="386601"/>
                  <a:pt x="1857923" y="396551"/>
                </a:cubicBezTo>
                <a:lnTo>
                  <a:pt x="1853623" y="382337"/>
                </a:lnTo>
                <a:lnTo>
                  <a:pt x="1847888" y="368123"/>
                </a:lnTo>
                <a:lnTo>
                  <a:pt x="1837853" y="339697"/>
                </a:lnTo>
                <a:cubicBezTo>
                  <a:pt x="1847888" y="355332"/>
                  <a:pt x="1860790" y="378074"/>
                  <a:pt x="1867959" y="397972"/>
                </a:cubicBezTo>
                <a:cubicBezTo>
                  <a:pt x="1876560" y="416450"/>
                  <a:pt x="1885162" y="430662"/>
                  <a:pt x="1892329" y="424978"/>
                </a:cubicBezTo>
                <a:cubicBezTo>
                  <a:pt x="1874051" y="397261"/>
                  <a:pt x="1879964" y="396728"/>
                  <a:pt x="1881039" y="389200"/>
                </a:cubicBezTo>
                <a:lnTo>
                  <a:pt x="1879634" y="379504"/>
                </a:lnTo>
                <a:lnTo>
                  <a:pt x="1892329" y="423555"/>
                </a:lnTo>
                <a:cubicBezTo>
                  <a:pt x="1896630" y="434926"/>
                  <a:pt x="1898063" y="446297"/>
                  <a:pt x="1900930" y="456247"/>
                </a:cubicBezTo>
                <a:cubicBezTo>
                  <a:pt x="1902365" y="466196"/>
                  <a:pt x="1905232" y="477566"/>
                  <a:pt x="1906665" y="486094"/>
                </a:cubicBezTo>
                <a:cubicBezTo>
                  <a:pt x="1905232" y="470459"/>
                  <a:pt x="1922435" y="500308"/>
                  <a:pt x="1925302" y="504572"/>
                </a:cubicBezTo>
                <a:cubicBezTo>
                  <a:pt x="1931036" y="540105"/>
                  <a:pt x="1916700" y="507415"/>
                  <a:pt x="1910966" y="505993"/>
                </a:cubicBezTo>
                <a:cubicBezTo>
                  <a:pt x="1916700" y="524471"/>
                  <a:pt x="1912399" y="555740"/>
                  <a:pt x="1923868" y="569952"/>
                </a:cubicBezTo>
                <a:cubicBezTo>
                  <a:pt x="1929602" y="582746"/>
                  <a:pt x="1931036" y="574218"/>
                  <a:pt x="1931036" y="561425"/>
                </a:cubicBezTo>
                <a:cubicBezTo>
                  <a:pt x="1931036" y="548633"/>
                  <a:pt x="1929602" y="531578"/>
                  <a:pt x="1932469" y="525891"/>
                </a:cubicBezTo>
                <a:cubicBezTo>
                  <a:pt x="1935336" y="562847"/>
                  <a:pt x="1935336" y="598380"/>
                  <a:pt x="1933903" y="633914"/>
                </a:cubicBezTo>
                <a:lnTo>
                  <a:pt x="1936770" y="631070"/>
                </a:lnTo>
                <a:cubicBezTo>
                  <a:pt x="1933903" y="639598"/>
                  <a:pt x="1932469" y="655233"/>
                  <a:pt x="1935336" y="666604"/>
                </a:cubicBezTo>
                <a:cubicBezTo>
                  <a:pt x="1942505" y="677975"/>
                  <a:pt x="1943938" y="652390"/>
                  <a:pt x="1941070" y="636755"/>
                </a:cubicBezTo>
                <a:cubicBezTo>
                  <a:pt x="1948239" y="665181"/>
                  <a:pt x="1942505" y="689345"/>
                  <a:pt x="1933903" y="713508"/>
                </a:cubicBezTo>
                <a:cubicBezTo>
                  <a:pt x="1929602" y="737670"/>
                  <a:pt x="1923868" y="758990"/>
                  <a:pt x="1932469" y="783152"/>
                </a:cubicBezTo>
                <a:cubicBezTo>
                  <a:pt x="1929602" y="793102"/>
                  <a:pt x="1925302" y="803051"/>
                  <a:pt x="1922435" y="813001"/>
                </a:cubicBezTo>
                <a:cubicBezTo>
                  <a:pt x="1923868" y="815844"/>
                  <a:pt x="1926735" y="821528"/>
                  <a:pt x="1928169" y="815844"/>
                </a:cubicBezTo>
                <a:lnTo>
                  <a:pt x="1916700" y="844270"/>
                </a:lnTo>
                <a:cubicBezTo>
                  <a:pt x="1899497" y="898280"/>
                  <a:pt x="1928169" y="861326"/>
                  <a:pt x="1926735" y="881224"/>
                </a:cubicBezTo>
                <a:lnTo>
                  <a:pt x="1926735" y="878381"/>
                </a:lnTo>
                <a:cubicBezTo>
                  <a:pt x="1925302" y="895438"/>
                  <a:pt x="1928169" y="909651"/>
                  <a:pt x="1932469" y="898280"/>
                </a:cubicBezTo>
                <a:cubicBezTo>
                  <a:pt x="1925302" y="918178"/>
                  <a:pt x="1916700" y="936656"/>
                  <a:pt x="1908099" y="955134"/>
                </a:cubicBezTo>
                <a:cubicBezTo>
                  <a:pt x="1899497" y="963662"/>
                  <a:pt x="1886594" y="989245"/>
                  <a:pt x="1873693" y="1010566"/>
                </a:cubicBezTo>
                <a:cubicBezTo>
                  <a:pt x="1860790" y="1031885"/>
                  <a:pt x="1846454" y="1048941"/>
                  <a:pt x="1836420" y="1044677"/>
                </a:cubicBezTo>
                <a:cubicBezTo>
                  <a:pt x="1832118" y="1060312"/>
                  <a:pt x="1830686" y="1071682"/>
                  <a:pt x="1836420" y="1067418"/>
                </a:cubicBezTo>
                <a:cubicBezTo>
                  <a:pt x="1814915" y="1105795"/>
                  <a:pt x="1856490" y="1064575"/>
                  <a:pt x="1820650" y="1127114"/>
                </a:cubicBezTo>
                <a:cubicBezTo>
                  <a:pt x="1823517" y="1129957"/>
                  <a:pt x="1827818" y="1121430"/>
                  <a:pt x="1833553" y="1112902"/>
                </a:cubicBezTo>
                <a:cubicBezTo>
                  <a:pt x="1824951" y="1129957"/>
                  <a:pt x="1819217" y="1135642"/>
                  <a:pt x="1816350" y="1137064"/>
                </a:cubicBezTo>
                <a:cubicBezTo>
                  <a:pt x="1817782" y="1138485"/>
                  <a:pt x="1819217" y="1139906"/>
                  <a:pt x="1820650" y="1145592"/>
                </a:cubicBezTo>
                <a:cubicBezTo>
                  <a:pt x="1813482" y="1141328"/>
                  <a:pt x="1800580" y="1168334"/>
                  <a:pt x="1793412" y="1182546"/>
                </a:cubicBezTo>
                <a:cubicBezTo>
                  <a:pt x="1802014" y="1178282"/>
                  <a:pt x="1809181" y="1174018"/>
                  <a:pt x="1817782" y="1168334"/>
                </a:cubicBezTo>
                <a:cubicBezTo>
                  <a:pt x="1804881" y="1179703"/>
                  <a:pt x="1796280" y="1188232"/>
                  <a:pt x="1781944" y="1213816"/>
                </a:cubicBezTo>
                <a:lnTo>
                  <a:pt x="1800580" y="1202445"/>
                </a:lnTo>
                <a:cubicBezTo>
                  <a:pt x="1786244" y="1222343"/>
                  <a:pt x="1781944" y="1220922"/>
                  <a:pt x="1777642" y="1220922"/>
                </a:cubicBezTo>
                <a:cubicBezTo>
                  <a:pt x="1773342" y="1220922"/>
                  <a:pt x="1770475" y="1223766"/>
                  <a:pt x="1756139" y="1249349"/>
                </a:cubicBezTo>
                <a:lnTo>
                  <a:pt x="1769041" y="1225186"/>
                </a:lnTo>
                <a:lnTo>
                  <a:pt x="1780509" y="1201024"/>
                </a:lnTo>
                <a:cubicBezTo>
                  <a:pt x="1761874" y="1226607"/>
                  <a:pt x="1751838" y="1232293"/>
                  <a:pt x="1743236" y="1233714"/>
                </a:cubicBezTo>
                <a:cubicBezTo>
                  <a:pt x="1734635" y="1235135"/>
                  <a:pt x="1728900" y="1232293"/>
                  <a:pt x="1717432" y="1240821"/>
                </a:cubicBezTo>
                <a:cubicBezTo>
                  <a:pt x="1705963" y="1250770"/>
                  <a:pt x="1693062" y="1263563"/>
                  <a:pt x="1683026" y="1276354"/>
                </a:cubicBezTo>
                <a:lnTo>
                  <a:pt x="1667257" y="1296253"/>
                </a:lnTo>
                <a:cubicBezTo>
                  <a:pt x="1661523" y="1301938"/>
                  <a:pt x="1655788" y="1309044"/>
                  <a:pt x="1650054" y="1314731"/>
                </a:cubicBezTo>
                <a:cubicBezTo>
                  <a:pt x="1628550" y="1340314"/>
                  <a:pt x="1604180" y="1360212"/>
                  <a:pt x="1578375" y="1367320"/>
                </a:cubicBezTo>
                <a:cubicBezTo>
                  <a:pt x="1578375" y="1378690"/>
                  <a:pt x="1586976" y="1375847"/>
                  <a:pt x="1578375" y="1392903"/>
                </a:cubicBezTo>
                <a:cubicBezTo>
                  <a:pt x="1595578" y="1382954"/>
                  <a:pt x="1607047" y="1373004"/>
                  <a:pt x="1618515" y="1365897"/>
                </a:cubicBezTo>
                <a:cubicBezTo>
                  <a:pt x="1629984" y="1360212"/>
                  <a:pt x="1640018" y="1355949"/>
                  <a:pt x="1651487" y="1353106"/>
                </a:cubicBezTo>
                <a:cubicBezTo>
                  <a:pt x="1683026" y="1328943"/>
                  <a:pt x="1680158" y="1318995"/>
                  <a:pt x="1678726" y="1310465"/>
                </a:cubicBezTo>
                <a:cubicBezTo>
                  <a:pt x="1677291" y="1300517"/>
                  <a:pt x="1675859" y="1291989"/>
                  <a:pt x="1711697" y="1264984"/>
                </a:cubicBezTo>
                <a:cubicBezTo>
                  <a:pt x="1717432" y="1276354"/>
                  <a:pt x="1700229" y="1297674"/>
                  <a:pt x="1680158" y="1311888"/>
                </a:cubicBezTo>
                <a:cubicBezTo>
                  <a:pt x="1685893" y="1320415"/>
                  <a:pt x="1710264" y="1300517"/>
                  <a:pt x="1726033" y="1289146"/>
                </a:cubicBezTo>
                <a:cubicBezTo>
                  <a:pt x="1700228" y="1316861"/>
                  <a:pt x="1669586" y="1356570"/>
                  <a:pt x="1645596" y="1383687"/>
                </a:cubicBezTo>
                <a:lnTo>
                  <a:pt x="1624251" y="1405695"/>
                </a:lnTo>
                <a:lnTo>
                  <a:pt x="1624250" y="1405696"/>
                </a:lnTo>
                <a:cubicBezTo>
                  <a:pt x="1609914" y="1411380"/>
                  <a:pt x="1574074" y="1432700"/>
                  <a:pt x="1562605" y="1445493"/>
                </a:cubicBezTo>
                <a:cubicBezTo>
                  <a:pt x="1559738" y="1438386"/>
                  <a:pt x="1495227" y="1481026"/>
                  <a:pt x="1505262" y="1454021"/>
                </a:cubicBezTo>
                <a:cubicBezTo>
                  <a:pt x="1482324" y="1466812"/>
                  <a:pt x="1478024" y="1476762"/>
                  <a:pt x="1473723" y="1483868"/>
                </a:cubicBezTo>
                <a:cubicBezTo>
                  <a:pt x="1469423" y="1490975"/>
                  <a:pt x="1463688" y="1496661"/>
                  <a:pt x="1436450" y="1502346"/>
                </a:cubicBezTo>
                <a:cubicBezTo>
                  <a:pt x="1460821" y="1503766"/>
                  <a:pt x="1412079" y="1527929"/>
                  <a:pt x="1436450" y="1526508"/>
                </a:cubicBezTo>
                <a:cubicBezTo>
                  <a:pt x="1440751" y="1517980"/>
                  <a:pt x="1459387" y="1509453"/>
                  <a:pt x="1478024" y="1502346"/>
                </a:cubicBezTo>
                <a:cubicBezTo>
                  <a:pt x="1496660" y="1493818"/>
                  <a:pt x="1519597" y="1488132"/>
                  <a:pt x="1532500" y="1482447"/>
                </a:cubicBezTo>
                <a:cubicBezTo>
                  <a:pt x="1522464" y="1490975"/>
                  <a:pt x="1510996" y="1499503"/>
                  <a:pt x="1500962" y="1508030"/>
                </a:cubicBezTo>
                <a:cubicBezTo>
                  <a:pt x="1490926" y="1516560"/>
                  <a:pt x="1480891" y="1525087"/>
                  <a:pt x="1469423" y="1532194"/>
                </a:cubicBezTo>
                <a:cubicBezTo>
                  <a:pt x="1483758" y="1519401"/>
                  <a:pt x="1455087" y="1526508"/>
                  <a:pt x="1445051" y="1530772"/>
                </a:cubicBezTo>
                <a:lnTo>
                  <a:pt x="1440751" y="1544986"/>
                </a:lnTo>
                <a:cubicBezTo>
                  <a:pt x="1429282" y="1536458"/>
                  <a:pt x="1402044" y="1556357"/>
                  <a:pt x="1369072" y="1577676"/>
                </a:cubicBezTo>
                <a:cubicBezTo>
                  <a:pt x="1353302" y="1587625"/>
                  <a:pt x="1334666" y="1597575"/>
                  <a:pt x="1318896" y="1604682"/>
                </a:cubicBezTo>
                <a:cubicBezTo>
                  <a:pt x="1301693" y="1610366"/>
                  <a:pt x="1285924" y="1613209"/>
                  <a:pt x="1274456" y="1610366"/>
                </a:cubicBezTo>
                <a:cubicBezTo>
                  <a:pt x="1297393" y="1603261"/>
                  <a:pt x="1314596" y="1587625"/>
                  <a:pt x="1330364" y="1594732"/>
                </a:cubicBezTo>
                <a:cubicBezTo>
                  <a:pt x="1369072" y="1569148"/>
                  <a:pt x="1314596" y="1580519"/>
                  <a:pt x="1330364" y="1563462"/>
                </a:cubicBezTo>
                <a:cubicBezTo>
                  <a:pt x="1323197" y="1564884"/>
                  <a:pt x="1313162" y="1569148"/>
                  <a:pt x="1304560" y="1571992"/>
                </a:cubicBezTo>
                <a:cubicBezTo>
                  <a:pt x="1294526" y="1574833"/>
                  <a:pt x="1285924" y="1577676"/>
                  <a:pt x="1275888" y="1581940"/>
                </a:cubicBezTo>
                <a:cubicBezTo>
                  <a:pt x="1255818" y="1590468"/>
                  <a:pt x="1235748" y="1597575"/>
                  <a:pt x="1214245" y="1604682"/>
                </a:cubicBezTo>
                <a:cubicBezTo>
                  <a:pt x="1192740" y="1611789"/>
                  <a:pt x="1171238" y="1617473"/>
                  <a:pt x="1149733" y="1621737"/>
                </a:cubicBezTo>
                <a:cubicBezTo>
                  <a:pt x="1128230" y="1626001"/>
                  <a:pt x="1106726" y="1627423"/>
                  <a:pt x="1088090" y="1627423"/>
                </a:cubicBezTo>
                <a:cubicBezTo>
                  <a:pt x="1099916" y="1630621"/>
                  <a:pt x="1121420" y="1626623"/>
                  <a:pt x="1133852" y="1628622"/>
                </a:cubicBezTo>
                <a:lnTo>
                  <a:pt x="1135061" y="1629244"/>
                </a:lnTo>
                <a:lnTo>
                  <a:pt x="1106726" y="1631687"/>
                </a:lnTo>
                <a:lnTo>
                  <a:pt x="1103858" y="1634529"/>
                </a:lnTo>
                <a:lnTo>
                  <a:pt x="1136832" y="1631687"/>
                </a:lnTo>
                <a:lnTo>
                  <a:pt x="1137848" y="1630679"/>
                </a:lnTo>
                <a:lnTo>
                  <a:pt x="1142566" y="1633108"/>
                </a:lnTo>
                <a:cubicBezTo>
                  <a:pt x="1088090" y="1651586"/>
                  <a:pt x="1016411" y="1640215"/>
                  <a:pt x="953333" y="1635951"/>
                </a:cubicBezTo>
                <a:lnTo>
                  <a:pt x="966234" y="1648743"/>
                </a:lnTo>
                <a:cubicBezTo>
                  <a:pt x="938997" y="1644479"/>
                  <a:pt x="933263" y="1645900"/>
                  <a:pt x="927529" y="1648743"/>
                </a:cubicBezTo>
                <a:cubicBezTo>
                  <a:pt x="921794" y="1650164"/>
                  <a:pt x="914626" y="1654427"/>
                  <a:pt x="885954" y="1653007"/>
                </a:cubicBezTo>
                <a:cubicBezTo>
                  <a:pt x="888821" y="1651586"/>
                  <a:pt x="895990" y="1647322"/>
                  <a:pt x="883087" y="1647322"/>
                </a:cubicBezTo>
                <a:cubicBezTo>
                  <a:pt x="835779" y="1650164"/>
                  <a:pt x="878787" y="1658691"/>
                  <a:pt x="847248" y="1662957"/>
                </a:cubicBezTo>
                <a:cubicBezTo>
                  <a:pt x="787038" y="1641636"/>
                  <a:pt x="817142" y="1677169"/>
                  <a:pt x="742596" y="1661534"/>
                </a:cubicBezTo>
                <a:lnTo>
                  <a:pt x="748330" y="1667220"/>
                </a:lnTo>
                <a:cubicBezTo>
                  <a:pt x="719659" y="1660824"/>
                  <a:pt x="685611" y="1659047"/>
                  <a:pt x="650667" y="1657271"/>
                </a:cubicBezTo>
                <a:lnTo>
                  <a:pt x="582677" y="1650706"/>
                </a:lnTo>
                <a:lnTo>
                  <a:pt x="591981" y="1650719"/>
                </a:lnTo>
                <a:cubicBezTo>
                  <a:pt x="596103" y="1649897"/>
                  <a:pt x="598522" y="1648032"/>
                  <a:pt x="597805" y="1644479"/>
                </a:cubicBezTo>
                <a:cubicBezTo>
                  <a:pt x="584902" y="1641636"/>
                  <a:pt x="572000" y="1638793"/>
                  <a:pt x="559097" y="1634529"/>
                </a:cubicBezTo>
                <a:lnTo>
                  <a:pt x="520391" y="1621737"/>
                </a:lnTo>
                <a:cubicBezTo>
                  <a:pt x="514657" y="1623158"/>
                  <a:pt x="481684" y="1614630"/>
                  <a:pt x="500321" y="1627423"/>
                </a:cubicBezTo>
                <a:cubicBezTo>
                  <a:pt x="510355" y="1633108"/>
                  <a:pt x="520391" y="1633108"/>
                  <a:pt x="528993" y="1634529"/>
                </a:cubicBezTo>
                <a:cubicBezTo>
                  <a:pt x="526126" y="1634529"/>
                  <a:pt x="521824" y="1635951"/>
                  <a:pt x="517524" y="1637372"/>
                </a:cubicBezTo>
                <a:cubicBezTo>
                  <a:pt x="447278" y="1608946"/>
                  <a:pt x="527558" y="1620316"/>
                  <a:pt x="530426" y="1608946"/>
                </a:cubicBezTo>
                <a:cubicBezTo>
                  <a:pt x="511790" y="1604682"/>
                  <a:pt x="498887" y="1598996"/>
                  <a:pt x="488852" y="1593311"/>
                </a:cubicBezTo>
                <a:cubicBezTo>
                  <a:pt x="478817" y="1586204"/>
                  <a:pt x="470215" y="1580519"/>
                  <a:pt x="457314" y="1576255"/>
                </a:cubicBezTo>
                <a:cubicBezTo>
                  <a:pt x="441543" y="1583361"/>
                  <a:pt x="500321" y="1606102"/>
                  <a:pt x="464481" y="1607525"/>
                </a:cubicBezTo>
                <a:cubicBezTo>
                  <a:pt x="458746" y="1607525"/>
                  <a:pt x="448712" y="1604682"/>
                  <a:pt x="438676" y="1600418"/>
                </a:cubicBezTo>
                <a:cubicBezTo>
                  <a:pt x="428642" y="1596154"/>
                  <a:pt x="417173" y="1589047"/>
                  <a:pt x="405705" y="1583361"/>
                </a:cubicBezTo>
                <a:cubicBezTo>
                  <a:pt x="382767" y="1570569"/>
                  <a:pt x="361263" y="1553514"/>
                  <a:pt x="352661" y="1542143"/>
                </a:cubicBezTo>
                <a:cubicBezTo>
                  <a:pt x="329724" y="1544986"/>
                  <a:pt x="293885" y="1527929"/>
                  <a:pt x="265214" y="1508030"/>
                </a:cubicBezTo>
                <a:cubicBezTo>
                  <a:pt x="258045" y="1502346"/>
                  <a:pt x="250878" y="1498082"/>
                  <a:pt x="245143" y="1493818"/>
                </a:cubicBezTo>
                <a:cubicBezTo>
                  <a:pt x="239409" y="1489554"/>
                  <a:pt x="233675" y="1485290"/>
                  <a:pt x="227940" y="1482447"/>
                </a:cubicBezTo>
                <a:cubicBezTo>
                  <a:pt x="217905" y="1475340"/>
                  <a:pt x="210737" y="1472497"/>
                  <a:pt x="206436" y="1476762"/>
                </a:cubicBezTo>
                <a:cubicBezTo>
                  <a:pt x="209303" y="1476762"/>
                  <a:pt x="203569" y="1461128"/>
                  <a:pt x="187800" y="1451178"/>
                </a:cubicBezTo>
                <a:lnTo>
                  <a:pt x="192100" y="1462548"/>
                </a:lnTo>
                <a:cubicBezTo>
                  <a:pt x="166296" y="1448335"/>
                  <a:pt x="160561" y="1432700"/>
                  <a:pt x="156261" y="1421329"/>
                </a:cubicBezTo>
                <a:cubicBezTo>
                  <a:pt x="151960" y="1409960"/>
                  <a:pt x="150527" y="1398589"/>
                  <a:pt x="137624" y="1387218"/>
                </a:cubicBezTo>
                <a:cubicBezTo>
                  <a:pt x="134757" y="1390061"/>
                  <a:pt x="140491" y="1400010"/>
                  <a:pt x="140491" y="1407117"/>
                </a:cubicBezTo>
                <a:cubicBezTo>
                  <a:pt x="127590" y="1392903"/>
                  <a:pt x="116121" y="1378690"/>
                  <a:pt x="108952" y="1364476"/>
                </a:cubicBezTo>
                <a:cubicBezTo>
                  <a:pt x="106085" y="1357369"/>
                  <a:pt x="101785" y="1350264"/>
                  <a:pt x="98918" y="1343157"/>
                </a:cubicBezTo>
                <a:cubicBezTo>
                  <a:pt x="94616" y="1336050"/>
                  <a:pt x="93184" y="1328943"/>
                  <a:pt x="90316" y="1321836"/>
                </a:cubicBezTo>
                <a:cubicBezTo>
                  <a:pt x="87449" y="1314731"/>
                  <a:pt x="86015" y="1307624"/>
                  <a:pt x="80281" y="1300517"/>
                </a:cubicBezTo>
                <a:cubicBezTo>
                  <a:pt x="78848" y="1293410"/>
                  <a:pt x="75981" y="1286303"/>
                  <a:pt x="73113" y="1279197"/>
                </a:cubicBezTo>
                <a:cubicBezTo>
                  <a:pt x="70246" y="1272090"/>
                  <a:pt x="65945" y="1263563"/>
                  <a:pt x="63078"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29"/>
                  <a:pt x="60210" y="1235135"/>
                </a:cubicBezTo>
                <a:cubicBezTo>
                  <a:pt x="64512" y="1213816"/>
                  <a:pt x="55910" y="1189653"/>
                  <a:pt x="45875" y="1162648"/>
                </a:cubicBezTo>
                <a:cubicBezTo>
                  <a:pt x="35840" y="1135642"/>
                  <a:pt x="25804" y="1104372"/>
                  <a:pt x="27239" y="1073105"/>
                </a:cubicBezTo>
                <a:cubicBezTo>
                  <a:pt x="22937" y="1078789"/>
                  <a:pt x="25804" y="1124271"/>
                  <a:pt x="17203" y="1101531"/>
                </a:cubicBezTo>
                <a:cubicBezTo>
                  <a:pt x="14336" y="1060312"/>
                  <a:pt x="43007" y="1064575"/>
                  <a:pt x="28672" y="1017673"/>
                </a:cubicBezTo>
                <a:cubicBezTo>
                  <a:pt x="25804" y="1038992"/>
                  <a:pt x="12903" y="1033306"/>
                  <a:pt x="11469" y="1053206"/>
                </a:cubicBezTo>
                <a:cubicBezTo>
                  <a:pt x="8601" y="1021937"/>
                  <a:pt x="1434" y="1000616"/>
                  <a:pt x="11469" y="989245"/>
                </a:cubicBezTo>
                <a:cubicBezTo>
                  <a:pt x="11469" y="980717"/>
                  <a:pt x="7169" y="976453"/>
                  <a:pt x="4301" y="976453"/>
                </a:cubicBezTo>
                <a:cubicBezTo>
                  <a:pt x="11469" y="956555"/>
                  <a:pt x="7169" y="925285"/>
                  <a:pt x="5734" y="903966"/>
                </a:cubicBezTo>
                <a:lnTo>
                  <a:pt x="0" y="909651"/>
                </a:lnTo>
                <a:cubicBezTo>
                  <a:pt x="27239" y="872696"/>
                  <a:pt x="4301" y="845691"/>
                  <a:pt x="10036" y="795945"/>
                </a:cubicBezTo>
                <a:lnTo>
                  <a:pt x="1434" y="801630"/>
                </a:lnTo>
                <a:cubicBezTo>
                  <a:pt x="5734" y="780311"/>
                  <a:pt x="17203" y="749041"/>
                  <a:pt x="11469" y="712086"/>
                </a:cubicBezTo>
                <a:lnTo>
                  <a:pt x="0" y="730563"/>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6"/>
                </a:lnTo>
                <a:cubicBezTo>
                  <a:pt x="8601" y="534419"/>
                  <a:pt x="18637" y="544369"/>
                  <a:pt x="22937" y="504572"/>
                </a:cubicBezTo>
                <a:cubicBezTo>
                  <a:pt x="20070" y="496044"/>
                  <a:pt x="12903" y="517364"/>
                  <a:pt x="7169" y="521627"/>
                </a:cubicBezTo>
                <a:cubicBezTo>
                  <a:pt x="22937" y="473303"/>
                  <a:pt x="38707" y="426398"/>
                  <a:pt x="55910" y="379494"/>
                </a:cubicBezTo>
                <a:cubicBezTo>
                  <a:pt x="63078" y="379494"/>
                  <a:pt x="61645" y="397972"/>
                  <a:pt x="73113" y="386601"/>
                </a:cubicBezTo>
                <a:cubicBezTo>
                  <a:pt x="68812" y="403657"/>
                  <a:pt x="65945" y="419291"/>
                  <a:pt x="63078" y="436348"/>
                </a:cubicBezTo>
                <a:cubicBezTo>
                  <a:pt x="67379" y="461932"/>
                  <a:pt x="80281" y="413607"/>
                  <a:pt x="88882" y="393708"/>
                </a:cubicBezTo>
                <a:lnTo>
                  <a:pt x="81715" y="427821"/>
                </a:lnTo>
                <a:cubicBezTo>
                  <a:pt x="81715" y="429242"/>
                  <a:pt x="83148" y="429242"/>
                  <a:pt x="84582" y="426398"/>
                </a:cubicBezTo>
                <a:lnTo>
                  <a:pt x="78848" y="451983"/>
                </a:lnTo>
                <a:cubicBezTo>
                  <a:pt x="108952" y="388022"/>
                  <a:pt x="83148" y="524471"/>
                  <a:pt x="110387" y="454825"/>
                </a:cubicBezTo>
                <a:cubicBezTo>
                  <a:pt x="104652" y="471882"/>
                  <a:pt x="93184" y="490358"/>
                  <a:pt x="86015" y="500308"/>
                </a:cubicBezTo>
                <a:cubicBezTo>
                  <a:pt x="75981" y="532998"/>
                  <a:pt x="84582" y="527314"/>
                  <a:pt x="86015" y="540105"/>
                </a:cubicBezTo>
                <a:cubicBezTo>
                  <a:pt x="91749" y="524471"/>
                  <a:pt x="98918" y="508836"/>
                  <a:pt x="106085" y="496044"/>
                </a:cubicBezTo>
                <a:cubicBezTo>
                  <a:pt x="86015" y="571375"/>
                  <a:pt x="118988" y="490358"/>
                  <a:pt x="114687" y="547212"/>
                </a:cubicBezTo>
                <a:cubicBezTo>
                  <a:pt x="94616" y="609751"/>
                  <a:pt x="121855" y="650969"/>
                  <a:pt x="117554" y="683659"/>
                </a:cubicBezTo>
                <a:cubicBezTo>
                  <a:pt x="107519" y="749041"/>
                  <a:pt x="108952" y="656654"/>
                  <a:pt x="97484" y="696451"/>
                </a:cubicBezTo>
                <a:cubicBezTo>
                  <a:pt x="90316" y="731984"/>
                  <a:pt x="101785" y="714929"/>
                  <a:pt x="101785" y="737670"/>
                </a:cubicBezTo>
                <a:lnTo>
                  <a:pt x="86015" y="751883"/>
                </a:lnTo>
                <a:cubicBezTo>
                  <a:pt x="80281" y="793102"/>
                  <a:pt x="100351" y="754726"/>
                  <a:pt x="91749" y="777467"/>
                </a:cubicBezTo>
                <a:cubicBezTo>
                  <a:pt x="97484" y="810158"/>
                  <a:pt x="97484" y="767517"/>
                  <a:pt x="110387" y="760412"/>
                </a:cubicBezTo>
                <a:cubicBezTo>
                  <a:pt x="106085" y="767517"/>
                  <a:pt x="97484" y="803051"/>
                  <a:pt x="101785" y="818685"/>
                </a:cubicBezTo>
                <a:cubicBezTo>
                  <a:pt x="104652" y="818685"/>
                  <a:pt x="108952" y="774624"/>
                  <a:pt x="108952" y="803051"/>
                </a:cubicBezTo>
                <a:cubicBezTo>
                  <a:pt x="100351" y="852798"/>
                  <a:pt x="101785" y="885488"/>
                  <a:pt x="107519" y="915337"/>
                </a:cubicBezTo>
                <a:cubicBezTo>
                  <a:pt x="108952" y="946606"/>
                  <a:pt x="113254" y="975032"/>
                  <a:pt x="111819" y="1020514"/>
                </a:cubicBezTo>
                <a:lnTo>
                  <a:pt x="118988" y="1011987"/>
                </a:lnTo>
                <a:cubicBezTo>
                  <a:pt x="117554" y="1021937"/>
                  <a:pt x="114687"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1"/>
                  <a:pt x="134757" y="1168334"/>
                  <a:pt x="136191" y="1158384"/>
                </a:cubicBezTo>
                <a:cubicBezTo>
                  <a:pt x="136191" y="1175439"/>
                  <a:pt x="136191" y="1191074"/>
                  <a:pt x="139058" y="1206708"/>
                </a:cubicBezTo>
                <a:lnTo>
                  <a:pt x="149093" y="1198181"/>
                </a:lnTo>
                <a:cubicBezTo>
                  <a:pt x="146225" y="1206708"/>
                  <a:pt x="149093" y="1225186"/>
                  <a:pt x="159128" y="1243664"/>
                </a:cubicBezTo>
                <a:cubicBezTo>
                  <a:pt x="161996" y="1247928"/>
                  <a:pt x="163428" y="1252192"/>
                  <a:pt x="166296" y="1257876"/>
                </a:cubicBezTo>
                <a:cubicBezTo>
                  <a:pt x="169163" y="1262140"/>
                  <a:pt x="172030" y="1266404"/>
                  <a:pt x="174897" y="1272090"/>
                </a:cubicBezTo>
                <a:cubicBezTo>
                  <a:pt x="177764" y="1277775"/>
                  <a:pt x="180631" y="1282039"/>
                  <a:pt x="183499" y="1287725"/>
                </a:cubicBezTo>
                <a:cubicBezTo>
                  <a:pt x="186366" y="1291989"/>
                  <a:pt x="189233" y="1297674"/>
                  <a:pt x="192100" y="1301938"/>
                </a:cubicBezTo>
                <a:lnTo>
                  <a:pt x="199269" y="1297674"/>
                </a:lnTo>
                <a:cubicBezTo>
                  <a:pt x="203569" y="1306201"/>
                  <a:pt x="207870" y="1314731"/>
                  <a:pt x="212170" y="1321836"/>
                </a:cubicBezTo>
                <a:lnTo>
                  <a:pt x="210737" y="1311888"/>
                </a:lnTo>
                <a:cubicBezTo>
                  <a:pt x="227940" y="1333207"/>
                  <a:pt x="237975" y="1367320"/>
                  <a:pt x="268081" y="1382954"/>
                </a:cubicBezTo>
                <a:cubicBezTo>
                  <a:pt x="250878" y="1371583"/>
                  <a:pt x="256612" y="1358792"/>
                  <a:pt x="262346" y="1355949"/>
                </a:cubicBezTo>
                <a:cubicBezTo>
                  <a:pt x="270948" y="1367320"/>
                  <a:pt x="279549" y="1377268"/>
                  <a:pt x="288151" y="1388639"/>
                </a:cubicBezTo>
                <a:cubicBezTo>
                  <a:pt x="296752" y="1398589"/>
                  <a:pt x="306787" y="1409960"/>
                  <a:pt x="316822" y="1419908"/>
                </a:cubicBezTo>
                <a:cubicBezTo>
                  <a:pt x="321122" y="1417065"/>
                  <a:pt x="348361" y="1432700"/>
                  <a:pt x="338325" y="1419908"/>
                </a:cubicBezTo>
                <a:lnTo>
                  <a:pt x="345494" y="1429858"/>
                </a:lnTo>
                <a:lnTo>
                  <a:pt x="356963" y="1442650"/>
                </a:lnTo>
                <a:lnTo>
                  <a:pt x="358396" y="1435543"/>
                </a:lnTo>
                <a:cubicBezTo>
                  <a:pt x="417173" y="1465392"/>
                  <a:pt x="471649" y="1498082"/>
                  <a:pt x="530426" y="1523665"/>
                </a:cubicBezTo>
                <a:cubicBezTo>
                  <a:pt x="589203" y="1549250"/>
                  <a:pt x="655148" y="1567726"/>
                  <a:pt x="725393" y="1562041"/>
                </a:cubicBezTo>
                <a:lnTo>
                  <a:pt x="722526" y="1559198"/>
                </a:lnTo>
                <a:cubicBezTo>
                  <a:pt x="748330" y="1567726"/>
                  <a:pt x="775569" y="1573412"/>
                  <a:pt x="802806" y="1580519"/>
                </a:cubicBezTo>
                <a:cubicBezTo>
                  <a:pt x="818576" y="1580519"/>
                  <a:pt x="822876" y="1567726"/>
                  <a:pt x="847248" y="1564884"/>
                </a:cubicBezTo>
                <a:cubicBezTo>
                  <a:pt x="841514" y="1570569"/>
                  <a:pt x="852982" y="1571992"/>
                  <a:pt x="868751" y="1571992"/>
                </a:cubicBezTo>
                <a:cubicBezTo>
                  <a:pt x="884521" y="1571992"/>
                  <a:pt x="901724" y="1570569"/>
                  <a:pt x="910326" y="1576255"/>
                </a:cubicBezTo>
                <a:cubicBezTo>
                  <a:pt x="930396" y="1570569"/>
                  <a:pt x="910326" y="1567726"/>
                  <a:pt x="904591" y="1563462"/>
                </a:cubicBezTo>
                <a:cubicBezTo>
                  <a:pt x="924661" y="1560621"/>
                  <a:pt x="941864" y="1557778"/>
                  <a:pt x="960500" y="1556357"/>
                </a:cubicBezTo>
                <a:cubicBezTo>
                  <a:pt x="977703" y="1554934"/>
                  <a:pt x="994906" y="1553514"/>
                  <a:pt x="1013544" y="1552091"/>
                </a:cubicBezTo>
                <a:cubicBezTo>
                  <a:pt x="1030746" y="1550671"/>
                  <a:pt x="1049382" y="1549250"/>
                  <a:pt x="1068020" y="1546407"/>
                </a:cubicBezTo>
                <a:cubicBezTo>
                  <a:pt x="1086656" y="1543564"/>
                  <a:pt x="1106726" y="1539300"/>
                  <a:pt x="1126796" y="1532194"/>
                </a:cubicBezTo>
                <a:cubicBezTo>
                  <a:pt x="1106726" y="1540722"/>
                  <a:pt x="1092390" y="1547828"/>
                  <a:pt x="1079488" y="1552091"/>
                </a:cubicBezTo>
                <a:cubicBezTo>
                  <a:pt x="1068020" y="1556357"/>
                  <a:pt x="1057984" y="1559198"/>
                  <a:pt x="1049382" y="1562041"/>
                </a:cubicBezTo>
                <a:cubicBezTo>
                  <a:pt x="1040781" y="1564884"/>
                  <a:pt x="1033614" y="1566305"/>
                  <a:pt x="1023578" y="1569148"/>
                </a:cubicBezTo>
                <a:cubicBezTo>
                  <a:pt x="1014976" y="1570569"/>
                  <a:pt x="1003508" y="1573412"/>
                  <a:pt x="989172" y="1576255"/>
                </a:cubicBezTo>
                <a:cubicBezTo>
                  <a:pt x="1025012" y="1574833"/>
                  <a:pt x="1045082" y="1570569"/>
                  <a:pt x="1065152" y="1564884"/>
                </a:cubicBezTo>
                <a:cubicBezTo>
                  <a:pt x="1075187" y="1563462"/>
                  <a:pt x="1085223" y="1559198"/>
                  <a:pt x="1098124" y="1556357"/>
                </a:cubicBezTo>
                <a:cubicBezTo>
                  <a:pt x="1109593" y="1553514"/>
                  <a:pt x="1123929" y="1550671"/>
                  <a:pt x="1142566" y="1546407"/>
                </a:cubicBezTo>
                <a:cubicBezTo>
                  <a:pt x="1129663" y="1547828"/>
                  <a:pt x="1118194" y="1547828"/>
                  <a:pt x="1106726" y="1549250"/>
                </a:cubicBezTo>
                <a:cubicBezTo>
                  <a:pt x="1123929" y="1536458"/>
                  <a:pt x="1151167" y="1530772"/>
                  <a:pt x="1175538" y="1526508"/>
                </a:cubicBezTo>
                <a:cubicBezTo>
                  <a:pt x="1199909" y="1522244"/>
                  <a:pt x="1221412" y="1516560"/>
                  <a:pt x="1222846" y="1505189"/>
                </a:cubicBezTo>
                <a:lnTo>
                  <a:pt x="1284180" y="1494378"/>
                </a:lnTo>
                <a:lnTo>
                  <a:pt x="1281937" y="1496927"/>
                </a:lnTo>
                <a:cubicBezTo>
                  <a:pt x="1282877" y="1499859"/>
                  <a:pt x="1296318" y="1498793"/>
                  <a:pt x="1301693" y="1500925"/>
                </a:cubicBezTo>
                <a:cubicBezTo>
                  <a:pt x="1294526" y="1505189"/>
                  <a:pt x="1290224" y="1506610"/>
                  <a:pt x="1280190" y="1509453"/>
                </a:cubicBezTo>
                <a:cubicBezTo>
                  <a:pt x="1293091" y="1523665"/>
                  <a:pt x="1303127" y="1493818"/>
                  <a:pt x="1333232" y="1486711"/>
                </a:cubicBezTo>
                <a:cubicBezTo>
                  <a:pt x="1331798" y="1483869"/>
                  <a:pt x="1322838" y="1485645"/>
                  <a:pt x="1312803" y="1487955"/>
                </a:cubicBezTo>
                <a:lnTo>
                  <a:pt x="1306499" y="1488997"/>
                </a:lnTo>
                <a:lnTo>
                  <a:pt x="1320510" y="1485467"/>
                </a:lnTo>
                <a:cubicBezTo>
                  <a:pt x="1331799" y="1481736"/>
                  <a:pt x="1343268" y="1476762"/>
                  <a:pt x="1354736" y="1469656"/>
                </a:cubicBezTo>
                <a:lnTo>
                  <a:pt x="1326064" y="1463969"/>
                </a:lnTo>
                <a:lnTo>
                  <a:pt x="1369072" y="1441229"/>
                </a:lnTo>
                <a:lnTo>
                  <a:pt x="1375385" y="1449993"/>
                </a:lnTo>
                <a:lnTo>
                  <a:pt x="1370505" y="1452598"/>
                </a:lnTo>
                <a:cubicBezTo>
                  <a:pt x="1373372" y="1455442"/>
                  <a:pt x="1375881" y="1454731"/>
                  <a:pt x="1378748" y="1452422"/>
                </a:cubicBezTo>
                <a:lnTo>
                  <a:pt x="1388970" y="1442812"/>
                </a:lnTo>
                <a:lnTo>
                  <a:pt x="1389444" y="1442500"/>
                </a:lnTo>
                <a:lnTo>
                  <a:pt x="1391650" y="1441051"/>
                </a:lnTo>
                <a:cubicBezTo>
                  <a:pt x="1394875" y="1438030"/>
                  <a:pt x="1396309" y="1435543"/>
                  <a:pt x="1396309" y="1434122"/>
                </a:cubicBezTo>
                <a:cubicBezTo>
                  <a:pt x="1404911" y="1432700"/>
                  <a:pt x="1414947" y="1429858"/>
                  <a:pt x="1423548" y="1425594"/>
                </a:cubicBezTo>
                <a:cubicBezTo>
                  <a:pt x="1432150" y="1421329"/>
                  <a:pt x="1440751" y="1415644"/>
                  <a:pt x="1450785" y="1409960"/>
                </a:cubicBezTo>
                <a:cubicBezTo>
                  <a:pt x="1470856" y="1400010"/>
                  <a:pt x="1489493" y="1385797"/>
                  <a:pt x="1510996" y="1375847"/>
                </a:cubicBezTo>
                <a:lnTo>
                  <a:pt x="1510996" y="1367320"/>
                </a:lnTo>
                <a:cubicBezTo>
                  <a:pt x="1515297" y="1365897"/>
                  <a:pt x="1519597" y="1364476"/>
                  <a:pt x="1521032" y="1364476"/>
                </a:cubicBezTo>
                <a:cubicBezTo>
                  <a:pt x="1521032" y="1350264"/>
                  <a:pt x="1552570" y="1328943"/>
                  <a:pt x="1546836" y="1320415"/>
                </a:cubicBezTo>
                <a:cubicBezTo>
                  <a:pt x="1533933" y="1327522"/>
                  <a:pt x="1505262" y="1345999"/>
                  <a:pt x="1510996" y="1348842"/>
                </a:cubicBezTo>
                <a:cubicBezTo>
                  <a:pt x="1493793" y="1355949"/>
                  <a:pt x="1500962" y="1347421"/>
                  <a:pt x="1515297" y="1334629"/>
                </a:cubicBezTo>
                <a:cubicBezTo>
                  <a:pt x="1522464" y="1328943"/>
                  <a:pt x="1531066" y="1321836"/>
                  <a:pt x="1539668" y="1314731"/>
                </a:cubicBezTo>
                <a:cubicBezTo>
                  <a:pt x="1546836" y="1309044"/>
                  <a:pt x="1554003" y="1301938"/>
                  <a:pt x="1558305" y="1297674"/>
                </a:cubicBezTo>
                <a:cubicBezTo>
                  <a:pt x="1543969" y="1320415"/>
                  <a:pt x="1568339" y="1297674"/>
                  <a:pt x="1581242" y="1289146"/>
                </a:cubicBezTo>
                <a:cubicBezTo>
                  <a:pt x="1581242" y="1286303"/>
                  <a:pt x="1576941" y="1289146"/>
                  <a:pt x="1574074" y="1289146"/>
                </a:cubicBezTo>
                <a:cubicBezTo>
                  <a:pt x="1586976" y="1270668"/>
                  <a:pt x="1601312" y="1263563"/>
                  <a:pt x="1614214" y="1256456"/>
                </a:cubicBezTo>
                <a:cubicBezTo>
                  <a:pt x="1625682" y="1250770"/>
                  <a:pt x="1635718" y="1242242"/>
                  <a:pt x="1637151" y="1223766"/>
                </a:cubicBezTo>
                <a:lnTo>
                  <a:pt x="1651487" y="1225186"/>
                </a:lnTo>
                <a:lnTo>
                  <a:pt x="1660088" y="1208131"/>
                </a:lnTo>
                <a:lnTo>
                  <a:pt x="1667257" y="1191074"/>
                </a:lnTo>
                <a:cubicBezTo>
                  <a:pt x="1677291" y="1195338"/>
                  <a:pt x="1684460" y="1185389"/>
                  <a:pt x="1693062" y="1175439"/>
                </a:cubicBezTo>
                <a:cubicBezTo>
                  <a:pt x="1701663" y="1165491"/>
                  <a:pt x="1708830" y="1154120"/>
                  <a:pt x="1718866" y="1156963"/>
                </a:cubicBezTo>
                <a:cubicBezTo>
                  <a:pt x="1741803" y="1121430"/>
                  <a:pt x="1704530" y="1154120"/>
                  <a:pt x="1714564" y="1142749"/>
                </a:cubicBezTo>
                <a:cubicBezTo>
                  <a:pt x="1723166" y="1125693"/>
                  <a:pt x="1740369" y="1102952"/>
                  <a:pt x="1754705" y="1084474"/>
                </a:cubicBezTo>
                <a:cubicBezTo>
                  <a:pt x="1767608" y="1064575"/>
                  <a:pt x="1779076" y="1047520"/>
                  <a:pt x="1777642" y="1038992"/>
                </a:cubicBezTo>
                <a:cubicBezTo>
                  <a:pt x="1789111" y="1024778"/>
                  <a:pt x="1796280" y="1009144"/>
                  <a:pt x="1803447" y="993509"/>
                </a:cubicBezTo>
                <a:cubicBezTo>
                  <a:pt x="1810615" y="977876"/>
                  <a:pt x="1814915" y="962241"/>
                  <a:pt x="1822084" y="949448"/>
                </a:cubicBezTo>
                <a:lnTo>
                  <a:pt x="1813482" y="943763"/>
                </a:lnTo>
                <a:cubicBezTo>
                  <a:pt x="1820650" y="930971"/>
                  <a:pt x="1829251" y="915337"/>
                  <a:pt x="1832118" y="901123"/>
                </a:cubicBezTo>
                <a:cubicBezTo>
                  <a:pt x="1830686" y="901123"/>
                  <a:pt x="1827818" y="902544"/>
                  <a:pt x="1826384" y="905387"/>
                </a:cubicBezTo>
                <a:cubicBezTo>
                  <a:pt x="1837853" y="879803"/>
                  <a:pt x="1843587" y="854219"/>
                  <a:pt x="1849321" y="831479"/>
                </a:cubicBezTo>
                <a:cubicBezTo>
                  <a:pt x="1850756" y="818685"/>
                  <a:pt x="1853623" y="807315"/>
                  <a:pt x="1855056" y="795945"/>
                </a:cubicBezTo>
                <a:lnTo>
                  <a:pt x="1857923" y="778888"/>
                </a:lnTo>
                <a:cubicBezTo>
                  <a:pt x="1857923" y="773204"/>
                  <a:pt x="1859357" y="767517"/>
                  <a:pt x="1859357" y="761833"/>
                </a:cubicBezTo>
                <a:cubicBezTo>
                  <a:pt x="1856490" y="763254"/>
                  <a:pt x="1853623" y="764676"/>
                  <a:pt x="1850756" y="767517"/>
                </a:cubicBezTo>
                <a:cubicBezTo>
                  <a:pt x="1849321" y="770360"/>
                  <a:pt x="1846454" y="777467"/>
                  <a:pt x="1843587" y="790259"/>
                </a:cubicBezTo>
                <a:cubicBezTo>
                  <a:pt x="1842154" y="778888"/>
                  <a:pt x="1843587" y="767517"/>
                  <a:pt x="1845021" y="753305"/>
                </a:cubicBezTo>
                <a:cubicBezTo>
                  <a:pt x="1846454" y="739091"/>
                  <a:pt x="1849321" y="724879"/>
                  <a:pt x="1852188" y="709244"/>
                </a:cubicBezTo>
                <a:cubicBezTo>
                  <a:pt x="1856490" y="677975"/>
                  <a:pt x="1860790" y="643862"/>
                  <a:pt x="1855056" y="611172"/>
                </a:cubicBezTo>
                <a:lnTo>
                  <a:pt x="1850756" y="616856"/>
                </a:lnTo>
                <a:cubicBezTo>
                  <a:pt x="1852188" y="604065"/>
                  <a:pt x="1852188" y="592694"/>
                  <a:pt x="1853623" y="579902"/>
                </a:cubicBezTo>
                <a:cubicBezTo>
                  <a:pt x="1852188" y="587009"/>
                  <a:pt x="1847888" y="582746"/>
                  <a:pt x="1843587" y="584166"/>
                </a:cubicBezTo>
                <a:cubicBezTo>
                  <a:pt x="1833553" y="524471"/>
                  <a:pt x="1807748" y="459089"/>
                  <a:pt x="1807748" y="420714"/>
                </a:cubicBezTo>
                <a:cubicBezTo>
                  <a:pt x="1806314" y="429242"/>
                  <a:pt x="1786244" y="400815"/>
                  <a:pt x="1793412" y="433505"/>
                </a:cubicBezTo>
                <a:cubicBezTo>
                  <a:pt x="1790545" y="416450"/>
                  <a:pt x="1781944" y="402236"/>
                  <a:pt x="1774775" y="386601"/>
                </a:cubicBezTo>
                <a:cubicBezTo>
                  <a:pt x="1770475" y="379494"/>
                  <a:pt x="1767608" y="370967"/>
                  <a:pt x="1761874" y="363860"/>
                </a:cubicBezTo>
                <a:cubicBezTo>
                  <a:pt x="1756139" y="356754"/>
                  <a:pt x="1751838" y="348225"/>
                  <a:pt x="1746103" y="341119"/>
                </a:cubicBezTo>
                <a:cubicBezTo>
                  <a:pt x="1740369" y="332590"/>
                  <a:pt x="1734635" y="325485"/>
                  <a:pt x="1728900" y="318378"/>
                </a:cubicBezTo>
                <a:cubicBezTo>
                  <a:pt x="1723166" y="311271"/>
                  <a:pt x="1715999" y="304164"/>
                  <a:pt x="1710264" y="297058"/>
                </a:cubicBezTo>
                <a:cubicBezTo>
                  <a:pt x="1704530" y="291372"/>
                  <a:pt x="1698796" y="282844"/>
                  <a:pt x="1691627" y="277158"/>
                </a:cubicBezTo>
                <a:lnTo>
                  <a:pt x="1674423" y="260102"/>
                </a:lnTo>
                <a:lnTo>
                  <a:pt x="1672990" y="260102"/>
                </a:lnTo>
                <a:lnTo>
                  <a:pt x="1667256" y="252995"/>
                </a:lnTo>
                <a:lnTo>
                  <a:pt x="1672993" y="258682"/>
                </a:lnTo>
                <a:lnTo>
                  <a:pt x="1674424" y="258682"/>
                </a:lnTo>
                <a:cubicBezTo>
                  <a:pt x="1668690" y="251575"/>
                  <a:pt x="1662956" y="243047"/>
                  <a:pt x="1655788" y="235940"/>
                </a:cubicBezTo>
                <a:lnTo>
                  <a:pt x="1652921" y="235940"/>
                </a:lnTo>
                <a:cubicBezTo>
                  <a:pt x="1658656" y="240204"/>
                  <a:pt x="1662956" y="245890"/>
                  <a:pt x="1667257" y="251575"/>
                </a:cubicBezTo>
                <a:cubicBezTo>
                  <a:pt x="1657221" y="241627"/>
                  <a:pt x="1647187" y="233097"/>
                  <a:pt x="1637151" y="223149"/>
                </a:cubicBezTo>
                <a:cubicBezTo>
                  <a:pt x="1627117" y="214621"/>
                  <a:pt x="1619948" y="204671"/>
                  <a:pt x="1611347" y="196143"/>
                </a:cubicBezTo>
                <a:cubicBezTo>
                  <a:pt x="1605612" y="196143"/>
                  <a:pt x="1594144" y="198986"/>
                  <a:pt x="1578375" y="193300"/>
                </a:cubicBezTo>
                <a:cubicBezTo>
                  <a:pt x="1581242" y="187615"/>
                  <a:pt x="1562605" y="177665"/>
                  <a:pt x="1538235" y="169138"/>
                </a:cubicBezTo>
                <a:cubicBezTo>
                  <a:pt x="1526766" y="164874"/>
                  <a:pt x="1513863" y="159189"/>
                  <a:pt x="1502394" y="153503"/>
                </a:cubicBezTo>
                <a:cubicBezTo>
                  <a:pt x="1490926" y="149239"/>
                  <a:pt x="1480891" y="143554"/>
                  <a:pt x="1473723" y="136447"/>
                </a:cubicBezTo>
                <a:cubicBezTo>
                  <a:pt x="1467988" y="137868"/>
                  <a:pt x="1486626" y="144975"/>
                  <a:pt x="1473723" y="143554"/>
                </a:cubicBezTo>
                <a:cubicBezTo>
                  <a:pt x="1453652" y="133604"/>
                  <a:pt x="1430715" y="125077"/>
                  <a:pt x="1406345" y="115128"/>
                </a:cubicBezTo>
                <a:cubicBezTo>
                  <a:pt x="1393442" y="109442"/>
                  <a:pt x="1380541" y="105178"/>
                  <a:pt x="1367638" y="100914"/>
                </a:cubicBezTo>
                <a:cubicBezTo>
                  <a:pt x="1354736" y="95230"/>
                  <a:pt x="1341833" y="90964"/>
                  <a:pt x="1327497" y="88123"/>
                </a:cubicBezTo>
                <a:cubicBezTo>
                  <a:pt x="1271588" y="72488"/>
                  <a:pt x="1211378" y="66802"/>
                  <a:pt x="1158335" y="71066"/>
                </a:cubicBezTo>
                <a:cubicBezTo>
                  <a:pt x="1154035" y="61117"/>
                  <a:pt x="1129663" y="55431"/>
                  <a:pt x="1098124" y="55431"/>
                </a:cubicBezTo>
                <a:cubicBezTo>
                  <a:pt x="1082356" y="55431"/>
                  <a:pt x="1065152" y="56853"/>
                  <a:pt x="1047950" y="56853"/>
                </a:cubicBezTo>
                <a:cubicBezTo>
                  <a:pt x="1030746" y="58274"/>
                  <a:pt x="1014976" y="58274"/>
                  <a:pt x="999208" y="58274"/>
                </a:cubicBezTo>
                <a:cubicBezTo>
                  <a:pt x="987739" y="73909"/>
                  <a:pt x="1033614" y="61117"/>
                  <a:pt x="1050817" y="68224"/>
                </a:cubicBezTo>
                <a:cubicBezTo>
                  <a:pt x="1017844" y="71066"/>
                  <a:pt x="1046515" y="85279"/>
                  <a:pt x="993473" y="83859"/>
                </a:cubicBezTo>
                <a:cubicBezTo>
                  <a:pt x="996340" y="85279"/>
                  <a:pt x="994906" y="86700"/>
                  <a:pt x="1006375" y="85279"/>
                </a:cubicBezTo>
                <a:cubicBezTo>
                  <a:pt x="974836" y="92386"/>
                  <a:pt x="1010676" y="68224"/>
                  <a:pt x="961935" y="82436"/>
                </a:cubicBezTo>
                <a:lnTo>
                  <a:pt x="961935" y="92386"/>
                </a:lnTo>
                <a:cubicBezTo>
                  <a:pt x="951899" y="89543"/>
                  <a:pt x="940430" y="88123"/>
                  <a:pt x="928961" y="86700"/>
                </a:cubicBezTo>
                <a:cubicBezTo>
                  <a:pt x="830045" y="119392"/>
                  <a:pt x="744030" y="147818"/>
                  <a:pt x="666617" y="198986"/>
                </a:cubicBezTo>
                <a:cubicBezTo>
                  <a:pt x="660882" y="198986"/>
                  <a:pt x="660882" y="193300"/>
                  <a:pt x="669484" y="186195"/>
                </a:cubicBezTo>
                <a:cubicBezTo>
                  <a:pt x="650846" y="194722"/>
                  <a:pt x="629343" y="203250"/>
                  <a:pt x="607839" y="211778"/>
                </a:cubicBezTo>
                <a:cubicBezTo>
                  <a:pt x="586336" y="220306"/>
                  <a:pt x="563399" y="231676"/>
                  <a:pt x="546196" y="248732"/>
                </a:cubicBezTo>
                <a:cubicBezTo>
                  <a:pt x="550496" y="248732"/>
                  <a:pt x="554797" y="247311"/>
                  <a:pt x="559097" y="245890"/>
                </a:cubicBezTo>
                <a:cubicBezTo>
                  <a:pt x="528993" y="270053"/>
                  <a:pt x="511790" y="277158"/>
                  <a:pt x="491720" y="285688"/>
                </a:cubicBezTo>
                <a:cubicBezTo>
                  <a:pt x="471649" y="294215"/>
                  <a:pt x="448712" y="302743"/>
                  <a:pt x="411439" y="328326"/>
                </a:cubicBezTo>
                <a:cubicBezTo>
                  <a:pt x="418606" y="321221"/>
                  <a:pt x="432942" y="312692"/>
                  <a:pt x="445845" y="304164"/>
                </a:cubicBezTo>
                <a:cubicBezTo>
                  <a:pt x="458746" y="295636"/>
                  <a:pt x="468782" y="287108"/>
                  <a:pt x="467348" y="281424"/>
                </a:cubicBezTo>
                <a:lnTo>
                  <a:pt x="461538" y="282944"/>
                </a:lnTo>
                <a:lnTo>
                  <a:pt x="474517" y="275738"/>
                </a:lnTo>
                <a:cubicBezTo>
                  <a:pt x="468782" y="278581"/>
                  <a:pt x="464481" y="278581"/>
                  <a:pt x="461614" y="277158"/>
                </a:cubicBezTo>
                <a:cubicBezTo>
                  <a:pt x="483118" y="267210"/>
                  <a:pt x="508922" y="250154"/>
                  <a:pt x="539027" y="234520"/>
                </a:cubicBezTo>
                <a:lnTo>
                  <a:pt x="500321" y="261525"/>
                </a:lnTo>
                <a:cubicBezTo>
                  <a:pt x="511790" y="261525"/>
                  <a:pt x="527558" y="250154"/>
                  <a:pt x="543328" y="238783"/>
                </a:cubicBezTo>
                <a:cubicBezTo>
                  <a:pt x="559097" y="227413"/>
                  <a:pt x="574867" y="216042"/>
                  <a:pt x="583469" y="213199"/>
                </a:cubicBezTo>
                <a:cubicBezTo>
                  <a:pt x="576300" y="203250"/>
                  <a:pt x="551930" y="218885"/>
                  <a:pt x="572000" y="196143"/>
                </a:cubicBezTo>
                <a:cubicBezTo>
                  <a:pt x="603539" y="173402"/>
                  <a:pt x="616440" y="171981"/>
                  <a:pt x="627909" y="170560"/>
                </a:cubicBezTo>
                <a:cubicBezTo>
                  <a:pt x="635078" y="170560"/>
                  <a:pt x="640812" y="170560"/>
                  <a:pt x="649414" y="169138"/>
                </a:cubicBezTo>
                <a:cubicBezTo>
                  <a:pt x="658015" y="169138"/>
                  <a:pt x="670917" y="166295"/>
                  <a:pt x="688120" y="160610"/>
                </a:cubicBezTo>
                <a:lnTo>
                  <a:pt x="678085" y="170560"/>
                </a:lnTo>
                <a:cubicBezTo>
                  <a:pt x="688120" y="166295"/>
                  <a:pt x="699588" y="164874"/>
                  <a:pt x="711057" y="162031"/>
                </a:cubicBezTo>
                <a:cubicBezTo>
                  <a:pt x="722526" y="159189"/>
                  <a:pt x="735428" y="154925"/>
                  <a:pt x="748330" y="143554"/>
                </a:cubicBezTo>
                <a:cubicBezTo>
                  <a:pt x="744030" y="136447"/>
                  <a:pt x="721093" y="147818"/>
                  <a:pt x="706757" y="149239"/>
                </a:cubicBezTo>
                <a:cubicBezTo>
                  <a:pt x="711057" y="142132"/>
                  <a:pt x="751197" y="144975"/>
                  <a:pt x="771267" y="127920"/>
                </a:cubicBezTo>
                <a:cubicBezTo>
                  <a:pt x="746897" y="125077"/>
                  <a:pt x="692421" y="144975"/>
                  <a:pt x="658015" y="163453"/>
                </a:cubicBezTo>
                <a:cubicBezTo>
                  <a:pt x="660882" y="159189"/>
                  <a:pt x="659448" y="154925"/>
                  <a:pt x="652281" y="153503"/>
                </a:cubicBezTo>
                <a:cubicBezTo>
                  <a:pt x="706757" y="130763"/>
                  <a:pt x="765533" y="112285"/>
                  <a:pt x="822876" y="95230"/>
                </a:cubicBezTo>
                <a:cubicBezTo>
                  <a:pt x="881654" y="79595"/>
                  <a:pt x="938997" y="65381"/>
                  <a:pt x="994906" y="51167"/>
                </a:cubicBezTo>
                <a:cubicBezTo>
                  <a:pt x="963367" y="49746"/>
                  <a:pt x="970536" y="48325"/>
                  <a:pt x="982005" y="45482"/>
                </a:cubicBezTo>
                <a:cubicBezTo>
                  <a:pt x="993473" y="42639"/>
                  <a:pt x="1012109" y="39798"/>
                  <a:pt x="1003508" y="32691"/>
                </a:cubicBezTo>
                <a:cubicBezTo>
                  <a:pt x="1014976" y="42639"/>
                  <a:pt x="1047950" y="24163"/>
                  <a:pt x="1080921" y="27004"/>
                </a:cubicBezTo>
                <a:cubicBezTo>
                  <a:pt x="1086656" y="19899"/>
                  <a:pt x="1069452" y="18477"/>
                  <a:pt x="1055117" y="18477"/>
                </a:cubicBezTo>
                <a:cubicBezTo>
                  <a:pt x="1039348" y="18477"/>
                  <a:pt x="1026445" y="18477"/>
                  <a:pt x="1039348" y="12792"/>
                </a:cubicBezTo>
                <a:cubicBezTo>
                  <a:pt x="1055117" y="11370"/>
                  <a:pt x="1072320" y="12792"/>
                  <a:pt x="1089523" y="12792"/>
                </a:cubicBezTo>
                <a:cubicBezTo>
                  <a:pt x="1106726" y="12792"/>
                  <a:pt x="1126796" y="14213"/>
                  <a:pt x="1145433" y="17056"/>
                </a:cubicBezTo>
                <a:cubicBezTo>
                  <a:pt x="1154035" y="18477"/>
                  <a:pt x="1164069" y="18477"/>
                  <a:pt x="1174105" y="19899"/>
                </a:cubicBezTo>
                <a:cubicBezTo>
                  <a:pt x="1184139" y="21320"/>
                  <a:pt x="1194175" y="22741"/>
                  <a:pt x="1204209" y="24163"/>
                </a:cubicBezTo>
                <a:cubicBezTo>
                  <a:pt x="1214245" y="25584"/>
                  <a:pt x="1224279" y="27004"/>
                  <a:pt x="1234315" y="27004"/>
                </a:cubicBezTo>
                <a:cubicBezTo>
                  <a:pt x="1244350" y="28427"/>
                  <a:pt x="1254385" y="29848"/>
                  <a:pt x="1264420" y="29848"/>
                </a:cubicBezTo>
                <a:cubicBezTo>
                  <a:pt x="1260120" y="24163"/>
                  <a:pt x="1241482" y="21320"/>
                  <a:pt x="1238615" y="18477"/>
                </a:cubicBezTo>
                <a:cubicBezTo>
                  <a:pt x="1251518" y="21320"/>
                  <a:pt x="1264420" y="25584"/>
                  <a:pt x="1278756" y="29848"/>
                </a:cubicBezTo>
                <a:cubicBezTo>
                  <a:pt x="1284490" y="32691"/>
                  <a:pt x="1291658" y="34111"/>
                  <a:pt x="1298826" y="36955"/>
                </a:cubicBezTo>
                <a:cubicBezTo>
                  <a:pt x="1305994" y="39798"/>
                  <a:pt x="1311729" y="42639"/>
                  <a:pt x="1318896" y="45482"/>
                </a:cubicBezTo>
                <a:cubicBezTo>
                  <a:pt x="1331799" y="49746"/>
                  <a:pt x="1344700" y="54010"/>
                  <a:pt x="1356169" y="56853"/>
                </a:cubicBezTo>
                <a:cubicBezTo>
                  <a:pt x="1367638" y="61117"/>
                  <a:pt x="1377673" y="62538"/>
                  <a:pt x="1387708" y="59696"/>
                </a:cubicBezTo>
                <a:cubicBezTo>
                  <a:pt x="1376239" y="54010"/>
                  <a:pt x="1364770" y="45482"/>
                  <a:pt x="1351869" y="39798"/>
                </a:cubicBezTo>
                <a:cubicBezTo>
                  <a:pt x="1338966" y="34111"/>
                  <a:pt x="1326064" y="27004"/>
                  <a:pt x="1313162" y="21320"/>
                </a:cubicBezTo>
                <a:cubicBezTo>
                  <a:pt x="1318896" y="22741"/>
                  <a:pt x="1328932" y="22741"/>
                  <a:pt x="1343268" y="22741"/>
                </a:cubicBezTo>
                <a:close/>
                <a:moveTo>
                  <a:pt x="1250083" y="0"/>
                </a:moveTo>
                <a:cubicBezTo>
                  <a:pt x="1285924" y="0"/>
                  <a:pt x="1287356" y="9950"/>
                  <a:pt x="1295958" y="15635"/>
                </a:cubicBezTo>
                <a:cubicBezTo>
                  <a:pt x="1278755" y="9950"/>
                  <a:pt x="1262986" y="4264"/>
                  <a:pt x="1250083" y="0"/>
                </a:cubicBezTo>
                <a:close/>
              </a:path>
            </a:pathLst>
          </a:custGeom>
          <a:solidFill>
            <a:schemeClr val="accent3"/>
          </a:solidFill>
          <a:ln w="9525"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373" name="TextBox 372">
            <a:extLst>
              <a:ext uri="{FF2B5EF4-FFF2-40B4-BE49-F238E27FC236}">
                <a16:creationId xmlns:a16="http://schemas.microsoft.com/office/drawing/2014/main" id="{B24E1EE7-6928-DAD6-5D32-997249836F74}"/>
              </a:ext>
            </a:extLst>
          </p:cNvPr>
          <p:cNvSpPr txBox="1"/>
          <p:nvPr/>
        </p:nvSpPr>
        <p:spPr>
          <a:xfrm>
            <a:off x="1479640" y="2553706"/>
            <a:ext cx="1828800" cy="830997"/>
          </a:xfrm>
          <a:prstGeom prst="rect">
            <a:avLst/>
          </a:prstGeom>
          <a:noFill/>
        </p:spPr>
        <p:txBody>
          <a:bodyPr wrap="square" rtlCol="0" anchor="b">
            <a:spAutoFit/>
          </a:bodyPr>
          <a:lstStyle>
            <a:defPPr>
              <a:defRPr lang="en-US"/>
            </a:defPPr>
            <a:lvl1pPr algn="ctr">
              <a:defRPr sz="4800" b="1">
                <a:solidFill>
                  <a:schemeClr val="tx2"/>
                </a:solidFill>
                <a:latin typeface="Josefin Sans" pitchFamily="2" charset="77"/>
                <a:ea typeface="Arimo" panose="020B0604020202020204" pitchFamily="34" charset="0"/>
                <a:cs typeface="Space Grotesk" pitchFamily="2" charset="77"/>
              </a:defRPr>
            </a:lvl1pPr>
          </a:lstStyle>
          <a:p>
            <a:pPr defTabSz="914217"/>
            <a:r>
              <a:rPr lang="en-US" sz="2400" dirty="0"/>
              <a:t> Emails</a:t>
            </a:r>
          </a:p>
          <a:p>
            <a:pPr defTabSz="914217"/>
            <a:endParaRPr lang="en-US" sz="2400" b="0" dirty="0">
              <a:solidFill>
                <a:srgbClr val="0C0E19"/>
              </a:solidFill>
              <a:latin typeface="Holtwood One SC" panose="02000000000000000000" pitchFamily="2" charset="0"/>
            </a:endParaRPr>
          </a:p>
        </p:txBody>
      </p:sp>
      <p:sp>
        <p:nvSpPr>
          <p:cNvPr id="377" name="TextBox 376">
            <a:extLst>
              <a:ext uri="{FF2B5EF4-FFF2-40B4-BE49-F238E27FC236}">
                <a16:creationId xmlns:a16="http://schemas.microsoft.com/office/drawing/2014/main" id="{BE73A5C5-EB87-D3F5-8EE2-CDE2A112A1E0}"/>
              </a:ext>
            </a:extLst>
          </p:cNvPr>
          <p:cNvSpPr txBox="1"/>
          <p:nvPr/>
        </p:nvSpPr>
        <p:spPr>
          <a:xfrm>
            <a:off x="5763215" y="1983236"/>
            <a:ext cx="2849014" cy="830997"/>
          </a:xfrm>
          <a:prstGeom prst="rect">
            <a:avLst/>
          </a:prstGeom>
          <a:noFill/>
        </p:spPr>
        <p:txBody>
          <a:bodyPr wrap="square" rtlCol="0" anchor="b">
            <a:spAutoFit/>
          </a:bodyPr>
          <a:lstStyle>
            <a:defPPr>
              <a:defRPr lang="en-US"/>
            </a:defPPr>
            <a:lvl1pPr algn="ctr">
              <a:defRPr sz="4800" b="1">
                <a:solidFill>
                  <a:schemeClr val="tx2"/>
                </a:solidFill>
                <a:latin typeface="Josefin Sans" pitchFamily="2" charset="77"/>
                <a:ea typeface="Arimo" panose="020B0604020202020204" pitchFamily="34" charset="0"/>
                <a:cs typeface="Space Grotesk" pitchFamily="2" charset="77"/>
              </a:defRPr>
            </a:lvl1pPr>
          </a:lstStyle>
          <a:p>
            <a:pPr defTabSz="914217"/>
            <a:r>
              <a:rPr lang="en-US" sz="2400" dirty="0">
                <a:solidFill>
                  <a:srgbClr val="0C0E19"/>
                </a:solidFill>
                <a:latin typeface="Holtwood One SC" panose="02000000000000000000" pitchFamily="2" charset="0"/>
              </a:rPr>
              <a:t>Text messages/ Instant messages</a:t>
            </a:r>
          </a:p>
        </p:txBody>
      </p:sp>
      <p:sp>
        <p:nvSpPr>
          <p:cNvPr id="381" name="TextBox 380">
            <a:extLst>
              <a:ext uri="{FF2B5EF4-FFF2-40B4-BE49-F238E27FC236}">
                <a16:creationId xmlns:a16="http://schemas.microsoft.com/office/drawing/2014/main" id="{7373F435-442A-F2F5-C8E4-8187E93ACE4E}"/>
              </a:ext>
            </a:extLst>
          </p:cNvPr>
          <p:cNvSpPr txBox="1"/>
          <p:nvPr/>
        </p:nvSpPr>
        <p:spPr>
          <a:xfrm>
            <a:off x="8241521" y="5095102"/>
            <a:ext cx="3556910" cy="830997"/>
          </a:xfrm>
          <a:prstGeom prst="rect">
            <a:avLst/>
          </a:prstGeom>
          <a:noFill/>
        </p:spPr>
        <p:txBody>
          <a:bodyPr wrap="square" rtlCol="0" anchor="b">
            <a:spAutoFit/>
          </a:bodyPr>
          <a:lstStyle>
            <a:defPPr>
              <a:defRPr lang="en-US"/>
            </a:defPPr>
            <a:lvl1pPr algn="ctr">
              <a:defRPr sz="4800" b="1">
                <a:solidFill>
                  <a:schemeClr val="tx2"/>
                </a:solidFill>
                <a:latin typeface="Josefin Sans" pitchFamily="2" charset="77"/>
                <a:ea typeface="Arimo" panose="020B0604020202020204" pitchFamily="34" charset="0"/>
                <a:cs typeface="Space Grotesk" pitchFamily="2" charset="77"/>
              </a:defRPr>
            </a:lvl1pPr>
          </a:lstStyle>
          <a:p>
            <a:pPr defTabSz="914217"/>
            <a:r>
              <a:rPr lang="en-US" sz="2400" dirty="0">
                <a:solidFill>
                  <a:srgbClr val="0C0E19"/>
                </a:solidFill>
                <a:latin typeface="Holtwood One SC" panose="02000000000000000000" pitchFamily="2" charset="0"/>
              </a:rPr>
              <a:t>Electronic Financial Transactions</a:t>
            </a:r>
          </a:p>
        </p:txBody>
      </p:sp>
      <p:sp>
        <p:nvSpPr>
          <p:cNvPr id="382" name="TextBox 381">
            <a:extLst>
              <a:ext uri="{FF2B5EF4-FFF2-40B4-BE49-F238E27FC236}">
                <a16:creationId xmlns:a16="http://schemas.microsoft.com/office/drawing/2014/main" id="{74C84D9D-4C9A-5E78-124B-F4F8C028589F}"/>
              </a:ext>
            </a:extLst>
          </p:cNvPr>
          <p:cNvSpPr txBox="1"/>
          <p:nvPr/>
        </p:nvSpPr>
        <p:spPr>
          <a:xfrm>
            <a:off x="9043617" y="3644874"/>
            <a:ext cx="1828800" cy="505972"/>
          </a:xfrm>
          <a:prstGeom prst="rect">
            <a:avLst/>
          </a:prstGeom>
          <a:noFill/>
        </p:spPr>
        <p:txBody>
          <a:bodyPr wrap="square" rtlCol="0" anchor="t">
            <a:spAutoFit/>
          </a:bodyPr>
          <a:lstStyle>
            <a:defPPr>
              <a:defRPr lang="en-US"/>
            </a:defPPr>
            <a:lvl1pPr>
              <a:lnSpc>
                <a:spcPct val="120000"/>
              </a:lnSpc>
              <a:spcBef>
                <a:spcPts val="1200"/>
              </a:spcBef>
              <a:spcAft>
                <a:spcPts val="600"/>
              </a:spcAft>
              <a:defRPr>
                <a:latin typeface="Jura" pitchFamily="2" charset="0"/>
                <a:ea typeface="Jura" pitchFamily="2" charset="0"/>
              </a:defRPr>
            </a:lvl1pPr>
          </a:lstStyle>
          <a:p>
            <a:pPr algn="ctr" defTabSz="914217">
              <a:spcBef>
                <a:spcPts val="600"/>
              </a:spcBef>
              <a:spcAft>
                <a:spcPts val="300"/>
              </a:spcAft>
            </a:pPr>
            <a:r>
              <a:rPr lang="en-US" sz="2400" b="1" dirty="0">
                <a:solidFill>
                  <a:srgbClr val="373A4A"/>
                </a:solidFill>
              </a:rPr>
              <a:t>Social Media</a:t>
            </a:r>
          </a:p>
        </p:txBody>
      </p:sp>
      <p:sp>
        <p:nvSpPr>
          <p:cNvPr id="383" name="TextBox 382">
            <a:extLst>
              <a:ext uri="{FF2B5EF4-FFF2-40B4-BE49-F238E27FC236}">
                <a16:creationId xmlns:a16="http://schemas.microsoft.com/office/drawing/2014/main" id="{B8E11C50-CEB4-B051-E028-C5770054B3D3}"/>
              </a:ext>
            </a:extLst>
          </p:cNvPr>
          <p:cNvSpPr txBox="1"/>
          <p:nvPr/>
        </p:nvSpPr>
        <p:spPr>
          <a:xfrm>
            <a:off x="9703950" y="2158802"/>
            <a:ext cx="2407082" cy="830997"/>
          </a:xfrm>
          <a:prstGeom prst="rect">
            <a:avLst/>
          </a:prstGeom>
          <a:noFill/>
        </p:spPr>
        <p:txBody>
          <a:bodyPr wrap="square" rtlCol="0" anchor="b">
            <a:spAutoFit/>
          </a:bodyPr>
          <a:lstStyle>
            <a:defPPr>
              <a:defRPr lang="en-US"/>
            </a:defPPr>
            <a:lvl1pPr algn="ctr">
              <a:defRPr sz="4800" b="1">
                <a:solidFill>
                  <a:schemeClr val="tx2"/>
                </a:solidFill>
                <a:latin typeface="Josefin Sans" pitchFamily="2" charset="77"/>
                <a:ea typeface="Arimo" panose="020B0604020202020204" pitchFamily="34" charset="0"/>
                <a:cs typeface="Space Grotesk" pitchFamily="2" charset="77"/>
              </a:defRPr>
            </a:lvl1pPr>
          </a:lstStyle>
          <a:p>
            <a:pPr defTabSz="914217"/>
            <a:r>
              <a:rPr lang="en-US" sz="2400" dirty="0">
                <a:solidFill>
                  <a:srgbClr val="0C0E19"/>
                </a:solidFill>
                <a:latin typeface="Holtwood One SC" panose="02000000000000000000" pitchFamily="2" charset="0"/>
              </a:rPr>
              <a:t>Files extracted from Hard Drives</a:t>
            </a:r>
          </a:p>
        </p:txBody>
      </p:sp>
      <p:sp>
        <p:nvSpPr>
          <p:cNvPr id="4" name="TextBox 3">
            <a:extLst>
              <a:ext uri="{FF2B5EF4-FFF2-40B4-BE49-F238E27FC236}">
                <a16:creationId xmlns:a16="http://schemas.microsoft.com/office/drawing/2014/main" id="{8E7169C5-C263-D546-A762-B2855EAA75E5}"/>
              </a:ext>
            </a:extLst>
          </p:cNvPr>
          <p:cNvSpPr txBox="1"/>
          <p:nvPr/>
        </p:nvSpPr>
        <p:spPr>
          <a:xfrm>
            <a:off x="640732" y="901839"/>
            <a:ext cx="10668001" cy="338554"/>
          </a:xfrm>
          <a:prstGeom prst="rect">
            <a:avLst/>
          </a:prstGeom>
          <a:noFill/>
        </p:spPr>
        <p:txBody>
          <a:bodyPr wrap="square" rtlCol="0" anchor="t">
            <a:spAutoFit/>
          </a:bodyPr>
          <a:lstStyle/>
          <a:p>
            <a:pPr algn="ctr" defTabSz="914217"/>
            <a:r>
              <a:rPr lang="en-US" sz="1600" b="1" dirty="0">
                <a:solidFill>
                  <a:srgbClr val="0C0E19"/>
                </a:solidFill>
                <a:latin typeface="Century Gothic" panose="020B0502020202020204" pitchFamily="34" charset="0"/>
                <a:ea typeface="Arimo" panose="020B0604020202020204" pitchFamily="34" charset="0"/>
                <a:cs typeface="Arimo" panose="020B0604020202020204" pitchFamily="34" charset="0"/>
              </a:rPr>
              <a:t>Digital evidence can be in the found any sort of digital file from an electronic source. This includes;</a:t>
            </a:r>
          </a:p>
        </p:txBody>
      </p:sp>
      <p:sp>
        <p:nvSpPr>
          <p:cNvPr id="3" name="TextBox 2">
            <a:extLst>
              <a:ext uri="{FF2B5EF4-FFF2-40B4-BE49-F238E27FC236}">
                <a16:creationId xmlns:a16="http://schemas.microsoft.com/office/drawing/2014/main" id="{363D8520-100F-45A1-6935-9DDBA472EE31}"/>
              </a:ext>
            </a:extLst>
          </p:cNvPr>
          <p:cNvSpPr txBox="1"/>
          <p:nvPr/>
        </p:nvSpPr>
        <p:spPr>
          <a:xfrm>
            <a:off x="7034785" y="4552714"/>
            <a:ext cx="1828801" cy="461665"/>
          </a:xfrm>
          <a:prstGeom prst="rect">
            <a:avLst/>
          </a:prstGeom>
          <a:noFill/>
        </p:spPr>
        <p:txBody>
          <a:bodyPr wrap="square" rtlCol="0" anchor="b">
            <a:spAutoFit/>
          </a:bodyPr>
          <a:lstStyle>
            <a:defPPr>
              <a:defRPr lang="en-US"/>
            </a:defPPr>
            <a:lvl1pPr algn="ctr">
              <a:defRPr sz="4800" b="1">
                <a:solidFill>
                  <a:schemeClr val="tx2"/>
                </a:solidFill>
                <a:latin typeface="Josefin Sans" pitchFamily="2" charset="77"/>
                <a:ea typeface="Arimo" panose="020B0604020202020204" pitchFamily="34" charset="0"/>
                <a:cs typeface="Space Grotesk" pitchFamily="2" charset="77"/>
              </a:defRPr>
            </a:lvl1pPr>
          </a:lstStyle>
          <a:p>
            <a:pPr defTabSz="914217"/>
            <a:r>
              <a:rPr lang="en-US" sz="2400" dirty="0">
                <a:solidFill>
                  <a:srgbClr val="0C0E19"/>
                </a:solidFill>
                <a:latin typeface="Holtwood One SC" panose="02000000000000000000" pitchFamily="2" charset="0"/>
              </a:rPr>
              <a:t>Audio Files</a:t>
            </a:r>
          </a:p>
        </p:txBody>
      </p:sp>
      <p:sp>
        <p:nvSpPr>
          <p:cNvPr id="5" name="TextBox 4">
            <a:extLst>
              <a:ext uri="{FF2B5EF4-FFF2-40B4-BE49-F238E27FC236}">
                <a16:creationId xmlns:a16="http://schemas.microsoft.com/office/drawing/2014/main" id="{2D88C0DB-F60A-58A7-0DD5-F885C96272C8}"/>
              </a:ext>
            </a:extLst>
          </p:cNvPr>
          <p:cNvSpPr txBox="1"/>
          <p:nvPr/>
        </p:nvSpPr>
        <p:spPr>
          <a:xfrm>
            <a:off x="5411367" y="5265562"/>
            <a:ext cx="1828801" cy="461665"/>
          </a:xfrm>
          <a:prstGeom prst="rect">
            <a:avLst/>
          </a:prstGeom>
          <a:noFill/>
        </p:spPr>
        <p:txBody>
          <a:bodyPr wrap="square" rtlCol="0" anchor="b">
            <a:spAutoFit/>
          </a:bodyPr>
          <a:lstStyle>
            <a:defPPr>
              <a:defRPr lang="en-US"/>
            </a:defPPr>
            <a:lvl1pPr algn="ctr">
              <a:defRPr sz="4800" b="1">
                <a:solidFill>
                  <a:schemeClr val="tx2"/>
                </a:solidFill>
                <a:latin typeface="Josefin Sans" pitchFamily="2" charset="77"/>
                <a:ea typeface="Arimo" panose="020B0604020202020204" pitchFamily="34" charset="0"/>
                <a:cs typeface="Space Grotesk" pitchFamily="2" charset="77"/>
              </a:defRPr>
            </a:lvl1pPr>
          </a:lstStyle>
          <a:p>
            <a:pPr defTabSz="914217"/>
            <a:r>
              <a:rPr lang="en-US" sz="2400" dirty="0">
                <a:solidFill>
                  <a:srgbClr val="0C0E19"/>
                </a:solidFill>
                <a:latin typeface="Holtwood One SC" panose="02000000000000000000" pitchFamily="2" charset="0"/>
              </a:rPr>
              <a:t>Video Files</a:t>
            </a:r>
          </a:p>
        </p:txBody>
      </p:sp>
      <p:sp>
        <p:nvSpPr>
          <p:cNvPr id="6" name="TextBox 5">
            <a:extLst>
              <a:ext uri="{FF2B5EF4-FFF2-40B4-BE49-F238E27FC236}">
                <a16:creationId xmlns:a16="http://schemas.microsoft.com/office/drawing/2014/main" id="{E6C49D85-E246-DC9F-0692-814AE38FB20A}"/>
              </a:ext>
            </a:extLst>
          </p:cNvPr>
          <p:cNvSpPr txBox="1"/>
          <p:nvPr/>
        </p:nvSpPr>
        <p:spPr>
          <a:xfrm>
            <a:off x="501155" y="4282508"/>
            <a:ext cx="4043498" cy="1200329"/>
          </a:xfrm>
          <a:prstGeom prst="rect">
            <a:avLst/>
          </a:prstGeom>
          <a:noFill/>
        </p:spPr>
        <p:txBody>
          <a:bodyPr wrap="square" rtlCol="0" anchor="b">
            <a:spAutoFit/>
          </a:bodyPr>
          <a:lstStyle>
            <a:defPPr>
              <a:defRPr lang="en-US"/>
            </a:defPPr>
            <a:lvl1pPr algn="ctr">
              <a:defRPr sz="4800" b="1">
                <a:solidFill>
                  <a:schemeClr val="tx2"/>
                </a:solidFill>
                <a:latin typeface="Josefin Sans" pitchFamily="2" charset="77"/>
                <a:ea typeface="Arimo" panose="020B0604020202020204" pitchFamily="34" charset="0"/>
                <a:cs typeface="Space Grotesk" pitchFamily="2" charset="77"/>
              </a:defRPr>
            </a:lvl1pPr>
          </a:lstStyle>
          <a:p>
            <a:pPr defTabSz="914217"/>
            <a:r>
              <a:rPr lang="en-US" sz="1800" dirty="0">
                <a:solidFill>
                  <a:srgbClr val="0C0E19"/>
                </a:solidFill>
                <a:latin typeface="Holtwood One SC" panose="02000000000000000000" pitchFamily="2" charset="0"/>
              </a:rPr>
              <a:t>On any server or device that stores data, including some lesser-known sources such as GPS sport watches and internet-enabled devices</a:t>
            </a:r>
          </a:p>
        </p:txBody>
      </p:sp>
      <p:sp>
        <p:nvSpPr>
          <p:cNvPr id="8" name="TextBox 7">
            <a:extLst>
              <a:ext uri="{FF2B5EF4-FFF2-40B4-BE49-F238E27FC236}">
                <a16:creationId xmlns:a16="http://schemas.microsoft.com/office/drawing/2014/main" id="{7256B740-80C0-63B5-E823-D5EFE8B7C859}"/>
              </a:ext>
            </a:extLst>
          </p:cNvPr>
          <p:cNvSpPr txBox="1"/>
          <p:nvPr/>
        </p:nvSpPr>
        <p:spPr>
          <a:xfrm>
            <a:off x="2643770" y="6001809"/>
            <a:ext cx="4119539" cy="646331"/>
          </a:xfrm>
          <a:prstGeom prst="rect">
            <a:avLst/>
          </a:prstGeom>
          <a:noFill/>
        </p:spPr>
        <p:txBody>
          <a:bodyPr wrap="square">
            <a:spAutoFit/>
          </a:bodyPr>
          <a:lstStyle/>
          <a:p>
            <a:r>
              <a:rPr lang="en-US" sz="1800" b="1" dirty="0"/>
              <a:t>Through internet searches using open source intelligence (OSINT)</a:t>
            </a:r>
          </a:p>
        </p:txBody>
      </p:sp>
      <p:pic>
        <p:nvPicPr>
          <p:cNvPr id="7" name="Picture 6" descr="A black background with blue text&#10;&#10;Description automatically generated">
            <a:extLst>
              <a:ext uri="{FF2B5EF4-FFF2-40B4-BE49-F238E27FC236}">
                <a16:creationId xmlns:a16="http://schemas.microsoft.com/office/drawing/2014/main" id="{BAD92847-E845-3F2E-B9A8-C6E32004E3C2}"/>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243787206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aphic 3">
            <a:extLst>
              <a:ext uri="{FF2B5EF4-FFF2-40B4-BE49-F238E27FC236}">
                <a16:creationId xmlns:a16="http://schemas.microsoft.com/office/drawing/2014/main" id="{D65F564F-6A94-6A95-C590-52CBA58DF8D2}"/>
              </a:ext>
            </a:extLst>
          </p:cNvPr>
          <p:cNvGrpSpPr/>
          <p:nvPr/>
        </p:nvGrpSpPr>
        <p:grpSpPr>
          <a:xfrm>
            <a:off x="-1152843" y="5643769"/>
            <a:ext cx="16000283" cy="1324231"/>
            <a:chOff x="2358886" y="6045296"/>
            <a:chExt cx="7772030" cy="643236"/>
          </a:xfrm>
          <a:solidFill>
            <a:schemeClr val="tx2"/>
          </a:solidFill>
        </p:grpSpPr>
        <p:sp>
          <p:nvSpPr>
            <p:cNvPr id="6" name="Freeform 5">
              <a:extLst>
                <a:ext uri="{FF2B5EF4-FFF2-40B4-BE49-F238E27FC236}">
                  <a16:creationId xmlns:a16="http://schemas.microsoft.com/office/drawing/2014/main" id="{BEEDA595-66AE-98EE-0060-C4F930E2D7C9}"/>
                </a:ext>
              </a:extLst>
            </p:cNvPr>
            <p:cNvSpPr/>
            <p:nvPr/>
          </p:nvSpPr>
          <p:spPr>
            <a:xfrm rot="138777">
              <a:off x="2362410" y="6201544"/>
              <a:ext cx="7764982" cy="330740"/>
            </a:xfrm>
            <a:custGeom>
              <a:avLst/>
              <a:gdLst>
                <a:gd name="connsiteX0" fmla="*/ 0 w 7764982"/>
                <a:gd name="connsiteY0" fmla="*/ 0 h 330740"/>
                <a:gd name="connsiteX1" fmla="*/ 7764983 w 7764982"/>
                <a:gd name="connsiteY1" fmla="*/ 0 h 330740"/>
                <a:gd name="connsiteX2" fmla="*/ 7764983 w 7764982"/>
                <a:gd name="connsiteY2" fmla="*/ 330740 h 330740"/>
                <a:gd name="connsiteX3" fmla="*/ 0 w 7764982"/>
                <a:gd name="connsiteY3" fmla="*/ 330740 h 330740"/>
              </a:gdLst>
              <a:ahLst/>
              <a:cxnLst>
                <a:cxn ang="0">
                  <a:pos x="connsiteX0" y="connsiteY0"/>
                </a:cxn>
                <a:cxn ang="0">
                  <a:pos x="connsiteX1" y="connsiteY1"/>
                </a:cxn>
                <a:cxn ang="0">
                  <a:pos x="connsiteX2" y="connsiteY2"/>
                </a:cxn>
                <a:cxn ang="0">
                  <a:pos x="connsiteX3" y="connsiteY3"/>
                </a:cxn>
              </a:cxnLst>
              <a:rect l="l" t="t" r="r" b="b"/>
              <a:pathLst>
                <a:path w="7764982" h="330740">
                  <a:moveTo>
                    <a:pt x="0" y="0"/>
                  </a:moveTo>
                  <a:lnTo>
                    <a:pt x="7764983" y="0"/>
                  </a:lnTo>
                  <a:lnTo>
                    <a:pt x="7764983" y="330740"/>
                  </a:lnTo>
                  <a:lnTo>
                    <a:pt x="0" y="330740"/>
                  </a:lnTo>
                  <a:close/>
                </a:path>
              </a:pathLst>
            </a:custGeom>
            <a:solidFill>
              <a:schemeClr val="accent5"/>
            </a:solidFill>
            <a:ln w="3766" cap="flat">
              <a:noFill/>
              <a:prstDash val="solid"/>
              <a:miter/>
            </a:ln>
          </p:spPr>
          <p:txBody>
            <a:bodyPr rtlCol="0" anchor="ctr"/>
            <a:lstStyle/>
            <a:p>
              <a:pPr defTabSz="914217"/>
              <a:endParaRPr lang="en-US" dirty="0">
                <a:solidFill>
                  <a:srgbClr val="373A4A"/>
                </a:solidFill>
                <a:latin typeface="Jura" pitchFamily="2" charset="0"/>
              </a:endParaRPr>
            </a:p>
          </p:txBody>
        </p:sp>
        <p:grpSp>
          <p:nvGrpSpPr>
            <p:cNvPr id="7" name="Graphic 3">
              <a:extLst>
                <a:ext uri="{FF2B5EF4-FFF2-40B4-BE49-F238E27FC236}">
                  <a16:creationId xmlns:a16="http://schemas.microsoft.com/office/drawing/2014/main" id="{030DEB39-A3DB-9C42-4353-2C46C2736583}"/>
                </a:ext>
              </a:extLst>
            </p:cNvPr>
            <p:cNvGrpSpPr/>
            <p:nvPr/>
          </p:nvGrpSpPr>
          <p:grpSpPr>
            <a:xfrm>
              <a:off x="2550322" y="6145548"/>
              <a:ext cx="7241059" cy="413419"/>
              <a:chOff x="2550322" y="6145548"/>
              <a:chExt cx="7241059" cy="413419"/>
            </a:xfrm>
            <a:grpFill/>
          </p:grpSpPr>
          <p:sp>
            <p:nvSpPr>
              <p:cNvPr id="8" name="Freeform 7">
                <a:extLst>
                  <a:ext uri="{FF2B5EF4-FFF2-40B4-BE49-F238E27FC236}">
                    <a16:creationId xmlns:a16="http://schemas.microsoft.com/office/drawing/2014/main" id="{199AB365-7C79-0580-FDC0-C63368F293A6}"/>
                  </a:ext>
                </a:extLst>
              </p:cNvPr>
              <p:cNvSpPr/>
              <p:nvPr/>
            </p:nvSpPr>
            <p:spPr>
              <a:xfrm>
                <a:off x="2550322" y="6145548"/>
                <a:ext cx="147394" cy="136052"/>
              </a:xfrm>
              <a:custGeom>
                <a:avLst/>
                <a:gdLst>
                  <a:gd name="connsiteX0" fmla="*/ 5272 w 147394"/>
                  <a:gd name="connsiteY0" fmla="*/ 0 h 136052"/>
                  <a:gd name="connsiteX1" fmla="*/ 80586 w 147394"/>
                  <a:gd name="connsiteY1" fmla="*/ 3007 h 136052"/>
                  <a:gd name="connsiteX2" fmla="*/ 106193 w 147394"/>
                  <a:gd name="connsiteY2" fmla="*/ 5262 h 136052"/>
                  <a:gd name="connsiteX3" fmla="*/ 124268 w 147394"/>
                  <a:gd name="connsiteY3" fmla="*/ 9772 h 136052"/>
                  <a:gd name="connsiteX4" fmla="*/ 136318 w 147394"/>
                  <a:gd name="connsiteY4" fmla="*/ 16537 h 136052"/>
                  <a:gd name="connsiteX5" fmla="*/ 143473 w 147394"/>
                  <a:gd name="connsiteY5" fmla="*/ 24805 h 136052"/>
                  <a:gd name="connsiteX6" fmla="*/ 146862 w 147394"/>
                  <a:gd name="connsiteY6" fmla="*/ 34953 h 136052"/>
                  <a:gd name="connsiteX7" fmla="*/ 147239 w 147394"/>
                  <a:gd name="connsiteY7" fmla="*/ 46228 h 136052"/>
                  <a:gd name="connsiteX8" fmla="*/ 145733 w 147394"/>
                  <a:gd name="connsiteY8" fmla="*/ 57879 h 136052"/>
                  <a:gd name="connsiteX9" fmla="*/ 141214 w 147394"/>
                  <a:gd name="connsiteY9" fmla="*/ 67650 h 136052"/>
                  <a:gd name="connsiteX10" fmla="*/ 132176 w 147394"/>
                  <a:gd name="connsiteY10" fmla="*/ 75543 h 136052"/>
                  <a:gd name="connsiteX11" fmla="*/ 117866 w 147394"/>
                  <a:gd name="connsiteY11" fmla="*/ 81181 h 136052"/>
                  <a:gd name="connsiteX12" fmla="*/ 97155 w 147394"/>
                  <a:gd name="connsiteY12" fmla="*/ 84187 h 136052"/>
                  <a:gd name="connsiteX13" fmla="*/ 68536 w 147394"/>
                  <a:gd name="connsiteY13" fmla="*/ 84563 h 136052"/>
                  <a:gd name="connsiteX14" fmla="*/ 68159 w 147394"/>
                  <a:gd name="connsiteY14" fmla="*/ 95838 h 136052"/>
                  <a:gd name="connsiteX15" fmla="*/ 79080 w 147394"/>
                  <a:gd name="connsiteY15" fmla="*/ 98469 h 136052"/>
                  <a:gd name="connsiteX16" fmla="*/ 77573 w 147394"/>
                  <a:gd name="connsiteY16" fmla="*/ 136053 h 136052"/>
                  <a:gd name="connsiteX17" fmla="*/ 0 w 147394"/>
                  <a:gd name="connsiteY17" fmla="*/ 132670 h 136052"/>
                  <a:gd name="connsiteX18" fmla="*/ 1506 w 147394"/>
                  <a:gd name="connsiteY18" fmla="*/ 95086 h 136052"/>
                  <a:gd name="connsiteX19" fmla="*/ 12803 w 147394"/>
                  <a:gd name="connsiteY19" fmla="*/ 93207 h 136052"/>
                  <a:gd name="connsiteX20" fmla="*/ 15063 w 147394"/>
                  <a:gd name="connsiteY20" fmla="*/ 39839 h 136052"/>
                  <a:gd name="connsiteX21" fmla="*/ 4142 w 147394"/>
                  <a:gd name="connsiteY21" fmla="*/ 37208 h 136052"/>
                  <a:gd name="connsiteX22" fmla="*/ 5272 w 147394"/>
                  <a:gd name="connsiteY22" fmla="*/ 0 h 136052"/>
                  <a:gd name="connsiteX23" fmla="*/ 69289 w 147394"/>
                  <a:gd name="connsiteY23" fmla="*/ 60510 h 136052"/>
                  <a:gd name="connsiteX24" fmla="*/ 78327 w 147394"/>
                  <a:gd name="connsiteY24" fmla="*/ 60510 h 136052"/>
                  <a:gd name="connsiteX25" fmla="*/ 85481 w 147394"/>
                  <a:gd name="connsiteY25" fmla="*/ 58630 h 136052"/>
                  <a:gd name="connsiteX26" fmla="*/ 90000 w 147394"/>
                  <a:gd name="connsiteY26" fmla="*/ 54120 h 136052"/>
                  <a:gd name="connsiteX27" fmla="*/ 91883 w 147394"/>
                  <a:gd name="connsiteY27" fmla="*/ 45476 h 136052"/>
                  <a:gd name="connsiteX28" fmla="*/ 90753 w 147394"/>
                  <a:gd name="connsiteY28" fmla="*/ 36832 h 136052"/>
                  <a:gd name="connsiteX29" fmla="*/ 86611 w 147394"/>
                  <a:gd name="connsiteY29" fmla="*/ 31946 h 136052"/>
                  <a:gd name="connsiteX30" fmla="*/ 79833 w 147394"/>
                  <a:gd name="connsiteY30" fmla="*/ 29691 h 136052"/>
                  <a:gd name="connsiteX31" fmla="*/ 70795 w 147394"/>
                  <a:gd name="connsiteY31" fmla="*/ 28939 h 136052"/>
                  <a:gd name="connsiteX32" fmla="*/ 69289 w 147394"/>
                  <a:gd name="connsiteY32" fmla="*/ 60510 h 13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7394" h="136052">
                    <a:moveTo>
                      <a:pt x="5272" y="0"/>
                    </a:moveTo>
                    <a:lnTo>
                      <a:pt x="80586" y="3007"/>
                    </a:lnTo>
                    <a:cubicBezTo>
                      <a:pt x="90377" y="3383"/>
                      <a:pt x="98661" y="4134"/>
                      <a:pt x="106193" y="5262"/>
                    </a:cubicBezTo>
                    <a:cubicBezTo>
                      <a:pt x="113348" y="6389"/>
                      <a:pt x="119373" y="7893"/>
                      <a:pt x="124268" y="9772"/>
                    </a:cubicBezTo>
                    <a:cubicBezTo>
                      <a:pt x="129163" y="11651"/>
                      <a:pt x="133306" y="13906"/>
                      <a:pt x="136318" y="16537"/>
                    </a:cubicBezTo>
                    <a:cubicBezTo>
                      <a:pt x="139331" y="19168"/>
                      <a:pt x="141967" y="21798"/>
                      <a:pt x="143473" y="24805"/>
                    </a:cubicBezTo>
                    <a:cubicBezTo>
                      <a:pt x="145356" y="27812"/>
                      <a:pt x="146109" y="31194"/>
                      <a:pt x="146862" y="34953"/>
                    </a:cubicBezTo>
                    <a:cubicBezTo>
                      <a:pt x="147239" y="38711"/>
                      <a:pt x="147615" y="42469"/>
                      <a:pt x="147239" y="46228"/>
                    </a:cubicBezTo>
                    <a:cubicBezTo>
                      <a:pt x="147239" y="50362"/>
                      <a:pt x="146486" y="54120"/>
                      <a:pt x="145733" y="57879"/>
                    </a:cubicBezTo>
                    <a:cubicBezTo>
                      <a:pt x="144979" y="61637"/>
                      <a:pt x="143097" y="64644"/>
                      <a:pt x="141214" y="67650"/>
                    </a:cubicBezTo>
                    <a:cubicBezTo>
                      <a:pt x="138954" y="70657"/>
                      <a:pt x="135942" y="73288"/>
                      <a:pt x="132176" y="75543"/>
                    </a:cubicBezTo>
                    <a:cubicBezTo>
                      <a:pt x="128410" y="77798"/>
                      <a:pt x="123515" y="79677"/>
                      <a:pt x="117866" y="81181"/>
                    </a:cubicBezTo>
                    <a:cubicBezTo>
                      <a:pt x="112218" y="82684"/>
                      <a:pt x="105063" y="83436"/>
                      <a:pt x="97155" y="84187"/>
                    </a:cubicBezTo>
                    <a:cubicBezTo>
                      <a:pt x="88870" y="84939"/>
                      <a:pt x="79456" y="84939"/>
                      <a:pt x="68536" y="84563"/>
                    </a:cubicBezTo>
                    <a:lnTo>
                      <a:pt x="68159" y="95838"/>
                    </a:lnTo>
                    <a:lnTo>
                      <a:pt x="79080" y="98469"/>
                    </a:lnTo>
                    <a:lnTo>
                      <a:pt x="77573" y="136053"/>
                    </a:lnTo>
                    <a:lnTo>
                      <a:pt x="0" y="132670"/>
                    </a:lnTo>
                    <a:lnTo>
                      <a:pt x="1506" y="95086"/>
                    </a:lnTo>
                    <a:lnTo>
                      <a:pt x="12803" y="93207"/>
                    </a:lnTo>
                    <a:lnTo>
                      <a:pt x="15063" y="39839"/>
                    </a:lnTo>
                    <a:lnTo>
                      <a:pt x="4142" y="37208"/>
                    </a:lnTo>
                    <a:lnTo>
                      <a:pt x="5272" y="0"/>
                    </a:lnTo>
                    <a:close/>
                    <a:moveTo>
                      <a:pt x="69289" y="60510"/>
                    </a:moveTo>
                    <a:cubicBezTo>
                      <a:pt x="72678" y="60510"/>
                      <a:pt x="75691" y="60510"/>
                      <a:pt x="78327" y="60510"/>
                    </a:cubicBezTo>
                    <a:cubicBezTo>
                      <a:pt x="80963" y="60134"/>
                      <a:pt x="83598" y="59758"/>
                      <a:pt x="85481" y="58630"/>
                    </a:cubicBezTo>
                    <a:cubicBezTo>
                      <a:pt x="87364" y="57503"/>
                      <a:pt x="88870" y="56000"/>
                      <a:pt x="90000" y="54120"/>
                    </a:cubicBezTo>
                    <a:cubicBezTo>
                      <a:pt x="91130" y="51865"/>
                      <a:pt x="91883" y="49234"/>
                      <a:pt x="91883" y="45476"/>
                    </a:cubicBezTo>
                    <a:cubicBezTo>
                      <a:pt x="91883" y="42094"/>
                      <a:pt x="91506" y="39087"/>
                      <a:pt x="90753" y="36832"/>
                    </a:cubicBezTo>
                    <a:cubicBezTo>
                      <a:pt x="89624" y="34577"/>
                      <a:pt x="88494" y="33074"/>
                      <a:pt x="86611" y="31946"/>
                    </a:cubicBezTo>
                    <a:cubicBezTo>
                      <a:pt x="84728" y="30819"/>
                      <a:pt x="82469" y="30067"/>
                      <a:pt x="79833" y="29691"/>
                    </a:cubicBezTo>
                    <a:cubicBezTo>
                      <a:pt x="77197" y="29315"/>
                      <a:pt x="74184" y="28939"/>
                      <a:pt x="70795" y="28939"/>
                    </a:cubicBezTo>
                    <a:lnTo>
                      <a:pt x="69289" y="60510"/>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9" name="Freeform 8">
                <a:extLst>
                  <a:ext uri="{FF2B5EF4-FFF2-40B4-BE49-F238E27FC236}">
                    <a16:creationId xmlns:a16="http://schemas.microsoft.com/office/drawing/2014/main" id="{24C80183-CD58-09E6-7AD7-07BADD8F926F}"/>
                  </a:ext>
                </a:extLst>
              </p:cNvPr>
              <p:cNvSpPr/>
              <p:nvPr/>
            </p:nvSpPr>
            <p:spPr>
              <a:xfrm>
                <a:off x="2704620" y="6151414"/>
                <a:ext cx="155338" cy="137171"/>
              </a:xfrm>
              <a:custGeom>
                <a:avLst/>
                <a:gdLst>
                  <a:gd name="connsiteX0" fmla="*/ 74657 w 155338"/>
                  <a:gd name="connsiteY0" fmla="*/ 136952 h 137171"/>
                  <a:gd name="connsiteX1" fmla="*/ 54322 w 155338"/>
                  <a:gd name="connsiteY1" fmla="*/ 134697 h 137171"/>
                  <a:gd name="connsiteX2" fmla="*/ 36247 w 155338"/>
                  <a:gd name="connsiteY2" fmla="*/ 129059 h 137171"/>
                  <a:gd name="connsiteX3" fmla="*/ 20807 w 155338"/>
                  <a:gd name="connsiteY3" fmla="*/ 119287 h 137171"/>
                  <a:gd name="connsiteX4" fmla="*/ 9134 w 155338"/>
                  <a:gd name="connsiteY4" fmla="*/ 105381 h 137171"/>
                  <a:gd name="connsiteX5" fmla="*/ 1979 w 155338"/>
                  <a:gd name="connsiteY5" fmla="*/ 86965 h 137171"/>
                  <a:gd name="connsiteX6" fmla="*/ 96 w 155338"/>
                  <a:gd name="connsiteY6" fmla="*/ 64040 h 137171"/>
                  <a:gd name="connsiteX7" fmla="*/ 3862 w 155338"/>
                  <a:gd name="connsiteY7" fmla="*/ 42617 h 137171"/>
                  <a:gd name="connsiteX8" fmla="*/ 12146 w 155338"/>
                  <a:gd name="connsiteY8" fmla="*/ 26080 h 137171"/>
                  <a:gd name="connsiteX9" fmla="*/ 24573 w 155338"/>
                  <a:gd name="connsiteY9" fmla="*/ 13678 h 137171"/>
                  <a:gd name="connsiteX10" fmla="*/ 40389 w 155338"/>
                  <a:gd name="connsiteY10" fmla="*/ 5409 h 137171"/>
                  <a:gd name="connsiteX11" fmla="*/ 59217 w 155338"/>
                  <a:gd name="connsiteY11" fmla="*/ 899 h 137171"/>
                  <a:gd name="connsiteX12" fmla="*/ 79929 w 155338"/>
                  <a:gd name="connsiteY12" fmla="*/ 147 h 137171"/>
                  <a:gd name="connsiteX13" fmla="*/ 100640 w 155338"/>
                  <a:gd name="connsiteY13" fmla="*/ 2402 h 137171"/>
                  <a:gd name="connsiteX14" fmla="*/ 119092 w 155338"/>
                  <a:gd name="connsiteY14" fmla="*/ 8040 h 137171"/>
                  <a:gd name="connsiteX15" fmla="*/ 134531 w 155338"/>
                  <a:gd name="connsiteY15" fmla="*/ 17436 h 137171"/>
                  <a:gd name="connsiteX16" fmla="*/ 146205 w 155338"/>
                  <a:gd name="connsiteY16" fmla="*/ 30590 h 137171"/>
                  <a:gd name="connsiteX17" fmla="*/ 153360 w 155338"/>
                  <a:gd name="connsiteY17" fmla="*/ 47879 h 137171"/>
                  <a:gd name="connsiteX18" fmla="*/ 155243 w 155338"/>
                  <a:gd name="connsiteY18" fmla="*/ 69301 h 137171"/>
                  <a:gd name="connsiteX19" fmla="*/ 148088 w 155338"/>
                  <a:gd name="connsiteY19" fmla="*/ 100871 h 137171"/>
                  <a:gd name="connsiteX20" fmla="*/ 130766 w 155338"/>
                  <a:gd name="connsiteY20" fmla="*/ 121918 h 137171"/>
                  <a:gd name="connsiteX21" fmla="*/ 105536 w 155338"/>
                  <a:gd name="connsiteY21" fmla="*/ 132817 h 137171"/>
                  <a:gd name="connsiteX22" fmla="*/ 74657 w 155338"/>
                  <a:gd name="connsiteY22" fmla="*/ 136952 h 137171"/>
                  <a:gd name="connsiteX23" fmla="*/ 78422 w 155338"/>
                  <a:gd name="connsiteY23" fmla="*/ 40738 h 137171"/>
                  <a:gd name="connsiteX24" fmla="*/ 69008 w 155338"/>
                  <a:gd name="connsiteY24" fmla="*/ 41865 h 137171"/>
                  <a:gd name="connsiteX25" fmla="*/ 62607 w 155338"/>
                  <a:gd name="connsiteY25" fmla="*/ 45248 h 137171"/>
                  <a:gd name="connsiteX26" fmla="*/ 58464 w 155338"/>
                  <a:gd name="connsiteY26" fmla="*/ 50509 h 137171"/>
                  <a:gd name="connsiteX27" fmla="*/ 56205 w 155338"/>
                  <a:gd name="connsiteY27" fmla="*/ 56523 h 137171"/>
                  <a:gd name="connsiteX28" fmla="*/ 55075 w 155338"/>
                  <a:gd name="connsiteY28" fmla="*/ 62536 h 137171"/>
                  <a:gd name="connsiteX29" fmla="*/ 54699 w 155338"/>
                  <a:gd name="connsiteY29" fmla="*/ 67422 h 137171"/>
                  <a:gd name="connsiteX30" fmla="*/ 54699 w 155338"/>
                  <a:gd name="connsiteY30" fmla="*/ 72308 h 137171"/>
                  <a:gd name="connsiteX31" fmla="*/ 55075 w 155338"/>
                  <a:gd name="connsiteY31" fmla="*/ 78321 h 137171"/>
                  <a:gd name="connsiteX32" fmla="*/ 56958 w 155338"/>
                  <a:gd name="connsiteY32" fmla="*/ 84335 h 137171"/>
                  <a:gd name="connsiteX33" fmla="*/ 60347 w 155338"/>
                  <a:gd name="connsiteY33" fmla="*/ 89972 h 137171"/>
                  <a:gd name="connsiteX34" fmla="*/ 66372 w 155338"/>
                  <a:gd name="connsiteY34" fmla="*/ 94106 h 137171"/>
                  <a:gd name="connsiteX35" fmla="*/ 75786 w 155338"/>
                  <a:gd name="connsiteY35" fmla="*/ 95986 h 137171"/>
                  <a:gd name="connsiteX36" fmla="*/ 85201 w 155338"/>
                  <a:gd name="connsiteY36" fmla="*/ 94858 h 137171"/>
                  <a:gd name="connsiteX37" fmla="*/ 91602 w 155338"/>
                  <a:gd name="connsiteY37" fmla="*/ 91100 h 137171"/>
                  <a:gd name="connsiteX38" fmla="*/ 95745 w 155338"/>
                  <a:gd name="connsiteY38" fmla="*/ 85838 h 137171"/>
                  <a:gd name="connsiteX39" fmla="*/ 98004 w 155338"/>
                  <a:gd name="connsiteY39" fmla="*/ 79825 h 137171"/>
                  <a:gd name="connsiteX40" fmla="*/ 99134 w 155338"/>
                  <a:gd name="connsiteY40" fmla="*/ 73811 h 137171"/>
                  <a:gd name="connsiteX41" fmla="*/ 99510 w 155338"/>
                  <a:gd name="connsiteY41" fmla="*/ 68925 h 137171"/>
                  <a:gd name="connsiteX42" fmla="*/ 99510 w 155338"/>
                  <a:gd name="connsiteY42" fmla="*/ 64040 h 137171"/>
                  <a:gd name="connsiteX43" fmla="*/ 99134 w 155338"/>
                  <a:gd name="connsiteY43" fmla="*/ 58026 h 137171"/>
                  <a:gd name="connsiteX44" fmla="*/ 97251 w 155338"/>
                  <a:gd name="connsiteY44" fmla="*/ 52013 h 137171"/>
                  <a:gd name="connsiteX45" fmla="*/ 93485 w 155338"/>
                  <a:gd name="connsiteY45" fmla="*/ 46751 h 137171"/>
                  <a:gd name="connsiteX46" fmla="*/ 87460 w 155338"/>
                  <a:gd name="connsiteY46" fmla="*/ 42617 h 137171"/>
                  <a:gd name="connsiteX47" fmla="*/ 78422 w 155338"/>
                  <a:gd name="connsiteY47" fmla="*/ 40738 h 137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5338" h="137171">
                    <a:moveTo>
                      <a:pt x="74657" y="136952"/>
                    </a:moveTo>
                    <a:cubicBezTo>
                      <a:pt x="67502" y="136576"/>
                      <a:pt x="60724" y="135824"/>
                      <a:pt x="54322" y="134697"/>
                    </a:cubicBezTo>
                    <a:cubicBezTo>
                      <a:pt x="47920" y="133569"/>
                      <a:pt x="41895" y="131690"/>
                      <a:pt x="36247" y="129059"/>
                    </a:cubicBezTo>
                    <a:cubicBezTo>
                      <a:pt x="30598" y="126428"/>
                      <a:pt x="25326" y="123422"/>
                      <a:pt x="20807" y="119287"/>
                    </a:cubicBezTo>
                    <a:cubicBezTo>
                      <a:pt x="16288" y="115529"/>
                      <a:pt x="12523" y="110643"/>
                      <a:pt x="9134" y="105381"/>
                    </a:cubicBezTo>
                    <a:cubicBezTo>
                      <a:pt x="6121" y="100120"/>
                      <a:pt x="3485" y="94106"/>
                      <a:pt x="1979" y="86965"/>
                    </a:cubicBezTo>
                    <a:cubicBezTo>
                      <a:pt x="473" y="80200"/>
                      <a:pt x="-281" y="72684"/>
                      <a:pt x="96" y="64040"/>
                    </a:cubicBezTo>
                    <a:cubicBezTo>
                      <a:pt x="473" y="56147"/>
                      <a:pt x="1602" y="49006"/>
                      <a:pt x="3862" y="42617"/>
                    </a:cubicBezTo>
                    <a:cubicBezTo>
                      <a:pt x="6121" y="36228"/>
                      <a:pt x="8757" y="30590"/>
                      <a:pt x="12146" y="26080"/>
                    </a:cubicBezTo>
                    <a:cubicBezTo>
                      <a:pt x="15535" y="21194"/>
                      <a:pt x="19678" y="17060"/>
                      <a:pt x="24573" y="13678"/>
                    </a:cubicBezTo>
                    <a:cubicBezTo>
                      <a:pt x="29468" y="10295"/>
                      <a:pt x="34740" y="7664"/>
                      <a:pt x="40389" y="5409"/>
                    </a:cubicBezTo>
                    <a:cubicBezTo>
                      <a:pt x="46037" y="3530"/>
                      <a:pt x="52439" y="2027"/>
                      <a:pt x="59217" y="899"/>
                    </a:cubicBezTo>
                    <a:cubicBezTo>
                      <a:pt x="65996" y="147"/>
                      <a:pt x="72774" y="-228"/>
                      <a:pt x="79929" y="147"/>
                    </a:cubicBezTo>
                    <a:cubicBezTo>
                      <a:pt x="87084" y="523"/>
                      <a:pt x="93862" y="1275"/>
                      <a:pt x="100640" y="2402"/>
                    </a:cubicBezTo>
                    <a:cubicBezTo>
                      <a:pt x="107042" y="3906"/>
                      <a:pt x="113443" y="5785"/>
                      <a:pt x="119092" y="8040"/>
                    </a:cubicBezTo>
                    <a:cubicBezTo>
                      <a:pt x="124741" y="10671"/>
                      <a:pt x="130013" y="13678"/>
                      <a:pt x="134531" y="17436"/>
                    </a:cubicBezTo>
                    <a:cubicBezTo>
                      <a:pt x="139050" y="21194"/>
                      <a:pt x="142816" y="25704"/>
                      <a:pt x="146205" y="30590"/>
                    </a:cubicBezTo>
                    <a:cubicBezTo>
                      <a:pt x="149218" y="35476"/>
                      <a:pt x="151854" y="41489"/>
                      <a:pt x="153360" y="47879"/>
                    </a:cubicBezTo>
                    <a:cubicBezTo>
                      <a:pt x="154866" y="54268"/>
                      <a:pt x="155619" y="61409"/>
                      <a:pt x="155243" y="69301"/>
                    </a:cubicBezTo>
                    <a:cubicBezTo>
                      <a:pt x="154866" y="81704"/>
                      <a:pt x="152230" y="92227"/>
                      <a:pt x="148088" y="100871"/>
                    </a:cubicBezTo>
                    <a:cubicBezTo>
                      <a:pt x="143569" y="109516"/>
                      <a:pt x="137920" y="116657"/>
                      <a:pt x="130766" y="121918"/>
                    </a:cubicBezTo>
                    <a:cubicBezTo>
                      <a:pt x="123611" y="127180"/>
                      <a:pt x="115326" y="130938"/>
                      <a:pt x="105536" y="132817"/>
                    </a:cubicBezTo>
                    <a:cubicBezTo>
                      <a:pt x="95368" y="136576"/>
                      <a:pt x="85201" y="137703"/>
                      <a:pt x="74657" y="136952"/>
                    </a:cubicBezTo>
                    <a:close/>
                    <a:moveTo>
                      <a:pt x="78422" y="40738"/>
                    </a:moveTo>
                    <a:cubicBezTo>
                      <a:pt x="74657" y="40738"/>
                      <a:pt x="71644" y="41114"/>
                      <a:pt x="69008" y="41865"/>
                    </a:cubicBezTo>
                    <a:cubicBezTo>
                      <a:pt x="66372" y="42617"/>
                      <a:pt x="64489" y="43744"/>
                      <a:pt x="62607" y="45248"/>
                    </a:cubicBezTo>
                    <a:cubicBezTo>
                      <a:pt x="60724" y="46751"/>
                      <a:pt x="59594" y="48254"/>
                      <a:pt x="58464" y="50509"/>
                    </a:cubicBezTo>
                    <a:cubicBezTo>
                      <a:pt x="57711" y="52389"/>
                      <a:pt x="56958" y="54268"/>
                      <a:pt x="56205" y="56523"/>
                    </a:cubicBezTo>
                    <a:cubicBezTo>
                      <a:pt x="55828" y="58402"/>
                      <a:pt x="55452" y="60281"/>
                      <a:pt x="55075" y="62536"/>
                    </a:cubicBezTo>
                    <a:cubicBezTo>
                      <a:pt x="55075" y="64415"/>
                      <a:pt x="54699" y="65919"/>
                      <a:pt x="54699" y="67422"/>
                    </a:cubicBezTo>
                    <a:cubicBezTo>
                      <a:pt x="54699" y="68925"/>
                      <a:pt x="54699" y="70429"/>
                      <a:pt x="54699" y="72308"/>
                    </a:cubicBezTo>
                    <a:cubicBezTo>
                      <a:pt x="54699" y="74187"/>
                      <a:pt x="54699" y="76066"/>
                      <a:pt x="55075" y="78321"/>
                    </a:cubicBezTo>
                    <a:cubicBezTo>
                      <a:pt x="55452" y="80200"/>
                      <a:pt x="55828" y="82455"/>
                      <a:pt x="56958" y="84335"/>
                    </a:cubicBezTo>
                    <a:cubicBezTo>
                      <a:pt x="57711" y="86214"/>
                      <a:pt x="58841" y="88093"/>
                      <a:pt x="60347" y="89972"/>
                    </a:cubicBezTo>
                    <a:cubicBezTo>
                      <a:pt x="61853" y="91476"/>
                      <a:pt x="64113" y="92979"/>
                      <a:pt x="66372" y="94106"/>
                    </a:cubicBezTo>
                    <a:cubicBezTo>
                      <a:pt x="69008" y="95234"/>
                      <a:pt x="72021" y="95610"/>
                      <a:pt x="75786" y="95986"/>
                    </a:cubicBezTo>
                    <a:cubicBezTo>
                      <a:pt x="79552" y="95986"/>
                      <a:pt x="82565" y="95610"/>
                      <a:pt x="85201" y="94858"/>
                    </a:cubicBezTo>
                    <a:cubicBezTo>
                      <a:pt x="87837" y="94106"/>
                      <a:pt x="89720" y="92603"/>
                      <a:pt x="91602" y="91100"/>
                    </a:cubicBezTo>
                    <a:cubicBezTo>
                      <a:pt x="93485" y="89596"/>
                      <a:pt x="94615" y="87717"/>
                      <a:pt x="95745" y="85838"/>
                    </a:cubicBezTo>
                    <a:cubicBezTo>
                      <a:pt x="96874" y="83959"/>
                      <a:pt x="97628" y="81704"/>
                      <a:pt x="98004" y="79825"/>
                    </a:cubicBezTo>
                    <a:cubicBezTo>
                      <a:pt x="98381" y="77945"/>
                      <a:pt x="98757" y="75690"/>
                      <a:pt x="99134" y="73811"/>
                    </a:cubicBezTo>
                    <a:cubicBezTo>
                      <a:pt x="99134" y="71932"/>
                      <a:pt x="99510" y="70429"/>
                      <a:pt x="99510" y="68925"/>
                    </a:cubicBezTo>
                    <a:cubicBezTo>
                      <a:pt x="99510" y="67422"/>
                      <a:pt x="99510" y="65919"/>
                      <a:pt x="99510" y="64040"/>
                    </a:cubicBezTo>
                    <a:cubicBezTo>
                      <a:pt x="99510" y="62160"/>
                      <a:pt x="99510" y="60281"/>
                      <a:pt x="99134" y="58026"/>
                    </a:cubicBezTo>
                    <a:cubicBezTo>
                      <a:pt x="98757" y="56147"/>
                      <a:pt x="98381" y="53892"/>
                      <a:pt x="97251" y="52013"/>
                    </a:cubicBezTo>
                    <a:cubicBezTo>
                      <a:pt x="96498" y="50134"/>
                      <a:pt x="95368" y="48254"/>
                      <a:pt x="93485" y="46751"/>
                    </a:cubicBezTo>
                    <a:cubicBezTo>
                      <a:pt x="91979" y="45248"/>
                      <a:pt x="89720" y="43744"/>
                      <a:pt x="87460" y="42617"/>
                    </a:cubicBezTo>
                    <a:cubicBezTo>
                      <a:pt x="85201" y="41489"/>
                      <a:pt x="81812" y="40738"/>
                      <a:pt x="78422" y="40738"/>
                    </a:cubicBez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 name="Freeform 9">
                <a:extLst>
                  <a:ext uri="{FF2B5EF4-FFF2-40B4-BE49-F238E27FC236}">
                    <a16:creationId xmlns:a16="http://schemas.microsoft.com/office/drawing/2014/main" id="{8B0420B8-0A75-92DD-18B8-903F3EFB3C57}"/>
                  </a:ext>
                </a:extLst>
              </p:cNvPr>
              <p:cNvSpPr/>
              <p:nvPr/>
            </p:nvSpPr>
            <p:spPr>
              <a:xfrm>
                <a:off x="2869277" y="6156823"/>
                <a:ext cx="107322" cy="137180"/>
              </a:xfrm>
              <a:custGeom>
                <a:avLst/>
                <a:gdLst>
                  <a:gd name="connsiteX0" fmla="*/ 68159 w 107322"/>
                  <a:gd name="connsiteY0" fmla="*/ 102979 h 137180"/>
                  <a:gd name="connsiteX1" fmla="*/ 76067 w 107322"/>
                  <a:gd name="connsiteY1" fmla="*/ 102227 h 137180"/>
                  <a:gd name="connsiteX2" fmla="*/ 82845 w 107322"/>
                  <a:gd name="connsiteY2" fmla="*/ 99972 h 137180"/>
                  <a:gd name="connsiteX3" fmla="*/ 88494 w 107322"/>
                  <a:gd name="connsiteY3" fmla="*/ 96590 h 137180"/>
                  <a:gd name="connsiteX4" fmla="*/ 93013 w 107322"/>
                  <a:gd name="connsiteY4" fmla="*/ 92831 h 137180"/>
                  <a:gd name="connsiteX5" fmla="*/ 107322 w 107322"/>
                  <a:gd name="connsiteY5" fmla="*/ 93207 h 137180"/>
                  <a:gd name="connsiteX6" fmla="*/ 105440 w 107322"/>
                  <a:gd name="connsiteY6" fmla="*/ 137180 h 137180"/>
                  <a:gd name="connsiteX7" fmla="*/ 0 w 107322"/>
                  <a:gd name="connsiteY7" fmla="*/ 133046 h 137180"/>
                  <a:gd name="connsiteX8" fmla="*/ 1506 w 107322"/>
                  <a:gd name="connsiteY8" fmla="*/ 95462 h 137180"/>
                  <a:gd name="connsiteX9" fmla="*/ 12803 w 107322"/>
                  <a:gd name="connsiteY9" fmla="*/ 93583 h 137180"/>
                  <a:gd name="connsiteX10" fmla="*/ 15063 w 107322"/>
                  <a:gd name="connsiteY10" fmla="*/ 40214 h 137180"/>
                  <a:gd name="connsiteX11" fmla="*/ 4142 w 107322"/>
                  <a:gd name="connsiteY11" fmla="*/ 37584 h 137180"/>
                  <a:gd name="connsiteX12" fmla="*/ 5649 w 107322"/>
                  <a:gd name="connsiteY12" fmla="*/ 0 h 137180"/>
                  <a:gd name="connsiteX13" fmla="*/ 82845 w 107322"/>
                  <a:gd name="connsiteY13" fmla="*/ 3007 h 137180"/>
                  <a:gd name="connsiteX14" fmla="*/ 81339 w 107322"/>
                  <a:gd name="connsiteY14" fmla="*/ 40590 h 137180"/>
                  <a:gd name="connsiteX15" fmla="*/ 70042 w 107322"/>
                  <a:gd name="connsiteY15" fmla="*/ 42469 h 137180"/>
                  <a:gd name="connsiteX16" fmla="*/ 68159 w 107322"/>
                  <a:gd name="connsiteY16" fmla="*/ 102979 h 137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322" h="137180">
                    <a:moveTo>
                      <a:pt x="68159" y="102979"/>
                    </a:moveTo>
                    <a:cubicBezTo>
                      <a:pt x="70795" y="102979"/>
                      <a:pt x="73431" y="102979"/>
                      <a:pt x="76067" y="102227"/>
                    </a:cubicBezTo>
                    <a:cubicBezTo>
                      <a:pt x="78327" y="101476"/>
                      <a:pt x="80963" y="100724"/>
                      <a:pt x="82845" y="99972"/>
                    </a:cubicBezTo>
                    <a:cubicBezTo>
                      <a:pt x="85105" y="98845"/>
                      <a:pt x="86988" y="98093"/>
                      <a:pt x="88494" y="96590"/>
                    </a:cubicBezTo>
                    <a:cubicBezTo>
                      <a:pt x="90377" y="95462"/>
                      <a:pt x="91883" y="93959"/>
                      <a:pt x="93013" y="92831"/>
                    </a:cubicBezTo>
                    <a:lnTo>
                      <a:pt x="107322" y="93207"/>
                    </a:lnTo>
                    <a:lnTo>
                      <a:pt x="105440" y="137180"/>
                    </a:lnTo>
                    <a:lnTo>
                      <a:pt x="0" y="133046"/>
                    </a:lnTo>
                    <a:lnTo>
                      <a:pt x="1506" y="95462"/>
                    </a:lnTo>
                    <a:lnTo>
                      <a:pt x="12803" y="93583"/>
                    </a:lnTo>
                    <a:lnTo>
                      <a:pt x="15063" y="40214"/>
                    </a:lnTo>
                    <a:lnTo>
                      <a:pt x="4142" y="37584"/>
                    </a:lnTo>
                    <a:lnTo>
                      <a:pt x="5649" y="0"/>
                    </a:lnTo>
                    <a:lnTo>
                      <a:pt x="82845" y="3007"/>
                    </a:lnTo>
                    <a:lnTo>
                      <a:pt x="81339" y="40590"/>
                    </a:lnTo>
                    <a:lnTo>
                      <a:pt x="70042" y="42469"/>
                    </a:lnTo>
                    <a:lnTo>
                      <a:pt x="68159" y="102979"/>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 name="Freeform 10">
                <a:extLst>
                  <a:ext uri="{FF2B5EF4-FFF2-40B4-BE49-F238E27FC236}">
                    <a16:creationId xmlns:a16="http://schemas.microsoft.com/office/drawing/2014/main" id="{3A96F42E-EDCE-D634-D387-B7D71E8F9BCC}"/>
                  </a:ext>
                </a:extLst>
              </p:cNvPr>
              <p:cNvSpPr/>
              <p:nvPr/>
            </p:nvSpPr>
            <p:spPr>
              <a:xfrm>
                <a:off x="2986390" y="6162836"/>
                <a:ext cx="82845" cy="136052"/>
              </a:xfrm>
              <a:custGeom>
                <a:avLst/>
                <a:gdLst>
                  <a:gd name="connsiteX0" fmla="*/ 5649 w 82845"/>
                  <a:gd name="connsiteY0" fmla="*/ 0 h 136052"/>
                  <a:gd name="connsiteX1" fmla="*/ 82845 w 82845"/>
                  <a:gd name="connsiteY1" fmla="*/ 3007 h 136052"/>
                  <a:gd name="connsiteX2" fmla="*/ 81339 w 82845"/>
                  <a:gd name="connsiteY2" fmla="*/ 40590 h 136052"/>
                  <a:gd name="connsiteX3" fmla="*/ 70042 w 82845"/>
                  <a:gd name="connsiteY3" fmla="*/ 42469 h 136052"/>
                  <a:gd name="connsiteX4" fmla="*/ 67783 w 82845"/>
                  <a:gd name="connsiteY4" fmla="*/ 95838 h 136052"/>
                  <a:gd name="connsiteX5" fmla="*/ 78703 w 82845"/>
                  <a:gd name="connsiteY5" fmla="*/ 98469 h 136052"/>
                  <a:gd name="connsiteX6" fmla="*/ 77197 w 82845"/>
                  <a:gd name="connsiteY6" fmla="*/ 136053 h 136052"/>
                  <a:gd name="connsiteX7" fmla="*/ 0 w 82845"/>
                  <a:gd name="connsiteY7" fmla="*/ 133046 h 136052"/>
                  <a:gd name="connsiteX8" fmla="*/ 1506 w 82845"/>
                  <a:gd name="connsiteY8" fmla="*/ 95462 h 136052"/>
                  <a:gd name="connsiteX9" fmla="*/ 12803 w 82845"/>
                  <a:gd name="connsiteY9" fmla="*/ 93583 h 136052"/>
                  <a:gd name="connsiteX10" fmla="*/ 15063 w 82845"/>
                  <a:gd name="connsiteY10" fmla="*/ 40214 h 136052"/>
                  <a:gd name="connsiteX11" fmla="*/ 4142 w 82845"/>
                  <a:gd name="connsiteY11" fmla="*/ 37584 h 136052"/>
                  <a:gd name="connsiteX12" fmla="*/ 5649 w 82845"/>
                  <a:gd name="connsiteY12" fmla="*/ 0 h 13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845" h="136052">
                    <a:moveTo>
                      <a:pt x="5649" y="0"/>
                    </a:moveTo>
                    <a:lnTo>
                      <a:pt x="82845" y="3007"/>
                    </a:lnTo>
                    <a:lnTo>
                      <a:pt x="81339" y="40590"/>
                    </a:lnTo>
                    <a:lnTo>
                      <a:pt x="70042" y="42469"/>
                    </a:lnTo>
                    <a:lnTo>
                      <a:pt x="67783" y="95838"/>
                    </a:lnTo>
                    <a:lnTo>
                      <a:pt x="78703" y="98469"/>
                    </a:lnTo>
                    <a:lnTo>
                      <a:pt x="77197" y="136053"/>
                    </a:lnTo>
                    <a:lnTo>
                      <a:pt x="0" y="133046"/>
                    </a:lnTo>
                    <a:lnTo>
                      <a:pt x="1506" y="95462"/>
                    </a:lnTo>
                    <a:lnTo>
                      <a:pt x="12803" y="93583"/>
                    </a:lnTo>
                    <a:lnTo>
                      <a:pt x="15063" y="40214"/>
                    </a:lnTo>
                    <a:lnTo>
                      <a:pt x="4142" y="37584"/>
                    </a:lnTo>
                    <a:lnTo>
                      <a:pt x="5649" y="0"/>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2" name="Freeform 11">
                <a:extLst>
                  <a:ext uri="{FF2B5EF4-FFF2-40B4-BE49-F238E27FC236}">
                    <a16:creationId xmlns:a16="http://schemas.microsoft.com/office/drawing/2014/main" id="{C2F237A9-66D8-4E60-677B-3F99BA39AAF7}"/>
                  </a:ext>
                </a:extLst>
              </p:cNvPr>
              <p:cNvSpPr/>
              <p:nvPr/>
            </p:nvSpPr>
            <p:spPr>
              <a:xfrm>
                <a:off x="3080099" y="6166878"/>
                <a:ext cx="129973" cy="136285"/>
              </a:xfrm>
              <a:custGeom>
                <a:avLst/>
                <a:gdLst>
                  <a:gd name="connsiteX0" fmla="*/ 55412 w 129973"/>
                  <a:gd name="connsiteY0" fmla="*/ 66239 h 136285"/>
                  <a:gd name="connsiteX1" fmla="*/ 56919 w 129973"/>
                  <a:gd name="connsiteY1" fmla="*/ 79018 h 136285"/>
                  <a:gd name="connsiteX2" fmla="*/ 62191 w 129973"/>
                  <a:gd name="connsiteY2" fmla="*/ 88038 h 136285"/>
                  <a:gd name="connsiteX3" fmla="*/ 70852 w 129973"/>
                  <a:gd name="connsiteY3" fmla="*/ 93300 h 136285"/>
                  <a:gd name="connsiteX4" fmla="*/ 82902 w 129973"/>
                  <a:gd name="connsiteY4" fmla="*/ 95555 h 136285"/>
                  <a:gd name="connsiteX5" fmla="*/ 102107 w 129973"/>
                  <a:gd name="connsiteY5" fmla="*/ 94427 h 136285"/>
                  <a:gd name="connsiteX6" fmla="*/ 126960 w 129973"/>
                  <a:gd name="connsiteY6" fmla="*/ 89165 h 136285"/>
                  <a:gd name="connsiteX7" fmla="*/ 125454 w 129973"/>
                  <a:gd name="connsiteY7" fmla="*/ 129380 h 136285"/>
                  <a:gd name="connsiteX8" fmla="*/ 97965 w 129973"/>
                  <a:gd name="connsiteY8" fmla="*/ 135017 h 136285"/>
                  <a:gd name="connsiteX9" fmla="*/ 71981 w 129973"/>
                  <a:gd name="connsiteY9" fmla="*/ 136145 h 136285"/>
                  <a:gd name="connsiteX10" fmla="*/ 42985 w 129973"/>
                  <a:gd name="connsiteY10" fmla="*/ 131259 h 136285"/>
                  <a:gd name="connsiteX11" fmla="*/ 19638 w 129973"/>
                  <a:gd name="connsiteY11" fmla="*/ 117729 h 136285"/>
                  <a:gd name="connsiteX12" fmla="*/ 4575 w 129973"/>
                  <a:gd name="connsiteY12" fmla="*/ 95179 h 136285"/>
                  <a:gd name="connsiteX13" fmla="*/ 56 w 129973"/>
                  <a:gd name="connsiteY13" fmla="*/ 63984 h 136285"/>
                  <a:gd name="connsiteX14" fmla="*/ 6458 w 129973"/>
                  <a:gd name="connsiteY14" fmla="*/ 34293 h 136285"/>
                  <a:gd name="connsiteX15" fmla="*/ 22274 w 129973"/>
                  <a:gd name="connsiteY15" fmla="*/ 13998 h 136285"/>
                  <a:gd name="connsiteX16" fmla="*/ 45998 w 129973"/>
                  <a:gd name="connsiteY16" fmla="*/ 2723 h 136285"/>
                  <a:gd name="connsiteX17" fmla="*/ 76500 w 129973"/>
                  <a:gd name="connsiteY17" fmla="*/ 92 h 136285"/>
                  <a:gd name="connsiteX18" fmla="*/ 94952 w 129973"/>
                  <a:gd name="connsiteY18" fmla="*/ 1971 h 136285"/>
                  <a:gd name="connsiteX19" fmla="*/ 109638 w 129973"/>
                  <a:gd name="connsiteY19" fmla="*/ 4978 h 136285"/>
                  <a:gd name="connsiteX20" fmla="*/ 120935 w 129973"/>
                  <a:gd name="connsiteY20" fmla="*/ 8737 h 136285"/>
                  <a:gd name="connsiteX21" fmla="*/ 129973 w 129973"/>
                  <a:gd name="connsiteY21" fmla="*/ 12871 h 136285"/>
                  <a:gd name="connsiteX22" fmla="*/ 128467 w 129973"/>
                  <a:gd name="connsiteY22" fmla="*/ 52333 h 136285"/>
                  <a:gd name="connsiteX23" fmla="*/ 102483 w 129973"/>
                  <a:gd name="connsiteY23" fmla="*/ 51206 h 136285"/>
                  <a:gd name="connsiteX24" fmla="*/ 93069 w 129973"/>
                  <a:gd name="connsiteY24" fmla="*/ 41810 h 136285"/>
                  <a:gd name="connsiteX25" fmla="*/ 82149 w 129973"/>
                  <a:gd name="connsiteY25" fmla="*/ 38428 h 136285"/>
                  <a:gd name="connsiteX26" fmla="*/ 72734 w 129973"/>
                  <a:gd name="connsiteY26" fmla="*/ 39931 h 136285"/>
                  <a:gd name="connsiteX27" fmla="*/ 64450 w 129973"/>
                  <a:gd name="connsiteY27" fmla="*/ 45193 h 136285"/>
                  <a:gd name="connsiteX28" fmla="*/ 58425 w 129973"/>
                  <a:gd name="connsiteY28" fmla="*/ 53837 h 136285"/>
                  <a:gd name="connsiteX29" fmla="*/ 55412 w 129973"/>
                  <a:gd name="connsiteY29" fmla="*/ 66239 h 136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9973" h="136285">
                    <a:moveTo>
                      <a:pt x="55412" y="66239"/>
                    </a:moveTo>
                    <a:cubicBezTo>
                      <a:pt x="55036" y="71125"/>
                      <a:pt x="55789" y="75635"/>
                      <a:pt x="56919" y="79018"/>
                    </a:cubicBezTo>
                    <a:cubicBezTo>
                      <a:pt x="58048" y="82776"/>
                      <a:pt x="59931" y="85783"/>
                      <a:pt x="62191" y="88038"/>
                    </a:cubicBezTo>
                    <a:cubicBezTo>
                      <a:pt x="64450" y="90293"/>
                      <a:pt x="67462" y="92172"/>
                      <a:pt x="70852" y="93300"/>
                    </a:cubicBezTo>
                    <a:cubicBezTo>
                      <a:pt x="74241" y="94427"/>
                      <a:pt x="78383" y="95179"/>
                      <a:pt x="82902" y="95555"/>
                    </a:cubicBezTo>
                    <a:cubicBezTo>
                      <a:pt x="88174" y="95930"/>
                      <a:pt x="94576" y="95179"/>
                      <a:pt x="102107" y="94427"/>
                    </a:cubicBezTo>
                    <a:cubicBezTo>
                      <a:pt x="109638" y="93300"/>
                      <a:pt x="117923" y="91796"/>
                      <a:pt x="126960" y="89165"/>
                    </a:cubicBezTo>
                    <a:lnTo>
                      <a:pt x="125454" y="129380"/>
                    </a:lnTo>
                    <a:cubicBezTo>
                      <a:pt x="116040" y="132011"/>
                      <a:pt x="107002" y="133890"/>
                      <a:pt x="97965" y="135017"/>
                    </a:cubicBezTo>
                    <a:cubicBezTo>
                      <a:pt x="89304" y="136145"/>
                      <a:pt x="80266" y="136521"/>
                      <a:pt x="71981" y="136145"/>
                    </a:cubicBezTo>
                    <a:cubicBezTo>
                      <a:pt x="61437" y="135769"/>
                      <a:pt x="52023" y="133890"/>
                      <a:pt x="42985" y="131259"/>
                    </a:cubicBezTo>
                    <a:cubicBezTo>
                      <a:pt x="33948" y="128252"/>
                      <a:pt x="26416" y="123742"/>
                      <a:pt x="19638" y="117729"/>
                    </a:cubicBezTo>
                    <a:cubicBezTo>
                      <a:pt x="13236" y="111715"/>
                      <a:pt x="8341" y="104199"/>
                      <a:pt x="4575" y="95179"/>
                    </a:cubicBezTo>
                    <a:cubicBezTo>
                      <a:pt x="1186" y="86159"/>
                      <a:pt x="-320" y="75635"/>
                      <a:pt x="56" y="63984"/>
                    </a:cubicBezTo>
                    <a:cubicBezTo>
                      <a:pt x="433" y="52333"/>
                      <a:pt x="2692" y="42562"/>
                      <a:pt x="6458" y="34293"/>
                    </a:cubicBezTo>
                    <a:cubicBezTo>
                      <a:pt x="10224" y="26025"/>
                      <a:pt x="15496" y="19260"/>
                      <a:pt x="22274" y="13998"/>
                    </a:cubicBezTo>
                    <a:cubicBezTo>
                      <a:pt x="29052" y="8737"/>
                      <a:pt x="36960" y="4978"/>
                      <a:pt x="45998" y="2723"/>
                    </a:cubicBezTo>
                    <a:cubicBezTo>
                      <a:pt x="55036" y="468"/>
                      <a:pt x="65203" y="-284"/>
                      <a:pt x="76500" y="92"/>
                    </a:cubicBezTo>
                    <a:cubicBezTo>
                      <a:pt x="83278" y="468"/>
                      <a:pt x="89304" y="844"/>
                      <a:pt x="94952" y="1971"/>
                    </a:cubicBezTo>
                    <a:cubicBezTo>
                      <a:pt x="100224" y="2723"/>
                      <a:pt x="105119" y="3851"/>
                      <a:pt x="109638" y="4978"/>
                    </a:cubicBezTo>
                    <a:cubicBezTo>
                      <a:pt x="114157" y="6106"/>
                      <a:pt x="117923" y="7609"/>
                      <a:pt x="120935" y="8737"/>
                    </a:cubicBezTo>
                    <a:cubicBezTo>
                      <a:pt x="124325" y="10240"/>
                      <a:pt x="127337" y="11367"/>
                      <a:pt x="129973" y="12871"/>
                    </a:cubicBezTo>
                    <a:lnTo>
                      <a:pt x="128467" y="52333"/>
                    </a:lnTo>
                    <a:lnTo>
                      <a:pt x="102483" y="51206"/>
                    </a:lnTo>
                    <a:cubicBezTo>
                      <a:pt x="99847" y="47072"/>
                      <a:pt x="96458" y="43689"/>
                      <a:pt x="93069" y="41810"/>
                    </a:cubicBezTo>
                    <a:cubicBezTo>
                      <a:pt x="89680" y="39555"/>
                      <a:pt x="85914" y="38428"/>
                      <a:pt x="82149" y="38428"/>
                    </a:cubicBezTo>
                    <a:cubicBezTo>
                      <a:pt x="78760" y="38428"/>
                      <a:pt x="75747" y="38803"/>
                      <a:pt x="72734" y="39931"/>
                    </a:cubicBezTo>
                    <a:cubicBezTo>
                      <a:pt x="69722" y="41058"/>
                      <a:pt x="67086" y="42938"/>
                      <a:pt x="64450" y="45193"/>
                    </a:cubicBezTo>
                    <a:cubicBezTo>
                      <a:pt x="61814" y="47448"/>
                      <a:pt x="59931" y="50454"/>
                      <a:pt x="58425" y="53837"/>
                    </a:cubicBezTo>
                    <a:cubicBezTo>
                      <a:pt x="56542" y="57595"/>
                      <a:pt x="55412" y="61729"/>
                      <a:pt x="55412" y="66239"/>
                    </a:cubicBez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3" name="Freeform 12">
                <a:extLst>
                  <a:ext uri="{FF2B5EF4-FFF2-40B4-BE49-F238E27FC236}">
                    <a16:creationId xmlns:a16="http://schemas.microsoft.com/office/drawing/2014/main" id="{0A0693EF-3C75-26A7-047D-0468765E5085}"/>
                  </a:ext>
                </a:extLst>
              </p:cNvPr>
              <p:cNvSpPr/>
              <p:nvPr/>
            </p:nvSpPr>
            <p:spPr>
              <a:xfrm>
                <a:off x="3221369" y="6171104"/>
                <a:ext cx="120878" cy="137180"/>
              </a:xfrm>
              <a:custGeom>
                <a:avLst/>
                <a:gdLst>
                  <a:gd name="connsiteX0" fmla="*/ 68159 w 120878"/>
                  <a:gd name="connsiteY0" fmla="*/ 102603 h 137180"/>
                  <a:gd name="connsiteX1" fmla="*/ 79080 w 120878"/>
                  <a:gd name="connsiteY1" fmla="*/ 102227 h 137180"/>
                  <a:gd name="connsiteX2" fmla="*/ 88870 w 120878"/>
                  <a:gd name="connsiteY2" fmla="*/ 99972 h 137180"/>
                  <a:gd name="connsiteX3" fmla="*/ 96778 w 120878"/>
                  <a:gd name="connsiteY3" fmla="*/ 96590 h 137180"/>
                  <a:gd name="connsiteX4" fmla="*/ 103180 w 120878"/>
                  <a:gd name="connsiteY4" fmla="*/ 92831 h 137180"/>
                  <a:gd name="connsiteX5" fmla="*/ 117490 w 120878"/>
                  <a:gd name="connsiteY5" fmla="*/ 93207 h 137180"/>
                  <a:gd name="connsiteX6" fmla="*/ 115607 w 120878"/>
                  <a:gd name="connsiteY6" fmla="*/ 137180 h 137180"/>
                  <a:gd name="connsiteX7" fmla="*/ 0 w 120878"/>
                  <a:gd name="connsiteY7" fmla="*/ 132670 h 137180"/>
                  <a:gd name="connsiteX8" fmla="*/ 1506 w 120878"/>
                  <a:gd name="connsiteY8" fmla="*/ 95086 h 137180"/>
                  <a:gd name="connsiteX9" fmla="*/ 12803 w 120878"/>
                  <a:gd name="connsiteY9" fmla="*/ 93207 h 137180"/>
                  <a:gd name="connsiteX10" fmla="*/ 14686 w 120878"/>
                  <a:gd name="connsiteY10" fmla="*/ 40214 h 137180"/>
                  <a:gd name="connsiteX11" fmla="*/ 3766 w 120878"/>
                  <a:gd name="connsiteY11" fmla="*/ 37584 h 137180"/>
                  <a:gd name="connsiteX12" fmla="*/ 5272 w 120878"/>
                  <a:gd name="connsiteY12" fmla="*/ 0 h 137180"/>
                  <a:gd name="connsiteX13" fmla="*/ 120879 w 120878"/>
                  <a:gd name="connsiteY13" fmla="*/ 4510 h 137180"/>
                  <a:gd name="connsiteX14" fmla="*/ 118996 w 120878"/>
                  <a:gd name="connsiteY14" fmla="*/ 48483 h 137180"/>
                  <a:gd name="connsiteX15" fmla="*/ 105063 w 120878"/>
                  <a:gd name="connsiteY15" fmla="*/ 48107 h 137180"/>
                  <a:gd name="connsiteX16" fmla="*/ 98661 w 120878"/>
                  <a:gd name="connsiteY16" fmla="*/ 43973 h 137180"/>
                  <a:gd name="connsiteX17" fmla="*/ 90753 w 120878"/>
                  <a:gd name="connsiteY17" fmla="*/ 40214 h 137180"/>
                  <a:gd name="connsiteX18" fmla="*/ 81339 w 120878"/>
                  <a:gd name="connsiteY18" fmla="*/ 37208 h 137180"/>
                  <a:gd name="connsiteX19" fmla="*/ 70419 w 120878"/>
                  <a:gd name="connsiteY19" fmla="*/ 35704 h 137180"/>
                  <a:gd name="connsiteX20" fmla="*/ 69665 w 120878"/>
                  <a:gd name="connsiteY20" fmla="*/ 59382 h 137180"/>
                  <a:gd name="connsiteX21" fmla="*/ 95649 w 120878"/>
                  <a:gd name="connsiteY21" fmla="*/ 54872 h 137180"/>
                  <a:gd name="connsiteX22" fmla="*/ 94519 w 120878"/>
                  <a:gd name="connsiteY22" fmla="*/ 85315 h 137180"/>
                  <a:gd name="connsiteX23" fmla="*/ 68912 w 120878"/>
                  <a:gd name="connsiteY23" fmla="*/ 78550 h 137180"/>
                  <a:gd name="connsiteX24" fmla="*/ 68159 w 120878"/>
                  <a:gd name="connsiteY24" fmla="*/ 102603 h 137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0878" h="137180">
                    <a:moveTo>
                      <a:pt x="68159" y="102603"/>
                    </a:moveTo>
                    <a:cubicBezTo>
                      <a:pt x="71925" y="102603"/>
                      <a:pt x="75691" y="102603"/>
                      <a:pt x="79080" y="102227"/>
                    </a:cubicBezTo>
                    <a:cubicBezTo>
                      <a:pt x="82469" y="101851"/>
                      <a:pt x="85858" y="101100"/>
                      <a:pt x="88870" y="99972"/>
                    </a:cubicBezTo>
                    <a:cubicBezTo>
                      <a:pt x="91883" y="99221"/>
                      <a:pt x="94519" y="98093"/>
                      <a:pt x="96778" y="96590"/>
                    </a:cubicBezTo>
                    <a:cubicBezTo>
                      <a:pt x="99038" y="95462"/>
                      <a:pt x="101297" y="93959"/>
                      <a:pt x="103180" y="92831"/>
                    </a:cubicBezTo>
                    <a:lnTo>
                      <a:pt x="117490" y="93207"/>
                    </a:lnTo>
                    <a:lnTo>
                      <a:pt x="115607" y="137180"/>
                    </a:lnTo>
                    <a:lnTo>
                      <a:pt x="0" y="132670"/>
                    </a:lnTo>
                    <a:lnTo>
                      <a:pt x="1506" y="95086"/>
                    </a:lnTo>
                    <a:lnTo>
                      <a:pt x="12803" y="93207"/>
                    </a:lnTo>
                    <a:lnTo>
                      <a:pt x="14686" y="40214"/>
                    </a:lnTo>
                    <a:lnTo>
                      <a:pt x="3766" y="37584"/>
                    </a:lnTo>
                    <a:lnTo>
                      <a:pt x="5272" y="0"/>
                    </a:lnTo>
                    <a:lnTo>
                      <a:pt x="120879" y="4510"/>
                    </a:lnTo>
                    <a:lnTo>
                      <a:pt x="118996" y="48483"/>
                    </a:lnTo>
                    <a:lnTo>
                      <a:pt x="105063" y="48107"/>
                    </a:lnTo>
                    <a:cubicBezTo>
                      <a:pt x="103180" y="46604"/>
                      <a:pt x="101297" y="45476"/>
                      <a:pt x="98661" y="43973"/>
                    </a:cubicBezTo>
                    <a:cubicBezTo>
                      <a:pt x="96402" y="42469"/>
                      <a:pt x="93766" y="41342"/>
                      <a:pt x="90753" y="40214"/>
                    </a:cubicBezTo>
                    <a:cubicBezTo>
                      <a:pt x="87741" y="39087"/>
                      <a:pt x="84728" y="37959"/>
                      <a:pt x="81339" y="37208"/>
                    </a:cubicBezTo>
                    <a:cubicBezTo>
                      <a:pt x="77950" y="36456"/>
                      <a:pt x="74184" y="36080"/>
                      <a:pt x="70419" y="35704"/>
                    </a:cubicBezTo>
                    <a:lnTo>
                      <a:pt x="69665" y="59382"/>
                    </a:lnTo>
                    <a:lnTo>
                      <a:pt x="95649" y="54872"/>
                    </a:lnTo>
                    <a:lnTo>
                      <a:pt x="94519" y="85315"/>
                    </a:lnTo>
                    <a:lnTo>
                      <a:pt x="68912" y="78550"/>
                    </a:lnTo>
                    <a:lnTo>
                      <a:pt x="68159" y="102603"/>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4" name="Freeform 13">
                <a:extLst>
                  <a:ext uri="{FF2B5EF4-FFF2-40B4-BE49-F238E27FC236}">
                    <a16:creationId xmlns:a16="http://schemas.microsoft.com/office/drawing/2014/main" id="{6B439914-28C0-3AB2-0A6A-E703EE141290}"/>
                  </a:ext>
                </a:extLst>
              </p:cNvPr>
              <p:cNvSpPr/>
              <p:nvPr/>
            </p:nvSpPr>
            <p:spPr>
              <a:xfrm>
                <a:off x="3404382" y="6177869"/>
                <a:ext cx="107322" cy="137180"/>
              </a:xfrm>
              <a:custGeom>
                <a:avLst/>
                <a:gdLst>
                  <a:gd name="connsiteX0" fmla="*/ 68159 w 107322"/>
                  <a:gd name="connsiteY0" fmla="*/ 102979 h 137180"/>
                  <a:gd name="connsiteX1" fmla="*/ 76067 w 107322"/>
                  <a:gd name="connsiteY1" fmla="*/ 102227 h 137180"/>
                  <a:gd name="connsiteX2" fmla="*/ 82845 w 107322"/>
                  <a:gd name="connsiteY2" fmla="*/ 99972 h 137180"/>
                  <a:gd name="connsiteX3" fmla="*/ 88494 w 107322"/>
                  <a:gd name="connsiteY3" fmla="*/ 96590 h 137180"/>
                  <a:gd name="connsiteX4" fmla="*/ 93013 w 107322"/>
                  <a:gd name="connsiteY4" fmla="*/ 92831 h 137180"/>
                  <a:gd name="connsiteX5" fmla="*/ 107322 w 107322"/>
                  <a:gd name="connsiteY5" fmla="*/ 93207 h 137180"/>
                  <a:gd name="connsiteX6" fmla="*/ 105440 w 107322"/>
                  <a:gd name="connsiteY6" fmla="*/ 137180 h 137180"/>
                  <a:gd name="connsiteX7" fmla="*/ 0 w 107322"/>
                  <a:gd name="connsiteY7" fmla="*/ 133046 h 137180"/>
                  <a:gd name="connsiteX8" fmla="*/ 1506 w 107322"/>
                  <a:gd name="connsiteY8" fmla="*/ 95462 h 137180"/>
                  <a:gd name="connsiteX9" fmla="*/ 12803 w 107322"/>
                  <a:gd name="connsiteY9" fmla="*/ 93583 h 137180"/>
                  <a:gd name="connsiteX10" fmla="*/ 15063 w 107322"/>
                  <a:gd name="connsiteY10" fmla="*/ 40214 h 137180"/>
                  <a:gd name="connsiteX11" fmla="*/ 4142 w 107322"/>
                  <a:gd name="connsiteY11" fmla="*/ 37584 h 137180"/>
                  <a:gd name="connsiteX12" fmla="*/ 5649 w 107322"/>
                  <a:gd name="connsiteY12" fmla="*/ 0 h 137180"/>
                  <a:gd name="connsiteX13" fmla="*/ 82845 w 107322"/>
                  <a:gd name="connsiteY13" fmla="*/ 3007 h 137180"/>
                  <a:gd name="connsiteX14" fmla="*/ 81339 w 107322"/>
                  <a:gd name="connsiteY14" fmla="*/ 40590 h 137180"/>
                  <a:gd name="connsiteX15" fmla="*/ 70042 w 107322"/>
                  <a:gd name="connsiteY15" fmla="*/ 42469 h 137180"/>
                  <a:gd name="connsiteX16" fmla="*/ 68159 w 107322"/>
                  <a:gd name="connsiteY16" fmla="*/ 102979 h 137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322" h="137180">
                    <a:moveTo>
                      <a:pt x="68159" y="102979"/>
                    </a:moveTo>
                    <a:cubicBezTo>
                      <a:pt x="70795" y="102979"/>
                      <a:pt x="73431" y="102979"/>
                      <a:pt x="76067" y="102227"/>
                    </a:cubicBezTo>
                    <a:cubicBezTo>
                      <a:pt x="78326" y="101476"/>
                      <a:pt x="80963" y="100724"/>
                      <a:pt x="82845" y="99972"/>
                    </a:cubicBezTo>
                    <a:cubicBezTo>
                      <a:pt x="85105" y="98845"/>
                      <a:pt x="86988" y="98093"/>
                      <a:pt x="88494" y="96590"/>
                    </a:cubicBezTo>
                    <a:cubicBezTo>
                      <a:pt x="90377" y="95462"/>
                      <a:pt x="91883" y="93959"/>
                      <a:pt x="93013" y="92831"/>
                    </a:cubicBezTo>
                    <a:lnTo>
                      <a:pt x="107322" y="93207"/>
                    </a:lnTo>
                    <a:lnTo>
                      <a:pt x="105440" y="137180"/>
                    </a:lnTo>
                    <a:lnTo>
                      <a:pt x="0" y="133046"/>
                    </a:lnTo>
                    <a:lnTo>
                      <a:pt x="1506" y="95462"/>
                    </a:lnTo>
                    <a:lnTo>
                      <a:pt x="12803" y="93583"/>
                    </a:lnTo>
                    <a:lnTo>
                      <a:pt x="15063" y="40214"/>
                    </a:lnTo>
                    <a:lnTo>
                      <a:pt x="4142" y="37584"/>
                    </a:lnTo>
                    <a:lnTo>
                      <a:pt x="5649" y="0"/>
                    </a:lnTo>
                    <a:lnTo>
                      <a:pt x="82845" y="3007"/>
                    </a:lnTo>
                    <a:lnTo>
                      <a:pt x="81339" y="40590"/>
                    </a:lnTo>
                    <a:lnTo>
                      <a:pt x="70042" y="42469"/>
                    </a:lnTo>
                    <a:lnTo>
                      <a:pt x="68159" y="102979"/>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5" name="Freeform 14">
                <a:extLst>
                  <a:ext uri="{FF2B5EF4-FFF2-40B4-BE49-F238E27FC236}">
                    <a16:creationId xmlns:a16="http://schemas.microsoft.com/office/drawing/2014/main" id="{C60BC221-BD51-41FB-BDB1-0B79BA6984B7}"/>
                  </a:ext>
                </a:extLst>
              </p:cNvPr>
              <p:cNvSpPr/>
              <p:nvPr/>
            </p:nvSpPr>
            <p:spPr>
              <a:xfrm>
                <a:off x="3521872" y="6183507"/>
                <a:ext cx="82468" cy="136052"/>
              </a:xfrm>
              <a:custGeom>
                <a:avLst/>
                <a:gdLst>
                  <a:gd name="connsiteX0" fmla="*/ 5272 w 82468"/>
                  <a:gd name="connsiteY0" fmla="*/ 0 h 136052"/>
                  <a:gd name="connsiteX1" fmla="*/ 82469 w 82468"/>
                  <a:gd name="connsiteY1" fmla="*/ 3007 h 136052"/>
                  <a:gd name="connsiteX2" fmla="*/ 80963 w 82468"/>
                  <a:gd name="connsiteY2" fmla="*/ 40590 h 136052"/>
                  <a:gd name="connsiteX3" fmla="*/ 69665 w 82468"/>
                  <a:gd name="connsiteY3" fmla="*/ 42469 h 136052"/>
                  <a:gd name="connsiteX4" fmla="*/ 67406 w 82468"/>
                  <a:gd name="connsiteY4" fmla="*/ 95838 h 136052"/>
                  <a:gd name="connsiteX5" fmla="*/ 78327 w 82468"/>
                  <a:gd name="connsiteY5" fmla="*/ 98469 h 136052"/>
                  <a:gd name="connsiteX6" fmla="*/ 76820 w 82468"/>
                  <a:gd name="connsiteY6" fmla="*/ 136053 h 136052"/>
                  <a:gd name="connsiteX7" fmla="*/ 0 w 82468"/>
                  <a:gd name="connsiteY7" fmla="*/ 132294 h 136052"/>
                  <a:gd name="connsiteX8" fmla="*/ 1506 w 82468"/>
                  <a:gd name="connsiteY8" fmla="*/ 94711 h 136052"/>
                  <a:gd name="connsiteX9" fmla="*/ 12803 w 82468"/>
                  <a:gd name="connsiteY9" fmla="*/ 92831 h 136052"/>
                  <a:gd name="connsiteX10" fmla="*/ 15063 w 82468"/>
                  <a:gd name="connsiteY10" fmla="*/ 39463 h 136052"/>
                  <a:gd name="connsiteX11" fmla="*/ 4142 w 82468"/>
                  <a:gd name="connsiteY11" fmla="*/ 36832 h 136052"/>
                  <a:gd name="connsiteX12" fmla="*/ 5272 w 82468"/>
                  <a:gd name="connsiteY12" fmla="*/ 0 h 13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468" h="136052">
                    <a:moveTo>
                      <a:pt x="5272" y="0"/>
                    </a:moveTo>
                    <a:lnTo>
                      <a:pt x="82469" y="3007"/>
                    </a:lnTo>
                    <a:lnTo>
                      <a:pt x="80963" y="40590"/>
                    </a:lnTo>
                    <a:lnTo>
                      <a:pt x="69665" y="42469"/>
                    </a:lnTo>
                    <a:lnTo>
                      <a:pt x="67406" y="95838"/>
                    </a:lnTo>
                    <a:lnTo>
                      <a:pt x="78327" y="98469"/>
                    </a:lnTo>
                    <a:lnTo>
                      <a:pt x="76820" y="136053"/>
                    </a:lnTo>
                    <a:lnTo>
                      <a:pt x="0" y="132294"/>
                    </a:lnTo>
                    <a:lnTo>
                      <a:pt x="1506" y="94711"/>
                    </a:lnTo>
                    <a:lnTo>
                      <a:pt x="12803" y="92831"/>
                    </a:lnTo>
                    <a:lnTo>
                      <a:pt x="15063" y="39463"/>
                    </a:lnTo>
                    <a:lnTo>
                      <a:pt x="4142" y="36832"/>
                    </a:lnTo>
                    <a:lnTo>
                      <a:pt x="5272" y="0"/>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6" name="Freeform 15">
                <a:extLst>
                  <a:ext uri="{FF2B5EF4-FFF2-40B4-BE49-F238E27FC236}">
                    <a16:creationId xmlns:a16="http://schemas.microsoft.com/office/drawing/2014/main" id="{48415EA0-932A-BFE6-7F0B-E56625CDC78C}"/>
                  </a:ext>
                </a:extLst>
              </p:cNvPr>
              <p:cNvSpPr/>
              <p:nvPr/>
            </p:nvSpPr>
            <p:spPr>
              <a:xfrm>
                <a:off x="3617144" y="6186514"/>
                <a:ext cx="160418" cy="139435"/>
              </a:xfrm>
              <a:custGeom>
                <a:avLst/>
                <a:gdLst>
                  <a:gd name="connsiteX0" fmla="*/ 46695 w 160418"/>
                  <a:gd name="connsiteY0" fmla="*/ 70281 h 139435"/>
                  <a:gd name="connsiteX1" fmla="*/ 45565 w 160418"/>
                  <a:gd name="connsiteY1" fmla="*/ 95086 h 139435"/>
                  <a:gd name="connsiteX2" fmla="*/ 56485 w 160418"/>
                  <a:gd name="connsiteY2" fmla="*/ 97717 h 139435"/>
                  <a:gd name="connsiteX3" fmla="*/ 54979 w 160418"/>
                  <a:gd name="connsiteY3" fmla="*/ 135301 h 139435"/>
                  <a:gd name="connsiteX4" fmla="*/ 0 w 160418"/>
                  <a:gd name="connsiteY4" fmla="*/ 133046 h 139435"/>
                  <a:gd name="connsiteX5" fmla="*/ 1506 w 160418"/>
                  <a:gd name="connsiteY5" fmla="*/ 95462 h 139435"/>
                  <a:gd name="connsiteX6" fmla="*/ 12803 w 160418"/>
                  <a:gd name="connsiteY6" fmla="*/ 93583 h 139435"/>
                  <a:gd name="connsiteX7" fmla="*/ 15063 w 160418"/>
                  <a:gd name="connsiteY7" fmla="*/ 40214 h 139435"/>
                  <a:gd name="connsiteX8" fmla="*/ 4142 w 160418"/>
                  <a:gd name="connsiteY8" fmla="*/ 37584 h 139435"/>
                  <a:gd name="connsiteX9" fmla="*/ 5649 w 160418"/>
                  <a:gd name="connsiteY9" fmla="*/ 0 h 139435"/>
                  <a:gd name="connsiteX10" fmla="*/ 71925 w 160418"/>
                  <a:gd name="connsiteY10" fmla="*/ 2631 h 139435"/>
                  <a:gd name="connsiteX11" fmla="*/ 113348 w 160418"/>
                  <a:gd name="connsiteY11" fmla="*/ 72160 h 139435"/>
                  <a:gd name="connsiteX12" fmla="*/ 114477 w 160418"/>
                  <a:gd name="connsiteY12" fmla="*/ 43973 h 139435"/>
                  <a:gd name="connsiteX13" fmla="*/ 103557 w 160418"/>
                  <a:gd name="connsiteY13" fmla="*/ 41342 h 139435"/>
                  <a:gd name="connsiteX14" fmla="*/ 105063 w 160418"/>
                  <a:gd name="connsiteY14" fmla="*/ 3758 h 139435"/>
                  <a:gd name="connsiteX15" fmla="*/ 160419 w 160418"/>
                  <a:gd name="connsiteY15" fmla="*/ 6013 h 139435"/>
                  <a:gd name="connsiteX16" fmla="*/ 158912 w 160418"/>
                  <a:gd name="connsiteY16" fmla="*/ 43597 h 139435"/>
                  <a:gd name="connsiteX17" fmla="*/ 147615 w 160418"/>
                  <a:gd name="connsiteY17" fmla="*/ 45476 h 139435"/>
                  <a:gd name="connsiteX18" fmla="*/ 144979 w 160418"/>
                  <a:gd name="connsiteY18" fmla="*/ 99221 h 139435"/>
                  <a:gd name="connsiteX19" fmla="*/ 155900 w 160418"/>
                  <a:gd name="connsiteY19" fmla="*/ 101851 h 139435"/>
                  <a:gd name="connsiteX20" fmla="*/ 154394 w 160418"/>
                  <a:gd name="connsiteY20" fmla="*/ 139435 h 139435"/>
                  <a:gd name="connsiteX21" fmla="*/ 88117 w 160418"/>
                  <a:gd name="connsiteY21" fmla="*/ 136804 h 139435"/>
                  <a:gd name="connsiteX22" fmla="*/ 46695 w 160418"/>
                  <a:gd name="connsiteY22" fmla="*/ 70281 h 13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0418" h="139435">
                    <a:moveTo>
                      <a:pt x="46695" y="70281"/>
                    </a:moveTo>
                    <a:lnTo>
                      <a:pt x="45565" y="95086"/>
                    </a:lnTo>
                    <a:lnTo>
                      <a:pt x="56485" y="97717"/>
                    </a:lnTo>
                    <a:lnTo>
                      <a:pt x="54979" y="135301"/>
                    </a:lnTo>
                    <a:lnTo>
                      <a:pt x="0" y="133046"/>
                    </a:lnTo>
                    <a:lnTo>
                      <a:pt x="1506" y="95462"/>
                    </a:lnTo>
                    <a:lnTo>
                      <a:pt x="12803" y="93583"/>
                    </a:lnTo>
                    <a:lnTo>
                      <a:pt x="15063" y="40214"/>
                    </a:lnTo>
                    <a:lnTo>
                      <a:pt x="4142" y="37584"/>
                    </a:lnTo>
                    <a:lnTo>
                      <a:pt x="5649" y="0"/>
                    </a:lnTo>
                    <a:lnTo>
                      <a:pt x="71925" y="2631"/>
                    </a:lnTo>
                    <a:lnTo>
                      <a:pt x="113348" y="72160"/>
                    </a:lnTo>
                    <a:lnTo>
                      <a:pt x="114477" y="43973"/>
                    </a:lnTo>
                    <a:lnTo>
                      <a:pt x="103557" y="41342"/>
                    </a:lnTo>
                    <a:lnTo>
                      <a:pt x="105063" y="3758"/>
                    </a:lnTo>
                    <a:lnTo>
                      <a:pt x="160419" y="6013"/>
                    </a:lnTo>
                    <a:lnTo>
                      <a:pt x="158912" y="43597"/>
                    </a:lnTo>
                    <a:lnTo>
                      <a:pt x="147615" y="45476"/>
                    </a:lnTo>
                    <a:lnTo>
                      <a:pt x="144979" y="99221"/>
                    </a:lnTo>
                    <a:lnTo>
                      <a:pt x="155900" y="101851"/>
                    </a:lnTo>
                    <a:lnTo>
                      <a:pt x="154394" y="139435"/>
                    </a:lnTo>
                    <a:lnTo>
                      <a:pt x="88117" y="136804"/>
                    </a:lnTo>
                    <a:lnTo>
                      <a:pt x="46695" y="70281"/>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7" name="Freeform 16">
                <a:extLst>
                  <a:ext uri="{FF2B5EF4-FFF2-40B4-BE49-F238E27FC236}">
                    <a16:creationId xmlns:a16="http://schemas.microsoft.com/office/drawing/2014/main" id="{55A87170-AB9E-8CA2-E4E3-CB1A5FB13C4E}"/>
                  </a:ext>
                </a:extLst>
              </p:cNvPr>
              <p:cNvSpPr/>
              <p:nvPr/>
            </p:nvSpPr>
            <p:spPr>
              <a:xfrm>
                <a:off x="3789236" y="6193655"/>
                <a:ext cx="120878" cy="137180"/>
              </a:xfrm>
              <a:custGeom>
                <a:avLst/>
                <a:gdLst>
                  <a:gd name="connsiteX0" fmla="*/ 67783 w 120878"/>
                  <a:gd name="connsiteY0" fmla="*/ 102227 h 137180"/>
                  <a:gd name="connsiteX1" fmla="*/ 78703 w 120878"/>
                  <a:gd name="connsiteY1" fmla="*/ 101851 h 137180"/>
                  <a:gd name="connsiteX2" fmla="*/ 88494 w 120878"/>
                  <a:gd name="connsiteY2" fmla="*/ 99596 h 137180"/>
                  <a:gd name="connsiteX3" fmla="*/ 96402 w 120878"/>
                  <a:gd name="connsiteY3" fmla="*/ 96214 h 137180"/>
                  <a:gd name="connsiteX4" fmla="*/ 102804 w 120878"/>
                  <a:gd name="connsiteY4" fmla="*/ 92456 h 137180"/>
                  <a:gd name="connsiteX5" fmla="*/ 117113 w 120878"/>
                  <a:gd name="connsiteY5" fmla="*/ 92831 h 137180"/>
                  <a:gd name="connsiteX6" fmla="*/ 115607 w 120878"/>
                  <a:gd name="connsiteY6" fmla="*/ 137180 h 137180"/>
                  <a:gd name="connsiteX7" fmla="*/ 0 w 120878"/>
                  <a:gd name="connsiteY7" fmla="*/ 132670 h 137180"/>
                  <a:gd name="connsiteX8" fmla="*/ 1506 w 120878"/>
                  <a:gd name="connsiteY8" fmla="*/ 95086 h 137180"/>
                  <a:gd name="connsiteX9" fmla="*/ 12803 w 120878"/>
                  <a:gd name="connsiteY9" fmla="*/ 93207 h 137180"/>
                  <a:gd name="connsiteX10" fmla="*/ 14686 w 120878"/>
                  <a:gd name="connsiteY10" fmla="*/ 40214 h 137180"/>
                  <a:gd name="connsiteX11" fmla="*/ 3766 w 120878"/>
                  <a:gd name="connsiteY11" fmla="*/ 37584 h 137180"/>
                  <a:gd name="connsiteX12" fmla="*/ 5272 w 120878"/>
                  <a:gd name="connsiteY12" fmla="*/ 0 h 137180"/>
                  <a:gd name="connsiteX13" fmla="*/ 120879 w 120878"/>
                  <a:gd name="connsiteY13" fmla="*/ 4510 h 137180"/>
                  <a:gd name="connsiteX14" fmla="*/ 118996 w 120878"/>
                  <a:gd name="connsiteY14" fmla="*/ 48483 h 137180"/>
                  <a:gd name="connsiteX15" fmla="*/ 105063 w 120878"/>
                  <a:gd name="connsiteY15" fmla="*/ 48107 h 137180"/>
                  <a:gd name="connsiteX16" fmla="*/ 98661 w 120878"/>
                  <a:gd name="connsiteY16" fmla="*/ 43973 h 137180"/>
                  <a:gd name="connsiteX17" fmla="*/ 90753 w 120878"/>
                  <a:gd name="connsiteY17" fmla="*/ 40214 h 137180"/>
                  <a:gd name="connsiteX18" fmla="*/ 81339 w 120878"/>
                  <a:gd name="connsiteY18" fmla="*/ 37208 h 137180"/>
                  <a:gd name="connsiteX19" fmla="*/ 70419 w 120878"/>
                  <a:gd name="connsiteY19" fmla="*/ 35704 h 137180"/>
                  <a:gd name="connsiteX20" fmla="*/ 69665 w 120878"/>
                  <a:gd name="connsiteY20" fmla="*/ 59382 h 137180"/>
                  <a:gd name="connsiteX21" fmla="*/ 95649 w 120878"/>
                  <a:gd name="connsiteY21" fmla="*/ 54872 h 137180"/>
                  <a:gd name="connsiteX22" fmla="*/ 94519 w 120878"/>
                  <a:gd name="connsiteY22" fmla="*/ 85315 h 137180"/>
                  <a:gd name="connsiteX23" fmla="*/ 68912 w 120878"/>
                  <a:gd name="connsiteY23" fmla="*/ 78550 h 137180"/>
                  <a:gd name="connsiteX24" fmla="*/ 67783 w 120878"/>
                  <a:gd name="connsiteY24" fmla="*/ 102227 h 137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0878" h="137180">
                    <a:moveTo>
                      <a:pt x="67783" y="102227"/>
                    </a:moveTo>
                    <a:cubicBezTo>
                      <a:pt x="71548" y="102227"/>
                      <a:pt x="75314" y="102227"/>
                      <a:pt x="78703" y="101851"/>
                    </a:cubicBezTo>
                    <a:cubicBezTo>
                      <a:pt x="82092" y="101476"/>
                      <a:pt x="85481" y="100724"/>
                      <a:pt x="88494" y="99596"/>
                    </a:cubicBezTo>
                    <a:cubicBezTo>
                      <a:pt x="91507" y="98845"/>
                      <a:pt x="94142" y="97717"/>
                      <a:pt x="96402" y="96214"/>
                    </a:cubicBezTo>
                    <a:cubicBezTo>
                      <a:pt x="98661" y="95086"/>
                      <a:pt x="100921" y="93583"/>
                      <a:pt x="102804" y="92456"/>
                    </a:cubicBezTo>
                    <a:lnTo>
                      <a:pt x="117113" y="92831"/>
                    </a:lnTo>
                    <a:lnTo>
                      <a:pt x="115607" y="137180"/>
                    </a:lnTo>
                    <a:lnTo>
                      <a:pt x="0" y="132670"/>
                    </a:lnTo>
                    <a:lnTo>
                      <a:pt x="1506" y="95086"/>
                    </a:lnTo>
                    <a:lnTo>
                      <a:pt x="12803" y="93207"/>
                    </a:lnTo>
                    <a:lnTo>
                      <a:pt x="14686" y="40214"/>
                    </a:lnTo>
                    <a:lnTo>
                      <a:pt x="3766" y="37584"/>
                    </a:lnTo>
                    <a:lnTo>
                      <a:pt x="5272" y="0"/>
                    </a:lnTo>
                    <a:lnTo>
                      <a:pt x="120879" y="4510"/>
                    </a:lnTo>
                    <a:lnTo>
                      <a:pt x="118996" y="48483"/>
                    </a:lnTo>
                    <a:lnTo>
                      <a:pt x="105063" y="48107"/>
                    </a:lnTo>
                    <a:cubicBezTo>
                      <a:pt x="103180" y="46604"/>
                      <a:pt x="101297" y="45476"/>
                      <a:pt x="98661" y="43973"/>
                    </a:cubicBezTo>
                    <a:cubicBezTo>
                      <a:pt x="96402" y="42469"/>
                      <a:pt x="93766" y="41342"/>
                      <a:pt x="90753" y="40214"/>
                    </a:cubicBezTo>
                    <a:cubicBezTo>
                      <a:pt x="87741" y="39087"/>
                      <a:pt x="84728" y="37959"/>
                      <a:pt x="81339" y="37208"/>
                    </a:cubicBezTo>
                    <a:cubicBezTo>
                      <a:pt x="77950" y="36456"/>
                      <a:pt x="74184" y="36080"/>
                      <a:pt x="70419" y="35704"/>
                    </a:cubicBezTo>
                    <a:lnTo>
                      <a:pt x="69665" y="59382"/>
                    </a:lnTo>
                    <a:lnTo>
                      <a:pt x="95649" y="54872"/>
                    </a:lnTo>
                    <a:lnTo>
                      <a:pt x="94519" y="85315"/>
                    </a:lnTo>
                    <a:lnTo>
                      <a:pt x="68912" y="78550"/>
                    </a:lnTo>
                    <a:lnTo>
                      <a:pt x="67783" y="102227"/>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8" name="Freeform 17">
                <a:extLst>
                  <a:ext uri="{FF2B5EF4-FFF2-40B4-BE49-F238E27FC236}">
                    <a16:creationId xmlns:a16="http://schemas.microsoft.com/office/drawing/2014/main" id="{71CC9F09-8950-7DF4-BA65-87D94283FA38}"/>
                  </a:ext>
                </a:extLst>
              </p:cNvPr>
              <p:cNvSpPr/>
              <p:nvPr/>
            </p:nvSpPr>
            <p:spPr>
              <a:xfrm>
                <a:off x="3972249" y="6200795"/>
                <a:ext cx="157122" cy="135588"/>
              </a:xfrm>
              <a:custGeom>
                <a:avLst/>
                <a:gdLst>
                  <a:gd name="connsiteX0" fmla="*/ 105440 w 157122"/>
                  <a:gd name="connsiteY0" fmla="*/ 4134 h 135588"/>
                  <a:gd name="connsiteX1" fmla="*/ 127657 w 157122"/>
                  <a:gd name="connsiteY1" fmla="*/ 12778 h 135588"/>
                  <a:gd name="connsiteX2" fmla="*/ 144226 w 157122"/>
                  <a:gd name="connsiteY2" fmla="*/ 26308 h 135588"/>
                  <a:gd name="connsiteX3" fmla="*/ 154394 w 157122"/>
                  <a:gd name="connsiteY3" fmla="*/ 45476 h 135588"/>
                  <a:gd name="connsiteX4" fmla="*/ 157030 w 157122"/>
                  <a:gd name="connsiteY4" fmla="*/ 71033 h 135588"/>
                  <a:gd name="connsiteX5" fmla="*/ 149498 w 157122"/>
                  <a:gd name="connsiteY5" fmla="*/ 102979 h 135588"/>
                  <a:gd name="connsiteX6" fmla="*/ 130670 w 157122"/>
                  <a:gd name="connsiteY6" fmla="*/ 123274 h 135588"/>
                  <a:gd name="connsiteX7" fmla="*/ 102427 w 157122"/>
                  <a:gd name="connsiteY7" fmla="*/ 133422 h 135588"/>
                  <a:gd name="connsiteX8" fmla="*/ 66276 w 157122"/>
                  <a:gd name="connsiteY8" fmla="*/ 135301 h 135588"/>
                  <a:gd name="connsiteX9" fmla="*/ 0 w 157122"/>
                  <a:gd name="connsiteY9" fmla="*/ 132670 h 135588"/>
                  <a:gd name="connsiteX10" fmla="*/ 1506 w 157122"/>
                  <a:gd name="connsiteY10" fmla="*/ 95086 h 135588"/>
                  <a:gd name="connsiteX11" fmla="*/ 12803 w 157122"/>
                  <a:gd name="connsiteY11" fmla="*/ 93207 h 135588"/>
                  <a:gd name="connsiteX12" fmla="*/ 15063 w 157122"/>
                  <a:gd name="connsiteY12" fmla="*/ 36832 h 135588"/>
                  <a:gd name="connsiteX13" fmla="*/ 4142 w 157122"/>
                  <a:gd name="connsiteY13" fmla="*/ 34201 h 135588"/>
                  <a:gd name="connsiteX14" fmla="*/ 5649 w 157122"/>
                  <a:gd name="connsiteY14" fmla="*/ 0 h 135588"/>
                  <a:gd name="connsiteX15" fmla="*/ 105440 w 157122"/>
                  <a:gd name="connsiteY15" fmla="*/ 4134 h 135588"/>
                  <a:gd name="connsiteX16" fmla="*/ 76067 w 157122"/>
                  <a:gd name="connsiteY16" fmla="*/ 95838 h 135588"/>
                  <a:gd name="connsiteX17" fmla="*/ 90377 w 157122"/>
                  <a:gd name="connsiteY17" fmla="*/ 94335 h 135588"/>
                  <a:gd name="connsiteX18" fmla="*/ 97908 w 157122"/>
                  <a:gd name="connsiteY18" fmla="*/ 89073 h 135588"/>
                  <a:gd name="connsiteX19" fmla="*/ 100921 w 157122"/>
                  <a:gd name="connsiteY19" fmla="*/ 80429 h 135588"/>
                  <a:gd name="connsiteX20" fmla="*/ 101674 w 157122"/>
                  <a:gd name="connsiteY20" fmla="*/ 68778 h 135588"/>
                  <a:gd name="connsiteX21" fmla="*/ 101674 w 157122"/>
                  <a:gd name="connsiteY21" fmla="*/ 57127 h 135588"/>
                  <a:gd name="connsiteX22" fmla="*/ 99414 w 157122"/>
                  <a:gd name="connsiteY22" fmla="*/ 48107 h 135588"/>
                  <a:gd name="connsiteX23" fmla="*/ 92260 w 157122"/>
                  <a:gd name="connsiteY23" fmla="*/ 42094 h 135588"/>
                  <a:gd name="connsiteX24" fmla="*/ 77950 w 157122"/>
                  <a:gd name="connsiteY24" fmla="*/ 39463 h 135588"/>
                  <a:gd name="connsiteX25" fmla="*/ 69665 w 157122"/>
                  <a:gd name="connsiteY25" fmla="*/ 39087 h 135588"/>
                  <a:gd name="connsiteX26" fmla="*/ 67406 w 157122"/>
                  <a:gd name="connsiteY26" fmla="*/ 95462 h 135588"/>
                  <a:gd name="connsiteX27" fmla="*/ 76067 w 157122"/>
                  <a:gd name="connsiteY27" fmla="*/ 95838 h 13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7122" h="135588">
                    <a:moveTo>
                      <a:pt x="105440" y="4134"/>
                    </a:moveTo>
                    <a:cubicBezTo>
                      <a:pt x="113724" y="6389"/>
                      <a:pt x="121256" y="9020"/>
                      <a:pt x="127657" y="12778"/>
                    </a:cubicBezTo>
                    <a:cubicBezTo>
                      <a:pt x="134059" y="16537"/>
                      <a:pt x="139707" y="21047"/>
                      <a:pt x="144226" y="26308"/>
                    </a:cubicBezTo>
                    <a:cubicBezTo>
                      <a:pt x="148745" y="31570"/>
                      <a:pt x="152134" y="37959"/>
                      <a:pt x="154394" y="45476"/>
                    </a:cubicBezTo>
                    <a:cubicBezTo>
                      <a:pt x="156653" y="52993"/>
                      <a:pt x="157406" y="61261"/>
                      <a:pt x="157030" y="71033"/>
                    </a:cubicBezTo>
                    <a:cubicBezTo>
                      <a:pt x="156653" y="83811"/>
                      <a:pt x="154017" y="94335"/>
                      <a:pt x="149498" y="102979"/>
                    </a:cubicBezTo>
                    <a:cubicBezTo>
                      <a:pt x="144979" y="111623"/>
                      <a:pt x="138578" y="118012"/>
                      <a:pt x="130670" y="123274"/>
                    </a:cubicBezTo>
                    <a:cubicBezTo>
                      <a:pt x="122762" y="128160"/>
                      <a:pt x="113348" y="131542"/>
                      <a:pt x="102427" y="133422"/>
                    </a:cubicBezTo>
                    <a:cubicBezTo>
                      <a:pt x="91507" y="135301"/>
                      <a:pt x="79456" y="136053"/>
                      <a:pt x="66276" y="135301"/>
                    </a:cubicBezTo>
                    <a:lnTo>
                      <a:pt x="0" y="132670"/>
                    </a:lnTo>
                    <a:lnTo>
                      <a:pt x="1506" y="95086"/>
                    </a:lnTo>
                    <a:lnTo>
                      <a:pt x="12803" y="93207"/>
                    </a:lnTo>
                    <a:lnTo>
                      <a:pt x="15063" y="36832"/>
                    </a:lnTo>
                    <a:lnTo>
                      <a:pt x="4142" y="34201"/>
                    </a:lnTo>
                    <a:lnTo>
                      <a:pt x="5649" y="0"/>
                    </a:lnTo>
                    <a:lnTo>
                      <a:pt x="105440" y="4134"/>
                    </a:lnTo>
                    <a:close/>
                    <a:moveTo>
                      <a:pt x="76067" y="95838"/>
                    </a:moveTo>
                    <a:cubicBezTo>
                      <a:pt x="82092" y="96214"/>
                      <a:pt x="86988" y="95462"/>
                      <a:pt x="90377" y="94335"/>
                    </a:cubicBezTo>
                    <a:cubicBezTo>
                      <a:pt x="93766" y="93207"/>
                      <a:pt x="96402" y="91328"/>
                      <a:pt x="97908" y="89073"/>
                    </a:cubicBezTo>
                    <a:cubicBezTo>
                      <a:pt x="99414" y="86818"/>
                      <a:pt x="100544" y="83811"/>
                      <a:pt x="100921" y="80429"/>
                    </a:cubicBezTo>
                    <a:cubicBezTo>
                      <a:pt x="101297" y="77046"/>
                      <a:pt x="101674" y="73288"/>
                      <a:pt x="101674" y="68778"/>
                    </a:cubicBezTo>
                    <a:cubicBezTo>
                      <a:pt x="101674" y="64644"/>
                      <a:pt x="101674" y="60510"/>
                      <a:pt x="101674" y="57127"/>
                    </a:cubicBezTo>
                    <a:cubicBezTo>
                      <a:pt x="101674" y="53745"/>
                      <a:pt x="100921" y="50738"/>
                      <a:pt x="99414" y="48107"/>
                    </a:cubicBezTo>
                    <a:cubicBezTo>
                      <a:pt x="97908" y="45476"/>
                      <a:pt x="95649" y="43597"/>
                      <a:pt x="92260" y="42094"/>
                    </a:cubicBezTo>
                    <a:cubicBezTo>
                      <a:pt x="88870" y="40590"/>
                      <a:pt x="84352" y="39839"/>
                      <a:pt x="77950" y="39463"/>
                    </a:cubicBezTo>
                    <a:lnTo>
                      <a:pt x="69665" y="39087"/>
                    </a:lnTo>
                    <a:lnTo>
                      <a:pt x="67406" y="95462"/>
                    </a:lnTo>
                    <a:lnTo>
                      <a:pt x="76067" y="95838"/>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9" name="Freeform 18">
                <a:extLst>
                  <a:ext uri="{FF2B5EF4-FFF2-40B4-BE49-F238E27FC236}">
                    <a16:creationId xmlns:a16="http://schemas.microsoft.com/office/drawing/2014/main" id="{A2AB1A2A-4F1D-B785-AEDB-906D0B938DB3}"/>
                  </a:ext>
                </a:extLst>
              </p:cNvPr>
              <p:cNvSpPr/>
              <p:nvPr/>
            </p:nvSpPr>
            <p:spPr>
              <a:xfrm>
                <a:off x="4140857" y="6207413"/>
                <a:ext cx="155338" cy="137038"/>
              </a:xfrm>
              <a:custGeom>
                <a:avLst/>
                <a:gdLst>
                  <a:gd name="connsiteX0" fmla="*/ 74657 w 155338"/>
                  <a:gd name="connsiteY0" fmla="*/ 136952 h 137038"/>
                  <a:gd name="connsiteX1" fmla="*/ 54322 w 155338"/>
                  <a:gd name="connsiteY1" fmla="*/ 134697 h 137038"/>
                  <a:gd name="connsiteX2" fmla="*/ 36247 w 155338"/>
                  <a:gd name="connsiteY2" fmla="*/ 129059 h 137038"/>
                  <a:gd name="connsiteX3" fmla="*/ 20807 w 155338"/>
                  <a:gd name="connsiteY3" fmla="*/ 119287 h 137038"/>
                  <a:gd name="connsiteX4" fmla="*/ 9134 w 155338"/>
                  <a:gd name="connsiteY4" fmla="*/ 105381 h 137038"/>
                  <a:gd name="connsiteX5" fmla="*/ 1979 w 155338"/>
                  <a:gd name="connsiteY5" fmla="*/ 86965 h 137038"/>
                  <a:gd name="connsiteX6" fmla="*/ 96 w 155338"/>
                  <a:gd name="connsiteY6" fmla="*/ 64040 h 137038"/>
                  <a:gd name="connsiteX7" fmla="*/ 3862 w 155338"/>
                  <a:gd name="connsiteY7" fmla="*/ 42617 h 137038"/>
                  <a:gd name="connsiteX8" fmla="*/ 12146 w 155338"/>
                  <a:gd name="connsiteY8" fmla="*/ 26080 h 137038"/>
                  <a:gd name="connsiteX9" fmla="*/ 24573 w 155338"/>
                  <a:gd name="connsiteY9" fmla="*/ 13678 h 137038"/>
                  <a:gd name="connsiteX10" fmla="*/ 40389 w 155338"/>
                  <a:gd name="connsiteY10" fmla="*/ 5409 h 137038"/>
                  <a:gd name="connsiteX11" fmla="*/ 59217 w 155338"/>
                  <a:gd name="connsiteY11" fmla="*/ 899 h 137038"/>
                  <a:gd name="connsiteX12" fmla="*/ 79929 w 155338"/>
                  <a:gd name="connsiteY12" fmla="*/ 147 h 137038"/>
                  <a:gd name="connsiteX13" fmla="*/ 100640 w 155338"/>
                  <a:gd name="connsiteY13" fmla="*/ 2402 h 137038"/>
                  <a:gd name="connsiteX14" fmla="*/ 119092 w 155338"/>
                  <a:gd name="connsiteY14" fmla="*/ 8040 h 137038"/>
                  <a:gd name="connsiteX15" fmla="*/ 134531 w 155338"/>
                  <a:gd name="connsiteY15" fmla="*/ 17436 h 137038"/>
                  <a:gd name="connsiteX16" fmla="*/ 146205 w 155338"/>
                  <a:gd name="connsiteY16" fmla="*/ 30590 h 137038"/>
                  <a:gd name="connsiteX17" fmla="*/ 153360 w 155338"/>
                  <a:gd name="connsiteY17" fmla="*/ 47879 h 137038"/>
                  <a:gd name="connsiteX18" fmla="*/ 155243 w 155338"/>
                  <a:gd name="connsiteY18" fmla="*/ 69301 h 137038"/>
                  <a:gd name="connsiteX19" fmla="*/ 148088 w 155338"/>
                  <a:gd name="connsiteY19" fmla="*/ 100871 h 137038"/>
                  <a:gd name="connsiteX20" fmla="*/ 130766 w 155338"/>
                  <a:gd name="connsiteY20" fmla="*/ 121918 h 137038"/>
                  <a:gd name="connsiteX21" fmla="*/ 105536 w 155338"/>
                  <a:gd name="connsiteY21" fmla="*/ 132817 h 137038"/>
                  <a:gd name="connsiteX22" fmla="*/ 74657 w 155338"/>
                  <a:gd name="connsiteY22" fmla="*/ 136952 h 137038"/>
                  <a:gd name="connsiteX23" fmla="*/ 78422 w 155338"/>
                  <a:gd name="connsiteY23" fmla="*/ 40362 h 137038"/>
                  <a:gd name="connsiteX24" fmla="*/ 69008 w 155338"/>
                  <a:gd name="connsiteY24" fmla="*/ 41489 h 137038"/>
                  <a:gd name="connsiteX25" fmla="*/ 62606 w 155338"/>
                  <a:gd name="connsiteY25" fmla="*/ 44872 h 137038"/>
                  <a:gd name="connsiteX26" fmla="*/ 58464 w 155338"/>
                  <a:gd name="connsiteY26" fmla="*/ 50134 h 137038"/>
                  <a:gd name="connsiteX27" fmla="*/ 56205 w 155338"/>
                  <a:gd name="connsiteY27" fmla="*/ 56147 h 137038"/>
                  <a:gd name="connsiteX28" fmla="*/ 55075 w 155338"/>
                  <a:gd name="connsiteY28" fmla="*/ 62160 h 137038"/>
                  <a:gd name="connsiteX29" fmla="*/ 54699 w 155338"/>
                  <a:gd name="connsiteY29" fmla="*/ 67046 h 137038"/>
                  <a:gd name="connsiteX30" fmla="*/ 54699 w 155338"/>
                  <a:gd name="connsiteY30" fmla="*/ 71932 h 137038"/>
                  <a:gd name="connsiteX31" fmla="*/ 55075 w 155338"/>
                  <a:gd name="connsiteY31" fmla="*/ 77945 h 137038"/>
                  <a:gd name="connsiteX32" fmla="*/ 56958 w 155338"/>
                  <a:gd name="connsiteY32" fmla="*/ 83959 h 137038"/>
                  <a:gd name="connsiteX33" fmla="*/ 60347 w 155338"/>
                  <a:gd name="connsiteY33" fmla="*/ 89596 h 137038"/>
                  <a:gd name="connsiteX34" fmla="*/ 66372 w 155338"/>
                  <a:gd name="connsiteY34" fmla="*/ 93731 h 137038"/>
                  <a:gd name="connsiteX35" fmla="*/ 75410 w 155338"/>
                  <a:gd name="connsiteY35" fmla="*/ 95610 h 137038"/>
                  <a:gd name="connsiteX36" fmla="*/ 84824 w 155338"/>
                  <a:gd name="connsiteY36" fmla="*/ 94482 h 137038"/>
                  <a:gd name="connsiteX37" fmla="*/ 91226 w 155338"/>
                  <a:gd name="connsiteY37" fmla="*/ 90724 h 137038"/>
                  <a:gd name="connsiteX38" fmla="*/ 95368 w 155338"/>
                  <a:gd name="connsiteY38" fmla="*/ 85462 h 137038"/>
                  <a:gd name="connsiteX39" fmla="*/ 97628 w 155338"/>
                  <a:gd name="connsiteY39" fmla="*/ 79449 h 137038"/>
                  <a:gd name="connsiteX40" fmla="*/ 98757 w 155338"/>
                  <a:gd name="connsiteY40" fmla="*/ 73435 h 137038"/>
                  <a:gd name="connsiteX41" fmla="*/ 99134 w 155338"/>
                  <a:gd name="connsiteY41" fmla="*/ 68550 h 137038"/>
                  <a:gd name="connsiteX42" fmla="*/ 99134 w 155338"/>
                  <a:gd name="connsiteY42" fmla="*/ 63664 h 137038"/>
                  <a:gd name="connsiteX43" fmla="*/ 98757 w 155338"/>
                  <a:gd name="connsiteY43" fmla="*/ 57650 h 137038"/>
                  <a:gd name="connsiteX44" fmla="*/ 96874 w 155338"/>
                  <a:gd name="connsiteY44" fmla="*/ 51637 h 137038"/>
                  <a:gd name="connsiteX45" fmla="*/ 93109 w 155338"/>
                  <a:gd name="connsiteY45" fmla="*/ 46375 h 137038"/>
                  <a:gd name="connsiteX46" fmla="*/ 87084 w 155338"/>
                  <a:gd name="connsiteY46" fmla="*/ 42241 h 137038"/>
                  <a:gd name="connsiteX47" fmla="*/ 78422 w 155338"/>
                  <a:gd name="connsiteY47" fmla="*/ 40362 h 137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5338" h="137038">
                    <a:moveTo>
                      <a:pt x="74657" y="136952"/>
                    </a:moveTo>
                    <a:cubicBezTo>
                      <a:pt x="67502" y="136576"/>
                      <a:pt x="60724" y="135824"/>
                      <a:pt x="54322" y="134697"/>
                    </a:cubicBezTo>
                    <a:cubicBezTo>
                      <a:pt x="47920" y="133569"/>
                      <a:pt x="41895" y="131690"/>
                      <a:pt x="36247" y="129059"/>
                    </a:cubicBezTo>
                    <a:cubicBezTo>
                      <a:pt x="30598" y="126428"/>
                      <a:pt x="25326" y="123422"/>
                      <a:pt x="20807" y="119287"/>
                    </a:cubicBezTo>
                    <a:cubicBezTo>
                      <a:pt x="16288" y="115529"/>
                      <a:pt x="12523" y="110643"/>
                      <a:pt x="9134" y="105381"/>
                    </a:cubicBezTo>
                    <a:cubicBezTo>
                      <a:pt x="6121" y="100120"/>
                      <a:pt x="3485" y="94106"/>
                      <a:pt x="1979" y="86965"/>
                    </a:cubicBezTo>
                    <a:cubicBezTo>
                      <a:pt x="472" y="80200"/>
                      <a:pt x="-281" y="72684"/>
                      <a:pt x="96" y="64040"/>
                    </a:cubicBezTo>
                    <a:cubicBezTo>
                      <a:pt x="472" y="56147"/>
                      <a:pt x="1602" y="49006"/>
                      <a:pt x="3862" y="42617"/>
                    </a:cubicBezTo>
                    <a:cubicBezTo>
                      <a:pt x="6121" y="36228"/>
                      <a:pt x="8757" y="30590"/>
                      <a:pt x="12146" y="26080"/>
                    </a:cubicBezTo>
                    <a:cubicBezTo>
                      <a:pt x="15535" y="21194"/>
                      <a:pt x="19678" y="17060"/>
                      <a:pt x="24573" y="13678"/>
                    </a:cubicBezTo>
                    <a:cubicBezTo>
                      <a:pt x="29468" y="10295"/>
                      <a:pt x="34740" y="7664"/>
                      <a:pt x="40389" y="5409"/>
                    </a:cubicBezTo>
                    <a:cubicBezTo>
                      <a:pt x="46037" y="3530"/>
                      <a:pt x="52439" y="2027"/>
                      <a:pt x="59217" y="899"/>
                    </a:cubicBezTo>
                    <a:cubicBezTo>
                      <a:pt x="65996" y="147"/>
                      <a:pt x="72774" y="-228"/>
                      <a:pt x="79929" y="147"/>
                    </a:cubicBezTo>
                    <a:cubicBezTo>
                      <a:pt x="87084" y="523"/>
                      <a:pt x="93862" y="1275"/>
                      <a:pt x="100640" y="2402"/>
                    </a:cubicBezTo>
                    <a:cubicBezTo>
                      <a:pt x="107042" y="3906"/>
                      <a:pt x="113443" y="5785"/>
                      <a:pt x="119092" y="8040"/>
                    </a:cubicBezTo>
                    <a:cubicBezTo>
                      <a:pt x="124740" y="10671"/>
                      <a:pt x="130013" y="13678"/>
                      <a:pt x="134531" y="17436"/>
                    </a:cubicBezTo>
                    <a:cubicBezTo>
                      <a:pt x="139050" y="21194"/>
                      <a:pt x="142816" y="25704"/>
                      <a:pt x="146205" y="30590"/>
                    </a:cubicBezTo>
                    <a:cubicBezTo>
                      <a:pt x="149218" y="35476"/>
                      <a:pt x="151854" y="41489"/>
                      <a:pt x="153360" y="47879"/>
                    </a:cubicBezTo>
                    <a:cubicBezTo>
                      <a:pt x="154866" y="54268"/>
                      <a:pt x="155619" y="61409"/>
                      <a:pt x="155243" y="69301"/>
                    </a:cubicBezTo>
                    <a:cubicBezTo>
                      <a:pt x="154866" y="81704"/>
                      <a:pt x="152230" y="92227"/>
                      <a:pt x="148088" y="100871"/>
                    </a:cubicBezTo>
                    <a:cubicBezTo>
                      <a:pt x="143569" y="109516"/>
                      <a:pt x="137920" y="116656"/>
                      <a:pt x="130766" y="121918"/>
                    </a:cubicBezTo>
                    <a:cubicBezTo>
                      <a:pt x="123611" y="127180"/>
                      <a:pt x="115326" y="130938"/>
                      <a:pt x="105536" y="132817"/>
                    </a:cubicBezTo>
                    <a:cubicBezTo>
                      <a:pt x="95368" y="136576"/>
                      <a:pt x="85201" y="137327"/>
                      <a:pt x="74657" y="136952"/>
                    </a:cubicBezTo>
                    <a:close/>
                    <a:moveTo>
                      <a:pt x="78422" y="40362"/>
                    </a:moveTo>
                    <a:cubicBezTo>
                      <a:pt x="74657" y="40362"/>
                      <a:pt x="71644" y="40738"/>
                      <a:pt x="69008" y="41489"/>
                    </a:cubicBezTo>
                    <a:cubicBezTo>
                      <a:pt x="66372" y="42241"/>
                      <a:pt x="64489" y="43369"/>
                      <a:pt x="62606" y="44872"/>
                    </a:cubicBezTo>
                    <a:cubicBezTo>
                      <a:pt x="60724" y="46375"/>
                      <a:pt x="59594" y="47879"/>
                      <a:pt x="58464" y="50134"/>
                    </a:cubicBezTo>
                    <a:cubicBezTo>
                      <a:pt x="57711" y="52013"/>
                      <a:pt x="56958" y="53892"/>
                      <a:pt x="56205" y="56147"/>
                    </a:cubicBezTo>
                    <a:cubicBezTo>
                      <a:pt x="55828" y="58026"/>
                      <a:pt x="55452" y="59905"/>
                      <a:pt x="55075" y="62160"/>
                    </a:cubicBezTo>
                    <a:cubicBezTo>
                      <a:pt x="55075" y="64040"/>
                      <a:pt x="54699" y="65543"/>
                      <a:pt x="54699" y="67046"/>
                    </a:cubicBezTo>
                    <a:cubicBezTo>
                      <a:pt x="54699" y="68550"/>
                      <a:pt x="54699" y="70053"/>
                      <a:pt x="54699" y="71932"/>
                    </a:cubicBezTo>
                    <a:cubicBezTo>
                      <a:pt x="54699" y="73811"/>
                      <a:pt x="54699" y="75690"/>
                      <a:pt x="55075" y="77945"/>
                    </a:cubicBezTo>
                    <a:cubicBezTo>
                      <a:pt x="55452" y="80200"/>
                      <a:pt x="55828" y="82080"/>
                      <a:pt x="56958" y="83959"/>
                    </a:cubicBezTo>
                    <a:cubicBezTo>
                      <a:pt x="57711" y="85838"/>
                      <a:pt x="58841" y="87717"/>
                      <a:pt x="60347" y="89596"/>
                    </a:cubicBezTo>
                    <a:cubicBezTo>
                      <a:pt x="61853" y="91100"/>
                      <a:pt x="64113" y="92603"/>
                      <a:pt x="66372" y="93731"/>
                    </a:cubicBezTo>
                    <a:cubicBezTo>
                      <a:pt x="69008" y="94858"/>
                      <a:pt x="72021" y="95234"/>
                      <a:pt x="75410" y="95610"/>
                    </a:cubicBezTo>
                    <a:cubicBezTo>
                      <a:pt x="79176" y="95610"/>
                      <a:pt x="82188" y="95234"/>
                      <a:pt x="84824" y="94482"/>
                    </a:cubicBezTo>
                    <a:cubicBezTo>
                      <a:pt x="87460" y="93731"/>
                      <a:pt x="89343" y="92227"/>
                      <a:pt x="91226" y="90724"/>
                    </a:cubicBezTo>
                    <a:cubicBezTo>
                      <a:pt x="93109" y="89221"/>
                      <a:pt x="94238" y="87341"/>
                      <a:pt x="95368" y="85462"/>
                    </a:cubicBezTo>
                    <a:cubicBezTo>
                      <a:pt x="96498" y="83583"/>
                      <a:pt x="97251" y="81328"/>
                      <a:pt x="97628" y="79449"/>
                    </a:cubicBezTo>
                    <a:cubicBezTo>
                      <a:pt x="98004" y="77570"/>
                      <a:pt x="98381" y="75315"/>
                      <a:pt x="98757" y="73435"/>
                    </a:cubicBezTo>
                    <a:cubicBezTo>
                      <a:pt x="98757" y="71556"/>
                      <a:pt x="99134" y="70053"/>
                      <a:pt x="99134" y="68550"/>
                    </a:cubicBezTo>
                    <a:cubicBezTo>
                      <a:pt x="99134" y="67046"/>
                      <a:pt x="99134" y="65543"/>
                      <a:pt x="99134" y="63664"/>
                    </a:cubicBezTo>
                    <a:cubicBezTo>
                      <a:pt x="99134" y="61784"/>
                      <a:pt x="99134" y="59905"/>
                      <a:pt x="98757" y="57650"/>
                    </a:cubicBezTo>
                    <a:cubicBezTo>
                      <a:pt x="98381" y="55771"/>
                      <a:pt x="98004" y="53516"/>
                      <a:pt x="96874" y="51637"/>
                    </a:cubicBezTo>
                    <a:cubicBezTo>
                      <a:pt x="96121" y="49758"/>
                      <a:pt x="94991" y="47879"/>
                      <a:pt x="93109" y="46375"/>
                    </a:cubicBezTo>
                    <a:cubicBezTo>
                      <a:pt x="91602" y="44872"/>
                      <a:pt x="89343" y="43369"/>
                      <a:pt x="87084" y="42241"/>
                    </a:cubicBezTo>
                    <a:cubicBezTo>
                      <a:pt x="85201" y="41114"/>
                      <a:pt x="81812" y="40362"/>
                      <a:pt x="78422" y="40362"/>
                    </a:cubicBez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0" name="Freeform 19">
                <a:extLst>
                  <a:ext uri="{FF2B5EF4-FFF2-40B4-BE49-F238E27FC236}">
                    <a16:creationId xmlns:a16="http://schemas.microsoft.com/office/drawing/2014/main" id="{CFF2BB84-4B17-286C-13A6-2DADC0BB4146}"/>
                  </a:ext>
                </a:extLst>
              </p:cNvPr>
              <p:cNvSpPr/>
              <p:nvPr/>
            </p:nvSpPr>
            <p:spPr>
              <a:xfrm>
                <a:off x="4360869" y="6215829"/>
                <a:ext cx="160418" cy="139059"/>
              </a:xfrm>
              <a:custGeom>
                <a:avLst/>
                <a:gdLst>
                  <a:gd name="connsiteX0" fmla="*/ 47071 w 160418"/>
                  <a:gd name="connsiteY0" fmla="*/ 69905 h 139059"/>
                  <a:gd name="connsiteX1" fmla="*/ 45942 w 160418"/>
                  <a:gd name="connsiteY1" fmla="*/ 95086 h 139059"/>
                  <a:gd name="connsiteX2" fmla="*/ 56862 w 160418"/>
                  <a:gd name="connsiteY2" fmla="*/ 97717 h 139059"/>
                  <a:gd name="connsiteX3" fmla="*/ 55356 w 160418"/>
                  <a:gd name="connsiteY3" fmla="*/ 135301 h 139059"/>
                  <a:gd name="connsiteX4" fmla="*/ 0 w 160418"/>
                  <a:gd name="connsiteY4" fmla="*/ 133046 h 139059"/>
                  <a:gd name="connsiteX5" fmla="*/ 1506 w 160418"/>
                  <a:gd name="connsiteY5" fmla="*/ 95462 h 139059"/>
                  <a:gd name="connsiteX6" fmla="*/ 12803 w 160418"/>
                  <a:gd name="connsiteY6" fmla="*/ 93583 h 139059"/>
                  <a:gd name="connsiteX7" fmla="*/ 15063 w 160418"/>
                  <a:gd name="connsiteY7" fmla="*/ 40214 h 139059"/>
                  <a:gd name="connsiteX8" fmla="*/ 4142 w 160418"/>
                  <a:gd name="connsiteY8" fmla="*/ 37584 h 139059"/>
                  <a:gd name="connsiteX9" fmla="*/ 5649 w 160418"/>
                  <a:gd name="connsiteY9" fmla="*/ 0 h 139059"/>
                  <a:gd name="connsiteX10" fmla="*/ 71925 w 160418"/>
                  <a:gd name="connsiteY10" fmla="*/ 2631 h 139059"/>
                  <a:gd name="connsiteX11" fmla="*/ 113348 w 160418"/>
                  <a:gd name="connsiteY11" fmla="*/ 72160 h 139059"/>
                  <a:gd name="connsiteX12" fmla="*/ 114477 w 160418"/>
                  <a:gd name="connsiteY12" fmla="*/ 43973 h 139059"/>
                  <a:gd name="connsiteX13" fmla="*/ 103557 w 160418"/>
                  <a:gd name="connsiteY13" fmla="*/ 41342 h 139059"/>
                  <a:gd name="connsiteX14" fmla="*/ 105063 w 160418"/>
                  <a:gd name="connsiteY14" fmla="*/ 3758 h 139059"/>
                  <a:gd name="connsiteX15" fmla="*/ 160419 w 160418"/>
                  <a:gd name="connsiteY15" fmla="*/ 6013 h 139059"/>
                  <a:gd name="connsiteX16" fmla="*/ 158912 w 160418"/>
                  <a:gd name="connsiteY16" fmla="*/ 43597 h 139059"/>
                  <a:gd name="connsiteX17" fmla="*/ 147615 w 160418"/>
                  <a:gd name="connsiteY17" fmla="*/ 45476 h 139059"/>
                  <a:gd name="connsiteX18" fmla="*/ 145356 w 160418"/>
                  <a:gd name="connsiteY18" fmla="*/ 98845 h 139059"/>
                  <a:gd name="connsiteX19" fmla="*/ 156276 w 160418"/>
                  <a:gd name="connsiteY19" fmla="*/ 101476 h 139059"/>
                  <a:gd name="connsiteX20" fmla="*/ 154770 w 160418"/>
                  <a:gd name="connsiteY20" fmla="*/ 139059 h 139059"/>
                  <a:gd name="connsiteX21" fmla="*/ 88494 w 160418"/>
                  <a:gd name="connsiteY21" fmla="*/ 136428 h 139059"/>
                  <a:gd name="connsiteX22" fmla="*/ 47071 w 160418"/>
                  <a:gd name="connsiteY22" fmla="*/ 69905 h 13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0418" h="139059">
                    <a:moveTo>
                      <a:pt x="47071" y="69905"/>
                    </a:moveTo>
                    <a:lnTo>
                      <a:pt x="45942" y="95086"/>
                    </a:lnTo>
                    <a:lnTo>
                      <a:pt x="56862" y="97717"/>
                    </a:lnTo>
                    <a:lnTo>
                      <a:pt x="55356" y="135301"/>
                    </a:lnTo>
                    <a:lnTo>
                      <a:pt x="0" y="133046"/>
                    </a:lnTo>
                    <a:lnTo>
                      <a:pt x="1506" y="95462"/>
                    </a:lnTo>
                    <a:lnTo>
                      <a:pt x="12803" y="93583"/>
                    </a:lnTo>
                    <a:lnTo>
                      <a:pt x="15063" y="40214"/>
                    </a:lnTo>
                    <a:lnTo>
                      <a:pt x="4142" y="37584"/>
                    </a:lnTo>
                    <a:lnTo>
                      <a:pt x="5649" y="0"/>
                    </a:lnTo>
                    <a:lnTo>
                      <a:pt x="71925" y="2631"/>
                    </a:lnTo>
                    <a:lnTo>
                      <a:pt x="113348" y="72160"/>
                    </a:lnTo>
                    <a:lnTo>
                      <a:pt x="114477" y="43973"/>
                    </a:lnTo>
                    <a:lnTo>
                      <a:pt x="103557" y="41342"/>
                    </a:lnTo>
                    <a:lnTo>
                      <a:pt x="105063" y="3758"/>
                    </a:lnTo>
                    <a:lnTo>
                      <a:pt x="160419" y="6013"/>
                    </a:lnTo>
                    <a:lnTo>
                      <a:pt x="158912" y="43597"/>
                    </a:lnTo>
                    <a:lnTo>
                      <a:pt x="147615" y="45476"/>
                    </a:lnTo>
                    <a:lnTo>
                      <a:pt x="145356" y="98845"/>
                    </a:lnTo>
                    <a:lnTo>
                      <a:pt x="156276" y="101476"/>
                    </a:lnTo>
                    <a:lnTo>
                      <a:pt x="154770" y="139059"/>
                    </a:lnTo>
                    <a:lnTo>
                      <a:pt x="88494" y="136428"/>
                    </a:lnTo>
                    <a:lnTo>
                      <a:pt x="47071" y="69905"/>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1" name="Freeform 20">
                <a:extLst>
                  <a:ext uri="{FF2B5EF4-FFF2-40B4-BE49-F238E27FC236}">
                    <a16:creationId xmlns:a16="http://schemas.microsoft.com/office/drawing/2014/main" id="{63E6A25B-C586-BCF1-3EBF-06EDBF5BB232}"/>
                  </a:ext>
                </a:extLst>
              </p:cNvPr>
              <p:cNvSpPr/>
              <p:nvPr/>
            </p:nvSpPr>
            <p:spPr>
              <a:xfrm>
                <a:off x="4531736" y="6222446"/>
                <a:ext cx="155338" cy="137038"/>
              </a:xfrm>
              <a:custGeom>
                <a:avLst/>
                <a:gdLst>
                  <a:gd name="connsiteX0" fmla="*/ 74657 w 155338"/>
                  <a:gd name="connsiteY0" fmla="*/ 136952 h 137038"/>
                  <a:gd name="connsiteX1" fmla="*/ 54322 w 155338"/>
                  <a:gd name="connsiteY1" fmla="*/ 134697 h 137038"/>
                  <a:gd name="connsiteX2" fmla="*/ 36247 w 155338"/>
                  <a:gd name="connsiteY2" fmla="*/ 129059 h 137038"/>
                  <a:gd name="connsiteX3" fmla="*/ 20807 w 155338"/>
                  <a:gd name="connsiteY3" fmla="*/ 119287 h 137038"/>
                  <a:gd name="connsiteX4" fmla="*/ 9134 w 155338"/>
                  <a:gd name="connsiteY4" fmla="*/ 105381 h 137038"/>
                  <a:gd name="connsiteX5" fmla="*/ 1979 w 155338"/>
                  <a:gd name="connsiteY5" fmla="*/ 86965 h 137038"/>
                  <a:gd name="connsiteX6" fmla="*/ 96 w 155338"/>
                  <a:gd name="connsiteY6" fmla="*/ 64039 h 137038"/>
                  <a:gd name="connsiteX7" fmla="*/ 3862 w 155338"/>
                  <a:gd name="connsiteY7" fmla="*/ 42617 h 137038"/>
                  <a:gd name="connsiteX8" fmla="*/ 12146 w 155338"/>
                  <a:gd name="connsiteY8" fmla="*/ 26080 h 137038"/>
                  <a:gd name="connsiteX9" fmla="*/ 24573 w 155338"/>
                  <a:gd name="connsiteY9" fmla="*/ 13678 h 137038"/>
                  <a:gd name="connsiteX10" fmla="*/ 40389 w 155338"/>
                  <a:gd name="connsiteY10" fmla="*/ 5409 h 137038"/>
                  <a:gd name="connsiteX11" fmla="*/ 59217 w 155338"/>
                  <a:gd name="connsiteY11" fmla="*/ 899 h 137038"/>
                  <a:gd name="connsiteX12" fmla="*/ 79929 w 155338"/>
                  <a:gd name="connsiteY12" fmla="*/ 147 h 137038"/>
                  <a:gd name="connsiteX13" fmla="*/ 100640 w 155338"/>
                  <a:gd name="connsiteY13" fmla="*/ 2402 h 137038"/>
                  <a:gd name="connsiteX14" fmla="*/ 119092 w 155338"/>
                  <a:gd name="connsiteY14" fmla="*/ 8040 h 137038"/>
                  <a:gd name="connsiteX15" fmla="*/ 134531 w 155338"/>
                  <a:gd name="connsiteY15" fmla="*/ 17436 h 137038"/>
                  <a:gd name="connsiteX16" fmla="*/ 146205 w 155338"/>
                  <a:gd name="connsiteY16" fmla="*/ 30590 h 137038"/>
                  <a:gd name="connsiteX17" fmla="*/ 153360 w 155338"/>
                  <a:gd name="connsiteY17" fmla="*/ 47879 h 137038"/>
                  <a:gd name="connsiteX18" fmla="*/ 155243 w 155338"/>
                  <a:gd name="connsiteY18" fmla="*/ 69301 h 137038"/>
                  <a:gd name="connsiteX19" fmla="*/ 148088 w 155338"/>
                  <a:gd name="connsiteY19" fmla="*/ 100871 h 137038"/>
                  <a:gd name="connsiteX20" fmla="*/ 130766 w 155338"/>
                  <a:gd name="connsiteY20" fmla="*/ 121918 h 137038"/>
                  <a:gd name="connsiteX21" fmla="*/ 105535 w 155338"/>
                  <a:gd name="connsiteY21" fmla="*/ 132817 h 137038"/>
                  <a:gd name="connsiteX22" fmla="*/ 74657 w 155338"/>
                  <a:gd name="connsiteY22" fmla="*/ 136952 h 137038"/>
                  <a:gd name="connsiteX23" fmla="*/ 78422 w 155338"/>
                  <a:gd name="connsiteY23" fmla="*/ 40362 h 137038"/>
                  <a:gd name="connsiteX24" fmla="*/ 69008 w 155338"/>
                  <a:gd name="connsiteY24" fmla="*/ 41489 h 137038"/>
                  <a:gd name="connsiteX25" fmla="*/ 62606 w 155338"/>
                  <a:gd name="connsiteY25" fmla="*/ 44872 h 137038"/>
                  <a:gd name="connsiteX26" fmla="*/ 58464 w 155338"/>
                  <a:gd name="connsiteY26" fmla="*/ 50134 h 137038"/>
                  <a:gd name="connsiteX27" fmla="*/ 56205 w 155338"/>
                  <a:gd name="connsiteY27" fmla="*/ 56147 h 137038"/>
                  <a:gd name="connsiteX28" fmla="*/ 55075 w 155338"/>
                  <a:gd name="connsiteY28" fmla="*/ 62160 h 137038"/>
                  <a:gd name="connsiteX29" fmla="*/ 54699 w 155338"/>
                  <a:gd name="connsiteY29" fmla="*/ 67046 h 137038"/>
                  <a:gd name="connsiteX30" fmla="*/ 54699 w 155338"/>
                  <a:gd name="connsiteY30" fmla="*/ 71932 h 137038"/>
                  <a:gd name="connsiteX31" fmla="*/ 55075 w 155338"/>
                  <a:gd name="connsiteY31" fmla="*/ 77945 h 137038"/>
                  <a:gd name="connsiteX32" fmla="*/ 56958 w 155338"/>
                  <a:gd name="connsiteY32" fmla="*/ 83959 h 137038"/>
                  <a:gd name="connsiteX33" fmla="*/ 60347 w 155338"/>
                  <a:gd name="connsiteY33" fmla="*/ 89596 h 137038"/>
                  <a:gd name="connsiteX34" fmla="*/ 66372 w 155338"/>
                  <a:gd name="connsiteY34" fmla="*/ 93731 h 137038"/>
                  <a:gd name="connsiteX35" fmla="*/ 75410 w 155338"/>
                  <a:gd name="connsiteY35" fmla="*/ 95610 h 137038"/>
                  <a:gd name="connsiteX36" fmla="*/ 84824 w 155338"/>
                  <a:gd name="connsiteY36" fmla="*/ 94482 h 137038"/>
                  <a:gd name="connsiteX37" fmla="*/ 91226 w 155338"/>
                  <a:gd name="connsiteY37" fmla="*/ 90724 h 137038"/>
                  <a:gd name="connsiteX38" fmla="*/ 95368 w 155338"/>
                  <a:gd name="connsiteY38" fmla="*/ 85462 h 137038"/>
                  <a:gd name="connsiteX39" fmla="*/ 97628 w 155338"/>
                  <a:gd name="connsiteY39" fmla="*/ 79449 h 137038"/>
                  <a:gd name="connsiteX40" fmla="*/ 98757 w 155338"/>
                  <a:gd name="connsiteY40" fmla="*/ 73435 h 137038"/>
                  <a:gd name="connsiteX41" fmla="*/ 99134 w 155338"/>
                  <a:gd name="connsiteY41" fmla="*/ 68550 h 137038"/>
                  <a:gd name="connsiteX42" fmla="*/ 99134 w 155338"/>
                  <a:gd name="connsiteY42" fmla="*/ 63664 h 137038"/>
                  <a:gd name="connsiteX43" fmla="*/ 98757 w 155338"/>
                  <a:gd name="connsiteY43" fmla="*/ 57650 h 137038"/>
                  <a:gd name="connsiteX44" fmla="*/ 96874 w 155338"/>
                  <a:gd name="connsiteY44" fmla="*/ 51637 h 137038"/>
                  <a:gd name="connsiteX45" fmla="*/ 93109 w 155338"/>
                  <a:gd name="connsiteY45" fmla="*/ 46375 h 137038"/>
                  <a:gd name="connsiteX46" fmla="*/ 87083 w 155338"/>
                  <a:gd name="connsiteY46" fmla="*/ 42241 h 137038"/>
                  <a:gd name="connsiteX47" fmla="*/ 78422 w 155338"/>
                  <a:gd name="connsiteY47" fmla="*/ 40362 h 137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5338" h="137038">
                    <a:moveTo>
                      <a:pt x="74657" y="136952"/>
                    </a:moveTo>
                    <a:cubicBezTo>
                      <a:pt x="67502" y="136576"/>
                      <a:pt x="60724" y="135824"/>
                      <a:pt x="54322" y="134697"/>
                    </a:cubicBezTo>
                    <a:cubicBezTo>
                      <a:pt x="47920" y="133569"/>
                      <a:pt x="41895" y="131690"/>
                      <a:pt x="36247" y="129059"/>
                    </a:cubicBezTo>
                    <a:cubicBezTo>
                      <a:pt x="30598" y="126428"/>
                      <a:pt x="25326" y="123422"/>
                      <a:pt x="20807" y="119287"/>
                    </a:cubicBezTo>
                    <a:cubicBezTo>
                      <a:pt x="16288" y="115153"/>
                      <a:pt x="12523" y="110643"/>
                      <a:pt x="9134" y="105381"/>
                    </a:cubicBezTo>
                    <a:cubicBezTo>
                      <a:pt x="6121" y="100120"/>
                      <a:pt x="3485" y="94106"/>
                      <a:pt x="1979" y="86965"/>
                    </a:cubicBezTo>
                    <a:cubicBezTo>
                      <a:pt x="472" y="80200"/>
                      <a:pt x="-281" y="72684"/>
                      <a:pt x="96" y="64039"/>
                    </a:cubicBezTo>
                    <a:cubicBezTo>
                      <a:pt x="472" y="56147"/>
                      <a:pt x="1602" y="49006"/>
                      <a:pt x="3862" y="42617"/>
                    </a:cubicBezTo>
                    <a:cubicBezTo>
                      <a:pt x="6121" y="36228"/>
                      <a:pt x="8757" y="30590"/>
                      <a:pt x="12146" y="26080"/>
                    </a:cubicBezTo>
                    <a:cubicBezTo>
                      <a:pt x="15535" y="21194"/>
                      <a:pt x="19678" y="17060"/>
                      <a:pt x="24573" y="13678"/>
                    </a:cubicBezTo>
                    <a:cubicBezTo>
                      <a:pt x="29468" y="10295"/>
                      <a:pt x="34740" y="7664"/>
                      <a:pt x="40389" y="5409"/>
                    </a:cubicBezTo>
                    <a:cubicBezTo>
                      <a:pt x="46037" y="3530"/>
                      <a:pt x="52439" y="2027"/>
                      <a:pt x="59217" y="899"/>
                    </a:cubicBezTo>
                    <a:cubicBezTo>
                      <a:pt x="65996" y="147"/>
                      <a:pt x="72774" y="-228"/>
                      <a:pt x="79929" y="147"/>
                    </a:cubicBezTo>
                    <a:cubicBezTo>
                      <a:pt x="87083" y="523"/>
                      <a:pt x="93862" y="1275"/>
                      <a:pt x="100640" y="2402"/>
                    </a:cubicBezTo>
                    <a:cubicBezTo>
                      <a:pt x="107042" y="3906"/>
                      <a:pt x="113443" y="5785"/>
                      <a:pt x="119092" y="8040"/>
                    </a:cubicBezTo>
                    <a:cubicBezTo>
                      <a:pt x="124740" y="10671"/>
                      <a:pt x="130013" y="13678"/>
                      <a:pt x="134531" y="17436"/>
                    </a:cubicBezTo>
                    <a:cubicBezTo>
                      <a:pt x="139050" y="21194"/>
                      <a:pt x="142816" y="25704"/>
                      <a:pt x="146205" y="30590"/>
                    </a:cubicBezTo>
                    <a:cubicBezTo>
                      <a:pt x="149217" y="35476"/>
                      <a:pt x="151854" y="41489"/>
                      <a:pt x="153360" y="47879"/>
                    </a:cubicBezTo>
                    <a:cubicBezTo>
                      <a:pt x="154866" y="54268"/>
                      <a:pt x="155619" y="61409"/>
                      <a:pt x="155243" y="69301"/>
                    </a:cubicBezTo>
                    <a:cubicBezTo>
                      <a:pt x="154866" y="81704"/>
                      <a:pt x="152230" y="92227"/>
                      <a:pt x="148088" y="100871"/>
                    </a:cubicBezTo>
                    <a:cubicBezTo>
                      <a:pt x="143569" y="109516"/>
                      <a:pt x="137920" y="116656"/>
                      <a:pt x="130766" y="121918"/>
                    </a:cubicBezTo>
                    <a:cubicBezTo>
                      <a:pt x="123611" y="127180"/>
                      <a:pt x="115326" y="130938"/>
                      <a:pt x="105535" y="132817"/>
                    </a:cubicBezTo>
                    <a:cubicBezTo>
                      <a:pt x="95368" y="136576"/>
                      <a:pt x="85577" y="137327"/>
                      <a:pt x="74657" y="136952"/>
                    </a:cubicBezTo>
                    <a:close/>
                    <a:moveTo>
                      <a:pt x="78422" y="40362"/>
                    </a:moveTo>
                    <a:cubicBezTo>
                      <a:pt x="74657" y="40362"/>
                      <a:pt x="71644" y="40738"/>
                      <a:pt x="69008" y="41489"/>
                    </a:cubicBezTo>
                    <a:cubicBezTo>
                      <a:pt x="66372" y="42241"/>
                      <a:pt x="64489" y="43369"/>
                      <a:pt x="62606" y="44872"/>
                    </a:cubicBezTo>
                    <a:cubicBezTo>
                      <a:pt x="60724" y="46375"/>
                      <a:pt x="59594" y="47879"/>
                      <a:pt x="58464" y="50134"/>
                    </a:cubicBezTo>
                    <a:cubicBezTo>
                      <a:pt x="57711" y="52013"/>
                      <a:pt x="56958" y="53892"/>
                      <a:pt x="56205" y="56147"/>
                    </a:cubicBezTo>
                    <a:cubicBezTo>
                      <a:pt x="55828" y="58026"/>
                      <a:pt x="55452" y="59905"/>
                      <a:pt x="55075" y="62160"/>
                    </a:cubicBezTo>
                    <a:cubicBezTo>
                      <a:pt x="55075" y="64039"/>
                      <a:pt x="54699" y="65543"/>
                      <a:pt x="54699" y="67046"/>
                    </a:cubicBezTo>
                    <a:cubicBezTo>
                      <a:pt x="54699" y="68550"/>
                      <a:pt x="54699" y="70053"/>
                      <a:pt x="54699" y="71932"/>
                    </a:cubicBezTo>
                    <a:cubicBezTo>
                      <a:pt x="54699" y="73811"/>
                      <a:pt x="54699" y="75690"/>
                      <a:pt x="55075" y="77945"/>
                    </a:cubicBezTo>
                    <a:cubicBezTo>
                      <a:pt x="55452" y="79825"/>
                      <a:pt x="55828" y="82080"/>
                      <a:pt x="56958" y="83959"/>
                    </a:cubicBezTo>
                    <a:cubicBezTo>
                      <a:pt x="57711" y="85838"/>
                      <a:pt x="58841" y="87717"/>
                      <a:pt x="60347" y="89596"/>
                    </a:cubicBezTo>
                    <a:cubicBezTo>
                      <a:pt x="61853" y="91100"/>
                      <a:pt x="64113" y="92603"/>
                      <a:pt x="66372" y="93731"/>
                    </a:cubicBezTo>
                    <a:cubicBezTo>
                      <a:pt x="69008" y="94858"/>
                      <a:pt x="72021" y="95234"/>
                      <a:pt x="75410" y="95610"/>
                    </a:cubicBezTo>
                    <a:cubicBezTo>
                      <a:pt x="79176" y="95610"/>
                      <a:pt x="82188" y="95234"/>
                      <a:pt x="84824" y="94482"/>
                    </a:cubicBezTo>
                    <a:cubicBezTo>
                      <a:pt x="87460" y="93731"/>
                      <a:pt x="89343" y="92227"/>
                      <a:pt x="91226" y="90724"/>
                    </a:cubicBezTo>
                    <a:cubicBezTo>
                      <a:pt x="93109" y="89221"/>
                      <a:pt x="94238" y="87341"/>
                      <a:pt x="95368" y="85462"/>
                    </a:cubicBezTo>
                    <a:cubicBezTo>
                      <a:pt x="96498" y="83583"/>
                      <a:pt x="97251" y="81328"/>
                      <a:pt x="97628" y="79449"/>
                    </a:cubicBezTo>
                    <a:cubicBezTo>
                      <a:pt x="98004" y="77570"/>
                      <a:pt x="98381" y="75315"/>
                      <a:pt x="98757" y="73435"/>
                    </a:cubicBezTo>
                    <a:cubicBezTo>
                      <a:pt x="98757" y="71556"/>
                      <a:pt x="99134" y="70053"/>
                      <a:pt x="99134" y="68550"/>
                    </a:cubicBezTo>
                    <a:cubicBezTo>
                      <a:pt x="99134" y="67046"/>
                      <a:pt x="99134" y="65543"/>
                      <a:pt x="99134" y="63664"/>
                    </a:cubicBezTo>
                    <a:cubicBezTo>
                      <a:pt x="99134" y="61784"/>
                      <a:pt x="99134" y="59905"/>
                      <a:pt x="98757" y="57650"/>
                    </a:cubicBezTo>
                    <a:cubicBezTo>
                      <a:pt x="98381" y="55771"/>
                      <a:pt x="98004" y="53516"/>
                      <a:pt x="96874" y="51637"/>
                    </a:cubicBezTo>
                    <a:cubicBezTo>
                      <a:pt x="96121" y="49758"/>
                      <a:pt x="94992" y="47879"/>
                      <a:pt x="93109" y="46375"/>
                    </a:cubicBezTo>
                    <a:cubicBezTo>
                      <a:pt x="91602" y="44872"/>
                      <a:pt x="89343" y="43369"/>
                      <a:pt x="87083" y="42241"/>
                    </a:cubicBezTo>
                    <a:cubicBezTo>
                      <a:pt x="85201" y="41114"/>
                      <a:pt x="82188" y="40738"/>
                      <a:pt x="78422" y="40362"/>
                    </a:cubicBez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2" name="Freeform 21">
                <a:extLst>
                  <a:ext uri="{FF2B5EF4-FFF2-40B4-BE49-F238E27FC236}">
                    <a16:creationId xmlns:a16="http://schemas.microsoft.com/office/drawing/2014/main" id="{332807E7-BCEC-5457-09B1-A207E6C88F1D}"/>
                  </a:ext>
                </a:extLst>
              </p:cNvPr>
              <p:cNvSpPr/>
              <p:nvPr/>
            </p:nvSpPr>
            <p:spPr>
              <a:xfrm>
                <a:off x="4694510" y="6228983"/>
                <a:ext cx="123891" cy="136428"/>
              </a:xfrm>
              <a:custGeom>
                <a:avLst/>
                <a:gdLst>
                  <a:gd name="connsiteX0" fmla="*/ 123891 w 123891"/>
                  <a:gd name="connsiteY0" fmla="*/ 4510 h 136428"/>
                  <a:gd name="connsiteX1" fmla="*/ 122008 w 123891"/>
                  <a:gd name="connsiteY1" fmla="*/ 48483 h 136428"/>
                  <a:gd name="connsiteX2" fmla="*/ 107322 w 123891"/>
                  <a:gd name="connsiteY2" fmla="*/ 48107 h 136428"/>
                  <a:gd name="connsiteX3" fmla="*/ 103933 w 123891"/>
                  <a:gd name="connsiteY3" fmla="*/ 43973 h 136428"/>
                  <a:gd name="connsiteX4" fmla="*/ 99791 w 123891"/>
                  <a:gd name="connsiteY4" fmla="*/ 40214 h 136428"/>
                  <a:gd name="connsiteX5" fmla="*/ 94896 w 123891"/>
                  <a:gd name="connsiteY5" fmla="*/ 37584 h 136428"/>
                  <a:gd name="connsiteX6" fmla="*/ 88870 w 123891"/>
                  <a:gd name="connsiteY6" fmla="*/ 36456 h 136428"/>
                  <a:gd name="connsiteX7" fmla="*/ 86611 w 123891"/>
                  <a:gd name="connsiteY7" fmla="*/ 96214 h 136428"/>
                  <a:gd name="connsiteX8" fmla="*/ 97531 w 123891"/>
                  <a:gd name="connsiteY8" fmla="*/ 98845 h 136428"/>
                  <a:gd name="connsiteX9" fmla="*/ 96025 w 123891"/>
                  <a:gd name="connsiteY9" fmla="*/ 136428 h 136428"/>
                  <a:gd name="connsiteX10" fmla="*/ 18828 w 123891"/>
                  <a:gd name="connsiteY10" fmla="*/ 133422 h 136428"/>
                  <a:gd name="connsiteX11" fmla="*/ 20335 w 123891"/>
                  <a:gd name="connsiteY11" fmla="*/ 95838 h 136428"/>
                  <a:gd name="connsiteX12" fmla="*/ 31632 w 123891"/>
                  <a:gd name="connsiteY12" fmla="*/ 93959 h 136428"/>
                  <a:gd name="connsiteX13" fmla="*/ 33891 w 123891"/>
                  <a:gd name="connsiteY13" fmla="*/ 34201 h 136428"/>
                  <a:gd name="connsiteX14" fmla="*/ 27866 w 123891"/>
                  <a:gd name="connsiteY14" fmla="*/ 34953 h 136428"/>
                  <a:gd name="connsiteX15" fmla="*/ 22594 w 123891"/>
                  <a:gd name="connsiteY15" fmla="*/ 37208 h 136428"/>
                  <a:gd name="connsiteX16" fmla="*/ 18075 w 123891"/>
                  <a:gd name="connsiteY16" fmla="*/ 40590 h 136428"/>
                  <a:gd name="connsiteX17" fmla="*/ 14686 w 123891"/>
                  <a:gd name="connsiteY17" fmla="*/ 44349 h 136428"/>
                  <a:gd name="connsiteX18" fmla="*/ 0 w 123891"/>
                  <a:gd name="connsiteY18" fmla="*/ 43973 h 136428"/>
                  <a:gd name="connsiteX19" fmla="*/ 1883 w 123891"/>
                  <a:gd name="connsiteY19" fmla="*/ 0 h 136428"/>
                  <a:gd name="connsiteX20" fmla="*/ 123891 w 123891"/>
                  <a:gd name="connsiteY20" fmla="*/ 4510 h 13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3891" h="136428">
                    <a:moveTo>
                      <a:pt x="123891" y="4510"/>
                    </a:moveTo>
                    <a:lnTo>
                      <a:pt x="122008" y="48483"/>
                    </a:lnTo>
                    <a:lnTo>
                      <a:pt x="107322" y="48107"/>
                    </a:lnTo>
                    <a:cubicBezTo>
                      <a:pt x="106569" y="46979"/>
                      <a:pt x="105440" y="45476"/>
                      <a:pt x="103933" y="43973"/>
                    </a:cubicBezTo>
                    <a:cubicBezTo>
                      <a:pt x="102804" y="42469"/>
                      <a:pt x="101297" y="41342"/>
                      <a:pt x="99791" y="40214"/>
                    </a:cubicBezTo>
                    <a:cubicBezTo>
                      <a:pt x="98285" y="39087"/>
                      <a:pt x="96778" y="38335"/>
                      <a:pt x="94896" y="37584"/>
                    </a:cubicBezTo>
                    <a:cubicBezTo>
                      <a:pt x="93013" y="36832"/>
                      <a:pt x="91130" y="36456"/>
                      <a:pt x="88870" y="36456"/>
                    </a:cubicBezTo>
                    <a:lnTo>
                      <a:pt x="86611" y="96214"/>
                    </a:lnTo>
                    <a:lnTo>
                      <a:pt x="97531" y="98845"/>
                    </a:lnTo>
                    <a:lnTo>
                      <a:pt x="96025" y="136428"/>
                    </a:lnTo>
                    <a:lnTo>
                      <a:pt x="18828" y="133422"/>
                    </a:lnTo>
                    <a:lnTo>
                      <a:pt x="20335" y="95838"/>
                    </a:lnTo>
                    <a:lnTo>
                      <a:pt x="31632" y="93959"/>
                    </a:lnTo>
                    <a:lnTo>
                      <a:pt x="33891" y="34201"/>
                    </a:lnTo>
                    <a:cubicBezTo>
                      <a:pt x="31632" y="34201"/>
                      <a:pt x="29749" y="34201"/>
                      <a:pt x="27866" y="34953"/>
                    </a:cubicBezTo>
                    <a:cubicBezTo>
                      <a:pt x="25983" y="35704"/>
                      <a:pt x="24100" y="36456"/>
                      <a:pt x="22594" y="37208"/>
                    </a:cubicBezTo>
                    <a:cubicBezTo>
                      <a:pt x="21088" y="38335"/>
                      <a:pt x="19582" y="39463"/>
                      <a:pt x="18075" y="40590"/>
                    </a:cubicBezTo>
                    <a:cubicBezTo>
                      <a:pt x="16569" y="41718"/>
                      <a:pt x="15439" y="43221"/>
                      <a:pt x="14686" y="44349"/>
                    </a:cubicBezTo>
                    <a:lnTo>
                      <a:pt x="0" y="43973"/>
                    </a:lnTo>
                    <a:lnTo>
                      <a:pt x="1883" y="0"/>
                    </a:lnTo>
                    <a:lnTo>
                      <a:pt x="123891" y="4510"/>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3" name="Freeform 22">
                <a:extLst>
                  <a:ext uri="{FF2B5EF4-FFF2-40B4-BE49-F238E27FC236}">
                    <a16:creationId xmlns:a16="http://schemas.microsoft.com/office/drawing/2014/main" id="{575F8306-E078-8109-8F2B-4F10199C384C}"/>
                  </a:ext>
                </a:extLst>
              </p:cNvPr>
              <p:cNvSpPr/>
              <p:nvPr/>
            </p:nvSpPr>
            <p:spPr>
              <a:xfrm>
                <a:off x="4878596" y="6236783"/>
                <a:ext cx="129973" cy="136285"/>
              </a:xfrm>
              <a:custGeom>
                <a:avLst/>
                <a:gdLst>
                  <a:gd name="connsiteX0" fmla="*/ 55412 w 129973"/>
                  <a:gd name="connsiteY0" fmla="*/ 66239 h 136285"/>
                  <a:gd name="connsiteX1" fmla="*/ 56919 w 129973"/>
                  <a:gd name="connsiteY1" fmla="*/ 79018 h 136285"/>
                  <a:gd name="connsiteX2" fmla="*/ 62190 w 129973"/>
                  <a:gd name="connsiteY2" fmla="*/ 88038 h 136285"/>
                  <a:gd name="connsiteX3" fmla="*/ 70852 w 129973"/>
                  <a:gd name="connsiteY3" fmla="*/ 93300 h 136285"/>
                  <a:gd name="connsiteX4" fmla="*/ 82902 w 129973"/>
                  <a:gd name="connsiteY4" fmla="*/ 95555 h 136285"/>
                  <a:gd name="connsiteX5" fmla="*/ 102107 w 129973"/>
                  <a:gd name="connsiteY5" fmla="*/ 94427 h 136285"/>
                  <a:gd name="connsiteX6" fmla="*/ 126961 w 129973"/>
                  <a:gd name="connsiteY6" fmla="*/ 89165 h 136285"/>
                  <a:gd name="connsiteX7" fmla="*/ 125454 w 129973"/>
                  <a:gd name="connsiteY7" fmla="*/ 129380 h 136285"/>
                  <a:gd name="connsiteX8" fmla="*/ 97965 w 129973"/>
                  <a:gd name="connsiteY8" fmla="*/ 135017 h 136285"/>
                  <a:gd name="connsiteX9" fmla="*/ 71981 w 129973"/>
                  <a:gd name="connsiteY9" fmla="*/ 136145 h 136285"/>
                  <a:gd name="connsiteX10" fmla="*/ 42986 w 129973"/>
                  <a:gd name="connsiteY10" fmla="*/ 131259 h 136285"/>
                  <a:gd name="connsiteX11" fmla="*/ 19638 w 129973"/>
                  <a:gd name="connsiteY11" fmla="*/ 117729 h 136285"/>
                  <a:gd name="connsiteX12" fmla="*/ 4575 w 129973"/>
                  <a:gd name="connsiteY12" fmla="*/ 95179 h 136285"/>
                  <a:gd name="connsiteX13" fmla="*/ 56 w 129973"/>
                  <a:gd name="connsiteY13" fmla="*/ 63984 h 136285"/>
                  <a:gd name="connsiteX14" fmla="*/ 6458 w 129973"/>
                  <a:gd name="connsiteY14" fmla="*/ 34293 h 136285"/>
                  <a:gd name="connsiteX15" fmla="*/ 22274 w 129973"/>
                  <a:gd name="connsiteY15" fmla="*/ 13998 h 136285"/>
                  <a:gd name="connsiteX16" fmla="*/ 45998 w 129973"/>
                  <a:gd name="connsiteY16" fmla="*/ 2723 h 136285"/>
                  <a:gd name="connsiteX17" fmla="*/ 76500 w 129973"/>
                  <a:gd name="connsiteY17" fmla="*/ 92 h 136285"/>
                  <a:gd name="connsiteX18" fmla="*/ 94952 w 129973"/>
                  <a:gd name="connsiteY18" fmla="*/ 1971 h 136285"/>
                  <a:gd name="connsiteX19" fmla="*/ 109638 w 129973"/>
                  <a:gd name="connsiteY19" fmla="*/ 4978 h 136285"/>
                  <a:gd name="connsiteX20" fmla="*/ 120935 w 129973"/>
                  <a:gd name="connsiteY20" fmla="*/ 8737 h 136285"/>
                  <a:gd name="connsiteX21" fmla="*/ 129973 w 129973"/>
                  <a:gd name="connsiteY21" fmla="*/ 12871 h 136285"/>
                  <a:gd name="connsiteX22" fmla="*/ 128090 w 129973"/>
                  <a:gd name="connsiteY22" fmla="*/ 52709 h 136285"/>
                  <a:gd name="connsiteX23" fmla="*/ 102107 w 129973"/>
                  <a:gd name="connsiteY23" fmla="*/ 51582 h 136285"/>
                  <a:gd name="connsiteX24" fmla="*/ 92693 w 129973"/>
                  <a:gd name="connsiteY24" fmla="*/ 42186 h 136285"/>
                  <a:gd name="connsiteX25" fmla="*/ 81772 w 129973"/>
                  <a:gd name="connsiteY25" fmla="*/ 38803 h 136285"/>
                  <a:gd name="connsiteX26" fmla="*/ 72358 w 129973"/>
                  <a:gd name="connsiteY26" fmla="*/ 40307 h 136285"/>
                  <a:gd name="connsiteX27" fmla="*/ 64073 w 129973"/>
                  <a:gd name="connsiteY27" fmla="*/ 45568 h 136285"/>
                  <a:gd name="connsiteX28" fmla="*/ 58048 w 129973"/>
                  <a:gd name="connsiteY28" fmla="*/ 54213 h 136285"/>
                  <a:gd name="connsiteX29" fmla="*/ 55412 w 129973"/>
                  <a:gd name="connsiteY29" fmla="*/ 66239 h 136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9973" h="136285">
                    <a:moveTo>
                      <a:pt x="55412" y="66239"/>
                    </a:moveTo>
                    <a:cubicBezTo>
                      <a:pt x="55036" y="71125"/>
                      <a:pt x="55789" y="75635"/>
                      <a:pt x="56919" y="79018"/>
                    </a:cubicBezTo>
                    <a:cubicBezTo>
                      <a:pt x="58048" y="82776"/>
                      <a:pt x="59931" y="85783"/>
                      <a:pt x="62190" y="88038"/>
                    </a:cubicBezTo>
                    <a:cubicBezTo>
                      <a:pt x="64450" y="90293"/>
                      <a:pt x="67463" y="92172"/>
                      <a:pt x="70852" y="93300"/>
                    </a:cubicBezTo>
                    <a:cubicBezTo>
                      <a:pt x="74241" y="94427"/>
                      <a:pt x="78383" y="95179"/>
                      <a:pt x="82902" y="95555"/>
                    </a:cubicBezTo>
                    <a:cubicBezTo>
                      <a:pt x="88174" y="95930"/>
                      <a:pt x="94576" y="95179"/>
                      <a:pt x="102107" y="94427"/>
                    </a:cubicBezTo>
                    <a:cubicBezTo>
                      <a:pt x="109638" y="93300"/>
                      <a:pt x="117923" y="91796"/>
                      <a:pt x="126961" y="89165"/>
                    </a:cubicBezTo>
                    <a:lnTo>
                      <a:pt x="125454" y="129380"/>
                    </a:lnTo>
                    <a:cubicBezTo>
                      <a:pt x="116040" y="132011"/>
                      <a:pt x="107002" y="133890"/>
                      <a:pt x="97965" y="135017"/>
                    </a:cubicBezTo>
                    <a:cubicBezTo>
                      <a:pt x="89304" y="136145"/>
                      <a:pt x="80266" y="136521"/>
                      <a:pt x="71981" y="136145"/>
                    </a:cubicBezTo>
                    <a:cubicBezTo>
                      <a:pt x="61438" y="135769"/>
                      <a:pt x="52023" y="133890"/>
                      <a:pt x="42986" y="131259"/>
                    </a:cubicBezTo>
                    <a:cubicBezTo>
                      <a:pt x="33948" y="128252"/>
                      <a:pt x="26416" y="123742"/>
                      <a:pt x="19638" y="117729"/>
                    </a:cubicBezTo>
                    <a:cubicBezTo>
                      <a:pt x="13236" y="111715"/>
                      <a:pt x="8341" y="104199"/>
                      <a:pt x="4575" y="95179"/>
                    </a:cubicBezTo>
                    <a:cubicBezTo>
                      <a:pt x="1186" y="86159"/>
                      <a:pt x="-320" y="75635"/>
                      <a:pt x="56" y="63984"/>
                    </a:cubicBezTo>
                    <a:cubicBezTo>
                      <a:pt x="433" y="52333"/>
                      <a:pt x="2692" y="42562"/>
                      <a:pt x="6458" y="34293"/>
                    </a:cubicBezTo>
                    <a:cubicBezTo>
                      <a:pt x="10224" y="26025"/>
                      <a:pt x="15496" y="19260"/>
                      <a:pt x="22274" y="13998"/>
                    </a:cubicBezTo>
                    <a:cubicBezTo>
                      <a:pt x="29052" y="8737"/>
                      <a:pt x="36960" y="4978"/>
                      <a:pt x="45998" y="2723"/>
                    </a:cubicBezTo>
                    <a:cubicBezTo>
                      <a:pt x="55036" y="468"/>
                      <a:pt x="65203" y="-284"/>
                      <a:pt x="76500" y="92"/>
                    </a:cubicBezTo>
                    <a:cubicBezTo>
                      <a:pt x="83279" y="468"/>
                      <a:pt x="89304" y="844"/>
                      <a:pt x="94952" y="1971"/>
                    </a:cubicBezTo>
                    <a:cubicBezTo>
                      <a:pt x="100224" y="2723"/>
                      <a:pt x="105120" y="3851"/>
                      <a:pt x="109638" y="4978"/>
                    </a:cubicBezTo>
                    <a:cubicBezTo>
                      <a:pt x="114157" y="6106"/>
                      <a:pt x="117923" y="7609"/>
                      <a:pt x="120935" y="8737"/>
                    </a:cubicBezTo>
                    <a:cubicBezTo>
                      <a:pt x="124324" y="10240"/>
                      <a:pt x="127337" y="11367"/>
                      <a:pt x="129973" y="12871"/>
                    </a:cubicBezTo>
                    <a:lnTo>
                      <a:pt x="128090" y="52709"/>
                    </a:lnTo>
                    <a:lnTo>
                      <a:pt x="102107" y="51582"/>
                    </a:lnTo>
                    <a:cubicBezTo>
                      <a:pt x="99471" y="47448"/>
                      <a:pt x="96082" y="44065"/>
                      <a:pt x="92693" y="42186"/>
                    </a:cubicBezTo>
                    <a:cubicBezTo>
                      <a:pt x="89304" y="39931"/>
                      <a:pt x="85538" y="38803"/>
                      <a:pt x="81772" y="38803"/>
                    </a:cubicBezTo>
                    <a:cubicBezTo>
                      <a:pt x="78383" y="38803"/>
                      <a:pt x="75370" y="39179"/>
                      <a:pt x="72358" y="40307"/>
                    </a:cubicBezTo>
                    <a:cubicBezTo>
                      <a:pt x="69345" y="41434"/>
                      <a:pt x="66709" y="43313"/>
                      <a:pt x="64073" y="45568"/>
                    </a:cubicBezTo>
                    <a:cubicBezTo>
                      <a:pt x="61438" y="47823"/>
                      <a:pt x="59555" y="50830"/>
                      <a:pt x="58048" y="54213"/>
                    </a:cubicBezTo>
                    <a:cubicBezTo>
                      <a:pt x="56542" y="57595"/>
                      <a:pt x="55789" y="61729"/>
                      <a:pt x="55412" y="66239"/>
                    </a:cubicBez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4" name="Freeform 23">
                <a:extLst>
                  <a:ext uri="{FF2B5EF4-FFF2-40B4-BE49-F238E27FC236}">
                    <a16:creationId xmlns:a16="http://schemas.microsoft.com/office/drawing/2014/main" id="{A20E3AFA-C938-3F02-1F13-3EF9B7AA5BF4}"/>
                  </a:ext>
                </a:extLst>
              </p:cNvPr>
              <p:cNvSpPr/>
              <p:nvPr/>
            </p:nvSpPr>
            <p:spPr>
              <a:xfrm>
                <a:off x="5020243" y="6241386"/>
                <a:ext cx="147771" cy="138307"/>
              </a:xfrm>
              <a:custGeom>
                <a:avLst/>
                <a:gdLst>
                  <a:gd name="connsiteX0" fmla="*/ 143850 w 147771"/>
                  <a:gd name="connsiteY0" fmla="*/ 138308 h 138307"/>
                  <a:gd name="connsiteX1" fmla="*/ 88870 w 147771"/>
                  <a:gd name="connsiteY1" fmla="*/ 136053 h 138307"/>
                  <a:gd name="connsiteX2" fmla="*/ 83975 w 147771"/>
                  <a:gd name="connsiteY2" fmla="*/ 125529 h 138307"/>
                  <a:gd name="connsiteX3" fmla="*/ 79080 w 147771"/>
                  <a:gd name="connsiteY3" fmla="*/ 113878 h 138307"/>
                  <a:gd name="connsiteX4" fmla="*/ 74561 w 147771"/>
                  <a:gd name="connsiteY4" fmla="*/ 101476 h 138307"/>
                  <a:gd name="connsiteX5" fmla="*/ 71172 w 147771"/>
                  <a:gd name="connsiteY5" fmla="*/ 88321 h 138307"/>
                  <a:gd name="connsiteX6" fmla="*/ 68159 w 147771"/>
                  <a:gd name="connsiteY6" fmla="*/ 88321 h 138307"/>
                  <a:gd name="connsiteX7" fmla="*/ 66276 w 147771"/>
                  <a:gd name="connsiteY7" fmla="*/ 135677 h 138307"/>
                  <a:gd name="connsiteX8" fmla="*/ 0 w 147771"/>
                  <a:gd name="connsiteY8" fmla="*/ 133046 h 138307"/>
                  <a:gd name="connsiteX9" fmla="*/ 1506 w 147771"/>
                  <a:gd name="connsiteY9" fmla="*/ 95462 h 138307"/>
                  <a:gd name="connsiteX10" fmla="*/ 12803 w 147771"/>
                  <a:gd name="connsiteY10" fmla="*/ 93583 h 138307"/>
                  <a:gd name="connsiteX11" fmla="*/ 15063 w 147771"/>
                  <a:gd name="connsiteY11" fmla="*/ 40214 h 138307"/>
                  <a:gd name="connsiteX12" fmla="*/ 4142 w 147771"/>
                  <a:gd name="connsiteY12" fmla="*/ 37584 h 138307"/>
                  <a:gd name="connsiteX13" fmla="*/ 5649 w 147771"/>
                  <a:gd name="connsiteY13" fmla="*/ 0 h 138307"/>
                  <a:gd name="connsiteX14" fmla="*/ 80963 w 147771"/>
                  <a:gd name="connsiteY14" fmla="*/ 3007 h 138307"/>
                  <a:gd name="connsiteX15" fmla="*/ 106569 w 147771"/>
                  <a:gd name="connsiteY15" fmla="*/ 5262 h 138307"/>
                  <a:gd name="connsiteX16" fmla="*/ 125021 w 147771"/>
                  <a:gd name="connsiteY16" fmla="*/ 9772 h 138307"/>
                  <a:gd name="connsiteX17" fmla="*/ 137071 w 147771"/>
                  <a:gd name="connsiteY17" fmla="*/ 16537 h 138307"/>
                  <a:gd name="connsiteX18" fmla="*/ 144226 w 147771"/>
                  <a:gd name="connsiteY18" fmla="*/ 25181 h 138307"/>
                  <a:gd name="connsiteX19" fmla="*/ 147239 w 147771"/>
                  <a:gd name="connsiteY19" fmla="*/ 35329 h 138307"/>
                  <a:gd name="connsiteX20" fmla="*/ 147615 w 147771"/>
                  <a:gd name="connsiteY20" fmla="*/ 46979 h 138307"/>
                  <a:gd name="connsiteX21" fmla="*/ 146109 w 147771"/>
                  <a:gd name="connsiteY21" fmla="*/ 58255 h 138307"/>
                  <a:gd name="connsiteX22" fmla="*/ 141590 w 147771"/>
                  <a:gd name="connsiteY22" fmla="*/ 67275 h 138307"/>
                  <a:gd name="connsiteX23" fmla="*/ 133306 w 147771"/>
                  <a:gd name="connsiteY23" fmla="*/ 74791 h 138307"/>
                  <a:gd name="connsiteX24" fmla="*/ 120126 w 147771"/>
                  <a:gd name="connsiteY24" fmla="*/ 80805 h 138307"/>
                  <a:gd name="connsiteX25" fmla="*/ 124645 w 147771"/>
                  <a:gd name="connsiteY25" fmla="*/ 89073 h 138307"/>
                  <a:gd name="connsiteX26" fmla="*/ 131423 w 147771"/>
                  <a:gd name="connsiteY26" fmla="*/ 98845 h 138307"/>
                  <a:gd name="connsiteX27" fmla="*/ 138578 w 147771"/>
                  <a:gd name="connsiteY27" fmla="*/ 108617 h 138307"/>
                  <a:gd name="connsiteX28" fmla="*/ 144979 w 147771"/>
                  <a:gd name="connsiteY28" fmla="*/ 116509 h 138307"/>
                  <a:gd name="connsiteX29" fmla="*/ 143850 w 147771"/>
                  <a:gd name="connsiteY29" fmla="*/ 138308 h 138307"/>
                  <a:gd name="connsiteX30" fmla="*/ 69289 w 147771"/>
                  <a:gd name="connsiteY30" fmla="*/ 62389 h 138307"/>
                  <a:gd name="connsiteX31" fmla="*/ 78326 w 147771"/>
                  <a:gd name="connsiteY31" fmla="*/ 62389 h 138307"/>
                  <a:gd name="connsiteX32" fmla="*/ 85481 w 147771"/>
                  <a:gd name="connsiteY32" fmla="*/ 60510 h 138307"/>
                  <a:gd name="connsiteX33" fmla="*/ 90000 w 147771"/>
                  <a:gd name="connsiteY33" fmla="*/ 56000 h 138307"/>
                  <a:gd name="connsiteX34" fmla="*/ 91883 w 147771"/>
                  <a:gd name="connsiteY34" fmla="*/ 48107 h 138307"/>
                  <a:gd name="connsiteX35" fmla="*/ 90753 w 147771"/>
                  <a:gd name="connsiteY35" fmla="*/ 40214 h 138307"/>
                  <a:gd name="connsiteX36" fmla="*/ 86611 w 147771"/>
                  <a:gd name="connsiteY36" fmla="*/ 35329 h 138307"/>
                  <a:gd name="connsiteX37" fmla="*/ 79833 w 147771"/>
                  <a:gd name="connsiteY37" fmla="*/ 33074 h 138307"/>
                  <a:gd name="connsiteX38" fmla="*/ 70795 w 147771"/>
                  <a:gd name="connsiteY38" fmla="*/ 32322 h 138307"/>
                  <a:gd name="connsiteX39" fmla="*/ 69289 w 147771"/>
                  <a:gd name="connsiteY39" fmla="*/ 62389 h 13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7771" h="138307">
                    <a:moveTo>
                      <a:pt x="143850" y="138308"/>
                    </a:moveTo>
                    <a:lnTo>
                      <a:pt x="88870" y="136053"/>
                    </a:lnTo>
                    <a:cubicBezTo>
                      <a:pt x="87364" y="132670"/>
                      <a:pt x="85481" y="129287"/>
                      <a:pt x="83975" y="125529"/>
                    </a:cubicBezTo>
                    <a:cubicBezTo>
                      <a:pt x="82469" y="121771"/>
                      <a:pt x="80586" y="118012"/>
                      <a:pt x="79080" y="113878"/>
                    </a:cubicBezTo>
                    <a:cubicBezTo>
                      <a:pt x="77573" y="109744"/>
                      <a:pt x="76067" y="105610"/>
                      <a:pt x="74561" y="101476"/>
                    </a:cubicBezTo>
                    <a:cubicBezTo>
                      <a:pt x="73054" y="97341"/>
                      <a:pt x="72301" y="92831"/>
                      <a:pt x="71172" y="88321"/>
                    </a:cubicBezTo>
                    <a:lnTo>
                      <a:pt x="68159" y="88321"/>
                    </a:lnTo>
                    <a:lnTo>
                      <a:pt x="66276" y="135677"/>
                    </a:lnTo>
                    <a:lnTo>
                      <a:pt x="0" y="133046"/>
                    </a:lnTo>
                    <a:lnTo>
                      <a:pt x="1506" y="95462"/>
                    </a:lnTo>
                    <a:lnTo>
                      <a:pt x="12803" y="93583"/>
                    </a:lnTo>
                    <a:lnTo>
                      <a:pt x="15063" y="40214"/>
                    </a:lnTo>
                    <a:lnTo>
                      <a:pt x="4142" y="37584"/>
                    </a:lnTo>
                    <a:lnTo>
                      <a:pt x="5649" y="0"/>
                    </a:lnTo>
                    <a:lnTo>
                      <a:pt x="80963" y="3007"/>
                    </a:lnTo>
                    <a:cubicBezTo>
                      <a:pt x="90753" y="3383"/>
                      <a:pt x="99414" y="4134"/>
                      <a:pt x="106569" y="5262"/>
                    </a:cubicBezTo>
                    <a:cubicBezTo>
                      <a:pt x="113724" y="6389"/>
                      <a:pt x="119749" y="7893"/>
                      <a:pt x="125021" y="9772"/>
                    </a:cubicBezTo>
                    <a:cubicBezTo>
                      <a:pt x="129917" y="11651"/>
                      <a:pt x="134059" y="13906"/>
                      <a:pt x="137071" y="16537"/>
                    </a:cubicBezTo>
                    <a:cubicBezTo>
                      <a:pt x="140084" y="19168"/>
                      <a:pt x="142343" y="21798"/>
                      <a:pt x="144226" y="25181"/>
                    </a:cubicBezTo>
                    <a:cubicBezTo>
                      <a:pt x="145733" y="28188"/>
                      <a:pt x="146862" y="31570"/>
                      <a:pt x="147239" y="35329"/>
                    </a:cubicBezTo>
                    <a:cubicBezTo>
                      <a:pt x="147615" y="39087"/>
                      <a:pt x="147992" y="42845"/>
                      <a:pt x="147615" y="46979"/>
                    </a:cubicBezTo>
                    <a:cubicBezTo>
                      <a:pt x="147615" y="51114"/>
                      <a:pt x="146862" y="54872"/>
                      <a:pt x="146109" y="58255"/>
                    </a:cubicBezTo>
                    <a:cubicBezTo>
                      <a:pt x="145356" y="61637"/>
                      <a:pt x="143850" y="64644"/>
                      <a:pt x="141590" y="67275"/>
                    </a:cubicBezTo>
                    <a:cubicBezTo>
                      <a:pt x="139707" y="69905"/>
                      <a:pt x="136695" y="72536"/>
                      <a:pt x="133306" y="74791"/>
                    </a:cubicBezTo>
                    <a:cubicBezTo>
                      <a:pt x="129917" y="77046"/>
                      <a:pt x="125398" y="78925"/>
                      <a:pt x="120126" y="80805"/>
                    </a:cubicBezTo>
                    <a:cubicBezTo>
                      <a:pt x="121256" y="83060"/>
                      <a:pt x="122762" y="86066"/>
                      <a:pt x="124645" y="89073"/>
                    </a:cubicBezTo>
                    <a:cubicBezTo>
                      <a:pt x="126527" y="92080"/>
                      <a:pt x="128787" y="95462"/>
                      <a:pt x="131423" y="98845"/>
                    </a:cubicBezTo>
                    <a:cubicBezTo>
                      <a:pt x="133682" y="102227"/>
                      <a:pt x="136318" y="105234"/>
                      <a:pt x="138578" y="108617"/>
                    </a:cubicBezTo>
                    <a:cubicBezTo>
                      <a:pt x="140837" y="111623"/>
                      <a:pt x="143097" y="114254"/>
                      <a:pt x="144979" y="116509"/>
                    </a:cubicBezTo>
                    <a:lnTo>
                      <a:pt x="143850" y="138308"/>
                    </a:lnTo>
                    <a:close/>
                    <a:moveTo>
                      <a:pt x="69289" y="62389"/>
                    </a:moveTo>
                    <a:cubicBezTo>
                      <a:pt x="72678" y="62389"/>
                      <a:pt x="75690" y="62389"/>
                      <a:pt x="78326" y="62389"/>
                    </a:cubicBezTo>
                    <a:cubicBezTo>
                      <a:pt x="80963" y="62389"/>
                      <a:pt x="83599" y="61637"/>
                      <a:pt x="85481" y="60510"/>
                    </a:cubicBezTo>
                    <a:cubicBezTo>
                      <a:pt x="87364" y="59382"/>
                      <a:pt x="88870" y="58255"/>
                      <a:pt x="90000" y="56000"/>
                    </a:cubicBezTo>
                    <a:cubicBezTo>
                      <a:pt x="91130" y="54120"/>
                      <a:pt x="91883" y="51489"/>
                      <a:pt x="91883" y="48107"/>
                    </a:cubicBezTo>
                    <a:cubicBezTo>
                      <a:pt x="91883" y="44724"/>
                      <a:pt x="91506" y="42094"/>
                      <a:pt x="90753" y="40214"/>
                    </a:cubicBezTo>
                    <a:cubicBezTo>
                      <a:pt x="89624" y="38335"/>
                      <a:pt x="88494" y="36456"/>
                      <a:pt x="86611" y="35329"/>
                    </a:cubicBezTo>
                    <a:cubicBezTo>
                      <a:pt x="84728" y="34201"/>
                      <a:pt x="82469" y="33449"/>
                      <a:pt x="79833" y="33074"/>
                    </a:cubicBezTo>
                    <a:cubicBezTo>
                      <a:pt x="77197" y="32698"/>
                      <a:pt x="74184" y="32322"/>
                      <a:pt x="70795" y="32322"/>
                    </a:cubicBezTo>
                    <a:lnTo>
                      <a:pt x="69289" y="62389"/>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5" name="Freeform 24">
                <a:extLst>
                  <a:ext uri="{FF2B5EF4-FFF2-40B4-BE49-F238E27FC236}">
                    <a16:creationId xmlns:a16="http://schemas.microsoft.com/office/drawing/2014/main" id="{DDE427DA-BFCC-61CF-7187-70AAC1D63496}"/>
                  </a:ext>
                </a:extLst>
              </p:cNvPr>
              <p:cNvSpPr/>
              <p:nvPr/>
            </p:nvSpPr>
            <p:spPr>
              <a:xfrm>
                <a:off x="5178683" y="6247627"/>
                <a:ext cx="155338" cy="137038"/>
              </a:xfrm>
              <a:custGeom>
                <a:avLst/>
                <a:gdLst>
                  <a:gd name="connsiteX0" fmla="*/ 74657 w 155338"/>
                  <a:gd name="connsiteY0" fmla="*/ 136952 h 137038"/>
                  <a:gd name="connsiteX1" fmla="*/ 54322 w 155338"/>
                  <a:gd name="connsiteY1" fmla="*/ 134697 h 137038"/>
                  <a:gd name="connsiteX2" fmla="*/ 36247 w 155338"/>
                  <a:gd name="connsiteY2" fmla="*/ 129059 h 137038"/>
                  <a:gd name="connsiteX3" fmla="*/ 20807 w 155338"/>
                  <a:gd name="connsiteY3" fmla="*/ 119287 h 137038"/>
                  <a:gd name="connsiteX4" fmla="*/ 9134 w 155338"/>
                  <a:gd name="connsiteY4" fmla="*/ 105381 h 137038"/>
                  <a:gd name="connsiteX5" fmla="*/ 1979 w 155338"/>
                  <a:gd name="connsiteY5" fmla="*/ 86965 h 137038"/>
                  <a:gd name="connsiteX6" fmla="*/ 96 w 155338"/>
                  <a:gd name="connsiteY6" fmla="*/ 64040 h 137038"/>
                  <a:gd name="connsiteX7" fmla="*/ 3862 w 155338"/>
                  <a:gd name="connsiteY7" fmla="*/ 42617 h 137038"/>
                  <a:gd name="connsiteX8" fmla="*/ 12146 w 155338"/>
                  <a:gd name="connsiteY8" fmla="*/ 26080 h 137038"/>
                  <a:gd name="connsiteX9" fmla="*/ 24573 w 155338"/>
                  <a:gd name="connsiteY9" fmla="*/ 13678 h 137038"/>
                  <a:gd name="connsiteX10" fmla="*/ 40389 w 155338"/>
                  <a:gd name="connsiteY10" fmla="*/ 5409 h 137038"/>
                  <a:gd name="connsiteX11" fmla="*/ 59217 w 155338"/>
                  <a:gd name="connsiteY11" fmla="*/ 899 h 137038"/>
                  <a:gd name="connsiteX12" fmla="*/ 79929 w 155338"/>
                  <a:gd name="connsiteY12" fmla="*/ 147 h 137038"/>
                  <a:gd name="connsiteX13" fmla="*/ 100640 w 155338"/>
                  <a:gd name="connsiteY13" fmla="*/ 2402 h 137038"/>
                  <a:gd name="connsiteX14" fmla="*/ 119092 w 155338"/>
                  <a:gd name="connsiteY14" fmla="*/ 8040 h 137038"/>
                  <a:gd name="connsiteX15" fmla="*/ 134531 w 155338"/>
                  <a:gd name="connsiteY15" fmla="*/ 17436 h 137038"/>
                  <a:gd name="connsiteX16" fmla="*/ 146205 w 155338"/>
                  <a:gd name="connsiteY16" fmla="*/ 30590 h 137038"/>
                  <a:gd name="connsiteX17" fmla="*/ 153360 w 155338"/>
                  <a:gd name="connsiteY17" fmla="*/ 47879 h 137038"/>
                  <a:gd name="connsiteX18" fmla="*/ 155243 w 155338"/>
                  <a:gd name="connsiteY18" fmla="*/ 69301 h 137038"/>
                  <a:gd name="connsiteX19" fmla="*/ 148088 w 155338"/>
                  <a:gd name="connsiteY19" fmla="*/ 100871 h 137038"/>
                  <a:gd name="connsiteX20" fmla="*/ 130766 w 155338"/>
                  <a:gd name="connsiteY20" fmla="*/ 121918 h 137038"/>
                  <a:gd name="connsiteX21" fmla="*/ 105535 w 155338"/>
                  <a:gd name="connsiteY21" fmla="*/ 132817 h 137038"/>
                  <a:gd name="connsiteX22" fmla="*/ 74657 w 155338"/>
                  <a:gd name="connsiteY22" fmla="*/ 136952 h 137038"/>
                  <a:gd name="connsiteX23" fmla="*/ 78422 w 155338"/>
                  <a:gd name="connsiteY23" fmla="*/ 40362 h 137038"/>
                  <a:gd name="connsiteX24" fmla="*/ 69008 w 155338"/>
                  <a:gd name="connsiteY24" fmla="*/ 41489 h 137038"/>
                  <a:gd name="connsiteX25" fmla="*/ 62607 w 155338"/>
                  <a:gd name="connsiteY25" fmla="*/ 44872 h 137038"/>
                  <a:gd name="connsiteX26" fmla="*/ 58464 w 155338"/>
                  <a:gd name="connsiteY26" fmla="*/ 50134 h 137038"/>
                  <a:gd name="connsiteX27" fmla="*/ 56205 w 155338"/>
                  <a:gd name="connsiteY27" fmla="*/ 56147 h 137038"/>
                  <a:gd name="connsiteX28" fmla="*/ 55075 w 155338"/>
                  <a:gd name="connsiteY28" fmla="*/ 62160 h 137038"/>
                  <a:gd name="connsiteX29" fmla="*/ 54699 w 155338"/>
                  <a:gd name="connsiteY29" fmla="*/ 67046 h 137038"/>
                  <a:gd name="connsiteX30" fmla="*/ 54699 w 155338"/>
                  <a:gd name="connsiteY30" fmla="*/ 71932 h 137038"/>
                  <a:gd name="connsiteX31" fmla="*/ 55075 w 155338"/>
                  <a:gd name="connsiteY31" fmla="*/ 77945 h 137038"/>
                  <a:gd name="connsiteX32" fmla="*/ 56958 w 155338"/>
                  <a:gd name="connsiteY32" fmla="*/ 83959 h 137038"/>
                  <a:gd name="connsiteX33" fmla="*/ 60347 w 155338"/>
                  <a:gd name="connsiteY33" fmla="*/ 89596 h 137038"/>
                  <a:gd name="connsiteX34" fmla="*/ 66372 w 155338"/>
                  <a:gd name="connsiteY34" fmla="*/ 93731 h 137038"/>
                  <a:gd name="connsiteX35" fmla="*/ 75787 w 155338"/>
                  <a:gd name="connsiteY35" fmla="*/ 95610 h 137038"/>
                  <a:gd name="connsiteX36" fmla="*/ 85201 w 155338"/>
                  <a:gd name="connsiteY36" fmla="*/ 94482 h 137038"/>
                  <a:gd name="connsiteX37" fmla="*/ 91602 w 155338"/>
                  <a:gd name="connsiteY37" fmla="*/ 90724 h 137038"/>
                  <a:gd name="connsiteX38" fmla="*/ 95745 w 155338"/>
                  <a:gd name="connsiteY38" fmla="*/ 85462 h 137038"/>
                  <a:gd name="connsiteX39" fmla="*/ 98004 w 155338"/>
                  <a:gd name="connsiteY39" fmla="*/ 79449 h 137038"/>
                  <a:gd name="connsiteX40" fmla="*/ 99134 w 155338"/>
                  <a:gd name="connsiteY40" fmla="*/ 73435 h 137038"/>
                  <a:gd name="connsiteX41" fmla="*/ 99510 w 155338"/>
                  <a:gd name="connsiteY41" fmla="*/ 68550 h 137038"/>
                  <a:gd name="connsiteX42" fmla="*/ 99510 w 155338"/>
                  <a:gd name="connsiteY42" fmla="*/ 63664 h 137038"/>
                  <a:gd name="connsiteX43" fmla="*/ 99134 w 155338"/>
                  <a:gd name="connsiteY43" fmla="*/ 57650 h 137038"/>
                  <a:gd name="connsiteX44" fmla="*/ 97251 w 155338"/>
                  <a:gd name="connsiteY44" fmla="*/ 51637 h 137038"/>
                  <a:gd name="connsiteX45" fmla="*/ 93485 w 155338"/>
                  <a:gd name="connsiteY45" fmla="*/ 46375 h 137038"/>
                  <a:gd name="connsiteX46" fmla="*/ 87460 w 155338"/>
                  <a:gd name="connsiteY46" fmla="*/ 42241 h 137038"/>
                  <a:gd name="connsiteX47" fmla="*/ 78422 w 155338"/>
                  <a:gd name="connsiteY47" fmla="*/ 40362 h 137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5338" h="137038">
                    <a:moveTo>
                      <a:pt x="74657" y="136952"/>
                    </a:moveTo>
                    <a:cubicBezTo>
                      <a:pt x="67502" y="136576"/>
                      <a:pt x="60724" y="135824"/>
                      <a:pt x="54322" y="134697"/>
                    </a:cubicBezTo>
                    <a:cubicBezTo>
                      <a:pt x="47920" y="133569"/>
                      <a:pt x="41895" y="131690"/>
                      <a:pt x="36247" y="129059"/>
                    </a:cubicBezTo>
                    <a:cubicBezTo>
                      <a:pt x="30598" y="126428"/>
                      <a:pt x="25326" y="123422"/>
                      <a:pt x="20807" y="119287"/>
                    </a:cubicBezTo>
                    <a:cubicBezTo>
                      <a:pt x="16288" y="115529"/>
                      <a:pt x="12523" y="110643"/>
                      <a:pt x="9134" y="105381"/>
                    </a:cubicBezTo>
                    <a:cubicBezTo>
                      <a:pt x="6121" y="100120"/>
                      <a:pt x="3485" y="94106"/>
                      <a:pt x="1979" y="86965"/>
                    </a:cubicBezTo>
                    <a:cubicBezTo>
                      <a:pt x="473" y="80200"/>
                      <a:pt x="-281" y="72684"/>
                      <a:pt x="96" y="64040"/>
                    </a:cubicBezTo>
                    <a:cubicBezTo>
                      <a:pt x="473" y="56147"/>
                      <a:pt x="1602" y="49006"/>
                      <a:pt x="3862" y="42617"/>
                    </a:cubicBezTo>
                    <a:cubicBezTo>
                      <a:pt x="6121" y="36228"/>
                      <a:pt x="8757" y="30590"/>
                      <a:pt x="12146" y="26080"/>
                    </a:cubicBezTo>
                    <a:cubicBezTo>
                      <a:pt x="15535" y="21194"/>
                      <a:pt x="19678" y="17060"/>
                      <a:pt x="24573" y="13678"/>
                    </a:cubicBezTo>
                    <a:cubicBezTo>
                      <a:pt x="29468" y="10295"/>
                      <a:pt x="34740" y="7664"/>
                      <a:pt x="40389" y="5409"/>
                    </a:cubicBezTo>
                    <a:cubicBezTo>
                      <a:pt x="46037" y="3530"/>
                      <a:pt x="52439" y="2027"/>
                      <a:pt x="59217" y="899"/>
                    </a:cubicBezTo>
                    <a:cubicBezTo>
                      <a:pt x="65996" y="147"/>
                      <a:pt x="72774" y="-228"/>
                      <a:pt x="79929" y="147"/>
                    </a:cubicBezTo>
                    <a:cubicBezTo>
                      <a:pt x="87084" y="523"/>
                      <a:pt x="93862" y="1275"/>
                      <a:pt x="100640" y="2402"/>
                    </a:cubicBezTo>
                    <a:cubicBezTo>
                      <a:pt x="107042" y="3906"/>
                      <a:pt x="113444" y="5785"/>
                      <a:pt x="119092" y="8040"/>
                    </a:cubicBezTo>
                    <a:cubicBezTo>
                      <a:pt x="124741" y="10671"/>
                      <a:pt x="130012" y="13678"/>
                      <a:pt x="134531" y="17436"/>
                    </a:cubicBezTo>
                    <a:cubicBezTo>
                      <a:pt x="139050" y="21194"/>
                      <a:pt x="142816" y="25704"/>
                      <a:pt x="146205" y="30590"/>
                    </a:cubicBezTo>
                    <a:cubicBezTo>
                      <a:pt x="149218" y="35476"/>
                      <a:pt x="151853" y="41489"/>
                      <a:pt x="153360" y="47879"/>
                    </a:cubicBezTo>
                    <a:cubicBezTo>
                      <a:pt x="154866" y="54268"/>
                      <a:pt x="155619" y="61409"/>
                      <a:pt x="155243" y="69301"/>
                    </a:cubicBezTo>
                    <a:cubicBezTo>
                      <a:pt x="154866" y="81704"/>
                      <a:pt x="152230" y="92227"/>
                      <a:pt x="148088" y="100871"/>
                    </a:cubicBezTo>
                    <a:cubicBezTo>
                      <a:pt x="143569" y="109516"/>
                      <a:pt x="137921" y="116657"/>
                      <a:pt x="130766" y="121918"/>
                    </a:cubicBezTo>
                    <a:cubicBezTo>
                      <a:pt x="123611" y="127180"/>
                      <a:pt x="115326" y="130938"/>
                      <a:pt x="105535" y="132817"/>
                    </a:cubicBezTo>
                    <a:cubicBezTo>
                      <a:pt x="95368" y="136576"/>
                      <a:pt x="85577" y="137327"/>
                      <a:pt x="74657" y="136952"/>
                    </a:cubicBezTo>
                    <a:close/>
                    <a:moveTo>
                      <a:pt x="78422" y="40362"/>
                    </a:moveTo>
                    <a:cubicBezTo>
                      <a:pt x="74657" y="40362"/>
                      <a:pt x="71644" y="40738"/>
                      <a:pt x="69008" y="41489"/>
                    </a:cubicBezTo>
                    <a:cubicBezTo>
                      <a:pt x="66372" y="42241"/>
                      <a:pt x="64489" y="43369"/>
                      <a:pt x="62607" y="44872"/>
                    </a:cubicBezTo>
                    <a:cubicBezTo>
                      <a:pt x="60724" y="46375"/>
                      <a:pt x="59594" y="47879"/>
                      <a:pt x="58464" y="50134"/>
                    </a:cubicBezTo>
                    <a:cubicBezTo>
                      <a:pt x="57711" y="52013"/>
                      <a:pt x="56958" y="53892"/>
                      <a:pt x="56205" y="56147"/>
                    </a:cubicBezTo>
                    <a:cubicBezTo>
                      <a:pt x="55828" y="58026"/>
                      <a:pt x="55452" y="59905"/>
                      <a:pt x="55075" y="62160"/>
                    </a:cubicBezTo>
                    <a:cubicBezTo>
                      <a:pt x="55075" y="64040"/>
                      <a:pt x="54699" y="65543"/>
                      <a:pt x="54699" y="67046"/>
                    </a:cubicBezTo>
                    <a:cubicBezTo>
                      <a:pt x="54699" y="68550"/>
                      <a:pt x="54699" y="70053"/>
                      <a:pt x="54699" y="71932"/>
                    </a:cubicBezTo>
                    <a:cubicBezTo>
                      <a:pt x="54699" y="73811"/>
                      <a:pt x="54699" y="75690"/>
                      <a:pt x="55075" y="77945"/>
                    </a:cubicBezTo>
                    <a:cubicBezTo>
                      <a:pt x="55452" y="79825"/>
                      <a:pt x="55828" y="82080"/>
                      <a:pt x="56958" y="83959"/>
                    </a:cubicBezTo>
                    <a:cubicBezTo>
                      <a:pt x="57711" y="85838"/>
                      <a:pt x="58841" y="87717"/>
                      <a:pt x="60347" y="89596"/>
                    </a:cubicBezTo>
                    <a:cubicBezTo>
                      <a:pt x="61853" y="91100"/>
                      <a:pt x="64113" y="92603"/>
                      <a:pt x="66372" y="93731"/>
                    </a:cubicBezTo>
                    <a:cubicBezTo>
                      <a:pt x="68632" y="94858"/>
                      <a:pt x="72021" y="95234"/>
                      <a:pt x="75787" y="95610"/>
                    </a:cubicBezTo>
                    <a:cubicBezTo>
                      <a:pt x="79552" y="95610"/>
                      <a:pt x="82565" y="95234"/>
                      <a:pt x="85201" y="94482"/>
                    </a:cubicBezTo>
                    <a:cubicBezTo>
                      <a:pt x="87837" y="93731"/>
                      <a:pt x="89719" y="92227"/>
                      <a:pt x="91602" y="90724"/>
                    </a:cubicBezTo>
                    <a:cubicBezTo>
                      <a:pt x="93485" y="89220"/>
                      <a:pt x="94615" y="87341"/>
                      <a:pt x="95745" y="85462"/>
                    </a:cubicBezTo>
                    <a:cubicBezTo>
                      <a:pt x="96874" y="83583"/>
                      <a:pt x="97628" y="81328"/>
                      <a:pt x="98004" y="79449"/>
                    </a:cubicBezTo>
                    <a:cubicBezTo>
                      <a:pt x="98381" y="77570"/>
                      <a:pt x="98757" y="75315"/>
                      <a:pt x="99134" y="73435"/>
                    </a:cubicBezTo>
                    <a:cubicBezTo>
                      <a:pt x="99134" y="71556"/>
                      <a:pt x="99510" y="70053"/>
                      <a:pt x="99510" y="68550"/>
                    </a:cubicBezTo>
                    <a:cubicBezTo>
                      <a:pt x="99510" y="67046"/>
                      <a:pt x="99510" y="65543"/>
                      <a:pt x="99510" y="63664"/>
                    </a:cubicBezTo>
                    <a:cubicBezTo>
                      <a:pt x="99510" y="61785"/>
                      <a:pt x="99510" y="59905"/>
                      <a:pt x="99134" y="57650"/>
                    </a:cubicBezTo>
                    <a:cubicBezTo>
                      <a:pt x="98757" y="55771"/>
                      <a:pt x="98381" y="53516"/>
                      <a:pt x="97251" y="51637"/>
                    </a:cubicBezTo>
                    <a:cubicBezTo>
                      <a:pt x="96498" y="49758"/>
                      <a:pt x="95368" y="47879"/>
                      <a:pt x="93485" y="46375"/>
                    </a:cubicBezTo>
                    <a:cubicBezTo>
                      <a:pt x="91979" y="44872"/>
                      <a:pt x="89719" y="43369"/>
                      <a:pt x="87460" y="42241"/>
                    </a:cubicBezTo>
                    <a:cubicBezTo>
                      <a:pt x="85201" y="41114"/>
                      <a:pt x="82188" y="40738"/>
                      <a:pt x="78422" y="40362"/>
                    </a:cubicBez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6" name="Freeform 25">
                <a:extLst>
                  <a:ext uri="{FF2B5EF4-FFF2-40B4-BE49-F238E27FC236}">
                    <a16:creationId xmlns:a16="http://schemas.microsoft.com/office/drawing/2014/main" id="{811A20E9-52CA-F5B4-86C3-16AF0F1062F1}"/>
                  </a:ext>
                </a:extLst>
              </p:cNvPr>
              <p:cNvSpPr/>
              <p:nvPr/>
            </p:nvSpPr>
            <p:spPr>
              <a:xfrm>
                <a:off x="5345223" y="6255292"/>
                <a:ext cx="115983" cy="135300"/>
              </a:xfrm>
              <a:custGeom>
                <a:avLst/>
                <a:gdLst>
                  <a:gd name="connsiteX0" fmla="*/ 115230 w 115983"/>
                  <a:gd name="connsiteY0" fmla="*/ 94335 h 135300"/>
                  <a:gd name="connsiteX1" fmla="*/ 112218 w 115983"/>
                  <a:gd name="connsiteY1" fmla="*/ 109368 h 135300"/>
                  <a:gd name="connsiteX2" fmla="*/ 105063 w 115983"/>
                  <a:gd name="connsiteY2" fmla="*/ 120643 h 135300"/>
                  <a:gd name="connsiteX3" fmla="*/ 94896 w 115983"/>
                  <a:gd name="connsiteY3" fmla="*/ 128536 h 135300"/>
                  <a:gd name="connsiteX4" fmla="*/ 82469 w 115983"/>
                  <a:gd name="connsiteY4" fmla="*/ 133422 h 135300"/>
                  <a:gd name="connsiteX5" fmla="*/ 68536 w 115983"/>
                  <a:gd name="connsiteY5" fmla="*/ 135301 h 135300"/>
                  <a:gd name="connsiteX6" fmla="*/ 54226 w 115983"/>
                  <a:gd name="connsiteY6" fmla="*/ 135301 h 135300"/>
                  <a:gd name="connsiteX7" fmla="*/ 31255 w 115983"/>
                  <a:gd name="connsiteY7" fmla="*/ 133422 h 135300"/>
                  <a:gd name="connsiteX8" fmla="*/ 14310 w 115983"/>
                  <a:gd name="connsiteY8" fmla="*/ 128912 h 135300"/>
                  <a:gd name="connsiteX9" fmla="*/ 0 w 115983"/>
                  <a:gd name="connsiteY9" fmla="*/ 123274 h 135300"/>
                  <a:gd name="connsiteX10" fmla="*/ 1506 w 115983"/>
                  <a:gd name="connsiteY10" fmla="*/ 89073 h 135300"/>
                  <a:gd name="connsiteX11" fmla="*/ 27490 w 115983"/>
                  <a:gd name="connsiteY11" fmla="*/ 90201 h 135300"/>
                  <a:gd name="connsiteX12" fmla="*/ 37281 w 115983"/>
                  <a:gd name="connsiteY12" fmla="*/ 99596 h 135300"/>
                  <a:gd name="connsiteX13" fmla="*/ 48954 w 115983"/>
                  <a:gd name="connsiteY13" fmla="*/ 102979 h 135300"/>
                  <a:gd name="connsiteX14" fmla="*/ 52343 w 115983"/>
                  <a:gd name="connsiteY14" fmla="*/ 102979 h 135300"/>
                  <a:gd name="connsiteX15" fmla="*/ 56109 w 115983"/>
                  <a:gd name="connsiteY15" fmla="*/ 101476 h 135300"/>
                  <a:gd name="connsiteX16" fmla="*/ 59122 w 115983"/>
                  <a:gd name="connsiteY16" fmla="*/ 97717 h 135300"/>
                  <a:gd name="connsiteX17" fmla="*/ 60628 w 115983"/>
                  <a:gd name="connsiteY17" fmla="*/ 90576 h 135300"/>
                  <a:gd name="connsiteX18" fmla="*/ 45942 w 115983"/>
                  <a:gd name="connsiteY18" fmla="*/ 87946 h 135300"/>
                  <a:gd name="connsiteX19" fmla="*/ 32008 w 115983"/>
                  <a:gd name="connsiteY19" fmla="*/ 83811 h 135300"/>
                  <a:gd name="connsiteX20" fmla="*/ 19958 w 115983"/>
                  <a:gd name="connsiteY20" fmla="*/ 77798 h 135300"/>
                  <a:gd name="connsiteX21" fmla="*/ 10167 w 115983"/>
                  <a:gd name="connsiteY21" fmla="*/ 69154 h 135300"/>
                  <a:gd name="connsiteX22" fmla="*/ 4142 w 115983"/>
                  <a:gd name="connsiteY22" fmla="*/ 57503 h 135300"/>
                  <a:gd name="connsiteX23" fmla="*/ 2259 w 115983"/>
                  <a:gd name="connsiteY23" fmla="*/ 42469 h 135300"/>
                  <a:gd name="connsiteX24" fmla="*/ 5272 w 115983"/>
                  <a:gd name="connsiteY24" fmla="*/ 26308 h 135300"/>
                  <a:gd name="connsiteX25" fmla="*/ 12427 w 115983"/>
                  <a:gd name="connsiteY25" fmla="*/ 14658 h 135300"/>
                  <a:gd name="connsiteX26" fmla="*/ 22594 w 115983"/>
                  <a:gd name="connsiteY26" fmla="*/ 6765 h 135300"/>
                  <a:gd name="connsiteX27" fmla="*/ 35021 w 115983"/>
                  <a:gd name="connsiteY27" fmla="*/ 1879 h 135300"/>
                  <a:gd name="connsiteX28" fmla="*/ 48578 w 115983"/>
                  <a:gd name="connsiteY28" fmla="*/ 0 h 135300"/>
                  <a:gd name="connsiteX29" fmla="*/ 62510 w 115983"/>
                  <a:gd name="connsiteY29" fmla="*/ 0 h 135300"/>
                  <a:gd name="connsiteX30" fmla="*/ 80963 w 115983"/>
                  <a:gd name="connsiteY30" fmla="*/ 1503 h 135300"/>
                  <a:gd name="connsiteX31" fmla="*/ 95649 w 115983"/>
                  <a:gd name="connsiteY31" fmla="*/ 4510 h 135300"/>
                  <a:gd name="connsiteX32" fmla="*/ 106946 w 115983"/>
                  <a:gd name="connsiteY32" fmla="*/ 8268 h 135300"/>
                  <a:gd name="connsiteX33" fmla="*/ 115983 w 115983"/>
                  <a:gd name="connsiteY33" fmla="*/ 12403 h 135300"/>
                  <a:gd name="connsiteX34" fmla="*/ 114854 w 115983"/>
                  <a:gd name="connsiteY34" fmla="*/ 45852 h 135300"/>
                  <a:gd name="connsiteX35" fmla="*/ 88870 w 115983"/>
                  <a:gd name="connsiteY35" fmla="*/ 44724 h 135300"/>
                  <a:gd name="connsiteX36" fmla="*/ 79456 w 115983"/>
                  <a:gd name="connsiteY36" fmla="*/ 35329 h 135300"/>
                  <a:gd name="connsiteX37" fmla="*/ 68536 w 115983"/>
                  <a:gd name="connsiteY37" fmla="*/ 31946 h 135300"/>
                  <a:gd name="connsiteX38" fmla="*/ 65147 w 115983"/>
                  <a:gd name="connsiteY38" fmla="*/ 32322 h 135300"/>
                  <a:gd name="connsiteX39" fmla="*/ 61381 w 115983"/>
                  <a:gd name="connsiteY39" fmla="*/ 33825 h 135300"/>
                  <a:gd name="connsiteX40" fmla="*/ 58368 w 115983"/>
                  <a:gd name="connsiteY40" fmla="*/ 37959 h 135300"/>
                  <a:gd name="connsiteX41" fmla="*/ 56862 w 115983"/>
                  <a:gd name="connsiteY41" fmla="*/ 45100 h 135300"/>
                  <a:gd name="connsiteX42" fmla="*/ 83222 w 115983"/>
                  <a:gd name="connsiteY42" fmla="*/ 49234 h 135300"/>
                  <a:gd name="connsiteX43" fmla="*/ 102050 w 115983"/>
                  <a:gd name="connsiteY43" fmla="*/ 58255 h 135300"/>
                  <a:gd name="connsiteX44" fmla="*/ 112971 w 115983"/>
                  <a:gd name="connsiteY44" fmla="*/ 72912 h 135300"/>
                  <a:gd name="connsiteX45" fmla="*/ 115230 w 115983"/>
                  <a:gd name="connsiteY45" fmla="*/ 94335 h 13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5983" h="135300">
                    <a:moveTo>
                      <a:pt x="115230" y="94335"/>
                    </a:moveTo>
                    <a:cubicBezTo>
                      <a:pt x="114854" y="99972"/>
                      <a:pt x="114101" y="104858"/>
                      <a:pt x="112218" y="109368"/>
                    </a:cubicBezTo>
                    <a:cubicBezTo>
                      <a:pt x="110335" y="113878"/>
                      <a:pt x="108076" y="117261"/>
                      <a:pt x="105063" y="120643"/>
                    </a:cubicBezTo>
                    <a:cubicBezTo>
                      <a:pt x="102050" y="123650"/>
                      <a:pt x="98661" y="126281"/>
                      <a:pt x="94896" y="128536"/>
                    </a:cubicBezTo>
                    <a:cubicBezTo>
                      <a:pt x="91130" y="130791"/>
                      <a:pt x="86988" y="132294"/>
                      <a:pt x="82469" y="133422"/>
                    </a:cubicBezTo>
                    <a:cubicBezTo>
                      <a:pt x="77950" y="134549"/>
                      <a:pt x="73431" y="135301"/>
                      <a:pt x="68536" y="135301"/>
                    </a:cubicBezTo>
                    <a:cubicBezTo>
                      <a:pt x="63640" y="135301"/>
                      <a:pt x="58745" y="135301"/>
                      <a:pt x="54226" y="135301"/>
                    </a:cubicBezTo>
                    <a:cubicBezTo>
                      <a:pt x="45565" y="134925"/>
                      <a:pt x="37657" y="134173"/>
                      <a:pt x="31255" y="133422"/>
                    </a:cubicBezTo>
                    <a:cubicBezTo>
                      <a:pt x="27490" y="132670"/>
                      <a:pt x="21841" y="131167"/>
                      <a:pt x="14310" y="128912"/>
                    </a:cubicBezTo>
                    <a:cubicBezTo>
                      <a:pt x="8285" y="127032"/>
                      <a:pt x="3389" y="125153"/>
                      <a:pt x="0" y="123274"/>
                    </a:cubicBezTo>
                    <a:lnTo>
                      <a:pt x="1506" y="89073"/>
                    </a:lnTo>
                    <a:lnTo>
                      <a:pt x="27490" y="90201"/>
                    </a:lnTo>
                    <a:cubicBezTo>
                      <a:pt x="30502" y="94335"/>
                      <a:pt x="33515" y="97717"/>
                      <a:pt x="37281" y="99596"/>
                    </a:cubicBezTo>
                    <a:cubicBezTo>
                      <a:pt x="41046" y="101851"/>
                      <a:pt x="44812" y="102979"/>
                      <a:pt x="48954" y="102979"/>
                    </a:cubicBezTo>
                    <a:cubicBezTo>
                      <a:pt x="50084" y="102979"/>
                      <a:pt x="51213" y="102979"/>
                      <a:pt x="52343" y="102979"/>
                    </a:cubicBezTo>
                    <a:cubicBezTo>
                      <a:pt x="53473" y="102979"/>
                      <a:pt x="54979" y="102227"/>
                      <a:pt x="56109" y="101476"/>
                    </a:cubicBezTo>
                    <a:cubicBezTo>
                      <a:pt x="57239" y="100724"/>
                      <a:pt x="58368" y="99596"/>
                      <a:pt x="59122" y="97717"/>
                    </a:cubicBezTo>
                    <a:cubicBezTo>
                      <a:pt x="59875" y="95838"/>
                      <a:pt x="60628" y="93583"/>
                      <a:pt x="60628" y="90576"/>
                    </a:cubicBezTo>
                    <a:cubicBezTo>
                      <a:pt x="55732" y="89825"/>
                      <a:pt x="50837" y="89073"/>
                      <a:pt x="45942" y="87946"/>
                    </a:cubicBezTo>
                    <a:cubicBezTo>
                      <a:pt x="41046" y="86818"/>
                      <a:pt x="36527" y="85691"/>
                      <a:pt x="32008" y="83811"/>
                    </a:cubicBezTo>
                    <a:cubicBezTo>
                      <a:pt x="27490" y="82308"/>
                      <a:pt x="23724" y="80053"/>
                      <a:pt x="19958" y="77798"/>
                    </a:cubicBezTo>
                    <a:cubicBezTo>
                      <a:pt x="16192" y="75543"/>
                      <a:pt x="13180" y="72536"/>
                      <a:pt x="10167" y="69154"/>
                    </a:cubicBezTo>
                    <a:cubicBezTo>
                      <a:pt x="7531" y="65771"/>
                      <a:pt x="5272" y="62013"/>
                      <a:pt x="4142" y="57503"/>
                    </a:cubicBezTo>
                    <a:cubicBezTo>
                      <a:pt x="2636" y="52993"/>
                      <a:pt x="2259" y="48107"/>
                      <a:pt x="2259" y="42469"/>
                    </a:cubicBezTo>
                    <a:cubicBezTo>
                      <a:pt x="2636" y="36456"/>
                      <a:pt x="3389" y="31194"/>
                      <a:pt x="5272" y="26308"/>
                    </a:cubicBezTo>
                    <a:cubicBezTo>
                      <a:pt x="7155" y="21798"/>
                      <a:pt x="9414" y="17664"/>
                      <a:pt x="12427" y="14658"/>
                    </a:cubicBezTo>
                    <a:cubicBezTo>
                      <a:pt x="15439" y="11275"/>
                      <a:pt x="18828" y="8644"/>
                      <a:pt x="22594" y="6765"/>
                    </a:cubicBezTo>
                    <a:cubicBezTo>
                      <a:pt x="26360" y="4886"/>
                      <a:pt x="30502" y="3007"/>
                      <a:pt x="35021" y="1879"/>
                    </a:cubicBezTo>
                    <a:cubicBezTo>
                      <a:pt x="39540" y="752"/>
                      <a:pt x="44059" y="0"/>
                      <a:pt x="48578" y="0"/>
                    </a:cubicBezTo>
                    <a:cubicBezTo>
                      <a:pt x="53096" y="0"/>
                      <a:pt x="57992" y="0"/>
                      <a:pt x="62510" y="0"/>
                    </a:cubicBezTo>
                    <a:cubicBezTo>
                      <a:pt x="69289" y="376"/>
                      <a:pt x="75314" y="752"/>
                      <a:pt x="80963" y="1503"/>
                    </a:cubicBezTo>
                    <a:cubicBezTo>
                      <a:pt x="86235" y="2255"/>
                      <a:pt x="91130" y="3007"/>
                      <a:pt x="95649" y="4510"/>
                    </a:cubicBezTo>
                    <a:cubicBezTo>
                      <a:pt x="100167" y="5638"/>
                      <a:pt x="103933" y="7141"/>
                      <a:pt x="106946" y="8268"/>
                    </a:cubicBezTo>
                    <a:cubicBezTo>
                      <a:pt x="110335" y="9772"/>
                      <a:pt x="113347" y="10899"/>
                      <a:pt x="115983" y="12403"/>
                    </a:cubicBezTo>
                    <a:lnTo>
                      <a:pt x="114854" y="45852"/>
                    </a:lnTo>
                    <a:lnTo>
                      <a:pt x="88870" y="44724"/>
                    </a:lnTo>
                    <a:cubicBezTo>
                      <a:pt x="86235" y="40590"/>
                      <a:pt x="82845" y="37208"/>
                      <a:pt x="79456" y="35329"/>
                    </a:cubicBezTo>
                    <a:cubicBezTo>
                      <a:pt x="76067" y="33074"/>
                      <a:pt x="72301" y="31946"/>
                      <a:pt x="68536" y="31946"/>
                    </a:cubicBezTo>
                    <a:cubicBezTo>
                      <a:pt x="67406" y="31946"/>
                      <a:pt x="66276" y="31946"/>
                      <a:pt x="65147" y="32322"/>
                    </a:cubicBezTo>
                    <a:cubicBezTo>
                      <a:pt x="63640" y="32698"/>
                      <a:pt x="62510" y="33074"/>
                      <a:pt x="61381" y="33825"/>
                    </a:cubicBezTo>
                    <a:cubicBezTo>
                      <a:pt x="60251" y="34577"/>
                      <a:pt x="59122" y="36080"/>
                      <a:pt x="58368" y="37959"/>
                    </a:cubicBezTo>
                    <a:cubicBezTo>
                      <a:pt x="57615" y="39839"/>
                      <a:pt x="56862" y="42094"/>
                      <a:pt x="56862" y="45100"/>
                    </a:cubicBezTo>
                    <a:cubicBezTo>
                      <a:pt x="67029" y="45852"/>
                      <a:pt x="75690" y="47355"/>
                      <a:pt x="83222" y="49234"/>
                    </a:cubicBezTo>
                    <a:cubicBezTo>
                      <a:pt x="90753" y="51489"/>
                      <a:pt x="97155" y="54496"/>
                      <a:pt x="102050" y="58255"/>
                    </a:cubicBezTo>
                    <a:cubicBezTo>
                      <a:pt x="106946" y="62013"/>
                      <a:pt x="110712" y="66899"/>
                      <a:pt x="112971" y="72912"/>
                    </a:cubicBezTo>
                    <a:cubicBezTo>
                      <a:pt x="114477" y="78925"/>
                      <a:pt x="115607" y="86066"/>
                      <a:pt x="115230" y="94335"/>
                    </a:cubicBez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7" name="Freeform 26">
                <a:extLst>
                  <a:ext uri="{FF2B5EF4-FFF2-40B4-BE49-F238E27FC236}">
                    <a16:creationId xmlns:a16="http://schemas.microsoft.com/office/drawing/2014/main" id="{B4F3D156-47E1-2ED6-8569-703F38C8989B}"/>
                  </a:ext>
                </a:extLst>
              </p:cNvPr>
              <p:cNvSpPr/>
              <p:nvPr/>
            </p:nvSpPr>
            <p:spPr>
              <a:xfrm>
                <a:off x="5474386" y="6260178"/>
                <a:ext cx="115983" cy="135300"/>
              </a:xfrm>
              <a:custGeom>
                <a:avLst/>
                <a:gdLst>
                  <a:gd name="connsiteX0" fmla="*/ 115230 w 115983"/>
                  <a:gd name="connsiteY0" fmla="*/ 94335 h 135300"/>
                  <a:gd name="connsiteX1" fmla="*/ 112218 w 115983"/>
                  <a:gd name="connsiteY1" fmla="*/ 109368 h 135300"/>
                  <a:gd name="connsiteX2" fmla="*/ 105063 w 115983"/>
                  <a:gd name="connsiteY2" fmla="*/ 120643 h 135300"/>
                  <a:gd name="connsiteX3" fmla="*/ 94896 w 115983"/>
                  <a:gd name="connsiteY3" fmla="*/ 128536 h 135300"/>
                  <a:gd name="connsiteX4" fmla="*/ 82469 w 115983"/>
                  <a:gd name="connsiteY4" fmla="*/ 133422 h 135300"/>
                  <a:gd name="connsiteX5" fmla="*/ 68536 w 115983"/>
                  <a:gd name="connsiteY5" fmla="*/ 135301 h 135300"/>
                  <a:gd name="connsiteX6" fmla="*/ 54226 w 115983"/>
                  <a:gd name="connsiteY6" fmla="*/ 135301 h 135300"/>
                  <a:gd name="connsiteX7" fmla="*/ 31255 w 115983"/>
                  <a:gd name="connsiteY7" fmla="*/ 133422 h 135300"/>
                  <a:gd name="connsiteX8" fmla="*/ 14310 w 115983"/>
                  <a:gd name="connsiteY8" fmla="*/ 128912 h 135300"/>
                  <a:gd name="connsiteX9" fmla="*/ 0 w 115983"/>
                  <a:gd name="connsiteY9" fmla="*/ 123274 h 135300"/>
                  <a:gd name="connsiteX10" fmla="*/ 1506 w 115983"/>
                  <a:gd name="connsiteY10" fmla="*/ 89073 h 135300"/>
                  <a:gd name="connsiteX11" fmla="*/ 27490 w 115983"/>
                  <a:gd name="connsiteY11" fmla="*/ 90201 h 135300"/>
                  <a:gd name="connsiteX12" fmla="*/ 37281 w 115983"/>
                  <a:gd name="connsiteY12" fmla="*/ 99596 h 135300"/>
                  <a:gd name="connsiteX13" fmla="*/ 48954 w 115983"/>
                  <a:gd name="connsiteY13" fmla="*/ 102979 h 135300"/>
                  <a:gd name="connsiteX14" fmla="*/ 52343 w 115983"/>
                  <a:gd name="connsiteY14" fmla="*/ 102979 h 135300"/>
                  <a:gd name="connsiteX15" fmla="*/ 56109 w 115983"/>
                  <a:gd name="connsiteY15" fmla="*/ 101476 h 135300"/>
                  <a:gd name="connsiteX16" fmla="*/ 59122 w 115983"/>
                  <a:gd name="connsiteY16" fmla="*/ 97717 h 135300"/>
                  <a:gd name="connsiteX17" fmla="*/ 60628 w 115983"/>
                  <a:gd name="connsiteY17" fmla="*/ 90576 h 135300"/>
                  <a:gd name="connsiteX18" fmla="*/ 45942 w 115983"/>
                  <a:gd name="connsiteY18" fmla="*/ 87946 h 135300"/>
                  <a:gd name="connsiteX19" fmla="*/ 32008 w 115983"/>
                  <a:gd name="connsiteY19" fmla="*/ 83811 h 135300"/>
                  <a:gd name="connsiteX20" fmla="*/ 19958 w 115983"/>
                  <a:gd name="connsiteY20" fmla="*/ 77798 h 135300"/>
                  <a:gd name="connsiteX21" fmla="*/ 10167 w 115983"/>
                  <a:gd name="connsiteY21" fmla="*/ 69154 h 135300"/>
                  <a:gd name="connsiteX22" fmla="*/ 4142 w 115983"/>
                  <a:gd name="connsiteY22" fmla="*/ 57503 h 135300"/>
                  <a:gd name="connsiteX23" fmla="*/ 2260 w 115983"/>
                  <a:gd name="connsiteY23" fmla="*/ 42469 h 135300"/>
                  <a:gd name="connsiteX24" fmla="*/ 5272 w 115983"/>
                  <a:gd name="connsiteY24" fmla="*/ 26308 h 135300"/>
                  <a:gd name="connsiteX25" fmla="*/ 12427 w 115983"/>
                  <a:gd name="connsiteY25" fmla="*/ 14658 h 135300"/>
                  <a:gd name="connsiteX26" fmla="*/ 22594 w 115983"/>
                  <a:gd name="connsiteY26" fmla="*/ 6765 h 135300"/>
                  <a:gd name="connsiteX27" fmla="*/ 35021 w 115983"/>
                  <a:gd name="connsiteY27" fmla="*/ 1879 h 135300"/>
                  <a:gd name="connsiteX28" fmla="*/ 48578 w 115983"/>
                  <a:gd name="connsiteY28" fmla="*/ 0 h 135300"/>
                  <a:gd name="connsiteX29" fmla="*/ 62511 w 115983"/>
                  <a:gd name="connsiteY29" fmla="*/ 0 h 135300"/>
                  <a:gd name="connsiteX30" fmla="*/ 80963 w 115983"/>
                  <a:gd name="connsiteY30" fmla="*/ 1503 h 135300"/>
                  <a:gd name="connsiteX31" fmla="*/ 95649 w 115983"/>
                  <a:gd name="connsiteY31" fmla="*/ 4510 h 135300"/>
                  <a:gd name="connsiteX32" fmla="*/ 106946 w 115983"/>
                  <a:gd name="connsiteY32" fmla="*/ 8268 h 135300"/>
                  <a:gd name="connsiteX33" fmla="*/ 115983 w 115983"/>
                  <a:gd name="connsiteY33" fmla="*/ 12403 h 135300"/>
                  <a:gd name="connsiteX34" fmla="*/ 114854 w 115983"/>
                  <a:gd name="connsiteY34" fmla="*/ 45852 h 135300"/>
                  <a:gd name="connsiteX35" fmla="*/ 88871 w 115983"/>
                  <a:gd name="connsiteY35" fmla="*/ 44724 h 135300"/>
                  <a:gd name="connsiteX36" fmla="*/ 79456 w 115983"/>
                  <a:gd name="connsiteY36" fmla="*/ 35329 h 135300"/>
                  <a:gd name="connsiteX37" fmla="*/ 68536 w 115983"/>
                  <a:gd name="connsiteY37" fmla="*/ 31946 h 135300"/>
                  <a:gd name="connsiteX38" fmla="*/ 65147 w 115983"/>
                  <a:gd name="connsiteY38" fmla="*/ 32322 h 135300"/>
                  <a:gd name="connsiteX39" fmla="*/ 61381 w 115983"/>
                  <a:gd name="connsiteY39" fmla="*/ 33825 h 135300"/>
                  <a:gd name="connsiteX40" fmla="*/ 58368 w 115983"/>
                  <a:gd name="connsiteY40" fmla="*/ 37959 h 135300"/>
                  <a:gd name="connsiteX41" fmla="*/ 56862 w 115983"/>
                  <a:gd name="connsiteY41" fmla="*/ 45100 h 135300"/>
                  <a:gd name="connsiteX42" fmla="*/ 83222 w 115983"/>
                  <a:gd name="connsiteY42" fmla="*/ 49234 h 135300"/>
                  <a:gd name="connsiteX43" fmla="*/ 102051 w 115983"/>
                  <a:gd name="connsiteY43" fmla="*/ 58255 h 135300"/>
                  <a:gd name="connsiteX44" fmla="*/ 112971 w 115983"/>
                  <a:gd name="connsiteY44" fmla="*/ 72912 h 135300"/>
                  <a:gd name="connsiteX45" fmla="*/ 115230 w 115983"/>
                  <a:gd name="connsiteY45" fmla="*/ 94335 h 13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5983" h="135300">
                    <a:moveTo>
                      <a:pt x="115230" y="94335"/>
                    </a:moveTo>
                    <a:cubicBezTo>
                      <a:pt x="114854" y="99972"/>
                      <a:pt x="114101" y="104858"/>
                      <a:pt x="112218" y="109368"/>
                    </a:cubicBezTo>
                    <a:cubicBezTo>
                      <a:pt x="110335" y="113878"/>
                      <a:pt x="108076" y="117261"/>
                      <a:pt x="105063" y="120643"/>
                    </a:cubicBezTo>
                    <a:cubicBezTo>
                      <a:pt x="102051" y="123650"/>
                      <a:pt x="98661" y="126281"/>
                      <a:pt x="94896" y="128536"/>
                    </a:cubicBezTo>
                    <a:cubicBezTo>
                      <a:pt x="91130" y="130415"/>
                      <a:pt x="86988" y="132294"/>
                      <a:pt x="82469" y="133422"/>
                    </a:cubicBezTo>
                    <a:cubicBezTo>
                      <a:pt x="77950" y="134549"/>
                      <a:pt x="73431" y="135301"/>
                      <a:pt x="68536" y="135301"/>
                    </a:cubicBezTo>
                    <a:cubicBezTo>
                      <a:pt x="63640" y="135301"/>
                      <a:pt x="58745" y="135301"/>
                      <a:pt x="54226" y="135301"/>
                    </a:cubicBezTo>
                    <a:cubicBezTo>
                      <a:pt x="45565" y="134925"/>
                      <a:pt x="37657" y="134173"/>
                      <a:pt x="31255" y="133422"/>
                    </a:cubicBezTo>
                    <a:cubicBezTo>
                      <a:pt x="27490" y="132670"/>
                      <a:pt x="21841" y="131167"/>
                      <a:pt x="14310" y="128912"/>
                    </a:cubicBezTo>
                    <a:cubicBezTo>
                      <a:pt x="8285" y="127032"/>
                      <a:pt x="3389" y="125153"/>
                      <a:pt x="0" y="123274"/>
                    </a:cubicBezTo>
                    <a:lnTo>
                      <a:pt x="1506" y="89073"/>
                    </a:lnTo>
                    <a:lnTo>
                      <a:pt x="27490" y="90201"/>
                    </a:lnTo>
                    <a:cubicBezTo>
                      <a:pt x="30502" y="94335"/>
                      <a:pt x="33515" y="97717"/>
                      <a:pt x="37281" y="99596"/>
                    </a:cubicBezTo>
                    <a:cubicBezTo>
                      <a:pt x="41046" y="101476"/>
                      <a:pt x="44812" y="102979"/>
                      <a:pt x="48954" y="102979"/>
                    </a:cubicBezTo>
                    <a:cubicBezTo>
                      <a:pt x="50084" y="102979"/>
                      <a:pt x="51214" y="102979"/>
                      <a:pt x="52343" y="102979"/>
                    </a:cubicBezTo>
                    <a:cubicBezTo>
                      <a:pt x="53473" y="102979"/>
                      <a:pt x="54979" y="102227"/>
                      <a:pt x="56109" y="101476"/>
                    </a:cubicBezTo>
                    <a:cubicBezTo>
                      <a:pt x="57239" y="100724"/>
                      <a:pt x="58368" y="99596"/>
                      <a:pt x="59122" y="97717"/>
                    </a:cubicBezTo>
                    <a:cubicBezTo>
                      <a:pt x="59875" y="95838"/>
                      <a:pt x="60628" y="93583"/>
                      <a:pt x="60628" y="90576"/>
                    </a:cubicBezTo>
                    <a:cubicBezTo>
                      <a:pt x="55732" y="89825"/>
                      <a:pt x="50837" y="89073"/>
                      <a:pt x="45942" y="87946"/>
                    </a:cubicBezTo>
                    <a:cubicBezTo>
                      <a:pt x="41046" y="86818"/>
                      <a:pt x="36527" y="85691"/>
                      <a:pt x="32008" y="83811"/>
                    </a:cubicBezTo>
                    <a:cubicBezTo>
                      <a:pt x="27490" y="82308"/>
                      <a:pt x="23724" y="80053"/>
                      <a:pt x="19958" y="77798"/>
                    </a:cubicBezTo>
                    <a:cubicBezTo>
                      <a:pt x="16192" y="75543"/>
                      <a:pt x="13180" y="72536"/>
                      <a:pt x="10167" y="69154"/>
                    </a:cubicBezTo>
                    <a:cubicBezTo>
                      <a:pt x="7531" y="65771"/>
                      <a:pt x="5272" y="62013"/>
                      <a:pt x="4142" y="57503"/>
                    </a:cubicBezTo>
                    <a:cubicBezTo>
                      <a:pt x="2636" y="52993"/>
                      <a:pt x="2260" y="48107"/>
                      <a:pt x="2260" y="42469"/>
                    </a:cubicBezTo>
                    <a:cubicBezTo>
                      <a:pt x="2636" y="36456"/>
                      <a:pt x="3389" y="31194"/>
                      <a:pt x="5272" y="26308"/>
                    </a:cubicBezTo>
                    <a:cubicBezTo>
                      <a:pt x="7155" y="21798"/>
                      <a:pt x="9414" y="17664"/>
                      <a:pt x="12427" y="14658"/>
                    </a:cubicBezTo>
                    <a:cubicBezTo>
                      <a:pt x="15439" y="11275"/>
                      <a:pt x="18828" y="8644"/>
                      <a:pt x="22594" y="6765"/>
                    </a:cubicBezTo>
                    <a:cubicBezTo>
                      <a:pt x="26360" y="4886"/>
                      <a:pt x="30502" y="3007"/>
                      <a:pt x="35021" y="1879"/>
                    </a:cubicBezTo>
                    <a:cubicBezTo>
                      <a:pt x="39540" y="752"/>
                      <a:pt x="44059" y="0"/>
                      <a:pt x="48578" y="0"/>
                    </a:cubicBezTo>
                    <a:cubicBezTo>
                      <a:pt x="53096" y="0"/>
                      <a:pt x="57992" y="0"/>
                      <a:pt x="62511" y="0"/>
                    </a:cubicBezTo>
                    <a:cubicBezTo>
                      <a:pt x="69289" y="376"/>
                      <a:pt x="75314" y="752"/>
                      <a:pt x="80963" y="1503"/>
                    </a:cubicBezTo>
                    <a:cubicBezTo>
                      <a:pt x="86235" y="2255"/>
                      <a:pt x="91130" y="3007"/>
                      <a:pt x="95649" y="4510"/>
                    </a:cubicBezTo>
                    <a:cubicBezTo>
                      <a:pt x="100168" y="5638"/>
                      <a:pt x="103933" y="7141"/>
                      <a:pt x="106946" y="8268"/>
                    </a:cubicBezTo>
                    <a:cubicBezTo>
                      <a:pt x="110335" y="9772"/>
                      <a:pt x="113348" y="10899"/>
                      <a:pt x="115983" y="12403"/>
                    </a:cubicBezTo>
                    <a:lnTo>
                      <a:pt x="114854" y="45852"/>
                    </a:lnTo>
                    <a:lnTo>
                      <a:pt x="88871" y="44724"/>
                    </a:lnTo>
                    <a:cubicBezTo>
                      <a:pt x="86235" y="40590"/>
                      <a:pt x="82845" y="37208"/>
                      <a:pt x="79456" y="35329"/>
                    </a:cubicBezTo>
                    <a:cubicBezTo>
                      <a:pt x="76067" y="33074"/>
                      <a:pt x="72301" y="31946"/>
                      <a:pt x="68536" y="31946"/>
                    </a:cubicBezTo>
                    <a:cubicBezTo>
                      <a:pt x="67406" y="31946"/>
                      <a:pt x="66276" y="31946"/>
                      <a:pt x="65147" y="32322"/>
                    </a:cubicBezTo>
                    <a:cubicBezTo>
                      <a:pt x="63640" y="32698"/>
                      <a:pt x="62511" y="33074"/>
                      <a:pt x="61381" y="33825"/>
                    </a:cubicBezTo>
                    <a:cubicBezTo>
                      <a:pt x="60251" y="34577"/>
                      <a:pt x="59122" y="36080"/>
                      <a:pt x="58368" y="37959"/>
                    </a:cubicBezTo>
                    <a:cubicBezTo>
                      <a:pt x="57615" y="39839"/>
                      <a:pt x="56862" y="42094"/>
                      <a:pt x="56862" y="45100"/>
                    </a:cubicBezTo>
                    <a:cubicBezTo>
                      <a:pt x="67029" y="45852"/>
                      <a:pt x="75691" y="47355"/>
                      <a:pt x="83222" y="49234"/>
                    </a:cubicBezTo>
                    <a:cubicBezTo>
                      <a:pt x="90753" y="51489"/>
                      <a:pt x="97155" y="54496"/>
                      <a:pt x="102051" y="58255"/>
                    </a:cubicBezTo>
                    <a:cubicBezTo>
                      <a:pt x="106946" y="62013"/>
                      <a:pt x="110712" y="66899"/>
                      <a:pt x="112971" y="72912"/>
                    </a:cubicBezTo>
                    <a:cubicBezTo>
                      <a:pt x="114477" y="79301"/>
                      <a:pt x="115607" y="86066"/>
                      <a:pt x="115230" y="94335"/>
                    </a:cubicBez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8" name="Freeform 27">
                <a:extLst>
                  <a:ext uri="{FF2B5EF4-FFF2-40B4-BE49-F238E27FC236}">
                    <a16:creationId xmlns:a16="http://schemas.microsoft.com/office/drawing/2014/main" id="{6F08DAB3-F7E3-2209-4954-08B833CB0DA8}"/>
                  </a:ext>
                </a:extLst>
              </p:cNvPr>
              <p:cNvSpPr/>
              <p:nvPr/>
            </p:nvSpPr>
            <p:spPr>
              <a:xfrm>
                <a:off x="5660788" y="6321439"/>
                <a:ext cx="44811" cy="24053"/>
              </a:xfrm>
              <a:custGeom>
                <a:avLst/>
                <a:gdLst>
                  <a:gd name="connsiteX0" fmla="*/ 44812 w 44811"/>
                  <a:gd name="connsiteY0" fmla="*/ 1879 h 24053"/>
                  <a:gd name="connsiteX1" fmla="*/ 44059 w 44811"/>
                  <a:gd name="connsiteY1" fmla="*/ 24053 h 24053"/>
                  <a:gd name="connsiteX2" fmla="*/ 0 w 44811"/>
                  <a:gd name="connsiteY2" fmla="*/ 22174 h 24053"/>
                  <a:gd name="connsiteX3" fmla="*/ 753 w 44811"/>
                  <a:gd name="connsiteY3" fmla="*/ 0 h 24053"/>
                  <a:gd name="connsiteX4" fmla="*/ 44812 w 44811"/>
                  <a:gd name="connsiteY4" fmla="*/ 1879 h 24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11" h="24053">
                    <a:moveTo>
                      <a:pt x="44812" y="1879"/>
                    </a:moveTo>
                    <a:lnTo>
                      <a:pt x="44059" y="24053"/>
                    </a:lnTo>
                    <a:lnTo>
                      <a:pt x="0" y="22174"/>
                    </a:lnTo>
                    <a:lnTo>
                      <a:pt x="753" y="0"/>
                    </a:lnTo>
                    <a:lnTo>
                      <a:pt x="44812" y="1879"/>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9" name="Freeform 28">
                <a:extLst>
                  <a:ext uri="{FF2B5EF4-FFF2-40B4-BE49-F238E27FC236}">
                    <a16:creationId xmlns:a16="http://schemas.microsoft.com/office/drawing/2014/main" id="{3DB0FA0F-93C9-BDF6-7BF4-F7797E5FEDEB}"/>
                  </a:ext>
                </a:extLst>
              </p:cNvPr>
              <p:cNvSpPr/>
              <p:nvPr/>
            </p:nvSpPr>
            <p:spPr>
              <a:xfrm>
                <a:off x="5775265" y="6271077"/>
                <a:ext cx="147018" cy="136052"/>
              </a:xfrm>
              <a:custGeom>
                <a:avLst/>
                <a:gdLst>
                  <a:gd name="connsiteX0" fmla="*/ 4895 w 147018"/>
                  <a:gd name="connsiteY0" fmla="*/ 0 h 136052"/>
                  <a:gd name="connsiteX1" fmla="*/ 80209 w 147018"/>
                  <a:gd name="connsiteY1" fmla="*/ 3007 h 136052"/>
                  <a:gd name="connsiteX2" fmla="*/ 105816 w 147018"/>
                  <a:gd name="connsiteY2" fmla="*/ 5262 h 136052"/>
                  <a:gd name="connsiteX3" fmla="*/ 123891 w 147018"/>
                  <a:gd name="connsiteY3" fmla="*/ 9772 h 136052"/>
                  <a:gd name="connsiteX4" fmla="*/ 135942 w 147018"/>
                  <a:gd name="connsiteY4" fmla="*/ 16537 h 136052"/>
                  <a:gd name="connsiteX5" fmla="*/ 143097 w 147018"/>
                  <a:gd name="connsiteY5" fmla="*/ 24805 h 136052"/>
                  <a:gd name="connsiteX6" fmla="*/ 146486 w 147018"/>
                  <a:gd name="connsiteY6" fmla="*/ 34953 h 136052"/>
                  <a:gd name="connsiteX7" fmla="*/ 146862 w 147018"/>
                  <a:gd name="connsiteY7" fmla="*/ 46228 h 136052"/>
                  <a:gd name="connsiteX8" fmla="*/ 145356 w 147018"/>
                  <a:gd name="connsiteY8" fmla="*/ 57879 h 136052"/>
                  <a:gd name="connsiteX9" fmla="*/ 140837 w 147018"/>
                  <a:gd name="connsiteY9" fmla="*/ 67650 h 136052"/>
                  <a:gd name="connsiteX10" fmla="*/ 131799 w 147018"/>
                  <a:gd name="connsiteY10" fmla="*/ 75543 h 136052"/>
                  <a:gd name="connsiteX11" fmla="*/ 117490 w 147018"/>
                  <a:gd name="connsiteY11" fmla="*/ 81181 h 136052"/>
                  <a:gd name="connsiteX12" fmla="*/ 96778 w 147018"/>
                  <a:gd name="connsiteY12" fmla="*/ 84187 h 136052"/>
                  <a:gd name="connsiteX13" fmla="*/ 68159 w 147018"/>
                  <a:gd name="connsiteY13" fmla="*/ 84563 h 136052"/>
                  <a:gd name="connsiteX14" fmla="*/ 67783 w 147018"/>
                  <a:gd name="connsiteY14" fmla="*/ 95838 h 136052"/>
                  <a:gd name="connsiteX15" fmla="*/ 78703 w 147018"/>
                  <a:gd name="connsiteY15" fmla="*/ 98469 h 136052"/>
                  <a:gd name="connsiteX16" fmla="*/ 77197 w 147018"/>
                  <a:gd name="connsiteY16" fmla="*/ 136053 h 136052"/>
                  <a:gd name="connsiteX17" fmla="*/ 0 w 147018"/>
                  <a:gd name="connsiteY17" fmla="*/ 133046 h 136052"/>
                  <a:gd name="connsiteX18" fmla="*/ 1506 w 147018"/>
                  <a:gd name="connsiteY18" fmla="*/ 95462 h 136052"/>
                  <a:gd name="connsiteX19" fmla="*/ 12803 w 147018"/>
                  <a:gd name="connsiteY19" fmla="*/ 93583 h 136052"/>
                  <a:gd name="connsiteX20" fmla="*/ 15063 w 147018"/>
                  <a:gd name="connsiteY20" fmla="*/ 40214 h 136052"/>
                  <a:gd name="connsiteX21" fmla="*/ 4142 w 147018"/>
                  <a:gd name="connsiteY21" fmla="*/ 37584 h 136052"/>
                  <a:gd name="connsiteX22" fmla="*/ 4895 w 147018"/>
                  <a:gd name="connsiteY22" fmla="*/ 0 h 136052"/>
                  <a:gd name="connsiteX23" fmla="*/ 68912 w 147018"/>
                  <a:gd name="connsiteY23" fmla="*/ 60134 h 136052"/>
                  <a:gd name="connsiteX24" fmla="*/ 77950 w 147018"/>
                  <a:gd name="connsiteY24" fmla="*/ 60134 h 136052"/>
                  <a:gd name="connsiteX25" fmla="*/ 85105 w 147018"/>
                  <a:gd name="connsiteY25" fmla="*/ 58255 h 136052"/>
                  <a:gd name="connsiteX26" fmla="*/ 89624 w 147018"/>
                  <a:gd name="connsiteY26" fmla="*/ 53745 h 136052"/>
                  <a:gd name="connsiteX27" fmla="*/ 91506 w 147018"/>
                  <a:gd name="connsiteY27" fmla="*/ 45100 h 136052"/>
                  <a:gd name="connsiteX28" fmla="*/ 90377 w 147018"/>
                  <a:gd name="connsiteY28" fmla="*/ 36456 h 136052"/>
                  <a:gd name="connsiteX29" fmla="*/ 86234 w 147018"/>
                  <a:gd name="connsiteY29" fmla="*/ 31570 h 136052"/>
                  <a:gd name="connsiteX30" fmla="*/ 79456 w 147018"/>
                  <a:gd name="connsiteY30" fmla="*/ 29315 h 136052"/>
                  <a:gd name="connsiteX31" fmla="*/ 70419 w 147018"/>
                  <a:gd name="connsiteY31" fmla="*/ 28564 h 136052"/>
                  <a:gd name="connsiteX32" fmla="*/ 68912 w 147018"/>
                  <a:gd name="connsiteY32" fmla="*/ 60134 h 13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7018" h="136052">
                    <a:moveTo>
                      <a:pt x="4895" y="0"/>
                    </a:moveTo>
                    <a:lnTo>
                      <a:pt x="80209" y="3007"/>
                    </a:lnTo>
                    <a:cubicBezTo>
                      <a:pt x="90000" y="3383"/>
                      <a:pt x="98285" y="4134"/>
                      <a:pt x="105816" y="5262"/>
                    </a:cubicBezTo>
                    <a:cubicBezTo>
                      <a:pt x="112971" y="6389"/>
                      <a:pt x="118996" y="7893"/>
                      <a:pt x="123891" y="9772"/>
                    </a:cubicBezTo>
                    <a:cubicBezTo>
                      <a:pt x="128787" y="11651"/>
                      <a:pt x="132929" y="13906"/>
                      <a:pt x="135942" y="16537"/>
                    </a:cubicBezTo>
                    <a:cubicBezTo>
                      <a:pt x="138954" y="19168"/>
                      <a:pt x="141590" y="21798"/>
                      <a:pt x="143097" y="24805"/>
                    </a:cubicBezTo>
                    <a:cubicBezTo>
                      <a:pt x="144603" y="27812"/>
                      <a:pt x="145733" y="31194"/>
                      <a:pt x="146486" y="34953"/>
                    </a:cubicBezTo>
                    <a:cubicBezTo>
                      <a:pt x="146862" y="38711"/>
                      <a:pt x="147239" y="42469"/>
                      <a:pt x="146862" y="46228"/>
                    </a:cubicBezTo>
                    <a:cubicBezTo>
                      <a:pt x="146862" y="50362"/>
                      <a:pt x="146109" y="54120"/>
                      <a:pt x="145356" y="57879"/>
                    </a:cubicBezTo>
                    <a:cubicBezTo>
                      <a:pt x="144603" y="61637"/>
                      <a:pt x="142720" y="64644"/>
                      <a:pt x="140837" y="67650"/>
                    </a:cubicBezTo>
                    <a:cubicBezTo>
                      <a:pt x="138578" y="70657"/>
                      <a:pt x="135565" y="73288"/>
                      <a:pt x="131799" y="75543"/>
                    </a:cubicBezTo>
                    <a:cubicBezTo>
                      <a:pt x="128034" y="77798"/>
                      <a:pt x="123138" y="79677"/>
                      <a:pt x="117490" y="81181"/>
                    </a:cubicBezTo>
                    <a:cubicBezTo>
                      <a:pt x="111841" y="82684"/>
                      <a:pt x="104686" y="83436"/>
                      <a:pt x="96778" y="84187"/>
                    </a:cubicBezTo>
                    <a:cubicBezTo>
                      <a:pt x="88494" y="84939"/>
                      <a:pt x="79080" y="84939"/>
                      <a:pt x="68159" y="84563"/>
                    </a:cubicBezTo>
                    <a:lnTo>
                      <a:pt x="67783" y="95838"/>
                    </a:lnTo>
                    <a:lnTo>
                      <a:pt x="78703" y="98469"/>
                    </a:lnTo>
                    <a:lnTo>
                      <a:pt x="77197" y="136053"/>
                    </a:lnTo>
                    <a:lnTo>
                      <a:pt x="0" y="133046"/>
                    </a:lnTo>
                    <a:lnTo>
                      <a:pt x="1506" y="95462"/>
                    </a:lnTo>
                    <a:lnTo>
                      <a:pt x="12803" y="93583"/>
                    </a:lnTo>
                    <a:lnTo>
                      <a:pt x="15063" y="40214"/>
                    </a:lnTo>
                    <a:lnTo>
                      <a:pt x="4142" y="37584"/>
                    </a:lnTo>
                    <a:lnTo>
                      <a:pt x="4895" y="0"/>
                    </a:lnTo>
                    <a:close/>
                    <a:moveTo>
                      <a:pt x="68912" y="60134"/>
                    </a:moveTo>
                    <a:cubicBezTo>
                      <a:pt x="72301" y="60134"/>
                      <a:pt x="75314" y="60134"/>
                      <a:pt x="77950" y="60134"/>
                    </a:cubicBezTo>
                    <a:cubicBezTo>
                      <a:pt x="80586" y="59758"/>
                      <a:pt x="83222" y="59382"/>
                      <a:pt x="85105" y="58255"/>
                    </a:cubicBezTo>
                    <a:cubicBezTo>
                      <a:pt x="86988" y="57127"/>
                      <a:pt x="88494" y="55624"/>
                      <a:pt x="89624" y="53745"/>
                    </a:cubicBezTo>
                    <a:cubicBezTo>
                      <a:pt x="90753" y="51490"/>
                      <a:pt x="91506" y="48859"/>
                      <a:pt x="91506" y="45100"/>
                    </a:cubicBezTo>
                    <a:cubicBezTo>
                      <a:pt x="91506" y="41718"/>
                      <a:pt x="91130" y="38711"/>
                      <a:pt x="90377" y="36456"/>
                    </a:cubicBezTo>
                    <a:cubicBezTo>
                      <a:pt x="89247" y="34201"/>
                      <a:pt x="88117" y="32698"/>
                      <a:pt x="86234" y="31570"/>
                    </a:cubicBezTo>
                    <a:cubicBezTo>
                      <a:pt x="84351" y="30443"/>
                      <a:pt x="82092" y="29691"/>
                      <a:pt x="79456" y="29315"/>
                    </a:cubicBezTo>
                    <a:cubicBezTo>
                      <a:pt x="76820" y="28939"/>
                      <a:pt x="73808" y="28564"/>
                      <a:pt x="70419" y="28564"/>
                    </a:cubicBezTo>
                    <a:lnTo>
                      <a:pt x="68912" y="60134"/>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0" name="Freeform 29">
                <a:extLst>
                  <a:ext uri="{FF2B5EF4-FFF2-40B4-BE49-F238E27FC236}">
                    <a16:creationId xmlns:a16="http://schemas.microsoft.com/office/drawing/2014/main" id="{10CA9810-9776-5114-866B-E6196E41C15C}"/>
                  </a:ext>
                </a:extLst>
              </p:cNvPr>
              <p:cNvSpPr/>
              <p:nvPr/>
            </p:nvSpPr>
            <p:spPr>
              <a:xfrm>
                <a:off x="5929186" y="6276943"/>
                <a:ext cx="155338" cy="137038"/>
              </a:xfrm>
              <a:custGeom>
                <a:avLst/>
                <a:gdLst>
                  <a:gd name="connsiteX0" fmla="*/ 74657 w 155338"/>
                  <a:gd name="connsiteY0" fmla="*/ 136952 h 137038"/>
                  <a:gd name="connsiteX1" fmla="*/ 54322 w 155338"/>
                  <a:gd name="connsiteY1" fmla="*/ 134697 h 137038"/>
                  <a:gd name="connsiteX2" fmla="*/ 36247 w 155338"/>
                  <a:gd name="connsiteY2" fmla="*/ 129059 h 137038"/>
                  <a:gd name="connsiteX3" fmla="*/ 20807 w 155338"/>
                  <a:gd name="connsiteY3" fmla="*/ 119287 h 137038"/>
                  <a:gd name="connsiteX4" fmla="*/ 9134 w 155338"/>
                  <a:gd name="connsiteY4" fmla="*/ 105381 h 137038"/>
                  <a:gd name="connsiteX5" fmla="*/ 1979 w 155338"/>
                  <a:gd name="connsiteY5" fmla="*/ 86965 h 137038"/>
                  <a:gd name="connsiteX6" fmla="*/ 96 w 155338"/>
                  <a:gd name="connsiteY6" fmla="*/ 64039 h 137038"/>
                  <a:gd name="connsiteX7" fmla="*/ 3862 w 155338"/>
                  <a:gd name="connsiteY7" fmla="*/ 42617 h 137038"/>
                  <a:gd name="connsiteX8" fmla="*/ 12146 w 155338"/>
                  <a:gd name="connsiteY8" fmla="*/ 26080 h 137038"/>
                  <a:gd name="connsiteX9" fmla="*/ 24573 w 155338"/>
                  <a:gd name="connsiteY9" fmla="*/ 13678 h 137038"/>
                  <a:gd name="connsiteX10" fmla="*/ 40389 w 155338"/>
                  <a:gd name="connsiteY10" fmla="*/ 5409 h 137038"/>
                  <a:gd name="connsiteX11" fmla="*/ 59217 w 155338"/>
                  <a:gd name="connsiteY11" fmla="*/ 899 h 137038"/>
                  <a:gd name="connsiteX12" fmla="*/ 79929 w 155338"/>
                  <a:gd name="connsiteY12" fmla="*/ 147 h 137038"/>
                  <a:gd name="connsiteX13" fmla="*/ 100640 w 155338"/>
                  <a:gd name="connsiteY13" fmla="*/ 2402 h 137038"/>
                  <a:gd name="connsiteX14" fmla="*/ 119092 w 155338"/>
                  <a:gd name="connsiteY14" fmla="*/ 8040 h 137038"/>
                  <a:gd name="connsiteX15" fmla="*/ 134531 w 155338"/>
                  <a:gd name="connsiteY15" fmla="*/ 17436 h 137038"/>
                  <a:gd name="connsiteX16" fmla="*/ 146205 w 155338"/>
                  <a:gd name="connsiteY16" fmla="*/ 30590 h 137038"/>
                  <a:gd name="connsiteX17" fmla="*/ 153360 w 155338"/>
                  <a:gd name="connsiteY17" fmla="*/ 47879 h 137038"/>
                  <a:gd name="connsiteX18" fmla="*/ 155243 w 155338"/>
                  <a:gd name="connsiteY18" fmla="*/ 69301 h 137038"/>
                  <a:gd name="connsiteX19" fmla="*/ 148088 w 155338"/>
                  <a:gd name="connsiteY19" fmla="*/ 100871 h 137038"/>
                  <a:gd name="connsiteX20" fmla="*/ 130766 w 155338"/>
                  <a:gd name="connsiteY20" fmla="*/ 121918 h 137038"/>
                  <a:gd name="connsiteX21" fmla="*/ 105535 w 155338"/>
                  <a:gd name="connsiteY21" fmla="*/ 132817 h 137038"/>
                  <a:gd name="connsiteX22" fmla="*/ 74657 w 155338"/>
                  <a:gd name="connsiteY22" fmla="*/ 136952 h 137038"/>
                  <a:gd name="connsiteX23" fmla="*/ 78423 w 155338"/>
                  <a:gd name="connsiteY23" fmla="*/ 40362 h 137038"/>
                  <a:gd name="connsiteX24" fmla="*/ 69008 w 155338"/>
                  <a:gd name="connsiteY24" fmla="*/ 41489 h 137038"/>
                  <a:gd name="connsiteX25" fmla="*/ 62607 w 155338"/>
                  <a:gd name="connsiteY25" fmla="*/ 44872 h 137038"/>
                  <a:gd name="connsiteX26" fmla="*/ 58464 w 155338"/>
                  <a:gd name="connsiteY26" fmla="*/ 50134 h 137038"/>
                  <a:gd name="connsiteX27" fmla="*/ 56205 w 155338"/>
                  <a:gd name="connsiteY27" fmla="*/ 56147 h 137038"/>
                  <a:gd name="connsiteX28" fmla="*/ 55075 w 155338"/>
                  <a:gd name="connsiteY28" fmla="*/ 62160 h 137038"/>
                  <a:gd name="connsiteX29" fmla="*/ 54699 w 155338"/>
                  <a:gd name="connsiteY29" fmla="*/ 67046 h 137038"/>
                  <a:gd name="connsiteX30" fmla="*/ 54699 w 155338"/>
                  <a:gd name="connsiteY30" fmla="*/ 71932 h 137038"/>
                  <a:gd name="connsiteX31" fmla="*/ 55075 w 155338"/>
                  <a:gd name="connsiteY31" fmla="*/ 77945 h 137038"/>
                  <a:gd name="connsiteX32" fmla="*/ 56958 w 155338"/>
                  <a:gd name="connsiteY32" fmla="*/ 83959 h 137038"/>
                  <a:gd name="connsiteX33" fmla="*/ 60347 w 155338"/>
                  <a:gd name="connsiteY33" fmla="*/ 89596 h 137038"/>
                  <a:gd name="connsiteX34" fmla="*/ 66372 w 155338"/>
                  <a:gd name="connsiteY34" fmla="*/ 93731 h 137038"/>
                  <a:gd name="connsiteX35" fmla="*/ 75787 w 155338"/>
                  <a:gd name="connsiteY35" fmla="*/ 95610 h 137038"/>
                  <a:gd name="connsiteX36" fmla="*/ 85201 w 155338"/>
                  <a:gd name="connsiteY36" fmla="*/ 94482 h 137038"/>
                  <a:gd name="connsiteX37" fmla="*/ 91603 w 155338"/>
                  <a:gd name="connsiteY37" fmla="*/ 90724 h 137038"/>
                  <a:gd name="connsiteX38" fmla="*/ 95745 w 155338"/>
                  <a:gd name="connsiteY38" fmla="*/ 85462 h 137038"/>
                  <a:gd name="connsiteX39" fmla="*/ 98004 w 155338"/>
                  <a:gd name="connsiteY39" fmla="*/ 79449 h 137038"/>
                  <a:gd name="connsiteX40" fmla="*/ 99134 w 155338"/>
                  <a:gd name="connsiteY40" fmla="*/ 73435 h 137038"/>
                  <a:gd name="connsiteX41" fmla="*/ 99510 w 155338"/>
                  <a:gd name="connsiteY41" fmla="*/ 68550 h 137038"/>
                  <a:gd name="connsiteX42" fmla="*/ 99510 w 155338"/>
                  <a:gd name="connsiteY42" fmla="*/ 63664 h 137038"/>
                  <a:gd name="connsiteX43" fmla="*/ 99134 w 155338"/>
                  <a:gd name="connsiteY43" fmla="*/ 57650 h 137038"/>
                  <a:gd name="connsiteX44" fmla="*/ 97251 w 155338"/>
                  <a:gd name="connsiteY44" fmla="*/ 51637 h 137038"/>
                  <a:gd name="connsiteX45" fmla="*/ 93485 w 155338"/>
                  <a:gd name="connsiteY45" fmla="*/ 46375 h 137038"/>
                  <a:gd name="connsiteX46" fmla="*/ 87460 w 155338"/>
                  <a:gd name="connsiteY46" fmla="*/ 42241 h 137038"/>
                  <a:gd name="connsiteX47" fmla="*/ 78423 w 155338"/>
                  <a:gd name="connsiteY47" fmla="*/ 40362 h 137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5338" h="137038">
                    <a:moveTo>
                      <a:pt x="74657" y="136952"/>
                    </a:moveTo>
                    <a:cubicBezTo>
                      <a:pt x="67502" y="136576"/>
                      <a:pt x="60724" y="135824"/>
                      <a:pt x="54322" y="134697"/>
                    </a:cubicBezTo>
                    <a:cubicBezTo>
                      <a:pt x="47920" y="133569"/>
                      <a:pt x="41895" y="131690"/>
                      <a:pt x="36247" y="129059"/>
                    </a:cubicBezTo>
                    <a:cubicBezTo>
                      <a:pt x="30598" y="126428"/>
                      <a:pt x="25326" y="123422"/>
                      <a:pt x="20807" y="119287"/>
                    </a:cubicBezTo>
                    <a:cubicBezTo>
                      <a:pt x="16289" y="115529"/>
                      <a:pt x="12523" y="110643"/>
                      <a:pt x="9134" y="105381"/>
                    </a:cubicBezTo>
                    <a:cubicBezTo>
                      <a:pt x="6121" y="100120"/>
                      <a:pt x="3485" y="94106"/>
                      <a:pt x="1979" y="86965"/>
                    </a:cubicBezTo>
                    <a:cubicBezTo>
                      <a:pt x="473" y="80200"/>
                      <a:pt x="-281" y="72684"/>
                      <a:pt x="96" y="64039"/>
                    </a:cubicBezTo>
                    <a:cubicBezTo>
                      <a:pt x="473" y="56147"/>
                      <a:pt x="1602" y="49006"/>
                      <a:pt x="3862" y="42617"/>
                    </a:cubicBezTo>
                    <a:cubicBezTo>
                      <a:pt x="6121" y="36228"/>
                      <a:pt x="8757" y="30590"/>
                      <a:pt x="12146" y="26080"/>
                    </a:cubicBezTo>
                    <a:cubicBezTo>
                      <a:pt x="15535" y="21194"/>
                      <a:pt x="19678" y="17060"/>
                      <a:pt x="24573" y="13678"/>
                    </a:cubicBezTo>
                    <a:cubicBezTo>
                      <a:pt x="29469" y="10295"/>
                      <a:pt x="34740" y="7664"/>
                      <a:pt x="40389" y="5409"/>
                    </a:cubicBezTo>
                    <a:cubicBezTo>
                      <a:pt x="46037" y="3530"/>
                      <a:pt x="52439" y="2027"/>
                      <a:pt x="59217" y="899"/>
                    </a:cubicBezTo>
                    <a:cubicBezTo>
                      <a:pt x="65996" y="147"/>
                      <a:pt x="72774" y="-228"/>
                      <a:pt x="79929" y="147"/>
                    </a:cubicBezTo>
                    <a:cubicBezTo>
                      <a:pt x="87084" y="523"/>
                      <a:pt x="93862" y="1275"/>
                      <a:pt x="100640" y="2402"/>
                    </a:cubicBezTo>
                    <a:cubicBezTo>
                      <a:pt x="107042" y="3906"/>
                      <a:pt x="113444" y="5785"/>
                      <a:pt x="119092" y="8040"/>
                    </a:cubicBezTo>
                    <a:cubicBezTo>
                      <a:pt x="124741" y="10671"/>
                      <a:pt x="130012" y="13678"/>
                      <a:pt x="134531" y="17436"/>
                    </a:cubicBezTo>
                    <a:cubicBezTo>
                      <a:pt x="139050" y="21194"/>
                      <a:pt x="142816" y="25704"/>
                      <a:pt x="146205" y="30590"/>
                    </a:cubicBezTo>
                    <a:cubicBezTo>
                      <a:pt x="149218" y="35476"/>
                      <a:pt x="151854" y="41489"/>
                      <a:pt x="153360" y="47879"/>
                    </a:cubicBezTo>
                    <a:cubicBezTo>
                      <a:pt x="154866" y="54268"/>
                      <a:pt x="155619" y="61409"/>
                      <a:pt x="155243" y="69301"/>
                    </a:cubicBezTo>
                    <a:cubicBezTo>
                      <a:pt x="154866" y="81704"/>
                      <a:pt x="152230" y="92227"/>
                      <a:pt x="148088" y="100871"/>
                    </a:cubicBezTo>
                    <a:cubicBezTo>
                      <a:pt x="143569" y="109516"/>
                      <a:pt x="137921" y="116656"/>
                      <a:pt x="130766" y="121918"/>
                    </a:cubicBezTo>
                    <a:cubicBezTo>
                      <a:pt x="123611" y="127180"/>
                      <a:pt x="115326" y="130938"/>
                      <a:pt x="105535" y="132817"/>
                    </a:cubicBezTo>
                    <a:cubicBezTo>
                      <a:pt x="95368" y="136576"/>
                      <a:pt x="85201" y="137327"/>
                      <a:pt x="74657" y="136952"/>
                    </a:cubicBezTo>
                    <a:close/>
                    <a:moveTo>
                      <a:pt x="78423" y="40362"/>
                    </a:moveTo>
                    <a:cubicBezTo>
                      <a:pt x="74657" y="40362"/>
                      <a:pt x="71644" y="40738"/>
                      <a:pt x="69008" y="41489"/>
                    </a:cubicBezTo>
                    <a:cubicBezTo>
                      <a:pt x="66372" y="42241"/>
                      <a:pt x="64489" y="43369"/>
                      <a:pt x="62607" y="44872"/>
                    </a:cubicBezTo>
                    <a:cubicBezTo>
                      <a:pt x="60724" y="46375"/>
                      <a:pt x="59594" y="47879"/>
                      <a:pt x="58464" y="50134"/>
                    </a:cubicBezTo>
                    <a:cubicBezTo>
                      <a:pt x="57711" y="52013"/>
                      <a:pt x="56958" y="53892"/>
                      <a:pt x="56205" y="56147"/>
                    </a:cubicBezTo>
                    <a:cubicBezTo>
                      <a:pt x="55828" y="58026"/>
                      <a:pt x="55452" y="59905"/>
                      <a:pt x="55075" y="62160"/>
                    </a:cubicBezTo>
                    <a:cubicBezTo>
                      <a:pt x="55075" y="64039"/>
                      <a:pt x="54699" y="65543"/>
                      <a:pt x="54699" y="67046"/>
                    </a:cubicBezTo>
                    <a:cubicBezTo>
                      <a:pt x="54699" y="68550"/>
                      <a:pt x="54699" y="70053"/>
                      <a:pt x="54699" y="71932"/>
                    </a:cubicBezTo>
                    <a:cubicBezTo>
                      <a:pt x="54699" y="73811"/>
                      <a:pt x="54699" y="75690"/>
                      <a:pt x="55075" y="77945"/>
                    </a:cubicBezTo>
                    <a:cubicBezTo>
                      <a:pt x="55452" y="79825"/>
                      <a:pt x="55828" y="82080"/>
                      <a:pt x="56958" y="83959"/>
                    </a:cubicBezTo>
                    <a:cubicBezTo>
                      <a:pt x="57711" y="85838"/>
                      <a:pt x="58841" y="87717"/>
                      <a:pt x="60347" y="89596"/>
                    </a:cubicBezTo>
                    <a:cubicBezTo>
                      <a:pt x="61853" y="91100"/>
                      <a:pt x="64113" y="92603"/>
                      <a:pt x="66372" y="93731"/>
                    </a:cubicBezTo>
                    <a:cubicBezTo>
                      <a:pt x="69008" y="94858"/>
                      <a:pt x="72021" y="95234"/>
                      <a:pt x="75787" y="95610"/>
                    </a:cubicBezTo>
                    <a:cubicBezTo>
                      <a:pt x="79552" y="95610"/>
                      <a:pt x="82565" y="95234"/>
                      <a:pt x="85201" y="94482"/>
                    </a:cubicBezTo>
                    <a:cubicBezTo>
                      <a:pt x="87837" y="93731"/>
                      <a:pt x="89720" y="92227"/>
                      <a:pt x="91603" y="90724"/>
                    </a:cubicBezTo>
                    <a:cubicBezTo>
                      <a:pt x="93485" y="89221"/>
                      <a:pt x="94615" y="87341"/>
                      <a:pt x="95745" y="85462"/>
                    </a:cubicBezTo>
                    <a:cubicBezTo>
                      <a:pt x="96874" y="83583"/>
                      <a:pt x="97251" y="81328"/>
                      <a:pt x="98004" y="79449"/>
                    </a:cubicBezTo>
                    <a:cubicBezTo>
                      <a:pt x="98381" y="77570"/>
                      <a:pt x="98757" y="75315"/>
                      <a:pt x="99134" y="73435"/>
                    </a:cubicBezTo>
                    <a:cubicBezTo>
                      <a:pt x="99134" y="71556"/>
                      <a:pt x="99510" y="70053"/>
                      <a:pt x="99510" y="68550"/>
                    </a:cubicBezTo>
                    <a:cubicBezTo>
                      <a:pt x="99510" y="67046"/>
                      <a:pt x="99510" y="65543"/>
                      <a:pt x="99510" y="63664"/>
                    </a:cubicBezTo>
                    <a:cubicBezTo>
                      <a:pt x="99510" y="61784"/>
                      <a:pt x="99510" y="59905"/>
                      <a:pt x="99134" y="57650"/>
                    </a:cubicBezTo>
                    <a:cubicBezTo>
                      <a:pt x="98757" y="55771"/>
                      <a:pt x="98381" y="53516"/>
                      <a:pt x="97251" y="51637"/>
                    </a:cubicBezTo>
                    <a:cubicBezTo>
                      <a:pt x="96498" y="49758"/>
                      <a:pt x="95368" y="47879"/>
                      <a:pt x="93485" y="46375"/>
                    </a:cubicBezTo>
                    <a:cubicBezTo>
                      <a:pt x="91979" y="44872"/>
                      <a:pt x="89720" y="43369"/>
                      <a:pt x="87460" y="42241"/>
                    </a:cubicBezTo>
                    <a:cubicBezTo>
                      <a:pt x="85201" y="41114"/>
                      <a:pt x="82188" y="40362"/>
                      <a:pt x="78423" y="40362"/>
                    </a:cubicBez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1" name="Freeform 30">
                <a:extLst>
                  <a:ext uri="{FF2B5EF4-FFF2-40B4-BE49-F238E27FC236}">
                    <a16:creationId xmlns:a16="http://schemas.microsoft.com/office/drawing/2014/main" id="{40163E1B-94DB-D623-6BD1-7F9E1B2C03BC}"/>
                  </a:ext>
                </a:extLst>
              </p:cNvPr>
              <p:cNvSpPr/>
              <p:nvPr/>
            </p:nvSpPr>
            <p:spPr>
              <a:xfrm>
                <a:off x="6093843" y="6282352"/>
                <a:ext cx="107322" cy="137180"/>
              </a:xfrm>
              <a:custGeom>
                <a:avLst/>
                <a:gdLst>
                  <a:gd name="connsiteX0" fmla="*/ 68159 w 107322"/>
                  <a:gd name="connsiteY0" fmla="*/ 102979 h 137180"/>
                  <a:gd name="connsiteX1" fmla="*/ 76067 w 107322"/>
                  <a:gd name="connsiteY1" fmla="*/ 102227 h 137180"/>
                  <a:gd name="connsiteX2" fmla="*/ 82845 w 107322"/>
                  <a:gd name="connsiteY2" fmla="*/ 99972 h 137180"/>
                  <a:gd name="connsiteX3" fmla="*/ 88494 w 107322"/>
                  <a:gd name="connsiteY3" fmla="*/ 96590 h 137180"/>
                  <a:gd name="connsiteX4" fmla="*/ 93013 w 107322"/>
                  <a:gd name="connsiteY4" fmla="*/ 92831 h 137180"/>
                  <a:gd name="connsiteX5" fmla="*/ 107322 w 107322"/>
                  <a:gd name="connsiteY5" fmla="*/ 93207 h 137180"/>
                  <a:gd name="connsiteX6" fmla="*/ 105440 w 107322"/>
                  <a:gd name="connsiteY6" fmla="*/ 137180 h 137180"/>
                  <a:gd name="connsiteX7" fmla="*/ 0 w 107322"/>
                  <a:gd name="connsiteY7" fmla="*/ 133046 h 137180"/>
                  <a:gd name="connsiteX8" fmla="*/ 1506 w 107322"/>
                  <a:gd name="connsiteY8" fmla="*/ 95462 h 137180"/>
                  <a:gd name="connsiteX9" fmla="*/ 12803 w 107322"/>
                  <a:gd name="connsiteY9" fmla="*/ 93583 h 137180"/>
                  <a:gd name="connsiteX10" fmla="*/ 15063 w 107322"/>
                  <a:gd name="connsiteY10" fmla="*/ 40214 h 137180"/>
                  <a:gd name="connsiteX11" fmla="*/ 4142 w 107322"/>
                  <a:gd name="connsiteY11" fmla="*/ 37584 h 137180"/>
                  <a:gd name="connsiteX12" fmla="*/ 5649 w 107322"/>
                  <a:gd name="connsiteY12" fmla="*/ 0 h 137180"/>
                  <a:gd name="connsiteX13" fmla="*/ 82845 w 107322"/>
                  <a:gd name="connsiteY13" fmla="*/ 3007 h 137180"/>
                  <a:gd name="connsiteX14" fmla="*/ 81339 w 107322"/>
                  <a:gd name="connsiteY14" fmla="*/ 40590 h 137180"/>
                  <a:gd name="connsiteX15" fmla="*/ 70042 w 107322"/>
                  <a:gd name="connsiteY15" fmla="*/ 42469 h 137180"/>
                  <a:gd name="connsiteX16" fmla="*/ 68159 w 107322"/>
                  <a:gd name="connsiteY16" fmla="*/ 102979 h 137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322" h="137180">
                    <a:moveTo>
                      <a:pt x="68159" y="102979"/>
                    </a:moveTo>
                    <a:cubicBezTo>
                      <a:pt x="70795" y="102979"/>
                      <a:pt x="73431" y="102979"/>
                      <a:pt x="76067" y="102227"/>
                    </a:cubicBezTo>
                    <a:cubicBezTo>
                      <a:pt x="78326" y="101476"/>
                      <a:pt x="80963" y="100724"/>
                      <a:pt x="82845" y="99972"/>
                    </a:cubicBezTo>
                    <a:cubicBezTo>
                      <a:pt x="85105" y="98845"/>
                      <a:pt x="86988" y="98093"/>
                      <a:pt x="88494" y="96590"/>
                    </a:cubicBezTo>
                    <a:cubicBezTo>
                      <a:pt x="90377" y="95462"/>
                      <a:pt x="91883" y="93959"/>
                      <a:pt x="93013" y="92831"/>
                    </a:cubicBezTo>
                    <a:lnTo>
                      <a:pt x="107322" y="93207"/>
                    </a:lnTo>
                    <a:lnTo>
                      <a:pt x="105440" y="137180"/>
                    </a:lnTo>
                    <a:lnTo>
                      <a:pt x="0" y="133046"/>
                    </a:lnTo>
                    <a:lnTo>
                      <a:pt x="1506" y="95462"/>
                    </a:lnTo>
                    <a:lnTo>
                      <a:pt x="12803" y="93583"/>
                    </a:lnTo>
                    <a:lnTo>
                      <a:pt x="15063" y="40214"/>
                    </a:lnTo>
                    <a:lnTo>
                      <a:pt x="4142" y="37584"/>
                    </a:lnTo>
                    <a:lnTo>
                      <a:pt x="5649" y="0"/>
                    </a:lnTo>
                    <a:lnTo>
                      <a:pt x="82845" y="3007"/>
                    </a:lnTo>
                    <a:lnTo>
                      <a:pt x="81339" y="40590"/>
                    </a:lnTo>
                    <a:lnTo>
                      <a:pt x="70042" y="42469"/>
                    </a:lnTo>
                    <a:lnTo>
                      <a:pt x="68159" y="102979"/>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2" name="Freeform 31">
                <a:extLst>
                  <a:ext uri="{FF2B5EF4-FFF2-40B4-BE49-F238E27FC236}">
                    <a16:creationId xmlns:a16="http://schemas.microsoft.com/office/drawing/2014/main" id="{3F1E4579-0C55-4029-5FFE-79155A579ACF}"/>
                  </a:ext>
                </a:extLst>
              </p:cNvPr>
              <p:cNvSpPr/>
              <p:nvPr/>
            </p:nvSpPr>
            <p:spPr>
              <a:xfrm>
                <a:off x="6210957" y="6287989"/>
                <a:ext cx="82845" cy="136052"/>
              </a:xfrm>
              <a:custGeom>
                <a:avLst/>
                <a:gdLst>
                  <a:gd name="connsiteX0" fmla="*/ 5649 w 82845"/>
                  <a:gd name="connsiteY0" fmla="*/ 0 h 136052"/>
                  <a:gd name="connsiteX1" fmla="*/ 82845 w 82845"/>
                  <a:gd name="connsiteY1" fmla="*/ 3007 h 136052"/>
                  <a:gd name="connsiteX2" fmla="*/ 81339 w 82845"/>
                  <a:gd name="connsiteY2" fmla="*/ 40590 h 136052"/>
                  <a:gd name="connsiteX3" fmla="*/ 70042 w 82845"/>
                  <a:gd name="connsiteY3" fmla="*/ 42469 h 136052"/>
                  <a:gd name="connsiteX4" fmla="*/ 67783 w 82845"/>
                  <a:gd name="connsiteY4" fmla="*/ 95838 h 136052"/>
                  <a:gd name="connsiteX5" fmla="*/ 78703 w 82845"/>
                  <a:gd name="connsiteY5" fmla="*/ 98469 h 136052"/>
                  <a:gd name="connsiteX6" fmla="*/ 77197 w 82845"/>
                  <a:gd name="connsiteY6" fmla="*/ 136053 h 136052"/>
                  <a:gd name="connsiteX7" fmla="*/ 0 w 82845"/>
                  <a:gd name="connsiteY7" fmla="*/ 133046 h 136052"/>
                  <a:gd name="connsiteX8" fmla="*/ 1506 w 82845"/>
                  <a:gd name="connsiteY8" fmla="*/ 95462 h 136052"/>
                  <a:gd name="connsiteX9" fmla="*/ 12803 w 82845"/>
                  <a:gd name="connsiteY9" fmla="*/ 93583 h 136052"/>
                  <a:gd name="connsiteX10" fmla="*/ 15063 w 82845"/>
                  <a:gd name="connsiteY10" fmla="*/ 40214 h 136052"/>
                  <a:gd name="connsiteX11" fmla="*/ 4142 w 82845"/>
                  <a:gd name="connsiteY11" fmla="*/ 37584 h 136052"/>
                  <a:gd name="connsiteX12" fmla="*/ 5649 w 82845"/>
                  <a:gd name="connsiteY12" fmla="*/ 0 h 13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845" h="136052">
                    <a:moveTo>
                      <a:pt x="5649" y="0"/>
                    </a:moveTo>
                    <a:lnTo>
                      <a:pt x="82845" y="3007"/>
                    </a:lnTo>
                    <a:lnTo>
                      <a:pt x="81339" y="40590"/>
                    </a:lnTo>
                    <a:lnTo>
                      <a:pt x="70042" y="42469"/>
                    </a:lnTo>
                    <a:lnTo>
                      <a:pt x="67783" y="95838"/>
                    </a:lnTo>
                    <a:lnTo>
                      <a:pt x="78703" y="98469"/>
                    </a:lnTo>
                    <a:lnTo>
                      <a:pt x="77197" y="136053"/>
                    </a:lnTo>
                    <a:lnTo>
                      <a:pt x="0" y="133046"/>
                    </a:lnTo>
                    <a:lnTo>
                      <a:pt x="1506" y="95462"/>
                    </a:lnTo>
                    <a:lnTo>
                      <a:pt x="12803" y="93583"/>
                    </a:lnTo>
                    <a:lnTo>
                      <a:pt x="15063" y="40214"/>
                    </a:lnTo>
                    <a:lnTo>
                      <a:pt x="4142" y="37584"/>
                    </a:lnTo>
                    <a:lnTo>
                      <a:pt x="5649" y="0"/>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3" name="Freeform 32">
                <a:extLst>
                  <a:ext uri="{FF2B5EF4-FFF2-40B4-BE49-F238E27FC236}">
                    <a16:creationId xmlns:a16="http://schemas.microsoft.com/office/drawing/2014/main" id="{A541361C-A63D-5328-6E50-A50C8C8FC2CB}"/>
                  </a:ext>
                </a:extLst>
              </p:cNvPr>
              <p:cNvSpPr/>
              <p:nvPr/>
            </p:nvSpPr>
            <p:spPr>
              <a:xfrm>
                <a:off x="6304666" y="6292031"/>
                <a:ext cx="129973" cy="136285"/>
              </a:xfrm>
              <a:custGeom>
                <a:avLst/>
                <a:gdLst>
                  <a:gd name="connsiteX0" fmla="*/ 55412 w 129973"/>
                  <a:gd name="connsiteY0" fmla="*/ 66239 h 136285"/>
                  <a:gd name="connsiteX1" fmla="*/ 56919 w 129973"/>
                  <a:gd name="connsiteY1" fmla="*/ 79018 h 136285"/>
                  <a:gd name="connsiteX2" fmla="*/ 62191 w 129973"/>
                  <a:gd name="connsiteY2" fmla="*/ 88038 h 136285"/>
                  <a:gd name="connsiteX3" fmla="*/ 70851 w 129973"/>
                  <a:gd name="connsiteY3" fmla="*/ 93300 h 136285"/>
                  <a:gd name="connsiteX4" fmla="*/ 82902 w 129973"/>
                  <a:gd name="connsiteY4" fmla="*/ 95555 h 136285"/>
                  <a:gd name="connsiteX5" fmla="*/ 102107 w 129973"/>
                  <a:gd name="connsiteY5" fmla="*/ 94427 h 136285"/>
                  <a:gd name="connsiteX6" fmla="*/ 126960 w 129973"/>
                  <a:gd name="connsiteY6" fmla="*/ 89165 h 136285"/>
                  <a:gd name="connsiteX7" fmla="*/ 125454 w 129973"/>
                  <a:gd name="connsiteY7" fmla="*/ 129380 h 136285"/>
                  <a:gd name="connsiteX8" fmla="*/ 97965 w 129973"/>
                  <a:gd name="connsiteY8" fmla="*/ 135017 h 136285"/>
                  <a:gd name="connsiteX9" fmla="*/ 71981 w 129973"/>
                  <a:gd name="connsiteY9" fmla="*/ 136145 h 136285"/>
                  <a:gd name="connsiteX10" fmla="*/ 42985 w 129973"/>
                  <a:gd name="connsiteY10" fmla="*/ 131259 h 136285"/>
                  <a:gd name="connsiteX11" fmla="*/ 19638 w 129973"/>
                  <a:gd name="connsiteY11" fmla="*/ 117729 h 136285"/>
                  <a:gd name="connsiteX12" fmla="*/ 4575 w 129973"/>
                  <a:gd name="connsiteY12" fmla="*/ 95179 h 136285"/>
                  <a:gd name="connsiteX13" fmla="*/ 57 w 129973"/>
                  <a:gd name="connsiteY13" fmla="*/ 63984 h 136285"/>
                  <a:gd name="connsiteX14" fmla="*/ 6458 w 129973"/>
                  <a:gd name="connsiteY14" fmla="*/ 34293 h 136285"/>
                  <a:gd name="connsiteX15" fmla="*/ 22274 w 129973"/>
                  <a:gd name="connsiteY15" fmla="*/ 13998 h 136285"/>
                  <a:gd name="connsiteX16" fmla="*/ 45998 w 129973"/>
                  <a:gd name="connsiteY16" fmla="*/ 2723 h 136285"/>
                  <a:gd name="connsiteX17" fmla="*/ 76500 w 129973"/>
                  <a:gd name="connsiteY17" fmla="*/ 92 h 136285"/>
                  <a:gd name="connsiteX18" fmla="*/ 94952 w 129973"/>
                  <a:gd name="connsiteY18" fmla="*/ 1971 h 136285"/>
                  <a:gd name="connsiteX19" fmla="*/ 109638 w 129973"/>
                  <a:gd name="connsiteY19" fmla="*/ 4978 h 136285"/>
                  <a:gd name="connsiteX20" fmla="*/ 120935 w 129973"/>
                  <a:gd name="connsiteY20" fmla="*/ 8737 h 136285"/>
                  <a:gd name="connsiteX21" fmla="*/ 129973 w 129973"/>
                  <a:gd name="connsiteY21" fmla="*/ 12871 h 136285"/>
                  <a:gd name="connsiteX22" fmla="*/ 128467 w 129973"/>
                  <a:gd name="connsiteY22" fmla="*/ 52333 h 136285"/>
                  <a:gd name="connsiteX23" fmla="*/ 102483 w 129973"/>
                  <a:gd name="connsiteY23" fmla="*/ 51206 h 136285"/>
                  <a:gd name="connsiteX24" fmla="*/ 93069 w 129973"/>
                  <a:gd name="connsiteY24" fmla="*/ 41810 h 136285"/>
                  <a:gd name="connsiteX25" fmla="*/ 82149 w 129973"/>
                  <a:gd name="connsiteY25" fmla="*/ 38428 h 136285"/>
                  <a:gd name="connsiteX26" fmla="*/ 72734 w 129973"/>
                  <a:gd name="connsiteY26" fmla="*/ 39931 h 136285"/>
                  <a:gd name="connsiteX27" fmla="*/ 64450 w 129973"/>
                  <a:gd name="connsiteY27" fmla="*/ 45193 h 136285"/>
                  <a:gd name="connsiteX28" fmla="*/ 58425 w 129973"/>
                  <a:gd name="connsiteY28" fmla="*/ 53837 h 136285"/>
                  <a:gd name="connsiteX29" fmla="*/ 55412 w 129973"/>
                  <a:gd name="connsiteY29" fmla="*/ 66239 h 136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9973" h="136285">
                    <a:moveTo>
                      <a:pt x="55412" y="66239"/>
                    </a:moveTo>
                    <a:cubicBezTo>
                      <a:pt x="55036" y="71125"/>
                      <a:pt x="55789" y="75635"/>
                      <a:pt x="56919" y="79018"/>
                    </a:cubicBezTo>
                    <a:cubicBezTo>
                      <a:pt x="58048" y="82776"/>
                      <a:pt x="59931" y="85783"/>
                      <a:pt x="62191" y="88038"/>
                    </a:cubicBezTo>
                    <a:cubicBezTo>
                      <a:pt x="64450" y="90293"/>
                      <a:pt x="67462" y="92172"/>
                      <a:pt x="70851" y="93300"/>
                    </a:cubicBezTo>
                    <a:cubicBezTo>
                      <a:pt x="74241" y="94427"/>
                      <a:pt x="78383" y="95179"/>
                      <a:pt x="82902" y="95555"/>
                    </a:cubicBezTo>
                    <a:cubicBezTo>
                      <a:pt x="88174" y="95930"/>
                      <a:pt x="94576" y="95179"/>
                      <a:pt x="102107" y="94427"/>
                    </a:cubicBezTo>
                    <a:cubicBezTo>
                      <a:pt x="109638" y="93300"/>
                      <a:pt x="117923" y="91796"/>
                      <a:pt x="126960" y="89165"/>
                    </a:cubicBezTo>
                    <a:lnTo>
                      <a:pt x="125454" y="129380"/>
                    </a:lnTo>
                    <a:cubicBezTo>
                      <a:pt x="116040" y="132011"/>
                      <a:pt x="107002" y="133890"/>
                      <a:pt x="97965" y="135017"/>
                    </a:cubicBezTo>
                    <a:cubicBezTo>
                      <a:pt x="88927" y="136145"/>
                      <a:pt x="80266" y="136521"/>
                      <a:pt x="71981" y="136145"/>
                    </a:cubicBezTo>
                    <a:cubicBezTo>
                      <a:pt x="61437" y="135769"/>
                      <a:pt x="52023" y="133890"/>
                      <a:pt x="42985" y="131259"/>
                    </a:cubicBezTo>
                    <a:cubicBezTo>
                      <a:pt x="33948" y="128252"/>
                      <a:pt x="26416" y="123742"/>
                      <a:pt x="19638" y="117729"/>
                    </a:cubicBezTo>
                    <a:cubicBezTo>
                      <a:pt x="12860" y="111715"/>
                      <a:pt x="8341" y="104199"/>
                      <a:pt x="4575" y="95179"/>
                    </a:cubicBezTo>
                    <a:cubicBezTo>
                      <a:pt x="1186" y="86159"/>
                      <a:pt x="-320" y="75635"/>
                      <a:pt x="57" y="63984"/>
                    </a:cubicBezTo>
                    <a:cubicBezTo>
                      <a:pt x="433" y="52333"/>
                      <a:pt x="2692" y="42562"/>
                      <a:pt x="6458" y="34293"/>
                    </a:cubicBezTo>
                    <a:cubicBezTo>
                      <a:pt x="10224" y="26025"/>
                      <a:pt x="15496" y="19260"/>
                      <a:pt x="22274" y="13998"/>
                    </a:cubicBezTo>
                    <a:cubicBezTo>
                      <a:pt x="29052" y="8737"/>
                      <a:pt x="36960" y="4978"/>
                      <a:pt x="45998" y="2723"/>
                    </a:cubicBezTo>
                    <a:cubicBezTo>
                      <a:pt x="55036" y="468"/>
                      <a:pt x="65203" y="-284"/>
                      <a:pt x="76500" y="92"/>
                    </a:cubicBezTo>
                    <a:cubicBezTo>
                      <a:pt x="83278" y="468"/>
                      <a:pt x="89303" y="844"/>
                      <a:pt x="94952" y="1971"/>
                    </a:cubicBezTo>
                    <a:cubicBezTo>
                      <a:pt x="100224" y="2723"/>
                      <a:pt x="105119" y="3851"/>
                      <a:pt x="109638" y="4978"/>
                    </a:cubicBezTo>
                    <a:cubicBezTo>
                      <a:pt x="114157" y="6106"/>
                      <a:pt x="117923" y="7609"/>
                      <a:pt x="120935" y="8737"/>
                    </a:cubicBezTo>
                    <a:cubicBezTo>
                      <a:pt x="124325" y="10240"/>
                      <a:pt x="127337" y="11367"/>
                      <a:pt x="129973" y="12871"/>
                    </a:cubicBezTo>
                    <a:lnTo>
                      <a:pt x="128467" y="52333"/>
                    </a:lnTo>
                    <a:lnTo>
                      <a:pt x="102483" y="51206"/>
                    </a:lnTo>
                    <a:cubicBezTo>
                      <a:pt x="99848" y="47072"/>
                      <a:pt x="96458" y="43689"/>
                      <a:pt x="93069" y="41810"/>
                    </a:cubicBezTo>
                    <a:cubicBezTo>
                      <a:pt x="89680" y="39555"/>
                      <a:pt x="85914" y="38428"/>
                      <a:pt x="82149" y="38428"/>
                    </a:cubicBezTo>
                    <a:cubicBezTo>
                      <a:pt x="78759" y="38428"/>
                      <a:pt x="75747" y="38803"/>
                      <a:pt x="72734" y="39931"/>
                    </a:cubicBezTo>
                    <a:cubicBezTo>
                      <a:pt x="69722" y="41058"/>
                      <a:pt x="66709" y="42938"/>
                      <a:pt x="64450" y="45193"/>
                    </a:cubicBezTo>
                    <a:cubicBezTo>
                      <a:pt x="61814" y="47448"/>
                      <a:pt x="59931" y="50454"/>
                      <a:pt x="58425" y="53837"/>
                    </a:cubicBezTo>
                    <a:cubicBezTo>
                      <a:pt x="56542" y="57971"/>
                      <a:pt x="55789" y="61729"/>
                      <a:pt x="55412" y="66239"/>
                    </a:cubicBez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4" name="Freeform 33">
                <a:extLst>
                  <a:ext uri="{FF2B5EF4-FFF2-40B4-BE49-F238E27FC236}">
                    <a16:creationId xmlns:a16="http://schemas.microsoft.com/office/drawing/2014/main" id="{F8CA400C-8294-42DD-7D03-C6271A929897}"/>
                  </a:ext>
                </a:extLst>
              </p:cNvPr>
              <p:cNvSpPr/>
              <p:nvPr/>
            </p:nvSpPr>
            <p:spPr>
              <a:xfrm>
                <a:off x="6445936" y="6296258"/>
                <a:ext cx="121255" cy="137180"/>
              </a:xfrm>
              <a:custGeom>
                <a:avLst/>
                <a:gdLst>
                  <a:gd name="connsiteX0" fmla="*/ 68159 w 121255"/>
                  <a:gd name="connsiteY0" fmla="*/ 102603 h 137180"/>
                  <a:gd name="connsiteX1" fmla="*/ 79080 w 121255"/>
                  <a:gd name="connsiteY1" fmla="*/ 102227 h 137180"/>
                  <a:gd name="connsiteX2" fmla="*/ 88870 w 121255"/>
                  <a:gd name="connsiteY2" fmla="*/ 99972 h 137180"/>
                  <a:gd name="connsiteX3" fmla="*/ 96778 w 121255"/>
                  <a:gd name="connsiteY3" fmla="*/ 96590 h 137180"/>
                  <a:gd name="connsiteX4" fmla="*/ 103180 w 121255"/>
                  <a:gd name="connsiteY4" fmla="*/ 92831 h 137180"/>
                  <a:gd name="connsiteX5" fmla="*/ 117490 w 121255"/>
                  <a:gd name="connsiteY5" fmla="*/ 93207 h 137180"/>
                  <a:gd name="connsiteX6" fmla="*/ 115607 w 121255"/>
                  <a:gd name="connsiteY6" fmla="*/ 137180 h 137180"/>
                  <a:gd name="connsiteX7" fmla="*/ 0 w 121255"/>
                  <a:gd name="connsiteY7" fmla="*/ 132670 h 137180"/>
                  <a:gd name="connsiteX8" fmla="*/ 1506 w 121255"/>
                  <a:gd name="connsiteY8" fmla="*/ 95086 h 137180"/>
                  <a:gd name="connsiteX9" fmla="*/ 12803 w 121255"/>
                  <a:gd name="connsiteY9" fmla="*/ 93207 h 137180"/>
                  <a:gd name="connsiteX10" fmla="*/ 15063 w 121255"/>
                  <a:gd name="connsiteY10" fmla="*/ 40214 h 137180"/>
                  <a:gd name="connsiteX11" fmla="*/ 4142 w 121255"/>
                  <a:gd name="connsiteY11" fmla="*/ 37584 h 137180"/>
                  <a:gd name="connsiteX12" fmla="*/ 5649 w 121255"/>
                  <a:gd name="connsiteY12" fmla="*/ 0 h 137180"/>
                  <a:gd name="connsiteX13" fmla="*/ 121255 w 121255"/>
                  <a:gd name="connsiteY13" fmla="*/ 4510 h 137180"/>
                  <a:gd name="connsiteX14" fmla="*/ 119372 w 121255"/>
                  <a:gd name="connsiteY14" fmla="*/ 48483 h 137180"/>
                  <a:gd name="connsiteX15" fmla="*/ 105440 w 121255"/>
                  <a:gd name="connsiteY15" fmla="*/ 48107 h 137180"/>
                  <a:gd name="connsiteX16" fmla="*/ 99038 w 121255"/>
                  <a:gd name="connsiteY16" fmla="*/ 43973 h 137180"/>
                  <a:gd name="connsiteX17" fmla="*/ 91130 w 121255"/>
                  <a:gd name="connsiteY17" fmla="*/ 40214 h 137180"/>
                  <a:gd name="connsiteX18" fmla="*/ 81715 w 121255"/>
                  <a:gd name="connsiteY18" fmla="*/ 37208 h 137180"/>
                  <a:gd name="connsiteX19" fmla="*/ 70795 w 121255"/>
                  <a:gd name="connsiteY19" fmla="*/ 35704 h 137180"/>
                  <a:gd name="connsiteX20" fmla="*/ 70042 w 121255"/>
                  <a:gd name="connsiteY20" fmla="*/ 59382 h 137180"/>
                  <a:gd name="connsiteX21" fmla="*/ 96025 w 121255"/>
                  <a:gd name="connsiteY21" fmla="*/ 54872 h 137180"/>
                  <a:gd name="connsiteX22" fmla="*/ 94895 w 121255"/>
                  <a:gd name="connsiteY22" fmla="*/ 85315 h 137180"/>
                  <a:gd name="connsiteX23" fmla="*/ 69288 w 121255"/>
                  <a:gd name="connsiteY23" fmla="*/ 78550 h 137180"/>
                  <a:gd name="connsiteX24" fmla="*/ 68159 w 121255"/>
                  <a:gd name="connsiteY24" fmla="*/ 102603 h 137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1255" h="137180">
                    <a:moveTo>
                      <a:pt x="68159" y="102603"/>
                    </a:moveTo>
                    <a:cubicBezTo>
                      <a:pt x="71925" y="102603"/>
                      <a:pt x="75690" y="102603"/>
                      <a:pt x="79080" y="102227"/>
                    </a:cubicBezTo>
                    <a:cubicBezTo>
                      <a:pt x="82468" y="101851"/>
                      <a:pt x="85858" y="101100"/>
                      <a:pt x="88870" y="99972"/>
                    </a:cubicBezTo>
                    <a:cubicBezTo>
                      <a:pt x="91883" y="99221"/>
                      <a:pt x="94519" y="98093"/>
                      <a:pt x="96778" y="96590"/>
                    </a:cubicBezTo>
                    <a:cubicBezTo>
                      <a:pt x="99038" y="95462"/>
                      <a:pt x="101297" y="93959"/>
                      <a:pt x="103180" y="92831"/>
                    </a:cubicBezTo>
                    <a:lnTo>
                      <a:pt x="117490" y="93207"/>
                    </a:lnTo>
                    <a:lnTo>
                      <a:pt x="115607" y="137180"/>
                    </a:lnTo>
                    <a:lnTo>
                      <a:pt x="0" y="132670"/>
                    </a:lnTo>
                    <a:lnTo>
                      <a:pt x="1506" y="95086"/>
                    </a:lnTo>
                    <a:lnTo>
                      <a:pt x="12803" y="93207"/>
                    </a:lnTo>
                    <a:lnTo>
                      <a:pt x="15063" y="40214"/>
                    </a:lnTo>
                    <a:lnTo>
                      <a:pt x="4142" y="37584"/>
                    </a:lnTo>
                    <a:lnTo>
                      <a:pt x="5649" y="0"/>
                    </a:lnTo>
                    <a:lnTo>
                      <a:pt x="121255" y="4510"/>
                    </a:lnTo>
                    <a:lnTo>
                      <a:pt x="119372" y="48483"/>
                    </a:lnTo>
                    <a:lnTo>
                      <a:pt x="105440" y="48107"/>
                    </a:lnTo>
                    <a:cubicBezTo>
                      <a:pt x="103557" y="46604"/>
                      <a:pt x="101674" y="45476"/>
                      <a:pt x="99038" y="43973"/>
                    </a:cubicBezTo>
                    <a:cubicBezTo>
                      <a:pt x="96778" y="42469"/>
                      <a:pt x="94142" y="41342"/>
                      <a:pt x="91130" y="40214"/>
                    </a:cubicBezTo>
                    <a:cubicBezTo>
                      <a:pt x="88117" y="39087"/>
                      <a:pt x="85105" y="37959"/>
                      <a:pt x="81715" y="37208"/>
                    </a:cubicBezTo>
                    <a:cubicBezTo>
                      <a:pt x="78326" y="36456"/>
                      <a:pt x="74561" y="36080"/>
                      <a:pt x="70795" y="35704"/>
                    </a:cubicBezTo>
                    <a:lnTo>
                      <a:pt x="70042" y="59382"/>
                    </a:lnTo>
                    <a:lnTo>
                      <a:pt x="96025" y="54872"/>
                    </a:lnTo>
                    <a:lnTo>
                      <a:pt x="94895" y="85315"/>
                    </a:lnTo>
                    <a:lnTo>
                      <a:pt x="69288" y="78550"/>
                    </a:lnTo>
                    <a:lnTo>
                      <a:pt x="68159" y="102603"/>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5" name="Freeform 34">
                <a:extLst>
                  <a:ext uri="{FF2B5EF4-FFF2-40B4-BE49-F238E27FC236}">
                    <a16:creationId xmlns:a16="http://schemas.microsoft.com/office/drawing/2014/main" id="{246D1B5D-A0E0-5037-3CE5-B3AD67DA7AAF}"/>
                  </a:ext>
                </a:extLst>
              </p:cNvPr>
              <p:cNvSpPr/>
              <p:nvPr/>
            </p:nvSpPr>
            <p:spPr>
              <a:xfrm>
                <a:off x="6628949" y="6303023"/>
                <a:ext cx="107322" cy="137180"/>
              </a:xfrm>
              <a:custGeom>
                <a:avLst/>
                <a:gdLst>
                  <a:gd name="connsiteX0" fmla="*/ 68159 w 107322"/>
                  <a:gd name="connsiteY0" fmla="*/ 102979 h 137180"/>
                  <a:gd name="connsiteX1" fmla="*/ 76067 w 107322"/>
                  <a:gd name="connsiteY1" fmla="*/ 102227 h 137180"/>
                  <a:gd name="connsiteX2" fmla="*/ 82845 w 107322"/>
                  <a:gd name="connsiteY2" fmla="*/ 99972 h 137180"/>
                  <a:gd name="connsiteX3" fmla="*/ 88494 w 107322"/>
                  <a:gd name="connsiteY3" fmla="*/ 96590 h 137180"/>
                  <a:gd name="connsiteX4" fmla="*/ 93013 w 107322"/>
                  <a:gd name="connsiteY4" fmla="*/ 92831 h 137180"/>
                  <a:gd name="connsiteX5" fmla="*/ 107322 w 107322"/>
                  <a:gd name="connsiteY5" fmla="*/ 93207 h 137180"/>
                  <a:gd name="connsiteX6" fmla="*/ 105440 w 107322"/>
                  <a:gd name="connsiteY6" fmla="*/ 137180 h 137180"/>
                  <a:gd name="connsiteX7" fmla="*/ 0 w 107322"/>
                  <a:gd name="connsiteY7" fmla="*/ 133046 h 137180"/>
                  <a:gd name="connsiteX8" fmla="*/ 1506 w 107322"/>
                  <a:gd name="connsiteY8" fmla="*/ 95462 h 137180"/>
                  <a:gd name="connsiteX9" fmla="*/ 12803 w 107322"/>
                  <a:gd name="connsiteY9" fmla="*/ 93583 h 137180"/>
                  <a:gd name="connsiteX10" fmla="*/ 15063 w 107322"/>
                  <a:gd name="connsiteY10" fmla="*/ 40214 h 137180"/>
                  <a:gd name="connsiteX11" fmla="*/ 4142 w 107322"/>
                  <a:gd name="connsiteY11" fmla="*/ 37584 h 137180"/>
                  <a:gd name="connsiteX12" fmla="*/ 5649 w 107322"/>
                  <a:gd name="connsiteY12" fmla="*/ 0 h 137180"/>
                  <a:gd name="connsiteX13" fmla="*/ 82845 w 107322"/>
                  <a:gd name="connsiteY13" fmla="*/ 3007 h 137180"/>
                  <a:gd name="connsiteX14" fmla="*/ 81339 w 107322"/>
                  <a:gd name="connsiteY14" fmla="*/ 40590 h 137180"/>
                  <a:gd name="connsiteX15" fmla="*/ 70042 w 107322"/>
                  <a:gd name="connsiteY15" fmla="*/ 42469 h 137180"/>
                  <a:gd name="connsiteX16" fmla="*/ 68159 w 107322"/>
                  <a:gd name="connsiteY16" fmla="*/ 102979 h 137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322" h="137180">
                    <a:moveTo>
                      <a:pt x="68159" y="102979"/>
                    </a:moveTo>
                    <a:cubicBezTo>
                      <a:pt x="70795" y="102979"/>
                      <a:pt x="73431" y="102979"/>
                      <a:pt x="76067" y="102227"/>
                    </a:cubicBezTo>
                    <a:cubicBezTo>
                      <a:pt x="78703" y="101476"/>
                      <a:pt x="80963" y="100724"/>
                      <a:pt x="82845" y="99972"/>
                    </a:cubicBezTo>
                    <a:cubicBezTo>
                      <a:pt x="85105" y="98845"/>
                      <a:pt x="86988" y="98093"/>
                      <a:pt x="88494" y="96590"/>
                    </a:cubicBezTo>
                    <a:cubicBezTo>
                      <a:pt x="90377" y="95462"/>
                      <a:pt x="91883" y="93959"/>
                      <a:pt x="93013" y="92831"/>
                    </a:cubicBezTo>
                    <a:lnTo>
                      <a:pt x="107322" y="93207"/>
                    </a:lnTo>
                    <a:lnTo>
                      <a:pt x="105440" y="137180"/>
                    </a:lnTo>
                    <a:lnTo>
                      <a:pt x="0" y="133046"/>
                    </a:lnTo>
                    <a:lnTo>
                      <a:pt x="1506" y="95462"/>
                    </a:lnTo>
                    <a:lnTo>
                      <a:pt x="12803" y="93583"/>
                    </a:lnTo>
                    <a:lnTo>
                      <a:pt x="15063" y="40214"/>
                    </a:lnTo>
                    <a:lnTo>
                      <a:pt x="4142" y="37584"/>
                    </a:lnTo>
                    <a:lnTo>
                      <a:pt x="5649" y="0"/>
                    </a:lnTo>
                    <a:lnTo>
                      <a:pt x="82845" y="3007"/>
                    </a:lnTo>
                    <a:lnTo>
                      <a:pt x="81339" y="40590"/>
                    </a:lnTo>
                    <a:lnTo>
                      <a:pt x="70042" y="42469"/>
                    </a:lnTo>
                    <a:lnTo>
                      <a:pt x="68159" y="102979"/>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6" name="Freeform 35">
                <a:extLst>
                  <a:ext uri="{FF2B5EF4-FFF2-40B4-BE49-F238E27FC236}">
                    <a16:creationId xmlns:a16="http://schemas.microsoft.com/office/drawing/2014/main" id="{16368DB9-DD1E-8D20-E205-489BED69C24E}"/>
                  </a:ext>
                </a:extLst>
              </p:cNvPr>
              <p:cNvSpPr/>
              <p:nvPr/>
            </p:nvSpPr>
            <p:spPr>
              <a:xfrm>
                <a:off x="6746062" y="6308660"/>
                <a:ext cx="82845" cy="136052"/>
              </a:xfrm>
              <a:custGeom>
                <a:avLst/>
                <a:gdLst>
                  <a:gd name="connsiteX0" fmla="*/ 5649 w 82845"/>
                  <a:gd name="connsiteY0" fmla="*/ 0 h 136052"/>
                  <a:gd name="connsiteX1" fmla="*/ 82845 w 82845"/>
                  <a:gd name="connsiteY1" fmla="*/ 3007 h 136052"/>
                  <a:gd name="connsiteX2" fmla="*/ 81339 w 82845"/>
                  <a:gd name="connsiteY2" fmla="*/ 40590 h 136052"/>
                  <a:gd name="connsiteX3" fmla="*/ 70042 w 82845"/>
                  <a:gd name="connsiteY3" fmla="*/ 42469 h 136052"/>
                  <a:gd name="connsiteX4" fmla="*/ 67783 w 82845"/>
                  <a:gd name="connsiteY4" fmla="*/ 95838 h 136052"/>
                  <a:gd name="connsiteX5" fmla="*/ 78703 w 82845"/>
                  <a:gd name="connsiteY5" fmla="*/ 98469 h 136052"/>
                  <a:gd name="connsiteX6" fmla="*/ 77197 w 82845"/>
                  <a:gd name="connsiteY6" fmla="*/ 136053 h 136052"/>
                  <a:gd name="connsiteX7" fmla="*/ 0 w 82845"/>
                  <a:gd name="connsiteY7" fmla="*/ 133046 h 136052"/>
                  <a:gd name="connsiteX8" fmla="*/ 1506 w 82845"/>
                  <a:gd name="connsiteY8" fmla="*/ 95462 h 136052"/>
                  <a:gd name="connsiteX9" fmla="*/ 12803 w 82845"/>
                  <a:gd name="connsiteY9" fmla="*/ 93583 h 136052"/>
                  <a:gd name="connsiteX10" fmla="*/ 15063 w 82845"/>
                  <a:gd name="connsiteY10" fmla="*/ 40214 h 136052"/>
                  <a:gd name="connsiteX11" fmla="*/ 4142 w 82845"/>
                  <a:gd name="connsiteY11" fmla="*/ 37584 h 136052"/>
                  <a:gd name="connsiteX12" fmla="*/ 5649 w 82845"/>
                  <a:gd name="connsiteY12" fmla="*/ 0 h 13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845" h="136052">
                    <a:moveTo>
                      <a:pt x="5649" y="0"/>
                    </a:moveTo>
                    <a:lnTo>
                      <a:pt x="82845" y="3007"/>
                    </a:lnTo>
                    <a:lnTo>
                      <a:pt x="81339" y="40590"/>
                    </a:lnTo>
                    <a:lnTo>
                      <a:pt x="70042" y="42469"/>
                    </a:lnTo>
                    <a:lnTo>
                      <a:pt x="67783" y="95838"/>
                    </a:lnTo>
                    <a:lnTo>
                      <a:pt x="78703" y="98469"/>
                    </a:lnTo>
                    <a:lnTo>
                      <a:pt x="77197" y="136053"/>
                    </a:lnTo>
                    <a:lnTo>
                      <a:pt x="0" y="133046"/>
                    </a:lnTo>
                    <a:lnTo>
                      <a:pt x="1506" y="95462"/>
                    </a:lnTo>
                    <a:lnTo>
                      <a:pt x="12803" y="93583"/>
                    </a:lnTo>
                    <a:lnTo>
                      <a:pt x="15063" y="40214"/>
                    </a:lnTo>
                    <a:lnTo>
                      <a:pt x="4142" y="37584"/>
                    </a:lnTo>
                    <a:lnTo>
                      <a:pt x="5649" y="0"/>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7" name="Freeform 36">
                <a:extLst>
                  <a:ext uri="{FF2B5EF4-FFF2-40B4-BE49-F238E27FC236}">
                    <a16:creationId xmlns:a16="http://schemas.microsoft.com/office/drawing/2014/main" id="{6FF2D872-E2EC-A198-13AA-7968FEE52D62}"/>
                  </a:ext>
                </a:extLst>
              </p:cNvPr>
              <p:cNvSpPr/>
              <p:nvPr/>
            </p:nvSpPr>
            <p:spPr>
              <a:xfrm>
                <a:off x="6841335" y="6312043"/>
                <a:ext cx="160418" cy="139059"/>
              </a:xfrm>
              <a:custGeom>
                <a:avLst/>
                <a:gdLst>
                  <a:gd name="connsiteX0" fmla="*/ 47071 w 160418"/>
                  <a:gd name="connsiteY0" fmla="*/ 69905 h 139059"/>
                  <a:gd name="connsiteX1" fmla="*/ 45941 w 160418"/>
                  <a:gd name="connsiteY1" fmla="*/ 95086 h 139059"/>
                  <a:gd name="connsiteX2" fmla="*/ 56862 w 160418"/>
                  <a:gd name="connsiteY2" fmla="*/ 97717 h 139059"/>
                  <a:gd name="connsiteX3" fmla="*/ 55356 w 160418"/>
                  <a:gd name="connsiteY3" fmla="*/ 135301 h 139059"/>
                  <a:gd name="connsiteX4" fmla="*/ 0 w 160418"/>
                  <a:gd name="connsiteY4" fmla="*/ 133046 h 139059"/>
                  <a:gd name="connsiteX5" fmla="*/ 1506 w 160418"/>
                  <a:gd name="connsiteY5" fmla="*/ 95462 h 139059"/>
                  <a:gd name="connsiteX6" fmla="*/ 12803 w 160418"/>
                  <a:gd name="connsiteY6" fmla="*/ 93583 h 139059"/>
                  <a:gd name="connsiteX7" fmla="*/ 15063 w 160418"/>
                  <a:gd name="connsiteY7" fmla="*/ 40214 h 139059"/>
                  <a:gd name="connsiteX8" fmla="*/ 4142 w 160418"/>
                  <a:gd name="connsiteY8" fmla="*/ 37584 h 139059"/>
                  <a:gd name="connsiteX9" fmla="*/ 5649 w 160418"/>
                  <a:gd name="connsiteY9" fmla="*/ 0 h 139059"/>
                  <a:gd name="connsiteX10" fmla="*/ 71925 w 160418"/>
                  <a:gd name="connsiteY10" fmla="*/ 2631 h 139059"/>
                  <a:gd name="connsiteX11" fmla="*/ 113347 w 160418"/>
                  <a:gd name="connsiteY11" fmla="*/ 72160 h 139059"/>
                  <a:gd name="connsiteX12" fmla="*/ 114477 w 160418"/>
                  <a:gd name="connsiteY12" fmla="*/ 43973 h 139059"/>
                  <a:gd name="connsiteX13" fmla="*/ 103557 w 160418"/>
                  <a:gd name="connsiteY13" fmla="*/ 41342 h 139059"/>
                  <a:gd name="connsiteX14" fmla="*/ 105063 w 160418"/>
                  <a:gd name="connsiteY14" fmla="*/ 3758 h 139059"/>
                  <a:gd name="connsiteX15" fmla="*/ 160419 w 160418"/>
                  <a:gd name="connsiteY15" fmla="*/ 6013 h 139059"/>
                  <a:gd name="connsiteX16" fmla="*/ 158912 w 160418"/>
                  <a:gd name="connsiteY16" fmla="*/ 43597 h 139059"/>
                  <a:gd name="connsiteX17" fmla="*/ 147615 w 160418"/>
                  <a:gd name="connsiteY17" fmla="*/ 45476 h 139059"/>
                  <a:gd name="connsiteX18" fmla="*/ 145356 w 160418"/>
                  <a:gd name="connsiteY18" fmla="*/ 98845 h 139059"/>
                  <a:gd name="connsiteX19" fmla="*/ 156276 w 160418"/>
                  <a:gd name="connsiteY19" fmla="*/ 101476 h 139059"/>
                  <a:gd name="connsiteX20" fmla="*/ 154770 w 160418"/>
                  <a:gd name="connsiteY20" fmla="*/ 139059 h 139059"/>
                  <a:gd name="connsiteX21" fmla="*/ 88494 w 160418"/>
                  <a:gd name="connsiteY21" fmla="*/ 136428 h 139059"/>
                  <a:gd name="connsiteX22" fmla="*/ 47071 w 160418"/>
                  <a:gd name="connsiteY22" fmla="*/ 69905 h 13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0418" h="139059">
                    <a:moveTo>
                      <a:pt x="47071" y="69905"/>
                    </a:moveTo>
                    <a:lnTo>
                      <a:pt x="45941" y="95086"/>
                    </a:lnTo>
                    <a:lnTo>
                      <a:pt x="56862" y="97717"/>
                    </a:lnTo>
                    <a:lnTo>
                      <a:pt x="55356" y="135301"/>
                    </a:lnTo>
                    <a:lnTo>
                      <a:pt x="0" y="133046"/>
                    </a:lnTo>
                    <a:lnTo>
                      <a:pt x="1506" y="95462"/>
                    </a:lnTo>
                    <a:lnTo>
                      <a:pt x="12803" y="93583"/>
                    </a:lnTo>
                    <a:lnTo>
                      <a:pt x="15063" y="40214"/>
                    </a:lnTo>
                    <a:lnTo>
                      <a:pt x="4142" y="37584"/>
                    </a:lnTo>
                    <a:lnTo>
                      <a:pt x="5649" y="0"/>
                    </a:lnTo>
                    <a:lnTo>
                      <a:pt x="71925" y="2631"/>
                    </a:lnTo>
                    <a:lnTo>
                      <a:pt x="113347" y="72160"/>
                    </a:lnTo>
                    <a:lnTo>
                      <a:pt x="114477" y="43973"/>
                    </a:lnTo>
                    <a:lnTo>
                      <a:pt x="103557" y="41342"/>
                    </a:lnTo>
                    <a:lnTo>
                      <a:pt x="105063" y="3758"/>
                    </a:lnTo>
                    <a:lnTo>
                      <a:pt x="160419" y="6013"/>
                    </a:lnTo>
                    <a:lnTo>
                      <a:pt x="158912" y="43597"/>
                    </a:lnTo>
                    <a:lnTo>
                      <a:pt x="147615" y="45476"/>
                    </a:lnTo>
                    <a:lnTo>
                      <a:pt x="145356" y="98845"/>
                    </a:lnTo>
                    <a:lnTo>
                      <a:pt x="156276" y="101476"/>
                    </a:lnTo>
                    <a:lnTo>
                      <a:pt x="154770" y="139059"/>
                    </a:lnTo>
                    <a:lnTo>
                      <a:pt x="88494" y="136428"/>
                    </a:lnTo>
                    <a:lnTo>
                      <a:pt x="47071" y="69905"/>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8" name="Freeform 37">
                <a:extLst>
                  <a:ext uri="{FF2B5EF4-FFF2-40B4-BE49-F238E27FC236}">
                    <a16:creationId xmlns:a16="http://schemas.microsoft.com/office/drawing/2014/main" id="{AEA94C90-F2EE-2AD2-23BF-64BB92772917}"/>
                  </a:ext>
                </a:extLst>
              </p:cNvPr>
              <p:cNvSpPr/>
              <p:nvPr/>
            </p:nvSpPr>
            <p:spPr>
              <a:xfrm>
                <a:off x="7013427" y="6318432"/>
                <a:ext cx="121255" cy="137180"/>
              </a:xfrm>
              <a:custGeom>
                <a:avLst/>
                <a:gdLst>
                  <a:gd name="connsiteX0" fmla="*/ 68159 w 121255"/>
                  <a:gd name="connsiteY0" fmla="*/ 102603 h 137180"/>
                  <a:gd name="connsiteX1" fmla="*/ 79080 w 121255"/>
                  <a:gd name="connsiteY1" fmla="*/ 102227 h 137180"/>
                  <a:gd name="connsiteX2" fmla="*/ 88870 w 121255"/>
                  <a:gd name="connsiteY2" fmla="*/ 99972 h 137180"/>
                  <a:gd name="connsiteX3" fmla="*/ 96778 w 121255"/>
                  <a:gd name="connsiteY3" fmla="*/ 96590 h 137180"/>
                  <a:gd name="connsiteX4" fmla="*/ 103180 w 121255"/>
                  <a:gd name="connsiteY4" fmla="*/ 92831 h 137180"/>
                  <a:gd name="connsiteX5" fmla="*/ 117490 w 121255"/>
                  <a:gd name="connsiteY5" fmla="*/ 93207 h 137180"/>
                  <a:gd name="connsiteX6" fmla="*/ 115607 w 121255"/>
                  <a:gd name="connsiteY6" fmla="*/ 137180 h 137180"/>
                  <a:gd name="connsiteX7" fmla="*/ 0 w 121255"/>
                  <a:gd name="connsiteY7" fmla="*/ 132670 h 137180"/>
                  <a:gd name="connsiteX8" fmla="*/ 1506 w 121255"/>
                  <a:gd name="connsiteY8" fmla="*/ 95086 h 137180"/>
                  <a:gd name="connsiteX9" fmla="*/ 12803 w 121255"/>
                  <a:gd name="connsiteY9" fmla="*/ 93207 h 137180"/>
                  <a:gd name="connsiteX10" fmla="*/ 15063 w 121255"/>
                  <a:gd name="connsiteY10" fmla="*/ 40214 h 137180"/>
                  <a:gd name="connsiteX11" fmla="*/ 4142 w 121255"/>
                  <a:gd name="connsiteY11" fmla="*/ 37584 h 137180"/>
                  <a:gd name="connsiteX12" fmla="*/ 5649 w 121255"/>
                  <a:gd name="connsiteY12" fmla="*/ 0 h 137180"/>
                  <a:gd name="connsiteX13" fmla="*/ 121255 w 121255"/>
                  <a:gd name="connsiteY13" fmla="*/ 4510 h 137180"/>
                  <a:gd name="connsiteX14" fmla="*/ 119372 w 121255"/>
                  <a:gd name="connsiteY14" fmla="*/ 48483 h 137180"/>
                  <a:gd name="connsiteX15" fmla="*/ 105440 w 121255"/>
                  <a:gd name="connsiteY15" fmla="*/ 48107 h 137180"/>
                  <a:gd name="connsiteX16" fmla="*/ 99038 w 121255"/>
                  <a:gd name="connsiteY16" fmla="*/ 43973 h 137180"/>
                  <a:gd name="connsiteX17" fmla="*/ 91130 w 121255"/>
                  <a:gd name="connsiteY17" fmla="*/ 40214 h 137180"/>
                  <a:gd name="connsiteX18" fmla="*/ 81715 w 121255"/>
                  <a:gd name="connsiteY18" fmla="*/ 37208 h 137180"/>
                  <a:gd name="connsiteX19" fmla="*/ 70795 w 121255"/>
                  <a:gd name="connsiteY19" fmla="*/ 35704 h 137180"/>
                  <a:gd name="connsiteX20" fmla="*/ 70042 w 121255"/>
                  <a:gd name="connsiteY20" fmla="*/ 59382 h 137180"/>
                  <a:gd name="connsiteX21" fmla="*/ 96025 w 121255"/>
                  <a:gd name="connsiteY21" fmla="*/ 54872 h 137180"/>
                  <a:gd name="connsiteX22" fmla="*/ 94895 w 121255"/>
                  <a:gd name="connsiteY22" fmla="*/ 85315 h 137180"/>
                  <a:gd name="connsiteX23" fmla="*/ 69289 w 121255"/>
                  <a:gd name="connsiteY23" fmla="*/ 78550 h 137180"/>
                  <a:gd name="connsiteX24" fmla="*/ 68159 w 121255"/>
                  <a:gd name="connsiteY24" fmla="*/ 102603 h 137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1255" h="137180">
                    <a:moveTo>
                      <a:pt x="68159" y="102603"/>
                    </a:moveTo>
                    <a:cubicBezTo>
                      <a:pt x="71925" y="102603"/>
                      <a:pt x="75690" y="102603"/>
                      <a:pt x="79080" y="102227"/>
                    </a:cubicBezTo>
                    <a:cubicBezTo>
                      <a:pt x="82469" y="101851"/>
                      <a:pt x="85858" y="101100"/>
                      <a:pt x="88870" y="99972"/>
                    </a:cubicBezTo>
                    <a:cubicBezTo>
                      <a:pt x="91883" y="99221"/>
                      <a:pt x="94519" y="98093"/>
                      <a:pt x="96778" y="96590"/>
                    </a:cubicBezTo>
                    <a:cubicBezTo>
                      <a:pt x="99038" y="95462"/>
                      <a:pt x="101297" y="93959"/>
                      <a:pt x="103180" y="92831"/>
                    </a:cubicBezTo>
                    <a:lnTo>
                      <a:pt x="117490" y="93207"/>
                    </a:lnTo>
                    <a:lnTo>
                      <a:pt x="115607" y="137180"/>
                    </a:lnTo>
                    <a:lnTo>
                      <a:pt x="0" y="132670"/>
                    </a:lnTo>
                    <a:lnTo>
                      <a:pt x="1506" y="95086"/>
                    </a:lnTo>
                    <a:lnTo>
                      <a:pt x="12803" y="93207"/>
                    </a:lnTo>
                    <a:lnTo>
                      <a:pt x="15063" y="40214"/>
                    </a:lnTo>
                    <a:lnTo>
                      <a:pt x="4142" y="37584"/>
                    </a:lnTo>
                    <a:lnTo>
                      <a:pt x="5649" y="0"/>
                    </a:lnTo>
                    <a:lnTo>
                      <a:pt x="121255" y="4510"/>
                    </a:lnTo>
                    <a:lnTo>
                      <a:pt x="119372" y="48483"/>
                    </a:lnTo>
                    <a:lnTo>
                      <a:pt x="105440" y="48107"/>
                    </a:lnTo>
                    <a:cubicBezTo>
                      <a:pt x="103557" y="46604"/>
                      <a:pt x="101674" y="45476"/>
                      <a:pt x="99038" y="43973"/>
                    </a:cubicBezTo>
                    <a:cubicBezTo>
                      <a:pt x="96778" y="42469"/>
                      <a:pt x="94142" y="41342"/>
                      <a:pt x="91130" y="40214"/>
                    </a:cubicBezTo>
                    <a:cubicBezTo>
                      <a:pt x="88117" y="39087"/>
                      <a:pt x="85105" y="37959"/>
                      <a:pt x="81715" y="37208"/>
                    </a:cubicBezTo>
                    <a:cubicBezTo>
                      <a:pt x="78327" y="36456"/>
                      <a:pt x="74561" y="36080"/>
                      <a:pt x="70795" y="35704"/>
                    </a:cubicBezTo>
                    <a:lnTo>
                      <a:pt x="70042" y="59382"/>
                    </a:lnTo>
                    <a:lnTo>
                      <a:pt x="96025" y="54872"/>
                    </a:lnTo>
                    <a:lnTo>
                      <a:pt x="94895" y="85315"/>
                    </a:lnTo>
                    <a:lnTo>
                      <a:pt x="69289" y="78550"/>
                    </a:lnTo>
                    <a:lnTo>
                      <a:pt x="68159" y="102603"/>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9" name="Freeform 38">
                <a:extLst>
                  <a:ext uri="{FF2B5EF4-FFF2-40B4-BE49-F238E27FC236}">
                    <a16:creationId xmlns:a16="http://schemas.microsoft.com/office/drawing/2014/main" id="{AEEE8BF5-9EAE-179F-3435-204DC4B6C1FF}"/>
                  </a:ext>
                </a:extLst>
              </p:cNvPr>
              <p:cNvSpPr/>
              <p:nvPr/>
            </p:nvSpPr>
            <p:spPr>
              <a:xfrm>
                <a:off x="7196816" y="6325949"/>
                <a:ext cx="157122" cy="135588"/>
              </a:xfrm>
              <a:custGeom>
                <a:avLst/>
                <a:gdLst>
                  <a:gd name="connsiteX0" fmla="*/ 105440 w 157122"/>
                  <a:gd name="connsiteY0" fmla="*/ 4134 h 135588"/>
                  <a:gd name="connsiteX1" fmla="*/ 127657 w 157122"/>
                  <a:gd name="connsiteY1" fmla="*/ 12778 h 135588"/>
                  <a:gd name="connsiteX2" fmla="*/ 144226 w 157122"/>
                  <a:gd name="connsiteY2" fmla="*/ 26308 h 135588"/>
                  <a:gd name="connsiteX3" fmla="*/ 154394 w 157122"/>
                  <a:gd name="connsiteY3" fmla="*/ 45476 h 135588"/>
                  <a:gd name="connsiteX4" fmla="*/ 157030 w 157122"/>
                  <a:gd name="connsiteY4" fmla="*/ 71033 h 135588"/>
                  <a:gd name="connsiteX5" fmla="*/ 149498 w 157122"/>
                  <a:gd name="connsiteY5" fmla="*/ 102979 h 135588"/>
                  <a:gd name="connsiteX6" fmla="*/ 130670 w 157122"/>
                  <a:gd name="connsiteY6" fmla="*/ 123274 h 135588"/>
                  <a:gd name="connsiteX7" fmla="*/ 102427 w 157122"/>
                  <a:gd name="connsiteY7" fmla="*/ 133422 h 135588"/>
                  <a:gd name="connsiteX8" fmla="*/ 66277 w 157122"/>
                  <a:gd name="connsiteY8" fmla="*/ 135301 h 135588"/>
                  <a:gd name="connsiteX9" fmla="*/ 0 w 157122"/>
                  <a:gd name="connsiteY9" fmla="*/ 132670 h 135588"/>
                  <a:gd name="connsiteX10" fmla="*/ 1506 w 157122"/>
                  <a:gd name="connsiteY10" fmla="*/ 95086 h 135588"/>
                  <a:gd name="connsiteX11" fmla="*/ 12803 w 157122"/>
                  <a:gd name="connsiteY11" fmla="*/ 93207 h 135588"/>
                  <a:gd name="connsiteX12" fmla="*/ 15063 w 157122"/>
                  <a:gd name="connsiteY12" fmla="*/ 36832 h 135588"/>
                  <a:gd name="connsiteX13" fmla="*/ 4143 w 157122"/>
                  <a:gd name="connsiteY13" fmla="*/ 34201 h 135588"/>
                  <a:gd name="connsiteX14" fmla="*/ 5649 w 157122"/>
                  <a:gd name="connsiteY14" fmla="*/ 0 h 135588"/>
                  <a:gd name="connsiteX15" fmla="*/ 105440 w 157122"/>
                  <a:gd name="connsiteY15" fmla="*/ 4134 h 135588"/>
                  <a:gd name="connsiteX16" fmla="*/ 76067 w 157122"/>
                  <a:gd name="connsiteY16" fmla="*/ 95838 h 135588"/>
                  <a:gd name="connsiteX17" fmla="*/ 90377 w 157122"/>
                  <a:gd name="connsiteY17" fmla="*/ 94335 h 135588"/>
                  <a:gd name="connsiteX18" fmla="*/ 97908 w 157122"/>
                  <a:gd name="connsiteY18" fmla="*/ 89073 h 135588"/>
                  <a:gd name="connsiteX19" fmla="*/ 100921 w 157122"/>
                  <a:gd name="connsiteY19" fmla="*/ 80429 h 135588"/>
                  <a:gd name="connsiteX20" fmla="*/ 101674 w 157122"/>
                  <a:gd name="connsiteY20" fmla="*/ 68778 h 135588"/>
                  <a:gd name="connsiteX21" fmla="*/ 101674 w 157122"/>
                  <a:gd name="connsiteY21" fmla="*/ 57127 h 135588"/>
                  <a:gd name="connsiteX22" fmla="*/ 99415 w 157122"/>
                  <a:gd name="connsiteY22" fmla="*/ 48107 h 135588"/>
                  <a:gd name="connsiteX23" fmla="*/ 92260 w 157122"/>
                  <a:gd name="connsiteY23" fmla="*/ 42094 h 135588"/>
                  <a:gd name="connsiteX24" fmla="*/ 77950 w 157122"/>
                  <a:gd name="connsiteY24" fmla="*/ 39463 h 135588"/>
                  <a:gd name="connsiteX25" fmla="*/ 69665 w 157122"/>
                  <a:gd name="connsiteY25" fmla="*/ 39087 h 135588"/>
                  <a:gd name="connsiteX26" fmla="*/ 67406 w 157122"/>
                  <a:gd name="connsiteY26" fmla="*/ 95462 h 135588"/>
                  <a:gd name="connsiteX27" fmla="*/ 76067 w 157122"/>
                  <a:gd name="connsiteY27" fmla="*/ 95838 h 13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7122" h="135588">
                    <a:moveTo>
                      <a:pt x="105440" y="4134"/>
                    </a:moveTo>
                    <a:cubicBezTo>
                      <a:pt x="113724" y="6389"/>
                      <a:pt x="121256" y="9020"/>
                      <a:pt x="127657" y="12778"/>
                    </a:cubicBezTo>
                    <a:cubicBezTo>
                      <a:pt x="134059" y="16537"/>
                      <a:pt x="139708" y="21047"/>
                      <a:pt x="144226" y="26308"/>
                    </a:cubicBezTo>
                    <a:cubicBezTo>
                      <a:pt x="148745" y="31570"/>
                      <a:pt x="152134" y="37959"/>
                      <a:pt x="154394" y="45476"/>
                    </a:cubicBezTo>
                    <a:cubicBezTo>
                      <a:pt x="156653" y="52993"/>
                      <a:pt x="157406" y="61261"/>
                      <a:pt x="157030" y="71033"/>
                    </a:cubicBezTo>
                    <a:cubicBezTo>
                      <a:pt x="156653" y="83811"/>
                      <a:pt x="154017" y="94335"/>
                      <a:pt x="149498" y="102979"/>
                    </a:cubicBezTo>
                    <a:cubicBezTo>
                      <a:pt x="144979" y="111623"/>
                      <a:pt x="138578" y="118012"/>
                      <a:pt x="130670" y="123274"/>
                    </a:cubicBezTo>
                    <a:cubicBezTo>
                      <a:pt x="122762" y="128160"/>
                      <a:pt x="113348" y="131542"/>
                      <a:pt x="102427" y="133422"/>
                    </a:cubicBezTo>
                    <a:cubicBezTo>
                      <a:pt x="91507" y="135301"/>
                      <a:pt x="79457" y="136053"/>
                      <a:pt x="66277" y="135301"/>
                    </a:cubicBezTo>
                    <a:lnTo>
                      <a:pt x="0" y="132670"/>
                    </a:lnTo>
                    <a:lnTo>
                      <a:pt x="1506" y="95086"/>
                    </a:lnTo>
                    <a:lnTo>
                      <a:pt x="12803" y="93207"/>
                    </a:lnTo>
                    <a:lnTo>
                      <a:pt x="15063" y="36832"/>
                    </a:lnTo>
                    <a:lnTo>
                      <a:pt x="4143" y="34201"/>
                    </a:lnTo>
                    <a:lnTo>
                      <a:pt x="5649" y="0"/>
                    </a:lnTo>
                    <a:lnTo>
                      <a:pt x="105440" y="4134"/>
                    </a:lnTo>
                    <a:close/>
                    <a:moveTo>
                      <a:pt x="76067" y="95838"/>
                    </a:moveTo>
                    <a:cubicBezTo>
                      <a:pt x="82092" y="96214"/>
                      <a:pt x="86988" y="95462"/>
                      <a:pt x="90377" y="94335"/>
                    </a:cubicBezTo>
                    <a:cubicBezTo>
                      <a:pt x="93766" y="93207"/>
                      <a:pt x="96402" y="91328"/>
                      <a:pt x="97908" y="89073"/>
                    </a:cubicBezTo>
                    <a:cubicBezTo>
                      <a:pt x="99415" y="86818"/>
                      <a:pt x="100544" y="83811"/>
                      <a:pt x="100921" y="80429"/>
                    </a:cubicBezTo>
                    <a:cubicBezTo>
                      <a:pt x="101297" y="77046"/>
                      <a:pt x="101674" y="73288"/>
                      <a:pt x="101674" y="68778"/>
                    </a:cubicBezTo>
                    <a:cubicBezTo>
                      <a:pt x="101674" y="64644"/>
                      <a:pt x="101674" y="60510"/>
                      <a:pt x="101674" y="57127"/>
                    </a:cubicBezTo>
                    <a:cubicBezTo>
                      <a:pt x="101674" y="53745"/>
                      <a:pt x="100921" y="50738"/>
                      <a:pt x="99415" y="48107"/>
                    </a:cubicBezTo>
                    <a:cubicBezTo>
                      <a:pt x="97908" y="45476"/>
                      <a:pt x="95649" y="43597"/>
                      <a:pt x="92260" y="42094"/>
                    </a:cubicBezTo>
                    <a:cubicBezTo>
                      <a:pt x="88871" y="40590"/>
                      <a:pt x="84352" y="39839"/>
                      <a:pt x="77950" y="39463"/>
                    </a:cubicBezTo>
                    <a:lnTo>
                      <a:pt x="69665" y="39087"/>
                    </a:lnTo>
                    <a:lnTo>
                      <a:pt x="67406" y="95462"/>
                    </a:lnTo>
                    <a:lnTo>
                      <a:pt x="76067" y="95838"/>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0" name="Freeform 39">
                <a:extLst>
                  <a:ext uri="{FF2B5EF4-FFF2-40B4-BE49-F238E27FC236}">
                    <a16:creationId xmlns:a16="http://schemas.microsoft.com/office/drawing/2014/main" id="{2BCE901E-A50C-0EFD-34EB-C83D589FDE97}"/>
                  </a:ext>
                </a:extLst>
              </p:cNvPr>
              <p:cNvSpPr/>
              <p:nvPr/>
            </p:nvSpPr>
            <p:spPr>
              <a:xfrm>
                <a:off x="7365424" y="6332566"/>
                <a:ext cx="155338" cy="137038"/>
              </a:xfrm>
              <a:custGeom>
                <a:avLst/>
                <a:gdLst>
                  <a:gd name="connsiteX0" fmla="*/ 74657 w 155338"/>
                  <a:gd name="connsiteY0" fmla="*/ 136952 h 137038"/>
                  <a:gd name="connsiteX1" fmla="*/ 54322 w 155338"/>
                  <a:gd name="connsiteY1" fmla="*/ 134697 h 137038"/>
                  <a:gd name="connsiteX2" fmla="*/ 36247 w 155338"/>
                  <a:gd name="connsiteY2" fmla="*/ 129059 h 137038"/>
                  <a:gd name="connsiteX3" fmla="*/ 20807 w 155338"/>
                  <a:gd name="connsiteY3" fmla="*/ 119287 h 137038"/>
                  <a:gd name="connsiteX4" fmla="*/ 9134 w 155338"/>
                  <a:gd name="connsiteY4" fmla="*/ 105381 h 137038"/>
                  <a:gd name="connsiteX5" fmla="*/ 1979 w 155338"/>
                  <a:gd name="connsiteY5" fmla="*/ 86965 h 137038"/>
                  <a:gd name="connsiteX6" fmla="*/ 96 w 155338"/>
                  <a:gd name="connsiteY6" fmla="*/ 64040 h 137038"/>
                  <a:gd name="connsiteX7" fmla="*/ 3862 w 155338"/>
                  <a:gd name="connsiteY7" fmla="*/ 42617 h 137038"/>
                  <a:gd name="connsiteX8" fmla="*/ 12146 w 155338"/>
                  <a:gd name="connsiteY8" fmla="*/ 26080 h 137038"/>
                  <a:gd name="connsiteX9" fmla="*/ 24573 w 155338"/>
                  <a:gd name="connsiteY9" fmla="*/ 13678 h 137038"/>
                  <a:gd name="connsiteX10" fmla="*/ 40389 w 155338"/>
                  <a:gd name="connsiteY10" fmla="*/ 5409 h 137038"/>
                  <a:gd name="connsiteX11" fmla="*/ 59217 w 155338"/>
                  <a:gd name="connsiteY11" fmla="*/ 899 h 137038"/>
                  <a:gd name="connsiteX12" fmla="*/ 79929 w 155338"/>
                  <a:gd name="connsiteY12" fmla="*/ 147 h 137038"/>
                  <a:gd name="connsiteX13" fmla="*/ 100640 w 155338"/>
                  <a:gd name="connsiteY13" fmla="*/ 2402 h 137038"/>
                  <a:gd name="connsiteX14" fmla="*/ 119092 w 155338"/>
                  <a:gd name="connsiteY14" fmla="*/ 8040 h 137038"/>
                  <a:gd name="connsiteX15" fmla="*/ 134531 w 155338"/>
                  <a:gd name="connsiteY15" fmla="*/ 17436 h 137038"/>
                  <a:gd name="connsiteX16" fmla="*/ 146205 w 155338"/>
                  <a:gd name="connsiteY16" fmla="*/ 30590 h 137038"/>
                  <a:gd name="connsiteX17" fmla="*/ 153360 w 155338"/>
                  <a:gd name="connsiteY17" fmla="*/ 47879 h 137038"/>
                  <a:gd name="connsiteX18" fmla="*/ 155243 w 155338"/>
                  <a:gd name="connsiteY18" fmla="*/ 69301 h 137038"/>
                  <a:gd name="connsiteX19" fmla="*/ 148088 w 155338"/>
                  <a:gd name="connsiteY19" fmla="*/ 100871 h 137038"/>
                  <a:gd name="connsiteX20" fmla="*/ 130765 w 155338"/>
                  <a:gd name="connsiteY20" fmla="*/ 121918 h 137038"/>
                  <a:gd name="connsiteX21" fmla="*/ 105535 w 155338"/>
                  <a:gd name="connsiteY21" fmla="*/ 132817 h 137038"/>
                  <a:gd name="connsiteX22" fmla="*/ 74657 w 155338"/>
                  <a:gd name="connsiteY22" fmla="*/ 136952 h 137038"/>
                  <a:gd name="connsiteX23" fmla="*/ 78423 w 155338"/>
                  <a:gd name="connsiteY23" fmla="*/ 40362 h 137038"/>
                  <a:gd name="connsiteX24" fmla="*/ 69008 w 155338"/>
                  <a:gd name="connsiteY24" fmla="*/ 41489 h 137038"/>
                  <a:gd name="connsiteX25" fmla="*/ 62606 w 155338"/>
                  <a:gd name="connsiteY25" fmla="*/ 44872 h 137038"/>
                  <a:gd name="connsiteX26" fmla="*/ 58464 w 155338"/>
                  <a:gd name="connsiteY26" fmla="*/ 50134 h 137038"/>
                  <a:gd name="connsiteX27" fmla="*/ 56205 w 155338"/>
                  <a:gd name="connsiteY27" fmla="*/ 56147 h 137038"/>
                  <a:gd name="connsiteX28" fmla="*/ 55075 w 155338"/>
                  <a:gd name="connsiteY28" fmla="*/ 62160 h 137038"/>
                  <a:gd name="connsiteX29" fmla="*/ 54699 w 155338"/>
                  <a:gd name="connsiteY29" fmla="*/ 67046 h 137038"/>
                  <a:gd name="connsiteX30" fmla="*/ 54699 w 155338"/>
                  <a:gd name="connsiteY30" fmla="*/ 71932 h 137038"/>
                  <a:gd name="connsiteX31" fmla="*/ 55075 w 155338"/>
                  <a:gd name="connsiteY31" fmla="*/ 77945 h 137038"/>
                  <a:gd name="connsiteX32" fmla="*/ 56958 w 155338"/>
                  <a:gd name="connsiteY32" fmla="*/ 83959 h 137038"/>
                  <a:gd name="connsiteX33" fmla="*/ 60347 w 155338"/>
                  <a:gd name="connsiteY33" fmla="*/ 89596 h 137038"/>
                  <a:gd name="connsiteX34" fmla="*/ 66372 w 155338"/>
                  <a:gd name="connsiteY34" fmla="*/ 93731 h 137038"/>
                  <a:gd name="connsiteX35" fmla="*/ 75410 w 155338"/>
                  <a:gd name="connsiteY35" fmla="*/ 95610 h 137038"/>
                  <a:gd name="connsiteX36" fmla="*/ 84824 w 155338"/>
                  <a:gd name="connsiteY36" fmla="*/ 94482 h 137038"/>
                  <a:gd name="connsiteX37" fmla="*/ 91226 w 155338"/>
                  <a:gd name="connsiteY37" fmla="*/ 90724 h 137038"/>
                  <a:gd name="connsiteX38" fmla="*/ 95368 w 155338"/>
                  <a:gd name="connsiteY38" fmla="*/ 85462 h 137038"/>
                  <a:gd name="connsiteX39" fmla="*/ 97628 w 155338"/>
                  <a:gd name="connsiteY39" fmla="*/ 79449 h 137038"/>
                  <a:gd name="connsiteX40" fmla="*/ 98757 w 155338"/>
                  <a:gd name="connsiteY40" fmla="*/ 73435 h 137038"/>
                  <a:gd name="connsiteX41" fmla="*/ 99134 w 155338"/>
                  <a:gd name="connsiteY41" fmla="*/ 68550 h 137038"/>
                  <a:gd name="connsiteX42" fmla="*/ 99134 w 155338"/>
                  <a:gd name="connsiteY42" fmla="*/ 63664 h 137038"/>
                  <a:gd name="connsiteX43" fmla="*/ 98757 w 155338"/>
                  <a:gd name="connsiteY43" fmla="*/ 57650 h 137038"/>
                  <a:gd name="connsiteX44" fmla="*/ 96874 w 155338"/>
                  <a:gd name="connsiteY44" fmla="*/ 51637 h 137038"/>
                  <a:gd name="connsiteX45" fmla="*/ 93108 w 155338"/>
                  <a:gd name="connsiteY45" fmla="*/ 46375 h 137038"/>
                  <a:gd name="connsiteX46" fmla="*/ 87083 w 155338"/>
                  <a:gd name="connsiteY46" fmla="*/ 42241 h 137038"/>
                  <a:gd name="connsiteX47" fmla="*/ 78423 w 155338"/>
                  <a:gd name="connsiteY47" fmla="*/ 40362 h 137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5338" h="137038">
                    <a:moveTo>
                      <a:pt x="74657" y="136952"/>
                    </a:moveTo>
                    <a:cubicBezTo>
                      <a:pt x="67502" y="136576"/>
                      <a:pt x="60724" y="135824"/>
                      <a:pt x="54322" y="134697"/>
                    </a:cubicBezTo>
                    <a:cubicBezTo>
                      <a:pt x="47920" y="133569"/>
                      <a:pt x="41895" y="131690"/>
                      <a:pt x="36247" y="129059"/>
                    </a:cubicBezTo>
                    <a:cubicBezTo>
                      <a:pt x="30598" y="126428"/>
                      <a:pt x="25326" y="123422"/>
                      <a:pt x="20807" y="119287"/>
                    </a:cubicBezTo>
                    <a:cubicBezTo>
                      <a:pt x="16289" y="115529"/>
                      <a:pt x="12523" y="110643"/>
                      <a:pt x="9134" y="105381"/>
                    </a:cubicBezTo>
                    <a:cubicBezTo>
                      <a:pt x="6121" y="100120"/>
                      <a:pt x="3485" y="94106"/>
                      <a:pt x="1979" y="86965"/>
                    </a:cubicBezTo>
                    <a:cubicBezTo>
                      <a:pt x="472" y="80200"/>
                      <a:pt x="-281" y="72684"/>
                      <a:pt x="96" y="64040"/>
                    </a:cubicBezTo>
                    <a:cubicBezTo>
                      <a:pt x="472" y="56147"/>
                      <a:pt x="1602" y="49006"/>
                      <a:pt x="3862" y="42617"/>
                    </a:cubicBezTo>
                    <a:cubicBezTo>
                      <a:pt x="6121" y="36228"/>
                      <a:pt x="8757" y="30590"/>
                      <a:pt x="12146" y="26080"/>
                    </a:cubicBezTo>
                    <a:cubicBezTo>
                      <a:pt x="15535" y="21194"/>
                      <a:pt x="19677" y="17060"/>
                      <a:pt x="24573" y="13678"/>
                    </a:cubicBezTo>
                    <a:cubicBezTo>
                      <a:pt x="29469" y="10295"/>
                      <a:pt x="34740" y="7664"/>
                      <a:pt x="40389" y="5409"/>
                    </a:cubicBezTo>
                    <a:cubicBezTo>
                      <a:pt x="46037" y="3530"/>
                      <a:pt x="52439" y="2027"/>
                      <a:pt x="59217" y="899"/>
                    </a:cubicBezTo>
                    <a:cubicBezTo>
                      <a:pt x="65996" y="147"/>
                      <a:pt x="72774" y="-228"/>
                      <a:pt x="79929" y="147"/>
                    </a:cubicBezTo>
                    <a:cubicBezTo>
                      <a:pt x="87083" y="523"/>
                      <a:pt x="93862" y="1275"/>
                      <a:pt x="100640" y="2402"/>
                    </a:cubicBezTo>
                    <a:cubicBezTo>
                      <a:pt x="107042" y="3906"/>
                      <a:pt x="113443" y="5785"/>
                      <a:pt x="119092" y="8040"/>
                    </a:cubicBezTo>
                    <a:cubicBezTo>
                      <a:pt x="124740" y="10671"/>
                      <a:pt x="130013" y="13678"/>
                      <a:pt x="134531" y="17436"/>
                    </a:cubicBezTo>
                    <a:cubicBezTo>
                      <a:pt x="139050" y="21194"/>
                      <a:pt x="142816" y="25704"/>
                      <a:pt x="146205" y="30590"/>
                    </a:cubicBezTo>
                    <a:cubicBezTo>
                      <a:pt x="149217" y="35852"/>
                      <a:pt x="151854" y="41489"/>
                      <a:pt x="153360" y="47879"/>
                    </a:cubicBezTo>
                    <a:cubicBezTo>
                      <a:pt x="154866" y="54268"/>
                      <a:pt x="155619" y="61409"/>
                      <a:pt x="155243" y="69301"/>
                    </a:cubicBezTo>
                    <a:cubicBezTo>
                      <a:pt x="154866" y="81704"/>
                      <a:pt x="152230" y="92227"/>
                      <a:pt x="148088" y="100871"/>
                    </a:cubicBezTo>
                    <a:cubicBezTo>
                      <a:pt x="143569" y="109516"/>
                      <a:pt x="137920" y="116657"/>
                      <a:pt x="130765" y="121918"/>
                    </a:cubicBezTo>
                    <a:cubicBezTo>
                      <a:pt x="123611" y="127180"/>
                      <a:pt x="115326" y="130938"/>
                      <a:pt x="105535" y="132817"/>
                    </a:cubicBezTo>
                    <a:cubicBezTo>
                      <a:pt x="95368" y="136576"/>
                      <a:pt x="85201" y="137327"/>
                      <a:pt x="74657" y="136952"/>
                    </a:cubicBezTo>
                    <a:close/>
                    <a:moveTo>
                      <a:pt x="78423" y="40362"/>
                    </a:moveTo>
                    <a:cubicBezTo>
                      <a:pt x="74657" y="40362"/>
                      <a:pt x="71644" y="40738"/>
                      <a:pt x="69008" y="41489"/>
                    </a:cubicBezTo>
                    <a:cubicBezTo>
                      <a:pt x="66372" y="42241"/>
                      <a:pt x="64489" y="43369"/>
                      <a:pt x="62606" y="44872"/>
                    </a:cubicBezTo>
                    <a:cubicBezTo>
                      <a:pt x="60724" y="46375"/>
                      <a:pt x="59594" y="47879"/>
                      <a:pt x="58464" y="50134"/>
                    </a:cubicBezTo>
                    <a:cubicBezTo>
                      <a:pt x="57334" y="52013"/>
                      <a:pt x="56958" y="53892"/>
                      <a:pt x="56205" y="56147"/>
                    </a:cubicBezTo>
                    <a:cubicBezTo>
                      <a:pt x="55828" y="58026"/>
                      <a:pt x="55452" y="59905"/>
                      <a:pt x="55075" y="62160"/>
                    </a:cubicBezTo>
                    <a:cubicBezTo>
                      <a:pt x="55075" y="64040"/>
                      <a:pt x="54699" y="65543"/>
                      <a:pt x="54699" y="67046"/>
                    </a:cubicBezTo>
                    <a:cubicBezTo>
                      <a:pt x="54699" y="68550"/>
                      <a:pt x="54699" y="70053"/>
                      <a:pt x="54699" y="71932"/>
                    </a:cubicBezTo>
                    <a:cubicBezTo>
                      <a:pt x="54699" y="73811"/>
                      <a:pt x="54699" y="75690"/>
                      <a:pt x="55075" y="77945"/>
                    </a:cubicBezTo>
                    <a:cubicBezTo>
                      <a:pt x="55452" y="80200"/>
                      <a:pt x="55828" y="82080"/>
                      <a:pt x="56958" y="83959"/>
                    </a:cubicBezTo>
                    <a:cubicBezTo>
                      <a:pt x="57711" y="85838"/>
                      <a:pt x="58841" y="87717"/>
                      <a:pt x="60347" y="89596"/>
                    </a:cubicBezTo>
                    <a:cubicBezTo>
                      <a:pt x="61853" y="91100"/>
                      <a:pt x="64113" y="92603"/>
                      <a:pt x="66372" y="93731"/>
                    </a:cubicBezTo>
                    <a:cubicBezTo>
                      <a:pt x="69008" y="94858"/>
                      <a:pt x="72021" y="95234"/>
                      <a:pt x="75410" y="95610"/>
                    </a:cubicBezTo>
                    <a:cubicBezTo>
                      <a:pt x="79176" y="95610"/>
                      <a:pt x="82188" y="95234"/>
                      <a:pt x="84824" y="94482"/>
                    </a:cubicBezTo>
                    <a:cubicBezTo>
                      <a:pt x="87460" y="93731"/>
                      <a:pt x="89343" y="92227"/>
                      <a:pt x="91226" y="90724"/>
                    </a:cubicBezTo>
                    <a:cubicBezTo>
                      <a:pt x="93108" y="89220"/>
                      <a:pt x="94238" y="87341"/>
                      <a:pt x="95368" y="85462"/>
                    </a:cubicBezTo>
                    <a:cubicBezTo>
                      <a:pt x="96498" y="83583"/>
                      <a:pt x="96874" y="81328"/>
                      <a:pt x="97628" y="79449"/>
                    </a:cubicBezTo>
                    <a:cubicBezTo>
                      <a:pt x="98004" y="77570"/>
                      <a:pt x="98381" y="75315"/>
                      <a:pt x="98757" y="73435"/>
                    </a:cubicBezTo>
                    <a:cubicBezTo>
                      <a:pt x="98757" y="71556"/>
                      <a:pt x="99134" y="70053"/>
                      <a:pt x="99134" y="68550"/>
                    </a:cubicBezTo>
                    <a:cubicBezTo>
                      <a:pt x="99134" y="67046"/>
                      <a:pt x="99134" y="65543"/>
                      <a:pt x="99134" y="63664"/>
                    </a:cubicBezTo>
                    <a:cubicBezTo>
                      <a:pt x="99134" y="61784"/>
                      <a:pt x="99134" y="59905"/>
                      <a:pt x="98757" y="57650"/>
                    </a:cubicBezTo>
                    <a:cubicBezTo>
                      <a:pt x="98381" y="55771"/>
                      <a:pt x="98004" y="53516"/>
                      <a:pt x="96874" y="51637"/>
                    </a:cubicBezTo>
                    <a:cubicBezTo>
                      <a:pt x="96121" y="49758"/>
                      <a:pt x="94991" y="47879"/>
                      <a:pt x="93108" y="46375"/>
                    </a:cubicBezTo>
                    <a:cubicBezTo>
                      <a:pt x="91603" y="44872"/>
                      <a:pt x="89343" y="43369"/>
                      <a:pt x="87083" y="42241"/>
                    </a:cubicBezTo>
                    <a:cubicBezTo>
                      <a:pt x="85201" y="41114"/>
                      <a:pt x="82188" y="40738"/>
                      <a:pt x="78423" y="40362"/>
                    </a:cubicBez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1" name="Freeform 40">
                <a:extLst>
                  <a:ext uri="{FF2B5EF4-FFF2-40B4-BE49-F238E27FC236}">
                    <a16:creationId xmlns:a16="http://schemas.microsoft.com/office/drawing/2014/main" id="{A7D73E45-4058-C162-8916-9D5DC09842A7}"/>
                  </a:ext>
                </a:extLst>
              </p:cNvPr>
              <p:cNvSpPr/>
              <p:nvPr/>
            </p:nvSpPr>
            <p:spPr>
              <a:xfrm>
                <a:off x="7585813" y="6340606"/>
                <a:ext cx="160418" cy="139059"/>
              </a:xfrm>
              <a:custGeom>
                <a:avLst/>
                <a:gdLst>
                  <a:gd name="connsiteX0" fmla="*/ 46695 w 160418"/>
                  <a:gd name="connsiteY0" fmla="*/ 70281 h 139059"/>
                  <a:gd name="connsiteX1" fmla="*/ 45565 w 160418"/>
                  <a:gd name="connsiteY1" fmla="*/ 95462 h 139059"/>
                  <a:gd name="connsiteX2" fmla="*/ 56485 w 160418"/>
                  <a:gd name="connsiteY2" fmla="*/ 98093 h 139059"/>
                  <a:gd name="connsiteX3" fmla="*/ 54979 w 160418"/>
                  <a:gd name="connsiteY3" fmla="*/ 135677 h 139059"/>
                  <a:gd name="connsiteX4" fmla="*/ 0 w 160418"/>
                  <a:gd name="connsiteY4" fmla="*/ 133046 h 139059"/>
                  <a:gd name="connsiteX5" fmla="*/ 1506 w 160418"/>
                  <a:gd name="connsiteY5" fmla="*/ 95462 h 139059"/>
                  <a:gd name="connsiteX6" fmla="*/ 12803 w 160418"/>
                  <a:gd name="connsiteY6" fmla="*/ 93583 h 139059"/>
                  <a:gd name="connsiteX7" fmla="*/ 15063 w 160418"/>
                  <a:gd name="connsiteY7" fmla="*/ 40214 h 139059"/>
                  <a:gd name="connsiteX8" fmla="*/ 4142 w 160418"/>
                  <a:gd name="connsiteY8" fmla="*/ 37584 h 139059"/>
                  <a:gd name="connsiteX9" fmla="*/ 5649 w 160418"/>
                  <a:gd name="connsiteY9" fmla="*/ 0 h 139059"/>
                  <a:gd name="connsiteX10" fmla="*/ 71925 w 160418"/>
                  <a:gd name="connsiteY10" fmla="*/ 2631 h 139059"/>
                  <a:gd name="connsiteX11" fmla="*/ 113347 w 160418"/>
                  <a:gd name="connsiteY11" fmla="*/ 72160 h 139059"/>
                  <a:gd name="connsiteX12" fmla="*/ 114477 w 160418"/>
                  <a:gd name="connsiteY12" fmla="*/ 43973 h 139059"/>
                  <a:gd name="connsiteX13" fmla="*/ 103557 w 160418"/>
                  <a:gd name="connsiteY13" fmla="*/ 41342 h 139059"/>
                  <a:gd name="connsiteX14" fmla="*/ 105063 w 160418"/>
                  <a:gd name="connsiteY14" fmla="*/ 3758 h 139059"/>
                  <a:gd name="connsiteX15" fmla="*/ 160419 w 160418"/>
                  <a:gd name="connsiteY15" fmla="*/ 6013 h 139059"/>
                  <a:gd name="connsiteX16" fmla="*/ 158912 w 160418"/>
                  <a:gd name="connsiteY16" fmla="*/ 43597 h 139059"/>
                  <a:gd name="connsiteX17" fmla="*/ 147615 w 160418"/>
                  <a:gd name="connsiteY17" fmla="*/ 45476 h 139059"/>
                  <a:gd name="connsiteX18" fmla="*/ 145356 w 160418"/>
                  <a:gd name="connsiteY18" fmla="*/ 98845 h 139059"/>
                  <a:gd name="connsiteX19" fmla="*/ 156276 w 160418"/>
                  <a:gd name="connsiteY19" fmla="*/ 101476 h 139059"/>
                  <a:gd name="connsiteX20" fmla="*/ 154770 w 160418"/>
                  <a:gd name="connsiteY20" fmla="*/ 139059 h 139059"/>
                  <a:gd name="connsiteX21" fmla="*/ 88494 w 160418"/>
                  <a:gd name="connsiteY21" fmla="*/ 136428 h 139059"/>
                  <a:gd name="connsiteX22" fmla="*/ 46695 w 160418"/>
                  <a:gd name="connsiteY22" fmla="*/ 70281 h 13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0418" h="139059">
                    <a:moveTo>
                      <a:pt x="46695" y="70281"/>
                    </a:moveTo>
                    <a:lnTo>
                      <a:pt x="45565" y="95462"/>
                    </a:lnTo>
                    <a:lnTo>
                      <a:pt x="56485" y="98093"/>
                    </a:lnTo>
                    <a:lnTo>
                      <a:pt x="54979" y="135677"/>
                    </a:lnTo>
                    <a:lnTo>
                      <a:pt x="0" y="133046"/>
                    </a:lnTo>
                    <a:lnTo>
                      <a:pt x="1506" y="95462"/>
                    </a:lnTo>
                    <a:lnTo>
                      <a:pt x="12803" y="93583"/>
                    </a:lnTo>
                    <a:lnTo>
                      <a:pt x="15063" y="40214"/>
                    </a:lnTo>
                    <a:lnTo>
                      <a:pt x="4142" y="37584"/>
                    </a:lnTo>
                    <a:lnTo>
                      <a:pt x="5649" y="0"/>
                    </a:lnTo>
                    <a:lnTo>
                      <a:pt x="71925" y="2631"/>
                    </a:lnTo>
                    <a:lnTo>
                      <a:pt x="113347" y="72160"/>
                    </a:lnTo>
                    <a:lnTo>
                      <a:pt x="114477" y="43973"/>
                    </a:lnTo>
                    <a:lnTo>
                      <a:pt x="103557" y="41342"/>
                    </a:lnTo>
                    <a:lnTo>
                      <a:pt x="105063" y="3758"/>
                    </a:lnTo>
                    <a:lnTo>
                      <a:pt x="160419" y="6013"/>
                    </a:lnTo>
                    <a:lnTo>
                      <a:pt x="158912" y="43597"/>
                    </a:lnTo>
                    <a:lnTo>
                      <a:pt x="147615" y="45476"/>
                    </a:lnTo>
                    <a:lnTo>
                      <a:pt x="145356" y="98845"/>
                    </a:lnTo>
                    <a:lnTo>
                      <a:pt x="156276" y="101476"/>
                    </a:lnTo>
                    <a:lnTo>
                      <a:pt x="154770" y="139059"/>
                    </a:lnTo>
                    <a:lnTo>
                      <a:pt x="88494" y="136428"/>
                    </a:lnTo>
                    <a:lnTo>
                      <a:pt x="46695" y="70281"/>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2" name="Freeform 41">
                <a:extLst>
                  <a:ext uri="{FF2B5EF4-FFF2-40B4-BE49-F238E27FC236}">
                    <a16:creationId xmlns:a16="http://schemas.microsoft.com/office/drawing/2014/main" id="{72CD6C6B-DF6C-AD94-C7AA-4E8019E4BB16}"/>
                  </a:ext>
                </a:extLst>
              </p:cNvPr>
              <p:cNvSpPr/>
              <p:nvPr/>
            </p:nvSpPr>
            <p:spPr>
              <a:xfrm>
                <a:off x="7756303" y="6347976"/>
                <a:ext cx="155338" cy="137038"/>
              </a:xfrm>
              <a:custGeom>
                <a:avLst/>
                <a:gdLst>
                  <a:gd name="connsiteX0" fmla="*/ 74657 w 155338"/>
                  <a:gd name="connsiteY0" fmla="*/ 136952 h 137038"/>
                  <a:gd name="connsiteX1" fmla="*/ 54322 w 155338"/>
                  <a:gd name="connsiteY1" fmla="*/ 134697 h 137038"/>
                  <a:gd name="connsiteX2" fmla="*/ 36247 w 155338"/>
                  <a:gd name="connsiteY2" fmla="*/ 129059 h 137038"/>
                  <a:gd name="connsiteX3" fmla="*/ 20807 w 155338"/>
                  <a:gd name="connsiteY3" fmla="*/ 119287 h 137038"/>
                  <a:gd name="connsiteX4" fmla="*/ 9133 w 155338"/>
                  <a:gd name="connsiteY4" fmla="*/ 105381 h 137038"/>
                  <a:gd name="connsiteX5" fmla="*/ 1979 w 155338"/>
                  <a:gd name="connsiteY5" fmla="*/ 86965 h 137038"/>
                  <a:gd name="connsiteX6" fmla="*/ 96 w 155338"/>
                  <a:gd name="connsiteY6" fmla="*/ 64040 h 137038"/>
                  <a:gd name="connsiteX7" fmla="*/ 3862 w 155338"/>
                  <a:gd name="connsiteY7" fmla="*/ 42617 h 137038"/>
                  <a:gd name="connsiteX8" fmla="*/ 12146 w 155338"/>
                  <a:gd name="connsiteY8" fmla="*/ 26080 h 137038"/>
                  <a:gd name="connsiteX9" fmla="*/ 24573 w 155338"/>
                  <a:gd name="connsiteY9" fmla="*/ 13678 h 137038"/>
                  <a:gd name="connsiteX10" fmla="*/ 40389 w 155338"/>
                  <a:gd name="connsiteY10" fmla="*/ 5409 h 137038"/>
                  <a:gd name="connsiteX11" fmla="*/ 59217 w 155338"/>
                  <a:gd name="connsiteY11" fmla="*/ 899 h 137038"/>
                  <a:gd name="connsiteX12" fmla="*/ 79929 w 155338"/>
                  <a:gd name="connsiteY12" fmla="*/ 147 h 137038"/>
                  <a:gd name="connsiteX13" fmla="*/ 100640 w 155338"/>
                  <a:gd name="connsiteY13" fmla="*/ 2402 h 137038"/>
                  <a:gd name="connsiteX14" fmla="*/ 119092 w 155338"/>
                  <a:gd name="connsiteY14" fmla="*/ 8040 h 137038"/>
                  <a:gd name="connsiteX15" fmla="*/ 134531 w 155338"/>
                  <a:gd name="connsiteY15" fmla="*/ 17436 h 137038"/>
                  <a:gd name="connsiteX16" fmla="*/ 146205 w 155338"/>
                  <a:gd name="connsiteY16" fmla="*/ 30590 h 137038"/>
                  <a:gd name="connsiteX17" fmla="*/ 153360 w 155338"/>
                  <a:gd name="connsiteY17" fmla="*/ 47879 h 137038"/>
                  <a:gd name="connsiteX18" fmla="*/ 155243 w 155338"/>
                  <a:gd name="connsiteY18" fmla="*/ 69301 h 137038"/>
                  <a:gd name="connsiteX19" fmla="*/ 148088 w 155338"/>
                  <a:gd name="connsiteY19" fmla="*/ 100871 h 137038"/>
                  <a:gd name="connsiteX20" fmla="*/ 130766 w 155338"/>
                  <a:gd name="connsiteY20" fmla="*/ 121918 h 137038"/>
                  <a:gd name="connsiteX21" fmla="*/ 105536 w 155338"/>
                  <a:gd name="connsiteY21" fmla="*/ 132817 h 137038"/>
                  <a:gd name="connsiteX22" fmla="*/ 74657 w 155338"/>
                  <a:gd name="connsiteY22" fmla="*/ 136952 h 137038"/>
                  <a:gd name="connsiteX23" fmla="*/ 78422 w 155338"/>
                  <a:gd name="connsiteY23" fmla="*/ 40362 h 137038"/>
                  <a:gd name="connsiteX24" fmla="*/ 69008 w 155338"/>
                  <a:gd name="connsiteY24" fmla="*/ 41489 h 137038"/>
                  <a:gd name="connsiteX25" fmla="*/ 62607 w 155338"/>
                  <a:gd name="connsiteY25" fmla="*/ 44872 h 137038"/>
                  <a:gd name="connsiteX26" fmla="*/ 58464 w 155338"/>
                  <a:gd name="connsiteY26" fmla="*/ 50134 h 137038"/>
                  <a:gd name="connsiteX27" fmla="*/ 56205 w 155338"/>
                  <a:gd name="connsiteY27" fmla="*/ 56147 h 137038"/>
                  <a:gd name="connsiteX28" fmla="*/ 55075 w 155338"/>
                  <a:gd name="connsiteY28" fmla="*/ 62160 h 137038"/>
                  <a:gd name="connsiteX29" fmla="*/ 54699 w 155338"/>
                  <a:gd name="connsiteY29" fmla="*/ 67046 h 137038"/>
                  <a:gd name="connsiteX30" fmla="*/ 54699 w 155338"/>
                  <a:gd name="connsiteY30" fmla="*/ 71932 h 137038"/>
                  <a:gd name="connsiteX31" fmla="*/ 55075 w 155338"/>
                  <a:gd name="connsiteY31" fmla="*/ 77945 h 137038"/>
                  <a:gd name="connsiteX32" fmla="*/ 56958 w 155338"/>
                  <a:gd name="connsiteY32" fmla="*/ 83959 h 137038"/>
                  <a:gd name="connsiteX33" fmla="*/ 60347 w 155338"/>
                  <a:gd name="connsiteY33" fmla="*/ 89596 h 137038"/>
                  <a:gd name="connsiteX34" fmla="*/ 66372 w 155338"/>
                  <a:gd name="connsiteY34" fmla="*/ 93731 h 137038"/>
                  <a:gd name="connsiteX35" fmla="*/ 75787 w 155338"/>
                  <a:gd name="connsiteY35" fmla="*/ 95610 h 137038"/>
                  <a:gd name="connsiteX36" fmla="*/ 85201 w 155338"/>
                  <a:gd name="connsiteY36" fmla="*/ 94482 h 137038"/>
                  <a:gd name="connsiteX37" fmla="*/ 91602 w 155338"/>
                  <a:gd name="connsiteY37" fmla="*/ 90724 h 137038"/>
                  <a:gd name="connsiteX38" fmla="*/ 95744 w 155338"/>
                  <a:gd name="connsiteY38" fmla="*/ 85462 h 137038"/>
                  <a:gd name="connsiteX39" fmla="*/ 98004 w 155338"/>
                  <a:gd name="connsiteY39" fmla="*/ 79449 h 137038"/>
                  <a:gd name="connsiteX40" fmla="*/ 99134 w 155338"/>
                  <a:gd name="connsiteY40" fmla="*/ 73435 h 137038"/>
                  <a:gd name="connsiteX41" fmla="*/ 99510 w 155338"/>
                  <a:gd name="connsiteY41" fmla="*/ 68550 h 137038"/>
                  <a:gd name="connsiteX42" fmla="*/ 99510 w 155338"/>
                  <a:gd name="connsiteY42" fmla="*/ 63664 h 137038"/>
                  <a:gd name="connsiteX43" fmla="*/ 99134 w 155338"/>
                  <a:gd name="connsiteY43" fmla="*/ 57650 h 137038"/>
                  <a:gd name="connsiteX44" fmla="*/ 97251 w 155338"/>
                  <a:gd name="connsiteY44" fmla="*/ 51637 h 137038"/>
                  <a:gd name="connsiteX45" fmla="*/ 93485 w 155338"/>
                  <a:gd name="connsiteY45" fmla="*/ 46375 h 137038"/>
                  <a:gd name="connsiteX46" fmla="*/ 87460 w 155338"/>
                  <a:gd name="connsiteY46" fmla="*/ 42241 h 137038"/>
                  <a:gd name="connsiteX47" fmla="*/ 78422 w 155338"/>
                  <a:gd name="connsiteY47" fmla="*/ 40362 h 137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5338" h="137038">
                    <a:moveTo>
                      <a:pt x="74657" y="136952"/>
                    </a:moveTo>
                    <a:cubicBezTo>
                      <a:pt x="67502" y="136576"/>
                      <a:pt x="60724" y="135824"/>
                      <a:pt x="54322" y="134697"/>
                    </a:cubicBezTo>
                    <a:cubicBezTo>
                      <a:pt x="47920" y="133569"/>
                      <a:pt x="41895" y="131690"/>
                      <a:pt x="36247" y="129059"/>
                    </a:cubicBezTo>
                    <a:cubicBezTo>
                      <a:pt x="30598" y="126428"/>
                      <a:pt x="25326" y="123422"/>
                      <a:pt x="20807" y="119287"/>
                    </a:cubicBezTo>
                    <a:cubicBezTo>
                      <a:pt x="16288" y="115529"/>
                      <a:pt x="12523" y="110643"/>
                      <a:pt x="9133" y="105381"/>
                    </a:cubicBezTo>
                    <a:cubicBezTo>
                      <a:pt x="6121" y="100120"/>
                      <a:pt x="3485" y="94106"/>
                      <a:pt x="1979" y="86965"/>
                    </a:cubicBezTo>
                    <a:cubicBezTo>
                      <a:pt x="473" y="80200"/>
                      <a:pt x="-281" y="72684"/>
                      <a:pt x="96" y="64040"/>
                    </a:cubicBezTo>
                    <a:cubicBezTo>
                      <a:pt x="473" y="56147"/>
                      <a:pt x="1602" y="49006"/>
                      <a:pt x="3862" y="42617"/>
                    </a:cubicBezTo>
                    <a:cubicBezTo>
                      <a:pt x="6121" y="36228"/>
                      <a:pt x="8757" y="30590"/>
                      <a:pt x="12146" y="26080"/>
                    </a:cubicBezTo>
                    <a:cubicBezTo>
                      <a:pt x="15535" y="21194"/>
                      <a:pt x="19678" y="17060"/>
                      <a:pt x="24573" y="13678"/>
                    </a:cubicBezTo>
                    <a:cubicBezTo>
                      <a:pt x="29468" y="10295"/>
                      <a:pt x="34740" y="7664"/>
                      <a:pt x="40389" y="5409"/>
                    </a:cubicBezTo>
                    <a:cubicBezTo>
                      <a:pt x="46037" y="3530"/>
                      <a:pt x="52439" y="2027"/>
                      <a:pt x="59217" y="899"/>
                    </a:cubicBezTo>
                    <a:cubicBezTo>
                      <a:pt x="65996" y="147"/>
                      <a:pt x="72774" y="-228"/>
                      <a:pt x="79929" y="147"/>
                    </a:cubicBezTo>
                    <a:cubicBezTo>
                      <a:pt x="87084" y="523"/>
                      <a:pt x="93862" y="1275"/>
                      <a:pt x="100640" y="2402"/>
                    </a:cubicBezTo>
                    <a:cubicBezTo>
                      <a:pt x="107042" y="3906"/>
                      <a:pt x="113444" y="5785"/>
                      <a:pt x="119092" y="8040"/>
                    </a:cubicBezTo>
                    <a:cubicBezTo>
                      <a:pt x="124741" y="10671"/>
                      <a:pt x="130013" y="13678"/>
                      <a:pt x="134531" y="17436"/>
                    </a:cubicBezTo>
                    <a:cubicBezTo>
                      <a:pt x="139050" y="21194"/>
                      <a:pt x="142816" y="25704"/>
                      <a:pt x="146205" y="30590"/>
                    </a:cubicBezTo>
                    <a:cubicBezTo>
                      <a:pt x="149218" y="35476"/>
                      <a:pt x="151853" y="41489"/>
                      <a:pt x="153360" y="47879"/>
                    </a:cubicBezTo>
                    <a:cubicBezTo>
                      <a:pt x="154866" y="54268"/>
                      <a:pt x="155619" y="61409"/>
                      <a:pt x="155243" y="69301"/>
                    </a:cubicBezTo>
                    <a:cubicBezTo>
                      <a:pt x="154866" y="81704"/>
                      <a:pt x="152230" y="92227"/>
                      <a:pt x="148088" y="100871"/>
                    </a:cubicBezTo>
                    <a:cubicBezTo>
                      <a:pt x="143569" y="109516"/>
                      <a:pt x="137921" y="116657"/>
                      <a:pt x="130766" y="121918"/>
                    </a:cubicBezTo>
                    <a:cubicBezTo>
                      <a:pt x="123611" y="127180"/>
                      <a:pt x="115326" y="130938"/>
                      <a:pt x="105536" y="132817"/>
                    </a:cubicBezTo>
                    <a:cubicBezTo>
                      <a:pt x="95368" y="136576"/>
                      <a:pt x="85577" y="137327"/>
                      <a:pt x="74657" y="136952"/>
                    </a:cubicBezTo>
                    <a:close/>
                    <a:moveTo>
                      <a:pt x="78422" y="40362"/>
                    </a:moveTo>
                    <a:cubicBezTo>
                      <a:pt x="74657" y="40362"/>
                      <a:pt x="71644" y="40738"/>
                      <a:pt x="69008" y="41489"/>
                    </a:cubicBezTo>
                    <a:cubicBezTo>
                      <a:pt x="66372" y="42241"/>
                      <a:pt x="64489" y="43369"/>
                      <a:pt x="62607" y="44872"/>
                    </a:cubicBezTo>
                    <a:cubicBezTo>
                      <a:pt x="60724" y="46375"/>
                      <a:pt x="59594" y="47879"/>
                      <a:pt x="58464" y="50134"/>
                    </a:cubicBezTo>
                    <a:cubicBezTo>
                      <a:pt x="57335" y="52013"/>
                      <a:pt x="56958" y="53892"/>
                      <a:pt x="56205" y="56147"/>
                    </a:cubicBezTo>
                    <a:cubicBezTo>
                      <a:pt x="55828" y="58026"/>
                      <a:pt x="55452" y="59905"/>
                      <a:pt x="55075" y="62160"/>
                    </a:cubicBezTo>
                    <a:cubicBezTo>
                      <a:pt x="55075" y="64040"/>
                      <a:pt x="54699" y="65543"/>
                      <a:pt x="54699" y="67046"/>
                    </a:cubicBezTo>
                    <a:cubicBezTo>
                      <a:pt x="54699" y="68550"/>
                      <a:pt x="54699" y="70053"/>
                      <a:pt x="54699" y="71932"/>
                    </a:cubicBezTo>
                    <a:cubicBezTo>
                      <a:pt x="54699" y="73811"/>
                      <a:pt x="54699" y="75690"/>
                      <a:pt x="55075" y="77945"/>
                    </a:cubicBezTo>
                    <a:cubicBezTo>
                      <a:pt x="55452" y="79825"/>
                      <a:pt x="55828" y="82080"/>
                      <a:pt x="56958" y="83959"/>
                    </a:cubicBezTo>
                    <a:cubicBezTo>
                      <a:pt x="57711" y="85838"/>
                      <a:pt x="58841" y="87717"/>
                      <a:pt x="60347" y="89596"/>
                    </a:cubicBezTo>
                    <a:cubicBezTo>
                      <a:pt x="61853" y="91100"/>
                      <a:pt x="64113" y="92603"/>
                      <a:pt x="66372" y="93731"/>
                    </a:cubicBezTo>
                    <a:cubicBezTo>
                      <a:pt x="69008" y="94858"/>
                      <a:pt x="72021" y="95234"/>
                      <a:pt x="75787" y="95610"/>
                    </a:cubicBezTo>
                    <a:cubicBezTo>
                      <a:pt x="79552" y="95610"/>
                      <a:pt x="82565" y="95234"/>
                      <a:pt x="85201" y="94482"/>
                    </a:cubicBezTo>
                    <a:cubicBezTo>
                      <a:pt x="87837" y="93731"/>
                      <a:pt x="89719" y="92227"/>
                      <a:pt x="91602" y="90724"/>
                    </a:cubicBezTo>
                    <a:cubicBezTo>
                      <a:pt x="93485" y="89221"/>
                      <a:pt x="94615" y="87341"/>
                      <a:pt x="95744" y="85462"/>
                    </a:cubicBezTo>
                    <a:cubicBezTo>
                      <a:pt x="96874" y="83583"/>
                      <a:pt x="97627" y="81328"/>
                      <a:pt x="98004" y="79449"/>
                    </a:cubicBezTo>
                    <a:cubicBezTo>
                      <a:pt x="98381" y="77570"/>
                      <a:pt x="98757" y="75315"/>
                      <a:pt x="99134" y="73435"/>
                    </a:cubicBezTo>
                    <a:cubicBezTo>
                      <a:pt x="99134" y="71556"/>
                      <a:pt x="99510" y="70053"/>
                      <a:pt x="99510" y="68550"/>
                    </a:cubicBezTo>
                    <a:cubicBezTo>
                      <a:pt x="99510" y="67046"/>
                      <a:pt x="99510" y="65543"/>
                      <a:pt x="99510" y="63664"/>
                    </a:cubicBezTo>
                    <a:cubicBezTo>
                      <a:pt x="99510" y="61784"/>
                      <a:pt x="99510" y="59905"/>
                      <a:pt x="99134" y="57650"/>
                    </a:cubicBezTo>
                    <a:cubicBezTo>
                      <a:pt x="98757" y="55771"/>
                      <a:pt x="98381" y="53516"/>
                      <a:pt x="97251" y="51637"/>
                    </a:cubicBezTo>
                    <a:cubicBezTo>
                      <a:pt x="96498" y="49758"/>
                      <a:pt x="95368" y="47879"/>
                      <a:pt x="93485" y="46375"/>
                    </a:cubicBezTo>
                    <a:cubicBezTo>
                      <a:pt x="91979" y="44872"/>
                      <a:pt x="89719" y="43369"/>
                      <a:pt x="87460" y="42241"/>
                    </a:cubicBezTo>
                    <a:cubicBezTo>
                      <a:pt x="85201" y="41114"/>
                      <a:pt x="82188" y="40362"/>
                      <a:pt x="78422" y="40362"/>
                    </a:cubicBez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3" name="Freeform 42">
                <a:extLst>
                  <a:ext uri="{FF2B5EF4-FFF2-40B4-BE49-F238E27FC236}">
                    <a16:creationId xmlns:a16="http://schemas.microsoft.com/office/drawing/2014/main" id="{E7450DF4-A34D-0CBE-5A6D-AACDAB56759F}"/>
                  </a:ext>
                </a:extLst>
              </p:cNvPr>
              <p:cNvSpPr/>
              <p:nvPr/>
            </p:nvSpPr>
            <p:spPr>
              <a:xfrm>
                <a:off x="7919077" y="6354512"/>
                <a:ext cx="123891" cy="136428"/>
              </a:xfrm>
              <a:custGeom>
                <a:avLst/>
                <a:gdLst>
                  <a:gd name="connsiteX0" fmla="*/ 123892 w 123891"/>
                  <a:gd name="connsiteY0" fmla="*/ 4510 h 136428"/>
                  <a:gd name="connsiteX1" fmla="*/ 122009 w 123891"/>
                  <a:gd name="connsiteY1" fmla="*/ 48483 h 136428"/>
                  <a:gd name="connsiteX2" fmla="*/ 107322 w 123891"/>
                  <a:gd name="connsiteY2" fmla="*/ 48107 h 136428"/>
                  <a:gd name="connsiteX3" fmla="*/ 103933 w 123891"/>
                  <a:gd name="connsiteY3" fmla="*/ 43973 h 136428"/>
                  <a:gd name="connsiteX4" fmla="*/ 99791 w 123891"/>
                  <a:gd name="connsiteY4" fmla="*/ 40214 h 136428"/>
                  <a:gd name="connsiteX5" fmla="*/ 94895 w 123891"/>
                  <a:gd name="connsiteY5" fmla="*/ 37584 h 136428"/>
                  <a:gd name="connsiteX6" fmla="*/ 88870 w 123891"/>
                  <a:gd name="connsiteY6" fmla="*/ 36456 h 136428"/>
                  <a:gd name="connsiteX7" fmla="*/ 86611 w 123891"/>
                  <a:gd name="connsiteY7" fmla="*/ 96214 h 136428"/>
                  <a:gd name="connsiteX8" fmla="*/ 97532 w 123891"/>
                  <a:gd name="connsiteY8" fmla="*/ 98845 h 136428"/>
                  <a:gd name="connsiteX9" fmla="*/ 96025 w 123891"/>
                  <a:gd name="connsiteY9" fmla="*/ 136428 h 136428"/>
                  <a:gd name="connsiteX10" fmla="*/ 18828 w 123891"/>
                  <a:gd name="connsiteY10" fmla="*/ 133422 h 136428"/>
                  <a:gd name="connsiteX11" fmla="*/ 20335 w 123891"/>
                  <a:gd name="connsiteY11" fmla="*/ 95838 h 136428"/>
                  <a:gd name="connsiteX12" fmla="*/ 31632 w 123891"/>
                  <a:gd name="connsiteY12" fmla="*/ 93959 h 136428"/>
                  <a:gd name="connsiteX13" fmla="*/ 33891 w 123891"/>
                  <a:gd name="connsiteY13" fmla="*/ 34201 h 136428"/>
                  <a:gd name="connsiteX14" fmla="*/ 27866 w 123891"/>
                  <a:gd name="connsiteY14" fmla="*/ 34953 h 136428"/>
                  <a:gd name="connsiteX15" fmla="*/ 22594 w 123891"/>
                  <a:gd name="connsiteY15" fmla="*/ 37208 h 136428"/>
                  <a:gd name="connsiteX16" fmla="*/ 18076 w 123891"/>
                  <a:gd name="connsiteY16" fmla="*/ 40590 h 136428"/>
                  <a:gd name="connsiteX17" fmla="*/ 14686 w 123891"/>
                  <a:gd name="connsiteY17" fmla="*/ 44349 h 136428"/>
                  <a:gd name="connsiteX18" fmla="*/ 0 w 123891"/>
                  <a:gd name="connsiteY18" fmla="*/ 43973 h 136428"/>
                  <a:gd name="connsiteX19" fmla="*/ 1883 w 123891"/>
                  <a:gd name="connsiteY19" fmla="*/ 0 h 136428"/>
                  <a:gd name="connsiteX20" fmla="*/ 123892 w 123891"/>
                  <a:gd name="connsiteY20" fmla="*/ 4510 h 13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3891" h="136428">
                    <a:moveTo>
                      <a:pt x="123892" y="4510"/>
                    </a:moveTo>
                    <a:lnTo>
                      <a:pt x="122009" y="48483"/>
                    </a:lnTo>
                    <a:lnTo>
                      <a:pt x="107322" y="48107"/>
                    </a:lnTo>
                    <a:cubicBezTo>
                      <a:pt x="106569" y="46979"/>
                      <a:pt x="105440" y="45476"/>
                      <a:pt x="103933" y="43973"/>
                    </a:cubicBezTo>
                    <a:cubicBezTo>
                      <a:pt x="102804" y="42469"/>
                      <a:pt x="101297" y="41342"/>
                      <a:pt x="99791" y="40214"/>
                    </a:cubicBezTo>
                    <a:cubicBezTo>
                      <a:pt x="98285" y="39087"/>
                      <a:pt x="96778" y="38335"/>
                      <a:pt x="94895" y="37584"/>
                    </a:cubicBezTo>
                    <a:cubicBezTo>
                      <a:pt x="93013" y="36832"/>
                      <a:pt x="91130" y="36456"/>
                      <a:pt x="88870" y="36456"/>
                    </a:cubicBezTo>
                    <a:lnTo>
                      <a:pt x="86611" y="96214"/>
                    </a:lnTo>
                    <a:lnTo>
                      <a:pt x="97532" y="98845"/>
                    </a:lnTo>
                    <a:lnTo>
                      <a:pt x="96025" y="136428"/>
                    </a:lnTo>
                    <a:lnTo>
                      <a:pt x="18828" y="133422"/>
                    </a:lnTo>
                    <a:lnTo>
                      <a:pt x="20335" y="95838"/>
                    </a:lnTo>
                    <a:lnTo>
                      <a:pt x="31632" y="93959"/>
                    </a:lnTo>
                    <a:lnTo>
                      <a:pt x="33891" y="34201"/>
                    </a:lnTo>
                    <a:cubicBezTo>
                      <a:pt x="31632" y="34201"/>
                      <a:pt x="29749" y="34201"/>
                      <a:pt x="27866" y="34953"/>
                    </a:cubicBezTo>
                    <a:cubicBezTo>
                      <a:pt x="25983" y="35704"/>
                      <a:pt x="24101" y="36456"/>
                      <a:pt x="22594" y="37208"/>
                    </a:cubicBezTo>
                    <a:cubicBezTo>
                      <a:pt x="21088" y="38335"/>
                      <a:pt x="19581" y="39463"/>
                      <a:pt x="18076" y="40590"/>
                    </a:cubicBezTo>
                    <a:cubicBezTo>
                      <a:pt x="16946" y="41718"/>
                      <a:pt x="15439" y="43221"/>
                      <a:pt x="14686" y="44349"/>
                    </a:cubicBezTo>
                    <a:lnTo>
                      <a:pt x="0" y="43973"/>
                    </a:lnTo>
                    <a:lnTo>
                      <a:pt x="1883" y="0"/>
                    </a:lnTo>
                    <a:lnTo>
                      <a:pt x="123892" y="4510"/>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4" name="Freeform 43">
                <a:extLst>
                  <a:ext uri="{FF2B5EF4-FFF2-40B4-BE49-F238E27FC236}">
                    <a16:creationId xmlns:a16="http://schemas.microsoft.com/office/drawing/2014/main" id="{0092847E-7511-B414-E76E-F6AB04C01196}"/>
                  </a:ext>
                </a:extLst>
              </p:cNvPr>
              <p:cNvSpPr/>
              <p:nvPr/>
            </p:nvSpPr>
            <p:spPr>
              <a:xfrm>
                <a:off x="8103163" y="6361937"/>
                <a:ext cx="129973" cy="136285"/>
              </a:xfrm>
              <a:custGeom>
                <a:avLst/>
                <a:gdLst>
                  <a:gd name="connsiteX0" fmla="*/ 55412 w 129973"/>
                  <a:gd name="connsiteY0" fmla="*/ 66239 h 136285"/>
                  <a:gd name="connsiteX1" fmla="*/ 56918 w 129973"/>
                  <a:gd name="connsiteY1" fmla="*/ 79018 h 136285"/>
                  <a:gd name="connsiteX2" fmla="*/ 62190 w 129973"/>
                  <a:gd name="connsiteY2" fmla="*/ 88038 h 136285"/>
                  <a:gd name="connsiteX3" fmla="*/ 70851 w 129973"/>
                  <a:gd name="connsiteY3" fmla="*/ 93300 h 136285"/>
                  <a:gd name="connsiteX4" fmla="*/ 82902 w 129973"/>
                  <a:gd name="connsiteY4" fmla="*/ 95555 h 136285"/>
                  <a:gd name="connsiteX5" fmla="*/ 102107 w 129973"/>
                  <a:gd name="connsiteY5" fmla="*/ 94427 h 136285"/>
                  <a:gd name="connsiteX6" fmla="*/ 126960 w 129973"/>
                  <a:gd name="connsiteY6" fmla="*/ 89165 h 136285"/>
                  <a:gd name="connsiteX7" fmla="*/ 125454 w 129973"/>
                  <a:gd name="connsiteY7" fmla="*/ 129380 h 136285"/>
                  <a:gd name="connsiteX8" fmla="*/ 97965 w 129973"/>
                  <a:gd name="connsiteY8" fmla="*/ 135017 h 136285"/>
                  <a:gd name="connsiteX9" fmla="*/ 71981 w 129973"/>
                  <a:gd name="connsiteY9" fmla="*/ 136145 h 136285"/>
                  <a:gd name="connsiteX10" fmla="*/ 42986 w 129973"/>
                  <a:gd name="connsiteY10" fmla="*/ 131259 h 136285"/>
                  <a:gd name="connsiteX11" fmla="*/ 19638 w 129973"/>
                  <a:gd name="connsiteY11" fmla="*/ 117729 h 136285"/>
                  <a:gd name="connsiteX12" fmla="*/ 4575 w 129973"/>
                  <a:gd name="connsiteY12" fmla="*/ 95179 h 136285"/>
                  <a:gd name="connsiteX13" fmla="*/ 56 w 129973"/>
                  <a:gd name="connsiteY13" fmla="*/ 63984 h 136285"/>
                  <a:gd name="connsiteX14" fmla="*/ 6458 w 129973"/>
                  <a:gd name="connsiteY14" fmla="*/ 34293 h 136285"/>
                  <a:gd name="connsiteX15" fmla="*/ 22274 w 129973"/>
                  <a:gd name="connsiteY15" fmla="*/ 13998 h 136285"/>
                  <a:gd name="connsiteX16" fmla="*/ 45998 w 129973"/>
                  <a:gd name="connsiteY16" fmla="*/ 2723 h 136285"/>
                  <a:gd name="connsiteX17" fmla="*/ 76500 w 129973"/>
                  <a:gd name="connsiteY17" fmla="*/ 92 h 136285"/>
                  <a:gd name="connsiteX18" fmla="*/ 94952 w 129973"/>
                  <a:gd name="connsiteY18" fmla="*/ 1971 h 136285"/>
                  <a:gd name="connsiteX19" fmla="*/ 109638 w 129973"/>
                  <a:gd name="connsiteY19" fmla="*/ 4978 h 136285"/>
                  <a:gd name="connsiteX20" fmla="*/ 120935 w 129973"/>
                  <a:gd name="connsiteY20" fmla="*/ 8736 h 136285"/>
                  <a:gd name="connsiteX21" fmla="*/ 129973 w 129973"/>
                  <a:gd name="connsiteY21" fmla="*/ 12871 h 136285"/>
                  <a:gd name="connsiteX22" fmla="*/ 128467 w 129973"/>
                  <a:gd name="connsiteY22" fmla="*/ 52333 h 136285"/>
                  <a:gd name="connsiteX23" fmla="*/ 102483 w 129973"/>
                  <a:gd name="connsiteY23" fmla="*/ 51206 h 136285"/>
                  <a:gd name="connsiteX24" fmla="*/ 93069 w 129973"/>
                  <a:gd name="connsiteY24" fmla="*/ 41810 h 136285"/>
                  <a:gd name="connsiteX25" fmla="*/ 82148 w 129973"/>
                  <a:gd name="connsiteY25" fmla="*/ 38428 h 136285"/>
                  <a:gd name="connsiteX26" fmla="*/ 72734 w 129973"/>
                  <a:gd name="connsiteY26" fmla="*/ 39931 h 136285"/>
                  <a:gd name="connsiteX27" fmla="*/ 64450 w 129973"/>
                  <a:gd name="connsiteY27" fmla="*/ 45193 h 136285"/>
                  <a:gd name="connsiteX28" fmla="*/ 58425 w 129973"/>
                  <a:gd name="connsiteY28" fmla="*/ 53837 h 136285"/>
                  <a:gd name="connsiteX29" fmla="*/ 55412 w 129973"/>
                  <a:gd name="connsiteY29" fmla="*/ 66239 h 136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9973" h="136285">
                    <a:moveTo>
                      <a:pt x="55412" y="66239"/>
                    </a:moveTo>
                    <a:cubicBezTo>
                      <a:pt x="55036" y="71125"/>
                      <a:pt x="55789" y="75635"/>
                      <a:pt x="56918" y="79018"/>
                    </a:cubicBezTo>
                    <a:cubicBezTo>
                      <a:pt x="58048" y="82776"/>
                      <a:pt x="59931" y="85783"/>
                      <a:pt x="62190" y="88038"/>
                    </a:cubicBezTo>
                    <a:cubicBezTo>
                      <a:pt x="64450" y="90293"/>
                      <a:pt x="67463" y="92172"/>
                      <a:pt x="70851" y="93300"/>
                    </a:cubicBezTo>
                    <a:cubicBezTo>
                      <a:pt x="74241" y="94427"/>
                      <a:pt x="78383" y="95179"/>
                      <a:pt x="82902" y="95555"/>
                    </a:cubicBezTo>
                    <a:cubicBezTo>
                      <a:pt x="88174" y="95930"/>
                      <a:pt x="94575" y="95179"/>
                      <a:pt x="102107" y="94427"/>
                    </a:cubicBezTo>
                    <a:cubicBezTo>
                      <a:pt x="109638" y="93300"/>
                      <a:pt x="117923" y="91796"/>
                      <a:pt x="126960" y="89165"/>
                    </a:cubicBezTo>
                    <a:lnTo>
                      <a:pt x="125454" y="129380"/>
                    </a:lnTo>
                    <a:cubicBezTo>
                      <a:pt x="116040" y="132011"/>
                      <a:pt x="107002" y="133890"/>
                      <a:pt x="97965" y="135017"/>
                    </a:cubicBezTo>
                    <a:cubicBezTo>
                      <a:pt x="89303" y="136145"/>
                      <a:pt x="80642" y="136521"/>
                      <a:pt x="71981" y="136145"/>
                    </a:cubicBezTo>
                    <a:cubicBezTo>
                      <a:pt x="61437" y="135769"/>
                      <a:pt x="52023" y="133890"/>
                      <a:pt x="42986" y="131259"/>
                    </a:cubicBezTo>
                    <a:cubicBezTo>
                      <a:pt x="33948" y="128252"/>
                      <a:pt x="26416" y="123742"/>
                      <a:pt x="19638" y="117729"/>
                    </a:cubicBezTo>
                    <a:cubicBezTo>
                      <a:pt x="13236" y="111715"/>
                      <a:pt x="8341" y="104199"/>
                      <a:pt x="4575" y="95179"/>
                    </a:cubicBezTo>
                    <a:cubicBezTo>
                      <a:pt x="1186" y="86159"/>
                      <a:pt x="-320" y="75635"/>
                      <a:pt x="56" y="63984"/>
                    </a:cubicBezTo>
                    <a:cubicBezTo>
                      <a:pt x="433" y="52333"/>
                      <a:pt x="2692" y="42562"/>
                      <a:pt x="6458" y="34293"/>
                    </a:cubicBezTo>
                    <a:cubicBezTo>
                      <a:pt x="10224" y="26025"/>
                      <a:pt x="15496" y="19260"/>
                      <a:pt x="22274" y="13998"/>
                    </a:cubicBezTo>
                    <a:cubicBezTo>
                      <a:pt x="29052" y="8736"/>
                      <a:pt x="36960" y="4978"/>
                      <a:pt x="45998" y="2723"/>
                    </a:cubicBezTo>
                    <a:cubicBezTo>
                      <a:pt x="55036" y="468"/>
                      <a:pt x="65203" y="-284"/>
                      <a:pt x="76500" y="92"/>
                    </a:cubicBezTo>
                    <a:cubicBezTo>
                      <a:pt x="83278" y="468"/>
                      <a:pt x="89303" y="844"/>
                      <a:pt x="94952" y="1971"/>
                    </a:cubicBezTo>
                    <a:cubicBezTo>
                      <a:pt x="100224" y="2723"/>
                      <a:pt x="105120" y="3851"/>
                      <a:pt x="109638" y="4978"/>
                    </a:cubicBezTo>
                    <a:cubicBezTo>
                      <a:pt x="114157" y="6106"/>
                      <a:pt x="117923" y="7609"/>
                      <a:pt x="120935" y="8736"/>
                    </a:cubicBezTo>
                    <a:cubicBezTo>
                      <a:pt x="124324" y="10240"/>
                      <a:pt x="127337" y="11367"/>
                      <a:pt x="129973" y="12871"/>
                    </a:cubicBezTo>
                    <a:lnTo>
                      <a:pt x="128467" y="52333"/>
                    </a:lnTo>
                    <a:lnTo>
                      <a:pt x="102483" y="51206"/>
                    </a:lnTo>
                    <a:cubicBezTo>
                      <a:pt x="99847" y="47072"/>
                      <a:pt x="96458" y="43689"/>
                      <a:pt x="93069" y="41810"/>
                    </a:cubicBezTo>
                    <a:cubicBezTo>
                      <a:pt x="89680" y="39555"/>
                      <a:pt x="85914" y="38428"/>
                      <a:pt x="82148" y="38428"/>
                    </a:cubicBezTo>
                    <a:cubicBezTo>
                      <a:pt x="78760" y="38428"/>
                      <a:pt x="75747" y="38803"/>
                      <a:pt x="72734" y="39931"/>
                    </a:cubicBezTo>
                    <a:cubicBezTo>
                      <a:pt x="69722" y="41058"/>
                      <a:pt x="67086" y="42938"/>
                      <a:pt x="64450" y="45193"/>
                    </a:cubicBezTo>
                    <a:cubicBezTo>
                      <a:pt x="61814" y="47448"/>
                      <a:pt x="59931" y="50454"/>
                      <a:pt x="58425" y="53837"/>
                    </a:cubicBezTo>
                    <a:cubicBezTo>
                      <a:pt x="56542" y="57595"/>
                      <a:pt x="55412" y="61729"/>
                      <a:pt x="55412" y="66239"/>
                    </a:cubicBez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5" name="Freeform 44">
                <a:extLst>
                  <a:ext uri="{FF2B5EF4-FFF2-40B4-BE49-F238E27FC236}">
                    <a16:creationId xmlns:a16="http://schemas.microsoft.com/office/drawing/2014/main" id="{8384325F-2AB6-481A-9CD2-35789326CBE7}"/>
                  </a:ext>
                </a:extLst>
              </p:cNvPr>
              <p:cNvSpPr/>
              <p:nvPr/>
            </p:nvSpPr>
            <p:spPr>
              <a:xfrm>
                <a:off x="8244810" y="6366539"/>
                <a:ext cx="147771" cy="138307"/>
              </a:xfrm>
              <a:custGeom>
                <a:avLst/>
                <a:gdLst>
                  <a:gd name="connsiteX0" fmla="*/ 143849 w 147771"/>
                  <a:gd name="connsiteY0" fmla="*/ 138308 h 138307"/>
                  <a:gd name="connsiteX1" fmla="*/ 88870 w 147771"/>
                  <a:gd name="connsiteY1" fmla="*/ 136053 h 138307"/>
                  <a:gd name="connsiteX2" fmla="*/ 83975 w 147771"/>
                  <a:gd name="connsiteY2" fmla="*/ 125529 h 138307"/>
                  <a:gd name="connsiteX3" fmla="*/ 79080 w 147771"/>
                  <a:gd name="connsiteY3" fmla="*/ 113878 h 138307"/>
                  <a:gd name="connsiteX4" fmla="*/ 74561 w 147771"/>
                  <a:gd name="connsiteY4" fmla="*/ 101476 h 138307"/>
                  <a:gd name="connsiteX5" fmla="*/ 71172 w 147771"/>
                  <a:gd name="connsiteY5" fmla="*/ 88321 h 138307"/>
                  <a:gd name="connsiteX6" fmla="*/ 68159 w 147771"/>
                  <a:gd name="connsiteY6" fmla="*/ 88321 h 138307"/>
                  <a:gd name="connsiteX7" fmla="*/ 66276 w 147771"/>
                  <a:gd name="connsiteY7" fmla="*/ 135677 h 138307"/>
                  <a:gd name="connsiteX8" fmla="*/ 0 w 147771"/>
                  <a:gd name="connsiteY8" fmla="*/ 133046 h 138307"/>
                  <a:gd name="connsiteX9" fmla="*/ 1506 w 147771"/>
                  <a:gd name="connsiteY9" fmla="*/ 95462 h 138307"/>
                  <a:gd name="connsiteX10" fmla="*/ 12803 w 147771"/>
                  <a:gd name="connsiteY10" fmla="*/ 93583 h 138307"/>
                  <a:gd name="connsiteX11" fmla="*/ 15063 w 147771"/>
                  <a:gd name="connsiteY11" fmla="*/ 40214 h 138307"/>
                  <a:gd name="connsiteX12" fmla="*/ 4142 w 147771"/>
                  <a:gd name="connsiteY12" fmla="*/ 37584 h 138307"/>
                  <a:gd name="connsiteX13" fmla="*/ 5649 w 147771"/>
                  <a:gd name="connsiteY13" fmla="*/ 0 h 138307"/>
                  <a:gd name="connsiteX14" fmla="*/ 80963 w 147771"/>
                  <a:gd name="connsiteY14" fmla="*/ 3007 h 138307"/>
                  <a:gd name="connsiteX15" fmla="*/ 106569 w 147771"/>
                  <a:gd name="connsiteY15" fmla="*/ 5262 h 138307"/>
                  <a:gd name="connsiteX16" fmla="*/ 125021 w 147771"/>
                  <a:gd name="connsiteY16" fmla="*/ 9772 h 138307"/>
                  <a:gd name="connsiteX17" fmla="*/ 137071 w 147771"/>
                  <a:gd name="connsiteY17" fmla="*/ 16537 h 138307"/>
                  <a:gd name="connsiteX18" fmla="*/ 144226 w 147771"/>
                  <a:gd name="connsiteY18" fmla="*/ 25181 h 138307"/>
                  <a:gd name="connsiteX19" fmla="*/ 147239 w 147771"/>
                  <a:gd name="connsiteY19" fmla="*/ 35329 h 138307"/>
                  <a:gd name="connsiteX20" fmla="*/ 147615 w 147771"/>
                  <a:gd name="connsiteY20" fmla="*/ 46979 h 138307"/>
                  <a:gd name="connsiteX21" fmla="*/ 146109 w 147771"/>
                  <a:gd name="connsiteY21" fmla="*/ 58255 h 138307"/>
                  <a:gd name="connsiteX22" fmla="*/ 141590 w 147771"/>
                  <a:gd name="connsiteY22" fmla="*/ 67275 h 138307"/>
                  <a:gd name="connsiteX23" fmla="*/ 133306 w 147771"/>
                  <a:gd name="connsiteY23" fmla="*/ 74791 h 138307"/>
                  <a:gd name="connsiteX24" fmla="*/ 120126 w 147771"/>
                  <a:gd name="connsiteY24" fmla="*/ 80805 h 138307"/>
                  <a:gd name="connsiteX25" fmla="*/ 124645 w 147771"/>
                  <a:gd name="connsiteY25" fmla="*/ 89073 h 138307"/>
                  <a:gd name="connsiteX26" fmla="*/ 131423 w 147771"/>
                  <a:gd name="connsiteY26" fmla="*/ 98845 h 138307"/>
                  <a:gd name="connsiteX27" fmla="*/ 138578 w 147771"/>
                  <a:gd name="connsiteY27" fmla="*/ 108617 h 138307"/>
                  <a:gd name="connsiteX28" fmla="*/ 144979 w 147771"/>
                  <a:gd name="connsiteY28" fmla="*/ 116509 h 138307"/>
                  <a:gd name="connsiteX29" fmla="*/ 143849 w 147771"/>
                  <a:gd name="connsiteY29" fmla="*/ 138308 h 138307"/>
                  <a:gd name="connsiteX30" fmla="*/ 69289 w 147771"/>
                  <a:gd name="connsiteY30" fmla="*/ 62765 h 138307"/>
                  <a:gd name="connsiteX31" fmla="*/ 78327 w 147771"/>
                  <a:gd name="connsiteY31" fmla="*/ 62765 h 138307"/>
                  <a:gd name="connsiteX32" fmla="*/ 85481 w 147771"/>
                  <a:gd name="connsiteY32" fmla="*/ 60885 h 138307"/>
                  <a:gd name="connsiteX33" fmla="*/ 90000 w 147771"/>
                  <a:gd name="connsiteY33" fmla="*/ 56375 h 138307"/>
                  <a:gd name="connsiteX34" fmla="*/ 91883 w 147771"/>
                  <a:gd name="connsiteY34" fmla="*/ 48483 h 138307"/>
                  <a:gd name="connsiteX35" fmla="*/ 90753 w 147771"/>
                  <a:gd name="connsiteY35" fmla="*/ 40590 h 138307"/>
                  <a:gd name="connsiteX36" fmla="*/ 86611 w 147771"/>
                  <a:gd name="connsiteY36" fmla="*/ 35704 h 138307"/>
                  <a:gd name="connsiteX37" fmla="*/ 79833 w 147771"/>
                  <a:gd name="connsiteY37" fmla="*/ 33449 h 138307"/>
                  <a:gd name="connsiteX38" fmla="*/ 70795 w 147771"/>
                  <a:gd name="connsiteY38" fmla="*/ 32698 h 138307"/>
                  <a:gd name="connsiteX39" fmla="*/ 69289 w 147771"/>
                  <a:gd name="connsiteY39" fmla="*/ 62765 h 13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7771" h="138307">
                    <a:moveTo>
                      <a:pt x="143849" y="138308"/>
                    </a:moveTo>
                    <a:lnTo>
                      <a:pt x="88870" y="136053"/>
                    </a:lnTo>
                    <a:cubicBezTo>
                      <a:pt x="87364" y="132670"/>
                      <a:pt x="85481" y="129287"/>
                      <a:pt x="83975" y="125529"/>
                    </a:cubicBezTo>
                    <a:cubicBezTo>
                      <a:pt x="82092" y="121771"/>
                      <a:pt x="80586" y="118012"/>
                      <a:pt x="79080" y="113878"/>
                    </a:cubicBezTo>
                    <a:cubicBezTo>
                      <a:pt x="77573" y="109744"/>
                      <a:pt x="76067" y="105610"/>
                      <a:pt x="74561" y="101476"/>
                    </a:cubicBezTo>
                    <a:cubicBezTo>
                      <a:pt x="73055" y="97341"/>
                      <a:pt x="72301" y="92831"/>
                      <a:pt x="71172" y="88321"/>
                    </a:cubicBezTo>
                    <a:lnTo>
                      <a:pt x="68159" y="88321"/>
                    </a:lnTo>
                    <a:lnTo>
                      <a:pt x="66276" y="135677"/>
                    </a:lnTo>
                    <a:lnTo>
                      <a:pt x="0" y="133046"/>
                    </a:lnTo>
                    <a:lnTo>
                      <a:pt x="1506" y="95462"/>
                    </a:lnTo>
                    <a:lnTo>
                      <a:pt x="12803" y="93583"/>
                    </a:lnTo>
                    <a:lnTo>
                      <a:pt x="15063" y="40214"/>
                    </a:lnTo>
                    <a:lnTo>
                      <a:pt x="4142" y="37584"/>
                    </a:lnTo>
                    <a:lnTo>
                      <a:pt x="5649" y="0"/>
                    </a:lnTo>
                    <a:lnTo>
                      <a:pt x="80963" y="3007"/>
                    </a:lnTo>
                    <a:cubicBezTo>
                      <a:pt x="90753" y="3383"/>
                      <a:pt x="99415" y="4134"/>
                      <a:pt x="106569" y="5262"/>
                    </a:cubicBezTo>
                    <a:cubicBezTo>
                      <a:pt x="113724" y="6389"/>
                      <a:pt x="119749" y="7893"/>
                      <a:pt x="125021" y="9772"/>
                    </a:cubicBezTo>
                    <a:cubicBezTo>
                      <a:pt x="129917" y="11651"/>
                      <a:pt x="134059" y="13906"/>
                      <a:pt x="137071" y="16537"/>
                    </a:cubicBezTo>
                    <a:cubicBezTo>
                      <a:pt x="140084" y="19168"/>
                      <a:pt x="142344" y="21798"/>
                      <a:pt x="144226" y="25181"/>
                    </a:cubicBezTo>
                    <a:cubicBezTo>
                      <a:pt x="145732" y="28188"/>
                      <a:pt x="146862" y="31570"/>
                      <a:pt x="147239" y="35329"/>
                    </a:cubicBezTo>
                    <a:cubicBezTo>
                      <a:pt x="147615" y="39087"/>
                      <a:pt x="147992" y="42845"/>
                      <a:pt x="147615" y="46979"/>
                    </a:cubicBezTo>
                    <a:cubicBezTo>
                      <a:pt x="147615" y="51114"/>
                      <a:pt x="146862" y="54872"/>
                      <a:pt x="146109" y="58255"/>
                    </a:cubicBezTo>
                    <a:cubicBezTo>
                      <a:pt x="145356" y="61637"/>
                      <a:pt x="143849" y="64644"/>
                      <a:pt x="141590" y="67275"/>
                    </a:cubicBezTo>
                    <a:cubicBezTo>
                      <a:pt x="139707" y="69905"/>
                      <a:pt x="136695" y="72536"/>
                      <a:pt x="133306" y="74791"/>
                    </a:cubicBezTo>
                    <a:cubicBezTo>
                      <a:pt x="129917" y="77046"/>
                      <a:pt x="125398" y="78925"/>
                      <a:pt x="120126" y="80805"/>
                    </a:cubicBezTo>
                    <a:cubicBezTo>
                      <a:pt x="121255" y="83060"/>
                      <a:pt x="122762" y="86066"/>
                      <a:pt x="124645" y="89073"/>
                    </a:cubicBezTo>
                    <a:cubicBezTo>
                      <a:pt x="126527" y="92080"/>
                      <a:pt x="128787" y="95462"/>
                      <a:pt x="131423" y="98845"/>
                    </a:cubicBezTo>
                    <a:cubicBezTo>
                      <a:pt x="133682" y="102227"/>
                      <a:pt x="136318" y="105234"/>
                      <a:pt x="138578" y="108617"/>
                    </a:cubicBezTo>
                    <a:cubicBezTo>
                      <a:pt x="140837" y="111623"/>
                      <a:pt x="143097" y="114254"/>
                      <a:pt x="144979" y="116509"/>
                    </a:cubicBezTo>
                    <a:lnTo>
                      <a:pt x="143849" y="138308"/>
                    </a:lnTo>
                    <a:close/>
                    <a:moveTo>
                      <a:pt x="69289" y="62765"/>
                    </a:moveTo>
                    <a:cubicBezTo>
                      <a:pt x="72678" y="62765"/>
                      <a:pt x="75690" y="62765"/>
                      <a:pt x="78327" y="62765"/>
                    </a:cubicBezTo>
                    <a:cubicBezTo>
                      <a:pt x="80963" y="62765"/>
                      <a:pt x="83598" y="62013"/>
                      <a:pt x="85481" y="60885"/>
                    </a:cubicBezTo>
                    <a:cubicBezTo>
                      <a:pt x="87364" y="59758"/>
                      <a:pt x="88870" y="58630"/>
                      <a:pt x="90000" y="56375"/>
                    </a:cubicBezTo>
                    <a:cubicBezTo>
                      <a:pt x="91130" y="54496"/>
                      <a:pt x="91883" y="51865"/>
                      <a:pt x="91883" y="48483"/>
                    </a:cubicBezTo>
                    <a:cubicBezTo>
                      <a:pt x="91883" y="45100"/>
                      <a:pt x="91507" y="42469"/>
                      <a:pt x="90753" y="40590"/>
                    </a:cubicBezTo>
                    <a:cubicBezTo>
                      <a:pt x="89624" y="38711"/>
                      <a:pt x="88494" y="36832"/>
                      <a:pt x="86611" y="35704"/>
                    </a:cubicBezTo>
                    <a:cubicBezTo>
                      <a:pt x="84728" y="34577"/>
                      <a:pt x="82469" y="33825"/>
                      <a:pt x="79833" y="33449"/>
                    </a:cubicBezTo>
                    <a:cubicBezTo>
                      <a:pt x="77197" y="33074"/>
                      <a:pt x="74184" y="32698"/>
                      <a:pt x="70795" y="32698"/>
                    </a:cubicBezTo>
                    <a:lnTo>
                      <a:pt x="69289" y="62765"/>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6" name="Freeform 45">
                <a:extLst>
                  <a:ext uri="{FF2B5EF4-FFF2-40B4-BE49-F238E27FC236}">
                    <a16:creationId xmlns:a16="http://schemas.microsoft.com/office/drawing/2014/main" id="{1D233A76-2934-46DA-9141-67653FDE3BDF}"/>
                  </a:ext>
                </a:extLst>
              </p:cNvPr>
              <p:cNvSpPr/>
              <p:nvPr/>
            </p:nvSpPr>
            <p:spPr>
              <a:xfrm>
                <a:off x="8403250" y="6373157"/>
                <a:ext cx="155338" cy="137038"/>
              </a:xfrm>
              <a:custGeom>
                <a:avLst/>
                <a:gdLst>
                  <a:gd name="connsiteX0" fmla="*/ 74657 w 155338"/>
                  <a:gd name="connsiteY0" fmla="*/ 136952 h 137038"/>
                  <a:gd name="connsiteX1" fmla="*/ 54322 w 155338"/>
                  <a:gd name="connsiteY1" fmla="*/ 134697 h 137038"/>
                  <a:gd name="connsiteX2" fmla="*/ 36247 w 155338"/>
                  <a:gd name="connsiteY2" fmla="*/ 129059 h 137038"/>
                  <a:gd name="connsiteX3" fmla="*/ 20807 w 155338"/>
                  <a:gd name="connsiteY3" fmla="*/ 119287 h 137038"/>
                  <a:gd name="connsiteX4" fmla="*/ 9134 w 155338"/>
                  <a:gd name="connsiteY4" fmla="*/ 105381 h 137038"/>
                  <a:gd name="connsiteX5" fmla="*/ 1979 w 155338"/>
                  <a:gd name="connsiteY5" fmla="*/ 86965 h 137038"/>
                  <a:gd name="connsiteX6" fmla="*/ 96 w 155338"/>
                  <a:gd name="connsiteY6" fmla="*/ 64040 h 137038"/>
                  <a:gd name="connsiteX7" fmla="*/ 3862 w 155338"/>
                  <a:gd name="connsiteY7" fmla="*/ 42617 h 137038"/>
                  <a:gd name="connsiteX8" fmla="*/ 12146 w 155338"/>
                  <a:gd name="connsiteY8" fmla="*/ 26080 h 137038"/>
                  <a:gd name="connsiteX9" fmla="*/ 24573 w 155338"/>
                  <a:gd name="connsiteY9" fmla="*/ 13678 h 137038"/>
                  <a:gd name="connsiteX10" fmla="*/ 40389 w 155338"/>
                  <a:gd name="connsiteY10" fmla="*/ 5409 h 137038"/>
                  <a:gd name="connsiteX11" fmla="*/ 59218 w 155338"/>
                  <a:gd name="connsiteY11" fmla="*/ 899 h 137038"/>
                  <a:gd name="connsiteX12" fmla="*/ 79929 w 155338"/>
                  <a:gd name="connsiteY12" fmla="*/ 147 h 137038"/>
                  <a:gd name="connsiteX13" fmla="*/ 100640 w 155338"/>
                  <a:gd name="connsiteY13" fmla="*/ 2402 h 137038"/>
                  <a:gd name="connsiteX14" fmla="*/ 119092 w 155338"/>
                  <a:gd name="connsiteY14" fmla="*/ 8040 h 137038"/>
                  <a:gd name="connsiteX15" fmla="*/ 134532 w 155338"/>
                  <a:gd name="connsiteY15" fmla="*/ 17436 h 137038"/>
                  <a:gd name="connsiteX16" fmla="*/ 146205 w 155338"/>
                  <a:gd name="connsiteY16" fmla="*/ 30590 h 137038"/>
                  <a:gd name="connsiteX17" fmla="*/ 153360 w 155338"/>
                  <a:gd name="connsiteY17" fmla="*/ 47879 h 137038"/>
                  <a:gd name="connsiteX18" fmla="*/ 155243 w 155338"/>
                  <a:gd name="connsiteY18" fmla="*/ 69301 h 137038"/>
                  <a:gd name="connsiteX19" fmla="*/ 148088 w 155338"/>
                  <a:gd name="connsiteY19" fmla="*/ 100871 h 137038"/>
                  <a:gd name="connsiteX20" fmla="*/ 130766 w 155338"/>
                  <a:gd name="connsiteY20" fmla="*/ 121918 h 137038"/>
                  <a:gd name="connsiteX21" fmla="*/ 105535 w 155338"/>
                  <a:gd name="connsiteY21" fmla="*/ 132817 h 137038"/>
                  <a:gd name="connsiteX22" fmla="*/ 74657 w 155338"/>
                  <a:gd name="connsiteY22" fmla="*/ 136952 h 137038"/>
                  <a:gd name="connsiteX23" fmla="*/ 78423 w 155338"/>
                  <a:gd name="connsiteY23" fmla="*/ 40362 h 137038"/>
                  <a:gd name="connsiteX24" fmla="*/ 69008 w 155338"/>
                  <a:gd name="connsiteY24" fmla="*/ 41489 h 137038"/>
                  <a:gd name="connsiteX25" fmla="*/ 62606 w 155338"/>
                  <a:gd name="connsiteY25" fmla="*/ 44872 h 137038"/>
                  <a:gd name="connsiteX26" fmla="*/ 58464 w 155338"/>
                  <a:gd name="connsiteY26" fmla="*/ 50134 h 137038"/>
                  <a:gd name="connsiteX27" fmla="*/ 56205 w 155338"/>
                  <a:gd name="connsiteY27" fmla="*/ 56147 h 137038"/>
                  <a:gd name="connsiteX28" fmla="*/ 55075 w 155338"/>
                  <a:gd name="connsiteY28" fmla="*/ 62160 h 137038"/>
                  <a:gd name="connsiteX29" fmla="*/ 54699 w 155338"/>
                  <a:gd name="connsiteY29" fmla="*/ 67046 h 137038"/>
                  <a:gd name="connsiteX30" fmla="*/ 54699 w 155338"/>
                  <a:gd name="connsiteY30" fmla="*/ 71932 h 137038"/>
                  <a:gd name="connsiteX31" fmla="*/ 55075 w 155338"/>
                  <a:gd name="connsiteY31" fmla="*/ 77945 h 137038"/>
                  <a:gd name="connsiteX32" fmla="*/ 56958 w 155338"/>
                  <a:gd name="connsiteY32" fmla="*/ 83959 h 137038"/>
                  <a:gd name="connsiteX33" fmla="*/ 60347 w 155338"/>
                  <a:gd name="connsiteY33" fmla="*/ 89596 h 137038"/>
                  <a:gd name="connsiteX34" fmla="*/ 66372 w 155338"/>
                  <a:gd name="connsiteY34" fmla="*/ 93731 h 137038"/>
                  <a:gd name="connsiteX35" fmla="*/ 75786 w 155338"/>
                  <a:gd name="connsiteY35" fmla="*/ 95610 h 137038"/>
                  <a:gd name="connsiteX36" fmla="*/ 85201 w 155338"/>
                  <a:gd name="connsiteY36" fmla="*/ 94482 h 137038"/>
                  <a:gd name="connsiteX37" fmla="*/ 91603 w 155338"/>
                  <a:gd name="connsiteY37" fmla="*/ 90724 h 137038"/>
                  <a:gd name="connsiteX38" fmla="*/ 95745 w 155338"/>
                  <a:gd name="connsiteY38" fmla="*/ 85462 h 137038"/>
                  <a:gd name="connsiteX39" fmla="*/ 98004 w 155338"/>
                  <a:gd name="connsiteY39" fmla="*/ 79449 h 137038"/>
                  <a:gd name="connsiteX40" fmla="*/ 99134 w 155338"/>
                  <a:gd name="connsiteY40" fmla="*/ 73435 h 137038"/>
                  <a:gd name="connsiteX41" fmla="*/ 99510 w 155338"/>
                  <a:gd name="connsiteY41" fmla="*/ 68550 h 137038"/>
                  <a:gd name="connsiteX42" fmla="*/ 99510 w 155338"/>
                  <a:gd name="connsiteY42" fmla="*/ 63664 h 137038"/>
                  <a:gd name="connsiteX43" fmla="*/ 99134 w 155338"/>
                  <a:gd name="connsiteY43" fmla="*/ 57650 h 137038"/>
                  <a:gd name="connsiteX44" fmla="*/ 97251 w 155338"/>
                  <a:gd name="connsiteY44" fmla="*/ 51637 h 137038"/>
                  <a:gd name="connsiteX45" fmla="*/ 93485 w 155338"/>
                  <a:gd name="connsiteY45" fmla="*/ 46375 h 137038"/>
                  <a:gd name="connsiteX46" fmla="*/ 87460 w 155338"/>
                  <a:gd name="connsiteY46" fmla="*/ 42241 h 137038"/>
                  <a:gd name="connsiteX47" fmla="*/ 78423 w 155338"/>
                  <a:gd name="connsiteY47" fmla="*/ 40362 h 137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5338" h="137038">
                    <a:moveTo>
                      <a:pt x="74657" y="136952"/>
                    </a:moveTo>
                    <a:cubicBezTo>
                      <a:pt x="67502" y="136576"/>
                      <a:pt x="60724" y="135824"/>
                      <a:pt x="54322" y="134697"/>
                    </a:cubicBezTo>
                    <a:cubicBezTo>
                      <a:pt x="47921" y="133569"/>
                      <a:pt x="41895" y="131690"/>
                      <a:pt x="36247" y="129059"/>
                    </a:cubicBezTo>
                    <a:cubicBezTo>
                      <a:pt x="30598" y="126428"/>
                      <a:pt x="25326" y="123422"/>
                      <a:pt x="20807" y="119287"/>
                    </a:cubicBezTo>
                    <a:cubicBezTo>
                      <a:pt x="16289" y="115529"/>
                      <a:pt x="12523" y="110643"/>
                      <a:pt x="9134" y="105381"/>
                    </a:cubicBezTo>
                    <a:cubicBezTo>
                      <a:pt x="6121" y="100120"/>
                      <a:pt x="3485" y="94106"/>
                      <a:pt x="1979" y="86965"/>
                    </a:cubicBezTo>
                    <a:cubicBezTo>
                      <a:pt x="472" y="80200"/>
                      <a:pt x="-281" y="72684"/>
                      <a:pt x="96" y="64040"/>
                    </a:cubicBezTo>
                    <a:cubicBezTo>
                      <a:pt x="472" y="56147"/>
                      <a:pt x="1602" y="49006"/>
                      <a:pt x="3862" y="42617"/>
                    </a:cubicBezTo>
                    <a:cubicBezTo>
                      <a:pt x="6121" y="36228"/>
                      <a:pt x="8757" y="30590"/>
                      <a:pt x="12146" y="26080"/>
                    </a:cubicBezTo>
                    <a:cubicBezTo>
                      <a:pt x="15535" y="21194"/>
                      <a:pt x="19678" y="17060"/>
                      <a:pt x="24573" y="13678"/>
                    </a:cubicBezTo>
                    <a:cubicBezTo>
                      <a:pt x="29469" y="10295"/>
                      <a:pt x="34741" y="7664"/>
                      <a:pt x="40389" y="5409"/>
                    </a:cubicBezTo>
                    <a:cubicBezTo>
                      <a:pt x="46038" y="3530"/>
                      <a:pt x="52439" y="2027"/>
                      <a:pt x="59218" y="899"/>
                    </a:cubicBezTo>
                    <a:cubicBezTo>
                      <a:pt x="65996" y="147"/>
                      <a:pt x="72774" y="-228"/>
                      <a:pt x="79929" y="147"/>
                    </a:cubicBezTo>
                    <a:cubicBezTo>
                      <a:pt x="87083" y="523"/>
                      <a:pt x="93862" y="1275"/>
                      <a:pt x="100640" y="2402"/>
                    </a:cubicBezTo>
                    <a:cubicBezTo>
                      <a:pt x="107042" y="3906"/>
                      <a:pt x="113443" y="5785"/>
                      <a:pt x="119092" y="8040"/>
                    </a:cubicBezTo>
                    <a:cubicBezTo>
                      <a:pt x="124740" y="10671"/>
                      <a:pt x="130013" y="13678"/>
                      <a:pt x="134532" y="17436"/>
                    </a:cubicBezTo>
                    <a:cubicBezTo>
                      <a:pt x="139050" y="21194"/>
                      <a:pt x="142816" y="25704"/>
                      <a:pt x="146205" y="30590"/>
                    </a:cubicBezTo>
                    <a:cubicBezTo>
                      <a:pt x="149217" y="35476"/>
                      <a:pt x="151854" y="41489"/>
                      <a:pt x="153360" y="47879"/>
                    </a:cubicBezTo>
                    <a:cubicBezTo>
                      <a:pt x="154866" y="54268"/>
                      <a:pt x="155619" y="61409"/>
                      <a:pt x="155243" y="69301"/>
                    </a:cubicBezTo>
                    <a:cubicBezTo>
                      <a:pt x="154866" y="81704"/>
                      <a:pt x="152230" y="92227"/>
                      <a:pt x="148088" y="100871"/>
                    </a:cubicBezTo>
                    <a:cubicBezTo>
                      <a:pt x="143569" y="109516"/>
                      <a:pt x="137920" y="116657"/>
                      <a:pt x="130766" y="121918"/>
                    </a:cubicBezTo>
                    <a:cubicBezTo>
                      <a:pt x="123611" y="127180"/>
                      <a:pt x="115326" y="130938"/>
                      <a:pt x="105535" y="132817"/>
                    </a:cubicBezTo>
                    <a:cubicBezTo>
                      <a:pt x="95745" y="136576"/>
                      <a:pt x="85578" y="137327"/>
                      <a:pt x="74657" y="136952"/>
                    </a:cubicBezTo>
                    <a:close/>
                    <a:moveTo>
                      <a:pt x="78423" y="40362"/>
                    </a:moveTo>
                    <a:cubicBezTo>
                      <a:pt x="74657" y="40362"/>
                      <a:pt x="71644" y="40738"/>
                      <a:pt x="69008" y="41489"/>
                    </a:cubicBezTo>
                    <a:cubicBezTo>
                      <a:pt x="66372" y="42241"/>
                      <a:pt x="64489" y="43369"/>
                      <a:pt x="62606" y="44872"/>
                    </a:cubicBezTo>
                    <a:cubicBezTo>
                      <a:pt x="60724" y="46375"/>
                      <a:pt x="59594" y="47879"/>
                      <a:pt x="58464" y="50134"/>
                    </a:cubicBezTo>
                    <a:cubicBezTo>
                      <a:pt x="57335" y="52013"/>
                      <a:pt x="56958" y="53892"/>
                      <a:pt x="56205" y="56147"/>
                    </a:cubicBezTo>
                    <a:cubicBezTo>
                      <a:pt x="55828" y="58026"/>
                      <a:pt x="55452" y="59905"/>
                      <a:pt x="55075" y="62160"/>
                    </a:cubicBezTo>
                    <a:cubicBezTo>
                      <a:pt x="55075" y="64040"/>
                      <a:pt x="54699" y="65543"/>
                      <a:pt x="54699" y="67046"/>
                    </a:cubicBezTo>
                    <a:cubicBezTo>
                      <a:pt x="54699" y="68550"/>
                      <a:pt x="54699" y="70053"/>
                      <a:pt x="54699" y="71932"/>
                    </a:cubicBezTo>
                    <a:cubicBezTo>
                      <a:pt x="54699" y="73811"/>
                      <a:pt x="54699" y="75690"/>
                      <a:pt x="55075" y="77945"/>
                    </a:cubicBezTo>
                    <a:cubicBezTo>
                      <a:pt x="55452" y="79825"/>
                      <a:pt x="55828" y="82080"/>
                      <a:pt x="56958" y="83959"/>
                    </a:cubicBezTo>
                    <a:cubicBezTo>
                      <a:pt x="57711" y="85838"/>
                      <a:pt x="58841" y="87717"/>
                      <a:pt x="60347" y="89596"/>
                    </a:cubicBezTo>
                    <a:cubicBezTo>
                      <a:pt x="61853" y="91100"/>
                      <a:pt x="64113" y="92603"/>
                      <a:pt x="66372" y="93731"/>
                    </a:cubicBezTo>
                    <a:cubicBezTo>
                      <a:pt x="69008" y="94858"/>
                      <a:pt x="72021" y="95234"/>
                      <a:pt x="75786" y="95610"/>
                    </a:cubicBezTo>
                    <a:cubicBezTo>
                      <a:pt x="79552" y="95610"/>
                      <a:pt x="82565" y="95234"/>
                      <a:pt x="85201" y="94482"/>
                    </a:cubicBezTo>
                    <a:cubicBezTo>
                      <a:pt x="87837" y="93731"/>
                      <a:pt x="89720" y="92227"/>
                      <a:pt x="91603" y="90724"/>
                    </a:cubicBezTo>
                    <a:cubicBezTo>
                      <a:pt x="93485" y="89220"/>
                      <a:pt x="94615" y="87341"/>
                      <a:pt x="95745" y="85462"/>
                    </a:cubicBezTo>
                    <a:cubicBezTo>
                      <a:pt x="96875" y="83583"/>
                      <a:pt x="97251" y="81328"/>
                      <a:pt x="98004" y="79449"/>
                    </a:cubicBezTo>
                    <a:cubicBezTo>
                      <a:pt x="98381" y="77570"/>
                      <a:pt x="98757" y="75315"/>
                      <a:pt x="99134" y="73435"/>
                    </a:cubicBezTo>
                    <a:cubicBezTo>
                      <a:pt x="99134" y="71556"/>
                      <a:pt x="99510" y="70053"/>
                      <a:pt x="99510" y="68550"/>
                    </a:cubicBezTo>
                    <a:cubicBezTo>
                      <a:pt x="99510" y="67046"/>
                      <a:pt x="99510" y="65543"/>
                      <a:pt x="99510" y="63664"/>
                    </a:cubicBezTo>
                    <a:cubicBezTo>
                      <a:pt x="99510" y="61784"/>
                      <a:pt x="99510" y="59905"/>
                      <a:pt x="99134" y="57650"/>
                    </a:cubicBezTo>
                    <a:cubicBezTo>
                      <a:pt x="98757" y="55771"/>
                      <a:pt x="98381" y="53516"/>
                      <a:pt x="97251" y="51637"/>
                    </a:cubicBezTo>
                    <a:cubicBezTo>
                      <a:pt x="96498" y="49758"/>
                      <a:pt x="95368" y="47879"/>
                      <a:pt x="93485" y="46375"/>
                    </a:cubicBezTo>
                    <a:cubicBezTo>
                      <a:pt x="91979" y="44872"/>
                      <a:pt x="89720" y="43369"/>
                      <a:pt x="87460" y="42241"/>
                    </a:cubicBezTo>
                    <a:cubicBezTo>
                      <a:pt x="85201" y="41114"/>
                      <a:pt x="82188" y="40362"/>
                      <a:pt x="78423" y="40362"/>
                    </a:cubicBez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7" name="Freeform 46">
                <a:extLst>
                  <a:ext uri="{FF2B5EF4-FFF2-40B4-BE49-F238E27FC236}">
                    <a16:creationId xmlns:a16="http://schemas.microsoft.com/office/drawing/2014/main" id="{1CEF09F1-383F-0D24-7210-3B72DF3C5468}"/>
                  </a:ext>
                </a:extLst>
              </p:cNvPr>
              <p:cNvSpPr/>
              <p:nvPr/>
            </p:nvSpPr>
            <p:spPr>
              <a:xfrm>
                <a:off x="8569790" y="6380445"/>
                <a:ext cx="115983" cy="135300"/>
              </a:xfrm>
              <a:custGeom>
                <a:avLst/>
                <a:gdLst>
                  <a:gd name="connsiteX0" fmla="*/ 115230 w 115983"/>
                  <a:gd name="connsiteY0" fmla="*/ 94335 h 135300"/>
                  <a:gd name="connsiteX1" fmla="*/ 112218 w 115983"/>
                  <a:gd name="connsiteY1" fmla="*/ 109368 h 135300"/>
                  <a:gd name="connsiteX2" fmla="*/ 105063 w 115983"/>
                  <a:gd name="connsiteY2" fmla="*/ 120643 h 135300"/>
                  <a:gd name="connsiteX3" fmla="*/ 94895 w 115983"/>
                  <a:gd name="connsiteY3" fmla="*/ 128536 h 135300"/>
                  <a:gd name="connsiteX4" fmla="*/ 82468 w 115983"/>
                  <a:gd name="connsiteY4" fmla="*/ 133422 h 135300"/>
                  <a:gd name="connsiteX5" fmla="*/ 68536 w 115983"/>
                  <a:gd name="connsiteY5" fmla="*/ 135301 h 135300"/>
                  <a:gd name="connsiteX6" fmla="*/ 54226 w 115983"/>
                  <a:gd name="connsiteY6" fmla="*/ 135301 h 135300"/>
                  <a:gd name="connsiteX7" fmla="*/ 31255 w 115983"/>
                  <a:gd name="connsiteY7" fmla="*/ 133422 h 135300"/>
                  <a:gd name="connsiteX8" fmla="*/ 14309 w 115983"/>
                  <a:gd name="connsiteY8" fmla="*/ 128912 h 135300"/>
                  <a:gd name="connsiteX9" fmla="*/ 0 w 115983"/>
                  <a:gd name="connsiteY9" fmla="*/ 123274 h 135300"/>
                  <a:gd name="connsiteX10" fmla="*/ 1506 w 115983"/>
                  <a:gd name="connsiteY10" fmla="*/ 89073 h 135300"/>
                  <a:gd name="connsiteX11" fmla="*/ 27489 w 115983"/>
                  <a:gd name="connsiteY11" fmla="*/ 90201 h 135300"/>
                  <a:gd name="connsiteX12" fmla="*/ 37280 w 115983"/>
                  <a:gd name="connsiteY12" fmla="*/ 99596 h 135300"/>
                  <a:gd name="connsiteX13" fmla="*/ 48954 w 115983"/>
                  <a:gd name="connsiteY13" fmla="*/ 102979 h 135300"/>
                  <a:gd name="connsiteX14" fmla="*/ 52343 w 115983"/>
                  <a:gd name="connsiteY14" fmla="*/ 102979 h 135300"/>
                  <a:gd name="connsiteX15" fmla="*/ 56109 w 115983"/>
                  <a:gd name="connsiteY15" fmla="*/ 101476 h 135300"/>
                  <a:gd name="connsiteX16" fmla="*/ 59121 w 115983"/>
                  <a:gd name="connsiteY16" fmla="*/ 97717 h 135300"/>
                  <a:gd name="connsiteX17" fmla="*/ 60628 w 115983"/>
                  <a:gd name="connsiteY17" fmla="*/ 90576 h 135300"/>
                  <a:gd name="connsiteX18" fmla="*/ 45941 w 115983"/>
                  <a:gd name="connsiteY18" fmla="*/ 87946 h 135300"/>
                  <a:gd name="connsiteX19" fmla="*/ 32008 w 115983"/>
                  <a:gd name="connsiteY19" fmla="*/ 83811 h 135300"/>
                  <a:gd name="connsiteX20" fmla="*/ 19958 w 115983"/>
                  <a:gd name="connsiteY20" fmla="*/ 77798 h 135300"/>
                  <a:gd name="connsiteX21" fmla="*/ 10167 w 115983"/>
                  <a:gd name="connsiteY21" fmla="*/ 69154 h 135300"/>
                  <a:gd name="connsiteX22" fmla="*/ 4142 w 115983"/>
                  <a:gd name="connsiteY22" fmla="*/ 57503 h 135300"/>
                  <a:gd name="connsiteX23" fmla="*/ 2259 w 115983"/>
                  <a:gd name="connsiteY23" fmla="*/ 42469 h 135300"/>
                  <a:gd name="connsiteX24" fmla="*/ 5272 w 115983"/>
                  <a:gd name="connsiteY24" fmla="*/ 26308 h 135300"/>
                  <a:gd name="connsiteX25" fmla="*/ 12427 w 115983"/>
                  <a:gd name="connsiteY25" fmla="*/ 14658 h 135300"/>
                  <a:gd name="connsiteX26" fmla="*/ 22594 w 115983"/>
                  <a:gd name="connsiteY26" fmla="*/ 6765 h 135300"/>
                  <a:gd name="connsiteX27" fmla="*/ 35021 w 115983"/>
                  <a:gd name="connsiteY27" fmla="*/ 1879 h 135300"/>
                  <a:gd name="connsiteX28" fmla="*/ 48577 w 115983"/>
                  <a:gd name="connsiteY28" fmla="*/ 0 h 135300"/>
                  <a:gd name="connsiteX29" fmla="*/ 62510 w 115983"/>
                  <a:gd name="connsiteY29" fmla="*/ 0 h 135300"/>
                  <a:gd name="connsiteX30" fmla="*/ 80963 w 115983"/>
                  <a:gd name="connsiteY30" fmla="*/ 1503 h 135300"/>
                  <a:gd name="connsiteX31" fmla="*/ 95648 w 115983"/>
                  <a:gd name="connsiteY31" fmla="*/ 4510 h 135300"/>
                  <a:gd name="connsiteX32" fmla="*/ 106945 w 115983"/>
                  <a:gd name="connsiteY32" fmla="*/ 8268 h 135300"/>
                  <a:gd name="connsiteX33" fmla="*/ 115983 w 115983"/>
                  <a:gd name="connsiteY33" fmla="*/ 12403 h 135300"/>
                  <a:gd name="connsiteX34" fmla="*/ 114854 w 115983"/>
                  <a:gd name="connsiteY34" fmla="*/ 45852 h 135300"/>
                  <a:gd name="connsiteX35" fmla="*/ 88870 w 115983"/>
                  <a:gd name="connsiteY35" fmla="*/ 44724 h 135300"/>
                  <a:gd name="connsiteX36" fmla="*/ 79456 w 115983"/>
                  <a:gd name="connsiteY36" fmla="*/ 35329 h 135300"/>
                  <a:gd name="connsiteX37" fmla="*/ 68536 w 115983"/>
                  <a:gd name="connsiteY37" fmla="*/ 31946 h 135300"/>
                  <a:gd name="connsiteX38" fmla="*/ 65146 w 115983"/>
                  <a:gd name="connsiteY38" fmla="*/ 32322 h 135300"/>
                  <a:gd name="connsiteX39" fmla="*/ 61381 w 115983"/>
                  <a:gd name="connsiteY39" fmla="*/ 33825 h 135300"/>
                  <a:gd name="connsiteX40" fmla="*/ 58368 w 115983"/>
                  <a:gd name="connsiteY40" fmla="*/ 37959 h 135300"/>
                  <a:gd name="connsiteX41" fmla="*/ 56862 w 115983"/>
                  <a:gd name="connsiteY41" fmla="*/ 45100 h 135300"/>
                  <a:gd name="connsiteX42" fmla="*/ 83222 w 115983"/>
                  <a:gd name="connsiteY42" fmla="*/ 49234 h 135300"/>
                  <a:gd name="connsiteX43" fmla="*/ 102050 w 115983"/>
                  <a:gd name="connsiteY43" fmla="*/ 58255 h 135300"/>
                  <a:gd name="connsiteX44" fmla="*/ 112971 w 115983"/>
                  <a:gd name="connsiteY44" fmla="*/ 72912 h 135300"/>
                  <a:gd name="connsiteX45" fmla="*/ 115230 w 115983"/>
                  <a:gd name="connsiteY45" fmla="*/ 94335 h 13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5983" h="135300">
                    <a:moveTo>
                      <a:pt x="115230" y="94335"/>
                    </a:moveTo>
                    <a:cubicBezTo>
                      <a:pt x="114854" y="99972"/>
                      <a:pt x="114100" y="104858"/>
                      <a:pt x="112218" y="109368"/>
                    </a:cubicBezTo>
                    <a:cubicBezTo>
                      <a:pt x="110335" y="113878"/>
                      <a:pt x="108075" y="117261"/>
                      <a:pt x="105063" y="120643"/>
                    </a:cubicBezTo>
                    <a:cubicBezTo>
                      <a:pt x="102050" y="124026"/>
                      <a:pt x="98661" y="126281"/>
                      <a:pt x="94895" y="128536"/>
                    </a:cubicBezTo>
                    <a:cubicBezTo>
                      <a:pt x="91130" y="130415"/>
                      <a:pt x="86988" y="132294"/>
                      <a:pt x="82468" y="133422"/>
                    </a:cubicBezTo>
                    <a:cubicBezTo>
                      <a:pt x="77950" y="134549"/>
                      <a:pt x="73431" y="135301"/>
                      <a:pt x="68536" y="135301"/>
                    </a:cubicBezTo>
                    <a:cubicBezTo>
                      <a:pt x="63640" y="135301"/>
                      <a:pt x="58745" y="135301"/>
                      <a:pt x="54226" y="135301"/>
                    </a:cubicBezTo>
                    <a:cubicBezTo>
                      <a:pt x="45565" y="134925"/>
                      <a:pt x="37657" y="134173"/>
                      <a:pt x="31255" y="133422"/>
                    </a:cubicBezTo>
                    <a:cubicBezTo>
                      <a:pt x="27489" y="132670"/>
                      <a:pt x="21841" y="131167"/>
                      <a:pt x="14309" y="128912"/>
                    </a:cubicBezTo>
                    <a:cubicBezTo>
                      <a:pt x="8284" y="127032"/>
                      <a:pt x="3389" y="125153"/>
                      <a:pt x="0" y="123274"/>
                    </a:cubicBezTo>
                    <a:lnTo>
                      <a:pt x="1506" y="89073"/>
                    </a:lnTo>
                    <a:lnTo>
                      <a:pt x="27489" y="90201"/>
                    </a:lnTo>
                    <a:cubicBezTo>
                      <a:pt x="30502" y="94335"/>
                      <a:pt x="33514" y="97717"/>
                      <a:pt x="37280" y="99596"/>
                    </a:cubicBezTo>
                    <a:cubicBezTo>
                      <a:pt x="41046" y="101851"/>
                      <a:pt x="44811" y="102979"/>
                      <a:pt x="48954" y="102979"/>
                    </a:cubicBezTo>
                    <a:cubicBezTo>
                      <a:pt x="50084" y="102979"/>
                      <a:pt x="51213" y="102979"/>
                      <a:pt x="52343" y="102979"/>
                    </a:cubicBezTo>
                    <a:cubicBezTo>
                      <a:pt x="53473" y="102979"/>
                      <a:pt x="54979" y="102603"/>
                      <a:pt x="56109" y="101476"/>
                    </a:cubicBezTo>
                    <a:cubicBezTo>
                      <a:pt x="57238" y="100724"/>
                      <a:pt x="58368" y="99596"/>
                      <a:pt x="59121" y="97717"/>
                    </a:cubicBezTo>
                    <a:cubicBezTo>
                      <a:pt x="59874" y="95838"/>
                      <a:pt x="60628" y="93583"/>
                      <a:pt x="60628" y="90576"/>
                    </a:cubicBezTo>
                    <a:cubicBezTo>
                      <a:pt x="55732" y="89825"/>
                      <a:pt x="50837" y="89073"/>
                      <a:pt x="45941" y="87946"/>
                    </a:cubicBezTo>
                    <a:cubicBezTo>
                      <a:pt x="41046" y="86818"/>
                      <a:pt x="36527" y="85691"/>
                      <a:pt x="32008" y="83811"/>
                    </a:cubicBezTo>
                    <a:cubicBezTo>
                      <a:pt x="27489" y="82308"/>
                      <a:pt x="23724" y="80053"/>
                      <a:pt x="19958" y="77798"/>
                    </a:cubicBezTo>
                    <a:cubicBezTo>
                      <a:pt x="16192" y="75543"/>
                      <a:pt x="13180" y="72536"/>
                      <a:pt x="10167" y="69154"/>
                    </a:cubicBezTo>
                    <a:cubicBezTo>
                      <a:pt x="7531" y="65771"/>
                      <a:pt x="5272" y="62013"/>
                      <a:pt x="4142" y="57503"/>
                    </a:cubicBezTo>
                    <a:cubicBezTo>
                      <a:pt x="2636" y="52993"/>
                      <a:pt x="2259" y="48107"/>
                      <a:pt x="2259" y="42469"/>
                    </a:cubicBezTo>
                    <a:cubicBezTo>
                      <a:pt x="2636" y="36456"/>
                      <a:pt x="3389" y="31194"/>
                      <a:pt x="5272" y="26308"/>
                    </a:cubicBezTo>
                    <a:cubicBezTo>
                      <a:pt x="7154" y="21798"/>
                      <a:pt x="9414" y="17664"/>
                      <a:pt x="12427" y="14658"/>
                    </a:cubicBezTo>
                    <a:cubicBezTo>
                      <a:pt x="15439" y="11275"/>
                      <a:pt x="18828" y="8644"/>
                      <a:pt x="22594" y="6765"/>
                    </a:cubicBezTo>
                    <a:cubicBezTo>
                      <a:pt x="26360" y="4886"/>
                      <a:pt x="30502" y="3007"/>
                      <a:pt x="35021" y="1879"/>
                    </a:cubicBezTo>
                    <a:cubicBezTo>
                      <a:pt x="39540" y="752"/>
                      <a:pt x="44058" y="0"/>
                      <a:pt x="48577" y="0"/>
                    </a:cubicBezTo>
                    <a:cubicBezTo>
                      <a:pt x="53096" y="0"/>
                      <a:pt x="57991" y="0"/>
                      <a:pt x="62510" y="0"/>
                    </a:cubicBezTo>
                    <a:cubicBezTo>
                      <a:pt x="69288" y="376"/>
                      <a:pt x="75314" y="752"/>
                      <a:pt x="80963" y="1503"/>
                    </a:cubicBezTo>
                    <a:cubicBezTo>
                      <a:pt x="86234" y="2255"/>
                      <a:pt x="91130" y="3007"/>
                      <a:pt x="95648" y="4510"/>
                    </a:cubicBezTo>
                    <a:cubicBezTo>
                      <a:pt x="100167" y="5638"/>
                      <a:pt x="103933" y="7141"/>
                      <a:pt x="106945" y="8268"/>
                    </a:cubicBezTo>
                    <a:cubicBezTo>
                      <a:pt x="110335" y="9772"/>
                      <a:pt x="113347" y="10899"/>
                      <a:pt x="115983" y="12403"/>
                    </a:cubicBezTo>
                    <a:lnTo>
                      <a:pt x="114854" y="45852"/>
                    </a:lnTo>
                    <a:lnTo>
                      <a:pt x="88870" y="44724"/>
                    </a:lnTo>
                    <a:cubicBezTo>
                      <a:pt x="86234" y="40590"/>
                      <a:pt x="82845" y="37208"/>
                      <a:pt x="79456" y="35329"/>
                    </a:cubicBezTo>
                    <a:cubicBezTo>
                      <a:pt x="76067" y="33074"/>
                      <a:pt x="72301" y="31946"/>
                      <a:pt x="68536" y="31946"/>
                    </a:cubicBezTo>
                    <a:cubicBezTo>
                      <a:pt x="67406" y="31946"/>
                      <a:pt x="66276" y="31946"/>
                      <a:pt x="65146" y="32322"/>
                    </a:cubicBezTo>
                    <a:cubicBezTo>
                      <a:pt x="63640" y="32698"/>
                      <a:pt x="62510" y="33074"/>
                      <a:pt x="61381" y="33825"/>
                    </a:cubicBezTo>
                    <a:cubicBezTo>
                      <a:pt x="60251" y="34577"/>
                      <a:pt x="59121" y="36080"/>
                      <a:pt x="58368" y="37959"/>
                    </a:cubicBezTo>
                    <a:cubicBezTo>
                      <a:pt x="57615" y="39839"/>
                      <a:pt x="56862" y="42094"/>
                      <a:pt x="56862" y="45100"/>
                    </a:cubicBezTo>
                    <a:cubicBezTo>
                      <a:pt x="67029" y="45852"/>
                      <a:pt x="75690" y="47355"/>
                      <a:pt x="83222" y="49234"/>
                    </a:cubicBezTo>
                    <a:cubicBezTo>
                      <a:pt x="90753" y="51490"/>
                      <a:pt x="97155" y="54496"/>
                      <a:pt x="102050" y="58255"/>
                    </a:cubicBezTo>
                    <a:cubicBezTo>
                      <a:pt x="106945" y="62013"/>
                      <a:pt x="110711" y="66899"/>
                      <a:pt x="112971" y="72912"/>
                    </a:cubicBezTo>
                    <a:cubicBezTo>
                      <a:pt x="114477" y="79301"/>
                      <a:pt x="115607" y="86066"/>
                      <a:pt x="115230" y="94335"/>
                    </a:cubicBez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8" name="Freeform 47">
                <a:extLst>
                  <a:ext uri="{FF2B5EF4-FFF2-40B4-BE49-F238E27FC236}">
                    <a16:creationId xmlns:a16="http://schemas.microsoft.com/office/drawing/2014/main" id="{772B66AE-EA01-E205-6ABA-63512296721F}"/>
                  </a:ext>
                </a:extLst>
              </p:cNvPr>
              <p:cNvSpPr/>
              <p:nvPr/>
            </p:nvSpPr>
            <p:spPr>
              <a:xfrm>
                <a:off x="8698953" y="6385331"/>
                <a:ext cx="115983" cy="135300"/>
              </a:xfrm>
              <a:custGeom>
                <a:avLst/>
                <a:gdLst>
                  <a:gd name="connsiteX0" fmla="*/ 115230 w 115983"/>
                  <a:gd name="connsiteY0" fmla="*/ 94335 h 135300"/>
                  <a:gd name="connsiteX1" fmla="*/ 112218 w 115983"/>
                  <a:gd name="connsiteY1" fmla="*/ 109368 h 135300"/>
                  <a:gd name="connsiteX2" fmla="*/ 105063 w 115983"/>
                  <a:gd name="connsiteY2" fmla="*/ 120643 h 135300"/>
                  <a:gd name="connsiteX3" fmla="*/ 94896 w 115983"/>
                  <a:gd name="connsiteY3" fmla="*/ 128536 h 135300"/>
                  <a:gd name="connsiteX4" fmla="*/ 82469 w 115983"/>
                  <a:gd name="connsiteY4" fmla="*/ 133422 h 135300"/>
                  <a:gd name="connsiteX5" fmla="*/ 68536 w 115983"/>
                  <a:gd name="connsiteY5" fmla="*/ 135301 h 135300"/>
                  <a:gd name="connsiteX6" fmla="*/ 54226 w 115983"/>
                  <a:gd name="connsiteY6" fmla="*/ 135301 h 135300"/>
                  <a:gd name="connsiteX7" fmla="*/ 31255 w 115983"/>
                  <a:gd name="connsiteY7" fmla="*/ 133422 h 135300"/>
                  <a:gd name="connsiteX8" fmla="*/ 14310 w 115983"/>
                  <a:gd name="connsiteY8" fmla="*/ 128912 h 135300"/>
                  <a:gd name="connsiteX9" fmla="*/ 0 w 115983"/>
                  <a:gd name="connsiteY9" fmla="*/ 123274 h 135300"/>
                  <a:gd name="connsiteX10" fmla="*/ 1506 w 115983"/>
                  <a:gd name="connsiteY10" fmla="*/ 89073 h 135300"/>
                  <a:gd name="connsiteX11" fmla="*/ 27490 w 115983"/>
                  <a:gd name="connsiteY11" fmla="*/ 90201 h 135300"/>
                  <a:gd name="connsiteX12" fmla="*/ 37281 w 115983"/>
                  <a:gd name="connsiteY12" fmla="*/ 99596 h 135300"/>
                  <a:gd name="connsiteX13" fmla="*/ 48954 w 115983"/>
                  <a:gd name="connsiteY13" fmla="*/ 102979 h 135300"/>
                  <a:gd name="connsiteX14" fmla="*/ 52343 w 115983"/>
                  <a:gd name="connsiteY14" fmla="*/ 102979 h 135300"/>
                  <a:gd name="connsiteX15" fmla="*/ 56109 w 115983"/>
                  <a:gd name="connsiteY15" fmla="*/ 101476 h 135300"/>
                  <a:gd name="connsiteX16" fmla="*/ 59122 w 115983"/>
                  <a:gd name="connsiteY16" fmla="*/ 97717 h 135300"/>
                  <a:gd name="connsiteX17" fmla="*/ 60628 w 115983"/>
                  <a:gd name="connsiteY17" fmla="*/ 90576 h 135300"/>
                  <a:gd name="connsiteX18" fmla="*/ 45942 w 115983"/>
                  <a:gd name="connsiteY18" fmla="*/ 87946 h 135300"/>
                  <a:gd name="connsiteX19" fmla="*/ 32008 w 115983"/>
                  <a:gd name="connsiteY19" fmla="*/ 83811 h 135300"/>
                  <a:gd name="connsiteX20" fmla="*/ 19958 w 115983"/>
                  <a:gd name="connsiteY20" fmla="*/ 77798 h 135300"/>
                  <a:gd name="connsiteX21" fmla="*/ 10168 w 115983"/>
                  <a:gd name="connsiteY21" fmla="*/ 69154 h 135300"/>
                  <a:gd name="connsiteX22" fmla="*/ 4142 w 115983"/>
                  <a:gd name="connsiteY22" fmla="*/ 57503 h 135300"/>
                  <a:gd name="connsiteX23" fmla="*/ 2259 w 115983"/>
                  <a:gd name="connsiteY23" fmla="*/ 42469 h 135300"/>
                  <a:gd name="connsiteX24" fmla="*/ 5272 w 115983"/>
                  <a:gd name="connsiteY24" fmla="*/ 26308 h 135300"/>
                  <a:gd name="connsiteX25" fmla="*/ 12427 w 115983"/>
                  <a:gd name="connsiteY25" fmla="*/ 14658 h 135300"/>
                  <a:gd name="connsiteX26" fmla="*/ 22594 w 115983"/>
                  <a:gd name="connsiteY26" fmla="*/ 6765 h 135300"/>
                  <a:gd name="connsiteX27" fmla="*/ 35021 w 115983"/>
                  <a:gd name="connsiteY27" fmla="*/ 1879 h 135300"/>
                  <a:gd name="connsiteX28" fmla="*/ 48578 w 115983"/>
                  <a:gd name="connsiteY28" fmla="*/ 0 h 135300"/>
                  <a:gd name="connsiteX29" fmla="*/ 62510 w 115983"/>
                  <a:gd name="connsiteY29" fmla="*/ 0 h 135300"/>
                  <a:gd name="connsiteX30" fmla="*/ 80963 w 115983"/>
                  <a:gd name="connsiteY30" fmla="*/ 1503 h 135300"/>
                  <a:gd name="connsiteX31" fmla="*/ 95649 w 115983"/>
                  <a:gd name="connsiteY31" fmla="*/ 4510 h 135300"/>
                  <a:gd name="connsiteX32" fmla="*/ 106946 w 115983"/>
                  <a:gd name="connsiteY32" fmla="*/ 8268 h 135300"/>
                  <a:gd name="connsiteX33" fmla="*/ 115984 w 115983"/>
                  <a:gd name="connsiteY33" fmla="*/ 12403 h 135300"/>
                  <a:gd name="connsiteX34" fmla="*/ 114854 w 115983"/>
                  <a:gd name="connsiteY34" fmla="*/ 45852 h 135300"/>
                  <a:gd name="connsiteX35" fmla="*/ 88870 w 115983"/>
                  <a:gd name="connsiteY35" fmla="*/ 44724 h 135300"/>
                  <a:gd name="connsiteX36" fmla="*/ 79456 w 115983"/>
                  <a:gd name="connsiteY36" fmla="*/ 35329 h 135300"/>
                  <a:gd name="connsiteX37" fmla="*/ 68536 w 115983"/>
                  <a:gd name="connsiteY37" fmla="*/ 31946 h 135300"/>
                  <a:gd name="connsiteX38" fmla="*/ 65147 w 115983"/>
                  <a:gd name="connsiteY38" fmla="*/ 32322 h 135300"/>
                  <a:gd name="connsiteX39" fmla="*/ 61381 w 115983"/>
                  <a:gd name="connsiteY39" fmla="*/ 33825 h 135300"/>
                  <a:gd name="connsiteX40" fmla="*/ 58368 w 115983"/>
                  <a:gd name="connsiteY40" fmla="*/ 37959 h 135300"/>
                  <a:gd name="connsiteX41" fmla="*/ 56862 w 115983"/>
                  <a:gd name="connsiteY41" fmla="*/ 45100 h 135300"/>
                  <a:gd name="connsiteX42" fmla="*/ 83222 w 115983"/>
                  <a:gd name="connsiteY42" fmla="*/ 49234 h 135300"/>
                  <a:gd name="connsiteX43" fmla="*/ 102050 w 115983"/>
                  <a:gd name="connsiteY43" fmla="*/ 58255 h 135300"/>
                  <a:gd name="connsiteX44" fmla="*/ 112971 w 115983"/>
                  <a:gd name="connsiteY44" fmla="*/ 72912 h 135300"/>
                  <a:gd name="connsiteX45" fmla="*/ 115230 w 115983"/>
                  <a:gd name="connsiteY45" fmla="*/ 94335 h 13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5983" h="135300">
                    <a:moveTo>
                      <a:pt x="115230" y="94335"/>
                    </a:moveTo>
                    <a:cubicBezTo>
                      <a:pt x="114854" y="99972"/>
                      <a:pt x="114101" y="104858"/>
                      <a:pt x="112218" y="109368"/>
                    </a:cubicBezTo>
                    <a:cubicBezTo>
                      <a:pt x="110335" y="113878"/>
                      <a:pt x="108076" y="117261"/>
                      <a:pt x="105063" y="120643"/>
                    </a:cubicBezTo>
                    <a:cubicBezTo>
                      <a:pt x="102050" y="123650"/>
                      <a:pt x="98662" y="126281"/>
                      <a:pt x="94896" y="128536"/>
                    </a:cubicBezTo>
                    <a:cubicBezTo>
                      <a:pt x="91130" y="130415"/>
                      <a:pt x="86988" y="132294"/>
                      <a:pt x="82469" y="133422"/>
                    </a:cubicBezTo>
                    <a:cubicBezTo>
                      <a:pt x="77950" y="134549"/>
                      <a:pt x="73431" y="135301"/>
                      <a:pt x="68536" y="135301"/>
                    </a:cubicBezTo>
                    <a:cubicBezTo>
                      <a:pt x="63640" y="135301"/>
                      <a:pt x="58745" y="135301"/>
                      <a:pt x="54226" y="135301"/>
                    </a:cubicBezTo>
                    <a:cubicBezTo>
                      <a:pt x="45565" y="134925"/>
                      <a:pt x="37657" y="134173"/>
                      <a:pt x="31255" y="133422"/>
                    </a:cubicBezTo>
                    <a:cubicBezTo>
                      <a:pt x="27490" y="132670"/>
                      <a:pt x="21841" y="131167"/>
                      <a:pt x="14310" y="128912"/>
                    </a:cubicBezTo>
                    <a:cubicBezTo>
                      <a:pt x="8285" y="127032"/>
                      <a:pt x="3389" y="125153"/>
                      <a:pt x="0" y="123274"/>
                    </a:cubicBezTo>
                    <a:lnTo>
                      <a:pt x="1506" y="89073"/>
                    </a:lnTo>
                    <a:lnTo>
                      <a:pt x="27490" y="90201"/>
                    </a:lnTo>
                    <a:cubicBezTo>
                      <a:pt x="30502" y="94335"/>
                      <a:pt x="33515" y="97717"/>
                      <a:pt x="37281" y="99596"/>
                    </a:cubicBezTo>
                    <a:cubicBezTo>
                      <a:pt x="41046" y="101851"/>
                      <a:pt x="44812" y="102979"/>
                      <a:pt x="48954" y="102979"/>
                    </a:cubicBezTo>
                    <a:cubicBezTo>
                      <a:pt x="50084" y="102979"/>
                      <a:pt x="51213" y="102979"/>
                      <a:pt x="52343" y="102979"/>
                    </a:cubicBezTo>
                    <a:cubicBezTo>
                      <a:pt x="53473" y="102979"/>
                      <a:pt x="54979" y="102227"/>
                      <a:pt x="56109" y="101476"/>
                    </a:cubicBezTo>
                    <a:cubicBezTo>
                      <a:pt x="57239" y="100724"/>
                      <a:pt x="58368" y="99596"/>
                      <a:pt x="59122" y="97717"/>
                    </a:cubicBezTo>
                    <a:cubicBezTo>
                      <a:pt x="59875" y="95838"/>
                      <a:pt x="60628" y="93583"/>
                      <a:pt x="60628" y="90576"/>
                    </a:cubicBezTo>
                    <a:cubicBezTo>
                      <a:pt x="55733" y="89825"/>
                      <a:pt x="50837" y="89073"/>
                      <a:pt x="45942" y="87946"/>
                    </a:cubicBezTo>
                    <a:cubicBezTo>
                      <a:pt x="41046" y="86818"/>
                      <a:pt x="36528" y="85691"/>
                      <a:pt x="32008" y="83811"/>
                    </a:cubicBezTo>
                    <a:cubicBezTo>
                      <a:pt x="27490" y="82308"/>
                      <a:pt x="23724" y="80053"/>
                      <a:pt x="19958" y="77798"/>
                    </a:cubicBezTo>
                    <a:cubicBezTo>
                      <a:pt x="16193" y="75543"/>
                      <a:pt x="13180" y="72536"/>
                      <a:pt x="10168" y="69154"/>
                    </a:cubicBezTo>
                    <a:cubicBezTo>
                      <a:pt x="7531" y="65771"/>
                      <a:pt x="5272" y="62013"/>
                      <a:pt x="4142" y="57503"/>
                    </a:cubicBezTo>
                    <a:cubicBezTo>
                      <a:pt x="2636" y="52993"/>
                      <a:pt x="2259" y="48107"/>
                      <a:pt x="2259" y="42469"/>
                    </a:cubicBezTo>
                    <a:cubicBezTo>
                      <a:pt x="2636" y="36456"/>
                      <a:pt x="3389" y="31194"/>
                      <a:pt x="5272" y="26308"/>
                    </a:cubicBezTo>
                    <a:cubicBezTo>
                      <a:pt x="7155" y="21798"/>
                      <a:pt x="9414" y="17664"/>
                      <a:pt x="12427" y="14658"/>
                    </a:cubicBezTo>
                    <a:cubicBezTo>
                      <a:pt x="15439" y="11275"/>
                      <a:pt x="18828" y="8644"/>
                      <a:pt x="22594" y="6765"/>
                    </a:cubicBezTo>
                    <a:cubicBezTo>
                      <a:pt x="26360" y="4886"/>
                      <a:pt x="30502" y="3007"/>
                      <a:pt x="35021" y="1879"/>
                    </a:cubicBezTo>
                    <a:cubicBezTo>
                      <a:pt x="39540" y="752"/>
                      <a:pt x="44059" y="0"/>
                      <a:pt x="48578" y="0"/>
                    </a:cubicBezTo>
                    <a:cubicBezTo>
                      <a:pt x="53096" y="0"/>
                      <a:pt x="57992" y="0"/>
                      <a:pt x="62510" y="0"/>
                    </a:cubicBezTo>
                    <a:cubicBezTo>
                      <a:pt x="69289" y="376"/>
                      <a:pt x="75314" y="752"/>
                      <a:pt x="80963" y="1503"/>
                    </a:cubicBezTo>
                    <a:cubicBezTo>
                      <a:pt x="86235" y="2255"/>
                      <a:pt x="91130" y="3007"/>
                      <a:pt x="95649" y="4510"/>
                    </a:cubicBezTo>
                    <a:cubicBezTo>
                      <a:pt x="100167" y="5638"/>
                      <a:pt x="103933" y="7141"/>
                      <a:pt x="106946" y="8268"/>
                    </a:cubicBezTo>
                    <a:cubicBezTo>
                      <a:pt x="109959" y="9396"/>
                      <a:pt x="113347" y="10899"/>
                      <a:pt x="115984" y="12403"/>
                    </a:cubicBezTo>
                    <a:lnTo>
                      <a:pt x="114854" y="45852"/>
                    </a:lnTo>
                    <a:lnTo>
                      <a:pt x="88870" y="44724"/>
                    </a:lnTo>
                    <a:cubicBezTo>
                      <a:pt x="86235" y="40590"/>
                      <a:pt x="82845" y="37208"/>
                      <a:pt x="79456" y="35329"/>
                    </a:cubicBezTo>
                    <a:cubicBezTo>
                      <a:pt x="76067" y="33074"/>
                      <a:pt x="72302" y="31946"/>
                      <a:pt x="68536" y="31946"/>
                    </a:cubicBezTo>
                    <a:cubicBezTo>
                      <a:pt x="67406" y="31946"/>
                      <a:pt x="66276" y="31946"/>
                      <a:pt x="65147" y="32322"/>
                    </a:cubicBezTo>
                    <a:cubicBezTo>
                      <a:pt x="63640" y="32698"/>
                      <a:pt x="62510" y="33074"/>
                      <a:pt x="61381" y="33825"/>
                    </a:cubicBezTo>
                    <a:cubicBezTo>
                      <a:pt x="60251" y="34577"/>
                      <a:pt x="59122" y="36080"/>
                      <a:pt x="58368" y="37959"/>
                    </a:cubicBezTo>
                    <a:cubicBezTo>
                      <a:pt x="57615" y="39839"/>
                      <a:pt x="56862" y="42094"/>
                      <a:pt x="56862" y="45100"/>
                    </a:cubicBezTo>
                    <a:cubicBezTo>
                      <a:pt x="67030" y="45852"/>
                      <a:pt x="75690" y="47355"/>
                      <a:pt x="83222" y="49234"/>
                    </a:cubicBezTo>
                    <a:cubicBezTo>
                      <a:pt x="90753" y="51489"/>
                      <a:pt x="97155" y="54496"/>
                      <a:pt x="102050" y="58255"/>
                    </a:cubicBezTo>
                    <a:cubicBezTo>
                      <a:pt x="106946" y="62013"/>
                      <a:pt x="110712" y="66899"/>
                      <a:pt x="112971" y="72912"/>
                    </a:cubicBezTo>
                    <a:cubicBezTo>
                      <a:pt x="114477" y="79301"/>
                      <a:pt x="115607" y="86442"/>
                      <a:pt x="115230" y="94335"/>
                    </a:cubicBez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9" name="Freeform 48">
                <a:extLst>
                  <a:ext uri="{FF2B5EF4-FFF2-40B4-BE49-F238E27FC236}">
                    <a16:creationId xmlns:a16="http://schemas.microsoft.com/office/drawing/2014/main" id="{F535860A-7F45-7995-21A9-5917516D7831}"/>
                  </a:ext>
                </a:extLst>
              </p:cNvPr>
              <p:cNvSpPr/>
              <p:nvPr/>
            </p:nvSpPr>
            <p:spPr>
              <a:xfrm>
                <a:off x="8885355" y="6446592"/>
                <a:ext cx="44811" cy="24053"/>
              </a:xfrm>
              <a:custGeom>
                <a:avLst/>
                <a:gdLst>
                  <a:gd name="connsiteX0" fmla="*/ 44812 w 44811"/>
                  <a:gd name="connsiteY0" fmla="*/ 1879 h 24053"/>
                  <a:gd name="connsiteX1" fmla="*/ 44059 w 44811"/>
                  <a:gd name="connsiteY1" fmla="*/ 24053 h 24053"/>
                  <a:gd name="connsiteX2" fmla="*/ 0 w 44811"/>
                  <a:gd name="connsiteY2" fmla="*/ 22174 h 24053"/>
                  <a:gd name="connsiteX3" fmla="*/ 753 w 44811"/>
                  <a:gd name="connsiteY3" fmla="*/ 0 h 24053"/>
                  <a:gd name="connsiteX4" fmla="*/ 44812 w 44811"/>
                  <a:gd name="connsiteY4" fmla="*/ 1879 h 24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11" h="24053">
                    <a:moveTo>
                      <a:pt x="44812" y="1879"/>
                    </a:moveTo>
                    <a:lnTo>
                      <a:pt x="44059" y="24053"/>
                    </a:lnTo>
                    <a:lnTo>
                      <a:pt x="0" y="22174"/>
                    </a:lnTo>
                    <a:lnTo>
                      <a:pt x="753" y="0"/>
                    </a:lnTo>
                    <a:lnTo>
                      <a:pt x="44812" y="1879"/>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50" name="Freeform 49">
                <a:extLst>
                  <a:ext uri="{FF2B5EF4-FFF2-40B4-BE49-F238E27FC236}">
                    <a16:creationId xmlns:a16="http://schemas.microsoft.com/office/drawing/2014/main" id="{75EB611F-8738-7B74-D1D7-091C981B9452}"/>
                  </a:ext>
                </a:extLst>
              </p:cNvPr>
              <p:cNvSpPr/>
              <p:nvPr/>
            </p:nvSpPr>
            <p:spPr>
              <a:xfrm>
                <a:off x="8999832" y="6396230"/>
                <a:ext cx="147018" cy="136052"/>
              </a:xfrm>
              <a:custGeom>
                <a:avLst/>
                <a:gdLst>
                  <a:gd name="connsiteX0" fmla="*/ 4896 w 147018"/>
                  <a:gd name="connsiteY0" fmla="*/ 0 h 136052"/>
                  <a:gd name="connsiteX1" fmla="*/ 80210 w 147018"/>
                  <a:gd name="connsiteY1" fmla="*/ 3007 h 136052"/>
                  <a:gd name="connsiteX2" fmla="*/ 105816 w 147018"/>
                  <a:gd name="connsiteY2" fmla="*/ 5262 h 136052"/>
                  <a:gd name="connsiteX3" fmla="*/ 123892 w 147018"/>
                  <a:gd name="connsiteY3" fmla="*/ 9772 h 136052"/>
                  <a:gd name="connsiteX4" fmla="*/ 135942 w 147018"/>
                  <a:gd name="connsiteY4" fmla="*/ 16537 h 136052"/>
                  <a:gd name="connsiteX5" fmla="*/ 143097 w 147018"/>
                  <a:gd name="connsiteY5" fmla="*/ 24805 h 136052"/>
                  <a:gd name="connsiteX6" fmla="*/ 146486 w 147018"/>
                  <a:gd name="connsiteY6" fmla="*/ 34953 h 136052"/>
                  <a:gd name="connsiteX7" fmla="*/ 146862 w 147018"/>
                  <a:gd name="connsiteY7" fmla="*/ 46228 h 136052"/>
                  <a:gd name="connsiteX8" fmla="*/ 145356 w 147018"/>
                  <a:gd name="connsiteY8" fmla="*/ 57879 h 136052"/>
                  <a:gd name="connsiteX9" fmla="*/ 140837 w 147018"/>
                  <a:gd name="connsiteY9" fmla="*/ 67650 h 136052"/>
                  <a:gd name="connsiteX10" fmla="*/ 131799 w 147018"/>
                  <a:gd name="connsiteY10" fmla="*/ 75543 h 136052"/>
                  <a:gd name="connsiteX11" fmla="*/ 117490 w 147018"/>
                  <a:gd name="connsiteY11" fmla="*/ 81181 h 136052"/>
                  <a:gd name="connsiteX12" fmla="*/ 96778 w 147018"/>
                  <a:gd name="connsiteY12" fmla="*/ 84187 h 136052"/>
                  <a:gd name="connsiteX13" fmla="*/ 68159 w 147018"/>
                  <a:gd name="connsiteY13" fmla="*/ 84563 h 136052"/>
                  <a:gd name="connsiteX14" fmla="*/ 67783 w 147018"/>
                  <a:gd name="connsiteY14" fmla="*/ 95838 h 136052"/>
                  <a:gd name="connsiteX15" fmla="*/ 78703 w 147018"/>
                  <a:gd name="connsiteY15" fmla="*/ 98469 h 136052"/>
                  <a:gd name="connsiteX16" fmla="*/ 77197 w 147018"/>
                  <a:gd name="connsiteY16" fmla="*/ 136053 h 136052"/>
                  <a:gd name="connsiteX17" fmla="*/ 0 w 147018"/>
                  <a:gd name="connsiteY17" fmla="*/ 133046 h 136052"/>
                  <a:gd name="connsiteX18" fmla="*/ 1506 w 147018"/>
                  <a:gd name="connsiteY18" fmla="*/ 95462 h 136052"/>
                  <a:gd name="connsiteX19" fmla="*/ 12803 w 147018"/>
                  <a:gd name="connsiteY19" fmla="*/ 93583 h 136052"/>
                  <a:gd name="connsiteX20" fmla="*/ 15063 w 147018"/>
                  <a:gd name="connsiteY20" fmla="*/ 40214 h 136052"/>
                  <a:gd name="connsiteX21" fmla="*/ 4142 w 147018"/>
                  <a:gd name="connsiteY21" fmla="*/ 37584 h 136052"/>
                  <a:gd name="connsiteX22" fmla="*/ 4896 w 147018"/>
                  <a:gd name="connsiteY22" fmla="*/ 0 h 136052"/>
                  <a:gd name="connsiteX23" fmla="*/ 68912 w 147018"/>
                  <a:gd name="connsiteY23" fmla="*/ 60510 h 136052"/>
                  <a:gd name="connsiteX24" fmla="*/ 77950 w 147018"/>
                  <a:gd name="connsiteY24" fmla="*/ 60510 h 136052"/>
                  <a:gd name="connsiteX25" fmla="*/ 85105 w 147018"/>
                  <a:gd name="connsiteY25" fmla="*/ 58630 h 136052"/>
                  <a:gd name="connsiteX26" fmla="*/ 89624 w 147018"/>
                  <a:gd name="connsiteY26" fmla="*/ 54120 h 136052"/>
                  <a:gd name="connsiteX27" fmla="*/ 91507 w 147018"/>
                  <a:gd name="connsiteY27" fmla="*/ 45476 h 136052"/>
                  <a:gd name="connsiteX28" fmla="*/ 90377 w 147018"/>
                  <a:gd name="connsiteY28" fmla="*/ 36832 h 136052"/>
                  <a:gd name="connsiteX29" fmla="*/ 86235 w 147018"/>
                  <a:gd name="connsiteY29" fmla="*/ 31946 h 136052"/>
                  <a:gd name="connsiteX30" fmla="*/ 79456 w 147018"/>
                  <a:gd name="connsiteY30" fmla="*/ 29691 h 136052"/>
                  <a:gd name="connsiteX31" fmla="*/ 70418 w 147018"/>
                  <a:gd name="connsiteY31" fmla="*/ 28939 h 136052"/>
                  <a:gd name="connsiteX32" fmla="*/ 68912 w 147018"/>
                  <a:gd name="connsiteY32" fmla="*/ 60510 h 13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7018" h="136052">
                    <a:moveTo>
                      <a:pt x="4896" y="0"/>
                    </a:moveTo>
                    <a:lnTo>
                      <a:pt x="80210" y="3007"/>
                    </a:lnTo>
                    <a:cubicBezTo>
                      <a:pt x="90000" y="3383"/>
                      <a:pt x="98285" y="4134"/>
                      <a:pt x="105816" y="5262"/>
                    </a:cubicBezTo>
                    <a:cubicBezTo>
                      <a:pt x="112971" y="6389"/>
                      <a:pt x="118996" y="7893"/>
                      <a:pt x="123892" y="9772"/>
                    </a:cubicBezTo>
                    <a:cubicBezTo>
                      <a:pt x="128787" y="11651"/>
                      <a:pt x="132929" y="13906"/>
                      <a:pt x="135942" y="16537"/>
                    </a:cubicBezTo>
                    <a:cubicBezTo>
                      <a:pt x="138954" y="19168"/>
                      <a:pt x="141590" y="21798"/>
                      <a:pt x="143097" y="24805"/>
                    </a:cubicBezTo>
                    <a:cubicBezTo>
                      <a:pt x="144979" y="27812"/>
                      <a:pt x="145732" y="31194"/>
                      <a:pt x="146486" y="34953"/>
                    </a:cubicBezTo>
                    <a:cubicBezTo>
                      <a:pt x="146862" y="38711"/>
                      <a:pt x="147239" y="42469"/>
                      <a:pt x="146862" y="46228"/>
                    </a:cubicBezTo>
                    <a:cubicBezTo>
                      <a:pt x="146862" y="50362"/>
                      <a:pt x="146109" y="54120"/>
                      <a:pt x="145356" y="57879"/>
                    </a:cubicBezTo>
                    <a:cubicBezTo>
                      <a:pt x="144603" y="61637"/>
                      <a:pt x="142720" y="64644"/>
                      <a:pt x="140837" y="67650"/>
                    </a:cubicBezTo>
                    <a:cubicBezTo>
                      <a:pt x="138578" y="70657"/>
                      <a:pt x="135565" y="73288"/>
                      <a:pt x="131799" y="75543"/>
                    </a:cubicBezTo>
                    <a:cubicBezTo>
                      <a:pt x="128034" y="77798"/>
                      <a:pt x="123138" y="79677"/>
                      <a:pt x="117490" y="81181"/>
                    </a:cubicBezTo>
                    <a:cubicBezTo>
                      <a:pt x="111841" y="82684"/>
                      <a:pt x="104687" y="83436"/>
                      <a:pt x="96778" y="84187"/>
                    </a:cubicBezTo>
                    <a:cubicBezTo>
                      <a:pt x="88494" y="84939"/>
                      <a:pt x="79080" y="84939"/>
                      <a:pt x="68159" y="84563"/>
                    </a:cubicBezTo>
                    <a:lnTo>
                      <a:pt x="67783" y="95838"/>
                    </a:lnTo>
                    <a:lnTo>
                      <a:pt x="78703" y="98469"/>
                    </a:lnTo>
                    <a:lnTo>
                      <a:pt x="77197" y="136053"/>
                    </a:lnTo>
                    <a:lnTo>
                      <a:pt x="0" y="133046"/>
                    </a:lnTo>
                    <a:lnTo>
                      <a:pt x="1506" y="95462"/>
                    </a:lnTo>
                    <a:lnTo>
                      <a:pt x="12803" y="93583"/>
                    </a:lnTo>
                    <a:lnTo>
                      <a:pt x="15063" y="40214"/>
                    </a:lnTo>
                    <a:lnTo>
                      <a:pt x="4142" y="37584"/>
                    </a:lnTo>
                    <a:lnTo>
                      <a:pt x="4896" y="0"/>
                    </a:lnTo>
                    <a:close/>
                    <a:moveTo>
                      <a:pt x="68912" y="60510"/>
                    </a:moveTo>
                    <a:cubicBezTo>
                      <a:pt x="72301" y="60510"/>
                      <a:pt x="75314" y="60510"/>
                      <a:pt x="77950" y="60510"/>
                    </a:cubicBezTo>
                    <a:cubicBezTo>
                      <a:pt x="80586" y="60134"/>
                      <a:pt x="83222" y="59758"/>
                      <a:pt x="85105" y="58630"/>
                    </a:cubicBezTo>
                    <a:cubicBezTo>
                      <a:pt x="86988" y="57503"/>
                      <a:pt x="88494" y="56000"/>
                      <a:pt x="89624" y="54120"/>
                    </a:cubicBezTo>
                    <a:cubicBezTo>
                      <a:pt x="90753" y="51865"/>
                      <a:pt x="91507" y="49234"/>
                      <a:pt x="91507" y="45476"/>
                    </a:cubicBezTo>
                    <a:cubicBezTo>
                      <a:pt x="91507" y="42094"/>
                      <a:pt x="91130" y="39087"/>
                      <a:pt x="90377" y="36832"/>
                    </a:cubicBezTo>
                    <a:cubicBezTo>
                      <a:pt x="89247" y="34577"/>
                      <a:pt x="88117" y="33074"/>
                      <a:pt x="86235" y="31946"/>
                    </a:cubicBezTo>
                    <a:cubicBezTo>
                      <a:pt x="84352" y="30819"/>
                      <a:pt x="82092" y="30067"/>
                      <a:pt x="79456" y="29691"/>
                    </a:cubicBezTo>
                    <a:cubicBezTo>
                      <a:pt x="76820" y="29315"/>
                      <a:pt x="73808" y="28939"/>
                      <a:pt x="70418" y="28939"/>
                    </a:cubicBezTo>
                    <a:lnTo>
                      <a:pt x="68912" y="60510"/>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51" name="Freeform 50">
                <a:extLst>
                  <a:ext uri="{FF2B5EF4-FFF2-40B4-BE49-F238E27FC236}">
                    <a16:creationId xmlns:a16="http://schemas.microsoft.com/office/drawing/2014/main" id="{82FDA12C-1190-A436-0999-94440E077C28}"/>
                  </a:ext>
                </a:extLst>
              </p:cNvPr>
              <p:cNvSpPr/>
              <p:nvPr/>
            </p:nvSpPr>
            <p:spPr>
              <a:xfrm>
                <a:off x="9153754" y="6402096"/>
                <a:ext cx="155338" cy="137038"/>
              </a:xfrm>
              <a:custGeom>
                <a:avLst/>
                <a:gdLst>
                  <a:gd name="connsiteX0" fmla="*/ 74656 w 155338"/>
                  <a:gd name="connsiteY0" fmla="*/ 136952 h 137038"/>
                  <a:gd name="connsiteX1" fmla="*/ 54322 w 155338"/>
                  <a:gd name="connsiteY1" fmla="*/ 134697 h 137038"/>
                  <a:gd name="connsiteX2" fmla="*/ 36247 w 155338"/>
                  <a:gd name="connsiteY2" fmla="*/ 129059 h 137038"/>
                  <a:gd name="connsiteX3" fmla="*/ 20807 w 155338"/>
                  <a:gd name="connsiteY3" fmla="*/ 119287 h 137038"/>
                  <a:gd name="connsiteX4" fmla="*/ 9134 w 155338"/>
                  <a:gd name="connsiteY4" fmla="*/ 105381 h 137038"/>
                  <a:gd name="connsiteX5" fmla="*/ 1979 w 155338"/>
                  <a:gd name="connsiteY5" fmla="*/ 86965 h 137038"/>
                  <a:gd name="connsiteX6" fmla="*/ 96 w 155338"/>
                  <a:gd name="connsiteY6" fmla="*/ 64040 h 137038"/>
                  <a:gd name="connsiteX7" fmla="*/ 3862 w 155338"/>
                  <a:gd name="connsiteY7" fmla="*/ 42617 h 137038"/>
                  <a:gd name="connsiteX8" fmla="*/ 12146 w 155338"/>
                  <a:gd name="connsiteY8" fmla="*/ 26080 h 137038"/>
                  <a:gd name="connsiteX9" fmla="*/ 24573 w 155338"/>
                  <a:gd name="connsiteY9" fmla="*/ 13678 h 137038"/>
                  <a:gd name="connsiteX10" fmla="*/ 40389 w 155338"/>
                  <a:gd name="connsiteY10" fmla="*/ 5409 h 137038"/>
                  <a:gd name="connsiteX11" fmla="*/ 59217 w 155338"/>
                  <a:gd name="connsiteY11" fmla="*/ 899 h 137038"/>
                  <a:gd name="connsiteX12" fmla="*/ 79929 w 155338"/>
                  <a:gd name="connsiteY12" fmla="*/ 147 h 137038"/>
                  <a:gd name="connsiteX13" fmla="*/ 100640 w 155338"/>
                  <a:gd name="connsiteY13" fmla="*/ 2402 h 137038"/>
                  <a:gd name="connsiteX14" fmla="*/ 119092 w 155338"/>
                  <a:gd name="connsiteY14" fmla="*/ 8040 h 137038"/>
                  <a:gd name="connsiteX15" fmla="*/ 134531 w 155338"/>
                  <a:gd name="connsiteY15" fmla="*/ 17436 h 137038"/>
                  <a:gd name="connsiteX16" fmla="*/ 146205 w 155338"/>
                  <a:gd name="connsiteY16" fmla="*/ 30590 h 137038"/>
                  <a:gd name="connsiteX17" fmla="*/ 153360 w 155338"/>
                  <a:gd name="connsiteY17" fmla="*/ 47879 h 137038"/>
                  <a:gd name="connsiteX18" fmla="*/ 155243 w 155338"/>
                  <a:gd name="connsiteY18" fmla="*/ 69301 h 137038"/>
                  <a:gd name="connsiteX19" fmla="*/ 148088 w 155338"/>
                  <a:gd name="connsiteY19" fmla="*/ 100871 h 137038"/>
                  <a:gd name="connsiteX20" fmla="*/ 130765 w 155338"/>
                  <a:gd name="connsiteY20" fmla="*/ 121918 h 137038"/>
                  <a:gd name="connsiteX21" fmla="*/ 105535 w 155338"/>
                  <a:gd name="connsiteY21" fmla="*/ 132817 h 137038"/>
                  <a:gd name="connsiteX22" fmla="*/ 74656 w 155338"/>
                  <a:gd name="connsiteY22" fmla="*/ 136952 h 137038"/>
                  <a:gd name="connsiteX23" fmla="*/ 78422 w 155338"/>
                  <a:gd name="connsiteY23" fmla="*/ 40362 h 137038"/>
                  <a:gd name="connsiteX24" fmla="*/ 69008 w 155338"/>
                  <a:gd name="connsiteY24" fmla="*/ 41489 h 137038"/>
                  <a:gd name="connsiteX25" fmla="*/ 62606 w 155338"/>
                  <a:gd name="connsiteY25" fmla="*/ 44872 h 137038"/>
                  <a:gd name="connsiteX26" fmla="*/ 58464 w 155338"/>
                  <a:gd name="connsiteY26" fmla="*/ 50134 h 137038"/>
                  <a:gd name="connsiteX27" fmla="*/ 56205 w 155338"/>
                  <a:gd name="connsiteY27" fmla="*/ 56147 h 137038"/>
                  <a:gd name="connsiteX28" fmla="*/ 55075 w 155338"/>
                  <a:gd name="connsiteY28" fmla="*/ 62160 h 137038"/>
                  <a:gd name="connsiteX29" fmla="*/ 54699 w 155338"/>
                  <a:gd name="connsiteY29" fmla="*/ 67046 h 137038"/>
                  <a:gd name="connsiteX30" fmla="*/ 54699 w 155338"/>
                  <a:gd name="connsiteY30" fmla="*/ 71932 h 137038"/>
                  <a:gd name="connsiteX31" fmla="*/ 55075 w 155338"/>
                  <a:gd name="connsiteY31" fmla="*/ 77945 h 137038"/>
                  <a:gd name="connsiteX32" fmla="*/ 56958 w 155338"/>
                  <a:gd name="connsiteY32" fmla="*/ 83959 h 137038"/>
                  <a:gd name="connsiteX33" fmla="*/ 60347 w 155338"/>
                  <a:gd name="connsiteY33" fmla="*/ 89596 h 137038"/>
                  <a:gd name="connsiteX34" fmla="*/ 66372 w 155338"/>
                  <a:gd name="connsiteY34" fmla="*/ 93731 h 137038"/>
                  <a:gd name="connsiteX35" fmla="*/ 75786 w 155338"/>
                  <a:gd name="connsiteY35" fmla="*/ 95610 h 137038"/>
                  <a:gd name="connsiteX36" fmla="*/ 85201 w 155338"/>
                  <a:gd name="connsiteY36" fmla="*/ 94482 h 137038"/>
                  <a:gd name="connsiteX37" fmla="*/ 91602 w 155338"/>
                  <a:gd name="connsiteY37" fmla="*/ 90724 h 137038"/>
                  <a:gd name="connsiteX38" fmla="*/ 95745 w 155338"/>
                  <a:gd name="connsiteY38" fmla="*/ 85462 h 137038"/>
                  <a:gd name="connsiteX39" fmla="*/ 98004 w 155338"/>
                  <a:gd name="connsiteY39" fmla="*/ 79449 h 137038"/>
                  <a:gd name="connsiteX40" fmla="*/ 99134 w 155338"/>
                  <a:gd name="connsiteY40" fmla="*/ 73435 h 137038"/>
                  <a:gd name="connsiteX41" fmla="*/ 99510 w 155338"/>
                  <a:gd name="connsiteY41" fmla="*/ 68550 h 137038"/>
                  <a:gd name="connsiteX42" fmla="*/ 99510 w 155338"/>
                  <a:gd name="connsiteY42" fmla="*/ 63664 h 137038"/>
                  <a:gd name="connsiteX43" fmla="*/ 99134 w 155338"/>
                  <a:gd name="connsiteY43" fmla="*/ 57650 h 137038"/>
                  <a:gd name="connsiteX44" fmla="*/ 97251 w 155338"/>
                  <a:gd name="connsiteY44" fmla="*/ 51637 h 137038"/>
                  <a:gd name="connsiteX45" fmla="*/ 93485 w 155338"/>
                  <a:gd name="connsiteY45" fmla="*/ 46375 h 137038"/>
                  <a:gd name="connsiteX46" fmla="*/ 87460 w 155338"/>
                  <a:gd name="connsiteY46" fmla="*/ 42241 h 137038"/>
                  <a:gd name="connsiteX47" fmla="*/ 78422 w 155338"/>
                  <a:gd name="connsiteY47" fmla="*/ 40362 h 137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5338" h="137038">
                    <a:moveTo>
                      <a:pt x="74656" y="136952"/>
                    </a:moveTo>
                    <a:cubicBezTo>
                      <a:pt x="67502" y="136576"/>
                      <a:pt x="60724" y="135824"/>
                      <a:pt x="54322" y="134697"/>
                    </a:cubicBezTo>
                    <a:cubicBezTo>
                      <a:pt x="47920" y="133569"/>
                      <a:pt x="41895" y="131690"/>
                      <a:pt x="36247" y="129059"/>
                    </a:cubicBezTo>
                    <a:cubicBezTo>
                      <a:pt x="30598" y="126428"/>
                      <a:pt x="25326" y="123422"/>
                      <a:pt x="20807" y="119287"/>
                    </a:cubicBezTo>
                    <a:cubicBezTo>
                      <a:pt x="16288" y="115529"/>
                      <a:pt x="12522" y="110643"/>
                      <a:pt x="9134" y="105381"/>
                    </a:cubicBezTo>
                    <a:cubicBezTo>
                      <a:pt x="6121" y="100120"/>
                      <a:pt x="3485" y="94106"/>
                      <a:pt x="1979" y="86965"/>
                    </a:cubicBezTo>
                    <a:cubicBezTo>
                      <a:pt x="472" y="80200"/>
                      <a:pt x="-281" y="72684"/>
                      <a:pt x="96" y="64040"/>
                    </a:cubicBezTo>
                    <a:cubicBezTo>
                      <a:pt x="472" y="56147"/>
                      <a:pt x="1602" y="49006"/>
                      <a:pt x="3862" y="42617"/>
                    </a:cubicBezTo>
                    <a:cubicBezTo>
                      <a:pt x="6121" y="36228"/>
                      <a:pt x="8757" y="30590"/>
                      <a:pt x="12146" y="26080"/>
                    </a:cubicBezTo>
                    <a:cubicBezTo>
                      <a:pt x="15535" y="21194"/>
                      <a:pt x="19677" y="17060"/>
                      <a:pt x="24573" y="13678"/>
                    </a:cubicBezTo>
                    <a:cubicBezTo>
                      <a:pt x="29468" y="10295"/>
                      <a:pt x="34740" y="7664"/>
                      <a:pt x="40389" y="5409"/>
                    </a:cubicBezTo>
                    <a:cubicBezTo>
                      <a:pt x="46037" y="3530"/>
                      <a:pt x="52439" y="2027"/>
                      <a:pt x="59217" y="899"/>
                    </a:cubicBezTo>
                    <a:cubicBezTo>
                      <a:pt x="65996" y="147"/>
                      <a:pt x="72774" y="-228"/>
                      <a:pt x="79929" y="147"/>
                    </a:cubicBezTo>
                    <a:cubicBezTo>
                      <a:pt x="87083" y="523"/>
                      <a:pt x="93862" y="1275"/>
                      <a:pt x="100640" y="2402"/>
                    </a:cubicBezTo>
                    <a:cubicBezTo>
                      <a:pt x="107042" y="3906"/>
                      <a:pt x="113443" y="5785"/>
                      <a:pt x="119092" y="8040"/>
                    </a:cubicBezTo>
                    <a:cubicBezTo>
                      <a:pt x="124740" y="10671"/>
                      <a:pt x="130013" y="13678"/>
                      <a:pt x="134531" y="17436"/>
                    </a:cubicBezTo>
                    <a:cubicBezTo>
                      <a:pt x="139050" y="21194"/>
                      <a:pt x="142816" y="25704"/>
                      <a:pt x="146205" y="30590"/>
                    </a:cubicBezTo>
                    <a:cubicBezTo>
                      <a:pt x="149217" y="35476"/>
                      <a:pt x="151853" y="41489"/>
                      <a:pt x="153360" y="47879"/>
                    </a:cubicBezTo>
                    <a:cubicBezTo>
                      <a:pt x="154866" y="54268"/>
                      <a:pt x="155619" y="61409"/>
                      <a:pt x="155243" y="69301"/>
                    </a:cubicBezTo>
                    <a:cubicBezTo>
                      <a:pt x="154866" y="81704"/>
                      <a:pt x="152230" y="92227"/>
                      <a:pt x="148088" y="100871"/>
                    </a:cubicBezTo>
                    <a:cubicBezTo>
                      <a:pt x="143569" y="109516"/>
                      <a:pt x="137920" y="116657"/>
                      <a:pt x="130765" y="121918"/>
                    </a:cubicBezTo>
                    <a:cubicBezTo>
                      <a:pt x="123611" y="127180"/>
                      <a:pt x="115326" y="130938"/>
                      <a:pt x="105535" y="132817"/>
                    </a:cubicBezTo>
                    <a:cubicBezTo>
                      <a:pt x="95368" y="136576"/>
                      <a:pt x="85201" y="137327"/>
                      <a:pt x="74656" y="136952"/>
                    </a:cubicBezTo>
                    <a:close/>
                    <a:moveTo>
                      <a:pt x="78422" y="40362"/>
                    </a:moveTo>
                    <a:cubicBezTo>
                      <a:pt x="74656" y="40362"/>
                      <a:pt x="71644" y="40738"/>
                      <a:pt x="69008" y="41489"/>
                    </a:cubicBezTo>
                    <a:cubicBezTo>
                      <a:pt x="66372" y="42241"/>
                      <a:pt x="64489" y="43369"/>
                      <a:pt x="62606" y="44872"/>
                    </a:cubicBezTo>
                    <a:cubicBezTo>
                      <a:pt x="60724" y="46375"/>
                      <a:pt x="59594" y="47879"/>
                      <a:pt x="58464" y="50134"/>
                    </a:cubicBezTo>
                    <a:cubicBezTo>
                      <a:pt x="57711" y="52013"/>
                      <a:pt x="56958" y="53892"/>
                      <a:pt x="56205" y="56147"/>
                    </a:cubicBezTo>
                    <a:cubicBezTo>
                      <a:pt x="55828" y="58026"/>
                      <a:pt x="55452" y="59905"/>
                      <a:pt x="55075" y="62160"/>
                    </a:cubicBezTo>
                    <a:cubicBezTo>
                      <a:pt x="55075" y="64040"/>
                      <a:pt x="54699" y="65543"/>
                      <a:pt x="54699" y="67046"/>
                    </a:cubicBezTo>
                    <a:cubicBezTo>
                      <a:pt x="54699" y="68550"/>
                      <a:pt x="54699" y="70053"/>
                      <a:pt x="54699" y="71932"/>
                    </a:cubicBezTo>
                    <a:cubicBezTo>
                      <a:pt x="54699" y="73811"/>
                      <a:pt x="54699" y="75690"/>
                      <a:pt x="55075" y="77945"/>
                    </a:cubicBezTo>
                    <a:cubicBezTo>
                      <a:pt x="55452" y="79825"/>
                      <a:pt x="55828" y="82080"/>
                      <a:pt x="56958" y="83959"/>
                    </a:cubicBezTo>
                    <a:cubicBezTo>
                      <a:pt x="57711" y="85838"/>
                      <a:pt x="58841" y="87717"/>
                      <a:pt x="60347" y="89596"/>
                    </a:cubicBezTo>
                    <a:cubicBezTo>
                      <a:pt x="61853" y="91100"/>
                      <a:pt x="64113" y="92603"/>
                      <a:pt x="66372" y="93731"/>
                    </a:cubicBezTo>
                    <a:cubicBezTo>
                      <a:pt x="69008" y="94858"/>
                      <a:pt x="72021" y="95234"/>
                      <a:pt x="75786" y="95610"/>
                    </a:cubicBezTo>
                    <a:cubicBezTo>
                      <a:pt x="79552" y="95610"/>
                      <a:pt x="82565" y="95234"/>
                      <a:pt x="85201" y="94482"/>
                    </a:cubicBezTo>
                    <a:cubicBezTo>
                      <a:pt x="87836" y="93731"/>
                      <a:pt x="89719" y="92227"/>
                      <a:pt x="91602" y="90724"/>
                    </a:cubicBezTo>
                    <a:cubicBezTo>
                      <a:pt x="93485" y="89220"/>
                      <a:pt x="94615" y="87341"/>
                      <a:pt x="95745" y="85462"/>
                    </a:cubicBezTo>
                    <a:cubicBezTo>
                      <a:pt x="96874" y="83583"/>
                      <a:pt x="97251" y="81328"/>
                      <a:pt x="98004" y="79449"/>
                    </a:cubicBezTo>
                    <a:cubicBezTo>
                      <a:pt x="98381" y="77570"/>
                      <a:pt x="98757" y="75315"/>
                      <a:pt x="99134" y="73435"/>
                    </a:cubicBezTo>
                    <a:cubicBezTo>
                      <a:pt x="99134" y="71556"/>
                      <a:pt x="99510" y="70053"/>
                      <a:pt x="99510" y="68550"/>
                    </a:cubicBezTo>
                    <a:cubicBezTo>
                      <a:pt x="99510" y="67046"/>
                      <a:pt x="99510" y="65543"/>
                      <a:pt x="99510" y="63664"/>
                    </a:cubicBezTo>
                    <a:cubicBezTo>
                      <a:pt x="99510" y="61784"/>
                      <a:pt x="99510" y="59905"/>
                      <a:pt x="99134" y="57650"/>
                    </a:cubicBezTo>
                    <a:cubicBezTo>
                      <a:pt x="98757" y="55771"/>
                      <a:pt x="98381" y="53516"/>
                      <a:pt x="97251" y="51637"/>
                    </a:cubicBezTo>
                    <a:cubicBezTo>
                      <a:pt x="96498" y="49758"/>
                      <a:pt x="95368" y="47879"/>
                      <a:pt x="93485" y="46375"/>
                    </a:cubicBezTo>
                    <a:cubicBezTo>
                      <a:pt x="91979" y="44872"/>
                      <a:pt x="89719" y="43369"/>
                      <a:pt x="87460" y="42241"/>
                    </a:cubicBezTo>
                    <a:cubicBezTo>
                      <a:pt x="85201" y="41114"/>
                      <a:pt x="82188" y="40738"/>
                      <a:pt x="78422" y="40362"/>
                    </a:cubicBez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52" name="Freeform 51">
                <a:extLst>
                  <a:ext uri="{FF2B5EF4-FFF2-40B4-BE49-F238E27FC236}">
                    <a16:creationId xmlns:a16="http://schemas.microsoft.com/office/drawing/2014/main" id="{77B0761C-F43E-77FA-088C-CF1B28E33128}"/>
                  </a:ext>
                </a:extLst>
              </p:cNvPr>
              <p:cNvSpPr/>
              <p:nvPr/>
            </p:nvSpPr>
            <p:spPr>
              <a:xfrm>
                <a:off x="9318410" y="6407505"/>
                <a:ext cx="107322" cy="137179"/>
              </a:xfrm>
              <a:custGeom>
                <a:avLst/>
                <a:gdLst>
                  <a:gd name="connsiteX0" fmla="*/ 68159 w 107322"/>
                  <a:gd name="connsiteY0" fmla="*/ 102979 h 137179"/>
                  <a:gd name="connsiteX1" fmla="*/ 76067 w 107322"/>
                  <a:gd name="connsiteY1" fmla="*/ 102227 h 137179"/>
                  <a:gd name="connsiteX2" fmla="*/ 82845 w 107322"/>
                  <a:gd name="connsiteY2" fmla="*/ 99972 h 137179"/>
                  <a:gd name="connsiteX3" fmla="*/ 88494 w 107322"/>
                  <a:gd name="connsiteY3" fmla="*/ 96590 h 137179"/>
                  <a:gd name="connsiteX4" fmla="*/ 93013 w 107322"/>
                  <a:gd name="connsiteY4" fmla="*/ 92831 h 137179"/>
                  <a:gd name="connsiteX5" fmla="*/ 107322 w 107322"/>
                  <a:gd name="connsiteY5" fmla="*/ 93207 h 137179"/>
                  <a:gd name="connsiteX6" fmla="*/ 105440 w 107322"/>
                  <a:gd name="connsiteY6" fmla="*/ 137180 h 137179"/>
                  <a:gd name="connsiteX7" fmla="*/ 0 w 107322"/>
                  <a:gd name="connsiteY7" fmla="*/ 133046 h 137179"/>
                  <a:gd name="connsiteX8" fmla="*/ 1506 w 107322"/>
                  <a:gd name="connsiteY8" fmla="*/ 95462 h 137179"/>
                  <a:gd name="connsiteX9" fmla="*/ 12803 w 107322"/>
                  <a:gd name="connsiteY9" fmla="*/ 93583 h 137179"/>
                  <a:gd name="connsiteX10" fmla="*/ 15063 w 107322"/>
                  <a:gd name="connsiteY10" fmla="*/ 40214 h 137179"/>
                  <a:gd name="connsiteX11" fmla="*/ 4142 w 107322"/>
                  <a:gd name="connsiteY11" fmla="*/ 37584 h 137179"/>
                  <a:gd name="connsiteX12" fmla="*/ 5649 w 107322"/>
                  <a:gd name="connsiteY12" fmla="*/ 0 h 137179"/>
                  <a:gd name="connsiteX13" fmla="*/ 82845 w 107322"/>
                  <a:gd name="connsiteY13" fmla="*/ 3007 h 137179"/>
                  <a:gd name="connsiteX14" fmla="*/ 81339 w 107322"/>
                  <a:gd name="connsiteY14" fmla="*/ 40590 h 137179"/>
                  <a:gd name="connsiteX15" fmla="*/ 70042 w 107322"/>
                  <a:gd name="connsiteY15" fmla="*/ 42469 h 137179"/>
                  <a:gd name="connsiteX16" fmla="*/ 68159 w 107322"/>
                  <a:gd name="connsiteY16" fmla="*/ 102979 h 137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322" h="137179">
                    <a:moveTo>
                      <a:pt x="68159" y="102979"/>
                    </a:moveTo>
                    <a:cubicBezTo>
                      <a:pt x="70795" y="102979"/>
                      <a:pt x="73431" y="102979"/>
                      <a:pt x="76067" y="102227"/>
                    </a:cubicBezTo>
                    <a:cubicBezTo>
                      <a:pt x="78703" y="101476"/>
                      <a:pt x="80963" y="100724"/>
                      <a:pt x="82845" y="99972"/>
                    </a:cubicBezTo>
                    <a:cubicBezTo>
                      <a:pt x="85105" y="98845"/>
                      <a:pt x="86988" y="98093"/>
                      <a:pt x="88494" y="96590"/>
                    </a:cubicBezTo>
                    <a:cubicBezTo>
                      <a:pt x="90377" y="95462"/>
                      <a:pt x="91883" y="93959"/>
                      <a:pt x="93013" y="92831"/>
                    </a:cubicBezTo>
                    <a:lnTo>
                      <a:pt x="107322" y="93207"/>
                    </a:lnTo>
                    <a:lnTo>
                      <a:pt x="105440" y="137180"/>
                    </a:lnTo>
                    <a:lnTo>
                      <a:pt x="0" y="133046"/>
                    </a:lnTo>
                    <a:lnTo>
                      <a:pt x="1506" y="95462"/>
                    </a:lnTo>
                    <a:lnTo>
                      <a:pt x="12803" y="93583"/>
                    </a:lnTo>
                    <a:lnTo>
                      <a:pt x="15063" y="40214"/>
                    </a:lnTo>
                    <a:lnTo>
                      <a:pt x="4142" y="37584"/>
                    </a:lnTo>
                    <a:lnTo>
                      <a:pt x="5649" y="0"/>
                    </a:lnTo>
                    <a:lnTo>
                      <a:pt x="82845" y="3007"/>
                    </a:lnTo>
                    <a:lnTo>
                      <a:pt x="81339" y="40590"/>
                    </a:lnTo>
                    <a:lnTo>
                      <a:pt x="70042" y="42469"/>
                    </a:lnTo>
                    <a:lnTo>
                      <a:pt x="68159" y="102979"/>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53" name="Freeform 52">
                <a:extLst>
                  <a:ext uri="{FF2B5EF4-FFF2-40B4-BE49-F238E27FC236}">
                    <a16:creationId xmlns:a16="http://schemas.microsoft.com/office/drawing/2014/main" id="{7E8D8934-C322-FDBC-9208-9006B4EC5561}"/>
                  </a:ext>
                </a:extLst>
              </p:cNvPr>
              <p:cNvSpPr/>
              <p:nvPr/>
            </p:nvSpPr>
            <p:spPr>
              <a:xfrm>
                <a:off x="9435523" y="6413143"/>
                <a:ext cx="82845" cy="136052"/>
              </a:xfrm>
              <a:custGeom>
                <a:avLst/>
                <a:gdLst>
                  <a:gd name="connsiteX0" fmla="*/ 5649 w 82845"/>
                  <a:gd name="connsiteY0" fmla="*/ 0 h 136052"/>
                  <a:gd name="connsiteX1" fmla="*/ 82845 w 82845"/>
                  <a:gd name="connsiteY1" fmla="*/ 3007 h 136052"/>
                  <a:gd name="connsiteX2" fmla="*/ 81339 w 82845"/>
                  <a:gd name="connsiteY2" fmla="*/ 40590 h 136052"/>
                  <a:gd name="connsiteX3" fmla="*/ 70042 w 82845"/>
                  <a:gd name="connsiteY3" fmla="*/ 42469 h 136052"/>
                  <a:gd name="connsiteX4" fmla="*/ 67783 w 82845"/>
                  <a:gd name="connsiteY4" fmla="*/ 95838 h 136052"/>
                  <a:gd name="connsiteX5" fmla="*/ 78703 w 82845"/>
                  <a:gd name="connsiteY5" fmla="*/ 98469 h 136052"/>
                  <a:gd name="connsiteX6" fmla="*/ 77197 w 82845"/>
                  <a:gd name="connsiteY6" fmla="*/ 136053 h 136052"/>
                  <a:gd name="connsiteX7" fmla="*/ 0 w 82845"/>
                  <a:gd name="connsiteY7" fmla="*/ 133046 h 136052"/>
                  <a:gd name="connsiteX8" fmla="*/ 1506 w 82845"/>
                  <a:gd name="connsiteY8" fmla="*/ 95462 h 136052"/>
                  <a:gd name="connsiteX9" fmla="*/ 12803 w 82845"/>
                  <a:gd name="connsiteY9" fmla="*/ 93583 h 136052"/>
                  <a:gd name="connsiteX10" fmla="*/ 15063 w 82845"/>
                  <a:gd name="connsiteY10" fmla="*/ 40214 h 136052"/>
                  <a:gd name="connsiteX11" fmla="*/ 4143 w 82845"/>
                  <a:gd name="connsiteY11" fmla="*/ 37584 h 136052"/>
                  <a:gd name="connsiteX12" fmla="*/ 5649 w 82845"/>
                  <a:gd name="connsiteY12" fmla="*/ 0 h 13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845" h="136052">
                    <a:moveTo>
                      <a:pt x="5649" y="0"/>
                    </a:moveTo>
                    <a:lnTo>
                      <a:pt x="82845" y="3007"/>
                    </a:lnTo>
                    <a:lnTo>
                      <a:pt x="81339" y="40590"/>
                    </a:lnTo>
                    <a:lnTo>
                      <a:pt x="70042" y="42469"/>
                    </a:lnTo>
                    <a:lnTo>
                      <a:pt x="67783" y="95838"/>
                    </a:lnTo>
                    <a:lnTo>
                      <a:pt x="78703" y="98469"/>
                    </a:lnTo>
                    <a:lnTo>
                      <a:pt x="77197" y="136053"/>
                    </a:lnTo>
                    <a:lnTo>
                      <a:pt x="0" y="133046"/>
                    </a:lnTo>
                    <a:lnTo>
                      <a:pt x="1506" y="95462"/>
                    </a:lnTo>
                    <a:lnTo>
                      <a:pt x="12803" y="93583"/>
                    </a:lnTo>
                    <a:lnTo>
                      <a:pt x="15063" y="40214"/>
                    </a:lnTo>
                    <a:lnTo>
                      <a:pt x="4143" y="37584"/>
                    </a:lnTo>
                    <a:lnTo>
                      <a:pt x="5649" y="0"/>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54" name="Freeform 53">
                <a:extLst>
                  <a:ext uri="{FF2B5EF4-FFF2-40B4-BE49-F238E27FC236}">
                    <a16:creationId xmlns:a16="http://schemas.microsoft.com/office/drawing/2014/main" id="{29A0CB23-2DBF-0B44-9078-A24A81C0623E}"/>
                  </a:ext>
                </a:extLst>
              </p:cNvPr>
              <p:cNvSpPr/>
              <p:nvPr/>
            </p:nvSpPr>
            <p:spPr>
              <a:xfrm>
                <a:off x="9529233" y="6417185"/>
                <a:ext cx="129973" cy="136285"/>
              </a:xfrm>
              <a:custGeom>
                <a:avLst/>
                <a:gdLst>
                  <a:gd name="connsiteX0" fmla="*/ 55412 w 129973"/>
                  <a:gd name="connsiteY0" fmla="*/ 66239 h 136285"/>
                  <a:gd name="connsiteX1" fmla="*/ 56918 w 129973"/>
                  <a:gd name="connsiteY1" fmla="*/ 79018 h 136285"/>
                  <a:gd name="connsiteX2" fmla="*/ 62190 w 129973"/>
                  <a:gd name="connsiteY2" fmla="*/ 88038 h 136285"/>
                  <a:gd name="connsiteX3" fmla="*/ 70852 w 129973"/>
                  <a:gd name="connsiteY3" fmla="*/ 93300 h 136285"/>
                  <a:gd name="connsiteX4" fmla="*/ 82902 w 129973"/>
                  <a:gd name="connsiteY4" fmla="*/ 95555 h 136285"/>
                  <a:gd name="connsiteX5" fmla="*/ 102107 w 129973"/>
                  <a:gd name="connsiteY5" fmla="*/ 94427 h 136285"/>
                  <a:gd name="connsiteX6" fmla="*/ 126961 w 129973"/>
                  <a:gd name="connsiteY6" fmla="*/ 89165 h 136285"/>
                  <a:gd name="connsiteX7" fmla="*/ 125454 w 129973"/>
                  <a:gd name="connsiteY7" fmla="*/ 129380 h 136285"/>
                  <a:gd name="connsiteX8" fmla="*/ 97965 w 129973"/>
                  <a:gd name="connsiteY8" fmla="*/ 135017 h 136285"/>
                  <a:gd name="connsiteX9" fmla="*/ 71981 w 129973"/>
                  <a:gd name="connsiteY9" fmla="*/ 136145 h 136285"/>
                  <a:gd name="connsiteX10" fmla="*/ 42986 w 129973"/>
                  <a:gd name="connsiteY10" fmla="*/ 131259 h 136285"/>
                  <a:gd name="connsiteX11" fmla="*/ 19638 w 129973"/>
                  <a:gd name="connsiteY11" fmla="*/ 117729 h 136285"/>
                  <a:gd name="connsiteX12" fmla="*/ 4576 w 129973"/>
                  <a:gd name="connsiteY12" fmla="*/ 95179 h 136285"/>
                  <a:gd name="connsiteX13" fmla="*/ 56 w 129973"/>
                  <a:gd name="connsiteY13" fmla="*/ 63984 h 136285"/>
                  <a:gd name="connsiteX14" fmla="*/ 6458 w 129973"/>
                  <a:gd name="connsiteY14" fmla="*/ 34293 h 136285"/>
                  <a:gd name="connsiteX15" fmla="*/ 22274 w 129973"/>
                  <a:gd name="connsiteY15" fmla="*/ 13998 h 136285"/>
                  <a:gd name="connsiteX16" fmla="*/ 45998 w 129973"/>
                  <a:gd name="connsiteY16" fmla="*/ 2723 h 136285"/>
                  <a:gd name="connsiteX17" fmla="*/ 76500 w 129973"/>
                  <a:gd name="connsiteY17" fmla="*/ 92 h 136285"/>
                  <a:gd name="connsiteX18" fmla="*/ 94952 w 129973"/>
                  <a:gd name="connsiteY18" fmla="*/ 1971 h 136285"/>
                  <a:gd name="connsiteX19" fmla="*/ 109638 w 129973"/>
                  <a:gd name="connsiteY19" fmla="*/ 4978 h 136285"/>
                  <a:gd name="connsiteX20" fmla="*/ 120935 w 129973"/>
                  <a:gd name="connsiteY20" fmla="*/ 8737 h 136285"/>
                  <a:gd name="connsiteX21" fmla="*/ 129973 w 129973"/>
                  <a:gd name="connsiteY21" fmla="*/ 12871 h 136285"/>
                  <a:gd name="connsiteX22" fmla="*/ 128467 w 129973"/>
                  <a:gd name="connsiteY22" fmla="*/ 52333 h 136285"/>
                  <a:gd name="connsiteX23" fmla="*/ 102484 w 129973"/>
                  <a:gd name="connsiteY23" fmla="*/ 51206 h 136285"/>
                  <a:gd name="connsiteX24" fmla="*/ 93069 w 129973"/>
                  <a:gd name="connsiteY24" fmla="*/ 41810 h 136285"/>
                  <a:gd name="connsiteX25" fmla="*/ 82149 w 129973"/>
                  <a:gd name="connsiteY25" fmla="*/ 38428 h 136285"/>
                  <a:gd name="connsiteX26" fmla="*/ 72735 w 129973"/>
                  <a:gd name="connsiteY26" fmla="*/ 39931 h 136285"/>
                  <a:gd name="connsiteX27" fmla="*/ 64450 w 129973"/>
                  <a:gd name="connsiteY27" fmla="*/ 45193 h 136285"/>
                  <a:gd name="connsiteX28" fmla="*/ 58425 w 129973"/>
                  <a:gd name="connsiteY28" fmla="*/ 53837 h 136285"/>
                  <a:gd name="connsiteX29" fmla="*/ 55412 w 129973"/>
                  <a:gd name="connsiteY29" fmla="*/ 66239 h 136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9973" h="136285">
                    <a:moveTo>
                      <a:pt x="55412" y="66239"/>
                    </a:moveTo>
                    <a:cubicBezTo>
                      <a:pt x="55036" y="71125"/>
                      <a:pt x="55789" y="75635"/>
                      <a:pt x="56918" y="79018"/>
                    </a:cubicBezTo>
                    <a:cubicBezTo>
                      <a:pt x="58048" y="82776"/>
                      <a:pt x="59931" y="85783"/>
                      <a:pt x="62190" y="88038"/>
                    </a:cubicBezTo>
                    <a:cubicBezTo>
                      <a:pt x="64450" y="90293"/>
                      <a:pt x="67463" y="92172"/>
                      <a:pt x="70852" y="93300"/>
                    </a:cubicBezTo>
                    <a:cubicBezTo>
                      <a:pt x="74241" y="94427"/>
                      <a:pt x="78383" y="95179"/>
                      <a:pt x="82902" y="95555"/>
                    </a:cubicBezTo>
                    <a:cubicBezTo>
                      <a:pt x="88174" y="95930"/>
                      <a:pt x="94575" y="95179"/>
                      <a:pt x="102107" y="94427"/>
                    </a:cubicBezTo>
                    <a:cubicBezTo>
                      <a:pt x="109638" y="93300"/>
                      <a:pt x="117923" y="91796"/>
                      <a:pt x="126961" y="89165"/>
                    </a:cubicBezTo>
                    <a:lnTo>
                      <a:pt x="125454" y="129380"/>
                    </a:lnTo>
                    <a:cubicBezTo>
                      <a:pt x="116040" y="132011"/>
                      <a:pt x="107002" y="133890"/>
                      <a:pt x="97965" y="135017"/>
                    </a:cubicBezTo>
                    <a:cubicBezTo>
                      <a:pt x="89304" y="136145"/>
                      <a:pt x="80642" y="136521"/>
                      <a:pt x="71981" y="136145"/>
                    </a:cubicBezTo>
                    <a:cubicBezTo>
                      <a:pt x="61438" y="135769"/>
                      <a:pt x="52023" y="133890"/>
                      <a:pt x="42986" y="131259"/>
                    </a:cubicBezTo>
                    <a:cubicBezTo>
                      <a:pt x="33948" y="128252"/>
                      <a:pt x="26416" y="123742"/>
                      <a:pt x="19638" y="117729"/>
                    </a:cubicBezTo>
                    <a:cubicBezTo>
                      <a:pt x="13236" y="111715"/>
                      <a:pt x="8341" y="104199"/>
                      <a:pt x="4576" y="95179"/>
                    </a:cubicBezTo>
                    <a:cubicBezTo>
                      <a:pt x="1186" y="86159"/>
                      <a:pt x="-320" y="75635"/>
                      <a:pt x="56" y="63984"/>
                    </a:cubicBezTo>
                    <a:cubicBezTo>
                      <a:pt x="433" y="52333"/>
                      <a:pt x="2693" y="42562"/>
                      <a:pt x="6458" y="34293"/>
                    </a:cubicBezTo>
                    <a:cubicBezTo>
                      <a:pt x="10224" y="26025"/>
                      <a:pt x="15496" y="19260"/>
                      <a:pt x="22274" y="13998"/>
                    </a:cubicBezTo>
                    <a:cubicBezTo>
                      <a:pt x="29053" y="8737"/>
                      <a:pt x="36960" y="4978"/>
                      <a:pt x="45998" y="2723"/>
                    </a:cubicBezTo>
                    <a:cubicBezTo>
                      <a:pt x="55036" y="468"/>
                      <a:pt x="65203" y="-284"/>
                      <a:pt x="76500" y="92"/>
                    </a:cubicBezTo>
                    <a:cubicBezTo>
                      <a:pt x="83278" y="468"/>
                      <a:pt x="89304" y="844"/>
                      <a:pt x="94952" y="1971"/>
                    </a:cubicBezTo>
                    <a:cubicBezTo>
                      <a:pt x="100224" y="2723"/>
                      <a:pt x="105120" y="3851"/>
                      <a:pt x="109638" y="4978"/>
                    </a:cubicBezTo>
                    <a:cubicBezTo>
                      <a:pt x="114157" y="6106"/>
                      <a:pt x="117923" y="7609"/>
                      <a:pt x="120935" y="8737"/>
                    </a:cubicBezTo>
                    <a:cubicBezTo>
                      <a:pt x="124324" y="10240"/>
                      <a:pt x="127337" y="11367"/>
                      <a:pt x="129973" y="12871"/>
                    </a:cubicBezTo>
                    <a:lnTo>
                      <a:pt x="128467" y="52333"/>
                    </a:lnTo>
                    <a:lnTo>
                      <a:pt x="102484" y="51206"/>
                    </a:lnTo>
                    <a:cubicBezTo>
                      <a:pt x="99847" y="47072"/>
                      <a:pt x="96458" y="43689"/>
                      <a:pt x="93069" y="41810"/>
                    </a:cubicBezTo>
                    <a:cubicBezTo>
                      <a:pt x="89680" y="39931"/>
                      <a:pt x="85915" y="38428"/>
                      <a:pt x="82149" y="38428"/>
                    </a:cubicBezTo>
                    <a:cubicBezTo>
                      <a:pt x="78760" y="38428"/>
                      <a:pt x="75747" y="38803"/>
                      <a:pt x="72735" y="39931"/>
                    </a:cubicBezTo>
                    <a:cubicBezTo>
                      <a:pt x="69722" y="41058"/>
                      <a:pt x="67086" y="42938"/>
                      <a:pt x="64450" y="45193"/>
                    </a:cubicBezTo>
                    <a:cubicBezTo>
                      <a:pt x="61814" y="47448"/>
                      <a:pt x="59931" y="50454"/>
                      <a:pt x="58425" y="53837"/>
                    </a:cubicBezTo>
                    <a:cubicBezTo>
                      <a:pt x="56542" y="57971"/>
                      <a:pt x="55789" y="61729"/>
                      <a:pt x="55412" y="66239"/>
                    </a:cubicBez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sp>
            <p:nvSpPr>
              <p:cNvPr id="55" name="Freeform 54">
                <a:extLst>
                  <a:ext uri="{FF2B5EF4-FFF2-40B4-BE49-F238E27FC236}">
                    <a16:creationId xmlns:a16="http://schemas.microsoft.com/office/drawing/2014/main" id="{DABC03E2-A6EE-ADAA-CA31-95D821D77A30}"/>
                  </a:ext>
                </a:extLst>
              </p:cNvPr>
              <p:cNvSpPr/>
              <p:nvPr/>
            </p:nvSpPr>
            <p:spPr>
              <a:xfrm>
                <a:off x="9670503" y="6421787"/>
                <a:ext cx="120878" cy="137180"/>
              </a:xfrm>
              <a:custGeom>
                <a:avLst/>
                <a:gdLst>
                  <a:gd name="connsiteX0" fmla="*/ 68159 w 120878"/>
                  <a:gd name="connsiteY0" fmla="*/ 102603 h 137180"/>
                  <a:gd name="connsiteX1" fmla="*/ 79080 w 120878"/>
                  <a:gd name="connsiteY1" fmla="*/ 102227 h 137180"/>
                  <a:gd name="connsiteX2" fmla="*/ 88870 w 120878"/>
                  <a:gd name="connsiteY2" fmla="*/ 99972 h 137180"/>
                  <a:gd name="connsiteX3" fmla="*/ 96779 w 120878"/>
                  <a:gd name="connsiteY3" fmla="*/ 96590 h 137180"/>
                  <a:gd name="connsiteX4" fmla="*/ 103180 w 120878"/>
                  <a:gd name="connsiteY4" fmla="*/ 92831 h 137180"/>
                  <a:gd name="connsiteX5" fmla="*/ 117490 w 120878"/>
                  <a:gd name="connsiteY5" fmla="*/ 93207 h 137180"/>
                  <a:gd name="connsiteX6" fmla="*/ 115607 w 120878"/>
                  <a:gd name="connsiteY6" fmla="*/ 137180 h 137180"/>
                  <a:gd name="connsiteX7" fmla="*/ 0 w 120878"/>
                  <a:gd name="connsiteY7" fmla="*/ 132670 h 137180"/>
                  <a:gd name="connsiteX8" fmla="*/ 1506 w 120878"/>
                  <a:gd name="connsiteY8" fmla="*/ 95086 h 137180"/>
                  <a:gd name="connsiteX9" fmla="*/ 12803 w 120878"/>
                  <a:gd name="connsiteY9" fmla="*/ 93207 h 137180"/>
                  <a:gd name="connsiteX10" fmla="*/ 14686 w 120878"/>
                  <a:gd name="connsiteY10" fmla="*/ 40214 h 137180"/>
                  <a:gd name="connsiteX11" fmla="*/ 3766 w 120878"/>
                  <a:gd name="connsiteY11" fmla="*/ 37584 h 137180"/>
                  <a:gd name="connsiteX12" fmla="*/ 5272 w 120878"/>
                  <a:gd name="connsiteY12" fmla="*/ 0 h 137180"/>
                  <a:gd name="connsiteX13" fmla="*/ 120879 w 120878"/>
                  <a:gd name="connsiteY13" fmla="*/ 4510 h 137180"/>
                  <a:gd name="connsiteX14" fmla="*/ 118996 w 120878"/>
                  <a:gd name="connsiteY14" fmla="*/ 48483 h 137180"/>
                  <a:gd name="connsiteX15" fmla="*/ 105063 w 120878"/>
                  <a:gd name="connsiteY15" fmla="*/ 48107 h 137180"/>
                  <a:gd name="connsiteX16" fmla="*/ 98662 w 120878"/>
                  <a:gd name="connsiteY16" fmla="*/ 43973 h 137180"/>
                  <a:gd name="connsiteX17" fmla="*/ 90753 w 120878"/>
                  <a:gd name="connsiteY17" fmla="*/ 40214 h 137180"/>
                  <a:gd name="connsiteX18" fmla="*/ 81339 w 120878"/>
                  <a:gd name="connsiteY18" fmla="*/ 37208 h 137180"/>
                  <a:gd name="connsiteX19" fmla="*/ 70419 w 120878"/>
                  <a:gd name="connsiteY19" fmla="*/ 35704 h 137180"/>
                  <a:gd name="connsiteX20" fmla="*/ 69665 w 120878"/>
                  <a:gd name="connsiteY20" fmla="*/ 59382 h 137180"/>
                  <a:gd name="connsiteX21" fmla="*/ 95649 w 120878"/>
                  <a:gd name="connsiteY21" fmla="*/ 54872 h 137180"/>
                  <a:gd name="connsiteX22" fmla="*/ 94519 w 120878"/>
                  <a:gd name="connsiteY22" fmla="*/ 85315 h 137180"/>
                  <a:gd name="connsiteX23" fmla="*/ 68912 w 120878"/>
                  <a:gd name="connsiteY23" fmla="*/ 78550 h 137180"/>
                  <a:gd name="connsiteX24" fmla="*/ 68159 w 120878"/>
                  <a:gd name="connsiteY24" fmla="*/ 102603 h 137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0878" h="137180">
                    <a:moveTo>
                      <a:pt x="68159" y="102603"/>
                    </a:moveTo>
                    <a:cubicBezTo>
                      <a:pt x="71925" y="102603"/>
                      <a:pt x="75690" y="102603"/>
                      <a:pt x="79080" y="102227"/>
                    </a:cubicBezTo>
                    <a:cubicBezTo>
                      <a:pt x="82469" y="101851"/>
                      <a:pt x="85858" y="101100"/>
                      <a:pt x="88870" y="99972"/>
                    </a:cubicBezTo>
                    <a:cubicBezTo>
                      <a:pt x="91883" y="99221"/>
                      <a:pt x="94519" y="98093"/>
                      <a:pt x="96779" y="96590"/>
                    </a:cubicBezTo>
                    <a:cubicBezTo>
                      <a:pt x="99038" y="95462"/>
                      <a:pt x="101297" y="93959"/>
                      <a:pt x="103180" y="92831"/>
                    </a:cubicBezTo>
                    <a:lnTo>
                      <a:pt x="117490" y="93207"/>
                    </a:lnTo>
                    <a:lnTo>
                      <a:pt x="115607" y="137180"/>
                    </a:lnTo>
                    <a:lnTo>
                      <a:pt x="0" y="132670"/>
                    </a:lnTo>
                    <a:lnTo>
                      <a:pt x="1506" y="95086"/>
                    </a:lnTo>
                    <a:lnTo>
                      <a:pt x="12803" y="93207"/>
                    </a:lnTo>
                    <a:lnTo>
                      <a:pt x="14686" y="40214"/>
                    </a:lnTo>
                    <a:lnTo>
                      <a:pt x="3766" y="37584"/>
                    </a:lnTo>
                    <a:lnTo>
                      <a:pt x="5272" y="0"/>
                    </a:lnTo>
                    <a:lnTo>
                      <a:pt x="120879" y="4510"/>
                    </a:lnTo>
                    <a:lnTo>
                      <a:pt x="118996" y="48483"/>
                    </a:lnTo>
                    <a:lnTo>
                      <a:pt x="105063" y="48107"/>
                    </a:lnTo>
                    <a:cubicBezTo>
                      <a:pt x="103180" y="46604"/>
                      <a:pt x="101297" y="45476"/>
                      <a:pt x="98662" y="43973"/>
                    </a:cubicBezTo>
                    <a:cubicBezTo>
                      <a:pt x="96402" y="42469"/>
                      <a:pt x="93766" y="41342"/>
                      <a:pt x="90753" y="40214"/>
                    </a:cubicBezTo>
                    <a:cubicBezTo>
                      <a:pt x="87741" y="39087"/>
                      <a:pt x="84728" y="37959"/>
                      <a:pt x="81339" y="37208"/>
                    </a:cubicBezTo>
                    <a:cubicBezTo>
                      <a:pt x="77950" y="36456"/>
                      <a:pt x="74185" y="36080"/>
                      <a:pt x="70419" y="35704"/>
                    </a:cubicBezTo>
                    <a:lnTo>
                      <a:pt x="69665" y="59382"/>
                    </a:lnTo>
                    <a:lnTo>
                      <a:pt x="95649" y="54872"/>
                    </a:lnTo>
                    <a:lnTo>
                      <a:pt x="94519" y="85315"/>
                    </a:lnTo>
                    <a:lnTo>
                      <a:pt x="68912" y="78550"/>
                    </a:lnTo>
                    <a:lnTo>
                      <a:pt x="68159" y="102603"/>
                    </a:lnTo>
                    <a:close/>
                  </a:path>
                </a:pathLst>
              </a:custGeom>
              <a:grpFill/>
              <a:ln w="3766" cap="flat">
                <a:noFill/>
                <a:prstDash val="solid"/>
                <a:miter/>
              </a:ln>
            </p:spPr>
            <p:txBody>
              <a:bodyPr rtlCol="0" anchor="ctr"/>
              <a:lstStyle/>
              <a:p>
                <a:pPr defTabSz="914217"/>
                <a:endParaRPr lang="en-US" dirty="0">
                  <a:solidFill>
                    <a:srgbClr val="373A4A"/>
                  </a:solidFill>
                  <a:latin typeface="Jura" pitchFamily="2" charset="0"/>
                </a:endParaRPr>
              </a:p>
            </p:txBody>
          </p:sp>
        </p:grpSp>
      </p:grpSp>
      <p:sp>
        <p:nvSpPr>
          <p:cNvPr id="2" name="Freeform 1">
            <a:extLst>
              <a:ext uri="{FF2B5EF4-FFF2-40B4-BE49-F238E27FC236}">
                <a16:creationId xmlns:a16="http://schemas.microsoft.com/office/drawing/2014/main" id="{15D7FF46-3FBB-9C80-BB5C-9AA66BFCBD9E}"/>
              </a:ext>
            </a:extLst>
          </p:cNvPr>
          <p:cNvSpPr/>
          <p:nvPr/>
        </p:nvSpPr>
        <p:spPr>
          <a:xfrm>
            <a:off x="991653" y="1701775"/>
            <a:ext cx="974120" cy="833611"/>
          </a:xfrm>
          <a:custGeom>
            <a:avLst/>
            <a:gdLst>
              <a:gd name="connsiteX0" fmla="*/ 560146 w 1948239"/>
              <a:gd name="connsiteY0" fmla="*/ 1648531 h 1667221"/>
              <a:gd name="connsiteX1" fmla="*/ 582676 w 1948239"/>
              <a:gd name="connsiteY1" fmla="*/ 1650706 h 1667221"/>
              <a:gd name="connsiteX2" fmla="*/ 575942 w 1948239"/>
              <a:gd name="connsiteY2" fmla="*/ 1650697 h 1667221"/>
              <a:gd name="connsiteX3" fmla="*/ 547629 w 1948239"/>
              <a:gd name="connsiteY3" fmla="*/ 1647322 h 1667221"/>
              <a:gd name="connsiteX4" fmla="*/ 558291 w 1948239"/>
              <a:gd name="connsiteY4" fmla="*/ 1648276 h 1667221"/>
              <a:gd name="connsiteX5" fmla="*/ 560146 w 1948239"/>
              <a:gd name="connsiteY5" fmla="*/ 1648531 h 1667221"/>
              <a:gd name="connsiteX6" fmla="*/ 1035048 w 1948239"/>
              <a:gd name="connsiteY6" fmla="*/ 1645899 h 1667221"/>
              <a:gd name="connsiteX7" fmla="*/ 1002074 w 1948239"/>
              <a:gd name="connsiteY7" fmla="*/ 1655848 h 1667221"/>
              <a:gd name="connsiteX8" fmla="*/ 959067 w 1948239"/>
              <a:gd name="connsiteY8" fmla="*/ 1665798 h 1667221"/>
              <a:gd name="connsiteX9" fmla="*/ 1035048 w 1948239"/>
              <a:gd name="connsiteY9" fmla="*/ 1645899 h 1667221"/>
              <a:gd name="connsiteX10" fmla="*/ 1139699 w 1948239"/>
              <a:gd name="connsiteY10" fmla="*/ 1628844 h 1667221"/>
              <a:gd name="connsiteX11" fmla="*/ 1137848 w 1948239"/>
              <a:gd name="connsiteY11" fmla="*/ 1630679 h 1667221"/>
              <a:gd name="connsiteX12" fmla="*/ 1135061 w 1948239"/>
              <a:gd name="connsiteY12" fmla="*/ 1629244 h 1667221"/>
              <a:gd name="connsiteX13" fmla="*/ 1057984 w 1948239"/>
              <a:gd name="connsiteY13" fmla="*/ 1590468 h 1667221"/>
              <a:gd name="connsiteX14" fmla="*/ 1000641 w 1948239"/>
              <a:gd name="connsiteY14" fmla="*/ 1600418 h 1667221"/>
              <a:gd name="connsiteX15" fmla="*/ 1090957 w 1948239"/>
              <a:gd name="connsiteY15" fmla="*/ 1596154 h 1667221"/>
              <a:gd name="connsiteX16" fmla="*/ 1059418 w 1948239"/>
              <a:gd name="connsiteY16" fmla="*/ 1597575 h 1667221"/>
              <a:gd name="connsiteX17" fmla="*/ 1066585 w 1948239"/>
              <a:gd name="connsiteY17" fmla="*/ 1596154 h 1667221"/>
              <a:gd name="connsiteX18" fmla="*/ 642245 w 1948239"/>
              <a:gd name="connsiteY18" fmla="*/ 1576256 h 1667221"/>
              <a:gd name="connsiteX19" fmla="*/ 666617 w 1948239"/>
              <a:gd name="connsiteY19" fmla="*/ 1591890 h 1667221"/>
              <a:gd name="connsiteX20" fmla="*/ 650847 w 1948239"/>
              <a:gd name="connsiteY20" fmla="*/ 1590468 h 1667221"/>
              <a:gd name="connsiteX21" fmla="*/ 695288 w 1948239"/>
              <a:gd name="connsiteY21" fmla="*/ 1606103 h 1667221"/>
              <a:gd name="connsiteX22" fmla="*/ 675218 w 1948239"/>
              <a:gd name="connsiteY22" fmla="*/ 1603261 h 1667221"/>
              <a:gd name="connsiteX23" fmla="*/ 683820 w 1948239"/>
              <a:gd name="connsiteY23" fmla="*/ 1587625 h 1667221"/>
              <a:gd name="connsiteX24" fmla="*/ 642245 w 1948239"/>
              <a:gd name="connsiteY24" fmla="*/ 1576256 h 1667221"/>
              <a:gd name="connsiteX25" fmla="*/ 718987 w 1948239"/>
              <a:gd name="connsiteY25" fmla="*/ 1574456 h 1667221"/>
              <a:gd name="connsiteX26" fmla="*/ 702456 w 1948239"/>
              <a:gd name="connsiteY26" fmla="*/ 1577676 h 1667221"/>
              <a:gd name="connsiteX27" fmla="*/ 754064 w 1948239"/>
              <a:gd name="connsiteY27" fmla="*/ 1589047 h 1667221"/>
              <a:gd name="connsiteX28" fmla="*/ 718987 w 1948239"/>
              <a:gd name="connsiteY28" fmla="*/ 1574456 h 1667221"/>
              <a:gd name="connsiteX29" fmla="*/ 381333 w 1948239"/>
              <a:gd name="connsiteY29" fmla="*/ 1556357 h 1667221"/>
              <a:gd name="connsiteX30" fmla="*/ 447278 w 1948239"/>
              <a:gd name="connsiteY30" fmla="*/ 1577676 h 1667221"/>
              <a:gd name="connsiteX31" fmla="*/ 381333 w 1948239"/>
              <a:gd name="connsiteY31" fmla="*/ 1556357 h 1667221"/>
              <a:gd name="connsiteX32" fmla="*/ 1409212 w 1948239"/>
              <a:gd name="connsiteY32" fmla="*/ 1519401 h 1667221"/>
              <a:gd name="connsiteX33" fmla="*/ 1384841 w 1948239"/>
              <a:gd name="connsiteY33" fmla="*/ 1533615 h 1667221"/>
              <a:gd name="connsiteX34" fmla="*/ 1402044 w 1948239"/>
              <a:gd name="connsiteY34" fmla="*/ 1532194 h 1667221"/>
              <a:gd name="connsiteX35" fmla="*/ 290256 w 1948239"/>
              <a:gd name="connsiteY35" fmla="*/ 1489288 h 1667221"/>
              <a:gd name="connsiteX36" fmla="*/ 288151 w 1948239"/>
              <a:gd name="connsiteY36" fmla="*/ 1495239 h 1667221"/>
              <a:gd name="connsiteX37" fmla="*/ 329724 w 1948239"/>
              <a:gd name="connsiteY37" fmla="*/ 1529351 h 1667221"/>
              <a:gd name="connsiteX38" fmla="*/ 346927 w 1948239"/>
              <a:gd name="connsiteY38" fmla="*/ 1525088 h 1667221"/>
              <a:gd name="connsiteX39" fmla="*/ 319689 w 1948239"/>
              <a:gd name="connsiteY39" fmla="*/ 1498082 h 1667221"/>
              <a:gd name="connsiteX40" fmla="*/ 290256 w 1948239"/>
              <a:gd name="connsiteY40" fmla="*/ 1489288 h 1667221"/>
              <a:gd name="connsiteX41" fmla="*/ 1306500 w 1948239"/>
              <a:gd name="connsiteY41" fmla="*/ 1488997 h 1667221"/>
              <a:gd name="connsiteX42" fmla="*/ 1287357 w 1948239"/>
              <a:gd name="connsiteY42" fmla="*/ 1493818 h 1667221"/>
              <a:gd name="connsiteX43" fmla="*/ 1284179 w 1948239"/>
              <a:gd name="connsiteY43" fmla="*/ 1494378 h 1667221"/>
              <a:gd name="connsiteX44" fmla="*/ 1285924 w 1948239"/>
              <a:gd name="connsiteY44" fmla="*/ 1492396 h 1667221"/>
              <a:gd name="connsiteX45" fmla="*/ 1437884 w 1948239"/>
              <a:gd name="connsiteY45" fmla="*/ 1485290 h 1667221"/>
              <a:gd name="connsiteX46" fmla="*/ 1400611 w 1948239"/>
              <a:gd name="connsiteY46" fmla="*/ 1506610 h 1667221"/>
              <a:gd name="connsiteX47" fmla="*/ 1361903 w 1948239"/>
              <a:gd name="connsiteY47" fmla="*/ 1516560 h 1667221"/>
              <a:gd name="connsiteX48" fmla="*/ 1437884 w 1948239"/>
              <a:gd name="connsiteY48" fmla="*/ 1485290 h 1667221"/>
              <a:gd name="connsiteX49" fmla="*/ 1389142 w 1948239"/>
              <a:gd name="connsiteY49" fmla="*/ 1442650 h 1667221"/>
              <a:gd name="connsiteX50" fmla="*/ 1388971 w 1948239"/>
              <a:gd name="connsiteY50" fmla="*/ 1442812 h 1667221"/>
              <a:gd name="connsiteX51" fmla="*/ 1376239 w 1948239"/>
              <a:gd name="connsiteY51" fmla="*/ 1451178 h 1667221"/>
              <a:gd name="connsiteX52" fmla="*/ 1375386 w 1948239"/>
              <a:gd name="connsiteY52" fmla="*/ 1449993 h 1667221"/>
              <a:gd name="connsiteX53" fmla="*/ 1493793 w 1948239"/>
              <a:gd name="connsiteY53" fmla="*/ 1441229 h 1667221"/>
              <a:gd name="connsiteX54" fmla="*/ 1467989 w 1948239"/>
              <a:gd name="connsiteY54" fmla="*/ 1455442 h 1667221"/>
              <a:gd name="connsiteX55" fmla="*/ 1447918 w 1948239"/>
              <a:gd name="connsiteY55" fmla="*/ 1461128 h 1667221"/>
              <a:gd name="connsiteX56" fmla="*/ 1435017 w 1948239"/>
              <a:gd name="connsiteY56" fmla="*/ 1468233 h 1667221"/>
              <a:gd name="connsiteX57" fmla="*/ 1449353 w 1948239"/>
              <a:gd name="connsiteY57" fmla="*/ 1461128 h 1667221"/>
              <a:gd name="connsiteX58" fmla="*/ 1493793 w 1948239"/>
              <a:gd name="connsiteY58" fmla="*/ 1441229 h 1667221"/>
              <a:gd name="connsiteX59" fmla="*/ 1386812 w 1948239"/>
              <a:gd name="connsiteY59" fmla="*/ 1428969 h 1667221"/>
              <a:gd name="connsiteX60" fmla="*/ 1392008 w 1948239"/>
              <a:gd name="connsiteY60" fmla="*/ 1432700 h 1667221"/>
              <a:gd name="connsiteX61" fmla="*/ 1371938 w 1948239"/>
              <a:gd name="connsiteY61" fmla="*/ 1432700 h 1667221"/>
              <a:gd name="connsiteX62" fmla="*/ 1386812 w 1948239"/>
              <a:gd name="connsiteY62" fmla="*/ 1428969 h 1667221"/>
              <a:gd name="connsiteX63" fmla="*/ 1629984 w 1948239"/>
              <a:gd name="connsiteY63" fmla="*/ 1402852 h 1667221"/>
              <a:gd name="connsiteX64" fmla="*/ 1624251 w 1948239"/>
              <a:gd name="connsiteY64" fmla="*/ 1405695 h 1667221"/>
              <a:gd name="connsiteX65" fmla="*/ 1627117 w 1948239"/>
              <a:gd name="connsiteY65" fmla="*/ 1404273 h 1667221"/>
              <a:gd name="connsiteX66" fmla="*/ 1629984 w 1948239"/>
              <a:gd name="connsiteY66" fmla="*/ 1402852 h 1667221"/>
              <a:gd name="connsiteX67" fmla="*/ 1506695 w 1948239"/>
              <a:gd name="connsiteY67" fmla="*/ 1361633 h 1667221"/>
              <a:gd name="connsiteX68" fmla="*/ 1506695 w 1948239"/>
              <a:gd name="connsiteY68" fmla="*/ 1367318 h 1667221"/>
              <a:gd name="connsiteX69" fmla="*/ 1506695 w 1948239"/>
              <a:gd name="connsiteY69" fmla="*/ 1361633 h 1667221"/>
              <a:gd name="connsiteX70" fmla="*/ 78422 w 1948239"/>
              <a:gd name="connsiteY70" fmla="*/ 1263629 h 1667221"/>
              <a:gd name="connsiteX71" fmla="*/ 75980 w 1948239"/>
              <a:gd name="connsiteY71" fmla="*/ 1266404 h 1667221"/>
              <a:gd name="connsiteX72" fmla="*/ 90316 w 1948239"/>
              <a:gd name="connsiteY72" fmla="*/ 1304781 h 1667221"/>
              <a:gd name="connsiteX73" fmla="*/ 110386 w 1948239"/>
              <a:gd name="connsiteY73" fmla="*/ 1326100 h 1667221"/>
              <a:gd name="connsiteX74" fmla="*/ 100351 w 1948239"/>
              <a:gd name="connsiteY74" fmla="*/ 1303360 h 1667221"/>
              <a:gd name="connsiteX75" fmla="*/ 94616 w 1948239"/>
              <a:gd name="connsiteY75" fmla="*/ 1291989 h 1667221"/>
              <a:gd name="connsiteX76" fmla="*/ 90316 w 1948239"/>
              <a:gd name="connsiteY76" fmla="*/ 1280618 h 1667221"/>
              <a:gd name="connsiteX77" fmla="*/ 78422 w 1948239"/>
              <a:gd name="connsiteY77" fmla="*/ 1263629 h 1667221"/>
              <a:gd name="connsiteX78" fmla="*/ 22938 w 1948239"/>
              <a:gd name="connsiteY78" fmla="*/ 1131378 h 1667221"/>
              <a:gd name="connsiteX79" fmla="*/ 31539 w 1948239"/>
              <a:gd name="connsiteY79" fmla="*/ 1193917 h 1667221"/>
              <a:gd name="connsiteX80" fmla="*/ 24372 w 1948239"/>
              <a:gd name="connsiteY80" fmla="*/ 1162648 h 1667221"/>
              <a:gd name="connsiteX81" fmla="*/ 22938 w 1948239"/>
              <a:gd name="connsiteY81" fmla="*/ 1131378 h 1667221"/>
              <a:gd name="connsiteX82" fmla="*/ 733993 w 1948239"/>
              <a:gd name="connsiteY82" fmla="*/ 1124271 h 1667221"/>
              <a:gd name="connsiteX83" fmla="*/ 733993 w 1948239"/>
              <a:gd name="connsiteY83" fmla="*/ 1125692 h 1667221"/>
              <a:gd name="connsiteX84" fmla="*/ 729693 w 1948239"/>
              <a:gd name="connsiteY84" fmla="*/ 1127115 h 1667221"/>
              <a:gd name="connsiteX85" fmla="*/ 733993 w 1948239"/>
              <a:gd name="connsiteY85" fmla="*/ 1124271 h 1667221"/>
              <a:gd name="connsiteX86" fmla="*/ 759799 w 1948239"/>
              <a:gd name="connsiteY86" fmla="*/ 1122850 h 1667221"/>
              <a:gd name="connsiteX87" fmla="*/ 759799 w 1948239"/>
              <a:gd name="connsiteY87" fmla="*/ 1125693 h 1667221"/>
              <a:gd name="connsiteX88" fmla="*/ 748331 w 1948239"/>
              <a:gd name="connsiteY88" fmla="*/ 1128537 h 1667221"/>
              <a:gd name="connsiteX89" fmla="*/ 746896 w 1948239"/>
              <a:gd name="connsiteY89" fmla="*/ 1128537 h 1667221"/>
              <a:gd name="connsiteX90" fmla="*/ 747375 w 1948239"/>
              <a:gd name="connsiteY90" fmla="*/ 1130907 h 1667221"/>
              <a:gd name="connsiteX91" fmla="*/ 749764 w 1948239"/>
              <a:gd name="connsiteY91" fmla="*/ 1142749 h 1667221"/>
              <a:gd name="connsiteX92" fmla="*/ 749764 w 1948239"/>
              <a:gd name="connsiteY92" fmla="*/ 1139907 h 1667221"/>
              <a:gd name="connsiteX93" fmla="*/ 751198 w 1948239"/>
              <a:gd name="connsiteY93" fmla="*/ 1137064 h 1667221"/>
              <a:gd name="connsiteX94" fmla="*/ 751198 w 1948239"/>
              <a:gd name="connsiteY94" fmla="*/ 1138485 h 1667221"/>
              <a:gd name="connsiteX95" fmla="*/ 761232 w 1948239"/>
              <a:gd name="connsiteY95" fmla="*/ 1131378 h 1667221"/>
              <a:gd name="connsiteX96" fmla="*/ 758365 w 1948239"/>
              <a:gd name="connsiteY96" fmla="*/ 1138485 h 1667221"/>
              <a:gd name="connsiteX97" fmla="*/ 769834 w 1948239"/>
              <a:gd name="connsiteY97" fmla="*/ 1127114 h 1667221"/>
              <a:gd name="connsiteX98" fmla="*/ 759799 w 1948239"/>
              <a:gd name="connsiteY98" fmla="*/ 1122850 h 1667221"/>
              <a:gd name="connsiteX99" fmla="*/ 728261 w 1948239"/>
              <a:gd name="connsiteY99" fmla="*/ 1121429 h 1667221"/>
              <a:gd name="connsiteX100" fmla="*/ 725393 w 1948239"/>
              <a:gd name="connsiteY100" fmla="*/ 1128536 h 1667221"/>
              <a:gd name="connsiteX101" fmla="*/ 722526 w 1948239"/>
              <a:gd name="connsiteY101" fmla="*/ 1122850 h 1667221"/>
              <a:gd name="connsiteX102" fmla="*/ 711056 w 1948239"/>
              <a:gd name="connsiteY102" fmla="*/ 1118586 h 1667221"/>
              <a:gd name="connsiteX103" fmla="*/ 711056 w 1948239"/>
              <a:gd name="connsiteY103" fmla="*/ 1128537 h 1667221"/>
              <a:gd name="connsiteX104" fmla="*/ 711056 w 1948239"/>
              <a:gd name="connsiteY104" fmla="*/ 1128536 h 1667221"/>
              <a:gd name="connsiteX105" fmla="*/ 94616 w 1948239"/>
              <a:gd name="connsiteY105" fmla="*/ 1111480 h 1667221"/>
              <a:gd name="connsiteX106" fmla="*/ 101785 w 1948239"/>
              <a:gd name="connsiteY106" fmla="*/ 1149856 h 1667221"/>
              <a:gd name="connsiteX107" fmla="*/ 94616 w 1948239"/>
              <a:gd name="connsiteY107" fmla="*/ 1111480 h 1667221"/>
              <a:gd name="connsiteX108" fmla="*/ 787396 w 1948239"/>
              <a:gd name="connsiteY108" fmla="*/ 1107039 h 1667221"/>
              <a:gd name="connsiteX109" fmla="*/ 787685 w 1948239"/>
              <a:gd name="connsiteY109" fmla="*/ 1107095 h 1667221"/>
              <a:gd name="connsiteX110" fmla="*/ 787575 w 1948239"/>
              <a:gd name="connsiteY110" fmla="*/ 1107216 h 1667221"/>
              <a:gd name="connsiteX111" fmla="*/ 781302 w 1948239"/>
              <a:gd name="connsiteY111" fmla="*/ 1108638 h 1667221"/>
              <a:gd name="connsiteX112" fmla="*/ 787396 w 1948239"/>
              <a:gd name="connsiteY112" fmla="*/ 1107039 h 1667221"/>
              <a:gd name="connsiteX113" fmla="*/ 736862 w 1948239"/>
              <a:gd name="connsiteY113" fmla="*/ 1098688 h 1667221"/>
              <a:gd name="connsiteX114" fmla="*/ 732560 w 1948239"/>
              <a:gd name="connsiteY114" fmla="*/ 1118586 h 1667221"/>
              <a:gd name="connsiteX115" fmla="*/ 726826 w 1948239"/>
              <a:gd name="connsiteY115" fmla="*/ 1107215 h 1667221"/>
              <a:gd name="connsiteX116" fmla="*/ 736862 w 1948239"/>
              <a:gd name="connsiteY116" fmla="*/ 1098688 h 1667221"/>
              <a:gd name="connsiteX117" fmla="*/ 799940 w 1948239"/>
              <a:gd name="connsiteY117" fmla="*/ 1080212 h 1667221"/>
              <a:gd name="connsiteX118" fmla="*/ 797073 w 1948239"/>
              <a:gd name="connsiteY118" fmla="*/ 1084475 h 1667221"/>
              <a:gd name="connsiteX119" fmla="*/ 807107 w 1948239"/>
              <a:gd name="connsiteY119" fmla="*/ 1087317 h 1667221"/>
              <a:gd name="connsiteX120" fmla="*/ 766786 w 1948239"/>
              <a:gd name="connsiteY120" fmla="*/ 1077545 h 1667221"/>
              <a:gd name="connsiteX121" fmla="*/ 779867 w 1948239"/>
              <a:gd name="connsiteY121" fmla="*/ 1080209 h 1667221"/>
              <a:gd name="connsiteX122" fmla="*/ 772700 w 1948239"/>
              <a:gd name="connsiteY122" fmla="*/ 1085896 h 1667221"/>
              <a:gd name="connsiteX123" fmla="*/ 756930 w 1948239"/>
              <a:gd name="connsiteY123" fmla="*/ 1080209 h 1667221"/>
              <a:gd name="connsiteX124" fmla="*/ 766786 w 1948239"/>
              <a:gd name="connsiteY124" fmla="*/ 1077545 h 1667221"/>
              <a:gd name="connsiteX125" fmla="*/ 107519 w 1948239"/>
              <a:gd name="connsiteY125" fmla="*/ 1061734 h 1667221"/>
              <a:gd name="connsiteX126" fmla="*/ 101785 w 1948239"/>
              <a:gd name="connsiteY126" fmla="*/ 1114323 h 1667221"/>
              <a:gd name="connsiteX127" fmla="*/ 107519 w 1948239"/>
              <a:gd name="connsiteY127" fmla="*/ 1061734 h 1667221"/>
              <a:gd name="connsiteX128" fmla="*/ 1770474 w 1948239"/>
              <a:gd name="connsiteY128" fmla="*/ 1036149 h 1667221"/>
              <a:gd name="connsiteX129" fmla="*/ 1774776 w 1948239"/>
              <a:gd name="connsiteY129" fmla="*/ 1040413 h 1667221"/>
              <a:gd name="connsiteX130" fmla="*/ 1771907 w 1948239"/>
              <a:gd name="connsiteY130" fmla="*/ 1044677 h 1667221"/>
              <a:gd name="connsiteX131" fmla="*/ 1627116 w 1948239"/>
              <a:gd name="connsiteY131" fmla="*/ 1027621 h 1667221"/>
              <a:gd name="connsiteX132" fmla="*/ 1654355 w 1948239"/>
              <a:gd name="connsiteY132" fmla="*/ 1044676 h 1667221"/>
              <a:gd name="connsiteX133" fmla="*/ 1627116 w 1948239"/>
              <a:gd name="connsiteY133" fmla="*/ 1027621 h 1667221"/>
              <a:gd name="connsiteX134" fmla="*/ 1580704 w 1948239"/>
              <a:gd name="connsiteY134" fmla="*/ 1027621 h 1667221"/>
              <a:gd name="connsiteX135" fmla="*/ 1582676 w 1948239"/>
              <a:gd name="connsiteY135" fmla="*/ 1030463 h 1667221"/>
              <a:gd name="connsiteX136" fmla="*/ 1575507 w 1948239"/>
              <a:gd name="connsiteY136" fmla="*/ 1029042 h 1667221"/>
              <a:gd name="connsiteX137" fmla="*/ 1580704 w 1948239"/>
              <a:gd name="connsiteY137" fmla="*/ 1027621 h 1667221"/>
              <a:gd name="connsiteX138" fmla="*/ 822877 w 1948239"/>
              <a:gd name="connsiteY138" fmla="*/ 1024780 h 1667221"/>
              <a:gd name="connsiteX139" fmla="*/ 824310 w 1948239"/>
              <a:gd name="connsiteY139" fmla="*/ 1030464 h 1667221"/>
              <a:gd name="connsiteX140" fmla="*/ 827177 w 1948239"/>
              <a:gd name="connsiteY140" fmla="*/ 1029044 h 1667221"/>
              <a:gd name="connsiteX141" fmla="*/ 1625683 w 1948239"/>
              <a:gd name="connsiteY141" fmla="*/ 1014829 h 1667221"/>
              <a:gd name="connsiteX142" fmla="*/ 1631417 w 1948239"/>
              <a:gd name="connsiteY142" fmla="*/ 1016250 h 1667221"/>
              <a:gd name="connsiteX143" fmla="*/ 1628550 w 1948239"/>
              <a:gd name="connsiteY143" fmla="*/ 1021936 h 1667221"/>
              <a:gd name="connsiteX144" fmla="*/ 1577119 w 1948239"/>
              <a:gd name="connsiteY144" fmla="*/ 1012874 h 1667221"/>
              <a:gd name="connsiteX145" fmla="*/ 1584108 w 1948239"/>
              <a:gd name="connsiteY145" fmla="*/ 1017670 h 1667221"/>
              <a:gd name="connsiteX146" fmla="*/ 1571205 w 1948239"/>
              <a:gd name="connsiteY146" fmla="*/ 1013407 h 1667221"/>
              <a:gd name="connsiteX147" fmla="*/ 1577119 w 1948239"/>
              <a:gd name="connsiteY147" fmla="*/ 1012874 h 1667221"/>
              <a:gd name="connsiteX148" fmla="*/ 1632850 w 1948239"/>
              <a:gd name="connsiteY148" fmla="*/ 1002038 h 1667221"/>
              <a:gd name="connsiteX149" fmla="*/ 1641452 w 1948239"/>
              <a:gd name="connsiteY149" fmla="*/ 1010566 h 1667221"/>
              <a:gd name="connsiteX150" fmla="*/ 1632850 w 1948239"/>
              <a:gd name="connsiteY150" fmla="*/ 1002038 h 1667221"/>
              <a:gd name="connsiteX151" fmla="*/ 800835 w 1948239"/>
              <a:gd name="connsiteY151" fmla="*/ 993864 h 1667221"/>
              <a:gd name="connsiteX152" fmla="*/ 809975 w 1948239"/>
              <a:gd name="connsiteY152" fmla="*/ 996351 h 1667221"/>
              <a:gd name="connsiteX153" fmla="*/ 797071 w 1948239"/>
              <a:gd name="connsiteY153" fmla="*/ 997772 h 1667221"/>
              <a:gd name="connsiteX154" fmla="*/ 800835 w 1948239"/>
              <a:gd name="connsiteY154" fmla="*/ 993864 h 1667221"/>
              <a:gd name="connsiteX155" fmla="*/ 1500961 w 1948239"/>
              <a:gd name="connsiteY155" fmla="*/ 979296 h 1667221"/>
              <a:gd name="connsiteX156" fmla="*/ 1510997 w 1948239"/>
              <a:gd name="connsiteY156" fmla="*/ 986403 h 1667221"/>
              <a:gd name="connsiteX157" fmla="*/ 1508130 w 1948239"/>
              <a:gd name="connsiteY157" fmla="*/ 1003458 h 1667221"/>
              <a:gd name="connsiteX158" fmla="*/ 1500961 w 1948239"/>
              <a:gd name="connsiteY158" fmla="*/ 979296 h 1667221"/>
              <a:gd name="connsiteX159" fmla="*/ 851549 w 1948239"/>
              <a:gd name="connsiteY159" fmla="*/ 970769 h 1667221"/>
              <a:gd name="connsiteX160" fmla="*/ 847247 w 1948239"/>
              <a:gd name="connsiteY160" fmla="*/ 994931 h 1667221"/>
              <a:gd name="connsiteX161" fmla="*/ 865885 w 1948239"/>
              <a:gd name="connsiteY161" fmla="*/ 996352 h 1667221"/>
              <a:gd name="connsiteX162" fmla="*/ 864450 w 1948239"/>
              <a:gd name="connsiteY162" fmla="*/ 979296 h 1667221"/>
              <a:gd name="connsiteX163" fmla="*/ 855849 w 1948239"/>
              <a:gd name="connsiteY163" fmla="*/ 980717 h 1667221"/>
              <a:gd name="connsiteX164" fmla="*/ 857283 w 1948239"/>
              <a:gd name="connsiteY164" fmla="*/ 973612 h 1667221"/>
              <a:gd name="connsiteX165" fmla="*/ 851549 w 1948239"/>
              <a:gd name="connsiteY165" fmla="*/ 970769 h 1667221"/>
              <a:gd name="connsiteX166" fmla="*/ 907458 w 1948239"/>
              <a:gd name="connsiteY166" fmla="*/ 956554 h 1667221"/>
              <a:gd name="connsiteX167" fmla="*/ 907458 w 1948239"/>
              <a:gd name="connsiteY167" fmla="*/ 957975 h 1667221"/>
              <a:gd name="connsiteX168" fmla="*/ 906025 w 1948239"/>
              <a:gd name="connsiteY168" fmla="*/ 957975 h 1667221"/>
              <a:gd name="connsiteX169" fmla="*/ 1469422 w 1948239"/>
              <a:gd name="connsiteY169" fmla="*/ 953711 h 1667221"/>
              <a:gd name="connsiteX170" fmla="*/ 1482323 w 1948239"/>
              <a:gd name="connsiteY170" fmla="*/ 967925 h 1667221"/>
              <a:gd name="connsiteX171" fmla="*/ 1473722 w 1948239"/>
              <a:gd name="connsiteY171" fmla="*/ 970766 h 1667221"/>
              <a:gd name="connsiteX172" fmla="*/ 1469422 w 1948239"/>
              <a:gd name="connsiteY172" fmla="*/ 953711 h 1667221"/>
              <a:gd name="connsiteX173" fmla="*/ 1917416 w 1948239"/>
              <a:gd name="connsiteY173" fmla="*/ 950158 h 1667221"/>
              <a:gd name="connsiteX174" fmla="*/ 1922434 w 1948239"/>
              <a:gd name="connsiteY174" fmla="*/ 950868 h 1667221"/>
              <a:gd name="connsiteX175" fmla="*/ 1912398 w 1948239"/>
              <a:gd name="connsiteY175" fmla="*/ 953711 h 1667221"/>
              <a:gd name="connsiteX176" fmla="*/ 1917416 w 1948239"/>
              <a:gd name="connsiteY176" fmla="*/ 950158 h 1667221"/>
              <a:gd name="connsiteX177" fmla="*/ 1499528 w 1948239"/>
              <a:gd name="connsiteY177" fmla="*/ 948027 h 1667221"/>
              <a:gd name="connsiteX178" fmla="*/ 1492359 w 1948239"/>
              <a:gd name="connsiteY178" fmla="*/ 955134 h 1667221"/>
              <a:gd name="connsiteX179" fmla="*/ 1499528 w 1948239"/>
              <a:gd name="connsiteY179" fmla="*/ 959398 h 1667221"/>
              <a:gd name="connsiteX180" fmla="*/ 1379107 w 1948239"/>
              <a:gd name="connsiteY180" fmla="*/ 942342 h 1667221"/>
              <a:gd name="connsiteX181" fmla="*/ 1384842 w 1948239"/>
              <a:gd name="connsiteY181" fmla="*/ 956556 h 1667221"/>
              <a:gd name="connsiteX182" fmla="*/ 1379107 w 1948239"/>
              <a:gd name="connsiteY182" fmla="*/ 942342 h 1667221"/>
              <a:gd name="connsiteX183" fmla="*/ 1287177 w 1948239"/>
              <a:gd name="connsiteY183" fmla="*/ 930616 h 1667221"/>
              <a:gd name="connsiteX184" fmla="*/ 1291656 w 1948239"/>
              <a:gd name="connsiteY184" fmla="*/ 930971 h 1667221"/>
              <a:gd name="connsiteX185" fmla="*/ 1294525 w 1948239"/>
              <a:gd name="connsiteY185" fmla="*/ 936658 h 1667221"/>
              <a:gd name="connsiteX186" fmla="*/ 1285922 w 1948239"/>
              <a:gd name="connsiteY186" fmla="*/ 932392 h 1667221"/>
              <a:gd name="connsiteX187" fmla="*/ 1287177 w 1948239"/>
              <a:gd name="connsiteY187" fmla="*/ 930616 h 1667221"/>
              <a:gd name="connsiteX188" fmla="*/ 815708 w 1948239"/>
              <a:gd name="connsiteY188" fmla="*/ 929549 h 1667221"/>
              <a:gd name="connsiteX189" fmla="*/ 818575 w 1948239"/>
              <a:gd name="connsiteY189" fmla="*/ 935236 h 1667221"/>
              <a:gd name="connsiteX190" fmla="*/ 812841 w 1948239"/>
              <a:gd name="connsiteY190" fmla="*/ 935236 h 1667221"/>
              <a:gd name="connsiteX191" fmla="*/ 915163 w 1948239"/>
              <a:gd name="connsiteY191" fmla="*/ 926707 h 1667221"/>
              <a:gd name="connsiteX192" fmla="*/ 914626 w 1948239"/>
              <a:gd name="connsiteY192" fmla="*/ 930971 h 1667221"/>
              <a:gd name="connsiteX193" fmla="*/ 918926 w 1948239"/>
              <a:gd name="connsiteY193" fmla="*/ 930971 h 1667221"/>
              <a:gd name="connsiteX194" fmla="*/ 915163 w 1948239"/>
              <a:gd name="connsiteY194" fmla="*/ 926707 h 1667221"/>
              <a:gd name="connsiteX195" fmla="*/ 1414946 w 1948239"/>
              <a:gd name="connsiteY195" fmla="*/ 925285 h 1667221"/>
              <a:gd name="connsiteX196" fmla="*/ 1412079 w 1948239"/>
              <a:gd name="connsiteY196" fmla="*/ 929549 h 1667221"/>
              <a:gd name="connsiteX197" fmla="*/ 1419247 w 1948239"/>
              <a:gd name="connsiteY197" fmla="*/ 928128 h 1667221"/>
              <a:gd name="connsiteX198" fmla="*/ 1475156 w 1948239"/>
              <a:gd name="connsiteY198" fmla="*/ 913916 h 1667221"/>
              <a:gd name="connsiteX199" fmla="*/ 1475156 w 1948239"/>
              <a:gd name="connsiteY199" fmla="*/ 918180 h 1667221"/>
              <a:gd name="connsiteX200" fmla="*/ 1474695 w 1948239"/>
              <a:gd name="connsiteY200" fmla="*/ 917728 h 1667221"/>
              <a:gd name="connsiteX201" fmla="*/ 844380 w 1948239"/>
              <a:gd name="connsiteY201" fmla="*/ 913914 h 1667221"/>
              <a:gd name="connsiteX202" fmla="*/ 855848 w 1948239"/>
              <a:gd name="connsiteY202" fmla="*/ 921021 h 1667221"/>
              <a:gd name="connsiteX203" fmla="*/ 848681 w 1948239"/>
              <a:gd name="connsiteY203" fmla="*/ 922442 h 1667221"/>
              <a:gd name="connsiteX204" fmla="*/ 844380 w 1948239"/>
              <a:gd name="connsiteY204" fmla="*/ 913914 h 1667221"/>
              <a:gd name="connsiteX205" fmla="*/ 913192 w 1948239"/>
              <a:gd name="connsiteY205" fmla="*/ 912494 h 1667221"/>
              <a:gd name="connsiteX206" fmla="*/ 908892 w 1948239"/>
              <a:gd name="connsiteY206" fmla="*/ 923864 h 1667221"/>
              <a:gd name="connsiteX207" fmla="*/ 913192 w 1948239"/>
              <a:gd name="connsiteY207" fmla="*/ 912494 h 1667221"/>
              <a:gd name="connsiteX208" fmla="*/ 1227148 w 1948239"/>
              <a:gd name="connsiteY208" fmla="*/ 895438 h 1667221"/>
              <a:gd name="connsiteX209" fmla="*/ 1225713 w 1948239"/>
              <a:gd name="connsiteY209" fmla="*/ 911073 h 1667221"/>
              <a:gd name="connsiteX210" fmla="*/ 1227148 w 1948239"/>
              <a:gd name="connsiteY210" fmla="*/ 895438 h 1667221"/>
              <a:gd name="connsiteX211" fmla="*/ 888822 w 1948239"/>
              <a:gd name="connsiteY211" fmla="*/ 895438 h 1667221"/>
              <a:gd name="connsiteX212" fmla="*/ 900291 w 1948239"/>
              <a:gd name="connsiteY212" fmla="*/ 898281 h 1667221"/>
              <a:gd name="connsiteX213" fmla="*/ 888822 w 1948239"/>
              <a:gd name="connsiteY213" fmla="*/ 895438 h 1667221"/>
              <a:gd name="connsiteX214" fmla="*/ 1262986 w 1948239"/>
              <a:gd name="connsiteY214" fmla="*/ 889752 h 1667221"/>
              <a:gd name="connsiteX215" fmla="*/ 1267288 w 1948239"/>
              <a:gd name="connsiteY215" fmla="*/ 898280 h 1667221"/>
              <a:gd name="connsiteX216" fmla="*/ 1257252 w 1948239"/>
              <a:gd name="connsiteY216" fmla="*/ 902544 h 1667221"/>
              <a:gd name="connsiteX217" fmla="*/ 1185572 w 1948239"/>
              <a:gd name="connsiteY217" fmla="*/ 889752 h 1667221"/>
              <a:gd name="connsiteX218" fmla="*/ 1194174 w 1948239"/>
              <a:gd name="connsiteY218" fmla="*/ 892595 h 1667221"/>
              <a:gd name="connsiteX219" fmla="*/ 1197041 w 1948239"/>
              <a:gd name="connsiteY219" fmla="*/ 899703 h 1667221"/>
              <a:gd name="connsiteX220" fmla="*/ 832911 w 1948239"/>
              <a:gd name="connsiteY220" fmla="*/ 888331 h 1667221"/>
              <a:gd name="connsiteX221" fmla="*/ 848682 w 1948239"/>
              <a:gd name="connsiteY221" fmla="*/ 892595 h 1667221"/>
              <a:gd name="connsiteX222" fmla="*/ 876636 w 1948239"/>
              <a:gd name="connsiteY222" fmla="*/ 883357 h 1667221"/>
              <a:gd name="connsiteX223" fmla="*/ 871619 w 1948239"/>
              <a:gd name="connsiteY223" fmla="*/ 891174 h 1667221"/>
              <a:gd name="connsiteX224" fmla="*/ 890255 w 1948239"/>
              <a:gd name="connsiteY224" fmla="*/ 888331 h 1667221"/>
              <a:gd name="connsiteX225" fmla="*/ 881653 w 1948239"/>
              <a:gd name="connsiteY225" fmla="*/ 888331 h 1667221"/>
              <a:gd name="connsiteX226" fmla="*/ 890255 w 1948239"/>
              <a:gd name="connsiteY226" fmla="*/ 884067 h 1667221"/>
              <a:gd name="connsiteX227" fmla="*/ 876636 w 1948239"/>
              <a:gd name="connsiteY227" fmla="*/ 883357 h 1667221"/>
              <a:gd name="connsiteX228" fmla="*/ 1364771 w 1948239"/>
              <a:gd name="connsiteY228" fmla="*/ 881224 h 1667221"/>
              <a:gd name="connsiteX229" fmla="*/ 1341834 w 1948239"/>
              <a:gd name="connsiteY229" fmla="*/ 882647 h 1667221"/>
              <a:gd name="connsiteX230" fmla="*/ 1347568 w 1948239"/>
              <a:gd name="connsiteY230" fmla="*/ 892595 h 1667221"/>
              <a:gd name="connsiteX231" fmla="*/ 1336100 w 1948239"/>
              <a:gd name="connsiteY231" fmla="*/ 889752 h 1667221"/>
              <a:gd name="connsiteX232" fmla="*/ 1333232 w 1948239"/>
              <a:gd name="connsiteY232" fmla="*/ 896859 h 1667221"/>
              <a:gd name="connsiteX233" fmla="*/ 1367639 w 1948239"/>
              <a:gd name="connsiteY233" fmla="*/ 902545 h 1667221"/>
              <a:gd name="connsiteX234" fmla="*/ 1364771 w 1948239"/>
              <a:gd name="connsiteY234" fmla="*/ 881224 h 1667221"/>
              <a:gd name="connsiteX235" fmla="*/ 893122 w 1948239"/>
              <a:gd name="connsiteY235" fmla="*/ 869853 h 1667221"/>
              <a:gd name="connsiteX236" fmla="*/ 881653 w 1948239"/>
              <a:gd name="connsiteY236" fmla="*/ 881224 h 1667221"/>
              <a:gd name="connsiteX237" fmla="*/ 883088 w 1948239"/>
              <a:gd name="connsiteY237" fmla="*/ 881224 h 1667221"/>
              <a:gd name="connsiteX238" fmla="*/ 891689 w 1948239"/>
              <a:gd name="connsiteY238" fmla="*/ 882647 h 1667221"/>
              <a:gd name="connsiteX239" fmla="*/ 884520 w 1948239"/>
              <a:gd name="connsiteY239" fmla="*/ 879803 h 1667221"/>
              <a:gd name="connsiteX240" fmla="*/ 1154034 w 1948239"/>
              <a:gd name="connsiteY240" fmla="*/ 867010 h 1667221"/>
              <a:gd name="connsiteX241" fmla="*/ 1164068 w 1948239"/>
              <a:gd name="connsiteY241" fmla="*/ 871274 h 1667221"/>
              <a:gd name="connsiteX242" fmla="*/ 1161203 w 1948239"/>
              <a:gd name="connsiteY242" fmla="*/ 874117 h 1667221"/>
              <a:gd name="connsiteX243" fmla="*/ 918926 w 1948239"/>
              <a:gd name="connsiteY243" fmla="*/ 864169 h 1667221"/>
              <a:gd name="connsiteX244" fmla="*/ 917288 w 1948239"/>
              <a:gd name="connsiteY244" fmla="*/ 865794 h 1667221"/>
              <a:gd name="connsiteX245" fmla="*/ 910325 w 1948239"/>
              <a:gd name="connsiteY245" fmla="*/ 867012 h 1667221"/>
              <a:gd name="connsiteX246" fmla="*/ 918926 w 1948239"/>
              <a:gd name="connsiteY246" fmla="*/ 872696 h 1667221"/>
              <a:gd name="connsiteX247" fmla="*/ 915701 w 1948239"/>
              <a:gd name="connsiteY247" fmla="*/ 867367 h 1667221"/>
              <a:gd name="connsiteX248" fmla="*/ 917288 w 1948239"/>
              <a:gd name="connsiteY248" fmla="*/ 865794 h 1667221"/>
              <a:gd name="connsiteX249" fmla="*/ 921143 w 1948239"/>
              <a:gd name="connsiteY249" fmla="*/ 865119 h 1667221"/>
              <a:gd name="connsiteX250" fmla="*/ 932187 w 1948239"/>
              <a:gd name="connsiteY250" fmla="*/ 869854 h 1667221"/>
              <a:gd name="connsiteX251" fmla="*/ 938997 w 1948239"/>
              <a:gd name="connsiteY251" fmla="*/ 867012 h 1667221"/>
              <a:gd name="connsiteX252" fmla="*/ 922510 w 1948239"/>
              <a:gd name="connsiteY252" fmla="*/ 864880 h 1667221"/>
              <a:gd name="connsiteX253" fmla="*/ 921143 w 1948239"/>
              <a:gd name="connsiteY253" fmla="*/ 865119 h 1667221"/>
              <a:gd name="connsiteX254" fmla="*/ 851546 w 1948239"/>
              <a:gd name="connsiteY254" fmla="*/ 862746 h 1667221"/>
              <a:gd name="connsiteX255" fmla="*/ 848679 w 1948239"/>
              <a:gd name="connsiteY255" fmla="*/ 869853 h 1667221"/>
              <a:gd name="connsiteX256" fmla="*/ 842945 w 1948239"/>
              <a:gd name="connsiteY256" fmla="*/ 869853 h 1667221"/>
              <a:gd name="connsiteX257" fmla="*/ 940767 w 1948239"/>
              <a:gd name="connsiteY257" fmla="*/ 862526 h 1667221"/>
              <a:gd name="connsiteX258" fmla="*/ 949031 w 1948239"/>
              <a:gd name="connsiteY258" fmla="*/ 874117 h 1667221"/>
              <a:gd name="connsiteX259" fmla="*/ 947598 w 1948239"/>
              <a:gd name="connsiteY259" fmla="*/ 862748 h 1667221"/>
              <a:gd name="connsiteX260" fmla="*/ 940767 w 1948239"/>
              <a:gd name="connsiteY260" fmla="*/ 862526 h 1667221"/>
              <a:gd name="connsiteX261" fmla="*/ 1151636 w 1948239"/>
              <a:gd name="connsiteY261" fmla="*/ 862322 h 1667221"/>
              <a:gd name="connsiteX262" fmla="*/ 1156901 w 1948239"/>
              <a:gd name="connsiteY262" fmla="*/ 865590 h 1667221"/>
              <a:gd name="connsiteX263" fmla="*/ 1151526 w 1948239"/>
              <a:gd name="connsiteY263" fmla="*/ 862925 h 1667221"/>
              <a:gd name="connsiteX264" fmla="*/ 1204210 w 1948239"/>
              <a:gd name="connsiteY264" fmla="*/ 851377 h 1667221"/>
              <a:gd name="connsiteX265" fmla="*/ 1218546 w 1948239"/>
              <a:gd name="connsiteY265" fmla="*/ 871276 h 1667221"/>
              <a:gd name="connsiteX266" fmla="*/ 1209944 w 1948239"/>
              <a:gd name="connsiteY266" fmla="*/ 852798 h 1667221"/>
              <a:gd name="connsiteX267" fmla="*/ 1211377 w 1948239"/>
              <a:gd name="connsiteY267" fmla="*/ 861326 h 1667221"/>
              <a:gd name="connsiteX268" fmla="*/ 1184140 w 1948239"/>
              <a:gd name="connsiteY268" fmla="*/ 845691 h 1667221"/>
              <a:gd name="connsiteX269" fmla="*/ 1198476 w 1948239"/>
              <a:gd name="connsiteY269" fmla="*/ 857062 h 1667221"/>
              <a:gd name="connsiteX270" fmla="*/ 1198476 w 1948239"/>
              <a:gd name="connsiteY270" fmla="*/ 855641 h 1667221"/>
              <a:gd name="connsiteX271" fmla="*/ 871619 w 1948239"/>
              <a:gd name="connsiteY271" fmla="*/ 844270 h 1667221"/>
              <a:gd name="connsiteX272" fmla="*/ 867317 w 1948239"/>
              <a:gd name="connsiteY272" fmla="*/ 849955 h 1667221"/>
              <a:gd name="connsiteX273" fmla="*/ 864450 w 1948239"/>
              <a:gd name="connsiteY273" fmla="*/ 848534 h 1667221"/>
              <a:gd name="connsiteX274" fmla="*/ 878069 w 1948239"/>
              <a:gd name="connsiteY274" fmla="*/ 843737 h 1667221"/>
              <a:gd name="connsiteX275" fmla="*/ 879161 w 1948239"/>
              <a:gd name="connsiteY275" fmla="*/ 844068 h 1667221"/>
              <a:gd name="connsiteX276" fmla="*/ 875919 w 1948239"/>
              <a:gd name="connsiteY276" fmla="*/ 847113 h 1667221"/>
              <a:gd name="connsiteX277" fmla="*/ 878069 w 1948239"/>
              <a:gd name="connsiteY277" fmla="*/ 843737 h 1667221"/>
              <a:gd name="connsiteX278" fmla="*/ 24103 w 1948239"/>
              <a:gd name="connsiteY278" fmla="*/ 830945 h 1667221"/>
              <a:gd name="connsiteX279" fmla="*/ 15770 w 1948239"/>
              <a:gd name="connsiteY279" fmla="*/ 844270 h 1667221"/>
              <a:gd name="connsiteX280" fmla="*/ 15770 w 1948239"/>
              <a:gd name="connsiteY280" fmla="*/ 872697 h 1667221"/>
              <a:gd name="connsiteX281" fmla="*/ 20070 w 1948239"/>
              <a:gd name="connsiteY281" fmla="*/ 859905 h 1667221"/>
              <a:gd name="connsiteX282" fmla="*/ 11469 w 1948239"/>
              <a:gd name="connsiteY282" fmla="*/ 911073 h 1667221"/>
              <a:gd name="connsiteX283" fmla="*/ 31539 w 1948239"/>
              <a:gd name="connsiteY283" fmla="*/ 875540 h 1667221"/>
              <a:gd name="connsiteX284" fmla="*/ 34406 w 1948239"/>
              <a:gd name="connsiteY284" fmla="*/ 898280 h 1667221"/>
              <a:gd name="connsiteX285" fmla="*/ 35840 w 1948239"/>
              <a:gd name="connsiteY285" fmla="*/ 915337 h 1667221"/>
              <a:gd name="connsiteX286" fmla="*/ 38707 w 1948239"/>
              <a:gd name="connsiteY286" fmla="*/ 912494 h 1667221"/>
              <a:gd name="connsiteX287" fmla="*/ 35840 w 1948239"/>
              <a:gd name="connsiteY287" fmla="*/ 898280 h 1667221"/>
              <a:gd name="connsiteX288" fmla="*/ 38707 w 1948239"/>
              <a:gd name="connsiteY288" fmla="*/ 884068 h 1667221"/>
              <a:gd name="connsiteX289" fmla="*/ 32973 w 1948239"/>
              <a:gd name="connsiteY289" fmla="*/ 874118 h 1667221"/>
              <a:gd name="connsiteX290" fmla="*/ 24103 w 1948239"/>
              <a:gd name="connsiteY290" fmla="*/ 830945 h 1667221"/>
              <a:gd name="connsiteX291" fmla="*/ 1246321 w 1948239"/>
              <a:gd name="connsiteY291" fmla="*/ 825793 h 1667221"/>
              <a:gd name="connsiteX292" fmla="*/ 1237182 w 1948239"/>
              <a:gd name="connsiteY292" fmla="*/ 827215 h 1667221"/>
              <a:gd name="connsiteX293" fmla="*/ 1254385 w 1948239"/>
              <a:gd name="connsiteY293" fmla="*/ 832899 h 1667221"/>
              <a:gd name="connsiteX294" fmla="*/ 1246321 w 1948239"/>
              <a:gd name="connsiteY294" fmla="*/ 825793 h 1667221"/>
              <a:gd name="connsiteX295" fmla="*/ 1260119 w 1948239"/>
              <a:gd name="connsiteY295" fmla="*/ 822951 h 1667221"/>
              <a:gd name="connsiteX296" fmla="*/ 1261553 w 1948239"/>
              <a:gd name="connsiteY296" fmla="*/ 828635 h 1667221"/>
              <a:gd name="connsiteX297" fmla="*/ 1166937 w 1948239"/>
              <a:gd name="connsiteY297" fmla="*/ 794523 h 1667221"/>
              <a:gd name="connsiteX298" fmla="*/ 1168370 w 1948239"/>
              <a:gd name="connsiteY298" fmla="*/ 812290 h 1667221"/>
              <a:gd name="connsiteX299" fmla="*/ 1170089 w 1948239"/>
              <a:gd name="connsiteY299" fmla="*/ 816338 h 1667221"/>
              <a:gd name="connsiteX300" fmla="*/ 1169804 w 1948239"/>
              <a:gd name="connsiteY300" fmla="*/ 817265 h 1667221"/>
              <a:gd name="connsiteX301" fmla="*/ 1170735 w 1948239"/>
              <a:gd name="connsiteY301" fmla="*/ 817858 h 1667221"/>
              <a:gd name="connsiteX302" fmla="*/ 1174104 w 1948239"/>
              <a:gd name="connsiteY302" fmla="*/ 825792 h 1667221"/>
              <a:gd name="connsiteX303" fmla="*/ 1179838 w 1948239"/>
              <a:gd name="connsiteY303" fmla="*/ 817265 h 1667221"/>
              <a:gd name="connsiteX304" fmla="*/ 1174821 w 1948239"/>
              <a:gd name="connsiteY304" fmla="*/ 820463 h 1667221"/>
              <a:gd name="connsiteX305" fmla="*/ 1170735 w 1948239"/>
              <a:gd name="connsiteY305" fmla="*/ 817858 h 1667221"/>
              <a:gd name="connsiteX306" fmla="*/ 1170089 w 1948239"/>
              <a:gd name="connsiteY306" fmla="*/ 816338 h 1667221"/>
              <a:gd name="connsiteX307" fmla="*/ 1174284 w 1948239"/>
              <a:gd name="connsiteY307" fmla="*/ 802696 h 1667221"/>
              <a:gd name="connsiteX308" fmla="*/ 1166937 w 1948239"/>
              <a:gd name="connsiteY308" fmla="*/ 794523 h 1667221"/>
              <a:gd name="connsiteX309" fmla="*/ 1159768 w 1948239"/>
              <a:gd name="connsiteY309" fmla="*/ 785995 h 1667221"/>
              <a:gd name="connsiteX310" fmla="*/ 1174104 w 1948239"/>
              <a:gd name="connsiteY310" fmla="*/ 785995 h 1667221"/>
              <a:gd name="connsiteX311" fmla="*/ 1013543 w 1948239"/>
              <a:gd name="connsiteY311" fmla="*/ 783152 h 1667221"/>
              <a:gd name="connsiteX312" fmla="*/ 1017844 w 1948239"/>
              <a:gd name="connsiteY312" fmla="*/ 791681 h 1667221"/>
              <a:gd name="connsiteX313" fmla="*/ 1019277 w 1948239"/>
              <a:gd name="connsiteY313" fmla="*/ 784574 h 1667221"/>
              <a:gd name="connsiteX314" fmla="*/ 1939639 w 1948239"/>
              <a:gd name="connsiteY314" fmla="*/ 766096 h 1667221"/>
              <a:gd name="connsiteX315" fmla="*/ 1935337 w 1948239"/>
              <a:gd name="connsiteY315" fmla="*/ 783151 h 1667221"/>
              <a:gd name="connsiteX316" fmla="*/ 1935337 w 1948239"/>
              <a:gd name="connsiteY316" fmla="*/ 781731 h 1667221"/>
              <a:gd name="connsiteX317" fmla="*/ 927528 w 1948239"/>
              <a:gd name="connsiteY317" fmla="*/ 740513 h 1667221"/>
              <a:gd name="connsiteX318" fmla="*/ 918926 w 1948239"/>
              <a:gd name="connsiteY318" fmla="*/ 750462 h 1667221"/>
              <a:gd name="connsiteX319" fmla="*/ 920359 w 1948239"/>
              <a:gd name="connsiteY319" fmla="*/ 756148 h 1667221"/>
              <a:gd name="connsiteX320" fmla="*/ 921794 w 1948239"/>
              <a:gd name="connsiteY320" fmla="*/ 756148 h 1667221"/>
              <a:gd name="connsiteX321" fmla="*/ 943298 w 1948239"/>
              <a:gd name="connsiteY321" fmla="*/ 757569 h 1667221"/>
              <a:gd name="connsiteX322" fmla="*/ 944731 w 1948239"/>
              <a:gd name="connsiteY322" fmla="*/ 750462 h 1667221"/>
              <a:gd name="connsiteX323" fmla="*/ 938997 w 1948239"/>
              <a:gd name="connsiteY323" fmla="*/ 744777 h 1667221"/>
              <a:gd name="connsiteX324" fmla="*/ 927528 w 1948239"/>
              <a:gd name="connsiteY324" fmla="*/ 740513 h 1667221"/>
              <a:gd name="connsiteX325" fmla="*/ 911759 w 1948239"/>
              <a:gd name="connsiteY325" fmla="*/ 737670 h 1667221"/>
              <a:gd name="connsiteX326" fmla="*/ 913192 w 1948239"/>
              <a:gd name="connsiteY326" fmla="*/ 744777 h 1667221"/>
              <a:gd name="connsiteX327" fmla="*/ 918926 w 1948239"/>
              <a:gd name="connsiteY327" fmla="*/ 739091 h 1667221"/>
              <a:gd name="connsiteX328" fmla="*/ 1092389 w 1948239"/>
              <a:gd name="connsiteY328" fmla="*/ 734827 h 1667221"/>
              <a:gd name="connsiteX329" fmla="*/ 1089522 w 1948239"/>
              <a:gd name="connsiteY329" fmla="*/ 740512 h 1667221"/>
              <a:gd name="connsiteX330" fmla="*/ 1088089 w 1948239"/>
              <a:gd name="connsiteY330" fmla="*/ 739091 h 1667221"/>
              <a:gd name="connsiteX331" fmla="*/ 1060852 w 1948239"/>
              <a:gd name="connsiteY331" fmla="*/ 726299 h 1667221"/>
              <a:gd name="connsiteX332" fmla="*/ 1059417 w 1948239"/>
              <a:gd name="connsiteY332" fmla="*/ 729142 h 1667221"/>
              <a:gd name="connsiteX333" fmla="*/ 1056550 w 1948239"/>
              <a:gd name="connsiteY333" fmla="*/ 727722 h 1667221"/>
              <a:gd name="connsiteX334" fmla="*/ 1055117 w 1948239"/>
              <a:gd name="connsiteY334" fmla="*/ 730563 h 1667221"/>
              <a:gd name="connsiteX335" fmla="*/ 1059417 w 1948239"/>
              <a:gd name="connsiteY335" fmla="*/ 731986 h 1667221"/>
              <a:gd name="connsiteX336" fmla="*/ 1060852 w 1948239"/>
              <a:gd name="connsiteY336" fmla="*/ 726299 h 1667221"/>
              <a:gd name="connsiteX337" fmla="*/ 850773 w 1948239"/>
              <a:gd name="connsiteY337" fmla="*/ 713968 h 1667221"/>
              <a:gd name="connsiteX338" fmla="*/ 851549 w 1948239"/>
              <a:gd name="connsiteY338" fmla="*/ 714929 h 1667221"/>
              <a:gd name="connsiteX339" fmla="*/ 850809 w 1948239"/>
              <a:gd name="connsiteY339" fmla="*/ 714342 h 1667221"/>
              <a:gd name="connsiteX340" fmla="*/ 920359 w 1948239"/>
              <a:gd name="connsiteY340" fmla="*/ 712087 h 1667221"/>
              <a:gd name="connsiteX341" fmla="*/ 927528 w 1948239"/>
              <a:gd name="connsiteY341" fmla="*/ 727722 h 1667221"/>
              <a:gd name="connsiteX342" fmla="*/ 927528 w 1948239"/>
              <a:gd name="connsiteY342" fmla="*/ 724879 h 1667221"/>
              <a:gd name="connsiteX343" fmla="*/ 920359 w 1948239"/>
              <a:gd name="connsiteY343" fmla="*/ 712087 h 1667221"/>
              <a:gd name="connsiteX344" fmla="*/ 1040782 w 1948239"/>
              <a:gd name="connsiteY344" fmla="*/ 697873 h 1667221"/>
              <a:gd name="connsiteX345" fmla="*/ 1039347 w 1948239"/>
              <a:gd name="connsiteY345" fmla="*/ 703558 h 1667221"/>
              <a:gd name="connsiteX346" fmla="*/ 1037914 w 1948239"/>
              <a:gd name="connsiteY346" fmla="*/ 707822 h 1667221"/>
              <a:gd name="connsiteX347" fmla="*/ 1037914 w 1948239"/>
              <a:gd name="connsiteY347" fmla="*/ 709244 h 1667221"/>
              <a:gd name="connsiteX348" fmla="*/ 1050816 w 1948239"/>
              <a:gd name="connsiteY348" fmla="*/ 704980 h 1667221"/>
              <a:gd name="connsiteX349" fmla="*/ 1049382 w 1948239"/>
              <a:gd name="connsiteY349" fmla="*/ 707822 h 1667221"/>
              <a:gd name="connsiteX350" fmla="*/ 1053683 w 1948239"/>
              <a:gd name="connsiteY350" fmla="*/ 707822 h 1667221"/>
              <a:gd name="connsiteX351" fmla="*/ 1050816 w 1948239"/>
              <a:gd name="connsiteY351" fmla="*/ 704980 h 1667221"/>
              <a:gd name="connsiteX352" fmla="*/ 1040782 w 1948239"/>
              <a:gd name="connsiteY352" fmla="*/ 702137 h 1667221"/>
              <a:gd name="connsiteX353" fmla="*/ 1043649 w 1948239"/>
              <a:gd name="connsiteY353" fmla="*/ 699294 h 1667221"/>
              <a:gd name="connsiteX354" fmla="*/ 1040782 w 1948239"/>
              <a:gd name="connsiteY354" fmla="*/ 697873 h 1667221"/>
              <a:gd name="connsiteX355" fmla="*/ 816784 w 1948239"/>
              <a:gd name="connsiteY355" fmla="*/ 697873 h 1667221"/>
              <a:gd name="connsiteX356" fmla="*/ 828612 w 1948239"/>
              <a:gd name="connsiteY356" fmla="*/ 700716 h 1667221"/>
              <a:gd name="connsiteX357" fmla="*/ 807107 w 1948239"/>
              <a:gd name="connsiteY357" fmla="*/ 703558 h 1667221"/>
              <a:gd name="connsiteX358" fmla="*/ 816784 w 1948239"/>
              <a:gd name="connsiteY358" fmla="*/ 697873 h 1667221"/>
              <a:gd name="connsiteX359" fmla="*/ 1866524 w 1948239"/>
              <a:gd name="connsiteY359" fmla="*/ 695030 h 1667221"/>
              <a:gd name="connsiteX360" fmla="*/ 1869392 w 1948239"/>
              <a:gd name="connsiteY360" fmla="*/ 746198 h 1667221"/>
              <a:gd name="connsiteX361" fmla="*/ 1866524 w 1948239"/>
              <a:gd name="connsiteY361" fmla="*/ 695030 h 1667221"/>
              <a:gd name="connsiteX362" fmla="*/ 993473 w 1948239"/>
              <a:gd name="connsiteY362" fmla="*/ 690766 h 1667221"/>
              <a:gd name="connsiteX363" fmla="*/ 989173 w 1948239"/>
              <a:gd name="connsiteY363" fmla="*/ 692188 h 1667221"/>
              <a:gd name="connsiteX364" fmla="*/ 989173 w 1948239"/>
              <a:gd name="connsiteY364" fmla="*/ 693609 h 1667221"/>
              <a:gd name="connsiteX365" fmla="*/ 993473 w 1948239"/>
              <a:gd name="connsiteY365" fmla="*/ 690766 h 1667221"/>
              <a:gd name="connsiteX366" fmla="*/ 711058 w 1948239"/>
              <a:gd name="connsiteY366" fmla="*/ 679395 h 1667221"/>
              <a:gd name="connsiteX367" fmla="*/ 718708 w 1948239"/>
              <a:gd name="connsiteY367" fmla="*/ 679495 h 1667221"/>
              <a:gd name="connsiteX368" fmla="*/ 718405 w 1948239"/>
              <a:gd name="connsiteY368" fmla="*/ 679574 h 1667221"/>
              <a:gd name="connsiteX369" fmla="*/ 711058 w 1948239"/>
              <a:gd name="connsiteY369" fmla="*/ 679395 h 1667221"/>
              <a:gd name="connsiteX370" fmla="*/ 703708 w 1948239"/>
              <a:gd name="connsiteY370" fmla="*/ 669979 h 1667221"/>
              <a:gd name="connsiteX371" fmla="*/ 708190 w 1948239"/>
              <a:gd name="connsiteY371" fmla="*/ 670867 h 1667221"/>
              <a:gd name="connsiteX372" fmla="*/ 703889 w 1948239"/>
              <a:gd name="connsiteY372" fmla="*/ 675131 h 1667221"/>
              <a:gd name="connsiteX373" fmla="*/ 703483 w 1948239"/>
              <a:gd name="connsiteY373" fmla="*/ 663591 h 1667221"/>
              <a:gd name="connsiteX374" fmla="*/ 703708 w 1948239"/>
              <a:gd name="connsiteY374" fmla="*/ 669979 h 1667221"/>
              <a:gd name="connsiteX375" fmla="*/ 701022 w 1948239"/>
              <a:gd name="connsiteY375" fmla="*/ 669447 h 1667221"/>
              <a:gd name="connsiteX376" fmla="*/ 70067 w 1948239"/>
              <a:gd name="connsiteY376" fmla="*/ 662384 h 1667221"/>
              <a:gd name="connsiteX377" fmla="*/ 58778 w 1948239"/>
              <a:gd name="connsiteY377" fmla="*/ 690766 h 1667221"/>
              <a:gd name="connsiteX378" fmla="*/ 68812 w 1948239"/>
              <a:gd name="connsiteY378" fmla="*/ 686502 h 1667221"/>
              <a:gd name="connsiteX379" fmla="*/ 73113 w 1948239"/>
              <a:gd name="connsiteY379" fmla="*/ 670868 h 1667221"/>
              <a:gd name="connsiteX380" fmla="*/ 70067 w 1948239"/>
              <a:gd name="connsiteY380" fmla="*/ 662384 h 1667221"/>
              <a:gd name="connsiteX381" fmla="*/ 926095 w 1948239"/>
              <a:gd name="connsiteY381" fmla="*/ 658076 h 1667221"/>
              <a:gd name="connsiteX382" fmla="*/ 923228 w 1948239"/>
              <a:gd name="connsiteY382" fmla="*/ 672288 h 1667221"/>
              <a:gd name="connsiteX383" fmla="*/ 918926 w 1948239"/>
              <a:gd name="connsiteY383" fmla="*/ 668024 h 1667221"/>
              <a:gd name="connsiteX384" fmla="*/ 931829 w 1948239"/>
              <a:gd name="connsiteY384" fmla="*/ 676554 h 1667221"/>
              <a:gd name="connsiteX385" fmla="*/ 926095 w 1948239"/>
              <a:gd name="connsiteY385" fmla="*/ 658076 h 1667221"/>
              <a:gd name="connsiteX386" fmla="*/ 841513 w 1948239"/>
              <a:gd name="connsiteY386" fmla="*/ 652390 h 1667221"/>
              <a:gd name="connsiteX387" fmla="*/ 858716 w 1948239"/>
              <a:gd name="connsiteY387" fmla="*/ 672288 h 1667221"/>
              <a:gd name="connsiteX388" fmla="*/ 852982 w 1948239"/>
              <a:gd name="connsiteY388" fmla="*/ 665183 h 1667221"/>
              <a:gd name="connsiteX389" fmla="*/ 854416 w 1948239"/>
              <a:gd name="connsiteY389" fmla="*/ 665183 h 1667221"/>
              <a:gd name="connsiteX390" fmla="*/ 855849 w 1948239"/>
              <a:gd name="connsiteY390" fmla="*/ 658076 h 1667221"/>
              <a:gd name="connsiteX391" fmla="*/ 841513 w 1948239"/>
              <a:gd name="connsiteY391" fmla="*/ 652390 h 1667221"/>
              <a:gd name="connsiteX392" fmla="*/ 1050816 w 1948239"/>
              <a:gd name="connsiteY392" fmla="*/ 643862 h 1667221"/>
              <a:gd name="connsiteX393" fmla="*/ 1033613 w 1948239"/>
              <a:gd name="connsiteY393" fmla="*/ 653812 h 1667221"/>
              <a:gd name="connsiteX394" fmla="*/ 1040782 w 1948239"/>
              <a:gd name="connsiteY394" fmla="*/ 650969 h 1667221"/>
              <a:gd name="connsiteX395" fmla="*/ 1040782 w 1948239"/>
              <a:gd name="connsiteY395" fmla="*/ 652390 h 1667221"/>
              <a:gd name="connsiteX396" fmla="*/ 1047949 w 1948239"/>
              <a:gd name="connsiteY396" fmla="*/ 653812 h 1667221"/>
              <a:gd name="connsiteX397" fmla="*/ 1050816 w 1948239"/>
              <a:gd name="connsiteY397" fmla="*/ 643862 h 1667221"/>
              <a:gd name="connsiteX398" fmla="*/ 994471 w 1948239"/>
              <a:gd name="connsiteY398" fmla="*/ 641699 h 1667221"/>
              <a:gd name="connsiteX399" fmla="*/ 995167 w 1948239"/>
              <a:gd name="connsiteY399" fmla="*/ 641769 h 1667221"/>
              <a:gd name="connsiteX400" fmla="*/ 993473 w 1948239"/>
              <a:gd name="connsiteY400" fmla="*/ 642441 h 1667221"/>
              <a:gd name="connsiteX401" fmla="*/ 676652 w 1948239"/>
              <a:gd name="connsiteY401" fmla="*/ 632491 h 1667221"/>
              <a:gd name="connsiteX402" fmla="*/ 695287 w 1948239"/>
              <a:gd name="connsiteY402" fmla="*/ 633913 h 1667221"/>
              <a:gd name="connsiteX403" fmla="*/ 676652 w 1948239"/>
              <a:gd name="connsiteY403" fmla="*/ 632491 h 1667221"/>
              <a:gd name="connsiteX404" fmla="*/ 1889462 w 1948239"/>
              <a:gd name="connsiteY404" fmla="*/ 626807 h 1667221"/>
              <a:gd name="connsiteX405" fmla="*/ 1895196 w 1948239"/>
              <a:gd name="connsiteY405" fmla="*/ 665182 h 1667221"/>
              <a:gd name="connsiteX406" fmla="*/ 1876560 w 1948239"/>
              <a:gd name="connsiteY406" fmla="*/ 712086 h 1667221"/>
              <a:gd name="connsiteX407" fmla="*/ 1900930 w 1948239"/>
              <a:gd name="connsiteY407" fmla="*/ 635334 h 1667221"/>
              <a:gd name="connsiteX408" fmla="*/ 1003402 w 1948239"/>
              <a:gd name="connsiteY408" fmla="*/ 616178 h 1667221"/>
              <a:gd name="connsiteX409" fmla="*/ 1005120 w 1948239"/>
              <a:gd name="connsiteY409" fmla="*/ 618811 h 1667221"/>
              <a:gd name="connsiteX410" fmla="*/ 1003508 w 1948239"/>
              <a:gd name="connsiteY410" fmla="*/ 626806 h 1667221"/>
              <a:gd name="connsiteX411" fmla="*/ 1001358 w 1948239"/>
              <a:gd name="connsiteY411" fmla="*/ 619345 h 1667221"/>
              <a:gd name="connsiteX412" fmla="*/ 999207 w 1948239"/>
              <a:gd name="connsiteY412" fmla="*/ 609751 h 1667221"/>
              <a:gd name="connsiteX413" fmla="*/ 1003508 w 1948239"/>
              <a:gd name="connsiteY413" fmla="*/ 616014 h 1667221"/>
              <a:gd name="connsiteX414" fmla="*/ 1003402 w 1948239"/>
              <a:gd name="connsiteY414" fmla="*/ 616178 h 1667221"/>
              <a:gd name="connsiteX415" fmla="*/ 666616 w 1948239"/>
              <a:gd name="connsiteY415" fmla="*/ 604065 h 1667221"/>
              <a:gd name="connsiteX416" fmla="*/ 655147 w 1948239"/>
              <a:gd name="connsiteY416" fmla="*/ 614015 h 1667221"/>
              <a:gd name="connsiteX417" fmla="*/ 663749 w 1948239"/>
              <a:gd name="connsiteY417" fmla="*/ 626806 h 1667221"/>
              <a:gd name="connsiteX418" fmla="*/ 670917 w 1948239"/>
              <a:gd name="connsiteY418" fmla="*/ 616858 h 1667221"/>
              <a:gd name="connsiteX419" fmla="*/ 666616 w 1948239"/>
              <a:gd name="connsiteY419" fmla="*/ 604065 h 1667221"/>
              <a:gd name="connsiteX420" fmla="*/ 1093823 w 1948239"/>
              <a:gd name="connsiteY420" fmla="*/ 602644 h 1667221"/>
              <a:gd name="connsiteX421" fmla="*/ 1085222 w 1948239"/>
              <a:gd name="connsiteY421" fmla="*/ 609751 h 1667221"/>
              <a:gd name="connsiteX422" fmla="*/ 1093823 w 1948239"/>
              <a:gd name="connsiteY422" fmla="*/ 602644 h 1667221"/>
              <a:gd name="connsiteX423" fmla="*/ 762667 w 1948239"/>
              <a:gd name="connsiteY423" fmla="*/ 602644 h 1667221"/>
              <a:gd name="connsiteX424" fmla="*/ 764099 w 1948239"/>
              <a:gd name="connsiteY424" fmla="*/ 615436 h 1667221"/>
              <a:gd name="connsiteX425" fmla="*/ 759799 w 1948239"/>
              <a:gd name="connsiteY425" fmla="*/ 615436 h 1667221"/>
              <a:gd name="connsiteX426" fmla="*/ 762487 w 1948239"/>
              <a:gd name="connsiteY426" fmla="*/ 622720 h 1667221"/>
              <a:gd name="connsiteX427" fmla="*/ 763429 w 1948239"/>
              <a:gd name="connsiteY427" fmla="*/ 623371 h 1667221"/>
              <a:gd name="connsiteX428" fmla="*/ 762667 w 1948239"/>
              <a:gd name="connsiteY428" fmla="*/ 625386 h 1667221"/>
              <a:gd name="connsiteX429" fmla="*/ 768401 w 1948239"/>
              <a:gd name="connsiteY429" fmla="*/ 626806 h 1667221"/>
              <a:gd name="connsiteX430" fmla="*/ 763429 w 1948239"/>
              <a:gd name="connsiteY430" fmla="*/ 623371 h 1667221"/>
              <a:gd name="connsiteX431" fmla="*/ 765354 w 1948239"/>
              <a:gd name="connsiteY431" fmla="*/ 618279 h 1667221"/>
              <a:gd name="connsiteX432" fmla="*/ 771268 w 1948239"/>
              <a:gd name="connsiteY432" fmla="*/ 611172 h 1667221"/>
              <a:gd name="connsiteX433" fmla="*/ 762667 w 1948239"/>
              <a:gd name="connsiteY433" fmla="*/ 602644 h 1667221"/>
              <a:gd name="connsiteX434" fmla="*/ 785469 w 1948239"/>
              <a:gd name="connsiteY434" fmla="*/ 599801 h 1667221"/>
              <a:gd name="connsiteX435" fmla="*/ 779870 w 1948239"/>
              <a:gd name="connsiteY435" fmla="*/ 602644 h 1667221"/>
              <a:gd name="connsiteX436" fmla="*/ 789904 w 1948239"/>
              <a:gd name="connsiteY436" fmla="*/ 612593 h 1667221"/>
              <a:gd name="connsiteX437" fmla="*/ 785469 w 1948239"/>
              <a:gd name="connsiteY437" fmla="*/ 599801 h 1667221"/>
              <a:gd name="connsiteX438" fmla="*/ 1943939 w 1948239"/>
              <a:gd name="connsiteY438" fmla="*/ 592694 h 1667221"/>
              <a:gd name="connsiteX439" fmla="*/ 1948239 w 1948239"/>
              <a:gd name="connsiteY439" fmla="*/ 598379 h 1667221"/>
              <a:gd name="connsiteX440" fmla="*/ 1948239 w 1948239"/>
              <a:gd name="connsiteY440" fmla="*/ 639599 h 1667221"/>
              <a:gd name="connsiteX441" fmla="*/ 1943939 w 1948239"/>
              <a:gd name="connsiteY441" fmla="*/ 592694 h 1667221"/>
              <a:gd name="connsiteX442" fmla="*/ 586335 w 1948239"/>
              <a:gd name="connsiteY442" fmla="*/ 589852 h 1667221"/>
              <a:gd name="connsiteX443" fmla="*/ 579168 w 1948239"/>
              <a:gd name="connsiteY443" fmla="*/ 594116 h 1667221"/>
              <a:gd name="connsiteX444" fmla="*/ 596371 w 1948239"/>
              <a:gd name="connsiteY444" fmla="*/ 598380 h 1667221"/>
              <a:gd name="connsiteX445" fmla="*/ 1069453 w 1948239"/>
              <a:gd name="connsiteY445" fmla="*/ 587009 h 1667221"/>
              <a:gd name="connsiteX446" fmla="*/ 1069453 w 1948239"/>
              <a:gd name="connsiteY446" fmla="*/ 591273 h 1667221"/>
              <a:gd name="connsiteX447" fmla="*/ 1071989 w 1948239"/>
              <a:gd name="connsiteY447" fmla="*/ 587972 h 1667221"/>
              <a:gd name="connsiteX448" fmla="*/ 1077875 w 1948239"/>
              <a:gd name="connsiteY448" fmla="*/ 590207 h 1667221"/>
              <a:gd name="connsiteX449" fmla="*/ 1085222 w 1948239"/>
              <a:gd name="connsiteY449" fmla="*/ 595537 h 1667221"/>
              <a:gd name="connsiteX450" fmla="*/ 1092389 w 1948239"/>
              <a:gd name="connsiteY450" fmla="*/ 589852 h 1667221"/>
              <a:gd name="connsiteX451" fmla="*/ 1079488 w 1948239"/>
              <a:gd name="connsiteY451" fmla="*/ 589852 h 1667221"/>
              <a:gd name="connsiteX452" fmla="*/ 1079488 w 1948239"/>
              <a:gd name="connsiteY452" fmla="*/ 587009 h 1667221"/>
              <a:gd name="connsiteX453" fmla="*/ 1072319 w 1948239"/>
              <a:gd name="connsiteY453" fmla="*/ 587542 h 1667221"/>
              <a:gd name="connsiteX454" fmla="*/ 1071989 w 1948239"/>
              <a:gd name="connsiteY454" fmla="*/ 587972 h 1667221"/>
              <a:gd name="connsiteX455" fmla="*/ 488851 w 1948239"/>
              <a:gd name="connsiteY455" fmla="*/ 569953 h 1667221"/>
              <a:gd name="connsiteX456" fmla="*/ 485984 w 1948239"/>
              <a:gd name="connsiteY456" fmla="*/ 575638 h 1667221"/>
              <a:gd name="connsiteX457" fmla="*/ 477383 w 1948239"/>
              <a:gd name="connsiteY457" fmla="*/ 594116 h 1667221"/>
              <a:gd name="connsiteX458" fmla="*/ 484551 w 1948239"/>
              <a:gd name="connsiteY458" fmla="*/ 592694 h 1667221"/>
              <a:gd name="connsiteX459" fmla="*/ 481683 w 1948239"/>
              <a:gd name="connsiteY459" fmla="*/ 588430 h 1667221"/>
              <a:gd name="connsiteX460" fmla="*/ 491718 w 1948239"/>
              <a:gd name="connsiteY460" fmla="*/ 595537 h 1667221"/>
              <a:gd name="connsiteX461" fmla="*/ 485984 w 1948239"/>
              <a:gd name="connsiteY461" fmla="*/ 575638 h 1667221"/>
              <a:gd name="connsiteX462" fmla="*/ 491718 w 1948239"/>
              <a:gd name="connsiteY462" fmla="*/ 574217 h 1667221"/>
              <a:gd name="connsiteX463" fmla="*/ 496018 w 1948239"/>
              <a:gd name="connsiteY463" fmla="*/ 572795 h 1667221"/>
              <a:gd name="connsiteX464" fmla="*/ 496018 w 1948239"/>
              <a:gd name="connsiteY464" fmla="*/ 569953 h 1667221"/>
              <a:gd name="connsiteX465" fmla="*/ 491718 w 1948239"/>
              <a:gd name="connsiteY465" fmla="*/ 572795 h 1667221"/>
              <a:gd name="connsiteX466" fmla="*/ 488851 w 1948239"/>
              <a:gd name="connsiteY466" fmla="*/ 569953 h 1667221"/>
              <a:gd name="connsiteX467" fmla="*/ 435810 w 1948239"/>
              <a:gd name="connsiteY467" fmla="*/ 548633 h 1667221"/>
              <a:gd name="connsiteX468" fmla="*/ 441544 w 1948239"/>
              <a:gd name="connsiteY468" fmla="*/ 560003 h 1667221"/>
              <a:gd name="connsiteX469" fmla="*/ 440110 w 1948239"/>
              <a:gd name="connsiteY469" fmla="*/ 551476 h 1667221"/>
              <a:gd name="connsiteX470" fmla="*/ 1016410 w 1948239"/>
              <a:gd name="connsiteY470" fmla="*/ 541526 h 1667221"/>
              <a:gd name="connsiteX471" fmla="*/ 1017325 w 1948239"/>
              <a:gd name="connsiteY471" fmla="*/ 547713 h 1667221"/>
              <a:gd name="connsiteX472" fmla="*/ 1016948 w 1948239"/>
              <a:gd name="connsiteY472" fmla="*/ 547389 h 1667221"/>
              <a:gd name="connsiteX473" fmla="*/ 1016410 w 1948239"/>
              <a:gd name="connsiteY473" fmla="*/ 541526 h 1667221"/>
              <a:gd name="connsiteX474" fmla="*/ 559098 w 1948239"/>
              <a:gd name="connsiteY474" fmla="*/ 530156 h 1667221"/>
              <a:gd name="connsiteX475" fmla="*/ 570567 w 1948239"/>
              <a:gd name="connsiteY475" fmla="*/ 531577 h 1667221"/>
              <a:gd name="connsiteX476" fmla="*/ 559098 w 1948239"/>
              <a:gd name="connsiteY476" fmla="*/ 530156 h 1667221"/>
              <a:gd name="connsiteX477" fmla="*/ 1055117 w 1948239"/>
              <a:gd name="connsiteY477" fmla="*/ 524470 h 1667221"/>
              <a:gd name="connsiteX478" fmla="*/ 1055117 w 1948239"/>
              <a:gd name="connsiteY478" fmla="*/ 537262 h 1667221"/>
              <a:gd name="connsiteX479" fmla="*/ 1055117 w 1948239"/>
              <a:gd name="connsiteY479" fmla="*/ 524470 h 1667221"/>
              <a:gd name="connsiteX480" fmla="*/ 1070886 w 1948239"/>
              <a:gd name="connsiteY480" fmla="*/ 508835 h 1667221"/>
              <a:gd name="connsiteX481" fmla="*/ 1059417 w 1948239"/>
              <a:gd name="connsiteY481" fmla="*/ 514522 h 1667221"/>
              <a:gd name="connsiteX482" fmla="*/ 1070886 w 1948239"/>
              <a:gd name="connsiteY482" fmla="*/ 521627 h 1667221"/>
              <a:gd name="connsiteX483" fmla="*/ 1082355 w 1948239"/>
              <a:gd name="connsiteY483" fmla="*/ 518785 h 1667221"/>
              <a:gd name="connsiteX484" fmla="*/ 1070886 w 1948239"/>
              <a:gd name="connsiteY484" fmla="*/ 508835 h 1667221"/>
              <a:gd name="connsiteX485" fmla="*/ 549062 w 1948239"/>
              <a:gd name="connsiteY485" fmla="*/ 508835 h 1667221"/>
              <a:gd name="connsiteX486" fmla="*/ 561965 w 1948239"/>
              <a:gd name="connsiteY486" fmla="*/ 523049 h 1667221"/>
              <a:gd name="connsiteX487" fmla="*/ 549062 w 1948239"/>
              <a:gd name="connsiteY487" fmla="*/ 508835 h 1667221"/>
              <a:gd name="connsiteX488" fmla="*/ 1893763 w 1948239"/>
              <a:gd name="connsiteY488" fmla="*/ 491780 h 1667221"/>
              <a:gd name="connsiteX489" fmla="*/ 1889462 w 1948239"/>
              <a:gd name="connsiteY489" fmla="*/ 507415 h 1667221"/>
              <a:gd name="connsiteX490" fmla="*/ 1895196 w 1948239"/>
              <a:gd name="connsiteY490" fmla="*/ 497465 h 1667221"/>
              <a:gd name="connsiteX491" fmla="*/ 1908099 w 1948239"/>
              <a:gd name="connsiteY491" fmla="*/ 565688 h 1667221"/>
              <a:gd name="connsiteX492" fmla="*/ 1896630 w 1948239"/>
              <a:gd name="connsiteY492" fmla="*/ 494622 h 1667221"/>
              <a:gd name="connsiteX493" fmla="*/ 1895196 w 1948239"/>
              <a:gd name="connsiteY493" fmla="*/ 497465 h 1667221"/>
              <a:gd name="connsiteX494" fmla="*/ 1083789 w 1948239"/>
              <a:gd name="connsiteY494" fmla="*/ 456247 h 1667221"/>
              <a:gd name="connsiteX495" fmla="*/ 1080922 w 1948239"/>
              <a:gd name="connsiteY495" fmla="*/ 467617 h 1667221"/>
              <a:gd name="connsiteX496" fmla="*/ 1089523 w 1948239"/>
              <a:gd name="connsiteY496" fmla="*/ 461931 h 1667221"/>
              <a:gd name="connsiteX497" fmla="*/ 1083789 w 1948239"/>
              <a:gd name="connsiteY497" fmla="*/ 456247 h 1667221"/>
              <a:gd name="connsiteX498" fmla="*/ 1146867 w 1948239"/>
              <a:gd name="connsiteY498" fmla="*/ 453404 h 1667221"/>
              <a:gd name="connsiteX499" fmla="*/ 1145432 w 1948239"/>
              <a:gd name="connsiteY499" fmla="*/ 460511 h 1667221"/>
              <a:gd name="connsiteX500" fmla="*/ 1146867 w 1948239"/>
              <a:gd name="connsiteY500" fmla="*/ 453404 h 1667221"/>
              <a:gd name="connsiteX501" fmla="*/ 1166937 w 1948239"/>
              <a:gd name="connsiteY501" fmla="*/ 451983 h 1667221"/>
              <a:gd name="connsiteX502" fmla="*/ 1154034 w 1948239"/>
              <a:gd name="connsiteY502" fmla="*/ 457667 h 1667221"/>
              <a:gd name="connsiteX503" fmla="*/ 1166937 w 1948239"/>
              <a:gd name="connsiteY503" fmla="*/ 451983 h 1667221"/>
              <a:gd name="connsiteX504" fmla="*/ 1079487 w 1948239"/>
              <a:gd name="connsiteY504" fmla="*/ 427820 h 1667221"/>
              <a:gd name="connsiteX505" fmla="*/ 1072320 w 1948239"/>
              <a:gd name="connsiteY505" fmla="*/ 436348 h 1667221"/>
              <a:gd name="connsiteX506" fmla="*/ 1079487 w 1948239"/>
              <a:gd name="connsiteY506" fmla="*/ 427820 h 1667221"/>
              <a:gd name="connsiteX507" fmla="*/ 1910965 w 1948239"/>
              <a:gd name="connsiteY507" fmla="*/ 420713 h 1667221"/>
              <a:gd name="connsiteX508" fmla="*/ 1928168 w 1948239"/>
              <a:gd name="connsiteY508" fmla="*/ 481830 h 1667221"/>
              <a:gd name="connsiteX509" fmla="*/ 1913832 w 1948239"/>
              <a:gd name="connsiteY509" fmla="*/ 440612 h 1667221"/>
              <a:gd name="connsiteX510" fmla="*/ 1910965 w 1948239"/>
              <a:gd name="connsiteY510" fmla="*/ 420713 h 1667221"/>
              <a:gd name="connsiteX511" fmla="*/ 1852189 w 1948239"/>
              <a:gd name="connsiteY511" fmla="*/ 412186 h 1667221"/>
              <a:gd name="connsiteX512" fmla="*/ 1857923 w 1948239"/>
              <a:gd name="connsiteY512" fmla="*/ 432084 h 1667221"/>
              <a:gd name="connsiteX513" fmla="*/ 1855056 w 1948239"/>
              <a:gd name="connsiteY513" fmla="*/ 450561 h 1667221"/>
              <a:gd name="connsiteX514" fmla="*/ 1857923 w 1948239"/>
              <a:gd name="connsiteY514" fmla="*/ 432084 h 1667221"/>
              <a:gd name="connsiteX515" fmla="*/ 1852189 w 1948239"/>
              <a:gd name="connsiteY515" fmla="*/ 412186 h 1667221"/>
              <a:gd name="connsiteX516" fmla="*/ 1862224 w 1948239"/>
              <a:gd name="connsiteY516" fmla="*/ 400815 h 1667221"/>
              <a:gd name="connsiteX517" fmla="*/ 1875126 w 1948239"/>
              <a:gd name="connsiteY517" fmla="*/ 464775 h 1667221"/>
              <a:gd name="connsiteX518" fmla="*/ 1875126 w 1948239"/>
              <a:gd name="connsiteY518" fmla="*/ 442033 h 1667221"/>
              <a:gd name="connsiteX519" fmla="*/ 1883727 w 1948239"/>
              <a:gd name="connsiteY519" fmla="*/ 484673 h 1667221"/>
              <a:gd name="connsiteX520" fmla="*/ 1885162 w 1948239"/>
              <a:gd name="connsiteY520" fmla="*/ 451983 h 1667221"/>
              <a:gd name="connsiteX521" fmla="*/ 1882295 w 1948239"/>
              <a:gd name="connsiteY521" fmla="*/ 439190 h 1667221"/>
              <a:gd name="connsiteX522" fmla="*/ 1876560 w 1948239"/>
              <a:gd name="connsiteY522" fmla="*/ 426398 h 1667221"/>
              <a:gd name="connsiteX523" fmla="*/ 1862224 w 1948239"/>
              <a:gd name="connsiteY523" fmla="*/ 400815 h 1667221"/>
              <a:gd name="connsiteX524" fmla="*/ 1092389 w 1948239"/>
              <a:gd name="connsiteY524" fmla="*/ 379495 h 1667221"/>
              <a:gd name="connsiteX525" fmla="*/ 1092389 w 1948239"/>
              <a:gd name="connsiteY525" fmla="*/ 385180 h 1667221"/>
              <a:gd name="connsiteX526" fmla="*/ 1096691 w 1948239"/>
              <a:gd name="connsiteY526" fmla="*/ 385180 h 1667221"/>
              <a:gd name="connsiteX527" fmla="*/ 1088089 w 1948239"/>
              <a:gd name="connsiteY527" fmla="*/ 390865 h 1667221"/>
              <a:gd name="connsiteX528" fmla="*/ 1108159 w 1948239"/>
              <a:gd name="connsiteY528" fmla="*/ 392287 h 1667221"/>
              <a:gd name="connsiteX529" fmla="*/ 1109594 w 1948239"/>
              <a:gd name="connsiteY529" fmla="*/ 397972 h 1667221"/>
              <a:gd name="connsiteX530" fmla="*/ 1109594 w 1948239"/>
              <a:gd name="connsiteY530" fmla="*/ 400815 h 1667221"/>
              <a:gd name="connsiteX531" fmla="*/ 1112461 w 1948239"/>
              <a:gd name="connsiteY531" fmla="*/ 400815 h 1667221"/>
              <a:gd name="connsiteX532" fmla="*/ 1109594 w 1948239"/>
              <a:gd name="connsiteY532" fmla="*/ 396551 h 1667221"/>
              <a:gd name="connsiteX533" fmla="*/ 1112461 w 1948239"/>
              <a:gd name="connsiteY533" fmla="*/ 395129 h 1667221"/>
              <a:gd name="connsiteX534" fmla="*/ 1108159 w 1948239"/>
              <a:gd name="connsiteY534" fmla="*/ 390865 h 1667221"/>
              <a:gd name="connsiteX535" fmla="*/ 1092389 w 1948239"/>
              <a:gd name="connsiteY535" fmla="*/ 379495 h 1667221"/>
              <a:gd name="connsiteX536" fmla="*/ 365563 w 1948239"/>
              <a:gd name="connsiteY536" fmla="*/ 379494 h 1667221"/>
              <a:gd name="connsiteX537" fmla="*/ 328290 w 1948239"/>
              <a:gd name="connsiteY537" fmla="*/ 403656 h 1667221"/>
              <a:gd name="connsiteX538" fmla="*/ 365563 w 1948239"/>
              <a:gd name="connsiteY538" fmla="*/ 379494 h 1667221"/>
              <a:gd name="connsiteX539" fmla="*/ 1879188 w 1948239"/>
              <a:gd name="connsiteY539" fmla="*/ 377955 h 1667221"/>
              <a:gd name="connsiteX540" fmla="*/ 1879427 w 1948239"/>
              <a:gd name="connsiteY540" fmla="*/ 378073 h 1667221"/>
              <a:gd name="connsiteX541" fmla="*/ 1879635 w 1948239"/>
              <a:gd name="connsiteY541" fmla="*/ 379503 h 1667221"/>
              <a:gd name="connsiteX542" fmla="*/ 1790545 w 1948239"/>
              <a:gd name="connsiteY542" fmla="*/ 370966 h 1667221"/>
              <a:gd name="connsiteX543" fmla="*/ 1806314 w 1948239"/>
              <a:gd name="connsiteY543" fmla="*/ 402236 h 1667221"/>
              <a:gd name="connsiteX544" fmla="*/ 1823517 w 1948239"/>
              <a:gd name="connsiteY544" fmla="*/ 426398 h 1667221"/>
              <a:gd name="connsiteX545" fmla="*/ 1813483 w 1948239"/>
              <a:gd name="connsiteY545" fmla="*/ 406500 h 1667221"/>
              <a:gd name="connsiteX546" fmla="*/ 1790545 w 1948239"/>
              <a:gd name="connsiteY546" fmla="*/ 370966 h 1667221"/>
              <a:gd name="connsiteX547" fmla="*/ 336891 w 1948239"/>
              <a:gd name="connsiteY547" fmla="*/ 370966 h 1667221"/>
              <a:gd name="connsiteX548" fmla="*/ 283848 w 1948239"/>
              <a:gd name="connsiteY548" fmla="*/ 419291 h 1667221"/>
              <a:gd name="connsiteX549" fmla="*/ 235106 w 1948239"/>
              <a:gd name="connsiteY549" fmla="*/ 449139 h 1667221"/>
              <a:gd name="connsiteX550" fmla="*/ 283848 w 1948239"/>
              <a:gd name="connsiteY550" fmla="*/ 407920 h 1667221"/>
              <a:gd name="connsiteX551" fmla="*/ 336891 w 1948239"/>
              <a:gd name="connsiteY551" fmla="*/ 370966 h 1667221"/>
              <a:gd name="connsiteX552" fmla="*/ 344955 w 1948239"/>
              <a:gd name="connsiteY552" fmla="*/ 363504 h 1667221"/>
              <a:gd name="connsiteX553" fmla="*/ 345493 w 1948239"/>
              <a:gd name="connsiteY553" fmla="*/ 363859 h 1667221"/>
              <a:gd name="connsiteX554" fmla="*/ 336891 w 1948239"/>
              <a:gd name="connsiteY554" fmla="*/ 369544 h 1667221"/>
              <a:gd name="connsiteX555" fmla="*/ 344955 w 1948239"/>
              <a:gd name="connsiteY555" fmla="*/ 363504 h 1667221"/>
              <a:gd name="connsiteX556" fmla="*/ 1134860 w 1948239"/>
              <a:gd name="connsiteY556" fmla="*/ 362794 h 1667221"/>
              <a:gd name="connsiteX557" fmla="*/ 1129664 w 1948239"/>
              <a:gd name="connsiteY557" fmla="*/ 365281 h 1667221"/>
              <a:gd name="connsiteX558" fmla="*/ 1138265 w 1948239"/>
              <a:gd name="connsiteY558" fmla="*/ 368125 h 1667221"/>
              <a:gd name="connsiteX559" fmla="*/ 1141132 w 1948239"/>
              <a:gd name="connsiteY559" fmla="*/ 366702 h 1667221"/>
              <a:gd name="connsiteX560" fmla="*/ 1134860 w 1948239"/>
              <a:gd name="connsiteY560" fmla="*/ 362794 h 1667221"/>
              <a:gd name="connsiteX561" fmla="*/ 364130 w 1948239"/>
              <a:gd name="connsiteY561" fmla="*/ 362438 h 1667221"/>
              <a:gd name="connsiteX562" fmla="*/ 344060 w 1948239"/>
              <a:gd name="connsiteY562" fmla="*/ 379493 h 1667221"/>
              <a:gd name="connsiteX563" fmla="*/ 342626 w 1948239"/>
              <a:gd name="connsiteY563" fmla="*/ 372388 h 1667221"/>
              <a:gd name="connsiteX564" fmla="*/ 1871520 w 1948239"/>
              <a:gd name="connsiteY564" fmla="*/ 361461 h 1667221"/>
              <a:gd name="connsiteX565" fmla="*/ 1875126 w 1948239"/>
              <a:gd name="connsiteY565" fmla="*/ 363859 h 1667221"/>
              <a:gd name="connsiteX566" fmla="*/ 1879188 w 1948239"/>
              <a:gd name="connsiteY566" fmla="*/ 377955 h 1667221"/>
              <a:gd name="connsiteX567" fmla="*/ 1876560 w 1948239"/>
              <a:gd name="connsiteY567" fmla="*/ 376653 h 1667221"/>
              <a:gd name="connsiteX568" fmla="*/ 1871520 w 1948239"/>
              <a:gd name="connsiteY568" fmla="*/ 361461 h 1667221"/>
              <a:gd name="connsiteX569" fmla="*/ 1769041 w 1948239"/>
              <a:gd name="connsiteY569" fmla="*/ 355332 h 1667221"/>
              <a:gd name="connsiteX570" fmla="*/ 1773342 w 1948239"/>
              <a:gd name="connsiteY570" fmla="*/ 368123 h 1667221"/>
              <a:gd name="connsiteX571" fmla="*/ 1777642 w 1948239"/>
              <a:gd name="connsiteY571" fmla="*/ 383758 h 1667221"/>
              <a:gd name="connsiteX572" fmla="*/ 1773342 w 1948239"/>
              <a:gd name="connsiteY572" fmla="*/ 368123 h 1667221"/>
              <a:gd name="connsiteX573" fmla="*/ 1781944 w 1948239"/>
              <a:gd name="connsiteY573" fmla="*/ 372389 h 1667221"/>
              <a:gd name="connsiteX574" fmla="*/ 1780510 w 1948239"/>
              <a:gd name="connsiteY574" fmla="*/ 368123 h 1667221"/>
              <a:gd name="connsiteX575" fmla="*/ 1769041 w 1948239"/>
              <a:gd name="connsiteY575" fmla="*/ 355332 h 1667221"/>
              <a:gd name="connsiteX576" fmla="*/ 1846455 w 1948239"/>
              <a:gd name="connsiteY576" fmla="*/ 302743 h 1667221"/>
              <a:gd name="connsiteX577" fmla="*/ 1852189 w 1948239"/>
              <a:gd name="connsiteY577" fmla="*/ 328326 h 1667221"/>
              <a:gd name="connsiteX578" fmla="*/ 1846455 w 1948239"/>
              <a:gd name="connsiteY578" fmla="*/ 331169 h 1667221"/>
              <a:gd name="connsiteX579" fmla="*/ 1846455 w 1948239"/>
              <a:gd name="connsiteY579" fmla="*/ 302743 h 1667221"/>
              <a:gd name="connsiteX580" fmla="*/ 434816 w 1948239"/>
              <a:gd name="connsiteY580" fmla="*/ 297805 h 1667221"/>
              <a:gd name="connsiteX581" fmla="*/ 420936 w 1948239"/>
              <a:gd name="connsiteY581" fmla="*/ 310205 h 1667221"/>
              <a:gd name="connsiteX582" fmla="*/ 410004 w 1948239"/>
              <a:gd name="connsiteY582" fmla="*/ 322642 h 1667221"/>
              <a:gd name="connsiteX583" fmla="*/ 408572 w 1948239"/>
              <a:gd name="connsiteY583" fmla="*/ 308428 h 1667221"/>
              <a:gd name="connsiteX584" fmla="*/ 422549 w 1948239"/>
              <a:gd name="connsiteY584" fmla="*/ 304697 h 1667221"/>
              <a:gd name="connsiteX585" fmla="*/ 1088089 w 1948239"/>
              <a:gd name="connsiteY585" fmla="*/ 294215 h 1667221"/>
              <a:gd name="connsiteX586" fmla="*/ 1105292 w 1948239"/>
              <a:gd name="connsiteY586" fmla="*/ 301322 h 1667221"/>
              <a:gd name="connsiteX587" fmla="*/ 1105292 w 1948239"/>
              <a:gd name="connsiteY587" fmla="*/ 309850 h 1667221"/>
              <a:gd name="connsiteX588" fmla="*/ 1122495 w 1948239"/>
              <a:gd name="connsiteY588" fmla="*/ 307006 h 1667221"/>
              <a:gd name="connsiteX589" fmla="*/ 1121061 w 1948239"/>
              <a:gd name="connsiteY589" fmla="*/ 312693 h 1667221"/>
              <a:gd name="connsiteX590" fmla="*/ 1123929 w 1948239"/>
              <a:gd name="connsiteY590" fmla="*/ 314113 h 1667221"/>
              <a:gd name="connsiteX591" fmla="*/ 1122495 w 1948239"/>
              <a:gd name="connsiteY591" fmla="*/ 318377 h 1667221"/>
              <a:gd name="connsiteX592" fmla="*/ 1151167 w 1948239"/>
              <a:gd name="connsiteY592" fmla="*/ 328327 h 1667221"/>
              <a:gd name="connsiteX593" fmla="*/ 1135397 w 1948239"/>
              <a:gd name="connsiteY593" fmla="*/ 331169 h 1667221"/>
              <a:gd name="connsiteX594" fmla="*/ 1141132 w 1948239"/>
              <a:gd name="connsiteY594" fmla="*/ 341119 h 1667221"/>
              <a:gd name="connsiteX595" fmla="*/ 1154034 w 1948239"/>
              <a:gd name="connsiteY595" fmla="*/ 338276 h 1667221"/>
              <a:gd name="connsiteX596" fmla="*/ 1168370 w 1948239"/>
              <a:gd name="connsiteY596" fmla="*/ 352490 h 1667221"/>
              <a:gd name="connsiteX597" fmla="*/ 1182706 w 1948239"/>
              <a:gd name="connsiteY597" fmla="*/ 383759 h 1667221"/>
              <a:gd name="connsiteX598" fmla="*/ 1164068 w 1948239"/>
              <a:gd name="connsiteY598" fmla="*/ 379495 h 1667221"/>
              <a:gd name="connsiteX599" fmla="*/ 1171237 w 1948239"/>
              <a:gd name="connsiteY599" fmla="*/ 389444 h 1667221"/>
              <a:gd name="connsiteX600" fmla="*/ 1156901 w 1948239"/>
              <a:gd name="connsiteY600" fmla="*/ 386601 h 1667221"/>
              <a:gd name="connsiteX601" fmla="*/ 1162635 w 1948239"/>
              <a:gd name="connsiteY601" fmla="*/ 393708 h 1667221"/>
              <a:gd name="connsiteX602" fmla="*/ 1179838 w 1948239"/>
              <a:gd name="connsiteY602" fmla="*/ 396551 h 1667221"/>
              <a:gd name="connsiteX603" fmla="*/ 1172671 w 1948239"/>
              <a:gd name="connsiteY603" fmla="*/ 405079 h 1667221"/>
              <a:gd name="connsiteX604" fmla="*/ 1179838 w 1948239"/>
              <a:gd name="connsiteY604" fmla="*/ 405079 h 1667221"/>
              <a:gd name="connsiteX605" fmla="*/ 1171237 w 1948239"/>
              <a:gd name="connsiteY605" fmla="*/ 444876 h 1667221"/>
              <a:gd name="connsiteX606" fmla="*/ 1178406 w 1948239"/>
              <a:gd name="connsiteY606" fmla="*/ 446297 h 1667221"/>
              <a:gd name="connsiteX607" fmla="*/ 1174104 w 1948239"/>
              <a:gd name="connsiteY607" fmla="*/ 450560 h 1667221"/>
              <a:gd name="connsiteX608" fmla="*/ 1178406 w 1948239"/>
              <a:gd name="connsiteY608" fmla="*/ 451983 h 1667221"/>
              <a:gd name="connsiteX609" fmla="*/ 1159768 w 1948239"/>
              <a:gd name="connsiteY609" fmla="*/ 477566 h 1667221"/>
              <a:gd name="connsiteX610" fmla="*/ 1169804 w 1948239"/>
              <a:gd name="connsiteY610" fmla="*/ 476145 h 1667221"/>
              <a:gd name="connsiteX611" fmla="*/ 1156901 w 1948239"/>
              <a:gd name="connsiteY611" fmla="*/ 481830 h 1667221"/>
              <a:gd name="connsiteX612" fmla="*/ 1169804 w 1948239"/>
              <a:gd name="connsiteY612" fmla="*/ 486094 h 1667221"/>
              <a:gd name="connsiteX613" fmla="*/ 1152601 w 1948239"/>
              <a:gd name="connsiteY613" fmla="*/ 504572 h 1667221"/>
              <a:gd name="connsiteX614" fmla="*/ 1159768 w 1948239"/>
              <a:gd name="connsiteY614" fmla="*/ 507415 h 1667221"/>
              <a:gd name="connsiteX615" fmla="*/ 1152601 w 1948239"/>
              <a:gd name="connsiteY615" fmla="*/ 510258 h 1667221"/>
              <a:gd name="connsiteX616" fmla="*/ 1158335 w 1948239"/>
              <a:gd name="connsiteY616" fmla="*/ 510258 h 1667221"/>
              <a:gd name="connsiteX617" fmla="*/ 1144000 w 1948239"/>
              <a:gd name="connsiteY617" fmla="*/ 524470 h 1667221"/>
              <a:gd name="connsiteX618" fmla="*/ 1161203 w 1948239"/>
              <a:gd name="connsiteY618" fmla="*/ 525892 h 1667221"/>
              <a:gd name="connsiteX619" fmla="*/ 1138265 w 1948239"/>
              <a:gd name="connsiteY619" fmla="*/ 537262 h 1667221"/>
              <a:gd name="connsiteX620" fmla="*/ 1149732 w 1948239"/>
              <a:gd name="connsiteY620" fmla="*/ 545791 h 1667221"/>
              <a:gd name="connsiteX621" fmla="*/ 1138265 w 1948239"/>
              <a:gd name="connsiteY621" fmla="*/ 548633 h 1667221"/>
              <a:gd name="connsiteX622" fmla="*/ 1144000 w 1948239"/>
              <a:gd name="connsiteY622" fmla="*/ 550055 h 1667221"/>
              <a:gd name="connsiteX623" fmla="*/ 1106725 w 1948239"/>
              <a:gd name="connsiteY623" fmla="*/ 616858 h 1667221"/>
              <a:gd name="connsiteX624" fmla="*/ 1109594 w 1948239"/>
              <a:gd name="connsiteY624" fmla="*/ 616858 h 1667221"/>
              <a:gd name="connsiteX625" fmla="*/ 1089523 w 1948239"/>
              <a:gd name="connsiteY625" fmla="*/ 625386 h 1667221"/>
              <a:gd name="connsiteX626" fmla="*/ 1102425 w 1948239"/>
              <a:gd name="connsiteY626" fmla="*/ 639598 h 1667221"/>
              <a:gd name="connsiteX627" fmla="*/ 1086656 w 1948239"/>
              <a:gd name="connsiteY627" fmla="*/ 645284 h 1667221"/>
              <a:gd name="connsiteX628" fmla="*/ 1099558 w 1948239"/>
              <a:gd name="connsiteY628" fmla="*/ 649548 h 1667221"/>
              <a:gd name="connsiteX629" fmla="*/ 1082355 w 1948239"/>
              <a:gd name="connsiteY629" fmla="*/ 687923 h 1667221"/>
              <a:gd name="connsiteX630" fmla="*/ 1076620 w 1948239"/>
              <a:gd name="connsiteY630" fmla="*/ 655233 h 1667221"/>
              <a:gd name="connsiteX631" fmla="*/ 1065152 w 1948239"/>
              <a:gd name="connsiteY631" fmla="*/ 682238 h 1667221"/>
              <a:gd name="connsiteX632" fmla="*/ 1072320 w 1948239"/>
              <a:gd name="connsiteY632" fmla="*/ 677974 h 1667221"/>
              <a:gd name="connsiteX633" fmla="*/ 1072320 w 1948239"/>
              <a:gd name="connsiteY633" fmla="*/ 703558 h 1667221"/>
              <a:gd name="connsiteX634" fmla="*/ 1046516 w 1948239"/>
              <a:gd name="connsiteY634" fmla="*/ 713508 h 1667221"/>
              <a:gd name="connsiteX635" fmla="*/ 1050816 w 1948239"/>
              <a:gd name="connsiteY635" fmla="*/ 720615 h 1667221"/>
              <a:gd name="connsiteX636" fmla="*/ 1060852 w 1948239"/>
              <a:gd name="connsiteY636" fmla="*/ 722035 h 1667221"/>
              <a:gd name="connsiteX637" fmla="*/ 1059417 w 1948239"/>
              <a:gd name="connsiteY637" fmla="*/ 724879 h 1667221"/>
              <a:gd name="connsiteX638" fmla="*/ 1086656 w 1948239"/>
              <a:gd name="connsiteY638" fmla="*/ 741934 h 1667221"/>
              <a:gd name="connsiteX639" fmla="*/ 1108159 w 1948239"/>
              <a:gd name="connsiteY639" fmla="*/ 758990 h 1667221"/>
              <a:gd name="connsiteX640" fmla="*/ 1112461 w 1948239"/>
              <a:gd name="connsiteY640" fmla="*/ 750462 h 1667221"/>
              <a:gd name="connsiteX641" fmla="*/ 1122495 w 1948239"/>
              <a:gd name="connsiteY641" fmla="*/ 760412 h 1667221"/>
              <a:gd name="connsiteX642" fmla="*/ 1122495 w 1948239"/>
              <a:gd name="connsiteY642" fmla="*/ 756148 h 1667221"/>
              <a:gd name="connsiteX643" fmla="*/ 1156901 w 1948239"/>
              <a:gd name="connsiteY643" fmla="*/ 777467 h 1667221"/>
              <a:gd name="connsiteX644" fmla="*/ 1154034 w 1948239"/>
              <a:gd name="connsiteY644" fmla="*/ 763253 h 1667221"/>
              <a:gd name="connsiteX645" fmla="*/ 1195609 w 1948239"/>
              <a:gd name="connsiteY645" fmla="*/ 790259 h 1667221"/>
              <a:gd name="connsiteX646" fmla="*/ 1197041 w 1948239"/>
              <a:gd name="connsiteY646" fmla="*/ 785995 h 1667221"/>
              <a:gd name="connsiteX647" fmla="*/ 1202776 w 1948239"/>
              <a:gd name="connsiteY647" fmla="*/ 797366 h 1667221"/>
              <a:gd name="connsiteX648" fmla="*/ 1205643 w 1948239"/>
              <a:gd name="connsiteY648" fmla="*/ 787417 h 1667221"/>
              <a:gd name="connsiteX649" fmla="*/ 1241483 w 1948239"/>
              <a:gd name="connsiteY649" fmla="*/ 821528 h 1667221"/>
              <a:gd name="connsiteX650" fmla="*/ 1247218 w 1948239"/>
              <a:gd name="connsiteY650" fmla="*/ 803052 h 1667221"/>
              <a:gd name="connsiteX651" fmla="*/ 1295959 w 1948239"/>
              <a:gd name="connsiteY651" fmla="*/ 838584 h 1667221"/>
              <a:gd name="connsiteX652" fmla="*/ 1301694 w 1948239"/>
              <a:gd name="connsiteY652" fmla="*/ 845691 h 1667221"/>
              <a:gd name="connsiteX653" fmla="*/ 1303126 w 1948239"/>
              <a:gd name="connsiteY653" fmla="*/ 844270 h 1667221"/>
              <a:gd name="connsiteX654" fmla="*/ 1298826 w 1948239"/>
              <a:gd name="connsiteY654" fmla="*/ 838584 h 1667221"/>
              <a:gd name="connsiteX655" fmla="*/ 1314595 w 1948239"/>
              <a:gd name="connsiteY655" fmla="*/ 855641 h 1667221"/>
              <a:gd name="connsiteX656" fmla="*/ 1327498 w 1948239"/>
              <a:gd name="connsiteY656" fmla="*/ 844270 h 1667221"/>
              <a:gd name="connsiteX657" fmla="*/ 1356170 w 1948239"/>
              <a:gd name="connsiteY657" fmla="*/ 859905 h 1667221"/>
              <a:gd name="connsiteX658" fmla="*/ 1357603 w 1948239"/>
              <a:gd name="connsiteY658" fmla="*/ 854219 h 1667221"/>
              <a:gd name="connsiteX659" fmla="*/ 1435016 w 1948239"/>
              <a:gd name="connsiteY659" fmla="*/ 895438 h 1667221"/>
              <a:gd name="connsiteX660" fmla="*/ 1460821 w 1948239"/>
              <a:gd name="connsiteY660" fmla="*/ 938078 h 1667221"/>
              <a:gd name="connsiteX661" fmla="*/ 1456521 w 1948239"/>
              <a:gd name="connsiteY661" fmla="*/ 916758 h 1667221"/>
              <a:gd name="connsiteX662" fmla="*/ 1469019 w 1948239"/>
              <a:gd name="connsiteY662" fmla="*/ 912161 h 1667221"/>
              <a:gd name="connsiteX663" fmla="*/ 1474695 w 1948239"/>
              <a:gd name="connsiteY663" fmla="*/ 917728 h 1667221"/>
              <a:gd name="connsiteX664" fmla="*/ 1474082 w 1948239"/>
              <a:gd name="connsiteY664" fmla="*/ 922799 h 1667221"/>
              <a:gd name="connsiteX665" fmla="*/ 1479458 w 1948239"/>
              <a:gd name="connsiteY665" fmla="*/ 929549 h 1667221"/>
              <a:gd name="connsiteX666" fmla="*/ 1483758 w 1948239"/>
              <a:gd name="connsiteY666" fmla="*/ 921021 h 1667221"/>
              <a:gd name="connsiteX667" fmla="*/ 1486625 w 1948239"/>
              <a:gd name="connsiteY667" fmla="*/ 935235 h 1667221"/>
              <a:gd name="connsiteX668" fmla="*/ 1558304 w 1948239"/>
              <a:gd name="connsiteY668" fmla="*/ 956555 h 1667221"/>
              <a:gd name="connsiteX669" fmla="*/ 1552570 w 1948239"/>
              <a:gd name="connsiteY669" fmla="*/ 965082 h 1667221"/>
              <a:gd name="connsiteX670" fmla="*/ 1582676 w 1948239"/>
              <a:gd name="connsiteY670" fmla="*/ 984981 h 1667221"/>
              <a:gd name="connsiteX671" fmla="*/ 1581242 w 1948239"/>
              <a:gd name="connsiteY671" fmla="*/ 980717 h 1667221"/>
              <a:gd name="connsiteX672" fmla="*/ 1614215 w 1948239"/>
              <a:gd name="connsiteY672" fmla="*/ 1011987 h 1667221"/>
              <a:gd name="connsiteX673" fmla="*/ 1595577 w 1948239"/>
              <a:gd name="connsiteY673" fmla="*/ 1009145 h 1667221"/>
              <a:gd name="connsiteX674" fmla="*/ 1611348 w 1948239"/>
              <a:gd name="connsiteY674" fmla="*/ 1016250 h 1667221"/>
              <a:gd name="connsiteX675" fmla="*/ 1604179 w 1948239"/>
              <a:gd name="connsiteY675" fmla="*/ 1027621 h 1667221"/>
              <a:gd name="connsiteX676" fmla="*/ 1591277 w 1948239"/>
              <a:gd name="connsiteY676" fmla="*/ 1010566 h 1667221"/>
              <a:gd name="connsiteX677" fmla="*/ 1591277 w 1948239"/>
              <a:gd name="connsiteY677" fmla="*/ 1017673 h 1667221"/>
              <a:gd name="connsiteX678" fmla="*/ 1590589 w 1948239"/>
              <a:gd name="connsiteY678" fmla="*/ 1017047 h 1667221"/>
              <a:gd name="connsiteX679" fmla="*/ 1574074 w 1948239"/>
              <a:gd name="connsiteY679" fmla="*/ 1002038 h 1667221"/>
              <a:gd name="connsiteX680" fmla="*/ 1585543 w 1948239"/>
              <a:gd name="connsiteY680" fmla="*/ 1006302 h 1667221"/>
              <a:gd name="connsiteX681" fmla="*/ 1565473 w 1948239"/>
              <a:gd name="connsiteY681" fmla="*/ 992088 h 1667221"/>
              <a:gd name="connsiteX682" fmla="*/ 1556871 w 1948239"/>
              <a:gd name="connsiteY682" fmla="*/ 1010566 h 1667221"/>
              <a:gd name="connsiteX683" fmla="*/ 1538234 w 1948239"/>
              <a:gd name="connsiteY683" fmla="*/ 976453 h 1667221"/>
              <a:gd name="connsiteX684" fmla="*/ 1542536 w 1948239"/>
              <a:gd name="connsiteY684" fmla="*/ 973612 h 1667221"/>
              <a:gd name="connsiteX685" fmla="*/ 1526765 w 1948239"/>
              <a:gd name="connsiteY685" fmla="*/ 960819 h 1667221"/>
              <a:gd name="connsiteX686" fmla="*/ 1531067 w 1948239"/>
              <a:gd name="connsiteY686" fmla="*/ 975032 h 1667221"/>
              <a:gd name="connsiteX687" fmla="*/ 1518164 w 1948239"/>
              <a:gd name="connsiteY687" fmla="*/ 962241 h 1667221"/>
              <a:gd name="connsiteX688" fmla="*/ 1539668 w 1948239"/>
              <a:gd name="connsiteY688" fmla="*/ 987824 h 1667221"/>
              <a:gd name="connsiteX689" fmla="*/ 1535367 w 1948239"/>
              <a:gd name="connsiteY689" fmla="*/ 999195 h 1667221"/>
              <a:gd name="connsiteX690" fmla="*/ 1459388 w 1948239"/>
              <a:gd name="connsiteY690" fmla="*/ 948027 h 1667221"/>
              <a:gd name="connsiteX691" fmla="*/ 1449352 w 1948239"/>
              <a:gd name="connsiteY691" fmla="*/ 962241 h 1667221"/>
              <a:gd name="connsiteX692" fmla="*/ 1433583 w 1948239"/>
              <a:gd name="connsiteY692" fmla="*/ 949449 h 1667221"/>
              <a:gd name="connsiteX693" fmla="*/ 1435016 w 1948239"/>
              <a:gd name="connsiteY693" fmla="*/ 969346 h 1667221"/>
              <a:gd name="connsiteX694" fmla="*/ 1392009 w 1948239"/>
              <a:gd name="connsiteY694" fmla="*/ 928128 h 1667221"/>
              <a:gd name="connsiteX695" fmla="*/ 1394876 w 1948239"/>
              <a:gd name="connsiteY695" fmla="*/ 938078 h 1667221"/>
              <a:gd name="connsiteX696" fmla="*/ 1364771 w 1948239"/>
              <a:gd name="connsiteY696" fmla="*/ 911073 h 1667221"/>
              <a:gd name="connsiteX697" fmla="*/ 1374806 w 1948239"/>
              <a:gd name="connsiteY697" fmla="*/ 938078 h 1667221"/>
              <a:gd name="connsiteX698" fmla="*/ 1366204 w 1948239"/>
              <a:gd name="connsiteY698" fmla="*/ 939499 h 1667221"/>
              <a:gd name="connsiteX699" fmla="*/ 1367639 w 1948239"/>
              <a:gd name="connsiteY699" fmla="*/ 949449 h 1667221"/>
              <a:gd name="connsiteX700" fmla="*/ 1360470 w 1948239"/>
              <a:gd name="connsiteY700" fmla="*/ 913916 h 1667221"/>
              <a:gd name="connsiteX701" fmla="*/ 1346134 w 1948239"/>
              <a:gd name="connsiteY701" fmla="*/ 921021 h 1667221"/>
              <a:gd name="connsiteX702" fmla="*/ 1311728 w 1948239"/>
              <a:gd name="connsiteY702" fmla="*/ 886910 h 1667221"/>
              <a:gd name="connsiteX703" fmla="*/ 1297392 w 1948239"/>
              <a:gd name="connsiteY703" fmla="*/ 892595 h 1667221"/>
              <a:gd name="connsiteX704" fmla="*/ 1314595 w 1948239"/>
              <a:gd name="connsiteY704" fmla="*/ 928128 h 1667221"/>
              <a:gd name="connsiteX705" fmla="*/ 1311728 w 1948239"/>
              <a:gd name="connsiteY705" fmla="*/ 913916 h 1667221"/>
              <a:gd name="connsiteX706" fmla="*/ 1334665 w 1948239"/>
              <a:gd name="connsiteY706" fmla="*/ 928128 h 1667221"/>
              <a:gd name="connsiteX707" fmla="*/ 1317462 w 1948239"/>
              <a:gd name="connsiteY707" fmla="*/ 919601 h 1667221"/>
              <a:gd name="connsiteX708" fmla="*/ 1324631 w 1948239"/>
              <a:gd name="connsiteY708" fmla="*/ 932392 h 1667221"/>
              <a:gd name="connsiteX709" fmla="*/ 1300259 w 1948239"/>
              <a:gd name="connsiteY709" fmla="*/ 928128 h 1667221"/>
              <a:gd name="connsiteX710" fmla="*/ 1301694 w 1948239"/>
              <a:gd name="connsiteY710" fmla="*/ 929549 h 1667221"/>
              <a:gd name="connsiteX711" fmla="*/ 1278756 w 1948239"/>
              <a:gd name="connsiteY711" fmla="*/ 912494 h 1667221"/>
              <a:gd name="connsiteX712" fmla="*/ 1295959 w 1948239"/>
              <a:gd name="connsiteY712" fmla="*/ 903966 h 1667221"/>
              <a:gd name="connsiteX713" fmla="*/ 1221413 w 1948239"/>
              <a:gd name="connsiteY713" fmla="*/ 868433 h 1667221"/>
              <a:gd name="connsiteX714" fmla="*/ 1230015 w 1948239"/>
              <a:gd name="connsiteY714" fmla="*/ 885488 h 1667221"/>
              <a:gd name="connsiteX715" fmla="*/ 1204210 w 1948239"/>
              <a:gd name="connsiteY715" fmla="*/ 882647 h 1667221"/>
              <a:gd name="connsiteX716" fmla="*/ 1211377 w 1948239"/>
              <a:gd name="connsiteY716" fmla="*/ 895438 h 1667221"/>
              <a:gd name="connsiteX717" fmla="*/ 1214244 w 1948239"/>
              <a:gd name="connsiteY717" fmla="*/ 898281 h 1667221"/>
              <a:gd name="connsiteX718" fmla="*/ 1214244 w 1948239"/>
              <a:gd name="connsiteY718" fmla="*/ 903966 h 1667221"/>
              <a:gd name="connsiteX719" fmla="*/ 1194174 w 1948239"/>
              <a:gd name="connsiteY719" fmla="*/ 874117 h 1667221"/>
              <a:gd name="connsiteX720" fmla="*/ 1184140 w 1948239"/>
              <a:gd name="connsiteY720" fmla="*/ 884067 h 1667221"/>
              <a:gd name="connsiteX721" fmla="*/ 1189874 w 1948239"/>
              <a:gd name="connsiteY721" fmla="*/ 871276 h 1667221"/>
              <a:gd name="connsiteX722" fmla="*/ 1175538 w 1948239"/>
              <a:gd name="connsiteY722" fmla="*/ 864169 h 1667221"/>
              <a:gd name="connsiteX723" fmla="*/ 1178406 w 1948239"/>
              <a:gd name="connsiteY723" fmla="*/ 882647 h 1667221"/>
              <a:gd name="connsiteX724" fmla="*/ 1159768 w 1948239"/>
              <a:gd name="connsiteY724" fmla="*/ 859905 h 1667221"/>
              <a:gd name="connsiteX725" fmla="*/ 1159768 w 1948239"/>
              <a:gd name="connsiteY725" fmla="*/ 862748 h 1667221"/>
              <a:gd name="connsiteX726" fmla="*/ 1152601 w 1948239"/>
              <a:gd name="connsiteY726" fmla="*/ 857062 h 1667221"/>
              <a:gd name="connsiteX727" fmla="*/ 1151636 w 1948239"/>
              <a:gd name="connsiteY727" fmla="*/ 862322 h 1667221"/>
              <a:gd name="connsiteX728" fmla="*/ 1144907 w 1948239"/>
              <a:gd name="connsiteY728" fmla="*/ 858145 h 1667221"/>
              <a:gd name="connsiteX729" fmla="*/ 1135935 w 1948239"/>
              <a:gd name="connsiteY729" fmla="*/ 846802 h 1667221"/>
              <a:gd name="connsiteX730" fmla="*/ 1125761 w 1948239"/>
              <a:gd name="connsiteY730" fmla="*/ 849836 h 1667221"/>
              <a:gd name="connsiteX731" fmla="*/ 1125362 w 1948239"/>
              <a:gd name="connsiteY731" fmla="*/ 849955 h 1667221"/>
              <a:gd name="connsiteX732" fmla="*/ 1121061 w 1948239"/>
              <a:gd name="connsiteY732" fmla="*/ 841427 h 1667221"/>
              <a:gd name="connsiteX733" fmla="*/ 1118195 w 1948239"/>
              <a:gd name="connsiteY733" fmla="*/ 845691 h 1667221"/>
              <a:gd name="connsiteX734" fmla="*/ 1113894 w 1948239"/>
              <a:gd name="connsiteY734" fmla="*/ 837163 h 1667221"/>
              <a:gd name="connsiteX735" fmla="*/ 1102806 w 1948239"/>
              <a:gd name="connsiteY735" fmla="*/ 845758 h 1667221"/>
              <a:gd name="connsiteX736" fmla="*/ 1101310 w 1948239"/>
              <a:gd name="connsiteY736" fmla="*/ 847690 h 1667221"/>
              <a:gd name="connsiteX737" fmla="*/ 1099558 w 1948239"/>
              <a:gd name="connsiteY737" fmla="*/ 849955 h 1667221"/>
              <a:gd name="connsiteX738" fmla="*/ 1090956 w 1948239"/>
              <a:gd name="connsiteY738" fmla="*/ 857062 h 1667221"/>
              <a:gd name="connsiteX739" fmla="*/ 1080922 w 1948239"/>
              <a:gd name="connsiteY739" fmla="*/ 842849 h 1667221"/>
              <a:gd name="connsiteX740" fmla="*/ 1080657 w 1948239"/>
              <a:gd name="connsiteY740" fmla="*/ 842210 h 1667221"/>
              <a:gd name="connsiteX741" fmla="*/ 1072678 w 1948239"/>
              <a:gd name="connsiteY741" fmla="*/ 822950 h 1667221"/>
              <a:gd name="connsiteX742" fmla="*/ 1070886 w 1948239"/>
              <a:gd name="connsiteY742" fmla="*/ 798787 h 1667221"/>
              <a:gd name="connsiteX743" fmla="*/ 1064077 w 1948239"/>
              <a:gd name="connsiteY743" fmla="*/ 803288 h 1667221"/>
              <a:gd name="connsiteX744" fmla="*/ 1062285 w 1948239"/>
              <a:gd name="connsiteY744" fmla="*/ 804473 h 1667221"/>
              <a:gd name="connsiteX745" fmla="*/ 1043649 w 1948239"/>
              <a:gd name="connsiteY745" fmla="*/ 810158 h 1667221"/>
              <a:gd name="connsiteX746" fmla="*/ 1046516 w 1948239"/>
              <a:gd name="connsiteY746" fmla="*/ 815844 h 1667221"/>
              <a:gd name="connsiteX747" fmla="*/ 1040782 w 1948239"/>
              <a:gd name="connsiteY747" fmla="*/ 810158 h 1667221"/>
              <a:gd name="connsiteX748" fmla="*/ 1036480 w 1948239"/>
              <a:gd name="connsiteY748" fmla="*/ 817265 h 1667221"/>
              <a:gd name="connsiteX749" fmla="*/ 1027879 w 1948239"/>
              <a:gd name="connsiteY749" fmla="*/ 808737 h 1667221"/>
              <a:gd name="connsiteX750" fmla="*/ 1027879 w 1948239"/>
              <a:gd name="connsiteY750" fmla="*/ 822951 h 1667221"/>
              <a:gd name="connsiteX751" fmla="*/ 1017844 w 1948239"/>
              <a:gd name="connsiteY751" fmla="*/ 811580 h 1667221"/>
              <a:gd name="connsiteX752" fmla="*/ 1013543 w 1948239"/>
              <a:gd name="connsiteY752" fmla="*/ 820108 h 1667221"/>
              <a:gd name="connsiteX753" fmla="*/ 1003508 w 1948239"/>
              <a:gd name="connsiteY753" fmla="*/ 804473 h 1667221"/>
              <a:gd name="connsiteX754" fmla="*/ 1019277 w 1948239"/>
              <a:gd name="connsiteY754" fmla="*/ 801630 h 1667221"/>
              <a:gd name="connsiteX755" fmla="*/ 1013543 w 1948239"/>
              <a:gd name="connsiteY755" fmla="*/ 791681 h 1667221"/>
              <a:gd name="connsiteX756" fmla="*/ 990605 w 1948239"/>
              <a:gd name="connsiteY756" fmla="*/ 791681 h 1667221"/>
              <a:gd name="connsiteX757" fmla="*/ 992038 w 1948239"/>
              <a:gd name="connsiteY757" fmla="*/ 795945 h 1667221"/>
              <a:gd name="connsiteX758" fmla="*/ 997774 w 1948239"/>
              <a:gd name="connsiteY758" fmla="*/ 797366 h 1667221"/>
              <a:gd name="connsiteX759" fmla="*/ 983438 w 1948239"/>
              <a:gd name="connsiteY759" fmla="*/ 815844 h 1667221"/>
              <a:gd name="connsiteX760" fmla="*/ 969103 w 1948239"/>
              <a:gd name="connsiteY760" fmla="*/ 828635 h 1667221"/>
              <a:gd name="connsiteX761" fmla="*/ 977702 w 1948239"/>
              <a:gd name="connsiteY761" fmla="*/ 832899 h 1667221"/>
              <a:gd name="connsiteX762" fmla="*/ 969103 w 1948239"/>
              <a:gd name="connsiteY762" fmla="*/ 838584 h 1667221"/>
              <a:gd name="connsiteX763" fmla="*/ 973403 w 1948239"/>
              <a:gd name="connsiteY763" fmla="*/ 840006 h 1667221"/>
              <a:gd name="connsiteX764" fmla="*/ 954767 w 1948239"/>
              <a:gd name="connsiteY764" fmla="*/ 861326 h 1667221"/>
              <a:gd name="connsiteX765" fmla="*/ 969103 w 1948239"/>
              <a:gd name="connsiteY765" fmla="*/ 862748 h 1667221"/>
              <a:gd name="connsiteX766" fmla="*/ 944731 w 1948239"/>
              <a:gd name="connsiteY766" fmla="*/ 889752 h 1667221"/>
              <a:gd name="connsiteX767" fmla="*/ 949031 w 1948239"/>
              <a:gd name="connsiteY767" fmla="*/ 891174 h 1667221"/>
              <a:gd name="connsiteX768" fmla="*/ 938997 w 1948239"/>
              <a:gd name="connsiteY768" fmla="*/ 894017 h 1667221"/>
              <a:gd name="connsiteX769" fmla="*/ 949031 w 1948239"/>
              <a:gd name="connsiteY769" fmla="*/ 898281 h 1667221"/>
              <a:gd name="connsiteX770" fmla="*/ 917494 w 1948239"/>
              <a:gd name="connsiteY770" fmla="*/ 919601 h 1667221"/>
              <a:gd name="connsiteX771" fmla="*/ 934695 w 1948239"/>
              <a:gd name="connsiteY771" fmla="*/ 926708 h 1667221"/>
              <a:gd name="connsiteX772" fmla="*/ 903158 w 1948239"/>
              <a:gd name="connsiteY772" fmla="*/ 956555 h 1667221"/>
              <a:gd name="connsiteX773" fmla="*/ 895989 w 1948239"/>
              <a:gd name="connsiteY773" fmla="*/ 959398 h 1667221"/>
              <a:gd name="connsiteX774" fmla="*/ 897423 w 1948239"/>
              <a:gd name="connsiteY774" fmla="*/ 960819 h 1667221"/>
              <a:gd name="connsiteX775" fmla="*/ 901723 w 1948239"/>
              <a:gd name="connsiteY775" fmla="*/ 959398 h 1667221"/>
              <a:gd name="connsiteX776" fmla="*/ 885955 w 1948239"/>
              <a:gd name="connsiteY776" fmla="*/ 967926 h 1667221"/>
              <a:gd name="connsiteX777" fmla="*/ 897423 w 1948239"/>
              <a:gd name="connsiteY777" fmla="*/ 979296 h 1667221"/>
              <a:gd name="connsiteX778" fmla="*/ 884520 w 1948239"/>
              <a:gd name="connsiteY778" fmla="*/ 997774 h 1667221"/>
              <a:gd name="connsiteX779" fmla="*/ 890255 w 1948239"/>
              <a:gd name="connsiteY779" fmla="*/ 1000616 h 1667221"/>
              <a:gd name="connsiteX780" fmla="*/ 854416 w 1948239"/>
              <a:gd name="connsiteY780" fmla="*/ 1050363 h 1667221"/>
              <a:gd name="connsiteX781" fmla="*/ 815708 w 1948239"/>
              <a:gd name="connsiteY781" fmla="*/ 1061734 h 1667221"/>
              <a:gd name="connsiteX782" fmla="*/ 835779 w 1948239"/>
              <a:gd name="connsiteY782" fmla="*/ 1063155 h 1667221"/>
              <a:gd name="connsiteX783" fmla="*/ 834346 w 1948239"/>
              <a:gd name="connsiteY783" fmla="*/ 1075946 h 1667221"/>
              <a:gd name="connsiteX784" fmla="*/ 838646 w 1948239"/>
              <a:gd name="connsiteY784" fmla="*/ 1077369 h 1667221"/>
              <a:gd name="connsiteX785" fmla="*/ 824310 w 1948239"/>
              <a:gd name="connsiteY785" fmla="*/ 1077369 h 1667221"/>
              <a:gd name="connsiteX786" fmla="*/ 832911 w 1948239"/>
              <a:gd name="connsiteY786" fmla="*/ 1083053 h 1667221"/>
              <a:gd name="connsiteX787" fmla="*/ 818576 w 1948239"/>
              <a:gd name="connsiteY787" fmla="*/ 1081632 h 1667221"/>
              <a:gd name="connsiteX788" fmla="*/ 799940 w 1948239"/>
              <a:gd name="connsiteY788" fmla="*/ 1129957 h 1667221"/>
              <a:gd name="connsiteX789" fmla="*/ 792771 w 1948239"/>
              <a:gd name="connsiteY789" fmla="*/ 1124273 h 1667221"/>
              <a:gd name="connsiteX790" fmla="*/ 775568 w 1948239"/>
              <a:gd name="connsiteY790" fmla="*/ 1142749 h 1667221"/>
              <a:gd name="connsiteX791" fmla="*/ 779870 w 1948239"/>
              <a:gd name="connsiteY791" fmla="*/ 1142749 h 1667221"/>
              <a:gd name="connsiteX792" fmla="*/ 766967 w 1948239"/>
              <a:gd name="connsiteY792" fmla="*/ 1154120 h 1667221"/>
              <a:gd name="connsiteX793" fmla="*/ 738295 w 1948239"/>
              <a:gd name="connsiteY793" fmla="*/ 1161227 h 1667221"/>
              <a:gd name="connsiteX794" fmla="*/ 729693 w 1948239"/>
              <a:gd name="connsiteY794" fmla="*/ 1139907 h 1667221"/>
              <a:gd name="connsiteX795" fmla="*/ 735428 w 1948239"/>
              <a:gd name="connsiteY795" fmla="*/ 1147013 h 1667221"/>
              <a:gd name="connsiteX796" fmla="*/ 744029 w 1948239"/>
              <a:gd name="connsiteY796" fmla="*/ 1145592 h 1667221"/>
              <a:gd name="connsiteX797" fmla="*/ 733995 w 1948239"/>
              <a:gd name="connsiteY797" fmla="*/ 1135643 h 1667221"/>
              <a:gd name="connsiteX798" fmla="*/ 742596 w 1948239"/>
              <a:gd name="connsiteY798" fmla="*/ 1129957 h 1667221"/>
              <a:gd name="connsiteX799" fmla="*/ 732561 w 1948239"/>
              <a:gd name="connsiteY799" fmla="*/ 1132800 h 1667221"/>
              <a:gd name="connsiteX800" fmla="*/ 731128 w 1948239"/>
              <a:gd name="connsiteY800" fmla="*/ 1128537 h 1667221"/>
              <a:gd name="connsiteX801" fmla="*/ 754065 w 1948239"/>
              <a:gd name="connsiteY801" fmla="*/ 1122850 h 1667221"/>
              <a:gd name="connsiteX802" fmla="*/ 749764 w 1948239"/>
              <a:gd name="connsiteY802" fmla="*/ 1118586 h 1667221"/>
              <a:gd name="connsiteX803" fmla="*/ 781302 w 1948239"/>
              <a:gd name="connsiteY803" fmla="*/ 1112902 h 1667221"/>
              <a:gd name="connsiteX804" fmla="*/ 784170 w 1948239"/>
              <a:gd name="connsiteY804" fmla="*/ 1117166 h 1667221"/>
              <a:gd name="connsiteX805" fmla="*/ 795638 w 1948239"/>
              <a:gd name="connsiteY805" fmla="*/ 1108638 h 1667221"/>
              <a:gd name="connsiteX806" fmla="*/ 787685 w 1948239"/>
              <a:gd name="connsiteY806" fmla="*/ 1107095 h 1667221"/>
              <a:gd name="connsiteX807" fmla="*/ 792771 w 1948239"/>
              <a:gd name="connsiteY807" fmla="*/ 1101531 h 1667221"/>
              <a:gd name="connsiteX808" fmla="*/ 768401 w 1948239"/>
              <a:gd name="connsiteY808" fmla="*/ 1111480 h 1667221"/>
              <a:gd name="connsiteX809" fmla="*/ 758365 w 1948239"/>
              <a:gd name="connsiteY809" fmla="*/ 1105795 h 1667221"/>
              <a:gd name="connsiteX810" fmla="*/ 786679 w 1948239"/>
              <a:gd name="connsiteY810" fmla="*/ 1086252 h 1667221"/>
              <a:gd name="connsiteX811" fmla="*/ 801661 w 1948239"/>
              <a:gd name="connsiteY811" fmla="*/ 1064121 h 1667221"/>
              <a:gd name="connsiteX812" fmla="*/ 797967 w 1948239"/>
              <a:gd name="connsiteY812" fmla="*/ 1067241 h 1667221"/>
              <a:gd name="connsiteX813" fmla="*/ 789903 w 1948239"/>
              <a:gd name="connsiteY813" fmla="*/ 1070261 h 1667221"/>
              <a:gd name="connsiteX814" fmla="*/ 787036 w 1948239"/>
              <a:gd name="connsiteY814" fmla="*/ 1063155 h 1667221"/>
              <a:gd name="connsiteX815" fmla="*/ 802315 w 1948239"/>
              <a:gd name="connsiteY815" fmla="*/ 1063155 h 1667221"/>
              <a:gd name="connsiteX816" fmla="*/ 804240 w 1948239"/>
              <a:gd name="connsiteY816" fmla="*/ 1060312 h 1667221"/>
              <a:gd name="connsiteX817" fmla="*/ 791338 w 1948239"/>
              <a:gd name="connsiteY817" fmla="*/ 1050363 h 1667221"/>
              <a:gd name="connsiteX818" fmla="*/ 802807 w 1948239"/>
              <a:gd name="connsiteY818" fmla="*/ 1041835 h 1667221"/>
              <a:gd name="connsiteX819" fmla="*/ 784170 w 1948239"/>
              <a:gd name="connsiteY819" fmla="*/ 1038992 h 1667221"/>
              <a:gd name="connsiteX820" fmla="*/ 821443 w 1948239"/>
              <a:gd name="connsiteY820" fmla="*/ 1014830 h 1667221"/>
              <a:gd name="connsiteX821" fmla="*/ 812841 w 1948239"/>
              <a:gd name="connsiteY821" fmla="*/ 1014830 h 1667221"/>
              <a:gd name="connsiteX822" fmla="*/ 837213 w 1948239"/>
              <a:gd name="connsiteY822" fmla="*/ 997774 h 1667221"/>
              <a:gd name="connsiteX823" fmla="*/ 811408 w 1948239"/>
              <a:gd name="connsiteY823" fmla="*/ 999195 h 1667221"/>
              <a:gd name="connsiteX824" fmla="*/ 809974 w 1948239"/>
              <a:gd name="connsiteY824" fmla="*/ 992088 h 1667221"/>
              <a:gd name="connsiteX825" fmla="*/ 799940 w 1948239"/>
              <a:gd name="connsiteY825" fmla="*/ 990667 h 1667221"/>
              <a:gd name="connsiteX826" fmla="*/ 834346 w 1948239"/>
              <a:gd name="connsiteY826" fmla="*/ 992088 h 1667221"/>
              <a:gd name="connsiteX827" fmla="*/ 827177 w 1948239"/>
              <a:gd name="connsiteY827" fmla="*/ 980717 h 1667221"/>
              <a:gd name="connsiteX828" fmla="*/ 857283 w 1948239"/>
              <a:gd name="connsiteY828" fmla="*/ 960819 h 1667221"/>
              <a:gd name="connsiteX829" fmla="*/ 851549 w 1948239"/>
              <a:gd name="connsiteY829" fmla="*/ 948027 h 1667221"/>
              <a:gd name="connsiteX830" fmla="*/ 818576 w 1948239"/>
              <a:gd name="connsiteY830" fmla="*/ 953713 h 1667221"/>
              <a:gd name="connsiteX831" fmla="*/ 832911 w 1948239"/>
              <a:gd name="connsiteY831" fmla="*/ 955134 h 1667221"/>
              <a:gd name="connsiteX832" fmla="*/ 821443 w 1948239"/>
              <a:gd name="connsiteY832" fmla="*/ 969346 h 1667221"/>
              <a:gd name="connsiteX833" fmla="*/ 828611 w 1948239"/>
              <a:gd name="connsiteY833" fmla="*/ 957977 h 1667221"/>
              <a:gd name="connsiteX834" fmla="*/ 817143 w 1948239"/>
              <a:gd name="connsiteY834" fmla="*/ 960819 h 1667221"/>
              <a:gd name="connsiteX835" fmla="*/ 820010 w 1948239"/>
              <a:gd name="connsiteY835" fmla="*/ 943763 h 1667221"/>
              <a:gd name="connsiteX836" fmla="*/ 818576 w 1948239"/>
              <a:gd name="connsiteY836" fmla="*/ 943763 h 1667221"/>
              <a:gd name="connsiteX837" fmla="*/ 834346 w 1948239"/>
              <a:gd name="connsiteY837" fmla="*/ 929549 h 1667221"/>
              <a:gd name="connsiteX838" fmla="*/ 842947 w 1948239"/>
              <a:gd name="connsiteY838" fmla="*/ 943763 h 1667221"/>
              <a:gd name="connsiteX839" fmla="*/ 873052 w 1948239"/>
              <a:gd name="connsiteY839" fmla="*/ 894017 h 1667221"/>
              <a:gd name="connsiteX840" fmla="*/ 857283 w 1948239"/>
              <a:gd name="connsiteY840" fmla="*/ 896859 h 1667221"/>
              <a:gd name="connsiteX841" fmla="*/ 858716 w 1948239"/>
              <a:gd name="connsiteY841" fmla="*/ 878383 h 1667221"/>
              <a:gd name="connsiteX842" fmla="*/ 847247 w 1948239"/>
              <a:gd name="connsiteY842" fmla="*/ 881224 h 1667221"/>
              <a:gd name="connsiteX843" fmla="*/ 848682 w 1948239"/>
              <a:gd name="connsiteY843" fmla="*/ 881224 h 1667221"/>
              <a:gd name="connsiteX844" fmla="*/ 842947 w 1948239"/>
              <a:gd name="connsiteY844" fmla="*/ 879803 h 1667221"/>
              <a:gd name="connsiteX845" fmla="*/ 870185 w 1948239"/>
              <a:gd name="connsiteY845" fmla="*/ 871276 h 1667221"/>
              <a:gd name="connsiteX846" fmla="*/ 860150 w 1948239"/>
              <a:gd name="connsiteY846" fmla="*/ 862748 h 1667221"/>
              <a:gd name="connsiteX847" fmla="*/ 871619 w 1948239"/>
              <a:gd name="connsiteY847" fmla="*/ 869853 h 1667221"/>
              <a:gd name="connsiteX848" fmla="*/ 877353 w 1948239"/>
              <a:gd name="connsiteY848" fmla="*/ 861326 h 1667221"/>
              <a:gd name="connsiteX849" fmla="*/ 860150 w 1948239"/>
              <a:gd name="connsiteY849" fmla="*/ 859905 h 1667221"/>
              <a:gd name="connsiteX850" fmla="*/ 881653 w 1948239"/>
              <a:gd name="connsiteY850" fmla="*/ 849955 h 1667221"/>
              <a:gd name="connsiteX851" fmla="*/ 878786 w 1948239"/>
              <a:gd name="connsiteY851" fmla="*/ 849955 h 1667221"/>
              <a:gd name="connsiteX852" fmla="*/ 884520 w 1948239"/>
              <a:gd name="connsiteY852" fmla="*/ 845691 h 1667221"/>
              <a:gd name="connsiteX853" fmla="*/ 879161 w 1948239"/>
              <a:gd name="connsiteY853" fmla="*/ 844068 h 1667221"/>
              <a:gd name="connsiteX854" fmla="*/ 886134 w 1948239"/>
              <a:gd name="connsiteY854" fmla="*/ 837518 h 1667221"/>
              <a:gd name="connsiteX855" fmla="*/ 888822 w 1948239"/>
              <a:gd name="connsiteY855" fmla="*/ 825792 h 1667221"/>
              <a:gd name="connsiteX856" fmla="*/ 891689 w 1948239"/>
              <a:gd name="connsiteY856" fmla="*/ 821528 h 1667221"/>
              <a:gd name="connsiteX857" fmla="*/ 887388 w 1948239"/>
              <a:gd name="connsiteY857" fmla="*/ 818685 h 1667221"/>
              <a:gd name="connsiteX858" fmla="*/ 895989 w 1948239"/>
              <a:gd name="connsiteY858" fmla="*/ 817265 h 1667221"/>
              <a:gd name="connsiteX859" fmla="*/ 883088 w 1948239"/>
              <a:gd name="connsiteY859" fmla="*/ 804473 h 1667221"/>
              <a:gd name="connsiteX860" fmla="*/ 875919 w 1948239"/>
              <a:gd name="connsiteY860" fmla="*/ 797366 h 1667221"/>
              <a:gd name="connsiteX861" fmla="*/ 888822 w 1948239"/>
              <a:gd name="connsiteY861" fmla="*/ 791681 h 1667221"/>
              <a:gd name="connsiteX862" fmla="*/ 917852 w 1948239"/>
              <a:gd name="connsiteY862" fmla="*/ 787883 h 1667221"/>
              <a:gd name="connsiteX863" fmla="*/ 922707 w 1948239"/>
              <a:gd name="connsiteY863" fmla="*/ 789353 h 1667221"/>
              <a:gd name="connsiteX864" fmla="*/ 930395 w 1948239"/>
              <a:gd name="connsiteY864" fmla="*/ 791681 h 1667221"/>
              <a:gd name="connsiteX865" fmla="*/ 924661 w 1948239"/>
              <a:gd name="connsiteY865" fmla="*/ 784574 h 1667221"/>
              <a:gd name="connsiteX866" fmla="*/ 921794 w 1948239"/>
              <a:gd name="connsiteY866" fmla="*/ 778888 h 1667221"/>
              <a:gd name="connsiteX867" fmla="*/ 913192 w 1948239"/>
              <a:gd name="connsiteY867" fmla="*/ 778888 h 1667221"/>
              <a:gd name="connsiteX868" fmla="*/ 916059 w 1948239"/>
              <a:gd name="connsiteY868" fmla="*/ 776047 h 1667221"/>
              <a:gd name="connsiteX869" fmla="*/ 916059 w 1948239"/>
              <a:gd name="connsiteY869" fmla="*/ 773204 h 1667221"/>
              <a:gd name="connsiteX870" fmla="*/ 916059 w 1948239"/>
              <a:gd name="connsiteY870" fmla="*/ 770360 h 1667221"/>
              <a:gd name="connsiteX871" fmla="*/ 911759 w 1948239"/>
              <a:gd name="connsiteY871" fmla="*/ 771783 h 1667221"/>
              <a:gd name="connsiteX872" fmla="*/ 911760 w 1948239"/>
              <a:gd name="connsiteY872" fmla="*/ 771782 h 1667221"/>
              <a:gd name="connsiteX873" fmla="*/ 914626 w 1948239"/>
              <a:gd name="connsiteY873" fmla="*/ 768940 h 1667221"/>
              <a:gd name="connsiteX874" fmla="*/ 914626 w 1948239"/>
              <a:gd name="connsiteY874" fmla="*/ 767519 h 1667221"/>
              <a:gd name="connsiteX875" fmla="*/ 911760 w 1948239"/>
              <a:gd name="connsiteY875" fmla="*/ 771782 h 1667221"/>
              <a:gd name="connsiteX876" fmla="*/ 911759 w 1948239"/>
              <a:gd name="connsiteY876" fmla="*/ 771783 h 1667221"/>
              <a:gd name="connsiteX877" fmla="*/ 911759 w 1948239"/>
              <a:gd name="connsiteY877" fmla="*/ 771783 h 1667221"/>
              <a:gd name="connsiteX878" fmla="*/ 908892 w 1948239"/>
              <a:gd name="connsiteY878" fmla="*/ 776047 h 1667221"/>
              <a:gd name="connsiteX879" fmla="*/ 874486 w 1948239"/>
              <a:gd name="connsiteY879" fmla="*/ 749041 h 1667221"/>
              <a:gd name="connsiteX880" fmla="*/ 884520 w 1948239"/>
              <a:gd name="connsiteY880" fmla="*/ 760412 h 1667221"/>
              <a:gd name="connsiteX881" fmla="*/ 898856 w 1948239"/>
              <a:gd name="connsiteY881" fmla="*/ 736249 h 1667221"/>
              <a:gd name="connsiteX882" fmla="*/ 847247 w 1948239"/>
              <a:gd name="connsiteY882" fmla="*/ 700716 h 1667221"/>
              <a:gd name="connsiteX883" fmla="*/ 850473 w 1948239"/>
              <a:gd name="connsiteY883" fmla="*/ 710843 h 1667221"/>
              <a:gd name="connsiteX884" fmla="*/ 850773 w 1948239"/>
              <a:gd name="connsiteY884" fmla="*/ 713968 h 1667221"/>
              <a:gd name="connsiteX885" fmla="*/ 845814 w 1948239"/>
              <a:gd name="connsiteY885" fmla="*/ 707822 h 1667221"/>
              <a:gd name="connsiteX886" fmla="*/ 844380 w 1948239"/>
              <a:gd name="connsiteY886" fmla="*/ 709244 h 1667221"/>
              <a:gd name="connsiteX887" fmla="*/ 850809 w 1948239"/>
              <a:gd name="connsiteY887" fmla="*/ 714342 h 1667221"/>
              <a:gd name="connsiteX888" fmla="*/ 851549 w 1948239"/>
              <a:gd name="connsiteY888" fmla="*/ 722035 h 1667221"/>
              <a:gd name="connsiteX889" fmla="*/ 820010 w 1948239"/>
              <a:gd name="connsiteY889" fmla="*/ 677974 h 1667221"/>
              <a:gd name="connsiteX890" fmla="*/ 817143 w 1948239"/>
              <a:gd name="connsiteY890" fmla="*/ 692188 h 1667221"/>
              <a:gd name="connsiteX891" fmla="*/ 798505 w 1948239"/>
              <a:gd name="connsiteY891" fmla="*/ 685081 h 1667221"/>
              <a:gd name="connsiteX892" fmla="*/ 799940 w 1948239"/>
              <a:gd name="connsiteY892" fmla="*/ 679395 h 1667221"/>
              <a:gd name="connsiteX893" fmla="*/ 785604 w 1948239"/>
              <a:gd name="connsiteY893" fmla="*/ 689345 h 1667221"/>
              <a:gd name="connsiteX894" fmla="*/ 761232 w 1948239"/>
              <a:gd name="connsiteY894" fmla="*/ 682238 h 1667221"/>
              <a:gd name="connsiteX895" fmla="*/ 761232 w 1948239"/>
              <a:gd name="connsiteY895" fmla="*/ 686502 h 1667221"/>
              <a:gd name="connsiteX896" fmla="*/ 738295 w 1948239"/>
              <a:gd name="connsiteY896" fmla="*/ 679751 h 1667221"/>
              <a:gd name="connsiteX897" fmla="*/ 718708 w 1948239"/>
              <a:gd name="connsiteY897" fmla="*/ 679495 h 1667221"/>
              <a:gd name="connsiteX898" fmla="*/ 722952 w 1948239"/>
              <a:gd name="connsiteY898" fmla="*/ 678396 h 1667221"/>
              <a:gd name="connsiteX899" fmla="*/ 726826 w 1948239"/>
              <a:gd name="connsiteY899" fmla="*/ 672288 h 1667221"/>
              <a:gd name="connsiteX900" fmla="*/ 709623 w 1948239"/>
              <a:gd name="connsiteY900" fmla="*/ 660919 h 1667221"/>
              <a:gd name="connsiteX901" fmla="*/ 703710 w 1948239"/>
              <a:gd name="connsiteY901" fmla="*/ 663051 h 1667221"/>
              <a:gd name="connsiteX902" fmla="*/ 703483 w 1948239"/>
              <a:gd name="connsiteY902" fmla="*/ 663591 h 1667221"/>
              <a:gd name="connsiteX903" fmla="*/ 703351 w 1948239"/>
              <a:gd name="connsiteY903" fmla="*/ 659853 h 1667221"/>
              <a:gd name="connsiteX904" fmla="*/ 716792 w 1948239"/>
              <a:gd name="connsiteY904" fmla="*/ 646705 h 1667221"/>
              <a:gd name="connsiteX905" fmla="*/ 701022 w 1948239"/>
              <a:gd name="connsiteY905" fmla="*/ 632491 h 1667221"/>
              <a:gd name="connsiteX906" fmla="*/ 693855 w 1948239"/>
              <a:gd name="connsiteY906" fmla="*/ 658076 h 1667221"/>
              <a:gd name="connsiteX907" fmla="*/ 670917 w 1948239"/>
              <a:gd name="connsiteY907" fmla="*/ 632491 h 1667221"/>
              <a:gd name="connsiteX908" fmla="*/ 625043 w 1948239"/>
              <a:gd name="connsiteY908" fmla="*/ 643862 h 1667221"/>
              <a:gd name="connsiteX909" fmla="*/ 620741 w 1948239"/>
              <a:gd name="connsiteY909" fmla="*/ 635334 h 1667221"/>
              <a:gd name="connsiteX910" fmla="*/ 620741 w 1948239"/>
              <a:gd name="connsiteY910" fmla="*/ 641020 h 1667221"/>
              <a:gd name="connsiteX911" fmla="*/ 606405 w 1948239"/>
              <a:gd name="connsiteY911" fmla="*/ 619699 h 1667221"/>
              <a:gd name="connsiteX912" fmla="*/ 606405 w 1948239"/>
              <a:gd name="connsiteY912" fmla="*/ 631070 h 1667221"/>
              <a:gd name="connsiteX913" fmla="*/ 567698 w 1948239"/>
              <a:gd name="connsiteY913" fmla="*/ 604065 h 1667221"/>
              <a:gd name="connsiteX914" fmla="*/ 569132 w 1948239"/>
              <a:gd name="connsiteY914" fmla="*/ 608329 h 1667221"/>
              <a:gd name="connsiteX915" fmla="*/ 561965 w 1948239"/>
              <a:gd name="connsiteY915" fmla="*/ 602644 h 1667221"/>
              <a:gd name="connsiteX916" fmla="*/ 570567 w 1948239"/>
              <a:gd name="connsiteY916" fmla="*/ 596958 h 1667221"/>
              <a:gd name="connsiteX917" fmla="*/ 531859 w 1948239"/>
              <a:gd name="connsiteY917" fmla="*/ 589852 h 1667221"/>
              <a:gd name="connsiteX918" fmla="*/ 534726 w 1948239"/>
              <a:gd name="connsiteY918" fmla="*/ 602644 h 1667221"/>
              <a:gd name="connsiteX919" fmla="*/ 518957 w 1948239"/>
              <a:gd name="connsiteY919" fmla="*/ 584166 h 1667221"/>
              <a:gd name="connsiteX920" fmla="*/ 523257 w 1948239"/>
              <a:gd name="connsiteY920" fmla="*/ 604065 h 1667221"/>
              <a:gd name="connsiteX921" fmla="*/ 508921 w 1948239"/>
              <a:gd name="connsiteY921" fmla="*/ 599801 h 1667221"/>
              <a:gd name="connsiteX922" fmla="*/ 505235 w 1948239"/>
              <a:gd name="connsiteY922" fmla="*/ 605893 h 1667221"/>
              <a:gd name="connsiteX923" fmla="*/ 504621 w 1948239"/>
              <a:gd name="connsiteY923" fmla="*/ 606908 h 1667221"/>
              <a:gd name="connsiteX924" fmla="*/ 488851 w 1948239"/>
              <a:gd name="connsiteY924" fmla="*/ 604065 h 1667221"/>
              <a:gd name="connsiteX925" fmla="*/ 488851 w 1948239"/>
              <a:gd name="connsiteY925" fmla="*/ 608329 h 1667221"/>
              <a:gd name="connsiteX926" fmla="*/ 464481 w 1948239"/>
              <a:gd name="connsiteY926" fmla="*/ 602644 h 1667221"/>
              <a:gd name="connsiteX927" fmla="*/ 465914 w 1948239"/>
              <a:gd name="connsiteY927" fmla="*/ 609751 h 1667221"/>
              <a:gd name="connsiteX928" fmla="*/ 447278 w 1948239"/>
              <a:gd name="connsiteY928" fmla="*/ 606908 h 1667221"/>
              <a:gd name="connsiteX929" fmla="*/ 450145 w 1948239"/>
              <a:gd name="connsiteY929" fmla="*/ 615436 h 1667221"/>
              <a:gd name="connsiteX930" fmla="*/ 427208 w 1948239"/>
              <a:gd name="connsiteY930" fmla="*/ 608329 h 1667221"/>
              <a:gd name="connsiteX931" fmla="*/ 422907 w 1948239"/>
              <a:gd name="connsiteY931" fmla="*/ 625386 h 1667221"/>
              <a:gd name="connsiteX932" fmla="*/ 410005 w 1948239"/>
              <a:gd name="connsiteY932" fmla="*/ 622543 h 1667221"/>
              <a:gd name="connsiteX933" fmla="*/ 414305 w 1948239"/>
              <a:gd name="connsiteY933" fmla="*/ 626806 h 1667221"/>
              <a:gd name="connsiteX934" fmla="*/ 414305 w 1948239"/>
              <a:gd name="connsiteY934" fmla="*/ 622543 h 1667221"/>
              <a:gd name="connsiteX935" fmla="*/ 417172 w 1948239"/>
              <a:gd name="connsiteY935" fmla="*/ 628227 h 1667221"/>
              <a:gd name="connsiteX936" fmla="*/ 404271 w 1948239"/>
              <a:gd name="connsiteY936" fmla="*/ 626806 h 1667221"/>
              <a:gd name="connsiteX937" fmla="*/ 408571 w 1948239"/>
              <a:gd name="connsiteY937" fmla="*/ 639598 h 1667221"/>
              <a:gd name="connsiteX938" fmla="*/ 379899 w 1948239"/>
              <a:gd name="connsiteY938" fmla="*/ 628227 h 1667221"/>
              <a:gd name="connsiteX939" fmla="*/ 377032 w 1948239"/>
              <a:gd name="connsiteY939" fmla="*/ 611172 h 1667221"/>
              <a:gd name="connsiteX940" fmla="*/ 387068 w 1948239"/>
              <a:gd name="connsiteY940" fmla="*/ 606908 h 1667221"/>
              <a:gd name="connsiteX941" fmla="*/ 377032 w 1948239"/>
              <a:gd name="connsiteY941" fmla="*/ 589852 h 1667221"/>
              <a:gd name="connsiteX942" fmla="*/ 384201 w 1948239"/>
              <a:gd name="connsiteY942" fmla="*/ 587009 h 1667221"/>
              <a:gd name="connsiteX943" fmla="*/ 382766 w 1948239"/>
              <a:gd name="connsiteY943" fmla="*/ 584166 h 1667221"/>
              <a:gd name="connsiteX944" fmla="*/ 388501 w 1948239"/>
              <a:gd name="connsiteY944" fmla="*/ 584166 h 1667221"/>
              <a:gd name="connsiteX945" fmla="*/ 385633 w 1948239"/>
              <a:gd name="connsiteY945" fmla="*/ 568531 h 1667221"/>
              <a:gd name="connsiteX946" fmla="*/ 382766 w 1948239"/>
              <a:gd name="connsiteY946" fmla="*/ 554319 h 1667221"/>
              <a:gd name="connsiteX947" fmla="*/ 397102 w 1948239"/>
              <a:gd name="connsiteY947" fmla="*/ 565690 h 1667221"/>
              <a:gd name="connsiteX948" fmla="*/ 405704 w 1948239"/>
              <a:gd name="connsiteY948" fmla="*/ 557160 h 1667221"/>
              <a:gd name="connsiteX949" fmla="*/ 391368 w 1948239"/>
              <a:gd name="connsiteY949" fmla="*/ 548633 h 1667221"/>
              <a:gd name="connsiteX950" fmla="*/ 402836 w 1948239"/>
              <a:gd name="connsiteY950" fmla="*/ 528734 h 1667221"/>
              <a:gd name="connsiteX951" fmla="*/ 424341 w 1948239"/>
              <a:gd name="connsiteY951" fmla="*/ 517363 h 1667221"/>
              <a:gd name="connsiteX952" fmla="*/ 440110 w 1948239"/>
              <a:gd name="connsiteY952" fmla="*/ 501728 h 1667221"/>
              <a:gd name="connsiteX953" fmla="*/ 444411 w 1948239"/>
              <a:gd name="connsiteY953" fmla="*/ 520206 h 1667221"/>
              <a:gd name="connsiteX954" fmla="*/ 455880 w 1948239"/>
              <a:gd name="connsiteY954" fmla="*/ 510258 h 1667221"/>
              <a:gd name="connsiteX955" fmla="*/ 458747 w 1948239"/>
              <a:gd name="connsiteY955" fmla="*/ 524470 h 1667221"/>
              <a:gd name="connsiteX956" fmla="*/ 465914 w 1948239"/>
              <a:gd name="connsiteY956" fmla="*/ 517363 h 1667221"/>
              <a:gd name="connsiteX957" fmla="*/ 461614 w 1948239"/>
              <a:gd name="connsiteY957" fmla="*/ 500308 h 1667221"/>
              <a:gd name="connsiteX958" fmla="*/ 478817 w 1948239"/>
              <a:gd name="connsiteY958" fmla="*/ 504572 h 1667221"/>
              <a:gd name="connsiteX959" fmla="*/ 474515 w 1948239"/>
              <a:gd name="connsiteY959" fmla="*/ 497465 h 1667221"/>
              <a:gd name="connsiteX960" fmla="*/ 539026 w 1948239"/>
              <a:gd name="connsiteY960" fmla="*/ 501728 h 1667221"/>
              <a:gd name="connsiteX961" fmla="*/ 539026 w 1948239"/>
              <a:gd name="connsiteY961" fmla="*/ 494623 h 1667221"/>
              <a:gd name="connsiteX962" fmla="*/ 546195 w 1948239"/>
              <a:gd name="connsiteY962" fmla="*/ 498887 h 1667221"/>
              <a:gd name="connsiteX963" fmla="*/ 546195 w 1948239"/>
              <a:gd name="connsiteY963" fmla="*/ 493201 h 1667221"/>
              <a:gd name="connsiteX964" fmla="*/ 590637 w 1948239"/>
              <a:gd name="connsiteY964" fmla="*/ 513099 h 1667221"/>
              <a:gd name="connsiteX965" fmla="*/ 584902 w 1948239"/>
              <a:gd name="connsiteY965" fmla="*/ 501728 h 1667221"/>
              <a:gd name="connsiteX966" fmla="*/ 596371 w 1948239"/>
              <a:gd name="connsiteY966" fmla="*/ 515942 h 1667221"/>
              <a:gd name="connsiteX967" fmla="*/ 599238 w 1948239"/>
              <a:gd name="connsiteY967" fmla="*/ 503151 h 1667221"/>
              <a:gd name="connsiteX968" fmla="*/ 632210 w 1948239"/>
              <a:gd name="connsiteY968" fmla="*/ 523049 h 1667221"/>
              <a:gd name="connsiteX969" fmla="*/ 635077 w 1948239"/>
              <a:gd name="connsiteY969" fmla="*/ 515942 h 1667221"/>
              <a:gd name="connsiteX970" fmla="*/ 640811 w 1948239"/>
              <a:gd name="connsiteY970" fmla="*/ 523049 h 1667221"/>
              <a:gd name="connsiteX971" fmla="*/ 639379 w 1948239"/>
              <a:gd name="connsiteY971" fmla="*/ 517363 h 1667221"/>
              <a:gd name="connsiteX972" fmla="*/ 662316 w 1948239"/>
              <a:gd name="connsiteY972" fmla="*/ 534420 h 1667221"/>
              <a:gd name="connsiteX973" fmla="*/ 660881 w 1948239"/>
              <a:gd name="connsiteY973" fmla="*/ 517363 h 1667221"/>
              <a:gd name="connsiteX974" fmla="*/ 679519 w 1948239"/>
              <a:gd name="connsiteY974" fmla="*/ 540105 h 1667221"/>
              <a:gd name="connsiteX975" fmla="*/ 688120 w 1948239"/>
              <a:gd name="connsiteY975" fmla="*/ 528734 h 1667221"/>
              <a:gd name="connsiteX976" fmla="*/ 693855 w 1948239"/>
              <a:gd name="connsiteY976" fmla="*/ 541526 h 1667221"/>
              <a:gd name="connsiteX977" fmla="*/ 695287 w 1948239"/>
              <a:gd name="connsiteY977" fmla="*/ 535841 h 1667221"/>
              <a:gd name="connsiteX978" fmla="*/ 791338 w 1948239"/>
              <a:gd name="connsiteY978" fmla="*/ 584166 h 1667221"/>
              <a:gd name="connsiteX979" fmla="*/ 791338 w 1948239"/>
              <a:gd name="connsiteY979" fmla="*/ 581324 h 1667221"/>
              <a:gd name="connsiteX980" fmla="*/ 805674 w 1948239"/>
              <a:gd name="connsiteY980" fmla="*/ 604065 h 1667221"/>
              <a:gd name="connsiteX981" fmla="*/ 822877 w 1948239"/>
              <a:gd name="connsiteY981" fmla="*/ 592694 h 1667221"/>
              <a:gd name="connsiteX982" fmla="*/ 832911 w 1948239"/>
              <a:gd name="connsiteY982" fmla="*/ 609751 h 1667221"/>
              <a:gd name="connsiteX983" fmla="*/ 837213 w 1948239"/>
              <a:gd name="connsiteY983" fmla="*/ 596958 h 1667221"/>
              <a:gd name="connsiteX984" fmla="*/ 893122 w 1948239"/>
              <a:gd name="connsiteY984" fmla="*/ 621122 h 1667221"/>
              <a:gd name="connsiteX985" fmla="*/ 850114 w 1948239"/>
              <a:gd name="connsiteY985" fmla="*/ 623963 h 1667221"/>
              <a:gd name="connsiteX986" fmla="*/ 888822 w 1948239"/>
              <a:gd name="connsiteY986" fmla="*/ 639598 h 1667221"/>
              <a:gd name="connsiteX987" fmla="*/ 883088 w 1948239"/>
              <a:gd name="connsiteY987" fmla="*/ 631070 h 1667221"/>
              <a:gd name="connsiteX988" fmla="*/ 917494 w 1948239"/>
              <a:gd name="connsiteY988" fmla="*/ 635334 h 1667221"/>
              <a:gd name="connsiteX989" fmla="*/ 943298 w 1948239"/>
              <a:gd name="connsiteY989" fmla="*/ 668024 h 1667221"/>
              <a:gd name="connsiteX990" fmla="*/ 943298 w 1948239"/>
              <a:gd name="connsiteY990" fmla="*/ 649548 h 1667221"/>
              <a:gd name="connsiteX991" fmla="*/ 953332 w 1948239"/>
              <a:gd name="connsiteY991" fmla="*/ 653812 h 1667221"/>
              <a:gd name="connsiteX992" fmla="*/ 959067 w 1948239"/>
              <a:gd name="connsiteY992" fmla="*/ 653812 h 1667221"/>
              <a:gd name="connsiteX993" fmla="*/ 961934 w 1948239"/>
              <a:gd name="connsiteY993" fmla="*/ 653812 h 1667221"/>
              <a:gd name="connsiteX994" fmla="*/ 960501 w 1948239"/>
              <a:gd name="connsiteY994" fmla="*/ 660919 h 1667221"/>
              <a:gd name="connsiteX995" fmla="*/ 959067 w 1948239"/>
              <a:gd name="connsiteY995" fmla="*/ 665183 h 1667221"/>
              <a:gd name="connsiteX996" fmla="*/ 959067 w 1948239"/>
              <a:gd name="connsiteY996" fmla="*/ 662340 h 1667221"/>
              <a:gd name="connsiteX997" fmla="*/ 953332 w 1948239"/>
              <a:gd name="connsiteY997" fmla="*/ 660919 h 1667221"/>
              <a:gd name="connsiteX998" fmla="*/ 953332 w 1948239"/>
              <a:gd name="connsiteY998" fmla="*/ 662340 h 1667221"/>
              <a:gd name="connsiteX999" fmla="*/ 957634 w 1948239"/>
              <a:gd name="connsiteY999" fmla="*/ 666604 h 1667221"/>
              <a:gd name="connsiteX1000" fmla="*/ 959067 w 1948239"/>
              <a:gd name="connsiteY1000" fmla="*/ 665183 h 1667221"/>
              <a:gd name="connsiteX1001" fmla="*/ 960501 w 1948239"/>
              <a:gd name="connsiteY1001" fmla="*/ 668024 h 1667221"/>
              <a:gd name="connsiteX1002" fmla="*/ 977702 w 1948239"/>
              <a:gd name="connsiteY1002" fmla="*/ 675131 h 1667221"/>
              <a:gd name="connsiteX1003" fmla="*/ 1007808 w 1948239"/>
              <a:gd name="connsiteY1003" fmla="*/ 641020 h 1667221"/>
              <a:gd name="connsiteX1004" fmla="*/ 998311 w 1948239"/>
              <a:gd name="connsiteY1004" fmla="*/ 642086 h 1667221"/>
              <a:gd name="connsiteX1005" fmla="*/ 995167 w 1948239"/>
              <a:gd name="connsiteY1005" fmla="*/ 641769 h 1667221"/>
              <a:gd name="connsiteX1006" fmla="*/ 1000641 w 1948239"/>
              <a:gd name="connsiteY1006" fmla="*/ 639598 h 1667221"/>
              <a:gd name="connsiteX1007" fmla="*/ 999207 w 1948239"/>
              <a:gd name="connsiteY1007" fmla="*/ 638177 h 1667221"/>
              <a:gd name="connsiteX1008" fmla="*/ 994471 w 1948239"/>
              <a:gd name="connsiteY1008" fmla="*/ 641699 h 1667221"/>
              <a:gd name="connsiteX1009" fmla="*/ 987738 w 1948239"/>
              <a:gd name="connsiteY1009" fmla="*/ 641020 h 1667221"/>
              <a:gd name="connsiteX1010" fmla="*/ 1026446 w 1948239"/>
              <a:gd name="connsiteY1010" fmla="*/ 622543 h 1667221"/>
              <a:gd name="connsiteX1011" fmla="*/ 1013543 w 1948239"/>
              <a:gd name="connsiteY1011" fmla="*/ 618279 h 1667221"/>
              <a:gd name="connsiteX1012" fmla="*/ 1019277 w 1948239"/>
              <a:gd name="connsiteY1012" fmla="*/ 605487 h 1667221"/>
              <a:gd name="connsiteX1013" fmla="*/ 1025011 w 1948239"/>
              <a:gd name="connsiteY1013" fmla="*/ 608329 h 1667221"/>
              <a:gd name="connsiteX1014" fmla="*/ 1013543 w 1948239"/>
              <a:gd name="connsiteY1014" fmla="*/ 596958 h 1667221"/>
              <a:gd name="connsiteX1015" fmla="*/ 1019277 w 1948239"/>
              <a:gd name="connsiteY1015" fmla="*/ 579902 h 1667221"/>
              <a:gd name="connsiteX1016" fmla="*/ 1014977 w 1948239"/>
              <a:gd name="connsiteY1016" fmla="*/ 578481 h 1667221"/>
              <a:gd name="connsiteX1017" fmla="*/ 1019457 w 1948239"/>
              <a:gd name="connsiteY1017" fmla="*/ 562135 h 1667221"/>
              <a:gd name="connsiteX1018" fmla="*/ 1017325 w 1948239"/>
              <a:gd name="connsiteY1018" fmla="*/ 547713 h 1667221"/>
              <a:gd name="connsiteX1019" fmla="*/ 1025011 w 1948239"/>
              <a:gd name="connsiteY1019" fmla="*/ 554319 h 1667221"/>
              <a:gd name="connsiteX1020" fmla="*/ 1029313 w 1948239"/>
              <a:gd name="connsiteY1020" fmla="*/ 544369 h 1667221"/>
              <a:gd name="connsiteX1021" fmla="*/ 1020710 w 1948239"/>
              <a:gd name="connsiteY1021" fmla="*/ 537262 h 1667221"/>
              <a:gd name="connsiteX1022" fmla="*/ 1020710 w 1948239"/>
              <a:gd name="connsiteY1022" fmla="*/ 542948 h 1667221"/>
              <a:gd name="connsiteX1023" fmla="*/ 1014977 w 1948239"/>
              <a:gd name="connsiteY1023" fmla="*/ 538684 h 1667221"/>
              <a:gd name="connsiteX1024" fmla="*/ 1043649 w 1948239"/>
              <a:gd name="connsiteY1024" fmla="*/ 551476 h 1667221"/>
              <a:gd name="connsiteX1025" fmla="*/ 1056550 w 1948239"/>
              <a:gd name="connsiteY1025" fmla="*/ 541526 h 1667221"/>
              <a:gd name="connsiteX1026" fmla="*/ 1030746 w 1948239"/>
              <a:gd name="connsiteY1026" fmla="*/ 532998 h 1667221"/>
              <a:gd name="connsiteX1027" fmla="*/ 1053683 w 1948239"/>
              <a:gd name="connsiteY1027" fmla="*/ 518785 h 1667221"/>
              <a:gd name="connsiteX1028" fmla="*/ 1039347 w 1948239"/>
              <a:gd name="connsiteY1028" fmla="*/ 483252 h 1667221"/>
              <a:gd name="connsiteX1029" fmla="*/ 1046516 w 1948239"/>
              <a:gd name="connsiteY1029" fmla="*/ 480409 h 1667221"/>
              <a:gd name="connsiteX1030" fmla="*/ 1040782 w 1948239"/>
              <a:gd name="connsiteY1030" fmla="*/ 480409 h 1667221"/>
              <a:gd name="connsiteX1031" fmla="*/ 1060852 w 1948239"/>
              <a:gd name="connsiteY1031" fmla="*/ 471881 h 1667221"/>
              <a:gd name="connsiteX1032" fmla="*/ 1049382 w 1948239"/>
              <a:gd name="connsiteY1032" fmla="*/ 470459 h 1667221"/>
              <a:gd name="connsiteX1033" fmla="*/ 1075188 w 1948239"/>
              <a:gd name="connsiteY1033" fmla="*/ 446297 h 1667221"/>
              <a:gd name="connsiteX1034" fmla="*/ 1070886 w 1948239"/>
              <a:gd name="connsiteY1034" fmla="*/ 446297 h 1667221"/>
              <a:gd name="connsiteX1035" fmla="*/ 1076620 w 1948239"/>
              <a:gd name="connsiteY1035" fmla="*/ 442033 h 1667221"/>
              <a:gd name="connsiteX1036" fmla="*/ 1082355 w 1948239"/>
              <a:gd name="connsiteY1036" fmla="*/ 449140 h 1667221"/>
              <a:gd name="connsiteX1037" fmla="*/ 1089523 w 1948239"/>
              <a:gd name="connsiteY1037" fmla="*/ 422134 h 1667221"/>
              <a:gd name="connsiteX1038" fmla="*/ 1076620 w 1948239"/>
              <a:gd name="connsiteY1038" fmla="*/ 422134 h 1667221"/>
              <a:gd name="connsiteX1039" fmla="*/ 1095258 w 1948239"/>
              <a:gd name="connsiteY1039" fmla="*/ 415029 h 1667221"/>
              <a:gd name="connsiteX1040" fmla="*/ 1085222 w 1948239"/>
              <a:gd name="connsiteY1040" fmla="*/ 414317 h 1667221"/>
              <a:gd name="connsiteX1041" fmla="*/ 1079339 w 1948239"/>
              <a:gd name="connsiteY1041" fmla="*/ 413900 h 1667221"/>
              <a:gd name="connsiteX1042" fmla="*/ 1075188 w 1948239"/>
              <a:gd name="connsiteY1042" fmla="*/ 413606 h 1667221"/>
              <a:gd name="connsiteX1043" fmla="*/ 1079488 w 1948239"/>
              <a:gd name="connsiteY1043" fmla="*/ 403658 h 1667221"/>
              <a:gd name="connsiteX1044" fmla="*/ 1073753 w 1948239"/>
              <a:gd name="connsiteY1044" fmla="*/ 399394 h 1667221"/>
              <a:gd name="connsiteX1045" fmla="*/ 1075811 w 1948239"/>
              <a:gd name="connsiteY1045" fmla="*/ 397972 h 1667221"/>
              <a:gd name="connsiteX1046" fmla="*/ 1079667 w 1948239"/>
              <a:gd name="connsiteY1046" fmla="*/ 395308 h 1667221"/>
              <a:gd name="connsiteX1047" fmla="*/ 1078053 w 1948239"/>
              <a:gd name="connsiteY1047" fmla="*/ 388023 h 1667221"/>
              <a:gd name="connsiteX1048" fmla="*/ 1073753 w 1948239"/>
              <a:gd name="connsiteY1048" fmla="*/ 386601 h 1667221"/>
              <a:gd name="connsiteX1049" fmla="*/ 1083789 w 1948239"/>
              <a:gd name="connsiteY1049" fmla="*/ 369545 h 1667221"/>
              <a:gd name="connsiteX1050" fmla="*/ 1076620 w 1948239"/>
              <a:gd name="connsiteY1050" fmla="*/ 368125 h 1667221"/>
              <a:gd name="connsiteX1051" fmla="*/ 1083789 w 1948239"/>
              <a:gd name="connsiteY1051" fmla="*/ 353911 h 1667221"/>
              <a:gd name="connsiteX1052" fmla="*/ 1073753 w 1948239"/>
              <a:gd name="connsiteY1052" fmla="*/ 353911 h 1667221"/>
              <a:gd name="connsiteX1053" fmla="*/ 1086656 w 1948239"/>
              <a:gd name="connsiteY1053" fmla="*/ 338276 h 1667221"/>
              <a:gd name="connsiteX1054" fmla="*/ 1072320 w 1948239"/>
              <a:gd name="connsiteY1054" fmla="*/ 328327 h 1667221"/>
              <a:gd name="connsiteX1055" fmla="*/ 1079488 w 1948239"/>
              <a:gd name="connsiteY1055" fmla="*/ 319798 h 1667221"/>
              <a:gd name="connsiteX1056" fmla="*/ 1073753 w 1948239"/>
              <a:gd name="connsiteY1056" fmla="*/ 321220 h 1667221"/>
              <a:gd name="connsiteX1057" fmla="*/ 1078053 w 1948239"/>
              <a:gd name="connsiteY1057" fmla="*/ 322641 h 1667221"/>
              <a:gd name="connsiteX1058" fmla="*/ 1070886 w 1948239"/>
              <a:gd name="connsiteY1058" fmla="*/ 322641 h 1667221"/>
              <a:gd name="connsiteX1059" fmla="*/ 1076620 w 1948239"/>
              <a:gd name="connsiteY1059" fmla="*/ 312693 h 1667221"/>
              <a:gd name="connsiteX1060" fmla="*/ 1063717 w 1948239"/>
              <a:gd name="connsiteY1060" fmla="*/ 311270 h 1667221"/>
              <a:gd name="connsiteX1061" fmla="*/ 461537 w 1948239"/>
              <a:gd name="connsiteY1061" fmla="*/ 282944 h 1667221"/>
              <a:gd name="connsiteX1062" fmla="*/ 438676 w 1948239"/>
              <a:gd name="connsiteY1062" fmla="*/ 295636 h 1667221"/>
              <a:gd name="connsiteX1063" fmla="*/ 434816 w 1948239"/>
              <a:gd name="connsiteY1063" fmla="*/ 297805 h 1667221"/>
              <a:gd name="connsiteX1064" fmla="*/ 437243 w 1948239"/>
              <a:gd name="connsiteY1064" fmla="*/ 295636 h 1667221"/>
              <a:gd name="connsiteX1065" fmla="*/ 454446 w 1948239"/>
              <a:gd name="connsiteY1065" fmla="*/ 284799 h 1667221"/>
              <a:gd name="connsiteX1066" fmla="*/ 448531 w 1948239"/>
              <a:gd name="connsiteY1066" fmla="*/ 276980 h 1667221"/>
              <a:gd name="connsiteX1067" fmla="*/ 455878 w 1948239"/>
              <a:gd name="connsiteY1067" fmla="*/ 277157 h 1667221"/>
              <a:gd name="connsiteX1068" fmla="*/ 435808 w 1948239"/>
              <a:gd name="connsiteY1068" fmla="*/ 284264 h 1667221"/>
              <a:gd name="connsiteX1069" fmla="*/ 448531 w 1948239"/>
              <a:gd name="connsiteY1069" fmla="*/ 276980 h 1667221"/>
              <a:gd name="connsiteX1070" fmla="*/ 470215 w 1948239"/>
              <a:gd name="connsiteY1070" fmla="*/ 243047 h 1667221"/>
              <a:gd name="connsiteX1071" fmla="*/ 447278 w 1948239"/>
              <a:gd name="connsiteY1071" fmla="*/ 261524 h 1667221"/>
              <a:gd name="connsiteX1072" fmla="*/ 470215 w 1948239"/>
              <a:gd name="connsiteY1072" fmla="*/ 243047 h 1667221"/>
              <a:gd name="connsiteX1073" fmla="*/ 513221 w 1948239"/>
              <a:gd name="connsiteY1073" fmla="*/ 231676 h 1667221"/>
              <a:gd name="connsiteX1074" fmla="*/ 470214 w 1948239"/>
              <a:gd name="connsiteY1074" fmla="*/ 261524 h 1667221"/>
              <a:gd name="connsiteX1075" fmla="*/ 513221 w 1948239"/>
              <a:gd name="connsiteY1075" fmla="*/ 231676 h 1667221"/>
              <a:gd name="connsiteX1076" fmla="*/ 1733201 w 1948239"/>
              <a:gd name="connsiteY1076" fmla="*/ 220305 h 1667221"/>
              <a:gd name="connsiteX1077" fmla="*/ 1761873 w 1948239"/>
              <a:gd name="connsiteY1077" fmla="*/ 237360 h 1667221"/>
              <a:gd name="connsiteX1078" fmla="*/ 1750404 w 1948239"/>
              <a:gd name="connsiteY1078" fmla="*/ 245888 h 1667221"/>
              <a:gd name="connsiteX1079" fmla="*/ 1733201 w 1948239"/>
              <a:gd name="connsiteY1079" fmla="*/ 220305 h 1667221"/>
              <a:gd name="connsiteX1080" fmla="*/ 1609914 w 1948239"/>
              <a:gd name="connsiteY1080" fmla="*/ 98071 h 1667221"/>
              <a:gd name="connsiteX1081" fmla="*/ 1645752 w 1948239"/>
              <a:gd name="connsiteY1081" fmla="*/ 120812 h 1667221"/>
              <a:gd name="connsiteX1082" fmla="*/ 1624249 w 1948239"/>
              <a:gd name="connsiteY1082" fmla="*/ 113705 h 1667221"/>
              <a:gd name="connsiteX1083" fmla="*/ 1609914 w 1948239"/>
              <a:gd name="connsiteY1083" fmla="*/ 98071 h 1667221"/>
              <a:gd name="connsiteX1084" fmla="*/ 761233 w 1948239"/>
              <a:gd name="connsiteY1084" fmla="*/ 92384 h 1667221"/>
              <a:gd name="connsiteX1085" fmla="*/ 791339 w 1948239"/>
              <a:gd name="connsiteY1085" fmla="*/ 93806 h 1667221"/>
              <a:gd name="connsiteX1086" fmla="*/ 762667 w 1948239"/>
              <a:gd name="connsiteY1086" fmla="*/ 100913 h 1667221"/>
              <a:gd name="connsiteX1087" fmla="*/ 751198 w 1948239"/>
              <a:gd name="connsiteY1087" fmla="*/ 105177 h 1667221"/>
              <a:gd name="connsiteX1088" fmla="*/ 721092 w 1948239"/>
              <a:gd name="connsiteY1088" fmla="*/ 102334 h 1667221"/>
              <a:gd name="connsiteX1089" fmla="*/ 761233 w 1948239"/>
              <a:gd name="connsiteY1089" fmla="*/ 92384 h 1667221"/>
              <a:gd name="connsiteX1090" fmla="*/ 863017 w 1948239"/>
              <a:gd name="connsiteY1090" fmla="*/ 88122 h 1667221"/>
              <a:gd name="connsiteX1091" fmla="*/ 832912 w 1948239"/>
              <a:gd name="connsiteY1091" fmla="*/ 98071 h 1667221"/>
              <a:gd name="connsiteX1092" fmla="*/ 851548 w 1948239"/>
              <a:gd name="connsiteY1092" fmla="*/ 102335 h 1667221"/>
              <a:gd name="connsiteX1093" fmla="*/ 1396309 w 1948239"/>
              <a:gd name="connsiteY1093" fmla="*/ 69645 h 1667221"/>
              <a:gd name="connsiteX1094" fmla="*/ 1403478 w 1948239"/>
              <a:gd name="connsiteY1094" fmla="*/ 82436 h 1667221"/>
              <a:gd name="connsiteX1095" fmla="*/ 1430715 w 1948239"/>
              <a:gd name="connsiteY1095" fmla="*/ 100914 h 1667221"/>
              <a:gd name="connsiteX1096" fmla="*/ 1455087 w 1948239"/>
              <a:gd name="connsiteY1096" fmla="*/ 95229 h 1667221"/>
              <a:gd name="connsiteX1097" fmla="*/ 1467989 w 1948239"/>
              <a:gd name="connsiteY1097" fmla="*/ 102335 h 1667221"/>
              <a:gd name="connsiteX1098" fmla="*/ 1480892 w 1948239"/>
              <a:gd name="connsiteY1098" fmla="*/ 110863 h 1667221"/>
              <a:gd name="connsiteX1099" fmla="*/ 1506696 w 1948239"/>
              <a:gd name="connsiteY1099" fmla="*/ 120813 h 1667221"/>
              <a:gd name="connsiteX1100" fmla="*/ 1478024 w 1948239"/>
              <a:gd name="connsiteY1100" fmla="*/ 100914 h 1667221"/>
              <a:gd name="connsiteX1101" fmla="*/ 1518165 w 1948239"/>
              <a:gd name="connsiteY1101" fmla="*/ 116549 h 1667221"/>
              <a:gd name="connsiteX1102" fmla="*/ 1519598 w 1948239"/>
              <a:gd name="connsiteY1102" fmla="*/ 106599 h 1667221"/>
              <a:gd name="connsiteX1103" fmla="*/ 1460821 w 1948239"/>
              <a:gd name="connsiteY1103" fmla="*/ 89543 h 1667221"/>
              <a:gd name="connsiteX1104" fmla="*/ 1396309 w 1948239"/>
              <a:gd name="connsiteY1104" fmla="*/ 69645 h 1667221"/>
              <a:gd name="connsiteX1105" fmla="*/ 928245 w 1948239"/>
              <a:gd name="connsiteY1105" fmla="*/ 53654 h 1667221"/>
              <a:gd name="connsiteX1106" fmla="*/ 946166 w 1948239"/>
              <a:gd name="connsiteY1106" fmla="*/ 58273 h 1667221"/>
              <a:gd name="connsiteX1107" fmla="*/ 910325 w 1948239"/>
              <a:gd name="connsiteY1107" fmla="*/ 66801 h 1667221"/>
              <a:gd name="connsiteX1108" fmla="*/ 878786 w 1948239"/>
              <a:gd name="connsiteY1108" fmla="*/ 68223 h 1667221"/>
              <a:gd name="connsiteX1109" fmla="*/ 901724 w 1948239"/>
              <a:gd name="connsiteY1109" fmla="*/ 55430 h 1667221"/>
              <a:gd name="connsiteX1110" fmla="*/ 928245 w 1948239"/>
              <a:gd name="connsiteY1110" fmla="*/ 53654 h 1667221"/>
              <a:gd name="connsiteX1111" fmla="*/ 1191308 w 1948239"/>
              <a:gd name="connsiteY1111" fmla="*/ 31268 h 1667221"/>
              <a:gd name="connsiteX1112" fmla="*/ 1165503 w 1948239"/>
              <a:gd name="connsiteY1112" fmla="*/ 34111 h 1667221"/>
              <a:gd name="connsiteX1113" fmla="*/ 1184139 w 1948239"/>
              <a:gd name="connsiteY1113" fmla="*/ 35532 h 1667221"/>
              <a:gd name="connsiteX1114" fmla="*/ 1326065 w 1948239"/>
              <a:gd name="connsiteY1114" fmla="*/ 9949 h 1667221"/>
              <a:gd name="connsiteX1115" fmla="*/ 1376239 w 1948239"/>
              <a:gd name="connsiteY1115" fmla="*/ 31268 h 1667221"/>
              <a:gd name="connsiteX1116" fmla="*/ 1400611 w 1948239"/>
              <a:gd name="connsiteY1116" fmla="*/ 59696 h 1667221"/>
              <a:gd name="connsiteX1117" fmla="*/ 1420681 w 1948239"/>
              <a:gd name="connsiteY1117" fmla="*/ 59696 h 1667221"/>
              <a:gd name="connsiteX1118" fmla="*/ 1440751 w 1948239"/>
              <a:gd name="connsiteY1118" fmla="*/ 59696 h 1667221"/>
              <a:gd name="connsiteX1119" fmla="*/ 1490926 w 1948239"/>
              <a:gd name="connsiteY1119" fmla="*/ 75331 h 1667221"/>
              <a:gd name="connsiteX1120" fmla="*/ 1535368 w 1948239"/>
              <a:gd name="connsiteY1120" fmla="*/ 96650 h 1667221"/>
              <a:gd name="connsiteX1121" fmla="*/ 1571206 w 1948239"/>
              <a:gd name="connsiteY1121" fmla="*/ 123656 h 1667221"/>
              <a:gd name="connsiteX1122" fmla="*/ 1585542 w 1948239"/>
              <a:gd name="connsiteY1122" fmla="*/ 137868 h 1667221"/>
              <a:gd name="connsiteX1123" fmla="*/ 1597011 w 1948239"/>
              <a:gd name="connsiteY1123" fmla="*/ 152082 h 1667221"/>
              <a:gd name="connsiteX1124" fmla="*/ 1627117 w 1948239"/>
              <a:gd name="connsiteY1124" fmla="*/ 169138 h 1667221"/>
              <a:gd name="connsiteX1125" fmla="*/ 1640018 w 1948239"/>
              <a:gd name="connsiteY1125" fmla="*/ 166294 h 1667221"/>
              <a:gd name="connsiteX1126" fmla="*/ 1545402 w 1948239"/>
              <a:gd name="connsiteY1126" fmla="*/ 81015 h 1667221"/>
              <a:gd name="connsiteX1127" fmla="*/ 1568339 w 1948239"/>
              <a:gd name="connsiteY1127" fmla="*/ 108021 h 1667221"/>
              <a:gd name="connsiteX1128" fmla="*/ 1518165 w 1948239"/>
              <a:gd name="connsiteY1128" fmla="*/ 83859 h 1667221"/>
              <a:gd name="connsiteX1129" fmla="*/ 1472290 w 1948239"/>
              <a:gd name="connsiteY1129" fmla="*/ 59696 h 1667221"/>
              <a:gd name="connsiteX1130" fmla="*/ 1508129 w 1948239"/>
              <a:gd name="connsiteY1130" fmla="*/ 75331 h 1667221"/>
              <a:gd name="connsiteX1131" fmla="*/ 1543969 w 1948239"/>
              <a:gd name="connsiteY1131" fmla="*/ 92386 h 1667221"/>
              <a:gd name="connsiteX1132" fmla="*/ 1505262 w 1948239"/>
              <a:gd name="connsiteY1132" fmla="*/ 65381 h 1667221"/>
              <a:gd name="connsiteX1133" fmla="*/ 1548269 w 1948239"/>
              <a:gd name="connsiteY1133" fmla="*/ 78172 h 1667221"/>
              <a:gd name="connsiteX1134" fmla="*/ 1595578 w 1948239"/>
              <a:gd name="connsiteY1134" fmla="*/ 102335 h 1667221"/>
              <a:gd name="connsiteX1135" fmla="*/ 1591277 w 1948239"/>
              <a:gd name="connsiteY1135" fmla="*/ 99493 h 1667221"/>
              <a:gd name="connsiteX1136" fmla="*/ 1622815 w 1948239"/>
              <a:gd name="connsiteY1136" fmla="*/ 119392 h 1667221"/>
              <a:gd name="connsiteX1137" fmla="*/ 1641453 w 1948239"/>
              <a:gd name="connsiteY1137" fmla="*/ 132183 h 1667221"/>
              <a:gd name="connsiteX1138" fmla="*/ 1660089 w 1948239"/>
              <a:gd name="connsiteY1138" fmla="*/ 144975 h 1667221"/>
              <a:gd name="connsiteX1139" fmla="*/ 1687327 w 1948239"/>
              <a:gd name="connsiteY1139" fmla="*/ 169138 h 1667221"/>
              <a:gd name="connsiteX1140" fmla="*/ 1670124 w 1948239"/>
              <a:gd name="connsiteY1140" fmla="*/ 169138 h 1667221"/>
              <a:gd name="connsiteX1141" fmla="*/ 1637151 w 1948239"/>
              <a:gd name="connsiteY1141" fmla="*/ 150661 h 1667221"/>
              <a:gd name="connsiteX1142" fmla="*/ 1667257 w 1948239"/>
              <a:gd name="connsiteY1142" fmla="*/ 174824 h 1667221"/>
              <a:gd name="connsiteX1143" fmla="*/ 1697362 w 1948239"/>
              <a:gd name="connsiteY1143" fmla="*/ 201828 h 1667221"/>
              <a:gd name="connsiteX1144" fmla="*/ 1754705 w 1948239"/>
              <a:gd name="connsiteY1144" fmla="*/ 265789 h 1667221"/>
              <a:gd name="connsiteX1145" fmla="*/ 1807748 w 1948239"/>
              <a:gd name="connsiteY1145" fmla="*/ 334012 h 1667221"/>
              <a:gd name="connsiteX1146" fmla="*/ 1832118 w 1948239"/>
              <a:gd name="connsiteY1146" fmla="*/ 366703 h 1667221"/>
              <a:gd name="connsiteX1147" fmla="*/ 1857923 w 1948239"/>
              <a:gd name="connsiteY1147" fmla="*/ 396551 h 1667221"/>
              <a:gd name="connsiteX1148" fmla="*/ 1853623 w 1948239"/>
              <a:gd name="connsiteY1148" fmla="*/ 382337 h 1667221"/>
              <a:gd name="connsiteX1149" fmla="*/ 1847889 w 1948239"/>
              <a:gd name="connsiteY1149" fmla="*/ 368123 h 1667221"/>
              <a:gd name="connsiteX1150" fmla="*/ 1837853 w 1948239"/>
              <a:gd name="connsiteY1150" fmla="*/ 339697 h 1667221"/>
              <a:gd name="connsiteX1151" fmla="*/ 1867959 w 1948239"/>
              <a:gd name="connsiteY1151" fmla="*/ 397972 h 1667221"/>
              <a:gd name="connsiteX1152" fmla="*/ 1892329 w 1948239"/>
              <a:gd name="connsiteY1152" fmla="*/ 424978 h 1667221"/>
              <a:gd name="connsiteX1153" fmla="*/ 1881040 w 1948239"/>
              <a:gd name="connsiteY1153" fmla="*/ 389199 h 1667221"/>
              <a:gd name="connsiteX1154" fmla="*/ 1879635 w 1948239"/>
              <a:gd name="connsiteY1154" fmla="*/ 379503 h 1667221"/>
              <a:gd name="connsiteX1155" fmla="*/ 1892329 w 1948239"/>
              <a:gd name="connsiteY1155" fmla="*/ 423555 h 1667221"/>
              <a:gd name="connsiteX1156" fmla="*/ 1900930 w 1948239"/>
              <a:gd name="connsiteY1156" fmla="*/ 456247 h 1667221"/>
              <a:gd name="connsiteX1157" fmla="*/ 1906665 w 1948239"/>
              <a:gd name="connsiteY1157" fmla="*/ 486094 h 1667221"/>
              <a:gd name="connsiteX1158" fmla="*/ 1925302 w 1948239"/>
              <a:gd name="connsiteY1158" fmla="*/ 504572 h 1667221"/>
              <a:gd name="connsiteX1159" fmla="*/ 1910966 w 1948239"/>
              <a:gd name="connsiteY1159" fmla="*/ 505993 h 1667221"/>
              <a:gd name="connsiteX1160" fmla="*/ 1923868 w 1948239"/>
              <a:gd name="connsiteY1160" fmla="*/ 569952 h 1667221"/>
              <a:gd name="connsiteX1161" fmla="*/ 1931036 w 1948239"/>
              <a:gd name="connsiteY1161" fmla="*/ 561424 h 1667221"/>
              <a:gd name="connsiteX1162" fmla="*/ 1932469 w 1948239"/>
              <a:gd name="connsiteY1162" fmla="*/ 525891 h 1667221"/>
              <a:gd name="connsiteX1163" fmla="*/ 1933904 w 1948239"/>
              <a:gd name="connsiteY1163" fmla="*/ 633914 h 1667221"/>
              <a:gd name="connsiteX1164" fmla="*/ 1936771 w 1948239"/>
              <a:gd name="connsiteY1164" fmla="*/ 631071 h 1667221"/>
              <a:gd name="connsiteX1165" fmla="*/ 1935336 w 1948239"/>
              <a:gd name="connsiteY1165" fmla="*/ 666604 h 1667221"/>
              <a:gd name="connsiteX1166" fmla="*/ 1941071 w 1948239"/>
              <a:gd name="connsiteY1166" fmla="*/ 636755 h 1667221"/>
              <a:gd name="connsiteX1167" fmla="*/ 1933904 w 1948239"/>
              <a:gd name="connsiteY1167" fmla="*/ 713508 h 1667221"/>
              <a:gd name="connsiteX1168" fmla="*/ 1932469 w 1948239"/>
              <a:gd name="connsiteY1168" fmla="*/ 783152 h 1667221"/>
              <a:gd name="connsiteX1169" fmla="*/ 1922435 w 1948239"/>
              <a:gd name="connsiteY1169" fmla="*/ 813001 h 1667221"/>
              <a:gd name="connsiteX1170" fmla="*/ 1928169 w 1948239"/>
              <a:gd name="connsiteY1170" fmla="*/ 815844 h 1667221"/>
              <a:gd name="connsiteX1171" fmla="*/ 1916701 w 1948239"/>
              <a:gd name="connsiteY1171" fmla="*/ 844270 h 1667221"/>
              <a:gd name="connsiteX1172" fmla="*/ 1926735 w 1948239"/>
              <a:gd name="connsiteY1172" fmla="*/ 881224 h 1667221"/>
              <a:gd name="connsiteX1173" fmla="*/ 1926735 w 1948239"/>
              <a:gd name="connsiteY1173" fmla="*/ 878381 h 1667221"/>
              <a:gd name="connsiteX1174" fmla="*/ 1932469 w 1948239"/>
              <a:gd name="connsiteY1174" fmla="*/ 898280 h 1667221"/>
              <a:gd name="connsiteX1175" fmla="*/ 1908099 w 1948239"/>
              <a:gd name="connsiteY1175" fmla="*/ 955134 h 1667221"/>
              <a:gd name="connsiteX1176" fmla="*/ 1873693 w 1948239"/>
              <a:gd name="connsiteY1176" fmla="*/ 1010566 h 1667221"/>
              <a:gd name="connsiteX1177" fmla="*/ 1836420 w 1948239"/>
              <a:gd name="connsiteY1177" fmla="*/ 1044677 h 1667221"/>
              <a:gd name="connsiteX1178" fmla="*/ 1836420 w 1948239"/>
              <a:gd name="connsiteY1178" fmla="*/ 1067419 h 1667221"/>
              <a:gd name="connsiteX1179" fmla="*/ 1820650 w 1948239"/>
              <a:gd name="connsiteY1179" fmla="*/ 1127114 h 1667221"/>
              <a:gd name="connsiteX1180" fmla="*/ 1833553 w 1948239"/>
              <a:gd name="connsiteY1180" fmla="*/ 1112902 h 1667221"/>
              <a:gd name="connsiteX1181" fmla="*/ 1816350 w 1948239"/>
              <a:gd name="connsiteY1181" fmla="*/ 1137064 h 1667221"/>
              <a:gd name="connsiteX1182" fmla="*/ 1820650 w 1948239"/>
              <a:gd name="connsiteY1182" fmla="*/ 1145592 h 1667221"/>
              <a:gd name="connsiteX1183" fmla="*/ 1793413 w 1948239"/>
              <a:gd name="connsiteY1183" fmla="*/ 1182546 h 1667221"/>
              <a:gd name="connsiteX1184" fmla="*/ 1817783 w 1948239"/>
              <a:gd name="connsiteY1184" fmla="*/ 1168334 h 1667221"/>
              <a:gd name="connsiteX1185" fmla="*/ 1781944 w 1948239"/>
              <a:gd name="connsiteY1185" fmla="*/ 1213816 h 1667221"/>
              <a:gd name="connsiteX1186" fmla="*/ 1800580 w 1948239"/>
              <a:gd name="connsiteY1186" fmla="*/ 1202445 h 1667221"/>
              <a:gd name="connsiteX1187" fmla="*/ 1777642 w 1948239"/>
              <a:gd name="connsiteY1187" fmla="*/ 1220923 h 1667221"/>
              <a:gd name="connsiteX1188" fmla="*/ 1756139 w 1948239"/>
              <a:gd name="connsiteY1188" fmla="*/ 1249349 h 1667221"/>
              <a:gd name="connsiteX1189" fmla="*/ 1769041 w 1948239"/>
              <a:gd name="connsiteY1189" fmla="*/ 1225187 h 1667221"/>
              <a:gd name="connsiteX1190" fmla="*/ 1780510 w 1948239"/>
              <a:gd name="connsiteY1190" fmla="*/ 1201024 h 1667221"/>
              <a:gd name="connsiteX1191" fmla="*/ 1743236 w 1948239"/>
              <a:gd name="connsiteY1191" fmla="*/ 1233714 h 1667221"/>
              <a:gd name="connsiteX1192" fmla="*/ 1717432 w 1948239"/>
              <a:gd name="connsiteY1192" fmla="*/ 1240821 h 1667221"/>
              <a:gd name="connsiteX1193" fmla="*/ 1683026 w 1948239"/>
              <a:gd name="connsiteY1193" fmla="*/ 1276355 h 1667221"/>
              <a:gd name="connsiteX1194" fmla="*/ 1667257 w 1948239"/>
              <a:gd name="connsiteY1194" fmla="*/ 1296253 h 1667221"/>
              <a:gd name="connsiteX1195" fmla="*/ 1650054 w 1948239"/>
              <a:gd name="connsiteY1195" fmla="*/ 1314731 h 1667221"/>
              <a:gd name="connsiteX1196" fmla="*/ 1578375 w 1948239"/>
              <a:gd name="connsiteY1196" fmla="*/ 1367320 h 1667221"/>
              <a:gd name="connsiteX1197" fmla="*/ 1578375 w 1948239"/>
              <a:gd name="connsiteY1197" fmla="*/ 1392903 h 1667221"/>
              <a:gd name="connsiteX1198" fmla="*/ 1618515 w 1948239"/>
              <a:gd name="connsiteY1198" fmla="*/ 1365897 h 1667221"/>
              <a:gd name="connsiteX1199" fmla="*/ 1651487 w 1948239"/>
              <a:gd name="connsiteY1199" fmla="*/ 1353106 h 1667221"/>
              <a:gd name="connsiteX1200" fmla="*/ 1678726 w 1948239"/>
              <a:gd name="connsiteY1200" fmla="*/ 1310465 h 1667221"/>
              <a:gd name="connsiteX1201" fmla="*/ 1711698 w 1948239"/>
              <a:gd name="connsiteY1201" fmla="*/ 1264984 h 1667221"/>
              <a:gd name="connsiteX1202" fmla="*/ 1680159 w 1948239"/>
              <a:gd name="connsiteY1202" fmla="*/ 1311888 h 1667221"/>
              <a:gd name="connsiteX1203" fmla="*/ 1726033 w 1948239"/>
              <a:gd name="connsiteY1203" fmla="*/ 1289146 h 1667221"/>
              <a:gd name="connsiteX1204" fmla="*/ 1645596 w 1948239"/>
              <a:gd name="connsiteY1204" fmla="*/ 1383687 h 1667221"/>
              <a:gd name="connsiteX1205" fmla="*/ 1624251 w 1948239"/>
              <a:gd name="connsiteY1205" fmla="*/ 1405695 h 1667221"/>
              <a:gd name="connsiteX1206" fmla="*/ 1624250 w 1948239"/>
              <a:gd name="connsiteY1206" fmla="*/ 1405696 h 1667221"/>
              <a:gd name="connsiteX1207" fmla="*/ 1562605 w 1948239"/>
              <a:gd name="connsiteY1207" fmla="*/ 1445493 h 1667221"/>
              <a:gd name="connsiteX1208" fmla="*/ 1505262 w 1948239"/>
              <a:gd name="connsiteY1208" fmla="*/ 1454021 h 1667221"/>
              <a:gd name="connsiteX1209" fmla="*/ 1473723 w 1948239"/>
              <a:gd name="connsiteY1209" fmla="*/ 1483868 h 1667221"/>
              <a:gd name="connsiteX1210" fmla="*/ 1436450 w 1948239"/>
              <a:gd name="connsiteY1210" fmla="*/ 1502346 h 1667221"/>
              <a:gd name="connsiteX1211" fmla="*/ 1436450 w 1948239"/>
              <a:gd name="connsiteY1211" fmla="*/ 1526508 h 1667221"/>
              <a:gd name="connsiteX1212" fmla="*/ 1478024 w 1948239"/>
              <a:gd name="connsiteY1212" fmla="*/ 1502346 h 1667221"/>
              <a:gd name="connsiteX1213" fmla="*/ 1532501 w 1948239"/>
              <a:gd name="connsiteY1213" fmla="*/ 1482447 h 1667221"/>
              <a:gd name="connsiteX1214" fmla="*/ 1500962 w 1948239"/>
              <a:gd name="connsiteY1214" fmla="*/ 1508031 h 1667221"/>
              <a:gd name="connsiteX1215" fmla="*/ 1469423 w 1948239"/>
              <a:gd name="connsiteY1215" fmla="*/ 1532194 h 1667221"/>
              <a:gd name="connsiteX1216" fmla="*/ 1445051 w 1948239"/>
              <a:gd name="connsiteY1216" fmla="*/ 1530772 h 1667221"/>
              <a:gd name="connsiteX1217" fmla="*/ 1440751 w 1948239"/>
              <a:gd name="connsiteY1217" fmla="*/ 1544986 h 1667221"/>
              <a:gd name="connsiteX1218" fmla="*/ 1369072 w 1948239"/>
              <a:gd name="connsiteY1218" fmla="*/ 1577676 h 1667221"/>
              <a:gd name="connsiteX1219" fmla="*/ 1318896 w 1948239"/>
              <a:gd name="connsiteY1219" fmla="*/ 1604682 h 1667221"/>
              <a:gd name="connsiteX1220" fmla="*/ 1274456 w 1948239"/>
              <a:gd name="connsiteY1220" fmla="*/ 1610367 h 1667221"/>
              <a:gd name="connsiteX1221" fmla="*/ 1330365 w 1948239"/>
              <a:gd name="connsiteY1221" fmla="*/ 1594732 h 1667221"/>
              <a:gd name="connsiteX1222" fmla="*/ 1330365 w 1948239"/>
              <a:gd name="connsiteY1222" fmla="*/ 1563462 h 1667221"/>
              <a:gd name="connsiteX1223" fmla="*/ 1304560 w 1948239"/>
              <a:gd name="connsiteY1223" fmla="*/ 1571992 h 1667221"/>
              <a:gd name="connsiteX1224" fmla="*/ 1275889 w 1948239"/>
              <a:gd name="connsiteY1224" fmla="*/ 1581940 h 1667221"/>
              <a:gd name="connsiteX1225" fmla="*/ 1214245 w 1948239"/>
              <a:gd name="connsiteY1225" fmla="*/ 1604682 h 1667221"/>
              <a:gd name="connsiteX1226" fmla="*/ 1149733 w 1948239"/>
              <a:gd name="connsiteY1226" fmla="*/ 1621737 h 1667221"/>
              <a:gd name="connsiteX1227" fmla="*/ 1088090 w 1948239"/>
              <a:gd name="connsiteY1227" fmla="*/ 1627424 h 1667221"/>
              <a:gd name="connsiteX1228" fmla="*/ 1133852 w 1948239"/>
              <a:gd name="connsiteY1228" fmla="*/ 1628622 h 1667221"/>
              <a:gd name="connsiteX1229" fmla="*/ 1135061 w 1948239"/>
              <a:gd name="connsiteY1229" fmla="*/ 1629244 h 1667221"/>
              <a:gd name="connsiteX1230" fmla="*/ 1106726 w 1948239"/>
              <a:gd name="connsiteY1230" fmla="*/ 1631687 h 1667221"/>
              <a:gd name="connsiteX1231" fmla="*/ 1103859 w 1948239"/>
              <a:gd name="connsiteY1231" fmla="*/ 1634529 h 1667221"/>
              <a:gd name="connsiteX1232" fmla="*/ 1136832 w 1948239"/>
              <a:gd name="connsiteY1232" fmla="*/ 1631687 h 1667221"/>
              <a:gd name="connsiteX1233" fmla="*/ 1137848 w 1948239"/>
              <a:gd name="connsiteY1233" fmla="*/ 1630679 h 1667221"/>
              <a:gd name="connsiteX1234" fmla="*/ 1142566 w 1948239"/>
              <a:gd name="connsiteY1234" fmla="*/ 1633108 h 1667221"/>
              <a:gd name="connsiteX1235" fmla="*/ 953333 w 1948239"/>
              <a:gd name="connsiteY1235" fmla="*/ 1635951 h 1667221"/>
              <a:gd name="connsiteX1236" fmla="*/ 966235 w 1948239"/>
              <a:gd name="connsiteY1236" fmla="*/ 1648743 h 1667221"/>
              <a:gd name="connsiteX1237" fmla="*/ 927529 w 1948239"/>
              <a:gd name="connsiteY1237" fmla="*/ 1648743 h 1667221"/>
              <a:gd name="connsiteX1238" fmla="*/ 885954 w 1948239"/>
              <a:gd name="connsiteY1238" fmla="*/ 1653007 h 1667221"/>
              <a:gd name="connsiteX1239" fmla="*/ 883087 w 1948239"/>
              <a:gd name="connsiteY1239" fmla="*/ 1647322 h 1667221"/>
              <a:gd name="connsiteX1240" fmla="*/ 847248 w 1948239"/>
              <a:gd name="connsiteY1240" fmla="*/ 1662957 h 1667221"/>
              <a:gd name="connsiteX1241" fmla="*/ 742596 w 1948239"/>
              <a:gd name="connsiteY1241" fmla="*/ 1661535 h 1667221"/>
              <a:gd name="connsiteX1242" fmla="*/ 748330 w 1948239"/>
              <a:gd name="connsiteY1242" fmla="*/ 1667221 h 1667221"/>
              <a:gd name="connsiteX1243" fmla="*/ 650668 w 1948239"/>
              <a:gd name="connsiteY1243" fmla="*/ 1657271 h 1667221"/>
              <a:gd name="connsiteX1244" fmla="*/ 582676 w 1948239"/>
              <a:gd name="connsiteY1244" fmla="*/ 1650706 h 1667221"/>
              <a:gd name="connsiteX1245" fmla="*/ 591981 w 1948239"/>
              <a:gd name="connsiteY1245" fmla="*/ 1650719 h 1667221"/>
              <a:gd name="connsiteX1246" fmla="*/ 597805 w 1948239"/>
              <a:gd name="connsiteY1246" fmla="*/ 1644479 h 1667221"/>
              <a:gd name="connsiteX1247" fmla="*/ 559097 w 1948239"/>
              <a:gd name="connsiteY1247" fmla="*/ 1634529 h 1667221"/>
              <a:gd name="connsiteX1248" fmla="*/ 520391 w 1948239"/>
              <a:gd name="connsiteY1248" fmla="*/ 1621737 h 1667221"/>
              <a:gd name="connsiteX1249" fmla="*/ 500321 w 1948239"/>
              <a:gd name="connsiteY1249" fmla="*/ 1627424 h 1667221"/>
              <a:gd name="connsiteX1250" fmla="*/ 528992 w 1948239"/>
              <a:gd name="connsiteY1250" fmla="*/ 1634529 h 1667221"/>
              <a:gd name="connsiteX1251" fmla="*/ 517524 w 1948239"/>
              <a:gd name="connsiteY1251" fmla="*/ 1637372 h 1667221"/>
              <a:gd name="connsiteX1252" fmla="*/ 530425 w 1948239"/>
              <a:gd name="connsiteY1252" fmla="*/ 1608946 h 1667221"/>
              <a:gd name="connsiteX1253" fmla="*/ 488852 w 1948239"/>
              <a:gd name="connsiteY1253" fmla="*/ 1593311 h 1667221"/>
              <a:gd name="connsiteX1254" fmla="*/ 457313 w 1948239"/>
              <a:gd name="connsiteY1254" fmla="*/ 1576256 h 1667221"/>
              <a:gd name="connsiteX1255" fmla="*/ 464481 w 1948239"/>
              <a:gd name="connsiteY1255" fmla="*/ 1607525 h 1667221"/>
              <a:gd name="connsiteX1256" fmla="*/ 438676 w 1948239"/>
              <a:gd name="connsiteY1256" fmla="*/ 1600418 h 1667221"/>
              <a:gd name="connsiteX1257" fmla="*/ 405704 w 1948239"/>
              <a:gd name="connsiteY1257" fmla="*/ 1583361 h 1667221"/>
              <a:gd name="connsiteX1258" fmla="*/ 352661 w 1948239"/>
              <a:gd name="connsiteY1258" fmla="*/ 1542143 h 1667221"/>
              <a:gd name="connsiteX1259" fmla="*/ 265213 w 1948239"/>
              <a:gd name="connsiteY1259" fmla="*/ 1508031 h 1667221"/>
              <a:gd name="connsiteX1260" fmla="*/ 245143 w 1948239"/>
              <a:gd name="connsiteY1260" fmla="*/ 1493818 h 1667221"/>
              <a:gd name="connsiteX1261" fmla="*/ 227940 w 1948239"/>
              <a:gd name="connsiteY1261" fmla="*/ 1482447 h 1667221"/>
              <a:gd name="connsiteX1262" fmla="*/ 206436 w 1948239"/>
              <a:gd name="connsiteY1262" fmla="*/ 1476763 h 1667221"/>
              <a:gd name="connsiteX1263" fmla="*/ 187800 w 1948239"/>
              <a:gd name="connsiteY1263" fmla="*/ 1451178 h 1667221"/>
              <a:gd name="connsiteX1264" fmla="*/ 192100 w 1948239"/>
              <a:gd name="connsiteY1264" fmla="*/ 1462549 h 1667221"/>
              <a:gd name="connsiteX1265" fmla="*/ 156261 w 1948239"/>
              <a:gd name="connsiteY1265" fmla="*/ 1421329 h 1667221"/>
              <a:gd name="connsiteX1266" fmla="*/ 137624 w 1948239"/>
              <a:gd name="connsiteY1266" fmla="*/ 1387218 h 1667221"/>
              <a:gd name="connsiteX1267" fmla="*/ 140491 w 1948239"/>
              <a:gd name="connsiteY1267" fmla="*/ 1407117 h 1667221"/>
              <a:gd name="connsiteX1268" fmla="*/ 108952 w 1948239"/>
              <a:gd name="connsiteY1268" fmla="*/ 1364477 h 1667221"/>
              <a:gd name="connsiteX1269" fmla="*/ 98918 w 1948239"/>
              <a:gd name="connsiteY1269" fmla="*/ 1343157 h 1667221"/>
              <a:gd name="connsiteX1270" fmla="*/ 90316 w 1948239"/>
              <a:gd name="connsiteY1270" fmla="*/ 1321836 h 1667221"/>
              <a:gd name="connsiteX1271" fmla="*/ 80280 w 1948239"/>
              <a:gd name="connsiteY1271" fmla="*/ 1300517 h 1667221"/>
              <a:gd name="connsiteX1272" fmla="*/ 73113 w 1948239"/>
              <a:gd name="connsiteY1272" fmla="*/ 1279198 h 1667221"/>
              <a:gd name="connsiteX1273" fmla="*/ 63077 w 1948239"/>
              <a:gd name="connsiteY1273" fmla="*/ 1256456 h 1667221"/>
              <a:gd name="connsiteX1274" fmla="*/ 51609 w 1948239"/>
              <a:gd name="connsiteY1274" fmla="*/ 1232293 h 1667221"/>
              <a:gd name="connsiteX1275" fmla="*/ 53043 w 1948239"/>
              <a:gd name="connsiteY1275" fmla="*/ 1246506 h 1667221"/>
              <a:gd name="connsiteX1276" fmla="*/ 44442 w 1948239"/>
              <a:gd name="connsiteY1276" fmla="*/ 1212395 h 1667221"/>
              <a:gd name="connsiteX1277" fmla="*/ 60210 w 1948239"/>
              <a:gd name="connsiteY1277" fmla="*/ 1235135 h 1667221"/>
              <a:gd name="connsiteX1278" fmla="*/ 45875 w 1948239"/>
              <a:gd name="connsiteY1278" fmla="*/ 1162648 h 1667221"/>
              <a:gd name="connsiteX1279" fmla="*/ 27239 w 1948239"/>
              <a:gd name="connsiteY1279" fmla="*/ 1073105 h 1667221"/>
              <a:gd name="connsiteX1280" fmla="*/ 17203 w 1948239"/>
              <a:gd name="connsiteY1280" fmla="*/ 1101531 h 1667221"/>
              <a:gd name="connsiteX1281" fmla="*/ 28672 w 1948239"/>
              <a:gd name="connsiteY1281" fmla="*/ 1017673 h 1667221"/>
              <a:gd name="connsiteX1282" fmla="*/ 11469 w 1948239"/>
              <a:gd name="connsiteY1282" fmla="*/ 1053206 h 1667221"/>
              <a:gd name="connsiteX1283" fmla="*/ 11469 w 1948239"/>
              <a:gd name="connsiteY1283" fmla="*/ 989245 h 1667221"/>
              <a:gd name="connsiteX1284" fmla="*/ 4301 w 1948239"/>
              <a:gd name="connsiteY1284" fmla="*/ 976454 h 1667221"/>
              <a:gd name="connsiteX1285" fmla="*/ 5734 w 1948239"/>
              <a:gd name="connsiteY1285" fmla="*/ 903966 h 1667221"/>
              <a:gd name="connsiteX1286" fmla="*/ 0 w 1948239"/>
              <a:gd name="connsiteY1286" fmla="*/ 909651 h 1667221"/>
              <a:gd name="connsiteX1287" fmla="*/ 10036 w 1948239"/>
              <a:gd name="connsiteY1287" fmla="*/ 795945 h 1667221"/>
              <a:gd name="connsiteX1288" fmla="*/ 1434 w 1948239"/>
              <a:gd name="connsiteY1288" fmla="*/ 801630 h 1667221"/>
              <a:gd name="connsiteX1289" fmla="*/ 11469 w 1948239"/>
              <a:gd name="connsiteY1289" fmla="*/ 712086 h 1667221"/>
              <a:gd name="connsiteX1290" fmla="*/ 0 w 1948239"/>
              <a:gd name="connsiteY1290" fmla="*/ 730563 h 1667221"/>
              <a:gd name="connsiteX1291" fmla="*/ 20070 w 1948239"/>
              <a:gd name="connsiteY1291" fmla="*/ 622543 h 1667221"/>
              <a:gd name="connsiteX1292" fmla="*/ 5734 w 1948239"/>
              <a:gd name="connsiteY1292" fmla="*/ 599801 h 1667221"/>
              <a:gd name="connsiteX1293" fmla="*/ 20070 w 1948239"/>
              <a:gd name="connsiteY1293" fmla="*/ 540105 h 1667221"/>
              <a:gd name="connsiteX1294" fmla="*/ 11469 w 1948239"/>
              <a:gd name="connsiteY1294" fmla="*/ 557161 h 1667221"/>
              <a:gd name="connsiteX1295" fmla="*/ 15770 w 1948239"/>
              <a:gd name="connsiteY1295" fmla="*/ 557161 h 1667221"/>
              <a:gd name="connsiteX1296" fmla="*/ 7169 w 1948239"/>
              <a:gd name="connsiteY1296" fmla="*/ 572795 h 1667221"/>
              <a:gd name="connsiteX1297" fmla="*/ 22937 w 1948239"/>
              <a:gd name="connsiteY1297" fmla="*/ 504572 h 1667221"/>
              <a:gd name="connsiteX1298" fmla="*/ 7169 w 1948239"/>
              <a:gd name="connsiteY1298" fmla="*/ 521627 h 1667221"/>
              <a:gd name="connsiteX1299" fmla="*/ 55910 w 1948239"/>
              <a:gd name="connsiteY1299" fmla="*/ 379494 h 1667221"/>
              <a:gd name="connsiteX1300" fmla="*/ 73113 w 1948239"/>
              <a:gd name="connsiteY1300" fmla="*/ 386601 h 1667221"/>
              <a:gd name="connsiteX1301" fmla="*/ 63077 w 1948239"/>
              <a:gd name="connsiteY1301" fmla="*/ 436348 h 1667221"/>
              <a:gd name="connsiteX1302" fmla="*/ 88882 w 1948239"/>
              <a:gd name="connsiteY1302" fmla="*/ 393708 h 1667221"/>
              <a:gd name="connsiteX1303" fmla="*/ 81715 w 1948239"/>
              <a:gd name="connsiteY1303" fmla="*/ 427821 h 1667221"/>
              <a:gd name="connsiteX1304" fmla="*/ 84582 w 1948239"/>
              <a:gd name="connsiteY1304" fmla="*/ 426398 h 1667221"/>
              <a:gd name="connsiteX1305" fmla="*/ 78848 w 1948239"/>
              <a:gd name="connsiteY1305" fmla="*/ 451983 h 1667221"/>
              <a:gd name="connsiteX1306" fmla="*/ 110386 w 1948239"/>
              <a:gd name="connsiteY1306" fmla="*/ 454825 h 1667221"/>
              <a:gd name="connsiteX1307" fmla="*/ 86015 w 1948239"/>
              <a:gd name="connsiteY1307" fmla="*/ 500308 h 1667221"/>
              <a:gd name="connsiteX1308" fmla="*/ 86015 w 1948239"/>
              <a:gd name="connsiteY1308" fmla="*/ 540105 h 1667221"/>
              <a:gd name="connsiteX1309" fmla="*/ 106085 w 1948239"/>
              <a:gd name="connsiteY1309" fmla="*/ 496044 h 1667221"/>
              <a:gd name="connsiteX1310" fmla="*/ 114686 w 1948239"/>
              <a:gd name="connsiteY1310" fmla="*/ 547212 h 1667221"/>
              <a:gd name="connsiteX1311" fmla="*/ 117554 w 1948239"/>
              <a:gd name="connsiteY1311" fmla="*/ 683659 h 1667221"/>
              <a:gd name="connsiteX1312" fmla="*/ 97483 w 1948239"/>
              <a:gd name="connsiteY1312" fmla="*/ 696451 h 1667221"/>
              <a:gd name="connsiteX1313" fmla="*/ 101785 w 1948239"/>
              <a:gd name="connsiteY1313" fmla="*/ 737670 h 1667221"/>
              <a:gd name="connsiteX1314" fmla="*/ 86015 w 1948239"/>
              <a:gd name="connsiteY1314" fmla="*/ 751883 h 1667221"/>
              <a:gd name="connsiteX1315" fmla="*/ 91749 w 1948239"/>
              <a:gd name="connsiteY1315" fmla="*/ 777468 h 1667221"/>
              <a:gd name="connsiteX1316" fmla="*/ 110386 w 1948239"/>
              <a:gd name="connsiteY1316" fmla="*/ 760412 h 1667221"/>
              <a:gd name="connsiteX1317" fmla="*/ 101785 w 1948239"/>
              <a:gd name="connsiteY1317" fmla="*/ 818686 h 1667221"/>
              <a:gd name="connsiteX1318" fmla="*/ 108952 w 1948239"/>
              <a:gd name="connsiteY1318" fmla="*/ 803051 h 1667221"/>
              <a:gd name="connsiteX1319" fmla="*/ 107519 w 1948239"/>
              <a:gd name="connsiteY1319" fmla="*/ 915337 h 1667221"/>
              <a:gd name="connsiteX1320" fmla="*/ 111819 w 1948239"/>
              <a:gd name="connsiteY1320" fmla="*/ 1020515 h 1667221"/>
              <a:gd name="connsiteX1321" fmla="*/ 118988 w 1948239"/>
              <a:gd name="connsiteY1321" fmla="*/ 1011987 h 1667221"/>
              <a:gd name="connsiteX1322" fmla="*/ 117554 w 1948239"/>
              <a:gd name="connsiteY1322" fmla="*/ 1038992 h 1667221"/>
              <a:gd name="connsiteX1323" fmla="*/ 121855 w 1948239"/>
              <a:gd name="connsiteY1323" fmla="*/ 1033306 h 1667221"/>
              <a:gd name="connsiteX1324" fmla="*/ 120421 w 1948239"/>
              <a:gd name="connsiteY1324" fmla="*/ 1095845 h 1667221"/>
              <a:gd name="connsiteX1325" fmla="*/ 133324 w 1948239"/>
              <a:gd name="connsiteY1325" fmla="*/ 1186810 h 1667221"/>
              <a:gd name="connsiteX1326" fmla="*/ 136191 w 1948239"/>
              <a:gd name="connsiteY1326" fmla="*/ 1158384 h 1667221"/>
              <a:gd name="connsiteX1327" fmla="*/ 139058 w 1948239"/>
              <a:gd name="connsiteY1327" fmla="*/ 1206709 h 1667221"/>
              <a:gd name="connsiteX1328" fmla="*/ 149092 w 1948239"/>
              <a:gd name="connsiteY1328" fmla="*/ 1198181 h 1667221"/>
              <a:gd name="connsiteX1329" fmla="*/ 159128 w 1948239"/>
              <a:gd name="connsiteY1329" fmla="*/ 1243664 h 1667221"/>
              <a:gd name="connsiteX1330" fmla="*/ 166295 w 1948239"/>
              <a:gd name="connsiteY1330" fmla="*/ 1257877 h 1667221"/>
              <a:gd name="connsiteX1331" fmla="*/ 174897 w 1948239"/>
              <a:gd name="connsiteY1331" fmla="*/ 1272091 h 1667221"/>
              <a:gd name="connsiteX1332" fmla="*/ 183498 w 1948239"/>
              <a:gd name="connsiteY1332" fmla="*/ 1287725 h 1667221"/>
              <a:gd name="connsiteX1333" fmla="*/ 192100 w 1948239"/>
              <a:gd name="connsiteY1333" fmla="*/ 1301938 h 1667221"/>
              <a:gd name="connsiteX1334" fmla="*/ 199269 w 1948239"/>
              <a:gd name="connsiteY1334" fmla="*/ 1297674 h 1667221"/>
              <a:gd name="connsiteX1335" fmla="*/ 212170 w 1948239"/>
              <a:gd name="connsiteY1335" fmla="*/ 1321836 h 1667221"/>
              <a:gd name="connsiteX1336" fmla="*/ 210737 w 1948239"/>
              <a:gd name="connsiteY1336" fmla="*/ 1311888 h 1667221"/>
              <a:gd name="connsiteX1337" fmla="*/ 268081 w 1948239"/>
              <a:gd name="connsiteY1337" fmla="*/ 1382954 h 1667221"/>
              <a:gd name="connsiteX1338" fmla="*/ 262346 w 1948239"/>
              <a:gd name="connsiteY1338" fmla="*/ 1355949 h 1667221"/>
              <a:gd name="connsiteX1339" fmla="*/ 288151 w 1948239"/>
              <a:gd name="connsiteY1339" fmla="*/ 1388639 h 1667221"/>
              <a:gd name="connsiteX1340" fmla="*/ 316822 w 1948239"/>
              <a:gd name="connsiteY1340" fmla="*/ 1419908 h 1667221"/>
              <a:gd name="connsiteX1341" fmla="*/ 338325 w 1948239"/>
              <a:gd name="connsiteY1341" fmla="*/ 1419908 h 1667221"/>
              <a:gd name="connsiteX1342" fmla="*/ 345494 w 1948239"/>
              <a:gd name="connsiteY1342" fmla="*/ 1429858 h 1667221"/>
              <a:gd name="connsiteX1343" fmla="*/ 356963 w 1948239"/>
              <a:gd name="connsiteY1343" fmla="*/ 1442650 h 1667221"/>
              <a:gd name="connsiteX1344" fmla="*/ 358395 w 1948239"/>
              <a:gd name="connsiteY1344" fmla="*/ 1435543 h 1667221"/>
              <a:gd name="connsiteX1345" fmla="*/ 530425 w 1948239"/>
              <a:gd name="connsiteY1345" fmla="*/ 1523665 h 1667221"/>
              <a:gd name="connsiteX1346" fmla="*/ 725393 w 1948239"/>
              <a:gd name="connsiteY1346" fmla="*/ 1562042 h 1667221"/>
              <a:gd name="connsiteX1347" fmla="*/ 722526 w 1948239"/>
              <a:gd name="connsiteY1347" fmla="*/ 1559199 h 1667221"/>
              <a:gd name="connsiteX1348" fmla="*/ 802806 w 1948239"/>
              <a:gd name="connsiteY1348" fmla="*/ 1580519 h 1667221"/>
              <a:gd name="connsiteX1349" fmla="*/ 847248 w 1948239"/>
              <a:gd name="connsiteY1349" fmla="*/ 1564885 h 1667221"/>
              <a:gd name="connsiteX1350" fmla="*/ 868751 w 1948239"/>
              <a:gd name="connsiteY1350" fmla="*/ 1571992 h 1667221"/>
              <a:gd name="connsiteX1351" fmla="*/ 910326 w 1948239"/>
              <a:gd name="connsiteY1351" fmla="*/ 1576256 h 1667221"/>
              <a:gd name="connsiteX1352" fmla="*/ 904591 w 1948239"/>
              <a:gd name="connsiteY1352" fmla="*/ 1563462 h 1667221"/>
              <a:gd name="connsiteX1353" fmla="*/ 960500 w 1948239"/>
              <a:gd name="connsiteY1353" fmla="*/ 1556357 h 1667221"/>
              <a:gd name="connsiteX1354" fmla="*/ 1013544 w 1948239"/>
              <a:gd name="connsiteY1354" fmla="*/ 1552092 h 1667221"/>
              <a:gd name="connsiteX1355" fmla="*/ 1068020 w 1948239"/>
              <a:gd name="connsiteY1355" fmla="*/ 1546407 h 1667221"/>
              <a:gd name="connsiteX1356" fmla="*/ 1126796 w 1948239"/>
              <a:gd name="connsiteY1356" fmla="*/ 1532194 h 1667221"/>
              <a:gd name="connsiteX1357" fmla="*/ 1079488 w 1948239"/>
              <a:gd name="connsiteY1357" fmla="*/ 1552092 h 1667221"/>
              <a:gd name="connsiteX1358" fmla="*/ 1049382 w 1948239"/>
              <a:gd name="connsiteY1358" fmla="*/ 1562042 h 1667221"/>
              <a:gd name="connsiteX1359" fmla="*/ 1023578 w 1948239"/>
              <a:gd name="connsiteY1359" fmla="*/ 1569149 h 1667221"/>
              <a:gd name="connsiteX1360" fmla="*/ 989172 w 1948239"/>
              <a:gd name="connsiteY1360" fmla="*/ 1576256 h 1667221"/>
              <a:gd name="connsiteX1361" fmla="*/ 1065153 w 1948239"/>
              <a:gd name="connsiteY1361" fmla="*/ 1564885 h 1667221"/>
              <a:gd name="connsiteX1362" fmla="*/ 1098124 w 1948239"/>
              <a:gd name="connsiteY1362" fmla="*/ 1556357 h 1667221"/>
              <a:gd name="connsiteX1363" fmla="*/ 1142566 w 1948239"/>
              <a:gd name="connsiteY1363" fmla="*/ 1546407 h 1667221"/>
              <a:gd name="connsiteX1364" fmla="*/ 1106726 w 1948239"/>
              <a:gd name="connsiteY1364" fmla="*/ 1549250 h 1667221"/>
              <a:gd name="connsiteX1365" fmla="*/ 1175538 w 1948239"/>
              <a:gd name="connsiteY1365" fmla="*/ 1526508 h 1667221"/>
              <a:gd name="connsiteX1366" fmla="*/ 1222847 w 1948239"/>
              <a:gd name="connsiteY1366" fmla="*/ 1505189 h 1667221"/>
              <a:gd name="connsiteX1367" fmla="*/ 1284179 w 1948239"/>
              <a:gd name="connsiteY1367" fmla="*/ 1494378 h 1667221"/>
              <a:gd name="connsiteX1368" fmla="*/ 1281937 w 1948239"/>
              <a:gd name="connsiteY1368" fmla="*/ 1496927 h 1667221"/>
              <a:gd name="connsiteX1369" fmla="*/ 1301693 w 1948239"/>
              <a:gd name="connsiteY1369" fmla="*/ 1500925 h 1667221"/>
              <a:gd name="connsiteX1370" fmla="*/ 1280190 w 1948239"/>
              <a:gd name="connsiteY1370" fmla="*/ 1509453 h 1667221"/>
              <a:gd name="connsiteX1371" fmla="*/ 1333232 w 1948239"/>
              <a:gd name="connsiteY1371" fmla="*/ 1486711 h 1667221"/>
              <a:gd name="connsiteX1372" fmla="*/ 1312804 w 1948239"/>
              <a:gd name="connsiteY1372" fmla="*/ 1487955 h 1667221"/>
              <a:gd name="connsiteX1373" fmla="*/ 1306500 w 1948239"/>
              <a:gd name="connsiteY1373" fmla="*/ 1488997 h 1667221"/>
              <a:gd name="connsiteX1374" fmla="*/ 1320509 w 1948239"/>
              <a:gd name="connsiteY1374" fmla="*/ 1485468 h 1667221"/>
              <a:gd name="connsiteX1375" fmla="*/ 1354736 w 1948239"/>
              <a:gd name="connsiteY1375" fmla="*/ 1469656 h 1667221"/>
              <a:gd name="connsiteX1376" fmla="*/ 1326065 w 1948239"/>
              <a:gd name="connsiteY1376" fmla="*/ 1463969 h 1667221"/>
              <a:gd name="connsiteX1377" fmla="*/ 1369072 w 1948239"/>
              <a:gd name="connsiteY1377" fmla="*/ 1441229 h 1667221"/>
              <a:gd name="connsiteX1378" fmla="*/ 1375386 w 1948239"/>
              <a:gd name="connsiteY1378" fmla="*/ 1449993 h 1667221"/>
              <a:gd name="connsiteX1379" fmla="*/ 1370505 w 1948239"/>
              <a:gd name="connsiteY1379" fmla="*/ 1452599 h 1667221"/>
              <a:gd name="connsiteX1380" fmla="*/ 1378748 w 1948239"/>
              <a:gd name="connsiteY1380" fmla="*/ 1452422 h 1667221"/>
              <a:gd name="connsiteX1381" fmla="*/ 1388971 w 1948239"/>
              <a:gd name="connsiteY1381" fmla="*/ 1442812 h 1667221"/>
              <a:gd name="connsiteX1382" fmla="*/ 1389444 w 1948239"/>
              <a:gd name="connsiteY1382" fmla="*/ 1442501 h 1667221"/>
              <a:gd name="connsiteX1383" fmla="*/ 1391650 w 1948239"/>
              <a:gd name="connsiteY1383" fmla="*/ 1441051 h 1667221"/>
              <a:gd name="connsiteX1384" fmla="*/ 1396309 w 1948239"/>
              <a:gd name="connsiteY1384" fmla="*/ 1434122 h 1667221"/>
              <a:gd name="connsiteX1385" fmla="*/ 1423548 w 1948239"/>
              <a:gd name="connsiteY1385" fmla="*/ 1425595 h 1667221"/>
              <a:gd name="connsiteX1386" fmla="*/ 1450786 w 1948239"/>
              <a:gd name="connsiteY1386" fmla="*/ 1409960 h 1667221"/>
              <a:gd name="connsiteX1387" fmla="*/ 1510996 w 1948239"/>
              <a:gd name="connsiteY1387" fmla="*/ 1375847 h 1667221"/>
              <a:gd name="connsiteX1388" fmla="*/ 1510996 w 1948239"/>
              <a:gd name="connsiteY1388" fmla="*/ 1367320 h 1667221"/>
              <a:gd name="connsiteX1389" fmla="*/ 1521032 w 1948239"/>
              <a:gd name="connsiteY1389" fmla="*/ 1364477 h 1667221"/>
              <a:gd name="connsiteX1390" fmla="*/ 1546836 w 1948239"/>
              <a:gd name="connsiteY1390" fmla="*/ 1320416 h 1667221"/>
              <a:gd name="connsiteX1391" fmla="*/ 1510996 w 1948239"/>
              <a:gd name="connsiteY1391" fmla="*/ 1348842 h 1667221"/>
              <a:gd name="connsiteX1392" fmla="*/ 1515298 w 1948239"/>
              <a:gd name="connsiteY1392" fmla="*/ 1334629 h 1667221"/>
              <a:gd name="connsiteX1393" fmla="*/ 1539668 w 1948239"/>
              <a:gd name="connsiteY1393" fmla="*/ 1314731 h 1667221"/>
              <a:gd name="connsiteX1394" fmla="*/ 1558305 w 1948239"/>
              <a:gd name="connsiteY1394" fmla="*/ 1297674 h 1667221"/>
              <a:gd name="connsiteX1395" fmla="*/ 1581242 w 1948239"/>
              <a:gd name="connsiteY1395" fmla="*/ 1289146 h 1667221"/>
              <a:gd name="connsiteX1396" fmla="*/ 1574074 w 1948239"/>
              <a:gd name="connsiteY1396" fmla="*/ 1289146 h 1667221"/>
              <a:gd name="connsiteX1397" fmla="*/ 1614214 w 1948239"/>
              <a:gd name="connsiteY1397" fmla="*/ 1256456 h 1667221"/>
              <a:gd name="connsiteX1398" fmla="*/ 1637151 w 1948239"/>
              <a:gd name="connsiteY1398" fmla="*/ 1223766 h 1667221"/>
              <a:gd name="connsiteX1399" fmla="*/ 1651487 w 1948239"/>
              <a:gd name="connsiteY1399" fmla="*/ 1225187 h 1667221"/>
              <a:gd name="connsiteX1400" fmla="*/ 1660089 w 1948239"/>
              <a:gd name="connsiteY1400" fmla="*/ 1208131 h 1667221"/>
              <a:gd name="connsiteX1401" fmla="*/ 1667257 w 1948239"/>
              <a:gd name="connsiteY1401" fmla="*/ 1191074 h 1667221"/>
              <a:gd name="connsiteX1402" fmla="*/ 1693062 w 1948239"/>
              <a:gd name="connsiteY1402" fmla="*/ 1175439 h 1667221"/>
              <a:gd name="connsiteX1403" fmla="*/ 1718866 w 1948239"/>
              <a:gd name="connsiteY1403" fmla="*/ 1156963 h 1667221"/>
              <a:gd name="connsiteX1404" fmla="*/ 1714565 w 1948239"/>
              <a:gd name="connsiteY1404" fmla="*/ 1142749 h 1667221"/>
              <a:gd name="connsiteX1405" fmla="*/ 1754705 w 1948239"/>
              <a:gd name="connsiteY1405" fmla="*/ 1084474 h 1667221"/>
              <a:gd name="connsiteX1406" fmla="*/ 1777642 w 1948239"/>
              <a:gd name="connsiteY1406" fmla="*/ 1038992 h 1667221"/>
              <a:gd name="connsiteX1407" fmla="*/ 1803447 w 1948239"/>
              <a:gd name="connsiteY1407" fmla="*/ 993509 h 1667221"/>
              <a:gd name="connsiteX1408" fmla="*/ 1822084 w 1948239"/>
              <a:gd name="connsiteY1408" fmla="*/ 949448 h 1667221"/>
              <a:gd name="connsiteX1409" fmla="*/ 1813483 w 1948239"/>
              <a:gd name="connsiteY1409" fmla="*/ 943763 h 1667221"/>
              <a:gd name="connsiteX1410" fmla="*/ 1832118 w 1948239"/>
              <a:gd name="connsiteY1410" fmla="*/ 901123 h 1667221"/>
              <a:gd name="connsiteX1411" fmla="*/ 1826384 w 1948239"/>
              <a:gd name="connsiteY1411" fmla="*/ 905387 h 1667221"/>
              <a:gd name="connsiteX1412" fmla="*/ 1849321 w 1948239"/>
              <a:gd name="connsiteY1412" fmla="*/ 831479 h 1667221"/>
              <a:gd name="connsiteX1413" fmla="*/ 1855056 w 1948239"/>
              <a:gd name="connsiteY1413" fmla="*/ 795945 h 1667221"/>
              <a:gd name="connsiteX1414" fmla="*/ 1857923 w 1948239"/>
              <a:gd name="connsiteY1414" fmla="*/ 778888 h 1667221"/>
              <a:gd name="connsiteX1415" fmla="*/ 1859357 w 1948239"/>
              <a:gd name="connsiteY1415" fmla="*/ 761833 h 1667221"/>
              <a:gd name="connsiteX1416" fmla="*/ 1850756 w 1948239"/>
              <a:gd name="connsiteY1416" fmla="*/ 767518 h 1667221"/>
              <a:gd name="connsiteX1417" fmla="*/ 1843587 w 1948239"/>
              <a:gd name="connsiteY1417" fmla="*/ 790259 h 1667221"/>
              <a:gd name="connsiteX1418" fmla="*/ 1845021 w 1948239"/>
              <a:gd name="connsiteY1418" fmla="*/ 753305 h 1667221"/>
              <a:gd name="connsiteX1419" fmla="*/ 1852189 w 1948239"/>
              <a:gd name="connsiteY1419" fmla="*/ 709244 h 1667221"/>
              <a:gd name="connsiteX1420" fmla="*/ 1855056 w 1948239"/>
              <a:gd name="connsiteY1420" fmla="*/ 611172 h 1667221"/>
              <a:gd name="connsiteX1421" fmla="*/ 1850756 w 1948239"/>
              <a:gd name="connsiteY1421" fmla="*/ 616857 h 1667221"/>
              <a:gd name="connsiteX1422" fmla="*/ 1853623 w 1948239"/>
              <a:gd name="connsiteY1422" fmla="*/ 579902 h 1667221"/>
              <a:gd name="connsiteX1423" fmla="*/ 1843587 w 1948239"/>
              <a:gd name="connsiteY1423" fmla="*/ 584166 h 1667221"/>
              <a:gd name="connsiteX1424" fmla="*/ 1807748 w 1948239"/>
              <a:gd name="connsiteY1424" fmla="*/ 420714 h 1667221"/>
              <a:gd name="connsiteX1425" fmla="*/ 1793413 w 1948239"/>
              <a:gd name="connsiteY1425" fmla="*/ 433505 h 1667221"/>
              <a:gd name="connsiteX1426" fmla="*/ 1774775 w 1948239"/>
              <a:gd name="connsiteY1426" fmla="*/ 386601 h 1667221"/>
              <a:gd name="connsiteX1427" fmla="*/ 1761874 w 1948239"/>
              <a:gd name="connsiteY1427" fmla="*/ 363859 h 1667221"/>
              <a:gd name="connsiteX1428" fmla="*/ 1746104 w 1948239"/>
              <a:gd name="connsiteY1428" fmla="*/ 341119 h 1667221"/>
              <a:gd name="connsiteX1429" fmla="*/ 1728901 w 1948239"/>
              <a:gd name="connsiteY1429" fmla="*/ 318378 h 1667221"/>
              <a:gd name="connsiteX1430" fmla="*/ 1710265 w 1948239"/>
              <a:gd name="connsiteY1430" fmla="*/ 297058 h 1667221"/>
              <a:gd name="connsiteX1431" fmla="*/ 1691627 w 1948239"/>
              <a:gd name="connsiteY1431" fmla="*/ 277158 h 1667221"/>
              <a:gd name="connsiteX1432" fmla="*/ 1674423 w 1948239"/>
              <a:gd name="connsiteY1432" fmla="*/ 260101 h 1667221"/>
              <a:gd name="connsiteX1433" fmla="*/ 1672990 w 1948239"/>
              <a:gd name="connsiteY1433" fmla="*/ 260101 h 1667221"/>
              <a:gd name="connsiteX1434" fmla="*/ 1667256 w 1948239"/>
              <a:gd name="connsiteY1434" fmla="*/ 252995 h 1667221"/>
              <a:gd name="connsiteX1435" fmla="*/ 1672993 w 1948239"/>
              <a:gd name="connsiteY1435" fmla="*/ 258682 h 1667221"/>
              <a:gd name="connsiteX1436" fmla="*/ 1674424 w 1948239"/>
              <a:gd name="connsiteY1436" fmla="*/ 258682 h 1667221"/>
              <a:gd name="connsiteX1437" fmla="*/ 1655789 w 1948239"/>
              <a:gd name="connsiteY1437" fmla="*/ 235940 h 1667221"/>
              <a:gd name="connsiteX1438" fmla="*/ 1652921 w 1948239"/>
              <a:gd name="connsiteY1438" fmla="*/ 235940 h 1667221"/>
              <a:gd name="connsiteX1439" fmla="*/ 1667257 w 1948239"/>
              <a:gd name="connsiteY1439" fmla="*/ 251575 h 1667221"/>
              <a:gd name="connsiteX1440" fmla="*/ 1637151 w 1948239"/>
              <a:gd name="connsiteY1440" fmla="*/ 223149 h 1667221"/>
              <a:gd name="connsiteX1441" fmla="*/ 1611347 w 1948239"/>
              <a:gd name="connsiteY1441" fmla="*/ 196143 h 1667221"/>
              <a:gd name="connsiteX1442" fmla="*/ 1578375 w 1948239"/>
              <a:gd name="connsiteY1442" fmla="*/ 193300 h 1667221"/>
              <a:gd name="connsiteX1443" fmla="*/ 1538235 w 1948239"/>
              <a:gd name="connsiteY1443" fmla="*/ 169138 h 1667221"/>
              <a:gd name="connsiteX1444" fmla="*/ 1502395 w 1948239"/>
              <a:gd name="connsiteY1444" fmla="*/ 153503 h 1667221"/>
              <a:gd name="connsiteX1445" fmla="*/ 1473723 w 1948239"/>
              <a:gd name="connsiteY1445" fmla="*/ 136447 h 1667221"/>
              <a:gd name="connsiteX1446" fmla="*/ 1473723 w 1948239"/>
              <a:gd name="connsiteY1446" fmla="*/ 143554 h 1667221"/>
              <a:gd name="connsiteX1447" fmla="*/ 1406345 w 1948239"/>
              <a:gd name="connsiteY1447" fmla="*/ 115128 h 1667221"/>
              <a:gd name="connsiteX1448" fmla="*/ 1367638 w 1948239"/>
              <a:gd name="connsiteY1448" fmla="*/ 100914 h 1667221"/>
              <a:gd name="connsiteX1449" fmla="*/ 1327497 w 1948239"/>
              <a:gd name="connsiteY1449" fmla="*/ 88122 h 1667221"/>
              <a:gd name="connsiteX1450" fmla="*/ 1158335 w 1948239"/>
              <a:gd name="connsiteY1450" fmla="*/ 71065 h 1667221"/>
              <a:gd name="connsiteX1451" fmla="*/ 1098124 w 1948239"/>
              <a:gd name="connsiteY1451" fmla="*/ 55431 h 1667221"/>
              <a:gd name="connsiteX1452" fmla="*/ 1047950 w 1948239"/>
              <a:gd name="connsiteY1452" fmla="*/ 56853 h 1667221"/>
              <a:gd name="connsiteX1453" fmla="*/ 999208 w 1948239"/>
              <a:gd name="connsiteY1453" fmla="*/ 58274 h 1667221"/>
              <a:gd name="connsiteX1454" fmla="*/ 1050817 w 1948239"/>
              <a:gd name="connsiteY1454" fmla="*/ 68224 h 1667221"/>
              <a:gd name="connsiteX1455" fmla="*/ 993474 w 1948239"/>
              <a:gd name="connsiteY1455" fmla="*/ 83859 h 1667221"/>
              <a:gd name="connsiteX1456" fmla="*/ 1006375 w 1948239"/>
              <a:gd name="connsiteY1456" fmla="*/ 85279 h 1667221"/>
              <a:gd name="connsiteX1457" fmla="*/ 961935 w 1948239"/>
              <a:gd name="connsiteY1457" fmla="*/ 82436 h 1667221"/>
              <a:gd name="connsiteX1458" fmla="*/ 961935 w 1948239"/>
              <a:gd name="connsiteY1458" fmla="*/ 92386 h 1667221"/>
              <a:gd name="connsiteX1459" fmla="*/ 928962 w 1948239"/>
              <a:gd name="connsiteY1459" fmla="*/ 86700 h 1667221"/>
              <a:gd name="connsiteX1460" fmla="*/ 666617 w 1948239"/>
              <a:gd name="connsiteY1460" fmla="*/ 198986 h 1667221"/>
              <a:gd name="connsiteX1461" fmla="*/ 669484 w 1948239"/>
              <a:gd name="connsiteY1461" fmla="*/ 186195 h 1667221"/>
              <a:gd name="connsiteX1462" fmla="*/ 607839 w 1948239"/>
              <a:gd name="connsiteY1462" fmla="*/ 211778 h 1667221"/>
              <a:gd name="connsiteX1463" fmla="*/ 546196 w 1948239"/>
              <a:gd name="connsiteY1463" fmla="*/ 248732 h 1667221"/>
              <a:gd name="connsiteX1464" fmla="*/ 559097 w 1948239"/>
              <a:gd name="connsiteY1464" fmla="*/ 245890 h 1667221"/>
              <a:gd name="connsiteX1465" fmla="*/ 491719 w 1948239"/>
              <a:gd name="connsiteY1465" fmla="*/ 285687 h 1667221"/>
              <a:gd name="connsiteX1466" fmla="*/ 411439 w 1948239"/>
              <a:gd name="connsiteY1466" fmla="*/ 328326 h 1667221"/>
              <a:gd name="connsiteX1467" fmla="*/ 445845 w 1948239"/>
              <a:gd name="connsiteY1467" fmla="*/ 304164 h 1667221"/>
              <a:gd name="connsiteX1468" fmla="*/ 467348 w 1948239"/>
              <a:gd name="connsiteY1468" fmla="*/ 281424 h 1667221"/>
              <a:gd name="connsiteX1469" fmla="*/ 461537 w 1948239"/>
              <a:gd name="connsiteY1469" fmla="*/ 282944 h 1667221"/>
              <a:gd name="connsiteX1470" fmla="*/ 474516 w 1948239"/>
              <a:gd name="connsiteY1470" fmla="*/ 275737 h 1667221"/>
              <a:gd name="connsiteX1471" fmla="*/ 461613 w 1948239"/>
              <a:gd name="connsiteY1471" fmla="*/ 277158 h 1667221"/>
              <a:gd name="connsiteX1472" fmla="*/ 539027 w 1948239"/>
              <a:gd name="connsiteY1472" fmla="*/ 234519 h 1667221"/>
              <a:gd name="connsiteX1473" fmla="*/ 500321 w 1948239"/>
              <a:gd name="connsiteY1473" fmla="*/ 261525 h 1667221"/>
              <a:gd name="connsiteX1474" fmla="*/ 543329 w 1948239"/>
              <a:gd name="connsiteY1474" fmla="*/ 238783 h 1667221"/>
              <a:gd name="connsiteX1475" fmla="*/ 583469 w 1948239"/>
              <a:gd name="connsiteY1475" fmla="*/ 213199 h 1667221"/>
              <a:gd name="connsiteX1476" fmla="*/ 572000 w 1948239"/>
              <a:gd name="connsiteY1476" fmla="*/ 196143 h 1667221"/>
              <a:gd name="connsiteX1477" fmla="*/ 627909 w 1948239"/>
              <a:gd name="connsiteY1477" fmla="*/ 170560 h 1667221"/>
              <a:gd name="connsiteX1478" fmla="*/ 649414 w 1948239"/>
              <a:gd name="connsiteY1478" fmla="*/ 169138 h 1667221"/>
              <a:gd name="connsiteX1479" fmla="*/ 688120 w 1948239"/>
              <a:gd name="connsiteY1479" fmla="*/ 160610 h 1667221"/>
              <a:gd name="connsiteX1480" fmla="*/ 678085 w 1948239"/>
              <a:gd name="connsiteY1480" fmla="*/ 170560 h 1667221"/>
              <a:gd name="connsiteX1481" fmla="*/ 711057 w 1948239"/>
              <a:gd name="connsiteY1481" fmla="*/ 162031 h 1667221"/>
              <a:gd name="connsiteX1482" fmla="*/ 748330 w 1948239"/>
              <a:gd name="connsiteY1482" fmla="*/ 143554 h 1667221"/>
              <a:gd name="connsiteX1483" fmla="*/ 706757 w 1948239"/>
              <a:gd name="connsiteY1483" fmla="*/ 149239 h 1667221"/>
              <a:gd name="connsiteX1484" fmla="*/ 771267 w 1948239"/>
              <a:gd name="connsiteY1484" fmla="*/ 127920 h 1667221"/>
              <a:gd name="connsiteX1485" fmla="*/ 658015 w 1948239"/>
              <a:gd name="connsiteY1485" fmla="*/ 163453 h 1667221"/>
              <a:gd name="connsiteX1486" fmla="*/ 652281 w 1948239"/>
              <a:gd name="connsiteY1486" fmla="*/ 153503 h 1667221"/>
              <a:gd name="connsiteX1487" fmla="*/ 822876 w 1948239"/>
              <a:gd name="connsiteY1487" fmla="*/ 95229 h 1667221"/>
              <a:gd name="connsiteX1488" fmla="*/ 994906 w 1948239"/>
              <a:gd name="connsiteY1488" fmla="*/ 51167 h 1667221"/>
              <a:gd name="connsiteX1489" fmla="*/ 982005 w 1948239"/>
              <a:gd name="connsiteY1489" fmla="*/ 45482 h 1667221"/>
              <a:gd name="connsiteX1490" fmla="*/ 1003508 w 1948239"/>
              <a:gd name="connsiteY1490" fmla="*/ 32691 h 1667221"/>
              <a:gd name="connsiteX1491" fmla="*/ 1080921 w 1948239"/>
              <a:gd name="connsiteY1491" fmla="*/ 27004 h 1667221"/>
              <a:gd name="connsiteX1492" fmla="*/ 1055117 w 1948239"/>
              <a:gd name="connsiteY1492" fmla="*/ 18477 h 1667221"/>
              <a:gd name="connsiteX1493" fmla="*/ 1039348 w 1948239"/>
              <a:gd name="connsiteY1493" fmla="*/ 12792 h 1667221"/>
              <a:gd name="connsiteX1494" fmla="*/ 1089523 w 1948239"/>
              <a:gd name="connsiteY1494" fmla="*/ 12792 h 1667221"/>
              <a:gd name="connsiteX1495" fmla="*/ 1145433 w 1948239"/>
              <a:gd name="connsiteY1495" fmla="*/ 17056 h 1667221"/>
              <a:gd name="connsiteX1496" fmla="*/ 1174105 w 1948239"/>
              <a:gd name="connsiteY1496" fmla="*/ 19899 h 1667221"/>
              <a:gd name="connsiteX1497" fmla="*/ 1204209 w 1948239"/>
              <a:gd name="connsiteY1497" fmla="*/ 24163 h 1667221"/>
              <a:gd name="connsiteX1498" fmla="*/ 1234315 w 1948239"/>
              <a:gd name="connsiteY1498" fmla="*/ 27004 h 1667221"/>
              <a:gd name="connsiteX1499" fmla="*/ 1264420 w 1948239"/>
              <a:gd name="connsiteY1499" fmla="*/ 29847 h 1667221"/>
              <a:gd name="connsiteX1500" fmla="*/ 1238615 w 1948239"/>
              <a:gd name="connsiteY1500" fmla="*/ 18477 h 1667221"/>
              <a:gd name="connsiteX1501" fmla="*/ 1278756 w 1948239"/>
              <a:gd name="connsiteY1501" fmla="*/ 29847 h 1667221"/>
              <a:gd name="connsiteX1502" fmla="*/ 1298826 w 1948239"/>
              <a:gd name="connsiteY1502" fmla="*/ 36954 h 1667221"/>
              <a:gd name="connsiteX1503" fmla="*/ 1318896 w 1948239"/>
              <a:gd name="connsiteY1503" fmla="*/ 45482 h 1667221"/>
              <a:gd name="connsiteX1504" fmla="*/ 1356169 w 1948239"/>
              <a:gd name="connsiteY1504" fmla="*/ 56853 h 1667221"/>
              <a:gd name="connsiteX1505" fmla="*/ 1387708 w 1948239"/>
              <a:gd name="connsiteY1505" fmla="*/ 59696 h 1667221"/>
              <a:gd name="connsiteX1506" fmla="*/ 1351869 w 1948239"/>
              <a:gd name="connsiteY1506" fmla="*/ 39797 h 1667221"/>
              <a:gd name="connsiteX1507" fmla="*/ 1313162 w 1948239"/>
              <a:gd name="connsiteY1507" fmla="*/ 21320 h 1667221"/>
              <a:gd name="connsiteX1508" fmla="*/ 1343268 w 1948239"/>
              <a:gd name="connsiteY1508" fmla="*/ 22740 h 1667221"/>
              <a:gd name="connsiteX1509" fmla="*/ 1250083 w 1948239"/>
              <a:gd name="connsiteY1509" fmla="*/ 0 h 1667221"/>
              <a:gd name="connsiteX1510" fmla="*/ 1295958 w 1948239"/>
              <a:gd name="connsiteY1510" fmla="*/ 15634 h 1667221"/>
              <a:gd name="connsiteX1511" fmla="*/ 1250083 w 1948239"/>
              <a:gd name="connsiteY1511" fmla="*/ 0 h 166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Lst>
            <a:rect l="l" t="t" r="r" b="b"/>
            <a:pathLst>
              <a:path w="1948239" h="1667221">
                <a:moveTo>
                  <a:pt x="560146" y="1648531"/>
                </a:moveTo>
                <a:lnTo>
                  <a:pt x="582676" y="1650706"/>
                </a:lnTo>
                <a:lnTo>
                  <a:pt x="575942" y="1650697"/>
                </a:lnTo>
                <a:close/>
                <a:moveTo>
                  <a:pt x="547629" y="1647322"/>
                </a:moveTo>
                <a:cubicBezTo>
                  <a:pt x="549062" y="1646967"/>
                  <a:pt x="553094" y="1647499"/>
                  <a:pt x="558291" y="1648276"/>
                </a:cubicBezTo>
                <a:lnTo>
                  <a:pt x="560146" y="1648531"/>
                </a:lnTo>
                <a:close/>
                <a:moveTo>
                  <a:pt x="1035048" y="1645899"/>
                </a:moveTo>
                <a:cubicBezTo>
                  <a:pt x="1029313" y="1655848"/>
                  <a:pt x="1016410" y="1655848"/>
                  <a:pt x="1002074" y="1655848"/>
                </a:cubicBezTo>
                <a:cubicBezTo>
                  <a:pt x="987738" y="1655848"/>
                  <a:pt x="970535" y="1657270"/>
                  <a:pt x="959067" y="1665798"/>
                </a:cubicBezTo>
                <a:cubicBezTo>
                  <a:pt x="951899" y="1654427"/>
                  <a:pt x="1014977" y="1653006"/>
                  <a:pt x="1035048" y="1645899"/>
                </a:cubicBezTo>
                <a:close/>
                <a:moveTo>
                  <a:pt x="1139699" y="1628844"/>
                </a:moveTo>
                <a:lnTo>
                  <a:pt x="1137848" y="1630679"/>
                </a:lnTo>
                <a:lnTo>
                  <a:pt x="1135061" y="1629244"/>
                </a:lnTo>
                <a:close/>
                <a:moveTo>
                  <a:pt x="1057984" y="1590468"/>
                </a:moveTo>
                <a:cubicBezTo>
                  <a:pt x="1070887" y="1607525"/>
                  <a:pt x="1017844" y="1600418"/>
                  <a:pt x="1000641" y="1600418"/>
                </a:cubicBezTo>
                <a:cubicBezTo>
                  <a:pt x="1022145" y="1601839"/>
                  <a:pt x="1053684" y="1614630"/>
                  <a:pt x="1090957" y="1596154"/>
                </a:cubicBezTo>
                <a:cubicBezTo>
                  <a:pt x="1080921" y="1597575"/>
                  <a:pt x="1069453" y="1597575"/>
                  <a:pt x="1059418" y="1597575"/>
                </a:cubicBezTo>
                <a:lnTo>
                  <a:pt x="1066585" y="1596154"/>
                </a:lnTo>
                <a:close/>
                <a:moveTo>
                  <a:pt x="642245" y="1576256"/>
                </a:moveTo>
                <a:cubicBezTo>
                  <a:pt x="645112" y="1583361"/>
                  <a:pt x="679518" y="1586204"/>
                  <a:pt x="666617" y="1591890"/>
                </a:cubicBezTo>
                <a:lnTo>
                  <a:pt x="650847" y="1590468"/>
                </a:lnTo>
                <a:cubicBezTo>
                  <a:pt x="673784" y="1591890"/>
                  <a:pt x="660882" y="1608946"/>
                  <a:pt x="695288" y="1606103"/>
                </a:cubicBezTo>
                <a:cubicBezTo>
                  <a:pt x="688120" y="1604682"/>
                  <a:pt x="682385" y="1604682"/>
                  <a:pt x="675218" y="1603261"/>
                </a:cubicBezTo>
                <a:cubicBezTo>
                  <a:pt x="699588" y="1603261"/>
                  <a:pt x="645112" y="1586204"/>
                  <a:pt x="683820" y="1587625"/>
                </a:cubicBezTo>
                <a:cubicBezTo>
                  <a:pt x="699588" y="1589047"/>
                  <a:pt x="660882" y="1576256"/>
                  <a:pt x="642245" y="1576256"/>
                </a:cubicBezTo>
                <a:close/>
                <a:moveTo>
                  <a:pt x="718987" y="1574456"/>
                </a:moveTo>
                <a:cubicBezTo>
                  <a:pt x="714014" y="1574300"/>
                  <a:pt x="708549" y="1575189"/>
                  <a:pt x="702456" y="1577676"/>
                </a:cubicBezTo>
                <a:cubicBezTo>
                  <a:pt x="719659" y="1593311"/>
                  <a:pt x="731127" y="1580519"/>
                  <a:pt x="754064" y="1589047"/>
                </a:cubicBezTo>
                <a:cubicBezTo>
                  <a:pt x="744388" y="1584783"/>
                  <a:pt x="733905" y="1574922"/>
                  <a:pt x="718987" y="1574456"/>
                </a:cubicBezTo>
                <a:close/>
                <a:moveTo>
                  <a:pt x="381333" y="1556357"/>
                </a:moveTo>
                <a:cubicBezTo>
                  <a:pt x="388501"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6" y="1489288"/>
                </a:moveTo>
                <a:cubicBezTo>
                  <a:pt x="288867" y="1489909"/>
                  <a:pt x="288151" y="1491686"/>
                  <a:pt x="288151" y="1495239"/>
                </a:cubicBezTo>
                <a:cubicBezTo>
                  <a:pt x="292451" y="1499503"/>
                  <a:pt x="332591" y="1522244"/>
                  <a:pt x="329724" y="1529351"/>
                </a:cubicBezTo>
                <a:lnTo>
                  <a:pt x="346927" y="1525088"/>
                </a:lnTo>
                <a:cubicBezTo>
                  <a:pt x="323989" y="1516560"/>
                  <a:pt x="309654" y="1495239"/>
                  <a:pt x="319689" y="1498082"/>
                </a:cubicBezTo>
                <a:cubicBezTo>
                  <a:pt x="304637" y="1495950"/>
                  <a:pt x="294423" y="1487422"/>
                  <a:pt x="290256" y="1489288"/>
                </a:cubicBezTo>
                <a:close/>
                <a:moveTo>
                  <a:pt x="1306500" y="1488997"/>
                </a:moveTo>
                <a:lnTo>
                  <a:pt x="1287357" y="1493818"/>
                </a:lnTo>
                <a:lnTo>
                  <a:pt x="1284179" y="1494378"/>
                </a:lnTo>
                <a:lnTo>
                  <a:pt x="1285924" y="1492396"/>
                </a:lnTo>
                <a:close/>
                <a:moveTo>
                  <a:pt x="1437884" y="1485290"/>
                </a:moveTo>
                <a:cubicBezTo>
                  <a:pt x="1430715" y="1488132"/>
                  <a:pt x="1416380"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1" y="1442812"/>
                </a:lnTo>
                <a:lnTo>
                  <a:pt x="1376239" y="1451178"/>
                </a:lnTo>
                <a:lnTo>
                  <a:pt x="1375386" y="1449993"/>
                </a:lnTo>
                <a:close/>
                <a:moveTo>
                  <a:pt x="1493793" y="1441229"/>
                </a:moveTo>
                <a:cubicBezTo>
                  <a:pt x="1485192" y="1442650"/>
                  <a:pt x="1476590" y="1454021"/>
                  <a:pt x="1467989" y="1455442"/>
                </a:cubicBezTo>
                <a:cubicBezTo>
                  <a:pt x="1463689" y="1448335"/>
                  <a:pt x="1460821" y="1452599"/>
                  <a:pt x="1447918" y="1461128"/>
                </a:cubicBezTo>
                <a:cubicBezTo>
                  <a:pt x="1445051" y="1462549"/>
                  <a:pt x="1440751" y="1463969"/>
                  <a:pt x="1435017" y="1468233"/>
                </a:cubicBezTo>
                <a:cubicBezTo>
                  <a:pt x="1440751" y="1466813"/>
                  <a:pt x="1445051" y="1463969"/>
                  <a:pt x="1449353" y="1461128"/>
                </a:cubicBezTo>
                <a:cubicBezTo>
                  <a:pt x="1466556" y="1452599"/>
                  <a:pt x="1470856" y="1463969"/>
                  <a:pt x="1493793" y="1441229"/>
                </a:cubicBezTo>
                <a:close/>
                <a:moveTo>
                  <a:pt x="1386812" y="1428969"/>
                </a:moveTo>
                <a:cubicBezTo>
                  <a:pt x="1390217" y="1429146"/>
                  <a:pt x="1392008" y="1430567"/>
                  <a:pt x="1392008" y="1432700"/>
                </a:cubicBezTo>
                <a:cubicBezTo>
                  <a:pt x="1384841" y="1434122"/>
                  <a:pt x="1377673" y="1434122"/>
                  <a:pt x="1371938" y="1432700"/>
                </a:cubicBezTo>
                <a:cubicBezTo>
                  <a:pt x="1378390" y="1429857"/>
                  <a:pt x="1383407" y="1428791"/>
                  <a:pt x="1386812" y="1428969"/>
                </a:cubicBezTo>
                <a:close/>
                <a:moveTo>
                  <a:pt x="1629984" y="1402852"/>
                </a:moveTo>
                <a:lnTo>
                  <a:pt x="1624251" y="1405695"/>
                </a:lnTo>
                <a:lnTo>
                  <a:pt x="1627117" y="1404273"/>
                </a:lnTo>
                <a:cubicBezTo>
                  <a:pt x="1628549" y="1404273"/>
                  <a:pt x="1628549" y="1402852"/>
                  <a:pt x="1629984" y="1402852"/>
                </a:cubicBezTo>
                <a:close/>
                <a:moveTo>
                  <a:pt x="1506695" y="1361633"/>
                </a:moveTo>
                <a:lnTo>
                  <a:pt x="1506695" y="1367318"/>
                </a:lnTo>
                <a:cubicBezTo>
                  <a:pt x="1500961" y="1368741"/>
                  <a:pt x="1498094" y="1368741"/>
                  <a:pt x="1506695" y="1361633"/>
                </a:cubicBezTo>
                <a:close/>
                <a:moveTo>
                  <a:pt x="78422" y="1263629"/>
                </a:moveTo>
                <a:cubicBezTo>
                  <a:pt x="77504" y="1263207"/>
                  <a:pt x="76697" y="1263917"/>
                  <a:pt x="75980" y="1266404"/>
                </a:cubicBezTo>
                <a:cubicBezTo>
                  <a:pt x="81715" y="1277775"/>
                  <a:pt x="84582" y="1291989"/>
                  <a:pt x="90316" y="1304781"/>
                </a:cubicBezTo>
                <a:cubicBezTo>
                  <a:pt x="94616" y="1316152"/>
                  <a:pt x="100351" y="1326100"/>
                  <a:pt x="110386" y="1326100"/>
                </a:cubicBezTo>
                <a:lnTo>
                  <a:pt x="100351" y="1303360"/>
                </a:lnTo>
                <a:lnTo>
                  <a:pt x="94616" y="1291989"/>
                </a:lnTo>
                <a:lnTo>
                  <a:pt x="90316" y="1280618"/>
                </a:lnTo>
                <a:cubicBezTo>
                  <a:pt x="84940" y="1276354"/>
                  <a:pt x="81177" y="1264895"/>
                  <a:pt x="78422" y="1263629"/>
                </a:cubicBezTo>
                <a:close/>
                <a:moveTo>
                  <a:pt x="22938" y="1131378"/>
                </a:moveTo>
                <a:cubicBezTo>
                  <a:pt x="25805" y="1152698"/>
                  <a:pt x="27238" y="1172596"/>
                  <a:pt x="31539" y="1193917"/>
                </a:cubicBezTo>
                <a:cubicBezTo>
                  <a:pt x="24372" y="1169754"/>
                  <a:pt x="24372" y="1166911"/>
                  <a:pt x="24372" y="1162648"/>
                </a:cubicBezTo>
                <a:cubicBezTo>
                  <a:pt x="24372" y="1158384"/>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3"/>
                  <a:pt x="759799" y="1125693"/>
                  <a:pt x="759799" y="1125693"/>
                </a:cubicBezTo>
                <a:lnTo>
                  <a:pt x="748331" y="1128537"/>
                </a:lnTo>
                <a:lnTo>
                  <a:pt x="746896" y="1128537"/>
                </a:lnTo>
                <a:lnTo>
                  <a:pt x="747375" y="1130907"/>
                </a:lnTo>
                <a:lnTo>
                  <a:pt x="749764" y="1142749"/>
                </a:lnTo>
                <a:cubicBezTo>
                  <a:pt x="748331" y="1142749"/>
                  <a:pt x="749764" y="1141328"/>
                  <a:pt x="749764"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3"/>
                  <a:pt x="762667"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lnTo>
                  <a:pt x="711056" y="1128536"/>
                </a:lnTo>
                <a:close/>
                <a:moveTo>
                  <a:pt x="94616" y="1111480"/>
                </a:moveTo>
                <a:cubicBezTo>
                  <a:pt x="93183" y="1125694"/>
                  <a:pt x="91749" y="1128537"/>
                  <a:pt x="101785" y="1149856"/>
                </a:cubicBezTo>
                <a:cubicBezTo>
                  <a:pt x="101785" y="1134221"/>
                  <a:pt x="98918" y="1115744"/>
                  <a:pt x="94616" y="1111480"/>
                </a:cubicBezTo>
                <a:close/>
                <a:moveTo>
                  <a:pt x="787396" y="1107039"/>
                </a:moveTo>
                <a:lnTo>
                  <a:pt x="787685" y="1107095"/>
                </a:lnTo>
                <a:lnTo>
                  <a:pt x="787575" y="1107216"/>
                </a:lnTo>
                <a:cubicBezTo>
                  <a:pt x="783811" y="1107571"/>
                  <a:pt x="779869" y="1107216"/>
                  <a:pt x="781302" y="1108638"/>
                </a:cubicBezTo>
                <a:cubicBezTo>
                  <a:pt x="783453" y="1108638"/>
                  <a:pt x="785245" y="1107572"/>
                  <a:pt x="787396" y="1107039"/>
                </a:cubicBezTo>
                <a:close/>
                <a:moveTo>
                  <a:pt x="736862" y="1098688"/>
                </a:moveTo>
                <a:cubicBezTo>
                  <a:pt x="735427" y="1102952"/>
                  <a:pt x="736862" y="1111479"/>
                  <a:pt x="732560" y="1118586"/>
                </a:cubicBezTo>
                <a:cubicBezTo>
                  <a:pt x="731126" y="1117165"/>
                  <a:pt x="726826" y="1112902"/>
                  <a:pt x="726826" y="1107215"/>
                </a:cubicBezTo>
                <a:cubicBezTo>
                  <a:pt x="726826" y="1101531"/>
                  <a:pt x="729693" y="1097267"/>
                  <a:pt x="736862" y="1098688"/>
                </a:cubicBezTo>
                <a:close/>
                <a:moveTo>
                  <a:pt x="799940" y="1080212"/>
                </a:moveTo>
                <a:lnTo>
                  <a:pt x="797073" y="1084475"/>
                </a:lnTo>
                <a:lnTo>
                  <a:pt x="807107" y="1087317"/>
                </a:lnTo>
                <a:close/>
                <a:moveTo>
                  <a:pt x="766786" y="1077545"/>
                </a:moveTo>
                <a:cubicBezTo>
                  <a:pt x="770549" y="1078078"/>
                  <a:pt x="774850" y="1079499"/>
                  <a:pt x="779867" y="1080209"/>
                </a:cubicBezTo>
                <a:cubicBezTo>
                  <a:pt x="772700" y="1078789"/>
                  <a:pt x="772700" y="1085896"/>
                  <a:pt x="772700" y="1085896"/>
                </a:cubicBezTo>
                <a:cubicBezTo>
                  <a:pt x="772700" y="1073102"/>
                  <a:pt x="761230" y="1083053"/>
                  <a:pt x="756930" y="1080209"/>
                </a:cubicBezTo>
                <a:cubicBezTo>
                  <a:pt x="759797" y="1077367"/>
                  <a:pt x="763023" y="1077012"/>
                  <a:pt x="766786" y="1077545"/>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4" y="1041835"/>
                  <a:pt x="1632851" y="1036149"/>
                  <a:pt x="1627116" y="1027621"/>
                </a:cubicBezTo>
                <a:close/>
                <a:moveTo>
                  <a:pt x="1580704" y="1027621"/>
                </a:moveTo>
                <a:cubicBezTo>
                  <a:pt x="1581959" y="1026910"/>
                  <a:pt x="1582676" y="1026910"/>
                  <a:pt x="1582676" y="1030463"/>
                </a:cubicBezTo>
                <a:cubicBezTo>
                  <a:pt x="1582676" y="1041833"/>
                  <a:pt x="1578374" y="1030463"/>
                  <a:pt x="1575507" y="1029042"/>
                </a:cubicBezTo>
                <a:cubicBezTo>
                  <a:pt x="1577657" y="1029752"/>
                  <a:pt x="1579449" y="1028331"/>
                  <a:pt x="1580704" y="1027621"/>
                </a:cubicBezTo>
                <a:close/>
                <a:moveTo>
                  <a:pt x="822877" y="1024780"/>
                </a:moveTo>
                <a:lnTo>
                  <a:pt x="824310" y="1030464"/>
                </a:lnTo>
                <a:lnTo>
                  <a:pt x="827177" y="1029044"/>
                </a:lnTo>
                <a:close/>
                <a:moveTo>
                  <a:pt x="1625683" y="1014829"/>
                </a:moveTo>
                <a:lnTo>
                  <a:pt x="1631417" y="1016250"/>
                </a:lnTo>
                <a:lnTo>
                  <a:pt x="1628550" y="1021936"/>
                </a:lnTo>
                <a:close/>
                <a:moveTo>
                  <a:pt x="1577119" y="1012874"/>
                </a:moveTo>
                <a:cubicBezTo>
                  <a:pt x="1579090" y="1013051"/>
                  <a:pt x="1581241" y="1014117"/>
                  <a:pt x="1584108" y="1017670"/>
                </a:cubicBezTo>
                <a:cubicBezTo>
                  <a:pt x="1578374" y="1017670"/>
                  <a:pt x="1574072" y="1016250"/>
                  <a:pt x="1571205" y="1013407"/>
                </a:cubicBezTo>
                <a:cubicBezTo>
                  <a:pt x="1573356" y="1013407"/>
                  <a:pt x="1575148" y="1012696"/>
                  <a:pt x="1577119" y="1012874"/>
                </a:cubicBezTo>
                <a:close/>
                <a:moveTo>
                  <a:pt x="1632850" y="1002038"/>
                </a:moveTo>
                <a:lnTo>
                  <a:pt x="1641452" y="1010566"/>
                </a:lnTo>
                <a:cubicBezTo>
                  <a:pt x="1634283" y="1011987"/>
                  <a:pt x="1638585" y="1004881"/>
                  <a:pt x="1632850" y="1002038"/>
                </a:cubicBezTo>
                <a:close/>
                <a:moveTo>
                  <a:pt x="800835" y="993864"/>
                </a:moveTo>
                <a:cubicBezTo>
                  <a:pt x="803523" y="994220"/>
                  <a:pt x="807107" y="995641"/>
                  <a:pt x="809975" y="996351"/>
                </a:cubicBezTo>
                <a:cubicBezTo>
                  <a:pt x="805673" y="996351"/>
                  <a:pt x="799938" y="997772"/>
                  <a:pt x="797071" y="997772"/>
                </a:cubicBezTo>
                <a:cubicBezTo>
                  <a:pt x="796355" y="994219"/>
                  <a:pt x="798147" y="993509"/>
                  <a:pt x="800835" y="993864"/>
                </a:cubicBezTo>
                <a:close/>
                <a:moveTo>
                  <a:pt x="1500961" y="979296"/>
                </a:moveTo>
                <a:cubicBezTo>
                  <a:pt x="1502396" y="986403"/>
                  <a:pt x="1510997" y="986403"/>
                  <a:pt x="1510997" y="986403"/>
                </a:cubicBezTo>
                <a:cubicBezTo>
                  <a:pt x="1492360" y="984981"/>
                  <a:pt x="1509562" y="999194"/>
                  <a:pt x="1508130" y="1003458"/>
                </a:cubicBezTo>
                <a:cubicBezTo>
                  <a:pt x="1499528" y="997774"/>
                  <a:pt x="1502396" y="990667"/>
                  <a:pt x="1500961" y="979296"/>
                </a:cubicBezTo>
                <a:close/>
                <a:moveTo>
                  <a:pt x="851549" y="970769"/>
                </a:moveTo>
                <a:cubicBezTo>
                  <a:pt x="854416" y="977876"/>
                  <a:pt x="851549" y="990667"/>
                  <a:pt x="847247" y="994931"/>
                </a:cubicBezTo>
                <a:cubicBezTo>
                  <a:pt x="851549" y="1000616"/>
                  <a:pt x="863017" y="997774"/>
                  <a:pt x="865885" y="996352"/>
                </a:cubicBezTo>
                <a:cubicBezTo>
                  <a:pt x="835779" y="983560"/>
                  <a:pt x="871619" y="989246"/>
                  <a:pt x="864450" y="979296"/>
                </a:cubicBezTo>
                <a:cubicBezTo>
                  <a:pt x="861583" y="977876"/>
                  <a:pt x="860150" y="982139"/>
                  <a:pt x="855849" y="980717"/>
                </a:cubicBezTo>
                <a:cubicBezTo>
                  <a:pt x="852982" y="977876"/>
                  <a:pt x="854416" y="975032"/>
                  <a:pt x="857283" y="973612"/>
                </a:cubicBezTo>
                <a:cubicBezTo>
                  <a:pt x="855849" y="973612"/>
                  <a:pt x="852982" y="972189"/>
                  <a:pt x="851549" y="970769"/>
                </a:cubicBezTo>
                <a:close/>
                <a:moveTo>
                  <a:pt x="907458" y="956554"/>
                </a:moveTo>
                <a:lnTo>
                  <a:pt x="907458" y="957975"/>
                </a:lnTo>
                <a:lnTo>
                  <a:pt x="906025" y="957975"/>
                </a:lnTo>
                <a:close/>
                <a:moveTo>
                  <a:pt x="1469422" y="953711"/>
                </a:moveTo>
                <a:cubicBezTo>
                  <a:pt x="1478023" y="950868"/>
                  <a:pt x="1478023" y="963661"/>
                  <a:pt x="1482323" y="967925"/>
                </a:cubicBezTo>
                <a:cubicBezTo>
                  <a:pt x="1478023" y="966502"/>
                  <a:pt x="1475156" y="963661"/>
                  <a:pt x="1473722" y="970766"/>
                </a:cubicBezTo>
                <a:cubicBezTo>
                  <a:pt x="1467987" y="967925"/>
                  <a:pt x="1469422" y="959397"/>
                  <a:pt x="1469422" y="953711"/>
                </a:cubicBezTo>
                <a:close/>
                <a:moveTo>
                  <a:pt x="1917416" y="950158"/>
                </a:moveTo>
                <a:cubicBezTo>
                  <a:pt x="1919208" y="949448"/>
                  <a:pt x="1921000" y="949448"/>
                  <a:pt x="1922434" y="950868"/>
                </a:cubicBezTo>
                <a:lnTo>
                  <a:pt x="1912398" y="953711"/>
                </a:lnTo>
                <a:cubicBezTo>
                  <a:pt x="1913832" y="952290"/>
                  <a:pt x="1915624" y="950869"/>
                  <a:pt x="1917416" y="950158"/>
                </a:cubicBezTo>
                <a:close/>
                <a:moveTo>
                  <a:pt x="1499528" y="948027"/>
                </a:moveTo>
                <a:lnTo>
                  <a:pt x="1492359" y="955134"/>
                </a:lnTo>
                <a:lnTo>
                  <a:pt x="1499528" y="959398"/>
                </a:lnTo>
                <a:close/>
                <a:moveTo>
                  <a:pt x="1379107" y="942342"/>
                </a:moveTo>
                <a:cubicBezTo>
                  <a:pt x="1380540" y="948027"/>
                  <a:pt x="1383407" y="953713"/>
                  <a:pt x="1384842" y="956556"/>
                </a:cubicBezTo>
                <a:cubicBezTo>
                  <a:pt x="1374806" y="956556"/>
                  <a:pt x="1377673" y="948027"/>
                  <a:pt x="1379107" y="942342"/>
                </a:cubicBezTo>
                <a:close/>
                <a:moveTo>
                  <a:pt x="1287177" y="930616"/>
                </a:moveTo>
                <a:cubicBezTo>
                  <a:pt x="1288790" y="930616"/>
                  <a:pt x="1290940" y="930971"/>
                  <a:pt x="1291656" y="930971"/>
                </a:cubicBezTo>
                <a:cubicBezTo>
                  <a:pt x="1293091" y="932392"/>
                  <a:pt x="1295958" y="932392"/>
                  <a:pt x="1294525" y="936658"/>
                </a:cubicBezTo>
                <a:lnTo>
                  <a:pt x="1285922" y="932392"/>
                </a:lnTo>
                <a:cubicBezTo>
                  <a:pt x="1284489" y="930972"/>
                  <a:pt x="1285564" y="930616"/>
                  <a:pt x="1287177" y="930616"/>
                </a:cubicBezTo>
                <a:close/>
                <a:moveTo>
                  <a:pt x="815708" y="929549"/>
                </a:moveTo>
                <a:cubicBezTo>
                  <a:pt x="820010" y="928128"/>
                  <a:pt x="818575" y="933813"/>
                  <a:pt x="818575" y="935236"/>
                </a:cubicBezTo>
                <a:cubicBezTo>
                  <a:pt x="817141" y="935236"/>
                  <a:pt x="815708" y="936656"/>
                  <a:pt x="812841" y="935236"/>
                </a:cubicBezTo>
                <a:close/>
                <a:moveTo>
                  <a:pt x="915163" y="926707"/>
                </a:moveTo>
                <a:cubicBezTo>
                  <a:pt x="914267" y="925997"/>
                  <a:pt x="913909" y="926708"/>
                  <a:pt x="914626" y="930971"/>
                </a:cubicBezTo>
                <a:lnTo>
                  <a:pt x="918926" y="930971"/>
                </a:lnTo>
                <a:cubicBezTo>
                  <a:pt x="917493" y="929550"/>
                  <a:pt x="916059" y="927418"/>
                  <a:pt x="915163" y="926707"/>
                </a:cubicBezTo>
                <a:close/>
                <a:moveTo>
                  <a:pt x="1414946" y="925285"/>
                </a:moveTo>
                <a:lnTo>
                  <a:pt x="1412079" y="929549"/>
                </a:lnTo>
                <a:lnTo>
                  <a:pt x="1419247" y="928128"/>
                </a:lnTo>
                <a:close/>
                <a:moveTo>
                  <a:pt x="1475156" y="913916"/>
                </a:moveTo>
                <a:cubicBezTo>
                  <a:pt x="1476591" y="915337"/>
                  <a:pt x="1475156" y="915337"/>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4"/>
                </a:moveTo>
                <a:cubicBezTo>
                  <a:pt x="913192" y="911073"/>
                  <a:pt x="910325" y="921021"/>
                  <a:pt x="908892" y="923864"/>
                </a:cubicBezTo>
                <a:cubicBezTo>
                  <a:pt x="913192" y="923864"/>
                  <a:pt x="918926" y="916758"/>
                  <a:pt x="913192" y="912494"/>
                </a:cubicBezTo>
                <a:close/>
                <a:moveTo>
                  <a:pt x="1227148" y="895438"/>
                </a:moveTo>
                <a:lnTo>
                  <a:pt x="1225713" y="911073"/>
                </a:lnTo>
                <a:cubicBezTo>
                  <a:pt x="1221413" y="905387"/>
                  <a:pt x="1225713" y="894017"/>
                  <a:pt x="1227148" y="895438"/>
                </a:cubicBezTo>
                <a:close/>
                <a:moveTo>
                  <a:pt x="888822" y="895438"/>
                </a:moveTo>
                <a:cubicBezTo>
                  <a:pt x="891689" y="896859"/>
                  <a:pt x="893122" y="901123"/>
                  <a:pt x="900291"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6" y="886909"/>
                  <a:pt x="848682" y="892595"/>
                  <a:pt x="848682" y="892595"/>
                </a:cubicBezTo>
                <a:close/>
                <a:moveTo>
                  <a:pt x="876636" y="883357"/>
                </a:moveTo>
                <a:cubicBezTo>
                  <a:pt x="872694" y="884423"/>
                  <a:pt x="870185" y="886911"/>
                  <a:pt x="871619" y="891174"/>
                </a:cubicBezTo>
                <a:lnTo>
                  <a:pt x="890255" y="888331"/>
                </a:lnTo>
                <a:lnTo>
                  <a:pt x="881653" y="888331"/>
                </a:lnTo>
                <a:lnTo>
                  <a:pt x="890255" y="884067"/>
                </a:lnTo>
                <a:cubicBezTo>
                  <a:pt x="885954" y="882646"/>
                  <a:pt x="880578" y="882291"/>
                  <a:pt x="876636" y="883357"/>
                </a:cubicBezTo>
                <a:close/>
                <a:moveTo>
                  <a:pt x="1364771" y="881224"/>
                </a:moveTo>
                <a:cubicBezTo>
                  <a:pt x="1356170" y="913916"/>
                  <a:pt x="1353303" y="875540"/>
                  <a:pt x="1341834" y="882647"/>
                </a:cubicBezTo>
                <a:cubicBezTo>
                  <a:pt x="1343267" y="886910"/>
                  <a:pt x="1347568" y="888331"/>
                  <a:pt x="1347568" y="892595"/>
                </a:cubicBezTo>
                <a:cubicBezTo>
                  <a:pt x="1343267" y="894017"/>
                  <a:pt x="1338967" y="892595"/>
                  <a:pt x="1336100" y="889752"/>
                </a:cubicBezTo>
                <a:cubicBezTo>
                  <a:pt x="1334665" y="892595"/>
                  <a:pt x="1334665" y="895438"/>
                  <a:pt x="1333232" y="896859"/>
                </a:cubicBezTo>
                <a:cubicBezTo>
                  <a:pt x="1341834" y="894017"/>
                  <a:pt x="1359037" y="896859"/>
                  <a:pt x="1367639" y="902545"/>
                </a:cubicBezTo>
                <a:cubicBezTo>
                  <a:pt x="1373373" y="898281"/>
                  <a:pt x="1366204" y="885488"/>
                  <a:pt x="1364771" y="881224"/>
                </a:cubicBezTo>
                <a:close/>
                <a:moveTo>
                  <a:pt x="893122" y="869853"/>
                </a:moveTo>
                <a:lnTo>
                  <a:pt x="881653" y="881224"/>
                </a:lnTo>
                <a:lnTo>
                  <a:pt x="883088" y="881224"/>
                </a:lnTo>
                <a:lnTo>
                  <a:pt x="891689" y="882647"/>
                </a:lnTo>
                <a:lnTo>
                  <a:pt x="884520" y="879803"/>
                </a:lnTo>
                <a:close/>
                <a:moveTo>
                  <a:pt x="1154034" y="867010"/>
                </a:moveTo>
                <a:lnTo>
                  <a:pt x="1164068" y="871274"/>
                </a:lnTo>
                <a:lnTo>
                  <a:pt x="1161203" y="874117"/>
                </a:lnTo>
                <a:close/>
                <a:moveTo>
                  <a:pt x="918926" y="864169"/>
                </a:moveTo>
                <a:lnTo>
                  <a:pt x="917288" y="865794"/>
                </a:lnTo>
                <a:lnTo>
                  <a:pt x="910325" y="867012"/>
                </a:lnTo>
                <a:lnTo>
                  <a:pt x="918926" y="872696"/>
                </a:lnTo>
                <a:cubicBezTo>
                  <a:pt x="918926" y="870564"/>
                  <a:pt x="916776" y="868788"/>
                  <a:pt x="915701" y="867367"/>
                </a:cubicBezTo>
                <a:lnTo>
                  <a:pt x="917288" y="865794"/>
                </a:lnTo>
                <a:lnTo>
                  <a:pt x="921143" y="865119"/>
                </a:lnTo>
                <a:lnTo>
                  <a:pt x="932187" y="869854"/>
                </a:lnTo>
                <a:cubicBezTo>
                  <a:pt x="936846" y="870920"/>
                  <a:pt x="940430" y="870565"/>
                  <a:pt x="938997" y="867012"/>
                </a:cubicBezTo>
                <a:cubicBezTo>
                  <a:pt x="931829" y="866301"/>
                  <a:pt x="926811" y="865235"/>
                  <a:pt x="922510" y="864880"/>
                </a:cubicBezTo>
                <a:lnTo>
                  <a:pt x="921143" y="865119"/>
                </a:lnTo>
                <a:close/>
                <a:moveTo>
                  <a:pt x="851546" y="862746"/>
                </a:moveTo>
                <a:lnTo>
                  <a:pt x="848679" y="869853"/>
                </a:lnTo>
                <a:lnTo>
                  <a:pt x="842945" y="869853"/>
                </a:lnTo>
                <a:close/>
                <a:moveTo>
                  <a:pt x="940767" y="862526"/>
                </a:moveTo>
                <a:cubicBezTo>
                  <a:pt x="938280" y="863991"/>
                  <a:pt x="946882" y="869854"/>
                  <a:pt x="949031" y="874117"/>
                </a:cubicBezTo>
                <a:lnTo>
                  <a:pt x="947598" y="862748"/>
                </a:lnTo>
                <a:cubicBezTo>
                  <a:pt x="943656" y="862037"/>
                  <a:pt x="941595" y="862037"/>
                  <a:pt x="940767" y="862526"/>
                </a:cubicBezTo>
                <a:close/>
                <a:moveTo>
                  <a:pt x="1151636" y="862322"/>
                </a:moveTo>
                <a:lnTo>
                  <a:pt x="1156901" y="865590"/>
                </a:lnTo>
                <a:cubicBezTo>
                  <a:pt x="1154751" y="865590"/>
                  <a:pt x="1152601" y="864524"/>
                  <a:pt x="1151526" y="862925"/>
                </a:cubicBezTo>
                <a:close/>
                <a:moveTo>
                  <a:pt x="1204210" y="851377"/>
                </a:moveTo>
                <a:cubicBezTo>
                  <a:pt x="1202776" y="859905"/>
                  <a:pt x="1208510" y="872696"/>
                  <a:pt x="1218546" y="871276"/>
                </a:cubicBezTo>
                <a:lnTo>
                  <a:pt x="1209944" y="852798"/>
                </a:lnTo>
                <a:lnTo>
                  <a:pt x="1211377" y="861326"/>
                </a:lnTo>
                <a:close/>
                <a:moveTo>
                  <a:pt x="1184140" y="845691"/>
                </a:moveTo>
                <a:lnTo>
                  <a:pt x="1198476" y="857062"/>
                </a:lnTo>
                <a:lnTo>
                  <a:pt x="1198476" y="855641"/>
                </a:lnTo>
                <a:close/>
                <a:moveTo>
                  <a:pt x="871619" y="844270"/>
                </a:moveTo>
                <a:lnTo>
                  <a:pt x="867317" y="849955"/>
                </a:lnTo>
                <a:lnTo>
                  <a:pt x="864450" y="848534"/>
                </a:lnTo>
                <a:close/>
                <a:moveTo>
                  <a:pt x="878069" y="843737"/>
                </a:moveTo>
                <a:lnTo>
                  <a:pt x="879161" y="844068"/>
                </a:lnTo>
                <a:lnTo>
                  <a:pt x="875919" y="847113"/>
                </a:lnTo>
                <a:cubicBezTo>
                  <a:pt x="875919" y="845692"/>
                  <a:pt x="876636" y="844270"/>
                  <a:pt x="878069" y="843737"/>
                </a:cubicBezTo>
                <a:close/>
                <a:moveTo>
                  <a:pt x="24103" y="830945"/>
                </a:moveTo>
                <a:cubicBezTo>
                  <a:pt x="22042" y="832011"/>
                  <a:pt x="19354" y="836097"/>
                  <a:pt x="15770" y="844270"/>
                </a:cubicBezTo>
                <a:lnTo>
                  <a:pt x="15770" y="872697"/>
                </a:lnTo>
                <a:cubicBezTo>
                  <a:pt x="15770" y="859905"/>
                  <a:pt x="17203" y="862747"/>
                  <a:pt x="20070" y="859905"/>
                </a:cubicBezTo>
                <a:cubicBezTo>
                  <a:pt x="24372" y="881224"/>
                  <a:pt x="15770" y="894016"/>
                  <a:pt x="11469" y="911073"/>
                </a:cubicBezTo>
                <a:cubicBezTo>
                  <a:pt x="15770" y="902544"/>
                  <a:pt x="22937" y="869854"/>
                  <a:pt x="31539" y="875540"/>
                </a:cubicBezTo>
                <a:cubicBezTo>
                  <a:pt x="32973" y="882645"/>
                  <a:pt x="32973" y="891175"/>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8"/>
                </a:cubicBezTo>
                <a:cubicBezTo>
                  <a:pt x="35840" y="876961"/>
                  <a:pt x="34406" y="875540"/>
                  <a:pt x="32973" y="874118"/>
                </a:cubicBezTo>
                <a:cubicBezTo>
                  <a:pt x="30823" y="851732"/>
                  <a:pt x="30285" y="827747"/>
                  <a:pt x="24103" y="830945"/>
                </a:cubicBezTo>
                <a:close/>
                <a:moveTo>
                  <a:pt x="1246321" y="825793"/>
                </a:moveTo>
                <a:cubicBezTo>
                  <a:pt x="1242916" y="824372"/>
                  <a:pt x="1239332" y="824372"/>
                  <a:pt x="1237182" y="827215"/>
                </a:cubicBezTo>
                <a:cubicBezTo>
                  <a:pt x="1234315" y="827215"/>
                  <a:pt x="1247218" y="831479"/>
                  <a:pt x="1254385" y="832899"/>
                </a:cubicBezTo>
                <a:cubicBezTo>
                  <a:pt x="1252951" y="830057"/>
                  <a:pt x="1249726" y="827214"/>
                  <a:pt x="1246321" y="825793"/>
                </a:cubicBezTo>
                <a:close/>
                <a:moveTo>
                  <a:pt x="1260119" y="822951"/>
                </a:moveTo>
                <a:cubicBezTo>
                  <a:pt x="1258686" y="825792"/>
                  <a:pt x="1251518" y="828635"/>
                  <a:pt x="1261553" y="828635"/>
                </a:cubicBezTo>
                <a:close/>
                <a:moveTo>
                  <a:pt x="1166937" y="794523"/>
                </a:moveTo>
                <a:cubicBezTo>
                  <a:pt x="1167653" y="802340"/>
                  <a:pt x="1167653" y="807671"/>
                  <a:pt x="1168370" y="812290"/>
                </a:cubicBezTo>
                <a:lnTo>
                  <a:pt x="1170089" y="816338"/>
                </a:lnTo>
                <a:lnTo>
                  <a:pt x="1169804" y="817265"/>
                </a:lnTo>
                <a:lnTo>
                  <a:pt x="1170735" y="817858"/>
                </a:lnTo>
                <a:lnTo>
                  <a:pt x="1174104" y="825792"/>
                </a:lnTo>
                <a:lnTo>
                  <a:pt x="1179838" y="817265"/>
                </a:lnTo>
                <a:cubicBezTo>
                  <a:pt x="1177688" y="817265"/>
                  <a:pt x="1176255" y="819397"/>
                  <a:pt x="1174821" y="820463"/>
                </a:cubicBezTo>
                <a:lnTo>
                  <a:pt x="1170735" y="817858"/>
                </a:lnTo>
                <a:lnTo>
                  <a:pt x="1170089" y="816338"/>
                </a:lnTo>
                <a:lnTo>
                  <a:pt x="1174284"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1939639" y="766096"/>
                </a:moveTo>
                <a:cubicBezTo>
                  <a:pt x="1939639" y="774624"/>
                  <a:pt x="1939639" y="780310"/>
                  <a:pt x="1935337" y="783151"/>
                </a:cubicBezTo>
                <a:cubicBezTo>
                  <a:pt x="1935337" y="783151"/>
                  <a:pt x="1935337" y="781731"/>
                  <a:pt x="1935337" y="781731"/>
                </a:cubicBezTo>
                <a:close/>
                <a:moveTo>
                  <a:pt x="927528" y="740513"/>
                </a:moveTo>
                <a:cubicBezTo>
                  <a:pt x="927528" y="749041"/>
                  <a:pt x="923228" y="749041"/>
                  <a:pt x="918926" y="750462"/>
                </a:cubicBezTo>
                <a:lnTo>
                  <a:pt x="920359" y="756148"/>
                </a:lnTo>
                <a:cubicBezTo>
                  <a:pt x="921794" y="756148"/>
                  <a:pt x="921794" y="756148"/>
                  <a:pt x="921794" y="756148"/>
                </a:cubicBezTo>
                <a:cubicBezTo>
                  <a:pt x="927528" y="751884"/>
                  <a:pt x="936129" y="754726"/>
                  <a:pt x="943298" y="757569"/>
                </a:cubicBezTo>
                <a:cubicBezTo>
                  <a:pt x="943298" y="754726"/>
                  <a:pt x="943298" y="753305"/>
                  <a:pt x="944731" y="750462"/>
                </a:cubicBezTo>
                <a:cubicBezTo>
                  <a:pt x="941864" y="747620"/>
                  <a:pt x="940431" y="746198"/>
                  <a:pt x="938997"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0"/>
                  <a:pt x="1090956" y="739091"/>
                  <a:pt x="1089522" y="740512"/>
                </a:cubicBezTo>
                <a:cubicBezTo>
                  <a:pt x="1088089" y="740512"/>
                  <a:pt x="1088089" y="739091"/>
                  <a:pt x="1088089" y="739091"/>
                </a:cubicBezTo>
                <a:close/>
                <a:moveTo>
                  <a:pt x="1060852" y="726299"/>
                </a:moveTo>
                <a:lnTo>
                  <a:pt x="1059417" y="729142"/>
                </a:lnTo>
                <a:lnTo>
                  <a:pt x="1056550" y="727722"/>
                </a:lnTo>
                <a:cubicBezTo>
                  <a:pt x="1055117" y="727722"/>
                  <a:pt x="1055117" y="729142"/>
                  <a:pt x="1055117" y="730563"/>
                </a:cubicBezTo>
                <a:cubicBezTo>
                  <a:pt x="1056550" y="731986"/>
                  <a:pt x="1057985" y="731986"/>
                  <a:pt x="1059417" y="731986"/>
                </a:cubicBezTo>
                <a:cubicBezTo>
                  <a:pt x="1060852" y="731986"/>
                  <a:pt x="1060852" y="729142"/>
                  <a:pt x="1060852" y="726299"/>
                </a:cubicBezTo>
                <a:close/>
                <a:moveTo>
                  <a:pt x="850773" y="713968"/>
                </a:moveTo>
                <a:lnTo>
                  <a:pt x="851549" y="714929"/>
                </a:lnTo>
                <a:lnTo>
                  <a:pt x="850809" y="714342"/>
                </a:lnTo>
                <a:close/>
                <a:moveTo>
                  <a:pt x="920359" y="712087"/>
                </a:moveTo>
                <a:cubicBezTo>
                  <a:pt x="911759" y="723456"/>
                  <a:pt x="918926" y="727722"/>
                  <a:pt x="927528" y="727722"/>
                </a:cubicBezTo>
                <a:cubicBezTo>
                  <a:pt x="927528" y="727722"/>
                  <a:pt x="927528" y="726299"/>
                  <a:pt x="927528" y="724879"/>
                </a:cubicBezTo>
                <a:cubicBezTo>
                  <a:pt x="923228" y="723456"/>
                  <a:pt x="917494" y="720615"/>
                  <a:pt x="920359" y="712087"/>
                </a:cubicBezTo>
                <a:close/>
                <a:moveTo>
                  <a:pt x="1040782" y="697873"/>
                </a:moveTo>
                <a:lnTo>
                  <a:pt x="1039347" y="703558"/>
                </a:lnTo>
                <a:cubicBezTo>
                  <a:pt x="1039347" y="704980"/>
                  <a:pt x="1039347" y="706401"/>
                  <a:pt x="1037914" y="707822"/>
                </a:cubicBezTo>
                <a:lnTo>
                  <a:pt x="1037914" y="709244"/>
                </a:lnTo>
                <a:lnTo>
                  <a:pt x="1050816" y="704980"/>
                </a:lnTo>
                <a:cubicBezTo>
                  <a:pt x="1049382" y="706401"/>
                  <a:pt x="1049382" y="706401"/>
                  <a:pt x="1049382" y="707822"/>
                </a:cubicBezTo>
                <a:cubicBezTo>
                  <a:pt x="1050816" y="706401"/>
                  <a:pt x="1052250" y="706401"/>
                  <a:pt x="1053683" y="707822"/>
                </a:cubicBezTo>
                <a:cubicBezTo>
                  <a:pt x="1053683" y="706401"/>
                  <a:pt x="1052250" y="704980"/>
                  <a:pt x="1050816" y="704980"/>
                </a:cubicBezTo>
                <a:cubicBezTo>
                  <a:pt x="1047949" y="703558"/>
                  <a:pt x="1043649" y="703558"/>
                  <a:pt x="1040782" y="702137"/>
                </a:cubicBezTo>
                <a:cubicBezTo>
                  <a:pt x="1040782" y="700716"/>
                  <a:pt x="1040782" y="700716"/>
                  <a:pt x="1043649" y="699294"/>
                </a:cubicBezTo>
                <a:cubicBezTo>
                  <a:pt x="1042214" y="697873"/>
                  <a:pt x="1042214" y="697873"/>
                  <a:pt x="1040782" y="697873"/>
                </a:cubicBezTo>
                <a:close/>
                <a:moveTo>
                  <a:pt x="816784" y="697873"/>
                </a:moveTo>
                <a:cubicBezTo>
                  <a:pt x="821085" y="698939"/>
                  <a:pt x="825745" y="701427"/>
                  <a:pt x="828612" y="700716"/>
                </a:cubicBezTo>
                <a:cubicBezTo>
                  <a:pt x="818576" y="714928"/>
                  <a:pt x="818576" y="690766"/>
                  <a:pt x="807107" y="703558"/>
                </a:cubicBezTo>
                <a:cubicBezTo>
                  <a:pt x="808541" y="697162"/>
                  <a:pt x="812483" y="696807"/>
                  <a:pt x="816784" y="697873"/>
                </a:cubicBezTo>
                <a:close/>
                <a:moveTo>
                  <a:pt x="1866524" y="695030"/>
                </a:moveTo>
                <a:cubicBezTo>
                  <a:pt x="1867959" y="712086"/>
                  <a:pt x="1869392" y="729143"/>
                  <a:pt x="1869392" y="746198"/>
                </a:cubicBezTo>
                <a:cubicBezTo>
                  <a:pt x="1888029" y="720615"/>
                  <a:pt x="1870826" y="714929"/>
                  <a:pt x="1866524" y="695030"/>
                </a:cubicBezTo>
                <a:close/>
                <a:moveTo>
                  <a:pt x="993473" y="690766"/>
                </a:moveTo>
                <a:cubicBezTo>
                  <a:pt x="992038" y="690766"/>
                  <a:pt x="990605" y="690766"/>
                  <a:pt x="989173" y="692188"/>
                </a:cubicBezTo>
                <a:cubicBezTo>
                  <a:pt x="989173" y="692188"/>
                  <a:pt x="989173" y="693609"/>
                  <a:pt x="989173" y="693609"/>
                </a:cubicBezTo>
                <a:cubicBezTo>
                  <a:pt x="990605" y="692188"/>
                  <a:pt x="992038" y="690766"/>
                  <a:pt x="993473" y="690766"/>
                </a:cubicBezTo>
                <a:close/>
                <a:moveTo>
                  <a:pt x="711058" y="679395"/>
                </a:moveTo>
                <a:lnTo>
                  <a:pt x="718708" y="679495"/>
                </a:lnTo>
                <a:lnTo>
                  <a:pt x="718405" y="679574"/>
                </a:lnTo>
                <a:cubicBezTo>
                  <a:pt x="715358" y="679396"/>
                  <a:pt x="712491" y="677974"/>
                  <a:pt x="711058" y="679395"/>
                </a:cubicBezTo>
                <a:close/>
                <a:moveTo>
                  <a:pt x="703708" y="669979"/>
                </a:moveTo>
                <a:lnTo>
                  <a:pt x="708190" y="670867"/>
                </a:lnTo>
                <a:lnTo>
                  <a:pt x="703889" y="675131"/>
                </a:lnTo>
                <a:close/>
                <a:moveTo>
                  <a:pt x="703483" y="663591"/>
                </a:moveTo>
                <a:lnTo>
                  <a:pt x="703708" y="669979"/>
                </a:lnTo>
                <a:lnTo>
                  <a:pt x="701022" y="669447"/>
                </a:lnTo>
                <a:close/>
                <a:moveTo>
                  <a:pt x="70067" y="662384"/>
                </a:moveTo>
                <a:cubicBezTo>
                  <a:pt x="66304" y="660652"/>
                  <a:pt x="60928" y="676908"/>
                  <a:pt x="58778" y="690766"/>
                </a:cubicBezTo>
                <a:cubicBezTo>
                  <a:pt x="61645" y="687923"/>
                  <a:pt x="64512" y="693609"/>
                  <a:pt x="68812" y="686502"/>
                </a:cubicBezTo>
                <a:lnTo>
                  <a:pt x="73113" y="670868"/>
                </a:lnTo>
                <a:cubicBezTo>
                  <a:pt x="72397" y="665538"/>
                  <a:pt x="71321" y="662962"/>
                  <a:pt x="70067" y="662384"/>
                </a:cubicBezTo>
                <a:close/>
                <a:moveTo>
                  <a:pt x="926095" y="658076"/>
                </a:moveTo>
                <a:cubicBezTo>
                  <a:pt x="921794" y="658076"/>
                  <a:pt x="923228" y="668024"/>
                  <a:pt x="923228" y="672288"/>
                </a:cubicBezTo>
                <a:cubicBezTo>
                  <a:pt x="921794" y="672288"/>
                  <a:pt x="920359" y="670867"/>
                  <a:pt x="918926" y="668024"/>
                </a:cubicBezTo>
                <a:cubicBezTo>
                  <a:pt x="914626" y="683659"/>
                  <a:pt x="928962" y="665183"/>
                  <a:pt x="931829" y="676554"/>
                </a:cubicBezTo>
                <a:cubicBezTo>
                  <a:pt x="934695" y="669447"/>
                  <a:pt x="926095" y="663761"/>
                  <a:pt x="926095" y="658076"/>
                </a:cubicBezTo>
                <a:close/>
                <a:moveTo>
                  <a:pt x="841513" y="652390"/>
                </a:moveTo>
                <a:cubicBezTo>
                  <a:pt x="845814" y="658076"/>
                  <a:pt x="845814" y="676554"/>
                  <a:pt x="858716" y="672288"/>
                </a:cubicBezTo>
                <a:lnTo>
                  <a:pt x="852982" y="665183"/>
                </a:lnTo>
                <a:lnTo>
                  <a:pt x="854416" y="665183"/>
                </a:lnTo>
                <a:lnTo>
                  <a:pt x="855849" y="658076"/>
                </a:lnTo>
                <a:cubicBezTo>
                  <a:pt x="850114" y="676554"/>
                  <a:pt x="845814" y="655233"/>
                  <a:pt x="841513" y="652390"/>
                </a:cubicBezTo>
                <a:close/>
                <a:moveTo>
                  <a:pt x="1050816" y="643862"/>
                </a:moveTo>
                <a:cubicBezTo>
                  <a:pt x="1046516" y="645284"/>
                  <a:pt x="1027879" y="642441"/>
                  <a:pt x="1033613" y="653812"/>
                </a:cubicBezTo>
                <a:lnTo>
                  <a:pt x="1040782" y="650969"/>
                </a:lnTo>
                <a:lnTo>
                  <a:pt x="1040782" y="652390"/>
                </a:lnTo>
                <a:lnTo>
                  <a:pt x="1047949" y="653812"/>
                </a:lnTo>
                <a:cubicBezTo>
                  <a:pt x="1029313" y="646705"/>
                  <a:pt x="1049382" y="646705"/>
                  <a:pt x="1050816" y="643862"/>
                </a:cubicBezTo>
                <a:close/>
                <a:moveTo>
                  <a:pt x="994471" y="641699"/>
                </a:moveTo>
                <a:lnTo>
                  <a:pt x="995167" y="641769"/>
                </a:lnTo>
                <a:lnTo>
                  <a:pt x="993473" y="642441"/>
                </a:lnTo>
                <a:close/>
                <a:moveTo>
                  <a:pt x="676652" y="632491"/>
                </a:moveTo>
                <a:cubicBezTo>
                  <a:pt x="675217" y="645284"/>
                  <a:pt x="693855" y="639598"/>
                  <a:pt x="695287" y="633913"/>
                </a:cubicBezTo>
                <a:cubicBezTo>
                  <a:pt x="692420" y="638177"/>
                  <a:pt x="685253" y="633913"/>
                  <a:pt x="676652" y="632491"/>
                </a:cubicBezTo>
                <a:close/>
                <a:moveTo>
                  <a:pt x="1889462" y="626807"/>
                </a:moveTo>
                <a:cubicBezTo>
                  <a:pt x="1890896" y="642441"/>
                  <a:pt x="1900930" y="636755"/>
                  <a:pt x="1895196" y="665182"/>
                </a:cubicBezTo>
                <a:cubicBezTo>
                  <a:pt x="1888029" y="660918"/>
                  <a:pt x="1872259" y="672289"/>
                  <a:pt x="1876560" y="712086"/>
                </a:cubicBezTo>
                <a:cubicBezTo>
                  <a:pt x="1890896" y="680816"/>
                  <a:pt x="1898063" y="677975"/>
                  <a:pt x="1900930" y="635334"/>
                </a:cubicBezTo>
                <a:close/>
                <a:moveTo>
                  <a:pt x="1003402" y="616178"/>
                </a:moveTo>
                <a:lnTo>
                  <a:pt x="1005120" y="618811"/>
                </a:lnTo>
                <a:cubicBezTo>
                  <a:pt x="1004583" y="621832"/>
                  <a:pt x="1002791" y="624674"/>
                  <a:pt x="1003508" y="626806"/>
                </a:cubicBezTo>
                <a:cubicBezTo>
                  <a:pt x="997057" y="622542"/>
                  <a:pt x="999207" y="621121"/>
                  <a:pt x="1001358" y="619345"/>
                </a:cubicBezTo>
                <a:close/>
                <a:moveTo>
                  <a:pt x="999207" y="609751"/>
                </a:moveTo>
                <a:cubicBezTo>
                  <a:pt x="1002433" y="612594"/>
                  <a:pt x="1003508" y="614548"/>
                  <a:pt x="1003508" y="616014"/>
                </a:cubicBezTo>
                <a:lnTo>
                  <a:pt x="1003402" y="616178"/>
                </a:lnTo>
                <a:close/>
                <a:moveTo>
                  <a:pt x="666616" y="604065"/>
                </a:moveTo>
                <a:cubicBezTo>
                  <a:pt x="659449" y="609751"/>
                  <a:pt x="658014" y="604065"/>
                  <a:pt x="655147" y="614015"/>
                </a:cubicBezTo>
                <a:cubicBezTo>
                  <a:pt x="655147" y="615436"/>
                  <a:pt x="666616" y="619699"/>
                  <a:pt x="663749" y="626806"/>
                </a:cubicBezTo>
                <a:lnTo>
                  <a:pt x="670917" y="616858"/>
                </a:lnTo>
                <a:cubicBezTo>
                  <a:pt x="665183" y="616858"/>
                  <a:pt x="663749" y="605487"/>
                  <a:pt x="666616" y="604065"/>
                </a:cubicBezTo>
                <a:close/>
                <a:moveTo>
                  <a:pt x="1093823" y="602644"/>
                </a:moveTo>
                <a:cubicBezTo>
                  <a:pt x="1079488" y="601223"/>
                  <a:pt x="1092389" y="608329"/>
                  <a:pt x="1085222" y="609751"/>
                </a:cubicBezTo>
                <a:cubicBezTo>
                  <a:pt x="1090956" y="609751"/>
                  <a:pt x="1103859" y="612593"/>
                  <a:pt x="1093823" y="602644"/>
                </a:cubicBezTo>
                <a:close/>
                <a:moveTo>
                  <a:pt x="762667" y="602644"/>
                </a:moveTo>
                <a:cubicBezTo>
                  <a:pt x="759799" y="608329"/>
                  <a:pt x="769834" y="609751"/>
                  <a:pt x="764099" y="615436"/>
                </a:cubicBezTo>
                <a:lnTo>
                  <a:pt x="759799" y="615436"/>
                </a:lnTo>
                <a:cubicBezTo>
                  <a:pt x="763383" y="615436"/>
                  <a:pt x="762666" y="619344"/>
                  <a:pt x="762487" y="622720"/>
                </a:cubicBezTo>
                <a:lnTo>
                  <a:pt x="763429" y="623371"/>
                </a:lnTo>
                <a:lnTo>
                  <a:pt x="762667" y="625386"/>
                </a:lnTo>
                <a:lnTo>
                  <a:pt x="768401" y="626806"/>
                </a:lnTo>
                <a:lnTo>
                  <a:pt x="763429" y="623371"/>
                </a:lnTo>
                <a:lnTo>
                  <a:pt x="765354" y="618279"/>
                </a:lnTo>
                <a:cubicBezTo>
                  <a:pt x="765175" y="614725"/>
                  <a:pt x="765534" y="611172"/>
                  <a:pt x="771268" y="611172"/>
                </a:cubicBezTo>
                <a:cubicBezTo>
                  <a:pt x="775568" y="611172"/>
                  <a:pt x="768401" y="601223"/>
                  <a:pt x="762667" y="602644"/>
                </a:cubicBezTo>
                <a:close/>
                <a:moveTo>
                  <a:pt x="785469" y="599801"/>
                </a:moveTo>
                <a:cubicBezTo>
                  <a:pt x="784170" y="599712"/>
                  <a:pt x="782378" y="600512"/>
                  <a:pt x="779870" y="602644"/>
                </a:cubicBezTo>
                <a:cubicBezTo>
                  <a:pt x="778435" y="616858"/>
                  <a:pt x="787037" y="605487"/>
                  <a:pt x="789904" y="612593"/>
                </a:cubicBezTo>
                <a:cubicBezTo>
                  <a:pt x="788829" y="608329"/>
                  <a:pt x="789367" y="600068"/>
                  <a:pt x="785469" y="599801"/>
                </a:cubicBezTo>
                <a:close/>
                <a:moveTo>
                  <a:pt x="1943939" y="592694"/>
                </a:moveTo>
                <a:lnTo>
                  <a:pt x="1948239" y="598379"/>
                </a:lnTo>
                <a:cubicBezTo>
                  <a:pt x="1948239" y="611172"/>
                  <a:pt x="1948239" y="625385"/>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5" y="591273"/>
                  <a:pt x="1085222" y="595537"/>
                </a:cubicBezTo>
                <a:cubicBezTo>
                  <a:pt x="1085222" y="598380"/>
                  <a:pt x="1093823" y="594116"/>
                  <a:pt x="1092389" y="589852"/>
                </a:cubicBezTo>
                <a:cubicBezTo>
                  <a:pt x="1086656" y="588430"/>
                  <a:pt x="1086656" y="595537"/>
                  <a:pt x="1079488" y="589852"/>
                </a:cubicBezTo>
                <a:lnTo>
                  <a:pt x="1079488" y="587009"/>
                </a:lnTo>
                <a:cubicBezTo>
                  <a:pt x="1079488" y="589141"/>
                  <a:pt x="1075545" y="588075"/>
                  <a:pt x="1072319" y="587542"/>
                </a:cubicBezTo>
                <a:lnTo>
                  <a:pt x="1071989" y="587972"/>
                </a:lnTo>
                <a:close/>
                <a:moveTo>
                  <a:pt x="488851" y="569953"/>
                </a:moveTo>
                <a:cubicBezTo>
                  <a:pt x="487418" y="572795"/>
                  <a:pt x="485984" y="574217"/>
                  <a:pt x="485984" y="575638"/>
                </a:cubicBezTo>
                <a:cubicBezTo>
                  <a:pt x="477383" y="577059"/>
                  <a:pt x="470215" y="579902"/>
                  <a:pt x="477383" y="594116"/>
                </a:cubicBezTo>
                <a:lnTo>
                  <a:pt x="484551" y="592694"/>
                </a:lnTo>
                <a:cubicBezTo>
                  <a:pt x="481683" y="592694"/>
                  <a:pt x="481683" y="591273"/>
                  <a:pt x="481683" y="588430"/>
                </a:cubicBezTo>
                <a:cubicBezTo>
                  <a:pt x="485984" y="584166"/>
                  <a:pt x="488851" y="592694"/>
                  <a:pt x="491718" y="595537"/>
                </a:cubicBezTo>
                <a:cubicBezTo>
                  <a:pt x="490286" y="589852"/>
                  <a:pt x="483117" y="584166"/>
                  <a:pt x="485984" y="575638"/>
                </a:cubicBezTo>
                <a:cubicBezTo>
                  <a:pt x="487418" y="574217"/>
                  <a:pt x="490286" y="572795"/>
                  <a:pt x="491718" y="574217"/>
                </a:cubicBezTo>
                <a:cubicBezTo>
                  <a:pt x="493153" y="575638"/>
                  <a:pt x="493153" y="577059"/>
                  <a:pt x="496018" y="572795"/>
                </a:cubicBezTo>
                <a:lnTo>
                  <a:pt x="496018" y="569953"/>
                </a:lnTo>
                <a:cubicBezTo>
                  <a:pt x="494586" y="571374"/>
                  <a:pt x="493153" y="571374"/>
                  <a:pt x="491718" y="572795"/>
                </a:cubicBezTo>
                <a:cubicBezTo>
                  <a:pt x="491718" y="571374"/>
                  <a:pt x="490286" y="568531"/>
                  <a:pt x="488851" y="569953"/>
                </a:cubicBezTo>
                <a:close/>
                <a:moveTo>
                  <a:pt x="435810" y="548633"/>
                </a:moveTo>
                <a:cubicBezTo>
                  <a:pt x="430075" y="554319"/>
                  <a:pt x="437242" y="560003"/>
                  <a:pt x="441544" y="560003"/>
                </a:cubicBezTo>
                <a:cubicBezTo>
                  <a:pt x="440110" y="558583"/>
                  <a:pt x="441544" y="554319"/>
                  <a:pt x="440110" y="551476"/>
                </a:cubicBezTo>
                <a:close/>
                <a:moveTo>
                  <a:pt x="1016410" y="541526"/>
                </a:moveTo>
                <a:lnTo>
                  <a:pt x="1017325" y="547713"/>
                </a:lnTo>
                <a:lnTo>
                  <a:pt x="1016948" y="547389"/>
                </a:lnTo>
                <a:cubicBezTo>
                  <a:pt x="1016768" y="545079"/>
                  <a:pt x="1017843" y="542947"/>
                  <a:pt x="1016410" y="541526"/>
                </a:cubicBezTo>
                <a:close/>
                <a:moveTo>
                  <a:pt x="559098" y="530156"/>
                </a:moveTo>
                <a:cubicBezTo>
                  <a:pt x="563398" y="534420"/>
                  <a:pt x="563398" y="535841"/>
                  <a:pt x="570567" y="531577"/>
                </a:cubicBezTo>
                <a:cubicBezTo>
                  <a:pt x="566265" y="527313"/>
                  <a:pt x="560531" y="527313"/>
                  <a:pt x="559098" y="530156"/>
                </a:cubicBezTo>
                <a:close/>
                <a:moveTo>
                  <a:pt x="1055117" y="524470"/>
                </a:moveTo>
                <a:cubicBezTo>
                  <a:pt x="1042214" y="521627"/>
                  <a:pt x="1049382" y="534420"/>
                  <a:pt x="1055117" y="537262"/>
                </a:cubicBezTo>
                <a:cubicBezTo>
                  <a:pt x="1052250" y="534420"/>
                  <a:pt x="1055117" y="530156"/>
                  <a:pt x="1055117" y="524470"/>
                </a:cubicBezTo>
                <a:close/>
                <a:moveTo>
                  <a:pt x="1070886" y="508835"/>
                </a:moveTo>
                <a:cubicBezTo>
                  <a:pt x="1069453" y="510258"/>
                  <a:pt x="1066586" y="517363"/>
                  <a:pt x="1059417" y="514522"/>
                </a:cubicBezTo>
                <a:lnTo>
                  <a:pt x="1070886" y="521627"/>
                </a:lnTo>
                <a:cubicBezTo>
                  <a:pt x="1070886" y="515942"/>
                  <a:pt x="1080922" y="515942"/>
                  <a:pt x="1082355" y="518785"/>
                </a:cubicBezTo>
                <a:cubicBezTo>
                  <a:pt x="1076620" y="513099"/>
                  <a:pt x="1082355" y="511679"/>
                  <a:pt x="1070886" y="508835"/>
                </a:cubicBezTo>
                <a:close/>
                <a:moveTo>
                  <a:pt x="549062" y="508835"/>
                </a:moveTo>
                <a:cubicBezTo>
                  <a:pt x="556231" y="511679"/>
                  <a:pt x="549062" y="528734"/>
                  <a:pt x="561965" y="523049"/>
                </a:cubicBezTo>
                <a:cubicBezTo>
                  <a:pt x="554796" y="518785"/>
                  <a:pt x="560531" y="504572"/>
                  <a:pt x="549062" y="508835"/>
                </a:cubicBezTo>
                <a:close/>
                <a:moveTo>
                  <a:pt x="1893763" y="491780"/>
                </a:moveTo>
                <a:cubicBezTo>
                  <a:pt x="1892329" y="497465"/>
                  <a:pt x="1890896" y="501729"/>
                  <a:pt x="1889462" y="507415"/>
                </a:cubicBezTo>
                <a:cubicBezTo>
                  <a:pt x="1892329" y="504572"/>
                  <a:pt x="1893763" y="500308"/>
                  <a:pt x="1895196" y="497465"/>
                </a:cubicBezTo>
                <a:cubicBezTo>
                  <a:pt x="1900930" y="520207"/>
                  <a:pt x="1905232" y="542948"/>
                  <a:pt x="1908099" y="565688"/>
                </a:cubicBezTo>
                <a:cubicBezTo>
                  <a:pt x="1905232" y="541526"/>
                  <a:pt x="1902365" y="517363"/>
                  <a:pt x="1896630" y="494622"/>
                </a:cubicBezTo>
                <a:lnTo>
                  <a:pt x="1895196" y="497465"/>
                </a:lnTo>
                <a:close/>
                <a:moveTo>
                  <a:pt x="1083789" y="456247"/>
                </a:moveTo>
                <a:cubicBezTo>
                  <a:pt x="1085222" y="460511"/>
                  <a:pt x="1068019" y="460511"/>
                  <a:pt x="1080922" y="467617"/>
                </a:cubicBezTo>
                <a:lnTo>
                  <a:pt x="1089523" y="461931"/>
                </a:lnTo>
                <a:cubicBezTo>
                  <a:pt x="1085222" y="459090"/>
                  <a:pt x="1090956" y="457667"/>
                  <a:pt x="1083789" y="456247"/>
                </a:cubicBezTo>
                <a:close/>
                <a:moveTo>
                  <a:pt x="1146867" y="453404"/>
                </a:moveTo>
                <a:cubicBezTo>
                  <a:pt x="1144000" y="454826"/>
                  <a:pt x="1141132" y="454826"/>
                  <a:pt x="1145432" y="460511"/>
                </a:cubicBezTo>
                <a:cubicBezTo>
                  <a:pt x="1148300" y="459090"/>
                  <a:pt x="1149732" y="454826"/>
                  <a:pt x="1146867" y="453404"/>
                </a:cubicBezTo>
                <a:close/>
                <a:moveTo>
                  <a:pt x="1166937" y="451983"/>
                </a:moveTo>
                <a:cubicBezTo>
                  <a:pt x="1164068" y="454826"/>
                  <a:pt x="1148300" y="447719"/>
                  <a:pt x="1154034" y="457667"/>
                </a:cubicBezTo>
                <a:cubicBezTo>
                  <a:pt x="1158335" y="453404"/>
                  <a:pt x="1171237" y="460511"/>
                  <a:pt x="1166937" y="451983"/>
                </a:cubicBezTo>
                <a:close/>
                <a:moveTo>
                  <a:pt x="1079487" y="427820"/>
                </a:moveTo>
                <a:lnTo>
                  <a:pt x="1072320" y="436348"/>
                </a:lnTo>
                <a:cubicBezTo>
                  <a:pt x="1070886" y="426399"/>
                  <a:pt x="1073753" y="434927"/>
                  <a:pt x="1079487" y="427820"/>
                </a:cubicBezTo>
                <a:close/>
                <a:moveTo>
                  <a:pt x="1910965" y="420713"/>
                </a:moveTo>
                <a:cubicBezTo>
                  <a:pt x="1918134" y="440612"/>
                  <a:pt x="1922434" y="461931"/>
                  <a:pt x="1928168" y="481830"/>
                </a:cubicBezTo>
                <a:lnTo>
                  <a:pt x="1913832" y="440612"/>
                </a:lnTo>
                <a:cubicBezTo>
                  <a:pt x="1912398" y="434927"/>
                  <a:pt x="1912398" y="427820"/>
                  <a:pt x="1910965" y="420713"/>
                </a:cubicBezTo>
                <a:close/>
                <a:moveTo>
                  <a:pt x="1852189" y="412186"/>
                </a:moveTo>
                <a:cubicBezTo>
                  <a:pt x="1853623" y="417871"/>
                  <a:pt x="1856490" y="424978"/>
                  <a:pt x="1857923" y="432084"/>
                </a:cubicBezTo>
                <a:cubicBezTo>
                  <a:pt x="1857923" y="439190"/>
                  <a:pt x="1847889" y="424978"/>
                  <a:pt x="1855056" y="450561"/>
                </a:cubicBezTo>
                <a:cubicBezTo>
                  <a:pt x="1860790" y="450561"/>
                  <a:pt x="1860790" y="442033"/>
                  <a:pt x="1857923" y="432084"/>
                </a:cubicBezTo>
                <a:cubicBezTo>
                  <a:pt x="1857923" y="429241"/>
                  <a:pt x="1856490" y="423555"/>
                  <a:pt x="1852189" y="412186"/>
                </a:cubicBezTo>
                <a:close/>
                <a:moveTo>
                  <a:pt x="1862224" y="400815"/>
                </a:moveTo>
                <a:cubicBezTo>
                  <a:pt x="1867959" y="422134"/>
                  <a:pt x="1873693" y="443455"/>
                  <a:pt x="1875126" y="464775"/>
                </a:cubicBezTo>
                <a:lnTo>
                  <a:pt x="1875126" y="442033"/>
                </a:lnTo>
                <a:lnTo>
                  <a:pt x="1883727" y="484673"/>
                </a:lnTo>
                <a:cubicBezTo>
                  <a:pt x="1886595" y="481830"/>
                  <a:pt x="1888029" y="469039"/>
                  <a:pt x="1885162" y="451983"/>
                </a:cubicBezTo>
                <a:cubicBezTo>
                  <a:pt x="1883727" y="447719"/>
                  <a:pt x="1883727" y="443455"/>
                  <a:pt x="1882295" y="439190"/>
                </a:cubicBezTo>
                <a:cubicBezTo>
                  <a:pt x="1880860" y="434926"/>
                  <a:pt x="1877993" y="430662"/>
                  <a:pt x="1876560" y="426398"/>
                </a:cubicBezTo>
                <a:cubicBezTo>
                  <a:pt x="1873693" y="417871"/>
                  <a:pt x="1867959" y="409343"/>
                  <a:pt x="1862224" y="400815"/>
                </a:cubicBezTo>
                <a:close/>
                <a:moveTo>
                  <a:pt x="1092389" y="379495"/>
                </a:moveTo>
                <a:lnTo>
                  <a:pt x="1092389" y="385180"/>
                </a:lnTo>
                <a:cubicBezTo>
                  <a:pt x="1092389" y="383759"/>
                  <a:pt x="1093823" y="385180"/>
                  <a:pt x="1096691" y="385180"/>
                </a:cubicBezTo>
                <a:cubicBezTo>
                  <a:pt x="1099558" y="389444"/>
                  <a:pt x="1090956" y="389444"/>
                  <a:pt x="1088089" y="390865"/>
                </a:cubicBezTo>
                <a:cubicBezTo>
                  <a:pt x="1093823" y="390865"/>
                  <a:pt x="1100992" y="388023"/>
                  <a:pt x="1108159" y="392287"/>
                </a:cubicBezTo>
                <a:cubicBezTo>
                  <a:pt x="1108159" y="395129"/>
                  <a:pt x="1108159" y="396551"/>
                  <a:pt x="1109594" y="397972"/>
                </a:cubicBezTo>
                <a:cubicBezTo>
                  <a:pt x="1106725" y="397972"/>
                  <a:pt x="1106725" y="397972"/>
                  <a:pt x="1109594" y="400815"/>
                </a:cubicBezTo>
                <a:lnTo>
                  <a:pt x="1112461" y="400815"/>
                </a:lnTo>
                <a:cubicBezTo>
                  <a:pt x="1111026" y="399394"/>
                  <a:pt x="1109594" y="397972"/>
                  <a:pt x="1109594" y="396551"/>
                </a:cubicBezTo>
                <a:cubicBezTo>
                  <a:pt x="1111026" y="396551"/>
                  <a:pt x="1113894" y="396551"/>
                  <a:pt x="1112461" y="395129"/>
                </a:cubicBezTo>
                <a:cubicBezTo>
                  <a:pt x="1111026" y="392287"/>
                  <a:pt x="1109594" y="392287"/>
                  <a:pt x="1108159" y="390865"/>
                </a:cubicBezTo>
                <a:cubicBezTo>
                  <a:pt x="1106725" y="385180"/>
                  <a:pt x="1105292" y="378073"/>
                  <a:pt x="1092389" y="379495"/>
                </a:cubicBezTo>
                <a:close/>
                <a:moveTo>
                  <a:pt x="365563" y="379494"/>
                </a:moveTo>
                <a:cubicBezTo>
                  <a:pt x="352661" y="386601"/>
                  <a:pt x="341191" y="395128"/>
                  <a:pt x="328290" y="403656"/>
                </a:cubicBezTo>
                <a:cubicBezTo>
                  <a:pt x="345493" y="385178"/>
                  <a:pt x="346927" y="393708"/>
                  <a:pt x="365563" y="379494"/>
                </a:cubicBezTo>
                <a:close/>
                <a:moveTo>
                  <a:pt x="1879188" y="377955"/>
                </a:moveTo>
                <a:lnTo>
                  <a:pt x="1879427" y="378073"/>
                </a:lnTo>
                <a:lnTo>
                  <a:pt x="1879635" y="379503"/>
                </a:lnTo>
                <a:close/>
                <a:moveTo>
                  <a:pt x="1790545" y="370966"/>
                </a:moveTo>
                <a:cubicBezTo>
                  <a:pt x="1791978" y="376653"/>
                  <a:pt x="1799147" y="390865"/>
                  <a:pt x="1806314" y="402236"/>
                </a:cubicBezTo>
                <a:cubicBezTo>
                  <a:pt x="1813483" y="415027"/>
                  <a:pt x="1819217" y="426398"/>
                  <a:pt x="1823517" y="426398"/>
                </a:cubicBezTo>
                <a:cubicBezTo>
                  <a:pt x="1824951" y="429241"/>
                  <a:pt x="1819217" y="419291"/>
                  <a:pt x="1813483" y="406500"/>
                </a:cubicBezTo>
                <a:cubicBezTo>
                  <a:pt x="1806314" y="393708"/>
                  <a:pt x="1796280" y="379494"/>
                  <a:pt x="1790545" y="370966"/>
                </a:cubicBezTo>
                <a:close/>
                <a:moveTo>
                  <a:pt x="336891" y="370966"/>
                </a:moveTo>
                <a:cubicBezTo>
                  <a:pt x="325423" y="380916"/>
                  <a:pt x="303918" y="402235"/>
                  <a:pt x="283848" y="419291"/>
                </a:cubicBezTo>
                <a:cubicBezTo>
                  <a:pt x="263778" y="436348"/>
                  <a:pt x="243707" y="451981"/>
                  <a:pt x="235106" y="449139"/>
                </a:cubicBezTo>
                <a:cubicBezTo>
                  <a:pt x="248007" y="437768"/>
                  <a:pt x="265212" y="422134"/>
                  <a:pt x="283848" y="407920"/>
                </a:cubicBezTo>
                <a:cubicBezTo>
                  <a:pt x="302485" y="393707"/>
                  <a:pt x="321121" y="379494"/>
                  <a:pt x="336891" y="370966"/>
                </a:cubicBezTo>
                <a:close/>
                <a:moveTo>
                  <a:pt x="344955" y="363504"/>
                </a:moveTo>
                <a:cubicBezTo>
                  <a:pt x="346568" y="362438"/>
                  <a:pt x="346927" y="362438"/>
                  <a:pt x="345493" y="363859"/>
                </a:cubicBezTo>
                <a:cubicBezTo>
                  <a:pt x="344060" y="365280"/>
                  <a:pt x="339758" y="368123"/>
                  <a:pt x="336891" y="369544"/>
                </a:cubicBezTo>
                <a:cubicBezTo>
                  <a:pt x="340475" y="366702"/>
                  <a:pt x="343343" y="364570"/>
                  <a:pt x="344955" y="363504"/>
                </a:cubicBezTo>
                <a:close/>
                <a:moveTo>
                  <a:pt x="1134860" y="362794"/>
                </a:moveTo>
                <a:cubicBezTo>
                  <a:pt x="1132530" y="362794"/>
                  <a:pt x="1130380" y="363860"/>
                  <a:pt x="1129664" y="365281"/>
                </a:cubicBezTo>
                <a:cubicBezTo>
                  <a:pt x="1132531" y="366702"/>
                  <a:pt x="1135397" y="368125"/>
                  <a:pt x="1138265" y="368125"/>
                </a:cubicBezTo>
                <a:lnTo>
                  <a:pt x="1141132" y="366702"/>
                </a:lnTo>
                <a:cubicBezTo>
                  <a:pt x="1139699" y="363860"/>
                  <a:pt x="1137190" y="362794"/>
                  <a:pt x="1134860" y="362794"/>
                </a:cubicBezTo>
                <a:close/>
                <a:moveTo>
                  <a:pt x="364130" y="362438"/>
                </a:moveTo>
                <a:lnTo>
                  <a:pt x="344060" y="379493"/>
                </a:lnTo>
                <a:lnTo>
                  <a:pt x="342626" y="372388"/>
                </a:lnTo>
                <a:close/>
                <a:moveTo>
                  <a:pt x="1871520" y="361461"/>
                </a:moveTo>
                <a:cubicBezTo>
                  <a:pt x="1871900" y="361106"/>
                  <a:pt x="1872976" y="361727"/>
                  <a:pt x="1875126" y="363859"/>
                </a:cubicBezTo>
                <a:lnTo>
                  <a:pt x="1879188" y="377955"/>
                </a:lnTo>
                <a:lnTo>
                  <a:pt x="1876560" y="376653"/>
                </a:lnTo>
                <a:cubicBezTo>
                  <a:pt x="1875485" y="372388"/>
                  <a:pt x="1870377" y="362527"/>
                  <a:pt x="1871520" y="361461"/>
                </a:cubicBezTo>
                <a:close/>
                <a:moveTo>
                  <a:pt x="1769041" y="355332"/>
                </a:moveTo>
                <a:cubicBezTo>
                  <a:pt x="1770475" y="359596"/>
                  <a:pt x="1771908" y="363859"/>
                  <a:pt x="1773342" y="368123"/>
                </a:cubicBezTo>
                <a:cubicBezTo>
                  <a:pt x="1770475" y="368123"/>
                  <a:pt x="1770475" y="369546"/>
                  <a:pt x="1777642" y="383758"/>
                </a:cubicBezTo>
                <a:lnTo>
                  <a:pt x="1773342" y="368123"/>
                </a:lnTo>
                <a:cubicBezTo>
                  <a:pt x="1776210" y="369546"/>
                  <a:pt x="1780510" y="372389"/>
                  <a:pt x="1781944" y="372389"/>
                </a:cubicBezTo>
                <a:cubicBezTo>
                  <a:pt x="1783377" y="372389"/>
                  <a:pt x="1783377" y="372389"/>
                  <a:pt x="1780510" y="368123"/>
                </a:cubicBezTo>
                <a:cubicBezTo>
                  <a:pt x="1779077" y="365282"/>
                  <a:pt x="1776210" y="361018"/>
                  <a:pt x="1769041" y="355332"/>
                </a:cubicBezTo>
                <a:close/>
                <a:moveTo>
                  <a:pt x="1846455" y="302743"/>
                </a:moveTo>
                <a:cubicBezTo>
                  <a:pt x="1853624" y="315534"/>
                  <a:pt x="1853624" y="324062"/>
                  <a:pt x="1852189" y="328326"/>
                </a:cubicBezTo>
                <a:cubicBezTo>
                  <a:pt x="1850757" y="332591"/>
                  <a:pt x="1847888" y="334012"/>
                  <a:pt x="1846455" y="331169"/>
                </a:cubicBezTo>
                <a:cubicBezTo>
                  <a:pt x="1846455" y="322641"/>
                  <a:pt x="1846455" y="312693"/>
                  <a:pt x="1846455" y="302743"/>
                </a:cubicBezTo>
                <a:close/>
                <a:moveTo>
                  <a:pt x="434816" y="297805"/>
                </a:moveTo>
                <a:lnTo>
                  <a:pt x="420936" y="310205"/>
                </a:lnTo>
                <a:cubicBezTo>
                  <a:pt x="416098" y="314824"/>
                  <a:pt x="412155" y="319088"/>
                  <a:pt x="410004" y="322642"/>
                </a:cubicBezTo>
                <a:lnTo>
                  <a:pt x="408572" y="308428"/>
                </a:lnTo>
                <a:cubicBezTo>
                  <a:pt x="412872" y="308428"/>
                  <a:pt x="417531" y="307006"/>
                  <a:pt x="422549" y="304697"/>
                </a:cubicBezTo>
                <a:close/>
                <a:moveTo>
                  <a:pt x="1088089" y="294215"/>
                </a:moveTo>
                <a:cubicBezTo>
                  <a:pt x="1095258" y="297058"/>
                  <a:pt x="1096691" y="299900"/>
                  <a:pt x="1105292" y="301322"/>
                </a:cubicBezTo>
                <a:lnTo>
                  <a:pt x="1105292" y="309850"/>
                </a:lnTo>
                <a:cubicBezTo>
                  <a:pt x="1113894" y="316957"/>
                  <a:pt x="1118195" y="309850"/>
                  <a:pt x="1122495" y="307006"/>
                </a:cubicBezTo>
                <a:lnTo>
                  <a:pt x="1121061" y="312693"/>
                </a:lnTo>
                <a:cubicBezTo>
                  <a:pt x="1122495" y="314113"/>
                  <a:pt x="1122495" y="314113"/>
                  <a:pt x="1123929" y="314113"/>
                </a:cubicBezTo>
                <a:lnTo>
                  <a:pt x="1122495" y="318377"/>
                </a:lnTo>
                <a:cubicBezTo>
                  <a:pt x="1139698" y="311270"/>
                  <a:pt x="1136831" y="336855"/>
                  <a:pt x="1151167" y="328327"/>
                </a:cubicBezTo>
                <a:cubicBezTo>
                  <a:pt x="1149732" y="331169"/>
                  <a:pt x="1141132" y="331169"/>
                  <a:pt x="1135397" y="331169"/>
                </a:cubicBezTo>
                <a:cubicBezTo>
                  <a:pt x="1131097" y="336855"/>
                  <a:pt x="1138265" y="336855"/>
                  <a:pt x="1141132" y="341119"/>
                </a:cubicBezTo>
                <a:lnTo>
                  <a:pt x="1154034" y="338276"/>
                </a:lnTo>
                <a:cubicBezTo>
                  <a:pt x="1145432" y="349647"/>
                  <a:pt x="1165503" y="341119"/>
                  <a:pt x="1168370" y="352490"/>
                </a:cubicBezTo>
                <a:cubicBezTo>
                  <a:pt x="1155468" y="359597"/>
                  <a:pt x="1184140" y="378073"/>
                  <a:pt x="1182706" y="383759"/>
                </a:cubicBezTo>
                <a:cubicBezTo>
                  <a:pt x="1175538" y="393708"/>
                  <a:pt x="1172671" y="375230"/>
                  <a:pt x="1164068" y="379495"/>
                </a:cubicBezTo>
                <a:cubicBezTo>
                  <a:pt x="1161203" y="385180"/>
                  <a:pt x="1169804" y="385180"/>
                  <a:pt x="1171237" y="389444"/>
                </a:cubicBezTo>
                <a:lnTo>
                  <a:pt x="1156901" y="386601"/>
                </a:lnTo>
                <a:cubicBezTo>
                  <a:pt x="1151167" y="392287"/>
                  <a:pt x="1169804" y="392287"/>
                  <a:pt x="1162635" y="393708"/>
                </a:cubicBezTo>
                <a:cubicBezTo>
                  <a:pt x="1168370" y="402236"/>
                  <a:pt x="1168370" y="393708"/>
                  <a:pt x="1179838" y="396551"/>
                </a:cubicBezTo>
                <a:cubicBezTo>
                  <a:pt x="1175538" y="396551"/>
                  <a:pt x="1168370" y="400815"/>
                  <a:pt x="1172671" y="405079"/>
                </a:cubicBezTo>
                <a:cubicBezTo>
                  <a:pt x="1176971" y="406499"/>
                  <a:pt x="1179838" y="399394"/>
                  <a:pt x="1179838" y="405079"/>
                </a:cubicBezTo>
                <a:cubicBezTo>
                  <a:pt x="1165503" y="419293"/>
                  <a:pt x="1179838" y="430662"/>
                  <a:pt x="1171237" y="444876"/>
                </a:cubicBezTo>
                <a:lnTo>
                  <a:pt x="1178406" y="446297"/>
                </a:lnTo>
                <a:cubicBezTo>
                  <a:pt x="1175538" y="447719"/>
                  <a:pt x="1172671" y="447719"/>
                  <a:pt x="1174104" y="450560"/>
                </a:cubicBezTo>
                <a:lnTo>
                  <a:pt x="1178406" y="451983"/>
                </a:lnTo>
                <a:cubicBezTo>
                  <a:pt x="1176971" y="454826"/>
                  <a:pt x="1161203" y="466195"/>
                  <a:pt x="1159768" y="477566"/>
                </a:cubicBezTo>
                <a:lnTo>
                  <a:pt x="1169804" y="476145"/>
                </a:lnTo>
                <a:lnTo>
                  <a:pt x="1156901" y="481830"/>
                </a:lnTo>
                <a:lnTo>
                  <a:pt x="1169804" y="486094"/>
                </a:lnTo>
                <a:cubicBezTo>
                  <a:pt x="1156901" y="483252"/>
                  <a:pt x="1159768" y="497465"/>
                  <a:pt x="1152601" y="504572"/>
                </a:cubicBezTo>
                <a:lnTo>
                  <a:pt x="1159768" y="507415"/>
                </a:lnTo>
                <a:lnTo>
                  <a:pt x="1152601" y="510258"/>
                </a:lnTo>
                <a:lnTo>
                  <a:pt x="1158335" y="510258"/>
                </a:lnTo>
                <a:cubicBezTo>
                  <a:pt x="1155468" y="514522"/>
                  <a:pt x="1141132" y="515942"/>
                  <a:pt x="1144000" y="524470"/>
                </a:cubicBezTo>
                <a:cubicBezTo>
                  <a:pt x="1144000" y="518785"/>
                  <a:pt x="1155468" y="523049"/>
                  <a:pt x="1161203" y="525892"/>
                </a:cubicBezTo>
                <a:lnTo>
                  <a:pt x="1138265" y="537262"/>
                </a:lnTo>
                <a:cubicBezTo>
                  <a:pt x="1142565" y="540105"/>
                  <a:pt x="1141132" y="548633"/>
                  <a:pt x="1149732" y="545791"/>
                </a:cubicBezTo>
                <a:lnTo>
                  <a:pt x="1138265" y="548633"/>
                </a:lnTo>
                <a:lnTo>
                  <a:pt x="1144000" y="550055"/>
                </a:lnTo>
                <a:cubicBezTo>
                  <a:pt x="1144000" y="579902"/>
                  <a:pt x="1090956" y="581324"/>
                  <a:pt x="1106725" y="616858"/>
                </a:cubicBezTo>
                <a:lnTo>
                  <a:pt x="1109594" y="616858"/>
                </a:lnTo>
                <a:lnTo>
                  <a:pt x="1089523" y="625386"/>
                </a:lnTo>
                <a:cubicBezTo>
                  <a:pt x="1090956" y="628227"/>
                  <a:pt x="1100992" y="633913"/>
                  <a:pt x="1102425" y="639598"/>
                </a:cubicBezTo>
                <a:cubicBezTo>
                  <a:pt x="1092389" y="632491"/>
                  <a:pt x="1096691" y="646705"/>
                  <a:pt x="1086656" y="645284"/>
                </a:cubicBezTo>
                <a:cubicBezTo>
                  <a:pt x="1090956" y="650969"/>
                  <a:pt x="1095258" y="648126"/>
                  <a:pt x="1099558" y="649548"/>
                </a:cubicBezTo>
                <a:cubicBezTo>
                  <a:pt x="1105292" y="668024"/>
                  <a:pt x="1080922" y="669447"/>
                  <a:pt x="1082355" y="687923"/>
                </a:cubicBezTo>
                <a:cubicBezTo>
                  <a:pt x="1073753" y="666604"/>
                  <a:pt x="1078053" y="668024"/>
                  <a:pt x="1076620" y="655233"/>
                </a:cubicBezTo>
                <a:cubicBezTo>
                  <a:pt x="1063717" y="663761"/>
                  <a:pt x="1073753" y="670867"/>
                  <a:pt x="1065152" y="682238"/>
                </a:cubicBezTo>
                <a:lnTo>
                  <a:pt x="1072320" y="677974"/>
                </a:lnTo>
                <a:cubicBezTo>
                  <a:pt x="1086656" y="692188"/>
                  <a:pt x="1055117" y="693609"/>
                  <a:pt x="1072320" y="703558"/>
                </a:cubicBezTo>
                <a:cubicBezTo>
                  <a:pt x="1066586" y="707822"/>
                  <a:pt x="1052250" y="707822"/>
                  <a:pt x="1046516" y="713508"/>
                </a:cubicBezTo>
                <a:cubicBezTo>
                  <a:pt x="1046516" y="717772"/>
                  <a:pt x="1047949" y="719192"/>
                  <a:pt x="1050816" y="720615"/>
                </a:cubicBezTo>
                <a:lnTo>
                  <a:pt x="1060852" y="722035"/>
                </a:lnTo>
                <a:lnTo>
                  <a:pt x="1059417" y="724879"/>
                </a:lnTo>
                <a:cubicBezTo>
                  <a:pt x="1070886" y="724879"/>
                  <a:pt x="1079488" y="750462"/>
                  <a:pt x="1086656" y="741934"/>
                </a:cubicBezTo>
                <a:cubicBezTo>
                  <a:pt x="1092389" y="751884"/>
                  <a:pt x="1102425" y="751884"/>
                  <a:pt x="1108159" y="758990"/>
                </a:cubicBezTo>
                <a:lnTo>
                  <a:pt x="1112461" y="750462"/>
                </a:lnTo>
                <a:cubicBezTo>
                  <a:pt x="1115328" y="754726"/>
                  <a:pt x="1118195" y="760412"/>
                  <a:pt x="1122495" y="760412"/>
                </a:cubicBezTo>
                <a:cubicBezTo>
                  <a:pt x="1122495" y="758990"/>
                  <a:pt x="1122495" y="757569"/>
                  <a:pt x="1122495" y="756148"/>
                </a:cubicBezTo>
                <a:cubicBezTo>
                  <a:pt x="1133964" y="767519"/>
                  <a:pt x="1145432" y="771783"/>
                  <a:pt x="1156901" y="777467"/>
                </a:cubicBezTo>
                <a:cubicBezTo>
                  <a:pt x="1158335" y="771783"/>
                  <a:pt x="1159768" y="767519"/>
                  <a:pt x="1154034" y="763253"/>
                </a:cubicBezTo>
                <a:cubicBezTo>
                  <a:pt x="1168370" y="758990"/>
                  <a:pt x="1178406" y="785995"/>
                  <a:pt x="1195609"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2"/>
                  <a:pt x="1247218" y="803052"/>
                </a:cubicBezTo>
                <a:cubicBezTo>
                  <a:pt x="1258686" y="821528"/>
                  <a:pt x="1280189" y="827215"/>
                  <a:pt x="1295959" y="838584"/>
                </a:cubicBezTo>
                <a:lnTo>
                  <a:pt x="1301694" y="845691"/>
                </a:lnTo>
                <a:lnTo>
                  <a:pt x="1303126" y="844270"/>
                </a:lnTo>
                <a:lnTo>
                  <a:pt x="1298826" y="838584"/>
                </a:lnTo>
                <a:cubicBezTo>
                  <a:pt x="1305994" y="842849"/>
                  <a:pt x="1311728" y="848534"/>
                  <a:pt x="1314595" y="855641"/>
                </a:cubicBezTo>
                <a:cubicBezTo>
                  <a:pt x="1316029" y="852798"/>
                  <a:pt x="1321764" y="845691"/>
                  <a:pt x="1327498" y="844270"/>
                </a:cubicBezTo>
                <a:cubicBezTo>
                  <a:pt x="1323197" y="855641"/>
                  <a:pt x="1353303" y="844270"/>
                  <a:pt x="1356170" y="859905"/>
                </a:cubicBezTo>
                <a:cubicBezTo>
                  <a:pt x="1357603" y="858484"/>
                  <a:pt x="1353303" y="857062"/>
                  <a:pt x="1357603" y="854219"/>
                </a:cubicBezTo>
                <a:cubicBezTo>
                  <a:pt x="1379107" y="865590"/>
                  <a:pt x="1404912" y="892595"/>
                  <a:pt x="1435016" y="895438"/>
                </a:cubicBezTo>
                <a:cubicBezTo>
                  <a:pt x="1426415" y="918180"/>
                  <a:pt x="1450786" y="922444"/>
                  <a:pt x="1460821" y="938078"/>
                </a:cubicBezTo>
                <a:cubicBezTo>
                  <a:pt x="1470856" y="926708"/>
                  <a:pt x="1456521" y="928128"/>
                  <a:pt x="1456521" y="916758"/>
                </a:cubicBezTo>
                <a:cubicBezTo>
                  <a:pt x="1461896" y="921022"/>
                  <a:pt x="1464047" y="910895"/>
                  <a:pt x="1469019" y="912161"/>
                </a:cubicBezTo>
                <a:lnTo>
                  <a:pt x="1474695" y="917728"/>
                </a:lnTo>
                <a:lnTo>
                  <a:pt x="1474082" y="922799"/>
                </a:lnTo>
                <a:cubicBezTo>
                  <a:pt x="1473007" y="925996"/>
                  <a:pt x="1473007" y="928839"/>
                  <a:pt x="1479458" y="929549"/>
                </a:cubicBezTo>
                <a:lnTo>
                  <a:pt x="1483758" y="921021"/>
                </a:lnTo>
                <a:lnTo>
                  <a:pt x="1486625" y="935235"/>
                </a:lnTo>
                <a:cubicBezTo>
                  <a:pt x="1513864" y="940920"/>
                  <a:pt x="1532500" y="956555"/>
                  <a:pt x="1558304" y="956555"/>
                </a:cubicBezTo>
                <a:cubicBezTo>
                  <a:pt x="1558304" y="959398"/>
                  <a:pt x="1556871" y="963662"/>
                  <a:pt x="1552570" y="965082"/>
                </a:cubicBezTo>
                <a:cubicBezTo>
                  <a:pt x="1562606" y="969346"/>
                  <a:pt x="1566906" y="989246"/>
                  <a:pt x="1582676" y="984981"/>
                </a:cubicBezTo>
                <a:lnTo>
                  <a:pt x="1581242" y="980717"/>
                </a:lnTo>
                <a:cubicBezTo>
                  <a:pt x="1602746" y="980717"/>
                  <a:pt x="1594145" y="999195"/>
                  <a:pt x="1614215" y="1011987"/>
                </a:cubicBezTo>
                <a:cubicBezTo>
                  <a:pt x="1609913" y="1010566"/>
                  <a:pt x="1601312" y="999195"/>
                  <a:pt x="1595577" y="1009145"/>
                </a:cubicBezTo>
                <a:cubicBezTo>
                  <a:pt x="1594145" y="1016250"/>
                  <a:pt x="1605613" y="1020514"/>
                  <a:pt x="1611348" y="1016250"/>
                </a:cubicBezTo>
                <a:lnTo>
                  <a:pt x="1604179" y="1027621"/>
                </a:lnTo>
                <a:cubicBezTo>
                  <a:pt x="1604179" y="1019094"/>
                  <a:pt x="1595577" y="1016250"/>
                  <a:pt x="1591277" y="1010566"/>
                </a:cubicBezTo>
                <a:cubicBezTo>
                  <a:pt x="1592710" y="1011987"/>
                  <a:pt x="1591277" y="1014830"/>
                  <a:pt x="1591277" y="1017673"/>
                </a:cubicBezTo>
                <a:lnTo>
                  <a:pt x="1590589" y="1017047"/>
                </a:lnTo>
                <a:lnTo>
                  <a:pt x="1574074" y="1002038"/>
                </a:lnTo>
                <a:lnTo>
                  <a:pt x="1585543" y="1006302"/>
                </a:lnTo>
                <a:cubicBezTo>
                  <a:pt x="1586976" y="992088"/>
                  <a:pt x="1568340" y="997774"/>
                  <a:pt x="1565473" y="992088"/>
                </a:cubicBezTo>
                <a:cubicBezTo>
                  <a:pt x="1559739" y="1003459"/>
                  <a:pt x="1566906" y="1004880"/>
                  <a:pt x="1556871" y="1010566"/>
                </a:cubicBezTo>
                <a:cubicBezTo>
                  <a:pt x="1536801" y="1006302"/>
                  <a:pt x="1551137" y="993510"/>
                  <a:pt x="1538234" y="976453"/>
                </a:cubicBezTo>
                <a:lnTo>
                  <a:pt x="1542536" y="973612"/>
                </a:lnTo>
                <a:cubicBezTo>
                  <a:pt x="1536801" y="969346"/>
                  <a:pt x="1538234" y="956555"/>
                  <a:pt x="1526765" y="960819"/>
                </a:cubicBezTo>
                <a:cubicBezTo>
                  <a:pt x="1523898" y="967926"/>
                  <a:pt x="1529633" y="970769"/>
                  <a:pt x="1531067" y="975032"/>
                </a:cubicBezTo>
                <a:cubicBezTo>
                  <a:pt x="1528200" y="977876"/>
                  <a:pt x="1526765" y="957977"/>
                  <a:pt x="1518164" y="962241"/>
                </a:cubicBezTo>
                <a:cubicBezTo>
                  <a:pt x="1519598" y="973612"/>
                  <a:pt x="1531067" y="983560"/>
                  <a:pt x="1539668" y="987824"/>
                </a:cubicBezTo>
                <a:cubicBezTo>
                  <a:pt x="1538234" y="990667"/>
                  <a:pt x="1535367" y="993510"/>
                  <a:pt x="1535367" y="999195"/>
                </a:cubicBezTo>
                <a:cubicBezTo>
                  <a:pt x="1512430" y="979296"/>
                  <a:pt x="1488059" y="953713"/>
                  <a:pt x="1459388" y="948027"/>
                </a:cubicBezTo>
                <a:cubicBezTo>
                  <a:pt x="1466555" y="967926"/>
                  <a:pt x="1452219" y="946606"/>
                  <a:pt x="1449352" y="962241"/>
                </a:cubicBezTo>
                <a:cubicBezTo>
                  <a:pt x="1452219" y="950870"/>
                  <a:pt x="1439318" y="956555"/>
                  <a:pt x="1433583" y="949449"/>
                </a:cubicBezTo>
                <a:cubicBezTo>
                  <a:pt x="1424982" y="959398"/>
                  <a:pt x="1443618" y="965082"/>
                  <a:pt x="1435016" y="969346"/>
                </a:cubicBezTo>
                <a:cubicBezTo>
                  <a:pt x="1422115" y="960819"/>
                  <a:pt x="1412079" y="932392"/>
                  <a:pt x="1392009" y="928128"/>
                </a:cubicBezTo>
                <a:cubicBezTo>
                  <a:pt x="1390576" y="933815"/>
                  <a:pt x="1394876" y="935235"/>
                  <a:pt x="1394876" y="938078"/>
                </a:cubicBezTo>
                <a:cubicBezTo>
                  <a:pt x="1384842" y="929549"/>
                  <a:pt x="1380540" y="896859"/>
                  <a:pt x="1364771" y="911073"/>
                </a:cubicBezTo>
                <a:cubicBezTo>
                  <a:pt x="1367639" y="919601"/>
                  <a:pt x="1371939" y="929549"/>
                  <a:pt x="1374806" y="938078"/>
                </a:cubicBezTo>
                <a:cubicBezTo>
                  <a:pt x="1373373" y="938078"/>
                  <a:pt x="1370506" y="938078"/>
                  <a:pt x="1366204" y="939499"/>
                </a:cubicBezTo>
                <a:lnTo>
                  <a:pt x="1367639"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1"/>
                  <a:pt x="1298826" y="921021"/>
                  <a:pt x="1314595" y="928128"/>
                </a:cubicBezTo>
                <a:cubicBezTo>
                  <a:pt x="1320329" y="919601"/>
                  <a:pt x="1305994" y="912494"/>
                  <a:pt x="1311728" y="913916"/>
                </a:cubicBezTo>
                <a:cubicBezTo>
                  <a:pt x="1317462" y="919601"/>
                  <a:pt x="1333232" y="916758"/>
                  <a:pt x="1334665" y="928128"/>
                </a:cubicBezTo>
                <a:lnTo>
                  <a:pt x="1317462" y="919601"/>
                </a:lnTo>
                <a:cubicBezTo>
                  <a:pt x="1311728" y="935235"/>
                  <a:pt x="1324631" y="923864"/>
                  <a:pt x="1324631" y="932392"/>
                </a:cubicBezTo>
                <a:cubicBezTo>
                  <a:pt x="1314595" y="942342"/>
                  <a:pt x="1310295" y="923864"/>
                  <a:pt x="1300259" y="928128"/>
                </a:cubicBezTo>
                <a:lnTo>
                  <a:pt x="1301694" y="929549"/>
                </a:lnTo>
                <a:cubicBezTo>
                  <a:pt x="1288791" y="921021"/>
                  <a:pt x="1290225" y="925285"/>
                  <a:pt x="1278756" y="912494"/>
                </a:cubicBezTo>
                <a:cubicBezTo>
                  <a:pt x="1283056" y="899702"/>
                  <a:pt x="1287358" y="906809"/>
                  <a:pt x="1295959" y="903966"/>
                </a:cubicBezTo>
                <a:cubicBezTo>
                  <a:pt x="1274455" y="892595"/>
                  <a:pt x="1254385" y="854219"/>
                  <a:pt x="1221413" y="868433"/>
                </a:cubicBezTo>
                <a:lnTo>
                  <a:pt x="1230015" y="885488"/>
                </a:lnTo>
                <a:cubicBezTo>
                  <a:pt x="1219979" y="884067"/>
                  <a:pt x="1211377" y="865590"/>
                  <a:pt x="1204210" y="882647"/>
                </a:cubicBezTo>
                <a:cubicBezTo>
                  <a:pt x="1217112" y="881224"/>
                  <a:pt x="1207077" y="891174"/>
                  <a:pt x="1211377" y="895438"/>
                </a:cubicBezTo>
                <a:lnTo>
                  <a:pt x="1214244" y="898281"/>
                </a:lnTo>
                <a:cubicBezTo>
                  <a:pt x="1214244" y="898281"/>
                  <a:pt x="1217112" y="902545"/>
                  <a:pt x="1214244" y="903966"/>
                </a:cubicBezTo>
                <a:cubicBezTo>
                  <a:pt x="1209944" y="891174"/>
                  <a:pt x="1199909" y="882647"/>
                  <a:pt x="1194174" y="874117"/>
                </a:cubicBezTo>
                <a:cubicBezTo>
                  <a:pt x="1195609" y="879803"/>
                  <a:pt x="1185573" y="882647"/>
                  <a:pt x="1184140" y="884067"/>
                </a:cubicBezTo>
                <a:cubicBezTo>
                  <a:pt x="1176971" y="876960"/>
                  <a:pt x="1187007" y="875540"/>
                  <a:pt x="1189874" y="871276"/>
                </a:cubicBezTo>
                <a:cubicBezTo>
                  <a:pt x="1185573" y="868433"/>
                  <a:pt x="1182706" y="857062"/>
                  <a:pt x="1175538" y="864169"/>
                </a:cubicBezTo>
                <a:cubicBezTo>
                  <a:pt x="1166937" y="868433"/>
                  <a:pt x="1179838" y="875540"/>
                  <a:pt x="1178406" y="882647"/>
                </a:cubicBezTo>
                <a:lnTo>
                  <a:pt x="1159768" y="859905"/>
                </a:lnTo>
                <a:lnTo>
                  <a:pt x="1159768" y="862748"/>
                </a:lnTo>
                <a:cubicBezTo>
                  <a:pt x="1158335" y="859905"/>
                  <a:pt x="1155468" y="855641"/>
                  <a:pt x="1152601" y="857062"/>
                </a:cubicBezTo>
                <a:lnTo>
                  <a:pt x="1151636" y="862322"/>
                </a:lnTo>
                <a:lnTo>
                  <a:pt x="1144907" y="858145"/>
                </a:lnTo>
                <a:cubicBezTo>
                  <a:pt x="1142118" y="853564"/>
                  <a:pt x="1139833" y="848334"/>
                  <a:pt x="1135935" y="846802"/>
                </a:cubicBezTo>
                <a:lnTo>
                  <a:pt x="1125761" y="849836"/>
                </a:lnTo>
                <a:lnTo>
                  <a:pt x="1125362" y="849955"/>
                </a:lnTo>
                <a:lnTo>
                  <a:pt x="1121061" y="841427"/>
                </a:lnTo>
                <a:cubicBezTo>
                  <a:pt x="1119628" y="841427"/>
                  <a:pt x="1116761" y="844270"/>
                  <a:pt x="1118195" y="845691"/>
                </a:cubicBezTo>
                <a:lnTo>
                  <a:pt x="1113894" y="837163"/>
                </a:lnTo>
                <a:cubicBezTo>
                  <a:pt x="1106368" y="828635"/>
                  <a:pt x="1105292" y="839295"/>
                  <a:pt x="1102806" y="845758"/>
                </a:cubicBezTo>
                <a:lnTo>
                  <a:pt x="1101310" y="847690"/>
                </a:lnTo>
                <a:lnTo>
                  <a:pt x="1099558" y="849955"/>
                </a:lnTo>
                <a:cubicBezTo>
                  <a:pt x="1093823" y="849955"/>
                  <a:pt x="1089523" y="854219"/>
                  <a:pt x="1090956" y="857062"/>
                </a:cubicBezTo>
                <a:lnTo>
                  <a:pt x="1080922" y="842849"/>
                </a:lnTo>
                <a:lnTo>
                  <a:pt x="1080657" y="842210"/>
                </a:lnTo>
                <a:lnTo>
                  <a:pt x="1072678" y="822950"/>
                </a:lnTo>
                <a:cubicBezTo>
                  <a:pt x="1069094" y="816198"/>
                  <a:pt x="1066585" y="808736"/>
                  <a:pt x="1070886" y="798787"/>
                </a:cubicBezTo>
                <a:lnTo>
                  <a:pt x="1064077" y="803288"/>
                </a:lnTo>
                <a:lnTo>
                  <a:pt x="1062285" y="804473"/>
                </a:lnTo>
                <a:cubicBezTo>
                  <a:pt x="1053683" y="798787"/>
                  <a:pt x="1057985" y="820108"/>
                  <a:pt x="1043649" y="810158"/>
                </a:cubicBezTo>
                <a:cubicBezTo>
                  <a:pt x="1042214" y="813001"/>
                  <a:pt x="1045082" y="813001"/>
                  <a:pt x="1046516" y="815844"/>
                </a:cubicBezTo>
                <a:cubicBezTo>
                  <a:pt x="1042214" y="814422"/>
                  <a:pt x="1040782" y="813001"/>
                  <a:pt x="1040782" y="810158"/>
                </a:cubicBezTo>
                <a:cubicBezTo>
                  <a:pt x="1040782" y="813001"/>
                  <a:pt x="1039347" y="814422"/>
                  <a:pt x="1036480" y="817265"/>
                </a:cubicBezTo>
                <a:cubicBezTo>
                  <a:pt x="1039347" y="810158"/>
                  <a:pt x="1032180" y="808737"/>
                  <a:pt x="1027879" y="808737"/>
                </a:cubicBezTo>
                <a:lnTo>
                  <a:pt x="1027879" y="822951"/>
                </a:lnTo>
                <a:cubicBezTo>
                  <a:pt x="1026446" y="815844"/>
                  <a:pt x="1025011" y="813001"/>
                  <a:pt x="1017844" y="811580"/>
                </a:cubicBezTo>
                <a:lnTo>
                  <a:pt x="1013543" y="820108"/>
                </a:lnTo>
                <a:cubicBezTo>
                  <a:pt x="1003508" y="813001"/>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5"/>
                  <a:pt x="974837" y="825792"/>
                  <a:pt x="969103" y="828635"/>
                </a:cubicBezTo>
                <a:lnTo>
                  <a:pt x="977702" y="832899"/>
                </a:lnTo>
                <a:cubicBezTo>
                  <a:pt x="974837" y="834320"/>
                  <a:pt x="969103" y="835742"/>
                  <a:pt x="969103" y="838584"/>
                </a:cubicBezTo>
                <a:cubicBezTo>
                  <a:pt x="970535" y="840006"/>
                  <a:pt x="971970" y="840006"/>
                  <a:pt x="973403" y="840006"/>
                </a:cubicBezTo>
                <a:cubicBezTo>
                  <a:pt x="963367" y="845691"/>
                  <a:pt x="959067" y="854219"/>
                  <a:pt x="954767" y="861326"/>
                </a:cubicBezTo>
                <a:cubicBezTo>
                  <a:pt x="960501" y="864169"/>
                  <a:pt x="964801" y="865590"/>
                  <a:pt x="969103" y="862748"/>
                </a:cubicBezTo>
                <a:cubicBezTo>
                  <a:pt x="973403" y="874117"/>
                  <a:pt x="947598" y="876960"/>
                  <a:pt x="944731" y="889752"/>
                </a:cubicBezTo>
                <a:lnTo>
                  <a:pt x="949031" y="891174"/>
                </a:lnTo>
                <a:lnTo>
                  <a:pt x="938997" y="894017"/>
                </a:lnTo>
                <a:cubicBezTo>
                  <a:pt x="943298" y="894017"/>
                  <a:pt x="944731" y="896859"/>
                  <a:pt x="949031" y="898281"/>
                </a:cubicBezTo>
                <a:cubicBezTo>
                  <a:pt x="944731" y="909651"/>
                  <a:pt x="937564" y="922444"/>
                  <a:pt x="917494" y="919601"/>
                </a:cubicBezTo>
                <a:cubicBezTo>
                  <a:pt x="923228" y="918180"/>
                  <a:pt x="924661" y="929549"/>
                  <a:pt x="934695" y="926708"/>
                </a:cubicBezTo>
                <a:cubicBezTo>
                  <a:pt x="917494" y="930971"/>
                  <a:pt x="913192" y="946606"/>
                  <a:pt x="903158" y="956555"/>
                </a:cubicBezTo>
                <a:lnTo>
                  <a:pt x="895989" y="959398"/>
                </a:lnTo>
                <a:lnTo>
                  <a:pt x="897423" y="960819"/>
                </a:lnTo>
                <a:lnTo>
                  <a:pt x="901723" y="959398"/>
                </a:lnTo>
                <a:cubicBezTo>
                  <a:pt x="897423" y="963662"/>
                  <a:pt x="893122" y="966505"/>
                  <a:pt x="885955" y="967926"/>
                </a:cubicBezTo>
                <a:cubicBezTo>
                  <a:pt x="888822" y="969346"/>
                  <a:pt x="895989" y="975032"/>
                  <a:pt x="897423" y="979296"/>
                </a:cubicBezTo>
                <a:cubicBezTo>
                  <a:pt x="887388" y="973612"/>
                  <a:pt x="900291" y="997774"/>
                  <a:pt x="884520" y="997774"/>
                </a:cubicBezTo>
                <a:cubicBezTo>
                  <a:pt x="887388" y="1000616"/>
                  <a:pt x="887388" y="996352"/>
                  <a:pt x="890255" y="1000616"/>
                </a:cubicBezTo>
                <a:cubicBezTo>
                  <a:pt x="881653" y="1014830"/>
                  <a:pt x="855849" y="1029044"/>
                  <a:pt x="854416" y="1050363"/>
                </a:cubicBezTo>
                <a:cubicBezTo>
                  <a:pt x="832911" y="1040413"/>
                  <a:pt x="830044" y="1057470"/>
                  <a:pt x="815708" y="1061734"/>
                </a:cubicBezTo>
                <a:cubicBezTo>
                  <a:pt x="827177" y="1071682"/>
                  <a:pt x="825744" y="1060312"/>
                  <a:pt x="835779" y="1063155"/>
                </a:cubicBezTo>
                <a:cubicBezTo>
                  <a:pt x="830044" y="1065998"/>
                  <a:pt x="848682" y="1071682"/>
                  <a:pt x="834346" y="1075946"/>
                </a:cubicBezTo>
                <a:cubicBezTo>
                  <a:pt x="837213" y="1077369"/>
                  <a:pt x="837213" y="1077369"/>
                  <a:pt x="838646" y="1077369"/>
                </a:cubicBezTo>
                <a:cubicBezTo>
                  <a:pt x="834346" y="1080212"/>
                  <a:pt x="825744" y="1068841"/>
                  <a:pt x="824310" y="1077369"/>
                </a:cubicBezTo>
                <a:lnTo>
                  <a:pt x="832911" y="1083053"/>
                </a:lnTo>
                <a:lnTo>
                  <a:pt x="818576" y="1081632"/>
                </a:lnTo>
                <a:cubicBezTo>
                  <a:pt x="814276" y="1100110"/>
                  <a:pt x="799940" y="1110059"/>
                  <a:pt x="799940" y="1129957"/>
                </a:cubicBezTo>
                <a:cubicBezTo>
                  <a:pt x="798505" y="1129957"/>
                  <a:pt x="794205" y="1127114"/>
                  <a:pt x="792771" y="1124273"/>
                </a:cubicBezTo>
                <a:cubicBezTo>
                  <a:pt x="789904" y="1131378"/>
                  <a:pt x="771268" y="1129957"/>
                  <a:pt x="775568" y="1142749"/>
                </a:cubicBezTo>
                <a:lnTo>
                  <a:pt x="779870" y="1142749"/>
                </a:lnTo>
                <a:cubicBezTo>
                  <a:pt x="779870" y="1152699"/>
                  <a:pt x="774135" y="1152699"/>
                  <a:pt x="766967" y="1154120"/>
                </a:cubicBezTo>
                <a:lnTo>
                  <a:pt x="738295" y="1161227"/>
                </a:lnTo>
                <a:cubicBezTo>
                  <a:pt x="735428" y="1154120"/>
                  <a:pt x="733995" y="1147013"/>
                  <a:pt x="729693" y="1139907"/>
                </a:cubicBezTo>
                <a:cubicBezTo>
                  <a:pt x="731128" y="1141328"/>
                  <a:pt x="732561"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1" y="1132800"/>
                </a:lnTo>
                <a:cubicBezTo>
                  <a:pt x="732561" y="1131378"/>
                  <a:pt x="731128" y="1129957"/>
                  <a:pt x="731128" y="1128537"/>
                </a:cubicBezTo>
                <a:lnTo>
                  <a:pt x="754065" y="1122850"/>
                </a:lnTo>
                <a:cubicBezTo>
                  <a:pt x="752631" y="1122850"/>
                  <a:pt x="751198" y="1121430"/>
                  <a:pt x="749764" y="1118586"/>
                </a:cubicBezTo>
                <a:cubicBezTo>
                  <a:pt x="752631" y="1104374"/>
                  <a:pt x="765534" y="1118586"/>
                  <a:pt x="781302" y="1112902"/>
                </a:cubicBezTo>
                <a:lnTo>
                  <a:pt x="784170" y="1117166"/>
                </a:lnTo>
                <a:cubicBezTo>
                  <a:pt x="787037" y="1114323"/>
                  <a:pt x="799940" y="1118586"/>
                  <a:pt x="795638" y="1108638"/>
                </a:cubicBezTo>
                <a:lnTo>
                  <a:pt x="787685" y="1107095"/>
                </a:lnTo>
                <a:lnTo>
                  <a:pt x="792771" y="1101531"/>
                </a:lnTo>
                <a:cubicBezTo>
                  <a:pt x="781302" y="1098688"/>
                  <a:pt x="771268" y="1105795"/>
                  <a:pt x="768401" y="1111480"/>
                </a:cubicBezTo>
                <a:cubicBezTo>
                  <a:pt x="766967" y="1110059"/>
                  <a:pt x="762667" y="1107216"/>
                  <a:pt x="758365" y="1105795"/>
                </a:cubicBezTo>
                <a:cubicBezTo>
                  <a:pt x="767684" y="1099399"/>
                  <a:pt x="778077" y="1093358"/>
                  <a:pt x="786679" y="1086252"/>
                </a:cubicBezTo>
                <a:lnTo>
                  <a:pt x="801661" y="1064121"/>
                </a:lnTo>
                <a:lnTo>
                  <a:pt x="797967" y="1067241"/>
                </a:lnTo>
                <a:cubicBezTo>
                  <a:pt x="794921" y="1067774"/>
                  <a:pt x="791337" y="1068130"/>
                  <a:pt x="789903" y="1070261"/>
                </a:cubicBezTo>
                <a:cubicBezTo>
                  <a:pt x="791336" y="1067420"/>
                  <a:pt x="794205" y="1065998"/>
                  <a:pt x="787036" y="1063155"/>
                </a:cubicBezTo>
                <a:lnTo>
                  <a:pt x="802315" y="1063155"/>
                </a:lnTo>
                <a:lnTo>
                  <a:pt x="804240" y="1060312"/>
                </a:lnTo>
                <a:cubicBezTo>
                  <a:pt x="785604" y="1061734"/>
                  <a:pt x="807107" y="1056048"/>
                  <a:pt x="791338" y="1050363"/>
                </a:cubicBezTo>
                <a:cubicBezTo>
                  <a:pt x="801373" y="1054627"/>
                  <a:pt x="795638" y="1044678"/>
                  <a:pt x="802807" y="1041835"/>
                </a:cubicBezTo>
                <a:cubicBezTo>
                  <a:pt x="792771" y="1034728"/>
                  <a:pt x="788471" y="1047520"/>
                  <a:pt x="784170" y="1038992"/>
                </a:cubicBezTo>
                <a:cubicBezTo>
                  <a:pt x="792771" y="1030464"/>
                  <a:pt x="818576" y="1029044"/>
                  <a:pt x="821443" y="1014830"/>
                </a:cubicBezTo>
                <a:cubicBezTo>
                  <a:pt x="817143" y="1013409"/>
                  <a:pt x="815708" y="1016250"/>
                  <a:pt x="812841" y="1014830"/>
                </a:cubicBezTo>
                <a:cubicBezTo>
                  <a:pt x="820010" y="1009145"/>
                  <a:pt x="850114" y="1011987"/>
                  <a:pt x="837213" y="997774"/>
                </a:cubicBezTo>
                <a:cubicBezTo>
                  <a:pt x="828611" y="997774"/>
                  <a:pt x="820010" y="997774"/>
                  <a:pt x="811408" y="999195"/>
                </a:cubicBezTo>
                <a:cubicBezTo>
                  <a:pt x="811408" y="997774"/>
                  <a:pt x="811408" y="996352"/>
                  <a:pt x="809974" y="992088"/>
                </a:cubicBezTo>
                <a:lnTo>
                  <a:pt x="799940" y="990667"/>
                </a:lnTo>
                <a:cubicBezTo>
                  <a:pt x="804240" y="979296"/>
                  <a:pt x="821443" y="992088"/>
                  <a:pt x="834346" y="992088"/>
                </a:cubicBezTo>
                <a:lnTo>
                  <a:pt x="827177" y="980717"/>
                </a:lnTo>
                <a:cubicBezTo>
                  <a:pt x="825744" y="966505"/>
                  <a:pt x="838646" y="959398"/>
                  <a:pt x="857283" y="960819"/>
                </a:cubicBezTo>
                <a:cubicBezTo>
                  <a:pt x="858716" y="957977"/>
                  <a:pt x="863017" y="949449"/>
                  <a:pt x="851549" y="948027"/>
                </a:cubicBezTo>
                <a:cubicBezTo>
                  <a:pt x="835779" y="945184"/>
                  <a:pt x="824310" y="943763"/>
                  <a:pt x="818576" y="953713"/>
                </a:cubicBezTo>
                <a:cubicBezTo>
                  <a:pt x="827177" y="960819"/>
                  <a:pt x="834346" y="950870"/>
                  <a:pt x="832911" y="955134"/>
                </a:cubicBezTo>
                <a:cubicBezTo>
                  <a:pt x="828611" y="957977"/>
                  <a:pt x="831479" y="970769"/>
                  <a:pt x="821443" y="969346"/>
                </a:cubicBezTo>
                <a:lnTo>
                  <a:pt x="828611" y="957977"/>
                </a:lnTo>
                <a:cubicBezTo>
                  <a:pt x="814276" y="950870"/>
                  <a:pt x="825744" y="962241"/>
                  <a:pt x="817143" y="960819"/>
                </a:cubicBezTo>
                <a:cubicBezTo>
                  <a:pt x="807107" y="952291"/>
                  <a:pt x="824310" y="952291"/>
                  <a:pt x="820010" y="943763"/>
                </a:cubicBezTo>
                <a:lnTo>
                  <a:pt x="818576" y="943763"/>
                </a:lnTo>
                <a:cubicBezTo>
                  <a:pt x="827177" y="935235"/>
                  <a:pt x="822877" y="935235"/>
                  <a:pt x="834346" y="929549"/>
                </a:cubicBezTo>
                <a:cubicBezTo>
                  <a:pt x="847247" y="935235"/>
                  <a:pt x="840080" y="936656"/>
                  <a:pt x="842947" y="943763"/>
                </a:cubicBezTo>
                <a:cubicBezTo>
                  <a:pt x="851549" y="928128"/>
                  <a:pt x="887388" y="921021"/>
                  <a:pt x="873052" y="894017"/>
                </a:cubicBezTo>
                <a:lnTo>
                  <a:pt x="857283" y="896859"/>
                </a:lnTo>
                <a:cubicBezTo>
                  <a:pt x="858716" y="889752"/>
                  <a:pt x="875919" y="886910"/>
                  <a:pt x="858716" y="878383"/>
                </a:cubicBezTo>
                <a:cubicBezTo>
                  <a:pt x="860150" y="886910"/>
                  <a:pt x="851549" y="879803"/>
                  <a:pt x="847247" y="881224"/>
                </a:cubicBezTo>
                <a:lnTo>
                  <a:pt x="848682" y="881224"/>
                </a:lnTo>
                <a:cubicBezTo>
                  <a:pt x="847247" y="881224"/>
                  <a:pt x="844380" y="882647"/>
                  <a:pt x="842947" y="879803"/>
                </a:cubicBezTo>
                <a:cubicBezTo>
                  <a:pt x="854416" y="879803"/>
                  <a:pt x="861583" y="874117"/>
                  <a:pt x="870185" y="871276"/>
                </a:cubicBezTo>
                <a:cubicBezTo>
                  <a:pt x="864450" y="872696"/>
                  <a:pt x="861583" y="864169"/>
                  <a:pt x="860150" y="862748"/>
                </a:cubicBezTo>
                <a:cubicBezTo>
                  <a:pt x="864450" y="859905"/>
                  <a:pt x="867317" y="867012"/>
                  <a:pt x="871619" y="869853"/>
                </a:cubicBezTo>
                <a:cubicBezTo>
                  <a:pt x="873052" y="868433"/>
                  <a:pt x="884520" y="868433"/>
                  <a:pt x="877353" y="861326"/>
                </a:cubicBezTo>
                <a:cubicBezTo>
                  <a:pt x="873052" y="852798"/>
                  <a:pt x="867317" y="861326"/>
                  <a:pt x="860150" y="859905"/>
                </a:cubicBezTo>
                <a:lnTo>
                  <a:pt x="881653" y="849955"/>
                </a:lnTo>
                <a:lnTo>
                  <a:pt x="878786" y="849955"/>
                </a:lnTo>
                <a:cubicBezTo>
                  <a:pt x="883088" y="849955"/>
                  <a:pt x="885955" y="848534"/>
                  <a:pt x="884520" y="845691"/>
                </a:cubicBezTo>
                <a:lnTo>
                  <a:pt x="879161" y="844068"/>
                </a:lnTo>
                <a:lnTo>
                  <a:pt x="886134" y="837518"/>
                </a:lnTo>
                <a:cubicBezTo>
                  <a:pt x="891689" y="835742"/>
                  <a:pt x="895990" y="833610"/>
                  <a:pt x="888822" y="825792"/>
                </a:cubicBezTo>
                <a:lnTo>
                  <a:pt x="891689" y="821528"/>
                </a:lnTo>
                <a:cubicBezTo>
                  <a:pt x="891689" y="820108"/>
                  <a:pt x="888822" y="818685"/>
                  <a:pt x="887388" y="818685"/>
                </a:cubicBezTo>
                <a:lnTo>
                  <a:pt x="895989" y="817265"/>
                </a:lnTo>
                <a:cubicBezTo>
                  <a:pt x="906025" y="811580"/>
                  <a:pt x="884520" y="808737"/>
                  <a:pt x="883088" y="804473"/>
                </a:cubicBezTo>
                <a:cubicBezTo>
                  <a:pt x="883088" y="801630"/>
                  <a:pt x="878786" y="795945"/>
                  <a:pt x="875919" y="797366"/>
                </a:cubicBezTo>
                <a:lnTo>
                  <a:pt x="888822" y="791681"/>
                </a:lnTo>
                <a:cubicBezTo>
                  <a:pt x="898498" y="793812"/>
                  <a:pt x="906562" y="787150"/>
                  <a:pt x="917852" y="787883"/>
                </a:cubicBezTo>
                <a:lnTo>
                  <a:pt x="922707" y="789353"/>
                </a:lnTo>
                <a:lnTo>
                  <a:pt x="930395" y="791681"/>
                </a:lnTo>
                <a:cubicBezTo>
                  <a:pt x="930395" y="788838"/>
                  <a:pt x="927528" y="784574"/>
                  <a:pt x="924661" y="784574"/>
                </a:cubicBezTo>
                <a:cubicBezTo>
                  <a:pt x="927528" y="781731"/>
                  <a:pt x="924661" y="780311"/>
                  <a:pt x="921794" y="778888"/>
                </a:cubicBezTo>
                <a:lnTo>
                  <a:pt x="913192" y="778888"/>
                </a:lnTo>
                <a:cubicBezTo>
                  <a:pt x="914626" y="778888"/>
                  <a:pt x="916059" y="777467"/>
                  <a:pt x="916059" y="776047"/>
                </a:cubicBezTo>
                <a:cubicBezTo>
                  <a:pt x="916059" y="776047"/>
                  <a:pt x="916059" y="774624"/>
                  <a:pt x="916059" y="773204"/>
                </a:cubicBezTo>
                <a:cubicBezTo>
                  <a:pt x="916059" y="771783"/>
                  <a:pt x="916059" y="771783"/>
                  <a:pt x="916059" y="770360"/>
                </a:cubicBezTo>
                <a:lnTo>
                  <a:pt x="911759" y="771783"/>
                </a:lnTo>
                <a:lnTo>
                  <a:pt x="911760" y="771782"/>
                </a:lnTo>
                <a:lnTo>
                  <a:pt x="914626" y="768940"/>
                </a:lnTo>
                <a:cubicBezTo>
                  <a:pt x="914626" y="768940"/>
                  <a:pt x="914626" y="767519"/>
                  <a:pt x="914626" y="767519"/>
                </a:cubicBezTo>
                <a:lnTo>
                  <a:pt x="911760" y="771782"/>
                </a:lnTo>
                <a:lnTo>
                  <a:pt x="911759" y="771783"/>
                </a:lnTo>
                <a:lnTo>
                  <a:pt x="911759" y="771783"/>
                </a:lnTo>
                <a:lnTo>
                  <a:pt x="908892" y="776047"/>
                </a:lnTo>
                <a:cubicBezTo>
                  <a:pt x="917494" y="751884"/>
                  <a:pt x="871619" y="780311"/>
                  <a:pt x="874486" y="749041"/>
                </a:cubicBezTo>
                <a:cubicBezTo>
                  <a:pt x="878786" y="753305"/>
                  <a:pt x="887388" y="746198"/>
                  <a:pt x="884520" y="760412"/>
                </a:cubicBezTo>
                <a:cubicBezTo>
                  <a:pt x="897423" y="758990"/>
                  <a:pt x="890255" y="741934"/>
                  <a:pt x="898856" y="736249"/>
                </a:cubicBezTo>
                <a:cubicBezTo>
                  <a:pt x="887388" y="720615"/>
                  <a:pt x="857283" y="724879"/>
                  <a:pt x="847247" y="700716"/>
                </a:cubicBezTo>
                <a:cubicBezTo>
                  <a:pt x="847247" y="704980"/>
                  <a:pt x="849039" y="707823"/>
                  <a:pt x="850473" y="710843"/>
                </a:cubicBezTo>
                <a:lnTo>
                  <a:pt x="850773" y="713968"/>
                </a:lnTo>
                <a:lnTo>
                  <a:pt x="845814" y="707822"/>
                </a:lnTo>
                <a:lnTo>
                  <a:pt x="844380" y="709244"/>
                </a:lnTo>
                <a:lnTo>
                  <a:pt x="850809" y="714342"/>
                </a:lnTo>
                <a:lnTo>
                  <a:pt x="851549" y="722035"/>
                </a:lnTo>
                <a:cubicBezTo>
                  <a:pt x="837213" y="720615"/>
                  <a:pt x="831479" y="692188"/>
                  <a:pt x="820010" y="677974"/>
                </a:cubicBezTo>
                <a:lnTo>
                  <a:pt x="817143" y="692188"/>
                </a:lnTo>
                <a:cubicBezTo>
                  <a:pt x="809974" y="676554"/>
                  <a:pt x="809974" y="695030"/>
                  <a:pt x="798505" y="685081"/>
                </a:cubicBezTo>
                <a:cubicBezTo>
                  <a:pt x="799940" y="683659"/>
                  <a:pt x="802807" y="680818"/>
                  <a:pt x="799940" y="679395"/>
                </a:cubicBezTo>
                <a:cubicBezTo>
                  <a:pt x="788471" y="675131"/>
                  <a:pt x="794205" y="689345"/>
                  <a:pt x="785604" y="689345"/>
                </a:cubicBezTo>
                <a:cubicBezTo>
                  <a:pt x="781302" y="665183"/>
                  <a:pt x="774135" y="699294"/>
                  <a:pt x="761232" y="682238"/>
                </a:cubicBezTo>
                <a:lnTo>
                  <a:pt x="761232" y="686502"/>
                </a:lnTo>
                <a:cubicBezTo>
                  <a:pt x="756215" y="680106"/>
                  <a:pt x="747614" y="679396"/>
                  <a:pt x="738295" y="679751"/>
                </a:cubicBezTo>
                <a:lnTo>
                  <a:pt x="718708" y="679495"/>
                </a:lnTo>
                <a:lnTo>
                  <a:pt x="722952" y="678396"/>
                </a:lnTo>
                <a:cubicBezTo>
                  <a:pt x="724408" y="677352"/>
                  <a:pt x="725751" y="675486"/>
                  <a:pt x="726826" y="672288"/>
                </a:cubicBezTo>
                <a:lnTo>
                  <a:pt x="709623" y="660919"/>
                </a:lnTo>
                <a:cubicBezTo>
                  <a:pt x="708190" y="662340"/>
                  <a:pt x="705681" y="662340"/>
                  <a:pt x="703710" y="663051"/>
                </a:cubicBezTo>
                <a:lnTo>
                  <a:pt x="703483" y="663591"/>
                </a:lnTo>
                <a:lnTo>
                  <a:pt x="703351" y="659853"/>
                </a:lnTo>
                <a:cubicBezTo>
                  <a:pt x="707831" y="655944"/>
                  <a:pt x="714641" y="652391"/>
                  <a:pt x="716792" y="646705"/>
                </a:cubicBezTo>
                <a:cubicBezTo>
                  <a:pt x="705323" y="646705"/>
                  <a:pt x="706756" y="635334"/>
                  <a:pt x="701022" y="632491"/>
                </a:cubicBezTo>
                <a:cubicBezTo>
                  <a:pt x="692420" y="642441"/>
                  <a:pt x="706756" y="649548"/>
                  <a:pt x="693855"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3" y="645284"/>
                  <a:pt x="616441" y="618279"/>
                  <a:pt x="606405" y="619699"/>
                </a:cubicBezTo>
                <a:cubicBezTo>
                  <a:pt x="604973" y="623963"/>
                  <a:pt x="606405" y="626806"/>
                  <a:pt x="606405" y="631070"/>
                </a:cubicBezTo>
                <a:cubicBezTo>
                  <a:pt x="587770" y="631070"/>
                  <a:pt x="589202" y="596958"/>
                  <a:pt x="567698" y="604065"/>
                </a:cubicBezTo>
                <a:cubicBezTo>
                  <a:pt x="567698" y="605487"/>
                  <a:pt x="567698" y="608329"/>
                  <a:pt x="569132" y="608329"/>
                </a:cubicBezTo>
                <a:cubicBezTo>
                  <a:pt x="569132" y="611172"/>
                  <a:pt x="566265" y="609751"/>
                  <a:pt x="561965" y="602644"/>
                </a:cubicBezTo>
                <a:lnTo>
                  <a:pt x="570567" y="596958"/>
                </a:lnTo>
                <a:cubicBezTo>
                  <a:pt x="569132" y="569953"/>
                  <a:pt x="543328" y="599801"/>
                  <a:pt x="531859" y="589852"/>
                </a:cubicBezTo>
                <a:cubicBezTo>
                  <a:pt x="531859" y="594116"/>
                  <a:pt x="541895" y="598380"/>
                  <a:pt x="534726" y="602644"/>
                </a:cubicBezTo>
                <a:cubicBezTo>
                  <a:pt x="526124" y="599801"/>
                  <a:pt x="533293" y="574217"/>
                  <a:pt x="518957" y="584166"/>
                </a:cubicBezTo>
                <a:cubicBezTo>
                  <a:pt x="523257" y="588430"/>
                  <a:pt x="518957" y="599801"/>
                  <a:pt x="523257" y="604065"/>
                </a:cubicBezTo>
                <a:cubicBezTo>
                  <a:pt x="516090" y="604065"/>
                  <a:pt x="508921" y="609751"/>
                  <a:pt x="508921" y="599801"/>
                </a:cubicBezTo>
                <a:lnTo>
                  <a:pt x="505235" y="605893"/>
                </a:lnTo>
                <a:lnTo>
                  <a:pt x="504621" y="606908"/>
                </a:lnTo>
                <a:cubicBezTo>
                  <a:pt x="501754" y="598380"/>
                  <a:pt x="493153" y="602644"/>
                  <a:pt x="488851" y="604065"/>
                </a:cubicBezTo>
                <a:lnTo>
                  <a:pt x="488851" y="608329"/>
                </a:lnTo>
                <a:cubicBezTo>
                  <a:pt x="484551" y="582745"/>
                  <a:pt x="474515" y="605487"/>
                  <a:pt x="464481" y="602644"/>
                </a:cubicBezTo>
                <a:lnTo>
                  <a:pt x="465914" y="609751"/>
                </a:lnTo>
                <a:cubicBezTo>
                  <a:pt x="463047" y="606908"/>
                  <a:pt x="455880" y="596958"/>
                  <a:pt x="447278" y="606908"/>
                </a:cubicBezTo>
                <a:lnTo>
                  <a:pt x="450145" y="615436"/>
                </a:lnTo>
                <a:cubicBezTo>
                  <a:pt x="444411" y="608329"/>
                  <a:pt x="432942" y="621122"/>
                  <a:pt x="427208" y="608329"/>
                </a:cubicBezTo>
                <a:cubicBezTo>
                  <a:pt x="424341" y="611172"/>
                  <a:pt x="432942" y="623963"/>
                  <a:pt x="422907" y="625386"/>
                </a:cubicBezTo>
                <a:cubicBezTo>
                  <a:pt x="420039" y="619699"/>
                  <a:pt x="411438" y="614015"/>
                  <a:pt x="410005" y="622543"/>
                </a:cubicBezTo>
                <a:cubicBezTo>
                  <a:pt x="410005" y="626806"/>
                  <a:pt x="411438" y="631070"/>
                  <a:pt x="414305" y="626806"/>
                </a:cubicBezTo>
                <a:cubicBezTo>
                  <a:pt x="415739" y="625386"/>
                  <a:pt x="415739" y="625386"/>
                  <a:pt x="414305" y="622543"/>
                </a:cubicBezTo>
                <a:lnTo>
                  <a:pt x="417172" y="628227"/>
                </a:lnTo>
                <a:cubicBezTo>
                  <a:pt x="411438" y="633913"/>
                  <a:pt x="411438" y="622543"/>
                  <a:pt x="404271" y="626806"/>
                </a:cubicBezTo>
                <a:cubicBezTo>
                  <a:pt x="402836" y="632491"/>
                  <a:pt x="407138" y="635334"/>
                  <a:pt x="408571" y="639598"/>
                </a:cubicBezTo>
                <a:cubicBezTo>
                  <a:pt x="399969" y="635334"/>
                  <a:pt x="389935" y="631070"/>
                  <a:pt x="379899" y="628227"/>
                </a:cubicBezTo>
                <a:cubicBezTo>
                  <a:pt x="378466" y="622543"/>
                  <a:pt x="381333"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7"/>
                  <a:pt x="385633" y="568531"/>
                </a:cubicBezTo>
                <a:cubicBezTo>
                  <a:pt x="388501" y="562847"/>
                  <a:pt x="392802" y="558583"/>
                  <a:pt x="382766" y="554319"/>
                </a:cubicBezTo>
                <a:cubicBezTo>
                  <a:pt x="387068" y="554319"/>
                  <a:pt x="394235" y="560003"/>
                  <a:pt x="397102" y="565690"/>
                </a:cubicBezTo>
                <a:cubicBezTo>
                  <a:pt x="405704" y="568531"/>
                  <a:pt x="402836" y="561424"/>
                  <a:pt x="405704" y="557160"/>
                </a:cubicBezTo>
                <a:lnTo>
                  <a:pt x="391368" y="548633"/>
                </a:lnTo>
                <a:cubicBezTo>
                  <a:pt x="412872" y="550055"/>
                  <a:pt x="388501" y="537262"/>
                  <a:pt x="402836" y="528734"/>
                </a:cubicBezTo>
                <a:cubicBezTo>
                  <a:pt x="411438" y="530156"/>
                  <a:pt x="418607" y="524470"/>
                  <a:pt x="424341" y="517363"/>
                </a:cubicBezTo>
                <a:cubicBezTo>
                  <a:pt x="430075" y="510258"/>
                  <a:pt x="435810" y="501728"/>
                  <a:pt x="440110" y="501728"/>
                </a:cubicBezTo>
                <a:cubicBezTo>
                  <a:pt x="460180" y="504572"/>
                  <a:pt x="432942" y="513099"/>
                  <a:pt x="444411" y="520206"/>
                </a:cubicBezTo>
                <a:cubicBezTo>
                  <a:pt x="454445" y="521627"/>
                  <a:pt x="448711" y="513099"/>
                  <a:pt x="455880" y="510258"/>
                </a:cubicBezTo>
                <a:lnTo>
                  <a:pt x="458747" y="524470"/>
                </a:lnTo>
                <a:cubicBezTo>
                  <a:pt x="468781" y="528734"/>
                  <a:pt x="460180" y="511679"/>
                  <a:pt x="465914" y="517363"/>
                </a:cubicBezTo>
                <a:cubicBezTo>
                  <a:pt x="475950" y="508835"/>
                  <a:pt x="463047" y="511679"/>
                  <a:pt x="461614" y="500308"/>
                </a:cubicBezTo>
                <a:cubicBezTo>
                  <a:pt x="464481" y="503151"/>
                  <a:pt x="474515" y="510258"/>
                  <a:pt x="478817" y="504572"/>
                </a:cubicBezTo>
                <a:cubicBezTo>
                  <a:pt x="478817" y="500308"/>
                  <a:pt x="465914" y="498887"/>
                  <a:pt x="474515" y="497465"/>
                </a:cubicBezTo>
                <a:cubicBezTo>
                  <a:pt x="503187" y="508835"/>
                  <a:pt x="513223" y="494623"/>
                  <a:pt x="539026" y="501728"/>
                </a:cubicBezTo>
                <a:lnTo>
                  <a:pt x="539026" y="494623"/>
                </a:lnTo>
                <a:cubicBezTo>
                  <a:pt x="541895" y="497465"/>
                  <a:pt x="543328" y="500308"/>
                  <a:pt x="546195" y="498887"/>
                </a:cubicBezTo>
                <a:lnTo>
                  <a:pt x="546195" y="493201"/>
                </a:lnTo>
                <a:cubicBezTo>
                  <a:pt x="550496" y="494623"/>
                  <a:pt x="573434" y="510258"/>
                  <a:pt x="590637" y="513099"/>
                </a:cubicBezTo>
                <a:lnTo>
                  <a:pt x="584902" y="501728"/>
                </a:lnTo>
                <a:lnTo>
                  <a:pt x="596371" y="515942"/>
                </a:lnTo>
                <a:lnTo>
                  <a:pt x="599238" y="503151"/>
                </a:lnTo>
                <a:cubicBezTo>
                  <a:pt x="600671" y="517363"/>
                  <a:pt x="620741" y="514522"/>
                  <a:pt x="632210" y="523049"/>
                </a:cubicBezTo>
                <a:lnTo>
                  <a:pt x="635077" y="515942"/>
                </a:lnTo>
                <a:lnTo>
                  <a:pt x="640811" y="523049"/>
                </a:lnTo>
                <a:lnTo>
                  <a:pt x="639379" y="517363"/>
                </a:lnTo>
                <a:cubicBezTo>
                  <a:pt x="646546" y="521627"/>
                  <a:pt x="650847" y="537262"/>
                  <a:pt x="662316" y="534420"/>
                </a:cubicBezTo>
                <a:cubicBezTo>
                  <a:pt x="655147" y="534420"/>
                  <a:pt x="658014" y="523049"/>
                  <a:pt x="660881" y="517363"/>
                </a:cubicBezTo>
                <a:cubicBezTo>
                  <a:pt x="668050" y="525892"/>
                  <a:pt x="673784" y="532998"/>
                  <a:pt x="679519" y="540105"/>
                </a:cubicBezTo>
                <a:cubicBezTo>
                  <a:pt x="682386" y="534420"/>
                  <a:pt x="692420" y="537262"/>
                  <a:pt x="688120" y="528734"/>
                </a:cubicBezTo>
                <a:lnTo>
                  <a:pt x="693855" y="541526"/>
                </a:lnTo>
                <a:lnTo>
                  <a:pt x="695287" y="535841"/>
                </a:lnTo>
                <a:cubicBezTo>
                  <a:pt x="735428" y="540105"/>
                  <a:pt x="745464" y="595537"/>
                  <a:pt x="791338" y="584166"/>
                </a:cubicBezTo>
                <a:lnTo>
                  <a:pt x="791338" y="581324"/>
                </a:lnTo>
                <a:lnTo>
                  <a:pt x="805674" y="604065"/>
                </a:lnTo>
                <a:cubicBezTo>
                  <a:pt x="809974" y="604065"/>
                  <a:pt x="815708" y="594116"/>
                  <a:pt x="822877" y="592694"/>
                </a:cubicBezTo>
                <a:cubicBezTo>
                  <a:pt x="814276" y="602644"/>
                  <a:pt x="832911" y="598380"/>
                  <a:pt x="832911" y="609751"/>
                </a:cubicBezTo>
                <a:cubicBezTo>
                  <a:pt x="840080" y="606908"/>
                  <a:pt x="837213" y="601223"/>
                  <a:pt x="837213" y="596958"/>
                </a:cubicBezTo>
                <a:cubicBezTo>
                  <a:pt x="861583" y="595537"/>
                  <a:pt x="868752" y="619699"/>
                  <a:pt x="893122" y="621122"/>
                </a:cubicBezTo>
                <a:cubicBezTo>
                  <a:pt x="865885" y="628227"/>
                  <a:pt x="867317" y="623963"/>
                  <a:pt x="850114" y="623963"/>
                </a:cubicBezTo>
                <a:cubicBezTo>
                  <a:pt x="864450" y="638177"/>
                  <a:pt x="871619" y="628227"/>
                  <a:pt x="888822" y="639598"/>
                </a:cubicBezTo>
                <a:lnTo>
                  <a:pt x="883088" y="631070"/>
                </a:lnTo>
                <a:cubicBezTo>
                  <a:pt x="898856" y="619699"/>
                  <a:pt x="906025" y="652390"/>
                  <a:pt x="917494" y="635334"/>
                </a:cubicBezTo>
                <a:cubicBezTo>
                  <a:pt x="927528" y="643862"/>
                  <a:pt x="928962" y="665183"/>
                  <a:pt x="943298" y="668024"/>
                </a:cubicBezTo>
                <a:lnTo>
                  <a:pt x="943298" y="649548"/>
                </a:lnTo>
                <a:lnTo>
                  <a:pt x="953332" y="653812"/>
                </a:lnTo>
                <a:cubicBezTo>
                  <a:pt x="954767" y="653812"/>
                  <a:pt x="956200" y="653812"/>
                  <a:pt x="959067" y="653812"/>
                </a:cubicBezTo>
                <a:cubicBezTo>
                  <a:pt x="960501" y="653812"/>
                  <a:pt x="960501" y="653812"/>
                  <a:pt x="961934" y="653812"/>
                </a:cubicBezTo>
                <a:cubicBezTo>
                  <a:pt x="960501" y="656655"/>
                  <a:pt x="961934" y="659497"/>
                  <a:pt x="960501" y="660919"/>
                </a:cubicBezTo>
                <a:cubicBezTo>
                  <a:pt x="960501" y="662340"/>
                  <a:pt x="959067" y="663761"/>
                  <a:pt x="959067" y="665183"/>
                </a:cubicBezTo>
                <a:cubicBezTo>
                  <a:pt x="959067" y="663761"/>
                  <a:pt x="959067" y="663761"/>
                  <a:pt x="959067" y="662340"/>
                </a:cubicBezTo>
                <a:cubicBezTo>
                  <a:pt x="957634" y="662340"/>
                  <a:pt x="956200" y="662340"/>
                  <a:pt x="953332" y="660919"/>
                </a:cubicBezTo>
                <a:lnTo>
                  <a:pt x="953332" y="662340"/>
                </a:lnTo>
                <a:cubicBezTo>
                  <a:pt x="953332" y="663761"/>
                  <a:pt x="956200" y="665183"/>
                  <a:pt x="957634" y="666604"/>
                </a:cubicBezTo>
                <a:cubicBezTo>
                  <a:pt x="957634" y="666604"/>
                  <a:pt x="959067" y="665183"/>
                  <a:pt x="959067" y="665183"/>
                </a:cubicBezTo>
                <a:cubicBezTo>
                  <a:pt x="960501" y="666604"/>
                  <a:pt x="960501" y="666604"/>
                  <a:pt x="960501" y="668024"/>
                </a:cubicBezTo>
                <a:cubicBezTo>
                  <a:pt x="966235" y="670867"/>
                  <a:pt x="973403" y="670867"/>
                  <a:pt x="977702" y="675131"/>
                </a:cubicBezTo>
                <a:cubicBezTo>
                  <a:pt x="992038" y="668024"/>
                  <a:pt x="984871" y="645284"/>
                  <a:pt x="1007808" y="641020"/>
                </a:cubicBezTo>
                <a:cubicBezTo>
                  <a:pt x="1003508" y="640309"/>
                  <a:pt x="1000999" y="641375"/>
                  <a:pt x="998311" y="642086"/>
                </a:cubicBezTo>
                <a:lnTo>
                  <a:pt x="995167" y="641769"/>
                </a:lnTo>
                <a:lnTo>
                  <a:pt x="1000641" y="639598"/>
                </a:lnTo>
                <a:lnTo>
                  <a:pt x="999207" y="638177"/>
                </a:lnTo>
                <a:lnTo>
                  <a:pt x="994471" y="641699"/>
                </a:lnTo>
                <a:lnTo>
                  <a:pt x="987738" y="641020"/>
                </a:lnTo>
                <a:cubicBezTo>
                  <a:pt x="986305" y="629650"/>
                  <a:pt x="1013543" y="628227"/>
                  <a:pt x="1026446" y="622543"/>
                </a:cubicBezTo>
                <a:lnTo>
                  <a:pt x="1013543" y="618279"/>
                </a:lnTo>
                <a:cubicBezTo>
                  <a:pt x="1029313" y="614015"/>
                  <a:pt x="1010676" y="612593"/>
                  <a:pt x="1019277" y="605487"/>
                </a:cubicBezTo>
                <a:cubicBezTo>
                  <a:pt x="1020710" y="606908"/>
                  <a:pt x="1023579" y="611172"/>
                  <a:pt x="1025011" y="608329"/>
                </a:cubicBezTo>
                <a:cubicBezTo>
                  <a:pt x="1026446" y="601223"/>
                  <a:pt x="1014977" y="602644"/>
                  <a:pt x="1013543" y="596958"/>
                </a:cubicBezTo>
                <a:cubicBezTo>
                  <a:pt x="1037914" y="596958"/>
                  <a:pt x="1003508" y="587009"/>
                  <a:pt x="1019277" y="579902"/>
                </a:cubicBezTo>
                <a:lnTo>
                  <a:pt x="1014977" y="578481"/>
                </a:lnTo>
                <a:cubicBezTo>
                  <a:pt x="1020711" y="575638"/>
                  <a:pt x="1020711" y="569242"/>
                  <a:pt x="1019457" y="562135"/>
                </a:cubicBezTo>
                <a:lnTo>
                  <a:pt x="1017325" y="547713"/>
                </a:lnTo>
                <a:lnTo>
                  <a:pt x="1025011" y="554319"/>
                </a:lnTo>
                <a:lnTo>
                  <a:pt x="1029313" y="544369"/>
                </a:lnTo>
                <a:cubicBezTo>
                  <a:pt x="1027879"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2" y="542948"/>
                  <a:pt x="1030746" y="532998"/>
                </a:cubicBezTo>
                <a:cubicBezTo>
                  <a:pt x="1026446" y="527313"/>
                  <a:pt x="1040782" y="518785"/>
                  <a:pt x="1053683" y="518785"/>
                </a:cubicBezTo>
                <a:cubicBezTo>
                  <a:pt x="1030746" y="501728"/>
                  <a:pt x="1059417" y="491780"/>
                  <a:pt x="1039347" y="483252"/>
                </a:cubicBezTo>
                <a:cubicBezTo>
                  <a:pt x="1039347" y="483252"/>
                  <a:pt x="1047949" y="484673"/>
                  <a:pt x="1046516" y="480409"/>
                </a:cubicBezTo>
                <a:lnTo>
                  <a:pt x="1040782" y="480409"/>
                </a:lnTo>
                <a:cubicBezTo>
                  <a:pt x="1035046" y="467617"/>
                  <a:pt x="1063717" y="478988"/>
                  <a:pt x="1060852" y="471881"/>
                </a:cubicBezTo>
                <a:cubicBezTo>
                  <a:pt x="1056550" y="470459"/>
                  <a:pt x="1053683" y="471881"/>
                  <a:pt x="1049382" y="470459"/>
                </a:cubicBezTo>
                <a:cubicBezTo>
                  <a:pt x="1050816" y="457667"/>
                  <a:pt x="1082355" y="463354"/>
                  <a:pt x="1075188" y="446297"/>
                </a:cubicBezTo>
                <a:cubicBezTo>
                  <a:pt x="1073753" y="444876"/>
                  <a:pt x="1070886" y="444876"/>
                  <a:pt x="1070886" y="446297"/>
                </a:cubicBezTo>
                <a:cubicBezTo>
                  <a:pt x="1069453" y="446297"/>
                  <a:pt x="1069453" y="443455"/>
                  <a:pt x="1076620" y="442033"/>
                </a:cubicBezTo>
                <a:lnTo>
                  <a:pt x="1082355" y="449140"/>
                </a:lnTo>
                <a:cubicBezTo>
                  <a:pt x="1108159" y="453404"/>
                  <a:pt x="1079488" y="429241"/>
                  <a:pt x="1089523" y="422134"/>
                </a:cubicBezTo>
                <a:cubicBezTo>
                  <a:pt x="1085222" y="422134"/>
                  <a:pt x="1080922" y="427820"/>
                  <a:pt x="1076620" y="422134"/>
                </a:cubicBezTo>
                <a:cubicBezTo>
                  <a:pt x="1079488" y="416449"/>
                  <a:pt x="1103859" y="427820"/>
                  <a:pt x="1095258" y="415029"/>
                </a:cubicBezTo>
                <a:cubicBezTo>
                  <a:pt x="1093107" y="416450"/>
                  <a:pt x="1089164" y="415383"/>
                  <a:pt x="1085222" y="414317"/>
                </a:cubicBezTo>
                <a:lnTo>
                  <a:pt x="1079339" y="413900"/>
                </a:lnTo>
                <a:lnTo>
                  <a:pt x="1075188" y="413606"/>
                </a:lnTo>
                <a:cubicBezTo>
                  <a:pt x="1075188" y="407922"/>
                  <a:pt x="1069453" y="402236"/>
                  <a:pt x="1079488" y="403658"/>
                </a:cubicBezTo>
                <a:cubicBezTo>
                  <a:pt x="1079488" y="402236"/>
                  <a:pt x="1076620" y="400815"/>
                  <a:pt x="1073753" y="399394"/>
                </a:cubicBezTo>
                <a:lnTo>
                  <a:pt x="1075811" y="397972"/>
                </a:lnTo>
                <a:lnTo>
                  <a:pt x="1079667" y="395308"/>
                </a:lnTo>
                <a:cubicBezTo>
                  <a:pt x="1079846" y="392998"/>
                  <a:pt x="1078770" y="390155"/>
                  <a:pt x="1078053" y="388023"/>
                </a:cubicBezTo>
                <a:lnTo>
                  <a:pt x="1073753" y="386601"/>
                </a:lnTo>
                <a:cubicBezTo>
                  <a:pt x="1099558" y="389444"/>
                  <a:pt x="1079488" y="376652"/>
                  <a:pt x="1083789" y="369545"/>
                </a:cubicBezTo>
                <a:lnTo>
                  <a:pt x="1076620" y="368125"/>
                </a:lnTo>
                <a:cubicBezTo>
                  <a:pt x="1080922" y="365281"/>
                  <a:pt x="1090956" y="363861"/>
                  <a:pt x="1083789" y="353911"/>
                </a:cubicBezTo>
                <a:lnTo>
                  <a:pt x="1073753" y="353911"/>
                </a:lnTo>
                <a:cubicBezTo>
                  <a:pt x="1082355" y="351068"/>
                  <a:pt x="1072320" y="336855"/>
                  <a:pt x="1086656" y="338276"/>
                </a:cubicBezTo>
                <a:cubicBezTo>
                  <a:pt x="1085222" y="335433"/>
                  <a:pt x="1070886" y="336855"/>
                  <a:pt x="1072320" y="328327"/>
                </a:cubicBezTo>
                <a:cubicBezTo>
                  <a:pt x="1079488" y="328327"/>
                  <a:pt x="1086656" y="325484"/>
                  <a:pt x="1079488" y="319798"/>
                </a:cubicBezTo>
                <a:cubicBezTo>
                  <a:pt x="1075188" y="318377"/>
                  <a:pt x="1070886" y="316957"/>
                  <a:pt x="1073753" y="321220"/>
                </a:cubicBezTo>
                <a:cubicBezTo>
                  <a:pt x="1075188" y="322641"/>
                  <a:pt x="1075188" y="322641"/>
                  <a:pt x="1078053" y="322641"/>
                </a:cubicBezTo>
                <a:lnTo>
                  <a:pt x="1070886" y="322641"/>
                </a:lnTo>
                <a:cubicBezTo>
                  <a:pt x="1066586" y="314113"/>
                  <a:pt x="1078053" y="319798"/>
                  <a:pt x="1076620" y="312693"/>
                </a:cubicBezTo>
                <a:cubicBezTo>
                  <a:pt x="1072320" y="309850"/>
                  <a:pt x="1068019" y="312693"/>
                  <a:pt x="1063717" y="311270"/>
                </a:cubicBezTo>
                <a:close/>
                <a:moveTo>
                  <a:pt x="461537" y="282944"/>
                </a:moveTo>
                <a:lnTo>
                  <a:pt x="438676" y="295636"/>
                </a:lnTo>
                <a:lnTo>
                  <a:pt x="434816" y="297805"/>
                </a:lnTo>
                <a:lnTo>
                  <a:pt x="437243" y="295636"/>
                </a:lnTo>
                <a:cubicBezTo>
                  <a:pt x="442978" y="291372"/>
                  <a:pt x="449070" y="287464"/>
                  <a:pt x="454446" y="284799"/>
                </a:cubicBezTo>
                <a:close/>
                <a:moveTo>
                  <a:pt x="448531" y="276980"/>
                </a:moveTo>
                <a:cubicBezTo>
                  <a:pt x="451578" y="276092"/>
                  <a:pt x="453728" y="276447"/>
                  <a:pt x="455878" y="277157"/>
                </a:cubicBezTo>
                <a:cubicBezTo>
                  <a:pt x="448710" y="281421"/>
                  <a:pt x="441542" y="282844"/>
                  <a:pt x="435808" y="284264"/>
                </a:cubicBezTo>
                <a:cubicBezTo>
                  <a:pt x="441542" y="280000"/>
                  <a:pt x="445485" y="277868"/>
                  <a:pt x="448531" y="276980"/>
                </a:cubicBezTo>
                <a:close/>
                <a:moveTo>
                  <a:pt x="470215" y="243047"/>
                </a:moveTo>
                <a:cubicBezTo>
                  <a:pt x="458747" y="251575"/>
                  <a:pt x="458747" y="260102"/>
                  <a:pt x="447278" y="261524"/>
                </a:cubicBezTo>
                <a:cubicBezTo>
                  <a:pt x="428640" y="262945"/>
                  <a:pt x="460179" y="251575"/>
                  <a:pt x="470215" y="243047"/>
                </a:cubicBezTo>
                <a:close/>
                <a:moveTo>
                  <a:pt x="513221" y="231676"/>
                </a:moveTo>
                <a:cubicBezTo>
                  <a:pt x="501752" y="238783"/>
                  <a:pt x="494585" y="248731"/>
                  <a:pt x="470214" y="261524"/>
                </a:cubicBezTo>
                <a:cubicBezTo>
                  <a:pt x="485984" y="248731"/>
                  <a:pt x="500320" y="238783"/>
                  <a:pt x="513221" y="231676"/>
                </a:cubicBezTo>
                <a:close/>
                <a:moveTo>
                  <a:pt x="1733201" y="220305"/>
                </a:moveTo>
                <a:cubicBezTo>
                  <a:pt x="1757572" y="243046"/>
                  <a:pt x="1751837" y="223148"/>
                  <a:pt x="1761873" y="237360"/>
                </a:cubicBezTo>
                <a:lnTo>
                  <a:pt x="1750404" y="245888"/>
                </a:lnTo>
                <a:cubicBezTo>
                  <a:pt x="1744670" y="235939"/>
                  <a:pt x="1738936" y="228833"/>
                  <a:pt x="1733201" y="220305"/>
                </a:cubicBezTo>
                <a:close/>
                <a:moveTo>
                  <a:pt x="1609914" y="98071"/>
                </a:moveTo>
                <a:lnTo>
                  <a:pt x="1645752" y="120812"/>
                </a:lnTo>
                <a:cubicBezTo>
                  <a:pt x="1658655" y="132183"/>
                  <a:pt x="1631417" y="117969"/>
                  <a:pt x="1624249" y="113705"/>
                </a:cubicBezTo>
                <a:cubicBezTo>
                  <a:pt x="1619948" y="109442"/>
                  <a:pt x="1608479" y="102335"/>
                  <a:pt x="1609914" y="98071"/>
                </a:cubicBezTo>
                <a:close/>
                <a:moveTo>
                  <a:pt x="761233" y="92384"/>
                </a:moveTo>
                <a:cubicBezTo>
                  <a:pt x="771268" y="92384"/>
                  <a:pt x="778436" y="93806"/>
                  <a:pt x="791339" y="93806"/>
                </a:cubicBezTo>
                <a:cubicBezTo>
                  <a:pt x="782736" y="93806"/>
                  <a:pt x="771268" y="96650"/>
                  <a:pt x="762667" y="100913"/>
                </a:cubicBezTo>
                <a:cubicBezTo>
                  <a:pt x="758365" y="102334"/>
                  <a:pt x="754064" y="103755"/>
                  <a:pt x="751198" y="105177"/>
                </a:cubicBezTo>
                <a:cubicBezTo>
                  <a:pt x="802807" y="78171"/>
                  <a:pt x="728261" y="100913"/>
                  <a:pt x="721092" y="102334"/>
                </a:cubicBezTo>
                <a:cubicBezTo>
                  <a:pt x="741162" y="93806"/>
                  <a:pt x="752631" y="92384"/>
                  <a:pt x="761233" y="92384"/>
                </a:cubicBezTo>
                <a:close/>
                <a:moveTo>
                  <a:pt x="863017" y="88122"/>
                </a:moveTo>
                <a:lnTo>
                  <a:pt x="832912" y="98071"/>
                </a:lnTo>
                <a:lnTo>
                  <a:pt x="851548" y="102335"/>
                </a:lnTo>
                <a:close/>
                <a:moveTo>
                  <a:pt x="1396309" y="69645"/>
                </a:moveTo>
                <a:cubicBezTo>
                  <a:pt x="1387708" y="71065"/>
                  <a:pt x="1393442" y="76752"/>
                  <a:pt x="1403478" y="82436"/>
                </a:cubicBezTo>
                <a:cubicBezTo>
                  <a:pt x="1413512" y="88122"/>
                  <a:pt x="1424981" y="96650"/>
                  <a:pt x="1430715" y="100914"/>
                </a:cubicBezTo>
                <a:cubicBezTo>
                  <a:pt x="1427848" y="82436"/>
                  <a:pt x="1439317" y="86700"/>
                  <a:pt x="1455087" y="95229"/>
                </a:cubicBezTo>
                <a:cubicBezTo>
                  <a:pt x="1459387" y="96650"/>
                  <a:pt x="1463689" y="99493"/>
                  <a:pt x="1467989" y="102335"/>
                </a:cubicBezTo>
                <a:cubicBezTo>
                  <a:pt x="1472290" y="105178"/>
                  <a:pt x="1476590" y="108021"/>
                  <a:pt x="1480892" y="110863"/>
                </a:cubicBezTo>
                <a:cubicBezTo>
                  <a:pt x="1489493" y="116549"/>
                  <a:pt x="1498095" y="120813"/>
                  <a:pt x="1506696" y="120813"/>
                </a:cubicBezTo>
                <a:cubicBezTo>
                  <a:pt x="1500962" y="115128"/>
                  <a:pt x="1480892" y="108021"/>
                  <a:pt x="1478024" y="100914"/>
                </a:cubicBezTo>
                <a:cubicBezTo>
                  <a:pt x="1488059" y="102335"/>
                  <a:pt x="1506696" y="109442"/>
                  <a:pt x="1518165" y="116549"/>
                </a:cubicBezTo>
                <a:cubicBezTo>
                  <a:pt x="1516730" y="113706"/>
                  <a:pt x="1516730" y="110863"/>
                  <a:pt x="1519598" y="106599"/>
                </a:cubicBezTo>
                <a:cubicBezTo>
                  <a:pt x="1506696" y="105178"/>
                  <a:pt x="1483759" y="96650"/>
                  <a:pt x="1460821" y="89543"/>
                </a:cubicBezTo>
                <a:cubicBezTo>
                  <a:pt x="1436450" y="83859"/>
                  <a:pt x="1413512" y="73908"/>
                  <a:pt x="1396309" y="69645"/>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3"/>
                </a:cubicBezTo>
                <a:cubicBezTo>
                  <a:pt x="894556" y="63958"/>
                  <a:pt x="910325" y="59694"/>
                  <a:pt x="901724" y="55430"/>
                </a:cubicBezTo>
                <a:cubicBezTo>
                  <a:pt x="913192" y="52588"/>
                  <a:pt x="921435" y="52588"/>
                  <a:pt x="928245" y="53654"/>
                </a:cubicBezTo>
                <a:close/>
                <a:moveTo>
                  <a:pt x="1191308" y="31268"/>
                </a:moveTo>
                <a:cubicBezTo>
                  <a:pt x="1182706" y="32691"/>
                  <a:pt x="1174105" y="32691"/>
                  <a:pt x="1165503" y="34111"/>
                </a:cubicBezTo>
                <a:cubicBezTo>
                  <a:pt x="1172671" y="34111"/>
                  <a:pt x="1178405" y="35532"/>
                  <a:pt x="1184139" y="35532"/>
                </a:cubicBezTo>
                <a:close/>
                <a:moveTo>
                  <a:pt x="1326065" y="9949"/>
                </a:moveTo>
                <a:cubicBezTo>
                  <a:pt x="1359036" y="15634"/>
                  <a:pt x="1369072" y="22740"/>
                  <a:pt x="1376239" y="31268"/>
                </a:cubicBezTo>
                <a:cubicBezTo>
                  <a:pt x="1381974" y="39797"/>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5"/>
                  <a:pt x="1521032" y="89543"/>
                  <a:pt x="1535368"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8"/>
                </a:cubicBezTo>
                <a:cubicBezTo>
                  <a:pt x="1637151" y="174824"/>
                  <a:pt x="1645753" y="177665"/>
                  <a:pt x="1640018" y="166294"/>
                </a:cubicBezTo>
                <a:cubicBezTo>
                  <a:pt x="1618515" y="135027"/>
                  <a:pt x="1611347" y="115128"/>
                  <a:pt x="1545402" y="81015"/>
                </a:cubicBezTo>
                <a:cubicBezTo>
                  <a:pt x="1531066" y="85279"/>
                  <a:pt x="1588409" y="117970"/>
                  <a:pt x="1568339" y="108021"/>
                </a:cubicBezTo>
                <a:cubicBezTo>
                  <a:pt x="1555438" y="99493"/>
                  <a:pt x="1536801" y="90964"/>
                  <a:pt x="1518165" y="83859"/>
                </a:cubicBezTo>
                <a:cubicBezTo>
                  <a:pt x="1499527" y="76752"/>
                  <a:pt x="1482324" y="68224"/>
                  <a:pt x="1472290" y="59696"/>
                </a:cubicBezTo>
                <a:cubicBezTo>
                  <a:pt x="1485192" y="63960"/>
                  <a:pt x="1496660" y="69645"/>
                  <a:pt x="1508129" y="75331"/>
                </a:cubicBezTo>
                <a:cubicBezTo>
                  <a:pt x="1521032" y="81015"/>
                  <a:pt x="1532501" y="86700"/>
                  <a:pt x="1543969" y="92386"/>
                </a:cubicBezTo>
                <a:cubicBezTo>
                  <a:pt x="1551136" y="76752"/>
                  <a:pt x="1515298" y="78172"/>
                  <a:pt x="1505262" y="65381"/>
                </a:cubicBezTo>
                <a:cubicBezTo>
                  <a:pt x="1516730" y="62538"/>
                  <a:pt x="1532501" y="69645"/>
                  <a:pt x="1548269" y="78172"/>
                </a:cubicBezTo>
                <a:cubicBezTo>
                  <a:pt x="1562605" y="86700"/>
                  <a:pt x="1579808" y="98071"/>
                  <a:pt x="1595578" y="102335"/>
                </a:cubicBezTo>
                <a:lnTo>
                  <a:pt x="1591277" y="99493"/>
                </a:lnTo>
                <a:cubicBezTo>
                  <a:pt x="1605612" y="106599"/>
                  <a:pt x="1614214" y="113706"/>
                  <a:pt x="1622815" y="119392"/>
                </a:cubicBezTo>
                <a:cubicBezTo>
                  <a:pt x="1629984" y="125076"/>
                  <a:pt x="1635718" y="127920"/>
                  <a:pt x="1641453" y="132183"/>
                </a:cubicBezTo>
                <a:cubicBezTo>
                  <a:pt x="1647187" y="135027"/>
                  <a:pt x="1652921" y="139290"/>
                  <a:pt x="1660089" y="144975"/>
                </a:cubicBezTo>
                <a:cubicBezTo>
                  <a:pt x="1667257" y="150661"/>
                  <a:pt x="1675859" y="157767"/>
                  <a:pt x="1687327" y="169138"/>
                </a:cubicBezTo>
                <a:cubicBezTo>
                  <a:pt x="1684460" y="174824"/>
                  <a:pt x="1678726" y="173401"/>
                  <a:pt x="1670124" y="169138"/>
                </a:cubicBezTo>
                <a:cubicBezTo>
                  <a:pt x="1661523" y="164874"/>
                  <a:pt x="1651487" y="156346"/>
                  <a:pt x="1637151" y="150661"/>
                </a:cubicBezTo>
                <a:cubicBezTo>
                  <a:pt x="1647187" y="157767"/>
                  <a:pt x="1657221" y="166294"/>
                  <a:pt x="1667257" y="174824"/>
                </a:cubicBezTo>
                <a:cubicBezTo>
                  <a:pt x="1677292" y="183351"/>
                  <a:pt x="1687327" y="191879"/>
                  <a:pt x="1697362" y="201828"/>
                </a:cubicBezTo>
                <a:cubicBezTo>
                  <a:pt x="1715999" y="221726"/>
                  <a:pt x="1737502" y="243047"/>
                  <a:pt x="1754705" y="265789"/>
                </a:cubicBezTo>
                <a:cubicBezTo>
                  <a:pt x="1774775" y="288529"/>
                  <a:pt x="1790545" y="312691"/>
                  <a:pt x="1807748" y="334012"/>
                </a:cubicBezTo>
                <a:cubicBezTo>
                  <a:pt x="1816350" y="345383"/>
                  <a:pt x="1823517" y="356754"/>
                  <a:pt x="1832118" y="366703"/>
                </a:cubicBezTo>
                <a:cubicBezTo>
                  <a:pt x="1840720" y="376653"/>
                  <a:pt x="1850756" y="386601"/>
                  <a:pt x="1857923" y="396551"/>
                </a:cubicBezTo>
                <a:lnTo>
                  <a:pt x="1853623" y="382337"/>
                </a:lnTo>
                <a:lnTo>
                  <a:pt x="1847889" y="368123"/>
                </a:lnTo>
                <a:lnTo>
                  <a:pt x="1837853" y="339697"/>
                </a:lnTo>
                <a:cubicBezTo>
                  <a:pt x="1847889" y="355332"/>
                  <a:pt x="1860790" y="378073"/>
                  <a:pt x="1867959" y="397972"/>
                </a:cubicBezTo>
                <a:cubicBezTo>
                  <a:pt x="1876560" y="416450"/>
                  <a:pt x="1885162" y="430662"/>
                  <a:pt x="1892329" y="424978"/>
                </a:cubicBezTo>
                <a:cubicBezTo>
                  <a:pt x="1874051" y="397261"/>
                  <a:pt x="1879965" y="396728"/>
                  <a:pt x="1881040" y="389199"/>
                </a:cubicBezTo>
                <a:lnTo>
                  <a:pt x="1879635" y="379503"/>
                </a:lnTo>
                <a:lnTo>
                  <a:pt x="1892329" y="423555"/>
                </a:lnTo>
                <a:cubicBezTo>
                  <a:pt x="1896630" y="434926"/>
                  <a:pt x="1898063" y="446297"/>
                  <a:pt x="1900930" y="456247"/>
                </a:cubicBezTo>
                <a:cubicBezTo>
                  <a:pt x="1902365" y="466195"/>
                  <a:pt x="1905232" y="477566"/>
                  <a:pt x="1906665" y="486094"/>
                </a:cubicBezTo>
                <a:cubicBezTo>
                  <a:pt x="1905232" y="470459"/>
                  <a:pt x="1922435" y="500308"/>
                  <a:pt x="1925302" y="504572"/>
                </a:cubicBezTo>
                <a:cubicBezTo>
                  <a:pt x="1931036" y="540105"/>
                  <a:pt x="1916701" y="507415"/>
                  <a:pt x="1910966" y="505993"/>
                </a:cubicBezTo>
                <a:cubicBezTo>
                  <a:pt x="1916701" y="524470"/>
                  <a:pt x="1912399" y="555740"/>
                  <a:pt x="1923868" y="569952"/>
                </a:cubicBezTo>
                <a:cubicBezTo>
                  <a:pt x="1929602" y="582745"/>
                  <a:pt x="1931036" y="574218"/>
                  <a:pt x="1931036" y="561424"/>
                </a:cubicBezTo>
                <a:cubicBezTo>
                  <a:pt x="1931036" y="548633"/>
                  <a:pt x="1929602" y="531577"/>
                  <a:pt x="1932469" y="525891"/>
                </a:cubicBezTo>
                <a:cubicBezTo>
                  <a:pt x="1935336" y="562847"/>
                  <a:pt x="1935336" y="598380"/>
                  <a:pt x="1933904" y="633914"/>
                </a:cubicBezTo>
                <a:lnTo>
                  <a:pt x="1936771" y="631071"/>
                </a:lnTo>
                <a:cubicBezTo>
                  <a:pt x="1933904" y="639598"/>
                  <a:pt x="1932469" y="655233"/>
                  <a:pt x="1935336" y="666604"/>
                </a:cubicBezTo>
                <a:cubicBezTo>
                  <a:pt x="1942505" y="677975"/>
                  <a:pt x="1943938" y="652390"/>
                  <a:pt x="1941071" y="636755"/>
                </a:cubicBezTo>
                <a:cubicBezTo>
                  <a:pt x="1948239" y="665182"/>
                  <a:pt x="1942505" y="689346"/>
                  <a:pt x="1933904" y="713508"/>
                </a:cubicBezTo>
                <a:cubicBezTo>
                  <a:pt x="1929602" y="737670"/>
                  <a:pt x="1923868" y="758990"/>
                  <a:pt x="1932469" y="783152"/>
                </a:cubicBezTo>
                <a:cubicBezTo>
                  <a:pt x="1929602" y="793102"/>
                  <a:pt x="1925302" y="803051"/>
                  <a:pt x="1922435" y="813001"/>
                </a:cubicBezTo>
                <a:cubicBezTo>
                  <a:pt x="1923868" y="815844"/>
                  <a:pt x="1926735" y="821529"/>
                  <a:pt x="1928169" y="815844"/>
                </a:cubicBezTo>
                <a:lnTo>
                  <a:pt x="1916701" y="844270"/>
                </a:lnTo>
                <a:cubicBezTo>
                  <a:pt x="1899498" y="898280"/>
                  <a:pt x="1928169" y="861326"/>
                  <a:pt x="1926735" y="881224"/>
                </a:cubicBezTo>
                <a:lnTo>
                  <a:pt x="1926735" y="878381"/>
                </a:lnTo>
                <a:cubicBezTo>
                  <a:pt x="1925302" y="895438"/>
                  <a:pt x="1928169" y="909651"/>
                  <a:pt x="1932469" y="898280"/>
                </a:cubicBezTo>
                <a:cubicBezTo>
                  <a:pt x="1925302" y="918179"/>
                  <a:pt x="1916701" y="936656"/>
                  <a:pt x="1908099" y="955134"/>
                </a:cubicBezTo>
                <a:cubicBezTo>
                  <a:pt x="1899498" y="963662"/>
                  <a:pt x="1886595" y="989245"/>
                  <a:pt x="1873693" y="1010566"/>
                </a:cubicBezTo>
                <a:cubicBezTo>
                  <a:pt x="1860790" y="1031885"/>
                  <a:pt x="1846454" y="1048941"/>
                  <a:pt x="1836420" y="1044677"/>
                </a:cubicBezTo>
                <a:cubicBezTo>
                  <a:pt x="1832118" y="1060312"/>
                  <a:pt x="1830686" y="1071683"/>
                  <a:pt x="1836420" y="1067419"/>
                </a:cubicBezTo>
                <a:cubicBezTo>
                  <a:pt x="1814915" y="1105795"/>
                  <a:pt x="1856490" y="1064576"/>
                  <a:pt x="1820650" y="1127114"/>
                </a:cubicBezTo>
                <a:cubicBezTo>
                  <a:pt x="1823517" y="1129957"/>
                  <a:pt x="1827818" y="1121430"/>
                  <a:pt x="1833553" y="1112902"/>
                </a:cubicBezTo>
                <a:cubicBezTo>
                  <a:pt x="1824951" y="1129957"/>
                  <a:pt x="1819217" y="1135642"/>
                  <a:pt x="1816350" y="1137064"/>
                </a:cubicBezTo>
                <a:cubicBezTo>
                  <a:pt x="1817783" y="1138485"/>
                  <a:pt x="1819217" y="1139906"/>
                  <a:pt x="1820650" y="1145592"/>
                </a:cubicBezTo>
                <a:cubicBezTo>
                  <a:pt x="1813483" y="1141328"/>
                  <a:pt x="1800580" y="1168334"/>
                  <a:pt x="1793413" y="1182546"/>
                </a:cubicBezTo>
                <a:cubicBezTo>
                  <a:pt x="1802014" y="1178282"/>
                  <a:pt x="1809181" y="1174019"/>
                  <a:pt x="1817783" y="1168334"/>
                </a:cubicBezTo>
                <a:cubicBezTo>
                  <a:pt x="1804881" y="1179703"/>
                  <a:pt x="1796280" y="1188232"/>
                  <a:pt x="1781944" y="1213816"/>
                </a:cubicBezTo>
                <a:lnTo>
                  <a:pt x="1800580" y="1202445"/>
                </a:lnTo>
                <a:cubicBezTo>
                  <a:pt x="1786244" y="1222343"/>
                  <a:pt x="1781944" y="1220923"/>
                  <a:pt x="1777642" y="1220923"/>
                </a:cubicBezTo>
                <a:cubicBezTo>
                  <a:pt x="1773342" y="1220923"/>
                  <a:pt x="1770475" y="1223766"/>
                  <a:pt x="1756139" y="1249349"/>
                </a:cubicBezTo>
                <a:lnTo>
                  <a:pt x="1769041" y="1225187"/>
                </a:lnTo>
                <a:lnTo>
                  <a:pt x="1780510" y="1201024"/>
                </a:lnTo>
                <a:cubicBezTo>
                  <a:pt x="1761874" y="1226607"/>
                  <a:pt x="1751838" y="1232293"/>
                  <a:pt x="1743236" y="1233714"/>
                </a:cubicBezTo>
                <a:cubicBezTo>
                  <a:pt x="1734635" y="1235135"/>
                  <a:pt x="1728901" y="1232293"/>
                  <a:pt x="1717432" y="1240821"/>
                </a:cubicBezTo>
                <a:cubicBezTo>
                  <a:pt x="1705963" y="1250770"/>
                  <a:pt x="1693062" y="1263563"/>
                  <a:pt x="1683026" y="1276355"/>
                </a:cubicBezTo>
                <a:lnTo>
                  <a:pt x="1667257" y="1296253"/>
                </a:lnTo>
                <a:cubicBezTo>
                  <a:pt x="1661523" y="1301938"/>
                  <a:pt x="1655789" y="1309045"/>
                  <a:pt x="1650054" y="1314731"/>
                </a:cubicBezTo>
                <a:cubicBezTo>
                  <a:pt x="1628550" y="1340314"/>
                  <a:pt x="1604180" y="1360213"/>
                  <a:pt x="1578375" y="1367320"/>
                </a:cubicBezTo>
                <a:cubicBezTo>
                  <a:pt x="1578375" y="1378690"/>
                  <a:pt x="1586977" y="1375847"/>
                  <a:pt x="1578375" y="1392903"/>
                </a:cubicBezTo>
                <a:cubicBezTo>
                  <a:pt x="1595578" y="1382954"/>
                  <a:pt x="1607047" y="1373004"/>
                  <a:pt x="1618515" y="1365897"/>
                </a:cubicBezTo>
                <a:cubicBezTo>
                  <a:pt x="1629984" y="1360213"/>
                  <a:pt x="1640018" y="1355949"/>
                  <a:pt x="1651487" y="1353106"/>
                </a:cubicBezTo>
                <a:cubicBezTo>
                  <a:pt x="1683026" y="1328943"/>
                  <a:pt x="1680159" y="1318995"/>
                  <a:pt x="1678726" y="1310465"/>
                </a:cubicBezTo>
                <a:cubicBezTo>
                  <a:pt x="1677292" y="1300517"/>
                  <a:pt x="1675859" y="1291989"/>
                  <a:pt x="1711698" y="1264984"/>
                </a:cubicBezTo>
                <a:cubicBezTo>
                  <a:pt x="1717432" y="1276355"/>
                  <a:pt x="1700229" y="1297674"/>
                  <a:pt x="1680159" y="1311888"/>
                </a:cubicBezTo>
                <a:cubicBezTo>
                  <a:pt x="1685893" y="1320416"/>
                  <a:pt x="1710265" y="1300517"/>
                  <a:pt x="1726033" y="1289146"/>
                </a:cubicBezTo>
                <a:cubicBezTo>
                  <a:pt x="1700229" y="1316862"/>
                  <a:pt x="1669586" y="1356570"/>
                  <a:pt x="1645596" y="1383687"/>
                </a:cubicBezTo>
                <a:lnTo>
                  <a:pt x="1624251" y="1405695"/>
                </a:lnTo>
                <a:lnTo>
                  <a:pt x="1624250" y="1405696"/>
                </a:lnTo>
                <a:cubicBezTo>
                  <a:pt x="1609914" y="1411381"/>
                  <a:pt x="1574074" y="1432700"/>
                  <a:pt x="1562605" y="1445493"/>
                </a:cubicBezTo>
                <a:cubicBezTo>
                  <a:pt x="1559738" y="1438386"/>
                  <a:pt x="1495227" y="1481026"/>
                  <a:pt x="1505262" y="1454021"/>
                </a:cubicBezTo>
                <a:cubicBezTo>
                  <a:pt x="1482324" y="1466813"/>
                  <a:pt x="1478024" y="1476763"/>
                  <a:pt x="1473723" y="1483868"/>
                </a:cubicBezTo>
                <a:cubicBezTo>
                  <a:pt x="1469423" y="1490975"/>
                  <a:pt x="1463689" y="1496661"/>
                  <a:pt x="1436450" y="1502346"/>
                </a:cubicBezTo>
                <a:cubicBezTo>
                  <a:pt x="1460821" y="1503767"/>
                  <a:pt x="1412080" y="1527929"/>
                  <a:pt x="1436450" y="1526508"/>
                </a:cubicBezTo>
                <a:cubicBezTo>
                  <a:pt x="1440751" y="1517981"/>
                  <a:pt x="1459387" y="1509453"/>
                  <a:pt x="1478024" y="1502346"/>
                </a:cubicBezTo>
                <a:cubicBezTo>
                  <a:pt x="1496660" y="1493818"/>
                  <a:pt x="1519598" y="1488132"/>
                  <a:pt x="1532501" y="1482447"/>
                </a:cubicBezTo>
                <a:cubicBezTo>
                  <a:pt x="1522465" y="1490975"/>
                  <a:pt x="1510996" y="1499503"/>
                  <a:pt x="1500962" y="1508031"/>
                </a:cubicBezTo>
                <a:cubicBezTo>
                  <a:pt x="1490926" y="1516560"/>
                  <a:pt x="1480892" y="1525088"/>
                  <a:pt x="1469423" y="1532194"/>
                </a:cubicBezTo>
                <a:cubicBezTo>
                  <a:pt x="1483759" y="1519401"/>
                  <a:pt x="1455087" y="1526508"/>
                  <a:pt x="1445051" y="1530772"/>
                </a:cubicBezTo>
                <a:lnTo>
                  <a:pt x="1440751" y="1544986"/>
                </a:lnTo>
                <a:cubicBezTo>
                  <a:pt x="1429283" y="1536458"/>
                  <a:pt x="1402044" y="1556357"/>
                  <a:pt x="1369072" y="1577676"/>
                </a:cubicBezTo>
                <a:cubicBezTo>
                  <a:pt x="1353302" y="1587625"/>
                  <a:pt x="1334666" y="1597575"/>
                  <a:pt x="1318896" y="1604682"/>
                </a:cubicBezTo>
                <a:cubicBezTo>
                  <a:pt x="1301693" y="1610367"/>
                  <a:pt x="1285924" y="1613210"/>
                  <a:pt x="1274456" y="1610367"/>
                </a:cubicBezTo>
                <a:cubicBezTo>
                  <a:pt x="1297393" y="1603261"/>
                  <a:pt x="1314596" y="1587625"/>
                  <a:pt x="1330365" y="1594732"/>
                </a:cubicBezTo>
                <a:cubicBezTo>
                  <a:pt x="1369072" y="1569149"/>
                  <a:pt x="1314596" y="1580519"/>
                  <a:pt x="1330365" y="1563462"/>
                </a:cubicBezTo>
                <a:cubicBezTo>
                  <a:pt x="1323197" y="1564885"/>
                  <a:pt x="1313162" y="1569149"/>
                  <a:pt x="1304560" y="1571992"/>
                </a:cubicBezTo>
                <a:cubicBezTo>
                  <a:pt x="1294526" y="1574833"/>
                  <a:pt x="1285924" y="1577676"/>
                  <a:pt x="1275889" y="1581940"/>
                </a:cubicBezTo>
                <a:cubicBezTo>
                  <a:pt x="1255818" y="1590468"/>
                  <a:pt x="1235748" y="1597575"/>
                  <a:pt x="1214245" y="1604682"/>
                </a:cubicBezTo>
                <a:cubicBezTo>
                  <a:pt x="1192741" y="1611789"/>
                  <a:pt x="1171238" y="1617473"/>
                  <a:pt x="1149733" y="1621737"/>
                </a:cubicBezTo>
                <a:cubicBezTo>
                  <a:pt x="1128230" y="1626001"/>
                  <a:pt x="1106726" y="1627424"/>
                  <a:pt x="1088090" y="1627424"/>
                </a:cubicBezTo>
                <a:cubicBezTo>
                  <a:pt x="1099916" y="1630621"/>
                  <a:pt x="1121420" y="1626623"/>
                  <a:pt x="1133852" y="1628622"/>
                </a:cubicBezTo>
                <a:lnTo>
                  <a:pt x="1135061" y="1629244"/>
                </a:lnTo>
                <a:lnTo>
                  <a:pt x="1106726" y="1631687"/>
                </a:lnTo>
                <a:lnTo>
                  <a:pt x="1103859" y="1634529"/>
                </a:lnTo>
                <a:lnTo>
                  <a:pt x="1136832" y="1631687"/>
                </a:lnTo>
                <a:lnTo>
                  <a:pt x="1137848" y="1630679"/>
                </a:lnTo>
                <a:lnTo>
                  <a:pt x="1142566" y="1633108"/>
                </a:lnTo>
                <a:cubicBezTo>
                  <a:pt x="1088090" y="1651586"/>
                  <a:pt x="1016411" y="1640215"/>
                  <a:pt x="953333" y="1635951"/>
                </a:cubicBezTo>
                <a:lnTo>
                  <a:pt x="966235" y="1648743"/>
                </a:lnTo>
                <a:cubicBezTo>
                  <a:pt x="938997" y="1644479"/>
                  <a:pt x="933263" y="1645900"/>
                  <a:pt x="927529" y="1648743"/>
                </a:cubicBezTo>
                <a:cubicBezTo>
                  <a:pt x="921794" y="1650164"/>
                  <a:pt x="914626" y="1654428"/>
                  <a:pt x="885954" y="1653007"/>
                </a:cubicBezTo>
                <a:cubicBezTo>
                  <a:pt x="888821" y="1651586"/>
                  <a:pt x="895990" y="1647322"/>
                  <a:pt x="883087" y="1647322"/>
                </a:cubicBezTo>
                <a:cubicBezTo>
                  <a:pt x="835779" y="1650164"/>
                  <a:pt x="878787" y="1658691"/>
                  <a:pt x="847248" y="1662957"/>
                </a:cubicBezTo>
                <a:cubicBezTo>
                  <a:pt x="787038" y="1641636"/>
                  <a:pt x="817142" y="1677169"/>
                  <a:pt x="742596" y="1661535"/>
                </a:cubicBezTo>
                <a:lnTo>
                  <a:pt x="748330" y="1667221"/>
                </a:lnTo>
                <a:cubicBezTo>
                  <a:pt x="719659" y="1660824"/>
                  <a:pt x="685611" y="1659048"/>
                  <a:pt x="650668" y="1657271"/>
                </a:cubicBezTo>
                <a:lnTo>
                  <a:pt x="582676" y="1650706"/>
                </a:lnTo>
                <a:lnTo>
                  <a:pt x="591981" y="1650719"/>
                </a:lnTo>
                <a:cubicBezTo>
                  <a:pt x="596102" y="1649898"/>
                  <a:pt x="598521" y="1648032"/>
                  <a:pt x="597805" y="1644479"/>
                </a:cubicBezTo>
                <a:cubicBezTo>
                  <a:pt x="584902" y="1641636"/>
                  <a:pt x="572000" y="1638793"/>
                  <a:pt x="559097" y="1634529"/>
                </a:cubicBezTo>
                <a:lnTo>
                  <a:pt x="520391" y="1621737"/>
                </a:lnTo>
                <a:cubicBezTo>
                  <a:pt x="514657" y="1623158"/>
                  <a:pt x="481684" y="1614630"/>
                  <a:pt x="500321" y="1627424"/>
                </a:cubicBezTo>
                <a:cubicBezTo>
                  <a:pt x="510355" y="1633108"/>
                  <a:pt x="520391" y="1633108"/>
                  <a:pt x="528992" y="1634529"/>
                </a:cubicBezTo>
                <a:cubicBezTo>
                  <a:pt x="526125" y="1634529"/>
                  <a:pt x="521824" y="1635951"/>
                  <a:pt x="517524" y="1637372"/>
                </a:cubicBezTo>
                <a:cubicBezTo>
                  <a:pt x="447278" y="1608946"/>
                  <a:pt x="527558" y="1620317"/>
                  <a:pt x="530425" y="1608946"/>
                </a:cubicBezTo>
                <a:cubicBezTo>
                  <a:pt x="511790" y="1604682"/>
                  <a:pt x="498887" y="1598996"/>
                  <a:pt x="488852" y="1593311"/>
                </a:cubicBezTo>
                <a:cubicBezTo>
                  <a:pt x="478816" y="1586204"/>
                  <a:pt x="470215" y="1580519"/>
                  <a:pt x="457313" y="1576256"/>
                </a:cubicBezTo>
                <a:cubicBezTo>
                  <a:pt x="441543" y="1583361"/>
                  <a:pt x="500321" y="1606103"/>
                  <a:pt x="464481" y="1607525"/>
                </a:cubicBezTo>
                <a:cubicBezTo>
                  <a:pt x="458746" y="1607525"/>
                  <a:pt x="448712" y="1604682"/>
                  <a:pt x="438676" y="1600418"/>
                </a:cubicBezTo>
                <a:cubicBezTo>
                  <a:pt x="428642" y="1596154"/>
                  <a:pt x="417173" y="1589047"/>
                  <a:pt x="405704" y="1583361"/>
                </a:cubicBezTo>
                <a:cubicBezTo>
                  <a:pt x="382767" y="1570569"/>
                  <a:pt x="361263" y="1553514"/>
                  <a:pt x="352661" y="1542143"/>
                </a:cubicBezTo>
                <a:cubicBezTo>
                  <a:pt x="329724" y="1544986"/>
                  <a:pt x="293885" y="1527929"/>
                  <a:pt x="265213" y="1508031"/>
                </a:cubicBezTo>
                <a:cubicBezTo>
                  <a:pt x="258045" y="1502346"/>
                  <a:pt x="250878" y="1498082"/>
                  <a:pt x="245143" y="1493818"/>
                </a:cubicBezTo>
                <a:cubicBezTo>
                  <a:pt x="239409" y="1489554"/>
                  <a:pt x="233675" y="1485290"/>
                  <a:pt x="227940" y="1482447"/>
                </a:cubicBezTo>
                <a:cubicBezTo>
                  <a:pt x="217904" y="1475340"/>
                  <a:pt x="210737" y="1472497"/>
                  <a:pt x="206436" y="1476763"/>
                </a:cubicBezTo>
                <a:cubicBezTo>
                  <a:pt x="209303" y="1476763"/>
                  <a:pt x="203569" y="1461128"/>
                  <a:pt x="187800" y="1451178"/>
                </a:cubicBezTo>
                <a:lnTo>
                  <a:pt x="192100" y="1462549"/>
                </a:lnTo>
                <a:cubicBezTo>
                  <a:pt x="166295" y="1448335"/>
                  <a:pt x="160561" y="1432700"/>
                  <a:pt x="156261" y="1421329"/>
                </a:cubicBezTo>
                <a:cubicBezTo>
                  <a:pt x="151960" y="1409960"/>
                  <a:pt x="150527" y="1398589"/>
                  <a:pt x="137624" y="1387218"/>
                </a:cubicBezTo>
                <a:cubicBezTo>
                  <a:pt x="134757" y="1390061"/>
                  <a:pt x="140491" y="1400010"/>
                  <a:pt x="140491" y="1407117"/>
                </a:cubicBezTo>
                <a:cubicBezTo>
                  <a:pt x="127589" y="1392903"/>
                  <a:pt x="116121" y="1378690"/>
                  <a:pt x="108952" y="1364477"/>
                </a:cubicBezTo>
                <a:cubicBezTo>
                  <a:pt x="106085" y="1357370"/>
                  <a:pt x="101785" y="1350264"/>
                  <a:pt x="98918" y="1343157"/>
                </a:cubicBezTo>
                <a:cubicBezTo>
                  <a:pt x="94616" y="1336050"/>
                  <a:pt x="93183" y="1328943"/>
                  <a:pt x="90316" y="1321836"/>
                </a:cubicBezTo>
                <a:cubicBezTo>
                  <a:pt x="87449" y="1314731"/>
                  <a:pt x="86015" y="1307624"/>
                  <a:pt x="80280" y="1300517"/>
                </a:cubicBezTo>
                <a:cubicBezTo>
                  <a:pt x="78848" y="1293410"/>
                  <a:pt x="75980" y="1286303"/>
                  <a:pt x="73113" y="1279198"/>
                </a:cubicBezTo>
                <a:cubicBezTo>
                  <a:pt x="70246" y="1272091"/>
                  <a:pt x="65945" y="1263563"/>
                  <a:pt x="63077"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30"/>
                  <a:pt x="60210" y="1235135"/>
                </a:cubicBezTo>
                <a:cubicBezTo>
                  <a:pt x="64512" y="1213816"/>
                  <a:pt x="55910" y="1189653"/>
                  <a:pt x="45875" y="1162648"/>
                </a:cubicBezTo>
                <a:cubicBezTo>
                  <a:pt x="35840" y="1135642"/>
                  <a:pt x="25804" y="1104373"/>
                  <a:pt x="27239" y="1073105"/>
                </a:cubicBezTo>
                <a:cubicBezTo>
                  <a:pt x="22937" y="1078789"/>
                  <a:pt x="25804" y="1124271"/>
                  <a:pt x="17203" y="1101531"/>
                </a:cubicBezTo>
                <a:cubicBezTo>
                  <a:pt x="14336" y="1060312"/>
                  <a:pt x="43007" y="1064576"/>
                  <a:pt x="28672" y="1017673"/>
                </a:cubicBezTo>
                <a:cubicBezTo>
                  <a:pt x="25804" y="1038992"/>
                  <a:pt x="12903" y="1033306"/>
                  <a:pt x="11469" y="1053206"/>
                </a:cubicBezTo>
                <a:cubicBezTo>
                  <a:pt x="8601" y="1021937"/>
                  <a:pt x="1434" y="1000616"/>
                  <a:pt x="11469" y="989245"/>
                </a:cubicBezTo>
                <a:cubicBezTo>
                  <a:pt x="11469" y="980717"/>
                  <a:pt x="7169" y="976454"/>
                  <a:pt x="4301" y="976454"/>
                </a:cubicBezTo>
                <a:cubicBezTo>
                  <a:pt x="11469" y="956555"/>
                  <a:pt x="7169" y="925286"/>
                  <a:pt x="5734" y="903966"/>
                </a:cubicBezTo>
                <a:lnTo>
                  <a:pt x="0" y="909651"/>
                </a:lnTo>
                <a:cubicBezTo>
                  <a:pt x="27239" y="872697"/>
                  <a:pt x="4301" y="845691"/>
                  <a:pt x="10036" y="795945"/>
                </a:cubicBezTo>
                <a:lnTo>
                  <a:pt x="1434" y="801630"/>
                </a:lnTo>
                <a:cubicBezTo>
                  <a:pt x="5734" y="780311"/>
                  <a:pt x="17203" y="749041"/>
                  <a:pt x="11469" y="712086"/>
                </a:cubicBezTo>
                <a:lnTo>
                  <a:pt x="0" y="730563"/>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5"/>
                </a:lnTo>
                <a:cubicBezTo>
                  <a:pt x="8601" y="534419"/>
                  <a:pt x="18637" y="544369"/>
                  <a:pt x="22937" y="504572"/>
                </a:cubicBezTo>
                <a:cubicBezTo>
                  <a:pt x="20070" y="496044"/>
                  <a:pt x="12903" y="517363"/>
                  <a:pt x="7169" y="521627"/>
                </a:cubicBezTo>
                <a:cubicBezTo>
                  <a:pt x="22937" y="473302"/>
                  <a:pt x="38707" y="426398"/>
                  <a:pt x="55910" y="379494"/>
                </a:cubicBezTo>
                <a:cubicBezTo>
                  <a:pt x="63077" y="379494"/>
                  <a:pt x="61645" y="397972"/>
                  <a:pt x="73113" y="386601"/>
                </a:cubicBezTo>
                <a:cubicBezTo>
                  <a:pt x="68812" y="403657"/>
                  <a:pt x="65945" y="419291"/>
                  <a:pt x="63077" y="436348"/>
                </a:cubicBezTo>
                <a:cubicBezTo>
                  <a:pt x="67379" y="461932"/>
                  <a:pt x="80280" y="413607"/>
                  <a:pt x="88882" y="393708"/>
                </a:cubicBezTo>
                <a:lnTo>
                  <a:pt x="81715" y="427821"/>
                </a:lnTo>
                <a:cubicBezTo>
                  <a:pt x="81715" y="429241"/>
                  <a:pt x="83148" y="429241"/>
                  <a:pt x="84582" y="426398"/>
                </a:cubicBezTo>
                <a:lnTo>
                  <a:pt x="78848" y="451983"/>
                </a:lnTo>
                <a:cubicBezTo>
                  <a:pt x="108952" y="388022"/>
                  <a:pt x="83148" y="524470"/>
                  <a:pt x="110386" y="454825"/>
                </a:cubicBezTo>
                <a:cubicBezTo>
                  <a:pt x="104652" y="471882"/>
                  <a:pt x="93183" y="490358"/>
                  <a:pt x="86015" y="500308"/>
                </a:cubicBezTo>
                <a:cubicBezTo>
                  <a:pt x="75980" y="532998"/>
                  <a:pt x="84582" y="527314"/>
                  <a:pt x="86015" y="540105"/>
                </a:cubicBezTo>
                <a:cubicBezTo>
                  <a:pt x="91749" y="524470"/>
                  <a:pt x="98918" y="508836"/>
                  <a:pt x="106085" y="496044"/>
                </a:cubicBezTo>
                <a:cubicBezTo>
                  <a:pt x="86015" y="571375"/>
                  <a:pt x="118988" y="490358"/>
                  <a:pt x="114686" y="547212"/>
                </a:cubicBezTo>
                <a:cubicBezTo>
                  <a:pt x="94616" y="609751"/>
                  <a:pt x="121855" y="650969"/>
                  <a:pt x="117554" y="683659"/>
                </a:cubicBezTo>
                <a:cubicBezTo>
                  <a:pt x="107519" y="749041"/>
                  <a:pt x="108952" y="656654"/>
                  <a:pt x="97483" y="696451"/>
                </a:cubicBezTo>
                <a:cubicBezTo>
                  <a:pt x="90316" y="731984"/>
                  <a:pt x="101785" y="714929"/>
                  <a:pt x="101785" y="737670"/>
                </a:cubicBezTo>
                <a:lnTo>
                  <a:pt x="86015" y="751883"/>
                </a:lnTo>
                <a:cubicBezTo>
                  <a:pt x="80280" y="793102"/>
                  <a:pt x="100351" y="754726"/>
                  <a:pt x="91749" y="777468"/>
                </a:cubicBezTo>
                <a:cubicBezTo>
                  <a:pt x="97483" y="810158"/>
                  <a:pt x="97483" y="767518"/>
                  <a:pt x="110386" y="760412"/>
                </a:cubicBezTo>
                <a:cubicBezTo>
                  <a:pt x="106085" y="767518"/>
                  <a:pt x="97483" y="803051"/>
                  <a:pt x="101785" y="818686"/>
                </a:cubicBezTo>
                <a:cubicBezTo>
                  <a:pt x="104652" y="818686"/>
                  <a:pt x="108952" y="774625"/>
                  <a:pt x="108952" y="803051"/>
                </a:cubicBezTo>
                <a:cubicBezTo>
                  <a:pt x="100351" y="852798"/>
                  <a:pt x="101785" y="885488"/>
                  <a:pt x="107519" y="915337"/>
                </a:cubicBezTo>
                <a:cubicBezTo>
                  <a:pt x="108952" y="946606"/>
                  <a:pt x="113254" y="975033"/>
                  <a:pt x="111819" y="1020515"/>
                </a:cubicBezTo>
                <a:lnTo>
                  <a:pt x="118988" y="1011987"/>
                </a:lnTo>
                <a:cubicBezTo>
                  <a:pt x="117554" y="1021937"/>
                  <a:pt x="114686"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2"/>
                  <a:pt x="134757" y="1168334"/>
                  <a:pt x="136191" y="1158384"/>
                </a:cubicBezTo>
                <a:cubicBezTo>
                  <a:pt x="136191" y="1175439"/>
                  <a:pt x="136191" y="1191074"/>
                  <a:pt x="139058" y="1206709"/>
                </a:cubicBezTo>
                <a:lnTo>
                  <a:pt x="149092" y="1198181"/>
                </a:lnTo>
                <a:cubicBezTo>
                  <a:pt x="146225" y="1206709"/>
                  <a:pt x="149092" y="1225187"/>
                  <a:pt x="159128" y="1243664"/>
                </a:cubicBezTo>
                <a:cubicBezTo>
                  <a:pt x="161995" y="1247928"/>
                  <a:pt x="163428" y="1252192"/>
                  <a:pt x="166295" y="1257877"/>
                </a:cubicBezTo>
                <a:cubicBezTo>
                  <a:pt x="169163" y="1262141"/>
                  <a:pt x="172030" y="1266404"/>
                  <a:pt x="174897" y="1272091"/>
                </a:cubicBezTo>
                <a:cubicBezTo>
                  <a:pt x="177764" y="1277775"/>
                  <a:pt x="180631" y="1282039"/>
                  <a:pt x="183498" y="1287725"/>
                </a:cubicBezTo>
                <a:cubicBezTo>
                  <a:pt x="186366" y="1291989"/>
                  <a:pt x="189233" y="1297674"/>
                  <a:pt x="192100" y="1301938"/>
                </a:cubicBezTo>
                <a:lnTo>
                  <a:pt x="199269" y="1297674"/>
                </a:lnTo>
                <a:cubicBezTo>
                  <a:pt x="203569" y="1306202"/>
                  <a:pt x="207870" y="1314731"/>
                  <a:pt x="212170" y="1321836"/>
                </a:cubicBezTo>
                <a:lnTo>
                  <a:pt x="210737" y="1311888"/>
                </a:lnTo>
                <a:cubicBezTo>
                  <a:pt x="227940" y="1333207"/>
                  <a:pt x="237975" y="1367320"/>
                  <a:pt x="268081" y="1382954"/>
                </a:cubicBezTo>
                <a:cubicBezTo>
                  <a:pt x="250878" y="1371584"/>
                  <a:pt x="256612" y="1358792"/>
                  <a:pt x="262346" y="1355949"/>
                </a:cubicBezTo>
                <a:cubicBezTo>
                  <a:pt x="270948" y="1367320"/>
                  <a:pt x="279549" y="1377268"/>
                  <a:pt x="288151" y="1388639"/>
                </a:cubicBezTo>
                <a:cubicBezTo>
                  <a:pt x="296752" y="1398589"/>
                  <a:pt x="306786" y="1409960"/>
                  <a:pt x="316822" y="1419908"/>
                </a:cubicBezTo>
                <a:cubicBezTo>
                  <a:pt x="321122" y="1417065"/>
                  <a:pt x="348361" y="1432700"/>
                  <a:pt x="338325" y="1419908"/>
                </a:cubicBezTo>
                <a:lnTo>
                  <a:pt x="345494" y="1429858"/>
                </a:lnTo>
                <a:lnTo>
                  <a:pt x="356963" y="1442650"/>
                </a:lnTo>
                <a:lnTo>
                  <a:pt x="358395" y="1435543"/>
                </a:lnTo>
                <a:cubicBezTo>
                  <a:pt x="417173" y="1465392"/>
                  <a:pt x="471649" y="1498082"/>
                  <a:pt x="530425" y="1523665"/>
                </a:cubicBezTo>
                <a:cubicBezTo>
                  <a:pt x="589203" y="1549250"/>
                  <a:pt x="655148" y="1567726"/>
                  <a:pt x="725393" y="1562042"/>
                </a:cubicBezTo>
                <a:lnTo>
                  <a:pt x="722526" y="1559199"/>
                </a:lnTo>
                <a:cubicBezTo>
                  <a:pt x="748330" y="1567726"/>
                  <a:pt x="775569" y="1573412"/>
                  <a:pt x="802806" y="1580519"/>
                </a:cubicBezTo>
                <a:cubicBezTo>
                  <a:pt x="818576" y="1580519"/>
                  <a:pt x="822876" y="1567726"/>
                  <a:pt x="847248" y="1564885"/>
                </a:cubicBezTo>
                <a:cubicBezTo>
                  <a:pt x="841514" y="1570569"/>
                  <a:pt x="852982" y="1571992"/>
                  <a:pt x="868751" y="1571992"/>
                </a:cubicBezTo>
                <a:cubicBezTo>
                  <a:pt x="884521" y="1571992"/>
                  <a:pt x="901724" y="1570569"/>
                  <a:pt x="910326" y="1576256"/>
                </a:cubicBezTo>
                <a:cubicBezTo>
                  <a:pt x="930396" y="1570569"/>
                  <a:pt x="910326" y="1567726"/>
                  <a:pt x="904591" y="1563462"/>
                </a:cubicBezTo>
                <a:cubicBezTo>
                  <a:pt x="924662" y="1560621"/>
                  <a:pt x="941865" y="1557778"/>
                  <a:pt x="960500" y="1556357"/>
                </a:cubicBezTo>
                <a:cubicBezTo>
                  <a:pt x="977703" y="1554935"/>
                  <a:pt x="994906" y="1553514"/>
                  <a:pt x="1013544" y="1552092"/>
                </a:cubicBezTo>
                <a:cubicBezTo>
                  <a:pt x="1030747" y="1550671"/>
                  <a:pt x="1049382" y="1549250"/>
                  <a:pt x="1068020" y="1546407"/>
                </a:cubicBezTo>
                <a:cubicBezTo>
                  <a:pt x="1086656" y="1543564"/>
                  <a:pt x="1106726" y="1539300"/>
                  <a:pt x="1126796" y="1532194"/>
                </a:cubicBezTo>
                <a:cubicBezTo>
                  <a:pt x="1106726" y="1540722"/>
                  <a:pt x="1092390" y="1547828"/>
                  <a:pt x="1079488" y="1552092"/>
                </a:cubicBezTo>
                <a:cubicBezTo>
                  <a:pt x="1068020" y="1556357"/>
                  <a:pt x="1057984" y="1559199"/>
                  <a:pt x="1049382" y="1562042"/>
                </a:cubicBezTo>
                <a:cubicBezTo>
                  <a:pt x="1040781" y="1564885"/>
                  <a:pt x="1033614" y="1566305"/>
                  <a:pt x="1023578" y="1569149"/>
                </a:cubicBezTo>
                <a:cubicBezTo>
                  <a:pt x="1014976" y="1570569"/>
                  <a:pt x="1003508" y="1573412"/>
                  <a:pt x="989172" y="1576256"/>
                </a:cubicBezTo>
                <a:cubicBezTo>
                  <a:pt x="1025012" y="1574833"/>
                  <a:pt x="1045082" y="1570569"/>
                  <a:pt x="1065153" y="1564885"/>
                </a:cubicBezTo>
                <a:cubicBezTo>
                  <a:pt x="1075187" y="1563462"/>
                  <a:pt x="1085223" y="1559199"/>
                  <a:pt x="1098124" y="1556357"/>
                </a:cubicBezTo>
                <a:cubicBezTo>
                  <a:pt x="1109593" y="1553514"/>
                  <a:pt x="1123929" y="1550671"/>
                  <a:pt x="1142566" y="1546407"/>
                </a:cubicBezTo>
                <a:cubicBezTo>
                  <a:pt x="1129663" y="1547828"/>
                  <a:pt x="1118194" y="1547828"/>
                  <a:pt x="1106726" y="1549250"/>
                </a:cubicBezTo>
                <a:cubicBezTo>
                  <a:pt x="1123929" y="1536458"/>
                  <a:pt x="1151168" y="1530772"/>
                  <a:pt x="1175538" y="1526508"/>
                </a:cubicBezTo>
                <a:cubicBezTo>
                  <a:pt x="1199909" y="1522244"/>
                  <a:pt x="1221412" y="1516560"/>
                  <a:pt x="1222847" y="1505189"/>
                </a:cubicBezTo>
                <a:lnTo>
                  <a:pt x="1284179" y="1494378"/>
                </a:lnTo>
                <a:lnTo>
                  <a:pt x="1281937" y="1496927"/>
                </a:lnTo>
                <a:cubicBezTo>
                  <a:pt x="1282877" y="1499859"/>
                  <a:pt x="1296317" y="1498793"/>
                  <a:pt x="1301693" y="1500925"/>
                </a:cubicBezTo>
                <a:cubicBezTo>
                  <a:pt x="1294526" y="1505189"/>
                  <a:pt x="1290224" y="1506610"/>
                  <a:pt x="1280190" y="1509453"/>
                </a:cubicBezTo>
                <a:cubicBezTo>
                  <a:pt x="1293092" y="1523665"/>
                  <a:pt x="1303127" y="1493818"/>
                  <a:pt x="1333232" y="1486711"/>
                </a:cubicBezTo>
                <a:cubicBezTo>
                  <a:pt x="1331798" y="1483869"/>
                  <a:pt x="1322838" y="1485645"/>
                  <a:pt x="1312804" y="1487955"/>
                </a:cubicBezTo>
                <a:lnTo>
                  <a:pt x="1306500" y="1488997"/>
                </a:lnTo>
                <a:lnTo>
                  <a:pt x="1320509" y="1485468"/>
                </a:lnTo>
                <a:cubicBezTo>
                  <a:pt x="1331799" y="1481737"/>
                  <a:pt x="1343268" y="1476762"/>
                  <a:pt x="1354736" y="1469656"/>
                </a:cubicBezTo>
                <a:lnTo>
                  <a:pt x="1326065" y="1463969"/>
                </a:lnTo>
                <a:lnTo>
                  <a:pt x="1369072" y="1441229"/>
                </a:lnTo>
                <a:lnTo>
                  <a:pt x="1375386" y="1449993"/>
                </a:lnTo>
                <a:lnTo>
                  <a:pt x="1370505" y="1452599"/>
                </a:lnTo>
                <a:cubicBezTo>
                  <a:pt x="1373372" y="1455442"/>
                  <a:pt x="1375881" y="1454731"/>
                  <a:pt x="1378748" y="1452422"/>
                </a:cubicBezTo>
                <a:lnTo>
                  <a:pt x="1388971" y="1442812"/>
                </a:lnTo>
                <a:lnTo>
                  <a:pt x="1389444" y="1442501"/>
                </a:lnTo>
                <a:lnTo>
                  <a:pt x="1391650" y="1441051"/>
                </a:lnTo>
                <a:cubicBezTo>
                  <a:pt x="1394876" y="1438030"/>
                  <a:pt x="1396309" y="1435543"/>
                  <a:pt x="1396309" y="1434122"/>
                </a:cubicBezTo>
                <a:cubicBezTo>
                  <a:pt x="1404911" y="1432700"/>
                  <a:pt x="1414947" y="1429858"/>
                  <a:pt x="1423548" y="1425595"/>
                </a:cubicBezTo>
                <a:cubicBezTo>
                  <a:pt x="1432150" y="1421329"/>
                  <a:pt x="1440751" y="1415645"/>
                  <a:pt x="1450786" y="1409960"/>
                </a:cubicBezTo>
                <a:cubicBezTo>
                  <a:pt x="1470856" y="1400010"/>
                  <a:pt x="1489493" y="1385797"/>
                  <a:pt x="1510996" y="1375847"/>
                </a:cubicBezTo>
                <a:lnTo>
                  <a:pt x="1510996" y="1367320"/>
                </a:lnTo>
                <a:cubicBezTo>
                  <a:pt x="1515298" y="1365897"/>
                  <a:pt x="1519598" y="1364477"/>
                  <a:pt x="1521032" y="1364477"/>
                </a:cubicBezTo>
                <a:cubicBezTo>
                  <a:pt x="1521032" y="1350264"/>
                  <a:pt x="1552571" y="1328943"/>
                  <a:pt x="1546836" y="1320416"/>
                </a:cubicBezTo>
                <a:cubicBezTo>
                  <a:pt x="1533933" y="1327522"/>
                  <a:pt x="1505262" y="1345999"/>
                  <a:pt x="1510996" y="1348842"/>
                </a:cubicBezTo>
                <a:cubicBezTo>
                  <a:pt x="1493793" y="1355949"/>
                  <a:pt x="1500962" y="1347421"/>
                  <a:pt x="1515298" y="1334629"/>
                </a:cubicBezTo>
                <a:cubicBezTo>
                  <a:pt x="1522465" y="1328943"/>
                  <a:pt x="1531066" y="1321836"/>
                  <a:pt x="1539668" y="1314731"/>
                </a:cubicBezTo>
                <a:cubicBezTo>
                  <a:pt x="1546836" y="1309045"/>
                  <a:pt x="1554003" y="1301938"/>
                  <a:pt x="1558305" y="1297674"/>
                </a:cubicBezTo>
                <a:cubicBezTo>
                  <a:pt x="1543969" y="1320416"/>
                  <a:pt x="1568339" y="1297674"/>
                  <a:pt x="1581242" y="1289146"/>
                </a:cubicBezTo>
                <a:cubicBezTo>
                  <a:pt x="1581242" y="1286303"/>
                  <a:pt x="1576941" y="1289146"/>
                  <a:pt x="1574074" y="1289146"/>
                </a:cubicBezTo>
                <a:cubicBezTo>
                  <a:pt x="1586977" y="1270668"/>
                  <a:pt x="1601312" y="1263563"/>
                  <a:pt x="1614214" y="1256456"/>
                </a:cubicBezTo>
                <a:cubicBezTo>
                  <a:pt x="1625683" y="1250770"/>
                  <a:pt x="1635718" y="1242242"/>
                  <a:pt x="1637151" y="1223766"/>
                </a:cubicBezTo>
                <a:lnTo>
                  <a:pt x="1651487" y="1225187"/>
                </a:lnTo>
                <a:lnTo>
                  <a:pt x="1660089" y="1208131"/>
                </a:lnTo>
                <a:lnTo>
                  <a:pt x="1667257" y="1191074"/>
                </a:lnTo>
                <a:cubicBezTo>
                  <a:pt x="1677292" y="1195338"/>
                  <a:pt x="1684460" y="1185389"/>
                  <a:pt x="1693062" y="1175439"/>
                </a:cubicBezTo>
                <a:cubicBezTo>
                  <a:pt x="1701663" y="1165491"/>
                  <a:pt x="1708830" y="1154120"/>
                  <a:pt x="1718866" y="1156963"/>
                </a:cubicBezTo>
                <a:cubicBezTo>
                  <a:pt x="1741804" y="1121430"/>
                  <a:pt x="1704530" y="1154120"/>
                  <a:pt x="1714565" y="1142749"/>
                </a:cubicBezTo>
                <a:cubicBezTo>
                  <a:pt x="1723166" y="1125694"/>
                  <a:pt x="1740369" y="1102952"/>
                  <a:pt x="1754705" y="1084474"/>
                </a:cubicBezTo>
                <a:cubicBezTo>
                  <a:pt x="1767608" y="1064576"/>
                  <a:pt x="1779077" y="1047520"/>
                  <a:pt x="1777642" y="1038992"/>
                </a:cubicBezTo>
                <a:cubicBezTo>
                  <a:pt x="1789111" y="1024778"/>
                  <a:pt x="1796280" y="1009144"/>
                  <a:pt x="1803447" y="993509"/>
                </a:cubicBezTo>
                <a:cubicBezTo>
                  <a:pt x="1810615" y="977876"/>
                  <a:pt x="1814915" y="962241"/>
                  <a:pt x="1822084" y="949448"/>
                </a:cubicBezTo>
                <a:lnTo>
                  <a:pt x="1813483" y="943763"/>
                </a:lnTo>
                <a:cubicBezTo>
                  <a:pt x="1820650" y="930972"/>
                  <a:pt x="1829251" y="915337"/>
                  <a:pt x="1832118" y="901123"/>
                </a:cubicBezTo>
                <a:cubicBezTo>
                  <a:pt x="1830686" y="901123"/>
                  <a:pt x="1827818" y="902544"/>
                  <a:pt x="1826384" y="905387"/>
                </a:cubicBezTo>
                <a:cubicBezTo>
                  <a:pt x="1837853" y="879804"/>
                  <a:pt x="1843587" y="854219"/>
                  <a:pt x="1849321" y="831479"/>
                </a:cubicBezTo>
                <a:cubicBezTo>
                  <a:pt x="1850756" y="818686"/>
                  <a:pt x="1853623" y="807315"/>
                  <a:pt x="1855056" y="795945"/>
                </a:cubicBezTo>
                <a:lnTo>
                  <a:pt x="1857923" y="778888"/>
                </a:lnTo>
                <a:cubicBezTo>
                  <a:pt x="1857923" y="773204"/>
                  <a:pt x="1859357" y="767518"/>
                  <a:pt x="1859357" y="761833"/>
                </a:cubicBezTo>
                <a:cubicBezTo>
                  <a:pt x="1856490" y="763254"/>
                  <a:pt x="1853623" y="764676"/>
                  <a:pt x="1850756" y="767518"/>
                </a:cubicBezTo>
                <a:cubicBezTo>
                  <a:pt x="1849321" y="770361"/>
                  <a:pt x="1846454" y="777468"/>
                  <a:pt x="1843587" y="790259"/>
                </a:cubicBezTo>
                <a:cubicBezTo>
                  <a:pt x="1842154" y="778888"/>
                  <a:pt x="1843587" y="767518"/>
                  <a:pt x="1845021" y="753305"/>
                </a:cubicBezTo>
                <a:cubicBezTo>
                  <a:pt x="1846454" y="739091"/>
                  <a:pt x="1849321" y="724879"/>
                  <a:pt x="1852189" y="709244"/>
                </a:cubicBezTo>
                <a:cubicBezTo>
                  <a:pt x="1856490" y="677975"/>
                  <a:pt x="1860790" y="643862"/>
                  <a:pt x="1855056" y="611172"/>
                </a:cubicBezTo>
                <a:lnTo>
                  <a:pt x="1850756" y="616857"/>
                </a:lnTo>
                <a:cubicBezTo>
                  <a:pt x="1852189" y="604065"/>
                  <a:pt x="1852189" y="592694"/>
                  <a:pt x="1853623" y="579902"/>
                </a:cubicBezTo>
                <a:cubicBezTo>
                  <a:pt x="1852189" y="587009"/>
                  <a:pt x="1847889" y="582745"/>
                  <a:pt x="1843587" y="584166"/>
                </a:cubicBezTo>
                <a:cubicBezTo>
                  <a:pt x="1833553" y="524470"/>
                  <a:pt x="1807748" y="459089"/>
                  <a:pt x="1807748" y="420714"/>
                </a:cubicBezTo>
                <a:cubicBezTo>
                  <a:pt x="1806314" y="429241"/>
                  <a:pt x="1786244" y="400815"/>
                  <a:pt x="1793413" y="433505"/>
                </a:cubicBezTo>
                <a:cubicBezTo>
                  <a:pt x="1790545" y="416450"/>
                  <a:pt x="1781944" y="402236"/>
                  <a:pt x="1774775" y="386601"/>
                </a:cubicBezTo>
                <a:cubicBezTo>
                  <a:pt x="1770475" y="379494"/>
                  <a:pt x="1767608" y="370966"/>
                  <a:pt x="1761874" y="363859"/>
                </a:cubicBezTo>
                <a:cubicBezTo>
                  <a:pt x="1756139" y="356754"/>
                  <a:pt x="1751838" y="348225"/>
                  <a:pt x="1746104" y="341119"/>
                </a:cubicBezTo>
                <a:cubicBezTo>
                  <a:pt x="1740369" y="332590"/>
                  <a:pt x="1734635" y="325485"/>
                  <a:pt x="1728901" y="318378"/>
                </a:cubicBezTo>
                <a:cubicBezTo>
                  <a:pt x="1723166" y="311271"/>
                  <a:pt x="1715999" y="304164"/>
                  <a:pt x="1710265" y="297058"/>
                </a:cubicBezTo>
                <a:cubicBezTo>
                  <a:pt x="1704530" y="291372"/>
                  <a:pt x="1698796" y="282844"/>
                  <a:pt x="1691627" y="277158"/>
                </a:cubicBezTo>
                <a:lnTo>
                  <a:pt x="1674423" y="260101"/>
                </a:lnTo>
                <a:lnTo>
                  <a:pt x="1672990" y="260101"/>
                </a:lnTo>
                <a:lnTo>
                  <a:pt x="1667256" y="252995"/>
                </a:lnTo>
                <a:lnTo>
                  <a:pt x="1672993" y="258682"/>
                </a:lnTo>
                <a:lnTo>
                  <a:pt x="1674424" y="258682"/>
                </a:lnTo>
                <a:cubicBezTo>
                  <a:pt x="1668690" y="251575"/>
                  <a:pt x="1662956" y="243047"/>
                  <a:pt x="1655789" y="235940"/>
                </a:cubicBezTo>
                <a:lnTo>
                  <a:pt x="1652921" y="235940"/>
                </a:lnTo>
                <a:cubicBezTo>
                  <a:pt x="1658656" y="240204"/>
                  <a:pt x="1662956" y="245890"/>
                  <a:pt x="1667257" y="251575"/>
                </a:cubicBezTo>
                <a:cubicBezTo>
                  <a:pt x="1657221" y="241626"/>
                  <a:pt x="1647187" y="233097"/>
                  <a:pt x="1637151" y="223149"/>
                </a:cubicBezTo>
                <a:cubicBezTo>
                  <a:pt x="1627117" y="214621"/>
                  <a:pt x="1619948" y="204671"/>
                  <a:pt x="1611347" y="196143"/>
                </a:cubicBezTo>
                <a:cubicBezTo>
                  <a:pt x="1605612" y="196143"/>
                  <a:pt x="1594144" y="198986"/>
                  <a:pt x="1578375" y="193300"/>
                </a:cubicBezTo>
                <a:cubicBezTo>
                  <a:pt x="1581242" y="187615"/>
                  <a:pt x="1562605" y="177665"/>
                  <a:pt x="1538235" y="169138"/>
                </a:cubicBezTo>
                <a:cubicBezTo>
                  <a:pt x="1526766" y="164874"/>
                  <a:pt x="1513863" y="159189"/>
                  <a:pt x="1502395" y="153503"/>
                </a:cubicBezTo>
                <a:cubicBezTo>
                  <a:pt x="1490926" y="149239"/>
                  <a:pt x="1480892" y="143554"/>
                  <a:pt x="1473723" y="136447"/>
                </a:cubicBezTo>
                <a:cubicBezTo>
                  <a:pt x="1467989" y="137868"/>
                  <a:pt x="1486626" y="144975"/>
                  <a:pt x="1473723" y="143554"/>
                </a:cubicBezTo>
                <a:cubicBezTo>
                  <a:pt x="1453653" y="133604"/>
                  <a:pt x="1430715" y="125076"/>
                  <a:pt x="1406345" y="115128"/>
                </a:cubicBezTo>
                <a:cubicBezTo>
                  <a:pt x="1393442" y="109442"/>
                  <a:pt x="1380541" y="105178"/>
                  <a:pt x="1367638" y="100914"/>
                </a:cubicBezTo>
                <a:cubicBezTo>
                  <a:pt x="1354736" y="95229"/>
                  <a:pt x="1341833" y="90964"/>
                  <a:pt x="1327497" y="88122"/>
                </a:cubicBezTo>
                <a:cubicBezTo>
                  <a:pt x="1271589" y="72488"/>
                  <a:pt x="1211378" y="66802"/>
                  <a:pt x="1158335" y="71065"/>
                </a:cubicBezTo>
                <a:cubicBezTo>
                  <a:pt x="1154035" y="61117"/>
                  <a:pt x="1129663" y="55431"/>
                  <a:pt x="1098124" y="55431"/>
                </a:cubicBezTo>
                <a:cubicBezTo>
                  <a:pt x="1082356" y="55431"/>
                  <a:pt x="1065153" y="56853"/>
                  <a:pt x="1047950" y="56853"/>
                </a:cubicBezTo>
                <a:cubicBezTo>
                  <a:pt x="1030747" y="58274"/>
                  <a:pt x="1014976" y="58274"/>
                  <a:pt x="999208" y="58274"/>
                </a:cubicBezTo>
                <a:cubicBezTo>
                  <a:pt x="987739" y="73908"/>
                  <a:pt x="1033614" y="61117"/>
                  <a:pt x="1050817" y="68224"/>
                </a:cubicBezTo>
                <a:cubicBezTo>
                  <a:pt x="1017844" y="71065"/>
                  <a:pt x="1046515" y="85279"/>
                  <a:pt x="993474" y="83859"/>
                </a:cubicBezTo>
                <a:cubicBezTo>
                  <a:pt x="996341" y="85279"/>
                  <a:pt x="994906" y="86700"/>
                  <a:pt x="1006375" y="85279"/>
                </a:cubicBezTo>
                <a:cubicBezTo>
                  <a:pt x="974836" y="92386"/>
                  <a:pt x="1010676" y="68224"/>
                  <a:pt x="961935" y="82436"/>
                </a:cubicBezTo>
                <a:lnTo>
                  <a:pt x="961935" y="92386"/>
                </a:lnTo>
                <a:cubicBezTo>
                  <a:pt x="951899" y="89543"/>
                  <a:pt x="940430" y="88122"/>
                  <a:pt x="928962" y="86700"/>
                </a:cubicBezTo>
                <a:cubicBezTo>
                  <a:pt x="830045" y="119392"/>
                  <a:pt x="744030" y="147818"/>
                  <a:pt x="666617" y="198986"/>
                </a:cubicBezTo>
                <a:cubicBezTo>
                  <a:pt x="660882" y="198986"/>
                  <a:pt x="660882" y="193300"/>
                  <a:pt x="669484" y="186195"/>
                </a:cubicBezTo>
                <a:cubicBezTo>
                  <a:pt x="650847" y="194722"/>
                  <a:pt x="629344" y="203250"/>
                  <a:pt x="607839" y="211778"/>
                </a:cubicBezTo>
                <a:cubicBezTo>
                  <a:pt x="586336" y="220306"/>
                  <a:pt x="563399" y="231676"/>
                  <a:pt x="546196" y="248732"/>
                </a:cubicBezTo>
                <a:cubicBezTo>
                  <a:pt x="550496" y="248732"/>
                  <a:pt x="554797" y="247311"/>
                  <a:pt x="559097" y="245890"/>
                </a:cubicBezTo>
                <a:cubicBezTo>
                  <a:pt x="528992" y="270053"/>
                  <a:pt x="511790" y="277158"/>
                  <a:pt x="491719" y="285687"/>
                </a:cubicBezTo>
                <a:cubicBezTo>
                  <a:pt x="471649" y="294215"/>
                  <a:pt x="448712" y="302743"/>
                  <a:pt x="411439" y="328326"/>
                </a:cubicBezTo>
                <a:cubicBezTo>
                  <a:pt x="418606" y="321221"/>
                  <a:pt x="432942" y="312691"/>
                  <a:pt x="445845" y="304164"/>
                </a:cubicBezTo>
                <a:cubicBezTo>
                  <a:pt x="458746" y="295636"/>
                  <a:pt x="468782" y="287108"/>
                  <a:pt x="467348" y="281424"/>
                </a:cubicBezTo>
                <a:lnTo>
                  <a:pt x="461537" y="282944"/>
                </a:lnTo>
                <a:lnTo>
                  <a:pt x="474516" y="275737"/>
                </a:lnTo>
                <a:cubicBezTo>
                  <a:pt x="468782" y="278580"/>
                  <a:pt x="464481" y="278580"/>
                  <a:pt x="461613" y="277158"/>
                </a:cubicBezTo>
                <a:cubicBezTo>
                  <a:pt x="483118" y="267210"/>
                  <a:pt x="508922" y="250154"/>
                  <a:pt x="539027" y="234519"/>
                </a:cubicBezTo>
                <a:lnTo>
                  <a:pt x="500321" y="261525"/>
                </a:lnTo>
                <a:cubicBezTo>
                  <a:pt x="511790" y="261525"/>
                  <a:pt x="527558" y="250154"/>
                  <a:pt x="543329" y="238783"/>
                </a:cubicBezTo>
                <a:cubicBezTo>
                  <a:pt x="559097" y="227412"/>
                  <a:pt x="574867" y="216042"/>
                  <a:pt x="583469" y="213199"/>
                </a:cubicBezTo>
                <a:cubicBezTo>
                  <a:pt x="576300" y="203250"/>
                  <a:pt x="551930" y="218885"/>
                  <a:pt x="572000" y="196143"/>
                </a:cubicBezTo>
                <a:cubicBezTo>
                  <a:pt x="603539" y="173401"/>
                  <a:pt x="616441" y="171981"/>
                  <a:pt x="627909" y="170560"/>
                </a:cubicBezTo>
                <a:cubicBezTo>
                  <a:pt x="635078" y="170560"/>
                  <a:pt x="640812" y="170560"/>
                  <a:pt x="649414" y="169138"/>
                </a:cubicBezTo>
                <a:cubicBezTo>
                  <a:pt x="658015" y="169138"/>
                  <a:pt x="670917" y="166294"/>
                  <a:pt x="688120" y="160610"/>
                </a:cubicBezTo>
                <a:lnTo>
                  <a:pt x="678085" y="170560"/>
                </a:lnTo>
                <a:cubicBezTo>
                  <a:pt x="688120" y="166294"/>
                  <a:pt x="699588" y="164874"/>
                  <a:pt x="711057" y="162031"/>
                </a:cubicBezTo>
                <a:cubicBezTo>
                  <a:pt x="722526" y="159189"/>
                  <a:pt x="735429" y="154925"/>
                  <a:pt x="748330" y="143554"/>
                </a:cubicBezTo>
                <a:cubicBezTo>
                  <a:pt x="744030" y="136447"/>
                  <a:pt x="721093" y="147818"/>
                  <a:pt x="706757" y="149239"/>
                </a:cubicBezTo>
                <a:cubicBezTo>
                  <a:pt x="711057" y="142132"/>
                  <a:pt x="751197" y="144975"/>
                  <a:pt x="771267" y="127920"/>
                </a:cubicBezTo>
                <a:cubicBezTo>
                  <a:pt x="746897" y="125076"/>
                  <a:pt x="692421" y="144975"/>
                  <a:pt x="658015" y="163453"/>
                </a:cubicBezTo>
                <a:cubicBezTo>
                  <a:pt x="660882" y="159189"/>
                  <a:pt x="659448" y="154925"/>
                  <a:pt x="652281" y="153503"/>
                </a:cubicBezTo>
                <a:cubicBezTo>
                  <a:pt x="706757" y="130763"/>
                  <a:pt x="765533" y="112285"/>
                  <a:pt x="822876" y="95229"/>
                </a:cubicBezTo>
                <a:cubicBezTo>
                  <a:pt x="881654" y="79595"/>
                  <a:pt x="938997" y="65381"/>
                  <a:pt x="994906" y="51167"/>
                </a:cubicBezTo>
                <a:cubicBezTo>
                  <a:pt x="963368" y="49746"/>
                  <a:pt x="970536" y="48325"/>
                  <a:pt x="982005" y="45482"/>
                </a:cubicBezTo>
                <a:cubicBezTo>
                  <a:pt x="993474" y="42639"/>
                  <a:pt x="1012109" y="39797"/>
                  <a:pt x="1003508" y="32691"/>
                </a:cubicBezTo>
                <a:cubicBezTo>
                  <a:pt x="1014976" y="42639"/>
                  <a:pt x="1047950" y="24163"/>
                  <a:pt x="1080921" y="27004"/>
                </a:cubicBezTo>
                <a:cubicBezTo>
                  <a:pt x="1086656" y="19899"/>
                  <a:pt x="1069453" y="18477"/>
                  <a:pt x="1055117" y="18477"/>
                </a:cubicBezTo>
                <a:cubicBezTo>
                  <a:pt x="1039348" y="18477"/>
                  <a:pt x="1026445" y="18477"/>
                  <a:pt x="1039348" y="12792"/>
                </a:cubicBezTo>
                <a:cubicBezTo>
                  <a:pt x="1055117" y="11370"/>
                  <a:pt x="1072320" y="12792"/>
                  <a:pt x="1089523" y="12792"/>
                </a:cubicBezTo>
                <a:cubicBezTo>
                  <a:pt x="1106726" y="12792"/>
                  <a:pt x="1126796" y="14213"/>
                  <a:pt x="1145433" y="17056"/>
                </a:cubicBezTo>
                <a:cubicBezTo>
                  <a:pt x="1154035" y="18477"/>
                  <a:pt x="1164069" y="18477"/>
                  <a:pt x="1174105" y="19899"/>
                </a:cubicBezTo>
                <a:cubicBezTo>
                  <a:pt x="1184139" y="21320"/>
                  <a:pt x="1194175" y="22740"/>
                  <a:pt x="1204209" y="24163"/>
                </a:cubicBezTo>
                <a:cubicBezTo>
                  <a:pt x="1214245" y="25584"/>
                  <a:pt x="1224280" y="27004"/>
                  <a:pt x="1234315" y="27004"/>
                </a:cubicBezTo>
                <a:cubicBezTo>
                  <a:pt x="1244350" y="28427"/>
                  <a:pt x="1254386" y="29847"/>
                  <a:pt x="1264420" y="29847"/>
                </a:cubicBezTo>
                <a:cubicBezTo>
                  <a:pt x="1260120" y="24163"/>
                  <a:pt x="1241483" y="21320"/>
                  <a:pt x="1238615" y="18477"/>
                </a:cubicBezTo>
                <a:cubicBezTo>
                  <a:pt x="1251518" y="21320"/>
                  <a:pt x="1264420" y="25584"/>
                  <a:pt x="1278756" y="29847"/>
                </a:cubicBezTo>
                <a:cubicBezTo>
                  <a:pt x="1284490" y="32691"/>
                  <a:pt x="1291659" y="34111"/>
                  <a:pt x="1298826" y="36954"/>
                </a:cubicBezTo>
                <a:cubicBezTo>
                  <a:pt x="1305994" y="39797"/>
                  <a:pt x="1311729" y="42639"/>
                  <a:pt x="1318896" y="45482"/>
                </a:cubicBezTo>
                <a:cubicBezTo>
                  <a:pt x="1331799" y="49746"/>
                  <a:pt x="1344700" y="54010"/>
                  <a:pt x="1356169" y="56853"/>
                </a:cubicBezTo>
                <a:cubicBezTo>
                  <a:pt x="1367638" y="61117"/>
                  <a:pt x="1377674" y="62538"/>
                  <a:pt x="1387708" y="59696"/>
                </a:cubicBezTo>
                <a:cubicBezTo>
                  <a:pt x="1376239" y="54010"/>
                  <a:pt x="1364771" y="45482"/>
                  <a:pt x="1351869" y="39797"/>
                </a:cubicBezTo>
                <a:cubicBezTo>
                  <a:pt x="1338966" y="34111"/>
                  <a:pt x="1326065" y="27004"/>
                  <a:pt x="1313162" y="21320"/>
                </a:cubicBezTo>
                <a:cubicBezTo>
                  <a:pt x="1318896" y="22740"/>
                  <a:pt x="1328932" y="22740"/>
                  <a:pt x="1343268" y="22740"/>
                </a:cubicBezTo>
                <a:close/>
                <a:moveTo>
                  <a:pt x="1250083" y="0"/>
                </a:moveTo>
                <a:cubicBezTo>
                  <a:pt x="1285924" y="0"/>
                  <a:pt x="1287357" y="9950"/>
                  <a:pt x="1295958" y="15634"/>
                </a:cubicBezTo>
                <a:cubicBezTo>
                  <a:pt x="1278755" y="9950"/>
                  <a:pt x="1262986" y="4264"/>
                  <a:pt x="1250083" y="0"/>
                </a:cubicBezTo>
                <a:close/>
              </a:path>
            </a:pathLst>
          </a:custGeom>
          <a:solidFill>
            <a:schemeClr val="accent5"/>
          </a:solidFill>
          <a:ln w="9525"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4" name="Freeform 3">
            <a:extLst>
              <a:ext uri="{FF2B5EF4-FFF2-40B4-BE49-F238E27FC236}">
                <a16:creationId xmlns:a16="http://schemas.microsoft.com/office/drawing/2014/main" id="{6F4FC87F-4016-4F16-F789-EFDA4A0D10A2}"/>
              </a:ext>
            </a:extLst>
          </p:cNvPr>
          <p:cNvSpPr/>
          <p:nvPr/>
        </p:nvSpPr>
        <p:spPr>
          <a:xfrm>
            <a:off x="991653" y="3128338"/>
            <a:ext cx="974120" cy="833611"/>
          </a:xfrm>
          <a:custGeom>
            <a:avLst/>
            <a:gdLst>
              <a:gd name="connsiteX0" fmla="*/ 560146 w 1948239"/>
              <a:gd name="connsiteY0" fmla="*/ 1648531 h 1667221"/>
              <a:gd name="connsiteX1" fmla="*/ 582676 w 1948239"/>
              <a:gd name="connsiteY1" fmla="*/ 1650706 h 1667221"/>
              <a:gd name="connsiteX2" fmla="*/ 575942 w 1948239"/>
              <a:gd name="connsiteY2" fmla="*/ 1650697 h 1667221"/>
              <a:gd name="connsiteX3" fmla="*/ 547629 w 1948239"/>
              <a:gd name="connsiteY3" fmla="*/ 1647322 h 1667221"/>
              <a:gd name="connsiteX4" fmla="*/ 558291 w 1948239"/>
              <a:gd name="connsiteY4" fmla="*/ 1648276 h 1667221"/>
              <a:gd name="connsiteX5" fmla="*/ 560146 w 1948239"/>
              <a:gd name="connsiteY5" fmla="*/ 1648531 h 1667221"/>
              <a:gd name="connsiteX6" fmla="*/ 1035048 w 1948239"/>
              <a:gd name="connsiteY6" fmla="*/ 1645899 h 1667221"/>
              <a:gd name="connsiteX7" fmla="*/ 1002074 w 1948239"/>
              <a:gd name="connsiteY7" fmla="*/ 1655848 h 1667221"/>
              <a:gd name="connsiteX8" fmla="*/ 959067 w 1948239"/>
              <a:gd name="connsiteY8" fmla="*/ 1665798 h 1667221"/>
              <a:gd name="connsiteX9" fmla="*/ 1035048 w 1948239"/>
              <a:gd name="connsiteY9" fmla="*/ 1645899 h 1667221"/>
              <a:gd name="connsiteX10" fmla="*/ 1139699 w 1948239"/>
              <a:gd name="connsiteY10" fmla="*/ 1628844 h 1667221"/>
              <a:gd name="connsiteX11" fmla="*/ 1137848 w 1948239"/>
              <a:gd name="connsiteY11" fmla="*/ 1630679 h 1667221"/>
              <a:gd name="connsiteX12" fmla="*/ 1135061 w 1948239"/>
              <a:gd name="connsiteY12" fmla="*/ 1629244 h 1667221"/>
              <a:gd name="connsiteX13" fmla="*/ 1057984 w 1948239"/>
              <a:gd name="connsiteY13" fmla="*/ 1590468 h 1667221"/>
              <a:gd name="connsiteX14" fmla="*/ 1000641 w 1948239"/>
              <a:gd name="connsiteY14" fmla="*/ 1600418 h 1667221"/>
              <a:gd name="connsiteX15" fmla="*/ 1090957 w 1948239"/>
              <a:gd name="connsiteY15" fmla="*/ 1596154 h 1667221"/>
              <a:gd name="connsiteX16" fmla="*/ 1059418 w 1948239"/>
              <a:gd name="connsiteY16" fmla="*/ 1597575 h 1667221"/>
              <a:gd name="connsiteX17" fmla="*/ 1066585 w 1948239"/>
              <a:gd name="connsiteY17" fmla="*/ 1596154 h 1667221"/>
              <a:gd name="connsiteX18" fmla="*/ 642245 w 1948239"/>
              <a:gd name="connsiteY18" fmla="*/ 1576256 h 1667221"/>
              <a:gd name="connsiteX19" fmla="*/ 666617 w 1948239"/>
              <a:gd name="connsiteY19" fmla="*/ 1591890 h 1667221"/>
              <a:gd name="connsiteX20" fmla="*/ 650847 w 1948239"/>
              <a:gd name="connsiteY20" fmla="*/ 1590468 h 1667221"/>
              <a:gd name="connsiteX21" fmla="*/ 695288 w 1948239"/>
              <a:gd name="connsiteY21" fmla="*/ 1606103 h 1667221"/>
              <a:gd name="connsiteX22" fmla="*/ 675218 w 1948239"/>
              <a:gd name="connsiteY22" fmla="*/ 1603261 h 1667221"/>
              <a:gd name="connsiteX23" fmla="*/ 683820 w 1948239"/>
              <a:gd name="connsiteY23" fmla="*/ 1587625 h 1667221"/>
              <a:gd name="connsiteX24" fmla="*/ 642245 w 1948239"/>
              <a:gd name="connsiteY24" fmla="*/ 1576256 h 1667221"/>
              <a:gd name="connsiteX25" fmla="*/ 718987 w 1948239"/>
              <a:gd name="connsiteY25" fmla="*/ 1574456 h 1667221"/>
              <a:gd name="connsiteX26" fmla="*/ 702456 w 1948239"/>
              <a:gd name="connsiteY26" fmla="*/ 1577676 h 1667221"/>
              <a:gd name="connsiteX27" fmla="*/ 754064 w 1948239"/>
              <a:gd name="connsiteY27" fmla="*/ 1589047 h 1667221"/>
              <a:gd name="connsiteX28" fmla="*/ 718987 w 1948239"/>
              <a:gd name="connsiteY28" fmla="*/ 1574456 h 1667221"/>
              <a:gd name="connsiteX29" fmla="*/ 381333 w 1948239"/>
              <a:gd name="connsiteY29" fmla="*/ 1556357 h 1667221"/>
              <a:gd name="connsiteX30" fmla="*/ 447278 w 1948239"/>
              <a:gd name="connsiteY30" fmla="*/ 1577676 h 1667221"/>
              <a:gd name="connsiteX31" fmla="*/ 381333 w 1948239"/>
              <a:gd name="connsiteY31" fmla="*/ 1556357 h 1667221"/>
              <a:gd name="connsiteX32" fmla="*/ 1409212 w 1948239"/>
              <a:gd name="connsiteY32" fmla="*/ 1519401 h 1667221"/>
              <a:gd name="connsiteX33" fmla="*/ 1384841 w 1948239"/>
              <a:gd name="connsiteY33" fmla="*/ 1533615 h 1667221"/>
              <a:gd name="connsiteX34" fmla="*/ 1402044 w 1948239"/>
              <a:gd name="connsiteY34" fmla="*/ 1532194 h 1667221"/>
              <a:gd name="connsiteX35" fmla="*/ 290256 w 1948239"/>
              <a:gd name="connsiteY35" fmla="*/ 1489288 h 1667221"/>
              <a:gd name="connsiteX36" fmla="*/ 288151 w 1948239"/>
              <a:gd name="connsiteY36" fmla="*/ 1495239 h 1667221"/>
              <a:gd name="connsiteX37" fmla="*/ 329724 w 1948239"/>
              <a:gd name="connsiteY37" fmla="*/ 1529351 h 1667221"/>
              <a:gd name="connsiteX38" fmla="*/ 346927 w 1948239"/>
              <a:gd name="connsiteY38" fmla="*/ 1525088 h 1667221"/>
              <a:gd name="connsiteX39" fmla="*/ 319689 w 1948239"/>
              <a:gd name="connsiteY39" fmla="*/ 1498082 h 1667221"/>
              <a:gd name="connsiteX40" fmla="*/ 290256 w 1948239"/>
              <a:gd name="connsiteY40" fmla="*/ 1489288 h 1667221"/>
              <a:gd name="connsiteX41" fmla="*/ 1306500 w 1948239"/>
              <a:gd name="connsiteY41" fmla="*/ 1488997 h 1667221"/>
              <a:gd name="connsiteX42" fmla="*/ 1287357 w 1948239"/>
              <a:gd name="connsiteY42" fmla="*/ 1493818 h 1667221"/>
              <a:gd name="connsiteX43" fmla="*/ 1284179 w 1948239"/>
              <a:gd name="connsiteY43" fmla="*/ 1494378 h 1667221"/>
              <a:gd name="connsiteX44" fmla="*/ 1285924 w 1948239"/>
              <a:gd name="connsiteY44" fmla="*/ 1492396 h 1667221"/>
              <a:gd name="connsiteX45" fmla="*/ 1437884 w 1948239"/>
              <a:gd name="connsiteY45" fmla="*/ 1485290 h 1667221"/>
              <a:gd name="connsiteX46" fmla="*/ 1400611 w 1948239"/>
              <a:gd name="connsiteY46" fmla="*/ 1506610 h 1667221"/>
              <a:gd name="connsiteX47" fmla="*/ 1361903 w 1948239"/>
              <a:gd name="connsiteY47" fmla="*/ 1516560 h 1667221"/>
              <a:gd name="connsiteX48" fmla="*/ 1437884 w 1948239"/>
              <a:gd name="connsiteY48" fmla="*/ 1485290 h 1667221"/>
              <a:gd name="connsiteX49" fmla="*/ 1389142 w 1948239"/>
              <a:gd name="connsiteY49" fmla="*/ 1442650 h 1667221"/>
              <a:gd name="connsiteX50" fmla="*/ 1388970 w 1948239"/>
              <a:gd name="connsiteY50" fmla="*/ 1442812 h 1667221"/>
              <a:gd name="connsiteX51" fmla="*/ 1376239 w 1948239"/>
              <a:gd name="connsiteY51" fmla="*/ 1451178 h 1667221"/>
              <a:gd name="connsiteX52" fmla="*/ 1375386 w 1948239"/>
              <a:gd name="connsiteY52" fmla="*/ 1449993 h 1667221"/>
              <a:gd name="connsiteX53" fmla="*/ 1493793 w 1948239"/>
              <a:gd name="connsiteY53" fmla="*/ 1441229 h 1667221"/>
              <a:gd name="connsiteX54" fmla="*/ 1467989 w 1948239"/>
              <a:gd name="connsiteY54" fmla="*/ 1455442 h 1667221"/>
              <a:gd name="connsiteX55" fmla="*/ 1447918 w 1948239"/>
              <a:gd name="connsiteY55" fmla="*/ 1461128 h 1667221"/>
              <a:gd name="connsiteX56" fmla="*/ 1435017 w 1948239"/>
              <a:gd name="connsiteY56" fmla="*/ 1468233 h 1667221"/>
              <a:gd name="connsiteX57" fmla="*/ 1449353 w 1948239"/>
              <a:gd name="connsiteY57" fmla="*/ 1461128 h 1667221"/>
              <a:gd name="connsiteX58" fmla="*/ 1493793 w 1948239"/>
              <a:gd name="connsiteY58" fmla="*/ 1441229 h 1667221"/>
              <a:gd name="connsiteX59" fmla="*/ 1386812 w 1948239"/>
              <a:gd name="connsiteY59" fmla="*/ 1428969 h 1667221"/>
              <a:gd name="connsiteX60" fmla="*/ 1392008 w 1948239"/>
              <a:gd name="connsiteY60" fmla="*/ 1432700 h 1667221"/>
              <a:gd name="connsiteX61" fmla="*/ 1371938 w 1948239"/>
              <a:gd name="connsiteY61" fmla="*/ 1432700 h 1667221"/>
              <a:gd name="connsiteX62" fmla="*/ 1386812 w 1948239"/>
              <a:gd name="connsiteY62" fmla="*/ 1428969 h 1667221"/>
              <a:gd name="connsiteX63" fmla="*/ 1629984 w 1948239"/>
              <a:gd name="connsiteY63" fmla="*/ 1402852 h 1667221"/>
              <a:gd name="connsiteX64" fmla="*/ 1624251 w 1948239"/>
              <a:gd name="connsiteY64" fmla="*/ 1405695 h 1667221"/>
              <a:gd name="connsiteX65" fmla="*/ 1627117 w 1948239"/>
              <a:gd name="connsiteY65" fmla="*/ 1404273 h 1667221"/>
              <a:gd name="connsiteX66" fmla="*/ 1629984 w 1948239"/>
              <a:gd name="connsiteY66" fmla="*/ 1402852 h 1667221"/>
              <a:gd name="connsiteX67" fmla="*/ 1506695 w 1948239"/>
              <a:gd name="connsiteY67" fmla="*/ 1361633 h 1667221"/>
              <a:gd name="connsiteX68" fmla="*/ 1506695 w 1948239"/>
              <a:gd name="connsiteY68" fmla="*/ 1367318 h 1667221"/>
              <a:gd name="connsiteX69" fmla="*/ 1506695 w 1948239"/>
              <a:gd name="connsiteY69" fmla="*/ 1361633 h 1667221"/>
              <a:gd name="connsiteX70" fmla="*/ 78422 w 1948239"/>
              <a:gd name="connsiteY70" fmla="*/ 1263629 h 1667221"/>
              <a:gd name="connsiteX71" fmla="*/ 75980 w 1948239"/>
              <a:gd name="connsiteY71" fmla="*/ 1266404 h 1667221"/>
              <a:gd name="connsiteX72" fmla="*/ 90316 w 1948239"/>
              <a:gd name="connsiteY72" fmla="*/ 1304781 h 1667221"/>
              <a:gd name="connsiteX73" fmla="*/ 110386 w 1948239"/>
              <a:gd name="connsiteY73" fmla="*/ 1326100 h 1667221"/>
              <a:gd name="connsiteX74" fmla="*/ 100351 w 1948239"/>
              <a:gd name="connsiteY74" fmla="*/ 1303360 h 1667221"/>
              <a:gd name="connsiteX75" fmla="*/ 94616 w 1948239"/>
              <a:gd name="connsiteY75" fmla="*/ 1291989 h 1667221"/>
              <a:gd name="connsiteX76" fmla="*/ 90316 w 1948239"/>
              <a:gd name="connsiteY76" fmla="*/ 1280618 h 1667221"/>
              <a:gd name="connsiteX77" fmla="*/ 78422 w 1948239"/>
              <a:gd name="connsiteY77" fmla="*/ 1263629 h 1667221"/>
              <a:gd name="connsiteX78" fmla="*/ 22938 w 1948239"/>
              <a:gd name="connsiteY78" fmla="*/ 1131378 h 1667221"/>
              <a:gd name="connsiteX79" fmla="*/ 31539 w 1948239"/>
              <a:gd name="connsiteY79" fmla="*/ 1193917 h 1667221"/>
              <a:gd name="connsiteX80" fmla="*/ 24372 w 1948239"/>
              <a:gd name="connsiteY80" fmla="*/ 1162648 h 1667221"/>
              <a:gd name="connsiteX81" fmla="*/ 22938 w 1948239"/>
              <a:gd name="connsiteY81" fmla="*/ 1131378 h 1667221"/>
              <a:gd name="connsiteX82" fmla="*/ 733993 w 1948239"/>
              <a:gd name="connsiteY82" fmla="*/ 1124271 h 1667221"/>
              <a:gd name="connsiteX83" fmla="*/ 733993 w 1948239"/>
              <a:gd name="connsiteY83" fmla="*/ 1125692 h 1667221"/>
              <a:gd name="connsiteX84" fmla="*/ 729693 w 1948239"/>
              <a:gd name="connsiteY84" fmla="*/ 1127115 h 1667221"/>
              <a:gd name="connsiteX85" fmla="*/ 733993 w 1948239"/>
              <a:gd name="connsiteY85" fmla="*/ 1124271 h 1667221"/>
              <a:gd name="connsiteX86" fmla="*/ 759799 w 1948239"/>
              <a:gd name="connsiteY86" fmla="*/ 1122850 h 1667221"/>
              <a:gd name="connsiteX87" fmla="*/ 759799 w 1948239"/>
              <a:gd name="connsiteY87" fmla="*/ 1125693 h 1667221"/>
              <a:gd name="connsiteX88" fmla="*/ 748331 w 1948239"/>
              <a:gd name="connsiteY88" fmla="*/ 1128537 h 1667221"/>
              <a:gd name="connsiteX89" fmla="*/ 746896 w 1948239"/>
              <a:gd name="connsiteY89" fmla="*/ 1128537 h 1667221"/>
              <a:gd name="connsiteX90" fmla="*/ 745781 w 1948239"/>
              <a:gd name="connsiteY90" fmla="*/ 1134856 h 1667221"/>
              <a:gd name="connsiteX91" fmla="*/ 745642 w 1948239"/>
              <a:gd name="connsiteY91" fmla="*/ 1135643 h 1667221"/>
              <a:gd name="connsiteX92" fmla="*/ 749764 w 1948239"/>
              <a:gd name="connsiteY92" fmla="*/ 1142749 h 1667221"/>
              <a:gd name="connsiteX93" fmla="*/ 749764 w 1948239"/>
              <a:gd name="connsiteY93" fmla="*/ 1139907 h 1667221"/>
              <a:gd name="connsiteX94" fmla="*/ 751198 w 1948239"/>
              <a:gd name="connsiteY94" fmla="*/ 1137064 h 1667221"/>
              <a:gd name="connsiteX95" fmla="*/ 751198 w 1948239"/>
              <a:gd name="connsiteY95" fmla="*/ 1138485 h 1667221"/>
              <a:gd name="connsiteX96" fmla="*/ 761232 w 1948239"/>
              <a:gd name="connsiteY96" fmla="*/ 1131378 h 1667221"/>
              <a:gd name="connsiteX97" fmla="*/ 758365 w 1948239"/>
              <a:gd name="connsiteY97" fmla="*/ 1138485 h 1667221"/>
              <a:gd name="connsiteX98" fmla="*/ 769834 w 1948239"/>
              <a:gd name="connsiteY98" fmla="*/ 1127114 h 1667221"/>
              <a:gd name="connsiteX99" fmla="*/ 759799 w 1948239"/>
              <a:gd name="connsiteY99" fmla="*/ 1122850 h 1667221"/>
              <a:gd name="connsiteX100" fmla="*/ 728261 w 1948239"/>
              <a:gd name="connsiteY100" fmla="*/ 1121429 h 1667221"/>
              <a:gd name="connsiteX101" fmla="*/ 725393 w 1948239"/>
              <a:gd name="connsiteY101" fmla="*/ 1128536 h 1667221"/>
              <a:gd name="connsiteX102" fmla="*/ 722526 w 1948239"/>
              <a:gd name="connsiteY102" fmla="*/ 1122850 h 1667221"/>
              <a:gd name="connsiteX103" fmla="*/ 711056 w 1948239"/>
              <a:gd name="connsiteY103" fmla="*/ 1118586 h 1667221"/>
              <a:gd name="connsiteX104" fmla="*/ 711056 w 1948239"/>
              <a:gd name="connsiteY104" fmla="*/ 1128537 h 1667221"/>
              <a:gd name="connsiteX105" fmla="*/ 711056 w 1948239"/>
              <a:gd name="connsiteY105" fmla="*/ 1118586 h 1667221"/>
              <a:gd name="connsiteX106" fmla="*/ 94616 w 1948239"/>
              <a:gd name="connsiteY106" fmla="*/ 1111480 h 1667221"/>
              <a:gd name="connsiteX107" fmla="*/ 101785 w 1948239"/>
              <a:gd name="connsiteY107" fmla="*/ 1149856 h 1667221"/>
              <a:gd name="connsiteX108" fmla="*/ 94616 w 1948239"/>
              <a:gd name="connsiteY108" fmla="*/ 1111480 h 1667221"/>
              <a:gd name="connsiteX109" fmla="*/ 787396 w 1948239"/>
              <a:gd name="connsiteY109" fmla="*/ 1107039 h 1667221"/>
              <a:gd name="connsiteX110" fmla="*/ 787685 w 1948239"/>
              <a:gd name="connsiteY110" fmla="*/ 1107095 h 1667221"/>
              <a:gd name="connsiteX111" fmla="*/ 787575 w 1948239"/>
              <a:gd name="connsiteY111" fmla="*/ 1107216 h 1667221"/>
              <a:gd name="connsiteX112" fmla="*/ 781302 w 1948239"/>
              <a:gd name="connsiteY112" fmla="*/ 1108638 h 1667221"/>
              <a:gd name="connsiteX113" fmla="*/ 787396 w 1948239"/>
              <a:gd name="connsiteY113" fmla="*/ 1107039 h 1667221"/>
              <a:gd name="connsiteX114" fmla="*/ 736862 w 1948239"/>
              <a:gd name="connsiteY114" fmla="*/ 1098688 h 1667221"/>
              <a:gd name="connsiteX115" fmla="*/ 732560 w 1948239"/>
              <a:gd name="connsiteY115" fmla="*/ 1118586 h 1667221"/>
              <a:gd name="connsiteX116" fmla="*/ 726826 w 1948239"/>
              <a:gd name="connsiteY116" fmla="*/ 1107215 h 1667221"/>
              <a:gd name="connsiteX117" fmla="*/ 736862 w 1948239"/>
              <a:gd name="connsiteY117" fmla="*/ 1098688 h 1667221"/>
              <a:gd name="connsiteX118" fmla="*/ 799940 w 1948239"/>
              <a:gd name="connsiteY118" fmla="*/ 1080212 h 1667221"/>
              <a:gd name="connsiteX119" fmla="*/ 797073 w 1948239"/>
              <a:gd name="connsiteY119" fmla="*/ 1084475 h 1667221"/>
              <a:gd name="connsiteX120" fmla="*/ 807107 w 1948239"/>
              <a:gd name="connsiteY120" fmla="*/ 1087317 h 1667221"/>
              <a:gd name="connsiteX121" fmla="*/ 766786 w 1948239"/>
              <a:gd name="connsiteY121" fmla="*/ 1077545 h 1667221"/>
              <a:gd name="connsiteX122" fmla="*/ 779867 w 1948239"/>
              <a:gd name="connsiteY122" fmla="*/ 1080209 h 1667221"/>
              <a:gd name="connsiteX123" fmla="*/ 772700 w 1948239"/>
              <a:gd name="connsiteY123" fmla="*/ 1085896 h 1667221"/>
              <a:gd name="connsiteX124" fmla="*/ 756930 w 1948239"/>
              <a:gd name="connsiteY124" fmla="*/ 1080209 h 1667221"/>
              <a:gd name="connsiteX125" fmla="*/ 766786 w 1948239"/>
              <a:gd name="connsiteY125" fmla="*/ 1077545 h 1667221"/>
              <a:gd name="connsiteX126" fmla="*/ 107519 w 1948239"/>
              <a:gd name="connsiteY126" fmla="*/ 1061734 h 1667221"/>
              <a:gd name="connsiteX127" fmla="*/ 101785 w 1948239"/>
              <a:gd name="connsiteY127" fmla="*/ 1114323 h 1667221"/>
              <a:gd name="connsiteX128" fmla="*/ 107519 w 1948239"/>
              <a:gd name="connsiteY128" fmla="*/ 1061734 h 1667221"/>
              <a:gd name="connsiteX129" fmla="*/ 1770474 w 1948239"/>
              <a:gd name="connsiteY129" fmla="*/ 1036149 h 1667221"/>
              <a:gd name="connsiteX130" fmla="*/ 1774776 w 1948239"/>
              <a:gd name="connsiteY130" fmla="*/ 1040413 h 1667221"/>
              <a:gd name="connsiteX131" fmla="*/ 1771907 w 1948239"/>
              <a:gd name="connsiteY131" fmla="*/ 1044677 h 1667221"/>
              <a:gd name="connsiteX132" fmla="*/ 1627116 w 1948239"/>
              <a:gd name="connsiteY132" fmla="*/ 1027621 h 1667221"/>
              <a:gd name="connsiteX133" fmla="*/ 1654355 w 1948239"/>
              <a:gd name="connsiteY133" fmla="*/ 1044676 h 1667221"/>
              <a:gd name="connsiteX134" fmla="*/ 1627116 w 1948239"/>
              <a:gd name="connsiteY134" fmla="*/ 1027621 h 1667221"/>
              <a:gd name="connsiteX135" fmla="*/ 1580704 w 1948239"/>
              <a:gd name="connsiteY135" fmla="*/ 1027621 h 1667221"/>
              <a:gd name="connsiteX136" fmla="*/ 1582676 w 1948239"/>
              <a:gd name="connsiteY136" fmla="*/ 1030463 h 1667221"/>
              <a:gd name="connsiteX137" fmla="*/ 1575507 w 1948239"/>
              <a:gd name="connsiteY137" fmla="*/ 1029042 h 1667221"/>
              <a:gd name="connsiteX138" fmla="*/ 1580704 w 1948239"/>
              <a:gd name="connsiteY138" fmla="*/ 1027621 h 1667221"/>
              <a:gd name="connsiteX139" fmla="*/ 822877 w 1948239"/>
              <a:gd name="connsiteY139" fmla="*/ 1024780 h 1667221"/>
              <a:gd name="connsiteX140" fmla="*/ 824310 w 1948239"/>
              <a:gd name="connsiteY140" fmla="*/ 1030464 h 1667221"/>
              <a:gd name="connsiteX141" fmla="*/ 827177 w 1948239"/>
              <a:gd name="connsiteY141" fmla="*/ 1029044 h 1667221"/>
              <a:gd name="connsiteX142" fmla="*/ 1625683 w 1948239"/>
              <a:gd name="connsiteY142" fmla="*/ 1014829 h 1667221"/>
              <a:gd name="connsiteX143" fmla="*/ 1631417 w 1948239"/>
              <a:gd name="connsiteY143" fmla="*/ 1016250 h 1667221"/>
              <a:gd name="connsiteX144" fmla="*/ 1628550 w 1948239"/>
              <a:gd name="connsiteY144" fmla="*/ 1021936 h 1667221"/>
              <a:gd name="connsiteX145" fmla="*/ 1577119 w 1948239"/>
              <a:gd name="connsiteY145" fmla="*/ 1012874 h 1667221"/>
              <a:gd name="connsiteX146" fmla="*/ 1584108 w 1948239"/>
              <a:gd name="connsiteY146" fmla="*/ 1017670 h 1667221"/>
              <a:gd name="connsiteX147" fmla="*/ 1571205 w 1948239"/>
              <a:gd name="connsiteY147" fmla="*/ 1013407 h 1667221"/>
              <a:gd name="connsiteX148" fmla="*/ 1577119 w 1948239"/>
              <a:gd name="connsiteY148" fmla="*/ 1012874 h 1667221"/>
              <a:gd name="connsiteX149" fmla="*/ 1632850 w 1948239"/>
              <a:gd name="connsiteY149" fmla="*/ 1002038 h 1667221"/>
              <a:gd name="connsiteX150" fmla="*/ 1641452 w 1948239"/>
              <a:gd name="connsiteY150" fmla="*/ 1010566 h 1667221"/>
              <a:gd name="connsiteX151" fmla="*/ 1632850 w 1948239"/>
              <a:gd name="connsiteY151" fmla="*/ 1002038 h 1667221"/>
              <a:gd name="connsiteX152" fmla="*/ 800835 w 1948239"/>
              <a:gd name="connsiteY152" fmla="*/ 993865 h 1667221"/>
              <a:gd name="connsiteX153" fmla="*/ 809975 w 1948239"/>
              <a:gd name="connsiteY153" fmla="*/ 996351 h 1667221"/>
              <a:gd name="connsiteX154" fmla="*/ 797071 w 1948239"/>
              <a:gd name="connsiteY154" fmla="*/ 997772 h 1667221"/>
              <a:gd name="connsiteX155" fmla="*/ 800835 w 1948239"/>
              <a:gd name="connsiteY155" fmla="*/ 993865 h 1667221"/>
              <a:gd name="connsiteX156" fmla="*/ 1500961 w 1948239"/>
              <a:gd name="connsiteY156" fmla="*/ 979296 h 1667221"/>
              <a:gd name="connsiteX157" fmla="*/ 1510997 w 1948239"/>
              <a:gd name="connsiteY157" fmla="*/ 986403 h 1667221"/>
              <a:gd name="connsiteX158" fmla="*/ 1508130 w 1948239"/>
              <a:gd name="connsiteY158" fmla="*/ 1003458 h 1667221"/>
              <a:gd name="connsiteX159" fmla="*/ 1500961 w 1948239"/>
              <a:gd name="connsiteY159" fmla="*/ 979296 h 1667221"/>
              <a:gd name="connsiteX160" fmla="*/ 851549 w 1948239"/>
              <a:gd name="connsiteY160" fmla="*/ 970769 h 1667221"/>
              <a:gd name="connsiteX161" fmla="*/ 847247 w 1948239"/>
              <a:gd name="connsiteY161" fmla="*/ 994931 h 1667221"/>
              <a:gd name="connsiteX162" fmla="*/ 865885 w 1948239"/>
              <a:gd name="connsiteY162" fmla="*/ 996352 h 1667221"/>
              <a:gd name="connsiteX163" fmla="*/ 864450 w 1948239"/>
              <a:gd name="connsiteY163" fmla="*/ 979296 h 1667221"/>
              <a:gd name="connsiteX164" fmla="*/ 855849 w 1948239"/>
              <a:gd name="connsiteY164" fmla="*/ 980717 h 1667221"/>
              <a:gd name="connsiteX165" fmla="*/ 857283 w 1948239"/>
              <a:gd name="connsiteY165" fmla="*/ 973612 h 1667221"/>
              <a:gd name="connsiteX166" fmla="*/ 851549 w 1948239"/>
              <a:gd name="connsiteY166" fmla="*/ 970769 h 1667221"/>
              <a:gd name="connsiteX167" fmla="*/ 907458 w 1948239"/>
              <a:gd name="connsiteY167" fmla="*/ 956554 h 1667221"/>
              <a:gd name="connsiteX168" fmla="*/ 907458 w 1948239"/>
              <a:gd name="connsiteY168" fmla="*/ 957975 h 1667221"/>
              <a:gd name="connsiteX169" fmla="*/ 906025 w 1948239"/>
              <a:gd name="connsiteY169" fmla="*/ 957975 h 1667221"/>
              <a:gd name="connsiteX170" fmla="*/ 1469422 w 1948239"/>
              <a:gd name="connsiteY170" fmla="*/ 953711 h 1667221"/>
              <a:gd name="connsiteX171" fmla="*/ 1482323 w 1948239"/>
              <a:gd name="connsiteY171" fmla="*/ 967925 h 1667221"/>
              <a:gd name="connsiteX172" fmla="*/ 1473722 w 1948239"/>
              <a:gd name="connsiteY172" fmla="*/ 970766 h 1667221"/>
              <a:gd name="connsiteX173" fmla="*/ 1469422 w 1948239"/>
              <a:gd name="connsiteY173" fmla="*/ 953711 h 1667221"/>
              <a:gd name="connsiteX174" fmla="*/ 1917416 w 1948239"/>
              <a:gd name="connsiteY174" fmla="*/ 950158 h 1667221"/>
              <a:gd name="connsiteX175" fmla="*/ 1922434 w 1948239"/>
              <a:gd name="connsiteY175" fmla="*/ 950868 h 1667221"/>
              <a:gd name="connsiteX176" fmla="*/ 1912398 w 1948239"/>
              <a:gd name="connsiteY176" fmla="*/ 953711 h 1667221"/>
              <a:gd name="connsiteX177" fmla="*/ 1917416 w 1948239"/>
              <a:gd name="connsiteY177" fmla="*/ 950158 h 1667221"/>
              <a:gd name="connsiteX178" fmla="*/ 1499528 w 1948239"/>
              <a:gd name="connsiteY178" fmla="*/ 948027 h 1667221"/>
              <a:gd name="connsiteX179" fmla="*/ 1492359 w 1948239"/>
              <a:gd name="connsiteY179" fmla="*/ 955134 h 1667221"/>
              <a:gd name="connsiteX180" fmla="*/ 1499528 w 1948239"/>
              <a:gd name="connsiteY180" fmla="*/ 959398 h 1667221"/>
              <a:gd name="connsiteX181" fmla="*/ 1379107 w 1948239"/>
              <a:gd name="connsiteY181" fmla="*/ 942342 h 1667221"/>
              <a:gd name="connsiteX182" fmla="*/ 1384842 w 1948239"/>
              <a:gd name="connsiteY182" fmla="*/ 956556 h 1667221"/>
              <a:gd name="connsiteX183" fmla="*/ 1379107 w 1948239"/>
              <a:gd name="connsiteY183" fmla="*/ 942342 h 1667221"/>
              <a:gd name="connsiteX184" fmla="*/ 1287177 w 1948239"/>
              <a:gd name="connsiteY184" fmla="*/ 930616 h 1667221"/>
              <a:gd name="connsiteX185" fmla="*/ 1291656 w 1948239"/>
              <a:gd name="connsiteY185" fmla="*/ 930971 h 1667221"/>
              <a:gd name="connsiteX186" fmla="*/ 1294525 w 1948239"/>
              <a:gd name="connsiteY186" fmla="*/ 936658 h 1667221"/>
              <a:gd name="connsiteX187" fmla="*/ 1285922 w 1948239"/>
              <a:gd name="connsiteY187" fmla="*/ 932392 h 1667221"/>
              <a:gd name="connsiteX188" fmla="*/ 1287177 w 1948239"/>
              <a:gd name="connsiteY188" fmla="*/ 930616 h 1667221"/>
              <a:gd name="connsiteX189" fmla="*/ 815708 w 1948239"/>
              <a:gd name="connsiteY189" fmla="*/ 929549 h 1667221"/>
              <a:gd name="connsiteX190" fmla="*/ 818575 w 1948239"/>
              <a:gd name="connsiteY190" fmla="*/ 935236 h 1667221"/>
              <a:gd name="connsiteX191" fmla="*/ 812841 w 1948239"/>
              <a:gd name="connsiteY191" fmla="*/ 935236 h 1667221"/>
              <a:gd name="connsiteX192" fmla="*/ 915163 w 1948239"/>
              <a:gd name="connsiteY192" fmla="*/ 926707 h 1667221"/>
              <a:gd name="connsiteX193" fmla="*/ 914626 w 1948239"/>
              <a:gd name="connsiteY193" fmla="*/ 930971 h 1667221"/>
              <a:gd name="connsiteX194" fmla="*/ 918926 w 1948239"/>
              <a:gd name="connsiteY194" fmla="*/ 930971 h 1667221"/>
              <a:gd name="connsiteX195" fmla="*/ 915163 w 1948239"/>
              <a:gd name="connsiteY195" fmla="*/ 926707 h 1667221"/>
              <a:gd name="connsiteX196" fmla="*/ 1414946 w 1948239"/>
              <a:gd name="connsiteY196" fmla="*/ 925285 h 1667221"/>
              <a:gd name="connsiteX197" fmla="*/ 1412079 w 1948239"/>
              <a:gd name="connsiteY197" fmla="*/ 929549 h 1667221"/>
              <a:gd name="connsiteX198" fmla="*/ 1419247 w 1948239"/>
              <a:gd name="connsiteY198" fmla="*/ 928128 h 1667221"/>
              <a:gd name="connsiteX199" fmla="*/ 1475156 w 1948239"/>
              <a:gd name="connsiteY199" fmla="*/ 913916 h 1667221"/>
              <a:gd name="connsiteX200" fmla="*/ 1475156 w 1948239"/>
              <a:gd name="connsiteY200" fmla="*/ 918180 h 1667221"/>
              <a:gd name="connsiteX201" fmla="*/ 1474695 w 1948239"/>
              <a:gd name="connsiteY201" fmla="*/ 917728 h 1667221"/>
              <a:gd name="connsiteX202" fmla="*/ 844380 w 1948239"/>
              <a:gd name="connsiteY202" fmla="*/ 913914 h 1667221"/>
              <a:gd name="connsiteX203" fmla="*/ 855848 w 1948239"/>
              <a:gd name="connsiteY203" fmla="*/ 921021 h 1667221"/>
              <a:gd name="connsiteX204" fmla="*/ 848681 w 1948239"/>
              <a:gd name="connsiteY204" fmla="*/ 922442 h 1667221"/>
              <a:gd name="connsiteX205" fmla="*/ 844380 w 1948239"/>
              <a:gd name="connsiteY205" fmla="*/ 913914 h 1667221"/>
              <a:gd name="connsiteX206" fmla="*/ 913192 w 1948239"/>
              <a:gd name="connsiteY206" fmla="*/ 912494 h 1667221"/>
              <a:gd name="connsiteX207" fmla="*/ 908892 w 1948239"/>
              <a:gd name="connsiteY207" fmla="*/ 923864 h 1667221"/>
              <a:gd name="connsiteX208" fmla="*/ 913192 w 1948239"/>
              <a:gd name="connsiteY208" fmla="*/ 912494 h 1667221"/>
              <a:gd name="connsiteX209" fmla="*/ 1227148 w 1948239"/>
              <a:gd name="connsiteY209" fmla="*/ 895438 h 1667221"/>
              <a:gd name="connsiteX210" fmla="*/ 1225713 w 1948239"/>
              <a:gd name="connsiteY210" fmla="*/ 911073 h 1667221"/>
              <a:gd name="connsiteX211" fmla="*/ 1227148 w 1948239"/>
              <a:gd name="connsiteY211" fmla="*/ 895438 h 1667221"/>
              <a:gd name="connsiteX212" fmla="*/ 888822 w 1948239"/>
              <a:gd name="connsiteY212" fmla="*/ 895438 h 1667221"/>
              <a:gd name="connsiteX213" fmla="*/ 900291 w 1948239"/>
              <a:gd name="connsiteY213" fmla="*/ 898281 h 1667221"/>
              <a:gd name="connsiteX214" fmla="*/ 888822 w 1948239"/>
              <a:gd name="connsiteY214" fmla="*/ 895438 h 1667221"/>
              <a:gd name="connsiteX215" fmla="*/ 1262986 w 1948239"/>
              <a:gd name="connsiteY215" fmla="*/ 889752 h 1667221"/>
              <a:gd name="connsiteX216" fmla="*/ 1267288 w 1948239"/>
              <a:gd name="connsiteY216" fmla="*/ 898280 h 1667221"/>
              <a:gd name="connsiteX217" fmla="*/ 1257252 w 1948239"/>
              <a:gd name="connsiteY217" fmla="*/ 902544 h 1667221"/>
              <a:gd name="connsiteX218" fmla="*/ 1185572 w 1948239"/>
              <a:gd name="connsiteY218" fmla="*/ 889752 h 1667221"/>
              <a:gd name="connsiteX219" fmla="*/ 1194174 w 1948239"/>
              <a:gd name="connsiteY219" fmla="*/ 892595 h 1667221"/>
              <a:gd name="connsiteX220" fmla="*/ 1197041 w 1948239"/>
              <a:gd name="connsiteY220" fmla="*/ 899703 h 1667221"/>
              <a:gd name="connsiteX221" fmla="*/ 832911 w 1948239"/>
              <a:gd name="connsiteY221" fmla="*/ 888331 h 1667221"/>
              <a:gd name="connsiteX222" fmla="*/ 848682 w 1948239"/>
              <a:gd name="connsiteY222" fmla="*/ 892595 h 1667221"/>
              <a:gd name="connsiteX223" fmla="*/ 876636 w 1948239"/>
              <a:gd name="connsiteY223" fmla="*/ 883357 h 1667221"/>
              <a:gd name="connsiteX224" fmla="*/ 871619 w 1948239"/>
              <a:gd name="connsiteY224" fmla="*/ 891174 h 1667221"/>
              <a:gd name="connsiteX225" fmla="*/ 890255 w 1948239"/>
              <a:gd name="connsiteY225" fmla="*/ 888331 h 1667221"/>
              <a:gd name="connsiteX226" fmla="*/ 881653 w 1948239"/>
              <a:gd name="connsiteY226" fmla="*/ 888331 h 1667221"/>
              <a:gd name="connsiteX227" fmla="*/ 890255 w 1948239"/>
              <a:gd name="connsiteY227" fmla="*/ 884067 h 1667221"/>
              <a:gd name="connsiteX228" fmla="*/ 876636 w 1948239"/>
              <a:gd name="connsiteY228" fmla="*/ 883357 h 1667221"/>
              <a:gd name="connsiteX229" fmla="*/ 1364771 w 1948239"/>
              <a:gd name="connsiteY229" fmla="*/ 881224 h 1667221"/>
              <a:gd name="connsiteX230" fmla="*/ 1341834 w 1948239"/>
              <a:gd name="connsiteY230" fmla="*/ 882647 h 1667221"/>
              <a:gd name="connsiteX231" fmla="*/ 1347568 w 1948239"/>
              <a:gd name="connsiteY231" fmla="*/ 892595 h 1667221"/>
              <a:gd name="connsiteX232" fmla="*/ 1336100 w 1948239"/>
              <a:gd name="connsiteY232" fmla="*/ 889752 h 1667221"/>
              <a:gd name="connsiteX233" fmla="*/ 1333232 w 1948239"/>
              <a:gd name="connsiteY233" fmla="*/ 896859 h 1667221"/>
              <a:gd name="connsiteX234" fmla="*/ 1367639 w 1948239"/>
              <a:gd name="connsiteY234" fmla="*/ 902545 h 1667221"/>
              <a:gd name="connsiteX235" fmla="*/ 1364771 w 1948239"/>
              <a:gd name="connsiteY235" fmla="*/ 881224 h 1667221"/>
              <a:gd name="connsiteX236" fmla="*/ 893122 w 1948239"/>
              <a:gd name="connsiteY236" fmla="*/ 869853 h 1667221"/>
              <a:gd name="connsiteX237" fmla="*/ 881653 w 1948239"/>
              <a:gd name="connsiteY237" fmla="*/ 881224 h 1667221"/>
              <a:gd name="connsiteX238" fmla="*/ 883088 w 1948239"/>
              <a:gd name="connsiteY238" fmla="*/ 881224 h 1667221"/>
              <a:gd name="connsiteX239" fmla="*/ 891689 w 1948239"/>
              <a:gd name="connsiteY239" fmla="*/ 882647 h 1667221"/>
              <a:gd name="connsiteX240" fmla="*/ 884520 w 1948239"/>
              <a:gd name="connsiteY240" fmla="*/ 879803 h 1667221"/>
              <a:gd name="connsiteX241" fmla="*/ 1154034 w 1948239"/>
              <a:gd name="connsiteY241" fmla="*/ 867010 h 1667221"/>
              <a:gd name="connsiteX242" fmla="*/ 1164068 w 1948239"/>
              <a:gd name="connsiteY242" fmla="*/ 871274 h 1667221"/>
              <a:gd name="connsiteX243" fmla="*/ 1161203 w 1948239"/>
              <a:gd name="connsiteY243" fmla="*/ 874117 h 1667221"/>
              <a:gd name="connsiteX244" fmla="*/ 918926 w 1948239"/>
              <a:gd name="connsiteY244" fmla="*/ 864169 h 1667221"/>
              <a:gd name="connsiteX245" fmla="*/ 917288 w 1948239"/>
              <a:gd name="connsiteY245" fmla="*/ 865794 h 1667221"/>
              <a:gd name="connsiteX246" fmla="*/ 910325 w 1948239"/>
              <a:gd name="connsiteY246" fmla="*/ 867012 h 1667221"/>
              <a:gd name="connsiteX247" fmla="*/ 918926 w 1948239"/>
              <a:gd name="connsiteY247" fmla="*/ 872696 h 1667221"/>
              <a:gd name="connsiteX248" fmla="*/ 915701 w 1948239"/>
              <a:gd name="connsiteY248" fmla="*/ 867367 h 1667221"/>
              <a:gd name="connsiteX249" fmla="*/ 917288 w 1948239"/>
              <a:gd name="connsiteY249" fmla="*/ 865794 h 1667221"/>
              <a:gd name="connsiteX250" fmla="*/ 921143 w 1948239"/>
              <a:gd name="connsiteY250" fmla="*/ 865119 h 1667221"/>
              <a:gd name="connsiteX251" fmla="*/ 932187 w 1948239"/>
              <a:gd name="connsiteY251" fmla="*/ 869854 h 1667221"/>
              <a:gd name="connsiteX252" fmla="*/ 938997 w 1948239"/>
              <a:gd name="connsiteY252" fmla="*/ 867012 h 1667221"/>
              <a:gd name="connsiteX253" fmla="*/ 922510 w 1948239"/>
              <a:gd name="connsiteY253" fmla="*/ 864880 h 1667221"/>
              <a:gd name="connsiteX254" fmla="*/ 921143 w 1948239"/>
              <a:gd name="connsiteY254" fmla="*/ 865119 h 1667221"/>
              <a:gd name="connsiteX255" fmla="*/ 851546 w 1948239"/>
              <a:gd name="connsiteY255" fmla="*/ 862746 h 1667221"/>
              <a:gd name="connsiteX256" fmla="*/ 848679 w 1948239"/>
              <a:gd name="connsiteY256" fmla="*/ 869853 h 1667221"/>
              <a:gd name="connsiteX257" fmla="*/ 842945 w 1948239"/>
              <a:gd name="connsiteY257" fmla="*/ 869853 h 1667221"/>
              <a:gd name="connsiteX258" fmla="*/ 940767 w 1948239"/>
              <a:gd name="connsiteY258" fmla="*/ 862526 h 1667221"/>
              <a:gd name="connsiteX259" fmla="*/ 949031 w 1948239"/>
              <a:gd name="connsiteY259" fmla="*/ 874117 h 1667221"/>
              <a:gd name="connsiteX260" fmla="*/ 947598 w 1948239"/>
              <a:gd name="connsiteY260" fmla="*/ 862748 h 1667221"/>
              <a:gd name="connsiteX261" fmla="*/ 940767 w 1948239"/>
              <a:gd name="connsiteY261" fmla="*/ 862526 h 1667221"/>
              <a:gd name="connsiteX262" fmla="*/ 1204210 w 1948239"/>
              <a:gd name="connsiteY262" fmla="*/ 851377 h 1667221"/>
              <a:gd name="connsiteX263" fmla="*/ 1218546 w 1948239"/>
              <a:gd name="connsiteY263" fmla="*/ 871276 h 1667221"/>
              <a:gd name="connsiteX264" fmla="*/ 1209944 w 1948239"/>
              <a:gd name="connsiteY264" fmla="*/ 852798 h 1667221"/>
              <a:gd name="connsiteX265" fmla="*/ 1211377 w 1948239"/>
              <a:gd name="connsiteY265" fmla="*/ 861326 h 1667221"/>
              <a:gd name="connsiteX266" fmla="*/ 1184140 w 1948239"/>
              <a:gd name="connsiteY266" fmla="*/ 845691 h 1667221"/>
              <a:gd name="connsiteX267" fmla="*/ 1198476 w 1948239"/>
              <a:gd name="connsiteY267" fmla="*/ 857062 h 1667221"/>
              <a:gd name="connsiteX268" fmla="*/ 1198476 w 1948239"/>
              <a:gd name="connsiteY268" fmla="*/ 855641 h 1667221"/>
              <a:gd name="connsiteX269" fmla="*/ 871619 w 1948239"/>
              <a:gd name="connsiteY269" fmla="*/ 844270 h 1667221"/>
              <a:gd name="connsiteX270" fmla="*/ 867317 w 1948239"/>
              <a:gd name="connsiteY270" fmla="*/ 849955 h 1667221"/>
              <a:gd name="connsiteX271" fmla="*/ 864450 w 1948239"/>
              <a:gd name="connsiteY271" fmla="*/ 848534 h 1667221"/>
              <a:gd name="connsiteX272" fmla="*/ 1221413 w 1948239"/>
              <a:gd name="connsiteY272" fmla="*/ 841427 h 1667221"/>
              <a:gd name="connsiteX273" fmla="*/ 1221413 w 1948239"/>
              <a:gd name="connsiteY273" fmla="*/ 852798 h 1667221"/>
              <a:gd name="connsiteX274" fmla="*/ 1221413 w 1948239"/>
              <a:gd name="connsiteY274" fmla="*/ 841427 h 1667221"/>
              <a:gd name="connsiteX275" fmla="*/ 24103 w 1948239"/>
              <a:gd name="connsiteY275" fmla="*/ 830945 h 1667221"/>
              <a:gd name="connsiteX276" fmla="*/ 15770 w 1948239"/>
              <a:gd name="connsiteY276" fmla="*/ 844270 h 1667221"/>
              <a:gd name="connsiteX277" fmla="*/ 15770 w 1948239"/>
              <a:gd name="connsiteY277" fmla="*/ 872697 h 1667221"/>
              <a:gd name="connsiteX278" fmla="*/ 20070 w 1948239"/>
              <a:gd name="connsiteY278" fmla="*/ 859905 h 1667221"/>
              <a:gd name="connsiteX279" fmla="*/ 11469 w 1948239"/>
              <a:gd name="connsiteY279" fmla="*/ 911073 h 1667221"/>
              <a:gd name="connsiteX280" fmla="*/ 31539 w 1948239"/>
              <a:gd name="connsiteY280" fmla="*/ 875540 h 1667221"/>
              <a:gd name="connsiteX281" fmla="*/ 34406 w 1948239"/>
              <a:gd name="connsiteY281" fmla="*/ 898280 h 1667221"/>
              <a:gd name="connsiteX282" fmla="*/ 35840 w 1948239"/>
              <a:gd name="connsiteY282" fmla="*/ 915337 h 1667221"/>
              <a:gd name="connsiteX283" fmla="*/ 38707 w 1948239"/>
              <a:gd name="connsiteY283" fmla="*/ 912494 h 1667221"/>
              <a:gd name="connsiteX284" fmla="*/ 35840 w 1948239"/>
              <a:gd name="connsiteY284" fmla="*/ 898280 h 1667221"/>
              <a:gd name="connsiteX285" fmla="*/ 38707 w 1948239"/>
              <a:gd name="connsiteY285" fmla="*/ 884068 h 1667221"/>
              <a:gd name="connsiteX286" fmla="*/ 32973 w 1948239"/>
              <a:gd name="connsiteY286" fmla="*/ 874118 h 1667221"/>
              <a:gd name="connsiteX287" fmla="*/ 24103 w 1948239"/>
              <a:gd name="connsiteY287" fmla="*/ 830945 h 1667221"/>
              <a:gd name="connsiteX288" fmla="*/ 1246321 w 1948239"/>
              <a:gd name="connsiteY288" fmla="*/ 825793 h 1667221"/>
              <a:gd name="connsiteX289" fmla="*/ 1237182 w 1948239"/>
              <a:gd name="connsiteY289" fmla="*/ 827215 h 1667221"/>
              <a:gd name="connsiteX290" fmla="*/ 1254385 w 1948239"/>
              <a:gd name="connsiteY290" fmla="*/ 832899 h 1667221"/>
              <a:gd name="connsiteX291" fmla="*/ 1246321 w 1948239"/>
              <a:gd name="connsiteY291" fmla="*/ 825793 h 1667221"/>
              <a:gd name="connsiteX292" fmla="*/ 1260119 w 1948239"/>
              <a:gd name="connsiteY292" fmla="*/ 822951 h 1667221"/>
              <a:gd name="connsiteX293" fmla="*/ 1261553 w 1948239"/>
              <a:gd name="connsiteY293" fmla="*/ 828635 h 1667221"/>
              <a:gd name="connsiteX294" fmla="*/ 1166937 w 1948239"/>
              <a:gd name="connsiteY294" fmla="*/ 794523 h 1667221"/>
              <a:gd name="connsiteX295" fmla="*/ 1168370 w 1948239"/>
              <a:gd name="connsiteY295" fmla="*/ 812290 h 1667221"/>
              <a:gd name="connsiteX296" fmla="*/ 1170089 w 1948239"/>
              <a:gd name="connsiteY296" fmla="*/ 816338 h 1667221"/>
              <a:gd name="connsiteX297" fmla="*/ 1169804 w 1948239"/>
              <a:gd name="connsiteY297" fmla="*/ 817265 h 1667221"/>
              <a:gd name="connsiteX298" fmla="*/ 1170735 w 1948239"/>
              <a:gd name="connsiteY298" fmla="*/ 817858 h 1667221"/>
              <a:gd name="connsiteX299" fmla="*/ 1174104 w 1948239"/>
              <a:gd name="connsiteY299" fmla="*/ 825792 h 1667221"/>
              <a:gd name="connsiteX300" fmla="*/ 1179838 w 1948239"/>
              <a:gd name="connsiteY300" fmla="*/ 817265 h 1667221"/>
              <a:gd name="connsiteX301" fmla="*/ 1174821 w 1948239"/>
              <a:gd name="connsiteY301" fmla="*/ 820463 h 1667221"/>
              <a:gd name="connsiteX302" fmla="*/ 1170735 w 1948239"/>
              <a:gd name="connsiteY302" fmla="*/ 817858 h 1667221"/>
              <a:gd name="connsiteX303" fmla="*/ 1170089 w 1948239"/>
              <a:gd name="connsiteY303" fmla="*/ 816338 h 1667221"/>
              <a:gd name="connsiteX304" fmla="*/ 1174284 w 1948239"/>
              <a:gd name="connsiteY304" fmla="*/ 802696 h 1667221"/>
              <a:gd name="connsiteX305" fmla="*/ 1166937 w 1948239"/>
              <a:gd name="connsiteY305" fmla="*/ 794523 h 1667221"/>
              <a:gd name="connsiteX306" fmla="*/ 1159768 w 1948239"/>
              <a:gd name="connsiteY306" fmla="*/ 785995 h 1667221"/>
              <a:gd name="connsiteX307" fmla="*/ 1174104 w 1948239"/>
              <a:gd name="connsiteY307" fmla="*/ 785995 h 1667221"/>
              <a:gd name="connsiteX308" fmla="*/ 1013543 w 1948239"/>
              <a:gd name="connsiteY308" fmla="*/ 783152 h 1667221"/>
              <a:gd name="connsiteX309" fmla="*/ 1017844 w 1948239"/>
              <a:gd name="connsiteY309" fmla="*/ 791681 h 1667221"/>
              <a:gd name="connsiteX310" fmla="*/ 1019277 w 1948239"/>
              <a:gd name="connsiteY310" fmla="*/ 784574 h 1667221"/>
              <a:gd name="connsiteX311" fmla="*/ 1939639 w 1948239"/>
              <a:gd name="connsiteY311" fmla="*/ 766096 h 1667221"/>
              <a:gd name="connsiteX312" fmla="*/ 1935337 w 1948239"/>
              <a:gd name="connsiteY312" fmla="*/ 783151 h 1667221"/>
              <a:gd name="connsiteX313" fmla="*/ 1935337 w 1948239"/>
              <a:gd name="connsiteY313" fmla="*/ 781731 h 1667221"/>
              <a:gd name="connsiteX314" fmla="*/ 927528 w 1948239"/>
              <a:gd name="connsiteY314" fmla="*/ 740513 h 1667221"/>
              <a:gd name="connsiteX315" fmla="*/ 918926 w 1948239"/>
              <a:gd name="connsiteY315" fmla="*/ 750462 h 1667221"/>
              <a:gd name="connsiteX316" fmla="*/ 920359 w 1948239"/>
              <a:gd name="connsiteY316" fmla="*/ 756148 h 1667221"/>
              <a:gd name="connsiteX317" fmla="*/ 921794 w 1948239"/>
              <a:gd name="connsiteY317" fmla="*/ 756148 h 1667221"/>
              <a:gd name="connsiteX318" fmla="*/ 943298 w 1948239"/>
              <a:gd name="connsiteY318" fmla="*/ 757569 h 1667221"/>
              <a:gd name="connsiteX319" fmla="*/ 944731 w 1948239"/>
              <a:gd name="connsiteY319" fmla="*/ 750462 h 1667221"/>
              <a:gd name="connsiteX320" fmla="*/ 938997 w 1948239"/>
              <a:gd name="connsiteY320" fmla="*/ 744777 h 1667221"/>
              <a:gd name="connsiteX321" fmla="*/ 927528 w 1948239"/>
              <a:gd name="connsiteY321" fmla="*/ 740513 h 1667221"/>
              <a:gd name="connsiteX322" fmla="*/ 911759 w 1948239"/>
              <a:gd name="connsiteY322" fmla="*/ 737670 h 1667221"/>
              <a:gd name="connsiteX323" fmla="*/ 913192 w 1948239"/>
              <a:gd name="connsiteY323" fmla="*/ 744777 h 1667221"/>
              <a:gd name="connsiteX324" fmla="*/ 918926 w 1948239"/>
              <a:gd name="connsiteY324" fmla="*/ 739091 h 1667221"/>
              <a:gd name="connsiteX325" fmla="*/ 1092389 w 1948239"/>
              <a:gd name="connsiteY325" fmla="*/ 734827 h 1667221"/>
              <a:gd name="connsiteX326" fmla="*/ 1089522 w 1948239"/>
              <a:gd name="connsiteY326" fmla="*/ 740512 h 1667221"/>
              <a:gd name="connsiteX327" fmla="*/ 1088089 w 1948239"/>
              <a:gd name="connsiteY327" fmla="*/ 739091 h 1667221"/>
              <a:gd name="connsiteX328" fmla="*/ 1060852 w 1948239"/>
              <a:gd name="connsiteY328" fmla="*/ 726299 h 1667221"/>
              <a:gd name="connsiteX329" fmla="*/ 1059417 w 1948239"/>
              <a:gd name="connsiteY329" fmla="*/ 729143 h 1667221"/>
              <a:gd name="connsiteX330" fmla="*/ 1056550 w 1948239"/>
              <a:gd name="connsiteY330" fmla="*/ 727722 h 1667221"/>
              <a:gd name="connsiteX331" fmla="*/ 1055117 w 1948239"/>
              <a:gd name="connsiteY331" fmla="*/ 730563 h 1667221"/>
              <a:gd name="connsiteX332" fmla="*/ 1059417 w 1948239"/>
              <a:gd name="connsiteY332" fmla="*/ 731986 h 1667221"/>
              <a:gd name="connsiteX333" fmla="*/ 1060852 w 1948239"/>
              <a:gd name="connsiteY333" fmla="*/ 726299 h 1667221"/>
              <a:gd name="connsiteX334" fmla="*/ 850773 w 1948239"/>
              <a:gd name="connsiteY334" fmla="*/ 713968 h 1667221"/>
              <a:gd name="connsiteX335" fmla="*/ 851549 w 1948239"/>
              <a:gd name="connsiteY335" fmla="*/ 714929 h 1667221"/>
              <a:gd name="connsiteX336" fmla="*/ 850809 w 1948239"/>
              <a:gd name="connsiteY336" fmla="*/ 714342 h 1667221"/>
              <a:gd name="connsiteX337" fmla="*/ 920359 w 1948239"/>
              <a:gd name="connsiteY337" fmla="*/ 712087 h 1667221"/>
              <a:gd name="connsiteX338" fmla="*/ 927528 w 1948239"/>
              <a:gd name="connsiteY338" fmla="*/ 727722 h 1667221"/>
              <a:gd name="connsiteX339" fmla="*/ 927528 w 1948239"/>
              <a:gd name="connsiteY339" fmla="*/ 724879 h 1667221"/>
              <a:gd name="connsiteX340" fmla="*/ 920359 w 1948239"/>
              <a:gd name="connsiteY340" fmla="*/ 712087 h 1667221"/>
              <a:gd name="connsiteX341" fmla="*/ 1040782 w 1948239"/>
              <a:gd name="connsiteY341" fmla="*/ 697873 h 1667221"/>
              <a:gd name="connsiteX342" fmla="*/ 1039347 w 1948239"/>
              <a:gd name="connsiteY342" fmla="*/ 703558 h 1667221"/>
              <a:gd name="connsiteX343" fmla="*/ 1037914 w 1948239"/>
              <a:gd name="connsiteY343" fmla="*/ 707822 h 1667221"/>
              <a:gd name="connsiteX344" fmla="*/ 1037914 w 1948239"/>
              <a:gd name="connsiteY344" fmla="*/ 709244 h 1667221"/>
              <a:gd name="connsiteX345" fmla="*/ 1050816 w 1948239"/>
              <a:gd name="connsiteY345" fmla="*/ 704980 h 1667221"/>
              <a:gd name="connsiteX346" fmla="*/ 1049382 w 1948239"/>
              <a:gd name="connsiteY346" fmla="*/ 707822 h 1667221"/>
              <a:gd name="connsiteX347" fmla="*/ 1053683 w 1948239"/>
              <a:gd name="connsiteY347" fmla="*/ 707822 h 1667221"/>
              <a:gd name="connsiteX348" fmla="*/ 1050816 w 1948239"/>
              <a:gd name="connsiteY348" fmla="*/ 704980 h 1667221"/>
              <a:gd name="connsiteX349" fmla="*/ 1040782 w 1948239"/>
              <a:gd name="connsiteY349" fmla="*/ 702137 h 1667221"/>
              <a:gd name="connsiteX350" fmla="*/ 1043649 w 1948239"/>
              <a:gd name="connsiteY350" fmla="*/ 699294 h 1667221"/>
              <a:gd name="connsiteX351" fmla="*/ 1040782 w 1948239"/>
              <a:gd name="connsiteY351" fmla="*/ 697873 h 1667221"/>
              <a:gd name="connsiteX352" fmla="*/ 816784 w 1948239"/>
              <a:gd name="connsiteY352" fmla="*/ 697873 h 1667221"/>
              <a:gd name="connsiteX353" fmla="*/ 828612 w 1948239"/>
              <a:gd name="connsiteY353" fmla="*/ 700716 h 1667221"/>
              <a:gd name="connsiteX354" fmla="*/ 807107 w 1948239"/>
              <a:gd name="connsiteY354" fmla="*/ 703558 h 1667221"/>
              <a:gd name="connsiteX355" fmla="*/ 816784 w 1948239"/>
              <a:gd name="connsiteY355" fmla="*/ 697873 h 1667221"/>
              <a:gd name="connsiteX356" fmla="*/ 1866524 w 1948239"/>
              <a:gd name="connsiteY356" fmla="*/ 695030 h 1667221"/>
              <a:gd name="connsiteX357" fmla="*/ 1869392 w 1948239"/>
              <a:gd name="connsiteY357" fmla="*/ 746198 h 1667221"/>
              <a:gd name="connsiteX358" fmla="*/ 1866524 w 1948239"/>
              <a:gd name="connsiteY358" fmla="*/ 695030 h 1667221"/>
              <a:gd name="connsiteX359" fmla="*/ 993473 w 1948239"/>
              <a:gd name="connsiteY359" fmla="*/ 690766 h 1667221"/>
              <a:gd name="connsiteX360" fmla="*/ 989173 w 1948239"/>
              <a:gd name="connsiteY360" fmla="*/ 692188 h 1667221"/>
              <a:gd name="connsiteX361" fmla="*/ 989173 w 1948239"/>
              <a:gd name="connsiteY361" fmla="*/ 693609 h 1667221"/>
              <a:gd name="connsiteX362" fmla="*/ 993473 w 1948239"/>
              <a:gd name="connsiteY362" fmla="*/ 690766 h 1667221"/>
              <a:gd name="connsiteX363" fmla="*/ 711058 w 1948239"/>
              <a:gd name="connsiteY363" fmla="*/ 679395 h 1667221"/>
              <a:gd name="connsiteX364" fmla="*/ 718708 w 1948239"/>
              <a:gd name="connsiteY364" fmla="*/ 679495 h 1667221"/>
              <a:gd name="connsiteX365" fmla="*/ 718405 w 1948239"/>
              <a:gd name="connsiteY365" fmla="*/ 679574 h 1667221"/>
              <a:gd name="connsiteX366" fmla="*/ 711058 w 1948239"/>
              <a:gd name="connsiteY366" fmla="*/ 679395 h 1667221"/>
              <a:gd name="connsiteX367" fmla="*/ 70067 w 1948239"/>
              <a:gd name="connsiteY367" fmla="*/ 662384 h 1667221"/>
              <a:gd name="connsiteX368" fmla="*/ 58778 w 1948239"/>
              <a:gd name="connsiteY368" fmla="*/ 690766 h 1667221"/>
              <a:gd name="connsiteX369" fmla="*/ 68812 w 1948239"/>
              <a:gd name="connsiteY369" fmla="*/ 686503 h 1667221"/>
              <a:gd name="connsiteX370" fmla="*/ 73113 w 1948239"/>
              <a:gd name="connsiteY370" fmla="*/ 670868 h 1667221"/>
              <a:gd name="connsiteX371" fmla="*/ 70067 w 1948239"/>
              <a:gd name="connsiteY371" fmla="*/ 662384 h 1667221"/>
              <a:gd name="connsiteX372" fmla="*/ 926095 w 1948239"/>
              <a:gd name="connsiteY372" fmla="*/ 658076 h 1667221"/>
              <a:gd name="connsiteX373" fmla="*/ 923228 w 1948239"/>
              <a:gd name="connsiteY373" fmla="*/ 672288 h 1667221"/>
              <a:gd name="connsiteX374" fmla="*/ 918926 w 1948239"/>
              <a:gd name="connsiteY374" fmla="*/ 668024 h 1667221"/>
              <a:gd name="connsiteX375" fmla="*/ 931829 w 1948239"/>
              <a:gd name="connsiteY375" fmla="*/ 676554 h 1667221"/>
              <a:gd name="connsiteX376" fmla="*/ 926095 w 1948239"/>
              <a:gd name="connsiteY376" fmla="*/ 658076 h 1667221"/>
              <a:gd name="connsiteX377" fmla="*/ 841513 w 1948239"/>
              <a:gd name="connsiteY377" fmla="*/ 652390 h 1667221"/>
              <a:gd name="connsiteX378" fmla="*/ 858716 w 1948239"/>
              <a:gd name="connsiteY378" fmla="*/ 672288 h 1667221"/>
              <a:gd name="connsiteX379" fmla="*/ 852982 w 1948239"/>
              <a:gd name="connsiteY379" fmla="*/ 665183 h 1667221"/>
              <a:gd name="connsiteX380" fmla="*/ 854416 w 1948239"/>
              <a:gd name="connsiteY380" fmla="*/ 665183 h 1667221"/>
              <a:gd name="connsiteX381" fmla="*/ 855849 w 1948239"/>
              <a:gd name="connsiteY381" fmla="*/ 658076 h 1667221"/>
              <a:gd name="connsiteX382" fmla="*/ 841513 w 1948239"/>
              <a:gd name="connsiteY382" fmla="*/ 652390 h 1667221"/>
              <a:gd name="connsiteX383" fmla="*/ 1050816 w 1948239"/>
              <a:gd name="connsiteY383" fmla="*/ 643862 h 1667221"/>
              <a:gd name="connsiteX384" fmla="*/ 1033613 w 1948239"/>
              <a:gd name="connsiteY384" fmla="*/ 653812 h 1667221"/>
              <a:gd name="connsiteX385" fmla="*/ 1040782 w 1948239"/>
              <a:gd name="connsiteY385" fmla="*/ 650969 h 1667221"/>
              <a:gd name="connsiteX386" fmla="*/ 1040782 w 1948239"/>
              <a:gd name="connsiteY386" fmla="*/ 652390 h 1667221"/>
              <a:gd name="connsiteX387" fmla="*/ 1047949 w 1948239"/>
              <a:gd name="connsiteY387" fmla="*/ 653812 h 1667221"/>
              <a:gd name="connsiteX388" fmla="*/ 1050816 w 1948239"/>
              <a:gd name="connsiteY388" fmla="*/ 643862 h 1667221"/>
              <a:gd name="connsiteX389" fmla="*/ 994471 w 1948239"/>
              <a:gd name="connsiteY389" fmla="*/ 641699 h 1667221"/>
              <a:gd name="connsiteX390" fmla="*/ 995167 w 1948239"/>
              <a:gd name="connsiteY390" fmla="*/ 641769 h 1667221"/>
              <a:gd name="connsiteX391" fmla="*/ 993473 w 1948239"/>
              <a:gd name="connsiteY391" fmla="*/ 642441 h 1667221"/>
              <a:gd name="connsiteX392" fmla="*/ 676652 w 1948239"/>
              <a:gd name="connsiteY392" fmla="*/ 632491 h 1667221"/>
              <a:gd name="connsiteX393" fmla="*/ 695287 w 1948239"/>
              <a:gd name="connsiteY393" fmla="*/ 633913 h 1667221"/>
              <a:gd name="connsiteX394" fmla="*/ 676652 w 1948239"/>
              <a:gd name="connsiteY394" fmla="*/ 632491 h 1667221"/>
              <a:gd name="connsiteX395" fmla="*/ 1889462 w 1948239"/>
              <a:gd name="connsiteY395" fmla="*/ 626807 h 1667221"/>
              <a:gd name="connsiteX396" fmla="*/ 1895196 w 1948239"/>
              <a:gd name="connsiteY396" fmla="*/ 665182 h 1667221"/>
              <a:gd name="connsiteX397" fmla="*/ 1876560 w 1948239"/>
              <a:gd name="connsiteY397" fmla="*/ 712086 h 1667221"/>
              <a:gd name="connsiteX398" fmla="*/ 1900930 w 1948239"/>
              <a:gd name="connsiteY398" fmla="*/ 635335 h 1667221"/>
              <a:gd name="connsiteX399" fmla="*/ 1003402 w 1948239"/>
              <a:gd name="connsiteY399" fmla="*/ 616178 h 1667221"/>
              <a:gd name="connsiteX400" fmla="*/ 1005120 w 1948239"/>
              <a:gd name="connsiteY400" fmla="*/ 618811 h 1667221"/>
              <a:gd name="connsiteX401" fmla="*/ 1003508 w 1948239"/>
              <a:gd name="connsiteY401" fmla="*/ 626806 h 1667221"/>
              <a:gd name="connsiteX402" fmla="*/ 1001358 w 1948239"/>
              <a:gd name="connsiteY402" fmla="*/ 619345 h 1667221"/>
              <a:gd name="connsiteX403" fmla="*/ 999207 w 1948239"/>
              <a:gd name="connsiteY403" fmla="*/ 609751 h 1667221"/>
              <a:gd name="connsiteX404" fmla="*/ 1003508 w 1948239"/>
              <a:gd name="connsiteY404" fmla="*/ 616014 h 1667221"/>
              <a:gd name="connsiteX405" fmla="*/ 1003402 w 1948239"/>
              <a:gd name="connsiteY405" fmla="*/ 616178 h 1667221"/>
              <a:gd name="connsiteX406" fmla="*/ 666616 w 1948239"/>
              <a:gd name="connsiteY406" fmla="*/ 604065 h 1667221"/>
              <a:gd name="connsiteX407" fmla="*/ 655147 w 1948239"/>
              <a:gd name="connsiteY407" fmla="*/ 614015 h 1667221"/>
              <a:gd name="connsiteX408" fmla="*/ 663749 w 1948239"/>
              <a:gd name="connsiteY408" fmla="*/ 626807 h 1667221"/>
              <a:gd name="connsiteX409" fmla="*/ 670917 w 1948239"/>
              <a:gd name="connsiteY409" fmla="*/ 616858 h 1667221"/>
              <a:gd name="connsiteX410" fmla="*/ 666616 w 1948239"/>
              <a:gd name="connsiteY410" fmla="*/ 604065 h 1667221"/>
              <a:gd name="connsiteX411" fmla="*/ 1093823 w 1948239"/>
              <a:gd name="connsiteY411" fmla="*/ 602644 h 1667221"/>
              <a:gd name="connsiteX412" fmla="*/ 1085222 w 1948239"/>
              <a:gd name="connsiteY412" fmla="*/ 609751 h 1667221"/>
              <a:gd name="connsiteX413" fmla="*/ 1093823 w 1948239"/>
              <a:gd name="connsiteY413" fmla="*/ 602644 h 1667221"/>
              <a:gd name="connsiteX414" fmla="*/ 762667 w 1948239"/>
              <a:gd name="connsiteY414" fmla="*/ 602644 h 1667221"/>
              <a:gd name="connsiteX415" fmla="*/ 764099 w 1948239"/>
              <a:gd name="connsiteY415" fmla="*/ 615436 h 1667221"/>
              <a:gd name="connsiteX416" fmla="*/ 759799 w 1948239"/>
              <a:gd name="connsiteY416" fmla="*/ 615436 h 1667221"/>
              <a:gd name="connsiteX417" fmla="*/ 762487 w 1948239"/>
              <a:gd name="connsiteY417" fmla="*/ 622720 h 1667221"/>
              <a:gd name="connsiteX418" fmla="*/ 763429 w 1948239"/>
              <a:gd name="connsiteY418" fmla="*/ 623371 h 1667221"/>
              <a:gd name="connsiteX419" fmla="*/ 762667 w 1948239"/>
              <a:gd name="connsiteY419" fmla="*/ 625386 h 1667221"/>
              <a:gd name="connsiteX420" fmla="*/ 768401 w 1948239"/>
              <a:gd name="connsiteY420" fmla="*/ 626807 h 1667221"/>
              <a:gd name="connsiteX421" fmla="*/ 763429 w 1948239"/>
              <a:gd name="connsiteY421" fmla="*/ 623371 h 1667221"/>
              <a:gd name="connsiteX422" fmla="*/ 765354 w 1948239"/>
              <a:gd name="connsiteY422" fmla="*/ 618279 h 1667221"/>
              <a:gd name="connsiteX423" fmla="*/ 771268 w 1948239"/>
              <a:gd name="connsiteY423" fmla="*/ 611172 h 1667221"/>
              <a:gd name="connsiteX424" fmla="*/ 762667 w 1948239"/>
              <a:gd name="connsiteY424" fmla="*/ 602644 h 1667221"/>
              <a:gd name="connsiteX425" fmla="*/ 785469 w 1948239"/>
              <a:gd name="connsiteY425" fmla="*/ 599802 h 1667221"/>
              <a:gd name="connsiteX426" fmla="*/ 779870 w 1948239"/>
              <a:gd name="connsiteY426" fmla="*/ 602644 h 1667221"/>
              <a:gd name="connsiteX427" fmla="*/ 789904 w 1948239"/>
              <a:gd name="connsiteY427" fmla="*/ 612593 h 1667221"/>
              <a:gd name="connsiteX428" fmla="*/ 785469 w 1948239"/>
              <a:gd name="connsiteY428" fmla="*/ 599802 h 1667221"/>
              <a:gd name="connsiteX429" fmla="*/ 543327 w 1948239"/>
              <a:gd name="connsiteY429" fmla="*/ 599801 h 1667221"/>
              <a:gd name="connsiteX430" fmla="*/ 556228 w 1948239"/>
              <a:gd name="connsiteY430" fmla="*/ 606908 h 1667221"/>
              <a:gd name="connsiteX431" fmla="*/ 543327 w 1948239"/>
              <a:gd name="connsiteY431" fmla="*/ 599801 h 1667221"/>
              <a:gd name="connsiteX432" fmla="*/ 1943939 w 1948239"/>
              <a:gd name="connsiteY432" fmla="*/ 592694 h 1667221"/>
              <a:gd name="connsiteX433" fmla="*/ 1948239 w 1948239"/>
              <a:gd name="connsiteY433" fmla="*/ 598378 h 1667221"/>
              <a:gd name="connsiteX434" fmla="*/ 1948239 w 1948239"/>
              <a:gd name="connsiteY434" fmla="*/ 639599 h 1667221"/>
              <a:gd name="connsiteX435" fmla="*/ 1943939 w 1948239"/>
              <a:gd name="connsiteY435" fmla="*/ 592694 h 1667221"/>
              <a:gd name="connsiteX436" fmla="*/ 586335 w 1948239"/>
              <a:gd name="connsiteY436" fmla="*/ 589852 h 1667221"/>
              <a:gd name="connsiteX437" fmla="*/ 579168 w 1948239"/>
              <a:gd name="connsiteY437" fmla="*/ 594116 h 1667221"/>
              <a:gd name="connsiteX438" fmla="*/ 596371 w 1948239"/>
              <a:gd name="connsiteY438" fmla="*/ 598380 h 1667221"/>
              <a:gd name="connsiteX439" fmla="*/ 1069453 w 1948239"/>
              <a:gd name="connsiteY439" fmla="*/ 587009 h 1667221"/>
              <a:gd name="connsiteX440" fmla="*/ 1069453 w 1948239"/>
              <a:gd name="connsiteY440" fmla="*/ 591273 h 1667221"/>
              <a:gd name="connsiteX441" fmla="*/ 1071989 w 1948239"/>
              <a:gd name="connsiteY441" fmla="*/ 587972 h 1667221"/>
              <a:gd name="connsiteX442" fmla="*/ 1077875 w 1948239"/>
              <a:gd name="connsiteY442" fmla="*/ 590207 h 1667221"/>
              <a:gd name="connsiteX443" fmla="*/ 1085222 w 1948239"/>
              <a:gd name="connsiteY443" fmla="*/ 595537 h 1667221"/>
              <a:gd name="connsiteX444" fmla="*/ 1092389 w 1948239"/>
              <a:gd name="connsiteY444" fmla="*/ 589852 h 1667221"/>
              <a:gd name="connsiteX445" fmla="*/ 1079488 w 1948239"/>
              <a:gd name="connsiteY445" fmla="*/ 589852 h 1667221"/>
              <a:gd name="connsiteX446" fmla="*/ 1079488 w 1948239"/>
              <a:gd name="connsiteY446" fmla="*/ 587009 h 1667221"/>
              <a:gd name="connsiteX447" fmla="*/ 1072319 w 1948239"/>
              <a:gd name="connsiteY447" fmla="*/ 587542 h 1667221"/>
              <a:gd name="connsiteX448" fmla="*/ 1071989 w 1948239"/>
              <a:gd name="connsiteY448" fmla="*/ 587972 h 1667221"/>
              <a:gd name="connsiteX449" fmla="*/ 488851 w 1948239"/>
              <a:gd name="connsiteY449" fmla="*/ 569953 h 1667221"/>
              <a:gd name="connsiteX450" fmla="*/ 485984 w 1948239"/>
              <a:gd name="connsiteY450" fmla="*/ 575638 h 1667221"/>
              <a:gd name="connsiteX451" fmla="*/ 477383 w 1948239"/>
              <a:gd name="connsiteY451" fmla="*/ 594116 h 1667221"/>
              <a:gd name="connsiteX452" fmla="*/ 484551 w 1948239"/>
              <a:gd name="connsiteY452" fmla="*/ 592694 h 1667221"/>
              <a:gd name="connsiteX453" fmla="*/ 481683 w 1948239"/>
              <a:gd name="connsiteY453" fmla="*/ 588430 h 1667221"/>
              <a:gd name="connsiteX454" fmla="*/ 491718 w 1948239"/>
              <a:gd name="connsiteY454" fmla="*/ 595537 h 1667221"/>
              <a:gd name="connsiteX455" fmla="*/ 485984 w 1948239"/>
              <a:gd name="connsiteY455" fmla="*/ 575638 h 1667221"/>
              <a:gd name="connsiteX456" fmla="*/ 491718 w 1948239"/>
              <a:gd name="connsiteY456" fmla="*/ 574217 h 1667221"/>
              <a:gd name="connsiteX457" fmla="*/ 496018 w 1948239"/>
              <a:gd name="connsiteY457" fmla="*/ 572795 h 1667221"/>
              <a:gd name="connsiteX458" fmla="*/ 496018 w 1948239"/>
              <a:gd name="connsiteY458" fmla="*/ 569953 h 1667221"/>
              <a:gd name="connsiteX459" fmla="*/ 491718 w 1948239"/>
              <a:gd name="connsiteY459" fmla="*/ 572795 h 1667221"/>
              <a:gd name="connsiteX460" fmla="*/ 488851 w 1948239"/>
              <a:gd name="connsiteY460" fmla="*/ 569953 h 1667221"/>
              <a:gd name="connsiteX461" fmla="*/ 435810 w 1948239"/>
              <a:gd name="connsiteY461" fmla="*/ 548632 h 1667221"/>
              <a:gd name="connsiteX462" fmla="*/ 441544 w 1948239"/>
              <a:gd name="connsiteY462" fmla="*/ 560003 h 1667221"/>
              <a:gd name="connsiteX463" fmla="*/ 440110 w 1948239"/>
              <a:gd name="connsiteY463" fmla="*/ 551476 h 1667221"/>
              <a:gd name="connsiteX464" fmla="*/ 1016410 w 1948239"/>
              <a:gd name="connsiteY464" fmla="*/ 541526 h 1667221"/>
              <a:gd name="connsiteX465" fmla="*/ 1017325 w 1948239"/>
              <a:gd name="connsiteY465" fmla="*/ 547713 h 1667221"/>
              <a:gd name="connsiteX466" fmla="*/ 1016948 w 1948239"/>
              <a:gd name="connsiteY466" fmla="*/ 547389 h 1667221"/>
              <a:gd name="connsiteX467" fmla="*/ 1016410 w 1948239"/>
              <a:gd name="connsiteY467" fmla="*/ 541526 h 1667221"/>
              <a:gd name="connsiteX468" fmla="*/ 559098 w 1948239"/>
              <a:gd name="connsiteY468" fmla="*/ 530156 h 1667221"/>
              <a:gd name="connsiteX469" fmla="*/ 570567 w 1948239"/>
              <a:gd name="connsiteY469" fmla="*/ 531577 h 1667221"/>
              <a:gd name="connsiteX470" fmla="*/ 559098 w 1948239"/>
              <a:gd name="connsiteY470" fmla="*/ 530156 h 1667221"/>
              <a:gd name="connsiteX471" fmla="*/ 1055117 w 1948239"/>
              <a:gd name="connsiteY471" fmla="*/ 524470 h 1667221"/>
              <a:gd name="connsiteX472" fmla="*/ 1055117 w 1948239"/>
              <a:gd name="connsiteY472" fmla="*/ 537262 h 1667221"/>
              <a:gd name="connsiteX473" fmla="*/ 1055117 w 1948239"/>
              <a:gd name="connsiteY473" fmla="*/ 524470 h 1667221"/>
              <a:gd name="connsiteX474" fmla="*/ 1070886 w 1948239"/>
              <a:gd name="connsiteY474" fmla="*/ 508835 h 1667221"/>
              <a:gd name="connsiteX475" fmla="*/ 1059417 w 1948239"/>
              <a:gd name="connsiteY475" fmla="*/ 514521 h 1667221"/>
              <a:gd name="connsiteX476" fmla="*/ 1070886 w 1948239"/>
              <a:gd name="connsiteY476" fmla="*/ 521627 h 1667221"/>
              <a:gd name="connsiteX477" fmla="*/ 1082355 w 1948239"/>
              <a:gd name="connsiteY477" fmla="*/ 518785 h 1667221"/>
              <a:gd name="connsiteX478" fmla="*/ 1070886 w 1948239"/>
              <a:gd name="connsiteY478" fmla="*/ 508835 h 1667221"/>
              <a:gd name="connsiteX479" fmla="*/ 549062 w 1948239"/>
              <a:gd name="connsiteY479" fmla="*/ 508835 h 1667221"/>
              <a:gd name="connsiteX480" fmla="*/ 561965 w 1948239"/>
              <a:gd name="connsiteY480" fmla="*/ 523049 h 1667221"/>
              <a:gd name="connsiteX481" fmla="*/ 549062 w 1948239"/>
              <a:gd name="connsiteY481" fmla="*/ 508835 h 1667221"/>
              <a:gd name="connsiteX482" fmla="*/ 1893763 w 1948239"/>
              <a:gd name="connsiteY482" fmla="*/ 491780 h 1667221"/>
              <a:gd name="connsiteX483" fmla="*/ 1889462 w 1948239"/>
              <a:gd name="connsiteY483" fmla="*/ 507415 h 1667221"/>
              <a:gd name="connsiteX484" fmla="*/ 1895196 w 1948239"/>
              <a:gd name="connsiteY484" fmla="*/ 497465 h 1667221"/>
              <a:gd name="connsiteX485" fmla="*/ 1908099 w 1948239"/>
              <a:gd name="connsiteY485" fmla="*/ 565688 h 1667221"/>
              <a:gd name="connsiteX486" fmla="*/ 1896630 w 1948239"/>
              <a:gd name="connsiteY486" fmla="*/ 494622 h 1667221"/>
              <a:gd name="connsiteX487" fmla="*/ 1895196 w 1948239"/>
              <a:gd name="connsiteY487" fmla="*/ 497465 h 1667221"/>
              <a:gd name="connsiteX488" fmla="*/ 1083789 w 1948239"/>
              <a:gd name="connsiteY488" fmla="*/ 456247 h 1667221"/>
              <a:gd name="connsiteX489" fmla="*/ 1080922 w 1948239"/>
              <a:gd name="connsiteY489" fmla="*/ 467617 h 1667221"/>
              <a:gd name="connsiteX490" fmla="*/ 1089523 w 1948239"/>
              <a:gd name="connsiteY490" fmla="*/ 461931 h 1667221"/>
              <a:gd name="connsiteX491" fmla="*/ 1083789 w 1948239"/>
              <a:gd name="connsiteY491" fmla="*/ 456247 h 1667221"/>
              <a:gd name="connsiteX492" fmla="*/ 1146867 w 1948239"/>
              <a:gd name="connsiteY492" fmla="*/ 453403 h 1667221"/>
              <a:gd name="connsiteX493" fmla="*/ 1145432 w 1948239"/>
              <a:gd name="connsiteY493" fmla="*/ 460510 h 1667221"/>
              <a:gd name="connsiteX494" fmla="*/ 1146867 w 1948239"/>
              <a:gd name="connsiteY494" fmla="*/ 453403 h 1667221"/>
              <a:gd name="connsiteX495" fmla="*/ 1166937 w 1948239"/>
              <a:gd name="connsiteY495" fmla="*/ 451983 h 1667221"/>
              <a:gd name="connsiteX496" fmla="*/ 1154034 w 1948239"/>
              <a:gd name="connsiteY496" fmla="*/ 457667 h 1667221"/>
              <a:gd name="connsiteX497" fmla="*/ 1166937 w 1948239"/>
              <a:gd name="connsiteY497" fmla="*/ 451983 h 1667221"/>
              <a:gd name="connsiteX498" fmla="*/ 1079487 w 1948239"/>
              <a:gd name="connsiteY498" fmla="*/ 427820 h 1667221"/>
              <a:gd name="connsiteX499" fmla="*/ 1072320 w 1948239"/>
              <a:gd name="connsiteY499" fmla="*/ 436348 h 1667221"/>
              <a:gd name="connsiteX500" fmla="*/ 1079487 w 1948239"/>
              <a:gd name="connsiteY500" fmla="*/ 427820 h 1667221"/>
              <a:gd name="connsiteX501" fmla="*/ 1910965 w 1948239"/>
              <a:gd name="connsiteY501" fmla="*/ 420713 h 1667221"/>
              <a:gd name="connsiteX502" fmla="*/ 1928168 w 1948239"/>
              <a:gd name="connsiteY502" fmla="*/ 481830 h 1667221"/>
              <a:gd name="connsiteX503" fmla="*/ 1913832 w 1948239"/>
              <a:gd name="connsiteY503" fmla="*/ 440611 h 1667221"/>
              <a:gd name="connsiteX504" fmla="*/ 1910965 w 1948239"/>
              <a:gd name="connsiteY504" fmla="*/ 420713 h 1667221"/>
              <a:gd name="connsiteX505" fmla="*/ 1852189 w 1948239"/>
              <a:gd name="connsiteY505" fmla="*/ 412186 h 1667221"/>
              <a:gd name="connsiteX506" fmla="*/ 1857923 w 1948239"/>
              <a:gd name="connsiteY506" fmla="*/ 432084 h 1667221"/>
              <a:gd name="connsiteX507" fmla="*/ 1855056 w 1948239"/>
              <a:gd name="connsiteY507" fmla="*/ 450561 h 1667221"/>
              <a:gd name="connsiteX508" fmla="*/ 1857923 w 1948239"/>
              <a:gd name="connsiteY508" fmla="*/ 432084 h 1667221"/>
              <a:gd name="connsiteX509" fmla="*/ 1852189 w 1948239"/>
              <a:gd name="connsiteY509" fmla="*/ 412186 h 1667221"/>
              <a:gd name="connsiteX510" fmla="*/ 1862224 w 1948239"/>
              <a:gd name="connsiteY510" fmla="*/ 400815 h 1667221"/>
              <a:gd name="connsiteX511" fmla="*/ 1875126 w 1948239"/>
              <a:gd name="connsiteY511" fmla="*/ 464775 h 1667221"/>
              <a:gd name="connsiteX512" fmla="*/ 1875126 w 1948239"/>
              <a:gd name="connsiteY512" fmla="*/ 442033 h 1667221"/>
              <a:gd name="connsiteX513" fmla="*/ 1883727 w 1948239"/>
              <a:gd name="connsiteY513" fmla="*/ 484673 h 1667221"/>
              <a:gd name="connsiteX514" fmla="*/ 1885162 w 1948239"/>
              <a:gd name="connsiteY514" fmla="*/ 451983 h 1667221"/>
              <a:gd name="connsiteX515" fmla="*/ 1882295 w 1948239"/>
              <a:gd name="connsiteY515" fmla="*/ 439190 h 1667221"/>
              <a:gd name="connsiteX516" fmla="*/ 1876560 w 1948239"/>
              <a:gd name="connsiteY516" fmla="*/ 426398 h 1667221"/>
              <a:gd name="connsiteX517" fmla="*/ 1862224 w 1948239"/>
              <a:gd name="connsiteY517" fmla="*/ 400815 h 1667221"/>
              <a:gd name="connsiteX518" fmla="*/ 1092389 w 1948239"/>
              <a:gd name="connsiteY518" fmla="*/ 379495 h 1667221"/>
              <a:gd name="connsiteX519" fmla="*/ 1092389 w 1948239"/>
              <a:gd name="connsiteY519" fmla="*/ 385180 h 1667221"/>
              <a:gd name="connsiteX520" fmla="*/ 1096691 w 1948239"/>
              <a:gd name="connsiteY520" fmla="*/ 385180 h 1667221"/>
              <a:gd name="connsiteX521" fmla="*/ 1088089 w 1948239"/>
              <a:gd name="connsiteY521" fmla="*/ 390865 h 1667221"/>
              <a:gd name="connsiteX522" fmla="*/ 1108159 w 1948239"/>
              <a:gd name="connsiteY522" fmla="*/ 392287 h 1667221"/>
              <a:gd name="connsiteX523" fmla="*/ 1109594 w 1948239"/>
              <a:gd name="connsiteY523" fmla="*/ 397972 h 1667221"/>
              <a:gd name="connsiteX524" fmla="*/ 1109594 w 1948239"/>
              <a:gd name="connsiteY524" fmla="*/ 400815 h 1667221"/>
              <a:gd name="connsiteX525" fmla="*/ 1112461 w 1948239"/>
              <a:gd name="connsiteY525" fmla="*/ 400815 h 1667221"/>
              <a:gd name="connsiteX526" fmla="*/ 1109594 w 1948239"/>
              <a:gd name="connsiteY526" fmla="*/ 396551 h 1667221"/>
              <a:gd name="connsiteX527" fmla="*/ 1112461 w 1948239"/>
              <a:gd name="connsiteY527" fmla="*/ 395128 h 1667221"/>
              <a:gd name="connsiteX528" fmla="*/ 1108159 w 1948239"/>
              <a:gd name="connsiteY528" fmla="*/ 390865 h 1667221"/>
              <a:gd name="connsiteX529" fmla="*/ 1092389 w 1948239"/>
              <a:gd name="connsiteY529" fmla="*/ 379495 h 1667221"/>
              <a:gd name="connsiteX530" fmla="*/ 365563 w 1948239"/>
              <a:gd name="connsiteY530" fmla="*/ 379494 h 1667221"/>
              <a:gd name="connsiteX531" fmla="*/ 328290 w 1948239"/>
              <a:gd name="connsiteY531" fmla="*/ 403656 h 1667221"/>
              <a:gd name="connsiteX532" fmla="*/ 365563 w 1948239"/>
              <a:gd name="connsiteY532" fmla="*/ 379494 h 1667221"/>
              <a:gd name="connsiteX533" fmla="*/ 1879188 w 1948239"/>
              <a:gd name="connsiteY533" fmla="*/ 377955 h 1667221"/>
              <a:gd name="connsiteX534" fmla="*/ 1879427 w 1948239"/>
              <a:gd name="connsiteY534" fmla="*/ 378073 h 1667221"/>
              <a:gd name="connsiteX535" fmla="*/ 1879635 w 1948239"/>
              <a:gd name="connsiteY535" fmla="*/ 379504 h 1667221"/>
              <a:gd name="connsiteX536" fmla="*/ 1790545 w 1948239"/>
              <a:gd name="connsiteY536" fmla="*/ 370966 h 1667221"/>
              <a:gd name="connsiteX537" fmla="*/ 1806314 w 1948239"/>
              <a:gd name="connsiteY537" fmla="*/ 402236 h 1667221"/>
              <a:gd name="connsiteX538" fmla="*/ 1823517 w 1948239"/>
              <a:gd name="connsiteY538" fmla="*/ 426398 h 1667221"/>
              <a:gd name="connsiteX539" fmla="*/ 1813483 w 1948239"/>
              <a:gd name="connsiteY539" fmla="*/ 406500 h 1667221"/>
              <a:gd name="connsiteX540" fmla="*/ 1790545 w 1948239"/>
              <a:gd name="connsiteY540" fmla="*/ 370966 h 1667221"/>
              <a:gd name="connsiteX541" fmla="*/ 336891 w 1948239"/>
              <a:gd name="connsiteY541" fmla="*/ 370966 h 1667221"/>
              <a:gd name="connsiteX542" fmla="*/ 283848 w 1948239"/>
              <a:gd name="connsiteY542" fmla="*/ 419291 h 1667221"/>
              <a:gd name="connsiteX543" fmla="*/ 235106 w 1948239"/>
              <a:gd name="connsiteY543" fmla="*/ 449139 h 1667221"/>
              <a:gd name="connsiteX544" fmla="*/ 283848 w 1948239"/>
              <a:gd name="connsiteY544" fmla="*/ 407920 h 1667221"/>
              <a:gd name="connsiteX545" fmla="*/ 336891 w 1948239"/>
              <a:gd name="connsiteY545" fmla="*/ 370966 h 1667221"/>
              <a:gd name="connsiteX546" fmla="*/ 344956 w 1948239"/>
              <a:gd name="connsiteY546" fmla="*/ 363504 h 1667221"/>
              <a:gd name="connsiteX547" fmla="*/ 345493 w 1948239"/>
              <a:gd name="connsiteY547" fmla="*/ 363859 h 1667221"/>
              <a:gd name="connsiteX548" fmla="*/ 336891 w 1948239"/>
              <a:gd name="connsiteY548" fmla="*/ 369544 h 1667221"/>
              <a:gd name="connsiteX549" fmla="*/ 344956 w 1948239"/>
              <a:gd name="connsiteY549" fmla="*/ 363504 h 1667221"/>
              <a:gd name="connsiteX550" fmla="*/ 1134860 w 1948239"/>
              <a:gd name="connsiteY550" fmla="*/ 362794 h 1667221"/>
              <a:gd name="connsiteX551" fmla="*/ 1129664 w 1948239"/>
              <a:gd name="connsiteY551" fmla="*/ 365281 h 1667221"/>
              <a:gd name="connsiteX552" fmla="*/ 1138265 w 1948239"/>
              <a:gd name="connsiteY552" fmla="*/ 368124 h 1667221"/>
              <a:gd name="connsiteX553" fmla="*/ 1141132 w 1948239"/>
              <a:gd name="connsiteY553" fmla="*/ 366702 h 1667221"/>
              <a:gd name="connsiteX554" fmla="*/ 1134860 w 1948239"/>
              <a:gd name="connsiteY554" fmla="*/ 362794 h 1667221"/>
              <a:gd name="connsiteX555" fmla="*/ 364130 w 1948239"/>
              <a:gd name="connsiteY555" fmla="*/ 362438 h 1667221"/>
              <a:gd name="connsiteX556" fmla="*/ 344060 w 1948239"/>
              <a:gd name="connsiteY556" fmla="*/ 379493 h 1667221"/>
              <a:gd name="connsiteX557" fmla="*/ 342626 w 1948239"/>
              <a:gd name="connsiteY557" fmla="*/ 372388 h 1667221"/>
              <a:gd name="connsiteX558" fmla="*/ 1871520 w 1948239"/>
              <a:gd name="connsiteY558" fmla="*/ 361461 h 1667221"/>
              <a:gd name="connsiteX559" fmla="*/ 1875126 w 1948239"/>
              <a:gd name="connsiteY559" fmla="*/ 363859 h 1667221"/>
              <a:gd name="connsiteX560" fmla="*/ 1879188 w 1948239"/>
              <a:gd name="connsiteY560" fmla="*/ 377955 h 1667221"/>
              <a:gd name="connsiteX561" fmla="*/ 1876560 w 1948239"/>
              <a:gd name="connsiteY561" fmla="*/ 376652 h 1667221"/>
              <a:gd name="connsiteX562" fmla="*/ 1871520 w 1948239"/>
              <a:gd name="connsiteY562" fmla="*/ 361461 h 1667221"/>
              <a:gd name="connsiteX563" fmla="*/ 1769041 w 1948239"/>
              <a:gd name="connsiteY563" fmla="*/ 355332 h 1667221"/>
              <a:gd name="connsiteX564" fmla="*/ 1773342 w 1948239"/>
              <a:gd name="connsiteY564" fmla="*/ 368123 h 1667221"/>
              <a:gd name="connsiteX565" fmla="*/ 1777642 w 1948239"/>
              <a:gd name="connsiteY565" fmla="*/ 383758 h 1667221"/>
              <a:gd name="connsiteX566" fmla="*/ 1773342 w 1948239"/>
              <a:gd name="connsiteY566" fmla="*/ 368123 h 1667221"/>
              <a:gd name="connsiteX567" fmla="*/ 1781944 w 1948239"/>
              <a:gd name="connsiteY567" fmla="*/ 372389 h 1667221"/>
              <a:gd name="connsiteX568" fmla="*/ 1780510 w 1948239"/>
              <a:gd name="connsiteY568" fmla="*/ 368123 h 1667221"/>
              <a:gd name="connsiteX569" fmla="*/ 1769041 w 1948239"/>
              <a:gd name="connsiteY569" fmla="*/ 355332 h 1667221"/>
              <a:gd name="connsiteX570" fmla="*/ 1846455 w 1948239"/>
              <a:gd name="connsiteY570" fmla="*/ 302743 h 1667221"/>
              <a:gd name="connsiteX571" fmla="*/ 1852189 w 1948239"/>
              <a:gd name="connsiteY571" fmla="*/ 328326 h 1667221"/>
              <a:gd name="connsiteX572" fmla="*/ 1846455 w 1948239"/>
              <a:gd name="connsiteY572" fmla="*/ 331169 h 1667221"/>
              <a:gd name="connsiteX573" fmla="*/ 1846455 w 1948239"/>
              <a:gd name="connsiteY573" fmla="*/ 302743 h 1667221"/>
              <a:gd name="connsiteX574" fmla="*/ 434816 w 1948239"/>
              <a:gd name="connsiteY574" fmla="*/ 297805 h 1667221"/>
              <a:gd name="connsiteX575" fmla="*/ 420936 w 1948239"/>
              <a:gd name="connsiteY575" fmla="*/ 310205 h 1667221"/>
              <a:gd name="connsiteX576" fmla="*/ 410004 w 1948239"/>
              <a:gd name="connsiteY576" fmla="*/ 322641 h 1667221"/>
              <a:gd name="connsiteX577" fmla="*/ 408572 w 1948239"/>
              <a:gd name="connsiteY577" fmla="*/ 308427 h 1667221"/>
              <a:gd name="connsiteX578" fmla="*/ 422549 w 1948239"/>
              <a:gd name="connsiteY578" fmla="*/ 304697 h 1667221"/>
              <a:gd name="connsiteX579" fmla="*/ 1088089 w 1948239"/>
              <a:gd name="connsiteY579" fmla="*/ 294215 h 1667221"/>
              <a:gd name="connsiteX580" fmla="*/ 1105292 w 1948239"/>
              <a:gd name="connsiteY580" fmla="*/ 301322 h 1667221"/>
              <a:gd name="connsiteX581" fmla="*/ 1105292 w 1948239"/>
              <a:gd name="connsiteY581" fmla="*/ 309849 h 1667221"/>
              <a:gd name="connsiteX582" fmla="*/ 1122495 w 1948239"/>
              <a:gd name="connsiteY582" fmla="*/ 307006 h 1667221"/>
              <a:gd name="connsiteX583" fmla="*/ 1121061 w 1948239"/>
              <a:gd name="connsiteY583" fmla="*/ 312693 h 1667221"/>
              <a:gd name="connsiteX584" fmla="*/ 1123929 w 1948239"/>
              <a:gd name="connsiteY584" fmla="*/ 314113 h 1667221"/>
              <a:gd name="connsiteX585" fmla="*/ 1122495 w 1948239"/>
              <a:gd name="connsiteY585" fmla="*/ 318377 h 1667221"/>
              <a:gd name="connsiteX586" fmla="*/ 1151167 w 1948239"/>
              <a:gd name="connsiteY586" fmla="*/ 328327 h 1667221"/>
              <a:gd name="connsiteX587" fmla="*/ 1135397 w 1948239"/>
              <a:gd name="connsiteY587" fmla="*/ 331169 h 1667221"/>
              <a:gd name="connsiteX588" fmla="*/ 1141132 w 1948239"/>
              <a:gd name="connsiteY588" fmla="*/ 341119 h 1667221"/>
              <a:gd name="connsiteX589" fmla="*/ 1154034 w 1948239"/>
              <a:gd name="connsiteY589" fmla="*/ 338276 h 1667221"/>
              <a:gd name="connsiteX590" fmla="*/ 1168370 w 1948239"/>
              <a:gd name="connsiteY590" fmla="*/ 352490 h 1667221"/>
              <a:gd name="connsiteX591" fmla="*/ 1182706 w 1948239"/>
              <a:gd name="connsiteY591" fmla="*/ 383759 h 1667221"/>
              <a:gd name="connsiteX592" fmla="*/ 1164068 w 1948239"/>
              <a:gd name="connsiteY592" fmla="*/ 379495 h 1667221"/>
              <a:gd name="connsiteX593" fmla="*/ 1171237 w 1948239"/>
              <a:gd name="connsiteY593" fmla="*/ 389444 h 1667221"/>
              <a:gd name="connsiteX594" fmla="*/ 1156901 w 1948239"/>
              <a:gd name="connsiteY594" fmla="*/ 386601 h 1667221"/>
              <a:gd name="connsiteX595" fmla="*/ 1162635 w 1948239"/>
              <a:gd name="connsiteY595" fmla="*/ 393708 h 1667221"/>
              <a:gd name="connsiteX596" fmla="*/ 1179838 w 1948239"/>
              <a:gd name="connsiteY596" fmla="*/ 396551 h 1667221"/>
              <a:gd name="connsiteX597" fmla="*/ 1172671 w 1948239"/>
              <a:gd name="connsiteY597" fmla="*/ 405079 h 1667221"/>
              <a:gd name="connsiteX598" fmla="*/ 1179838 w 1948239"/>
              <a:gd name="connsiteY598" fmla="*/ 405079 h 1667221"/>
              <a:gd name="connsiteX599" fmla="*/ 1171237 w 1948239"/>
              <a:gd name="connsiteY599" fmla="*/ 444876 h 1667221"/>
              <a:gd name="connsiteX600" fmla="*/ 1178406 w 1948239"/>
              <a:gd name="connsiteY600" fmla="*/ 446296 h 1667221"/>
              <a:gd name="connsiteX601" fmla="*/ 1174104 w 1948239"/>
              <a:gd name="connsiteY601" fmla="*/ 450560 h 1667221"/>
              <a:gd name="connsiteX602" fmla="*/ 1178406 w 1948239"/>
              <a:gd name="connsiteY602" fmla="*/ 451983 h 1667221"/>
              <a:gd name="connsiteX603" fmla="*/ 1159768 w 1948239"/>
              <a:gd name="connsiteY603" fmla="*/ 477566 h 1667221"/>
              <a:gd name="connsiteX604" fmla="*/ 1169804 w 1948239"/>
              <a:gd name="connsiteY604" fmla="*/ 476145 h 1667221"/>
              <a:gd name="connsiteX605" fmla="*/ 1156901 w 1948239"/>
              <a:gd name="connsiteY605" fmla="*/ 481830 h 1667221"/>
              <a:gd name="connsiteX606" fmla="*/ 1169804 w 1948239"/>
              <a:gd name="connsiteY606" fmla="*/ 486094 h 1667221"/>
              <a:gd name="connsiteX607" fmla="*/ 1152601 w 1948239"/>
              <a:gd name="connsiteY607" fmla="*/ 504571 h 1667221"/>
              <a:gd name="connsiteX608" fmla="*/ 1159768 w 1948239"/>
              <a:gd name="connsiteY608" fmla="*/ 507415 h 1667221"/>
              <a:gd name="connsiteX609" fmla="*/ 1152601 w 1948239"/>
              <a:gd name="connsiteY609" fmla="*/ 510258 h 1667221"/>
              <a:gd name="connsiteX610" fmla="*/ 1158335 w 1948239"/>
              <a:gd name="connsiteY610" fmla="*/ 510258 h 1667221"/>
              <a:gd name="connsiteX611" fmla="*/ 1144000 w 1948239"/>
              <a:gd name="connsiteY611" fmla="*/ 524470 h 1667221"/>
              <a:gd name="connsiteX612" fmla="*/ 1161203 w 1948239"/>
              <a:gd name="connsiteY612" fmla="*/ 525892 h 1667221"/>
              <a:gd name="connsiteX613" fmla="*/ 1138265 w 1948239"/>
              <a:gd name="connsiteY613" fmla="*/ 537262 h 1667221"/>
              <a:gd name="connsiteX614" fmla="*/ 1149732 w 1948239"/>
              <a:gd name="connsiteY614" fmla="*/ 545791 h 1667221"/>
              <a:gd name="connsiteX615" fmla="*/ 1138265 w 1948239"/>
              <a:gd name="connsiteY615" fmla="*/ 548632 h 1667221"/>
              <a:gd name="connsiteX616" fmla="*/ 1144000 w 1948239"/>
              <a:gd name="connsiteY616" fmla="*/ 550055 h 1667221"/>
              <a:gd name="connsiteX617" fmla="*/ 1106725 w 1948239"/>
              <a:gd name="connsiteY617" fmla="*/ 616858 h 1667221"/>
              <a:gd name="connsiteX618" fmla="*/ 1109594 w 1948239"/>
              <a:gd name="connsiteY618" fmla="*/ 616858 h 1667221"/>
              <a:gd name="connsiteX619" fmla="*/ 1089523 w 1948239"/>
              <a:gd name="connsiteY619" fmla="*/ 625386 h 1667221"/>
              <a:gd name="connsiteX620" fmla="*/ 1102425 w 1948239"/>
              <a:gd name="connsiteY620" fmla="*/ 639598 h 1667221"/>
              <a:gd name="connsiteX621" fmla="*/ 1086656 w 1948239"/>
              <a:gd name="connsiteY621" fmla="*/ 645284 h 1667221"/>
              <a:gd name="connsiteX622" fmla="*/ 1099558 w 1948239"/>
              <a:gd name="connsiteY622" fmla="*/ 649548 h 1667221"/>
              <a:gd name="connsiteX623" fmla="*/ 1082355 w 1948239"/>
              <a:gd name="connsiteY623" fmla="*/ 687923 h 1667221"/>
              <a:gd name="connsiteX624" fmla="*/ 1076620 w 1948239"/>
              <a:gd name="connsiteY624" fmla="*/ 655233 h 1667221"/>
              <a:gd name="connsiteX625" fmla="*/ 1065152 w 1948239"/>
              <a:gd name="connsiteY625" fmla="*/ 682238 h 1667221"/>
              <a:gd name="connsiteX626" fmla="*/ 1072320 w 1948239"/>
              <a:gd name="connsiteY626" fmla="*/ 677975 h 1667221"/>
              <a:gd name="connsiteX627" fmla="*/ 1072320 w 1948239"/>
              <a:gd name="connsiteY627" fmla="*/ 703558 h 1667221"/>
              <a:gd name="connsiteX628" fmla="*/ 1046516 w 1948239"/>
              <a:gd name="connsiteY628" fmla="*/ 713508 h 1667221"/>
              <a:gd name="connsiteX629" fmla="*/ 1050816 w 1948239"/>
              <a:gd name="connsiteY629" fmla="*/ 720615 h 1667221"/>
              <a:gd name="connsiteX630" fmla="*/ 1060852 w 1948239"/>
              <a:gd name="connsiteY630" fmla="*/ 722036 h 1667221"/>
              <a:gd name="connsiteX631" fmla="*/ 1059417 w 1948239"/>
              <a:gd name="connsiteY631" fmla="*/ 724879 h 1667221"/>
              <a:gd name="connsiteX632" fmla="*/ 1086656 w 1948239"/>
              <a:gd name="connsiteY632" fmla="*/ 741934 h 1667221"/>
              <a:gd name="connsiteX633" fmla="*/ 1108159 w 1948239"/>
              <a:gd name="connsiteY633" fmla="*/ 758990 h 1667221"/>
              <a:gd name="connsiteX634" fmla="*/ 1112461 w 1948239"/>
              <a:gd name="connsiteY634" fmla="*/ 750462 h 1667221"/>
              <a:gd name="connsiteX635" fmla="*/ 1122495 w 1948239"/>
              <a:gd name="connsiteY635" fmla="*/ 760412 h 1667221"/>
              <a:gd name="connsiteX636" fmla="*/ 1122495 w 1948239"/>
              <a:gd name="connsiteY636" fmla="*/ 756148 h 1667221"/>
              <a:gd name="connsiteX637" fmla="*/ 1156901 w 1948239"/>
              <a:gd name="connsiteY637" fmla="*/ 777467 h 1667221"/>
              <a:gd name="connsiteX638" fmla="*/ 1154034 w 1948239"/>
              <a:gd name="connsiteY638" fmla="*/ 763254 h 1667221"/>
              <a:gd name="connsiteX639" fmla="*/ 1195609 w 1948239"/>
              <a:gd name="connsiteY639" fmla="*/ 790259 h 1667221"/>
              <a:gd name="connsiteX640" fmla="*/ 1197041 w 1948239"/>
              <a:gd name="connsiteY640" fmla="*/ 785995 h 1667221"/>
              <a:gd name="connsiteX641" fmla="*/ 1202776 w 1948239"/>
              <a:gd name="connsiteY641" fmla="*/ 797366 h 1667221"/>
              <a:gd name="connsiteX642" fmla="*/ 1205643 w 1948239"/>
              <a:gd name="connsiteY642" fmla="*/ 787417 h 1667221"/>
              <a:gd name="connsiteX643" fmla="*/ 1241483 w 1948239"/>
              <a:gd name="connsiteY643" fmla="*/ 821528 h 1667221"/>
              <a:gd name="connsiteX644" fmla="*/ 1247218 w 1948239"/>
              <a:gd name="connsiteY644" fmla="*/ 803052 h 1667221"/>
              <a:gd name="connsiteX645" fmla="*/ 1295959 w 1948239"/>
              <a:gd name="connsiteY645" fmla="*/ 838584 h 1667221"/>
              <a:gd name="connsiteX646" fmla="*/ 1301694 w 1948239"/>
              <a:gd name="connsiteY646" fmla="*/ 845691 h 1667221"/>
              <a:gd name="connsiteX647" fmla="*/ 1303126 w 1948239"/>
              <a:gd name="connsiteY647" fmla="*/ 844270 h 1667221"/>
              <a:gd name="connsiteX648" fmla="*/ 1298826 w 1948239"/>
              <a:gd name="connsiteY648" fmla="*/ 838584 h 1667221"/>
              <a:gd name="connsiteX649" fmla="*/ 1314595 w 1948239"/>
              <a:gd name="connsiteY649" fmla="*/ 855641 h 1667221"/>
              <a:gd name="connsiteX650" fmla="*/ 1327498 w 1948239"/>
              <a:gd name="connsiteY650" fmla="*/ 844270 h 1667221"/>
              <a:gd name="connsiteX651" fmla="*/ 1356170 w 1948239"/>
              <a:gd name="connsiteY651" fmla="*/ 859905 h 1667221"/>
              <a:gd name="connsiteX652" fmla="*/ 1357603 w 1948239"/>
              <a:gd name="connsiteY652" fmla="*/ 854219 h 1667221"/>
              <a:gd name="connsiteX653" fmla="*/ 1435016 w 1948239"/>
              <a:gd name="connsiteY653" fmla="*/ 895438 h 1667221"/>
              <a:gd name="connsiteX654" fmla="*/ 1460821 w 1948239"/>
              <a:gd name="connsiteY654" fmla="*/ 938078 h 1667221"/>
              <a:gd name="connsiteX655" fmla="*/ 1456521 w 1948239"/>
              <a:gd name="connsiteY655" fmla="*/ 916758 h 1667221"/>
              <a:gd name="connsiteX656" fmla="*/ 1469019 w 1948239"/>
              <a:gd name="connsiteY656" fmla="*/ 912161 h 1667221"/>
              <a:gd name="connsiteX657" fmla="*/ 1474695 w 1948239"/>
              <a:gd name="connsiteY657" fmla="*/ 917728 h 1667221"/>
              <a:gd name="connsiteX658" fmla="*/ 1474082 w 1948239"/>
              <a:gd name="connsiteY658" fmla="*/ 922799 h 1667221"/>
              <a:gd name="connsiteX659" fmla="*/ 1479458 w 1948239"/>
              <a:gd name="connsiteY659" fmla="*/ 929549 h 1667221"/>
              <a:gd name="connsiteX660" fmla="*/ 1483758 w 1948239"/>
              <a:gd name="connsiteY660" fmla="*/ 921021 h 1667221"/>
              <a:gd name="connsiteX661" fmla="*/ 1486625 w 1948239"/>
              <a:gd name="connsiteY661" fmla="*/ 935235 h 1667221"/>
              <a:gd name="connsiteX662" fmla="*/ 1558304 w 1948239"/>
              <a:gd name="connsiteY662" fmla="*/ 956555 h 1667221"/>
              <a:gd name="connsiteX663" fmla="*/ 1552570 w 1948239"/>
              <a:gd name="connsiteY663" fmla="*/ 965082 h 1667221"/>
              <a:gd name="connsiteX664" fmla="*/ 1582676 w 1948239"/>
              <a:gd name="connsiteY664" fmla="*/ 984981 h 1667221"/>
              <a:gd name="connsiteX665" fmla="*/ 1581242 w 1948239"/>
              <a:gd name="connsiteY665" fmla="*/ 980717 h 1667221"/>
              <a:gd name="connsiteX666" fmla="*/ 1614215 w 1948239"/>
              <a:gd name="connsiteY666" fmla="*/ 1011987 h 1667221"/>
              <a:gd name="connsiteX667" fmla="*/ 1595577 w 1948239"/>
              <a:gd name="connsiteY667" fmla="*/ 1009145 h 1667221"/>
              <a:gd name="connsiteX668" fmla="*/ 1611348 w 1948239"/>
              <a:gd name="connsiteY668" fmla="*/ 1016250 h 1667221"/>
              <a:gd name="connsiteX669" fmla="*/ 1604179 w 1948239"/>
              <a:gd name="connsiteY669" fmla="*/ 1027621 h 1667221"/>
              <a:gd name="connsiteX670" fmla="*/ 1591277 w 1948239"/>
              <a:gd name="connsiteY670" fmla="*/ 1010566 h 1667221"/>
              <a:gd name="connsiteX671" fmla="*/ 1591277 w 1948239"/>
              <a:gd name="connsiteY671" fmla="*/ 1017673 h 1667221"/>
              <a:gd name="connsiteX672" fmla="*/ 1590589 w 1948239"/>
              <a:gd name="connsiteY672" fmla="*/ 1017047 h 1667221"/>
              <a:gd name="connsiteX673" fmla="*/ 1574074 w 1948239"/>
              <a:gd name="connsiteY673" fmla="*/ 1002038 h 1667221"/>
              <a:gd name="connsiteX674" fmla="*/ 1585543 w 1948239"/>
              <a:gd name="connsiteY674" fmla="*/ 1006302 h 1667221"/>
              <a:gd name="connsiteX675" fmla="*/ 1565473 w 1948239"/>
              <a:gd name="connsiteY675" fmla="*/ 992088 h 1667221"/>
              <a:gd name="connsiteX676" fmla="*/ 1556871 w 1948239"/>
              <a:gd name="connsiteY676" fmla="*/ 1010566 h 1667221"/>
              <a:gd name="connsiteX677" fmla="*/ 1538234 w 1948239"/>
              <a:gd name="connsiteY677" fmla="*/ 976453 h 1667221"/>
              <a:gd name="connsiteX678" fmla="*/ 1542536 w 1948239"/>
              <a:gd name="connsiteY678" fmla="*/ 973612 h 1667221"/>
              <a:gd name="connsiteX679" fmla="*/ 1526765 w 1948239"/>
              <a:gd name="connsiteY679" fmla="*/ 960819 h 1667221"/>
              <a:gd name="connsiteX680" fmla="*/ 1531067 w 1948239"/>
              <a:gd name="connsiteY680" fmla="*/ 975032 h 1667221"/>
              <a:gd name="connsiteX681" fmla="*/ 1518164 w 1948239"/>
              <a:gd name="connsiteY681" fmla="*/ 962241 h 1667221"/>
              <a:gd name="connsiteX682" fmla="*/ 1539668 w 1948239"/>
              <a:gd name="connsiteY682" fmla="*/ 987824 h 1667221"/>
              <a:gd name="connsiteX683" fmla="*/ 1535367 w 1948239"/>
              <a:gd name="connsiteY683" fmla="*/ 999195 h 1667221"/>
              <a:gd name="connsiteX684" fmla="*/ 1459388 w 1948239"/>
              <a:gd name="connsiteY684" fmla="*/ 948027 h 1667221"/>
              <a:gd name="connsiteX685" fmla="*/ 1449352 w 1948239"/>
              <a:gd name="connsiteY685" fmla="*/ 962241 h 1667221"/>
              <a:gd name="connsiteX686" fmla="*/ 1433583 w 1948239"/>
              <a:gd name="connsiteY686" fmla="*/ 949449 h 1667221"/>
              <a:gd name="connsiteX687" fmla="*/ 1435016 w 1948239"/>
              <a:gd name="connsiteY687" fmla="*/ 969346 h 1667221"/>
              <a:gd name="connsiteX688" fmla="*/ 1392009 w 1948239"/>
              <a:gd name="connsiteY688" fmla="*/ 928128 h 1667221"/>
              <a:gd name="connsiteX689" fmla="*/ 1394876 w 1948239"/>
              <a:gd name="connsiteY689" fmla="*/ 938078 h 1667221"/>
              <a:gd name="connsiteX690" fmla="*/ 1364771 w 1948239"/>
              <a:gd name="connsiteY690" fmla="*/ 911073 h 1667221"/>
              <a:gd name="connsiteX691" fmla="*/ 1374806 w 1948239"/>
              <a:gd name="connsiteY691" fmla="*/ 938078 h 1667221"/>
              <a:gd name="connsiteX692" fmla="*/ 1366204 w 1948239"/>
              <a:gd name="connsiteY692" fmla="*/ 939499 h 1667221"/>
              <a:gd name="connsiteX693" fmla="*/ 1367639 w 1948239"/>
              <a:gd name="connsiteY693" fmla="*/ 949449 h 1667221"/>
              <a:gd name="connsiteX694" fmla="*/ 1360470 w 1948239"/>
              <a:gd name="connsiteY694" fmla="*/ 913916 h 1667221"/>
              <a:gd name="connsiteX695" fmla="*/ 1346134 w 1948239"/>
              <a:gd name="connsiteY695" fmla="*/ 921021 h 1667221"/>
              <a:gd name="connsiteX696" fmla="*/ 1311728 w 1948239"/>
              <a:gd name="connsiteY696" fmla="*/ 886910 h 1667221"/>
              <a:gd name="connsiteX697" fmla="*/ 1297392 w 1948239"/>
              <a:gd name="connsiteY697" fmla="*/ 892595 h 1667221"/>
              <a:gd name="connsiteX698" fmla="*/ 1314595 w 1948239"/>
              <a:gd name="connsiteY698" fmla="*/ 928128 h 1667221"/>
              <a:gd name="connsiteX699" fmla="*/ 1311728 w 1948239"/>
              <a:gd name="connsiteY699" fmla="*/ 913916 h 1667221"/>
              <a:gd name="connsiteX700" fmla="*/ 1334665 w 1948239"/>
              <a:gd name="connsiteY700" fmla="*/ 928128 h 1667221"/>
              <a:gd name="connsiteX701" fmla="*/ 1317462 w 1948239"/>
              <a:gd name="connsiteY701" fmla="*/ 919601 h 1667221"/>
              <a:gd name="connsiteX702" fmla="*/ 1324631 w 1948239"/>
              <a:gd name="connsiteY702" fmla="*/ 932392 h 1667221"/>
              <a:gd name="connsiteX703" fmla="*/ 1300259 w 1948239"/>
              <a:gd name="connsiteY703" fmla="*/ 928128 h 1667221"/>
              <a:gd name="connsiteX704" fmla="*/ 1301694 w 1948239"/>
              <a:gd name="connsiteY704" fmla="*/ 929549 h 1667221"/>
              <a:gd name="connsiteX705" fmla="*/ 1278756 w 1948239"/>
              <a:gd name="connsiteY705" fmla="*/ 912494 h 1667221"/>
              <a:gd name="connsiteX706" fmla="*/ 1295959 w 1948239"/>
              <a:gd name="connsiteY706" fmla="*/ 903966 h 1667221"/>
              <a:gd name="connsiteX707" fmla="*/ 1221413 w 1948239"/>
              <a:gd name="connsiteY707" fmla="*/ 868433 h 1667221"/>
              <a:gd name="connsiteX708" fmla="*/ 1230015 w 1948239"/>
              <a:gd name="connsiteY708" fmla="*/ 885488 h 1667221"/>
              <a:gd name="connsiteX709" fmla="*/ 1204210 w 1948239"/>
              <a:gd name="connsiteY709" fmla="*/ 882647 h 1667221"/>
              <a:gd name="connsiteX710" fmla="*/ 1211377 w 1948239"/>
              <a:gd name="connsiteY710" fmla="*/ 895438 h 1667221"/>
              <a:gd name="connsiteX711" fmla="*/ 1214244 w 1948239"/>
              <a:gd name="connsiteY711" fmla="*/ 898281 h 1667221"/>
              <a:gd name="connsiteX712" fmla="*/ 1214244 w 1948239"/>
              <a:gd name="connsiteY712" fmla="*/ 903966 h 1667221"/>
              <a:gd name="connsiteX713" fmla="*/ 1194174 w 1948239"/>
              <a:gd name="connsiteY713" fmla="*/ 874117 h 1667221"/>
              <a:gd name="connsiteX714" fmla="*/ 1184140 w 1948239"/>
              <a:gd name="connsiteY714" fmla="*/ 884067 h 1667221"/>
              <a:gd name="connsiteX715" fmla="*/ 1189874 w 1948239"/>
              <a:gd name="connsiteY715" fmla="*/ 871276 h 1667221"/>
              <a:gd name="connsiteX716" fmla="*/ 1175538 w 1948239"/>
              <a:gd name="connsiteY716" fmla="*/ 864169 h 1667221"/>
              <a:gd name="connsiteX717" fmla="*/ 1178406 w 1948239"/>
              <a:gd name="connsiteY717" fmla="*/ 882647 h 1667221"/>
              <a:gd name="connsiteX718" fmla="*/ 1159768 w 1948239"/>
              <a:gd name="connsiteY718" fmla="*/ 859905 h 1667221"/>
              <a:gd name="connsiteX719" fmla="*/ 1159768 w 1948239"/>
              <a:gd name="connsiteY719" fmla="*/ 862748 h 1667221"/>
              <a:gd name="connsiteX720" fmla="*/ 1152601 w 1948239"/>
              <a:gd name="connsiteY720" fmla="*/ 857062 h 1667221"/>
              <a:gd name="connsiteX721" fmla="*/ 1156901 w 1948239"/>
              <a:gd name="connsiteY721" fmla="*/ 865590 h 1667221"/>
              <a:gd name="connsiteX722" fmla="*/ 1125362 w 1948239"/>
              <a:gd name="connsiteY722" fmla="*/ 849955 h 1667221"/>
              <a:gd name="connsiteX723" fmla="*/ 1121061 w 1948239"/>
              <a:gd name="connsiteY723" fmla="*/ 841427 h 1667221"/>
              <a:gd name="connsiteX724" fmla="*/ 1118195 w 1948239"/>
              <a:gd name="connsiteY724" fmla="*/ 845691 h 1667221"/>
              <a:gd name="connsiteX725" fmla="*/ 1113894 w 1948239"/>
              <a:gd name="connsiteY725" fmla="*/ 837163 h 1667221"/>
              <a:gd name="connsiteX726" fmla="*/ 1099558 w 1948239"/>
              <a:gd name="connsiteY726" fmla="*/ 849955 h 1667221"/>
              <a:gd name="connsiteX727" fmla="*/ 1090956 w 1948239"/>
              <a:gd name="connsiteY727" fmla="*/ 857062 h 1667221"/>
              <a:gd name="connsiteX728" fmla="*/ 1080922 w 1948239"/>
              <a:gd name="connsiteY728" fmla="*/ 842849 h 1667221"/>
              <a:gd name="connsiteX729" fmla="*/ 1070886 w 1948239"/>
              <a:gd name="connsiteY729" fmla="*/ 798787 h 1667221"/>
              <a:gd name="connsiteX730" fmla="*/ 1062285 w 1948239"/>
              <a:gd name="connsiteY730" fmla="*/ 804473 h 1667221"/>
              <a:gd name="connsiteX731" fmla="*/ 1043649 w 1948239"/>
              <a:gd name="connsiteY731" fmla="*/ 810158 h 1667221"/>
              <a:gd name="connsiteX732" fmla="*/ 1046516 w 1948239"/>
              <a:gd name="connsiteY732" fmla="*/ 815844 h 1667221"/>
              <a:gd name="connsiteX733" fmla="*/ 1040782 w 1948239"/>
              <a:gd name="connsiteY733" fmla="*/ 810158 h 1667221"/>
              <a:gd name="connsiteX734" fmla="*/ 1036480 w 1948239"/>
              <a:gd name="connsiteY734" fmla="*/ 817265 h 1667221"/>
              <a:gd name="connsiteX735" fmla="*/ 1027879 w 1948239"/>
              <a:gd name="connsiteY735" fmla="*/ 808737 h 1667221"/>
              <a:gd name="connsiteX736" fmla="*/ 1027879 w 1948239"/>
              <a:gd name="connsiteY736" fmla="*/ 822951 h 1667221"/>
              <a:gd name="connsiteX737" fmla="*/ 1017844 w 1948239"/>
              <a:gd name="connsiteY737" fmla="*/ 811580 h 1667221"/>
              <a:gd name="connsiteX738" fmla="*/ 1013543 w 1948239"/>
              <a:gd name="connsiteY738" fmla="*/ 820108 h 1667221"/>
              <a:gd name="connsiteX739" fmla="*/ 1003508 w 1948239"/>
              <a:gd name="connsiteY739" fmla="*/ 804473 h 1667221"/>
              <a:gd name="connsiteX740" fmla="*/ 1019277 w 1948239"/>
              <a:gd name="connsiteY740" fmla="*/ 801630 h 1667221"/>
              <a:gd name="connsiteX741" fmla="*/ 1013543 w 1948239"/>
              <a:gd name="connsiteY741" fmla="*/ 791681 h 1667221"/>
              <a:gd name="connsiteX742" fmla="*/ 990605 w 1948239"/>
              <a:gd name="connsiteY742" fmla="*/ 791681 h 1667221"/>
              <a:gd name="connsiteX743" fmla="*/ 992038 w 1948239"/>
              <a:gd name="connsiteY743" fmla="*/ 795945 h 1667221"/>
              <a:gd name="connsiteX744" fmla="*/ 997774 w 1948239"/>
              <a:gd name="connsiteY744" fmla="*/ 797366 h 1667221"/>
              <a:gd name="connsiteX745" fmla="*/ 983438 w 1948239"/>
              <a:gd name="connsiteY745" fmla="*/ 815844 h 1667221"/>
              <a:gd name="connsiteX746" fmla="*/ 969103 w 1948239"/>
              <a:gd name="connsiteY746" fmla="*/ 828635 h 1667221"/>
              <a:gd name="connsiteX747" fmla="*/ 977702 w 1948239"/>
              <a:gd name="connsiteY747" fmla="*/ 832899 h 1667221"/>
              <a:gd name="connsiteX748" fmla="*/ 969103 w 1948239"/>
              <a:gd name="connsiteY748" fmla="*/ 838584 h 1667221"/>
              <a:gd name="connsiteX749" fmla="*/ 973403 w 1948239"/>
              <a:gd name="connsiteY749" fmla="*/ 840006 h 1667221"/>
              <a:gd name="connsiteX750" fmla="*/ 954767 w 1948239"/>
              <a:gd name="connsiteY750" fmla="*/ 861326 h 1667221"/>
              <a:gd name="connsiteX751" fmla="*/ 969103 w 1948239"/>
              <a:gd name="connsiteY751" fmla="*/ 862748 h 1667221"/>
              <a:gd name="connsiteX752" fmla="*/ 944731 w 1948239"/>
              <a:gd name="connsiteY752" fmla="*/ 889752 h 1667221"/>
              <a:gd name="connsiteX753" fmla="*/ 949031 w 1948239"/>
              <a:gd name="connsiteY753" fmla="*/ 891174 h 1667221"/>
              <a:gd name="connsiteX754" fmla="*/ 938997 w 1948239"/>
              <a:gd name="connsiteY754" fmla="*/ 894017 h 1667221"/>
              <a:gd name="connsiteX755" fmla="*/ 949031 w 1948239"/>
              <a:gd name="connsiteY755" fmla="*/ 898281 h 1667221"/>
              <a:gd name="connsiteX756" fmla="*/ 917494 w 1948239"/>
              <a:gd name="connsiteY756" fmla="*/ 919601 h 1667221"/>
              <a:gd name="connsiteX757" fmla="*/ 934695 w 1948239"/>
              <a:gd name="connsiteY757" fmla="*/ 926708 h 1667221"/>
              <a:gd name="connsiteX758" fmla="*/ 903158 w 1948239"/>
              <a:gd name="connsiteY758" fmla="*/ 956555 h 1667221"/>
              <a:gd name="connsiteX759" fmla="*/ 895989 w 1948239"/>
              <a:gd name="connsiteY759" fmla="*/ 959398 h 1667221"/>
              <a:gd name="connsiteX760" fmla="*/ 897423 w 1948239"/>
              <a:gd name="connsiteY760" fmla="*/ 960819 h 1667221"/>
              <a:gd name="connsiteX761" fmla="*/ 901723 w 1948239"/>
              <a:gd name="connsiteY761" fmla="*/ 959398 h 1667221"/>
              <a:gd name="connsiteX762" fmla="*/ 885955 w 1948239"/>
              <a:gd name="connsiteY762" fmla="*/ 967926 h 1667221"/>
              <a:gd name="connsiteX763" fmla="*/ 897423 w 1948239"/>
              <a:gd name="connsiteY763" fmla="*/ 979296 h 1667221"/>
              <a:gd name="connsiteX764" fmla="*/ 884520 w 1948239"/>
              <a:gd name="connsiteY764" fmla="*/ 997774 h 1667221"/>
              <a:gd name="connsiteX765" fmla="*/ 890255 w 1948239"/>
              <a:gd name="connsiteY765" fmla="*/ 1000616 h 1667221"/>
              <a:gd name="connsiteX766" fmla="*/ 854416 w 1948239"/>
              <a:gd name="connsiteY766" fmla="*/ 1050363 h 1667221"/>
              <a:gd name="connsiteX767" fmla="*/ 815708 w 1948239"/>
              <a:gd name="connsiteY767" fmla="*/ 1061734 h 1667221"/>
              <a:gd name="connsiteX768" fmla="*/ 835779 w 1948239"/>
              <a:gd name="connsiteY768" fmla="*/ 1063155 h 1667221"/>
              <a:gd name="connsiteX769" fmla="*/ 834346 w 1948239"/>
              <a:gd name="connsiteY769" fmla="*/ 1075946 h 1667221"/>
              <a:gd name="connsiteX770" fmla="*/ 838646 w 1948239"/>
              <a:gd name="connsiteY770" fmla="*/ 1077369 h 1667221"/>
              <a:gd name="connsiteX771" fmla="*/ 824310 w 1948239"/>
              <a:gd name="connsiteY771" fmla="*/ 1077369 h 1667221"/>
              <a:gd name="connsiteX772" fmla="*/ 832911 w 1948239"/>
              <a:gd name="connsiteY772" fmla="*/ 1083053 h 1667221"/>
              <a:gd name="connsiteX773" fmla="*/ 818576 w 1948239"/>
              <a:gd name="connsiteY773" fmla="*/ 1081632 h 1667221"/>
              <a:gd name="connsiteX774" fmla="*/ 799940 w 1948239"/>
              <a:gd name="connsiteY774" fmla="*/ 1129957 h 1667221"/>
              <a:gd name="connsiteX775" fmla="*/ 792771 w 1948239"/>
              <a:gd name="connsiteY775" fmla="*/ 1124273 h 1667221"/>
              <a:gd name="connsiteX776" fmla="*/ 775568 w 1948239"/>
              <a:gd name="connsiteY776" fmla="*/ 1142749 h 1667221"/>
              <a:gd name="connsiteX777" fmla="*/ 779870 w 1948239"/>
              <a:gd name="connsiteY777" fmla="*/ 1142749 h 1667221"/>
              <a:gd name="connsiteX778" fmla="*/ 766967 w 1948239"/>
              <a:gd name="connsiteY778" fmla="*/ 1154120 h 1667221"/>
              <a:gd name="connsiteX779" fmla="*/ 738295 w 1948239"/>
              <a:gd name="connsiteY779" fmla="*/ 1161227 h 1667221"/>
              <a:gd name="connsiteX780" fmla="*/ 729693 w 1948239"/>
              <a:gd name="connsiteY780" fmla="*/ 1139907 h 1667221"/>
              <a:gd name="connsiteX781" fmla="*/ 735428 w 1948239"/>
              <a:gd name="connsiteY781" fmla="*/ 1147013 h 1667221"/>
              <a:gd name="connsiteX782" fmla="*/ 744029 w 1948239"/>
              <a:gd name="connsiteY782" fmla="*/ 1145592 h 1667221"/>
              <a:gd name="connsiteX783" fmla="*/ 733995 w 1948239"/>
              <a:gd name="connsiteY783" fmla="*/ 1135643 h 1667221"/>
              <a:gd name="connsiteX784" fmla="*/ 742596 w 1948239"/>
              <a:gd name="connsiteY784" fmla="*/ 1129957 h 1667221"/>
              <a:gd name="connsiteX785" fmla="*/ 732561 w 1948239"/>
              <a:gd name="connsiteY785" fmla="*/ 1132800 h 1667221"/>
              <a:gd name="connsiteX786" fmla="*/ 731128 w 1948239"/>
              <a:gd name="connsiteY786" fmla="*/ 1128537 h 1667221"/>
              <a:gd name="connsiteX787" fmla="*/ 754065 w 1948239"/>
              <a:gd name="connsiteY787" fmla="*/ 1122850 h 1667221"/>
              <a:gd name="connsiteX788" fmla="*/ 749764 w 1948239"/>
              <a:gd name="connsiteY788" fmla="*/ 1118586 h 1667221"/>
              <a:gd name="connsiteX789" fmla="*/ 781302 w 1948239"/>
              <a:gd name="connsiteY789" fmla="*/ 1112902 h 1667221"/>
              <a:gd name="connsiteX790" fmla="*/ 784170 w 1948239"/>
              <a:gd name="connsiteY790" fmla="*/ 1117166 h 1667221"/>
              <a:gd name="connsiteX791" fmla="*/ 795638 w 1948239"/>
              <a:gd name="connsiteY791" fmla="*/ 1108638 h 1667221"/>
              <a:gd name="connsiteX792" fmla="*/ 787685 w 1948239"/>
              <a:gd name="connsiteY792" fmla="*/ 1107095 h 1667221"/>
              <a:gd name="connsiteX793" fmla="*/ 792771 w 1948239"/>
              <a:gd name="connsiteY793" fmla="*/ 1101531 h 1667221"/>
              <a:gd name="connsiteX794" fmla="*/ 768401 w 1948239"/>
              <a:gd name="connsiteY794" fmla="*/ 1111480 h 1667221"/>
              <a:gd name="connsiteX795" fmla="*/ 758365 w 1948239"/>
              <a:gd name="connsiteY795" fmla="*/ 1105795 h 1667221"/>
              <a:gd name="connsiteX796" fmla="*/ 786679 w 1948239"/>
              <a:gd name="connsiteY796" fmla="*/ 1086252 h 1667221"/>
              <a:gd name="connsiteX797" fmla="*/ 801661 w 1948239"/>
              <a:gd name="connsiteY797" fmla="*/ 1064121 h 1667221"/>
              <a:gd name="connsiteX798" fmla="*/ 797967 w 1948239"/>
              <a:gd name="connsiteY798" fmla="*/ 1067241 h 1667221"/>
              <a:gd name="connsiteX799" fmla="*/ 789904 w 1948239"/>
              <a:gd name="connsiteY799" fmla="*/ 1070261 h 1667221"/>
              <a:gd name="connsiteX800" fmla="*/ 789903 w 1948239"/>
              <a:gd name="connsiteY800" fmla="*/ 1070261 h 1667221"/>
              <a:gd name="connsiteX801" fmla="*/ 789904 w 1948239"/>
              <a:gd name="connsiteY801" fmla="*/ 1070260 h 1667221"/>
              <a:gd name="connsiteX802" fmla="*/ 791695 w 1948239"/>
              <a:gd name="connsiteY802" fmla="*/ 1066709 h 1667221"/>
              <a:gd name="connsiteX803" fmla="*/ 787036 w 1948239"/>
              <a:gd name="connsiteY803" fmla="*/ 1063155 h 1667221"/>
              <a:gd name="connsiteX804" fmla="*/ 802315 w 1948239"/>
              <a:gd name="connsiteY804" fmla="*/ 1063155 h 1667221"/>
              <a:gd name="connsiteX805" fmla="*/ 804240 w 1948239"/>
              <a:gd name="connsiteY805" fmla="*/ 1060312 h 1667221"/>
              <a:gd name="connsiteX806" fmla="*/ 791338 w 1948239"/>
              <a:gd name="connsiteY806" fmla="*/ 1050363 h 1667221"/>
              <a:gd name="connsiteX807" fmla="*/ 802807 w 1948239"/>
              <a:gd name="connsiteY807" fmla="*/ 1041835 h 1667221"/>
              <a:gd name="connsiteX808" fmla="*/ 784170 w 1948239"/>
              <a:gd name="connsiteY808" fmla="*/ 1038992 h 1667221"/>
              <a:gd name="connsiteX809" fmla="*/ 821443 w 1948239"/>
              <a:gd name="connsiteY809" fmla="*/ 1014830 h 1667221"/>
              <a:gd name="connsiteX810" fmla="*/ 812841 w 1948239"/>
              <a:gd name="connsiteY810" fmla="*/ 1014830 h 1667221"/>
              <a:gd name="connsiteX811" fmla="*/ 837213 w 1948239"/>
              <a:gd name="connsiteY811" fmla="*/ 997774 h 1667221"/>
              <a:gd name="connsiteX812" fmla="*/ 811408 w 1948239"/>
              <a:gd name="connsiteY812" fmla="*/ 999195 h 1667221"/>
              <a:gd name="connsiteX813" fmla="*/ 809974 w 1948239"/>
              <a:gd name="connsiteY813" fmla="*/ 992088 h 1667221"/>
              <a:gd name="connsiteX814" fmla="*/ 799940 w 1948239"/>
              <a:gd name="connsiteY814" fmla="*/ 990667 h 1667221"/>
              <a:gd name="connsiteX815" fmla="*/ 834346 w 1948239"/>
              <a:gd name="connsiteY815" fmla="*/ 992088 h 1667221"/>
              <a:gd name="connsiteX816" fmla="*/ 827177 w 1948239"/>
              <a:gd name="connsiteY816" fmla="*/ 980717 h 1667221"/>
              <a:gd name="connsiteX817" fmla="*/ 857283 w 1948239"/>
              <a:gd name="connsiteY817" fmla="*/ 960819 h 1667221"/>
              <a:gd name="connsiteX818" fmla="*/ 851549 w 1948239"/>
              <a:gd name="connsiteY818" fmla="*/ 948027 h 1667221"/>
              <a:gd name="connsiteX819" fmla="*/ 818576 w 1948239"/>
              <a:gd name="connsiteY819" fmla="*/ 953713 h 1667221"/>
              <a:gd name="connsiteX820" fmla="*/ 832911 w 1948239"/>
              <a:gd name="connsiteY820" fmla="*/ 955134 h 1667221"/>
              <a:gd name="connsiteX821" fmla="*/ 821443 w 1948239"/>
              <a:gd name="connsiteY821" fmla="*/ 969346 h 1667221"/>
              <a:gd name="connsiteX822" fmla="*/ 828611 w 1948239"/>
              <a:gd name="connsiteY822" fmla="*/ 957977 h 1667221"/>
              <a:gd name="connsiteX823" fmla="*/ 817143 w 1948239"/>
              <a:gd name="connsiteY823" fmla="*/ 960819 h 1667221"/>
              <a:gd name="connsiteX824" fmla="*/ 820010 w 1948239"/>
              <a:gd name="connsiteY824" fmla="*/ 943763 h 1667221"/>
              <a:gd name="connsiteX825" fmla="*/ 818576 w 1948239"/>
              <a:gd name="connsiteY825" fmla="*/ 943763 h 1667221"/>
              <a:gd name="connsiteX826" fmla="*/ 834346 w 1948239"/>
              <a:gd name="connsiteY826" fmla="*/ 929549 h 1667221"/>
              <a:gd name="connsiteX827" fmla="*/ 842947 w 1948239"/>
              <a:gd name="connsiteY827" fmla="*/ 943763 h 1667221"/>
              <a:gd name="connsiteX828" fmla="*/ 873052 w 1948239"/>
              <a:gd name="connsiteY828" fmla="*/ 894017 h 1667221"/>
              <a:gd name="connsiteX829" fmla="*/ 857283 w 1948239"/>
              <a:gd name="connsiteY829" fmla="*/ 896859 h 1667221"/>
              <a:gd name="connsiteX830" fmla="*/ 858716 w 1948239"/>
              <a:gd name="connsiteY830" fmla="*/ 878383 h 1667221"/>
              <a:gd name="connsiteX831" fmla="*/ 847247 w 1948239"/>
              <a:gd name="connsiteY831" fmla="*/ 881224 h 1667221"/>
              <a:gd name="connsiteX832" fmla="*/ 848682 w 1948239"/>
              <a:gd name="connsiteY832" fmla="*/ 881224 h 1667221"/>
              <a:gd name="connsiteX833" fmla="*/ 842947 w 1948239"/>
              <a:gd name="connsiteY833" fmla="*/ 879803 h 1667221"/>
              <a:gd name="connsiteX834" fmla="*/ 870185 w 1948239"/>
              <a:gd name="connsiteY834" fmla="*/ 871276 h 1667221"/>
              <a:gd name="connsiteX835" fmla="*/ 860150 w 1948239"/>
              <a:gd name="connsiteY835" fmla="*/ 862748 h 1667221"/>
              <a:gd name="connsiteX836" fmla="*/ 871619 w 1948239"/>
              <a:gd name="connsiteY836" fmla="*/ 869853 h 1667221"/>
              <a:gd name="connsiteX837" fmla="*/ 877353 w 1948239"/>
              <a:gd name="connsiteY837" fmla="*/ 861326 h 1667221"/>
              <a:gd name="connsiteX838" fmla="*/ 860150 w 1948239"/>
              <a:gd name="connsiteY838" fmla="*/ 859905 h 1667221"/>
              <a:gd name="connsiteX839" fmla="*/ 881653 w 1948239"/>
              <a:gd name="connsiteY839" fmla="*/ 849955 h 1667221"/>
              <a:gd name="connsiteX840" fmla="*/ 878786 w 1948239"/>
              <a:gd name="connsiteY840" fmla="*/ 849955 h 1667221"/>
              <a:gd name="connsiteX841" fmla="*/ 884520 w 1948239"/>
              <a:gd name="connsiteY841" fmla="*/ 845691 h 1667221"/>
              <a:gd name="connsiteX842" fmla="*/ 875919 w 1948239"/>
              <a:gd name="connsiteY842" fmla="*/ 847113 h 1667221"/>
              <a:gd name="connsiteX843" fmla="*/ 888822 w 1948239"/>
              <a:gd name="connsiteY843" fmla="*/ 825792 h 1667221"/>
              <a:gd name="connsiteX844" fmla="*/ 891689 w 1948239"/>
              <a:gd name="connsiteY844" fmla="*/ 821528 h 1667221"/>
              <a:gd name="connsiteX845" fmla="*/ 887388 w 1948239"/>
              <a:gd name="connsiteY845" fmla="*/ 818685 h 1667221"/>
              <a:gd name="connsiteX846" fmla="*/ 895989 w 1948239"/>
              <a:gd name="connsiteY846" fmla="*/ 817265 h 1667221"/>
              <a:gd name="connsiteX847" fmla="*/ 883088 w 1948239"/>
              <a:gd name="connsiteY847" fmla="*/ 804473 h 1667221"/>
              <a:gd name="connsiteX848" fmla="*/ 875919 w 1948239"/>
              <a:gd name="connsiteY848" fmla="*/ 797366 h 1667221"/>
              <a:gd name="connsiteX849" fmla="*/ 888822 w 1948239"/>
              <a:gd name="connsiteY849" fmla="*/ 791681 h 1667221"/>
              <a:gd name="connsiteX850" fmla="*/ 930395 w 1948239"/>
              <a:gd name="connsiteY850" fmla="*/ 791681 h 1667221"/>
              <a:gd name="connsiteX851" fmla="*/ 924661 w 1948239"/>
              <a:gd name="connsiteY851" fmla="*/ 784574 h 1667221"/>
              <a:gd name="connsiteX852" fmla="*/ 921794 w 1948239"/>
              <a:gd name="connsiteY852" fmla="*/ 778888 h 1667221"/>
              <a:gd name="connsiteX853" fmla="*/ 913192 w 1948239"/>
              <a:gd name="connsiteY853" fmla="*/ 778888 h 1667221"/>
              <a:gd name="connsiteX854" fmla="*/ 916059 w 1948239"/>
              <a:gd name="connsiteY854" fmla="*/ 776047 h 1667221"/>
              <a:gd name="connsiteX855" fmla="*/ 916059 w 1948239"/>
              <a:gd name="connsiteY855" fmla="*/ 773204 h 1667221"/>
              <a:gd name="connsiteX856" fmla="*/ 916059 w 1948239"/>
              <a:gd name="connsiteY856" fmla="*/ 770360 h 1667221"/>
              <a:gd name="connsiteX857" fmla="*/ 911759 w 1948239"/>
              <a:gd name="connsiteY857" fmla="*/ 771783 h 1667221"/>
              <a:gd name="connsiteX858" fmla="*/ 911760 w 1948239"/>
              <a:gd name="connsiteY858" fmla="*/ 771782 h 1667221"/>
              <a:gd name="connsiteX859" fmla="*/ 914626 w 1948239"/>
              <a:gd name="connsiteY859" fmla="*/ 768940 h 1667221"/>
              <a:gd name="connsiteX860" fmla="*/ 914626 w 1948239"/>
              <a:gd name="connsiteY860" fmla="*/ 767519 h 1667221"/>
              <a:gd name="connsiteX861" fmla="*/ 911760 w 1948239"/>
              <a:gd name="connsiteY861" fmla="*/ 771782 h 1667221"/>
              <a:gd name="connsiteX862" fmla="*/ 911759 w 1948239"/>
              <a:gd name="connsiteY862" fmla="*/ 771783 h 1667221"/>
              <a:gd name="connsiteX863" fmla="*/ 911759 w 1948239"/>
              <a:gd name="connsiteY863" fmla="*/ 771783 h 1667221"/>
              <a:gd name="connsiteX864" fmla="*/ 908892 w 1948239"/>
              <a:gd name="connsiteY864" fmla="*/ 776047 h 1667221"/>
              <a:gd name="connsiteX865" fmla="*/ 874486 w 1948239"/>
              <a:gd name="connsiteY865" fmla="*/ 749041 h 1667221"/>
              <a:gd name="connsiteX866" fmla="*/ 884520 w 1948239"/>
              <a:gd name="connsiteY866" fmla="*/ 760412 h 1667221"/>
              <a:gd name="connsiteX867" fmla="*/ 898856 w 1948239"/>
              <a:gd name="connsiteY867" fmla="*/ 736249 h 1667221"/>
              <a:gd name="connsiteX868" fmla="*/ 847247 w 1948239"/>
              <a:gd name="connsiteY868" fmla="*/ 700716 h 1667221"/>
              <a:gd name="connsiteX869" fmla="*/ 850473 w 1948239"/>
              <a:gd name="connsiteY869" fmla="*/ 710843 h 1667221"/>
              <a:gd name="connsiteX870" fmla="*/ 850773 w 1948239"/>
              <a:gd name="connsiteY870" fmla="*/ 713968 h 1667221"/>
              <a:gd name="connsiteX871" fmla="*/ 845814 w 1948239"/>
              <a:gd name="connsiteY871" fmla="*/ 707822 h 1667221"/>
              <a:gd name="connsiteX872" fmla="*/ 844380 w 1948239"/>
              <a:gd name="connsiteY872" fmla="*/ 709244 h 1667221"/>
              <a:gd name="connsiteX873" fmla="*/ 850809 w 1948239"/>
              <a:gd name="connsiteY873" fmla="*/ 714342 h 1667221"/>
              <a:gd name="connsiteX874" fmla="*/ 851549 w 1948239"/>
              <a:gd name="connsiteY874" fmla="*/ 722036 h 1667221"/>
              <a:gd name="connsiteX875" fmla="*/ 820010 w 1948239"/>
              <a:gd name="connsiteY875" fmla="*/ 677975 h 1667221"/>
              <a:gd name="connsiteX876" fmla="*/ 817143 w 1948239"/>
              <a:gd name="connsiteY876" fmla="*/ 692188 h 1667221"/>
              <a:gd name="connsiteX877" fmla="*/ 798505 w 1948239"/>
              <a:gd name="connsiteY877" fmla="*/ 685081 h 1667221"/>
              <a:gd name="connsiteX878" fmla="*/ 799940 w 1948239"/>
              <a:gd name="connsiteY878" fmla="*/ 679395 h 1667221"/>
              <a:gd name="connsiteX879" fmla="*/ 785604 w 1948239"/>
              <a:gd name="connsiteY879" fmla="*/ 689345 h 1667221"/>
              <a:gd name="connsiteX880" fmla="*/ 761232 w 1948239"/>
              <a:gd name="connsiteY880" fmla="*/ 682238 h 1667221"/>
              <a:gd name="connsiteX881" fmla="*/ 761232 w 1948239"/>
              <a:gd name="connsiteY881" fmla="*/ 686502 h 1667221"/>
              <a:gd name="connsiteX882" fmla="*/ 738295 w 1948239"/>
              <a:gd name="connsiteY882" fmla="*/ 679751 h 1667221"/>
              <a:gd name="connsiteX883" fmla="*/ 718708 w 1948239"/>
              <a:gd name="connsiteY883" fmla="*/ 679495 h 1667221"/>
              <a:gd name="connsiteX884" fmla="*/ 722952 w 1948239"/>
              <a:gd name="connsiteY884" fmla="*/ 678396 h 1667221"/>
              <a:gd name="connsiteX885" fmla="*/ 726826 w 1948239"/>
              <a:gd name="connsiteY885" fmla="*/ 672288 h 1667221"/>
              <a:gd name="connsiteX886" fmla="*/ 709623 w 1948239"/>
              <a:gd name="connsiteY886" fmla="*/ 660919 h 1667221"/>
              <a:gd name="connsiteX887" fmla="*/ 701022 w 1948239"/>
              <a:gd name="connsiteY887" fmla="*/ 669447 h 1667221"/>
              <a:gd name="connsiteX888" fmla="*/ 708190 w 1948239"/>
              <a:gd name="connsiteY888" fmla="*/ 670868 h 1667221"/>
              <a:gd name="connsiteX889" fmla="*/ 703889 w 1948239"/>
              <a:gd name="connsiteY889" fmla="*/ 675131 h 1667221"/>
              <a:gd name="connsiteX890" fmla="*/ 716792 w 1948239"/>
              <a:gd name="connsiteY890" fmla="*/ 646705 h 1667221"/>
              <a:gd name="connsiteX891" fmla="*/ 701022 w 1948239"/>
              <a:gd name="connsiteY891" fmla="*/ 632491 h 1667221"/>
              <a:gd name="connsiteX892" fmla="*/ 693855 w 1948239"/>
              <a:gd name="connsiteY892" fmla="*/ 658076 h 1667221"/>
              <a:gd name="connsiteX893" fmla="*/ 670917 w 1948239"/>
              <a:gd name="connsiteY893" fmla="*/ 632491 h 1667221"/>
              <a:gd name="connsiteX894" fmla="*/ 625043 w 1948239"/>
              <a:gd name="connsiteY894" fmla="*/ 643862 h 1667221"/>
              <a:gd name="connsiteX895" fmla="*/ 620741 w 1948239"/>
              <a:gd name="connsiteY895" fmla="*/ 635334 h 1667221"/>
              <a:gd name="connsiteX896" fmla="*/ 620741 w 1948239"/>
              <a:gd name="connsiteY896" fmla="*/ 641020 h 1667221"/>
              <a:gd name="connsiteX897" fmla="*/ 606405 w 1948239"/>
              <a:gd name="connsiteY897" fmla="*/ 619700 h 1667221"/>
              <a:gd name="connsiteX898" fmla="*/ 606405 w 1948239"/>
              <a:gd name="connsiteY898" fmla="*/ 631070 h 1667221"/>
              <a:gd name="connsiteX899" fmla="*/ 567698 w 1948239"/>
              <a:gd name="connsiteY899" fmla="*/ 604065 h 1667221"/>
              <a:gd name="connsiteX900" fmla="*/ 569132 w 1948239"/>
              <a:gd name="connsiteY900" fmla="*/ 608329 h 1667221"/>
              <a:gd name="connsiteX901" fmla="*/ 561965 w 1948239"/>
              <a:gd name="connsiteY901" fmla="*/ 602644 h 1667221"/>
              <a:gd name="connsiteX902" fmla="*/ 570567 w 1948239"/>
              <a:gd name="connsiteY902" fmla="*/ 596957 h 1667221"/>
              <a:gd name="connsiteX903" fmla="*/ 531859 w 1948239"/>
              <a:gd name="connsiteY903" fmla="*/ 589852 h 1667221"/>
              <a:gd name="connsiteX904" fmla="*/ 534726 w 1948239"/>
              <a:gd name="connsiteY904" fmla="*/ 602644 h 1667221"/>
              <a:gd name="connsiteX905" fmla="*/ 518957 w 1948239"/>
              <a:gd name="connsiteY905" fmla="*/ 584166 h 1667221"/>
              <a:gd name="connsiteX906" fmla="*/ 523257 w 1948239"/>
              <a:gd name="connsiteY906" fmla="*/ 604065 h 1667221"/>
              <a:gd name="connsiteX907" fmla="*/ 508921 w 1948239"/>
              <a:gd name="connsiteY907" fmla="*/ 599801 h 1667221"/>
              <a:gd name="connsiteX908" fmla="*/ 505235 w 1948239"/>
              <a:gd name="connsiteY908" fmla="*/ 605893 h 1667221"/>
              <a:gd name="connsiteX909" fmla="*/ 504621 w 1948239"/>
              <a:gd name="connsiteY909" fmla="*/ 606908 h 1667221"/>
              <a:gd name="connsiteX910" fmla="*/ 488851 w 1948239"/>
              <a:gd name="connsiteY910" fmla="*/ 604065 h 1667221"/>
              <a:gd name="connsiteX911" fmla="*/ 488851 w 1948239"/>
              <a:gd name="connsiteY911" fmla="*/ 608329 h 1667221"/>
              <a:gd name="connsiteX912" fmla="*/ 464481 w 1948239"/>
              <a:gd name="connsiteY912" fmla="*/ 602644 h 1667221"/>
              <a:gd name="connsiteX913" fmla="*/ 465914 w 1948239"/>
              <a:gd name="connsiteY913" fmla="*/ 609751 h 1667221"/>
              <a:gd name="connsiteX914" fmla="*/ 447278 w 1948239"/>
              <a:gd name="connsiteY914" fmla="*/ 606908 h 1667221"/>
              <a:gd name="connsiteX915" fmla="*/ 450145 w 1948239"/>
              <a:gd name="connsiteY915" fmla="*/ 615436 h 1667221"/>
              <a:gd name="connsiteX916" fmla="*/ 427208 w 1948239"/>
              <a:gd name="connsiteY916" fmla="*/ 608329 h 1667221"/>
              <a:gd name="connsiteX917" fmla="*/ 422907 w 1948239"/>
              <a:gd name="connsiteY917" fmla="*/ 625386 h 1667221"/>
              <a:gd name="connsiteX918" fmla="*/ 410005 w 1948239"/>
              <a:gd name="connsiteY918" fmla="*/ 622543 h 1667221"/>
              <a:gd name="connsiteX919" fmla="*/ 414305 w 1948239"/>
              <a:gd name="connsiteY919" fmla="*/ 626807 h 1667221"/>
              <a:gd name="connsiteX920" fmla="*/ 414305 w 1948239"/>
              <a:gd name="connsiteY920" fmla="*/ 622543 h 1667221"/>
              <a:gd name="connsiteX921" fmla="*/ 417172 w 1948239"/>
              <a:gd name="connsiteY921" fmla="*/ 628227 h 1667221"/>
              <a:gd name="connsiteX922" fmla="*/ 404271 w 1948239"/>
              <a:gd name="connsiteY922" fmla="*/ 626807 h 1667221"/>
              <a:gd name="connsiteX923" fmla="*/ 408571 w 1948239"/>
              <a:gd name="connsiteY923" fmla="*/ 639598 h 1667221"/>
              <a:gd name="connsiteX924" fmla="*/ 379899 w 1948239"/>
              <a:gd name="connsiteY924" fmla="*/ 628227 h 1667221"/>
              <a:gd name="connsiteX925" fmla="*/ 377032 w 1948239"/>
              <a:gd name="connsiteY925" fmla="*/ 611172 h 1667221"/>
              <a:gd name="connsiteX926" fmla="*/ 387068 w 1948239"/>
              <a:gd name="connsiteY926" fmla="*/ 606908 h 1667221"/>
              <a:gd name="connsiteX927" fmla="*/ 377032 w 1948239"/>
              <a:gd name="connsiteY927" fmla="*/ 589852 h 1667221"/>
              <a:gd name="connsiteX928" fmla="*/ 384201 w 1948239"/>
              <a:gd name="connsiteY928" fmla="*/ 587009 h 1667221"/>
              <a:gd name="connsiteX929" fmla="*/ 382766 w 1948239"/>
              <a:gd name="connsiteY929" fmla="*/ 584166 h 1667221"/>
              <a:gd name="connsiteX930" fmla="*/ 388501 w 1948239"/>
              <a:gd name="connsiteY930" fmla="*/ 584166 h 1667221"/>
              <a:gd name="connsiteX931" fmla="*/ 385633 w 1948239"/>
              <a:gd name="connsiteY931" fmla="*/ 568531 h 1667221"/>
              <a:gd name="connsiteX932" fmla="*/ 382766 w 1948239"/>
              <a:gd name="connsiteY932" fmla="*/ 554319 h 1667221"/>
              <a:gd name="connsiteX933" fmla="*/ 397102 w 1948239"/>
              <a:gd name="connsiteY933" fmla="*/ 565690 h 1667221"/>
              <a:gd name="connsiteX934" fmla="*/ 405704 w 1948239"/>
              <a:gd name="connsiteY934" fmla="*/ 557160 h 1667221"/>
              <a:gd name="connsiteX935" fmla="*/ 391368 w 1948239"/>
              <a:gd name="connsiteY935" fmla="*/ 548632 h 1667221"/>
              <a:gd name="connsiteX936" fmla="*/ 402836 w 1948239"/>
              <a:gd name="connsiteY936" fmla="*/ 528734 h 1667221"/>
              <a:gd name="connsiteX937" fmla="*/ 424341 w 1948239"/>
              <a:gd name="connsiteY937" fmla="*/ 517363 h 1667221"/>
              <a:gd name="connsiteX938" fmla="*/ 440110 w 1948239"/>
              <a:gd name="connsiteY938" fmla="*/ 501728 h 1667221"/>
              <a:gd name="connsiteX939" fmla="*/ 444411 w 1948239"/>
              <a:gd name="connsiteY939" fmla="*/ 520206 h 1667221"/>
              <a:gd name="connsiteX940" fmla="*/ 455880 w 1948239"/>
              <a:gd name="connsiteY940" fmla="*/ 510258 h 1667221"/>
              <a:gd name="connsiteX941" fmla="*/ 458747 w 1948239"/>
              <a:gd name="connsiteY941" fmla="*/ 524470 h 1667221"/>
              <a:gd name="connsiteX942" fmla="*/ 465914 w 1948239"/>
              <a:gd name="connsiteY942" fmla="*/ 517363 h 1667221"/>
              <a:gd name="connsiteX943" fmla="*/ 461614 w 1948239"/>
              <a:gd name="connsiteY943" fmla="*/ 500308 h 1667221"/>
              <a:gd name="connsiteX944" fmla="*/ 478817 w 1948239"/>
              <a:gd name="connsiteY944" fmla="*/ 504571 h 1667221"/>
              <a:gd name="connsiteX945" fmla="*/ 474515 w 1948239"/>
              <a:gd name="connsiteY945" fmla="*/ 497464 h 1667221"/>
              <a:gd name="connsiteX946" fmla="*/ 539026 w 1948239"/>
              <a:gd name="connsiteY946" fmla="*/ 501728 h 1667221"/>
              <a:gd name="connsiteX947" fmla="*/ 539026 w 1948239"/>
              <a:gd name="connsiteY947" fmla="*/ 494623 h 1667221"/>
              <a:gd name="connsiteX948" fmla="*/ 546195 w 1948239"/>
              <a:gd name="connsiteY948" fmla="*/ 498887 h 1667221"/>
              <a:gd name="connsiteX949" fmla="*/ 546195 w 1948239"/>
              <a:gd name="connsiteY949" fmla="*/ 493201 h 1667221"/>
              <a:gd name="connsiteX950" fmla="*/ 590637 w 1948239"/>
              <a:gd name="connsiteY950" fmla="*/ 513099 h 1667221"/>
              <a:gd name="connsiteX951" fmla="*/ 584902 w 1948239"/>
              <a:gd name="connsiteY951" fmla="*/ 501728 h 1667221"/>
              <a:gd name="connsiteX952" fmla="*/ 596371 w 1948239"/>
              <a:gd name="connsiteY952" fmla="*/ 515942 h 1667221"/>
              <a:gd name="connsiteX953" fmla="*/ 599238 w 1948239"/>
              <a:gd name="connsiteY953" fmla="*/ 503151 h 1667221"/>
              <a:gd name="connsiteX954" fmla="*/ 632210 w 1948239"/>
              <a:gd name="connsiteY954" fmla="*/ 523049 h 1667221"/>
              <a:gd name="connsiteX955" fmla="*/ 635077 w 1948239"/>
              <a:gd name="connsiteY955" fmla="*/ 515942 h 1667221"/>
              <a:gd name="connsiteX956" fmla="*/ 640811 w 1948239"/>
              <a:gd name="connsiteY956" fmla="*/ 523049 h 1667221"/>
              <a:gd name="connsiteX957" fmla="*/ 639379 w 1948239"/>
              <a:gd name="connsiteY957" fmla="*/ 517363 h 1667221"/>
              <a:gd name="connsiteX958" fmla="*/ 662316 w 1948239"/>
              <a:gd name="connsiteY958" fmla="*/ 534420 h 1667221"/>
              <a:gd name="connsiteX959" fmla="*/ 660881 w 1948239"/>
              <a:gd name="connsiteY959" fmla="*/ 517363 h 1667221"/>
              <a:gd name="connsiteX960" fmla="*/ 679519 w 1948239"/>
              <a:gd name="connsiteY960" fmla="*/ 540105 h 1667221"/>
              <a:gd name="connsiteX961" fmla="*/ 688120 w 1948239"/>
              <a:gd name="connsiteY961" fmla="*/ 528734 h 1667221"/>
              <a:gd name="connsiteX962" fmla="*/ 693855 w 1948239"/>
              <a:gd name="connsiteY962" fmla="*/ 541526 h 1667221"/>
              <a:gd name="connsiteX963" fmla="*/ 695287 w 1948239"/>
              <a:gd name="connsiteY963" fmla="*/ 535841 h 1667221"/>
              <a:gd name="connsiteX964" fmla="*/ 791338 w 1948239"/>
              <a:gd name="connsiteY964" fmla="*/ 584166 h 1667221"/>
              <a:gd name="connsiteX965" fmla="*/ 791338 w 1948239"/>
              <a:gd name="connsiteY965" fmla="*/ 581324 h 1667221"/>
              <a:gd name="connsiteX966" fmla="*/ 805674 w 1948239"/>
              <a:gd name="connsiteY966" fmla="*/ 604065 h 1667221"/>
              <a:gd name="connsiteX967" fmla="*/ 822877 w 1948239"/>
              <a:gd name="connsiteY967" fmla="*/ 592694 h 1667221"/>
              <a:gd name="connsiteX968" fmla="*/ 832911 w 1948239"/>
              <a:gd name="connsiteY968" fmla="*/ 609751 h 1667221"/>
              <a:gd name="connsiteX969" fmla="*/ 837213 w 1948239"/>
              <a:gd name="connsiteY969" fmla="*/ 596957 h 1667221"/>
              <a:gd name="connsiteX970" fmla="*/ 893122 w 1948239"/>
              <a:gd name="connsiteY970" fmla="*/ 621122 h 1667221"/>
              <a:gd name="connsiteX971" fmla="*/ 850114 w 1948239"/>
              <a:gd name="connsiteY971" fmla="*/ 623963 h 1667221"/>
              <a:gd name="connsiteX972" fmla="*/ 888822 w 1948239"/>
              <a:gd name="connsiteY972" fmla="*/ 639598 h 1667221"/>
              <a:gd name="connsiteX973" fmla="*/ 883088 w 1948239"/>
              <a:gd name="connsiteY973" fmla="*/ 631070 h 1667221"/>
              <a:gd name="connsiteX974" fmla="*/ 917494 w 1948239"/>
              <a:gd name="connsiteY974" fmla="*/ 635334 h 1667221"/>
              <a:gd name="connsiteX975" fmla="*/ 943298 w 1948239"/>
              <a:gd name="connsiteY975" fmla="*/ 668024 h 1667221"/>
              <a:gd name="connsiteX976" fmla="*/ 943298 w 1948239"/>
              <a:gd name="connsiteY976" fmla="*/ 649548 h 1667221"/>
              <a:gd name="connsiteX977" fmla="*/ 953332 w 1948239"/>
              <a:gd name="connsiteY977" fmla="*/ 653812 h 1667221"/>
              <a:gd name="connsiteX978" fmla="*/ 959067 w 1948239"/>
              <a:gd name="connsiteY978" fmla="*/ 653812 h 1667221"/>
              <a:gd name="connsiteX979" fmla="*/ 961934 w 1948239"/>
              <a:gd name="connsiteY979" fmla="*/ 653812 h 1667221"/>
              <a:gd name="connsiteX980" fmla="*/ 960501 w 1948239"/>
              <a:gd name="connsiteY980" fmla="*/ 660919 h 1667221"/>
              <a:gd name="connsiteX981" fmla="*/ 959067 w 1948239"/>
              <a:gd name="connsiteY981" fmla="*/ 665183 h 1667221"/>
              <a:gd name="connsiteX982" fmla="*/ 959067 w 1948239"/>
              <a:gd name="connsiteY982" fmla="*/ 662340 h 1667221"/>
              <a:gd name="connsiteX983" fmla="*/ 953332 w 1948239"/>
              <a:gd name="connsiteY983" fmla="*/ 660919 h 1667221"/>
              <a:gd name="connsiteX984" fmla="*/ 953332 w 1948239"/>
              <a:gd name="connsiteY984" fmla="*/ 662340 h 1667221"/>
              <a:gd name="connsiteX985" fmla="*/ 957634 w 1948239"/>
              <a:gd name="connsiteY985" fmla="*/ 666604 h 1667221"/>
              <a:gd name="connsiteX986" fmla="*/ 959067 w 1948239"/>
              <a:gd name="connsiteY986" fmla="*/ 665183 h 1667221"/>
              <a:gd name="connsiteX987" fmla="*/ 960501 w 1948239"/>
              <a:gd name="connsiteY987" fmla="*/ 668024 h 1667221"/>
              <a:gd name="connsiteX988" fmla="*/ 977702 w 1948239"/>
              <a:gd name="connsiteY988" fmla="*/ 675131 h 1667221"/>
              <a:gd name="connsiteX989" fmla="*/ 1007808 w 1948239"/>
              <a:gd name="connsiteY989" fmla="*/ 641020 h 1667221"/>
              <a:gd name="connsiteX990" fmla="*/ 998311 w 1948239"/>
              <a:gd name="connsiteY990" fmla="*/ 642086 h 1667221"/>
              <a:gd name="connsiteX991" fmla="*/ 995167 w 1948239"/>
              <a:gd name="connsiteY991" fmla="*/ 641769 h 1667221"/>
              <a:gd name="connsiteX992" fmla="*/ 1000641 w 1948239"/>
              <a:gd name="connsiteY992" fmla="*/ 639598 h 1667221"/>
              <a:gd name="connsiteX993" fmla="*/ 999207 w 1948239"/>
              <a:gd name="connsiteY993" fmla="*/ 638177 h 1667221"/>
              <a:gd name="connsiteX994" fmla="*/ 994471 w 1948239"/>
              <a:gd name="connsiteY994" fmla="*/ 641699 h 1667221"/>
              <a:gd name="connsiteX995" fmla="*/ 987738 w 1948239"/>
              <a:gd name="connsiteY995" fmla="*/ 641020 h 1667221"/>
              <a:gd name="connsiteX996" fmla="*/ 1026446 w 1948239"/>
              <a:gd name="connsiteY996" fmla="*/ 622543 h 1667221"/>
              <a:gd name="connsiteX997" fmla="*/ 1013543 w 1948239"/>
              <a:gd name="connsiteY997" fmla="*/ 618279 h 1667221"/>
              <a:gd name="connsiteX998" fmla="*/ 1019277 w 1948239"/>
              <a:gd name="connsiteY998" fmla="*/ 605487 h 1667221"/>
              <a:gd name="connsiteX999" fmla="*/ 1025011 w 1948239"/>
              <a:gd name="connsiteY999" fmla="*/ 608329 h 1667221"/>
              <a:gd name="connsiteX1000" fmla="*/ 1013543 w 1948239"/>
              <a:gd name="connsiteY1000" fmla="*/ 596957 h 1667221"/>
              <a:gd name="connsiteX1001" fmla="*/ 1019277 w 1948239"/>
              <a:gd name="connsiteY1001" fmla="*/ 579902 h 1667221"/>
              <a:gd name="connsiteX1002" fmla="*/ 1014977 w 1948239"/>
              <a:gd name="connsiteY1002" fmla="*/ 578481 h 1667221"/>
              <a:gd name="connsiteX1003" fmla="*/ 1019457 w 1948239"/>
              <a:gd name="connsiteY1003" fmla="*/ 562135 h 1667221"/>
              <a:gd name="connsiteX1004" fmla="*/ 1017325 w 1948239"/>
              <a:gd name="connsiteY1004" fmla="*/ 547713 h 1667221"/>
              <a:gd name="connsiteX1005" fmla="*/ 1025011 w 1948239"/>
              <a:gd name="connsiteY1005" fmla="*/ 554319 h 1667221"/>
              <a:gd name="connsiteX1006" fmla="*/ 1029313 w 1948239"/>
              <a:gd name="connsiteY1006" fmla="*/ 544369 h 1667221"/>
              <a:gd name="connsiteX1007" fmla="*/ 1020710 w 1948239"/>
              <a:gd name="connsiteY1007" fmla="*/ 537262 h 1667221"/>
              <a:gd name="connsiteX1008" fmla="*/ 1020710 w 1948239"/>
              <a:gd name="connsiteY1008" fmla="*/ 542948 h 1667221"/>
              <a:gd name="connsiteX1009" fmla="*/ 1014977 w 1948239"/>
              <a:gd name="connsiteY1009" fmla="*/ 538684 h 1667221"/>
              <a:gd name="connsiteX1010" fmla="*/ 1043649 w 1948239"/>
              <a:gd name="connsiteY1010" fmla="*/ 551476 h 1667221"/>
              <a:gd name="connsiteX1011" fmla="*/ 1056550 w 1948239"/>
              <a:gd name="connsiteY1011" fmla="*/ 541526 h 1667221"/>
              <a:gd name="connsiteX1012" fmla="*/ 1030746 w 1948239"/>
              <a:gd name="connsiteY1012" fmla="*/ 532998 h 1667221"/>
              <a:gd name="connsiteX1013" fmla="*/ 1053683 w 1948239"/>
              <a:gd name="connsiteY1013" fmla="*/ 518785 h 1667221"/>
              <a:gd name="connsiteX1014" fmla="*/ 1039347 w 1948239"/>
              <a:gd name="connsiteY1014" fmla="*/ 483252 h 1667221"/>
              <a:gd name="connsiteX1015" fmla="*/ 1046516 w 1948239"/>
              <a:gd name="connsiteY1015" fmla="*/ 480409 h 1667221"/>
              <a:gd name="connsiteX1016" fmla="*/ 1040782 w 1948239"/>
              <a:gd name="connsiteY1016" fmla="*/ 480409 h 1667221"/>
              <a:gd name="connsiteX1017" fmla="*/ 1060852 w 1948239"/>
              <a:gd name="connsiteY1017" fmla="*/ 471881 h 1667221"/>
              <a:gd name="connsiteX1018" fmla="*/ 1049382 w 1948239"/>
              <a:gd name="connsiteY1018" fmla="*/ 470459 h 1667221"/>
              <a:gd name="connsiteX1019" fmla="*/ 1075188 w 1948239"/>
              <a:gd name="connsiteY1019" fmla="*/ 446296 h 1667221"/>
              <a:gd name="connsiteX1020" fmla="*/ 1070886 w 1948239"/>
              <a:gd name="connsiteY1020" fmla="*/ 446296 h 1667221"/>
              <a:gd name="connsiteX1021" fmla="*/ 1076620 w 1948239"/>
              <a:gd name="connsiteY1021" fmla="*/ 442033 h 1667221"/>
              <a:gd name="connsiteX1022" fmla="*/ 1082355 w 1948239"/>
              <a:gd name="connsiteY1022" fmla="*/ 449140 h 1667221"/>
              <a:gd name="connsiteX1023" fmla="*/ 1089523 w 1948239"/>
              <a:gd name="connsiteY1023" fmla="*/ 422134 h 1667221"/>
              <a:gd name="connsiteX1024" fmla="*/ 1076620 w 1948239"/>
              <a:gd name="connsiteY1024" fmla="*/ 422134 h 1667221"/>
              <a:gd name="connsiteX1025" fmla="*/ 1095258 w 1948239"/>
              <a:gd name="connsiteY1025" fmla="*/ 415029 h 1667221"/>
              <a:gd name="connsiteX1026" fmla="*/ 1075188 w 1948239"/>
              <a:gd name="connsiteY1026" fmla="*/ 413606 h 1667221"/>
              <a:gd name="connsiteX1027" fmla="*/ 1079488 w 1948239"/>
              <a:gd name="connsiteY1027" fmla="*/ 403658 h 1667221"/>
              <a:gd name="connsiteX1028" fmla="*/ 1073753 w 1948239"/>
              <a:gd name="connsiteY1028" fmla="*/ 399394 h 1667221"/>
              <a:gd name="connsiteX1029" fmla="*/ 1075811 w 1948239"/>
              <a:gd name="connsiteY1029" fmla="*/ 397972 h 1667221"/>
              <a:gd name="connsiteX1030" fmla="*/ 1079667 w 1948239"/>
              <a:gd name="connsiteY1030" fmla="*/ 395307 h 1667221"/>
              <a:gd name="connsiteX1031" fmla="*/ 1078053 w 1948239"/>
              <a:gd name="connsiteY1031" fmla="*/ 388023 h 1667221"/>
              <a:gd name="connsiteX1032" fmla="*/ 1073753 w 1948239"/>
              <a:gd name="connsiteY1032" fmla="*/ 386601 h 1667221"/>
              <a:gd name="connsiteX1033" fmla="*/ 1083789 w 1948239"/>
              <a:gd name="connsiteY1033" fmla="*/ 369545 h 1667221"/>
              <a:gd name="connsiteX1034" fmla="*/ 1076620 w 1948239"/>
              <a:gd name="connsiteY1034" fmla="*/ 368124 h 1667221"/>
              <a:gd name="connsiteX1035" fmla="*/ 1083789 w 1948239"/>
              <a:gd name="connsiteY1035" fmla="*/ 353911 h 1667221"/>
              <a:gd name="connsiteX1036" fmla="*/ 1073753 w 1948239"/>
              <a:gd name="connsiteY1036" fmla="*/ 353911 h 1667221"/>
              <a:gd name="connsiteX1037" fmla="*/ 1086656 w 1948239"/>
              <a:gd name="connsiteY1037" fmla="*/ 338276 h 1667221"/>
              <a:gd name="connsiteX1038" fmla="*/ 1072320 w 1948239"/>
              <a:gd name="connsiteY1038" fmla="*/ 328327 h 1667221"/>
              <a:gd name="connsiteX1039" fmla="*/ 1079488 w 1948239"/>
              <a:gd name="connsiteY1039" fmla="*/ 319798 h 1667221"/>
              <a:gd name="connsiteX1040" fmla="*/ 1073753 w 1948239"/>
              <a:gd name="connsiteY1040" fmla="*/ 321220 h 1667221"/>
              <a:gd name="connsiteX1041" fmla="*/ 1078053 w 1948239"/>
              <a:gd name="connsiteY1041" fmla="*/ 322641 h 1667221"/>
              <a:gd name="connsiteX1042" fmla="*/ 1070886 w 1948239"/>
              <a:gd name="connsiteY1042" fmla="*/ 322641 h 1667221"/>
              <a:gd name="connsiteX1043" fmla="*/ 1076620 w 1948239"/>
              <a:gd name="connsiteY1043" fmla="*/ 312693 h 1667221"/>
              <a:gd name="connsiteX1044" fmla="*/ 1063717 w 1948239"/>
              <a:gd name="connsiteY1044" fmla="*/ 311270 h 1667221"/>
              <a:gd name="connsiteX1045" fmla="*/ 461537 w 1948239"/>
              <a:gd name="connsiteY1045" fmla="*/ 282943 h 1667221"/>
              <a:gd name="connsiteX1046" fmla="*/ 438676 w 1948239"/>
              <a:gd name="connsiteY1046" fmla="*/ 295636 h 1667221"/>
              <a:gd name="connsiteX1047" fmla="*/ 434816 w 1948239"/>
              <a:gd name="connsiteY1047" fmla="*/ 297805 h 1667221"/>
              <a:gd name="connsiteX1048" fmla="*/ 437243 w 1948239"/>
              <a:gd name="connsiteY1048" fmla="*/ 295636 h 1667221"/>
              <a:gd name="connsiteX1049" fmla="*/ 454446 w 1948239"/>
              <a:gd name="connsiteY1049" fmla="*/ 284798 h 1667221"/>
              <a:gd name="connsiteX1050" fmla="*/ 448531 w 1948239"/>
              <a:gd name="connsiteY1050" fmla="*/ 276980 h 1667221"/>
              <a:gd name="connsiteX1051" fmla="*/ 455878 w 1948239"/>
              <a:gd name="connsiteY1051" fmla="*/ 277157 h 1667221"/>
              <a:gd name="connsiteX1052" fmla="*/ 435808 w 1948239"/>
              <a:gd name="connsiteY1052" fmla="*/ 284264 h 1667221"/>
              <a:gd name="connsiteX1053" fmla="*/ 448531 w 1948239"/>
              <a:gd name="connsiteY1053" fmla="*/ 276980 h 1667221"/>
              <a:gd name="connsiteX1054" fmla="*/ 470215 w 1948239"/>
              <a:gd name="connsiteY1054" fmla="*/ 243047 h 1667221"/>
              <a:gd name="connsiteX1055" fmla="*/ 447278 w 1948239"/>
              <a:gd name="connsiteY1055" fmla="*/ 261524 h 1667221"/>
              <a:gd name="connsiteX1056" fmla="*/ 470215 w 1948239"/>
              <a:gd name="connsiteY1056" fmla="*/ 243047 h 1667221"/>
              <a:gd name="connsiteX1057" fmla="*/ 513221 w 1948239"/>
              <a:gd name="connsiteY1057" fmla="*/ 231676 h 1667221"/>
              <a:gd name="connsiteX1058" fmla="*/ 470214 w 1948239"/>
              <a:gd name="connsiteY1058" fmla="*/ 261524 h 1667221"/>
              <a:gd name="connsiteX1059" fmla="*/ 513221 w 1948239"/>
              <a:gd name="connsiteY1059" fmla="*/ 231676 h 1667221"/>
              <a:gd name="connsiteX1060" fmla="*/ 1733201 w 1948239"/>
              <a:gd name="connsiteY1060" fmla="*/ 220305 h 1667221"/>
              <a:gd name="connsiteX1061" fmla="*/ 1761873 w 1948239"/>
              <a:gd name="connsiteY1061" fmla="*/ 237360 h 1667221"/>
              <a:gd name="connsiteX1062" fmla="*/ 1750404 w 1948239"/>
              <a:gd name="connsiteY1062" fmla="*/ 245888 h 1667221"/>
              <a:gd name="connsiteX1063" fmla="*/ 1733201 w 1948239"/>
              <a:gd name="connsiteY1063" fmla="*/ 220305 h 1667221"/>
              <a:gd name="connsiteX1064" fmla="*/ 1609914 w 1948239"/>
              <a:gd name="connsiteY1064" fmla="*/ 98071 h 1667221"/>
              <a:gd name="connsiteX1065" fmla="*/ 1645752 w 1948239"/>
              <a:gd name="connsiteY1065" fmla="*/ 120812 h 1667221"/>
              <a:gd name="connsiteX1066" fmla="*/ 1624249 w 1948239"/>
              <a:gd name="connsiteY1066" fmla="*/ 113705 h 1667221"/>
              <a:gd name="connsiteX1067" fmla="*/ 1609914 w 1948239"/>
              <a:gd name="connsiteY1067" fmla="*/ 98071 h 1667221"/>
              <a:gd name="connsiteX1068" fmla="*/ 761233 w 1948239"/>
              <a:gd name="connsiteY1068" fmla="*/ 92384 h 1667221"/>
              <a:gd name="connsiteX1069" fmla="*/ 791339 w 1948239"/>
              <a:gd name="connsiteY1069" fmla="*/ 93806 h 1667221"/>
              <a:gd name="connsiteX1070" fmla="*/ 762667 w 1948239"/>
              <a:gd name="connsiteY1070" fmla="*/ 100913 h 1667221"/>
              <a:gd name="connsiteX1071" fmla="*/ 751198 w 1948239"/>
              <a:gd name="connsiteY1071" fmla="*/ 105177 h 1667221"/>
              <a:gd name="connsiteX1072" fmla="*/ 721092 w 1948239"/>
              <a:gd name="connsiteY1072" fmla="*/ 102334 h 1667221"/>
              <a:gd name="connsiteX1073" fmla="*/ 761233 w 1948239"/>
              <a:gd name="connsiteY1073" fmla="*/ 92384 h 1667221"/>
              <a:gd name="connsiteX1074" fmla="*/ 863017 w 1948239"/>
              <a:gd name="connsiteY1074" fmla="*/ 88122 h 1667221"/>
              <a:gd name="connsiteX1075" fmla="*/ 832912 w 1948239"/>
              <a:gd name="connsiteY1075" fmla="*/ 98071 h 1667221"/>
              <a:gd name="connsiteX1076" fmla="*/ 851548 w 1948239"/>
              <a:gd name="connsiteY1076" fmla="*/ 102335 h 1667221"/>
              <a:gd name="connsiteX1077" fmla="*/ 1396309 w 1948239"/>
              <a:gd name="connsiteY1077" fmla="*/ 69644 h 1667221"/>
              <a:gd name="connsiteX1078" fmla="*/ 1403478 w 1948239"/>
              <a:gd name="connsiteY1078" fmla="*/ 82436 h 1667221"/>
              <a:gd name="connsiteX1079" fmla="*/ 1430715 w 1948239"/>
              <a:gd name="connsiteY1079" fmla="*/ 100914 h 1667221"/>
              <a:gd name="connsiteX1080" fmla="*/ 1455087 w 1948239"/>
              <a:gd name="connsiteY1080" fmla="*/ 95229 h 1667221"/>
              <a:gd name="connsiteX1081" fmla="*/ 1467989 w 1948239"/>
              <a:gd name="connsiteY1081" fmla="*/ 102335 h 1667221"/>
              <a:gd name="connsiteX1082" fmla="*/ 1480892 w 1948239"/>
              <a:gd name="connsiteY1082" fmla="*/ 110862 h 1667221"/>
              <a:gd name="connsiteX1083" fmla="*/ 1506696 w 1948239"/>
              <a:gd name="connsiteY1083" fmla="*/ 120812 h 1667221"/>
              <a:gd name="connsiteX1084" fmla="*/ 1478024 w 1948239"/>
              <a:gd name="connsiteY1084" fmla="*/ 100914 h 1667221"/>
              <a:gd name="connsiteX1085" fmla="*/ 1518165 w 1948239"/>
              <a:gd name="connsiteY1085" fmla="*/ 116549 h 1667221"/>
              <a:gd name="connsiteX1086" fmla="*/ 1519598 w 1948239"/>
              <a:gd name="connsiteY1086" fmla="*/ 106599 h 1667221"/>
              <a:gd name="connsiteX1087" fmla="*/ 1460821 w 1948239"/>
              <a:gd name="connsiteY1087" fmla="*/ 89543 h 1667221"/>
              <a:gd name="connsiteX1088" fmla="*/ 1396309 w 1948239"/>
              <a:gd name="connsiteY1088" fmla="*/ 69644 h 1667221"/>
              <a:gd name="connsiteX1089" fmla="*/ 928245 w 1948239"/>
              <a:gd name="connsiteY1089" fmla="*/ 53654 h 1667221"/>
              <a:gd name="connsiteX1090" fmla="*/ 946166 w 1948239"/>
              <a:gd name="connsiteY1090" fmla="*/ 58273 h 1667221"/>
              <a:gd name="connsiteX1091" fmla="*/ 910325 w 1948239"/>
              <a:gd name="connsiteY1091" fmla="*/ 66801 h 1667221"/>
              <a:gd name="connsiteX1092" fmla="*/ 878786 w 1948239"/>
              <a:gd name="connsiteY1092" fmla="*/ 68223 h 1667221"/>
              <a:gd name="connsiteX1093" fmla="*/ 901724 w 1948239"/>
              <a:gd name="connsiteY1093" fmla="*/ 55430 h 1667221"/>
              <a:gd name="connsiteX1094" fmla="*/ 928245 w 1948239"/>
              <a:gd name="connsiteY1094" fmla="*/ 53654 h 1667221"/>
              <a:gd name="connsiteX1095" fmla="*/ 1191308 w 1948239"/>
              <a:gd name="connsiteY1095" fmla="*/ 31268 h 1667221"/>
              <a:gd name="connsiteX1096" fmla="*/ 1165503 w 1948239"/>
              <a:gd name="connsiteY1096" fmla="*/ 34111 h 1667221"/>
              <a:gd name="connsiteX1097" fmla="*/ 1184139 w 1948239"/>
              <a:gd name="connsiteY1097" fmla="*/ 35532 h 1667221"/>
              <a:gd name="connsiteX1098" fmla="*/ 1326065 w 1948239"/>
              <a:gd name="connsiteY1098" fmla="*/ 9949 h 1667221"/>
              <a:gd name="connsiteX1099" fmla="*/ 1376239 w 1948239"/>
              <a:gd name="connsiteY1099" fmla="*/ 31268 h 1667221"/>
              <a:gd name="connsiteX1100" fmla="*/ 1400611 w 1948239"/>
              <a:gd name="connsiteY1100" fmla="*/ 59696 h 1667221"/>
              <a:gd name="connsiteX1101" fmla="*/ 1420681 w 1948239"/>
              <a:gd name="connsiteY1101" fmla="*/ 59696 h 1667221"/>
              <a:gd name="connsiteX1102" fmla="*/ 1440751 w 1948239"/>
              <a:gd name="connsiteY1102" fmla="*/ 59696 h 1667221"/>
              <a:gd name="connsiteX1103" fmla="*/ 1490926 w 1948239"/>
              <a:gd name="connsiteY1103" fmla="*/ 75331 h 1667221"/>
              <a:gd name="connsiteX1104" fmla="*/ 1535368 w 1948239"/>
              <a:gd name="connsiteY1104" fmla="*/ 96650 h 1667221"/>
              <a:gd name="connsiteX1105" fmla="*/ 1571206 w 1948239"/>
              <a:gd name="connsiteY1105" fmla="*/ 123656 h 1667221"/>
              <a:gd name="connsiteX1106" fmla="*/ 1585542 w 1948239"/>
              <a:gd name="connsiteY1106" fmla="*/ 137868 h 1667221"/>
              <a:gd name="connsiteX1107" fmla="*/ 1597011 w 1948239"/>
              <a:gd name="connsiteY1107" fmla="*/ 152082 h 1667221"/>
              <a:gd name="connsiteX1108" fmla="*/ 1627117 w 1948239"/>
              <a:gd name="connsiteY1108" fmla="*/ 169137 h 1667221"/>
              <a:gd name="connsiteX1109" fmla="*/ 1640018 w 1948239"/>
              <a:gd name="connsiteY1109" fmla="*/ 166294 h 1667221"/>
              <a:gd name="connsiteX1110" fmla="*/ 1545402 w 1948239"/>
              <a:gd name="connsiteY1110" fmla="*/ 81015 h 1667221"/>
              <a:gd name="connsiteX1111" fmla="*/ 1568339 w 1948239"/>
              <a:gd name="connsiteY1111" fmla="*/ 108021 h 1667221"/>
              <a:gd name="connsiteX1112" fmla="*/ 1518165 w 1948239"/>
              <a:gd name="connsiteY1112" fmla="*/ 83858 h 1667221"/>
              <a:gd name="connsiteX1113" fmla="*/ 1472290 w 1948239"/>
              <a:gd name="connsiteY1113" fmla="*/ 59696 h 1667221"/>
              <a:gd name="connsiteX1114" fmla="*/ 1508129 w 1948239"/>
              <a:gd name="connsiteY1114" fmla="*/ 75331 h 1667221"/>
              <a:gd name="connsiteX1115" fmla="*/ 1543969 w 1948239"/>
              <a:gd name="connsiteY1115" fmla="*/ 92386 h 1667221"/>
              <a:gd name="connsiteX1116" fmla="*/ 1505262 w 1948239"/>
              <a:gd name="connsiteY1116" fmla="*/ 65381 h 1667221"/>
              <a:gd name="connsiteX1117" fmla="*/ 1548269 w 1948239"/>
              <a:gd name="connsiteY1117" fmla="*/ 78172 h 1667221"/>
              <a:gd name="connsiteX1118" fmla="*/ 1595578 w 1948239"/>
              <a:gd name="connsiteY1118" fmla="*/ 102335 h 1667221"/>
              <a:gd name="connsiteX1119" fmla="*/ 1591277 w 1948239"/>
              <a:gd name="connsiteY1119" fmla="*/ 99493 h 1667221"/>
              <a:gd name="connsiteX1120" fmla="*/ 1622815 w 1948239"/>
              <a:gd name="connsiteY1120" fmla="*/ 119392 h 1667221"/>
              <a:gd name="connsiteX1121" fmla="*/ 1641453 w 1948239"/>
              <a:gd name="connsiteY1121" fmla="*/ 132183 h 1667221"/>
              <a:gd name="connsiteX1122" fmla="*/ 1660089 w 1948239"/>
              <a:gd name="connsiteY1122" fmla="*/ 144975 h 1667221"/>
              <a:gd name="connsiteX1123" fmla="*/ 1687327 w 1948239"/>
              <a:gd name="connsiteY1123" fmla="*/ 169137 h 1667221"/>
              <a:gd name="connsiteX1124" fmla="*/ 1670124 w 1948239"/>
              <a:gd name="connsiteY1124" fmla="*/ 169137 h 1667221"/>
              <a:gd name="connsiteX1125" fmla="*/ 1637151 w 1948239"/>
              <a:gd name="connsiteY1125" fmla="*/ 150661 h 1667221"/>
              <a:gd name="connsiteX1126" fmla="*/ 1667257 w 1948239"/>
              <a:gd name="connsiteY1126" fmla="*/ 174824 h 1667221"/>
              <a:gd name="connsiteX1127" fmla="*/ 1697362 w 1948239"/>
              <a:gd name="connsiteY1127" fmla="*/ 201828 h 1667221"/>
              <a:gd name="connsiteX1128" fmla="*/ 1754705 w 1948239"/>
              <a:gd name="connsiteY1128" fmla="*/ 265789 h 1667221"/>
              <a:gd name="connsiteX1129" fmla="*/ 1807748 w 1948239"/>
              <a:gd name="connsiteY1129" fmla="*/ 334012 h 1667221"/>
              <a:gd name="connsiteX1130" fmla="*/ 1832118 w 1948239"/>
              <a:gd name="connsiteY1130" fmla="*/ 366702 h 1667221"/>
              <a:gd name="connsiteX1131" fmla="*/ 1857923 w 1948239"/>
              <a:gd name="connsiteY1131" fmla="*/ 396551 h 1667221"/>
              <a:gd name="connsiteX1132" fmla="*/ 1853623 w 1948239"/>
              <a:gd name="connsiteY1132" fmla="*/ 382337 h 1667221"/>
              <a:gd name="connsiteX1133" fmla="*/ 1847889 w 1948239"/>
              <a:gd name="connsiteY1133" fmla="*/ 368123 h 1667221"/>
              <a:gd name="connsiteX1134" fmla="*/ 1837853 w 1948239"/>
              <a:gd name="connsiteY1134" fmla="*/ 339697 h 1667221"/>
              <a:gd name="connsiteX1135" fmla="*/ 1867959 w 1948239"/>
              <a:gd name="connsiteY1135" fmla="*/ 397972 h 1667221"/>
              <a:gd name="connsiteX1136" fmla="*/ 1892329 w 1948239"/>
              <a:gd name="connsiteY1136" fmla="*/ 424977 h 1667221"/>
              <a:gd name="connsiteX1137" fmla="*/ 1881040 w 1948239"/>
              <a:gd name="connsiteY1137" fmla="*/ 389199 h 1667221"/>
              <a:gd name="connsiteX1138" fmla="*/ 1879635 w 1948239"/>
              <a:gd name="connsiteY1138" fmla="*/ 379504 h 1667221"/>
              <a:gd name="connsiteX1139" fmla="*/ 1892329 w 1948239"/>
              <a:gd name="connsiteY1139" fmla="*/ 423555 h 1667221"/>
              <a:gd name="connsiteX1140" fmla="*/ 1900930 w 1948239"/>
              <a:gd name="connsiteY1140" fmla="*/ 456247 h 1667221"/>
              <a:gd name="connsiteX1141" fmla="*/ 1906665 w 1948239"/>
              <a:gd name="connsiteY1141" fmla="*/ 486094 h 1667221"/>
              <a:gd name="connsiteX1142" fmla="*/ 1925302 w 1948239"/>
              <a:gd name="connsiteY1142" fmla="*/ 504572 h 1667221"/>
              <a:gd name="connsiteX1143" fmla="*/ 1910966 w 1948239"/>
              <a:gd name="connsiteY1143" fmla="*/ 505993 h 1667221"/>
              <a:gd name="connsiteX1144" fmla="*/ 1923868 w 1948239"/>
              <a:gd name="connsiteY1144" fmla="*/ 569952 h 1667221"/>
              <a:gd name="connsiteX1145" fmla="*/ 1931036 w 1948239"/>
              <a:gd name="connsiteY1145" fmla="*/ 561424 h 1667221"/>
              <a:gd name="connsiteX1146" fmla="*/ 1932469 w 1948239"/>
              <a:gd name="connsiteY1146" fmla="*/ 525891 h 1667221"/>
              <a:gd name="connsiteX1147" fmla="*/ 1933904 w 1948239"/>
              <a:gd name="connsiteY1147" fmla="*/ 633914 h 1667221"/>
              <a:gd name="connsiteX1148" fmla="*/ 1936771 w 1948239"/>
              <a:gd name="connsiteY1148" fmla="*/ 631071 h 1667221"/>
              <a:gd name="connsiteX1149" fmla="*/ 1935336 w 1948239"/>
              <a:gd name="connsiteY1149" fmla="*/ 666604 h 1667221"/>
              <a:gd name="connsiteX1150" fmla="*/ 1941071 w 1948239"/>
              <a:gd name="connsiteY1150" fmla="*/ 636755 h 1667221"/>
              <a:gd name="connsiteX1151" fmla="*/ 1933904 w 1948239"/>
              <a:gd name="connsiteY1151" fmla="*/ 713508 h 1667221"/>
              <a:gd name="connsiteX1152" fmla="*/ 1932469 w 1948239"/>
              <a:gd name="connsiteY1152" fmla="*/ 783152 h 1667221"/>
              <a:gd name="connsiteX1153" fmla="*/ 1922435 w 1948239"/>
              <a:gd name="connsiteY1153" fmla="*/ 813001 h 1667221"/>
              <a:gd name="connsiteX1154" fmla="*/ 1928169 w 1948239"/>
              <a:gd name="connsiteY1154" fmla="*/ 815844 h 1667221"/>
              <a:gd name="connsiteX1155" fmla="*/ 1916701 w 1948239"/>
              <a:gd name="connsiteY1155" fmla="*/ 844270 h 1667221"/>
              <a:gd name="connsiteX1156" fmla="*/ 1926735 w 1948239"/>
              <a:gd name="connsiteY1156" fmla="*/ 881224 h 1667221"/>
              <a:gd name="connsiteX1157" fmla="*/ 1926735 w 1948239"/>
              <a:gd name="connsiteY1157" fmla="*/ 878381 h 1667221"/>
              <a:gd name="connsiteX1158" fmla="*/ 1932469 w 1948239"/>
              <a:gd name="connsiteY1158" fmla="*/ 898280 h 1667221"/>
              <a:gd name="connsiteX1159" fmla="*/ 1908099 w 1948239"/>
              <a:gd name="connsiteY1159" fmla="*/ 955134 h 1667221"/>
              <a:gd name="connsiteX1160" fmla="*/ 1873693 w 1948239"/>
              <a:gd name="connsiteY1160" fmla="*/ 1010566 h 1667221"/>
              <a:gd name="connsiteX1161" fmla="*/ 1836420 w 1948239"/>
              <a:gd name="connsiteY1161" fmla="*/ 1044677 h 1667221"/>
              <a:gd name="connsiteX1162" fmla="*/ 1836420 w 1948239"/>
              <a:gd name="connsiteY1162" fmla="*/ 1067419 h 1667221"/>
              <a:gd name="connsiteX1163" fmla="*/ 1820650 w 1948239"/>
              <a:gd name="connsiteY1163" fmla="*/ 1127114 h 1667221"/>
              <a:gd name="connsiteX1164" fmla="*/ 1833553 w 1948239"/>
              <a:gd name="connsiteY1164" fmla="*/ 1112902 h 1667221"/>
              <a:gd name="connsiteX1165" fmla="*/ 1816350 w 1948239"/>
              <a:gd name="connsiteY1165" fmla="*/ 1137064 h 1667221"/>
              <a:gd name="connsiteX1166" fmla="*/ 1820650 w 1948239"/>
              <a:gd name="connsiteY1166" fmla="*/ 1145592 h 1667221"/>
              <a:gd name="connsiteX1167" fmla="*/ 1793413 w 1948239"/>
              <a:gd name="connsiteY1167" fmla="*/ 1182546 h 1667221"/>
              <a:gd name="connsiteX1168" fmla="*/ 1817783 w 1948239"/>
              <a:gd name="connsiteY1168" fmla="*/ 1168334 h 1667221"/>
              <a:gd name="connsiteX1169" fmla="*/ 1781944 w 1948239"/>
              <a:gd name="connsiteY1169" fmla="*/ 1213816 h 1667221"/>
              <a:gd name="connsiteX1170" fmla="*/ 1800580 w 1948239"/>
              <a:gd name="connsiteY1170" fmla="*/ 1202445 h 1667221"/>
              <a:gd name="connsiteX1171" fmla="*/ 1777642 w 1948239"/>
              <a:gd name="connsiteY1171" fmla="*/ 1220923 h 1667221"/>
              <a:gd name="connsiteX1172" fmla="*/ 1756139 w 1948239"/>
              <a:gd name="connsiteY1172" fmla="*/ 1249349 h 1667221"/>
              <a:gd name="connsiteX1173" fmla="*/ 1769041 w 1948239"/>
              <a:gd name="connsiteY1173" fmla="*/ 1225187 h 1667221"/>
              <a:gd name="connsiteX1174" fmla="*/ 1780510 w 1948239"/>
              <a:gd name="connsiteY1174" fmla="*/ 1201024 h 1667221"/>
              <a:gd name="connsiteX1175" fmla="*/ 1743236 w 1948239"/>
              <a:gd name="connsiteY1175" fmla="*/ 1233714 h 1667221"/>
              <a:gd name="connsiteX1176" fmla="*/ 1717432 w 1948239"/>
              <a:gd name="connsiteY1176" fmla="*/ 1240821 h 1667221"/>
              <a:gd name="connsiteX1177" fmla="*/ 1683026 w 1948239"/>
              <a:gd name="connsiteY1177" fmla="*/ 1276355 h 1667221"/>
              <a:gd name="connsiteX1178" fmla="*/ 1667257 w 1948239"/>
              <a:gd name="connsiteY1178" fmla="*/ 1296253 h 1667221"/>
              <a:gd name="connsiteX1179" fmla="*/ 1650054 w 1948239"/>
              <a:gd name="connsiteY1179" fmla="*/ 1314731 h 1667221"/>
              <a:gd name="connsiteX1180" fmla="*/ 1578375 w 1948239"/>
              <a:gd name="connsiteY1180" fmla="*/ 1367320 h 1667221"/>
              <a:gd name="connsiteX1181" fmla="*/ 1578375 w 1948239"/>
              <a:gd name="connsiteY1181" fmla="*/ 1392903 h 1667221"/>
              <a:gd name="connsiteX1182" fmla="*/ 1618515 w 1948239"/>
              <a:gd name="connsiteY1182" fmla="*/ 1365897 h 1667221"/>
              <a:gd name="connsiteX1183" fmla="*/ 1651487 w 1948239"/>
              <a:gd name="connsiteY1183" fmla="*/ 1353106 h 1667221"/>
              <a:gd name="connsiteX1184" fmla="*/ 1678726 w 1948239"/>
              <a:gd name="connsiteY1184" fmla="*/ 1310465 h 1667221"/>
              <a:gd name="connsiteX1185" fmla="*/ 1711698 w 1948239"/>
              <a:gd name="connsiteY1185" fmla="*/ 1264984 h 1667221"/>
              <a:gd name="connsiteX1186" fmla="*/ 1680159 w 1948239"/>
              <a:gd name="connsiteY1186" fmla="*/ 1311888 h 1667221"/>
              <a:gd name="connsiteX1187" fmla="*/ 1726033 w 1948239"/>
              <a:gd name="connsiteY1187" fmla="*/ 1289146 h 1667221"/>
              <a:gd name="connsiteX1188" fmla="*/ 1645596 w 1948239"/>
              <a:gd name="connsiteY1188" fmla="*/ 1383687 h 1667221"/>
              <a:gd name="connsiteX1189" fmla="*/ 1624251 w 1948239"/>
              <a:gd name="connsiteY1189" fmla="*/ 1405695 h 1667221"/>
              <a:gd name="connsiteX1190" fmla="*/ 1624250 w 1948239"/>
              <a:gd name="connsiteY1190" fmla="*/ 1405696 h 1667221"/>
              <a:gd name="connsiteX1191" fmla="*/ 1562605 w 1948239"/>
              <a:gd name="connsiteY1191" fmla="*/ 1445493 h 1667221"/>
              <a:gd name="connsiteX1192" fmla="*/ 1505262 w 1948239"/>
              <a:gd name="connsiteY1192" fmla="*/ 1454021 h 1667221"/>
              <a:gd name="connsiteX1193" fmla="*/ 1473723 w 1948239"/>
              <a:gd name="connsiteY1193" fmla="*/ 1483868 h 1667221"/>
              <a:gd name="connsiteX1194" fmla="*/ 1436450 w 1948239"/>
              <a:gd name="connsiteY1194" fmla="*/ 1502346 h 1667221"/>
              <a:gd name="connsiteX1195" fmla="*/ 1436450 w 1948239"/>
              <a:gd name="connsiteY1195" fmla="*/ 1526508 h 1667221"/>
              <a:gd name="connsiteX1196" fmla="*/ 1478024 w 1948239"/>
              <a:gd name="connsiteY1196" fmla="*/ 1502346 h 1667221"/>
              <a:gd name="connsiteX1197" fmla="*/ 1532501 w 1948239"/>
              <a:gd name="connsiteY1197" fmla="*/ 1482447 h 1667221"/>
              <a:gd name="connsiteX1198" fmla="*/ 1500962 w 1948239"/>
              <a:gd name="connsiteY1198" fmla="*/ 1508031 h 1667221"/>
              <a:gd name="connsiteX1199" fmla="*/ 1469423 w 1948239"/>
              <a:gd name="connsiteY1199" fmla="*/ 1532194 h 1667221"/>
              <a:gd name="connsiteX1200" fmla="*/ 1445051 w 1948239"/>
              <a:gd name="connsiteY1200" fmla="*/ 1530772 h 1667221"/>
              <a:gd name="connsiteX1201" fmla="*/ 1440751 w 1948239"/>
              <a:gd name="connsiteY1201" fmla="*/ 1544986 h 1667221"/>
              <a:gd name="connsiteX1202" fmla="*/ 1369072 w 1948239"/>
              <a:gd name="connsiteY1202" fmla="*/ 1577676 h 1667221"/>
              <a:gd name="connsiteX1203" fmla="*/ 1318896 w 1948239"/>
              <a:gd name="connsiteY1203" fmla="*/ 1604682 h 1667221"/>
              <a:gd name="connsiteX1204" fmla="*/ 1274456 w 1948239"/>
              <a:gd name="connsiteY1204" fmla="*/ 1610367 h 1667221"/>
              <a:gd name="connsiteX1205" fmla="*/ 1330365 w 1948239"/>
              <a:gd name="connsiteY1205" fmla="*/ 1594732 h 1667221"/>
              <a:gd name="connsiteX1206" fmla="*/ 1330365 w 1948239"/>
              <a:gd name="connsiteY1206" fmla="*/ 1563462 h 1667221"/>
              <a:gd name="connsiteX1207" fmla="*/ 1304560 w 1948239"/>
              <a:gd name="connsiteY1207" fmla="*/ 1571992 h 1667221"/>
              <a:gd name="connsiteX1208" fmla="*/ 1275889 w 1948239"/>
              <a:gd name="connsiteY1208" fmla="*/ 1581940 h 1667221"/>
              <a:gd name="connsiteX1209" fmla="*/ 1214245 w 1948239"/>
              <a:gd name="connsiteY1209" fmla="*/ 1604682 h 1667221"/>
              <a:gd name="connsiteX1210" fmla="*/ 1149733 w 1948239"/>
              <a:gd name="connsiteY1210" fmla="*/ 1621737 h 1667221"/>
              <a:gd name="connsiteX1211" fmla="*/ 1088090 w 1948239"/>
              <a:gd name="connsiteY1211" fmla="*/ 1627424 h 1667221"/>
              <a:gd name="connsiteX1212" fmla="*/ 1133852 w 1948239"/>
              <a:gd name="connsiteY1212" fmla="*/ 1628622 h 1667221"/>
              <a:gd name="connsiteX1213" fmla="*/ 1135061 w 1948239"/>
              <a:gd name="connsiteY1213" fmla="*/ 1629244 h 1667221"/>
              <a:gd name="connsiteX1214" fmla="*/ 1106726 w 1948239"/>
              <a:gd name="connsiteY1214" fmla="*/ 1631687 h 1667221"/>
              <a:gd name="connsiteX1215" fmla="*/ 1103859 w 1948239"/>
              <a:gd name="connsiteY1215" fmla="*/ 1634529 h 1667221"/>
              <a:gd name="connsiteX1216" fmla="*/ 1136832 w 1948239"/>
              <a:gd name="connsiteY1216" fmla="*/ 1631687 h 1667221"/>
              <a:gd name="connsiteX1217" fmla="*/ 1137848 w 1948239"/>
              <a:gd name="connsiteY1217" fmla="*/ 1630679 h 1667221"/>
              <a:gd name="connsiteX1218" fmla="*/ 1142566 w 1948239"/>
              <a:gd name="connsiteY1218" fmla="*/ 1633108 h 1667221"/>
              <a:gd name="connsiteX1219" fmla="*/ 953333 w 1948239"/>
              <a:gd name="connsiteY1219" fmla="*/ 1635951 h 1667221"/>
              <a:gd name="connsiteX1220" fmla="*/ 966235 w 1948239"/>
              <a:gd name="connsiteY1220" fmla="*/ 1648743 h 1667221"/>
              <a:gd name="connsiteX1221" fmla="*/ 927529 w 1948239"/>
              <a:gd name="connsiteY1221" fmla="*/ 1648743 h 1667221"/>
              <a:gd name="connsiteX1222" fmla="*/ 885954 w 1948239"/>
              <a:gd name="connsiteY1222" fmla="*/ 1653007 h 1667221"/>
              <a:gd name="connsiteX1223" fmla="*/ 883087 w 1948239"/>
              <a:gd name="connsiteY1223" fmla="*/ 1647322 h 1667221"/>
              <a:gd name="connsiteX1224" fmla="*/ 847248 w 1948239"/>
              <a:gd name="connsiteY1224" fmla="*/ 1662957 h 1667221"/>
              <a:gd name="connsiteX1225" fmla="*/ 742596 w 1948239"/>
              <a:gd name="connsiteY1225" fmla="*/ 1661535 h 1667221"/>
              <a:gd name="connsiteX1226" fmla="*/ 748330 w 1948239"/>
              <a:gd name="connsiteY1226" fmla="*/ 1667221 h 1667221"/>
              <a:gd name="connsiteX1227" fmla="*/ 650668 w 1948239"/>
              <a:gd name="connsiteY1227" fmla="*/ 1657271 h 1667221"/>
              <a:gd name="connsiteX1228" fmla="*/ 582676 w 1948239"/>
              <a:gd name="connsiteY1228" fmla="*/ 1650706 h 1667221"/>
              <a:gd name="connsiteX1229" fmla="*/ 591981 w 1948239"/>
              <a:gd name="connsiteY1229" fmla="*/ 1650719 h 1667221"/>
              <a:gd name="connsiteX1230" fmla="*/ 597805 w 1948239"/>
              <a:gd name="connsiteY1230" fmla="*/ 1644479 h 1667221"/>
              <a:gd name="connsiteX1231" fmla="*/ 559097 w 1948239"/>
              <a:gd name="connsiteY1231" fmla="*/ 1634529 h 1667221"/>
              <a:gd name="connsiteX1232" fmla="*/ 520391 w 1948239"/>
              <a:gd name="connsiteY1232" fmla="*/ 1621737 h 1667221"/>
              <a:gd name="connsiteX1233" fmla="*/ 500321 w 1948239"/>
              <a:gd name="connsiteY1233" fmla="*/ 1627424 h 1667221"/>
              <a:gd name="connsiteX1234" fmla="*/ 528992 w 1948239"/>
              <a:gd name="connsiteY1234" fmla="*/ 1634529 h 1667221"/>
              <a:gd name="connsiteX1235" fmla="*/ 517524 w 1948239"/>
              <a:gd name="connsiteY1235" fmla="*/ 1637372 h 1667221"/>
              <a:gd name="connsiteX1236" fmla="*/ 530425 w 1948239"/>
              <a:gd name="connsiteY1236" fmla="*/ 1608946 h 1667221"/>
              <a:gd name="connsiteX1237" fmla="*/ 488852 w 1948239"/>
              <a:gd name="connsiteY1237" fmla="*/ 1593311 h 1667221"/>
              <a:gd name="connsiteX1238" fmla="*/ 457313 w 1948239"/>
              <a:gd name="connsiteY1238" fmla="*/ 1576256 h 1667221"/>
              <a:gd name="connsiteX1239" fmla="*/ 464481 w 1948239"/>
              <a:gd name="connsiteY1239" fmla="*/ 1607525 h 1667221"/>
              <a:gd name="connsiteX1240" fmla="*/ 438676 w 1948239"/>
              <a:gd name="connsiteY1240" fmla="*/ 1600418 h 1667221"/>
              <a:gd name="connsiteX1241" fmla="*/ 405704 w 1948239"/>
              <a:gd name="connsiteY1241" fmla="*/ 1583361 h 1667221"/>
              <a:gd name="connsiteX1242" fmla="*/ 352661 w 1948239"/>
              <a:gd name="connsiteY1242" fmla="*/ 1542143 h 1667221"/>
              <a:gd name="connsiteX1243" fmla="*/ 265213 w 1948239"/>
              <a:gd name="connsiteY1243" fmla="*/ 1508031 h 1667221"/>
              <a:gd name="connsiteX1244" fmla="*/ 245143 w 1948239"/>
              <a:gd name="connsiteY1244" fmla="*/ 1493818 h 1667221"/>
              <a:gd name="connsiteX1245" fmla="*/ 227940 w 1948239"/>
              <a:gd name="connsiteY1245" fmla="*/ 1482447 h 1667221"/>
              <a:gd name="connsiteX1246" fmla="*/ 206436 w 1948239"/>
              <a:gd name="connsiteY1246" fmla="*/ 1476763 h 1667221"/>
              <a:gd name="connsiteX1247" fmla="*/ 187800 w 1948239"/>
              <a:gd name="connsiteY1247" fmla="*/ 1451178 h 1667221"/>
              <a:gd name="connsiteX1248" fmla="*/ 192100 w 1948239"/>
              <a:gd name="connsiteY1248" fmla="*/ 1462549 h 1667221"/>
              <a:gd name="connsiteX1249" fmla="*/ 156261 w 1948239"/>
              <a:gd name="connsiteY1249" fmla="*/ 1421329 h 1667221"/>
              <a:gd name="connsiteX1250" fmla="*/ 137624 w 1948239"/>
              <a:gd name="connsiteY1250" fmla="*/ 1387218 h 1667221"/>
              <a:gd name="connsiteX1251" fmla="*/ 140491 w 1948239"/>
              <a:gd name="connsiteY1251" fmla="*/ 1407117 h 1667221"/>
              <a:gd name="connsiteX1252" fmla="*/ 108952 w 1948239"/>
              <a:gd name="connsiteY1252" fmla="*/ 1364477 h 1667221"/>
              <a:gd name="connsiteX1253" fmla="*/ 98918 w 1948239"/>
              <a:gd name="connsiteY1253" fmla="*/ 1343157 h 1667221"/>
              <a:gd name="connsiteX1254" fmla="*/ 90316 w 1948239"/>
              <a:gd name="connsiteY1254" fmla="*/ 1321836 h 1667221"/>
              <a:gd name="connsiteX1255" fmla="*/ 80280 w 1948239"/>
              <a:gd name="connsiteY1255" fmla="*/ 1300517 h 1667221"/>
              <a:gd name="connsiteX1256" fmla="*/ 73113 w 1948239"/>
              <a:gd name="connsiteY1256" fmla="*/ 1279198 h 1667221"/>
              <a:gd name="connsiteX1257" fmla="*/ 63077 w 1948239"/>
              <a:gd name="connsiteY1257" fmla="*/ 1256456 h 1667221"/>
              <a:gd name="connsiteX1258" fmla="*/ 51609 w 1948239"/>
              <a:gd name="connsiteY1258" fmla="*/ 1232293 h 1667221"/>
              <a:gd name="connsiteX1259" fmla="*/ 53043 w 1948239"/>
              <a:gd name="connsiteY1259" fmla="*/ 1246506 h 1667221"/>
              <a:gd name="connsiteX1260" fmla="*/ 44442 w 1948239"/>
              <a:gd name="connsiteY1260" fmla="*/ 1212395 h 1667221"/>
              <a:gd name="connsiteX1261" fmla="*/ 60210 w 1948239"/>
              <a:gd name="connsiteY1261" fmla="*/ 1235135 h 1667221"/>
              <a:gd name="connsiteX1262" fmla="*/ 45875 w 1948239"/>
              <a:gd name="connsiteY1262" fmla="*/ 1162648 h 1667221"/>
              <a:gd name="connsiteX1263" fmla="*/ 27239 w 1948239"/>
              <a:gd name="connsiteY1263" fmla="*/ 1073105 h 1667221"/>
              <a:gd name="connsiteX1264" fmla="*/ 17203 w 1948239"/>
              <a:gd name="connsiteY1264" fmla="*/ 1101531 h 1667221"/>
              <a:gd name="connsiteX1265" fmla="*/ 28672 w 1948239"/>
              <a:gd name="connsiteY1265" fmla="*/ 1017673 h 1667221"/>
              <a:gd name="connsiteX1266" fmla="*/ 14358 w 1948239"/>
              <a:gd name="connsiteY1266" fmla="*/ 1042257 h 1667221"/>
              <a:gd name="connsiteX1267" fmla="*/ 11469 w 1948239"/>
              <a:gd name="connsiteY1267" fmla="*/ 1053205 h 1667221"/>
              <a:gd name="connsiteX1268" fmla="*/ 11469 w 1948239"/>
              <a:gd name="connsiteY1268" fmla="*/ 1053206 h 1667221"/>
              <a:gd name="connsiteX1269" fmla="*/ 11469 w 1948239"/>
              <a:gd name="connsiteY1269" fmla="*/ 989245 h 1667221"/>
              <a:gd name="connsiteX1270" fmla="*/ 4301 w 1948239"/>
              <a:gd name="connsiteY1270" fmla="*/ 976454 h 1667221"/>
              <a:gd name="connsiteX1271" fmla="*/ 5734 w 1948239"/>
              <a:gd name="connsiteY1271" fmla="*/ 903966 h 1667221"/>
              <a:gd name="connsiteX1272" fmla="*/ 0 w 1948239"/>
              <a:gd name="connsiteY1272" fmla="*/ 909651 h 1667221"/>
              <a:gd name="connsiteX1273" fmla="*/ 10036 w 1948239"/>
              <a:gd name="connsiteY1273" fmla="*/ 795945 h 1667221"/>
              <a:gd name="connsiteX1274" fmla="*/ 1434 w 1948239"/>
              <a:gd name="connsiteY1274" fmla="*/ 801630 h 1667221"/>
              <a:gd name="connsiteX1275" fmla="*/ 11469 w 1948239"/>
              <a:gd name="connsiteY1275" fmla="*/ 712086 h 1667221"/>
              <a:gd name="connsiteX1276" fmla="*/ 0 w 1948239"/>
              <a:gd name="connsiteY1276" fmla="*/ 730564 h 1667221"/>
              <a:gd name="connsiteX1277" fmla="*/ 20070 w 1948239"/>
              <a:gd name="connsiteY1277" fmla="*/ 622543 h 1667221"/>
              <a:gd name="connsiteX1278" fmla="*/ 5734 w 1948239"/>
              <a:gd name="connsiteY1278" fmla="*/ 599801 h 1667221"/>
              <a:gd name="connsiteX1279" fmla="*/ 20070 w 1948239"/>
              <a:gd name="connsiteY1279" fmla="*/ 540105 h 1667221"/>
              <a:gd name="connsiteX1280" fmla="*/ 11469 w 1948239"/>
              <a:gd name="connsiteY1280" fmla="*/ 557161 h 1667221"/>
              <a:gd name="connsiteX1281" fmla="*/ 15770 w 1948239"/>
              <a:gd name="connsiteY1281" fmla="*/ 557161 h 1667221"/>
              <a:gd name="connsiteX1282" fmla="*/ 7169 w 1948239"/>
              <a:gd name="connsiteY1282" fmla="*/ 572795 h 1667221"/>
              <a:gd name="connsiteX1283" fmla="*/ 22937 w 1948239"/>
              <a:gd name="connsiteY1283" fmla="*/ 504572 h 1667221"/>
              <a:gd name="connsiteX1284" fmla="*/ 7169 w 1948239"/>
              <a:gd name="connsiteY1284" fmla="*/ 521627 h 1667221"/>
              <a:gd name="connsiteX1285" fmla="*/ 55910 w 1948239"/>
              <a:gd name="connsiteY1285" fmla="*/ 379494 h 1667221"/>
              <a:gd name="connsiteX1286" fmla="*/ 73113 w 1948239"/>
              <a:gd name="connsiteY1286" fmla="*/ 386601 h 1667221"/>
              <a:gd name="connsiteX1287" fmla="*/ 63077 w 1948239"/>
              <a:gd name="connsiteY1287" fmla="*/ 436348 h 1667221"/>
              <a:gd name="connsiteX1288" fmla="*/ 88882 w 1948239"/>
              <a:gd name="connsiteY1288" fmla="*/ 393708 h 1667221"/>
              <a:gd name="connsiteX1289" fmla="*/ 81715 w 1948239"/>
              <a:gd name="connsiteY1289" fmla="*/ 427820 h 1667221"/>
              <a:gd name="connsiteX1290" fmla="*/ 84582 w 1948239"/>
              <a:gd name="connsiteY1290" fmla="*/ 426398 h 1667221"/>
              <a:gd name="connsiteX1291" fmla="*/ 78848 w 1948239"/>
              <a:gd name="connsiteY1291" fmla="*/ 451983 h 1667221"/>
              <a:gd name="connsiteX1292" fmla="*/ 110386 w 1948239"/>
              <a:gd name="connsiteY1292" fmla="*/ 454825 h 1667221"/>
              <a:gd name="connsiteX1293" fmla="*/ 86015 w 1948239"/>
              <a:gd name="connsiteY1293" fmla="*/ 500308 h 1667221"/>
              <a:gd name="connsiteX1294" fmla="*/ 86015 w 1948239"/>
              <a:gd name="connsiteY1294" fmla="*/ 540105 h 1667221"/>
              <a:gd name="connsiteX1295" fmla="*/ 106085 w 1948239"/>
              <a:gd name="connsiteY1295" fmla="*/ 496044 h 1667221"/>
              <a:gd name="connsiteX1296" fmla="*/ 114686 w 1948239"/>
              <a:gd name="connsiteY1296" fmla="*/ 547212 h 1667221"/>
              <a:gd name="connsiteX1297" fmla="*/ 117554 w 1948239"/>
              <a:gd name="connsiteY1297" fmla="*/ 683659 h 1667221"/>
              <a:gd name="connsiteX1298" fmla="*/ 97483 w 1948239"/>
              <a:gd name="connsiteY1298" fmla="*/ 696451 h 1667221"/>
              <a:gd name="connsiteX1299" fmla="*/ 101785 w 1948239"/>
              <a:gd name="connsiteY1299" fmla="*/ 737671 h 1667221"/>
              <a:gd name="connsiteX1300" fmla="*/ 86015 w 1948239"/>
              <a:gd name="connsiteY1300" fmla="*/ 751883 h 1667221"/>
              <a:gd name="connsiteX1301" fmla="*/ 91749 w 1948239"/>
              <a:gd name="connsiteY1301" fmla="*/ 777468 h 1667221"/>
              <a:gd name="connsiteX1302" fmla="*/ 110386 w 1948239"/>
              <a:gd name="connsiteY1302" fmla="*/ 760412 h 1667221"/>
              <a:gd name="connsiteX1303" fmla="*/ 101785 w 1948239"/>
              <a:gd name="connsiteY1303" fmla="*/ 818686 h 1667221"/>
              <a:gd name="connsiteX1304" fmla="*/ 108952 w 1948239"/>
              <a:gd name="connsiteY1304" fmla="*/ 803051 h 1667221"/>
              <a:gd name="connsiteX1305" fmla="*/ 107519 w 1948239"/>
              <a:gd name="connsiteY1305" fmla="*/ 915337 h 1667221"/>
              <a:gd name="connsiteX1306" fmla="*/ 111819 w 1948239"/>
              <a:gd name="connsiteY1306" fmla="*/ 1020515 h 1667221"/>
              <a:gd name="connsiteX1307" fmla="*/ 118988 w 1948239"/>
              <a:gd name="connsiteY1307" fmla="*/ 1011987 h 1667221"/>
              <a:gd name="connsiteX1308" fmla="*/ 117554 w 1948239"/>
              <a:gd name="connsiteY1308" fmla="*/ 1038992 h 1667221"/>
              <a:gd name="connsiteX1309" fmla="*/ 121855 w 1948239"/>
              <a:gd name="connsiteY1309" fmla="*/ 1033306 h 1667221"/>
              <a:gd name="connsiteX1310" fmla="*/ 120421 w 1948239"/>
              <a:gd name="connsiteY1310" fmla="*/ 1095845 h 1667221"/>
              <a:gd name="connsiteX1311" fmla="*/ 133324 w 1948239"/>
              <a:gd name="connsiteY1311" fmla="*/ 1186810 h 1667221"/>
              <a:gd name="connsiteX1312" fmla="*/ 136191 w 1948239"/>
              <a:gd name="connsiteY1312" fmla="*/ 1158384 h 1667221"/>
              <a:gd name="connsiteX1313" fmla="*/ 139058 w 1948239"/>
              <a:gd name="connsiteY1313" fmla="*/ 1206709 h 1667221"/>
              <a:gd name="connsiteX1314" fmla="*/ 149092 w 1948239"/>
              <a:gd name="connsiteY1314" fmla="*/ 1198181 h 1667221"/>
              <a:gd name="connsiteX1315" fmla="*/ 159128 w 1948239"/>
              <a:gd name="connsiteY1315" fmla="*/ 1243664 h 1667221"/>
              <a:gd name="connsiteX1316" fmla="*/ 166295 w 1948239"/>
              <a:gd name="connsiteY1316" fmla="*/ 1257877 h 1667221"/>
              <a:gd name="connsiteX1317" fmla="*/ 174897 w 1948239"/>
              <a:gd name="connsiteY1317" fmla="*/ 1272091 h 1667221"/>
              <a:gd name="connsiteX1318" fmla="*/ 183498 w 1948239"/>
              <a:gd name="connsiteY1318" fmla="*/ 1287725 h 1667221"/>
              <a:gd name="connsiteX1319" fmla="*/ 192100 w 1948239"/>
              <a:gd name="connsiteY1319" fmla="*/ 1301938 h 1667221"/>
              <a:gd name="connsiteX1320" fmla="*/ 199269 w 1948239"/>
              <a:gd name="connsiteY1320" fmla="*/ 1297674 h 1667221"/>
              <a:gd name="connsiteX1321" fmla="*/ 212170 w 1948239"/>
              <a:gd name="connsiteY1321" fmla="*/ 1321836 h 1667221"/>
              <a:gd name="connsiteX1322" fmla="*/ 210737 w 1948239"/>
              <a:gd name="connsiteY1322" fmla="*/ 1311888 h 1667221"/>
              <a:gd name="connsiteX1323" fmla="*/ 268081 w 1948239"/>
              <a:gd name="connsiteY1323" fmla="*/ 1382954 h 1667221"/>
              <a:gd name="connsiteX1324" fmla="*/ 262346 w 1948239"/>
              <a:gd name="connsiteY1324" fmla="*/ 1355949 h 1667221"/>
              <a:gd name="connsiteX1325" fmla="*/ 288151 w 1948239"/>
              <a:gd name="connsiteY1325" fmla="*/ 1388639 h 1667221"/>
              <a:gd name="connsiteX1326" fmla="*/ 316822 w 1948239"/>
              <a:gd name="connsiteY1326" fmla="*/ 1419908 h 1667221"/>
              <a:gd name="connsiteX1327" fmla="*/ 338325 w 1948239"/>
              <a:gd name="connsiteY1327" fmla="*/ 1419908 h 1667221"/>
              <a:gd name="connsiteX1328" fmla="*/ 345494 w 1948239"/>
              <a:gd name="connsiteY1328" fmla="*/ 1429858 h 1667221"/>
              <a:gd name="connsiteX1329" fmla="*/ 356963 w 1948239"/>
              <a:gd name="connsiteY1329" fmla="*/ 1442650 h 1667221"/>
              <a:gd name="connsiteX1330" fmla="*/ 358395 w 1948239"/>
              <a:gd name="connsiteY1330" fmla="*/ 1435543 h 1667221"/>
              <a:gd name="connsiteX1331" fmla="*/ 530425 w 1948239"/>
              <a:gd name="connsiteY1331" fmla="*/ 1523665 h 1667221"/>
              <a:gd name="connsiteX1332" fmla="*/ 725393 w 1948239"/>
              <a:gd name="connsiteY1332" fmla="*/ 1562042 h 1667221"/>
              <a:gd name="connsiteX1333" fmla="*/ 722526 w 1948239"/>
              <a:gd name="connsiteY1333" fmla="*/ 1559199 h 1667221"/>
              <a:gd name="connsiteX1334" fmla="*/ 802806 w 1948239"/>
              <a:gd name="connsiteY1334" fmla="*/ 1580519 h 1667221"/>
              <a:gd name="connsiteX1335" fmla="*/ 847248 w 1948239"/>
              <a:gd name="connsiteY1335" fmla="*/ 1564885 h 1667221"/>
              <a:gd name="connsiteX1336" fmla="*/ 868751 w 1948239"/>
              <a:gd name="connsiteY1336" fmla="*/ 1571992 h 1667221"/>
              <a:gd name="connsiteX1337" fmla="*/ 910326 w 1948239"/>
              <a:gd name="connsiteY1337" fmla="*/ 1576256 h 1667221"/>
              <a:gd name="connsiteX1338" fmla="*/ 904591 w 1948239"/>
              <a:gd name="connsiteY1338" fmla="*/ 1563462 h 1667221"/>
              <a:gd name="connsiteX1339" fmla="*/ 960500 w 1948239"/>
              <a:gd name="connsiteY1339" fmla="*/ 1556357 h 1667221"/>
              <a:gd name="connsiteX1340" fmla="*/ 1013544 w 1948239"/>
              <a:gd name="connsiteY1340" fmla="*/ 1552092 h 1667221"/>
              <a:gd name="connsiteX1341" fmla="*/ 1068020 w 1948239"/>
              <a:gd name="connsiteY1341" fmla="*/ 1546407 h 1667221"/>
              <a:gd name="connsiteX1342" fmla="*/ 1126796 w 1948239"/>
              <a:gd name="connsiteY1342" fmla="*/ 1532194 h 1667221"/>
              <a:gd name="connsiteX1343" fmla="*/ 1079488 w 1948239"/>
              <a:gd name="connsiteY1343" fmla="*/ 1552092 h 1667221"/>
              <a:gd name="connsiteX1344" fmla="*/ 1049382 w 1948239"/>
              <a:gd name="connsiteY1344" fmla="*/ 1562042 h 1667221"/>
              <a:gd name="connsiteX1345" fmla="*/ 1023578 w 1948239"/>
              <a:gd name="connsiteY1345" fmla="*/ 1569149 h 1667221"/>
              <a:gd name="connsiteX1346" fmla="*/ 989172 w 1948239"/>
              <a:gd name="connsiteY1346" fmla="*/ 1576256 h 1667221"/>
              <a:gd name="connsiteX1347" fmla="*/ 1065153 w 1948239"/>
              <a:gd name="connsiteY1347" fmla="*/ 1564885 h 1667221"/>
              <a:gd name="connsiteX1348" fmla="*/ 1098124 w 1948239"/>
              <a:gd name="connsiteY1348" fmla="*/ 1556357 h 1667221"/>
              <a:gd name="connsiteX1349" fmla="*/ 1142566 w 1948239"/>
              <a:gd name="connsiteY1349" fmla="*/ 1546407 h 1667221"/>
              <a:gd name="connsiteX1350" fmla="*/ 1106726 w 1948239"/>
              <a:gd name="connsiteY1350" fmla="*/ 1549250 h 1667221"/>
              <a:gd name="connsiteX1351" fmla="*/ 1175538 w 1948239"/>
              <a:gd name="connsiteY1351" fmla="*/ 1526508 h 1667221"/>
              <a:gd name="connsiteX1352" fmla="*/ 1222847 w 1948239"/>
              <a:gd name="connsiteY1352" fmla="*/ 1505189 h 1667221"/>
              <a:gd name="connsiteX1353" fmla="*/ 1284179 w 1948239"/>
              <a:gd name="connsiteY1353" fmla="*/ 1494378 h 1667221"/>
              <a:gd name="connsiteX1354" fmla="*/ 1281937 w 1948239"/>
              <a:gd name="connsiteY1354" fmla="*/ 1496927 h 1667221"/>
              <a:gd name="connsiteX1355" fmla="*/ 1301693 w 1948239"/>
              <a:gd name="connsiteY1355" fmla="*/ 1500925 h 1667221"/>
              <a:gd name="connsiteX1356" fmla="*/ 1280190 w 1948239"/>
              <a:gd name="connsiteY1356" fmla="*/ 1509453 h 1667221"/>
              <a:gd name="connsiteX1357" fmla="*/ 1333232 w 1948239"/>
              <a:gd name="connsiteY1357" fmla="*/ 1486711 h 1667221"/>
              <a:gd name="connsiteX1358" fmla="*/ 1312804 w 1948239"/>
              <a:gd name="connsiteY1358" fmla="*/ 1487955 h 1667221"/>
              <a:gd name="connsiteX1359" fmla="*/ 1306500 w 1948239"/>
              <a:gd name="connsiteY1359" fmla="*/ 1488997 h 1667221"/>
              <a:gd name="connsiteX1360" fmla="*/ 1320509 w 1948239"/>
              <a:gd name="connsiteY1360" fmla="*/ 1485468 h 1667221"/>
              <a:gd name="connsiteX1361" fmla="*/ 1354736 w 1948239"/>
              <a:gd name="connsiteY1361" fmla="*/ 1469656 h 1667221"/>
              <a:gd name="connsiteX1362" fmla="*/ 1326065 w 1948239"/>
              <a:gd name="connsiteY1362" fmla="*/ 1463969 h 1667221"/>
              <a:gd name="connsiteX1363" fmla="*/ 1369072 w 1948239"/>
              <a:gd name="connsiteY1363" fmla="*/ 1441229 h 1667221"/>
              <a:gd name="connsiteX1364" fmla="*/ 1375386 w 1948239"/>
              <a:gd name="connsiteY1364" fmla="*/ 1449993 h 1667221"/>
              <a:gd name="connsiteX1365" fmla="*/ 1370505 w 1948239"/>
              <a:gd name="connsiteY1365" fmla="*/ 1452599 h 1667221"/>
              <a:gd name="connsiteX1366" fmla="*/ 1378748 w 1948239"/>
              <a:gd name="connsiteY1366" fmla="*/ 1452422 h 1667221"/>
              <a:gd name="connsiteX1367" fmla="*/ 1388970 w 1948239"/>
              <a:gd name="connsiteY1367" fmla="*/ 1442812 h 1667221"/>
              <a:gd name="connsiteX1368" fmla="*/ 1389444 w 1948239"/>
              <a:gd name="connsiteY1368" fmla="*/ 1442501 h 1667221"/>
              <a:gd name="connsiteX1369" fmla="*/ 1391650 w 1948239"/>
              <a:gd name="connsiteY1369" fmla="*/ 1441051 h 1667221"/>
              <a:gd name="connsiteX1370" fmla="*/ 1396309 w 1948239"/>
              <a:gd name="connsiteY1370" fmla="*/ 1434122 h 1667221"/>
              <a:gd name="connsiteX1371" fmla="*/ 1423548 w 1948239"/>
              <a:gd name="connsiteY1371" fmla="*/ 1425595 h 1667221"/>
              <a:gd name="connsiteX1372" fmla="*/ 1450786 w 1948239"/>
              <a:gd name="connsiteY1372" fmla="*/ 1409960 h 1667221"/>
              <a:gd name="connsiteX1373" fmla="*/ 1510996 w 1948239"/>
              <a:gd name="connsiteY1373" fmla="*/ 1375847 h 1667221"/>
              <a:gd name="connsiteX1374" fmla="*/ 1510996 w 1948239"/>
              <a:gd name="connsiteY1374" fmla="*/ 1367320 h 1667221"/>
              <a:gd name="connsiteX1375" fmla="*/ 1521032 w 1948239"/>
              <a:gd name="connsiteY1375" fmla="*/ 1364477 h 1667221"/>
              <a:gd name="connsiteX1376" fmla="*/ 1546836 w 1948239"/>
              <a:gd name="connsiteY1376" fmla="*/ 1320416 h 1667221"/>
              <a:gd name="connsiteX1377" fmla="*/ 1510996 w 1948239"/>
              <a:gd name="connsiteY1377" fmla="*/ 1348842 h 1667221"/>
              <a:gd name="connsiteX1378" fmla="*/ 1515298 w 1948239"/>
              <a:gd name="connsiteY1378" fmla="*/ 1334629 h 1667221"/>
              <a:gd name="connsiteX1379" fmla="*/ 1539668 w 1948239"/>
              <a:gd name="connsiteY1379" fmla="*/ 1314731 h 1667221"/>
              <a:gd name="connsiteX1380" fmla="*/ 1558305 w 1948239"/>
              <a:gd name="connsiteY1380" fmla="*/ 1297674 h 1667221"/>
              <a:gd name="connsiteX1381" fmla="*/ 1581242 w 1948239"/>
              <a:gd name="connsiteY1381" fmla="*/ 1289146 h 1667221"/>
              <a:gd name="connsiteX1382" fmla="*/ 1574074 w 1948239"/>
              <a:gd name="connsiteY1382" fmla="*/ 1289146 h 1667221"/>
              <a:gd name="connsiteX1383" fmla="*/ 1614214 w 1948239"/>
              <a:gd name="connsiteY1383" fmla="*/ 1256456 h 1667221"/>
              <a:gd name="connsiteX1384" fmla="*/ 1637151 w 1948239"/>
              <a:gd name="connsiteY1384" fmla="*/ 1223766 h 1667221"/>
              <a:gd name="connsiteX1385" fmla="*/ 1651487 w 1948239"/>
              <a:gd name="connsiteY1385" fmla="*/ 1225187 h 1667221"/>
              <a:gd name="connsiteX1386" fmla="*/ 1660089 w 1948239"/>
              <a:gd name="connsiteY1386" fmla="*/ 1208131 h 1667221"/>
              <a:gd name="connsiteX1387" fmla="*/ 1667257 w 1948239"/>
              <a:gd name="connsiteY1387" fmla="*/ 1191074 h 1667221"/>
              <a:gd name="connsiteX1388" fmla="*/ 1693062 w 1948239"/>
              <a:gd name="connsiteY1388" fmla="*/ 1175439 h 1667221"/>
              <a:gd name="connsiteX1389" fmla="*/ 1718866 w 1948239"/>
              <a:gd name="connsiteY1389" fmla="*/ 1156963 h 1667221"/>
              <a:gd name="connsiteX1390" fmla="*/ 1714565 w 1948239"/>
              <a:gd name="connsiteY1390" fmla="*/ 1142749 h 1667221"/>
              <a:gd name="connsiteX1391" fmla="*/ 1754705 w 1948239"/>
              <a:gd name="connsiteY1391" fmla="*/ 1084474 h 1667221"/>
              <a:gd name="connsiteX1392" fmla="*/ 1777642 w 1948239"/>
              <a:gd name="connsiteY1392" fmla="*/ 1038992 h 1667221"/>
              <a:gd name="connsiteX1393" fmla="*/ 1803447 w 1948239"/>
              <a:gd name="connsiteY1393" fmla="*/ 993509 h 1667221"/>
              <a:gd name="connsiteX1394" fmla="*/ 1822084 w 1948239"/>
              <a:gd name="connsiteY1394" fmla="*/ 949448 h 1667221"/>
              <a:gd name="connsiteX1395" fmla="*/ 1813483 w 1948239"/>
              <a:gd name="connsiteY1395" fmla="*/ 943763 h 1667221"/>
              <a:gd name="connsiteX1396" fmla="*/ 1832118 w 1948239"/>
              <a:gd name="connsiteY1396" fmla="*/ 901123 h 1667221"/>
              <a:gd name="connsiteX1397" fmla="*/ 1826384 w 1948239"/>
              <a:gd name="connsiteY1397" fmla="*/ 905387 h 1667221"/>
              <a:gd name="connsiteX1398" fmla="*/ 1849321 w 1948239"/>
              <a:gd name="connsiteY1398" fmla="*/ 831479 h 1667221"/>
              <a:gd name="connsiteX1399" fmla="*/ 1855056 w 1948239"/>
              <a:gd name="connsiteY1399" fmla="*/ 795945 h 1667221"/>
              <a:gd name="connsiteX1400" fmla="*/ 1857923 w 1948239"/>
              <a:gd name="connsiteY1400" fmla="*/ 778888 h 1667221"/>
              <a:gd name="connsiteX1401" fmla="*/ 1859357 w 1948239"/>
              <a:gd name="connsiteY1401" fmla="*/ 761833 h 1667221"/>
              <a:gd name="connsiteX1402" fmla="*/ 1850756 w 1948239"/>
              <a:gd name="connsiteY1402" fmla="*/ 767518 h 1667221"/>
              <a:gd name="connsiteX1403" fmla="*/ 1843587 w 1948239"/>
              <a:gd name="connsiteY1403" fmla="*/ 790259 h 1667221"/>
              <a:gd name="connsiteX1404" fmla="*/ 1845021 w 1948239"/>
              <a:gd name="connsiteY1404" fmla="*/ 753305 h 1667221"/>
              <a:gd name="connsiteX1405" fmla="*/ 1852189 w 1948239"/>
              <a:gd name="connsiteY1405" fmla="*/ 709244 h 1667221"/>
              <a:gd name="connsiteX1406" fmla="*/ 1855056 w 1948239"/>
              <a:gd name="connsiteY1406" fmla="*/ 611172 h 1667221"/>
              <a:gd name="connsiteX1407" fmla="*/ 1850756 w 1948239"/>
              <a:gd name="connsiteY1407" fmla="*/ 616857 h 1667221"/>
              <a:gd name="connsiteX1408" fmla="*/ 1853623 w 1948239"/>
              <a:gd name="connsiteY1408" fmla="*/ 579902 h 1667221"/>
              <a:gd name="connsiteX1409" fmla="*/ 1843587 w 1948239"/>
              <a:gd name="connsiteY1409" fmla="*/ 584166 h 1667221"/>
              <a:gd name="connsiteX1410" fmla="*/ 1807748 w 1948239"/>
              <a:gd name="connsiteY1410" fmla="*/ 420714 h 1667221"/>
              <a:gd name="connsiteX1411" fmla="*/ 1793413 w 1948239"/>
              <a:gd name="connsiteY1411" fmla="*/ 433505 h 1667221"/>
              <a:gd name="connsiteX1412" fmla="*/ 1774775 w 1948239"/>
              <a:gd name="connsiteY1412" fmla="*/ 386601 h 1667221"/>
              <a:gd name="connsiteX1413" fmla="*/ 1761874 w 1948239"/>
              <a:gd name="connsiteY1413" fmla="*/ 363859 h 1667221"/>
              <a:gd name="connsiteX1414" fmla="*/ 1746104 w 1948239"/>
              <a:gd name="connsiteY1414" fmla="*/ 341119 h 1667221"/>
              <a:gd name="connsiteX1415" fmla="*/ 1728901 w 1948239"/>
              <a:gd name="connsiteY1415" fmla="*/ 318378 h 1667221"/>
              <a:gd name="connsiteX1416" fmla="*/ 1710265 w 1948239"/>
              <a:gd name="connsiteY1416" fmla="*/ 297058 h 1667221"/>
              <a:gd name="connsiteX1417" fmla="*/ 1691627 w 1948239"/>
              <a:gd name="connsiteY1417" fmla="*/ 277158 h 1667221"/>
              <a:gd name="connsiteX1418" fmla="*/ 1674423 w 1948239"/>
              <a:gd name="connsiteY1418" fmla="*/ 260101 h 1667221"/>
              <a:gd name="connsiteX1419" fmla="*/ 1672990 w 1948239"/>
              <a:gd name="connsiteY1419" fmla="*/ 260101 h 1667221"/>
              <a:gd name="connsiteX1420" fmla="*/ 1667256 w 1948239"/>
              <a:gd name="connsiteY1420" fmla="*/ 252995 h 1667221"/>
              <a:gd name="connsiteX1421" fmla="*/ 1672993 w 1948239"/>
              <a:gd name="connsiteY1421" fmla="*/ 258682 h 1667221"/>
              <a:gd name="connsiteX1422" fmla="*/ 1674424 w 1948239"/>
              <a:gd name="connsiteY1422" fmla="*/ 258682 h 1667221"/>
              <a:gd name="connsiteX1423" fmla="*/ 1655789 w 1948239"/>
              <a:gd name="connsiteY1423" fmla="*/ 235940 h 1667221"/>
              <a:gd name="connsiteX1424" fmla="*/ 1652921 w 1948239"/>
              <a:gd name="connsiteY1424" fmla="*/ 235940 h 1667221"/>
              <a:gd name="connsiteX1425" fmla="*/ 1667257 w 1948239"/>
              <a:gd name="connsiteY1425" fmla="*/ 251575 h 1667221"/>
              <a:gd name="connsiteX1426" fmla="*/ 1637151 w 1948239"/>
              <a:gd name="connsiteY1426" fmla="*/ 223148 h 1667221"/>
              <a:gd name="connsiteX1427" fmla="*/ 1611347 w 1948239"/>
              <a:gd name="connsiteY1427" fmla="*/ 196143 h 1667221"/>
              <a:gd name="connsiteX1428" fmla="*/ 1578375 w 1948239"/>
              <a:gd name="connsiteY1428" fmla="*/ 193300 h 1667221"/>
              <a:gd name="connsiteX1429" fmla="*/ 1538235 w 1948239"/>
              <a:gd name="connsiteY1429" fmla="*/ 169137 h 1667221"/>
              <a:gd name="connsiteX1430" fmla="*/ 1502395 w 1948239"/>
              <a:gd name="connsiteY1430" fmla="*/ 153503 h 1667221"/>
              <a:gd name="connsiteX1431" fmla="*/ 1473723 w 1948239"/>
              <a:gd name="connsiteY1431" fmla="*/ 136447 h 1667221"/>
              <a:gd name="connsiteX1432" fmla="*/ 1473723 w 1948239"/>
              <a:gd name="connsiteY1432" fmla="*/ 143554 h 1667221"/>
              <a:gd name="connsiteX1433" fmla="*/ 1406345 w 1948239"/>
              <a:gd name="connsiteY1433" fmla="*/ 115128 h 1667221"/>
              <a:gd name="connsiteX1434" fmla="*/ 1367638 w 1948239"/>
              <a:gd name="connsiteY1434" fmla="*/ 100914 h 1667221"/>
              <a:gd name="connsiteX1435" fmla="*/ 1327497 w 1948239"/>
              <a:gd name="connsiteY1435" fmla="*/ 88122 h 1667221"/>
              <a:gd name="connsiteX1436" fmla="*/ 1158335 w 1948239"/>
              <a:gd name="connsiteY1436" fmla="*/ 71065 h 1667221"/>
              <a:gd name="connsiteX1437" fmla="*/ 1098124 w 1948239"/>
              <a:gd name="connsiteY1437" fmla="*/ 55431 h 1667221"/>
              <a:gd name="connsiteX1438" fmla="*/ 1047950 w 1948239"/>
              <a:gd name="connsiteY1438" fmla="*/ 56853 h 1667221"/>
              <a:gd name="connsiteX1439" fmla="*/ 999208 w 1948239"/>
              <a:gd name="connsiteY1439" fmla="*/ 58274 h 1667221"/>
              <a:gd name="connsiteX1440" fmla="*/ 1050817 w 1948239"/>
              <a:gd name="connsiteY1440" fmla="*/ 68224 h 1667221"/>
              <a:gd name="connsiteX1441" fmla="*/ 993474 w 1948239"/>
              <a:gd name="connsiteY1441" fmla="*/ 83858 h 1667221"/>
              <a:gd name="connsiteX1442" fmla="*/ 1006375 w 1948239"/>
              <a:gd name="connsiteY1442" fmla="*/ 85279 h 1667221"/>
              <a:gd name="connsiteX1443" fmla="*/ 961935 w 1948239"/>
              <a:gd name="connsiteY1443" fmla="*/ 82436 h 1667221"/>
              <a:gd name="connsiteX1444" fmla="*/ 961935 w 1948239"/>
              <a:gd name="connsiteY1444" fmla="*/ 92386 h 1667221"/>
              <a:gd name="connsiteX1445" fmla="*/ 928962 w 1948239"/>
              <a:gd name="connsiteY1445" fmla="*/ 86700 h 1667221"/>
              <a:gd name="connsiteX1446" fmla="*/ 666617 w 1948239"/>
              <a:gd name="connsiteY1446" fmla="*/ 198986 h 1667221"/>
              <a:gd name="connsiteX1447" fmla="*/ 669484 w 1948239"/>
              <a:gd name="connsiteY1447" fmla="*/ 186194 h 1667221"/>
              <a:gd name="connsiteX1448" fmla="*/ 607839 w 1948239"/>
              <a:gd name="connsiteY1448" fmla="*/ 211778 h 1667221"/>
              <a:gd name="connsiteX1449" fmla="*/ 546196 w 1948239"/>
              <a:gd name="connsiteY1449" fmla="*/ 248732 h 1667221"/>
              <a:gd name="connsiteX1450" fmla="*/ 559097 w 1948239"/>
              <a:gd name="connsiteY1450" fmla="*/ 245890 h 1667221"/>
              <a:gd name="connsiteX1451" fmla="*/ 491719 w 1948239"/>
              <a:gd name="connsiteY1451" fmla="*/ 285687 h 1667221"/>
              <a:gd name="connsiteX1452" fmla="*/ 411439 w 1948239"/>
              <a:gd name="connsiteY1452" fmla="*/ 328326 h 1667221"/>
              <a:gd name="connsiteX1453" fmla="*/ 445845 w 1948239"/>
              <a:gd name="connsiteY1453" fmla="*/ 304164 h 1667221"/>
              <a:gd name="connsiteX1454" fmla="*/ 467348 w 1948239"/>
              <a:gd name="connsiteY1454" fmla="*/ 281423 h 1667221"/>
              <a:gd name="connsiteX1455" fmla="*/ 461537 w 1948239"/>
              <a:gd name="connsiteY1455" fmla="*/ 282943 h 1667221"/>
              <a:gd name="connsiteX1456" fmla="*/ 474516 w 1948239"/>
              <a:gd name="connsiteY1456" fmla="*/ 275737 h 1667221"/>
              <a:gd name="connsiteX1457" fmla="*/ 461613 w 1948239"/>
              <a:gd name="connsiteY1457" fmla="*/ 277158 h 1667221"/>
              <a:gd name="connsiteX1458" fmla="*/ 539027 w 1948239"/>
              <a:gd name="connsiteY1458" fmla="*/ 234519 h 1667221"/>
              <a:gd name="connsiteX1459" fmla="*/ 500321 w 1948239"/>
              <a:gd name="connsiteY1459" fmla="*/ 261525 h 1667221"/>
              <a:gd name="connsiteX1460" fmla="*/ 543329 w 1948239"/>
              <a:gd name="connsiteY1460" fmla="*/ 238783 h 1667221"/>
              <a:gd name="connsiteX1461" fmla="*/ 583469 w 1948239"/>
              <a:gd name="connsiteY1461" fmla="*/ 213198 h 1667221"/>
              <a:gd name="connsiteX1462" fmla="*/ 572000 w 1948239"/>
              <a:gd name="connsiteY1462" fmla="*/ 196143 h 1667221"/>
              <a:gd name="connsiteX1463" fmla="*/ 627909 w 1948239"/>
              <a:gd name="connsiteY1463" fmla="*/ 170560 h 1667221"/>
              <a:gd name="connsiteX1464" fmla="*/ 649414 w 1948239"/>
              <a:gd name="connsiteY1464" fmla="*/ 169137 h 1667221"/>
              <a:gd name="connsiteX1465" fmla="*/ 688120 w 1948239"/>
              <a:gd name="connsiteY1465" fmla="*/ 160610 h 1667221"/>
              <a:gd name="connsiteX1466" fmla="*/ 678085 w 1948239"/>
              <a:gd name="connsiteY1466" fmla="*/ 170560 h 1667221"/>
              <a:gd name="connsiteX1467" fmla="*/ 711057 w 1948239"/>
              <a:gd name="connsiteY1467" fmla="*/ 162030 h 1667221"/>
              <a:gd name="connsiteX1468" fmla="*/ 748330 w 1948239"/>
              <a:gd name="connsiteY1468" fmla="*/ 143554 h 1667221"/>
              <a:gd name="connsiteX1469" fmla="*/ 706757 w 1948239"/>
              <a:gd name="connsiteY1469" fmla="*/ 149239 h 1667221"/>
              <a:gd name="connsiteX1470" fmla="*/ 771267 w 1948239"/>
              <a:gd name="connsiteY1470" fmla="*/ 127919 h 1667221"/>
              <a:gd name="connsiteX1471" fmla="*/ 658015 w 1948239"/>
              <a:gd name="connsiteY1471" fmla="*/ 163453 h 1667221"/>
              <a:gd name="connsiteX1472" fmla="*/ 652281 w 1948239"/>
              <a:gd name="connsiteY1472" fmla="*/ 153503 h 1667221"/>
              <a:gd name="connsiteX1473" fmla="*/ 822876 w 1948239"/>
              <a:gd name="connsiteY1473" fmla="*/ 95229 h 1667221"/>
              <a:gd name="connsiteX1474" fmla="*/ 994906 w 1948239"/>
              <a:gd name="connsiteY1474" fmla="*/ 51167 h 1667221"/>
              <a:gd name="connsiteX1475" fmla="*/ 982005 w 1948239"/>
              <a:gd name="connsiteY1475" fmla="*/ 45482 h 1667221"/>
              <a:gd name="connsiteX1476" fmla="*/ 1003508 w 1948239"/>
              <a:gd name="connsiteY1476" fmla="*/ 32690 h 1667221"/>
              <a:gd name="connsiteX1477" fmla="*/ 1080921 w 1948239"/>
              <a:gd name="connsiteY1477" fmla="*/ 27004 h 1667221"/>
              <a:gd name="connsiteX1478" fmla="*/ 1055117 w 1948239"/>
              <a:gd name="connsiteY1478" fmla="*/ 18476 h 1667221"/>
              <a:gd name="connsiteX1479" fmla="*/ 1039348 w 1948239"/>
              <a:gd name="connsiteY1479" fmla="*/ 12792 h 1667221"/>
              <a:gd name="connsiteX1480" fmla="*/ 1089523 w 1948239"/>
              <a:gd name="connsiteY1480" fmla="*/ 12792 h 1667221"/>
              <a:gd name="connsiteX1481" fmla="*/ 1145433 w 1948239"/>
              <a:gd name="connsiteY1481" fmla="*/ 17056 h 1667221"/>
              <a:gd name="connsiteX1482" fmla="*/ 1174105 w 1948239"/>
              <a:gd name="connsiteY1482" fmla="*/ 19899 h 1667221"/>
              <a:gd name="connsiteX1483" fmla="*/ 1204209 w 1948239"/>
              <a:gd name="connsiteY1483" fmla="*/ 24163 h 1667221"/>
              <a:gd name="connsiteX1484" fmla="*/ 1234315 w 1948239"/>
              <a:gd name="connsiteY1484" fmla="*/ 27004 h 1667221"/>
              <a:gd name="connsiteX1485" fmla="*/ 1264420 w 1948239"/>
              <a:gd name="connsiteY1485" fmla="*/ 29847 h 1667221"/>
              <a:gd name="connsiteX1486" fmla="*/ 1238615 w 1948239"/>
              <a:gd name="connsiteY1486" fmla="*/ 18476 h 1667221"/>
              <a:gd name="connsiteX1487" fmla="*/ 1278756 w 1948239"/>
              <a:gd name="connsiteY1487" fmla="*/ 29847 h 1667221"/>
              <a:gd name="connsiteX1488" fmla="*/ 1298826 w 1948239"/>
              <a:gd name="connsiteY1488" fmla="*/ 36954 h 1667221"/>
              <a:gd name="connsiteX1489" fmla="*/ 1318896 w 1948239"/>
              <a:gd name="connsiteY1489" fmla="*/ 45482 h 1667221"/>
              <a:gd name="connsiteX1490" fmla="*/ 1356169 w 1948239"/>
              <a:gd name="connsiteY1490" fmla="*/ 56853 h 1667221"/>
              <a:gd name="connsiteX1491" fmla="*/ 1387708 w 1948239"/>
              <a:gd name="connsiteY1491" fmla="*/ 59696 h 1667221"/>
              <a:gd name="connsiteX1492" fmla="*/ 1351869 w 1948239"/>
              <a:gd name="connsiteY1492" fmla="*/ 39797 h 1667221"/>
              <a:gd name="connsiteX1493" fmla="*/ 1313162 w 1948239"/>
              <a:gd name="connsiteY1493" fmla="*/ 21320 h 1667221"/>
              <a:gd name="connsiteX1494" fmla="*/ 1343268 w 1948239"/>
              <a:gd name="connsiteY1494" fmla="*/ 22740 h 1667221"/>
              <a:gd name="connsiteX1495" fmla="*/ 1250083 w 1948239"/>
              <a:gd name="connsiteY1495" fmla="*/ 0 h 1667221"/>
              <a:gd name="connsiteX1496" fmla="*/ 1295958 w 1948239"/>
              <a:gd name="connsiteY1496" fmla="*/ 15634 h 1667221"/>
              <a:gd name="connsiteX1497" fmla="*/ 1250083 w 1948239"/>
              <a:gd name="connsiteY1497" fmla="*/ 0 h 166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Lst>
            <a:rect l="l" t="t" r="r" b="b"/>
            <a:pathLst>
              <a:path w="1948239" h="1667221">
                <a:moveTo>
                  <a:pt x="560146" y="1648531"/>
                </a:moveTo>
                <a:lnTo>
                  <a:pt x="582676" y="1650706"/>
                </a:lnTo>
                <a:lnTo>
                  <a:pt x="575942" y="1650697"/>
                </a:lnTo>
                <a:close/>
                <a:moveTo>
                  <a:pt x="547629" y="1647322"/>
                </a:moveTo>
                <a:cubicBezTo>
                  <a:pt x="549062" y="1646967"/>
                  <a:pt x="553094" y="1647499"/>
                  <a:pt x="558291" y="1648276"/>
                </a:cubicBezTo>
                <a:lnTo>
                  <a:pt x="560146" y="1648531"/>
                </a:lnTo>
                <a:close/>
                <a:moveTo>
                  <a:pt x="1035048" y="1645899"/>
                </a:moveTo>
                <a:cubicBezTo>
                  <a:pt x="1029313" y="1655848"/>
                  <a:pt x="1016410" y="1655848"/>
                  <a:pt x="1002074" y="1655848"/>
                </a:cubicBezTo>
                <a:cubicBezTo>
                  <a:pt x="987738" y="1655848"/>
                  <a:pt x="970535" y="1657270"/>
                  <a:pt x="959067" y="1665798"/>
                </a:cubicBezTo>
                <a:cubicBezTo>
                  <a:pt x="951899" y="1654427"/>
                  <a:pt x="1014977" y="1653006"/>
                  <a:pt x="1035048" y="1645899"/>
                </a:cubicBezTo>
                <a:close/>
                <a:moveTo>
                  <a:pt x="1139699" y="1628844"/>
                </a:moveTo>
                <a:lnTo>
                  <a:pt x="1137848" y="1630679"/>
                </a:lnTo>
                <a:lnTo>
                  <a:pt x="1135061" y="1629244"/>
                </a:lnTo>
                <a:close/>
                <a:moveTo>
                  <a:pt x="1057984" y="1590468"/>
                </a:moveTo>
                <a:cubicBezTo>
                  <a:pt x="1070887" y="1607525"/>
                  <a:pt x="1017844" y="1600418"/>
                  <a:pt x="1000641" y="1600418"/>
                </a:cubicBezTo>
                <a:cubicBezTo>
                  <a:pt x="1022145" y="1601839"/>
                  <a:pt x="1053684" y="1614630"/>
                  <a:pt x="1090957" y="1596154"/>
                </a:cubicBezTo>
                <a:cubicBezTo>
                  <a:pt x="1080921" y="1597575"/>
                  <a:pt x="1069453" y="1597575"/>
                  <a:pt x="1059418" y="1597575"/>
                </a:cubicBezTo>
                <a:lnTo>
                  <a:pt x="1066585" y="1596154"/>
                </a:lnTo>
                <a:close/>
                <a:moveTo>
                  <a:pt x="642245" y="1576256"/>
                </a:moveTo>
                <a:cubicBezTo>
                  <a:pt x="645112" y="1583361"/>
                  <a:pt x="679518" y="1586204"/>
                  <a:pt x="666617" y="1591890"/>
                </a:cubicBezTo>
                <a:lnTo>
                  <a:pt x="650847" y="1590468"/>
                </a:lnTo>
                <a:cubicBezTo>
                  <a:pt x="673784" y="1591890"/>
                  <a:pt x="660882" y="1608946"/>
                  <a:pt x="695288" y="1606103"/>
                </a:cubicBezTo>
                <a:cubicBezTo>
                  <a:pt x="688120" y="1604682"/>
                  <a:pt x="682385" y="1604682"/>
                  <a:pt x="675218" y="1603261"/>
                </a:cubicBezTo>
                <a:cubicBezTo>
                  <a:pt x="699588" y="1603261"/>
                  <a:pt x="645112" y="1586204"/>
                  <a:pt x="683820" y="1587625"/>
                </a:cubicBezTo>
                <a:cubicBezTo>
                  <a:pt x="699588" y="1589047"/>
                  <a:pt x="660882" y="1576256"/>
                  <a:pt x="642245" y="1576256"/>
                </a:cubicBezTo>
                <a:close/>
                <a:moveTo>
                  <a:pt x="718987" y="1574456"/>
                </a:moveTo>
                <a:cubicBezTo>
                  <a:pt x="714014" y="1574300"/>
                  <a:pt x="708549" y="1575189"/>
                  <a:pt x="702456" y="1577676"/>
                </a:cubicBezTo>
                <a:cubicBezTo>
                  <a:pt x="719659" y="1593311"/>
                  <a:pt x="731127" y="1580519"/>
                  <a:pt x="754064" y="1589047"/>
                </a:cubicBezTo>
                <a:cubicBezTo>
                  <a:pt x="744388" y="1584783"/>
                  <a:pt x="733905" y="1574922"/>
                  <a:pt x="718987" y="1574456"/>
                </a:cubicBezTo>
                <a:close/>
                <a:moveTo>
                  <a:pt x="381333" y="1556357"/>
                </a:moveTo>
                <a:cubicBezTo>
                  <a:pt x="388501"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6" y="1489288"/>
                </a:moveTo>
                <a:cubicBezTo>
                  <a:pt x="288867" y="1489909"/>
                  <a:pt x="288151" y="1491686"/>
                  <a:pt x="288151" y="1495239"/>
                </a:cubicBezTo>
                <a:cubicBezTo>
                  <a:pt x="292451" y="1499503"/>
                  <a:pt x="332591" y="1522244"/>
                  <a:pt x="329724" y="1529351"/>
                </a:cubicBezTo>
                <a:lnTo>
                  <a:pt x="346927" y="1525088"/>
                </a:lnTo>
                <a:cubicBezTo>
                  <a:pt x="323989" y="1516560"/>
                  <a:pt x="309654" y="1495239"/>
                  <a:pt x="319689" y="1498082"/>
                </a:cubicBezTo>
                <a:cubicBezTo>
                  <a:pt x="304637" y="1495950"/>
                  <a:pt x="294423" y="1487422"/>
                  <a:pt x="290256" y="1489288"/>
                </a:cubicBezTo>
                <a:close/>
                <a:moveTo>
                  <a:pt x="1306500" y="1488997"/>
                </a:moveTo>
                <a:lnTo>
                  <a:pt x="1287357" y="1493818"/>
                </a:lnTo>
                <a:lnTo>
                  <a:pt x="1284179" y="1494378"/>
                </a:lnTo>
                <a:lnTo>
                  <a:pt x="1285924" y="1492396"/>
                </a:lnTo>
                <a:close/>
                <a:moveTo>
                  <a:pt x="1437884" y="1485290"/>
                </a:moveTo>
                <a:cubicBezTo>
                  <a:pt x="1430715" y="1488132"/>
                  <a:pt x="1416380"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0" y="1442812"/>
                </a:lnTo>
                <a:lnTo>
                  <a:pt x="1376239" y="1451178"/>
                </a:lnTo>
                <a:lnTo>
                  <a:pt x="1375386" y="1449993"/>
                </a:lnTo>
                <a:close/>
                <a:moveTo>
                  <a:pt x="1493793" y="1441229"/>
                </a:moveTo>
                <a:cubicBezTo>
                  <a:pt x="1485192" y="1442650"/>
                  <a:pt x="1476590" y="1454021"/>
                  <a:pt x="1467989" y="1455442"/>
                </a:cubicBezTo>
                <a:cubicBezTo>
                  <a:pt x="1463689" y="1448335"/>
                  <a:pt x="1460821" y="1452599"/>
                  <a:pt x="1447918" y="1461128"/>
                </a:cubicBezTo>
                <a:cubicBezTo>
                  <a:pt x="1445051" y="1462549"/>
                  <a:pt x="1440751" y="1463969"/>
                  <a:pt x="1435017" y="1468233"/>
                </a:cubicBezTo>
                <a:cubicBezTo>
                  <a:pt x="1440751" y="1466813"/>
                  <a:pt x="1445051" y="1463969"/>
                  <a:pt x="1449353" y="1461128"/>
                </a:cubicBezTo>
                <a:cubicBezTo>
                  <a:pt x="1466556" y="1452599"/>
                  <a:pt x="1470856" y="1463969"/>
                  <a:pt x="1493793" y="1441229"/>
                </a:cubicBezTo>
                <a:close/>
                <a:moveTo>
                  <a:pt x="1386812" y="1428969"/>
                </a:moveTo>
                <a:cubicBezTo>
                  <a:pt x="1390217" y="1429146"/>
                  <a:pt x="1392008" y="1430568"/>
                  <a:pt x="1392008" y="1432700"/>
                </a:cubicBezTo>
                <a:cubicBezTo>
                  <a:pt x="1384841" y="1434122"/>
                  <a:pt x="1377673" y="1434122"/>
                  <a:pt x="1371938" y="1432700"/>
                </a:cubicBezTo>
                <a:cubicBezTo>
                  <a:pt x="1378390" y="1429857"/>
                  <a:pt x="1383407" y="1428791"/>
                  <a:pt x="1386812" y="1428969"/>
                </a:cubicBezTo>
                <a:close/>
                <a:moveTo>
                  <a:pt x="1629984" y="1402852"/>
                </a:moveTo>
                <a:lnTo>
                  <a:pt x="1624251" y="1405695"/>
                </a:lnTo>
                <a:lnTo>
                  <a:pt x="1627117" y="1404273"/>
                </a:lnTo>
                <a:cubicBezTo>
                  <a:pt x="1628549" y="1404273"/>
                  <a:pt x="1628549" y="1402852"/>
                  <a:pt x="1629984" y="1402852"/>
                </a:cubicBezTo>
                <a:close/>
                <a:moveTo>
                  <a:pt x="1506695" y="1361633"/>
                </a:moveTo>
                <a:lnTo>
                  <a:pt x="1506695" y="1367318"/>
                </a:lnTo>
                <a:cubicBezTo>
                  <a:pt x="1500961" y="1368741"/>
                  <a:pt x="1498094" y="1368741"/>
                  <a:pt x="1506695" y="1361633"/>
                </a:cubicBezTo>
                <a:close/>
                <a:moveTo>
                  <a:pt x="78422" y="1263629"/>
                </a:moveTo>
                <a:cubicBezTo>
                  <a:pt x="77504" y="1263207"/>
                  <a:pt x="76697" y="1263917"/>
                  <a:pt x="75980" y="1266404"/>
                </a:cubicBezTo>
                <a:cubicBezTo>
                  <a:pt x="81715" y="1277775"/>
                  <a:pt x="84582" y="1291989"/>
                  <a:pt x="90316" y="1304781"/>
                </a:cubicBezTo>
                <a:cubicBezTo>
                  <a:pt x="94616" y="1316152"/>
                  <a:pt x="100351" y="1326100"/>
                  <a:pt x="110386" y="1326100"/>
                </a:cubicBezTo>
                <a:lnTo>
                  <a:pt x="100351" y="1303360"/>
                </a:lnTo>
                <a:lnTo>
                  <a:pt x="94616" y="1291989"/>
                </a:lnTo>
                <a:lnTo>
                  <a:pt x="90316" y="1280618"/>
                </a:lnTo>
                <a:cubicBezTo>
                  <a:pt x="84940" y="1276354"/>
                  <a:pt x="81177" y="1264895"/>
                  <a:pt x="78422" y="1263629"/>
                </a:cubicBezTo>
                <a:close/>
                <a:moveTo>
                  <a:pt x="22938" y="1131378"/>
                </a:moveTo>
                <a:cubicBezTo>
                  <a:pt x="25805" y="1152698"/>
                  <a:pt x="27238" y="1172596"/>
                  <a:pt x="31539" y="1193917"/>
                </a:cubicBezTo>
                <a:cubicBezTo>
                  <a:pt x="24372" y="1169754"/>
                  <a:pt x="24372" y="1166911"/>
                  <a:pt x="24372" y="1162648"/>
                </a:cubicBezTo>
                <a:cubicBezTo>
                  <a:pt x="24372" y="1158384"/>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3"/>
                  <a:pt x="759799" y="1125693"/>
                  <a:pt x="759799" y="1125693"/>
                </a:cubicBezTo>
                <a:lnTo>
                  <a:pt x="748331" y="1128537"/>
                </a:lnTo>
                <a:lnTo>
                  <a:pt x="746896" y="1128537"/>
                </a:lnTo>
                <a:lnTo>
                  <a:pt x="745781" y="1134856"/>
                </a:lnTo>
                <a:lnTo>
                  <a:pt x="745642" y="1135643"/>
                </a:lnTo>
                <a:cubicBezTo>
                  <a:pt x="746538" y="1137775"/>
                  <a:pt x="748330" y="1139906"/>
                  <a:pt x="749764" y="1142749"/>
                </a:cubicBezTo>
                <a:cubicBezTo>
                  <a:pt x="748331" y="1142749"/>
                  <a:pt x="749764" y="1141328"/>
                  <a:pt x="749764"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3"/>
                  <a:pt x="762667"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cubicBezTo>
                  <a:pt x="711056" y="1125694"/>
                  <a:pt x="711056" y="1121429"/>
                  <a:pt x="711056" y="1118586"/>
                </a:cubicBezTo>
                <a:close/>
                <a:moveTo>
                  <a:pt x="94616" y="1111480"/>
                </a:moveTo>
                <a:cubicBezTo>
                  <a:pt x="93183" y="1125694"/>
                  <a:pt x="91749" y="1128537"/>
                  <a:pt x="101785" y="1149856"/>
                </a:cubicBezTo>
                <a:cubicBezTo>
                  <a:pt x="101785" y="1134221"/>
                  <a:pt x="98918" y="1115744"/>
                  <a:pt x="94616" y="1111480"/>
                </a:cubicBezTo>
                <a:close/>
                <a:moveTo>
                  <a:pt x="787396" y="1107039"/>
                </a:moveTo>
                <a:lnTo>
                  <a:pt x="787685" y="1107095"/>
                </a:lnTo>
                <a:lnTo>
                  <a:pt x="787575" y="1107216"/>
                </a:lnTo>
                <a:cubicBezTo>
                  <a:pt x="783811" y="1107571"/>
                  <a:pt x="779869" y="1107216"/>
                  <a:pt x="781302" y="1108638"/>
                </a:cubicBezTo>
                <a:cubicBezTo>
                  <a:pt x="783453" y="1108638"/>
                  <a:pt x="785245" y="1107572"/>
                  <a:pt x="787396" y="1107039"/>
                </a:cubicBezTo>
                <a:close/>
                <a:moveTo>
                  <a:pt x="736862" y="1098688"/>
                </a:moveTo>
                <a:cubicBezTo>
                  <a:pt x="735427" y="1102952"/>
                  <a:pt x="736862" y="1111479"/>
                  <a:pt x="732560" y="1118586"/>
                </a:cubicBezTo>
                <a:cubicBezTo>
                  <a:pt x="731126" y="1117165"/>
                  <a:pt x="726826" y="1112902"/>
                  <a:pt x="726826" y="1107215"/>
                </a:cubicBezTo>
                <a:cubicBezTo>
                  <a:pt x="726826" y="1101531"/>
                  <a:pt x="729693" y="1097267"/>
                  <a:pt x="736862" y="1098688"/>
                </a:cubicBezTo>
                <a:close/>
                <a:moveTo>
                  <a:pt x="799940" y="1080212"/>
                </a:moveTo>
                <a:lnTo>
                  <a:pt x="797073" y="1084475"/>
                </a:lnTo>
                <a:lnTo>
                  <a:pt x="807107" y="1087317"/>
                </a:lnTo>
                <a:close/>
                <a:moveTo>
                  <a:pt x="766786" y="1077545"/>
                </a:moveTo>
                <a:cubicBezTo>
                  <a:pt x="770549" y="1078078"/>
                  <a:pt x="774850" y="1079499"/>
                  <a:pt x="779867" y="1080209"/>
                </a:cubicBezTo>
                <a:cubicBezTo>
                  <a:pt x="772700" y="1078789"/>
                  <a:pt x="772700" y="1085896"/>
                  <a:pt x="772700" y="1085896"/>
                </a:cubicBezTo>
                <a:cubicBezTo>
                  <a:pt x="772700" y="1073102"/>
                  <a:pt x="761230" y="1083053"/>
                  <a:pt x="756930" y="1080209"/>
                </a:cubicBezTo>
                <a:cubicBezTo>
                  <a:pt x="759797" y="1077367"/>
                  <a:pt x="763023" y="1077012"/>
                  <a:pt x="766786" y="1077545"/>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4" y="1041835"/>
                  <a:pt x="1632851" y="1036149"/>
                  <a:pt x="1627116" y="1027621"/>
                </a:cubicBezTo>
                <a:close/>
                <a:moveTo>
                  <a:pt x="1580704" y="1027621"/>
                </a:moveTo>
                <a:cubicBezTo>
                  <a:pt x="1581959" y="1026910"/>
                  <a:pt x="1582676" y="1026910"/>
                  <a:pt x="1582676" y="1030463"/>
                </a:cubicBezTo>
                <a:cubicBezTo>
                  <a:pt x="1582676" y="1041833"/>
                  <a:pt x="1578374" y="1030463"/>
                  <a:pt x="1575507" y="1029042"/>
                </a:cubicBezTo>
                <a:cubicBezTo>
                  <a:pt x="1577657" y="1029752"/>
                  <a:pt x="1579449" y="1028331"/>
                  <a:pt x="1580704" y="1027621"/>
                </a:cubicBezTo>
                <a:close/>
                <a:moveTo>
                  <a:pt x="822877" y="1024780"/>
                </a:moveTo>
                <a:lnTo>
                  <a:pt x="824310" y="1030464"/>
                </a:lnTo>
                <a:lnTo>
                  <a:pt x="827177" y="1029044"/>
                </a:lnTo>
                <a:close/>
                <a:moveTo>
                  <a:pt x="1625683" y="1014829"/>
                </a:moveTo>
                <a:lnTo>
                  <a:pt x="1631417" y="1016250"/>
                </a:lnTo>
                <a:lnTo>
                  <a:pt x="1628550" y="1021936"/>
                </a:lnTo>
                <a:close/>
                <a:moveTo>
                  <a:pt x="1577119" y="1012874"/>
                </a:moveTo>
                <a:cubicBezTo>
                  <a:pt x="1579091" y="1013051"/>
                  <a:pt x="1581241" y="1014117"/>
                  <a:pt x="1584108" y="1017670"/>
                </a:cubicBezTo>
                <a:cubicBezTo>
                  <a:pt x="1578374" y="1017670"/>
                  <a:pt x="1574072" y="1016250"/>
                  <a:pt x="1571205" y="1013407"/>
                </a:cubicBezTo>
                <a:cubicBezTo>
                  <a:pt x="1573356" y="1013407"/>
                  <a:pt x="1575148" y="1012696"/>
                  <a:pt x="1577119" y="1012874"/>
                </a:cubicBezTo>
                <a:close/>
                <a:moveTo>
                  <a:pt x="1632850" y="1002038"/>
                </a:moveTo>
                <a:lnTo>
                  <a:pt x="1641452" y="1010566"/>
                </a:lnTo>
                <a:cubicBezTo>
                  <a:pt x="1634283" y="1011987"/>
                  <a:pt x="1638585" y="1004881"/>
                  <a:pt x="1632850" y="1002038"/>
                </a:cubicBezTo>
                <a:close/>
                <a:moveTo>
                  <a:pt x="800835" y="993865"/>
                </a:moveTo>
                <a:cubicBezTo>
                  <a:pt x="803523" y="994220"/>
                  <a:pt x="807107" y="995641"/>
                  <a:pt x="809975" y="996351"/>
                </a:cubicBezTo>
                <a:cubicBezTo>
                  <a:pt x="805673" y="996351"/>
                  <a:pt x="799938" y="997772"/>
                  <a:pt x="797071" y="997772"/>
                </a:cubicBezTo>
                <a:cubicBezTo>
                  <a:pt x="796355" y="994220"/>
                  <a:pt x="798147" y="993509"/>
                  <a:pt x="800835" y="993865"/>
                </a:cubicBezTo>
                <a:close/>
                <a:moveTo>
                  <a:pt x="1500961" y="979296"/>
                </a:moveTo>
                <a:cubicBezTo>
                  <a:pt x="1502396" y="986403"/>
                  <a:pt x="1510997" y="986403"/>
                  <a:pt x="1510997" y="986403"/>
                </a:cubicBezTo>
                <a:cubicBezTo>
                  <a:pt x="1492360" y="984981"/>
                  <a:pt x="1509562" y="999194"/>
                  <a:pt x="1508130" y="1003458"/>
                </a:cubicBezTo>
                <a:cubicBezTo>
                  <a:pt x="1499528" y="997774"/>
                  <a:pt x="1502396" y="990667"/>
                  <a:pt x="1500961" y="979296"/>
                </a:cubicBezTo>
                <a:close/>
                <a:moveTo>
                  <a:pt x="851549" y="970769"/>
                </a:moveTo>
                <a:cubicBezTo>
                  <a:pt x="854416" y="977876"/>
                  <a:pt x="851549" y="990667"/>
                  <a:pt x="847247" y="994931"/>
                </a:cubicBezTo>
                <a:cubicBezTo>
                  <a:pt x="851549" y="1000616"/>
                  <a:pt x="863017" y="997774"/>
                  <a:pt x="865885" y="996352"/>
                </a:cubicBezTo>
                <a:cubicBezTo>
                  <a:pt x="835779" y="983560"/>
                  <a:pt x="871619" y="989246"/>
                  <a:pt x="864450" y="979296"/>
                </a:cubicBezTo>
                <a:cubicBezTo>
                  <a:pt x="861583" y="977876"/>
                  <a:pt x="860150" y="982139"/>
                  <a:pt x="855849" y="980717"/>
                </a:cubicBezTo>
                <a:cubicBezTo>
                  <a:pt x="852982" y="977876"/>
                  <a:pt x="854416" y="975032"/>
                  <a:pt x="857283" y="973612"/>
                </a:cubicBezTo>
                <a:cubicBezTo>
                  <a:pt x="855849" y="973612"/>
                  <a:pt x="852982" y="972189"/>
                  <a:pt x="851549" y="970769"/>
                </a:cubicBezTo>
                <a:close/>
                <a:moveTo>
                  <a:pt x="907458" y="956554"/>
                </a:moveTo>
                <a:lnTo>
                  <a:pt x="907458" y="957975"/>
                </a:lnTo>
                <a:lnTo>
                  <a:pt x="906025" y="957975"/>
                </a:lnTo>
                <a:close/>
                <a:moveTo>
                  <a:pt x="1469422" y="953711"/>
                </a:moveTo>
                <a:cubicBezTo>
                  <a:pt x="1478023" y="950868"/>
                  <a:pt x="1478023" y="963661"/>
                  <a:pt x="1482323" y="967925"/>
                </a:cubicBezTo>
                <a:cubicBezTo>
                  <a:pt x="1478023" y="966502"/>
                  <a:pt x="1475156" y="963661"/>
                  <a:pt x="1473722" y="970766"/>
                </a:cubicBezTo>
                <a:cubicBezTo>
                  <a:pt x="1467987" y="967925"/>
                  <a:pt x="1469422" y="959397"/>
                  <a:pt x="1469422" y="953711"/>
                </a:cubicBezTo>
                <a:close/>
                <a:moveTo>
                  <a:pt x="1917416" y="950158"/>
                </a:moveTo>
                <a:cubicBezTo>
                  <a:pt x="1919208" y="949448"/>
                  <a:pt x="1921000" y="949448"/>
                  <a:pt x="1922434" y="950868"/>
                </a:cubicBezTo>
                <a:lnTo>
                  <a:pt x="1912398" y="953711"/>
                </a:lnTo>
                <a:cubicBezTo>
                  <a:pt x="1913832" y="952290"/>
                  <a:pt x="1915624" y="950869"/>
                  <a:pt x="1917416" y="950158"/>
                </a:cubicBezTo>
                <a:close/>
                <a:moveTo>
                  <a:pt x="1499528" y="948027"/>
                </a:moveTo>
                <a:lnTo>
                  <a:pt x="1492359" y="955134"/>
                </a:lnTo>
                <a:lnTo>
                  <a:pt x="1499528" y="959398"/>
                </a:lnTo>
                <a:close/>
                <a:moveTo>
                  <a:pt x="1379107" y="942342"/>
                </a:moveTo>
                <a:cubicBezTo>
                  <a:pt x="1380540" y="948027"/>
                  <a:pt x="1383407" y="953713"/>
                  <a:pt x="1384842" y="956556"/>
                </a:cubicBezTo>
                <a:cubicBezTo>
                  <a:pt x="1374806" y="956556"/>
                  <a:pt x="1377673" y="948027"/>
                  <a:pt x="1379107" y="942342"/>
                </a:cubicBezTo>
                <a:close/>
                <a:moveTo>
                  <a:pt x="1287177" y="930616"/>
                </a:moveTo>
                <a:cubicBezTo>
                  <a:pt x="1288790" y="930616"/>
                  <a:pt x="1290940" y="930971"/>
                  <a:pt x="1291656" y="930971"/>
                </a:cubicBezTo>
                <a:cubicBezTo>
                  <a:pt x="1293091" y="932392"/>
                  <a:pt x="1295958" y="932392"/>
                  <a:pt x="1294525" y="936658"/>
                </a:cubicBezTo>
                <a:lnTo>
                  <a:pt x="1285922" y="932392"/>
                </a:lnTo>
                <a:cubicBezTo>
                  <a:pt x="1284489" y="930972"/>
                  <a:pt x="1285564" y="930616"/>
                  <a:pt x="1287177" y="930616"/>
                </a:cubicBezTo>
                <a:close/>
                <a:moveTo>
                  <a:pt x="815708" y="929549"/>
                </a:moveTo>
                <a:cubicBezTo>
                  <a:pt x="820010" y="928128"/>
                  <a:pt x="818575" y="933813"/>
                  <a:pt x="818575" y="935236"/>
                </a:cubicBezTo>
                <a:cubicBezTo>
                  <a:pt x="817141" y="935236"/>
                  <a:pt x="815708" y="936656"/>
                  <a:pt x="812841" y="935236"/>
                </a:cubicBezTo>
                <a:close/>
                <a:moveTo>
                  <a:pt x="915163" y="926707"/>
                </a:moveTo>
                <a:cubicBezTo>
                  <a:pt x="914267" y="925997"/>
                  <a:pt x="913909" y="926707"/>
                  <a:pt x="914626" y="930971"/>
                </a:cubicBezTo>
                <a:lnTo>
                  <a:pt x="918926" y="930971"/>
                </a:lnTo>
                <a:cubicBezTo>
                  <a:pt x="917493" y="929550"/>
                  <a:pt x="916059" y="927418"/>
                  <a:pt x="915163" y="926707"/>
                </a:cubicBezTo>
                <a:close/>
                <a:moveTo>
                  <a:pt x="1414946" y="925285"/>
                </a:moveTo>
                <a:lnTo>
                  <a:pt x="1412079" y="929549"/>
                </a:lnTo>
                <a:lnTo>
                  <a:pt x="1419247" y="928128"/>
                </a:lnTo>
                <a:close/>
                <a:moveTo>
                  <a:pt x="1475156" y="913916"/>
                </a:moveTo>
                <a:cubicBezTo>
                  <a:pt x="1476591" y="915337"/>
                  <a:pt x="1475156" y="915337"/>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4"/>
                </a:moveTo>
                <a:cubicBezTo>
                  <a:pt x="913192" y="911073"/>
                  <a:pt x="910325" y="921021"/>
                  <a:pt x="908892" y="923864"/>
                </a:cubicBezTo>
                <a:cubicBezTo>
                  <a:pt x="913192" y="923864"/>
                  <a:pt x="918926" y="916758"/>
                  <a:pt x="913192" y="912494"/>
                </a:cubicBezTo>
                <a:close/>
                <a:moveTo>
                  <a:pt x="1227148" y="895438"/>
                </a:moveTo>
                <a:lnTo>
                  <a:pt x="1225713" y="911073"/>
                </a:lnTo>
                <a:cubicBezTo>
                  <a:pt x="1221413" y="905387"/>
                  <a:pt x="1225713" y="894017"/>
                  <a:pt x="1227148" y="895438"/>
                </a:cubicBezTo>
                <a:close/>
                <a:moveTo>
                  <a:pt x="888822" y="895438"/>
                </a:moveTo>
                <a:cubicBezTo>
                  <a:pt x="891689" y="896859"/>
                  <a:pt x="893122" y="901123"/>
                  <a:pt x="900291"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6" y="886909"/>
                  <a:pt x="848682" y="892595"/>
                  <a:pt x="848682" y="892595"/>
                </a:cubicBezTo>
                <a:close/>
                <a:moveTo>
                  <a:pt x="876636" y="883357"/>
                </a:moveTo>
                <a:cubicBezTo>
                  <a:pt x="872694" y="884423"/>
                  <a:pt x="870185" y="886910"/>
                  <a:pt x="871619" y="891174"/>
                </a:cubicBezTo>
                <a:lnTo>
                  <a:pt x="890255" y="888331"/>
                </a:lnTo>
                <a:lnTo>
                  <a:pt x="881653" y="888331"/>
                </a:lnTo>
                <a:lnTo>
                  <a:pt x="890255" y="884067"/>
                </a:lnTo>
                <a:cubicBezTo>
                  <a:pt x="885954" y="882646"/>
                  <a:pt x="880578" y="882291"/>
                  <a:pt x="876636" y="883357"/>
                </a:cubicBezTo>
                <a:close/>
                <a:moveTo>
                  <a:pt x="1364771" y="881224"/>
                </a:moveTo>
                <a:cubicBezTo>
                  <a:pt x="1356170" y="913916"/>
                  <a:pt x="1353303" y="875540"/>
                  <a:pt x="1341834" y="882647"/>
                </a:cubicBezTo>
                <a:cubicBezTo>
                  <a:pt x="1343267" y="886910"/>
                  <a:pt x="1347568" y="888331"/>
                  <a:pt x="1347568" y="892595"/>
                </a:cubicBezTo>
                <a:cubicBezTo>
                  <a:pt x="1343267" y="894017"/>
                  <a:pt x="1338967" y="892595"/>
                  <a:pt x="1336100" y="889752"/>
                </a:cubicBezTo>
                <a:cubicBezTo>
                  <a:pt x="1334665" y="892595"/>
                  <a:pt x="1334665" y="895438"/>
                  <a:pt x="1333232" y="896859"/>
                </a:cubicBezTo>
                <a:cubicBezTo>
                  <a:pt x="1341834" y="894017"/>
                  <a:pt x="1359037" y="896859"/>
                  <a:pt x="1367639" y="902545"/>
                </a:cubicBezTo>
                <a:cubicBezTo>
                  <a:pt x="1373373" y="898281"/>
                  <a:pt x="1366204" y="885488"/>
                  <a:pt x="1364771" y="881224"/>
                </a:cubicBezTo>
                <a:close/>
                <a:moveTo>
                  <a:pt x="893122" y="869853"/>
                </a:moveTo>
                <a:lnTo>
                  <a:pt x="881653" y="881224"/>
                </a:lnTo>
                <a:lnTo>
                  <a:pt x="883088" y="881224"/>
                </a:lnTo>
                <a:lnTo>
                  <a:pt x="891689" y="882647"/>
                </a:lnTo>
                <a:lnTo>
                  <a:pt x="884520" y="879803"/>
                </a:lnTo>
                <a:close/>
                <a:moveTo>
                  <a:pt x="1154034" y="867010"/>
                </a:moveTo>
                <a:lnTo>
                  <a:pt x="1164068" y="871274"/>
                </a:lnTo>
                <a:lnTo>
                  <a:pt x="1161203" y="874117"/>
                </a:lnTo>
                <a:close/>
                <a:moveTo>
                  <a:pt x="918926" y="864169"/>
                </a:moveTo>
                <a:lnTo>
                  <a:pt x="917288" y="865794"/>
                </a:lnTo>
                <a:lnTo>
                  <a:pt x="910325" y="867012"/>
                </a:lnTo>
                <a:lnTo>
                  <a:pt x="918926" y="872696"/>
                </a:lnTo>
                <a:cubicBezTo>
                  <a:pt x="918926" y="870565"/>
                  <a:pt x="916776" y="868788"/>
                  <a:pt x="915701" y="867367"/>
                </a:cubicBezTo>
                <a:lnTo>
                  <a:pt x="917288" y="865794"/>
                </a:lnTo>
                <a:lnTo>
                  <a:pt x="921143" y="865119"/>
                </a:lnTo>
                <a:lnTo>
                  <a:pt x="932187" y="869854"/>
                </a:lnTo>
                <a:cubicBezTo>
                  <a:pt x="936846" y="870920"/>
                  <a:pt x="940430" y="870565"/>
                  <a:pt x="938997" y="867012"/>
                </a:cubicBezTo>
                <a:cubicBezTo>
                  <a:pt x="931829" y="866301"/>
                  <a:pt x="926811" y="865235"/>
                  <a:pt x="922510" y="864880"/>
                </a:cubicBezTo>
                <a:lnTo>
                  <a:pt x="921143" y="865119"/>
                </a:lnTo>
                <a:close/>
                <a:moveTo>
                  <a:pt x="851546" y="862746"/>
                </a:moveTo>
                <a:lnTo>
                  <a:pt x="848679" y="869853"/>
                </a:lnTo>
                <a:lnTo>
                  <a:pt x="842945" y="869853"/>
                </a:lnTo>
                <a:close/>
                <a:moveTo>
                  <a:pt x="940767" y="862526"/>
                </a:moveTo>
                <a:cubicBezTo>
                  <a:pt x="938280" y="863991"/>
                  <a:pt x="946882" y="869854"/>
                  <a:pt x="949031" y="874117"/>
                </a:cubicBezTo>
                <a:lnTo>
                  <a:pt x="947598" y="862748"/>
                </a:lnTo>
                <a:cubicBezTo>
                  <a:pt x="943656" y="862037"/>
                  <a:pt x="941595" y="862037"/>
                  <a:pt x="940767" y="862526"/>
                </a:cubicBezTo>
                <a:close/>
                <a:moveTo>
                  <a:pt x="1204210" y="851377"/>
                </a:moveTo>
                <a:cubicBezTo>
                  <a:pt x="1202776" y="859905"/>
                  <a:pt x="1208510" y="872696"/>
                  <a:pt x="1218546" y="871276"/>
                </a:cubicBezTo>
                <a:lnTo>
                  <a:pt x="1209944" y="852798"/>
                </a:lnTo>
                <a:lnTo>
                  <a:pt x="1211377" y="861326"/>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5"/>
                </a:moveTo>
                <a:cubicBezTo>
                  <a:pt x="22042" y="832011"/>
                  <a:pt x="19354" y="836097"/>
                  <a:pt x="15770" y="844270"/>
                </a:cubicBezTo>
                <a:lnTo>
                  <a:pt x="15770" y="872697"/>
                </a:lnTo>
                <a:cubicBezTo>
                  <a:pt x="15770" y="859905"/>
                  <a:pt x="17203" y="862747"/>
                  <a:pt x="20070" y="859905"/>
                </a:cubicBezTo>
                <a:cubicBezTo>
                  <a:pt x="24372" y="881224"/>
                  <a:pt x="15770" y="894016"/>
                  <a:pt x="11469" y="911073"/>
                </a:cubicBezTo>
                <a:cubicBezTo>
                  <a:pt x="15770" y="902544"/>
                  <a:pt x="22937" y="869854"/>
                  <a:pt x="31539" y="875540"/>
                </a:cubicBezTo>
                <a:cubicBezTo>
                  <a:pt x="32973" y="882645"/>
                  <a:pt x="32973" y="891175"/>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8"/>
                </a:cubicBezTo>
                <a:cubicBezTo>
                  <a:pt x="35840" y="876961"/>
                  <a:pt x="34406" y="875540"/>
                  <a:pt x="32973" y="874118"/>
                </a:cubicBezTo>
                <a:cubicBezTo>
                  <a:pt x="30823" y="851732"/>
                  <a:pt x="30285" y="827747"/>
                  <a:pt x="24103" y="830945"/>
                </a:cubicBezTo>
                <a:close/>
                <a:moveTo>
                  <a:pt x="1246321" y="825793"/>
                </a:moveTo>
                <a:cubicBezTo>
                  <a:pt x="1242916" y="824372"/>
                  <a:pt x="1239332" y="824372"/>
                  <a:pt x="1237182" y="827215"/>
                </a:cubicBezTo>
                <a:cubicBezTo>
                  <a:pt x="1234315" y="827215"/>
                  <a:pt x="1247218" y="831479"/>
                  <a:pt x="1254385" y="832899"/>
                </a:cubicBezTo>
                <a:cubicBezTo>
                  <a:pt x="1252951" y="830057"/>
                  <a:pt x="1249726" y="827214"/>
                  <a:pt x="1246321" y="825793"/>
                </a:cubicBezTo>
                <a:close/>
                <a:moveTo>
                  <a:pt x="1260119" y="822951"/>
                </a:moveTo>
                <a:cubicBezTo>
                  <a:pt x="1258686" y="825792"/>
                  <a:pt x="1251518" y="828635"/>
                  <a:pt x="1261553" y="828635"/>
                </a:cubicBezTo>
                <a:close/>
                <a:moveTo>
                  <a:pt x="1166937" y="794523"/>
                </a:moveTo>
                <a:cubicBezTo>
                  <a:pt x="1167653" y="802340"/>
                  <a:pt x="1167653" y="807671"/>
                  <a:pt x="1168370" y="812290"/>
                </a:cubicBezTo>
                <a:lnTo>
                  <a:pt x="1170089" y="816338"/>
                </a:lnTo>
                <a:lnTo>
                  <a:pt x="1169804" y="817265"/>
                </a:lnTo>
                <a:lnTo>
                  <a:pt x="1170735" y="817858"/>
                </a:lnTo>
                <a:lnTo>
                  <a:pt x="1174104" y="825792"/>
                </a:lnTo>
                <a:lnTo>
                  <a:pt x="1179838" y="817265"/>
                </a:lnTo>
                <a:cubicBezTo>
                  <a:pt x="1177688" y="817265"/>
                  <a:pt x="1176255" y="819397"/>
                  <a:pt x="1174821" y="820463"/>
                </a:cubicBezTo>
                <a:lnTo>
                  <a:pt x="1170735" y="817858"/>
                </a:lnTo>
                <a:lnTo>
                  <a:pt x="1170089" y="816338"/>
                </a:lnTo>
                <a:lnTo>
                  <a:pt x="1174284"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1939639" y="766096"/>
                </a:moveTo>
                <a:cubicBezTo>
                  <a:pt x="1939639" y="774624"/>
                  <a:pt x="1939639" y="780310"/>
                  <a:pt x="1935337" y="783151"/>
                </a:cubicBezTo>
                <a:cubicBezTo>
                  <a:pt x="1935337" y="783151"/>
                  <a:pt x="1935337" y="781731"/>
                  <a:pt x="1935337" y="781731"/>
                </a:cubicBezTo>
                <a:close/>
                <a:moveTo>
                  <a:pt x="927528" y="740513"/>
                </a:moveTo>
                <a:cubicBezTo>
                  <a:pt x="927528" y="749041"/>
                  <a:pt x="923228" y="749041"/>
                  <a:pt x="918926" y="750462"/>
                </a:cubicBezTo>
                <a:lnTo>
                  <a:pt x="920359" y="756148"/>
                </a:lnTo>
                <a:cubicBezTo>
                  <a:pt x="921794" y="756148"/>
                  <a:pt x="921794" y="756148"/>
                  <a:pt x="921794" y="756148"/>
                </a:cubicBezTo>
                <a:cubicBezTo>
                  <a:pt x="927528" y="751884"/>
                  <a:pt x="936129" y="754726"/>
                  <a:pt x="943298" y="757569"/>
                </a:cubicBezTo>
                <a:cubicBezTo>
                  <a:pt x="943298" y="754726"/>
                  <a:pt x="943298" y="753305"/>
                  <a:pt x="944731" y="750462"/>
                </a:cubicBezTo>
                <a:cubicBezTo>
                  <a:pt x="941864" y="747620"/>
                  <a:pt x="940431" y="746198"/>
                  <a:pt x="938997"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1"/>
                  <a:pt x="1090956" y="739091"/>
                  <a:pt x="1089522" y="740512"/>
                </a:cubicBezTo>
                <a:cubicBezTo>
                  <a:pt x="1088089" y="740512"/>
                  <a:pt x="1088089" y="739091"/>
                  <a:pt x="1088089" y="739091"/>
                </a:cubicBezTo>
                <a:close/>
                <a:moveTo>
                  <a:pt x="1060852" y="726299"/>
                </a:moveTo>
                <a:lnTo>
                  <a:pt x="1059417" y="729143"/>
                </a:lnTo>
                <a:lnTo>
                  <a:pt x="1056550" y="727722"/>
                </a:lnTo>
                <a:cubicBezTo>
                  <a:pt x="1055117" y="727722"/>
                  <a:pt x="1055117" y="729143"/>
                  <a:pt x="1055117" y="730563"/>
                </a:cubicBezTo>
                <a:cubicBezTo>
                  <a:pt x="1056550" y="731986"/>
                  <a:pt x="1057985" y="731986"/>
                  <a:pt x="1059417" y="731986"/>
                </a:cubicBezTo>
                <a:cubicBezTo>
                  <a:pt x="1060852" y="731986"/>
                  <a:pt x="1060852" y="729143"/>
                  <a:pt x="1060852" y="726299"/>
                </a:cubicBezTo>
                <a:close/>
                <a:moveTo>
                  <a:pt x="850773" y="713968"/>
                </a:moveTo>
                <a:lnTo>
                  <a:pt x="851549" y="714929"/>
                </a:lnTo>
                <a:lnTo>
                  <a:pt x="850809" y="714342"/>
                </a:lnTo>
                <a:close/>
                <a:moveTo>
                  <a:pt x="920359" y="712087"/>
                </a:moveTo>
                <a:cubicBezTo>
                  <a:pt x="911759" y="723456"/>
                  <a:pt x="918926" y="727722"/>
                  <a:pt x="927528" y="727722"/>
                </a:cubicBezTo>
                <a:cubicBezTo>
                  <a:pt x="927528" y="727722"/>
                  <a:pt x="927528" y="726299"/>
                  <a:pt x="927528" y="724879"/>
                </a:cubicBezTo>
                <a:cubicBezTo>
                  <a:pt x="923228" y="723456"/>
                  <a:pt x="917494" y="720615"/>
                  <a:pt x="920359" y="712087"/>
                </a:cubicBezTo>
                <a:close/>
                <a:moveTo>
                  <a:pt x="1040782" y="697873"/>
                </a:moveTo>
                <a:lnTo>
                  <a:pt x="1039347" y="703558"/>
                </a:lnTo>
                <a:cubicBezTo>
                  <a:pt x="1039347" y="704980"/>
                  <a:pt x="1039347" y="706401"/>
                  <a:pt x="1037914" y="707822"/>
                </a:cubicBezTo>
                <a:lnTo>
                  <a:pt x="1037914" y="709244"/>
                </a:lnTo>
                <a:lnTo>
                  <a:pt x="1050816" y="704980"/>
                </a:lnTo>
                <a:cubicBezTo>
                  <a:pt x="1049382" y="706401"/>
                  <a:pt x="1049382" y="706401"/>
                  <a:pt x="1049382" y="707822"/>
                </a:cubicBezTo>
                <a:cubicBezTo>
                  <a:pt x="1050816" y="706401"/>
                  <a:pt x="1052250" y="706401"/>
                  <a:pt x="1053683" y="707822"/>
                </a:cubicBezTo>
                <a:cubicBezTo>
                  <a:pt x="1053683" y="706401"/>
                  <a:pt x="1052250" y="704980"/>
                  <a:pt x="1050816" y="704980"/>
                </a:cubicBezTo>
                <a:cubicBezTo>
                  <a:pt x="1047949" y="703558"/>
                  <a:pt x="1043649" y="703558"/>
                  <a:pt x="1040782" y="702137"/>
                </a:cubicBezTo>
                <a:cubicBezTo>
                  <a:pt x="1040782" y="700716"/>
                  <a:pt x="1040782" y="700716"/>
                  <a:pt x="1043649" y="699294"/>
                </a:cubicBezTo>
                <a:cubicBezTo>
                  <a:pt x="1042214" y="697873"/>
                  <a:pt x="1042214" y="697873"/>
                  <a:pt x="1040782" y="697873"/>
                </a:cubicBezTo>
                <a:close/>
                <a:moveTo>
                  <a:pt x="816784" y="697873"/>
                </a:moveTo>
                <a:cubicBezTo>
                  <a:pt x="821085" y="698939"/>
                  <a:pt x="825745" y="701427"/>
                  <a:pt x="828612" y="700716"/>
                </a:cubicBezTo>
                <a:cubicBezTo>
                  <a:pt x="818576" y="714928"/>
                  <a:pt x="818576" y="690767"/>
                  <a:pt x="807107" y="703558"/>
                </a:cubicBezTo>
                <a:cubicBezTo>
                  <a:pt x="808541" y="697162"/>
                  <a:pt x="812483" y="696807"/>
                  <a:pt x="816784" y="697873"/>
                </a:cubicBezTo>
                <a:close/>
                <a:moveTo>
                  <a:pt x="1866524" y="695030"/>
                </a:moveTo>
                <a:cubicBezTo>
                  <a:pt x="1867959" y="712086"/>
                  <a:pt x="1869392" y="729143"/>
                  <a:pt x="1869392" y="746198"/>
                </a:cubicBezTo>
                <a:cubicBezTo>
                  <a:pt x="1888029" y="720615"/>
                  <a:pt x="1870826" y="714929"/>
                  <a:pt x="1866524" y="695030"/>
                </a:cubicBezTo>
                <a:close/>
                <a:moveTo>
                  <a:pt x="993473" y="690766"/>
                </a:moveTo>
                <a:cubicBezTo>
                  <a:pt x="992038" y="690766"/>
                  <a:pt x="990605" y="690766"/>
                  <a:pt x="989173" y="692188"/>
                </a:cubicBezTo>
                <a:cubicBezTo>
                  <a:pt x="989173" y="692188"/>
                  <a:pt x="989173" y="693609"/>
                  <a:pt x="989173" y="693609"/>
                </a:cubicBezTo>
                <a:cubicBezTo>
                  <a:pt x="990605" y="692188"/>
                  <a:pt x="992038" y="690766"/>
                  <a:pt x="993473" y="690766"/>
                </a:cubicBezTo>
                <a:close/>
                <a:moveTo>
                  <a:pt x="711058" y="679395"/>
                </a:moveTo>
                <a:lnTo>
                  <a:pt x="718708" y="679495"/>
                </a:lnTo>
                <a:lnTo>
                  <a:pt x="718405" y="679574"/>
                </a:lnTo>
                <a:cubicBezTo>
                  <a:pt x="715358" y="679396"/>
                  <a:pt x="712491" y="677975"/>
                  <a:pt x="711058" y="679395"/>
                </a:cubicBezTo>
                <a:close/>
                <a:moveTo>
                  <a:pt x="70067" y="662384"/>
                </a:moveTo>
                <a:cubicBezTo>
                  <a:pt x="66304" y="660652"/>
                  <a:pt x="60928" y="676908"/>
                  <a:pt x="58778" y="690766"/>
                </a:cubicBezTo>
                <a:cubicBezTo>
                  <a:pt x="61645" y="687923"/>
                  <a:pt x="64512" y="693609"/>
                  <a:pt x="68812" y="686503"/>
                </a:cubicBezTo>
                <a:lnTo>
                  <a:pt x="73113" y="670868"/>
                </a:lnTo>
                <a:cubicBezTo>
                  <a:pt x="72397" y="665538"/>
                  <a:pt x="71321" y="662962"/>
                  <a:pt x="70067" y="662384"/>
                </a:cubicBezTo>
                <a:close/>
                <a:moveTo>
                  <a:pt x="926095" y="658076"/>
                </a:moveTo>
                <a:cubicBezTo>
                  <a:pt x="921794" y="658076"/>
                  <a:pt x="923228" y="668024"/>
                  <a:pt x="923228" y="672288"/>
                </a:cubicBezTo>
                <a:cubicBezTo>
                  <a:pt x="921794" y="672288"/>
                  <a:pt x="920359" y="670868"/>
                  <a:pt x="918926" y="668024"/>
                </a:cubicBezTo>
                <a:cubicBezTo>
                  <a:pt x="914626" y="683659"/>
                  <a:pt x="928962" y="665183"/>
                  <a:pt x="931829" y="676554"/>
                </a:cubicBezTo>
                <a:cubicBezTo>
                  <a:pt x="934695" y="669447"/>
                  <a:pt x="926095" y="663761"/>
                  <a:pt x="926095" y="658076"/>
                </a:cubicBezTo>
                <a:close/>
                <a:moveTo>
                  <a:pt x="841513" y="652390"/>
                </a:moveTo>
                <a:cubicBezTo>
                  <a:pt x="845814" y="658076"/>
                  <a:pt x="845814" y="676554"/>
                  <a:pt x="858716" y="672288"/>
                </a:cubicBezTo>
                <a:lnTo>
                  <a:pt x="852982" y="665183"/>
                </a:lnTo>
                <a:lnTo>
                  <a:pt x="854416" y="665183"/>
                </a:lnTo>
                <a:lnTo>
                  <a:pt x="855849" y="658076"/>
                </a:lnTo>
                <a:cubicBezTo>
                  <a:pt x="850114" y="676554"/>
                  <a:pt x="845814" y="655233"/>
                  <a:pt x="841513" y="652390"/>
                </a:cubicBezTo>
                <a:close/>
                <a:moveTo>
                  <a:pt x="1050816" y="643862"/>
                </a:moveTo>
                <a:cubicBezTo>
                  <a:pt x="1046516" y="645284"/>
                  <a:pt x="1027879" y="642441"/>
                  <a:pt x="1033613" y="653812"/>
                </a:cubicBezTo>
                <a:lnTo>
                  <a:pt x="1040782" y="650969"/>
                </a:lnTo>
                <a:lnTo>
                  <a:pt x="1040782" y="652390"/>
                </a:lnTo>
                <a:lnTo>
                  <a:pt x="1047949" y="653812"/>
                </a:lnTo>
                <a:cubicBezTo>
                  <a:pt x="1029313" y="646705"/>
                  <a:pt x="1049382" y="646705"/>
                  <a:pt x="1050816" y="643862"/>
                </a:cubicBezTo>
                <a:close/>
                <a:moveTo>
                  <a:pt x="994471" y="641699"/>
                </a:moveTo>
                <a:lnTo>
                  <a:pt x="995167" y="641769"/>
                </a:lnTo>
                <a:lnTo>
                  <a:pt x="993473" y="642441"/>
                </a:lnTo>
                <a:close/>
                <a:moveTo>
                  <a:pt x="676652" y="632491"/>
                </a:moveTo>
                <a:cubicBezTo>
                  <a:pt x="675217" y="645284"/>
                  <a:pt x="693855" y="639598"/>
                  <a:pt x="695287" y="633913"/>
                </a:cubicBezTo>
                <a:cubicBezTo>
                  <a:pt x="692420" y="638177"/>
                  <a:pt x="685253" y="633913"/>
                  <a:pt x="676652" y="632491"/>
                </a:cubicBezTo>
                <a:close/>
                <a:moveTo>
                  <a:pt x="1889462" y="626807"/>
                </a:moveTo>
                <a:cubicBezTo>
                  <a:pt x="1890896" y="642441"/>
                  <a:pt x="1900930" y="636755"/>
                  <a:pt x="1895196" y="665182"/>
                </a:cubicBezTo>
                <a:cubicBezTo>
                  <a:pt x="1888029" y="660918"/>
                  <a:pt x="1872259" y="672289"/>
                  <a:pt x="1876560" y="712086"/>
                </a:cubicBezTo>
                <a:cubicBezTo>
                  <a:pt x="1890896" y="680816"/>
                  <a:pt x="1898063" y="677975"/>
                  <a:pt x="1900930" y="635335"/>
                </a:cubicBezTo>
                <a:close/>
                <a:moveTo>
                  <a:pt x="1003402" y="616178"/>
                </a:moveTo>
                <a:lnTo>
                  <a:pt x="1005120" y="618811"/>
                </a:lnTo>
                <a:cubicBezTo>
                  <a:pt x="1004583" y="621832"/>
                  <a:pt x="1002791" y="624674"/>
                  <a:pt x="1003508" y="626806"/>
                </a:cubicBezTo>
                <a:cubicBezTo>
                  <a:pt x="997057" y="622543"/>
                  <a:pt x="999207" y="621121"/>
                  <a:pt x="1001358" y="619345"/>
                </a:cubicBezTo>
                <a:close/>
                <a:moveTo>
                  <a:pt x="999207" y="609751"/>
                </a:moveTo>
                <a:cubicBezTo>
                  <a:pt x="1002433" y="612594"/>
                  <a:pt x="1003508" y="614548"/>
                  <a:pt x="1003508" y="616014"/>
                </a:cubicBezTo>
                <a:lnTo>
                  <a:pt x="1003402" y="616178"/>
                </a:lnTo>
                <a:close/>
                <a:moveTo>
                  <a:pt x="666616" y="604065"/>
                </a:moveTo>
                <a:cubicBezTo>
                  <a:pt x="659449" y="609751"/>
                  <a:pt x="658014" y="604065"/>
                  <a:pt x="655147" y="614015"/>
                </a:cubicBezTo>
                <a:cubicBezTo>
                  <a:pt x="655147" y="615436"/>
                  <a:pt x="666616" y="619700"/>
                  <a:pt x="663749" y="626807"/>
                </a:cubicBezTo>
                <a:lnTo>
                  <a:pt x="670917" y="616858"/>
                </a:lnTo>
                <a:cubicBezTo>
                  <a:pt x="665183" y="616858"/>
                  <a:pt x="663749" y="605487"/>
                  <a:pt x="666616" y="604065"/>
                </a:cubicBezTo>
                <a:close/>
                <a:moveTo>
                  <a:pt x="1093823" y="602644"/>
                </a:moveTo>
                <a:cubicBezTo>
                  <a:pt x="1079488" y="601223"/>
                  <a:pt x="1092389" y="608329"/>
                  <a:pt x="1085222" y="609751"/>
                </a:cubicBezTo>
                <a:cubicBezTo>
                  <a:pt x="1090956" y="609751"/>
                  <a:pt x="1103859" y="612593"/>
                  <a:pt x="1093823" y="602644"/>
                </a:cubicBezTo>
                <a:close/>
                <a:moveTo>
                  <a:pt x="762667" y="602644"/>
                </a:moveTo>
                <a:cubicBezTo>
                  <a:pt x="759799" y="608329"/>
                  <a:pt x="769834" y="609751"/>
                  <a:pt x="764099" y="615436"/>
                </a:cubicBezTo>
                <a:lnTo>
                  <a:pt x="759799" y="615436"/>
                </a:lnTo>
                <a:cubicBezTo>
                  <a:pt x="763383" y="615436"/>
                  <a:pt x="762666" y="619344"/>
                  <a:pt x="762487" y="622720"/>
                </a:cubicBezTo>
                <a:lnTo>
                  <a:pt x="763429" y="623371"/>
                </a:lnTo>
                <a:lnTo>
                  <a:pt x="762667" y="625386"/>
                </a:lnTo>
                <a:lnTo>
                  <a:pt x="768401" y="626807"/>
                </a:lnTo>
                <a:lnTo>
                  <a:pt x="763429" y="623371"/>
                </a:lnTo>
                <a:lnTo>
                  <a:pt x="765354" y="618279"/>
                </a:lnTo>
                <a:cubicBezTo>
                  <a:pt x="765175" y="614725"/>
                  <a:pt x="765534" y="611172"/>
                  <a:pt x="771268" y="611172"/>
                </a:cubicBezTo>
                <a:cubicBezTo>
                  <a:pt x="775568" y="611172"/>
                  <a:pt x="768401" y="601223"/>
                  <a:pt x="762667" y="602644"/>
                </a:cubicBezTo>
                <a:close/>
                <a:moveTo>
                  <a:pt x="785469" y="599802"/>
                </a:moveTo>
                <a:cubicBezTo>
                  <a:pt x="784170" y="599712"/>
                  <a:pt x="782378" y="600512"/>
                  <a:pt x="779870" y="602644"/>
                </a:cubicBezTo>
                <a:cubicBezTo>
                  <a:pt x="778435" y="616858"/>
                  <a:pt x="787037" y="605487"/>
                  <a:pt x="789904" y="612593"/>
                </a:cubicBezTo>
                <a:cubicBezTo>
                  <a:pt x="788829" y="608329"/>
                  <a:pt x="789367" y="600068"/>
                  <a:pt x="785469" y="599802"/>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8"/>
                </a:lnTo>
                <a:cubicBezTo>
                  <a:pt x="1948239" y="611172"/>
                  <a:pt x="1948239" y="625385"/>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5" y="591273"/>
                  <a:pt x="1085222" y="595537"/>
                </a:cubicBezTo>
                <a:cubicBezTo>
                  <a:pt x="1085222" y="598380"/>
                  <a:pt x="1093823" y="594116"/>
                  <a:pt x="1092389" y="589852"/>
                </a:cubicBezTo>
                <a:cubicBezTo>
                  <a:pt x="1086656" y="588430"/>
                  <a:pt x="1086656" y="595537"/>
                  <a:pt x="1079488" y="589852"/>
                </a:cubicBezTo>
                <a:lnTo>
                  <a:pt x="1079488" y="587009"/>
                </a:lnTo>
                <a:cubicBezTo>
                  <a:pt x="1079488" y="589141"/>
                  <a:pt x="1075545" y="588075"/>
                  <a:pt x="1072319" y="587542"/>
                </a:cubicBezTo>
                <a:lnTo>
                  <a:pt x="1071989" y="587972"/>
                </a:lnTo>
                <a:close/>
                <a:moveTo>
                  <a:pt x="488851" y="569953"/>
                </a:moveTo>
                <a:cubicBezTo>
                  <a:pt x="487418" y="572795"/>
                  <a:pt x="485984" y="574217"/>
                  <a:pt x="485984" y="575638"/>
                </a:cubicBezTo>
                <a:cubicBezTo>
                  <a:pt x="477383" y="577059"/>
                  <a:pt x="470215" y="579902"/>
                  <a:pt x="477383" y="594116"/>
                </a:cubicBezTo>
                <a:lnTo>
                  <a:pt x="484551" y="592694"/>
                </a:lnTo>
                <a:cubicBezTo>
                  <a:pt x="481683" y="592694"/>
                  <a:pt x="481683" y="591273"/>
                  <a:pt x="481683" y="588430"/>
                </a:cubicBezTo>
                <a:cubicBezTo>
                  <a:pt x="485984" y="584166"/>
                  <a:pt x="488851" y="592694"/>
                  <a:pt x="491718" y="595537"/>
                </a:cubicBezTo>
                <a:cubicBezTo>
                  <a:pt x="490286" y="589852"/>
                  <a:pt x="483117" y="584166"/>
                  <a:pt x="485984" y="575638"/>
                </a:cubicBezTo>
                <a:cubicBezTo>
                  <a:pt x="487418" y="574217"/>
                  <a:pt x="490286" y="572795"/>
                  <a:pt x="491718" y="574217"/>
                </a:cubicBezTo>
                <a:cubicBezTo>
                  <a:pt x="493153" y="575638"/>
                  <a:pt x="493153" y="577059"/>
                  <a:pt x="496018" y="572795"/>
                </a:cubicBezTo>
                <a:lnTo>
                  <a:pt x="496018" y="569953"/>
                </a:lnTo>
                <a:cubicBezTo>
                  <a:pt x="494586" y="571374"/>
                  <a:pt x="493153" y="571374"/>
                  <a:pt x="491718" y="572795"/>
                </a:cubicBezTo>
                <a:cubicBezTo>
                  <a:pt x="491718" y="571374"/>
                  <a:pt x="490286" y="568531"/>
                  <a:pt x="488851" y="569953"/>
                </a:cubicBezTo>
                <a:close/>
                <a:moveTo>
                  <a:pt x="435810" y="548632"/>
                </a:moveTo>
                <a:cubicBezTo>
                  <a:pt x="430075" y="554319"/>
                  <a:pt x="437242" y="560003"/>
                  <a:pt x="441544" y="560003"/>
                </a:cubicBezTo>
                <a:cubicBezTo>
                  <a:pt x="440110" y="558583"/>
                  <a:pt x="441544" y="554319"/>
                  <a:pt x="440110" y="551476"/>
                </a:cubicBezTo>
                <a:close/>
                <a:moveTo>
                  <a:pt x="1016410" y="541526"/>
                </a:moveTo>
                <a:lnTo>
                  <a:pt x="1017325" y="547713"/>
                </a:lnTo>
                <a:lnTo>
                  <a:pt x="1016948" y="547389"/>
                </a:lnTo>
                <a:cubicBezTo>
                  <a:pt x="1016768" y="545080"/>
                  <a:pt x="1017843" y="542947"/>
                  <a:pt x="1016410" y="541526"/>
                </a:cubicBezTo>
                <a:close/>
                <a:moveTo>
                  <a:pt x="559098" y="530156"/>
                </a:moveTo>
                <a:cubicBezTo>
                  <a:pt x="563398" y="534420"/>
                  <a:pt x="563398" y="535841"/>
                  <a:pt x="570567" y="531577"/>
                </a:cubicBezTo>
                <a:cubicBezTo>
                  <a:pt x="566265" y="527313"/>
                  <a:pt x="560531" y="527313"/>
                  <a:pt x="559098" y="530156"/>
                </a:cubicBezTo>
                <a:close/>
                <a:moveTo>
                  <a:pt x="1055117" y="524470"/>
                </a:moveTo>
                <a:cubicBezTo>
                  <a:pt x="1042214" y="521627"/>
                  <a:pt x="1049382" y="534420"/>
                  <a:pt x="1055117" y="537262"/>
                </a:cubicBezTo>
                <a:cubicBezTo>
                  <a:pt x="1052250" y="534420"/>
                  <a:pt x="1055117" y="530156"/>
                  <a:pt x="1055117" y="524470"/>
                </a:cubicBezTo>
                <a:close/>
                <a:moveTo>
                  <a:pt x="1070886" y="508835"/>
                </a:moveTo>
                <a:cubicBezTo>
                  <a:pt x="1069453" y="510258"/>
                  <a:pt x="1066586" y="517363"/>
                  <a:pt x="1059417" y="514521"/>
                </a:cubicBezTo>
                <a:lnTo>
                  <a:pt x="1070886" y="521627"/>
                </a:lnTo>
                <a:cubicBezTo>
                  <a:pt x="1070886" y="515942"/>
                  <a:pt x="1080922" y="515942"/>
                  <a:pt x="1082355" y="518785"/>
                </a:cubicBezTo>
                <a:cubicBezTo>
                  <a:pt x="1076620" y="513099"/>
                  <a:pt x="1082355" y="511678"/>
                  <a:pt x="1070886" y="508835"/>
                </a:cubicBezTo>
                <a:close/>
                <a:moveTo>
                  <a:pt x="549062" y="508835"/>
                </a:moveTo>
                <a:cubicBezTo>
                  <a:pt x="556231" y="511678"/>
                  <a:pt x="549062" y="528734"/>
                  <a:pt x="561965" y="523049"/>
                </a:cubicBezTo>
                <a:cubicBezTo>
                  <a:pt x="554796" y="518785"/>
                  <a:pt x="560531" y="504571"/>
                  <a:pt x="549062" y="508835"/>
                </a:cubicBezTo>
                <a:close/>
                <a:moveTo>
                  <a:pt x="1893763" y="491780"/>
                </a:moveTo>
                <a:cubicBezTo>
                  <a:pt x="1892329" y="497465"/>
                  <a:pt x="1890896" y="501729"/>
                  <a:pt x="1889462" y="507415"/>
                </a:cubicBezTo>
                <a:cubicBezTo>
                  <a:pt x="1892329" y="504572"/>
                  <a:pt x="1893763" y="500308"/>
                  <a:pt x="1895196" y="497465"/>
                </a:cubicBezTo>
                <a:cubicBezTo>
                  <a:pt x="1900930" y="520206"/>
                  <a:pt x="1905232" y="542948"/>
                  <a:pt x="1908099" y="565688"/>
                </a:cubicBezTo>
                <a:cubicBezTo>
                  <a:pt x="1905232" y="541526"/>
                  <a:pt x="1902365" y="517363"/>
                  <a:pt x="1896630" y="494622"/>
                </a:cubicBezTo>
                <a:lnTo>
                  <a:pt x="1895196" y="497465"/>
                </a:lnTo>
                <a:close/>
                <a:moveTo>
                  <a:pt x="1083789" y="456247"/>
                </a:moveTo>
                <a:cubicBezTo>
                  <a:pt x="1085222" y="460510"/>
                  <a:pt x="1068019" y="460510"/>
                  <a:pt x="1080922" y="467617"/>
                </a:cubicBezTo>
                <a:lnTo>
                  <a:pt x="1089523" y="461931"/>
                </a:lnTo>
                <a:cubicBezTo>
                  <a:pt x="1085222" y="459090"/>
                  <a:pt x="1090956" y="457667"/>
                  <a:pt x="1083789" y="456247"/>
                </a:cubicBezTo>
                <a:close/>
                <a:moveTo>
                  <a:pt x="1146867" y="453403"/>
                </a:moveTo>
                <a:cubicBezTo>
                  <a:pt x="1144000" y="454826"/>
                  <a:pt x="1141132" y="454826"/>
                  <a:pt x="1145432" y="460510"/>
                </a:cubicBezTo>
                <a:cubicBezTo>
                  <a:pt x="1148300" y="459090"/>
                  <a:pt x="1149732" y="454826"/>
                  <a:pt x="1146867" y="453403"/>
                </a:cubicBezTo>
                <a:close/>
                <a:moveTo>
                  <a:pt x="1166937" y="451983"/>
                </a:moveTo>
                <a:cubicBezTo>
                  <a:pt x="1164068" y="454826"/>
                  <a:pt x="1148300" y="447719"/>
                  <a:pt x="1154034" y="457667"/>
                </a:cubicBezTo>
                <a:cubicBezTo>
                  <a:pt x="1158335" y="453403"/>
                  <a:pt x="1171237" y="460510"/>
                  <a:pt x="1166937" y="451983"/>
                </a:cubicBezTo>
                <a:close/>
                <a:moveTo>
                  <a:pt x="1079487" y="427820"/>
                </a:moveTo>
                <a:lnTo>
                  <a:pt x="1072320" y="436348"/>
                </a:lnTo>
                <a:cubicBezTo>
                  <a:pt x="1070886" y="426399"/>
                  <a:pt x="1073753" y="434927"/>
                  <a:pt x="1079487" y="427820"/>
                </a:cubicBezTo>
                <a:close/>
                <a:moveTo>
                  <a:pt x="1910965" y="420713"/>
                </a:moveTo>
                <a:cubicBezTo>
                  <a:pt x="1918134" y="440611"/>
                  <a:pt x="1922434" y="461931"/>
                  <a:pt x="1928168" y="481830"/>
                </a:cubicBezTo>
                <a:lnTo>
                  <a:pt x="1913832" y="440611"/>
                </a:lnTo>
                <a:cubicBezTo>
                  <a:pt x="1912398" y="434927"/>
                  <a:pt x="1912398" y="427820"/>
                  <a:pt x="1910965" y="420713"/>
                </a:cubicBezTo>
                <a:close/>
                <a:moveTo>
                  <a:pt x="1852189" y="412186"/>
                </a:moveTo>
                <a:cubicBezTo>
                  <a:pt x="1853623" y="417870"/>
                  <a:pt x="1856490" y="424977"/>
                  <a:pt x="1857923" y="432084"/>
                </a:cubicBezTo>
                <a:cubicBezTo>
                  <a:pt x="1857923" y="439190"/>
                  <a:pt x="1847889" y="424977"/>
                  <a:pt x="1855056" y="450561"/>
                </a:cubicBezTo>
                <a:cubicBezTo>
                  <a:pt x="1860790" y="450561"/>
                  <a:pt x="1860790" y="442033"/>
                  <a:pt x="1857923" y="432084"/>
                </a:cubicBezTo>
                <a:cubicBezTo>
                  <a:pt x="1857923" y="429241"/>
                  <a:pt x="1856490" y="423555"/>
                  <a:pt x="1852189" y="412186"/>
                </a:cubicBezTo>
                <a:close/>
                <a:moveTo>
                  <a:pt x="1862224" y="400815"/>
                </a:moveTo>
                <a:cubicBezTo>
                  <a:pt x="1867959" y="422134"/>
                  <a:pt x="1873693" y="443455"/>
                  <a:pt x="1875126" y="464775"/>
                </a:cubicBezTo>
                <a:lnTo>
                  <a:pt x="1875126" y="442033"/>
                </a:lnTo>
                <a:lnTo>
                  <a:pt x="1883727" y="484673"/>
                </a:lnTo>
                <a:cubicBezTo>
                  <a:pt x="1886595" y="481830"/>
                  <a:pt x="1888029" y="469038"/>
                  <a:pt x="1885162" y="451983"/>
                </a:cubicBezTo>
                <a:cubicBezTo>
                  <a:pt x="1883727" y="447719"/>
                  <a:pt x="1883727" y="443455"/>
                  <a:pt x="1882295" y="439190"/>
                </a:cubicBezTo>
                <a:cubicBezTo>
                  <a:pt x="1880860" y="434926"/>
                  <a:pt x="1877993" y="430662"/>
                  <a:pt x="1876560" y="426398"/>
                </a:cubicBezTo>
                <a:cubicBezTo>
                  <a:pt x="1873693" y="417870"/>
                  <a:pt x="1867959" y="409343"/>
                  <a:pt x="1862224" y="400815"/>
                </a:cubicBezTo>
                <a:close/>
                <a:moveTo>
                  <a:pt x="1092389" y="379495"/>
                </a:moveTo>
                <a:lnTo>
                  <a:pt x="1092389" y="385180"/>
                </a:lnTo>
                <a:cubicBezTo>
                  <a:pt x="1092389" y="383759"/>
                  <a:pt x="1093823" y="385180"/>
                  <a:pt x="1096691" y="385180"/>
                </a:cubicBezTo>
                <a:cubicBezTo>
                  <a:pt x="1099558" y="389444"/>
                  <a:pt x="1090956" y="389444"/>
                  <a:pt x="1088089" y="390865"/>
                </a:cubicBezTo>
                <a:cubicBezTo>
                  <a:pt x="1093823" y="390865"/>
                  <a:pt x="1100992" y="388023"/>
                  <a:pt x="1108159" y="392287"/>
                </a:cubicBezTo>
                <a:cubicBezTo>
                  <a:pt x="1108159" y="395128"/>
                  <a:pt x="1108159" y="396551"/>
                  <a:pt x="1109594" y="397972"/>
                </a:cubicBezTo>
                <a:cubicBezTo>
                  <a:pt x="1106725" y="397972"/>
                  <a:pt x="1106725" y="397972"/>
                  <a:pt x="1109594" y="400815"/>
                </a:cubicBezTo>
                <a:lnTo>
                  <a:pt x="1112461" y="400815"/>
                </a:lnTo>
                <a:cubicBezTo>
                  <a:pt x="1111026" y="399394"/>
                  <a:pt x="1109594" y="397972"/>
                  <a:pt x="1109594" y="396551"/>
                </a:cubicBezTo>
                <a:cubicBezTo>
                  <a:pt x="1111026" y="396551"/>
                  <a:pt x="1113894" y="396551"/>
                  <a:pt x="1112461" y="395128"/>
                </a:cubicBezTo>
                <a:cubicBezTo>
                  <a:pt x="1111026" y="392287"/>
                  <a:pt x="1109594" y="392287"/>
                  <a:pt x="1108159" y="390865"/>
                </a:cubicBezTo>
                <a:cubicBezTo>
                  <a:pt x="1106725" y="385180"/>
                  <a:pt x="1105292" y="378073"/>
                  <a:pt x="1092389" y="379495"/>
                </a:cubicBezTo>
                <a:close/>
                <a:moveTo>
                  <a:pt x="365563" y="379494"/>
                </a:moveTo>
                <a:cubicBezTo>
                  <a:pt x="352661" y="386601"/>
                  <a:pt x="341191" y="395128"/>
                  <a:pt x="328290" y="403656"/>
                </a:cubicBezTo>
                <a:cubicBezTo>
                  <a:pt x="345493" y="385178"/>
                  <a:pt x="346927" y="393707"/>
                  <a:pt x="365563" y="379494"/>
                </a:cubicBezTo>
                <a:close/>
                <a:moveTo>
                  <a:pt x="1879188" y="377955"/>
                </a:moveTo>
                <a:lnTo>
                  <a:pt x="1879427" y="378073"/>
                </a:lnTo>
                <a:lnTo>
                  <a:pt x="1879635" y="379504"/>
                </a:lnTo>
                <a:close/>
                <a:moveTo>
                  <a:pt x="1790545" y="370966"/>
                </a:moveTo>
                <a:cubicBezTo>
                  <a:pt x="1791978" y="376652"/>
                  <a:pt x="1799147" y="390865"/>
                  <a:pt x="1806314" y="402236"/>
                </a:cubicBezTo>
                <a:cubicBezTo>
                  <a:pt x="1813483" y="415027"/>
                  <a:pt x="1819217" y="426398"/>
                  <a:pt x="1823517" y="426398"/>
                </a:cubicBezTo>
                <a:cubicBezTo>
                  <a:pt x="1824951" y="429241"/>
                  <a:pt x="1819217" y="419291"/>
                  <a:pt x="1813483" y="406500"/>
                </a:cubicBezTo>
                <a:cubicBezTo>
                  <a:pt x="1806314" y="393708"/>
                  <a:pt x="1796280" y="379494"/>
                  <a:pt x="1790545" y="370966"/>
                </a:cubicBezTo>
                <a:close/>
                <a:moveTo>
                  <a:pt x="336891" y="370966"/>
                </a:moveTo>
                <a:cubicBezTo>
                  <a:pt x="325423" y="380916"/>
                  <a:pt x="303918" y="402235"/>
                  <a:pt x="283848" y="419291"/>
                </a:cubicBezTo>
                <a:cubicBezTo>
                  <a:pt x="263778" y="436348"/>
                  <a:pt x="243707" y="451981"/>
                  <a:pt x="235106" y="449139"/>
                </a:cubicBezTo>
                <a:cubicBezTo>
                  <a:pt x="248007" y="437768"/>
                  <a:pt x="265212" y="422134"/>
                  <a:pt x="283848" y="407920"/>
                </a:cubicBezTo>
                <a:cubicBezTo>
                  <a:pt x="302485" y="393707"/>
                  <a:pt x="321121" y="379493"/>
                  <a:pt x="336891" y="370966"/>
                </a:cubicBezTo>
                <a:close/>
                <a:moveTo>
                  <a:pt x="344956" y="363504"/>
                </a:moveTo>
                <a:cubicBezTo>
                  <a:pt x="346568" y="362438"/>
                  <a:pt x="346927" y="362438"/>
                  <a:pt x="345493" y="363859"/>
                </a:cubicBezTo>
                <a:cubicBezTo>
                  <a:pt x="344060" y="365280"/>
                  <a:pt x="339758" y="368123"/>
                  <a:pt x="336891" y="369544"/>
                </a:cubicBezTo>
                <a:cubicBezTo>
                  <a:pt x="340475" y="366702"/>
                  <a:pt x="343343" y="364570"/>
                  <a:pt x="344956" y="363504"/>
                </a:cubicBezTo>
                <a:close/>
                <a:moveTo>
                  <a:pt x="1134860" y="362794"/>
                </a:moveTo>
                <a:cubicBezTo>
                  <a:pt x="1132531" y="362794"/>
                  <a:pt x="1130380" y="363860"/>
                  <a:pt x="1129664" y="365281"/>
                </a:cubicBezTo>
                <a:cubicBezTo>
                  <a:pt x="1132531" y="366702"/>
                  <a:pt x="1135397" y="368124"/>
                  <a:pt x="1138265" y="368124"/>
                </a:cubicBezTo>
                <a:lnTo>
                  <a:pt x="1141132" y="366702"/>
                </a:lnTo>
                <a:cubicBezTo>
                  <a:pt x="1139699" y="363860"/>
                  <a:pt x="1137190" y="362794"/>
                  <a:pt x="1134860" y="362794"/>
                </a:cubicBezTo>
                <a:close/>
                <a:moveTo>
                  <a:pt x="364130" y="362438"/>
                </a:moveTo>
                <a:lnTo>
                  <a:pt x="344060" y="379493"/>
                </a:lnTo>
                <a:lnTo>
                  <a:pt x="342626" y="372388"/>
                </a:lnTo>
                <a:close/>
                <a:moveTo>
                  <a:pt x="1871520" y="361461"/>
                </a:moveTo>
                <a:cubicBezTo>
                  <a:pt x="1871901" y="361106"/>
                  <a:pt x="1872976" y="361727"/>
                  <a:pt x="1875126" y="363859"/>
                </a:cubicBezTo>
                <a:lnTo>
                  <a:pt x="1879188" y="377955"/>
                </a:lnTo>
                <a:lnTo>
                  <a:pt x="1876560" y="376652"/>
                </a:lnTo>
                <a:cubicBezTo>
                  <a:pt x="1875485" y="372388"/>
                  <a:pt x="1870377" y="362527"/>
                  <a:pt x="1871520" y="361461"/>
                </a:cubicBezTo>
                <a:close/>
                <a:moveTo>
                  <a:pt x="1769041" y="355332"/>
                </a:moveTo>
                <a:cubicBezTo>
                  <a:pt x="1770475" y="359595"/>
                  <a:pt x="1771908" y="363859"/>
                  <a:pt x="1773342" y="368123"/>
                </a:cubicBezTo>
                <a:cubicBezTo>
                  <a:pt x="1770475" y="368123"/>
                  <a:pt x="1770475" y="369546"/>
                  <a:pt x="1777642" y="383758"/>
                </a:cubicBezTo>
                <a:lnTo>
                  <a:pt x="1773342" y="368123"/>
                </a:lnTo>
                <a:cubicBezTo>
                  <a:pt x="1776210" y="369546"/>
                  <a:pt x="1780510" y="372389"/>
                  <a:pt x="1781944" y="372389"/>
                </a:cubicBezTo>
                <a:cubicBezTo>
                  <a:pt x="1783377" y="372389"/>
                  <a:pt x="1783377" y="372389"/>
                  <a:pt x="1780510" y="368123"/>
                </a:cubicBezTo>
                <a:cubicBezTo>
                  <a:pt x="1779077" y="365282"/>
                  <a:pt x="1776210" y="361018"/>
                  <a:pt x="1769041" y="355332"/>
                </a:cubicBezTo>
                <a:close/>
                <a:moveTo>
                  <a:pt x="1846455" y="302743"/>
                </a:moveTo>
                <a:cubicBezTo>
                  <a:pt x="1853624" y="315534"/>
                  <a:pt x="1853624" y="324062"/>
                  <a:pt x="1852189" y="328326"/>
                </a:cubicBezTo>
                <a:cubicBezTo>
                  <a:pt x="1850757" y="332591"/>
                  <a:pt x="1847888" y="334012"/>
                  <a:pt x="1846455" y="331169"/>
                </a:cubicBezTo>
                <a:cubicBezTo>
                  <a:pt x="1846455" y="322641"/>
                  <a:pt x="1846455" y="312693"/>
                  <a:pt x="1846455" y="302743"/>
                </a:cubicBezTo>
                <a:close/>
                <a:moveTo>
                  <a:pt x="434816" y="297805"/>
                </a:moveTo>
                <a:lnTo>
                  <a:pt x="420936" y="310205"/>
                </a:lnTo>
                <a:cubicBezTo>
                  <a:pt x="416098" y="314824"/>
                  <a:pt x="412155" y="319088"/>
                  <a:pt x="410004" y="322641"/>
                </a:cubicBezTo>
                <a:lnTo>
                  <a:pt x="408572" y="308427"/>
                </a:lnTo>
                <a:cubicBezTo>
                  <a:pt x="412872" y="308427"/>
                  <a:pt x="417531" y="307006"/>
                  <a:pt x="422549" y="304697"/>
                </a:cubicBezTo>
                <a:close/>
                <a:moveTo>
                  <a:pt x="1088089" y="294215"/>
                </a:moveTo>
                <a:cubicBezTo>
                  <a:pt x="1095258" y="297058"/>
                  <a:pt x="1096691" y="299899"/>
                  <a:pt x="1105292" y="301322"/>
                </a:cubicBezTo>
                <a:lnTo>
                  <a:pt x="1105292" y="309849"/>
                </a:lnTo>
                <a:cubicBezTo>
                  <a:pt x="1113894" y="316956"/>
                  <a:pt x="1118195" y="309849"/>
                  <a:pt x="1122495" y="307006"/>
                </a:cubicBezTo>
                <a:lnTo>
                  <a:pt x="1121061" y="312693"/>
                </a:lnTo>
                <a:cubicBezTo>
                  <a:pt x="1122495" y="314113"/>
                  <a:pt x="1122495" y="314113"/>
                  <a:pt x="1123929" y="314113"/>
                </a:cubicBezTo>
                <a:lnTo>
                  <a:pt x="1122495" y="318377"/>
                </a:lnTo>
                <a:cubicBezTo>
                  <a:pt x="1139698" y="311270"/>
                  <a:pt x="1136831" y="336855"/>
                  <a:pt x="1151167" y="328327"/>
                </a:cubicBezTo>
                <a:cubicBezTo>
                  <a:pt x="1149732" y="331169"/>
                  <a:pt x="1141132" y="331169"/>
                  <a:pt x="1135397" y="331169"/>
                </a:cubicBezTo>
                <a:cubicBezTo>
                  <a:pt x="1131097" y="336855"/>
                  <a:pt x="1138265" y="336855"/>
                  <a:pt x="1141132" y="341119"/>
                </a:cubicBezTo>
                <a:lnTo>
                  <a:pt x="1154034" y="338276"/>
                </a:lnTo>
                <a:cubicBezTo>
                  <a:pt x="1145432" y="349647"/>
                  <a:pt x="1165503" y="341119"/>
                  <a:pt x="1168370" y="352490"/>
                </a:cubicBezTo>
                <a:cubicBezTo>
                  <a:pt x="1155468" y="359597"/>
                  <a:pt x="1184140" y="378073"/>
                  <a:pt x="1182706" y="383759"/>
                </a:cubicBezTo>
                <a:cubicBezTo>
                  <a:pt x="1175538" y="393708"/>
                  <a:pt x="1172671" y="375230"/>
                  <a:pt x="1164068" y="379495"/>
                </a:cubicBezTo>
                <a:cubicBezTo>
                  <a:pt x="1161203" y="385180"/>
                  <a:pt x="1169804" y="385180"/>
                  <a:pt x="1171237" y="389444"/>
                </a:cubicBezTo>
                <a:lnTo>
                  <a:pt x="1156901" y="386601"/>
                </a:lnTo>
                <a:cubicBezTo>
                  <a:pt x="1151167" y="392287"/>
                  <a:pt x="1169804" y="392287"/>
                  <a:pt x="1162635" y="393708"/>
                </a:cubicBezTo>
                <a:cubicBezTo>
                  <a:pt x="1168370" y="402235"/>
                  <a:pt x="1168370" y="393708"/>
                  <a:pt x="1179838" y="396551"/>
                </a:cubicBezTo>
                <a:cubicBezTo>
                  <a:pt x="1175538" y="396551"/>
                  <a:pt x="1168370" y="400815"/>
                  <a:pt x="1172671" y="405079"/>
                </a:cubicBezTo>
                <a:cubicBezTo>
                  <a:pt x="1176971" y="406499"/>
                  <a:pt x="1179838" y="399394"/>
                  <a:pt x="1179838" y="405079"/>
                </a:cubicBezTo>
                <a:cubicBezTo>
                  <a:pt x="1165503" y="419292"/>
                  <a:pt x="1179838" y="430662"/>
                  <a:pt x="1171237" y="444876"/>
                </a:cubicBezTo>
                <a:lnTo>
                  <a:pt x="1178406" y="446296"/>
                </a:lnTo>
                <a:cubicBezTo>
                  <a:pt x="1175538" y="447719"/>
                  <a:pt x="1172671" y="447719"/>
                  <a:pt x="1174104" y="450560"/>
                </a:cubicBezTo>
                <a:lnTo>
                  <a:pt x="1178406" y="451983"/>
                </a:lnTo>
                <a:cubicBezTo>
                  <a:pt x="1176971" y="454826"/>
                  <a:pt x="1161203" y="466195"/>
                  <a:pt x="1159768" y="477566"/>
                </a:cubicBezTo>
                <a:lnTo>
                  <a:pt x="1169804" y="476145"/>
                </a:lnTo>
                <a:lnTo>
                  <a:pt x="1156901" y="481830"/>
                </a:lnTo>
                <a:lnTo>
                  <a:pt x="1169804" y="486094"/>
                </a:lnTo>
                <a:cubicBezTo>
                  <a:pt x="1156901" y="483252"/>
                  <a:pt x="1159768" y="497464"/>
                  <a:pt x="1152601" y="504571"/>
                </a:cubicBezTo>
                <a:lnTo>
                  <a:pt x="1159768" y="507415"/>
                </a:lnTo>
                <a:lnTo>
                  <a:pt x="1152601" y="510258"/>
                </a:lnTo>
                <a:lnTo>
                  <a:pt x="1158335" y="510258"/>
                </a:lnTo>
                <a:cubicBezTo>
                  <a:pt x="1155468" y="514521"/>
                  <a:pt x="1141132" y="515942"/>
                  <a:pt x="1144000" y="524470"/>
                </a:cubicBezTo>
                <a:cubicBezTo>
                  <a:pt x="1144000" y="518785"/>
                  <a:pt x="1155468" y="523049"/>
                  <a:pt x="1161203" y="525892"/>
                </a:cubicBezTo>
                <a:lnTo>
                  <a:pt x="1138265" y="537262"/>
                </a:lnTo>
                <a:cubicBezTo>
                  <a:pt x="1142565" y="540105"/>
                  <a:pt x="1141132" y="548632"/>
                  <a:pt x="1149732" y="545791"/>
                </a:cubicBezTo>
                <a:lnTo>
                  <a:pt x="1138265" y="548632"/>
                </a:lnTo>
                <a:lnTo>
                  <a:pt x="1144000" y="550055"/>
                </a:lnTo>
                <a:cubicBezTo>
                  <a:pt x="1144000" y="579902"/>
                  <a:pt x="1090956" y="581324"/>
                  <a:pt x="1106725" y="616858"/>
                </a:cubicBezTo>
                <a:lnTo>
                  <a:pt x="1109594" y="616858"/>
                </a:lnTo>
                <a:lnTo>
                  <a:pt x="1089523" y="625386"/>
                </a:lnTo>
                <a:cubicBezTo>
                  <a:pt x="1090956" y="628227"/>
                  <a:pt x="1100992" y="633913"/>
                  <a:pt x="1102425" y="639598"/>
                </a:cubicBezTo>
                <a:cubicBezTo>
                  <a:pt x="1092389" y="632491"/>
                  <a:pt x="1096691" y="646705"/>
                  <a:pt x="1086656" y="645284"/>
                </a:cubicBezTo>
                <a:cubicBezTo>
                  <a:pt x="1090956" y="650969"/>
                  <a:pt x="1095258" y="648126"/>
                  <a:pt x="1099558" y="649548"/>
                </a:cubicBezTo>
                <a:cubicBezTo>
                  <a:pt x="1105292" y="668024"/>
                  <a:pt x="1080922" y="669447"/>
                  <a:pt x="1082355" y="687923"/>
                </a:cubicBezTo>
                <a:cubicBezTo>
                  <a:pt x="1073753" y="666604"/>
                  <a:pt x="1078053" y="668024"/>
                  <a:pt x="1076620" y="655233"/>
                </a:cubicBezTo>
                <a:cubicBezTo>
                  <a:pt x="1063717" y="663761"/>
                  <a:pt x="1073753" y="670868"/>
                  <a:pt x="1065152" y="682238"/>
                </a:cubicBezTo>
                <a:lnTo>
                  <a:pt x="1072320" y="677975"/>
                </a:lnTo>
                <a:cubicBezTo>
                  <a:pt x="1086656" y="692188"/>
                  <a:pt x="1055117" y="693609"/>
                  <a:pt x="1072320" y="703558"/>
                </a:cubicBezTo>
                <a:cubicBezTo>
                  <a:pt x="1066586" y="707822"/>
                  <a:pt x="1052250" y="707822"/>
                  <a:pt x="1046516" y="713508"/>
                </a:cubicBezTo>
                <a:cubicBezTo>
                  <a:pt x="1046516" y="717772"/>
                  <a:pt x="1047949" y="719192"/>
                  <a:pt x="1050816" y="720615"/>
                </a:cubicBezTo>
                <a:lnTo>
                  <a:pt x="1060852" y="722036"/>
                </a:lnTo>
                <a:lnTo>
                  <a:pt x="1059417" y="724879"/>
                </a:lnTo>
                <a:cubicBezTo>
                  <a:pt x="1070886" y="724879"/>
                  <a:pt x="1079488" y="750462"/>
                  <a:pt x="1086656" y="741934"/>
                </a:cubicBezTo>
                <a:cubicBezTo>
                  <a:pt x="1092389" y="751884"/>
                  <a:pt x="1102425" y="751884"/>
                  <a:pt x="1108159" y="758990"/>
                </a:cubicBezTo>
                <a:lnTo>
                  <a:pt x="1112461" y="750462"/>
                </a:lnTo>
                <a:cubicBezTo>
                  <a:pt x="1115328" y="754726"/>
                  <a:pt x="1118195" y="760412"/>
                  <a:pt x="1122495" y="760412"/>
                </a:cubicBezTo>
                <a:cubicBezTo>
                  <a:pt x="1122495" y="758990"/>
                  <a:pt x="1122495" y="757569"/>
                  <a:pt x="1122495" y="756148"/>
                </a:cubicBezTo>
                <a:cubicBezTo>
                  <a:pt x="1133964" y="767519"/>
                  <a:pt x="1145432" y="771783"/>
                  <a:pt x="1156901" y="777467"/>
                </a:cubicBezTo>
                <a:cubicBezTo>
                  <a:pt x="1158335" y="771783"/>
                  <a:pt x="1159768" y="767519"/>
                  <a:pt x="1154034" y="763254"/>
                </a:cubicBezTo>
                <a:cubicBezTo>
                  <a:pt x="1168370" y="758990"/>
                  <a:pt x="1178406" y="785995"/>
                  <a:pt x="1195609"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2"/>
                  <a:pt x="1247218" y="803052"/>
                </a:cubicBezTo>
                <a:cubicBezTo>
                  <a:pt x="1258686" y="821528"/>
                  <a:pt x="1280189" y="827215"/>
                  <a:pt x="1295959" y="838584"/>
                </a:cubicBezTo>
                <a:lnTo>
                  <a:pt x="1301694" y="845691"/>
                </a:lnTo>
                <a:lnTo>
                  <a:pt x="1303126" y="844270"/>
                </a:lnTo>
                <a:lnTo>
                  <a:pt x="1298826" y="838584"/>
                </a:lnTo>
                <a:cubicBezTo>
                  <a:pt x="1305994" y="842849"/>
                  <a:pt x="1311728" y="848534"/>
                  <a:pt x="1314595" y="855641"/>
                </a:cubicBezTo>
                <a:cubicBezTo>
                  <a:pt x="1316029" y="852798"/>
                  <a:pt x="1321764" y="845691"/>
                  <a:pt x="1327498" y="844270"/>
                </a:cubicBezTo>
                <a:cubicBezTo>
                  <a:pt x="1323197" y="855641"/>
                  <a:pt x="1353303" y="844270"/>
                  <a:pt x="1356170" y="859905"/>
                </a:cubicBezTo>
                <a:cubicBezTo>
                  <a:pt x="1357603" y="858484"/>
                  <a:pt x="1353303" y="857062"/>
                  <a:pt x="1357603" y="854219"/>
                </a:cubicBezTo>
                <a:cubicBezTo>
                  <a:pt x="1379107" y="865590"/>
                  <a:pt x="1404912" y="892595"/>
                  <a:pt x="1435016" y="895438"/>
                </a:cubicBezTo>
                <a:cubicBezTo>
                  <a:pt x="1426415" y="918180"/>
                  <a:pt x="1450786" y="922444"/>
                  <a:pt x="1460821" y="938078"/>
                </a:cubicBezTo>
                <a:cubicBezTo>
                  <a:pt x="1470856" y="926708"/>
                  <a:pt x="1456521" y="928128"/>
                  <a:pt x="1456521" y="916758"/>
                </a:cubicBezTo>
                <a:cubicBezTo>
                  <a:pt x="1461896" y="921022"/>
                  <a:pt x="1464047" y="910895"/>
                  <a:pt x="1469019" y="912161"/>
                </a:cubicBezTo>
                <a:lnTo>
                  <a:pt x="1474695" y="917728"/>
                </a:lnTo>
                <a:lnTo>
                  <a:pt x="1474082" y="922799"/>
                </a:lnTo>
                <a:cubicBezTo>
                  <a:pt x="1473007" y="925996"/>
                  <a:pt x="1473007" y="928839"/>
                  <a:pt x="1479458" y="929549"/>
                </a:cubicBezTo>
                <a:lnTo>
                  <a:pt x="1483758" y="921021"/>
                </a:lnTo>
                <a:lnTo>
                  <a:pt x="1486625" y="935235"/>
                </a:lnTo>
                <a:cubicBezTo>
                  <a:pt x="1513864" y="940920"/>
                  <a:pt x="1532500" y="956555"/>
                  <a:pt x="1558304" y="956555"/>
                </a:cubicBezTo>
                <a:cubicBezTo>
                  <a:pt x="1558304" y="959398"/>
                  <a:pt x="1556871" y="963662"/>
                  <a:pt x="1552570" y="965082"/>
                </a:cubicBezTo>
                <a:cubicBezTo>
                  <a:pt x="1562606" y="969346"/>
                  <a:pt x="1566906" y="989246"/>
                  <a:pt x="1582676" y="984981"/>
                </a:cubicBezTo>
                <a:lnTo>
                  <a:pt x="1581242" y="980717"/>
                </a:lnTo>
                <a:cubicBezTo>
                  <a:pt x="1602746" y="980717"/>
                  <a:pt x="1594145" y="999195"/>
                  <a:pt x="1614215" y="1011987"/>
                </a:cubicBezTo>
                <a:cubicBezTo>
                  <a:pt x="1609913" y="1010566"/>
                  <a:pt x="1601312" y="999195"/>
                  <a:pt x="1595577" y="1009145"/>
                </a:cubicBezTo>
                <a:cubicBezTo>
                  <a:pt x="1594145" y="1016250"/>
                  <a:pt x="1605613" y="1020514"/>
                  <a:pt x="1611348" y="1016250"/>
                </a:cubicBezTo>
                <a:lnTo>
                  <a:pt x="1604179" y="1027621"/>
                </a:lnTo>
                <a:cubicBezTo>
                  <a:pt x="1604179" y="1019094"/>
                  <a:pt x="1595577" y="1016250"/>
                  <a:pt x="1591277" y="1010566"/>
                </a:cubicBezTo>
                <a:cubicBezTo>
                  <a:pt x="1592710" y="1011987"/>
                  <a:pt x="1591277" y="1014830"/>
                  <a:pt x="1591277" y="1017673"/>
                </a:cubicBezTo>
                <a:lnTo>
                  <a:pt x="1590589" y="1017047"/>
                </a:lnTo>
                <a:lnTo>
                  <a:pt x="1574074" y="1002038"/>
                </a:lnTo>
                <a:lnTo>
                  <a:pt x="1585543" y="1006302"/>
                </a:lnTo>
                <a:cubicBezTo>
                  <a:pt x="1586976" y="992088"/>
                  <a:pt x="1568340" y="997774"/>
                  <a:pt x="1565473" y="992088"/>
                </a:cubicBezTo>
                <a:cubicBezTo>
                  <a:pt x="1559739" y="1003459"/>
                  <a:pt x="1566906" y="1004880"/>
                  <a:pt x="1556871" y="1010566"/>
                </a:cubicBezTo>
                <a:cubicBezTo>
                  <a:pt x="1536801" y="1006302"/>
                  <a:pt x="1551137" y="993510"/>
                  <a:pt x="1538234" y="976453"/>
                </a:cubicBezTo>
                <a:lnTo>
                  <a:pt x="1542536" y="973612"/>
                </a:lnTo>
                <a:cubicBezTo>
                  <a:pt x="1536801" y="969346"/>
                  <a:pt x="1538234" y="956555"/>
                  <a:pt x="1526765" y="960819"/>
                </a:cubicBezTo>
                <a:cubicBezTo>
                  <a:pt x="1523898" y="967926"/>
                  <a:pt x="1529633" y="970769"/>
                  <a:pt x="1531067" y="975032"/>
                </a:cubicBezTo>
                <a:cubicBezTo>
                  <a:pt x="1528200" y="977876"/>
                  <a:pt x="1526765" y="957977"/>
                  <a:pt x="1518164" y="962241"/>
                </a:cubicBezTo>
                <a:cubicBezTo>
                  <a:pt x="1519598" y="973612"/>
                  <a:pt x="1531067" y="983560"/>
                  <a:pt x="1539668" y="987824"/>
                </a:cubicBezTo>
                <a:cubicBezTo>
                  <a:pt x="1538234" y="990667"/>
                  <a:pt x="1535367" y="993510"/>
                  <a:pt x="1535367" y="999195"/>
                </a:cubicBezTo>
                <a:cubicBezTo>
                  <a:pt x="1512430" y="979296"/>
                  <a:pt x="1488059" y="953713"/>
                  <a:pt x="1459388" y="948027"/>
                </a:cubicBezTo>
                <a:cubicBezTo>
                  <a:pt x="1466555" y="967926"/>
                  <a:pt x="1452219" y="946606"/>
                  <a:pt x="1449352" y="962241"/>
                </a:cubicBezTo>
                <a:cubicBezTo>
                  <a:pt x="1452219" y="950870"/>
                  <a:pt x="1439318" y="956555"/>
                  <a:pt x="1433583" y="949449"/>
                </a:cubicBezTo>
                <a:cubicBezTo>
                  <a:pt x="1424982" y="959398"/>
                  <a:pt x="1443618" y="965082"/>
                  <a:pt x="1435016" y="969346"/>
                </a:cubicBezTo>
                <a:cubicBezTo>
                  <a:pt x="1422115" y="960819"/>
                  <a:pt x="1412079" y="932392"/>
                  <a:pt x="1392009" y="928128"/>
                </a:cubicBezTo>
                <a:cubicBezTo>
                  <a:pt x="1390576" y="933815"/>
                  <a:pt x="1394876" y="935235"/>
                  <a:pt x="1394876" y="938078"/>
                </a:cubicBezTo>
                <a:cubicBezTo>
                  <a:pt x="1384842" y="929549"/>
                  <a:pt x="1380540" y="896859"/>
                  <a:pt x="1364771" y="911073"/>
                </a:cubicBezTo>
                <a:cubicBezTo>
                  <a:pt x="1367639" y="919601"/>
                  <a:pt x="1371939" y="929549"/>
                  <a:pt x="1374806" y="938078"/>
                </a:cubicBezTo>
                <a:cubicBezTo>
                  <a:pt x="1373373" y="938078"/>
                  <a:pt x="1370506" y="938078"/>
                  <a:pt x="1366204" y="939499"/>
                </a:cubicBezTo>
                <a:lnTo>
                  <a:pt x="1367639"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1"/>
                  <a:pt x="1298826" y="921021"/>
                  <a:pt x="1314595" y="928128"/>
                </a:cubicBezTo>
                <a:cubicBezTo>
                  <a:pt x="1320329" y="919601"/>
                  <a:pt x="1305994" y="912494"/>
                  <a:pt x="1311728" y="913916"/>
                </a:cubicBezTo>
                <a:cubicBezTo>
                  <a:pt x="1317462" y="919601"/>
                  <a:pt x="1333232" y="916758"/>
                  <a:pt x="1334665" y="928128"/>
                </a:cubicBezTo>
                <a:lnTo>
                  <a:pt x="1317462" y="919601"/>
                </a:lnTo>
                <a:cubicBezTo>
                  <a:pt x="1311728" y="935235"/>
                  <a:pt x="1324631" y="923864"/>
                  <a:pt x="1324631" y="932392"/>
                </a:cubicBezTo>
                <a:cubicBezTo>
                  <a:pt x="1314595" y="942342"/>
                  <a:pt x="1310295" y="923864"/>
                  <a:pt x="1300259" y="928128"/>
                </a:cubicBezTo>
                <a:lnTo>
                  <a:pt x="1301694" y="929549"/>
                </a:lnTo>
                <a:cubicBezTo>
                  <a:pt x="1288791" y="921021"/>
                  <a:pt x="1290225" y="925285"/>
                  <a:pt x="1278756" y="912494"/>
                </a:cubicBezTo>
                <a:cubicBezTo>
                  <a:pt x="1283056" y="899702"/>
                  <a:pt x="1287358" y="906809"/>
                  <a:pt x="1295959" y="903966"/>
                </a:cubicBezTo>
                <a:cubicBezTo>
                  <a:pt x="1274455" y="892595"/>
                  <a:pt x="1254385" y="854219"/>
                  <a:pt x="1221413" y="868433"/>
                </a:cubicBezTo>
                <a:lnTo>
                  <a:pt x="1230015" y="885488"/>
                </a:lnTo>
                <a:cubicBezTo>
                  <a:pt x="1219979" y="884067"/>
                  <a:pt x="1211377" y="865590"/>
                  <a:pt x="1204210" y="882647"/>
                </a:cubicBezTo>
                <a:cubicBezTo>
                  <a:pt x="1217112" y="881224"/>
                  <a:pt x="1207077" y="891174"/>
                  <a:pt x="1211377" y="895438"/>
                </a:cubicBezTo>
                <a:lnTo>
                  <a:pt x="1214244" y="898281"/>
                </a:lnTo>
                <a:cubicBezTo>
                  <a:pt x="1214244" y="898281"/>
                  <a:pt x="1217112" y="902545"/>
                  <a:pt x="1214244" y="903966"/>
                </a:cubicBezTo>
                <a:cubicBezTo>
                  <a:pt x="1209944" y="891174"/>
                  <a:pt x="1199909" y="882647"/>
                  <a:pt x="1194174" y="874117"/>
                </a:cubicBezTo>
                <a:cubicBezTo>
                  <a:pt x="1195609" y="879803"/>
                  <a:pt x="1185573" y="882647"/>
                  <a:pt x="1184140" y="884067"/>
                </a:cubicBezTo>
                <a:cubicBezTo>
                  <a:pt x="1176971" y="876960"/>
                  <a:pt x="1187007" y="875540"/>
                  <a:pt x="1189874" y="871276"/>
                </a:cubicBezTo>
                <a:cubicBezTo>
                  <a:pt x="1185573" y="868433"/>
                  <a:pt x="1182706" y="857062"/>
                  <a:pt x="1175538" y="864169"/>
                </a:cubicBezTo>
                <a:cubicBezTo>
                  <a:pt x="1166937" y="868433"/>
                  <a:pt x="1179838" y="875540"/>
                  <a:pt x="1178406" y="882647"/>
                </a:cubicBezTo>
                <a:lnTo>
                  <a:pt x="1159768" y="859905"/>
                </a:lnTo>
                <a:lnTo>
                  <a:pt x="1159768" y="862748"/>
                </a:lnTo>
                <a:cubicBezTo>
                  <a:pt x="1158335" y="859905"/>
                  <a:pt x="1155468" y="855641"/>
                  <a:pt x="1152601" y="857062"/>
                </a:cubicBezTo>
                <a:cubicBezTo>
                  <a:pt x="1148300" y="861326"/>
                  <a:pt x="1152601" y="865590"/>
                  <a:pt x="1156901" y="865590"/>
                </a:cubicBezTo>
                <a:cubicBezTo>
                  <a:pt x="1141132" y="868433"/>
                  <a:pt x="1144000" y="835742"/>
                  <a:pt x="1125362" y="849955"/>
                </a:cubicBezTo>
                <a:lnTo>
                  <a:pt x="1121061" y="841427"/>
                </a:lnTo>
                <a:cubicBezTo>
                  <a:pt x="1119628" y="841427"/>
                  <a:pt x="1116761" y="844270"/>
                  <a:pt x="1118195" y="845691"/>
                </a:cubicBezTo>
                <a:lnTo>
                  <a:pt x="1113894" y="837163"/>
                </a:lnTo>
                <a:cubicBezTo>
                  <a:pt x="1103859" y="825792"/>
                  <a:pt x="1105292" y="848534"/>
                  <a:pt x="1099558" y="849955"/>
                </a:cubicBezTo>
                <a:cubicBezTo>
                  <a:pt x="1093823" y="849955"/>
                  <a:pt x="1089523" y="854219"/>
                  <a:pt x="1090956" y="857062"/>
                </a:cubicBezTo>
                <a:lnTo>
                  <a:pt x="1080922" y="842849"/>
                </a:lnTo>
                <a:cubicBezTo>
                  <a:pt x="1080922" y="828635"/>
                  <a:pt x="1062285" y="818685"/>
                  <a:pt x="1070886" y="798787"/>
                </a:cubicBezTo>
                <a:cubicBezTo>
                  <a:pt x="1066586" y="798787"/>
                  <a:pt x="1062285" y="800209"/>
                  <a:pt x="1062285" y="804473"/>
                </a:cubicBezTo>
                <a:cubicBezTo>
                  <a:pt x="1053683" y="798787"/>
                  <a:pt x="1057985" y="820108"/>
                  <a:pt x="1043649" y="810158"/>
                </a:cubicBezTo>
                <a:cubicBezTo>
                  <a:pt x="1042214" y="813001"/>
                  <a:pt x="1045082" y="813001"/>
                  <a:pt x="1046516" y="815844"/>
                </a:cubicBezTo>
                <a:cubicBezTo>
                  <a:pt x="1042214" y="814422"/>
                  <a:pt x="1040782" y="813001"/>
                  <a:pt x="1040782" y="810158"/>
                </a:cubicBezTo>
                <a:cubicBezTo>
                  <a:pt x="1040782" y="813001"/>
                  <a:pt x="1039347" y="814422"/>
                  <a:pt x="1036480" y="817265"/>
                </a:cubicBezTo>
                <a:cubicBezTo>
                  <a:pt x="1039347" y="810158"/>
                  <a:pt x="1032180" y="808737"/>
                  <a:pt x="1027879" y="808737"/>
                </a:cubicBezTo>
                <a:lnTo>
                  <a:pt x="1027879" y="822951"/>
                </a:lnTo>
                <a:cubicBezTo>
                  <a:pt x="1026446" y="815844"/>
                  <a:pt x="1025011" y="813001"/>
                  <a:pt x="1017844" y="811580"/>
                </a:cubicBezTo>
                <a:lnTo>
                  <a:pt x="1013543" y="820108"/>
                </a:lnTo>
                <a:cubicBezTo>
                  <a:pt x="1003508" y="813001"/>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5"/>
                  <a:pt x="974837" y="825792"/>
                  <a:pt x="969103" y="828635"/>
                </a:cubicBezTo>
                <a:lnTo>
                  <a:pt x="977702" y="832899"/>
                </a:lnTo>
                <a:cubicBezTo>
                  <a:pt x="974837" y="834320"/>
                  <a:pt x="969103" y="835742"/>
                  <a:pt x="969103" y="838584"/>
                </a:cubicBezTo>
                <a:cubicBezTo>
                  <a:pt x="970535" y="840006"/>
                  <a:pt x="971970" y="840006"/>
                  <a:pt x="973403" y="840006"/>
                </a:cubicBezTo>
                <a:cubicBezTo>
                  <a:pt x="963367" y="845691"/>
                  <a:pt x="959067" y="854219"/>
                  <a:pt x="954767" y="861326"/>
                </a:cubicBezTo>
                <a:cubicBezTo>
                  <a:pt x="960501" y="864169"/>
                  <a:pt x="964801" y="865590"/>
                  <a:pt x="969103" y="862748"/>
                </a:cubicBezTo>
                <a:cubicBezTo>
                  <a:pt x="973403" y="874117"/>
                  <a:pt x="947598" y="876960"/>
                  <a:pt x="944731" y="889752"/>
                </a:cubicBezTo>
                <a:lnTo>
                  <a:pt x="949031" y="891174"/>
                </a:lnTo>
                <a:lnTo>
                  <a:pt x="938997" y="894017"/>
                </a:lnTo>
                <a:cubicBezTo>
                  <a:pt x="943298" y="894017"/>
                  <a:pt x="944731" y="896859"/>
                  <a:pt x="949031" y="898281"/>
                </a:cubicBezTo>
                <a:cubicBezTo>
                  <a:pt x="944731" y="909651"/>
                  <a:pt x="937564" y="922444"/>
                  <a:pt x="917494" y="919601"/>
                </a:cubicBezTo>
                <a:cubicBezTo>
                  <a:pt x="923228" y="918180"/>
                  <a:pt x="924661" y="929549"/>
                  <a:pt x="934695" y="926708"/>
                </a:cubicBezTo>
                <a:cubicBezTo>
                  <a:pt x="917494" y="930971"/>
                  <a:pt x="913192" y="946606"/>
                  <a:pt x="903158" y="956555"/>
                </a:cubicBezTo>
                <a:lnTo>
                  <a:pt x="895989" y="959398"/>
                </a:lnTo>
                <a:lnTo>
                  <a:pt x="897423" y="960819"/>
                </a:lnTo>
                <a:lnTo>
                  <a:pt x="901723" y="959398"/>
                </a:lnTo>
                <a:cubicBezTo>
                  <a:pt x="897423" y="963662"/>
                  <a:pt x="893122" y="966505"/>
                  <a:pt x="885955" y="967926"/>
                </a:cubicBezTo>
                <a:cubicBezTo>
                  <a:pt x="888822" y="969346"/>
                  <a:pt x="895989" y="975032"/>
                  <a:pt x="897423" y="979296"/>
                </a:cubicBezTo>
                <a:cubicBezTo>
                  <a:pt x="887388" y="973612"/>
                  <a:pt x="900291" y="997774"/>
                  <a:pt x="884520" y="997774"/>
                </a:cubicBezTo>
                <a:cubicBezTo>
                  <a:pt x="887388" y="1000616"/>
                  <a:pt x="887388" y="996352"/>
                  <a:pt x="890255" y="1000616"/>
                </a:cubicBezTo>
                <a:cubicBezTo>
                  <a:pt x="881653" y="1014830"/>
                  <a:pt x="855849" y="1029044"/>
                  <a:pt x="854416" y="1050363"/>
                </a:cubicBezTo>
                <a:cubicBezTo>
                  <a:pt x="832911" y="1040413"/>
                  <a:pt x="830044" y="1057470"/>
                  <a:pt x="815708" y="1061734"/>
                </a:cubicBezTo>
                <a:cubicBezTo>
                  <a:pt x="827177" y="1071682"/>
                  <a:pt x="825744" y="1060312"/>
                  <a:pt x="835779" y="1063155"/>
                </a:cubicBezTo>
                <a:cubicBezTo>
                  <a:pt x="830044" y="1065998"/>
                  <a:pt x="848682" y="1071682"/>
                  <a:pt x="834346" y="1075946"/>
                </a:cubicBezTo>
                <a:cubicBezTo>
                  <a:pt x="837213" y="1077369"/>
                  <a:pt x="837213" y="1077369"/>
                  <a:pt x="838646" y="1077369"/>
                </a:cubicBezTo>
                <a:cubicBezTo>
                  <a:pt x="834346" y="1080212"/>
                  <a:pt x="825744" y="1068841"/>
                  <a:pt x="824310" y="1077369"/>
                </a:cubicBezTo>
                <a:lnTo>
                  <a:pt x="832911" y="1083053"/>
                </a:lnTo>
                <a:lnTo>
                  <a:pt x="818576" y="1081632"/>
                </a:lnTo>
                <a:cubicBezTo>
                  <a:pt x="814276" y="1100110"/>
                  <a:pt x="799940" y="1110059"/>
                  <a:pt x="799940" y="1129957"/>
                </a:cubicBezTo>
                <a:cubicBezTo>
                  <a:pt x="798505" y="1129957"/>
                  <a:pt x="794205" y="1127114"/>
                  <a:pt x="792771" y="1124273"/>
                </a:cubicBezTo>
                <a:cubicBezTo>
                  <a:pt x="789904" y="1131378"/>
                  <a:pt x="771268" y="1129957"/>
                  <a:pt x="775568" y="1142749"/>
                </a:cubicBezTo>
                <a:lnTo>
                  <a:pt x="779870" y="1142749"/>
                </a:lnTo>
                <a:cubicBezTo>
                  <a:pt x="779870" y="1152699"/>
                  <a:pt x="774135" y="1152699"/>
                  <a:pt x="766967" y="1154120"/>
                </a:cubicBezTo>
                <a:lnTo>
                  <a:pt x="738295" y="1161227"/>
                </a:lnTo>
                <a:cubicBezTo>
                  <a:pt x="735428" y="1154120"/>
                  <a:pt x="733995" y="1147013"/>
                  <a:pt x="729693" y="1139907"/>
                </a:cubicBezTo>
                <a:cubicBezTo>
                  <a:pt x="731128" y="1141328"/>
                  <a:pt x="732561"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1" y="1132800"/>
                </a:lnTo>
                <a:cubicBezTo>
                  <a:pt x="732561" y="1131378"/>
                  <a:pt x="731128" y="1129957"/>
                  <a:pt x="731128" y="1128537"/>
                </a:cubicBezTo>
                <a:lnTo>
                  <a:pt x="754065" y="1122850"/>
                </a:lnTo>
                <a:cubicBezTo>
                  <a:pt x="752631" y="1122850"/>
                  <a:pt x="751198" y="1121430"/>
                  <a:pt x="749764" y="1118586"/>
                </a:cubicBezTo>
                <a:cubicBezTo>
                  <a:pt x="752631" y="1104374"/>
                  <a:pt x="765534" y="1118586"/>
                  <a:pt x="781302" y="1112902"/>
                </a:cubicBezTo>
                <a:lnTo>
                  <a:pt x="784170" y="1117166"/>
                </a:lnTo>
                <a:cubicBezTo>
                  <a:pt x="787037" y="1114323"/>
                  <a:pt x="799940" y="1118586"/>
                  <a:pt x="795638" y="1108638"/>
                </a:cubicBezTo>
                <a:lnTo>
                  <a:pt x="787685" y="1107095"/>
                </a:lnTo>
                <a:lnTo>
                  <a:pt x="792771" y="1101531"/>
                </a:lnTo>
                <a:cubicBezTo>
                  <a:pt x="781302" y="1098688"/>
                  <a:pt x="771268" y="1105795"/>
                  <a:pt x="768401" y="1111480"/>
                </a:cubicBezTo>
                <a:cubicBezTo>
                  <a:pt x="766967" y="1110059"/>
                  <a:pt x="762667" y="1107216"/>
                  <a:pt x="758365" y="1105795"/>
                </a:cubicBezTo>
                <a:cubicBezTo>
                  <a:pt x="767684" y="1099399"/>
                  <a:pt x="778077" y="1093358"/>
                  <a:pt x="786679" y="1086252"/>
                </a:cubicBezTo>
                <a:lnTo>
                  <a:pt x="801661" y="1064121"/>
                </a:lnTo>
                <a:lnTo>
                  <a:pt x="797967" y="1067241"/>
                </a:lnTo>
                <a:lnTo>
                  <a:pt x="789904" y="1070261"/>
                </a:lnTo>
                <a:lnTo>
                  <a:pt x="789903" y="1070261"/>
                </a:lnTo>
                <a:lnTo>
                  <a:pt x="789904" y="1070260"/>
                </a:lnTo>
                <a:lnTo>
                  <a:pt x="791695" y="1066709"/>
                </a:lnTo>
                <a:cubicBezTo>
                  <a:pt x="791696" y="1065642"/>
                  <a:pt x="790621" y="1064576"/>
                  <a:pt x="787036" y="1063155"/>
                </a:cubicBezTo>
                <a:lnTo>
                  <a:pt x="802315" y="1063155"/>
                </a:lnTo>
                <a:lnTo>
                  <a:pt x="804240" y="1060312"/>
                </a:lnTo>
                <a:cubicBezTo>
                  <a:pt x="785604" y="1061734"/>
                  <a:pt x="807107" y="1056048"/>
                  <a:pt x="791338" y="1050363"/>
                </a:cubicBezTo>
                <a:cubicBezTo>
                  <a:pt x="801373" y="1054627"/>
                  <a:pt x="795638" y="1044678"/>
                  <a:pt x="802807" y="1041835"/>
                </a:cubicBezTo>
                <a:cubicBezTo>
                  <a:pt x="792771" y="1034728"/>
                  <a:pt x="788471" y="1047520"/>
                  <a:pt x="784170" y="1038992"/>
                </a:cubicBezTo>
                <a:cubicBezTo>
                  <a:pt x="792771" y="1030464"/>
                  <a:pt x="818576" y="1029044"/>
                  <a:pt x="821443" y="1014830"/>
                </a:cubicBezTo>
                <a:cubicBezTo>
                  <a:pt x="817143" y="1013409"/>
                  <a:pt x="815708" y="1016250"/>
                  <a:pt x="812841" y="1014830"/>
                </a:cubicBezTo>
                <a:cubicBezTo>
                  <a:pt x="820010" y="1009145"/>
                  <a:pt x="850114" y="1011987"/>
                  <a:pt x="837213" y="997774"/>
                </a:cubicBezTo>
                <a:cubicBezTo>
                  <a:pt x="828611" y="997774"/>
                  <a:pt x="820010" y="997774"/>
                  <a:pt x="811408" y="999195"/>
                </a:cubicBezTo>
                <a:cubicBezTo>
                  <a:pt x="811408" y="997774"/>
                  <a:pt x="811408" y="996352"/>
                  <a:pt x="809974" y="992088"/>
                </a:cubicBezTo>
                <a:lnTo>
                  <a:pt x="799940" y="990667"/>
                </a:lnTo>
                <a:cubicBezTo>
                  <a:pt x="804240" y="979296"/>
                  <a:pt x="821443" y="992088"/>
                  <a:pt x="834346" y="992088"/>
                </a:cubicBezTo>
                <a:lnTo>
                  <a:pt x="827177" y="980717"/>
                </a:lnTo>
                <a:cubicBezTo>
                  <a:pt x="825744" y="966505"/>
                  <a:pt x="838646" y="959398"/>
                  <a:pt x="857283" y="960819"/>
                </a:cubicBezTo>
                <a:cubicBezTo>
                  <a:pt x="858716" y="957977"/>
                  <a:pt x="863017" y="949449"/>
                  <a:pt x="851549" y="948027"/>
                </a:cubicBezTo>
                <a:cubicBezTo>
                  <a:pt x="835779" y="945184"/>
                  <a:pt x="824310" y="943763"/>
                  <a:pt x="818576" y="953713"/>
                </a:cubicBezTo>
                <a:cubicBezTo>
                  <a:pt x="827177" y="960819"/>
                  <a:pt x="834346" y="950870"/>
                  <a:pt x="832911" y="955134"/>
                </a:cubicBezTo>
                <a:cubicBezTo>
                  <a:pt x="828611" y="957977"/>
                  <a:pt x="831479" y="970769"/>
                  <a:pt x="821443" y="969346"/>
                </a:cubicBezTo>
                <a:lnTo>
                  <a:pt x="828611" y="957977"/>
                </a:lnTo>
                <a:cubicBezTo>
                  <a:pt x="814276" y="950870"/>
                  <a:pt x="825744" y="962241"/>
                  <a:pt x="817143" y="960819"/>
                </a:cubicBezTo>
                <a:cubicBezTo>
                  <a:pt x="807107" y="952291"/>
                  <a:pt x="824310" y="952291"/>
                  <a:pt x="820010" y="943763"/>
                </a:cubicBezTo>
                <a:lnTo>
                  <a:pt x="818576" y="943763"/>
                </a:lnTo>
                <a:cubicBezTo>
                  <a:pt x="827177" y="935235"/>
                  <a:pt x="822877" y="935235"/>
                  <a:pt x="834346" y="929549"/>
                </a:cubicBezTo>
                <a:cubicBezTo>
                  <a:pt x="847247" y="935235"/>
                  <a:pt x="840080" y="936656"/>
                  <a:pt x="842947" y="943763"/>
                </a:cubicBezTo>
                <a:cubicBezTo>
                  <a:pt x="851549" y="928128"/>
                  <a:pt x="887388" y="921021"/>
                  <a:pt x="873052" y="894017"/>
                </a:cubicBezTo>
                <a:lnTo>
                  <a:pt x="857283" y="896859"/>
                </a:lnTo>
                <a:cubicBezTo>
                  <a:pt x="858716" y="889752"/>
                  <a:pt x="875919" y="886910"/>
                  <a:pt x="858716" y="878383"/>
                </a:cubicBezTo>
                <a:cubicBezTo>
                  <a:pt x="860150" y="886910"/>
                  <a:pt x="851549" y="879803"/>
                  <a:pt x="847247" y="881224"/>
                </a:cubicBezTo>
                <a:lnTo>
                  <a:pt x="848682" y="881224"/>
                </a:lnTo>
                <a:cubicBezTo>
                  <a:pt x="847247" y="881224"/>
                  <a:pt x="844380" y="882647"/>
                  <a:pt x="842947" y="879803"/>
                </a:cubicBezTo>
                <a:cubicBezTo>
                  <a:pt x="854416" y="879803"/>
                  <a:pt x="861583" y="874117"/>
                  <a:pt x="870185" y="871276"/>
                </a:cubicBezTo>
                <a:cubicBezTo>
                  <a:pt x="864450" y="872696"/>
                  <a:pt x="861583" y="864169"/>
                  <a:pt x="860150" y="862748"/>
                </a:cubicBezTo>
                <a:cubicBezTo>
                  <a:pt x="864450" y="859905"/>
                  <a:pt x="867317" y="867012"/>
                  <a:pt x="871619" y="869853"/>
                </a:cubicBezTo>
                <a:cubicBezTo>
                  <a:pt x="873052" y="868433"/>
                  <a:pt x="884520" y="868433"/>
                  <a:pt x="877353" y="861326"/>
                </a:cubicBezTo>
                <a:cubicBezTo>
                  <a:pt x="873052" y="852798"/>
                  <a:pt x="867317" y="861326"/>
                  <a:pt x="860150" y="859905"/>
                </a:cubicBezTo>
                <a:lnTo>
                  <a:pt x="881653" y="849955"/>
                </a:lnTo>
                <a:lnTo>
                  <a:pt x="878786" y="849955"/>
                </a:lnTo>
                <a:cubicBezTo>
                  <a:pt x="883088"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8" y="818685"/>
                </a:cubicBezTo>
                <a:lnTo>
                  <a:pt x="895989" y="817265"/>
                </a:lnTo>
                <a:cubicBezTo>
                  <a:pt x="906025" y="811580"/>
                  <a:pt x="884520" y="808737"/>
                  <a:pt x="883088" y="804473"/>
                </a:cubicBezTo>
                <a:cubicBezTo>
                  <a:pt x="883088" y="801630"/>
                  <a:pt x="878786" y="795945"/>
                  <a:pt x="875919" y="797366"/>
                </a:cubicBezTo>
                <a:lnTo>
                  <a:pt x="888822" y="791681"/>
                </a:lnTo>
                <a:cubicBezTo>
                  <a:pt x="901723" y="794523"/>
                  <a:pt x="911759" y="781731"/>
                  <a:pt x="930395" y="791681"/>
                </a:cubicBezTo>
                <a:cubicBezTo>
                  <a:pt x="930395" y="788838"/>
                  <a:pt x="927528" y="784574"/>
                  <a:pt x="924661" y="784574"/>
                </a:cubicBezTo>
                <a:cubicBezTo>
                  <a:pt x="927528" y="781731"/>
                  <a:pt x="924661" y="780311"/>
                  <a:pt x="921794" y="778888"/>
                </a:cubicBezTo>
                <a:lnTo>
                  <a:pt x="913192" y="778888"/>
                </a:lnTo>
                <a:cubicBezTo>
                  <a:pt x="914626" y="778888"/>
                  <a:pt x="916059" y="777467"/>
                  <a:pt x="916059" y="776047"/>
                </a:cubicBezTo>
                <a:cubicBezTo>
                  <a:pt x="916059" y="776047"/>
                  <a:pt x="916059" y="774624"/>
                  <a:pt x="916059" y="773204"/>
                </a:cubicBezTo>
                <a:cubicBezTo>
                  <a:pt x="916059" y="771783"/>
                  <a:pt x="916059" y="771783"/>
                  <a:pt x="916059" y="770360"/>
                </a:cubicBezTo>
                <a:lnTo>
                  <a:pt x="911759" y="771783"/>
                </a:lnTo>
                <a:lnTo>
                  <a:pt x="911760" y="771782"/>
                </a:lnTo>
                <a:lnTo>
                  <a:pt x="914626" y="768940"/>
                </a:lnTo>
                <a:cubicBezTo>
                  <a:pt x="914626" y="768940"/>
                  <a:pt x="914626" y="767519"/>
                  <a:pt x="914626" y="767519"/>
                </a:cubicBezTo>
                <a:lnTo>
                  <a:pt x="911760" y="771782"/>
                </a:lnTo>
                <a:lnTo>
                  <a:pt x="911759" y="771783"/>
                </a:lnTo>
                <a:lnTo>
                  <a:pt x="911759" y="771783"/>
                </a:lnTo>
                <a:lnTo>
                  <a:pt x="908892" y="776047"/>
                </a:lnTo>
                <a:cubicBezTo>
                  <a:pt x="917494" y="751884"/>
                  <a:pt x="871619" y="780311"/>
                  <a:pt x="874486" y="749041"/>
                </a:cubicBezTo>
                <a:cubicBezTo>
                  <a:pt x="878786" y="753305"/>
                  <a:pt x="887388" y="746198"/>
                  <a:pt x="884520" y="760412"/>
                </a:cubicBezTo>
                <a:cubicBezTo>
                  <a:pt x="897423" y="758990"/>
                  <a:pt x="890255" y="741934"/>
                  <a:pt x="898856" y="736249"/>
                </a:cubicBezTo>
                <a:cubicBezTo>
                  <a:pt x="887388" y="720615"/>
                  <a:pt x="857283" y="724879"/>
                  <a:pt x="847247" y="700716"/>
                </a:cubicBezTo>
                <a:cubicBezTo>
                  <a:pt x="847247" y="704980"/>
                  <a:pt x="849039" y="707823"/>
                  <a:pt x="850473" y="710843"/>
                </a:cubicBezTo>
                <a:lnTo>
                  <a:pt x="850773" y="713968"/>
                </a:lnTo>
                <a:lnTo>
                  <a:pt x="845814" y="707822"/>
                </a:lnTo>
                <a:lnTo>
                  <a:pt x="844380" y="709244"/>
                </a:lnTo>
                <a:lnTo>
                  <a:pt x="850809" y="714342"/>
                </a:lnTo>
                <a:lnTo>
                  <a:pt x="851549" y="722036"/>
                </a:lnTo>
                <a:cubicBezTo>
                  <a:pt x="837213" y="720615"/>
                  <a:pt x="831479" y="692188"/>
                  <a:pt x="820010" y="677975"/>
                </a:cubicBezTo>
                <a:lnTo>
                  <a:pt x="817143" y="692188"/>
                </a:lnTo>
                <a:cubicBezTo>
                  <a:pt x="809974" y="676554"/>
                  <a:pt x="809974" y="695030"/>
                  <a:pt x="798505" y="685081"/>
                </a:cubicBezTo>
                <a:cubicBezTo>
                  <a:pt x="799940" y="683659"/>
                  <a:pt x="802807" y="680818"/>
                  <a:pt x="799940" y="679395"/>
                </a:cubicBezTo>
                <a:cubicBezTo>
                  <a:pt x="788471" y="675131"/>
                  <a:pt x="794205" y="689345"/>
                  <a:pt x="785604" y="689345"/>
                </a:cubicBezTo>
                <a:cubicBezTo>
                  <a:pt x="781302" y="665183"/>
                  <a:pt x="774135" y="699294"/>
                  <a:pt x="761232" y="682238"/>
                </a:cubicBezTo>
                <a:lnTo>
                  <a:pt x="761232" y="686502"/>
                </a:lnTo>
                <a:cubicBezTo>
                  <a:pt x="756215" y="680107"/>
                  <a:pt x="747614" y="679396"/>
                  <a:pt x="738295" y="679751"/>
                </a:cubicBezTo>
                <a:lnTo>
                  <a:pt x="718708" y="679495"/>
                </a:lnTo>
                <a:lnTo>
                  <a:pt x="722952" y="678396"/>
                </a:lnTo>
                <a:cubicBezTo>
                  <a:pt x="724408" y="677352"/>
                  <a:pt x="725751" y="675487"/>
                  <a:pt x="726826" y="672288"/>
                </a:cubicBezTo>
                <a:lnTo>
                  <a:pt x="709623" y="660919"/>
                </a:lnTo>
                <a:cubicBezTo>
                  <a:pt x="706756" y="663761"/>
                  <a:pt x="699589" y="660919"/>
                  <a:pt x="701022" y="669447"/>
                </a:cubicBezTo>
                <a:cubicBezTo>
                  <a:pt x="702456" y="672288"/>
                  <a:pt x="706756" y="670868"/>
                  <a:pt x="708190" y="670868"/>
                </a:cubicBezTo>
                <a:lnTo>
                  <a:pt x="703889" y="675131"/>
                </a:lnTo>
                <a:cubicBezTo>
                  <a:pt x="689553" y="660919"/>
                  <a:pt x="712490" y="658076"/>
                  <a:pt x="716792" y="646705"/>
                </a:cubicBezTo>
                <a:cubicBezTo>
                  <a:pt x="705323" y="646705"/>
                  <a:pt x="706756" y="635334"/>
                  <a:pt x="701022" y="632491"/>
                </a:cubicBezTo>
                <a:cubicBezTo>
                  <a:pt x="692420" y="642441"/>
                  <a:pt x="706756" y="649548"/>
                  <a:pt x="693855"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3" y="645284"/>
                  <a:pt x="616441" y="618279"/>
                  <a:pt x="606405" y="619700"/>
                </a:cubicBezTo>
                <a:cubicBezTo>
                  <a:pt x="604973" y="623963"/>
                  <a:pt x="606405" y="626807"/>
                  <a:pt x="606405" y="631070"/>
                </a:cubicBezTo>
                <a:cubicBezTo>
                  <a:pt x="587770" y="631070"/>
                  <a:pt x="589202" y="596957"/>
                  <a:pt x="567698" y="604065"/>
                </a:cubicBezTo>
                <a:cubicBezTo>
                  <a:pt x="567698" y="605487"/>
                  <a:pt x="567698" y="608329"/>
                  <a:pt x="569132" y="608329"/>
                </a:cubicBezTo>
                <a:cubicBezTo>
                  <a:pt x="569132" y="611172"/>
                  <a:pt x="566265" y="609751"/>
                  <a:pt x="561965" y="602644"/>
                </a:cubicBezTo>
                <a:lnTo>
                  <a:pt x="570567" y="596957"/>
                </a:lnTo>
                <a:cubicBezTo>
                  <a:pt x="569132" y="569953"/>
                  <a:pt x="543328" y="599801"/>
                  <a:pt x="531859" y="589852"/>
                </a:cubicBezTo>
                <a:cubicBezTo>
                  <a:pt x="531859" y="594116"/>
                  <a:pt x="541895" y="598380"/>
                  <a:pt x="534726" y="602644"/>
                </a:cubicBezTo>
                <a:cubicBezTo>
                  <a:pt x="526124" y="599801"/>
                  <a:pt x="533293" y="574217"/>
                  <a:pt x="518957" y="584166"/>
                </a:cubicBezTo>
                <a:cubicBezTo>
                  <a:pt x="523257" y="588430"/>
                  <a:pt x="518957" y="599801"/>
                  <a:pt x="523257" y="604065"/>
                </a:cubicBezTo>
                <a:cubicBezTo>
                  <a:pt x="516090" y="604065"/>
                  <a:pt x="508921" y="609751"/>
                  <a:pt x="508921" y="599801"/>
                </a:cubicBezTo>
                <a:lnTo>
                  <a:pt x="505235" y="605893"/>
                </a:lnTo>
                <a:lnTo>
                  <a:pt x="504621" y="606908"/>
                </a:lnTo>
                <a:cubicBezTo>
                  <a:pt x="501754" y="598380"/>
                  <a:pt x="493153" y="602644"/>
                  <a:pt x="488851" y="604065"/>
                </a:cubicBezTo>
                <a:lnTo>
                  <a:pt x="488851" y="608329"/>
                </a:lnTo>
                <a:cubicBezTo>
                  <a:pt x="484551" y="582745"/>
                  <a:pt x="474515" y="605487"/>
                  <a:pt x="464481" y="602644"/>
                </a:cubicBezTo>
                <a:lnTo>
                  <a:pt x="465914" y="609751"/>
                </a:lnTo>
                <a:cubicBezTo>
                  <a:pt x="463047" y="606908"/>
                  <a:pt x="455880" y="596957"/>
                  <a:pt x="447278" y="606908"/>
                </a:cubicBezTo>
                <a:lnTo>
                  <a:pt x="450145" y="615436"/>
                </a:lnTo>
                <a:cubicBezTo>
                  <a:pt x="444411" y="608329"/>
                  <a:pt x="432942" y="621122"/>
                  <a:pt x="427208" y="608329"/>
                </a:cubicBezTo>
                <a:cubicBezTo>
                  <a:pt x="424341" y="611172"/>
                  <a:pt x="432942" y="623963"/>
                  <a:pt x="422907" y="625386"/>
                </a:cubicBezTo>
                <a:cubicBezTo>
                  <a:pt x="420039" y="619700"/>
                  <a:pt x="411438" y="614015"/>
                  <a:pt x="410005" y="622543"/>
                </a:cubicBezTo>
                <a:cubicBezTo>
                  <a:pt x="410005" y="626807"/>
                  <a:pt x="411438" y="631070"/>
                  <a:pt x="414305" y="626807"/>
                </a:cubicBezTo>
                <a:cubicBezTo>
                  <a:pt x="415739" y="625386"/>
                  <a:pt x="415739" y="625386"/>
                  <a:pt x="414305" y="622543"/>
                </a:cubicBezTo>
                <a:lnTo>
                  <a:pt x="417172" y="628227"/>
                </a:lnTo>
                <a:cubicBezTo>
                  <a:pt x="411438" y="633913"/>
                  <a:pt x="411438" y="622543"/>
                  <a:pt x="404271" y="626807"/>
                </a:cubicBezTo>
                <a:cubicBezTo>
                  <a:pt x="402836" y="632491"/>
                  <a:pt x="407138" y="635334"/>
                  <a:pt x="408571" y="639598"/>
                </a:cubicBezTo>
                <a:cubicBezTo>
                  <a:pt x="399969" y="635334"/>
                  <a:pt x="389935" y="631070"/>
                  <a:pt x="379899" y="628227"/>
                </a:cubicBezTo>
                <a:cubicBezTo>
                  <a:pt x="378466" y="622543"/>
                  <a:pt x="381333"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7"/>
                  <a:pt x="385633" y="568531"/>
                </a:cubicBezTo>
                <a:cubicBezTo>
                  <a:pt x="388501" y="562846"/>
                  <a:pt x="392802" y="558583"/>
                  <a:pt x="382766" y="554319"/>
                </a:cubicBezTo>
                <a:cubicBezTo>
                  <a:pt x="387068" y="554319"/>
                  <a:pt x="394235" y="560003"/>
                  <a:pt x="397102" y="565690"/>
                </a:cubicBezTo>
                <a:cubicBezTo>
                  <a:pt x="405704" y="568531"/>
                  <a:pt x="402836" y="561424"/>
                  <a:pt x="405704" y="557160"/>
                </a:cubicBezTo>
                <a:lnTo>
                  <a:pt x="391368" y="548632"/>
                </a:lnTo>
                <a:cubicBezTo>
                  <a:pt x="412872" y="550055"/>
                  <a:pt x="388501" y="537262"/>
                  <a:pt x="402836" y="528734"/>
                </a:cubicBezTo>
                <a:cubicBezTo>
                  <a:pt x="411438" y="530156"/>
                  <a:pt x="418607" y="524470"/>
                  <a:pt x="424341" y="517363"/>
                </a:cubicBezTo>
                <a:cubicBezTo>
                  <a:pt x="430075" y="510258"/>
                  <a:pt x="435810" y="501728"/>
                  <a:pt x="440110" y="501728"/>
                </a:cubicBezTo>
                <a:cubicBezTo>
                  <a:pt x="460180" y="504571"/>
                  <a:pt x="432942" y="513099"/>
                  <a:pt x="444411" y="520206"/>
                </a:cubicBezTo>
                <a:cubicBezTo>
                  <a:pt x="454445" y="521627"/>
                  <a:pt x="448711" y="513099"/>
                  <a:pt x="455880" y="510258"/>
                </a:cubicBezTo>
                <a:lnTo>
                  <a:pt x="458747" y="524470"/>
                </a:lnTo>
                <a:cubicBezTo>
                  <a:pt x="468781" y="528734"/>
                  <a:pt x="460180" y="511678"/>
                  <a:pt x="465914" y="517363"/>
                </a:cubicBezTo>
                <a:cubicBezTo>
                  <a:pt x="475950" y="508835"/>
                  <a:pt x="463047" y="511678"/>
                  <a:pt x="461614" y="500308"/>
                </a:cubicBezTo>
                <a:cubicBezTo>
                  <a:pt x="464481" y="503151"/>
                  <a:pt x="474515" y="510258"/>
                  <a:pt x="478817" y="504571"/>
                </a:cubicBezTo>
                <a:cubicBezTo>
                  <a:pt x="478817" y="500308"/>
                  <a:pt x="465914" y="498887"/>
                  <a:pt x="474515" y="497464"/>
                </a:cubicBezTo>
                <a:cubicBezTo>
                  <a:pt x="503187" y="508835"/>
                  <a:pt x="513223" y="494623"/>
                  <a:pt x="539026" y="501728"/>
                </a:cubicBezTo>
                <a:lnTo>
                  <a:pt x="539026" y="494623"/>
                </a:lnTo>
                <a:cubicBezTo>
                  <a:pt x="541895" y="497464"/>
                  <a:pt x="543328" y="500308"/>
                  <a:pt x="546195" y="498887"/>
                </a:cubicBezTo>
                <a:lnTo>
                  <a:pt x="546195" y="493201"/>
                </a:lnTo>
                <a:cubicBezTo>
                  <a:pt x="550496" y="494623"/>
                  <a:pt x="573434" y="510258"/>
                  <a:pt x="590637" y="513099"/>
                </a:cubicBezTo>
                <a:lnTo>
                  <a:pt x="584902" y="501728"/>
                </a:lnTo>
                <a:lnTo>
                  <a:pt x="596371" y="515942"/>
                </a:lnTo>
                <a:lnTo>
                  <a:pt x="599238" y="503151"/>
                </a:lnTo>
                <a:cubicBezTo>
                  <a:pt x="600671" y="517363"/>
                  <a:pt x="620741" y="514521"/>
                  <a:pt x="632210" y="523049"/>
                </a:cubicBezTo>
                <a:lnTo>
                  <a:pt x="635077" y="515942"/>
                </a:lnTo>
                <a:lnTo>
                  <a:pt x="640811" y="523049"/>
                </a:lnTo>
                <a:lnTo>
                  <a:pt x="639379" y="517363"/>
                </a:lnTo>
                <a:cubicBezTo>
                  <a:pt x="646546" y="521627"/>
                  <a:pt x="650847" y="537262"/>
                  <a:pt x="662316" y="534420"/>
                </a:cubicBezTo>
                <a:cubicBezTo>
                  <a:pt x="655147" y="534420"/>
                  <a:pt x="658014" y="523049"/>
                  <a:pt x="660881" y="517363"/>
                </a:cubicBezTo>
                <a:cubicBezTo>
                  <a:pt x="668050" y="525892"/>
                  <a:pt x="673784" y="532998"/>
                  <a:pt x="679519" y="540105"/>
                </a:cubicBezTo>
                <a:cubicBezTo>
                  <a:pt x="682386" y="534420"/>
                  <a:pt x="692420" y="537262"/>
                  <a:pt x="688120" y="528734"/>
                </a:cubicBezTo>
                <a:lnTo>
                  <a:pt x="693855" y="541526"/>
                </a:lnTo>
                <a:lnTo>
                  <a:pt x="695287" y="535841"/>
                </a:lnTo>
                <a:cubicBezTo>
                  <a:pt x="735428" y="540105"/>
                  <a:pt x="745464" y="595537"/>
                  <a:pt x="791338" y="584166"/>
                </a:cubicBezTo>
                <a:lnTo>
                  <a:pt x="791338" y="581324"/>
                </a:lnTo>
                <a:lnTo>
                  <a:pt x="805674" y="604065"/>
                </a:lnTo>
                <a:cubicBezTo>
                  <a:pt x="809974" y="604065"/>
                  <a:pt x="815708" y="594116"/>
                  <a:pt x="822877" y="592694"/>
                </a:cubicBezTo>
                <a:cubicBezTo>
                  <a:pt x="814276" y="602644"/>
                  <a:pt x="832911" y="598380"/>
                  <a:pt x="832911" y="609751"/>
                </a:cubicBezTo>
                <a:cubicBezTo>
                  <a:pt x="840080" y="606908"/>
                  <a:pt x="837213" y="601223"/>
                  <a:pt x="837213" y="596957"/>
                </a:cubicBezTo>
                <a:cubicBezTo>
                  <a:pt x="861583" y="595537"/>
                  <a:pt x="868752" y="619700"/>
                  <a:pt x="893122" y="621122"/>
                </a:cubicBezTo>
                <a:cubicBezTo>
                  <a:pt x="865885" y="628227"/>
                  <a:pt x="867317" y="623963"/>
                  <a:pt x="850114" y="623963"/>
                </a:cubicBezTo>
                <a:cubicBezTo>
                  <a:pt x="864450" y="638177"/>
                  <a:pt x="871619" y="628227"/>
                  <a:pt x="888822" y="639598"/>
                </a:cubicBezTo>
                <a:lnTo>
                  <a:pt x="883088" y="631070"/>
                </a:lnTo>
                <a:cubicBezTo>
                  <a:pt x="898856" y="619700"/>
                  <a:pt x="906025" y="652390"/>
                  <a:pt x="917494" y="635334"/>
                </a:cubicBezTo>
                <a:cubicBezTo>
                  <a:pt x="927528" y="643862"/>
                  <a:pt x="928962" y="665183"/>
                  <a:pt x="943298" y="668024"/>
                </a:cubicBezTo>
                <a:lnTo>
                  <a:pt x="943298" y="649548"/>
                </a:lnTo>
                <a:lnTo>
                  <a:pt x="953332" y="653812"/>
                </a:lnTo>
                <a:cubicBezTo>
                  <a:pt x="954767" y="653812"/>
                  <a:pt x="956200" y="653812"/>
                  <a:pt x="959067" y="653812"/>
                </a:cubicBezTo>
                <a:cubicBezTo>
                  <a:pt x="960501" y="653812"/>
                  <a:pt x="960501" y="653812"/>
                  <a:pt x="961934" y="653812"/>
                </a:cubicBezTo>
                <a:cubicBezTo>
                  <a:pt x="960501" y="656655"/>
                  <a:pt x="961934" y="659497"/>
                  <a:pt x="960501" y="660919"/>
                </a:cubicBezTo>
                <a:cubicBezTo>
                  <a:pt x="960501" y="662340"/>
                  <a:pt x="959067" y="663761"/>
                  <a:pt x="959067" y="665183"/>
                </a:cubicBezTo>
                <a:cubicBezTo>
                  <a:pt x="959067" y="663761"/>
                  <a:pt x="959067" y="663761"/>
                  <a:pt x="959067" y="662340"/>
                </a:cubicBezTo>
                <a:cubicBezTo>
                  <a:pt x="957634" y="662340"/>
                  <a:pt x="956200" y="662340"/>
                  <a:pt x="953332" y="660919"/>
                </a:cubicBezTo>
                <a:lnTo>
                  <a:pt x="953332" y="662340"/>
                </a:lnTo>
                <a:cubicBezTo>
                  <a:pt x="953332" y="663761"/>
                  <a:pt x="956200" y="665183"/>
                  <a:pt x="957634" y="666604"/>
                </a:cubicBezTo>
                <a:cubicBezTo>
                  <a:pt x="957634" y="666604"/>
                  <a:pt x="959067" y="665183"/>
                  <a:pt x="959067" y="665183"/>
                </a:cubicBezTo>
                <a:cubicBezTo>
                  <a:pt x="960501" y="666604"/>
                  <a:pt x="960501" y="666604"/>
                  <a:pt x="960501" y="668024"/>
                </a:cubicBezTo>
                <a:cubicBezTo>
                  <a:pt x="966235" y="670868"/>
                  <a:pt x="973403" y="670868"/>
                  <a:pt x="977702" y="675131"/>
                </a:cubicBezTo>
                <a:cubicBezTo>
                  <a:pt x="992038" y="668024"/>
                  <a:pt x="984871" y="645284"/>
                  <a:pt x="1007808" y="641020"/>
                </a:cubicBezTo>
                <a:cubicBezTo>
                  <a:pt x="1003508" y="640309"/>
                  <a:pt x="1000999" y="641375"/>
                  <a:pt x="998311" y="642086"/>
                </a:cubicBezTo>
                <a:lnTo>
                  <a:pt x="995167" y="641769"/>
                </a:lnTo>
                <a:lnTo>
                  <a:pt x="1000641" y="639598"/>
                </a:lnTo>
                <a:lnTo>
                  <a:pt x="999207" y="638177"/>
                </a:lnTo>
                <a:lnTo>
                  <a:pt x="994471" y="641699"/>
                </a:lnTo>
                <a:lnTo>
                  <a:pt x="987738" y="641020"/>
                </a:lnTo>
                <a:cubicBezTo>
                  <a:pt x="986305" y="629650"/>
                  <a:pt x="1013543" y="628227"/>
                  <a:pt x="1026446" y="622543"/>
                </a:cubicBezTo>
                <a:lnTo>
                  <a:pt x="1013543" y="618279"/>
                </a:lnTo>
                <a:cubicBezTo>
                  <a:pt x="1029313" y="614015"/>
                  <a:pt x="1010676" y="612593"/>
                  <a:pt x="1019277" y="605487"/>
                </a:cubicBezTo>
                <a:cubicBezTo>
                  <a:pt x="1020710" y="606908"/>
                  <a:pt x="1023579" y="611172"/>
                  <a:pt x="1025011" y="608329"/>
                </a:cubicBezTo>
                <a:cubicBezTo>
                  <a:pt x="1026446" y="601223"/>
                  <a:pt x="1014977" y="602644"/>
                  <a:pt x="1013543" y="596957"/>
                </a:cubicBezTo>
                <a:cubicBezTo>
                  <a:pt x="1037914" y="596957"/>
                  <a:pt x="1003508" y="587009"/>
                  <a:pt x="1019277" y="579902"/>
                </a:cubicBezTo>
                <a:lnTo>
                  <a:pt x="1014977" y="578481"/>
                </a:lnTo>
                <a:cubicBezTo>
                  <a:pt x="1020711" y="575638"/>
                  <a:pt x="1020711" y="569242"/>
                  <a:pt x="1019457" y="562135"/>
                </a:cubicBezTo>
                <a:lnTo>
                  <a:pt x="1017325" y="547713"/>
                </a:lnTo>
                <a:lnTo>
                  <a:pt x="1025011" y="554319"/>
                </a:lnTo>
                <a:lnTo>
                  <a:pt x="1029313" y="544369"/>
                </a:lnTo>
                <a:cubicBezTo>
                  <a:pt x="1027879"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2" y="542948"/>
                  <a:pt x="1030746" y="532998"/>
                </a:cubicBezTo>
                <a:cubicBezTo>
                  <a:pt x="1026446" y="527313"/>
                  <a:pt x="1040782" y="518785"/>
                  <a:pt x="1053683" y="518785"/>
                </a:cubicBezTo>
                <a:cubicBezTo>
                  <a:pt x="1030746" y="501728"/>
                  <a:pt x="1059417" y="491780"/>
                  <a:pt x="1039347" y="483252"/>
                </a:cubicBezTo>
                <a:cubicBezTo>
                  <a:pt x="1039347" y="483252"/>
                  <a:pt x="1047949" y="484673"/>
                  <a:pt x="1046516" y="480409"/>
                </a:cubicBezTo>
                <a:lnTo>
                  <a:pt x="1040782" y="480409"/>
                </a:lnTo>
                <a:cubicBezTo>
                  <a:pt x="1035046" y="467617"/>
                  <a:pt x="1063717" y="478988"/>
                  <a:pt x="1060852" y="471881"/>
                </a:cubicBezTo>
                <a:cubicBezTo>
                  <a:pt x="1056550" y="470459"/>
                  <a:pt x="1053683" y="471881"/>
                  <a:pt x="1049382" y="470459"/>
                </a:cubicBezTo>
                <a:cubicBezTo>
                  <a:pt x="1050816" y="457667"/>
                  <a:pt x="1082355" y="463353"/>
                  <a:pt x="1075188" y="446296"/>
                </a:cubicBezTo>
                <a:cubicBezTo>
                  <a:pt x="1073753" y="444876"/>
                  <a:pt x="1070886" y="444876"/>
                  <a:pt x="1070886" y="446296"/>
                </a:cubicBezTo>
                <a:cubicBezTo>
                  <a:pt x="1069453" y="446296"/>
                  <a:pt x="1069453" y="443455"/>
                  <a:pt x="1076620" y="442033"/>
                </a:cubicBezTo>
                <a:lnTo>
                  <a:pt x="1082355" y="449140"/>
                </a:lnTo>
                <a:cubicBezTo>
                  <a:pt x="1108159" y="453403"/>
                  <a:pt x="1079488" y="429241"/>
                  <a:pt x="1089523" y="422134"/>
                </a:cubicBezTo>
                <a:cubicBezTo>
                  <a:pt x="1085222" y="422134"/>
                  <a:pt x="1080922" y="427820"/>
                  <a:pt x="1076620" y="422134"/>
                </a:cubicBezTo>
                <a:cubicBezTo>
                  <a:pt x="1079488" y="416449"/>
                  <a:pt x="1103859" y="427820"/>
                  <a:pt x="1095258" y="415029"/>
                </a:cubicBezTo>
                <a:cubicBezTo>
                  <a:pt x="1090956" y="417870"/>
                  <a:pt x="1079488" y="410763"/>
                  <a:pt x="1075188" y="413606"/>
                </a:cubicBezTo>
                <a:cubicBezTo>
                  <a:pt x="1075188" y="407922"/>
                  <a:pt x="1069453" y="402235"/>
                  <a:pt x="1079488" y="403658"/>
                </a:cubicBezTo>
                <a:cubicBezTo>
                  <a:pt x="1079488" y="402235"/>
                  <a:pt x="1076620" y="400815"/>
                  <a:pt x="1073753" y="399394"/>
                </a:cubicBezTo>
                <a:lnTo>
                  <a:pt x="1075811" y="397972"/>
                </a:lnTo>
                <a:lnTo>
                  <a:pt x="1079667" y="395307"/>
                </a:lnTo>
                <a:cubicBezTo>
                  <a:pt x="1079846" y="392998"/>
                  <a:pt x="1078770" y="390155"/>
                  <a:pt x="1078053" y="388023"/>
                </a:cubicBezTo>
                <a:lnTo>
                  <a:pt x="1073753" y="386601"/>
                </a:lnTo>
                <a:cubicBezTo>
                  <a:pt x="1099558" y="389444"/>
                  <a:pt x="1079488" y="376652"/>
                  <a:pt x="1083789" y="369545"/>
                </a:cubicBezTo>
                <a:lnTo>
                  <a:pt x="1076620" y="368124"/>
                </a:lnTo>
                <a:cubicBezTo>
                  <a:pt x="1080922" y="365281"/>
                  <a:pt x="1090956" y="363861"/>
                  <a:pt x="1083789" y="353911"/>
                </a:cubicBezTo>
                <a:lnTo>
                  <a:pt x="1073753" y="353911"/>
                </a:lnTo>
                <a:cubicBezTo>
                  <a:pt x="1082355" y="351067"/>
                  <a:pt x="1072320" y="336855"/>
                  <a:pt x="1086656" y="338276"/>
                </a:cubicBezTo>
                <a:cubicBezTo>
                  <a:pt x="1085222" y="335433"/>
                  <a:pt x="1070886" y="336855"/>
                  <a:pt x="1072320" y="328327"/>
                </a:cubicBezTo>
                <a:cubicBezTo>
                  <a:pt x="1079488" y="328327"/>
                  <a:pt x="1086656" y="325484"/>
                  <a:pt x="1079488" y="319798"/>
                </a:cubicBezTo>
                <a:cubicBezTo>
                  <a:pt x="1075188" y="318377"/>
                  <a:pt x="1070886" y="316956"/>
                  <a:pt x="1073753" y="321220"/>
                </a:cubicBezTo>
                <a:cubicBezTo>
                  <a:pt x="1075188" y="322641"/>
                  <a:pt x="1075188" y="322641"/>
                  <a:pt x="1078053" y="322641"/>
                </a:cubicBezTo>
                <a:lnTo>
                  <a:pt x="1070886" y="322641"/>
                </a:lnTo>
                <a:cubicBezTo>
                  <a:pt x="1066586" y="314113"/>
                  <a:pt x="1078053" y="319798"/>
                  <a:pt x="1076620" y="312693"/>
                </a:cubicBezTo>
                <a:cubicBezTo>
                  <a:pt x="1072320" y="309849"/>
                  <a:pt x="1068019" y="312693"/>
                  <a:pt x="1063717" y="311270"/>
                </a:cubicBezTo>
                <a:close/>
                <a:moveTo>
                  <a:pt x="461537" y="282943"/>
                </a:moveTo>
                <a:lnTo>
                  <a:pt x="438676" y="295636"/>
                </a:lnTo>
                <a:lnTo>
                  <a:pt x="434816" y="297805"/>
                </a:lnTo>
                <a:lnTo>
                  <a:pt x="437243" y="295636"/>
                </a:lnTo>
                <a:cubicBezTo>
                  <a:pt x="442978" y="291372"/>
                  <a:pt x="449070" y="287463"/>
                  <a:pt x="454446" y="284798"/>
                </a:cubicBezTo>
                <a:close/>
                <a:moveTo>
                  <a:pt x="448531" y="276980"/>
                </a:moveTo>
                <a:cubicBezTo>
                  <a:pt x="451578" y="276092"/>
                  <a:pt x="453728" y="276447"/>
                  <a:pt x="455878" y="277157"/>
                </a:cubicBezTo>
                <a:cubicBezTo>
                  <a:pt x="448710" y="281421"/>
                  <a:pt x="441542" y="282843"/>
                  <a:pt x="435808" y="284264"/>
                </a:cubicBezTo>
                <a:cubicBezTo>
                  <a:pt x="441542" y="280000"/>
                  <a:pt x="445485" y="277868"/>
                  <a:pt x="448531" y="276980"/>
                </a:cubicBezTo>
                <a:close/>
                <a:moveTo>
                  <a:pt x="470215" y="243047"/>
                </a:moveTo>
                <a:cubicBezTo>
                  <a:pt x="458747" y="251574"/>
                  <a:pt x="458747" y="260102"/>
                  <a:pt x="447278" y="261524"/>
                </a:cubicBezTo>
                <a:cubicBezTo>
                  <a:pt x="428640" y="262945"/>
                  <a:pt x="460179" y="251574"/>
                  <a:pt x="470215" y="243047"/>
                </a:cubicBezTo>
                <a:close/>
                <a:moveTo>
                  <a:pt x="513221" y="231676"/>
                </a:moveTo>
                <a:cubicBezTo>
                  <a:pt x="501752" y="238783"/>
                  <a:pt x="494585" y="248731"/>
                  <a:pt x="470214" y="261524"/>
                </a:cubicBezTo>
                <a:cubicBezTo>
                  <a:pt x="485984" y="248731"/>
                  <a:pt x="500320" y="238783"/>
                  <a:pt x="513221" y="231676"/>
                </a:cubicBezTo>
                <a:close/>
                <a:moveTo>
                  <a:pt x="1733201" y="220305"/>
                </a:moveTo>
                <a:cubicBezTo>
                  <a:pt x="1757572" y="243046"/>
                  <a:pt x="1751837" y="223148"/>
                  <a:pt x="1761873" y="237360"/>
                </a:cubicBezTo>
                <a:lnTo>
                  <a:pt x="1750404" y="245888"/>
                </a:lnTo>
                <a:cubicBezTo>
                  <a:pt x="1744670" y="235939"/>
                  <a:pt x="1738936" y="228832"/>
                  <a:pt x="1733201" y="220305"/>
                </a:cubicBezTo>
                <a:close/>
                <a:moveTo>
                  <a:pt x="1609914" y="98071"/>
                </a:moveTo>
                <a:lnTo>
                  <a:pt x="1645752" y="120812"/>
                </a:lnTo>
                <a:cubicBezTo>
                  <a:pt x="1658655" y="132183"/>
                  <a:pt x="1631417" y="117969"/>
                  <a:pt x="1624249" y="113705"/>
                </a:cubicBezTo>
                <a:cubicBezTo>
                  <a:pt x="1619948" y="109441"/>
                  <a:pt x="1608479" y="102335"/>
                  <a:pt x="1609914" y="98071"/>
                </a:cubicBezTo>
                <a:close/>
                <a:moveTo>
                  <a:pt x="761233" y="92384"/>
                </a:moveTo>
                <a:cubicBezTo>
                  <a:pt x="771268" y="92384"/>
                  <a:pt x="778436" y="93806"/>
                  <a:pt x="791339" y="93806"/>
                </a:cubicBezTo>
                <a:cubicBezTo>
                  <a:pt x="782736" y="93806"/>
                  <a:pt x="771268" y="96649"/>
                  <a:pt x="762667" y="100913"/>
                </a:cubicBezTo>
                <a:cubicBezTo>
                  <a:pt x="758365" y="102334"/>
                  <a:pt x="754064" y="103755"/>
                  <a:pt x="751198" y="105177"/>
                </a:cubicBezTo>
                <a:cubicBezTo>
                  <a:pt x="802807" y="78171"/>
                  <a:pt x="728261" y="100913"/>
                  <a:pt x="721092" y="102334"/>
                </a:cubicBezTo>
                <a:cubicBezTo>
                  <a:pt x="741162" y="93806"/>
                  <a:pt x="752631" y="92384"/>
                  <a:pt x="761233" y="92384"/>
                </a:cubicBezTo>
                <a:close/>
                <a:moveTo>
                  <a:pt x="863017" y="88122"/>
                </a:moveTo>
                <a:lnTo>
                  <a:pt x="832912" y="98071"/>
                </a:lnTo>
                <a:lnTo>
                  <a:pt x="851548" y="102335"/>
                </a:lnTo>
                <a:close/>
                <a:moveTo>
                  <a:pt x="1396309" y="69644"/>
                </a:moveTo>
                <a:cubicBezTo>
                  <a:pt x="1387708" y="71065"/>
                  <a:pt x="1393442" y="76751"/>
                  <a:pt x="1403478" y="82436"/>
                </a:cubicBezTo>
                <a:cubicBezTo>
                  <a:pt x="1413512" y="88122"/>
                  <a:pt x="1424981" y="96650"/>
                  <a:pt x="1430715" y="100914"/>
                </a:cubicBezTo>
                <a:cubicBezTo>
                  <a:pt x="1427848" y="82436"/>
                  <a:pt x="1439317" y="86700"/>
                  <a:pt x="1455087" y="95229"/>
                </a:cubicBezTo>
                <a:cubicBezTo>
                  <a:pt x="1459387" y="96650"/>
                  <a:pt x="1463689" y="99493"/>
                  <a:pt x="1467989" y="102335"/>
                </a:cubicBezTo>
                <a:cubicBezTo>
                  <a:pt x="1472290" y="105178"/>
                  <a:pt x="1476590" y="108021"/>
                  <a:pt x="1480892" y="110862"/>
                </a:cubicBezTo>
                <a:cubicBezTo>
                  <a:pt x="1489493" y="116549"/>
                  <a:pt x="1498095" y="120812"/>
                  <a:pt x="1506696" y="120812"/>
                </a:cubicBezTo>
                <a:cubicBezTo>
                  <a:pt x="1500962" y="115128"/>
                  <a:pt x="1480892" y="108021"/>
                  <a:pt x="1478024" y="100914"/>
                </a:cubicBezTo>
                <a:cubicBezTo>
                  <a:pt x="1488059" y="102335"/>
                  <a:pt x="1506696" y="109442"/>
                  <a:pt x="1518165" y="116549"/>
                </a:cubicBezTo>
                <a:cubicBezTo>
                  <a:pt x="1516730" y="113706"/>
                  <a:pt x="1516730" y="110862"/>
                  <a:pt x="1519598" y="106599"/>
                </a:cubicBezTo>
                <a:cubicBezTo>
                  <a:pt x="1506696" y="105178"/>
                  <a:pt x="1483759" y="96650"/>
                  <a:pt x="1460821" y="89543"/>
                </a:cubicBezTo>
                <a:cubicBezTo>
                  <a:pt x="1436450" y="83858"/>
                  <a:pt x="1413512" y="73908"/>
                  <a:pt x="1396309" y="69644"/>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3"/>
                </a:cubicBezTo>
                <a:cubicBezTo>
                  <a:pt x="894556" y="63958"/>
                  <a:pt x="910325" y="59694"/>
                  <a:pt x="901724" y="55430"/>
                </a:cubicBezTo>
                <a:cubicBezTo>
                  <a:pt x="913192" y="52588"/>
                  <a:pt x="921435" y="52588"/>
                  <a:pt x="928245" y="53654"/>
                </a:cubicBezTo>
                <a:close/>
                <a:moveTo>
                  <a:pt x="1191308" y="31268"/>
                </a:moveTo>
                <a:cubicBezTo>
                  <a:pt x="1182706" y="32690"/>
                  <a:pt x="1174105" y="32690"/>
                  <a:pt x="1165503" y="34111"/>
                </a:cubicBezTo>
                <a:cubicBezTo>
                  <a:pt x="1172671" y="34111"/>
                  <a:pt x="1178405" y="35532"/>
                  <a:pt x="1184139" y="35532"/>
                </a:cubicBezTo>
                <a:close/>
                <a:moveTo>
                  <a:pt x="1326065" y="9949"/>
                </a:moveTo>
                <a:cubicBezTo>
                  <a:pt x="1359036" y="15633"/>
                  <a:pt x="1369072" y="22740"/>
                  <a:pt x="1376239" y="31268"/>
                </a:cubicBezTo>
                <a:cubicBezTo>
                  <a:pt x="1381974" y="39797"/>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5"/>
                  <a:pt x="1521032" y="89543"/>
                  <a:pt x="1535368"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7"/>
                </a:cubicBezTo>
                <a:cubicBezTo>
                  <a:pt x="1637151" y="174824"/>
                  <a:pt x="1645753" y="177665"/>
                  <a:pt x="1640018" y="166294"/>
                </a:cubicBezTo>
                <a:cubicBezTo>
                  <a:pt x="1618515" y="135026"/>
                  <a:pt x="1611347" y="115128"/>
                  <a:pt x="1545402" y="81015"/>
                </a:cubicBezTo>
                <a:cubicBezTo>
                  <a:pt x="1531066" y="85279"/>
                  <a:pt x="1588409" y="117969"/>
                  <a:pt x="1568339" y="108021"/>
                </a:cubicBezTo>
                <a:cubicBezTo>
                  <a:pt x="1555438" y="99493"/>
                  <a:pt x="1536801" y="90964"/>
                  <a:pt x="1518165" y="83858"/>
                </a:cubicBezTo>
                <a:cubicBezTo>
                  <a:pt x="1499527" y="76751"/>
                  <a:pt x="1482324" y="68224"/>
                  <a:pt x="1472290" y="59696"/>
                </a:cubicBezTo>
                <a:cubicBezTo>
                  <a:pt x="1485192" y="63960"/>
                  <a:pt x="1496660" y="69644"/>
                  <a:pt x="1508129" y="75331"/>
                </a:cubicBezTo>
                <a:cubicBezTo>
                  <a:pt x="1521032" y="81015"/>
                  <a:pt x="1532501" y="86700"/>
                  <a:pt x="1543969" y="92386"/>
                </a:cubicBezTo>
                <a:cubicBezTo>
                  <a:pt x="1551136" y="76751"/>
                  <a:pt x="1515298" y="78172"/>
                  <a:pt x="1505262" y="65381"/>
                </a:cubicBezTo>
                <a:cubicBezTo>
                  <a:pt x="1516730" y="62538"/>
                  <a:pt x="1532501" y="69644"/>
                  <a:pt x="1548269" y="78172"/>
                </a:cubicBezTo>
                <a:cubicBezTo>
                  <a:pt x="1562605" y="86700"/>
                  <a:pt x="1579808" y="98071"/>
                  <a:pt x="1595578" y="102335"/>
                </a:cubicBezTo>
                <a:lnTo>
                  <a:pt x="1591277" y="99493"/>
                </a:lnTo>
                <a:cubicBezTo>
                  <a:pt x="1605612" y="106599"/>
                  <a:pt x="1614214" y="113706"/>
                  <a:pt x="1622815" y="119392"/>
                </a:cubicBezTo>
                <a:cubicBezTo>
                  <a:pt x="1629984" y="125076"/>
                  <a:pt x="1635718" y="127919"/>
                  <a:pt x="1641453" y="132183"/>
                </a:cubicBezTo>
                <a:cubicBezTo>
                  <a:pt x="1647187" y="135026"/>
                  <a:pt x="1652921" y="139290"/>
                  <a:pt x="1660089" y="144975"/>
                </a:cubicBezTo>
                <a:cubicBezTo>
                  <a:pt x="1667257" y="150661"/>
                  <a:pt x="1675859" y="157767"/>
                  <a:pt x="1687327" y="169137"/>
                </a:cubicBezTo>
                <a:cubicBezTo>
                  <a:pt x="1684460" y="174824"/>
                  <a:pt x="1678726" y="173401"/>
                  <a:pt x="1670124" y="169137"/>
                </a:cubicBezTo>
                <a:cubicBezTo>
                  <a:pt x="1661523" y="164874"/>
                  <a:pt x="1651487" y="156346"/>
                  <a:pt x="1637151" y="150661"/>
                </a:cubicBezTo>
                <a:cubicBezTo>
                  <a:pt x="1647187" y="157767"/>
                  <a:pt x="1657221" y="166294"/>
                  <a:pt x="1667257" y="174824"/>
                </a:cubicBezTo>
                <a:cubicBezTo>
                  <a:pt x="1677292" y="183351"/>
                  <a:pt x="1687327" y="191879"/>
                  <a:pt x="1697362" y="201828"/>
                </a:cubicBezTo>
                <a:cubicBezTo>
                  <a:pt x="1715999" y="221726"/>
                  <a:pt x="1737502" y="243047"/>
                  <a:pt x="1754705" y="265789"/>
                </a:cubicBezTo>
                <a:cubicBezTo>
                  <a:pt x="1774775" y="288529"/>
                  <a:pt x="1790545" y="312691"/>
                  <a:pt x="1807748" y="334012"/>
                </a:cubicBezTo>
                <a:cubicBezTo>
                  <a:pt x="1816350" y="345383"/>
                  <a:pt x="1823517" y="356754"/>
                  <a:pt x="1832118" y="366702"/>
                </a:cubicBezTo>
                <a:cubicBezTo>
                  <a:pt x="1840720" y="376652"/>
                  <a:pt x="1850756" y="386601"/>
                  <a:pt x="1857923" y="396551"/>
                </a:cubicBezTo>
                <a:lnTo>
                  <a:pt x="1853623" y="382337"/>
                </a:lnTo>
                <a:lnTo>
                  <a:pt x="1847889" y="368123"/>
                </a:lnTo>
                <a:lnTo>
                  <a:pt x="1837853" y="339697"/>
                </a:lnTo>
                <a:cubicBezTo>
                  <a:pt x="1847889" y="355332"/>
                  <a:pt x="1860790" y="378073"/>
                  <a:pt x="1867959" y="397972"/>
                </a:cubicBezTo>
                <a:cubicBezTo>
                  <a:pt x="1876560" y="416450"/>
                  <a:pt x="1885162" y="430662"/>
                  <a:pt x="1892329" y="424977"/>
                </a:cubicBezTo>
                <a:cubicBezTo>
                  <a:pt x="1874051" y="397261"/>
                  <a:pt x="1879965" y="396728"/>
                  <a:pt x="1881040" y="389199"/>
                </a:cubicBezTo>
                <a:lnTo>
                  <a:pt x="1879635" y="379504"/>
                </a:lnTo>
                <a:lnTo>
                  <a:pt x="1892329" y="423555"/>
                </a:lnTo>
                <a:cubicBezTo>
                  <a:pt x="1896630" y="434926"/>
                  <a:pt x="1898063" y="446297"/>
                  <a:pt x="1900930" y="456247"/>
                </a:cubicBezTo>
                <a:cubicBezTo>
                  <a:pt x="1902365" y="466195"/>
                  <a:pt x="1905232" y="477566"/>
                  <a:pt x="1906665" y="486094"/>
                </a:cubicBezTo>
                <a:cubicBezTo>
                  <a:pt x="1905232" y="470459"/>
                  <a:pt x="1922435" y="500308"/>
                  <a:pt x="1925302" y="504572"/>
                </a:cubicBezTo>
                <a:cubicBezTo>
                  <a:pt x="1931036" y="540105"/>
                  <a:pt x="1916701" y="507415"/>
                  <a:pt x="1910966" y="505993"/>
                </a:cubicBezTo>
                <a:cubicBezTo>
                  <a:pt x="1916701" y="524470"/>
                  <a:pt x="1912399" y="555740"/>
                  <a:pt x="1923868" y="569952"/>
                </a:cubicBezTo>
                <a:cubicBezTo>
                  <a:pt x="1929602" y="582745"/>
                  <a:pt x="1931036" y="574218"/>
                  <a:pt x="1931036" y="561424"/>
                </a:cubicBezTo>
                <a:cubicBezTo>
                  <a:pt x="1931036" y="548633"/>
                  <a:pt x="1929602" y="531577"/>
                  <a:pt x="1932469" y="525891"/>
                </a:cubicBezTo>
                <a:cubicBezTo>
                  <a:pt x="1935336" y="562847"/>
                  <a:pt x="1935336" y="598380"/>
                  <a:pt x="1933904" y="633914"/>
                </a:cubicBezTo>
                <a:lnTo>
                  <a:pt x="1936771" y="631071"/>
                </a:lnTo>
                <a:cubicBezTo>
                  <a:pt x="1933904" y="639598"/>
                  <a:pt x="1932469" y="655233"/>
                  <a:pt x="1935336" y="666604"/>
                </a:cubicBezTo>
                <a:cubicBezTo>
                  <a:pt x="1942505" y="677975"/>
                  <a:pt x="1943938" y="652390"/>
                  <a:pt x="1941071" y="636755"/>
                </a:cubicBezTo>
                <a:cubicBezTo>
                  <a:pt x="1948239" y="665182"/>
                  <a:pt x="1942505" y="689346"/>
                  <a:pt x="1933904" y="713508"/>
                </a:cubicBezTo>
                <a:cubicBezTo>
                  <a:pt x="1929602" y="737671"/>
                  <a:pt x="1923868" y="758990"/>
                  <a:pt x="1932469" y="783152"/>
                </a:cubicBezTo>
                <a:cubicBezTo>
                  <a:pt x="1929602" y="793102"/>
                  <a:pt x="1925302" y="803051"/>
                  <a:pt x="1922435" y="813001"/>
                </a:cubicBezTo>
                <a:cubicBezTo>
                  <a:pt x="1923868" y="815844"/>
                  <a:pt x="1926735" y="821529"/>
                  <a:pt x="1928169" y="815844"/>
                </a:cubicBezTo>
                <a:lnTo>
                  <a:pt x="1916701" y="844270"/>
                </a:lnTo>
                <a:cubicBezTo>
                  <a:pt x="1899498" y="898280"/>
                  <a:pt x="1928169" y="861326"/>
                  <a:pt x="1926735" y="881224"/>
                </a:cubicBezTo>
                <a:lnTo>
                  <a:pt x="1926735" y="878381"/>
                </a:lnTo>
                <a:cubicBezTo>
                  <a:pt x="1925302" y="895438"/>
                  <a:pt x="1928169" y="909651"/>
                  <a:pt x="1932469" y="898280"/>
                </a:cubicBezTo>
                <a:cubicBezTo>
                  <a:pt x="1925302" y="918179"/>
                  <a:pt x="1916701" y="936656"/>
                  <a:pt x="1908099" y="955134"/>
                </a:cubicBezTo>
                <a:cubicBezTo>
                  <a:pt x="1899498" y="963662"/>
                  <a:pt x="1886595" y="989245"/>
                  <a:pt x="1873693" y="1010566"/>
                </a:cubicBezTo>
                <a:cubicBezTo>
                  <a:pt x="1860790" y="1031885"/>
                  <a:pt x="1846454" y="1048941"/>
                  <a:pt x="1836420" y="1044677"/>
                </a:cubicBezTo>
                <a:cubicBezTo>
                  <a:pt x="1832118" y="1060312"/>
                  <a:pt x="1830686" y="1071683"/>
                  <a:pt x="1836420" y="1067419"/>
                </a:cubicBezTo>
                <a:cubicBezTo>
                  <a:pt x="1814915" y="1105795"/>
                  <a:pt x="1856490" y="1064576"/>
                  <a:pt x="1820650" y="1127114"/>
                </a:cubicBezTo>
                <a:cubicBezTo>
                  <a:pt x="1823517" y="1129957"/>
                  <a:pt x="1827818" y="1121430"/>
                  <a:pt x="1833553" y="1112902"/>
                </a:cubicBezTo>
                <a:cubicBezTo>
                  <a:pt x="1824951" y="1129957"/>
                  <a:pt x="1819217" y="1135642"/>
                  <a:pt x="1816350" y="1137064"/>
                </a:cubicBezTo>
                <a:cubicBezTo>
                  <a:pt x="1817783" y="1138485"/>
                  <a:pt x="1819217" y="1139906"/>
                  <a:pt x="1820650" y="1145592"/>
                </a:cubicBezTo>
                <a:cubicBezTo>
                  <a:pt x="1813483" y="1141328"/>
                  <a:pt x="1800580" y="1168334"/>
                  <a:pt x="1793413" y="1182546"/>
                </a:cubicBezTo>
                <a:cubicBezTo>
                  <a:pt x="1802014" y="1178282"/>
                  <a:pt x="1809181" y="1174019"/>
                  <a:pt x="1817783" y="1168334"/>
                </a:cubicBezTo>
                <a:cubicBezTo>
                  <a:pt x="1804881" y="1179703"/>
                  <a:pt x="1796280" y="1188232"/>
                  <a:pt x="1781944" y="1213816"/>
                </a:cubicBezTo>
                <a:lnTo>
                  <a:pt x="1800580" y="1202445"/>
                </a:lnTo>
                <a:cubicBezTo>
                  <a:pt x="1786244" y="1222343"/>
                  <a:pt x="1781944" y="1220923"/>
                  <a:pt x="1777642" y="1220923"/>
                </a:cubicBezTo>
                <a:cubicBezTo>
                  <a:pt x="1773342" y="1220923"/>
                  <a:pt x="1770475" y="1223766"/>
                  <a:pt x="1756139" y="1249349"/>
                </a:cubicBezTo>
                <a:lnTo>
                  <a:pt x="1769041" y="1225187"/>
                </a:lnTo>
                <a:lnTo>
                  <a:pt x="1780510" y="1201024"/>
                </a:lnTo>
                <a:cubicBezTo>
                  <a:pt x="1761874" y="1226607"/>
                  <a:pt x="1751838" y="1232293"/>
                  <a:pt x="1743236" y="1233714"/>
                </a:cubicBezTo>
                <a:cubicBezTo>
                  <a:pt x="1734635" y="1235135"/>
                  <a:pt x="1728901" y="1232293"/>
                  <a:pt x="1717432" y="1240821"/>
                </a:cubicBezTo>
                <a:cubicBezTo>
                  <a:pt x="1705963" y="1250770"/>
                  <a:pt x="1693062" y="1263563"/>
                  <a:pt x="1683026" y="1276355"/>
                </a:cubicBezTo>
                <a:lnTo>
                  <a:pt x="1667257" y="1296253"/>
                </a:lnTo>
                <a:cubicBezTo>
                  <a:pt x="1661523" y="1301938"/>
                  <a:pt x="1655789" y="1309045"/>
                  <a:pt x="1650054" y="1314731"/>
                </a:cubicBezTo>
                <a:cubicBezTo>
                  <a:pt x="1628550" y="1340314"/>
                  <a:pt x="1604180" y="1360213"/>
                  <a:pt x="1578375" y="1367320"/>
                </a:cubicBezTo>
                <a:cubicBezTo>
                  <a:pt x="1578375" y="1378690"/>
                  <a:pt x="1586977" y="1375847"/>
                  <a:pt x="1578375" y="1392903"/>
                </a:cubicBezTo>
                <a:cubicBezTo>
                  <a:pt x="1595578" y="1382954"/>
                  <a:pt x="1607047" y="1373004"/>
                  <a:pt x="1618515" y="1365897"/>
                </a:cubicBezTo>
                <a:cubicBezTo>
                  <a:pt x="1629984" y="1360213"/>
                  <a:pt x="1640018" y="1355949"/>
                  <a:pt x="1651487" y="1353106"/>
                </a:cubicBezTo>
                <a:cubicBezTo>
                  <a:pt x="1683026" y="1328943"/>
                  <a:pt x="1680159" y="1318995"/>
                  <a:pt x="1678726" y="1310465"/>
                </a:cubicBezTo>
                <a:cubicBezTo>
                  <a:pt x="1677292" y="1300517"/>
                  <a:pt x="1675859" y="1291989"/>
                  <a:pt x="1711698" y="1264984"/>
                </a:cubicBezTo>
                <a:cubicBezTo>
                  <a:pt x="1717432" y="1276355"/>
                  <a:pt x="1700229" y="1297674"/>
                  <a:pt x="1680159" y="1311888"/>
                </a:cubicBezTo>
                <a:cubicBezTo>
                  <a:pt x="1685893" y="1320416"/>
                  <a:pt x="1710265" y="1300517"/>
                  <a:pt x="1726033" y="1289146"/>
                </a:cubicBezTo>
                <a:cubicBezTo>
                  <a:pt x="1700229" y="1316862"/>
                  <a:pt x="1669586" y="1356570"/>
                  <a:pt x="1645596" y="1383687"/>
                </a:cubicBezTo>
                <a:lnTo>
                  <a:pt x="1624251" y="1405695"/>
                </a:lnTo>
                <a:lnTo>
                  <a:pt x="1624250" y="1405696"/>
                </a:lnTo>
                <a:cubicBezTo>
                  <a:pt x="1609914" y="1411381"/>
                  <a:pt x="1574074" y="1432700"/>
                  <a:pt x="1562605" y="1445493"/>
                </a:cubicBezTo>
                <a:cubicBezTo>
                  <a:pt x="1559738" y="1438386"/>
                  <a:pt x="1495227" y="1481026"/>
                  <a:pt x="1505262" y="1454021"/>
                </a:cubicBezTo>
                <a:cubicBezTo>
                  <a:pt x="1482324" y="1466813"/>
                  <a:pt x="1478024" y="1476763"/>
                  <a:pt x="1473723" y="1483868"/>
                </a:cubicBezTo>
                <a:cubicBezTo>
                  <a:pt x="1469423" y="1490975"/>
                  <a:pt x="1463689" y="1496661"/>
                  <a:pt x="1436450" y="1502346"/>
                </a:cubicBezTo>
                <a:cubicBezTo>
                  <a:pt x="1460821" y="1503767"/>
                  <a:pt x="1412080" y="1527929"/>
                  <a:pt x="1436450" y="1526508"/>
                </a:cubicBezTo>
                <a:cubicBezTo>
                  <a:pt x="1440751" y="1517981"/>
                  <a:pt x="1459387" y="1509453"/>
                  <a:pt x="1478024" y="1502346"/>
                </a:cubicBezTo>
                <a:cubicBezTo>
                  <a:pt x="1496660" y="1493818"/>
                  <a:pt x="1519598" y="1488132"/>
                  <a:pt x="1532501" y="1482447"/>
                </a:cubicBezTo>
                <a:cubicBezTo>
                  <a:pt x="1522465" y="1490975"/>
                  <a:pt x="1510996" y="1499503"/>
                  <a:pt x="1500962" y="1508031"/>
                </a:cubicBezTo>
                <a:cubicBezTo>
                  <a:pt x="1490926" y="1516560"/>
                  <a:pt x="1480892" y="1525088"/>
                  <a:pt x="1469423" y="1532194"/>
                </a:cubicBezTo>
                <a:cubicBezTo>
                  <a:pt x="1483759" y="1519401"/>
                  <a:pt x="1455087" y="1526508"/>
                  <a:pt x="1445051" y="1530772"/>
                </a:cubicBezTo>
                <a:lnTo>
                  <a:pt x="1440751" y="1544986"/>
                </a:lnTo>
                <a:cubicBezTo>
                  <a:pt x="1429283" y="1536458"/>
                  <a:pt x="1402044" y="1556357"/>
                  <a:pt x="1369072" y="1577676"/>
                </a:cubicBezTo>
                <a:cubicBezTo>
                  <a:pt x="1353302" y="1587625"/>
                  <a:pt x="1334666" y="1597575"/>
                  <a:pt x="1318896" y="1604682"/>
                </a:cubicBezTo>
                <a:cubicBezTo>
                  <a:pt x="1301693" y="1610367"/>
                  <a:pt x="1285924" y="1613210"/>
                  <a:pt x="1274456" y="1610367"/>
                </a:cubicBezTo>
                <a:cubicBezTo>
                  <a:pt x="1297393" y="1603261"/>
                  <a:pt x="1314596" y="1587625"/>
                  <a:pt x="1330365" y="1594732"/>
                </a:cubicBezTo>
                <a:cubicBezTo>
                  <a:pt x="1369072" y="1569149"/>
                  <a:pt x="1314596" y="1580519"/>
                  <a:pt x="1330365" y="1563462"/>
                </a:cubicBezTo>
                <a:cubicBezTo>
                  <a:pt x="1323197" y="1564885"/>
                  <a:pt x="1313162" y="1569149"/>
                  <a:pt x="1304560" y="1571992"/>
                </a:cubicBezTo>
                <a:cubicBezTo>
                  <a:pt x="1294526" y="1574833"/>
                  <a:pt x="1285924" y="1577676"/>
                  <a:pt x="1275889" y="1581940"/>
                </a:cubicBezTo>
                <a:cubicBezTo>
                  <a:pt x="1255818" y="1590468"/>
                  <a:pt x="1235748" y="1597575"/>
                  <a:pt x="1214245" y="1604682"/>
                </a:cubicBezTo>
                <a:cubicBezTo>
                  <a:pt x="1192741" y="1611789"/>
                  <a:pt x="1171238" y="1617473"/>
                  <a:pt x="1149733" y="1621737"/>
                </a:cubicBezTo>
                <a:cubicBezTo>
                  <a:pt x="1128230" y="1626001"/>
                  <a:pt x="1106726" y="1627424"/>
                  <a:pt x="1088090" y="1627424"/>
                </a:cubicBezTo>
                <a:cubicBezTo>
                  <a:pt x="1099916" y="1630621"/>
                  <a:pt x="1121420" y="1626623"/>
                  <a:pt x="1133852" y="1628622"/>
                </a:cubicBezTo>
                <a:lnTo>
                  <a:pt x="1135061" y="1629244"/>
                </a:lnTo>
                <a:lnTo>
                  <a:pt x="1106726" y="1631687"/>
                </a:lnTo>
                <a:lnTo>
                  <a:pt x="1103859" y="1634529"/>
                </a:lnTo>
                <a:lnTo>
                  <a:pt x="1136832" y="1631687"/>
                </a:lnTo>
                <a:lnTo>
                  <a:pt x="1137848" y="1630679"/>
                </a:lnTo>
                <a:lnTo>
                  <a:pt x="1142566" y="1633108"/>
                </a:lnTo>
                <a:cubicBezTo>
                  <a:pt x="1088090" y="1651586"/>
                  <a:pt x="1016411" y="1640215"/>
                  <a:pt x="953333" y="1635951"/>
                </a:cubicBezTo>
                <a:lnTo>
                  <a:pt x="966235" y="1648743"/>
                </a:lnTo>
                <a:cubicBezTo>
                  <a:pt x="938997" y="1644479"/>
                  <a:pt x="933263" y="1645900"/>
                  <a:pt x="927529" y="1648743"/>
                </a:cubicBezTo>
                <a:cubicBezTo>
                  <a:pt x="921794" y="1650164"/>
                  <a:pt x="914626" y="1654428"/>
                  <a:pt x="885954" y="1653007"/>
                </a:cubicBezTo>
                <a:cubicBezTo>
                  <a:pt x="888821" y="1651586"/>
                  <a:pt x="895990" y="1647322"/>
                  <a:pt x="883087" y="1647322"/>
                </a:cubicBezTo>
                <a:cubicBezTo>
                  <a:pt x="835779" y="1650164"/>
                  <a:pt x="878787" y="1658691"/>
                  <a:pt x="847248" y="1662957"/>
                </a:cubicBezTo>
                <a:cubicBezTo>
                  <a:pt x="787038" y="1641636"/>
                  <a:pt x="817142" y="1677169"/>
                  <a:pt x="742596" y="1661535"/>
                </a:cubicBezTo>
                <a:lnTo>
                  <a:pt x="748330" y="1667221"/>
                </a:lnTo>
                <a:cubicBezTo>
                  <a:pt x="719659" y="1660824"/>
                  <a:pt x="685611" y="1659047"/>
                  <a:pt x="650668" y="1657271"/>
                </a:cubicBezTo>
                <a:lnTo>
                  <a:pt x="582676" y="1650706"/>
                </a:lnTo>
                <a:lnTo>
                  <a:pt x="591981" y="1650719"/>
                </a:lnTo>
                <a:cubicBezTo>
                  <a:pt x="596102" y="1649898"/>
                  <a:pt x="598521" y="1648032"/>
                  <a:pt x="597805" y="1644479"/>
                </a:cubicBezTo>
                <a:cubicBezTo>
                  <a:pt x="584902" y="1641636"/>
                  <a:pt x="572000" y="1638793"/>
                  <a:pt x="559097" y="1634529"/>
                </a:cubicBezTo>
                <a:lnTo>
                  <a:pt x="520391" y="1621737"/>
                </a:lnTo>
                <a:cubicBezTo>
                  <a:pt x="514657" y="1623158"/>
                  <a:pt x="481684" y="1614630"/>
                  <a:pt x="500321" y="1627424"/>
                </a:cubicBezTo>
                <a:cubicBezTo>
                  <a:pt x="510355" y="1633108"/>
                  <a:pt x="520391" y="1633108"/>
                  <a:pt x="528992" y="1634529"/>
                </a:cubicBezTo>
                <a:cubicBezTo>
                  <a:pt x="526125" y="1634529"/>
                  <a:pt x="521824" y="1635951"/>
                  <a:pt x="517524" y="1637372"/>
                </a:cubicBezTo>
                <a:cubicBezTo>
                  <a:pt x="447278" y="1608946"/>
                  <a:pt x="527558" y="1620317"/>
                  <a:pt x="530425" y="1608946"/>
                </a:cubicBezTo>
                <a:cubicBezTo>
                  <a:pt x="511790" y="1604682"/>
                  <a:pt x="498887" y="1598996"/>
                  <a:pt x="488852" y="1593311"/>
                </a:cubicBezTo>
                <a:cubicBezTo>
                  <a:pt x="478816" y="1586204"/>
                  <a:pt x="470215" y="1580519"/>
                  <a:pt x="457313" y="1576256"/>
                </a:cubicBezTo>
                <a:cubicBezTo>
                  <a:pt x="441543" y="1583361"/>
                  <a:pt x="500321" y="1606103"/>
                  <a:pt x="464481" y="1607525"/>
                </a:cubicBezTo>
                <a:cubicBezTo>
                  <a:pt x="458746" y="1607525"/>
                  <a:pt x="448712" y="1604682"/>
                  <a:pt x="438676" y="1600418"/>
                </a:cubicBezTo>
                <a:cubicBezTo>
                  <a:pt x="428642" y="1596154"/>
                  <a:pt x="417173" y="1589047"/>
                  <a:pt x="405704" y="1583361"/>
                </a:cubicBezTo>
                <a:cubicBezTo>
                  <a:pt x="382767" y="1570569"/>
                  <a:pt x="361263" y="1553514"/>
                  <a:pt x="352661" y="1542143"/>
                </a:cubicBezTo>
                <a:cubicBezTo>
                  <a:pt x="329724" y="1544986"/>
                  <a:pt x="293885" y="1527929"/>
                  <a:pt x="265213" y="1508031"/>
                </a:cubicBezTo>
                <a:cubicBezTo>
                  <a:pt x="258045" y="1502346"/>
                  <a:pt x="250878" y="1498082"/>
                  <a:pt x="245143" y="1493818"/>
                </a:cubicBezTo>
                <a:cubicBezTo>
                  <a:pt x="239409" y="1489554"/>
                  <a:pt x="233675" y="1485290"/>
                  <a:pt x="227940" y="1482447"/>
                </a:cubicBezTo>
                <a:cubicBezTo>
                  <a:pt x="217904" y="1475340"/>
                  <a:pt x="210737" y="1472497"/>
                  <a:pt x="206436" y="1476763"/>
                </a:cubicBezTo>
                <a:cubicBezTo>
                  <a:pt x="209303" y="1476763"/>
                  <a:pt x="203569" y="1461128"/>
                  <a:pt x="187800" y="1451178"/>
                </a:cubicBezTo>
                <a:lnTo>
                  <a:pt x="192100" y="1462549"/>
                </a:lnTo>
                <a:cubicBezTo>
                  <a:pt x="166295" y="1448335"/>
                  <a:pt x="160561" y="1432700"/>
                  <a:pt x="156261" y="1421329"/>
                </a:cubicBezTo>
                <a:cubicBezTo>
                  <a:pt x="151960" y="1409960"/>
                  <a:pt x="150527" y="1398589"/>
                  <a:pt x="137624" y="1387218"/>
                </a:cubicBezTo>
                <a:cubicBezTo>
                  <a:pt x="134757" y="1390061"/>
                  <a:pt x="140491" y="1400010"/>
                  <a:pt x="140491" y="1407117"/>
                </a:cubicBezTo>
                <a:cubicBezTo>
                  <a:pt x="127589" y="1392903"/>
                  <a:pt x="116121" y="1378690"/>
                  <a:pt x="108952" y="1364477"/>
                </a:cubicBezTo>
                <a:cubicBezTo>
                  <a:pt x="106085" y="1357370"/>
                  <a:pt x="101785" y="1350264"/>
                  <a:pt x="98918" y="1343157"/>
                </a:cubicBezTo>
                <a:cubicBezTo>
                  <a:pt x="94616" y="1336050"/>
                  <a:pt x="93183" y="1328943"/>
                  <a:pt x="90316" y="1321836"/>
                </a:cubicBezTo>
                <a:cubicBezTo>
                  <a:pt x="87449" y="1314731"/>
                  <a:pt x="86015" y="1307624"/>
                  <a:pt x="80280" y="1300517"/>
                </a:cubicBezTo>
                <a:cubicBezTo>
                  <a:pt x="78848" y="1293410"/>
                  <a:pt x="75980" y="1286303"/>
                  <a:pt x="73113" y="1279198"/>
                </a:cubicBezTo>
                <a:cubicBezTo>
                  <a:pt x="70246" y="1272091"/>
                  <a:pt x="65945" y="1263563"/>
                  <a:pt x="63077"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30"/>
                  <a:pt x="60210" y="1235135"/>
                </a:cubicBezTo>
                <a:cubicBezTo>
                  <a:pt x="64512" y="1213816"/>
                  <a:pt x="55910" y="1189653"/>
                  <a:pt x="45875" y="1162648"/>
                </a:cubicBezTo>
                <a:cubicBezTo>
                  <a:pt x="35840" y="1135642"/>
                  <a:pt x="25804" y="1104373"/>
                  <a:pt x="27239" y="1073105"/>
                </a:cubicBezTo>
                <a:cubicBezTo>
                  <a:pt x="22937" y="1078789"/>
                  <a:pt x="25804" y="1124271"/>
                  <a:pt x="17203" y="1101531"/>
                </a:cubicBezTo>
                <a:cubicBezTo>
                  <a:pt x="14336" y="1060312"/>
                  <a:pt x="43007" y="1064576"/>
                  <a:pt x="28672" y="1017673"/>
                </a:cubicBezTo>
                <a:cubicBezTo>
                  <a:pt x="26521" y="1033662"/>
                  <a:pt x="18727" y="1034461"/>
                  <a:pt x="14358" y="1042257"/>
                </a:cubicBezTo>
                <a:lnTo>
                  <a:pt x="11469" y="1053205"/>
                </a:lnTo>
                <a:lnTo>
                  <a:pt x="11469" y="1053206"/>
                </a:lnTo>
                <a:cubicBezTo>
                  <a:pt x="8601" y="1021937"/>
                  <a:pt x="1434" y="1000616"/>
                  <a:pt x="11469" y="989245"/>
                </a:cubicBezTo>
                <a:cubicBezTo>
                  <a:pt x="11469" y="980717"/>
                  <a:pt x="7169" y="976454"/>
                  <a:pt x="4301" y="976454"/>
                </a:cubicBezTo>
                <a:cubicBezTo>
                  <a:pt x="11469" y="956555"/>
                  <a:pt x="7169" y="925286"/>
                  <a:pt x="5734" y="903966"/>
                </a:cubicBezTo>
                <a:lnTo>
                  <a:pt x="0" y="909651"/>
                </a:lnTo>
                <a:cubicBezTo>
                  <a:pt x="27239" y="872697"/>
                  <a:pt x="4301" y="845691"/>
                  <a:pt x="10036" y="795945"/>
                </a:cubicBezTo>
                <a:lnTo>
                  <a:pt x="1434" y="801630"/>
                </a:lnTo>
                <a:cubicBezTo>
                  <a:pt x="5734" y="780311"/>
                  <a:pt x="17203" y="749041"/>
                  <a:pt x="11469" y="712086"/>
                </a:cubicBezTo>
                <a:lnTo>
                  <a:pt x="0" y="730564"/>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5"/>
                </a:lnTo>
                <a:cubicBezTo>
                  <a:pt x="8601" y="534419"/>
                  <a:pt x="18637" y="544369"/>
                  <a:pt x="22937" y="504572"/>
                </a:cubicBezTo>
                <a:cubicBezTo>
                  <a:pt x="20070" y="496044"/>
                  <a:pt x="12903" y="517363"/>
                  <a:pt x="7169" y="521627"/>
                </a:cubicBezTo>
                <a:cubicBezTo>
                  <a:pt x="22937" y="473302"/>
                  <a:pt x="38707" y="426398"/>
                  <a:pt x="55910" y="379494"/>
                </a:cubicBezTo>
                <a:cubicBezTo>
                  <a:pt x="63077" y="379494"/>
                  <a:pt x="61645" y="397972"/>
                  <a:pt x="73113" y="386601"/>
                </a:cubicBezTo>
                <a:cubicBezTo>
                  <a:pt x="68812" y="403657"/>
                  <a:pt x="65945" y="419291"/>
                  <a:pt x="63077" y="436348"/>
                </a:cubicBezTo>
                <a:cubicBezTo>
                  <a:pt x="67379" y="461931"/>
                  <a:pt x="80280" y="413607"/>
                  <a:pt x="88882" y="393708"/>
                </a:cubicBezTo>
                <a:lnTo>
                  <a:pt x="81715" y="427820"/>
                </a:lnTo>
                <a:cubicBezTo>
                  <a:pt x="81715" y="429241"/>
                  <a:pt x="83148" y="429241"/>
                  <a:pt x="84582" y="426398"/>
                </a:cubicBezTo>
                <a:lnTo>
                  <a:pt x="78848" y="451983"/>
                </a:lnTo>
                <a:cubicBezTo>
                  <a:pt x="108952" y="388022"/>
                  <a:pt x="83148" y="524470"/>
                  <a:pt x="110386" y="454825"/>
                </a:cubicBezTo>
                <a:cubicBezTo>
                  <a:pt x="104652" y="471882"/>
                  <a:pt x="93183" y="490358"/>
                  <a:pt x="86015" y="500308"/>
                </a:cubicBezTo>
                <a:cubicBezTo>
                  <a:pt x="75980" y="532998"/>
                  <a:pt x="84582" y="527313"/>
                  <a:pt x="86015" y="540105"/>
                </a:cubicBezTo>
                <a:cubicBezTo>
                  <a:pt x="91749" y="524470"/>
                  <a:pt x="98918" y="508836"/>
                  <a:pt x="106085" y="496044"/>
                </a:cubicBezTo>
                <a:cubicBezTo>
                  <a:pt x="86015" y="571374"/>
                  <a:pt x="118988" y="490358"/>
                  <a:pt x="114686" y="547212"/>
                </a:cubicBezTo>
                <a:cubicBezTo>
                  <a:pt x="94616" y="609751"/>
                  <a:pt x="121855" y="650969"/>
                  <a:pt x="117554" y="683659"/>
                </a:cubicBezTo>
                <a:cubicBezTo>
                  <a:pt x="107519" y="749041"/>
                  <a:pt x="108952" y="656654"/>
                  <a:pt x="97483" y="696451"/>
                </a:cubicBezTo>
                <a:cubicBezTo>
                  <a:pt x="90316" y="731984"/>
                  <a:pt x="101785" y="714929"/>
                  <a:pt x="101785" y="737671"/>
                </a:cubicBezTo>
                <a:lnTo>
                  <a:pt x="86015" y="751883"/>
                </a:lnTo>
                <a:cubicBezTo>
                  <a:pt x="80280" y="793102"/>
                  <a:pt x="100351" y="754726"/>
                  <a:pt x="91749" y="777468"/>
                </a:cubicBezTo>
                <a:cubicBezTo>
                  <a:pt x="97483" y="810158"/>
                  <a:pt x="97483" y="767518"/>
                  <a:pt x="110386" y="760412"/>
                </a:cubicBezTo>
                <a:cubicBezTo>
                  <a:pt x="106085" y="767518"/>
                  <a:pt x="97483" y="803051"/>
                  <a:pt x="101785" y="818686"/>
                </a:cubicBezTo>
                <a:cubicBezTo>
                  <a:pt x="104652" y="818686"/>
                  <a:pt x="108952" y="774625"/>
                  <a:pt x="108952" y="803051"/>
                </a:cubicBezTo>
                <a:cubicBezTo>
                  <a:pt x="100351" y="852798"/>
                  <a:pt x="101785" y="885488"/>
                  <a:pt x="107519" y="915337"/>
                </a:cubicBezTo>
                <a:cubicBezTo>
                  <a:pt x="108952" y="946606"/>
                  <a:pt x="113254" y="975033"/>
                  <a:pt x="111819" y="1020515"/>
                </a:cubicBezTo>
                <a:lnTo>
                  <a:pt x="118988" y="1011987"/>
                </a:lnTo>
                <a:cubicBezTo>
                  <a:pt x="117554" y="1021937"/>
                  <a:pt x="114686"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2"/>
                  <a:pt x="134757" y="1168334"/>
                  <a:pt x="136191" y="1158384"/>
                </a:cubicBezTo>
                <a:cubicBezTo>
                  <a:pt x="136191" y="1175439"/>
                  <a:pt x="136191" y="1191074"/>
                  <a:pt x="139058" y="1206709"/>
                </a:cubicBezTo>
                <a:lnTo>
                  <a:pt x="149092" y="1198181"/>
                </a:lnTo>
                <a:cubicBezTo>
                  <a:pt x="146225" y="1206709"/>
                  <a:pt x="149092" y="1225187"/>
                  <a:pt x="159128" y="1243664"/>
                </a:cubicBezTo>
                <a:cubicBezTo>
                  <a:pt x="161995" y="1247928"/>
                  <a:pt x="163428" y="1252192"/>
                  <a:pt x="166295" y="1257877"/>
                </a:cubicBezTo>
                <a:cubicBezTo>
                  <a:pt x="169163" y="1262141"/>
                  <a:pt x="172030" y="1266404"/>
                  <a:pt x="174897" y="1272091"/>
                </a:cubicBezTo>
                <a:cubicBezTo>
                  <a:pt x="177764" y="1277775"/>
                  <a:pt x="180631" y="1282039"/>
                  <a:pt x="183498" y="1287725"/>
                </a:cubicBezTo>
                <a:cubicBezTo>
                  <a:pt x="186366" y="1291989"/>
                  <a:pt x="189233" y="1297674"/>
                  <a:pt x="192100" y="1301938"/>
                </a:cubicBezTo>
                <a:lnTo>
                  <a:pt x="199269" y="1297674"/>
                </a:lnTo>
                <a:cubicBezTo>
                  <a:pt x="203569" y="1306202"/>
                  <a:pt x="207870" y="1314731"/>
                  <a:pt x="212170" y="1321836"/>
                </a:cubicBezTo>
                <a:lnTo>
                  <a:pt x="210737" y="1311888"/>
                </a:lnTo>
                <a:cubicBezTo>
                  <a:pt x="227940" y="1333207"/>
                  <a:pt x="237975" y="1367320"/>
                  <a:pt x="268081" y="1382954"/>
                </a:cubicBezTo>
                <a:cubicBezTo>
                  <a:pt x="250878" y="1371584"/>
                  <a:pt x="256612" y="1358792"/>
                  <a:pt x="262346" y="1355949"/>
                </a:cubicBezTo>
                <a:cubicBezTo>
                  <a:pt x="270948" y="1367320"/>
                  <a:pt x="279549" y="1377268"/>
                  <a:pt x="288151" y="1388639"/>
                </a:cubicBezTo>
                <a:cubicBezTo>
                  <a:pt x="296752" y="1398589"/>
                  <a:pt x="306786" y="1409960"/>
                  <a:pt x="316822" y="1419908"/>
                </a:cubicBezTo>
                <a:cubicBezTo>
                  <a:pt x="321122" y="1417065"/>
                  <a:pt x="348361" y="1432700"/>
                  <a:pt x="338325" y="1419908"/>
                </a:cubicBezTo>
                <a:lnTo>
                  <a:pt x="345494" y="1429858"/>
                </a:lnTo>
                <a:lnTo>
                  <a:pt x="356963" y="1442650"/>
                </a:lnTo>
                <a:lnTo>
                  <a:pt x="358395" y="1435543"/>
                </a:lnTo>
                <a:cubicBezTo>
                  <a:pt x="417173" y="1465392"/>
                  <a:pt x="471649" y="1498082"/>
                  <a:pt x="530425" y="1523665"/>
                </a:cubicBezTo>
                <a:cubicBezTo>
                  <a:pt x="589203" y="1549250"/>
                  <a:pt x="655148" y="1567726"/>
                  <a:pt x="725393" y="1562042"/>
                </a:cubicBezTo>
                <a:lnTo>
                  <a:pt x="722526" y="1559199"/>
                </a:lnTo>
                <a:cubicBezTo>
                  <a:pt x="748330" y="1567726"/>
                  <a:pt x="775569" y="1573412"/>
                  <a:pt x="802806" y="1580519"/>
                </a:cubicBezTo>
                <a:cubicBezTo>
                  <a:pt x="818576" y="1580519"/>
                  <a:pt x="822876" y="1567726"/>
                  <a:pt x="847248" y="1564885"/>
                </a:cubicBezTo>
                <a:cubicBezTo>
                  <a:pt x="841514" y="1570569"/>
                  <a:pt x="852982" y="1571992"/>
                  <a:pt x="868751" y="1571992"/>
                </a:cubicBezTo>
                <a:cubicBezTo>
                  <a:pt x="884521" y="1571992"/>
                  <a:pt x="901724" y="1570569"/>
                  <a:pt x="910326" y="1576256"/>
                </a:cubicBezTo>
                <a:cubicBezTo>
                  <a:pt x="930396" y="1570569"/>
                  <a:pt x="910326" y="1567726"/>
                  <a:pt x="904591" y="1563462"/>
                </a:cubicBezTo>
                <a:cubicBezTo>
                  <a:pt x="924662" y="1560621"/>
                  <a:pt x="941865" y="1557778"/>
                  <a:pt x="960500" y="1556357"/>
                </a:cubicBezTo>
                <a:cubicBezTo>
                  <a:pt x="977703" y="1554935"/>
                  <a:pt x="994906" y="1553514"/>
                  <a:pt x="1013544" y="1552092"/>
                </a:cubicBezTo>
                <a:cubicBezTo>
                  <a:pt x="1030747" y="1550671"/>
                  <a:pt x="1049382" y="1549250"/>
                  <a:pt x="1068020" y="1546407"/>
                </a:cubicBezTo>
                <a:cubicBezTo>
                  <a:pt x="1086656" y="1543564"/>
                  <a:pt x="1106726" y="1539300"/>
                  <a:pt x="1126796" y="1532194"/>
                </a:cubicBezTo>
                <a:cubicBezTo>
                  <a:pt x="1106726" y="1540722"/>
                  <a:pt x="1092390" y="1547828"/>
                  <a:pt x="1079488" y="1552092"/>
                </a:cubicBezTo>
                <a:cubicBezTo>
                  <a:pt x="1068020" y="1556357"/>
                  <a:pt x="1057984" y="1559199"/>
                  <a:pt x="1049382" y="1562042"/>
                </a:cubicBezTo>
                <a:cubicBezTo>
                  <a:pt x="1040781" y="1564885"/>
                  <a:pt x="1033614" y="1566305"/>
                  <a:pt x="1023578" y="1569149"/>
                </a:cubicBezTo>
                <a:cubicBezTo>
                  <a:pt x="1014976" y="1570569"/>
                  <a:pt x="1003508" y="1573412"/>
                  <a:pt x="989172" y="1576256"/>
                </a:cubicBezTo>
                <a:cubicBezTo>
                  <a:pt x="1025012" y="1574833"/>
                  <a:pt x="1045082" y="1570569"/>
                  <a:pt x="1065153" y="1564885"/>
                </a:cubicBezTo>
                <a:cubicBezTo>
                  <a:pt x="1075187" y="1563462"/>
                  <a:pt x="1085223" y="1559199"/>
                  <a:pt x="1098124" y="1556357"/>
                </a:cubicBezTo>
                <a:cubicBezTo>
                  <a:pt x="1109593" y="1553514"/>
                  <a:pt x="1123929" y="1550671"/>
                  <a:pt x="1142566" y="1546407"/>
                </a:cubicBezTo>
                <a:cubicBezTo>
                  <a:pt x="1129663" y="1547828"/>
                  <a:pt x="1118194" y="1547828"/>
                  <a:pt x="1106726" y="1549250"/>
                </a:cubicBezTo>
                <a:cubicBezTo>
                  <a:pt x="1123929" y="1536458"/>
                  <a:pt x="1151168" y="1530772"/>
                  <a:pt x="1175538" y="1526508"/>
                </a:cubicBezTo>
                <a:cubicBezTo>
                  <a:pt x="1199909" y="1522244"/>
                  <a:pt x="1221412" y="1516560"/>
                  <a:pt x="1222847" y="1505189"/>
                </a:cubicBezTo>
                <a:lnTo>
                  <a:pt x="1284179" y="1494378"/>
                </a:lnTo>
                <a:lnTo>
                  <a:pt x="1281937" y="1496927"/>
                </a:lnTo>
                <a:cubicBezTo>
                  <a:pt x="1282877" y="1499859"/>
                  <a:pt x="1296317" y="1498793"/>
                  <a:pt x="1301693" y="1500925"/>
                </a:cubicBezTo>
                <a:cubicBezTo>
                  <a:pt x="1294526" y="1505189"/>
                  <a:pt x="1290224" y="1506610"/>
                  <a:pt x="1280190" y="1509453"/>
                </a:cubicBezTo>
                <a:cubicBezTo>
                  <a:pt x="1293092" y="1523665"/>
                  <a:pt x="1303127" y="1493818"/>
                  <a:pt x="1333232" y="1486711"/>
                </a:cubicBezTo>
                <a:cubicBezTo>
                  <a:pt x="1331798" y="1483869"/>
                  <a:pt x="1322838" y="1485645"/>
                  <a:pt x="1312804" y="1487955"/>
                </a:cubicBezTo>
                <a:lnTo>
                  <a:pt x="1306500" y="1488997"/>
                </a:lnTo>
                <a:lnTo>
                  <a:pt x="1320509" y="1485468"/>
                </a:lnTo>
                <a:cubicBezTo>
                  <a:pt x="1331799" y="1481737"/>
                  <a:pt x="1343268" y="1476762"/>
                  <a:pt x="1354736" y="1469656"/>
                </a:cubicBezTo>
                <a:lnTo>
                  <a:pt x="1326065" y="1463969"/>
                </a:lnTo>
                <a:lnTo>
                  <a:pt x="1369072" y="1441229"/>
                </a:lnTo>
                <a:lnTo>
                  <a:pt x="1375386" y="1449993"/>
                </a:lnTo>
                <a:lnTo>
                  <a:pt x="1370505" y="1452599"/>
                </a:lnTo>
                <a:cubicBezTo>
                  <a:pt x="1373372" y="1455442"/>
                  <a:pt x="1375881" y="1454731"/>
                  <a:pt x="1378748" y="1452422"/>
                </a:cubicBezTo>
                <a:lnTo>
                  <a:pt x="1388970" y="1442812"/>
                </a:lnTo>
                <a:lnTo>
                  <a:pt x="1389444" y="1442501"/>
                </a:lnTo>
                <a:lnTo>
                  <a:pt x="1391650" y="1441051"/>
                </a:lnTo>
                <a:cubicBezTo>
                  <a:pt x="1394876" y="1438031"/>
                  <a:pt x="1396309" y="1435543"/>
                  <a:pt x="1396309" y="1434122"/>
                </a:cubicBezTo>
                <a:cubicBezTo>
                  <a:pt x="1404911" y="1432700"/>
                  <a:pt x="1414947" y="1429858"/>
                  <a:pt x="1423548" y="1425595"/>
                </a:cubicBezTo>
                <a:cubicBezTo>
                  <a:pt x="1432150" y="1421329"/>
                  <a:pt x="1440751" y="1415645"/>
                  <a:pt x="1450786" y="1409960"/>
                </a:cubicBezTo>
                <a:cubicBezTo>
                  <a:pt x="1470856" y="1400010"/>
                  <a:pt x="1489493" y="1385797"/>
                  <a:pt x="1510996" y="1375847"/>
                </a:cubicBezTo>
                <a:lnTo>
                  <a:pt x="1510996" y="1367320"/>
                </a:lnTo>
                <a:cubicBezTo>
                  <a:pt x="1515298" y="1365897"/>
                  <a:pt x="1519598" y="1364477"/>
                  <a:pt x="1521032" y="1364477"/>
                </a:cubicBezTo>
                <a:cubicBezTo>
                  <a:pt x="1521032" y="1350264"/>
                  <a:pt x="1552571" y="1328943"/>
                  <a:pt x="1546836" y="1320416"/>
                </a:cubicBezTo>
                <a:cubicBezTo>
                  <a:pt x="1533933" y="1327522"/>
                  <a:pt x="1505262" y="1345999"/>
                  <a:pt x="1510996" y="1348842"/>
                </a:cubicBezTo>
                <a:cubicBezTo>
                  <a:pt x="1493793" y="1355949"/>
                  <a:pt x="1500962" y="1347421"/>
                  <a:pt x="1515298" y="1334629"/>
                </a:cubicBezTo>
                <a:cubicBezTo>
                  <a:pt x="1522465" y="1328943"/>
                  <a:pt x="1531066" y="1321836"/>
                  <a:pt x="1539668" y="1314731"/>
                </a:cubicBezTo>
                <a:cubicBezTo>
                  <a:pt x="1546836" y="1309045"/>
                  <a:pt x="1554003" y="1301938"/>
                  <a:pt x="1558305" y="1297674"/>
                </a:cubicBezTo>
                <a:cubicBezTo>
                  <a:pt x="1543969" y="1320416"/>
                  <a:pt x="1568339" y="1297674"/>
                  <a:pt x="1581242" y="1289146"/>
                </a:cubicBezTo>
                <a:cubicBezTo>
                  <a:pt x="1581242" y="1286303"/>
                  <a:pt x="1576941" y="1289146"/>
                  <a:pt x="1574074" y="1289146"/>
                </a:cubicBezTo>
                <a:cubicBezTo>
                  <a:pt x="1586977" y="1270668"/>
                  <a:pt x="1601312" y="1263563"/>
                  <a:pt x="1614214" y="1256456"/>
                </a:cubicBezTo>
                <a:cubicBezTo>
                  <a:pt x="1625683" y="1250770"/>
                  <a:pt x="1635718" y="1242242"/>
                  <a:pt x="1637151" y="1223766"/>
                </a:cubicBezTo>
                <a:lnTo>
                  <a:pt x="1651487" y="1225187"/>
                </a:lnTo>
                <a:lnTo>
                  <a:pt x="1660089" y="1208131"/>
                </a:lnTo>
                <a:lnTo>
                  <a:pt x="1667257" y="1191074"/>
                </a:lnTo>
                <a:cubicBezTo>
                  <a:pt x="1677292" y="1195338"/>
                  <a:pt x="1684460" y="1185389"/>
                  <a:pt x="1693062" y="1175439"/>
                </a:cubicBezTo>
                <a:cubicBezTo>
                  <a:pt x="1701663" y="1165491"/>
                  <a:pt x="1708830" y="1154120"/>
                  <a:pt x="1718866" y="1156963"/>
                </a:cubicBezTo>
                <a:cubicBezTo>
                  <a:pt x="1741804" y="1121430"/>
                  <a:pt x="1704530" y="1154120"/>
                  <a:pt x="1714565" y="1142749"/>
                </a:cubicBezTo>
                <a:cubicBezTo>
                  <a:pt x="1723166" y="1125694"/>
                  <a:pt x="1740369" y="1102952"/>
                  <a:pt x="1754705" y="1084474"/>
                </a:cubicBezTo>
                <a:cubicBezTo>
                  <a:pt x="1767608" y="1064576"/>
                  <a:pt x="1779077" y="1047520"/>
                  <a:pt x="1777642" y="1038992"/>
                </a:cubicBezTo>
                <a:cubicBezTo>
                  <a:pt x="1789111" y="1024778"/>
                  <a:pt x="1796280" y="1009144"/>
                  <a:pt x="1803447" y="993509"/>
                </a:cubicBezTo>
                <a:cubicBezTo>
                  <a:pt x="1810615" y="977876"/>
                  <a:pt x="1814915" y="962241"/>
                  <a:pt x="1822084" y="949448"/>
                </a:cubicBezTo>
                <a:lnTo>
                  <a:pt x="1813483" y="943763"/>
                </a:lnTo>
                <a:cubicBezTo>
                  <a:pt x="1820650" y="930972"/>
                  <a:pt x="1829251" y="915337"/>
                  <a:pt x="1832118" y="901123"/>
                </a:cubicBezTo>
                <a:cubicBezTo>
                  <a:pt x="1830686" y="901123"/>
                  <a:pt x="1827818" y="902544"/>
                  <a:pt x="1826384" y="905387"/>
                </a:cubicBezTo>
                <a:cubicBezTo>
                  <a:pt x="1837853" y="879804"/>
                  <a:pt x="1843587" y="854219"/>
                  <a:pt x="1849321" y="831479"/>
                </a:cubicBezTo>
                <a:cubicBezTo>
                  <a:pt x="1850756" y="818686"/>
                  <a:pt x="1853623" y="807315"/>
                  <a:pt x="1855056" y="795945"/>
                </a:cubicBezTo>
                <a:lnTo>
                  <a:pt x="1857923" y="778888"/>
                </a:lnTo>
                <a:cubicBezTo>
                  <a:pt x="1857923" y="773204"/>
                  <a:pt x="1859357" y="767518"/>
                  <a:pt x="1859357" y="761833"/>
                </a:cubicBezTo>
                <a:cubicBezTo>
                  <a:pt x="1856490" y="763254"/>
                  <a:pt x="1853623" y="764676"/>
                  <a:pt x="1850756" y="767518"/>
                </a:cubicBezTo>
                <a:cubicBezTo>
                  <a:pt x="1849321" y="770361"/>
                  <a:pt x="1846454" y="777468"/>
                  <a:pt x="1843587" y="790259"/>
                </a:cubicBezTo>
                <a:cubicBezTo>
                  <a:pt x="1842154" y="778888"/>
                  <a:pt x="1843587" y="767518"/>
                  <a:pt x="1845021" y="753305"/>
                </a:cubicBezTo>
                <a:cubicBezTo>
                  <a:pt x="1846454" y="739091"/>
                  <a:pt x="1849321" y="724879"/>
                  <a:pt x="1852189" y="709244"/>
                </a:cubicBezTo>
                <a:cubicBezTo>
                  <a:pt x="1856490" y="677975"/>
                  <a:pt x="1860790" y="643862"/>
                  <a:pt x="1855056" y="611172"/>
                </a:cubicBezTo>
                <a:lnTo>
                  <a:pt x="1850756" y="616857"/>
                </a:lnTo>
                <a:cubicBezTo>
                  <a:pt x="1852189" y="604065"/>
                  <a:pt x="1852189" y="592694"/>
                  <a:pt x="1853623" y="579902"/>
                </a:cubicBezTo>
                <a:cubicBezTo>
                  <a:pt x="1852189" y="587009"/>
                  <a:pt x="1847889" y="582745"/>
                  <a:pt x="1843587" y="584166"/>
                </a:cubicBezTo>
                <a:cubicBezTo>
                  <a:pt x="1833553" y="524470"/>
                  <a:pt x="1807748" y="459088"/>
                  <a:pt x="1807748" y="420714"/>
                </a:cubicBezTo>
                <a:cubicBezTo>
                  <a:pt x="1806314" y="429241"/>
                  <a:pt x="1786244" y="400815"/>
                  <a:pt x="1793413" y="433505"/>
                </a:cubicBezTo>
                <a:cubicBezTo>
                  <a:pt x="1790545" y="416450"/>
                  <a:pt x="1781944" y="402236"/>
                  <a:pt x="1774775" y="386601"/>
                </a:cubicBezTo>
                <a:cubicBezTo>
                  <a:pt x="1770475" y="379494"/>
                  <a:pt x="1767608" y="370966"/>
                  <a:pt x="1761874" y="363859"/>
                </a:cubicBezTo>
                <a:cubicBezTo>
                  <a:pt x="1756139" y="356754"/>
                  <a:pt x="1751838" y="348225"/>
                  <a:pt x="1746104" y="341119"/>
                </a:cubicBezTo>
                <a:cubicBezTo>
                  <a:pt x="1740369" y="332590"/>
                  <a:pt x="1734635" y="325485"/>
                  <a:pt x="1728901" y="318378"/>
                </a:cubicBezTo>
                <a:cubicBezTo>
                  <a:pt x="1723166" y="311271"/>
                  <a:pt x="1715999" y="304164"/>
                  <a:pt x="1710265" y="297058"/>
                </a:cubicBezTo>
                <a:cubicBezTo>
                  <a:pt x="1704530" y="291372"/>
                  <a:pt x="1698796" y="282844"/>
                  <a:pt x="1691627" y="277158"/>
                </a:cubicBezTo>
                <a:lnTo>
                  <a:pt x="1674423" y="260101"/>
                </a:lnTo>
                <a:lnTo>
                  <a:pt x="1672990" y="260101"/>
                </a:lnTo>
                <a:lnTo>
                  <a:pt x="1667256" y="252995"/>
                </a:lnTo>
                <a:lnTo>
                  <a:pt x="1672993" y="258682"/>
                </a:lnTo>
                <a:lnTo>
                  <a:pt x="1674424" y="258682"/>
                </a:lnTo>
                <a:cubicBezTo>
                  <a:pt x="1668690" y="251575"/>
                  <a:pt x="1662956" y="243047"/>
                  <a:pt x="1655789" y="235940"/>
                </a:cubicBezTo>
                <a:lnTo>
                  <a:pt x="1652921" y="235940"/>
                </a:lnTo>
                <a:cubicBezTo>
                  <a:pt x="1658656" y="240204"/>
                  <a:pt x="1662956" y="245890"/>
                  <a:pt x="1667257" y="251575"/>
                </a:cubicBezTo>
                <a:cubicBezTo>
                  <a:pt x="1657221" y="241626"/>
                  <a:pt x="1647187" y="233097"/>
                  <a:pt x="1637151" y="223148"/>
                </a:cubicBezTo>
                <a:cubicBezTo>
                  <a:pt x="1627117" y="214621"/>
                  <a:pt x="1619948" y="204671"/>
                  <a:pt x="1611347" y="196143"/>
                </a:cubicBezTo>
                <a:cubicBezTo>
                  <a:pt x="1605612" y="196143"/>
                  <a:pt x="1594144" y="198986"/>
                  <a:pt x="1578375" y="193300"/>
                </a:cubicBezTo>
                <a:cubicBezTo>
                  <a:pt x="1581242" y="187615"/>
                  <a:pt x="1562605" y="177665"/>
                  <a:pt x="1538235" y="169137"/>
                </a:cubicBezTo>
                <a:cubicBezTo>
                  <a:pt x="1526766" y="164874"/>
                  <a:pt x="1513863" y="159189"/>
                  <a:pt x="1502395" y="153503"/>
                </a:cubicBezTo>
                <a:cubicBezTo>
                  <a:pt x="1490926" y="149239"/>
                  <a:pt x="1480892" y="143554"/>
                  <a:pt x="1473723" y="136447"/>
                </a:cubicBezTo>
                <a:cubicBezTo>
                  <a:pt x="1467989" y="137868"/>
                  <a:pt x="1486626" y="144975"/>
                  <a:pt x="1473723" y="143554"/>
                </a:cubicBezTo>
                <a:cubicBezTo>
                  <a:pt x="1453653" y="133604"/>
                  <a:pt x="1430715" y="125076"/>
                  <a:pt x="1406345" y="115128"/>
                </a:cubicBezTo>
                <a:cubicBezTo>
                  <a:pt x="1393442" y="109442"/>
                  <a:pt x="1380541" y="105178"/>
                  <a:pt x="1367638" y="100914"/>
                </a:cubicBezTo>
                <a:cubicBezTo>
                  <a:pt x="1354736" y="95229"/>
                  <a:pt x="1341833" y="90964"/>
                  <a:pt x="1327497" y="88122"/>
                </a:cubicBezTo>
                <a:cubicBezTo>
                  <a:pt x="1271589" y="72488"/>
                  <a:pt x="1211378" y="66801"/>
                  <a:pt x="1158335" y="71065"/>
                </a:cubicBezTo>
                <a:cubicBezTo>
                  <a:pt x="1154035" y="61117"/>
                  <a:pt x="1129663" y="55431"/>
                  <a:pt x="1098124" y="55431"/>
                </a:cubicBezTo>
                <a:cubicBezTo>
                  <a:pt x="1082356" y="55431"/>
                  <a:pt x="1065153" y="56853"/>
                  <a:pt x="1047950" y="56853"/>
                </a:cubicBezTo>
                <a:cubicBezTo>
                  <a:pt x="1030747" y="58274"/>
                  <a:pt x="1014976" y="58274"/>
                  <a:pt x="999208" y="58274"/>
                </a:cubicBezTo>
                <a:cubicBezTo>
                  <a:pt x="987739" y="73908"/>
                  <a:pt x="1033614" y="61117"/>
                  <a:pt x="1050817" y="68224"/>
                </a:cubicBezTo>
                <a:cubicBezTo>
                  <a:pt x="1017844" y="71065"/>
                  <a:pt x="1046515" y="85279"/>
                  <a:pt x="993474" y="83858"/>
                </a:cubicBezTo>
                <a:cubicBezTo>
                  <a:pt x="996341" y="85279"/>
                  <a:pt x="994906" y="86700"/>
                  <a:pt x="1006375" y="85279"/>
                </a:cubicBezTo>
                <a:cubicBezTo>
                  <a:pt x="974836" y="92386"/>
                  <a:pt x="1010676" y="68224"/>
                  <a:pt x="961935" y="82436"/>
                </a:cubicBezTo>
                <a:lnTo>
                  <a:pt x="961935" y="92386"/>
                </a:lnTo>
                <a:cubicBezTo>
                  <a:pt x="951899" y="89543"/>
                  <a:pt x="940430" y="88122"/>
                  <a:pt x="928962" y="86700"/>
                </a:cubicBezTo>
                <a:cubicBezTo>
                  <a:pt x="830045" y="119392"/>
                  <a:pt x="744030" y="147818"/>
                  <a:pt x="666617" y="198986"/>
                </a:cubicBezTo>
                <a:cubicBezTo>
                  <a:pt x="660882" y="198986"/>
                  <a:pt x="660882" y="193300"/>
                  <a:pt x="669484" y="186194"/>
                </a:cubicBezTo>
                <a:cubicBezTo>
                  <a:pt x="650847" y="194722"/>
                  <a:pt x="629344" y="203250"/>
                  <a:pt x="607839" y="211778"/>
                </a:cubicBezTo>
                <a:cubicBezTo>
                  <a:pt x="586336" y="220305"/>
                  <a:pt x="563399" y="231676"/>
                  <a:pt x="546196" y="248732"/>
                </a:cubicBezTo>
                <a:cubicBezTo>
                  <a:pt x="550496" y="248732"/>
                  <a:pt x="554797" y="247311"/>
                  <a:pt x="559097" y="245890"/>
                </a:cubicBezTo>
                <a:cubicBezTo>
                  <a:pt x="528992" y="270053"/>
                  <a:pt x="511790" y="277158"/>
                  <a:pt x="491719" y="285687"/>
                </a:cubicBezTo>
                <a:cubicBezTo>
                  <a:pt x="471649" y="294215"/>
                  <a:pt x="448712" y="302743"/>
                  <a:pt x="411439" y="328326"/>
                </a:cubicBezTo>
                <a:cubicBezTo>
                  <a:pt x="418606" y="321221"/>
                  <a:pt x="432942" y="312691"/>
                  <a:pt x="445845" y="304164"/>
                </a:cubicBezTo>
                <a:cubicBezTo>
                  <a:pt x="458746" y="295636"/>
                  <a:pt x="468782" y="287108"/>
                  <a:pt x="467348" y="281423"/>
                </a:cubicBezTo>
                <a:lnTo>
                  <a:pt x="461537" y="282943"/>
                </a:lnTo>
                <a:lnTo>
                  <a:pt x="474516" y="275737"/>
                </a:lnTo>
                <a:cubicBezTo>
                  <a:pt x="468782" y="278580"/>
                  <a:pt x="464481" y="278580"/>
                  <a:pt x="461613" y="277158"/>
                </a:cubicBezTo>
                <a:cubicBezTo>
                  <a:pt x="483118" y="267210"/>
                  <a:pt x="508922" y="250154"/>
                  <a:pt x="539027" y="234519"/>
                </a:cubicBezTo>
                <a:lnTo>
                  <a:pt x="500321" y="261525"/>
                </a:lnTo>
                <a:cubicBezTo>
                  <a:pt x="511790" y="261525"/>
                  <a:pt x="527558" y="250154"/>
                  <a:pt x="543329" y="238783"/>
                </a:cubicBezTo>
                <a:cubicBezTo>
                  <a:pt x="559097" y="227412"/>
                  <a:pt x="574867" y="216042"/>
                  <a:pt x="583469" y="213198"/>
                </a:cubicBezTo>
                <a:cubicBezTo>
                  <a:pt x="576300" y="203250"/>
                  <a:pt x="551930" y="218885"/>
                  <a:pt x="572000" y="196143"/>
                </a:cubicBezTo>
                <a:cubicBezTo>
                  <a:pt x="603539" y="173401"/>
                  <a:pt x="616441" y="171981"/>
                  <a:pt x="627909" y="170560"/>
                </a:cubicBezTo>
                <a:cubicBezTo>
                  <a:pt x="635078" y="170560"/>
                  <a:pt x="640812" y="170560"/>
                  <a:pt x="649414" y="169137"/>
                </a:cubicBezTo>
                <a:cubicBezTo>
                  <a:pt x="658015" y="169137"/>
                  <a:pt x="670917" y="166294"/>
                  <a:pt x="688120" y="160610"/>
                </a:cubicBezTo>
                <a:lnTo>
                  <a:pt x="678085" y="170560"/>
                </a:lnTo>
                <a:cubicBezTo>
                  <a:pt x="688120" y="166294"/>
                  <a:pt x="699588" y="164874"/>
                  <a:pt x="711057" y="162030"/>
                </a:cubicBezTo>
                <a:cubicBezTo>
                  <a:pt x="722526" y="159189"/>
                  <a:pt x="735429" y="154925"/>
                  <a:pt x="748330" y="143554"/>
                </a:cubicBezTo>
                <a:cubicBezTo>
                  <a:pt x="744030" y="136447"/>
                  <a:pt x="721093" y="147818"/>
                  <a:pt x="706757" y="149239"/>
                </a:cubicBezTo>
                <a:cubicBezTo>
                  <a:pt x="711057" y="142132"/>
                  <a:pt x="751197" y="144975"/>
                  <a:pt x="771267" y="127919"/>
                </a:cubicBezTo>
                <a:cubicBezTo>
                  <a:pt x="746897" y="125076"/>
                  <a:pt x="692421" y="144975"/>
                  <a:pt x="658015" y="163453"/>
                </a:cubicBezTo>
                <a:cubicBezTo>
                  <a:pt x="660882" y="159189"/>
                  <a:pt x="659448" y="154925"/>
                  <a:pt x="652281" y="153503"/>
                </a:cubicBezTo>
                <a:cubicBezTo>
                  <a:pt x="706757" y="130763"/>
                  <a:pt x="765533" y="112285"/>
                  <a:pt x="822876" y="95229"/>
                </a:cubicBezTo>
                <a:cubicBezTo>
                  <a:pt x="881654" y="79595"/>
                  <a:pt x="938997" y="65381"/>
                  <a:pt x="994906" y="51167"/>
                </a:cubicBezTo>
                <a:cubicBezTo>
                  <a:pt x="963368" y="49746"/>
                  <a:pt x="970536" y="48325"/>
                  <a:pt x="982005" y="45482"/>
                </a:cubicBezTo>
                <a:cubicBezTo>
                  <a:pt x="993474" y="42639"/>
                  <a:pt x="1012109" y="39797"/>
                  <a:pt x="1003508" y="32690"/>
                </a:cubicBezTo>
                <a:cubicBezTo>
                  <a:pt x="1014976" y="42639"/>
                  <a:pt x="1047950" y="24163"/>
                  <a:pt x="1080921" y="27004"/>
                </a:cubicBezTo>
                <a:cubicBezTo>
                  <a:pt x="1086656" y="19899"/>
                  <a:pt x="1069453" y="18476"/>
                  <a:pt x="1055117" y="18476"/>
                </a:cubicBezTo>
                <a:cubicBezTo>
                  <a:pt x="1039348" y="18476"/>
                  <a:pt x="1026445" y="18476"/>
                  <a:pt x="1039348" y="12792"/>
                </a:cubicBezTo>
                <a:cubicBezTo>
                  <a:pt x="1055117" y="11370"/>
                  <a:pt x="1072320" y="12792"/>
                  <a:pt x="1089523" y="12792"/>
                </a:cubicBezTo>
                <a:cubicBezTo>
                  <a:pt x="1106726" y="12792"/>
                  <a:pt x="1126796" y="14213"/>
                  <a:pt x="1145433" y="17056"/>
                </a:cubicBezTo>
                <a:cubicBezTo>
                  <a:pt x="1154035" y="18476"/>
                  <a:pt x="1164069" y="18476"/>
                  <a:pt x="1174105" y="19899"/>
                </a:cubicBezTo>
                <a:cubicBezTo>
                  <a:pt x="1184139" y="21320"/>
                  <a:pt x="1194175" y="22740"/>
                  <a:pt x="1204209" y="24163"/>
                </a:cubicBezTo>
                <a:cubicBezTo>
                  <a:pt x="1214245" y="25583"/>
                  <a:pt x="1224280" y="27004"/>
                  <a:pt x="1234315" y="27004"/>
                </a:cubicBezTo>
                <a:cubicBezTo>
                  <a:pt x="1244350" y="28427"/>
                  <a:pt x="1254386" y="29847"/>
                  <a:pt x="1264420" y="29847"/>
                </a:cubicBezTo>
                <a:cubicBezTo>
                  <a:pt x="1260120" y="24163"/>
                  <a:pt x="1241483" y="21320"/>
                  <a:pt x="1238615" y="18476"/>
                </a:cubicBezTo>
                <a:cubicBezTo>
                  <a:pt x="1251518" y="21320"/>
                  <a:pt x="1264420" y="25583"/>
                  <a:pt x="1278756" y="29847"/>
                </a:cubicBezTo>
                <a:cubicBezTo>
                  <a:pt x="1284490" y="32690"/>
                  <a:pt x="1291659" y="34111"/>
                  <a:pt x="1298826" y="36954"/>
                </a:cubicBezTo>
                <a:cubicBezTo>
                  <a:pt x="1305994" y="39797"/>
                  <a:pt x="1311729" y="42639"/>
                  <a:pt x="1318896" y="45482"/>
                </a:cubicBezTo>
                <a:cubicBezTo>
                  <a:pt x="1331799" y="49746"/>
                  <a:pt x="1344700" y="54010"/>
                  <a:pt x="1356169" y="56853"/>
                </a:cubicBezTo>
                <a:cubicBezTo>
                  <a:pt x="1367638" y="61117"/>
                  <a:pt x="1377674" y="62538"/>
                  <a:pt x="1387708" y="59696"/>
                </a:cubicBezTo>
                <a:cubicBezTo>
                  <a:pt x="1376239" y="54010"/>
                  <a:pt x="1364771" y="45482"/>
                  <a:pt x="1351869" y="39797"/>
                </a:cubicBezTo>
                <a:cubicBezTo>
                  <a:pt x="1338966" y="34111"/>
                  <a:pt x="1326065" y="27004"/>
                  <a:pt x="1313162" y="21320"/>
                </a:cubicBezTo>
                <a:cubicBezTo>
                  <a:pt x="1318896" y="22740"/>
                  <a:pt x="1328932" y="22740"/>
                  <a:pt x="1343268" y="22740"/>
                </a:cubicBezTo>
                <a:close/>
                <a:moveTo>
                  <a:pt x="1250083" y="0"/>
                </a:moveTo>
                <a:cubicBezTo>
                  <a:pt x="1285924" y="0"/>
                  <a:pt x="1287357" y="9950"/>
                  <a:pt x="1295958" y="15634"/>
                </a:cubicBezTo>
                <a:cubicBezTo>
                  <a:pt x="1278755" y="9950"/>
                  <a:pt x="1262986" y="4264"/>
                  <a:pt x="1250083" y="0"/>
                </a:cubicBezTo>
                <a:close/>
              </a:path>
            </a:pathLst>
          </a:custGeom>
          <a:solidFill>
            <a:schemeClr val="accent5"/>
          </a:solidFill>
          <a:ln w="9525"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56" name="Freeform 55">
            <a:extLst>
              <a:ext uri="{FF2B5EF4-FFF2-40B4-BE49-F238E27FC236}">
                <a16:creationId xmlns:a16="http://schemas.microsoft.com/office/drawing/2014/main" id="{65638810-7D25-047B-AB8C-55841319F93F}"/>
              </a:ext>
            </a:extLst>
          </p:cNvPr>
          <p:cNvSpPr/>
          <p:nvPr/>
        </p:nvSpPr>
        <p:spPr>
          <a:xfrm>
            <a:off x="991653" y="4554900"/>
            <a:ext cx="974120" cy="833610"/>
          </a:xfrm>
          <a:custGeom>
            <a:avLst/>
            <a:gdLst>
              <a:gd name="connsiteX0" fmla="*/ 560140 w 1948239"/>
              <a:gd name="connsiteY0" fmla="*/ 1648530 h 1667220"/>
              <a:gd name="connsiteX1" fmla="*/ 582678 w 1948239"/>
              <a:gd name="connsiteY1" fmla="*/ 1650706 h 1667220"/>
              <a:gd name="connsiteX2" fmla="*/ 575942 w 1948239"/>
              <a:gd name="connsiteY2" fmla="*/ 1650697 h 1667220"/>
              <a:gd name="connsiteX3" fmla="*/ 547629 w 1948239"/>
              <a:gd name="connsiteY3" fmla="*/ 1647322 h 1667220"/>
              <a:gd name="connsiteX4" fmla="*/ 558291 w 1948239"/>
              <a:gd name="connsiteY4" fmla="*/ 1648276 h 1667220"/>
              <a:gd name="connsiteX5" fmla="*/ 560140 w 1948239"/>
              <a:gd name="connsiteY5" fmla="*/ 1648530 h 1667220"/>
              <a:gd name="connsiteX6" fmla="*/ 1035048 w 1948239"/>
              <a:gd name="connsiteY6" fmla="*/ 1645899 h 1667220"/>
              <a:gd name="connsiteX7" fmla="*/ 1002074 w 1948239"/>
              <a:gd name="connsiteY7" fmla="*/ 1655848 h 1667220"/>
              <a:gd name="connsiteX8" fmla="*/ 959067 w 1948239"/>
              <a:gd name="connsiteY8" fmla="*/ 1665798 h 1667220"/>
              <a:gd name="connsiteX9" fmla="*/ 1035048 w 1948239"/>
              <a:gd name="connsiteY9" fmla="*/ 1645899 h 1667220"/>
              <a:gd name="connsiteX10" fmla="*/ 1139699 w 1948239"/>
              <a:gd name="connsiteY10" fmla="*/ 1628844 h 1667220"/>
              <a:gd name="connsiteX11" fmla="*/ 1137848 w 1948239"/>
              <a:gd name="connsiteY11" fmla="*/ 1630679 h 1667220"/>
              <a:gd name="connsiteX12" fmla="*/ 1135061 w 1948239"/>
              <a:gd name="connsiteY12" fmla="*/ 1629244 h 1667220"/>
              <a:gd name="connsiteX13" fmla="*/ 1057984 w 1948239"/>
              <a:gd name="connsiteY13" fmla="*/ 1590468 h 1667220"/>
              <a:gd name="connsiteX14" fmla="*/ 1000641 w 1948239"/>
              <a:gd name="connsiteY14" fmla="*/ 1600418 h 1667220"/>
              <a:gd name="connsiteX15" fmla="*/ 1090957 w 1948239"/>
              <a:gd name="connsiteY15" fmla="*/ 1596154 h 1667220"/>
              <a:gd name="connsiteX16" fmla="*/ 1059418 w 1948239"/>
              <a:gd name="connsiteY16" fmla="*/ 1597575 h 1667220"/>
              <a:gd name="connsiteX17" fmla="*/ 1066585 w 1948239"/>
              <a:gd name="connsiteY17" fmla="*/ 1596154 h 1667220"/>
              <a:gd name="connsiteX18" fmla="*/ 642245 w 1948239"/>
              <a:gd name="connsiteY18" fmla="*/ 1576255 h 1667220"/>
              <a:gd name="connsiteX19" fmla="*/ 666617 w 1948239"/>
              <a:gd name="connsiteY19" fmla="*/ 1591890 h 1667220"/>
              <a:gd name="connsiteX20" fmla="*/ 650847 w 1948239"/>
              <a:gd name="connsiteY20" fmla="*/ 1590468 h 1667220"/>
              <a:gd name="connsiteX21" fmla="*/ 695288 w 1948239"/>
              <a:gd name="connsiteY21" fmla="*/ 1606102 h 1667220"/>
              <a:gd name="connsiteX22" fmla="*/ 675218 w 1948239"/>
              <a:gd name="connsiteY22" fmla="*/ 1603261 h 1667220"/>
              <a:gd name="connsiteX23" fmla="*/ 683820 w 1948239"/>
              <a:gd name="connsiteY23" fmla="*/ 1587625 h 1667220"/>
              <a:gd name="connsiteX24" fmla="*/ 642245 w 1948239"/>
              <a:gd name="connsiteY24" fmla="*/ 1576255 h 1667220"/>
              <a:gd name="connsiteX25" fmla="*/ 718987 w 1948239"/>
              <a:gd name="connsiteY25" fmla="*/ 1574455 h 1667220"/>
              <a:gd name="connsiteX26" fmla="*/ 702456 w 1948239"/>
              <a:gd name="connsiteY26" fmla="*/ 1577676 h 1667220"/>
              <a:gd name="connsiteX27" fmla="*/ 754064 w 1948239"/>
              <a:gd name="connsiteY27" fmla="*/ 1589047 h 1667220"/>
              <a:gd name="connsiteX28" fmla="*/ 718987 w 1948239"/>
              <a:gd name="connsiteY28" fmla="*/ 1574455 h 1667220"/>
              <a:gd name="connsiteX29" fmla="*/ 381333 w 1948239"/>
              <a:gd name="connsiteY29" fmla="*/ 1556357 h 1667220"/>
              <a:gd name="connsiteX30" fmla="*/ 447278 w 1948239"/>
              <a:gd name="connsiteY30" fmla="*/ 1577676 h 1667220"/>
              <a:gd name="connsiteX31" fmla="*/ 381333 w 1948239"/>
              <a:gd name="connsiteY31" fmla="*/ 1556357 h 1667220"/>
              <a:gd name="connsiteX32" fmla="*/ 1409212 w 1948239"/>
              <a:gd name="connsiteY32" fmla="*/ 1519401 h 1667220"/>
              <a:gd name="connsiteX33" fmla="*/ 1384841 w 1948239"/>
              <a:gd name="connsiteY33" fmla="*/ 1533615 h 1667220"/>
              <a:gd name="connsiteX34" fmla="*/ 1402044 w 1948239"/>
              <a:gd name="connsiteY34" fmla="*/ 1532194 h 1667220"/>
              <a:gd name="connsiteX35" fmla="*/ 290256 w 1948239"/>
              <a:gd name="connsiteY35" fmla="*/ 1489287 h 1667220"/>
              <a:gd name="connsiteX36" fmla="*/ 288151 w 1948239"/>
              <a:gd name="connsiteY36" fmla="*/ 1495239 h 1667220"/>
              <a:gd name="connsiteX37" fmla="*/ 329724 w 1948239"/>
              <a:gd name="connsiteY37" fmla="*/ 1529351 h 1667220"/>
              <a:gd name="connsiteX38" fmla="*/ 346927 w 1948239"/>
              <a:gd name="connsiteY38" fmla="*/ 1525087 h 1667220"/>
              <a:gd name="connsiteX39" fmla="*/ 319689 w 1948239"/>
              <a:gd name="connsiteY39" fmla="*/ 1498082 h 1667220"/>
              <a:gd name="connsiteX40" fmla="*/ 290256 w 1948239"/>
              <a:gd name="connsiteY40" fmla="*/ 1489287 h 1667220"/>
              <a:gd name="connsiteX41" fmla="*/ 1306498 w 1948239"/>
              <a:gd name="connsiteY41" fmla="*/ 1488997 h 1667220"/>
              <a:gd name="connsiteX42" fmla="*/ 1287357 w 1948239"/>
              <a:gd name="connsiteY42" fmla="*/ 1493818 h 1667220"/>
              <a:gd name="connsiteX43" fmla="*/ 1284180 w 1948239"/>
              <a:gd name="connsiteY43" fmla="*/ 1494378 h 1667220"/>
              <a:gd name="connsiteX44" fmla="*/ 1285924 w 1948239"/>
              <a:gd name="connsiteY44" fmla="*/ 1492396 h 1667220"/>
              <a:gd name="connsiteX45" fmla="*/ 1437884 w 1948239"/>
              <a:gd name="connsiteY45" fmla="*/ 1485290 h 1667220"/>
              <a:gd name="connsiteX46" fmla="*/ 1400611 w 1948239"/>
              <a:gd name="connsiteY46" fmla="*/ 1506610 h 1667220"/>
              <a:gd name="connsiteX47" fmla="*/ 1361903 w 1948239"/>
              <a:gd name="connsiteY47" fmla="*/ 1516560 h 1667220"/>
              <a:gd name="connsiteX48" fmla="*/ 1437884 w 1948239"/>
              <a:gd name="connsiteY48" fmla="*/ 1485290 h 1667220"/>
              <a:gd name="connsiteX49" fmla="*/ 1389142 w 1948239"/>
              <a:gd name="connsiteY49" fmla="*/ 1442650 h 1667220"/>
              <a:gd name="connsiteX50" fmla="*/ 1388970 w 1948239"/>
              <a:gd name="connsiteY50" fmla="*/ 1442812 h 1667220"/>
              <a:gd name="connsiteX51" fmla="*/ 1376239 w 1948239"/>
              <a:gd name="connsiteY51" fmla="*/ 1451178 h 1667220"/>
              <a:gd name="connsiteX52" fmla="*/ 1375386 w 1948239"/>
              <a:gd name="connsiteY52" fmla="*/ 1449993 h 1667220"/>
              <a:gd name="connsiteX53" fmla="*/ 1493793 w 1948239"/>
              <a:gd name="connsiteY53" fmla="*/ 1441229 h 1667220"/>
              <a:gd name="connsiteX54" fmla="*/ 1467989 w 1948239"/>
              <a:gd name="connsiteY54" fmla="*/ 1455442 h 1667220"/>
              <a:gd name="connsiteX55" fmla="*/ 1447918 w 1948239"/>
              <a:gd name="connsiteY55" fmla="*/ 1461128 h 1667220"/>
              <a:gd name="connsiteX56" fmla="*/ 1435017 w 1948239"/>
              <a:gd name="connsiteY56" fmla="*/ 1468233 h 1667220"/>
              <a:gd name="connsiteX57" fmla="*/ 1449353 w 1948239"/>
              <a:gd name="connsiteY57" fmla="*/ 1461128 h 1667220"/>
              <a:gd name="connsiteX58" fmla="*/ 1493793 w 1948239"/>
              <a:gd name="connsiteY58" fmla="*/ 1441229 h 1667220"/>
              <a:gd name="connsiteX59" fmla="*/ 1386812 w 1948239"/>
              <a:gd name="connsiteY59" fmla="*/ 1428968 h 1667220"/>
              <a:gd name="connsiteX60" fmla="*/ 1392008 w 1948239"/>
              <a:gd name="connsiteY60" fmla="*/ 1432699 h 1667220"/>
              <a:gd name="connsiteX61" fmla="*/ 1371938 w 1948239"/>
              <a:gd name="connsiteY61" fmla="*/ 1432699 h 1667220"/>
              <a:gd name="connsiteX62" fmla="*/ 1386812 w 1948239"/>
              <a:gd name="connsiteY62" fmla="*/ 1428968 h 1667220"/>
              <a:gd name="connsiteX63" fmla="*/ 1629984 w 1948239"/>
              <a:gd name="connsiteY63" fmla="*/ 1402852 h 1667220"/>
              <a:gd name="connsiteX64" fmla="*/ 1624250 w 1948239"/>
              <a:gd name="connsiteY64" fmla="*/ 1405696 h 1667220"/>
              <a:gd name="connsiteX65" fmla="*/ 1627117 w 1948239"/>
              <a:gd name="connsiteY65" fmla="*/ 1404273 h 1667220"/>
              <a:gd name="connsiteX66" fmla="*/ 1629984 w 1948239"/>
              <a:gd name="connsiteY66" fmla="*/ 1402852 h 1667220"/>
              <a:gd name="connsiteX67" fmla="*/ 1506695 w 1948239"/>
              <a:gd name="connsiteY67" fmla="*/ 1361633 h 1667220"/>
              <a:gd name="connsiteX68" fmla="*/ 1506695 w 1948239"/>
              <a:gd name="connsiteY68" fmla="*/ 1367318 h 1667220"/>
              <a:gd name="connsiteX69" fmla="*/ 1506695 w 1948239"/>
              <a:gd name="connsiteY69" fmla="*/ 1361633 h 1667220"/>
              <a:gd name="connsiteX70" fmla="*/ 78422 w 1948239"/>
              <a:gd name="connsiteY70" fmla="*/ 1263629 h 1667220"/>
              <a:gd name="connsiteX71" fmla="*/ 75980 w 1948239"/>
              <a:gd name="connsiteY71" fmla="*/ 1266404 h 1667220"/>
              <a:gd name="connsiteX72" fmla="*/ 90316 w 1948239"/>
              <a:gd name="connsiteY72" fmla="*/ 1304781 h 1667220"/>
              <a:gd name="connsiteX73" fmla="*/ 110386 w 1948239"/>
              <a:gd name="connsiteY73" fmla="*/ 1326100 h 1667220"/>
              <a:gd name="connsiteX74" fmla="*/ 100351 w 1948239"/>
              <a:gd name="connsiteY74" fmla="*/ 1303360 h 1667220"/>
              <a:gd name="connsiteX75" fmla="*/ 94616 w 1948239"/>
              <a:gd name="connsiteY75" fmla="*/ 1291989 h 1667220"/>
              <a:gd name="connsiteX76" fmla="*/ 90316 w 1948239"/>
              <a:gd name="connsiteY76" fmla="*/ 1280618 h 1667220"/>
              <a:gd name="connsiteX77" fmla="*/ 78422 w 1948239"/>
              <a:gd name="connsiteY77" fmla="*/ 1263629 h 1667220"/>
              <a:gd name="connsiteX78" fmla="*/ 22938 w 1948239"/>
              <a:gd name="connsiteY78" fmla="*/ 1131378 h 1667220"/>
              <a:gd name="connsiteX79" fmla="*/ 31539 w 1948239"/>
              <a:gd name="connsiteY79" fmla="*/ 1193917 h 1667220"/>
              <a:gd name="connsiteX80" fmla="*/ 24372 w 1948239"/>
              <a:gd name="connsiteY80" fmla="*/ 1162647 h 1667220"/>
              <a:gd name="connsiteX81" fmla="*/ 22938 w 1948239"/>
              <a:gd name="connsiteY81" fmla="*/ 1131378 h 1667220"/>
              <a:gd name="connsiteX82" fmla="*/ 733993 w 1948239"/>
              <a:gd name="connsiteY82" fmla="*/ 1124271 h 1667220"/>
              <a:gd name="connsiteX83" fmla="*/ 733993 w 1948239"/>
              <a:gd name="connsiteY83" fmla="*/ 1125692 h 1667220"/>
              <a:gd name="connsiteX84" fmla="*/ 729693 w 1948239"/>
              <a:gd name="connsiteY84" fmla="*/ 1127115 h 1667220"/>
              <a:gd name="connsiteX85" fmla="*/ 733993 w 1948239"/>
              <a:gd name="connsiteY85" fmla="*/ 1124271 h 1667220"/>
              <a:gd name="connsiteX86" fmla="*/ 759799 w 1948239"/>
              <a:gd name="connsiteY86" fmla="*/ 1122850 h 1667220"/>
              <a:gd name="connsiteX87" fmla="*/ 759799 w 1948239"/>
              <a:gd name="connsiteY87" fmla="*/ 1125693 h 1667220"/>
              <a:gd name="connsiteX88" fmla="*/ 748331 w 1948239"/>
              <a:gd name="connsiteY88" fmla="*/ 1128536 h 1667220"/>
              <a:gd name="connsiteX89" fmla="*/ 746896 w 1948239"/>
              <a:gd name="connsiteY89" fmla="*/ 1128536 h 1667220"/>
              <a:gd name="connsiteX90" fmla="*/ 745781 w 1948239"/>
              <a:gd name="connsiteY90" fmla="*/ 1134856 h 1667220"/>
              <a:gd name="connsiteX91" fmla="*/ 745642 w 1948239"/>
              <a:gd name="connsiteY91" fmla="*/ 1135642 h 1667220"/>
              <a:gd name="connsiteX92" fmla="*/ 749764 w 1948239"/>
              <a:gd name="connsiteY92" fmla="*/ 1142749 h 1667220"/>
              <a:gd name="connsiteX93" fmla="*/ 749764 w 1948239"/>
              <a:gd name="connsiteY93" fmla="*/ 1139907 h 1667220"/>
              <a:gd name="connsiteX94" fmla="*/ 751198 w 1948239"/>
              <a:gd name="connsiteY94" fmla="*/ 1137064 h 1667220"/>
              <a:gd name="connsiteX95" fmla="*/ 751198 w 1948239"/>
              <a:gd name="connsiteY95" fmla="*/ 1138485 h 1667220"/>
              <a:gd name="connsiteX96" fmla="*/ 761232 w 1948239"/>
              <a:gd name="connsiteY96" fmla="*/ 1131378 h 1667220"/>
              <a:gd name="connsiteX97" fmla="*/ 758365 w 1948239"/>
              <a:gd name="connsiteY97" fmla="*/ 1138485 h 1667220"/>
              <a:gd name="connsiteX98" fmla="*/ 769834 w 1948239"/>
              <a:gd name="connsiteY98" fmla="*/ 1127114 h 1667220"/>
              <a:gd name="connsiteX99" fmla="*/ 759799 w 1948239"/>
              <a:gd name="connsiteY99" fmla="*/ 1122850 h 1667220"/>
              <a:gd name="connsiteX100" fmla="*/ 728261 w 1948239"/>
              <a:gd name="connsiteY100" fmla="*/ 1121429 h 1667220"/>
              <a:gd name="connsiteX101" fmla="*/ 725393 w 1948239"/>
              <a:gd name="connsiteY101" fmla="*/ 1128536 h 1667220"/>
              <a:gd name="connsiteX102" fmla="*/ 722526 w 1948239"/>
              <a:gd name="connsiteY102" fmla="*/ 1122850 h 1667220"/>
              <a:gd name="connsiteX103" fmla="*/ 711056 w 1948239"/>
              <a:gd name="connsiteY103" fmla="*/ 1118586 h 1667220"/>
              <a:gd name="connsiteX104" fmla="*/ 711056 w 1948239"/>
              <a:gd name="connsiteY104" fmla="*/ 1128537 h 1667220"/>
              <a:gd name="connsiteX105" fmla="*/ 711056 w 1948239"/>
              <a:gd name="connsiteY105" fmla="*/ 1118586 h 1667220"/>
              <a:gd name="connsiteX106" fmla="*/ 94616 w 1948239"/>
              <a:gd name="connsiteY106" fmla="*/ 1111480 h 1667220"/>
              <a:gd name="connsiteX107" fmla="*/ 101785 w 1948239"/>
              <a:gd name="connsiteY107" fmla="*/ 1149856 h 1667220"/>
              <a:gd name="connsiteX108" fmla="*/ 94616 w 1948239"/>
              <a:gd name="connsiteY108" fmla="*/ 1111480 h 1667220"/>
              <a:gd name="connsiteX109" fmla="*/ 787396 w 1948239"/>
              <a:gd name="connsiteY109" fmla="*/ 1107039 h 1667220"/>
              <a:gd name="connsiteX110" fmla="*/ 787685 w 1948239"/>
              <a:gd name="connsiteY110" fmla="*/ 1107095 h 1667220"/>
              <a:gd name="connsiteX111" fmla="*/ 787575 w 1948239"/>
              <a:gd name="connsiteY111" fmla="*/ 1107216 h 1667220"/>
              <a:gd name="connsiteX112" fmla="*/ 781302 w 1948239"/>
              <a:gd name="connsiteY112" fmla="*/ 1108638 h 1667220"/>
              <a:gd name="connsiteX113" fmla="*/ 787396 w 1948239"/>
              <a:gd name="connsiteY113" fmla="*/ 1107039 h 1667220"/>
              <a:gd name="connsiteX114" fmla="*/ 736862 w 1948239"/>
              <a:gd name="connsiteY114" fmla="*/ 1098687 h 1667220"/>
              <a:gd name="connsiteX115" fmla="*/ 732560 w 1948239"/>
              <a:gd name="connsiteY115" fmla="*/ 1118586 h 1667220"/>
              <a:gd name="connsiteX116" fmla="*/ 726826 w 1948239"/>
              <a:gd name="connsiteY116" fmla="*/ 1107215 h 1667220"/>
              <a:gd name="connsiteX117" fmla="*/ 736862 w 1948239"/>
              <a:gd name="connsiteY117" fmla="*/ 1098687 h 1667220"/>
              <a:gd name="connsiteX118" fmla="*/ 799940 w 1948239"/>
              <a:gd name="connsiteY118" fmla="*/ 1080211 h 1667220"/>
              <a:gd name="connsiteX119" fmla="*/ 797073 w 1948239"/>
              <a:gd name="connsiteY119" fmla="*/ 1084475 h 1667220"/>
              <a:gd name="connsiteX120" fmla="*/ 807107 w 1948239"/>
              <a:gd name="connsiteY120" fmla="*/ 1087317 h 1667220"/>
              <a:gd name="connsiteX121" fmla="*/ 766786 w 1948239"/>
              <a:gd name="connsiteY121" fmla="*/ 1077544 h 1667220"/>
              <a:gd name="connsiteX122" fmla="*/ 779867 w 1948239"/>
              <a:gd name="connsiteY122" fmla="*/ 1080209 h 1667220"/>
              <a:gd name="connsiteX123" fmla="*/ 772700 w 1948239"/>
              <a:gd name="connsiteY123" fmla="*/ 1085896 h 1667220"/>
              <a:gd name="connsiteX124" fmla="*/ 756930 w 1948239"/>
              <a:gd name="connsiteY124" fmla="*/ 1080209 h 1667220"/>
              <a:gd name="connsiteX125" fmla="*/ 766786 w 1948239"/>
              <a:gd name="connsiteY125" fmla="*/ 1077544 h 1667220"/>
              <a:gd name="connsiteX126" fmla="*/ 107519 w 1948239"/>
              <a:gd name="connsiteY126" fmla="*/ 1061734 h 1667220"/>
              <a:gd name="connsiteX127" fmla="*/ 101785 w 1948239"/>
              <a:gd name="connsiteY127" fmla="*/ 1114323 h 1667220"/>
              <a:gd name="connsiteX128" fmla="*/ 107519 w 1948239"/>
              <a:gd name="connsiteY128" fmla="*/ 1061734 h 1667220"/>
              <a:gd name="connsiteX129" fmla="*/ 1770474 w 1948239"/>
              <a:gd name="connsiteY129" fmla="*/ 1036149 h 1667220"/>
              <a:gd name="connsiteX130" fmla="*/ 1774776 w 1948239"/>
              <a:gd name="connsiteY130" fmla="*/ 1040413 h 1667220"/>
              <a:gd name="connsiteX131" fmla="*/ 1771907 w 1948239"/>
              <a:gd name="connsiteY131" fmla="*/ 1044677 h 1667220"/>
              <a:gd name="connsiteX132" fmla="*/ 1627116 w 1948239"/>
              <a:gd name="connsiteY132" fmla="*/ 1027621 h 1667220"/>
              <a:gd name="connsiteX133" fmla="*/ 1654355 w 1948239"/>
              <a:gd name="connsiteY133" fmla="*/ 1044676 h 1667220"/>
              <a:gd name="connsiteX134" fmla="*/ 1627116 w 1948239"/>
              <a:gd name="connsiteY134" fmla="*/ 1027621 h 1667220"/>
              <a:gd name="connsiteX135" fmla="*/ 1580704 w 1948239"/>
              <a:gd name="connsiteY135" fmla="*/ 1027620 h 1667220"/>
              <a:gd name="connsiteX136" fmla="*/ 1582676 w 1948239"/>
              <a:gd name="connsiteY136" fmla="*/ 1030462 h 1667220"/>
              <a:gd name="connsiteX137" fmla="*/ 1575507 w 1948239"/>
              <a:gd name="connsiteY137" fmla="*/ 1029041 h 1667220"/>
              <a:gd name="connsiteX138" fmla="*/ 1580704 w 1948239"/>
              <a:gd name="connsiteY138" fmla="*/ 1027620 h 1667220"/>
              <a:gd name="connsiteX139" fmla="*/ 822877 w 1948239"/>
              <a:gd name="connsiteY139" fmla="*/ 1024780 h 1667220"/>
              <a:gd name="connsiteX140" fmla="*/ 824310 w 1948239"/>
              <a:gd name="connsiteY140" fmla="*/ 1030464 h 1667220"/>
              <a:gd name="connsiteX141" fmla="*/ 827177 w 1948239"/>
              <a:gd name="connsiteY141" fmla="*/ 1029043 h 1667220"/>
              <a:gd name="connsiteX142" fmla="*/ 1625683 w 1948239"/>
              <a:gd name="connsiteY142" fmla="*/ 1014829 h 1667220"/>
              <a:gd name="connsiteX143" fmla="*/ 1631417 w 1948239"/>
              <a:gd name="connsiteY143" fmla="*/ 1016250 h 1667220"/>
              <a:gd name="connsiteX144" fmla="*/ 1628550 w 1948239"/>
              <a:gd name="connsiteY144" fmla="*/ 1021936 h 1667220"/>
              <a:gd name="connsiteX145" fmla="*/ 1577119 w 1948239"/>
              <a:gd name="connsiteY145" fmla="*/ 1012873 h 1667220"/>
              <a:gd name="connsiteX146" fmla="*/ 1584108 w 1948239"/>
              <a:gd name="connsiteY146" fmla="*/ 1017670 h 1667220"/>
              <a:gd name="connsiteX147" fmla="*/ 1571205 w 1948239"/>
              <a:gd name="connsiteY147" fmla="*/ 1013406 h 1667220"/>
              <a:gd name="connsiteX148" fmla="*/ 1577119 w 1948239"/>
              <a:gd name="connsiteY148" fmla="*/ 1012873 h 1667220"/>
              <a:gd name="connsiteX149" fmla="*/ 1632850 w 1948239"/>
              <a:gd name="connsiteY149" fmla="*/ 1002038 h 1667220"/>
              <a:gd name="connsiteX150" fmla="*/ 1641452 w 1948239"/>
              <a:gd name="connsiteY150" fmla="*/ 1010566 h 1667220"/>
              <a:gd name="connsiteX151" fmla="*/ 1632850 w 1948239"/>
              <a:gd name="connsiteY151" fmla="*/ 1002038 h 1667220"/>
              <a:gd name="connsiteX152" fmla="*/ 800835 w 1948239"/>
              <a:gd name="connsiteY152" fmla="*/ 993864 h 1667220"/>
              <a:gd name="connsiteX153" fmla="*/ 809975 w 1948239"/>
              <a:gd name="connsiteY153" fmla="*/ 996351 h 1667220"/>
              <a:gd name="connsiteX154" fmla="*/ 797071 w 1948239"/>
              <a:gd name="connsiteY154" fmla="*/ 997772 h 1667220"/>
              <a:gd name="connsiteX155" fmla="*/ 800835 w 1948239"/>
              <a:gd name="connsiteY155" fmla="*/ 993864 h 1667220"/>
              <a:gd name="connsiteX156" fmla="*/ 1500961 w 1948239"/>
              <a:gd name="connsiteY156" fmla="*/ 979296 h 1667220"/>
              <a:gd name="connsiteX157" fmla="*/ 1510997 w 1948239"/>
              <a:gd name="connsiteY157" fmla="*/ 986403 h 1667220"/>
              <a:gd name="connsiteX158" fmla="*/ 1508130 w 1948239"/>
              <a:gd name="connsiteY158" fmla="*/ 1003458 h 1667220"/>
              <a:gd name="connsiteX159" fmla="*/ 1500961 w 1948239"/>
              <a:gd name="connsiteY159" fmla="*/ 979296 h 1667220"/>
              <a:gd name="connsiteX160" fmla="*/ 851549 w 1948239"/>
              <a:gd name="connsiteY160" fmla="*/ 970768 h 1667220"/>
              <a:gd name="connsiteX161" fmla="*/ 847247 w 1948239"/>
              <a:gd name="connsiteY161" fmla="*/ 994931 h 1667220"/>
              <a:gd name="connsiteX162" fmla="*/ 865885 w 1948239"/>
              <a:gd name="connsiteY162" fmla="*/ 996352 h 1667220"/>
              <a:gd name="connsiteX163" fmla="*/ 864450 w 1948239"/>
              <a:gd name="connsiteY163" fmla="*/ 979296 h 1667220"/>
              <a:gd name="connsiteX164" fmla="*/ 855849 w 1948239"/>
              <a:gd name="connsiteY164" fmla="*/ 980717 h 1667220"/>
              <a:gd name="connsiteX165" fmla="*/ 857283 w 1948239"/>
              <a:gd name="connsiteY165" fmla="*/ 973612 h 1667220"/>
              <a:gd name="connsiteX166" fmla="*/ 851549 w 1948239"/>
              <a:gd name="connsiteY166" fmla="*/ 970768 h 1667220"/>
              <a:gd name="connsiteX167" fmla="*/ 907458 w 1948239"/>
              <a:gd name="connsiteY167" fmla="*/ 956554 h 1667220"/>
              <a:gd name="connsiteX168" fmla="*/ 907458 w 1948239"/>
              <a:gd name="connsiteY168" fmla="*/ 957975 h 1667220"/>
              <a:gd name="connsiteX169" fmla="*/ 906025 w 1948239"/>
              <a:gd name="connsiteY169" fmla="*/ 957975 h 1667220"/>
              <a:gd name="connsiteX170" fmla="*/ 1469422 w 1948239"/>
              <a:gd name="connsiteY170" fmla="*/ 953711 h 1667220"/>
              <a:gd name="connsiteX171" fmla="*/ 1482323 w 1948239"/>
              <a:gd name="connsiteY171" fmla="*/ 967924 h 1667220"/>
              <a:gd name="connsiteX172" fmla="*/ 1473722 w 1948239"/>
              <a:gd name="connsiteY172" fmla="*/ 970766 h 1667220"/>
              <a:gd name="connsiteX173" fmla="*/ 1469422 w 1948239"/>
              <a:gd name="connsiteY173" fmla="*/ 953711 h 1667220"/>
              <a:gd name="connsiteX174" fmla="*/ 1917416 w 1948239"/>
              <a:gd name="connsiteY174" fmla="*/ 950158 h 1667220"/>
              <a:gd name="connsiteX175" fmla="*/ 1922434 w 1948239"/>
              <a:gd name="connsiteY175" fmla="*/ 950868 h 1667220"/>
              <a:gd name="connsiteX176" fmla="*/ 1912398 w 1948239"/>
              <a:gd name="connsiteY176" fmla="*/ 953711 h 1667220"/>
              <a:gd name="connsiteX177" fmla="*/ 1917416 w 1948239"/>
              <a:gd name="connsiteY177" fmla="*/ 950158 h 1667220"/>
              <a:gd name="connsiteX178" fmla="*/ 1499528 w 1948239"/>
              <a:gd name="connsiteY178" fmla="*/ 948027 h 1667220"/>
              <a:gd name="connsiteX179" fmla="*/ 1492359 w 1948239"/>
              <a:gd name="connsiteY179" fmla="*/ 955134 h 1667220"/>
              <a:gd name="connsiteX180" fmla="*/ 1499528 w 1948239"/>
              <a:gd name="connsiteY180" fmla="*/ 959398 h 1667220"/>
              <a:gd name="connsiteX181" fmla="*/ 1379107 w 1948239"/>
              <a:gd name="connsiteY181" fmla="*/ 942342 h 1667220"/>
              <a:gd name="connsiteX182" fmla="*/ 1384842 w 1948239"/>
              <a:gd name="connsiteY182" fmla="*/ 956556 h 1667220"/>
              <a:gd name="connsiteX183" fmla="*/ 1379107 w 1948239"/>
              <a:gd name="connsiteY183" fmla="*/ 942342 h 1667220"/>
              <a:gd name="connsiteX184" fmla="*/ 1287177 w 1948239"/>
              <a:gd name="connsiteY184" fmla="*/ 930616 h 1667220"/>
              <a:gd name="connsiteX185" fmla="*/ 1291656 w 1948239"/>
              <a:gd name="connsiteY185" fmla="*/ 930971 h 1667220"/>
              <a:gd name="connsiteX186" fmla="*/ 1294525 w 1948239"/>
              <a:gd name="connsiteY186" fmla="*/ 936658 h 1667220"/>
              <a:gd name="connsiteX187" fmla="*/ 1285922 w 1948239"/>
              <a:gd name="connsiteY187" fmla="*/ 932392 h 1667220"/>
              <a:gd name="connsiteX188" fmla="*/ 1287177 w 1948239"/>
              <a:gd name="connsiteY188" fmla="*/ 930616 h 1667220"/>
              <a:gd name="connsiteX189" fmla="*/ 815708 w 1948239"/>
              <a:gd name="connsiteY189" fmla="*/ 929549 h 1667220"/>
              <a:gd name="connsiteX190" fmla="*/ 818575 w 1948239"/>
              <a:gd name="connsiteY190" fmla="*/ 935235 h 1667220"/>
              <a:gd name="connsiteX191" fmla="*/ 812841 w 1948239"/>
              <a:gd name="connsiteY191" fmla="*/ 935235 h 1667220"/>
              <a:gd name="connsiteX192" fmla="*/ 915163 w 1948239"/>
              <a:gd name="connsiteY192" fmla="*/ 926707 h 1667220"/>
              <a:gd name="connsiteX193" fmla="*/ 914626 w 1948239"/>
              <a:gd name="connsiteY193" fmla="*/ 930971 h 1667220"/>
              <a:gd name="connsiteX194" fmla="*/ 918926 w 1948239"/>
              <a:gd name="connsiteY194" fmla="*/ 930971 h 1667220"/>
              <a:gd name="connsiteX195" fmla="*/ 915163 w 1948239"/>
              <a:gd name="connsiteY195" fmla="*/ 926707 h 1667220"/>
              <a:gd name="connsiteX196" fmla="*/ 1414946 w 1948239"/>
              <a:gd name="connsiteY196" fmla="*/ 925285 h 1667220"/>
              <a:gd name="connsiteX197" fmla="*/ 1412079 w 1948239"/>
              <a:gd name="connsiteY197" fmla="*/ 929549 h 1667220"/>
              <a:gd name="connsiteX198" fmla="*/ 1419247 w 1948239"/>
              <a:gd name="connsiteY198" fmla="*/ 928128 h 1667220"/>
              <a:gd name="connsiteX199" fmla="*/ 1475156 w 1948239"/>
              <a:gd name="connsiteY199" fmla="*/ 913916 h 1667220"/>
              <a:gd name="connsiteX200" fmla="*/ 1475156 w 1948239"/>
              <a:gd name="connsiteY200" fmla="*/ 918180 h 1667220"/>
              <a:gd name="connsiteX201" fmla="*/ 1474695 w 1948239"/>
              <a:gd name="connsiteY201" fmla="*/ 917728 h 1667220"/>
              <a:gd name="connsiteX202" fmla="*/ 844380 w 1948239"/>
              <a:gd name="connsiteY202" fmla="*/ 913914 h 1667220"/>
              <a:gd name="connsiteX203" fmla="*/ 855848 w 1948239"/>
              <a:gd name="connsiteY203" fmla="*/ 921021 h 1667220"/>
              <a:gd name="connsiteX204" fmla="*/ 848681 w 1948239"/>
              <a:gd name="connsiteY204" fmla="*/ 922442 h 1667220"/>
              <a:gd name="connsiteX205" fmla="*/ 844380 w 1948239"/>
              <a:gd name="connsiteY205" fmla="*/ 913914 h 1667220"/>
              <a:gd name="connsiteX206" fmla="*/ 913192 w 1948239"/>
              <a:gd name="connsiteY206" fmla="*/ 912493 h 1667220"/>
              <a:gd name="connsiteX207" fmla="*/ 908892 w 1948239"/>
              <a:gd name="connsiteY207" fmla="*/ 923864 h 1667220"/>
              <a:gd name="connsiteX208" fmla="*/ 913192 w 1948239"/>
              <a:gd name="connsiteY208" fmla="*/ 912493 h 1667220"/>
              <a:gd name="connsiteX209" fmla="*/ 1227148 w 1948239"/>
              <a:gd name="connsiteY209" fmla="*/ 895438 h 1667220"/>
              <a:gd name="connsiteX210" fmla="*/ 1225713 w 1948239"/>
              <a:gd name="connsiteY210" fmla="*/ 911073 h 1667220"/>
              <a:gd name="connsiteX211" fmla="*/ 1227148 w 1948239"/>
              <a:gd name="connsiteY211" fmla="*/ 895438 h 1667220"/>
              <a:gd name="connsiteX212" fmla="*/ 888822 w 1948239"/>
              <a:gd name="connsiteY212" fmla="*/ 895438 h 1667220"/>
              <a:gd name="connsiteX213" fmla="*/ 900291 w 1948239"/>
              <a:gd name="connsiteY213" fmla="*/ 898281 h 1667220"/>
              <a:gd name="connsiteX214" fmla="*/ 888822 w 1948239"/>
              <a:gd name="connsiteY214" fmla="*/ 895438 h 1667220"/>
              <a:gd name="connsiteX215" fmla="*/ 1262986 w 1948239"/>
              <a:gd name="connsiteY215" fmla="*/ 889752 h 1667220"/>
              <a:gd name="connsiteX216" fmla="*/ 1267288 w 1948239"/>
              <a:gd name="connsiteY216" fmla="*/ 898280 h 1667220"/>
              <a:gd name="connsiteX217" fmla="*/ 1257252 w 1948239"/>
              <a:gd name="connsiteY217" fmla="*/ 902544 h 1667220"/>
              <a:gd name="connsiteX218" fmla="*/ 1185572 w 1948239"/>
              <a:gd name="connsiteY218" fmla="*/ 889752 h 1667220"/>
              <a:gd name="connsiteX219" fmla="*/ 1194174 w 1948239"/>
              <a:gd name="connsiteY219" fmla="*/ 892595 h 1667220"/>
              <a:gd name="connsiteX220" fmla="*/ 1197041 w 1948239"/>
              <a:gd name="connsiteY220" fmla="*/ 899703 h 1667220"/>
              <a:gd name="connsiteX221" fmla="*/ 832911 w 1948239"/>
              <a:gd name="connsiteY221" fmla="*/ 888331 h 1667220"/>
              <a:gd name="connsiteX222" fmla="*/ 848682 w 1948239"/>
              <a:gd name="connsiteY222" fmla="*/ 892595 h 1667220"/>
              <a:gd name="connsiteX223" fmla="*/ 876636 w 1948239"/>
              <a:gd name="connsiteY223" fmla="*/ 883356 h 1667220"/>
              <a:gd name="connsiteX224" fmla="*/ 871619 w 1948239"/>
              <a:gd name="connsiteY224" fmla="*/ 891174 h 1667220"/>
              <a:gd name="connsiteX225" fmla="*/ 890255 w 1948239"/>
              <a:gd name="connsiteY225" fmla="*/ 888331 h 1667220"/>
              <a:gd name="connsiteX226" fmla="*/ 881653 w 1948239"/>
              <a:gd name="connsiteY226" fmla="*/ 888331 h 1667220"/>
              <a:gd name="connsiteX227" fmla="*/ 890255 w 1948239"/>
              <a:gd name="connsiteY227" fmla="*/ 884067 h 1667220"/>
              <a:gd name="connsiteX228" fmla="*/ 876636 w 1948239"/>
              <a:gd name="connsiteY228" fmla="*/ 883356 h 1667220"/>
              <a:gd name="connsiteX229" fmla="*/ 1364771 w 1948239"/>
              <a:gd name="connsiteY229" fmla="*/ 881224 h 1667220"/>
              <a:gd name="connsiteX230" fmla="*/ 1341834 w 1948239"/>
              <a:gd name="connsiteY230" fmla="*/ 882646 h 1667220"/>
              <a:gd name="connsiteX231" fmla="*/ 1347568 w 1948239"/>
              <a:gd name="connsiteY231" fmla="*/ 892595 h 1667220"/>
              <a:gd name="connsiteX232" fmla="*/ 1336100 w 1948239"/>
              <a:gd name="connsiteY232" fmla="*/ 889752 h 1667220"/>
              <a:gd name="connsiteX233" fmla="*/ 1333232 w 1948239"/>
              <a:gd name="connsiteY233" fmla="*/ 896859 h 1667220"/>
              <a:gd name="connsiteX234" fmla="*/ 1367639 w 1948239"/>
              <a:gd name="connsiteY234" fmla="*/ 902545 h 1667220"/>
              <a:gd name="connsiteX235" fmla="*/ 1364771 w 1948239"/>
              <a:gd name="connsiteY235" fmla="*/ 881224 h 1667220"/>
              <a:gd name="connsiteX236" fmla="*/ 893122 w 1948239"/>
              <a:gd name="connsiteY236" fmla="*/ 869853 h 1667220"/>
              <a:gd name="connsiteX237" fmla="*/ 881653 w 1948239"/>
              <a:gd name="connsiteY237" fmla="*/ 881224 h 1667220"/>
              <a:gd name="connsiteX238" fmla="*/ 883088 w 1948239"/>
              <a:gd name="connsiteY238" fmla="*/ 881224 h 1667220"/>
              <a:gd name="connsiteX239" fmla="*/ 891689 w 1948239"/>
              <a:gd name="connsiteY239" fmla="*/ 882646 h 1667220"/>
              <a:gd name="connsiteX240" fmla="*/ 884520 w 1948239"/>
              <a:gd name="connsiteY240" fmla="*/ 879803 h 1667220"/>
              <a:gd name="connsiteX241" fmla="*/ 1154034 w 1948239"/>
              <a:gd name="connsiteY241" fmla="*/ 867010 h 1667220"/>
              <a:gd name="connsiteX242" fmla="*/ 1164068 w 1948239"/>
              <a:gd name="connsiteY242" fmla="*/ 871274 h 1667220"/>
              <a:gd name="connsiteX243" fmla="*/ 1161203 w 1948239"/>
              <a:gd name="connsiteY243" fmla="*/ 874117 h 1667220"/>
              <a:gd name="connsiteX244" fmla="*/ 918926 w 1948239"/>
              <a:gd name="connsiteY244" fmla="*/ 864168 h 1667220"/>
              <a:gd name="connsiteX245" fmla="*/ 917287 w 1948239"/>
              <a:gd name="connsiteY245" fmla="*/ 865794 h 1667220"/>
              <a:gd name="connsiteX246" fmla="*/ 910325 w 1948239"/>
              <a:gd name="connsiteY246" fmla="*/ 867012 h 1667220"/>
              <a:gd name="connsiteX247" fmla="*/ 918926 w 1948239"/>
              <a:gd name="connsiteY247" fmla="*/ 872696 h 1667220"/>
              <a:gd name="connsiteX248" fmla="*/ 915701 w 1948239"/>
              <a:gd name="connsiteY248" fmla="*/ 867366 h 1667220"/>
              <a:gd name="connsiteX249" fmla="*/ 917287 w 1948239"/>
              <a:gd name="connsiteY249" fmla="*/ 865794 h 1667220"/>
              <a:gd name="connsiteX250" fmla="*/ 921144 w 1948239"/>
              <a:gd name="connsiteY250" fmla="*/ 865119 h 1667220"/>
              <a:gd name="connsiteX251" fmla="*/ 932187 w 1948239"/>
              <a:gd name="connsiteY251" fmla="*/ 869853 h 1667220"/>
              <a:gd name="connsiteX252" fmla="*/ 938997 w 1948239"/>
              <a:gd name="connsiteY252" fmla="*/ 867012 h 1667220"/>
              <a:gd name="connsiteX253" fmla="*/ 922510 w 1948239"/>
              <a:gd name="connsiteY253" fmla="*/ 864879 h 1667220"/>
              <a:gd name="connsiteX254" fmla="*/ 921144 w 1948239"/>
              <a:gd name="connsiteY254" fmla="*/ 865119 h 1667220"/>
              <a:gd name="connsiteX255" fmla="*/ 851546 w 1948239"/>
              <a:gd name="connsiteY255" fmla="*/ 862746 h 1667220"/>
              <a:gd name="connsiteX256" fmla="*/ 848679 w 1948239"/>
              <a:gd name="connsiteY256" fmla="*/ 869853 h 1667220"/>
              <a:gd name="connsiteX257" fmla="*/ 842945 w 1948239"/>
              <a:gd name="connsiteY257" fmla="*/ 869853 h 1667220"/>
              <a:gd name="connsiteX258" fmla="*/ 940767 w 1948239"/>
              <a:gd name="connsiteY258" fmla="*/ 862526 h 1667220"/>
              <a:gd name="connsiteX259" fmla="*/ 949031 w 1948239"/>
              <a:gd name="connsiteY259" fmla="*/ 874117 h 1667220"/>
              <a:gd name="connsiteX260" fmla="*/ 947598 w 1948239"/>
              <a:gd name="connsiteY260" fmla="*/ 862748 h 1667220"/>
              <a:gd name="connsiteX261" fmla="*/ 940767 w 1948239"/>
              <a:gd name="connsiteY261" fmla="*/ 862526 h 1667220"/>
              <a:gd name="connsiteX262" fmla="*/ 1151636 w 1948239"/>
              <a:gd name="connsiteY262" fmla="*/ 862321 h 1667220"/>
              <a:gd name="connsiteX263" fmla="*/ 1156901 w 1948239"/>
              <a:gd name="connsiteY263" fmla="*/ 865589 h 1667220"/>
              <a:gd name="connsiteX264" fmla="*/ 1151526 w 1948239"/>
              <a:gd name="connsiteY264" fmla="*/ 862924 h 1667220"/>
              <a:gd name="connsiteX265" fmla="*/ 1204210 w 1948239"/>
              <a:gd name="connsiteY265" fmla="*/ 851377 h 1667220"/>
              <a:gd name="connsiteX266" fmla="*/ 1218546 w 1948239"/>
              <a:gd name="connsiteY266" fmla="*/ 871276 h 1667220"/>
              <a:gd name="connsiteX267" fmla="*/ 1209944 w 1948239"/>
              <a:gd name="connsiteY267" fmla="*/ 852798 h 1667220"/>
              <a:gd name="connsiteX268" fmla="*/ 1211377 w 1948239"/>
              <a:gd name="connsiteY268" fmla="*/ 861325 h 1667220"/>
              <a:gd name="connsiteX269" fmla="*/ 1184140 w 1948239"/>
              <a:gd name="connsiteY269" fmla="*/ 845691 h 1667220"/>
              <a:gd name="connsiteX270" fmla="*/ 1198476 w 1948239"/>
              <a:gd name="connsiteY270" fmla="*/ 857062 h 1667220"/>
              <a:gd name="connsiteX271" fmla="*/ 1198476 w 1948239"/>
              <a:gd name="connsiteY271" fmla="*/ 855641 h 1667220"/>
              <a:gd name="connsiteX272" fmla="*/ 871619 w 1948239"/>
              <a:gd name="connsiteY272" fmla="*/ 844270 h 1667220"/>
              <a:gd name="connsiteX273" fmla="*/ 867317 w 1948239"/>
              <a:gd name="connsiteY273" fmla="*/ 849955 h 1667220"/>
              <a:gd name="connsiteX274" fmla="*/ 864450 w 1948239"/>
              <a:gd name="connsiteY274" fmla="*/ 848534 h 1667220"/>
              <a:gd name="connsiteX275" fmla="*/ 1221413 w 1948239"/>
              <a:gd name="connsiteY275" fmla="*/ 841427 h 1667220"/>
              <a:gd name="connsiteX276" fmla="*/ 1221413 w 1948239"/>
              <a:gd name="connsiteY276" fmla="*/ 852798 h 1667220"/>
              <a:gd name="connsiteX277" fmla="*/ 1221413 w 1948239"/>
              <a:gd name="connsiteY277" fmla="*/ 841427 h 1667220"/>
              <a:gd name="connsiteX278" fmla="*/ 24103 w 1948239"/>
              <a:gd name="connsiteY278" fmla="*/ 830944 h 1667220"/>
              <a:gd name="connsiteX279" fmla="*/ 15770 w 1948239"/>
              <a:gd name="connsiteY279" fmla="*/ 844270 h 1667220"/>
              <a:gd name="connsiteX280" fmla="*/ 15770 w 1948239"/>
              <a:gd name="connsiteY280" fmla="*/ 872696 h 1667220"/>
              <a:gd name="connsiteX281" fmla="*/ 20070 w 1948239"/>
              <a:gd name="connsiteY281" fmla="*/ 859905 h 1667220"/>
              <a:gd name="connsiteX282" fmla="*/ 11469 w 1948239"/>
              <a:gd name="connsiteY282" fmla="*/ 911073 h 1667220"/>
              <a:gd name="connsiteX283" fmla="*/ 31539 w 1948239"/>
              <a:gd name="connsiteY283" fmla="*/ 875540 h 1667220"/>
              <a:gd name="connsiteX284" fmla="*/ 34406 w 1948239"/>
              <a:gd name="connsiteY284" fmla="*/ 898280 h 1667220"/>
              <a:gd name="connsiteX285" fmla="*/ 35840 w 1948239"/>
              <a:gd name="connsiteY285" fmla="*/ 915337 h 1667220"/>
              <a:gd name="connsiteX286" fmla="*/ 38707 w 1948239"/>
              <a:gd name="connsiteY286" fmla="*/ 912494 h 1667220"/>
              <a:gd name="connsiteX287" fmla="*/ 35840 w 1948239"/>
              <a:gd name="connsiteY287" fmla="*/ 898280 h 1667220"/>
              <a:gd name="connsiteX288" fmla="*/ 38707 w 1948239"/>
              <a:gd name="connsiteY288" fmla="*/ 884067 h 1667220"/>
              <a:gd name="connsiteX289" fmla="*/ 32973 w 1948239"/>
              <a:gd name="connsiteY289" fmla="*/ 874117 h 1667220"/>
              <a:gd name="connsiteX290" fmla="*/ 24103 w 1948239"/>
              <a:gd name="connsiteY290" fmla="*/ 830944 h 1667220"/>
              <a:gd name="connsiteX291" fmla="*/ 1246321 w 1948239"/>
              <a:gd name="connsiteY291" fmla="*/ 825792 h 1667220"/>
              <a:gd name="connsiteX292" fmla="*/ 1237182 w 1948239"/>
              <a:gd name="connsiteY292" fmla="*/ 827214 h 1667220"/>
              <a:gd name="connsiteX293" fmla="*/ 1254385 w 1948239"/>
              <a:gd name="connsiteY293" fmla="*/ 832899 h 1667220"/>
              <a:gd name="connsiteX294" fmla="*/ 1246321 w 1948239"/>
              <a:gd name="connsiteY294" fmla="*/ 825792 h 1667220"/>
              <a:gd name="connsiteX295" fmla="*/ 1260119 w 1948239"/>
              <a:gd name="connsiteY295" fmla="*/ 822951 h 1667220"/>
              <a:gd name="connsiteX296" fmla="*/ 1261553 w 1948239"/>
              <a:gd name="connsiteY296" fmla="*/ 828635 h 1667220"/>
              <a:gd name="connsiteX297" fmla="*/ 1166937 w 1948239"/>
              <a:gd name="connsiteY297" fmla="*/ 794523 h 1667220"/>
              <a:gd name="connsiteX298" fmla="*/ 1168370 w 1948239"/>
              <a:gd name="connsiteY298" fmla="*/ 812290 h 1667220"/>
              <a:gd name="connsiteX299" fmla="*/ 1170089 w 1948239"/>
              <a:gd name="connsiteY299" fmla="*/ 816337 h 1667220"/>
              <a:gd name="connsiteX300" fmla="*/ 1169804 w 1948239"/>
              <a:gd name="connsiteY300" fmla="*/ 817264 h 1667220"/>
              <a:gd name="connsiteX301" fmla="*/ 1170734 w 1948239"/>
              <a:gd name="connsiteY301" fmla="*/ 817857 h 1667220"/>
              <a:gd name="connsiteX302" fmla="*/ 1174104 w 1948239"/>
              <a:gd name="connsiteY302" fmla="*/ 825792 h 1667220"/>
              <a:gd name="connsiteX303" fmla="*/ 1179838 w 1948239"/>
              <a:gd name="connsiteY303" fmla="*/ 817264 h 1667220"/>
              <a:gd name="connsiteX304" fmla="*/ 1174821 w 1948239"/>
              <a:gd name="connsiteY304" fmla="*/ 820462 h 1667220"/>
              <a:gd name="connsiteX305" fmla="*/ 1170734 w 1948239"/>
              <a:gd name="connsiteY305" fmla="*/ 817857 h 1667220"/>
              <a:gd name="connsiteX306" fmla="*/ 1170089 w 1948239"/>
              <a:gd name="connsiteY306" fmla="*/ 816337 h 1667220"/>
              <a:gd name="connsiteX307" fmla="*/ 1174284 w 1948239"/>
              <a:gd name="connsiteY307" fmla="*/ 802696 h 1667220"/>
              <a:gd name="connsiteX308" fmla="*/ 1166937 w 1948239"/>
              <a:gd name="connsiteY308" fmla="*/ 794523 h 1667220"/>
              <a:gd name="connsiteX309" fmla="*/ 1159768 w 1948239"/>
              <a:gd name="connsiteY309" fmla="*/ 785995 h 1667220"/>
              <a:gd name="connsiteX310" fmla="*/ 1174104 w 1948239"/>
              <a:gd name="connsiteY310" fmla="*/ 785995 h 1667220"/>
              <a:gd name="connsiteX311" fmla="*/ 1013543 w 1948239"/>
              <a:gd name="connsiteY311" fmla="*/ 783152 h 1667220"/>
              <a:gd name="connsiteX312" fmla="*/ 1017844 w 1948239"/>
              <a:gd name="connsiteY312" fmla="*/ 791681 h 1667220"/>
              <a:gd name="connsiteX313" fmla="*/ 1019277 w 1948239"/>
              <a:gd name="connsiteY313" fmla="*/ 784574 h 1667220"/>
              <a:gd name="connsiteX314" fmla="*/ 1939639 w 1948239"/>
              <a:gd name="connsiteY314" fmla="*/ 766096 h 1667220"/>
              <a:gd name="connsiteX315" fmla="*/ 1935337 w 1948239"/>
              <a:gd name="connsiteY315" fmla="*/ 783151 h 1667220"/>
              <a:gd name="connsiteX316" fmla="*/ 1935337 w 1948239"/>
              <a:gd name="connsiteY316" fmla="*/ 781730 h 1667220"/>
              <a:gd name="connsiteX317" fmla="*/ 927528 w 1948239"/>
              <a:gd name="connsiteY317" fmla="*/ 740513 h 1667220"/>
              <a:gd name="connsiteX318" fmla="*/ 918926 w 1948239"/>
              <a:gd name="connsiteY318" fmla="*/ 750462 h 1667220"/>
              <a:gd name="connsiteX319" fmla="*/ 920359 w 1948239"/>
              <a:gd name="connsiteY319" fmla="*/ 756148 h 1667220"/>
              <a:gd name="connsiteX320" fmla="*/ 921794 w 1948239"/>
              <a:gd name="connsiteY320" fmla="*/ 756148 h 1667220"/>
              <a:gd name="connsiteX321" fmla="*/ 943298 w 1948239"/>
              <a:gd name="connsiteY321" fmla="*/ 757569 h 1667220"/>
              <a:gd name="connsiteX322" fmla="*/ 944731 w 1948239"/>
              <a:gd name="connsiteY322" fmla="*/ 750462 h 1667220"/>
              <a:gd name="connsiteX323" fmla="*/ 938997 w 1948239"/>
              <a:gd name="connsiteY323" fmla="*/ 744777 h 1667220"/>
              <a:gd name="connsiteX324" fmla="*/ 927528 w 1948239"/>
              <a:gd name="connsiteY324" fmla="*/ 740513 h 1667220"/>
              <a:gd name="connsiteX325" fmla="*/ 911759 w 1948239"/>
              <a:gd name="connsiteY325" fmla="*/ 737670 h 1667220"/>
              <a:gd name="connsiteX326" fmla="*/ 913192 w 1948239"/>
              <a:gd name="connsiteY326" fmla="*/ 744777 h 1667220"/>
              <a:gd name="connsiteX327" fmla="*/ 918926 w 1948239"/>
              <a:gd name="connsiteY327" fmla="*/ 739091 h 1667220"/>
              <a:gd name="connsiteX328" fmla="*/ 1092389 w 1948239"/>
              <a:gd name="connsiteY328" fmla="*/ 734827 h 1667220"/>
              <a:gd name="connsiteX329" fmla="*/ 1089522 w 1948239"/>
              <a:gd name="connsiteY329" fmla="*/ 740512 h 1667220"/>
              <a:gd name="connsiteX330" fmla="*/ 1088089 w 1948239"/>
              <a:gd name="connsiteY330" fmla="*/ 739091 h 1667220"/>
              <a:gd name="connsiteX331" fmla="*/ 1060852 w 1948239"/>
              <a:gd name="connsiteY331" fmla="*/ 726299 h 1667220"/>
              <a:gd name="connsiteX332" fmla="*/ 1059417 w 1948239"/>
              <a:gd name="connsiteY332" fmla="*/ 729142 h 1667220"/>
              <a:gd name="connsiteX333" fmla="*/ 1056550 w 1948239"/>
              <a:gd name="connsiteY333" fmla="*/ 727722 h 1667220"/>
              <a:gd name="connsiteX334" fmla="*/ 1055117 w 1948239"/>
              <a:gd name="connsiteY334" fmla="*/ 730563 h 1667220"/>
              <a:gd name="connsiteX335" fmla="*/ 1059417 w 1948239"/>
              <a:gd name="connsiteY335" fmla="*/ 731985 h 1667220"/>
              <a:gd name="connsiteX336" fmla="*/ 1060852 w 1948239"/>
              <a:gd name="connsiteY336" fmla="*/ 726299 h 1667220"/>
              <a:gd name="connsiteX337" fmla="*/ 850773 w 1948239"/>
              <a:gd name="connsiteY337" fmla="*/ 713967 h 1667220"/>
              <a:gd name="connsiteX338" fmla="*/ 851549 w 1948239"/>
              <a:gd name="connsiteY338" fmla="*/ 714928 h 1667220"/>
              <a:gd name="connsiteX339" fmla="*/ 850809 w 1948239"/>
              <a:gd name="connsiteY339" fmla="*/ 714342 h 1667220"/>
              <a:gd name="connsiteX340" fmla="*/ 920359 w 1948239"/>
              <a:gd name="connsiteY340" fmla="*/ 712087 h 1667220"/>
              <a:gd name="connsiteX341" fmla="*/ 927528 w 1948239"/>
              <a:gd name="connsiteY341" fmla="*/ 727722 h 1667220"/>
              <a:gd name="connsiteX342" fmla="*/ 927528 w 1948239"/>
              <a:gd name="connsiteY342" fmla="*/ 724878 h 1667220"/>
              <a:gd name="connsiteX343" fmla="*/ 920359 w 1948239"/>
              <a:gd name="connsiteY343" fmla="*/ 712087 h 1667220"/>
              <a:gd name="connsiteX344" fmla="*/ 1040782 w 1948239"/>
              <a:gd name="connsiteY344" fmla="*/ 697873 h 1667220"/>
              <a:gd name="connsiteX345" fmla="*/ 1039347 w 1948239"/>
              <a:gd name="connsiteY345" fmla="*/ 703558 h 1667220"/>
              <a:gd name="connsiteX346" fmla="*/ 1037914 w 1948239"/>
              <a:gd name="connsiteY346" fmla="*/ 707821 h 1667220"/>
              <a:gd name="connsiteX347" fmla="*/ 1037914 w 1948239"/>
              <a:gd name="connsiteY347" fmla="*/ 709244 h 1667220"/>
              <a:gd name="connsiteX348" fmla="*/ 1050816 w 1948239"/>
              <a:gd name="connsiteY348" fmla="*/ 704980 h 1667220"/>
              <a:gd name="connsiteX349" fmla="*/ 1049382 w 1948239"/>
              <a:gd name="connsiteY349" fmla="*/ 707821 h 1667220"/>
              <a:gd name="connsiteX350" fmla="*/ 1053683 w 1948239"/>
              <a:gd name="connsiteY350" fmla="*/ 707821 h 1667220"/>
              <a:gd name="connsiteX351" fmla="*/ 1050816 w 1948239"/>
              <a:gd name="connsiteY351" fmla="*/ 704980 h 1667220"/>
              <a:gd name="connsiteX352" fmla="*/ 1040782 w 1948239"/>
              <a:gd name="connsiteY352" fmla="*/ 702137 h 1667220"/>
              <a:gd name="connsiteX353" fmla="*/ 1043649 w 1948239"/>
              <a:gd name="connsiteY353" fmla="*/ 699294 h 1667220"/>
              <a:gd name="connsiteX354" fmla="*/ 1040782 w 1948239"/>
              <a:gd name="connsiteY354" fmla="*/ 697873 h 1667220"/>
              <a:gd name="connsiteX355" fmla="*/ 816784 w 1948239"/>
              <a:gd name="connsiteY355" fmla="*/ 697873 h 1667220"/>
              <a:gd name="connsiteX356" fmla="*/ 828612 w 1948239"/>
              <a:gd name="connsiteY356" fmla="*/ 700716 h 1667220"/>
              <a:gd name="connsiteX357" fmla="*/ 807107 w 1948239"/>
              <a:gd name="connsiteY357" fmla="*/ 703557 h 1667220"/>
              <a:gd name="connsiteX358" fmla="*/ 816784 w 1948239"/>
              <a:gd name="connsiteY358" fmla="*/ 697873 h 1667220"/>
              <a:gd name="connsiteX359" fmla="*/ 1866524 w 1948239"/>
              <a:gd name="connsiteY359" fmla="*/ 695030 h 1667220"/>
              <a:gd name="connsiteX360" fmla="*/ 1869392 w 1948239"/>
              <a:gd name="connsiteY360" fmla="*/ 746198 h 1667220"/>
              <a:gd name="connsiteX361" fmla="*/ 1866524 w 1948239"/>
              <a:gd name="connsiteY361" fmla="*/ 695030 h 1667220"/>
              <a:gd name="connsiteX362" fmla="*/ 993473 w 1948239"/>
              <a:gd name="connsiteY362" fmla="*/ 690766 h 1667220"/>
              <a:gd name="connsiteX363" fmla="*/ 989173 w 1948239"/>
              <a:gd name="connsiteY363" fmla="*/ 692188 h 1667220"/>
              <a:gd name="connsiteX364" fmla="*/ 989173 w 1948239"/>
              <a:gd name="connsiteY364" fmla="*/ 693609 h 1667220"/>
              <a:gd name="connsiteX365" fmla="*/ 993473 w 1948239"/>
              <a:gd name="connsiteY365" fmla="*/ 690766 h 1667220"/>
              <a:gd name="connsiteX366" fmla="*/ 711058 w 1948239"/>
              <a:gd name="connsiteY366" fmla="*/ 679395 h 1667220"/>
              <a:gd name="connsiteX367" fmla="*/ 718708 w 1948239"/>
              <a:gd name="connsiteY367" fmla="*/ 679495 h 1667220"/>
              <a:gd name="connsiteX368" fmla="*/ 718405 w 1948239"/>
              <a:gd name="connsiteY368" fmla="*/ 679574 h 1667220"/>
              <a:gd name="connsiteX369" fmla="*/ 711058 w 1948239"/>
              <a:gd name="connsiteY369" fmla="*/ 679395 h 1667220"/>
              <a:gd name="connsiteX370" fmla="*/ 70067 w 1948239"/>
              <a:gd name="connsiteY370" fmla="*/ 662384 h 1667220"/>
              <a:gd name="connsiteX371" fmla="*/ 58778 w 1948239"/>
              <a:gd name="connsiteY371" fmla="*/ 690766 h 1667220"/>
              <a:gd name="connsiteX372" fmla="*/ 68812 w 1948239"/>
              <a:gd name="connsiteY372" fmla="*/ 686502 h 1667220"/>
              <a:gd name="connsiteX373" fmla="*/ 73113 w 1948239"/>
              <a:gd name="connsiteY373" fmla="*/ 670868 h 1667220"/>
              <a:gd name="connsiteX374" fmla="*/ 70067 w 1948239"/>
              <a:gd name="connsiteY374" fmla="*/ 662384 h 1667220"/>
              <a:gd name="connsiteX375" fmla="*/ 926095 w 1948239"/>
              <a:gd name="connsiteY375" fmla="*/ 658076 h 1667220"/>
              <a:gd name="connsiteX376" fmla="*/ 923228 w 1948239"/>
              <a:gd name="connsiteY376" fmla="*/ 672288 h 1667220"/>
              <a:gd name="connsiteX377" fmla="*/ 918926 w 1948239"/>
              <a:gd name="connsiteY377" fmla="*/ 668024 h 1667220"/>
              <a:gd name="connsiteX378" fmla="*/ 931829 w 1948239"/>
              <a:gd name="connsiteY378" fmla="*/ 676554 h 1667220"/>
              <a:gd name="connsiteX379" fmla="*/ 926095 w 1948239"/>
              <a:gd name="connsiteY379" fmla="*/ 658076 h 1667220"/>
              <a:gd name="connsiteX380" fmla="*/ 841513 w 1948239"/>
              <a:gd name="connsiteY380" fmla="*/ 652390 h 1667220"/>
              <a:gd name="connsiteX381" fmla="*/ 858716 w 1948239"/>
              <a:gd name="connsiteY381" fmla="*/ 672288 h 1667220"/>
              <a:gd name="connsiteX382" fmla="*/ 852982 w 1948239"/>
              <a:gd name="connsiteY382" fmla="*/ 665183 h 1667220"/>
              <a:gd name="connsiteX383" fmla="*/ 854416 w 1948239"/>
              <a:gd name="connsiteY383" fmla="*/ 665183 h 1667220"/>
              <a:gd name="connsiteX384" fmla="*/ 855849 w 1948239"/>
              <a:gd name="connsiteY384" fmla="*/ 658076 h 1667220"/>
              <a:gd name="connsiteX385" fmla="*/ 841513 w 1948239"/>
              <a:gd name="connsiteY385" fmla="*/ 652390 h 1667220"/>
              <a:gd name="connsiteX386" fmla="*/ 1050816 w 1948239"/>
              <a:gd name="connsiteY386" fmla="*/ 643862 h 1667220"/>
              <a:gd name="connsiteX387" fmla="*/ 1033613 w 1948239"/>
              <a:gd name="connsiteY387" fmla="*/ 653812 h 1667220"/>
              <a:gd name="connsiteX388" fmla="*/ 1040782 w 1948239"/>
              <a:gd name="connsiteY388" fmla="*/ 650969 h 1667220"/>
              <a:gd name="connsiteX389" fmla="*/ 1040782 w 1948239"/>
              <a:gd name="connsiteY389" fmla="*/ 652390 h 1667220"/>
              <a:gd name="connsiteX390" fmla="*/ 1047949 w 1948239"/>
              <a:gd name="connsiteY390" fmla="*/ 653812 h 1667220"/>
              <a:gd name="connsiteX391" fmla="*/ 1050816 w 1948239"/>
              <a:gd name="connsiteY391" fmla="*/ 643862 h 1667220"/>
              <a:gd name="connsiteX392" fmla="*/ 994471 w 1948239"/>
              <a:gd name="connsiteY392" fmla="*/ 641699 h 1667220"/>
              <a:gd name="connsiteX393" fmla="*/ 995167 w 1948239"/>
              <a:gd name="connsiteY393" fmla="*/ 641769 h 1667220"/>
              <a:gd name="connsiteX394" fmla="*/ 993473 w 1948239"/>
              <a:gd name="connsiteY394" fmla="*/ 642441 h 1667220"/>
              <a:gd name="connsiteX395" fmla="*/ 676652 w 1948239"/>
              <a:gd name="connsiteY395" fmla="*/ 632491 h 1667220"/>
              <a:gd name="connsiteX396" fmla="*/ 695287 w 1948239"/>
              <a:gd name="connsiteY396" fmla="*/ 633913 h 1667220"/>
              <a:gd name="connsiteX397" fmla="*/ 676652 w 1948239"/>
              <a:gd name="connsiteY397" fmla="*/ 632491 h 1667220"/>
              <a:gd name="connsiteX398" fmla="*/ 1889462 w 1948239"/>
              <a:gd name="connsiteY398" fmla="*/ 626807 h 1667220"/>
              <a:gd name="connsiteX399" fmla="*/ 1895196 w 1948239"/>
              <a:gd name="connsiteY399" fmla="*/ 665181 h 1667220"/>
              <a:gd name="connsiteX400" fmla="*/ 1876560 w 1948239"/>
              <a:gd name="connsiteY400" fmla="*/ 712086 h 1667220"/>
              <a:gd name="connsiteX401" fmla="*/ 1900930 w 1948239"/>
              <a:gd name="connsiteY401" fmla="*/ 635334 h 1667220"/>
              <a:gd name="connsiteX402" fmla="*/ 1003402 w 1948239"/>
              <a:gd name="connsiteY402" fmla="*/ 616178 h 1667220"/>
              <a:gd name="connsiteX403" fmla="*/ 1005120 w 1948239"/>
              <a:gd name="connsiteY403" fmla="*/ 618811 h 1667220"/>
              <a:gd name="connsiteX404" fmla="*/ 1003508 w 1948239"/>
              <a:gd name="connsiteY404" fmla="*/ 626806 h 1667220"/>
              <a:gd name="connsiteX405" fmla="*/ 1001358 w 1948239"/>
              <a:gd name="connsiteY405" fmla="*/ 619345 h 1667220"/>
              <a:gd name="connsiteX406" fmla="*/ 999207 w 1948239"/>
              <a:gd name="connsiteY406" fmla="*/ 609751 h 1667220"/>
              <a:gd name="connsiteX407" fmla="*/ 1003508 w 1948239"/>
              <a:gd name="connsiteY407" fmla="*/ 616014 h 1667220"/>
              <a:gd name="connsiteX408" fmla="*/ 1003402 w 1948239"/>
              <a:gd name="connsiteY408" fmla="*/ 616178 h 1667220"/>
              <a:gd name="connsiteX409" fmla="*/ 666616 w 1948239"/>
              <a:gd name="connsiteY409" fmla="*/ 604065 h 1667220"/>
              <a:gd name="connsiteX410" fmla="*/ 655147 w 1948239"/>
              <a:gd name="connsiteY410" fmla="*/ 614015 h 1667220"/>
              <a:gd name="connsiteX411" fmla="*/ 663749 w 1948239"/>
              <a:gd name="connsiteY411" fmla="*/ 626806 h 1667220"/>
              <a:gd name="connsiteX412" fmla="*/ 670917 w 1948239"/>
              <a:gd name="connsiteY412" fmla="*/ 616858 h 1667220"/>
              <a:gd name="connsiteX413" fmla="*/ 666616 w 1948239"/>
              <a:gd name="connsiteY413" fmla="*/ 604065 h 1667220"/>
              <a:gd name="connsiteX414" fmla="*/ 1093823 w 1948239"/>
              <a:gd name="connsiteY414" fmla="*/ 602644 h 1667220"/>
              <a:gd name="connsiteX415" fmla="*/ 1085222 w 1948239"/>
              <a:gd name="connsiteY415" fmla="*/ 609751 h 1667220"/>
              <a:gd name="connsiteX416" fmla="*/ 1093823 w 1948239"/>
              <a:gd name="connsiteY416" fmla="*/ 602644 h 1667220"/>
              <a:gd name="connsiteX417" fmla="*/ 762667 w 1948239"/>
              <a:gd name="connsiteY417" fmla="*/ 602644 h 1667220"/>
              <a:gd name="connsiteX418" fmla="*/ 764099 w 1948239"/>
              <a:gd name="connsiteY418" fmla="*/ 615435 h 1667220"/>
              <a:gd name="connsiteX419" fmla="*/ 759799 w 1948239"/>
              <a:gd name="connsiteY419" fmla="*/ 615435 h 1667220"/>
              <a:gd name="connsiteX420" fmla="*/ 762487 w 1948239"/>
              <a:gd name="connsiteY420" fmla="*/ 622720 h 1667220"/>
              <a:gd name="connsiteX421" fmla="*/ 763429 w 1948239"/>
              <a:gd name="connsiteY421" fmla="*/ 623370 h 1667220"/>
              <a:gd name="connsiteX422" fmla="*/ 762667 w 1948239"/>
              <a:gd name="connsiteY422" fmla="*/ 625386 h 1667220"/>
              <a:gd name="connsiteX423" fmla="*/ 768401 w 1948239"/>
              <a:gd name="connsiteY423" fmla="*/ 626806 h 1667220"/>
              <a:gd name="connsiteX424" fmla="*/ 763429 w 1948239"/>
              <a:gd name="connsiteY424" fmla="*/ 623370 h 1667220"/>
              <a:gd name="connsiteX425" fmla="*/ 765354 w 1948239"/>
              <a:gd name="connsiteY425" fmla="*/ 618279 h 1667220"/>
              <a:gd name="connsiteX426" fmla="*/ 771268 w 1948239"/>
              <a:gd name="connsiteY426" fmla="*/ 611172 h 1667220"/>
              <a:gd name="connsiteX427" fmla="*/ 762667 w 1948239"/>
              <a:gd name="connsiteY427" fmla="*/ 602644 h 1667220"/>
              <a:gd name="connsiteX428" fmla="*/ 785469 w 1948239"/>
              <a:gd name="connsiteY428" fmla="*/ 599801 h 1667220"/>
              <a:gd name="connsiteX429" fmla="*/ 779870 w 1948239"/>
              <a:gd name="connsiteY429" fmla="*/ 602644 h 1667220"/>
              <a:gd name="connsiteX430" fmla="*/ 789904 w 1948239"/>
              <a:gd name="connsiteY430" fmla="*/ 612592 h 1667220"/>
              <a:gd name="connsiteX431" fmla="*/ 785469 w 1948239"/>
              <a:gd name="connsiteY431" fmla="*/ 599801 h 1667220"/>
              <a:gd name="connsiteX432" fmla="*/ 543327 w 1948239"/>
              <a:gd name="connsiteY432" fmla="*/ 599801 h 1667220"/>
              <a:gd name="connsiteX433" fmla="*/ 556228 w 1948239"/>
              <a:gd name="connsiteY433" fmla="*/ 606908 h 1667220"/>
              <a:gd name="connsiteX434" fmla="*/ 543327 w 1948239"/>
              <a:gd name="connsiteY434" fmla="*/ 599801 h 1667220"/>
              <a:gd name="connsiteX435" fmla="*/ 1943939 w 1948239"/>
              <a:gd name="connsiteY435" fmla="*/ 592694 h 1667220"/>
              <a:gd name="connsiteX436" fmla="*/ 1948239 w 1948239"/>
              <a:gd name="connsiteY436" fmla="*/ 598379 h 1667220"/>
              <a:gd name="connsiteX437" fmla="*/ 1948239 w 1948239"/>
              <a:gd name="connsiteY437" fmla="*/ 639599 h 1667220"/>
              <a:gd name="connsiteX438" fmla="*/ 1943939 w 1948239"/>
              <a:gd name="connsiteY438" fmla="*/ 592694 h 1667220"/>
              <a:gd name="connsiteX439" fmla="*/ 586335 w 1948239"/>
              <a:gd name="connsiteY439" fmla="*/ 589852 h 1667220"/>
              <a:gd name="connsiteX440" fmla="*/ 579168 w 1948239"/>
              <a:gd name="connsiteY440" fmla="*/ 594116 h 1667220"/>
              <a:gd name="connsiteX441" fmla="*/ 596371 w 1948239"/>
              <a:gd name="connsiteY441" fmla="*/ 598380 h 1667220"/>
              <a:gd name="connsiteX442" fmla="*/ 1069453 w 1948239"/>
              <a:gd name="connsiteY442" fmla="*/ 587009 h 1667220"/>
              <a:gd name="connsiteX443" fmla="*/ 1069453 w 1948239"/>
              <a:gd name="connsiteY443" fmla="*/ 591273 h 1667220"/>
              <a:gd name="connsiteX444" fmla="*/ 1071989 w 1948239"/>
              <a:gd name="connsiteY444" fmla="*/ 587972 h 1667220"/>
              <a:gd name="connsiteX445" fmla="*/ 1077875 w 1948239"/>
              <a:gd name="connsiteY445" fmla="*/ 590207 h 1667220"/>
              <a:gd name="connsiteX446" fmla="*/ 1085222 w 1948239"/>
              <a:gd name="connsiteY446" fmla="*/ 595537 h 1667220"/>
              <a:gd name="connsiteX447" fmla="*/ 1092389 w 1948239"/>
              <a:gd name="connsiteY447" fmla="*/ 589852 h 1667220"/>
              <a:gd name="connsiteX448" fmla="*/ 1079488 w 1948239"/>
              <a:gd name="connsiteY448" fmla="*/ 589852 h 1667220"/>
              <a:gd name="connsiteX449" fmla="*/ 1079488 w 1948239"/>
              <a:gd name="connsiteY449" fmla="*/ 587009 h 1667220"/>
              <a:gd name="connsiteX450" fmla="*/ 1072319 w 1948239"/>
              <a:gd name="connsiteY450" fmla="*/ 587542 h 1667220"/>
              <a:gd name="connsiteX451" fmla="*/ 1071989 w 1948239"/>
              <a:gd name="connsiteY451" fmla="*/ 587972 h 1667220"/>
              <a:gd name="connsiteX452" fmla="*/ 488851 w 1948239"/>
              <a:gd name="connsiteY452" fmla="*/ 569954 h 1667220"/>
              <a:gd name="connsiteX453" fmla="*/ 485984 w 1948239"/>
              <a:gd name="connsiteY453" fmla="*/ 575638 h 1667220"/>
              <a:gd name="connsiteX454" fmla="*/ 477383 w 1948239"/>
              <a:gd name="connsiteY454" fmla="*/ 594116 h 1667220"/>
              <a:gd name="connsiteX455" fmla="*/ 484551 w 1948239"/>
              <a:gd name="connsiteY455" fmla="*/ 592694 h 1667220"/>
              <a:gd name="connsiteX456" fmla="*/ 481683 w 1948239"/>
              <a:gd name="connsiteY456" fmla="*/ 588430 h 1667220"/>
              <a:gd name="connsiteX457" fmla="*/ 491718 w 1948239"/>
              <a:gd name="connsiteY457" fmla="*/ 595537 h 1667220"/>
              <a:gd name="connsiteX458" fmla="*/ 485984 w 1948239"/>
              <a:gd name="connsiteY458" fmla="*/ 575638 h 1667220"/>
              <a:gd name="connsiteX459" fmla="*/ 491718 w 1948239"/>
              <a:gd name="connsiteY459" fmla="*/ 574218 h 1667220"/>
              <a:gd name="connsiteX460" fmla="*/ 496018 w 1948239"/>
              <a:gd name="connsiteY460" fmla="*/ 572795 h 1667220"/>
              <a:gd name="connsiteX461" fmla="*/ 496018 w 1948239"/>
              <a:gd name="connsiteY461" fmla="*/ 569954 h 1667220"/>
              <a:gd name="connsiteX462" fmla="*/ 491718 w 1948239"/>
              <a:gd name="connsiteY462" fmla="*/ 572795 h 1667220"/>
              <a:gd name="connsiteX463" fmla="*/ 488851 w 1948239"/>
              <a:gd name="connsiteY463" fmla="*/ 569954 h 1667220"/>
              <a:gd name="connsiteX464" fmla="*/ 435810 w 1948239"/>
              <a:gd name="connsiteY464" fmla="*/ 548633 h 1667220"/>
              <a:gd name="connsiteX465" fmla="*/ 441544 w 1948239"/>
              <a:gd name="connsiteY465" fmla="*/ 560004 h 1667220"/>
              <a:gd name="connsiteX466" fmla="*/ 440110 w 1948239"/>
              <a:gd name="connsiteY466" fmla="*/ 551476 h 1667220"/>
              <a:gd name="connsiteX467" fmla="*/ 1016410 w 1948239"/>
              <a:gd name="connsiteY467" fmla="*/ 541526 h 1667220"/>
              <a:gd name="connsiteX468" fmla="*/ 1017325 w 1948239"/>
              <a:gd name="connsiteY468" fmla="*/ 547714 h 1667220"/>
              <a:gd name="connsiteX469" fmla="*/ 1016948 w 1948239"/>
              <a:gd name="connsiteY469" fmla="*/ 547390 h 1667220"/>
              <a:gd name="connsiteX470" fmla="*/ 1016410 w 1948239"/>
              <a:gd name="connsiteY470" fmla="*/ 541526 h 1667220"/>
              <a:gd name="connsiteX471" fmla="*/ 559098 w 1948239"/>
              <a:gd name="connsiteY471" fmla="*/ 530156 h 1667220"/>
              <a:gd name="connsiteX472" fmla="*/ 570567 w 1948239"/>
              <a:gd name="connsiteY472" fmla="*/ 531577 h 1667220"/>
              <a:gd name="connsiteX473" fmla="*/ 559098 w 1948239"/>
              <a:gd name="connsiteY473" fmla="*/ 530156 h 1667220"/>
              <a:gd name="connsiteX474" fmla="*/ 1055117 w 1948239"/>
              <a:gd name="connsiteY474" fmla="*/ 524470 h 1667220"/>
              <a:gd name="connsiteX475" fmla="*/ 1055117 w 1948239"/>
              <a:gd name="connsiteY475" fmla="*/ 537262 h 1667220"/>
              <a:gd name="connsiteX476" fmla="*/ 1055117 w 1948239"/>
              <a:gd name="connsiteY476" fmla="*/ 524470 h 1667220"/>
              <a:gd name="connsiteX477" fmla="*/ 1070886 w 1948239"/>
              <a:gd name="connsiteY477" fmla="*/ 508836 h 1667220"/>
              <a:gd name="connsiteX478" fmla="*/ 1059417 w 1948239"/>
              <a:gd name="connsiteY478" fmla="*/ 514522 h 1667220"/>
              <a:gd name="connsiteX479" fmla="*/ 1070886 w 1948239"/>
              <a:gd name="connsiteY479" fmla="*/ 521627 h 1667220"/>
              <a:gd name="connsiteX480" fmla="*/ 1082355 w 1948239"/>
              <a:gd name="connsiteY480" fmla="*/ 518786 h 1667220"/>
              <a:gd name="connsiteX481" fmla="*/ 1070886 w 1948239"/>
              <a:gd name="connsiteY481" fmla="*/ 508836 h 1667220"/>
              <a:gd name="connsiteX482" fmla="*/ 549062 w 1948239"/>
              <a:gd name="connsiteY482" fmla="*/ 508836 h 1667220"/>
              <a:gd name="connsiteX483" fmla="*/ 561965 w 1948239"/>
              <a:gd name="connsiteY483" fmla="*/ 523049 h 1667220"/>
              <a:gd name="connsiteX484" fmla="*/ 549062 w 1948239"/>
              <a:gd name="connsiteY484" fmla="*/ 508836 h 1667220"/>
              <a:gd name="connsiteX485" fmla="*/ 1893763 w 1948239"/>
              <a:gd name="connsiteY485" fmla="*/ 491780 h 1667220"/>
              <a:gd name="connsiteX486" fmla="*/ 1889462 w 1948239"/>
              <a:gd name="connsiteY486" fmla="*/ 507415 h 1667220"/>
              <a:gd name="connsiteX487" fmla="*/ 1895196 w 1948239"/>
              <a:gd name="connsiteY487" fmla="*/ 497465 h 1667220"/>
              <a:gd name="connsiteX488" fmla="*/ 1908099 w 1948239"/>
              <a:gd name="connsiteY488" fmla="*/ 565688 h 1667220"/>
              <a:gd name="connsiteX489" fmla="*/ 1896630 w 1948239"/>
              <a:gd name="connsiteY489" fmla="*/ 494622 h 1667220"/>
              <a:gd name="connsiteX490" fmla="*/ 1895196 w 1948239"/>
              <a:gd name="connsiteY490" fmla="*/ 497465 h 1667220"/>
              <a:gd name="connsiteX491" fmla="*/ 1083789 w 1948239"/>
              <a:gd name="connsiteY491" fmla="*/ 456247 h 1667220"/>
              <a:gd name="connsiteX492" fmla="*/ 1080922 w 1948239"/>
              <a:gd name="connsiteY492" fmla="*/ 467618 h 1667220"/>
              <a:gd name="connsiteX493" fmla="*/ 1089523 w 1948239"/>
              <a:gd name="connsiteY493" fmla="*/ 461931 h 1667220"/>
              <a:gd name="connsiteX494" fmla="*/ 1083789 w 1948239"/>
              <a:gd name="connsiteY494" fmla="*/ 456247 h 1667220"/>
              <a:gd name="connsiteX495" fmla="*/ 1146867 w 1948239"/>
              <a:gd name="connsiteY495" fmla="*/ 453404 h 1667220"/>
              <a:gd name="connsiteX496" fmla="*/ 1145432 w 1948239"/>
              <a:gd name="connsiteY496" fmla="*/ 460511 h 1667220"/>
              <a:gd name="connsiteX497" fmla="*/ 1146867 w 1948239"/>
              <a:gd name="connsiteY497" fmla="*/ 453404 h 1667220"/>
              <a:gd name="connsiteX498" fmla="*/ 1166937 w 1948239"/>
              <a:gd name="connsiteY498" fmla="*/ 451983 h 1667220"/>
              <a:gd name="connsiteX499" fmla="*/ 1154034 w 1948239"/>
              <a:gd name="connsiteY499" fmla="*/ 457668 h 1667220"/>
              <a:gd name="connsiteX500" fmla="*/ 1166937 w 1948239"/>
              <a:gd name="connsiteY500" fmla="*/ 451983 h 1667220"/>
              <a:gd name="connsiteX501" fmla="*/ 1079487 w 1948239"/>
              <a:gd name="connsiteY501" fmla="*/ 427820 h 1667220"/>
              <a:gd name="connsiteX502" fmla="*/ 1072320 w 1948239"/>
              <a:gd name="connsiteY502" fmla="*/ 436348 h 1667220"/>
              <a:gd name="connsiteX503" fmla="*/ 1079487 w 1948239"/>
              <a:gd name="connsiteY503" fmla="*/ 427820 h 1667220"/>
              <a:gd name="connsiteX504" fmla="*/ 1910965 w 1948239"/>
              <a:gd name="connsiteY504" fmla="*/ 420713 h 1667220"/>
              <a:gd name="connsiteX505" fmla="*/ 1928168 w 1948239"/>
              <a:gd name="connsiteY505" fmla="*/ 481830 h 1667220"/>
              <a:gd name="connsiteX506" fmla="*/ 1913832 w 1948239"/>
              <a:gd name="connsiteY506" fmla="*/ 440612 h 1667220"/>
              <a:gd name="connsiteX507" fmla="*/ 1910965 w 1948239"/>
              <a:gd name="connsiteY507" fmla="*/ 420713 h 1667220"/>
              <a:gd name="connsiteX508" fmla="*/ 1852189 w 1948239"/>
              <a:gd name="connsiteY508" fmla="*/ 412186 h 1667220"/>
              <a:gd name="connsiteX509" fmla="*/ 1857923 w 1948239"/>
              <a:gd name="connsiteY509" fmla="*/ 432085 h 1667220"/>
              <a:gd name="connsiteX510" fmla="*/ 1855056 w 1948239"/>
              <a:gd name="connsiteY510" fmla="*/ 450561 h 1667220"/>
              <a:gd name="connsiteX511" fmla="*/ 1857923 w 1948239"/>
              <a:gd name="connsiteY511" fmla="*/ 432085 h 1667220"/>
              <a:gd name="connsiteX512" fmla="*/ 1852189 w 1948239"/>
              <a:gd name="connsiteY512" fmla="*/ 412186 h 1667220"/>
              <a:gd name="connsiteX513" fmla="*/ 1862224 w 1948239"/>
              <a:gd name="connsiteY513" fmla="*/ 400815 h 1667220"/>
              <a:gd name="connsiteX514" fmla="*/ 1875126 w 1948239"/>
              <a:gd name="connsiteY514" fmla="*/ 464775 h 1667220"/>
              <a:gd name="connsiteX515" fmla="*/ 1875126 w 1948239"/>
              <a:gd name="connsiteY515" fmla="*/ 442033 h 1667220"/>
              <a:gd name="connsiteX516" fmla="*/ 1883727 w 1948239"/>
              <a:gd name="connsiteY516" fmla="*/ 484673 h 1667220"/>
              <a:gd name="connsiteX517" fmla="*/ 1885162 w 1948239"/>
              <a:gd name="connsiteY517" fmla="*/ 451983 h 1667220"/>
              <a:gd name="connsiteX518" fmla="*/ 1882295 w 1948239"/>
              <a:gd name="connsiteY518" fmla="*/ 439190 h 1667220"/>
              <a:gd name="connsiteX519" fmla="*/ 1876560 w 1948239"/>
              <a:gd name="connsiteY519" fmla="*/ 426398 h 1667220"/>
              <a:gd name="connsiteX520" fmla="*/ 1862224 w 1948239"/>
              <a:gd name="connsiteY520" fmla="*/ 400815 h 1667220"/>
              <a:gd name="connsiteX521" fmla="*/ 1092389 w 1948239"/>
              <a:gd name="connsiteY521" fmla="*/ 379496 h 1667220"/>
              <a:gd name="connsiteX522" fmla="*/ 1092389 w 1948239"/>
              <a:gd name="connsiteY522" fmla="*/ 385180 h 1667220"/>
              <a:gd name="connsiteX523" fmla="*/ 1096691 w 1948239"/>
              <a:gd name="connsiteY523" fmla="*/ 385180 h 1667220"/>
              <a:gd name="connsiteX524" fmla="*/ 1088089 w 1948239"/>
              <a:gd name="connsiteY524" fmla="*/ 390865 h 1667220"/>
              <a:gd name="connsiteX525" fmla="*/ 1108159 w 1948239"/>
              <a:gd name="connsiteY525" fmla="*/ 392287 h 1667220"/>
              <a:gd name="connsiteX526" fmla="*/ 1109594 w 1948239"/>
              <a:gd name="connsiteY526" fmla="*/ 397972 h 1667220"/>
              <a:gd name="connsiteX527" fmla="*/ 1109594 w 1948239"/>
              <a:gd name="connsiteY527" fmla="*/ 400815 h 1667220"/>
              <a:gd name="connsiteX528" fmla="*/ 1112461 w 1948239"/>
              <a:gd name="connsiteY528" fmla="*/ 400815 h 1667220"/>
              <a:gd name="connsiteX529" fmla="*/ 1109594 w 1948239"/>
              <a:gd name="connsiteY529" fmla="*/ 396551 h 1667220"/>
              <a:gd name="connsiteX530" fmla="*/ 1112461 w 1948239"/>
              <a:gd name="connsiteY530" fmla="*/ 395129 h 1667220"/>
              <a:gd name="connsiteX531" fmla="*/ 1108159 w 1948239"/>
              <a:gd name="connsiteY531" fmla="*/ 390865 h 1667220"/>
              <a:gd name="connsiteX532" fmla="*/ 1092389 w 1948239"/>
              <a:gd name="connsiteY532" fmla="*/ 379496 h 1667220"/>
              <a:gd name="connsiteX533" fmla="*/ 365563 w 1948239"/>
              <a:gd name="connsiteY533" fmla="*/ 379494 h 1667220"/>
              <a:gd name="connsiteX534" fmla="*/ 328290 w 1948239"/>
              <a:gd name="connsiteY534" fmla="*/ 403656 h 1667220"/>
              <a:gd name="connsiteX535" fmla="*/ 365563 w 1948239"/>
              <a:gd name="connsiteY535" fmla="*/ 379494 h 1667220"/>
              <a:gd name="connsiteX536" fmla="*/ 1879188 w 1948239"/>
              <a:gd name="connsiteY536" fmla="*/ 377956 h 1667220"/>
              <a:gd name="connsiteX537" fmla="*/ 1879427 w 1948239"/>
              <a:gd name="connsiteY537" fmla="*/ 378074 h 1667220"/>
              <a:gd name="connsiteX538" fmla="*/ 1879634 w 1948239"/>
              <a:gd name="connsiteY538" fmla="*/ 379504 h 1667220"/>
              <a:gd name="connsiteX539" fmla="*/ 1790545 w 1948239"/>
              <a:gd name="connsiteY539" fmla="*/ 370967 h 1667220"/>
              <a:gd name="connsiteX540" fmla="*/ 1806314 w 1948239"/>
              <a:gd name="connsiteY540" fmla="*/ 402236 h 1667220"/>
              <a:gd name="connsiteX541" fmla="*/ 1823517 w 1948239"/>
              <a:gd name="connsiteY541" fmla="*/ 426398 h 1667220"/>
              <a:gd name="connsiteX542" fmla="*/ 1813483 w 1948239"/>
              <a:gd name="connsiteY542" fmla="*/ 406500 h 1667220"/>
              <a:gd name="connsiteX543" fmla="*/ 1790545 w 1948239"/>
              <a:gd name="connsiteY543" fmla="*/ 370967 h 1667220"/>
              <a:gd name="connsiteX544" fmla="*/ 336891 w 1948239"/>
              <a:gd name="connsiteY544" fmla="*/ 370966 h 1667220"/>
              <a:gd name="connsiteX545" fmla="*/ 283848 w 1948239"/>
              <a:gd name="connsiteY545" fmla="*/ 419291 h 1667220"/>
              <a:gd name="connsiteX546" fmla="*/ 235106 w 1948239"/>
              <a:gd name="connsiteY546" fmla="*/ 449139 h 1667220"/>
              <a:gd name="connsiteX547" fmla="*/ 283848 w 1948239"/>
              <a:gd name="connsiteY547" fmla="*/ 407920 h 1667220"/>
              <a:gd name="connsiteX548" fmla="*/ 336891 w 1948239"/>
              <a:gd name="connsiteY548" fmla="*/ 370966 h 1667220"/>
              <a:gd name="connsiteX549" fmla="*/ 344955 w 1948239"/>
              <a:gd name="connsiteY549" fmla="*/ 363504 h 1667220"/>
              <a:gd name="connsiteX550" fmla="*/ 345493 w 1948239"/>
              <a:gd name="connsiteY550" fmla="*/ 363859 h 1667220"/>
              <a:gd name="connsiteX551" fmla="*/ 336891 w 1948239"/>
              <a:gd name="connsiteY551" fmla="*/ 369544 h 1667220"/>
              <a:gd name="connsiteX552" fmla="*/ 344955 w 1948239"/>
              <a:gd name="connsiteY552" fmla="*/ 363504 h 1667220"/>
              <a:gd name="connsiteX553" fmla="*/ 1134860 w 1948239"/>
              <a:gd name="connsiteY553" fmla="*/ 362794 h 1667220"/>
              <a:gd name="connsiteX554" fmla="*/ 1129664 w 1948239"/>
              <a:gd name="connsiteY554" fmla="*/ 365282 h 1667220"/>
              <a:gd name="connsiteX555" fmla="*/ 1138265 w 1948239"/>
              <a:gd name="connsiteY555" fmla="*/ 368125 h 1667220"/>
              <a:gd name="connsiteX556" fmla="*/ 1141132 w 1948239"/>
              <a:gd name="connsiteY556" fmla="*/ 366702 h 1667220"/>
              <a:gd name="connsiteX557" fmla="*/ 1134860 w 1948239"/>
              <a:gd name="connsiteY557" fmla="*/ 362794 h 1667220"/>
              <a:gd name="connsiteX558" fmla="*/ 364130 w 1948239"/>
              <a:gd name="connsiteY558" fmla="*/ 362438 h 1667220"/>
              <a:gd name="connsiteX559" fmla="*/ 344060 w 1948239"/>
              <a:gd name="connsiteY559" fmla="*/ 379493 h 1667220"/>
              <a:gd name="connsiteX560" fmla="*/ 342626 w 1948239"/>
              <a:gd name="connsiteY560" fmla="*/ 372388 h 1667220"/>
              <a:gd name="connsiteX561" fmla="*/ 1871520 w 1948239"/>
              <a:gd name="connsiteY561" fmla="*/ 361462 h 1667220"/>
              <a:gd name="connsiteX562" fmla="*/ 1875126 w 1948239"/>
              <a:gd name="connsiteY562" fmla="*/ 363860 h 1667220"/>
              <a:gd name="connsiteX563" fmla="*/ 1879188 w 1948239"/>
              <a:gd name="connsiteY563" fmla="*/ 377956 h 1667220"/>
              <a:gd name="connsiteX564" fmla="*/ 1876560 w 1948239"/>
              <a:gd name="connsiteY564" fmla="*/ 376653 h 1667220"/>
              <a:gd name="connsiteX565" fmla="*/ 1871520 w 1948239"/>
              <a:gd name="connsiteY565" fmla="*/ 361462 h 1667220"/>
              <a:gd name="connsiteX566" fmla="*/ 1769041 w 1948239"/>
              <a:gd name="connsiteY566" fmla="*/ 355332 h 1667220"/>
              <a:gd name="connsiteX567" fmla="*/ 1773342 w 1948239"/>
              <a:gd name="connsiteY567" fmla="*/ 368123 h 1667220"/>
              <a:gd name="connsiteX568" fmla="*/ 1777642 w 1948239"/>
              <a:gd name="connsiteY568" fmla="*/ 383758 h 1667220"/>
              <a:gd name="connsiteX569" fmla="*/ 1773342 w 1948239"/>
              <a:gd name="connsiteY569" fmla="*/ 368123 h 1667220"/>
              <a:gd name="connsiteX570" fmla="*/ 1781944 w 1948239"/>
              <a:gd name="connsiteY570" fmla="*/ 372389 h 1667220"/>
              <a:gd name="connsiteX571" fmla="*/ 1780510 w 1948239"/>
              <a:gd name="connsiteY571" fmla="*/ 368123 h 1667220"/>
              <a:gd name="connsiteX572" fmla="*/ 1769041 w 1948239"/>
              <a:gd name="connsiteY572" fmla="*/ 355332 h 1667220"/>
              <a:gd name="connsiteX573" fmla="*/ 1846455 w 1948239"/>
              <a:gd name="connsiteY573" fmla="*/ 302743 h 1667220"/>
              <a:gd name="connsiteX574" fmla="*/ 1852189 w 1948239"/>
              <a:gd name="connsiteY574" fmla="*/ 328326 h 1667220"/>
              <a:gd name="connsiteX575" fmla="*/ 1846455 w 1948239"/>
              <a:gd name="connsiteY575" fmla="*/ 331169 h 1667220"/>
              <a:gd name="connsiteX576" fmla="*/ 1846455 w 1948239"/>
              <a:gd name="connsiteY576" fmla="*/ 302743 h 1667220"/>
              <a:gd name="connsiteX577" fmla="*/ 434816 w 1948239"/>
              <a:gd name="connsiteY577" fmla="*/ 297805 h 1667220"/>
              <a:gd name="connsiteX578" fmla="*/ 420936 w 1948239"/>
              <a:gd name="connsiteY578" fmla="*/ 310205 h 1667220"/>
              <a:gd name="connsiteX579" fmla="*/ 410004 w 1948239"/>
              <a:gd name="connsiteY579" fmla="*/ 322642 h 1667220"/>
              <a:gd name="connsiteX580" fmla="*/ 408572 w 1948239"/>
              <a:gd name="connsiteY580" fmla="*/ 308428 h 1667220"/>
              <a:gd name="connsiteX581" fmla="*/ 422549 w 1948239"/>
              <a:gd name="connsiteY581" fmla="*/ 304697 h 1667220"/>
              <a:gd name="connsiteX582" fmla="*/ 1088089 w 1948239"/>
              <a:gd name="connsiteY582" fmla="*/ 294215 h 1667220"/>
              <a:gd name="connsiteX583" fmla="*/ 1105292 w 1948239"/>
              <a:gd name="connsiteY583" fmla="*/ 301322 h 1667220"/>
              <a:gd name="connsiteX584" fmla="*/ 1105292 w 1948239"/>
              <a:gd name="connsiteY584" fmla="*/ 309850 h 1667220"/>
              <a:gd name="connsiteX585" fmla="*/ 1122495 w 1948239"/>
              <a:gd name="connsiteY585" fmla="*/ 307007 h 1667220"/>
              <a:gd name="connsiteX586" fmla="*/ 1121061 w 1948239"/>
              <a:gd name="connsiteY586" fmla="*/ 312693 h 1667220"/>
              <a:gd name="connsiteX587" fmla="*/ 1123929 w 1948239"/>
              <a:gd name="connsiteY587" fmla="*/ 314114 h 1667220"/>
              <a:gd name="connsiteX588" fmla="*/ 1122495 w 1948239"/>
              <a:gd name="connsiteY588" fmla="*/ 318377 h 1667220"/>
              <a:gd name="connsiteX589" fmla="*/ 1151167 w 1948239"/>
              <a:gd name="connsiteY589" fmla="*/ 328328 h 1667220"/>
              <a:gd name="connsiteX590" fmla="*/ 1135397 w 1948239"/>
              <a:gd name="connsiteY590" fmla="*/ 331169 h 1667220"/>
              <a:gd name="connsiteX591" fmla="*/ 1141132 w 1948239"/>
              <a:gd name="connsiteY591" fmla="*/ 341119 h 1667220"/>
              <a:gd name="connsiteX592" fmla="*/ 1154034 w 1948239"/>
              <a:gd name="connsiteY592" fmla="*/ 338276 h 1667220"/>
              <a:gd name="connsiteX593" fmla="*/ 1168370 w 1948239"/>
              <a:gd name="connsiteY593" fmla="*/ 352490 h 1667220"/>
              <a:gd name="connsiteX594" fmla="*/ 1182706 w 1948239"/>
              <a:gd name="connsiteY594" fmla="*/ 383759 h 1667220"/>
              <a:gd name="connsiteX595" fmla="*/ 1164068 w 1948239"/>
              <a:gd name="connsiteY595" fmla="*/ 379496 h 1667220"/>
              <a:gd name="connsiteX596" fmla="*/ 1171237 w 1948239"/>
              <a:gd name="connsiteY596" fmla="*/ 389444 h 1667220"/>
              <a:gd name="connsiteX597" fmla="*/ 1156901 w 1948239"/>
              <a:gd name="connsiteY597" fmla="*/ 386601 h 1667220"/>
              <a:gd name="connsiteX598" fmla="*/ 1162635 w 1948239"/>
              <a:gd name="connsiteY598" fmla="*/ 393708 h 1667220"/>
              <a:gd name="connsiteX599" fmla="*/ 1179838 w 1948239"/>
              <a:gd name="connsiteY599" fmla="*/ 396551 h 1667220"/>
              <a:gd name="connsiteX600" fmla="*/ 1172671 w 1948239"/>
              <a:gd name="connsiteY600" fmla="*/ 405079 h 1667220"/>
              <a:gd name="connsiteX601" fmla="*/ 1179838 w 1948239"/>
              <a:gd name="connsiteY601" fmla="*/ 405079 h 1667220"/>
              <a:gd name="connsiteX602" fmla="*/ 1171237 w 1948239"/>
              <a:gd name="connsiteY602" fmla="*/ 444876 h 1667220"/>
              <a:gd name="connsiteX603" fmla="*/ 1178406 w 1948239"/>
              <a:gd name="connsiteY603" fmla="*/ 446297 h 1667220"/>
              <a:gd name="connsiteX604" fmla="*/ 1174104 w 1948239"/>
              <a:gd name="connsiteY604" fmla="*/ 450561 h 1667220"/>
              <a:gd name="connsiteX605" fmla="*/ 1178406 w 1948239"/>
              <a:gd name="connsiteY605" fmla="*/ 451983 h 1667220"/>
              <a:gd name="connsiteX606" fmla="*/ 1159768 w 1948239"/>
              <a:gd name="connsiteY606" fmla="*/ 477566 h 1667220"/>
              <a:gd name="connsiteX607" fmla="*/ 1169804 w 1948239"/>
              <a:gd name="connsiteY607" fmla="*/ 476145 h 1667220"/>
              <a:gd name="connsiteX608" fmla="*/ 1156901 w 1948239"/>
              <a:gd name="connsiteY608" fmla="*/ 481830 h 1667220"/>
              <a:gd name="connsiteX609" fmla="*/ 1169804 w 1948239"/>
              <a:gd name="connsiteY609" fmla="*/ 486094 h 1667220"/>
              <a:gd name="connsiteX610" fmla="*/ 1152601 w 1948239"/>
              <a:gd name="connsiteY610" fmla="*/ 504572 h 1667220"/>
              <a:gd name="connsiteX611" fmla="*/ 1159768 w 1948239"/>
              <a:gd name="connsiteY611" fmla="*/ 507415 h 1667220"/>
              <a:gd name="connsiteX612" fmla="*/ 1152601 w 1948239"/>
              <a:gd name="connsiteY612" fmla="*/ 510258 h 1667220"/>
              <a:gd name="connsiteX613" fmla="*/ 1158335 w 1948239"/>
              <a:gd name="connsiteY613" fmla="*/ 510258 h 1667220"/>
              <a:gd name="connsiteX614" fmla="*/ 1144000 w 1948239"/>
              <a:gd name="connsiteY614" fmla="*/ 524470 h 1667220"/>
              <a:gd name="connsiteX615" fmla="*/ 1161203 w 1948239"/>
              <a:gd name="connsiteY615" fmla="*/ 525893 h 1667220"/>
              <a:gd name="connsiteX616" fmla="*/ 1138265 w 1948239"/>
              <a:gd name="connsiteY616" fmla="*/ 537262 h 1667220"/>
              <a:gd name="connsiteX617" fmla="*/ 1149732 w 1948239"/>
              <a:gd name="connsiteY617" fmla="*/ 545791 h 1667220"/>
              <a:gd name="connsiteX618" fmla="*/ 1138265 w 1948239"/>
              <a:gd name="connsiteY618" fmla="*/ 548633 h 1667220"/>
              <a:gd name="connsiteX619" fmla="*/ 1144000 w 1948239"/>
              <a:gd name="connsiteY619" fmla="*/ 550055 h 1667220"/>
              <a:gd name="connsiteX620" fmla="*/ 1106725 w 1948239"/>
              <a:gd name="connsiteY620" fmla="*/ 616858 h 1667220"/>
              <a:gd name="connsiteX621" fmla="*/ 1109594 w 1948239"/>
              <a:gd name="connsiteY621" fmla="*/ 616858 h 1667220"/>
              <a:gd name="connsiteX622" fmla="*/ 1089523 w 1948239"/>
              <a:gd name="connsiteY622" fmla="*/ 625386 h 1667220"/>
              <a:gd name="connsiteX623" fmla="*/ 1102425 w 1948239"/>
              <a:gd name="connsiteY623" fmla="*/ 639598 h 1667220"/>
              <a:gd name="connsiteX624" fmla="*/ 1086656 w 1948239"/>
              <a:gd name="connsiteY624" fmla="*/ 645284 h 1667220"/>
              <a:gd name="connsiteX625" fmla="*/ 1099558 w 1948239"/>
              <a:gd name="connsiteY625" fmla="*/ 649548 h 1667220"/>
              <a:gd name="connsiteX626" fmla="*/ 1082355 w 1948239"/>
              <a:gd name="connsiteY626" fmla="*/ 687923 h 1667220"/>
              <a:gd name="connsiteX627" fmla="*/ 1076620 w 1948239"/>
              <a:gd name="connsiteY627" fmla="*/ 655233 h 1667220"/>
              <a:gd name="connsiteX628" fmla="*/ 1065152 w 1948239"/>
              <a:gd name="connsiteY628" fmla="*/ 682238 h 1667220"/>
              <a:gd name="connsiteX629" fmla="*/ 1072320 w 1948239"/>
              <a:gd name="connsiteY629" fmla="*/ 677974 h 1667220"/>
              <a:gd name="connsiteX630" fmla="*/ 1072320 w 1948239"/>
              <a:gd name="connsiteY630" fmla="*/ 703558 h 1667220"/>
              <a:gd name="connsiteX631" fmla="*/ 1046516 w 1948239"/>
              <a:gd name="connsiteY631" fmla="*/ 713508 h 1667220"/>
              <a:gd name="connsiteX632" fmla="*/ 1050816 w 1948239"/>
              <a:gd name="connsiteY632" fmla="*/ 720615 h 1667220"/>
              <a:gd name="connsiteX633" fmla="*/ 1060852 w 1948239"/>
              <a:gd name="connsiteY633" fmla="*/ 722035 h 1667220"/>
              <a:gd name="connsiteX634" fmla="*/ 1059417 w 1948239"/>
              <a:gd name="connsiteY634" fmla="*/ 724878 h 1667220"/>
              <a:gd name="connsiteX635" fmla="*/ 1086656 w 1948239"/>
              <a:gd name="connsiteY635" fmla="*/ 741934 h 1667220"/>
              <a:gd name="connsiteX636" fmla="*/ 1108159 w 1948239"/>
              <a:gd name="connsiteY636" fmla="*/ 758989 h 1667220"/>
              <a:gd name="connsiteX637" fmla="*/ 1112461 w 1948239"/>
              <a:gd name="connsiteY637" fmla="*/ 750462 h 1667220"/>
              <a:gd name="connsiteX638" fmla="*/ 1122495 w 1948239"/>
              <a:gd name="connsiteY638" fmla="*/ 760412 h 1667220"/>
              <a:gd name="connsiteX639" fmla="*/ 1122495 w 1948239"/>
              <a:gd name="connsiteY639" fmla="*/ 756148 h 1667220"/>
              <a:gd name="connsiteX640" fmla="*/ 1156901 w 1948239"/>
              <a:gd name="connsiteY640" fmla="*/ 777467 h 1667220"/>
              <a:gd name="connsiteX641" fmla="*/ 1154034 w 1948239"/>
              <a:gd name="connsiteY641" fmla="*/ 763253 h 1667220"/>
              <a:gd name="connsiteX642" fmla="*/ 1195609 w 1948239"/>
              <a:gd name="connsiteY642" fmla="*/ 790259 h 1667220"/>
              <a:gd name="connsiteX643" fmla="*/ 1197041 w 1948239"/>
              <a:gd name="connsiteY643" fmla="*/ 785995 h 1667220"/>
              <a:gd name="connsiteX644" fmla="*/ 1202776 w 1948239"/>
              <a:gd name="connsiteY644" fmla="*/ 797366 h 1667220"/>
              <a:gd name="connsiteX645" fmla="*/ 1205643 w 1948239"/>
              <a:gd name="connsiteY645" fmla="*/ 787417 h 1667220"/>
              <a:gd name="connsiteX646" fmla="*/ 1241483 w 1948239"/>
              <a:gd name="connsiteY646" fmla="*/ 821528 h 1667220"/>
              <a:gd name="connsiteX647" fmla="*/ 1247218 w 1948239"/>
              <a:gd name="connsiteY647" fmla="*/ 803052 h 1667220"/>
              <a:gd name="connsiteX648" fmla="*/ 1295959 w 1948239"/>
              <a:gd name="connsiteY648" fmla="*/ 838584 h 1667220"/>
              <a:gd name="connsiteX649" fmla="*/ 1301694 w 1948239"/>
              <a:gd name="connsiteY649" fmla="*/ 845691 h 1667220"/>
              <a:gd name="connsiteX650" fmla="*/ 1303126 w 1948239"/>
              <a:gd name="connsiteY650" fmla="*/ 844270 h 1667220"/>
              <a:gd name="connsiteX651" fmla="*/ 1298826 w 1948239"/>
              <a:gd name="connsiteY651" fmla="*/ 838584 h 1667220"/>
              <a:gd name="connsiteX652" fmla="*/ 1314595 w 1948239"/>
              <a:gd name="connsiteY652" fmla="*/ 855641 h 1667220"/>
              <a:gd name="connsiteX653" fmla="*/ 1327498 w 1948239"/>
              <a:gd name="connsiteY653" fmla="*/ 844270 h 1667220"/>
              <a:gd name="connsiteX654" fmla="*/ 1356170 w 1948239"/>
              <a:gd name="connsiteY654" fmla="*/ 859905 h 1667220"/>
              <a:gd name="connsiteX655" fmla="*/ 1357603 w 1948239"/>
              <a:gd name="connsiteY655" fmla="*/ 854218 h 1667220"/>
              <a:gd name="connsiteX656" fmla="*/ 1435016 w 1948239"/>
              <a:gd name="connsiteY656" fmla="*/ 895438 h 1667220"/>
              <a:gd name="connsiteX657" fmla="*/ 1460821 w 1948239"/>
              <a:gd name="connsiteY657" fmla="*/ 938078 h 1667220"/>
              <a:gd name="connsiteX658" fmla="*/ 1456521 w 1948239"/>
              <a:gd name="connsiteY658" fmla="*/ 916757 h 1667220"/>
              <a:gd name="connsiteX659" fmla="*/ 1469019 w 1948239"/>
              <a:gd name="connsiteY659" fmla="*/ 912161 h 1667220"/>
              <a:gd name="connsiteX660" fmla="*/ 1474695 w 1948239"/>
              <a:gd name="connsiteY660" fmla="*/ 917728 h 1667220"/>
              <a:gd name="connsiteX661" fmla="*/ 1474082 w 1948239"/>
              <a:gd name="connsiteY661" fmla="*/ 922799 h 1667220"/>
              <a:gd name="connsiteX662" fmla="*/ 1479458 w 1948239"/>
              <a:gd name="connsiteY662" fmla="*/ 929549 h 1667220"/>
              <a:gd name="connsiteX663" fmla="*/ 1483758 w 1948239"/>
              <a:gd name="connsiteY663" fmla="*/ 921021 h 1667220"/>
              <a:gd name="connsiteX664" fmla="*/ 1486625 w 1948239"/>
              <a:gd name="connsiteY664" fmla="*/ 935235 h 1667220"/>
              <a:gd name="connsiteX665" fmla="*/ 1558304 w 1948239"/>
              <a:gd name="connsiteY665" fmla="*/ 956554 h 1667220"/>
              <a:gd name="connsiteX666" fmla="*/ 1552570 w 1948239"/>
              <a:gd name="connsiteY666" fmla="*/ 965082 h 1667220"/>
              <a:gd name="connsiteX667" fmla="*/ 1582676 w 1948239"/>
              <a:gd name="connsiteY667" fmla="*/ 984981 h 1667220"/>
              <a:gd name="connsiteX668" fmla="*/ 1581242 w 1948239"/>
              <a:gd name="connsiteY668" fmla="*/ 980717 h 1667220"/>
              <a:gd name="connsiteX669" fmla="*/ 1614215 w 1948239"/>
              <a:gd name="connsiteY669" fmla="*/ 1011986 h 1667220"/>
              <a:gd name="connsiteX670" fmla="*/ 1595577 w 1948239"/>
              <a:gd name="connsiteY670" fmla="*/ 1009145 h 1667220"/>
              <a:gd name="connsiteX671" fmla="*/ 1611348 w 1948239"/>
              <a:gd name="connsiteY671" fmla="*/ 1016250 h 1667220"/>
              <a:gd name="connsiteX672" fmla="*/ 1604179 w 1948239"/>
              <a:gd name="connsiteY672" fmla="*/ 1027621 h 1667220"/>
              <a:gd name="connsiteX673" fmla="*/ 1591277 w 1948239"/>
              <a:gd name="connsiteY673" fmla="*/ 1010566 h 1667220"/>
              <a:gd name="connsiteX674" fmla="*/ 1591277 w 1948239"/>
              <a:gd name="connsiteY674" fmla="*/ 1017673 h 1667220"/>
              <a:gd name="connsiteX675" fmla="*/ 1574074 w 1948239"/>
              <a:gd name="connsiteY675" fmla="*/ 1002038 h 1667220"/>
              <a:gd name="connsiteX676" fmla="*/ 1585543 w 1948239"/>
              <a:gd name="connsiteY676" fmla="*/ 1006302 h 1667220"/>
              <a:gd name="connsiteX677" fmla="*/ 1565473 w 1948239"/>
              <a:gd name="connsiteY677" fmla="*/ 992088 h 1667220"/>
              <a:gd name="connsiteX678" fmla="*/ 1556871 w 1948239"/>
              <a:gd name="connsiteY678" fmla="*/ 1010566 h 1667220"/>
              <a:gd name="connsiteX679" fmla="*/ 1538234 w 1948239"/>
              <a:gd name="connsiteY679" fmla="*/ 976453 h 1667220"/>
              <a:gd name="connsiteX680" fmla="*/ 1542536 w 1948239"/>
              <a:gd name="connsiteY680" fmla="*/ 973612 h 1667220"/>
              <a:gd name="connsiteX681" fmla="*/ 1526765 w 1948239"/>
              <a:gd name="connsiteY681" fmla="*/ 960818 h 1667220"/>
              <a:gd name="connsiteX682" fmla="*/ 1531067 w 1948239"/>
              <a:gd name="connsiteY682" fmla="*/ 975032 h 1667220"/>
              <a:gd name="connsiteX683" fmla="*/ 1518164 w 1948239"/>
              <a:gd name="connsiteY683" fmla="*/ 962241 h 1667220"/>
              <a:gd name="connsiteX684" fmla="*/ 1539668 w 1948239"/>
              <a:gd name="connsiteY684" fmla="*/ 987824 h 1667220"/>
              <a:gd name="connsiteX685" fmla="*/ 1535367 w 1948239"/>
              <a:gd name="connsiteY685" fmla="*/ 999195 h 1667220"/>
              <a:gd name="connsiteX686" fmla="*/ 1459388 w 1948239"/>
              <a:gd name="connsiteY686" fmla="*/ 948027 h 1667220"/>
              <a:gd name="connsiteX687" fmla="*/ 1449352 w 1948239"/>
              <a:gd name="connsiteY687" fmla="*/ 962241 h 1667220"/>
              <a:gd name="connsiteX688" fmla="*/ 1433583 w 1948239"/>
              <a:gd name="connsiteY688" fmla="*/ 949449 h 1667220"/>
              <a:gd name="connsiteX689" fmla="*/ 1435016 w 1948239"/>
              <a:gd name="connsiteY689" fmla="*/ 969346 h 1667220"/>
              <a:gd name="connsiteX690" fmla="*/ 1392009 w 1948239"/>
              <a:gd name="connsiteY690" fmla="*/ 928128 h 1667220"/>
              <a:gd name="connsiteX691" fmla="*/ 1394876 w 1948239"/>
              <a:gd name="connsiteY691" fmla="*/ 938078 h 1667220"/>
              <a:gd name="connsiteX692" fmla="*/ 1364771 w 1948239"/>
              <a:gd name="connsiteY692" fmla="*/ 911073 h 1667220"/>
              <a:gd name="connsiteX693" fmla="*/ 1374806 w 1948239"/>
              <a:gd name="connsiteY693" fmla="*/ 938078 h 1667220"/>
              <a:gd name="connsiteX694" fmla="*/ 1366204 w 1948239"/>
              <a:gd name="connsiteY694" fmla="*/ 939499 h 1667220"/>
              <a:gd name="connsiteX695" fmla="*/ 1367639 w 1948239"/>
              <a:gd name="connsiteY695" fmla="*/ 949449 h 1667220"/>
              <a:gd name="connsiteX696" fmla="*/ 1360470 w 1948239"/>
              <a:gd name="connsiteY696" fmla="*/ 913916 h 1667220"/>
              <a:gd name="connsiteX697" fmla="*/ 1346134 w 1948239"/>
              <a:gd name="connsiteY697" fmla="*/ 921021 h 1667220"/>
              <a:gd name="connsiteX698" fmla="*/ 1311728 w 1948239"/>
              <a:gd name="connsiteY698" fmla="*/ 886910 h 1667220"/>
              <a:gd name="connsiteX699" fmla="*/ 1297392 w 1948239"/>
              <a:gd name="connsiteY699" fmla="*/ 892595 h 1667220"/>
              <a:gd name="connsiteX700" fmla="*/ 1314595 w 1948239"/>
              <a:gd name="connsiteY700" fmla="*/ 928128 h 1667220"/>
              <a:gd name="connsiteX701" fmla="*/ 1311728 w 1948239"/>
              <a:gd name="connsiteY701" fmla="*/ 913916 h 1667220"/>
              <a:gd name="connsiteX702" fmla="*/ 1334665 w 1948239"/>
              <a:gd name="connsiteY702" fmla="*/ 928128 h 1667220"/>
              <a:gd name="connsiteX703" fmla="*/ 1317462 w 1948239"/>
              <a:gd name="connsiteY703" fmla="*/ 919600 h 1667220"/>
              <a:gd name="connsiteX704" fmla="*/ 1324631 w 1948239"/>
              <a:gd name="connsiteY704" fmla="*/ 932392 h 1667220"/>
              <a:gd name="connsiteX705" fmla="*/ 1300259 w 1948239"/>
              <a:gd name="connsiteY705" fmla="*/ 928128 h 1667220"/>
              <a:gd name="connsiteX706" fmla="*/ 1301694 w 1948239"/>
              <a:gd name="connsiteY706" fmla="*/ 929549 h 1667220"/>
              <a:gd name="connsiteX707" fmla="*/ 1278756 w 1948239"/>
              <a:gd name="connsiteY707" fmla="*/ 912493 h 1667220"/>
              <a:gd name="connsiteX708" fmla="*/ 1295959 w 1948239"/>
              <a:gd name="connsiteY708" fmla="*/ 903966 h 1667220"/>
              <a:gd name="connsiteX709" fmla="*/ 1221413 w 1948239"/>
              <a:gd name="connsiteY709" fmla="*/ 868432 h 1667220"/>
              <a:gd name="connsiteX710" fmla="*/ 1230015 w 1948239"/>
              <a:gd name="connsiteY710" fmla="*/ 885488 h 1667220"/>
              <a:gd name="connsiteX711" fmla="*/ 1204210 w 1948239"/>
              <a:gd name="connsiteY711" fmla="*/ 882646 h 1667220"/>
              <a:gd name="connsiteX712" fmla="*/ 1211377 w 1948239"/>
              <a:gd name="connsiteY712" fmla="*/ 895438 h 1667220"/>
              <a:gd name="connsiteX713" fmla="*/ 1214244 w 1948239"/>
              <a:gd name="connsiteY713" fmla="*/ 898281 h 1667220"/>
              <a:gd name="connsiteX714" fmla="*/ 1214244 w 1948239"/>
              <a:gd name="connsiteY714" fmla="*/ 903966 h 1667220"/>
              <a:gd name="connsiteX715" fmla="*/ 1194174 w 1948239"/>
              <a:gd name="connsiteY715" fmla="*/ 874117 h 1667220"/>
              <a:gd name="connsiteX716" fmla="*/ 1184140 w 1948239"/>
              <a:gd name="connsiteY716" fmla="*/ 884067 h 1667220"/>
              <a:gd name="connsiteX717" fmla="*/ 1189874 w 1948239"/>
              <a:gd name="connsiteY717" fmla="*/ 871276 h 1667220"/>
              <a:gd name="connsiteX718" fmla="*/ 1175538 w 1948239"/>
              <a:gd name="connsiteY718" fmla="*/ 864168 h 1667220"/>
              <a:gd name="connsiteX719" fmla="*/ 1178406 w 1948239"/>
              <a:gd name="connsiteY719" fmla="*/ 882646 h 1667220"/>
              <a:gd name="connsiteX720" fmla="*/ 1159768 w 1948239"/>
              <a:gd name="connsiteY720" fmla="*/ 859905 h 1667220"/>
              <a:gd name="connsiteX721" fmla="*/ 1159768 w 1948239"/>
              <a:gd name="connsiteY721" fmla="*/ 862748 h 1667220"/>
              <a:gd name="connsiteX722" fmla="*/ 1152601 w 1948239"/>
              <a:gd name="connsiteY722" fmla="*/ 857062 h 1667220"/>
              <a:gd name="connsiteX723" fmla="*/ 1151636 w 1948239"/>
              <a:gd name="connsiteY723" fmla="*/ 862321 h 1667220"/>
              <a:gd name="connsiteX724" fmla="*/ 1144907 w 1948239"/>
              <a:gd name="connsiteY724" fmla="*/ 858144 h 1667220"/>
              <a:gd name="connsiteX725" fmla="*/ 1135935 w 1948239"/>
              <a:gd name="connsiteY725" fmla="*/ 846802 h 1667220"/>
              <a:gd name="connsiteX726" fmla="*/ 1125762 w 1948239"/>
              <a:gd name="connsiteY726" fmla="*/ 849836 h 1667220"/>
              <a:gd name="connsiteX727" fmla="*/ 1125362 w 1948239"/>
              <a:gd name="connsiteY727" fmla="*/ 849955 h 1667220"/>
              <a:gd name="connsiteX728" fmla="*/ 1121061 w 1948239"/>
              <a:gd name="connsiteY728" fmla="*/ 841427 h 1667220"/>
              <a:gd name="connsiteX729" fmla="*/ 1118195 w 1948239"/>
              <a:gd name="connsiteY729" fmla="*/ 845691 h 1667220"/>
              <a:gd name="connsiteX730" fmla="*/ 1113894 w 1948239"/>
              <a:gd name="connsiteY730" fmla="*/ 837163 h 1667220"/>
              <a:gd name="connsiteX731" fmla="*/ 1099558 w 1948239"/>
              <a:gd name="connsiteY731" fmla="*/ 849955 h 1667220"/>
              <a:gd name="connsiteX732" fmla="*/ 1090956 w 1948239"/>
              <a:gd name="connsiteY732" fmla="*/ 857062 h 1667220"/>
              <a:gd name="connsiteX733" fmla="*/ 1080922 w 1948239"/>
              <a:gd name="connsiteY733" fmla="*/ 842849 h 1667220"/>
              <a:gd name="connsiteX734" fmla="*/ 1080657 w 1948239"/>
              <a:gd name="connsiteY734" fmla="*/ 842210 h 1667220"/>
              <a:gd name="connsiteX735" fmla="*/ 1072678 w 1948239"/>
              <a:gd name="connsiteY735" fmla="*/ 822950 h 1667220"/>
              <a:gd name="connsiteX736" fmla="*/ 1070886 w 1948239"/>
              <a:gd name="connsiteY736" fmla="*/ 798787 h 1667220"/>
              <a:gd name="connsiteX737" fmla="*/ 1064077 w 1948239"/>
              <a:gd name="connsiteY737" fmla="*/ 803288 h 1667220"/>
              <a:gd name="connsiteX738" fmla="*/ 1062285 w 1948239"/>
              <a:gd name="connsiteY738" fmla="*/ 804473 h 1667220"/>
              <a:gd name="connsiteX739" fmla="*/ 1043649 w 1948239"/>
              <a:gd name="connsiteY739" fmla="*/ 810157 h 1667220"/>
              <a:gd name="connsiteX740" fmla="*/ 1046516 w 1948239"/>
              <a:gd name="connsiteY740" fmla="*/ 815844 h 1667220"/>
              <a:gd name="connsiteX741" fmla="*/ 1040782 w 1948239"/>
              <a:gd name="connsiteY741" fmla="*/ 810157 h 1667220"/>
              <a:gd name="connsiteX742" fmla="*/ 1036480 w 1948239"/>
              <a:gd name="connsiteY742" fmla="*/ 817264 h 1667220"/>
              <a:gd name="connsiteX743" fmla="*/ 1027879 w 1948239"/>
              <a:gd name="connsiteY743" fmla="*/ 808737 h 1667220"/>
              <a:gd name="connsiteX744" fmla="*/ 1027879 w 1948239"/>
              <a:gd name="connsiteY744" fmla="*/ 822951 h 1667220"/>
              <a:gd name="connsiteX745" fmla="*/ 1017844 w 1948239"/>
              <a:gd name="connsiteY745" fmla="*/ 811580 h 1667220"/>
              <a:gd name="connsiteX746" fmla="*/ 1013543 w 1948239"/>
              <a:gd name="connsiteY746" fmla="*/ 820108 h 1667220"/>
              <a:gd name="connsiteX747" fmla="*/ 1003508 w 1948239"/>
              <a:gd name="connsiteY747" fmla="*/ 804473 h 1667220"/>
              <a:gd name="connsiteX748" fmla="*/ 1019277 w 1948239"/>
              <a:gd name="connsiteY748" fmla="*/ 801630 h 1667220"/>
              <a:gd name="connsiteX749" fmla="*/ 1013543 w 1948239"/>
              <a:gd name="connsiteY749" fmla="*/ 791681 h 1667220"/>
              <a:gd name="connsiteX750" fmla="*/ 990605 w 1948239"/>
              <a:gd name="connsiteY750" fmla="*/ 791681 h 1667220"/>
              <a:gd name="connsiteX751" fmla="*/ 992038 w 1948239"/>
              <a:gd name="connsiteY751" fmla="*/ 795945 h 1667220"/>
              <a:gd name="connsiteX752" fmla="*/ 997774 w 1948239"/>
              <a:gd name="connsiteY752" fmla="*/ 797366 h 1667220"/>
              <a:gd name="connsiteX753" fmla="*/ 983438 w 1948239"/>
              <a:gd name="connsiteY753" fmla="*/ 815844 h 1667220"/>
              <a:gd name="connsiteX754" fmla="*/ 969103 w 1948239"/>
              <a:gd name="connsiteY754" fmla="*/ 828635 h 1667220"/>
              <a:gd name="connsiteX755" fmla="*/ 977702 w 1948239"/>
              <a:gd name="connsiteY755" fmla="*/ 832899 h 1667220"/>
              <a:gd name="connsiteX756" fmla="*/ 969103 w 1948239"/>
              <a:gd name="connsiteY756" fmla="*/ 838584 h 1667220"/>
              <a:gd name="connsiteX757" fmla="*/ 973403 w 1948239"/>
              <a:gd name="connsiteY757" fmla="*/ 840006 h 1667220"/>
              <a:gd name="connsiteX758" fmla="*/ 954767 w 1948239"/>
              <a:gd name="connsiteY758" fmla="*/ 861325 h 1667220"/>
              <a:gd name="connsiteX759" fmla="*/ 969103 w 1948239"/>
              <a:gd name="connsiteY759" fmla="*/ 862748 h 1667220"/>
              <a:gd name="connsiteX760" fmla="*/ 944731 w 1948239"/>
              <a:gd name="connsiteY760" fmla="*/ 889752 h 1667220"/>
              <a:gd name="connsiteX761" fmla="*/ 949031 w 1948239"/>
              <a:gd name="connsiteY761" fmla="*/ 891174 h 1667220"/>
              <a:gd name="connsiteX762" fmla="*/ 938997 w 1948239"/>
              <a:gd name="connsiteY762" fmla="*/ 894017 h 1667220"/>
              <a:gd name="connsiteX763" fmla="*/ 949031 w 1948239"/>
              <a:gd name="connsiteY763" fmla="*/ 898281 h 1667220"/>
              <a:gd name="connsiteX764" fmla="*/ 917494 w 1948239"/>
              <a:gd name="connsiteY764" fmla="*/ 919600 h 1667220"/>
              <a:gd name="connsiteX765" fmla="*/ 934695 w 1948239"/>
              <a:gd name="connsiteY765" fmla="*/ 926707 h 1667220"/>
              <a:gd name="connsiteX766" fmla="*/ 903158 w 1948239"/>
              <a:gd name="connsiteY766" fmla="*/ 956554 h 1667220"/>
              <a:gd name="connsiteX767" fmla="*/ 895989 w 1948239"/>
              <a:gd name="connsiteY767" fmla="*/ 959398 h 1667220"/>
              <a:gd name="connsiteX768" fmla="*/ 897423 w 1948239"/>
              <a:gd name="connsiteY768" fmla="*/ 960818 h 1667220"/>
              <a:gd name="connsiteX769" fmla="*/ 901723 w 1948239"/>
              <a:gd name="connsiteY769" fmla="*/ 959398 h 1667220"/>
              <a:gd name="connsiteX770" fmla="*/ 885955 w 1948239"/>
              <a:gd name="connsiteY770" fmla="*/ 967925 h 1667220"/>
              <a:gd name="connsiteX771" fmla="*/ 897423 w 1948239"/>
              <a:gd name="connsiteY771" fmla="*/ 979296 h 1667220"/>
              <a:gd name="connsiteX772" fmla="*/ 884520 w 1948239"/>
              <a:gd name="connsiteY772" fmla="*/ 997774 h 1667220"/>
              <a:gd name="connsiteX773" fmla="*/ 890255 w 1948239"/>
              <a:gd name="connsiteY773" fmla="*/ 1000616 h 1667220"/>
              <a:gd name="connsiteX774" fmla="*/ 854416 w 1948239"/>
              <a:gd name="connsiteY774" fmla="*/ 1050363 h 1667220"/>
              <a:gd name="connsiteX775" fmla="*/ 815708 w 1948239"/>
              <a:gd name="connsiteY775" fmla="*/ 1061734 h 1667220"/>
              <a:gd name="connsiteX776" fmla="*/ 835779 w 1948239"/>
              <a:gd name="connsiteY776" fmla="*/ 1063154 h 1667220"/>
              <a:gd name="connsiteX777" fmla="*/ 834346 w 1948239"/>
              <a:gd name="connsiteY777" fmla="*/ 1075946 h 1667220"/>
              <a:gd name="connsiteX778" fmla="*/ 838646 w 1948239"/>
              <a:gd name="connsiteY778" fmla="*/ 1077368 h 1667220"/>
              <a:gd name="connsiteX779" fmla="*/ 824310 w 1948239"/>
              <a:gd name="connsiteY779" fmla="*/ 1077368 h 1667220"/>
              <a:gd name="connsiteX780" fmla="*/ 832911 w 1948239"/>
              <a:gd name="connsiteY780" fmla="*/ 1083053 h 1667220"/>
              <a:gd name="connsiteX781" fmla="*/ 818576 w 1948239"/>
              <a:gd name="connsiteY781" fmla="*/ 1081632 h 1667220"/>
              <a:gd name="connsiteX782" fmla="*/ 799940 w 1948239"/>
              <a:gd name="connsiteY782" fmla="*/ 1129957 h 1667220"/>
              <a:gd name="connsiteX783" fmla="*/ 792771 w 1948239"/>
              <a:gd name="connsiteY783" fmla="*/ 1124272 h 1667220"/>
              <a:gd name="connsiteX784" fmla="*/ 775568 w 1948239"/>
              <a:gd name="connsiteY784" fmla="*/ 1142749 h 1667220"/>
              <a:gd name="connsiteX785" fmla="*/ 779870 w 1948239"/>
              <a:gd name="connsiteY785" fmla="*/ 1142749 h 1667220"/>
              <a:gd name="connsiteX786" fmla="*/ 766967 w 1948239"/>
              <a:gd name="connsiteY786" fmla="*/ 1154120 h 1667220"/>
              <a:gd name="connsiteX787" fmla="*/ 738295 w 1948239"/>
              <a:gd name="connsiteY787" fmla="*/ 1161226 h 1667220"/>
              <a:gd name="connsiteX788" fmla="*/ 729693 w 1948239"/>
              <a:gd name="connsiteY788" fmla="*/ 1139907 h 1667220"/>
              <a:gd name="connsiteX789" fmla="*/ 735428 w 1948239"/>
              <a:gd name="connsiteY789" fmla="*/ 1147013 h 1667220"/>
              <a:gd name="connsiteX790" fmla="*/ 744029 w 1948239"/>
              <a:gd name="connsiteY790" fmla="*/ 1145592 h 1667220"/>
              <a:gd name="connsiteX791" fmla="*/ 733995 w 1948239"/>
              <a:gd name="connsiteY791" fmla="*/ 1135643 h 1667220"/>
              <a:gd name="connsiteX792" fmla="*/ 742596 w 1948239"/>
              <a:gd name="connsiteY792" fmla="*/ 1129957 h 1667220"/>
              <a:gd name="connsiteX793" fmla="*/ 732561 w 1948239"/>
              <a:gd name="connsiteY793" fmla="*/ 1132800 h 1667220"/>
              <a:gd name="connsiteX794" fmla="*/ 731128 w 1948239"/>
              <a:gd name="connsiteY794" fmla="*/ 1128536 h 1667220"/>
              <a:gd name="connsiteX795" fmla="*/ 754065 w 1948239"/>
              <a:gd name="connsiteY795" fmla="*/ 1122850 h 1667220"/>
              <a:gd name="connsiteX796" fmla="*/ 749764 w 1948239"/>
              <a:gd name="connsiteY796" fmla="*/ 1118586 h 1667220"/>
              <a:gd name="connsiteX797" fmla="*/ 781302 w 1948239"/>
              <a:gd name="connsiteY797" fmla="*/ 1112902 h 1667220"/>
              <a:gd name="connsiteX798" fmla="*/ 784170 w 1948239"/>
              <a:gd name="connsiteY798" fmla="*/ 1117165 h 1667220"/>
              <a:gd name="connsiteX799" fmla="*/ 795638 w 1948239"/>
              <a:gd name="connsiteY799" fmla="*/ 1108638 h 1667220"/>
              <a:gd name="connsiteX800" fmla="*/ 787685 w 1948239"/>
              <a:gd name="connsiteY800" fmla="*/ 1107095 h 1667220"/>
              <a:gd name="connsiteX801" fmla="*/ 792771 w 1948239"/>
              <a:gd name="connsiteY801" fmla="*/ 1101531 h 1667220"/>
              <a:gd name="connsiteX802" fmla="*/ 768401 w 1948239"/>
              <a:gd name="connsiteY802" fmla="*/ 1111479 h 1667220"/>
              <a:gd name="connsiteX803" fmla="*/ 758365 w 1948239"/>
              <a:gd name="connsiteY803" fmla="*/ 1105795 h 1667220"/>
              <a:gd name="connsiteX804" fmla="*/ 786679 w 1948239"/>
              <a:gd name="connsiteY804" fmla="*/ 1086251 h 1667220"/>
              <a:gd name="connsiteX805" fmla="*/ 801661 w 1948239"/>
              <a:gd name="connsiteY805" fmla="*/ 1064120 h 1667220"/>
              <a:gd name="connsiteX806" fmla="*/ 797967 w 1948239"/>
              <a:gd name="connsiteY806" fmla="*/ 1067241 h 1667220"/>
              <a:gd name="connsiteX807" fmla="*/ 789903 w 1948239"/>
              <a:gd name="connsiteY807" fmla="*/ 1070261 h 1667220"/>
              <a:gd name="connsiteX808" fmla="*/ 787036 w 1948239"/>
              <a:gd name="connsiteY808" fmla="*/ 1063154 h 1667220"/>
              <a:gd name="connsiteX809" fmla="*/ 802315 w 1948239"/>
              <a:gd name="connsiteY809" fmla="*/ 1063154 h 1667220"/>
              <a:gd name="connsiteX810" fmla="*/ 804240 w 1948239"/>
              <a:gd name="connsiteY810" fmla="*/ 1060311 h 1667220"/>
              <a:gd name="connsiteX811" fmla="*/ 791338 w 1948239"/>
              <a:gd name="connsiteY811" fmla="*/ 1050363 h 1667220"/>
              <a:gd name="connsiteX812" fmla="*/ 802807 w 1948239"/>
              <a:gd name="connsiteY812" fmla="*/ 1041835 h 1667220"/>
              <a:gd name="connsiteX813" fmla="*/ 784170 w 1948239"/>
              <a:gd name="connsiteY813" fmla="*/ 1038992 h 1667220"/>
              <a:gd name="connsiteX814" fmla="*/ 821443 w 1948239"/>
              <a:gd name="connsiteY814" fmla="*/ 1014829 h 1667220"/>
              <a:gd name="connsiteX815" fmla="*/ 812841 w 1948239"/>
              <a:gd name="connsiteY815" fmla="*/ 1014829 h 1667220"/>
              <a:gd name="connsiteX816" fmla="*/ 837213 w 1948239"/>
              <a:gd name="connsiteY816" fmla="*/ 997774 h 1667220"/>
              <a:gd name="connsiteX817" fmla="*/ 811408 w 1948239"/>
              <a:gd name="connsiteY817" fmla="*/ 999195 h 1667220"/>
              <a:gd name="connsiteX818" fmla="*/ 810834 w 1948239"/>
              <a:gd name="connsiteY818" fmla="*/ 996351 h 1667220"/>
              <a:gd name="connsiteX819" fmla="*/ 809974 w 1948239"/>
              <a:gd name="connsiteY819" fmla="*/ 992088 h 1667220"/>
              <a:gd name="connsiteX820" fmla="*/ 799940 w 1948239"/>
              <a:gd name="connsiteY820" fmla="*/ 990667 h 1667220"/>
              <a:gd name="connsiteX821" fmla="*/ 834346 w 1948239"/>
              <a:gd name="connsiteY821" fmla="*/ 992088 h 1667220"/>
              <a:gd name="connsiteX822" fmla="*/ 827177 w 1948239"/>
              <a:gd name="connsiteY822" fmla="*/ 980717 h 1667220"/>
              <a:gd name="connsiteX823" fmla="*/ 857283 w 1948239"/>
              <a:gd name="connsiteY823" fmla="*/ 960818 h 1667220"/>
              <a:gd name="connsiteX824" fmla="*/ 851549 w 1948239"/>
              <a:gd name="connsiteY824" fmla="*/ 948027 h 1667220"/>
              <a:gd name="connsiteX825" fmla="*/ 818576 w 1948239"/>
              <a:gd name="connsiteY825" fmla="*/ 953713 h 1667220"/>
              <a:gd name="connsiteX826" fmla="*/ 832911 w 1948239"/>
              <a:gd name="connsiteY826" fmla="*/ 955134 h 1667220"/>
              <a:gd name="connsiteX827" fmla="*/ 821443 w 1948239"/>
              <a:gd name="connsiteY827" fmla="*/ 969346 h 1667220"/>
              <a:gd name="connsiteX828" fmla="*/ 828611 w 1948239"/>
              <a:gd name="connsiteY828" fmla="*/ 957977 h 1667220"/>
              <a:gd name="connsiteX829" fmla="*/ 817143 w 1948239"/>
              <a:gd name="connsiteY829" fmla="*/ 960818 h 1667220"/>
              <a:gd name="connsiteX830" fmla="*/ 820010 w 1948239"/>
              <a:gd name="connsiteY830" fmla="*/ 943763 h 1667220"/>
              <a:gd name="connsiteX831" fmla="*/ 818576 w 1948239"/>
              <a:gd name="connsiteY831" fmla="*/ 943763 h 1667220"/>
              <a:gd name="connsiteX832" fmla="*/ 834346 w 1948239"/>
              <a:gd name="connsiteY832" fmla="*/ 929549 h 1667220"/>
              <a:gd name="connsiteX833" fmla="*/ 842947 w 1948239"/>
              <a:gd name="connsiteY833" fmla="*/ 943763 h 1667220"/>
              <a:gd name="connsiteX834" fmla="*/ 873052 w 1948239"/>
              <a:gd name="connsiteY834" fmla="*/ 894017 h 1667220"/>
              <a:gd name="connsiteX835" fmla="*/ 857283 w 1948239"/>
              <a:gd name="connsiteY835" fmla="*/ 896859 h 1667220"/>
              <a:gd name="connsiteX836" fmla="*/ 858716 w 1948239"/>
              <a:gd name="connsiteY836" fmla="*/ 878382 h 1667220"/>
              <a:gd name="connsiteX837" fmla="*/ 847247 w 1948239"/>
              <a:gd name="connsiteY837" fmla="*/ 881224 h 1667220"/>
              <a:gd name="connsiteX838" fmla="*/ 848682 w 1948239"/>
              <a:gd name="connsiteY838" fmla="*/ 881224 h 1667220"/>
              <a:gd name="connsiteX839" fmla="*/ 842947 w 1948239"/>
              <a:gd name="connsiteY839" fmla="*/ 879803 h 1667220"/>
              <a:gd name="connsiteX840" fmla="*/ 870185 w 1948239"/>
              <a:gd name="connsiteY840" fmla="*/ 871276 h 1667220"/>
              <a:gd name="connsiteX841" fmla="*/ 860150 w 1948239"/>
              <a:gd name="connsiteY841" fmla="*/ 862748 h 1667220"/>
              <a:gd name="connsiteX842" fmla="*/ 871619 w 1948239"/>
              <a:gd name="connsiteY842" fmla="*/ 869853 h 1667220"/>
              <a:gd name="connsiteX843" fmla="*/ 877353 w 1948239"/>
              <a:gd name="connsiteY843" fmla="*/ 861325 h 1667220"/>
              <a:gd name="connsiteX844" fmla="*/ 860150 w 1948239"/>
              <a:gd name="connsiteY844" fmla="*/ 859905 h 1667220"/>
              <a:gd name="connsiteX845" fmla="*/ 881653 w 1948239"/>
              <a:gd name="connsiteY845" fmla="*/ 849955 h 1667220"/>
              <a:gd name="connsiteX846" fmla="*/ 878786 w 1948239"/>
              <a:gd name="connsiteY846" fmla="*/ 849955 h 1667220"/>
              <a:gd name="connsiteX847" fmla="*/ 884520 w 1948239"/>
              <a:gd name="connsiteY847" fmla="*/ 845691 h 1667220"/>
              <a:gd name="connsiteX848" fmla="*/ 875919 w 1948239"/>
              <a:gd name="connsiteY848" fmla="*/ 847113 h 1667220"/>
              <a:gd name="connsiteX849" fmla="*/ 888822 w 1948239"/>
              <a:gd name="connsiteY849" fmla="*/ 825792 h 1667220"/>
              <a:gd name="connsiteX850" fmla="*/ 891689 w 1948239"/>
              <a:gd name="connsiteY850" fmla="*/ 821528 h 1667220"/>
              <a:gd name="connsiteX851" fmla="*/ 887388 w 1948239"/>
              <a:gd name="connsiteY851" fmla="*/ 818685 h 1667220"/>
              <a:gd name="connsiteX852" fmla="*/ 895989 w 1948239"/>
              <a:gd name="connsiteY852" fmla="*/ 817264 h 1667220"/>
              <a:gd name="connsiteX853" fmla="*/ 883088 w 1948239"/>
              <a:gd name="connsiteY853" fmla="*/ 804473 h 1667220"/>
              <a:gd name="connsiteX854" fmla="*/ 875919 w 1948239"/>
              <a:gd name="connsiteY854" fmla="*/ 797366 h 1667220"/>
              <a:gd name="connsiteX855" fmla="*/ 886365 w 1948239"/>
              <a:gd name="connsiteY855" fmla="*/ 792763 h 1667220"/>
              <a:gd name="connsiteX856" fmla="*/ 888822 w 1948239"/>
              <a:gd name="connsiteY856" fmla="*/ 791681 h 1667220"/>
              <a:gd name="connsiteX857" fmla="*/ 930395 w 1948239"/>
              <a:gd name="connsiteY857" fmla="*/ 791681 h 1667220"/>
              <a:gd name="connsiteX858" fmla="*/ 924661 w 1948239"/>
              <a:gd name="connsiteY858" fmla="*/ 784574 h 1667220"/>
              <a:gd name="connsiteX859" fmla="*/ 921794 w 1948239"/>
              <a:gd name="connsiteY859" fmla="*/ 778888 h 1667220"/>
              <a:gd name="connsiteX860" fmla="*/ 913192 w 1948239"/>
              <a:gd name="connsiteY860" fmla="*/ 778888 h 1667220"/>
              <a:gd name="connsiteX861" fmla="*/ 916059 w 1948239"/>
              <a:gd name="connsiteY861" fmla="*/ 776046 h 1667220"/>
              <a:gd name="connsiteX862" fmla="*/ 916059 w 1948239"/>
              <a:gd name="connsiteY862" fmla="*/ 773203 h 1667220"/>
              <a:gd name="connsiteX863" fmla="*/ 916059 w 1948239"/>
              <a:gd name="connsiteY863" fmla="*/ 770360 h 1667220"/>
              <a:gd name="connsiteX864" fmla="*/ 911759 w 1948239"/>
              <a:gd name="connsiteY864" fmla="*/ 771783 h 1667220"/>
              <a:gd name="connsiteX865" fmla="*/ 914626 w 1948239"/>
              <a:gd name="connsiteY865" fmla="*/ 768939 h 1667220"/>
              <a:gd name="connsiteX866" fmla="*/ 914626 w 1948239"/>
              <a:gd name="connsiteY866" fmla="*/ 767519 h 1667220"/>
              <a:gd name="connsiteX867" fmla="*/ 908892 w 1948239"/>
              <a:gd name="connsiteY867" fmla="*/ 776046 h 1667220"/>
              <a:gd name="connsiteX868" fmla="*/ 874486 w 1948239"/>
              <a:gd name="connsiteY868" fmla="*/ 749041 h 1667220"/>
              <a:gd name="connsiteX869" fmla="*/ 884520 w 1948239"/>
              <a:gd name="connsiteY869" fmla="*/ 760412 h 1667220"/>
              <a:gd name="connsiteX870" fmla="*/ 898856 w 1948239"/>
              <a:gd name="connsiteY870" fmla="*/ 736249 h 1667220"/>
              <a:gd name="connsiteX871" fmla="*/ 847247 w 1948239"/>
              <a:gd name="connsiteY871" fmla="*/ 700716 h 1667220"/>
              <a:gd name="connsiteX872" fmla="*/ 850473 w 1948239"/>
              <a:gd name="connsiteY872" fmla="*/ 710843 h 1667220"/>
              <a:gd name="connsiteX873" fmla="*/ 850773 w 1948239"/>
              <a:gd name="connsiteY873" fmla="*/ 713967 h 1667220"/>
              <a:gd name="connsiteX874" fmla="*/ 845814 w 1948239"/>
              <a:gd name="connsiteY874" fmla="*/ 707821 h 1667220"/>
              <a:gd name="connsiteX875" fmla="*/ 844380 w 1948239"/>
              <a:gd name="connsiteY875" fmla="*/ 709244 h 1667220"/>
              <a:gd name="connsiteX876" fmla="*/ 850809 w 1948239"/>
              <a:gd name="connsiteY876" fmla="*/ 714342 h 1667220"/>
              <a:gd name="connsiteX877" fmla="*/ 851549 w 1948239"/>
              <a:gd name="connsiteY877" fmla="*/ 722035 h 1667220"/>
              <a:gd name="connsiteX878" fmla="*/ 820010 w 1948239"/>
              <a:gd name="connsiteY878" fmla="*/ 677974 h 1667220"/>
              <a:gd name="connsiteX879" fmla="*/ 817143 w 1948239"/>
              <a:gd name="connsiteY879" fmla="*/ 692188 h 1667220"/>
              <a:gd name="connsiteX880" fmla="*/ 798505 w 1948239"/>
              <a:gd name="connsiteY880" fmla="*/ 685081 h 1667220"/>
              <a:gd name="connsiteX881" fmla="*/ 799940 w 1948239"/>
              <a:gd name="connsiteY881" fmla="*/ 679395 h 1667220"/>
              <a:gd name="connsiteX882" fmla="*/ 785604 w 1948239"/>
              <a:gd name="connsiteY882" fmla="*/ 689345 h 1667220"/>
              <a:gd name="connsiteX883" fmla="*/ 761232 w 1948239"/>
              <a:gd name="connsiteY883" fmla="*/ 682238 h 1667220"/>
              <a:gd name="connsiteX884" fmla="*/ 761232 w 1948239"/>
              <a:gd name="connsiteY884" fmla="*/ 686502 h 1667220"/>
              <a:gd name="connsiteX885" fmla="*/ 738295 w 1948239"/>
              <a:gd name="connsiteY885" fmla="*/ 679751 h 1667220"/>
              <a:gd name="connsiteX886" fmla="*/ 718708 w 1948239"/>
              <a:gd name="connsiteY886" fmla="*/ 679495 h 1667220"/>
              <a:gd name="connsiteX887" fmla="*/ 722952 w 1948239"/>
              <a:gd name="connsiteY887" fmla="*/ 678396 h 1667220"/>
              <a:gd name="connsiteX888" fmla="*/ 726826 w 1948239"/>
              <a:gd name="connsiteY888" fmla="*/ 672288 h 1667220"/>
              <a:gd name="connsiteX889" fmla="*/ 709623 w 1948239"/>
              <a:gd name="connsiteY889" fmla="*/ 660919 h 1667220"/>
              <a:gd name="connsiteX890" fmla="*/ 701022 w 1948239"/>
              <a:gd name="connsiteY890" fmla="*/ 669447 h 1667220"/>
              <a:gd name="connsiteX891" fmla="*/ 708190 w 1948239"/>
              <a:gd name="connsiteY891" fmla="*/ 670867 h 1667220"/>
              <a:gd name="connsiteX892" fmla="*/ 703889 w 1948239"/>
              <a:gd name="connsiteY892" fmla="*/ 675131 h 1667220"/>
              <a:gd name="connsiteX893" fmla="*/ 716792 w 1948239"/>
              <a:gd name="connsiteY893" fmla="*/ 646705 h 1667220"/>
              <a:gd name="connsiteX894" fmla="*/ 701022 w 1948239"/>
              <a:gd name="connsiteY894" fmla="*/ 632491 h 1667220"/>
              <a:gd name="connsiteX895" fmla="*/ 693855 w 1948239"/>
              <a:gd name="connsiteY895" fmla="*/ 658076 h 1667220"/>
              <a:gd name="connsiteX896" fmla="*/ 670917 w 1948239"/>
              <a:gd name="connsiteY896" fmla="*/ 632491 h 1667220"/>
              <a:gd name="connsiteX897" fmla="*/ 625043 w 1948239"/>
              <a:gd name="connsiteY897" fmla="*/ 643862 h 1667220"/>
              <a:gd name="connsiteX898" fmla="*/ 620741 w 1948239"/>
              <a:gd name="connsiteY898" fmla="*/ 635334 h 1667220"/>
              <a:gd name="connsiteX899" fmla="*/ 620741 w 1948239"/>
              <a:gd name="connsiteY899" fmla="*/ 641020 h 1667220"/>
              <a:gd name="connsiteX900" fmla="*/ 606405 w 1948239"/>
              <a:gd name="connsiteY900" fmla="*/ 619699 h 1667220"/>
              <a:gd name="connsiteX901" fmla="*/ 606405 w 1948239"/>
              <a:gd name="connsiteY901" fmla="*/ 631070 h 1667220"/>
              <a:gd name="connsiteX902" fmla="*/ 567698 w 1948239"/>
              <a:gd name="connsiteY902" fmla="*/ 604065 h 1667220"/>
              <a:gd name="connsiteX903" fmla="*/ 569132 w 1948239"/>
              <a:gd name="connsiteY903" fmla="*/ 608328 h 1667220"/>
              <a:gd name="connsiteX904" fmla="*/ 561965 w 1948239"/>
              <a:gd name="connsiteY904" fmla="*/ 602644 h 1667220"/>
              <a:gd name="connsiteX905" fmla="*/ 570567 w 1948239"/>
              <a:gd name="connsiteY905" fmla="*/ 596958 h 1667220"/>
              <a:gd name="connsiteX906" fmla="*/ 531859 w 1948239"/>
              <a:gd name="connsiteY906" fmla="*/ 589852 h 1667220"/>
              <a:gd name="connsiteX907" fmla="*/ 534726 w 1948239"/>
              <a:gd name="connsiteY907" fmla="*/ 602644 h 1667220"/>
              <a:gd name="connsiteX908" fmla="*/ 518957 w 1948239"/>
              <a:gd name="connsiteY908" fmla="*/ 584166 h 1667220"/>
              <a:gd name="connsiteX909" fmla="*/ 523257 w 1948239"/>
              <a:gd name="connsiteY909" fmla="*/ 604065 h 1667220"/>
              <a:gd name="connsiteX910" fmla="*/ 508921 w 1948239"/>
              <a:gd name="connsiteY910" fmla="*/ 599801 h 1667220"/>
              <a:gd name="connsiteX911" fmla="*/ 505236 w 1948239"/>
              <a:gd name="connsiteY911" fmla="*/ 605893 h 1667220"/>
              <a:gd name="connsiteX912" fmla="*/ 504621 w 1948239"/>
              <a:gd name="connsiteY912" fmla="*/ 606908 h 1667220"/>
              <a:gd name="connsiteX913" fmla="*/ 488851 w 1948239"/>
              <a:gd name="connsiteY913" fmla="*/ 604065 h 1667220"/>
              <a:gd name="connsiteX914" fmla="*/ 488851 w 1948239"/>
              <a:gd name="connsiteY914" fmla="*/ 608328 h 1667220"/>
              <a:gd name="connsiteX915" fmla="*/ 464481 w 1948239"/>
              <a:gd name="connsiteY915" fmla="*/ 602644 h 1667220"/>
              <a:gd name="connsiteX916" fmla="*/ 465914 w 1948239"/>
              <a:gd name="connsiteY916" fmla="*/ 609751 h 1667220"/>
              <a:gd name="connsiteX917" fmla="*/ 447278 w 1948239"/>
              <a:gd name="connsiteY917" fmla="*/ 606908 h 1667220"/>
              <a:gd name="connsiteX918" fmla="*/ 450145 w 1948239"/>
              <a:gd name="connsiteY918" fmla="*/ 615435 h 1667220"/>
              <a:gd name="connsiteX919" fmla="*/ 427208 w 1948239"/>
              <a:gd name="connsiteY919" fmla="*/ 608328 h 1667220"/>
              <a:gd name="connsiteX920" fmla="*/ 422907 w 1948239"/>
              <a:gd name="connsiteY920" fmla="*/ 625386 h 1667220"/>
              <a:gd name="connsiteX921" fmla="*/ 410005 w 1948239"/>
              <a:gd name="connsiteY921" fmla="*/ 622542 h 1667220"/>
              <a:gd name="connsiteX922" fmla="*/ 414305 w 1948239"/>
              <a:gd name="connsiteY922" fmla="*/ 626806 h 1667220"/>
              <a:gd name="connsiteX923" fmla="*/ 414305 w 1948239"/>
              <a:gd name="connsiteY923" fmla="*/ 622542 h 1667220"/>
              <a:gd name="connsiteX924" fmla="*/ 417172 w 1948239"/>
              <a:gd name="connsiteY924" fmla="*/ 628227 h 1667220"/>
              <a:gd name="connsiteX925" fmla="*/ 404271 w 1948239"/>
              <a:gd name="connsiteY925" fmla="*/ 626806 h 1667220"/>
              <a:gd name="connsiteX926" fmla="*/ 408571 w 1948239"/>
              <a:gd name="connsiteY926" fmla="*/ 639598 h 1667220"/>
              <a:gd name="connsiteX927" fmla="*/ 379899 w 1948239"/>
              <a:gd name="connsiteY927" fmla="*/ 628227 h 1667220"/>
              <a:gd name="connsiteX928" fmla="*/ 377032 w 1948239"/>
              <a:gd name="connsiteY928" fmla="*/ 611172 h 1667220"/>
              <a:gd name="connsiteX929" fmla="*/ 387068 w 1948239"/>
              <a:gd name="connsiteY929" fmla="*/ 606908 h 1667220"/>
              <a:gd name="connsiteX930" fmla="*/ 377032 w 1948239"/>
              <a:gd name="connsiteY930" fmla="*/ 589852 h 1667220"/>
              <a:gd name="connsiteX931" fmla="*/ 384201 w 1948239"/>
              <a:gd name="connsiteY931" fmla="*/ 587009 h 1667220"/>
              <a:gd name="connsiteX932" fmla="*/ 382766 w 1948239"/>
              <a:gd name="connsiteY932" fmla="*/ 584166 h 1667220"/>
              <a:gd name="connsiteX933" fmla="*/ 388501 w 1948239"/>
              <a:gd name="connsiteY933" fmla="*/ 584166 h 1667220"/>
              <a:gd name="connsiteX934" fmla="*/ 385633 w 1948239"/>
              <a:gd name="connsiteY934" fmla="*/ 568531 h 1667220"/>
              <a:gd name="connsiteX935" fmla="*/ 382766 w 1948239"/>
              <a:gd name="connsiteY935" fmla="*/ 554319 h 1667220"/>
              <a:gd name="connsiteX936" fmla="*/ 397102 w 1948239"/>
              <a:gd name="connsiteY936" fmla="*/ 565690 h 1667220"/>
              <a:gd name="connsiteX937" fmla="*/ 405704 w 1948239"/>
              <a:gd name="connsiteY937" fmla="*/ 557160 h 1667220"/>
              <a:gd name="connsiteX938" fmla="*/ 391368 w 1948239"/>
              <a:gd name="connsiteY938" fmla="*/ 548633 h 1667220"/>
              <a:gd name="connsiteX939" fmla="*/ 402836 w 1948239"/>
              <a:gd name="connsiteY939" fmla="*/ 528734 h 1667220"/>
              <a:gd name="connsiteX940" fmla="*/ 424341 w 1948239"/>
              <a:gd name="connsiteY940" fmla="*/ 517363 h 1667220"/>
              <a:gd name="connsiteX941" fmla="*/ 440110 w 1948239"/>
              <a:gd name="connsiteY941" fmla="*/ 501729 h 1667220"/>
              <a:gd name="connsiteX942" fmla="*/ 444411 w 1948239"/>
              <a:gd name="connsiteY942" fmla="*/ 520206 h 1667220"/>
              <a:gd name="connsiteX943" fmla="*/ 455880 w 1948239"/>
              <a:gd name="connsiteY943" fmla="*/ 510258 h 1667220"/>
              <a:gd name="connsiteX944" fmla="*/ 458747 w 1948239"/>
              <a:gd name="connsiteY944" fmla="*/ 524470 h 1667220"/>
              <a:gd name="connsiteX945" fmla="*/ 465914 w 1948239"/>
              <a:gd name="connsiteY945" fmla="*/ 517363 h 1667220"/>
              <a:gd name="connsiteX946" fmla="*/ 461614 w 1948239"/>
              <a:gd name="connsiteY946" fmla="*/ 500308 h 1667220"/>
              <a:gd name="connsiteX947" fmla="*/ 478817 w 1948239"/>
              <a:gd name="connsiteY947" fmla="*/ 504572 h 1667220"/>
              <a:gd name="connsiteX948" fmla="*/ 474515 w 1948239"/>
              <a:gd name="connsiteY948" fmla="*/ 497465 h 1667220"/>
              <a:gd name="connsiteX949" fmla="*/ 539026 w 1948239"/>
              <a:gd name="connsiteY949" fmla="*/ 501729 h 1667220"/>
              <a:gd name="connsiteX950" fmla="*/ 539026 w 1948239"/>
              <a:gd name="connsiteY950" fmla="*/ 494623 h 1667220"/>
              <a:gd name="connsiteX951" fmla="*/ 546195 w 1948239"/>
              <a:gd name="connsiteY951" fmla="*/ 498887 h 1667220"/>
              <a:gd name="connsiteX952" fmla="*/ 546195 w 1948239"/>
              <a:gd name="connsiteY952" fmla="*/ 493201 h 1667220"/>
              <a:gd name="connsiteX953" fmla="*/ 590637 w 1948239"/>
              <a:gd name="connsiteY953" fmla="*/ 513099 h 1667220"/>
              <a:gd name="connsiteX954" fmla="*/ 584902 w 1948239"/>
              <a:gd name="connsiteY954" fmla="*/ 501729 h 1667220"/>
              <a:gd name="connsiteX955" fmla="*/ 596371 w 1948239"/>
              <a:gd name="connsiteY955" fmla="*/ 515943 h 1667220"/>
              <a:gd name="connsiteX956" fmla="*/ 599238 w 1948239"/>
              <a:gd name="connsiteY956" fmla="*/ 503151 h 1667220"/>
              <a:gd name="connsiteX957" fmla="*/ 632210 w 1948239"/>
              <a:gd name="connsiteY957" fmla="*/ 523049 h 1667220"/>
              <a:gd name="connsiteX958" fmla="*/ 635077 w 1948239"/>
              <a:gd name="connsiteY958" fmla="*/ 515943 h 1667220"/>
              <a:gd name="connsiteX959" fmla="*/ 640811 w 1948239"/>
              <a:gd name="connsiteY959" fmla="*/ 523049 h 1667220"/>
              <a:gd name="connsiteX960" fmla="*/ 639379 w 1948239"/>
              <a:gd name="connsiteY960" fmla="*/ 517363 h 1667220"/>
              <a:gd name="connsiteX961" fmla="*/ 662316 w 1948239"/>
              <a:gd name="connsiteY961" fmla="*/ 534420 h 1667220"/>
              <a:gd name="connsiteX962" fmla="*/ 660881 w 1948239"/>
              <a:gd name="connsiteY962" fmla="*/ 517363 h 1667220"/>
              <a:gd name="connsiteX963" fmla="*/ 679519 w 1948239"/>
              <a:gd name="connsiteY963" fmla="*/ 540105 h 1667220"/>
              <a:gd name="connsiteX964" fmla="*/ 688120 w 1948239"/>
              <a:gd name="connsiteY964" fmla="*/ 528734 h 1667220"/>
              <a:gd name="connsiteX965" fmla="*/ 693855 w 1948239"/>
              <a:gd name="connsiteY965" fmla="*/ 541526 h 1667220"/>
              <a:gd name="connsiteX966" fmla="*/ 695287 w 1948239"/>
              <a:gd name="connsiteY966" fmla="*/ 535841 h 1667220"/>
              <a:gd name="connsiteX967" fmla="*/ 791338 w 1948239"/>
              <a:gd name="connsiteY967" fmla="*/ 584166 h 1667220"/>
              <a:gd name="connsiteX968" fmla="*/ 791338 w 1948239"/>
              <a:gd name="connsiteY968" fmla="*/ 581324 h 1667220"/>
              <a:gd name="connsiteX969" fmla="*/ 805674 w 1948239"/>
              <a:gd name="connsiteY969" fmla="*/ 604065 h 1667220"/>
              <a:gd name="connsiteX970" fmla="*/ 822877 w 1948239"/>
              <a:gd name="connsiteY970" fmla="*/ 592694 h 1667220"/>
              <a:gd name="connsiteX971" fmla="*/ 832911 w 1948239"/>
              <a:gd name="connsiteY971" fmla="*/ 609751 h 1667220"/>
              <a:gd name="connsiteX972" fmla="*/ 837213 w 1948239"/>
              <a:gd name="connsiteY972" fmla="*/ 596958 h 1667220"/>
              <a:gd name="connsiteX973" fmla="*/ 893122 w 1948239"/>
              <a:gd name="connsiteY973" fmla="*/ 621122 h 1667220"/>
              <a:gd name="connsiteX974" fmla="*/ 850114 w 1948239"/>
              <a:gd name="connsiteY974" fmla="*/ 623963 h 1667220"/>
              <a:gd name="connsiteX975" fmla="*/ 888822 w 1948239"/>
              <a:gd name="connsiteY975" fmla="*/ 639598 h 1667220"/>
              <a:gd name="connsiteX976" fmla="*/ 883088 w 1948239"/>
              <a:gd name="connsiteY976" fmla="*/ 631070 h 1667220"/>
              <a:gd name="connsiteX977" fmla="*/ 917494 w 1948239"/>
              <a:gd name="connsiteY977" fmla="*/ 635334 h 1667220"/>
              <a:gd name="connsiteX978" fmla="*/ 943298 w 1948239"/>
              <a:gd name="connsiteY978" fmla="*/ 668024 h 1667220"/>
              <a:gd name="connsiteX979" fmla="*/ 943298 w 1948239"/>
              <a:gd name="connsiteY979" fmla="*/ 649548 h 1667220"/>
              <a:gd name="connsiteX980" fmla="*/ 953332 w 1948239"/>
              <a:gd name="connsiteY980" fmla="*/ 653812 h 1667220"/>
              <a:gd name="connsiteX981" fmla="*/ 959067 w 1948239"/>
              <a:gd name="connsiteY981" fmla="*/ 653812 h 1667220"/>
              <a:gd name="connsiteX982" fmla="*/ 961934 w 1948239"/>
              <a:gd name="connsiteY982" fmla="*/ 653812 h 1667220"/>
              <a:gd name="connsiteX983" fmla="*/ 960501 w 1948239"/>
              <a:gd name="connsiteY983" fmla="*/ 660919 h 1667220"/>
              <a:gd name="connsiteX984" fmla="*/ 959067 w 1948239"/>
              <a:gd name="connsiteY984" fmla="*/ 665183 h 1667220"/>
              <a:gd name="connsiteX985" fmla="*/ 959067 w 1948239"/>
              <a:gd name="connsiteY985" fmla="*/ 662340 h 1667220"/>
              <a:gd name="connsiteX986" fmla="*/ 953332 w 1948239"/>
              <a:gd name="connsiteY986" fmla="*/ 660919 h 1667220"/>
              <a:gd name="connsiteX987" fmla="*/ 953332 w 1948239"/>
              <a:gd name="connsiteY987" fmla="*/ 662340 h 1667220"/>
              <a:gd name="connsiteX988" fmla="*/ 957634 w 1948239"/>
              <a:gd name="connsiteY988" fmla="*/ 666603 h 1667220"/>
              <a:gd name="connsiteX989" fmla="*/ 959067 w 1948239"/>
              <a:gd name="connsiteY989" fmla="*/ 665183 h 1667220"/>
              <a:gd name="connsiteX990" fmla="*/ 960501 w 1948239"/>
              <a:gd name="connsiteY990" fmla="*/ 668024 h 1667220"/>
              <a:gd name="connsiteX991" fmla="*/ 977702 w 1948239"/>
              <a:gd name="connsiteY991" fmla="*/ 675131 h 1667220"/>
              <a:gd name="connsiteX992" fmla="*/ 1007808 w 1948239"/>
              <a:gd name="connsiteY992" fmla="*/ 641020 h 1667220"/>
              <a:gd name="connsiteX993" fmla="*/ 998311 w 1948239"/>
              <a:gd name="connsiteY993" fmla="*/ 642086 h 1667220"/>
              <a:gd name="connsiteX994" fmla="*/ 995167 w 1948239"/>
              <a:gd name="connsiteY994" fmla="*/ 641769 h 1667220"/>
              <a:gd name="connsiteX995" fmla="*/ 1000641 w 1948239"/>
              <a:gd name="connsiteY995" fmla="*/ 639598 h 1667220"/>
              <a:gd name="connsiteX996" fmla="*/ 999207 w 1948239"/>
              <a:gd name="connsiteY996" fmla="*/ 638177 h 1667220"/>
              <a:gd name="connsiteX997" fmla="*/ 994471 w 1948239"/>
              <a:gd name="connsiteY997" fmla="*/ 641699 h 1667220"/>
              <a:gd name="connsiteX998" fmla="*/ 987738 w 1948239"/>
              <a:gd name="connsiteY998" fmla="*/ 641020 h 1667220"/>
              <a:gd name="connsiteX999" fmla="*/ 1026446 w 1948239"/>
              <a:gd name="connsiteY999" fmla="*/ 622542 h 1667220"/>
              <a:gd name="connsiteX1000" fmla="*/ 1013543 w 1948239"/>
              <a:gd name="connsiteY1000" fmla="*/ 618279 h 1667220"/>
              <a:gd name="connsiteX1001" fmla="*/ 1019277 w 1948239"/>
              <a:gd name="connsiteY1001" fmla="*/ 605487 h 1667220"/>
              <a:gd name="connsiteX1002" fmla="*/ 1025011 w 1948239"/>
              <a:gd name="connsiteY1002" fmla="*/ 608328 h 1667220"/>
              <a:gd name="connsiteX1003" fmla="*/ 1013543 w 1948239"/>
              <a:gd name="connsiteY1003" fmla="*/ 596958 h 1667220"/>
              <a:gd name="connsiteX1004" fmla="*/ 1019277 w 1948239"/>
              <a:gd name="connsiteY1004" fmla="*/ 579902 h 1667220"/>
              <a:gd name="connsiteX1005" fmla="*/ 1014977 w 1948239"/>
              <a:gd name="connsiteY1005" fmla="*/ 578481 h 1667220"/>
              <a:gd name="connsiteX1006" fmla="*/ 1019457 w 1948239"/>
              <a:gd name="connsiteY1006" fmla="*/ 562135 h 1667220"/>
              <a:gd name="connsiteX1007" fmla="*/ 1017325 w 1948239"/>
              <a:gd name="connsiteY1007" fmla="*/ 547714 h 1667220"/>
              <a:gd name="connsiteX1008" fmla="*/ 1025011 w 1948239"/>
              <a:gd name="connsiteY1008" fmla="*/ 554319 h 1667220"/>
              <a:gd name="connsiteX1009" fmla="*/ 1029313 w 1948239"/>
              <a:gd name="connsiteY1009" fmla="*/ 544369 h 1667220"/>
              <a:gd name="connsiteX1010" fmla="*/ 1020710 w 1948239"/>
              <a:gd name="connsiteY1010" fmla="*/ 537262 h 1667220"/>
              <a:gd name="connsiteX1011" fmla="*/ 1020710 w 1948239"/>
              <a:gd name="connsiteY1011" fmla="*/ 542948 h 1667220"/>
              <a:gd name="connsiteX1012" fmla="*/ 1014977 w 1948239"/>
              <a:gd name="connsiteY1012" fmla="*/ 538684 h 1667220"/>
              <a:gd name="connsiteX1013" fmla="*/ 1043649 w 1948239"/>
              <a:gd name="connsiteY1013" fmla="*/ 551476 h 1667220"/>
              <a:gd name="connsiteX1014" fmla="*/ 1056550 w 1948239"/>
              <a:gd name="connsiteY1014" fmla="*/ 541526 h 1667220"/>
              <a:gd name="connsiteX1015" fmla="*/ 1030746 w 1948239"/>
              <a:gd name="connsiteY1015" fmla="*/ 532998 h 1667220"/>
              <a:gd name="connsiteX1016" fmla="*/ 1053683 w 1948239"/>
              <a:gd name="connsiteY1016" fmla="*/ 518786 h 1667220"/>
              <a:gd name="connsiteX1017" fmla="*/ 1039347 w 1948239"/>
              <a:gd name="connsiteY1017" fmla="*/ 483252 h 1667220"/>
              <a:gd name="connsiteX1018" fmla="*/ 1046516 w 1948239"/>
              <a:gd name="connsiteY1018" fmla="*/ 480409 h 1667220"/>
              <a:gd name="connsiteX1019" fmla="*/ 1040782 w 1948239"/>
              <a:gd name="connsiteY1019" fmla="*/ 480409 h 1667220"/>
              <a:gd name="connsiteX1020" fmla="*/ 1060852 w 1948239"/>
              <a:gd name="connsiteY1020" fmla="*/ 471881 h 1667220"/>
              <a:gd name="connsiteX1021" fmla="*/ 1049382 w 1948239"/>
              <a:gd name="connsiteY1021" fmla="*/ 470459 h 1667220"/>
              <a:gd name="connsiteX1022" fmla="*/ 1075188 w 1948239"/>
              <a:gd name="connsiteY1022" fmla="*/ 446297 h 1667220"/>
              <a:gd name="connsiteX1023" fmla="*/ 1070886 w 1948239"/>
              <a:gd name="connsiteY1023" fmla="*/ 446297 h 1667220"/>
              <a:gd name="connsiteX1024" fmla="*/ 1076620 w 1948239"/>
              <a:gd name="connsiteY1024" fmla="*/ 442033 h 1667220"/>
              <a:gd name="connsiteX1025" fmla="*/ 1082355 w 1948239"/>
              <a:gd name="connsiteY1025" fmla="*/ 449140 h 1667220"/>
              <a:gd name="connsiteX1026" fmla="*/ 1089523 w 1948239"/>
              <a:gd name="connsiteY1026" fmla="*/ 422134 h 1667220"/>
              <a:gd name="connsiteX1027" fmla="*/ 1076620 w 1948239"/>
              <a:gd name="connsiteY1027" fmla="*/ 422134 h 1667220"/>
              <a:gd name="connsiteX1028" fmla="*/ 1095258 w 1948239"/>
              <a:gd name="connsiteY1028" fmla="*/ 415029 h 1667220"/>
              <a:gd name="connsiteX1029" fmla="*/ 1075188 w 1948239"/>
              <a:gd name="connsiteY1029" fmla="*/ 413607 h 1667220"/>
              <a:gd name="connsiteX1030" fmla="*/ 1079488 w 1948239"/>
              <a:gd name="connsiteY1030" fmla="*/ 403658 h 1667220"/>
              <a:gd name="connsiteX1031" fmla="*/ 1073753 w 1948239"/>
              <a:gd name="connsiteY1031" fmla="*/ 399394 h 1667220"/>
              <a:gd name="connsiteX1032" fmla="*/ 1078053 w 1948239"/>
              <a:gd name="connsiteY1032" fmla="*/ 388023 h 1667220"/>
              <a:gd name="connsiteX1033" fmla="*/ 1073753 w 1948239"/>
              <a:gd name="connsiteY1033" fmla="*/ 386601 h 1667220"/>
              <a:gd name="connsiteX1034" fmla="*/ 1083789 w 1948239"/>
              <a:gd name="connsiteY1034" fmla="*/ 369545 h 1667220"/>
              <a:gd name="connsiteX1035" fmla="*/ 1076620 w 1948239"/>
              <a:gd name="connsiteY1035" fmla="*/ 368125 h 1667220"/>
              <a:gd name="connsiteX1036" fmla="*/ 1083789 w 1948239"/>
              <a:gd name="connsiteY1036" fmla="*/ 353911 h 1667220"/>
              <a:gd name="connsiteX1037" fmla="*/ 1073753 w 1948239"/>
              <a:gd name="connsiteY1037" fmla="*/ 353911 h 1667220"/>
              <a:gd name="connsiteX1038" fmla="*/ 1086656 w 1948239"/>
              <a:gd name="connsiteY1038" fmla="*/ 338276 h 1667220"/>
              <a:gd name="connsiteX1039" fmla="*/ 1072320 w 1948239"/>
              <a:gd name="connsiteY1039" fmla="*/ 328328 h 1667220"/>
              <a:gd name="connsiteX1040" fmla="*/ 1079488 w 1948239"/>
              <a:gd name="connsiteY1040" fmla="*/ 319798 h 1667220"/>
              <a:gd name="connsiteX1041" fmla="*/ 1073753 w 1948239"/>
              <a:gd name="connsiteY1041" fmla="*/ 321221 h 1667220"/>
              <a:gd name="connsiteX1042" fmla="*/ 1078053 w 1948239"/>
              <a:gd name="connsiteY1042" fmla="*/ 322641 h 1667220"/>
              <a:gd name="connsiteX1043" fmla="*/ 1070886 w 1948239"/>
              <a:gd name="connsiteY1043" fmla="*/ 322641 h 1667220"/>
              <a:gd name="connsiteX1044" fmla="*/ 1076620 w 1948239"/>
              <a:gd name="connsiteY1044" fmla="*/ 312693 h 1667220"/>
              <a:gd name="connsiteX1045" fmla="*/ 1063717 w 1948239"/>
              <a:gd name="connsiteY1045" fmla="*/ 311270 h 1667220"/>
              <a:gd name="connsiteX1046" fmla="*/ 461538 w 1948239"/>
              <a:gd name="connsiteY1046" fmla="*/ 282944 h 1667220"/>
              <a:gd name="connsiteX1047" fmla="*/ 438676 w 1948239"/>
              <a:gd name="connsiteY1047" fmla="*/ 295636 h 1667220"/>
              <a:gd name="connsiteX1048" fmla="*/ 434816 w 1948239"/>
              <a:gd name="connsiteY1048" fmla="*/ 297805 h 1667220"/>
              <a:gd name="connsiteX1049" fmla="*/ 437243 w 1948239"/>
              <a:gd name="connsiteY1049" fmla="*/ 295636 h 1667220"/>
              <a:gd name="connsiteX1050" fmla="*/ 454446 w 1948239"/>
              <a:gd name="connsiteY1050" fmla="*/ 284798 h 1667220"/>
              <a:gd name="connsiteX1051" fmla="*/ 448531 w 1948239"/>
              <a:gd name="connsiteY1051" fmla="*/ 276981 h 1667220"/>
              <a:gd name="connsiteX1052" fmla="*/ 455878 w 1948239"/>
              <a:gd name="connsiteY1052" fmla="*/ 277157 h 1667220"/>
              <a:gd name="connsiteX1053" fmla="*/ 435808 w 1948239"/>
              <a:gd name="connsiteY1053" fmla="*/ 284265 h 1667220"/>
              <a:gd name="connsiteX1054" fmla="*/ 448531 w 1948239"/>
              <a:gd name="connsiteY1054" fmla="*/ 276981 h 1667220"/>
              <a:gd name="connsiteX1055" fmla="*/ 470215 w 1948239"/>
              <a:gd name="connsiteY1055" fmla="*/ 243047 h 1667220"/>
              <a:gd name="connsiteX1056" fmla="*/ 447278 w 1948239"/>
              <a:gd name="connsiteY1056" fmla="*/ 261525 h 1667220"/>
              <a:gd name="connsiteX1057" fmla="*/ 470215 w 1948239"/>
              <a:gd name="connsiteY1057" fmla="*/ 243047 h 1667220"/>
              <a:gd name="connsiteX1058" fmla="*/ 513221 w 1948239"/>
              <a:gd name="connsiteY1058" fmla="*/ 231676 h 1667220"/>
              <a:gd name="connsiteX1059" fmla="*/ 470214 w 1948239"/>
              <a:gd name="connsiteY1059" fmla="*/ 261525 h 1667220"/>
              <a:gd name="connsiteX1060" fmla="*/ 513221 w 1948239"/>
              <a:gd name="connsiteY1060" fmla="*/ 231676 h 1667220"/>
              <a:gd name="connsiteX1061" fmla="*/ 1733201 w 1948239"/>
              <a:gd name="connsiteY1061" fmla="*/ 220305 h 1667220"/>
              <a:gd name="connsiteX1062" fmla="*/ 1761873 w 1948239"/>
              <a:gd name="connsiteY1062" fmla="*/ 237360 h 1667220"/>
              <a:gd name="connsiteX1063" fmla="*/ 1750404 w 1948239"/>
              <a:gd name="connsiteY1063" fmla="*/ 245888 h 1667220"/>
              <a:gd name="connsiteX1064" fmla="*/ 1733201 w 1948239"/>
              <a:gd name="connsiteY1064" fmla="*/ 220305 h 1667220"/>
              <a:gd name="connsiteX1065" fmla="*/ 1609914 w 1948239"/>
              <a:gd name="connsiteY1065" fmla="*/ 98071 h 1667220"/>
              <a:gd name="connsiteX1066" fmla="*/ 1645752 w 1948239"/>
              <a:gd name="connsiteY1066" fmla="*/ 120812 h 1667220"/>
              <a:gd name="connsiteX1067" fmla="*/ 1624249 w 1948239"/>
              <a:gd name="connsiteY1067" fmla="*/ 113706 h 1667220"/>
              <a:gd name="connsiteX1068" fmla="*/ 1609914 w 1948239"/>
              <a:gd name="connsiteY1068" fmla="*/ 98071 h 1667220"/>
              <a:gd name="connsiteX1069" fmla="*/ 761233 w 1948239"/>
              <a:gd name="connsiteY1069" fmla="*/ 92384 h 1667220"/>
              <a:gd name="connsiteX1070" fmla="*/ 791339 w 1948239"/>
              <a:gd name="connsiteY1070" fmla="*/ 93807 h 1667220"/>
              <a:gd name="connsiteX1071" fmla="*/ 762667 w 1948239"/>
              <a:gd name="connsiteY1071" fmla="*/ 100914 h 1667220"/>
              <a:gd name="connsiteX1072" fmla="*/ 751198 w 1948239"/>
              <a:gd name="connsiteY1072" fmla="*/ 105178 h 1667220"/>
              <a:gd name="connsiteX1073" fmla="*/ 721092 w 1948239"/>
              <a:gd name="connsiteY1073" fmla="*/ 102334 h 1667220"/>
              <a:gd name="connsiteX1074" fmla="*/ 761233 w 1948239"/>
              <a:gd name="connsiteY1074" fmla="*/ 92384 h 1667220"/>
              <a:gd name="connsiteX1075" fmla="*/ 863017 w 1948239"/>
              <a:gd name="connsiteY1075" fmla="*/ 88123 h 1667220"/>
              <a:gd name="connsiteX1076" fmla="*/ 832912 w 1948239"/>
              <a:gd name="connsiteY1076" fmla="*/ 98071 h 1667220"/>
              <a:gd name="connsiteX1077" fmla="*/ 851548 w 1948239"/>
              <a:gd name="connsiteY1077" fmla="*/ 102335 h 1667220"/>
              <a:gd name="connsiteX1078" fmla="*/ 1396309 w 1948239"/>
              <a:gd name="connsiteY1078" fmla="*/ 69645 h 1667220"/>
              <a:gd name="connsiteX1079" fmla="*/ 1403478 w 1948239"/>
              <a:gd name="connsiteY1079" fmla="*/ 82436 h 1667220"/>
              <a:gd name="connsiteX1080" fmla="*/ 1430715 w 1948239"/>
              <a:gd name="connsiteY1080" fmla="*/ 100914 h 1667220"/>
              <a:gd name="connsiteX1081" fmla="*/ 1455087 w 1948239"/>
              <a:gd name="connsiteY1081" fmla="*/ 95230 h 1667220"/>
              <a:gd name="connsiteX1082" fmla="*/ 1467989 w 1948239"/>
              <a:gd name="connsiteY1082" fmla="*/ 102335 h 1667220"/>
              <a:gd name="connsiteX1083" fmla="*/ 1480892 w 1948239"/>
              <a:gd name="connsiteY1083" fmla="*/ 110863 h 1667220"/>
              <a:gd name="connsiteX1084" fmla="*/ 1506696 w 1948239"/>
              <a:gd name="connsiteY1084" fmla="*/ 120813 h 1667220"/>
              <a:gd name="connsiteX1085" fmla="*/ 1478024 w 1948239"/>
              <a:gd name="connsiteY1085" fmla="*/ 100914 h 1667220"/>
              <a:gd name="connsiteX1086" fmla="*/ 1518165 w 1948239"/>
              <a:gd name="connsiteY1086" fmla="*/ 116549 h 1667220"/>
              <a:gd name="connsiteX1087" fmla="*/ 1519598 w 1948239"/>
              <a:gd name="connsiteY1087" fmla="*/ 106599 h 1667220"/>
              <a:gd name="connsiteX1088" fmla="*/ 1460821 w 1948239"/>
              <a:gd name="connsiteY1088" fmla="*/ 89543 h 1667220"/>
              <a:gd name="connsiteX1089" fmla="*/ 1396309 w 1948239"/>
              <a:gd name="connsiteY1089" fmla="*/ 69645 h 1667220"/>
              <a:gd name="connsiteX1090" fmla="*/ 928245 w 1948239"/>
              <a:gd name="connsiteY1090" fmla="*/ 53654 h 1667220"/>
              <a:gd name="connsiteX1091" fmla="*/ 946166 w 1948239"/>
              <a:gd name="connsiteY1091" fmla="*/ 58273 h 1667220"/>
              <a:gd name="connsiteX1092" fmla="*/ 910325 w 1948239"/>
              <a:gd name="connsiteY1092" fmla="*/ 66801 h 1667220"/>
              <a:gd name="connsiteX1093" fmla="*/ 878786 w 1948239"/>
              <a:gd name="connsiteY1093" fmla="*/ 68224 h 1667220"/>
              <a:gd name="connsiteX1094" fmla="*/ 901724 w 1948239"/>
              <a:gd name="connsiteY1094" fmla="*/ 55430 h 1667220"/>
              <a:gd name="connsiteX1095" fmla="*/ 928245 w 1948239"/>
              <a:gd name="connsiteY1095" fmla="*/ 53654 h 1667220"/>
              <a:gd name="connsiteX1096" fmla="*/ 1191308 w 1948239"/>
              <a:gd name="connsiteY1096" fmla="*/ 31268 h 1667220"/>
              <a:gd name="connsiteX1097" fmla="*/ 1165503 w 1948239"/>
              <a:gd name="connsiteY1097" fmla="*/ 34111 h 1667220"/>
              <a:gd name="connsiteX1098" fmla="*/ 1184139 w 1948239"/>
              <a:gd name="connsiteY1098" fmla="*/ 35532 h 1667220"/>
              <a:gd name="connsiteX1099" fmla="*/ 1326065 w 1948239"/>
              <a:gd name="connsiteY1099" fmla="*/ 9949 h 1667220"/>
              <a:gd name="connsiteX1100" fmla="*/ 1376239 w 1948239"/>
              <a:gd name="connsiteY1100" fmla="*/ 31268 h 1667220"/>
              <a:gd name="connsiteX1101" fmla="*/ 1400611 w 1948239"/>
              <a:gd name="connsiteY1101" fmla="*/ 59696 h 1667220"/>
              <a:gd name="connsiteX1102" fmla="*/ 1420681 w 1948239"/>
              <a:gd name="connsiteY1102" fmla="*/ 59696 h 1667220"/>
              <a:gd name="connsiteX1103" fmla="*/ 1440751 w 1948239"/>
              <a:gd name="connsiteY1103" fmla="*/ 59696 h 1667220"/>
              <a:gd name="connsiteX1104" fmla="*/ 1490926 w 1948239"/>
              <a:gd name="connsiteY1104" fmla="*/ 75331 h 1667220"/>
              <a:gd name="connsiteX1105" fmla="*/ 1535368 w 1948239"/>
              <a:gd name="connsiteY1105" fmla="*/ 96650 h 1667220"/>
              <a:gd name="connsiteX1106" fmla="*/ 1571206 w 1948239"/>
              <a:gd name="connsiteY1106" fmla="*/ 123656 h 1667220"/>
              <a:gd name="connsiteX1107" fmla="*/ 1585542 w 1948239"/>
              <a:gd name="connsiteY1107" fmla="*/ 137868 h 1667220"/>
              <a:gd name="connsiteX1108" fmla="*/ 1597011 w 1948239"/>
              <a:gd name="connsiteY1108" fmla="*/ 152082 h 1667220"/>
              <a:gd name="connsiteX1109" fmla="*/ 1627117 w 1948239"/>
              <a:gd name="connsiteY1109" fmla="*/ 169138 h 1667220"/>
              <a:gd name="connsiteX1110" fmla="*/ 1640018 w 1948239"/>
              <a:gd name="connsiteY1110" fmla="*/ 166295 h 1667220"/>
              <a:gd name="connsiteX1111" fmla="*/ 1545402 w 1948239"/>
              <a:gd name="connsiteY1111" fmla="*/ 81016 h 1667220"/>
              <a:gd name="connsiteX1112" fmla="*/ 1568339 w 1948239"/>
              <a:gd name="connsiteY1112" fmla="*/ 108021 h 1667220"/>
              <a:gd name="connsiteX1113" fmla="*/ 1518165 w 1948239"/>
              <a:gd name="connsiteY1113" fmla="*/ 83859 h 1667220"/>
              <a:gd name="connsiteX1114" fmla="*/ 1472290 w 1948239"/>
              <a:gd name="connsiteY1114" fmla="*/ 59696 h 1667220"/>
              <a:gd name="connsiteX1115" fmla="*/ 1508129 w 1948239"/>
              <a:gd name="connsiteY1115" fmla="*/ 75331 h 1667220"/>
              <a:gd name="connsiteX1116" fmla="*/ 1543969 w 1948239"/>
              <a:gd name="connsiteY1116" fmla="*/ 92386 h 1667220"/>
              <a:gd name="connsiteX1117" fmla="*/ 1505262 w 1948239"/>
              <a:gd name="connsiteY1117" fmla="*/ 65381 h 1667220"/>
              <a:gd name="connsiteX1118" fmla="*/ 1548269 w 1948239"/>
              <a:gd name="connsiteY1118" fmla="*/ 78172 h 1667220"/>
              <a:gd name="connsiteX1119" fmla="*/ 1595578 w 1948239"/>
              <a:gd name="connsiteY1119" fmla="*/ 102335 h 1667220"/>
              <a:gd name="connsiteX1120" fmla="*/ 1591277 w 1948239"/>
              <a:gd name="connsiteY1120" fmla="*/ 99493 h 1667220"/>
              <a:gd name="connsiteX1121" fmla="*/ 1622815 w 1948239"/>
              <a:gd name="connsiteY1121" fmla="*/ 119392 h 1667220"/>
              <a:gd name="connsiteX1122" fmla="*/ 1641453 w 1948239"/>
              <a:gd name="connsiteY1122" fmla="*/ 132184 h 1667220"/>
              <a:gd name="connsiteX1123" fmla="*/ 1660089 w 1948239"/>
              <a:gd name="connsiteY1123" fmla="*/ 144975 h 1667220"/>
              <a:gd name="connsiteX1124" fmla="*/ 1687327 w 1948239"/>
              <a:gd name="connsiteY1124" fmla="*/ 169138 h 1667220"/>
              <a:gd name="connsiteX1125" fmla="*/ 1670124 w 1948239"/>
              <a:gd name="connsiteY1125" fmla="*/ 169138 h 1667220"/>
              <a:gd name="connsiteX1126" fmla="*/ 1637151 w 1948239"/>
              <a:gd name="connsiteY1126" fmla="*/ 150661 h 1667220"/>
              <a:gd name="connsiteX1127" fmla="*/ 1667257 w 1948239"/>
              <a:gd name="connsiteY1127" fmla="*/ 174824 h 1667220"/>
              <a:gd name="connsiteX1128" fmla="*/ 1697362 w 1948239"/>
              <a:gd name="connsiteY1128" fmla="*/ 201828 h 1667220"/>
              <a:gd name="connsiteX1129" fmla="*/ 1754705 w 1948239"/>
              <a:gd name="connsiteY1129" fmla="*/ 265789 h 1667220"/>
              <a:gd name="connsiteX1130" fmla="*/ 1807748 w 1948239"/>
              <a:gd name="connsiteY1130" fmla="*/ 334012 h 1667220"/>
              <a:gd name="connsiteX1131" fmla="*/ 1832118 w 1948239"/>
              <a:gd name="connsiteY1131" fmla="*/ 366703 h 1667220"/>
              <a:gd name="connsiteX1132" fmla="*/ 1857923 w 1948239"/>
              <a:gd name="connsiteY1132" fmla="*/ 396551 h 1667220"/>
              <a:gd name="connsiteX1133" fmla="*/ 1853623 w 1948239"/>
              <a:gd name="connsiteY1133" fmla="*/ 382337 h 1667220"/>
              <a:gd name="connsiteX1134" fmla="*/ 1847889 w 1948239"/>
              <a:gd name="connsiteY1134" fmla="*/ 368123 h 1667220"/>
              <a:gd name="connsiteX1135" fmla="*/ 1837853 w 1948239"/>
              <a:gd name="connsiteY1135" fmla="*/ 339697 h 1667220"/>
              <a:gd name="connsiteX1136" fmla="*/ 1867959 w 1948239"/>
              <a:gd name="connsiteY1136" fmla="*/ 397972 h 1667220"/>
              <a:gd name="connsiteX1137" fmla="*/ 1892329 w 1948239"/>
              <a:gd name="connsiteY1137" fmla="*/ 424978 h 1667220"/>
              <a:gd name="connsiteX1138" fmla="*/ 1881040 w 1948239"/>
              <a:gd name="connsiteY1138" fmla="*/ 389200 h 1667220"/>
              <a:gd name="connsiteX1139" fmla="*/ 1879634 w 1948239"/>
              <a:gd name="connsiteY1139" fmla="*/ 379504 h 1667220"/>
              <a:gd name="connsiteX1140" fmla="*/ 1892329 w 1948239"/>
              <a:gd name="connsiteY1140" fmla="*/ 423555 h 1667220"/>
              <a:gd name="connsiteX1141" fmla="*/ 1900930 w 1948239"/>
              <a:gd name="connsiteY1141" fmla="*/ 456247 h 1667220"/>
              <a:gd name="connsiteX1142" fmla="*/ 1906665 w 1948239"/>
              <a:gd name="connsiteY1142" fmla="*/ 486094 h 1667220"/>
              <a:gd name="connsiteX1143" fmla="*/ 1925302 w 1948239"/>
              <a:gd name="connsiteY1143" fmla="*/ 504572 h 1667220"/>
              <a:gd name="connsiteX1144" fmla="*/ 1910966 w 1948239"/>
              <a:gd name="connsiteY1144" fmla="*/ 505993 h 1667220"/>
              <a:gd name="connsiteX1145" fmla="*/ 1923868 w 1948239"/>
              <a:gd name="connsiteY1145" fmla="*/ 569952 h 1667220"/>
              <a:gd name="connsiteX1146" fmla="*/ 1931036 w 1948239"/>
              <a:gd name="connsiteY1146" fmla="*/ 561425 h 1667220"/>
              <a:gd name="connsiteX1147" fmla="*/ 1932469 w 1948239"/>
              <a:gd name="connsiteY1147" fmla="*/ 525891 h 1667220"/>
              <a:gd name="connsiteX1148" fmla="*/ 1933904 w 1948239"/>
              <a:gd name="connsiteY1148" fmla="*/ 633914 h 1667220"/>
              <a:gd name="connsiteX1149" fmla="*/ 1936771 w 1948239"/>
              <a:gd name="connsiteY1149" fmla="*/ 631070 h 1667220"/>
              <a:gd name="connsiteX1150" fmla="*/ 1935336 w 1948239"/>
              <a:gd name="connsiteY1150" fmla="*/ 666604 h 1667220"/>
              <a:gd name="connsiteX1151" fmla="*/ 1941071 w 1948239"/>
              <a:gd name="connsiteY1151" fmla="*/ 636755 h 1667220"/>
              <a:gd name="connsiteX1152" fmla="*/ 1933904 w 1948239"/>
              <a:gd name="connsiteY1152" fmla="*/ 713508 h 1667220"/>
              <a:gd name="connsiteX1153" fmla="*/ 1932469 w 1948239"/>
              <a:gd name="connsiteY1153" fmla="*/ 783152 h 1667220"/>
              <a:gd name="connsiteX1154" fmla="*/ 1922435 w 1948239"/>
              <a:gd name="connsiteY1154" fmla="*/ 813001 h 1667220"/>
              <a:gd name="connsiteX1155" fmla="*/ 1928169 w 1948239"/>
              <a:gd name="connsiteY1155" fmla="*/ 815844 h 1667220"/>
              <a:gd name="connsiteX1156" fmla="*/ 1916701 w 1948239"/>
              <a:gd name="connsiteY1156" fmla="*/ 844270 h 1667220"/>
              <a:gd name="connsiteX1157" fmla="*/ 1926735 w 1948239"/>
              <a:gd name="connsiteY1157" fmla="*/ 881224 h 1667220"/>
              <a:gd name="connsiteX1158" fmla="*/ 1926735 w 1948239"/>
              <a:gd name="connsiteY1158" fmla="*/ 878381 h 1667220"/>
              <a:gd name="connsiteX1159" fmla="*/ 1932469 w 1948239"/>
              <a:gd name="connsiteY1159" fmla="*/ 898280 h 1667220"/>
              <a:gd name="connsiteX1160" fmla="*/ 1908099 w 1948239"/>
              <a:gd name="connsiteY1160" fmla="*/ 955134 h 1667220"/>
              <a:gd name="connsiteX1161" fmla="*/ 1873693 w 1948239"/>
              <a:gd name="connsiteY1161" fmla="*/ 1010566 h 1667220"/>
              <a:gd name="connsiteX1162" fmla="*/ 1836420 w 1948239"/>
              <a:gd name="connsiteY1162" fmla="*/ 1044677 h 1667220"/>
              <a:gd name="connsiteX1163" fmla="*/ 1836420 w 1948239"/>
              <a:gd name="connsiteY1163" fmla="*/ 1067418 h 1667220"/>
              <a:gd name="connsiteX1164" fmla="*/ 1820650 w 1948239"/>
              <a:gd name="connsiteY1164" fmla="*/ 1127114 h 1667220"/>
              <a:gd name="connsiteX1165" fmla="*/ 1833553 w 1948239"/>
              <a:gd name="connsiteY1165" fmla="*/ 1112902 h 1667220"/>
              <a:gd name="connsiteX1166" fmla="*/ 1816350 w 1948239"/>
              <a:gd name="connsiteY1166" fmla="*/ 1137064 h 1667220"/>
              <a:gd name="connsiteX1167" fmla="*/ 1820650 w 1948239"/>
              <a:gd name="connsiteY1167" fmla="*/ 1145592 h 1667220"/>
              <a:gd name="connsiteX1168" fmla="*/ 1793413 w 1948239"/>
              <a:gd name="connsiteY1168" fmla="*/ 1182546 h 1667220"/>
              <a:gd name="connsiteX1169" fmla="*/ 1817783 w 1948239"/>
              <a:gd name="connsiteY1169" fmla="*/ 1168334 h 1667220"/>
              <a:gd name="connsiteX1170" fmla="*/ 1781944 w 1948239"/>
              <a:gd name="connsiteY1170" fmla="*/ 1213816 h 1667220"/>
              <a:gd name="connsiteX1171" fmla="*/ 1800580 w 1948239"/>
              <a:gd name="connsiteY1171" fmla="*/ 1202445 h 1667220"/>
              <a:gd name="connsiteX1172" fmla="*/ 1777642 w 1948239"/>
              <a:gd name="connsiteY1172" fmla="*/ 1220922 h 1667220"/>
              <a:gd name="connsiteX1173" fmla="*/ 1756139 w 1948239"/>
              <a:gd name="connsiteY1173" fmla="*/ 1249349 h 1667220"/>
              <a:gd name="connsiteX1174" fmla="*/ 1769041 w 1948239"/>
              <a:gd name="connsiteY1174" fmla="*/ 1225186 h 1667220"/>
              <a:gd name="connsiteX1175" fmla="*/ 1780510 w 1948239"/>
              <a:gd name="connsiteY1175" fmla="*/ 1201024 h 1667220"/>
              <a:gd name="connsiteX1176" fmla="*/ 1743236 w 1948239"/>
              <a:gd name="connsiteY1176" fmla="*/ 1233714 h 1667220"/>
              <a:gd name="connsiteX1177" fmla="*/ 1717432 w 1948239"/>
              <a:gd name="connsiteY1177" fmla="*/ 1240821 h 1667220"/>
              <a:gd name="connsiteX1178" fmla="*/ 1683026 w 1948239"/>
              <a:gd name="connsiteY1178" fmla="*/ 1276354 h 1667220"/>
              <a:gd name="connsiteX1179" fmla="*/ 1667257 w 1948239"/>
              <a:gd name="connsiteY1179" fmla="*/ 1296253 h 1667220"/>
              <a:gd name="connsiteX1180" fmla="*/ 1650054 w 1948239"/>
              <a:gd name="connsiteY1180" fmla="*/ 1314731 h 1667220"/>
              <a:gd name="connsiteX1181" fmla="*/ 1578375 w 1948239"/>
              <a:gd name="connsiteY1181" fmla="*/ 1367320 h 1667220"/>
              <a:gd name="connsiteX1182" fmla="*/ 1578375 w 1948239"/>
              <a:gd name="connsiteY1182" fmla="*/ 1392903 h 1667220"/>
              <a:gd name="connsiteX1183" fmla="*/ 1618515 w 1948239"/>
              <a:gd name="connsiteY1183" fmla="*/ 1365897 h 1667220"/>
              <a:gd name="connsiteX1184" fmla="*/ 1651487 w 1948239"/>
              <a:gd name="connsiteY1184" fmla="*/ 1353106 h 1667220"/>
              <a:gd name="connsiteX1185" fmla="*/ 1678726 w 1948239"/>
              <a:gd name="connsiteY1185" fmla="*/ 1310465 h 1667220"/>
              <a:gd name="connsiteX1186" fmla="*/ 1711698 w 1948239"/>
              <a:gd name="connsiteY1186" fmla="*/ 1264984 h 1667220"/>
              <a:gd name="connsiteX1187" fmla="*/ 1680159 w 1948239"/>
              <a:gd name="connsiteY1187" fmla="*/ 1311888 h 1667220"/>
              <a:gd name="connsiteX1188" fmla="*/ 1726033 w 1948239"/>
              <a:gd name="connsiteY1188" fmla="*/ 1289146 h 1667220"/>
              <a:gd name="connsiteX1189" fmla="*/ 1645596 w 1948239"/>
              <a:gd name="connsiteY1189" fmla="*/ 1383687 h 1667220"/>
              <a:gd name="connsiteX1190" fmla="*/ 1624250 w 1948239"/>
              <a:gd name="connsiteY1190" fmla="*/ 1405696 h 1667220"/>
              <a:gd name="connsiteX1191" fmla="*/ 1624250 w 1948239"/>
              <a:gd name="connsiteY1191" fmla="*/ 1405696 h 1667220"/>
              <a:gd name="connsiteX1192" fmla="*/ 1562605 w 1948239"/>
              <a:gd name="connsiteY1192" fmla="*/ 1445493 h 1667220"/>
              <a:gd name="connsiteX1193" fmla="*/ 1505262 w 1948239"/>
              <a:gd name="connsiteY1193" fmla="*/ 1454021 h 1667220"/>
              <a:gd name="connsiteX1194" fmla="*/ 1473723 w 1948239"/>
              <a:gd name="connsiteY1194" fmla="*/ 1483868 h 1667220"/>
              <a:gd name="connsiteX1195" fmla="*/ 1436450 w 1948239"/>
              <a:gd name="connsiteY1195" fmla="*/ 1502346 h 1667220"/>
              <a:gd name="connsiteX1196" fmla="*/ 1436450 w 1948239"/>
              <a:gd name="connsiteY1196" fmla="*/ 1526508 h 1667220"/>
              <a:gd name="connsiteX1197" fmla="*/ 1478024 w 1948239"/>
              <a:gd name="connsiteY1197" fmla="*/ 1502346 h 1667220"/>
              <a:gd name="connsiteX1198" fmla="*/ 1532501 w 1948239"/>
              <a:gd name="connsiteY1198" fmla="*/ 1482447 h 1667220"/>
              <a:gd name="connsiteX1199" fmla="*/ 1500962 w 1948239"/>
              <a:gd name="connsiteY1199" fmla="*/ 1508030 h 1667220"/>
              <a:gd name="connsiteX1200" fmla="*/ 1469423 w 1948239"/>
              <a:gd name="connsiteY1200" fmla="*/ 1532194 h 1667220"/>
              <a:gd name="connsiteX1201" fmla="*/ 1445051 w 1948239"/>
              <a:gd name="connsiteY1201" fmla="*/ 1530772 h 1667220"/>
              <a:gd name="connsiteX1202" fmla="*/ 1440751 w 1948239"/>
              <a:gd name="connsiteY1202" fmla="*/ 1544986 h 1667220"/>
              <a:gd name="connsiteX1203" fmla="*/ 1369072 w 1948239"/>
              <a:gd name="connsiteY1203" fmla="*/ 1577676 h 1667220"/>
              <a:gd name="connsiteX1204" fmla="*/ 1318896 w 1948239"/>
              <a:gd name="connsiteY1204" fmla="*/ 1604682 h 1667220"/>
              <a:gd name="connsiteX1205" fmla="*/ 1274456 w 1948239"/>
              <a:gd name="connsiteY1205" fmla="*/ 1610366 h 1667220"/>
              <a:gd name="connsiteX1206" fmla="*/ 1330365 w 1948239"/>
              <a:gd name="connsiteY1206" fmla="*/ 1594732 h 1667220"/>
              <a:gd name="connsiteX1207" fmla="*/ 1330365 w 1948239"/>
              <a:gd name="connsiteY1207" fmla="*/ 1563462 h 1667220"/>
              <a:gd name="connsiteX1208" fmla="*/ 1304560 w 1948239"/>
              <a:gd name="connsiteY1208" fmla="*/ 1571992 h 1667220"/>
              <a:gd name="connsiteX1209" fmla="*/ 1275889 w 1948239"/>
              <a:gd name="connsiteY1209" fmla="*/ 1581940 h 1667220"/>
              <a:gd name="connsiteX1210" fmla="*/ 1214245 w 1948239"/>
              <a:gd name="connsiteY1210" fmla="*/ 1604682 h 1667220"/>
              <a:gd name="connsiteX1211" fmla="*/ 1149733 w 1948239"/>
              <a:gd name="connsiteY1211" fmla="*/ 1621737 h 1667220"/>
              <a:gd name="connsiteX1212" fmla="*/ 1088090 w 1948239"/>
              <a:gd name="connsiteY1212" fmla="*/ 1627423 h 1667220"/>
              <a:gd name="connsiteX1213" fmla="*/ 1133852 w 1948239"/>
              <a:gd name="connsiteY1213" fmla="*/ 1628622 h 1667220"/>
              <a:gd name="connsiteX1214" fmla="*/ 1135061 w 1948239"/>
              <a:gd name="connsiteY1214" fmla="*/ 1629244 h 1667220"/>
              <a:gd name="connsiteX1215" fmla="*/ 1106726 w 1948239"/>
              <a:gd name="connsiteY1215" fmla="*/ 1631687 h 1667220"/>
              <a:gd name="connsiteX1216" fmla="*/ 1103859 w 1948239"/>
              <a:gd name="connsiteY1216" fmla="*/ 1634529 h 1667220"/>
              <a:gd name="connsiteX1217" fmla="*/ 1136832 w 1948239"/>
              <a:gd name="connsiteY1217" fmla="*/ 1631687 h 1667220"/>
              <a:gd name="connsiteX1218" fmla="*/ 1137848 w 1948239"/>
              <a:gd name="connsiteY1218" fmla="*/ 1630679 h 1667220"/>
              <a:gd name="connsiteX1219" fmla="*/ 1142566 w 1948239"/>
              <a:gd name="connsiteY1219" fmla="*/ 1633108 h 1667220"/>
              <a:gd name="connsiteX1220" fmla="*/ 953333 w 1948239"/>
              <a:gd name="connsiteY1220" fmla="*/ 1635951 h 1667220"/>
              <a:gd name="connsiteX1221" fmla="*/ 966235 w 1948239"/>
              <a:gd name="connsiteY1221" fmla="*/ 1648743 h 1667220"/>
              <a:gd name="connsiteX1222" fmla="*/ 927529 w 1948239"/>
              <a:gd name="connsiteY1222" fmla="*/ 1648743 h 1667220"/>
              <a:gd name="connsiteX1223" fmla="*/ 885954 w 1948239"/>
              <a:gd name="connsiteY1223" fmla="*/ 1653007 h 1667220"/>
              <a:gd name="connsiteX1224" fmla="*/ 883087 w 1948239"/>
              <a:gd name="connsiteY1224" fmla="*/ 1647322 h 1667220"/>
              <a:gd name="connsiteX1225" fmla="*/ 847248 w 1948239"/>
              <a:gd name="connsiteY1225" fmla="*/ 1662957 h 1667220"/>
              <a:gd name="connsiteX1226" fmla="*/ 742596 w 1948239"/>
              <a:gd name="connsiteY1226" fmla="*/ 1661534 h 1667220"/>
              <a:gd name="connsiteX1227" fmla="*/ 748330 w 1948239"/>
              <a:gd name="connsiteY1227" fmla="*/ 1667220 h 1667220"/>
              <a:gd name="connsiteX1228" fmla="*/ 650668 w 1948239"/>
              <a:gd name="connsiteY1228" fmla="*/ 1657271 h 1667220"/>
              <a:gd name="connsiteX1229" fmla="*/ 582678 w 1948239"/>
              <a:gd name="connsiteY1229" fmla="*/ 1650706 h 1667220"/>
              <a:gd name="connsiteX1230" fmla="*/ 591981 w 1948239"/>
              <a:gd name="connsiteY1230" fmla="*/ 1650719 h 1667220"/>
              <a:gd name="connsiteX1231" fmla="*/ 597805 w 1948239"/>
              <a:gd name="connsiteY1231" fmla="*/ 1644479 h 1667220"/>
              <a:gd name="connsiteX1232" fmla="*/ 559097 w 1948239"/>
              <a:gd name="connsiteY1232" fmla="*/ 1634529 h 1667220"/>
              <a:gd name="connsiteX1233" fmla="*/ 520391 w 1948239"/>
              <a:gd name="connsiteY1233" fmla="*/ 1621737 h 1667220"/>
              <a:gd name="connsiteX1234" fmla="*/ 500321 w 1948239"/>
              <a:gd name="connsiteY1234" fmla="*/ 1627423 h 1667220"/>
              <a:gd name="connsiteX1235" fmla="*/ 528992 w 1948239"/>
              <a:gd name="connsiteY1235" fmla="*/ 1634529 h 1667220"/>
              <a:gd name="connsiteX1236" fmla="*/ 517524 w 1948239"/>
              <a:gd name="connsiteY1236" fmla="*/ 1637372 h 1667220"/>
              <a:gd name="connsiteX1237" fmla="*/ 530425 w 1948239"/>
              <a:gd name="connsiteY1237" fmla="*/ 1608946 h 1667220"/>
              <a:gd name="connsiteX1238" fmla="*/ 488852 w 1948239"/>
              <a:gd name="connsiteY1238" fmla="*/ 1593311 h 1667220"/>
              <a:gd name="connsiteX1239" fmla="*/ 457313 w 1948239"/>
              <a:gd name="connsiteY1239" fmla="*/ 1576255 h 1667220"/>
              <a:gd name="connsiteX1240" fmla="*/ 464481 w 1948239"/>
              <a:gd name="connsiteY1240" fmla="*/ 1607525 h 1667220"/>
              <a:gd name="connsiteX1241" fmla="*/ 438676 w 1948239"/>
              <a:gd name="connsiteY1241" fmla="*/ 1600418 h 1667220"/>
              <a:gd name="connsiteX1242" fmla="*/ 405704 w 1948239"/>
              <a:gd name="connsiteY1242" fmla="*/ 1583361 h 1667220"/>
              <a:gd name="connsiteX1243" fmla="*/ 352661 w 1948239"/>
              <a:gd name="connsiteY1243" fmla="*/ 1542143 h 1667220"/>
              <a:gd name="connsiteX1244" fmla="*/ 265213 w 1948239"/>
              <a:gd name="connsiteY1244" fmla="*/ 1508030 h 1667220"/>
              <a:gd name="connsiteX1245" fmla="*/ 245143 w 1948239"/>
              <a:gd name="connsiteY1245" fmla="*/ 1493818 h 1667220"/>
              <a:gd name="connsiteX1246" fmla="*/ 227940 w 1948239"/>
              <a:gd name="connsiteY1246" fmla="*/ 1482447 h 1667220"/>
              <a:gd name="connsiteX1247" fmla="*/ 206436 w 1948239"/>
              <a:gd name="connsiteY1247" fmla="*/ 1476762 h 1667220"/>
              <a:gd name="connsiteX1248" fmla="*/ 187800 w 1948239"/>
              <a:gd name="connsiteY1248" fmla="*/ 1451178 h 1667220"/>
              <a:gd name="connsiteX1249" fmla="*/ 192100 w 1948239"/>
              <a:gd name="connsiteY1249" fmla="*/ 1462548 h 1667220"/>
              <a:gd name="connsiteX1250" fmla="*/ 156261 w 1948239"/>
              <a:gd name="connsiteY1250" fmla="*/ 1421329 h 1667220"/>
              <a:gd name="connsiteX1251" fmla="*/ 137624 w 1948239"/>
              <a:gd name="connsiteY1251" fmla="*/ 1387218 h 1667220"/>
              <a:gd name="connsiteX1252" fmla="*/ 140491 w 1948239"/>
              <a:gd name="connsiteY1252" fmla="*/ 1407117 h 1667220"/>
              <a:gd name="connsiteX1253" fmla="*/ 108952 w 1948239"/>
              <a:gd name="connsiteY1253" fmla="*/ 1364476 h 1667220"/>
              <a:gd name="connsiteX1254" fmla="*/ 98918 w 1948239"/>
              <a:gd name="connsiteY1254" fmla="*/ 1343157 h 1667220"/>
              <a:gd name="connsiteX1255" fmla="*/ 90316 w 1948239"/>
              <a:gd name="connsiteY1255" fmla="*/ 1321836 h 1667220"/>
              <a:gd name="connsiteX1256" fmla="*/ 80280 w 1948239"/>
              <a:gd name="connsiteY1256" fmla="*/ 1300517 h 1667220"/>
              <a:gd name="connsiteX1257" fmla="*/ 73113 w 1948239"/>
              <a:gd name="connsiteY1257" fmla="*/ 1279197 h 1667220"/>
              <a:gd name="connsiteX1258" fmla="*/ 63077 w 1948239"/>
              <a:gd name="connsiteY1258" fmla="*/ 1256456 h 1667220"/>
              <a:gd name="connsiteX1259" fmla="*/ 51609 w 1948239"/>
              <a:gd name="connsiteY1259" fmla="*/ 1232293 h 1667220"/>
              <a:gd name="connsiteX1260" fmla="*/ 53043 w 1948239"/>
              <a:gd name="connsiteY1260" fmla="*/ 1246506 h 1667220"/>
              <a:gd name="connsiteX1261" fmla="*/ 44442 w 1948239"/>
              <a:gd name="connsiteY1261" fmla="*/ 1212395 h 1667220"/>
              <a:gd name="connsiteX1262" fmla="*/ 60210 w 1948239"/>
              <a:gd name="connsiteY1262" fmla="*/ 1235135 h 1667220"/>
              <a:gd name="connsiteX1263" fmla="*/ 45875 w 1948239"/>
              <a:gd name="connsiteY1263" fmla="*/ 1162648 h 1667220"/>
              <a:gd name="connsiteX1264" fmla="*/ 27239 w 1948239"/>
              <a:gd name="connsiteY1264" fmla="*/ 1073105 h 1667220"/>
              <a:gd name="connsiteX1265" fmla="*/ 17203 w 1948239"/>
              <a:gd name="connsiteY1265" fmla="*/ 1101531 h 1667220"/>
              <a:gd name="connsiteX1266" fmla="*/ 28672 w 1948239"/>
              <a:gd name="connsiteY1266" fmla="*/ 1017673 h 1667220"/>
              <a:gd name="connsiteX1267" fmla="*/ 11469 w 1948239"/>
              <a:gd name="connsiteY1267" fmla="*/ 1053206 h 1667220"/>
              <a:gd name="connsiteX1268" fmla="*/ 11469 w 1948239"/>
              <a:gd name="connsiteY1268" fmla="*/ 989245 h 1667220"/>
              <a:gd name="connsiteX1269" fmla="*/ 4301 w 1948239"/>
              <a:gd name="connsiteY1269" fmla="*/ 976453 h 1667220"/>
              <a:gd name="connsiteX1270" fmla="*/ 5734 w 1948239"/>
              <a:gd name="connsiteY1270" fmla="*/ 903966 h 1667220"/>
              <a:gd name="connsiteX1271" fmla="*/ 0 w 1948239"/>
              <a:gd name="connsiteY1271" fmla="*/ 909651 h 1667220"/>
              <a:gd name="connsiteX1272" fmla="*/ 10036 w 1948239"/>
              <a:gd name="connsiteY1272" fmla="*/ 795945 h 1667220"/>
              <a:gd name="connsiteX1273" fmla="*/ 1434 w 1948239"/>
              <a:gd name="connsiteY1273" fmla="*/ 801630 h 1667220"/>
              <a:gd name="connsiteX1274" fmla="*/ 11469 w 1948239"/>
              <a:gd name="connsiteY1274" fmla="*/ 712086 h 1667220"/>
              <a:gd name="connsiteX1275" fmla="*/ 0 w 1948239"/>
              <a:gd name="connsiteY1275" fmla="*/ 730563 h 1667220"/>
              <a:gd name="connsiteX1276" fmla="*/ 20070 w 1948239"/>
              <a:gd name="connsiteY1276" fmla="*/ 622543 h 1667220"/>
              <a:gd name="connsiteX1277" fmla="*/ 5734 w 1948239"/>
              <a:gd name="connsiteY1277" fmla="*/ 599801 h 1667220"/>
              <a:gd name="connsiteX1278" fmla="*/ 20070 w 1948239"/>
              <a:gd name="connsiteY1278" fmla="*/ 540105 h 1667220"/>
              <a:gd name="connsiteX1279" fmla="*/ 11469 w 1948239"/>
              <a:gd name="connsiteY1279" fmla="*/ 557161 h 1667220"/>
              <a:gd name="connsiteX1280" fmla="*/ 15770 w 1948239"/>
              <a:gd name="connsiteY1280" fmla="*/ 557161 h 1667220"/>
              <a:gd name="connsiteX1281" fmla="*/ 7169 w 1948239"/>
              <a:gd name="connsiteY1281" fmla="*/ 572796 h 1667220"/>
              <a:gd name="connsiteX1282" fmla="*/ 22937 w 1948239"/>
              <a:gd name="connsiteY1282" fmla="*/ 504572 h 1667220"/>
              <a:gd name="connsiteX1283" fmla="*/ 7169 w 1948239"/>
              <a:gd name="connsiteY1283" fmla="*/ 521627 h 1667220"/>
              <a:gd name="connsiteX1284" fmla="*/ 55910 w 1948239"/>
              <a:gd name="connsiteY1284" fmla="*/ 379494 h 1667220"/>
              <a:gd name="connsiteX1285" fmla="*/ 73113 w 1948239"/>
              <a:gd name="connsiteY1285" fmla="*/ 386601 h 1667220"/>
              <a:gd name="connsiteX1286" fmla="*/ 63077 w 1948239"/>
              <a:gd name="connsiteY1286" fmla="*/ 436348 h 1667220"/>
              <a:gd name="connsiteX1287" fmla="*/ 88882 w 1948239"/>
              <a:gd name="connsiteY1287" fmla="*/ 393708 h 1667220"/>
              <a:gd name="connsiteX1288" fmla="*/ 81715 w 1948239"/>
              <a:gd name="connsiteY1288" fmla="*/ 427821 h 1667220"/>
              <a:gd name="connsiteX1289" fmla="*/ 84582 w 1948239"/>
              <a:gd name="connsiteY1289" fmla="*/ 426398 h 1667220"/>
              <a:gd name="connsiteX1290" fmla="*/ 78848 w 1948239"/>
              <a:gd name="connsiteY1290" fmla="*/ 451983 h 1667220"/>
              <a:gd name="connsiteX1291" fmla="*/ 110386 w 1948239"/>
              <a:gd name="connsiteY1291" fmla="*/ 454825 h 1667220"/>
              <a:gd name="connsiteX1292" fmla="*/ 86015 w 1948239"/>
              <a:gd name="connsiteY1292" fmla="*/ 500308 h 1667220"/>
              <a:gd name="connsiteX1293" fmla="*/ 86015 w 1948239"/>
              <a:gd name="connsiteY1293" fmla="*/ 540105 h 1667220"/>
              <a:gd name="connsiteX1294" fmla="*/ 106085 w 1948239"/>
              <a:gd name="connsiteY1294" fmla="*/ 496044 h 1667220"/>
              <a:gd name="connsiteX1295" fmla="*/ 114686 w 1948239"/>
              <a:gd name="connsiteY1295" fmla="*/ 547212 h 1667220"/>
              <a:gd name="connsiteX1296" fmla="*/ 117554 w 1948239"/>
              <a:gd name="connsiteY1296" fmla="*/ 683659 h 1667220"/>
              <a:gd name="connsiteX1297" fmla="*/ 97483 w 1948239"/>
              <a:gd name="connsiteY1297" fmla="*/ 696451 h 1667220"/>
              <a:gd name="connsiteX1298" fmla="*/ 101785 w 1948239"/>
              <a:gd name="connsiteY1298" fmla="*/ 737670 h 1667220"/>
              <a:gd name="connsiteX1299" fmla="*/ 86015 w 1948239"/>
              <a:gd name="connsiteY1299" fmla="*/ 751883 h 1667220"/>
              <a:gd name="connsiteX1300" fmla="*/ 91749 w 1948239"/>
              <a:gd name="connsiteY1300" fmla="*/ 777467 h 1667220"/>
              <a:gd name="connsiteX1301" fmla="*/ 110386 w 1948239"/>
              <a:gd name="connsiteY1301" fmla="*/ 760412 h 1667220"/>
              <a:gd name="connsiteX1302" fmla="*/ 101785 w 1948239"/>
              <a:gd name="connsiteY1302" fmla="*/ 818685 h 1667220"/>
              <a:gd name="connsiteX1303" fmla="*/ 108952 w 1948239"/>
              <a:gd name="connsiteY1303" fmla="*/ 803051 h 1667220"/>
              <a:gd name="connsiteX1304" fmla="*/ 107519 w 1948239"/>
              <a:gd name="connsiteY1304" fmla="*/ 915337 h 1667220"/>
              <a:gd name="connsiteX1305" fmla="*/ 111819 w 1948239"/>
              <a:gd name="connsiteY1305" fmla="*/ 1020514 h 1667220"/>
              <a:gd name="connsiteX1306" fmla="*/ 118988 w 1948239"/>
              <a:gd name="connsiteY1306" fmla="*/ 1011987 h 1667220"/>
              <a:gd name="connsiteX1307" fmla="*/ 117554 w 1948239"/>
              <a:gd name="connsiteY1307" fmla="*/ 1038992 h 1667220"/>
              <a:gd name="connsiteX1308" fmla="*/ 121855 w 1948239"/>
              <a:gd name="connsiteY1308" fmla="*/ 1033306 h 1667220"/>
              <a:gd name="connsiteX1309" fmla="*/ 120421 w 1948239"/>
              <a:gd name="connsiteY1309" fmla="*/ 1095845 h 1667220"/>
              <a:gd name="connsiteX1310" fmla="*/ 133324 w 1948239"/>
              <a:gd name="connsiteY1310" fmla="*/ 1186810 h 1667220"/>
              <a:gd name="connsiteX1311" fmla="*/ 136191 w 1948239"/>
              <a:gd name="connsiteY1311" fmla="*/ 1158384 h 1667220"/>
              <a:gd name="connsiteX1312" fmla="*/ 139058 w 1948239"/>
              <a:gd name="connsiteY1312" fmla="*/ 1206708 h 1667220"/>
              <a:gd name="connsiteX1313" fmla="*/ 149092 w 1948239"/>
              <a:gd name="connsiteY1313" fmla="*/ 1198181 h 1667220"/>
              <a:gd name="connsiteX1314" fmla="*/ 159128 w 1948239"/>
              <a:gd name="connsiteY1314" fmla="*/ 1243664 h 1667220"/>
              <a:gd name="connsiteX1315" fmla="*/ 166295 w 1948239"/>
              <a:gd name="connsiteY1315" fmla="*/ 1257876 h 1667220"/>
              <a:gd name="connsiteX1316" fmla="*/ 174897 w 1948239"/>
              <a:gd name="connsiteY1316" fmla="*/ 1272090 h 1667220"/>
              <a:gd name="connsiteX1317" fmla="*/ 183498 w 1948239"/>
              <a:gd name="connsiteY1317" fmla="*/ 1287725 h 1667220"/>
              <a:gd name="connsiteX1318" fmla="*/ 192100 w 1948239"/>
              <a:gd name="connsiteY1318" fmla="*/ 1301938 h 1667220"/>
              <a:gd name="connsiteX1319" fmla="*/ 199269 w 1948239"/>
              <a:gd name="connsiteY1319" fmla="*/ 1297674 h 1667220"/>
              <a:gd name="connsiteX1320" fmla="*/ 212170 w 1948239"/>
              <a:gd name="connsiteY1320" fmla="*/ 1321836 h 1667220"/>
              <a:gd name="connsiteX1321" fmla="*/ 210737 w 1948239"/>
              <a:gd name="connsiteY1321" fmla="*/ 1311888 h 1667220"/>
              <a:gd name="connsiteX1322" fmla="*/ 268081 w 1948239"/>
              <a:gd name="connsiteY1322" fmla="*/ 1382954 h 1667220"/>
              <a:gd name="connsiteX1323" fmla="*/ 262346 w 1948239"/>
              <a:gd name="connsiteY1323" fmla="*/ 1355949 h 1667220"/>
              <a:gd name="connsiteX1324" fmla="*/ 288151 w 1948239"/>
              <a:gd name="connsiteY1324" fmla="*/ 1388639 h 1667220"/>
              <a:gd name="connsiteX1325" fmla="*/ 316822 w 1948239"/>
              <a:gd name="connsiteY1325" fmla="*/ 1419908 h 1667220"/>
              <a:gd name="connsiteX1326" fmla="*/ 338325 w 1948239"/>
              <a:gd name="connsiteY1326" fmla="*/ 1419908 h 1667220"/>
              <a:gd name="connsiteX1327" fmla="*/ 345494 w 1948239"/>
              <a:gd name="connsiteY1327" fmla="*/ 1429858 h 1667220"/>
              <a:gd name="connsiteX1328" fmla="*/ 356963 w 1948239"/>
              <a:gd name="connsiteY1328" fmla="*/ 1442650 h 1667220"/>
              <a:gd name="connsiteX1329" fmla="*/ 358395 w 1948239"/>
              <a:gd name="connsiteY1329" fmla="*/ 1435543 h 1667220"/>
              <a:gd name="connsiteX1330" fmla="*/ 530425 w 1948239"/>
              <a:gd name="connsiteY1330" fmla="*/ 1523665 h 1667220"/>
              <a:gd name="connsiteX1331" fmla="*/ 725393 w 1948239"/>
              <a:gd name="connsiteY1331" fmla="*/ 1562041 h 1667220"/>
              <a:gd name="connsiteX1332" fmla="*/ 722526 w 1948239"/>
              <a:gd name="connsiteY1332" fmla="*/ 1559198 h 1667220"/>
              <a:gd name="connsiteX1333" fmla="*/ 802806 w 1948239"/>
              <a:gd name="connsiteY1333" fmla="*/ 1580519 h 1667220"/>
              <a:gd name="connsiteX1334" fmla="*/ 847248 w 1948239"/>
              <a:gd name="connsiteY1334" fmla="*/ 1564884 h 1667220"/>
              <a:gd name="connsiteX1335" fmla="*/ 868751 w 1948239"/>
              <a:gd name="connsiteY1335" fmla="*/ 1571992 h 1667220"/>
              <a:gd name="connsiteX1336" fmla="*/ 910326 w 1948239"/>
              <a:gd name="connsiteY1336" fmla="*/ 1576255 h 1667220"/>
              <a:gd name="connsiteX1337" fmla="*/ 904591 w 1948239"/>
              <a:gd name="connsiteY1337" fmla="*/ 1563462 h 1667220"/>
              <a:gd name="connsiteX1338" fmla="*/ 960500 w 1948239"/>
              <a:gd name="connsiteY1338" fmla="*/ 1556357 h 1667220"/>
              <a:gd name="connsiteX1339" fmla="*/ 1013544 w 1948239"/>
              <a:gd name="connsiteY1339" fmla="*/ 1552091 h 1667220"/>
              <a:gd name="connsiteX1340" fmla="*/ 1068020 w 1948239"/>
              <a:gd name="connsiteY1340" fmla="*/ 1546407 h 1667220"/>
              <a:gd name="connsiteX1341" fmla="*/ 1126796 w 1948239"/>
              <a:gd name="connsiteY1341" fmla="*/ 1532194 h 1667220"/>
              <a:gd name="connsiteX1342" fmla="*/ 1079488 w 1948239"/>
              <a:gd name="connsiteY1342" fmla="*/ 1552091 h 1667220"/>
              <a:gd name="connsiteX1343" fmla="*/ 1049382 w 1948239"/>
              <a:gd name="connsiteY1343" fmla="*/ 1562041 h 1667220"/>
              <a:gd name="connsiteX1344" fmla="*/ 1023578 w 1948239"/>
              <a:gd name="connsiteY1344" fmla="*/ 1569148 h 1667220"/>
              <a:gd name="connsiteX1345" fmla="*/ 989172 w 1948239"/>
              <a:gd name="connsiteY1345" fmla="*/ 1576255 h 1667220"/>
              <a:gd name="connsiteX1346" fmla="*/ 1065153 w 1948239"/>
              <a:gd name="connsiteY1346" fmla="*/ 1564884 h 1667220"/>
              <a:gd name="connsiteX1347" fmla="*/ 1098124 w 1948239"/>
              <a:gd name="connsiteY1347" fmla="*/ 1556357 h 1667220"/>
              <a:gd name="connsiteX1348" fmla="*/ 1142566 w 1948239"/>
              <a:gd name="connsiteY1348" fmla="*/ 1546407 h 1667220"/>
              <a:gd name="connsiteX1349" fmla="*/ 1106726 w 1948239"/>
              <a:gd name="connsiteY1349" fmla="*/ 1549250 h 1667220"/>
              <a:gd name="connsiteX1350" fmla="*/ 1175538 w 1948239"/>
              <a:gd name="connsiteY1350" fmla="*/ 1526508 h 1667220"/>
              <a:gd name="connsiteX1351" fmla="*/ 1222847 w 1948239"/>
              <a:gd name="connsiteY1351" fmla="*/ 1505189 h 1667220"/>
              <a:gd name="connsiteX1352" fmla="*/ 1284180 w 1948239"/>
              <a:gd name="connsiteY1352" fmla="*/ 1494378 h 1667220"/>
              <a:gd name="connsiteX1353" fmla="*/ 1281937 w 1948239"/>
              <a:gd name="connsiteY1353" fmla="*/ 1496927 h 1667220"/>
              <a:gd name="connsiteX1354" fmla="*/ 1301693 w 1948239"/>
              <a:gd name="connsiteY1354" fmla="*/ 1500925 h 1667220"/>
              <a:gd name="connsiteX1355" fmla="*/ 1280190 w 1948239"/>
              <a:gd name="connsiteY1355" fmla="*/ 1509453 h 1667220"/>
              <a:gd name="connsiteX1356" fmla="*/ 1333232 w 1948239"/>
              <a:gd name="connsiteY1356" fmla="*/ 1486711 h 1667220"/>
              <a:gd name="connsiteX1357" fmla="*/ 1312804 w 1948239"/>
              <a:gd name="connsiteY1357" fmla="*/ 1487955 h 1667220"/>
              <a:gd name="connsiteX1358" fmla="*/ 1306498 w 1948239"/>
              <a:gd name="connsiteY1358" fmla="*/ 1488997 h 1667220"/>
              <a:gd name="connsiteX1359" fmla="*/ 1320509 w 1948239"/>
              <a:gd name="connsiteY1359" fmla="*/ 1485468 h 1667220"/>
              <a:gd name="connsiteX1360" fmla="*/ 1354736 w 1948239"/>
              <a:gd name="connsiteY1360" fmla="*/ 1469656 h 1667220"/>
              <a:gd name="connsiteX1361" fmla="*/ 1326065 w 1948239"/>
              <a:gd name="connsiteY1361" fmla="*/ 1463969 h 1667220"/>
              <a:gd name="connsiteX1362" fmla="*/ 1369072 w 1948239"/>
              <a:gd name="connsiteY1362" fmla="*/ 1441229 h 1667220"/>
              <a:gd name="connsiteX1363" fmla="*/ 1375386 w 1948239"/>
              <a:gd name="connsiteY1363" fmla="*/ 1449993 h 1667220"/>
              <a:gd name="connsiteX1364" fmla="*/ 1370505 w 1948239"/>
              <a:gd name="connsiteY1364" fmla="*/ 1452598 h 1667220"/>
              <a:gd name="connsiteX1365" fmla="*/ 1378748 w 1948239"/>
              <a:gd name="connsiteY1365" fmla="*/ 1452422 h 1667220"/>
              <a:gd name="connsiteX1366" fmla="*/ 1388970 w 1948239"/>
              <a:gd name="connsiteY1366" fmla="*/ 1442812 h 1667220"/>
              <a:gd name="connsiteX1367" fmla="*/ 1389444 w 1948239"/>
              <a:gd name="connsiteY1367" fmla="*/ 1442500 h 1667220"/>
              <a:gd name="connsiteX1368" fmla="*/ 1391650 w 1948239"/>
              <a:gd name="connsiteY1368" fmla="*/ 1441051 h 1667220"/>
              <a:gd name="connsiteX1369" fmla="*/ 1396309 w 1948239"/>
              <a:gd name="connsiteY1369" fmla="*/ 1434122 h 1667220"/>
              <a:gd name="connsiteX1370" fmla="*/ 1423548 w 1948239"/>
              <a:gd name="connsiteY1370" fmla="*/ 1425594 h 1667220"/>
              <a:gd name="connsiteX1371" fmla="*/ 1450786 w 1948239"/>
              <a:gd name="connsiteY1371" fmla="*/ 1409960 h 1667220"/>
              <a:gd name="connsiteX1372" fmla="*/ 1510996 w 1948239"/>
              <a:gd name="connsiteY1372" fmla="*/ 1375847 h 1667220"/>
              <a:gd name="connsiteX1373" fmla="*/ 1510996 w 1948239"/>
              <a:gd name="connsiteY1373" fmla="*/ 1367320 h 1667220"/>
              <a:gd name="connsiteX1374" fmla="*/ 1521032 w 1948239"/>
              <a:gd name="connsiteY1374" fmla="*/ 1364476 h 1667220"/>
              <a:gd name="connsiteX1375" fmla="*/ 1546836 w 1948239"/>
              <a:gd name="connsiteY1375" fmla="*/ 1320415 h 1667220"/>
              <a:gd name="connsiteX1376" fmla="*/ 1510996 w 1948239"/>
              <a:gd name="connsiteY1376" fmla="*/ 1348842 h 1667220"/>
              <a:gd name="connsiteX1377" fmla="*/ 1515298 w 1948239"/>
              <a:gd name="connsiteY1377" fmla="*/ 1334629 h 1667220"/>
              <a:gd name="connsiteX1378" fmla="*/ 1539668 w 1948239"/>
              <a:gd name="connsiteY1378" fmla="*/ 1314731 h 1667220"/>
              <a:gd name="connsiteX1379" fmla="*/ 1558305 w 1948239"/>
              <a:gd name="connsiteY1379" fmla="*/ 1297674 h 1667220"/>
              <a:gd name="connsiteX1380" fmla="*/ 1581242 w 1948239"/>
              <a:gd name="connsiteY1380" fmla="*/ 1289146 h 1667220"/>
              <a:gd name="connsiteX1381" fmla="*/ 1574074 w 1948239"/>
              <a:gd name="connsiteY1381" fmla="*/ 1289146 h 1667220"/>
              <a:gd name="connsiteX1382" fmla="*/ 1614214 w 1948239"/>
              <a:gd name="connsiteY1382" fmla="*/ 1256456 h 1667220"/>
              <a:gd name="connsiteX1383" fmla="*/ 1637151 w 1948239"/>
              <a:gd name="connsiteY1383" fmla="*/ 1223766 h 1667220"/>
              <a:gd name="connsiteX1384" fmla="*/ 1651487 w 1948239"/>
              <a:gd name="connsiteY1384" fmla="*/ 1225186 h 1667220"/>
              <a:gd name="connsiteX1385" fmla="*/ 1660089 w 1948239"/>
              <a:gd name="connsiteY1385" fmla="*/ 1208131 h 1667220"/>
              <a:gd name="connsiteX1386" fmla="*/ 1667257 w 1948239"/>
              <a:gd name="connsiteY1386" fmla="*/ 1191074 h 1667220"/>
              <a:gd name="connsiteX1387" fmla="*/ 1693062 w 1948239"/>
              <a:gd name="connsiteY1387" fmla="*/ 1175439 h 1667220"/>
              <a:gd name="connsiteX1388" fmla="*/ 1718866 w 1948239"/>
              <a:gd name="connsiteY1388" fmla="*/ 1156963 h 1667220"/>
              <a:gd name="connsiteX1389" fmla="*/ 1714565 w 1948239"/>
              <a:gd name="connsiteY1389" fmla="*/ 1142749 h 1667220"/>
              <a:gd name="connsiteX1390" fmla="*/ 1754705 w 1948239"/>
              <a:gd name="connsiteY1390" fmla="*/ 1084474 h 1667220"/>
              <a:gd name="connsiteX1391" fmla="*/ 1777642 w 1948239"/>
              <a:gd name="connsiteY1391" fmla="*/ 1038992 h 1667220"/>
              <a:gd name="connsiteX1392" fmla="*/ 1803447 w 1948239"/>
              <a:gd name="connsiteY1392" fmla="*/ 993509 h 1667220"/>
              <a:gd name="connsiteX1393" fmla="*/ 1822084 w 1948239"/>
              <a:gd name="connsiteY1393" fmla="*/ 949448 h 1667220"/>
              <a:gd name="connsiteX1394" fmla="*/ 1813483 w 1948239"/>
              <a:gd name="connsiteY1394" fmla="*/ 943763 h 1667220"/>
              <a:gd name="connsiteX1395" fmla="*/ 1832118 w 1948239"/>
              <a:gd name="connsiteY1395" fmla="*/ 901123 h 1667220"/>
              <a:gd name="connsiteX1396" fmla="*/ 1826384 w 1948239"/>
              <a:gd name="connsiteY1396" fmla="*/ 905387 h 1667220"/>
              <a:gd name="connsiteX1397" fmla="*/ 1849321 w 1948239"/>
              <a:gd name="connsiteY1397" fmla="*/ 831479 h 1667220"/>
              <a:gd name="connsiteX1398" fmla="*/ 1855056 w 1948239"/>
              <a:gd name="connsiteY1398" fmla="*/ 795945 h 1667220"/>
              <a:gd name="connsiteX1399" fmla="*/ 1857923 w 1948239"/>
              <a:gd name="connsiteY1399" fmla="*/ 778888 h 1667220"/>
              <a:gd name="connsiteX1400" fmla="*/ 1859357 w 1948239"/>
              <a:gd name="connsiteY1400" fmla="*/ 761833 h 1667220"/>
              <a:gd name="connsiteX1401" fmla="*/ 1850756 w 1948239"/>
              <a:gd name="connsiteY1401" fmla="*/ 767517 h 1667220"/>
              <a:gd name="connsiteX1402" fmla="*/ 1843587 w 1948239"/>
              <a:gd name="connsiteY1402" fmla="*/ 790259 h 1667220"/>
              <a:gd name="connsiteX1403" fmla="*/ 1845021 w 1948239"/>
              <a:gd name="connsiteY1403" fmla="*/ 753305 h 1667220"/>
              <a:gd name="connsiteX1404" fmla="*/ 1852189 w 1948239"/>
              <a:gd name="connsiteY1404" fmla="*/ 709244 h 1667220"/>
              <a:gd name="connsiteX1405" fmla="*/ 1855056 w 1948239"/>
              <a:gd name="connsiteY1405" fmla="*/ 611172 h 1667220"/>
              <a:gd name="connsiteX1406" fmla="*/ 1850756 w 1948239"/>
              <a:gd name="connsiteY1406" fmla="*/ 616856 h 1667220"/>
              <a:gd name="connsiteX1407" fmla="*/ 1853623 w 1948239"/>
              <a:gd name="connsiteY1407" fmla="*/ 579902 h 1667220"/>
              <a:gd name="connsiteX1408" fmla="*/ 1843587 w 1948239"/>
              <a:gd name="connsiteY1408" fmla="*/ 584166 h 1667220"/>
              <a:gd name="connsiteX1409" fmla="*/ 1807748 w 1948239"/>
              <a:gd name="connsiteY1409" fmla="*/ 420714 h 1667220"/>
              <a:gd name="connsiteX1410" fmla="*/ 1793413 w 1948239"/>
              <a:gd name="connsiteY1410" fmla="*/ 433505 h 1667220"/>
              <a:gd name="connsiteX1411" fmla="*/ 1774775 w 1948239"/>
              <a:gd name="connsiteY1411" fmla="*/ 386601 h 1667220"/>
              <a:gd name="connsiteX1412" fmla="*/ 1761874 w 1948239"/>
              <a:gd name="connsiteY1412" fmla="*/ 363860 h 1667220"/>
              <a:gd name="connsiteX1413" fmla="*/ 1746104 w 1948239"/>
              <a:gd name="connsiteY1413" fmla="*/ 341119 h 1667220"/>
              <a:gd name="connsiteX1414" fmla="*/ 1728901 w 1948239"/>
              <a:gd name="connsiteY1414" fmla="*/ 318378 h 1667220"/>
              <a:gd name="connsiteX1415" fmla="*/ 1710265 w 1948239"/>
              <a:gd name="connsiteY1415" fmla="*/ 297058 h 1667220"/>
              <a:gd name="connsiteX1416" fmla="*/ 1691627 w 1948239"/>
              <a:gd name="connsiteY1416" fmla="*/ 277158 h 1667220"/>
              <a:gd name="connsiteX1417" fmla="*/ 1674424 w 1948239"/>
              <a:gd name="connsiteY1417" fmla="*/ 260102 h 1667220"/>
              <a:gd name="connsiteX1418" fmla="*/ 1672990 w 1948239"/>
              <a:gd name="connsiteY1418" fmla="*/ 260102 h 1667220"/>
              <a:gd name="connsiteX1419" fmla="*/ 1667256 w 1948239"/>
              <a:gd name="connsiteY1419" fmla="*/ 252995 h 1667220"/>
              <a:gd name="connsiteX1420" fmla="*/ 1672992 w 1948239"/>
              <a:gd name="connsiteY1420" fmla="*/ 258682 h 1667220"/>
              <a:gd name="connsiteX1421" fmla="*/ 1674424 w 1948239"/>
              <a:gd name="connsiteY1421" fmla="*/ 258682 h 1667220"/>
              <a:gd name="connsiteX1422" fmla="*/ 1655789 w 1948239"/>
              <a:gd name="connsiteY1422" fmla="*/ 235940 h 1667220"/>
              <a:gd name="connsiteX1423" fmla="*/ 1652921 w 1948239"/>
              <a:gd name="connsiteY1423" fmla="*/ 235940 h 1667220"/>
              <a:gd name="connsiteX1424" fmla="*/ 1667257 w 1948239"/>
              <a:gd name="connsiteY1424" fmla="*/ 251575 h 1667220"/>
              <a:gd name="connsiteX1425" fmla="*/ 1637151 w 1948239"/>
              <a:gd name="connsiteY1425" fmla="*/ 223149 h 1667220"/>
              <a:gd name="connsiteX1426" fmla="*/ 1611347 w 1948239"/>
              <a:gd name="connsiteY1426" fmla="*/ 196143 h 1667220"/>
              <a:gd name="connsiteX1427" fmla="*/ 1578375 w 1948239"/>
              <a:gd name="connsiteY1427" fmla="*/ 193300 h 1667220"/>
              <a:gd name="connsiteX1428" fmla="*/ 1538235 w 1948239"/>
              <a:gd name="connsiteY1428" fmla="*/ 169138 h 1667220"/>
              <a:gd name="connsiteX1429" fmla="*/ 1502395 w 1948239"/>
              <a:gd name="connsiteY1429" fmla="*/ 153503 h 1667220"/>
              <a:gd name="connsiteX1430" fmla="*/ 1473723 w 1948239"/>
              <a:gd name="connsiteY1430" fmla="*/ 136447 h 1667220"/>
              <a:gd name="connsiteX1431" fmla="*/ 1473723 w 1948239"/>
              <a:gd name="connsiteY1431" fmla="*/ 143554 h 1667220"/>
              <a:gd name="connsiteX1432" fmla="*/ 1406345 w 1948239"/>
              <a:gd name="connsiteY1432" fmla="*/ 115128 h 1667220"/>
              <a:gd name="connsiteX1433" fmla="*/ 1367638 w 1948239"/>
              <a:gd name="connsiteY1433" fmla="*/ 100914 h 1667220"/>
              <a:gd name="connsiteX1434" fmla="*/ 1327497 w 1948239"/>
              <a:gd name="connsiteY1434" fmla="*/ 88123 h 1667220"/>
              <a:gd name="connsiteX1435" fmla="*/ 1158335 w 1948239"/>
              <a:gd name="connsiteY1435" fmla="*/ 71066 h 1667220"/>
              <a:gd name="connsiteX1436" fmla="*/ 1098124 w 1948239"/>
              <a:gd name="connsiteY1436" fmla="*/ 55431 h 1667220"/>
              <a:gd name="connsiteX1437" fmla="*/ 1047950 w 1948239"/>
              <a:gd name="connsiteY1437" fmla="*/ 56853 h 1667220"/>
              <a:gd name="connsiteX1438" fmla="*/ 999208 w 1948239"/>
              <a:gd name="connsiteY1438" fmla="*/ 58274 h 1667220"/>
              <a:gd name="connsiteX1439" fmla="*/ 1050817 w 1948239"/>
              <a:gd name="connsiteY1439" fmla="*/ 68224 h 1667220"/>
              <a:gd name="connsiteX1440" fmla="*/ 993474 w 1948239"/>
              <a:gd name="connsiteY1440" fmla="*/ 83859 h 1667220"/>
              <a:gd name="connsiteX1441" fmla="*/ 1006375 w 1948239"/>
              <a:gd name="connsiteY1441" fmla="*/ 85279 h 1667220"/>
              <a:gd name="connsiteX1442" fmla="*/ 961935 w 1948239"/>
              <a:gd name="connsiteY1442" fmla="*/ 82436 h 1667220"/>
              <a:gd name="connsiteX1443" fmla="*/ 961935 w 1948239"/>
              <a:gd name="connsiteY1443" fmla="*/ 92386 h 1667220"/>
              <a:gd name="connsiteX1444" fmla="*/ 928962 w 1948239"/>
              <a:gd name="connsiteY1444" fmla="*/ 86700 h 1667220"/>
              <a:gd name="connsiteX1445" fmla="*/ 666617 w 1948239"/>
              <a:gd name="connsiteY1445" fmla="*/ 198986 h 1667220"/>
              <a:gd name="connsiteX1446" fmla="*/ 669484 w 1948239"/>
              <a:gd name="connsiteY1446" fmla="*/ 186195 h 1667220"/>
              <a:gd name="connsiteX1447" fmla="*/ 607839 w 1948239"/>
              <a:gd name="connsiteY1447" fmla="*/ 211778 h 1667220"/>
              <a:gd name="connsiteX1448" fmla="*/ 546196 w 1948239"/>
              <a:gd name="connsiteY1448" fmla="*/ 248732 h 1667220"/>
              <a:gd name="connsiteX1449" fmla="*/ 559097 w 1948239"/>
              <a:gd name="connsiteY1449" fmla="*/ 245890 h 1667220"/>
              <a:gd name="connsiteX1450" fmla="*/ 491719 w 1948239"/>
              <a:gd name="connsiteY1450" fmla="*/ 285688 h 1667220"/>
              <a:gd name="connsiteX1451" fmla="*/ 411439 w 1948239"/>
              <a:gd name="connsiteY1451" fmla="*/ 328326 h 1667220"/>
              <a:gd name="connsiteX1452" fmla="*/ 445845 w 1948239"/>
              <a:gd name="connsiteY1452" fmla="*/ 304164 h 1667220"/>
              <a:gd name="connsiteX1453" fmla="*/ 467348 w 1948239"/>
              <a:gd name="connsiteY1453" fmla="*/ 281424 h 1667220"/>
              <a:gd name="connsiteX1454" fmla="*/ 461538 w 1948239"/>
              <a:gd name="connsiteY1454" fmla="*/ 282944 h 1667220"/>
              <a:gd name="connsiteX1455" fmla="*/ 474516 w 1948239"/>
              <a:gd name="connsiteY1455" fmla="*/ 275738 h 1667220"/>
              <a:gd name="connsiteX1456" fmla="*/ 461613 w 1948239"/>
              <a:gd name="connsiteY1456" fmla="*/ 277158 h 1667220"/>
              <a:gd name="connsiteX1457" fmla="*/ 539027 w 1948239"/>
              <a:gd name="connsiteY1457" fmla="*/ 234520 h 1667220"/>
              <a:gd name="connsiteX1458" fmla="*/ 500321 w 1948239"/>
              <a:gd name="connsiteY1458" fmla="*/ 261525 h 1667220"/>
              <a:gd name="connsiteX1459" fmla="*/ 543329 w 1948239"/>
              <a:gd name="connsiteY1459" fmla="*/ 238783 h 1667220"/>
              <a:gd name="connsiteX1460" fmla="*/ 583469 w 1948239"/>
              <a:gd name="connsiteY1460" fmla="*/ 213199 h 1667220"/>
              <a:gd name="connsiteX1461" fmla="*/ 572000 w 1948239"/>
              <a:gd name="connsiteY1461" fmla="*/ 196143 h 1667220"/>
              <a:gd name="connsiteX1462" fmla="*/ 627909 w 1948239"/>
              <a:gd name="connsiteY1462" fmla="*/ 170560 h 1667220"/>
              <a:gd name="connsiteX1463" fmla="*/ 649414 w 1948239"/>
              <a:gd name="connsiteY1463" fmla="*/ 169138 h 1667220"/>
              <a:gd name="connsiteX1464" fmla="*/ 688120 w 1948239"/>
              <a:gd name="connsiteY1464" fmla="*/ 160610 h 1667220"/>
              <a:gd name="connsiteX1465" fmla="*/ 678085 w 1948239"/>
              <a:gd name="connsiteY1465" fmla="*/ 170560 h 1667220"/>
              <a:gd name="connsiteX1466" fmla="*/ 711057 w 1948239"/>
              <a:gd name="connsiteY1466" fmla="*/ 162031 h 1667220"/>
              <a:gd name="connsiteX1467" fmla="*/ 748330 w 1948239"/>
              <a:gd name="connsiteY1467" fmla="*/ 143554 h 1667220"/>
              <a:gd name="connsiteX1468" fmla="*/ 706757 w 1948239"/>
              <a:gd name="connsiteY1468" fmla="*/ 149239 h 1667220"/>
              <a:gd name="connsiteX1469" fmla="*/ 771267 w 1948239"/>
              <a:gd name="connsiteY1469" fmla="*/ 127920 h 1667220"/>
              <a:gd name="connsiteX1470" fmla="*/ 658015 w 1948239"/>
              <a:gd name="connsiteY1470" fmla="*/ 163453 h 1667220"/>
              <a:gd name="connsiteX1471" fmla="*/ 652281 w 1948239"/>
              <a:gd name="connsiteY1471" fmla="*/ 153503 h 1667220"/>
              <a:gd name="connsiteX1472" fmla="*/ 822876 w 1948239"/>
              <a:gd name="connsiteY1472" fmla="*/ 95230 h 1667220"/>
              <a:gd name="connsiteX1473" fmla="*/ 994906 w 1948239"/>
              <a:gd name="connsiteY1473" fmla="*/ 51167 h 1667220"/>
              <a:gd name="connsiteX1474" fmla="*/ 982005 w 1948239"/>
              <a:gd name="connsiteY1474" fmla="*/ 45482 h 1667220"/>
              <a:gd name="connsiteX1475" fmla="*/ 1003508 w 1948239"/>
              <a:gd name="connsiteY1475" fmla="*/ 32691 h 1667220"/>
              <a:gd name="connsiteX1476" fmla="*/ 1080921 w 1948239"/>
              <a:gd name="connsiteY1476" fmla="*/ 27004 h 1667220"/>
              <a:gd name="connsiteX1477" fmla="*/ 1055117 w 1948239"/>
              <a:gd name="connsiteY1477" fmla="*/ 18477 h 1667220"/>
              <a:gd name="connsiteX1478" fmla="*/ 1039348 w 1948239"/>
              <a:gd name="connsiteY1478" fmla="*/ 12792 h 1667220"/>
              <a:gd name="connsiteX1479" fmla="*/ 1089523 w 1948239"/>
              <a:gd name="connsiteY1479" fmla="*/ 12792 h 1667220"/>
              <a:gd name="connsiteX1480" fmla="*/ 1145433 w 1948239"/>
              <a:gd name="connsiteY1480" fmla="*/ 17056 h 1667220"/>
              <a:gd name="connsiteX1481" fmla="*/ 1174105 w 1948239"/>
              <a:gd name="connsiteY1481" fmla="*/ 19899 h 1667220"/>
              <a:gd name="connsiteX1482" fmla="*/ 1204209 w 1948239"/>
              <a:gd name="connsiteY1482" fmla="*/ 24163 h 1667220"/>
              <a:gd name="connsiteX1483" fmla="*/ 1234315 w 1948239"/>
              <a:gd name="connsiteY1483" fmla="*/ 27004 h 1667220"/>
              <a:gd name="connsiteX1484" fmla="*/ 1264420 w 1948239"/>
              <a:gd name="connsiteY1484" fmla="*/ 29848 h 1667220"/>
              <a:gd name="connsiteX1485" fmla="*/ 1238615 w 1948239"/>
              <a:gd name="connsiteY1485" fmla="*/ 18477 h 1667220"/>
              <a:gd name="connsiteX1486" fmla="*/ 1278756 w 1948239"/>
              <a:gd name="connsiteY1486" fmla="*/ 29848 h 1667220"/>
              <a:gd name="connsiteX1487" fmla="*/ 1298826 w 1948239"/>
              <a:gd name="connsiteY1487" fmla="*/ 36955 h 1667220"/>
              <a:gd name="connsiteX1488" fmla="*/ 1318896 w 1948239"/>
              <a:gd name="connsiteY1488" fmla="*/ 45482 h 1667220"/>
              <a:gd name="connsiteX1489" fmla="*/ 1356169 w 1948239"/>
              <a:gd name="connsiteY1489" fmla="*/ 56853 h 1667220"/>
              <a:gd name="connsiteX1490" fmla="*/ 1387708 w 1948239"/>
              <a:gd name="connsiteY1490" fmla="*/ 59696 h 1667220"/>
              <a:gd name="connsiteX1491" fmla="*/ 1351869 w 1948239"/>
              <a:gd name="connsiteY1491" fmla="*/ 39798 h 1667220"/>
              <a:gd name="connsiteX1492" fmla="*/ 1313162 w 1948239"/>
              <a:gd name="connsiteY1492" fmla="*/ 21320 h 1667220"/>
              <a:gd name="connsiteX1493" fmla="*/ 1343268 w 1948239"/>
              <a:gd name="connsiteY1493" fmla="*/ 22741 h 1667220"/>
              <a:gd name="connsiteX1494" fmla="*/ 1250083 w 1948239"/>
              <a:gd name="connsiteY1494" fmla="*/ 0 h 1667220"/>
              <a:gd name="connsiteX1495" fmla="*/ 1295958 w 1948239"/>
              <a:gd name="connsiteY1495" fmla="*/ 15635 h 1667220"/>
              <a:gd name="connsiteX1496" fmla="*/ 1250083 w 1948239"/>
              <a:gd name="connsiteY1496" fmla="*/ 0 h 1667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Lst>
            <a:rect l="l" t="t" r="r" b="b"/>
            <a:pathLst>
              <a:path w="1948239" h="1667220">
                <a:moveTo>
                  <a:pt x="560140" y="1648530"/>
                </a:moveTo>
                <a:lnTo>
                  <a:pt x="582678" y="1650706"/>
                </a:lnTo>
                <a:lnTo>
                  <a:pt x="575942" y="1650697"/>
                </a:lnTo>
                <a:close/>
                <a:moveTo>
                  <a:pt x="547629" y="1647322"/>
                </a:moveTo>
                <a:cubicBezTo>
                  <a:pt x="549062" y="1646966"/>
                  <a:pt x="553094" y="1647499"/>
                  <a:pt x="558291" y="1648276"/>
                </a:cubicBezTo>
                <a:lnTo>
                  <a:pt x="560140" y="1648530"/>
                </a:lnTo>
                <a:close/>
                <a:moveTo>
                  <a:pt x="1035048" y="1645899"/>
                </a:moveTo>
                <a:cubicBezTo>
                  <a:pt x="1029313" y="1655848"/>
                  <a:pt x="1016410" y="1655848"/>
                  <a:pt x="1002074" y="1655848"/>
                </a:cubicBezTo>
                <a:cubicBezTo>
                  <a:pt x="987738" y="1655848"/>
                  <a:pt x="970535" y="1657270"/>
                  <a:pt x="959067" y="1665798"/>
                </a:cubicBezTo>
                <a:cubicBezTo>
                  <a:pt x="951899" y="1654427"/>
                  <a:pt x="1014977" y="1653006"/>
                  <a:pt x="1035048" y="1645899"/>
                </a:cubicBezTo>
                <a:close/>
                <a:moveTo>
                  <a:pt x="1139699" y="1628844"/>
                </a:moveTo>
                <a:lnTo>
                  <a:pt x="1137848" y="1630679"/>
                </a:lnTo>
                <a:lnTo>
                  <a:pt x="1135061" y="1629244"/>
                </a:lnTo>
                <a:close/>
                <a:moveTo>
                  <a:pt x="1057984" y="1590468"/>
                </a:moveTo>
                <a:cubicBezTo>
                  <a:pt x="1070887" y="1607525"/>
                  <a:pt x="1017844" y="1600418"/>
                  <a:pt x="1000641" y="1600418"/>
                </a:cubicBezTo>
                <a:cubicBezTo>
                  <a:pt x="1022145" y="1601839"/>
                  <a:pt x="1053684" y="1614630"/>
                  <a:pt x="1090957" y="1596154"/>
                </a:cubicBezTo>
                <a:cubicBezTo>
                  <a:pt x="1080921" y="1597575"/>
                  <a:pt x="1069453" y="1597575"/>
                  <a:pt x="1059418" y="1597575"/>
                </a:cubicBezTo>
                <a:lnTo>
                  <a:pt x="1066585" y="1596154"/>
                </a:lnTo>
                <a:close/>
                <a:moveTo>
                  <a:pt x="642245" y="1576255"/>
                </a:moveTo>
                <a:cubicBezTo>
                  <a:pt x="645112" y="1583361"/>
                  <a:pt x="679518" y="1586204"/>
                  <a:pt x="666617" y="1591890"/>
                </a:cubicBezTo>
                <a:lnTo>
                  <a:pt x="650847" y="1590468"/>
                </a:lnTo>
                <a:cubicBezTo>
                  <a:pt x="673784" y="1591890"/>
                  <a:pt x="660882" y="1608946"/>
                  <a:pt x="695288" y="1606102"/>
                </a:cubicBezTo>
                <a:cubicBezTo>
                  <a:pt x="688120" y="1604682"/>
                  <a:pt x="682385" y="1604682"/>
                  <a:pt x="675218" y="1603261"/>
                </a:cubicBezTo>
                <a:cubicBezTo>
                  <a:pt x="699588" y="1603261"/>
                  <a:pt x="645112" y="1586204"/>
                  <a:pt x="683820" y="1587625"/>
                </a:cubicBezTo>
                <a:cubicBezTo>
                  <a:pt x="699588" y="1589047"/>
                  <a:pt x="660882" y="1576255"/>
                  <a:pt x="642245" y="1576255"/>
                </a:cubicBezTo>
                <a:close/>
                <a:moveTo>
                  <a:pt x="718987" y="1574455"/>
                </a:moveTo>
                <a:cubicBezTo>
                  <a:pt x="714014" y="1574300"/>
                  <a:pt x="708549" y="1575188"/>
                  <a:pt x="702456" y="1577676"/>
                </a:cubicBezTo>
                <a:cubicBezTo>
                  <a:pt x="719659" y="1593311"/>
                  <a:pt x="731127" y="1580519"/>
                  <a:pt x="754064" y="1589047"/>
                </a:cubicBezTo>
                <a:cubicBezTo>
                  <a:pt x="744388" y="1584782"/>
                  <a:pt x="733905" y="1574922"/>
                  <a:pt x="718987" y="1574455"/>
                </a:cubicBezTo>
                <a:close/>
                <a:moveTo>
                  <a:pt x="381333" y="1556357"/>
                </a:moveTo>
                <a:cubicBezTo>
                  <a:pt x="388501"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6" y="1489287"/>
                </a:moveTo>
                <a:cubicBezTo>
                  <a:pt x="288867" y="1489909"/>
                  <a:pt x="288151" y="1491686"/>
                  <a:pt x="288151" y="1495239"/>
                </a:cubicBezTo>
                <a:cubicBezTo>
                  <a:pt x="292451" y="1499503"/>
                  <a:pt x="332591" y="1522244"/>
                  <a:pt x="329724" y="1529351"/>
                </a:cubicBezTo>
                <a:lnTo>
                  <a:pt x="346927" y="1525087"/>
                </a:lnTo>
                <a:cubicBezTo>
                  <a:pt x="323989" y="1516560"/>
                  <a:pt x="309654" y="1495239"/>
                  <a:pt x="319689" y="1498082"/>
                </a:cubicBezTo>
                <a:cubicBezTo>
                  <a:pt x="304637" y="1495950"/>
                  <a:pt x="294423" y="1487422"/>
                  <a:pt x="290256" y="1489287"/>
                </a:cubicBezTo>
                <a:close/>
                <a:moveTo>
                  <a:pt x="1306498" y="1488997"/>
                </a:moveTo>
                <a:lnTo>
                  <a:pt x="1287357" y="1493818"/>
                </a:lnTo>
                <a:lnTo>
                  <a:pt x="1284180" y="1494378"/>
                </a:lnTo>
                <a:lnTo>
                  <a:pt x="1285924" y="1492396"/>
                </a:lnTo>
                <a:close/>
                <a:moveTo>
                  <a:pt x="1437884" y="1485290"/>
                </a:moveTo>
                <a:cubicBezTo>
                  <a:pt x="1430715" y="1488132"/>
                  <a:pt x="1416380"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0" y="1442812"/>
                </a:lnTo>
                <a:lnTo>
                  <a:pt x="1376239" y="1451178"/>
                </a:lnTo>
                <a:lnTo>
                  <a:pt x="1375386" y="1449993"/>
                </a:lnTo>
                <a:close/>
                <a:moveTo>
                  <a:pt x="1493793" y="1441229"/>
                </a:moveTo>
                <a:cubicBezTo>
                  <a:pt x="1485192" y="1442650"/>
                  <a:pt x="1476590" y="1454021"/>
                  <a:pt x="1467989" y="1455442"/>
                </a:cubicBezTo>
                <a:cubicBezTo>
                  <a:pt x="1463689" y="1448335"/>
                  <a:pt x="1460821" y="1452598"/>
                  <a:pt x="1447918" y="1461128"/>
                </a:cubicBezTo>
                <a:cubicBezTo>
                  <a:pt x="1445051" y="1462548"/>
                  <a:pt x="1440751" y="1463969"/>
                  <a:pt x="1435017" y="1468233"/>
                </a:cubicBezTo>
                <a:cubicBezTo>
                  <a:pt x="1440751" y="1466812"/>
                  <a:pt x="1445051" y="1463969"/>
                  <a:pt x="1449353" y="1461128"/>
                </a:cubicBezTo>
                <a:cubicBezTo>
                  <a:pt x="1466556" y="1452598"/>
                  <a:pt x="1470856" y="1463969"/>
                  <a:pt x="1493793" y="1441229"/>
                </a:cubicBezTo>
                <a:close/>
                <a:moveTo>
                  <a:pt x="1386812" y="1428968"/>
                </a:moveTo>
                <a:cubicBezTo>
                  <a:pt x="1390216" y="1429146"/>
                  <a:pt x="1392008" y="1430567"/>
                  <a:pt x="1392008" y="1432699"/>
                </a:cubicBezTo>
                <a:cubicBezTo>
                  <a:pt x="1384841" y="1434122"/>
                  <a:pt x="1377673" y="1434122"/>
                  <a:pt x="1371938" y="1432699"/>
                </a:cubicBezTo>
                <a:cubicBezTo>
                  <a:pt x="1378390" y="1429856"/>
                  <a:pt x="1383407" y="1428790"/>
                  <a:pt x="1386812" y="1428968"/>
                </a:cubicBezTo>
                <a:close/>
                <a:moveTo>
                  <a:pt x="1629984" y="1402852"/>
                </a:moveTo>
                <a:lnTo>
                  <a:pt x="1624250" y="1405696"/>
                </a:lnTo>
                <a:lnTo>
                  <a:pt x="1627117" y="1404273"/>
                </a:lnTo>
                <a:cubicBezTo>
                  <a:pt x="1628549" y="1404273"/>
                  <a:pt x="1628549" y="1402852"/>
                  <a:pt x="1629984" y="1402852"/>
                </a:cubicBezTo>
                <a:close/>
                <a:moveTo>
                  <a:pt x="1506695" y="1361633"/>
                </a:moveTo>
                <a:lnTo>
                  <a:pt x="1506695" y="1367318"/>
                </a:lnTo>
                <a:cubicBezTo>
                  <a:pt x="1500961" y="1368740"/>
                  <a:pt x="1498094" y="1368740"/>
                  <a:pt x="1506695" y="1361633"/>
                </a:cubicBezTo>
                <a:close/>
                <a:moveTo>
                  <a:pt x="78422" y="1263629"/>
                </a:moveTo>
                <a:cubicBezTo>
                  <a:pt x="77504" y="1263206"/>
                  <a:pt x="76697" y="1263917"/>
                  <a:pt x="75980" y="1266404"/>
                </a:cubicBezTo>
                <a:cubicBezTo>
                  <a:pt x="81715" y="1277775"/>
                  <a:pt x="84582" y="1291989"/>
                  <a:pt x="90316" y="1304781"/>
                </a:cubicBezTo>
                <a:cubicBezTo>
                  <a:pt x="94616" y="1316152"/>
                  <a:pt x="100351" y="1326100"/>
                  <a:pt x="110386" y="1326100"/>
                </a:cubicBezTo>
                <a:lnTo>
                  <a:pt x="100351" y="1303360"/>
                </a:lnTo>
                <a:lnTo>
                  <a:pt x="94616" y="1291989"/>
                </a:lnTo>
                <a:lnTo>
                  <a:pt x="90316" y="1280618"/>
                </a:lnTo>
                <a:cubicBezTo>
                  <a:pt x="84940" y="1276354"/>
                  <a:pt x="81177" y="1264895"/>
                  <a:pt x="78422" y="1263629"/>
                </a:cubicBezTo>
                <a:close/>
                <a:moveTo>
                  <a:pt x="22938" y="1131378"/>
                </a:moveTo>
                <a:cubicBezTo>
                  <a:pt x="25805" y="1152697"/>
                  <a:pt x="27238" y="1172596"/>
                  <a:pt x="31539" y="1193917"/>
                </a:cubicBezTo>
                <a:cubicBezTo>
                  <a:pt x="24372" y="1169754"/>
                  <a:pt x="24372" y="1166911"/>
                  <a:pt x="24372" y="1162647"/>
                </a:cubicBezTo>
                <a:cubicBezTo>
                  <a:pt x="24372" y="1158383"/>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2"/>
                  <a:pt x="759799" y="1125693"/>
                  <a:pt x="759799" y="1125693"/>
                </a:cubicBezTo>
                <a:lnTo>
                  <a:pt x="748331" y="1128536"/>
                </a:lnTo>
                <a:lnTo>
                  <a:pt x="746896" y="1128536"/>
                </a:lnTo>
                <a:lnTo>
                  <a:pt x="745781" y="1134856"/>
                </a:lnTo>
                <a:lnTo>
                  <a:pt x="745642" y="1135642"/>
                </a:lnTo>
                <a:cubicBezTo>
                  <a:pt x="746538" y="1137775"/>
                  <a:pt x="748330" y="1139906"/>
                  <a:pt x="749764" y="1142749"/>
                </a:cubicBezTo>
                <a:cubicBezTo>
                  <a:pt x="748331" y="1142749"/>
                  <a:pt x="749764" y="1141328"/>
                  <a:pt x="749764"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2"/>
                  <a:pt x="762667"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cubicBezTo>
                  <a:pt x="711056" y="1125693"/>
                  <a:pt x="711056" y="1121429"/>
                  <a:pt x="711056" y="1118586"/>
                </a:cubicBezTo>
                <a:close/>
                <a:moveTo>
                  <a:pt x="94616" y="1111480"/>
                </a:moveTo>
                <a:cubicBezTo>
                  <a:pt x="93183" y="1125693"/>
                  <a:pt x="91749" y="1128536"/>
                  <a:pt x="101785" y="1149856"/>
                </a:cubicBezTo>
                <a:cubicBezTo>
                  <a:pt x="101785" y="1134221"/>
                  <a:pt x="98918" y="1115743"/>
                  <a:pt x="94616" y="1111480"/>
                </a:cubicBezTo>
                <a:close/>
                <a:moveTo>
                  <a:pt x="787396" y="1107039"/>
                </a:moveTo>
                <a:lnTo>
                  <a:pt x="787685" y="1107095"/>
                </a:lnTo>
                <a:lnTo>
                  <a:pt x="787575" y="1107216"/>
                </a:lnTo>
                <a:cubicBezTo>
                  <a:pt x="783811" y="1107572"/>
                  <a:pt x="779869" y="1107217"/>
                  <a:pt x="781302" y="1108638"/>
                </a:cubicBezTo>
                <a:cubicBezTo>
                  <a:pt x="783453" y="1108638"/>
                  <a:pt x="785245" y="1107572"/>
                  <a:pt x="787396" y="1107039"/>
                </a:cubicBezTo>
                <a:close/>
                <a:moveTo>
                  <a:pt x="736862" y="1098687"/>
                </a:moveTo>
                <a:cubicBezTo>
                  <a:pt x="735427" y="1102951"/>
                  <a:pt x="736862" y="1111479"/>
                  <a:pt x="732560" y="1118586"/>
                </a:cubicBezTo>
                <a:cubicBezTo>
                  <a:pt x="731126" y="1117165"/>
                  <a:pt x="726826" y="1112901"/>
                  <a:pt x="726826" y="1107215"/>
                </a:cubicBezTo>
                <a:cubicBezTo>
                  <a:pt x="726826" y="1101531"/>
                  <a:pt x="729693" y="1097267"/>
                  <a:pt x="736862" y="1098687"/>
                </a:cubicBezTo>
                <a:close/>
                <a:moveTo>
                  <a:pt x="799940" y="1080211"/>
                </a:moveTo>
                <a:lnTo>
                  <a:pt x="797073" y="1084475"/>
                </a:lnTo>
                <a:lnTo>
                  <a:pt x="807107" y="1087317"/>
                </a:lnTo>
                <a:close/>
                <a:moveTo>
                  <a:pt x="766786" y="1077544"/>
                </a:moveTo>
                <a:cubicBezTo>
                  <a:pt x="770549" y="1078077"/>
                  <a:pt x="774850" y="1079499"/>
                  <a:pt x="779867" y="1080209"/>
                </a:cubicBezTo>
                <a:cubicBezTo>
                  <a:pt x="772700" y="1078788"/>
                  <a:pt x="772700" y="1085896"/>
                  <a:pt x="772700" y="1085896"/>
                </a:cubicBezTo>
                <a:cubicBezTo>
                  <a:pt x="772700" y="1073102"/>
                  <a:pt x="761230" y="1083052"/>
                  <a:pt x="756930" y="1080209"/>
                </a:cubicBezTo>
                <a:cubicBezTo>
                  <a:pt x="759797" y="1077367"/>
                  <a:pt x="763023" y="1077011"/>
                  <a:pt x="766786" y="1077544"/>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4" y="1041835"/>
                  <a:pt x="1632851" y="1036148"/>
                  <a:pt x="1627116" y="1027621"/>
                </a:cubicBezTo>
                <a:close/>
                <a:moveTo>
                  <a:pt x="1580704" y="1027620"/>
                </a:moveTo>
                <a:cubicBezTo>
                  <a:pt x="1581959" y="1026910"/>
                  <a:pt x="1582676" y="1026910"/>
                  <a:pt x="1582676" y="1030462"/>
                </a:cubicBezTo>
                <a:cubicBezTo>
                  <a:pt x="1582676" y="1041833"/>
                  <a:pt x="1578374" y="1030462"/>
                  <a:pt x="1575507" y="1029041"/>
                </a:cubicBezTo>
                <a:cubicBezTo>
                  <a:pt x="1577657" y="1029752"/>
                  <a:pt x="1579449" y="1028331"/>
                  <a:pt x="1580704" y="1027620"/>
                </a:cubicBezTo>
                <a:close/>
                <a:moveTo>
                  <a:pt x="822877" y="1024780"/>
                </a:moveTo>
                <a:lnTo>
                  <a:pt x="824310" y="1030464"/>
                </a:lnTo>
                <a:lnTo>
                  <a:pt x="827177" y="1029043"/>
                </a:lnTo>
                <a:close/>
                <a:moveTo>
                  <a:pt x="1625683" y="1014829"/>
                </a:moveTo>
                <a:lnTo>
                  <a:pt x="1631417" y="1016250"/>
                </a:lnTo>
                <a:lnTo>
                  <a:pt x="1628550" y="1021936"/>
                </a:lnTo>
                <a:close/>
                <a:moveTo>
                  <a:pt x="1577119" y="1012873"/>
                </a:moveTo>
                <a:cubicBezTo>
                  <a:pt x="1579091" y="1013051"/>
                  <a:pt x="1581241" y="1014117"/>
                  <a:pt x="1584108" y="1017670"/>
                </a:cubicBezTo>
                <a:cubicBezTo>
                  <a:pt x="1578374" y="1017670"/>
                  <a:pt x="1574072" y="1016249"/>
                  <a:pt x="1571205" y="1013406"/>
                </a:cubicBezTo>
                <a:cubicBezTo>
                  <a:pt x="1573356" y="1013406"/>
                  <a:pt x="1575148" y="1012695"/>
                  <a:pt x="1577119" y="1012873"/>
                </a:cubicBezTo>
                <a:close/>
                <a:moveTo>
                  <a:pt x="1632850" y="1002038"/>
                </a:moveTo>
                <a:lnTo>
                  <a:pt x="1641452" y="1010566"/>
                </a:lnTo>
                <a:cubicBezTo>
                  <a:pt x="1634283" y="1011987"/>
                  <a:pt x="1638585" y="1004881"/>
                  <a:pt x="1632850" y="1002038"/>
                </a:cubicBezTo>
                <a:close/>
                <a:moveTo>
                  <a:pt x="800835" y="993864"/>
                </a:moveTo>
                <a:cubicBezTo>
                  <a:pt x="803523" y="994219"/>
                  <a:pt x="807107" y="995640"/>
                  <a:pt x="809975" y="996351"/>
                </a:cubicBezTo>
                <a:cubicBezTo>
                  <a:pt x="805673" y="996351"/>
                  <a:pt x="799938" y="997772"/>
                  <a:pt x="797071" y="997772"/>
                </a:cubicBezTo>
                <a:cubicBezTo>
                  <a:pt x="796355" y="994219"/>
                  <a:pt x="798147" y="993508"/>
                  <a:pt x="800835" y="993864"/>
                </a:cubicBezTo>
                <a:close/>
                <a:moveTo>
                  <a:pt x="1500961" y="979296"/>
                </a:moveTo>
                <a:cubicBezTo>
                  <a:pt x="1502396" y="986403"/>
                  <a:pt x="1510997" y="986403"/>
                  <a:pt x="1510997" y="986403"/>
                </a:cubicBezTo>
                <a:cubicBezTo>
                  <a:pt x="1492360" y="984981"/>
                  <a:pt x="1509562" y="999194"/>
                  <a:pt x="1508130" y="1003458"/>
                </a:cubicBezTo>
                <a:cubicBezTo>
                  <a:pt x="1499528" y="997773"/>
                  <a:pt x="1502396" y="990667"/>
                  <a:pt x="1500961" y="979296"/>
                </a:cubicBezTo>
                <a:close/>
                <a:moveTo>
                  <a:pt x="851549" y="970768"/>
                </a:moveTo>
                <a:cubicBezTo>
                  <a:pt x="854416" y="977875"/>
                  <a:pt x="851549" y="990667"/>
                  <a:pt x="847247" y="994931"/>
                </a:cubicBezTo>
                <a:cubicBezTo>
                  <a:pt x="851549" y="1000616"/>
                  <a:pt x="863017" y="997774"/>
                  <a:pt x="865885" y="996352"/>
                </a:cubicBezTo>
                <a:cubicBezTo>
                  <a:pt x="835779" y="983560"/>
                  <a:pt x="871619" y="989246"/>
                  <a:pt x="864450" y="979296"/>
                </a:cubicBezTo>
                <a:cubicBezTo>
                  <a:pt x="861583" y="977875"/>
                  <a:pt x="860150" y="982139"/>
                  <a:pt x="855849" y="980717"/>
                </a:cubicBezTo>
                <a:cubicBezTo>
                  <a:pt x="852982" y="977875"/>
                  <a:pt x="854416" y="975032"/>
                  <a:pt x="857283" y="973612"/>
                </a:cubicBezTo>
                <a:cubicBezTo>
                  <a:pt x="855849" y="973612"/>
                  <a:pt x="852982" y="972189"/>
                  <a:pt x="851549" y="970768"/>
                </a:cubicBezTo>
                <a:close/>
                <a:moveTo>
                  <a:pt x="907458" y="956554"/>
                </a:moveTo>
                <a:lnTo>
                  <a:pt x="907458" y="957975"/>
                </a:lnTo>
                <a:lnTo>
                  <a:pt x="906025" y="957975"/>
                </a:lnTo>
                <a:close/>
                <a:moveTo>
                  <a:pt x="1469422" y="953711"/>
                </a:moveTo>
                <a:cubicBezTo>
                  <a:pt x="1478023" y="950868"/>
                  <a:pt x="1478023" y="963661"/>
                  <a:pt x="1482323" y="967924"/>
                </a:cubicBezTo>
                <a:cubicBezTo>
                  <a:pt x="1478023" y="966502"/>
                  <a:pt x="1475156" y="963661"/>
                  <a:pt x="1473722" y="970766"/>
                </a:cubicBezTo>
                <a:cubicBezTo>
                  <a:pt x="1467987" y="967924"/>
                  <a:pt x="1469422" y="959397"/>
                  <a:pt x="1469422" y="953711"/>
                </a:cubicBezTo>
                <a:close/>
                <a:moveTo>
                  <a:pt x="1917416" y="950158"/>
                </a:moveTo>
                <a:cubicBezTo>
                  <a:pt x="1919208" y="949447"/>
                  <a:pt x="1921000" y="949447"/>
                  <a:pt x="1922434" y="950868"/>
                </a:cubicBezTo>
                <a:lnTo>
                  <a:pt x="1912398" y="953711"/>
                </a:lnTo>
                <a:cubicBezTo>
                  <a:pt x="1913832" y="952290"/>
                  <a:pt x="1915624" y="950868"/>
                  <a:pt x="1917416" y="950158"/>
                </a:cubicBezTo>
                <a:close/>
                <a:moveTo>
                  <a:pt x="1499528" y="948027"/>
                </a:moveTo>
                <a:lnTo>
                  <a:pt x="1492359" y="955134"/>
                </a:lnTo>
                <a:lnTo>
                  <a:pt x="1499528" y="959398"/>
                </a:lnTo>
                <a:close/>
                <a:moveTo>
                  <a:pt x="1379107" y="942342"/>
                </a:moveTo>
                <a:cubicBezTo>
                  <a:pt x="1380540" y="948026"/>
                  <a:pt x="1383407" y="953713"/>
                  <a:pt x="1384842" y="956556"/>
                </a:cubicBezTo>
                <a:cubicBezTo>
                  <a:pt x="1374806" y="956556"/>
                  <a:pt x="1377673" y="948026"/>
                  <a:pt x="1379107" y="942342"/>
                </a:cubicBezTo>
                <a:close/>
                <a:moveTo>
                  <a:pt x="1287177" y="930616"/>
                </a:moveTo>
                <a:cubicBezTo>
                  <a:pt x="1288790" y="930616"/>
                  <a:pt x="1290940" y="930971"/>
                  <a:pt x="1291656" y="930971"/>
                </a:cubicBezTo>
                <a:cubicBezTo>
                  <a:pt x="1293091" y="932392"/>
                  <a:pt x="1295958" y="932392"/>
                  <a:pt x="1294525" y="936658"/>
                </a:cubicBezTo>
                <a:lnTo>
                  <a:pt x="1285922" y="932392"/>
                </a:lnTo>
                <a:cubicBezTo>
                  <a:pt x="1284489" y="930971"/>
                  <a:pt x="1285564" y="930616"/>
                  <a:pt x="1287177" y="930616"/>
                </a:cubicBezTo>
                <a:close/>
                <a:moveTo>
                  <a:pt x="815708" y="929549"/>
                </a:moveTo>
                <a:cubicBezTo>
                  <a:pt x="820010" y="928128"/>
                  <a:pt x="818575" y="933813"/>
                  <a:pt x="818575" y="935235"/>
                </a:cubicBezTo>
                <a:cubicBezTo>
                  <a:pt x="817141" y="935235"/>
                  <a:pt x="815708" y="936656"/>
                  <a:pt x="812841" y="935235"/>
                </a:cubicBezTo>
                <a:close/>
                <a:moveTo>
                  <a:pt x="915163" y="926707"/>
                </a:moveTo>
                <a:cubicBezTo>
                  <a:pt x="914267" y="925997"/>
                  <a:pt x="913909" y="926707"/>
                  <a:pt x="914626" y="930971"/>
                </a:cubicBezTo>
                <a:lnTo>
                  <a:pt x="918926" y="930971"/>
                </a:lnTo>
                <a:cubicBezTo>
                  <a:pt x="917493" y="929549"/>
                  <a:pt x="916059" y="927418"/>
                  <a:pt x="915163" y="926707"/>
                </a:cubicBezTo>
                <a:close/>
                <a:moveTo>
                  <a:pt x="1414946" y="925285"/>
                </a:moveTo>
                <a:lnTo>
                  <a:pt x="1412079" y="929549"/>
                </a:lnTo>
                <a:lnTo>
                  <a:pt x="1419247" y="928128"/>
                </a:lnTo>
                <a:close/>
                <a:moveTo>
                  <a:pt x="1475156" y="913916"/>
                </a:moveTo>
                <a:cubicBezTo>
                  <a:pt x="1476591" y="915336"/>
                  <a:pt x="1475156" y="915336"/>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3"/>
                </a:moveTo>
                <a:cubicBezTo>
                  <a:pt x="913192" y="911073"/>
                  <a:pt x="910325" y="921021"/>
                  <a:pt x="908892" y="923864"/>
                </a:cubicBezTo>
                <a:cubicBezTo>
                  <a:pt x="913192" y="923864"/>
                  <a:pt x="918926" y="916757"/>
                  <a:pt x="913192" y="912493"/>
                </a:cubicBezTo>
                <a:close/>
                <a:moveTo>
                  <a:pt x="1227148" y="895438"/>
                </a:moveTo>
                <a:lnTo>
                  <a:pt x="1225713" y="911073"/>
                </a:lnTo>
                <a:cubicBezTo>
                  <a:pt x="1221413" y="905386"/>
                  <a:pt x="1225713" y="894017"/>
                  <a:pt x="1227148" y="895438"/>
                </a:cubicBezTo>
                <a:close/>
                <a:moveTo>
                  <a:pt x="888822" y="895438"/>
                </a:moveTo>
                <a:cubicBezTo>
                  <a:pt x="891689" y="896859"/>
                  <a:pt x="893122" y="901123"/>
                  <a:pt x="900291"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6" y="886909"/>
                  <a:pt x="848682" y="892595"/>
                  <a:pt x="848682" y="892595"/>
                </a:cubicBezTo>
                <a:close/>
                <a:moveTo>
                  <a:pt x="876636" y="883356"/>
                </a:moveTo>
                <a:cubicBezTo>
                  <a:pt x="872694" y="884423"/>
                  <a:pt x="870185" y="886910"/>
                  <a:pt x="871619" y="891174"/>
                </a:cubicBezTo>
                <a:lnTo>
                  <a:pt x="890255" y="888331"/>
                </a:lnTo>
                <a:lnTo>
                  <a:pt x="881653" y="888331"/>
                </a:lnTo>
                <a:lnTo>
                  <a:pt x="890255" y="884067"/>
                </a:lnTo>
                <a:cubicBezTo>
                  <a:pt x="885954" y="882646"/>
                  <a:pt x="880578" y="882290"/>
                  <a:pt x="876636" y="883356"/>
                </a:cubicBezTo>
                <a:close/>
                <a:moveTo>
                  <a:pt x="1364771" y="881224"/>
                </a:moveTo>
                <a:cubicBezTo>
                  <a:pt x="1356170" y="913916"/>
                  <a:pt x="1353303" y="875539"/>
                  <a:pt x="1341834" y="882646"/>
                </a:cubicBezTo>
                <a:cubicBezTo>
                  <a:pt x="1343267" y="886910"/>
                  <a:pt x="1347568" y="888331"/>
                  <a:pt x="1347568" y="892595"/>
                </a:cubicBezTo>
                <a:cubicBezTo>
                  <a:pt x="1343267" y="894017"/>
                  <a:pt x="1338967" y="892595"/>
                  <a:pt x="1336100" y="889752"/>
                </a:cubicBezTo>
                <a:cubicBezTo>
                  <a:pt x="1334665" y="892595"/>
                  <a:pt x="1334665" y="895438"/>
                  <a:pt x="1333232" y="896859"/>
                </a:cubicBezTo>
                <a:cubicBezTo>
                  <a:pt x="1341834" y="894017"/>
                  <a:pt x="1359037" y="896859"/>
                  <a:pt x="1367639" y="902545"/>
                </a:cubicBezTo>
                <a:cubicBezTo>
                  <a:pt x="1373373" y="898281"/>
                  <a:pt x="1366204" y="885488"/>
                  <a:pt x="1364771" y="881224"/>
                </a:cubicBezTo>
                <a:close/>
                <a:moveTo>
                  <a:pt x="893122" y="869853"/>
                </a:moveTo>
                <a:lnTo>
                  <a:pt x="881653" y="881224"/>
                </a:lnTo>
                <a:lnTo>
                  <a:pt x="883088" y="881224"/>
                </a:lnTo>
                <a:lnTo>
                  <a:pt x="891689" y="882646"/>
                </a:lnTo>
                <a:lnTo>
                  <a:pt x="884520" y="879803"/>
                </a:lnTo>
                <a:close/>
                <a:moveTo>
                  <a:pt x="1154034" y="867010"/>
                </a:moveTo>
                <a:lnTo>
                  <a:pt x="1164068" y="871274"/>
                </a:lnTo>
                <a:lnTo>
                  <a:pt x="1161203" y="874117"/>
                </a:lnTo>
                <a:close/>
                <a:moveTo>
                  <a:pt x="918926" y="864168"/>
                </a:moveTo>
                <a:lnTo>
                  <a:pt x="917287" y="865794"/>
                </a:lnTo>
                <a:lnTo>
                  <a:pt x="910325" y="867012"/>
                </a:lnTo>
                <a:lnTo>
                  <a:pt x="918926" y="872696"/>
                </a:lnTo>
                <a:cubicBezTo>
                  <a:pt x="918926" y="870564"/>
                  <a:pt x="916776" y="868787"/>
                  <a:pt x="915701" y="867366"/>
                </a:cubicBezTo>
                <a:lnTo>
                  <a:pt x="917287" y="865794"/>
                </a:lnTo>
                <a:lnTo>
                  <a:pt x="921144" y="865119"/>
                </a:lnTo>
                <a:lnTo>
                  <a:pt x="932187" y="869853"/>
                </a:lnTo>
                <a:cubicBezTo>
                  <a:pt x="936846" y="870920"/>
                  <a:pt x="940430" y="870565"/>
                  <a:pt x="938997" y="867012"/>
                </a:cubicBezTo>
                <a:cubicBezTo>
                  <a:pt x="931829" y="866301"/>
                  <a:pt x="926811" y="865235"/>
                  <a:pt x="922510" y="864879"/>
                </a:cubicBezTo>
                <a:lnTo>
                  <a:pt x="921144" y="865119"/>
                </a:lnTo>
                <a:close/>
                <a:moveTo>
                  <a:pt x="851546" y="862746"/>
                </a:moveTo>
                <a:lnTo>
                  <a:pt x="848679" y="869853"/>
                </a:lnTo>
                <a:lnTo>
                  <a:pt x="842945" y="869853"/>
                </a:lnTo>
                <a:close/>
                <a:moveTo>
                  <a:pt x="940767" y="862526"/>
                </a:moveTo>
                <a:cubicBezTo>
                  <a:pt x="938280" y="863991"/>
                  <a:pt x="946882" y="869853"/>
                  <a:pt x="949031" y="874117"/>
                </a:cubicBezTo>
                <a:lnTo>
                  <a:pt x="947598" y="862748"/>
                </a:lnTo>
                <a:cubicBezTo>
                  <a:pt x="943656" y="862037"/>
                  <a:pt x="941595" y="862037"/>
                  <a:pt x="940767" y="862526"/>
                </a:cubicBezTo>
                <a:close/>
                <a:moveTo>
                  <a:pt x="1151636" y="862321"/>
                </a:moveTo>
                <a:lnTo>
                  <a:pt x="1156901" y="865589"/>
                </a:lnTo>
                <a:cubicBezTo>
                  <a:pt x="1154751" y="865589"/>
                  <a:pt x="1152601" y="864523"/>
                  <a:pt x="1151526" y="862924"/>
                </a:cubicBezTo>
                <a:close/>
                <a:moveTo>
                  <a:pt x="1204210" y="851377"/>
                </a:moveTo>
                <a:cubicBezTo>
                  <a:pt x="1202776" y="859905"/>
                  <a:pt x="1208510" y="872696"/>
                  <a:pt x="1218546" y="871276"/>
                </a:cubicBezTo>
                <a:lnTo>
                  <a:pt x="1209944" y="852798"/>
                </a:lnTo>
                <a:lnTo>
                  <a:pt x="1211377" y="861325"/>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4"/>
                </a:moveTo>
                <a:cubicBezTo>
                  <a:pt x="22042" y="832011"/>
                  <a:pt x="19354" y="836097"/>
                  <a:pt x="15770" y="844270"/>
                </a:cubicBezTo>
                <a:lnTo>
                  <a:pt x="15770" y="872696"/>
                </a:lnTo>
                <a:cubicBezTo>
                  <a:pt x="15770" y="859905"/>
                  <a:pt x="17203" y="862746"/>
                  <a:pt x="20070" y="859905"/>
                </a:cubicBezTo>
                <a:cubicBezTo>
                  <a:pt x="24372" y="881224"/>
                  <a:pt x="15770" y="894016"/>
                  <a:pt x="11469" y="911073"/>
                </a:cubicBezTo>
                <a:cubicBezTo>
                  <a:pt x="15770" y="902544"/>
                  <a:pt x="22937" y="869853"/>
                  <a:pt x="31539" y="875540"/>
                </a:cubicBezTo>
                <a:cubicBezTo>
                  <a:pt x="32973" y="882645"/>
                  <a:pt x="32973" y="891174"/>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7"/>
                </a:cubicBezTo>
                <a:cubicBezTo>
                  <a:pt x="35840" y="876960"/>
                  <a:pt x="34406" y="875540"/>
                  <a:pt x="32973" y="874117"/>
                </a:cubicBezTo>
                <a:cubicBezTo>
                  <a:pt x="30823" y="851732"/>
                  <a:pt x="30285" y="827746"/>
                  <a:pt x="24103" y="830944"/>
                </a:cubicBezTo>
                <a:close/>
                <a:moveTo>
                  <a:pt x="1246321" y="825792"/>
                </a:moveTo>
                <a:cubicBezTo>
                  <a:pt x="1242916" y="824371"/>
                  <a:pt x="1239332" y="824371"/>
                  <a:pt x="1237182" y="827214"/>
                </a:cubicBezTo>
                <a:cubicBezTo>
                  <a:pt x="1234315" y="827214"/>
                  <a:pt x="1247218" y="831478"/>
                  <a:pt x="1254385" y="832899"/>
                </a:cubicBezTo>
                <a:cubicBezTo>
                  <a:pt x="1252951" y="830057"/>
                  <a:pt x="1249726" y="827214"/>
                  <a:pt x="1246321" y="825792"/>
                </a:cubicBezTo>
                <a:close/>
                <a:moveTo>
                  <a:pt x="1260119" y="822951"/>
                </a:moveTo>
                <a:cubicBezTo>
                  <a:pt x="1258686" y="825792"/>
                  <a:pt x="1251518" y="828635"/>
                  <a:pt x="1261553" y="828635"/>
                </a:cubicBezTo>
                <a:close/>
                <a:moveTo>
                  <a:pt x="1166937" y="794523"/>
                </a:moveTo>
                <a:cubicBezTo>
                  <a:pt x="1167653" y="802340"/>
                  <a:pt x="1167653" y="807670"/>
                  <a:pt x="1168370" y="812290"/>
                </a:cubicBezTo>
                <a:lnTo>
                  <a:pt x="1170089" y="816337"/>
                </a:lnTo>
                <a:lnTo>
                  <a:pt x="1169804" y="817264"/>
                </a:lnTo>
                <a:lnTo>
                  <a:pt x="1170734" y="817857"/>
                </a:lnTo>
                <a:lnTo>
                  <a:pt x="1174104" y="825792"/>
                </a:lnTo>
                <a:lnTo>
                  <a:pt x="1179838" y="817264"/>
                </a:lnTo>
                <a:cubicBezTo>
                  <a:pt x="1177688" y="817264"/>
                  <a:pt x="1176255" y="819396"/>
                  <a:pt x="1174821" y="820462"/>
                </a:cubicBezTo>
                <a:lnTo>
                  <a:pt x="1170734" y="817857"/>
                </a:lnTo>
                <a:lnTo>
                  <a:pt x="1170089" y="816337"/>
                </a:lnTo>
                <a:lnTo>
                  <a:pt x="1174284"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1939639" y="766096"/>
                </a:moveTo>
                <a:cubicBezTo>
                  <a:pt x="1939639" y="774624"/>
                  <a:pt x="1939639" y="780310"/>
                  <a:pt x="1935337" y="783151"/>
                </a:cubicBezTo>
                <a:cubicBezTo>
                  <a:pt x="1935337" y="783151"/>
                  <a:pt x="1935337" y="781730"/>
                  <a:pt x="1935337" y="781730"/>
                </a:cubicBezTo>
                <a:close/>
                <a:moveTo>
                  <a:pt x="927528" y="740513"/>
                </a:moveTo>
                <a:cubicBezTo>
                  <a:pt x="927528" y="749041"/>
                  <a:pt x="923228" y="749041"/>
                  <a:pt x="918926" y="750462"/>
                </a:cubicBezTo>
                <a:lnTo>
                  <a:pt x="920359" y="756148"/>
                </a:lnTo>
                <a:cubicBezTo>
                  <a:pt x="921794" y="756148"/>
                  <a:pt x="921794" y="756148"/>
                  <a:pt x="921794" y="756148"/>
                </a:cubicBezTo>
                <a:cubicBezTo>
                  <a:pt x="927528" y="751884"/>
                  <a:pt x="936129" y="754726"/>
                  <a:pt x="943298" y="757569"/>
                </a:cubicBezTo>
                <a:cubicBezTo>
                  <a:pt x="943298" y="754726"/>
                  <a:pt x="943298" y="753305"/>
                  <a:pt x="944731" y="750462"/>
                </a:cubicBezTo>
                <a:cubicBezTo>
                  <a:pt x="941864" y="747620"/>
                  <a:pt x="940431" y="746198"/>
                  <a:pt x="938997"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0"/>
                  <a:pt x="1090956" y="739091"/>
                  <a:pt x="1089522" y="740512"/>
                </a:cubicBezTo>
                <a:cubicBezTo>
                  <a:pt x="1088089" y="740512"/>
                  <a:pt x="1088089" y="739091"/>
                  <a:pt x="1088089" y="739091"/>
                </a:cubicBezTo>
                <a:close/>
                <a:moveTo>
                  <a:pt x="1060852" y="726299"/>
                </a:moveTo>
                <a:lnTo>
                  <a:pt x="1059417" y="729142"/>
                </a:lnTo>
                <a:lnTo>
                  <a:pt x="1056550" y="727722"/>
                </a:lnTo>
                <a:cubicBezTo>
                  <a:pt x="1055117" y="727722"/>
                  <a:pt x="1055117" y="729142"/>
                  <a:pt x="1055117" y="730563"/>
                </a:cubicBezTo>
                <a:cubicBezTo>
                  <a:pt x="1056550" y="731985"/>
                  <a:pt x="1057985" y="731985"/>
                  <a:pt x="1059417" y="731985"/>
                </a:cubicBezTo>
                <a:cubicBezTo>
                  <a:pt x="1060852" y="731985"/>
                  <a:pt x="1060852" y="729142"/>
                  <a:pt x="1060852" y="726299"/>
                </a:cubicBezTo>
                <a:close/>
                <a:moveTo>
                  <a:pt x="850773" y="713967"/>
                </a:moveTo>
                <a:lnTo>
                  <a:pt x="851549" y="714928"/>
                </a:lnTo>
                <a:lnTo>
                  <a:pt x="850809" y="714342"/>
                </a:lnTo>
                <a:close/>
                <a:moveTo>
                  <a:pt x="920359" y="712087"/>
                </a:moveTo>
                <a:cubicBezTo>
                  <a:pt x="911759" y="723456"/>
                  <a:pt x="918926" y="727722"/>
                  <a:pt x="927528" y="727722"/>
                </a:cubicBezTo>
                <a:cubicBezTo>
                  <a:pt x="927528" y="727722"/>
                  <a:pt x="927528" y="726299"/>
                  <a:pt x="927528" y="724878"/>
                </a:cubicBezTo>
                <a:cubicBezTo>
                  <a:pt x="923228" y="723456"/>
                  <a:pt x="917494" y="720615"/>
                  <a:pt x="920359" y="712087"/>
                </a:cubicBezTo>
                <a:close/>
                <a:moveTo>
                  <a:pt x="1040782" y="697873"/>
                </a:moveTo>
                <a:lnTo>
                  <a:pt x="1039347" y="703558"/>
                </a:lnTo>
                <a:cubicBezTo>
                  <a:pt x="1039347" y="704980"/>
                  <a:pt x="1039347" y="706401"/>
                  <a:pt x="1037914" y="707821"/>
                </a:cubicBezTo>
                <a:lnTo>
                  <a:pt x="1037914" y="709244"/>
                </a:lnTo>
                <a:lnTo>
                  <a:pt x="1050816" y="704980"/>
                </a:lnTo>
                <a:cubicBezTo>
                  <a:pt x="1049382" y="706401"/>
                  <a:pt x="1049382" y="706401"/>
                  <a:pt x="1049382" y="707821"/>
                </a:cubicBezTo>
                <a:cubicBezTo>
                  <a:pt x="1050816" y="706401"/>
                  <a:pt x="1052250" y="706401"/>
                  <a:pt x="1053683" y="707821"/>
                </a:cubicBezTo>
                <a:cubicBezTo>
                  <a:pt x="1053683" y="706401"/>
                  <a:pt x="1052250" y="704980"/>
                  <a:pt x="1050816" y="704980"/>
                </a:cubicBezTo>
                <a:cubicBezTo>
                  <a:pt x="1047949" y="703558"/>
                  <a:pt x="1043649" y="703558"/>
                  <a:pt x="1040782" y="702137"/>
                </a:cubicBezTo>
                <a:cubicBezTo>
                  <a:pt x="1040782" y="700716"/>
                  <a:pt x="1040782" y="700716"/>
                  <a:pt x="1043649" y="699294"/>
                </a:cubicBezTo>
                <a:cubicBezTo>
                  <a:pt x="1042214" y="697873"/>
                  <a:pt x="1042214" y="697873"/>
                  <a:pt x="1040782" y="697873"/>
                </a:cubicBezTo>
                <a:close/>
                <a:moveTo>
                  <a:pt x="816784" y="697873"/>
                </a:moveTo>
                <a:cubicBezTo>
                  <a:pt x="821085" y="698939"/>
                  <a:pt x="825745" y="701427"/>
                  <a:pt x="828612" y="700716"/>
                </a:cubicBezTo>
                <a:cubicBezTo>
                  <a:pt x="818576" y="714928"/>
                  <a:pt x="818576" y="690766"/>
                  <a:pt x="807107" y="703557"/>
                </a:cubicBezTo>
                <a:cubicBezTo>
                  <a:pt x="808541" y="697162"/>
                  <a:pt x="812483" y="696807"/>
                  <a:pt x="816784" y="697873"/>
                </a:cubicBezTo>
                <a:close/>
                <a:moveTo>
                  <a:pt x="1866524" y="695030"/>
                </a:moveTo>
                <a:cubicBezTo>
                  <a:pt x="1867959" y="712086"/>
                  <a:pt x="1869392" y="729143"/>
                  <a:pt x="1869392" y="746198"/>
                </a:cubicBezTo>
                <a:cubicBezTo>
                  <a:pt x="1888029" y="720615"/>
                  <a:pt x="1870826" y="714929"/>
                  <a:pt x="1866524" y="695030"/>
                </a:cubicBezTo>
                <a:close/>
                <a:moveTo>
                  <a:pt x="993473" y="690766"/>
                </a:moveTo>
                <a:cubicBezTo>
                  <a:pt x="992038" y="690766"/>
                  <a:pt x="990605" y="690766"/>
                  <a:pt x="989173" y="692188"/>
                </a:cubicBezTo>
                <a:cubicBezTo>
                  <a:pt x="989173" y="692188"/>
                  <a:pt x="989173" y="693609"/>
                  <a:pt x="989173" y="693609"/>
                </a:cubicBezTo>
                <a:cubicBezTo>
                  <a:pt x="990605" y="692188"/>
                  <a:pt x="992038" y="690766"/>
                  <a:pt x="993473" y="690766"/>
                </a:cubicBezTo>
                <a:close/>
                <a:moveTo>
                  <a:pt x="711058" y="679395"/>
                </a:moveTo>
                <a:lnTo>
                  <a:pt x="718708" y="679495"/>
                </a:lnTo>
                <a:lnTo>
                  <a:pt x="718405" y="679574"/>
                </a:lnTo>
                <a:cubicBezTo>
                  <a:pt x="715358" y="679396"/>
                  <a:pt x="712491" y="677975"/>
                  <a:pt x="711058" y="679395"/>
                </a:cubicBezTo>
                <a:close/>
                <a:moveTo>
                  <a:pt x="70067" y="662384"/>
                </a:moveTo>
                <a:cubicBezTo>
                  <a:pt x="66304" y="660652"/>
                  <a:pt x="60928" y="676908"/>
                  <a:pt x="58778" y="690766"/>
                </a:cubicBezTo>
                <a:cubicBezTo>
                  <a:pt x="61645" y="687923"/>
                  <a:pt x="64512" y="693609"/>
                  <a:pt x="68812" y="686502"/>
                </a:cubicBezTo>
                <a:lnTo>
                  <a:pt x="73113" y="670868"/>
                </a:lnTo>
                <a:cubicBezTo>
                  <a:pt x="72397" y="665538"/>
                  <a:pt x="71321" y="662962"/>
                  <a:pt x="70067" y="662384"/>
                </a:cubicBezTo>
                <a:close/>
                <a:moveTo>
                  <a:pt x="926095" y="658076"/>
                </a:moveTo>
                <a:cubicBezTo>
                  <a:pt x="921794" y="658076"/>
                  <a:pt x="923228" y="668024"/>
                  <a:pt x="923228" y="672288"/>
                </a:cubicBezTo>
                <a:cubicBezTo>
                  <a:pt x="921794" y="672288"/>
                  <a:pt x="920359" y="670867"/>
                  <a:pt x="918926" y="668024"/>
                </a:cubicBezTo>
                <a:cubicBezTo>
                  <a:pt x="914626" y="683659"/>
                  <a:pt x="928962" y="665183"/>
                  <a:pt x="931829" y="676554"/>
                </a:cubicBezTo>
                <a:cubicBezTo>
                  <a:pt x="934695" y="669447"/>
                  <a:pt x="926095" y="663760"/>
                  <a:pt x="926095" y="658076"/>
                </a:cubicBezTo>
                <a:close/>
                <a:moveTo>
                  <a:pt x="841513" y="652390"/>
                </a:moveTo>
                <a:cubicBezTo>
                  <a:pt x="845814" y="658076"/>
                  <a:pt x="845814" y="676554"/>
                  <a:pt x="858716" y="672288"/>
                </a:cubicBezTo>
                <a:lnTo>
                  <a:pt x="852982" y="665183"/>
                </a:lnTo>
                <a:lnTo>
                  <a:pt x="854416" y="665183"/>
                </a:lnTo>
                <a:lnTo>
                  <a:pt x="855849" y="658076"/>
                </a:lnTo>
                <a:cubicBezTo>
                  <a:pt x="850114" y="676554"/>
                  <a:pt x="845814" y="655233"/>
                  <a:pt x="841513" y="652390"/>
                </a:cubicBezTo>
                <a:close/>
                <a:moveTo>
                  <a:pt x="1050816" y="643862"/>
                </a:moveTo>
                <a:cubicBezTo>
                  <a:pt x="1046516" y="645284"/>
                  <a:pt x="1027879" y="642441"/>
                  <a:pt x="1033613" y="653812"/>
                </a:cubicBezTo>
                <a:lnTo>
                  <a:pt x="1040782" y="650969"/>
                </a:lnTo>
                <a:lnTo>
                  <a:pt x="1040782" y="652390"/>
                </a:lnTo>
                <a:lnTo>
                  <a:pt x="1047949" y="653812"/>
                </a:lnTo>
                <a:cubicBezTo>
                  <a:pt x="1029313" y="646705"/>
                  <a:pt x="1049382" y="646705"/>
                  <a:pt x="1050816" y="643862"/>
                </a:cubicBezTo>
                <a:close/>
                <a:moveTo>
                  <a:pt x="994471" y="641699"/>
                </a:moveTo>
                <a:lnTo>
                  <a:pt x="995167" y="641769"/>
                </a:lnTo>
                <a:lnTo>
                  <a:pt x="993473" y="642441"/>
                </a:lnTo>
                <a:close/>
                <a:moveTo>
                  <a:pt x="676652" y="632491"/>
                </a:moveTo>
                <a:cubicBezTo>
                  <a:pt x="675217" y="645284"/>
                  <a:pt x="693855" y="639598"/>
                  <a:pt x="695287" y="633913"/>
                </a:cubicBezTo>
                <a:cubicBezTo>
                  <a:pt x="692420" y="638177"/>
                  <a:pt x="685253" y="633913"/>
                  <a:pt x="676652" y="632491"/>
                </a:cubicBezTo>
                <a:close/>
                <a:moveTo>
                  <a:pt x="1889462" y="626807"/>
                </a:moveTo>
                <a:cubicBezTo>
                  <a:pt x="1890896" y="642441"/>
                  <a:pt x="1900930" y="636755"/>
                  <a:pt x="1895196" y="665181"/>
                </a:cubicBezTo>
                <a:cubicBezTo>
                  <a:pt x="1888029" y="660918"/>
                  <a:pt x="1872259" y="672288"/>
                  <a:pt x="1876560" y="712086"/>
                </a:cubicBezTo>
                <a:cubicBezTo>
                  <a:pt x="1890896" y="680816"/>
                  <a:pt x="1898063" y="677975"/>
                  <a:pt x="1900930" y="635334"/>
                </a:cubicBezTo>
                <a:close/>
                <a:moveTo>
                  <a:pt x="1003402" y="616178"/>
                </a:moveTo>
                <a:lnTo>
                  <a:pt x="1005120" y="618811"/>
                </a:lnTo>
                <a:cubicBezTo>
                  <a:pt x="1004583" y="621831"/>
                  <a:pt x="1002791" y="624674"/>
                  <a:pt x="1003508" y="626806"/>
                </a:cubicBezTo>
                <a:cubicBezTo>
                  <a:pt x="997057" y="622542"/>
                  <a:pt x="999207" y="621121"/>
                  <a:pt x="1001358" y="619345"/>
                </a:cubicBezTo>
                <a:close/>
                <a:moveTo>
                  <a:pt x="999207" y="609751"/>
                </a:moveTo>
                <a:cubicBezTo>
                  <a:pt x="1002433" y="612594"/>
                  <a:pt x="1003508" y="614548"/>
                  <a:pt x="1003508" y="616014"/>
                </a:cubicBezTo>
                <a:lnTo>
                  <a:pt x="1003402" y="616178"/>
                </a:lnTo>
                <a:close/>
                <a:moveTo>
                  <a:pt x="666616" y="604065"/>
                </a:moveTo>
                <a:cubicBezTo>
                  <a:pt x="659449" y="609751"/>
                  <a:pt x="658014" y="604065"/>
                  <a:pt x="655147" y="614015"/>
                </a:cubicBezTo>
                <a:cubicBezTo>
                  <a:pt x="655147" y="615435"/>
                  <a:pt x="666616" y="619699"/>
                  <a:pt x="663749" y="626806"/>
                </a:cubicBezTo>
                <a:lnTo>
                  <a:pt x="670917" y="616858"/>
                </a:lnTo>
                <a:cubicBezTo>
                  <a:pt x="665183" y="616858"/>
                  <a:pt x="663749" y="605487"/>
                  <a:pt x="666616" y="604065"/>
                </a:cubicBezTo>
                <a:close/>
                <a:moveTo>
                  <a:pt x="1093823" y="602644"/>
                </a:moveTo>
                <a:cubicBezTo>
                  <a:pt x="1079488" y="601223"/>
                  <a:pt x="1092389" y="608328"/>
                  <a:pt x="1085222" y="609751"/>
                </a:cubicBezTo>
                <a:cubicBezTo>
                  <a:pt x="1090956" y="609751"/>
                  <a:pt x="1103859" y="612592"/>
                  <a:pt x="1093823" y="602644"/>
                </a:cubicBezTo>
                <a:close/>
                <a:moveTo>
                  <a:pt x="762667" y="602644"/>
                </a:moveTo>
                <a:cubicBezTo>
                  <a:pt x="759799" y="608328"/>
                  <a:pt x="769834" y="609751"/>
                  <a:pt x="764099" y="615435"/>
                </a:cubicBezTo>
                <a:lnTo>
                  <a:pt x="759799" y="615435"/>
                </a:lnTo>
                <a:cubicBezTo>
                  <a:pt x="763383" y="615435"/>
                  <a:pt x="762666" y="619344"/>
                  <a:pt x="762487" y="622720"/>
                </a:cubicBezTo>
                <a:lnTo>
                  <a:pt x="763429" y="623370"/>
                </a:lnTo>
                <a:lnTo>
                  <a:pt x="762667" y="625386"/>
                </a:lnTo>
                <a:lnTo>
                  <a:pt x="768401" y="626806"/>
                </a:lnTo>
                <a:lnTo>
                  <a:pt x="763429" y="623370"/>
                </a:lnTo>
                <a:lnTo>
                  <a:pt x="765354" y="618279"/>
                </a:lnTo>
                <a:cubicBezTo>
                  <a:pt x="765175" y="614726"/>
                  <a:pt x="765534" y="611172"/>
                  <a:pt x="771268" y="611172"/>
                </a:cubicBezTo>
                <a:cubicBezTo>
                  <a:pt x="775568" y="611172"/>
                  <a:pt x="768401" y="601223"/>
                  <a:pt x="762667" y="602644"/>
                </a:cubicBezTo>
                <a:close/>
                <a:moveTo>
                  <a:pt x="785469" y="599801"/>
                </a:moveTo>
                <a:cubicBezTo>
                  <a:pt x="784170" y="599713"/>
                  <a:pt x="782378" y="600512"/>
                  <a:pt x="779870" y="602644"/>
                </a:cubicBezTo>
                <a:cubicBezTo>
                  <a:pt x="778435" y="616858"/>
                  <a:pt x="787037" y="605487"/>
                  <a:pt x="789904" y="612592"/>
                </a:cubicBezTo>
                <a:cubicBezTo>
                  <a:pt x="788829" y="608329"/>
                  <a:pt x="789367" y="600068"/>
                  <a:pt x="785469" y="599801"/>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9"/>
                </a:lnTo>
                <a:cubicBezTo>
                  <a:pt x="1948239" y="611172"/>
                  <a:pt x="1948239" y="625384"/>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5" y="591273"/>
                  <a:pt x="1085222" y="595537"/>
                </a:cubicBezTo>
                <a:cubicBezTo>
                  <a:pt x="1085222" y="598380"/>
                  <a:pt x="1093823" y="594116"/>
                  <a:pt x="1092389" y="589852"/>
                </a:cubicBezTo>
                <a:cubicBezTo>
                  <a:pt x="1086656" y="588430"/>
                  <a:pt x="1086656" y="595537"/>
                  <a:pt x="1079488" y="589852"/>
                </a:cubicBezTo>
                <a:lnTo>
                  <a:pt x="1079488" y="587009"/>
                </a:lnTo>
                <a:cubicBezTo>
                  <a:pt x="1079488" y="589141"/>
                  <a:pt x="1075545" y="588075"/>
                  <a:pt x="1072319" y="587542"/>
                </a:cubicBezTo>
                <a:lnTo>
                  <a:pt x="1071989" y="587972"/>
                </a:lnTo>
                <a:close/>
                <a:moveTo>
                  <a:pt x="488851" y="569954"/>
                </a:moveTo>
                <a:cubicBezTo>
                  <a:pt x="487418" y="572795"/>
                  <a:pt x="485984" y="574218"/>
                  <a:pt x="485984" y="575638"/>
                </a:cubicBezTo>
                <a:cubicBezTo>
                  <a:pt x="477383" y="577059"/>
                  <a:pt x="470215" y="579902"/>
                  <a:pt x="477383" y="594116"/>
                </a:cubicBezTo>
                <a:lnTo>
                  <a:pt x="484551" y="592694"/>
                </a:lnTo>
                <a:cubicBezTo>
                  <a:pt x="481683" y="592694"/>
                  <a:pt x="481683" y="591273"/>
                  <a:pt x="481683" y="588430"/>
                </a:cubicBezTo>
                <a:cubicBezTo>
                  <a:pt x="485984" y="584166"/>
                  <a:pt x="488851" y="592694"/>
                  <a:pt x="491718" y="595537"/>
                </a:cubicBezTo>
                <a:cubicBezTo>
                  <a:pt x="490286" y="589852"/>
                  <a:pt x="483117" y="584166"/>
                  <a:pt x="485984" y="575638"/>
                </a:cubicBezTo>
                <a:cubicBezTo>
                  <a:pt x="487418" y="574218"/>
                  <a:pt x="490286" y="572795"/>
                  <a:pt x="491718" y="574218"/>
                </a:cubicBezTo>
                <a:cubicBezTo>
                  <a:pt x="493153" y="575638"/>
                  <a:pt x="493153" y="577059"/>
                  <a:pt x="496018" y="572795"/>
                </a:cubicBezTo>
                <a:lnTo>
                  <a:pt x="496018" y="569954"/>
                </a:lnTo>
                <a:cubicBezTo>
                  <a:pt x="494586" y="571374"/>
                  <a:pt x="493153" y="571374"/>
                  <a:pt x="491718" y="572795"/>
                </a:cubicBezTo>
                <a:cubicBezTo>
                  <a:pt x="491718" y="571374"/>
                  <a:pt x="490286" y="568531"/>
                  <a:pt x="488851" y="569954"/>
                </a:cubicBezTo>
                <a:close/>
                <a:moveTo>
                  <a:pt x="435810" y="548633"/>
                </a:moveTo>
                <a:cubicBezTo>
                  <a:pt x="430075" y="554319"/>
                  <a:pt x="437242" y="560004"/>
                  <a:pt x="441544" y="560004"/>
                </a:cubicBezTo>
                <a:cubicBezTo>
                  <a:pt x="440110" y="558583"/>
                  <a:pt x="441544" y="554319"/>
                  <a:pt x="440110" y="551476"/>
                </a:cubicBezTo>
                <a:close/>
                <a:moveTo>
                  <a:pt x="1016410" y="541526"/>
                </a:moveTo>
                <a:lnTo>
                  <a:pt x="1017325" y="547714"/>
                </a:lnTo>
                <a:lnTo>
                  <a:pt x="1016948" y="547390"/>
                </a:lnTo>
                <a:cubicBezTo>
                  <a:pt x="1016768" y="545080"/>
                  <a:pt x="1017844" y="542948"/>
                  <a:pt x="1016410" y="541526"/>
                </a:cubicBezTo>
                <a:close/>
                <a:moveTo>
                  <a:pt x="559098" y="530156"/>
                </a:moveTo>
                <a:cubicBezTo>
                  <a:pt x="563398" y="534420"/>
                  <a:pt x="563398" y="535841"/>
                  <a:pt x="570567" y="531577"/>
                </a:cubicBezTo>
                <a:cubicBezTo>
                  <a:pt x="566265" y="527313"/>
                  <a:pt x="560531" y="527313"/>
                  <a:pt x="559098" y="530156"/>
                </a:cubicBezTo>
                <a:close/>
                <a:moveTo>
                  <a:pt x="1055117" y="524470"/>
                </a:moveTo>
                <a:cubicBezTo>
                  <a:pt x="1042214" y="521627"/>
                  <a:pt x="1049382" y="534420"/>
                  <a:pt x="1055117" y="537262"/>
                </a:cubicBezTo>
                <a:cubicBezTo>
                  <a:pt x="1052250" y="534420"/>
                  <a:pt x="1055117" y="530156"/>
                  <a:pt x="1055117" y="524470"/>
                </a:cubicBezTo>
                <a:close/>
                <a:moveTo>
                  <a:pt x="1070886" y="508836"/>
                </a:moveTo>
                <a:cubicBezTo>
                  <a:pt x="1069453" y="510258"/>
                  <a:pt x="1066586" y="517363"/>
                  <a:pt x="1059417" y="514522"/>
                </a:cubicBezTo>
                <a:lnTo>
                  <a:pt x="1070886" y="521627"/>
                </a:lnTo>
                <a:cubicBezTo>
                  <a:pt x="1070886" y="515943"/>
                  <a:pt x="1080922" y="515943"/>
                  <a:pt x="1082355" y="518786"/>
                </a:cubicBezTo>
                <a:cubicBezTo>
                  <a:pt x="1076620" y="513099"/>
                  <a:pt x="1082355" y="511679"/>
                  <a:pt x="1070886" y="508836"/>
                </a:cubicBezTo>
                <a:close/>
                <a:moveTo>
                  <a:pt x="549062" y="508836"/>
                </a:moveTo>
                <a:cubicBezTo>
                  <a:pt x="556231" y="511679"/>
                  <a:pt x="549062" y="528734"/>
                  <a:pt x="561965" y="523049"/>
                </a:cubicBezTo>
                <a:cubicBezTo>
                  <a:pt x="554796" y="518786"/>
                  <a:pt x="560531" y="504572"/>
                  <a:pt x="549062" y="508836"/>
                </a:cubicBezTo>
                <a:close/>
                <a:moveTo>
                  <a:pt x="1893763" y="491780"/>
                </a:moveTo>
                <a:cubicBezTo>
                  <a:pt x="1892329" y="497465"/>
                  <a:pt x="1890896" y="501729"/>
                  <a:pt x="1889462" y="507415"/>
                </a:cubicBezTo>
                <a:cubicBezTo>
                  <a:pt x="1892329" y="504572"/>
                  <a:pt x="1893763" y="500308"/>
                  <a:pt x="1895196" y="497465"/>
                </a:cubicBezTo>
                <a:cubicBezTo>
                  <a:pt x="1900930" y="520207"/>
                  <a:pt x="1905232" y="542948"/>
                  <a:pt x="1908099" y="565688"/>
                </a:cubicBezTo>
                <a:cubicBezTo>
                  <a:pt x="1905232" y="541526"/>
                  <a:pt x="1902365" y="517364"/>
                  <a:pt x="1896630" y="494622"/>
                </a:cubicBezTo>
                <a:lnTo>
                  <a:pt x="1895196" y="497465"/>
                </a:lnTo>
                <a:close/>
                <a:moveTo>
                  <a:pt x="1083789" y="456247"/>
                </a:moveTo>
                <a:cubicBezTo>
                  <a:pt x="1085222" y="460511"/>
                  <a:pt x="1068019" y="460511"/>
                  <a:pt x="1080922" y="467618"/>
                </a:cubicBezTo>
                <a:lnTo>
                  <a:pt x="1089523" y="461931"/>
                </a:lnTo>
                <a:cubicBezTo>
                  <a:pt x="1085222" y="459090"/>
                  <a:pt x="1090956" y="457668"/>
                  <a:pt x="1083789" y="456247"/>
                </a:cubicBezTo>
                <a:close/>
                <a:moveTo>
                  <a:pt x="1146867" y="453404"/>
                </a:moveTo>
                <a:cubicBezTo>
                  <a:pt x="1144000" y="454826"/>
                  <a:pt x="1141132" y="454826"/>
                  <a:pt x="1145432" y="460511"/>
                </a:cubicBezTo>
                <a:cubicBezTo>
                  <a:pt x="1148300" y="459090"/>
                  <a:pt x="1149732" y="454826"/>
                  <a:pt x="1146867" y="453404"/>
                </a:cubicBezTo>
                <a:close/>
                <a:moveTo>
                  <a:pt x="1166937" y="451983"/>
                </a:moveTo>
                <a:cubicBezTo>
                  <a:pt x="1164068" y="454826"/>
                  <a:pt x="1148300" y="447719"/>
                  <a:pt x="1154034" y="457668"/>
                </a:cubicBezTo>
                <a:cubicBezTo>
                  <a:pt x="1158335" y="453404"/>
                  <a:pt x="1171237" y="460511"/>
                  <a:pt x="1166937" y="451983"/>
                </a:cubicBezTo>
                <a:close/>
                <a:moveTo>
                  <a:pt x="1079487" y="427820"/>
                </a:moveTo>
                <a:lnTo>
                  <a:pt x="1072320" y="436348"/>
                </a:lnTo>
                <a:cubicBezTo>
                  <a:pt x="1070886" y="426399"/>
                  <a:pt x="1073753" y="434927"/>
                  <a:pt x="1079487" y="427820"/>
                </a:cubicBezTo>
                <a:close/>
                <a:moveTo>
                  <a:pt x="1910965" y="420713"/>
                </a:moveTo>
                <a:cubicBezTo>
                  <a:pt x="1918134" y="440612"/>
                  <a:pt x="1922434" y="461931"/>
                  <a:pt x="1928168" y="481830"/>
                </a:cubicBezTo>
                <a:lnTo>
                  <a:pt x="1913832" y="440612"/>
                </a:lnTo>
                <a:cubicBezTo>
                  <a:pt x="1912398" y="434927"/>
                  <a:pt x="1912398" y="427820"/>
                  <a:pt x="1910965" y="420713"/>
                </a:cubicBezTo>
                <a:close/>
                <a:moveTo>
                  <a:pt x="1852189" y="412186"/>
                </a:moveTo>
                <a:cubicBezTo>
                  <a:pt x="1853623" y="417871"/>
                  <a:pt x="1856490" y="424978"/>
                  <a:pt x="1857923" y="432085"/>
                </a:cubicBezTo>
                <a:cubicBezTo>
                  <a:pt x="1857923" y="439190"/>
                  <a:pt x="1847889" y="424978"/>
                  <a:pt x="1855056" y="450561"/>
                </a:cubicBezTo>
                <a:cubicBezTo>
                  <a:pt x="1860790" y="450561"/>
                  <a:pt x="1860790" y="442033"/>
                  <a:pt x="1857923" y="432085"/>
                </a:cubicBezTo>
                <a:cubicBezTo>
                  <a:pt x="1857923" y="429242"/>
                  <a:pt x="1856490" y="423555"/>
                  <a:pt x="1852189" y="412186"/>
                </a:cubicBezTo>
                <a:close/>
                <a:moveTo>
                  <a:pt x="1862224" y="400815"/>
                </a:moveTo>
                <a:cubicBezTo>
                  <a:pt x="1867959" y="422135"/>
                  <a:pt x="1873693" y="443455"/>
                  <a:pt x="1875126" y="464775"/>
                </a:cubicBezTo>
                <a:lnTo>
                  <a:pt x="1875126" y="442033"/>
                </a:lnTo>
                <a:lnTo>
                  <a:pt x="1883727" y="484673"/>
                </a:lnTo>
                <a:cubicBezTo>
                  <a:pt x="1886595" y="481830"/>
                  <a:pt x="1888029" y="469039"/>
                  <a:pt x="1885162" y="451983"/>
                </a:cubicBezTo>
                <a:cubicBezTo>
                  <a:pt x="1883727" y="447719"/>
                  <a:pt x="1883727" y="443455"/>
                  <a:pt x="1882295" y="439190"/>
                </a:cubicBezTo>
                <a:cubicBezTo>
                  <a:pt x="1880860" y="434926"/>
                  <a:pt x="1877993" y="430662"/>
                  <a:pt x="1876560" y="426398"/>
                </a:cubicBezTo>
                <a:cubicBezTo>
                  <a:pt x="1873693" y="417871"/>
                  <a:pt x="1867959" y="409343"/>
                  <a:pt x="1862224" y="400815"/>
                </a:cubicBezTo>
                <a:close/>
                <a:moveTo>
                  <a:pt x="1092389" y="379496"/>
                </a:moveTo>
                <a:lnTo>
                  <a:pt x="1092389" y="385180"/>
                </a:lnTo>
                <a:cubicBezTo>
                  <a:pt x="1092389" y="383759"/>
                  <a:pt x="1093823" y="385180"/>
                  <a:pt x="1096691" y="385180"/>
                </a:cubicBezTo>
                <a:cubicBezTo>
                  <a:pt x="1099558" y="389444"/>
                  <a:pt x="1090956" y="389444"/>
                  <a:pt x="1088089" y="390865"/>
                </a:cubicBezTo>
                <a:cubicBezTo>
                  <a:pt x="1093823" y="390865"/>
                  <a:pt x="1100992" y="388023"/>
                  <a:pt x="1108159" y="392287"/>
                </a:cubicBezTo>
                <a:cubicBezTo>
                  <a:pt x="1108159" y="395129"/>
                  <a:pt x="1108159" y="396551"/>
                  <a:pt x="1109594" y="397972"/>
                </a:cubicBezTo>
                <a:cubicBezTo>
                  <a:pt x="1106725" y="397972"/>
                  <a:pt x="1106725" y="397972"/>
                  <a:pt x="1109594" y="400815"/>
                </a:cubicBezTo>
                <a:lnTo>
                  <a:pt x="1112461" y="400815"/>
                </a:lnTo>
                <a:cubicBezTo>
                  <a:pt x="1111026" y="399394"/>
                  <a:pt x="1109594" y="397972"/>
                  <a:pt x="1109594" y="396551"/>
                </a:cubicBezTo>
                <a:cubicBezTo>
                  <a:pt x="1111026" y="396551"/>
                  <a:pt x="1113894" y="396551"/>
                  <a:pt x="1112461" y="395129"/>
                </a:cubicBezTo>
                <a:cubicBezTo>
                  <a:pt x="1111026" y="392287"/>
                  <a:pt x="1109594" y="392287"/>
                  <a:pt x="1108159" y="390865"/>
                </a:cubicBezTo>
                <a:cubicBezTo>
                  <a:pt x="1106725" y="385180"/>
                  <a:pt x="1105292" y="378073"/>
                  <a:pt x="1092389" y="379496"/>
                </a:cubicBezTo>
                <a:close/>
                <a:moveTo>
                  <a:pt x="365563" y="379494"/>
                </a:moveTo>
                <a:cubicBezTo>
                  <a:pt x="352661" y="386601"/>
                  <a:pt x="341191" y="395128"/>
                  <a:pt x="328290" y="403656"/>
                </a:cubicBezTo>
                <a:cubicBezTo>
                  <a:pt x="345493" y="385179"/>
                  <a:pt x="346927" y="393708"/>
                  <a:pt x="365563" y="379494"/>
                </a:cubicBezTo>
                <a:close/>
                <a:moveTo>
                  <a:pt x="1879188" y="377956"/>
                </a:moveTo>
                <a:lnTo>
                  <a:pt x="1879427" y="378074"/>
                </a:lnTo>
                <a:lnTo>
                  <a:pt x="1879634" y="379504"/>
                </a:lnTo>
                <a:close/>
                <a:moveTo>
                  <a:pt x="1790545" y="370967"/>
                </a:moveTo>
                <a:cubicBezTo>
                  <a:pt x="1791978" y="376653"/>
                  <a:pt x="1799147" y="390865"/>
                  <a:pt x="1806314" y="402236"/>
                </a:cubicBezTo>
                <a:cubicBezTo>
                  <a:pt x="1813483" y="415028"/>
                  <a:pt x="1819217" y="426398"/>
                  <a:pt x="1823517" y="426398"/>
                </a:cubicBezTo>
                <a:cubicBezTo>
                  <a:pt x="1824951" y="429242"/>
                  <a:pt x="1819217" y="419291"/>
                  <a:pt x="1813483" y="406500"/>
                </a:cubicBezTo>
                <a:cubicBezTo>
                  <a:pt x="1806314" y="393708"/>
                  <a:pt x="1796280" y="379494"/>
                  <a:pt x="1790545" y="370967"/>
                </a:cubicBezTo>
                <a:close/>
                <a:moveTo>
                  <a:pt x="336891" y="370966"/>
                </a:moveTo>
                <a:cubicBezTo>
                  <a:pt x="325423" y="380916"/>
                  <a:pt x="303918" y="402235"/>
                  <a:pt x="283848" y="419291"/>
                </a:cubicBezTo>
                <a:cubicBezTo>
                  <a:pt x="263778" y="436348"/>
                  <a:pt x="243707" y="451981"/>
                  <a:pt x="235106" y="449139"/>
                </a:cubicBezTo>
                <a:cubicBezTo>
                  <a:pt x="248007" y="437769"/>
                  <a:pt x="265212" y="422134"/>
                  <a:pt x="283848" y="407920"/>
                </a:cubicBezTo>
                <a:cubicBezTo>
                  <a:pt x="302485" y="393708"/>
                  <a:pt x="321121" y="379494"/>
                  <a:pt x="336891" y="370966"/>
                </a:cubicBezTo>
                <a:close/>
                <a:moveTo>
                  <a:pt x="344955" y="363504"/>
                </a:moveTo>
                <a:cubicBezTo>
                  <a:pt x="346568" y="362438"/>
                  <a:pt x="346927" y="362438"/>
                  <a:pt x="345493" y="363859"/>
                </a:cubicBezTo>
                <a:cubicBezTo>
                  <a:pt x="344060" y="365280"/>
                  <a:pt x="339758" y="368123"/>
                  <a:pt x="336891" y="369544"/>
                </a:cubicBezTo>
                <a:cubicBezTo>
                  <a:pt x="340475" y="366702"/>
                  <a:pt x="343343" y="364570"/>
                  <a:pt x="344955" y="363504"/>
                </a:cubicBezTo>
                <a:close/>
                <a:moveTo>
                  <a:pt x="1134860" y="362794"/>
                </a:moveTo>
                <a:cubicBezTo>
                  <a:pt x="1132531" y="362795"/>
                  <a:pt x="1130380" y="363861"/>
                  <a:pt x="1129664" y="365282"/>
                </a:cubicBezTo>
                <a:cubicBezTo>
                  <a:pt x="1132531" y="366702"/>
                  <a:pt x="1135397" y="368125"/>
                  <a:pt x="1138265" y="368125"/>
                </a:cubicBezTo>
                <a:lnTo>
                  <a:pt x="1141132" y="366702"/>
                </a:lnTo>
                <a:cubicBezTo>
                  <a:pt x="1139699" y="363860"/>
                  <a:pt x="1137190" y="362794"/>
                  <a:pt x="1134860" y="362794"/>
                </a:cubicBezTo>
                <a:close/>
                <a:moveTo>
                  <a:pt x="364130" y="362438"/>
                </a:moveTo>
                <a:lnTo>
                  <a:pt x="344060" y="379493"/>
                </a:lnTo>
                <a:lnTo>
                  <a:pt x="342626" y="372388"/>
                </a:lnTo>
                <a:close/>
                <a:moveTo>
                  <a:pt x="1871520" y="361462"/>
                </a:moveTo>
                <a:cubicBezTo>
                  <a:pt x="1871900" y="361106"/>
                  <a:pt x="1872976" y="361728"/>
                  <a:pt x="1875126" y="363860"/>
                </a:cubicBezTo>
                <a:lnTo>
                  <a:pt x="1879188" y="377956"/>
                </a:lnTo>
                <a:lnTo>
                  <a:pt x="1876560" y="376653"/>
                </a:lnTo>
                <a:cubicBezTo>
                  <a:pt x="1875485" y="372389"/>
                  <a:pt x="1870377" y="362528"/>
                  <a:pt x="1871520" y="361462"/>
                </a:cubicBezTo>
                <a:close/>
                <a:moveTo>
                  <a:pt x="1769041" y="355332"/>
                </a:moveTo>
                <a:cubicBezTo>
                  <a:pt x="1770475" y="359596"/>
                  <a:pt x="1771908" y="363860"/>
                  <a:pt x="1773342" y="368123"/>
                </a:cubicBezTo>
                <a:cubicBezTo>
                  <a:pt x="1770475" y="368123"/>
                  <a:pt x="1770475" y="369546"/>
                  <a:pt x="1777642" y="383758"/>
                </a:cubicBezTo>
                <a:lnTo>
                  <a:pt x="1773342" y="368123"/>
                </a:lnTo>
                <a:cubicBezTo>
                  <a:pt x="1776210" y="369546"/>
                  <a:pt x="1780510" y="372389"/>
                  <a:pt x="1781944" y="372389"/>
                </a:cubicBezTo>
                <a:cubicBezTo>
                  <a:pt x="1783377" y="372389"/>
                  <a:pt x="1783377" y="372389"/>
                  <a:pt x="1780510" y="368123"/>
                </a:cubicBezTo>
                <a:cubicBezTo>
                  <a:pt x="1779077" y="365282"/>
                  <a:pt x="1776210" y="361018"/>
                  <a:pt x="1769041" y="355332"/>
                </a:cubicBezTo>
                <a:close/>
                <a:moveTo>
                  <a:pt x="1846455" y="302743"/>
                </a:moveTo>
                <a:cubicBezTo>
                  <a:pt x="1853624" y="315534"/>
                  <a:pt x="1853624" y="324062"/>
                  <a:pt x="1852189" y="328326"/>
                </a:cubicBezTo>
                <a:cubicBezTo>
                  <a:pt x="1850757" y="332591"/>
                  <a:pt x="1847888" y="334012"/>
                  <a:pt x="1846455" y="331169"/>
                </a:cubicBezTo>
                <a:cubicBezTo>
                  <a:pt x="1846455" y="322641"/>
                  <a:pt x="1846455" y="312693"/>
                  <a:pt x="1846455" y="302743"/>
                </a:cubicBezTo>
                <a:close/>
                <a:moveTo>
                  <a:pt x="434816" y="297805"/>
                </a:moveTo>
                <a:lnTo>
                  <a:pt x="420936" y="310205"/>
                </a:lnTo>
                <a:cubicBezTo>
                  <a:pt x="416098" y="314825"/>
                  <a:pt x="412155" y="319089"/>
                  <a:pt x="410004" y="322642"/>
                </a:cubicBezTo>
                <a:lnTo>
                  <a:pt x="408572" y="308428"/>
                </a:lnTo>
                <a:cubicBezTo>
                  <a:pt x="412872" y="308428"/>
                  <a:pt x="417531" y="307007"/>
                  <a:pt x="422549" y="304697"/>
                </a:cubicBezTo>
                <a:close/>
                <a:moveTo>
                  <a:pt x="1088089" y="294215"/>
                </a:moveTo>
                <a:cubicBezTo>
                  <a:pt x="1095258" y="297058"/>
                  <a:pt x="1096691" y="299900"/>
                  <a:pt x="1105292" y="301322"/>
                </a:cubicBezTo>
                <a:lnTo>
                  <a:pt x="1105292" y="309850"/>
                </a:lnTo>
                <a:cubicBezTo>
                  <a:pt x="1113894" y="316957"/>
                  <a:pt x="1118195" y="309850"/>
                  <a:pt x="1122495" y="307007"/>
                </a:cubicBezTo>
                <a:lnTo>
                  <a:pt x="1121061" y="312693"/>
                </a:lnTo>
                <a:cubicBezTo>
                  <a:pt x="1122495" y="314114"/>
                  <a:pt x="1122495" y="314114"/>
                  <a:pt x="1123929" y="314114"/>
                </a:cubicBezTo>
                <a:lnTo>
                  <a:pt x="1122495" y="318377"/>
                </a:lnTo>
                <a:cubicBezTo>
                  <a:pt x="1139698" y="311270"/>
                  <a:pt x="1136831" y="336855"/>
                  <a:pt x="1151167" y="328328"/>
                </a:cubicBezTo>
                <a:cubicBezTo>
                  <a:pt x="1149732" y="331169"/>
                  <a:pt x="1141132" y="331169"/>
                  <a:pt x="1135397" y="331169"/>
                </a:cubicBezTo>
                <a:cubicBezTo>
                  <a:pt x="1131097" y="336855"/>
                  <a:pt x="1138265" y="336855"/>
                  <a:pt x="1141132" y="341119"/>
                </a:cubicBezTo>
                <a:lnTo>
                  <a:pt x="1154034" y="338276"/>
                </a:lnTo>
                <a:cubicBezTo>
                  <a:pt x="1145432" y="349647"/>
                  <a:pt x="1165503" y="341119"/>
                  <a:pt x="1168370" y="352490"/>
                </a:cubicBezTo>
                <a:cubicBezTo>
                  <a:pt x="1155468" y="359597"/>
                  <a:pt x="1184140" y="378073"/>
                  <a:pt x="1182706" y="383759"/>
                </a:cubicBezTo>
                <a:cubicBezTo>
                  <a:pt x="1175538" y="393708"/>
                  <a:pt x="1172671" y="375230"/>
                  <a:pt x="1164068" y="379496"/>
                </a:cubicBezTo>
                <a:cubicBezTo>
                  <a:pt x="1161203" y="385180"/>
                  <a:pt x="1169804" y="385180"/>
                  <a:pt x="1171237" y="389444"/>
                </a:cubicBezTo>
                <a:lnTo>
                  <a:pt x="1156901" y="386601"/>
                </a:lnTo>
                <a:cubicBezTo>
                  <a:pt x="1151167" y="392287"/>
                  <a:pt x="1169804" y="392287"/>
                  <a:pt x="1162635" y="393708"/>
                </a:cubicBezTo>
                <a:cubicBezTo>
                  <a:pt x="1168370" y="402236"/>
                  <a:pt x="1168370" y="393708"/>
                  <a:pt x="1179838" y="396551"/>
                </a:cubicBezTo>
                <a:cubicBezTo>
                  <a:pt x="1175538" y="396551"/>
                  <a:pt x="1168370" y="400815"/>
                  <a:pt x="1172671" y="405079"/>
                </a:cubicBezTo>
                <a:cubicBezTo>
                  <a:pt x="1176971" y="406500"/>
                  <a:pt x="1179838" y="399394"/>
                  <a:pt x="1179838" y="405079"/>
                </a:cubicBezTo>
                <a:cubicBezTo>
                  <a:pt x="1165503" y="419293"/>
                  <a:pt x="1179838" y="430662"/>
                  <a:pt x="1171237" y="444876"/>
                </a:cubicBezTo>
                <a:lnTo>
                  <a:pt x="1178406" y="446297"/>
                </a:lnTo>
                <a:cubicBezTo>
                  <a:pt x="1175538" y="447719"/>
                  <a:pt x="1172671" y="447719"/>
                  <a:pt x="1174104" y="450561"/>
                </a:cubicBezTo>
                <a:lnTo>
                  <a:pt x="1178406" y="451983"/>
                </a:lnTo>
                <a:cubicBezTo>
                  <a:pt x="1176971" y="454826"/>
                  <a:pt x="1161203" y="466195"/>
                  <a:pt x="1159768" y="477566"/>
                </a:cubicBezTo>
                <a:lnTo>
                  <a:pt x="1169804" y="476145"/>
                </a:lnTo>
                <a:lnTo>
                  <a:pt x="1156901" y="481830"/>
                </a:lnTo>
                <a:lnTo>
                  <a:pt x="1169804" y="486094"/>
                </a:lnTo>
                <a:cubicBezTo>
                  <a:pt x="1156901" y="483252"/>
                  <a:pt x="1159768" y="497465"/>
                  <a:pt x="1152601" y="504572"/>
                </a:cubicBezTo>
                <a:lnTo>
                  <a:pt x="1159768" y="507415"/>
                </a:lnTo>
                <a:lnTo>
                  <a:pt x="1152601" y="510258"/>
                </a:lnTo>
                <a:lnTo>
                  <a:pt x="1158335" y="510258"/>
                </a:lnTo>
                <a:cubicBezTo>
                  <a:pt x="1155468" y="514522"/>
                  <a:pt x="1141132" y="515943"/>
                  <a:pt x="1144000" y="524470"/>
                </a:cubicBezTo>
                <a:cubicBezTo>
                  <a:pt x="1144000" y="518786"/>
                  <a:pt x="1155468" y="523049"/>
                  <a:pt x="1161203" y="525893"/>
                </a:cubicBezTo>
                <a:lnTo>
                  <a:pt x="1138265" y="537262"/>
                </a:lnTo>
                <a:cubicBezTo>
                  <a:pt x="1142565" y="540105"/>
                  <a:pt x="1141132" y="548633"/>
                  <a:pt x="1149732" y="545791"/>
                </a:cubicBezTo>
                <a:lnTo>
                  <a:pt x="1138265" y="548633"/>
                </a:lnTo>
                <a:lnTo>
                  <a:pt x="1144000" y="550055"/>
                </a:lnTo>
                <a:cubicBezTo>
                  <a:pt x="1144000" y="579902"/>
                  <a:pt x="1090956" y="581324"/>
                  <a:pt x="1106725" y="616858"/>
                </a:cubicBezTo>
                <a:lnTo>
                  <a:pt x="1109594" y="616858"/>
                </a:lnTo>
                <a:lnTo>
                  <a:pt x="1089523" y="625386"/>
                </a:lnTo>
                <a:cubicBezTo>
                  <a:pt x="1090956" y="628227"/>
                  <a:pt x="1100992" y="633913"/>
                  <a:pt x="1102425" y="639598"/>
                </a:cubicBezTo>
                <a:cubicBezTo>
                  <a:pt x="1092389" y="632491"/>
                  <a:pt x="1096691" y="646705"/>
                  <a:pt x="1086656" y="645284"/>
                </a:cubicBezTo>
                <a:cubicBezTo>
                  <a:pt x="1090956" y="650969"/>
                  <a:pt x="1095258" y="648126"/>
                  <a:pt x="1099558" y="649548"/>
                </a:cubicBezTo>
                <a:cubicBezTo>
                  <a:pt x="1105292" y="668024"/>
                  <a:pt x="1080922" y="669447"/>
                  <a:pt x="1082355" y="687923"/>
                </a:cubicBezTo>
                <a:cubicBezTo>
                  <a:pt x="1073753" y="666603"/>
                  <a:pt x="1078053" y="668024"/>
                  <a:pt x="1076620" y="655233"/>
                </a:cubicBezTo>
                <a:cubicBezTo>
                  <a:pt x="1063717" y="663760"/>
                  <a:pt x="1073753" y="670867"/>
                  <a:pt x="1065152" y="682238"/>
                </a:cubicBezTo>
                <a:lnTo>
                  <a:pt x="1072320" y="677974"/>
                </a:lnTo>
                <a:cubicBezTo>
                  <a:pt x="1086656" y="692188"/>
                  <a:pt x="1055117" y="693609"/>
                  <a:pt x="1072320" y="703558"/>
                </a:cubicBezTo>
                <a:cubicBezTo>
                  <a:pt x="1066586" y="707821"/>
                  <a:pt x="1052250" y="707821"/>
                  <a:pt x="1046516" y="713508"/>
                </a:cubicBezTo>
                <a:cubicBezTo>
                  <a:pt x="1046516" y="717771"/>
                  <a:pt x="1047949" y="719192"/>
                  <a:pt x="1050816" y="720615"/>
                </a:cubicBezTo>
                <a:lnTo>
                  <a:pt x="1060852" y="722035"/>
                </a:lnTo>
                <a:lnTo>
                  <a:pt x="1059417" y="724878"/>
                </a:lnTo>
                <a:cubicBezTo>
                  <a:pt x="1070886" y="724878"/>
                  <a:pt x="1079488" y="750462"/>
                  <a:pt x="1086656" y="741934"/>
                </a:cubicBezTo>
                <a:cubicBezTo>
                  <a:pt x="1092389" y="751884"/>
                  <a:pt x="1102425" y="751884"/>
                  <a:pt x="1108159" y="758989"/>
                </a:cubicBezTo>
                <a:lnTo>
                  <a:pt x="1112461" y="750462"/>
                </a:lnTo>
                <a:cubicBezTo>
                  <a:pt x="1115328" y="754726"/>
                  <a:pt x="1118195" y="760412"/>
                  <a:pt x="1122495" y="760412"/>
                </a:cubicBezTo>
                <a:cubicBezTo>
                  <a:pt x="1122495" y="758989"/>
                  <a:pt x="1122495" y="757569"/>
                  <a:pt x="1122495" y="756148"/>
                </a:cubicBezTo>
                <a:cubicBezTo>
                  <a:pt x="1133964" y="767519"/>
                  <a:pt x="1145432" y="771783"/>
                  <a:pt x="1156901" y="777467"/>
                </a:cubicBezTo>
                <a:cubicBezTo>
                  <a:pt x="1158335" y="771783"/>
                  <a:pt x="1159768" y="767519"/>
                  <a:pt x="1154034" y="763253"/>
                </a:cubicBezTo>
                <a:cubicBezTo>
                  <a:pt x="1168370" y="758989"/>
                  <a:pt x="1178406" y="785995"/>
                  <a:pt x="1195609"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1"/>
                  <a:pt x="1247218" y="803052"/>
                </a:cubicBezTo>
                <a:cubicBezTo>
                  <a:pt x="1258686" y="821528"/>
                  <a:pt x="1280189" y="827214"/>
                  <a:pt x="1295959" y="838584"/>
                </a:cubicBezTo>
                <a:lnTo>
                  <a:pt x="1301694" y="845691"/>
                </a:lnTo>
                <a:lnTo>
                  <a:pt x="1303126" y="844270"/>
                </a:lnTo>
                <a:lnTo>
                  <a:pt x="1298826" y="838584"/>
                </a:lnTo>
                <a:cubicBezTo>
                  <a:pt x="1305994" y="842849"/>
                  <a:pt x="1311728" y="848534"/>
                  <a:pt x="1314595" y="855641"/>
                </a:cubicBezTo>
                <a:cubicBezTo>
                  <a:pt x="1316029" y="852798"/>
                  <a:pt x="1321764" y="845691"/>
                  <a:pt x="1327498" y="844270"/>
                </a:cubicBezTo>
                <a:cubicBezTo>
                  <a:pt x="1323197" y="855641"/>
                  <a:pt x="1353303" y="844270"/>
                  <a:pt x="1356170" y="859905"/>
                </a:cubicBezTo>
                <a:cubicBezTo>
                  <a:pt x="1357603" y="858484"/>
                  <a:pt x="1353303" y="857062"/>
                  <a:pt x="1357603" y="854218"/>
                </a:cubicBezTo>
                <a:cubicBezTo>
                  <a:pt x="1379107" y="865589"/>
                  <a:pt x="1404912" y="892595"/>
                  <a:pt x="1435016" y="895438"/>
                </a:cubicBezTo>
                <a:cubicBezTo>
                  <a:pt x="1426415" y="918180"/>
                  <a:pt x="1450786" y="922444"/>
                  <a:pt x="1460821" y="938078"/>
                </a:cubicBezTo>
                <a:cubicBezTo>
                  <a:pt x="1470856" y="926707"/>
                  <a:pt x="1456521" y="928128"/>
                  <a:pt x="1456521" y="916757"/>
                </a:cubicBezTo>
                <a:cubicBezTo>
                  <a:pt x="1461896" y="921022"/>
                  <a:pt x="1464047" y="910895"/>
                  <a:pt x="1469019" y="912161"/>
                </a:cubicBezTo>
                <a:lnTo>
                  <a:pt x="1474695" y="917728"/>
                </a:lnTo>
                <a:lnTo>
                  <a:pt x="1474082" y="922799"/>
                </a:lnTo>
                <a:cubicBezTo>
                  <a:pt x="1473007" y="925996"/>
                  <a:pt x="1473007" y="928838"/>
                  <a:pt x="1479458" y="929549"/>
                </a:cubicBezTo>
                <a:lnTo>
                  <a:pt x="1483758" y="921021"/>
                </a:lnTo>
                <a:lnTo>
                  <a:pt x="1486625" y="935235"/>
                </a:lnTo>
                <a:cubicBezTo>
                  <a:pt x="1513864" y="940920"/>
                  <a:pt x="1532500" y="956554"/>
                  <a:pt x="1558304" y="956554"/>
                </a:cubicBezTo>
                <a:cubicBezTo>
                  <a:pt x="1558304" y="959398"/>
                  <a:pt x="1556871" y="963661"/>
                  <a:pt x="1552570" y="965082"/>
                </a:cubicBezTo>
                <a:cubicBezTo>
                  <a:pt x="1562606" y="969346"/>
                  <a:pt x="1566906" y="989246"/>
                  <a:pt x="1582676" y="984981"/>
                </a:cubicBezTo>
                <a:lnTo>
                  <a:pt x="1581242" y="980717"/>
                </a:lnTo>
                <a:cubicBezTo>
                  <a:pt x="1602746" y="980717"/>
                  <a:pt x="1594145" y="999195"/>
                  <a:pt x="1614215" y="1011986"/>
                </a:cubicBezTo>
                <a:cubicBezTo>
                  <a:pt x="1609913" y="1010566"/>
                  <a:pt x="1601312" y="999195"/>
                  <a:pt x="1595577" y="1009145"/>
                </a:cubicBezTo>
                <a:cubicBezTo>
                  <a:pt x="1594145" y="1016250"/>
                  <a:pt x="1605613" y="1020514"/>
                  <a:pt x="1611348" y="1016250"/>
                </a:cubicBezTo>
                <a:lnTo>
                  <a:pt x="1604179" y="1027621"/>
                </a:lnTo>
                <a:cubicBezTo>
                  <a:pt x="1604179" y="1019093"/>
                  <a:pt x="1595577" y="1016250"/>
                  <a:pt x="1591277" y="1010566"/>
                </a:cubicBezTo>
                <a:cubicBezTo>
                  <a:pt x="1592710" y="1011986"/>
                  <a:pt x="1591277" y="1014829"/>
                  <a:pt x="1591277" y="1017673"/>
                </a:cubicBezTo>
                <a:cubicBezTo>
                  <a:pt x="1586976" y="1011986"/>
                  <a:pt x="1579809" y="1009145"/>
                  <a:pt x="1574074" y="1002038"/>
                </a:cubicBezTo>
                <a:lnTo>
                  <a:pt x="1585543" y="1006302"/>
                </a:lnTo>
                <a:cubicBezTo>
                  <a:pt x="1586976" y="992088"/>
                  <a:pt x="1568340" y="997774"/>
                  <a:pt x="1565473" y="992088"/>
                </a:cubicBezTo>
                <a:cubicBezTo>
                  <a:pt x="1559739" y="1003459"/>
                  <a:pt x="1566906" y="1004879"/>
                  <a:pt x="1556871" y="1010566"/>
                </a:cubicBezTo>
                <a:cubicBezTo>
                  <a:pt x="1536801" y="1006302"/>
                  <a:pt x="1551137" y="993510"/>
                  <a:pt x="1538234" y="976453"/>
                </a:cubicBezTo>
                <a:lnTo>
                  <a:pt x="1542536" y="973612"/>
                </a:lnTo>
                <a:cubicBezTo>
                  <a:pt x="1536801" y="969346"/>
                  <a:pt x="1538234" y="956554"/>
                  <a:pt x="1526765" y="960818"/>
                </a:cubicBezTo>
                <a:cubicBezTo>
                  <a:pt x="1523898" y="967925"/>
                  <a:pt x="1529633" y="970768"/>
                  <a:pt x="1531067" y="975032"/>
                </a:cubicBezTo>
                <a:cubicBezTo>
                  <a:pt x="1528200" y="977875"/>
                  <a:pt x="1526765" y="957977"/>
                  <a:pt x="1518164" y="962241"/>
                </a:cubicBezTo>
                <a:cubicBezTo>
                  <a:pt x="1519598" y="973612"/>
                  <a:pt x="1531067" y="983560"/>
                  <a:pt x="1539668" y="987824"/>
                </a:cubicBezTo>
                <a:cubicBezTo>
                  <a:pt x="1538234" y="990667"/>
                  <a:pt x="1535367" y="993510"/>
                  <a:pt x="1535367" y="999195"/>
                </a:cubicBezTo>
                <a:cubicBezTo>
                  <a:pt x="1512430" y="979296"/>
                  <a:pt x="1488059" y="953713"/>
                  <a:pt x="1459388" y="948027"/>
                </a:cubicBezTo>
                <a:cubicBezTo>
                  <a:pt x="1466555" y="967925"/>
                  <a:pt x="1452219" y="946606"/>
                  <a:pt x="1449352" y="962241"/>
                </a:cubicBezTo>
                <a:cubicBezTo>
                  <a:pt x="1452219" y="950870"/>
                  <a:pt x="1439318" y="956554"/>
                  <a:pt x="1433583" y="949449"/>
                </a:cubicBezTo>
                <a:cubicBezTo>
                  <a:pt x="1424982" y="959398"/>
                  <a:pt x="1443618" y="965082"/>
                  <a:pt x="1435016" y="969346"/>
                </a:cubicBezTo>
                <a:cubicBezTo>
                  <a:pt x="1422115" y="960818"/>
                  <a:pt x="1412079" y="932392"/>
                  <a:pt x="1392009" y="928128"/>
                </a:cubicBezTo>
                <a:cubicBezTo>
                  <a:pt x="1390576" y="933814"/>
                  <a:pt x="1394876" y="935235"/>
                  <a:pt x="1394876" y="938078"/>
                </a:cubicBezTo>
                <a:cubicBezTo>
                  <a:pt x="1384842" y="929549"/>
                  <a:pt x="1380540" y="896859"/>
                  <a:pt x="1364771" y="911073"/>
                </a:cubicBezTo>
                <a:cubicBezTo>
                  <a:pt x="1367639" y="919600"/>
                  <a:pt x="1371939" y="929549"/>
                  <a:pt x="1374806" y="938078"/>
                </a:cubicBezTo>
                <a:cubicBezTo>
                  <a:pt x="1373373" y="938078"/>
                  <a:pt x="1370506" y="938078"/>
                  <a:pt x="1366204" y="939499"/>
                </a:cubicBezTo>
                <a:lnTo>
                  <a:pt x="1367639"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0"/>
                  <a:pt x="1298826" y="921021"/>
                  <a:pt x="1314595" y="928128"/>
                </a:cubicBezTo>
                <a:cubicBezTo>
                  <a:pt x="1320329" y="919600"/>
                  <a:pt x="1305994" y="912493"/>
                  <a:pt x="1311728" y="913916"/>
                </a:cubicBezTo>
                <a:cubicBezTo>
                  <a:pt x="1317462" y="919600"/>
                  <a:pt x="1333232" y="916757"/>
                  <a:pt x="1334665" y="928128"/>
                </a:cubicBezTo>
                <a:lnTo>
                  <a:pt x="1317462" y="919600"/>
                </a:lnTo>
                <a:cubicBezTo>
                  <a:pt x="1311728" y="935235"/>
                  <a:pt x="1324631" y="923864"/>
                  <a:pt x="1324631" y="932392"/>
                </a:cubicBezTo>
                <a:cubicBezTo>
                  <a:pt x="1314595" y="942342"/>
                  <a:pt x="1310295" y="923864"/>
                  <a:pt x="1300259" y="928128"/>
                </a:cubicBezTo>
                <a:lnTo>
                  <a:pt x="1301694" y="929549"/>
                </a:lnTo>
                <a:cubicBezTo>
                  <a:pt x="1288791" y="921021"/>
                  <a:pt x="1290225" y="925285"/>
                  <a:pt x="1278756" y="912493"/>
                </a:cubicBezTo>
                <a:cubicBezTo>
                  <a:pt x="1283056" y="899702"/>
                  <a:pt x="1287358" y="906809"/>
                  <a:pt x="1295959" y="903966"/>
                </a:cubicBezTo>
                <a:cubicBezTo>
                  <a:pt x="1274455" y="892595"/>
                  <a:pt x="1254385" y="854218"/>
                  <a:pt x="1221413" y="868432"/>
                </a:cubicBezTo>
                <a:lnTo>
                  <a:pt x="1230015" y="885488"/>
                </a:lnTo>
                <a:cubicBezTo>
                  <a:pt x="1219979" y="884067"/>
                  <a:pt x="1211377" y="865589"/>
                  <a:pt x="1204210" y="882646"/>
                </a:cubicBezTo>
                <a:cubicBezTo>
                  <a:pt x="1217112" y="881224"/>
                  <a:pt x="1207077" y="891174"/>
                  <a:pt x="1211377" y="895438"/>
                </a:cubicBezTo>
                <a:lnTo>
                  <a:pt x="1214244" y="898281"/>
                </a:lnTo>
                <a:cubicBezTo>
                  <a:pt x="1214244" y="898281"/>
                  <a:pt x="1217112" y="902545"/>
                  <a:pt x="1214244" y="903966"/>
                </a:cubicBezTo>
                <a:cubicBezTo>
                  <a:pt x="1209944" y="891174"/>
                  <a:pt x="1199909" y="882646"/>
                  <a:pt x="1194174" y="874117"/>
                </a:cubicBezTo>
                <a:cubicBezTo>
                  <a:pt x="1195609" y="879803"/>
                  <a:pt x="1185573" y="882646"/>
                  <a:pt x="1184140" y="884067"/>
                </a:cubicBezTo>
                <a:cubicBezTo>
                  <a:pt x="1176971" y="876960"/>
                  <a:pt x="1187007" y="875539"/>
                  <a:pt x="1189874" y="871276"/>
                </a:cubicBezTo>
                <a:cubicBezTo>
                  <a:pt x="1185573" y="868432"/>
                  <a:pt x="1182706" y="857062"/>
                  <a:pt x="1175538" y="864168"/>
                </a:cubicBezTo>
                <a:cubicBezTo>
                  <a:pt x="1166937" y="868432"/>
                  <a:pt x="1179838" y="875539"/>
                  <a:pt x="1178406" y="882646"/>
                </a:cubicBezTo>
                <a:lnTo>
                  <a:pt x="1159768" y="859905"/>
                </a:lnTo>
                <a:lnTo>
                  <a:pt x="1159768" y="862748"/>
                </a:lnTo>
                <a:cubicBezTo>
                  <a:pt x="1158335" y="859905"/>
                  <a:pt x="1155468" y="855641"/>
                  <a:pt x="1152601" y="857062"/>
                </a:cubicBezTo>
                <a:lnTo>
                  <a:pt x="1151636" y="862321"/>
                </a:lnTo>
                <a:lnTo>
                  <a:pt x="1144907" y="858144"/>
                </a:lnTo>
                <a:cubicBezTo>
                  <a:pt x="1142118" y="853564"/>
                  <a:pt x="1139833" y="848334"/>
                  <a:pt x="1135935" y="846802"/>
                </a:cubicBezTo>
                <a:lnTo>
                  <a:pt x="1125762" y="849836"/>
                </a:lnTo>
                <a:lnTo>
                  <a:pt x="1125362" y="849955"/>
                </a:lnTo>
                <a:lnTo>
                  <a:pt x="1121061" y="841427"/>
                </a:lnTo>
                <a:cubicBezTo>
                  <a:pt x="1119628" y="841427"/>
                  <a:pt x="1116761" y="844270"/>
                  <a:pt x="1118195" y="845691"/>
                </a:cubicBezTo>
                <a:lnTo>
                  <a:pt x="1113894" y="837163"/>
                </a:lnTo>
                <a:cubicBezTo>
                  <a:pt x="1103859" y="825792"/>
                  <a:pt x="1105292" y="848534"/>
                  <a:pt x="1099558" y="849955"/>
                </a:cubicBezTo>
                <a:cubicBezTo>
                  <a:pt x="1093823" y="849955"/>
                  <a:pt x="1089523" y="854218"/>
                  <a:pt x="1090956" y="857062"/>
                </a:cubicBezTo>
                <a:lnTo>
                  <a:pt x="1080922" y="842849"/>
                </a:lnTo>
                <a:lnTo>
                  <a:pt x="1080657" y="842210"/>
                </a:lnTo>
                <a:lnTo>
                  <a:pt x="1072678" y="822950"/>
                </a:lnTo>
                <a:cubicBezTo>
                  <a:pt x="1069094" y="816198"/>
                  <a:pt x="1066585" y="808736"/>
                  <a:pt x="1070886" y="798787"/>
                </a:cubicBezTo>
                <a:lnTo>
                  <a:pt x="1064077" y="803288"/>
                </a:lnTo>
                <a:lnTo>
                  <a:pt x="1062285" y="804473"/>
                </a:lnTo>
                <a:cubicBezTo>
                  <a:pt x="1053683" y="798787"/>
                  <a:pt x="1057985" y="820108"/>
                  <a:pt x="1043649" y="810157"/>
                </a:cubicBezTo>
                <a:cubicBezTo>
                  <a:pt x="1042214" y="813000"/>
                  <a:pt x="1045082" y="813000"/>
                  <a:pt x="1046516" y="815844"/>
                </a:cubicBezTo>
                <a:cubicBezTo>
                  <a:pt x="1042214" y="814421"/>
                  <a:pt x="1040782" y="813000"/>
                  <a:pt x="1040782" y="810157"/>
                </a:cubicBezTo>
                <a:cubicBezTo>
                  <a:pt x="1040782" y="813000"/>
                  <a:pt x="1039347" y="814421"/>
                  <a:pt x="1036480" y="817264"/>
                </a:cubicBezTo>
                <a:cubicBezTo>
                  <a:pt x="1039347" y="810157"/>
                  <a:pt x="1032180" y="808737"/>
                  <a:pt x="1027879" y="808737"/>
                </a:cubicBezTo>
                <a:lnTo>
                  <a:pt x="1027879" y="822951"/>
                </a:lnTo>
                <a:cubicBezTo>
                  <a:pt x="1026446" y="815844"/>
                  <a:pt x="1025011" y="813000"/>
                  <a:pt x="1017844" y="811580"/>
                </a:cubicBezTo>
                <a:lnTo>
                  <a:pt x="1013543" y="820108"/>
                </a:lnTo>
                <a:cubicBezTo>
                  <a:pt x="1003508" y="813000"/>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4"/>
                  <a:pt x="974837" y="825792"/>
                  <a:pt x="969103" y="828635"/>
                </a:cubicBezTo>
                <a:lnTo>
                  <a:pt x="977702" y="832899"/>
                </a:lnTo>
                <a:cubicBezTo>
                  <a:pt x="974837" y="834320"/>
                  <a:pt x="969103" y="835742"/>
                  <a:pt x="969103" y="838584"/>
                </a:cubicBezTo>
                <a:cubicBezTo>
                  <a:pt x="970535" y="840006"/>
                  <a:pt x="971970" y="840006"/>
                  <a:pt x="973403" y="840006"/>
                </a:cubicBezTo>
                <a:cubicBezTo>
                  <a:pt x="963367" y="845691"/>
                  <a:pt x="959067" y="854218"/>
                  <a:pt x="954767" y="861325"/>
                </a:cubicBezTo>
                <a:cubicBezTo>
                  <a:pt x="960501" y="864168"/>
                  <a:pt x="964801" y="865589"/>
                  <a:pt x="969103" y="862748"/>
                </a:cubicBezTo>
                <a:cubicBezTo>
                  <a:pt x="973403" y="874117"/>
                  <a:pt x="947598" y="876960"/>
                  <a:pt x="944731" y="889752"/>
                </a:cubicBezTo>
                <a:lnTo>
                  <a:pt x="949031" y="891174"/>
                </a:lnTo>
                <a:lnTo>
                  <a:pt x="938997" y="894017"/>
                </a:lnTo>
                <a:cubicBezTo>
                  <a:pt x="943298" y="894017"/>
                  <a:pt x="944731" y="896859"/>
                  <a:pt x="949031" y="898281"/>
                </a:cubicBezTo>
                <a:cubicBezTo>
                  <a:pt x="944731" y="909650"/>
                  <a:pt x="937564" y="922444"/>
                  <a:pt x="917494" y="919600"/>
                </a:cubicBezTo>
                <a:cubicBezTo>
                  <a:pt x="923228" y="918180"/>
                  <a:pt x="924661" y="929549"/>
                  <a:pt x="934695" y="926707"/>
                </a:cubicBezTo>
                <a:cubicBezTo>
                  <a:pt x="917494" y="930971"/>
                  <a:pt x="913192" y="946606"/>
                  <a:pt x="903158" y="956554"/>
                </a:cubicBezTo>
                <a:lnTo>
                  <a:pt x="895989" y="959398"/>
                </a:lnTo>
                <a:lnTo>
                  <a:pt x="897423" y="960818"/>
                </a:lnTo>
                <a:lnTo>
                  <a:pt x="901723" y="959398"/>
                </a:lnTo>
                <a:cubicBezTo>
                  <a:pt x="897423" y="963661"/>
                  <a:pt x="893122" y="966504"/>
                  <a:pt x="885955" y="967925"/>
                </a:cubicBezTo>
                <a:cubicBezTo>
                  <a:pt x="888822" y="969346"/>
                  <a:pt x="895989" y="975032"/>
                  <a:pt x="897423" y="979296"/>
                </a:cubicBezTo>
                <a:cubicBezTo>
                  <a:pt x="887388" y="973612"/>
                  <a:pt x="900291" y="997774"/>
                  <a:pt x="884520" y="997774"/>
                </a:cubicBezTo>
                <a:cubicBezTo>
                  <a:pt x="887388" y="1000616"/>
                  <a:pt x="887388" y="996352"/>
                  <a:pt x="890255" y="1000616"/>
                </a:cubicBezTo>
                <a:cubicBezTo>
                  <a:pt x="881653" y="1014829"/>
                  <a:pt x="855849" y="1029043"/>
                  <a:pt x="854416" y="1050363"/>
                </a:cubicBezTo>
                <a:cubicBezTo>
                  <a:pt x="832911" y="1040413"/>
                  <a:pt x="830044" y="1057470"/>
                  <a:pt x="815708" y="1061734"/>
                </a:cubicBezTo>
                <a:cubicBezTo>
                  <a:pt x="827177" y="1071682"/>
                  <a:pt x="825744" y="1060311"/>
                  <a:pt x="835779" y="1063154"/>
                </a:cubicBezTo>
                <a:cubicBezTo>
                  <a:pt x="830044" y="1065997"/>
                  <a:pt x="848682" y="1071682"/>
                  <a:pt x="834346" y="1075946"/>
                </a:cubicBezTo>
                <a:cubicBezTo>
                  <a:pt x="837213" y="1077368"/>
                  <a:pt x="837213" y="1077368"/>
                  <a:pt x="838646" y="1077368"/>
                </a:cubicBezTo>
                <a:cubicBezTo>
                  <a:pt x="834346" y="1080211"/>
                  <a:pt x="825744" y="1068841"/>
                  <a:pt x="824310" y="1077368"/>
                </a:cubicBezTo>
                <a:lnTo>
                  <a:pt x="832911" y="1083053"/>
                </a:lnTo>
                <a:lnTo>
                  <a:pt x="818576" y="1081632"/>
                </a:lnTo>
                <a:cubicBezTo>
                  <a:pt x="814276" y="1100110"/>
                  <a:pt x="799940" y="1110058"/>
                  <a:pt x="799940" y="1129957"/>
                </a:cubicBezTo>
                <a:cubicBezTo>
                  <a:pt x="798505" y="1129957"/>
                  <a:pt x="794205" y="1127114"/>
                  <a:pt x="792771" y="1124272"/>
                </a:cubicBezTo>
                <a:cubicBezTo>
                  <a:pt x="789904" y="1131378"/>
                  <a:pt x="771268" y="1129957"/>
                  <a:pt x="775568" y="1142749"/>
                </a:cubicBezTo>
                <a:lnTo>
                  <a:pt x="779870" y="1142749"/>
                </a:lnTo>
                <a:cubicBezTo>
                  <a:pt x="779870" y="1152699"/>
                  <a:pt x="774135" y="1152699"/>
                  <a:pt x="766967" y="1154120"/>
                </a:cubicBezTo>
                <a:lnTo>
                  <a:pt x="738295" y="1161226"/>
                </a:lnTo>
                <a:cubicBezTo>
                  <a:pt x="735428" y="1154120"/>
                  <a:pt x="733995" y="1147013"/>
                  <a:pt x="729693" y="1139907"/>
                </a:cubicBezTo>
                <a:cubicBezTo>
                  <a:pt x="731128" y="1141328"/>
                  <a:pt x="732561"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1" y="1132800"/>
                </a:lnTo>
                <a:cubicBezTo>
                  <a:pt x="732561" y="1131378"/>
                  <a:pt x="731128" y="1129957"/>
                  <a:pt x="731128" y="1128536"/>
                </a:cubicBezTo>
                <a:lnTo>
                  <a:pt x="754065" y="1122850"/>
                </a:lnTo>
                <a:cubicBezTo>
                  <a:pt x="752631" y="1122850"/>
                  <a:pt x="751198" y="1121429"/>
                  <a:pt x="749764" y="1118586"/>
                </a:cubicBezTo>
                <a:cubicBezTo>
                  <a:pt x="752631" y="1104374"/>
                  <a:pt x="765534" y="1118586"/>
                  <a:pt x="781302" y="1112902"/>
                </a:cubicBezTo>
                <a:lnTo>
                  <a:pt x="784170" y="1117165"/>
                </a:lnTo>
                <a:cubicBezTo>
                  <a:pt x="787037" y="1114322"/>
                  <a:pt x="799940" y="1118586"/>
                  <a:pt x="795638" y="1108638"/>
                </a:cubicBezTo>
                <a:lnTo>
                  <a:pt x="787685" y="1107095"/>
                </a:lnTo>
                <a:lnTo>
                  <a:pt x="792771" y="1101531"/>
                </a:lnTo>
                <a:cubicBezTo>
                  <a:pt x="781302" y="1098688"/>
                  <a:pt x="771268" y="1105795"/>
                  <a:pt x="768401" y="1111479"/>
                </a:cubicBezTo>
                <a:cubicBezTo>
                  <a:pt x="766967" y="1110058"/>
                  <a:pt x="762667" y="1107215"/>
                  <a:pt x="758365" y="1105795"/>
                </a:cubicBezTo>
                <a:cubicBezTo>
                  <a:pt x="767684" y="1099399"/>
                  <a:pt x="778077" y="1093358"/>
                  <a:pt x="786679" y="1086251"/>
                </a:cubicBezTo>
                <a:lnTo>
                  <a:pt x="801661" y="1064120"/>
                </a:lnTo>
                <a:lnTo>
                  <a:pt x="797967" y="1067241"/>
                </a:lnTo>
                <a:cubicBezTo>
                  <a:pt x="794921" y="1067774"/>
                  <a:pt x="791337" y="1068129"/>
                  <a:pt x="789903" y="1070261"/>
                </a:cubicBezTo>
                <a:cubicBezTo>
                  <a:pt x="791336" y="1067420"/>
                  <a:pt x="794205" y="1065997"/>
                  <a:pt x="787036" y="1063154"/>
                </a:cubicBezTo>
                <a:lnTo>
                  <a:pt x="802315" y="1063154"/>
                </a:lnTo>
                <a:lnTo>
                  <a:pt x="804240" y="1060311"/>
                </a:lnTo>
                <a:cubicBezTo>
                  <a:pt x="785604" y="1061734"/>
                  <a:pt x="807107" y="1056047"/>
                  <a:pt x="791338" y="1050363"/>
                </a:cubicBezTo>
                <a:cubicBezTo>
                  <a:pt x="801373" y="1054627"/>
                  <a:pt x="795638" y="1044678"/>
                  <a:pt x="802807" y="1041835"/>
                </a:cubicBezTo>
                <a:cubicBezTo>
                  <a:pt x="792771" y="1034728"/>
                  <a:pt x="788471" y="1047520"/>
                  <a:pt x="784170" y="1038992"/>
                </a:cubicBezTo>
                <a:cubicBezTo>
                  <a:pt x="792771" y="1030464"/>
                  <a:pt x="818576" y="1029043"/>
                  <a:pt x="821443" y="1014829"/>
                </a:cubicBezTo>
                <a:cubicBezTo>
                  <a:pt x="817143" y="1013409"/>
                  <a:pt x="815708" y="1016250"/>
                  <a:pt x="812841" y="1014829"/>
                </a:cubicBezTo>
                <a:cubicBezTo>
                  <a:pt x="820010" y="1009145"/>
                  <a:pt x="850114" y="1011986"/>
                  <a:pt x="837213" y="997774"/>
                </a:cubicBezTo>
                <a:cubicBezTo>
                  <a:pt x="828611" y="997774"/>
                  <a:pt x="820010" y="997774"/>
                  <a:pt x="811408" y="999195"/>
                </a:cubicBezTo>
                <a:lnTo>
                  <a:pt x="810834" y="996351"/>
                </a:lnTo>
                <a:lnTo>
                  <a:pt x="809974" y="992088"/>
                </a:lnTo>
                <a:lnTo>
                  <a:pt x="799940" y="990667"/>
                </a:lnTo>
                <a:cubicBezTo>
                  <a:pt x="804240" y="979296"/>
                  <a:pt x="821443" y="992088"/>
                  <a:pt x="834346" y="992088"/>
                </a:cubicBezTo>
                <a:lnTo>
                  <a:pt x="827177" y="980717"/>
                </a:lnTo>
                <a:cubicBezTo>
                  <a:pt x="825744" y="966504"/>
                  <a:pt x="838646" y="959398"/>
                  <a:pt x="857283" y="960818"/>
                </a:cubicBezTo>
                <a:cubicBezTo>
                  <a:pt x="858716" y="957977"/>
                  <a:pt x="863017" y="949449"/>
                  <a:pt x="851549" y="948027"/>
                </a:cubicBezTo>
                <a:cubicBezTo>
                  <a:pt x="835779" y="945184"/>
                  <a:pt x="824310" y="943763"/>
                  <a:pt x="818576" y="953713"/>
                </a:cubicBezTo>
                <a:cubicBezTo>
                  <a:pt x="827177" y="960818"/>
                  <a:pt x="834346" y="950870"/>
                  <a:pt x="832911" y="955134"/>
                </a:cubicBezTo>
                <a:cubicBezTo>
                  <a:pt x="828611" y="957977"/>
                  <a:pt x="831479" y="970768"/>
                  <a:pt x="821443" y="969346"/>
                </a:cubicBezTo>
                <a:lnTo>
                  <a:pt x="828611" y="957977"/>
                </a:lnTo>
                <a:cubicBezTo>
                  <a:pt x="814276" y="950870"/>
                  <a:pt x="825744" y="962241"/>
                  <a:pt x="817143" y="960818"/>
                </a:cubicBezTo>
                <a:cubicBezTo>
                  <a:pt x="807107" y="952291"/>
                  <a:pt x="824310" y="952291"/>
                  <a:pt x="820010" y="943763"/>
                </a:cubicBezTo>
                <a:lnTo>
                  <a:pt x="818576" y="943763"/>
                </a:lnTo>
                <a:cubicBezTo>
                  <a:pt x="827177" y="935235"/>
                  <a:pt x="822877" y="935235"/>
                  <a:pt x="834346" y="929549"/>
                </a:cubicBezTo>
                <a:cubicBezTo>
                  <a:pt x="847247" y="935235"/>
                  <a:pt x="840080" y="936656"/>
                  <a:pt x="842947" y="943763"/>
                </a:cubicBezTo>
                <a:cubicBezTo>
                  <a:pt x="851549" y="928128"/>
                  <a:pt x="887388" y="921021"/>
                  <a:pt x="873052" y="894017"/>
                </a:cubicBezTo>
                <a:lnTo>
                  <a:pt x="857283" y="896859"/>
                </a:lnTo>
                <a:cubicBezTo>
                  <a:pt x="858716" y="889752"/>
                  <a:pt x="875919" y="886910"/>
                  <a:pt x="858716" y="878382"/>
                </a:cubicBezTo>
                <a:cubicBezTo>
                  <a:pt x="860150" y="886910"/>
                  <a:pt x="851549" y="879803"/>
                  <a:pt x="847247" y="881224"/>
                </a:cubicBezTo>
                <a:lnTo>
                  <a:pt x="848682" y="881224"/>
                </a:lnTo>
                <a:cubicBezTo>
                  <a:pt x="847247" y="881224"/>
                  <a:pt x="844380" y="882646"/>
                  <a:pt x="842947" y="879803"/>
                </a:cubicBezTo>
                <a:cubicBezTo>
                  <a:pt x="854416" y="879803"/>
                  <a:pt x="861583" y="874117"/>
                  <a:pt x="870185" y="871276"/>
                </a:cubicBezTo>
                <a:cubicBezTo>
                  <a:pt x="864450" y="872696"/>
                  <a:pt x="861583" y="864168"/>
                  <a:pt x="860150" y="862748"/>
                </a:cubicBezTo>
                <a:cubicBezTo>
                  <a:pt x="864450" y="859905"/>
                  <a:pt x="867317" y="867012"/>
                  <a:pt x="871619" y="869853"/>
                </a:cubicBezTo>
                <a:cubicBezTo>
                  <a:pt x="873052" y="868432"/>
                  <a:pt x="884520" y="868432"/>
                  <a:pt x="877353" y="861325"/>
                </a:cubicBezTo>
                <a:cubicBezTo>
                  <a:pt x="873052" y="852798"/>
                  <a:pt x="867317" y="861325"/>
                  <a:pt x="860150" y="859905"/>
                </a:cubicBezTo>
                <a:lnTo>
                  <a:pt x="881653" y="849955"/>
                </a:lnTo>
                <a:lnTo>
                  <a:pt x="878786" y="849955"/>
                </a:lnTo>
                <a:cubicBezTo>
                  <a:pt x="883088"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8" y="818685"/>
                </a:cubicBezTo>
                <a:lnTo>
                  <a:pt x="895989" y="817264"/>
                </a:lnTo>
                <a:cubicBezTo>
                  <a:pt x="906025" y="811580"/>
                  <a:pt x="884520" y="808737"/>
                  <a:pt x="883088" y="804473"/>
                </a:cubicBezTo>
                <a:cubicBezTo>
                  <a:pt x="883088" y="801630"/>
                  <a:pt x="878786" y="795945"/>
                  <a:pt x="875919" y="797366"/>
                </a:cubicBezTo>
                <a:lnTo>
                  <a:pt x="886365" y="792763"/>
                </a:lnTo>
                <a:lnTo>
                  <a:pt x="888822" y="791681"/>
                </a:lnTo>
                <a:cubicBezTo>
                  <a:pt x="901723" y="794523"/>
                  <a:pt x="911759" y="781731"/>
                  <a:pt x="930395" y="791681"/>
                </a:cubicBezTo>
                <a:cubicBezTo>
                  <a:pt x="930395" y="788838"/>
                  <a:pt x="927528" y="784574"/>
                  <a:pt x="924661" y="784574"/>
                </a:cubicBezTo>
                <a:cubicBezTo>
                  <a:pt x="927528" y="781731"/>
                  <a:pt x="924661" y="780310"/>
                  <a:pt x="921794" y="778888"/>
                </a:cubicBezTo>
                <a:lnTo>
                  <a:pt x="913192" y="778888"/>
                </a:lnTo>
                <a:cubicBezTo>
                  <a:pt x="914626" y="778888"/>
                  <a:pt x="916059" y="777467"/>
                  <a:pt x="916059" y="776046"/>
                </a:cubicBezTo>
                <a:cubicBezTo>
                  <a:pt x="916059" y="776046"/>
                  <a:pt x="916059" y="774624"/>
                  <a:pt x="916059" y="773203"/>
                </a:cubicBezTo>
                <a:cubicBezTo>
                  <a:pt x="916059" y="771783"/>
                  <a:pt x="916059" y="771783"/>
                  <a:pt x="916059" y="770360"/>
                </a:cubicBezTo>
                <a:cubicBezTo>
                  <a:pt x="913192" y="770360"/>
                  <a:pt x="913192" y="770360"/>
                  <a:pt x="911759" y="771783"/>
                </a:cubicBezTo>
                <a:cubicBezTo>
                  <a:pt x="911759" y="770360"/>
                  <a:pt x="913192" y="768939"/>
                  <a:pt x="914626" y="768939"/>
                </a:cubicBezTo>
                <a:cubicBezTo>
                  <a:pt x="914626" y="768939"/>
                  <a:pt x="914626" y="767519"/>
                  <a:pt x="914626" y="767519"/>
                </a:cubicBezTo>
                <a:lnTo>
                  <a:pt x="908892" y="776046"/>
                </a:lnTo>
                <a:cubicBezTo>
                  <a:pt x="917494" y="751884"/>
                  <a:pt x="871619" y="780310"/>
                  <a:pt x="874486" y="749041"/>
                </a:cubicBezTo>
                <a:cubicBezTo>
                  <a:pt x="878786" y="753305"/>
                  <a:pt x="887388" y="746198"/>
                  <a:pt x="884520" y="760412"/>
                </a:cubicBezTo>
                <a:cubicBezTo>
                  <a:pt x="897423" y="758989"/>
                  <a:pt x="890255" y="741934"/>
                  <a:pt x="898856" y="736249"/>
                </a:cubicBezTo>
                <a:cubicBezTo>
                  <a:pt x="887388" y="720615"/>
                  <a:pt x="857283" y="724878"/>
                  <a:pt x="847247" y="700716"/>
                </a:cubicBezTo>
                <a:cubicBezTo>
                  <a:pt x="847247" y="704980"/>
                  <a:pt x="849039" y="707823"/>
                  <a:pt x="850473" y="710843"/>
                </a:cubicBezTo>
                <a:lnTo>
                  <a:pt x="850773" y="713967"/>
                </a:lnTo>
                <a:lnTo>
                  <a:pt x="845814" y="707821"/>
                </a:lnTo>
                <a:lnTo>
                  <a:pt x="844380" y="709244"/>
                </a:lnTo>
                <a:lnTo>
                  <a:pt x="850809" y="714342"/>
                </a:lnTo>
                <a:lnTo>
                  <a:pt x="851549" y="722035"/>
                </a:lnTo>
                <a:cubicBezTo>
                  <a:pt x="837213" y="720615"/>
                  <a:pt x="831479" y="692188"/>
                  <a:pt x="820010" y="677974"/>
                </a:cubicBezTo>
                <a:lnTo>
                  <a:pt x="817143" y="692188"/>
                </a:lnTo>
                <a:cubicBezTo>
                  <a:pt x="809974" y="676554"/>
                  <a:pt x="809974" y="695030"/>
                  <a:pt x="798505" y="685081"/>
                </a:cubicBezTo>
                <a:cubicBezTo>
                  <a:pt x="799940" y="683659"/>
                  <a:pt x="802807" y="680817"/>
                  <a:pt x="799940" y="679395"/>
                </a:cubicBezTo>
                <a:cubicBezTo>
                  <a:pt x="788471" y="675131"/>
                  <a:pt x="794205" y="689345"/>
                  <a:pt x="785604" y="689345"/>
                </a:cubicBezTo>
                <a:cubicBezTo>
                  <a:pt x="781302" y="665183"/>
                  <a:pt x="774135" y="699294"/>
                  <a:pt x="761232" y="682238"/>
                </a:cubicBezTo>
                <a:lnTo>
                  <a:pt x="761232" y="686502"/>
                </a:lnTo>
                <a:cubicBezTo>
                  <a:pt x="756215" y="680106"/>
                  <a:pt x="747614" y="679395"/>
                  <a:pt x="738295" y="679751"/>
                </a:cubicBezTo>
                <a:lnTo>
                  <a:pt x="718708" y="679495"/>
                </a:lnTo>
                <a:lnTo>
                  <a:pt x="722952" y="678396"/>
                </a:lnTo>
                <a:cubicBezTo>
                  <a:pt x="724408" y="677352"/>
                  <a:pt x="725751" y="675486"/>
                  <a:pt x="726826" y="672288"/>
                </a:cubicBezTo>
                <a:lnTo>
                  <a:pt x="709623" y="660919"/>
                </a:lnTo>
                <a:cubicBezTo>
                  <a:pt x="706756" y="663760"/>
                  <a:pt x="699589" y="660919"/>
                  <a:pt x="701022" y="669447"/>
                </a:cubicBezTo>
                <a:cubicBezTo>
                  <a:pt x="702456" y="672288"/>
                  <a:pt x="706756" y="670867"/>
                  <a:pt x="708190" y="670867"/>
                </a:cubicBezTo>
                <a:lnTo>
                  <a:pt x="703889" y="675131"/>
                </a:lnTo>
                <a:cubicBezTo>
                  <a:pt x="689553" y="660919"/>
                  <a:pt x="712490" y="658076"/>
                  <a:pt x="716792" y="646705"/>
                </a:cubicBezTo>
                <a:cubicBezTo>
                  <a:pt x="705323" y="646705"/>
                  <a:pt x="706756" y="635334"/>
                  <a:pt x="701022" y="632491"/>
                </a:cubicBezTo>
                <a:cubicBezTo>
                  <a:pt x="692420" y="642441"/>
                  <a:pt x="706756" y="649548"/>
                  <a:pt x="693855"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3" y="645284"/>
                  <a:pt x="616441" y="618279"/>
                  <a:pt x="606405" y="619699"/>
                </a:cubicBezTo>
                <a:cubicBezTo>
                  <a:pt x="604973" y="623963"/>
                  <a:pt x="606405" y="626806"/>
                  <a:pt x="606405" y="631070"/>
                </a:cubicBezTo>
                <a:cubicBezTo>
                  <a:pt x="587770" y="631070"/>
                  <a:pt x="589202" y="596958"/>
                  <a:pt x="567698" y="604065"/>
                </a:cubicBezTo>
                <a:cubicBezTo>
                  <a:pt x="567698" y="605487"/>
                  <a:pt x="567698" y="608328"/>
                  <a:pt x="569132" y="608328"/>
                </a:cubicBezTo>
                <a:cubicBezTo>
                  <a:pt x="569132" y="611172"/>
                  <a:pt x="566265" y="609751"/>
                  <a:pt x="561965" y="602644"/>
                </a:cubicBezTo>
                <a:lnTo>
                  <a:pt x="570567" y="596958"/>
                </a:lnTo>
                <a:cubicBezTo>
                  <a:pt x="569132" y="569954"/>
                  <a:pt x="543328" y="599801"/>
                  <a:pt x="531859" y="589852"/>
                </a:cubicBezTo>
                <a:cubicBezTo>
                  <a:pt x="531859" y="594116"/>
                  <a:pt x="541895" y="598380"/>
                  <a:pt x="534726" y="602644"/>
                </a:cubicBezTo>
                <a:cubicBezTo>
                  <a:pt x="526124" y="599801"/>
                  <a:pt x="533293" y="574218"/>
                  <a:pt x="518957" y="584166"/>
                </a:cubicBezTo>
                <a:cubicBezTo>
                  <a:pt x="523257" y="588430"/>
                  <a:pt x="518957" y="599801"/>
                  <a:pt x="523257" y="604065"/>
                </a:cubicBezTo>
                <a:cubicBezTo>
                  <a:pt x="516090" y="604065"/>
                  <a:pt x="508921" y="609751"/>
                  <a:pt x="508921" y="599801"/>
                </a:cubicBezTo>
                <a:lnTo>
                  <a:pt x="505236" y="605893"/>
                </a:lnTo>
                <a:lnTo>
                  <a:pt x="504621" y="606908"/>
                </a:lnTo>
                <a:cubicBezTo>
                  <a:pt x="501754" y="598380"/>
                  <a:pt x="493153" y="602644"/>
                  <a:pt x="488851" y="604065"/>
                </a:cubicBezTo>
                <a:lnTo>
                  <a:pt x="488851" y="608328"/>
                </a:lnTo>
                <a:cubicBezTo>
                  <a:pt x="484551" y="582745"/>
                  <a:pt x="474515" y="605487"/>
                  <a:pt x="464481" y="602644"/>
                </a:cubicBezTo>
                <a:lnTo>
                  <a:pt x="465914" y="609751"/>
                </a:lnTo>
                <a:cubicBezTo>
                  <a:pt x="463047" y="606908"/>
                  <a:pt x="455880" y="596958"/>
                  <a:pt x="447278" y="606908"/>
                </a:cubicBezTo>
                <a:lnTo>
                  <a:pt x="450145" y="615435"/>
                </a:lnTo>
                <a:cubicBezTo>
                  <a:pt x="444411" y="608328"/>
                  <a:pt x="432942" y="621122"/>
                  <a:pt x="427208" y="608328"/>
                </a:cubicBezTo>
                <a:cubicBezTo>
                  <a:pt x="424341" y="611172"/>
                  <a:pt x="432942" y="623963"/>
                  <a:pt x="422907" y="625386"/>
                </a:cubicBezTo>
                <a:cubicBezTo>
                  <a:pt x="420039" y="619699"/>
                  <a:pt x="411438" y="614015"/>
                  <a:pt x="410005" y="622542"/>
                </a:cubicBezTo>
                <a:cubicBezTo>
                  <a:pt x="410005" y="626806"/>
                  <a:pt x="411438" y="631070"/>
                  <a:pt x="414305" y="626806"/>
                </a:cubicBezTo>
                <a:cubicBezTo>
                  <a:pt x="415739" y="625386"/>
                  <a:pt x="415739" y="625386"/>
                  <a:pt x="414305" y="622542"/>
                </a:cubicBezTo>
                <a:lnTo>
                  <a:pt x="417172" y="628227"/>
                </a:lnTo>
                <a:cubicBezTo>
                  <a:pt x="411438" y="633913"/>
                  <a:pt x="411438" y="622542"/>
                  <a:pt x="404271" y="626806"/>
                </a:cubicBezTo>
                <a:cubicBezTo>
                  <a:pt x="402836" y="632491"/>
                  <a:pt x="407138" y="635334"/>
                  <a:pt x="408571" y="639598"/>
                </a:cubicBezTo>
                <a:cubicBezTo>
                  <a:pt x="399969" y="635334"/>
                  <a:pt x="389935" y="631070"/>
                  <a:pt x="379899" y="628227"/>
                </a:cubicBezTo>
                <a:cubicBezTo>
                  <a:pt x="378466" y="622542"/>
                  <a:pt x="381333"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8"/>
                  <a:pt x="385633" y="568531"/>
                </a:cubicBezTo>
                <a:cubicBezTo>
                  <a:pt x="388501" y="562847"/>
                  <a:pt x="392802" y="558583"/>
                  <a:pt x="382766" y="554319"/>
                </a:cubicBezTo>
                <a:cubicBezTo>
                  <a:pt x="387068" y="554319"/>
                  <a:pt x="394235" y="560004"/>
                  <a:pt x="397102" y="565690"/>
                </a:cubicBezTo>
                <a:cubicBezTo>
                  <a:pt x="405704" y="568531"/>
                  <a:pt x="402836" y="561424"/>
                  <a:pt x="405704" y="557160"/>
                </a:cubicBezTo>
                <a:lnTo>
                  <a:pt x="391368" y="548633"/>
                </a:lnTo>
                <a:cubicBezTo>
                  <a:pt x="412872" y="550055"/>
                  <a:pt x="388501" y="537262"/>
                  <a:pt x="402836" y="528734"/>
                </a:cubicBezTo>
                <a:cubicBezTo>
                  <a:pt x="411438" y="530156"/>
                  <a:pt x="418607" y="524470"/>
                  <a:pt x="424341" y="517363"/>
                </a:cubicBezTo>
                <a:cubicBezTo>
                  <a:pt x="430075" y="510258"/>
                  <a:pt x="435810" y="501729"/>
                  <a:pt x="440110" y="501729"/>
                </a:cubicBezTo>
                <a:cubicBezTo>
                  <a:pt x="460180" y="504572"/>
                  <a:pt x="432942" y="513099"/>
                  <a:pt x="444411" y="520206"/>
                </a:cubicBezTo>
                <a:cubicBezTo>
                  <a:pt x="454445" y="521627"/>
                  <a:pt x="448711" y="513099"/>
                  <a:pt x="455880" y="510258"/>
                </a:cubicBezTo>
                <a:lnTo>
                  <a:pt x="458747" y="524470"/>
                </a:lnTo>
                <a:cubicBezTo>
                  <a:pt x="468781" y="528734"/>
                  <a:pt x="460180" y="511679"/>
                  <a:pt x="465914" y="517363"/>
                </a:cubicBezTo>
                <a:cubicBezTo>
                  <a:pt x="475950" y="508836"/>
                  <a:pt x="463047" y="511679"/>
                  <a:pt x="461614" y="500308"/>
                </a:cubicBezTo>
                <a:cubicBezTo>
                  <a:pt x="464481" y="503151"/>
                  <a:pt x="474515" y="510258"/>
                  <a:pt x="478817" y="504572"/>
                </a:cubicBezTo>
                <a:cubicBezTo>
                  <a:pt x="478817" y="500308"/>
                  <a:pt x="465914" y="498887"/>
                  <a:pt x="474515" y="497465"/>
                </a:cubicBezTo>
                <a:cubicBezTo>
                  <a:pt x="503187" y="508836"/>
                  <a:pt x="513223" y="494623"/>
                  <a:pt x="539026" y="501729"/>
                </a:cubicBezTo>
                <a:lnTo>
                  <a:pt x="539026" y="494623"/>
                </a:lnTo>
                <a:cubicBezTo>
                  <a:pt x="541895" y="497465"/>
                  <a:pt x="543328" y="500308"/>
                  <a:pt x="546195" y="498887"/>
                </a:cubicBezTo>
                <a:lnTo>
                  <a:pt x="546195" y="493201"/>
                </a:lnTo>
                <a:cubicBezTo>
                  <a:pt x="550496" y="494623"/>
                  <a:pt x="573434" y="510258"/>
                  <a:pt x="590637" y="513099"/>
                </a:cubicBezTo>
                <a:lnTo>
                  <a:pt x="584902" y="501729"/>
                </a:lnTo>
                <a:lnTo>
                  <a:pt x="596371" y="515943"/>
                </a:lnTo>
                <a:lnTo>
                  <a:pt x="599238" y="503151"/>
                </a:lnTo>
                <a:cubicBezTo>
                  <a:pt x="600671" y="517363"/>
                  <a:pt x="620741" y="514522"/>
                  <a:pt x="632210" y="523049"/>
                </a:cubicBezTo>
                <a:lnTo>
                  <a:pt x="635077" y="515943"/>
                </a:lnTo>
                <a:lnTo>
                  <a:pt x="640811" y="523049"/>
                </a:lnTo>
                <a:lnTo>
                  <a:pt x="639379" y="517363"/>
                </a:lnTo>
                <a:cubicBezTo>
                  <a:pt x="646546" y="521627"/>
                  <a:pt x="650847" y="537262"/>
                  <a:pt x="662316" y="534420"/>
                </a:cubicBezTo>
                <a:cubicBezTo>
                  <a:pt x="655147" y="534420"/>
                  <a:pt x="658014" y="523049"/>
                  <a:pt x="660881" y="517363"/>
                </a:cubicBezTo>
                <a:cubicBezTo>
                  <a:pt x="668050" y="525893"/>
                  <a:pt x="673784" y="532998"/>
                  <a:pt x="679519" y="540105"/>
                </a:cubicBezTo>
                <a:cubicBezTo>
                  <a:pt x="682386" y="534420"/>
                  <a:pt x="692420" y="537262"/>
                  <a:pt x="688120" y="528734"/>
                </a:cubicBezTo>
                <a:lnTo>
                  <a:pt x="693855" y="541526"/>
                </a:lnTo>
                <a:lnTo>
                  <a:pt x="695287" y="535841"/>
                </a:lnTo>
                <a:cubicBezTo>
                  <a:pt x="735428" y="540105"/>
                  <a:pt x="745464" y="595537"/>
                  <a:pt x="791338" y="584166"/>
                </a:cubicBezTo>
                <a:lnTo>
                  <a:pt x="791338" y="581324"/>
                </a:lnTo>
                <a:lnTo>
                  <a:pt x="805674" y="604065"/>
                </a:lnTo>
                <a:cubicBezTo>
                  <a:pt x="809974" y="604065"/>
                  <a:pt x="815708" y="594116"/>
                  <a:pt x="822877" y="592694"/>
                </a:cubicBezTo>
                <a:cubicBezTo>
                  <a:pt x="814276" y="602644"/>
                  <a:pt x="832911" y="598380"/>
                  <a:pt x="832911" y="609751"/>
                </a:cubicBezTo>
                <a:cubicBezTo>
                  <a:pt x="840080" y="606908"/>
                  <a:pt x="837213" y="601223"/>
                  <a:pt x="837213" y="596958"/>
                </a:cubicBezTo>
                <a:cubicBezTo>
                  <a:pt x="861583" y="595537"/>
                  <a:pt x="868752" y="619699"/>
                  <a:pt x="893122" y="621122"/>
                </a:cubicBezTo>
                <a:cubicBezTo>
                  <a:pt x="865885" y="628227"/>
                  <a:pt x="867317" y="623963"/>
                  <a:pt x="850114" y="623963"/>
                </a:cubicBezTo>
                <a:cubicBezTo>
                  <a:pt x="864450" y="638177"/>
                  <a:pt x="871619" y="628227"/>
                  <a:pt x="888822" y="639598"/>
                </a:cubicBezTo>
                <a:lnTo>
                  <a:pt x="883088" y="631070"/>
                </a:lnTo>
                <a:cubicBezTo>
                  <a:pt x="898856" y="619699"/>
                  <a:pt x="906025" y="652390"/>
                  <a:pt x="917494" y="635334"/>
                </a:cubicBezTo>
                <a:cubicBezTo>
                  <a:pt x="927528" y="643862"/>
                  <a:pt x="928962" y="665183"/>
                  <a:pt x="943298" y="668024"/>
                </a:cubicBezTo>
                <a:lnTo>
                  <a:pt x="943298" y="649548"/>
                </a:lnTo>
                <a:lnTo>
                  <a:pt x="953332" y="653812"/>
                </a:lnTo>
                <a:cubicBezTo>
                  <a:pt x="954767" y="653812"/>
                  <a:pt x="956200" y="653812"/>
                  <a:pt x="959067" y="653812"/>
                </a:cubicBezTo>
                <a:cubicBezTo>
                  <a:pt x="960501" y="653812"/>
                  <a:pt x="960501" y="653812"/>
                  <a:pt x="961934" y="653812"/>
                </a:cubicBezTo>
                <a:cubicBezTo>
                  <a:pt x="960501" y="656655"/>
                  <a:pt x="961934" y="659496"/>
                  <a:pt x="960501" y="660919"/>
                </a:cubicBezTo>
                <a:cubicBezTo>
                  <a:pt x="960501" y="662340"/>
                  <a:pt x="959067" y="663760"/>
                  <a:pt x="959067" y="665183"/>
                </a:cubicBezTo>
                <a:cubicBezTo>
                  <a:pt x="959067" y="663760"/>
                  <a:pt x="959067" y="663760"/>
                  <a:pt x="959067" y="662340"/>
                </a:cubicBezTo>
                <a:cubicBezTo>
                  <a:pt x="957634" y="662340"/>
                  <a:pt x="956200" y="662340"/>
                  <a:pt x="953332" y="660919"/>
                </a:cubicBezTo>
                <a:lnTo>
                  <a:pt x="953332" y="662340"/>
                </a:lnTo>
                <a:cubicBezTo>
                  <a:pt x="953332" y="663760"/>
                  <a:pt x="956200" y="665183"/>
                  <a:pt x="957634" y="666603"/>
                </a:cubicBezTo>
                <a:cubicBezTo>
                  <a:pt x="957634" y="666603"/>
                  <a:pt x="959067" y="665183"/>
                  <a:pt x="959067" y="665183"/>
                </a:cubicBezTo>
                <a:cubicBezTo>
                  <a:pt x="960501" y="666603"/>
                  <a:pt x="960501" y="666603"/>
                  <a:pt x="960501" y="668024"/>
                </a:cubicBezTo>
                <a:cubicBezTo>
                  <a:pt x="966235" y="670867"/>
                  <a:pt x="973403" y="670867"/>
                  <a:pt x="977702" y="675131"/>
                </a:cubicBezTo>
                <a:cubicBezTo>
                  <a:pt x="992038" y="668024"/>
                  <a:pt x="984871" y="645284"/>
                  <a:pt x="1007808" y="641020"/>
                </a:cubicBezTo>
                <a:cubicBezTo>
                  <a:pt x="1003508" y="640309"/>
                  <a:pt x="1000999" y="641375"/>
                  <a:pt x="998311" y="642086"/>
                </a:cubicBezTo>
                <a:lnTo>
                  <a:pt x="995167" y="641769"/>
                </a:lnTo>
                <a:lnTo>
                  <a:pt x="1000641" y="639598"/>
                </a:lnTo>
                <a:lnTo>
                  <a:pt x="999207" y="638177"/>
                </a:lnTo>
                <a:lnTo>
                  <a:pt x="994471" y="641699"/>
                </a:lnTo>
                <a:lnTo>
                  <a:pt x="987738" y="641020"/>
                </a:lnTo>
                <a:cubicBezTo>
                  <a:pt x="986305" y="629649"/>
                  <a:pt x="1013543" y="628227"/>
                  <a:pt x="1026446" y="622542"/>
                </a:cubicBezTo>
                <a:lnTo>
                  <a:pt x="1013543" y="618279"/>
                </a:lnTo>
                <a:cubicBezTo>
                  <a:pt x="1029313" y="614015"/>
                  <a:pt x="1010676" y="612592"/>
                  <a:pt x="1019277" y="605487"/>
                </a:cubicBezTo>
                <a:cubicBezTo>
                  <a:pt x="1020710" y="606908"/>
                  <a:pt x="1023579" y="611172"/>
                  <a:pt x="1025011" y="608328"/>
                </a:cubicBezTo>
                <a:cubicBezTo>
                  <a:pt x="1026446" y="601223"/>
                  <a:pt x="1014977" y="602644"/>
                  <a:pt x="1013543" y="596958"/>
                </a:cubicBezTo>
                <a:cubicBezTo>
                  <a:pt x="1037914" y="596958"/>
                  <a:pt x="1003508" y="587009"/>
                  <a:pt x="1019277" y="579902"/>
                </a:cubicBezTo>
                <a:lnTo>
                  <a:pt x="1014977" y="578481"/>
                </a:lnTo>
                <a:cubicBezTo>
                  <a:pt x="1020711" y="575638"/>
                  <a:pt x="1020711" y="569242"/>
                  <a:pt x="1019457" y="562135"/>
                </a:cubicBezTo>
                <a:lnTo>
                  <a:pt x="1017325" y="547714"/>
                </a:lnTo>
                <a:lnTo>
                  <a:pt x="1025011" y="554319"/>
                </a:lnTo>
                <a:lnTo>
                  <a:pt x="1029313" y="544369"/>
                </a:lnTo>
                <a:cubicBezTo>
                  <a:pt x="1027879"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2" y="542948"/>
                  <a:pt x="1030746" y="532998"/>
                </a:cubicBezTo>
                <a:cubicBezTo>
                  <a:pt x="1026446" y="527313"/>
                  <a:pt x="1040782" y="518786"/>
                  <a:pt x="1053683" y="518786"/>
                </a:cubicBezTo>
                <a:cubicBezTo>
                  <a:pt x="1030746" y="501729"/>
                  <a:pt x="1059417" y="491780"/>
                  <a:pt x="1039347" y="483252"/>
                </a:cubicBezTo>
                <a:cubicBezTo>
                  <a:pt x="1039347" y="483252"/>
                  <a:pt x="1047949" y="484673"/>
                  <a:pt x="1046516" y="480409"/>
                </a:cubicBezTo>
                <a:lnTo>
                  <a:pt x="1040782" y="480409"/>
                </a:lnTo>
                <a:cubicBezTo>
                  <a:pt x="1035046" y="467618"/>
                  <a:pt x="1063717" y="478988"/>
                  <a:pt x="1060852" y="471881"/>
                </a:cubicBezTo>
                <a:cubicBezTo>
                  <a:pt x="1056550" y="470459"/>
                  <a:pt x="1053683" y="471881"/>
                  <a:pt x="1049382" y="470459"/>
                </a:cubicBezTo>
                <a:cubicBezTo>
                  <a:pt x="1050816" y="457668"/>
                  <a:pt x="1082355" y="463354"/>
                  <a:pt x="1075188" y="446297"/>
                </a:cubicBezTo>
                <a:cubicBezTo>
                  <a:pt x="1073753" y="444876"/>
                  <a:pt x="1070886" y="444876"/>
                  <a:pt x="1070886" y="446297"/>
                </a:cubicBezTo>
                <a:cubicBezTo>
                  <a:pt x="1069453" y="446297"/>
                  <a:pt x="1069453" y="443455"/>
                  <a:pt x="1076620" y="442033"/>
                </a:cubicBezTo>
                <a:lnTo>
                  <a:pt x="1082355" y="449140"/>
                </a:lnTo>
                <a:cubicBezTo>
                  <a:pt x="1108159" y="453404"/>
                  <a:pt x="1079488" y="429241"/>
                  <a:pt x="1089523" y="422134"/>
                </a:cubicBezTo>
                <a:cubicBezTo>
                  <a:pt x="1085222" y="422134"/>
                  <a:pt x="1080922" y="427820"/>
                  <a:pt x="1076620" y="422134"/>
                </a:cubicBezTo>
                <a:cubicBezTo>
                  <a:pt x="1079488" y="416450"/>
                  <a:pt x="1103859" y="427820"/>
                  <a:pt x="1095258" y="415029"/>
                </a:cubicBezTo>
                <a:cubicBezTo>
                  <a:pt x="1090956" y="417870"/>
                  <a:pt x="1079488" y="410763"/>
                  <a:pt x="1075188" y="413607"/>
                </a:cubicBezTo>
                <a:cubicBezTo>
                  <a:pt x="1075188" y="407922"/>
                  <a:pt x="1069453" y="402236"/>
                  <a:pt x="1079488" y="403658"/>
                </a:cubicBezTo>
                <a:cubicBezTo>
                  <a:pt x="1079488" y="402236"/>
                  <a:pt x="1076620" y="400815"/>
                  <a:pt x="1073753" y="399394"/>
                </a:cubicBezTo>
                <a:cubicBezTo>
                  <a:pt x="1082355" y="399394"/>
                  <a:pt x="1079488" y="392287"/>
                  <a:pt x="1078053" y="388023"/>
                </a:cubicBezTo>
                <a:lnTo>
                  <a:pt x="1073753" y="386601"/>
                </a:lnTo>
                <a:cubicBezTo>
                  <a:pt x="1099558" y="389444"/>
                  <a:pt x="1079488" y="376652"/>
                  <a:pt x="1083789" y="369545"/>
                </a:cubicBezTo>
                <a:lnTo>
                  <a:pt x="1076620" y="368125"/>
                </a:lnTo>
                <a:cubicBezTo>
                  <a:pt x="1080922" y="365282"/>
                  <a:pt x="1090956" y="363861"/>
                  <a:pt x="1083789" y="353911"/>
                </a:cubicBezTo>
                <a:lnTo>
                  <a:pt x="1073753" y="353911"/>
                </a:lnTo>
                <a:cubicBezTo>
                  <a:pt x="1082355" y="351068"/>
                  <a:pt x="1072320" y="336855"/>
                  <a:pt x="1086656" y="338276"/>
                </a:cubicBezTo>
                <a:cubicBezTo>
                  <a:pt x="1085222" y="335433"/>
                  <a:pt x="1070886" y="336855"/>
                  <a:pt x="1072320" y="328328"/>
                </a:cubicBezTo>
                <a:cubicBezTo>
                  <a:pt x="1079488" y="328328"/>
                  <a:pt x="1086656" y="325484"/>
                  <a:pt x="1079488" y="319798"/>
                </a:cubicBezTo>
                <a:cubicBezTo>
                  <a:pt x="1075188" y="318377"/>
                  <a:pt x="1070886" y="316957"/>
                  <a:pt x="1073753" y="321221"/>
                </a:cubicBezTo>
                <a:cubicBezTo>
                  <a:pt x="1075188" y="322641"/>
                  <a:pt x="1075188" y="322641"/>
                  <a:pt x="1078053" y="322641"/>
                </a:cubicBezTo>
                <a:lnTo>
                  <a:pt x="1070886" y="322641"/>
                </a:lnTo>
                <a:cubicBezTo>
                  <a:pt x="1066586" y="314114"/>
                  <a:pt x="1078053" y="319798"/>
                  <a:pt x="1076620" y="312693"/>
                </a:cubicBezTo>
                <a:cubicBezTo>
                  <a:pt x="1072320" y="309850"/>
                  <a:pt x="1068019" y="312693"/>
                  <a:pt x="1063717" y="311270"/>
                </a:cubicBezTo>
                <a:close/>
                <a:moveTo>
                  <a:pt x="461538" y="282944"/>
                </a:moveTo>
                <a:lnTo>
                  <a:pt x="438676" y="295636"/>
                </a:lnTo>
                <a:lnTo>
                  <a:pt x="434816" y="297805"/>
                </a:lnTo>
                <a:lnTo>
                  <a:pt x="437243" y="295636"/>
                </a:lnTo>
                <a:cubicBezTo>
                  <a:pt x="442978" y="291372"/>
                  <a:pt x="449070" y="287463"/>
                  <a:pt x="454446" y="284798"/>
                </a:cubicBezTo>
                <a:close/>
                <a:moveTo>
                  <a:pt x="448531" y="276981"/>
                </a:moveTo>
                <a:cubicBezTo>
                  <a:pt x="451578" y="276092"/>
                  <a:pt x="453728" y="276447"/>
                  <a:pt x="455878" y="277157"/>
                </a:cubicBezTo>
                <a:cubicBezTo>
                  <a:pt x="448710" y="281421"/>
                  <a:pt x="441542" y="282844"/>
                  <a:pt x="435808" y="284265"/>
                </a:cubicBezTo>
                <a:cubicBezTo>
                  <a:pt x="441542" y="280001"/>
                  <a:pt x="445485" y="277869"/>
                  <a:pt x="448531" y="276981"/>
                </a:cubicBezTo>
                <a:close/>
                <a:moveTo>
                  <a:pt x="470215" y="243047"/>
                </a:moveTo>
                <a:cubicBezTo>
                  <a:pt x="458747" y="251575"/>
                  <a:pt x="458747" y="260102"/>
                  <a:pt x="447278" y="261525"/>
                </a:cubicBezTo>
                <a:cubicBezTo>
                  <a:pt x="428640" y="262945"/>
                  <a:pt x="460179" y="251575"/>
                  <a:pt x="470215" y="243047"/>
                </a:cubicBezTo>
                <a:close/>
                <a:moveTo>
                  <a:pt x="513221" y="231676"/>
                </a:moveTo>
                <a:cubicBezTo>
                  <a:pt x="501752" y="238783"/>
                  <a:pt x="494585" y="248731"/>
                  <a:pt x="470214" y="261525"/>
                </a:cubicBezTo>
                <a:cubicBezTo>
                  <a:pt x="485984" y="248731"/>
                  <a:pt x="500320" y="238783"/>
                  <a:pt x="513221" y="231676"/>
                </a:cubicBezTo>
                <a:close/>
                <a:moveTo>
                  <a:pt x="1733201" y="220305"/>
                </a:moveTo>
                <a:cubicBezTo>
                  <a:pt x="1757572" y="243046"/>
                  <a:pt x="1751837" y="223148"/>
                  <a:pt x="1761873" y="237360"/>
                </a:cubicBezTo>
                <a:lnTo>
                  <a:pt x="1750404" y="245888"/>
                </a:lnTo>
                <a:cubicBezTo>
                  <a:pt x="1744670" y="235940"/>
                  <a:pt x="1738936" y="228833"/>
                  <a:pt x="1733201" y="220305"/>
                </a:cubicBezTo>
                <a:close/>
                <a:moveTo>
                  <a:pt x="1609914" y="98071"/>
                </a:moveTo>
                <a:lnTo>
                  <a:pt x="1645752" y="120812"/>
                </a:lnTo>
                <a:cubicBezTo>
                  <a:pt x="1658655" y="132183"/>
                  <a:pt x="1631417" y="117969"/>
                  <a:pt x="1624249" y="113706"/>
                </a:cubicBezTo>
                <a:cubicBezTo>
                  <a:pt x="1619948" y="109442"/>
                  <a:pt x="1608479" y="102335"/>
                  <a:pt x="1609914" y="98071"/>
                </a:cubicBezTo>
                <a:close/>
                <a:moveTo>
                  <a:pt x="761233" y="92384"/>
                </a:moveTo>
                <a:cubicBezTo>
                  <a:pt x="771268" y="92384"/>
                  <a:pt x="778436" y="93807"/>
                  <a:pt x="791339" y="93807"/>
                </a:cubicBezTo>
                <a:cubicBezTo>
                  <a:pt x="782736" y="93807"/>
                  <a:pt x="771268" y="96650"/>
                  <a:pt x="762667" y="100914"/>
                </a:cubicBezTo>
                <a:cubicBezTo>
                  <a:pt x="758365" y="102334"/>
                  <a:pt x="754064" y="103755"/>
                  <a:pt x="751198" y="105178"/>
                </a:cubicBezTo>
                <a:cubicBezTo>
                  <a:pt x="802807" y="78172"/>
                  <a:pt x="728261" y="100914"/>
                  <a:pt x="721092" y="102334"/>
                </a:cubicBezTo>
                <a:cubicBezTo>
                  <a:pt x="741162" y="93807"/>
                  <a:pt x="752631" y="92384"/>
                  <a:pt x="761233" y="92384"/>
                </a:cubicBezTo>
                <a:close/>
                <a:moveTo>
                  <a:pt x="863017" y="88123"/>
                </a:moveTo>
                <a:lnTo>
                  <a:pt x="832912" y="98071"/>
                </a:lnTo>
                <a:lnTo>
                  <a:pt x="851548" y="102335"/>
                </a:lnTo>
                <a:close/>
                <a:moveTo>
                  <a:pt x="1396309" y="69645"/>
                </a:moveTo>
                <a:cubicBezTo>
                  <a:pt x="1387708" y="71066"/>
                  <a:pt x="1393442" y="76752"/>
                  <a:pt x="1403478" y="82436"/>
                </a:cubicBezTo>
                <a:cubicBezTo>
                  <a:pt x="1413512" y="88123"/>
                  <a:pt x="1424981" y="96650"/>
                  <a:pt x="1430715" y="100914"/>
                </a:cubicBezTo>
                <a:cubicBezTo>
                  <a:pt x="1427848" y="82436"/>
                  <a:pt x="1439317" y="86700"/>
                  <a:pt x="1455087" y="95230"/>
                </a:cubicBezTo>
                <a:cubicBezTo>
                  <a:pt x="1459387" y="96650"/>
                  <a:pt x="1463689" y="99493"/>
                  <a:pt x="1467989" y="102335"/>
                </a:cubicBezTo>
                <a:cubicBezTo>
                  <a:pt x="1472290" y="105178"/>
                  <a:pt x="1476590" y="108021"/>
                  <a:pt x="1480892" y="110863"/>
                </a:cubicBezTo>
                <a:cubicBezTo>
                  <a:pt x="1489493" y="116549"/>
                  <a:pt x="1498095" y="120813"/>
                  <a:pt x="1506696" y="120813"/>
                </a:cubicBezTo>
                <a:cubicBezTo>
                  <a:pt x="1500962" y="115128"/>
                  <a:pt x="1480892" y="108021"/>
                  <a:pt x="1478024" y="100914"/>
                </a:cubicBezTo>
                <a:cubicBezTo>
                  <a:pt x="1488059" y="102335"/>
                  <a:pt x="1506696" y="109442"/>
                  <a:pt x="1518165" y="116549"/>
                </a:cubicBezTo>
                <a:cubicBezTo>
                  <a:pt x="1516730" y="113706"/>
                  <a:pt x="1516730" y="110863"/>
                  <a:pt x="1519598" y="106599"/>
                </a:cubicBezTo>
                <a:cubicBezTo>
                  <a:pt x="1506696" y="105178"/>
                  <a:pt x="1483759" y="96650"/>
                  <a:pt x="1460821" y="89543"/>
                </a:cubicBezTo>
                <a:cubicBezTo>
                  <a:pt x="1436450" y="83859"/>
                  <a:pt x="1413512" y="73909"/>
                  <a:pt x="1396309" y="69645"/>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4"/>
                </a:cubicBezTo>
                <a:cubicBezTo>
                  <a:pt x="894556" y="63958"/>
                  <a:pt x="910325" y="59694"/>
                  <a:pt x="901724" y="55430"/>
                </a:cubicBezTo>
                <a:cubicBezTo>
                  <a:pt x="913192" y="52588"/>
                  <a:pt x="921435" y="52588"/>
                  <a:pt x="928245" y="53654"/>
                </a:cubicBezTo>
                <a:close/>
                <a:moveTo>
                  <a:pt x="1191308" y="31268"/>
                </a:moveTo>
                <a:cubicBezTo>
                  <a:pt x="1182706" y="32691"/>
                  <a:pt x="1174105" y="32691"/>
                  <a:pt x="1165503" y="34111"/>
                </a:cubicBezTo>
                <a:cubicBezTo>
                  <a:pt x="1172671" y="34111"/>
                  <a:pt x="1178405" y="35532"/>
                  <a:pt x="1184139" y="35532"/>
                </a:cubicBezTo>
                <a:close/>
                <a:moveTo>
                  <a:pt x="1326065" y="9949"/>
                </a:moveTo>
                <a:cubicBezTo>
                  <a:pt x="1359036" y="15634"/>
                  <a:pt x="1369072" y="22741"/>
                  <a:pt x="1376239" y="31268"/>
                </a:cubicBezTo>
                <a:cubicBezTo>
                  <a:pt x="1381974" y="39798"/>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6"/>
                  <a:pt x="1521032" y="89543"/>
                  <a:pt x="1535368"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8"/>
                </a:cubicBezTo>
                <a:cubicBezTo>
                  <a:pt x="1637151" y="174824"/>
                  <a:pt x="1645753" y="177665"/>
                  <a:pt x="1640018" y="166295"/>
                </a:cubicBezTo>
                <a:cubicBezTo>
                  <a:pt x="1618515" y="135027"/>
                  <a:pt x="1611347" y="115128"/>
                  <a:pt x="1545402" y="81016"/>
                </a:cubicBezTo>
                <a:cubicBezTo>
                  <a:pt x="1531066" y="85279"/>
                  <a:pt x="1588409" y="117970"/>
                  <a:pt x="1568339" y="108021"/>
                </a:cubicBezTo>
                <a:cubicBezTo>
                  <a:pt x="1555438" y="99493"/>
                  <a:pt x="1536801" y="90964"/>
                  <a:pt x="1518165" y="83859"/>
                </a:cubicBezTo>
                <a:cubicBezTo>
                  <a:pt x="1499527" y="76752"/>
                  <a:pt x="1482324" y="68224"/>
                  <a:pt x="1472290" y="59696"/>
                </a:cubicBezTo>
                <a:cubicBezTo>
                  <a:pt x="1485192" y="63960"/>
                  <a:pt x="1496660" y="69645"/>
                  <a:pt x="1508129" y="75331"/>
                </a:cubicBezTo>
                <a:cubicBezTo>
                  <a:pt x="1521032" y="81016"/>
                  <a:pt x="1532501" y="86700"/>
                  <a:pt x="1543969" y="92386"/>
                </a:cubicBezTo>
                <a:cubicBezTo>
                  <a:pt x="1551136" y="76752"/>
                  <a:pt x="1515298" y="78172"/>
                  <a:pt x="1505262" y="65381"/>
                </a:cubicBezTo>
                <a:cubicBezTo>
                  <a:pt x="1516730" y="62538"/>
                  <a:pt x="1532501" y="69645"/>
                  <a:pt x="1548269" y="78172"/>
                </a:cubicBezTo>
                <a:cubicBezTo>
                  <a:pt x="1562605" y="86700"/>
                  <a:pt x="1579808" y="98071"/>
                  <a:pt x="1595578" y="102335"/>
                </a:cubicBezTo>
                <a:lnTo>
                  <a:pt x="1591277" y="99493"/>
                </a:lnTo>
                <a:cubicBezTo>
                  <a:pt x="1605612" y="106599"/>
                  <a:pt x="1614214" y="113706"/>
                  <a:pt x="1622815" y="119392"/>
                </a:cubicBezTo>
                <a:cubicBezTo>
                  <a:pt x="1629984" y="125077"/>
                  <a:pt x="1635718" y="127920"/>
                  <a:pt x="1641453" y="132184"/>
                </a:cubicBezTo>
                <a:cubicBezTo>
                  <a:pt x="1647187" y="135027"/>
                  <a:pt x="1652921" y="139291"/>
                  <a:pt x="1660089" y="144975"/>
                </a:cubicBezTo>
                <a:cubicBezTo>
                  <a:pt x="1667257" y="150661"/>
                  <a:pt x="1675859" y="157767"/>
                  <a:pt x="1687327" y="169138"/>
                </a:cubicBezTo>
                <a:cubicBezTo>
                  <a:pt x="1684460" y="174824"/>
                  <a:pt x="1678726" y="173402"/>
                  <a:pt x="1670124" y="169138"/>
                </a:cubicBezTo>
                <a:cubicBezTo>
                  <a:pt x="1661523" y="164874"/>
                  <a:pt x="1651487" y="156346"/>
                  <a:pt x="1637151" y="150661"/>
                </a:cubicBezTo>
                <a:cubicBezTo>
                  <a:pt x="1647187" y="157767"/>
                  <a:pt x="1657221" y="166295"/>
                  <a:pt x="1667257" y="174824"/>
                </a:cubicBezTo>
                <a:cubicBezTo>
                  <a:pt x="1677292" y="183352"/>
                  <a:pt x="1687327" y="191879"/>
                  <a:pt x="1697362" y="201828"/>
                </a:cubicBezTo>
                <a:cubicBezTo>
                  <a:pt x="1715999" y="221726"/>
                  <a:pt x="1737502" y="243047"/>
                  <a:pt x="1754705" y="265789"/>
                </a:cubicBezTo>
                <a:cubicBezTo>
                  <a:pt x="1774775" y="288529"/>
                  <a:pt x="1790545" y="312692"/>
                  <a:pt x="1807748" y="334012"/>
                </a:cubicBezTo>
                <a:cubicBezTo>
                  <a:pt x="1816350" y="345383"/>
                  <a:pt x="1823517" y="356754"/>
                  <a:pt x="1832118" y="366703"/>
                </a:cubicBezTo>
                <a:cubicBezTo>
                  <a:pt x="1840720" y="376653"/>
                  <a:pt x="1850756" y="386601"/>
                  <a:pt x="1857923" y="396551"/>
                </a:cubicBezTo>
                <a:lnTo>
                  <a:pt x="1853623" y="382337"/>
                </a:lnTo>
                <a:lnTo>
                  <a:pt x="1847889" y="368123"/>
                </a:lnTo>
                <a:lnTo>
                  <a:pt x="1837853" y="339697"/>
                </a:lnTo>
                <a:cubicBezTo>
                  <a:pt x="1847889" y="355332"/>
                  <a:pt x="1860790" y="378074"/>
                  <a:pt x="1867959" y="397972"/>
                </a:cubicBezTo>
                <a:cubicBezTo>
                  <a:pt x="1876560" y="416450"/>
                  <a:pt x="1885162" y="430662"/>
                  <a:pt x="1892329" y="424978"/>
                </a:cubicBezTo>
                <a:cubicBezTo>
                  <a:pt x="1874051" y="397261"/>
                  <a:pt x="1879965" y="396728"/>
                  <a:pt x="1881040" y="389200"/>
                </a:cubicBezTo>
                <a:lnTo>
                  <a:pt x="1879634" y="379504"/>
                </a:lnTo>
                <a:lnTo>
                  <a:pt x="1892329" y="423555"/>
                </a:lnTo>
                <a:cubicBezTo>
                  <a:pt x="1896630" y="434926"/>
                  <a:pt x="1898063" y="446297"/>
                  <a:pt x="1900930" y="456247"/>
                </a:cubicBezTo>
                <a:cubicBezTo>
                  <a:pt x="1902365" y="466196"/>
                  <a:pt x="1905232" y="477566"/>
                  <a:pt x="1906665" y="486094"/>
                </a:cubicBezTo>
                <a:cubicBezTo>
                  <a:pt x="1905232" y="470459"/>
                  <a:pt x="1922435" y="500308"/>
                  <a:pt x="1925302" y="504572"/>
                </a:cubicBezTo>
                <a:cubicBezTo>
                  <a:pt x="1931036" y="540105"/>
                  <a:pt x="1916701" y="507415"/>
                  <a:pt x="1910966" y="505993"/>
                </a:cubicBezTo>
                <a:cubicBezTo>
                  <a:pt x="1916701" y="524471"/>
                  <a:pt x="1912399" y="555740"/>
                  <a:pt x="1923868" y="569952"/>
                </a:cubicBezTo>
                <a:cubicBezTo>
                  <a:pt x="1929602" y="582746"/>
                  <a:pt x="1931036" y="574218"/>
                  <a:pt x="1931036" y="561425"/>
                </a:cubicBezTo>
                <a:cubicBezTo>
                  <a:pt x="1931036" y="548633"/>
                  <a:pt x="1929602" y="531578"/>
                  <a:pt x="1932469" y="525891"/>
                </a:cubicBezTo>
                <a:cubicBezTo>
                  <a:pt x="1935336" y="562847"/>
                  <a:pt x="1935336" y="598380"/>
                  <a:pt x="1933904" y="633914"/>
                </a:cubicBezTo>
                <a:lnTo>
                  <a:pt x="1936771" y="631070"/>
                </a:lnTo>
                <a:cubicBezTo>
                  <a:pt x="1933904" y="639598"/>
                  <a:pt x="1932469" y="655233"/>
                  <a:pt x="1935336" y="666604"/>
                </a:cubicBezTo>
                <a:cubicBezTo>
                  <a:pt x="1942505" y="677975"/>
                  <a:pt x="1943938" y="652390"/>
                  <a:pt x="1941071" y="636755"/>
                </a:cubicBezTo>
                <a:cubicBezTo>
                  <a:pt x="1948239" y="665181"/>
                  <a:pt x="1942505" y="689345"/>
                  <a:pt x="1933904" y="713508"/>
                </a:cubicBezTo>
                <a:cubicBezTo>
                  <a:pt x="1929602" y="737670"/>
                  <a:pt x="1923868" y="758990"/>
                  <a:pt x="1932469" y="783152"/>
                </a:cubicBezTo>
                <a:cubicBezTo>
                  <a:pt x="1929602" y="793102"/>
                  <a:pt x="1925302" y="803051"/>
                  <a:pt x="1922435" y="813001"/>
                </a:cubicBezTo>
                <a:cubicBezTo>
                  <a:pt x="1923868" y="815844"/>
                  <a:pt x="1926735" y="821528"/>
                  <a:pt x="1928169" y="815844"/>
                </a:cubicBezTo>
                <a:lnTo>
                  <a:pt x="1916701" y="844270"/>
                </a:lnTo>
                <a:cubicBezTo>
                  <a:pt x="1899498" y="898280"/>
                  <a:pt x="1928169" y="861326"/>
                  <a:pt x="1926735" y="881224"/>
                </a:cubicBezTo>
                <a:lnTo>
                  <a:pt x="1926735" y="878381"/>
                </a:lnTo>
                <a:cubicBezTo>
                  <a:pt x="1925302" y="895438"/>
                  <a:pt x="1928169" y="909651"/>
                  <a:pt x="1932469" y="898280"/>
                </a:cubicBezTo>
                <a:cubicBezTo>
                  <a:pt x="1925302" y="918178"/>
                  <a:pt x="1916701" y="936656"/>
                  <a:pt x="1908099" y="955134"/>
                </a:cubicBezTo>
                <a:cubicBezTo>
                  <a:pt x="1899498" y="963662"/>
                  <a:pt x="1886595" y="989245"/>
                  <a:pt x="1873693" y="1010566"/>
                </a:cubicBezTo>
                <a:cubicBezTo>
                  <a:pt x="1860790" y="1031885"/>
                  <a:pt x="1846454" y="1048941"/>
                  <a:pt x="1836420" y="1044677"/>
                </a:cubicBezTo>
                <a:cubicBezTo>
                  <a:pt x="1832118" y="1060312"/>
                  <a:pt x="1830686" y="1071682"/>
                  <a:pt x="1836420" y="1067418"/>
                </a:cubicBezTo>
                <a:cubicBezTo>
                  <a:pt x="1814915" y="1105795"/>
                  <a:pt x="1856490" y="1064575"/>
                  <a:pt x="1820650" y="1127114"/>
                </a:cubicBezTo>
                <a:cubicBezTo>
                  <a:pt x="1823517" y="1129957"/>
                  <a:pt x="1827818" y="1121430"/>
                  <a:pt x="1833553" y="1112902"/>
                </a:cubicBezTo>
                <a:cubicBezTo>
                  <a:pt x="1824951" y="1129957"/>
                  <a:pt x="1819217" y="1135642"/>
                  <a:pt x="1816350" y="1137064"/>
                </a:cubicBezTo>
                <a:cubicBezTo>
                  <a:pt x="1817783" y="1138485"/>
                  <a:pt x="1819217" y="1139906"/>
                  <a:pt x="1820650" y="1145592"/>
                </a:cubicBezTo>
                <a:cubicBezTo>
                  <a:pt x="1813483" y="1141328"/>
                  <a:pt x="1800580" y="1168334"/>
                  <a:pt x="1793413" y="1182546"/>
                </a:cubicBezTo>
                <a:cubicBezTo>
                  <a:pt x="1802014" y="1178282"/>
                  <a:pt x="1809181" y="1174018"/>
                  <a:pt x="1817783" y="1168334"/>
                </a:cubicBezTo>
                <a:cubicBezTo>
                  <a:pt x="1804881" y="1179703"/>
                  <a:pt x="1796280" y="1188232"/>
                  <a:pt x="1781944" y="1213816"/>
                </a:cubicBezTo>
                <a:lnTo>
                  <a:pt x="1800580" y="1202445"/>
                </a:lnTo>
                <a:cubicBezTo>
                  <a:pt x="1786244" y="1222343"/>
                  <a:pt x="1781944" y="1220922"/>
                  <a:pt x="1777642" y="1220922"/>
                </a:cubicBezTo>
                <a:cubicBezTo>
                  <a:pt x="1773342" y="1220922"/>
                  <a:pt x="1770475" y="1223766"/>
                  <a:pt x="1756139" y="1249349"/>
                </a:cubicBezTo>
                <a:lnTo>
                  <a:pt x="1769041" y="1225186"/>
                </a:lnTo>
                <a:lnTo>
                  <a:pt x="1780510" y="1201024"/>
                </a:lnTo>
                <a:cubicBezTo>
                  <a:pt x="1761874" y="1226607"/>
                  <a:pt x="1751838" y="1232293"/>
                  <a:pt x="1743236" y="1233714"/>
                </a:cubicBezTo>
                <a:cubicBezTo>
                  <a:pt x="1734635" y="1235135"/>
                  <a:pt x="1728901" y="1232293"/>
                  <a:pt x="1717432" y="1240821"/>
                </a:cubicBezTo>
                <a:cubicBezTo>
                  <a:pt x="1705963" y="1250770"/>
                  <a:pt x="1693062" y="1263563"/>
                  <a:pt x="1683026" y="1276354"/>
                </a:cubicBezTo>
                <a:lnTo>
                  <a:pt x="1667257" y="1296253"/>
                </a:lnTo>
                <a:cubicBezTo>
                  <a:pt x="1661523" y="1301938"/>
                  <a:pt x="1655789" y="1309044"/>
                  <a:pt x="1650054" y="1314731"/>
                </a:cubicBezTo>
                <a:cubicBezTo>
                  <a:pt x="1628550" y="1340314"/>
                  <a:pt x="1604180" y="1360212"/>
                  <a:pt x="1578375" y="1367320"/>
                </a:cubicBezTo>
                <a:cubicBezTo>
                  <a:pt x="1578375" y="1378690"/>
                  <a:pt x="1586977" y="1375847"/>
                  <a:pt x="1578375" y="1392903"/>
                </a:cubicBezTo>
                <a:cubicBezTo>
                  <a:pt x="1595578" y="1382954"/>
                  <a:pt x="1607047" y="1373004"/>
                  <a:pt x="1618515" y="1365897"/>
                </a:cubicBezTo>
                <a:cubicBezTo>
                  <a:pt x="1629984" y="1360212"/>
                  <a:pt x="1640018" y="1355949"/>
                  <a:pt x="1651487" y="1353106"/>
                </a:cubicBezTo>
                <a:cubicBezTo>
                  <a:pt x="1683026" y="1328943"/>
                  <a:pt x="1680159" y="1318995"/>
                  <a:pt x="1678726" y="1310465"/>
                </a:cubicBezTo>
                <a:cubicBezTo>
                  <a:pt x="1677292" y="1300517"/>
                  <a:pt x="1675859" y="1291989"/>
                  <a:pt x="1711698" y="1264984"/>
                </a:cubicBezTo>
                <a:cubicBezTo>
                  <a:pt x="1717432" y="1276354"/>
                  <a:pt x="1700229" y="1297674"/>
                  <a:pt x="1680159" y="1311888"/>
                </a:cubicBezTo>
                <a:cubicBezTo>
                  <a:pt x="1685893" y="1320415"/>
                  <a:pt x="1710265" y="1300517"/>
                  <a:pt x="1726033" y="1289146"/>
                </a:cubicBezTo>
                <a:cubicBezTo>
                  <a:pt x="1700229" y="1316861"/>
                  <a:pt x="1669586" y="1356570"/>
                  <a:pt x="1645596" y="1383687"/>
                </a:cubicBezTo>
                <a:lnTo>
                  <a:pt x="1624250" y="1405696"/>
                </a:lnTo>
                <a:lnTo>
                  <a:pt x="1624250" y="1405696"/>
                </a:lnTo>
                <a:cubicBezTo>
                  <a:pt x="1609914" y="1411380"/>
                  <a:pt x="1574074" y="1432700"/>
                  <a:pt x="1562605" y="1445493"/>
                </a:cubicBezTo>
                <a:cubicBezTo>
                  <a:pt x="1559738" y="1438386"/>
                  <a:pt x="1495227" y="1481026"/>
                  <a:pt x="1505262" y="1454021"/>
                </a:cubicBezTo>
                <a:cubicBezTo>
                  <a:pt x="1482324" y="1466812"/>
                  <a:pt x="1478024" y="1476762"/>
                  <a:pt x="1473723" y="1483868"/>
                </a:cubicBezTo>
                <a:cubicBezTo>
                  <a:pt x="1469423" y="1490975"/>
                  <a:pt x="1463689" y="1496661"/>
                  <a:pt x="1436450" y="1502346"/>
                </a:cubicBezTo>
                <a:cubicBezTo>
                  <a:pt x="1460821" y="1503766"/>
                  <a:pt x="1412080" y="1527929"/>
                  <a:pt x="1436450" y="1526508"/>
                </a:cubicBezTo>
                <a:cubicBezTo>
                  <a:pt x="1440751" y="1517980"/>
                  <a:pt x="1459387" y="1509453"/>
                  <a:pt x="1478024" y="1502346"/>
                </a:cubicBezTo>
                <a:cubicBezTo>
                  <a:pt x="1496660" y="1493818"/>
                  <a:pt x="1519598" y="1488132"/>
                  <a:pt x="1532501" y="1482447"/>
                </a:cubicBezTo>
                <a:cubicBezTo>
                  <a:pt x="1522465" y="1490975"/>
                  <a:pt x="1510996" y="1499503"/>
                  <a:pt x="1500962" y="1508030"/>
                </a:cubicBezTo>
                <a:cubicBezTo>
                  <a:pt x="1490926" y="1516560"/>
                  <a:pt x="1480892" y="1525087"/>
                  <a:pt x="1469423" y="1532194"/>
                </a:cubicBezTo>
                <a:cubicBezTo>
                  <a:pt x="1483759" y="1519401"/>
                  <a:pt x="1455087" y="1526508"/>
                  <a:pt x="1445051" y="1530772"/>
                </a:cubicBezTo>
                <a:lnTo>
                  <a:pt x="1440751" y="1544986"/>
                </a:lnTo>
                <a:cubicBezTo>
                  <a:pt x="1429283" y="1536458"/>
                  <a:pt x="1402044" y="1556357"/>
                  <a:pt x="1369072" y="1577676"/>
                </a:cubicBezTo>
                <a:cubicBezTo>
                  <a:pt x="1353302" y="1587625"/>
                  <a:pt x="1334666" y="1597575"/>
                  <a:pt x="1318896" y="1604682"/>
                </a:cubicBezTo>
                <a:cubicBezTo>
                  <a:pt x="1301693" y="1610366"/>
                  <a:pt x="1285924" y="1613209"/>
                  <a:pt x="1274456" y="1610366"/>
                </a:cubicBezTo>
                <a:cubicBezTo>
                  <a:pt x="1297393" y="1603261"/>
                  <a:pt x="1314596" y="1587625"/>
                  <a:pt x="1330365" y="1594732"/>
                </a:cubicBezTo>
                <a:cubicBezTo>
                  <a:pt x="1369072" y="1569148"/>
                  <a:pt x="1314596" y="1580519"/>
                  <a:pt x="1330365" y="1563462"/>
                </a:cubicBezTo>
                <a:cubicBezTo>
                  <a:pt x="1323197" y="1564884"/>
                  <a:pt x="1313162" y="1569148"/>
                  <a:pt x="1304560" y="1571992"/>
                </a:cubicBezTo>
                <a:cubicBezTo>
                  <a:pt x="1294526" y="1574833"/>
                  <a:pt x="1285924" y="1577676"/>
                  <a:pt x="1275889" y="1581940"/>
                </a:cubicBezTo>
                <a:cubicBezTo>
                  <a:pt x="1255818" y="1590468"/>
                  <a:pt x="1235748" y="1597575"/>
                  <a:pt x="1214245" y="1604682"/>
                </a:cubicBezTo>
                <a:cubicBezTo>
                  <a:pt x="1192741" y="1611789"/>
                  <a:pt x="1171238" y="1617473"/>
                  <a:pt x="1149733" y="1621737"/>
                </a:cubicBezTo>
                <a:cubicBezTo>
                  <a:pt x="1128230" y="1626001"/>
                  <a:pt x="1106726" y="1627423"/>
                  <a:pt x="1088090" y="1627423"/>
                </a:cubicBezTo>
                <a:cubicBezTo>
                  <a:pt x="1099916" y="1630621"/>
                  <a:pt x="1121420" y="1626623"/>
                  <a:pt x="1133852" y="1628622"/>
                </a:cubicBezTo>
                <a:lnTo>
                  <a:pt x="1135061" y="1629244"/>
                </a:lnTo>
                <a:lnTo>
                  <a:pt x="1106726" y="1631687"/>
                </a:lnTo>
                <a:lnTo>
                  <a:pt x="1103859" y="1634529"/>
                </a:lnTo>
                <a:lnTo>
                  <a:pt x="1136832" y="1631687"/>
                </a:lnTo>
                <a:lnTo>
                  <a:pt x="1137848" y="1630679"/>
                </a:lnTo>
                <a:lnTo>
                  <a:pt x="1142566" y="1633108"/>
                </a:lnTo>
                <a:cubicBezTo>
                  <a:pt x="1088090" y="1651586"/>
                  <a:pt x="1016411" y="1640215"/>
                  <a:pt x="953333" y="1635951"/>
                </a:cubicBezTo>
                <a:lnTo>
                  <a:pt x="966235" y="1648743"/>
                </a:lnTo>
                <a:cubicBezTo>
                  <a:pt x="938997" y="1644479"/>
                  <a:pt x="933263" y="1645900"/>
                  <a:pt x="927529" y="1648743"/>
                </a:cubicBezTo>
                <a:cubicBezTo>
                  <a:pt x="921794" y="1650164"/>
                  <a:pt x="914626" y="1654427"/>
                  <a:pt x="885954" y="1653007"/>
                </a:cubicBezTo>
                <a:cubicBezTo>
                  <a:pt x="888821" y="1651586"/>
                  <a:pt x="895990" y="1647322"/>
                  <a:pt x="883087" y="1647322"/>
                </a:cubicBezTo>
                <a:cubicBezTo>
                  <a:pt x="835779" y="1650164"/>
                  <a:pt x="878787" y="1658691"/>
                  <a:pt x="847248" y="1662957"/>
                </a:cubicBezTo>
                <a:cubicBezTo>
                  <a:pt x="787038" y="1641636"/>
                  <a:pt x="817142" y="1677169"/>
                  <a:pt x="742596" y="1661534"/>
                </a:cubicBezTo>
                <a:lnTo>
                  <a:pt x="748330" y="1667220"/>
                </a:lnTo>
                <a:cubicBezTo>
                  <a:pt x="719659" y="1660823"/>
                  <a:pt x="685611" y="1659047"/>
                  <a:pt x="650668" y="1657271"/>
                </a:cubicBezTo>
                <a:lnTo>
                  <a:pt x="582678" y="1650706"/>
                </a:lnTo>
                <a:lnTo>
                  <a:pt x="591981" y="1650719"/>
                </a:lnTo>
                <a:cubicBezTo>
                  <a:pt x="596102" y="1649897"/>
                  <a:pt x="598521" y="1648032"/>
                  <a:pt x="597805" y="1644479"/>
                </a:cubicBezTo>
                <a:cubicBezTo>
                  <a:pt x="584902" y="1641636"/>
                  <a:pt x="572000" y="1638793"/>
                  <a:pt x="559097" y="1634529"/>
                </a:cubicBezTo>
                <a:lnTo>
                  <a:pt x="520391" y="1621737"/>
                </a:lnTo>
                <a:cubicBezTo>
                  <a:pt x="514657" y="1623158"/>
                  <a:pt x="481684" y="1614630"/>
                  <a:pt x="500321" y="1627423"/>
                </a:cubicBezTo>
                <a:cubicBezTo>
                  <a:pt x="510355" y="1633108"/>
                  <a:pt x="520391" y="1633108"/>
                  <a:pt x="528992" y="1634529"/>
                </a:cubicBezTo>
                <a:cubicBezTo>
                  <a:pt x="526125" y="1634529"/>
                  <a:pt x="521824" y="1635951"/>
                  <a:pt x="517524" y="1637372"/>
                </a:cubicBezTo>
                <a:cubicBezTo>
                  <a:pt x="447278" y="1608946"/>
                  <a:pt x="527558" y="1620316"/>
                  <a:pt x="530425" y="1608946"/>
                </a:cubicBezTo>
                <a:cubicBezTo>
                  <a:pt x="511790" y="1604682"/>
                  <a:pt x="498887" y="1598996"/>
                  <a:pt x="488852" y="1593311"/>
                </a:cubicBezTo>
                <a:cubicBezTo>
                  <a:pt x="478816" y="1586204"/>
                  <a:pt x="470215" y="1580519"/>
                  <a:pt x="457313" y="1576255"/>
                </a:cubicBezTo>
                <a:cubicBezTo>
                  <a:pt x="441543" y="1583361"/>
                  <a:pt x="500321" y="1606102"/>
                  <a:pt x="464481" y="1607525"/>
                </a:cubicBezTo>
                <a:cubicBezTo>
                  <a:pt x="458746" y="1607525"/>
                  <a:pt x="448712" y="1604682"/>
                  <a:pt x="438676" y="1600418"/>
                </a:cubicBezTo>
                <a:cubicBezTo>
                  <a:pt x="428642" y="1596154"/>
                  <a:pt x="417173" y="1589047"/>
                  <a:pt x="405704" y="1583361"/>
                </a:cubicBezTo>
                <a:cubicBezTo>
                  <a:pt x="382767" y="1570569"/>
                  <a:pt x="361263" y="1553514"/>
                  <a:pt x="352661" y="1542143"/>
                </a:cubicBezTo>
                <a:cubicBezTo>
                  <a:pt x="329724" y="1544986"/>
                  <a:pt x="293885" y="1527929"/>
                  <a:pt x="265213" y="1508030"/>
                </a:cubicBezTo>
                <a:cubicBezTo>
                  <a:pt x="258045" y="1502346"/>
                  <a:pt x="250878" y="1498082"/>
                  <a:pt x="245143" y="1493818"/>
                </a:cubicBezTo>
                <a:cubicBezTo>
                  <a:pt x="239409" y="1489554"/>
                  <a:pt x="233675" y="1485290"/>
                  <a:pt x="227940" y="1482447"/>
                </a:cubicBezTo>
                <a:cubicBezTo>
                  <a:pt x="217904" y="1475340"/>
                  <a:pt x="210737" y="1472497"/>
                  <a:pt x="206436" y="1476762"/>
                </a:cubicBezTo>
                <a:cubicBezTo>
                  <a:pt x="209303" y="1476762"/>
                  <a:pt x="203569" y="1461128"/>
                  <a:pt x="187800" y="1451178"/>
                </a:cubicBezTo>
                <a:lnTo>
                  <a:pt x="192100" y="1462548"/>
                </a:lnTo>
                <a:cubicBezTo>
                  <a:pt x="166295" y="1448335"/>
                  <a:pt x="160561" y="1432700"/>
                  <a:pt x="156261" y="1421329"/>
                </a:cubicBezTo>
                <a:cubicBezTo>
                  <a:pt x="151960" y="1409960"/>
                  <a:pt x="150527" y="1398589"/>
                  <a:pt x="137624" y="1387218"/>
                </a:cubicBezTo>
                <a:cubicBezTo>
                  <a:pt x="134757" y="1390061"/>
                  <a:pt x="140491" y="1400010"/>
                  <a:pt x="140491" y="1407117"/>
                </a:cubicBezTo>
                <a:cubicBezTo>
                  <a:pt x="127589" y="1392903"/>
                  <a:pt x="116121" y="1378690"/>
                  <a:pt x="108952" y="1364476"/>
                </a:cubicBezTo>
                <a:cubicBezTo>
                  <a:pt x="106085" y="1357369"/>
                  <a:pt x="101785" y="1350264"/>
                  <a:pt x="98918" y="1343157"/>
                </a:cubicBezTo>
                <a:cubicBezTo>
                  <a:pt x="94616" y="1336050"/>
                  <a:pt x="93183" y="1328943"/>
                  <a:pt x="90316" y="1321836"/>
                </a:cubicBezTo>
                <a:cubicBezTo>
                  <a:pt x="87449" y="1314731"/>
                  <a:pt x="86015" y="1307624"/>
                  <a:pt x="80280" y="1300517"/>
                </a:cubicBezTo>
                <a:cubicBezTo>
                  <a:pt x="78848" y="1293410"/>
                  <a:pt x="75980" y="1286303"/>
                  <a:pt x="73113" y="1279197"/>
                </a:cubicBezTo>
                <a:cubicBezTo>
                  <a:pt x="70246" y="1272090"/>
                  <a:pt x="65945" y="1263563"/>
                  <a:pt x="63077"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29"/>
                  <a:pt x="60210" y="1235135"/>
                </a:cubicBezTo>
                <a:cubicBezTo>
                  <a:pt x="64512" y="1213816"/>
                  <a:pt x="55910" y="1189653"/>
                  <a:pt x="45875" y="1162648"/>
                </a:cubicBezTo>
                <a:cubicBezTo>
                  <a:pt x="35840" y="1135642"/>
                  <a:pt x="25804" y="1104372"/>
                  <a:pt x="27239" y="1073105"/>
                </a:cubicBezTo>
                <a:cubicBezTo>
                  <a:pt x="22937" y="1078789"/>
                  <a:pt x="25804" y="1124271"/>
                  <a:pt x="17203" y="1101531"/>
                </a:cubicBezTo>
                <a:cubicBezTo>
                  <a:pt x="14336" y="1060312"/>
                  <a:pt x="43007" y="1064575"/>
                  <a:pt x="28672" y="1017673"/>
                </a:cubicBezTo>
                <a:cubicBezTo>
                  <a:pt x="25804" y="1038992"/>
                  <a:pt x="12903" y="1033306"/>
                  <a:pt x="11469" y="1053206"/>
                </a:cubicBezTo>
                <a:cubicBezTo>
                  <a:pt x="8601" y="1021937"/>
                  <a:pt x="1434" y="1000616"/>
                  <a:pt x="11469" y="989245"/>
                </a:cubicBezTo>
                <a:cubicBezTo>
                  <a:pt x="11469" y="980717"/>
                  <a:pt x="7169" y="976453"/>
                  <a:pt x="4301" y="976453"/>
                </a:cubicBezTo>
                <a:cubicBezTo>
                  <a:pt x="11469" y="956555"/>
                  <a:pt x="7169" y="925285"/>
                  <a:pt x="5734" y="903966"/>
                </a:cubicBezTo>
                <a:lnTo>
                  <a:pt x="0" y="909651"/>
                </a:lnTo>
                <a:cubicBezTo>
                  <a:pt x="27239" y="872696"/>
                  <a:pt x="4301" y="845691"/>
                  <a:pt x="10036" y="795945"/>
                </a:cubicBezTo>
                <a:lnTo>
                  <a:pt x="1434" y="801630"/>
                </a:lnTo>
                <a:cubicBezTo>
                  <a:pt x="5734" y="780311"/>
                  <a:pt x="17203" y="749041"/>
                  <a:pt x="11469" y="712086"/>
                </a:cubicBezTo>
                <a:lnTo>
                  <a:pt x="0" y="730563"/>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6"/>
                </a:lnTo>
                <a:cubicBezTo>
                  <a:pt x="8601" y="534419"/>
                  <a:pt x="18637" y="544369"/>
                  <a:pt x="22937" y="504572"/>
                </a:cubicBezTo>
                <a:cubicBezTo>
                  <a:pt x="20070" y="496044"/>
                  <a:pt x="12903" y="517364"/>
                  <a:pt x="7169" y="521627"/>
                </a:cubicBezTo>
                <a:cubicBezTo>
                  <a:pt x="22937" y="473303"/>
                  <a:pt x="38707" y="426398"/>
                  <a:pt x="55910" y="379494"/>
                </a:cubicBezTo>
                <a:cubicBezTo>
                  <a:pt x="63077" y="379494"/>
                  <a:pt x="61645" y="397972"/>
                  <a:pt x="73113" y="386601"/>
                </a:cubicBezTo>
                <a:cubicBezTo>
                  <a:pt x="68812" y="403657"/>
                  <a:pt x="65945" y="419291"/>
                  <a:pt x="63077" y="436348"/>
                </a:cubicBezTo>
                <a:cubicBezTo>
                  <a:pt x="67379" y="461932"/>
                  <a:pt x="80280" y="413607"/>
                  <a:pt x="88882" y="393708"/>
                </a:cubicBezTo>
                <a:lnTo>
                  <a:pt x="81715" y="427821"/>
                </a:lnTo>
                <a:cubicBezTo>
                  <a:pt x="81715" y="429242"/>
                  <a:pt x="83148" y="429242"/>
                  <a:pt x="84582" y="426398"/>
                </a:cubicBezTo>
                <a:lnTo>
                  <a:pt x="78848" y="451983"/>
                </a:lnTo>
                <a:cubicBezTo>
                  <a:pt x="108952" y="388022"/>
                  <a:pt x="83148" y="524471"/>
                  <a:pt x="110386" y="454825"/>
                </a:cubicBezTo>
                <a:cubicBezTo>
                  <a:pt x="104652" y="471882"/>
                  <a:pt x="93183" y="490358"/>
                  <a:pt x="86015" y="500308"/>
                </a:cubicBezTo>
                <a:cubicBezTo>
                  <a:pt x="75980" y="532998"/>
                  <a:pt x="84582" y="527314"/>
                  <a:pt x="86015" y="540105"/>
                </a:cubicBezTo>
                <a:cubicBezTo>
                  <a:pt x="91749" y="524471"/>
                  <a:pt x="98918" y="508836"/>
                  <a:pt x="106085" y="496044"/>
                </a:cubicBezTo>
                <a:cubicBezTo>
                  <a:pt x="86015" y="571375"/>
                  <a:pt x="118988" y="490358"/>
                  <a:pt x="114686" y="547212"/>
                </a:cubicBezTo>
                <a:cubicBezTo>
                  <a:pt x="94616" y="609751"/>
                  <a:pt x="121855" y="650969"/>
                  <a:pt x="117554" y="683659"/>
                </a:cubicBezTo>
                <a:cubicBezTo>
                  <a:pt x="107519" y="749041"/>
                  <a:pt x="108952" y="656654"/>
                  <a:pt x="97483" y="696451"/>
                </a:cubicBezTo>
                <a:cubicBezTo>
                  <a:pt x="90316" y="731984"/>
                  <a:pt x="101785" y="714929"/>
                  <a:pt x="101785" y="737670"/>
                </a:cubicBezTo>
                <a:lnTo>
                  <a:pt x="86015" y="751883"/>
                </a:lnTo>
                <a:cubicBezTo>
                  <a:pt x="80280" y="793102"/>
                  <a:pt x="100351" y="754726"/>
                  <a:pt x="91749" y="777467"/>
                </a:cubicBezTo>
                <a:cubicBezTo>
                  <a:pt x="97483" y="810158"/>
                  <a:pt x="97483" y="767517"/>
                  <a:pt x="110386" y="760412"/>
                </a:cubicBezTo>
                <a:cubicBezTo>
                  <a:pt x="106085" y="767517"/>
                  <a:pt x="97483" y="803051"/>
                  <a:pt x="101785" y="818685"/>
                </a:cubicBezTo>
                <a:cubicBezTo>
                  <a:pt x="104652" y="818685"/>
                  <a:pt x="108952" y="774624"/>
                  <a:pt x="108952" y="803051"/>
                </a:cubicBezTo>
                <a:cubicBezTo>
                  <a:pt x="100351" y="852798"/>
                  <a:pt x="101785" y="885488"/>
                  <a:pt x="107519" y="915337"/>
                </a:cubicBezTo>
                <a:cubicBezTo>
                  <a:pt x="108952" y="946606"/>
                  <a:pt x="113254" y="975032"/>
                  <a:pt x="111819" y="1020514"/>
                </a:cubicBezTo>
                <a:lnTo>
                  <a:pt x="118988" y="1011987"/>
                </a:lnTo>
                <a:cubicBezTo>
                  <a:pt x="117554" y="1021937"/>
                  <a:pt x="114686"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1"/>
                  <a:pt x="134757" y="1168334"/>
                  <a:pt x="136191" y="1158384"/>
                </a:cubicBezTo>
                <a:cubicBezTo>
                  <a:pt x="136191" y="1175439"/>
                  <a:pt x="136191" y="1191074"/>
                  <a:pt x="139058" y="1206708"/>
                </a:cubicBezTo>
                <a:lnTo>
                  <a:pt x="149092" y="1198181"/>
                </a:lnTo>
                <a:cubicBezTo>
                  <a:pt x="146225" y="1206708"/>
                  <a:pt x="149092" y="1225186"/>
                  <a:pt x="159128" y="1243664"/>
                </a:cubicBezTo>
                <a:cubicBezTo>
                  <a:pt x="161995" y="1247928"/>
                  <a:pt x="163428" y="1252192"/>
                  <a:pt x="166295" y="1257876"/>
                </a:cubicBezTo>
                <a:cubicBezTo>
                  <a:pt x="169163" y="1262140"/>
                  <a:pt x="172030" y="1266404"/>
                  <a:pt x="174897" y="1272090"/>
                </a:cubicBezTo>
                <a:cubicBezTo>
                  <a:pt x="177764" y="1277775"/>
                  <a:pt x="180631" y="1282039"/>
                  <a:pt x="183498" y="1287725"/>
                </a:cubicBezTo>
                <a:cubicBezTo>
                  <a:pt x="186366" y="1291989"/>
                  <a:pt x="189233" y="1297674"/>
                  <a:pt x="192100" y="1301938"/>
                </a:cubicBezTo>
                <a:lnTo>
                  <a:pt x="199269" y="1297674"/>
                </a:lnTo>
                <a:cubicBezTo>
                  <a:pt x="203569" y="1306201"/>
                  <a:pt x="207870" y="1314731"/>
                  <a:pt x="212170" y="1321836"/>
                </a:cubicBezTo>
                <a:lnTo>
                  <a:pt x="210737" y="1311888"/>
                </a:lnTo>
                <a:cubicBezTo>
                  <a:pt x="227940" y="1333207"/>
                  <a:pt x="237975" y="1367320"/>
                  <a:pt x="268081" y="1382954"/>
                </a:cubicBezTo>
                <a:cubicBezTo>
                  <a:pt x="250878" y="1371583"/>
                  <a:pt x="256612" y="1358792"/>
                  <a:pt x="262346" y="1355949"/>
                </a:cubicBezTo>
                <a:cubicBezTo>
                  <a:pt x="270948" y="1367320"/>
                  <a:pt x="279549" y="1377268"/>
                  <a:pt x="288151" y="1388639"/>
                </a:cubicBezTo>
                <a:cubicBezTo>
                  <a:pt x="296752" y="1398589"/>
                  <a:pt x="306786" y="1409960"/>
                  <a:pt x="316822" y="1419908"/>
                </a:cubicBezTo>
                <a:cubicBezTo>
                  <a:pt x="321122" y="1417065"/>
                  <a:pt x="348361" y="1432700"/>
                  <a:pt x="338325" y="1419908"/>
                </a:cubicBezTo>
                <a:lnTo>
                  <a:pt x="345494" y="1429858"/>
                </a:lnTo>
                <a:lnTo>
                  <a:pt x="356963" y="1442650"/>
                </a:lnTo>
                <a:lnTo>
                  <a:pt x="358395" y="1435543"/>
                </a:lnTo>
                <a:cubicBezTo>
                  <a:pt x="417173" y="1465392"/>
                  <a:pt x="471649" y="1498082"/>
                  <a:pt x="530425" y="1523665"/>
                </a:cubicBezTo>
                <a:cubicBezTo>
                  <a:pt x="589203" y="1549250"/>
                  <a:pt x="655148" y="1567726"/>
                  <a:pt x="725393" y="1562041"/>
                </a:cubicBezTo>
                <a:lnTo>
                  <a:pt x="722526" y="1559198"/>
                </a:lnTo>
                <a:cubicBezTo>
                  <a:pt x="748330" y="1567726"/>
                  <a:pt x="775569" y="1573412"/>
                  <a:pt x="802806" y="1580519"/>
                </a:cubicBezTo>
                <a:cubicBezTo>
                  <a:pt x="818576" y="1580519"/>
                  <a:pt x="822876" y="1567726"/>
                  <a:pt x="847248" y="1564884"/>
                </a:cubicBezTo>
                <a:cubicBezTo>
                  <a:pt x="841514" y="1570569"/>
                  <a:pt x="852982" y="1571992"/>
                  <a:pt x="868751" y="1571992"/>
                </a:cubicBezTo>
                <a:cubicBezTo>
                  <a:pt x="884521" y="1571992"/>
                  <a:pt x="901724" y="1570569"/>
                  <a:pt x="910326" y="1576255"/>
                </a:cubicBezTo>
                <a:cubicBezTo>
                  <a:pt x="930396" y="1570569"/>
                  <a:pt x="910326" y="1567726"/>
                  <a:pt x="904591" y="1563462"/>
                </a:cubicBezTo>
                <a:cubicBezTo>
                  <a:pt x="924662" y="1560621"/>
                  <a:pt x="941865" y="1557778"/>
                  <a:pt x="960500" y="1556357"/>
                </a:cubicBezTo>
                <a:cubicBezTo>
                  <a:pt x="977703" y="1554934"/>
                  <a:pt x="994906" y="1553514"/>
                  <a:pt x="1013544" y="1552091"/>
                </a:cubicBezTo>
                <a:cubicBezTo>
                  <a:pt x="1030747" y="1550671"/>
                  <a:pt x="1049382" y="1549250"/>
                  <a:pt x="1068020" y="1546407"/>
                </a:cubicBezTo>
                <a:cubicBezTo>
                  <a:pt x="1086656" y="1543564"/>
                  <a:pt x="1106726" y="1539300"/>
                  <a:pt x="1126796" y="1532194"/>
                </a:cubicBezTo>
                <a:cubicBezTo>
                  <a:pt x="1106726" y="1540722"/>
                  <a:pt x="1092390" y="1547828"/>
                  <a:pt x="1079488" y="1552091"/>
                </a:cubicBezTo>
                <a:cubicBezTo>
                  <a:pt x="1068020" y="1556357"/>
                  <a:pt x="1057984" y="1559198"/>
                  <a:pt x="1049382" y="1562041"/>
                </a:cubicBezTo>
                <a:cubicBezTo>
                  <a:pt x="1040781" y="1564884"/>
                  <a:pt x="1033614" y="1566305"/>
                  <a:pt x="1023578" y="1569148"/>
                </a:cubicBezTo>
                <a:cubicBezTo>
                  <a:pt x="1014976" y="1570569"/>
                  <a:pt x="1003508" y="1573412"/>
                  <a:pt x="989172" y="1576255"/>
                </a:cubicBezTo>
                <a:cubicBezTo>
                  <a:pt x="1025012" y="1574833"/>
                  <a:pt x="1045082" y="1570569"/>
                  <a:pt x="1065153" y="1564884"/>
                </a:cubicBezTo>
                <a:cubicBezTo>
                  <a:pt x="1075187" y="1563462"/>
                  <a:pt x="1085223" y="1559198"/>
                  <a:pt x="1098124" y="1556357"/>
                </a:cubicBezTo>
                <a:cubicBezTo>
                  <a:pt x="1109593" y="1553514"/>
                  <a:pt x="1123929" y="1550671"/>
                  <a:pt x="1142566" y="1546407"/>
                </a:cubicBezTo>
                <a:cubicBezTo>
                  <a:pt x="1129663" y="1547828"/>
                  <a:pt x="1118194" y="1547828"/>
                  <a:pt x="1106726" y="1549250"/>
                </a:cubicBezTo>
                <a:cubicBezTo>
                  <a:pt x="1123929" y="1536458"/>
                  <a:pt x="1151168" y="1530772"/>
                  <a:pt x="1175538" y="1526508"/>
                </a:cubicBezTo>
                <a:cubicBezTo>
                  <a:pt x="1199909" y="1522244"/>
                  <a:pt x="1221412" y="1516560"/>
                  <a:pt x="1222847" y="1505189"/>
                </a:cubicBezTo>
                <a:lnTo>
                  <a:pt x="1284180" y="1494378"/>
                </a:lnTo>
                <a:lnTo>
                  <a:pt x="1281937" y="1496927"/>
                </a:lnTo>
                <a:cubicBezTo>
                  <a:pt x="1282877" y="1499859"/>
                  <a:pt x="1296317" y="1498793"/>
                  <a:pt x="1301693" y="1500925"/>
                </a:cubicBezTo>
                <a:cubicBezTo>
                  <a:pt x="1294526" y="1505189"/>
                  <a:pt x="1290224" y="1506610"/>
                  <a:pt x="1280190" y="1509453"/>
                </a:cubicBezTo>
                <a:cubicBezTo>
                  <a:pt x="1293092" y="1523665"/>
                  <a:pt x="1303127" y="1493818"/>
                  <a:pt x="1333232" y="1486711"/>
                </a:cubicBezTo>
                <a:cubicBezTo>
                  <a:pt x="1331798" y="1483868"/>
                  <a:pt x="1322838" y="1485645"/>
                  <a:pt x="1312804" y="1487955"/>
                </a:cubicBezTo>
                <a:lnTo>
                  <a:pt x="1306498" y="1488997"/>
                </a:lnTo>
                <a:lnTo>
                  <a:pt x="1320509" y="1485468"/>
                </a:lnTo>
                <a:cubicBezTo>
                  <a:pt x="1331799" y="1481737"/>
                  <a:pt x="1343268" y="1476762"/>
                  <a:pt x="1354736" y="1469656"/>
                </a:cubicBezTo>
                <a:lnTo>
                  <a:pt x="1326065" y="1463969"/>
                </a:lnTo>
                <a:lnTo>
                  <a:pt x="1369072" y="1441229"/>
                </a:lnTo>
                <a:lnTo>
                  <a:pt x="1375386" y="1449993"/>
                </a:lnTo>
                <a:lnTo>
                  <a:pt x="1370505" y="1452598"/>
                </a:lnTo>
                <a:cubicBezTo>
                  <a:pt x="1373372" y="1455441"/>
                  <a:pt x="1375881" y="1454731"/>
                  <a:pt x="1378748" y="1452422"/>
                </a:cubicBezTo>
                <a:lnTo>
                  <a:pt x="1388970" y="1442812"/>
                </a:lnTo>
                <a:lnTo>
                  <a:pt x="1389444" y="1442500"/>
                </a:lnTo>
                <a:lnTo>
                  <a:pt x="1391650" y="1441051"/>
                </a:lnTo>
                <a:cubicBezTo>
                  <a:pt x="1394876" y="1438030"/>
                  <a:pt x="1396309" y="1435543"/>
                  <a:pt x="1396309" y="1434122"/>
                </a:cubicBezTo>
                <a:cubicBezTo>
                  <a:pt x="1404911" y="1432700"/>
                  <a:pt x="1414947" y="1429858"/>
                  <a:pt x="1423548" y="1425594"/>
                </a:cubicBezTo>
                <a:cubicBezTo>
                  <a:pt x="1432150" y="1421329"/>
                  <a:pt x="1440751" y="1415644"/>
                  <a:pt x="1450786" y="1409960"/>
                </a:cubicBezTo>
                <a:cubicBezTo>
                  <a:pt x="1470856" y="1400010"/>
                  <a:pt x="1489493" y="1385797"/>
                  <a:pt x="1510996" y="1375847"/>
                </a:cubicBezTo>
                <a:lnTo>
                  <a:pt x="1510996" y="1367320"/>
                </a:lnTo>
                <a:cubicBezTo>
                  <a:pt x="1515298" y="1365897"/>
                  <a:pt x="1519598" y="1364476"/>
                  <a:pt x="1521032" y="1364476"/>
                </a:cubicBezTo>
                <a:cubicBezTo>
                  <a:pt x="1521032" y="1350264"/>
                  <a:pt x="1552571" y="1328943"/>
                  <a:pt x="1546836" y="1320415"/>
                </a:cubicBezTo>
                <a:cubicBezTo>
                  <a:pt x="1533933" y="1327522"/>
                  <a:pt x="1505262" y="1345999"/>
                  <a:pt x="1510996" y="1348842"/>
                </a:cubicBezTo>
                <a:cubicBezTo>
                  <a:pt x="1493793" y="1355949"/>
                  <a:pt x="1500962" y="1347421"/>
                  <a:pt x="1515298" y="1334629"/>
                </a:cubicBezTo>
                <a:cubicBezTo>
                  <a:pt x="1522465" y="1328943"/>
                  <a:pt x="1531066" y="1321836"/>
                  <a:pt x="1539668" y="1314731"/>
                </a:cubicBezTo>
                <a:cubicBezTo>
                  <a:pt x="1546836" y="1309044"/>
                  <a:pt x="1554003" y="1301938"/>
                  <a:pt x="1558305" y="1297674"/>
                </a:cubicBezTo>
                <a:cubicBezTo>
                  <a:pt x="1543969" y="1320415"/>
                  <a:pt x="1568339" y="1297674"/>
                  <a:pt x="1581242" y="1289146"/>
                </a:cubicBezTo>
                <a:cubicBezTo>
                  <a:pt x="1581242" y="1286303"/>
                  <a:pt x="1576941" y="1289146"/>
                  <a:pt x="1574074" y="1289146"/>
                </a:cubicBezTo>
                <a:cubicBezTo>
                  <a:pt x="1586977" y="1270668"/>
                  <a:pt x="1601312" y="1263563"/>
                  <a:pt x="1614214" y="1256456"/>
                </a:cubicBezTo>
                <a:cubicBezTo>
                  <a:pt x="1625683" y="1250770"/>
                  <a:pt x="1635718" y="1242242"/>
                  <a:pt x="1637151" y="1223766"/>
                </a:cubicBezTo>
                <a:lnTo>
                  <a:pt x="1651487" y="1225186"/>
                </a:lnTo>
                <a:lnTo>
                  <a:pt x="1660089" y="1208131"/>
                </a:lnTo>
                <a:lnTo>
                  <a:pt x="1667257" y="1191074"/>
                </a:lnTo>
                <a:cubicBezTo>
                  <a:pt x="1677292" y="1195338"/>
                  <a:pt x="1684460" y="1185389"/>
                  <a:pt x="1693062" y="1175439"/>
                </a:cubicBezTo>
                <a:cubicBezTo>
                  <a:pt x="1701663" y="1165491"/>
                  <a:pt x="1708830" y="1154120"/>
                  <a:pt x="1718866" y="1156963"/>
                </a:cubicBezTo>
                <a:cubicBezTo>
                  <a:pt x="1741804" y="1121430"/>
                  <a:pt x="1704530" y="1154120"/>
                  <a:pt x="1714565" y="1142749"/>
                </a:cubicBezTo>
                <a:cubicBezTo>
                  <a:pt x="1723166" y="1125693"/>
                  <a:pt x="1740369" y="1102952"/>
                  <a:pt x="1754705" y="1084474"/>
                </a:cubicBezTo>
                <a:cubicBezTo>
                  <a:pt x="1767608" y="1064575"/>
                  <a:pt x="1779077" y="1047520"/>
                  <a:pt x="1777642" y="1038992"/>
                </a:cubicBezTo>
                <a:cubicBezTo>
                  <a:pt x="1789111" y="1024778"/>
                  <a:pt x="1796280" y="1009144"/>
                  <a:pt x="1803447" y="993509"/>
                </a:cubicBezTo>
                <a:cubicBezTo>
                  <a:pt x="1810615" y="977876"/>
                  <a:pt x="1814915" y="962241"/>
                  <a:pt x="1822084" y="949448"/>
                </a:cubicBezTo>
                <a:lnTo>
                  <a:pt x="1813483" y="943763"/>
                </a:lnTo>
                <a:cubicBezTo>
                  <a:pt x="1820650" y="930971"/>
                  <a:pt x="1829251" y="915337"/>
                  <a:pt x="1832118" y="901123"/>
                </a:cubicBezTo>
                <a:cubicBezTo>
                  <a:pt x="1830686" y="901123"/>
                  <a:pt x="1827818" y="902544"/>
                  <a:pt x="1826384" y="905387"/>
                </a:cubicBezTo>
                <a:cubicBezTo>
                  <a:pt x="1837853" y="879803"/>
                  <a:pt x="1843587" y="854219"/>
                  <a:pt x="1849321" y="831479"/>
                </a:cubicBezTo>
                <a:cubicBezTo>
                  <a:pt x="1850756" y="818685"/>
                  <a:pt x="1853623" y="807315"/>
                  <a:pt x="1855056" y="795945"/>
                </a:cubicBezTo>
                <a:lnTo>
                  <a:pt x="1857923" y="778888"/>
                </a:lnTo>
                <a:cubicBezTo>
                  <a:pt x="1857923" y="773204"/>
                  <a:pt x="1859357" y="767517"/>
                  <a:pt x="1859357" y="761833"/>
                </a:cubicBezTo>
                <a:cubicBezTo>
                  <a:pt x="1856490" y="763254"/>
                  <a:pt x="1853623" y="764676"/>
                  <a:pt x="1850756" y="767517"/>
                </a:cubicBezTo>
                <a:cubicBezTo>
                  <a:pt x="1849321" y="770360"/>
                  <a:pt x="1846454" y="777467"/>
                  <a:pt x="1843587" y="790259"/>
                </a:cubicBezTo>
                <a:cubicBezTo>
                  <a:pt x="1842154" y="778888"/>
                  <a:pt x="1843587" y="767517"/>
                  <a:pt x="1845021" y="753305"/>
                </a:cubicBezTo>
                <a:cubicBezTo>
                  <a:pt x="1846454" y="739091"/>
                  <a:pt x="1849321" y="724879"/>
                  <a:pt x="1852189" y="709244"/>
                </a:cubicBezTo>
                <a:cubicBezTo>
                  <a:pt x="1856490" y="677975"/>
                  <a:pt x="1860790" y="643862"/>
                  <a:pt x="1855056" y="611172"/>
                </a:cubicBezTo>
                <a:lnTo>
                  <a:pt x="1850756" y="616856"/>
                </a:lnTo>
                <a:cubicBezTo>
                  <a:pt x="1852189" y="604065"/>
                  <a:pt x="1852189" y="592694"/>
                  <a:pt x="1853623" y="579902"/>
                </a:cubicBezTo>
                <a:cubicBezTo>
                  <a:pt x="1852189" y="587009"/>
                  <a:pt x="1847889" y="582746"/>
                  <a:pt x="1843587" y="584166"/>
                </a:cubicBezTo>
                <a:cubicBezTo>
                  <a:pt x="1833553" y="524471"/>
                  <a:pt x="1807748" y="459089"/>
                  <a:pt x="1807748" y="420714"/>
                </a:cubicBezTo>
                <a:cubicBezTo>
                  <a:pt x="1806314" y="429242"/>
                  <a:pt x="1786244" y="400815"/>
                  <a:pt x="1793413" y="433505"/>
                </a:cubicBezTo>
                <a:cubicBezTo>
                  <a:pt x="1790545" y="416450"/>
                  <a:pt x="1781944" y="402236"/>
                  <a:pt x="1774775" y="386601"/>
                </a:cubicBezTo>
                <a:cubicBezTo>
                  <a:pt x="1770475" y="379494"/>
                  <a:pt x="1767608" y="370967"/>
                  <a:pt x="1761874" y="363860"/>
                </a:cubicBezTo>
                <a:cubicBezTo>
                  <a:pt x="1756139" y="356754"/>
                  <a:pt x="1751838" y="348225"/>
                  <a:pt x="1746104" y="341119"/>
                </a:cubicBezTo>
                <a:cubicBezTo>
                  <a:pt x="1740369" y="332590"/>
                  <a:pt x="1734635" y="325485"/>
                  <a:pt x="1728901" y="318378"/>
                </a:cubicBezTo>
                <a:cubicBezTo>
                  <a:pt x="1723166" y="311271"/>
                  <a:pt x="1715999" y="304164"/>
                  <a:pt x="1710265" y="297058"/>
                </a:cubicBezTo>
                <a:cubicBezTo>
                  <a:pt x="1704530" y="291372"/>
                  <a:pt x="1698796" y="282844"/>
                  <a:pt x="1691627" y="277158"/>
                </a:cubicBezTo>
                <a:lnTo>
                  <a:pt x="1674424" y="260102"/>
                </a:lnTo>
                <a:lnTo>
                  <a:pt x="1672990" y="260102"/>
                </a:lnTo>
                <a:lnTo>
                  <a:pt x="1667256" y="252995"/>
                </a:lnTo>
                <a:lnTo>
                  <a:pt x="1672992" y="258682"/>
                </a:lnTo>
                <a:lnTo>
                  <a:pt x="1674424" y="258682"/>
                </a:lnTo>
                <a:cubicBezTo>
                  <a:pt x="1668690" y="251575"/>
                  <a:pt x="1662956" y="243047"/>
                  <a:pt x="1655789" y="235940"/>
                </a:cubicBezTo>
                <a:lnTo>
                  <a:pt x="1652921" y="235940"/>
                </a:lnTo>
                <a:cubicBezTo>
                  <a:pt x="1658656" y="240204"/>
                  <a:pt x="1662956" y="245890"/>
                  <a:pt x="1667257" y="251575"/>
                </a:cubicBezTo>
                <a:cubicBezTo>
                  <a:pt x="1657221" y="241627"/>
                  <a:pt x="1647187" y="233097"/>
                  <a:pt x="1637151" y="223149"/>
                </a:cubicBezTo>
                <a:cubicBezTo>
                  <a:pt x="1627117" y="214621"/>
                  <a:pt x="1619948" y="204671"/>
                  <a:pt x="1611347" y="196143"/>
                </a:cubicBezTo>
                <a:cubicBezTo>
                  <a:pt x="1605612" y="196143"/>
                  <a:pt x="1594144" y="198986"/>
                  <a:pt x="1578375" y="193300"/>
                </a:cubicBezTo>
                <a:cubicBezTo>
                  <a:pt x="1581242" y="187615"/>
                  <a:pt x="1562605" y="177665"/>
                  <a:pt x="1538235" y="169138"/>
                </a:cubicBezTo>
                <a:cubicBezTo>
                  <a:pt x="1526766" y="164874"/>
                  <a:pt x="1513863" y="159189"/>
                  <a:pt x="1502395" y="153503"/>
                </a:cubicBezTo>
                <a:cubicBezTo>
                  <a:pt x="1490926" y="149239"/>
                  <a:pt x="1480892" y="143554"/>
                  <a:pt x="1473723" y="136447"/>
                </a:cubicBezTo>
                <a:cubicBezTo>
                  <a:pt x="1467989" y="137868"/>
                  <a:pt x="1486626" y="144975"/>
                  <a:pt x="1473723" y="143554"/>
                </a:cubicBezTo>
                <a:cubicBezTo>
                  <a:pt x="1453653" y="133604"/>
                  <a:pt x="1430715" y="125077"/>
                  <a:pt x="1406345" y="115128"/>
                </a:cubicBezTo>
                <a:cubicBezTo>
                  <a:pt x="1393442" y="109442"/>
                  <a:pt x="1380541" y="105178"/>
                  <a:pt x="1367638" y="100914"/>
                </a:cubicBezTo>
                <a:cubicBezTo>
                  <a:pt x="1354736" y="95230"/>
                  <a:pt x="1341833" y="90964"/>
                  <a:pt x="1327497" y="88123"/>
                </a:cubicBezTo>
                <a:cubicBezTo>
                  <a:pt x="1271589" y="72488"/>
                  <a:pt x="1211378" y="66802"/>
                  <a:pt x="1158335" y="71066"/>
                </a:cubicBezTo>
                <a:cubicBezTo>
                  <a:pt x="1154035" y="61117"/>
                  <a:pt x="1129663" y="55431"/>
                  <a:pt x="1098124" y="55431"/>
                </a:cubicBezTo>
                <a:cubicBezTo>
                  <a:pt x="1082356" y="55431"/>
                  <a:pt x="1065153" y="56853"/>
                  <a:pt x="1047950" y="56853"/>
                </a:cubicBezTo>
                <a:cubicBezTo>
                  <a:pt x="1030747" y="58274"/>
                  <a:pt x="1014976" y="58274"/>
                  <a:pt x="999208" y="58274"/>
                </a:cubicBezTo>
                <a:cubicBezTo>
                  <a:pt x="987739" y="73909"/>
                  <a:pt x="1033614" y="61117"/>
                  <a:pt x="1050817" y="68224"/>
                </a:cubicBezTo>
                <a:cubicBezTo>
                  <a:pt x="1017844" y="71066"/>
                  <a:pt x="1046515" y="85279"/>
                  <a:pt x="993474" y="83859"/>
                </a:cubicBezTo>
                <a:cubicBezTo>
                  <a:pt x="996341" y="85279"/>
                  <a:pt x="994906" y="86700"/>
                  <a:pt x="1006375" y="85279"/>
                </a:cubicBezTo>
                <a:cubicBezTo>
                  <a:pt x="974836" y="92386"/>
                  <a:pt x="1010676" y="68224"/>
                  <a:pt x="961935" y="82436"/>
                </a:cubicBezTo>
                <a:lnTo>
                  <a:pt x="961935" y="92386"/>
                </a:lnTo>
                <a:cubicBezTo>
                  <a:pt x="951899" y="89543"/>
                  <a:pt x="940430" y="88123"/>
                  <a:pt x="928962" y="86700"/>
                </a:cubicBezTo>
                <a:cubicBezTo>
                  <a:pt x="830045" y="119392"/>
                  <a:pt x="744030" y="147818"/>
                  <a:pt x="666617" y="198986"/>
                </a:cubicBezTo>
                <a:cubicBezTo>
                  <a:pt x="660882" y="198986"/>
                  <a:pt x="660882" y="193300"/>
                  <a:pt x="669484" y="186195"/>
                </a:cubicBezTo>
                <a:cubicBezTo>
                  <a:pt x="650847" y="194722"/>
                  <a:pt x="629344" y="203250"/>
                  <a:pt x="607839" y="211778"/>
                </a:cubicBezTo>
                <a:cubicBezTo>
                  <a:pt x="586336" y="220306"/>
                  <a:pt x="563399" y="231676"/>
                  <a:pt x="546196" y="248732"/>
                </a:cubicBezTo>
                <a:cubicBezTo>
                  <a:pt x="550496" y="248732"/>
                  <a:pt x="554797" y="247311"/>
                  <a:pt x="559097" y="245890"/>
                </a:cubicBezTo>
                <a:cubicBezTo>
                  <a:pt x="528992" y="270053"/>
                  <a:pt x="511790" y="277158"/>
                  <a:pt x="491719" y="285688"/>
                </a:cubicBezTo>
                <a:cubicBezTo>
                  <a:pt x="471649" y="294215"/>
                  <a:pt x="448712" y="302743"/>
                  <a:pt x="411439" y="328326"/>
                </a:cubicBezTo>
                <a:cubicBezTo>
                  <a:pt x="418606" y="321221"/>
                  <a:pt x="432942" y="312692"/>
                  <a:pt x="445845" y="304164"/>
                </a:cubicBezTo>
                <a:cubicBezTo>
                  <a:pt x="458746" y="295636"/>
                  <a:pt x="468782" y="287108"/>
                  <a:pt x="467348" y="281424"/>
                </a:cubicBezTo>
                <a:lnTo>
                  <a:pt x="461538" y="282944"/>
                </a:lnTo>
                <a:lnTo>
                  <a:pt x="474516" y="275738"/>
                </a:lnTo>
                <a:cubicBezTo>
                  <a:pt x="468782" y="278581"/>
                  <a:pt x="464481" y="278581"/>
                  <a:pt x="461613" y="277158"/>
                </a:cubicBezTo>
                <a:cubicBezTo>
                  <a:pt x="483118" y="267210"/>
                  <a:pt x="508922" y="250154"/>
                  <a:pt x="539027" y="234520"/>
                </a:cubicBezTo>
                <a:lnTo>
                  <a:pt x="500321" y="261525"/>
                </a:lnTo>
                <a:cubicBezTo>
                  <a:pt x="511790" y="261525"/>
                  <a:pt x="527558" y="250154"/>
                  <a:pt x="543329" y="238783"/>
                </a:cubicBezTo>
                <a:cubicBezTo>
                  <a:pt x="559097" y="227413"/>
                  <a:pt x="574867" y="216042"/>
                  <a:pt x="583469" y="213199"/>
                </a:cubicBezTo>
                <a:cubicBezTo>
                  <a:pt x="576300" y="203250"/>
                  <a:pt x="551930" y="218885"/>
                  <a:pt x="572000" y="196143"/>
                </a:cubicBezTo>
                <a:cubicBezTo>
                  <a:pt x="603539" y="173402"/>
                  <a:pt x="616441" y="171981"/>
                  <a:pt x="627909" y="170560"/>
                </a:cubicBezTo>
                <a:cubicBezTo>
                  <a:pt x="635078" y="170560"/>
                  <a:pt x="640812" y="170560"/>
                  <a:pt x="649414" y="169138"/>
                </a:cubicBezTo>
                <a:cubicBezTo>
                  <a:pt x="658015" y="169138"/>
                  <a:pt x="670917" y="166295"/>
                  <a:pt x="688120" y="160610"/>
                </a:cubicBezTo>
                <a:lnTo>
                  <a:pt x="678085" y="170560"/>
                </a:lnTo>
                <a:cubicBezTo>
                  <a:pt x="688120" y="166295"/>
                  <a:pt x="699588" y="164874"/>
                  <a:pt x="711057" y="162031"/>
                </a:cubicBezTo>
                <a:cubicBezTo>
                  <a:pt x="722526" y="159189"/>
                  <a:pt x="735429" y="154925"/>
                  <a:pt x="748330" y="143554"/>
                </a:cubicBezTo>
                <a:cubicBezTo>
                  <a:pt x="744030" y="136447"/>
                  <a:pt x="721093" y="147818"/>
                  <a:pt x="706757" y="149239"/>
                </a:cubicBezTo>
                <a:cubicBezTo>
                  <a:pt x="711057" y="142132"/>
                  <a:pt x="751197" y="144975"/>
                  <a:pt x="771267" y="127920"/>
                </a:cubicBezTo>
                <a:cubicBezTo>
                  <a:pt x="746897" y="125077"/>
                  <a:pt x="692421" y="144975"/>
                  <a:pt x="658015" y="163453"/>
                </a:cubicBezTo>
                <a:cubicBezTo>
                  <a:pt x="660882" y="159189"/>
                  <a:pt x="659448" y="154925"/>
                  <a:pt x="652281" y="153503"/>
                </a:cubicBezTo>
                <a:cubicBezTo>
                  <a:pt x="706757" y="130763"/>
                  <a:pt x="765533" y="112285"/>
                  <a:pt x="822876" y="95230"/>
                </a:cubicBezTo>
                <a:cubicBezTo>
                  <a:pt x="881654" y="79595"/>
                  <a:pt x="938997" y="65381"/>
                  <a:pt x="994906" y="51167"/>
                </a:cubicBezTo>
                <a:cubicBezTo>
                  <a:pt x="963368" y="49746"/>
                  <a:pt x="970536" y="48325"/>
                  <a:pt x="982005" y="45482"/>
                </a:cubicBezTo>
                <a:cubicBezTo>
                  <a:pt x="993474" y="42639"/>
                  <a:pt x="1012109" y="39798"/>
                  <a:pt x="1003508" y="32691"/>
                </a:cubicBezTo>
                <a:cubicBezTo>
                  <a:pt x="1014976" y="42639"/>
                  <a:pt x="1047950" y="24163"/>
                  <a:pt x="1080921" y="27004"/>
                </a:cubicBezTo>
                <a:cubicBezTo>
                  <a:pt x="1086656" y="19899"/>
                  <a:pt x="1069453" y="18477"/>
                  <a:pt x="1055117" y="18477"/>
                </a:cubicBezTo>
                <a:cubicBezTo>
                  <a:pt x="1039348" y="18477"/>
                  <a:pt x="1026445" y="18477"/>
                  <a:pt x="1039348" y="12792"/>
                </a:cubicBezTo>
                <a:cubicBezTo>
                  <a:pt x="1055117" y="11370"/>
                  <a:pt x="1072320" y="12792"/>
                  <a:pt x="1089523" y="12792"/>
                </a:cubicBezTo>
                <a:cubicBezTo>
                  <a:pt x="1106726" y="12792"/>
                  <a:pt x="1126796" y="14213"/>
                  <a:pt x="1145433" y="17056"/>
                </a:cubicBezTo>
                <a:cubicBezTo>
                  <a:pt x="1154035" y="18477"/>
                  <a:pt x="1164069" y="18477"/>
                  <a:pt x="1174105" y="19899"/>
                </a:cubicBezTo>
                <a:cubicBezTo>
                  <a:pt x="1184139" y="21320"/>
                  <a:pt x="1194175" y="22741"/>
                  <a:pt x="1204209" y="24163"/>
                </a:cubicBezTo>
                <a:cubicBezTo>
                  <a:pt x="1214245" y="25584"/>
                  <a:pt x="1224280" y="27004"/>
                  <a:pt x="1234315" y="27004"/>
                </a:cubicBezTo>
                <a:cubicBezTo>
                  <a:pt x="1244350" y="28427"/>
                  <a:pt x="1254386" y="29848"/>
                  <a:pt x="1264420" y="29848"/>
                </a:cubicBezTo>
                <a:cubicBezTo>
                  <a:pt x="1260120" y="24163"/>
                  <a:pt x="1241483" y="21320"/>
                  <a:pt x="1238615" y="18477"/>
                </a:cubicBezTo>
                <a:cubicBezTo>
                  <a:pt x="1251518" y="21320"/>
                  <a:pt x="1264420" y="25584"/>
                  <a:pt x="1278756" y="29848"/>
                </a:cubicBezTo>
                <a:cubicBezTo>
                  <a:pt x="1284490" y="32691"/>
                  <a:pt x="1291659" y="34111"/>
                  <a:pt x="1298826" y="36955"/>
                </a:cubicBezTo>
                <a:cubicBezTo>
                  <a:pt x="1305994" y="39798"/>
                  <a:pt x="1311729" y="42639"/>
                  <a:pt x="1318896" y="45482"/>
                </a:cubicBezTo>
                <a:cubicBezTo>
                  <a:pt x="1331799" y="49746"/>
                  <a:pt x="1344700" y="54010"/>
                  <a:pt x="1356169" y="56853"/>
                </a:cubicBezTo>
                <a:cubicBezTo>
                  <a:pt x="1367638" y="61117"/>
                  <a:pt x="1377674" y="62538"/>
                  <a:pt x="1387708" y="59696"/>
                </a:cubicBezTo>
                <a:cubicBezTo>
                  <a:pt x="1376239" y="54010"/>
                  <a:pt x="1364771" y="45482"/>
                  <a:pt x="1351869" y="39798"/>
                </a:cubicBezTo>
                <a:cubicBezTo>
                  <a:pt x="1338966" y="34111"/>
                  <a:pt x="1326065" y="27004"/>
                  <a:pt x="1313162" y="21320"/>
                </a:cubicBezTo>
                <a:cubicBezTo>
                  <a:pt x="1318896" y="22741"/>
                  <a:pt x="1328932" y="22741"/>
                  <a:pt x="1343268" y="22741"/>
                </a:cubicBezTo>
                <a:close/>
                <a:moveTo>
                  <a:pt x="1250083" y="0"/>
                </a:moveTo>
                <a:cubicBezTo>
                  <a:pt x="1285924" y="0"/>
                  <a:pt x="1287357" y="9950"/>
                  <a:pt x="1295958" y="15635"/>
                </a:cubicBezTo>
                <a:cubicBezTo>
                  <a:pt x="1278755" y="9950"/>
                  <a:pt x="1262986" y="4264"/>
                  <a:pt x="1250083" y="0"/>
                </a:cubicBezTo>
                <a:close/>
              </a:path>
            </a:pathLst>
          </a:custGeom>
          <a:solidFill>
            <a:schemeClr val="accent5"/>
          </a:solidFill>
          <a:ln w="9525"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415" name="TextBox 414">
            <a:extLst>
              <a:ext uri="{FF2B5EF4-FFF2-40B4-BE49-F238E27FC236}">
                <a16:creationId xmlns:a16="http://schemas.microsoft.com/office/drawing/2014/main" id="{134BA961-3B89-2D0F-0002-A74D3C859104}"/>
              </a:ext>
            </a:extLst>
          </p:cNvPr>
          <p:cNvSpPr txBox="1"/>
          <p:nvPr/>
        </p:nvSpPr>
        <p:spPr>
          <a:xfrm>
            <a:off x="2168588" y="1854797"/>
            <a:ext cx="3044808" cy="400110"/>
          </a:xfrm>
          <a:prstGeom prst="rect">
            <a:avLst/>
          </a:prstGeom>
          <a:noFill/>
        </p:spPr>
        <p:txBody>
          <a:bodyPr wrap="square" rtlCol="0" anchor="b">
            <a:spAutoFit/>
          </a:bodyPr>
          <a:lstStyle>
            <a:defPPr>
              <a:defRPr lang="en-US"/>
            </a:defPPr>
            <a:lvl1pPr algn="r">
              <a:defRPr sz="7200">
                <a:solidFill>
                  <a:schemeClr val="tx2"/>
                </a:solidFill>
                <a:latin typeface="Heebo Medium" pitchFamily="2" charset="-79"/>
                <a:ea typeface="Arimo" panose="020B0604020202020204" pitchFamily="34" charset="0"/>
                <a:cs typeface="Arimo" panose="020B0604020202020204" pitchFamily="34" charset="0"/>
              </a:defRPr>
            </a:lvl1pPr>
          </a:lstStyle>
          <a:p>
            <a:pPr algn="l" defTabSz="914217"/>
            <a:r>
              <a:rPr lang="en-US" sz="2000" dirty="0">
                <a:solidFill>
                  <a:srgbClr val="0C0E19"/>
                </a:solidFill>
                <a:latin typeface="Holtwood One SC" panose="02000000000000000000" pitchFamily="2" charset="0"/>
                <a:cs typeface="Space Grotesk" pitchFamily="2" charset="77"/>
              </a:rPr>
              <a:t>Definition of Cybercrime.</a:t>
            </a:r>
          </a:p>
        </p:txBody>
      </p:sp>
      <p:sp>
        <p:nvSpPr>
          <p:cNvPr id="416" name="TextBox 415">
            <a:extLst>
              <a:ext uri="{FF2B5EF4-FFF2-40B4-BE49-F238E27FC236}">
                <a16:creationId xmlns:a16="http://schemas.microsoft.com/office/drawing/2014/main" id="{1A434041-45AA-6503-B42C-6A59A37B4144}"/>
              </a:ext>
            </a:extLst>
          </p:cNvPr>
          <p:cNvSpPr txBox="1"/>
          <p:nvPr/>
        </p:nvSpPr>
        <p:spPr>
          <a:xfrm>
            <a:off x="2172469" y="3291228"/>
            <a:ext cx="2615664" cy="400110"/>
          </a:xfrm>
          <a:prstGeom prst="rect">
            <a:avLst/>
          </a:prstGeom>
          <a:noFill/>
        </p:spPr>
        <p:txBody>
          <a:bodyPr wrap="square" rtlCol="0" anchor="b">
            <a:spAutoFit/>
          </a:bodyPr>
          <a:lstStyle>
            <a:defPPr>
              <a:defRPr lang="en-US"/>
            </a:defPPr>
            <a:lvl1pPr algn="r">
              <a:defRPr sz="7200">
                <a:solidFill>
                  <a:schemeClr val="tx2"/>
                </a:solidFill>
                <a:latin typeface="Heebo Medium" pitchFamily="2" charset="-79"/>
                <a:ea typeface="Arimo" panose="020B0604020202020204" pitchFamily="34" charset="0"/>
                <a:cs typeface="Arimo" panose="020B0604020202020204" pitchFamily="34" charset="0"/>
              </a:defRPr>
            </a:lvl1pPr>
          </a:lstStyle>
          <a:p>
            <a:pPr algn="l" defTabSz="914217"/>
            <a:r>
              <a:rPr lang="en-US" sz="2000" dirty="0">
                <a:solidFill>
                  <a:srgbClr val="0C0E19"/>
                </a:solidFill>
                <a:latin typeface="Holtwood One SC" panose="02000000000000000000" pitchFamily="2" charset="0"/>
                <a:cs typeface="Space Grotesk" pitchFamily="2" charset="77"/>
              </a:rPr>
              <a:t>Types of Cybercrime.</a:t>
            </a:r>
          </a:p>
        </p:txBody>
      </p:sp>
      <p:sp>
        <p:nvSpPr>
          <p:cNvPr id="417" name="TextBox 416">
            <a:extLst>
              <a:ext uri="{FF2B5EF4-FFF2-40B4-BE49-F238E27FC236}">
                <a16:creationId xmlns:a16="http://schemas.microsoft.com/office/drawing/2014/main" id="{FAE23071-E7C4-AE6A-E08C-70D3F3D0D4A3}"/>
              </a:ext>
            </a:extLst>
          </p:cNvPr>
          <p:cNvSpPr txBox="1"/>
          <p:nvPr/>
        </p:nvSpPr>
        <p:spPr>
          <a:xfrm>
            <a:off x="2105457" y="4591205"/>
            <a:ext cx="2889673" cy="1015663"/>
          </a:xfrm>
          <a:prstGeom prst="rect">
            <a:avLst/>
          </a:prstGeom>
          <a:noFill/>
        </p:spPr>
        <p:txBody>
          <a:bodyPr wrap="square" rtlCol="0" anchor="b">
            <a:spAutoFit/>
          </a:bodyPr>
          <a:lstStyle>
            <a:defPPr>
              <a:defRPr lang="en-US"/>
            </a:defPPr>
            <a:lvl1pPr algn="r">
              <a:defRPr sz="7200">
                <a:solidFill>
                  <a:schemeClr val="tx2"/>
                </a:solidFill>
                <a:latin typeface="Heebo Medium" pitchFamily="2" charset="-79"/>
                <a:ea typeface="Arimo" panose="020B0604020202020204" pitchFamily="34" charset="0"/>
                <a:cs typeface="Arimo" panose="020B0604020202020204" pitchFamily="34" charset="0"/>
              </a:defRPr>
            </a:lvl1pPr>
          </a:lstStyle>
          <a:p>
            <a:pPr algn="l" defTabSz="914217"/>
            <a:r>
              <a:rPr lang="en-US" sz="2000" dirty="0">
                <a:solidFill>
                  <a:srgbClr val="0C0E19"/>
                </a:solidFill>
                <a:latin typeface="Holtwood One SC" panose="02000000000000000000" pitchFamily="2" charset="0"/>
                <a:cs typeface="Space Grotesk" pitchFamily="2" charset="77"/>
              </a:rPr>
              <a:t>Structures and Characteristics of Cybercrime.</a:t>
            </a:r>
          </a:p>
        </p:txBody>
      </p:sp>
      <p:sp>
        <p:nvSpPr>
          <p:cNvPr id="418" name="TextBox 417">
            <a:extLst>
              <a:ext uri="{FF2B5EF4-FFF2-40B4-BE49-F238E27FC236}">
                <a16:creationId xmlns:a16="http://schemas.microsoft.com/office/drawing/2014/main" id="{2A752DDD-4E25-8FBD-79A2-E6AB0DAC1276}"/>
              </a:ext>
            </a:extLst>
          </p:cNvPr>
          <p:cNvSpPr txBox="1"/>
          <p:nvPr/>
        </p:nvSpPr>
        <p:spPr>
          <a:xfrm>
            <a:off x="4945966" y="1864665"/>
            <a:ext cx="731520" cy="461665"/>
          </a:xfrm>
          <a:prstGeom prst="rect">
            <a:avLst/>
          </a:prstGeom>
          <a:noFill/>
        </p:spPr>
        <p:txBody>
          <a:bodyPr wrap="square" rtlCol="0" anchor="b">
            <a:spAutoFit/>
          </a:bodyPr>
          <a:lstStyle>
            <a:defPPr>
              <a:defRPr lang="en-US"/>
            </a:defPPr>
            <a:lvl1pPr algn="r">
              <a:defRPr sz="7200">
                <a:solidFill>
                  <a:schemeClr val="tx2"/>
                </a:solidFill>
                <a:latin typeface="Heebo Medium" pitchFamily="2" charset="-79"/>
                <a:ea typeface="Arimo" panose="020B0604020202020204" pitchFamily="34" charset="0"/>
                <a:cs typeface="Arimo" panose="020B0604020202020204" pitchFamily="34" charset="0"/>
              </a:defRPr>
            </a:lvl1pPr>
          </a:lstStyle>
          <a:p>
            <a:pPr algn="l" defTabSz="914217"/>
            <a:r>
              <a:rPr lang="en-US" sz="2400" dirty="0">
                <a:solidFill>
                  <a:srgbClr val="0C0E19"/>
                </a:solidFill>
                <a:latin typeface="Holtwood One SC" panose="02000000000000000000" pitchFamily="2" charset="0"/>
                <a:cs typeface="Space Grotesk" pitchFamily="2" charset="77"/>
              </a:rPr>
              <a:t>01</a:t>
            </a:r>
          </a:p>
        </p:txBody>
      </p:sp>
      <p:sp>
        <p:nvSpPr>
          <p:cNvPr id="419" name="TextBox 418">
            <a:extLst>
              <a:ext uri="{FF2B5EF4-FFF2-40B4-BE49-F238E27FC236}">
                <a16:creationId xmlns:a16="http://schemas.microsoft.com/office/drawing/2014/main" id="{CF1FABB0-5333-3715-A154-A3161C52CCE8}"/>
              </a:ext>
            </a:extLst>
          </p:cNvPr>
          <p:cNvSpPr txBox="1"/>
          <p:nvPr/>
        </p:nvSpPr>
        <p:spPr>
          <a:xfrm>
            <a:off x="4945966" y="3291228"/>
            <a:ext cx="731520" cy="461665"/>
          </a:xfrm>
          <a:prstGeom prst="rect">
            <a:avLst/>
          </a:prstGeom>
          <a:noFill/>
        </p:spPr>
        <p:txBody>
          <a:bodyPr wrap="square" rtlCol="0" anchor="b">
            <a:spAutoFit/>
          </a:bodyPr>
          <a:lstStyle>
            <a:defPPr>
              <a:defRPr lang="en-US"/>
            </a:defPPr>
            <a:lvl1pPr algn="r">
              <a:defRPr sz="7200">
                <a:solidFill>
                  <a:schemeClr val="tx2"/>
                </a:solidFill>
                <a:latin typeface="Heebo Medium" pitchFamily="2" charset="-79"/>
                <a:ea typeface="Arimo" panose="020B0604020202020204" pitchFamily="34" charset="0"/>
                <a:cs typeface="Arimo" panose="020B0604020202020204" pitchFamily="34" charset="0"/>
              </a:defRPr>
            </a:lvl1pPr>
          </a:lstStyle>
          <a:p>
            <a:pPr algn="l" defTabSz="914217"/>
            <a:r>
              <a:rPr lang="en-US" sz="2400" dirty="0">
                <a:solidFill>
                  <a:srgbClr val="0C0E19"/>
                </a:solidFill>
                <a:latin typeface="Holtwood One SC" panose="02000000000000000000" pitchFamily="2" charset="0"/>
                <a:cs typeface="Space Grotesk" pitchFamily="2" charset="77"/>
              </a:rPr>
              <a:t>02</a:t>
            </a:r>
          </a:p>
        </p:txBody>
      </p:sp>
      <p:sp>
        <p:nvSpPr>
          <p:cNvPr id="420" name="TextBox 419">
            <a:extLst>
              <a:ext uri="{FF2B5EF4-FFF2-40B4-BE49-F238E27FC236}">
                <a16:creationId xmlns:a16="http://schemas.microsoft.com/office/drawing/2014/main" id="{F62C20D8-D6F8-313D-2E31-D79E32470715}"/>
              </a:ext>
            </a:extLst>
          </p:cNvPr>
          <p:cNvSpPr txBox="1"/>
          <p:nvPr/>
        </p:nvSpPr>
        <p:spPr>
          <a:xfrm>
            <a:off x="4945966" y="4717790"/>
            <a:ext cx="731520" cy="461665"/>
          </a:xfrm>
          <a:prstGeom prst="rect">
            <a:avLst/>
          </a:prstGeom>
          <a:noFill/>
        </p:spPr>
        <p:txBody>
          <a:bodyPr wrap="square" rtlCol="0" anchor="b">
            <a:spAutoFit/>
          </a:bodyPr>
          <a:lstStyle>
            <a:defPPr>
              <a:defRPr lang="en-US"/>
            </a:defPPr>
            <a:lvl1pPr algn="r">
              <a:defRPr sz="7200">
                <a:solidFill>
                  <a:schemeClr val="tx2"/>
                </a:solidFill>
                <a:latin typeface="Heebo Medium" pitchFamily="2" charset="-79"/>
                <a:ea typeface="Arimo" panose="020B0604020202020204" pitchFamily="34" charset="0"/>
                <a:cs typeface="Arimo" panose="020B0604020202020204" pitchFamily="34" charset="0"/>
              </a:defRPr>
            </a:lvl1pPr>
          </a:lstStyle>
          <a:p>
            <a:pPr algn="l" defTabSz="914217"/>
            <a:r>
              <a:rPr lang="en-US" sz="2400" dirty="0">
                <a:solidFill>
                  <a:srgbClr val="0C0E19"/>
                </a:solidFill>
                <a:latin typeface="Holtwood One SC" panose="02000000000000000000" pitchFamily="2" charset="0"/>
                <a:cs typeface="Space Grotesk" pitchFamily="2" charset="77"/>
              </a:rPr>
              <a:t>03</a:t>
            </a:r>
          </a:p>
        </p:txBody>
      </p:sp>
      <p:sp>
        <p:nvSpPr>
          <p:cNvPr id="57" name="Freeform 56">
            <a:extLst>
              <a:ext uri="{FF2B5EF4-FFF2-40B4-BE49-F238E27FC236}">
                <a16:creationId xmlns:a16="http://schemas.microsoft.com/office/drawing/2014/main" id="{4A73B30C-4A3A-A965-96FC-2B75142B5801}"/>
              </a:ext>
            </a:extLst>
          </p:cNvPr>
          <p:cNvSpPr/>
          <p:nvPr/>
        </p:nvSpPr>
        <p:spPr>
          <a:xfrm>
            <a:off x="6582273" y="1701775"/>
            <a:ext cx="974120" cy="833611"/>
          </a:xfrm>
          <a:custGeom>
            <a:avLst/>
            <a:gdLst>
              <a:gd name="connsiteX0" fmla="*/ 560147 w 1948239"/>
              <a:gd name="connsiteY0" fmla="*/ 1648531 h 1667221"/>
              <a:gd name="connsiteX1" fmla="*/ 582676 w 1948239"/>
              <a:gd name="connsiteY1" fmla="*/ 1650706 h 1667221"/>
              <a:gd name="connsiteX2" fmla="*/ 575942 w 1948239"/>
              <a:gd name="connsiteY2" fmla="*/ 1650697 h 1667221"/>
              <a:gd name="connsiteX3" fmla="*/ 547628 w 1948239"/>
              <a:gd name="connsiteY3" fmla="*/ 1647322 h 1667221"/>
              <a:gd name="connsiteX4" fmla="*/ 558291 w 1948239"/>
              <a:gd name="connsiteY4" fmla="*/ 1648276 h 1667221"/>
              <a:gd name="connsiteX5" fmla="*/ 560147 w 1948239"/>
              <a:gd name="connsiteY5" fmla="*/ 1648531 h 1667221"/>
              <a:gd name="connsiteX6" fmla="*/ 1035048 w 1948239"/>
              <a:gd name="connsiteY6" fmla="*/ 1645899 h 1667221"/>
              <a:gd name="connsiteX7" fmla="*/ 1002074 w 1948239"/>
              <a:gd name="connsiteY7" fmla="*/ 1655848 h 1667221"/>
              <a:gd name="connsiteX8" fmla="*/ 959066 w 1948239"/>
              <a:gd name="connsiteY8" fmla="*/ 1665798 h 1667221"/>
              <a:gd name="connsiteX9" fmla="*/ 1035048 w 1948239"/>
              <a:gd name="connsiteY9" fmla="*/ 1645899 h 1667221"/>
              <a:gd name="connsiteX10" fmla="*/ 1139699 w 1948239"/>
              <a:gd name="connsiteY10" fmla="*/ 1628844 h 1667221"/>
              <a:gd name="connsiteX11" fmla="*/ 1137848 w 1948239"/>
              <a:gd name="connsiteY11" fmla="*/ 1630679 h 1667221"/>
              <a:gd name="connsiteX12" fmla="*/ 1135061 w 1948239"/>
              <a:gd name="connsiteY12" fmla="*/ 1629244 h 1667221"/>
              <a:gd name="connsiteX13" fmla="*/ 1057984 w 1948239"/>
              <a:gd name="connsiteY13" fmla="*/ 1590468 h 1667221"/>
              <a:gd name="connsiteX14" fmla="*/ 1000640 w 1948239"/>
              <a:gd name="connsiteY14" fmla="*/ 1600418 h 1667221"/>
              <a:gd name="connsiteX15" fmla="*/ 1090957 w 1948239"/>
              <a:gd name="connsiteY15" fmla="*/ 1596154 h 1667221"/>
              <a:gd name="connsiteX16" fmla="*/ 1059418 w 1948239"/>
              <a:gd name="connsiteY16" fmla="*/ 1597575 h 1667221"/>
              <a:gd name="connsiteX17" fmla="*/ 1066585 w 1948239"/>
              <a:gd name="connsiteY17" fmla="*/ 1596154 h 1667221"/>
              <a:gd name="connsiteX18" fmla="*/ 642245 w 1948239"/>
              <a:gd name="connsiteY18" fmla="*/ 1576256 h 1667221"/>
              <a:gd name="connsiteX19" fmla="*/ 666617 w 1948239"/>
              <a:gd name="connsiteY19" fmla="*/ 1591890 h 1667221"/>
              <a:gd name="connsiteX20" fmla="*/ 650846 w 1948239"/>
              <a:gd name="connsiteY20" fmla="*/ 1590468 h 1667221"/>
              <a:gd name="connsiteX21" fmla="*/ 695288 w 1948239"/>
              <a:gd name="connsiteY21" fmla="*/ 1606103 h 1667221"/>
              <a:gd name="connsiteX22" fmla="*/ 675218 w 1948239"/>
              <a:gd name="connsiteY22" fmla="*/ 1603261 h 1667221"/>
              <a:gd name="connsiteX23" fmla="*/ 683820 w 1948239"/>
              <a:gd name="connsiteY23" fmla="*/ 1587625 h 1667221"/>
              <a:gd name="connsiteX24" fmla="*/ 642245 w 1948239"/>
              <a:gd name="connsiteY24" fmla="*/ 1576256 h 1667221"/>
              <a:gd name="connsiteX25" fmla="*/ 718987 w 1948239"/>
              <a:gd name="connsiteY25" fmla="*/ 1574456 h 1667221"/>
              <a:gd name="connsiteX26" fmla="*/ 702455 w 1948239"/>
              <a:gd name="connsiteY26" fmla="*/ 1577676 h 1667221"/>
              <a:gd name="connsiteX27" fmla="*/ 754064 w 1948239"/>
              <a:gd name="connsiteY27" fmla="*/ 1589047 h 1667221"/>
              <a:gd name="connsiteX28" fmla="*/ 718987 w 1948239"/>
              <a:gd name="connsiteY28" fmla="*/ 1574456 h 1667221"/>
              <a:gd name="connsiteX29" fmla="*/ 381333 w 1948239"/>
              <a:gd name="connsiteY29" fmla="*/ 1556357 h 1667221"/>
              <a:gd name="connsiteX30" fmla="*/ 447278 w 1948239"/>
              <a:gd name="connsiteY30" fmla="*/ 1577676 h 1667221"/>
              <a:gd name="connsiteX31" fmla="*/ 381333 w 1948239"/>
              <a:gd name="connsiteY31" fmla="*/ 1556357 h 1667221"/>
              <a:gd name="connsiteX32" fmla="*/ 1409212 w 1948239"/>
              <a:gd name="connsiteY32" fmla="*/ 1519401 h 1667221"/>
              <a:gd name="connsiteX33" fmla="*/ 1384841 w 1948239"/>
              <a:gd name="connsiteY33" fmla="*/ 1533615 h 1667221"/>
              <a:gd name="connsiteX34" fmla="*/ 1402044 w 1948239"/>
              <a:gd name="connsiteY34" fmla="*/ 1532194 h 1667221"/>
              <a:gd name="connsiteX35" fmla="*/ 290257 w 1948239"/>
              <a:gd name="connsiteY35" fmla="*/ 1489288 h 1667221"/>
              <a:gd name="connsiteX36" fmla="*/ 288151 w 1948239"/>
              <a:gd name="connsiteY36" fmla="*/ 1495239 h 1667221"/>
              <a:gd name="connsiteX37" fmla="*/ 329724 w 1948239"/>
              <a:gd name="connsiteY37" fmla="*/ 1529351 h 1667221"/>
              <a:gd name="connsiteX38" fmla="*/ 346927 w 1948239"/>
              <a:gd name="connsiteY38" fmla="*/ 1525088 h 1667221"/>
              <a:gd name="connsiteX39" fmla="*/ 319690 w 1948239"/>
              <a:gd name="connsiteY39" fmla="*/ 1498082 h 1667221"/>
              <a:gd name="connsiteX40" fmla="*/ 290257 w 1948239"/>
              <a:gd name="connsiteY40" fmla="*/ 1489288 h 1667221"/>
              <a:gd name="connsiteX41" fmla="*/ 1306500 w 1948239"/>
              <a:gd name="connsiteY41" fmla="*/ 1488996 h 1667221"/>
              <a:gd name="connsiteX42" fmla="*/ 1287357 w 1948239"/>
              <a:gd name="connsiteY42" fmla="*/ 1493818 h 1667221"/>
              <a:gd name="connsiteX43" fmla="*/ 1284179 w 1948239"/>
              <a:gd name="connsiteY43" fmla="*/ 1494378 h 1667221"/>
              <a:gd name="connsiteX44" fmla="*/ 1285924 w 1948239"/>
              <a:gd name="connsiteY44" fmla="*/ 1492396 h 1667221"/>
              <a:gd name="connsiteX45" fmla="*/ 1437884 w 1948239"/>
              <a:gd name="connsiteY45" fmla="*/ 1485290 h 1667221"/>
              <a:gd name="connsiteX46" fmla="*/ 1400611 w 1948239"/>
              <a:gd name="connsiteY46" fmla="*/ 1506610 h 1667221"/>
              <a:gd name="connsiteX47" fmla="*/ 1361903 w 1948239"/>
              <a:gd name="connsiteY47" fmla="*/ 1516560 h 1667221"/>
              <a:gd name="connsiteX48" fmla="*/ 1437884 w 1948239"/>
              <a:gd name="connsiteY48" fmla="*/ 1485290 h 1667221"/>
              <a:gd name="connsiteX49" fmla="*/ 1389142 w 1948239"/>
              <a:gd name="connsiteY49" fmla="*/ 1442650 h 1667221"/>
              <a:gd name="connsiteX50" fmla="*/ 1388970 w 1948239"/>
              <a:gd name="connsiteY50" fmla="*/ 1442812 h 1667221"/>
              <a:gd name="connsiteX51" fmla="*/ 1376239 w 1948239"/>
              <a:gd name="connsiteY51" fmla="*/ 1451178 h 1667221"/>
              <a:gd name="connsiteX52" fmla="*/ 1375386 w 1948239"/>
              <a:gd name="connsiteY52" fmla="*/ 1449993 h 1667221"/>
              <a:gd name="connsiteX53" fmla="*/ 1493793 w 1948239"/>
              <a:gd name="connsiteY53" fmla="*/ 1441229 h 1667221"/>
              <a:gd name="connsiteX54" fmla="*/ 1467988 w 1948239"/>
              <a:gd name="connsiteY54" fmla="*/ 1455442 h 1667221"/>
              <a:gd name="connsiteX55" fmla="*/ 1447918 w 1948239"/>
              <a:gd name="connsiteY55" fmla="*/ 1461128 h 1667221"/>
              <a:gd name="connsiteX56" fmla="*/ 1435017 w 1948239"/>
              <a:gd name="connsiteY56" fmla="*/ 1468233 h 1667221"/>
              <a:gd name="connsiteX57" fmla="*/ 1449352 w 1948239"/>
              <a:gd name="connsiteY57" fmla="*/ 1461128 h 1667221"/>
              <a:gd name="connsiteX58" fmla="*/ 1493793 w 1948239"/>
              <a:gd name="connsiteY58" fmla="*/ 1441229 h 1667221"/>
              <a:gd name="connsiteX59" fmla="*/ 1386812 w 1948239"/>
              <a:gd name="connsiteY59" fmla="*/ 1428969 h 1667221"/>
              <a:gd name="connsiteX60" fmla="*/ 1392008 w 1948239"/>
              <a:gd name="connsiteY60" fmla="*/ 1432700 h 1667221"/>
              <a:gd name="connsiteX61" fmla="*/ 1371938 w 1948239"/>
              <a:gd name="connsiteY61" fmla="*/ 1432700 h 1667221"/>
              <a:gd name="connsiteX62" fmla="*/ 1386812 w 1948239"/>
              <a:gd name="connsiteY62" fmla="*/ 1428969 h 1667221"/>
              <a:gd name="connsiteX63" fmla="*/ 1629984 w 1948239"/>
              <a:gd name="connsiteY63" fmla="*/ 1402852 h 1667221"/>
              <a:gd name="connsiteX64" fmla="*/ 1624252 w 1948239"/>
              <a:gd name="connsiteY64" fmla="*/ 1405694 h 1667221"/>
              <a:gd name="connsiteX65" fmla="*/ 1627116 w 1948239"/>
              <a:gd name="connsiteY65" fmla="*/ 1404273 h 1667221"/>
              <a:gd name="connsiteX66" fmla="*/ 1629984 w 1948239"/>
              <a:gd name="connsiteY66" fmla="*/ 1402852 h 1667221"/>
              <a:gd name="connsiteX67" fmla="*/ 1506695 w 1948239"/>
              <a:gd name="connsiteY67" fmla="*/ 1361633 h 1667221"/>
              <a:gd name="connsiteX68" fmla="*/ 1506695 w 1948239"/>
              <a:gd name="connsiteY68" fmla="*/ 1367318 h 1667221"/>
              <a:gd name="connsiteX69" fmla="*/ 1506695 w 1948239"/>
              <a:gd name="connsiteY69" fmla="*/ 1361633 h 1667221"/>
              <a:gd name="connsiteX70" fmla="*/ 78422 w 1948239"/>
              <a:gd name="connsiteY70" fmla="*/ 1263629 h 1667221"/>
              <a:gd name="connsiteX71" fmla="*/ 75981 w 1948239"/>
              <a:gd name="connsiteY71" fmla="*/ 1266404 h 1667221"/>
              <a:gd name="connsiteX72" fmla="*/ 90316 w 1948239"/>
              <a:gd name="connsiteY72" fmla="*/ 1304781 h 1667221"/>
              <a:gd name="connsiteX73" fmla="*/ 110387 w 1948239"/>
              <a:gd name="connsiteY73" fmla="*/ 1326100 h 1667221"/>
              <a:gd name="connsiteX74" fmla="*/ 100351 w 1948239"/>
              <a:gd name="connsiteY74" fmla="*/ 1303360 h 1667221"/>
              <a:gd name="connsiteX75" fmla="*/ 94616 w 1948239"/>
              <a:gd name="connsiteY75" fmla="*/ 1291989 h 1667221"/>
              <a:gd name="connsiteX76" fmla="*/ 90316 w 1948239"/>
              <a:gd name="connsiteY76" fmla="*/ 1280618 h 1667221"/>
              <a:gd name="connsiteX77" fmla="*/ 78422 w 1948239"/>
              <a:gd name="connsiteY77" fmla="*/ 1263629 h 1667221"/>
              <a:gd name="connsiteX78" fmla="*/ 22938 w 1948239"/>
              <a:gd name="connsiteY78" fmla="*/ 1131378 h 1667221"/>
              <a:gd name="connsiteX79" fmla="*/ 31539 w 1948239"/>
              <a:gd name="connsiteY79" fmla="*/ 1193917 h 1667221"/>
              <a:gd name="connsiteX80" fmla="*/ 24372 w 1948239"/>
              <a:gd name="connsiteY80" fmla="*/ 1162648 h 1667221"/>
              <a:gd name="connsiteX81" fmla="*/ 22938 w 1948239"/>
              <a:gd name="connsiteY81" fmla="*/ 1131378 h 1667221"/>
              <a:gd name="connsiteX82" fmla="*/ 733993 w 1948239"/>
              <a:gd name="connsiteY82" fmla="*/ 1124271 h 1667221"/>
              <a:gd name="connsiteX83" fmla="*/ 733993 w 1948239"/>
              <a:gd name="connsiteY83" fmla="*/ 1125692 h 1667221"/>
              <a:gd name="connsiteX84" fmla="*/ 729693 w 1948239"/>
              <a:gd name="connsiteY84" fmla="*/ 1127115 h 1667221"/>
              <a:gd name="connsiteX85" fmla="*/ 733993 w 1948239"/>
              <a:gd name="connsiteY85" fmla="*/ 1124271 h 1667221"/>
              <a:gd name="connsiteX86" fmla="*/ 759799 w 1948239"/>
              <a:gd name="connsiteY86" fmla="*/ 1122850 h 1667221"/>
              <a:gd name="connsiteX87" fmla="*/ 759799 w 1948239"/>
              <a:gd name="connsiteY87" fmla="*/ 1125693 h 1667221"/>
              <a:gd name="connsiteX88" fmla="*/ 748331 w 1948239"/>
              <a:gd name="connsiteY88" fmla="*/ 1128537 h 1667221"/>
              <a:gd name="connsiteX89" fmla="*/ 746896 w 1948239"/>
              <a:gd name="connsiteY89" fmla="*/ 1128537 h 1667221"/>
              <a:gd name="connsiteX90" fmla="*/ 745781 w 1948239"/>
              <a:gd name="connsiteY90" fmla="*/ 1134856 h 1667221"/>
              <a:gd name="connsiteX91" fmla="*/ 745642 w 1948239"/>
              <a:gd name="connsiteY91" fmla="*/ 1135643 h 1667221"/>
              <a:gd name="connsiteX92" fmla="*/ 749763 w 1948239"/>
              <a:gd name="connsiteY92" fmla="*/ 1142749 h 1667221"/>
              <a:gd name="connsiteX93" fmla="*/ 749763 w 1948239"/>
              <a:gd name="connsiteY93" fmla="*/ 1139907 h 1667221"/>
              <a:gd name="connsiteX94" fmla="*/ 751198 w 1948239"/>
              <a:gd name="connsiteY94" fmla="*/ 1137064 h 1667221"/>
              <a:gd name="connsiteX95" fmla="*/ 751198 w 1948239"/>
              <a:gd name="connsiteY95" fmla="*/ 1138485 h 1667221"/>
              <a:gd name="connsiteX96" fmla="*/ 761232 w 1948239"/>
              <a:gd name="connsiteY96" fmla="*/ 1131378 h 1667221"/>
              <a:gd name="connsiteX97" fmla="*/ 758365 w 1948239"/>
              <a:gd name="connsiteY97" fmla="*/ 1138485 h 1667221"/>
              <a:gd name="connsiteX98" fmla="*/ 769834 w 1948239"/>
              <a:gd name="connsiteY98" fmla="*/ 1127114 h 1667221"/>
              <a:gd name="connsiteX99" fmla="*/ 759799 w 1948239"/>
              <a:gd name="connsiteY99" fmla="*/ 1122850 h 1667221"/>
              <a:gd name="connsiteX100" fmla="*/ 728261 w 1948239"/>
              <a:gd name="connsiteY100" fmla="*/ 1121429 h 1667221"/>
              <a:gd name="connsiteX101" fmla="*/ 725393 w 1948239"/>
              <a:gd name="connsiteY101" fmla="*/ 1128536 h 1667221"/>
              <a:gd name="connsiteX102" fmla="*/ 722526 w 1948239"/>
              <a:gd name="connsiteY102" fmla="*/ 1122850 h 1667221"/>
              <a:gd name="connsiteX103" fmla="*/ 711056 w 1948239"/>
              <a:gd name="connsiteY103" fmla="*/ 1118586 h 1667221"/>
              <a:gd name="connsiteX104" fmla="*/ 711056 w 1948239"/>
              <a:gd name="connsiteY104" fmla="*/ 1128537 h 1667221"/>
              <a:gd name="connsiteX105" fmla="*/ 711056 w 1948239"/>
              <a:gd name="connsiteY105" fmla="*/ 1128536 h 1667221"/>
              <a:gd name="connsiteX106" fmla="*/ 94616 w 1948239"/>
              <a:gd name="connsiteY106" fmla="*/ 1111480 h 1667221"/>
              <a:gd name="connsiteX107" fmla="*/ 101785 w 1948239"/>
              <a:gd name="connsiteY107" fmla="*/ 1149856 h 1667221"/>
              <a:gd name="connsiteX108" fmla="*/ 94616 w 1948239"/>
              <a:gd name="connsiteY108" fmla="*/ 1111480 h 1667221"/>
              <a:gd name="connsiteX109" fmla="*/ 786460 w 1948239"/>
              <a:gd name="connsiteY109" fmla="*/ 1107284 h 1667221"/>
              <a:gd name="connsiteX110" fmla="*/ 781302 w 1948239"/>
              <a:gd name="connsiteY110" fmla="*/ 1108638 h 1667221"/>
              <a:gd name="connsiteX111" fmla="*/ 782490 w 1948239"/>
              <a:gd name="connsiteY111" fmla="*/ 1107527 h 1667221"/>
              <a:gd name="connsiteX112" fmla="*/ 787396 w 1948239"/>
              <a:gd name="connsiteY112" fmla="*/ 1107039 h 1667221"/>
              <a:gd name="connsiteX113" fmla="*/ 787685 w 1948239"/>
              <a:gd name="connsiteY113" fmla="*/ 1107095 h 1667221"/>
              <a:gd name="connsiteX114" fmla="*/ 787574 w 1948239"/>
              <a:gd name="connsiteY114" fmla="*/ 1107216 h 1667221"/>
              <a:gd name="connsiteX115" fmla="*/ 786460 w 1948239"/>
              <a:gd name="connsiteY115" fmla="*/ 1107284 h 1667221"/>
              <a:gd name="connsiteX116" fmla="*/ 736862 w 1948239"/>
              <a:gd name="connsiteY116" fmla="*/ 1098688 h 1667221"/>
              <a:gd name="connsiteX117" fmla="*/ 732560 w 1948239"/>
              <a:gd name="connsiteY117" fmla="*/ 1118586 h 1667221"/>
              <a:gd name="connsiteX118" fmla="*/ 726826 w 1948239"/>
              <a:gd name="connsiteY118" fmla="*/ 1107215 h 1667221"/>
              <a:gd name="connsiteX119" fmla="*/ 736862 w 1948239"/>
              <a:gd name="connsiteY119" fmla="*/ 1098688 h 1667221"/>
              <a:gd name="connsiteX120" fmla="*/ 799940 w 1948239"/>
              <a:gd name="connsiteY120" fmla="*/ 1080212 h 1667221"/>
              <a:gd name="connsiteX121" fmla="*/ 797072 w 1948239"/>
              <a:gd name="connsiteY121" fmla="*/ 1084475 h 1667221"/>
              <a:gd name="connsiteX122" fmla="*/ 807107 w 1948239"/>
              <a:gd name="connsiteY122" fmla="*/ 1087317 h 1667221"/>
              <a:gd name="connsiteX123" fmla="*/ 766786 w 1948239"/>
              <a:gd name="connsiteY123" fmla="*/ 1077545 h 1667221"/>
              <a:gd name="connsiteX124" fmla="*/ 779867 w 1948239"/>
              <a:gd name="connsiteY124" fmla="*/ 1080209 h 1667221"/>
              <a:gd name="connsiteX125" fmla="*/ 772700 w 1948239"/>
              <a:gd name="connsiteY125" fmla="*/ 1085896 h 1667221"/>
              <a:gd name="connsiteX126" fmla="*/ 756930 w 1948239"/>
              <a:gd name="connsiteY126" fmla="*/ 1080209 h 1667221"/>
              <a:gd name="connsiteX127" fmla="*/ 766786 w 1948239"/>
              <a:gd name="connsiteY127" fmla="*/ 1077545 h 1667221"/>
              <a:gd name="connsiteX128" fmla="*/ 107519 w 1948239"/>
              <a:gd name="connsiteY128" fmla="*/ 1061734 h 1667221"/>
              <a:gd name="connsiteX129" fmla="*/ 101785 w 1948239"/>
              <a:gd name="connsiteY129" fmla="*/ 1114323 h 1667221"/>
              <a:gd name="connsiteX130" fmla="*/ 107519 w 1948239"/>
              <a:gd name="connsiteY130" fmla="*/ 1061734 h 1667221"/>
              <a:gd name="connsiteX131" fmla="*/ 1770474 w 1948239"/>
              <a:gd name="connsiteY131" fmla="*/ 1036149 h 1667221"/>
              <a:gd name="connsiteX132" fmla="*/ 1774776 w 1948239"/>
              <a:gd name="connsiteY132" fmla="*/ 1040413 h 1667221"/>
              <a:gd name="connsiteX133" fmla="*/ 1771907 w 1948239"/>
              <a:gd name="connsiteY133" fmla="*/ 1044677 h 1667221"/>
              <a:gd name="connsiteX134" fmla="*/ 1627116 w 1948239"/>
              <a:gd name="connsiteY134" fmla="*/ 1027621 h 1667221"/>
              <a:gd name="connsiteX135" fmla="*/ 1654355 w 1948239"/>
              <a:gd name="connsiteY135" fmla="*/ 1044676 h 1667221"/>
              <a:gd name="connsiteX136" fmla="*/ 1627116 w 1948239"/>
              <a:gd name="connsiteY136" fmla="*/ 1027621 h 1667221"/>
              <a:gd name="connsiteX137" fmla="*/ 1580704 w 1948239"/>
              <a:gd name="connsiteY137" fmla="*/ 1027621 h 1667221"/>
              <a:gd name="connsiteX138" fmla="*/ 1582676 w 1948239"/>
              <a:gd name="connsiteY138" fmla="*/ 1030463 h 1667221"/>
              <a:gd name="connsiteX139" fmla="*/ 1575507 w 1948239"/>
              <a:gd name="connsiteY139" fmla="*/ 1029042 h 1667221"/>
              <a:gd name="connsiteX140" fmla="*/ 1580704 w 1948239"/>
              <a:gd name="connsiteY140" fmla="*/ 1027621 h 1667221"/>
              <a:gd name="connsiteX141" fmla="*/ 822877 w 1948239"/>
              <a:gd name="connsiteY141" fmla="*/ 1024780 h 1667221"/>
              <a:gd name="connsiteX142" fmla="*/ 824310 w 1948239"/>
              <a:gd name="connsiteY142" fmla="*/ 1030464 h 1667221"/>
              <a:gd name="connsiteX143" fmla="*/ 827177 w 1948239"/>
              <a:gd name="connsiteY143" fmla="*/ 1029044 h 1667221"/>
              <a:gd name="connsiteX144" fmla="*/ 1625683 w 1948239"/>
              <a:gd name="connsiteY144" fmla="*/ 1014829 h 1667221"/>
              <a:gd name="connsiteX145" fmla="*/ 1631417 w 1948239"/>
              <a:gd name="connsiteY145" fmla="*/ 1016250 h 1667221"/>
              <a:gd name="connsiteX146" fmla="*/ 1628550 w 1948239"/>
              <a:gd name="connsiteY146" fmla="*/ 1021936 h 1667221"/>
              <a:gd name="connsiteX147" fmla="*/ 1577119 w 1948239"/>
              <a:gd name="connsiteY147" fmla="*/ 1012874 h 1667221"/>
              <a:gd name="connsiteX148" fmla="*/ 1584108 w 1948239"/>
              <a:gd name="connsiteY148" fmla="*/ 1017670 h 1667221"/>
              <a:gd name="connsiteX149" fmla="*/ 1571205 w 1948239"/>
              <a:gd name="connsiteY149" fmla="*/ 1013407 h 1667221"/>
              <a:gd name="connsiteX150" fmla="*/ 1577119 w 1948239"/>
              <a:gd name="connsiteY150" fmla="*/ 1012874 h 1667221"/>
              <a:gd name="connsiteX151" fmla="*/ 1632850 w 1948239"/>
              <a:gd name="connsiteY151" fmla="*/ 1002038 h 1667221"/>
              <a:gd name="connsiteX152" fmla="*/ 1641452 w 1948239"/>
              <a:gd name="connsiteY152" fmla="*/ 1010566 h 1667221"/>
              <a:gd name="connsiteX153" fmla="*/ 1632850 w 1948239"/>
              <a:gd name="connsiteY153" fmla="*/ 1002038 h 1667221"/>
              <a:gd name="connsiteX154" fmla="*/ 800835 w 1948239"/>
              <a:gd name="connsiteY154" fmla="*/ 993865 h 1667221"/>
              <a:gd name="connsiteX155" fmla="*/ 809975 w 1948239"/>
              <a:gd name="connsiteY155" fmla="*/ 996351 h 1667221"/>
              <a:gd name="connsiteX156" fmla="*/ 797071 w 1948239"/>
              <a:gd name="connsiteY156" fmla="*/ 997772 h 1667221"/>
              <a:gd name="connsiteX157" fmla="*/ 800835 w 1948239"/>
              <a:gd name="connsiteY157" fmla="*/ 993865 h 1667221"/>
              <a:gd name="connsiteX158" fmla="*/ 1500961 w 1948239"/>
              <a:gd name="connsiteY158" fmla="*/ 979296 h 1667221"/>
              <a:gd name="connsiteX159" fmla="*/ 1510997 w 1948239"/>
              <a:gd name="connsiteY159" fmla="*/ 986403 h 1667221"/>
              <a:gd name="connsiteX160" fmla="*/ 1508129 w 1948239"/>
              <a:gd name="connsiteY160" fmla="*/ 1003458 h 1667221"/>
              <a:gd name="connsiteX161" fmla="*/ 1500961 w 1948239"/>
              <a:gd name="connsiteY161" fmla="*/ 979296 h 1667221"/>
              <a:gd name="connsiteX162" fmla="*/ 851549 w 1948239"/>
              <a:gd name="connsiteY162" fmla="*/ 970769 h 1667221"/>
              <a:gd name="connsiteX163" fmla="*/ 847247 w 1948239"/>
              <a:gd name="connsiteY163" fmla="*/ 994931 h 1667221"/>
              <a:gd name="connsiteX164" fmla="*/ 865884 w 1948239"/>
              <a:gd name="connsiteY164" fmla="*/ 996352 h 1667221"/>
              <a:gd name="connsiteX165" fmla="*/ 864450 w 1948239"/>
              <a:gd name="connsiteY165" fmla="*/ 979296 h 1667221"/>
              <a:gd name="connsiteX166" fmla="*/ 855849 w 1948239"/>
              <a:gd name="connsiteY166" fmla="*/ 980717 h 1667221"/>
              <a:gd name="connsiteX167" fmla="*/ 857283 w 1948239"/>
              <a:gd name="connsiteY167" fmla="*/ 973612 h 1667221"/>
              <a:gd name="connsiteX168" fmla="*/ 851549 w 1948239"/>
              <a:gd name="connsiteY168" fmla="*/ 970769 h 1667221"/>
              <a:gd name="connsiteX169" fmla="*/ 907458 w 1948239"/>
              <a:gd name="connsiteY169" fmla="*/ 956554 h 1667221"/>
              <a:gd name="connsiteX170" fmla="*/ 907458 w 1948239"/>
              <a:gd name="connsiteY170" fmla="*/ 957975 h 1667221"/>
              <a:gd name="connsiteX171" fmla="*/ 906025 w 1948239"/>
              <a:gd name="connsiteY171" fmla="*/ 957975 h 1667221"/>
              <a:gd name="connsiteX172" fmla="*/ 1469422 w 1948239"/>
              <a:gd name="connsiteY172" fmla="*/ 953711 h 1667221"/>
              <a:gd name="connsiteX173" fmla="*/ 1482323 w 1948239"/>
              <a:gd name="connsiteY173" fmla="*/ 967925 h 1667221"/>
              <a:gd name="connsiteX174" fmla="*/ 1473722 w 1948239"/>
              <a:gd name="connsiteY174" fmla="*/ 970766 h 1667221"/>
              <a:gd name="connsiteX175" fmla="*/ 1469422 w 1948239"/>
              <a:gd name="connsiteY175" fmla="*/ 953711 h 1667221"/>
              <a:gd name="connsiteX176" fmla="*/ 1917416 w 1948239"/>
              <a:gd name="connsiteY176" fmla="*/ 950158 h 1667221"/>
              <a:gd name="connsiteX177" fmla="*/ 1922434 w 1948239"/>
              <a:gd name="connsiteY177" fmla="*/ 950868 h 1667221"/>
              <a:gd name="connsiteX178" fmla="*/ 1912398 w 1948239"/>
              <a:gd name="connsiteY178" fmla="*/ 953711 h 1667221"/>
              <a:gd name="connsiteX179" fmla="*/ 1917416 w 1948239"/>
              <a:gd name="connsiteY179" fmla="*/ 950158 h 1667221"/>
              <a:gd name="connsiteX180" fmla="*/ 1499528 w 1948239"/>
              <a:gd name="connsiteY180" fmla="*/ 948027 h 1667221"/>
              <a:gd name="connsiteX181" fmla="*/ 1492359 w 1948239"/>
              <a:gd name="connsiteY181" fmla="*/ 955134 h 1667221"/>
              <a:gd name="connsiteX182" fmla="*/ 1499528 w 1948239"/>
              <a:gd name="connsiteY182" fmla="*/ 959398 h 1667221"/>
              <a:gd name="connsiteX183" fmla="*/ 1379107 w 1948239"/>
              <a:gd name="connsiteY183" fmla="*/ 942342 h 1667221"/>
              <a:gd name="connsiteX184" fmla="*/ 1384842 w 1948239"/>
              <a:gd name="connsiteY184" fmla="*/ 956556 h 1667221"/>
              <a:gd name="connsiteX185" fmla="*/ 1379107 w 1948239"/>
              <a:gd name="connsiteY185" fmla="*/ 942342 h 1667221"/>
              <a:gd name="connsiteX186" fmla="*/ 1287177 w 1948239"/>
              <a:gd name="connsiteY186" fmla="*/ 930616 h 1667221"/>
              <a:gd name="connsiteX187" fmla="*/ 1291656 w 1948239"/>
              <a:gd name="connsiteY187" fmla="*/ 930971 h 1667221"/>
              <a:gd name="connsiteX188" fmla="*/ 1294525 w 1948239"/>
              <a:gd name="connsiteY188" fmla="*/ 936658 h 1667221"/>
              <a:gd name="connsiteX189" fmla="*/ 1285922 w 1948239"/>
              <a:gd name="connsiteY189" fmla="*/ 932392 h 1667221"/>
              <a:gd name="connsiteX190" fmla="*/ 1287177 w 1948239"/>
              <a:gd name="connsiteY190" fmla="*/ 930616 h 1667221"/>
              <a:gd name="connsiteX191" fmla="*/ 815708 w 1948239"/>
              <a:gd name="connsiteY191" fmla="*/ 929549 h 1667221"/>
              <a:gd name="connsiteX192" fmla="*/ 818575 w 1948239"/>
              <a:gd name="connsiteY192" fmla="*/ 935236 h 1667221"/>
              <a:gd name="connsiteX193" fmla="*/ 812841 w 1948239"/>
              <a:gd name="connsiteY193" fmla="*/ 935236 h 1667221"/>
              <a:gd name="connsiteX194" fmla="*/ 915163 w 1948239"/>
              <a:gd name="connsiteY194" fmla="*/ 926707 h 1667221"/>
              <a:gd name="connsiteX195" fmla="*/ 914626 w 1948239"/>
              <a:gd name="connsiteY195" fmla="*/ 930971 h 1667221"/>
              <a:gd name="connsiteX196" fmla="*/ 918926 w 1948239"/>
              <a:gd name="connsiteY196" fmla="*/ 930971 h 1667221"/>
              <a:gd name="connsiteX197" fmla="*/ 915163 w 1948239"/>
              <a:gd name="connsiteY197" fmla="*/ 926707 h 1667221"/>
              <a:gd name="connsiteX198" fmla="*/ 1414946 w 1948239"/>
              <a:gd name="connsiteY198" fmla="*/ 925285 h 1667221"/>
              <a:gd name="connsiteX199" fmla="*/ 1412079 w 1948239"/>
              <a:gd name="connsiteY199" fmla="*/ 929549 h 1667221"/>
              <a:gd name="connsiteX200" fmla="*/ 1419247 w 1948239"/>
              <a:gd name="connsiteY200" fmla="*/ 928128 h 1667221"/>
              <a:gd name="connsiteX201" fmla="*/ 1475156 w 1948239"/>
              <a:gd name="connsiteY201" fmla="*/ 913916 h 1667221"/>
              <a:gd name="connsiteX202" fmla="*/ 1475156 w 1948239"/>
              <a:gd name="connsiteY202" fmla="*/ 918180 h 1667221"/>
              <a:gd name="connsiteX203" fmla="*/ 1474695 w 1948239"/>
              <a:gd name="connsiteY203" fmla="*/ 917728 h 1667221"/>
              <a:gd name="connsiteX204" fmla="*/ 844380 w 1948239"/>
              <a:gd name="connsiteY204" fmla="*/ 913914 h 1667221"/>
              <a:gd name="connsiteX205" fmla="*/ 855848 w 1948239"/>
              <a:gd name="connsiteY205" fmla="*/ 921021 h 1667221"/>
              <a:gd name="connsiteX206" fmla="*/ 848681 w 1948239"/>
              <a:gd name="connsiteY206" fmla="*/ 922442 h 1667221"/>
              <a:gd name="connsiteX207" fmla="*/ 844380 w 1948239"/>
              <a:gd name="connsiteY207" fmla="*/ 913914 h 1667221"/>
              <a:gd name="connsiteX208" fmla="*/ 913192 w 1948239"/>
              <a:gd name="connsiteY208" fmla="*/ 912494 h 1667221"/>
              <a:gd name="connsiteX209" fmla="*/ 908892 w 1948239"/>
              <a:gd name="connsiteY209" fmla="*/ 923864 h 1667221"/>
              <a:gd name="connsiteX210" fmla="*/ 913192 w 1948239"/>
              <a:gd name="connsiteY210" fmla="*/ 912494 h 1667221"/>
              <a:gd name="connsiteX211" fmla="*/ 1227148 w 1948239"/>
              <a:gd name="connsiteY211" fmla="*/ 895438 h 1667221"/>
              <a:gd name="connsiteX212" fmla="*/ 1225713 w 1948239"/>
              <a:gd name="connsiteY212" fmla="*/ 911073 h 1667221"/>
              <a:gd name="connsiteX213" fmla="*/ 1227148 w 1948239"/>
              <a:gd name="connsiteY213" fmla="*/ 895438 h 1667221"/>
              <a:gd name="connsiteX214" fmla="*/ 888822 w 1948239"/>
              <a:gd name="connsiteY214" fmla="*/ 895438 h 1667221"/>
              <a:gd name="connsiteX215" fmla="*/ 900290 w 1948239"/>
              <a:gd name="connsiteY215" fmla="*/ 898281 h 1667221"/>
              <a:gd name="connsiteX216" fmla="*/ 888822 w 1948239"/>
              <a:gd name="connsiteY216" fmla="*/ 895438 h 1667221"/>
              <a:gd name="connsiteX217" fmla="*/ 1262986 w 1948239"/>
              <a:gd name="connsiteY217" fmla="*/ 889752 h 1667221"/>
              <a:gd name="connsiteX218" fmla="*/ 1267288 w 1948239"/>
              <a:gd name="connsiteY218" fmla="*/ 898280 h 1667221"/>
              <a:gd name="connsiteX219" fmla="*/ 1257252 w 1948239"/>
              <a:gd name="connsiteY219" fmla="*/ 902544 h 1667221"/>
              <a:gd name="connsiteX220" fmla="*/ 1185572 w 1948239"/>
              <a:gd name="connsiteY220" fmla="*/ 889752 h 1667221"/>
              <a:gd name="connsiteX221" fmla="*/ 1194174 w 1948239"/>
              <a:gd name="connsiteY221" fmla="*/ 892595 h 1667221"/>
              <a:gd name="connsiteX222" fmla="*/ 1197041 w 1948239"/>
              <a:gd name="connsiteY222" fmla="*/ 899703 h 1667221"/>
              <a:gd name="connsiteX223" fmla="*/ 832911 w 1948239"/>
              <a:gd name="connsiteY223" fmla="*/ 888331 h 1667221"/>
              <a:gd name="connsiteX224" fmla="*/ 848682 w 1948239"/>
              <a:gd name="connsiteY224" fmla="*/ 892595 h 1667221"/>
              <a:gd name="connsiteX225" fmla="*/ 876636 w 1948239"/>
              <a:gd name="connsiteY225" fmla="*/ 883357 h 1667221"/>
              <a:gd name="connsiteX226" fmla="*/ 871619 w 1948239"/>
              <a:gd name="connsiteY226" fmla="*/ 891174 h 1667221"/>
              <a:gd name="connsiteX227" fmla="*/ 890255 w 1948239"/>
              <a:gd name="connsiteY227" fmla="*/ 888331 h 1667221"/>
              <a:gd name="connsiteX228" fmla="*/ 881653 w 1948239"/>
              <a:gd name="connsiteY228" fmla="*/ 888331 h 1667221"/>
              <a:gd name="connsiteX229" fmla="*/ 890255 w 1948239"/>
              <a:gd name="connsiteY229" fmla="*/ 884067 h 1667221"/>
              <a:gd name="connsiteX230" fmla="*/ 876636 w 1948239"/>
              <a:gd name="connsiteY230" fmla="*/ 883357 h 1667221"/>
              <a:gd name="connsiteX231" fmla="*/ 1364771 w 1948239"/>
              <a:gd name="connsiteY231" fmla="*/ 881224 h 1667221"/>
              <a:gd name="connsiteX232" fmla="*/ 1341834 w 1948239"/>
              <a:gd name="connsiteY232" fmla="*/ 882647 h 1667221"/>
              <a:gd name="connsiteX233" fmla="*/ 1347568 w 1948239"/>
              <a:gd name="connsiteY233" fmla="*/ 892595 h 1667221"/>
              <a:gd name="connsiteX234" fmla="*/ 1336100 w 1948239"/>
              <a:gd name="connsiteY234" fmla="*/ 889752 h 1667221"/>
              <a:gd name="connsiteX235" fmla="*/ 1333232 w 1948239"/>
              <a:gd name="connsiteY235" fmla="*/ 896859 h 1667221"/>
              <a:gd name="connsiteX236" fmla="*/ 1367638 w 1948239"/>
              <a:gd name="connsiteY236" fmla="*/ 902545 h 1667221"/>
              <a:gd name="connsiteX237" fmla="*/ 1364771 w 1948239"/>
              <a:gd name="connsiteY237" fmla="*/ 881224 h 1667221"/>
              <a:gd name="connsiteX238" fmla="*/ 893122 w 1948239"/>
              <a:gd name="connsiteY238" fmla="*/ 869853 h 1667221"/>
              <a:gd name="connsiteX239" fmla="*/ 881653 w 1948239"/>
              <a:gd name="connsiteY239" fmla="*/ 881224 h 1667221"/>
              <a:gd name="connsiteX240" fmla="*/ 883087 w 1948239"/>
              <a:gd name="connsiteY240" fmla="*/ 881224 h 1667221"/>
              <a:gd name="connsiteX241" fmla="*/ 891689 w 1948239"/>
              <a:gd name="connsiteY241" fmla="*/ 882647 h 1667221"/>
              <a:gd name="connsiteX242" fmla="*/ 884520 w 1948239"/>
              <a:gd name="connsiteY242" fmla="*/ 879803 h 1667221"/>
              <a:gd name="connsiteX243" fmla="*/ 1154034 w 1948239"/>
              <a:gd name="connsiteY243" fmla="*/ 867010 h 1667221"/>
              <a:gd name="connsiteX244" fmla="*/ 1164068 w 1948239"/>
              <a:gd name="connsiteY244" fmla="*/ 871274 h 1667221"/>
              <a:gd name="connsiteX245" fmla="*/ 1161202 w 1948239"/>
              <a:gd name="connsiteY245" fmla="*/ 874117 h 1667221"/>
              <a:gd name="connsiteX246" fmla="*/ 918926 w 1948239"/>
              <a:gd name="connsiteY246" fmla="*/ 864169 h 1667221"/>
              <a:gd name="connsiteX247" fmla="*/ 917287 w 1948239"/>
              <a:gd name="connsiteY247" fmla="*/ 865794 h 1667221"/>
              <a:gd name="connsiteX248" fmla="*/ 910325 w 1948239"/>
              <a:gd name="connsiteY248" fmla="*/ 867012 h 1667221"/>
              <a:gd name="connsiteX249" fmla="*/ 918926 w 1948239"/>
              <a:gd name="connsiteY249" fmla="*/ 872696 h 1667221"/>
              <a:gd name="connsiteX250" fmla="*/ 915701 w 1948239"/>
              <a:gd name="connsiteY250" fmla="*/ 867367 h 1667221"/>
              <a:gd name="connsiteX251" fmla="*/ 917287 w 1948239"/>
              <a:gd name="connsiteY251" fmla="*/ 865794 h 1667221"/>
              <a:gd name="connsiteX252" fmla="*/ 921143 w 1948239"/>
              <a:gd name="connsiteY252" fmla="*/ 865119 h 1667221"/>
              <a:gd name="connsiteX253" fmla="*/ 932187 w 1948239"/>
              <a:gd name="connsiteY253" fmla="*/ 869854 h 1667221"/>
              <a:gd name="connsiteX254" fmla="*/ 938996 w 1948239"/>
              <a:gd name="connsiteY254" fmla="*/ 867012 h 1667221"/>
              <a:gd name="connsiteX255" fmla="*/ 922510 w 1948239"/>
              <a:gd name="connsiteY255" fmla="*/ 864880 h 1667221"/>
              <a:gd name="connsiteX256" fmla="*/ 921143 w 1948239"/>
              <a:gd name="connsiteY256" fmla="*/ 865119 h 1667221"/>
              <a:gd name="connsiteX257" fmla="*/ 851546 w 1948239"/>
              <a:gd name="connsiteY257" fmla="*/ 862746 h 1667221"/>
              <a:gd name="connsiteX258" fmla="*/ 848679 w 1948239"/>
              <a:gd name="connsiteY258" fmla="*/ 869853 h 1667221"/>
              <a:gd name="connsiteX259" fmla="*/ 842945 w 1948239"/>
              <a:gd name="connsiteY259" fmla="*/ 869853 h 1667221"/>
              <a:gd name="connsiteX260" fmla="*/ 940766 w 1948239"/>
              <a:gd name="connsiteY260" fmla="*/ 862526 h 1667221"/>
              <a:gd name="connsiteX261" fmla="*/ 949031 w 1948239"/>
              <a:gd name="connsiteY261" fmla="*/ 874117 h 1667221"/>
              <a:gd name="connsiteX262" fmla="*/ 947598 w 1948239"/>
              <a:gd name="connsiteY262" fmla="*/ 862748 h 1667221"/>
              <a:gd name="connsiteX263" fmla="*/ 940766 w 1948239"/>
              <a:gd name="connsiteY263" fmla="*/ 862526 h 1667221"/>
              <a:gd name="connsiteX264" fmla="*/ 1151636 w 1948239"/>
              <a:gd name="connsiteY264" fmla="*/ 862322 h 1667221"/>
              <a:gd name="connsiteX265" fmla="*/ 1156901 w 1948239"/>
              <a:gd name="connsiteY265" fmla="*/ 865590 h 1667221"/>
              <a:gd name="connsiteX266" fmla="*/ 1151525 w 1948239"/>
              <a:gd name="connsiteY266" fmla="*/ 862925 h 1667221"/>
              <a:gd name="connsiteX267" fmla="*/ 1204210 w 1948239"/>
              <a:gd name="connsiteY267" fmla="*/ 851377 h 1667221"/>
              <a:gd name="connsiteX268" fmla="*/ 1218546 w 1948239"/>
              <a:gd name="connsiteY268" fmla="*/ 871276 h 1667221"/>
              <a:gd name="connsiteX269" fmla="*/ 1209944 w 1948239"/>
              <a:gd name="connsiteY269" fmla="*/ 852798 h 1667221"/>
              <a:gd name="connsiteX270" fmla="*/ 1211377 w 1948239"/>
              <a:gd name="connsiteY270" fmla="*/ 861326 h 1667221"/>
              <a:gd name="connsiteX271" fmla="*/ 1184140 w 1948239"/>
              <a:gd name="connsiteY271" fmla="*/ 845691 h 1667221"/>
              <a:gd name="connsiteX272" fmla="*/ 1198476 w 1948239"/>
              <a:gd name="connsiteY272" fmla="*/ 857062 h 1667221"/>
              <a:gd name="connsiteX273" fmla="*/ 1198476 w 1948239"/>
              <a:gd name="connsiteY273" fmla="*/ 855641 h 1667221"/>
              <a:gd name="connsiteX274" fmla="*/ 871619 w 1948239"/>
              <a:gd name="connsiteY274" fmla="*/ 844270 h 1667221"/>
              <a:gd name="connsiteX275" fmla="*/ 867317 w 1948239"/>
              <a:gd name="connsiteY275" fmla="*/ 849955 h 1667221"/>
              <a:gd name="connsiteX276" fmla="*/ 864450 w 1948239"/>
              <a:gd name="connsiteY276" fmla="*/ 848534 h 1667221"/>
              <a:gd name="connsiteX277" fmla="*/ 1221413 w 1948239"/>
              <a:gd name="connsiteY277" fmla="*/ 841427 h 1667221"/>
              <a:gd name="connsiteX278" fmla="*/ 1221413 w 1948239"/>
              <a:gd name="connsiteY278" fmla="*/ 852798 h 1667221"/>
              <a:gd name="connsiteX279" fmla="*/ 1221413 w 1948239"/>
              <a:gd name="connsiteY279" fmla="*/ 841427 h 1667221"/>
              <a:gd name="connsiteX280" fmla="*/ 24103 w 1948239"/>
              <a:gd name="connsiteY280" fmla="*/ 830945 h 1667221"/>
              <a:gd name="connsiteX281" fmla="*/ 15770 w 1948239"/>
              <a:gd name="connsiteY281" fmla="*/ 844270 h 1667221"/>
              <a:gd name="connsiteX282" fmla="*/ 15770 w 1948239"/>
              <a:gd name="connsiteY282" fmla="*/ 872697 h 1667221"/>
              <a:gd name="connsiteX283" fmla="*/ 20070 w 1948239"/>
              <a:gd name="connsiteY283" fmla="*/ 859905 h 1667221"/>
              <a:gd name="connsiteX284" fmla="*/ 11469 w 1948239"/>
              <a:gd name="connsiteY284" fmla="*/ 911073 h 1667221"/>
              <a:gd name="connsiteX285" fmla="*/ 31539 w 1948239"/>
              <a:gd name="connsiteY285" fmla="*/ 875540 h 1667221"/>
              <a:gd name="connsiteX286" fmla="*/ 34406 w 1948239"/>
              <a:gd name="connsiteY286" fmla="*/ 898280 h 1667221"/>
              <a:gd name="connsiteX287" fmla="*/ 35840 w 1948239"/>
              <a:gd name="connsiteY287" fmla="*/ 915337 h 1667221"/>
              <a:gd name="connsiteX288" fmla="*/ 38707 w 1948239"/>
              <a:gd name="connsiteY288" fmla="*/ 912494 h 1667221"/>
              <a:gd name="connsiteX289" fmla="*/ 35840 w 1948239"/>
              <a:gd name="connsiteY289" fmla="*/ 898280 h 1667221"/>
              <a:gd name="connsiteX290" fmla="*/ 38707 w 1948239"/>
              <a:gd name="connsiteY290" fmla="*/ 884068 h 1667221"/>
              <a:gd name="connsiteX291" fmla="*/ 32973 w 1948239"/>
              <a:gd name="connsiteY291" fmla="*/ 874118 h 1667221"/>
              <a:gd name="connsiteX292" fmla="*/ 24103 w 1948239"/>
              <a:gd name="connsiteY292" fmla="*/ 830945 h 1667221"/>
              <a:gd name="connsiteX293" fmla="*/ 1246321 w 1948239"/>
              <a:gd name="connsiteY293" fmla="*/ 825793 h 1667221"/>
              <a:gd name="connsiteX294" fmla="*/ 1237182 w 1948239"/>
              <a:gd name="connsiteY294" fmla="*/ 827215 h 1667221"/>
              <a:gd name="connsiteX295" fmla="*/ 1254384 w 1948239"/>
              <a:gd name="connsiteY295" fmla="*/ 832899 h 1667221"/>
              <a:gd name="connsiteX296" fmla="*/ 1246321 w 1948239"/>
              <a:gd name="connsiteY296" fmla="*/ 825793 h 1667221"/>
              <a:gd name="connsiteX297" fmla="*/ 1260119 w 1948239"/>
              <a:gd name="connsiteY297" fmla="*/ 822951 h 1667221"/>
              <a:gd name="connsiteX298" fmla="*/ 1261553 w 1948239"/>
              <a:gd name="connsiteY298" fmla="*/ 828635 h 1667221"/>
              <a:gd name="connsiteX299" fmla="*/ 1166937 w 1948239"/>
              <a:gd name="connsiteY299" fmla="*/ 794523 h 1667221"/>
              <a:gd name="connsiteX300" fmla="*/ 1168370 w 1948239"/>
              <a:gd name="connsiteY300" fmla="*/ 812290 h 1667221"/>
              <a:gd name="connsiteX301" fmla="*/ 1170089 w 1948239"/>
              <a:gd name="connsiteY301" fmla="*/ 816338 h 1667221"/>
              <a:gd name="connsiteX302" fmla="*/ 1169804 w 1948239"/>
              <a:gd name="connsiteY302" fmla="*/ 817265 h 1667221"/>
              <a:gd name="connsiteX303" fmla="*/ 1170735 w 1948239"/>
              <a:gd name="connsiteY303" fmla="*/ 817858 h 1667221"/>
              <a:gd name="connsiteX304" fmla="*/ 1174104 w 1948239"/>
              <a:gd name="connsiteY304" fmla="*/ 825792 h 1667221"/>
              <a:gd name="connsiteX305" fmla="*/ 1179838 w 1948239"/>
              <a:gd name="connsiteY305" fmla="*/ 817265 h 1667221"/>
              <a:gd name="connsiteX306" fmla="*/ 1174821 w 1948239"/>
              <a:gd name="connsiteY306" fmla="*/ 820463 h 1667221"/>
              <a:gd name="connsiteX307" fmla="*/ 1170735 w 1948239"/>
              <a:gd name="connsiteY307" fmla="*/ 817858 h 1667221"/>
              <a:gd name="connsiteX308" fmla="*/ 1170089 w 1948239"/>
              <a:gd name="connsiteY308" fmla="*/ 816338 h 1667221"/>
              <a:gd name="connsiteX309" fmla="*/ 1174284 w 1948239"/>
              <a:gd name="connsiteY309" fmla="*/ 802696 h 1667221"/>
              <a:gd name="connsiteX310" fmla="*/ 1166937 w 1948239"/>
              <a:gd name="connsiteY310" fmla="*/ 794523 h 1667221"/>
              <a:gd name="connsiteX311" fmla="*/ 1159768 w 1948239"/>
              <a:gd name="connsiteY311" fmla="*/ 785995 h 1667221"/>
              <a:gd name="connsiteX312" fmla="*/ 1174104 w 1948239"/>
              <a:gd name="connsiteY312" fmla="*/ 785995 h 1667221"/>
              <a:gd name="connsiteX313" fmla="*/ 1013543 w 1948239"/>
              <a:gd name="connsiteY313" fmla="*/ 783152 h 1667221"/>
              <a:gd name="connsiteX314" fmla="*/ 1017844 w 1948239"/>
              <a:gd name="connsiteY314" fmla="*/ 791681 h 1667221"/>
              <a:gd name="connsiteX315" fmla="*/ 1019277 w 1948239"/>
              <a:gd name="connsiteY315" fmla="*/ 784574 h 1667221"/>
              <a:gd name="connsiteX316" fmla="*/ 1939639 w 1948239"/>
              <a:gd name="connsiteY316" fmla="*/ 766096 h 1667221"/>
              <a:gd name="connsiteX317" fmla="*/ 1935337 w 1948239"/>
              <a:gd name="connsiteY317" fmla="*/ 783151 h 1667221"/>
              <a:gd name="connsiteX318" fmla="*/ 1935337 w 1948239"/>
              <a:gd name="connsiteY318" fmla="*/ 781731 h 1667221"/>
              <a:gd name="connsiteX319" fmla="*/ 927528 w 1948239"/>
              <a:gd name="connsiteY319" fmla="*/ 740513 h 1667221"/>
              <a:gd name="connsiteX320" fmla="*/ 918926 w 1948239"/>
              <a:gd name="connsiteY320" fmla="*/ 750462 h 1667221"/>
              <a:gd name="connsiteX321" fmla="*/ 920359 w 1948239"/>
              <a:gd name="connsiteY321" fmla="*/ 756148 h 1667221"/>
              <a:gd name="connsiteX322" fmla="*/ 921793 w 1948239"/>
              <a:gd name="connsiteY322" fmla="*/ 756148 h 1667221"/>
              <a:gd name="connsiteX323" fmla="*/ 943298 w 1948239"/>
              <a:gd name="connsiteY323" fmla="*/ 757569 h 1667221"/>
              <a:gd name="connsiteX324" fmla="*/ 944731 w 1948239"/>
              <a:gd name="connsiteY324" fmla="*/ 750462 h 1667221"/>
              <a:gd name="connsiteX325" fmla="*/ 938996 w 1948239"/>
              <a:gd name="connsiteY325" fmla="*/ 744777 h 1667221"/>
              <a:gd name="connsiteX326" fmla="*/ 927528 w 1948239"/>
              <a:gd name="connsiteY326" fmla="*/ 740513 h 1667221"/>
              <a:gd name="connsiteX327" fmla="*/ 911759 w 1948239"/>
              <a:gd name="connsiteY327" fmla="*/ 737670 h 1667221"/>
              <a:gd name="connsiteX328" fmla="*/ 913192 w 1948239"/>
              <a:gd name="connsiteY328" fmla="*/ 744777 h 1667221"/>
              <a:gd name="connsiteX329" fmla="*/ 918926 w 1948239"/>
              <a:gd name="connsiteY329" fmla="*/ 739091 h 1667221"/>
              <a:gd name="connsiteX330" fmla="*/ 1092389 w 1948239"/>
              <a:gd name="connsiteY330" fmla="*/ 734827 h 1667221"/>
              <a:gd name="connsiteX331" fmla="*/ 1089522 w 1948239"/>
              <a:gd name="connsiteY331" fmla="*/ 740512 h 1667221"/>
              <a:gd name="connsiteX332" fmla="*/ 1088089 w 1948239"/>
              <a:gd name="connsiteY332" fmla="*/ 739091 h 1667221"/>
              <a:gd name="connsiteX333" fmla="*/ 1060852 w 1948239"/>
              <a:gd name="connsiteY333" fmla="*/ 726299 h 1667221"/>
              <a:gd name="connsiteX334" fmla="*/ 1059417 w 1948239"/>
              <a:gd name="connsiteY334" fmla="*/ 729142 h 1667221"/>
              <a:gd name="connsiteX335" fmla="*/ 1056550 w 1948239"/>
              <a:gd name="connsiteY335" fmla="*/ 727722 h 1667221"/>
              <a:gd name="connsiteX336" fmla="*/ 1055117 w 1948239"/>
              <a:gd name="connsiteY336" fmla="*/ 730563 h 1667221"/>
              <a:gd name="connsiteX337" fmla="*/ 1059417 w 1948239"/>
              <a:gd name="connsiteY337" fmla="*/ 731986 h 1667221"/>
              <a:gd name="connsiteX338" fmla="*/ 1060852 w 1948239"/>
              <a:gd name="connsiteY338" fmla="*/ 726299 h 1667221"/>
              <a:gd name="connsiteX339" fmla="*/ 850774 w 1948239"/>
              <a:gd name="connsiteY339" fmla="*/ 713968 h 1667221"/>
              <a:gd name="connsiteX340" fmla="*/ 851549 w 1948239"/>
              <a:gd name="connsiteY340" fmla="*/ 714929 h 1667221"/>
              <a:gd name="connsiteX341" fmla="*/ 850810 w 1948239"/>
              <a:gd name="connsiteY341" fmla="*/ 714342 h 1667221"/>
              <a:gd name="connsiteX342" fmla="*/ 920359 w 1948239"/>
              <a:gd name="connsiteY342" fmla="*/ 712087 h 1667221"/>
              <a:gd name="connsiteX343" fmla="*/ 927528 w 1948239"/>
              <a:gd name="connsiteY343" fmla="*/ 727722 h 1667221"/>
              <a:gd name="connsiteX344" fmla="*/ 927528 w 1948239"/>
              <a:gd name="connsiteY344" fmla="*/ 724879 h 1667221"/>
              <a:gd name="connsiteX345" fmla="*/ 920359 w 1948239"/>
              <a:gd name="connsiteY345" fmla="*/ 712087 h 1667221"/>
              <a:gd name="connsiteX346" fmla="*/ 1040782 w 1948239"/>
              <a:gd name="connsiteY346" fmla="*/ 697873 h 1667221"/>
              <a:gd name="connsiteX347" fmla="*/ 1039347 w 1948239"/>
              <a:gd name="connsiteY347" fmla="*/ 703558 h 1667221"/>
              <a:gd name="connsiteX348" fmla="*/ 1037914 w 1948239"/>
              <a:gd name="connsiteY348" fmla="*/ 707822 h 1667221"/>
              <a:gd name="connsiteX349" fmla="*/ 1037914 w 1948239"/>
              <a:gd name="connsiteY349" fmla="*/ 709244 h 1667221"/>
              <a:gd name="connsiteX350" fmla="*/ 1050816 w 1948239"/>
              <a:gd name="connsiteY350" fmla="*/ 704980 h 1667221"/>
              <a:gd name="connsiteX351" fmla="*/ 1049382 w 1948239"/>
              <a:gd name="connsiteY351" fmla="*/ 707822 h 1667221"/>
              <a:gd name="connsiteX352" fmla="*/ 1053683 w 1948239"/>
              <a:gd name="connsiteY352" fmla="*/ 707822 h 1667221"/>
              <a:gd name="connsiteX353" fmla="*/ 1050816 w 1948239"/>
              <a:gd name="connsiteY353" fmla="*/ 704980 h 1667221"/>
              <a:gd name="connsiteX354" fmla="*/ 1040782 w 1948239"/>
              <a:gd name="connsiteY354" fmla="*/ 702137 h 1667221"/>
              <a:gd name="connsiteX355" fmla="*/ 1043649 w 1948239"/>
              <a:gd name="connsiteY355" fmla="*/ 699294 h 1667221"/>
              <a:gd name="connsiteX356" fmla="*/ 1040782 w 1948239"/>
              <a:gd name="connsiteY356" fmla="*/ 697873 h 1667221"/>
              <a:gd name="connsiteX357" fmla="*/ 816784 w 1948239"/>
              <a:gd name="connsiteY357" fmla="*/ 697873 h 1667221"/>
              <a:gd name="connsiteX358" fmla="*/ 828612 w 1948239"/>
              <a:gd name="connsiteY358" fmla="*/ 700716 h 1667221"/>
              <a:gd name="connsiteX359" fmla="*/ 807107 w 1948239"/>
              <a:gd name="connsiteY359" fmla="*/ 703558 h 1667221"/>
              <a:gd name="connsiteX360" fmla="*/ 816784 w 1948239"/>
              <a:gd name="connsiteY360" fmla="*/ 697873 h 1667221"/>
              <a:gd name="connsiteX361" fmla="*/ 1866524 w 1948239"/>
              <a:gd name="connsiteY361" fmla="*/ 695030 h 1667221"/>
              <a:gd name="connsiteX362" fmla="*/ 1869391 w 1948239"/>
              <a:gd name="connsiteY362" fmla="*/ 746198 h 1667221"/>
              <a:gd name="connsiteX363" fmla="*/ 1866524 w 1948239"/>
              <a:gd name="connsiteY363" fmla="*/ 695030 h 1667221"/>
              <a:gd name="connsiteX364" fmla="*/ 993472 w 1948239"/>
              <a:gd name="connsiteY364" fmla="*/ 690766 h 1667221"/>
              <a:gd name="connsiteX365" fmla="*/ 989172 w 1948239"/>
              <a:gd name="connsiteY365" fmla="*/ 692188 h 1667221"/>
              <a:gd name="connsiteX366" fmla="*/ 989172 w 1948239"/>
              <a:gd name="connsiteY366" fmla="*/ 693609 h 1667221"/>
              <a:gd name="connsiteX367" fmla="*/ 993472 w 1948239"/>
              <a:gd name="connsiteY367" fmla="*/ 690766 h 1667221"/>
              <a:gd name="connsiteX368" fmla="*/ 711058 w 1948239"/>
              <a:gd name="connsiteY368" fmla="*/ 679395 h 1667221"/>
              <a:gd name="connsiteX369" fmla="*/ 718708 w 1948239"/>
              <a:gd name="connsiteY369" fmla="*/ 679495 h 1667221"/>
              <a:gd name="connsiteX370" fmla="*/ 718405 w 1948239"/>
              <a:gd name="connsiteY370" fmla="*/ 679574 h 1667221"/>
              <a:gd name="connsiteX371" fmla="*/ 711058 w 1948239"/>
              <a:gd name="connsiteY371" fmla="*/ 679395 h 1667221"/>
              <a:gd name="connsiteX372" fmla="*/ 70067 w 1948239"/>
              <a:gd name="connsiteY372" fmla="*/ 662384 h 1667221"/>
              <a:gd name="connsiteX373" fmla="*/ 58778 w 1948239"/>
              <a:gd name="connsiteY373" fmla="*/ 690766 h 1667221"/>
              <a:gd name="connsiteX374" fmla="*/ 68812 w 1948239"/>
              <a:gd name="connsiteY374" fmla="*/ 686502 h 1667221"/>
              <a:gd name="connsiteX375" fmla="*/ 73113 w 1948239"/>
              <a:gd name="connsiteY375" fmla="*/ 670868 h 1667221"/>
              <a:gd name="connsiteX376" fmla="*/ 70067 w 1948239"/>
              <a:gd name="connsiteY376" fmla="*/ 662384 h 1667221"/>
              <a:gd name="connsiteX377" fmla="*/ 926095 w 1948239"/>
              <a:gd name="connsiteY377" fmla="*/ 658076 h 1667221"/>
              <a:gd name="connsiteX378" fmla="*/ 923228 w 1948239"/>
              <a:gd name="connsiteY378" fmla="*/ 672288 h 1667221"/>
              <a:gd name="connsiteX379" fmla="*/ 918926 w 1948239"/>
              <a:gd name="connsiteY379" fmla="*/ 668024 h 1667221"/>
              <a:gd name="connsiteX380" fmla="*/ 931829 w 1948239"/>
              <a:gd name="connsiteY380" fmla="*/ 676554 h 1667221"/>
              <a:gd name="connsiteX381" fmla="*/ 926095 w 1948239"/>
              <a:gd name="connsiteY381" fmla="*/ 658076 h 1667221"/>
              <a:gd name="connsiteX382" fmla="*/ 841513 w 1948239"/>
              <a:gd name="connsiteY382" fmla="*/ 652390 h 1667221"/>
              <a:gd name="connsiteX383" fmla="*/ 858716 w 1948239"/>
              <a:gd name="connsiteY383" fmla="*/ 672288 h 1667221"/>
              <a:gd name="connsiteX384" fmla="*/ 852981 w 1948239"/>
              <a:gd name="connsiteY384" fmla="*/ 665183 h 1667221"/>
              <a:gd name="connsiteX385" fmla="*/ 854416 w 1948239"/>
              <a:gd name="connsiteY385" fmla="*/ 665183 h 1667221"/>
              <a:gd name="connsiteX386" fmla="*/ 855849 w 1948239"/>
              <a:gd name="connsiteY386" fmla="*/ 658076 h 1667221"/>
              <a:gd name="connsiteX387" fmla="*/ 841513 w 1948239"/>
              <a:gd name="connsiteY387" fmla="*/ 652390 h 1667221"/>
              <a:gd name="connsiteX388" fmla="*/ 1050816 w 1948239"/>
              <a:gd name="connsiteY388" fmla="*/ 643862 h 1667221"/>
              <a:gd name="connsiteX389" fmla="*/ 1033613 w 1948239"/>
              <a:gd name="connsiteY389" fmla="*/ 653812 h 1667221"/>
              <a:gd name="connsiteX390" fmla="*/ 1040782 w 1948239"/>
              <a:gd name="connsiteY390" fmla="*/ 650969 h 1667221"/>
              <a:gd name="connsiteX391" fmla="*/ 1040782 w 1948239"/>
              <a:gd name="connsiteY391" fmla="*/ 652390 h 1667221"/>
              <a:gd name="connsiteX392" fmla="*/ 1047949 w 1948239"/>
              <a:gd name="connsiteY392" fmla="*/ 653812 h 1667221"/>
              <a:gd name="connsiteX393" fmla="*/ 1050816 w 1948239"/>
              <a:gd name="connsiteY393" fmla="*/ 643862 h 1667221"/>
              <a:gd name="connsiteX394" fmla="*/ 994470 w 1948239"/>
              <a:gd name="connsiteY394" fmla="*/ 641699 h 1667221"/>
              <a:gd name="connsiteX395" fmla="*/ 995167 w 1948239"/>
              <a:gd name="connsiteY395" fmla="*/ 641769 h 1667221"/>
              <a:gd name="connsiteX396" fmla="*/ 993472 w 1948239"/>
              <a:gd name="connsiteY396" fmla="*/ 642441 h 1667221"/>
              <a:gd name="connsiteX397" fmla="*/ 676652 w 1948239"/>
              <a:gd name="connsiteY397" fmla="*/ 632491 h 1667221"/>
              <a:gd name="connsiteX398" fmla="*/ 695287 w 1948239"/>
              <a:gd name="connsiteY398" fmla="*/ 633913 h 1667221"/>
              <a:gd name="connsiteX399" fmla="*/ 676652 w 1948239"/>
              <a:gd name="connsiteY399" fmla="*/ 632491 h 1667221"/>
              <a:gd name="connsiteX400" fmla="*/ 1889462 w 1948239"/>
              <a:gd name="connsiteY400" fmla="*/ 626807 h 1667221"/>
              <a:gd name="connsiteX401" fmla="*/ 1895196 w 1948239"/>
              <a:gd name="connsiteY401" fmla="*/ 665182 h 1667221"/>
              <a:gd name="connsiteX402" fmla="*/ 1876560 w 1948239"/>
              <a:gd name="connsiteY402" fmla="*/ 712086 h 1667221"/>
              <a:gd name="connsiteX403" fmla="*/ 1900930 w 1948239"/>
              <a:gd name="connsiteY403" fmla="*/ 635334 h 1667221"/>
              <a:gd name="connsiteX404" fmla="*/ 1003402 w 1948239"/>
              <a:gd name="connsiteY404" fmla="*/ 616178 h 1667221"/>
              <a:gd name="connsiteX405" fmla="*/ 1005120 w 1948239"/>
              <a:gd name="connsiteY405" fmla="*/ 618811 h 1667221"/>
              <a:gd name="connsiteX406" fmla="*/ 1003508 w 1948239"/>
              <a:gd name="connsiteY406" fmla="*/ 626806 h 1667221"/>
              <a:gd name="connsiteX407" fmla="*/ 1001357 w 1948239"/>
              <a:gd name="connsiteY407" fmla="*/ 619345 h 1667221"/>
              <a:gd name="connsiteX408" fmla="*/ 999207 w 1948239"/>
              <a:gd name="connsiteY408" fmla="*/ 609751 h 1667221"/>
              <a:gd name="connsiteX409" fmla="*/ 1003508 w 1948239"/>
              <a:gd name="connsiteY409" fmla="*/ 616014 h 1667221"/>
              <a:gd name="connsiteX410" fmla="*/ 1003402 w 1948239"/>
              <a:gd name="connsiteY410" fmla="*/ 616178 h 1667221"/>
              <a:gd name="connsiteX411" fmla="*/ 666616 w 1948239"/>
              <a:gd name="connsiteY411" fmla="*/ 604065 h 1667221"/>
              <a:gd name="connsiteX412" fmla="*/ 655147 w 1948239"/>
              <a:gd name="connsiteY412" fmla="*/ 614015 h 1667221"/>
              <a:gd name="connsiteX413" fmla="*/ 663748 w 1948239"/>
              <a:gd name="connsiteY413" fmla="*/ 626806 h 1667221"/>
              <a:gd name="connsiteX414" fmla="*/ 670917 w 1948239"/>
              <a:gd name="connsiteY414" fmla="*/ 616858 h 1667221"/>
              <a:gd name="connsiteX415" fmla="*/ 666616 w 1948239"/>
              <a:gd name="connsiteY415" fmla="*/ 604065 h 1667221"/>
              <a:gd name="connsiteX416" fmla="*/ 1093823 w 1948239"/>
              <a:gd name="connsiteY416" fmla="*/ 602644 h 1667221"/>
              <a:gd name="connsiteX417" fmla="*/ 1085222 w 1948239"/>
              <a:gd name="connsiteY417" fmla="*/ 609751 h 1667221"/>
              <a:gd name="connsiteX418" fmla="*/ 1093823 w 1948239"/>
              <a:gd name="connsiteY418" fmla="*/ 602644 h 1667221"/>
              <a:gd name="connsiteX419" fmla="*/ 762666 w 1948239"/>
              <a:gd name="connsiteY419" fmla="*/ 602644 h 1667221"/>
              <a:gd name="connsiteX420" fmla="*/ 764099 w 1948239"/>
              <a:gd name="connsiteY420" fmla="*/ 615436 h 1667221"/>
              <a:gd name="connsiteX421" fmla="*/ 759799 w 1948239"/>
              <a:gd name="connsiteY421" fmla="*/ 615436 h 1667221"/>
              <a:gd name="connsiteX422" fmla="*/ 762487 w 1948239"/>
              <a:gd name="connsiteY422" fmla="*/ 622720 h 1667221"/>
              <a:gd name="connsiteX423" fmla="*/ 763428 w 1948239"/>
              <a:gd name="connsiteY423" fmla="*/ 623370 h 1667221"/>
              <a:gd name="connsiteX424" fmla="*/ 762666 w 1948239"/>
              <a:gd name="connsiteY424" fmla="*/ 625386 h 1667221"/>
              <a:gd name="connsiteX425" fmla="*/ 768401 w 1948239"/>
              <a:gd name="connsiteY425" fmla="*/ 626806 h 1667221"/>
              <a:gd name="connsiteX426" fmla="*/ 763428 w 1948239"/>
              <a:gd name="connsiteY426" fmla="*/ 623370 h 1667221"/>
              <a:gd name="connsiteX427" fmla="*/ 765354 w 1948239"/>
              <a:gd name="connsiteY427" fmla="*/ 618279 h 1667221"/>
              <a:gd name="connsiteX428" fmla="*/ 771268 w 1948239"/>
              <a:gd name="connsiteY428" fmla="*/ 611172 h 1667221"/>
              <a:gd name="connsiteX429" fmla="*/ 762666 w 1948239"/>
              <a:gd name="connsiteY429" fmla="*/ 602644 h 1667221"/>
              <a:gd name="connsiteX430" fmla="*/ 785469 w 1948239"/>
              <a:gd name="connsiteY430" fmla="*/ 599801 h 1667221"/>
              <a:gd name="connsiteX431" fmla="*/ 779869 w 1948239"/>
              <a:gd name="connsiteY431" fmla="*/ 602644 h 1667221"/>
              <a:gd name="connsiteX432" fmla="*/ 789904 w 1948239"/>
              <a:gd name="connsiteY432" fmla="*/ 612593 h 1667221"/>
              <a:gd name="connsiteX433" fmla="*/ 785469 w 1948239"/>
              <a:gd name="connsiteY433" fmla="*/ 599801 h 1667221"/>
              <a:gd name="connsiteX434" fmla="*/ 543327 w 1948239"/>
              <a:gd name="connsiteY434" fmla="*/ 599801 h 1667221"/>
              <a:gd name="connsiteX435" fmla="*/ 556228 w 1948239"/>
              <a:gd name="connsiteY435" fmla="*/ 606908 h 1667221"/>
              <a:gd name="connsiteX436" fmla="*/ 543327 w 1948239"/>
              <a:gd name="connsiteY436" fmla="*/ 599801 h 1667221"/>
              <a:gd name="connsiteX437" fmla="*/ 1943939 w 1948239"/>
              <a:gd name="connsiteY437" fmla="*/ 592694 h 1667221"/>
              <a:gd name="connsiteX438" fmla="*/ 1948239 w 1948239"/>
              <a:gd name="connsiteY438" fmla="*/ 598379 h 1667221"/>
              <a:gd name="connsiteX439" fmla="*/ 1948239 w 1948239"/>
              <a:gd name="connsiteY439" fmla="*/ 639599 h 1667221"/>
              <a:gd name="connsiteX440" fmla="*/ 1943939 w 1948239"/>
              <a:gd name="connsiteY440" fmla="*/ 592694 h 1667221"/>
              <a:gd name="connsiteX441" fmla="*/ 586335 w 1948239"/>
              <a:gd name="connsiteY441" fmla="*/ 589852 h 1667221"/>
              <a:gd name="connsiteX442" fmla="*/ 579168 w 1948239"/>
              <a:gd name="connsiteY442" fmla="*/ 594116 h 1667221"/>
              <a:gd name="connsiteX443" fmla="*/ 596371 w 1948239"/>
              <a:gd name="connsiteY443" fmla="*/ 598380 h 1667221"/>
              <a:gd name="connsiteX444" fmla="*/ 1069453 w 1948239"/>
              <a:gd name="connsiteY444" fmla="*/ 587009 h 1667221"/>
              <a:gd name="connsiteX445" fmla="*/ 1069453 w 1948239"/>
              <a:gd name="connsiteY445" fmla="*/ 591273 h 1667221"/>
              <a:gd name="connsiteX446" fmla="*/ 1071989 w 1948239"/>
              <a:gd name="connsiteY446" fmla="*/ 587972 h 1667221"/>
              <a:gd name="connsiteX447" fmla="*/ 1077875 w 1948239"/>
              <a:gd name="connsiteY447" fmla="*/ 590207 h 1667221"/>
              <a:gd name="connsiteX448" fmla="*/ 1085222 w 1948239"/>
              <a:gd name="connsiteY448" fmla="*/ 595537 h 1667221"/>
              <a:gd name="connsiteX449" fmla="*/ 1092389 w 1948239"/>
              <a:gd name="connsiteY449" fmla="*/ 589852 h 1667221"/>
              <a:gd name="connsiteX450" fmla="*/ 1079487 w 1948239"/>
              <a:gd name="connsiteY450" fmla="*/ 589852 h 1667221"/>
              <a:gd name="connsiteX451" fmla="*/ 1079487 w 1948239"/>
              <a:gd name="connsiteY451" fmla="*/ 587009 h 1667221"/>
              <a:gd name="connsiteX452" fmla="*/ 1072319 w 1948239"/>
              <a:gd name="connsiteY452" fmla="*/ 587542 h 1667221"/>
              <a:gd name="connsiteX453" fmla="*/ 1071989 w 1948239"/>
              <a:gd name="connsiteY453" fmla="*/ 587972 h 1667221"/>
              <a:gd name="connsiteX454" fmla="*/ 488851 w 1948239"/>
              <a:gd name="connsiteY454" fmla="*/ 569953 h 1667221"/>
              <a:gd name="connsiteX455" fmla="*/ 485984 w 1948239"/>
              <a:gd name="connsiteY455" fmla="*/ 575638 h 1667221"/>
              <a:gd name="connsiteX456" fmla="*/ 477383 w 1948239"/>
              <a:gd name="connsiteY456" fmla="*/ 594116 h 1667221"/>
              <a:gd name="connsiteX457" fmla="*/ 484551 w 1948239"/>
              <a:gd name="connsiteY457" fmla="*/ 592694 h 1667221"/>
              <a:gd name="connsiteX458" fmla="*/ 481683 w 1948239"/>
              <a:gd name="connsiteY458" fmla="*/ 588430 h 1667221"/>
              <a:gd name="connsiteX459" fmla="*/ 491719 w 1948239"/>
              <a:gd name="connsiteY459" fmla="*/ 595537 h 1667221"/>
              <a:gd name="connsiteX460" fmla="*/ 485984 w 1948239"/>
              <a:gd name="connsiteY460" fmla="*/ 575638 h 1667221"/>
              <a:gd name="connsiteX461" fmla="*/ 491719 w 1948239"/>
              <a:gd name="connsiteY461" fmla="*/ 574217 h 1667221"/>
              <a:gd name="connsiteX462" fmla="*/ 496019 w 1948239"/>
              <a:gd name="connsiteY462" fmla="*/ 572795 h 1667221"/>
              <a:gd name="connsiteX463" fmla="*/ 496019 w 1948239"/>
              <a:gd name="connsiteY463" fmla="*/ 569953 h 1667221"/>
              <a:gd name="connsiteX464" fmla="*/ 491719 w 1948239"/>
              <a:gd name="connsiteY464" fmla="*/ 572795 h 1667221"/>
              <a:gd name="connsiteX465" fmla="*/ 488851 w 1948239"/>
              <a:gd name="connsiteY465" fmla="*/ 569953 h 1667221"/>
              <a:gd name="connsiteX466" fmla="*/ 435810 w 1948239"/>
              <a:gd name="connsiteY466" fmla="*/ 548633 h 1667221"/>
              <a:gd name="connsiteX467" fmla="*/ 441544 w 1948239"/>
              <a:gd name="connsiteY467" fmla="*/ 560003 h 1667221"/>
              <a:gd name="connsiteX468" fmla="*/ 440110 w 1948239"/>
              <a:gd name="connsiteY468" fmla="*/ 551476 h 1667221"/>
              <a:gd name="connsiteX469" fmla="*/ 1016410 w 1948239"/>
              <a:gd name="connsiteY469" fmla="*/ 541526 h 1667221"/>
              <a:gd name="connsiteX470" fmla="*/ 1017325 w 1948239"/>
              <a:gd name="connsiteY470" fmla="*/ 547713 h 1667221"/>
              <a:gd name="connsiteX471" fmla="*/ 1016948 w 1948239"/>
              <a:gd name="connsiteY471" fmla="*/ 547389 h 1667221"/>
              <a:gd name="connsiteX472" fmla="*/ 1016410 w 1948239"/>
              <a:gd name="connsiteY472" fmla="*/ 541526 h 1667221"/>
              <a:gd name="connsiteX473" fmla="*/ 559098 w 1948239"/>
              <a:gd name="connsiteY473" fmla="*/ 530156 h 1667221"/>
              <a:gd name="connsiteX474" fmla="*/ 570566 w 1948239"/>
              <a:gd name="connsiteY474" fmla="*/ 531577 h 1667221"/>
              <a:gd name="connsiteX475" fmla="*/ 559098 w 1948239"/>
              <a:gd name="connsiteY475" fmla="*/ 530156 h 1667221"/>
              <a:gd name="connsiteX476" fmla="*/ 1055117 w 1948239"/>
              <a:gd name="connsiteY476" fmla="*/ 524470 h 1667221"/>
              <a:gd name="connsiteX477" fmla="*/ 1055117 w 1948239"/>
              <a:gd name="connsiteY477" fmla="*/ 537262 h 1667221"/>
              <a:gd name="connsiteX478" fmla="*/ 1055117 w 1948239"/>
              <a:gd name="connsiteY478" fmla="*/ 524470 h 1667221"/>
              <a:gd name="connsiteX479" fmla="*/ 1070886 w 1948239"/>
              <a:gd name="connsiteY479" fmla="*/ 508835 h 1667221"/>
              <a:gd name="connsiteX480" fmla="*/ 1059417 w 1948239"/>
              <a:gd name="connsiteY480" fmla="*/ 514522 h 1667221"/>
              <a:gd name="connsiteX481" fmla="*/ 1070886 w 1948239"/>
              <a:gd name="connsiteY481" fmla="*/ 521627 h 1667221"/>
              <a:gd name="connsiteX482" fmla="*/ 1082355 w 1948239"/>
              <a:gd name="connsiteY482" fmla="*/ 518785 h 1667221"/>
              <a:gd name="connsiteX483" fmla="*/ 1070886 w 1948239"/>
              <a:gd name="connsiteY483" fmla="*/ 508835 h 1667221"/>
              <a:gd name="connsiteX484" fmla="*/ 549062 w 1948239"/>
              <a:gd name="connsiteY484" fmla="*/ 508835 h 1667221"/>
              <a:gd name="connsiteX485" fmla="*/ 561965 w 1948239"/>
              <a:gd name="connsiteY485" fmla="*/ 523049 h 1667221"/>
              <a:gd name="connsiteX486" fmla="*/ 549062 w 1948239"/>
              <a:gd name="connsiteY486" fmla="*/ 508835 h 1667221"/>
              <a:gd name="connsiteX487" fmla="*/ 1893763 w 1948239"/>
              <a:gd name="connsiteY487" fmla="*/ 491780 h 1667221"/>
              <a:gd name="connsiteX488" fmla="*/ 1889462 w 1948239"/>
              <a:gd name="connsiteY488" fmla="*/ 507415 h 1667221"/>
              <a:gd name="connsiteX489" fmla="*/ 1895196 w 1948239"/>
              <a:gd name="connsiteY489" fmla="*/ 497465 h 1667221"/>
              <a:gd name="connsiteX490" fmla="*/ 1908099 w 1948239"/>
              <a:gd name="connsiteY490" fmla="*/ 565688 h 1667221"/>
              <a:gd name="connsiteX491" fmla="*/ 1896630 w 1948239"/>
              <a:gd name="connsiteY491" fmla="*/ 494622 h 1667221"/>
              <a:gd name="connsiteX492" fmla="*/ 1895196 w 1948239"/>
              <a:gd name="connsiteY492" fmla="*/ 497465 h 1667221"/>
              <a:gd name="connsiteX493" fmla="*/ 1083789 w 1948239"/>
              <a:gd name="connsiteY493" fmla="*/ 456247 h 1667221"/>
              <a:gd name="connsiteX494" fmla="*/ 1080922 w 1948239"/>
              <a:gd name="connsiteY494" fmla="*/ 467617 h 1667221"/>
              <a:gd name="connsiteX495" fmla="*/ 1089523 w 1948239"/>
              <a:gd name="connsiteY495" fmla="*/ 461931 h 1667221"/>
              <a:gd name="connsiteX496" fmla="*/ 1083789 w 1948239"/>
              <a:gd name="connsiteY496" fmla="*/ 456247 h 1667221"/>
              <a:gd name="connsiteX497" fmla="*/ 1146867 w 1948239"/>
              <a:gd name="connsiteY497" fmla="*/ 453404 h 1667221"/>
              <a:gd name="connsiteX498" fmla="*/ 1145432 w 1948239"/>
              <a:gd name="connsiteY498" fmla="*/ 460511 h 1667221"/>
              <a:gd name="connsiteX499" fmla="*/ 1146867 w 1948239"/>
              <a:gd name="connsiteY499" fmla="*/ 453404 h 1667221"/>
              <a:gd name="connsiteX500" fmla="*/ 1166937 w 1948239"/>
              <a:gd name="connsiteY500" fmla="*/ 451983 h 1667221"/>
              <a:gd name="connsiteX501" fmla="*/ 1154034 w 1948239"/>
              <a:gd name="connsiteY501" fmla="*/ 457667 h 1667221"/>
              <a:gd name="connsiteX502" fmla="*/ 1166937 w 1948239"/>
              <a:gd name="connsiteY502" fmla="*/ 451983 h 1667221"/>
              <a:gd name="connsiteX503" fmla="*/ 1079487 w 1948239"/>
              <a:gd name="connsiteY503" fmla="*/ 427820 h 1667221"/>
              <a:gd name="connsiteX504" fmla="*/ 1072320 w 1948239"/>
              <a:gd name="connsiteY504" fmla="*/ 436348 h 1667221"/>
              <a:gd name="connsiteX505" fmla="*/ 1079487 w 1948239"/>
              <a:gd name="connsiteY505" fmla="*/ 427820 h 1667221"/>
              <a:gd name="connsiteX506" fmla="*/ 1910965 w 1948239"/>
              <a:gd name="connsiteY506" fmla="*/ 420713 h 1667221"/>
              <a:gd name="connsiteX507" fmla="*/ 1928168 w 1948239"/>
              <a:gd name="connsiteY507" fmla="*/ 481830 h 1667221"/>
              <a:gd name="connsiteX508" fmla="*/ 1913832 w 1948239"/>
              <a:gd name="connsiteY508" fmla="*/ 440612 h 1667221"/>
              <a:gd name="connsiteX509" fmla="*/ 1910965 w 1948239"/>
              <a:gd name="connsiteY509" fmla="*/ 420713 h 1667221"/>
              <a:gd name="connsiteX510" fmla="*/ 1852188 w 1948239"/>
              <a:gd name="connsiteY510" fmla="*/ 412186 h 1667221"/>
              <a:gd name="connsiteX511" fmla="*/ 1857923 w 1948239"/>
              <a:gd name="connsiteY511" fmla="*/ 432084 h 1667221"/>
              <a:gd name="connsiteX512" fmla="*/ 1855056 w 1948239"/>
              <a:gd name="connsiteY512" fmla="*/ 450561 h 1667221"/>
              <a:gd name="connsiteX513" fmla="*/ 1857923 w 1948239"/>
              <a:gd name="connsiteY513" fmla="*/ 432084 h 1667221"/>
              <a:gd name="connsiteX514" fmla="*/ 1852188 w 1948239"/>
              <a:gd name="connsiteY514" fmla="*/ 412186 h 1667221"/>
              <a:gd name="connsiteX515" fmla="*/ 1862224 w 1948239"/>
              <a:gd name="connsiteY515" fmla="*/ 400815 h 1667221"/>
              <a:gd name="connsiteX516" fmla="*/ 1875126 w 1948239"/>
              <a:gd name="connsiteY516" fmla="*/ 464775 h 1667221"/>
              <a:gd name="connsiteX517" fmla="*/ 1875126 w 1948239"/>
              <a:gd name="connsiteY517" fmla="*/ 442033 h 1667221"/>
              <a:gd name="connsiteX518" fmla="*/ 1883727 w 1948239"/>
              <a:gd name="connsiteY518" fmla="*/ 484673 h 1667221"/>
              <a:gd name="connsiteX519" fmla="*/ 1885162 w 1948239"/>
              <a:gd name="connsiteY519" fmla="*/ 451983 h 1667221"/>
              <a:gd name="connsiteX520" fmla="*/ 1882294 w 1948239"/>
              <a:gd name="connsiteY520" fmla="*/ 439190 h 1667221"/>
              <a:gd name="connsiteX521" fmla="*/ 1876560 w 1948239"/>
              <a:gd name="connsiteY521" fmla="*/ 426398 h 1667221"/>
              <a:gd name="connsiteX522" fmla="*/ 1862224 w 1948239"/>
              <a:gd name="connsiteY522" fmla="*/ 400815 h 1667221"/>
              <a:gd name="connsiteX523" fmla="*/ 1092389 w 1948239"/>
              <a:gd name="connsiteY523" fmla="*/ 379495 h 1667221"/>
              <a:gd name="connsiteX524" fmla="*/ 1092389 w 1948239"/>
              <a:gd name="connsiteY524" fmla="*/ 385180 h 1667221"/>
              <a:gd name="connsiteX525" fmla="*/ 1096690 w 1948239"/>
              <a:gd name="connsiteY525" fmla="*/ 385180 h 1667221"/>
              <a:gd name="connsiteX526" fmla="*/ 1088089 w 1948239"/>
              <a:gd name="connsiteY526" fmla="*/ 390865 h 1667221"/>
              <a:gd name="connsiteX527" fmla="*/ 1108159 w 1948239"/>
              <a:gd name="connsiteY527" fmla="*/ 392287 h 1667221"/>
              <a:gd name="connsiteX528" fmla="*/ 1109593 w 1948239"/>
              <a:gd name="connsiteY528" fmla="*/ 397972 h 1667221"/>
              <a:gd name="connsiteX529" fmla="*/ 1109593 w 1948239"/>
              <a:gd name="connsiteY529" fmla="*/ 400815 h 1667221"/>
              <a:gd name="connsiteX530" fmla="*/ 1112461 w 1948239"/>
              <a:gd name="connsiteY530" fmla="*/ 400815 h 1667221"/>
              <a:gd name="connsiteX531" fmla="*/ 1109593 w 1948239"/>
              <a:gd name="connsiteY531" fmla="*/ 396551 h 1667221"/>
              <a:gd name="connsiteX532" fmla="*/ 1112461 w 1948239"/>
              <a:gd name="connsiteY532" fmla="*/ 395129 h 1667221"/>
              <a:gd name="connsiteX533" fmla="*/ 1108159 w 1948239"/>
              <a:gd name="connsiteY533" fmla="*/ 390865 h 1667221"/>
              <a:gd name="connsiteX534" fmla="*/ 1092389 w 1948239"/>
              <a:gd name="connsiteY534" fmla="*/ 379495 h 1667221"/>
              <a:gd name="connsiteX535" fmla="*/ 365563 w 1948239"/>
              <a:gd name="connsiteY535" fmla="*/ 379494 h 1667221"/>
              <a:gd name="connsiteX536" fmla="*/ 328290 w 1948239"/>
              <a:gd name="connsiteY536" fmla="*/ 403656 h 1667221"/>
              <a:gd name="connsiteX537" fmla="*/ 365563 w 1948239"/>
              <a:gd name="connsiteY537" fmla="*/ 379494 h 1667221"/>
              <a:gd name="connsiteX538" fmla="*/ 1879188 w 1948239"/>
              <a:gd name="connsiteY538" fmla="*/ 377955 h 1667221"/>
              <a:gd name="connsiteX539" fmla="*/ 1879427 w 1948239"/>
              <a:gd name="connsiteY539" fmla="*/ 378073 h 1667221"/>
              <a:gd name="connsiteX540" fmla="*/ 1879634 w 1948239"/>
              <a:gd name="connsiteY540" fmla="*/ 379503 h 1667221"/>
              <a:gd name="connsiteX541" fmla="*/ 1790545 w 1948239"/>
              <a:gd name="connsiteY541" fmla="*/ 370966 h 1667221"/>
              <a:gd name="connsiteX542" fmla="*/ 1806314 w 1948239"/>
              <a:gd name="connsiteY542" fmla="*/ 402236 h 1667221"/>
              <a:gd name="connsiteX543" fmla="*/ 1823517 w 1948239"/>
              <a:gd name="connsiteY543" fmla="*/ 426398 h 1667221"/>
              <a:gd name="connsiteX544" fmla="*/ 1813482 w 1948239"/>
              <a:gd name="connsiteY544" fmla="*/ 406500 h 1667221"/>
              <a:gd name="connsiteX545" fmla="*/ 1790545 w 1948239"/>
              <a:gd name="connsiteY545" fmla="*/ 370966 h 1667221"/>
              <a:gd name="connsiteX546" fmla="*/ 336892 w 1948239"/>
              <a:gd name="connsiteY546" fmla="*/ 370966 h 1667221"/>
              <a:gd name="connsiteX547" fmla="*/ 283848 w 1948239"/>
              <a:gd name="connsiteY547" fmla="*/ 419291 h 1667221"/>
              <a:gd name="connsiteX548" fmla="*/ 235106 w 1948239"/>
              <a:gd name="connsiteY548" fmla="*/ 449139 h 1667221"/>
              <a:gd name="connsiteX549" fmla="*/ 283848 w 1948239"/>
              <a:gd name="connsiteY549" fmla="*/ 407920 h 1667221"/>
              <a:gd name="connsiteX550" fmla="*/ 336892 w 1948239"/>
              <a:gd name="connsiteY550" fmla="*/ 370966 h 1667221"/>
              <a:gd name="connsiteX551" fmla="*/ 344956 w 1948239"/>
              <a:gd name="connsiteY551" fmla="*/ 363504 h 1667221"/>
              <a:gd name="connsiteX552" fmla="*/ 345493 w 1948239"/>
              <a:gd name="connsiteY552" fmla="*/ 363859 h 1667221"/>
              <a:gd name="connsiteX553" fmla="*/ 336891 w 1948239"/>
              <a:gd name="connsiteY553" fmla="*/ 369544 h 1667221"/>
              <a:gd name="connsiteX554" fmla="*/ 344956 w 1948239"/>
              <a:gd name="connsiteY554" fmla="*/ 363504 h 1667221"/>
              <a:gd name="connsiteX555" fmla="*/ 1134860 w 1948239"/>
              <a:gd name="connsiteY555" fmla="*/ 362794 h 1667221"/>
              <a:gd name="connsiteX556" fmla="*/ 1129664 w 1948239"/>
              <a:gd name="connsiteY556" fmla="*/ 365281 h 1667221"/>
              <a:gd name="connsiteX557" fmla="*/ 1138265 w 1948239"/>
              <a:gd name="connsiteY557" fmla="*/ 368125 h 1667221"/>
              <a:gd name="connsiteX558" fmla="*/ 1141132 w 1948239"/>
              <a:gd name="connsiteY558" fmla="*/ 366702 h 1667221"/>
              <a:gd name="connsiteX559" fmla="*/ 1134860 w 1948239"/>
              <a:gd name="connsiteY559" fmla="*/ 362794 h 1667221"/>
              <a:gd name="connsiteX560" fmla="*/ 364131 w 1948239"/>
              <a:gd name="connsiteY560" fmla="*/ 362438 h 1667221"/>
              <a:gd name="connsiteX561" fmla="*/ 344060 w 1948239"/>
              <a:gd name="connsiteY561" fmla="*/ 379493 h 1667221"/>
              <a:gd name="connsiteX562" fmla="*/ 342626 w 1948239"/>
              <a:gd name="connsiteY562" fmla="*/ 372388 h 1667221"/>
              <a:gd name="connsiteX563" fmla="*/ 1871519 w 1948239"/>
              <a:gd name="connsiteY563" fmla="*/ 361461 h 1667221"/>
              <a:gd name="connsiteX564" fmla="*/ 1875126 w 1948239"/>
              <a:gd name="connsiteY564" fmla="*/ 363859 h 1667221"/>
              <a:gd name="connsiteX565" fmla="*/ 1879188 w 1948239"/>
              <a:gd name="connsiteY565" fmla="*/ 377955 h 1667221"/>
              <a:gd name="connsiteX566" fmla="*/ 1876560 w 1948239"/>
              <a:gd name="connsiteY566" fmla="*/ 376653 h 1667221"/>
              <a:gd name="connsiteX567" fmla="*/ 1871519 w 1948239"/>
              <a:gd name="connsiteY567" fmla="*/ 361461 h 1667221"/>
              <a:gd name="connsiteX568" fmla="*/ 1769041 w 1948239"/>
              <a:gd name="connsiteY568" fmla="*/ 355332 h 1667221"/>
              <a:gd name="connsiteX569" fmla="*/ 1773342 w 1948239"/>
              <a:gd name="connsiteY569" fmla="*/ 368123 h 1667221"/>
              <a:gd name="connsiteX570" fmla="*/ 1777642 w 1948239"/>
              <a:gd name="connsiteY570" fmla="*/ 383758 h 1667221"/>
              <a:gd name="connsiteX571" fmla="*/ 1773342 w 1948239"/>
              <a:gd name="connsiteY571" fmla="*/ 368123 h 1667221"/>
              <a:gd name="connsiteX572" fmla="*/ 1781944 w 1948239"/>
              <a:gd name="connsiteY572" fmla="*/ 372389 h 1667221"/>
              <a:gd name="connsiteX573" fmla="*/ 1780509 w 1948239"/>
              <a:gd name="connsiteY573" fmla="*/ 368123 h 1667221"/>
              <a:gd name="connsiteX574" fmla="*/ 1769041 w 1948239"/>
              <a:gd name="connsiteY574" fmla="*/ 355332 h 1667221"/>
              <a:gd name="connsiteX575" fmla="*/ 1846455 w 1948239"/>
              <a:gd name="connsiteY575" fmla="*/ 302743 h 1667221"/>
              <a:gd name="connsiteX576" fmla="*/ 1852189 w 1948239"/>
              <a:gd name="connsiteY576" fmla="*/ 328326 h 1667221"/>
              <a:gd name="connsiteX577" fmla="*/ 1846455 w 1948239"/>
              <a:gd name="connsiteY577" fmla="*/ 331169 h 1667221"/>
              <a:gd name="connsiteX578" fmla="*/ 1846455 w 1948239"/>
              <a:gd name="connsiteY578" fmla="*/ 302743 h 1667221"/>
              <a:gd name="connsiteX579" fmla="*/ 434815 w 1948239"/>
              <a:gd name="connsiteY579" fmla="*/ 297805 h 1667221"/>
              <a:gd name="connsiteX580" fmla="*/ 420936 w 1948239"/>
              <a:gd name="connsiteY580" fmla="*/ 310205 h 1667221"/>
              <a:gd name="connsiteX581" fmla="*/ 410005 w 1948239"/>
              <a:gd name="connsiteY581" fmla="*/ 322642 h 1667221"/>
              <a:gd name="connsiteX582" fmla="*/ 408572 w 1948239"/>
              <a:gd name="connsiteY582" fmla="*/ 308428 h 1667221"/>
              <a:gd name="connsiteX583" fmla="*/ 422549 w 1948239"/>
              <a:gd name="connsiteY583" fmla="*/ 304697 h 1667221"/>
              <a:gd name="connsiteX584" fmla="*/ 1088089 w 1948239"/>
              <a:gd name="connsiteY584" fmla="*/ 294215 h 1667221"/>
              <a:gd name="connsiteX585" fmla="*/ 1105292 w 1948239"/>
              <a:gd name="connsiteY585" fmla="*/ 301322 h 1667221"/>
              <a:gd name="connsiteX586" fmla="*/ 1105292 w 1948239"/>
              <a:gd name="connsiteY586" fmla="*/ 309850 h 1667221"/>
              <a:gd name="connsiteX587" fmla="*/ 1122495 w 1948239"/>
              <a:gd name="connsiteY587" fmla="*/ 307006 h 1667221"/>
              <a:gd name="connsiteX588" fmla="*/ 1121061 w 1948239"/>
              <a:gd name="connsiteY588" fmla="*/ 312693 h 1667221"/>
              <a:gd name="connsiteX589" fmla="*/ 1123929 w 1948239"/>
              <a:gd name="connsiteY589" fmla="*/ 314113 h 1667221"/>
              <a:gd name="connsiteX590" fmla="*/ 1122495 w 1948239"/>
              <a:gd name="connsiteY590" fmla="*/ 318377 h 1667221"/>
              <a:gd name="connsiteX591" fmla="*/ 1151167 w 1948239"/>
              <a:gd name="connsiteY591" fmla="*/ 328327 h 1667221"/>
              <a:gd name="connsiteX592" fmla="*/ 1135396 w 1948239"/>
              <a:gd name="connsiteY592" fmla="*/ 331169 h 1667221"/>
              <a:gd name="connsiteX593" fmla="*/ 1141132 w 1948239"/>
              <a:gd name="connsiteY593" fmla="*/ 341119 h 1667221"/>
              <a:gd name="connsiteX594" fmla="*/ 1154034 w 1948239"/>
              <a:gd name="connsiteY594" fmla="*/ 338276 h 1667221"/>
              <a:gd name="connsiteX595" fmla="*/ 1168370 w 1948239"/>
              <a:gd name="connsiteY595" fmla="*/ 352490 h 1667221"/>
              <a:gd name="connsiteX596" fmla="*/ 1182705 w 1948239"/>
              <a:gd name="connsiteY596" fmla="*/ 383759 h 1667221"/>
              <a:gd name="connsiteX597" fmla="*/ 1164068 w 1948239"/>
              <a:gd name="connsiteY597" fmla="*/ 379495 h 1667221"/>
              <a:gd name="connsiteX598" fmla="*/ 1171237 w 1948239"/>
              <a:gd name="connsiteY598" fmla="*/ 389444 h 1667221"/>
              <a:gd name="connsiteX599" fmla="*/ 1156901 w 1948239"/>
              <a:gd name="connsiteY599" fmla="*/ 386601 h 1667221"/>
              <a:gd name="connsiteX600" fmla="*/ 1162635 w 1948239"/>
              <a:gd name="connsiteY600" fmla="*/ 393708 h 1667221"/>
              <a:gd name="connsiteX601" fmla="*/ 1179838 w 1948239"/>
              <a:gd name="connsiteY601" fmla="*/ 396551 h 1667221"/>
              <a:gd name="connsiteX602" fmla="*/ 1172671 w 1948239"/>
              <a:gd name="connsiteY602" fmla="*/ 405079 h 1667221"/>
              <a:gd name="connsiteX603" fmla="*/ 1179838 w 1948239"/>
              <a:gd name="connsiteY603" fmla="*/ 405079 h 1667221"/>
              <a:gd name="connsiteX604" fmla="*/ 1171237 w 1948239"/>
              <a:gd name="connsiteY604" fmla="*/ 444876 h 1667221"/>
              <a:gd name="connsiteX605" fmla="*/ 1178405 w 1948239"/>
              <a:gd name="connsiteY605" fmla="*/ 446297 h 1667221"/>
              <a:gd name="connsiteX606" fmla="*/ 1174104 w 1948239"/>
              <a:gd name="connsiteY606" fmla="*/ 450560 h 1667221"/>
              <a:gd name="connsiteX607" fmla="*/ 1178405 w 1948239"/>
              <a:gd name="connsiteY607" fmla="*/ 451983 h 1667221"/>
              <a:gd name="connsiteX608" fmla="*/ 1159768 w 1948239"/>
              <a:gd name="connsiteY608" fmla="*/ 477566 h 1667221"/>
              <a:gd name="connsiteX609" fmla="*/ 1169804 w 1948239"/>
              <a:gd name="connsiteY609" fmla="*/ 476145 h 1667221"/>
              <a:gd name="connsiteX610" fmla="*/ 1156901 w 1948239"/>
              <a:gd name="connsiteY610" fmla="*/ 481830 h 1667221"/>
              <a:gd name="connsiteX611" fmla="*/ 1169804 w 1948239"/>
              <a:gd name="connsiteY611" fmla="*/ 486094 h 1667221"/>
              <a:gd name="connsiteX612" fmla="*/ 1152601 w 1948239"/>
              <a:gd name="connsiteY612" fmla="*/ 504572 h 1667221"/>
              <a:gd name="connsiteX613" fmla="*/ 1159768 w 1948239"/>
              <a:gd name="connsiteY613" fmla="*/ 507415 h 1667221"/>
              <a:gd name="connsiteX614" fmla="*/ 1152601 w 1948239"/>
              <a:gd name="connsiteY614" fmla="*/ 510258 h 1667221"/>
              <a:gd name="connsiteX615" fmla="*/ 1158335 w 1948239"/>
              <a:gd name="connsiteY615" fmla="*/ 510258 h 1667221"/>
              <a:gd name="connsiteX616" fmla="*/ 1143999 w 1948239"/>
              <a:gd name="connsiteY616" fmla="*/ 524470 h 1667221"/>
              <a:gd name="connsiteX617" fmla="*/ 1161202 w 1948239"/>
              <a:gd name="connsiteY617" fmla="*/ 525892 h 1667221"/>
              <a:gd name="connsiteX618" fmla="*/ 1138265 w 1948239"/>
              <a:gd name="connsiteY618" fmla="*/ 537262 h 1667221"/>
              <a:gd name="connsiteX619" fmla="*/ 1149732 w 1948239"/>
              <a:gd name="connsiteY619" fmla="*/ 545791 h 1667221"/>
              <a:gd name="connsiteX620" fmla="*/ 1138265 w 1948239"/>
              <a:gd name="connsiteY620" fmla="*/ 548633 h 1667221"/>
              <a:gd name="connsiteX621" fmla="*/ 1143999 w 1948239"/>
              <a:gd name="connsiteY621" fmla="*/ 550055 h 1667221"/>
              <a:gd name="connsiteX622" fmla="*/ 1106725 w 1948239"/>
              <a:gd name="connsiteY622" fmla="*/ 616858 h 1667221"/>
              <a:gd name="connsiteX623" fmla="*/ 1109593 w 1948239"/>
              <a:gd name="connsiteY623" fmla="*/ 616858 h 1667221"/>
              <a:gd name="connsiteX624" fmla="*/ 1089523 w 1948239"/>
              <a:gd name="connsiteY624" fmla="*/ 625386 h 1667221"/>
              <a:gd name="connsiteX625" fmla="*/ 1102425 w 1948239"/>
              <a:gd name="connsiteY625" fmla="*/ 639598 h 1667221"/>
              <a:gd name="connsiteX626" fmla="*/ 1086656 w 1948239"/>
              <a:gd name="connsiteY626" fmla="*/ 645284 h 1667221"/>
              <a:gd name="connsiteX627" fmla="*/ 1099558 w 1948239"/>
              <a:gd name="connsiteY627" fmla="*/ 649548 h 1667221"/>
              <a:gd name="connsiteX628" fmla="*/ 1082355 w 1948239"/>
              <a:gd name="connsiteY628" fmla="*/ 687923 h 1667221"/>
              <a:gd name="connsiteX629" fmla="*/ 1076620 w 1948239"/>
              <a:gd name="connsiteY629" fmla="*/ 655233 h 1667221"/>
              <a:gd name="connsiteX630" fmla="*/ 1065152 w 1948239"/>
              <a:gd name="connsiteY630" fmla="*/ 682238 h 1667221"/>
              <a:gd name="connsiteX631" fmla="*/ 1072320 w 1948239"/>
              <a:gd name="connsiteY631" fmla="*/ 677974 h 1667221"/>
              <a:gd name="connsiteX632" fmla="*/ 1072320 w 1948239"/>
              <a:gd name="connsiteY632" fmla="*/ 703558 h 1667221"/>
              <a:gd name="connsiteX633" fmla="*/ 1046516 w 1948239"/>
              <a:gd name="connsiteY633" fmla="*/ 713508 h 1667221"/>
              <a:gd name="connsiteX634" fmla="*/ 1050816 w 1948239"/>
              <a:gd name="connsiteY634" fmla="*/ 720615 h 1667221"/>
              <a:gd name="connsiteX635" fmla="*/ 1060852 w 1948239"/>
              <a:gd name="connsiteY635" fmla="*/ 722035 h 1667221"/>
              <a:gd name="connsiteX636" fmla="*/ 1059417 w 1948239"/>
              <a:gd name="connsiteY636" fmla="*/ 724879 h 1667221"/>
              <a:gd name="connsiteX637" fmla="*/ 1086656 w 1948239"/>
              <a:gd name="connsiteY637" fmla="*/ 741934 h 1667221"/>
              <a:gd name="connsiteX638" fmla="*/ 1108159 w 1948239"/>
              <a:gd name="connsiteY638" fmla="*/ 758990 h 1667221"/>
              <a:gd name="connsiteX639" fmla="*/ 1112461 w 1948239"/>
              <a:gd name="connsiteY639" fmla="*/ 750462 h 1667221"/>
              <a:gd name="connsiteX640" fmla="*/ 1122495 w 1948239"/>
              <a:gd name="connsiteY640" fmla="*/ 760412 h 1667221"/>
              <a:gd name="connsiteX641" fmla="*/ 1122495 w 1948239"/>
              <a:gd name="connsiteY641" fmla="*/ 756148 h 1667221"/>
              <a:gd name="connsiteX642" fmla="*/ 1156901 w 1948239"/>
              <a:gd name="connsiteY642" fmla="*/ 777467 h 1667221"/>
              <a:gd name="connsiteX643" fmla="*/ 1154034 w 1948239"/>
              <a:gd name="connsiteY643" fmla="*/ 763253 h 1667221"/>
              <a:gd name="connsiteX644" fmla="*/ 1195608 w 1948239"/>
              <a:gd name="connsiteY644" fmla="*/ 790259 h 1667221"/>
              <a:gd name="connsiteX645" fmla="*/ 1197041 w 1948239"/>
              <a:gd name="connsiteY645" fmla="*/ 785995 h 1667221"/>
              <a:gd name="connsiteX646" fmla="*/ 1202776 w 1948239"/>
              <a:gd name="connsiteY646" fmla="*/ 797366 h 1667221"/>
              <a:gd name="connsiteX647" fmla="*/ 1205643 w 1948239"/>
              <a:gd name="connsiteY647" fmla="*/ 787417 h 1667221"/>
              <a:gd name="connsiteX648" fmla="*/ 1241483 w 1948239"/>
              <a:gd name="connsiteY648" fmla="*/ 821528 h 1667221"/>
              <a:gd name="connsiteX649" fmla="*/ 1247217 w 1948239"/>
              <a:gd name="connsiteY649" fmla="*/ 803052 h 1667221"/>
              <a:gd name="connsiteX650" fmla="*/ 1295959 w 1948239"/>
              <a:gd name="connsiteY650" fmla="*/ 838584 h 1667221"/>
              <a:gd name="connsiteX651" fmla="*/ 1301694 w 1948239"/>
              <a:gd name="connsiteY651" fmla="*/ 845691 h 1667221"/>
              <a:gd name="connsiteX652" fmla="*/ 1303126 w 1948239"/>
              <a:gd name="connsiteY652" fmla="*/ 844270 h 1667221"/>
              <a:gd name="connsiteX653" fmla="*/ 1298826 w 1948239"/>
              <a:gd name="connsiteY653" fmla="*/ 838584 h 1667221"/>
              <a:gd name="connsiteX654" fmla="*/ 1314595 w 1948239"/>
              <a:gd name="connsiteY654" fmla="*/ 855641 h 1667221"/>
              <a:gd name="connsiteX655" fmla="*/ 1327498 w 1948239"/>
              <a:gd name="connsiteY655" fmla="*/ 844270 h 1667221"/>
              <a:gd name="connsiteX656" fmla="*/ 1356170 w 1948239"/>
              <a:gd name="connsiteY656" fmla="*/ 859905 h 1667221"/>
              <a:gd name="connsiteX657" fmla="*/ 1357602 w 1948239"/>
              <a:gd name="connsiteY657" fmla="*/ 854219 h 1667221"/>
              <a:gd name="connsiteX658" fmla="*/ 1435016 w 1948239"/>
              <a:gd name="connsiteY658" fmla="*/ 895438 h 1667221"/>
              <a:gd name="connsiteX659" fmla="*/ 1460820 w 1948239"/>
              <a:gd name="connsiteY659" fmla="*/ 938078 h 1667221"/>
              <a:gd name="connsiteX660" fmla="*/ 1456520 w 1948239"/>
              <a:gd name="connsiteY660" fmla="*/ 916758 h 1667221"/>
              <a:gd name="connsiteX661" fmla="*/ 1469019 w 1948239"/>
              <a:gd name="connsiteY661" fmla="*/ 912161 h 1667221"/>
              <a:gd name="connsiteX662" fmla="*/ 1474695 w 1948239"/>
              <a:gd name="connsiteY662" fmla="*/ 917728 h 1667221"/>
              <a:gd name="connsiteX663" fmla="*/ 1474082 w 1948239"/>
              <a:gd name="connsiteY663" fmla="*/ 922799 h 1667221"/>
              <a:gd name="connsiteX664" fmla="*/ 1479458 w 1948239"/>
              <a:gd name="connsiteY664" fmla="*/ 929549 h 1667221"/>
              <a:gd name="connsiteX665" fmla="*/ 1483758 w 1948239"/>
              <a:gd name="connsiteY665" fmla="*/ 921021 h 1667221"/>
              <a:gd name="connsiteX666" fmla="*/ 1486625 w 1948239"/>
              <a:gd name="connsiteY666" fmla="*/ 935235 h 1667221"/>
              <a:gd name="connsiteX667" fmla="*/ 1558304 w 1948239"/>
              <a:gd name="connsiteY667" fmla="*/ 956555 h 1667221"/>
              <a:gd name="connsiteX668" fmla="*/ 1552570 w 1948239"/>
              <a:gd name="connsiteY668" fmla="*/ 965082 h 1667221"/>
              <a:gd name="connsiteX669" fmla="*/ 1582676 w 1948239"/>
              <a:gd name="connsiteY669" fmla="*/ 984981 h 1667221"/>
              <a:gd name="connsiteX670" fmla="*/ 1581241 w 1948239"/>
              <a:gd name="connsiteY670" fmla="*/ 980717 h 1667221"/>
              <a:gd name="connsiteX671" fmla="*/ 1614214 w 1948239"/>
              <a:gd name="connsiteY671" fmla="*/ 1011987 h 1667221"/>
              <a:gd name="connsiteX672" fmla="*/ 1595577 w 1948239"/>
              <a:gd name="connsiteY672" fmla="*/ 1009145 h 1667221"/>
              <a:gd name="connsiteX673" fmla="*/ 1611347 w 1948239"/>
              <a:gd name="connsiteY673" fmla="*/ 1016250 h 1667221"/>
              <a:gd name="connsiteX674" fmla="*/ 1604179 w 1948239"/>
              <a:gd name="connsiteY674" fmla="*/ 1027621 h 1667221"/>
              <a:gd name="connsiteX675" fmla="*/ 1591277 w 1948239"/>
              <a:gd name="connsiteY675" fmla="*/ 1010566 h 1667221"/>
              <a:gd name="connsiteX676" fmla="*/ 1591277 w 1948239"/>
              <a:gd name="connsiteY676" fmla="*/ 1017673 h 1667221"/>
              <a:gd name="connsiteX677" fmla="*/ 1574074 w 1948239"/>
              <a:gd name="connsiteY677" fmla="*/ 1002038 h 1667221"/>
              <a:gd name="connsiteX678" fmla="*/ 1585543 w 1948239"/>
              <a:gd name="connsiteY678" fmla="*/ 1006302 h 1667221"/>
              <a:gd name="connsiteX679" fmla="*/ 1565473 w 1948239"/>
              <a:gd name="connsiteY679" fmla="*/ 992088 h 1667221"/>
              <a:gd name="connsiteX680" fmla="*/ 1556871 w 1948239"/>
              <a:gd name="connsiteY680" fmla="*/ 1010566 h 1667221"/>
              <a:gd name="connsiteX681" fmla="*/ 1538234 w 1948239"/>
              <a:gd name="connsiteY681" fmla="*/ 976453 h 1667221"/>
              <a:gd name="connsiteX682" fmla="*/ 1542535 w 1948239"/>
              <a:gd name="connsiteY682" fmla="*/ 973612 h 1667221"/>
              <a:gd name="connsiteX683" fmla="*/ 1526765 w 1948239"/>
              <a:gd name="connsiteY683" fmla="*/ 960819 h 1667221"/>
              <a:gd name="connsiteX684" fmla="*/ 1531067 w 1948239"/>
              <a:gd name="connsiteY684" fmla="*/ 975032 h 1667221"/>
              <a:gd name="connsiteX685" fmla="*/ 1518164 w 1948239"/>
              <a:gd name="connsiteY685" fmla="*/ 962241 h 1667221"/>
              <a:gd name="connsiteX686" fmla="*/ 1539668 w 1948239"/>
              <a:gd name="connsiteY686" fmla="*/ 987824 h 1667221"/>
              <a:gd name="connsiteX687" fmla="*/ 1535367 w 1948239"/>
              <a:gd name="connsiteY687" fmla="*/ 999195 h 1667221"/>
              <a:gd name="connsiteX688" fmla="*/ 1459388 w 1948239"/>
              <a:gd name="connsiteY688" fmla="*/ 948027 h 1667221"/>
              <a:gd name="connsiteX689" fmla="*/ 1449352 w 1948239"/>
              <a:gd name="connsiteY689" fmla="*/ 962241 h 1667221"/>
              <a:gd name="connsiteX690" fmla="*/ 1433583 w 1948239"/>
              <a:gd name="connsiteY690" fmla="*/ 949449 h 1667221"/>
              <a:gd name="connsiteX691" fmla="*/ 1435016 w 1948239"/>
              <a:gd name="connsiteY691" fmla="*/ 969346 h 1667221"/>
              <a:gd name="connsiteX692" fmla="*/ 1392008 w 1948239"/>
              <a:gd name="connsiteY692" fmla="*/ 928128 h 1667221"/>
              <a:gd name="connsiteX693" fmla="*/ 1394876 w 1948239"/>
              <a:gd name="connsiteY693" fmla="*/ 938078 h 1667221"/>
              <a:gd name="connsiteX694" fmla="*/ 1364771 w 1948239"/>
              <a:gd name="connsiteY694" fmla="*/ 911073 h 1667221"/>
              <a:gd name="connsiteX695" fmla="*/ 1374805 w 1948239"/>
              <a:gd name="connsiteY695" fmla="*/ 938078 h 1667221"/>
              <a:gd name="connsiteX696" fmla="*/ 1366204 w 1948239"/>
              <a:gd name="connsiteY696" fmla="*/ 939499 h 1667221"/>
              <a:gd name="connsiteX697" fmla="*/ 1367638 w 1948239"/>
              <a:gd name="connsiteY697" fmla="*/ 949449 h 1667221"/>
              <a:gd name="connsiteX698" fmla="*/ 1360470 w 1948239"/>
              <a:gd name="connsiteY698" fmla="*/ 913916 h 1667221"/>
              <a:gd name="connsiteX699" fmla="*/ 1346134 w 1948239"/>
              <a:gd name="connsiteY699" fmla="*/ 921021 h 1667221"/>
              <a:gd name="connsiteX700" fmla="*/ 1311728 w 1948239"/>
              <a:gd name="connsiteY700" fmla="*/ 886910 h 1667221"/>
              <a:gd name="connsiteX701" fmla="*/ 1297392 w 1948239"/>
              <a:gd name="connsiteY701" fmla="*/ 892595 h 1667221"/>
              <a:gd name="connsiteX702" fmla="*/ 1314595 w 1948239"/>
              <a:gd name="connsiteY702" fmla="*/ 928128 h 1667221"/>
              <a:gd name="connsiteX703" fmla="*/ 1311728 w 1948239"/>
              <a:gd name="connsiteY703" fmla="*/ 913916 h 1667221"/>
              <a:gd name="connsiteX704" fmla="*/ 1334665 w 1948239"/>
              <a:gd name="connsiteY704" fmla="*/ 928128 h 1667221"/>
              <a:gd name="connsiteX705" fmla="*/ 1317462 w 1948239"/>
              <a:gd name="connsiteY705" fmla="*/ 919601 h 1667221"/>
              <a:gd name="connsiteX706" fmla="*/ 1324631 w 1948239"/>
              <a:gd name="connsiteY706" fmla="*/ 932392 h 1667221"/>
              <a:gd name="connsiteX707" fmla="*/ 1300259 w 1948239"/>
              <a:gd name="connsiteY707" fmla="*/ 928128 h 1667221"/>
              <a:gd name="connsiteX708" fmla="*/ 1301694 w 1948239"/>
              <a:gd name="connsiteY708" fmla="*/ 929549 h 1667221"/>
              <a:gd name="connsiteX709" fmla="*/ 1278756 w 1948239"/>
              <a:gd name="connsiteY709" fmla="*/ 912494 h 1667221"/>
              <a:gd name="connsiteX710" fmla="*/ 1295959 w 1948239"/>
              <a:gd name="connsiteY710" fmla="*/ 903966 h 1667221"/>
              <a:gd name="connsiteX711" fmla="*/ 1221413 w 1948239"/>
              <a:gd name="connsiteY711" fmla="*/ 868433 h 1667221"/>
              <a:gd name="connsiteX712" fmla="*/ 1230014 w 1948239"/>
              <a:gd name="connsiteY712" fmla="*/ 885488 h 1667221"/>
              <a:gd name="connsiteX713" fmla="*/ 1204210 w 1948239"/>
              <a:gd name="connsiteY713" fmla="*/ 882647 h 1667221"/>
              <a:gd name="connsiteX714" fmla="*/ 1211377 w 1948239"/>
              <a:gd name="connsiteY714" fmla="*/ 895438 h 1667221"/>
              <a:gd name="connsiteX715" fmla="*/ 1214244 w 1948239"/>
              <a:gd name="connsiteY715" fmla="*/ 898281 h 1667221"/>
              <a:gd name="connsiteX716" fmla="*/ 1214244 w 1948239"/>
              <a:gd name="connsiteY716" fmla="*/ 903966 h 1667221"/>
              <a:gd name="connsiteX717" fmla="*/ 1194174 w 1948239"/>
              <a:gd name="connsiteY717" fmla="*/ 874117 h 1667221"/>
              <a:gd name="connsiteX718" fmla="*/ 1184140 w 1948239"/>
              <a:gd name="connsiteY718" fmla="*/ 884067 h 1667221"/>
              <a:gd name="connsiteX719" fmla="*/ 1189874 w 1948239"/>
              <a:gd name="connsiteY719" fmla="*/ 871276 h 1667221"/>
              <a:gd name="connsiteX720" fmla="*/ 1175538 w 1948239"/>
              <a:gd name="connsiteY720" fmla="*/ 864169 h 1667221"/>
              <a:gd name="connsiteX721" fmla="*/ 1178405 w 1948239"/>
              <a:gd name="connsiteY721" fmla="*/ 882647 h 1667221"/>
              <a:gd name="connsiteX722" fmla="*/ 1159768 w 1948239"/>
              <a:gd name="connsiteY722" fmla="*/ 859905 h 1667221"/>
              <a:gd name="connsiteX723" fmla="*/ 1159768 w 1948239"/>
              <a:gd name="connsiteY723" fmla="*/ 862748 h 1667221"/>
              <a:gd name="connsiteX724" fmla="*/ 1152601 w 1948239"/>
              <a:gd name="connsiteY724" fmla="*/ 857062 h 1667221"/>
              <a:gd name="connsiteX725" fmla="*/ 1151636 w 1948239"/>
              <a:gd name="connsiteY725" fmla="*/ 862322 h 1667221"/>
              <a:gd name="connsiteX726" fmla="*/ 1144906 w 1948239"/>
              <a:gd name="connsiteY726" fmla="*/ 858145 h 1667221"/>
              <a:gd name="connsiteX727" fmla="*/ 1135935 w 1948239"/>
              <a:gd name="connsiteY727" fmla="*/ 846802 h 1667221"/>
              <a:gd name="connsiteX728" fmla="*/ 1125761 w 1948239"/>
              <a:gd name="connsiteY728" fmla="*/ 849836 h 1667221"/>
              <a:gd name="connsiteX729" fmla="*/ 1125362 w 1948239"/>
              <a:gd name="connsiteY729" fmla="*/ 849955 h 1667221"/>
              <a:gd name="connsiteX730" fmla="*/ 1121061 w 1948239"/>
              <a:gd name="connsiteY730" fmla="*/ 841427 h 1667221"/>
              <a:gd name="connsiteX731" fmla="*/ 1118195 w 1948239"/>
              <a:gd name="connsiteY731" fmla="*/ 845691 h 1667221"/>
              <a:gd name="connsiteX732" fmla="*/ 1113893 w 1948239"/>
              <a:gd name="connsiteY732" fmla="*/ 837163 h 1667221"/>
              <a:gd name="connsiteX733" fmla="*/ 1102806 w 1948239"/>
              <a:gd name="connsiteY733" fmla="*/ 845758 h 1667221"/>
              <a:gd name="connsiteX734" fmla="*/ 1101311 w 1948239"/>
              <a:gd name="connsiteY734" fmla="*/ 847690 h 1667221"/>
              <a:gd name="connsiteX735" fmla="*/ 1099558 w 1948239"/>
              <a:gd name="connsiteY735" fmla="*/ 849955 h 1667221"/>
              <a:gd name="connsiteX736" fmla="*/ 1090956 w 1948239"/>
              <a:gd name="connsiteY736" fmla="*/ 857062 h 1667221"/>
              <a:gd name="connsiteX737" fmla="*/ 1080922 w 1948239"/>
              <a:gd name="connsiteY737" fmla="*/ 842849 h 1667221"/>
              <a:gd name="connsiteX738" fmla="*/ 1070886 w 1948239"/>
              <a:gd name="connsiteY738" fmla="*/ 798787 h 1667221"/>
              <a:gd name="connsiteX739" fmla="*/ 1064077 w 1948239"/>
              <a:gd name="connsiteY739" fmla="*/ 803288 h 1667221"/>
              <a:gd name="connsiteX740" fmla="*/ 1062284 w 1948239"/>
              <a:gd name="connsiteY740" fmla="*/ 804473 h 1667221"/>
              <a:gd name="connsiteX741" fmla="*/ 1043649 w 1948239"/>
              <a:gd name="connsiteY741" fmla="*/ 810158 h 1667221"/>
              <a:gd name="connsiteX742" fmla="*/ 1046516 w 1948239"/>
              <a:gd name="connsiteY742" fmla="*/ 815844 h 1667221"/>
              <a:gd name="connsiteX743" fmla="*/ 1040782 w 1948239"/>
              <a:gd name="connsiteY743" fmla="*/ 810158 h 1667221"/>
              <a:gd name="connsiteX744" fmla="*/ 1036480 w 1948239"/>
              <a:gd name="connsiteY744" fmla="*/ 817265 h 1667221"/>
              <a:gd name="connsiteX745" fmla="*/ 1027878 w 1948239"/>
              <a:gd name="connsiteY745" fmla="*/ 808737 h 1667221"/>
              <a:gd name="connsiteX746" fmla="*/ 1027878 w 1948239"/>
              <a:gd name="connsiteY746" fmla="*/ 822951 h 1667221"/>
              <a:gd name="connsiteX747" fmla="*/ 1017844 w 1948239"/>
              <a:gd name="connsiteY747" fmla="*/ 811580 h 1667221"/>
              <a:gd name="connsiteX748" fmla="*/ 1013543 w 1948239"/>
              <a:gd name="connsiteY748" fmla="*/ 820108 h 1667221"/>
              <a:gd name="connsiteX749" fmla="*/ 1003508 w 1948239"/>
              <a:gd name="connsiteY749" fmla="*/ 804473 h 1667221"/>
              <a:gd name="connsiteX750" fmla="*/ 1019277 w 1948239"/>
              <a:gd name="connsiteY750" fmla="*/ 801630 h 1667221"/>
              <a:gd name="connsiteX751" fmla="*/ 1013543 w 1948239"/>
              <a:gd name="connsiteY751" fmla="*/ 791681 h 1667221"/>
              <a:gd name="connsiteX752" fmla="*/ 990605 w 1948239"/>
              <a:gd name="connsiteY752" fmla="*/ 791681 h 1667221"/>
              <a:gd name="connsiteX753" fmla="*/ 992038 w 1948239"/>
              <a:gd name="connsiteY753" fmla="*/ 795945 h 1667221"/>
              <a:gd name="connsiteX754" fmla="*/ 997774 w 1948239"/>
              <a:gd name="connsiteY754" fmla="*/ 797366 h 1667221"/>
              <a:gd name="connsiteX755" fmla="*/ 983438 w 1948239"/>
              <a:gd name="connsiteY755" fmla="*/ 815844 h 1667221"/>
              <a:gd name="connsiteX756" fmla="*/ 969102 w 1948239"/>
              <a:gd name="connsiteY756" fmla="*/ 828635 h 1667221"/>
              <a:gd name="connsiteX757" fmla="*/ 977702 w 1948239"/>
              <a:gd name="connsiteY757" fmla="*/ 832899 h 1667221"/>
              <a:gd name="connsiteX758" fmla="*/ 969102 w 1948239"/>
              <a:gd name="connsiteY758" fmla="*/ 838584 h 1667221"/>
              <a:gd name="connsiteX759" fmla="*/ 973402 w 1948239"/>
              <a:gd name="connsiteY759" fmla="*/ 840006 h 1667221"/>
              <a:gd name="connsiteX760" fmla="*/ 954766 w 1948239"/>
              <a:gd name="connsiteY760" fmla="*/ 861326 h 1667221"/>
              <a:gd name="connsiteX761" fmla="*/ 969102 w 1948239"/>
              <a:gd name="connsiteY761" fmla="*/ 862748 h 1667221"/>
              <a:gd name="connsiteX762" fmla="*/ 944731 w 1948239"/>
              <a:gd name="connsiteY762" fmla="*/ 889752 h 1667221"/>
              <a:gd name="connsiteX763" fmla="*/ 949031 w 1948239"/>
              <a:gd name="connsiteY763" fmla="*/ 891174 h 1667221"/>
              <a:gd name="connsiteX764" fmla="*/ 938996 w 1948239"/>
              <a:gd name="connsiteY764" fmla="*/ 894017 h 1667221"/>
              <a:gd name="connsiteX765" fmla="*/ 949031 w 1948239"/>
              <a:gd name="connsiteY765" fmla="*/ 898281 h 1667221"/>
              <a:gd name="connsiteX766" fmla="*/ 917493 w 1948239"/>
              <a:gd name="connsiteY766" fmla="*/ 919601 h 1667221"/>
              <a:gd name="connsiteX767" fmla="*/ 934695 w 1948239"/>
              <a:gd name="connsiteY767" fmla="*/ 926708 h 1667221"/>
              <a:gd name="connsiteX768" fmla="*/ 903158 w 1948239"/>
              <a:gd name="connsiteY768" fmla="*/ 956555 h 1667221"/>
              <a:gd name="connsiteX769" fmla="*/ 895989 w 1948239"/>
              <a:gd name="connsiteY769" fmla="*/ 959398 h 1667221"/>
              <a:gd name="connsiteX770" fmla="*/ 897423 w 1948239"/>
              <a:gd name="connsiteY770" fmla="*/ 960819 h 1667221"/>
              <a:gd name="connsiteX771" fmla="*/ 901723 w 1948239"/>
              <a:gd name="connsiteY771" fmla="*/ 959398 h 1667221"/>
              <a:gd name="connsiteX772" fmla="*/ 885955 w 1948239"/>
              <a:gd name="connsiteY772" fmla="*/ 967926 h 1667221"/>
              <a:gd name="connsiteX773" fmla="*/ 897423 w 1948239"/>
              <a:gd name="connsiteY773" fmla="*/ 979296 h 1667221"/>
              <a:gd name="connsiteX774" fmla="*/ 884520 w 1948239"/>
              <a:gd name="connsiteY774" fmla="*/ 997774 h 1667221"/>
              <a:gd name="connsiteX775" fmla="*/ 890255 w 1948239"/>
              <a:gd name="connsiteY775" fmla="*/ 1000616 h 1667221"/>
              <a:gd name="connsiteX776" fmla="*/ 854416 w 1948239"/>
              <a:gd name="connsiteY776" fmla="*/ 1050363 h 1667221"/>
              <a:gd name="connsiteX777" fmla="*/ 815708 w 1948239"/>
              <a:gd name="connsiteY777" fmla="*/ 1061734 h 1667221"/>
              <a:gd name="connsiteX778" fmla="*/ 835778 w 1948239"/>
              <a:gd name="connsiteY778" fmla="*/ 1063155 h 1667221"/>
              <a:gd name="connsiteX779" fmla="*/ 834346 w 1948239"/>
              <a:gd name="connsiteY779" fmla="*/ 1075946 h 1667221"/>
              <a:gd name="connsiteX780" fmla="*/ 838646 w 1948239"/>
              <a:gd name="connsiteY780" fmla="*/ 1077369 h 1667221"/>
              <a:gd name="connsiteX781" fmla="*/ 824310 w 1948239"/>
              <a:gd name="connsiteY781" fmla="*/ 1077369 h 1667221"/>
              <a:gd name="connsiteX782" fmla="*/ 832911 w 1948239"/>
              <a:gd name="connsiteY782" fmla="*/ 1083053 h 1667221"/>
              <a:gd name="connsiteX783" fmla="*/ 818575 w 1948239"/>
              <a:gd name="connsiteY783" fmla="*/ 1081632 h 1667221"/>
              <a:gd name="connsiteX784" fmla="*/ 799940 w 1948239"/>
              <a:gd name="connsiteY784" fmla="*/ 1129957 h 1667221"/>
              <a:gd name="connsiteX785" fmla="*/ 792771 w 1948239"/>
              <a:gd name="connsiteY785" fmla="*/ 1124273 h 1667221"/>
              <a:gd name="connsiteX786" fmla="*/ 775568 w 1948239"/>
              <a:gd name="connsiteY786" fmla="*/ 1142749 h 1667221"/>
              <a:gd name="connsiteX787" fmla="*/ 779869 w 1948239"/>
              <a:gd name="connsiteY787" fmla="*/ 1142749 h 1667221"/>
              <a:gd name="connsiteX788" fmla="*/ 766966 w 1948239"/>
              <a:gd name="connsiteY788" fmla="*/ 1154120 h 1667221"/>
              <a:gd name="connsiteX789" fmla="*/ 738295 w 1948239"/>
              <a:gd name="connsiteY789" fmla="*/ 1161227 h 1667221"/>
              <a:gd name="connsiteX790" fmla="*/ 729693 w 1948239"/>
              <a:gd name="connsiteY790" fmla="*/ 1139907 h 1667221"/>
              <a:gd name="connsiteX791" fmla="*/ 735428 w 1948239"/>
              <a:gd name="connsiteY791" fmla="*/ 1147013 h 1667221"/>
              <a:gd name="connsiteX792" fmla="*/ 744029 w 1948239"/>
              <a:gd name="connsiteY792" fmla="*/ 1145592 h 1667221"/>
              <a:gd name="connsiteX793" fmla="*/ 733995 w 1948239"/>
              <a:gd name="connsiteY793" fmla="*/ 1135643 h 1667221"/>
              <a:gd name="connsiteX794" fmla="*/ 742596 w 1948239"/>
              <a:gd name="connsiteY794" fmla="*/ 1129957 h 1667221"/>
              <a:gd name="connsiteX795" fmla="*/ 732560 w 1948239"/>
              <a:gd name="connsiteY795" fmla="*/ 1132800 h 1667221"/>
              <a:gd name="connsiteX796" fmla="*/ 731128 w 1948239"/>
              <a:gd name="connsiteY796" fmla="*/ 1128537 h 1667221"/>
              <a:gd name="connsiteX797" fmla="*/ 754065 w 1948239"/>
              <a:gd name="connsiteY797" fmla="*/ 1122850 h 1667221"/>
              <a:gd name="connsiteX798" fmla="*/ 749763 w 1948239"/>
              <a:gd name="connsiteY798" fmla="*/ 1118586 h 1667221"/>
              <a:gd name="connsiteX799" fmla="*/ 781302 w 1948239"/>
              <a:gd name="connsiteY799" fmla="*/ 1112902 h 1667221"/>
              <a:gd name="connsiteX800" fmla="*/ 784169 w 1948239"/>
              <a:gd name="connsiteY800" fmla="*/ 1117166 h 1667221"/>
              <a:gd name="connsiteX801" fmla="*/ 795638 w 1948239"/>
              <a:gd name="connsiteY801" fmla="*/ 1108638 h 1667221"/>
              <a:gd name="connsiteX802" fmla="*/ 787685 w 1948239"/>
              <a:gd name="connsiteY802" fmla="*/ 1107095 h 1667221"/>
              <a:gd name="connsiteX803" fmla="*/ 792771 w 1948239"/>
              <a:gd name="connsiteY803" fmla="*/ 1101531 h 1667221"/>
              <a:gd name="connsiteX804" fmla="*/ 768401 w 1948239"/>
              <a:gd name="connsiteY804" fmla="*/ 1111480 h 1667221"/>
              <a:gd name="connsiteX805" fmla="*/ 758365 w 1948239"/>
              <a:gd name="connsiteY805" fmla="*/ 1105795 h 1667221"/>
              <a:gd name="connsiteX806" fmla="*/ 786679 w 1948239"/>
              <a:gd name="connsiteY806" fmla="*/ 1086252 h 1667221"/>
              <a:gd name="connsiteX807" fmla="*/ 801661 w 1948239"/>
              <a:gd name="connsiteY807" fmla="*/ 1064121 h 1667221"/>
              <a:gd name="connsiteX808" fmla="*/ 797967 w 1948239"/>
              <a:gd name="connsiteY808" fmla="*/ 1067241 h 1667221"/>
              <a:gd name="connsiteX809" fmla="*/ 789904 w 1948239"/>
              <a:gd name="connsiteY809" fmla="*/ 1070261 h 1667221"/>
              <a:gd name="connsiteX810" fmla="*/ 789903 w 1948239"/>
              <a:gd name="connsiteY810" fmla="*/ 1070261 h 1667221"/>
              <a:gd name="connsiteX811" fmla="*/ 789904 w 1948239"/>
              <a:gd name="connsiteY811" fmla="*/ 1070259 h 1667221"/>
              <a:gd name="connsiteX812" fmla="*/ 791695 w 1948239"/>
              <a:gd name="connsiteY812" fmla="*/ 1066709 h 1667221"/>
              <a:gd name="connsiteX813" fmla="*/ 787036 w 1948239"/>
              <a:gd name="connsiteY813" fmla="*/ 1063155 h 1667221"/>
              <a:gd name="connsiteX814" fmla="*/ 802315 w 1948239"/>
              <a:gd name="connsiteY814" fmla="*/ 1063155 h 1667221"/>
              <a:gd name="connsiteX815" fmla="*/ 804240 w 1948239"/>
              <a:gd name="connsiteY815" fmla="*/ 1060312 h 1667221"/>
              <a:gd name="connsiteX816" fmla="*/ 791338 w 1948239"/>
              <a:gd name="connsiteY816" fmla="*/ 1050363 h 1667221"/>
              <a:gd name="connsiteX817" fmla="*/ 802807 w 1948239"/>
              <a:gd name="connsiteY817" fmla="*/ 1041835 h 1667221"/>
              <a:gd name="connsiteX818" fmla="*/ 784169 w 1948239"/>
              <a:gd name="connsiteY818" fmla="*/ 1038992 h 1667221"/>
              <a:gd name="connsiteX819" fmla="*/ 821443 w 1948239"/>
              <a:gd name="connsiteY819" fmla="*/ 1014830 h 1667221"/>
              <a:gd name="connsiteX820" fmla="*/ 812841 w 1948239"/>
              <a:gd name="connsiteY820" fmla="*/ 1014830 h 1667221"/>
              <a:gd name="connsiteX821" fmla="*/ 837213 w 1948239"/>
              <a:gd name="connsiteY821" fmla="*/ 997774 h 1667221"/>
              <a:gd name="connsiteX822" fmla="*/ 811408 w 1948239"/>
              <a:gd name="connsiteY822" fmla="*/ 999195 h 1667221"/>
              <a:gd name="connsiteX823" fmla="*/ 810834 w 1948239"/>
              <a:gd name="connsiteY823" fmla="*/ 996351 h 1667221"/>
              <a:gd name="connsiteX824" fmla="*/ 809974 w 1948239"/>
              <a:gd name="connsiteY824" fmla="*/ 992088 h 1667221"/>
              <a:gd name="connsiteX825" fmla="*/ 799940 w 1948239"/>
              <a:gd name="connsiteY825" fmla="*/ 990667 h 1667221"/>
              <a:gd name="connsiteX826" fmla="*/ 834346 w 1948239"/>
              <a:gd name="connsiteY826" fmla="*/ 992088 h 1667221"/>
              <a:gd name="connsiteX827" fmla="*/ 827177 w 1948239"/>
              <a:gd name="connsiteY827" fmla="*/ 980717 h 1667221"/>
              <a:gd name="connsiteX828" fmla="*/ 857283 w 1948239"/>
              <a:gd name="connsiteY828" fmla="*/ 960819 h 1667221"/>
              <a:gd name="connsiteX829" fmla="*/ 851549 w 1948239"/>
              <a:gd name="connsiteY829" fmla="*/ 948027 h 1667221"/>
              <a:gd name="connsiteX830" fmla="*/ 818575 w 1948239"/>
              <a:gd name="connsiteY830" fmla="*/ 953713 h 1667221"/>
              <a:gd name="connsiteX831" fmla="*/ 832911 w 1948239"/>
              <a:gd name="connsiteY831" fmla="*/ 955134 h 1667221"/>
              <a:gd name="connsiteX832" fmla="*/ 821443 w 1948239"/>
              <a:gd name="connsiteY832" fmla="*/ 969346 h 1667221"/>
              <a:gd name="connsiteX833" fmla="*/ 828611 w 1948239"/>
              <a:gd name="connsiteY833" fmla="*/ 957977 h 1667221"/>
              <a:gd name="connsiteX834" fmla="*/ 817143 w 1948239"/>
              <a:gd name="connsiteY834" fmla="*/ 960819 h 1667221"/>
              <a:gd name="connsiteX835" fmla="*/ 820010 w 1948239"/>
              <a:gd name="connsiteY835" fmla="*/ 943763 h 1667221"/>
              <a:gd name="connsiteX836" fmla="*/ 818575 w 1948239"/>
              <a:gd name="connsiteY836" fmla="*/ 943763 h 1667221"/>
              <a:gd name="connsiteX837" fmla="*/ 834346 w 1948239"/>
              <a:gd name="connsiteY837" fmla="*/ 929549 h 1667221"/>
              <a:gd name="connsiteX838" fmla="*/ 842947 w 1948239"/>
              <a:gd name="connsiteY838" fmla="*/ 943763 h 1667221"/>
              <a:gd name="connsiteX839" fmla="*/ 873052 w 1948239"/>
              <a:gd name="connsiteY839" fmla="*/ 894017 h 1667221"/>
              <a:gd name="connsiteX840" fmla="*/ 857283 w 1948239"/>
              <a:gd name="connsiteY840" fmla="*/ 896859 h 1667221"/>
              <a:gd name="connsiteX841" fmla="*/ 858716 w 1948239"/>
              <a:gd name="connsiteY841" fmla="*/ 878383 h 1667221"/>
              <a:gd name="connsiteX842" fmla="*/ 847247 w 1948239"/>
              <a:gd name="connsiteY842" fmla="*/ 881224 h 1667221"/>
              <a:gd name="connsiteX843" fmla="*/ 848681 w 1948239"/>
              <a:gd name="connsiteY843" fmla="*/ 881224 h 1667221"/>
              <a:gd name="connsiteX844" fmla="*/ 842947 w 1948239"/>
              <a:gd name="connsiteY844" fmla="*/ 879803 h 1667221"/>
              <a:gd name="connsiteX845" fmla="*/ 870184 w 1948239"/>
              <a:gd name="connsiteY845" fmla="*/ 871276 h 1667221"/>
              <a:gd name="connsiteX846" fmla="*/ 860150 w 1948239"/>
              <a:gd name="connsiteY846" fmla="*/ 862748 h 1667221"/>
              <a:gd name="connsiteX847" fmla="*/ 871619 w 1948239"/>
              <a:gd name="connsiteY847" fmla="*/ 869853 h 1667221"/>
              <a:gd name="connsiteX848" fmla="*/ 877353 w 1948239"/>
              <a:gd name="connsiteY848" fmla="*/ 861326 h 1667221"/>
              <a:gd name="connsiteX849" fmla="*/ 860150 w 1948239"/>
              <a:gd name="connsiteY849" fmla="*/ 859905 h 1667221"/>
              <a:gd name="connsiteX850" fmla="*/ 881653 w 1948239"/>
              <a:gd name="connsiteY850" fmla="*/ 849955 h 1667221"/>
              <a:gd name="connsiteX851" fmla="*/ 878786 w 1948239"/>
              <a:gd name="connsiteY851" fmla="*/ 849955 h 1667221"/>
              <a:gd name="connsiteX852" fmla="*/ 884520 w 1948239"/>
              <a:gd name="connsiteY852" fmla="*/ 845691 h 1667221"/>
              <a:gd name="connsiteX853" fmla="*/ 875919 w 1948239"/>
              <a:gd name="connsiteY853" fmla="*/ 847113 h 1667221"/>
              <a:gd name="connsiteX854" fmla="*/ 888822 w 1948239"/>
              <a:gd name="connsiteY854" fmla="*/ 825792 h 1667221"/>
              <a:gd name="connsiteX855" fmla="*/ 891689 w 1948239"/>
              <a:gd name="connsiteY855" fmla="*/ 821528 h 1667221"/>
              <a:gd name="connsiteX856" fmla="*/ 887387 w 1948239"/>
              <a:gd name="connsiteY856" fmla="*/ 818685 h 1667221"/>
              <a:gd name="connsiteX857" fmla="*/ 895989 w 1948239"/>
              <a:gd name="connsiteY857" fmla="*/ 817265 h 1667221"/>
              <a:gd name="connsiteX858" fmla="*/ 883087 w 1948239"/>
              <a:gd name="connsiteY858" fmla="*/ 804473 h 1667221"/>
              <a:gd name="connsiteX859" fmla="*/ 875919 w 1948239"/>
              <a:gd name="connsiteY859" fmla="*/ 797366 h 1667221"/>
              <a:gd name="connsiteX860" fmla="*/ 886366 w 1948239"/>
              <a:gd name="connsiteY860" fmla="*/ 792764 h 1667221"/>
              <a:gd name="connsiteX861" fmla="*/ 888822 w 1948239"/>
              <a:gd name="connsiteY861" fmla="*/ 791681 h 1667221"/>
              <a:gd name="connsiteX862" fmla="*/ 917851 w 1948239"/>
              <a:gd name="connsiteY862" fmla="*/ 787883 h 1667221"/>
              <a:gd name="connsiteX863" fmla="*/ 922707 w 1948239"/>
              <a:gd name="connsiteY863" fmla="*/ 789353 h 1667221"/>
              <a:gd name="connsiteX864" fmla="*/ 930395 w 1948239"/>
              <a:gd name="connsiteY864" fmla="*/ 791681 h 1667221"/>
              <a:gd name="connsiteX865" fmla="*/ 924661 w 1948239"/>
              <a:gd name="connsiteY865" fmla="*/ 784574 h 1667221"/>
              <a:gd name="connsiteX866" fmla="*/ 921793 w 1948239"/>
              <a:gd name="connsiteY866" fmla="*/ 778888 h 1667221"/>
              <a:gd name="connsiteX867" fmla="*/ 913192 w 1948239"/>
              <a:gd name="connsiteY867" fmla="*/ 778888 h 1667221"/>
              <a:gd name="connsiteX868" fmla="*/ 916059 w 1948239"/>
              <a:gd name="connsiteY868" fmla="*/ 776047 h 1667221"/>
              <a:gd name="connsiteX869" fmla="*/ 916059 w 1948239"/>
              <a:gd name="connsiteY869" fmla="*/ 773204 h 1667221"/>
              <a:gd name="connsiteX870" fmla="*/ 916059 w 1948239"/>
              <a:gd name="connsiteY870" fmla="*/ 770360 h 1667221"/>
              <a:gd name="connsiteX871" fmla="*/ 911759 w 1948239"/>
              <a:gd name="connsiteY871" fmla="*/ 771783 h 1667221"/>
              <a:gd name="connsiteX872" fmla="*/ 914626 w 1948239"/>
              <a:gd name="connsiteY872" fmla="*/ 768940 h 1667221"/>
              <a:gd name="connsiteX873" fmla="*/ 914626 w 1948239"/>
              <a:gd name="connsiteY873" fmla="*/ 767519 h 1667221"/>
              <a:gd name="connsiteX874" fmla="*/ 911759 w 1948239"/>
              <a:gd name="connsiteY874" fmla="*/ 771783 h 1667221"/>
              <a:gd name="connsiteX875" fmla="*/ 908892 w 1948239"/>
              <a:gd name="connsiteY875" fmla="*/ 776047 h 1667221"/>
              <a:gd name="connsiteX876" fmla="*/ 874486 w 1948239"/>
              <a:gd name="connsiteY876" fmla="*/ 749041 h 1667221"/>
              <a:gd name="connsiteX877" fmla="*/ 884520 w 1948239"/>
              <a:gd name="connsiteY877" fmla="*/ 760412 h 1667221"/>
              <a:gd name="connsiteX878" fmla="*/ 898856 w 1948239"/>
              <a:gd name="connsiteY878" fmla="*/ 736249 h 1667221"/>
              <a:gd name="connsiteX879" fmla="*/ 847247 w 1948239"/>
              <a:gd name="connsiteY879" fmla="*/ 700716 h 1667221"/>
              <a:gd name="connsiteX880" fmla="*/ 850473 w 1948239"/>
              <a:gd name="connsiteY880" fmla="*/ 710843 h 1667221"/>
              <a:gd name="connsiteX881" fmla="*/ 850774 w 1948239"/>
              <a:gd name="connsiteY881" fmla="*/ 713968 h 1667221"/>
              <a:gd name="connsiteX882" fmla="*/ 845814 w 1948239"/>
              <a:gd name="connsiteY882" fmla="*/ 707822 h 1667221"/>
              <a:gd name="connsiteX883" fmla="*/ 844380 w 1948239"/>
              <a:gd name="connsiteY883" fmla="*/ 709244 h 1667221"/>
              <a:gd name="connsiteX884" fmla="*/ 850810 w 1948239"/>
              <a:gd name="connsiteY884" fmla="*/ 714342 h 1667221"/>
              <a:gd name="connsiteX885" fmla="*/ 851549 w 1948239"/>
              <a:gd name="connsiteY885" fmla="*/ 722035 h 1667221"/>
              <a:gd name="connsiteX886" fmla="*/ 820010 w 1948239"/>
              <a:gd name="connsiteY886" fmla="*/ 677974 h 1667221"/>
              <a:gd name="connsiteX887" fmla="*/ 817143 w 1948239"/>
              <a:gd name="connsiteY887" fmla="*/ 692188 h 1667221"/>
              <a:gd name="connsiteX888" fmla="*/ 798505 w 1948239"/>
              <a:gd name="connsiteY888" fmla="*/ 685081 h 1667221"/>
              <a:gd name="connsiteX889" fmla="*/ 799940 w 1948239"/>
              <a:gd name="connsiteY889" fmla="*/ 679395 h 1667221"/>
              <a:gd name="connsiteX890" fmla="*/ 785604 w 1948239"/>
              <a:gd name="connsiteY890" fmla="*/ 689345 h 1667221"/>
              <a:gd name="connsiteX891" fmla="*/ 761232 w 1948239"/>
              <a:gd name="connsiteY891" fmla="*/ 682238 h 1667221"/>
              <a:gd name="connsiteX892" fmla="*/ 761232 w 1948239"/>
              <a:gd name="connsiteY892" fmla="*/ 686502 h 1667221"/>
              <a:gd name="connsiteX893" fmla="*/ 738295 w 1948239"/>
              <a:gd name="connsiteY893" fmla="*/ 679751 h 1667221"/>
              <a:gd name="connsiteX894" fmla="*/ 718708 w 1948239"/>
              <a:gd name="connsiteY894" fmla="*/ 679495 h 1667221"/>
              <a:gd name="connsiteX895" fmla="*/ 722951 w 1948239"/>
              <a:gd name="connsiteY895" fmla="*/ 678396 h 1667221"/>
              <a:gd name="connsiteX896" fmla="*/ 726826 w 1948239"/>
              <a:gd name="connsiteY896" fmla="*/ 672288 h 1667221"/>
              <a:gd name="connsiteX897" fmla="*/ 709623 w 1948239"/>
              <a:gd name="connsiteY897" fmla="*/ 660919 h 1667221"/>
              <a:gd name="connsiteX898" fmla="*/ 701022 w 1948239"/>
              <a:gd name="connsiteY898" fmla="*/ 669447 h 1667221"/>
              <a:gd name="connsiteX899" fmla="*/ 708190 w 1948239"/>
              <a:gd name="connsiteY899" fmla="*/ 670867 h 1667221"/>
              <a:gd name="connsiteX900" fmla="*/ 703889 w 1948239"/>
              <a:gd name="connsiteY900" fmla="*/ 675131 h 1667221"/>
              <a:gd name="connsiteX901" fmla="*/ 716792 w 1948239"/>
              <a:gd name="connsiteY901" fmla="*/ 646705 h 1667221"/>
              <a:gd name="connsiteX902" fmla="*/ 701022 w 1948239"/>
              <a:gd name="connsiteY902" fmla="*/ 632491 h 1667221"/>
              <a:gd name="connsiteX903" fmla="*/ 693854 w 1948239"/>
              <a:gd name="connsiteY903" fmla="*/ 658076 h 1667221"/>
              <a:gd name="connsiteX904" fmla="*/ 670917 w 1948239"/>
              <a:gd name="connsiteY904" fmla="*/ 632491 h 1667221"/>
              <a:gd name="connsiteX905" fmla="*/ 625043 w 1948239"/>
              <a:gd name="connsiteY905" fmla="*/ 643862 h 1667221"/>
              <a:gd name="connsiteX906" fmla="*/ 620741 w 1948239"/>
              <a:gd name="connsiteY906" fmla="*/ 635334 h 1667221"/>
              <a:gd name="connsiteX907" fmla="*/ 620741 w 1948239"/>
              <a:gd name="connsiteY907" fmla="*/ 641020 h 1667221"/>
              <a:gd name="connsiteX908" fmla="*/ 606405 w 1948239"/>
              <a:gd name="connsiteY908" fmla="*/ 619699 h 1667221"/>
              <a:gd name="connsiteX909" fmla="*/ 606405 w 1948239"/>
              <a:gd name="connsiteY909" fmla="*/ 631070 h 1667221"/>
              <a:gd name="connsiteX910" fmla="*/ 567698 w 1948239"/>
              <a:gd name="connsiteY910" fmla="*/ 604065 h 1667221"/>
              <a:gd name="connsiteX911" fmla="*/ 569132 w 1948239"/>
              <a:gd name="connsiteY911" fmla="*/ 608329 h 1667221"/>
              <a:gd name="connsiteX912" fmla="*/ 561965 w 1948239"/>
              <a:gd name="connsiteY912" fmla="*/ 602644 h 1667221"/>
              <a:gd name="connsiteX913" fmla="*/ 570566 w 1948239"/>
              <a:gd name="connsiteY913" fmla="*/ 596958 h 1667221"/>
              <a:gd name="connsiteX914" fmla="*/ 531859 w 1948239"/>
              <a:gd name="connsiteY914" fmla="*/ 589852 h 1667221"/>
              <a:gd name="connsiteX915" fmla="*/ 534726 w 1948239"/>
              <a:gd name="connsiteY915" fmla="*/ 602644 h 1667221"/>
              <a:gd name="connsiteX916" fmla="*/ 518957 w 1948239"/>
              <a:gd name="connsiteY916" fmla="*/ 584166 h 1667221"/>
              <a:gd name="connsiteX917" fmla="*/ 523257 w 1948239"/>
              <a:gd name="connsiteY917" fmla="*/ 604065 h 1667221"/>
              <a:gd name="connsiteX918" fmla="*/ 508922 w 1948239"/>
              <a:gd name="connsiteY918" fmla="*/ 599801 h 1667221"/>
              <a:gd name="connsiteX919" fmla="*/ 505236 w 1948239"/>
              <a:gd name="connsiteY919" fmla="*/ 605893 h 1667221"/>
              <a:gd name="connsiteX920" fmla="*/ 504622 w 1948239"/>
              <a:gd name="connsiteY920" fmla="*/ 606908 h 1667221"/>
              <a:gd name="connsiteX921" fmla="*/ 488851 w 1948239"/>
              <a:gd name="connsiteY921" fmla="*/ 604065 h 1667221"/>
              <a:gd name="connsiteX922" fmla="*/ 488851 w 1948239"/>
              <a:gd name="connsiteY922" fmla="*/ 608329 h 1667221"/>
              <a:gd name="connsiteX923" fmla="*/ 464481 w 1948239"/>
              <a:gd name="connsiteY923" fmla="*/ 602644 h 1667221"/>
              <a:gd name="connsiteX924" fmla="*/ 465914 w 1948239"/>
              <a:gd name="connsiteY924" fmla="*/ 609751 h 1667221"/>
              <a:gd name="connsiteX925" fmla="*/ 447278 w 1948239"/>
              <a:gd name="connsiteY925" fmla="*/ 606908 h 1667221"/>
              <a:gd name="connsiteX926" fmla="*/ 450145 w 1948239"/>
              <a:gd name="connsiteY926" fmla="*/ 615436 h 1667221"/>
              <a:gd name="connsiteX927" fmla="*/ 427208 w 1948239"/>
              <a:gd name="connsiteY927" fmla="*/ 608329 h 1667221"/>
              <a:gd name="connsiteX928" fmla="*/ 422907 w 1948239"/>
              <a:gd name="connsiteY928" fmla="*/ 625386 h 1667221"/>
              <a:gd name="connsiteX929" fmla="*/ 410005 w 1948239"/>
              <a:gd name="connsiteY929" fmla="*/ 622543 h 1667221"/>
              <a:gd name="connsiteX930" fmla="*/ 414305 w 1948239"/>
              <a:gd name="connsiteY930" fmla="*/ 626806 h 1667221"/>
              <a:gd name="connsiteX931" fmla="*/ 414305 w 1948239"/>
              <a:gd name="connsiteY931" fmla="*/ 622543 h 1667221"/>
              <a:gd name="connsiteX932" fmla="*/ 417172 w 1948239"/>
              <a:gd name="connsiteY932" fmla="*/ 628227 h 1667221"/>
              <a:gd name="connsiteX933" fmla="*/ 404271 w 1948239"/>
              <a:gd name="connsiteY933" fmla="*/ 626806 h 1667221"/>
              <a:gd name="connsiteX934" fmla="*/ 408571 w 1948239"/>
              <a:gd name="connsiteY934" fmla="*/ 639598 h 1667221"/>
              <a:gd name="connsiteX935" fmla="*/ 379899 w 1948239"/>
              <a:gd name="connsiteY935" fmla="*/ 628227 h 1667221"/>
              <a:gd name="connsiteX936" fmla="*/ 377032 w 1948239"/>
              <a:gd name="connsiteY936" fmla="*/ 611172 h 1667221"/>
              <a:gd name="connsiteX937" fmla="*/ 387068 w 1948239"/>
              <a:gd name="connsiteY937" fmla="*/ 606908 h 1667221"/>
              <a:gd name="connsiteX938" fmla="*/ 377032 w 1948239"/>
              <a:gd name="connsiteY938" fmla="*/ 589852 h 1667221"/>
              <a:gd name="connsiteX939" fmla="*/ 384201 w 1948239"/>
              <a:gd name="connsiteY939" fmla="*/ 587009 h 1667221"/>
              <a:gd name="connsiteX940" fmla="*/ 382766 w 1948239"/>
              <a:gd name="connsiteY940" fmla="*/ 584166 h 1667221"/>
              <a:gd name="connsiteX941" fmla="*/ 388501 w 1948239"/>
              <a:gd name="connsiteY941" fmla="*/ 584166 h 1667221"/>
              <a:gd name="connsiteX942" fmla="*/ 385633 w 1948239"/>
              <a:gd name="connsiteY942" fmla="*/ 568531 h 1667221"/>
              <a:gd name="connsiteX943" fmla="*/ 382766 w 1948239"/>
              <a:gd name="connsiteY943" fmla="*/ 554319 h 1667221"/>
              <a:gd name="connsiteX944" fmla="*/ 397102 w 1948239"/>
              <a:gd name="connsiteY944" fmla="*/ 565690 h 1667221"/>
              <a:gd name="connsiteX945" fmla="*/ 405704 w 1948239"/>
              <a:gd name="connsiteY945" fmla="*/ 557160 h 1667221"/>
              <a:gd name="connsiteX946" fmla="*/ 391368 w 1948239"/>
              <a:gd name="connsiteY946" fmla="*/ 548633 h 1667221"/>
              <a:gd name="connsiteX947" fmla="*/ 402836 w 1948239"/>
              <a:gd name="connsiteY947" fmla="*/ 528734 h 1667221"/>
              <a:gd name="connsiteX948" fmla="*/ 424341 w 1948239"/>
              <a:gd name="connsiteY948" fmla="*/ 517363 h 1667221"/>
              <a:gd name="connsiteX949" fmla="*/ 440110 w 1948239"/>
              <a:gd name="connsiteY949" fmla="*/ 501728 h 1667221"/>
              <a:gd name="connsiteX950" fmla="*/ 444411 w 1948239"/>
              <a:gd name="connsiteY950" fmla="*/ 520206 h 1667221"/>
              <a:gd name="connsiteX951" fmla="*/ 455880 w 1948239"/>
              <a:gd name="connsiteY951" fmla="*/ 510258 h 1667221"/>
              <a:gd name="connsiteX952" fmla="*/ 458747 w 1948239"/>
              <a:gd name="connsiteY952" fmla="*/ 524470 h 1667221"/>
              <a:gd name="connsiteX953" fmla="*/ 465914 w 1948239"/>
              <a:gd name="connsiteY953" fmla="*/ 517363 h 1667221"/>
              <a:gd name="connsiteX954" fmla="*/ 461614 w 1948239"/>
              <a:gd name="connsiteY954" fmla="*/ 500308 h 1667221"/>
              <a:gd name="connsiteX955" fmla="*/ 478817 w 1948239"/>
              <a:gd name="connsiteY955" fmla="*/ 504572 h 1667221"/>
              <a:gd name="connsiteX956" fmla="*/ 474516 w 1948239"/>
              <a:gd name="connsiteY956" fmla="*/ 497465 h 1667221"/>
              <a:gd name="connsiteX957" fmla="*/ 539026 w 1948239"/>
              <a:gd name="connsiteY957" fmla="*/ 501728 h 1667221"/>
              <a:gd name="connsiteX958" fmla="*/ 539026 w 1948239"/>
              <a:gd name="connsiteY958" fmla="*/ 494623 h 1667221"/>
              <a:gd name="connsiteX959" fmla="*/ 546195 w 1948239"/>
              <a:gd name="connsiteY959" fmla="*/ 498887 h 1667221"/>
              <a:gd name="connsiteX960" fmla="*/ 546195 w 1948239"/>
              <a:gd name="connsiteY960" fmla="*/ 493201 h 1667221"/>
              <a:gd name="connsiteX961" fmla="*/ 590637 w 1948239"/>
              <a:gd name="connsiteY961" fmla="*/ 513099 h 1667221"/>
              <a:gd name="connsiteX962" fmla="*/ 584902 w 1948239"/>
              <a:gd name="connsiteY962" fmla="*/ 501728 h 1667221"/>
              <a:gd name="connsiteX963" fmla="*/ 596371 w 1948239"/>
              <a:gd name="connsiteY963" fmla="*/ 515942 h 1667221"/>
              <a:gd name="connsiteX964" fmla="*/ 599238 w 1948239"/>
              <a:gd name="connsiteY964" fmla="*/ 503151 h 1667221"/>
              <a:gd name="connsiteX965" fmla="*/ 632210 w 1948239"/>
              <a:gd name="connsiteY965" fmla="*/ 523049 h 1667221"/>
              <a:gd name="connsiteX966" fmla="*/ 635077 w 1948239"/>
              <a:gd name="connsiteY966" fmla="*/ 515942 h 1667221"/>
              <a:gd name="connsiteX967" fmla="*/ 640811 w 1948239"/>
              <a:gd name="connsiteY967" fmla="*/ 523049 h 1667221"/>
              <a:gd name="connsiteX968" fmla="*/ 639378 w 1948239"/>
              <a:gd name="connsiteY968" fmla="*/ 517363 h 1667221"/>
              <a:gd name="connsiteX969" fmla="*/ 662316 w 1948239"/>
              <a:gd name="connsiteY969" fmla="*/ 534420 h 1667221"/>
              <a:gd name="connsiteX970" fmla="*/ 660881 w 1948239"/>
              <a:gd name="connsiteY970" fmla="*/ 517363 h 1667221"/>
              <a:gd name="connsiteX971" fmla="*/ 679519 w 1948239"/>
              <a:gd name="connsiteY971" fmla="*/ 540105 h 1667221"/>
              <a:gd name="connsiteX972" fmla="*/ 688120 w 1948239"/>
              <a:gd name="connsiteY972" fmla="*/ 528734 h 1667221"/>
              <a:gd name="connsiteX973" fmla="*/ 693854 w 1948239"/>
              <a:gd name="connsiteY973" fmla="*/ 541526 h 1667221"/>
              <a:gd name="connsiteX974" fmla="*/ 695287 w 1948239"/>
              <a:gd name="connsiteY974" fmla="*/ 535841 h 1667221"/>
              <a:gd name="connsiteX975" fmla="*/ 791338 w 1948239"/>
              <a:gd name="connsiteY975" fmla="*/ 584166 h 1667221"/>
              <a:gd name="connsiteX976" fmla="*/ 791338 w 1948239"/>
              <a:gd name="connsiteY976" fmla="*/ 581324 h 1667221"/>
              <a:gd name="connsiteX977" fmla="*/ 805674 w 1948239"/>
              <a:gd name="connsiteY977" fmla="*/ 604065 h 1667221"/>
              <a:gd name="connsiteX978" fmla="*/ 822877 w 1948239"/>
              <a:gd name="connsiteY978" fmla="*/ 592694 h 1667221"/>
              <a:gd name="connsiteX979" fmla="*/ 832911 w 1948239"/>
              <a:gd name="connsiteY979" fmla="*/ 609751 h 1667221"/>
              <a:gd name="connsiteX980" fmla="*/ 837213 w 1948239"/>
              <a:gd name="connsiteY980" fmla="*/ 596958 h 1667221"/>
              <a:gd name="connsiteX981" fmla="*/ 893122 w 1948239"/>
              <a:gd name="connsiteY981" fmla="*/ 621122 h 1667221"/>
              <a:gd name="connsiteX982" fmla="*/ 850114 w 1948239"/>
              <a:gd name="connsiteY982" fmla="*/ 623963 h 1667221"/>
              <a:gd name="connsiteX983" fmla="*/ 888822 w 1948239"/>
              <a:gd name="connsiteY983" fmla="*/ 639598 h 1667221"/>
              <a:gd name="connsiteX984" fmla="*/ 883087 w 1948239"/>
              <a:gd name="connsiteY984" fmla="*/ 631070 h 1667221"/>
              <a:gd name="connsiteX985" fmla="*/ 917493 w 1948239"/>
              <a:gd name="connsiteY985" fmla="*/ 635334 h 1667221"/>
              <a:gd name="connsiteX986" fmla="*/ 943298 w 1948239"/>
              <a:gd name="connsiteY986" fmla="*/ 668024 h 1667221"/>
              <a:gd name="connsiteX987" fmla="*/ 943298 w 1948239"/>
              <a:gd name="connsiteY987" fmla="*/ 649548 h 1667221"/>
              <a:gd name="connsiteX988" fmla="*/ 953332 w 1948239"/>
              <a:gd name="connsiteY988" fmla="*/ 653812 h 1667221"/>
              <a:gd name="connsiteX989" fmla="*/ 959066 w 1948239"/>
              <a:gd name="connsiteY989" fmla="*/ 653812 h 1667221"/>
              <a:gd name="connsiteX990" fmla="*/ 961934 w 1948239"/>
              <a:gd name="connsiteY990" fmla="*/ 653812 h 1667221"/>
              <a:gd name="connsiteX991" fmla="*/ 960501 w 1948239"/>
              <a:gd name="connsiteY991" fmla="*/ 660919 h 1667221"/>
              <a:gd name="connsiteX992" fmla="*/ 959066 w 1948239"/>
              <a:gd name="connsiteY992" fmla="*/ 665183 h 1667221"/>
              <a:gd name="connsiteX993" fmla="*/ 959066 w 1948239"/>
              <a:gd name="connsiteY993" fmla="*/ 662340 h 1667221"/>
              <a:gd name="connsiteX994" fmla="*/ 953332 w 1948239"/>
              <a:gd name="connsiteY994" fmla="*/ 660919 h 1667221"/>
              <a:gd name="connsiteX995" fmla="*/ 953332 w 1948239"/>
              <a:gd name="connsiteY995" fmla="*/ 662340 h 1667221"/>
              <a:gd name="connsiteX996" fmla="*/ 957634 w 1948239"/>
              <a:gd name="connsiteY996" fmla="*/ 666604 h 1667221"/>
              <a:gd name="connsiteX997" fmla="*/ 959066 w 1948239"/>
              <a:gd name="connsiteY997" fmla="*/ 665183 h 1667221"/>
              <a:gd name="connsiteX998" fmla="*/ 960501 w 1948239"/>
              <a:gd name="connsiteY998" fmla="*/ 668024 h 1667221"/>
              <a:gd name="connsiteX999" fmla="*/ 977702 w 1948239"/>
              <a:gd name="connsiteY999" fmla="*/ 675131 h 1667221"/>
              <a:gd name="connsiteX1000" fmla="*/ 1007808 w 1948239"/>
              <a:gd name="connsiteY1000" fmla="*/ 641020 h 1667221"/>
              <a:gd name="connsiteX1001" fmla="*/ 998311 w 1948239"/>
              <a:gd name="connsiteY1001" fmla="*/ 642086 h 1667221"/>
              <a:gd name="connsiteX1002" fmla="*/ 995167 w 1948239"/>
              <a:gd name="connsiteY1002" fmla="*/ 641769 h 1667221"/>
              <a:gd name="connsiteX1003" fmla="*/ 1000641 w 1948239"/>
              <a:gd name="connsiteY1003" fmla="*/ 639598 h 1667221"/>
              <a:gd name="connsiteX1004" fmla="*/ 999207 w 1948239"/>
              <a:gd name="connsiteY1004" fmla="*/ 638177 h 1667221"/>
              <a:gd name="connsiteX1005" fmla="*/ 994470 w 1948239"/>
              <a:gd name="connsiteY1005" fmla="*/ 641699 h 1667221"/>
              <a:gd name="connsiteX1006" fmla="*/ 987738 w 1948239"/>
              <a:gd name="connsiteY1006" fmla="*/ 641020 h 1667221"/>
              <a:gd name="connsiteX1007" fmla="*/ 1026446 w 1948239"/>
              <a:gd name="connsiteY1007" fmla="*/ 622543 h 1667221"/>
              <a:gd name="connsiteX1008" fmla="*/ 1013543 w 1948239"/>
              <a:gd name="connsiteY1008" fmla="*/ 618279 h 1667221"/>
              <a:gd name="connsiteX1009" fmla="*/ 1019277 w 1948239"/>
              <a:gd name="connsiteY1009" fmla="*/ 605487 h 1667221"/>
              <a:gd name="connsiteX1010" fmla="*/ 1025011 w 1948239"/>
              <a:gd name="connsiteY1010" fmla="*/ 608329 h 1667221"/>
              <a:gd name="connsiteX1011" fmla="*/ 1013543 w 1948239"/>
              <a:gd name="connsiteY1011" fmla="*/ 596958 h 1667221"/>
              <a:gd name="connsiteX1012" fmla="*/ 1019277 w 1948239"/>
              <a:gd name="connsiteY1012" fmla="*/ 579902 h 1667221"/>
              <a:gd name="connsiteX1013" fmla="*/ 1014977 w 1948239"/>
              <a:gd name="connsiteY1013" fmla="*/ 578481 h 1667221"/>
              <a:gd name="connsiteX1014" fmla="*/ 1019457 w 1948239"/>
              <a:gd name="connsiteY1014" fmla="*/ 562135 h 1667221"/>
              <a:gd name="connsiteX1015" fmla="*/ 1017325 w 1948239"/>
              <a:gd name="connsiteY1015" fmla="*/ 547713 h 1667221"/>
              <a:gd name="connsiteX1016" fmla="*/ 1025011 w 1948239"/>
              <a:gd name="connsiteY1016" fmla="*/ 554319 h 1667221"/>
              <a:gd name="connsiteX1017" fmla="*/ 1029313 w 1948239"/>
              <a:gd name="connsiteY1017" fmla="*/ 544369 h 1667221"/>
              <a:gd name="connsiteX1018" fmla="*/ 1020710 w 1948239"/>
              <a:gd name="connsiteY1018" fmla="*/ 537262 h 1667221"/>
              <a:gd name="connsiteX1019" fmla="*/ 1020710 w 1948239"/>
              <a:gd name="connsiteY1019" fmla="*/ 542948 h 1667221"/>
              <a:gd name="connsiteX1020" fmla="*/ 1014977 w 1948239"/>
              <a:gd name="connsiteY1020" fmla="*/ 538684 h 1667221"/>
              <a:gd name="connsiteX1021" fmla="*/ 1043649 w 1948239"/>
              <a:gd name="connsiteY1021" fmla="*/ 551476 h 1667221"/>
              <a:gd name="connsiteX1022" fmla="*/ 1056550 w 1948239"/>
              <a:gd name="connsiteY1022" fmla="*/ 541526 h 1667221"/>
              <a:gd name="connsiteX1023" fmla="*/ 1030746 w 1948239"/>
              <a:gd name="connsiteY1023" fmla="*/ 532998 h 1667221"/>
              <a:gd name="connsiteX1024" fmla="*/ 1053683 w 1948239"/>
              <a:gd name="connsiteY1024" fmla="*/ 518785 h 1667221"/>
              <a:gd name="connsiteX1025" fmla="*/ 1039347 w 1948239"/>
              <a:gd name="connsiteY1025" fmla="*/ 483252 h 1667221"/>
              <a:gd name="connsiteX1026" fmla="*/ 1046516 w 1948239"/>
              <a:gd name="connsiteY1026" fmla="*/ 480409 h 1667221"/>
              <a:gd name="connsiteX1027" fmla="*/ 1040782 w 1948239"/>
              <a:gd name="connsiteY1027" fmla="*/ 480409 h 1667221"/>
              <a:gd name="connsiteX1028" fmla="*/ 1060852 w 1948239"/>
              <a:gd name="connsiteY1028" fmla="*/ 471881 h 1667221"/>
              <a:gd name="connsiteX1029" fmla="*/ 1049382 w 1948239"/>
              <a:gd name="connsiteY1029" fmla="*/ 470459 h 1667221"/>
              <a:gd name="connsiteX1030" fmla="*/ 1075187 w 1948239"/>
              <a:gd name="connsiteY1030" fmla="*/ 446297 h 1667221"/>
              <a:gd name="connsiteX1031" fmla="*/ 1070886 w 1948239"/>
              <a:gd name="connsiteY1031" fmla="*/ 446297 h 1667221"/>
              <a:gd name="connsiteX1032" fmla="*/ 1076620 w 1948239"/>
              <a:gd name="connsiteY1032" fmla="*/ 442033 h 1667221"/>
              <a:gd name="connsiteX1033" fmla="*/ 1082355 w 1948239"/>
              <a:gd name="connsiteY1033" fmla="*/ 449140 h 1667221"/>
              <a:gd name="connsiteX1034" fmla="*/ 1089523 w 1948239"/>
              <a:gd name="connsiteY1034" fmla="*/ 422134 h 1667221"/>
              <a:gd name="connsiteX1035" fmla="*/ 1076620 w 1948239"/>
              <a:gd name="connsiteY1035" fmla="*/ 422134 h 1667221"/>
              <a:gd name="connsiteX1036" fmla="*/ 1095258 w 1948239"/>
              <a:gd name="connsiteY1036" fmla="*/ 415029 h 1667221"/>
              <a:gd name="connsiteX1037" fmla="*/ 1085222 w 1948239"/>
              <a:gd name="connsiteY1037" fmla="*/ 414317 h 1667221"/>
              <a:gd name="connsiteX1038" fmla="*/ 1079339 w 1948239"/>
              <a:gd name="connsiteY1038" fmla="*/ 413900 h 1667221"/>
              <a:gd name="connsiteX1039" fmla="*/ 1075187 w 1948239"/>
              <a:gd name="connsiteY1039" fmla="*/ 413606 h 1667221"/>
              <a:gd name="connsiteX1040" fmla="*/ 1079487 w 1948239"/>
              <a:gd name="connsiteY1040" fmla="*/ 403658 h 1667221"/>
              <a:gd name="connsiteX1041" fmla="*/ 1073753 w 1948239"/>
              <a:gd name="connsiteY1041" fmla="*/ 399394 h 1667221"/>
              <a:gd name="connsiteX1042" fmla="*/ 1075811 w 1948239"/>
              <a:gd name="connsiteY1042" fmla="*/ 397972 h 1667221"/>
              <a:gd name="connsiteX1043" fmla="*/ 1079667 w 1948239"/>
              <a:gd name="connsiteY1043" fmla="*/ 395308 h 1667221"/>
              <a:gd name="connsiteX1044" fmla="*/ 1078053 w 1948239"/>
              <a:gd name="connsiteY1044" fmla="*/ 388023 h 1667221"/>
              <a:gd name="connsiteX1045" fmla="*/ 1073753 w 1948239"/>
              <a:gd name="connsiteY1045" fmla="*/ 386601 h 1667221"/>
              <a:gd name="connsiteX1046" fmla="*/ 1083789 w 1948239"/>
              <a:gd name="connsiteY1046" fmla="*/ 369545 h 1667221"/>
              <a:gd name="connsiteX1047" fmla="*/ 1076620 w 1948239"/>
              <a:gd name="connsiteY1047" fmla="*/ 368125 h 1667221"/>
              <a:gd name="connsiteX1048" fmla="*/ 1083789 w 1948239"/>
              <a:gd name="connsiteY1048" fmla="*/ 353911 h 1667221"/>
              <a:gd name="connsiteX1049" fmla="*/ 1073753 w 1948239"/>
              <a:gd name="connsiteY1049" fmla="*/ 353911 h 1667221"/>
              <a:gd name="connsiteX1050" fmla="*/ 1086656 w 1948239"/>
              <a:gd name="connsiteY1050" fmla="*/ 338276 h 1667221"/>
              <a:gd name="connsiteX1051" fmla="*/ 1072320 w 1948239"/>
              <a:gd name="connsiteY1051" fmla="*/ 328327 h 1667221"/>
              <a:gd name="connsiteX1052" fmla="*/ 1079487 w 1948239"/>
              <a:gd name="connsiteY1052" fmla="*/ 319798 h 1667221"/>
              <a:gd name="connsiteX1053" fmla="*/ 1073753 w 1948239"/>
              <a:gd name="connsiteY1053" fmla="*/ 321220 h 1667221"/>
              <a:gd name="connsiteX1054" fmla="*/ 1078053 w 1948239"/>
              <a:gd name="connsiteY1054" fmla="*/ 322641 h 1667221"/>
              <a:gd name="connsiteX1055" fmla="*/ 1070886 w 1948239"/>
              <a:gd name="connsiteY1055" fmla="*/ 322641 h 1667221"/>
              <a:gd name="connsiteX1056" fmla="*/ 1076620 w 1948239"/>
              <a:gd name="connsiteY1056" fmla="*/ 312693 h 1667221"/>
              <a:gd name="connsiteX1057" fmla="*/ 1063717 w 1948239"/>
              <a:gd name="connsiteY1057" fmla="*/ 311270 h 1667221"/>
              <a:gd name="connsiteX1058" fmla="*/ 461537 w 1948239"/>
              <a:gd name="connsiteY1058" fmla="*/ 282944 h 1667221"/>
              <a:gd name="connsiteX1059" fmla="*/ 438676 w 1948239"/>
              <a:gd name="connsiteY1059" fmla="*/ 295636 h 1667221"/>
              <a:gd name="connsiteX1060" fmla="*/ 434815 w 1948239"/>
              <a:gd name="connsiteY1060" fmla="*/ 297805 h 1667221"/>
              <a:gd name="connsiteX1061" fmla="*/ 437243 w 1948239"/>
              <a:gd name="connsiteY1061" fmla="*/ 295636 h 1667221"/>
              <a:gd name="connsiteX1062" fmla="*/ 454446 w 1948239"/>
              <a:gd name="connsiteY1062" fmla="*/ 284799 h 1667221"/>
              <a:gd name="connsiteX1063" fmla="*/ 448532 w 1948239"/>
              <a:gd name="connsiteY1063" fmla="*/ 276980 h 1667221"/>
              <a:gd name="connsiteX1064" fmla="*/ 455879 w 1948239"/>
              <a:gd name="connsiteY1064" fmla="*/ 277157 h 1667221"/>
              <a:gd name="connsiteX1065" fmla="*/ 435808 w 1948239"/>
              <a:gd name="connsiteY1065" fmla="*/ 284264 h 1667221"/>
              <a:gd name="connsiteX1066" fmla="*/ 448532 w 1948239"/>
              <a:gd name="connsiteY1066" fmla="*/ 276980 h 1667221"/>
              <a:gd name="connsiteX1067" fmla="*/ 470216 w 1948239"/>
              <a:gd name="connsiteY1067" fmla="*/ 243047 h 1667221"/>
              <a:gd name="connsiteX1068" fmla="*/ 447278 w 1948239"/>
              <a:gd name="connsiteY1068" fmla="*/ 261524 h 1667221"/>
              <a:gd name="connsiteX1069" fmla="*/ 470216 w 1948239"/>
              <a:gd name="connsiteY1069" fmla="*/ 243047 h 1667221"/>
              <a:gd name="connsiteX1070" fmla="*/ 513221 w 1948239"/>
              <a:gd name="connsiteY1070" fmla="*/ 231676 h 1667221"/>
              <a:gd name="connsiteX1071" fmla="*/ 470214 w 1948239"/>
              <a:gd name="connsiteY1071" fmla="*/ 261524 h 1667221"/>
              <a:gd name="connsiteX1072" fmla="*/ 513221 w 1948239"/>
              <a:gd name="connsiteY1072" fmla="*/ 231676 h 1667221"/>
              <a:gd name="connsiteX1073" fmla="*/ 1733201 w 1948239"/>
              <a:gd name="connsiteY1073" fmla="*/ 220305 h 1667221"/>
              <a:gd name="connsiteX1074" fmla="*/ 1761873 w 1948239"/>
              <a:gd name="connsiteY1074" fmla="*/ 237360 h 1667221"/>
              <a:gd name="connsiteX1075" fmla="*/ 1750404 w 1948239"/>
              <a:gd name="connsiteY1075" fmla="*/ 245888 h 1667221"/>
              <a:gd name="connsiteX1076" fmla="*/ 1733201 w 1948239"/>
              <a:gd name="connsiteY1076" fmla="*/ 220305 h 1667221"/>
              <a:gd name="connsiteX1077" fmla="*/ 1609913 w 1948239"/>
              <a:gd name="connsiteY1077" fmla="*/ 98071 h 1667221"/>
              <a:gd name="connsiteX1078" fmla="*/ 1645752 w 1948239"/>
              <a:gd name="connsiteY1078" fmla="*/ 120812 h 1667221"/>
              <a:gd name="connsiteX1079" fmla="*/ 1624249 w 1948239"/>
              <a:gd name="connsiteY1079" fmla="*/ 113705 h 1667221"/>
              <a:gd name="connsiteX1080" fmla="*/ 1609913 w 1948239"/>
              <a:gd name="connsiteY1080" fmla="*/ 98071 h 1667221"/>
              <a:gd name="connsiteX1081" fmla="*/ 761232 w 1948239"/>
              <a:gd name="connsiteY1081" fmla="*/ 92384 h 1667221"/>
              <a:gd name="connsiteX1082" fmla="*/ 791339 w 1948239"/>
              <a:gd name="connsiteY1082" fmla="*/ 93806 h 1667221"/>
              <a:gd name="connsiteX1083" fmla="*/ 762667 w 1948239"/>
              <a:gd name="connsiteY1083" fmla="*/ 100913 h 1667221"/>
              <a:gd name="connsiteX1084" fmla="*/ 751198 w 1948239"/>
              <a:gd name="connsiteY1084" fmla="*/ 105177 h 1667221"/>
              <a:gd name="connsiteX1085" fmla="*/ 721092 w 1948239"/>
              <a:gd name="connsiteY1085" fmla="*/ 102334 h 1667221"/>
              <a:gd name="connsiteX1086" fmla="*/ 761232 w 1948239"/>
              <a:gd name="connsiteY1086" fmla="*/ 92384 h 1667221"/>
              <a:gd name="connsiteX1087" fmla="*/ 863017 w 1948239"/>
              <a:gd name="connsiteY1087" fmla="*/ 88122 h 1667221"/>
              <a:gd name="connsiteX1088" fmla="*/ 832912 w 1948239"/>
              <a:gd name="connsiteY1088" fmla="*/ 98071 h 1667221"/>
              <a:gd name="connsiteX1089" fmla="*/ 851548 w 1948239"/>
              <a:gd name="connsiteY1089" fmla="*/ 102335 h 1667221"/>
              <a:gd name="connsiteX1090" fmla="*/ 1396309 w 1948239"/>
              <a:gd name="connsiteY1090" fmla="*/ 69645 h 1667221"/>
              <a:gd name="connsiteX1091" fmla="*/ 1403478 w 1948239"/>
              <a:gd name="connsiteY1091" fmla="*/ 82436 h 1667221"/>
              <a:gd name="connsiteX1092" fmla="*/ 1430715 w 1948239"/>
              <a:gd name="connsiteY1092" fmla="*/ 100914 h 1667221"/>
              <a:gd name="connsiteX1093" fmla="*/ 1455087 w 1948239"/>
              <a:gd name="connsiteY1093" fmla="*/ 95229 h 1667221"/>
              <a:gd name="connsiteX1094" fmla="*/ 1467988 w 1948239"/>
              <a:gd name="connsiteY1094" fmla="*/ 102335 h 1667221"/>
              <a:gd name="connsiteX1095" fmla="*/ 1480891 w 1948239"/>
              <a:gd name="connsiteY1095" fmla="*/ 110863 h 1667221"/>
              <a:gd name="connsiteX1096" fmla="*/ 1506696 w 1948239"/>
              <a:gd name="connsiteY1096" fmla="*/ 120813 h 1667221"/>
              <a:gd name="connsiteX1097" fmla="*/ 1478024 w 1948239"/>
              <a:gd name="connsiteY1097" fmla="*/ 100914 h 1667221"/>
              <a:gd name="connsiteX1098" fmla="*/ 1518164 w 1948239"/>
              <a:gd name="connsiteY1098" fmla="*/ 116549 h 1667221"/>
              <a:gd name="connsiteX1099" fmla="*/ 1519597 w 1948239"/>
              <a:gd name="connsiteY1099" fmla="*/ 106599 h 1667221"/>
              <a:gd name="connsiteX1100" fmla="*/ 1460821 w 1948239"/>
              <a:gd name="connsiteY1100" fmla="*/ 89543 h 1667221"/>
              <a:gd name="connsiteX1101" fmla="*/ 1396309 w 1948239"/>
              <a:gd name="connsiteY1101" fmla="*/ 69645 h 1667221"/>
              <a:gd name="connsiteX1102" fmla="*/ 928245 w 1948239"/>
              <a:gd name="connsiteY1102" fmla="*/ 53654 h 1667221"/>
              <a:gd name="connsiteX1103" fmla="*/ 946166 w 1948239"/>
              <a:gd name="connsiteY1103" fmla="*/ 58273 h 1667221"/>
              <a:gd name="connsiteX1104" fmla="*/ 910325 w 1948239"/>
              <a:gd name="connsiteY1104" fmla="*/ 66801 h 1667221"/>
              <a:gd name="connsiteX1105" fmla="*/ 878786 w 1948239"/>
              <a:gd name="connsiteY1105" fmla="*/ 68223 h 1667221"/>
              <a:gd name="connsiteX1106" fmla="*/ 901723 w 1948239"/>
              <a:gd name="connsiteY1106" fmla="*/ 55430 h 1667221"/>
              <a:gd name="connsiteX1107" fmla="*/ 928245 w 1948239"/>
              <a:gd name="connsiteY1107" fmla="*/ 53654 h 1667221"/>
              <a:gd name="connsiteX1108" fmla="*/ 1191308 w 1948239"/>
              <a:gd name="connsiteY1108" fmla="*/ 31268 h 1667221"/>
              <a:gd name="connsiteX1109" fmla="*/ 1165503 w 1948239"/>
              <a:gd name="connsiteY1109" fmla="*/ 34111 h 1667221"/>
              <a:gd name="connsiteX1110" fmla="*/ 1184139 w 1948239"/>
              <a:gd name="connsiteY1110" fmla="*/ 35532 h 1667221"/>
              <a:gd name="connsiteX1111" fmla="*/ 1326064 w 1948239"/>
              <a:gd name="connsiteY1111" fmla="*/ 9949 h 1667221"/>
              <a:gd name="connsiteX1112" fmla="*/ 1376239 w 1948239"/>
              <a:gd name="connsiteY1112" fmla="*/ 31268 h 1667221"/>
              <a:gd name="connsiteX1113" fmla="*/ 1400611 w 1948239"/>
              <a:gd name="connsiteY1113" fmla="*/ 59696 h 1667221"/>
              <a:gd name="connsiteX1114" fmla="*/ 1420681 w 1948239"/>
              <a:gd name="connsiteY1114" fmla="*/ 59696 h 1667221"/>
              <a:gd name="connsiteX1115" fmla="*/ 1440751 w 1948239"/>
              <a:gd name="connsiteY1115" fmla="*/ 59696 h 1667221"/>
              <a:gd name="connsiteX1116" fmla="*/ 1490926 w 1948239"/>
              <a:gd name="connsiteY1116" fmla="*/ 75331 h 1667221"/>
              <a:gd name="connsiteX1117" fmla="*/ 1535368 w 1948239"/>
              <a:gd name="connsiteY1117" fmla="*/ 96650 h 1667221"/>
              <a:gd name="connsiteX1118" fmla="*/ 1571206 w 1948239"/>
              <a:gd name="connsiteY1118" fmla="*/ 123656 h 1667221"/>
              <a:gd name="connsiteX1119" fmla="*/ 1585542 w 1948239"/>
              <a:gd name="connsiteY1119" fmla="*/ 137868 h 1667221"/>
              <a:gd name="connsiteX1120" fmla="*/ 1597011 w 1948239"/>
              <a:gd name="connsiteY1120" fmla="*/ 152082 h 1667221"/>
              <a:gd name="connsiteX1121" fmla="*/ 1627117 w 1948239"/>
              <a:gd name="connsiteY1121" fmla="*/ 169138 h 1667221"/>
              <a:gd name="connsiteX1122" fmla="*/ 1640018 w 1948239"/>
              <a:gd name="connsiteY1122" fmla="*/ 166294 h 1667221"/>
              <a:gd name="connsiteX1123" fmla="*/ 1545402 w 1948239"/>
              <a:gd name="connsiteY1123" fmla="*/ 81015 h 1667221"/>
              <a:gd name="connsiteX1124" fmla="*/ 1568339 w 1948239"/>
              <a:gd name="connsiteY1124" fmla="*/ 108021 h 1667221"/>
              <a:gd name="connsiteX1125" fmla="*/ 1518164 w 1948239"/>
              <a:gd name="connsiteY1125" fmla="*/ 83859 h 1667221"/>
              <a:gd name="connsiteX1126" fmla="*/ 1472290 w 1948239"/>
              <a:gd name="connsiteY1126" fmla="*/ 59696 h 1667221"/>
              <a:gd name="connsiteX1127" fmla="*/ 1508129 w 1948239"/>
              <a:gd name="connsiteY1127" fmla="*/ 75331 h 1667221"/>
              <a:gd name="connsiteX1128" fmla="*/ 1543969 w 1948239"/>
              <a:gd name="connsiteY1128" fmla="*/ 92386 h 1667221"/>
              <a:gd name="connsiteX1129" fmla="*/ 1505262 w 1948239"/>
              <a:gd name="connsiteY1129" fmla="*/ 65381 h 1667221"/>
              <a:gd name="connsiteX1130" fmla="*/ 1548269 w 1948239"/>
              <a:gd name="connsiteY1130" fmla="*/ 78172 h 1667221"/>
              <a:gd name="connsiteX1131" fmla="*/ 1595578 w 1948239"/>
              <a:gd name="connsiteY1131" fmla="*/ 102335 h 1667221"/>
              <a:gd name="connsiteX1132" fmla="*/ 1591276 w 1948239"/>
              <a:gd name="connsiteY1132" fmla="*/ 99493 h 1667221"/>
              <a:gd name="connsiteX1133" fmla="*/ 1622815 w 1948239"/>
              <a:gd name="connsiteY1133" fmla="*/ 119392 h 1667221"/>
              <a:gd name="connsiteX1134" fmla="*/ 1641453 w 1948239"/>
              <a:gd name="connsiteY1134" fmla="*/ 132183 h 1667221"/>
              <a:gd name="connsiteX1135" fmla="*/ 1660088 w 1948239"/>
              <a:gd name="connsiteY1135" fmla="*/ 144975 h 1667221"/>
              <a:gd name="connsiteX1136" fmla="*/ 1687327 w 1948239"/>
              <a:gd name="connsiteY1136" fmla="*/ 169138 h 1667221"/>
              <a:gd name="connsiteX1137" fmla="*/ 1670124 w 1948239"/>
              <a:gd name="connsiteY1137" fmla="*/ 169138 h 1667221"/>
              <a:gd name="connsiteX1138" fmla="*/ 1637151 w 1948239"/>
              <a:gd name="connsiteY1138" fmla="*/ 150661 h 1667221"/>
              <a:gd name="connsiteX1139" fmla="*/ 1667257 w 1948239"/>
              <a:gd name="connsiteY1139" fmla="*/ 174824 h 1667221"/>
              <a:gd name="connsiteX1140" fmla="*/ 1697362 w 1948239"/>
              <a:gd name="connsiteY1140" fmla="*/ 201828 h 1667221"/>
              <a:gd name="connsiteX1141" fmla="*/ 1754705 w 1948239"/>
              <a:gd name="connsiteY1141" fmla="*/ 265789 h 1667221"/>
              <a:gd name="connsiteX1142" fmla="*/ 1807748 w 1948239"/>
              <a:gd name="connsiteY1142" fmla="*/ 334012 h 1667221"/>
              <a:gd name="connsiteX1143" fmla="*/ 1832118 w 1948239"/>
              <a:gd name="connsiteY1143" fmla="*/ 366703 h 1667221"/>
              <a:gd name="connsiteX1144" fmla="*/ 1857923 w 1948239"/>
              <a:gd name="connsiteY1144" fmla="*/ 396551 h 1667221"/>
              <a:gd name="connsiteX1145" fmla="*/ 1853623 w 1948239"/>
              <a:gd name="connsiteY1145" fmla="*/ 382337 h 1667221"/>
              <a:gd name="connsiteX1146" fmla="*/ 1847888 w 1948239"/>
              <a:gd name="connsiteY1146" fmla="*/ 368123 h 1667221"/>
              <a:gd name="connsiteX1147" fmla="*/ 1837853 w 1948239"/>
              <a:gd name="connsiteY1147" fmla="*/ 339697 h 1667221"/>
              <a:gd name="connsiteX1148" fmla="*/ 1867959 w 1948239"/>
              <a:gd name="connsiteY1148" fmla="*/ 397972 h 1667221"/>
              <a:gd name="connsiteX1149" fmla="*/ 1892329 w 1948239"/>
              <a:gd name="connsiteY1149" fmla="*/ 424978 h 1667221"/>
              <a:gd name="connsiteX1150" fmla="*/ 1881039 w 1948239"/>
              <a:gd name="connsiteY1150" fmla="*/ 389199 h 1667221"/>
              <a:gd name="connsiteX1151" fmla="*/ 1879634 w 1948239"/>
              <a:gd name="connsiteY1151" fmla="*/ 379503 h 1667221"/>
              <a:gd name="connsiteX1152" fmla="*/ 1892329 w 1948239"/>
              <a:gd name="connsiteY1152" fmla="*/ 423555 h 1667221"/>
              <a:gd name="connsiteX1153" fmla="*/ 1900930 w 1948239"/>
              <a:gd name="connsiteY1153" fmla="*/ 456247 h 1667221"/>
              <a:gd name="connsiteX1154" fmla="*/ 1906665 w 1948239"/>
              <a:gd name="connsiteY1154" fmla="*/ 486094 h 1667221"/>
              <a:gd name="connsiteX1155" fmla="*/ 1925302 w 1948239"/>
              <a:gd name="connsiteY1155" fmla="*/ 504572 h 1667221"/>
              <a:gd name="connsiteX1156" fmla="*/ 1910966 w 1948239"/>
              <a:gd name="connsiteY1156" fmla="*/ 505993 h 1667221"/>
              <a:gd name="connsiteX1157" fmla="*/ 1923868 w 1948239"/>
              <a:gd name="connsiteY1157" fmla="*/ 569952 h 1667221"/>
              <a:gd name="connsiteX1158" fmla="*/ 1931036 w 1948239"/>
              <a:gd name="connsiteY1158" fmla="*/ 561424 h 1667221"/>
              <a:gd name="connsiteX1159" fmla="*/ 1932469 w 1948239"/>
              <a:gd name="connsiteY1159" fmla="*/ 525891 h 1667221"/>
              <a:gd name="connsiteX1160" fmla="*/ 1933903 w 1948239"/>
              <a:gd name="connsiteY1160" fmla="*/ 633914 h 1667221"/>
              <a:gd name="connsiteX1161" fmla="*/ 1936770 w 1948239"/>
              <a:gd name="connsiteY1161" fmla="*/ 631071 h 1667221"/>
              <a:gd name="connsiteX1162" fmla="*/ 1935336 w 1948239"/>
              <a:gd name="connsiteY1162" fmla="*/ 666604 h 1667221"/>
              <a:gd name="connsiteX1163" fmla="*/ 1941070 w 1948239"/>
              <a:gd name="connsiteY1163" fmla="*/ 636755 h 1667221"/>
              <a:gd name="connsiteX1164" fmla="*/ 1933903 w 1948239"/>
              <a:gd name="connsiteY1164" fmla="*/ 713508 h 1667221"/>
              <a:gd name="connsiteX1165" fmla="*/ 1932469 w 1948239"/>
              <a:gd name="connsiteY1165" fmla="*/ 783152 h 1667221"/>
              <a:gd name="connsiteX1166" fmla="*/ 1922435 w 1948239"/>
              <a:gd name="connsiteY1166" fmla="*/ 813001 h 1667221"/>
              <a:gd name="connsiteX1167" fmla="*/ 1928169 w 1948239"/>
              <a:gd name="connsiteY1167" fmla="*/ 815844 h 1667221"/>
              <a:gd name="connsiteX1168" fmla="*/ 1916700 w 1948239"/>
              <a:gd name="connsiteY1168" fmla="*/ 844270 h 1667221"/>
              <a:gd name="connsiteX1169" fmla="*/ 1926735 w 1948239"/>
              <a:gd name="connsiteY1169" fmla="*/ 881224 h 1667221"/>
              <a:gd name="connsiteX1170" fmla="*/ 1926735 w 1948239"/>
              <a:gd name="connsiteY1170" fmla="*/ 878381 h 1667221"/>
              <a:gd name="connsiteX1171" fmla="*/ 1932469 w 1948239"/>
              <a:gd name="connsiteY1171" fmla="*/ 898280 h 1667221"/>
              <a:gd name="connsiteX1172" fmla="*/ 1908099 w 1948239"/>
              <a:gd name="connsiteY1172" fmla="*/ 955134 h 1667221"/>
              <a:gd name="connsiteX1173" fmla="*/ 1873693 w 1948239"/>
              <a:gd name="connsiteY1173" fmla="*/ 1010566 h 1667221"/>
              <a:gd name="connsiteX1174" fmla="*/ 1836420 w 1948239"/>
              <a:gd name="connsiteY1174" fmla="*/ 1044677 h 1667221"/>
              <a:gd name="connsiteX1175" fmla="*/ 1836420 w 1948239"/>
              <a:gd name="connsiteY1175" fmla="*/ 1067419 h 1667221"/>
              <a:gd name="connsiteX1176" fmla="*/ 1820650 w 1948239"/>
              <a:gd name="connsiteY1176" fmla="*/ 1127114 h 1667221"/>
              <a:gd name="connsiteX1177" fmla="*/ 1833553 w 1948239"/>
              <a:gd name="connsiteY1177" fmla="*/ 1112902 h 1667221"/>
              <a:gd name="connsiteX1178" fmla="*/ 1816350 w 1948239"/>
              <a:gd name="connsiteY1178" fmla="*/ 1137064 h 1667221"/>
              <a:gd name="connsiteX1179" fmla="*/ 1820650 w 1948239"/>
              <a:gd name="connsiteY1179" fmla="*/ 1145592 h 1667221"/>
              <a:gd name="connsiteX1180" fmla="*/ 1793412 w 1948239"/>
              <a:gd name="connsiteY1180" fmla="*/ 1182546 h 1667221"/>
              <a:gd name="connsiteX1181" fmla="*/ 1817782 w 1948239"/>
              <a:gd name="connsiteY1181" fmla="*/ 1168334 h 1667221"/>
              <a:gd name="connsiteX1182" fmla="*/ 1781944 w 1948239"/>
              <a:gd name="connsiteY1182" fmla="*/ 1213816 h 1667221"/>
              <a:gd name="connsiteX1183" fmla="*/ 1800580 w 1948239"/>
              <a:gd name="connsiteY1183" fmla="*/ 1202445 h 1667221"/>
              <a:gd name="connsiteX1184" fmla="*/ 1777642 w 1948239"/>
              <a:gd name="connsiteY1184" fmla="*/ 1220923 h 1667221"/>
              <a:gd name="connsiteX1185" fmla="*/ 1756139 w 1948239"/>
              <a:gd name="connsiteY1185" fmla="*/ 1249349 h 1667221"/>
              <a:gd name="connsiteX1186" fmla="*/ 1769041 w 1948239"/>
              <a:gd name="connsiteY1186" fmla="*/ 1225187 h 1667221"/>
              <a:gd name="connsiteX1187" fmla="*/ 1780509 w 1948239"/>
              <a:gd name="connsiteY1187" fmla="*/ 1201024 h 1667221"/>
              <a:gd name="connsiteX1188" fmla="*/ 1743236 w 1948239"/>
              <a:gd name="connsiteY1188" fmla="*/ 1233714 h 1667221"/>
              <a:gd name="connsiteX1189" fmla="*/ 1717432 w 1948239"/>
              <a:gd name="connsiteY1189" fmla="*/ 1240821 h 1667221"/>
              <a:gd name="connsiteX1190" fmla="*/ 1683026 w 1948239"/>
              <a:gd name="connsiteY1190" fmla="*/ 1276355 h 1667221"/>
              <a:gd name="connsiteX1191" fmla="*/ 1667257 w 1948239"/>
              <a:gd name="connsiteY1191" fmla="*/ 1296253 h 1667221"/>
              <a:gd name="connsiteX1192" fmla="*/ 1650054 w 1948239"/>
              <a:gd name="connsiteY1192" fmla="*/ 1314731 h 1667221"/>
              <a:gd name="connsiteX1193" fmla="*/ 1578375 w 1948239"/>
              <a:gd name="connsiteY1193" fmla="*/ 1367320 h 1667221"/>
              <a:gd name="connsiteX1194" fmla="*/ 1578375 w 1948239"/>
              <a:gd name="connsiteY1194" fmla="*/ 1392903 h 1667221"/>
              <a:gd name="connsiteX1195" fmla="*/ 1618515 w 1948239"/>
              <a:gd name="connsiteY1195" fmla="*/ 1365897 h 1667221"/>
              <a:gd name="connsiteX1196" fmla="*/ 1651487 w 1948239"/>
              <a:gd name="connsiteY1196" fmla="*/ 1353106 h 1667221"/>
              <a:gd name="connsiteX1197" fmla="*/ 1678726 w 1948239"/>
              <a:gd name="connsiteY1197" fmla="*/ 1310465 h 1667221"/>
              <a:gd name="connsiteX1198" fmla="*/ 1711697 w 1948239"/>
              <a:gd name="connsiteY1198" fmla="*/ 1264984 h 1667221"/>
              <a:gd name="connsiteX1199" fmla="*/ 1680158 w 1948239"/>
              <a:gd name="connsiteY1199" fmla="*/ 1311888 h 1667221"/>
              <a:gd name="connsiteX1200" fmla="*/ 1726033 w 1948239"/>
              <a:gd name="connsiteY1200" fmla="*/ 1289146 h 1667221"/>
              <a:gd name="connsiteX1201" fmla="*/ 1645596 w 1948239"/>
              <a:gd name="connsiteY1201" fmla="*/ 1383687 h 1667221"/>
              <a:gd name="connsiteX1202" fmla="*/ 1624252 w 1948239"/>
              <a:gd name="connsiteY1202" fmla="*/ 1405694 h 1667221"/>
              <a:gd name="connsiteX1203" fmla="*/ 1624250 w 1948239"/>
              <a:gd name="connsiteY1203" fmla="*/ 1405696 h 1667221"/>
              <a:gd name="connsiteX1204" fmla="*/ 1562605 w 1948239"/>
              <a:gd name="connsiteY1204" fmla="*/ 1445493 h 1667221"/>
              <a:gd name="connsiteX1205" fmla="*/ 1505262 w 1948239"/>
              <a:gd name="connsiteY1205" fmla="*/ 1454021 h 1667221"/>
              <a:gd name="connsiteX1206" fmla="*/ 1473723 w 1948239"/>
              <a:gd name="connsiteY1206" fmla="*/ 1483868 h 1667221"/>
              <a:gd name="connsiteX1207" fmla="*/ 1436450 w 1948239"/>
              <a:gd name="connsiteY1207" fmla="*/ 1502346 h 1667221"/>
              <a:gd name="connsiteX1208" fmla="*/ 1436450 w 1948239"/>
              <a:gd name="connsiteY1208" fmla="*/ 1526508 h 1667221"/>
              <a:gd name="connsiteX1209" fmla="*/ 1478024 w 1948239"/>
              <a:gd name="connsiteY1209" fmla="*/ 1502346 h 1667221"/>
              <a:gd name="connsiteX1210" fmla="*/ 1532500 w 1948239"/>
              <a:gd name="connsiteY1210" fmla="*/ 1482447 h 1667221"/>
              <a:gd name="connsiteX1211" fmla="*/ 1500962 w 1948239"/>
              <a:gd name="connsiteY1211" fmla="*/ 1508031 h 1667221"/>
              <a:gd name="connsiteX1212" fmla="*/ 1469423 w 1948239"/>
              <a:gd name="connsiteY1212" fmla="*/ 1532194 h 1667221"/>
              <a:gd name="connsiteX1213" fmla="*/ 1445051 w 1948239"/>
              <a:gd name="connsiteY1213" fmla="*/ 1530772 h 1667221"/>
              <a:gd name="connsiteX1214" fmla="*/ 1440751 w 1948239"/>
              <a:gd name="connsiteY1214" fmla="*/ 1544986 h 1667221"/>
              <a:gd name="connsiteX1215" fmla="*/ 1369072 w 1948239"/>
              <a:gd name="connsiteY1215" fmla="*/ 1577676 h 1667221"/>
              <a:gd name="connsiteX1216" fmla="*/ 1318896 w 1948239"/>
              <a:gd name="connsiteY1216" fmla="*/ 1604682 h 1667221"/>
              <a:gd name="connsiteX1217" fmla="*/ 1274456 w 1948239"/>
              <a:gd name="connsiteY1217" fmla="*/ 1610367 h 1667221"/>
              <a:gd name="connsiteX1218" fmla="*/ 1330364 w 1948239"/>
              <a:gd name="connsiteY1218" fmla="*/ 1594732 h 1667221"/>
              <a:gd name="connsiteX1219" fmla="*/ 1330364 w 1948239"/>
              <a:gd name="connsiteY1219" fmla="*/ 1563462 h 1667221"/>
              <a:gd name="connsiteX1220" fmla="*/ 1304560 w 1948239"/>
              <a:gd name="connsiteY1220" fmla="*/ 1571992 h 1667221"/>
              <a:gd name="connsiteX1221" fmla="*/ 1275888 w 1948239"/>
              <a:gd name="connsiteY1221" fmla="*/ 1581940 h 1667221"/>
              <a:gd name="connsiteX1222" fmla="*/ 1214245 w 1948239"/>
              <a:gd name="connsiteY1222" fmla="*/ 1604682 h 1667221"/>
              <a:gd name="connsiteX1223" fmla="*/ 1149733 w 1948239"/>
              <a:gd name="connsiteY1223" fmla="*/ 1621737 h 1667221"/>
              <a:gd name="connsiteX1224" fmla="*/ 1088090 w 1948239"/>
              <a:gd name="connsiteY1224" fmla="*/ 1627424 h 1667221"/>
              <a:gd name="connsiteX1225" fmla="*/ 1133852 w 1948239"/>
              <a:gd name="connsiteY1225" fmla="*/ 1628622 h 1667221"/>
              <a:gd name="connsiteX1226" fmla="*/ 1135061 w 1948239"/>
              <a:gd name="connsiteY1226" fmla="*/ 1629244 h 1667221"/>
              <a:gd name="connsiteX1227" fmla="*/ 1106726 w 1948239"/>
              <a:gd name="connsiteY1227" fmla="*/ 1631687 h 1667221"/>
              <a:gd name="connsiteX1228" fmla="*/ 1103858 w 1948239"/>
              <a:gd name="connsiteY1228" fmla="*/ 1634529 h 1667221"/>
              <a:gd name="connsiteX1229" fmla="*/ 1136832 w 1948239"/>
              <a:gd name="connsiteY1229" fmla="*/ 1631687 h 1667221"/>
              <a:gd name="connsiteX1230" fmla="*/ 1137848 w 1948239"/>
              <a:gd name="connsiteY1230" fmla="*/ 1630679 h 1667221"/>
              <a:gd name="connsiteX1231" fmla="*/ 1142566 w 1948239"/>
              <a:gd name="connsiteY1231" fmla="*/ 1633108 h 1667221"/>
              <a:gd name="connsiteX1232" fmla="*/ 953333 w 1948239"/>
              <a:gd name="connsiteY1232" fmla="*/ 1635951 h 1667221"/>
              <a:gd name="connsiteX1233" fmla="*/ 966234 w 1948239"/>
              <a:gd name="connsiteY1233" fmla="*/ 1648743 h 1667221"/>
              <a:gd name="connsiteX1234" fmla="*/ 927529 w 1948239"/>
              <a:gd name="connsiteY1234" fmla="*/ 1648743 h 1667221"/>
              <a:gd name="connsiteX1235" fmla="*/ 885954 w 1948239"/>
              <a:gd name="connsiteY1235" fmla="*/ 1653007 h 1667221"/>
              <a:gd name="connsiteX1236" fmla="*/ 883087 w 1948239"/>
              <a:gd name="connsiteY1236" fmla="*/ 1647322 h 1667221"/>
              <a:gd name="connsiteX1237" fmla="*/ 847248 w 1948239"/>
              <a:gd name="connsiteY1237" fmla="*/ 1662957 h 1667221"/>
              <a:gd name="connsiteX1238" fmla="*/ 742596 w 1948239"/>
              <a:gd name="connsiteY1238" fmla="*/ 1661535 h 1667221"/>
              <a:gd name="connsiteX1239" fmla="*/ 748330 w 1948239"/>
              <a:gd name="connsiteY1239" fmla="*/ 1667221 h 1667221"/>
              <a:gd name="connsiteX1240" fmla="*/ 650667 w 1948239"/>
              <a:gd name="connsiteY1240" fmla="*/ 1657271 h 1667221"/>
              <a:gd name="connsiteX1241" fmla="*/ 582676 w 1948239"/>
              <a:gd name="connsiteY1241" fmla="*/ 1650706 h 1667221"/>
              <a:gd name="connsiteX1242" fmla="*/ 591981 w 1948239"/>
              <a:gd name="connsiteY1242" fmla="*/ 1650719 h 1667221"/>
              <a:gd name="connsiteX1243" fmla="*/ 597805 w 1948239"/>
              <a:gd name="connsiteY1243" fmla="*/ 1644479 h 1667221"/>
              <a:gd name="connsiteX1244" fmla="*/ 559097 w 1948239"/>
              <a:gd name="connsiteY1244" fmla="*/ 1634529 h 1667221"/>
              <a:gd name="connsiteX1245" fmla="*/ 520391 w 1948239"/>
              <a:gd name="connsiteY1245" fmla="*/ 1621737 h 1667221"/>
              <a:gd name="connsiteX1246" fmla="*/ 500321 w 1948239"/>
              <a:gd name="connsiteY1246" fmla="*/ 1627424 h 1667221"/>
              <a:gd name="connsiteX1247" fmla="*/ 528993 w 1948239"/>
              <a:gd name="connsiteY1247" fmla="*/ 1634529 h 1667221"/>
              <a:gd name="connsiteX1248" fmla="*/ 517524 w 1948239"/>
              <a:gd name="connsiteY1248" fmla="*/ 1637372 h 1667221"/>
              <a:gd name="connsiteX1249" fmla="*/ 530426 w 1948239"/>
              <a:gd name="connsiteY1249" fmla="*/ 1608946 h 1667221"/>
              <a:gd name="connsiteX1250" fmla="*/ 488852 w 1948239"/>
              <a:gd name="connsiteY1250" fmla="*/ 1593311 h 1667221"/>
              <a:gd name="connsiteX1251" fmla="*/ 457314 w 1948239"/>
              <a:gd name="connsiteY1251" fmla="*/ 1576256 h 1667221"/>
              <a:gd name="connsiteX1252" fmla="*/ 464481 w 1948239"/>
              <a:gd name="connsiteY1252" fmla="*/ 1607525 h 1667221"/>
              <a:gd name="connsiteX1253" fmla="*/ 438676 w 1948239"/>
              <a:gd name="connsiteY1253" fmla="*/ 1600418 h 1667221"/>
              <a:gd name="connsiteX1254" fmla="*/ 405705 w 1948239"/>
              <a:gd name="connsiteY1254" fmla="*/ 1583361 h 1667221"/>
              <a:gd name="connsiteX1255" fmla="*/ 352661 w 1948239"/>
              <a:gd name="connsiteY1255" fmla="*/ 1542143 h 1667221"/>
              <a:gd name="connsiteX1256" fmla="*/ 265214 w 1948239"/>
              <a:gd name="connsiteY1256" fmla="*/ 1508031 h 1667221"/>
              <a:gd name="connsiteX1257" fmla="*/ 245143 w 1948239"/>
              <a:gd name="connsiteY1257" fmla="*/ 1493818 h 1667221"/>
              <a:gd name="connsiteX1258" fmla="*/ 227940 w 1948239"/>
              <a:gd name="connsiteY1258" fmla="*/ 1482447 h 1667221"/>
              <a:gd name="connsiteX1259" fmla="*/ 206436 w 1948239"/>
              <a:gd name="connsiteY1259" fmla="*/ 1476763 h 1667221"/>
              <a:gd name="connsiteX1260" fmla="*/ 187800 w 1948239"/>
              <a:gd name="connsiteY1260" fmla="*/ 1451178 h 1667221"/>
              <a:gd name="connsiteX1261" fmla="*/ 192100 w 1948239"/>
              <a:gd name="connsiteY1261" fmla="*/ 1462549 h 1667221"/>
              <a:gd name="connsiteX1262" fmla="*/ 156261 w 1948239"/>
              <a:gd name="connsiteY1262" fmla="*/ 1421329 h 1667221"/>
              <a:gd name="connsiteX1263" fmla="*/ 137624 w 1948239"/>
              <a:gd name="connsiteY1263" fmla="*/ 1387218 h 1667221"/>
              <a:gd name="connsiteX1264" fmla="*/ 140491 w 1948239"/>
              <a:gd name="connsiteY1264" fmla="*/ 1407117 h 1667221"/>
              <a:gd name="connsiteX1265" fmla="*/ 108952 w 1948239"/>
              <a:gd name="connsiteY1265" fmla="*/ 1364477 h 1667221"/>
              <a:gd name="connsiteX1266" fmla="*/ 98918 w 1948239"/>
              <a:gd name="connsiteY1266" fmla="*/ 1343157 h 1667221"/>
              <a:gd name="connsiteX1267" fmla="*/ 90316 w 1948239"/>
              <a:gd name="connsiteY1267" fmla="*/ 1321836 h 1667221"/>
              <a:gd name="connsiteX1268" fmla="*/ 80281 w 1948239"/>
              <a:gd name="connsiteY1268" fmla="*/ 1300517 h 1667221"/>
              <a:gd name="connsiteX1269" fmla="*/ 73113 w 1948239"/>
              <a:gd name="connsiteY1269" fmla="*/ 1279198 h 1667221"/>
              <a:gd name="connsiteX1270" fmla="*/ 63078 w 1948239"/>
              <a:gd name="connsiteY1270" fmla="*/ 1256456 h 1667221"/>
              <a:gd name="connsiteX1271" fmla="*/ 51609 w 1948239"/>
              <a:gd name="connsiteY1271" fmla="*/ 1232293 h 1667221"/>
              <a:gd name="connsiteX1272" fmla="*/ 53043 w 1948239"/>
              <a:gd name="connsiteY1272" fmla="*/ 1246506 h 1667221"/>
              <a:gd name="connsiteX1273" fmla="*/ 44442 w 1948239"/>
              <a:gd name="connsiteY1273" fmla="*/ 1212395 h 1667221"/>
              <a:gd name="connsiteX1274" fmla="*/ 60210 w 1948239"/>
              <a:gd name="connsiteY1274" fmla="*/ 1235135 h 1667221"/>
              <a:gd name="connsiteX1275" fmla="*/ 45875 w 1948239"/>
              <a:gd name="connsiteY1275" fmla="*/ 1162648 h 1667221"/>
              <a:gd name="connsiteX1276" fmla="*/ 27239 w 1948239"/>
              <a:gd name="connsiteY1276" fmla="*/ 1073105 h 1667221"/>
              <a:gd name="connsiteX1277" fmla="*/ 17203 w 1948239"/>
              <a:gd name="connsiteY1277" fmla="*/ 1101531 h 1667221"/>
              <a:gd name="connsiteX1278" fmla="*/ 28672 w 1948239"/>
              <a:gd name="connsiteY1278" fmla="*/ 1017673 h 1667221"/>
              <a:gd name="connsiteX1279" fmla="*/ 11469 w 1948239"/>
              <a:gd name="connsiteY1279" fmla="*/ 1053206 h 1667221"/>
              <a:gd name="connsiteX1280" fmla="*/ 11469 w 1948239"/>
              <a:gd name="connsiteY1280" fmla="*/ 989245 h 1667221"/>
              <a:gd name="connsiteX1281" fmla="*/ 4301 w 1948239"/>
              <a:gd name="connsiteY1281" fmla="*/ 976454 h 1667221"/>
              <a:gd name="connsiteX1282" fmla="*/ 5734 w 1948239"/>
              <a:gd name="connsiteY1282" fmla="*/ 903966 h 1667221"/>
              <a:gd name="connsiteX1283" fmla="*/ 0 w 1948239"/>
              <a:gd name="connsiteY1283" fmla="*/ 909651 h 1667221"/>
              <a:gd name="connsiteX1284" fmla="*/ 10036 w 1948239"/>
              <a:gd name="connsiteY1284" fmla="*/ 795945 h 1667221"/>
              <a:gd name="connsiteX1285" fmla="*/ 1434 w 1948239"/>
              <a:gd name="connsiteY1285" fmla="*/ 801630 h 1667221"/>
              <a:gd name="connsiteX1286" fmla="*/ 11469 w 1948239"/>
              <a:gd name="connsiteY1286" fmla="*/ 712086 h 1667221"/>
              <a:gd name="connsiteX1287" fmla="*/ 0 w 1948239"/>
              <a:gd name="connsiteY1287" fmla="*/ 730563 h 1667221"/>
              <a:gd name="connsiteX1288" fmla="*/ 20070 w 1948239"/>
              <a:gd name="connsiteY1288" fmla="*/ 622543 h 1667221"/>
              <a:gd name="connsiteX1289" fmla="*/ 5734 w 1948239"/>
              <a:gd name="connsiteY1289" fmla="*/ 599801 h 1667221"/>
              <a:gd name="connsiteX1290" fmla="*/ 20070 w 1948239"/>
              <a:gd name="connsiteY1290" fmla="*/ 540105 h 1667221"/>
              <a:gd name="connsiteX1291" fmla="*/ 11469 w 1948239"/>
              <a:gd name="connsiteY1291" fmla="*/ 557161 h 1667221"/>
              <a:gd name="connsiteX1292" fmla="*/ 15770 w 1948239"/>
              <a:gd name="connsiteY1292" fmla="*/ 557161 h 1667221"/>
              <a:gd name="connsiteX1293" fmla="*/ 7169 w 1948239"/>
              <a:gd name="connsiteY1293" fmla="*/ 572795 h 1667221"/>
              <a:gd name="connsiteX1294" fmla="*/ 22937 w 1948239"/>
              <a:gd name="connsiteY1294" fmla="*/ 504572 h 1667221"/>
              <a:gd name="connsiteX1295" fmla="*/ 7169 w 1948239"/>
              <a:gd name="connsiteY1295" fmla="*/ 521627 h 1667221"/>
              <a:gd name="connsiteX1296" fmla="*/ 55910 w 1948239"/>
              <a:gd name="connsiteY1296" fmla="*/ 379494 h 1667221"/>
              <a:gd name="connsiteX1297" fmla="*/ 73113 w 1948239"/>
              <a:gd name="connsiteY1297" fmla="*/ 386601 h 1667221"/>
              <a:gd name="connsiteX1298" fmla="*/ 63078 w 1948239"/>
              <a:gd name="connsiteY1298" fmla="*/ 436348 h 1667221"/>
              <a:gd name="connsiteX1299" fmla="*/ 88882 w 1948239"/>
              <a:gd name="connsiteY1299" fmla="*/ 393708 h 1667221"/>
              <a:gd name="connsiteX1300" fmla="*/ 81715 w 1948239"/>
              <a:gd name="connsiteY1300" fmla="*/ 427821 h 1667221"/>
              <a:gd name="connsiteX1301" fmla="*/ 84582 w 1948239"/>
              <a:gd name="connsiteY1301" fmla="*/ 426398 h 1667221"/>
              <a:gd name="connsiteX1302" fmla="*/ 78848 w 1948239"/>
              <a:gd name="connsiteY1302" fmla="*/ 451983 h 1667221"/>
              <a:gd name="connsiteX1303" fmla="*/ 110387 w 1948239"/>
              <a:gd name="connsiteY1303" fmla="*/ 454825 h 1667221"/>
              <a:gd name="connsiteX1304" fmla="*/ 86015 w 1948239"/>
              <a:gd name="connsiteY1304" fmla="*/ 500308 h 1667221"/>
              <a:gd name="connsiteX1305" fmla="*/ 86015 w 1948239"/>
              <a:gd name="connsiteY1305" fmla="*/ 540105 h 1667221"/>
              <a:gd name="connsiteX1306" fmla="*/ 106085 w 1948239"/>
              <a:gd name="connsiteY1306" fmla="*/ 496044 h 1667221"/>
              <a:gd name="connsiteX1307" fmla="*/ 114687 w 1948239"/>
              <a:gd name="connsiteY1307" fmla="*/ 547212 h 1667221"/>
              <a:gd name="connsiteX1308" fmla="*/ 117554 w 1948239"/>
              <a:gd name="connsiteY1308" fmla="*/ 683659 h 1667221"/>
              <a:gd name="connsiteX1309" fmla="*/ 97484 w 1948239"/>
              <a:gd name="connsiteY1309" fmla="*/ 696451 h 1667221"/>
              <a:gd name="connsiteX1310" fmla="*/ 101785 w 1948239"/>
              <a:gd name="connsiteY1310" fmla="*/ 737670 h 1667221"/>
              <a:gd name="connsiteX1311" fmla="*/ 86015 w 1948239"/>
              <a:gd name="connsiteY1311" fmla="*/ 751883 h 1667221"/>
              <a:gd name="connsiteX1312" fmla="*/ 91749 w 1948239"/>
              <a:gd name="connsiteY1312" fmla="*/ 777468 h 1667221"/>
              <a:gd name="connsiteX1313" fmla="*/ 110387 w 1948239"/>
              <a:gd name="connsiteY1313" fmla="*/ 760412 h 1667221"/>
              <a:gd name="connsiteX1314" fmla="*/ 101785 w 1948239"/>
              <a:gd name="connsiteY1314" fmla="*/ 818686 h 1667221"/>
              <a:gd name="connsiteX1315" fmla="*/ 108952 w 1948239"/>
              <a:gd name="connsiteY1315" fmla="*/ 803051 h 1667221"/>
              <a:gd name="connsiteX1316" fmla="*/ 107519 w 1948239"/>
              <a:gd name="connsiteY1316" fmla="*/ 915337 h 1667221"/>
              <a:gd name="connsiteX1317" fmla="*/ 111819 w 1948239"/>
              <a:gd name="connsiteY1317" fmla="*/ 1020515 h 1667221"/>
              <a:gd name="connsiteX1318" fmla="*/ 118988 w 1948239"/>
              <a:gd name="connsiteY1318" fmla="*/ 1011987 h 1667221"/>
              <a:gd name="connsiteX1319" fmla="*/ 117554 w 1948239"/>
              <a:gd name="connsiteY1319" fmla="*/ 1038992 h 1667221"/>
              <a:gd name="connsiteX1320" fmla="*/ 121855 w 1948239"/>
              <a:gd name="connsiteY1320" fmla="*/ 1033306 h 1667221"/>
              <a:gd name="connsiteX1321" fmla="*/ 120421 w 1948239"/>
              <a:gd name="connsiteY1321" fmla="*/ 1095845 h 1667221"/>
              <a:gd name="connsiteX1322" fmla="*/ 133324 w 1948239"/>
              <a:gd name="connsiteY1322" fmla="*/ 1186810 h 1667221"/>
              <a:gd name="connsiteX1323" fmla="*/ 136191 w 1948239"/>
              <a:gd name="connsiteY1323" fmla="*/ 1158384 h 1667221"/>
              <a:gd name="connsiteX1324" fmla="*/ 139058 w 1948239"/>
              <a:gd name="connsiteY1324" fmla="*/ 1206709 h 1667221"/>
              <a:gd name="connsiteX1325" fmla="*/ 149093 w 1948239"/>
              <a:gd name="connsiteY1325" fmla="*/ 1198181 h 1667221"/>
              <a:gd name="connsiteX1326" fmla="*/ 159128 w 1948239"/>
              <a:gd name="connsiteY1326" fmla="*/ 1243664 h 1667221"/>
              <a:gd name="connsiteX1327" fmla="*/ 166296 w 1948239"/>
              <a:gd name="connsiteY1327" fmla="*/ 1257877 h 1667221"/>
              <a:gd name="connsiteX1328" fmla="*/ 174897 w 1948239"/>
              <a:gd name="connsiteY1328" fmla="*/ 1272091 h 1667221"/>
              <a:gd name="connsiteX1329" fmla="*/ 183499 w 1948239"/>
              <a:gd name="connsiteY1329" fmla="*/ 1287725 h 1667221"/>
              <a:gd name="connsiteX1330" fmla="*/ 192100 w 1948239"/>
              <a:gd name="connsiteY1330" fmla="*/ 1301938 h 1667221"/>
              <a:gd name="connsiteX1331" fmla="*/ 199269 w 1948239"/>
              <a:gd name="connsiteY1331" fmla="*/ 1297674 h 1667221"/>
              <a:gd name="connsiteX1332" fmla="*/ 212170 w 1948239"/>
              <a:gd name="connsiteY1332" fmla="*/ 1321836 h 1667221"/>
              <a:gd name="connsiteX1333" fmla="*/ 210737 w 1948239"/>
              <a:gd name="connsiteY1333" fmla="*/ 1311888 h 1667221"/>
              <a:gd name="connsiteX1334" fmla="*/ 268081 w 1948239"/>
              <a:gd name="connsiteY1334" fmla="*/ 1382954 h 1667221"/>
              <a:gd name="connsiteX1335" fmla="*/ 262346 w 1948239"/>
              <a:gd name="connsiteY1335" fmla="*/ 1355949 h 1667221"/>
              <a:gd name="connsiteX1336" fmla="*/ 288151 w 1948239"/>
              <a:gd name="connsiteY1336" fmla="*/ 1388639 h 1667221"/>
              <a:gd name="connsiteX1337" fmla="*/ 316822 w 1948239"/>
              <a:gd name="connsiteY1337" fmla="*/ 1419908 h 1667221"/>
              <a:gd name="connsiteX1338" fmla="*/ 338325 w 1948239"/>
              <a:gd name="connsiteY1338" fmla="*/ 1419908 h 1667221"/>
              <a:gd name="connsiteX1339" fmla="*/ 345494 w 1948239"/>
              <a:gd name="connsiteY1339" fmla="*/ 1429858 h 1667221"/>
              <a:gd name="connsiteX1340" fmla="*/ 356963 w 1948239"/>
              <a:gd name="connsiteY1340" fmla="*/ 1442650 h 1667221"/>
              <a:gd name="connsiteX1341" fmla="*/ 358396 w 1948239"/>
              <a:gd name="connsiteY1341" fmla="*/ 1435543 h 1667221"/>
              <a:gd name="connsiteX1342" fmla="*/ 530426 w 1948239"/>
              <a:gd name="connsiteY1342" fmla="*/ 1523665 h 1667221"/>
              <a:gd name="connsiteX1343" fmla="*/ 725393 w 1948239"/>
              <a:gd name="connsiteY1343" fmla="*/ 1562042 h 1667221"/>
              <a:gd name="connsiteX1344" fmla="*/ 722526 w 1948239"/>
              <a:gd name="connsiteY1344" fmla="*/ 1559199 h 1667221"/>
              <a:gd name="connsiteX1345" fmla="*/ 802806 w 1948239"/>
              <a:gd name="connsiteY1345" fmla="*/ 1580519 h 1667221"/>
              <a:gd name="connsiteX1346" fmla="*/ 847248 w 1948239"/>
              <a:gd name="connsiteY1346" fmla="*/ 1564885 h 1667221"/>
              <a:gd name="connsiteX1347" fmla="*/ 868751 w 1948239"/>
              <a:gd name="connsiteY1347" fmla="*/ 1571992 h 1667221"/>
              <a:gd name="connsiteX1348" fmla="*/ 910326 w 1948239"/>
              <a:gd name="connsiteY1348" fmla="*/ 1576256 h 1667221"/>
              <a:gd name="connsiteX1349" fmla="*/ 904591 w 1948239"/>
              <a:gd name="connsiteY1349" fmla="*/ 1563462 h 1667221"/>
              <a:gd name="connsiteX1350" fmla="*/ 960500 w 1948239"/>
              <a:gd name="connsiteY1350" fmla="*/ 1556357 h 1667221"/>
              <a:gd name="connsiteX1351" fmla="*/ 1013544 w 1948239"/>
              <a:gd name="connsiteY1351" fmla="*/ 1552092 h 1667221"/>
              <a:gd name="connsiteX1352" fmla="*/ 1068020 w 1948239"/>
              <a:gd name="connsiteY1352" fmla="*/ 1546407 h 1667221"/>
              <a:gd name="connsiteX1353" fmla="*/ 1126796 w 1948239"/>
              <a:gd name="connsiteY1353" fmla="*/ 1532194 h 1667221"/>
              <a:gd name="connsiteX1354" fmla="*/ 1079488 w 1948239"/>
              <a:gd name="connsiteY1354" fmla="*/ 1552092 h 1667221"/>
              <a:gd name="connsiteX1355" fmla="*/ 1049382 w 1948239"/>
              <a:gd name="connsiteY1355" fmla="*/ 1562042 h 1667221"/>
              <a:gd name="connsiteX1356" fmla="*/ 1023578 w 1948239"/>
              <a:gd name="connsiteY1356" fmla="*/ 1569149 h 1667221"/>
              <a:gd name="connsiteX1357" fmla="*/ 989172 w 1948239"/>
              <a:gd name="connsiteY1357" fmla="*/ 1576256 h 1667221"/>
              <a:gd name="connsiteX1358" fmla="*/ 1065152 w 1948239"/>
              <a:gd name="connsiteY1358" fmla="*/ 1564885 h 1667221"/>
              <a:gd name="connsiteX1359" fmla="*/ 1098124 w 1948239"/>
              <a:gd name="connsiteY1359" fmla="*/ 1556357 h 1667221"/>
              <a:gd name="connsiteX1360" fmla="*/ 1142566 w 1948239"/>
              <a:gd name="connsiteY1360" fmla="*/ 1546407 h 1667221"/>
              <a:gd name="connsiteX1361" fmla="*/ 1106726 w 1948239"/>
              <a:gd name="connsiteY1361" fmla="*/ 1549250 h 1667221"/>
              <a:gd name="connsiteX1362" fmla="*/ 1175538 w 1948239"/>
              <a:gd name="connsiteY1362" fmla="*/ 1526508 h 1667221"/>
              <a:gd name="connsiteX1363" fmla="*/ 1222846 w 1948239"/>
              <a:gd name="connsiteY1363" fmla="*/ 1505189 h 1667221"/>
              <a:gd name="connsiteX1364" fmla="*/ 1284179 w 1948239"/>
              <a:gd name="connsiteY1364" fmla="*/ 1494378 h 1667221"/>
              <a:gd name="connsiteX1365" fmla="*/ 1281937 w 1948239"/>
              <a:gd name="connsiteY1365" fmla="*/ 1496927 h 1667221"/>
              <a:gd name="connsiteX1366" fmla="*/ 1301693 w 1948239"/>
              <a:gd name="connsiteY1366" fmla="*/ 1500925 h 1667221"/>
              <a:gd name="connsiteX1367" fmla="*/ 1280190 w 1948239"/>
              <a:gd name="connsiteY1367" fmla="*/ 1509453 h 1667221"/>
              <a:gd name="connsiteX1368" fmla="*/ 1333232 w 1948239"/>
              <a:gd name="connsiteY1368" fmla="*/ 1486711 h 1667221"/>
              <a:gd name="connsiteX1369" fmla="*/ 1312803 w 1948239"/>
              <a:gd name="connsiteY1369" fmla="*/ 1487955 h 1667221"/>
              <a:gd name="connsiteX1370" fmla="*/ 1306500 w 1948239"/>
              <a:gd name="connsiteY1370" fmla="*/ 1488996 h 1667221"/>
              <a:gd name="connsiteX1371" fmla="*/ 1320509 w 1948239"/>
              <a:gd name="connsiteY1371" fmla="*/ 1485468 h 1667221"/>
              <a:gd name="connsiteX1372" fmla="*/ 1354736 w 1948239"/>
              <a:gd name="connsiteY1372" fmla="*/ 1469656 h 1667221"/>
              <a:gd name="connsiteX1373" fmla="*/ 1326064 w 1948239"/>
              <a:gd name="connsiteY1373" fmla="*/ 1463969 h 1667221"/>
              <a:gd name="connsiteX1374" fmla="*/ 1369072 w 1948239"/>
              <a:gd name="connsiteY1374" fmla="*/ 1441229 h 1667221"/>
              <a:gd name="connsiteX1375" fmla="*/ 1375386 w 1948239"/>
              <a:gd name="connsiteY1375" fmla="*/ 1449993 h 1667221"/>
              <a:gd name="connsiteX1376" fmla="*/ 1370505 w 1948239"/>
              <a:gd name="connsiteY1376" fmla="*/ 1452599 h 1667221"/>
              <a:gd name="connsiteX1377" fmla="*/ 1378748 w 1948239"/>
              <a:gd name="connsiteY1377" fmla="*/ 1452422 h 1667221"/>
              <a:gd name="connsiteX1378" fmla="*/ 1388970 w 1948239"/>
              <a:gd name="connsiteY1378" fmla="*/ 1442812 h 1667221"/>
              <a:gd name="connsiteX1379" fmla="*/ 1389443 w 1948239"/>
              <a:gd name="connsiteY1379" fmla="*/ 1442501 h 1667221"/>
              <a:gd name="connsiteX1380" fmla="*/ 1391650 w 1948239"/>
              <a:gd name="connsiteY1380" fmla="*/ 1441051 h 1667221"/>
              <a:gd name="connsiteX1381" fmla="*/ 1396309 w 1948239"/>
              <a:gd name="connsiteY1381" fmla="*/ 1434122 h 1667221"/>
              <a:gd name="connsiteX1382" fmla="*/ 1423548 w 1948239"/>
              <a:gd name="connsiteY1382" fmla="*/ 1425595 h 1667221"/>
              <a:gd name="connsiteX1383" fmla="*/ 1450785 w 1948239"/>
              <a:gd name="connsiteY1383" fmla="*/ 1409960 h 1667221"/>
              <a:gd name="connsiteX1384" fmla="*/ 1510996 w 1948239"/>
              <a:gd name="connsiteY1384" fmla="*/ 1375847 h 1667221"/>
              <a:gd name="connsiteX1385" fmla="*/ 1510996 w 1948239"/>
              <a:gd name="connsiteY1385" fmla="*/ 1367320 h 1667221"/>
              <a:gd name="connsiteX1386" fmla="*/ 1521032 w 1948239"/>
              <a:gd name="connsiteY1386" fmla="*/ 1364477 h 1667221"/>
              <a:gd name="connsiteX1387" fmla="*/ 1546836 w 1948239"/>
              <a:gd name="connsiteY1387" fmla="*/ 1320416 h 1667221"/>
              <a:gd name="connsiteX1388" fmla="*/ 1510996 w 1948239"/>
              <a:gd name="connsiteY1388" fmla="*/ 1348842 h 1667221"/>
              <a:gd name="connsiteX1389" fmla="*/ 1515297 w 1948239"/>
              <a:gd name="connsiteY1389" fmla="*/ 1334629 h 1667221"/>
              <a:gd name="connsiteX1390" fmla="*/ 1539668 w 1948239"/>
              <a:gd name="connsiteY1390" fmla="*/ 1314731 h 1667221"/>
              <a:gd name="connsiteX1391" fmla="*/ 1558305 w 1948239"/>
              <a:gd name="connsiteY1391" fmla="*/ 1297674 h 1667221"/>
              <a:gd name="connsiteX1392" fmla="*/ 1581242 w 1948239"/>
              <a:gd name="connsiteY1392" fmla="*/ 1289146 h 1667221"/>
              <a:gd name="connsiteX1393" fmla="*/ 1574074 w 1948239"/>
              <a:gd name="connsiteY1393" fmla="*/ 1289146 h 1667221"/>
              <a:gd name="connsiteX1394" fmla="*/ 1614214 w 1948239"/>
              <a:gd name="connsiteY1394" fmla="*/ 1256456 h 1667221"/>
              <a:gd name="connsiteX1395" fmla="*/ 1637151 w 1948239"/>
              <a:gd name="connsiteY1395" fmla="*/ 1223766 h 1667221"/>
              <a:gd name="connsiteX1396" fmla="*/ 1651487 w 1948239"/>
              <a:gd name="connsiteY1396" fmla="*/ 1225187 h 1667221"/>
              <a:gd name="connsiteX1397" fmla="*/ 1660088 w 1948239"/>
              <a:gd name="connsiteY1397" fmla="*/ 1208131 h 1667221"/>
              <a:gd name="connsiteX1398" fmla="*/ 1667257 w 1948239"/>
              <a:gd name="connsiteY1398" fmla="*/ 1191074 h 1667221"/>
              <a:gd name="connsiteX1399" fmla="*/ 1693062 w 1948239"/>
              <a:gd name="connsiteY1399" fmla="*/ 1175439 h 1667221"/>
              <a:gd name="connsiteX1400" fmla="*/ 1718866 w 1948239"/>
              <a:gd name="connsiteY1400" fmla="*/ 1156963 h 1667221"/>
              <a:gd name="connsiteX1401" fmla="*/ 1714564 w 1948239"/>
              <a:gd name="connsiteY1401" fmla="*/ 1142749 h 1667221"/>
              <a:gd name="connsiteX1402" fmla="*/ 1754705 w 1948239"/>
              <a:gd name="connsiteY1402" fmla="*/ 1084474 h 1667221"/>
              <a:gd name="connsiteX1403" fmla="*/ 1777642 w 1948239"/>
              <a:gd name="connsiteY1403" fmla="*/ 1038992 h 1667221"/>
              <a:gd name="connsiteX1404" fmla="*/ 1803447 w 1948239"/>
              <a:gd name="connsiteY1404" fmla="*/ 993509 h 1667221"/>
              <a:gd name="connsiteX1405" fmla="*/ 1822084 w 1948239"/>
              <a:gd name="connsiteY1405" fmla="*/ 949448 h 1667221"/>
              <a:gd name="connsiteX1406" fmla="*/ 1813482 w 1948239"/>
              <a:gd name="connsiteY1406" fmla="*/ 943763 h 1667221"/>
              <a:gd name="connsiteX1407" fmla="*/ 1832118 w 1948239"/>
              <a:gd name="connsiteY1407" fmla="*/ 901123 h 1667221"/>
              <a:gd name="connsiteX1408" fmla="*/ 1826384 w 1948239"/>
              <a:gd name="connsiteY1408" fmla="*/ 905387 h 1667221"/>
              <a:gd name="connsiteX1409" fmla="*/ 1849321 w 1948239"/>
              <a:gd name="connsiteY1409" fmla="*/ 831479 h 1667221"/>
              <a:gd name="connsiteX1410" fmla="*/ 1855056 w 1948239"/>
              <a:gd name="connsiteY1410" fmla="*/ 795945 h 1667221"/>
              <a:gd name="connsiteX1411" fmla="*/ 1857923 w 1948239"/>
              <a:gd name="connsiteY1411" fmla="*/ 778888 h 1667221"/>
              <a:gd name="connsiteX1412" fmla="*/ 1859357 w 1948239"/>
              <a:gd name="connsiteY1412" fmla="*/ 761833 h 1667221"/>
              <a:gd name="connsiteX1413" fmla="*/ 1850756 w 1948239"/>
              <a:gd name="connsiteY1413" fmla="*/ 767518 h 1667221"/>
              <a:gd name="connsiteX1414" fmla="*/ 1843587 w 1948239"/>
              <a:gd name="connsiteY1414" fmla="*/ 790259 h 1667221"/>
              <a:gd name="connsiteX1415" fmla="*/ 1845021 w 1948239"/>
              <a:gd name="connsiteY1415" fmla="*/ 753305 h 1667221"/>
              <a:gd name="connsiteX1416" fmla="*/ 1852188 w 1948239"/>
              <a:gd name="connsiteY1416" fmla="*/ 709244 h 1667221"/>
              <a:gd name="connsiteX1417" fmla="*/ 1855056 w 1948239"/>
              <a:gd name="connsiteY1417" fmla="*/ 611172 h 1667221"/>
              <a:gd name="connsiteX1418" fmla="*/ 1850756 w 1948239"/>
              <a:gd name="connsiteY1418" fmla="*/ 616857 h 1667221"/>
              <a:gd name="connsiteX1419" fmla="*/ 1853623 w 1948239"/>
              <a:gd name="connsiteY1419" fmla="*/ 579902 h 1667221"/>
              <a:gd name="connsiteX1420" fmla="*/ 1843587 w 1948239"/>
              <a:gd name="connsiteY1420" fmla="*/ 584166 h 1667221"/>
              <a:gd name="connsiteX1421" fmla="*/ 1807748 w 1948239"/>
              <a:gd name="connsiteY1421" fmla="*/ 420714 h 1667221"/>
              <a:gd name="connsiteX1422" fmla="*/ 1793412 w 1948239"/>
              <a:gd name="connsiteY1422" fmla="*/ 433505 h 1667221"/>
              <a:gd name="connsiteX1423" fmla="*/ 1774775 w 1948239"/>
              <a:gd name="connsiteY1423" fmla="*/ 386601 h 1667221"/>
              <a:gd name="connsiteX1424" fmla="*/ 1761874 w 1948239"/>
              <a:gd name="connsiteY1424" fmla="*/ 363859 h 1667221"/>
              <a:gd name="connsiteX1425" fmla="*/ 1746103 w 1948239"/>
              <a:gd name="connsiteY1425" fmla="*/ 341119 h 1667221"/>
              <a:gd name="connsiteX1426" fmla="*/ 1728900 w 1948239"/>
              <a:gd name="connsiteY1426" fmla="*/ 318378 h 1667221"/>
              <a:gd name="connsiteX1427" fmla="*/ 1710264 w 1948239"/>
              <a:gd name="connsiteY1427" fmla="*/ 297058 h 1667221"/>
              <a:gd name="connsiteX1428" fmla="*/ 1691627 w 1948239"/>
              <a:gd name="connsiteY1428" fmla="*/ 277158 h 1667221"/>
              <a:gd name="connsiteX1429" fmla="*/ 1674423 w 1948239"/>
              <a:gd name="connsiteY1429" fmla="*/ 260101 h 1667221"/>
              <a:gd name="connsiteX1430" fmla="*/ 1672990 w 1948239"/>
              <a:gd name="connsiteY1430" fmla="*/ 260101 h 1667221"/>
              <a:gd name="connsiteX1431" fmla="*/ 1667256 w 1948239"/>
              <a:gd name="connsiteY1431" fmla="*/ 252995 h 1667221"/>
              <a:gd name="connsiteX1432" fmla="*/ 1672993 w 1948239"/>
              <a:gd name="connsiteY1432" fmla="*/ 258682 h 1667221"/>
              <a:gd name="connsiteX1433" fmla="*/ 1674424 w 1948239"/>
              <a:gd name="connsiteY1433" fmla="*/ 258682 h 1667221"/>
              <a:gd name="connsiteX1434" fmla="*/ 1655788 w 1948239"/>
              <a:gd name="connsiteY1434" fmla="*/ 235940 h 1667221"/>
              <a:gd name="connsiteX1435" fmla="*/ 1652921 w 1948239"/>
              <a:gd name="connsiteY1435" fmla="*/ 235940 h 1667221"/>
              <a:gd name="connsiteX1436" fmla="*/ 1667257 w 1948239"/>
              <a:gd name="connsiteY1436" fmla="*/ 251575 h 1667221"/>
              <a:gd name="connsiteX1437" fmla="*/ 1637151 w 1948239"/>
              <a:gd name="connsiteY1437" fmla="*/ 223149 h 1667221"/>
              <a:gd name="connsiteX1438" fmla="*/ 1611347 w 1948239"/>
              <a:gd name="connsiteY1438" fmla="*/ 196143 h 1667221"/>
              <a:gd name="connsiteX1439" fmla="*/ 1578375 w 1948239"/>
              <a:gd name="connsiteY1439" fmla="*/ 193300 h 1667221"/>
              <a:gd name="connsiteX1440" fmla="*/ 1538235 w 1948239"/>
              <a:gd name="connsiteY1440" fmla="*/ 169138 h 1667221"/>
              <a:gd name="connsiteX1441" fmla="*/ 1502394 w 1948239"/>
              <a:gd name="connsiteY1441" fmla="*/ 153503 h 1667221"/>
              <a:gd name="connsiteX1442" fmla="*/ 1473723 w 1948239"/>
              <a:gd name="connsiteY1442" fmla="*/ 136447 h 1667221"/>
              <a:gd name="connsiteX1443" fmla="*/ 1473723 w 1948239"/>
              <a:gd name="connsiteY1443" fmla="*/ 143554 h 1667221"/>
              <a:gd name="connsiteX1444" fmla="*/ 1406345 w 1948239"/>
              <a:gd name="connsiteY1444" fmla="*/ 115128 h 1667221"/>
              <a:gd name="connsiteX1445" fmla="*/ 1367638 w 1948239"/>
              <a:gd name="connsiteY1445" fmla="*/ 100914 h 1667221"/>
              <a:gd name="connsiteX1446" fmla="*/ 1327497 w 1948239"/>
              <a:gd name="connsiteY1446" fmla="*/ 88122 h 1667221"/>
              <a:gd name="connsiteX1447" fmla="*/ 1158335 w 1948239"/>
              <a:gd name="connsiteY1447" fmla="*/ 71065 h 1667221"/>
              <a:gd name="connsiteX1448" fmla="*/ 1098124 w 1948239"/>
              <a:gd name="connsiteY1448" fmla="*/ 55431 h 1667221"/>
              <a:gd name="connsiteX1449" fmla="*/ 1047950 w 1948239"/>
              <a:gd name="connsiteY1449" fmla="*/ 56853 h 1667221"/>
              <a:gd name="connsiteX1450" fmla="*/ 999208 w 1948239"/>
              <a:gd name="connsiteY1450" fmla="*/ 58274 h 1667221"/>
              <a:gd name="connsiteX1451" fmla="*/ 1050817 w 1948239"/>
              <a:gd name="connsiteY1451" fmla="*/ 68224 h 1667221"/>
              <a:gd name="connsiteX1452" fmla="*/ 993473 w 1948239"/>
              <a:gd name="connsiteY1452" fmla="*/ 83859 h 1667221"/>
              <a:gd name="connsiteX1453" fmla="*/ 1006375 w 1948239"/>
              <a:gd name="connsiteY1453" fmla="*/ 85279 h 1667221"/>
              <a:gd name="connsiteX1454" fmla="*/ 961935 w 1948239"/>
              <a:gd name="connsiteY1454" fmla="*/ 82436 h 1667221"/>
              <a:gd name="connsiteX1455" fmla="*/ 961935 w 1948239"/>
              <a:gd name="connsiteY1455" fmla="*/ 92386 h 1667221"/>
              <a:gd name="connsiteX1456" fmla="*/ 928961 w 1948239"/>
              <a:gd name="connsiteY1456" fmla="*/ 86700 h 1667221"/>
              <a:gd name="connsiteX1457" fmla="*/ 666617 w 1948239"/>
              <a:gd name="connsiteY1457" fmla="*/ 198986 h 1667221"/>
              <a:gd name="connsiteX1458" fmla="*/ 669484 w 1948239"/>
              <a:gd name="connsiteY1458" fmla="*/ 186195 h 1667221"/>
              <a:gd name="connsiteX1459" fmla="*/ 607839 w 1948239"/>
              <a:gd name="connsiteY1459" fmla="*/ 211778 h 1667221"/>
              <a:gd name="connsiteX1460" fmla="*/ 546196 w 1948239"/>
              <a:gd name="connsiteY1460" fmla="*/ 248732 h 1667221"/>
              <a:gd name="connsiteX1461" fmla="*/ 559097 w 1948239"/>
              <a:gd name="connsiteY1461" fmla="*/ 245890 h 1667221"/>
              <a:gd name="connsiteX1462" fmla="*/ 491720 w 1948239"/>
              <a:gd name="connsiteY1462" fmla="*/ 285687 h 1667221"/>
              <a:gd name="connsiteX1463" fmla="*/ 411439 w 1948239"/>
              <a:gd name="connsiteY1463" fmla="*/ 328326 h 1667221"/>
              <a:gd name="connsiteX1464" fmla="*/ 445845 w 1948239"/>
              <a:gd name="connsiteY1464" fmla="*/ 304164 h 1667221"/>
              <a:gd name="connsiteX1465" fmla="*/ 467348 w 1948239"/>
              <a:gd name="connsiteY1465" fmla="*/ 281424 h 1667221"/>
              <a:gd name="connsiteX1466" fmla="*/ 461537 w 1948239"/>
              <a:gd name="connsiteY1466" fmla="*/ 282944 h 1667221"/>
              <a:gd name="connsiteX1467" fmla="*/ 474517 w 1948239"/>
              <a:gd name="connsiteY1467" fmla="*/ 275737 h 1667221"/>
              <a:gd name="connsiteX1468" fmla="*/ 461614 w 1948239"/>
              <a:gd name="connsiteY1468" fmla="*/ 277158 h 1667221"/>
              <a:gd name="connsiteX1469" fmla="*/ 539027 w 1948239"/>
              <a:gd name="connsiteY1469" fmla="*/ 234519 h 1667221"/>
              <a:gd name="connsiteX1470" fmla="*/ 500321 w 1948239"/>
              <a:gd name="connsiteY1470" fmla="*/ 261525 h 1667221"/>
              <a:gd name="connsiteX1471" fmla="*/ 543328 w 1948239"/>
              <a:gd name="connsiteY1471" fmla="*/ 238783 h 1667221"/>
              <a:gd name="connsiteX1472" fmla="*/ 583469 w 1948239"/>
              <a:gd name="connsiteY1472" fmla="*/ 213199 h 1667221"/>
              <a:gd name="connsiteX1473" fmla="*/ 572000 w 1948239"/>
              <a:gd name="connsiteY1473" fmla="*/ 196143 h 1667221"/>
              <a:gd name="connsiteX1474" fmla="*/ 627909 w 1948239"/>
              <a:gd name="connsiteY1474" fmla="*/ 170560 h 1667221"/>
              <a:gd name="connsiteX1475" fmla="*/ 649414 w 1948239"/>
              <a:gd name="connsiteY1475" fmla="*/ 169138 h 1667221"/>
              <a:gd name="connsiteX1476" fmla="*/ 688120 w 1948239"/>
              <a:gd name="connsiteY1476" fmla="*/ 160610 h 1667221"/>
              <a:gd name="connsiteX1477" fmla="*/ 678085 w 1948239"/>
              <a:gd name="connsiteY1477" fmla="*/ 170560 h 1667221"/>
              <a:gd name="connsiteX1478" fmla="*/ 711057 w 1948239"/>
              <a:gd name="connsiteY1478" fmla="*/ 162031 h 1667221"/>
              <a:gd name="connsiteX1479" fmla="*/ 748330 w 1948239"/>
              <a:gd name="connsiteY1479" fmla="*/ 143554 h 1667221"/>
              <a:gd name="connsiteX1480" fmla="*/ 706757 w 1948239"/>
              <a:gd name="connsiteY1480" fmla="*/ 149239 h 1667221"/>
              <a:gd name="connsiteX1481" fmla="*/ 771267 w 1948239"/>
              <a:gd name="connsiteY1481" fmla="*/ 127920 h 1667221"/>
              <a:gd name="connsiteX1482" fmla="*/ 658015 w 1948239"/>
              <a:gd name="connsiteY1482" fmla="*/ 163453 h 1667221"/>
              <a:gd name="connsiteX1483" fmla="*/ 652281 w 1948239"/>
              <a:gd name="connsiteY1483" fmla="*/ 153503 h 1667221"/>
              <a:gd name="connsiteX1484" fmla="*/ 822876 w 1948239"/>
              <a:gd name="connsiteY1484" fmla="*/ 95229 h 1667221"/>
              <a:gd name="connsiteX1485" fmla="*/ 994906 w 1948239"/>
              <a:gd name="connsiteY1485" fmla="*/ 51167 h 1667221"/>
              <a:gd name="connsiteX1486" fmla="*/ 982005 w 1948239"/>
              <a:gd name="connsiteY1486" fmla="*/ 45482 h 1667221"/>
              <a:gd name="connsiteX1487" fmla="*/ 1003508 w 1948239"/>
              <a:gd name="connsiteY1487" fmla="*/ 32691 h 1667221"/>
              <a:gd name="connsiteX1488" fmla="*/ 1080921 w 1948239"/>
              <a:gd name="connsiteY1488" fmla="*/ 27004 h 1667221"/>
              <a:gd name="connsiteX1489" fmla="*/ 1055117 w 1948239"/>
              <a:gd name="connsiteY1489" fmla="*/ 18477 h 1667221"/>
              <a:gd name="connsiteX1490" fmla="*/ 1039348 w 1948239"/>
              <a:gd name="connsiteY1490" fmla="*/ 12792 h 1667221"/>
              <a:gd name="connsiteX1491" fmla="*/ 1089523 w 1948239"/>
              <a:gd name="connsiteY1491" fmla="*/ 12792 h 1667221"/>
              <a:gd name="connsiteX1492" fmla="*/ 1145433 w 1948239"/>
              <a:gd name="connsiteY1492" fmla="*/ 17056 h 1667221"/>
              <a:gd name="connsiteX1493" fmla="*/ 1174105 w 1948239"/>
              <a:gd name="connsiteY1493" fmla="*/ 19899 h 1667221"/>
              <a:gd name="connsiteX1494" fmla="*/ 1204209 w 1948239"/>
              <a:gd name="connsiteY1494" fmla="*/ 24163 h 1667221"/>
              <a:gd name="connsiteX1495" fmla="*/ 1234315 w 1948239"/>
              <a:gd name="connsiteY1495" fmla="*/ 27004 h 1667221"/>
              <a:gd name="connsiteX1496" fmla="*/ 1264420 w 1948239"/>
              <a:gd name="connsiteY1496" fmla="*/ 29847 h 1667221"/>
              <a:gd name="connsiteX1497" fmla="*/ 1238615 w 1948239"/>
              <a:gd name="connsiteY1497" fmla="*/ 18477 h 1667221"/>
              <a:gd name="connsiteX1498" fmla="*/ 1278756 w 1948239"/>
              <a:gd name="connsiteY1498" fmla="*/ 29847 h 1667221"/>
              <a:gd name="connsiteX1499" fmla="*/ 1298826 w 1948239"/>
              <a:gd name="connsiteY1499" fmla="*/ 36954 h 1667221"/>
              <a:gd name="connsiteX1500" fmla="*/ 1318896 w 1948239"/>
              <a:gd name="connsiteY1500" fmla="*/ 45482 h 1667221"/>
              <a:gd name="connsiteX1501" fmla="*/ 1356169 w 1948239"/>
              <a:gd name="connsiteY1501" fmla="*/ 56853 h 1667221"/>
              <a:gd name="connsiteX1502" fmla="*/ 1387708 w 1948239"/>
              <a:gd name="connsiteY1502" fmla="*/ 59696 h 1667221"/>
              <a:gd name="connsiteX1503" fmla="*/ 1351869 w 1948239"/>
              <a:gd name="connsiteY1503" fmla="*/ 39797 h 1667221"/>
              <a:gd name="connsiteX1504" fmla="*/ 1313162 w 1948239"/>
              <a:gd name="connsiteY1504" fmla="*/ 21320 h 1667221"/>
              <a:gd name="connsiteX1505" fmla="*/ 1343268 w 1948239"/>
              <a:gd name="connsiteY1505" fmla="*/ 22740 h 1667221"/>
              <a:gd name="connsiteX1506" fmla="*/ 1250083 w 1948239"/>
              <a:gd name="connsiteY1506" fmla="*/ 0 h 1667221"/>
              <a:gd name="connsiteX1507" fmla="*/ 1295958 w 1948239"/>
              <a:gd name="connsiteY1507" fmla="*/ 15634 h 1667221"/>
              <a:gd name="connsiteX1508" fmla="*/ 1250083 w 1948239"/>
              <a:gd name="connsiteY1508" fmla="*/ 0 h 166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Lst>
            <a:rect l="l" t="t" r="r" b="b"/>
            <a:pathLst>
              <a:path w="1948239" h="1667221">
                <a:moveTo>
                  <a:pt x="560147" y="1648531"/>
                </a:moveTo>
                <a:lnTo>
                  <a:pt x="582676" y="1650706"/>
                </a:lnTo>
                <a:lnTo>
                  <a:pt x="575942" y="1650697"/>
                </a:lnTo>
                <a:close/>
                <a:moveTo>
                  <a:pt x="547628" y="1647322"/>
                </a:moveTo>
                <a:cubicBezTo>
                  <a:pt x="549062" y="1646967"/>
                  <a:pt x="553094" y="1647499"/>
                  <a:pt x="558291" y="1648276"/>
                </a:cubicBezTo>
                <a:lnTo>
                  <a:pt x="560147" y="1648531"/>
                </a:lnTo>
                <a:close/>
                <a:moveTo>
                  <a:pt x="1035048" y="1645899"/>
                </a:moveTo>
                <a:cubicBezTo>
                  <a:pt x="1029313" y="1655848"/>
                  <a:pt x="1016410" y="1655848"/>
                  <a:pt x="1002074" y="1655848"/>
                </a:cubicBezTo>
                <a:cubicBezTo>
                  <a:pt x="987738" y="1655848"/>
                  <a:pt x="970535" y="1657270"/>
                  <a:pt x="959066" y="1665798"/>
                </a:cubicBezTo>
                <a:cubicBezTo>
                  <a:pt x="951899" y="1654427"/>
                  <a:pt x="1014977" y="1653006"/>
                  <a:pt x="1035048" y="1645899"/>
                </a:cubicBezTo>
                <a:close/>
                <a:moveTo>
                  <a:pt x="1139699" y="1628844"/>
                </a:moveTo>
                <a:lnTo>
                  <a:pt x="1137848" y="1630679"/>
                </a:lnTo>
                <a:lnTo>
                  <a:pt x="1135061" y="1629244"/>
                </a:lnTo>
                <a:close/>
                <a:moveTo>
                  <a:pt x="1057984" y="1590468"/>
                </a:moveTo>
                <a:cubicBezTo>
                  <a:pt x="1070887" y="1607525"/>
                  <a:pt x="1017844" y="1600418"/>
                  <a:pt x="1000640" y="1600418"/>
                </a:cubicBezTo>
                <a:cubicBezTo>
                  <a:pt x="1022145" y="1601839"/>
                  <a:pt x="1053684" y="1614630"/>
                  <a:pt x="1090957" y="1596154"/>
                </a:cubicBezTo>
                <a:cubicBezTo>
                  <a:pt x="1080921" y="1597575"/>
                  <a:pt x="1069452" y="1597575"/>
                  <a:pt x="1059418" y="1597575"/>
                </a:cubicBezTo>
                <a:lnTo>
                  <a:pt x="1066585" y="1596154"/>
                </a:lnTo>
                <a:close/>
                <a:moveTo>
                  <a:pt x="642245" y="1576256"/>
                </a:moveTo>
                <a:cubicBezTo>
                  <a:pt x="645112" y="1583361"/>
                  <a:pt x="679518" y="1586204"/>
                  <a:pt x="666617" y="1591890"/>
                </a:cubicBezTo>
                <a:lnTo>
                  <a:pt x="650846" y="1590468"/>
                </a:lnTo>
                <a:cubicBezTo>
                  <a:pt x="673784" y="1591890"/>
                  <a:pt x="660882" y="1608946"/>
                  <a:pt x="695288" y="1606103"/>
                </a:cubicBezTo>
                <a:cubicBezTo>
                  <a:pt x="688120" y="1604682"/>
                  <a:pt x="682385" y="1604682"/>
                  <a:pt x="675218" y="1603261"/>
                </a:cubicBezTo>
                <a:cubicBezTo>
                  <a:pt x="699588" y="1603261"/>
                  <a:pt x="645112" y="1586204"/>
                  <a:pt x="683820" y="1587625"/>
                </a:cubicBezTo>
                <a:cubicBezTo>
                  <a:pt x="699588" y="1589047"/>
                  <a:pt x="660882" y="1576256"/>
                  <a:pt x="642245" y="1576256"/>
                </a:cubicBezTo>
                <a:close/>
                <a:moveTo>
                  <a:pt x="718987" y="1574456"/>
                </a:moveTo>
                <a:cubicBezTo>
                  <a:pt x="714014" y="1574300"/>
                  <a:pt x="708548" y="1575189"/>
                  <a:pt x="702455" y="1577676"/>
                </a:cubicBezTo>
                <a:cubicBezTo>
                  <a:pt x="719658" y="1593311"/>
                  <a:pt x="731127" y="1580519"/>
                  <a:pt x="754064" y="1589047"/>
                </a:cubicBezTo>
                <a:cubicBezTo>
                  <a:pt x="744388" y="1584783"/>
                  <a:pt x="733905" y="1574922"/>
                  <a:pt x="718987" y="1574456"/>
                </a:cubicBezTo>
                <a:close/>
                <a:moveTo>
                  <a:pt x="381333" y="1556357"/>
                </a:moveTo>
                <a:cubicBezTo>
                  <a:pt x="388502"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7" y="1489288"/>
                </a:moveTo>
                <a:cubicBezTo>
                  <a:pt x="288868" y="1489909"/>
                  <a:pt x="288151" y="1491686"/>
                  <a:pt x="288151" y="1495239"/>
                </a:cubicBezTo>
                <a:cubicBezTo>
                  <a:pt x="292451" y="1499503"/>
                  <a:pt x="332591" y="1522244"/>
                  <a:pt x="329724" y="1529351"/>
                </a:cubicBezTo>
                <a:lnTo>
                  <a:pt x="346927" y="1525088"/>
                </a:lnTo>
                <a:cubicBezTo>
                  <a:pt x="323990" y="1516560"/>
                  <a:pt x="309654" y="1495239"/>
                  <a:pt x="319690" y="1498082"/>
                </a:cubicBezTo>
                <a:cubicBezTo>
                  <a:pt x="304637" y="1495950"/>
                  <a:pt x="294423" y="1487422"/>
                  <a:pt x="290257" y="1489288"/>
                </a:cubicBezTo>
                <a:close/>
                <a:moveTo>
                  <a:pt x="1306500" y="1488996"/>
                </a:moveTo>
                <a:lnTo>
                  <a:pt x="1287357" y="1493818"/>
                </a:lnTo>
                <a:lnTo>
                  <a:pt x="1284179" y="1494378"/>
                </a:lnTo>
                <a:lnTo>
                  <a:pt x="1285924" y="1492396"/>
                </a:lnTo>
                <a:close/>
                <a:moveTo>
                  <a:pt x="1437884" y="1485290"/>
                </a:moveTo>
                <a:cubicBezTo>
                  <a:pt x="1430715" y="1488132"/>
                  <a:pt x="1416379"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0" y="1442812"/>
                </a:lnTo>
                <a:lnTo>
                  <a:pt x="1376239" y="1451178"/>
                </a:lnTo>
                <a:lnTo>
                  <a:pt x="1375386" y="1449993"/>
                </a:lnTo>
                <a:close/>
                <a:moveTo>
                  <a:pt x="1493793" y="1441229"/>
                </a:moveTo>
                <a:cubicBezTo>
                  <a:pt x="1485191" y="1442650"/>
                  <a:pt x="1476590" y="1454021"/>
                  <a:pt x="1467988" y="1455442"/>
                </a:cubicBezTo>
                <a:cubicBezTo>
                  <a:pt x="1463688" y="1448335"/>
                  <a:pt x="1460821" y="1452599"/>
                  <a:pt x="1447918" y="1461128"/>
                </a:cubicBezTo>
                <a:cubicBezTo>
                  <a:pt x="1445051" y="1462549"/>
                  <a:pt x="1440751" y="1463969"/>
                  <a:pt x="1435017" y="1468233"/>
                </a:cubicBezTo>
                <a:cubicBezTo>
                  <a:pt x="1440751" y="1466813"/>
                  <a:pt x="1445051" y="1463969"/>
                  <a:pt x="1449352" y="1461128"/>
                </a:cubicBezTo>
                <a:cubicBezTo>
                  <a:pt x="1466556" y="1452599"/>
                  <a:pt x="1470856" y="1463969"/>
                  <a:pt x="1493793" y="1441229"/>
                </a:cubicBezTo>
                <a:close/>
                <a:moveTo>
                  <a:pt x="1386812" y="1428969"/>
                </a:moveTo>
                <a:cubicBezTo>
                  <a:pt x="1390216" y="1429146"/>
                  <a:pt x="1392008" y="1430567"/>
                  <a:pt x="1392008" y="1432700"/>
                </a:cubicBezTo>
                <a:cubicBezTo>
                  <a:pt x="1384841" y="1434122"/>
                  <a:pt x="1377672" y="1434122"/>
                  <a:pt x="1371938" y="1432700"/>
                </a:cubicBezTo>
                <a:cubicBezTo>
                  <a:pt x="1378390" y="1429857"/>
                  <a:pt x="1383407" y="1428791"/>
                  <a:pt x="1386812" y="1428969"/>
                </a:cubicBezTo>
                <a:close/>
                <a:moveTo>
                  <a:pt x="1629984" y="1402852"/>
                </a:moveTo>
                <a:lnTo>
                  <a:pt x="1624252" y="1405694"/>
                </a:lnTo>
                <a:lnTo>
                  <a:pt x="1627116" y="1404273"/>
                </a:lnTo>
                <a:cubicBezTo>
                  <a:pt x="1628549" y="1404273"/>
                  <a:pt x="1628549" y="1402852"/>
                  <a:pt x="1629984" y="1402852"/>
                </a:cubicBezTo>
                <a:close/>
                <a:moveTo>
                  <a:pt x="1506695" y="1361633"/>
                </a:moveTo>
                <a:lnTo>
                  <a:pt x="1506695" y="1367318"/>
                </a:lnTo>
                <a:cubicBezTo>
                  <a:pt x="1500960" y="1368741"/>
                  <a:pt x="1498093" y="1368741"/>
                  <a:pt x="1506695" y="1361633"/>
                </a:cubicBezTo>
                <a:close/>
                <a:moveTo>
                  <a:pt x="78422" y="1263629"/>
                </a:moveTo>
                <a:cubicBezTo>
                  <a:pt x="77504" y="1263207"/>
                  <a:pt x="76698" y="1263917"/>
                  <a:pt x="75981" y="1266404"/>
                </a:cubicBezTo>
                <a:cubicBezTo>
                  <a:pt x="81715" y="1277775"/>
                  <a:pt x="84582" y="1291989"/>
                  <a:pt x="90316" y="1304781"/>
                </a:cubicBezTo>
                <a:cubicBezTo>
                  <a:pt x="94616" y="1316152"/>
                  <a:pt x="100351" y="1326100"/>
                  <a:pt x="110387" y="1326100"/>
                </a:cubicBezTo>
                <a:lnTo>
                  <a:pt x="100351" y="1303360"/>
                </a:lnTo>
                <a:lnTo>
                  <a:pt x="94616" y="1291989"/>
                </a:lnTo>
                <a:lnTo>
                  <a:pt x="90316" y="1280618"/>
                </a:lnTo>
                <a:cubicBezTo>
                  <a:pt x="84940" y="1276354"/>
                  <a:pt x="81177" y="1264895"/>
                  <a:pt x="78422" y="1263629"/>
                </a:cubicBezTo>
                <a:close/>
                <a:moveTo>
                  <a:pt x="22938" y="1131378"/>
                </a:moveTo>
                <a:cubicBezTo>
                  <a:pt x="25805" y="1152698"/>
                  <a:pt x="27238" y="1172596"/>
                  <a:pt x="31539" y="1193917"/>
                </a:cubicBezTo>
                <a:cubicBezTo>
                  <a:pt x="24372" y="1169754"/>
                  <a:pt x="24372" y="1166911"/>
                  <a:pt x="24372" y="1162648"/>
                </a:cubicBezTo>
                <a:cubicBezTo>
                  <a:pt x="24372" y="1158384"/>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3"/>
                  <a:pt x="759799" y="1125693"/>
                  <a:pt x="759799" y="1125693"/>
                </a:cubicBezTo>
                <a:lnTo>
                  <a:pt x="748331" y="1128537"/>
                </a:lnTo>
                <a:lnTo>
                  <a:pt x="746896" y="1128537"/>
                </a:lnTo>
                <a:lnTo>
                  <a:pt x="745781" y="1134856"/>
                </a:lnTo>
                <a:lnTo>
                  <a:pt x="745642" y="1135643"/>
                </a:lnTo>
                <a:cubicBezTo>
                  <a:pt x="746538" y="1137775"/>
                  <a:pt x="748330" y="1139906"/>
                  <a:pt x="749763" y="1142749"/>
                </a:cubicBezTo>
                <a:cubicBezTo>
                  <a:pt x="748331" y="1142749"/>
                  <a:pt x="749763" y="1141328"/>
                  <a:pt x="749763"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3"/>
                  <a:pt x="762666"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lnTo>
                  <a:pt x="711056" y="1128536"/>
                </a:lnTo>
                <a:close/>
                <a:moveTo>
                  <a:pt x="94616" y="1111480"/>
                </a:moveTo>
                <a:cubicBezTo>
                  <a:pt x="93184" y="1125694"/>
                  <a:pt x="91749" y="1128537"/>
                  <a:pt x="101785" y="1149856"/>
                </a:cubicBezTo>
                <a:cubicBezTo>
                  <a:pt x="101785" y="1134221"/>
                  <a:pt x="98918" y="1115744"/>
                  <a:pt x="94616" y="1111480"/>
                </a:cubicBezTo>
                <a:close/>
                <a:moveTo>
                  <a:pt x="786460" y="1107284"/>
                </a:moveTo>
                <a:lnTo>
                  <a:pt x="781302" y="1108638"/>
                </a:lnTo>
                <a:cubicBezTo>
                  <a:pt x="780586" y="1107927"/>
                  <a:pt x="781213" y="1107661"/>
                  <a:pt x="782490" y="1107527"/>
                </a:cubicBezTo>
                <a:close/>
                <a:moveTo>
                  <a:pt x="787396" y="1107039"/>
                </a:moveTo>
                <a:lnTo>
                  <a:pt x="787685" y="1107095"/>
                </a:lnTo>
                <a:lnTo>
                  <a:pt x="787574" y="1107216"/>
                </a:lnTo>
                <a:lnTo>
                  <a:pt x="786460" y="1107284"/>
                </a:lnTo>
                <a:close/>
                <a:moveTo>
                  <a:pt x="736862" y="1098688"/>
                </a:moveTo>
                <a:cubicBezTo>
                  <a:pt x="735427" y="1102952"/>
                  <a:pt x="736862" y="1111479"/>
                  <a:pt x="732560" y="1118586"/>
                </a:cubicBezTo>
                <a:cubicBezTo>
                  <a:pt x="731126" y="1117165"/>
                  <a:pt x="726826" y="1112902"/>
                  <a:pt x="726826" y="1107215"/>
                </a:cubicBezTo>
                <a:cubicBezTo>
                  <a:pt x="726826" y="1101531"/>
                  <a:pt x="729693" y="1097267"/>
                  <a:pt x="736862" y="1098688"/>
                </a:cubicBezTo>
                <a:close/>
                <a:moveTo>
                  <a:pt x="799940" y="1080212"/>
                </a:moveTo>
                <a:lnTo>
                  <a:pt x="797072" y="1084475"/>
                </a:lnTo>
                <a:lnTo>
                  <a:pt x="807107" y="1087317"/>
                </a:lnTo>
                <a:close/>
                <a:moveTo>
                  <a:pt x="766786" y="1077545"/>
                </a:moveTo>
                <a:cubicBezTo>
                  <a:pt x="770549" y="1078078"/>
                  <a:pt x="774850" y="1079499"/>
                  <a:pt x="779867" y="1080209"/>
                </a:cubicBezTo>
                <a:cubicBezTo>
                  <a:pt x="772700" y="1078789"/>
                  <a:pt x="772700" y="1085896"/>
                  <a:pt x="772700" y="1085896"/>
                </a:cubicBezTo>
                <a:cubicBezTo>
                  <a:pt x="772700" y="1073102"/>
                  <a:pt x="761230" y="1083053"/>
                  <a:pt x="756930" y="1080209"/>
                </a:cubicBezTo>
                <a:cubicBezTo>
                  <a:pt x="759797" y="1077367"/>
                  <a:pt x="763023" y="1077012"/>
                  <a:pt x="766786" y="1077545"/>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3" y="1041835"/>
                  <a:pt x="1632850" y="1036149"/>
                  <a:pt x="1627116" y="1027621"/>
                </a:cubicBezTo>
                <a:close/>
                <a:moveTo>
                  <a:pt x="1580704" y="1027621"/>
                </a:moveTo>
                <a:cubicBezTo>
                  <a:pt x="1581959" y="1026910"/>
                  <a:pt x="1582676" y="1026910"/>
                  <a:pt x="1582676" y="1030463"/>
                </a:cubicBezTo>
                <a:cubicBezTo>
                  <a:pt x="1582676" y="1041833"/>
                  <a:pt x="1578374" y="1030463"/>
                  <a:pt x="1575507" y="1029042"/>
                </a:cubicBezTo>
                <a:cubicBezTo>
                  <a:pt x="1577657" y="1029752"/>
                  <a:pt x="1579449" y="1028331"/>
                  <a:pt x="1580704" y="1027621"/>
                </a:cubicBezTo>
                <a:close/>
                <a:moveTo>
                  <a:pt x="822877" y="1024780"/>
                </a:moveTo>
                <a:lnTo>
                  <a:pt x="824310" y="1030464"/>
                </a:lnTo>
                <a:lnTo>
                  <a:pt x="827177" y="1029044"/>
                </a:lnTo>
                <a:close/>
                <a:moveTo>
                  <a:pt x="1625683" y="1014829"/>
                </a:moveTo>
                <a:lnTo>
                  <a:pt x="1631417" y="1016250"/>
                </a:lnTo>
                <a:lnTo>
                  <a:pt x="1628550" y="1021936"/>
                </a:lnTo>
                <a:close/>
                <a:moveTo>
                  <a:pt x="1577119" y="1012874"/>
                </a:moveTo>
                <a:cubicBezTo>
                  <a:pt x="1579090" y="1013051"/>
                  <a:pt x="1581240" y="1014117"/>
                  <a:pt x="1584108" y="1017670"/>
                </a:cubicBezTo>
                <a:cubicBezTo>
                  <a:pt x="1578373" y="1017670"/>
                  <a:pt x="1574072" y="1016250"/>
                  <a:pt x="1571205" y="1013407"/>
                </a:cubicBezTo>
                <a:cubicBezTo>
                  <a:pt x="1573356" y="1013407"/>
                  <a:pt x="1575148" y="1012696"/>
                  <a:pt x="1577119" y="1012874"/>
                </a:cubicBezTo>
                <a:close/>
                <a:moveTo>
                  <a:pt x="1632850" y="1002038"/>
                </a:moveTo>
                <a:lnTo>
                  <a:pt x="1641452" y="1010566"/>
                </a:lnTo>
                <a:cubicBezTo>
                  <a:pt x="1634283" y="1011987"/>
                  <a:pt x="1638584" y="1004881"/>
                  <a:pt x="1632850" y="1002038"/>
                </a:cubicBezTo>
                <a:close/>
                <a:moveTo>
                  <a:pt x="800835" y="993865"/>
                </a:moveTo>
                <a:cubicBezTo>
                  <a:pt x="803523" y="994220"/>
                  <a:pt x="807108" y="995641"/>
                  <a:pt x="809975" y="996351"/>
                </a:cubicBezTo>
                <a:cubicBezTo>
                  <a:pt x="805673" y="996351"/>
                  <a:pt x="799938" y="997772"/>
                  <a:pt x="797071" y="997772"/>
                </a:cubicBezTo>
                <a:cubicBezTo>
                  <a:pt x="796355" y="994220"/>
                  <a:pt x="798147" y="993509"/>
                  <a:pt x="800835" y="993865"/>
                </a:cubicBezTo>
                <a:close/>
                <a:moveTo>
                  <a:pt x="1500961" y="979296"/>
                </a:moveTo>
                <a:cubicBezTo>
                  <a:pt x="1502395" y="986403"/>
                  <a:pt x="1510997" y="986403"/>
                  <a:pt x="1510997" y="986403"/>
                </a:cubicBezTo>
                <a:cubicBezTo>
                  <a:pt x="1492360" y="984981"/>
                  <a:pt x="1509562" y="999194"/>
                  <a:pt x="1508129" y="1003458"/>
                </a:cubicBezTo>
                <a:cubicBezTo>
                  <a:pt x="1499528" y="997774"/>
                  <a:pt x="1502395" y="990667"/>
                  <a:pt x="1500961" y="979296"/>
                </a:cubicBezTo>
                <a:close/>
                <a:moveTo>
                  <a:pt x="851549" y="970769"/>
                </a:moveTo>
                <a:cubicBezTo>
                  <a:pt x="854416" y="977876"/>
                  <a:pt x="851549" y="990667"/>
                  <a:pt x="847247" y="994931"/>
                </a:cubicBezTo>
                <a:cubicBezTo>
                  <a:pt x="851549" y="1000616"/>
                  <a:pt x="863017" y="997774"/>
                  <a:pt x="865884" y="996352"/>
                </a:cubicBezTo>
                <a:cubicBezTo>
                  <a:pt x="835778" y="983560"/>
                  <a:pt x="871619" y="989246"/>
                  <a:pt x="864450" y="979296"/>
                </a:cubicBezTo>
                <a:cubicBezTo>
                  <a:pt x="861583" y="977876"/>
                  <a:pt x="860150" y="982139"/>
                  <a:pt x="855849" y="980717"/>
                </a:cubicBezTo>
                <a:cubicBezTo>
                  <a:pt x="852981" y="977876"/>
                  <a:pt x="854416" y="975032"/>
                  <a:pt x="857283" y="973612"/>
                </a:cubicBezTo>
                <a:cubicBezTo>
                  <a:pt x="855849" y="973612"/>
                  <a:pt x="852981" y="972189"/>
                  <a:pt x="851549" y="970769"/>
                </a:cubicBezTo>
                <a:close/>
                <a:moveTo>
                  <a:pt x="907458" y="956554"/>
                </a:moveTo>
                <a:lnTo>
                  <a:pt x="907458" y="957975"/>
                </a:lnTo>
                <a:lnTo>
                  <a:pt x="906025" y="957975"/>
                </a:lnTo>
                <a:close/>
                <a:moveTo>
                  <a:pt x="1469422" y="953711"/>
                </a:moveTo>
                <a:cubicBezTo>
                  <a:pt x="1478023" y="950868"/>
                  <a:pt x="1478023" y="963661"/>
                  <a:pt x="1482323" y="967925"/>
                </a:cubicBezTo>
                <a:cubicBezTo>
                  <a:pt x="1478023" y="966502"/>
                  <a:pt x="1475156" y="963661"/>
                  <a:pt x="1473722" y="970766"/>
                </a:cubicBezTo>
                <a:cubicBezTo>
                  <a:pt x="1467987" y="967925"/>
                  <a:pt x="1469422" y="959397"/>
                  <a:pt x="1469422" y="953711"/>
                </a:cubicBezTo>
                <a:close/>
                <a:moveTo>
                  <a:pt x="1917416" y="950158"/>
                </a:moveTo>
                <a:cubicBezTo>
                  <a:pt x="1919208" y="949448"/>
                  <a:pt x="1921000" y="949448"/>
                  <a:pt x="1922434" y="950868"/>
                </a:cubicBezTo>
                <a:lnTo>
                  <a:pt x="1912398" y="953711"/>
                </a:lnTo>
                <a:cubicBezTo>
                  <a:pt x="1913832" y="952290"/>
                  <a:pt x="1915623" y="950869"/>
                  <a:pt x="1917416" y="950158"/>
                </a:cubicBezTo>
                <a:close/>
                <a:moveTo>
                  <a:pt x="1499528" y="948027"/>
                </a:moveTo>
                <a:lnTo>
                  <a:pt x="1492359" y="955134"/>
                </a:lnTo>
                <a:lnTo>
                  <a:pt x="1499528" y="959398"/>
                </a:lnTo>
                <a:close/>
                <a:moveTo>
                  <a:pt x="1379107" y="942342"/>
                </a:moveTo>
                <a:cubicBezTo>
                  <a:pt x="1380540" y="948027"/>
                  <a:pt x="1383407" y="953713"/>
                  <a:pt x="1384842" y="956556"/>
                </a:cubicBezTo>
                <a:cubicBezTo>
                  <a:pt x="1374806" y="956556"/>
                  <a:pt x="1377673" y="948027"/>
                  <a:pt x="1379107" y="942342"/>
                </a:cubicBezTo>
                <a:close/>
                <a:moveTo>
                  <a:pt x="1287177" y="930616"/>
                </a:moveTo>
                <a:cubicBezTo>
                  <a:pt x="1288789" y="930616"/>
                  <a:pt x="1290940" y="930971"/>
                  <a:pt x="1291656" y="930971"/>
                </a:cubicBezTo>
                <a:cubicBezTo>
                  <a:pt x="1293091" y="932392"/>
                  <a:pt x="1295958" y="932392"/>
                  <a:pt x="1294525" y="936658"/>
                </a:cubicBezTo>
                <a:lnTo>
                  <a:pt x="1285922" y="932392"/>
                </a:lnTo>
                <a:cubicBezTo>
                  <a:pt x="1284489" y="930971"/>
                  <a:pt x="1285564" y="930616"/>
                  <a:pt x="1287177" y="930616"/>
                </a:cubicBezTo>
                <a:close/>
                <a:moveTo>
                  <a:pt x="815708" y="929549"/>
                </a:moveTo>
                <a:cubicBezTo>
                  <a:pt x="820010" y="928128"/>
                  <a:pt x="818575" y="933813"/>
                  <a:pt x="818575" y="935236"/>
                </a:cubicBezTo>
                <a:cubicBezTo>
                  <a:pt x="817141" y="935236"/>
                  <a:pt x="815708" y="936656"/>
                  <a:pt x="812841" y="935236"/>
                </a:cubicBezTo>
                <a:close/>
                <a:moveTo>
                  <a:pt x="915163" y="926707"/>
                </a:moveTo>
                <a:cubicBezTo>
                  <a:pt x="914267" y="925997"/>
                  <a:pt x="913909" y="926707"/>
                  <a:pt x="914626" y="930971"/>
                </a:cubicBezTo>
                <a:lnTo>
                  <a:pt x="918926" y="930971"/>
                </a:lnTo>
                <a:cubicBezTo>
                  <a:pt x="917493" y="929550"/>
                  <a:pt x="916059" y="927418"/>
                  <a:pt x="915163" y="926707"/>
                </a:cubicBezTo>
                <a:close/>
                <a:moveTo>
                  <a:pt x="1414946" y="925285"/>
                </a:moveTo>
                <a:lnTo>
                  <a:pt x="1412079" y="929549"/>
                </a:lnTo>
                <a:lnTo>
                  <a:pt x="1419247" y="928128"/>
                </a:lnTo>
                <a:close/>
                <a:moveTo>
                  <a:pt x="1475156" y="913916"/>
                </a:moveTo>
                <a:cubicBezTo>
                  <a:pt x="1476591" y="915337"/>
                  <a:pt x="1475156" y="915337"/>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4"/>
                </a:moveTo>
                <a:cubicBezTo>
                  <a:pt x="913192" y="911073"/>
                  <a:pt x="910325" y="921021"/>
                  <a:pt x="908892" y="923864"/>
                </a:cubicBezTo>
                <a:cubicBezTo>
                  <a:pt x="913192" y="923864"/>
                  <a:pt x="918926" y="916758"/>
                  <a:pt x="913192" y="912494"/>
                </a:cubicBezTo>
                <a:close/>
                <a:moveTo>
                  <a:pt x="1227148" y="895438"/>
                </a:moveTo>
                <a:lnTo>
                  <a:pt x="1225713" y="911073"/>
                </a:lnTo>
                <a:cubicBezTo>
                  <a:pt x="1221412" y="905387"/>
                  <a:pt x="1225713" y="894017"/>
                  <a:pt x="1227148" y="895438"/>
                </a:cubicBezTo>
                <a:close/>
                <a:moveTo>
                  <a:pt x="888822" y="895438"/>
                </a:moveTo>
                <a:cubicBezTo>
                  <a:pt x="891689" y="896859"/>
                  <a:pt x="893122" y="901123"/>
                  <a:pt x="900290"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5" y="886909"/>
                  <a:pt x="848682" y="892595"/>
                  <a:pt x="848682" y="892595"/>
                </a:cubicBezTo>
                <a:close/>
                <a:moveTo>
                  <a:pt x="876636" y="883357"/>
                </a:moveTo>
                <a:cubicBezTo>
                  <a:pt x="872694" y="884423"/>
                  <a:pt x="870186" y="886911"/>
                  <a:pt x="871619" y="891174"/>
                </a:cubicBezTo>
                <a:lnTo>
                  <a:pt x="890255" y="888331"/>
                </a:lnTo>
                <a:lnTo>
                  <a:pt x="881653" y="888331"/>
                </a:lnTo>
                <a:lnTo>
                  <a:pt x="890255" y="884067"/>
                </a:lnTo>
                <a:cubicBezTo>
                  <a:pt x="885954" y="882646"/>
                  <a:pt x="880578" y="882291"/>
                  <a:pt x="876636" y="883357"/>
                </a:cubicBezTo>
                <a:close/>
                <a:moveTo>
                  <a:pt x="1364771" y="881224"/>
                </a:moveTo>
                <a:cubicBezTo>
                  <a:pt x="1356170" y="913916"/>
                  <a:pt x="1353302" y="875540"/>
                  <a:pt x="1341834" y="882647"/>
                </a:cubicBezTo>
                <a:cubicBezTo>
                  <a:pt x="1343267" y="886910"/>
                  <a:pt x="1347568" y="888331"/>
                  <a:pt x="1347568" y="892595"/>
                </a:cubicBezTo>
                <a:cubicBezTo>
                  <a:pt x="1343267" y="894017"/>
                  <a:pt x="1338967" y="892595"/>
                  <a:pt x="1336100" y="889752"/>
                </a:cubicBezTo>
                <a:cubicBezTo>
                  <a:pt x="1334665" y="892595"/>
                  <a:pt x="1334665" y="895438"/>
                  <a:pt x="1333232" y="896859"/>
                </a:cubicBezTo>
                <a:cubicBezTo>
                  <a:pt x="1341834" y="894017"/>
                  <a:pt x="1359037" y="896859"/>
                  <a:pt x="1367638" y="902545"/>
                </a:cubicBezTo>
                <a:cubicBezTo>
                  <a:pt x="1373373" y="898281"/>
                  <a:pt x="1366204" y="885488"/>
                  <a:pt x="1364771" y="881224"/>
                </a:cubicBezTo>
                <a:close/>
                <a:moveTo>
                  <a:pt x="893122" y="869853"/>
                </a:moveTo>
                <a:lnTo>
                  <a:pt x="881653" y="881224"/>
                </a:lnTo>
                <a:lnTo>
                  <a:pt x="883087" y="881224"/>
                </a:lnTo>
                <a:lnTo>
                  <a:pt x="891689" y="882647"/>
                </a:lnTo>
                <a:lnTo>
                  <a:pt x="884520" y="879803"/>
                </a:lnTo>
                <a:close/>
                <a:moveTo>
                  <a:pt x="1154034" y="867010"/>
                </a:moveTo>
                <a:lnTo>
                  <a:pt x="1164068" y="871274"/>
                </a:lnTo>
                <a:lnTo>
                  <a:pt x="1161202" y="874117"/>
                </a:lnTo>
                <a:close/>
                <a:moveTo>
                  <a:pt x="918926" y="864169"/>
                </a:moveTo>
                <a:lnTo>
                  <a:pt x="917287" y="865794"/>
                </a:lnTo>
                <a:lnTo>
                  <a:pt x="910325" y="867012"/>
                </a:lnTo>
                <a:lnTo>
                  <a:pt x="918926" y="872696"/>
                </a:lnTo>
                <a:cubicBezTo>
                  <a:pt x="918926" y="870564"/>
                  <a:pt x="916776" y="868788"/>
                  <a:pt x="915701" y="867367"/>
                </a:cubicBezTo>
                <a:lnTo>
                  <a:pt x="917287" y="865794"/>
                </a:lnTo>
                <a:lnTo>
                  <a:pt x="921143" y="865119"/>
                </a:lnTo>
                <a:lnTo>
                  <a:pt x="932187" y="869854"/>
                </a:lnTo>
                <a:cubicBezTo>
                  <a:pt x="936846" y="870920"/>
                  <a:pt x="940430" y="870565"/>
                  <a:pt x="938996" y="867012"/>
                </a:cubicBezTo>
                <a:cubicBezTo>
                  <a:pt x="931829" y="866301"/>
                  <a:pt x="926811" y="865235"/>
                  <a:pt x="922510" y="864880"/>
                </a:cubicBezTo>
                <a:lnTo>
                  <a:pt x="921143" y="865119"/>
                </a:lnTo>
                <a:close/>
                <a:moveTo>
                  <a:pt x="851546" y="862746"/>
                </a:moveTo>
                <a:lnTo>
                  <a:pt x="848679" y="869853"/>
                </a:lnTo>
                <a:lnTo>
                  <a:pt x="842945" y="869853"/>
                </a:lnTo>
                <a:close/>
                <a:moveTo>
                  <a:pt x="940766" y="862526"/>
                </a:moveTo>
                <a:cubicBezTo>
                  <a:pt x="938280" y="863991"/>
                  <a:pt x="946882" y="869854"/>
                  <a:pt x="949031" y="874117"/>
                </a:cubicBezTo>
                <a:lnTo>
                  <a:pt x="947598" y="862748"/>
                </a:lnTo>
                <a:cubicBezTo>
                  <a:pt x="943656" y="862037"/>
                  <a:pt x="941595" y="862037"/>
                  <a:pt x="940766" y="862526"/>
                </a:cubicBezTo>
                <a:close/>
                <a:moveTo>
                  <a:pt x="1151636" y="862322"/>
                </a:moveTo>
                <a:lnTo>
                  <a:pt x="1156901" y="865590"/>
                </a:lnTo>
                <a:cubicBezTo>
                  <a:pt x="1154751" y="865590"/>
                  <a:pt x="1152601" y="864524"/>
                  <a:pt x="1151525" y="862925"/>
                </a:cubicBezTo>
                <a:close/>
                <a:moveTo>
                  <a:pt x="1204210" y="851377"/>
                </a:moveTo>
                <a:cubicBezTo>
                  <a:pt x="1202776" y="859905"/>
                  <a:pt x="1208510" y="872696"/>
                  <a:pt x="1218546" y="871276"/>
                </a:cubicBezTo>
                <a:lnTo>
                  <a:pt x="1209944" y="852798"/>
                </a:lnTo>
                <a:lnTo>
                  <a:pt x="1211377" y="861326"/>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5"/>
                </a:moveTo>
                <a:cubicBezTo>
                  <a:pt x="22042" y="832011"/>
                  <a:pt x="19354" y="836097"/>
                  <a:pt x="15770" y="844270"/>
                </a:cubicBezTo>
                <a:lnTo>
                  <a:pt x="15770" y="872697"/>
                </a:lnTo>
                <a:cubicBezTo>
                  <a:pt x="15770" y="859905"/>
                  <a:pt x="17203" y="862747"/>
                  <a:pt x="20070" y="859905"/>
                </a:cubicBezTo>
                <a:cubicBezTo>
                  <a:pt x="24372" y="881224"/>
                  <a:pt x="15770" y="894016"/>
                  <a:pt x="11469" y="911073"/>
                </a:cubicBezTo>
                <a:cubicBezTo>
                  <a:pt x="15770" y="902544"/>
                  <a:pt x="22937" y="869854"/>
                  <a:pt x="31539" y="875540"/>
                </a:cubicBezTo>
                <a:cubicBezTo>
                  <a:pt x="32973" y="882645"/>
                  <a:pt x="32973" y="891175"/>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8"/>
                </a:cubicBezTo>
                <a:cubicBezTo>
                  <a:pt x="35840" y="876961"/>
                  <a:pt x="34406" y="875540"/>
                  <a:pt x="32973" y="874118"/>
                </a:cubicBezTo>
                <a:cubicBezTo>
                  <a:pt x="30823" y="851732"/>
                  <a:pt x="30285" y="827747"/>
                  <a:pt x="24103" y="830945"/>
                </a:cubicBezTo>
                <a:close/>
                <a:moveTo>
                  <a:pt x="1246321" y="825793"/>
                </a:moveTo>
                <a:cubicBezTo>
                  <a:pt x="1242916" y="824372"/>
                  <a:pt x="1239332" y="824372"/>
                  <a:pt x="1237182" y="827215"/>
                </a:cubicBezTo>
                <a:cubicBezTo>
                  <a:pt x="1234314" y="827215"/>
                  <a:pt x="1247217" y="831479"/>
                  <a:pt x="1254384" y="832899"/>
                </a:cubicBezTo>
                <a:cubicBezTo>
                  <a:pt x="1252951" y="830057"/>
                  <a:pt x="1249725" y="827214"/>
                  <a:pt x="1246321" y="825793"/>
                </a:cubicBezTo>
                <a:close/>
                <a:moveTo>
                  <a:pt x="1260119" y="822951"/>
                </a:moveTo>
                <a:cubicBezTo>
                  <a:pt x="1258686" y="825792"/>
                  <a:pt x="1251517" y="828635"/>
                  <a:pt x="1261553" y="828635"/>
                </a:cubicBezTo>
                <a:close/>
                <a:moveTo>
                  <a:pt x="1166937" y="794523"/>
                </a:moveTo>
                <a:cubicBezTo>
                  <a:pt x="1167654" y="802340"/>
                  <a:pt x="1167654" y="807671"/>
                  <a:pt x="1168370" y="812290"/>
                </a:cubicBezTo>
                <a:lnTo>
                  <a:pt x="1170089" y="816338"/>
                </a:lnTo>
                <a:lnTo>
                  <a:pt x="1169804" y="817265"/>
                </a:lnTo>
                <a:lnTo>
                  <a:pt x="1170735" y="817858"/>
                </a:lnTo>
                <a:lnTo>
                  <a:pt x="1174104" y="825792"/>
                </a:lnTo>
                <a:lnTo>
                  <a:pt x="1179838" y="817265"/>
                </a:lnTo>
                <a:cubicBezTo>
                  <a:pt x="1177688" y="817265"/>
                  <a:pt x="1176255" y="819397"/>
                  <a:pt x="1174821" y="820463"/>
                </a:cubicBezTo>
                <a:lnTo>
                  <a:pt x="1170735" y="817858"/>
                </a:lnTo>
                <a:lnTo>
                  <a:pt x="1170089" y="816338"/>
                </a:lnTo>
                <a:lnTo>
                  <a:pt x="1174284"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1939639" y="766096"/>
                </a:moveTo>
                <a:cubicBezTo>
                  <a:pt x="1939639" y="774624"/>
                  <a:pt x="1939639" y="780310"/>
                  <a:pt x="1935337" y="783151"/>
                </a:cubicBezTo>
                <a:cubicBezTo>
                  <a:pt x="1935337" y="783151"/>
                  <a:pt x="1935337" y="781731"/>
                  <a:pt x="1935337" y="781731"/>
                </a:cubicBezTo>
                <a:close/>
                <a:moveTo>
                  <a:pt x="927528" y="740513"/>
                </a:moveTo>
                <a:cubicBezTo>
                  <a:pt x="927528" y="749041"/>
                  <a:pt x="923228" y="749041"/>
                  <a:pt x="918926" y="750462"/>
                </a:cubicBezTo>
                <a:lnTo>
                  <a:pt x="920359" y="756148"/>
                </a:lnTo>
                <a:cubicBezTo>
                  <a:pt x="921793" y="756148"/>
                  <a:pt x="921793" y="756148"/>
                  <a:pt x="921793" y="756148"/>
                </a:cubicBezTo>
                <a:cubicBezTo>
                  <a:pt x="927528" y="751884"/>
                  <a:pt x="936129" y="754726"/>
                  <a:pt x="943298" y="757569"/>
                </a:cubicBezTo>
                <a:cubicBezTo>
                  <a:pt x="943298" y="754726"/>
                  <a:pt x="943298" y="753305"/>
                  <a:pt x="944731" y="750462"/>
                </a:cubicBezTo>
                <a:cubicBezTo>
                  <a:pt x="941864" y="747620"/>
                  <a:pt x="940431" y="746198"/>
                  <a:pt x="938996"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0"/>
                  <a:pt x="1090956" y="739091"/>
                  <a:pt x="1089522" y="740512"/>
                </a:cubicBezTo>
                <a:cubicBezTo>
                  <a:pt x="1088089" y="740512"/>
                  <a:pt x="1088089" y="739091"/>
                  <a:pt x="1088089" y="739091"/>
                </a:cubicBezTo>
                <a:close/>
                <a:moveTo>
                  <a:pt x="1060852" y="726299"/>
                </a:moveTo>
                <a:lnTo>
                  <a:pt x="1059417" y="729142"/>
                </a:lnTo>
                <a:lnTo>
                  <a:pt x="1056550" y="727722"/>
                </a:lnTo>
                <a:cubicBezTo>
                  <a:pt x="1055117" y="727722"/>
                  <a:pt x="1055117" y="729142"/>
                  <a:pt x="1055117" y="730563"/>
                </a:cubicBezTo>
                <a:cubicBezTo>
                  <a:pt x="1056550" y="731986"/>
                  <a:pt x="1057984" y="731986"/>
                  <a:pt x="1059417" y="731986"/>
                </a:cubicBezTo>
                <a:cubicBezTo>
                  <a:pt x="1060852" y="731986"/>
                  <a:pt x="1060852" y="729142"/>
                  <a:pt x="1060852" y="726299"/>
                </a:cubicBezTo>
                <a:close/>
                <a:moveTo>
                  <a:pt x="850774" y="713968"/>
                </a:moveTo>
                <a:lnTo>
                  <a:pt x="851549" y="714929"/>
                </a:lnTo>
                <a:lnTo>
                  <a:pt x="850810" y="714342"/>
                </a:lnTo>
                <a:close/>
                <a:moveTo>
                  <a:pt x="920359" y="712087"/>
                </a:moveTo>
                <a:cubicBezTo>
                  <a:pt x="911759" y="723456"/>
                  <a:pt x="918926" y="727722"/>
                  <a:pt x="927528" y="727722"/>
                </a:cubicBezTo>
                <a:cubicBezTo>
                  <a:pt x="927528" y="727722"/>
                  <a:pt x="927528" y="726299"/>
                  <a:pt x="927528" y="724879"/>
                </a:cubicBezTo>
                <a:cubicBezTo>
                  <a:pt x="923228" y="723456"/>
                  <a:pt x="917493" y="720615"/>
                  <a:pt x="920359" y="712087"/>
                </a:cubicBezTo>
                <a:close/>
                <a:moveTo>
                  <a:pt x="1040782" y="697873"/>
                </a:moveTo>
                <a:lnTo>
                  <a:pt x="1039347" y="703558"/>
                </a:lnTo>
                <a:cubicBezTo>
                  <a:pt x="1039347" y="704980"/>
                  <a:pt x="1039347" y="706401"/>
                  <a:pt x="1037914" y="707822"/>
                </a:cubicBezTo>
                <a:lnTo>
                  <a:pt x="1037914" y="709244"/>
                </a:lnTo>
                <a:lnTo>
                  <a:pt x="1050816" y="704980"/>
                </a:lnTo>
                <a:cubicBezTo>
                  <a:pt x="1049382" y="706401"/>
                  <a:pt x="1049382" y="706401"/>
                  <a:pt x="1049382" y="707822"/>
                </a:cubicBezTo>
                <a:cubicBezTo>
                  <a:pt x="1050816" y="706401"/>
                  <a:pt x="1052250" y="706401"/>
                  <a:pt x="1053683" y="707822"/>
                </a:cubicBezTo>
                <a:cubicBezTo>
                  <a:pt x="1053683" y="706401"/>
                  <a:pt x="1052250" y="704980"/>
                  <a:pt x="1050816" y="704980"/>
                </a:cubicBezTo>
                <a:cubicBezTo>
                  <a:pt x="1047949" y="703558"/>
                  <a:pt x="1043649" y="703558"/>
                  <a:pt x="1040782" y="702137"/>
                </a:cubicBezTo>
                <a:cubicBezTo>
                  <a:pt x="1040782" y="700716"/>
                  <a:pt x="1040782" y="700716"/>
                  <a:pt x="1043649" y="699294"/>
                </a:cubicBezTo>
                <a:cubicBezTo>
                  <a:pt x="1042214" y="697873"/>
                  <a:pt x="1042214" y="697873"/>
                  <a:pt x="1040782" y="697873"/>
                </a:cubicBezTo>
                <a:close/>
                <a:moveTo>
                  <a:pt x="816784" y="697873"/>
                </a:moveTo>
                <a:cubicBezTo>
                  <a:pt x="821085" y="698939"/>
                  <a:pt x="825745" y="701427"/>
                  <a:pt x="828612" y="700716"/>
                </a:cubicBezTo>
                <a:cubicBezTo>
                  <a:pt x="818576" y="714928"/>
                  <a:pt x="818576" y="690766"/>
                  <a:pt x="807107" y="703558"/>
                </a:cubicBezTo>
                <a:cubicBezTo>
                  <a:pt x="808541" y="697162"/>
                  <a:pt x="812483" y="696807"/>
                  <a:pt x="816784" y="697873"/>
                </a:cubicBezTo>
                <a:close/>
                <a:moveTo>
                  <a:pt x="1866524" y="695030"/>
                </a:moveTo>
                <a:cubicBezTo>
                  <a:pt x="1867959" y="712086"/>
                  <a:pt x="1869391" y="729143"/>
                  <a:pt x="1869391" y="746198"/>
                </a:cubicBezTo>
                <a:cubicBezTo>
                  <a:pt x="1888029" y="720615"/>
                  <a:pt x="1870826" y="714929"/>
                  <a:pt x="1866524" y="695030"/>
                </a:cubicBezTo>
                <a:close/>
                <a:moveTo>
                  <a:pt x="993472" y="690766"/>
                </a:moveTo>
                <a:cubicBezTo>
                  <a:pt x="992038" y="690766"/>
                  <a:pt x="990605" y="690766"/>
                  <a:pt x="989172" y="692188"/>
                </a:cubicBezTo>
                <a:cubicBezTo>
                  <a:pt x="989172" y="692188"/>
                  <a:pt x="989172" y="693609"/>
                  <a:pt x="989172" y="693609"/>
                </a:cubicBezTo>
                <a:cubicBezTo>
                  <a:pt x="990605" y="692188"/>
                  <a:pt x="992038" y="690766"/>
                  <a:pt x="993472" y="690766"/>
                </a:cubicBezTo>
                <a:close/>
                <a:moveTo>
                  <a:pt x="711058" y="679395"/>
                </a:moveTo>
                <a:lnTo>
                  <a:pt x="718708" y="679495"/>
                </a:lnTo>
                <a:lnTo>
                  <a:pt x="718405" y="679574"/>
                </a:lnTo>
                <a:cubicBezTo>
                  <a:pt x="715359" y="679396"/>
                  <a:pt x="712492" y="677974"/>
                  <a:pt x="711058" y="679395"/>
                </a:cubicBezTo>
                <a:close/>
                <a:moveTo>
                  <a:pt x="70067" y="662384"/>
                </a:moveTo>
                <a:cubicBezTo>
                  <a:pt x="66304" y="660652"/>
                  <a:pt x="60928" y="676908"/>
                  <a:pt x="58778" y="690766"/>
                </a:cubicBezTo>
                <a:cubicBezTo>
                  <a:pt x="61645" y="687923"/>
                  <a:pt x="64512" y="693609"/>
                  <a:pt x="68812" y="686502"/>
                </a:cubicBezTo>
                <a:lnTo>
                  <a:pt x="73113" y="670868"/>
                </a:lnTo>
                <a:cubicBezTo>
                  <a:pt x="72396" y="665538"/>
                  <a:pt x="71321" y="662962"/>
                  <a:pt x="70067" y="662384"/>
                </a:cubicBezTo>
                <a:close/>
                <a:moveTo>
                  <a:pt x="926095" y="658076"/>
                </a:moveTo>
                <a:cubicBezTo>
                  <a:pt x="921793" y="658076"/>
                  <a:pt x="923228" y="668024"/>
                  <a:pt x="923228" y="672288"/>
                </a:cubicBezTo>
                <a:cubicBezTo>
                  <a:pt x="921793" y="672288"/>
                  <a:pt x="920359" y="670867"/>
                  <a:pt x="918926" y="668024"/>
                </a:cubicBezTo>
                <a:cubicBezTo>
                  <a:pt x="914626" y="683659"/>
                  <a:pt x="928962" y="665183"/>
                  <a:pt x="931829" y="676554"/>
                </a:cubicBezTo>
                <a:cubicBezTo>
                  <a:pt x="934695" y="669447"/>
                  <a:pt x="926095" y="663761"/>
                  <a:pt x="926095" y="658076"/>
                </a:cubicBezTo>
                <a:close/>
                <a:moveTo>
                  <a:pt x="841513" y="652390"/>
                </a:moveTo>
                <a:cubicBezTo>
                  <a:pt x="845814" y="658076"/>
                  <a:pt x="845814" y="676554"/>
                  <a:pt x="858716" y="672288"/>
                </a:cubicBezTo>
                <a:lnTo>
                  <a:pt x="852981" y="665183"/>
                </a:lnTo>
                <a:lnTo>
                  <a:pt x="854416" y="665183"/>
                </a:lnTo>
                <a:lnTo>
                  <a:pt x="855849" y="658076"/>
                </a:lnTo>
                <a:cubicBezTo>
                  <a:pt x="850114" y="676554"/>
                  <a:pt x="845814" y="655233"/>
                  <a:pt x="841513" y="652390"/>
                </a:cubicBezTo>
                <a:close/>
                <a:moveTo>
                  <a:pt x="1050816" y="643862"/>
                </a:moveTo>
                <a:cubicBezTo>
                  <a:pt x="1046516" y="645284"/>
                  <a:pt x="1027878" y="642441"/>
                  <a:pt x="1033613" y="653812"/>
                </a:cubicBezTo>
                <a:lnTo>
                  <a:pt x="1040782" y="650969"/>
                </a:lnTo>
                <a:lnTo>
                  <a:pt x="1040782" y="652390"/>
                </a:lnTo>
                <a:lnTo>
                  <a:pt x="1047949" y="653812"/>
                </a:lnTo>
                <a:cubicBezTo>
                  <a:pt x="1029313" y="646705"/>
                  <a:pt x="1049382" y="646705"/>
                  <a:pt x="1050816" y="643862"/>
                </a:cubicBezTo>
                <a:close/>
                <a:moveTo>
                  <a:pt x="994470" y="641699"/>
                </a:moveTo>
                <a:lnTo>
                  <a:pt x="995167" y="641769"/>
                </a:lnTo>
                <a:lnTo>
                  <a:pt x="993472" y="642441"/>
                </a:lnTo>
                <a:close/>
                <a:moveTo>
                  <a:pt x="676652" y="632491"/>
                </a:moveTo>
                <a:cubicBezTo>
                  <a:pt x="675217" y="645284"/>
                  <a:pt x="693854" y="639598"/>
                  <a:pt x="695287" y="633913"/>
                </a:cubicBezTo>
                <a:cubicBezTo>
                  <a:pt x="692420" y="638177"/>
                  <a:pt x="685253" y="633913"/>
                  <a:pt x="676652" y="632491"/>
                </a:cubicBezTo>
                <a:close/>
                <a:moveTo>
                  <a:pt x="1889462" y="626807"/>
                </a:moveTo>
                <a:cubicBezTo>
                  <a:pt x="1890896" y="642441"/>
                  <a:pt x="1900930" y="636755"/>
                  <a:pt x="1895196" y="665182"/>
                </a:cubicBezTo>
                <a:cubicBezTo>
                  <a:pt x="1888029" y="660918"/>
                  <a:pt x="1872259" y="672289"/>
                  <a:pt x="1876560" y="712086"/>
                </a:cubicBezTo>
                <a:cubicBezTo>
                  <a:pt x="1890896" y="680816"/>
                  <a:pt x="1898063" y="677975"/>
                  <a:pt x="1900930" y="635334"/>
                </a:cubicBezTo>
                <a:close/>
                <a:moveTo>
                  <a:pt x="1003402" y="616178"/>
                </a:moveTo>
                <a:lnTo>
                  <a:pt x="1005120" y="618811"/>
                </a:lnTo>
                <a:cubicBezTo>
                  <a:pt x="1004583" y="621832"/>
                  <a:pt x="1002791" y="624674"/>
                  <a:pt x="1003508" y="626806"/>
                </a:cubicBezTo>
                <a:cubicBezTo>
                  <a:pt x="997057" y="622542"/>
                  <a:pt x="999207" y="621121"/>
                  <a:pt x="1001357" y="619345"/>
                </a:cubicBezTo>
                <a:close/>
                <a:moveTo>
                  <a:pt x="999207" y="609751"/>
                </a:moveTo>
                <a:cubicBezTo>
                  <a:pt x="1002432" y="612594"/>
                  <a:pt x="1003508" y="614548"/>
                  <a:pt x="1003508" y="616014"/>
                </a:cubicBezTo>
                <a:lnTo>
                  <a:pt x="1003402" y="616178"/>
                </a:lnTo>
                <a:close/>
                <a:moveTo>
                  <a:pt x="666616" y="604065"/>
                </a:moveTo>
                <a:cubicBezTo>
                  <a:pt x="659449" y="609751"/>
                  <a:pt x="658014" y="604065"/>
                  <a:pt x="655147" y="614015"/>
                </a:cubicBezTo>
                <a:cubicBezTo>
                  <a:pt x="655147" y="615436"/>
                  <a:pt x="666616" y="619699"/>
                  <a:pt x="663748" y="626806"/>
                </a:cubicBezTo>
                <a:lnTo>
                  <a:pt x="670917" y="616858"/>
                </a:lnTo>
                <a:cubicBezTo>
                  <a:pt x="665183" y="616858"/>
                  <a:pt x="663748" y="605487"/>
                  <a:pt x="666616" y="604065"/>
                </a:cubicBezTo>
                <a:close/>
                <a:moveTo>
                  <a:pt x="1093823" y="602644"/>
                </a:moveTo>
                <a:cubicBezTo>
                  <a:pt x="1079487" y="601223"/>
                  <a:pt x="1092389" y="608329"/>
                  <a:pt x="1085222" y="609751"/>
                </a:cubicBezTo>
                <a:cubicBezTo>
                  <a:pt x="1090956" y="609751"/>
                  <a:pt x="1103859" y="612593"/>
                  <a:pt x="1093823" y="602644"/>
                </a:cubicBezTo>
                <a:close/>
                <a:moveTo>
                  <a:pt x="762666" y="602644"/>
                </a:moveTo>
                <a:cubicBezTo>
                  <a:pt x="759799" y="608329"/>
                  <a:pt x="769834" y="609751"/>
                  <a:pt x="764099" y="615436"/>
                </a:cubicBezTo>
                <a:lnTo>
                  <a:pt x="759799" y="615436"/>
                </a:lnTo>
                <a:cubicBezTo>
                  <a:pt x="763383" y="615436"/>
                  <a:pt x="762666" y="619344"/>
                  <a:pt x="762487" y="622720"/>
                </a:cubicBezTo>
                <a:lnTo>
                  <a:pt x="763428" y="623370"/>
                </a:lnTo>
                <a:lnTo>
                  <a:pt x="762666" y="625386"/>
                </a:lnTo>
                <a:lnTo>
                  <a:pt x="768401" y="626806"/>
                </a:lnTo>
                <a:lnTo>
                  <a:pt x="763428" y="623370"/>
                </a:lnTo>
                <a:lnTo>
                  <a:pt x="765354" y="618279"/>
                </a:lnTo>
                <a:cubicBezTo>
                  <a:pt x="765175" y="614725"/>
                  <a:pt x="765534" y="611172"/>
                  <a:pt x="771268" y="611172"/>
                </a:cubicBezTo>
                <a:cubicBezTo>
                  <a:pt x="775568" y="611172"/>
                  <a:pt x="768401" y="601223"/>
                  <a:pt x="762666" y="602644"/>
                </a:cubicBezTo>
                <a:close/>
                <a:moveTo>
                  <a:pt x="785469" y="599801"/>
                </a:moveTo>
                <a:cubicBezTo>
                  <a:pt x="784170" y="599712"/>
                  <a:pt x="782378" y="600512"/>
                  <a:pt x="779869" y="602644"/>
                </a:cubicBezTo>
                <a:cubicBezTo>
                  <a:pt x="778435" y="616858"/>
                  <a:pt x="787037" y="605487"/>
                  <a:pt x="789904" y="612593"/>
                </a:cubicBezTo>
                <a:cubicBezTo>
                  <a:pt x="788829" y="608329"/>
                  <a:pt x="789367" y="600068"/>
                  <a:pt x="785469" y="599801"/>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9"/>
                </a:lnTo>
                <a:cubicBezTo>
                  <a:pt x="1948239" y="611172"/>
                  <a:pt x="1948239" y="625385"/>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5" y="591273"/>
                  <a:pt x="1085222" y="595537"/>
                </a:cubicBezTo>
                <a:cubicBezTo>
                  <a:pt x="1085222" y="598380"/>
                  <a:pt x="1093823" y="594116"/>
                  <a:pt x="1092389" y="589852"/>
                </a:cubicBezTo>
                <a:cubicBezTo>
                  <a:pt x="1086656" y="588430"/>
                  <a:pt x="1086656" y="595537"/>
                  <a:pt x="1079487" y="589852"/>
                </a:cubicBezTo>
                <a:lnTo>
                  <a:pt x="1079487" y="587009"/>
                </a:lnTo>
                <a:cubicBezTo>
                  <a:pt x="1079487" y="589141"/>
                  <a:pt x="1075545" y="588075"/>
                  <a:pt x="1072319" y="587542"/>
                </a:cubicBezTo>
                <a:lnTo>
                  <a:pt x="1071989" y="587972"/>
                </a:lnTo>
                <a:close/>
                <a:moveTo>
                  <a:pt x="488851" y="569953"/>
                </a:moveTo>
                <a:cubicBezTo>
                  <a:pt x="487419" y="572795"/>
                  <a:pt x="485984" y="574217"/>
                  <a:pt x="485984" y="575638"/>
                </a:cubicBezTo>
                <a:cubicBezTo>
                  <a:pt x="477383" y="577059"/>
                  <a:pt x="470216" y="579902"/>
                  <a:pt x="477383" y="594116"/>
                </a:cubicBezTo>
                <a:lnTo>
                  <a:pt x="484551" y="592694"/>
                </a:lnTo>
                <a:cubicBezTo>
                  <a:pt x="481683" y="592694"/>
                  <a:pt x="481683" y="591273"/>
                  <a:pt x="481683" y="588430"/>
                </a:cubicBezTo>
                <a:cubicBezTo>
                  <a:pt x="485984" y="584166"/>
                  <a:pt x="488851" y="592694"/>
                  <a:pt x="491719" y="595537"/>
                </a:cubicBezTo>
                <a:cubicBezTo>
                  <a:pt x="490286" y="589852"/>
                  <a:pt x="483117" y="584166"/>
                  <a:pt x="485984" y="575638"/>
                </a:cubicBezTo>
                <a:cubicBezTo>
                  <a:pt x="487419" y="574217"/>
                  <a:pt x="490286" y="572795"/>
                  <a:pt x="491719" y="574217"/>
                </a:cubicBezTo>
                <a:cubicBezTo>
                  <a:pt x="493153" y="575638"/>
                  <a:pt x="493153" y="577059"/>
                  <a:pt x="496019" y="572795"/>
                </a:cubicBezTo>
                <a:lnTo>
                  <a:pt x="496019" y="569953"/>
                </a:lnTo>
                <a:cubicBezTo>
                  <a:pt x="494586" y="571374"/>
                  <a:pt x="493153" y="571374"/>
                  <a:pt x="491719" y="572795"/>
                </a:cubicBezTo>
                <a:cubicBezTo>
                  <a:pt x="491719" y="571374"/>
                  <a:pt x="490286" y="568531"/>
                  <a:pt x="488851" y="569953"/>
                </a:cubicBezTo>
                <a:close/>
                <a:moveTo>
                  <a:pt x="435810" y="548633"/>
                </a:moveTo>
                <a:cubicBezTo>
                  <a:pt x="430075" y="554319"/>
                  <a:pt x="437242" y="560003"/>
                  <a:pt x="441544" y="560003"/>
                </a:cubicBezTo>
                <a:cubicBezTo>
                  <a:pt x="440110" y="558583"/>
                  <a:pt x="441544" y="554319"/>
                  <a:pt x="440110" y="551476"/>
                </a:cubicBezTo>
                <a:close/>
                <a:moveTo>
                  <a:pt x="1016410" y="541526"/>
                </a:moveTo>
                <a:lnTo>
                  <a:pt x="1017325" y="547713"/>
                </a:lnTo>
                <a:lnTo>
                  <a:pt x="1016948" y="547389"/>
                </a:lnTo>
                <a:cubicBezTo>
                  <a:pt x="1016769" y="545079"/>
                  <a:pt x="1017844" y="542947"/>
                  <a:pt x="1016410" y="541526"/>
                </a:cubicBezTo>
                <a:close/>
                <a:moveTo>
                  <a:pt x="559098" y="530156"/>
                </a:moveTo>
                <a:cubicBezTo>
                  <a:pt x="563398" y="534420"/>
                  <a:pt x="563398" y="535841"/>
                  <a:pt x="570566" y="531577"/>
                </a:cubicBezTo>
                <a:cubicBezTo>
                  <a:pt x="566265" y="527313"/>
                  <a:pt x="560531" y="527313"/>
                  <a:pt x="559098" y="530156"/>
                </a:cubicBezTo>
                <a:close/>
                <a:moveTo>
                  <a:pt x="1055117" y="524470"/>
                </a:moveTo>
                <a:cubicBezTo>
                  <a:pt x="1042214" y="521627"/>
                  <a:pt x="1049382" y="534420"/>
                  <a:pt x="1055117" y="537262"/>
                </a:cubicBezTo>
                <a:cubicBezTo>
                  <a:pt x="1052250" y="534420"/>
                  <a:pt x="1055117" y="530156"/>
                  <a:pt x="1055117" y="524470"/>
                </a:cubicBezTo>
                <a:close/>
                <a:moveTo>
                  <a:pt x="1070886" y="508835"/>
                </a:moveTo>
                <a:cubicBezTo>
                  <a:pt x="1069453" y="510258"/>
                  <a:pt x="1066586" y="517363"/>
                  <a:pt x="1059417" y="514522"/>
                </a:cubicBezTo>
                <a:lnTo>
                  <a:pt x="1070886" y="521627"/>
                </a:lnTo>
                <a:cubicBezTo>
                  <a:pt x="1070886" y="515942"/>
                  <a:pt x="1080922" y="515942"/>
                  <a:pt x="1082355" y="518785"/>
                </a:cubicBezTo>
                <a:cubicBezTo>
                  <a:pt x="1076620" y="513099"/>
                  <a:pt x="1082355" y="511679"/>
                  <a:pt x="1070886" y="508835"/>
                </a:cubicBezTo>
                <a:close/>
                <a:moveTo>
                  <a:pt x="549062" y="508835"/>
                </a:moveTo>
                <a:cubicBezTo>
                  <a:pt x="556231" y="511679"/>
                  <a:pt x="549062" y="528734"/>
                  <a:pt x="561965" y="523049"/>
                </a:cubicBezTo>
                <a:cubicBezTo>
                  <a:pt x="554796" y="518785"/>
                  <a:pt x="560531" y="504572"/>
                  <a:pt x="549062" y="508835"/>
                </a:cubicBezTo>
                <a:close/>
                <a:moveTo>
                  <a:pt x="1893763" y="491780"/>
                </a:moveTo>
                <a:cubicBezTo>
                  <a:pt x="1892329" y="497465"/>
                  <a:pt x="1890896" y="501729"/>
                  <a:pt x="1889462" y="507415"/>
                </a:cubicBezTo>
                <a:cubicBezTo>
                  <a:pt x="1892329" y="504572"/>
                  <a:pt x="1893763" y="500308"/>
                  <a:pt x="1895196" y="497465"/>
                </a:cubicBezTo>
                <a:cubicBezTo>
                  <a:pt x="1900930" y="520207"/>
                  <a:pt x="1905232" y="542948"/>
                  <a:pt x="1908099" y="565688"/>
                </a:cubicBezTo>
                <a:cubicBezTo>
                  <a:pt x="1905232" y="541526"/>
                  <a:pt x="1902365" y="517363"/>
                  <a:pt x="1896630" y="494622"/>
                </a:cubicBezTo>
                <a:lnTo>
                  <a:pt x="1895196" y="497465"/>
                </a:lnTo>
                <a:close/>
                <a:moveTo>
                  <a:pt x="1083789" y="456247"/>
                </a:moveTo>
                <a:cubicBezTo>
                  <a:pt x="1085222" y="460511"/>
                  <a:pt x="1068019" y="460511"/>
                  <a:pt x="1080922" y="467617"/>
                </a:cubicBezTo>
                <a:lnTo>
                  <a:pt x="1089523" y="461931"/>
                </a:lnTo>
                <a:cubicBezTo>
                  <a:pt x="1085222" y="459090"/>
                  <a:pt x="1090956" y="457667"/>
                  <a:pt x="1083789" y="456247"/>
                </a:cubicBezTo>
                <a:close/>
                <a:moveTo>
                  <a:pt x="1146867" y="453404"/>
                </a:moveTo>
                <a:cubicBezTo>
                  <a:pt x="1143999" y="454826"/>
                  <a:pt x="1141132" y="454826"/>
                  <a:pt x="1145432" y="460511"/>
                </a:cubicBezTo>
                <a:cubicBezTo>
                  <a:pt x="1148299" y="459090"/>
                  <a:pt x="1149732" y="454826"/>
                  <a:pt x="1146867" y="453404"/>
                </a:cubicBezTo>
                <a:close/>
                <a:moveTo>
                  <a:pt x="1166937" y="451983"/>
                </a:moveTo>
                <a:cubicBezTo>
                  <a:pt x="1164068" y="454826"/>
                  <a:pt x="1148299" y="447719"/>
                  <a:pt x="1154034" y="457667"/>
                </a:cubicBezTo>
                <a:cubicBezTo>
                  <a:pt x="1158335" y="453404"/>
                  <a:pt x="1171237" y="460511"/>
                  <a:pt x="1166937" y="451983"/>
                </a:cubicBezTo>
                <a:close/>
                <a:moveTo>
                  <a:pt x="1079487" y="427820"/>
                </a:moveTo>
                <a:lnTo>
                  <a:pt x="1072320" y="436348"/>
                </a:lnTo>
                <a:cubicBezTo>
                  <a:pt x="1070885" y="426399"/>
                  <a:pt x="1073753" y="434927"/>
                  <a:pt x="1079487" y="427820"/>
                </a:cubicBezTo>
                <a:close/>
                <a:moveTo>
                  <a:pt x="1910965" y="420713"/>
                </a:moveTo>
                <a:cubicBezTo>
                  <a:pt x="1918133" y="440612"/>
                  <a:pt x="1922433" y="461931"/>
                  <a:pt x="1928168" y="481830"/>
                </a:cubicBezTo>
                <a:lnTo>
                  <a:pt x="1913832" y="440612"/>
                </a:lnTo>
                <a:cubicBezTo>
                  <a:pt x="1912398" y="434927"/>
                  <a:pt x="1912398" y="427820"/>
                  <a:pt x="1910965" y="420713"/>
                </a:cubicBezTo>
                <a:close/>
                <a:moveTo>
                  <a:pt x="1852188" y="412186"/>
                </a:moveTo>
                <a:cubicBezTo>
                  <a:pt x="1853623" y="417871"/>
                  <a:pt x="1856490" y="424978"/>
                  <a:pt x="1857923" y="432084"/>
                </a:cubicBezTo>
                <a:cubicBezTo>
                  <a:pt x="1857923" y="439190"/>
                  <a:pt x="1847888" y="424978"/>
                  <a:pt x="1855056" y="450561"/>
                </a:cubicBezTo>
                <a:cubicBezTo>
                  <a:pt x="1860790" y="450561"/>
                  <a:pt x="1860790" y="442033"/>
                  <a:pt x="1857923" y="432084"/>
                </a:cubicBezTo>
                <a:cubicBezTo>
                  <a:pt x="1857923" y="429241"/>
                  <a:pt x="1856490" y="423555"/>
                  <a:pt x="1852188" y="412186"/>
                </a:cubicBezTo>
                <a:close/>
                <a:moveTo>
                  <a:pt x="1862224" y="400815"/>
                </a:moveTo>
                <a:cubicBezTo>
                  <a:pt x="1867959" y="422134"/>
                  <a:pt x="1873693" y="443455"/>
                  <a:pt x="1875126" y="464775"/>
                </a:cubicBezTo>
                <a:lnTo>
                  <a:pt x="1875126" y="442033"/>
                </a:lnTo>
                <a:lnTo>
                  <a:pt x="1883727" y="484673"/>
                </a:lnTo>
                <a:cubicBezTo>
                  <a:pt x="1886594" y="481830"/>
                  <a:pt x="1888029" y="469039"/>
                  <a:pt x="1885162" y="451983"/>
                </a:cubicBezTo>
                <a:cubicBezTo>
                  <a:pt x="1883727" y="447719"/>
                  <a:pt x="1883727" y="443455"/>
                  <a:pt x="1882294" y="439190"/>
                </a:cubicBezTo>
                <a:cubicBezTo>
                  <a:pt x="1880860" y="434926"/>
                  <a:pt x="1877993" y="430662"/>
                  <a:pt x="1876560" y="426398"/>
                </a:cubicBezTo>
                <a:cubicBezTo>
                  <a:pt x="1873693" y="417871"/>
                  <a:pt x="1867959" y="409343"/>
                  <a:pt x="1862224" y="400815"/>
                </a:cubicBezTo>
                <a:close/>
                <a:moveTo>
                  <a:pt x="1092389" y="379495"/>
                </a:moveTo>
                <a:lnTo>
                  <a:pt x="1092389" y="385180"/>
                </a:lnTo>
                <a:cubicBezTo>
                  <a:pt x="1092389" y="383759"/>
                  <a:pt x="1093823" y="385180"/>
                  <a:pt x="1096690" y="385180"/>
                </a:cubicBezTo>
                <a:cubicBezTo>
                  <a:pt x="1099558" y="389444"/>
                  <a:pt x="1090956" y="389444"/>
                  <a:pt x="1088089" y="390865"/>
                </a:cubicBezTo>
                <a:cubicBezTo>
                  <a:pt x="1093823" y="390865"/>
                  <a:pt x="1100992" y="388023"/>
                  <a:pt x="1108159" y="392287"/>
                </a:cubicBezTo>
                <a:cubicBezTo>
                  <a:pt x="1108159" y="395129"/>
                  <a:pt x="1108159" y="396551"/>
                  <a:pt x="1109593" y="397972"/>
                </a:cubicBezTo>
                <a:cubicBezTo>
                  <a:pt x="1106725" y="397972"/>
                  <a:pt x="1106725" y="397972"/>
                  <a:pt x="1109593" y="400815"/>
                </a:cubicBezTo>
                <a:lnTo>
                  <a:pt x="1112461" y="400815"/>
                </a:lnTo>
                <a:cubicBezTo>
                  <a:pt x="1111026" y="399394"/>
                  <a:pt x="1109593" y="397972"/>
                  <a:pt x="1109593" y="396551"/>
                </a:cubicBezTo>
                <a:cubicBezTo>
                  <a:pt x="1111026" y="396551"/>
                  <a:pt x="1113893" y="396551"/>
                  <a:pt x="1112461" y="395129"/>
                </a:cubicBezTo>
                <a:cubicBezTo>
                  <a:pt x="1111026" y="392287"/>
                  <a:pt x="1109593" y="392287"/>
                  <a:pt x="1108159" y="390865"/>
                </a:cubicBezTo>
                <a:cubicBezTo>
                  <a:pt x="1106725" y="385180"/>
                  <a:pt x="1105292" y="378073"/>
                  <a:pt x="1092389" y="379495"/>
                </a:cubicBezTo>
                <a:close/>
                <a:moveTo>
                  <a:pt x="365563" y="379494"/>
                </a:moveTo>
                <a:cubicBezTo>
                  <a:pt x="352662" y="386601"/>
                  <a:pt x="341191" y="395128"/>
                  <a:pt x="328290" y="403656"/>
                </a:cubicBezTo>
                <a:cubicBezTo>
                  <a:pt x="345493" y="385178"/>
                  <a:pt x="346927" y="393708"/>
                  <a:pt x="365563" y="379494"/>
                </a:cubicBezTo>
                <a:close/>
                <a:moveTo>
                  <a:pt x="1879188" y="377955"/>
                </a:moveTo>
                <a:lnTo>
                  <a:pt x="1879427" y="378073"/>
                </a:lnTo>
                <a:lnTo>
                  <a:pt x="1879634" y="379503"/>
                </a:lnTo>
                <a:close/>
                <a:moveTo>
                  <a:pt x="1790545" y="370966"/>
                </a:moveTo>
                <a:cubicBezTo>
                  <a:pt x="1791978" y="376653"/>
                  <a:pt x="1799147" y="390865"/>
                  <a:pt x="1806314" y="402236"/>
                </a:cubicBezTo>
                <a:cubicBezTo>
                  <a:pt x="1813482" y="415027"/>
                  <a:pt x="1819217" y="426398"/>
                  <a:pt x="1823517" y="426398"/>
                </a:cubicBezTo>
                <a:cubicBezTo>
                  <a:pt x="1824951" y="429241"/>
                  <a:pt x="1819217" y="419291"/>
                  <a:pt x="1813482" y="406500"/>
                </a:cubicBezTo>
                <a:cubicBezTo>
                  <a:pt x="1806314" y="393708"/>
                  <a:pt x="1796280" y="379494"/>
                  <a:pt x="1790545" y="370966"/>
                </a:cubicBezTo>
                <a:close/>
                <a:moveTo>
                  <a:pt x="336892" y="370966"/>
                </a:moveTo>
                <a:cubicBezTo>
                  <a:pt x="325423" y="380916"/>
                  <a:pt x="303918" y="402235"/>
                  <a:pt x="283848" y="419291"/>
                </a:cubicBezTo>
                <a:cubicBezTo>
                  <a:pt x="263778" y="436348"/>
                  <a:pt x="243708" y="451981"/>
                  <a:pt x="235106" y="449139"/>
                </a:cubicBezTo>
                <a:cubicBezTo>
                  <a:pt x="248008" y="437768"/>
                  <a:pt x="265212" y="422134"/>
                  <a:pt x="283848" y="407920"/>
                </a:cubicBezTo>
                <a:cubicBezTo>
                  <a:pt x="302485" y="393707"/>
                  <a:pt x="321121" y="379494"/>
                  <a:pt x="336892" y="370966"/>
                </a:cubicBezTo>
                <a:close/>
                <a:moveTo>
                  <a:pt x="344956" y="363504"/>
                </a:moveTo>
                <a:cubicBezTo>
                  <a:pt x="346568" y="362438"/>
                  <a:pt x="346927" y="362438"/>
                  <a:pt x="345493" y="363859"/>
                </a:cubicBezTo>
                <a:cubicBezTo>
                  <a:pt x="344060" y="365280"/>
                  <a:pt x="339758" y="368123"/>
                  <a:pt x="336891" y="369544"/>
                </a:cubicBezTo>
                <a:cubicBezTo>
                  <a:pt x="340476" y="366702"/>
                  <a:pt x="343343" y="364570"/>
                  <a:pt x="344956" y="363504"/>
                </a:cubicBezTo>
                <a:close/>
                <a:moveTo>
                  <a:pt x="1134860" y="362794"/>
                </a:moveTo>
                <a:cubicBezTo>
                  <a:pt x="1132530" y="362794"/>
                  <a:pt x="1130380" y="363860"/>
                  <a:pt x="1129664" y="365281"/>
                </a:cubicBezTo>
                <a:cubicBezTo>
                  <a:pt x="1132531" y="366702"/>
                  <a:pt x="1135396" y="368125"/>
                  <a:pt x="1138265" y="368125"/>
                </a:cubicBezTo>
                <a:lnTo>
                  <a:pt x="1141132" y="366702"/>
                </a:lnTo>
                <a:cubicBezTo>
                  <a:pt x="1139699" y="363860"/>
                  <a:pt x="1137190" y="362794"/>
                  <a:pt x="1134860" y="362794"/>
                </a:cubicBezTo>
                <a:close/>
                <a:moveTo>
                  <a:pt x="364131" y="362438"/>
                </a:moveTo>
                <a:lnTo>
                  <a:pt x="344060" y="379493"/>
                </a:lnTo>
                <a:lnTo>
                  <a:pt x="342626" y="372388"/>
                </a:lnTo>
                <a:close/>
                <a:moveTo>
                  <a:pt x="1871519" y="361461"/>
                </a:moveTo>
                <a:cubicBezTo>
                  <a:pt x="1871900" y="361106"/>
                  <a:pt x="1872976" y="361727"/>
                  <a:pt x="1875126" y="363859"/>
                </a:cubicBezTo>
                <a:lnTo>
                  <a:pt x="1879188" y="377955"/>
                </a:lnTo>
                <a:lnTo>
                  <a:pt x="1876560" y="376653"/>
                </a:lnTo>
                <a:cubicBezTo>
                  <a:pt x="1875485" y="372388"/>
                  <a:pt x="1870377" y="362527"/>
                  <a:pt x="1871519" y="361461"/>
                </a:cubicBezTo>
                <a:close/>
                <a:moveTo>
                  <a:pt x="1769041" y="355332"/>
                </a:moveTo>
                <a:cubicBezTo>
                  <a:pt x="1770475" y="359596"/>
                  <a:pt x="1771908" y="363859"/>
                  <a:pt x="1773342" y="368123"/>
                </a:cubicBezTo>
                <a:cubicBezTo>
                  <a:pt x="1770475" y="368123"/>
                  <a:pt x="1770475" y="369546"/>
                  <a:pt x="1777642" y="383758"/>
                </a:cubicBezTo>
                <a:lnTo>
                  <a:pt x="1773342" y="368123"/>
                </a:lnTo>
                <a:cubicBezTo>
                  <a:pt x="1776209" y="369546"/>
                  <a:pt x="1780509" y="372389"/>
                  <a:pt x="1781944" y="372389"/>
                </a:cubicBezTo>
                <a:cubicBezTo>
                  <a:pt x="1783376" y="372389"/>
                  <a:pt x="1783376" y="372389"/>
                  <a:pt x="1780509" y="368123"/>
                </a:cubicBezTo>
                <a:cubicBezTo>
                  <a:pt x="1779076" y="365282"/>
                  <a:pt x="1776209" y="361018"/>
                  <a:pt x="1769041" y="355332"/>
                </a:cubicBezTo>
                <a:close/>
                <a:moveTo>
                  <a:pt x="1846455" y="302743"/>
                </a:moveTo>
                <a:cubicBezTo>
                  <a:pt x="1853623" y="315534"/>
                  <a:pt x="1853623" y="324062"/>
                  <a:pt x="1852189" y="328326"/>
                </a:cubicBezTo>
                <a:cubicBezTo>
                  <a:pt x="1850756" y="332591"/>
                  <a:pt x="1847888" y="334012"/>
                  <a:pt x="1846455" y="331169"/>
                </a:cubicBezTo>
                <a:cubicBezTo>
                  <a:pt x="1846455" y="322641"/>
                  <a:pt x="1846455" y="312693"/>
                  <a:pt x="1846455" y="302743"/>
                </a:cubicBezTo>
                <a:close/>
                <a:moveTo>
                  <a:pt x="434815" y="297805"/>
                </a:moveTo>
                <a:lnTo>
                  <a:pt x="420936" y="310205"/>
                </a:lnTo>
                <a:cubicBezTo>
                  <a:pt x="416098" y="314824"/>
                  <a:pt x="412156" y="319088"/>
                  <a:pt x="410005" y="322642"/>
                </a:cubicBezTo>
                <a:lnTo>
                  <a:pt x="408572" y="308428"/>
                </a:lnTo>
                <a:cubicBezTo>
                  <a:pt x="412873" y="308428"/>
                  <a:pt x="417532" y="307006"/>
                  <a:pt x="422549" y="304697"/>
                </a:cubicBezTo>
                <a:close/>
                <a:moveTo>
                  <a:pt x="1088089" y="294215"/>
                </a:moveTo>
                <a:cubicBezTo>
                  <a:pt x="1095258" y="297058"/>
                  <a:pt x="1096690" y="299900"/>
                  <a:pt x="1105292" y="301322"/>
                </a:cubicBezTo>
                <a:lnTo>
                  <a:pt x="1105292" y="309850"/>
                </a:lnTo>
                <a:cubicBezTo>
                  <a:pt x="1113893" y="316957"/>
                  <a:pt x="1118195" y="309850"/>
                  <a:pt x="1122495" y="307006"/>
                </a:cubicBezTo>
                <a:lnTo>
                  <a:pt x="1121061" y="312693"/>
                </a:lnTo>
                <a:cubicBezTo>
                  <a:pt x="1122495" y="314113"/>
                  <a:pt x="1122495" y="314113"/>
                  <a:pt x="1123929" y="314113"/>
                </a:cubicBezTo>
                <a:lnTo>
                  <a:pt x="1122495" y="318377"/>
                </a:lnTo>
                <a:cubicBezTo>
                  <a:pt x="1139698" y="311270"/>
                  <a:pt x="1136831" y="336855"/>
                  <a:pt x="1151167" y="328327"/>
                </a:cubicBezTo>
                <a:cubicBezTo>
                  <a:pt x="1149732" y="331169"/>
                  <a:pt x="1141132" y="331169"/>
                  <a:pt x="1135396" y="331169"/>
                </a:cubicBezTo>
                <a:cubicBezTo>
                  <a:pt x="1131096" y="336855"/>
                  <a:pt x="1138265" y="336855"/>
                  <a:pt x="1141132" y="341119"/>
                </a:cubicBezTo>
                <a:lnTo>
                  <a:pt x="1154034" y="338276"/>
                </a:lnTo>
                <a:cubicBezTo>
                  <a:pt x="1145432" y="349647"/>
                  <a:pt x="1165502" y="341119"/>
                  <a:pt x="1168370" y="352490"/>
                </a:cubicBezTo>
                <a:cubicBezTo>
                  <a:pt x="1155468" y="359597"/>
                  <a:pt x="1184140" y="378073"/>
                  <a:pt x="1182705" y="383759"/>
                </a:cubicBezTo>
                <a:cubicBezTo>
                  <a:pt x="1175538" y="393708"/>
                  <a:pt x="1172671" y="375230"/>
                  <a:pt x="1164068" y="379495"/>
                </a:cubicBezTo>
                <a:cubicBezTo>
                  <a:pt x="1161202" y="385180"/>
                  <a:pt x="1169804" y="385180"/>
                  <a:pt x="1171237" y="389444"/>
                </a:cubicBezTo>
                <a:lnTo>
                  <a:pt x="1156901" y="386601"/>
                </a:lnTo>
                <a:cubicBezTo>
                  <a:pt x="1151167" y="392287"/>
                  <a:pt x="1169804" y="392287"/>
                  <a:pt x="1162635" y="393708"/>
                </a:cubicBezTo>
                <a:cubicBezTo>
                  <a:pt x="1168370" y="402236"/>
                  <a:pt x="1168370" y="393708"/>
                  <a:pt x="1179838" y="396551"/>
                </a:cubicBezTo>
                <a:cubicBezTo>
                  <a:pt x="1175538" y="396551"/>
                  <a:pt x="1168370" y="400815"/>
                  <a:pt x="1172671" y="405079"/>
                </a:cubicBezTo>
                <a:cubicBezTo>
                  <a:pt x="1176971" y="406499"/>
                  <a:pt x="1179838" y="399394"/>
                  <a:pt x="1179838" y="405079"/>
                </a:cubicBezTo>
                <a:cubicBezTo>
                  <a:pt x="1165502" y="419293"/>
                  <a:pt x="1179838" y="430662"/>
                  <a:pt x="1171237" y="444876"/>
                </a:cubicBezTo>
                <a:lnTo>
                  <a:pt x="1178405" y="446297"/>
                </a:lnTo>
                <a:cubicBezTo>
                  <a:pt x="1175538" y="447719"/>
                  <a:pt x="1172671" y="447719"/>
                  <a:pt x="1174104" y="450560"/>
                </a:cubicBezTo>
                <a:lnTo>
                  <a:pt x="1178405" y="451983"/>
                </a:lnTo>
                <a:cubicBezTo>
                  <a:pt x="1176971" y="454826"/>
                  <a:pt x="1161202" y="466195"/>
                  <a:pt x="1159768" y="477566"/>
                </a:cubicBezTo>
                <a:lnTo>
                  <a:pt x="1169804" y="476145"/>
                </a:lnTo>
                <a:lnTo>
                  <a:pt x="1156901" y="481830"/>
                </a:lnTo>
                <a:lnTo>
                  <a:pt x="1169804" y="486094"/>
                </a:lnTo>
                <a:cubicBezTo>
                  <a:pt x="1156901" y="483252"/>
                  <a:pt x="1159768" y="497465"/>
                  <a:pt x="1152601" y="504572"/>
                </a:cubicBezTo>
                <a:lnTo>
                  <a:pt x="1159768" y="507415"/>
                </a:lnTo>
                <a:lnTo>
                  <a:pt x="1152601" y="510258"/>
                </a:lnTo>
                <a:lnTo>
                  <a:pt x="1158335" y="510258"/>
                </a:lnTo>
                <a:cubicBezTo>
                  <a:pt x="1155468" y="514522"/>
                  <a:pt x="1141132" y="515942"/>
                  <a:pt x="1143999" y="524470"/>
                </a:cubicBezTo>
                <a:cubicBezTo>
                  <a:pt x="1143999" y="518785"/>
                  <a:pt x="1155468" y="523049"/>
                  <a:pt x="1161202" y="525892"/>
                </a:cubicBezTo>
                <a:lnTo>
                  <a:pt x="1138265" y="537262"/>
                </a:lnTo>
                <a:cubicBezTo>
                  <a:pt x="1142565" y="540105"/>
                  <a:pt x="1141132" y="548633"/>
                  <a:pt x="1149732" y="545791"/>
                </a:cubicBezTo>
                <a:lnTo>
                  <a:pt x="1138265" y="548633"/>
                </a:lnTo>
                <a:lnTo>
                  <a:pt x="1143999" y="550055"/>
                </a:lnTo>
                <a:cubicBezTo>
                  <a:pt x="1143999" y="579902"/>
                  <a:pt x="1090956" y="581324"/>
                  <a:pt x="1106725" y="616858"/>
                </a:cubicBezTo>
                <a:lnTo>
                  <a:pt x="1109593" y="616858"/>
                </a:lnTo>
                <a:lnTo>
                  <a:pt x="1089523" y="625386"/>
                </a:lnTo>
                <a:cubicBezTo>
                  <a:pt x="1090956" y="628227"/>
                  <a:pt x="1100992" y="633913"/>
                  <a:pt x="1102425" y="639598"/>
                </a:cubicBezTo>
                <a:cubicBezTo>
                  <a:pt x="1092389" y="632491"/>
                  <a:pt x="1096690" y="646705"/>
                  <a:pt x="1086656" y="645284"/>
                </a:cubicBezTo>
                <a:cubicBezTo>
                  <a:pt x="1090956" y="650969"/>
                  <a:pt x="1095258" y="648126"/>
                  <a:pt x="1099558" y="649548"/>
                </a:cubicBezTo>
                <a:cubicBezTo>
                  <a:pt x="1105292" y="668024"/>
                  <a:pt x="1080922" y="669447"/>
                  <a:pt x="1082355" y="687923"/>
                </a:cubicBezTo>
                <a:cubicBezTo>
                  <a:pt x="1073753" y="666604"/>
                  <a:pt x="1078053" y="668024"/>
                  <a:pt x="1076620" y="655233"/>
                </a:cubicBezTo>
                <a:cubicBezTo>
                  <a:pt x="1063717" y="663761"/>
                  <a:pt x="1073753" y="670867"/>
                  <a:pt x="1065152" y="682238"/>
                </a:cubicBezTo>
                <a:lnTo>
                  <a:pt x="1072320" y="677974"/>
                </a:lnTo>
                <a:cubicBezTo>
                  <a:pt x="1086656" y="692188"/>
                  <a:pt x="1055117" y="693609"/>
                  <a:pt x="1072320" y="703558"/>
                </a:cubicBezTo>
                <a:cubicBezTo>
                  <a:pt x="1066586" y="707822"/>
                  <a:pt x="1052250" y="707822"/>
                  <a:pt x="1046516" y="713508"/>
                </a:cubicBezTo>
                <a:cubicBezTo>
                  <a:pt x="1046516" y="717772"/>
                  <a:pt x="1047949" y="719192"/>
                  <a:pt x="1050816" y="720615"/>
                </a:cubicBezTo>
                <a:lnTo>
                  <a:pt x="1060852" y="722035"/>
                </a:lnTo>
                <a:lnTo>
                  <a:pt x="1059417" y="724879"/>
                </a:lnTo>
                <a:cubicBezTo>
                  <a:pt x="1070886" y="724879"/>
                  <a:pt x="1079487" y="750462"/>
                  <a:pt x="1086656" y="741934"/>
                </a:cubicBezTo>
                <a:cubicBezTo>
                  <a:pt x="1092389" y="751884"/>
                  <a:pt x="1102425" y="751884"/>
                  <a:pt x="1108159" y="758990"/>
                </a:cubicBezTo>
                <a:lnTo>
                  <a:pt x="1112461" y="750462"/>
                </a:lnTo>
                <a:cubicBezTo>
                  <a:pt x="1115328" y="754726"/>
                  <a:pt x="1118195" y="760412"/>
                  <a:pt x="1122495" y="760412"/>
                </a:cubicBezTo>
                <a:cubicBezTo>
                  <a:pt x="1122495" y="758990"/>
                  <a:pt x="1122495" y="757569"/>
                  <a:pt x="1122495" y="756148"/>
                </a:cubicBezTo>
                <a:cubicBezTo>
                  <a:pt x="1133964" y="767519"/>
                  <a:pt x="1145432" y="771783"/>
                  <a:pt x="1156901" y="777467"/>
                </a:cubicBezTo>
                <a:cubicBezTo>
                  <a:pt x="1158335" y="771783"/>
                  <a:pt x="1159768" y="767519"/>
                  <a:pt x="1154034" y="763253"/>
                </a:cubicBezTo>
                <a:cubicBezTo>
                  <a:pt x="1168370" y="758990"/>
                  <a:pt x="1178405" y="785995"/>
                  <a:pt x="1195608"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2"/>
                  <a:pt x="1247217" y="803052"/>
                </a:cubicBezTo>
                <a:cubicBezTo>
                  <a:pt x="1258686" y="821528"/>
                  <a:pt x="1280189" y="827215"/>
                  <a:pt x="1295959" y="838584"/>
                </a:cubicBezTo>
                <a:lnTo>
                  <a:pt x="1301694" y="845691"/>
                </a:lnTo>
                <a:lnTo>
                  <a:pt x="1303126" y="844270"/>
                </a:lnTo>
                <a:lnTo>
                  <a:pt x="1298826" y="838584"/>
                </a:lnTo>
                <a:cubicBezTo>
                  <a:pt x="1305994" y="842849"/>
                  <a:pt x="1311728" y="848534"/>
                  <a:pt x="1314595" y="855641"/>
                </a:cubicBezTo>
                <a:cubicBezTo>
                  <a:pt x="1316029" y="852798"/>
                  <a:pt x="1321764" y="845691"/>
                  <a:pt x="1327498" y="844270"/>
                </a:cubicBezTo>
                <a:cubicBezTo>
                  <a:pt x="1323196" y="855641"/>
                  <a:pt x="1353302" y="844270"/>
                  <a:pt x="1356170" y="859905"/>
                </a:cubicBezTo>
                <a:cubicBezTo>
                  <a:pt x="1357602" y="858484"/>
                  <a:pt x="1353302" y="857062"/>
                  <a:pt x="1357602" y="854219"/>
                </a:cubicBezTo>
                <a:cubicBezTo>
                  <a:pt x="1379107" y="865590"/>
                  <a:pt x="1404911" y="892595"/>
                  <a:pt x="1435016" y="895438"/>
                </a:cubicBezTo>
                <a:cubicBezTo>
                  <a:pt x="1426414" y="918180"/>
                  <a:pt x="1450786" y="922444"/>
                  <a:pt x="1460820" y="938078"/>
                </a:cubicBezTo>
                <a:cubicBezTo>
                  <a:pt x="1470856" y="926708"/>
                  <a:pt x="1456520" y="928128"/>
                  <a:pt x="1456520" y="916758"/>
                </a:cubicBezTo>
                <a:cubicBezTo>
                  <a:pt x="1461896" y="921022"/>
                  <a:pt x="1464047" y="910895"/>
                  <a:pt x="1469019" y="912161"/>
                </a:cubicBezTo>
                <a:lnTo>
                  <a:pt x="1474695" y="917728"/>
                </a:lnTo>
                <a:lnTo>
                  <a:pt x="1474082" y="922799"/>
                </a:lnTo>
                <a:cubicBezTo>
                  <a:pt x="1473007" y="925996"/>
                  <a:pt x="1473007" y="928839"/>
                  <a:pt x="1479458" y="929549"/>
                </a:cubicBezTo>
                <a:lnTo>
                  <a:pt x="1483758" y="921021"/>
                </a:lnTo>
                <a:lnTo>
                  <a:pt x="1486625" y="935235"/>
                </a:lnTo>
                <a:cubicBezTo>
                  <a:pt x="1513864" y="940920"/>
                  <a:pt x="1532500" y="956555"/>
                  <a:pt x="1558304" y="956555"/>
                </a:cubicBezTo>
                <a:cubicBezTo>
                  <a:pt x="1558304" y="959398"/>
                  <a:pt x="1556871" y="963662"/>
                  <a:pt x="1552570" y="965082"/>
                </a:cubicBezTo>
                <a:cubicBezTo>
                  <a:pt x="1562606" y="969346"/>
                  <a:pt x="1566906" y="989246"/>
                  <a:pt x="1582676" y="984981"/>
                </a:cubicBezTo>
                <a:lnTo>
                  <a:pt x="1581241" y="980717"/>
                </a:lnTo>
                <a:cubicBezTo>
                  <a:pt x="1602746" y="980717"/>
                  <a:pt x="1594144" y="999195"/>
                  <a:pt x="1614214" y="1011987"/>
                </a:cubicBezTo>
                <a:cubicBezTo>
                  <a:pt x="1609913" y="1010566"/>
                  <a:pt x="1601312" y="999195"/>
                  <a:pt x="1595577" y="1009145"/>
                </a:cubicBezTo>
                <a:cubicBezTo>
                  <a:pt x="1594144" y="1016250"/>
                  <a:pt x="1605613" y="1020514"/>
                  <a:pt x="1611347" y="1016250"/>
                </a:cubicBezTo>
                <a:lnTo>
                  <a:pt x="1604179" y="1027621"/>
                </a:lnTo>
                <a:cubicBezTo>
                  <a:pt x="1604179" y="1019094"/>
                  <a:pt x="1595577" y="1016250"/>
                  <a:pt x="1591277" y="1010566"/>
                </a:cubicBezTo>
                <a:cubicBezTo>
                  <a:pt x="1592710" y="1011987"/>
                  <a:pt x="1591277" y="1014830"/>
                  <a:pt x="1591277" y="1017673"/>
                </a:cubicBezTo>
                <a:cubicBezTo>
                  <a:pt x="1586976" y="1011987"/>
                  <a:pt x="1579808" y="1009145"/>
                  <a:pt x="1574074" y="1002038"/>
                </a:cubicBezTo>
                <a:lnTo>
                  <a:pt x="1585543" y="1006302"/>
                </a:lnTo>
                <a:cubicBezTo>
                  <a:pt x="1586976" y="992088"/>
                  <a:pt x="1568340" y="997774"/>
                  <a:pt x="1565473" y="992088"/>
                </a:cubicBezTo>
                <a:cubicBezTo>
                  <a:pt x="1559738" y="1003459"/>
                  <a:pt x="1566906" y="1004880"/>
                  <a:pt x="1556871" y="1010566"/>
                </a:cubicBezTo>
                <a:cubicBezTo>
                  <a:pt x="1536801" y="1006302"/>
                  <a:pt x="1551137" y="993510"/>
                  <a:pt x="1538234" y="976453"/>
                </a:cubicBezTo>
                <a:lnTo>
                  <a:pt x="1542535" y="973612"/>
                </a:lnTo>
                <a:cubicBezTo>
                  <a:pt x="1536801" y="969346"/>
                  <a:pt x="1538234" y="956555"/>
                  <a:pt x="1526765" y="960819"/>
                </a:cubicBezTo>
                <a:cubicBezTo>
                  <a:pt x="1523898" y="967926"/>
                  <a:pt x="1529632" y="970769"/>
                  <a:pt x="1531067" y="975032"/>
                </a:cubicBezTo>
                <a:cubicBezTo>
                  <a:pt x="1528200" y="977876"/>
                  <a:pt x="1526765" y="957977"/>
                  <a:pt x="1518164" y="962241"/>
                </a:cubicBezTo>
                <a:cubicBezTo>
                  <a:pt x="1519598" y="973612"/>
                  <a:pt x="1531067" y="983560"/>
                  <a:pt x="1539668" y="987824"/>
                </a:cubicBezTo>
                <a:cubicBezTo>
                  <a:pt x="1538234" y="990667"/>
                  <a:pt x="1535367" y="993510"/>
                  <a:pt x="1535367" y="999195"/>
                </a:cubicBezTo>
                <a:cubicBezTo>
                  <a:pt x="1512429" y="979296"/>
                  <a:pt x="1488059" y="953713"/>
                  <a:pt x="1459388" y="948027"/>
                </a:cubicBezTo>
                <a:cubicBezTo>
                  <a:pt x="1466555" y="967926"/>
                  <a:pt x="1452219" y="946606"/>
                  <a:pt x="1449352" y="962241"/>
                </a:cubicBezTo>
                <a:cubicBezTo>
                  <a:pt x="1452219" y="950870"/>
                  <a:pt x="1439317" y="956555"/>
                  <a:pt x="1433583" y="949449"/>
                </a:cubicBezTo>
                <a:cubicBezTo>
                  <a:pt x="1424982" y="959398"/>
                  <a:pt x="1443617" y="965082"/>
                  <a:pt x="1435016" y="969346"/>
                </a:cubicBezTo>
                <a:cubicBezTo>
                  <a:pt x="1422114" y="960819"/>
                  <a:pt x="1412079" y="932392"/>
                  <a:pt x="1392008" y="928128"/>
                </a:cubicBezTo>
                <a:cubicBezTo>
                  <a:pt x="1390576" y="933815"/>
                  <a:pt x="1394876" y="935235"/>
                  <a:pt x="1394876" y="938078"/>
                </a:cubicBezTo>
                <a:cubicBezTo>
                  <a:pt x="1384841" y="929549"/>
                  <a:pt x="1380540" y="896859"/>
                  <a:pt x="1364771" y="911073"/>
                </a:cubicBezTo>
                <a:cubicBezTo>
                  <a:pt x="1367638" y="919601"/>
                  <a:pt x="1371938" y="929549"/>
                  <a:pt x="1374805" y="938078"/>
                </a:cubicBezTo>
                <a:cubicBezTo>
                  <a:pt x="1373373" y="938078"/>
                  <a:pt x="1370506" y="938078"/>
                  <a:pt x="1366204" y="939499"/>
                </a:cubicBezTo>
                <a:lnTo>
                  <a:pt x="1367638"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1"/>
                  <a:pt x="1298826" y="921021"/>
                  <a:pt x="1314595" y="928128"/>
                </a:cubicBezTo>
                <a:cubicBezTo>
                  <a:pt x="1320329" y="919601"/>
                  <a:pt x="1305994" y="912494"/>
                  <a:pt x="1311728" y="913916"/>
                </a:cubicBezTo>
                <a:cubicBezTo>
                  <a:pt x="1317462" y="919601"/>
                  <a:pt x="1333232" y="916758"/>
                  <a:pt x="1334665" y="928128"/>
                </a:cubicBezTo>
                <a:lnTo>
                  <a:pt x="1317462" y="919601"/>
                </a:lnTo>
                <a:cubicBezTo>
                  <a:pt x="1311728" y="935235"/>
                  <a:pt x="1324631" y="923864"/>
                  <a:pt x="1324631" y="932392"/>
                </a:cubicBezTo>
                <a:cubicBezTo>
                  <a:pt x="1314595" y="942342"/>
                  <a:pt x="1310295" y="923864"/>
                  <a:pt x="1300259" y="928128"/>
                </a:cubicBezTo>
                <a:lnTo>
                  <a:pt x="1301694" y="929549"/>
                </a:lnTo>
                <a:cubicBezTo>
                  <a:pt x="1288790" y="921021"/>
                  <a:pt x="1290225" y="925285"/>
                  <a:pt x="1278756" y="912494"/>
                </a:cubicBezTo>
                <a:cubicBezTo>
                  <a:pt x="1283056" y="899702"/>
                  <a:pt x="1287358" y="906809"/>
                  <a:pt x="1295959" y="903966"/>
                </a:cubicBezTo>
                <a:cubicBezTo>
                  <a:pt x="1274455" y="892595"/>
                  <a:pt x="1254384" y="854219"/>
                  <a:pt x="1221413" y="868433"/>
                </a:cubicBezTo>
                <a:lnTo>
                  <a:pt x="1230014" y="885488"/>
                </a:lnTo>
                <a:cubicBezTo>
                  <a:pt x="1219979" y="884067"/>
                  <a:pt x="1211377" y="865590"/>
                  <a:pt x="1204210" y="882647"/>
                </a:cubicBezTo>
                <a:cubicBezTo>
                  <a:pt x="1217111" y="881224"/>
                  <a:pt x="1207077" y="891174"/>
                  <a:pt x="1211377" y="895438"/>
                </a:cubicBezTo>
                <a:lnTo>
                  <a:pt x="1214244" y="898281"/>
                </a:lnTo>
                <a:cubicBezTo>
                  <a:pt x="1214244" y="898281"/>
                  <a:pt x="1217111" y="902545"/>
                  <a:pt x="1214244" y="903966"/>
                </a:cubicBezTo>
                <a:cubicBezTo>
                  <a:pt x="1209944" y="891174"/>
                  <a:pt x="1199908" y="882647"/>
                  <a:pt x="1194174" y="874117"/>
                </a:cubicBezTo>
                <a:cubicBezTo>
                  <a:pt x="1195608" y="879803"/>
                  <a:pt x="1185573" y="882647"/>
                  <a:pt x="1184140" y="884067"/>
                </a:cubicBezTo>
                <a:cubicBezTo>
                  <a:pt x="1176971" y="876960"/>
                  <a:pt x="1187007" y="875540"/>
                  <a:pt x="1189874" y="871276"/>
                </a:cubicBezTo>
                <a:cubicBezTo>
                  <a:pt x="1185573" y="868433"/>
                  <a:pt x="1182705" y="857062"/>
                  <a:pt x="1175538" y="864169"/>
                </a:cubicBezTo>
                <a:cubicBezTo>
                  <a:pt x="1166937" y="868433"/>
                  <a:pt x="1179838" y="875540"/>
                  <a:pt x="1178405" y="882647"/>
                </a:cubicBezTo>
                <a:lnTo>
                  <a:pt x="1159768" y="859905"/>
                </a:lnTo>
                <a:lnTo>
                  <a:pt x="1159768" y="862748"/>
                </a:lnTo>
                <a:cubicBezTo>
                  <a:pt x="1158335" y="859905"/>
                  <a:pt x="1155468" y="855641"/>
                  <a:pt x="1152601" y="857062"/>
                </a:cubicBezTo>
                <a:lnTo>
                  <a:pt x="1151636" y="862322"/>
                </a:lnTo>
                <a:lnTo>
                  <a:pt x="1144906" y="858145"/>
                </a:lnTo>
                <a:cubicBezTo>
                  <a:pt x="1142117" y="853564"/>
                  <a:pt x="1139833" y="848334"/>
                  <a:pt x="1135935" y="846802"/>
                </a:cubicBezTo>
                <a:lnTo>
                  <a:pt x="1125761" y="849836"/>
                </a:lnTo>
                <a:lnTo>
                  <a:pt x="1125362" y="849955"/>
                </a:lnTo>
                <a:lnTo>
                  <a:pt x="1121061" y="841427"/>
                </a:lnTo>
                <a:cubicBezTo>
                  <a:pt x="1119628" y="841427"/>
                  <a:pt x="1116761" y="844270"/>
                  <a:pt x="1118195" y="845691"/>
                </a:cubicBezTo>
                <a:lnTo>
                  <a:pt x="1113893" y="837163"/>
                </a:lnTo>
                <a:cubicBezTo>
                  <a:pt x="1106368" y="828635"/>
                  <a:pt x="1105292" y="839295"/>
                  <a:pt x="1102806" y="845758"/>
                </a:cubicBezTo>
                <a:lnTo>
                  <a:pt x="1101311" y="847690"/>
                </a:lnTo>
                <a:lnTo>
                  <a:pt x="1099558" y="849955"/>
                </a:lnTo>
                <a:cubicBezTo>
                  <a:pt x="1093823" y="849955"/>
                  <a:pt x="1089523" y="854219"/>
                  <a:pt x="1090956" y="857062"/>
                </a:cubicBezTo>
                <a:lnTo>
                  <a:pt x="1080922" y="842849"/>
                </a:lnTo>
                <a:cubicBezTo>
                  <a:pt x="1080922" y="828635"/>
                  <a:pt x="1062284" y="818685"/>
                  <a:pt x="1070886" y="798787"/>
                </a:cubicBezTo>
                <a:lnTo>
                  <a:pt x="1064077" y="803288"/>
                </a:lnTo>
                <a:lnTo>
                  <a:pt x="1062284" y="804473"/>
                </a:lnTo>
                <a:cubicBezTo>
                  <a:pt x="1053683" y="798787"/>
                  <a:pt x="1057984" y="820108"/>
                  <a:pt x="1043649" y="810158"/>
                </a:cubicBezTo>
                <a:cubicBezTo>
                  <a:pt x="1042214" y="813001"/>
                  <a:pt x="1045082" y="813001"/>
                  <a:pt x="1046516" y="815844"/>
                </a:cubicBezTo>
                <a:cubicBezTo>
                  <a:pt x="1042214" y="814422"/>
                  <a:pt x="1040782" y="813001"/>
                  <a:pt x="1040782" y="810158"/>
                </a:cubicBezTo>
                <a:cubicBezTo>
                  <a:pt x="1040782" y="813001"/>
                  <a:pt x="1039347" y="814422"/>
                  <a:pt x="1036480" y="817265"/>
                </a:cubicBezTo>
                <a:cubicBezTo>
                  <a:pt x="1039347" y="810158"/>
                  <a:pt x="1032180" y="808737"/>
                  <a:pt x="1027878" y="808737"/>
                </a:cubicBezTo>
                <a:lnTo>
                  <a:pt x="1027878" y="822951"/>
                </a:lnTo>
                <a:cubicBezTo>
                  <a:pt x="1026446" y="815844"/>
                  <a:pt x="1025011" y="813001"/>
                  <a:pt x="1017844" y="811580"/>
                </a:cubicBezTo>
                <a:lnTo>
                  <a:pt x="1013543" y="820108"/>
                </a:lnTo>
                <a:cubicBezTo>
                  <a:pt x="1003508" y="813001"/>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5"/>
                  <a:pt x="974837" y="825792"/>
                  <a:pt x="969102" y="828635"/>
                </a:cubicBezTo>
                <a:lnTo>
                  <a:pt x="977702" y="832899"/>
                </a:lnTo>
                <a:cubicBezTo>
                  <a:pt x="974837" y="834320"/>
                  <a:pt x="969102" y="835742"/>
                  <a:pt x="969102" y="838584"/>
                </a:cubicBezTo>
                <a:cubicBezTo>
                  <a:pt x="970535" y="840006"/>
                  <a:pt x="971970" y="840006"/>
                  <a:pt x="973402" y="840006"/>
                </a:cubicBezTo>
                <a:cubicBezTo>
                  <a:pt x="963366" y="845691"/>
                  <a:pt x="959066" y="854219"/>
                  <a:pt x="954766" y="861326"/>
                </a:cubicBezTo>
                <a:cubicBezTo>
                  <a:pt x="960501" y="864169"/>
                  <a:pt x="964801" y="865590"/>
                  <a:pt x="969102" y="862748"/>
                </a:cubicBezTo>
                <a:cubicBezTo>
                  <a:pt x="973402" y="874117"/>
                  <a:pt x="947598" y="876960"/>
                  <a:pt x="944731" y="889752"/>
                </a:cubicBezTo>
                <a:lnTo>
                  <a:pt x="949031" y="891174"/>
                </a:lnTo>
                <a:lnTo>
                  <a:pt x="938996" y="894017"/>
                </a:lnTo>
                <a:cubicBezTo>
                  <a:pt x="943298" y="894017"/>
                  <a:pt x="944731" y="896859"/>
                  <a:pt x="949031" y="898281"/>
                </a:cubicBezTo>
                <a:cubicBezTo>
                  <a:pt x="944731" y="909651"/>
                  <a:pt x="937564" y="922444"/>
                  <a:pt x="917493" y="919601"/>
                </a:cubicBezTo>
                <a:cubicBezTo>
                  <a:pt x="923228" y="918180"/>
                  <a:pt x="924661" y="929549"/>
                  <a:pt x="934695" y="926708"/>
                </a:cubicBezTo>
                <a:cubicBezTo>
                  <a:pt x="917493" y="930971"/>
                  <a:pt x="913192" y="946606"/>
                  <a:pt x="903158" y="956555"/>
                </a:cubicBezTo>
                <a:lnTo>
                  <a:pt x="895989" y="959398"/>
                </a:lnTo>
                <a:lnTo>
                  <a:pt x="897423" y="960819"/>
                </a:lnTo>
                <a:lnTo>
                  <a:pt x="901723" y="959398"/>
                </a:lnTo>
                <a:cubicBezTo>
                  <a:pt x="897423" y="963662"/>
                  <a:pt x="893122" y="966505"/>
                  <a:pt x="885955" y="967926"/>
                </a:cubicBezTo>
                <a:cubicBezTo>
                  <a:pt x="888822" y="969346"/>
                  <a:pt x="895989" y="975032"/>
                  <a:pt x="897423" y="979296"/>
                </a:cubicBezTo>
                <a:cubicBezTo>
                  <a:pt x="887387" y="973612"/>
                  <a:pt x="900290" y="997774"/>
                  <a:pt x="884520" y="997774"/>
                </a:cubicBezTo>
                <a:cubicBezTo>
                  <a:pt x="887387" y="1000616"/>
                  <a:pt x="887387" y="996352"/>
                  <a:pt x="890255" y="1000616"/>
                </a:cubicBezTo>
                <a:cubicBezTo>
                  <a:pt x="881653" y="1014830"/>
                  <a:pt x="855849" y="1029044"/>
                  <a:pt x="854416" y="1050363"/>
                </a:cubicBezTo>
                <a:cubicBezTo>
                  <a:pt x="832911" y="1040413"/>
                  <a:pt x="830044" y="1057470"/>
                  <a:pt x="815708" y="1061734"/>
                </a:cubicBezTo>
                <a:cubicBezTo>
                  <a:pt x="827177" y="1071682"/>
                  <a:pt x="825744" y="1060312"/>
                  <a:pt x="835778" y="1063155"/>
                </a:cubicBezTo>
                <a:cubicBezTo>
                  <a:pt x="830044" y="1065998"/>
                  <a:pt x="848681" y="1071682"/>
                  <a:pt x="834346" y="1075946"/>
                </a:cubicBezTo>
                <a:cubicBezTo>
                  <a:pt x="837213" y="1077369"/>
                  <a:pt x="837213" y="1077369"/>
                  <a:pt x="838646" y="1077369"/>
                </a:cubicBezTo>
                <a:cubicBezTo>
                  <a:pt x="834346" y="1080212"/>
                  <a:pt x="825744" y="1068841"/>
                  <a:pt x="824310" y="1077369"/>
                </a:cubicBezTo>
                <a:lnTo>
                  <a:pt x="832911" y="1083053"/>
                </a:lnTo>
                <a:lnTo>
                  <a:pt x="818575" y="1081632"/>
                </a:lnTo>
                <a:cubicBezTo>
                  <a:pt x="814275" y="1100110"/>
                  <a:pt x="799940" y="1110059"/>
                  <a:pt x="799940" y="1129957"/>
                </a:cubicBezTo>
                <a:cubicBezTo>
                  <a:pt x="798505" y="1129957"/>
                  <a:pt x="794205" y="1127114"/>
                  <a:pt x="792771" y="1124273"/>
                </a:cubicBezTo>
                <a:cubicBezTo>
                  <a:pt x="789904" y="1131378"/>
                  <a:pt x="771268" y="1129957"/>
                  <a:pt x="775568" y="1142749"/>
                </a:cubicBezTo>
                <a:lnTo>
                  <a:pt x="779869" y="1142749"/>
                </a:lnTo>
                <a:cubicBezTo>
                  <a:pt x="779869" y="1152699"/>
                  <a:pt x="774135" y="1152699"/>
                  <a:pt x="766966" y="1154120"/>
                </a:cubicBezTo>
                <a:lnTo>
                  <a:pt x="738295" y="1161227"/>
                </a:lnTo>
                <a:cubicBezTo>
                  <a:pt x="735428" y="1154120"/>
                  <a:pt x="733995" y="1147013"/>
                  <a:pt x="729693" y="1139907"/>
                </a:cubicBezTo>
                <a:cubicBezTo>
                  <a:pt x="731128" y="1141328"/>
                  <a:pt x="732560"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0" y="1132800"/>
                </a:lnTo>
                <a:cubicBezTo>
                  <a:pt x="732560" y="1131378"/>
                  <a:pt x="731128" y="1129957"/>
                  <a:pt x="731128" y="1128537"/>
                </a:cubicBezTo>
                <a:lnTo>
                  <a:pt x="754065" y="1122850"/>
                </a:lnTo>
                <a:cubicBezTo>
                  <a:pt x="752631" y="1122850"/>
                  <a:pt x="751198" y="1121430"/>
                  <a:pt x="749763" y="1118586"/>
                </a:cubicBezTo>
                <a:cubicBezTo>
                  <a:pt x="752631" y="1104374"/>
                  <a:pt x="765534" y="1118586"/>
                  <a:pt x="781302" y="1112902"/>
                </a:cubicBezTo>
                <a:lnTo>
                  <a:pt x="784169" y="1117166"/>
                </a:lnTo>
                <a:cubicBezTo>
                  <a:pt x="787037" y="1114323"/>
                  <a:pt x="799940" y="1118586"/>
                  <a:pt x="795638" y="1108638"/>
                </a:cubicBezTo>
                <a:lnTo>
                  <a:pt x="787685" y="1107095"/>
                </a:lnTo>
                <a:lnTo>
                  <a:pt x="792771" y="1101531"/>
                </a:lnTo>
                <a:cubicBezTo>
                  <a:pt x="781302" y="1098688"/>
                  <a:pt x="771268" y="1105795"/>
                  <a:pt x="768401" y="1111480"/>
                </a:cubicBezTo>
                <a:cubicBezTo>
                  <a:pt x="766966" y="1110059"/>
                  <a:pt x="762666" y="1107216"/>
                  <a:pt x="758365" y="1105795"/>
                </a:cubicBezTo>
                <a:cubicBezTo>
                  <a:pt x="767684" y="1099399"/>
                  <a:pt x="778077" y="1093358"/>
                  <a:pt x="786679" y="1086252"/>
                </a:cubicBezTo>
                <a:lnTo>
                  <a:pt x="801661" y="1064121"/>
                </a:lnTo>
                <a:lnTo>
                  <a:pt x="797967" y="1067241"/>
                </a:lnTo>
                <a:lnTo>
                  <a:pt x="789904" y="1070261"/>
                </a:lnTo>
                <a:lnTo>
                  <a:pt x="789903" y="1070261"/>
                </a:lnTo>
                <a:lnTo>
                  <a:pt x="789904" y="1070259"/>
                </a:lnTo>
                <a:lnTo>
                  <a:pt x="791695" y="1066709"/>
                </a:lnTo>
                <a:cubicBezTo>
                  <a:pt x="791696" y="1065643"/>
                  <a:pt x="790621" y="1064576"/>
                  <a:pt x="787036" y="1063155"/>
                </a:cubicBezTo>
                <a:lnTo>
                  <a:pt x="802315" y="1063155"/>
                </a:lnTo>
                <a:lnTo>
                  <a:pt x="804240" y="1060312"/>
                </a:lnTo>
                <a:cubicBezTo>
                  <a:pt x="785604" y="1061734"/>
                  <a:pt x="807107" y="1056048"/>
                  <a:pt x="791338" y="1050363"/>
                </a:cubicBezTo>
                <a:cubicBezTo>
                  <a:pt x="801372" y="1054627"/>
                  <a:pt x="795638" y="1044678"/>
                  <a:pt x="802807" y="1041835"/>
                </a:cubicBezTo>
                <a:cubicBezTo>
                  <a:pt x="792771" y="1034728"/>
                  <a:pt x="788471" y="1047520"/>
                  <a:pt x="784169" y="1038992"/>
                </a:cubicBezTo>
                <a:cubicBezTo>
                  <a:pt x="792771" y="1030464"/>
                  <a:pt x="818575" y="1029044"/>
                  <a:pt x="821443" y="1014830"/>
                </a:cubicBezTo>
                <a:cubicBezTo>
                  <a:pt x="817143" y="1013409"/>
                  <a:pt x="815708" y="1016250"/>
                  <a:pt x="812841" y="1014830"/>
                </a:cubicBezTo>
                <a:cubicBezTo>
                  <a:pt x="820010" y="1009145"/>
                  <a:pt x="850114" y="1011987"/>
                  <a:pt x="837213" y="997774"/>
                </a:cubicBezTo>
                <a:cubicBezTo>
                  <a:pt x="828611" y="997774"/>
                  <a:pt x="820010" y="997774"/>
                  <a:pt x="811408" y="999195"/>
                </a:cubicBezTo>
                <a:lnTo>
                  <a:pt x="810834" y="996351"/>
                </a:lnTo>
                <a:lnTo>
                  <a:pt x="809974" y="992088"/>
                </a:lnTo>
                <a:lnTo>
                  <a:pt x="799940" y="990667"/>
                </a:lnTo>
                <a:cubicBezTo>
                  <a:pt x="804240" y="979296"/>
                  <a:pt x="821443" y="992088"/>
                  <a:pt x="834346" y="992088"/>
                </a:cubicBezTo>
                <a:lnTo>
                  <a:pt x="827177" y="980717"/>
                </a:lnTo>
                <a:cubicBezTo>
                  <a:pt x="825744" y="966505"/>
                  <a:pt x="838646" y="959398"/>
                  <a:pt x="857283" y="960819"/>
                </a:cubicBezTo>
                <a:cubicBezTo>
                  <a:pt x="858716" y="957977"/>
                  <a:pt x="863017" y="949449"/>
                  <a:pt x="851549" y="948027"/>
                </a:cubicBezTo>
                <a:cubicBezTo>
                  <a:pt x="835778" y="945184"/>
                  <a:pt x="824310" y="943763"/>
                  <a:pt x="818575" y="953713"/>
                </a:cubicBezTo>
                <a:cubicBezTo>
                  <a:pt x="827177" y="960819"/>
                  <a:pt x="834346" y="950870"/>
                  <a:pt x="832911" y="955134"/>
                </a:cubicBezTo>
                <a:cubicBezTo>
                  <a:pt x="828611" y="957977"/>
                  <a:pt x="831478" y="970769"/>
                  <a:pt x="821443" y="969346"/>
                </a:cubicBezTo>
                <a:lnTo>
                  <a:pt x="828611" y="957977"/>
                </a:lnTo>
                <a:cubicBezTo>
                  <a:pt x="814275" y="950870"/>
                  <a:pt x="825744" y="962241"/>
                  <a:pt x="817143" y="960819"/>
                </a:cubicBezTo>
                <a:cubicBezTo>
                  <a:pt x="807107" y="952291"/>
                  <a:pt x="824310" y="952291"/>
                  <a:pt x="820010" y="943763"/>
                </a:cubicBezTo>
                <a:lnTo>
                  <a:pt x="818575" y="943763"/>
                </a:lnTo>
                <a:cubicBezTo>
                  <a:pt x="827177" y="935235"/>
                  <a:pt x="822877" y="935235"/>
                  <a:pt x="834346" y="929549"/>
                </a:cubicBezTo>
                <a:cubicBezTo>
                  <a:pt x="847247" y="935235"/>
                  <a:pt x="840080" y="936656"/>
                  <a:pt x="842947" y="943763"/>
                </a:cubicBezTo>
                <a:cubicBezTo>
                  <a:pt x="851549" y="928128"/>
                  <a:pt x="887387" y="921021"/>
                  <a:pt x="873052" y="894017"/>
                </a:cubicBezTo>
                <a:lnTo>
                  <a:pt x="857283" y="896859"/>
                </a:lnTo>
                <a:cubicBezTo>
                  <a:pt x="858716" y="889752"/>
                  <a:pt x="875919" y="886910"/>
                  <a:pt x="858716" y="878383"/>
                </a:cubicBezTo>
                <a:cubicBezTo>
                  <a:pt x="860150" y="886910"/>
                  <a:pt x="851549" y="879803"/>
                  <a:pt x="847247" y="881224"/>
                </a:cubicBezTo>
                <a:lnTo>
                  <a:pt x="848681" y="881224"/>
                </a:lnTo>
                <a:cubicBezTo>
                  <a:pt x="847247" y="881224"/>
                  <a:pt x="844380" y="882647"/>
                  <a:pt x="842947" y="879803"/>
                </a:cubicBezTo>
                <a:cubicBezTo>
                  <a:pt x="854416" y="879803"/>
                  <a:pt x="861583" y="874117"/>
                  <a:pt x="870184" y="871276"/>
                </a:cubicBezTo>
                <a:cubicBezTo>
                  <a:pt x="864450" y="872696"/>
                  <a:pt x="861583" y="864169"/>
                  <a:pt x="860150" y="862748"/>
                </a:cubicBezTo>
                <a:cubicBezTo>
                  <a:pt x="864450" y="859905"/>
                  <a:pt x="867317" y="867012"/>
                  <a:pt x="871619" y="869853"/>
                </a:cubicBezTo>
                <a:cubicBezTo>
                  <a:pt x="873052" y="868433"/>
                  <a:pt x="884520" y="868433"/>
                  <a:pt x="877353" y="861326"/>
                </a:cubicBezTo>
                <a:cubicBezTo>
                  <a:pt x="873052" y="852798"/>
                  <a:pt x="867317" y="861326"/>
                  <a:pt x="860150" y="859905"/>
                </a:cubicBezTo>
                <a:lnTo>
                  <a:pt x="881653" y="849955"/>
                </a:lnTo>
                <a:lnTo>
                  <a:pt x="878786" y="849955"/>
                </a:lnTo>
                <a:cubicBezTo>
                  <a:pt x="883087"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7" y="818685"/>
                </a:cubicBezTo>
                <a:lnTo>
                  <a:pt x="895989" y="817265"/>
                </a:lnTo>
                <a:cubicBezTo>
                  <a:pt x="906025" y="811580"/>
                  <a:pt x="884520" y="808737"/>
                  <a:pt x="883087" y="804473"/>
                </a:cubicBezTo>
                <a:cubicBezTo>
                  <a:pt x="883087" y="801630"/>
                  <a:pt x="878786" y="795945"/>
                  <a:pt x="875919" y="797366"/>
                </a:cubicBezTo>
                <a:lnTo>
                  <a:pt x="886366" y="792764"/>
                </a:lnTo>
                <a:lnTo>
                  <a:pt x="888822" y="791681"/>
                </a:lnTo>
                <a:cubicBezTo>
                  <a:pt x="898498" y="793812"/>
                  <a:pt x="906562" y="787150"/>
                  <a:pt x="917851" y="787883"/>
                </a:cubicBezTo>
                <a:lnTo>
                  <a:pt x="922707" y="789353"/>
                </a:lnTo>
                <a:lnTo>
                  <a:pt x="930395" y="791681"/>
                </a:lnTo>
                <a:cubicBezTo>
                  <a:pt x="930395" y="788838"/>
                  <a:pt x="927528" y="784574"/>
                  <a:pt x="924661" y="784574"/>
                </a:cubicBezTo>
                <a:cubicBezTo>
                  <a:pt x="927528" y="781731"/>
                  <a:pt x="924661" y="780311"/>
                  <a:pt x="921793" y="778888"/>
                </a:cubicBezTo>
                <a:lnTo>
                  <a:pt x="913192" y="778888"/>
                </a:lnTo>
                <a:cubicBezTo>
                  <a:pt x="914626" y="778888"/>
                  <a:pt x="916059" y="777467"/>
                  <a:pt x="916059" y="776047"/>
                </a:cubicBezTo>
                <a:cubicBezTo>
                  <a:pt x="916059" y="776047"/>
                  <a:pt x="916059" y="774624"/>
                  <a:pt x="916059" y="773204"/>
                </a:cubicBezTo>
                <a:cubicBezTo>
                  <a:pt x="916059" y="771783"/>
                  <a:pt x="916059" y="771783"/>
                  <a:pt x="916059" y="770360"/>
                </a:cubicBezTo>
                <a:cubicBezTo>
                  <a:pt x="913192" y="770360"/>
                  <a:pt x="913192" y="770360"/>
                  <a:pt x="911759" y="771783"/>
                </a:cubicBezTo>
                <a:cubicBezTo>
                  <a:pt x="911759" y="770360"/>
                  <a:pt x="913192" y="768940"/>
                  <a:pt x="914626" y="768940"/>
                </a:cubicBezTo>
                <a:cubicBezTo>
                  <a:pt x="914626" y="768940"/>
                  <a:pt x="914626" y="767519"/>
                  <a:pt x="914626" y="767519"/>
                </a:cubicBezTo>
                <a:lnTo>
                  <a:pt x="911759" y="771783"/>
                </a:lnTo>
                <a:lnTo>
                  <a:pt x="908892" y="776047"/>
                </a:lnTo>
                <a:cubicBezTo>
                  <a:pt x="917493" y="751884"/>
                  <a:pt x="871619" y="780311"/>
                  <a:pt x="874486" y="749041"/>
                </a:cubicBezTo>
                <a:cubicBezTo>
                  <a:pt x="878786" y="753305"/>
                  <a:pt x="887387" y="746198"/>
                  <a:pt x="884520" y="760412"/>
                </a:cubicBezTo>
                <a:cubicBezTo>
                  <a:pt x="897423" y="758990"/>
                  <a:pt x="890255" y="741934"/>
                  <a:pt x="898856" y="736249"/>
                </a:cubicBezTo>
                <a:cubicBezTo>
                  <a:pt x="887387" y="720615"/>
                  <a:pt x="857283" y="724879"/>
                  <a:pt x="847247" y="700716"/>
                </a:cubicBezTo>
                <a:cubicBezTo>
                  <a:pt x="847247" y="704980"/>
                  <a:pt x="849039" y="707823"/>
                  <a:pt x="850473" y="710843"/>
                </a:cubicBezTo>
                <a:lnTo>
                  <a:pt x="850774" y="713968"/>
                </a:lnTo>
                <a:lnTo>
                  <a:pt x="845814" y="707822"/>
                </a:lnTo>
                <a:lnTo>
                  <a:pt x="844380" y="709244"/>
                </a:lnTo>
                <a:lnTo>
                  <a:pt x="850810" y="714342"/>
                </a:lnTo>
                <a:lnTo>
                  <a:pt x="851549" y="722035"/>
                </a:lnTo>
                <a:cubicBezTo>
                  <a:pt x="837213" y="720615"/>
                  <a:pt x="831478" y="692188"/>
                  <a:pt x="820010" y="677974"/>
                </a:cubicBezTo>
                <a:lnTo>
                  <a:pt x="817143" y="692188"/>
                </a:lnTo>
                <a:cubicBezTo>
                  <a:pt x="809974" y="676554"/>
                  <a:pt x="809974" y="695030"/>
                  <a:pt x="798505" y="685081"/>
                </a:cubicBezTo>
                <a:cubicBezTo>
                  <a:pt x="799940" y="683659"/>
                  <a:pt x="802807" y="680818"/>
                  <a:pt x="799940" y="679395"/>
                </a:cubicBezTo>
                <a:cubicBezTo>
                  <a:pt x="788471" y="675131"/>
                  <a:pt x="794205" y="689345"/>
                  <a:pt x="785604" y="689345"/>
                </a:cubicBezTo>
                <a:cubicBezTo>
                  <a:pt x="781302" y="665183"/>
                  <a:pt x="774135" y="699294"/>
                  <a:pt x="761232" y="682238"/>
                </a:cubicBezTo>
                <a:lnTo>
                  <a:pt x="761232" y="686502"/>
                </a:lnTo>
                <a:cubicBezTo>
                  <a:pt x="756215" y="680106"/>
                  <a:pt x="747614" y="679396"/>
                  <a:pt x="738295" y="679751"/>
                </a:cubicBezTo>
                <a:lnTo>
                  <a:pt x="718708" y="679495"/>
                </a:lnTo>
                <a:lnTo>
                  <a:pt x="722951" y="678396"/>
                </a:lnTo>
                <a:cubicBezTo>
                  <a:pt x="724407" y="677352"/>
                  <a:pt x="725751" y="675486"/>
                  <a:pt x="726826" y="672288"/>
                </a:cubicBezTo>
                <a:lnTo>
                  <a:pt x="709623" y="660919"/>
                </a:lnTo>
                <a:cubicBezTo>
                  <a:pt x="706756" y="663761"/>
                  <a:pt x="699589" y="660919"/>
                  <a:pt x="701022" y="669447"/>
                </a:cubicBezTo>
                <a:cubicBezTo>
                  <a:pt x="702456" y="672288"/>
                  <a:pt x="706756" y="670867"/>
                  <a:pt x="708190" y="670867"/>
                </a:cubicBezTo>
                <a:lnTo>
                  <a:pt x="703889" y="675131"/>
                </a:lnTo>
                <a:cubicBezTo>
                  <a:pt x="689553" y="660919"/>
                  <a:pt x="712490" y="658076"/>
                  <a:pt x="716792" y="646705"/>
                </a:cubicBezTo>
                <a:cubicBezTo>
                  <a:pt x="705323" y="646705"/>
                  <a:pt x="706756" y="635334"/>
                  <a:pt x="701022" y="632491"/>
                </a:cubicBezTo>
                <a:cubicBezTo>
                  <a:pt x="692420" y="642441"/>
                  <a:pt x="706756" y="649548"/>
                  <a:pt x="693854"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2" y="645284"/>
                  <a:pt x="616441" y="618279"/>
                  <a:pt x="606405" y="619699"/>
                </a:cubicBezTo>
                <a:cubicBezTo>
                  <a:pt x="604972" y="623963"/>
                  <a:pt x="606405" y="626806"/>
                  <a:pt x="606405" y="631070"/>
                </a:cubicBezTo>
                <a:cubicBezTo>
                  <a:pt x="587769" y="631070"/>
                  <a:pt x="589202" y="596958"/>
                  <a:pt x="567698" y="604065"/>
                </a:cubicBezTo>
                <a:cubicBezTo>
                  <a:pt x="567698" y="605487"/>
                  <a:pt x="567698" y="608329"/>
                  <a:pt x="569132" y="608329"/>
                </a:cubicBezTo>
                <a:cubicBezTo>
                  <a:pt x="569132" y="611172"/>
                  <a:pt x="566265" y="609751"/>
                  <a:pt x="561965" y="602644"/>
                </a:cubicBezTo>
                <a:lnTo>
                  <a:pt x="570566" y="596958"/>
                </a:lnTo>
                <a:cubicBezTo>
                  <a:pt x="569132" y="569953"/>
                  <a:pt x="543328" y="599801"/>
                  <a:pt x="531859" y="589852"/>
                </a:cubicBezTo>
                <a:cubicBezTo>
                  <a:pt x="531859" y="594116"/>
                  <a:pt x="541895" y="598380"/>
                  <a:pt x="534726" y="602644"/>
                </a:cubicBezTo>
                <a:cubicBezTo>
                  <a:pt x="526125" y="599801"/>
                  <a:pt x="533293" y="574217"/>
                  <a:pt x="518957" y="584166"/>
                </a:cubicBezTo>
                <a:cubicBezTo>
                  <a:pt x="523257" y="588430"/>
                  <a:pt x="518957" y="599801"/>
                  <a:pt x="523257" y="604065"/>
                </a:cubicBezTo>
                <a:cubicBezTo>
                  <a:pt x="516090" y="604065"/>
                  <a:pt x="508922" y="609751"/>
                  <a:pt x="508922" y="599801"/>
                </a:cubicBezTo>
                <a:lnTo>
                  <a:pt x="505236" y="605893"/>
                </a:lnTo>
                <a:lnTo>
                  <a:pt x="504622" y="606908"/>
                </a:lnTo>
                <a:cubicBezTo>
                  <a:pt x="501754" y="598380"/>
                  <a:pt x="493153" y="602644"/>
                  <a:pt x="488851" y="604065"/>
                </a:cubicBezTo>
                <a:lnTo>
                  <a:pt x="488851" y="608329"/>
                </a:lnTo>
                <a:cubicBezTo>
                  <a:pt x="484551" y="582745"/>
                  <a:pt x="474516" y="605487"/>
                  <a:pt x="464481" y="602644"/>
                </a:cubicBezTo>
                <a:lnTo>
                  <a:pt x="465914" y="609751"/>
                </a:lnTo>
                <a:cubicBezTo>
                  <a:pt x="463047" y="606908"/>
                  <a:pt x="455880" y="596958"/>
                  <a:pt x="447278" y="606908"/>
                </a:cubicBezTo>
                <a:lnTo>
                  <a:pt x="450145" y="615436"/>
                </a:lnTo>
                <a:cubicBezTo>
                  <a:pt x="444411" y="608329"/>
                  <a:pt x="432942" y="621122"/>
                  <a:pt x="427208" y="608329"/>
                </a:cubicBezTo>
                <a:cubicBezTo>
                  <a:pt x="424341" y="611172"/>
                  <a:pt x="432942" y="623963"/>
                  <a:pt x="422907" y="625386"/>
                </a:cubicBezTo>
                <a:cubicBezTo>
                  <a:pt x="420039" y="619699"/>
                  <a:pt x="411438" y="614015"/>
                  <a:pt x="410005" y="622543"/>
                </a:cubicBezTo>
                <a:cubicBezTo>
                  <a:pt x="410005" y="626806"/>
                  <a:pt x="411438" y="631070"/>
                  <a:pt x="414305" y="626806"/>
                </a:cubicBezTo>
                <a:cubicBezTo>
                  <a:pt x="415739" y="625386"/>
                  <a:pt x="415739" y="625386"/>
                  <a:pt x="414305" y="622543"/>
                </a:cubicBezTo>
                <a:lnTo>
                  <a:pt x="417172" y="628227"/>
                </a:lnTo>
                <a:cubicBezTo>
                  <a:pt x="411438" y="633913"/>
                  <a:pt x="411438" y="622543"/>
                  <a:pt x="404271" y="626806"/>
                </a:cubicBezTo>
                <a:cubicBezTo>
                  <a:pt x="402836" y="632491"/>
                  <a:pt x="407138" y="635334"/>
                  <a:pt x="408571" y="639598"/>
                </a:cubicBezTo>
                <a:cubicBezTo>
                  <a:pt x="399969" y="635334"/>
                  <a:pt x="389935" y="631070"/>
                  <a:pt x="379899" y="628227"/>
                </a:cubicBezTo>
                <a:cubicBezTo>
                  <a:pt x="378466" y="622543"/>
                  <a:pt x="381334"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7"/>
                  <a:pt x="385633" y="568531"/>
                </a:cubicBezTo>
                <a:cubicBezTo>
                  <a:pt x="388501" y="562847"/>
                  <a:pt x="392802" y="558583"/>
                  <a:pt x="382766" y="554319"/>
                </a:cubicBezTo>
                <a:cubicBezTo>
                  <a:pt x="387068" y="554319"/>
                  <a:pt x="394235" y="560003"/>
                  <a:pt x="397102" y="565690"/>
                </a:cubicBezTo>
                <a:cubicBezTo>
                  <a:pt x="405704" y="568531"/>
                  <a:pt x="402836" y="561424"/>
                  <a:pt x="405704" y="557160"/>
                </a:cubicBezTo>
                <a:lnTo>
                  <a:pt x="391368" y="548633"/>
                </a:lnTo>
                <a:cubicBezTo>
                  <a:pt x="412872" y="550055"/>
                  <a:pt x="388501" y="537262"/>
                  <a:pt x="402836" y="528734"/>
                </a:cubicBezTo>
                <a:cubicBezTo>
                  <a:pt x="411438" y="530156"/>
                  <a:pt x="418607" y="524470"/>
                  <a:pt x="424341" y="517363"/>
                </a:cubicBezTo>
                <a:cubicBezTo>
                  <a:pt x="430075" y="510258"/>
                  <a:pt x="435810" y="501728"/>
                  <a:pt x="440110" y="501728"/>
                </a:cubicBezTo>
                <a:cubicBezTo>
                  <a:pt x="460180" y="504572"/>
                  <a:pt x="432942" y="513099"/>
                  <a:pt x="444411" y="520206"/>
                </a:cubicBezTo>
                <a:cubicBezTo>
                  <a:pt x="454445" y="521627"/>
                  <a:pt x="448711" y="513099"/>
                  <a:pt x="455880" y="510258"/>
                </a:cubicBezTo>
                <a:lnTo>
                  <a:pt x="458747" y="524470"/>
                </a:lnTo>
                <a:cubicBezTo>
                  <a:pt x="468781" y="528734"/>
                  <a:pt x="460180" y="511679"/>
                  <a:pt x="465914" y="517363"/>
                </a:cubicBezTo>
                <a:cubicBezTo>
                  <a:pt x="475950" y="508835"/>
                  <a:pt x="463047" y="511679"/>
                  <a:pt x="461614" y="500308"/>
                </a:cubicBezTo>
                <a:cubicBezTo>
                  <a:pt x="464481" y="503151"/>
                  <a:pt x="474516" y="510258"/>
                  <a:pt x="478817" y="504572"/>
                </a:cubicBezTo>
                <a:cubicBezTo>
                  <a:pt x="478817" y="500308"/>
                  <a:pt x="465914" y="498887"/>
                  <a:pt x="474516" y="497465"/>
                </a:cubicBezTo>
                <a:cubicBezTo>
                  <a:pt x="503187" y="508835"/>
                  <a:pt x="513223" y="494623"/>
                  <a:pt x="539026" y="501728"/>
                </a:cubicBezTo>
                <a:lnTo>
                  <a:pt x="539026" y="494623"/>
                </a:lnTo>
                <a:cubicBezTo>
                  <a:pt x="541895" y="497465"/>
                  <a:pt x="543328" y="500308"/>
                  <a:pt x="546195" y="498887"/>
                </a:cubicBezTo>
                <a:lnTo>
                  <a:pt x="546195" y="493201"/>
                </a:lnTo>
                <a:cubicBezTo>
                  <a:pt x="550496" y="494623"/>
                  <a:pt x="573434" y="510258"/>
                  <a:pt x="590637" y="513099"/>
                </a:cubicBezTo>
                <a:lnTo>
                  <a:pt x="584902" y="501728"/>
                </a:lnTo>
                <a:lnTo>
                  <a:pt x="596371" y="515942"/>
                </a:lnTo>
                <a:lnTo>
                  <a:pt x="599238" y="503151"/>
                </a:lnTo>
                <a:cubicBezTo>
                  <a:pt x="600671" y="517363"/>
                  <a:pt x="620741" y="514522"/>
                  <a:pt x="632210" y="523049"/>
                </a:cubicBezTo>
                <a:lnTo>
                  <a:pt x="635077" y="515942"/>
                </a:lnTo>
                <a:lnTo>
                  <a:pt x="640811" y="523049"/>
                </a:lnTo>
                <a:lnTo>
                  <a:pt x="639378" y="517363"/>
                </a:lnTo>
                <a:cubicBezTo>
                  <a:pt x="646546" y="521627"/>
                  <a:pt x="650847" y="537262"/>
                  <a:pt x="662316" y="534420"/>
                </a:cubicBezTo>
                <a:cubicBezTo>
                  <a:pt x="655147" y="534420"/>
                  <a:pt x="658014" y="523049"/>
                  <a:pt x="660881" y="517363"/>
                </a:cubicBezTo>
                <a:cubicBezTo>
                  <a:pt x="668050" y="525892"/>
                  <a:pt x="673784" y="532998"/>
                  <a:pt x="679519" y="540105"/>
                </a:cubicBezTo>
                <a:cubicBezTo>
                  <a:pt x="682386" y="534420"/>
                  <a:pt x="692420" y="537262"/>
                  <a:pt x="688120" y="528734"/>
                </a:cubicBezTo>
                <a:lnTo>
                  <a:pt x="693854" y="541526"/>
                </a:lnTo>
                <a:lnTo>
                  <a:pt x="695287" y="535841"/>
                </a:lnTo>
                <a:cubicBezTo>
                  <a:pt x="735428" y="540105"/>
                  <a:pt x="745463" y="595537"/>
                  <a:pt x="791338" y="584166"/>
                </a:cubicBezTo>
                <a:lnTo>
                  <a:pt x="791338" y="581324"/>
                </a:lnTo>
                <a:lnTo>
                  <a:pt x="805674" y="604065"/>
                </a:lnTo>
                <a:cubicBezTo>
                  <a:pt x="809974" y="604065"/>
                  <a:pt x="815708" y="594116"/>
                  <a:pt x="822877" y="592694"/>
                </a:cubicBezTo>
                <a:cubicBezTo>
                  <a:pt x="814275" y="602644"/>
                  <a:pt x="832911" y="598380"/>
                  <a:pt x="832911" y="609751"/>
                </a:cubicBezTo>
                <a:cubicBezTo>
                  <a:pt x="840080" y="606908"/>
                  <a:pt x="837213" y="601223"/>
                  <a:pt x="837213" y="596958"/>
                </a:cubicBezTo>
                <a:cubicBezTo>
                  <a:pt x="861583" y="595537"/>
                  <a:pt x="868752" y="619699"/>
                  <a:pt x="893122" y="621122"/>
                </a:cubicBezTo>
                <a:cubicBezTo>
                  <a:pt x="865884" y="628227"/>
                  <a:pt x="867317" y="623963"/>
                  <a:pt x="850114" y="623963"/>
                </a:cubicBezTo>
                <a:cubicBezTo>
                  <a:pt x="864450" y="638177"/>
                  <a:pt x="871619" y="628227"/>
                  <a:pt x="888822" y="639598"/>
                </a:cubicBezTo>
                <a:lnTo>
                  <a:pt x="883087" y="631070"/>
                </a:lnTo>
                <a:cubicBezTo>
                  <a:pt x="898856" y="619699"/>
                  <a:pt x="906025" y="652390"/>
                  <a:pt x="917493" y="635334"/>
                </a:cubicBezTo>
                <a:cubicBezTo>
                  <a:pt x="927528" y="643862"/>
                  <a:pt x="928962" y="665183"/>
                  <a:pt x="943298" y="668024"/>
                </a:cubicBezTo>
                <a:lnTo>
                  <a:pt x="943298" y="649548"/>
                </a:lnTo>
                <a:lnTo>
                  <a:pt x="953332" y="653812"/>
                </a:lnTo>
                <a:cubicBezTo>
                  <a:pt x="954766" y="653812"/>
                  <a:pt x="956199" y="653812"/>
                  <a:pt x="959066" y="653812"/>
                </a:cubicBezTo>
                <a:cubicBezTo>
                  <a:pt x="960501" y="653812"/>
                  <a:pt x="960501" y="653812"/>
                  <a:pt x="961934" y="653812"/>
                </a:cubicBezTo>
                <a:cubicBezTo>
                  <a:pt x="960501" y="656655"/>
                  <a:pt x="961934" y="659497"/>
                  <a:pt x="960501" y="660919"/>
                </a:cubicBezTo>
                <a:cubicBezTo>
                  <a:pt x="960501" y="662340"/>
                  <a:pt x="959066" y="663761"/>
                  <a:pt x="959066" y="665183"/>
                </a:cubicBezTo>
                <a:cubicBezTo>
                  <a:pt x="959066" y="663761"/>
                  <a:pt x="959066" y="663761"/>
                  <a:pt x="959066" y="662340"/>
                </a:cubicBezTo>
                <a:cubicBezTo>
                  <a:pt x="957634" y="662340"/>
                  <a:pt x="956199" y="662340"/>
                  <a:pt x="953332" y="660919"/>
                </a:cubicBezTo>
                <a:lnTo>
                  <a:pt x="953332" y="662340"/>
                </a:lnTo>
                <a:cubicBezTo>
                  <a:pt x="953332" y="663761"/>
                  <a:pt x="956199" y="665183"/>
                  <a:pt x="957634" y="666604"/>
                </a:cubicBezTo>
                <a:cubicBezTo>
                  <a:pt x="957634" y="666604"/>
                  <a:pt x="959066" y="665183"/>
                  <a:pt x="959066" y="665183"/>
                </a:cubicBezTo>
                <a:cubicBezTo>
                  <a:pt x="960501" y="666604"/>
                  <a:pt x="960501" y="666604"/>
                  <a:pt x="960501" y="668024"/>
                </a:cubicBezTo>
                <a:cubicBezTo>
                  <a:pt x="966235" y="670867"/>
                  <a:pt x="973402" y="670867"/>
                  <a:pt x="977702" y="675131"/>
                </a:cubicBezTo>
                <a:cubicBezTo>
                  <a:pt x="992038" y="668024"/>
                  <a:pt x="984871" y="645284"/>
                  <a:pt x="1007808" y="641020"/>
                </a:cubicBezTo>
                <a:cubicBezTo>
                  <a:pt x="1003508" y="640309"/>
                  <a:pt x="1000999" y="641375"/>
                  <a:pt x="998311" y="642086"/>
                </a:cubicBezTo>
                <a:lnTo>
                  <a:pt x="995167" y="641769"/>
                </a:lnTo>
                <a:lnTo>
                  <a:pt x="1000641" y="639598"/>
                </a:lnTo>
                <a:lnTo>
                  <a:pt x="999207" y="638177"/>
                </a:lnTo>
                <a:lnTo>
                  <a:pt x="994470" y="641699"/>
                </a:lnTo>
                <a:lnTo>
                  <a:pt x="987738" y="641020"/>
                </a:lnTo>
                <a:cubicBezTo>
                  <a:pt x="986305" y="629650"/>
                  <a:pt x="1013543" y="628227"/>
                  <a:pt x="1026446" y="622543"/>
                </a:cubicBezTo>
                <a:lnTo>
                  <a:pt x="1013543" y="618279"/>
                </a:lnTo>
                <a:cubicBezTo>
                  <a:pt x="1029313" y="614015"/>
                  <a:pt x="1010676" y="612593"/>
                  <a:pt x="1019277" y="605487"/>
                </a:cubicBezTo>
                <a:cubicBezTo>
                  <a:pt x="1020710" y="606908"/>
                  <a:pt x="1023578" y="611172"/>
                  <a:pt x="1025011" y="608329"/>
                </a:cubicBezTo>
                <a:cubicBezTo>
                  <a:pt x="1026446" y="601223"/>
                  <a:pt x="1014977" y="602644"/>
                  <a:pt x="1013543" y="596958"/>
                </a:cubicBezTo>
                <a:cubicBezTo>
                  <a:pt x="1037914" y="596958"/>
                  <a:pt x="1003508" y="587009"/>
                  <a:pt x="1019277" y="579902"/>
                </a:cubicBezTo>
                <a:lnTo>
                  <a:pt x="1014977" y="578481"/>
                </a:lnTo>
                <a:cubicBezTo>
                  <a:pt x="1020712" y="575638"/>
                  <a:pt x="1020712" y="569242"/>
                  <a:pt x="1019457" y="562135"/>
                </a:cubicBezTo>
                <a:lnTo>
                  <a:pt x="1017325" y="547713"/>
                </a:lnTo>
                <a:lnTo>
                  <a:pt x="1025011" y="554319"/>
                </a:lnTo>
                <a:lnTo>
                  <a:pt x="1029313" y="544369"/>
                </a:lnTo>
                <a:cubicBezTo>
                  <a:pt x="1027878"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2" y="542948"/>
                  <a:pt x="1030746" y="532998"/>
                </a:cubicBezTo>
                <a:cubicBezTo>
                  <a:pt x="1026446" y="527313"/>
                  <a:pt x="1040782" y="518785"/>
                  <a:pt x="1053683" y="518785"/>
                </a:cubicBezTo>
                <a:cubicBezTo>
                  <a:pt x="1030746" y="501728"/>
                  <a:pt x="1059417" y="491780"/>
                  <a:pt x="1039347" y="483252"/>
                </a:cubicBezTo>
                <a:cubicBezTo>
                  <a:pt x="1039347" y="483252"/>
                  <a:pt x="1047949" y="484673"/>
                  <a:pt x="1046516" y="480409"/>
                </a:cubicBezTo>
                <a:lnTo>
                  <a:pt x="1040782" y="480409"/>
                </a:lnTo>
                <a:cubicBezTo>
                  <a:pt x="1035046" y="467617"/>
                  <a:pt x="1063717" y="478988"/>
                  <a:pt x="1060852" y="471881"/>
                </a:cubicBezTo>
                <a:cubicBezTo>
                  <a:pt x="1056550" y="470459"/>
                  <a:pt x="1053683" y="471881"/>
                  <a:pt x="1049382" y="470459"/>
                </a:cubicBezTo>
                <a:cubicBezTo>
                  <a:pt x="1050816" y="457667"/>
                  <a:pt x="1082355" y="463354"/>
                  <a:pt x="1075187" y="446297"/>
                </a:cubicBezTo>
                <a:cubicBezTo>
                  <a:pt x="1073753" y="444876"/>
                  <a:pt x="1070886" y="444876"/>
                  <a:pt x="1070886" y="446297"/>
                </a:cubicBezTo>
                <a:cubicBezTo>
                  <a:pt x="1069453" y="446297"/>
                  <a:pt x="1069453" y="443455"/>
                  <a:pt x="1076620" y="442033"/>
                </a:cubicBezTo>
                <a:lnTo>
                  <a:pt x="1082355" y="449140"/>
                </a:lnTo>
                <a:cubicBezTo>
                  <a:pt x="1108159" y="453404"/>
                  <a:pt x="1079487" y="429241"/>
                  <a:pt x="1089523" y="422134"/>
                </a:cubicBezTo>
                <a:cubicBezTo>
                  <a:pt x="1085222" y="422134"/>
                  <a:pt x="1080922" y="427820"/>
                  <a:pt x="1076620" y="422134"/>
                </a:cubicBezTo>
                <a:cubicBezTo>
                  <a:pt x="1079487" y="416449"/>
                  <a:pt x="1103859" y="427820"/>
                  <a:pt x="1095258" y="415029"/>
                </a:cubicBezTo>
                <a:cubicBezTo>
                  <a:pt x="1093107" y="416450"/>
                  <a:pt x="1089164" y="415383"/>
                  <a:pt x="1085222" y="414317"/>
                </a:cubicBezTo>
                <a:lnTo>
                  <a:pt x="1079339" y="413900"/>
                </a:lnTo>
                <a:lnTo>
                  <a:pt x="1075187" y="413606"/>
                </a:lnTo>
                <a:cubicBezTo>
                  <a:pt x="1075187" y="407922"/>
                  <a:pt x="1069453" y="402236"/>
                  <a:pt x="1079487" y="403658"/>
                </a:cubicBezTo>
                <a:cubicBezTo>
                  <a:pt x="1079487" y="402236"/>
                  <a:pt x="1076620" y="400815"/>
                  <a:pt x="1073753" y="399394"/>
                </a:cubicBezTo>
                <a:lnTo>
                  <a:pt x="1075811" y="397972"/>
                </a:lnTo>
                <a:lnTo>
                  <a:pt x="1079667" y="395308"/>
                </a:lnTo>
                <a:cubicBezTo>
                  <a:pt x="1079845" y="392998"/>
                  <a:pt x="1078770" y="390155"/>
                  <a:pt x="1078053" y="388023"/>
                </a:cubicBezTo>
                <a:lnTo>
                  <a:pt x="1073753" y="386601"/>
                </a:lnTo>
                <a:cubicBezTo>
                  <a:pt x="1099558" y="389444"/>
                  <a:pt x="1079487" y="376652"/>
                  <a:pt x="1083789" y="369545"/>
                </a:cubicBezTo>
                <a:lnTo>
                  <a:pt x="1076620" y="368125"/>
                </a:lnTo>
                <a:cubicBezTo>
                  <a:pt x="1080922" y="365281"/>
                  <a:pt x="1090956" y="363861"/>
                  <a:pt x="1083789" y="353911"/>
                </a:cubicBezTo>
                <a:lnTo>
                  <a:pt x="1073753" y="353911"/>
                </a:lnTo>
                <a:cubicBezTo>
                  <a:pt x="1082355" y="351068"/>
                  <a:pt x="1072320" y="336855"/>
                  <a:pt x="1086656" y="338276"/>
                </a:cubicBezTo>
                <a:cubicBezTo>
                  <a:pt x="1085222" y="335433"/>
                  <a:pt x="1070886" y="336855"/>
                  <a:pt x="1072320" y="328327"/>
                </a:cubicBezTo>
                <a:cubicBezTo>
                  <a:pt x="1079487" y="328327"/>
                  <a:pt x="1086656" y="325484"/>
                  <a:pt x="1079487" y="319798"/>
                </a:cubicBezTo>
                <a:cubicBezTo>
                  <a:pt x="1075187" y="318377"/>
                  <a:pt x="1070886" y="316957"/>
                  <a:pt x="1073753" y="321220"/>
                </a:cubicBezTo>
                <a:cubicBezTo>
                  <a:pt x="1075187" y="322641"/>
                  <a:pt x="1075187" y="322641"/>
                  <a:pt x="1078053" y="322641"/>
                </a:cubicBezTo>
                <a:lnTo>
                  <a:pt x="1070886" y="322641"/>
                </a:lnTo>
                <a:cubicBezTo>
                  <a:pt x="1066586" y="314113"/>
                  <a:pt x="1078053" y="319798"/>
                  <a:pt x="1076620" y="312693"/>
                </a:cubicBezTo>
                <a:cubicBezTo>
                  <a:pt x="1072320" y="309850"/>
                  <a:pt x="1068019" y="312693"/>
                  <a:pt x="1063717" y="311270"/>
                </a:cubicBezTo>
                <a:close/>
                <a:moveTo>
                  <a:pt x="461537" y="282944"/>
                </a:moveTo>
                <a:lnTo>
                  <a:pt x="438676" y="295636"/>
                </a:lnTo>
                <a:lnTo>
                  <a:pt x="434815" y="297805"/>
                </a:lnTo>
                <a:lnTo>
                  <a:pt x="437243" y="295636"/>
                </a:lnTo>
                <a:cubicBezTo>
                  <a:pt x="442978" y="291372"/>
                  <a:pt x="449070" y="287464"/>
                  <a:pt x="454446" y="284799"/>
                </a:cubicBezTo>
                <a:close/>
                <a:moveTo>
                  <a:pt x="448532" y="276980"/>
                </a:moveTo>
                <a:cubicBezTo>
                  <a:pt x="451578" y="276092"/>
                  <a:pt x="453729" y="276447"/>
                  <a:pt x="455879" y="277157"/>
                </a:cubicBezTo>
                <a:cubicBezTo>
                  <a:pt x="448710" y="281421"/>
                  <a:pt x="441542" y="282844"/>
                  <a:pt x="435808" y="284264"/>
                </a:cubicBezTo>
                <a:cubicBezTo>
                  <a:pt x="441543" y="280000"/>
                  <a:pt x="445485" y="277868"/>
                  <a:pt x="448532" y="276980"/>
                </a:cubicBezTo>
                <a:close/>
                <a:moveTo>
                  <a:pt x="470216" y="243047"/>
                </a:moveTo>
                <a:cubicBezTo>
                  <a:pt x="458747" y="251575"/>
                  <a:pt x="458747" y="260102"/>
                  <a:pt x="447278" y="261524"/>
                </a:cubicBezTo>
                <a:cubicBezTo>
                  <a:pt x="428641" y="262945"/>
                  <a:pt x="460180" y="251575"/>
                  <a:pt x="470216" y="243047"/>
                </a:cubicBezTo>
                <a:close/>
                <a:moveTo>
                  <a:pt x="513221" y="231676"/>
                </a:moveTo>
                <a:cubicBezTo>
                  <a:pt x="501752" y="238783"/>
                  <a:pt x="494585" y="248731"/>
                  <a:pt x="470214" y="261524"/>
                </a:cubicBezTo>
                <a:cubicBezTo>
                  <a:pt x="485984" y="248731"/>
                  <a:pt x="500320" y="238783"/>
                  <a:pt x="513221" y="231676"/>
                </a:cubicBezTo>
                <a:close/>
                <a:moveTo>
                  <a:pt x="1733201" y="220305"/>
                </a:moveTo>
                <a:cubicBezTo>
                  <a:pt x="1757571" y="243046"/>
                  <a:pt x="1751837" y="223148"/>
                  <a:pt x="1761873" y="237360"/>
                </a:cubicBezTo>
                <a:lnTo>
                  <a:pt x="1750404" y="245888"/>
                </a:lnTo>
                <a:cubicBezTo>
                  <a:pt x="1744670" y="235939"/>
                  <a:pt x="1738935" y="228833"/>
                  <a:pt x="1733201" y="220305"/>
                </a:cubicBezTo>
                <a:close/>
                <a:moveTo>
                  <a:pt x="1609913" y="98071"/>
                </a:moveTo>
                <a:lnTo>
                  <a:pt x="1645752" y="120812"/>
                </a:lnTo>
                <a:cubicBezTo>
                  <a:pt x="1658655" y="132183"/>
                  <a:pt x="1631416" y="117969"/>
                  <a:pt x="1624249" y="113705"/>
                </a:cubicBezTo>
                <a:cubicBezTo>
                  <a:pt x="1619948" y="109442"/>
                  <a:pt x="1608479" y="102335"/>
                  <a:pt x="1609913" y="98071"/>
                </a:cubicBezTo>
                <a:close/>
                <a:moveTo>
                  <a:pt x="761232" y="92384"/>
                </a:moveTo>
                <a:cubicBezTo>
                  <a:pt x="771268" y="92384"/>
                  <a:pt x="778435" y="93806"/>
                  <a:pt x="791339" y="93806"/>
                </a:cubicBezTo>
                <a:cubicBezTo>
                  <a:pt x="782735" y="93806"/>
                  <a:pt x="771268" y="96650"/>
                  <a:pt x="762667" y="100913"/>
                </a:cubicBezTo>
                <a:cubicBezTo>
                  <a:pt x="758365" y="102334"/>
                  <a:pt x="754064" y="103755"/>
                  <a:pt x="751198" y="105177"/>
                </a:cubicBezTo>
                <a:cubicBezTo>
                  <a:pt x="802807" y="78171"/>
                  <a:pt x="728261" y="100913"/>
                  <a:pt x="721092" y="102334"/>
                </a:cubicBezTo>
                <a:cubicBezTo>
                  <a:pt x="741162" y="93806"/>
                  <a:pt x="752631" y="92384"/>
                  <a:pt x="761232" y="92384"/>
                </a:cubicBezTo>
                <a:close/>
                <a:moveTo>
                  <a:pt x="863017" y="88122"/>
                </a:moveTo>
                <a:lnTo>
                  <a:pt x="832912" y="98071"/>
                </a:lnTo>
                <a:lnTo>
                  <a:pt x="851548" y="102335"/>
                </a:lnTo>
                <a:close/>
                <a:moveTo>
                  <a:pt x="1396309" y="69645"/>
                </a:moveTo>
                <a:cubicBezTo>
                  <a:pt x="1387708" y="71065"/>
                  <a:pt x="1393442" y="76752"/>
                  <a:pt x="1403478" y="82436"/>
                </a:cubicBezTo>
                <a:cubicBezTo>
                  <a:pt x="1413512" y="88122"/>
                  <a:pt x="1424981" y="96650"/>
                  <a:pt x="1430715" y="100914"/>
                </a:cubicBezTo>
                <a:cubicBezTo>
                  <a:pt x="1427848" y="82436"/>
                  <a:pt x="1439317" y="86700"/>
                  <a:pt x="1455087" y="95229"/>
                </a:cubicBezTo>
                <a:cubicBezTo>
                  <a:pt x="1459387" y="96650"/>
                  <a:pt x="1463688" y="99493"/>
                  <a:pt x="1467988" y="102335"/>
                </a:cubicBezTo>
                <a:cubicBezTo>
                  <a:pt x="1472290" y="105178"/>
                  <a:pt x="1476590" y="108021"/>
                  <a:pt x="1480891" y="110863"/>
                </a:cubicBezTo>
                <a:cubicBezTo>
                  <a:pt x="1489493" y="116549"/>
                  <a:pt x="1498094" y="120813"/>
                  <a:pt x="1506696" y="120813"/>
                </a:cubicBezTo>
                <a:cubicBezTo>
                  <a:pt x="1500962" y="115128"/>
                  <a:pt x="1480891" y="108021"/>
                  <a:pt x="1478024" y="100914"/>
                </a:cubicBezTo>
                <a:cubicBezTo>
                  <a:pt x="1488058" y="102335"/>
                  <a:pt x="1506696" y="109442"/>
                  <a:pt x="1518164" y="116549"/>
                </a:cubicBezTo>
                <a:cubicBezTo>
                  <a:pt x="1516730" y="113706"/>
                  <a:pt x="1516730" y="110863"/>
                  <a:pt x="1519597" y="106599"/>
                </a:cubicBezTo>
                <a:cubicBezTo>
                  <a:pt x="1506696" y="105178"/>
                  <a:pt x="1483758" y="96650"/>
                  <a:pt x="1460821" y="89543"/>
                </a:cubicBezTo>
                <a:cubicBezTo>
                  <a:pt x="1436450" y="83859"/>
                  <a:pt x="1413512" y="73908"/>
                  <a:pt x="1396309" y="69645"/>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3"/>
                </a:cubicBezTo>
                <a:cubicBezTo>
                  <a:pt x="894556" y="63958"/>
                  <a:pt x="910325" y="59694"/>
                  <a:pt x="901723" y="55430"/>
                </a:cubicBezTo>
                <a:cubicBezTo>
                  <a:pt x="913192" y="52588"/>
                  <a:pt x="921435" y="52588"/>
                  <a:pt x="928245" y="53654"/>
                </a:cubicBezTo>
                <a:close/>
                <a:moveTo>
                  <a:pt x="1191308" y="31268"/>
                </a:moveTo>
                <a:cubicBezTo>
                  <a:pt x="1182706" y="32691"/>
                  <a:pt x="1174105" y="32691"/>
                  <a:pt x="1165503" y="34111"/>
                </a:cubicBezTo>
                <a:cubicBezTo>
                  <a:pt x="1172670" y="34111"/>
                  <a:pt x="1178405" y="35532"/>
                  <a:pt x="1184139" y="35532"/>
                </a:cubicBezTo>
                <a:close/>
                <a:moveTo>
                  <a:pt x="1326064" y="9949"/>
                </a:moveTo>
                <a:cubicBezTo>
                  <a:pt x="1359036" y="15634"/>
                  <a:pt x="1369072" y="22740"/>
                  <a:pt x="1376239" y="31268"/>
                </a:cubicBezTo>
                <a:cubicBezTo>
                  <a:pt x="1381973" y="39797"/>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5"/>
                  <a:pt x="1521032" y="89543"/>
                  <a:pt x="1535368"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8"/>
                </a:cubicBezTo>
                <a:cubicBezTo>
                  <a:pt x="1637151" y="174824"/>
                  <a:pt x="1645753" y="177665"/>
                  <a:pt x="1640018" y="166294"/>
                </a:cubicBezTo>
                <a:cubicBezTo>
                  <a:pt x="1618515" y="135027"/>
                  <a:pt x="1611347" y="115128"/>
                  <a:pt x="1545402" y="81015"/>
                </a:cubicBezTo>
                <a:cubicBezTo>
                  <a:pt x="1531066" y="85279"/>
                  <a:pt x="1588409" y="117970"/>
                  <a:pt x="1568339" y="108021"/>
                </a:cubicBezTo>
                <a:cubicBezTo>
                  <a:pt x="1555438" y="99493"/>
                  <a:pt x="1536800" y="90964"/>
                  <a:pt x="1518164" y="83859"/>
                </a:cubicBezTo>
                <a:cubicBezTo>
                  <a:pt x="1499527" y="76752"/>
                  <a:pt x="1482324" y="68224"/>
                  <a:pt x="1472290" y="59696"/>
                </a:cubicBezTo>
                <a:cubicBezTo>
                  <a:pt x="1485191" y="63960"/>
                  <a:pt x="1496660" y="69645"/>
                  <a:pt x="1508129" y="75331"/>
                </a:cubicBezTo>
                <a:cubicBezTo>
                  <a:pt x="1521032" y="81015"/>
                  <a:pt x="1532500" y="86700"/>
                  <a:pt x="1543969" y="92386"/>
                </a:cubicBezTo>
                <a:cubicBezTo>
                  <a:pt x="1551136" y="76752"/>
                  <a:pt x="1515297" y="78172"/>
                  <a:pt x="1505262" y="65381"/>
                </a:cubicBezTo>
                <a:cubicBezTo>
                  <a:pt x="1516730" y="62538"/>
                  <a:pt x="1532500" y="69645"/>
                  <a:pt x="1548269" y="78172"/>
                </a:cubicBezTo>
                <a:cubicBezTo>
                  <a:pt x="1562605" y="86700"/>
                  <a:pt x="1579808" y="98071"/>
                  <a:pt x="1595578" y="102335"/>
                </a:cubicBezTo>
                <a:lnTo>
                  <a:pt x="1591276" y="99493"/>
                </a:lnTo>
                <a:cubicBezTo>
                  <a:pt x="1605612" y="106599"/>
                  <a:pt x="1614214" y="113706"/>
                  <a:pt x="1622815" y="119392"/>
                </a:cubicBezTo>
                <a:cubicBezTo>
                  <a:pt x="1629984" y="125076"/>
                  <a:pt x="1635718" y="127920"/>
                  <a:pt x="1641453" y="132183"/>
                </a:cubicBezTo>
                <a:cubicBezTo>
                  <a:pt x="1647187" y="135027"/>
                  <a:pt x="1652921" y="139290"/>
                  <a:pt x="1660088" y="144975"/>
                </a:cubicBezTo>
                <a:cubicBezTo>
                  <a:pt x="1667257" y="150661"/>
                  <a:pt x="1675859" y="157767"/>
                  <a:pt x="1687327" y="169138"/>
                </a:cubicBezTo>
                <a:cubicBezTo>
                  <a:pt x="1684460" y="174824"/>
                  <a:pt x="1678726" y="173401"/>
                  <a:pt x="1670124" y="169138"/>
                </a:cubicBezTo>
                <a:cubicBezTo>
                  <a:pt x="1661523" y="164874"/>
                  <a:pt x="1651487" y="156346"/>
                  <a:pt x="1637151" y="150661"/>
                </a:cubicBezTo>
                <a:cubicBezTo>
                  <a:pt x="1647187" y="157767"/>
                  <a:pt x="1657221" y="166294"/>
                  <a:pt x="1667257" y="174824"/>
                </a:cubicBezTo>
                <a:cubicBezTo>
                  <a:pt x="1677291" y="183351"/>
                  <a:pt x="1687327" y="191879"/>
                  <a:pt x="1697362" y="201828"/>
                </a:cubicBezTo>
                <a:cubicBezTo>
                  <a:pt x="1715999" y="221726"/>
                  <a:pt x="1737502" y="243047"/>
                  <a:pt x="1754705" y="265789"/>
                </a:cubicBezTo>
                <a:cubicBezTo>
                  <a:pt x="1774775" y="288529"/>
                  <a:pt x="1790545" y="312691"/>
                  <a:pt x="1807748" y="334012"/>
                </a:cubicBezTo>
                <a:cubicBezTo>
                  <a:pt x="1816350" y="345383"/>
                  <a:pt x="1823517" y="356754"/>
                  <a:pt x="1832118" y="366703"/>
                </a:cubicBezTo>
                <a:cubicBezTo>
                  <a:pt x="1840720" y="376653"/>
                  <a:pt x="1850756" y="386601"/>
                  <a:pt x="1857923" y="396551"/>
                </a:cubicBezTo>
                <a:lnTo>
                  <a:pt x="1853623" y="382337"/>
                </a:lnTo>
                <a:lnTo>
                  <a:pt x="1847888" y="368123"/>
                </a:lnTo>
                <a:lnTo>
                  <a:pt x="1837853" y="339697"/>
                </a:lnTo>
                <a:cubicBezTo>
                  <a:pt x="1847888" y="355332"/>
                  <a:pt x="1860790" y="378073"/>
                  <a:pt x="1867959" y="397972"/>
                </a:cubicBezTo>
                <a:cubicBezTo>
                  <a:pt x="1876560" y="416450"/>
                  <a:pt x="1885162" y="430662"/>
                  <a:pt x="1892329" y="424978"/>
                </a:cubicBezTo>
                <a:cubicBezTo>
                  <a:pt x="1874051" y="397261"/>
                  <a:pt x="1879964" y="396728"/>
                  <a:pt x="1881039" y="389199"/>
                </a:cubicBezTo>
                <a:lnTo>
                  <a:pt x="1879634" y="379503"/>
                </a:lnTo>
                <a:lnTo>
                  <a:pt x="1892329" y="423555"/>
                </a:lnTo>
                <a:cubicBezTo>
                  <a:pt x="1896630" y="434926"/>
                  <a:pt x="1898063" y="446297"/>
                  <a:pt x="1900930" y="456247"/>
                </a:cubicBezTo>
                <a:cubicBezTo>
                  <a:pt x="1902365" y="466195"/>
                  <a:pt x="1905232" y="477566"/>
                  <a:pt x="1906665" y="486094"/>
                </a:cubicBezTo>
                <a:cubicBezTo>
                  <a:pt x="1905232" y="470459"/>
                  <a:pt x="1922435" y="500308"/>
                  <a:pt x="1925302" y="504572"/>
                </a:cubicBezTo>
                <a:cubicBezTo>
                  <a:pt x="1931036" y="540105"/>
                  <a:pt x="1916700" y="507415"/>
                  <a:pt x="1910966" y="505993"/>
                </a:cubicBezTo>
                <a:cubicBezTo>
                  <a:pt x="1916700" y="524470"/>
                  <a:pt x="1912399" y="555740"/>
                  <a:pt x="1923868" y="569952"/>
                </a:cubicBezTo>
                <a:cubicBezTo>
                  <a:pt x="1929602" y="582745"/>
                  <a:pt x="1931036" y="574218"/>
                  <a:pt x="1931036" y="561424"/>
                </a:cubicBezTo>
                <a:cubicBezTo>
                  <a:pt x="1931036" y="548633"/>
                  <a:pt x="1929602" y="531577"/>
                  <a:pt x="1932469" y="525891"/>
                </a:cubicBezTo>
                <a:cubicBezTo>
                  <a:pt x="1935336" y="562847"/>
                  <a:pt x="1935336" y="598380"/>
                  <a:pt x="1933903" y="633914"/>
                </a:cubicBezTo>
                <a:lnTo>
                  <a:pt x="1936770" y="631071"/>
                </a:lnTo>
                <a:cubicBezTo>
                  <a:pt x="1933903" y="639598"/>
                  <a:pt x="1932469" y="655233"/>
                  <a:pt x="1935336" y="666604"/>
                </a:cubicBezTo>
                <a:cubicBezTo>
                  <a:pt x="1942505" y="677975"/>
                  <a:pt x="1943938" y="652390"/>
                  <a:pt x="1941070" y="636755"/>
                </a:cubicBezTo>
                <a:cubicBezTo>
                  <a:pt x="1948239" y="665182"/>
                  <a:pt x="1942505" y="689346"/>
                  <a:pt x="1933903" y="713508"/>
                </a:cubicBezTo>
                <a:cubicBezTo>
                  <a:pt x="1929602" y="737670"/>
                  <a:pt x="1923868" y="758990"/>
                  <a:pt x="1932469" y="783152"/>
                </a:cubicBezTo>
                <a:cubicBezTo>
                  <a:pt x="1929602" y="793102"/>
                  <a:pt x="1925302" y="803051"/>
                  <a:pt x="1922435" y="813001"/>
                </a:cubicBezTo>
                <a:cubicBezTo>
                  <a:pt x="1923868" y="815844"/>
                  <a:pt x="1926735" y="821529"/>
                  <a:pt x="1928169" y="815844"/>
                </a:cubicBezTo>
                <a:lnTo>
                  <a:pt x="1916700" y="844270"/>
                </a:lnTo>
                <a:cubicBezTo>
                  <a:pt x="1899497" y="898280"/>
                  <a:pt x="1928169" y="861326"/>
                  <a:pt x="1926735" y="881224"/>
                </a:cubicBezTo>
                <a:lnTo>
                  <a:pt x="1926735" y="878381"/>
                </a:lnTo>
                <a:cubicBezTo>
                  <a:pt x="1925302" y="895438"/>
                  <a:pt x="1928169" y="909651"/>
                  <a:pt x="1932469" y="898280"/>
                </a:cubicBezTo>
                <a:cubicBezTo>
                  <a:pt x="1925302" y="918179"/>
                  <a:pt x="1916700" y="936656"/>
                  <a:pt x="1908099" y="955134"/>
                </a:cubicBezTo>
                <a:cubicBezTo>
                  <a:pt x="1899497" y="963662"/>
                  <a:pt x="1886594" y="989245"/>
                  <a:pt x="1873693" y="1010566"/>
                </a:cubicBezTo>
                <a:cubicBezTo>
                  <a:pt x="1860790" y="1031885"/>
                  <a:pt x="1846454" y="1048941"/>
                  <a:pt x="1836420" y="1044677"/>
                </a:cubicBezTo>
                <a:cubicBezTo>
                  <a:pt x="1832118" y="1060312"/>
                  <a:pt x="1830686" y="1071683"/>
                  <a:pt x="1836420" y="1067419"/>
                </a:cubicBezTo>
                <a:cubicBezTo>
                  <a:pt x="1814915" y="1105795"/>
                  <a:pt x="1856490" y="1064576"/>
                  <a:pt x="1820650" y="1127114"/>
                </a:cubicBezTo>
                <a:cubicBezTo>
                  <a:pt x="1823517" y="1129957"/>
                  <a:pt x="1827818" y="1121430"/>
                  <a:pt x="1833553" y="1112902"/>
                </a:cubicBezTo>
                <a:cubicBezTo>
                  <a:pt x="1824951" y="1129957"/>
                  <a:pt x="1819217" y="1135642"/>
                  <a:pt x="1816350" y="1137064"/>
                </a:cubicBezTo>
                <a:cubicBezTo>
                  <a:pt x="1817782" y="1138485"/>
                  <a:pt x="1819217" y="1139906"/>
                  <a:pt x="1820650" y="1145592"/>
                </a:cubicBezTo>
                <a:cubicBezTo>
                  <a:pt x="1813482" y="1141328"/>
                  <a:pt x="1800580" y="1168334"/>
                  <a:pt x="1793412" y="1182546"/>
                </a:cubicBezTo>
                <a:cubicBezTo>
                  <a:pt x="1802014" y="1178282"/>
                  <a:pt x="1809181" y="1174019"/>
                  <a:pt x="1817782" y="1168334"/>
                </a:cubicBezTo>
                <a:cubicBezTo>
                  <a:pt x="1804881" y="1179703"/>
                  <a:pt x="1796280" y="1188232"/>
                  <a:pt x="1781944" y="1213816"/>
                </a:cubicBezTo>
                <a:lnTo>
                  <a:pt x="1800580" y="1202445"/>
                </a:lnTo>
                <a:cubicBezTo>
                  <a:pt x="1786244" y="1222343"/>
                  <a:pt x="1781944" y="1220923"/>
                  <a:pt x="1777642" y="1220923"/>
                </a:cubicBezTo>
                <a:cubicBezTo>
                  <a:pt x="1773342" y="1220923"/>
                  <a:pt x="1770475" y="1223766"/>
                  <a:pt x="1756139" y="1249349"/>
                </a:cubicBezTo>
                <a:lnTo>
                  <a:pt x="1769041" y="1225187"/>
                </a:lnTo>
                <a:lnTo>
                  <a:pt x="1780509" y="1201024"/>
                </a:lnTo>
                <a:cubicBezTo>
                  <a:pt x="1761874" y="1226607"/>
                  <a:pt x="1751838" y="1232293"/>
                  <a:pt x="1743236" y="1233714"/>
                </a:cubicBezTo>
                <a:cubicBezTo>
                  <a:pt x="1734635" y="1235135"/>
                  <a:pt x="1728900" y="1232293"/>
                  <a:pt x="1717432" y="1240821"/>
                </a:cubicBezTo>
                <a:cubicBezTo>
                  <a:pt x="1705963" y="1250770"/>
                  <a:pt x="1693062" y="1263563"/>
                  <a:pt x="1683026" y="1276355"/>
                </a:cubicBezTo>
                <a:lnTo>
                  <a:pt x="1667257" y="1296253"/>
                </a:lnTo>
                <a:cubicBezTo>
                  <a:pt x="1661523" y="1301938"/>
                  <a:pt x="1655788" y="1309045"/>
                  <a:pt x="1650054" y="1314731"/>
                </a:cubicBezTo>
                <a:cubicBezTo>
                  <a:pt x="1628550" y="1340314"/>
                  <a:pt x="1604180" y="1360213"/>
                  <a:pt x="1578375" y="1367320"/>
                </a:cubicBezTo>
                <a:cubicBezTo>
                  <a:pt x="1578375" y="1378690"/>
                  <a:pt x="1586976" y="1375847"/>
                  <a:pt x="1578375" y="1392903"/>
                </a:cubicBezTo>
                <a:cubicBezTo>
                  <a:pt x="1595578" y="1382954"/>
                  <a:pt x="1607047" y="1373004"/>
                  <a:pt x="1618515" y="1365897"/>
                </a:cubicBezTo>
                <a:cubicBezTo>
                  <a:pt x="1629984" y="1360213"/>
                  <a:pt x="1640018" y="1355949"/>
                  <a:pt x="1651487" y="1353106"/>
                </a:cubicBezTo>
                <a:cubicBezTo>
                  <a:pt x="1683026" y="1328943"/>
                  <a:pt x="1680158" y="1318995"/>
                  <a:pt x="1678726" y="1310465"/>
                </a:cubicBezTo>
                <a:cubicBezTo>
                  <a:pt x="1677291" y="1300517"/>
                  <a:pt x="1675859" y="1291989"/>
                  <a:pt x="1711697" y="1264984"/>
                </a:cubicBezTo>
                <a:cubicBezTo>
                  <a:pt x="1717432" y="1276355"/>
                  <a:pt x="1700229" y="1297674"/>
                  <a:pt x="1680158" y="1311888"/>
                </a:cubicBezTo>
                <a:cubicBezTo>
                  <a:pt x="1685893" y="1320416"/>
                  <a:pt x="1710264" y="1300517"/>
                  <a:pt x="1726033" y="1289146"/>
                </a:cubicBezTo>
                <a:cubicBezTo>
                  <a:pt x="1700229" y="1316862"/>
                  <a:pt x="1669586" y="1356570"/>
                  <a:pt x="1645596" y="1383687"/>
                </a:cubicBezTo>
                <a:lnTo>
                  <a:pt x="1624252" y="1405694"/>
                </a:lnTo>
                <a:lnTo>
                  <a:pt x="1624250" y="1405696"/>
                </a:lnTo>
                <a:cubicBezTo>
                  <a:pt x="1609914" y="1411381"/>
                  <a:pt x="1574074" y="1432700"/>
                  <a:pt x="1562605" y="1445493"/>
                </a:cubicBezTo>
                <a:cubicBezTo>
                  <a:pt x="1559738" y="1438386"/>
                  <a:pt x="1495227" y="1481026"/>
                  <a:pt x="1505262" y="1454021"/>
                </a:cubicBezTo>
                <a:cubicBezTo>
                  <a:pt x="1482324" y="1466813"/>
                  <a:pt x="1478024" y="1476763"/>
                  <a:pt x="1473723" y="1483868"/>
                </a:cubicBezTo>
                <a:cubicBezTo>
                  <a:pt x="1469423" y="1490975"/>
                  <a:pt x="1463688" y="1496661"/>
                  <a:pt x="1436450" y="1502346"/>
                </a:cubicBezTo>
                <a:cubicBezTo>
                  <a:pt x="1460821" y="1503767"/>
                  <a:pt x="1412079" y="1527929"/>
                  <a:pt x="1436450" y="1526508"/>
                </a:cubicBezTo>
                <a:cubicBezTo>
                  <a:pt x="1440751" y="1517981"/>
                  <a:pt x="1459387" y="1509453"/>
                  <a:pt x="1478024" y="1502346"/>
                </a:cubicBezTo>
                <a:cubicBezTo>
                  <a:pt x="1496660" y="1493818"/>
                  <a:pt x="1519597" y="1488132"/>
                  <a:pt x="1532500" y="1482447"/>
                </a:cubicBezTo>
                <a:cubicBezTo>
                  <a:pt x="1522464" y="1490975"/>
                  <a:pt x="1510996" y="1499503"/>
                  <a:pt x="1500962" y="1508031"/>
                </a:cubicBezTo>
                <a:cubicBezTo>
                  <a:pt x="1490926" y="1516560"/>
                  <a:pt x="1480891" y="1525088"/>
                  <a:pt x="1469423" y="1532194"/>
                </a:cubicBezTo>
                <a:cubicBezTo>
                  <a:pt x="1483758" y="1519401"/>
                  <a:pt x="1455087" y="1526508"/>
                  <a:pt x="1445051" y="1530772"/>
                </a:cubicBezTo>
                <a:lnTo>
                  <a:pt x="1440751" y="1544986"/>
                </a:lnTo>
                <a:cubicBezTo>
                  <a:pt x="1429282" y="1536458"/>
                  <a:pt x="1402044" y="1556357"/>
                  <a:pt x="1369072" y="1577676"/>
                </a:cubicBezTo>
                <a:cubicBezTo>
                  <a:pt x="1353302" y="1587625"/>
                  <a:pt x="1334666" y="1597575"/>
                  <a:pt x="1318896" y="1604682"/>
                </a:cubicBezTo>
                <a:cubicBezTo>
                  <a:pt x="1301693" y="1610367"/>
                  <a:pt x="1285924" y="1613210"/>
                  <a:pt x="1274456" y="1610367"/>
                </a:cubicBezTo>
                <a:cubicBezTo>
                  <a:pt x="1297393" y="1603261"/>
                  <a:pt x="1314596" y="1587625"/>
                  <a:pt x="1330364" y="1594732"/>
                </a:cubicBezTo>
                <a:cubicBezTo>
                  <a:pt x="1369072" y="1569149"/>
                  <a:pt x="1314596" y="1580519"/>
                  <a:pt x="1330364" y="1563462"/>
                </a:cubicBezTo>
                <a:cubicBezTo>
                  <a:pt x="1323197" y="1564885"/>
                  <a:pt x="1313162" y="1569149"/>
                  <a:pt x="1304560" y="1571992"/>
                </a:cubicBezTo>
                <a:cubicBezTo>
                  <a:pt x="1294526" y="1574833"/>
                  <a:pt x="1285924" y="1577676"/>
                  <a:pt x="1275888" y="1581940"/>
                </a:cubicBezTo>
                <a:cubicBezTo>
                  <a:pt x="1255818" y="1590468"/>
                  <a:pt x="1235748" y="1597575"/>
                  <a:pt x="1214245" y="1604682"/>
                </a:cubicBezTo>
                <a:cubicBezTo>
                  <a:pt x="1192740" y="1611789"/>
                  <a:pt x="1171238" y="1617473"/>
                  <a:pt x="1149733" y="1621737"/>
                </a:cubicBezTo>
                <a:cubicBezTo>
                  <a:pt x="1128230" y="1626001"/>
                  <a:pt x="1106726" y="1627424"/>
                  <a:pt x="1088090" y="1627424"/>
                </a:cubicBezTo>
                <a:cubicBezTo>
                  <a:pt x="1099916" y="1630621"/>
                  <a:pt x="1121420" y="1626623"/>
                  <a:pt x="1133852" y="1628622"/>
                </a:cubicBezTo>
                <a:lnTo>
                  <a:pt x="1135061" y="1629244"/>
                </a:lnTo>
                <a:lnTo>
                  <a:pt x="1106726" y="1631687"/>
                </a:lnTo>
                <a:lnTo>
                  <a:pt x="1103858" y="1634529"/>
                </a:lnTo>
                <a:lnTo>
                  <a:pt x="1136832" y="1631687"/>
                </a:lnTo>
                <a:lnTo>
                  <a:pt x="1137848" y="1630679"/>
                </a:lnTo>
                <a:lnTo>
                  <a:pt x="1142566" y="1633108"/>
                </a:lnTo>
                <a:cubicBezTo>
                  <a:pt x="1088090" y="1651586"/>
                  <a:pt x="1016411" y="1640215"/>
                  <a:pt x="953333" y="1635951"/>
                </a:cubicBezTo>
                <a:lnTo>
                  <a:pt x="966234" y="1648743"/>
                </a:lnTo>
                <a:cubicBezTo>
                  <a:pt x="938997" y="1644479"/>
                  <a:pt x="933263" y="1645900"/>
                  <a:pt x="927529" y="1648743"/>
                </a:cubicBezTo>
                <a:cubicBezTo>
                  <a:pt x="921794" y="1650164"/>
                  <a:pt x="914626" y="1654428"/>
                  <a:pt x="885954" y="1653007"/>
                </a:cubicBezTo>
                <a:cubicBezTo>
                  <a:pt x="888821" y="1651586"/>
                  <a:pt x="895990" y="1647322"/>
                  <a:pt x="883087" y="1647322"/>
                </a:cubicBezTo>
                <a:cubicBezTo>
                  <a:pt x="835779" y="1650164"/>
                  <a:pt x="878787" y="1658691"/>
                  <a:pt x="847248" y="1662957"/>
                </a:cubicBezTo>
                <a:cubicBezTo>
                  <a:pt x="787038" y="1641636"/>
                  <a:pt x="817142" y="1677169"/>
                  <a:pt x="742596" y="1661535"/>
                </a:cubicBezTo>
                <a:lnTo>
                  <a:pt x="748330" y="1667221"/>
                </a:lnTo>
                <a:cubicBezTo>
                  <a:pt x="719659" y="1660824"/>
                  <a:pt x="685611" y="1659048"/>
                  <a:pt x="650667" y="1657271"/>
                </a:cubicBezTo>
                <a:lnTo>
                  <a:pt x="582676" y="1650706"/>
                </a:lnTo>
                <a:lnTo>
                  <a:pt x="591981" y="1650719"/>
                </a:lnTo>
                <a:cubicBezTo>
                  <a:pt x="596103" y="1649898"/>
                  <a:pt x="598522" y="1648032"/>
                  <a:pt x="597805" y="1644479"/>
                </a:cubicBezTo>
                <a:cubicBezTo>
                  <a:pt x="584902" y="1641636"/>
                  <a:pt x="572000" y="1638793"/>
                  <a:pt x="559097" y="1634529"/>
                </a:cubicBezTo>
                <a:lnTo>
                  <a:pt x="520391" y="1621737"/>
                </a:lnTo>
                <a:cubicBezTo>
                  <a:pt x="514657" y="1623158"/>
                  <a:pt x="481684" y="1614630"/>
                  <a:pt x="500321" y="1627424"/>
                </a:cubicBezTo>
                <a:cubicBezTo>
                  <a:pt x="510355" y="1633108"/>
                  <a:pt x="520391" y="1633108"/>
                  <a:pt x="528993" y="1634529"/>
                </a:cubicBezTo>
                <a:cubicBezTo>
                  <a:pt x="526126" y="1634529"/>
                  <a:pt x="521824" y="1635951"/>
                  <a:pt x="517524" y="1637372"/>
                </a:cubicBezTo>
                <a:cubicBezTo>
                  <a:pt x="447278" y="1608946"/>
                  <a:pt x="527558" y="1620317"/>
                  <a:pt x="530426" y="1608946"/>
                </a:cubicBezTo>
                <a:cubicBezTo>
                  <a:pt x="511790" y="1604682"/>
                  <a:pt x="498887" y="1598996"/>
                  <a:pt x="488852" y="1593311"/>
                </a:cubicBezTo>
                <a:cubicBezTo>
                  <a:pt x="478817" y="1586204"/>
                  <a:pt x="470215" y="1580519"/>
                  <a:pt x="457314" y="1576256"/>
                </a:cubicBezTo>
                <a:cubicBezTo>
                  <a:pt x="441543" y="1583361"/>
                  <a:pt x="500321" y="1606103"/>
                  <a:pt x="464481" y="1607525"/>
                </a:cubicBezTo>
                <a:cubicBezTo>
                  <a:pt x="458746" y="1607525"/>
                  <a:pt x="448712" y="1604682"/>
                  <a:pt x="438676" y="1600418"/>
                </a:cubicBezTo>
                <a:cubicBezTo>
                  <a:pt x="428642" y="1596154"/>
                  <a:pt x="417173" y="1589047"/>
                  <a:pt x="405705" y="1583361"/>
                </a:cubicBezTo>
                <a:cubicBezTo>
                  <a:pt x="382767" y="1570569"/>
                  <a:pt x="361263" y="1553514"/>
                  <a:pt x="352661" y="1542143"/>
                </a:cubicBezTo>
                <a:cubicBezTo>
                  <a:pt x="329724" y="1544986"/>
                  <a:pt x="293885" y="1527929"/>
                  <a:pt x="265214" y="1508031"/>
                </a:cubicBezTo>
                <a:cubicBezTo>
                  <a:pt x="258045" y="1502346"/>
                  <a:pt x="250878" y="1498082"/>
                  <a:pt x="245143" y="1493818"/>
                </a:cubicBezTo>
                <a:cubicBezTo>
                  <a:pt x="239409" y="1489554"/>
                  <a:pt x="233675" y="1485290"/>
                  <a:pt x="227940" y="1482447"/>
                </a:cubicBezTo>
                <a:cubicBezTo>
                  <a:pt x="217905" y="1475340"/>
                  <a:pt x="210737" y="1472497"/>
                  <a:pt x="206436" y="1476763"/>
                </a:cubicBezTo>
                <a:cubicBezTo>
                  <a:pt x="209303" y="1476763"/>
                  <a:pt x="203569" y="1461128"/>
                  <a:pt x="187800" y="1451178"/>
                </a:cubicBezTo>
                <a:lnTo>
                  <a:pt x="192100" y="1462549"/>
                </a:lnTo>
                <a:cubicBezTo>
                  <a:pt x="166296" y="1448335"/>
                  <a:pt x="160561" y="1432700"/>
                  <a:pt x="156261" y="1421329"/>
                </a:cubicBezTo>
                <a:cubicBezTo>
                  <a:pt x="151960" y="1409960"/>
                  <a:pt x="150527" y="1398589"/>
                  <a:pt x="137624" y="1387218"/>
                </a:cubicBezTo>
                <a:cubicBezTo>
                  <a:pt x="134757" y="1390061"/>
                  <a:pt x="140491" y="1400010"/>
                  <a:pt x="140491" y="1407117"/>
                </a:cubicBezTo>
                <a:cubicBezTo>
                  <a:pt x="127590" y="1392903"/>
                  <a:pt x="116121" y="1378690"/>
                  <a:pt x="108952" y="1364477"/>
                </a:cubicBezTo>
                <a:cubicBezTo>
                  <a:pt x="106085" y="1357370"/>
                  <a:pt x="101785" y="1350264"/>
                  <a:pt x="98918" y="1343157"/>
                </a:cubicBezTo>
                <a:cubicBezTo>
                  <a:pt x="94616" y="1336050"/>
                  <a:pt x="93184" y="1328943"/>
                  <a:pt x="90316" y="1321836"/>
                </a:cubicBezTo>
                <a:cubicBezTo>
                  <a:pt x="87449" y="1314731"/>
                  <a:pt x="86015" y="1307624"/>
                  <a:pt x="80281" y="1300517"/>
                </a:cubicBezTo>
                <a:cubicBezTo>
                  <a:pt x="78848" y="1293410"/>
                  <a:pt x="75981" y="1286303"/>
                  <a:pt x="73113" y="1279198"/>
                </a:cubicBezTo>
                <a:cubicBezTo>
                  <a:pt x="70246" y="1272091"/>
                  <a:pt x="65945" y="1263563"/>
                  <a:pt x="63078"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30"/>
                  <a:pt x="60210" y="1235135"/>
                </a:cubicBezTo>
                <a:cubicBezTo>
                  <a:pt x="64512" y="1213816"/>
                  <a:pt x="55910" y="1189653"/>
                  <a:pt x="45875" y="1162648"/>
                </a:cubicBezTo>
                <a:cubicBezTo>
                  <a:pt x="35840" y="1135642"/>
                  <a:pt x="25804" y="1104373"/>
                  <a:pt x="27239" y="1073105"/>
                </a:cubicBezTo>
                <a:cubicBezTo>
                  <a:pt x="22937" y="1078789"/>
                  <a:pt x="25804" y="1124271"/>
                  <a:pt x="17203" y="1101531"/>
                </a:cubicBezTo>
                <a:cubicBezTo>
                  <a:pt x="14336" y="1060312"/>
                  <a:pt x="43007" y="1064576"/>
                  <a:pt x="28672" y="1017673"/>
                </a:cubicBezTo>
                <a:cubicBezTo>
                  <a:pt x="25804" y="1038992"/>
                  <a:pt x="12903" y="1033306"/>
                  <a:pt x="11469" y="1053206"/>
                </a:cubicBezTo>
                <a:cubicBezTo>
                  <a:pt x="8601" y="1021937"/>
                  <a:pt x="1434" y="1000616"/>
                  <a:pt x="11469" y="989245"/>
                </a:cubicBezTo>
                <a:cubicBezTo>
                  <a:pt x="11469" y="980717"/>
                  <a:pt x="7169" y="976454"/>
                  <a:pt x="4301" y="976454"/>
                </a:cubicBezTo>
                <a:cubicBezTo>
                  <a:pt x="11469" y="956555"/>
                  <a:pt x="7169" y="925286"/>
                  <a:pt x="5734" y="903966"/>
                </a:cubicBezTo>
                <a:lnTo>
                  <a:pt x="0" y="909651"/>
                </a:lnTo>
                <a:cubicBezTo>
                  <a:pt x="27239" y="872697"/>
                  <a:pt x="4301" y="845691"/>
                  <a:pt x="10036" y="795945"/>
                </a:cubicBezTo>
                <a:lnTo>
                  <a:pt x="1434" y="801630"/>
                </a:lnTo>
                <a:cubicBezTo>
                  <a:pt x="5734" y="780311"/>
                  <a:pt x="17203" y="749041"/>
                  <a:pt x="11469" y="712086"/>
                </a:cubicBezTo>
                <a:lnTo>
                  <a:pt x="0" y="730563"/>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5"/>
                </a:lnTo>
                <a:cubicBezTo>
                  <a:pt x="8601" y="534419"/>
                  <a:pt x="18637" y="544369"/>
                  <a:pt x="22937" y="504572"/>
                </a:cubicBezTo>
                <a:cubicBezTo>
                  <a:pt x="20070" y="496044"/>
                  <a:pt x="12903" y="517363"/>
                  <a:pt x="7169" y="521627"/>
                </a:cubicBezTo>
                <a:cubicBezTo>
                  <a:pt x="22937" y="473302"/>
                  <a:pt x="38707" y="426398"/>
                  <a:pt x="55910" y="379494"/>
                </a:cubicBezTo>
                <a:cubicBezTo>
                  <a:pt x="63078" y="379494"/>
                  <a:pt x="61645" y="397972"/>
                  <a:pt x="73113" y="386601"/>
                </a:cubicBezTo>
                <a:cubicBezTo>
                  <a:pt x="68812" y="403657"/>
                  <a:pt x="65945" y="419291"/>
                  <a:pt x="63078" y="436348"/>
                </a:cubicBezTo>
                <a:cubicBezTo>
                  <a:pt x="67379" y="461932"/>
                  <a:pt x="80281" y="413607"/>
                  <a:pt x="88882" y="393708"/>
                </a:cubicBezTo>
                <a:lnTo>
                  <a:pt x="81715" y="427821"/>
                </a:lnTo>
                <a:cubicBezTo>
                  <a:pt x="81715" y="429241"/>
                  <a:pt x="83148" y="429241"/>
                  <a:pt x="84582" y="426398"/>
                </a:cubicBezTo>
                <a:lnTo>
                  <a:pt x="78848" y="451983"/>
                </a:lnTo>
                <a:cubicBezTo>
                  <a:pt x="108952" y="388022"/>
                  <a:pt x="83148" y="524470"/>
                  <a:pt x="110387" y="454825"/>
                </a:cubicBezTo>
                <a:cubicBezTo>
                  <a:pt x="104652" y="471882"/>
                  <a:pt x="93184" y="490358"/>
                  <a:pt x="86015" y="500308"/>
                </a:cubicBezTo>
                <a:cubicBezTo>
                  <a:pt x="75981" y="532998"/>
                  <a:pt x="84582" y="527314"/>
                  <a:pt x="86015" y="540105"/>
                </a:cubicBezTo>
                <a:cubicBezTo>
                  <a:pt x="91749" y="524470"/>
                  <a:pt x="98918" y="508836"/>
                  <a:pt x="106085" y="496044"/>
                </a:cubicBezTo>
                <a:cubicBezTo>
                  <a:pt x="86015" y="571375"/>
                  <a:pt x="118988" y="490358"/>
                  <a:pt x="114687" y="547212"/>
                </a:cubicBezTo>
                <a:cubicBezTo>
                  <a:pt x="94616" y="609751"/>
                  <a:pt x="121855" y="650969"/>
                  <a:pt x="117554" y="683659"/>
                </a:cubicBezTo>
                <a:cubicBezTo>
                  <a:pt x="107519" y="749041"/>
                  <a:pt x="108952" y="656654"/>
                  <a:pt x="97484" y="696451"/>
                </a:cubicBezTo>
                <a:cubicBezTo>
                  <a:pt x="90316" y="731984"/>
                  <a:pt x="101785" y="714929"/>
                  <a:pt x="101785" y="737670"/>
                </a:cubicBezTo>
                <a:lnTo>
                  <a:pt x="86015" y="751883"/>
                </a:lnTo>
                <a:cubicBezTo>
                  <a:pt x="80281" y="793102"/>
                  <a:pt x="100351" y="754726"/>
                  <a:pt x="91749" y="777468"/>
                </a:cubicBezTo>
                <a:cubicBezTo>
                  <a:pt x="97484" y="810158"/>
                  <a:pt x="97484" y="767518"/>
                  <a:pt x="110387" y="760412"/>
                </a:cubicBezTo>
                <a:cubicBezTo>
                  <a:pt x="106085" y="767518"/>
                  <a:pt x="97484" y="803051"/>
                  <a:pt x="101785" y="818686"/>
                </a:cubicBezTo>
                <a:cubicBezTo>
                  <a:pt x="104652" y="818686"/>
                  <a:pt x="108952" y="774625"/>
                  <a:pt x="108952" y="803051"/>
                </a:cubicBezTo>
                <a:cubicBezTo>
                  <a:pt x="100351" y="852798"/>
                  <a:pt x="101785" y="885488"/>
                  <a:pt x="107519" y="915337"/>
                </a:cubicBezTo>
                <a:cubicBezTo>
                  <a:pt x="108952" y="946606"/>
                  <a:pt x="113254" y="975033"/>
                  <a:pt x="111819" y="1020515"/>
                </a:cubicBezTo>
                <a:lnTo>
                  <a:pt x="118988" y="1011987"/>
                </a:lnTo>
                <a:cubicBezTo>
                  <a:pt x="117554" y="1021937"/>
                  <a:pt x="114687"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2"/>
                  <a:pt x="134757" y="1168334"/>
                  <a:pt x="136191" y="1158384"/>
                </a:cubicBezTo>
                <a:cubicBezTo>
                  <a:pt x="136191" y="1175439"/>
                  <a:pt x="136191" y="1191074"/>
                  <a:pt x="139058" y="1206709"/>
                </a:cubicBezTo>
                <a:lnTo>
                  <a:pt x="149093" y="1198181"/>
                </a:lnTo>
                <a:cubicBezTo>
                  <a:pt x="146225" y="1206709"/>
                  <a:pt x="149093" y="1225187"/>
                  <a:pt x="159128" y="1243664"/>
                </a:cubicBezTo>
                <a:cubicBezTo>
                  <a:pt x="161996" y="1247928"/>
                  <a:pt x="163428" y="1252192"/>
                  <a:pt x="166296" y="1257877"/>
                </a:cubicBezTo>
                <a:cubicBezTo>
                  <a:pt x="169163" y="1262141"/>
                  <a:pt x="172030" y="1266404"/>
                  <a:pt x="174897" y="1272091"/>
                </a:cubicBezTo>
                <a:cubicBezTo>
                  <a:pt x="177764" y="1277775"/>
                  <a:pt x="180631" y="1282039"/>
                  <a:pt x="183499" y="1287725"/>
                </a:cubicBezTo>
                <a:cubicBezTo>
                  <a:pt x="186366" y="1291989"/>
                  <a:pt x="189233" y="1297674"/>
                  <a:pt x="192100" y="1301938"/>
                </a:cubicBezTo>
                <a:lnTo>
                  <a:pt x="199269" y="1297674"/>
                </a:lnTo>
                <a:cubicBezTo>
                  <a:pt x="203569" y="1306202"/>
                  <a:pt x="207870" y="1314731"/>
                  <a:pt x="212170" y="1321836"/>
                </a:cubicBezTo>
                <a:lnTo>
                  <a:pt x="210737" y="1311888"/>
                </a:lnTo>
                <a:cubicBezTo>
                  <a:pt x="227940" y="1333207"/>
                  <a:pt x="237975" y="1367320"/>
                  <a:pt x="268081" y="1382954"/>
                </a:cubicBezTo>
                <a:cubicBezTo>
                  <a:pt x="250878" y="1371584"/>
                  <a:pt x="256612" y="1358792"/>
                  <a:pt x="262346" y="1355949"/>
                </a:cubicBezTo>
                <a:cubicBezTo>
                  <a:pt x="270948" y="1367320"/>
                  <a:pt x="279549" y="1377268"/>
                  <a:pt x="288151" y="1388639"/>
                </a:cubicBezTo>
                <a:cubicBezTo>
                  <a:pt x="296752" y="1398589"/>
                  <a:pt x="306787" y="1409960"/>
                  <a:pt x="316822" y="1419908"/>
                </a:cubicBezTo>
                <a:cubicBezTo>
                  <a:pt x="321122" y="1417065"/>
                  <a:pt x="348361" y="1432700"/>
                  <a:pt x="338325" y="1419908"/>
                </a:cubicBezTo>
                <a:lnTo>
                  <a:pt x="345494" y="1429858"/>
                </a:lnTo>
                <a:lnTo>
                  <a:pt x="356963" y="1442650"/>
                </a:lnTo>
                <a:lnTo>
                  <a:pt x="358396" y="1435543"/>
                </a:lnTo>
                <a:cubicBezTo>
                  <a:pt x="417173" y="1465392"/>
                  <a:pt x="471649" y="1498082"/>
                  <a:pt x="530426" y="1523665"/>
                </a:cubicBezTo>
                <a:cubicBezTo>
                  <a:pt x="589203" y="1549250"/>
                  <a:pt x="655148" y="1567726"/>
                  <a:pt x="725393" y="1562042"/>
                </a:cubicBezTo>
                <a:lnTo>
                  <a:pt x="722526" y="1559199"/>
                </a:lnTo>
                <a:cubicBezTo>
                  <a:pt x="748330" y="1567726"/>
                  <a:pt x="775569" y="1573412"/>
                  <a:pt x="802806" y="1580519"/>
                </a:cubicBezTo>
                <a:cubicBezTo>
                  <a:pt x="818576" y="1580519"/>
                  <a:pt x="822876" y="1567726"/>
                  <a:pt x="847248" y="1564885"/>
                </a:cubicBezTo>
                <a:cubicBezTo>
                  <a:pt x="841514" y="1570569"/>
                  <a:pt x="852982" y="1571992"/>
                  <a:pt x="868751" y="1571992"/>
                </a:cubicBezTo>
                <a:cubicBezTo>
                  <a:pt x="884521" y="1571992"/>
                  <a:pt x="901724" y="1570569"/>
                  <a:pt x="910326" y="1576256"/>
                </a:cubicBezTo>
                <a:cubicBezTo>
                  <a:pt x="930396" y="1570569"/>
                  <a:pt x="910326" y="1567726"/>
                  <a:pt x="904591" y="1563462"/>
                </a:cubicBezTo>
                <a:cubicBezTo>
                  <a:pt x="924661" y="1560621"/>
                  <a:pt x="941864" y="1557778"/>
                  <a:pt x="960500" y="1556357"/>
                </a:cubicBezTo>
                <a:cubicBezTo>
                  <a:pt x="977703" y="1554935"/>
                  <a:pt x="994906" y="1553514"/>
                  <a:pt x="1013544" y="1552092"/>
                </a:cubicBezTo>
                <a:cubicBezTo>
                  <a:pt x="1030746" y="1550671"/>
                  <a:pt x="1049382" y="1549250"/>
                  <a:pt x="1068020" y="1546407"/>
                </a:cubicBezTo>
                <a:cubicBezTo>
                  <a:pt x="1086656" y="1543564"/>
                  <a:pt x="1106726" y="1539300"/>
                  <a:pt x="1126796" y="1532194"/>
                </a:cubicBezTo>
                <a:cubicBezTo>
                  <a:pt x="1106726" y="1540722"/>
                  <a:pt x="1092390" y="1547828"/>
                  <a:pt x="1079488" y="1552092"/>
                </a:cubicBezTo>
                <a:cubicBezTo>
                  <a:pt x="1068020" y="1556357"/>
                  <a:pt x="1057984" y="1559199"/>
                  <a:pt x="1049382" y="1562042"/>
                </a:cubicBezTo>
                <a:cubicBezTo>
                  <a:pt x="1040781" y="1564885"/>
                  <a:pt x="1033614" y="1566305"/>
                  <a:pt x="1023578" y="1569149"/>
                </a:cubicBezTo>
                <a:cubicBezTo>
                  <a:pt x="1014976" y="1570569"/>
                  <a:pt x="1003508" y="1573412"/>
                  <a:pt x="989172" y="1576256"/>
                </a:cubicBezTo>
                <a:cubicBezTo>
                  <a:pt x="1025012" y="1574833"/>
                  <a:pt x="1045082" y="1570569"/>
                  <a:pt x="1065152" y="1564885"/>
                </a:cubicBezTo>
                <a:cubicBezTo>
                  <a:pt x="1075187" y="1563462"/>
                  <a:pt x="1085223" y="1559199"/>
                  <a:pt x="1098124" y="1556357"/>
                </a:cubicBezTo>
                <a:cubicBezTo>
                  <a:pt x="1109593" y="1553514"/>
                  <a:pt x="1123929" y="1550671"/>
                  <a:pt x="1142566" y="1546407"/>
                </a:cubicBezTo>
                <a:cubicBezTo>
                  <a:pt x="1129663" y="1547828"/>
                  <a:pt x="1118194" y="1547828"/>
                  <a:pt x="1106726" y="1549250"/>
                </a:cubicBezTo>
                <a:cubicBezTo>
                  <a:pt x="1123929" y="1536458"/>
                  <a:pt x="1151167" y="1530772"/>
                  <a:pt x="1175538" y="1526508"/>
                </a:cubicBezTo>
                <a:cubicBezTo>
                  <a:pt x="1199909" y="1522244"/>
                  <a:pt x="1221412" y="1516560"/>
                  <a:pt x="1222846" y="1505189"/>
                </a:cubicBezTo>
                <a:lnTo>
                  <a:pt x="1284179" y="1494378"/>
                </a:lnTo>
                <a:lnTo>
                  <a:pt x="1281937" y="1496927"/>
                </a:lnTo>
                <a:cubicBezTo>
                  <a:pt x="1282877" y="1499859"/>
                  <a:pt x="1296318" y="1498793"/>
                  <a:pt x="1301693" y="1500925"/>
                </a:cubicBezTo>
                <a:cubicBezTo>
                  <a:pt x="1294526" y="1505189"/>
                  <a:pt x="1290224" y="1506610"/>
                  <a:pt x="1280190" y="1509453"/>
                </a:cubicBezTo>
                <a:cubicBezTo>
                  <a:pt x="1293091" y="1523665"/>
                  <a:pt x="1303127" y="1493818"/>
                  <a:pt x="1333232" y="1486711"/>
                </a:cubicBezTo>
                <a:cubicBezTo>
                  <a:pt x="1331798" y="1483869"/>
                  <a:pt x="1322838" y="1485645"/>
                  <a:pt x="1312803" y="1487955"/>
                </a:cubicBezTo>
                <a:lnTo>
                  <a:pt x="1306500" y="1488996"/>
                </a:lnTo>
                <a:lnTo>
                  <a:pt x="1320509" y="1485468"/>
                </a:lnTo>
                <a:cubicBezTo>
                  <a:pt x="1331799" y="1481737"/>
                  <a:pt x="1343268" y="1476762"/>
                  <a:pt x="1354736" y="1469656"/>
                </a:cubicBezTo>
                <a:lnTo>
                  <a:pt x="1326064" y="1463969"/>
                </a:lnTo>
                <a:lnTo>
                  <a:pt x="1369072" y="1441229"/>
                </a:lnTo>
                <a:lnTo>
                  <a:pt x="1375386" y="1449993"/>
                </a:lnTo>
                <a:lnTo>
                  <a:pt x="1370505" y="1452599"/>
                </a:lnTo>
                <a:cubicBezTo>
                  <a:pt x="1373372" y="1455442"/>
                  <a:pt x="1375881" y="1454731"/>
                  <a:pt x="1378748" y="1452422"/>
                </a:cubicBezTo>
                <a:lnTo>
                  <a:pt x="1388970" y="1442812"/>
                </a:lnTo>
                <a:lnTo>
                  <a:pt x="1389443" y="1442501"/>
                </a:lnTo>
                <a:lnTo>
                  <a:pt x="1391650" y="1441051"/>
                </a:lnTo>
                <a:cubicBezTo>
                  <a:pt x="1394876" y="1438030"/>
                  <a:pt x="1396309" y="1435543"/>
                  <a:pt x="1396309" y="1434122"/>
                </a:cubicBezTo>
                <a:cubicBezTo>
                  <a:pt x="1404911" y="1432700"/>
                  <a:pt x="1414947" y="1429858"/>
                  <a:pt x="1423548" y="1425595"/>
                </a:cubicBezTo>
                <a:cubicBezTo>
                  <a:pt x="1432150" y="1421329"/>
                  <a:pt x="1440751" y="1415645"/>
                  <a:pt x="1450785" y="1409960"/>
                </a:cubicBezTo>
                <a:cubicBezTo>
                  <a:pt x="1470856" y="1400010"/>
                  <a:pt x="1489493" y="1385797"/>
                  <a:pt x="1510996" y="1375847"/>
                </a:cubicBezTo>
                <a:lnTo>
                  <a:pt x="1510996" y="1367320"/>
                </a:lnTo>
                <a:cubicBezTo>
                  <a:pt x="1515297" y="1365897"/>
                  <a:pt x="1519597" y="1364477"/>
                  <a:pt x="1521032" y="1364477"/>
                </a:cubicBezTo>
                <a:cubicBezTo>
                  <a:pt x="1521032" y="1350264"/>
                  <a:pt x="1552570" y="1328943"/>
                  <a:pt x="1546836" y="1320416"/>
                </a:cubicBezTo>
                <a:cubicBezTo>
                  <a:pt x="1533933" y="1327522"/>
                  <a:pt x="1505262" y="1345999"/>
                  <a:pt x="1510996" y="1348842"/>
                </a:cubicBezTo>
                <a:cubicBezTo>
                  <a:pt x="1493793" y="1355949"/>
                  <a:pt x="1500962" y="1347421"/>
                  <a:pt x="1515297" y="1334629"/>
                </a:cubicBezTo>
                <a:cubicBezTo>
                  <a:pt x="1522464" y="1328943"/>
                  <a:pt x="1531066" y="1321836"/>
                  <a:pt x="1539668" y="1314731"/>
                </a:cubicBezTo>
                <a:cubicBezTo>
                  <a:pt x="1546836" y="1309045"/>
                  <a:pt x="1554003" y="1301938"/>
                  <a:pt x="1558305" y="1297674"/>
                </a:cubicBezTo>
                <a:cubicBezTo>
                  <a:pt x="1543969" y="1320416"/>
                  <a:pt x="1568339" y="1297674"/>
                  <a:pt x="1581242" y="1289146"/>
                </a:cubicBezTo>
                <a:cubicBezTo>
                  <a:pt x="1581242" y="1286303"/>
                  <a:pt x="1576941" y="1289146"/>
                  <a:pt x="1574074" y="1289146"/>
                </a:cubicBezTo>
                <a:cubicBezTo>
                  <a:pt x="1586976" y="1270668"/>
                  <a:pt x="1601312" y="1263563"/>
                  <a:pt x="1614214" y="1256456"/>
                </a:cubicBezTo>
                <a:cubicBezTo>
                  <a:pt x="1625682" y="1250770"/>
                  <a:pt x="1635718" y="1242242"/>
                  <a:pt x="1637151" y="1223766"/>
                </a:cubicBezTo>
                <a:lnTo>
                  <a:pt x="1651487" y="1225187"/>
                </a:lnTo>
                <a:lnTo>
                  <a:pt x="1660088" y="1208131"/>
                </a:lnTo>
                <a:lnTo>
                  <a:pt x="1667257" y="1191074"/>
                </a:lnTo>
                <a:cubicBezTo>
                  <a:pt x="1677291" y="1195338"/>
                  <a:pt x="1684460" y="1185389"/>
                  <a:pt x="1693062" y="1175439"/>
                </a:cubicBezTo>
                <a:cubicBezTo>
                  <a:pt x="1701663" y="1165491"/>
                  <a:pt x="1708830" y="1154120"/>
                  <a:pt x="1718866" y="1156963"/>
                </a:cubicBezTo>
                <a:cubicBezTo>
                  <a:pt x="1741803" y="1121430"/>
                  <a:pt x="1704530" y="1154120"/>
                  <a:pt x="1714564" y="1142749"/>
                </a:cubicBezTo>
                <a:cubicBezTo>
                  <a:pt x="1723166" y="1125694"/>
                  <a:pt x="1740369" y="1102952"/>
                  <a:pt x="1754705" y="1084474"/>
                </a:cubicBezTo>
                <a:cubicBezTo>
                  <a:pt x="1767608" y="1064576"/>
                  <a:pt x="1779076" y="1047520"/>
                  <a:pt x="1777642" y="1038992"/>
                </a:cubicBezTo>
                <a:cubicBezTo>
                  <a:pt x="1789111" y="1024778"/>
                  <a:pt x="1796280" y="1009144"/>
                  <a:pt x="1803447" y="993509"/>
                </a:cubicBezTo>
                <a:cubicBezTo>
                  <a:pt x="1810615" y="977876"/>
                  <a:pt x="1814915" y="962241"/>
                  <a:pt x="1822084" y="949448"/>
                </a:cubicBezTo>
                <a:lnTo>
                  <a:pt x="1813482" y="943763"/>
                </a:lnTo>
                <a:cubicBezTo>
                  <a:pt x="1820650" y="930972"/>
                  <a:pt x="1829251" y="915337"/>
                  <a:pt x="1832118" y="901123"/>
                </a:cubicBezTo>
                <a:cubicBezTo>
                  <a:pt x="1830686" y="901123"/>
                  <a:pt x="1827818" y="902544"/>
                  <a:pt x="1826384" y="905387"/>
                </a:cubicBezTo>
                <a:cubicBezTo>
                  <a:pt x="1837853" y="879804"/>
                  <a:pt x="1843587" y="854219"/>
                  <a:pt x="1849321" y="831479"/>
                </a:cubicBezTo>
                <a:cubicBezTo>
                  <a:pt x="1850756" y="818686"/>
                  <a:pt x="1853623" y="807315"/>
                  <a:pt x="1855056" y="795945"/>
                </a:cubicBezTo>
                <a:lnTo>
                  <a:pt x="1857923" y="778888"/>
                </a:lnTo>
                <a:cubicBezTo>
                  <a:pt x="1857923" y="773204"/>
                  <a:pt x="1859357" y="767518"/>
                  <a:pt x="1859357" y="761833"/>
                </a:cubicBezTo>
                <a:cubicBezTo>
                  <a:pt x="1856490" y="763254"/>
                  <a:pt x="1853623" y="764676"/>
                  <a:pt x="1850756" y="767518"/>
                </a:cubicBezTo>
                <a:cubicBezTo>
                  <a:pt x="1849321" y="770361"/>
                  <a:pt x="1846454" y="777468"/>
                  <a:pt x="1843587" y="790259"/>
                </a:cubicBezTo>
                <a:cubicBezTo>
                  <a:pt x="1842154" y="778888"/>
                  <a:pt x="1843587" y="767518"/>
                  <a:pt x="1845021" y="753305"/>
                </a:cubicBezTo>
                <a:cubicBezTo>
                  <a:pt x="1846454" y="739091"/>
                  <a:pt x="1849321" y="724879"/>
                  <a:pt x="1852188" y="709244"/>
                </a:cubicBezTo>
                <a:cubicBezTo>
                  <a:pt x="1856490" y="677975"/>
                  <a:pt x="1860790" y="643862"/>
                  <a:pt x="1855056" y="611172"/>
                </a:cubicBezTo>
                <a:lnTo>
                  <a:pt x="1850756" y="616857"/>
                </a:lnTo>
                <a:cubicBezTo>
                  <a:pt x="1852188" y="604065"/>
                  <a:pt x="1852188" y="592694"/>
                  <a:pt x="1853623" y="579902"/>
                </a:cubicBezTo>
                <a:cubicBezTo>
                  <a:pt x="1852188" y="587009"/>
                  <a:pt x="1847888" y="582745"/>
                  <a:pt x="1843587" y="584166"/>
                </a:cubicBezTo>
                <a:cubicBezTo>
                  <a:pt x="1833553" y="524470"/>
                  <a:pt x="1807748" y="459089"/>
                  <a:pt x="1807748" y="420714"/>
                </a:cubicBezTo>
                <a:cubicBezTo>
                  <a:pt x="1806314" y="429241"/>
                  <a:pt x="1786244" y="400815"/>
                  <a:pt x="1793412" y="433505"/>
                </a:cubicBezTo>
                <a:cubicBezTo>
                  <a:pt x="1790545" y="416450"/>
                  <a:pt x="1781944" y="402236"/>
                  <a:pt x="1774775" y="386601"/>
                </a:cubicBezTo>
                <a:cubicBezTo>
                  <a:pt x="1770475" y="379494"/>
                  <a:pt x="1767608" y="370966"/>
                  <a:pt x="1761874" y="363859"/>
                </a:cubicBezTo>
                <a:cubicBezTo>
                  <a:pt x="1756139" y="356754"/>
                  <a:pt x="1751838" y="348225"/>
                  <a:pt x="1746103" y="341119"/>
                </a:cubicBezTo>
                <a:cubicBezTo>
                  <a:pt x="1740369" y="332590"/>
                  <a:pt x="1734635" y="325485"/>
                  <a:pt x="1728900" y="318378"/>
                </a:cubicBezTo>
                <a:cubicBezTo>
                  <a:pt x="1723166" y="311271"/>
                  <a:pt x="1715999" y="304164"/>
                  <a:pt x="1710264" y="297058"/>
                </a:cubicBezTo>
                <a:cubicBezTo>
                  <a:pt x="1704530" y="291372"/>
                  <a:pt x="1698796" y="282844"/>
                  <a:pt x="1691627" y="277158"/>
                </a:cubicBezTo>
                <a:lnTo>
                  <a:pt x="1674423" y="260101"/>
                </a:lnTo>
                <a:lnTo>
                  <a:pt x="1672990" y="260101"/>
                </a:lnTo>
                <a:lnTo>
                  <a:pt x="1667256" y="252995"/>
                </a:lnTo>
                <a:lnTo>
                  <a:pt x="1672993" y="258682"/>
                </a:lnTo>
                <a:lnTo>
                  <a:pt x="1674424" y="258682"/>
                </a:lnTo>
                <a:cubicBezTo>
                  <a:pt x="1668690" y="251575"/>
                  <a:pt x="1662956" y="243047"/>
                  <a:pt x="1655788" y="235940"/>
                </a:cubicBezTo>
                <a:lnTo>
                  <a:pt x="1652921" y="235940"/>
                </a:lnTo>
                <a:cubicBezTo>
                  <a:pt x="1658656" y="240204"/>
                  <a:pt x="1662956" y="245890"/>
                  <a:pt x="1667257" y="251575"/>
                </a:cubicBezTo>
                <a:cubicBezTo>
                  <a:pt x="1657221" y="241626"/>
                  <a:pt x="1647187" y="233097"/>
                  <a:pt x="1637151" y="223149"/>
                </a:cubicBezTo>
                <a:cubicBezTo>
                  <a:pt x="1627117" y="214621"/>
                  <a:pt x="1619948" y="204671"/>
                  <a:pt x="1611347" y="196143"/>
                </a:cubicBezTo>
                <a:cubicBezTo>
                  <a:pt x="1605612" y="196143"/>
                  <a:pt x="1594144" y="198986"/>
                  <a:pt x="1578375" y="193300"/>
                </a:cubicBezTo>
                <a:cubicBezTo>
                  <a:pt x="1581242" y="187615"/>
                  <a:pt x="1562605" y="177665"/>
                  <a:pt x="1538235" y="169138"/>
                </a:cubicBezTo>
                <a:cubicBezTo>
                  <a:pt x="1526766" y="164874"/>
                  <a:pt x="1513863" y="159189"/>
                  <a:pt x="1502394" y="153503"/>
                </a:cubicBezTo>
                <a:cubicBezTo>
                  <a:pt x="1490926" y="149239"/>
                  <a:pt x="1480891" y="143554"/>
                  <a:pt x="1473723" y="136447"/>
                </a:cubicBezTo>
                <a:cubicBezTo>
                  <a:pt x="1467988" y="137868"/>
                  <a:pt x="1486626" y="144975"/>
                  <a:pt x="1473723" y="143554"/>
                </a:cubicBezTo>
                <a:cubicBezTo>
                  <a:pt x="1453652" y="133604"/>
                  <a:pt x="1430715" y="125076"/>
                  <a:pt x="1406345" y="115128"/>
                </a:cubicBezTo>
                <a:cubicBezTo>
                  <a:pt x="1393442" y="109442"/>
                  <a:pt x="1380541" y="105178"/>
                  <a:pt x="1367638" y="100914"/>
                </a:cubicBezTo>
                <a:cubicBezTo>
                  <a:pt x="1354736" y="95229"/>
                  <a:pt x="1341833" y="90964"/>
                  <a:pt x="1327497" y="88122"/>
                </a:cubicBezTo>
                <a:cubicBezTo>
                  <a:pt x="1271588" y="72488"/>
                  <a:pt x="1211378" y="66802"/>
                  <a:pt x="1158335" y="71065"/>
                </a:cubicBezTo>
                <a:cubicBezTo>
                  <a:pt x="1154035" y="61117"/>
                  <a:pt x="1129663" y="55431"/>
                  <a:pt x="1098124" y="55431"/>
                </a:cubicBezTo>
                <a:cubicBezTo>
                  <a:pt x="1082356" y="55431"/>
                  <a:pt x="1065152" y="56853"/>
                  <a:pt x="1047950" y="56853"/>
                </a:cubicBezTo>
                <a:cubicBezTo>
                  <a:pt x="1030746" y="58274"/>
                  <a:pt x="1014976" y="58274"/>
                  <a:pt x="999208" y="58274"/>
                </a:cubicBezTo>
                <a:cubicBezTo>
                  <a:pt x="987739" y="73908"/>
                  <a:pt x="1033614" y="61117"/>
                  <a:pt x="1050817" y="68224"/>
                </a:cubicBezTo>
                <a:cubicBezTo>
                  <a:pt x="1017844" y="71065"/>
                  <a:pt x="1046515" y="85279"/>
                  <a:pt x="993473" y="83859"/>
                </a:cubicBezTo>
                <a:cubicBezTo>
                  <a:pt x="996340" y="85279"/>
                  <a:pt x="994906" y="86700"/>
                  <a:pt x="1006375" y="85279"/>
                </a:cubicBezTo>
                <a:cubicBezTo>
                  <a:pt x="974836" y="92386"/>
                  <a:pt x="1010676" y="68224"/>
                  <a:pt x="961935" y="82436"/>
                </a:cubicBezTo>
                <a:lnTo>
                  <a:pt x="961935" y="92386"/>
                </a:lnTo>
                <a:cubicBezTo>
                  <a:pt x="951899" y="89543"/>
                  <a:pt x="940430" y="88122"/>
                  <a:pt x="928961" y="86700"/>
                </a:cubicBezTo>
                <a:cubicBezTo>
                  <a:pt x="830045" y="119392"/>
                  <a:pt x="744030" y="147818"/>
                  <a:pt x="666617" y="198986"/>
                </a:cubicBezTo>
                <a:cubicBezTo>
                  <a:pt x="660882" y="198986"/>
                  <a:pt x="660882" y="193300"/>
                  <a:pt x="669484" y="186195"/>
                </a:cubicBezTo>
                <a:cubicBezTo>
                  <a:pt x="650846" y="194722"/>
                  <a:pt x="629343" y="203250"/>
                  <a:pt x="607839" y="211778"/>
                </a:cubicBezTo>
                <a:cubicBezTo>
                  <a:pt x="586336" y="220306"/>
                  <a:pt x="563399" y="231676"/>
                  <a:pt x="546196" y="248732"/>
                </a:cubicBezTo>
                <a:cubicBezTo>
                  <a:pt x="550496" y="248732"/>
                  <a:pt x="554797" y="247311"/>
                  <a:pt x="559097" y="245890"/>
                </a:cubicBezTo>
                <a:cubicBezTo>
                  <a:pt x="528993" y="270053"/>
                  <a:pt x="511790" y="277158"/>
                  <a:pt x="491720" y="285687"/>
                </a:cubicBezTo>
                <a:cubicBezTo>
                  <a:pt x="471649" y="294215"/>
                  <a:pt x="448712" y="302743"/>
                  <a:pt x="411439" y="328326"/>
                </a:cubicBezTo>
                <a:cubicBezTo>
                  <a:pt x="418606" y="321221"/>
                  <a:pt x="432942" y="312691"/>
                  <a:pt x="445845" y="304164"/>
                </a:cubicBezTo>
                <a:cubicBezTo>
                  <a:pt x="458746" y="295636"/>
                  <a:pt x="468782" y="287108"/>
                  <a:pt x="467348" y="281424"/>
                </a:cubicBezTo>
                <a:lnTo>
                  <a:pt x="461537" y="282944"/>
                </a:lnTo>
                <a:lnTo>
                  <a:pt x="474517" y="275737"/>
                </a:lnTo>
                <a:cubicBezTo>
                  <a:pt x="468782" y="278580"/>
                  <a:pt x="464481" y="278580"/>
                  <a:pt x="461614" y="277158"/>
                </a:cubicBezTo>
                <a:cubicBezTo>
                  <a:pt x="483118" y="267210"/>
                  <a:pt x="508922" y="250154"/>
                  <a:pt x="539027" y="234519"/>
                </a:cubicBezTo>
                <a:lnTo>
                  <a:pt x="500321" y="261525"/>
                </a:lnTo>
                <a:cubicBezTo>
                  <a:pt x="511790" y="261525"/>
                  <a:pt x="527558" y="250154"/>
                  <a:pt x="543328" y="238783"/>
                </a:cubicBezTo>
                <a:cubicBezTo>
                  <a:pt x="559097" y="227412"/>
                  <a:pt x="574867" y="216042"/>
                  <a:pt x="583469" y="213199"/>
                </a:cubicBezTo>
                <a:cubicBezTo>
                  <a:pt x="576300" y="203250"/>
                  <a:pt x="551930" y="218885"/>
                  <a:pt x="572000" y="196143"/>
                </a:cubicBezTo>
                <a:cubicBezTo>
                  <a:pt x="603539" y="173401"/>
                  <a:pt x="616440" y="171981"/>
                  <a:pt x="627909" y="170560"/>
                </a:cubicBezTo>
                <a:cubicBezTo>
                  <a:pt x="635078" y="170560"/>
                  <a:pt x="640812" y="170560"/>
                  <a:pt x="649414" y="169138"/>
                </a:cubicBezTo>
                <a:cubicBezTo>
                  <a:pt x="658015" y="169138"/>
                  <a:pt x="670917" y="166294"/>
                  <a:pt x="688120" y="160610"/>
                </a:cubicBezTo>
                <a:lnTo>
                  <a:pt x="678085" y="170560"/>
                </a:lnTo>
                <a:cubicBezTo>
                  <a:pt x="688120" y="166294"/>
                  <a:pt x="699588" y="164874"/>
                  <a:pt x="711057" y="162031"/>
                </a:cubicBezTo>
                <a:cubicBezTo>
                  <a:pt x="722526" y="159189"/>
                  <a:pt x="735428" y="154925"/>
                  <a:pt x="748330" y="143554"/>
                </a:cubicBezTo>
                <a:cubicBezTo>
                  <a:pt x="744030" y="136447"/>
                  <a:pt x="721093" y="147818"/>
                  <a:pt x="706757" y="149239"/>
                </a:cubicBezTo>
                <a:cubicBezTo>
                  <a:pt x="711057" y="142132"/>
                  <a:pt x="751197" y="144975"/>
                  <a:pt x="771267" y="127920"/>
                </a:cubicBezTo>
                <a:cubicBezTo>
                  <a:pt x="746897" y="125076"/>
                  <a:pt x="692421" y="144975"/>
                  <a:pt x="658015" y="163453"/>
                </a:cubicBezTo>
                <a:cubicBezTo>
                  <a:pt x="660882" y="159189"/>
                  <a:pt x="659448" y="154925"/>
                  <a:pt x="652281" y="153503"/>
                </a:cubicBezTo>
                <a:cubicBezTo>
                  <a:pt x="706757" y="130763"/>
                  <a:pt x="765533" y="112285"/>
                  <a:pt x="822876" y="95229"/>
                </a:cubicBezTo>
                <a:cubicBezTo>
                  <a:pt x="881654" y="79595"/>
                  <a:pt x="938997" y="65381"/>
                  <a:pt x="994906" y="51167"/>
                </a:cubicBezTo>
                <a:cubicBezTo>
                  <a:pt x="963367" y="49746"/>
                  <a:pt x="970536" y="48325"/>
                  <a:pt x="982005" y="45482"/>
                </a:cubicBezTo>
                <a:cubicBezTo>
                  <a:pt x="993473" y="42639"/>
                  <a:pt x="1012109" y="39797"/>
                  <a:pt x="1003508" y="32691"/>
                </a:cubicBezTo>
                <a:cubicBezTo>
                  <a:pt x="1014976" y="42639"/>
                  <a:pt x="1047950" y="24163"/>
                  <a:pt x="1080921" y="27004"/>
                </a:cubicBezTo>
                <a:cubicBezTo>
                  <a:pt x="1086656" y="19899"/>
                  <a:pt x="1069452" y="18477"/>
                  <a:pt x="1055117" y="18477"/>
                </a:cubicBezTo>
                <a:cubicBezTo>
                  <a:pt x="1039348" y="18477"/>
                  <a:pt x="1026445" y="18477"/>
                  <a:pt x="1039348" y="12792"/>
                </a:cubicBezTo>
                <a:cubicBezTo>
                  <a:pt x="1055117" y="11370"/>
                  <a:pt x="1072320" y="12792"/>
                  <a:pt x="1089523" y="12792"/>
                </a:cubicBezTo>
                <a:cubicBezTo>
                  <a:pt x="1106726" y="12792"/>
                  <a:pt x="1126796" y="14213"/>
                  <a:pt x="1145433" y="17056"/>
                </a:cubicBezTo>
                <a:cubicBezTo>
                  <a:pt x="1154035" y="18477"/>
                  <a:pt x="1164069" y="18477"/>
                  <a:pt x="1174105" y="19899"/>
                </a:cubicBezTo>
                <a:cubicBezTo>
                  <a:pt x="1184139" y="21320"/>
                  <a:pt x="1194175" y="22740"/>
                  <a:pt x="1204209" y="24163"/>
                </a:cubicBezTo>
                <a:cubicBezTo>
                  <a:pt x="1214245" y="25584"/>
                  <a:pt x="1224279" y="27004"/>
                  <a:pt x="1234315" y="27004"/>
                </a:cubicBezTo>
                <a:cubicBezTo>
                  <a:pt x="1244350" y="28427"/>
                  <a:pt x="1254385" y="29847"/>
                  <a:pt x="1264420" y="29847"/>
                </a:cubicBezTo>
                <a:cubicBezTo>
                  <a:pt x="1260120" y="24163"/>
                  <a:pt x="1241482" y="21320"/>
                  <a:pt x="1238615" y="18477"/>
                </a:cubicBezTo>
                <a:cubicBezTo>
                  <a:pt x="1251518" y="21320"/>
                  <a:pt x="1264420" y="25584"/>
                  <a:pt x="1278756" y="29847"/>
                </a:cubicBezTo>
                <a:cubicBezTo>
                  <a:pt x="1284490" y="32691"/>
                  <a:pt x="1291658" y="34111"/>
                  <a:pt x="1298826" y="36954"/>
                </a:cubicBezTo>
                <a:cubicBezTo>
                  <a:pt x="1305994" y="39797"/>
                  <a:pt x="1311729" y="42639"/>
                  <a:pt x="1318896" y="45482"/>
                </a:cubicBezTo>
                <a:cubicBezTo>
                  <a:pt x="1331799" y="49746"/>
                  <a:pt x="1344700" y="54010"/>
                  <a:pt x="1356169" y="56853"/>
                </a:cubicBezTo>
                <a:cubicBezTo>
                  <a:pt x="1367638" y="61117"/>
                  <a:pt x="1377673" y="62538"/>
                  <a:pt x="1387708" y="59696"/>
                </a:cubicBezTo>
                <a:cubicBezTo>
                  <a:pt x="1376239" y="54010"/>
                  <a:pt x="1364770" y="45482"/>
                  <a:pt x="1351869" y="39797"/>
                </a:cubicBezTo>
                <a:cubicBezTo>
                  <a:pt x="1338966" y="34111"/>
                  <a:pt x="1326064" y="27004"/>
                  <a:pt x="1313162" y="21320"/>
                </a:cubicBezTo>
                <a:cubicBezTo>
                  <a:pt x="1318896" y="22740"/>
                  <a:pt x="1328932" y="22740"/>
                  <a:pt x="1343268" y="22740"/>
                </a:cubicBezTo>
                <a:close/>
                <a:moveTo>
                  <a:pt x="1250083" y="0"/>
                </a:moveTo>
                <a:cubicBezTo>
                  <a:pt x="1285924" y="0"/>
                  <a:pt x="1287356" y="9950"/>
                  <a:pt x="1295958" y="15634"/>
                </a:cubicBezTo>
                <a:cubicBezTo>
                  <a:pt x="1278755" y="9950"/>
                  <a:pt x="1262986" y="4264"/>
                  <a:pt x="1250083" y="0"/>
                </a:cubicBezTo>
                <a:close/>
              </a:path>
            </a:pathLst>
          </a:custGeom>
          <a:solidFill>
            <a:schemeClr val="accent5"/>
          </a:solidFill>
          <a:ln w="9525"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58" name="Freeform 57">
            <a:extLst>
              <a:ext uri="{FF2B5EF4-FFF2-40B4-BE49-F238E27FC236}">
                <a16:creationId xmlns:a16="http://schemas.microsoft.com/office/drawing/2014/main" id="{3A4FE0B6-5400-6EB3-9168-3E87ACA13E3E}"/>
              </a:ext>
            </a:extLst>
          </p:cNvPr>
          <p:cNvSpPr/>
          <p:nvPr/>
        </p:nvSpPr>
        <p:spPr>
          <a:xfrm>
            <a:off x="6582273" y="3128338"/>
            <a:ext cx="974120" cy="833611"/>
          </a:xfrm>
          <a:custGeom>
            <a:avLst/>
            <a:gdLst>
              <a:gd name="connsiteX0" fmla="*/ 560147 w 1948239"/>
              <a:gd name="connsiteY0" fmla="*/ 1648531 h 1667221"/>
              <a:gd name="connsiteX1" fmla="*/ 582676 w 1948239"/>
              <a:gd name="connsiteY1" fmla="*/ 1650706 h 1667221"/>
              <a:gd name="connsiteX2" fmla="*/ 575942 w 1948239"/>
              <a:gd name="connsiteY2" fmla="*/ 1650697 h 1667221"/>
              <a:gd name="connsiteX3" fmla="*/ 547628 w 1948239"/>
              <a:gd name="connsiteY3" fmla="*/ 1647322 h 1667221"/>
              <a:gd name="connsiteX4" fmla="*/ 558291 w 1948239"/>
              <a:gd name="connsiteY4" fmla="*/ 1648276 h 1667221"/>
              <a:gd name="connsiteX5" fmla="*/ 560147 w 1948239"/>
              <a:gd name="connsiteY5" fmla="*/ 1648531 h 1667221"/>
              <a:gd name="connsiteX6" fmla="*/ 1035048 w 1948239"/>
              <a:gd name="connsiteY6" fmla="*/ 1645899 h 1667221"/>
              <a:gd name="connsiteX7" fmla="*/ 1002074 w 1948239"/>
              <a:gd name="connsiteY7" fmla="*/ 1655848 h 1667221"/>
              <a:gd name="connsiteX8" fmla="*/ 959066 w 1948239"/>
              <a:gd name="connsiteY8" fmla="*/ 1665798 h 1667221"/>
              <a:gd name="connsiteX9" fmla="*/ 1035048 w 1948239"/>
              <a:gd name="connsiteY9" fmla="*/ 1645899 h 1667221"/>
              <a:gd name="connsiteX10" fmla="*/ 1139699 w 1948239"/>
              <a:gd name="connsiteY10" fmla="*/ 1628844 h 1667221"/>
              <a:gd name="connsiteX11" fmla="*/ 1137848 w 1948239"/>
              <a:gd name="connsiteY11" fmla="*/ 1630679 h 1667221"/>
              <a:gd name="connsiteX12" fmla="*/ 1135061 w 1948239"/>
              <a:gd name="connsiteY12" fmla="*/ 1629244 h 1667221"/>
              <a:gd name="connsiteX13" fmla="*/ 1057984 w 1948239"/>
              <a:gd name="connsiteY13" fmla="*/ 1590468 h 1667221"/>
              <a:gd name="connsiteX14" fmla="*/ 1000640 w 1948239"/>
              <a:gd name="connsiteY14" fmla="*/ 1600418 h 1667221"/>
              <a:gd name="connsiteX15" fmla="*/ 1090957 w 1948239"/>
              <a:gd name="connsiteY15" fmla="*/ 1596154 h 1667221"/>
              <a:gd name="connsiteX16" fmla="*/ 1059418 w 1948239"/>
              <a:gd name="connsiteY16" fmla="*/ 1597575 h 1667221"/>
              <a:gd name="connsiteX17" fmla="*/ 1066585 w 1948239"/>
              <a:gd name="connsiteY17" fmla="*/ 1596154 h 1667221"/>
              <a:gd name="connsiteX18" fmla="*/ 642245 w 1948239"/>
              <a:gd name="connsiteY18" fmla="*/ 1576256 h 1667221"/>
              <a:gd name="connsiteX19" fmla="*/ 666617 w 1948239"/>
              <a:gd name="connsiteY19" fmla="*/ 1591890 h 1667221"/>
              <a:gd name="connsiteX20" fmla="*/ 650846 w 1948239"/>
              <a:gd name="connsiteY20" fmla="*/ 1590468 h 1667221"/>
              <a:gd name="connsiteX21" fmla="*/ 695288 w 1948239"/>
              <a:gd name="connsiteY21" fmla="*/ 1606103 h 1667221"/>
              <a:gd name="connsiteX22" fmla="*/ 675218 w 1948239"/>
              <a:gd name="connsiteY22" fmla="*/ 1603261 h 1667221"/>
              <a:gd name="connsiteX23" fmla="*/ 683820 w 1948239"/>
              <a:gd name="connsiteY23" fmla="*/ 1587625 h 1667221"/>
              <a:gd name="connsiteX24" fmla="*/ 642245 w 1948239"/>
              <a:gd name="connsiteY24" fmla="*/ 1576256 h 1667221"/>
              <a:gd name="connsiteX25" fmla="*/ 718987 w 1948239"/>
              <a:gd name="connsiteY25" fmla="*/ 1574456 h 1667221"/>
              <a:gd name="connsiteX26" fmla="*/ 702455 w 1948239"/>
              <a:gd name="connsiteY26" fmla="*/ 1577676 h 1667221"/>
              <a:gd name="connsiteX27" fmla="*/ 754064 w 1948239"/>
              <a:gd name="connsiteY27" fmla="*/ 1589047 h 1667221"/>
              <a:gd name="connsiteX28" fmla="*/ 718987 w 1948239"/>
              <a:gd name="connsiteY28" fmla="*/ 1574456 h 1667221"/>
              <a:gd name="connsiteX29" fmla="*/ 381333 w 1948239"/>
              <a:gd name="connsiteY29" fmla="*/ 1556357 h 1667221"/>
              <a:gd name="connsiteX30" fmla="*/ 447278 w 1948239"/>
              <a:gd name="connsiteY30" fmla="*/ 1577676 h 1667221"/>
              <a:gd name="connsiteX31" fmla="*/ 381333 w 1948239"/>
              <a:gd name="connsiteY31" fmla="*/ 1556357 h 1667221"/>
              <a:gd name="connsiteX32" fmla="*/ 1409212 w 1948239"/>
              <a:gd name="connsiteY32" fmla="*/ 1519401 h 1667221"/>
              <a:gd name="connsiteX33" fmla="*/ 1384841 w 1948239"/>
              <a:gd name="connsiteY33" fmla="*/ 1533615 h 1667221"/>
              <a:gd name="connsiteX34" fmla="*/ 1402044 w 1948239"/>
              <a:gd name="connsiteY34" fmla="*/ 1532194 h 1667221"/>
              <a:gd name="connsiteX35" fmla="*/ 290257 w 1948239"/>
              <a:gd name="connsiteY35" fmla="*/ 1489288 h 1667221"/>
              <a:gd name="connsiteX36" fmla="*/ 288151 w 1948239"/>
              <a:gd name="connsiteY36" fmla="*/ 1495239 h 1667221"/>
              <a:gd name="connsiteX37" fmla="*/ 329724 w 1948239"/>
              <a:gd name="connsiteY37" fmla="*/ 1529351 h 1667221"/>
              <a:gd name="connsiteX38" fmla="*/ 346927 w 1948239"/>
              <a:gd name="connsiteY38" fmla="*/ 1525088 h 1667221"/>
              <a:gd name="connsiteX39" fmla="*/ 319690 w 1948239"/>
              <a:gd name="connsiteY39" fmla="*/ 1498082 h 1667221"/>
              <a:gd name="connsiteX40" fmla="*/ 290257 w 1948239"/>
              <a:gd name="connsiteY40" fmla="*/ 1489288 h 1667221"/>
              <a:gd name="connsiteX41" fmla="*/ 1306500 w 1948239"/>
              <a:gd name="connsiteY41" fmla="*/ 1488996 h 1667221"/>
              <a:gd name="connsiteX42" fmla="*/ 1287357 w 1948239"/>
              <a:gd name="connsiteY42" fmla="*/ 1493818 h 1667221"/>
              <a:gd name="connsiteX43" fmla="*/ 1284179 w 1948239"/>
              <a:gd name="connsiteY43" fmla="*/ 1494378 h 1667221"/>
              <a:gd name="connsiteX44" fmla="*/ 1285924 w 1948239"/>
              <a:gd name="connsiteY44" fmla="*/ 1492396 h 1667221"/>
              <a:gd name="connsiteX45" fmla="*/ 1437884 w 1948239"/>
              <a:gd name="connsiteY45" fmla="*/ 1485290 h 1667221"/>
              <a:gd name="connsiteX46" fmla="*/ 1400611 w 1948239"/>
              <a:gd name="connsiteY46" fmla="*/ 1506610 h 1667221"/>
              <a:gd name="connsiteX47" fmla="*/ 1361903 w 1948239"/>
              <a:gd name="connsiteY47" fmla="*/ 1516560 h 1667221"/>
              <a:gd name="connsiteX48" fmla="*/ 1437884 w 1948239"/>
              <a:gd name="connsiteY48" fmla="*/ 1485290 h 1667221"/>
              <a:gd name="connsiteX49" fmla="*/ 1389142 w 1948239"/>
              <a:gd name="connsiteY49" fmla="*/ 1442650 h 1667221"/>
              <a:gd name="connsiteX50" fmla="*/ 1388970 w 1948239"/>
              <a:gd name="connsiteY50" fmla="*/ 1442812 h 1667221"/>
              <a:gd name="connsiteX51" fmla="*/ 1376239 w 1948239"/>
              <a:gd name="connsiteY51" fmla="*/ 1451178 h 1667221"/>
              <a:gd name="connsiteX52" fmla="*/ 1375386 w 1948239"/>
              <a:gd name="connsiteY52" fmla="*/ 1449993 h 1667221"/>
              <a:gd name="connsiteX53" fmla="*/ 1493793 w 1948239"/>
              <a:gd name="connsiteY53" fmla="*/ 1441229 h 1667221"/>
              <a:gd name="connsiteX54" fmla="*/ 1467988 w 1948239"/>
              <a:gd name="connsiteY54" fmla="*/ 1455442 h 1667221"/>
              <a:gd name="connsiteX55" fmla="*/ 1447918 w 1948239"/>
              <a:gd name="connsiteY55" fmla="*/ 1461128 h 1667221"/>
              <a:gd name="connsiteX56" fmla="*/ 1435017 w 1948239"/>
              <a:gd name="connsiteY56" fmla="*/ 1468233 h 1667221"/>
              <a:gd name="connsiteX57" fmla="*/ 1449352 w 1948239"/>
              <a:gd name="connsiteY57" fmla="*/ 1461128 h 1667221"/>
              <a:gd name="connsiteX58" fmla="*/ 1493793 w 1948239"/>
              <a:gd name="connsiteY58" fmla="*/ 1441229 h 1667221"/>
              <a:gd name="connsiteX59" fmla="*/ 1386812 w 1948239"/>
              <a:gd name="connsiteY59" fmla="*/ 1428969 h 1667221"/>
              <a:gd name="connsiteX60" fmla="*/ 1392008 w 1948239"/>
              <a:gd name="connsiteY60" fmla="*/ 1432700 h 1667221"/>
              <a:gd name="connsiteX61" fmla="*/ 1371938 w 1948239"/>
              <a:gd name="connsiteY61" fmla="*/ 1432700 h 1667221"/>
              <a:gd name="connsiteX62" fmla="*/ 1386812 w 1948239"/>
              <a:gd name="connsiteY62" fmla="*/ 1428969 h 1667221"/>
              <a:gd name="connsiteX63" fmla="*/ 1629984 w 1948239"/>
              <a:gd name="connsiteY63" fmla="*/ 1402852 h 1667221"/>
              <a:gd name="connsiteX64" fmla="*/ 1624252 w 1948239"/>
              <a:gd name="connsiteY64" fmla="*/ 1405694 h 1667221"/>
              <a:gd name="connsiteX65" fmla="*/ 1627116 w 1948239"/>
              <a:gd name="connsiteY65" fmla="*/ 1404273 h 1667221"/>
              <a:gd name="connsiteX66" fmla="*/ 1629984 w 1948239"/>
              <a:gd name="connsiteY66" fmla="*/ 1402852 h 1667221"/>
              <a:gd name="connsiteX67" fmla="*/ 1506695 w 1948239"/>
              <a:gd name="connsiteY67" fmla="*/ 1361633 h 1667221"/>
              <a:gd name="connsiteX68" fmla="*/ 1506695 w 1948239"/>
              <a:gd name="connsiteY68" fmla="*/ 1367318 h 1667221"/>
              <a:gd name="connsiteX69" fmla="*/ 1506695 w 1948239"/>
              <a:gd name="connsiteY69" fmla="*/ 1361633 h 1667221"/>
              <a:gd name="connsiteX70" fmla="*/ 78422 w 1948239"/>
              <a:gd name="connsiteY70" fmla="*/ 1263629 h 1667221"/>
              <a:gd name="connsiteX71" fmla="*/ 75981 w 1948239"/>
              <a:gd name="connsiteY71" fmla="*/ 1266404 h 1667221"/>
              <a:gd name="connsiteX72" fmla="*/ 90316 w 1948239"/>
              <a:gd name="connsiteY72" fmla="*/ 1304781 h 1667221"/>
              <a:gd name="connsiteX73" fmla="*/ 110387 w 1948239"/>
              <a:gd name="connsiteY73" fmla="*/ 1326100 h 1667221"/>
              <a:gd name="connsiteX74" fmla="*/ 100351 w 1948239"/>
              <a:gd name="connsiteY74" fmla="*/ 1303360 h 1667221"/>
              <a:gd name="connsiteX75" fmla="*/ 94616 w 1948239"/>
              <a:gd name="connsiteY75" fmla="*/ 1291989 h 1667221"/>
              <a:gd name="connsiteX76" fmla="*/ 90316 w 1948239"/>
              <a:gd name="connsiteY76" fmla="*/ 1280618 h 1667221"/>
              <a:gd name="connsiteX77" fmla="*/ 78422 w 1948239"/>
              <a:gd name="connsiteY77" fmla="*/ 1263629 h 1667221"/>
              <a:gd name="connsiteX78" fmla="*/ 22938 w 1948239"/>
              <a:gd name="connsiteY78" fmla="*/ 1131378 h 1667221"/>
              <a:gd name="connsiteX79" fmla="*/ 31539 w 1948239"/>
              <a:gd name="connsiteY79" fmla="*/ 1193917 h 1667221"/>
              <a:gd name="connsiteX80" fmla="*/ 24372 w 1948239"/>
              <a:gd name="connsiteY80" fmla="*/ 1162648 h 1667221"/>
              <a:gd name="connsiteX81" fmla="*/ 22938 w 1948239"/>
              <a:gd name="connsiteY81" fmla="*/ 1131378 h 1667221"/>
              <a:gd name="connsiteX82" fmla="*/ 733993 w 1948239"/>
              <a:gd name="connsiteY82" fmla="*/ 1124271 h 1667221"/>
              <a:gd name="connsiteX83" fmla="*/ 733993 w 1948239"/>
              <a:gd name="connsiteY83" fmla="*/ 1125692 h 1667221"/>
              <a:gd name="connsiteX84" fmla="*/ 729693 w 1948239"/>
              <a:gd name="connsiteY84" fmla="*/ 1127115 h 1667221"/>
              <a:gd name="connsiteX85" fmla="*/ 733993 w 1948239"/>
              <a:gd name="connsiteY85" fmla="*/ 1124271 h 1667221"/>
              <a:gd name="connsiteX86" fmla="*/ 759799 w 1948239"/>
              <a:gd name="connsiteY86" fmla="*/ 1122850 h 1667221"/>
              <a:gd name="connsiteX87" fmla="*/ 759799 w 1948239"/>
              <a:gd name="connsiteY87" fmla="*/ 1125693 h 1667221"/>
              <a:gd name="connsiteX88" fmla="*/ 748331 w 1948239"/>
              <a:gd name="connsiteY88" fmla="*/ 1128537 h 1667221"/>
              <a:gd name="connsiteX89" fmla="*/ 746896 w 1948239"/>
              <a:gd name="connsiteY89" fmla="*/ 1128537 h 1667221"/>
              <a:gd name="connsiteX90" fmla="*/ 745781 w 1948239"/>
              <a:gd name="connsiteY90" fmla="*/ 1134856 h 1667221"/>
              <a:gd name="connsiteX91" fmla="*/ 745642 w 1948239"/>
              <a:gd name="connsiteY91" fmla="*/ 1135643 h 1667221"/>
              <a:gd name="connsiteX92" fmla="*/ 749763 w 1948239"/>
              <a:gd name="connsiteY92" fmla="*/ 1142749 h 1667221"/>
              <a:gd name="connsiteX93" fmla="*/ 749763 w 1948239"/>
              <a:gd name="connsiteY93" fmla="*/ 1139907 h 1667221"/>
              <a:gd name="connsiteX94" fmla="*/ 751198 w 1948239"/>
              <a:gd name="connsiteY94" fmla="*/ 1137064 h 1667221"/>
              <a:gd name="connsiteX95" fmla="*/ 751198 w 1948239"/>
              <a:gd name="connsiteY95" fmla="*/ 1138485 h 1667221"/>
              <a:gd name="connsiteX96" fmla="*/ 761232 w 1948239"/>
              <a:gd name="connsiteY96" fmla="*/ 1131378 h 1667221"/>
              <a:gd name="connsiteX97" fmla="*/ 758365 w 1948239"/>
              <a:gd name="connsiteY97" fmla="*/ 1138485 h 1667221"/>
              <a:gd name="connsiteX98" fmla="*/ 769834 w 1948239"/>
              <a:gd name="connsiteY98" fmla="*/ 1127114 h 1667221"/>
              <a:gd name="connsiteX99" fmla="*/ 759799 w 1948239"/>
              <a:gd name="connsiteY99" fmla="*/ 1122850 h 1667221"/>
              <a:gd name="connsiteX100" fmla="*/ 728261 w 1948239"/>
              <a:gd name="connsiteY100" fmla="*/ 1121429 h 1667221"/>
              <a:gd name="connsiteX101" fmla="*/ 725393 w 1948239"/>
              <a:gd name="connsiteY101" fmla="*/ 1128536 h 1667221"/>
              <a:gd name="connsiteX102" fmla="*/ 722526 w 1948239"/>
              <a:gd name="connsiteY102" fmla="*/ 1122850 h 1667221"/>
              <a:gd name="connsiteX103" fmla="*/ 711056 w 1948239"/>
              <a:gd name="connsiteY103" fmla="*/ 1118586 h 1667221"/>
              <a:gd name="connsiteX104" fmla="*/ 711056 w 1948239"/>
              <a:gd name="connsiteY104" fmla="*/ 1128537 h 1667221"/>
              <a:gd name="connsiteX105" fmla="*/ 711056 w 1948239"/>
              <a:gd name="connsiteY105" fmla="*/ 1128536 h 1667221"/>
              <a:gd name="connsiteX106" fmla="*/ 94616 w 1948239"/>
              <a:gd name="connsiteY106" fmla="*/ 1111480 h 1667221"/>
              <a:gd name="connsiteX107" fmla="*/ 101785 w 1948239"/>
              <a:gd name="connsiteY107" fmla="*/ 1149856 h 1667221"/>
              <a:gd name="connsiteX108" fmla="*/ 94616 w 1948239"/>
              <a:gd name="connsiteY108" fmla="*/ 1111480 h 1667221"/>
              <a:gd name="connsiteX109" fmla="*/ 787396 w 1948239"/>
              <a:gd name="connsiteY109" fmla="*/ 1107039 h 1667221"/>
              <a:gd name="connsiteX110" fmla="*/ 787685 w 1948239"/>
              <a:gd name="connsiteY110" fmla="*/ 1107095 h 1667221"/>
              <a:gd name="connsiteX111" fmla="*/ 787574 w 1948239"/>
              <a:gd name="connsiteY111" fmla="*/ 1107216 h 1667221"/>
              <a:gd name="connsiteX112" fmla="*/ 781302 w 1948239"/>
              <a:gd name="connsiteY112" fmla="*/ 1108638 h 1667221"/>
              <a:gd name="connsiteX113" fmla="*/ 787396 w 1948239"/>
              <a:gd name="connsiteY113" fmla="*/ 1107039 h 1667221"/>
              <a:gd name="connsiteX114" fmla="*/ 736862 w 1948239"/>
              <a:gd name="connsiteY114" fmla="*/ 1098688 h 1667221"/>
              <a:gd name="connsiteX115" fmla="*/ 732560 w 1948239"/>
              <a:gd name="connsiteY115" fmla="*/ 1118586 h 1667221"/>
              <a:gd name="connsiteX116" fmla="*/ 726826 w 1948239"/>
              <a:gd name="connsiteY116" fmla="*/ 1107215 h 1667221"/>
              <a:gd name="connsiteX117" fmla="*/ 736862 w 1948239"/>
              <a:gd name="connsiteY117" fmla="*/ 1098688 h 1667221"/>
              <a:gd name="connsiteX118" fmla="*/ 799940 w 1948239"/>
              <a:gd name="connsiteY118" fmla="*/ 1080212 h 1667221"/>
              <a:gd name="connsiteX119" fmla="*/ 797072 w 1948239"/>
              <a:gd name="connsiteY119" fmla="*/ 1084475 h 1667221"/>
              <a:gd name="connsiteX120" fmla="*/ 807107 w 1948239"/>
              <a:gd name="connsiteY120" fmla="*/ 1087317 h 1667221"/>
              <a:gd name="connsiteX121" fmla="*/ 766786 w 1948239"/>
              <a:gd name="connsiteY121" fmla="*/ 1077545 h 1667221"/>
              <a:gd name="connsiteX122" fmla="*/ 779867 w 1948239"/>
              <a:gd name="connsiteY122" fmla="*/ 1080209 h 1667221"/>
              <a:gd name="connsiteX123" fmla="*/ 772700 w 1948239"/>
              <a:gd name="connsiteY123" fmla="*/ 1085896 h 1667221"/>
              <a:gd name="connsiteX124" fmla="*/ 756930 w 1948239"/>
              <a:gd name="connsiteY124" fmla="*/ 1080209 h 1667221"/>
              <a:gd name="connsiteX125" fmla="*/ 766786 w 1948239"/>
              <a:gd name="connsiteY125" fmla="*/ 1077545 h 1667221"/>
              <a:gd name="connsiteX126" fmla="*/ 107519 w 1948239"/>
              <a:gd name="connsiteY126" fmla="*/ 1061734 h 1667221"/>
              <a:gd name="connsiteX127" fmla="*/ 101785 w 1948239"/>
              <a:gd name="connsiteY127" fmla="*/ 1114323 h 1667221"/>
              <a:gd name="connsiteX128" fmla="*/ 107519 w 1948239"/>
              <a:gd name="connsiteY128" fmla="*/ 1061734 h 1667221"/>
              <a:gd name="connsiteX129" fmla="*/ 1770474 w 1948239"/>
              <a:gd name="connsiteY129" fmla="*/ 1036149 h 1667221"/>
              <a:gd name="connsiteX130" fmla="*/ 1774776 w 1948239"/>
              <a:gd name="connsiteY130" fmla="*/ 1040413 h 1667221"/>
              <a:gd name="connsiteX131" fmla="*/ 1771907 w 1948239"/>
              <a:gd name="connsiteY131" fmla="*/ 1044677 h 1667221"/>
              <a:gd name="connsiteX132" fmla="*/ 1627116 w 1948239"/>
              <a:gd name="connsiteY132" fmla="*/ 1027621 h 1667221"/>
              <a:gd name="connsiteX133" fmla="*/ 1654355 w 1948239"/>
              <a:gd name="connsiteY133" fmla="*/ 1044676 h 1667221"/>
              <a:gd name="connsiteX134" fmla="*/ 1627116 w 1948239"/>
              <a:gd name="connsiteY134" fmla="*/ 1027621 h 1667221"/>
              <a:gd name="connsiteX135" fmla="*/ 1580704 w 1948239"/>
              <a:gd name="connsiteY135" fmla="*/ 1027621 h 1667221"/>
              <a:gd name="connsiteX136" fmla="*/ 1582676 w 1948239"/>
              <a:gd name="connsiteY136" fmla="*/ 1030463 h 1667221"/>
              <a:gd name="connsiteX137" fmla="*/ 1575507 w 1948239"/>
              <a:gd name="connsiteY137" fmla="*/ 1029042 h 1667221"/>
              <a:gd name="connsiteX138" fmla="*/ 1580704 w 1948239"/>
              <a:gd name="connsiteY138" fmla="*/ 1027621 h 1667221"/>
              <a:gd name="connsiteX139" fmla="*/ 822877 w 1948239"/>
              <a:gd name="connsiteY139" fmla="*/ 1024780 h 1667221"/>
              <a:gd name="connsiteX140" fmla="*/ 824310 w 1948239"/>
              <a:gd name="connsiteY140" fmla="*/ 1030464 h 1667221"/>
              <a:gd name="connsiteX141" fmla="*/ 827177 w 1948239"/>
              <a:gd name="connsiteY141" fmla="*/ 1029044 h 1667221"/>
              <a:gd name="connsiteX142" fmla="*/ 1625683 w 1948239"/>
              <a:gd name="connsiteY142" fmla="*/ 1014829 h 1667221"/>
              <a:gd name="connsiteX143" fmla="*/ 1631417 w 1948239"/>
              <a:gd name="connsiteY143" fmla="*/ 1016250 h 1667221"/>
              <a:gd name="connsiteX144" fmla="*/ 1628550 w 1948239"/>
              <a:gd name="connsiteY144" fmla="*/ 1021936 h 1667221"/>
              <a:gd name="connsiteX145" fmla="*/ 1577119 w 1948239"/>
              <a:gd name="connsiteY145" fmla="*/ 1012874 h 1667221"/>
              <a:gd name="connsiteX146" fmla="*/ 1584108 w 1948239"/>
              <a:gd name="connsiteY146" fmla="*/ 1017670 h 1667221"/>
              <a:gd name="connsiteX147" fmla="*/ 1571205 w 1948239"/>
              <a:gd name="connsiteY147" fmla="*/ 1013407 h 1667221"/>
              <a:gd name="connsiteX148" fmla="*/ 1577119 w 1948239"/>
              <a:gd name="connsiteY148" fmla="*/ 1012874 h 1667221"/>
              <a:gd name="connsiteX149" fmla="*/ 1632850 w 1948239"/>
              <a:gd name="connsiteY149" fmla="*/ 1002038 h 1667221"/>
              <a:gd name="connsiteX150" fmla="*/ 1641452 w 1948239"/>
              <a:gd name="connsiteY150" fmla="*/ 1010566 h 1667221"/>
              <a:gd name="connsiteX151" fmla="*/ 1632850 w 1948239"/>
              <a:gd name="connsiteY151" fmla="*/ 1002038 h 1667221"/>
              <a:gd name="connsiteX152" fmla="*/ 800835 w 1948239"/>
              <a:gd name="connsiteY152" fmla="*/ 993865 h 1667221"/>
              <a:gd name="connsiteX153" fmla="*/ 809975 w 1948239"/>
              <a:gd name="connsiteY153" fmla="*/ 996351 h 1667221"/>
              <a:gd name="connsiteX154" fmla="*/ 797071 w 1948239"/>
              <a:gd name="connsiteY154" fmla="*/ 997772 h 1667221"/>
              <a:gd name="connsiteX155" fmla="*/ 800835 w 1948239"/>
              <a:gd name="connsiteY155" fmla="*/ 993865 h 1667221"/>
              <a:gd name="connsiteX156" fmla="*/ 1500961 w 1948239"/>
              <a:gd name="connsiteY156" fmla="*/ 979296 h 1667221"/>
              <a:gd name="connsiteX157" fmla="*/ 1510997 w 1948239"/>
              <a:gd name="connsiteY157" fmla="*/ 986403 h 1667221"/>
              <a:gd name="connsiteX158" fmla="*/ 1508129 w 1948239"/>
              <a:gd name="connsiteY158" fmla="*/ 1003458 h 1667221"/>
              <a:gd name="connsiteX159" fmla="*/ 1500961 w 1948239"/>
              <a:gd name="connsiteY159" fmla="*/ 979296 h 1667221"/>
              <a:gd name="connsiteX160" fmla="*/ 851549 w 1948239"/>
              <a:gd name="connsiteY160" fmla="*/ 970769 h 1667221"/>
              <a:gd name="connsiteX161" fmla="*/ 847247 w 1948239"/>
              <a:gd name="connsiteY161" fmla="*/ 994931 h 1667221"/>
              <a:gd name="connsiteX162" fmla="*/ 865884 w 1948239"/>
              <a:gd name="connsiteY162" fmla="*/ 996352 h 1667221"/>
              <a:gd name="connsiteX163" fmla="*/ 864450 w 1948239"/>
              <a:gd name="connsiteY163" fmla="*/ 979296 h 1667221"/>
              <a:gd name="connsiteX164" fmla="*/ 855849 w 1948239"/>
              <a:gd name="connsiteY164" fmla="*/ 980717 h 1667221"/>
              <a:gd name="connsiteX165" fmla="*/ 857283 w 1948239"/>
              <a:gd name="connsiteY165" fmla="*/ 973612 h 1667221"/>
              <a:gd name="connsiteX166" fmla="*/ 851549 w 1948239"/>
              <a:gd name="connsiteY166" fmla="*/ 970769 h 1667221"/>
              <a:gd name="connsiteX167" fmla="*/ 907458 w 1948239"/>
              <a:gd name="connsiteY167" fmla="*/ 956554 h 1667221"/>
              <a:gd name="connsiteX168" fmla="*/ 907458 w 1948239"/>
              <a:gd name="connsiteY168" fmla="*/ 957975 h 1667221"/>
              <a:gd name="connsiteX169" fmla="*/ 906025 w 1948239"/>
              <a:gd name="connsiteY169" fmla="*/ 957975 h 1667221"/>
              <a:gd name="connsiteX170" fmla="*/ 1469422 w 1948239"/>
              <a:gd name="connsiteY170" fmla="*/ 953711 h 1667221"/>
              <a:gd name="connsiteX171" fmla="*/ 1482323 w 1948239"/>
              <a:gd name="connsiteY171" fmla="*/ 967925 h 1667221"/>
              <a:gd name="connsiteX172" fmla="*/ 1473722 w 1948239"/>
              <a:gd name="connsiteY172" fmla="*/ 970766 h 1667221"/>
              <a:gd name="connsiteX173" fmla="*/ 1469422 w 1948239"/>
              <a:gd name="connsiteY173" fmla="*/ 953711 h 1667221"/>
              <a:gd name="connsiteX174" fmla="*/ 1917416 w 1948239"/>
              <a:gd name="connsiteY174" fmla="*/ 950158 h 1667221"/>
              <a:gd name="connsiteX175" fmla="*/ 1922434 w 1948239"/>
              <a:gd name="connsiteY175" fmla="*/ 950868 h 1667221"/>
              <a:gd name="connsiteX176" fmla="*/ 1912398 w 1948239"/>
              <a:gd name="connsiteY176" fmla="*/ 953711 h 1667221"/>
              <a:gd name="connsiteX177" fmla="*/ 1917416 w 1948239"/>
              <a:gd name="connsiteY177" fmla="*/ 950158 h 1667221"/>
              <a:gd name="connsiteX178" fmla="*/ 1499528 w 1948239"/>
              <a:gd name="connsiteY178" fmla="*/ 948027 h 1667221"/>
              <a:gd name="connsiteX179" fmla="*/ 1492359 w 1948239"/>
              <a:gd name="connsiteY179" fmla="*/ 955134 h 1667221"/>
              <a:gd name="connsiteX180" fmla="*/ 1499528 w 1948239"/>
              <a:gd name="connsiteY180" fmla="*/ 959398 h 1667221"/>
              <a:gd name="connsiteX181" fmla="*/ 1379107 w 1948239"/>
              <a:gd name="connsiteY181" fmla="*/ 942342 h 1667221"/>
              <a:gd name="connsiteX182" fmla="*/ 1384842 w 1948239"/>
              <a:gd name="connsiteY182" fmla="*/ 956556 h 1667221"/>
              <a:gd name="connsiteX183" fmla="*/ 1379107 w 1948239"/>
              <a:gd name="connsiteY183" fmla="*/ 942342 h 1667221"/>
              <a:gd name="connsiteX184" fmla="*/ 1287177 w 1948239"/>
              <a:gd name="connsiteY184" fmla="*/ 930616 h 1667221"/>
              <a:gd name="connsiteX185" fmla="*/ 1291656 w 1948239"/>
              <a:gd name="connsiteY185" fmla="*/ 930971 h 1667221"/>
              <a:gd name="connsiteX186" fmla="*/ 1294525 w 1948239"/>
              <a:gd name="connsiteY186" fmla="*/ 936658 h 1667221"/>
              <a:gd name="connsiteX187" fmla="*/ 1285922 w 1948239"/>
              <a:gd name="connsiteY187" fmla="*/ 932392 h 1667221"/>
              <a:gd name="connsiteX188" fmla="*/ 1287177 w 1948239"/>
              <a:gd name="connsiteY188" fmla="*/ 930616 h 1667221"/>
              <a:gd name="connsiteX189" fmla="*/ 815708 w 1948239"/>
              <a:gd name="connsiteY189" fmla="*/ 929549 h 1667221"/>
              <a:gd name="connsiteX190" fmla="*/ 818575 w 1948239"/>
              <a:gd name="connsiteY190" fmla="*/ 935236 h 1667221"/>
              <a:gd name="connsiteX191" fmla="*/ 812841 w 1948239"/>
              <a:gd name="connsiteY191" fmla="*/ 935236 h 1667221"/>
              <a:gd name="connsiteX192" fmla="*/ 915163 w 1948239"/>
              <a:gd name="connsiteY192" fmla="*/ 926707 h 1667221"/>
              <a:gd name="connsiteX193" fmla="*/ 914626 w 1948239"/>
              <a:gd name="connsiteY193" fmla="*/ 930971 h 1667221"/>
              <a:gd name="connsiteX194" fmla="*/ 918926 w 1948239"/>
              <a:gd name="connsiteY194" fmla="*/ 930971 h 1667221"/>
              <a:gd name="connsiteX195" fmla="*/ 915163 w 1948239"/>
              <a:gd name="connsiteY195" fmla="*/ 926707 h 1667221"/>
              <a:gd name="connsiteX196" fmla="*/ 1414946 w 1948239"/>
              <a:gd name="connsiteY196" fmla="*/ 925285 h 1667221"/>
              <a:gd name="connsiteX197" fmla="*/ 1412079 w 1948239"/>
              <a:gd name="connsiteY197" fmla="*/ 929549 h 1667221"/>
              <a:gd name="connsiteX198" fmla="*/ 1419247 w 1948239"/>
              <a:gd name="connsiteY198" fmla="*/ 928128 h 1667221"/>
              <a:gd name="connsiteX199" fmla="*/ 1475156 w 1948239"/>
              <a:gd name="connsiteY199" fmla="*/ 913916 h 1667221"/>
              <a:gd name="connsiteX200" fmla="*/ 1475156 w 1948239"/>
              <a:gd name="connsiteY200" fmla="*/ 918180 h 1667221"/>
              <a:gd name="connsiteX201" fmla="*/ 1474695 w 1948239"/>
              <a:gd name="connsiteY201" fmla="*/ 917728 h 1667221"/>
              <a:gd name="connsiteX202" fmla="*/ 844380 w 1948239"/>
              <a:gd name="connsiteY202" fmla="*/ 913914 h 1667221"/>
              <a:gd name="connsiteX203" fmla="*/ 855848 w 1948239"/>
              <a:gd name="connsiteY203" fmla="*/ 921021 h 1667221"/>
              <a:gd name="connsiteX204" fmla="*/ 848681 w 1948239"/>
              <a:gd name="connsiteY204" fmla="*/ 922442 h 1667221"/>
              <a:gd name="connsiteX205" fmla="*/ 844380 w 1948239"/>
              <a:gd name="connsiteY205" fmla="*/ 913914 h 1667221"/>
              <a:gd name="connsiteX206" fmla="*/ 913192 w 1948239"/>
              <a:gd name="connsiteY206" fmla="*/ 912494 h 1667221"/>
              <a:gd name="connsiteX207" fmla="*/ 908892 w 1948239"/>
              <a:gd name="connsiteY207" fmla="*/ 923864 h 1667221"/>
              <a:gd name="connsiteX208" fmla="*/ 913192 w 1948239"/>
              <a:gd name="connsiteY208" fmla="*/ 912494 h 1667221"/>
              <a:gd name="connsiteX209" fmla="*/ 1227148 w 1948239"/>
              <a:gd name="connsiteY209" fmla="*/ 895438 h 1667221"/>
              <a:gd name="connsiteX210" fmla="*/ 1225713 w 1948239"/>
              <a:gd name="connsiteY210" fmla="*/ 911073 h 1667221"/>
              <a:gd name="connsiteX211" fmla="*/ 1227148 w 1948239"/>
              <a:gd name="connsiteY211" fmla="*/ 895438 h 1667221"/>
              <a:gd name="connsiteX212" fmla="*/ 888822 w 1948239"/>
              <a:gd name="connsiteY212" fmla="*/ 895438 h 1667221"/>
              <a:gd name="connsiteX213" fmla="*/ 900290 w 1948239"/>
              <a:gd name="connsiteY213" fmla="*/ 898281 h 1667221"/>
              <a:gd name="connsiteX214" fmla="*/ 888822 w 1948239"/>
              <a:gd name="connsiteY214" fmla="*/ 895438 h 1667221"/>
              <a:gd name="connsiteX215" fmla="*/ 1262986 w 1948239"/>
              <a:gd name="connsiteY215" fmla="*/ 889752 h 1667221"/>
              <a:gd name="connsiteX216" fmla="*/ 1267288 w 1948239"/>
              <a:gd name="connsiteY216" fmla="*/ 898280 h 1667221"/>
              <a:gd name="connsiteX217" fmla="*/ 1257252 w 1948239"/>
              <a:gd name="connsiteY217" fmla="*/ 902544 h 1667221"/>
              <a:gd name="connsiteX218" fmla="*/ 1185572 w 1948239"/>
              <a:gd name="connsiteY218" fmla="*/ 889752 h 1667221"/>
              <a:gd name="connsiteX219" fmla="*/ 1194174 w 1948239"/>
              <a:gd name="connsiteY219" fmla="*/ 892595 h 1667221"/>
              <a:gd name="connsiteX220" fmla="*/ 1197041 w 1948239"/>
              <a:gd name="connsiteY220" fmla="*/ 899703 h 1667221"/>
              <a:gd name="connsiteX221" fmla="*/ 832911 w 1948239"/>
              <a:gd name="connsiteY221" fmla="*/ 888331 h 1667221"/>
              <a:gd name="connsiteX222" fmla="*/ 848682 w 1948239"/>
              <a:gd name="connsiteY222" fmla="*/ 892595 h 1667221"/>
              <a:gd name="connsiteX223" fmla="*/ 876636 w 1948239"/>
              <a:gd name="connsiteY223" fmla="*/ 883357 h 1667221"/>
              <a:gd name="connsiteX224" fmla="*/ 871619 w 1948239"/>
              <a:gd name="connsiteY224" fmla="*/ 891174 h 1667221"/>
              <a:gd name="connsiteX225" fmla="*/ 890255 w 1948239"/>
              <a:gd name="connsiteY225" fmla="*/ 888331 h 1667221"/>
              <a:gd name="connsiteX226" fmla="*/ 881653 w 1948239"/>
              <a:gd name="connsiteY226" fmla="*/ 888331 h 1667221"/>
              <a:gd name="connsiteX227" fmla="*/ 890255 w 1948239"/>
              <a:gd name="connsiteY227" fmla="*/ 884067 h 1667221"/>
              <a:gd name="connsiteX228" fmla="*/ 876636 w 1948239"/>
              <a:gd name="connsiteY228" fmla="*/ 883357 h 1667221"/>
              <a:gd name="connsiteX229" fmla="*/ 1364771 w 1948239"/>
              <a:gd name="connsiteY229" fmla="*/ 881224 h 1667221"/>
              <a:gd name="connsiteX230" fmla="*/ 1341834 w 1948239"/>
              <a:gd name="connsiteY230" fmla="*/ 882647 h 1667221"/>
              <a:gd name="connsiteX231" fmla="*/ 1347568 w 1948239"/>
              <a:gd name="connsiteY231" fmla="*/ 892595 h 1667221"/>
              <a:gd name="connsiteX232" fmla="*/ 1336100 w 1948239"/>
              <a:gd name="connsiteY232" fmla="*/ 889752 h 1667221"/>
              <a:gd name="connsiteX233" fmla="*/ 1333232 w 1948239"/>
              <a:gd name="connsiteY233" fmla="*/ 896859 h 1667221"/>
              <a:gd name="connsiteX234" fmla="*/ 1367638 w 1948239"/>
              <a:gd name="connsiteY234" fmla="*/ 902545 h 1667221"/>
              <a:gd name="connsiteX235" fmla="*/ 1364771 w 1948239"/>
              <a:gd name="connsiteY235" fmla="*/ 881224 h 1667221"/>
              <a:gd name="connsiteX236" fmla="*/ 893122 w 1948239"/>
              <a:gd name="connsiteY236" fmla="*/ 869853 h 1667221"/>
              <a:gd name="connsiteX237" fmla="*/ 881653 w 1948239"/>
              <a:gd name="connsiteY237" fmla="*/ 881224 h 1667221"/>
              <a:gd name="connsiteX238" fmla="*/ 883087 w 1948239"/>
              <a:gd name="connsiteY238" fmla="*/ 881224 h 1667221"/>
              <a:gd name="connsiteX239" fmla="*/ 891689 w 1948239"/>
              <a:gd name="connsiteY239" fmla="*/ 882647 h 1667221"/>
              <a:gd name="connsiteX240" fmla="*/ 884520 w 1948239"/>
              <a:gd name="connsiteY240" fmla="*/ 879803 h 1667221"/>
              <a:gd name="connsiteX241" fmla="*/ 1154034 w 1948239"/>
              <a:gd name="connsiteY241" fmla="*/ 867010 h 1667221"/>
              <a:gd name="connsiteX242" fmla="*/ 1164068 w 1948239"/>
              <a:gd name="connsiteY242" fmla="*/ 871274 h 1667221"/>
              <a:gd name="connsiteX243" fmla="*/ 1161202 w 1948239"/>
              <a:gd name="connsiteY243" fmla="*/ 874117 h 1667221"/>
              <a:gd name="connsiteX244" fmla="*/ 918926 w 1948239"/>
              <a:gd name="connsiteY244" fmla="*/ 864169 h 1667221"/>
              <a:gd name="connsiteX245" fmla="*/ 917287 w 1948239"/>
              <a:gd name="connsiteY245" fmla="*/ 865794 h 1667221"/>
              <a:gd name="connsiteX246" fmla="*/ 910325 w 1948239"/>
              <a:gd name="connsiteY246" fmla="*/ 867012 h 1667221"/>
              <a:gd name="connsiteX247" fmla="*/ 918926 w 1948239"/>
              <a:gd name="connsiteY247" fmla="*/ 872696 h 1667221"/>
              <a:gd name="connsiteX248" fmla="*/ 915701 w 1948239"/>
              <a:gd name="connsiteY248" fmla="*/ 867367 h 1667221"/>
              <a:gd name="connsiteX249" fmla="*/ 917287 w 1948239"/>
              <a:gd name="connsiteY249" fmla="*/ 865794 h 1667221"/>
              <a:gd name="connsiteX250" fmla="*/ 921143 w 1948239"/>
              <a:gd name="connsiteY250" fmla="*/ 865119 h 1667221"/>
              <a:gd name="connsiteX251" fmla="*/ 932187 w 1948239"/>
              <a:gd name="connsiteY251" fmla="*/ 869854 h 1667221"/>
              <a:gd name="connsiteX252" fmla="*/ 938996 w 1948239"/>
              <a:gd name="connsiteY252" fmla="*/ 867012 h 1667221"/>
              <a:gd name="connsiteX253" fmla="*/ 922510 w 1948239"/>
              <a:gd name="connsiteY253" fmla="*/ 864880 h 1667221"/>
              <a:gd name="connsiteX254" fmla="*/ 921143 w 1948239"/>
              <a:gd name="connsiteY254" fmla="*/ 865119 h 1667221"/>
              <a:gd name="connsiteX255" fmla="*/ 851546 w 1948239"/>
              <a:gd name="connsiteY255" fmla="*/ 862746 h 1667221"/>
              <a:gd name="connsiteX256" fmla="*/ 848679 w 1948239"/>
              <a:gd name="connsiteY256" fmla="*/ 869853 h 1667221"/>
              <a:gd name="connsiteX257" fmla="*/ 842945 w 1948239"/>
              <a:gd name="connsiteY257" fmla="*/ 869853 h 1667221"/>
              <a:gd name="connsiteX258" fmla="*/ 940766 w 1948239"/>
              <a:gd name="connsiteY258" fmla="*/ 862526 h 1667221"/>
              <a:gd name="connsiteX259" fmla="*/ 949031 w 1948239"/>
              <a:gd name="connsiteY259" fmla="*/ 874117 h 1667221"/>
              <a:gd name="connsiteX260" fmla="*/ 947598 w 1948239"/>
              <a:gd name="connsiteY260" fmla="*/ 862748 h 1667221"/>
              <a:gd name="connsiteX261" fmla="*/ 940766 w 1948239"/>
              <a:gd name="connsiteY261" fmla="*/ 862526 h 1667221"/>
              <a:gd name="connsiteX262" fmla="*/ 1204210 w 1948239"/>
              <a:gd name="connsiteY262" fmla="*/ 851377 h 1667221"/>
              <a:gd name="connsiteX263" fmla="*/ 1218546 w 1948239"/>
              <a:gd name="connsiteY263" fmla="*/ 871276 h 1667221"/>
              <a:gd name="connsiteX264" fmla="*/ 1209944 w 1948239"/>
              <a:gd name="connsiteY264" fmla="*/ 852798 h 1667221"/>
              <a:gd name="connsiteX265" fmla="*/ 1211377 w 1948239"/>
              <a:gd name="connsiteY265" fmla="*/ 861326 h 1667221"/>
              <a:gd name="connsiteX266" fmla="*/ 1184140 w 1948239"/>
              <a:gd name="connsiteY266" fmla="*/ 845691 h 1667221"/>
              <a:gd name="connsiteX267" fmla="*/ 1198476 w 1948239"/>
              <a:gd name="connsiteY267" fmla="*/ 857062 h 1667221"/>
              <a:gd name="connsiteX268" fmla="*/ 1198476 w 1948239"/>
              <a:gd name="connsiteY268" fmla="*/ 855641 h 1667221"/>
              <a:gd name="connsiteX269" fmla="*/ 871619 w 1948239"/>
              <a:gd name="connsiteY269" fmla="*/ 844270 h 1667221"/>
              <a:gd name="connsiteX270" fmla="*/ 867317 w 1948239"/>
              <a:gd name="connsiteY270" fmla="*/ 849955 h 1667221"/>
              <a:gd name="connsiteX271" fmla="*/ 864450 w 1948239"/>
              <a:gd name="connsiteY271" fmla="*/ 848534 h 1667221"/>
              <a:gd name="connsiteX272" fmla="*/ 1221413 w 1948239"/>
              <a:gd name="connsiteY272" fmla="*/ 841427 h 1667221"/>
              <a:gd name="connsiteX273" fmla="*/ 1221413 w 1948239"/>
              <a:gd name="connsiteY273" fmla="*/ 852798 h 1667221"/>
              <a:gd name="connsiteX274" fmla="*/ 1221413 w 1948239"/>
              <a:gd name="connsiteY274" fmla="*/ 841427 h 1667221"/>
              <a:gd name="connsiteX275" fmla="*/ 24103 w 1948239"/>
              <a:gd name="connsiteY275" fmla="*/ 830945 h 1667221"/>
              <a:gd name="connsiteX276" fmla="*/ 15770 w 1948239"/>
              <a:gd name="connsiteY276" fmla="*/ 844270 h 1667221"/>
              <a:gd name="connsiteX277" fmla="*/ 15770 w 1948239"/>
              <a:gd name="connsiteY277" fmla="*/ 872697 h 1667221"/>
              <a:gd name="connsiteX278" fmla="*/ 20070 w 1948239"/>
              <a:gd name="connsiteY278" fmla="*/ 859905 h 1667221"/>
              <a:gd name="connsiteX279" fmla="*/ 11469 w 1948239"/>
              <a:gd name="connsiteY279" fmla="*/ 911073 h 1667221"/>
              <a:gd name="connsiteX280" fmla="*/ 31539 w 1948239"/>
              <a:gd name="connsiteY280" fmla="*/ 875540 h 1667221"/>
              <a:gd name="connsiteX281" fmla="*/ 34406 w 1948239"/>
              <a:gd name="connsiteY281" fmla="*/ 898280 h 1667221"/>
              <a:gd name="connsiteX282" fmla="*/ 35840 w 1948239"/>
              <a:gd name="connsiteY282" fmla="*/ 915337 h 1667221"/>
              <a:gd name="connsiteX283" fmla="*/ 38707 w 1948239"/>
              <a:gd name="connsiteY283" fmla="*/ 912494 h 1667221"/>
              <a:gd name="connsiteX284" fmla="*/ 35840 w 1948239"/>
              <a:gd name="connsiteY284" fmla="*/ 898280 h 1667221"/>
              <a:gd name="connsiteX285" fmla="*/ 38707 w 1948239"/>
              <a:gd name="connsiteY285" fmla="*/ 884068 h 1667221"/>
              <a:gd name="connsiteX286" fmla="*/ 32973 w 1948239"/>
              <a:gd name="connsiteY286" fmla="*/ 874118 h 1667221"/>
              <a:gd name="connsiteX287" fmla="*/ 24103 w 1948239"/>
              <a:gd name="connsiteY287" fmla="*/ 830945 h 1667221"/>
              <a:gd name="connsiteX288" fmla="*/ 1246321 w 1948239"/>
              <a:gd name="connsiteY288" fmla="*/ 825793 h 1667221"/>
              <a:gd name="connsiteX289" fmla="*/ 1237182 w 1948239"/>
              <a:gd name="connsiteY289" fmla="*/ 827215 h 1667221"/>
              <a:gd name="connsiteX290" fmla="*/ 1254384 w 1948239"/>
              <a:gd name="connsiteY290" fmla="*/ 832899 h 1667221"/>
              <a:gd name="connsiteX291" fmla="*/ 1246321 w 1948239"/>
              <a:gd name="connsiteY291" fmla="*/ 825793 h 1667221"/>
              <a:gd name="connsiteX292" fmla="*/ 1260119 w 1948239"/>
              <a:gd name="connsiteY292" fmla="*/ 822951 h 1667221"/>
              <a:gd name="connsiteX293" fmla="*/ 1261553 w 1948239"/>
              <a:gd name="connsiteY293" fmla="*/ 828635 h 1667221"/>
              <a:gd name="connsiteX294" fmla="*/ 1166937 w 1948239"/>
              <a:gd name="connsiteY294" fmla="*/ 794523 h 1667221"/>
              <a:gd name="connsiteX295" fmla="*/ 1168370 w 1948239"/>
              <a:gd name="connsiteY295" fmla="*/ 812290 h 1667221"/>
              <a:gd name="connsiteX296" fmla="*/ 1170089 w 1948239"/>
              <a:gd name="connsiteY296" fmla="*/ 816338 h 1667221"/>
              <a:gd name="connsiteX297" fmla="*/ 1169804 w 1948239"/>
              <a:gd name="connsiteY297" fmla="*/ 817265 h 1667221"/>
              <a:gd name="connsiteX298" fmla="*/ 1170735 w 1948239"/>
              <a:gd name="connsiteY298" fmla="*/ 817858 h 1667221"/>
              <a:gd name="connsiteX299" fmla="*/ 1174104 w 1948239"/>
              <a:gd name="connsiteY299" fmla="*/ 825792 h 1667221"/>
              <a:gd name="connsiteX300" fmla="*/ 1179838 w 1948239"/>
              <a:gd name="connsiteY300" fmla="*/ 817265 h 1667221"/>
              <a:gd name="connsiteX301" fmla="*/ 1174821 w 1948239"/>
              <a:gd name="connsiteY301" fmla="*/ 820463 h 1667221"/>
              <a:gd name="connsiteX302" fmla="*/ 1170735 w 1948239"/>
              <a:gd name="connsiteY302" fmla="*/ 817858 h 1667221"/>
              <a:gd name="connsiteX303" fmla="*/ 1170089 w 1948239"/>
              <a:gd name="connsiteY303" fmla="*/ 816338 h 1667221"/>
              <a:gd name="connsiteX304" fmla="*/ 1174283 w 1948239"/>
              <a:gd name="connsiteY304" fmla="*/ 802696 h 1667221"/>
              <a:gd name="connsiteX305" fmla="*/ 1166937 w 1948239"/>
              <a:gd name="connsiteY305" fmla="*/ 794523 h 1667221"/>
              <a:gd name="connsiteX306" fmla="*/ 1159768 w 1948239"/>
              <a:gd name="connsiteY306" fmla="*/ 785995 h 1667221"/>
              <a:gd name="connsiteX307" fmla="*/ 1174104 w 1948239"/>
              <a:gd name="connsiteY307" fmla="*/ 785995 h 1667221"/>
              <a:gd name="connsiteX308" fmla="*/ 1013543 w 1948239"/>
              <a:gd name="connsiteY308" fmla="*/ 783152 h 1667221"/>
              <a:gd name="connsiteX309" fmla="*/ 1017844 w 1948239"/>
              <a:gd name="connsiteY309" fmla="*/ 791681 h 1667221"/>
              <a:gd name="connsiteX310" fmla="*/ 1019277 w 1948239"/>
              <a:gd name="connsiteY310" fmla="*/ 784574 h 1667221"/>
              <a:gd name="connsiteX311" fmla="*/ 1939639 w 1948239"/>
              <a:gd name="connsiteY311" fmla="*/ 766096 h 1667221"/>
              <a:gd name="connsiteX312" fmla="*/ 1935337 w 1948239"/>
              <a:gd name="connsiteY312" fmla="*/ 783151 h 1667221"/>
              <a:gd name="connsiteX313" fmla="*/ 1935337 w 1948239"/>
              <a:gd name="connsiteY313" fmla="*/ 781731 h 1667221"/>
              <a:gd name="connsiteX314" fmla="*/ 927528 w 1948239"/>
              <a:gd name="connsiteY314" fmla="*/ 740513 h 1667221"/>
              <a:gd name="connsiteX315" fmla="*/ 918926 w 1948239"/>
              <a:gd name="connsiteY315" fmla="*/ 750462 h 1667221"/>
              <a:gd name="connsiteX316" fmla="*/ 920359 w 1948239"/>
              <a:gd name="connsiteY316" fmla="*/ 756148 h 1667221"/>
              <a:gd name="connsiteX317" fmla="*/ 921793 w 1948239"/>
              <a:gd name="connsiteY317" fmla="*/ 756148 h 1667221"/>
              <a:gd name="connsiteX318" fmla="*/ 943298 w 1948239"/>
              <a:gd name="connsiteY318" fmla="*/ 757569 h 1667221"/>
              <a:gd name="connsiteX319" fmla="*/ 944731 w 1948239"/>
              <a:gd name="connsiteY319" fmla="*/ 750462 h 1667221"/>
              <a:gd name="connsiteX320" fmla="*/ 938996 w 1948239"/>
              <a:gd name="connsiteY320" fmla="*/ 744777 h 1667221"/>
              <a:gd name="connsiteX321" fmla="*/ 927528 w 1948239"/>
              <a:gd name="connsiteY321" fmla="*/ 740513 h 1667221"/>
              <a:gd name="connsiteX322" fmla="*/ 911759 w 1948239"/>
              <a:gd name="connsiteY322" fmla="*/ 737670 h 1667221"/>
              <a:gd name="connsiteX323" fmla="*/ 913192 w 1948239"/>
              <a:gd name="connsiteY323" fmla="*/ 744777 h 1667221"/>
              <a:gd name="connsiteX324" fmla="*/ 918926 w 1948239"/>
              <a:gd name="connsiteY324" fmla="*/ 739091 h 1667221"/>
              <a:gd name="connsiteX325" fmla="*/ 1092389 w 1948239"/>
              <a:gd name="connsiteY325" fmla="*/ 734827 h 1667221"/>
              <a:gd name="connsiteX326" fmla="*/ 1089522 w 1948239"/>
              <a:gd name="connsiteY326" fmla="*/ 740512 h 1667221"/>
              <a:gd name="connsiteX327" fmla="*/ 1088089 w 1948239"/>
              <a:gd name="connsiteY327" fmla="*/ 739091 h 1667221"/>
              <a:gd name="connsiteX328" fmla="*/ 1060852 w 1948239"/>
              <a:gd name="connsiteY328" fmla="*/ 726299 h 1667221"/>
              <a:gd name="connsiteX329" fmla="*/ 1059417 w 1948239"/>
              <a:gd name="connsiteY329" fmla="*/ 729143 h 1667221"/>
              <a:gd name="connsiteX330" fmla="*/ 1056550 w 1948239"/>
              <a:gd name="connsiteY330" fmla="*/ 727722 h 1667221"/>
              <a:gd name="connsiteX331" fmla="*/ 1055117 w 1948239"/>
              <a:gd name="connsiteY331" fmla="*/ 730563 h 1667221"/>
              <a:gd name="connsiteX332" fmla="*/ 1059417 w 1948239"/>
              <a:gd name="connsiteY332" fmla="*/ 731986 h 1667221"/>
              <a:gd name="connsiteX333" fmla="*/ 1060852 w 1948239"/>
              <a:gd name="connsiteY333" fmla="*/ 726299 h 1667221"/>
              <a:gd name="connsiteX334" fmla="*/ 850774 w 1948239"/>
              <a:gd name="connsiteY334" fmla="*/ 713968 h 1667221"/>
              <a:gd name="connsiteX335" fmla="*/ 851549 w 1948239"/>
              <a:gd name="connsiteY335" fmla="*/ 714929 h 1667221"/>
              <a:gd name="connsiteX336" fmla="*/ 850810 w 1948239"/>
              <a:gd name="connsiteY336" fmla="*/ 714342 h 1667221"/>
              <a:gd name="connsiteX337" fmla="*/ 920359 w 1948239"/>
              <a:gd name="connsiteY337" fmla="*/ 712087 h 1667221"/>
              <a:gd name="connsiteX338" fmla="*/ 927528 w 1948239"/>
              <a:gd name="connsiteY338" fmla="*/ 727722 h 1667221"/>
              <a:gd name="connsiteX339" fmla="*/ 927528 w 1948239"/>
              <a:gd name="connsiteY339" fmla="*/ 724879 h 1667221"/>
              <a:gd name="connsiteX340" fmla="*/ 920359 w 1948239"/>
              <a:gd name="connsiteY340" fmla="*/ 712087 h 1667221"/>
              <a:gd name="connsiteX341" fmla="*/ 1040782 w 1948239"/>
              <a:gd name="connsiteY341" fmla="*/ 697873 h 1667221"/>
              <a:gd name="connsiteX342" fmla="*/ 1039347 w 1948239"/>
              <a:gd name="connsiteY342" fmla="*/ 703558 h 1667221"/>
              <a:gd name="connsiteX343" fmla="*/ 1037914 w 1948239"/>
              <a:gd name="connsiteY343" fmla="*/ 707822 h 1667221"/>
              <a:gd name="connsiteX344" fmla="*/ 1037914 w 1948239"/>
              <a:gd name="connsiteY344" fmla="*/ 709244 h 1667221"/>
              <a:gd name="connsiteX345" fmla="*/ 1050816 w 1948239"/>
              <a:gd name="connsiteY345" fmla="*/ 704980 h 1667221"/>
              <a:gd name="connsiteX346" fmla="*/ 1049382 w 1948239"/>
              <a:gd name="connsiteY346" fmla="*/ 707822 h 1667221"/>
              <a:gd name="connsiteX347" fmla="*/ 1053683 w 1948239"/>
              <a:gd name="connsiteY347" fmla="*/ 707822 h 1667221"/>
              <a:gd name="connsiteX348" fmla="*/ 1050816 w 1948239"/>
              <a:gd name="connsiteY348" fmla="*/ 704980 h 1667221"/>
              <a:gd name="connsiteX349" fmla="*/ 1040782 w 1948239"/>
              <a:gd name="connsiteY349" fmla="*/ 702137 h 1667221"/>
              <a:gd name="connsiteX350" fmla="*/ 1043649 w 1948239"/>
              <a:gd name="connsiteY350" fmla="*/ 699294 h 1667221"/>
              <a:gd name="connsiteX351" fmla="*/ 1040782 w 1948239"/>
              <a:gd name="connsiteY351" fmla="*/ 697873 h 1667221"/>
              <a:gd name="connsiteX352" fmla="*/ 816784 w 1948239"/>
              <a:gd name="connsiteY352" fmla="*/ 697873 h 1667221"/>
              <a:gd name="connsiteX353" fmla="*/ 828612 w 1948239"/>
              <a:gd name="connsiteY353" fmla="*/ 700716 h 1667221"/>
              <a:gd name="connsiteX354" fmla="*/ 807107 w 1948239"/>
              <a:gd name="connsiteY354" fmla="*/ 703558 h 1667221"/>
              <a:gd name="connsiteX355" fmla="*/ 816784 w 1948239"/>
              <a:gd name="connsiteY355" fmla="*/ 697873 h 1667221"/>
              <a:gd name="connsiteX356" fmla="*/ 1866524 w 1948239"/>
              <a:gd name="connsiteY356" fmla="*/ 695030 h 1667221"/>
              <a:gd name="connsiteX357" fmla="*/ 1869391 w 1948239"/>
              <a:gd name="connsiteY357" fmla="*/ 746198 h 1667221"/>
              <a:gd name="connsiteX358" fmla="*/ 1866524 w 1948239"/>
              <a:gd name="connsiteY358" fmla="*/ 695030 h 1667221"/>
              <a:gd name="connsiteX359" fmla="*/ 993472 w 1948239"/>
              <a:gd name="connsiteY359" fmla="*/ 690766 h 1667221"/>
              <a:gd name="connsiteX360" fmla="*/ 989172 w 1948239"/>
              <a:gd name="connsiteY360" fmla="*/ 692188 h 1667221"/>
              <a:gd name="connsiteX361" fmla="*/ 989172 w 1948239"/>
              <a:gd name="connsiteY361" fmla="*/ 693609 h 1667221"/>
              <a:gd name="connsiteX362" fmla="*/ 993472 w 1948239"/>
              <a:gd name="connsiteY362" fmla="*/ 690766 h 1667221"/>
              <a:gd name="connsiteX363" fmla="*/ 711058 w 1948239"/>
              <a:gd name="connsiteY363" fmla="*/ 679395 h 1667221"/>
              <a:gd name="connsiteX364" fmla="*/ 718708 w 1948239"/>
              <a:gd name="connsiteY364" fmla="*/ 679495 h 1667221"/>
              <a:gd name="connsiteX365" fmla="*/ 718405 w 1948239"/>
              <a:gd name="connsiteY365" fmla="*/ 679574 h 1667221"/>
              <a:gd name="connsiteX366" fmla="*/ 711058 w 1948239"/>
              <a:gd name="connsiteY366" fmla="*/ 679395 h 1667221"/>
              <a:gd name="connsiteX367" fmla="*/ 70067 w 1948239"/>
              <a:gd name="connsiteY367" fmla="*/ 662384 h 1667221"/>
              <a:gd name="connsiteX368" fmla="*/ 58778 w 1948239"/>
              <a:gd name="connsiteY368" fmla="*/ 690766 h 1667221"/>
              <a:gd name="connsiteX369" fmla="*/ 68812 w 1948239"/>
              <a:gd name="connsiteY369" fmla="*/ 686503 h 1667221"/>
              <a:gd name="connsiteX370" fmla="*/ 73113 w 1948239"/>
              <a:gd name="connsiteY370" fmla="*/ 670868 h 1667221"/>
              <a:gd name="connsiteX371" fmla="*/ 70067 w 1948239"/>
              <a:gd name="connsiteY371" fmla="*/ 662384 h 1667221"/>
              <a:gd name="connsiteX372" fmla="*/ 926095 w 1948239"/>
              <a:gd name="connsiteY372" fmla="*/ 658076 h 1667221"/>
              <a:gd name="connsiteX373" fmla="*/ 923228 w 1948239"/>
              <a:gd name="connsiteY373" fmla="*/ 672288 h 1667221"/>
              <a:gd name="connsiteX374" fmla="*/ 918926 w 1948239"/>
              <a:gd name="connsiteY374" fmla="*/ 668024 h 1667221"/>
              <a:gd name="connsiteX375" fmla="*/ 931829 w 1948239"/>
              <a:gd name="connsiteY375" fmla="*/ 676554 h 1667221"/>
              <a:gd name="connsiteX376" fmla="*/ 926095 w 1948239"/>
              <a:gd name="connsiteY376" fmla="*/ 658076 h 1667221"/>
              <a:gd name="connsiteX377" fmla="*/ 841513 w 1948239"/>
              <a:gd name="connsiteY377" fmla="*/ 652390 h 1667221"/>
              <a:gd name="connsiteX378" fmla="*/ 858716 w 1948239"/>
              <a:gd name="connsiteY378" fmla="*/ 672288 h 1667221"/>
              <a:gd name="connsiteX379" fmla="*/ 852981 w 1948239"/>
              <a:gd name="connsiteY379" fmla="*/ 665183 h 1667221"/>
              <a:gd name="connsiteX380" fmla="*/ 854416 w 1948239"/>
              <a:gd name="connsiteY380" fmla="*/ 665183 h 1667221"/>
              <a:gd name="connsiteX381" fmla="*/ 855849 w 1948239"/>
              <a:gd name="connsiteY381" fmla="*/ 658076 h 1667221"/>
              <a:gd name="connsiteX382" fmla="*/ 841513 w 1948239"/>
              <a:gd name="connsiteY382" fmla="*/ 652390 h 1667221"/>
              <a:gd name="connsiteX383" fmla="*/ 1050816 w 1948239"/>
              <a:gd name="connsiteY383" fmla="*/ 643862 h 1667221"/>
              <a:gd name="connsiteX384" fmla="*/ 1033613 w 1948239"/>
              <a:gd name="connsiteY384" fmla="*/ 653812 h 1667221"/>
              <a:gd name="connsiteX385" fmla="*/ 1040782 w 1948239"/>
              <a:gd name="connsiteY385" fmla="*/ 650969 h 1667221"/>
              <a:gd name="connsiteX386" fmla="*/ 1040782 w 1948239"/>
              <a:gd name="connsiteY386" fmla="*/ 652390 h 1667221"/>
              <a:gd name="connsiteX387" fmla="*/ 1047949 w 1948239"/>
              <a:gd name="connsiteY387" fmla="*/ 653812 h 1667221"/>
              <a:gd name="connsiteX388" fmla="*/ 1050816 w 1948239"/>
              <a:gd name="connsiteY388" fmla="*/ 643862 h 1667221"/>
              <a:gd name="connsiteX389" fmla="*/ 994470 w 1948239"/>
              <a:gd name="connsiteY389" fmla="*/ 641699 h 1667221"/>
              <a:gd name="connsiteX390" fmla="*/ 995167 w 1948239"/>
              <a:gd name="connsiteY390" fmla="*/ 641769 h 1667221"/>
              <a:gd name="connsiteX391" fmla="*/ 993472 w 1948239"/>
              <a:gd name="connsiteY391" fmla="*/ 642441 h 1667221"/>
              <a:gd name="connsiteX392" fmla="*/ 676652 w 1948239"/>
              <a:gd name="connsiteY392" fmla="*/ 632491 h 1667221"/>
              <a:gd name="connsiteX393" fmla="*/ 695287 w 1948239"/>
              <a:gd name="connsiteY393" fmla="*/ 633913 h 1667221"/>
              <a:gd name="connsiteX394" fmla="*/ 676652 w 1948239"/>
              <a:gd name="connsiteY394" fmla="*/ 632491 h 1667221"/>
              <a:gd name="connsiteX395" fmla="*/ 1889462 w 1948239"/>
              <a:gd name="connsiteY395" fmla="*/ 626807 h 1667221"/>
              <a:gd name="connsiteX396" fmla="*/ 1895196 w 1948239"/>
              <a:gd name="connsiteY396" fmla="*/ 665182 h 1667221"/>
              <a:gd name="connsiteX397" fmla="*/ 1876560 w 1948239"/>
              <a:gd name="connsiteY397" fmla="*/ 712086 h 1667221"/>
              <a:gd name="connsiteX398" fmla="*/ 1900930 w 1948239"/>
              <a:gd name="connsiteY398" fmla="*/ 635335 h 1667221"/>
              <a:gd name="connsiteX399" fmla="*/ 1003402 w 1948239"/>
              <a:gd name="connsiteY399" fmla="*/ 616178 h 1667221"/>
              <a:gd name="connsiteX400" fmla="*/ 1005120 w 1948239"/>
              <a:gd name="connsiteY400" fmla="*/ 618811 h 1667221"/>
              <a:gd name="connsiteX401" fmla="*/ 1003508 w 1948239"/>
              <a:gd name="connsiteY401" fmla="*/ 626806 h 1667221"/>
              <a:gd name="connsiteX402" fmla="*/ 1001357 w 1948239"/>
              <a:gd name="connsiteY402" fmla="*/ 619345 h 1667221"/>
              <a:gd name="connsiteX403" fmla="*/ 999207 w 1948239"/>
              <a:gd name="connsiteY403" fmla="*/ 609751 h 1667221"/>
              <a:gd name="connsiteX404" fmla="*/ 1003508 w 1948239"/>
              <a:gd name="connsiteY404" fmla="*/ 616014 h 1667221"/>
              <a:gd name="connsiteX405" fmla="*/ 1003402 w 1948239"/>
              <a:gd name="connsiteY405" fmla="*/ 616178 h 1667221"/>
              <a:gd name="connsiteX406" fmla="*/ 666616 w 1948239"/>
              <a:gd name="connsiteY406" fmla="*/ 604065 h 1667221"/>
              <a:gd name="connsiteX407" fmla="*/ 655147 w 1948239"/>
              <a:gd name="connsiteY407" fmla="*/ 614015 h 1667221"/>
              <a:gd name="connsiteX408" fmla="*/ 663748 w 1948239"/>
              <a:gd name="connsiteY408" fmla="*/ 626807 h 1667221"/>
              <a:gd name="connsiteX409" fmla="*/ 670917 w 1948239"/>
              <a:gd name="connsiteY409" fmla="*/ 616858 h 1667221"/>
              <a:gd name="connsiteX410" fmla="*/ 666616 w 1948239"/>
              <a:gd name="connsiteY410" fmla="*/ 604065 h 1667221"/>
              <a:gd name="connsiteX411" fmla="*/ 1093823 w 1948239"/>
              <a:gd name="connsiteY411" fmla="*/ 602644 h 1667221"/>
              <a:gd name="connsiteX412" fmla="*/ 1085222 w 1948239"/>
              <a:gd name="connsiteY412" fmla="*/ 609751 h 1667221"/>
              <a:gd name="connsiteX413" fmla="*/ 1093823 w 1948239"/>
              <a:gd name="connsiteY413" fmla="*/ 602644 h 1667221"/>
              <a:gd name="connsiteX414" fmla="*/ 762666 w 1948239"/>
              <a:gd name="connsiteY414" fmla="*/ 602644 h 1667221"/>
              <a:gd name="connsiteX415" fmla="*/ 764099 w 1948239"/>
              <a:gd name="connsiteY415" fmla="*/ 615436 h 1667221"/>
              <a:gd name="connsiteX416" fmla="*/ 759799 w 1948239"/>
              <a:gd name="connsiteY416" fmla="*/ 615436 h 1667221"/>
              <a:gd name="connsiteX417" fmla="*/ 762487 w 1948239"/>
              <a:gd name="connsiteY417" fmla="*/ 622720 h 1667221"/>
              <a:gd name="connsiteX418" fmla="*/ 763428 w 1948239"/>
              <a:gd name="connsiteY418" fmla="*/ 623371 h 1667221"/>
              <a:gd name="connsiteX419" fmla="*/ 762666 w 1948239"/>
              <a:gd name="connsiteY419" fmla="*/ 625386 h 1667221"/>
              <a:gd name="connsiteX420" fmla="*/ 768401 w 1948239"/>
              <a:gd name="connsiteY420" fmla="*/ 626807 h 1667221"/>
              <a:gd name="connsiteX421" fmla="*/ 763428 w 1948239"/>
              <a:gd name="connsiteY421" fmla="*/ 623371 h 1667221"/>
              <a:gd name="connsiteX422" fmla="*/ 765354 w 1948239"/>
              <a:gd name="connsiteY422" fmla="*/ 618279 h 1667221"/>
              <a:gd name="connsiteX423" fmla="*/ 771268 w 1948239"/>
              <a:gd name="connsiteY423" fmla="*/ 611172 h 1667221"/>
              <a:gd name="connsiteX424" fmla="*/ 762666 w 1948239"/>
              <a:gd name="connsiteY424" fmla="*/ 602644 h 1667221"/>
              <a:gd name="connsiteX425" fmla="*/ 785469 w 1948239"/>
              <a:gd name="connsiteY425" fmla="*/ 599802 h 1667221"/>
              <a:gd name="connsiteX426" fmla="*/ 779869 w 1948239"/>
              <a:gd name="connsiteY426" fmla="*/ 602644 h 1667221"/>
              <a:gd name="connsiteX427" fmla="*/ 789904 w 1948239"/>
              <a:gd name="connsiteY427" fmla="*/ 612593 h 1667221"/>
              <a:gd name="connsiteX428" fmla="*/ 785469 w 1948239"/>
              <a:gd name="connsiteY428" fmla="*/ 599802 h 1667221"/>
              <a:gd name="connsiteX429" fmla="*/ 543327 w 1948239"/>
              <a:gd name="connsiteY429" fmla="*/ 599801 h 1667221"/>
              <a:gd name="connsiteX430" fmla="*/ 556228 w 1948239"/>
              <a:gd name="connsiteY430" fmla="*/ 606908 h 1667221"/>
              <a:gd name="connsiteX431" fmla="*/ 543327 w 1948239"/>
              <a:gd name="connsiteY431" fmla="*/ 599801 h 1667221"/>
              <a:gd name="connsiteX432" fmla="*/ 1943939 w 1948239"/>
              <a:gd name="connsiteY432" fmla="*/ 592694 h 1667221"/>
              <a:gd name="connsiteX433" fmla="*/ 1948239 w 1948239"/>
              <a:gd name="connsiteY433" fmla="*/ 598378 h 1667221"/>
              <a:gd name="connsiteX434" fmla="*/ 1948239 w 1948239"/>
              <a:gd name="connsiteY434" fmla="*/ 639599 h 1667221"/>
              <a:gd name="connsiteX435" fmla="*/ 1943939 w 1948239"/>
              <a:gd name="connsiteY435" fmla="*/ 592694 h 1667221"/>
              <a:gd name="connsiteX436" fmla="*/ 586335 w 1948239"/>
              <a:gd name="connsiteY436" fmla="*/ 589852 h 1667221"/>
              <a:gd name="connsiteX437" fmla="*/ 579168 w 1948239"/>
              <a:gd name="connsiteY437" fmla="*/ 594116 h 1667221"/>
              <a:gd name="connsiteX438" fmla="*/ 596371 w 1948239"/>
              <a:gd name="connsiteY438" fmla="*/ 598380 h 1667221"/>
              <a:gd name="connsiteX439" fmla="*/ 1069453 w 1948239"/>
              <a:gd name="connsiteY439" fmla="*/ 587009 h 1667221"/>
              <a:gd name="connsiteX440" fmla="*/ 1069453 w 1948239"/>
              <a:gd name="connsiteY440" fmla="*/ 591273 h 1667221"/>
              <a:gd name="connsiteX441" fmla="*/ 1071989 w 1948239"/>
              <a:gd name="connsiteY441" fmla="*/ 587972 h 1667221"/>
              <a:gd name="connsiteX442" fmla="*/ 1077875 w 1948239"/>
              <a:gd name="connsiteY442" fmla="*/ 590207 h 1667221"/>
              <a:gd name="connsiteX443" fmla="*/ 1085222 w 1948239"/>
              <a:gd name="connsiteY443" fmla="*/ 595537 h 1667221"/>
              <a:gd name="connsiteX444" fmla="*/ 1092389 w 1948239"/>
              <a:gd name="connsiteY444" fmla="*/ 589852 h 1667221"/>
              <a:gd name="connsiteX445" fmla="*/ 1079487 w 1948239"/>
              <a:gd name="connsiteY445" fmla="*/ 589852 h 1667221"/>
              <a:gd name="connsiteX446" fmla="*/ 1079487 w 1948239"/>
              <a:gd name="connsiteY446" fmla="*/ 587009 h 1667221"/>
              <a:gd name="connsiteX447" fmla="*/ 1072319 w 1948239"/>
              <a:gd name="connsiteY447" fmla="*/ 587542 h 1667221"/>
              <a:gd name="connsiteX448" fmla="*/ 1071989 w 1948239"/>
              <a:gd name="connsiteY448" fmla="*/ 587972 h 1667221"/>
              <a:gd name="connsiteX449" fmla="*/ 488851 w 1948239"/>
              <a:gd name="connsiteY449" fmla="*/ 569953 h 1667221"/>
              <a:gd name="connsiteX450" fmla="*/ 485984 w 1948239"/>
              <a:gd name="connsiteY450" fmla="*/ 575638 h 1667221"/>
              <a:gd name="connsiteX451" fmla="*/ 477383 w 1948239"/>
              <a:gd name="connsiteY451" fmla="*/ 594116 h 1667221"/>
              <a:gd name="connsiteX452" fmla="*/ 484551 w 1948239"/>
              <a:gd name="connsiteY452" fmla="*/ 592694 h 1667221"/>
              <a:gd name="connsiteX453" fmla="*/ 481683 w 1948239"/>
              <a:gd name="connsiteY453" fmla="*/ 588430 h 1667221"/>
              <a:gd name="connsiteX454" fmla="*/ 491719 w 1948239"/>
              <a:gd name="connsiteY454" fmla="*/ 595537 h 1667221"/>
              <a:gd name="connsiteX455" fmla="*/ 485984 w 1948239"/>
              <a:gd name="connsiteY455" fmla="*/ 575638 h 1667221"/>
              <a:gd name="connsiteX456" fmla="*/ 491719 w 1948239"/>
              <a:gd name="connsiteY456" fmla="*/ 574217 h 1667221"/>
              <a:gd name="connsiteX457" fmla="*/ 496019 w 1948239"/>
              <a:gd name="connsiteY457" fmla="*/ 572795 h 1667221"/>
              <a:gd name="connsiteX458" fmla="*/ 496019 w 1948239"/>
              <a:gd name="connsiteY458" fmla="*/ 569953 h 1667221"/>
              <a:gd name="connsiteX459" fmla="*/ 491719 w 1948239"/>
              <a:gd name="connsiteY459" fmla="*/ 572795 h 1667221"/>
              <a:gd name="connsiteX460" fmla="*/ 488851 w 1948239"/>
              <a:gd name="connsiteY460" fmla="*/ 569953 h 1667221"/>
              <a:gd name="connsiteX461" fmla="*/ 435810 w 1948239"/>
              <a:gd name="connsiteY461" fmla="*/ 548632 h 1667221"/>
              <a:gd name="connsiteX462" fmla="*/ 441544 w 1948239"/>
              <a:gd name="connsiteY462" fmla="*/ 560003 h 1667221"/>
              <a:gd name="connsiteX463" fmla="*/ 440110 w 1948239"/>
              <a:gd name="connsiteY463" fmla="*/ 551476 h 1667221"/>
              <a:gd name="connsiteX464" fmla="*/ 1016410 w 1948239"/>
              <a:gd name="connsiteY464" fmla="*/ 541526 h 1667221"/>
              <a:gd name="connsiteX465" fmla="*/ 1017325 w 1948239"/>
              <a:gd name="connsiteY465" fmla="*/ 547713 h 1667221"/>
              <a:gd name="connsiteX466" fmla="*/ 1016948 w 1948239"/>
              <a:gd name="connsiteY466" fmla="*/ 547389 h 1667221"/>
              <a:gd name="connsiteX467" fmla="*/ 1016410 w 1948239"/>
              <a:gd name="connsiteY467" fmla="*/ 541526 h 1667221"/>
              <a:gd name="connsiteX468" fmla="*/ 559098 w 1948239"/>
              <a:gd name="connsiteY468" fmla="*/ 530156 h 1667221"/>
              <a:gd name="connsiteX469" fmla="*/ 570566 w 1948239"/>
              <a:gd name="connsiteY469" fmla="*/ 531577 h 1667221"/>
              <a:gd name="connsiteX470" fmla="*/ 559098 w 1948239"/>
              <a:gd name="connsiteY470" fmla="*/ 530156 h 1667221"/>
              <a:gd name="connsiteX471" fmla="*/ 1055117 w 1948239"/>
              <a:gd name="connsiteY471" fmla="*/ 524470 h 1667221"/>
              <a:gd name="connsiteX472" fmla="*/ 1055117 w 1948239"/>
              <a:gd name="connsiteY472" fmla="*/ 537262 h 1667221"/>
              <a:gd name="connsiteX473" fmla="*/ 1055117 w 1948239"/>
              <a:gd name="connsiteY473" fmla="*/ 524470 h 1667221"/>
              <a:gd name="connsiteX474" fmla="*/ 1070886 w 1948239"/>
              <a:gd name="connsiteY474" fmla="*/ 508835 h 1667221"/>
              <a:gd name="connsiteX475" fmla="*/ 1059417 w 1948239"/>
              <a:gd name="connsiteY475" fmla="*/ 514521 h 1667221"/>
              <a:gd name="connsiteX476" fmla="*/ 1070886 w 1948239"/>
              <a:gd name="connsiteY476" fmla="*/ 521627 h 1667221"/>
              <a:gd name="connsiteX477" fmla="*/ 1082355 w 1948239"/>
              <a:gd name="connsiteY477" fmla="*/ 518785 h 1667221"/>
              <a:gd name="connsiteX478" fmla="*/ 1070886 w 1948239"/>
              <a:gd name="connsiteY478" fmla="*/ 508835 h 1667221"/>
              <a:gd name="connsiteX479" fmla="*/ 549062 w 1948239"/>
              <a:gd name="connsiteY479" fmla="*/ 508835 h 1667221"/>
              <a:gd name="connsiteX480" fmla="*/ 561965 w 1948239"/>
              <a:gd name="connsiteY480" fmla="*/ 523049 h 1667221"/>
              <a:gd name="connsiteX481" fmla="*/ 549062 w 1948239"/>
              <a:gd name="connsiteY481" fmla="*/ 508835 h 1667221"/>
              <a:gd name="connsiteX482" fmla="*/ 1893763 w 1948239"/>
              <a:gd name="connsiteY482" fmla="*/ 491780 h 1667221"/>
              <a:gd name="connsiteX483" fmla="*/ 1889462 w 1948239"/>
              <a:gd name="connsiteY483" fmla="*/ 507415 h 1667221"/>
              <a:gd name="connsiteX484" fmla="*/ 1895196 w 1948239"/>
              <a:gd name="connsiteY484" fmla="*/ 497465 h 1667221"/>
              <a:gd name="connsiteX485" fmla="*/ 1908099 w 1948239"/>
              <a:gd name="connsiteY485" fmla="*/ 565688 h 1667221"/>
              <a:gd name="connsiteX486" fmla="*/ 1896630 w 1948239"/>
              <a:gd name="connsiteY486" fmla="*/ 494622 h 1667221"/>
              <a:gd name="connsiteX487" fmla="*/ 1895196 w 1948239"/>
              <a:gd name="connsiteY487" fmla="*/ 497465 h 1667221"/>
              <a:gd name="connsiteX488" fmla="*/ 1083789 w 1948239"/>
              <a:gd name="connsiteY488" fmla="*/ 456247 h 1667221"/>
              <a:gd name="connsiteX489" fmla="*/ 1080922 w 1948239"/>
              <a:gd name="connsiteY489" fmla="*/ 467617 h 1667221"/>
              <a:gd name="connsiteX490" fmla="*/ 1089523 w 1948239"/>
              <a:gd name="connsiteY490" fmla="*/ 461931 h 1667221"/>
              <a:gd name="connsiteX491" fmla="*/ 1083789 w 1948239"/>
              <a:gd name="connsiteY491" fmla="*/ 456247 h 1667221"/>
              <a:gd name="connsiteX492" fmla="*/ 1146867 w 1948239"/>
              <a:gd name="connsiteY492" fmla="*/ 453403 h 1667221"/>
              <a:gd name="connsiteX493" fmla="*/ 1145432 w 1948239"/>
              <a:gd name="connsiteY493" fmla="*/ 460510 h 1667221"/>
              <a:gd name="connsiteX494" fmla="*/ 1146867 w 1948239"/>
              <a:gd name="connsiteY494" fmla="*/ 453403 h 1667221"/>
              <a:gd name="connsiteX495" fmla="*/ 1166937 w 1948239"/>
              <a:gd name="connsiteY495" fmla="*/ 451983 h 1667221"/>
              <a:gd name="connsiteX496" fmla="*/ 1154034 w 1948239"/>
              <a:gd name="connsiteY496" fmla="*/ 457667 h 1667221"/>
              <a:gd name="connsiteX497" fmla="*/ 1166937 w 1948239"/>
              <a:gd name="connsiteY497" fmla="*/ 451983 h 1667221"/>
              <a:gd name="connsiteX498" fmla="*/ 1079487 w 1948239"/>
              <a:gd name="connsiteY498" fmla="*/ 427820 h 1667221"/>
              <a:gd name="connsiteX499" fmla="*/ 1072320 w 1948239"/>
              <a:gd name="connsiteY499" fmla="*/ 436348 h 1667221"/>
              <a:gd name="connsiteX500" fmla="*/ 1079487 w 1948239"/>
              <a:gd name="connsiteY500" fmla="*/ 427820 h 1667221"/>
              <a:gd name="connsiteX501" fmla="*/ 1910965 w 1948239"/>
              <a:gd name="connsiteY501" fmla="*/ 420713 h 1667221"/>
              <a:gd name="connsiteX502" fmla="*/ 1928168 w 1948239"/>
              <a:gd name="connsiteY502" fmla="*/ 481830 h 1667221"/>
              <a:gd name="connsiteX503" fmla="*/ 1913832 w 1948239"/>
              <a:gd name="connsiteY503" fmla="*/ 440611 h 1667221"/>
              <a:gd name="connsiteX504" fmla="*/ 1910965 w 1948239"/>
              <a:gd name="connsiteY504" fmla="*/ 420713 h 1667221"/>
              <a:gd name="connsiteX505" fmla="*/ 1852188 w 1948239"/>
              <a:gd name="connsiteY505" fmla="*/ 412186 h 1667221"/>
              <a:gd name="connsiteX506" fmla="*/ 1857923 w 1948239"/>
              <a:gd name="connsiteY506" fmla="*/ 432084 h 1667221"/>
              <a:gd name="connsiteX507" fmla="*/ 1855056 w 1948239"/>
              <a:gd name="connsiteY507" fmla="*/ 450561 h 1667221"/>
              <a:gd name="connsiteX508" fmla="*/ 1857923 w 1948239"/>
              <a:gd name="connsiteY508" fmla="*/ 432084 h 1667221"/>
              <a:gd name="connsiteX509" fmla="*/ 1852188 w 1948239"/>
              <a:gd name="connsiteY509" fmla="*/ 412186 h 1667221"/>
              <a:gd name="connsiteX510" fmla="*/ 1862224 w 1948239"/>
              <a:gd name="connsiteY510" fmla="*/ 400815 h 1667221"/>
              <a:gd name="connsiteX511" fmla="*/ 1875126 w 1948239"/>
              <a:gd name="connsiteY511" fmla="*/ 464775 h 1667221"/>
              <a:gd name="connsiteX512" fmla="*/ 1875126 w 1948239"/>
              <a:gd name="connsiteY512" fmla="*/ 442033 h 1667221"/>
              <a:gd name="connsiteX513" fmla="*/ 1883727 w 1948239"/>
              <a:gd name="connsiteY513" fmla="*/ 484673 h 1667221"/>
              <a:gd name="connsiteX514" fmla="*/ 1885162 w 1948239"/>
              <a:gd name="connsiteY514" fmla="*/ 451983 h 1667221"/>
              <a:gd name="connsiteX515" fmla="*/ 1882294 w 1948239"/>
              <a:gd name="connsiteY515" fmla="*/ 439190 h 1667221"/>
              <a:gd name="connsiteX516" fmla="*/ 1876560 w 1948239"/>
              <a:gd name="connsiteY516" fmla="*/ 426398 h 1667221"/>
              <a:gd name="connsiteX517" fmla="*/ 1862224 w 1948239"/>
              <a:gd name="connsiteY517" fmla="*/ 400815 h 1667221"/>
              <a:gd name="connsiteX518" fmla="*/ 1092389 w 1948239"/>
              <a:gd name="connsiteY518" fmla="*/ 379495 h 1667221"/>
              <a:gd name="connsiteX519" fmla="*/ 1092389 w 1948239"/>
              <a:gd name="connsiteY519" fmla="*/ 385180 h 1667221"/>
              <a:gd name="connsiteX520" fmla="*/ 1096690 w 1948239"/>
              <a:gd name="connsiteY520" fmla="*/ 385180 h 1667221"/>
              <a:gd name="connsiteX521" fmla="*/ 1088089 w 1948239"/>
              <a:gd name="connsiteY521" fmla="*/ 390865 h 1667221"/>
              <a:gd name="connsiteX522" fmla="*/ 1108159 w 1948239"/>
              <a:gd name="connsiteY522" fmla="*/ 392287 h 1667221"/>
              <a:gd name="connsiteX523" fmla="*/ 1109593 w 1948239"/>
              <a:gd name="connsiteY523" fmla="*/ 397972 h 1667221"/>
              <a:gd name="connsiteX524" fmla="*/ 1109593 w 1948239"/>
              <a:gd name="connsiteY524" fmla="*/ 400815 h 1667221"/>
              <a:gd name="connsiteX525" fmla="*/ 1112461 w 1948239"/>
              <a:gd name="connsiteY525" fmla="*/ 400815 h 1667221"/>
              <a:gd name="connsiteX526" fmla="*/ 1109593 w 1948239"/>
              <a:gd name="connsiteY526" fmla="*/ 396551 h 1667221"/>
              <a:gd name="connsiteX527" fmla="*/ 1112461 w 1948239"/>
              <a:gd name="connsiteY527" fmla="*/ 395128 h 1667221"/>
              <a:gd name="connsiteX528" fmla="*/ 1108159 w 1948239"/>
              <a:gd name="connsiteY528" fmla="*/ 390865 h 1667221"/>
              <a:gd name="connsiteX529" fmla="*/ 1092389 w 1948239"/>
              <a:gd name="connsiteY529" fmla="*/ 379495 h 1667221"/>
              <a:gd name="connsiteX530" fmla="*/ 365563 w 1948239"/>
              <a:gd name="connsiteY530" fmla="*/ 379494 h 1667221"/>
              <a:gd name="connsiteX531" fmla="*/ 328290 w 1948239"/>
              <a:gd name="connsiteY531" fmla="*/ 403656 h 1667221"/>
              <a:gd name="connsiteX532" fmla="*/ 365563 w 1948239"/>
              <a:gd name="connsiteY532" fmla="*/ 379494 h 1667221"/>
              <a:gd name="connsiteX533" fmla="*/ 1879188 w 1948239"/>
              <a:gd name="connsiteY533" fmla="*/ 377955 h 1667221"/>
              <a:gd name="connsiteX534" fmla="*/ 1879427 w 1948239"/>
              <a:gd name="connsiteY534" fmla="*/ 378073 h 1667221"/>
              <a:gd name="connsiteX535" fmla="*/ 1879634 w 1948239"/>
              <a:gd name="connsiteY535" fmla="*/ 379503 h 1667221"/>
              <a:gd name="connsiteX536" fmla="*/ 1790545 w 1948239"/>
              <a:gd name="connsiteY536" fmla="*/ 370966 h 1667221"/>
              <a:gd name="connsiteX537" fmla="*/ 1806314 w 1948239"/>
              <a:gd name="connsiteY537" fmla="*/ 402236 h 1667221"/>
              <a:gd name="connsiteX538" fmla="*/ 1823517 w 1948239"/>
              <a:gd name="connsiteY538" fmla="*/ 426398 h 1667221"/>
              <a:gd name="connsiteX539" fmla="*/ 1813482 w 1948239"/>
              <a:gd name="connsiteY539" fmla="*/ 406500 h 1667221"/>
              <a:gd name="connsiteX540" fmla="*/ 1790545 w 1948239"/>
              <a:gd name="connsiteY540" fmla="*/ 370966 h 1667221"/>
              <a:gd name="connsiteX541" fmla="*/ 336892 w 1948239"/>
              <a:gd name="connsiteY541" fmla="*/ 370966 h 1667221"/>
              <a:gd name="connsiteX542" fmla="*/ 283848 w 1948239"/>
              <a:gd name="connsiteY542" fmla="*/ 419291 h 1667221"/>
              <a:gd name="connsiteX543" fmla="*/ 235106 w 1948239"/>
              <a:gd name="connsiteY543" fmla="*/ 449139 h 1667221"/>
              <a:gd name="connsiteX544" fmla="*/ 283848 w 1948239"/>
              <a:gd name="connsiteY544" fmla="*/ 407920 h 1667221"/>
              <a:gd name="connsiteX545" fmla="*/ 336892 w 1948239"/>
              <a:gd name="connsiteY545" fmla="*/ 370966 h 1667221"/>
              <a:gd name="connsiteX546" fmla="*/ 344956 w 1948239"/>
              <a:gd name="connsiteY546" fmla="*/ 363504 h 1667221"/>
              <a:gd name="connsiteX547" fmla="*/ 345493 w 1948239"/>
              <a:gd name="connsiteY547" fmla="*/ 363859 h 1667221"/>
              <a:gd name="connsiteX548" fmla="*/ 336891 w 1948239"/>
              <a:gd name="connsiteY548" fmla="*/ 369544 h 1667221"/>
              <a:gd name="connsiteX549" fmla="*/ 344956 w 1948239"/>
              <a:gd name="connsiteY549" fmla="*/ 363504 h 1667221"/>
              <a:gd name="connsiteX550" fmla="*/ 1134860 w 1948239"/>
              <a:gd name="connsiteY550" fmla="*/ 362794 h 1667221"/>
              <a:gd name="connsiteX551" fmla="*/ 1129664 w 1948239"/>
              <a:gd name="connsiteY551" fmla="*/ 365281 h 1667221"/>
              <a:gd name="connsiteX552" fmla="*/ 1138265 w 1948239"/>
              <a:gd name="connsiteY552" fmla="*/ 368124 h 1667221"/>
              <a:gd name="connsiteX553" fmla="*/ 1141132 w 1948239"/>
              <a:gd name="connsiteY553" fmla="*/ 366702 h 1667221"/>
              <a:gd name="connsiteX554" fmla="*/ 1134860 w 1948239"/>
              <a:gd name="connsiteY554" fmla="*/ 362794 h 1667221"/>
              <a:gd name="connsiteX555" fmla="*/ 364131 w 1948239"/>
              <a:gd name="connsiteY555" fmla="*/ 362438 h 1667221"/>
              <a:gd name="connsiteX556" fmla="*/ 344060 w 1948239"/>
              <a:gd name="connsiteY556" fmla="*/ 379493 h 1667221"/>
              <a:gd name="connsiteX557" fmla="*/ 342626 w 1948239"/>
              <a:gd name="connsiteY557" fmla="*/ 372388 h 1667221"/>
              <a:gd name="connsiteX558" fmla="*/ 1871519 w 1948239"/>
              <a:gd name="connsiteY558" fmla="*/ 361461 h 1667221"/>
              <a:gd name="connsiteX559" fmla="*/ 1875126 w 1948239"/>
              <a:gd name="connsiteY559" fmla="*/ 363859 h 1667221"/>
              <a:gd name="connsiteX560" fmla="*/ 1879188 w 1948239"/>
              <a:gd name="connsiteY560" fmla="*/ 377955 h 1667221"/>
              <a:gd name="connsiteX561" fmla="*/ 1876560 w 1948239"/>
              <a:gd name="connsiteY561" fmla="*/ 376652 h 1667221"/>
              <a:gd name="connsiteX562" fmla="*/ 1871519 w 1948239"/>
              <a:gd name="connsiteY562" fmla="*/ 361461 h 1667221"/>
              <a:gd name="connsiteX563" fmla="*/ 1769041 w 1948239"/>
              <a:gd name="connsiteY563" fmla="*/ 355332 h 1667221"/>
              <a:gd name="connsiteX564" fmla="*/ 1773342 w 1948239"/>
              <a:gd name="connsiteY564" fmla="*/ 368123 h 1667221"/>
              <a:gd name="connsiteX565" fmla="*/ 1777642 w 1948239"/>
              <a:gd name="connsiteY565" fmla="*/ 383758 h 1667221"/>
              <a:gd name="connsiteX566" fmla="*/ 1773342 w 1948239"/>
              <a:gd name="connsiteY566" fmla="*/ 368123 h 1667221"/>
              <a:gd name="connsiteX567" fmla="*/ 1781944 w 1948239"/>
              <a:gd name="connsiteY567" fmla="*/ 372389 h 1667221"/>
              <a:gd name="connsiteX568" fmla="*/ 1780509 w 1948239"/>
              <a:gd name="connsiteY568" fmla="*/ 368123 h 1667221"/>
              <a:gd name="connsiteX569" fmla="*/ 1769041 w 1948239"/>
              <a:gd name="connsiteY569" fmla="*/ 355332 h 1667221"/>
              <a:gd name="connsiteX570" fmla="*/ 1846455 w 1948239"/>
              <a:gd name="connsiteY570" fmla="*/ 302743 h 1667221"/>
              <a:gd name="connsiteX571" fmla="*/ 1852189 w 1948239"/>
              <a:gd name="connsiteY571" fmla="*/ 328326 h 1667221"/>
              <a:gd name="connsiteX572" fmla="*/ 1846455 w 1948239"/>
              <a:gd name="connsiteY572" fmla="*/ 331169 h 1667221"/>
              <a:gd name="connsiteX573" fmla="*/ 1846455 w 1948239"/>
              <a:gd name="connsiteY573" fmla="*/ 302743 h 1667221"/>
              <a:gd name="connsiteX574" fmla="*/ 434815 w 1948239"/>
              <a:gd name="connsiteY574" fmla="*/ 297805 h 1667221"/>
              <a:gd name="connsiteX575" fmla="*/ 420936 w 1948239"/>
              <a:gd name="connsiteY575" fmla="*/ 310205 h 1667221"/>
              <a:gd name="connsiteX576" fmla="*/ 410005 w 1948239"/>
              <a:gd name="connsiteY576" fmla="*/ 322641 h 1667221"/>
              <a:gd name="connsiteX577" fmla="*/ 408572 w 1948239"/>
              <a:gd name="connsiteY577" fmla="*/ 308427 h 1667221"/>
              <a:gd name="connsiteX578" fmla="*/ 422549 w 1948239"/>
              <a:gd name="connsiteY578" fmla="*/ 304697 h 1667221"/>
              <a:gd name="connsiteX579" fmla="*/ 1088089 w 1948239"/>
              <a:gd name="connsiteY579" fmla="*/ 294215 h 1667221"/>
              <a:gd name="connsiteX580" fmla="*/ 1105292 w 1948239"/>
              <a:gd name="connsiteY580" fmla="*/ 301322 h 1667221"/>
              <a:gd name="connsiteX581" fmla="*/ 1105292 w 1948239"/>
              <a:gd name="connsiteY581" fmla="*/ 309849 h 1667221"/>
              <a:gd name="connsiteX582" fmla="*/ 1122495 w 1948239"/>
              <a:gd name="connsiteY582" fmla="*/ 307006 h 1667221"/>
              <a:gd name="connsiteX583" fmla="*/ 1121061 w 1948239"/>
              <a:gd name="connsiteY583" fmla="*/ 312693 h 1667221"/>
              <a:gd name="connsiteX584" fmla="*/ 1123929 w 1948239"/>
              <a:gd name="connsiteY584" fmla="*/ 314113 h 1667221"/>
              <a:gd name="connsiteX585" fmla="*/ 1122495 w 1948239"/>
              <a:gd name="connsiteY585" fmla="*/ 318377 h 1667221"/>
              <a:gd name="connsiteX586" fmla="*/ 1151167 w 1948239"/>
              <a:gd name="connsiteY586" fmla="*/ 328327 h 1667221"/>
              <a:gd name="connsiteX587" fmla="*/ 1135396 w 1948239"/>
              <a:gd name="connsiteY587" fmla="*/ 331169 h 1667221"/>
              <a:gd name="connsiteX588" fmla="*/ 1141132 w 1948239"/>
              <a:gd name="connsiteY588" fmla="*/ 341119 h 1667221"/>
              <a:gd name="connsiteX589" fmla="*/ 1154034 w 1948239"/>
              <a:gd name="connsiteY589" fmla="*/ 338276 h 1667221"/>
              <a:gd name="connsiteX590" fmla="*/ 1168370 w 1948239"/>
              <a:gd name="connsiteY590" fmla="*/ 352490 h 1667221"/>
              <a:gd name="connsiteX591" fmla="*/ 1182705 w 1948239"/>
              <a:gd name="connsiteY591" fmla="*/ 383759 h 1667221"/>
              <a:gd name="connsiteX592" fmla="*/ 1164068 w 1948239"/>
              <a:gd name="connsiteY592" fmla="*/ 379495 h 1667221"/>
              <a:gd name="connsiteX593" fmla="*/ 1171237 w 1948239"/>
              <a:gd name="connsiteY593" fmla="*/ 389444 h 1667221"/>
              <a:gd name="connsiteX594" fmla="*/ 1156901 w 1948239"/>
              <a:gd name="connsiteY594" fmla="*/ 386601 h 1667221"/>
              <a:gd name="connsiteX595" fmla="*/ 1162635 w 1948239"/>
              <a:gd name="connsiteY595" fmla="*/ 393708 h 1667221"/>
              <a:gd name="connsiteX596" fmla="*/ 1179838 w 1948239"/>
              <a:gd name="connsiteY596" fmla="*/ 396551 h 1667221"/>
              <a:gd name="connsiteX597" fmla="*/ 1172671 w 1948239"/>
              <a:gd name="connsiteY597" fmla="*/ 405079 h 1667221"/>
              <a:gd name="connsiteX598" fmla="*/ 1179838 w 1948239"/>
              <a:gd name="connsiteY598" fmla="*/ 405079 h 1667221"/>
              <a:gd name="connsiteX599" fmla="*/ 1171237 w 1948239"/>
              <a:gd name="connsiteY599" fmla="*/ 444876 h 1667221"/>
              <a:gd name="connsiteX600" fmla="*/ 1178405 w 1948239"/>
              <a:gd name="connsiteY600" fmla="*/ 446296 h 1667221"/>
              <a:gd name="connsiteX601" fmla="*/ 1174104 w 1948239"/>
              <a:gd name="connsiteY601" fmla="*/ 450560 h 1667221"/>
              <a:gd name="connsiteX602" fmla="*/ 1178405 w 1948239"/>
              <a:gd name="connsiteY602" fmla="*/ 451983 h 1667221"/>
              <a:gd name="connsiteX603" fmla="*/ 1159768 w 1948239"/>
              <a:gd name="connsiteY603" fmla="*/ 477566 h 1667221"/>
              <a:gd name="connsiteX604" fmla="*/ 1169804 w 1948239"/>
              <a:gd name="connsiteY604" fmla="*/ 476145 h 1667221"/>
              <a:gd name="connsiteX605" fmla="*/ 1156901 w 1948239"/>
              <a:gd name="connsiteY605" fmla="*/ 481830 h 1667221"/>
              <a:gd name="connsiteX606" fmla="*/ 1169804 w 1948239"/>
              <a:gd name="connsiteY606" fmla="*/ 486094 h 1667221"/>
              <a:gd name="connsiteX607" fmla="*/ 1152601 w 1948239"/>
              <a:gd name="connsiteY607" fmla="*/ 504571 h 1667221"/>
              <a:gd name="connsiteX608" fmla="*/ 1159768 w 1948239"/>
              <a:gd name="connsiteY608" fmla="*/ 507415 h 1667221"/>
              <a:gd name="connsiteX609" fmla="*/ 1152601 w 1948239"/>
              <a:gd name="connsiteY609" fmla="*/ 510258 h 1667221"/>
              <a:gd name="connsiteX610" fmla="*/ 1158335 w 1948239"/>
              <a:gd name="connsiteY610" fmla="*/ 510258 h 1667221"/>
              <a:gd name="connsiteX611" fmla="*/ 1143999 w 1948239"/>
              <a:gd name="connsiteY611" fmla="*/ 524470 h 1667221"/>
              <a:gd name="connsiteX612" fmla="*/ 1161202 w 1948239"/>
              <a:gd name="connsiteY612" fmla="*/ 525892 h 1667221"/>
              <a:gd name="connsiteX613" fmla="*/ 1138265 w 1948239"/>
              <a:gd name="connsiteY613" fmla="*/ 537262 h 1667221"/>
              <a:gd name="connsiteX614" fmla="*/ 1149732 w 1948239"/>
              <a:gd name="connsiteY614" fmla="*/ 545791 h 1667221"/>
              <a:gd name="connsiteX615" fmla="*/ 1138265 w 1948239"/>
              <a:gd name="connsiteY615" fmla="*/ 548632 h 1667221"/>
              <a:gd name="connsiteX616" fmla="*/ 1143999 w 1948239"/>
              <a:gd name="connsiteY616" fmla="*/ 550055 h 1667221"/>
              <a:gd name="connsiteX617" fmla="*/ 1106725 w 1948239"/>
              <a:gd name="connsiteY617" fmla="*/ 616858 h 1667221"/>
              <a:gd name="connsiteX618" fmla="*/ 1109593 w 1948239"/>
              <a:gd name="connsiteY618" fmla="*/ 616858 h 1667221"/>
              <a:gd name="connsiteX619" fmla="*/ 1089523 w 1948239"/>
              <a:gd name="connsiteY619" fmla="*/ 625386 h 1667221"/>
              <a:gd name="connsiteX620" fmla="*/ 1102425 w 1948239"/>
              <a:gd name="connsiteY620" fmla="*/ 639598 h 1667221"/>
              <a:gd name="connsiteX621" fmla="*/ 1086656 w 1948239"/>
              <a:gd name="connsiteY621" fmla="*/ 645284 h 1667221"/>
              <a:gd name="connsiteX622" fmla="*/ 1099558 w 1948239"/>
              <a:gd name="connsiteY622" fmla="*/ 649548 h 1667221"/>
              <a:gd name="connsiteX623" fmla="*/ 1082355 w 1948239"/>
              <a:gd name="connsiteY623" fmla="*/ 687923 h 1667221"/>
              <a:gd name="connsiteX624" fmla="*/ 1076620 w 1948239"/>
              <a:gd name="connsiteY624" fmla="*/ 655233 h 1667221"/>
              <a:gd name="connsiteX625" fmla="*/ 1065152 w 1948239"/>
              <a:gd name="connsiteY625" fmla="*/ 682238 h 1667221"/>
              <a:gd name="connsiteX626" fmla="*/ 1072320 w 1948239"/>
              <a:gd name="connsiteY626" fmla="*/ 677975 h 1667221"/>
              <a:gd name="connsiteX627" fmla="*/ 1072320 w 1948239"/>
              <a:gd name="connsiteY627" fmla="*/ 703558 h 1667221"/>
              <a:gd name="connsiteX628" fmla="*/ 1046516 w 1948239"/>
              <a:gd name="connsiteY628" fmla="*/ 713508 h 1667221"/>
              <a:gd name="connsiteX629" fmla="*/ 1050816 w 1948239"/>
              <a:gd name="connsiteY629" fmla="*/ 720615 h 1667221"/>
              <a:gd name="connsiteX630" fmla="*/ 1060852 w 1948239"/>
              <a:gd name="connsiteY630" fmla="*/ 722036 h 1667221"/>
              <a:gd name="connsiteX631" fmla="*/ 1059417 w 1948239"/>
              <a:gd name="connsiteY631" fmla="*/ 724879 h 1667221"/>
              <a:gd name="connsiteX632" fmla="*/ 1086656 w 1948239"/>
              <a:gd name="connsiteY632" fmla="*/ 741934 h 1667221"/>
              <a:gd name="connsiteX633" fmla="*/ 1108159 w 1948239"/>
              <a:gd name="connsiteY633" fmla="*/ 758990 h 1667221"/>
              <a:gd name="connsiteX634" fmla="*/ 1112461 w 1948239"/>
              <a:gd name="connsiteY634" fmla="*/ 750462 h 1667221"/>
              <a:gd name="connsiteX635" fmla="*/ 1122495 w 1948239"/>
              <a:gd name="connsiteY635" fmla="*/ 760412 h 1667221"/>
              <a:gd name="connsiteX636" fmla="*/ 1122495 w 1948239"/>
              <a:gd name="connsiteY636" fmla="*/ 756148 h 1667221"/>
              <a:gd name="connsiteX637" fmla="*/ 1156901 w 1948239"/>
              <a:gd name="connsiteY637" fmla="*/ 777467 h 1667221"/>
              <a:gd name="connsiteX638" fmla="*/ 1154034 w 1948239"/>
              <a:gd name="connsiteY638" fmla="*/ 763254 h 1667221"/>
              <a:gd name="connsiteX639" fmla="*/ 1195608 w 1948239"/>
              <a:gd name="connsiteY639" fmla="*/ 790259 h 1667221"/>
              <a:gd name="connsiteX640" fmla="*/ 1197041 w 1948239"/>
              <a:gd name="connsiteY640" fmla="*/ 785995 h 1667221"/>
              <a:gd name="connsiteX641" fmla="*/ 1202776 w 1948239"/>
              <a:gd name="connsiteY641" fmla="*/ 797366 h 1667221"/>
              <a:gd name="connsiteX642" fmla="*/ 1205643 w 1948239"/>
              <a:gd name="connsiteY642" fmla="*/ 787417 h 1667221"/>
              <a:gd name="connsiteX643" fmla="*/ 1241483 w 1948239"/>
              <a:gd name="connsiteY643" fmla="*/ 821528 h 1667221"/>
              <a:gd name="connsiteX644" fmla="*/ 1247217 w 1948239"/>
              <a:gd name="connsiteY644" fmla="*/ 803052 h 1667221"/>
              <a:gd name="connsiteX645" fmla="*/ 1295959 w 1948239"/>
              <a:gd name="connsiteY645" fmla="*/ 838584 h 1667221"/>
              <a:gd name="connsiteX646" fmla="*/ 1301694 w 1948239"/>
              <a:gd name="connsiteY646" fmla="*/ 845691 h 1667221"/>
              <a:gd name="connsiteX647" fmla="*/ 1303126 w 1948239"/>
              <a:gd name="connsiteY647" fmla="*/ 844270 h 1667221"/>
              <a:gd name="connsiteX648" fmla="*/ 1298826 w 1948239"/>
              <a:gd name="connsiteY648" fmla="*/ 838584 h 1667221"/>
              <a:gd name="connsiteX649" fmla="*/ 1314595 w 1948239"/>
              <a:gd name="connsiteY649" fmla="*/ 855641 h 1667221"/>
              <a:gd name="connsiteX650" fmla="*/ 1327498 w 1948239"/>
              <a:gd name="connsiteY650" fmla="*/ 844270 h 1667221"/>
              <a:gd name="connsiteX651" fmla="*/ 1356170 w 1948239"/>
              <a:gd name="connsiteY651" fmla="*/ 859905 h 1667221"/>
              <a:gd name="connsiteX652" fmla="*/ 1357602 w 1948239"/>
              <a:gd name="connsiteY652" fmla="*/ 854219 h 1667221"/>
              <a:gd name="connsiteX653" fmla="*/ 1435016 w 1948239"/>
              <a:gd name="connsiteY653" fmla="*/ 895438 h 1667221"/>
              <a:gd name="connsiteX654" fmla="*/ 1460820 w 1948239"/>
              <a:gd name="connsiteY654" fmla="*/ 938078 h 1667221"/>
              <a:gd name="connsiteX655" fmla="*/ 1456520 w 1948239"/>
              <a:gd name="connsiteY655" fmla="*/ 916758 h 1667221"/>
              <a:gd name="connsiteX656" fmla="*/ 1469019 w 1948239"/>
              <a:gd name="connsiteY656" fmla="*/ 912161 h 1667221"/>
              <a:gd name="connsiteX657" fmla="*/ 1474695 w 1948239"/>
              <a:gd name="connsiteY657" fmla="*/ 917728 h 1667221"/>
              <a:gd name="connsiteX658" fmla="*/ 1474082 w 1948239"/>
              <a:gd name="connsiteY658" fmla="*/ 922799 h 1667221"/>
              <a:gd name="connsiteX659" fmla="*/ 1479458 w 1948239"/>
              <a:gd name="connsiteY659" fmla="*/ 929549 h 1667221"/>
              <a:gd name="connsiteX660" fmla="*/ 1483758 w 1948239"/>
              <a:gd name="connsiteY660" fmla="*/ 921021 h 1667221"/>
              <a:gd name="connsiteX661" fmla="*/ 1486625 w 1948239"/>
              <a:gd name="connsiteY661" fmla="*/ 935235 h 1667221"/>
              <a:gd name="connsiteX662" fmla="*/ 1558304 w 1948239"/>
              <a:gd name="connsiteY662" fmla="*/ 956555 h 1667221"/>
              <a:gd name="connsiteX663" fmla="*/ 1552570 w 1948239"/>
              <a:gd name="connsiteY663" fmla="*/ 965082 h 1667221"/>
              <a:gd name="connsiteX664" fmla="*/ 1582676 w 1948239"/>
              <a:gd name="connsiteY664" fmla="*/ 984981 h 1667221"/>
              <a:gd name="connsiteX665" fmla="*/ 1581241 w 1948239"/>
              <a:gd name="connsiteY665" fmla="*/ 980717 h 1667221"/>
              <a:gd name="connsiteX666" fmla="*/ 1614214 w 1948239"/>
              <a:gd name="connsiteY666" fmla="*/ 1011987 h 1667221"/>
              <a:gd name="connsiteX667" fmla="*/ 1595577 w 1948239"/>
              <a:gd name="connsiteY667" fmla="*/ 1009145 h 1667221"/>
              <a:gd name="connsiteX668" fmla="*/ 1611347 w 1948239"/>
              <a:gd name="connsiteY668" fmla="*/ 1016250 h 1667221"/>
              <a:gd name="connsiteX669" fmla="*/ 1604179 w 1948239"/>
              <a:gd name="connsiteY669" fmla="*/ 1027621 h 1667221"/>
              <a:gd name="connsiteX670" fmla="*/ 1591277 w 1948239"/>
              <a:gd name="connsiteY670" fmla="*/ 1010566 h 1667221"/>
              <a:gd name="connsiteX671" fmla="*/ 1591277 w 1948239"/>
              <a:gd name="connsiteY671" fmla="*/ 1017673 h 1667221"/>
              <a:gd name="connsiteX672" fmla="*/ 1574074 w 1948239"/>
              <a:gd name="connsiteY672" fmla="*/ 1002038 h 1667221"/>
              <a:gd name="connsiteX673" fmla="*/ 1585543 w 1948239"/>
              <a:gd name="connsiteY673" fmla="*/ 1006302 h 1667221"/>
              <a:gd name="connsiteX674" fmla="*/ 1565473 w 1948239"/>
              <a:gd name="connsiteY674" fmla="*/ 992088 h 1667221"/>
              <a:gd name="connsiteX675" fmla="*/ 1556871 w 1948239"/>
              <a:gd name="connsiteY675" fmla="*/ 1010566 h 1667221"/>
              <a:gd name="connsiteX676" fmla="*/ 1538234 w 1948239"/>
              <a:gd name="connsiteY676" fmla="*/ 976453 h 1667221"/>
              <a:gd name="connsiteX677" fmla="*/ 1542535 w 1948239"/>
              <a:gd name="connsiteY677" fmla="*/ 973612 h 1667221"/>
              <a:gd name="connsiteX678" fmla="*/ 1526765 w 1948239"/>
              <a:gd name="connsiteY678" fmla="*/ 960819 h 1667221"/>
              <a:gd name="connsiteX679" fmla="*/ 1531067 w 1948239"/>
              <a:gd name="connsiteY679" fmla="*/ 975032 h 1667221"/>
              <a:gd name="connsiteX680" fmla="*/ 1518164 w 1948239"/>
              <a:gd name="connsiteY680" fmla="*/ 962241 h 1667221"/>
              <a:gd name="connsiteX681" fmla="*/ 1539668 w 1948239"/>
              <a:gd name="connsiteY681" fmla="*/ 987824 h 1667221"/>
              <a:gd name="connsiteX682" fmla="*/ 1535367 w 1948239"/>
              <a:gd name="connsiteY682" fmla="*/ 999195 h 1667221"/>
              <a:gd name="connsiteX683" fmla="*/ 1459388 w 1948239"/>
              <a:gd name="connsiteY683" fmla="*/ 948027 h 1667221"/>
              <a:gd name="connsiteX684" fmla="*/ 1449352 w 1948239"/>
              <a:gd name="connsiteY684" fmla="*/ 962241 h 1667221"/>
              <a:gd name="connsiteX685" fmla="*/ 1433583 w 1948239"/>
              <a:gd name="connsiteY685" fmla="*/ 949449 h 1667221"/>
              <a:gd name="connsiteX686" fmla="*/ 1435016 w 1948239"/>
              <a:gd name="connsiteY686" fmla="*/ 969346 h 1667221"/>
              <a:gd name="connsiteX687" fmla="*/ 1392008 w 1948239"/>
              <a:gd name="connsiteY687" fmla="*/ 928128 h 1667221"/>
              <a:gd name="connsiteX688" fmla="*/ 1394876 w 1948239"/>
              <a:gd name="connsiteY688" fmla="*/ 938078 h 1667221"/>
              <a:gd name="connsiteX689" fmla="*/ 1364771 w 1948239"/>
              <a:gd name="connsiteY689" fmla="*/ 911073 h 1667221"/>
              <a:gd name="connsiteX690" fmla="*/ 1374805 w 1948239"/>
              <a:gd name="connsiteY690" fmla="*/ 938078 h 1667221"/>
              <a:gd name="connsiteX691" fmla="*/ 1366204 w 1948239"/>
              <a:gd name="connsiteY691" fmla="*/ 939499 h 1667221"/>
              <a:gd name="connsiteX692" fmla="*/ 1367638 w 1948239"/>
              <a:gd name="connsiteY692" fmla="*/ 949449 h 1667221"/>
              <a:gd name="connsiteX693" fmla="*/ 1360470 w 1948239"/>
              <a:gd name="connsiteY693" fmla="*/ 913916 h 1667221"/>
              <a:gd name="connsiteX694" fmla="*/ 1346134 w 1948239"/>
              <a:gd name="connsiteY694" fmla="*/ 921021 h 1667221"/>
              <a:gd name="connsiteX695" fmla="*/ 1311728 w 1948239"/>
              <a:gd name="connsiteY695" fmla="*/ 886910 h 1667221"/>
              <a:gd name="connsiteX696" fmla="*/ 1297392 w 1948239"/>
              <a:gd name="connsiteY696" fmla="*/ 892595 h 1667221"/>
              <a:gd name="connsiteX697" fmla="*/ 1314595 w 1948239"/>
              <a:gd name="connsiteY697" fmla="*/ 928128 h 1667221"/>
              <a:gd name="connsiteX698" fmla="*/ 1311728 w 1948239"/>
              <a:gd name="connsiteY698" fmla="*/ 913916 h 1667221"/>
              <a:gd name="connsiteX699" fmla="*/ 1334665 w 1948239"/>
              <a:gd name="connsiteY699" fmla="*/ 928128 h 1667221"/>
              <a:gd name="connsiteX700" fmla="*/ 1317462 w 1948239"/>
              <a:gd name="connsiteY700" fmla="*/ 919601 h 1667221"/>
              <a:gd name="connsiteX701" fmla="*/ 1324631 w 1948239"/>
              <a:gd name="connsiteY701" fmla="*/ 932392 h 1667221"/>
              <a:gd name="connsiteX702" fmla="*/ 1300259 w 1948239"/>
              <a:gd name="connsiteY702" fmla="*/ 928128 h 1667221"/>
              <a:gd name="connsiteX703" fmla="*/ 1301694 w 1948239"/>
              <a:gd name="connsiteY703" fmla="*/ 929549 h 1667221"/>
              <a:gd name="connsiteX704" fmla="*/ 1278756 w 1948239"/>
              <a:gd name="connsiteY704" fmla="*/ 912494 h 1667221"/>
              <a:gd name="connsiteX705" fmla="*/ 1295959 w 1948239"/>
              <a:gd name="connsiteY705" fmla="*/ 903966 h 1667221"/>
              <a:gd name="connsiteX706" fmla="*/ 1221413 w 1948239"/>
              <a:gd name="connsiteY706" fmla="*/ 868433 h 1667221"/>
              <a:gd name="connsiteX707" fmla="*/ 1230014 w 1948239"/>
              <a:gd name="connsiteY707" fmla="*/ 885488 h 1667221"/>
              <a:gd name="connsiteX708" fmla="*/ 1204210 w 1948239"/>
              <a:gd name="connsiteY708" fmla="*/ 882647 h 1667221"/>
              <a:gd name="connsiteX709" fmla="*/ 1211377 w 1948239"/>
              <a:gd name="connsiteY709" fmla="*/ 895438 h 1667221"/>
              <a:gd name="connsiteX710" fmla="*/ 1214244 w 1948239"/>
              <a:gd name="connsiteY710" fmla="*/ 898281 h 1667221"/>
              <a:gd name="connsiteX711" fmla="*/ 1214244 w 1948239"/>
              <a:gd name="connsiteY711" fmla="*/ 903966 h 1667221"/>
              <a:gd name="connsiteX712" fmla="*/ 1194174 w 1948239"/>
              <a:gd name="connsiteY712" fmla="*/ 874117 h 1667221"/>
              <a:gd name="connsiteX713" fmla="*/ 1184140 w 1948239"/>
              <a:gd name="connsiteY713" fmla="*/ 884067 h 1667221"/>
              <a:gd name="connsiteX714" fmla="*/ 1189874 w 1948239"/>
              <a:gd name="connsiteY714" fmla="*/ 871276 h 1667221"/>
              <a:gd name="connsiteX715" fmla="*/ 1175538 w 1948239"/>
              <a:gd name="connsiteY715" fmla="*/ 864169 h 1667221"/>
              <a:gd name="connsiteX716" fmla="*/ 1178405 w 1948239"/>
              <a:gd name="connsiteY716" fmla="*/ 882647 h 1667221"/>
              <a:gd name="connsiteX717" fmla="*/ 1159768 w 1948239"/>
              <a:gd name="connsiteY717" fmla="*/ 859905 h 1667221"/>
              <a:gd name="connsiteX718" fmla="*/ 1159768 w 1948239"/>
              <a:gd name="connsiteY718" fmla="*/ 862748 h 1667221"/>
              <a:gd name="connsiteX719" fmla="*/ 1152601 w 1948239"/>
              <a:gd name="connsiteY719" fmla="*/ 857062 h 1667221"/>
              <a:gd name="connsiteX720" fmla="*/ 1156901 w 1948239"/>
              <a:gd name="connsiteY720" fmla="*/ 865590 h 1667221"/>
              <a:gd name="connsiteX721" fmla="*/ 1125362 w 1948239"/>
              <a:gd name="connsiteY721" fmla="*/ 849955 h 1667221"/>
              <a:gd name="connsiteX722" fmla="*/ 1121061 w 1948239"/>
              <a:gd name="connsiteY722" fmla="*/ 841427 h 1667221"/>
              <a:gd name="connsiteX723" fmla="*/ 1118195 w 1948239"/>
              <a:gd name="connsiteY723" fmla="*/ 845691 h 1667221"/>
              <a:gd name="connsiteX724" fmla="*/ 1113893 w 1948239"/>
              <a:gd name="connsiteY724" fmla="*/ 837163 h 1667221"/>
              <a:gd name="connsiteX725" fmla="*/ 1102806 w 1948239"/>
              <a:gd name="connsiteY725" fmla="*/ 845758 h 1667221"/>
              <a:gd name="connsiteX726" fmla="*/ 1101310 w 1948239"/>
              <a:gd name="connsiteY726" fmla="*/ 847690 h 1667221"/>
              <a:gd name="connsiteX727" fmla="*/ 1099558 w 1948239"/>
              <a:gd name="connsiteY727" fmla="*/ 849955 h 1667221"/>
              <a:gd name="connsiteX728" fmla="*/ 1090956 w 1948239"/>
              <a:gd name="connsiteY728" fmla="*/ 857062 h 1667221"/>
              <a:gd name="connsiteX729" fmla="*/ 1080922 w 1948239"/>
              <a:gd name="connsiteY729" fmla="*/ 842849 h 1667221"/>
              <a:gd name="connsiteX730" fmla="*/ 1070886 w 1948239"/>
              <a:gd name="connsiteY730" fmla="*/ 798787 h 1667221"/>
              <a:gd name="connsiteX731" fmla="*/ 1062284 w 1948239"/>
              <a:gd name="connsiteY731" fmla="*/ 804473 h 1667221"/>
              <a:gd name="connsiteX732" fmla="*/ 1043649 w 1948239"/>
              <a:gd name="connsiteY732" fmla="*/ 810158 h 1667221"/>
              <a:gd name="connsiteX733" fmla="*/ 1046516 w 1948239"/>
              <a:gd name="connsiteY733" fmla="*/ 815844 h 1667221"/>
              <a:gd name="connsiteX734" fmla="*/ 1040782 w 1948239"/>
              <a:gd name="connsiteY734" fmla="*/ 810158 h 1667221"/>
              <a:gd name="connsiteX735" fmla="*/ 1036480 w 1948239"/>
              <a:gd name="connsiteY735" fmla="*/ 817265 h 1667221"/>
              <a:gd name="connsiteX736" fmla="*/ 1027878 w 1948239"/>
              <a:gd name="connsiteY736" fmla="*/ 808737 h 1667221"/>
              <a:gd name="connsiteX737" fmla="*/ 1027878 w 1948239"/>
              <a:gd name="connsiteY737" fmla="*/ 822951 h 1667221"/>
              <a:gd name="connsiteX738" fmla="*/ 1017844 w 1948239"/>
              <a:gd name="connsiteY738" fmla="*/ 811580 h 1667221"/>
              <a:gd name="connsiteX739" fmla="*/ 1013543 w 1948239"/>
              <a:gd name="connsiteY739" fmla="*/ 820108 h 1667221"/>
              <a:gd name="connsiteX740" fmla="*/ 1003508 w 1948239"/>
              <a:gd name="connsiteY740" fmla="*/ 804473 h 1667221"/>
              <a:gd name="connsiteX741" fmla="*/ 1019277 w 1948239"/>
              <a:gd name="connsiteY741" fmla="*/ 801630 h 1667221"/>
              <a:gd name="connsiteX742" fmla="*/ 1013543 w 1948239"/>
              <a:gd name="connsiteY742" fmla="*/ 791681 h 1667221"/>
              <a:gd name="connsiteX743" fmla="*/ 990605 w 1948239"/>
              <a:gd name="connsiteY743" fmla="*/ 791681 h 1667221"/>
              <a:gd name="connsiteX744" fmla="*/ 992038 w 1948239"/>
              <a:gd name="connsiteY744" fmla="*/ 795945 h 1667221"/>
              <a:gd name="connsiteX745" fmla="*/ 997774 w 1948239"/>
              <a:gd name="connsiteY745" fmla="*/ 797366 h 1667221"/>
              <a:gd name="connsiteX746" fmla="*/ 983438 w 1948239"/>
              <a:gd name="connsiteY746" fmla="*/ 815844 h 1667221"/>
              <a:gd name="connsiteX747" fmla="*/ 969102 w 1948239"/>
              <a:gd name="connsiteY747" fmla="*/ 828635 h 1667221"/>
              <a:gd name="connsiteX748" fmla="*/ 977702 w 1948239"/>
              <a:gd name="connsiteY748" fmla="*/ 832899 h 1667221"/>
              <a:gd name="connsiteX749" fmla="*/ 969102 w 1948239"/>
              <a:gd name="connsiteY749" fmla="*/ 838584 h 1667221"/>
              <a:gd name="connsiteX750" fmla="*/ 973402 w 1948239"/>
              <a:gd name="connsiteY750" fmla="*/ 840006 h 1667221"/>
              <a:gd name="connsiteX751" fmla="*/ 954766 w 1948239"/>
              <a:gd name="connsiteY751" fmla="*/ 861326 h 1667221"/>
              <a:gd name="connsiteX752" fmla="*/ 969102 w 1948239"/>
              <a:gd name="connsiteY752" fmla="*/ 862748 h 1667221"/>
              <a:gd name="connsiteX753" fmla="*/ 944731 w 1948239"/>
              <a:gd name="connsiteY753" fmla="*/ 889752 h 1667221"/>
              <a:gd name="connsiteX754" fmla="*/ 949031 w 1948239"/>
              <a:gd name="connsiteY754" fmla="*/ 891174 h 1667221"/>
              <a:gd name="connsiteX755" fmla="*/ 938996 w 1948239"/>
              <a:gd name="connsiteY755" fmla="*/ 894017 h 1667221"/>
              <a:gd name="connsiteX756" fmla="*/ 949031 w 1948239"/>
              <a:gd name="connsiteY756" fmla="*/ 898281 h 1667221"/>
              <a:gd name="connsiteX757" fmla="*/ 917493 w 1948239"/>
              <a:gd name="connsiteY757" fmla="*/ 919601 h 1667221"/>
              <a:gd name="connsiteX758" fmla="*/ 934695 w 1948239"/>
              <a:gd name="connsiteY758" fmla="*/ 926708 h 1667221"/>
              <a:gd name="connsiteX759" fmla="*/ 903158 w 1948239"/>
              <a:gd name="connsiteY759" fmla="*/ 956555 h 1667221"/>
              <a:gd name="connsiteX760" fmla="*/ 895989 w 1948239"/>
              <a:gd name="connsiteY760" fmla="*/ 959398 h 1667221"/>
              <a:gd name="connsiteX761" fmla="*/ 897423 w 1948239"/>
              <a:gd name="connsiteY761" fmla="*/ 960819 h 1667221"/>
              <a:gd name="connsiteX762" fmla="*/ 901723 w 1948239"/>
              <a:gd name="connsiteY762" fmla="*/ 959398 h 1667221"/>
              <a:gd name="connsiteX763" fmla="*/ 885955 w 1948239"/>
              <a:gd name="connsiteY763" fmla="*/ 967926 h 1667221"/>
              <a:gd name="connsiteX764" fmla="*/ 897423 w 1948239"/>
              <a:gd name="connsiteY764" fmla="*/ 979296 h 1667221"/>
              <a:gd name="connsiteX765" fmla="*/ 884520 w 1948239"/>
              <a:gd name="connsiteY765" fmla="*/ 997774 h 1667221"/>
              <a:gd name="connsiteX766" fmla="*/ 890255 w 1948239"/>
              <a:gd name="connsiteY766" fmla="*/ 1000616 h 1667221"/>
              <a:gd name="connsiteX767" fmla="*/ 854416 w 1948239"/>
              <a:gd name="connsiteY767" fmla="*/ 1050363 h 1667221"/>
              <a:gd name="connsiteX768" fmla="*/ 815708 w 1948239"/>
              <a:gd name="connsiteY768" fmla="*/ 1061734 h 1667221"/>
              <a:gd name="connsiteX769" fmla="*/ 835778 w 1948239"/>
              <a:gd name="connsiteY769" fmla="*/ 1063155 h 1667221"/>
              <a:gd name="connsiteX770" fmla="*/ 834346 w 1948239"/>
              <a:gd name="connsiteY770" fmla="*/ 1075946 h 1667221"/>
              <a:gd name="connsiteX771" fmla="*/ 838646 w 1948239"/>
              <a:gd name="connsiteY771" fmla="*/ 1077369 h 1667221"/>
              <a:gd name="connsiteX772" fmla="*/ 824310 w 1948239"/>
              <a:gd name="connsiteY772" fmla="*/ 1077369 h 1667221"/>
              <a:gd name="connsiteX773" fmla="*/ 832911 w 1948239"/>
              <a:gd name="connsiteY773" fmla="*/ 1083053 h 1667221"/>
              <a:gd name="connsiteX774" fmla="*/ 818575 w 1948239"/>
              <a:gd name="connsiteY774" fmla="*/ 1081632 h 1667221"/>
              <a:gd name="connsiteX775" fmla="*/ 799940 w 1948239"/>
              <a:gd name="connsiteY775" fmla="*/ 1129957 h 1667221"/>
              <a:gd name="connsiteX776" fmla="*/ 792771 w 1948239"/>
              <a:gd name="connsiteY776" fmla="*/ 1124273 h 1667221"/>
              <a:gd name="connsiteX777" fmla="*/ 775568 w 1948239"/>
              <a:gd name="connsiteY777" fmla="*/ 1142749 h 1667221"/>
              <a:gd name="connsiteX778" fmla="*/ 779869 w 1948239"/>
              <a:gd name="connsiteY778" fmla="*/ 1142749 h 1667221"/>
              <a:gd name="connsiteX779" fmla="*/ 766966 w 1948239"/>
              <a:gd name="connsiteY779" fmla="*/ 1154120 h 1667221"/>
              <a:gd name="connsiteX780" fmla="*/ 738295 w 1948239"/>
              <a:gd name="connsiteY780" fmla="*/ 1161227 h 1667221"/>
              <a:gd name="connsiteX781" fmla="*/ 729693 w 1948239"/>
              <a:gd name="connsiteY781" fmla="*/ 1139907 h 1667221"/>
              <a:gd name="connsiteX782" fmla="*/ 735428 w 1948239"/>
              <a:gd name="connsiteY782" fmla="*/ 1147013 h 1667221"/>
              <a:gd name="connsiteX783" fmla="*/ 744029 w 1948239"/>
              <a:gd name="connsiteY783" fmla="*/ 1145592 h 1667221"/>
              <a:gd name="connsiteX784" fmla="*/ 733995 w 1948239"/>
              <a:gd name="connsiteY784" fmla="*/ 1135643 h 1667221"/>
              <a:gd name="connsiteX785" fmla="*/ 742596 w 1948239"/>
              <a:gd name="connsiteY785" fmla="*/ 1129957 h 1667221"/>
              <a:gd name="connsiteX786" fmla="*/ 732560 w 1948239"/>
              <a:gd name="connsiteY786" fmla="*/ 1132800 h 1667221"/>
              <a:gd name="connsiteX787" fmla="*/ 731128 w 1948239"/>
              <a:gd name="connsiteY787" fmla="*/ 1128537 h 1667221"/>
              <a:gd name="connsiteX788" fmla="*/ 754065 w 1948239"/>
              <a:gd name="connsiteY788" fmla="*/ 1122850 h 1667221"/>
              <a:gd name="connsiteX789" fmla="*/ 749763 w 1948239"/>
              <a:gd name="connsiteY789" fmla="*/ 1118586 h 1667221"/>
              <a:gd name="connsiteX790" fmla="*/ 781302 w 1948239"/>
              <a:gd name="connsiteY790" fmla="*/ 1112902 h 1667221"/>
              <a:gd name="connsiteX791" fmla="*/ 784169 w 1948239"/>
              <a:gd name="connsiteY791" fmla="*/ 1117166 h 1667221"/>
              <a:gd name="connsiteX792" fmla="*/ 795638 w 1948239"/>
              <a:gd name="connsiteY792" fmla="*/ 1108638 h 1667221"/>
              <a:gd name="connsiteX793" fmla="*/ 787685 w 1948239"/>
              <a:gd name="connsiteY793" fmla="*/ 1107095 h 1667221"/>
              <a:gd name="connsiteX794" fmla="*/ 792771 w 1948239"/>
              <a:gd name="connsiteY794" fmla="*/ 1101531 h 1667221"/>
              <a:gd name="connsiteX795" fmla="*/ 768401 w 1948239"/>
              <a:gd name="connsiteY795" fmla="*/ 1111480 h 1667221"/>
              <a:gd name="connsiteX796" fmla="*/ 758365 w 1948239"/>
              <a:gd name="connsiteY796" fmla="*/ 1105795 h 1667221"/>
              <a:gd name="connsiteX797" fmla="*/ 786679 w 1948239"/>
              <a:gd name="connsiteY797" fmla="*/ 1086252 h 1667221"/>
              <a:gd name="connsiteX798" fmla="*/ 801661 w 1948239"/>
              <a:gd name="connsiteY798" fmla="*/ 1064121 h 1667221"/>
              <a:gd name="connsiteX799" fmla="*/ 797967 w 1948239"/>
              <a:gd name="connsiteY799" fmla="*/ 1067241 h 1667221"/>
              <a:gd name="connsiteX800" fmla="*/ 789904 w 1948239"/>
              <a:gd name="connsiteY800" fmla="*/ 1070261 h 1667221"/>
              <a:gd name="connsiteX801" fmla="*/ 789903 w 1948239"/>
              <a:gd name="connsiteY801" fmla="*/ 1070261 h 1667221"/>
              <a:gd name="connsiteX802" fmla="*/ 789904 w 1948239"/>
              <a:gd name="connsiteY802" fmla="*/ 1070259 h 1667221"/>
              <a:gd name="connsiteX803" fmla="*/ 791695 w 1948239"/>
              <a:gd name="connsiteY803" fmla="*/ 1066709 h 1667221"/>
              <a:gd name="connsiteX804" fmla="*/ 787036 w 1948239"/>
              <a:gd name="connsiteY804" fmla="*/ 1063155 h 1667221"/>
              <a:gd name="connsiteX805" fmla="*/ 802315 w 1948239"/>
              <a:gd name="connsiteY805" fmla="*/ 1063155 h 1667221"/>
              <a:gd name="connsiteX806" fmla="*/ 804240 w 1948239"/>
              <a:gd name="connsiteY806" fmla="*/ 1060312 h 1667221"/>
              <a:gd name="connsiteX807" fmla="*/ 791338 w 1948239"/>
              <a:gd name="connsiteY807" fmla="*/ 1050363 h 1667221"/>
              <a:gd name="connsiteX808" fmla="*/ 802807 w 1948239"/>
              <a:gd name="connsiteY808" fmla="*/ 1041835 h 1667221"/>
              <a:gd name="connsiteX809" fmla="*/ 784169 w 1948239"/>
              <a:gd name="connsiteY809" fmla="*/ 1038992 h 1667221"/>
              <a:gd name="connsiteX810" fmla="*/ 821443 w 1948239"/>
              <a:gd name="connsiteY810" fmla="*/ 1014830 h 1667221"/>
              <a:gd name="connsiteX811" fmla="*/ 812841 w 1948239"/>
              <a:gd name="connsiteY811" fmla="*/ 1014830 h 1667221"/>
              <a:gd name="connsiteX812" fmla="*/ 837213 w 1948239"/>
              <a:gd name="connsiteY812" fmla="*/ 997774 h 1667221"/>
              <a:gd name="connsiteX813" fmla="*/ 811408 w 1948239"/>
              <a:gd name="connsiteY813" fmla="*/ 999195 h 1667221"/>
              <a:gd name="connsiteX814" fmla="*/ 809974 w 1948239"/>
              <a:gd name="connsiteY814" fmla="*/ 992088 h 1667221"/>
              <a:gd name="connsiteX815" fmla="*/ 799940 w 1948239"/>
              <a:gd name="connsiteY815" fmla="*/ 990667 h 1667221"/>
              <a:gd name="connsiteX816" fmla="*/ 834346 w 1948239"/>
              <a:gd name="connsiteY816" fmla="*/ 992088 h 1667221"/>
              <a:gd name="connsiteX817" fmla="*/ 827177 w 1948239"/>
              <a:gd name="connsiteY817" fmla="*/ 980717 h 1667221"/>
              <a:gd name="connsiteX818" fmla="*/ 857283 w 1948239"/>
              <a:gd name="connsiteY818" fmla="*/ 960819 h 1667221"/>
              <a:gd name="connsiteX819" fmla="*/ 851549 w 1948239"/>
              <a:gd name="connsiteY819" fmla="*/ 948027 h 1667221"/>
              <a:gd name="connsiteX820" fmla="*/ 818575 w 1948239"/>
              <a:gd name="connsiteY820" fmla="*/ 953713 h 1667221"/>
              <a:gd name="connsiteX821" fmla="*/ 832911 w 1948239"/>
              <a:gd name="connsiteY821" fmla="*/ 955134 h 1667221"/>
              <a:gd name="connsiteX822" fmla="*/ 821443 w 1948239"/>
              <a:gd name="connsiteY822" fmla="*/ 969346 h 1667221"/>
              <a:gd name="connsiteX823" fmla="*/ 828611 w 1948239"/>
              <a:gd name="connsiteY823" fmla="*/ 957977 h 1667221"/>
              <a:gd name="connsiteX824" fmla="*/ 817143 w 1948239"/>
              <a:gd name="connsiteY824" fmla="*/ 960819 h 1667221"/>
              <a:gd name="connsiteX825" fmla="*/ 820010 w 1948239"/>
              <a:gd name="connsiteY825" fmla="*/ 943763 h 1667221"/>
              <a:gd name="connsiteX826" fmla="*/ 818575 w 1948239"/>
              <a:gd name="connsiteY826" fmla="*/ 943763 h 1667221"/>
              <a:gd name="connsiteX827" fmla="*/ 834346 w 1948239"/>
              <a:gd name="connsiteY827" fmla="*/ 929549 h 1667221"/>
              <a:gd name="connsiteX828" fmla="*/ 842947 w 1948239"/>
              <a:gd name="connsiteY828" fmla="*/ 943763 h 1667221"/>
              <a:gd name="connsiteX829" fmla="*/ 873052 w 1948239"/>
              <a:gd name="connsiteY829" fmla="*/ 894017 h 1667221"/>
              <a:gd name="connsiteX830" fmla="*/ 857283 w 1948239"/>
              <a:gd name="connsiteY830" fmla="*/ 896859 h 1667221"/>
              <a:gd name="connsiteX831" fmla="*/ 858716 w 1948239"/>
              <a:gd name="connsiteY831" fmla="*/ 878383 h 1667221"/>
              <a:gd name="connsiteX832" fmla="*/ 847247 w 1948239"/>
              <a:gd name="connsiteY832" fmla="*/ 881224 h 1667221"/>
              <a:gd name="connsiteX833" fmla="*/ 848681 w 1948239"/>
              <a:gd name="connsiteY833" fmla="*/ 881224 h 1667221"/>
              <a:gd name="connsiteX834" fmla="*/ 842947 w 1948239"/>
              <a:gd name="connsiteY834" fmla="*/ 879803 h 1667221"/>
              <a:gd name="connsiteX835" fmla="*/ 870184 w 1948239"/>
              <a:gd name="connsiteY835" fmla="*/ 871276 h 1667221"/>
              <a:gd name="connsiteX836" fmla="*/ 860150 w 1948239"/>
              <a:gd name="connsiteY836" fmla="*/ 862748 h 1667221"/>
              <a:gd name="connsiteX837" fmla="*/ 871619 w 1948239"/>
              <a:gd name="connsiteY837" fmla="*/ 869853 h 1667221"/>
              <a:gd name="connsiteX838" fmla="*/ 877353 w 1948239"/>
              <a:gd name="connsiteY838" fmla="*/ 861326 h 1667221"/>
              <a:gd name="connsiteX839" fmla="*/ 860150 w 1948239"/>
              <a:gd name="connsiteY839" fmla="*/ 859905 h 1667221"/>
              <a:gd name="connsiteX840" fmla="*/ 881653 w 1948239"/>
              <a:gd name="connsiteY840" fmla="*/ 849955 h 1667221"/>
              <a:gd name="connsiteX841" fmla="*/ 878786 w 1948239"/>
              <a:gd name="connsiteY841" fmla="*/ 849955 h 1667221"/>
              <a:gd name="connsiteX842" fmla="*/ 884520 w 1948239"/>
              <a:gd name="connsiteY842" fmla="*/ 845691 h 1667221"/>
              <a:gd name="connsiteX843" fmla="*/ 875919 w 1948239"/>
              <a:gd name="connsiteY843" fmla="*/ 847113 h 1667221"/>
              <a:gd name="connsiteX844" fmla="*/ 888822 w 1948239"/>
              <a:gd name="connsiteY844" fmla="*/ 825792 h 1667221"/>
              <a:gd name="connsiteX845" fmla="*/ 891689 w 1948239"/>
              <a:gd name="connsiteY845" fmla="*/ 821528 h 1667221"/>
              <a:gd name="connsiteX846" fmla="*/ 887387 w 1948239"/>
              <a:gd name="connsiteY846" fmla="*/ 818685 h 1667221"/>
              <a:gd name="connsiteX847" fmla="*/ 895989 w 1948239"/>
              <a:gd name="connsiteY847" fmla="*/ 817265 h 1667221"/>
              <a:gd name="connsiteX848" fmla="*/ 883087 w 1948239"/>
              <a:gd name="connsiteY848" fmla="*/ 804473 h 1667221"/>
              <a:gd name="connsiteX849" fmla="*/ 875919 w 1948239"/>
              <a:gd name="connsiteY849" fmla="*/ 797366 h 1667221"/>
              <a:gd name="connsiteX850" fmla="*/ 888822 w 1948239"/>
              <a:gd name="connsiteY850" fmla="*/ 791681 h 1667221"/>
              <a:gd name="connsiteX851" fmla="*/ 930395 w 1948239"/>
              <a:gd name="connsiteY851" fmla="*/ 791681 h 1667221"/>
              <a:gd name="connsiteX852" fmla="*/ 924661 w 1948239"/>
              <a:gd name="connsiteY852" fmla="*/ 784574 h 1667221"/>
              <a:gd name="connsiteX853" fmla="*/ 921793 w 1948239"/>
              <a:gd name="connsiteY853" fmla="*/ 778888 h 1667221"/>
              <a:gd name="connsiteX854" fmla="*/ 913192 w 1948239"/>
              <a:gd name="connsiteY854" fmla="*/ 778888 h 1667221"/>
              <a:gd name="connsiteX855" fmla="*/ 916059 w 1948239"/>
              <a:gd name="connsiteY855" fmla="*/ 776047 h 1667221"/>
              <a:gd name="connsiteX856" fmla="*/ 916059 w 1948239"/>
              <a:gd name="connsiteY856" fmla="*/ 773204 h 1667221"/>
              <a:gd name="connsiteX857" fmla="*/ 916059 w 1948239"/>
              <a:gd name="connsiteY857" fmla="*/ 770360 h 1667221"/>
              <a:gd name="connsiteX858" fmla="*/ 911759 w 1948239"/>
              <a:gd name="connsiteY858" fmla="*/ 771783 h 1667221"/>
              <a:gd name="connsiteX859" fmla="*/ 914626 w 1948239"/>
              <a:gd name="connsiteY859" fmla="*/ 768940 h 1667221"/>
              <a:gd name="connsiteX860" fmla="*/ 914626 w 1948239"/>
              <a:gd name="connsiteY860" fmla="*/ 767519 h 1667221"/>
              <a:gd name="connsiteX861" fmla="*/ 911759 w 1948239"/>
              <a:gd name="connsiteY861" fmla="*/ 771783 h 1667221"/>
              <a:gd name="connsiteX862" fmla="*/ 908892 w 1948239"/>
              <a:gd name="connsiteY862" fmla="*/ 776047 h 1667221"/>
              <a:gd name="connsiteX863" fmla="*/ 874486 w 1948239"/>
              <a:gd name="connsiteY863" fmla="*/ 749041 h 1667221"/>
              <a:gd name="connsiteX864" fmla="*/ 884520 w 1948239"/>
              <a:gd name="connsiteY864" fmla="*/ 760412 h 1667221"/>
              <a:gd name="connsiteX865" fmla="*/ 898856 w 1948239"/>
              <a:gd name="connsiteY865" fmla="*/ 736249 h 1667221"/>
              <a:gd name="connsiteX866" fmla="*/ 847247 w 1948239"/>
              <a:gd name="connsiteY866" fmla="*/ 700716 h 1667221"/>
              <a:gd name="connsiteX867" fmla="*/ 850473 w 1948239"/>
              <a:gd name="connsiteY867" fmla="*/ 710843 h 1667221"/>
              <a:gd name="connsiteX868" fmla="*/ 850774 w 1948239"/>
              <a:gd name="connsiteY868" fmla="*/ 713968 h 1667221"/>
              <a:gd name="connsiteX869" fmla="*/ 845814 w 1948239"/>
              <a:gd name="connsiteY869" fmla="*/ 707822 h 1667221"/>
              <a:gd name="connsiteX870" fmla="*/ 844380 w 1948239"/>
              <a:gd name="connsiteY870" fmla="*/ 709244 h 1667221"/>
              <a:gd name="connsiteX871" fmla="*/ 850810 w 1948239"/>
              <a:gd name="connsiteY871" fmla="*/ 714342 h 1667221"/>
              <a:gd name="connsiteX872" fmla="*/ 851549 w 1948239"/>
              <a:gd name="connsiteY872" fmla="*/ 722036 h 1667221"/>
              <a:gd name="connsiteX873" fmla="*/ 820010 w 1948239"/>
              <a:gd name="connsiteY873" fmla="*/ 677975 h 1667221"/>
              <a:gd name="connsiteX874" fmla="*/ 817143 w 1948239"/>
              <a:gd name="connsiteY874" fmla="*/ 692188 h 1667221"/>
              <a:gd name="connsiteX875" fmla="*/ 798505 w 1948239"/>
              <a:gd name="connsiteY875" fmla="*/ 685081 h 1667221"/>
              <a:gd name="connsiteX876" fmla="*/ 799940 w 1948239"/>
              <a:gd name="connsiteY876" fmla="*/ 679395 h 1667221"/>
              <a:gd name="connsiteX877" fmla="*/ 785604 w 1948239"/>
              <a:gd name="connsiteY877" fmla="*/ 689345 h 1667221"/>
              <a:gd name="connsiteX878" fmla="*/ 761232 w 1948239"/>
              <a:gd name="connsiteY878" fmla="*/ 682238 h 1667221"/>
              <a:gd name="connsiteX879" fmla="*/ 761232 w 1948239"/>
              <a:gd name="connsiteY879" fmla="*/ 686502 h 1667221"/>
              <a:gd name="connsiteX880" fmla="*/ 738295 w 1948239"/>
              <a:gd name="connsiteY880" fmla="*/ 679751 h 1667221"/>
              <a:gd name="connsiteX881" fmla="*/ 718708 w 1948239"/>
              <a:gd name="connsiteY881" fmla="*/ 679495 h 1667221"/>
              <a:gd name="connsiteX882" fmla="*/ 722951 w 1948239"/>
              <a:gd name="connsiteY882" fmla="*/ 678396 h 1667221"/>
              <a:gd name="connsiteX883" fmla="*/ 726826 w 1948239"/>
              <a:gd name="connsiteY883" fmla="*/ 672288 h 1667221"/>
              <a:gd name="connsiteX884" fmla="*/ 709623 w 1948239"/>
              <a:gd name="connsiteY884" fmla="*/ 660919 h 1667221"/>
              <a:gd name="connsiteX885" fmla="*/ 701022 w 1948239"/>
              <a:gd name="connsiteY885" fmla="*/ 669447 h 1667221"/>
              <a:gd name="connsiteX886" fmla="*/ 708190 w 1948239"/>
              <a:gd name="connsiteY886" fmla="*/ 670868 h 1667221"/>
              <a:gd name="connsiteX887" fmla="*/ 703889 w 1948239"/>
              <a:gd name="connsiteY887" fmla="*/ 675131 h 1667221"/>
              <a:gd name="connsiteX888" fmla="*/ 716792 w 1948239"/>
              <a:gd name="connsiteY888" fmla="*/ 646705 h 1667221"/>
              <a:gd name="connsiteX889" fmla="*/ 701022 w 1948239"/>
              <a:gd name="connsiteY889" fmla="*/ 632491 h 1667221"/>
              <a:gd name="connsiteX890" fmla="*/ 693854 w 1948239"/>
              <a:gd name="connsiteY890" fmla="*/ 658076 h 1667221"/>
              <a:gd name="connsiteX891" fmla="*/ 670917 w 1948239"/>
              <a:gd name="connsiteY891" fmla="*/ 632491 h 1667221"/>
              <a:gd name="connsiteX892" fmla="*/ 625043 w 1948239"/>
              <a:gd name="connsiteY892" fmla="*/ 643862 h 1667221"/>
              <a:gd name="connsiteX893" fmla="*/ 620741 w 1948239"/>
              <a:gd name="connsiteY893" fmla="*/ 635334 h 1667221"/>
              <a:gd name="connsiteX894" fmla="*/ 620741 w 1948239"/>
              <a:gd name="connsiteY894" fmla="*/ 641020 h 1667221"/>
              <a:gd name="connsiteX895" fmla="*/ 606405 w 1948239"/>
              <a:gd name="connsiteY895" fmla="*/ 619700 h 1667221"/>
              <a:gd name="connsiteX896" fmla="*/ 606405 w 1948239"/>
              <a:gd name="connsiteY896" fmla="*/ 631070 h 1667221"/>
              <a:gd name="connsiteX897" fmla="*/ 567698 w 1948239"/>
              <a:gd name="connsiteY897" fmla="*/ 604065 h 1667221"/>
              <a:gd name="connsiteX898" fmla="*/ 569132 w 1948239"/>
              <a:gd name="connsiteY898" fmla="*/ 608329 h 1667221"/>
              <a:gd name="connsiteX899" fmla="*/ 561965 w 1948239"/>
              <a:gd name="connsiteY899" fmla="*/ 602644 h 1667221"/>
              <a:gd name="connsiteX900" fmla="*/ 570566 w 1948239"/>
              <a:gd name="connsiteY900" fmla="*/ 596957 h 1667221"/>
              <a:gd name="connsiteX901" fmla="*/ 531859 w 1948239"/>
              <a:gd name="connsiteY901" fmla="*/ 589852 h 1667221"/>
              <a:gd name="connsiteX902" fmla="*/ 534726 w 1948239"/>
              <a:gd name="connsiteY902" fmla="*/ 602644 h 1667221"/>
              <a:gd name="connsiteX903" fmla="*/ 518957 w 1948239"/>
              <a:gd name="connsiteY903" fmla="*/ 584166 h 1667221"/>
              <a:gd name="connsiteX904" fmla="*/ 523257 w 1948239"/>
              <a:gd name="connsiteY904" fmla="*/ 604065 h 1667221"/>
              <a:gd name="connsiteX905" fmla="*/ 508922 w 1948239"/>
              <a:gd name="connsiteY905" fmla="*/ 599801 h 1667221"/>
              <a:gd name="connsiteX906" fmla="*/ 504622 w 1948239"/>
              <a:gd name="connsiteY906" fmla="*/ 606908 h 1667221"/>
              <a:gd name="connsiteX907" fmla="*/ 488851 w 1948239"/>
              <a:gd name="connsiteY907" fmla="*/ 604065 h 1667221"/>
              <a:gd name="connsiteX908" fmla="*/ 488851 w 1948239"/>
              <a:gd name="connsiteY908" fmla="*/ 608329 h 1667221"/>
              <a:gd name="connsiteX909" fmla="*/ 464481 w 1948239"/>
              <a:gd name="connsiteY909" fmla="*/ 602644 h 1667221"/>
              <a:gd name="connsiteX910" fmla="*/ 465914 w 1948239"/>
              <a:gd name="connsiteY910" fmla="*/ 609751 h 1667221"/>
              <a:gd name="connsiteX911" fmla="*/ 447278 w 1948239"/>
              <a:gd name="connsiteY911" fmla="*/ 606908 h 1667221"/>
              <a:gd name="connsiteX912" fmla="*/ 450145 w 1948239"/>
              <a:gd name="connsiteY912" fmla="*/ 615436 h 1667221"/>
              <a:gd name="connsiteX913" fmla="*/ 427208 w 1948239"/>
              <a:gd name="connsiteY913" fmla="*/ 608329 h 1667221"/>
              <a:gd name="connsiteX914" fmla="*/ 422907 w 1948239"/>
              <a:gd name="connsiteY914" fmla="*/ 625386 h 1667221"/>
              <a:gd name="connsiteX915" fmla="*/ 410005 w 1948239"/>
              <a:gd name="connsiteY915" fmla="*/ 622543 h 1667221"/>
              <a:gd name="connsiteX916" fmla="*/ 414305 w 1948239"/>
              <a:gd name="connsiteY916" fmla="*/ 626807 h 1667221"/>
              <a:gd name="connsiteX917" fmla="*/ 414305 w 1948239"/>
              <a:gd name="connsiteY917" fmla="*/ 622543 h 1667221"/>
              <a:gd name="connsiteX918" fmla="*/ 417172 w 1948239"/>
              <a:gd name="connsiteY918" fmla="*/ 628227 h 1667221"/>
              <a:gd name="connsiteX919" fmla="*/ 404271 w 1948239"/>
              <a:gd name="connsiteY919" fmla="*/ 626807 h 1667221"/>
              <a:gd name="connsiteX920" fmla="*/ 408571 w 1948239"/>
              <a:gd name="connsiteY920" fmla="*/ 639598 h 1667221"/>
              <a:gd name="connsiteX921" fmla="*/ 379899 w 1948239"/>
              <a:gd name="connsiteY921" fmla="*/ 628227 h 1667221"/>
              <a:gd name="connsiteX922" fmla="*/ 377032 w 1948239"/>
              <a:gd name="connsiteY922" fmla="*/ 611172 h 1667221"/>
              <a:gd name="connsiteX923" fmla="*/ 387068 w 1948239"/>
              <a:gd name="connsiteY923" fmla="*/ 606908 h 1667221"/>
              <a:gd name="connsiteX924" fmla="*/ 377032 w 1948239"/>
              <a:gd name="connsiteY924" fmla="*/ 589852 h 1667221"/>
              <a:gd name="connsiteX925" fmla="*/ 384201 w 1948239"/>
              <a:gd name="connsiteY925" fmla="*/ 587009 h 1667221"/>
              <a:gd name="connsiteX926" fmla="*/ 382766 w 1948239"/>
              <a:gd name="connsiteY926" fmla="*/ 584166 h 1667221"/>
              <a:gd name="connsiteX927" fmla="*/ 388501 w 1948239"/>
              <a:gd name="connsiteY927" fmla="*/ 584166 h 1667221"/>
              <a:gd name="connsiteX928" fmla="*/ 385633 w 1948239"/>
              <a:gd name="connsiteY928" fmla="*/ 568531 h 1667221"/>
              <a:gd name="connsiteX929" fmla="*/ 382766 w 1948239"/>
              <a:gd name="connsiteY929" fmla="*/ 554319 h 1667221"/>
              <a:gd name="connsiteX930" fmla="*/ 397102 w 1948239"/>
              <a:gd name="connsiteY930" fmla="*/ 565690 h 1667221"/>
              <a:gd name="connsiteX931" fmla="*/ 405704 w 1948239"/>
              <a:gd name="connsiteY931" fmla="*/ 557160 h 1667221"/>
              <a:gd name="connsiteX932" fmla="*/ 391368 w 1948239"/>
              <a:gd name="connsiteY932" fmla="*/ 548632 h 1667221"/>
              <a:gd name="connsiteX933" fmla="*/ 402836 w 1948239"/>
              <a:gd name="connsiteY933" fmla="*/ 528734 h 1667221"/>
              <a:gd name="connsiteX934" fmla="*/ 424341 w 1948239"/>
              <a:gd name="connsiteY934" fmla="*/ 517363 h 1667221"/>
              <a:gd name="connsiteX935" fmla="*/ 440110 w 1948239"/>
              <a:gd name="connsiteY935" fmla="*/ 501728 h 1667221"/>
              <a:gd name="connsiteX936" fmla="*/ 444411 w 1948239"/>
              <a:gd name="connsiteY936" fmla="*/ 520206 h 1667221"/>
              <a:gd name="connsiteX937" fmla="*/ 455880 w 1948239"/>
              <a:gd name="connsiteY937" fmla="*/ 510258 h 1667221"/>
              <a:gd name="connsiteX938" fmla="*/ 458747 w 1948239"/>
              <a:gd name="connsiteY938" fmla="*/ 524470 h 1667221"/>
              <a:gd name="connsiteX939" fmla="*/ 465914 w 1948239"/>
              <a:gd name="connsiteY939" fmla="*/ 517363 h 1667221"/>
              <a:gd name="connsiteX940" fmla="*/ 461614 w 1948239"/>
              <a:gd name="connsiteY940" fmla="*/ 500308 h 1667221"/>
              <a:gd name="connsiteX941" fmla="*/ 478817 w 1948239"/>
              <a:gd name="connsiteY941" fmla="*/ 504571 h 1667221"/>
              <a:gd name="connsiteX942" fmla="*/ 474516 w 1948239"/>
              <a:gd name="connsiteY942" fmla="*/ 497464 h 1667221"/>
              <a:gd name="connsiteX943" fmla="*/ 539026 w 1948239"/>
              <a:gd name="connsiteY943" fmla="*/ 501728 h 1667221"/>
              <a:gd name="connsiteX944" fmla="*/ 539026 w 1948239"/>
              <a:gd name="connsiteY944" fmla="*/ 494623 h 1667221"/>
              <a:gd name="connsiteX945" fmla="*/ 546195 w 1948239"/>
              <a:gd name="connsiteY945" fmla="*/ 498887 h 1667221"/>
              <a:gd name="connsiteX946" fmla="*/ 546195 w 1948239"/>
              <a:gd name="connsiteY946" fmla="*/ 493201 h 1667221"/>
              <a:gd name="connsiteX947" fmla="*/ 590637 w 1948239"/>
              <a:gd name="connsiteY947" fmla="*/ 513099 h 1667221"/>
              <a:gd name="connsiteX948" fmla="*/ 584902 w 1948239"/>
              <a:gd name="connsiteY948" fmla="*/ 501728 h 1667221"/>
              <a:gd name="connsiteX949" fmla="*/ 596371 w 1948239"/>
              <a:gd name="connsiteY949" fmla="*/ 515942 h 1667221"/>
              <a:gd name="connsiteX950" fmla="*/ 599238 w 1948239"/>
              <a:gd name="connsiteY950" fmla="*/ 503151 h 1667221"/>
              <a:gd name="connsiteX951" fmla="*/ 632210 w 1948239"/>
              <a:gd name="connsiteY951" fmla="*/ 523049 h 1667221"/>
              <a:gd name="connsiteX952" fmla="*/ 635077 w 1948239"/>
              <a:gd name="connsiteY952" fmla="*/ 515942 h 1667221"/>
              <a:gd name="connsiteX953" fmla="*/ 640811 w 1948239"/>
              <a:gd name="connsiteY953" fmla="*/ 523049 h 1667221"/>
              <a:gd name="connsiteX954" fmla="*/ 639378 w 1948239"/>
              <a:gd name="connsiteY954" fmla="*/ 517363 h 1667221"/>
              <a:gd name="connsiteX955" fmla="*/ 662316 w 1948239"/>
              <a:gd name="connsiteY955" fmla="*/ 534420 h 1667221"/>
              <a:gd name="connsiteX956" fmla="*/ 660881 w 1948239"/>
              <a:gd name="connsiteY956" fmla="*/ 517363 h 1667221"/>
              <a:gd name="connsiteX957" fmla="*/ 679519 w 1948239"/>
              <a:gd name="connsiteY957" fmla="*/ 540105 h 1667221"/>
              <a:gd name="connsiteX958" fmla="*/ 688120 w 1948239"/>
              <a:gd name="connsiteY958" fmla="*/ 528734 h 1667221"/>
              <a:gd name="connsiteX959" fmla="*/ 693854 w 1948239"/>
              <a:gd name="connsiteY959" fmla="*/ 541526 h 1667221"/>
              <a:gd name="connsiteX960" fmla="*/ 695287 w 1948239"/>
              <a:gd name="connsiteY960" fmla="*/ 535841 h 1667221"/>
              <a:gd name="connsiteX961" fmla="*/ 791338 w 1948239"/>
              <a:gd name="connsiteY961" fmla="*/ 584166 h 1667221"/>
              <a:gd name="connsiteX962" fmla="*/ 791338 w 1948239"/>
              <a:gd name="connsiteY962" fmla="*/ 581324 h 1667221"/>
              <a:gd name="connsiteX963" fmla="*/ 805674 w 1948239"/>
              <a:gd name="connsiteY963" fmla="*/ 604065 h 1667221"/>
              <a:gd name="connsiteX964" fmla="*/ 822877 w 1948239"/>
              <a:gd name="connsiteY964" fmla="*/ 592694 h 1667221"/>
              <a:gd name="connsiteX965" fmla="*/ 832911 w 1948239"/>
              <a:gd name="connsiteY965" fmla="*/ 609751 h 1667221"/>
              <a:gd name="connsiteX966" fmla="*/ 837213 w 1948239"/>
              <a:gd name="connsiteY966" fmla="*/ 596957 h 1667221"/>
              <a:gd name="connsiteX967" fmla="*/ 893122 w 1948239"/>
              <a:gd name="connsiteY967" fmla="*/ 621122 h 1667221"/>
              <a:gd name="connsiteX968" fmla="*/ 850114 w 1948239"/>
              <a:gd name="connsiteY968" fmla="*/ 623963 h 1667221"/>
              <a:gd name="connsiteX969" fmla="*/ 888822 w 1948239"/>
              <a:gd name="connsiteY969" fmla="*/ 639598 h 1667221"/>
              <a:gd name="connsiteX970" fmla="*/ 883087 w 1948239"/>
              <a:gd name="connsiteY970" fmla="*/ 631070 h 1667221"/>
              <a:gd name="connsiteX971" fmla="*/ 917493 w 1948239"/>
              <a:gd name="connsiteY971" fmla="*/ 635334 h 1667221"/>
              <a:gd name="connsiteX972" fmla="*/ 943298 w 1948239"/>
              <a:gd name="connsiteY972" fmla="*/ 668024 h 1667221"/>
              <a:gd name="connsiteX973" fmla="*/ 943298 w 1948239"/>
              <a:gd name="connsiteY973" fmla="*/ 649548 h 1667221"/>
              <a:gd name="connsiteX974" fmla="*/ 953332 w 1948239"/>
              <a:gd name="connsiteY974" fmla="*/ 653812 h 1667221"/>
              <a:gd name="connsiteX975" fmla="*/ 959066 w 1948239"/>
              <a:gd name="connsiteY975" fmla="*/ 653812 h 1667221"/>
              <a:gd name="connsiteX976" fmla="*/ 961934 w 1948239"/>
              <a:gd name="connsiteY976" fmla="*/ 653812 h 1667221"/>
              <a:gd name="connsiteX977" fmla="*/ 960501 w 1948239"/>
              <a:gd name="connsiteY977" fmla="*/ 660919 h 1667221"/>
              <a:gd name="connsiteX978" fmla="*/ 959066 w 1948239"/>
              <a:gd name="connsiteY978" fmla="*/ 665183 h 1667221"/>
              <a:gd name="connsiteX979" fmla="*/ 959066 w 1948239"/>
              <a:gd name="connsiteY979" fmla="*/ 662340 h 1667221"/>
              <a:gd name="connsiteX980" fmla="*/ 953332 w 1948239"/>
              <a:gd name="connsiteY980" fmla="*/ 660919 h 1667221"/>
              <a:gd name="connsiteX981" fmla="*/ 953332 w 1948239"/>
              <a:gd name="connsiteY981" fmla="*/ 662340 h 1667221"/>
              <a:gd name="connsiteX982" fmla="*/ 957634 w 1948239"/>
              <a:gd name="connsiteY982" fmla="*/ 666604 h 1667221"/>
              <a:gd name="connsiteX983" fmla="*/ 959066 w 1948239"/>
              <a:gd name="connsiteY983" fmla="*/ 665183 h 1667221"/>
              <a:gd name="connsiteX984" fmla="*/ 960501 w 1948239"/>
              <a:gd name="connsiteY984" fmla="*/ 668024 h 1667221"/>
              <a:gd name="connsiteX985" fmla="*/ 977702 w 1948239"/>
              <a:gd name="connsiteY985" fmla="*/ 675131 h 1667221"/>
              <a:gd name="connsiteX986" fmla="*/ 1007808 w 1948239"/>
              <a:gd name="connsiteY986" fmla="*/ 641020 h 1667221"/>
              <a:gd name="connsiteX987" fmla="*/ 998311 w 1948239"/>
              <a:gd name="connsiteY987" fmla="*/ 642086 h 1667221"/>
              <a:gd name="connsiteX988" fmla="*/ 995167 w 1948239"/>
              <a:gd name="connsiteY988" fmla="*/ 641769 h 1667221"/>
              <a:gd name="connsiteX989" fmla="*/ 1000641 w 1948239"/>
              <a:gd name="connsiteY989" fmla="*/ 639598 h 1667221"/>
              <a:gd name="connsiteX990" fmla="*/ 999207 w 1948239"/>
              <a:gd name="connsiteY990" fmla="*/ 638177 h 1667221"/>
              <a:gd name="connsiteX991" fmla="*/ 994470 w 1948239"/>
              <a:gd name="connsiteY991" fmla="*/ 641699 h 1667221"/>
              <a:gd name="connsiteX992" fmla="*/ 987738 w 1948239"/>
              <a:gd name="connsiteY992" fmla="*/ 641020 h 1667221"/>
              <a:gd name="connsiteX993" fmla="*/ 1026446 w 1948239"/>
              <a:gd name="connsiteY993" fmla="*/ 622543 h 1667221"/>
              <a:gd name="connsiteX994" fmla="*/ 1013543 w 1948239"/>
              <a:gd name="connsiteY994" fmla="*/ 618279 h 1667221"/>
              <a:gd name="connsiteX995" fmla="*/ 1019277 w 1948239"/>
              <a:gd name="connsiteY995" fmla="*/ 605487 h 1667221"/>
              <a:gd name="connsiteX996" fmla="*/ 1025011 w 1948239"/>
              <a:gd name="connsiteY996" fmla="*/ 608329 h 1667221"/>
              <a:gd name="connsiteX997" fmla="*/ 1013543 w 1948239"/>
              <a:gd name="connsiteY997" fmla="*/ 596957 h 1667221"/>
              <a:gd name="connsiteX998" fmla="*/ 1019277 w 1948239"/>
              <a:gd name="connsiteY998" fmla="*/ 579902 h 1667221"/>
              <a:gd name="connsiteX999" fmla="*/ 1014977 w 1948239"/>
              <a:gd name="connsiteY999" fmla="*/ 578481 h 1667221"/>
              <a:gd name="connsiteX1000" fmla="*/ 1019457 w 1948239"/>
              <a:gd name="connsiteY1000" fmla="*/ 562135 h 1667221"/>
              <a:gd name="connsiteX1001" fmla="*/ 1017325 w 1948239"/>
              <a:gd name="connsiteY1001" fmla="*/ 547713 h 1667221"/>
              <a:gd name="connsiteX1002" fmla="*/ 1025011 w 1948239"/>
              <a:gd name="connsiteY1002" fmla="*/ 554319 h 1667221"/>
              <a:gd name="connsiteX1003" fmla="*/ 1029313 w 1948239"/>
              <a:gd name="connsiteY1003" fmla="*/ 544369 h 1667221"/>
              <a:gd name="connsiteX1004" fmla="*/ 1020710 w 1948239"/>
              <a:gd name="connsiteY1004" fmla="*/ 537262 h 1667221"/>
              <a:gd name="connsiteX1005" fmla="*/ 1020710 w 1948239"/>
              <a:gd name="connsiteY1005" fmla="*/ 542948 h 1667221"/>
              <a:gd name="connsiteX1006" fmla="*/ 1014977 w 1948239"/>
              <a:gd name="connsiteY1006" fmla="*/ 538684 h 1667221"/>
              <a:gd name="connsiteX1007" fmla="*/ 1043649 w 1948239"/>
              <a:gd name="connsiteY1007" fmla="*/ 551476 h 1667221"/>
              <a:gd name="connsiteX1008" fmla="*/ 1056550 w 1948239"/>
              <a:gd name="connsiteY1008" fmla="*/ 541526 h 1667221"/>
              <a:gd name="connsiteX1009" fmla="*/ 1030746 w 1948239"/>
              <a:gd name="connsiteY1009" fmla="*/ 532998 h 1667221"/>
              <a:gd name="connsiteX1010" fmla="*/ 1053683 w 1948239"/>
              <a:gd name="connsiteY1010" fmla="*/ 518785 h 1667221"/>
              <a:gd name="connsiteX1011" fmla="*/ 1039347 w 1948239"/>
              <a:gd name="connsiteY1011" fmla="*/ 483252 h 1667221"/>
              <a:gd name="connsiteX1012" fmla="*/ 1046516 w 1948239"/>
              <a:gd name="connsiteY1012" fmla="*/ 480409 h 1667221"/>
              <a:gd name="connsiteX1013" fmla="*/ 1040782 w 1948239"/>
              <a:gd name="connsiteY1013" fmla="*/ 480409 h 1667221"/>
              <a:gd name="connsiteX1014" fmla="*/ 1060852 w 1948239"/>
              <a:gd name="connsiteY1014" fmla="*/ 471881 h 1667221"/>
              <a:gd name="connsiteX1015" fmla="*/ 1049382 w 1948239"/>
              <a:gd name="connsiteY1015" fmla="*/ 470459 h 1667221"/>
              <a:gd name="connsiteX1016" fmla="*/ 1075187 w 1948239"/>
              <a:gd name="connsiteY1016" fmla="*/ 446296 h 1667221"/>
              <a:gd name="connsiteX1017" fmla="*/ 1070886 w 1948239"/>
              <a:gd name="connsiteY1017" fmla="*/ 446296 h 1667221"/>
              <a:gd name="connsiteX1018" fmla="*/ 1076620 w 1948239"/>
              <a:gd name="connsiteY1018" fmla="*/ 442033 h 1667221"/>
              <a:gd name="connsiteX1019" fmla="*/ 1082355 w 1948239"/>
              <a:gd name="connsiteY1019" fmla="*/ 449140 h 1667221"/>
              <a:gd name="connsiteX1020" fmla="*/ 1089523 w 1948239"/>
              <a:gd name="connsiteY1020" fmla="*/ 422134 h 1667221"/>
              <a:gd name="connsiteX1021" fmla="*/ 1076620 w 1948239"/>
              <a:gd name="connsiteY1021" fmla="*/ 422134 h 1667221"/>
              <a:gd name="connsiteX1022" fmla="*/ 1095258 w 1948239"/>
              <a:gd name="connsiteY1022" fmla="*/ 415029 h 1667221"/>
              <a:gd name="connsiteX1023" fmla="*/ 1075187 w 1948239"/>
              <a:gd name="connsiteY1023" fmla="*/ 413606 h 1667221"/>
              <a:gd name="connsiteX1024" fmla="*/ 1079487 w 1948239"/>
              <a:gd name="connsiteY1024" fmla="*/ 403658 h 1667221"/>
              <a:gd name="connsiteX1025" fmla="*/ 1073753 w 1948239"/>
              <a:gd name="connsiteY1025" fmla="*/ 399394 h 1667221"/>
              <a:gd name="connsiteX1026" fmla="*/ 1078053 w 1948239"/>
              <a:gd name="connsiteY1026" fmla="*/ 388023 h 1667221"/>
              <a:gd name="connsiteX1027" fmla="*/ 1073753 w 1948239"/>
              <a:gd name="connsiteY1027" fmla="*/ 386601 h 1667221"/>
              <a:gd name="connsiteX1028" fmla="*/ 1083789 w 1948239"/>
              <a:gd name="connsiteY1028" fmla="*/ 369545 h 1667221"/>
              <a:gd name="connsiteX1029" fmla="*/ 1076620 w 1948239"/>
              <a:gd name="connsiteY1029" fmla="*/ 368124 h 1667221"/>
              <a:gd name="connsiteX1030" fmla="*/ 1083789 w 1948239"/>
              <a:gd name="connsiteY1030" fmla="*/ 353911 h 1667221"/>
              <a:gd name="connsiteX1031" fmla="*/ 1073753 w 1948239"/>
              <a:gd name="connsiteY1031" fmla="*/ 353911 h 1667221"/>
              <a:gd name="connsiteX1032" fmla="*/ 1086656 w 1948239"/>
              <a:gd name="connsiteY1032" fmla="*/ 338276 h 1667221"/>
              <a:gd name="connsiteX1033" fmla="*/ 1072320 w 1948239"/>
              <a:gd name="connsiteY1033" fmla="*/ 328327 h 1667221"/>
              <a:gd name="connsiteX1034" fmla="*/ 1079487 w 1948239"/>
              <a:gd name="connsiteY1034" fmla="*/ 319798 h 1667221"/>
              <a:gd name="connsiteX1035" fmla="*/ 1073753 w 1948239"/>
              <a:gd name="connsiteY1035" fmla="*/ 321220 h 1667221"/>
              <a:gd name="connsiteX1036" fmla="*/ 1078053 w 1948239"/>
              <a:gd name="connsiteY1036" fmla="*/ 322641 h 1667221"/>
              <a:gd name="connsiteX1037" fmla="*/ 1070886 w 1948239"/>
              <a:gd name="connsiteY1037" fmla="*/ 322641 h 1667221"/>
              <a:gd name="connsiteX1038" fmla="*/ 1076620 w 1948239"/>
              <a:gd name="connsiteY1038" fmla="*/ 312693 h 1667221"/>
              <a:gd name="connsiteX1039" fmla="*/ 1063717 w 1948239"/>
              <a:gd name="connsiteY1039" fmla="*/ 311270 h 1667221"/>
              <a:gd name="connsiteX1040" fmla="*/ 461538 w 1948239"/>
              <a:gd name="connsiteY1040" fmla="*/ 282943 h 1667221"/>
              <a:gd name="connsiteX1041" fmla="*/ 438676 w 1948239"/>
              <a:gd name="connsiteY1041" fmla="*/ 295636 h 1667221"/>
              <a:gd name="connsiteX1042" fmla="*/ 434815 w 1948239"/>
              <a:gd name="connsiteY1042" fmla="*/ 297805 h 1667221"/>
              <a:gd name="connsiteX1043" fmla="*/ 437243 w 1948239"/>
              <a:gd name="connsiteY1043" fmla="*/ 295636 h 1667221"/>
              <a:gd name="connsiteX1044" fmla="*/ 454446 w 1948239"/>
              <a:gd name="connsiteY1044" fmla="*/ 284798 h 1667221"/>
              <a:gd name="connsiteX1045" fmla="*/ 448532 w 1948239"/>
              <a:gd name="connsiteY1045" fmla="*/ 276980 h 1667221"/>
              <a:gd name="connsiteX1046" fmla="*/ 455879 w 1948239"/>
              <a:gd name="connsiteY1046" fmla="*/ 277157 h 1667221"/>
              <a:gd name="connsiteX1047" fmla="*/ 435808 w 1948239"/>
              <a:gd name="connsiteY1047" fmla="*/ 284264 h 1667221"/>
              <a:gd name="connsiteX1048" fmla="*/ 448532 w 1948239"/>
              <a:gd name="connsiteY1048" fmla="*/ 276980 h 1667221"/>
              <a:gd name="connsiteX1049" fmla="*/ 470216 w 1948239"/>
              <a:gd name="connsiteY1049" fmla="*/ 243047 h 1667221"/>
              <a:gd name="connsiteX1050" fmla="*/ 447278 w 1948239"/>
              <a:gd name="connsiteY1050" fmla="*/ 261524 h 1667221"/>
              <a:gd name="connsiteX1051" fmla="*/ 470216 w 1948239"/>
              <a:gd name="connsiteY1051" fmla="*/ 243047 h 1667221"/>
              <a:gd name="connsiteX1052" fmla="*/ 513221 w 1948239"/>
              <a:gd name="connsiteY1052" fmla="*/ 231676 h 1667221"/>
              <a:gd name="connsiteX1053" fmla="*/ 470214 w 1948239"/>
              <a:gd name="connsiteY1053" fmla="*/ 261524 h 1667221"/>
              <a:gd name="connsiteX1054" fmla="*/ 513221 w 1948239"/>
              <a:gd name="connsiteY1054" fmla="*/ 231676 h 1667221"/>
              <a:gd name="connsiteX1055" fmla="*/ 1733201 w 1948239"/>
              <a:gd name="connsiteY1055" fmla="*/ 220305 h 1667221"/>
              <a:gd name="connsiteX1056" fmla="*/ 1761873 w 1948239"/>
              <a:gd name="connsiteY1056" fmla="*/ 237360 h 1667221"/>
              <a:gd name="connsiteX1057" fmla="*/ 1750404 w 1948239"/>
              <a:gd name="connsiteY1057" fmla="*/ 245888 h 1667221"/>
              <a:gd name="connsiteX1058" fmla="*/ 1733201 w 1948239"/>
              <a:gd name="connsiteY1058" fmla="*/ 220305 h 1667221"/>
              <a:gd name="connsiteX1059" fmla="*/ 1609913 w 1948239"/>
              <a:gd name="connsiteY1059" fmla="*/ 98071 h 1667221"/>
              <a:gd name="connsiteX1060" fmla="*/ 1645752 w 1948239"/>
              <a:gd name="connsiteY1060" fmla="*/ 120812 h 1667221"/>
              <a:gd name="connsiteX1061" fmla="*/ 1624249 w 1948239"/>
              <a:gd name="connsiteY1061" fmla="*/ 113705 h 1667221"/>
              <a:gd name="connsiteX1062" fmla="*/ 1609913 w 1948239"/>
              <a:gd name="connsiteY1062" fmla="*/ 98071 h 1667221"/>
              <a:gd name="connsiteX1063" fmla="*/ 761232 w 1948239"/>
              <a:gd name="connsiteY1063" fmla="*/ 92384 h 1667221"/>
              <a:gd name="connsiteX1064" fmla="*/ 791339 w 1948239"/>
              <a:gd name="connsiteY1064" fmla="*/ 93806 h 1667221"/>
              <a:gd name="connsiteX1065" fmla="*/ 762667 w 1948239"/>
              <a:gd name="connsiteY1065" fmla="*/ 100913 h 1667221"/>
              <a:gd name="connsiteX1066" fmla="*/ 751198 w 1948239"/>
              <a:gd name="connsiteY1066" fmla="*/ 105177 h 1667221"/>
              <a:gd name="connsiteX1067" fmla="*/ 721092 w 1948239"/>
              <a:gd name="connsiteY1067" fmla="*/ 102334 h 1667221"/>
              <a:gd name="connsiteX1068" fmla="*/ 761232 w 1948239"/>
              <a:gd name="connsiteY1068" fmla="*/ 92384 h 1667221"/>
              <a:gd name="connsiteX1069" fmla="*/ 863017 w 1948239"/>
              <a:gd name="connsiteY1069" fmla="*/ 88122 h 1667221"/>
              <a:gd name="connsiteX1070" fmla="*/ 832912 w 1948239"/>
              <a:gd name="connsiteY1070" fmla="*/ 98071 h 1667221"/>
              <a:gd name="connsiteX1071" fmla="*/ 851548 w 1948239"/>
              <a:gd name="connsiteY1071" fmla="*/ 102335 h 1667221"/>
              <a:gd name="connsiteX1072" fmla="*/ 1396309 w 1948239"/>
              <a:gd name="connsiteY1072" fmla="*/ 69644 h 1667221"/>
              <a:gd name="connsiteX1073" fmla="*/ 1403478 w 1948239"/>
              <a:gd name="connsiteY1073" fmla="*/ 82436 h 1667221"/>
              <a:gd name="connsiteX1074" fmla="*/ 1430715 w 1948239"/>
              <a:gd name="connsiteY1074" fmla="*/ 100914 h 1667221"/>
              <a:gd name="connsiteX1075" fmla="*/ 1455087 w 1948239"/>
              <a:gd name="connsiteY1075" fmla="*/ 95229 h 1667221"/>
              <a:gd name="connsiteX1076" fmla="*/ 1467988 w 1948239"/>
              <a:gd name="connsiteY1076" fmla="*/ 102335 h 1667221"/>
              <a:gd name="connsiteX1077" fmla="*/ 1480891 w 1948239"/>
              <a:gd name="connsiteY1077" fmla="*/ 110862 h 1667221"/>
              <a:gd name="connsiteX1078" fmla="*/ 1506696 w 1948239"/>
              <a:gd name="connsiteY1078" fmla="*/ 120812 h 1667221"/>
              <a:gd name="connsiteX1079" fmla="*/ 1478024 w 1948239"/>
              <a:gd name="connsiteY1079" fmla="*/ 100914 h 1667221"/>
              <a:gd name="connsiteX1080" fmla="*/ 1518164 w 1948239"/>
              <a:gd name="connsiteY1080" fmla="*/ 116549 h 1667221"/>
              <a:gd name="connsiteX1081" fmla="*/ 1519597 w 1948239"/>
              <a:gd name="connsiteY1081" fmla="*/ 106599 h 1667221"/>
              <a:gd name="connsiteX1082" fmla="*/ 1460821 w 1948239"/>
              <a:gd name="connsiteY1082" fmla="*/ 89543 h 1667221"/>
              <a:gd name="connsiteX1083" fmla="*/ 1396309 w 1948239"/>
              <a:gd name="connsiteY1083" fmla="*/ 69644 h 1667221"/>
              <a:gd name="connsiteX1084" fmla="*/ 928245 w 1948239"/>
              <a:gd name="connsiteY1084" fmla="*/ 53654 h 1667221"/>
              <a:gd name="connsiteX1085" fmla="*/ 946166 w 1948239"/>
              <a:gd name="connsiteY1085" fmla="*/ 58273 h 1667221"/>
              <a:gd name="connsiteX1086" fmla="*/ 910325 w 1948239"/>
              <a:gd name="connsiteY1086" fmla="*/ 66801 h 1667221"/>
              <a:gd name="connsiteX1087" fmla="*/ 878786 w 1948239"/>
              <a:gd name="connsiteY1087" fmla="*/ 68223 h 1667221"/>
              <a:gd name="connsiteX1088" fmla="*/ 901723 w 1948239"/>
              <a:gd name="connsiteY1088" fmla="*/ 55430 h 1667221"/>
              <a:gd name="connsiteX1089" fmla="*/ 928245 w 1948239"/>
              <a:gd name="connsiteY1089" fmla="*/ 53654 h 1667221"/>
              <a:gd name="connsiteX1090" fmla="*/ 1191308 w 1948239"/>
              <a:gd name="connsiteY1090" fmla="*/ 31268 h 1667221"/>
              <a:gd name="connsiteX1091" fmla="*/ 1165503 w 1948239"/>
              <a:gd name="connsiteY1091" fmla="*/ 34111 h 1667221"/>
              <a:gd name="connsiteX1092" fmla="*/ 1184139 w 1948239"/>
              <a:gd name="connsiteY1092" fmla="*/ 35532 h 1667221"/>
              <a:gd name="connsiteX1093" fmla="*/ 1326064 w 1948239"/>
              <a:gd name="connsiteY1093" fmla="*/ 9949 h 1667221"/>
              <a:gd name="connsiteX1094" fmla="*/ 1376239 w 1948239"/>
              <a:gd name="connsiteY1094" fmla="*/ 31268 h 1667221"/>
              <a:gd name="connsiteX1095" fmla="*/ 1400611 w 1948239"/>
              <a:gd name="connsiteY1095" fmla="*/ 59696 h 1667221"/>
              <a:gd name="connsiteX1096" fmla="*/ 1420681 w 1948239"/>
              <a:gd name="connsiteY1096" fmla="*/ 59696 h 1667221"/>
              <a:gd name="connsiteX1097" fmla="*/ 1440751 w 1948239"/>
              <a:gd name="connsiteY1097" fmla="*/ 59696 h 1667221"/>
              <a:gd name="connsiteX1098" fmla="*/ 1490926 w 1948239"/>
              <a:gd name="connsiteY1098" fmla="*/ 75331 h 1667221"/>
              <a:gd name="connsiteX1099" fmla="*/ 1535368 w 1948239"/>
              <a:gd name="connsiteY1099" fmla="*/ 96650 h 1667221"/>
              <a:gd name="connsiteX1100" fmla="*/ 1571206 w 1948239"/>
              <a:gd name="connsiteY1100" fmla="*/ 123656 h 1667221"/>
              <a:gd name="connsiteX1101" fmla="*/ 1585542 w 1948239"/>
              <a:gd name="connsiteY1101" fmla="*/ 137868 h 1667221"/>
              <a:gd name="connsiteX1102" fmla="*/ 1597011 w 1948239"/>
              <a:gd name="connsiteY1102" fmla="*/ 152082 h 1667221"/>
              <a:gd name="connsiteX1103" fmla="*/ 1627117 w 1948239"/>
              <a:gd name="connsiteY1103" fmla="*/ 169137 h 1667221"/>
              <a:gd name="connsiteX1104" fmla="*/ 1640018 w 1948239"/>
              <a:gd name="connsiteY1104" fmla="*/ 166294 h 1667221"/>
              <a:gd name="connsiteX1105" fmla="*/ 1545402 w 1948239"/>
              <a:gd name="connsiteY1105" fmla="*/ 81015 h 1667221"/>
              <a:gd name="connsiteX1106" fmla="*/ 1568339 w 1948239"/>
              <a:gd name="connsiteY1106" fmla="*/ 108021 h 1667221"/>
              <a:gd name="connsiteX1107" fmla="*/ 1518164 w 1948239"/>
              <a:gd name="connsiteY1107" fmla="*/ 83858 h 1667221"/>
              <a:gd name="connsiteX1108" fmla="*/ 1472290 w 1948239"/>
              <a:gd name="connsiteY1108" fmla="*/ 59696 h 1667221"/>
              <a:gd name="connsiteX1109" fmla="*/ 1508129 w 1948239"/>
              <a:gd name="connsiteY1109" fmla="*/ 75331 h 1667221"/>
              <a:gd name="connsiteX1110" fmla="*/ 1543969 w 1948239"/>
              <a:gd name="connsiteY1110" fmla="*/ 92386 h 1667221"/>
              <a:gd name="connsiteX1111" fmla="*/ 1505262 w 1948239"/>
              <a:gd name="connsiteY1111" fmla="*/ 65381 h 1667221"/>
              <a:gd name="connsiteX1112" fmla="*/ 1548269 w 1948239"/>
              <a:gd name="connsiteY1112" fmla="*/ 78172 h 1667221"/>
              <a:gd name="connsiteX1113" fmla="*/ 1595578 w 1948239"/>
              <a:gd name="connsiteY1113" fmla="*/ 102335 h 1667221"/>
              <a:gd name="connsiteX1114" fmla="*/ 1591276 w 1948239"/>
              <a:gd name="connsiteY1114" fmla="*/ 99493 h 1667221"/>
              <a:gd name="connsiteX1115" fmla="*/ 1622815 w 1948239"/>
              <a:gd name="connsiteY1115" fmla="*/ 119392 h 1667221"/>
              <a:gd name="connsiteX1116" fmla="*/ 1641453 w 1948239"/>
              <a:gd name="connsiteY1116" fmla="*/ 132183 h 1667221"/>
              <a:gd name="connsiteX1117" fmla="*/ 1660088 w 1948239"/>
              <a:gd name="connsiteY1117" fmla="*/ 144975 h 1667221"/>
              <a:gd name="connsiteX1118" fmla="*/ 1687327 w 1948239"/>
              <a:gd name="connsiteY1118" fmla="*/ 169137 h 1667221"/>
              <a:gd name="connsiteX1119" fmla="*/ 1670124 w 1948239"/>
              <a:gd name="connsiteY1119" fmla="*/ 169137 h 1667221"/>
              <a:gd name="connsiteX1120" fmla="*/ 1637151 w 1948239"/>
              <a:gd name="connsiteY1120" fmla="*/ 150661 h 1667221"/>
              <a:gd name="connsiteX1121" fmla="*/ 1667257 w 1948239"/>
              <a:gd name="connsiteY1121" fmla="*/ 174824 h 1667221"/>
              <a:gd name="connsiteX1122" fmla="*/ 1697362 w 1948239"/>
              <a:gd name="connsiteY1122" fmla="*/ 201828 h 1667221"/>
              <a:gd name="connsiteX1123" fmla="*/ 1754705 w 1948239"/>
              <a:gd name="connsiteY1123" fmla="*/ 265789 h 1667221"/>
              <a:gd name="connsiteX1124" fmla="*/ 1807748 w 1948239"/>
              <a:gd name="connsiteY1124" fmla="*/ 334012 h 1667221"/>
              <a:gd name="connsiteX1125" fmla="*/ 1832118 w 1948239"/>
              <a:gd name="connsiteY1125" fmla="*/ 366702 h 1667221"/>
              <a:gd name="connsiteX1126" fmla="*/ 1857923 w 1948239"/>
              <a:gd name="connsiteY1126" fmla="*/ 396551 h 1667221"/>
              <a:gd name="connsiteX1127" fmla="*/ 1853623 w 1948239"/>
              <a:gd name="connsiteY1127" fmla="*/ 382337 h 1667221"/>
              <a:gd name="connsiteX1128" fmla="*/ 1847888 w 1948239"/>
              <a:gd name="connsiteY1128" fmla="*/ 368123 h 1667221"/>
              <a:gd name="connsiteX1129" fmla="*/ 1837853 w 1948239"/>
              <a:gd name="connsiteY1129" fmla="*/ 339697 h 1667221"/>
              <a:gd name="connsiteX1130" fmla="*/ 1867959 w 1948239"/>
              <a:gd name="connsiteY1130" fmla="*/ 397972 h 1667221"/>
              <a:gd name="connsiteX1131" fmla="*/ 1892329 w 1948239"/>
              <a:gd name="connsiteY1131" fmla="*/ 424977 h 1667221"/>
              <a:gd name="connsiteX1132" fmla="*/ 1881039 w 1948239"/>
              <a:gd name="connsiteY1132" fmla="*/ 389199 h 1667221"/>
              <a:gd name="connsiteX1133" fmla="*/ 1879634 w 1948239"/>
              <a:gd name="connsiteY1133" fmla="*/ 379503 h 1667221"/>
              <a:gd name="connsiteX1134" fmla="*/ 1892329 w 1948239"/>
              <a:gd name="connsiteY1134" fmla="*/ 423555 h 1667221"/>
              <a:gd name="connsiteX1135" fmla="*/ 1900930 w 1948239"/>
              <a:gd name="connsiteY1135" fmla="*/ 456247 h 1667221"/>
              <a:gd name="connsiteX1136" fmla="*/ 1906665 w 1948239"/>
              <a:gd name="connsiteY1136" fmla="*/ 486094 h 1667221"/>
              <a:gd name="connsiteX1137" fmla="*/ 1925302 w 1948239"/>
              <a:gd name="connsiteY1137" fmla="*/ 504572 h 1667221"/>
              <a:gd name="connsiteX1138" fmla="*/ 1910966 w 1948239"/>
              <a:gd name="connsiteY1138" fmla="*/ 505993 h 1667221"/>
              <a:gd name="connsiteX1139" fmla="*/ 1923868 w 1948239"/>
              <a:gd name="connsiteY1139" fmla="*/ 569952 h 1667221"/>
              <a:gd name="connsiteX1140" fmla="*/ 1931036 w 1948239"/>
              <a:gd name="connsiteY1140" fmla="*/ 561424 h 1667221"/>
              <a:gd name="connsiteX1141" fmla="*/ 1932469 w 1948239"/>
              <a:gd name="connsiteY1141" fmla="*/ 525891 h 1667221"/>
              <a:gd name="connsiteX1142" fmla="*/ 1933903 w 1948239"/>
              <a:gd name="connsiteY1142" fmla="*/ 633914 h 1667221"/>
              <a:gd name="connsiteX1143" fmla="*/ 1936770 w 1948239"/>
              <a:gd name="connsiteY1143" fmla="*/ 631071 h 1667221"/>
              <a:gd name="connsiteX1144" fmla="*/ 1935336 w 1948239"/>
              <a:gd name="connsiteY1144" fmla="*/ 666604 h 1667221"/>
              <a:gd name="connsiteX1145" fmla="*/ 1941070 w 1948239"/>
              <a:gd name="connsiteY1145" fmla="*/ 636755 h 1667221"/>
              <a:gd name="connsiteX1146" fmla="*/ 1933903 w 1948239"/>
              <a:gd name="connsiteY1146" fmla="*/ 713508 h 1667221"/>
              <a:gd name="connsiteX1147" fmla="*/ 1932469 w 1948239"/>
              <a:gd name="connsiteY1147" fmla="*/ 783152 h 1667221"/>
              <a:gd name="connsiteX1148" fmla="*/ 1922435 w 1948239"/>
              <a:gd name="connsiteY1148" fmla="*/ 813001 h 1667221"/>
              <a:gd name="connsiteX1149" fmla="*/ 1928169 w 1948239"/>
              <a:gd name="connsiteY1149" fmla="*/ 815844 h 1667221"/>
              <a:gd name="connsiteX1150" fmla="*/ 1916700 w 1948239"/>
              <a:gd name="connsiteY1150" fmla="*/ 844270 h 1667221"/>
              <a:gd name="connsiteX1151" fmla="*/ 1926735 w 1948239"/>
              <a:gd name="connsiteY1151" fmla="*/ 881224 h 1667221"/>
              <a:gd name="connsiteX1152" fmla="*/ 1926735 w 1948239"/>
              <a:gd name="connsiteY1152" fmla="*/ 878381 h 1667221"/>
              <a:gd name="connsiteX1153" fmla="*/ 1932469 w 1948239"/>
              <a:gd name="connsiteY1153" fmla="*/ 898280 h 1667221"/>
              <a:gd name="connsiteX1154" fmla="*/ 1908099 w 1948239"/>
              <a:gd name="connsiteY1154" fmla="*/ 955134 h 1667221"/>
              <a:gd name="connsiteX1155" fmla="*/ 1873693 w 1948239"/>
              <a:gd name="connsiteY1155" fmla="*/ 1010566 h 1667221"/>
              <a:gd name="connsiteX1156" fmla="*/ 1836420 w 1948239"/>
              <a:gd name="connsiteY1156" fmla="*/ 1044677 h 1667221"/>
              <a:gd name="connsiteX1157" fmla="*/ 1836420 w 1948239"/>
              <a:gd name="connsiteY1157" fmla="*/ 1067419 h 1667221"/>
              <a:gd name="connsiteX1158" fmla="*/ 1820650 w 1948239"/>
              <a:gd name="connsiteY1158" fmla="*/ 1127114 h 1667221"/>
              <a:gd name="connsiteX1159" fmla="*/ 1833553 w 1948239"/>
              <a:gd name="connsiteY1159" fmla="*/ 1112902 h 1667221"/>
              <a:gd name="connsiteX1160" fmla="*/ 1816350 w 1948239"/>
              <a:gd name="connsiteY1160" fmla="*/ 1137064 h 1667221"/>
              <a:gd name="connsiteX1161" fmla="*/ 1820650 w 1948239"/>
              <a:gd name="connsiteY1161" fmla="*/ 1145592 h 1667221"/>
              <a:gd name="connsiteX1162" fmla="*/ 1793412 w 1948239"/>
              <a:gd name="connsiteY1162" fmla="*/ 1182546 h 1667221"/>
              <a:gd name="connsiteX1163" fmla="*/ 1817782 w 1948239"/>
              <a:gd name="connsiteY1163" fmla="*/ 1168334 h 1667221"/>
              <a:gd name="connsiteX1164" fmla="*/ 1781944 w 1948239"/>
              <a:gd name="connsiteY1164" fmla="*/ 1213816 h 1667221"/>
              <a:gd name="connsiteX1165" fmla="*/ 1800580 w 1948239"/>
              <a:gd name="connsiteY1165" fmla="*/ 1202445 h 1667221"/>
              <a:gd name="connsiteX1166" fmla="*/ 1777642 w 1948239"/>
              <a:gd name="connsiteY1166" fmla="*/ 1220923 h 1667221"/>
              <a:gd name="connsiteX1167" fmla="*/ 1756139 w 1948239"/>
              <a:gd name="connsiteY1167" fmla="*/ 1249349 h 1667221"/>
              <a:gd name="connsiteX1168" fmla="*/ 1769041 w 1948239"/>
              <a:gd name="connsiteY1168" fmla="*/ 1225187 h 1667221"/>
              <a:gd name="connsiteX1169" fmla="*/ 1780509 w 1948239"/>
              <a:gd name="connsiteY1169" fmla="*/ 1201024 h 1667221"/>
              <a:gd name="connsiteX1170" fmla="*/ 1743236 w 1948239"/>
              <a:gd name="connsiteY1170" fmla="*/ 1233714 h 1667221"/>
              <a:gd name="connsiteX1171" fmla="*/ 1717432 w 1948239"/>
              <a:gd name="connsiteY1171" fmla="*/ 1240821 h 1667221"/>
              <a:gd name="connsiteX1172" fmla="*/ 1683026 w 1948239"/>
              <a:gd name="connsiteY1172" fmla="*/ 1276355 h 1667221"/>
              <a:gd name="connsiteX1173" fmla="*/ 1667257 w 1948239"/>
              <a:gd name="connsiteY1173" fmla="*/ 1296253 h 1667221"/>
              <a:gd name="connsiteX1174" fmla="*/ 1650054 w 1948239"/>
              <a:gd name="connsiteY1174" fmla="*/ 1314731 h 1667221"/>
              <a:gd name="connsiteX1175" fmla="*/ 1578375 w 1948239"/>
              <a:gd name="connsiteY1175" fmla="*/ 1367320 h 1667221"/>
              <a:gd name="connsiteX1176" fmla="*/ 1578375 w 1948239"/>
              <a:gd name="connsiteY1176" fmla="*/ 1392903 h 1667221"/>
              <a:gd name="connsiteX1177" fmla="*/ 1618515 w 1948239"/>
              <a:gd name="connsiteY1177" fmla="*/ 1365897 h 1667221"/>
              <a:gd name="connsiteX1178" fmla="*/ 1651487 w 1948239"/>
              <a:gd name="connsiteY1178" fmla="*/ 1353106 h 1667221"/>
              <a:gd name="connsiteX1179" fmla="*/ 1678726 w 1948239"/>
              <a:gd name="connsiteY1179" fmla="*/ 1310465 h 1667221"/>
              <a:gd name="connsiteX1180" fmla="*/ 1711697 w 1948239"/>
              <a:gd name="connsiteY1180" fmla="*/ 1264984 h 1667221"/>
              <a:gd name="connsiteX1181" fmla="*/ 1680158 w 1948239"/>
              <a:gd name="connsiteY1181" fmla="*/ 1311888 h 1667221"/>
              <a:gd name="connsiteX1182" fmla="*/ 1726033 w 1948239"/>
              <a:gd name="connsiteY1182" fmla="*/ 1289146 h 1667221"/>
              <a:gd name="connsiteX1183" fmla="*/ 1645596 w 1948239"/>
              <a:gd name="connsiteY1183" fmla="*/ 1383687 h 1667221"/>
              <a:gd name="connsiteX1184" fmla="*/ 1624252 w 1948239"/>
              <a:gd name="connsiteY1184" fmla="*/ 1405694 h 1667221"/>
              <a:gd name="connsiteX1185" fmla="*/ 1624250 w 1948239"/>
              <a:gd name="connsiteY1185" fmla="*/ 1405696 h 1667221"/>
              <a:gd name="connsiteX1186" fmla="*/ 1562605 w 1948239"/>
              <a:gd name="connsiteY1186" fmla="*/ 1445493 h 1667221"/>
              <a:gd name="connsiteX1187" fmla="*/ 1505262 w 1948239"/>
              <a:gd name="connsiteY1187" fmla="*/ 1454021 h 1667221"/>
              <a:gd name="connsiteX1188" fmla="*/ 1473723 w 1948239"/>
              <a:gd name="connsiteY1188" fmla="*/ 1483868 h 1667221"/>
              <a:gd name="connsiteX1189" fmla="*/ 1436450 w 1948239"/>
              <a:gd name="connsiteY1189" fmla="*/ 1502346 h 1667221"/>
              <a:gd name="connsiteX1190" fmla="*/ 1436450 w 1948239"/>
              <a:gd name="connsiteY1190" fmla="*/ 1526508 h 1667221"/>
              <a:gd name="connsiteX1191" fmla="*/ 1478024 w 1948239"/>
              <a:gd name="connsiteY1191" fmla="*/ 1502346 h 1667221"/>
              <a:gd name="connsiteX1192" fmla="*/ 1532500 w 1948239"/>
              <a:gd name="connsiteY1192" fmla="*/ 1482447 h 1667221"/>
              <a:gd name="connsiteX1193" fmla="*/ 1500962 w 1948239"/>
              <a:gd name="connsiteY1193" fmla="*/ 1508031 h 1667221"/>
              <a:gd name="connsiteX1194" fmla="*/ 1469423 w 1948239"/>
              <a:gd name="connsiteY1194" fmla="*/ 1532194 h 1667221"/>
              <a:gd name="connsiteX1195" fmla="*/ 1445051 w 1948239"/>
              <a:gd name="connsiteY1195" fmla="*/ 1530772 h 1667221"/>
              <a:gd name="connsiteX1196" fmla="*/ 1440751 w 1948239"/>
              <a:gd name="connsiteY1196" fmla="*/ 1544986 h 1667221"/>
              <a:gd name="connsiteX1197" fmla="*/ 1369072 w 1948239"/>
              <a:gd name="connsiteY1197" fmla="*/ 1577676 h 1667221"/>
              <a:gd name="connsiteX1198" fmla="*/ 1318896 w 1948239"/>
              <a:gd name="connsiteY1198" fmla="*/ 1604682 h 1667221"/>
              <a:gd name="connsiteX1199" fmla="*/ 1274456 w 1948239"/>
              <a:gd name="connsiteY1199" fmla="*/ 1610367 h 1667221"/>
              <a:gd name="connsiteX1200" fmla="*/ 1330364 w 1948239"/>
              <a:gd name="connsiteY1200" fmla="*/ 1594732 h 1667221"/>
              <a:gd name="connsiteX1201" fmla="*/ 1330364 w 1948239"/>
              <a:gd name="connsiteY1201" fmla="*/ 1563462 h 1667221"/>
              <a:gd name="connsiteX1202" fmla="*/ 1304560 w 1948239"/>
              <a:gd name="connsiteY1202" fmla="*/ 1571992 h 1667221"/>
              <a:gd name="connsiteX1203" fmla="*/ 1275888 w 1948239"/>
              <a:gd name="connsiteY1203" fmla="*/ 1581940 h 1667221"/>
              <a:gd name="connsiteX1204" fmla="*/ 1214245 w 1948239"/>
              <a:gd name="connsiteY1204" fmla="*/ 1604682 h 1667221"/>
              <a:gd name="connsiteX1205" fmla="*/ 1149733 w 1948239"/>
              <a:gd name="connsiteY1205" fmla="*/ 1621737 h 1667221"/>
              <a:gd name="connsiteX1206" fmla="*/ 1088090 w 1948239"/>
              <a:gd name="connsiteY1206" fmla="*/ 1627424 h 1667221"/>
              <a:gd name="connsiteX1207" fmla="*/ 1133852 w 1948239"/>
              <a:gd name="connsiteY1207" fmla="*/ 1628622 h 1667221"/>
              <a:gd name="connsiteX1208" fmla="*/ 1135061 w 1948239"/>
              <a:gd name="connsiteY1208" fmla="*/ 1629244 h 1667221"/>
              <a:gd name="connsiteX1209" fmla="*/ 1106726 w 1948239"/>
              <a:gd name="connsiteY1209" fmla="*/ 1631687 h 1667221"/>
              <a:gd name="connsiteX1210" fmla="*/ 1103858 w 1948239"/>
              <a:gd name="connsiteY1210" fmla="*/ 1634529 h 1667221"/>
              <a:gd name="connsiteX1211" fmla="*/ 1136832 w 1948239"/>
              <a:gd name="connsiteY1211" fmla="*/ 1631687 h 1667221"/>
              <a:gd name="connsiteX1212" fmla="*/ 1137848 w 1948239"/>
              <a:gd name="connsiteY1212" fmla="*/ 1630679 h 1667221"/>
              <a:gd name="connsiteX1213" fmla="*/ 1142566 w 1948239"/>
              <a:gd name="connsiteY1213" fmla="*/ 1633108 h 1667221"/>
              <a:gd name="connsiteX1214" fmla="*/ 953333 w 1948239"/>
              <a:gd name="connsiteY1214" fmla="*/ 1635951 h 1667221"/>
              <a:gd name="connsiteX1215" fmla="*/ 966234 w 1948239"/>
              <a:gd name="connsiteY1215" fmla="*/ 1648743 h 1667221"/>
              <a:gd name="connsiteX1216" fmla="*/ 927529 w 1948239"/>
              <a:gd name="connsiteY1216" fmla="*/ 1648743 h 1667221"/>
              <a:gd name="connsiteX1217" fmla="*/ 885954 w 1948239"/>
              <a:gd name="connsiteY1217" fmla="*/ 1653007 h 1667221"/>
              <a:gd name="connsiteX1218" fmla="*/ 883087 w 1948239"/>
              <a:gd name="connsiteY1218" fmla="*/ 1647322 h 1667221"/>
              <a:gd name="connsiteX1219" fmla="*/ 847248 w 1948239"/>
              <a:gd name="connsiteY1219" fmla="*/ 1662957 h 1667221"/>
              <a:gd name="connsiteX1220" fmla="*/ 742596 w 1948239"/>
              <a:gd name="connsiteY1220" fmla="*/ 1661535 h 1667221"/>
              <a:gd name="connsiteX1221" fmla="*/ 748330 w 1948239"/>
              <a:gd name="connsiteY1221" fmla="*/ 1667221 h 1667221"/>
              <a:gd name="connsiteX1222" fmla="*/ 650667 w 1948239"/>
              <a:gd name="connsiteY1222" fmla="*/ 1657271 h 1667221"/>
              <a:gd name="connsiteX1223" fmla="*/ 582676 w 1948239"/>
              <a:gd name="connsiteY1223" fmla="*/ 1650706 h 1667221"/>
              <a:gd name="connsiteX1224" fmla="*/ 591981 w 1948239"/>
              <a:gd name="connsiteY1224" fmla="*/ 1650719 h 1667221"/>
              <a:gd name="connsiteX1225" fmla="*/ 597805 w 1948239"/>
              <a:gd name="connsiteY1225" fmla="*/ 1644479 h 1667221"/>
              <a:gd name="connsiteX1226" fmla="*/ 559097 w 1948239"/>
              <a:gd name="connsiteY1226" fmla="*/ 1634529 h 1667221"/>
              <a:gd name="connsiteX1227" fmla="*/ 520391 w 1948239"/>
              <a:gd name="connsiteY1227" fmla="*/ 1621737 h 1667221"/>
              <a:gd name="connsiteX1228" fmla="*/ 500321 w 1948239"/>
              <a:gd name="connsiteY1228" fmla="*/ 1627424 h 1667221"/>
              <a:gd name="connsiteX1229" fmla="*/ 528993 w 1948239"/>
              <a:gd name="connsiteY1229" fmla="*/ 1634529 h 1667221"/>
              <a:gd name="connsiteX1230" fmla="*/ 517524 w 1948239"/>
              <a:gd name="connsiteY1230" fmla="*/ 1637372 h 1667221"/>
              <a:gd name="connsiteX1231" fmla="*/ 530426 w 1948239"/>
              <a:gd name="connsiteY1231" fmla="*/ 1608946 h 1667221"/>
              <a:gd name="connsiteX1232" fmla="*/ 488852 w 1948239"/>
              <a:gd name="connsiteY1232" fmla="*/ 1593311 h 1667221"/>
              <a:gd name="connsiteX1233" fmla="*/ 457314 w 1948239"/>
              <a:gd name="connsiteY1233" fmla="*/ 1576256 h 1667221"/>
              <a:gd name="connsiteX1234" fmla="*/ 464481 w 1948239"/>
              <a:gd name="connsiteY1234" fmla="*/ 1607525 h 1667221"/>
              <a:gd name="connsiteX1235" fmla="*/ 438676 w 1948239"/>
              <a:gd name="connsiteY1235" fmla="*/ 1600418 h 1667221"/>
              <a:gd name="connsiteX1236" fmla="*/ 405705 w 1948239"/>
              <a:gd name="connsiteY1236" fmla="*/ 1583361 h 1667221"/>
              <a:gd name="connsiteX1237" fmla="*/ 352661 w 1948239"/>
              <a:gd name="connsiteY1237" fmla="*/ 1542143 h 1667221"/>
              <a:gd name="connsiteX1238" fmla="*/ 265214 w 1948239"/>
              <a:gd name="connsiteY1238" fmla="*/ 1508031 h 1667221"/>
              <a:gd name="connsiteX1239" fmla="*/ 245143 w 1948239"/>
              <a:gd name="connsiteY1239" fmla="*/ 1493818 h 1667221"/>
              <a:gd name="connsiteX1240" fmla="*/ 227940 w 1948239"/>
              <a:gd name="connsiteY1240" fmla="*/ 1482447 h 1667221"/>
              <a:gd name="connsiteX1241" fmla="*/ 206436 w 1948239"/>
              <a:gd name="connsiteY1241" fmla="*/ 1476763 h 1667221"/>
              <a:gd name="connsiteX1242" fmla="*/ 187800 w 1948239"/>
              <a:gd name="connsiteY1242" fmla="*/ 1451178 h 1667221"/>
              <a:gd name="connsiteX1243" fmla="*/ 192100 w 1948239"/>
              <a:gd name="connsiteY1243" fmla="*/ 1462549 h 1667221"/>
              <a:gd name="connsiteX1244" fmla="*/ 156261 w 1948239"/>
              <a:gd name="connsiteY1244" fmla="*/ 1421329 h 1667221"/>
              <a:gd name="connsiteX1245" fmla="*/ 137624 w 1948239"/>
              <a:gd name="connsiteY1245" fmla="*/ 1387218 h 1667221"/>
              <a:gd name="connsiteX1246" fmla="*/ 140491 w 1948239"/>
              <a:gd name="connsiteY1246" fmla="*/ 1407117 h 1667221"/>
              <a:gd name="connsiteX1247" fmla="*/ 108952 w 1948239"/>
              <a:gd name="connsiteY1247" fmla="*/ 1364477 h 1667221"/>
              <a:gd name="connsiteX1248" fmla="*/ 98918 w 1948239"/>
              <a:gd name="connsiteY1248" fmla="*/ 1343157 h 1667221"/>
              <a:gd name="connsiteX1249" fmla="*/ 90316 w 1948239"/>
              <a:gd name="connsiteY1249" fmla="*/ 1321836 h 1667221"/>
              <a:gd name="connsiteX1250" fmla="*/ 80281 w 1948239"/>
              <a:gd name="connsiteY1250" fmla="*/ 1300517 h 1667221"/>
              <a:gd name="connsiteX1251" fmla="*/ 73113 w 1948239"/>
              <a:gd name="connsiteY1251" fmla="*/ 1279198 h 1667221"/>
              <a:gd name="connsiteX1252" fmla="*/ 63078 w 1948239"/>
              <a:gd name="connsiteY1252" fmla="*/ 1256456 h 1667221"/>
              <a:gd name="connsiteX1253" fmla="*/ 51609 w 1948239"/>
              <a:gd name="connsiteY1253" fmla="*/ 1232293 h 1667221"/>
              <a:gd name="connsiteX1254" fmla="*/ 53043 w 1948239"/>
              <a:gd name="connsiteY1254" fmla="*/ 1246506 h 1667221"/>
              <a:gd name="connsiteX1255" fmla="*/ 44442 w 1948239"/>
              <a:gd name="connsiteY1255" fmla="*/ 1212395 h 1667221"/>
              <a:gd name="connsiteX1256" fmla="*/ 60210 w 1948239"/>
              <a:gd name="connsiteY1256" fmla="*/ 1235135 h 1667221"/>
              <a:gd name="connsiteX1257" fmla="*/ 45875 w 1948239"/>
              <a:gd name="connsiteY1257" fmla="*/ 1162648 h 1667221"/>
              <a:gd name="connsiteX1258" fmla="*/ 27239 w 1948239"/>
              <a:gd name="connsiteY1258" fmla="*/ 1073105 h 1667221"/>
              <a:gd name="connsiteX1259" fmla="*/ 17203 w 1948239"/>
              <a:gd name="connsiteY1259" fmla="*/ 1101531 h 1667221"/>
              <a:gd name="connsiteX1260" fmla="*/ 28672 w 1948239"/>
              <a:gd name="connsiteY1260" fmla="*/ 1017673 h 1667221"/>
              <a:gd name="connsiteX1261" fmla="*/ 14359 w 1948239"/>
              <a:gd name="connsiteY1261" fmla="*/ 1042257 h 1667221"/>
              <a:gd name="connsiteX1262" fmla="*/ 11469 w 1948239"/>
              <a:gd name="connsiteY1262" fmla="*/ 1053206 h 1667221"/>
              <a:gd name="connsiteX1263" fmla="*/ 11469 w 1948239"/>
              <a:gd name="connsiteY1263" fmla="*/ 1053206 h 1667221"/>
              <a:gd name="connsiteX1264" fmla="*/ 11469 w 1948239"/>
              <a:gd name="connsiteY1264" fmla="*/ 989245 h 1667221"/>
              <a:gd name="connsiteX1265" fmla="*/ 4301 w 1948239"/>
              <a:gd name="connsiteY1265" fmla="*/ 976454 h 1667221"/>
              <a:gd name="connsiteX1266" fmla="*/ 5734 w 1948239"/>
              <a:gd name="connsiteY1266" fmla="*/ 903966 h 1667221"/>
              <a:gd name="connsiteX1267" fmla="*/ 0 w 1948239"/>
              <a:gd name="connsiteY1267" fmla="*/ 909651 h 1667221"/>
              <a:gd name="connsiteX1268" fmla="*/ 10036 w 1948239"/>
              <a:gd name="connsiteY1268" fmla="*/ 795945 h 1667221"/>
              <a:gd name="connsiteX1269" fmla="*/ 1434 w 1948239"/>
              <a:gd name="connsiteY1269" fmla="*/ 801630 h 1667221"/>
              <a:gd name="connsiteX1270" fmla="*/ 11469 w 1948239"/>
              <a:gd name="connsiteY1270" fmla="*/ 712086 h 1667221"/>
              <a:gd name="connsiteX1271" fmla="*/ 0 w 1948239"/>
              <a:gd name="connsiteY1271" fmla="*/ 730564 h 1667221"/>
              <a:gd name="connsiteX1272" fmla="*/ 20070 w 1948239"/>
              <a:gd name="connsiteY1272" fmla="*/ 622543 h 1667221"/>
              <a:gd name="connsiteX1273" fmla="*/ 5734 w 1948239"/>
              <a:gd name="connsiteY1273" fmla="*/ 599801 h 1667221"/>
              <a:gd name="connsiteX1274" fmla="*/ 20070 w 1948239"/>
              <a:gd name="connsiteY1274" fmla="*/ 540105 h 1667221"/>
              <a:gd name="connsiteX1275" fmla="*/ 11469 w 1948239"/>
              <a:gd name="connsiteY1275" fmla="*/ 557161 h 1667221"/>
              <a:gd name="connsiteX1276" fmla="*/ 15770 w 1948239"/>
              <a:gd name="connsiteY1276" fmla="*/ 557161 h 1667221"/>
              <a:gd name="connsiteX1277" fmla="*/ 7169 w 1948239"/>
              <a:gd name="connsiteY1277" fmla="*/ 572795 h 1667221"/>
              <a:gd name="connsiteX1278" fmla="*/ 22937 w 1948239"/>
              <a:gd name="connsiteY1278" fmla="*/ 504572 h 1667221"/>
              <a:gd name="connsiteX1279" fmla="*/ 7169 w 1948239"/>
              <a:gd name="connsiteY1279" fmla="*/ 521627 h 1667221"/>
              <a:gd name="connsiteX1280" fmla="*/ 55910 w 1948239"/>
              <a:gd name="connsiteY1280" fmla="*/ 379494 h 1667221"/>
              <a:gd name="connsiteX1281" fmla="*/ 73113 w 1948239"/>
              <a:gd name="connsiteY1281" fmla="*/ 386601 h 1667221"/>
              <a:gd name="connsiteX1282" fmla="*/ 63078 w 1948239"/>
              <a:gd name="connsiteY1282" fmla="*/ 436348 h 1667221"/>
              <a:gd name="connsiteX1283" fmla="*/ 88882 w 1948239"/>
              <a:gd name="connsiteY1283" fmla="*/ 393708 h 1667221"/>
              <a:gd name="connsiteX1284" fmla="*/ 81715 w 1948239"/>
              <a:gd name="connsiteY1284" fmla="*/ 427820 h 1667221"/>
              <a:gd name="connsiteX1285" fmla="*/ 84582 w 1948239"/>
              <a:gd name="connsiteY1285" fmla="*/ 426398 h 1667221"/>
              <a:gd name="connsiteX1286" fmla="*/ 78848 w 1948239"/>
              <a:gd name="connsiteY1286" fmla="*/ 451983 h 1667221"/>
              <a:gd name="connsiteX1287" fmla="*/ 110387 w 1948239"/>
              <a:gd name="connsiteY1287" fmla="*/ 454825 h 1667221"/>
              <a:gd name="connsiteX1288" fmla="*/ 86015 w 1948239"/>
              <a:gd name="connsiteY1288" fmla="*/ 500308 h 1667221"/>
              <a:gd name="connsiteX1289" fmla="*/ 86015 w 1948239"/>
              <a:gd name="connsiteY1289" fmla="*/ 540105 h 1667221"/>
              <a:gd name="connsiteX1290" fmla="*/ 106085 w 1948239"/>
              <a:gd name="connsiteY1290" fmla="*/ 496044 h 1667221"/>
              <a:gd name="connsiteX1291" fmla="*/ 114687 w 1948239"/>
              <a:gd name="connsiteY1291" fmla="*/ 547212 h 1667221"/>
              <a:gd name="connsiteX1292" fmla="*/ 117554 w 1948239"/>
              <a:gd name="connsiteY1292" fmla="*/ 683659 h 1667221"/>
              <a:gd name="connsiteX1293" fmla="*/ 97484 w 1948239"/>
              <a:gd name="connsiteY1293" fmla="*/ 696451 h 1667221"/>
              <a:gd name="connsiteX1294" fmla="*/ 101785 w 1948239"/>
              <a:gd name="connsiteY1294" fmla="*/ 737671 h 1667221"/>
              <a:gd name="connsiteX1295" fmla="*/ 86015 w 1948239"/>
              <a:gd name="connsiteY1295" fmla="*/ 751883 h 1667221"/>
              <a:gd name="connsiteX1296" fmla="*/ 91749 w 1948239"/>
              <a:gd name="connsiteY1296" fmla="*/ 777468 h 1667221"/>
              <a:gd name="connsiteX1297" fmla="*/ 110387 w 1948239"/>
              <a:gd name="connsiteY1297" fmla="*/ 760412 h 1667221"/>
              <a:gd name="connsiteX1298" fmla="*/ 101785 w 1948239"/>
              <a:gd name="connsiteY1298" fmla="*/ 818686 h 1667221"/>
              <a:gd name="connsiteX1299" fmla="*/ 108952 w 1948239"/>
              <a:gd name="connsiteY1299" fmla="*/ 803051 h 1667221"/>
              <a:gd name="connsiteX1300" fmla="*/ 107519 w 1948239"/>
              <a:gd name="connsiteY1300" fmla="*/ 915337 h 1667221"/>
              <a:gd name="connsiteX1301" fmla="*/ 111819 w 1948239"/>
              <a:gd name="connsiteY1301" fmla="*/ 1020515 h 1667221"/>
              <a:gd name="connsiteX1302" fmla="*/ 118988 w 1948239"/>
              <a:gd name="connsiteY1302" fmla="*/ 1011987 h 1667221"/>
              <a:gd name="connsiteX1303" fmla="*/ 117554 w 1948239"/>
              <a:gd name="connsiteY1303" fmla="*/ 1038992 h 1667221"/>
              <a:gd name="connsiteX1304" fmla="*/ 121855 w 1948239"/>
              <a:gd name="connsiteY1304" fmla="*/ 1033306 h 1667221"/>
              <a:gd name="connsiteX1305" fmla="*/ 120421 w 1948239"/>
              <a:gd name="connsiteY1305" fmla="*/ 1095845 h 1667221"/>
              <a:gd name="connsiteX1306" fmla="*/ 133324 w 1948239"/>
              <a:gd name="connsiteY1306" fmla="*/ 1186810 h 1667221"/>
              <a:gd name="connsiteX1307" fmla="*/ 136191 w 1948239"/>
              <a:gd name="connsiteY1307" fmla="*/ 1158384 h 1667221"/>
              <a:gd name="connsiteX1308" fmla="*/ 139058 w 1948239"/>
              <a:gd name="connsiteY1308" fmla="*/ 1206709 h 1667221"/>
              <a:gd name="connsiteX1309" fmla="*/ 149093 w 1948239"/>
              <a:gd name="connsiteY1309" fmla="*/ 1198181 h 1667221"/>
              <a:gd name="connsiteX1310" fmla="*/ 159128 w 1948239"/>
              <a:gd name="connsiteY1310" fmla="*/ 1243664 h 1667221"/>
              <a:gd name="connsiteX1311" fmla="*/ 166296 w 1948239"/>
              <a:gd name="connsiteY1311" fmla="*/ 1257877 h 1667221"/>
              <a:gd name="connsiteX1312" fmla="*/ 174897 w 1948239"/>
              <a:gd name="connsiteY1312" fmla="*/ 1272091 h 1667221"/>
              <a:gd name="connsiteX1313" fmla="*/ 183499 w 1948239"/>
              <a:gd name="connsiteY1313" fmla="*/ 1287725 h 1667221"/>
              <a:gd name="connsiteX1314" fmla="*/ 192100 w 1948239"/>
              <a:gd name="connsiteY1314" fmla="*/ 1301938 h 1667221"/>
              <a:gd name="connsiteX1315" fmla="*/ 199269 w 1948239"/>
              <a:gd name="connsiteY1315" fmla="*/ 1297674 h 1667221"/>
              <a:gd name="connsiteX1316" fmla="*/ 212170 w 1948239"/>
              <a:gd name="connsiteY1316" fmla="*/ 1321836 h 1667221"/>
              <a:gd name="connsiteX1317" fmla="*/ 210737 w 1948239"/>
              <a:gd name="connsiteY1317" fmla="*/ 1311888 h 1667221"/>
              <a:gd name="connsiteX1318" fmla="*/ 268081 w 1948239"/>
              <a:gd name="connsiteY1318" fmla="*/ 1382954 h 1667221"/>
              <a:gd name="connsiteX1319" fmla="*/ 262346 w 1948239"/>
              <a:gd name="connsiteY1319" fmla="*/ 1355949 h 1667221"/>
              <a:gd name="connsiteX1320" fmla="*/ 288151 w 1948239"/>
              <a:gd name="connsiteY1320" fmla="*/ 1388639 h 1667221"/>
              <a:gd name="connsiteX1321" fmla="*/ 316822 w 1948239"/>
              <a:gd name="connsiteY1321" fmla="*/ 1419908 h 1667221"/>
              <a:gd name="connsiteX1322" fmla="*/ 338325 w 1948239"/>
              <a:gd name="connsiteY1322" fmla="*/ 1419908 h 1667221"/>
              <a:gd name="connsiteX1323" fmla="*/ 345494 w 1948239"/>
              <a:gd name="connsiteY1323" fmla="*/ 1429858 h 1667221"/>
              <a:gd name="connsiteX1324" fmla="*/ 356963 w 1948239"/>
              <a:gd name="connsiteY1324" fmla="*/ 1442650 h 1667221"/>
              <a:gd name="connsiteX1325" fmla="*/ 358396 w 1948239"/>
              <a:gd name="connsiteY1325" fmla="*/ 1435543 h 1667221"/>
              <a:gd name="connsiteX1326" fmla="*/ 530426 w 1948239"/>
              <a:gd name="connsiteY1326" fmla="*/ 1523665 h 1667221"/>
              <a:gd name="connsiteX1327" fmla="*/ 725393 w 1948239"/>
              <a:gd name="connsiteY1327" fmla="*/ 1562042 h 1667221"/>
              <a:gd name="connsiteX1328" fmla="*/ 722526 w 1948239"/>
              <a:gd name="connsiteY1328" fmla="*/ 1559199 h 1667221"/>
              <a:gd name="connsiteX1329" fmla="*/ 802806 w 1948239"/>
              <a:gd name="connsiteY1329" fmla="*/ 1580519 h 1667221"/>
              <a:gd name="connsiteX1330" fmla="*/ 847248 w 1948239"/>
              <a:gd name="connsiteY1330" fmla="*/ 1564885 h 1667221"/>
              <a:gd name="connsiteX1331" fmla="*/ 868751 w 1948239"/>
              <a:gd name="connsiteY1331" fmla="*/ 1571992 h 1667221"/>
              <a:gd name="connsiteX1332" fmla="*/ 910326 w 1948239"/>
              <a:gd name="connsiteY1332" fmla="*/ 1576256 h 1667221"/>
              <a:gd name="connsiteX1333" fmla="*/ 904591 w 1948239"/>
              <a:gd name="connsiteY1333" fmla="*/ 1563462 h 1667221"/>
              <a:gd name="connsiteX1334" fmla="*/ 960500 w 1948239"/>
              <a:gd name="connsiteY1334" fmla="*/ 1556357 h 1667221"/>
              <a:gd name="connsiteX1335" fmla="*/ 1013544 w 1948239"/>
              <a:gd name="connsiteY1335" fmla="*/ 1552092 h 1667221"/>
              <a:gd name="connsiteX1336" fmla="*/ 1068020 w 1948239"/>
              <a:gd name="connsiteY1336" fmla="*/ 1546407 h 1667221"/>
              <a:gd name="connsiteX1337" fmla="*/ 1126796 w 1948239"/>
              <a:gd name="connsiteY1337" fmla="*/ 1532194 h 1667221"/>
              <a:gd name="connsiteX1338" fmla="*/ 1079488 w 1948239"/>
              <a:gd name="connsiteY1338" fmla="*/ 1552092 h 1667221"/>
              <a:gd name="connsiteX1339" fmla="*/ 1049382 w 1948239"/>
              <a:gd name="connsiteY1339" fmla="*/ 1562042 h 1667221"/>
              <a:gd name="connsiteX1340" fmla="*/ 1023578 w 1948239"/>
              <a:gd name="connsiteY1340" fmla="*/ 1569149 h 1667221"/>
              <a:gd name="connsiteX1341" fmla="*/ 989172 w 1948239"/>
              <a:gd name="connsiteY1341" fmla="*/ 1576256 h 1667221"/>
              <a:gd name="connsiteX1342" fmla="*/ 1065152 w 1948239"/>
              <a:gd name="connsiteY1342" fmla="*/ 1564885 h 1667221"/>
              <a:gd name="connsiteX1343" fmla="*/ 1098124 w 1948239"/>
              <a:gd name="connsiteY1343" fmla="*/ 1556357 h 1667221"/>
              <a:gd name="connsiteX1344" fmla="*/ 1142566 w 1948239"/>
              <a:gd name="connsiteY1344" fmla="*/ 1546407 h 1667221"/>
              <a:gd name="connsiteX1345" fmla="*/ 1106726 w 1948239"/>
              <a:gd name="connsiteY1345" fmla="*/ 1549250 h 1667221"/>
              <a:gd name="connsiteX1346" fmla="*/ 1175538 w 1948239"/>
              <a:gd name="connsiteY1346" fmla="*/ 1526508 h 1667221"/>
              <a:gd name="connsiteX1347" fmla="*/ 1222846 w 1948239"/>
              <a:gd name="connsiteY1347" fmla="*/ 1505189 h 1667221"/>
              <a:gd name="connsiteX1348" fmla="*/ 1284179 w 1948239"/>
              <a:gd name="connsiteY1348" fmla="*/ 1494378 h 1667221"/>
              <a:gd name="connsiteX1349" fmla="*/ 1281937 w 1948239"/>
              <a:gd name="connsiteY1349" fmla="*/ 1496927 h 1667221"/>
              <a:gd name="connsiteX1350" fmla="*/ 1301693 w 1948239"/>
              <a:gd name="connsiteY1350" fmla="*/ 1500925 h 1667221"/>
              <a:gd name="connsiteX1351" fmla="*/ 1280190 w 1948239"/>
              <a:gd name="connsiteY1351" fmla="*/ 1509453 h 1667221"/>
              <a:gd name="connsiteX1352" fmla="*/ 1333232 w 1948239"/>
              <a:gd name="connsiteY1352" fmla="*/ 1486711 h 1667221"/>
              <a:gd name="connsiteX1353" fmla="*/ 1312803 w 1948239"/>
              <a:gd name="connsiteY1353" fmla="*/ 1487955 h 1667221"/>
              <a:gd name="connsiteX1354" fmla="*/ 1306500 w 1948239"/>
              <a:gd name="connsiteY1354" fmla="*/ 1488996 h 1667221"/>
              <a:gd name="connsiteX1355" fmla="*/ 1320509 w 1948239"/>
              <a:gd name="connsiteY1355" fmla="*/ 1485468 h 1667221"/>
              <a:gd name="connsiteX1356" fmla="*/ 1354736 w 1948239"/>
              <a:gd name="connsiteY1356" fmla="*/ 1469656 h 1667221"/>
              <a:gd name="connsiteX1357" fmla="*/ 1326064 w 1948239"/>
              <a:gd name="connsiteY1357" fmla="*/ 1463969 h 1667221"/>
              <a:gd name="connsiteX1358" fmla="*/ 1369072 w 1948239"/>
              <a:gd name="connsiteY1358" fmla="*/ 1441229 h 1667221"/>
              <a:gd name="connsiteX1359" fmla="*/ 1375386 w 1948239"/>
              <a:gd name="connsiteY1359" fmla="*/ 1449993 h 1667221"/>
              <a:gd name="connsiteX1360" fmla="*/ 1370505 w 1948239"/>
              <a:gd name="connsiteY1360" fmla="*/ 1452599 h 1667221"/>
              <a:gd name="connsiteX1361" fmla="*/ 1378748 w 1948239"/>
              <a:gd name="connsiteY1361" fmla="*/ 1452422 h 1667221"/>
              <a:gd name="connsiteX1362" fmla="*/ 1388970 w 1948239"/>
              <a:gd name="connsiteY1362" fmla="*/ 1442812 h 1667221"/>
              <a:gd name="connsiteX1363" fmla="*/ 1389443 w 1948239"/>
              <a:gd name="connsiteY1363" fmla="*/ 1442501 h 1667221"/>
              <a:gd name="connsiteX1364" fmla="*/ 1391650 w 1948239"/>
              <a:gd name="connsiteY1364" fmla="*/ 1441051 h 1667221"/>
              <a:gd name="connsiteX1365" fmla="*/ 1396309 w 1948239"/>
              <a:gd name="connsiteY1365" fmla="*/ 1434122 h 1667221"/>
              <a:gd name="connsiteX1366" fmla="*/ 1423548 w 1948239"/>
              <a:gd name="connsiteY1366" fmla="*/ 1425595 h 1667221"/>
              <a:gd name="connsiteX1367" fmla="*/ 1450785 w 1948239"/>
              <a:gd name="connsiteY1367" fmla="*/ 1409960 h 1667221"/>
              <a:gd name="connsiteX1368" fmla="*/ 1510996 w 1948239"/>
              <a:gd name="connsiteY1368" fmla="*/ 1375847 h 1667221"/>
              <a:gd name="connsiteX1369" fmla="*/ 1510996 w 1948239"/>
              <a:gd name="connsiteY1369" fmla="*/ 1367320 h 1667221"/>
              <a:gd name="connsiteX1370" fmla="*/ 1521032 w 1948239"/>
              <a:gd name="connsiteY1370" fmla="*/ 1364477 h 1667221"/>
              <a:gd name="connsiteX1371" fmla="*/ 1546836 w 1948239"/>
              <a:gd name="connsiteY1371" fmla="*/ 1320416 h 1667221"/>
              <a:gd name="connsiteX1372" fmla="*/ 1510996 w 1948239"/>
              <a:gd name="connsiteY1372" fmla="*/ 1348842 h 1667221"/>
              <a:gd name="connsiteX1373" fmla="*/ 1515297 w 1948239"/>
              <a:gd name="connsiteY1373" fmla="*/ 1334629 h 1667221"/>
              <a:gd name="connsiteX1374" fmla="*/ 1539668 w 1948239"/>
              <a:gd name="connsiteY1374" fmla="*/ 1314731 h 1667221"/>
              <a:gd name="connsiteX1375" fmla="*/ 1558305 w 1948239"/>
              <a:gd name="connsiteY1375" fmla="*/ 1297674 h 1667221"/>
              <a:gd name="connsiteX1376" fmla="*/ 1581242 w 1948239"/>
              <a:gd name="connsiteY1376" fmla="*/ 1289146 h 1667221"/>
              <a:gd name="connsiteX1377" fmla="*/ 1574074 w 1948239"/>
              <a:gd name="connsiteY1377" fmla="*/ 1289146 h 1667221"/>
              <a:gd name="connsiteX1378" fmla="*/ 1614214 w 1948239"/>
              <a:gd name="connsiteY1378" fmla="*/ 1256456 h 1667221"/>
              <a:gd name="connsiteX1379" fmla="*/ 1637151 w 1948239"/>
              <a:gd name="connsiteY1379" fmla="*/ 1223766 h 1667221"/>
              <a:gd name="connsiteX1380" fmla="*/ 1651487 w 1948239"/>
              <a:gd name="connsiteY1380" fmla="*/ 1225187 h 1667221"/>
              <a:gd name="connsiteX1381" fmla="*/ 1660088 w 1948239"/>
              <a:gd name="connsiteY1381" fmla="*/ 1208131 h 1667221"/>
              <a:gd name="connsiteX1382" fmla="*/ 1667257 w 1948239"/>
              <a:gd name="connsiteY1382" fmla="*/ 1191074 h 1667221"/>
              <a:gd name="connsiteX1383" fmla="*/ 1693062 w 1948239"/>
              <a:gd name="connsiteY1383" fmla="*/ 1175439 h 1667221"/>
              <a:gd name="connsiteX1384" fmla="*/ 1718866 w 1948239"/>
              <a:gd name="connsiteY1384" fmla="*/ 1156963 h 1667221"/>
              <a:gd name="connsiteX1385" fmla="*/ 1714564 w 1948239"/>
              <a:gd name="connsiteY1385" fmla="*/ 1142749 h 1667221"/>
              <a:gd name="connsiteX1386" fmla="*/ 1754705 w 1948239"/>
              <a:gd name="connsiteY1386" fmla="*/ 1084474 h 1667221"/>
              <a:gd name="connsiteX1387" fmla="*/ 1777642 w 1948239"/>
              <a:gd name="connsiteY1387" fmla="*/ 1038992 h 1667221"/>
              <a:gd name="connsiteX1388" fmla="*/ 1803447 w 1948239"/>
              <a:gd name="connsiteY1388" fmla="*/ 993509 h 1667221"/>
              <a:gd name="connsiteX1389" fmla="*/ 1822084 w 1948239"/>
              <a:gd name="connsiteY1389" fmla="*/ 949448 h 1667221"/>
              <a:gd name="connsiteX1390" fmla="*/ 1813482 w 1948239"/>
              <a:gd name="connsiteY1390" fmla="*/ 943763 h 1667221"/>
              <a:gd name="connsiteX1391" fmla="*/ 1832118 w 1948239"/>
              <a:gd name="connsiteY1391" fmla="*/ 901123 h 1667221"/>
              <a:gd name="connsiteX1392" fmla="*/ 1826384 w 1948239"/>
              <a:gd name="connsiteY1392" fmla="*/ 905387 h 1667221"/>
              <a:gd name="connsiteX1393" fmla="*/ 1849321 w 1948239"/>
              <a:gd name="connsiteY1393" fmla="*/ 831479 h 1667221"/>
              <a:gd name="connsiteX1394" fmla="*/ 1855056 w 1948239"/>
              <a:gd name="connsiteY1394" fmla="*/ 795945 h 1667221"/>
              <a:gd name="connsiteX1395" fmla="*/ 1857923 w 1948239"/>
              <a:gd name="connsiteY1395" fmla="*/ 778888 h 1667221"/>
              <a:gd name="connsiteX1396" fmla="*/ 1859357 w 1948239"/>
              <a:gd name="connsiteY1396" fmla="*/ 761833 h 1667221"/>
              <a:gd name="connsiteX1397" fmla="*/ 1850756 w 1948239"/>
              <a:gd name="connsiteY1397" fmla="*/ 767518 h 1667221"/>
              <a:gd name="connsiteX1398" fmla="*/ 1843587 w 1948239"/>
              <a:gd name="connsiteY1398" fmla="*/ 790259 h 1667221"/>
              <a:gd name="connsiteX1399" fmla="*/ 1845021 w 1948239"/>
              <a:gd name="connsiteY1399" fmla="*/ 753305 h 1667221"/>
              <a:gd name="connsiteX1400" fmla="*/ 1852188 w 1948239"/>
              <a:gd name="connsiteY1400" fmla="*/ 709244 h 1667221"/>
              <a:gd name="connsiteX1401" fmla="*/ 1855056 w 1948239"/>
              <a:gd name="connsiteY1401" fmla="*/ 611172 h 1667221"/>
              <a:gd name="connsiteX1402" fmla="*/ 1850756 w 1948239"/>
              <a:gd name="connsiteY1402" fmla="*/ 616857 h 1667221"/>
              <a:gd name="connsiteX1403" fmla="*/ 1853623 w 1948239"/>
              <a:gd name="connsiteY1403" fmla="*/ 579902 h 1667221"/>
              <a:gd name="connsiteX1404" fmla="*/ 1843587 w 1948239"/>
              <a:gd name="connsiteY1404" fmla="*/ 584166 h 1667221"/>
              <a:gd name="connsiteX1405" fmla="*/ 1807748 w 1948239"/>
              <a:gd name="connsiteY1405" fmla="*/ 420714 h 1667221"/>
              <a:gd name="connsiteX1406" fmla="*/ 1793412 w 1948239"/>
              <a:gd name="connsiteY1406" fmla="*/ 433505 h 1667221"/>
              <a:gd name="connsiteX1407" fmla="*/ 1774775 w 1948239"/>
              <a:gd name="connsiteY1407" fmla="*/ 386601 h 1667221"/>
              <a:gd name="connsiteX1408" fmla="*/ 1761874 w 1948239"/>
              <a:gd name="connsiteY1408" fmla="*/ 363859 h 1667221"/>
              <a:gd name="connsiteX1409" fmla="*/ 1746103 w 1948239"/>
              <a:gd name="connsiteY1409" fmla="*/ 341119 h 1667221"/>
              <a:gd name="connsiteX1410" fmla="*/ 1728900 w 1948239"/>
              <a:gd name="connsiteY1410" fmla="*/ 318378 h 1667221"/>
              <a:gd name="connsiteX1411" fmla="*/ 1710264 w 1948239"/>
              <a:gd name="connsiteY1411" fmla="*/ 297058 h 1667221"/>
              <a:gd name="connsiteX1412" fmla="*/ 1691627 w 1948239"/>
              <a:gd name="connsiteY1412" fmla="*/ 277158 h 1667221"/>
              <a:gd name="connsiteX1413" fmla="*/ 1674423 w 1948239"/>
              <a:gd name="connsiteY1413" fmla="*/ 260101 h 1667221"/>
              <a:gd name="connsiteX1414" fmla="*/ 1672990 w 1948239"/>
              <a:gd name="connsiteY1414" fmla="*/ 260101 h 1667221"/>
              <a:gd name="connsiteX1415" fmla="*/ 1667256 w 1948239"/>
              <a:gd name="connsiteY1415" fmla="*/ 252995 h 1667221"/>
              <a:gd name="connsiteX1416" fmla="*/ 1672993 w 1948239"/>
              <a:gd name="connsiteY1416" fmla="*/ 258682 h 1667221"/>
              <a:gd name="connsiteX1417" fmla="*/ 1674424 w 1948239"/>
              <a:gd name="connsiteY1417" fmla="*/ 258682 h 1667221"/>
              <a:gd name="connsiteX1418" fmla="*/ 1655788 w 1948239"/>
              <a:gd name="connsiteY1418" fmla="*/ 235940 h 1667221"/>
              <a:gd name="connsiteX1419" fmla="*/ 1652921 w 1948239"/>
              <a:gd name="connsiteY1419" fmla="*/ 235940 h 1667221"/>
              <a:gd name="connsiteX1420" fmla="*/ 1667257 w 1948239"/>
              <a:gd name="connsiteY1420" fmla="*/ 251575 h 1667221"/>
              <a:gd name="connsiteX1421" fmla="*/ 1637151 w 1948239"/>
              <a:gd name="connsiteY1421" fmla="*/ 223148 h 1667221"/>
              <a:gd name="connsiteX1422" fmla="*/ 1611347 w 1948239"/>
              <a:gd name="connsiteY1422" fmla="*/ 196143 h 1667221"/>
              <a:gd name="connsiteX1423" fmla="*/ 1578375 w 1948239"/>
              <a:gd name="connsiteY1423" fmla="*/ 193300 h 1667221"/>
              <a:gd name="connsiteX1424" fmla="*/ 1538235 w 1948239"/>
              <a:gd name="connsiteY1424" fmla="*/ 169137 h 1667221"/>
              <a:gd name="connsiteX1425" fmla="*/ 1502394 w 1948239"/>
              <a:gd name="connsiteY1425" fmla="*/ 153503 h 1667221"/>
              <a:gd name="connsiteX1426" fmla="*/ 1473723 w 1948239"/>
              <a:gd name="connsiteY1426" fmla="*/ 136447 h 1667221"/>
              <a:gd name="connsiteX1427" fmla="*/ 1473723 w 1948239"/>
              <a:gd name="connsiteY1427" fmla="*/ 143554 h 1667221"/>
              <a:gd name="connsiteX1428" fmla="*/ 1406345 w 1948239"/>
              <a:gd name="connsiteY1428" fmla="*/ 115128 h 1667221"/>
              <a:gd name="connsiteX1429" fmla="*/ 1367638 w 1948239"/>
              <a:gd name="connsiteY1429" fmla="*/ 100914 h 1667221"/>
              <a:gd name="connsiteX1430" fmla="*/ 1327497 w 1948239"/>
              <a:gd name="connsiteY1430" fmla="*/ 88122 h 1667221"/>
              <a:gd name="connsiteX1431" fmla="*/ 1158335 w 1948239"/>
              <a:gd name="connsiteY1431" fmla="*/ 71065 h 1667221"/>
              <a:gd name="connsiteX1432" fmla="*/ 1098124 w 1948239"/>
              <a:gd name="connsiteY1432" fmla="*/ 55431 h 1667221"/>
              <a:gd name="connsiteX1433" fmla="*/ 1047950 w 1948239"/>
              <a:gd name="connsiteY1433" fmla="*/ 56853 h 1667221"/>
              <a:gd name="connsiteX1434" fmla="*/ 999208 w 1948239"/>
              <a:gd name="connsiteY1434" fmla="*/ 58274 h 1667221"/>
              <a:gd name="connsiteX1435" fmla="*/ 1050817 w 1948239"/>
              <a:gd name="connsiteY1435" fmla="*/ 68224 h 1667221"/>
              <a:gd name="connsiteX1436" fmla="*/ 993473 w 1948239"/>
              <a:gd name="connsiteY1436" fmla="*/ 83858 h 1667221"/>
              <a:gd name="connsiteX1437" fmla="*/ 1006375 w 1948239"/>
              <a:gd name="connsiteY1437" fmla="*/ 85279 h 1667221"/>
              <a:gd name="connsiteX1438" fmla="*/ 961935 w 1948239"/>
              <a:gd name="connsiteY1438" fmla="*/ 82436 h 1667221"/>
              <a:gd name="connsiteX1439" fmla="*/ 961935 w 1948239"/>
              <a:gd name="connsiteY1439" fmla="*/ 92386 h 1667221"/>
              <a:gd name="connsiteX1440" fmla="*/ 928961 w 1948239"/>
              <a:gd name="connsiteY1440" fmla="*/ 86700 h 1667221"/>
              <a:gd name="connsiteX1441" fmla="*/ 666617 w 1948239"/>
              <a:gd name="connsiteY1441" fmla="*/ 198986 h 1667221"/>
              <a:gd name="connsiteX1442" fmla="*/ 669484 w 1948239"/>
              <a:gd name="connsiteY1442" fmla="*/ 186194 h 1667221"/>
              <a:gd name="connsiteX1443" fmla="*/ 607839 w 1948239"/>
              <a:gd name="connsiteY1443" fmla="*/ 211778 h 1667221"/>
              <a:gd name="connsiteX1444" fmla="*/ 546196 w 1948239"/>
              <a:gd name="connsiteY1444" fmla="*/ 248732 h 1667221"/>
              <a:gd name="connsiteX1445" fmla="*/ 559097 w 1948239"/>
              <a:gd name="connsiteY1445" fmla="*/ 245890 h 1667221"/>
              <a:gd name="connsiteX1446" fmla="*/ 491720 w 1948239"/>
              <a:gd name="connsiteY1446" fmla="*/ 285687 h 1667221"/>
              <a:gd name="connsiteX1447" fmla="*/ 411439 w 1948239"/>
              <a:gd name="connsiteY1447" fmla="*/ 328326 h 1667221"/>
              <a:gd name="connsiteX1448" fmla="*/ 445845 w 1948239"/>
              <a:gd name="connsiteY1448" fmla="*/ 304164 h 1667221"/>
              <a:gd name="connsiteX1449" fmla="*/ 467348 w 1948239"/>
              <a:gd name="connsiteY1449" fmla="*/ 281423 h 1667221"/>
              <a:gd name="connsiteX1450" fmla="*/ 461538 w 1948239"/>
              <a:gd name="connsiteY1450" fmla="*/ 282943 h 1667221"/>
              <a:gd name="connsiteX1451" fmla="*/ 474517 w 1948239"/>
              <a:gd name="connsiteY1451" fmla="*/ 275737 h 1667221"/>
              <a:gd name="connsiteX1452" fmla="*/ 461614 w 1948239"/>
              <a:gd name="connsiteY1452" fmla="*/ 277158 h 1667221"/>
              <a:gd name="connsiteX1453" fmla="*/ 539027 w 1948239"/>
              <a:gd name="connsiteY1453" fmla="*/ 234519 h 1667221"/>
              <a:gd name="connsiteX1454" fmla="*/ 500321 w 1948239"/>
              <a:gd name="connsiteY1454" fmla="*/ 261525 h 1667221"/>
              <a:gd name="connsiteX1455" fmla="*/ 543328 w 1948239"/>
              <a:gd name="connsiteY1455" fmla="*/ 238783 h 1667221"/>
              <a:gd name="connsiteX1456" fmla="*/ 583469 w 1948239"/>
              <a:gd name="connsiteY1456" fmla="*/ 213198 h 1667221"/>
              <a:gd name="connsiteX1457" fmla="*/ 572000 w 1948239"/>
              <a:gd name="connsiteY1457" fmla="*/ 196143 h 1667221"/>
              <a:gd name="connsiteX1458" fmla="*/ 627909 w 1948239"/>
              <a:gd name="connsiteY1458" fmla="*/ 170560 h 1667221"/>
              <a:gd name="connsiteX1459" fmla="*/ 649414 w 1948239"/>
              <a:gd name="connsiteY1459" fmla="*/ 169137 h 1667221"/>
              <a:gd name="connsiteX1460" fmla="*/ 688120 w 1948239"/>
              <a:gd name="connsiteY1460" fmla="*/ 160610 h 1667221"/>
              <a:gd name="connsiteX1461" fmla="*/ 678085 w 1948239"/>
              <a:gd name="connsiteY1461" fmla="*/ 170560 h 1667221"/>
              <a:gd name="connsiteX1462" fmla="*/ 711057 w 1948239"/>
              <a:gd name="connsiteY1462" fmla="*/ 162030 h 1667221"/>
              <a:gd name="connsiteX1463" fmla="*/ 748330 w 1948239"/>
              <a:gd name="connsiteY1463" fmla="*/ 143554 h 1667221"/>
              <a:gd name="connsiteX1464" fmla="*/ 706757 w 1948239"/>
              <a:gd name="connsiteY1464" fmla="*/ 149239 h 1667221"/>
              <a:gd name="connsiteX1465" fmla="*/ 771267 w 1948239"/>
              <a:gd name="connsiteY1465" fmla="*/ 127919 h 1667221"/>
              <a:gd name="connsiteX1466" fmla="*/ 658015 w 1948239"/>
              <a:gd name="connsiteY1466" fmla="*/ 163453 h 1667221"/>
              <a:gd name="connsiteX1467" fmla="*/ 652281 w 1948239"/>
              <a:gd name="connsiteY1467" fmla="*/ 153503 h 1667221"/>
              <a:gd name="connsiteX1468" fmla="*/ 822876 w 1948239"/>
              <a:gd name="connsiteY1468" fmla="*/ 95229 h 1667221"/>
              <a:gd name="connsiteX1469" fmla="*/ 994906 w 1948239"/>
              <a:gd name="connsiteY1469" fmla="*/ 51167 h 1667221"/>
              <a:gd name="connsiteX1470" fmla="*/ 982005 w 1948239"/>
              <a:gd name="connsiteY1470" fmla="*/ 45482 h 1667221"/>
              <a:gd name="connsiteX1471" fmla="*/ 1003508 w 1948239"/>
              <a:gd name="connsiteY1471" fmla="*/ 32690 h 1667221"/>
              <a:gd name="connsiteX1472" fmla="*/ 1080921 w 1948239"/>
              <a:gd name="connsiteY1472" fmla="*/ 27004 h 1667221"/>
              <a:gd name="connsiteX1473" fmla="*/ 1055117 w 1948239"/>
              <a:gd name="connsiteY1473" fmla="*/ 18476 h 1667221"/>
              <a:gd name="connsiteX1474" fmla="*/ 1039348 w 1948239"/>
              <a:gd name="connsiteY1474" fmla="*/ 12792 h 1667221"/>
              <a:gd name="connsiteX1475" fmla="*/ 1089523 w 1948239"/>
              <a:gd name="connsiteY1475" fmla="*/ 12792 h 1667221"/>
              <a:gd name="connsiteX1476" fmla="*/ 1145433 w 1948239"/>
              <a:gd name="connsiteY1476" fmla="*/ 17056 h 1667221"/>
              <a:gd name="connsiteX1477" fmla="*/ 1174105 w 1948239"/>
              <a:gd name="connsiteY1477" fmla="*/ 19899 h 1667221"/>
              <a:gd name="connsiteX1478" fmla="*/ 1204209 w 1948239"/>
              <a:gd name="connsiteY1478" fmla="*/ 24163 h 1667221"/>
              <a:gd name="connsiteX1479" fmla="*/ 1234315 w 1948239"/>
              <a:gd name="connsiteY1479" fmla="*/ 27004 h 1667221"/>
              <a:gd name="connsiteX1480" fmla="*/ 1264420 w 1948239"/>
              <a:gd name="connsiteY1480" fmla="*/ 29847 h 1667221"/>
              <a:gd name="connsiteX1481" fmla="*/ 1238615 w 1948239"/>
              <a:gd name="connsiteY1481" fmla="*/ 18476 h 1667221"/>
              <a:gd name="connsiteX1482" fmla="*/ 1278756 w 1948239"/>
              <a:gd name="connsiteY1482" fmla="*/ 29847 h 1667221"/>
              <a:gd name="connsiteX1483" fmla="*/ 1298826 w 1948239"/>
              <a:gd name="connsiteY1483" fmla="*/ 36954 h 1667221"/>
              <a:gd name="connsiteX1484" fmla="*/ 1318896 w 1948239"/>
              <a:gd name="connsiteY1484" fmla="*/ 45482 h 1667221"/>
              <a:gd name="connsiteX1485" fmla="*/ 1356169 w 1948239"/>
              <a:gd name="connsiteY1485" fmla="*/ 56853 h 1667221"/>
              <a:gd name="connsiteX1486" fmla="*/ 1387708 w 1948239"/>
              <a:gd name="connsiteY1486" fmla="*/ 59696 h 1667221"/>
              <a:gd name="connsiteX1487" fmla="*/ 1351869 w 1948239"/>
              <a:gd name="connsiteY1487" fmla="*/ 39797 h 1667221"/>
              <a:gd name="connsiteX1488" fmla="*/ 1313162 w 1948239"/>
              <a:gd name="connsiteY1488" fmla="*/ 21320 h 1667221"/>
              <a:gd name="connsiteX1489" fmla="*/ 1343268 w 1948239"/>
              <a:gd name="connsiteY1489" fmla="*/ 22740 h 1667221"/>
              <a:gd name="connsiteX1490" fmla="*/ 1250083 w 1948239"/>
              <a:gd name="connsiteY1490" fmla="*/ 0 h 1667221"/>
              <a:gd name="connsiteX1491" fmla="*/ 1295958 w 1948239"/>
              <a:gd name="connsiteY1491" fmla="*/ 15634 h 1667221"/>
              <a:gd name="connsiteX1492" fmla="*/ 1250083 w 1948239"/>
              <a:gd name="connsiteY1492" fmla="*/ 0 h 166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Lst>
            <a:rect l="l" t="t" r="r" b="b"/>
            <a:pathLst>
              <a:path w="1948239" h="1667221">
                <a:moveTo>
                  <a:pt x="560147" y="1648531"/>
                </a:moveTo>
                <a:lnTo>
                  <a:pt x="582676" y="1650706"/>
                </a:lnTo>
                <a:lnTo>
                  <a:pt x="575942" y="1650697"/>
                </a:lnTo>
                <a:close/>
                <a:moveTo>
                  <a:pt x="547628" y="1647322"/>
                </a:moveTo>
                <a:cubicBezTo>
                  <a:pt x="549062" y="1646967"/>
                  <a:pt x="553094" y="1647499"/>
                  <a:pt x="558291" y="1648276"/>
                </a:cubicBezTo>
                <a:lnTo>
                  <a:pt x="560147" y="1648531"/>
                </a:lnTo>
                <a:close/>
                <a:moveTo>
                  <a:pt x="1035048" y="1645899"/>
                </a:moveTo>
                <a:cubicBezTo>
                  <a:pt x="1029313" y="1655848"/>
                  <a:pt x="1016410" y="1655848"/>
                  <a:pt x="1002074" y="1655848"/>
                </a:cubicBezTo>
                <a:cubicBezTo>
                  <a:pt x="987738" y="1655848"/>
                  <a:pt x="970535" y="1657270"/>
                  <a:pt x="959066" y="1665798"/>
                </a:cubicBezTo>
                <a:cubicBezTo>
                  <a:pt x="951899" y="1654427"/>
                  <a:pt x="1014977" y="1653006"/>
                  <a:pt x="1035048" y="1645899"/>
                </a:cubicBezTo>
                <a:close/>
                <a:moveTo>
                  <a:pt x="1139699" y="1628844"/>
                </a:moveTo>
                <a:lnTo>
                  <a:pt x="1137848" y="1630679"/>
                </a:lnTo>
                <a:lnTo>
                  <a:pt x="1135061" y="1629244"/>
                </a:lnTo>
                <a:close/>
                <a:moveTo>
                  <a:pt x="1057984" y="1590468"/>
                </a:moveTo>
                <a:cubicBezTo>
                  <a:pt x="1070887" y="1607525"/>
                  <a:pt x="1017844" y="1600418"/>
                  <a:pt x="1000640" y="1600418"/>
                </a:cubicBezTo>
                <a:cubicBezTo>
                  <a:pt x="1022145" y="1601839"/>
                  <a:pt x="1053684" y="1614630"/>
                  <a:pt x="1090957" y="1596154"/>
                </a:cubicBezTo>
                <a:cubicBezTo>
                  <a:pt x="1080921" y="1597575"/>
                  <a:pt x="1069452" y="1597575"/>
                  <a:pt x="1059418" y="1597575"/>
                </a:cubicBezTo>
                <a:lnTo>
                  <a:pt x="1066585" y="1596154"/>
                </a:lnTo>
                <a:close/>
                <a:moveTo>
                  <a:pt x="642245" y="1576256"/>
                </a:moveTo>
                <a:cubicBezTo>
                  <a:pt x="645112" y="1583361"/>
                  <a:pt x="679518" y="1586204"/>
                  <a:pt x="666617" y="1591890"/>
                </a:cubicBezTo>
                <a:lnTo>
                  <a:pt x="650846" y="1590468"/>
                </a:lnTo>
                <a:cubicBezTo>
                  <a:pt x="673784" y="1591890"/>
                  <a:pt x="660882" y="1608946"/>
                  <a:pt x="695288" y="1606103"/>
                </a:cubicBezTo>
                <a:cubicBezTo>
                  <a:pt x="688120" y="1604682"/>
                  <a:pt x="682385" y="1604682"/>
                  <a:pt x="675218" y="1603261"/>
                </a:cubicBezTo>
                <a:cubicBezTo>
                  <a:pt x="699588" y="1603261"/>
                  <a:pt x="645112" y="1586204"/>
                  <a:pt x="683820" y="1587625"/>
                </a:cubicBezTo>
                <a:cubicBezTo>
                  <a:pt x="699588" y="1589047"/>
                  <a:pt x="660882" y="1576256"/>
                  <a:pt x="642245" y="1576256"/>
                </a:cubicBezTo>
                <a:close/>
                <a:moveTo>
                  <a:pt x="718987" y="1574456"/>
                </a:moveTo>
                <a:cubicBezTo>
                  <a:pt x="714014" y="1574300"/>
                  <a:pt x="708548" y="1575189"/>
                  <a:pt x="702455" y="1577676"/>
                </a:cubicBezTo>
                <a:cubicBezTo>
                  <a:pt x="719658" y="1593311"/>
                  <a:pt x="731127" y="1580519"/>
                  <a:pt x="754064" y="1589047"/>
                </a:cubicBezTo>
                <a:cubicBezTo>
                  <a:pt x="744388" y="1584783"/>
                  <a:pt x="733905" y="1574922"/>
                  <a:pt x="718987" y="1574456"/>
                </a:cubicBezTo>
                <a:close/>
                <a:moveTo>
                  <a:pt x="381333" y="1556357"/>
                </a:moveTo>
                <a:cubicBezTo>
                  <a:pt x="388502"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7" y="1489288"/>
                </a:moveTo>
                <a:cubicBezTo>
                  <a:pt x="288868" y="1489909"/>
                  <a:pt x="288151" y="1491686"/>
                  <a:pt x="288151" y="1495239"/>
                </a:cubicBezTo>
                <a:cubicBezTo>
                  <a:pt x="292451" y="1499503"/>
                  <a:pt x="332591" y="1522244"/>
                  <a:pt x="329724" y="1529351"/>
                </a:cubicBezTo>
                <a:lnTo>
                  <a:pt x="346927" y="1525088"/>
                </a:lnTo>
                <a:cubicBezTo>
                  <a:pt x="323990" y="1516560"/>
                  <a:pt x="309654" y="1495239"/>
                  <a:pt x="319690" y="1498082"/>
                </a:cubicBezTo>
                <a:cubicBezTo>
                  <a:pt x="304637" y="1495950"/>
                  <a:pt x="294423" y="1487422"/>
                  <a:pt x="290257" y="1489288"/>
                </a:cubicBezTo>
                <a:close/>
                <a:moveTo>
                  <a:pt x="1306500" y="1488996"/>
                </a:moveTo>
                <a:lnTo>
                  <a:pt x="1287357" y="1493818"/>
                </a:lnTo>
                <a:lnTo>
                  <a:pt x="1284179" y="1494378"/>
                </a:lnTo>
                <a:lnTo>
                  <a:pt x="1285924" y="1492396"/>
                </a:lnTo>
                <a:close/>
                <a:moveTo>
                  <a:pt x="1437884" y="1485290"/>
                </a:moveTo>
                <a:cubicBezTo>
                  <a:pt x="1430715" y="1488132"/>
                  <a:pt x="1416379"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0" y="1442812"/>
                </a:lnTo>
                <a:lnTo>
                  <a:pt x="1376239" y="1451178"/>
                </a:lnTo>
                <a:lnTo>
                  <a:pt x="1375386" y="1449993"/>
                </a:lnTo>
                <a:close/>
                <a:moveTo>
                  <a:pt x="1493793" y="1441229"/>
                </a:moveTo>
                <a:cubicBezTo>
                  <a:pt x="1485191" y="1442650"/>
                  <a:pt x="1476590" y="1454021"/>
                  <a:pt x="1467988" y="1455442"/>
                </a:cubicBezTo>
                <a:cubicBezTo>
                  <a:pt x="1463688" y="1448335"/>
                  <a:pt x="1460821" y="1452599"/>
                  <a:pt x="1447918" y="1461128"/>
                </a:cubicBezTo>
                <a:cubicBezTo>
                  <a:pt x="1445051" y="1462549"/>
                  <a:pt x="1440751" y="1463969"/>
                  <a:pt x="1435017" y="1468233"/>
                </a:cubicBezTo>
                <a:cubicBezTo>
                  <a:pt x="1440751" y="1466813"/>
                  <a:pt x="1445051" y="1463969"/>
                  <a:pt x="1449352" y="1461128"/>
                </a:cubicBezTo>
                <a:cubicBezTo>
                  <a:pt x="1466556" y="1452599"/>
                  <a:pt x="1470856" y="1463969"/>
                  <a:pt x="1493793" y="1441229"/>
                </a:cubicBezTo>
                <a:close/>
                <a:moveTo>
                  <a:pt x="1386812" y="1428969"/>
                </a:moveTo>
                <a:cubicBezTo>
                  <a:pt x="1390216" y="1429146"/>
                  <a:pt x="1392008" y="1430567"/>
                  <a:pt x="1392008" y="1432700"/>
                </a:cubicBezTo>
                <a:cubicBezTo>
                  <a:pt x="1384841" y="1434122"/>
                  <a:pt x="1377672" y="1434122"/>
                  <a:pt x="1371938" y="1432700"/>
                </a:cubicBezTo>
                <a:cubicBezTo>
                  <a:pt x="1378389" y="1429857"/>
                  <a:pt x="1383407" y="1428791"/>
                  <a:pt x="1386812" y="1428969"/>
                </a:cubicBezTo>
                <a:close/>
                <a:moveTo>
                  <a:pt x="1629984" y="1402852"/>
                </a:moveTo>
                <a:lnTo>
                  <a:pt x="1624252" y="1405694"/>
                </a:lnTo>
                <a:lnTo>
                  <a:pt x="1627116" y="1404273"/>
                </a:lnTo>
                <a:cubicBezTo>
                  <a:pt x="1628549" y="1404273"/>
                  <a:pt x="1628549" y="1402852"/>
                  <a:pt x="1629984" y="1402852"/>
                </a:cubicBezTo>
                <a:close/>
                <a:moveTo>
                  <a:pt x="1506695" y="1361633"/>
                </a:moveTo>
                <a:lnTo>
                  <a:pt x="1506695" y="1367318"/>
                </a:lnTo>
                <a:cubicBezTo>
                  <a:pt x="1500960" y="1368741"/>
                  <a:pt x="1498093" y="1368741"/>
                  <a:pt x="1506695" y="1361633"/>
                </a:cubicBezTo>
                <a:close/>
                <a:moveTo>
                  <a:pt x="78422" y="1263629"/>
                </a:moveTo>
                <a:cubicBezTo>
                  <a:pt x="77504" y="1263207"/>
                  <a:pt x="76698" y="1263917"/>
                  <a:pt x="75981" y="1266404"/>
                </a:cubicBezTo>
                <a:cubicBezTo>
                  <a:pt x="81715" y="1277775"/>
                  <a:pt x="84582" y="1291989"/>
                  <a:pt x="90316" y="1304781"/>
                </a:cubicBezTo>
                <a:cubicBezTo>
                  <a:pt x="94616" y="1316152"/>
                  <a:pt x="100351" y="1326100"/>
                  <a:pt x="110387" y="1326100"/>
                </a:cubicBezTo>
                <a:lnTo>
                  <a:pt x="100351" y="1303360"/>
                </a:lnTo>
                <a:lnTo>
                  <a:pt x="94616" y="1291989"/>
                </a:lnTo>
                <a:lnTo>
                  <a:pt x="90316" y="1280618"/>
                </a:lnTo>
                <a:cubicBezTo>
                  <a:pt x="84940" y="1276354"/>
                  <a:pt x="81177" y="1264895"/>
                  <a:pt x="78422" y="1263629"/>
                </a:cubicBezTo>
                <a:close/>
                <a:moveTo>
                  <a:pt x="22938" y="1131378"/>
                </a:moveTo>
                <a:cubicBezTo>
                  <a:pt x="25805" y="1152698"/>
                  <a:pt x="27238" y="1172596"/>
                  <a:pt x="31539" y="1193917"/>
                </a:cubicBezTo>
                <a:cubicBezTo>
                  <a:pt x="24372" y="1169754"/>
                  <a:pt x="24372" y="1166911"/>
                  <a:pt x="24372" y="1162648"/>
                </a:cubicBezTo>
                <a:cubicBezTo>
                  <a:pt x="24372" y="1158384"/>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3"/>
                  <a:pt x="759799" y="1125693"/>
                  <a:pt x="759799" y="1125693"/>
                </a:cubicBezTo>
                <a:lnTo>
                  <a:pt x="748331" y="1128537"/>
                </a:lnTo>
                <a:lnTo>
                  <a:pt x="746896" y="1128537"/>
                </a:lnTo>
                <a:lnTo>
                  <a:pt x="745781" y="1134856"/>
                </a:lnTo>
                <a:lnTo>
                  <a:pt x="745642" y="1135643"/>
                </a:lnTo>
                <a:cubicBezTo>
                  <a:pt x="746538" y="1137775"/>
                  <a:pt x="748330" y="1139907"/>
                  <a:pt x="749763" y="1142749"/>
                </a:cubicBezTo>
                <a:cubicBezTo>
                  <a:pt x="748331" y="1142749"/>
                  <a:pt x="749763" y="1141328"/>
                  <a:pt x="749763"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3"/>
                  <a:pt x="762666"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lnTo>
                  <a:pt x="711056" y="1128536"/>
                </a:lnTo>
                <a:close/>
                <a:moveTo>
                  <a:pt x="94616" y="1111480"/>
                </a:moveTo>
                <a:cubicBezTo>
                  <a:pt x="93184" y="1125694"/>
                  <a:pt x="91749" y="1128537"/>
                  <a:pt x="101785" y="1149856"/>
                </a:cubicBezTo>
                <a:cubicBezTo>
                  <a:pt x="101785" y="1134221"/>
                  <a:pt x="98918" y="1115744"/>
                  <a:pt x="94616" y="1111480"/>
                </a:cubicBezTo>
                <a:close/>
                <a:moveTo>
                  <a:pt x="787396" y="1107039"/>
                </a:moveTo>
                <a:lnTo>
                  <a:pt x="787685" y="1107095"/>
                </a:lnTo>
                <a:lnTo>
                  <a:pt x="787574" y="1107216"/>
                </a:lnTo>
                <a:cubicBezTo>
                  <a:pt x="783811" y="1107571"/>
                  <a:pt x="779869" y="1107216"/>
                  <a:pt x="781302" y="1108638"/>
                </a:cubicBezTo>
                <a:cubicBezTo>
                  <a:pt x="783453" y="1108638"/>
                  <a:pt x="785245" y="1107572"/>
                  <a:pt x="787396" y="1107039"/>
                </a:cubicBezTo>
                <a:close/>
                <a:moveTo>
                  <a:pt x="736862" y="1098688"/>
                </a:moveTo>
                <a:cubicBezTo>
                  <a:pt x="735427" y="1102952"/>
                  <a:pt x="736862" y="1111479"/>
                  <a:pt x="732560" y="1118586"/>
                </a:cubicBezTo>
                <a:cubicBezTo>
                  <a:pt x="731126" y="1117165"/>
                  <a:pt x="726826" y="1112902"/>
                  <a:pt x="726826" y="1107215"/>
                </a:cubicBezTo>
                <a:cubicBezTo>
                  <a:pt x="726826" y="1101531"/>
                  <a:pt x="729693" y="1097267"/>
                  <a:pt x="736862" y="1098688"/>
                </a:cubicBezTo>
                <a:close/>
                <a:moveTo>
                  <a:pt x="799940" y="1080212"/>
                </a:moveTo>
                <a:lnTo>
                  <a:pt x="797072" y="1084475"/>
                </a:lnTo>
                <a:lnTo>
                  <a:pt x="807107" y="1087317"/>
                </a:lnTo>
                <a:close/>
                <a:moveTo>
                  <a:pt x="766786" y="1077545"/>
                </a:moveTo>
                <a:cubicBezTo>
                  <a:pt x="770549" y="1078078"/>
                  <a:pt x="774850" y="1079499"/>
                  <a:pt x="779867" y="1080209"/>
                </a:cubicBezTo>
                <a:cubicBezTo>
                  <a:pt x="772700" y="1078789"/>
                  <a:pt x="772700" y="1085896"/>
                  <a:pt x="772700" y="1085896"/>
                </a:cubicBezTo>
                <a:cubicBezTo>
                  <a:pt x="772700" y="1073102"/>
                  <a:pt x="761230" y="1083053"/>
                  <a:pt x="756930" y="1080209"/>
                </a:cubicBezTo>
                <a:cubicBezTo>
                  <a:pt x="759797" y="1077367"/>
                  <a:pt x="763023" y="1077012"/>
                  <a:pt x="766786" y="1077545"/>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3" y="1041835"/>
                  <a:pt x="1632850" y="1036149"/>
                  <a:pt x="1627116" y="1027621"/>
                </a:cubicBezTo>
                <a:close/>
                <a:moveTo>
                  <a:pt x="1580704" y="1027621"/>
                </a:moveTo>
                <a:cubicBezTo>
                  <a:pt x="1581959" y="1026910"/>
                  <a:pt x="1582676" y="1026910"/>
                  <a:pt x="1582676" y="1030463"/>
                </a:cubicBezTo>
                <a:cubicBezTo>
                  <a:pt x="1582676" y="1041833"/>
                  <a:pt x="1578374" y="1030463"/>
                  <a:pt x="1575507" y="1029042"/>
                </a:cubicBezTo>
                <a:cubicBezTo>
                  <a:pt x="1577657" y="1029752"/>
                  <a:pt x="1579449" y="1028331"/>
                  <a:pt x="1580704" y="1027621"/>
                </a:cubicBezTo>
                <a:close/>
                <a:moveTo>
                  <a:pt x="822877" y="1024780"/>
                </a:moveTo>
                <a:lnTo>
                  <a:pt x="824310" y="1030464"/>
                </a:lnTo>
                <a:lnTo>
                  <a:pt x="827177" y="1029044"/>
                </a:lnTo>
                <a:close/>
                <a:moveTo>
                  <a:pt x="1625683" y="1014829"/>
                </a:moveTo>
                <a:lnTo>
                  <a:pt x="1631417" y="1016250"/>
                </a:lnTo>
                <a:lnTo>
                  <a:pt x="1628550" y="1021936"/>
                </a:lnTo>
                <a:close/>
                <a:moveTo>
                  <a:pt x="1577119" y="1012874"/>
                </a:moveTo>
                <a:cubicBezTo>
                  <a:pt x="1579090" y="1013051"/>
                  <a:pt x="1581241" y="1014117"/>
                  <a:pt x="1584108" y="1017670"/>
                </a:cubicBezTo>
                <a:cubicBezTo>
                  <a:pt x="1578373" y="1017670"/>
                  <a:pt x="1574072" y="1016250"/>
                  <a:pt x="1571205" y="1013407"/>
                </a:cubicBezTo>
                <a:cubicBezTo>
                  <a:pt x="1573356" y="1013407"/>
                  <a:pt x="1575147" y="1012696"/>
                  <a:pt x="1577119" y="1012874"/>
                </a:cubicBezTo>
                <a:close/>
                <a:moveTo>
                  <a:pt x="1632850" y="1002038"/>
                </a:moveTo>
                <a:lnTo>
                  <a:pt x="1641452" y="1010566"/>
                </a:lnTo>
                <a:cubicBezTo>
                  <a:pt x="1634283" y="1011987"/>
                  <a:pt x="1638584" y="1004881"/>
                  <a:pt x="1632850" y="1002038"/>
                </a:cubicBezTo>
                <a:close/>
                <a:moveTo>
                  <a:pt x="800835" y="993865"/>
                </a:moveTo>
                <a:cubicBezTo>
                  <a:pt x="803523" y="994220"/>
                  <a:pt x="807108" y="995641"/>
                  <a:pt x="809975" y="996351"/>
                </a:cubicBezTo>
                <a:cubicBezTo>
                  <a:pt x="805673" y="996351"/>
                  <a:pt x="799938" y="997772"/>
                  <a:pt x="797071" y="997772"/>
                </a:cubicBezTo>
                <a:cubicBezTo>
                  <a:pt x="796355" y="994220"/>
                  <a:pt x="798147" y="993509"/>
                  <a:pt x="800835" y="993865"/>
                </a:cubicBezTo>
                <a:close/>
                <a:moveTo>
                  <a:pt x="1500961" y="979296"/>
                </a:moveTo>
                <a:cubicBezTo>
                  <a:pt x="1502395" y="986403"/>
                  <a:pt x="1510997" y="986403"/>
                  <a:pt x="1510997" y="986403"/>
                </a:cubicBezTo>
                <a:cubicBezTo>
                  <a:pt x="1492360" y="984981"/>
                  <a:pt x="1509562" y="999194"/>
                  <a:pt x="1508129" y="1003458"/>
                </a:cubicBezTo>
                <a:cubicBezTo>
                  <a:pt x="1499528" y="997774"/>
                  <a:pt x="1502395" y="990667"/>
                  <a:pt x="1500961" y="979296"/>
                </a:cubicBezTo>
                <a:close/>
                <a:moveTo>
                  <a:pt x="851549" y="970769"/>
                </a:moveTo>
                <a:cubicBezTo>
                  <a:pt x="854416" y="977876"/>
                  <a:pt x="851549" y="990667"/>
                  <a:pt x="847247" y="994931"/>
                </a:cubicBezTo>
                <a:cubicBezTo>
                  <a:pt x="851549" y="1000616"/>
                  <a:pt x="863017" y="997774"/>
                  <a:pt x="865884" y="996352"/>
                </a:cubicBezTo>
                <a:cubicBezTo>
                  <a:pt x="835778" y="983560"/>
                  <a:pt x="871619" y="989246"/>
                  <a:pt x="864450" y="979296"/>
                </a:cubicBezTo>
                <a:cubicBezTo>
                  <a:pt x="861583" y="977876"/>
                  <a:pt x="860150" y="982139"/>
                  <a:pt x="855849" y="980717"/>
                </a:cubicBezTo>
                <a:cubicBezTo>
                  <a:pt x="852981" y="977876"/>
                  <a:pt x="854416" y="975032"/>
                  <a:pt x="857283" y="973612"/>
                </a:cubicBezTo>
                <a:cubicBezTo>
                  <a:pt x="855849" y="973612"/>
                  <a:pt x="852981" y="972189"/>
                  <a:pt x="851549" y="970769"/>
                </a:cubicBezTo>
                <a:close/>
                <a:moveTo>
                  <a:pt x="907458" y="956554"/>
                </a:moveTo>
                <a:lnTo>
                  <a:pt x="907458" y="957975"/>
                </a:lnTo>
                <a:lnTo>
                  <a:pt x="906025" y="957975"/>
                </a:lnTo>
                <a:close/>
                <a:moveTo>
                  <a:pt x="1469422" y="953711"/>
                </a:moveTo>
                <a:cubicBezTo>
                  <a:pt x="1478023" y="950868"/>
                  <a:pt x="1478023" y="963661"/>
                  <a:pt x="1482323" y="967925"/>
                </a:cubicBezTo>
                <a:cubicBezTo>
                  <a:pt x="1478023" y="966502"/>
                  <a:pt x="1475156" y="963661"/>
                  <a:pt x="1473722" y="970766"/>
                </a:cubicBezTo>
                <a:cubicBezTo>
                  <a:pt x="1467987" y="967925"/>
                  <a:pt x="1469422" y="959397"/>
                  <a:pt x="1469422" y="953711"/>
                </a:cubicBezTo>
                <a:close/>
                <a:moveTo>
                  <a:pt x="1917416" y="950158"/>
                </a:moveTo>
                <a:cubicBezTo>
                  <a:pt x="1919208" y="949448"/>
                  <a:pt x="1921000" y="949448"/>
                  <a:pt x="1922434" y="950868"/>
                </a:cubicBezTo>
                <a:lnTo>
                  <a:pt x="1912398" y="953711"/>
                </a:lnTo>
                <a:cubicBezTo>
                  <a:pt x="1913832" y="952290"/>
                  <a:pt x="1915624" y="950869"/>
                  <a:pt x="1917416" y="950158"/>
                </a:cubicBezTo>
                <a:close/>
                <a:moveTo>
                  <a:pt x="1499528" y="948027"/>
                </a:moveTo>
                <a:lnTo>
                  <a:pt x="1492359" y="955134"/>
                </a:lnTo>
                <a:lnTo>
                  <a:pt x="1499528" y="959398"/>
                </a:lnTo>
                <a:close/>
                <a:moveTo>
                  <a:pt x="1379107" y="942342"/>
                </a:moveTo>
                <a:cubicBezTo>
                  <a:pt x="1380540" y="948027"/>
                  <a:pt x="1383407" y="953713"/>
                  <a:pt x="1384842" y="956556"/>
                </a:cubicBezTo>
                <a:cubicBezTo>
                  <a:pt x="1374806" y="956556"/>
                  <a:pt x="1377673" y="948027"/>
                  <a:pt x="1379107" y="942342"/>
                </a:cubicBezTo>
                <a:close/>
                <a:moveTo>
                  <a:pt x="1287177" y="930616"/>
                </a:moveTo>
                <a:cubicBezTo>
                  <a:pt x="1288789" y="930616"/>
                  <a:pt x="1290939" y="930971"/>
                  <a:pt x="1291656" y="930971"/>
                </a:cubicBezTo>
                <a:cubicBezTo>
                  <a:pt x="1293091" y="932392"/>
                  <a:pt x="1295958" y="932392"/>
                  <a:pt x="1294525" y="936658"/>
                </a:cubicBezTo>
                <a:lnTo>
                  <a:pt x="1285922" y="932392"/>
                </a:lnTo>
                <a:cubicBezTo>
                  <a:pt x="1284489" y="930971"/>
                  <a:pt x="1285564" y="930616"/>
                  <a:pt x="1287177" y="930616"/>
                </a:cubicBezTo>
                <a:close/>
                <a:moveTo>
                  <a:pt x="815708" y="929549"/>
                </a:moveTo>
                <a:cubicBezTo>
                  <a:pt x="820010" y="928128"/>
                  <a:pt x="818575" y="933813"/>
                  <a:pt x="818575" y="935236"/>
                </a:cubicBezTo>
                <a:cubicBezTo>
                  <a:pt x="817141" y="935236"/>
                  <a:pt x="815708" y="936656"/>
                  <a:pt x="812841" y="935236"/>
                </a:cubicBezTo>
                <a:close/>
                <a:moveTo>
                  <a:pt x="915163" y="926707"/>
                </a:moveTo>
                <a:cubicBezTo>
                  <a:pt x="914267" y="925997"/>
                  <a:pt x="913909" y="926708"/>
                  <a:pt x="914626" y="930971"/>
                </a:cubicBezTo>
                <a:lnTo>
                  <a:pt x="918926" y="930971"/>
                </a:lnTo>
                <a:cubicBezTo>
                  <a:pt x="917493" y="929550"/>
                  <a:pt x="916059" y="927418"/>
                  <a:pt x="915163" y="926707"/>
                </a:cubicBezTo>
                <a:close/>
                <a:moveTo>
                  <a:pt x="1414946" y="925285"/>
                </a:moveTo>
                <a:lnTo>
                  <a:pt x="1412079" y="929549"/>
                </a:lnTo>
                <a:lnTo>
                  <a:pt x="1419247" y="928128"/>
                </a:lnTo>
                <a:close/>
                <a:moveTo>
                  <a:pt x="1475156" y="913916"/>
                </a:moveTo>
                <a:cubicBezTo>
                  <a:pt x="1476591" y="915337"/>
                  <a:pt x="1475156" y="915337"/>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4"/>
                </a:moveTo>
                <a:cubicBezTo>
                  <a:pt x="913192" y="911073"/>
                  <a:pt x="910325" y="921021"/>
                  <a:pt x="908892" y="923864"/>
                </a:cubicBezTo>
                <a:cubicBezTo>
                  <a:pt x="913192" y="923864"/>
                  <a:pt x="918926" y="916758"/>
                  <a:pt x="913192" y="912494"/>
                </a:cubicBezTo>
                <a:close/>
                <a:moveTo>
                  <a:pt x="1227148" y="895438"/>
                </a:moveTo>
                <a:lnTo>
                  <a:pt x="1225713" y="911073"/>
                </a:lnTo>
                <a:cubicBezTo>
                  <a:pt x="1221412" y="905387"/>
                  <a:pt x="1225713" y="894017"/>
                  <a:pt x="1227148" y="895438"/>
                </a:cubicBezTo>
                <a:close/>
                <a:moveTo>
                  <a:pt x="888822" y="895438"/>
                </a:moveTo>
                <a:cubicBezTo>
                  <a:pt x="891689" y="896859"/>
                  <a:pt x="893122" y="901123"/>
                  <a:pt x="900290"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5" y="886909"/>
                  <a:pt x="848682" y="892595"/>
                  <a:pt x="848682" y="892595"/>
                </a:cubicBezTo>
                <a:close/>
                <a:moveTo>
                  <a:pt x="876636" y="883357"/>
                </a:moveTo>
                <a:cubicBezTo>
                  <a:pt x="872694" y="884423"/>
                  <a:pt x="870186" y="886910"/>
                  <a:pt x="871619" y="891174"/>
                </a:cubicBezTo>
                <a:lnTo>
                  <a:pt x="890255" y="888331"/>
                </a:lnTo>
                <a:lnTo>
                  <a:pt x="881653" y="888331"/>
                </a:lnTo>
                <a:lnTo>
                  <a:pt x="890255" y="884067"/>
                </a:lnTo>
                <a:cubicBezTo>
                  <a:pt x="885954" y="882646"/>
                  <a:pt x="880578" y="882291"/>
                  <a:pt x="876636" y="883357"/>
                </a:cubicBezTo>
                <a:close/>
                <a:moveTo>
                  <a:pt x="1364771" y="881224"/>
                </a:moveTo>
                <a:cubicBezTo>
                  <a:pt x="1356170" y="913916"/>
                  <a:pt x="1353302" y="875540"/>
                  <a:pt x="1341834" y="882647"/>
                </a:cubicBezTo>
                <a:cubicBezTo>
                  <a:pt x="1343267" y="886910"/>
                  <a:pt x="1347568" y="888331"/>
                  <a:pt x="1347568" y="892595"/>
                </a:cubicBezTo>
                <a:cubicBezTo>
                  <a:pt x="1343267" y="894017"/>
                  <a:pt x="1338967" y="892595"/>
                  <a:pt x="1336100" y="889752"/>
                </a:cubicBezTo>
                <a:cubicBezTo>
                  <a:pt x="1334665" y="892595"/>
                  <a:pt x="1334665" y="895438"/>
                  <a:pt x="1333232" y="896859"/>
                </a:cubicBezTo>
                <a:cubicBezTo>
                  <a:pt x="1341834" y="894017"/>
                  <a:pt x="1359037" y="896859"/>
                  <a:pt x="1367638" y="902545"/>
                </a:cubicBezTo>
                <a:cubicBezTo>
                  <a:pt x="1373373" y="898281"/>
                  <a:pt x="1366204" y="885488"/>
                  <a:pt x="1364771" y="881224"/>
                </a:cubicBezTo>
                <a:close/>
                <a:moveTo>
                  <a:pt x="893122" y="869853"/>
                </a:moveTo>
                <a:lnTo>
                  <a:pt x="881653" y="881224"/>
                </a:lnTo>
                <a:lnTo>
                  <a:pt x="883087" y="881224"/>
                </a:lnTo>
                <a:lnTo>
                  <a:pt x="891689" y="882647"/>
                </a:lnTo>
                <a:lnTo>
                  <a:pt x="884520" y="879803"/>
                </a:lnTo>
                <a:close/>
                <a:moveTo>
                  <a:pt x="1154034" y="867010"/>
                </a:moveTo>
                <a:lnTo>
                  <a:pt x="1164068" y="871274"/>
                </a:lnTo>
                <a:lnTo>
                  <a:pt x="1161202" y="874117"/>
                </a:lnTo>
                <a:close/>
                <a:moveTo>
                  <a:pt x="918926" y="864169"/>
                </a:moveTo>
                <a:lnTo>
                  <a:pt x="917287" y="865794"/>
                </a:lnTo>
                <a:lnTo>
                  <a:pt x="910325" y="867012"/>
                </a:lnTo>
                <a:lnTo>
                  <a:pt x="918926" y="872696"/>
                </a:lnTo>
                <a:cubicBezTo>
                  <a:pt x="918926" y="870565"/>
                  <a:pt x="916776" y="868788"/>
                  <a:pt x="915701" y="867367"/>
                </a:cubicBezTo>
                <a:lnTo>
                  <a:pt x="917287" y="865794"/>
                </a:lnTo>
                <a:lnTo>
                  <a:pt x="921143" y="865119"/>
                </a:lnTo>
                <a:lnTo>
                  <a:pt x="932187" y="869854"/>
                </a:lnTo>
                <a:cubicBezTo>
                  <a:pt x="936846" y="870920"/>
                  <a:pt x="940430" y="870565"/>
                  <a:pt x="938996" y="867012"/>
                </a:cubicBezTo>
                <a:cubicBezTo>
                  <a:pt x="931829" y="866301"/>
                  <a:pt x="926811" y="865235"/>
                  <a:pt x="922510" y="864880"/>
                </a:cubicBezTo>
                <a:lnTo>
                  <a:pt x="921143" y="865119"/>
                </a:lnTo>
                <a:close/>
                <a:moveTo>
                  <a:pt x="851546" y="862746"/>
                </a:moveTo>
                <a:lnTo>
                  <a:pt x="848679" y="869853"/>
                </a:lnTo>
                <a:lnTo>
                  <a:pt x="842945" y="869853"/>
                </a:lnTo>
                <a:close/>
                <a:moveTo>
                  <a:pt x="940766" y="862526"/>
                </a:moveTo>
                <a:cubicBezTo>
                  <a:pt x="938280" y="863991"/>
                  <a:pt x="946882" y="869854"/>
                  <a:pt x="949031" y="874117"/>
                </a:cubicBezTo>
                <a:lnTo>
                  <a:pt x="947598" y="862748"/>
                </a:lnTo>
                <a:cubicBezTo>
                  <a:pt x="943656" y="862037"/>
                  <a:pt x="941595" y="862037"/>
                  <a:pt x="940766" y="862526"/>
                </a:cubicBezTo>
                <a:close/>
                <a:moveTo>
                  <a:pt x="1204210" y="851377"/>
                </a:moveTo>
                <a:cubicBezTo>
                  <a:pt x="1202776" y="859905"/>
                  <a:pt x="1208510" y="872696"/>
                  <a:pt x="1218546" y="871276"/>
                </a:cubicBezTo>
                <a:lnTo>
                  <a:pt x="1209944" y="852798"/>
                </a:lnTo>
                <a:lnTo>
                  <a:pt x="1211377" y="861326"/>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5"/>
                </a:moveTo>
                <a:cubicBezTo>
                  <a:pt x="22042" y="832011"/>
                  <a:pt x="19354" y="836097"/>
                  <a:pt x="15770" y="844270"/>
                </a:cubicBezTo>
                <a:lnTo>
                  <a:pt x="15770" y="872697"/>
                </a:lnTo>
                <a:cubicBezTo>
                  <a:pt x="15770" y="859905"/>
                  <a:pt x="17203" y="862747"/>
                  <a:pt x="20070" y="859905"/>
                </a:cubicBezTo>
                <a:cubicBezTo>
                  <a:pt x="24372" y="881224"/>
                  <a:pt x="15770" y="894016"/>
                  <a:pt x="11469" y="911073"/>
                </a:cubicBezTo>
                <a:cubicBezTo>
                  <a:pt x="15770" y="902544"/>
                  <a:pt x="22937" y="869854"/>
                  <a:pt x="31539" y="875540"/>
                </a:cubicBezTo>
                <a:cubicBezTo>
                  <a:pt x="32973" y="882645"/>
                  <a:pt x="32973" y="891175"/>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8"/>
                </a:cubicBezTo>
                <a:cubicBezTo>
                  <a:pt x="35840" y="876961"/>
                  <a:pt x="34406" y="875540"/>
                  <a:pt x="32973" y="874118"/>
                </a:cubicBezTo>
                <a:cubicBezTo>
                  <a:pt x="30823" y="851732"/>
                  <a:pt x="30285" y="827747"/>
                  <a:pt x="24103" y="830945"/>
                </a:cubicBezTo>
                <a:close/>
                <a:moveTo>
                  <a:pt x="1246321" y="825793"/>
                </a:moveTo>
                <a:cubicBezTo>
                  <a:pt x="1242916" y="824372"/>
                  <a:pt x="1239333" y="824372"/>
                  <a:pt x="1237182" y="827215"/>
                </a:cubicBezTo>
                <a:cubicBezTo>
                  <a:pt x="1234314" y="827215"/>
                  <a:pt x="1247217" y="831479"/>
                  <a:pt x="1254384" y="832899"/>
                </a:cubicBezTo>
                <a:cubicBezTo>
                  <a:pt x="1252951" y="830057"/>
                  <a:pt x="1249725" y="827214"/>
                  <a:pt x="1246321" y="825793"/>
                </a:cubicBezTo>
                <a:close/>
                <a:moveTo>
                  <a:pt x="1260119" y="822951"/>
                </a:moveTo>
                <a:cubicBezTo>
                  <a:pt x="1258686" y="825792"/>
                  <a:pt x="1251517" y="828635"/>
                  <a:pt x="1261553" y="828635"/>
                </a:cubicBezTo>
                <a:close/>
                <a:moveTo>
                  <a:pt x="1166937" y="794523"/>
                </a:moveTo>
                <a:cubicBezTo>
                  <a:pt x="1167654" y="802340"/>
                  <a:pt x="1167654" y="807671"/>
                  <a:pt x="1168370" y="812290"/>
                </a:cubicBezTo>
                <a:lnTo>
                  <a:pt x="1170089" y="816338"/>
                </a:lnTo>
                <a:lnTo>
                  <a:pt x="1169804" y="817265"/>
                </a:lnTo>
                <a:lnTo>
                  <a:pt x="1170735" y="817858"/>
                </a:lnTo>
                <a:lnTo>
                  <a:pt x="1174104" y="825792"/>
                </a:lnTo>
                <a:lnTo>
                  <a:pt x="1179838" y="817265"/>
                </a:lnTo>
                <a:cubicBezTo>
                  <a:pt x="1177688" y="817265"/>
                  <a:pt x="1176254" y="819397"/>
                  <a:pt x="1174821" y="820463"/>
                </a:cubicBezTo>
                <a:lnTo>
                  <a:pt x="1170735" y="817858"/>
                </a:lnTo>
                <a:lnTo>
                  <a:pt x="1170089" y="816338"/>
                </a:lnTo>
                <a:lnTo>
                  <a:pt x="1174283"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1939639" y="766096"/>
                </a:moveTo>
                <a:cubicBezTo>
                  <a:pt x="1939639" y="774624"/>
                  <a:pt x="1939639" y="780310"/>
                  <a:pt x="1935337" y="783151"/>
                </a:cubicBezTo>
                <a:cubicBezTo>
                  <a:pt x="1935337" y="783151"/>
                  <a:pt x="1935337" y="781731"/>
                  <a:pt x="1935337" y="781731"/>
                </a:cubicBezTo>
                <a:close/>
                <a:moveTo>
                  <a:pt x="927528" y="740513"/>
                </a:moveTo>
                <a:cubicBezTo>
                  <a:pt x="927528" y="749041"/>
                  <a:pt x="923228" y="749041"/>
                  <a:pt x="918926" y="750462"/>
                </a:cubicBezTo>
                <a:lnTo>
                  <a:pt x="920359" y="756148"/>
                </a:lnTo>
                <a:cubicBezTo>
                  <a:pt x="921793" y="756148"/>
                  <a:pt x="921793" y="756148"/>
                  <a:pt x="921793" y="756148"/>
                </a:cubicBezTo>
                <a:cubicBezTo>
                  <a:pt x="927528" y="751884"/>
                  <a:pt x="936129" y="754726"/>
                  <a:pt x="943298" y="757569"/>
                </a:cubicBezTo>
                <a:cubicBezTo>
                  <a:pt x="943298" y="754726"/>
                  <a:pt x="943298" y="753305"/>
                  <a:pt x="944731" y="750462"/>
                </a:cubicBezTo>
                <a:cubicBezTo>
                  <a:pt x="941864" y="747620"/>
                  <a:pt x="940431" y="746198"/>
                  <a:pt x="938996"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1"/>
                  <a:pt x="1090956" y="739091"/>
                  <a:pt x="1089522" y="740512"/>
                </a:cubicBezTo>
                <a:cubicBezTo>
                  <a:pt x="1088089" y="740512"/>
                  <a:pt x="1088089" y="739091"/>
                  <a:pt x="1088089" y="739091"/>
                </a:cubicBezTo>
                <a:close/>
                <a:moveTo>
                  <a:pt x="1060852" y="726299"/>
                </a:moveTo>
                <a:lnTo>
                  <a:pt x="1059417" y="729143"/>
                </a:lnTo>
                <a:lnTo>
                  <a:pt x="1056550" y="727722"/>
                </a:lnTo>
                <a:cubicBezTo>
                  <a:pt x="1055117" y="727722"/>
                  <a:pt x="1055117" y="729143"/>
                  <a:pt x="1055117" y="730563"/>
                </a:cubicBezTo>
                <a:cubicBezTo>
                  <a:pt x="1056550" y="731986"/>
                  <a:pt x="1057984" y="731986"/>
                  <a:pt x="1059417" y="731986"/>
                </a:cubicBezTo>
                <a:cubicBezTo>
                  <a:pt x="1060852" y="731986"/>
                  <a:pt x="1060852" y="729143"/>
                  <a:pt x="1060852" y="726299"/>
                </a:cubicBezTo>
                <a:close/>
                <a:moveTo>
                  <a:pt x="850774" y="713968"/>
                </a:moveTo>
                <a:lnTo>
                  <a:pt x="851549" y="714929"/>
                </a:lnTo>
                <a:lnTo>
                  <a:pt x="850810" y="714342"/>
                </a:lnTo>
                <a:close/>
                <a:moveTo>
                  <a:pt x="920359" y="712087"/>
                </a:moveTo>
                <a:cubicBezTo>
                  <a:pt x="911759" y="723456"/>
                  <a:pt x="918926" y="727722"/>
                  <a:pt x="927528" y="727722"/>
                </a:cubicBezTo>
                <a:cubicBezTo>
                  <a:pt x="927528" y="727722"/>
                  <a:pt x="927528" y="726299"/>
                  <a:pt x="927528" y="724879"/>
                </a:cubicBezTo>
                <a:cubicBezTo>
                  <a:pt x="923228" y="723456"/>
                  <a:pt x="917493" y="720615"/>
                  <a:pt x="920359" y="712087"/>
                </a:cubicBezTo>
                <a:close/>
                <a:moveTo>
                  <a:pt x="1040782" y="697873"/>
                </a:moveTo>
                <a:lnTo>
                  <a:pt x="1039347" y="703558"/>
                </a:lnTo>
                <a:cubicBezTo>
                  <a:pt x="1039347" y="704980"/>
                  <a:pt x="1039347" y="706401"/>
                  <a:pt x="1037914" y="707822"/>
                </a:cubicBezTo>
                <a:lnTo>
                  <a:pt x="1037914" y="709244"/>
                </a:lnTo>
                <a:lnTo>
                  <a:pt x="1050816" y="704980"/>
                </a:lnTo>
                <a:cubicBezTo>
                  <a:pt x="1049382" y="706401"/>
                  <a:pt x="1049382" y="706401"/>
                  <a:pt x="1049382" y="707822"/>
                </a:cubicBezTo>
                <a:cubicBezTo>
                  <a:pt x="1050816" y="706401"/>
                  <a:pt x="1052250" y="706401"/>
                  <a:pt x="1053683" y="707822"/>
                </a:cubicBezTo>
                <a:cubicBezTo>
                  <a:pt x="1053683" y="706401"/>
                  <a:pt x="1052250" y="704980"/>
                  <a:pt x="1050816" y="704980"/>
                </a:cubicBezTo>
                <a:cubicBezTo>
                  <a:pt x="1047949" y="703558"/>
                  <a:pt x="1043649" y="703558"/>
                  <a:pt x="1040782" y="702137"/>
                </a:cubicBezTo>
                <a:cubicBezTo>
                  <a:pt x="1040782" y="700716"/>
                  <a:pt x="1040782" y="700716"/>
                  <a:pt x="1043649" y="699294"/>
                </a:cubicBezTo>
                <a:cubicBezTo>
                  <a:pt x="1042214" y="697873"/>
                  <a:pt x="1042214" y="697873"/>
                  <a:pt x="1040782" y="697873"/>
                </a:cubicBezTo>
                <a:close/>
                <a:moveTo>
                  <a:pt x="816784" y="697873"/>
                </a:moveTo>
                <a:cubicBezTo>
                  <a:pt x="821085" y="698939"/>
                  <a:pt x="825745" y="701427"/>
                  <a:pt x="828612" y="700716"/>
                </a:cubicBezTo>
                <a:cubicBezTo>
                  <a:pt x="818576" y="714928"/>
                  <a:pt x="818576" y="690767"/>
                  <a:pt x="807107" y="703558"/>
                </a:cubicBezTo>
                <a:cubicBezTo>
                  <a:pt x="808541" y="697162"/>
                  <a:pt x="812483" y="696807"/>
                  <a:pt x="816784" y="697873"/>
                </a:cubicBezTo>
                <a:close/>
                <a:moveTo>
                  <a:pt x="1866524" y="695030"/>
                </a:moveTo>
                <a:cubicBezTo>
                  <a:pt x="1867959" y="712086"/>
                  <a:pt x="1869391" y="729143"/>
                  <a:pt x="1869391" y="746198"/>
                </a:cubicBezTo>
                <a:cubicBezTo>
                  <a:pt x="1888029" y="720615"/>
                  <a:pt x="1870826" y="714929"/>
                  <a:pt x="1866524" y="695030"/>
                </a:cubicBezTo>
                <a:close/>
                <a:moveTo>
                  <a:pt x="993472" y="690766"/>
                </a:moveTo>
                <a:cubicBezTo>
                  <a:pt x="992038" y="690766"/>
                  <a:pt x="990605" y="690766"/>
                  <a:pt x="989172" y="692188"/>
                </a:cubicBezTo>
                <a:cubicBezTo>
                  <a:pt x="989172" y="692188"/>
                  <a:pt x="989172" y="693609"/>
                  <a:pt x="989172" y="693609"/>
                </a:cubicBezTo>
                <a:cubicBezTo>
                  <a:pt x="990605" y="692188"/>
                  <a:pt x="992038" y="690766"/>
                  <a:pt x="993472" y="690766"/>
                </a:cubicBezTo>
                <a:close/>
                <a:moveTo>
                  <a:pt x="711058" y="679395"/>
                </a:moveTo>
                <a:lnTo>
                  <a:pt x="718708" y="679495"/>
                </a:lnTo>
                <a:lnTo>
                  <a:pt x="718405" y="679574"/>
                </a:lnTo>
                <a:cubicBezTo>
                  <a:pt x="715359" y="679396"/>
                  <a:pt x="712492" y="677975"/>
                  <a:pt x="711058" y="679395"/>
                </a:cubicBezTo>
                <a:close/>
                <a:moveTo>
                  <a:pt x="70067" y="662384"/>
                </a:moveTo>
                <a:cubicBezTo>
                  <a:pt x="66304" y="660652"/>
                  <a:pt x="60928" y="676908"/>
                  <a:pt x="58778" y="690766"/>
                </a:cubicBezTo>
                <a:cubicBezTo>
                  <a:pt x="61645" y="687923"/>
                  <a:pt x="64512" y="693609"/>
                  <a:pt x="68812" y="686503"/>
                </a:cubicBezTo>
                <a:lnTo>
                  <a:pt x="73113" y="670868"/>
                </a:lnTo>
                <a:cubicBezTo>
                  <a:pt x="72396" y="665538"/>
                  <a:pt x="71321" y="662962"/>
                  <a:pt x="70067" y="662384"/>
                </a:cubicBezTo>
                <a:close/>
                <a:moveTo>
                  <a:pt x="926095" y="658076"/>
                </a:moveTo>
                <a:cubicBezTo>
                  <a:pt x="921793" y="658076"/>
                  <a:pt x="923228" y="668024"/>
                  <a:pt x="923228" y="672288"/>
                </a:cubicBezTo>
                <a:cubicBezTo>
                  <a:pt x="921793" y="672288"/>
                  <a:pt x="920359" y="670868"/>
                  <a:pt x="918926" y="668024"/>
                </a:cubicBezTo>
                <a:cubicBezTo>
                  <a:pt x="914626" y="683659"/>
                  <a:pt x="928962" y="665183"/>
                  <a:pt x="931829" y="676554"/>
                </a:cubicBezTo>
                <a:cubicBezTo>
                  <a:pt x="934695" y="669447"/>
                  <a:pt x="926095" y="663761"/>
                  <a:pt x="926095" y="658076"/>
                </a:cubicBezTo>
                <a:close/>
                <a:moveTo>
                  <a:pt x="841513" y="652390"/>
                </a:moveTo>
                <a:cubicBezTo>
                  <a:pt x="845814" y="658076"/>
                  <a:pt x="845814" y="676554"/>
                  <a:pt x="858716" y="672288"/>
                </a:cubicBezTo>
                <a:lnTo>
                  <a:pt x="852981" y="665183"/>
                </a:lnTo>
                <a:lnTo>
                  <a:pt x="854416" y="665183"/>
                </a:lnTo>
                <a:lnTo>
                  <a:pt x="855849" y="658076"/>
                </a:lnTo>
                <a:cubicBezTo>
                  <a:pt x="850114" y="676554"/>
                  <a:pt x="845814" y="655233"/>
                  <a:pt x="841513" y="652390"/>
                </a:cubicBezTo>
                <a:close/>
                <a:moveTo>
                  <a:pt x="1050816" y="643862"/>
                </a:moveTo>
                <a:cubicBezTo>
                  <a:pt x="1046516" y="645284"/>
                  <a:pt x="1027878" y="642441"/>
                  <a:pt x="1033613" y="653812"/>
                </a:cubicBezTo>
                <a:lnTo>
                  <a:pt x="1040782" y="650969"/>
                </a:lnTo>
                <a:lnTo>
                  <a:pt x="1040782" y="652390"/>
                </a:lnTo>
                <a:lnTo>
                  <a:pt x="1047949" y="653812"/>
                </a:lnTo>
                <a:cubicBezTo>
                  <a:pt x="1029313" y="646705"/>
                  <a:pt x="1049382" y="646705"/>
                  <a:pt x="1050816" y="643862"/>
                </a:cubicBezTo>
                <a:close/>
                <a:moveTo>
                  <a:pt x="994470" y="641699"/>
                </a:moveTo>
                <a:lnTo>
                  <a:pt x="995167" y="641769"/>
                </a:lnTo>
                <a:lnTo>
                  <a:pt x="993472" y="642441"/>
                </a:lnTo>
                <a:close/>
                <a:moveTo>
                  <a:pt x="676652" y="632491"/>
                </a:moveTo>
                <a:cubicBezTo>
                  <a:pt x="675217" y="645284"/>
                  <a:pt x="693854" y="639598"/>
                  <a:pt x="695287" y="633913"/>
                </a:cubicBezTo>
                <a:cubicBezTo>
                  <a:pt x="692420" y="638177"/>
                  <a:pt x="685253" y="633913"/>
                  <a:pt x="676652" y="632491"/>
                </a:cubicBezTo>
                <a:close/>
                <a:moveTo>
                  <a:pt x="1889462" y="626807"/>
                </a:moveTo>
                <a:cubicBezTo>
                  <a:pt x="1890896" y="642441"/>
                  <a:pt x="1900930" y="636755"/>
                  <a:pt x="1895196" y="665182"/>
                </a:cubicBezTo>
                <a:cubicBezTo>
                  <a:pt x="1888029" y="660918"/>
                  <a:pt x="1872259" y="672289"/>
                  <a:pt x="1876560" y="712086"/>
                </a:cubicBezTo>
                <a:cubicBezTo>
                  <a:pt x="1890896" y="680816"/>
                  <a:pt x="1898063" y="677975"/>
                  <a:pt x="1900930" y="635335"/>
                </a:cubicBezTo>
                <a:close/>
                <a:moveTo>
                  <a:pt x="1003402" y="616178"/>
                </a:moveTo>
                <a:lnTo>
                  <a:pt x="1005120" y="618811"/>
                </a:lnTo>
                <a:cubicBezTo>
                  <a:pt x="1004583" y="621832"/>
                  <a:pt x="1002791" y="624674"/>
                  <a:pt x="1003508" y="626806"/>
                </a:cubicBezTo>
                <a:cubicBezTo>
                  <a:pt x="997057" y="622543"/>
                  <a:pt x="999207" y="621121"/>
                  <a:pt x="1001357" y="619345"/>
                </a:cubicBezTo>
                <a:close/>
                <a:moveTo>
                  <a:pt x="999207" y="609751"/>
                </a:moveTo>
                <a:cubicBezTo>
                  <a:pt x="1002432" y="612594"/>
                  <a:pt x="1003508" y="614548"/>
                  <a:pt x="1003508" y="616014"/>
                </a:cubicBezTo>
                <a:lnTo>
                  <a:pt x="1003402" y="616178"/>
                </a:lnTo>
                <a:close/>
                <a:moveTo>
                  <a:pt x="666616" y="604065"/>
                </a:moveTo>
                <a:cubicBezTo>
                  <a:pt x="659449" y="609751"/>
                  <a:pt x="658014" y="604065"/>
                  <a:pt x="655147" y="614015"/>
                </a:cubicBezTo>
                <a:cubicBezTo>
                  <a:pt x="655147" y="615436"/>
                  <a:pt x="666616" y="619700"/>
                  <a:pt x="663748" y="626807"/>
                </a:cubicBezTo>
                <a:lnTo>
                  <a:pt x="670917" y="616858"/>
                </a:lnTo>
                <a:cubicBezTo>
                  <a:pt x="665183" y="616858"/>
                  <a:pt x="663748" y="605487"/>
                  <a:pt x="666616" y="604065"/>
                </a:cubicBezTo>
                <a:close/>
                <a:moveTo>
                  <a:pt x="1093823" y="602644"/>
                </a:moveTo>
                <a:cubicBezTo>
                  <a:pt x="1079487" y="601223"/>
                  <a:pt x="1092389" y="608329"/>
                  <a:pt x="1085222" y="609751"/>
                </a:cubicBezTo>
                <a:cubicBezTo>
                  <a:pt x="1090956" y="609751"/>
                  <a:pt x="1103859" y="612593"/>
                  <a:pt x="1093823" y="602644"/>
                </a:cubicBezTo>
                <a:close/>
                <a:moveTo>
                  <a:pt x="762666" y="602644"/>
                </a:moveTo>
                <a:cubicBezTo>
                  <a:pt x="759799" y="608329"/>
                  <a:pt x="769834" y="609751"/>
                  <a:pt x="764099" y="615436"/>
                </a:cubicBezTo>
                <a:lnTo>
                  <a:pt x="759799" y="615436"/>
                </a:lnTo>
                <a:cubicBezTo>
                  <a:pt x="763383" y="615436"/>
                  <a:pt x="762666" y="619344"/>
                  <a:pt x="762487" y="622720"/>
                </a:cubicBezTo>
                <a:lnTo>
                  <a:pt x="763428" y="623371"/>
                </a:lnTo>
                <a:lnTo>
                  <a:pt x="762666" y="625386"/>
                </a:lnTo>
                <a:lnTo>
                  <a:pt x="768401" y="626807"/>
                </a:lnTo>
                <a:lnTo>
                  <a:pt x="763428" y="623371"/>
                </a:lnTo>
                <a:lnTo>
                  <a:pt x="765354" y="618279"/>
                </a:lnTo>
                <a:cubicBezTo>
                  <a:pt x="765175" y="614725"/>
                  <a:pt x="765534" y="611172"/>
                  <a:pt x="771268" y="611172"/>
                </a:cubicBezTo>
                <a:cubicBezTo>
                  <a:pt x="775568" y="611172"/>
                  <a:pt x="768401" y="601223"/>
                  <a:pt x="762666" y="602644"/>
                </a:cubicBezTo>
                <a:close/>
                <a:moveTo>
                  <a:pt x="785469" y="599802"/>
                </a:moveTo>
                <a:cubicBezTo>
                  <a:pt x="784170" y="599712"/>
                  <a:pt x="782378" y="600512"/>
                  <a:pt x="779869" y="602644"/>
                </a:cubicBezTo>
                <a:cubicBezTo>
                  <a:pt x="778435" y="616858"/>
                  <a:pt x="787037" y="605487"/>
                  <a:pt x="789904" y="612593"/>
                </a:cubicBezTo>
                <a:cubicBezTo>
                  <a:pt x="788829" y="608329"/>
                  <a:pt x="789367" y="600068"/>
                  <a:pt x="785469" y="599802"/>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8"/>
                </a:lnTo>
                <a:cubicBezTo>
                  <a:pt x="1948239" y="611172"/>
                  <a:pt x="1948239" y="625385"/>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5" y="591273"/>
                  <a:pt x="1085222" y="595537"/>
                </a:cubicBezTo>
                <a:cubicBezTo>
                  <a:pt x="1085222" y="598380"/>
                  <a:pt x="1093823" y="594116"/>
                  <a:pt x="1092389" y="589852"/>
                </a:cubicBezTo>
                <a:cubicBezTo>
                  <a:pt x="1086656" y="588430"/>
                  <a:pt x="1086656" y="595537"/>
                  <a:pt x="1079487" y="589852"/>
                </a:cubicBezTo>
                <a:lnTo>
                  <a:pt x="1079487" y="587009"/>
                </a:lnTo>
                <a:cubicBezTo>
                  <a:pt x="1079487" y="589141"/>
                  <a:pt x="1075545" y="588075"/>
                  <a:pt x="1072319" y="587542"/>
                </a:cubicBezTo>
                <a:lnTo>
                  <a:pt x="1071989" y="587972"/>
                </a:lnTo>
                <a:close/>
                <a:moveTo>
                  <a:pt x="488851" y="569953"/>
                </a:moveTo>
                <a:cubicBezTo>
                  <a:pt x="487419" y="572795"/>
                  <a:pt x="485984" y="574217"/>
                  <a:pt x="485984" y="575638"/>
                </a:cubicBezTo>
                <a:cubicBezTo>
                  <a:pt x="477383" y="577059"/>
                  <a:pt x="470216" y="579902"/>
                  <a:pt x="477383" y="594116"/>
                </a:cubicBezTo>
                <a:lnTo>
                  <a:pt x="484551" y="592694"/>
                </a:lnTo>
                <a:cubicBezTo>
                  <a:pt x="481683" y="592694"/>
                  <a:pt x="481683" y="591273"/>
                  <a:pt x="481683" y="588430"/>
                </a:cubicBezTo>
                <a:cubicBezTo>
                  <a:pt x="485984" y="584166"/>
                  <a:pt x="488851" y="592694"/>
                  <a:pt x="491719" y="595537"/>
                </a:cubicBezTo>
                <a:cubicBezTo>
                  <a:pt x="490286" y="589852"/>
                  <a:pt x="483117" y="584166"/>
                  <a:pt x="485984" y="575638"/>
                </a:cubicBezTo>
                <a:cubicBezTo>
                  <a:pt x="487419" y="574217"/>
                  <a:pt x="490286" y="572795"/>
                  <a:pt x="491719" y="574217"/>
                </a:cubicBezTo>
                <a:cubicBezTo>
                  <a:pt x="493153" y="575638"/>
                  <a:pt x="493153" y="577059"/>
                  <a:pt x="496019" y="572795"/>
                </a:cubicBezTo>
                <a:lnTo>
                  <a:pt x="496019" y="569953"/>
                </a:lnTo>
                <a:cubicBezTo>
                  <a:pt x="494586" y="571374"/>
                  <a:pt x="493153" y="571374"/>
                  <a:pt x="491719" y="572795"/>
                </a:cubicBezTo>
                <a:cubicBezTo>
                  <a:pt x="491719" y="571374"/>
                  <a:pt x="490286" y="568531"/>
                  <a:pt x="488851" y="569953"/>
                </a:cubicBezTo>
                <a:close/>
                <a:moveTo>
                  <a:pt x="435810" y="548632"/>
                </a:moveTo>
                <a:cubicBezTo>
                  <a:pt x="430075" y="554319"/>
                  <a:pt x="437242" y="560003"/>
                  <a:pt x="441544" y="560003"/>
                </a:cubicBezTo>
                <a:cubicBezTo>
                  <a:pt x="440110" y="558583"/>
                  <a:pt x="441544" y="554319"/>
                  <a:pt x="440110" y="551476"/>
                </a:cubicBezTo>
                <a:close/>
                <a:moveTo>
                  <a:pt x="1016410" y="541526"/>
                </a:moveTo>
                <a:lnTo>
                  <a:pt x="1017325" y="547713"/>
                </a:lnTo>
                <a:lnTo>
                  <a:pt x="1016948" y="547389"/>
                </a:lnTo>
                <a:cubicBezTo>
                  <a:pt x="1016769" y="545080"/>
                  <a:pt x="1017844" y="542947"/>
                  <a:pt x="1016410" y="541526"/>
                </a:cubicBezTo>
                <a:close/>
                <a:moveTo>
                  <a:pt x="559098" y="530156"/>
                </a:moveTo>
                <a:cubicBezTo>
                  <a:pt x="563398" y="534420"/>
                  <a:pt x="563398" y="535841"/>
                  <a:pt x="570566" y="531577"/>
                </a:cubicBezTo>
                <a:cubicBezTo>
                  <a:pt x="566265" y="527313"/>
                  <a:pt x="560531" y="527313"/>
                  <a:pt x="559098" y="530156"/>
                </a:cubicBezTo>
                <a:close/>
                <a:moveTo>
                  <a:pt x="1055117" y="524470"/>
                </a:moveTo>
                <a:cubicBezTo>
                  <a:pt x="1042214" y="521627"/>
                  <a:pt x="1049382" y="534420"/>
                  <a:pt x="1055117" y="537262"/>
                </a:cubicBezTo>
                <a:cubicBezTo>
                  <a:pt x="1052250" y="534420"/>
                  <a:pt x="1055117" y="530156"/>
                  <a:pt x="1055117" y="524470"/>
                </a:cubicBezTo>
                <a:close/>
                <a:moveTo>
                  <a:pt x="1070886" y="508835"/>
                </a:moveTo>
                <a:cubicBezTo>
                  <a:pt x="1069453" y="510258"/>
                  <a:pt x="1066586" y="517363"/>
                  <a:pt x="1059417" y="514521"/>
                </a:cubicBezTo>
                <a:lnTo>
                  <a:pt x="1070886" y="521627"/>
                </a:lnTo>
                <a:cubicBezTo>
                  <a:pt x="1070886" y="515942"/>
                  <a:pt x="1080922" y="515942"/>
                  <a:pt x="1082355" y="518785"/>
                </a:cubicBezTo>
                <a:cubicBezTo>
                  <a:pt x="1076620" y="513099"/>
                  <a:pt x="1082355" y="511678"/>
                  <a:pt x="1070886" y="508835"/>
                </a:cubicBezTo>
                <a:close/>
                <a:moveTo>
                  <a:pt x="549062" y="508835"/>
                </a:moveTo>
                <a:cubicBezTo>
                  <a:pt x="556231" y="511678"/>
                  <a:pt x="549062" y="528734"/>
                  <a:pt x="561965" y="523049"/>
                </a:cubicBezTo>
                <a:cubicBezTo>
                  <a:pt x="554796" y="518785"/>
                  <a:pt x="560531" y="504571"/>
                  <a:pt x="549062" y="508835"/>
                </a:cubicBezTo>
                <a:close/>
                <a:moveTo>
                  <a:pt x="1893763" y="491780"/>
                </a:moveTo>
                <a:cubicBezTo>
                  <a:pt x="1892329" y="497465"/>
                  <a:pt x="1890896" y="501729"/>
                  <a:pt x="1889462" y="507415"/>
                </a:cubicBezTo>
                <a:cubicBezTo>
                  <a:pt x="1892329" y="504572"/>
                  <a:pt x="1893763" y="500308"/>
                  <a:pt x="1895196" y="497465"/>
                </a:cubicBezTo>
                <a:cubicBezTo>
                  <a:pt x="1900930" y="520206"/>
                  <a:pt x="1905232" y="542948"/>
                  <a:pt x="1908099" y="565688"/>
                </a:cubicBezTo>
                <a:cubicBezTo>
                  <a:pt x="1905232" y="541526"/>
                  <a:pt x="1902365" y="517363"/>
                  <a:pt x="1896630" y="494622"/>
                </a:cubicBezTo>
                <a:lnTo>
                  <a:pt x="1895196" y="497465"/>
                </a:lnTo>
                <a:close/>
                <a:moveTo>
                  <a:pt x="1083789" y="456247"/>
                </a:moveTo>
                <a:cubicBezTo>
                  <a:pt x="1085222" y="460510"/>
                  <a:pt x="1068019" y="460510"/>
                  <a:pt x="1080922" y="467617"/>
                </a:cubicBezTo>
                <a:lnTo>
                  <a:pt x="1089523" y="461931"/>
                </a:lnTo>
                <a:cubicBezTo>
                  <a:pt x="1085222" y="459090"/>
                  <a:pt x="1090956" y="457667"/>
                  <a:pt x="1083789" y="456247"/>
                </a:cubicBezTo>
                <a:close/>
                <a:moveTo>
                  <a:pt x="1146867" y="453403"/>
                </a:moveTo>
                <a:cubicBezTo>
                  <a:pt x="1143999" y="454826"/>
                  <a:pt x="1141132" y="454826"/>
                  <a:pt x="1145432" y="460510"/>
                </a:cubicBezTo>
                <a:cubicBezTo>
                  <a:pt x="1148299" y="459090"/>
                  <a:pt x="1149732" y="454826"/>
                  <a:pt x="1146867" y="453403"/>
                </a:cubicBezTo>
                <a:close/>
                <a:moveTo>
                  <a:pt x="1166937" y="451983"/>
                </a:moveTo>
                <a:cubicBezTo>
                  <a:pt x="1164068" y="454826"/>
                  <a:pt x="1148299" y="447719"/>
                  <a:pt x="1154034" y="457667"/>
                </a:cubicBezTo>
                <a:cubicBezTo>
                  <a:pt x="1158335" y="453403"/>
                  <a:pt x="1171237" y="460510"/>
                  <a:pt x="1166937" y="451983"/>
                </a:cubicBezTo>
                <a:close/>
                <a:moveTo>
                  <a:pt x="1079487" y="427820"/>
                </a:moveTo>
                <a:lnTo>
                  <a:pt x="1072320" y="436348"/>
                </a:lnTo>
                <a:cubicBezTo>
                  <a:pt x="1070885" y="426399"/>
                  <a:pt x="1073753" y="434927"/>
                  <a:pt x="1079487" y="427820"/>
                </a:cubicBezTo>
                <a:close/>
                <a:moveTo>
                  <a:pt x="1910965" y="420713"/>
                </a:moveTo>
                <a:cubicBezTo>
                  <a:pt x="1918133" y="440611"/>
                  <a:pt x="1922433" y="461931"/>
                  <a:pt x="1928168" y="481830"/>
                </a:cubicBezTo>
                <a:lnTo>
                  <a:pt x="1913832" y="440611"/>
                </a:lnTo>
                <a:cubicBezTo>
                  <a:pt x="1912398" y="434927"/>
                  <a:pt x="1912398" y="427820"/>
                  <a:pt x="1910965" y="420713"/>
                </a:cubicBezTo>
                <a:close/>
                <a:moveTo>
                  <a:pt x="1852188" y="412186"/>
                </a:moveTo>
                <a:cubicBezTo>
                  <a:pt x="1853623" y="417870"/>
                  <a:pt x="1856490" y="424977"/>
                  <a:pt x="1857923" y="432084"/>
                </a:cubicBezTo>
                <a:cubicBezTo>
                  <a:pt x="1857923" y="439190"/>
                  <a:pt x="1847888" y="424977"/>
                  <a:pt x="1855056" y="450561"/>
                </a:cubicBezTo>
                <a:cubicBezTo>
                  <a:pt x="1860790" y="450561"/>
                  <a:pt x="1860790" y="442033"/>
                  <a:pt x="1857923" y="432084"/>
                </a:cubicBezTo>
                <a:cubicBezTo>
                  <a:pt x="1857923" y="429241"/>
                  <a:pt x="1856490" y="423555"/>
                  <a:pt x="1852188" y="412186"/>
                </a:cubicBezTo>
                <a:close/>
                <a:moveTo>
                  <a:pt x="1862224" y="400815"/>
                </a:moveTo>
                <a:cubicBezTo>
                  <a:pt x="1867959" y="422134"/>
                  <a:pt x="1873693" y="443455"/>
                  <a:pt x="1875126" y="464775"/>
                </a:cubicBezTo>
                <a:lnTo>
                  <a:pt x="1875126" y="442033"/>
                </a:lnTo>
                <a:lnTo>
                  <a:pt x="1883727" y="484673"/>
                </a:lnTo>
                <a:cubicBezTo>
                  <a:pt x="1886594" y="481830"/>
                  <a:pt x="1888029" y="469038"/>
                  <a:pt x="1885162" y="451983"/>
                </a:cubicBezTo>
                <a:cubicBezTo>
                  <a:pt x="1883727" y="447719"/>
                  <a:pt x="1883727" y="443455"/>
                  <a:pt x="1882294" y="439190"/>
                </a:cubicBezTo>
                <a:cubicBezTo>
                  <a:pt x="1880860" y="434926"/>
                  <a:pt x="1877993" y="430662"/>
                  <a:pt x="1876560" y="426398"/>
                </a:cubicBezTo>
                <a:cubicBezTo>
                  <a:pt x="1873693" y="417870"/>
                  <a:pt x="1867959" y="409343"/>
                  <a:pt x="1862224" y="400815"/>
                </a:cubicBezTo>
                <a:close/>
                <a:moveTo>
                  <a:pt x="1092389" y="379495"/>
                </a:moveTo>
                <a:lnTo>
                  <a:pt x="1092389" y="385180"/>
                </a:lnTo>
                <a:cubicBezTo>
                  <a:pt x="1092389" y="383759"/>
                  <a:pt x="1093823" y="385180"/>
                  <a:pt x="1096690" y="385180"/>
                </a:cubicBezTo>
                <a:cubicBezTo>
                  <a:pt x="1099558" y="389444"/>
                  <a:pt x="1090956" y="389444"/>
                  <a:pt x="1088089" y="390865"/>
                </a:cubicBezTo>
                <a:cubicBezTo>
                  <a:pt x="1093823" y="390865"/>
                  <a:pt x="1100992" y="388023"/>
                  <a:pt x="1108159" y="392287"/>
                </a:cubicBezTo>
                <a:cubicBezTo>
                  <a:pt x="1108159" y="395128"/>
                  <a:pt x="1108159" y="396551"/>
                  <a:pt x="1109593" y="397972"/>
                </a:cubicBezTo>
                <a:cubicBezTo>
                  <a:pt x="1106725" y="397972"/>
                  <a:pt x="1106725" y="397972"/>
                  <a:pt x="1109593" y="400815"/>
                </a:cubicBezTo>
                <a:lnTo>
                  <a:pt x="1112461" y="400815"/>
                </a:lnTo>
                <a:cubicBezTo>
                  <a:pt x="1111026" y="399394"/>
                  <a:pt x="1109593" y="397972"/>
                  <a:pt x="1109593" y="396551"/>
                </a:cubicBezTo>
                <a:cubicBezTo>
                  <a:pt x="1111026" y="396551"/>
                  <a:pt x="1113893" y="396551"/>
                  <a:pt x="1112461" y="395128"/>
                </a:cubicBezTo>
                <a:cubicBezTo>
                  <a:pt x="1111026" y="392287"/>
                  <a:pt x="1109593" y="392287"/>
                  <a:pt x="1108159" y="390865"/>
                </a:cubicBezTo>
                <a:cubicBezTo>
                  <a:pt x="1106725" y="385180"/>
                  <a:pt x="1105292" y="378073"/>
                  <a:pt x="1092389" y="379495"/>
                </a:cubicBezTo>
                <a:close/>
                <a:moveTo>
                  <a:pt x="365563" y="379494"/>
                </a:moveTo>
                <a:cubicBezTo>
                  <a:pt x="352662" y="386601"/>
                  <a:pt x="341191" y="395128"/>
                  <a:pt x="328290" y="403656"/>
                </a:cubicBezTo>
                <a:cubicBezTo>
                  <a:pt x="345493" y="385178"/>
                  <a:pt x="346927" y="393707"/>
                  <a:pt x="365563" y="379494"/>
                </a:cubicBezTo>
                <a:close/>
                <a:moveTo>
                  <a:pt x="1879188" y="377955"/>
                </a:moveTo>
                <a:lnTo>
                  <a:pt x="1879427" y="378073"/>
                </a:lnTo>
                <a:lnTo>
                  <a:pt x="1879634" y="379503"/>
                </a:lnTo>
                <a:close/>
                <a:moveTo>
                  <a:pt x="1790545" y="370966"/>
                </a:moveTo>
                <a:cubicBezTo>
                  <a:pt x="1791978" y="376652"/>
                  <a:pt x="1799147" y="390865"/>
                  <a:pt x="1806314" y="402236"/>
                </a:cubicBezTo>
                <a:cubicBezTo>
                  <a:pt x="1813482" y="415027"/>
                  <a:pt x="1819217" y="426398"/>
                  <a:pt x="1823517" y="426398"/>
                </a:cubicBezTo>
                <a:cubicBezTo>
                  <a:pt x="1824951" y="429241"/>
                  <a:pt x="1819217" y="419291"/>
                  <a:pt x="1813482" y="406500"/>
                </a:cubicBezTo>
                <a:cubicBezTo>
                  <a:pt x="1806314" y="393708"/>
                  <a:pt x="1796280" y="379494"/>
                  <a:pt x="1790545" y="370966"/>
                </a:cubicBezTo>
                <a:close/>
                <a:moveTo>
                  <a:pt x="336892" y="370966"/>
                </a:moveTo>
                <a:cubicBezTo>
                  <a:pt x="325423" y="380916"/>
                  <a:pt x="303918" y="402235"/>
                  <a:pt x="283848" y="419291"/>
                </a:cubicBezTo>
                <a:cubicBezTo>
                  <a:pt x="263778" y="436348"/>
                  <a:pt x="243708" y="451981"/>
                  <a:pt x="235106" y="449139"/>
                </a:cubicBezTo>
                <a:cubicBezTo>
                  <a:pt x="248008" y="437768"/>
                  <a:pt x="265212" y="422134"/>
                  <a:pt x="283848" y="407920"/>
                </a:cubicBezTo>
                <a:cubicBezTo>
                  <a:pt x="302485" y="393707"/>
                  <a:pt x="321121" y="379493"/>
                  <a:pt x="336892" y="370966"/>
                </a:cubicBezTo>
                <a:close/>
                <a:moveTo>
                  <a:pt x="344956" y="363504"/>
                </a:moveTo>
                <a:cubicBezTo>
                  <a:pt x="346568" y="362438"/>
                  <a:pt x="346927" y="362438"/>
                  <a:pt x="345493" y="363859"/>
                </a:cubicBezTo>
                <a:cubicBezTo>
                  <a:pt x="344060" y="365280"/>
                  <a:pt x="339758" y="368123"/>
                  <a:pt x="336891" y="369544"/>
                </a:cubicBezTo>
                <a:cubicBezTo>
                  <a:pt x="340476" y="366702"/>
                  <a:pt x="343343" y="364570"/>
                  <a:pt x="344956" y="363504"/>
                </a:cubicBezTo>
                <a:close/>
                <a:moveTo>
                  <a:pt x="1134860" y="362794"/>
                </a:moveTo>
                <a:cubicBezTo>
                  <a:pt x="1132530" y="362794"/>
                  <a:pt x="1130380" y="363860"/>
                  <a:pt x="1129664" y="365281"/>
                </a:cubicBezTo>
                <a:cubicBezTo>
                  <a:pt x="1132531" y="366702"/>
                  <a:pt x="1135396" y="368124"/>
                  <a:pt x="1138265" y="368124"/>
                </a:cubicBezTo>
                <a:lnTo>
                  <a:pt x="1141132" y="366702"/>
                </a:lnTo>
                <a:cubicBezTo>
                  <a:pt x="1139699" y="363860"/>
                  <a:pt x="1137190" y="362794"/>
                  <a:pt x="1134860" y="362794"/>
                </a:cubicBezTo>
                <a:close/>
                <a:moveTo>
                  <a:pt x="364131" y="362438"/>
                </a:moveTo>
                <a:lnTo>
                  <a:pt x="344060" y="379493"/>
                </a:lnTo>
                <a:lnTo>
                  <a:pt x="342626" y="372388"/>
                </a:lnTo>
                <a:close/>
                <a:moveTo>
                  <a:pt x="1871519" y="361461"/>
                </a:moveTo>
                <a:cubicBezTo>
                  <a:pt x="1871900" y="361106"/>
                  <a:pt x="1872976" y="361727"/>
                  <a:pt x="1875126" y="363859"/>
                </a:cubicBezTo>
                <a:lnTo>
                  <a:pt x="1879188" y="377955"/>
                </a:lnTo>
                <a:lnTo>
                  <a:pt x="1876560" y="376652"/>
                </a:lnTo>
                <a:cubicBezTo>
                  <a:pt x="1875485" y="372388"/>
                  <a:pt x="1870377" y="362527"/>
                  <a:pt x="1871519" y="361461"/>
                </a:cubicBezTo>
                <a:close/>
                <a:moveTo>
                  <a:pt x="1769041" y="355332"/>
                </a:moveTo>
                <a:cubicBezTo>
                  <a:pt x="1770475" y="359595"/>
                  <a:pt x="1771908" y="363859"/>
                  <a:pt x="1773342" y="368123"/>
                </a:cubicBezTo>
                <a:cubicBezTo>
                  <a:pt x="1770475" y="368123"/>
                  <a:pt x="1770475" y="369546"/>
                  <a:pt x="1777642" y="383758"/>
                </a:cubicBezTo>
                <a:lnTo>
                  <a:pt x="1773342" y="368123"/>
                </a:lnTo>
                <a:cubicBezTo>
                  <a:pt x="1776209" y="369546"/>
                  <a:pt x="1780509" y="372389"/>
                  <a:pt x="1781944" y="372389"/>
                </a:cubicBezTo>
                <a:cubicBezTo>
                  <a:pt x="1783376" y="372389"/>
                  <a:pt x="1783376" y="372389"/>
                  <a:pt x="1780509" y="368123"/>
                </a:cubicBezTo>
                <a:cubicBezTo>
                  <a:pt x="1779076" y="365282"/>
                  <a:pt x="1776209" y="361018"/>
                  <a:pt x="1769041" y="355332"/>
                </a:cubicBezTo>
                <a:close/>
                <a:moveTo>
                  <a:pt x="1846455" y="302743"/>
                </a:moveTo>
                <a:cubicBezTo>
                  <a:pt x="1853623" y="315534"/>
                  <a:pt x="1853623" y="324062"/>
                  <a:pt x="1852189" y="328326"/>
                </a:cubicBezTo>
                <a:cubicBezTo>
                  <a:pt x="1850756" y="332591"/>
                  <a:pt x="1847888" y="334012"/>
                  <a:pt x="1846455" y="331169"/>
                </a:cubicBezTo>
                <a:cubicBezTo>
                  <a:pt x="1846455" y="322641"/>
                  <a:pt x="1846455" y="312693"/>
                  <a:pt x="1846455" y="302743"/>
                </a:cubicBezTo>
                <a:close/>
                <a:moveTo>
                  <a:pt x="434815" y="297805"/>
                </a:moveTo>
                <a:lnTo>
                  <a:pt x="420936" y="310205"/>
                </a:lnTo>
                <a:cubicBezTo>
                  <a:pt x="416098" y="314824"/>
                  <a:pt x="412156" y="319088"/>
                  <a:pt x="410005" y="322641"/>
                </a:cubicBezTo>
                <a:lnTo>
                  <a:pt x="408572" y="308427"/>
                </a:lnTo>
                <a:cubicBezTo>
                  <a:pt x="412873" y="308427"/>
                  <a:pt x="417532" y="307006"/>
                  <a:pt x="422549" y="304697"/>
                </a:cubicBezTo>
                <a:close/>
                <a:moveTo>
                  <a:pt x="1088089" y="294215"/>
                </a:moveTo>
                <a:cubicBezTo>
                  <a:pt x="1095258" y="297058"/>
                  <a:pt x="1096690" y="299899"/>
                  <a:pt x="1105292" y="301322"/>
                </a:cubicBezTo>
                <a:lnTo>
                  <a:pt x="1105292" y="309849"/>
                </a:lnTo>
                <a:cubicBezTo>
                  <a:pt x="1113893" y="316956"/>
                  <a:pt x="1118195" y="309849"/>
                  <a:pt x="1122495" y="307006"/>
                </a:cubicBezTo>
                <a:lnTo>
                  <a:pt x="1121061" y="312693"/>
                </a:lnTo>
                <a:cubicBezTo>
                  <a:pt x="1122495" y="314113"/>
                  <a:pt x="1122495" y="314113"/>
                  <a:pt x="1123929" y="314113"/>
                </a:cubicBezTo>
                <a:lnTo>
                  <a:pt x="1122495" y="318377"/>
                </a:lnTo>
                <a:cubicBezTo>
                  <a:pt x="1139698" y="311270"/>
                  <a:pt x="1136831" y="336855"/>
                  <a:pt x="1151167" y="328327"/>
                </a:cubicBezTo>
                <a:cubicBezTo>
                  <a:pt x="1149732" y="331169"/>
                  <a:pt x="1141132" y="331169"/>
                  <a:pt x="1135396" y="331169"/>
                </a:cubicBezTo>
                <a:cubicBezTo>
                  <a:pt x="1131096" y="336855"/>
                  <a:pt x="1138265" y="336855"/>
                  <a:pt x="1141132" y="341119"/>
                </a:cubicBezTo>
                <a:lnTo>
                  <a:pt x="1154034" y="338276"/>
                </a:lnTo>
                <a:cubicBezTo>
                  <a:pt x="1145432" y="349647"/>
                  <a:pt x="1165502" y="341119"/>
                  <a:pt x="1168370" y="352490"/>
                </a:cubicBezTo>
                <a:cubicBezTo>
                  <a:pt x="1155468" y="359597"/>
                  <a:pt x="1184140" y="378073"/>
                  <a:pt x="1182705" y="383759"/>
                </a:cubicBezTo>
                <a:cubicBezTo>
                  <a:pt x="1175538" y="393708"/>
                  <a:pt x="1172671" y="375230"/>
                  <a:pt x="1164068" y="379495"/>
                </a:cubicBezTo>
                <a:cubicBezTo>
                  <a:pt x="1161202" y="385180"/>
                  <a:pt x="1169804" y="385180"/>
                  <a:pt x="1171237" y="389444"/>
                </a:cubicBezTo>
                <a:lnTo>
                  <a:pt x="1156901" y="386601"/>
                </a:lnTo>
                <a:cubicBezTo>
                  <a:pt x="1151167" y="392287"/>
                  <a:pt x="1169804" y="392287"/>
                  <a:pt x="1162635" y="393708"/>
                </a:cubicBezTo>
                <a:cubicBezTo>
                  <a:pt x="1168370" y="402235"/>
                  <a:pt x="1168370" y="393708"/>
                  <a:pt x="1179838" y="396551"/>
                </a:cubicBezTo>
                <a:cubicBezTo>
                  <a:pt x="1175538" y="396551"/>
                  <a:pt x="1168370" y="400815"/>
                  <a:pt x="1172671" y="405079"/>
                </a:cubicBezTo>
                <a:cubicBezTo>
                  <a:pt x="1176971" y="406499"/>
                  <a:pt x="1179838" y="399394"/>
                  <a:pt x="1179838" y="405079"/>
                </a:cubicBezTo>
                <a:cubicBezTo>
                  <a:pt x="1165502" y="419292"/>
                  <a:pt x="1179838" y="430662"/>
                  <a:pt x="1171237" y="444876"/>
                </a:cubicBezTo>
                <a:lnTo>
                  <a:pt x="1178405" y="446296"/>
                </a:lnTo>
                <a:cubicBezTo>
                  <a:pt x="1175538" y="447719"/>
                  <a:pt x="1172671" y="447719"/>
                  <a:pt x="1174104" y="450560"/>
                </a:cubicBezTo>
                <a:lnTo>
                  <a:pt x="1178405" y="451983"/>
                </a:lnTo>
                <a:cubicBezTo>
                  <a:pt x="1176971" y="454826"/>
                  <a:pt x="1161202" y="466195"/>
                  <a:pt x="1159768" y="477566"/>
                </a:cubicBezTo>
                <a:lnTo>
                  <a:pt x="1169804" y="476145"/>
                </a:lnTo>
                <a:lnTo>
                  <a:pt x="1156901" y="481830"/>
                </a:lnTo>
                <a:lnTo>
                  <a:pt x="1169804" y="486094"/>
                </a:lnTo>
                <a:cubicBezTo>
                  <a:pt x="1156901" y="483252"/>
                  <a:pt x="1159768" y="497464"/>
                  <a:pt x="1152601" y="504571"/>
                </a:cubicBezTo>
                <a:lnTo>
                  <a:pt x="1159768" y="507415"/>
                </a:lnTo>
                <a:lnTo>
                  <a:pt x="1152601" y="510258"/>
                </a:lnTo>
                <a:lnTo>
                  <a:pt x="1158335" y="510258"/>
                </a:lnTo>
                <a:cubicBezTo>
                  <a:pt x="1155468" y="514521"/>
                  <a:pt x="1141132" y="515942"/>
                  <a:pt x="1143999" y="524470"/>
                </a:cubicBezTo>
                <a:cubicBezTo>
                  <a:pt x="1143999" y="518785"/>
                  <a:pt x="1155468" y="523049"/>
                  <a:pt x="1161202" y="525892"/>
                </a:cubicBezTo>
                <a:lnTo>
                  <a:pt x="1138265" y="537262"/>
                </a:lnTo>
                <a:cubicBezTo>
                  <a:pt x="1142565" y="540105"/>
                  <a:pt x="1141132" y="548632"/>
                  <a:pt x="1149732" y="545791"/>
                </a:cubicBezTo>
                <a:lnTo>
                  <a:pt x="1138265" y="548632"/>
                </a:lnTo>
                <a:lnTo>
                  <a:pt x="1143999" y="550055"/>
                </a:lnTo>
                <a:cubicBezTo>
                  <a:pt x="1143999" y="579902"/>
                  <a:pt x="1090956" y="581324"/>
                  <a:pt x="1106725" y="616858"/>
                </a:cubicBezTo>
                <a:lnTo>
                  <a:pt x="1109593" y="616858"/>
                </a:lnTo>
                <a:lnTo>
                  <a:pt x="1089523" y="625386"/>
                </a:lnTo>
                <a:cubicBezTo>
                  <a:pt x="1090956" y="628227"/>
                  <a:pt x="1100992" y="633913"/>
                  <a:pt x="1102425" y="639598"/>
                </a:cubicBezTo>
                <a:cubicBezTo>
                  <a:pt x="1092389" y="632491"/>
                  <a:pt x="1096690" y="646705"/>
                  <a:pt x="1086656" y="645284"/>
                </a:cubicBezTo>
                <a:cubicBezTo>
                  <a:pt x="1090956" y="650969"/>
                  <a:pt x="1095258" y="648126"/>
                  <a:pt x="1099558" y="649548"/>
                </a:cubicBezTo>
                <a:cubicBezTo>
                  <a:pt x="1105292" y="668024"/>
                  <a:pt x="1080922" y="669447"/>
                  <a:pt x="1082355" y="687923"/>
                </a:cubicBezTo>
                <a:cubicBezTo>
                  <a:pt x="1073753" y="666604"/>
                  <a:pt x="1078053" y="668024"/>
                  <a:pt x="1076620" y="655233"/>
                </a:cubicBezTo>
                <a:cubicBezTo>
                  <a:pt x="1063717" y="663761"/>
                  <a:pt x="1073753" y="670868"/>
                  <a:pt x="1065152" y="682238"/>
                </a:cubicBezTo>
                <a:lnTo>
                  <a:pt x="1072320" y="677975"/>
                </a:lnTo>
                <a:cubicBezTo>
                  <a:pt x="1086656" y="692188"/>
                  <a:pt x="1055117" y="693609"/>
                  <a:pt x="1072320" y="703558"/>
                </a:cubicBezTo>
                <a:cubicBezTo>
                  <a:pt x="1066586" y="707822"/>
                  <a:pt x="1052250" y="707822"/>
                  <a:pt x="1046516" y="713508"/>
                </a:cubicBezTo>
                <a:cubicBezTo>
                  <a:pt x="1046516" y="717772"/>
                  <a:pt x="1047949" y="719192"/>
                  <a:pt x="1050816" y="720615"/>
                </a:cubicBezTo>
                <a:lnTo>
                  <a:pt x="1060852" y="722036"/>
                </a:lnTo>
                <a:lnTo>
                  <a:pt x="1059417" y="724879"/>
                </a:lnTo>
                <a:cubicBezTo>
                  <a:pt x="1070886" y="724879"/>
                  <a:pt x="1079487" y="750462"/>
                  <a:pt x="1086656" y="741934"/>
                </a:cubicBezTo>
                <a:cubicBezTo>
                  <a:pt x="1092389" y="751884"/>
                  <a:pt x="1102425" y="751884"/>
                  <a:pt x="1108159" y="758990"/>
                </a:cubicBezTo>
                <a:lnTo>
                  <a:pt x="1112461" y="750462"/>
                </a:lnTo>
                <a:cubicBezTo>
                  <a:pt x="1115328" y="754726"/>
                  <a:pt x="1118195" y="760412"/>
                  <a:pt x="1122495" y="760412"/>
                </a:cubicBezTo>
                <a:cubicBezTo>
                  <a:pt x="1122495" y="758990"/>
                  <a:pt x="1122495" y="757569"/>
                  <a:pt x="1122495" y="756148"/>
                </a:cubicBezTo>
                <a:cubicBezTo>
                  <a:pt x="1133964" y="767519"/>
                  <a:pt x="1145432" y="771783"/>
                  <a:pt x="1156901" y="777467"/>
                </a:cubicBezTo>
                <a:cubicBezTo>
                  <a:pt x="1158335" y="771783"/>
                  <a:pt x="1159768" y="767519"/>
                  <a:pt x="1154034" y="763254"/>
                </a:cubicBezTo>
                <a:cubicBezTo>
                  <a:pt x="1168370" y="758990"/>
                  <a:pt x="1178405" y="785995"/>
                  <a:pt x="1195608"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2"/>
                  <a:pt x="1247217" y="803052"/>
                </a:cubicBezTo>
                <a:cubicBezTo>
                  <a:pt x="1258686" y="821528"/>
                  <a:pt x="1280189" y="827215"/>
                  <a:pt x="1295959" y="838584"/>
                </a:cubicBezTo>
                <a:lnTo>
                  <a:pt x="1301694" y="845691"/>
                </a:lnTo>
                <a:lnTo>
                  <a:pt x="1303126" y="844270"/>
                </a:lnTo>
                <a:lnTo>
                  <a:pt x="1298826" y="838584"/>
                </a:lnTo>
                <a:cubicBezTo>
                  <a:pt x="1305994" y="842849"/>
                  <a:pt x="1311728" y="848534"/>
                  <a:pt x="1314595" y="855641"/>
                </a:cubicBezTo>
                <a:cubicBezTo>
                  <a:pt x="1316029" y="852798"/>
                  <a:pt x="1321764" y="845691"/>
                  <a:pt x="1327498" y="844270"/>
                </a:cubicBezTo>
                <a:cubicBezTo>
                  <a:pt x="1323196" y="855641"/>
                  <a:pt x="1353302" y="844270"/>
                  <a:pt x="1356170" y="859905"/>
                </a:cubicBezTo>
                <a:cubicBezTo>
                  <a:pt x="1357602" y="858484"/>
                  <a:pt x="1353302" y="857062"/>
                  <a:pt x="1357602" y="854219"/>
                </a:cubicBezTo>
                <a:cubicBezTo>
                  <a:pt x="1379107" y="865590"/>
                  <a:pt x="1404911" y="892595"/>
                  <a:pt x="1435016" y="895438"/>
                </a:cubicBezTo>
                <a:cubicBezTo>
                  <a:pt x="1426414" y="918180"/>
                  <a:pt x="1450786" y="922444"/>
                  <a:pt x="1460820" y="938078"/>
                </a:cubicBezTo>
                <a:cubicBezTo>
                  <a:pt x="1470856" y="926708"/>
                  <a:pt x="1456520" y="928128"/>
                  <a:pt x="1456520" y="916758"/>
                </a:cubicBezTo>
                <a:cubicBezTo>
                  <a:pt x="1461896" y="921022"/>
                  <a:pt x="1464047" y="910895"/>
                  <a:pt x="1469019" y="912161"/>
                </a:cubicBezTo>
                <a:lnTo>
                  <a:pt x="1474695" y="917728"/>
                </a:lnTo>
                <a:lnTo>
                  <a:pt x="1474082" y="922799"/>
                </a:lnTo>
                <a:cubicBezTo>
                  <a:pt x="1473007" y="925996"/>
                  <a:pt x="1473007" y="928839"/>
                  <a:pt x="1479458" y="929549"/>
                </a:cubicBezTo>
                <a:lnTo>
                  <a:pt x="1483758" y="921021"/>
                </a:lnTo>
                <a:lnTo>
                  <a:pt x="1486625" y="935235"/>
                </a:lnTo>
                <a:cubicBezTo>
                  <a:pt x="1513864" y="940920"/>
                  <a:pt x="1532500" y="956555"/>
                  <a:pt x="1558304" y="956555"/>
                </a:cubicBezTo>
                <a:cubicBezTo>
                  <a:pt x="1558304" y="959398"/>
                  <a:pt x="1556871" y="963662"/>
                  <a:pt x="1552570" y="965082"/>
                </a:cubicBezTo>
                <a:cubicBezTo>
                  <a:pt x="1562606" y="969346"/>
                  <a:pt x="1566906" y="989246"/>
                  <a:pt x="1582676" y="984981"/>
                </a:cubicBezTo>
                <a:lnTo>
                  <a:pt x="1581241" y="980717"/>
                </a:lnTo>
                <a:cubicBezTo>
                  <a:pt x="1602746" y="980717"/>
                  <a:pt x="1594144" y="999195"/>
                  <a:pt x="1614214" y="1011987"/>
                </a:cubicBezTo>
                <a:cubicBezTo>
                  <a:pt x="1609913" y="1010566"/>
                  <a:pt x="1601312" y="999195"/>
                  <a:pt x="1595577" y="1009145"/>
                </a:cubicBezTo>
                <a:cubicBezTo>
                  <a:pt x="1594144" y="1016250"/>
                  <a:pt x="1605613" y="1020514"/>
                  <a:pt x="1611347" y="1016250"/>
                </a:cubicBezTo>
                <a:lnTo>
                  <a:pt x="1604179" y="1027621"/>
                </a:lnTo>
                <a:cubicBezTo>
                  <a:pt x="1604179" y="1019094"/>
                  <a:pt x="1595577" y="1016250"/>
                  <a:pt x="1591277" y="1010566"/>
                </a:cubicBezTo>
                <a:cubicBezTo>
                  <a:pt x="1592710" y="1011987"/>
                  <a:pt x="1591277" y="1014830"/>
                  <a:pt x="1591277" y="1017673"/>
                </a:cubicBezTo>
                <a:cubicBezTo>
                  <a:pt x="1586976" y="1011987"/>
                  <a:pt x="1579808" y="1009145"/>
                  <a:pt x="1574074" y="1002038"/>
                </a:cubicBezTo>
                <a:lnTo>
                  <a:pt x="1585543" y="1006302"/>
                </a:lnTo>
                <a:cubicBezTo>
                  <a:pt x="1586976" y="992088"/>
                  <a:pt x="1568340" y="997774"/>
                  <a:pt x="1565473" y="992088"/>
                </a:cubicBezTo>
                <a:cubicBezTo>
                  <a:pt x="1559738" y="1003459"/>
                  <a:pt x="1566906" y="1004880"/>
                  <a:pt x="1556871" y="1010566"/>
                </a:cubicBezTo>
                <a:cubicBezTo>
                  <a:pt x="1536801" y="1006302"/>
                  <a:pt x="1551137" y="993510"/>
                  <a:pt x="1538234" y="976453"/>
                </a:cubicBezTo>
                <a:lnTo>
                  <a:pt x="1542535" y="973612"/>
                </a:lnTo>
                <a:cubicBezTo>
                  <a:pt x="1536801" y="969346"/>
                  <a:pt x="1538234" y="956555"/>
                  <a:pt x="1526765" y="960819"/>
                </a:cubicBezTo>
                <a:cubicBezTo>
                  <a:pt x="1523898" y="967926"/>
                  <a:pt x="1529632" y="970769"/>
                  <a:pt x="1531067" y="975032"/>
                </a:cubicBezTo>
                <a:cubicBezTo>
                  <a:pt x="1528200" y="977876"/>
                  <a:pt x="1526765" y="957977"/>
                  <a:pt x="1518164" y="962241"/>
                </a:cubicBezTo>
                <a:cubicBezTo>
                  <a:pt x="1519598" y="973612"/>
                  <a:pt x="1531067" y="983560"/>
                  <a:pt x="1539668" y="987824"/>
                </a:cubicBezTo>
                <a:cubicBezTo>
                  <a:pt x="1538234" y="990667"/>
                  <a:pt x="1535367" y="993510"/>
                  <a:pt x="1535367" y="999195"/>
                </a:cubicBezTo>
                <a:cubicBezTo>
                  <a:pt x="1512429" y="979296"/>
                  <a:pt x="1488059" y="953713"/>
                  <a:pt x="1459388" y="948027"/>
                </a:cubicBezTo>
                <a:cubicBezTo>
                  <a:pt x="1466555" y="967926"/>
                  <a:pt x="1452219" y="946606"/>
                  <a:pt x="1449352" y="962241"/>
                </a:cubicBezTo>
                <a:cubicBezTo>
                  <a:pt x="1452219" y="950870"/>
                  <a:pt x="1439317" y="956555"/>
                  <a:pt x="1433583" y="949449"/>
                </a:cubicBezTo>
                <a:cubicBezTo>
                  <a:pt x="1424982" y="959398"/>
                  <a:pt x="1443617" y="965082"/>
                  <a:pt x="1435016" y="969346"/>
                </a:cubicBezTo>
                <a:cubicBezTo>
                  <a:pt x="1422114" y="960819"/>
                  <a:pt x="1412079" y="932392"/>
                  <a:pt x="1392008" y="928128"/>
                </a:cubicBezTo>
                <a:cubicBezTo>
                  <a:pt x="1390576" y="933815"/>
                  <a:pt x="1394876" y="935235"/>
                  <a:pt x="1394876" y="938078"/>
                </a:cubicBezTo>
                <a:cubicBezTo>
                  <a:pt x="1384841" y="929549"/>
                  <a:pt x="1380540" y="896859"/>
                  <a:pt x="1364771" y="911073"/>
                </a:cubicBezTo>
                <a:cubicBezTo>
                  <a:pt x="1367638" y="919601"/>
                  <a:pt x="1371938" y="929549"/>
                  <a:pt x="1374805" y="938078"/>
                </a:cubicBezTo>
                <a:cubicBezTo>
                  <a:pt x="1373373" y="938078"/>
                  <a:pt x="1370506" y="938078"/>
                  <a:pt x="1366204" y="939499"/>
                </a:cubicBezTo>
                <a:lnTo>
                  <a:pt x="1367638"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1"/>
                  <a:pt x="1298826" y="921021"/>
                  <a:pt x="1314595" y="928128"/>
                </a:cubicBezTo>
                <a:cubicBezTo>
                  <a:pt x="1320329" y="919601"/>
                  <a:pt x="1305994" y="912494"/>
                  <a:pt x="1311728" y="913916"/>
                </a:cubicBezTo>
                <a:cubicBezTo>
                  <a:pt x="1317462" y="919601"/>
                  <a:pt x="1333232" y="916758"/>
                  <a:pt x="1334665" y="928128"/>
                </a:cubicBezTo>
                <a:lnTo>
                  <a:pt x="1317462" y="919601"/>
                </a:lnTo>
                <a:cubicBezTo>
                  <a:pt x="1311728" y="935235"/>
                  <a:pt x="1324631" y="923864"/>
                  <a:pt x="1324631" y="932392"/>
                </a:cubicBezTo>
                <a:cubicBezTo>
                  <a:pt x="1314595" y="942342"/>
                  <a:pt x="1310295" y="923864"/>
                  <a:pt x="1300259" y="928128"/>
                </a:cubicBezTo>
                <a:lnTo>
                  <a:pt x="1301694" y="929549"/>
                </a:lnTo>
                <a:cubicBezTo>
                  <a:pt x="1288790" y="921021"/>
                  <a:pt x="1290225" y="925285"/>
                  <a:pt x="1278756" y="912494"/>
                </a:cubicBezTo>
                <a:cubicBezTo>
                  <a:pt x="1283056" y="899702"/>
                  <a:pt x="1287358" y="906809"/>
                  <a:pt x="1295959" y="903966"/>
                </a:cubicBezTo>
                <a:cubicBezTo>
                  <a:pt x="1274455" y="892595"/>
                  <a:pt x="1254384" y="854219"/>
                  <a:pt x="1221413" y="868433"/>
                </a:cubicBezTo>
                <a:lnTo>
                  <a:pt x="1230014" y="885488"/>
                </a:lnTo>
                <a:cubicBezTo>
                  <a:pt x="1219979" y="884067"/>
                  <a:pt x="1211377" y="865590"/>
                  <a:pt x="1204210" y="882647"/>
                </a:cubicBezTo>
                <a:cubicBezTo>
                  <a:pt x="1217111" y="881224"/>
                  <a:pt x="1207077" y="891174"/>
                  <a:pt x="1211377" y="895438"/>
                </a:cubicBezTo>
                <a:lnTo>
                  <a:pt x="1214244" y="898281"/>
                </a:lnTo>
                <a:cubicBezTo>
                  <a:pt x="1214244" y="898281"/>
                  <a:pt x="1217111" y="902545"/>
                  <a:pt x="1214244" y="903966"/>
                </a:cubicBezTo>
                <a:cubicBezTo>
                  <a:pt x="1209944" y="891174"/>
                  <a:pt x="1199908" y="882647"/>
                  <a:pt x="1194174" y="874117"/>
                </a:cubicBezTo>
                <a:cubicBezTo>
                  <a:pt x="1195608" y="879803"/>
                  <a:pt x="1185573" y="882647"/>
                  <a:pt x="1184140" y="884067"/>
                </a:cubicBezTo>
                <a:cubicBezTo>
                  <a:pt x="1176971" y="876960"/>
                  <a:pt x="1187007" y="875540"/>
                  <a:pt x="1189874" y="871276"/>
                </a:cubicBezTo>
                <a:cubicBezTo>
                  <a:pt x="1185573" y="868433"/>
                  <a:pt x="1182705" y="857062"/>
                  <a:pt x="1175538" y="864169"/>
                </a:cubicBezTo>
                <a:cubicBezTo>
                  <a:pt x="1166937" y="868433"/>
                  <a:pt x="1179838" y="875540"/>
                  <a:pt x="1178405" y="882647"/>
                </a:cubicBezTo>
                <a:lnTo>
                  <a:pt x="1159768" y="859905"/>
                </a:lnTo>
                <a:lnTo>
                  <a:pt x="1159768" y="862748"/>
                </a:lnTo>
                <a:cubicBezTo>
                  <a:pt x="1158335" y="859905"/>
                  <a:pt x="1155468" y="855641"/>
                  <a:pt x="1152601" y="857062"/>
                </a:cubicBezTo>
                <a:cubicBezTo>
                  <a:pt x="1148299" y="861326"/>
                  <a:pt x="1152601" y="865590"/>
                  <a:pt x="1156901" y="865590"/>
                </a:cubicBezTo>
                <a:cubicBezTo>
                  <a:pt x="1141132" y="868433"/>
                  <a:pt x="1143999" y="835742"/>
                  <a:pt x="1125362" y="849955"/>
                </a:cubicBezTo>
                <a:lnTo>
                  <a:pt x="1121061" y="841427"/>
                </a:lnTo>
                <a:cubicBezTo>
                  <a:pt x="1119628" y="841427"/>
                  <a:pt x="1116761" y="844270"/>
                  <a:pt x="1118195" y="845691"/>
                </a:cubicBezTo>
                <a:lnTo>
                  <a:pt x="1113893" y="837163"/>
                </a:lnTo>
                <a:cubicBezTo>
                  <a:pt x="1106368" y="828635"/>
                  <a:pt x="1105292" y="839295"/>
                  <a:pt x="1102806" y="845758"/>
                </a:cubicBezTo>
                <a:lnTo>
                  <a:pt x="1101310" y="847690"/>
                </a:lnTo>
                <a:lnTo>
                  <a:pt x="1099558" y="849955"/>
                </a:lnTo>
                <a:cubicBezTo>
                  <a:pt x="1093823" y="849955"/>
                  <a:pt x="1089523" y="854219"/>
                  <a:pt x="1090956" y="857062"/>
                </a:cubicBezTo>
                <a:lnTo>
                  <a:pt x="1080922" y="842849"/>
                </a:lnTo>
                <a:cubicBezTo>
                  <a:pt x="1080922" y="828635"/>
                  <a:pt x="1062284" y="818685"/>
                  <a:pt x="1070886" y="798787"/>
                </a:cubicBezTo>
                <a:cubicBezTo>
                  <a:pt x="1066586" y="798787"/>
                  <a:pt x="1062284" y="800209"/>
                  <a:pt x="1062284" y="804473"/>
                </a:cubicBezTo>
                <a:cubicBezTo>
                  <a:pt x="1053683" y="798787"/>
                  <a:pt x="1057984" y="820108"/>
                  <a:pt x="1043649" y="810158"/>
                </a:cubicBezTo>
                <a:cubicBezTo>
                  <a:pt x="1042214" y="813001"/>
                  <a:pt x="1045082" y="813001"/>
                  <a:pt x="1046516" y="815844"/>
                </a:cubicBezTo>
                <a:cubicBezTo>
                  <a:pt x="1042214" y="814422"/>
                  <a:pt x="1040782" y="813001"/>
                  <a:pt x="1040782" y="810158"/>
                </a:cubicBezTo>
                <a:cubicBezTo>
                  <a:pt x="1040782" y="813001"/>
                  <a:pt x="1039347" y="814422"/>
                  <a:pt x="1036480" y="817265"/>
                </a:cubicBezTo>
                <a:cubicBezTo>
                  <a:pt x="1039347" y="810158"/>
                  <a:pt x="1032180" y="808737"/>
                  <a:pt x="1027878" y="808737"/>
                </a:cubicBezTo>
                <a:lnTo>
                  <a:pt x="1027878" y="822951"/>
                </a:lnTo>
                <a:cubicBezTo>
                  <a:pt x="1026446" y="815844"/>
                  <a:pt x="1025011" y="813001"/>
                  <a:pt x="1017844" y="811580"/>
                </a:cubicBezTo>
                <a:lnTo>
                  <a:pt x="1013543" y="820108"/>
                </a:lnTo>
                <a:cubicBezTo>
                  <a:pt x="1003508" y="813001"/>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5"/>
                  <a:pt x="974837" y="825792"/>
                  <a:pt x="969102" y="828635"/>
                </a:cubicBezTo>
                <a:lnTo>
                  <a:pt x="977702" y="832899"/>
                </a:lnTo>
                <a:cubicBezTo>
                  <a:pt x="974837" y="834320"/>
                  <a:pt x="969102" y="835742"/>
                  <a:pt x="969102" y="838584"/>
                </a:cubicBezTo>
                <a:cubicBezTo>
                  <a:pt x="970535" y="840006"/>
                  <a:pt x="971970" y="840006"/>
                  <a:pt x="973402" y="840006"/>
                </a:cubicBezTo>
                <a:cubicBezTo>
                  <a:pt x="963366" y="845691"/>
                  <a:pt x="959066" y="854219"/>
                  <a:pt x="954766" y="861326"/>
                </a:cubicBezTo>
                <a:cubicBezTo>
                  <a:pt x="960501" y="864169"/>
                  <a:pt x="964801" y="865590"/>
                  <a:pt x="969102" y="862748"/>
                </a:cubicBezTo>
                <a:cubicBezTo>
                  <a:pt x="973402" y="874117"/>
                  <a:pt x="947598" y="876960"/>
                  <a:pt x="944731" y="889752"/>
                </a:cubicBezTo>
                <a:lnTo>
                  <a:pt x="949031" y="891174"/>
                </a:lnTo>
                <a:lnTo>
                  <a:pt x="938996" y="894017"/>
                </a:lnTo>
                <a:cubicBezTo>
                  <a:pt x="943298" y="894017"/>
                  <a:pt x="944731" y="896859"/>
                  <a:pt x="949031" y="898281"/>
                </a:cubicBezTo>
                <a:cubicBezTo>
                  <a:pt x="944731" y="909651"/>
                  <a:pt x="937564" y="922444"/>
                  <a:pt x="917493" y="919601"/>
                </a:cubicBezTo>
                <a:cubicBezTo>
                  <a:pt x="923228" y="918180"/>
                  <a:pt x="924661" y="929549"/>
                  <a:pt x="934695" y="926708"/>
                </a:cubicBezTo>
                <a:cubicBezTo>
                  <a:pt x="917493" y="930971"/>
                  <a:pt x="913192" y="946606"/>
                  <a:pt x="903158" y="956555"/>
                </a:cubicBezTo>
                <a:lnTo>
                  <a:pt x="895989" y="959398"/>
                </a:lnTo>
                <a:lnTo>
                  <a:pt x="897423" y="960819"/>
                </a:lnTo>
                <a:lnTo>
                  <a:pt x="901723" y="959398"/>
                </a:lnTo>
                <a:cubicBezTo>
                  <a:pt x="897423" y="963662"/>
                  <a:pt x="893122" y="966505"/>
                  <a:pt x="885955" y="967926"/>
                </a:cubicBezTo>
                <a:cubicBezTo>
                  <a:pt x="888822" y="969346"/>
                  <a:pt x="895989" y="975032"/>
                  <a:pt x="897423" y="979296"/>
                </a:cubicBezTo>
                <a:cubicBezTo>
                  <a:pt x="887387" y="973612"/>
                  <a:pt x="900290" y="997774"/>
                  <a:pt x="884520" y="997774"/>
                </a:cubicBezTo>
                <a:cubicBezTo>
                  <a:pt x="887387" y="1000616"/>
                  <a:pt x="887387" y="996352"/>
                  <a:pt x="890255" y="1000616"/>
                </a:cubicBezTo>
                <a:cubicBezTo>
                  <a:pt x="881653" y="1014830"/>
                  <a:pt x="855849" y="1029044"/>
                  <a:pt x="854416" y="1050363"/>
                </a:cubicBezTo>
                <a:cubicBezTo>
                  <a:pt x="832911" y="1040413"/>
                  <a:pt x="830044" y="1057470"/>
                  <a:pt x="815708" y="1061734"/>
                </a:cubicBezTo>
                <a:cubicBezTo>
                  <a:pt x="827177" y="1071682"/>
                  <a:pt x="825744" y="1060312"/>
                  <a:pt x="835778" y="1063155"/>
                </a:cubicBezTo>
                <a:cubicBezTo>
                  <a:pt x="830044" y="1065998"/>
                  <a:pt x="848681" y="1071682"/>
                  <a:pt x="834346" y="1075946"/>
                </a:cubicBezTo>
                <a:cubicBezTo>
                  <a:pt x="837213" y="1077369"/>
                  <a:pt x="837213" y="1077369"/>
                  <a:pt x="838646" y="1077369"/>
                </a:cubicBezTo>
                <a:cubicBezTo>
                  <a:pt x="834346" y="1080212"/>
                  <a:pt x="825744" y="1068841"/>
                  <a:pt x="824310" y="1077369"/>
                </a:cubicBezTo>
                <a:lnTo>
                  <a:pt x="832911" y="1083053"/>
                </a:lnTo>
                <a:lnTo>
                  <a:pt x="818575" y="1081632"/>
                </a:lnTo>
                <a:cubicBezTo>
                  <a:pt x="814275" y="1100110"/>
                  <a:pt x="799940" y="1110059"/>
                  <a:pt x="799940" y="1129957"/>
                </a:cubicBezTo>
                <a:cubicBezTo>
                  <a:pt x="798505" y="1129957"/>
                  <a:pt x="794205" y="1127114"/>
                  <a:pt x="792771" y="1124273"/>
                </a:cubicBezTo>
                <a:cubicBezTo>
                  <a:pt x="789904" y="1131378"/>
                  <a:pt x="771268" y="1129957"/>
                  <a:pt x="775568" y="1142749"/>
                </a:cubicBezTo>
                <a:lnTo>
                  <a:pt x="779869" y="1142749"/>
                </a:lnTo>
                <a:cubicBezTo>
                  <a:pt x="779869" y="1152699"/>
                  <a:pt x="774135" y="1152699"/>
                  <a:pt x="766966" y="1154120"/>
                </a:cubicBezTo>
                <a:lnTo>
                  <a:pt x="738295" y="1161227"/>
                </a:lnTo>
                <a:cubicBezTo>
                  <a:pt x="735428" y="1154120"/>
                  <a:pt x="733995" y="1147013"/>
                  <a:pt x="729693" y="1139907"/>
                </a:cubicBezTo>
                <a:cubicBezTo>
                  <a:pt x="731128" y="1141328"/>
                  <a:pt x="732560"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0" y="1132800"/>
                </a:lnTo>
                <a:cubicBezTo>
                  <a:pt x="732560" y="1131378"/>
                  <a:pt x="731128" y="1129957"/>
                  <a:pt x="731128" y="1128537"/>
                </a:cubicBezTo>
                <a:lnTo>
                  <a:pt x="754065" y="1122850"/>
                </a:lnTo>
                <a:cubicBezTo>
                  <a:pt x="752631" y="1122850"/>
                  <a:pt x="751198" y="1121430"/>
                  <a:pt x="749763" y="1118586"/>
                </a:cubicBezTo>
                <a:cubicBezTo>
                  <a:pt x="752631" y="1104374"/>
                  <a:pt x="765534" y="1118586"/>
                  <a:pt x="781302" y="1112902"/>
                </a:cubicBezTo>
                <a:lnTo>
                  <a:pt x="784169" y="1117166"/>
                </a:lnTo>
                <a:cubicBezTo>
                  <a:pt x="787037" y="1114323"/>
                  <a:pt x="799940" y="1118586"/>
                  <a:pt x="795638" y="1108638"/>
                </a:cubicBezTo>
                <a:lnTo>
                  <a:pt x="787685" y="1107095"/>
                </a:lnTo>
                <a:lnTo>
                  <a:pt x="792771" y="1101531"/>
                </a:lnTo>
                <a:cubicBezTo>
                  <a:pt x="781302" y="1098688"/>
                  <a:pt x="771268" y="1105795"/>
                  <a:pt x="768401" y="1111480"/>
                </a:cubicBezTo>
                <a:cubicBezTo>
                  <a:pt x="766966" y="1110059"/>
                  <a:pt x="762666" y="1107216"/>
                  <a:pt x="758365" y="1105795"/>
                </a:cubicBezTo>
                <a:cubicBezTo>
                  <a:pt x="767684" y="1099399"/>
                  <a:pt x="778077" y="1093358"/>
                  <a:pt x="786679" y="1086252"/>
                </a:cubicBezTo>
                <a:lnTo>
                  <a:pt x="801661" y="1064121"/>
                </a:lnTo>
                <a:lnTo>
                  <a:pt x="797967" y="1067241"/>
                </a:lnTo>
                <a:lnTo>
                  <a:pt x="789904" y="1070261"/>
                </a:lnTo>
                <a:lnTo>
                  <a:pt x="789903" y="1070261"/>
                </a:lnTo>
                <a:lnTo>
                  <a:pt x="789904" y="1070259"/>
                </a:lnTo>
                <a:lnTo>
                  <a:pt x="791695" y="1066709"/>
                </a:lnTo>
                <a:cubicBezTo>
                  <a:pt x="791696" y="1065643"/>
                  <a:pt x="790621" y="1064576"/>
                  <a:pt x="787036" y="1063155"/>
                </a:cubicBezTo>
                <a:lnTo>
                  <a:pt x="802315" y="1063155"/>
                </a:lnTo>
                <a:lnTo>
                  <a:pt x="804240" y="1060312"/>
                </a:lnTo>
                <a:cubicBezTo>
                  <a:pt x="785604" y="1061734"/>
                  <a:pt x="807107" y="1056048"/>
                  <a:pt x="791338" y="1050363"/>
                </a:cubicBezTo>
                <a:cubicBezTo>
                  <a:pt x="801372" y="1054627"/>
                  <a:pt x="795638" y="1044678"/>
                  <a:pt x="802807" y="1041835"/>
                </a:cubicBezTo>
                <a:cubicBezTo>
                  <a:pt x="792771" y="1034728"/>
                  <a:pt x="788471" y="1047520"/>
                  <a:pt x="784169" y="1038992"/>
                </a:cubicBezTo>
                <a:cubicBezTo>
                  <a:pt x="792771" y="1030464"/>
                  <a:pt x="818575" y="1029044"/>
                  <a:pt x="821443" y="1014830"/>
                </a:cubicBezTo>
                <a:cubicBezTo>
                  <a:pt x="817143" y="1013409"/>
                  <a:pt x="815708" y="1016250"/>
                  <a:pt x="812841" y="1014830"/>
                </a:cubicBezTo>
                <a:cubicBezTo>
                  <a:pt x="820010" y="1009145"/>
                  <a:pt x="850114" y="1011987"/>
                  <a:pt x="837213" y="997774"/>
                </a:cubicBezTo>
                <a:cubicBezTo>
                  <a:pt x="828611" y="997774"/>
                  <a:pt x="820010" y="997774"/>
                  <a:pt x="811408" y="999195"/>
                </a:cubicBezTo>
                <a:cubicBezTo>
                  <a:pt x="811408" y="997774"/>
                  <a:pt x="811408" y="996352"/>
                  <a:pt x="809974" y="992088"/>
                </a:cubicBezTo>
                <a:lnTo>
                  <a:pt x="799940" y="990667"/>
                </a:lnTo>
                <a:cubicBezTo>
                  <a:pt x="804240" y="979296"/>
                  <a:pt x="821443" y="992088"/>
                  <a:pt x="834346" y="992088"/>
                </a:cubicBezTo>
                <a:lnTo>
                  <a:pt x="827177" y="980717"/>
                </a:lnTo>
                <a:cubicBezTo>
                  <a:pt x="825744" y="966505"/>
                  <a:pt x="838646" y="959398"/>
                  <a:pt x="857283" y="960819"/>
                </a:cubicBezTo>
                <a:cubicBezTo>
                  <a:pt x="858716" y="957977"/>
                  <a:pt x="863017" y="949449"/>
                  <a:pt x="851549" y="948027"/>
                </a:cubicBezTo>
                <a:cubicBezTo>
                  <a:pt x="835778" y="945184"/>
                  <a:pt x="824310" y="943763"/>
                  <a:pt x="818575" y="953713"/>
                </a:cubicBezTo>
                <a:cubicBezTo>
                  <a:pt x="827177" y="960819"/>
                  <a:pt x="834346" y="950870"/>
                  <a:pt x="832911" y="955134"/>
                </a:cubicBezTo>
                <a:cubicBezTo>
                  <a:pt x="828611" y="957977"/>
                  <a:pt x="831478" y="970769"/>
                  <a:pt x="821443" y="969346"/>
                </a:cubicBezTo>
                <a:lnTo>
                  <a:pt x="828611" y="957977"/>
                </a:lnTo>
                <a:cubicBezTo>
                  <a:pt x="814275" y="950870"/>
                  <a:pt x="825744" y="962241"/>
                  <a:pt x="817143" y="960819"/>
                </a:cubicBezTo>
                <a:cubicBezTo>
                  <a:pt x="807107" y="952291"/>
                  <a:pt x="824310" y="952291"/>
                  <a:pt x="820010" y="943763"/>
                </a:cubicBezTo>
                <a:lnTo>
                  <a:pt x="818575" y="943763"/>
                </a:lnTo>
                <a:cubicBezTo>
                  <a:pt x="827177" y="935235"/>
                  <a:pt x="822877" y="935235"/>
                  <a:pt x="834346" y="929549"/>
                </a:cubicBezTo>
                <a:cubicBezTo>
                  <a:pt x="847247" y="935235"/>
                  <a:pt x="840080" y="936656"/>
                  <a:pt x="842947" y="943763"/>
                </a:cubicBezTo>
                <a:cubicBezTo>
                  <a:pt x="851549" y="928128"/>
                  <a:pt x="887387" y="921021"/>
                  <a:pt x="873052" y="894017"/>
                </a:cubicBezTo>
                <a:lnTo>
                  <a:pt x="857283" y="896859"/>
                </a:lnTo>
                <a:cubicBezTo>
                  <a:pt x="858716" y="889752"/>
                  <a:pt x="875919" y="886910"/>
                  <a:pt x="858716" y="878383"/>
                </a:cubicBezTo>
                <a:cubicBezTo>
                  <a:pt x="860150" y="886910"/>
                  <a:pt x="851549" y="879803"/>
                  <a:pt x="847247" y="881224"/>
                </a:cubicBezTo>
                <a:lnTo>
                  <a:pt x="848681" y="881224"/>
                </a:lnTo>
                <a:cubicBezTo>
                  <a:pt x="847247" y="881224"/>
                  <a:pt x="844380" y="882647"/>
                  <a:pt x="842947" y="879803"/>
                </a:cubicBezTo>
                <a:cubicBezTo>
                  <a:pt x="854416" y="879803"/>
                  <a:pt x="861583" y="874117"/>
                  <a:pt x="870184" y="871276"/>
                </a:cubicBezTo>
                <a:cubicBezTo>
                  <a:pt x="864450" y="872696"/>
                  <a:pt x="861583" y="864169"/>
                  <a:pt x="860150" y="862748"/>
                </a:cubicBezTo>
                <a:cubicBezTo>
                  <a:pt x="864450" y="859905"/>
                  <a:pt x="867317" y="867012"/>
                  <a:pt x="871619" y="869853"/>
                </a:cubicBezTo>
                <a:cubicBezTo>
                  <a:pt x="873052" y="868433"/>
                  <a:pt x="884520" y="868433"/>
                  <a:pt x="877353" y="861326"/>
                </a:cubicBezTo>
                <a:cubicBezTo>
                  <a:pt x="873052" y="852798"/>
                  <a:pt x="867317" y="861326"/>
                  <a:pt x="860150" y="859905"/>
                </a:cubicBezTo>
                <a:lnTo>
                  <a:pt x="881653" y="849955"/>
                </a:lnTo>
                <a:lnTo>
                  <a:pt x="878786" y="849955"/>
                </a:lnTo>
                <a:cubicBezTo>
                  <a:pt x="883087"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7" y="818685"/>
                </a:cubicBezTo>
                <a:lnTo>
                  <a:pt x="895989" y="817265"/>
                </a:lnTo>
                <a:cubicBezTo>
                  <a:pt x="906025" y="811580"/>
                  <a:pt x="884520" y="808737"/>
                  <a:pt x="883087" y="804473"/>
                </a:cubicBezTo>
                <a:cubicBezTo>
                  <a:pt x="883087" y="801630"/>
                  <a:pt x="878786" y="795945"/>
                  <a:pt x="875919" y="797366"/>
                </a:cubicBezTo>
                <a:lnTo>
                  <a:pt x="888822" y="791681"/>
                </a:lnTo>
                <a:cubicBezTo>
                  <a:pt x="901723" y="794523"/>
                  <a:pt x="911759" y="781731"/>
                  <a:pt x="930395" y="791681"/>
                </a:cubicBezTo>
                <a:cubicBezTo>
                  <a:pt x="930395" y="788838"/>
                  <a:pt x="927528" y="784574"/>
                  <a:pt x="924661" y="784574"/>
                </a:cubicBezTo>
                <a:cubicBezTo>
                  <a:pt x="927528" y="781731"/>
                  <a:pt x="924661" y="780311"/>
                  <a:pt x="921793" y="778888"/>
                </a:cubicBezTo>
                <a:lnTo>
                  <a:pt x="913192" y="778888"/>
                </a:lnTo>
                <a:cubicBezTo>
                  <a:pt x="914626" y="778888"/>
                  <a:pt x="916059" y="777467"/>
                  <a:pt x="916059" y="776047"/>
                </a:cubicBezTo>
                <a:cubicBezTo>
                  <a:pt x="916059" y="776047"/>
                  <a:pt x="916059" y="774624"/>
                  <a:pt x="916059" y="773204"/>
                </a:cubicBezTo>
                <a:cubicBezTo>
                  <a:pt x="916059" y="771783"/>
                  <a:pt x="916059" y="771783"/>
                  <a:pt x="916059" y="770360"/>
                </a:cubicBezTo>
                <a:lnTo>
                  <a:pt x="911759" y="771783"/>
                </a:lnTo>
                <a:lnTo>
                  <a:pt x="914626" y="768940"/>
                </a:lnTo>
                <a:cubicBezTo>
                  <a:pt x="914626" y="768940"/>
                  <a:pt x="914626" y="767519"/>
                  <a:pt x="914626" y="767519"/>
                </a:cubicBezTo>
                <a:lnTo>
                  <a:pt x="911759" y="771783"/>
                </a:lnTo>
                <a:lnTo>
                  <a:pt x="908892" y="776047"/>
                </a:lnTo>
                <a:cubicBezTo>
                  <a:pt x="917493" y="751884"/>
                  <a:pt x="871619" y="780311"/>
                  <a:pt x="874486" y="749041"/>
                </a:cubicBezTo>
                <a:cubicBezTo>
                  <a:pt x="878786" y="753305"/>
                  <a:pt x="887387" y="746198"/>
                  <a:pt x="884520" y="760412"/>
                </a:cubicBezTo>
                <a:cubicBezTo>
                  <a:pt x="897423" y="758990"/>
                  <a:pt x="890255" y="741934"/>
                  <a:pt x="898856" y="736249"/>
                </a:cubicBezTo>
                <a:cubicBezTo>
                  <a:pt x="887387" y="720615"/>
                  <a:pt x="857283" y="724879"/>
                  <a:pt x="847247" y="700716"/>
                </a:cubicBezTo>
                <a:cubicBezTo>
                  <a:pt x="847247" y="704980"/>
                  <a:pt x="849039" y="707823"/>
                  <a:pt x="850473" y="710843"/>
                </a:cubicBezTo>
                <a:lnTo>
                  <a:pt x="850774" y="713968"/>
                </a:lnTo>
                <a:lnTo>
                  <a:pt x="845814" y="707822"/>
                </a:lnTo>
                <a:lnTo>
                  <a:pt x="844380" y="709244"/>
                </a:lnTo>
                <a:lnTo>
                  <a:pt x="850810" y="714342"/>
                </a:lnTo>
                <a:lnTo>
                  <a:pt x="851549" y="722036"/>
                </a:lnTo>
                <a:cubicBezTo>
                  <a:pt x="837213" y="720615"/>
                  <a:pt x="831478" y="692188"/>
                  <a:pt x="820010" y="677975"/>
                </a:cubicBezTo>
                <a:lnTo>
                  <a:pt x="817143" y="692188"/>
                </a:lnTo>
                <a:cubicBezTo>
                  <a:pt x="809974" y="676554"/>
                  <a:pt x="809974" y="695030"/>
                  <a:pt x="798505" y="685081"/>
                </a:cubicBezTo>
                <a:cubicBezTo>
                  <a:pt x="799940" y="683659"/>
                  <a:pt x="802807" y="680818"/>
                  <a:pt x="799940" y="679395"/>
                </a:cubicBezTo>
                <a:cubicBezTo>
                  <a:pt x="788471" y="675131"/>
                  <a:pt x="794205" y="689345"/>
                  <a:pt x="785604" y="689345"/>
                </a:cubicBezTo>
                <a:cubicBezTo>
                  <a:pt x="781302" y="665183"/>
                  <a:pt x="774135" y="699294"/>
                  <a:pt x="761232" y="682238"/>
                </a:cubicBezTo>
                <a:lnTo>
                  <a:pt x="761232" y="686502"/>
                </a:lnTo>
                <a:cubicBezTo>
                  <a:pt x="756215" y="680107"/>
                  <a:pt x="747614" y="679396"/>
                  <a:pt x="738295" y="679751"/>
                </a:cubicBezTo>
                <a:lnTo>
                  <a:pt x="718708" y="679495"/>
                </a:lnTo>
                <a:lnTo>
                  <a:pt x="722951" y="678396"/>
                </a:lnTo>
                <a:cubicBezTo>
                  <a:pt x="724407" y="677352"/>
                  <a:pt x="725751" y="675487"/>
                  <a:pt x="726826" y="672288"/>
                </a:cubicBezTo>
                <a:lnTo>
                  <a:pt x="709623" y="660919"/>
                </a:lnTo>
                <a:cubicBezTo>
                  <a:pt x="706756" y="663761"/>
                  <a:pt x="699589" y="660919"/>
                  <a:pt x="701022" y="669447"/>
                </a:cubicBezTo>
                <a:cubicBezTo>
                  <a:pt x="702456" y="672288"/>
                  <a:pt x="706756" y="670868"/>
                  <a:pt x="708190" y="670868"/>
                </a:cubicBezTo>
                <a:lnTo>
                  <a:pt x="703889" y="675131"/>
                </a:lnTo>
                <a:cubicBezTo>
                  <a:pt x="689553" y="660919"/>
                  <a:pt x="712490" y="658076"/>
                  <a:pt x="716792" y="646705"/>
                </a:cubicBezTo>
                <a:cubicBezTo>
                  <a:pt x="705323" y="646705"/>
                  <a:pt x="706756" y="635334"/>
                  <a:pt x="701022" y="632491"/>
                </a:cubicBezTo>
                <a:cubicBezTo>
                  <a:pt x="692420" y="642441"/>
                  <a:pt x="706756" y="649548"/>
                  <a:pt x="693854"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2" y="645284"/>
                  <a:pt x="616441" y="618279"/>
                  <a:pt x="606405" y="619700"/>
                </a:cubicBezTo>
                <a:cubicBezTo>
                  <a:pt x="604972" y="623963"/>
                  <a:pt x="606405" y="626807"/>
                  <a:pt x="606405" y="631070"/>
                </a:cubicBezTo>
                <a:cubicBezTo>
                  <a:pt x="587769" y="631070"/>
                  <a:pt x="589202" y="596957"/>
                  <a:pt x="567698" y="604065"/>
                </a:cubicBezTo>
                <a:cubicBezTo>
                  <a:pt x="567698" y="605487"/>
                  <a:pt x="567698" y="608329"/>
                  <a:pt x="569132" y="608329"/>
                </a:cubicBezTo>
                <a:cubicBezTo>
                  <a:pt x="569132" y="611172"/>
                  <a:pt x="566265" y="609751"/>
                  <a:pt x="561965" y="602644"/>
                </a:cubicBezTo>
                <a:lnTo>
                  <a:pt x="570566" y="596957"/>
                </a:lnTo>
                <a:cubicBezTo>
                  <a:pt x="569132" y="569953"/>
                  <a:pt x="543328" y="599801"/>
                  <a:pt x="531859" y="589852"/>
                </a:cubicBezTo>
                <a:cubicBezTo>
                  <a:pt x="531859" y="594116"/>
                  <a:pt x="541895" y="598380"/>
                  <a:pt x="534726" y="602644"/>
                </a:cubicBezTo>
                <a:cubicBezTo>
                  <a:pt x="526125" y="599801"/>
                  <a:pt x="533293" y="574217"/>
                  <a:pt x="518957" y="584166"/>
                </a:cubicBezTo>
                <a:cubicBezTo>
                  <a:pt x="523257" y="588430"/>
                  <a:pt x="518957" y="599801"/>
                  <a:pt x="523257" y="604065"/>
                </a:cubicBezTo>
                <a:cubicBezTo>
                  <a:pt x="516090" y="604065"/>
                  <a:pt x="508922" y="609751"/>
                  <a:pt x="508922" y="599801"/>
                </a:cubicBezTo>
                <a:cubicBezTo>
                  <a:pt x="507489" y="599801"/>
                  <a:pt x="504622" y="604065"/>
                  <a:pt x="504622" y="606908"/>
                </a:cubicBezTo>
                <a:cubicBezTo>
                  <a:pt x="501754" y="598380"/>
                  <a:pt x="493153" y="602644"/>
                  <a:pt x="488851" y="604065"/>
                </a:cubicBezTo>
                <a:lnTo>
                  <a:pt x="488851" y="608329"/>
                </a:lnTo>
                <a:cubicBezTo>
                  <a:pt x="484551" y="582745"/>
                  <a:pt x="474516" y="605487"/>
                  <a:pt x="464481" y="602644"/>
                </a:cubicBezTo>
                <a:lnTo>
                  <a:pt x="465914" y="609751"/>
                </a:lnTo>
                <a:cubicBezTo>
                  <a:pt x="463047" y="606908"/>
                  <a:pt x="455880" y="596957"/>
                  <a:pt x="447278" y="606908"/>
                </a:cubicBezTo>
                <a:lnTo>
                  <a:pt x="450145" y="615436"/>
                </a:lnTo>
                <a:cubicBezTo>
                  <a:pt x="444411" y="608329"/>
                  <a:pt x="432942" y="621122"/>
                  <a:pt x="427208" y="608329"/>
                </a:cubicBezTo>
                <a:cubicBezTo>
                  <a:pt x="424341" y="611172"/>
                  <a:pt x="432942" y="623963"/>
                  <a:pt x="422907" y="625386"/>
                </a:cubicBezTo>
                <a:cubicBezTo>
                  <a:pt x="420039" y="619700"/>
                  <a:pt x="411438" y="614015"/>
                  <a:pt x="410005" y="622543"/>
                </a:cubicBezTo>
                <a:cubicBezTo>
                  <a:pt x="410005" y="626807"/>
                  <a:pt x="411438" y="631070"/>
                  <a:pt x="414305" y="626807"/>
                </a:cubicBezTo>
                <a:cubicBezTo>
                  <a:pt x="415739" y="625386"/>
                  <a:pt x="415739" y="625386"/>
                  <a:pt x="414305" y="622543"/>
                </a:cubicBezTo>
                <a:lnTo>
                  <a:pt x="417172" y="628227"/>
                </a:lnTo>
                <a:cubicBezTo>
                  <a:pt x="411438" y="633913"/>
                  <a:pt x="411438" y="622543"/>
                  <a:pt x="404271" y="626807"/>
                </a:cubicBezTo>
                <a:cubicBezTo>
                  <a:pt x="402836" y="632491"/>
                  <a:pt x="407138" y="635334"/>
                  <a:pt x="408571" y="639598"/>
                </a:cubicBezTo>
                <a:cubicBezTo>
                  <a:pt x="399969" y="635334"/>
                  <a:pt x="389935" y="631070"/>
                  <a:pt x="379899" y="628227"/>
                </a:cubicBezTo>
                <a:cubicBezTo>
                  <a:pt x="378466" y="622543"/>
                  <a:pt x="381334"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7"/>
                  <a:pt x="385633" y="568531"/>
                </a:cubicBezTo>
                <a:cubicBezTo>
                  <a:pt x="388501" y="562846"/>
                  <a:pt x="392802" y="558583"/>
                  <a:pt x="382766" y="554319"/>
                </a:cubicBezTo>
                <a:cubicBezTo>
                  <a:pt x="387068" y="554319"/>
                  <a:pt x="394235" y="560003"/>
                  <a:pt x="397102" y="565690"/>
                </a:cubicBezTo>
                <a:cubicBezTo>
                  <a:pt x="405704" y="568531"/>
                  <a:pt x="402836" y="561424"/>
                  <a:pt x="405704" y="557160"/>
                </a:cubicBezTo>
                <a:lnTo>
                  <a:pt x="391368" y="548632"/>
                </a:lnTo>
                <a:cubicBezTo>
                  <a:pt x="412872" y="550055"/>
                  <a:pt x="388501" y="537262"/>
                  <a:pt x="402836" y="528734"/>
                </a:cubicBezTo>
                <a:cubicBezTo>
                  <a:pt x="411438" y="530156"/>
                  <a:pt x="418607" y="524470"/>
                  <a:pt x="424341" y="517363"/>
                </a:cubicBezTo>
                <a:cubicBezTo>
                  <a:pt x="430075" y="510258"/>
                  <a:pt x="435810" y="501728"/>
                  <a:pt x="440110" y="501728"/>
                </a:cubicBezTo>
                <a:cubicBezTo>
                  <a:pt x="460180" y="504571"/>
                  <a:pt x="432942" y="513099"/>
                  <a:pt x="444411" y="520206"/>
                </a:cubicBezTo>
                <a:cubicBezTo>
                  <a:pt x="454445" y="521627"/>
                  <a:pt x="448711" y="513099"/>
                  <a:pt x="455880" y="510258"/>
                </a:cubicBezTo>
                <a:lnTo>
                  <a:pt x="458747" y="524470"/>
                </a:lnTo>
                <a:cubicBezTo>
                  <a:pt x="468781" y="528734"/>
                  <a:pt x="460180" y="511678"/>
                  <a:pt x="465914" y="517363"/>
                </a:cubicBezTo>
                <a:cubicBezTo>
                  <a:pt x="475950" y="508835"/>
                  <a:pt x="463047" y="511678"/>
                  <a:pt x="461614" y="500308"/>
                </a:cubicBezTo>
                <a:cubicBezTo>
                  <a:pt x="464481" y="503151"/>
                  <a:pt x="474516" y="510258"/>
                  <a:pt x="478817" y="504571"/>
                </a:cubicBezTo>
                <a:cubicBezTo>
                  <a:pt x="478817" y="500308"/>
                  <a:pt x="465914" y="498887"/>
                  <a:pt x="474516" y="497464"/>
                </a:cubicBezTo>
                <a:cubicBezTo>
                  <a:pt x="503187" y="508835"/>
                  <a:pt x="513223" y="494623"/>
                  <a:pt x="539026" y="501728"/>
                </a:cubicBezTo>
                <a:lnTo>
                  <a:pt x="539026" y="494623"/>
                </a:lnTo>
                <a:cubicBezTo>
                  <a:pt x="541895" y="497464"/>
                  <a:pt x="543328" y="500308"/>
                  <a:pt x="546195" y="498887"/>
                </a:cubicBezTo>
                <a:lnTo>
                  <a:pt x="546195" y="493201"/>
                </a:lnTo>
                <a:cubicBezTo>
                  <a:pt x="550496" y="494623"/>
                  <a:pt x="573434" y="510258"/>
                  <a:pt x="590637" y="513099"/>
                </a:cubicBezTo>
                <a:lnTo>
                  <a:pt x="584902" y="501728"/>
                </a:lnTo>
                <a:lnTo>
                  <a:pt x="596371" y="515942"/>
                </a:lnTo>
                <a:lnTo>
                  <a:pt x="599238" y="503151"/>
                </a:lnTo>
                <a:cubicBezTo>
                  <a:pt x="600671" y="517363"/>
                  <a:pt x="620741" y="514521"/>
                  <a:pt x="632210" y="523049"/>
                </a:cubicBezTo>
                <a:lnTo>
                  <a:pt x="635077" y="515942"/>
                </a:lnTo>
                <a:lnTo>
                  <a:pt x="640811" y="523049"/>
                </a:lnTo>
                <a:lnTo>
                  <a:pt x="639378" y="517363"/>
                </a:lnTo>
                <a:cubicBezTo>
                  <a:pt x="646546" y="521627"/>
                  <a:pt x="650847" y="537262"/>
                  <a:pt x="662316" y="534420"/>
                </a:cubicBezTo>
                <a:cubicBezTo>
                  <a:pt x="655147" y="534420"/>
                  <a:pt x="658014" y="523049"/>
                  <a:pt x="660881" y="517363"/>
                </a:cubicBezTo>
                <a:cubicBezTo>
                  <a:pt x="668050" y="525892"/>
                  <a:pt x="673784" y="532998"/>
                  <a:pt x="679519" y="540105"/>
                </a:cubicBezTo>
                <a:cubicBezTo>
                  <a:pt x="682386" y="534420"/>
                  <a:pt x="692420" y="537262"/>
                  <a:pt x="688120" y="528734"/>
                </a:cubicBezTo>
                <a:lnTo>
                  <a:pt x="693854" y="541526"/>
                </a:lnTo>
                <a:lnTo>
                  <a:pt x="695287" y="535841"/>
                </a:lnTo>
                <a:cubicBezTo>
                  <a:pt x="735428" y="540105"/>
                  <a:pt x="745463" y="595537"/>
                  <a:pt x="791338" y="584166"/>
                </a:cubicBezTo>
                <a:lnTo>
                  <a:pt x="791338" y="581324"/>
                </a:lnTo>
                <a:lnTo>
                  <a:pt x="805674" y="604065"/>
                </a:lnTo>
                <a:cubicBezTo>
                  <a:pt x="809974" y="604065"/>
                  <a:pt x="815708" y="594116"/>
                  <a:pt x="822877" y="592694"/>
                </a:cubicBezTo>
                <a:cubicBezTo>
                  <a:pt x="814275" y="602644"/>
                  <a:pt x="832911" y="598380"/>
                  <a:pt x="832911" y="609751"/>
                </a:cubicBezTo>
                <a:cubicBezTo>
                  <a:pt x="840080" y="606908"/>
                  <a:pt x="837213" y="601223"/>
                  <a:pt x="837213" y="596957"/>
                </a:cubicBezTo>
                <a:cubicBezTo>
                  <a:pt x="861583" y="595537"/>
                  <a:pt x="868752" y="619700"/>
                  <a:pt x="893122" y="621122"/>
                </a:cubicBezTo>
                <a:cubicBezTo>
                  <a:pt x="865884" y="628227"/>
                  <a:pt x="867317" y="623963"/>
                  <a:pt x="850114" y="623963"/>
                </a:cubicBezTo>
                <a:cubicBezTo>
                  <a:pt x="864450" y="638177"/>
                  <a:pt x="871619" y="628227"/>
                  <a:pt x="888822" y="639598"/>
                </a:cubicBezTo>
                <a:lnTo>
                  <a:pt x="883087" y="631070"/>
                </a:lnTo>
                <a:cubicBezTo>
                  <a:pt x="898856" y="619700"/>
                  <a:pt x="906025" y="652390"/>
                  <a:pt x="917493" y="635334"/>
                </a:cubicBezTo>
                <a:cubicBezTo>
                  <a:pt x="927528" y="643862"/>
                  <a:pt x="928962" y="665183"/>
                  <a:pt x="943298" y="668024"/>
                </a:cubicBezTo>
                <a:lnTo>
                  <a:pt x="943298" y="649548"/>
                </a:lnTo>
                <a:lnTo>
                  <a:pt x="953332" y="653812"/>
                </a:lnTo>
                <a:cubicBezTo>
                  <a:pt x="954766" y="653812"/>
                  <a:pt x="956199" y="653812"/>
                  <a:pt x="959066" y="653812"/>
                </a:cubicBezTo>
                <a:cubicBezTo>
                  <a:pt x="960501" y="653812"/>
                  <a:pt x="960501" y="653812"/>
                  <a:pt x="961934" y="653812"/>
                </a:cubicBezTo>
                <a:cubicBezTo>
                  <a:pt x="960501" y="656655"/>
                  <a:pt x="961934" y="659497"/>
                  <a:pt x="960501" y="660919"/>
                </a:cubicBezTo>
                <a:cubicBezTo>
                  <a:pt x="960501" y="662340"/>
                  <a:pt x="959066" y="663761"/>
                  <a:pt x="959066" y="665183"/>
                </a:cubicBezTo>
                <a:cubicBezTo>
                  <a:pt x="959066" y="663761"/>
                  <a:pt x="959066" y="663761"/>
                  <a:pt x="959066" y="662340"/>
                </a:cubicBezTo>
                <a:cubicBezTo>
                  <a:pt x="957634" y="662340"/>
                  <a:pt x="956199" y="662340"/>
                  <a:pt x="953332" y="660919"/>
                </a:cubicBezTo>
                <a:lnTo>
                  <a:pt x="953332" y="662340"/>
                </a:lnTo>
                <a:cubicBezTo>
                  <a:pt x="953332" y="663761"/>
                  <a:pt x="956199" y="665183"/>
                  <a:pt x="957634" y="666604"/>
                </a:cubicBezTo>
                <a:cubicBezTo>
                  <a:pt x="957634" y="666604"/>
                  <a:pt x="959066" y="665183"/>
                  <a:pt x="959066" y="665183"/>
                </a:cubicBezTo>
                <a:cubicBezTo>
                  <a:pt x="960501" y="666604"/>
                  <a:pt x="960501" y="666604"/>
                  <a:pt x="960501" y="668024"/>
                </a:cubicBezTo>
                <a:cubicBezTo>
                  <a:pt x="966235" y="670868"/>
                  <a:pt x="973402" y="670868"/>
                  <a:pt x="977702" y="675131"/>
                </a:cubicBezTo>
                <a:cubicBezTo>
                  <a:pt x="992038" y="668024"/>
                  <a:pt x="984871" y="645284"/>
                  <a:pt x="1007808" y="641020"/>
                </a:cubicBezTo>
                <a:cubicBezTo>
                  <a:pt x="1003508" y="640309"/>
                  <a:pt x="1000999" y="641375"/>
                  <a:pt x="998311" y="642086"/>
                </a:cubicBezTo>
                <a:lnTo>
                  <a:pt x="995167" y="641769"/>
                </a:lnTo>
                <a:lnTo>
                  <a:pt x="1000641" y="639598"/>
                </a:lnTo>
                <a:lnTo>
                  <a:pt x="999207" y="638177"/>
                </a:lnTo>
                <a:lnTo>
                  <a:pt x="994470" y="641699"/>
                </a:lnTo>
                <a:lnTo>
                  <a:pt x="987738" y="641020"/>
                </a:lnTo>
                <a:cubicBezTo>
                  <a:pt x="986305" y="629650"/>
                  <a:pt x="1013543" y="628227"/>
                  <a:pt x="1026446" y="622543"/>
                </a:cubicBezTo>
                <a:lnTo>
                  <a:pt x="1013543" y="618279"/>
                </a:lnTo>
                <a:cubicBezTo>
                  <a:pt x="1029313" y="614015"/>
                  <a:pt x="1010676" y="612593"/>
                  <a:pt x="1019277" y="605487"/>
                </a:cubicBezTo>
                <a:cubicBezTo>
                  <a:pt x="1020710" y="606908"/>
                  <a:pt x="1023578" y="611172"/>
                  <a:pt x="1025011" y="608329"/>
                </a:cubicBezTo>
                <a:cubicBezTo>
                  <a:pt x="1026446" y="601223"/>
                  <a:pt x="1014977" y="602644"/>
                  <a:pt x="1013543" y="596957"/>
                </a:cubicBezTo>
                <a:cubicBezTo>
                  <a:pt x="1037914" y="596957"/>
                  <a:pt x="1003508" y="587009"/>
                  <a:pt x="1019277" y="579902"/>
                </a:cubicBezTo>
                <a:lnTo>
                  <a:pt x="1014977" y="578481"/>
                </a:lnTo>
                <a:cubicBezTo>
                  <a:pt x="1020711" y="575638"/>
                  <a:pt x="1020711" y="569242"/>
                  <a:pt x="1019457" y="562135"/>
                </a:cubicBezTo>
                <a:lnTo>
                  <a:pt x="1017325" y="547713"/>
                </a:lnTo>
                <a:lnTo>
                  <a:pt x="1025011" y="554319"/>
                </a:lnTo>
                <a:lnTo>
                  <a:pt x="1029313" y="544369"/>
                </a:lnTo>
                <a:cubicBezTo>
                  <a:pt x="1027878"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2" y="542948"/>
                  <a:pt x="1030746" y="532998"/>
                </a:cubicBezTo>
                <a:cubicBezTo>
                  <a:pt x="1026446" y="527313"/>
                  <a:pt x="1040782" y="518785"/>
                  <a:pt x="1053683" y="518785"/>
                </a:cubicBezTo>
                <a:cubicBezTo>
                  <a:pt x="1030746" y="501728"/>
                  <a:pt x="1059417" y="491780"/>
                  <a:pt x="1039347" y="483252"/>
                </a:cubicBezTo>
                <a:cubicBezTo>
                  <a:pt x="1039347" y="483252"/>
                  <a:pt x="1047949" y="484673"/>
                  <a:pt x="1046516" y="480409"/>
                </a:cubicBezTo>
                <a:lnTo>
                  <a:pt x="1040782" y="480409"/>
                </a:lnTo>
                <a:cubicBezTo>
                  <a:pt x="1035046" y="467617"/>
                  <a:pt x="1063717" y="478988"/>
                  <a:pt x="1060852" y="471881"/>
                </a:cubicBezTo>
                <a:cubicBezTo>
                  <a:pt x="1056550" y="470459"/>
                  <a:pt x="1053683" y="471881"/>
                  <a:pt x="1049382" y="470459"/>
                </a:cubicBezTo>
                <a:cubicBezTo>
                  <a:pt x="1050816" y="457667"/>
                  <a:pt x="1082355" y="463353"/>
                  <a:pt x="1075187" y="446296"/>
                </a:cubicBezTo>
                <a:cubicBezTo>
                  <a:pt x="1073753" y="444876"/>
                  <a:pt x="1070886" y="444876"/>
                  <a:pt x="1070886" y="446296"/>
                </a:cubicBezTo>
                <a:cubicBezTo>
                  <a:pt x="1069453" y="446296"/>
                  <a:pt x="1069453" y="443455"/>
                  <a:pt x="1076620" y="442033"/>
                </a:cubicBezTo>
                <a:lnTo>
                  <a:pt x="1082355" y="449140"/>
                </a:lnTo>
                <a:cubicBezTo>
                  <a:pt x="1108159" y="453403"/>
                  <a:pt x="1079487" y="429241"/>
                  <a:pt x="1089523" y="422134"/>
                </a:cubicBezTo>
                <a:cubicBezTo>
                  <a:pt x="1085222" y="422134"/>
                  <a:pt x="1080922" y="427820"/>
                  <a:pt x="1076620" y="422134"/>
                </a:cubicBezTo>
                <a:cubicBezTo>
                  <a:pt x="1079487" y="416449"/>
                  <a:pt x="1103859" y="427820"/>
                  <a:pt x="1095258" y="415029"/>
                </a:cubicBezTo>
                <a:cubicBezTo>
                  <a:pt x="1090956" y="417870"/>
                  <a:pt x="1079487" y="410763"/>
                  <a:pt x="1075187" y="413606"/>
                </a:cubicBezTo>
                <a:cubicBezTo>
                  <a:pt x="1075187" y="407922"/>
                  <a:pt x="1069453" y="402235"/>
                  <a:pt x="1079487" y="403658"/>
                </a:cubicBezTo>
                <a:cubicBezTo>
                  <a:pt x="1079487" y="402235"/>
                  <a:pt x="1076620" y="400815"/>
                  <a:pt x="1073753" y="399394"/>
                </a:cubicBezTo>
                <a:cubicBezTo>
                  <a:pt x="1082355" y="399394"/>
                  <a:pt x="1079487" y="392287"/>
                  <a:pt x="1078053" y="388023"/>
                </a:cubicBezTo>
                <a:lnTo>
                  <a:pt x="1073753" y="386601"/>
                </a:lnTo>
                <a:cubicBezTo>
                  <a:pt x="1099558" y="389444"/>
                  <a:pt x="1079487" y="376652"/>
                  <a:pt x="1083789" y="369545"/>
                </a:cubicBezTo>
                <a:lnTo>
                  <a:pt x="1076620" y="368124"/>
                </a:lnTo>
                <a:cubicBezTo>
                  <a:pt x="1080922" y="365281"/>
                  <a:pt x="1090956" y="363861"/>
                  <a:pt x="1083789" y="353911"/>
                </a:cubicBezTo>
                <a:lnTo>
                  <a:pt x="1073753" y="353911"/>
                </a:lnTo>
                <a:cubicBezTo>
                  <a:pt x="1082355" y="351067"/>
                  <a:pt x="1072320" y="336855"/>
                  <a:pt x="1086656" y="338276"/>
                </a:cubicBezTo>
                <a:cubicBezTo>
                  <a:pt x="1085222" y="335433"/>
                  <a:pt x="1070886" y="336855"/>
                  <a:pt x="1072320" y="328327"/>
                </a:cubicBezTo>
                <a:cubicBezTo>
                  <a:pt x="1079487" y="328327"/>
                  <a:pt x="1086656" y="325484"/>
                  <a:pt x="1079487" y="319798"/>
                </a:cubicBezTo>
                <a:cubicBezTo>
                  <a:pt x="1075187" y="318377"/>
                  <a:pt x="1070886" y="316956"/>
                  <a:pt x="1073753" y="321220"/>
                </a:cubicBezTo>
                <a:cubicBezTo>
                  <a:pt x="1075187" y="322641"/>
                  <a:pt x="1075187" y="322641"/>
                  <a:pt x="1078053" y="322641"/>
                </a:cubicBezTo>
                <a:lnTo>
                  <a:pt x="1070886" y="322641"/>
                </a:lnTo>
                <a:cubicBezTo>
                  <a:pt x="1066586" y="314113"/>
                  <a:pt x="1078053" y="319798"/>
                  <a:pt x="1076620" y="312693"/>
                </a:cubicBezTo>
                <a:cubicBezTo>
                  <a:pt x="1072320" y="309849"/>
                  <a:pt x="1068019" y="312693"/>
                  <a:pt x="1063717" y="311270"/>
                </a:cubicBezTo>
                <a:close/>
                <a:moveTo>
                  <a:pt x="461538" y="282943"/>
                </a:moveTo>
                <a:lnTo>
                  <a:pt x="438676" y="295636"/>
                </a:lnTo>
                <a:lnTo>
                  <a:pt x="434815" y="297805"/>
                </a:lnTo>
                <a:lnTo>
                  <a:pt x="437243" y="295636"/>
                </a:lnTo>
                <a:cubicBezTo>
                  <a:pt x="442978" y="291372"/>
                  <a:pt x="449070" y="287463"/>
                  <a:pt x="454446" y="284798"/>
                </a:cubicBezTo>
                <a:close/>
                <a:moveTo>
                  <a:pt x="448532" y="276980"/>
                </a:moveTo>
                <a:cubicBezTo>
                  <a:pt x="451578" y="276092"/>
                  <a:pt x="453729" y="276447"/>
                  <a:pt x="455879" y="277157"/>
                </a:cubicBezTo>
                <a:cubicBezTo>
                  <a:pt x="448710" y="281421"/>
                  <a:pt x="441542" y="282843"/>
                  <a:pt x="435808" y="284264"/>
                </a:cubicBezTo>
                <a:cubicBezTo>
                  <a:pt x="441543" y="280000"/>
                  <a:pt x="445485" y="277868"/>
                  <a:pt x="448532" y="276980"/>
                </a:cubicBezTo>
                <a:close/>
                <a:moveTo>
                  <a:pt x="470216" y="243047"/>
                </a:moveTo>
                <a:cubicBezTo>
                  <a:pt x="458747" y="251574"/>
                  <a:pt x="458747" y="260102"/>
                  <a:pt x="447278" y="261524"/>
                </a:cubicBezTo>
                <a:cubicBezTo>
                  <a:pt x="428641" y="262945"/>
                  <a:pt x="460180" y="251574"/>
                  <a:pt x="470216" y="243047"/>
                </a:cubicBezTo>
                <a:close/>
                <a:moveTo>
                  <a:pt x="513221" y="231676"/>
                </a:moveTo>
                <a:cubicBezTo>
                  <a:pt x="501752" y="238783"/>
                  <a:pt x="494585" y="248731"/>
                  <a:pt x="470214" y="261524"/>
                </a:cubicBezTo>
                <a:cubicBezTo>
                  <a:pt x="485984" y="248731"/>
                  <a:pt x="500320" y="238783"/>
                  <a:pt x="513221" y="231676"/>
                </a:cubicBezTo>
                <a:close/>
                <a:moveTo>
                  <a:pt x="1733201" y="220305"/>
                </a:moveTo>
                <a:cubicBezTo>
                  <a:pt x="1757571" y="243046"/>
                  <a:pt x="1751837" y="223148"/>
                  <a:pt x="1761873" y="237360"/>
                </a:cubicBezTo>
                <a:lnTo>
                  <a:pt x="1750404" y="245888"/>
                </a:lnTo>
                <a:cubicBezTo>
                  <a:pt x="1744670" y="235939"/>
                  <a:pt x="1738935" y="228832"/>
                  <a:pt x="1733201" y="220305"/>
                </a:cubicBezTo>
                <a:close/>
                <a:moveTo>
                  <a:pt x="1609913" y="98071"/>
                </a:moveTo>
                <a:lnTo>
                  <a:pt x="1645752" y="120812"/>
                </a:lnTo>
                <a:cubicBezTo>
                  <a:pt x="1658655" y="132183"/>
                  <a:pt x="1631416" y="117969"/>
                  <a:pt x="1624249" y="113705"/>
                </a:cubicBezTo>
                <a:cubicBezTo>
                  <a:pt x="1619948" y="109441"/>
                  <a:pt x="1608479" y="102335"/>
                  <a:pt x="1609913" y="98071"/>
                </a:cubicBezTo>
                <a:close/>
                <a:moveTo>
                  <a:pt x="761232" y="92384"/>
                </a:moveTo>
                <a:cubicBezTo>
                  <a:pt x="771268" y="92384"/>
                  <a:pt x="778435" y="93806"/>
                  <a:pt x="791339" y="93806"/>
                </a:cubicBezTo>
                <a:cubicBezTo>
                  <a:pt x="782735" y="93806"/>
                  <a:pt x="771268" y="96649"/>
                  <a:pt x="762667" y="100913"/>
                </a:cubicBezTo>
                <a:cubicBezTo>
                  <a:pt x="758365" y="102334"/>
                  <a:pt x="754064" y="103755"/>
                  <a:pt x="751198" y="105177"/>
                </a:cubicBezTo>
                <a:cubicBezTo>
                  <a:pt x="802807" y="78171"/>
                  <a:pt x="728261" y="100913"/>
                  <a:pt x="721092" y="102334"/>
                </a:cubicBezTo>
                <a:cubicBezTo>
                  <a:pt x="741162" y="93806"/>
                  <a:pt x="752631" y="92384"/>
                  <a:pt x="761232" y="92384"/>
                </a:cubicBezTo>
                <a:close/>
                <a:moveTo>
                  <a:pt x="863017" y="88122"/>
                </a:moveTo>
                <a:lnTo>
                  <a:pt x="832912" y="98071"/>
                </a:lnTo>
                <a:lnTo>
                  <a:pt x="851548" y="102335"/>
                </a:lnTo>
                <a:close/>
                <a:moveTo>
                  <a:pt x="1396309" y="69644"/>
                </a:moveTo>
                <a:cubicBezTo>
                  <a:pt x="1387708" y="71065"/>
                  <a:pt x="1393442" y="76751"/>
                  <a:pt x="1403478" y="82436"/>
                </a:cubicBezTo>
                <a:cubicBezTo>
                  <a:pt x="1413512" y="88122"/>
                  <a:pt x="1424981" y="96650"/>
                  <a:pt x="1430715" y="100914"/>
                </a:cubicBezTo>
                <a:cubicBezTo>
                  <a:pt x="1427848" y="82436"/>
                  <a:pt x="1439317" y="86700"/>
                  <a:pt x="1455087" y="95229"/>
                </a:cubicBezTo>
                <a:cubicBezTo>
                  <a:pt x="1459387" y="96650"/>
                  <a:pt x="1463688" y="99493"/>
                  <a:pt x="1467988" y="102335"/>
                </a:cubicBezTo>
                <a:cubicBezTo>
                  <a:pt x="1472290" y="105178"/>
                  <a:pt x="1476590" y="108021"/>
                  <a:pt x="1480891" y="110862"/>
                </a:cubicBezTo>
                <a:cubicBezTo>
                  <a:pt x="1489493" y="116549"/>
                  <a:pt x="1498094" y="120812"/>
                  <a:pt x="1506696" y="120812"/>
                </a:cubicBezTo>
                <a:cubicBezTo>
                  <a:pt x="1500962" y="115128"/>
                  <a:pt x="1480891" y="108021"/>
                  <a:pt x="1478024" y="100914"/>
                </a:cubicBezTo>
                <a:cubicBezTo>
                  <a:pt x="1488058" y="102335"/>
                  <a:pt x="1506696" y="109442"/>
                  <a:pt x="1518164" y="116549"/>
                </a:cubicBezTo>
                <a:cubicBezTo>
                  <a:pt x="1516730" y="113706"/>
                  <a:pt x="1516730" y="110862"/>
                  <a:pt x="1519597" y="106599"/>
                </a:cubicBezTo>
                <a:cubicBezTo>
                  <a:pt x="1506696" y="105178"/>
                  <a:pt x="1483758" y="96650"/>
                  <a:pt x="1460821" y="89543"/>
                </a:cubicBezTo>
                <a:cubicBezTo>
                  <a:pt x="1436450" y="83858"/>
                  <a:pt x="1413512" y="73908"/>
                  <a:pt x="1396309" y="69644"/>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3"/>
                </a:cubicBezTo>
                <a:cubicBezTo>
                  <a:pt x="894556" y="63958"/>
                  <a:pt x="910325" y="59694"/>
                  <a:pt x="901723" y="55430"/>
                </a:cubicBezTo>
                <a:cubicBezTo>
                  <a:pt x="913192" y="52588"/>
                  <a:pt x="921435" y="52588"/>
                  <a:pt x="928245" y="53654"/>
                </a:cubicBezTo>
                <a:close/>
                <a:moveTo>
                  <a:pt x="1191308" y="31268"/>
                </a:moveTo>
                <a:cubicBezTo>
                  <a:pt x="1182706" y="32690"/>
                  <a:pt x="1174105" y="32690"/>
                  <a:pt x="1165503" y="34111"/>
                </a:cubicBezTo>
                <a:cubicBezTo>
                  <a:pt x="1172670" y="34111"/>
                  <a:pt x="1178405" y="35532"/>
                  <a:pt x="1184139" y="35532"/>
                </a:cubicBezTo>
                <a:close/>
                <a:moveTo>
                  <a:pt x="1326064" y="9949"/>
                </a:moveTo>
                <a:cubicBezTo>
                  <a:pt x="1359036" y="15633"/>
                  <a:pt x="1369072" y="22740"/>
                  <a:pt x="1376239" y="31268"/>
                </a:cubicBezTo>
                <a:cubicBezTo>
                  <a:pt x="1381973" y="39797"/>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5"/>
                  <a:pt x="1521032" y="89543"/>
                  <a:pt x="1535368"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7"/>
                </a:cubicBezTo>
                <a:cubicBezTo>
                  <a:pt x="1637151" y="174824"/>
                  <a:pt x="1645753" y="177665"/>
                  <a:pt x="1640018" y="166294"/>
                </a:cubicBezTo>
                <a:cubicBezTo>
                  <a:pt x="1618515" y="135026"/>
                  <a:pt x="1611347" y="115128"/>
                  <a:pt x="1545402" y="81015"/>
                </a:cubicBezTo>
                <a:cubicBezTo>
                  <a:pt x="1531066" y="85279"/>
                  <a:pt x="1588409" y="117969"/>
                  <a:pt x="1568339" y="108021"/>
                </a:cubicBezTo>
                <a:cubicBezTo>
                  <a:pt x="1555438" y="99493"/>
                  <a:pt x="1536800" y="90964"/>
                  <a:pt x="1518164" y="83858"/>
                </a:cubicBezTo>
                <a:cubicBezTo>
                  <a:pt x="1499527" y="76751"/>
                  <a:pt x="1482324" y="68224"/>
                  <a:pt x="1472290" y="59696"/>
                </a:cubicBezTo>
                <a:cubicBezTo>
                  <a:pt x="1485191" y="63960"/>
                  <a:pt x="1496660" y="69644"/>
                  <a:pt x="1508129" y="75331"/>
                </a:cubicBezTo>
                <a:cubicBezTo>
                  <a:pt x="1521032" y="81015"/>
                  <a:pt x="1532500" y="86700"/>
                  <a:pt x="1543969" y="92386"/>
                </a:cubicBezTo>
                <a:cubicBezTo>
                  <a:pt x="1551136" y="76751"/>
                  <a:pt x="1515297" y="78172"/>
                  <a:pt x="1505262" y="65381"/>
                </a:cubicBezTo>
                <a:cubicBezTo>
                  <a:pt x="1516730" y="62538"/>
                  <a:pt x="1532500" y="69644"/>
                  <a:pt x="1548269" y="78172"/>
                </a:cubicBezTo>
                <a:cubicBezTo>
                  <a:pt x="1562605" y="86700"/>
                  <a:pt x="1579808" y="98071"/>
                  <a:pt x="1595578" y="102335"/>
                </a:cubicBezTo>
                <a:lnTo>
                  <a:pt x="1591276" y="99493"/>
                </a:lnTo>
                <a:cubicBezTo>
                  <a:pt x="1605612" y="106599"/>
                  <a:pt x="1614214" y="113706"/>
                  <a:pt x="1622815" y="119392"/>
                </a:cubicBezTo>
                <a:cubicBezTo>
                  <a:pt x="1629984" y="125076"/>
                  <a:pt x="1635718" y="127919"/>
                  <a:pt x="1641453" y="132183"/>
                </a:cubicBezTo>
                <a:cubicBezTo>
                  <a:pt x="1647187" y="135026"/>
                  <a:pt x="1652921" y="139290"/>
                  <a:pt x="1660088" y="144975"/>
                </a:cubicBezTo>
                <a:cubicBezTo>
                  <a:pt x="1667257" y="150661"/>
                  <a:pt x="1675859" y="157767"/>
                  <a:pt x="1687327" y="169137"/>
                </a:cubicBezTo>
                <a:cubicBezTo>
                  <a:pt x="1684460" y="174824"/>
                  <a:pt x="1678726" y="173401"/>
                  <a:pt x="1670124" y="169137"/>
                </a:cubicBezTo>
                <a:cubicBezTo>
                  <a:pt x="1661523" y="164874"/>
                  <a:pt x="1651487" y="156346"/>
                  <a:pt x="1637151" y="150661"/>
                </a:cubicBezTo>
                <a:cubicBezTo>
                  <a:pt x="1647187" y="157767"/>
                  <a:pt x="1657221" y="166294"/>
                  <a:pt x="1667257" y="174824"/>
                </a:cubicBezTo>
                <a:cubicBezTo>
                  <a:pt x="1677291" y="183351"/>
                  <a:pt x="1687327" y="191879"/>
                  <a:pt x="1697362" y="201828"/>
                </a:cubicBezTo>
                <a:cubicBezTo>
                  <a:pt x="1715999" y="221726"/>
                  <a:pt x="1737502" y="243047"/>
                  <a:pt x="1754705" y="265789"/>
                </a:cubicBezTo>
                <a:cubicBezTo>
                  <a:pt x="1774775" y="288529"/>
                  <a:pt x="1790545" y="312691"/>
                  <a:pt x="1807748" y="334012"/>
                </a:cubicBezTo>
                <a:cubicBezTo>
                  <a:pt x="1816350" y="345383"/>
                  <a:pt x="1823517" y="356754"/>
                  <a:pt x="1832118" y="366702"/>
                </a:cubicBezTo>
                <a:cubicBezTo>
                  <a:pt x="1840720" y="376652"/>
                  <a:pt x="1850756" y="386601"/>
                  <a:pt x="1857923" y="396551"/>
                </a:cubicBezTo>
                <a:lnTo>
                  <a:pt x="1853623" y="382337"/>
                </a:lnTo>
                <a:lnTo>
                  <a:pt x="1847888" y="368123"/>
                </a:lnTo>
                <a:lnTo>
                  <a:pt x="1837853" y="339697"/>
                </a:lnTo>
                <a:cubicBezTo>
                  <a:pt x="1847888" y="355332"/>
                  <a:pt x="1860790" y="378073"/>
                  <a:pt x="1867959" y="397972"/>
                </a:cubicBezTo>
                <a:cubicBezTo>
                  <a:pt x="1876560" y="416450"/>
                  <a:pt x="1885162" y="430662"/>
                  <a:pt x="1892329" y="424977"/>
                </a:cubicBezTo>
                <a:cubicBezTo>
                  <a:pt x="1874051" y="397261"/>
                  <a:pt x="1879964" y="396728"/>
                  <a:pt x="1881039" y="389199"/>
                </a:cubicBezTo>
                <a:lnTo>
                  <a:pt x="1879634" y="379503"/>
                </a:lnTo>
                <a:lnTo>
                  <a:pt x="1892329" y="423555"/>
                </a:lnTo>
                <a:cubicBezTo>
                  <a:pt x="1896630" y="434926"/>
                  <a:pt x="1898063" y="446297"/>
                  <a:pt x="1900930" y="456247"/>
                </a:cubicBezTo>
                <a:cubicBezTo>
                  <a:pt x="1902365" y="466195"/>
                  <a:pt x="1905232" y="477566"/>
                  <a:pt x="1906665" y="486094"/>
                </a:cubicBezTo>
                <a:cubicBezTo>
                  <a:pt x="1905232" y="470459"/>
                  <a:pt x="1922435" y="500308"/>
                  <a:pt x="1925302" y="504572"/>
                </a:cubicBezTo>
                <a:cubicBezTo>
                  <a:pt x="1931036" y="540105"/>
                  <a:pt x="1916700" y="507415"/>
                  <a:pt x="1910966" y="505993"/>
                </a:cubicBezTo>
                <a:cubicBezTo>
                  <a:pt x="1916700" y="524470"/>
                  <a:pt x="1912399" y="555740"/>
                  <a:pt x="1923868" y="569952"/>
                </a:cubicBezTo>
                <a:cubicBezTo>
                  <a:pt x="1929602" y="582745"/>
                  <a:pt x="1931036" y="574218"/>
                  <a:pt x="1931036" y="561424"/>
                </a:cubicBezTo>
                <a:cubicBezTo>
                  <a:pt x="1931036" y="548633"/>
                  <a:pt x="1929602" y="531577"/>
                  <a:pt x="1932469" y="525891"/>
                </a:cubicBezTo>
                <a:cubicBezTo>
                  <a:pt x="1935336" y="562847"/>
                  <a:pt x="1935336" y="598380"/>
                  <a:pt x="1933903" y="633914"/>
                </a:cubicBezTo>
                <a:lnTo>
                  <a:pt x="1936770" y="631071"/>
                </a:lnTo>
                <a:cubicBezTo>
                  <a:pt x="1933903" y="639598"/>
                  <a:pt x="1932469" y="655233"/>
                  <a:pt x="1935336" y="666604"/>
                </a:cubicBezTo>
                <a:cubicBezTo>
                  <a:pt x="1942505" y="677975"/>
                  <a:pt x="1943938" y="652390"/>
                  <a:pt x="1941070" y="636755"/>
                </a:cubicBezTo>
                <a:cubicBezTo>
                  <a:pt x="1948239" y="665182"/>
                  <a:pt x="1942505" y="689346"/>
                  <a:pt x="1933903" y="713508"/>
                </a:cubicBezTo>
                <a:cubicBezTo>
                  <a:pt x="1929602" y="737671"/>
                  <a:pt x="1923868" y="758990"/>
                  <a:pt x="1932469" y="783152"/>
                </a:cubicBezTo>
                <a:cubicBezTo>
                  <a:pt x="1929602" y="793102"/>
                  <a:pt x="1925302" y="803051"/>
                  <a:pt x="1922435" y="813001"/>
                </a:cubicBezTo>
                <a:cubicBezTo>
                  <a:pt x="1923868" y="815844"/>
                  <a:pt x="1926735" y="821529"/>
                  <a:pt x="1928169" y="815844"/>
                </a:cubicBezTo>
                <a:lnTo>
                  <a:pt x="1916700" y="844270"/>
                </a:lnTo>
                <a:cubicBezTo>
                  <a:pt x="1899497" y="898280"/>
                  <a:pt x="1928169" y="861326"/>
                  <a:pt x="1926735" y="881224"/>
                </a:cubicBezTo>
                <a:lnTo>
                  <a:pt x="1926735" y="878381"/>
                </a:lnTo>
                <a:cubicBezTo>
                  <a:pt x="1925302" y="895438"/>
                  <a:pt x="1928169" y="909651"/>
                  <a:pt x="1932469" y="898280"/>
                </a:cubicBezTo>
                <a:cubicBezTo>
                  <a:pt x="1925302" y="918179"/>
                  <a:pt x="1916700" y="936656"/>
                  <a:pt x="1908099" y="955134"/>
                </a:cubicBezTo>
                <a:cubicBezTo>
                  <a:pt x="1899497" y="963662"/>
                  <a:pt x="1886594" y="989245"/>
                  <a:pt x="1873693" y="1010566"/>
                </a:cubicBezTo>
                <a:cubicBezTo>
                  <a:pt x="1860790" y="1031885"/>
                  <a:pt x="1846454" y="1048941"/>
                  <a:pt x="1836420" y="1044677"/>
                </a:cubicBezTo>
                <a:cubicBezTo>
                  <a:pt x="1832118" y="1060312"/>
                  <a:pt x="1830686" y="1071683"/>
                  <a:pt x="1836420" y="1067419"/>
                </a:cubicBezTo>
                <a:cubicBezTo>
                  <a:pt x="1814915" y="1105795"/>
                  <a:pt x="1856490" y="1064576"/>
                  <a:pt x="1820650" y="1127114"/>
                </a:cubicBezTo>
                <a:cubicBezTo>
                  <a:pt x="1823517" y="1129957"/>
                  <a:pt x="1827818" y="1121430"/>
                  <a:pt x="1833553" y="1112902"/>
                </a:cubicBezTo>
                <a:cubicBezTo>
                  <a:pt x="1824951" y="1129957"/>
                  <a:pt x="1819217" y="1135642"/>
                  <a:pt x="1816350" y="1137064"/>
                </a:cubicBezTo>
                <a:cubicBezTo>
                  <a:pt x="1817782" y="1138485"/>
                  <a:pt x="1819217" y="1139906"/>
                  <a:pt x="1820650" y="1145592"/>
                </a:cubicBezTo>
                <a:cubicBezTo>
                  <a:pt x="1813482" y="1141328"/>
                  <a:pt x="1800580" y="1168334"/>
                  <a:pt x="1793412" y="1182546"/>
                </a:cubicBezTo>
                <a:cubicBezTo>
                  <a:pt x="1802014" y="1178282"/>
                  <a:pt x="1809181" y="1174019"/>
                  <a:pt x="1817782" y="1168334"/>
                </a:cubicBezTo>
                <a:cubicBezTo>
                  <a:pt x="1804881" y="1179703"/>
                  <a:pt x="1796280" y="1188232"/>
                  <a:pt x="1781944" y="1213816"/>
                </a:cubicBezTo>
                <a:lnTo>
                  <a:pt x="1800580" y="1202445"/>
                </a:lnTo>
                <a:cubicBezTo>
                  <a:pt x="1786244" y="1222343"/>
                  <a:pt x="1781944" y="1220923"/>
                  <a:pt x="1777642" y="1220923"/>
                </a:cubicBezTo>
                <a:cubicBezTo>
                  <a:pt x="1773342" y="1220923"/>
                  <a:pt x="1770475" y="1223766"/>
                  <a:pt x="1756139" y="1249349"/>
                </a:cubicBezTo>
                <a:lnTo>
                  <a:pt x="1769041" y="1225187"/>
                </a:lnTo>
                <a:lnTo>
                  <a:pt x="1780509" y="1201024"/>
                </a:lnTo>
                <a:cubicBezTo>
                  <a:pt x="1761874" y="1226607"/>
                  <a:pt x="1751838" y="1232293"/>
                  <a:pt x="1743236" y="1233714"/>
                </a:cubicBezTo>
                <a:cubicBezTo>
                  <a:pt x="1734635" y="1235135"/>
                  <a:pt x="1728900" y="1232293"/>
                  <a:pt x="1717432" y="1240821"/>
                </a:cubicBezTo>
                <a:cubicBezTo>
                  <a:pt x="1705963" y="1250770"/>
                  <a:pt x="1693062" y="1263563"/>
                  <a:pt x="1683026" y="1276355"/>
                </a:cubicBezTo>
                <a:lnTo>
                  <a:pt x="1667257" y="1296253"/>
                </a:lnTo>
                <a:cubicBezTo>
                  <a:pt x="1661523" y="1301938"/>
                  <a:pt x="1655788" y="1309045"/>
                  <a:pt x="1650054" y="1314731"/>
                </a:cubicBezTo>
                <a:cubicBezTo>
                  <a:pt x="1628550" y="1340314"/>
                  <a:pt x="1604180" y="1360213"/>
                  <a:pt x="1578375" y="1367320"/>
                </a:cubicBezTo>
                <a:cubicBezTo>
                  <a:pt x="1578375" y="1378690"/>
                  <a:pt x="1586976" y="1375847"/>
                  <a:pt x="1578375" y="1392903"/>
                </a:cubicBezTo>
                <a:cubicBezTo>
                  <a:pt x="1595578" y="1382954"/>
                  <a:pt x="1607047" y="1373004"/>
                  <a:pt x="1618515" y="1365897"/>
                </a:cubicBezTo>
                <a:cubicBezTo>
                  <a:pt x="1629984" y="1360213"/>
                  <a:pt x="1640018" y="1355949"/>
                  <a:pt x="1651487" y="1353106"/>
                </a:cubicBezTo>
                <a:cubicBezTo>
                  <a:pt x="1683026" y="1328943"/>
                  <a:pt x="1680158" y="1318995"/>
                  <a:pt x="1678726" y="1310465"/>
                </a:cubicBezTo>
                <a:cubicBezTo>
                  <a:pt x="1677291" y="1300517"/>
                  <a:pt x="1675859" y="1291989"/>
                  <a:pt x="1711697" y="1264984"/>
                </a:cubicBezTo>
                <a:cubicBezTo>
                  <a:pt x="1717432" y="1276355"/>
                  <a:pt x="1700229" y="1297674"/>
                  <a:pt x="1680158" y="1311888"/>
                </a:cubicBezTo>
                <a:cubicBezTo>
                  <a:pt x="1685893" y="1320416"/>
                  <a:pt x="1710264" y="1300517"/>
                  <a:pt x="1726033" y="1289146"/>
                </a:cubicBezTo>
                <a:cubicBezTo>
                  <a:pt x="1700229" y="1316862"/>
                  <a:pt x="1669586" y="1356570"/>
                  <a:pt x="1645596" y="1383687"/>
                </a:cubicBezTo>
                <a:lnTo>
                  <a:pt x="1624252" y="1405694"/>
                </a:lnTo>
                <a:lnTo>
                  <a:pt x="1624250" y="1405696"/>
                </a:lnTo>
                <a:cubicBezTo>
                  <a:pt x="1609914" y="1411381"/>
                  <a:pt x="1574074" y="1432700"/>
                  <a:pt x="1562605" y="1445493"/>
                </a:cubicBezTo>
                <a:cubicBezTo>
                  <a:pt x="1559738" y="1438386"/>
                  <a:pt x="1495227" y="1481026"/>
                  <a:pt x="1505262" y="1454021"/>
                </a:cubicBezTo>
                <a:cubicBezTo>
                  <a:pt x="1482324" y="1466813"/>
                  <a:pt x="1478024" y="1476763"/>
                  <a:pt x="1473723" y="1483868"/>
                </a:cubicBezTo>
                <a:cubicBezTo>
                  <a:pt x="1469423" y="1490975"/>
                  <a:pt x="1463688" y="1496661"/>
                  <a:pt x="1436450" y="1502346"/>
                </a:cubicBezTo>
                <a:cubicBezTo>
                  <a:pt x="1460821" y="1503767"/>
                  <a:pt x="1412079" y="1527929"/>
                  <a:pt x="1436450" y="1526508"/>
                </a:cubicBezTo>
                <a:cubicBezTo>
                  <a:pt x="1440751" y="1517981"/>
                  <a:pt x="1459387" y="1509453"/>
                  <a:pt x="1478024" y="1502346"/>
                </a:cubicBezTo>
                <a:cubicBezTo>
                  <a:pt x="1496660" y="1493818"/>
                  <a:pt x="1519597" y="1488132"/>
                  <a:pt x="1532500" y="1482447"/>
                </a:cubicBezTo>
                <a:cubicBezTo>
                  <a:pt x="1522464" y="1490975"/>
                  <a:pt x="1510996" y="1499503"/>
                  <a:pt x="1500962" y="1508031"/>
                </a:cubicBezTo>
                <a:cubicBezTo>
                  <a:pt x="1490926" y="1516560"/>
                  <a:pt x="1480891" y="1525088"/>
                  <a:pt x="1469423" y="1532194"/>
                </a:cubicBezTo>
                <a:cubicBezTo>
                  <a:pt x="1483758" y="1519401"/>
                  <a:pt x="1455087" y="1526508"/>
                  <a:pt x="1445051" y="1530772"/>
                </a:cubicBezTo>
                <a:lnTo>
                  <a:pt x="1440751" y="1544986"/>
                </a:lnTo>
                <a:cubicBezTo>
                  <a:pt x="1429282" y="1536458"/>
                  <a:pt x="1402044" y="1556357"/>
                  <a:pt x="1369072" y="1577676"/>
                </a:cubicBezTo>
                <a:cubicBezTo>
                  <a:pt x="1353302" y="1587625"/>
                  <a:pt x="1334666" y="1597575"/>
                  <a:pt x="1318896" y="1604682"/>
                </a:cubicBezTo>
                <a:cubicBezTo>
                  <a:pt x="1301693" y="1610367"/>
                  <a:pt x="1285924" y="1613210"/>
                  <a:pt x="1274456" y="1610367"/>
                </a:cubicBezTo>
                <a:cubicBezTo>
                  <a:pt x="1297393" y="1603261"/>
                  <a:pt x="1314596" y="1587625"/>
                  <a:pt x="1330364" y="1594732"/>
                </a:cubicBezTo>
                <a:cubicBezTo>
                  <a:pt x="1369072" y="1569149"/>
                  <a:pt x="1314596" y="1580519"/>
                  <a:pt x="1330364" y="1563462"/>
                </a:cubicBezTo>
                <a:cubicBezTo>
                  <a:pt x="1323197" y="1564885"/>
                  <a:pt x="1313162" y="1569149"/>
                  <a:pt x="1304560" y="1571992"/>
                </a:cubicBezTo>
                <a:cubicBezTo>
                  <a:pt x="1294526" y="1574833"/>
                  <a:pt x="1285924" y="1577676"/>
                  <a:pt x="1275888" y="1581940"/>
                </a:cubicBezTo>
                <a:cubicBezTo>
                  <a:pt x="1255818" y="1590468"/>
                  <a:pt x="1235748" y="1597575"/>
                  <a:pt x="1214245" y="1604682"/>
                </a:cubicBezTo>
                <a:cubicBezTo>
                  <a:pt x="1192740" y="1611789"/>
                  <a:pt x="1171238" y="1617473"/>
                  <a:pt x="1149733" y="1621737"/>
                </a:cubicBezTo>
                <a:cubicBezTo>
                  <a:pt x="1128230" y="1626001"/>
                  <a:pt x="1106726" y="1627424"/>
                  <a:pt x="1088090" y="1627424"/>
                </a:cubicBezTo>
                <a:cubicBezTo>
                  <a:pt x="1099916" y="1630621"/>
                  <a:pt x="1121420" y="1626623"/>
                  <a:pt x="1133852" y="1628622"/>
                </a:cubicBezTo>
                <a:lnTo>
                  <a:pt x="1135061" y="1629244"/>
                </a:lnTo>
                <a:lnTo>
                  <a:pt x="1106726" y="1631687"/>
                </a:lnTo>
                <a:lnTo>
                  <a:pt x="1103858" y="1634529"/>
                </a:lnTo>
                <a:lnTo>
                  <a:pt x="1136832" y="1631687"/>
                </a:lnTo>
                <a:lnTo>
                  <a:pt x="1137848" y="1630679"/>
                </a:lnTo>
                <a:lnTo>
                  <a:pt x="1142566" y="1633108"/>
                </a:lnTo>
                <a:cubicBezTo>
                  <a:pt x="1088090" y="1651586"/>
                  <a:pt x="1016411" y="1640215"/>
                  <a:pt x="953333" y="1635951"/>
                </a:cubicBezTo>
                <a:lnTo>
                  <a:pt x="966234" y="1648743"/>
                </a:lnTo>
                <a:cubicBezTo>
                  <a:pt x="938997" y="1644479"/>
                  <a:pt x="933263" y="1645900"/>
                  <a:pt x="927529" y="1648743"/>
                </a:cubicBezTo>
                <a:cubicBezTo>
                  <a:pt x="921794" y="1650164"/>
                  <a:pt x="914626" y="1654428"/>
                  <a:pt x="885954" y="1653007"/>
                </a:cubicBezTo>
                <a:cubicBezTo>
                  <a:pt x="888821" y="1651586"/>
                  <a:pt x="895990" y="1647322"/>
                  <a:pt x="883087" y="1647322"/>
                </a:cubicBezTo>
                <a:cubicBezTo>
                  <a:pt x="835779" y="1650164"/>
                  <a:pt x="878787" y="1658691"/>
                  <a:pt x="847248" y="1662957"/>
                </a:cubicBezTo>
                <a:cubicBezTo>
                  <a:pt x="787038" y="1641636"/>
                  <a:pt x="817142" y="1677169"/>
                  <a:pt x="742596" y="1661535"/>
                </a:cubicBezTo>
                <a:lnTo>
                  <a:pt x="748330" y="1667221"/>
                </a:lnTo>
                <a:cubicBezTo>
                  <a:pt x="719659" y="1660824"/>
                  <a:pt x="685611" y="1659048"/>
                  <a:pt x="650667" y="1657271"/>
                </a:cubicBezTo>
                <a:lnTo>
                  <a:pt x="582676" y="1650706"/>
                </a:lnTo>
                <a:lnTo>
                  <a:pt x="591981" y="1650719"/>
                </a:lnTo>
                <a:cubicBezTo>
                  <a:pt x="596103" y="1649898"/>
                  <a:pt x="598522" y="1648032"/>
                  <a:pt x="597805" y="1644479"/>
                </a:cubicBezTo>
                <a:cubicBezTo>
                  <a:pt x="584902" y="1641636"/>
                  <a:pt x="572000" y="1638793"/>
                  <a:pt x="559097" y="1634529"/>
                </a:cubicBezTo>
                <a:lnTo>
                  <a:pt x="520391" y="1621737"/>
                </a:lnTo>
                <a:cubicBezTo>
                  <a:pt x="514657" y="1623158"/>
                  <a:pt x="481684" y="1614630"/>
                  <a:pt x="500321" y="1627424"/>
                </a:cubicBezTo>
                <a:cubicBezTo>
                  <a:pt x="510355" y="1633108"/>
                  <a:pt x="520391" y="1633108"/>
                  <a:pt x="528993" y="1634529"/>
                </a:cubicBezTo>
                <a:cubicBezTo>
                  <a:pt x="526126" y="1634529"/>
                  <a:pt x="521824" y="1635951"/>
                  <a:pt x="517524" y="1637372"/>
                </a:cubicBezTo>
                <a:cubicBezTo>
                  <a:pt x="447278" y="1608946"/>
                  <a:pt x="527558" y="1620317"/>
                  <a:pt x="530426" y="1608946"/>
                </a:cubicBezTo>
                <a:cubicBezTo>
                  <a:pt x="511790" y="1604682"/>
                  <a:pt x="498887" y="1598996"/>
                  <a:pt x="488852" y="1593311"/>
                </a:cubicBezTo>
                <a:cubicBezTo>
                  <a:pt x="478817" y="1586204"/>
                  <a:pt x="470215" y="1580519"/>
                  <a:pt x="457314" y="1576256"/>
                </a:cubicBezTo>
                <a:cubicBezTo>
                  <a:pt x="441543" y="1583361"/>
                  <a:pt x="500321" y="1606103"/>
                  <a:pt x="464481" y="1607525"/>
                </a:cubicBezTo>
                <a:cubicBezTo>
                  <a:pt x="458746" y="1607525"/>
                  <a:pt x="448712" y="1604682"/>
                  <a:pt x="438676" y="1600418"/>
                </a:cubicBezTo>
                <a:cubicBezTo>
                  <a:pt x="428642" y="1596154"/>
                  <a:pt x="417173" y="1589047"/>
                  <a:pt x="405705" y="1583361"/>
                </a:cubicBezTo>
                <a:cubicBezTo>
                  <a:pt x="382767" y="1570569"/>
                  <a:pt x="361263" y="1553514"/>
                  <a:pt x="352661" y="1542143"/>
                </a:cubicBezTo>
                <a:cubicBezTo>
                  <a:pt x="329724" y="1544986"/>
                  <a:pt x="293885" y="1527929"/>
                  <a:pt x="265214" y="1508031"/>
                </a:cubicBezTo>
                <a:cubicBezTo>
                  <a:pt x="258045" y="1502346"/>
                  <a:pt x="250878" y="1498082"/>
                  <a:pt x="245143" y="1493818"/>
                </a:cubicBezTo>
                <a:cubicBezTo>
                  <a:pt x="239409" y="1489554"/>
                  <a:pt x="233675" y="1485290"/>
                  <a:pt x="227940" y="1482447"/>
                </a:cubicBezTo>
                <a:cubicBezTo>
                  <a:pt x="217905" y="1475340"/>
                  <a:pt x="210737" y="1472497"/>
                  <a:pt x="206436" y="1476763"/>
                </a:cubicBezTo>
                <a:cubicBezTo>
                  <a:pt x="209303" y="1476763"/>
                  <a:pt x="203569" y="1461128"/>
                  <a:pt x="187800" y="1451178"/>
                </a:cubicBezTo>
                <a:lnTo>
                  <a:pt x="192100" y="1462549"/>
                </a:lnTo>
                <a:cubicBezTo>
                  <a:pt x="166296" y="1448335"/>
                  <a:pt x="160561" y="1432700"/>
                  <a:pt x="156261" y="1421329"/>
                </a:cubicBezTo>
                <a:cubicBezTo>
                  <a:pt x="151960" y="1409960"/>
                  <a:pt x="150527" y="1398589"/>
                  <a:pt x="137624" y="1387218"/>
                </a:cubicBezTo>
                <a:cubicBezTo>
                  <a:pt x="134757" y="1390061"/>
                  <a:pt x="140491" y="1400010"/>
                  <a:pt x="140491" y="1407117"/>
                </a:cubicBezTo>
                <a:cubicBezTo>
                  <a:pt x="127590" y="1392903"/>
                  <a:pt x="116121" y="1378690"/>
                  <a:pt x="108952" y="1364477"/>
                </a:cubicBezTo>
                <a:cubicBezTo>
                  <a:pt x="106085" y="1357370"/>
                  <a:pt x="101785" y="1350264"/>
                  <a:pt x="98918" y="1343157"/>
                </a:cubicBezTo>
                <a:cubicBezTo>
                  <a:pt x="94616" y="1336050"/>
                  <a:pt x="93184" y="1328943"/>
                  <a:pt x="90316" y="1321836"/>
                </a:cubicBezTo>
                <a:cubicBezTo>
                  <a:pt x="87449" y="1314731"/>
                  <a:pt x="86015" y="1307624"/>
                  <a:pt x="80281" y="1300517"/>
                </a:cubicBezTo>
                <a:cubicBezTo>
                  <a:pt x="78848" y="1293410"/>
                  <a:pt x="75981" y="1286303"/>
                  <a:pt x="73113" y="1279198"/>
                </a:cubicBezTo>
                <a:cubicBezTo>
                  <a:pt x="70246" y="1272091"/>
                  <a:pt x="65945" y="1263563"/>
                  <a:pt x="63078"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30"/>
                  <a:pt x="60210" y="1235135"/>
                </a:cubicBezTo>
                <a:cubicBezTo>
                  <a:pt x="64512" y="1213816"/>
                  <a:pt x="55910" y="1189653"/>
                  <a:pt x="45875" y="1162648"/>
                </a:cubicBezTo>
                <a:cubicBezTo>
                  <a:pt x="35840" y="1135642"/>
                  <a:pt x="25804" y="1104373"/>
                  <a:pt x="27239" y="1073105"/>
                </a:cubicBezTo>
                <a:cubicBezTo>
                  <a:pt x="22937" y="1078789"/>
                  <a:pt x="25804" y="1124271"/>
                  <a:pt x="17203" y="1101531"/>
                </a:cubicBezTo>
                <a:cubicBezTo>
                  <a:pt x="14336" y="1060312"/>
                  <a:pt x="43007" y="1064576"/>
                  <a:pt x="28672" y="1017673"/>
                </a:cubicBezTo>
                <a:cubicBezTo>
                  <a:pt x="26521" y="1033662"/>
                  <a:pt x="18726" y="1034461"/>
                  <a:pt x="14359" y="1042257"/>
                </a:cubicBezTo>
                <a:lnTo>
                  <a:pt x="11469" y="1053206"/>
                </a:lnTo>
                <a:lnTo>
                  <a:pt x="11469" y="1053206"/>
                </a:lnTo>
                <a:cubicBezTo>
                  <a:pt x="8601" y="1021937"/>
                  <a:pt x="1434" y="1000616"/>
                  <a:pt x="11469" y="989245"/>
                </a:cubicBezTo>
                <a:cubicBezTo>
                  <a:pt x="11469" y="980717"/>
                  <a:pt x="7169" y="976454"/>
                  <a:pt x="4301" y="976454"/>
                </a:cubicBezTo>
                <a:cubicBezTo>
                  <a:pt x="11469" y="956555"/>
                  <a:pt x="7169" y="925286"/>
                  <a:pt x="5734" y="903966"/>
                </a:cubicBezTo>
                <a:lnTo>
                  <a:pt x="0" y="909651"/>
                </a:lnTo>
                <a:cubicBezTo>
                  <a:pt x="27239" y="872697"/>
                  <a:pt x="4301" y="845691"/>
                  <a:pt x="10036" y="795945"/>
                </a:cubicBezTo>
                <a:lnTo>
                  <a:pt x="1434" y="801630"/>
                </a:lnTo>
                <a:cubicBezTo>
                  <a:pt x="5734" y="780311"/>
                  <a:pt x="17203" y="749041"/>
                  <a:pt x="11469" y="712086"/>
                </a:cubicBezTo>
                <a:lnTo>
                  <a:pt x="0" y="730564"/>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5"/>
                </a:lnTo>
                <a:cubicBezTo>
                  <a:pt x="8601" y="534419"/>
                  <a:pt x="18637" y="544369"/>
                  <a:pt x="22937" y="504572"/>
                </a:cubicBezTo>
                <a:cubicBezTo>
                  <a:pt x="20070" y="496044"/>
                  <a:pt x="12903" y="517363"/>
                  <a:pt x="7169" y="521627"/>
                </a:cubicBezTo>
                <a:cubicBezTo>
                  <a:pt x="22937" y="473302"/>
                  <a:pt x="38707" y="426398"/>
                  <a:pt x="55910" y="379494"/>
                </a:cubicBezTo>
                <a:cubicBezTo>
                  <a:pt x="63078" y="379494"/>
                  <a:pt x="61645" y="397972"/>
                  <a:pt x="73113" y="386601"/>
                </a:cubicBezTo>
                <a:cubicBezTo>
                  <a:pt x="68812" y="403657"/>
                  <a:pt x="65945" y="419291"/>
                  <a:pt x="63078" y="436348"/>
                </a:cubicBezTo>
                <a:cubicBezTo>
                  <a:pt x="67379" y="461931"/>
                  <a:pt x="80281" y="413607"/>
                  <a:pt x="88882" y="393708"/>
                </a:cubicBezTo>
                <a:lnTo>
                  <a:pt x="81715" y="427820"/>
                </a:lnTo>
                <a:cubicBezTo>
                  <a:pt x="81715" y="429241"/>
                  <a:pt x="83148" y="429241"/>
                  <a:pt x="84582" y="426398"/>
                </a:cubicBezTo>
                <a:lnTo>
                  <a:pt x="78848" y="451983"/>
                </a:lnTo>
                <a:cubicBezTo>
                  <a:pt x="108952" y="388022"/>
                  <a:pt x="83148" y="524470"/>
                  <a:pt x="110387" y="454825"/>
                </a:cubicBezTo>
                <a:cubicBezTo>
                  <a:pt x="104652" y="471882"/>
                  <a:pt x="93184" y="490358"/>
                  <a:pt x="86015" y="500308"/>
                </a:cubicBezTo>
                <a:cubicBezTo>
                  <a:pt x="75981" y="532998"/>
                  <a:pt x="84582" y="527313"/>
                  <a:pt x="86015" y="540105"/>
                </a:cubicBezTo>
                <a:cubicBezTo>
                  <a:pt x="91749" y="524470"/>
                  <a:pt x="98918" y="508836"/>
                  <a:pt x="106085" y="496044"/>
                </a:cubicBezTo>
                <a:cubicBezTo>
                  <a:pt x="86015" y="571374"/>
                  <a:pt x="118988" y="490358"/>
                  <a:pt x="114687" y="547212"/>
                </a:cubicBezTo>
                <a:cubicBezTo>
                  <a:pt x="94616" y="609751"/>
                  <a:pt x="121855" y="650969"/>
                  <a:pt x="117554" y="683659"/>
                </a:cubicBezTo>
                <a:cubicBezTo>
                  <a:pt x="107519" y="749041"/>
                  <a:pt x="108952" y="656654"/>
                  <a:pt x="97484" y="696451"/>
                </a:cubicBezTo>
                <a:cubicBezTo>
                  <a:pt x="90316" y="731984"/>
                  <a:pt x="101785" y="714929"/>
                  <a:pt x="101785" y="737671"/>
                </a:cubicBezTo>
                <a:lnTo>
                  <a:pt x="86015" y="751883"/>
                </a:lnTo>
                <a:cubicBezTo>
                  <a:pt x="80281" y="793102"/>
                  <a:pt x="100351" y="754726"/>
                  <a:pt x="91749" y="777468"/>
                </a:cubicBezTo>
                <a:cubicBezTo>
                  <a:pt x="97484" y="810158"/>
                  <a:pt x="97484" y="767518"/>
                  <a:pt x="110387" y="760412"/>
                </a:cubicBezTo>
                <a:cubicBezTo>
                  <a:pt x="106085" y="767518"/>
                  <a:pt x="97484" y="803051"/>
                  <a:pt x="101785" y="818686"/>
                </a:cubicBezTo>
                <a:cubicBezTo>
                  <a:pt x="104652" y="818686"/>
                  <a:pt x="108952" y="774625"/>
                  <a:pt x="108952" y="803051"/>
                </a:cubicBezTo>
                <a:cubicBezTo>
                  <a:pt x="100351" y="852798"/>
                  <a:pt x="101785" y="885488"/>
                  <a:pt x="107519" y="915337"/>
                </a:cubicBezTo>
                <a:cubicBezTo>
                  <a:pt x="108952" y="946606"/>
                  <a:pt x="113254" y="975033"/>
                  <a:pt x="111819" y="1020515"/>
                </a:cubicBezTo>
                <a:lnTo>
                  <a:pt x="118988" y="1011987"/>
                </a:lnTo>
                <a:cubicBezTo>
                  <a:pt x="117554" y="1021937"/>
                  <a:pt x="114687"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2"/>
                  <a:pt x="134757" y="1168334"/>
                  <a:pt x="136191" y="1158384"/>
                </a:cubicBezTo>
                <a:cubicBezTo>
                  <a:pt x="136191" y="1175439"/>
                  <a:pt x="136191" y="1191074"/>
                  <a:pt x="139058" y="1206709"/>
                </a:cubicBezTo>
                <a:lnTo>
                  <a:pt x="149093" y="1198181"/>
                </a:lnTo>
                <a:cubicBezTo>
                  <a:pt x="146225" y="1206709"/>
                  <a:pt x="149093" y="1225187"/>
                  <a:pt x="159128" y="1243664"/>
                </a:cubicBezTo>
                <a:cubicBezTo>
                  <a:pt x="161996" y="1247928"/>
                  <a:pt x="163428" y="1252192"/>
                  <a:pt x="166296" y="1257877"/>
                </a:cubicBezTo>
                <a:cubicBezTo>
                  <a:pt x="169163" y="1262141"/>
                  <a:pt x="172030" y="1266404"/>
                  <a:pt x="174897" y="1272091"/>
                </a:cubicBezTo>
                <a:cubicBezTo>
                  <a:pt x="177764" y="1277775"/>
                  <a:pt x="180631" y="1282039"/>
                  <a:pt x="183499" y="1287725"/>
                </a:cubicBezTo>
                <a:cubicBezTo>
                  <a:pt x="186366" y="1291989"/>
                  <a:pt x="189233" y="1297674"/>
                  <a:pt x="192100" y="1301938"/>
                </a:cubicBezTo>
                <a:lnTo>
                  <a:pt x="199269" y="1297674"/>
                </a:lnTo>
                <a:cubicBezTo>
                  <a:pt x="203569" y="1306202"/>
                  <a:pt x="207870" y="1314731"/>
                  <a:pt x="212170" y="1321836"/>
                </a:cubicBezTo>
                <a:lnTo>
                  <a:pt x="210737" y="1311888"/>
                </a:lnTo>
                <a:cubicBezTo>
                  <a:pt x="227940" y="1333207"/>
                  <a:pt x="237975" y="1367320"/>
                  <a:pt x="268081" y="1382954"/>
                </a:cubicBezTo>
                <a:cubicBezTo>
                  <a:pt x="250878" y="1371584"/>
                  <a:pt x="256612" y="1358792"/>
                  <a:pt x="262346" y="1355949"/>
                </a:cubicBezTo>
                <a:cubicBezTo>
                  <a:pt x="270948" y="1367320"/>
                  <a:pt x="279549" y="1377268"/>
                  <a:pt x="288151" y="1388639"/>
                </a:cubicBezTo>
                <a:cubicBezTo>
                  <a:pt x="296752" y="1398589"/>
                  <a:pt x="306787" y="1409960"/>
                  <a:pt x="316822" y="1419908"/>
                </a:cubicBezTo>
                <a:cubicBezTo>
                  <a:pt x="321122" y="1417065"/>
                  <a:pt x="348361" y="1432700"/>
                  <a:pt x="338325" y="1419908"/>
                </a:cubicBezTo>
                <a:lnTo>
                  <a:pt x="345494" y="1429858"/>
                </a:lnTo>
                <a:lnTo>
                  <a:pt x="356963" y="1442650"/>
                </a:lnTo>
                <a:lnTo>
                  <a:pt x="358396" y="1435543"/>
                </a:lnTo>
                <a:cubicBezTo>
                  <a:pt x="417173" y="1465392"/>
                  <a:pt x="471649" y="1498082"/>
                  <a:pt x="530426" y="1523665"/>
                </a:cubicBezTo>
                <a:cubicBezTo>
                  <a:pt x="589203" y="1549250"/>
                  <a:pt x="655148" y="1567726"/>
                  <a:pt x="725393" y="1562042"/>
                </a:cubicBezTo>
                <a:lnTo>
                  <a:pt x="722526" y="1559199"/>
                </a:lnTo>
                <a:cubicBezTo>
                  <a:pt x="748330" y="1567726"/>
                  <a:pt x="775569" y="1573412"/>
                  <a:pt x="802806" y="1580519"/>
                </a:cubicBezTo>
                <a:cubicBezTo>
                  <a:pt x="818576" y="1580519"/>
                  <a:pt x="822876" y="1567726"/>
                  <a:pt x="847248" y="1564885"/>
                </a:cubicBezTo>
                <a:cubicBezTo>
                  <a:pt x="841514" y="1570569"/>
                  <a:pt x="852982" y="1571992"/>
                  <a:pt x="868751" y="1571992"/>
                </a:cubicBezTo>
                <a:cubicBezTo>
                  <a:pt x="884521" y="1571992"/>
                  <a:pt x="901724" y="1570569"/>
                  <a:pt x="910326" y="1576256"/>
                </a:cubicBezTo>
                <a:cubicBezTo>
                  <a:pt x="930396" y="1570569"/>
                  <a:pt x="910326" y="1567726"/>
                  <a:pt x="904591" y="1563462"/>
                </a:cubicBezTo>
                <a:cubicBezTo>
                  <a:pt x="924661" y="1560621"/>
                  <a:pt x="941864" y="1557778"/>
                  <a:pt x="960500" y="1556357"/>
                </a:cubicBezTo>
                <a:cubicBezTo>
                  <a:pt x="977703" y="1554935"/>
                  <a:pt x="994906" y="1553514"/>
                  <a:pt x="1013544" y="1552092"/>
                </a:cubicBezTo>
                <a:cubicBezTo>
                  <a:pt x="1030746" y="1550671"/>
                  <a:pt x="1049382" y="1549250"/>
                  <a:pt x="1068020" y="1546407"/>
                </a:cubicBezTo>
                <a:cubicBezTo>
                  <a:pt x="1086656" y="1543564"/>
                  <a:pt x="1106726" y="1539300"/>
                  <a:pt x="1126796" y="1532194"/>
                </a:cubicBezTo>
                <a:cubicBezTo>
                  <a:pt x="1106726" y="1540722"/>
                  <a:pt x="1092390" y="1547828"/>
                  <a:pt x="1079488" y="1552092"/>
                </a:cubicBezTo>
                <a:cubicBezTo>
                  <a:pt x="1068020" y="1556357"/>
                  <a:pt x="1057984" y="1559199"/>
                  <a:pt x="1049382" y="1562042"/>
                </a:cubicBezTo>
                <a:cubicBezTo>
                  <a:pt x="1040781" y="1564885"/>
                  <a:pt x="1033614" y="1566305"/>
                  <a:pt x="1023578" y="1569149"/>
                </a:cubicBezTo>
                <a:cubicBezTo>
                  <a:pt x="1014976" y="1570569"/>
                  <a:pt x="1003508" y="1573412"/>
                  <a:pt x="989172" y="1576256"/>
                </a:cubicBezTo>
                <a:cubicBezTo>
                  <a:pt x="1025012" y="1574833"/>
                  <a:pt x="1045082" y="1570569"/>
                  <a:pt x="1065152" y="1564885"/>
                </a:cubicBezTo>
                <a:cubicBezTo>
                  <a:pt x="1075187" y="1563462"/>
                  <a:pt x="1085223" y="1559199"/>
                  <a:pt x="1098124" y="1556357"/>
                </a:cubicBezTo>
                <a:cubicBezTo>
                  <a:pt x="1109593" y="1553514"/>
                  <a:pt x="1123929" y="1550671"/>
                  <a:pt x="1142566" y="1546407"/>
                </a:cubicBezTo>
                <a:cubicBezTo>
                  <a:pt x="1129663" y="1547828"/>
                  <a:pt x="1118194" y="1547828"/>
                  <a:pt x="1106726" y="1549250"/>
                </a:cubicBezTo>
                <a:cubicBezTo>
                  <a:pt x="1123929" y="1536458"/>
                  <a:pt x="1151167" y="1530772"/>
                  <a:pt x="1175538" y="1526508"/>
                </a:cubicBezTo>
                <a:cubicBezTo>
                  <a:pt x="1199909" y="1522244"/>
                  <a:pt x="1221412" y="1516560"/>
                  <a:pt x="1222846" y="1505189"/>
                </a:cubicBezTo>
                <a:lnTo>
                  <a:pt x="1284179" y="1494378"/>
                </a:lnTo>
                <a:lnTo>
                  <a:pt x="1281937" y="1496927"/>
                </a:lnTo>
                <a:cubicBezTo>
                  <a:pt x="1282877" y="1499859"/>
                  <a:pt x="1296318" y="1498793"/>
                  <a:pt x="1301693" y="1500925"/>
                </a:cubicBezTo>
                <a:cubicBezTo>
                  <a:pt x="1294526" y="1505189"/>
                  <a:pt x="1290224" y="1506610"/>
                  <a:pt x="1280190" y="1509453"/>
                </a:cubicBezTo>
                <a:cubicBezTo>
                  <a:pt x="1293091" y="1523665"/>
                  <a:pt x="1303127" y="1493818"/>
                  <a:pt x="1333232" y="1486711"/>
                </a:cubicBezTo>
                <a:cubicBezTo>
                  <a:pt x="1331798" y="1483869"/>
                  <a:pt x="1322838" y="1485645"/>
                  <a:pt x="1312803" y="1487955"/>
                </a:cubicBezTo>
                <a:lnTo>
                  <a:pt x="1306500" y="1488996"/>
                </a:lnTo>
                <a:lnTo>
                  <a:pt x="1320509" y="1485468"/>
                </a:lnTo>
                <a:cubicBezTo>
                  <a:pt x="1331799" y="1481737"/>
                  <a:pt x="1343268" y="1476762"/>
                  <a:pt x="1354736" y="1469656"/>
                </a:cubicBezTo>
                <a:lnTo>
                  <a:pt x="1326064" y="1463969"/>
                </a:lnTo>
                <a:lnTo>
                  <a:pt x="1369072" y="1441229"/>
                </a:lnTo>
                <a:lnTo>
                  <a:pt x="1375386" y="1449993"/>
                </a:lnTo>
                <a:lnTo>
                  <a:pt x="1370505" y="1452599"/>
                </a:lnTo>
                <a:cubicBezTo>
                  <a:pt x="1373372" y="1455442"/>
                  <a:pt x="1375881" y="1454731"/>
                  <a:pt x="1378748" y="1452422"/>
                </a:cubicBezTo>
                <a:lnTo>
                  <a:pt x="1388970" y="1442812"/>
                </a:lnTo>
                <a:lnTo>
                  <a:pt x="1389443" y="1442501"/>
                </a:lnTo>
                <a:lnTo>
                  <a:pt x="1391650" y="1441051"/>
                </a:lnTo>
                <a:cubicBezTo>
                  <a:pt x="1394876" y="1438030"/>
                  <a:pt x="1396309" y="1435543"/>
                  <a:pt x="1396309" y="1434122"/>
                </a:cubicBezTo>
                <a:cubicBezTo>
                  <a:pt x="1404911" y="1432700"/>
                  <a:pt x="1414947" y="1429858"/>
                  <a:pt x="1423548" y="1425595"/>
                </a:cubicBezTo>
                <a:cubicBezTo>
                  <a:pt x="1432150" y="1421329"/>
                  <a:pt x="1440751" y="1415645"/>
                  <a:pt x="1450785" y="1409960"/>
                </a:cubicBezTo>
                <a:cubicBezTo>
                  <a:pt x="1470856" y="1400010"/>
                  <a:pt x="1489493" y="1385797"/>
                  <a:pt x="1510996" y="1375847"/>
                </a:cubicBezTo>
                <a:lnTo>
                  <a:pt x="1510996" y="1367320"/>
                </a:lnTo>
                <a:cubicBezTo>
                  <a:pt x="1515297" y="1365897"/>
                  <a:pt x="1519597" y="1364477"/>
                  <a:pt x="1521032" y="1364477"/>
                </a:cubicBezTo>
                <a:cubicBezTo>
                  <a:pt x="1521032" y="1350264"/>
                  <a:pt x="1552570" y="1328943"/>
                  <a:pt x="1546836" y="1320416"/>
                </a:cubicBezTo>
                <a:cubicBezTo>
                  <a:pt x="1533933" y="1327522"/>
                  <a:pt x="1505262" y="1345999"/>
                  <a:pt x="1510996" y="1348842"/>
                </a:cubicBezTo>
                <a:cubicBezTo>
                  <a:pt x="1493793" y="1355949"/>
                  <a:pt x="1500962" y="1347421"/>
                  <a:pt x="1515297" y="1334629"/>
                </a:cubicBezTo>
                <a:cubicBezTo>
                  <a:pt x="1522464" y="1328943"/>
                  <a:pt x="1531066" y="1321836"/>
                  <a:pt x="1539668" y="1314731"/>
                </a:cubicBezTo>
                <a:cubicBezTo>
                  <a:pt x="1546836" y="1309045"/>
                  <a:pt x="1554003" y="1301938"/>
                  <a:pt x="1558305" y="1297674"/>
                </a:cubicBezTo>
                <a:cubicBezTo>
                  <a:pt x="1543969" y="1320416"/>
                  <a:pt x="1568339" y="1297674"/>
                  <a:pt x="1581242" y="1289146"/>
                </a:cubicBezTo>
                <a:cubicBezTo>
                  <a:pt x="1581242" y="1286303"/>
                  <a:pt x="1576941" y="1289146"/>
                  <a:pt x="1574074" y="1289146"/>
                </a:cubicBezTo>
                <a:cubicBezTo>
                  <a:pt x="1586976" y="1270668"/>
                  <a:pt x="1601312" y="1263563"/>
                  <a:pt x="1614214" y="1256456"/>
                </a:cubicBezTo>
                <a:cubicBezTo>
                  <a:pt x="1625682" y="1250770"/>
                  <a:pt x="1635718" y="1242242"/>
                  <a:pt x="1637151" y="1223766"/>
                </a:cubicBezTo>
                <a:lnTo>
                  <a:pt x="1651487" y="1225187"/>
                </a:lnTo>
                <a:lnTo>
                  <a:pt x="1660088" y="1208131"/>
                </a:lnTo>
                <a:lnTo>
                  <a:pt x="1667257" y="1191074"/>
                </a:lnTo>
                <a:cubicBezTo>
                  <a:pt x="1677291" y="1195338"/>
                  <a:pt x="1684460" y="1185389"/>
                  <a:pt x="1693062" y="1175439"/>
                </a:cubicBezTo>
                <a:cubicBezTo>
                  <a:pt x="1701663" y="1165491"/>
                  <a:pt x="1708830" y="1154120"/>
                  <a:pt x="1718866" y="1156963"/>
                </a:cubicBezTo>
                <a:cubicBezTo>
                  <a:pt x="1741803" y="1121430"/>
                  <a:pt x="1704530" y="1154120"/>
                  <a:pt x="1714564" y="1142749"/>
                </a:cubicBezTo>
                <a:cubicBezTo>
                  <a:pt x="1723166" y="1125694"/>
                  <a:pt x="1740369" y="1102952"/>
                  <a:pt x="1754705" y="1084474"/>
                </a:cubicBezTo>
                <a:cubicBezTo>
                  <a:pt x="1767608" y="1064576"/>
                  <a:pt x="1779076" y="1047520"/>
                  <a:pt x="1777642" y="1038992"/>
                </a:cubicBezTo>
                <a:cubicBezTo>
                  <a:pt x="1789111" y="1024778"/>
                  <a:pt x="1796280" y="1009144"/>
                  <a:pt x="1803447" y="993509"/>
                </a:cubicBezTo>
                <a:cubicBezTo>
                  <a:pt x="1810615" y="977876"/>
                  <a:pt x="1814915" y="962241"/>
                  <a:pt x="1822084" y="949448"/>
                </a:cubicBezTo>
                <a:lnTo>
                  <a:pt x="1813482" y="943763"/>
                </a:lnTo>
                <a:cubicBezTo>
                  <a:pt x="1820650" y="930972"/>
                  <a:pt x="1829251" y="915337"/>
                  <a:pt x="1832118" y="901123"/>
                </a:cubicBezTo>
                <a:cubicBezTo>
                  <a:pt x="1830686" y="901123"/>
                  <a:pt x="1827818" y="902544"/>
                  <a:pt x="1826384" y="905387"/>
                </a:cubicBezTo>
                <a:cubicBezTo>
                  <a:pt x="1837853" y="879804"/>
                  <a:pt x="1843587" y="854219"/>
                  <a:pt x="1849321" y="831479"/>
                </a:cubicBezTo>
                <a:cubicBezTo>
                  <a:pt x="1850756" y="818686"/>
                  <a:pt x="1853623" y="807315"/>
                  <a:pt x="1855056" y="795945"/>
                </a:cubicBezTo>
                <a:lnTo>
                  <a:pt x="1857923" y="778888"/>
                </a:lnTo>
                <a:cubicBezTo>
                  <a:pt x="1857923" y="773204"/>
                  <a:pt x="1859357" y="767518"/>
                  <a:pt x="1859357" y="761833"/>
                </a:cubicBezTo>
                <a:cubicBezTo>
                  <a:pt x="1856490" y="763254"/>
                  <a:pt x="1853623" y="764676"/>
                  <a:pt x="1850756" y="767518"/>
                </a:cubicBezTo>
                <a:cubicBezTo>
                  <a:pt x="1849321" y="770361"/>
                  <a:pt x="1846454" y="777468"/>
                  <a:pt x="1843587" y="790259"/>
                </a:cubicBezTo>
                <a:cubicBezTo>
                  <a:pt x="1842154" y="778888"/>
                  <a:pt x="1843587" y="767518"/>
                  <a:pt x="1845021" y="753305"/>
                </a:cubicBezTo>
                <a:cubicBezTo>
                  <a:pt x="1846454" y="739091"/>
                  <a:pt x="1849321" y="724879"/>
                  <a:pt x="1852188" y="709244"/>
                </a:cubicBezTo>
                <a:cubicBezTo>
                  <a:pt x="1856490" y="677975"/>
                  <a:pt x="1860790" y="643862"/>
                  <a:pt x="1855056" y="611172"/>
                </a:cubicBezTo>
                <a:lnTo>
                  <a:pt x="1850756" y="616857"/>
                </a:lnTo>
                <a:cubicBezTo>
                  <a:pt x="1852188" y="604065"/>
                  <a:pt x="1852188" y="592694"/>
                  <a:pt x="1853623" y="579902"/>
                </a:cubicBezTo>
                <a:cubicBezTo>
                  <a:pt x="1852188" y="587009"/>
                  <a:pt x="1847888" y="582745"/>
                  <a:pt x="1843587" y="584166"/>
                </a:cubicBezTo>
                <a:cubicBezTo>
                  <a:pt x="1833553" y="524470"/>
                  <a:pt x="1807748" y="459088"/>
                  <a:pt x="1807748" y="420714"/>
                </a:cubicBezTo>
                <a:cubicBezTo>
                  <a:pt x="1806314" y="429241"/>
                  <a:pt x="1786244" y="400815"/>
                  <a:pt x="1793412" y="433505"/>
                </a:cubicBezTo>
                <a:cubicBezTo>
                  <a:pt x="1790545" y="416450"/>
                  <a:pt x="1781944" y="402236"/>
                  <a:pt x="1774775" y="386601"/>
                </a:cubicBezTo>
                <a:cubicBezTo>
                  <a:pt x="1770475" y="379494"/>
                  <a:pt x="1767608" y="370966"/>
                  <a:pt x="1761874" y="363859"/>
                </a:cubicBezTo>
                <a:cubicBezTo>
                  <a:pt x="1756139" y="356754"/>
                  <a:pt x="1751838" y="348225"/>
                  <a:pt x="1746103" y="341119"/>
                </a:cubicBezTo>
                <a:cubicBezTo>
                  <a:pt x="1740369" y="332590"/>
                  <a:pt x="1734635" y="325485"/>
                  <a:pt x="1728900" y="318378"/>
                </a:cubicBezTo>
                <a:cubicBezTo>
                  <a:pt x="1723166" y="311271"/>
                  <a:pt x="1715999" y="304164"/>
                  <a:pt x="1710264" y="297058"/>
                </a:cubicBezTo>
                <a:cubicBezTo>
                  <a:pt x="1704530" y="291372"/>
                  <a:pt x="1698796" y="282844"/>
                  <a:pt x="1691627" y="277158"/>
                </a:cubicBezTo>
                <a:lnTo>
                  <a:pt x="1674423" y="260101"/>
                </a:lnTo>
                <a:lnTo>
                  <a:pt x="1672990" y="260101"/>
                </a:lnTo>
                <a:lnTo>
                  <a:pt x="1667256" y="252995"/>
                </a:lnTo>
                <a:lnTo>
                  <a:pt x="1672993" y="258682"/>
                </a:lnTo>
                <a:lnTo>
                  <a:pt x="1674424" y="258682"/>
                </a:lnTo>
                <a:cubicBezTo>
                  <a:pt x="1668690" y="251575"/>
                  <a:pt x="1662956" y="243047"/>
                  <a:pt x="1655788" y="235940"/>
                </a:cubicBezTo>
                <a:lnTo>
                  <a:pt x="1652921" y="235940"/>
                </a:lnTo>
                <a:cubicBezTo>
                  <a:pt x="1658656" y="240204"/>
                  <a:pt x="1662956" y="245890"/>
                  <a:pt x="1667257" y="251575"/>
                </a:cubicBezTo>
                <a:cubicBezTo>
                  <a:pt x="1657221" y="241626"/>
                  <a:pt x="1647187" y="233097"/>
                  <a:pt x="1637151" y="223148"/>
                </a:cubicBezTo>
                <a:cubicBezTo>
                  <a:pt x="1627117" y="214621"/>
                  <a:pt x="1619948" y="204671"/>
                  <a:pt x="1611347" y="196143"/>
                </a:cubicBezTo>
                <a:cubicBezTo>
                  <a:pt x="1605612" y="196143"/>
                  <a:pt x="1594144" y="198986"/>
                  <a:pt x="1578375" y="193300"/>
                </a:cubicBezTo>
                <a:cubicBezTo>
                  <a:pt x="1581242" y="187615"/>
                  <a:pt x="1562605" y="177665"/>
                  <a:pt x="1538235" y="169137"/>
                </a:cubicBezTo>
                <a:cubicBezTo>
                  <a:pt x="1526766" y="164874"/>
                  <a:pt x="1513863" y="159189"/>
                  <a:pt x="1502394" y="153503"/>
                </a:cubicBezTo>
                <a:cubicBezTo>
                  <a:pt x="1490926" y="149239"/>
                  <a:pt x="1480891" y="143554"/>
                  <a:pt x="1473723" y="136447"/>
                </a:cubicBezTo>
                <a:cubicBezTo>
                  <a:pt x="1467988" y="137868"/>
                  <a:pt x="1486626" y="144975"/>
                  <a:pt x="1473723" y="143554"/>
                </a:cubicBezTo>
                <a:cubicBezTo>
                  <a:pt x="1453652" y="133604"/>
                  <a:pt x="1430715" y="125076"/>
                  <a:pt x="1406345" y="115128"/>
                </a:cubicBezTo>
                <a:cubicBezTo>
                  <a:pt x="1393442" y="109442"/>
                  <a:pt x="1380541" y="105178"/>
                  <a:pt x="1367638" y="100914"/>
                </a:cubicBezTo>
                <a:cubicBezTo>
                  <a:pt x="1354736" y="95229"/>
                  <a:pt x="1341833" y="90964"/>
                  <a:pt x="1327497" y="88122"/>
                </a:cubicBezTo>
                <a:cubicBezTo>
                  <a:pt x="1271588" y="72488"/>
                  <a:pt x="1211378" y="66801"/>
                  <a:pt x="1158335" y="71065"/>
                </a:cubicBezTo>
                <a:cubicBezTo>
                  <a:pt x="1154035" y="61117"/>
                  <a:pt x="1129663" y="55431"/>
                  <a:pt x="1098124" y="55431"/>
                </a:cubicBezTo>
                <a:cubicBezTo>
                  <a:pt x="1082356" y="55431"/>
                  <a:pt x="1065152" y="56853"/>
                  <a:pt x="1047950" y="56853"/>
                </a:cubicBezTo>
                <a:cubicBezTo>
                  <a:pt x="1030746" y="58274"/>
                  <a:pt x="1014976" y="58274"/>
                  <a:pt x="999208" y="58274"/>
                </a:cubicBezTo>
                <a:cubicBezTo>
                  <a:pt x="987739" y="73908"/>
                  <a:pt x="1033614" y="61117"/>
                  <a:pt x="1050817" y="68224"/>
                </a:cubicBezTo>
                <a:cubicBezTo>
                  <a:pt x="1017844" y="71065"/>
                  <a:pt x="1046515" y="85279"/>
                  <a:pt x="993473" y="83858"/>
                </a:cubicBezTo>
                <a:cubicBezTo>
                  <a:pt x="996340" y="85279"/>
                  <a:pt x="994906" y="86700"/>
                  <a:pt x="1006375" y="85279"/>
                </a:cubicBezTo>
                <a:cubicBezTo>
                  <a:pt x="974836" y="92386"/>
                  <a:pt x="1010676" y="68224"/>
                  <a:pt x="961935" y="82436"/>
                </a:cubicBezTo>
                <a:lnTo>
                  <a:pt x="961935" y="92386"/>
                </a:lnTo>
                <a:cubicBezTo>
                  <a:pt x="951899" y="89543"/>
                  <a:pt x="940430" y="88122"/>
                  <a:pt x="928961" y="86700"/>
                </a:cubicBezTo>
                <a:cubicBezTo>
                  <a:pt x="830045" y="119392"/>
                  <a:pt x="744030" y="147818"/>
                  <a:pt x="666617" y="198986"/>
                </a:cubicBezTo>
                <a:cubicBezTo>
                  <a:pt x="660882" y="198986"/>
                  <a:pt x="660882" y="193300"/>
                  <a:pt x="669484" y="186194"/>
                </a:cubicBezTo>
                <a:cubicBezTo>
                  <a:pt x="650846" y="194722"/>
                  <a:pt x="629343" y="203250"/>
                  <a:pt x="607839" y="211778"/>
                </a:cubicBezTo>
                <a:cubicBezTo>
                  <a:pt x="586336" y="220305"/>
                  <a:pt x="563399" y="231676"/>
                  <a:pt x="546196" y="248732"/>
                </a:cubicBezTo>
                <a:cubicBezTo>
                  <a:pt x="550496" y="248732"/>
                  <a:pt x="554797" y="247311"/>
                  <a:pt x="559097" y="245890"/>
                </a:cubicBezTo>
                <a:cubicBezTo>
                  <a:pt x="528993" y="270053"/>
                  <a:pt x="511790" y="277158"/>
                  <a:pt x="491720" y="285687"/>
                </a:cubicBezTo>
                <a:cubicBezTo>
                  <a:pt x="471649" y="294215"/>
                  <a:pt x="448712" y="302743"/>
                  <a:pt x="411439" y="328326"/>
                </a:cubicBezTo>
                <a:cubicBezTo>
                  <a:pt x="418606" y="321221"/>
                  <a:pt x="432942" y="312691"/>
                  <a:pt x="445845" y="304164"/>
                </a:cubicBezTo>
                <a:cubicBezTo>
                  <a:pt x="458746" y="295636"/>
                  <a:pt x="468782" y="287108"/>
                  <a:pt x="467348" y="281423"/>
                </a:cubicBezTo>
                <a:lnTo>
                  <a:pt x="461538" y="282943"/>
                </a:lnTo>
                <a:lnTo>
                  <a:pt x="474517" y="275737"/>
                </a:lnTo>
                <a:cubicBezTo>
                  <a:pt x="468782" y="278580"/>
                  <a:pt x="464481" y="278580"/>
                  <a:pt x="461614" y="277158"/>
                </a:cubicBezTo>
                <a:cubicBezTo>
                  <a:pt x="483118" y="267210"/>
                  <a:pt x="508922" y="250154"/>
                  <a:pt x="539027" y="234519"/>
                </a:cubicBezTo>
                <a:lnTo>
                  <a:pt x="500321" y="261525"/>
                </a:lnTo>
                <a:cubicBezTo>
                  <a:pt x="511790" y="261525"/>
                  <a:pt x="527558" y="250154"/>
                  <a:pt x="543328" y="238783"/>
                </a:cubicBezTo>
                <a:cubicBezTo>
                  <a:pt x="559097" y="227412"/>
                  <a:pt x="574867" y="216042"/>
                  <a:pt x="583469" y="213198"/>
                </a:cubicBezTo>
                <a:cubicBezTo>
                  <a:pt x="576300" y="203250"/>
                  <a:pt x="551930" y="218885"/>
                  <a:pt x="572000" y="196143"/>
                </a:cubicBezTo>
                <a:cubicBezTo>
                  <a:pt x="603539" y="173401"/>
                  <a:pt x="616440" y="171981"/>
                  <a:pt x="627909" y="170560"/>
                </a:cubicBezTo>
                <a:cubicBezTo>
                  <a:pt x="635078" y="170560"/>
                  <a:pt x="640812" y="170560"/>
                  <a:pt x="649414" y="169137"/>
                </a:cubicBezTo>
                <a:cubicBezTo>
                  <a:pt x="658015" y="169137"/>
                  <a:pt x="670917" y="166294"/>
                  <a:pt x="688120" y="160610"/>
                </a:cubicBezTo>
                <a:lnTo>
                  <a:pt x="678085" y="170560"/>
                </a:lnTo>
                <a:cubicBezTo>
                  <a:pt x="688120" y="166294"/>
                  <a:pt x="699588" y="164874"/>
                  <a:pt x="711057" y="162030"/>
                </a:cubicBezTo>
                <a:cubicBezTo>
                  <a:pt x="722526" y="159189"/>
                  <a:pt x="735428" y="154925"/>
                  <a:pt x="748330" y="143554"/>
                </a:cubicBezTo>
                <a:cubicBezTo>
                  <a:pt x="744030" y="136447"/>
                  <a:pt x="721093" y="147818"/>
                  <a:pt x="706757" y="149239"/>
                </a:cubicBezTo>
                <a:cubicBezTo>
                  <a:pt x="711057" y="142132"/>
                  <a:pt x="751197" y="144975"/>
                  <a:pt x="771267" y="127919"/>
                </a:cubicBezTo>
                <a:cubicBezTo>
                  <a:pt x="746897" y="125076"/>
                  <a:pt x="692421" y="144975"/>
                  <a:pt x="658015" y="163453"/>
                </a:cubicBezTo>
                <a:cubicBezTo>
                  <a:pt x="660882" y="159189"/>
                  <a:pt x="659448" y="154925"/>
                  <a:pt x="652281" y="153503"/>
                </a:cubicBezTo>
                <a:cubicBezTo>
                  <a:pt x="706757" y="130763"/>
                  <a:pt x="765533" y="112285"/>
                  <a:pt x="822876" y="95229"/>
                </a:cubicBezTo>
                <a:cubicBezTo>
                  <a:pt x="881654" y="79595"/>
                  <a:pt x="938997" y="65381"/>
                  <a:pt x="994906" y="51167"/>
                </a:cubicBezTo>
                <a:cubicBezTo>
                  <a:pt x="963367" y="49746"/>
                  <a:pt x="970536" y="48325"/>
                  <a:pt x="982005" y="45482"/>
                </a:cubicBezTo>
                <a:cubicBezTo>
                  <a:pt x="993473" y="42639"/>
                  <a:pt x="1012109" y="39797"/>
                  <a:pt x="1003508" y="32690"/>
                </a:cubicBezTo>
                <a:cubicBezTo>
                  <a:pt x="1014976" y="42639"/>
                  <a:pt x="1047950" y="24163"/>
                  <a:pt x="1080921" y="27004"/>
                </a:cubicBezTo>
                <a:cubicBezTo>
                  <a:pt x="1086656" y="19899"/>
                  <a:pt x="1069452" y="18476"/>
                  <a:pt x="1055117" y="18476"/>
                </a:cubicBezTo>
                <a:cubicBezTo>
                  <a:pt x="1039348" y="18476"/>
                  <a:pt x="1026445" y="18476"/>
                  <a:pt x="1039348" y="12792"/>
                </a:cubicBezTo>
                <a:cubicBezTo>
                  <a:pt x="1055117" y="11370"/>
                  <a:pt x="1072320" y="12792"/>
                  <a:pt x="1089523" y="12792"/>
                </a:cubicBezTo>
                <a:cubicBezTo>
                  <a:pt x="1106726" y="12792"/>
                  <a:pt x="1126796" y="14213"/>
                  <a:pt x="1145433" y="17056"/>
                </a:cubicBezTo>
                <a:cubicBezTo>
                  <a:pt x="1154035" y="18476"/>
                  <a:pt x="1164069" y="18476"/>
                  <a:pt x="1174105" y="19899"/>
                </a:cubicBezTo>
                <a:cubicBezTo>
                  <a:pt x="1184139" y="21320"/>
                  <a:pt x="1194175" y="22740"/>
                  <a:pt x="1204209" y="24163"/>
                </a:cubicBezTo>
                <a:cubicBezTo>
                  <a:pt x="1214245" y="25583"/>
                  <a:pt x="1224279" y="27004"/>
                  <a:pt x="1234315" y="27004"/>
                </a:cubicBezTo>
                <a:cubicBezTo>
                  <a:pt x="1244350" y="28427"/>
                  <a:pt x="1254385" y="29847"/>
                  <a:pt x="1264420" y="29847"/>
                </a:cubicBezTo>
                <a:cubicBezTo>
                  <a:pt x="1260120" y="24163"/>
                  <a:pt x="1241482" y="21320"/>
                  <a:pt x="1238615" y="18476"/>
                </a:cubicBezTo>
                <a:cubicBezTo>
                  <a:pt x="1251518" y="21320"/>
                  <a:pt x="1264420" y="25583"/>
                  <a:pt x="1278756" y="29847"/>
                </a:cubicBezTo>
                <a:cubicBezTo>
                  <a:pt x="1284490" y="32690"/>
                  <a:pt x="1291658" y="34111"/>
                  <a:pt x="1298826" y="36954"/>
                </a:cubicBezTo>
                <a:cubicBezTo>
                  <a:pt x="1305994" y="39797"/>
                  <a:pt x="1311729" y="42639"/>
                  <a:pt x="1318896" y="45482"/>
                </a:cubicBezTo>
                <a:cubicBezTo>
                  <a:pt x="1331799" y="49746"/>
                  <a:pt x="1344700" y="54010"/>
                  <a:pt x="1356169" y="56853"/>
                </a:cubicBezTo>
                <a:cubicBezTo>
                  <a:pt x="1367638" y="61117"/>
                  <a:pt x="1377673" y="62538"/>
                  <a:pt x="1387708" y="59696"/>
                </a:cubicBezTo>
                <a:cubicBezTo>
                  <a:pt x="1376239" y="54010"/>
                  <a:pt x="1364770" y="45482"/>
                  <a:pt x="1351869" y="39797"/>
                </a:cubicBezTo>
                <a:cubicBezTo>
                  <a:pt x="1338966" y="34111"/>
                  <a:pt x="1326064" y="27004"/>
                  <a:pt x="1313162" y="21320"/>
                </a:cubicBezTo>
                <a:cubicBezTo>
                  <a:pt x="1318896" y="22740"/>
                  <a:pt x="1328932" y="22740"/>
                  <a:pt x="1343268" y="22740"/>
                </a:cubicBezTo>
                <a:close/>
                <a:moveTo>
                  <a:pt x="1250083" y="0"/>
                </a:moveTo>
                <a:cubicBezTo>
                  <a:pt x="1285924" y="0"/>
                  <a:pt x="1287356" y="9950"/>
                  <a:pt x="1295958" y="15634"/>
                </a:cubicBezTo>
                <a:cubicBezTo>
                  <a:pt x="1278755" y="9950"/>
                  <a:pt x="1262986" y="4264"/>
                  <a:pt x="1250083" y="0"/>
                </a:cubicBezTo>
                <a:close/>
              </a:path>
            </a:pathLst>
          </a:custGeom>
          <a:solidFill>
            <a:schemeClr val="accent5"/>
          </a:solidFill>
          <a:ln w="9525"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59" name="Freeform 58">
            <a:extLst>
              <a:ext uri="{FF2B5EF4-FFF2-40B4-BE49-F238E27FC236}">
                <a16:creationId xmlns:a16="http://schemas.microsoft.com/office/drawing/2014/main" id="{D3FE53BB-4120-BE08-A5C7-70C608091172}"/>
              </a:ext>
            </a:extLst>
          </p:cNvPr>
          <p:cNvSpPr/>
          <p:nvPr/>
        </p:nvSpPr>
        <p:spPr>
          <a:xfrm>
            <a:off x="6582273" y="4554900"/>
            <a:ext cx="974120" cy="833610"/>
          </a:xfrm>
          <a:custGeom>
            <a:avLst/>
            <a:gdLst>
              <a:gd name="connsiteX0" fmla="*/ 560141 w 1948239"/>
              <a:gd name="connsiteY0" fmla="*/ 1648530 h 1667220"/>
              <a:gd name="connsiteX1" fmla="*/ 582677 w 1948239"/>
              <a:gd name="connsiteY1" fmla="*/ 1650706 h 1667220"/>
              <a:gd name="connsiteX2" fmla="*/ 575942 w 1948239"/>
              <a:gd name="connsiteY2" fmla="*/ 1650697 h 1667220"/>
              <a:gd name="connsiteX3" fmla="*/ 547628 w 1948239"/>
              <a:gd name="connsiteY3" fmla="*/ 1647322 h 1667220"/>
              <a:gd name="connsiteX4" fmla="*/ 558291 w 1948239"/>
              <a:gd name="connsiteY4" fmla="*/ 1648276 h 1667220"/>
              <a:gd name="connsiteX5" fmla="*/ 560141 w 1948239"/>
              <a:gd name="connsiteY5" fmla="*/ 1648530 h 1667220"/>
              <a:gd name="connsiteX6" fmla="*/ 1035048 w 1948239"/>
              <a:gd name="connsiteY6" fmla="*/ 1645899 h 1667220"/>
              <a:gd name="connsiteX7" fmla="*/ 1002074 w 1948239"/>
              <a:gd name="connsiteY7" fmla="*/ 1655848 h 1667220"/>
              <a:gd name="connsiteX8" fmla="*/ 959066 w 1948239"/>
              <a:gd name="connsiteY8" fmla="*/ 1665798 h 1667220"/>
              <a:gd name="connsiteX9" fmla="*/ 1035048 w 1948239"/>
              <a:gd name="connsiteY9" fmla="*/ 1645899 h 1667220"/>
              <a:gd name="connsiteX10" fmla="*/ 1139699 w 1948239"/>
              <a:gd name="connsiteY10" fmla="*/ 1628844 h 1667220"/>
              <a:gd name="connsiteX11" fmla="*/ 1137848 w 1948239"/>
              <a:gd name="connsiteY11" fmla="*/ 1630679 h 1667220"/>
              <a:gd name="connsiteX12" fmla="*/ 1135061 w 1948239"/>
              <a:gd name="connsiteY12" fmla="*/ 1629244 h 1667220"/>
              <a:gd name="connsiteX13" fmla="*/ 1057984 w 1948239"/>
              <a:gd name="connsiteY13" fmla="*/ 1590468 h 1667220"/>
              <a:gd name="connsiteX14" fmla="*/ 1000640 w 1948239"/>
              <a:gd name="connsiteY14" fmla="*/ 1600418 h 1667220"/>
              <a:gd name="connsiteX15" fmla="*/ 1090957 w 1948239"/>
              <a:gd name="connsiteY15" fmla="*/ 1596154 h 1667220"/>
              <a:gd name="connsiteX16" fmla="*/ 1059418 w 1948239"/>
              <a:gd name="connsiteY16" fmla="*/ 1597575 h 1667220"/>
              <a:gd name="connsiteX17" fmla="*/ 1066585 w 1948239"/>
              <a:gd name="connsiteY17" fmla="*/ 1596154 h 1667220"/>
              <a:gd name="connsiteX18" fmla="*/ 642245 w 1948239"/>
              <a:gd name="connsiteY18" fmla="*/ 1576255 h 1667220"/>
              <a:gd name="connsiteX19" fmla="*/ 666617 w 1948239"/>
              <a:gd name="connsiteY19" fmla="*/ 1591890 h 1667220"/>
              <a:gd name="connsiteX20" fmla="*/ 650846 w 1948239"/>
              <a:gd name="connsiteY20" fmla="*/ 1590468 h 1667220"/>
              <a:gd name="connsiteX21" fmla="*/ 695288 w 1948239"/>
              <a:gd name="connsiteY21" fmla="*/ 1606102 h 1667220"/>
              <a:gd name="connsiteX22" fmla="*/ 675218 w 1948239"/>
              <a:gd name="connsiteY22" fmla="*/ 1603261 h 1667220"/>
              <a:gd name="connsiteX23" fmla="*/ 683820 w 1948239"/>
              <a:gd name="connsiteY23" fmla="*/ 1587625 h 1667220"/>
              <a:gd name="connsiteX24" fmla="*/ 642245 w 1948239"/>
              <a:gd name="connsiteY24" fmla="*/ 1576255 h 1667220"/>
              <a:gd name="connsiteX25" fmla="*/ 718987 w 1948239"/>
              <a:gd name="connsiteY25" fmla="*/ 1574455 h 1667220"/>
              <a:gd name="connsiteX26" fmla="*/ 702455 w 1948239"/>
              <a:gd name="connsiteY26" fmla="*/ 1577676 h 1667220"/>
              <a:gd name="connsiteX27" fmla="*/ 754064 w 1948239"/>
              <a:gd name="connsiteY27" fmla="*/ 1589047 h 1667220"/>
              <a:gd name="connsiteX28" fmla="*/ 718987 w 1948239"/>
              <a:gd name="connsiteY28" fmla="*/ 1574455 h 1667220"/>
              <a:gd name="connsiteX29" fmla="*/ 381333 w 1948239"/>
              <a:gd name="connsiteY29" fmla="*/ 1556357 h 1667220"/>
              <a:gd name="connsiteX30" fmla="*/ 447278 w 1948239"/>
              <a:gd name="connsiteY30" fmla="*/ 1577676 h 1667220"/>
              <a:gd name="connsiteX31" fmla="*/ 381333 w 1948239"/>
              <a:gd name="connsiteY31" fmla="*/ 1556357 h 1667220"/>
              <a:gd name="connsiteX32" fmla="*/ 1409212 w 1948239"/>
              <a:gd name="connsiteY32" fmla="*/ 1519401 h 1667220"/>
              <a:gd name="connsiteX33" fmla="*/ 1384841 w 1948239"/>
              <a:gd name="connsiteY33" fmla="*/ 1533615 h 1667220"/>
              <a:gd name="connsiteX34" fmla="*/ 1402044 w 1948239"/>
              <a:gd name="connsiteY34" fmla="*/ 1532194 h 1667220"/>
              <a:gd name="connsiteX35" fmla="*/ 290257 w 1948239"/>
              <a:gd name="connsiteY35" fmla="*/ 1489287 h 1667220"/>
              <a:gd name="connsiteX36" fmla="*/ 288151 w 1948239"/>
              <a:gd name="connsiteY36" fmla="*/ 1495239 h 1667220"/>
              <a:gd name="connsiteX37" fmla="*/ 329724 w 1948239"/>
              <a:gd name="connsiteY37" fmla="*/ 1529351 h 1667220"/>
              <a:gd name="connsiteX38" fmla="*/ 346927 w 1948239"/>
              <a:gd name="connsiteY38" fmla="*/ 1525087 h 1667220"/>
              <a:gd name="connsiteX39" fmla="*/ 319690 w 1948239"/>
              <a:gd name="connsiteY39" fmla="*/ 1498082 h 1667220"/>
              <a:gd name="connsiteX40" fmla="*/ 290257 w 1948239"/>
              <a:gd name="connsiteY40" fmla="*/ 1489287 h 1667220"/>
              <a:gd name="connsiteX41" fmla="*/ 1306499 w 1948239"/>
              <a:gd name="connsiteY41" fmla="*/ 1488997 h 1667220"/>
              <a:gd name="connsiteX42" fmla="*/ 1287357 w 1948239"/>
              <a:gd name="connsiteY42" fmla="*/ 1493818 h 1667220"/>
              <a:gd name="connsiteX43" fmla="*/ 1284180 w 1948239"/>
              <a:gd name="connsiteY43" fmla="*/ 1494378 h 1667220"/>
              <a:gd name="connsiteX44" fmla="*/ 1285924 w 1948239"/>
              <a:gd name="connsiteY44" fmla="*/ 1492396 h 1667220"/>
              <a:gd name="connsiteX45" fmla="*/ 1437884 w 1948239"/>
              <a:gd name="connsiteY45" fmla="*/ 1485290 h 1667220"/>
              <a:gd name="connsiteX46" fmla="*/ 1400611 w 1948239"/>
              <a:gd name="connsiteY46" fmla="*/ 1506610 h 1667220"/>
              <a:gd name="connsiteX47" fmla="*/ 1361903 w 1948239"/>
              <a:gd name="connsiteY47" fmla="*/ 1516560 h 1667220"/>
              <a:gd name="connsiteX48" fmla="*/ 1437884 w 1948239"/>
              <a:gd name="connsiteY48" fmla="*/ 1485290 h 1667220"/>
              <a:gd name="connsiteX49" fmla="*/ 1389142 w 1948239"/>
              <a:gd name="connsiteY49" fmla="*/ 1442650 h 1667220"/>
              <a:gd name="connsiteX50" fmla="*/ 1388970 w 1948239"/>
              <a:gd name="connsiteY50" fmla="*/ 1442812 h 1667220"/>
              <a:gd name="connsiteX51" fmla="*/ 1376239 w 1948239"/>
              <a:gd name="connsiteY51" fmla="*/ 1451178 h 1667220"/>
              <a:gd name="connsiteX52" fmla="*/ 1375385 w 1948239"/>
              <a:gd name="connsiteY52" fmla="*/ 1449993 h 1667220"/>
              <a:gd name="connsiteX53" fmla="*/ 1493793 w 1948239"/>
              <a:gd name="connsiteY53" fmla="*/ 1441229 h 1667220"/>
              <a:gd name="connsiteX54" fmla="*/ 1467988 w 1948239"/>
              <a:gd name="connsiteY54" fmla="*/ 1455442 h 1667220"/>
              <a:gd name="connsiteX55" fmla="*/ 1447918 w 1948239"/>
              <a:gd name="connsiteY55" fmla="*/ 1461128 h 1667220"/>
              <a:gd name="connsiteX56" fmla="*/ 1435017 w 1948239"/>
              <a:gd name="connsiteY56" fmla="*/ 1468233 h 1667220"/>
              <a:gd name="connsiteX57" fmla="*/ 1449352 w 1948239"/>
              <a:gd name="connsiteY57" fmla="*/ 1461128 h 1667220"/>
              <a:gd name="connsiteX58" fmla="*/ 1493793 w 1948239"/>
              <a:gd name="connsiteY58" fmla="*/ 1441229 h 1667220"/>
              <a:gd name="connsiteX59" fmla="*/ 1386812 w 1948239"/>
              <a:gd name="connsiteY59" fmla="*/ 1428968 h 1667220"/>
              <a:gd name="connsiteX60" fmla="*/ 1392008 w 1948239"/>
              <a:gd name="connsiteY60" fmla="*/ 1432699 h 1667220"/>
              <a:gd name="connsiteX61" fmla="*/ 1371938 w 1948239"/>
              <a:gd name="connsiteY61" fmla="*/ 1432699 h 1667220"/>
              <a:gd name="connsiteX62" fmla="*/ 1386812 w 1948239"/>
              <a:gd name="connsiteY62" fmla="*/ 1428968 h 1667220"/>
              <a:gd name="connsiteX63" fmla="*/ 1629984 w 1948239"/>
              <a:gd name="connsiteY63" fmla="*/ 1402852 h 1667220"/>
              <a:gd name="connsiteX64" fmla="*/ 1624251 w 1948239"/>
              <a:gd name="connsiteY64" fmla="*/ 1405695 h 1667220"/>
              <a:gd name="connsiteX65" fmla="*/ 1627116 w 1948239"/>
              <a:gd name="connsiteY65" fmla="*/ 1404273 h 1667220"/>
              <a:gd name="connsiteX66" fmla="*/ 1629984 w 1948239"/>
              <a:gd name="connsiteY66" fmla="*/ 1402852 h 1667220"/>
              <a:gd name="connsiteX67" fmla="*/ 1506695 w 1948239"/>
              <a:gd name="connsiteY67" fmla="*/ 1361633 h 1667220"/>
              <a:gd name="connsiteX68" fmla="*/ 1506695 w 1948239"/>
              <a:gd name="connsiteY68" fmla="*/ 1367318 h 1667220"/>
              <a:gd name="connsiteX69" fmla="*/ 1506695 w 1948239"/>
              <a:gd name="connsiteY69" fmla="*/ 1361633 h 1667220"/>
              <a:gd name="connsiteX70" fmla="*/ 78422 w 1948239"/>
              <a:gd name="connsiteY70" fmla="*/ 1263629 h 1667220"/>
              <a:gd name="connsiteX71" fmla="*/ 75981 w 1948239"/>
              <a:gd name="connsiteY71" fmla="*/ 1266404 h 1667220"/>
              <a:gd name="connsiteX72" fmla="*/ 90316 w 1948239"/>
              <a:gd name="connsiteY72" fmla="*/ 1304781 h 1667220"/>
              <a:gd name="connsiteX73" fmla="*/ 110387 w 1948239"/>
              <a:gd name="connsiteY73" fmla="*/ 1326100 h 1667220"/>
              <a:gd name="connsiteX74" fmla="*/ 100351 w 1948239"/>
              <a:gd name="connsiteY74" fmla="*/ 1303360 h 1667220"/>
              <a:gd name="connsiteX75" fmla="*/ 94616 w 1948239"/>
              <a:gd name="connsiteY75" fmla="*/ 1291989 h 1667220"/>
              <a:gd name="connsiteX76" fmla="*/ 90316 w 1948239"/>
              <a:gd name="connsiteY76" fmla="*/ 1280618 h 1667220"/>
              <a:gd name="connsiteX77" fmla="*/ 78422 w 1948239"/>
              <a:gd name="connsiteY77" fmla="*/ 1263629 h 1667220"/>
              <a:gd name="connsiteX78" fmla="*/ 22938 w 1948239"/>
              <a:gd name="connsiteY78" fmla="*/ 1131378 h 1667220"/>
              <a:gd name="connsiteX79" fmla="*/ 31539 w 1948239"/>
              <a:gd name="connsiteY79" fmla="*/ 1193917 h 1667220"/>
              <a:gd name="connsiteX80" fmla="*/ 24372 w 1948239"/>
              <a:gd name="connsiteY80" fmla="*/ 1162647 h 1667220"/>
              <a:gd name="connsiteX81" fmla="*/ 22938 w 1948239"/>
              <a:gd name="connsiteY81" fmla="*/ 1131378 h 1667220"/>
              <a:gd name="connsiteX82" fmla="*/ 748331 w 1948239"/>
              <a:gd name="connsiteY82" fmla="*/ 1128536 h 1667220"/>
              <a:gd name="connsiteX83" fmla="*/ 748510 w 1948239"/>
              <a:gd name="connsiteY83" fmla="*/ 1131556 h 1667220"/>
              <a:gd name="connsiteX84" fmla="*/ 745697 w 1948239"/>
              <a:gd name="connsiteY84" fmla="*/ 1135329 h 1667220"/>
              <a:gd name="connsiteX85" fmla="*/ 745781 w 1948239"/>
              <a:gd name="connsiteY85" fmla="*/ 1134856 h 1667220"/>
              <a:gd name="connsiteX86" fmla="*/ 733993 w 1948239"/>
              <a:gd name="connsiteY86" fmla="*/ 1124271 h 1667220"/>
              <a:gd name="connsiteX87" fmla="*/ 733993 w 1948239"/>
              <a:gd name="connsiteY87" fmla="*/ 1125692 h 1667220"/>
              <a:gd name="connsiteX88" fmla="*/ 729693 w 1948239"/>
              <a:gd name="connsiteY88" fmla="*/ 1127115 h 1667220"/>
              <a:gd name="connsiteX89" fmla="*/ 733993 w 1948239"/>
              <a:gd name="connsiteY89" fmla="*/ 1124271 h 1667220"/>
              <a:gd name="connsiteX90" fmla="*/ 759799 w 1948239"/>
              <a:gd name="connsiteY90" fmla="*/ 1122850 h 1667220"/>
              <a:gd name="connsiteX91" fmla="*/ 759799 w 1948239"/>
              <a:gd name="connsiteY91" fmla="*/ 1125693 h 1667220"/>
              <a:gd name="connsiteX92" fmla="*/ 748331 w 1948239"/>
              <a:gd name="connsiteY92" fmla="*/ 1128536 h 1667220"/>
              <a:gd name="connsiteX93" fmla="*/ 746896 w 1948239"/>
              <a:gd name="connsiteY93" fmla="*/ 1128536 h 1667220"/>
              <a:gd name="connsiteX94" fmla="*/ 745781 w 1948239"/>
              <a:gd name="connsiteY94" fmla="*/ 1134856 h 1667220"/>
              <a:gd name="connsiteX95" fmla="*/ 745463 w 1948239"/>
              <a:gd name="connsiteY95" fmla="*/ 1135643 h 1667220"/>
              <a:gd name="connsiteX96" fmla="*/ 745697 w 1948239"/>
              <a:gd name="connsiteY96" fmla="*/ 1135329 h 1667220"/>
              <a:gd name="connsiteX97" fmla="*/ 745642 w 1948239"/>
              <a:gd name="connsiteY97" fmla="*/ 1135642 h 1667220"/>
              <a:gd name="connsiteX98" fmla="*/ 749763 w 1948239"/>
              <a:gd name="connsiteY98" fmla="*/ 1142749 h 1667220"/>
              <a:gd name="connsiteX99" fmla="*/ 749763 w 1948239"/>
              <a:gd name="connsiteY99" fmla="*/ 1139907 h 1667220"/>
              <a:gd name="connsiteX100" fmla="*/ 751198 w 1948239"/>
              <a:gd name="connsiteY100" fmla="*/ 1137064 h 1667220"/>
              <a:gd name="connsiteX101" fmla="*/ 751198 w 1948239"/>
              <a:gd name="connsiteY101" fmla="*/ 1138485 h 1667220"/>
              <a:gd name="connsiteX102" fmla="*/ 761232 w 1948239"/>
              <a:gd name="connsiteY102" fmla="*/ 1131378 h 1667220"/>
              <a:gd name="connsiteX103" fmla="*/ 758365 w 1948239"/>
              <a:gd name="connsiteY103" fmla="*/ 1138485 h 1667220"/>
              <a:gd name="connsiteX104" fmla="*/ 769834 w 1948239"/>
              <a:gd name="connsiteY104" fmla="*/ 1127114 h 1667220"/>
              <a:gd name="connsiteX105" fmla="*/ 759799 w 1948239"/>
              <a:gd name="connsiteY105" fmla="*/ 1122850 h 1667220"/>
              <a:gd name="connsiteX106" fmla="*/ 728261 w 1948239"/>
              <a:gd name="connsiteY106" fmla="*/ 1121429 h 1667220"/>
              <a:gd name="connsiteX107" fmla="*/ 725393 w 1948239"/>
              <a:gd name="connsiteY107" fmla="*/ 1128536 h 1667220"/>
              <a:gd name="connsiteX108" fmla="*/ 722526 w 1948239"/>
              <a:gd name="connsiteY108" fmla="*/ 1122850 h 1667220"/>
              <a:gd name="connsiteX109" fmla="*/ 711056 w 1948239"/>
              <a:gd name="connsiteY109" fmla="*/ 1118586 h 1667220"/>
              <a:gd name="connsiteX110" fmla="*/ 711056 w 1948239"/>
              <a:gd name="connsiteY110" fmla="*/ 1128537 h 1667220"/>
              <a:gd name="connsiteX111" fmla="*/ 711056 w 1948239"/>
              <a:gd name="connsiteY111" fmla="*/ 1118586 h 1667220"/>
              <a:gd name="connsiteX112" fmla="*/ 94616 w 1948239"/>
              <a:gd name="connsiteY112" fmla="*/ 1111480 h 1667220"/>
              <a:gd name="connsiteX113" fmla="*/ 101785 w 1948239"/>
              <a:gd name="connsiteY113" fmla="*/ 1149856 h 1667220"/>
              <a:gd name="connsiteX114" fmla="*/ 94616 w 1948239"/>
              <a:gd name="connsiteY114" fmla="*/ 1111480 h 1667220"/>
              <a:gd name="connsiteX115" fmla="*/ 786462 w 1948239"/>
              <a:gd name="connsiteY115" fmla="*/ 1107284 h 1667220"/>
              <a:gd name="connsiteX116" fmla="*/ 781302 w 1948239"/>
              <a:gd name="connsiteY116" fmla="*/ 1108638 h 1667220"/>
              <a:gd name="connsiteX117" fmla="*/ 782489 w 1948239"/>
              <a:gd name="connsiteY117" fmla="*/ 1107527 h 1667220"/>
              <a:gd name="connsiteX118" fmla="*/ 787396 w 1948239"/>
              <a:gd name="connsiteY118" fmla="*/ 1107039 h 1667220"/>
              <a:gd name="connsiteX119" fmla="*/ 787871 w 1948239"/>
              <a:gd name="connsiteY119" fmla="*/ 1107131 h 1667220"/>
              <a:gd name="connsiteX120" fmla="*/ 787574 w 1948239"/>
              <a:gd name="connsiteY120" fmla="*/ 1107216 h 1667220"/>
              <a:gd name="connsiteX121" fmla="*/ 786462 w 1948239"/>
              <a:gd name="connsiteY121" fmla="*/ 1107284 h 1667220"/>
              <a:gd name="connsiteX122" fmla="*/ 736862 w 1948239"/>
              <a:gd name="connsiteY122" fmla="*/ 1098687 h 1667220"/>
              <a:gd name="connsiteX123" fmla="*/ 732560 w 1948239"/>
              <a:gd name="connsiteY123" fmla="*/ 1118586 h 1667220"/>
              <a:gd name="connsiteX124" fmla="*/ 726826 w 1948239"/>
              <a:gd name="connsiteY124" fmla="*/ 1107215 h 1667220"/>
              <a:gd name="connsiteX125" fmla="*/ 736862 w 1948239"/>
              <a:gd name="connsiteY125" fmla="*/ 1098687 h 1667220"/>
              <a:gd name="connsiteX126" fmla="*/ 799940 w 1948239"/>
              <a:gd name="connsiteY126" fmla="*/ 1080211 h 1667220"/>
              <a:gd name="connsiteX127" fmla="*/ 797072 w 1948239"/>
              <a:gd name="connsiteY127" fmla="*/ 1084475 h 1667220"/>
              <a:gd name="connsiteX128" fmla="*/ 807107 w 1948239"/>
              <a:gd name="connsiteY128" fmla="*/ 1087317 h 1667220"/>
              <a:gd name="connsiteX129" fmla="*/ 766786 w 1948239"/>
              <a:gd name="connsiteY129" fmla="*/ 1077544 h 1667220"/>
              <a:gd name="connsiteX130" fmla="*/ 779867 w 1948239"/>
              <a:gd name="connsiteY130" fmla="*/ 1080209 h 1667220"/>
              <a:gd name="connsiteX131" fmla="*/ 772700 w 1948239"/>
              <a:gd name="connsiteY131" fmla="*/ 1085896 h 1667220"/>
              <a:gd name="connsiteX132" fmla="*/ 756930 w 1948239"/>
              <a:gd name="connsiteY132" fmla="*/ 1080209 h 1667220"/>
              <a:gd name="connsiteX133" fmla="*/ 766786 w 1948239"/>
              <a:gd name="connsiteY133" fmla="*/ 1077544 h 1667220"/>
              <a:gd name="connsiteX134" fmla="*/ 107519 w 1948239"/>
              <a:gd name="connsiteY134" fmla="*/ 1061734 h 1667220"/>
              <a:gd name="connsiteX135" fmla="*/ 101785 w 1948239"/>
              <a:gd name="connsiteY135" fmla="*/ 1114323 h 1667220"/>
              <a:gd name="connsiteX136" fmla="*/ 107519 w 1948239"/>
              <a:gd name="connsiteY136" fmla="*/ 1061734 h 1667220"/>
              <a:gd name="connsiteX137" fmla="*/ 1770474 w 1948239"/>
              <a:gd name="connsiteY137" fmla="*/ 1036149 h 1667220"/>
              <a:gd name="connsiteX138" fmla="*/ 1774776 w 1948239"/>
              <a:gd name="connsiteY138" fmla="*/ 1040413 h 1667220"/>
              <a:gd name="connsiteX139" fmla="*/ 1771907 w 1948239"/>
              <a:gd name="connsiteY139" fmla="*/ 1044677 h 1667220"/>
              <a:gd name="connsiteX140" fmla="*/ 1627116 w 1948239"/>
              <a:gd name="connsiteY140" fmla="*/ 1027621 h 1667220"/>
              <a:gd name="connsiteX141" fmla="*/ 1654355 w 1948239"/>
              <a:gd name="connsiteY141" fmla="*/ 1044676 h 1667220"/>
              <a:gd name="connsiteX142" fmla="*/ 1627116 w 1948239"/>
              <a:gd name="connsiteY142" fmla="*/ 1027621 h 1667220"/>
              <a:gd name="connsiteX143" fmla="*/ 1580704 w 1948239"/>
              <a:gd name="connsiteY143" fmla="*/ 1027620 h 1667220"/>
              <a:gd name="connsiteX144" fmla="*/ 1582676 w 1948239"/>
              <a:gd name="connsiteY144" fmla="*/ 1030462 h 1667220"/>
              <a:gd name="connsiteX145" fmla="*/ 1575507 w 1948239"/>
              <a:gd name="connsiteY145" fmla="*/ 1029041 h 1667220"/>
              <a:gd name="connsiteX146" fmla="*/ 1580704 w 1948239"/>
              <a:gd name="connsiteY146" fmla="*/ 1027620 h 1667220"/>
              <a:gd name="connsiteX147" fmla="*/ 822877 w 1948239"/>
              <a:gd name="connsiteY147" fmla="*/ 1024780 h 1667220"/>
              <a:gd name="connsiteX148" fmla="*/ 824310 w 1948239"/>
              <a:gd name="connsiteY148" fmla="*/ 1030464 h 1667220"/>
              <a:gd name="connsiteX149" fmla="*/ 827177 w 1948239"/>
              <a:gd name="connsiteY149" fmla="*/ 1029043 h 1667220"/>
              <a:gd name="connsiteX150" fmla="*/ 1625683 w 1948239"/>
              <a:gd name="connsiteY150" fmla="*/ 1014829 h 1667220"/>
              <a:gd name="connsiteX151" fmla="*/ 1631417 w 1948239"/>
              <a:gd name="connsiteY151" fmla="*/ 1016250 h 1667220"/>
              <a:gd name="connsiteX152" fmla="*/ 1628550 w 1948239"/>
              <a:gd name="connsiteY152" fmla="*/ 1021936 h 1667220"/>
              <a:gd name="connsiteX153" fmla="*/ 1577119 w 1948239"/>
              <a:gd name="connsiteY153" fmla="*/ 1012873 h 1667220"/>
              <a:gd name="connsiteX154" fmla="*/ 1584108 w 1948239"/>
              <a:gd name="connsiteY154" fmla="*/ 1017670 h 1667220"/>
              <a:gd name="connsiteX155" fmla="*/ 1571205 w 1948239"/>
              <a:gd name="connsiteY155" fmla="*/ 1013406 h 1667220"/>
              <a:gd name="connsiteX156" fmla="*/ 1577119 w 1948239"/>
              <a:gd name="connsiteY156" fmla="*/ 1012873 h 1667220"/>
              <a:gd name="connsiteX157" fmla="*/ 1632850 w 1948239"/>
              <a:gd name="connsiteY157" fmla="*/ 1002038 h 1667220"/>
              <a:gd name="connsiteX158" fmla="*/ 1641452 w 1948239"/>
              <a:gd name="connsiteY158" fmla="*/ 1010566 h 1667220"/>
              <a:gd name="connsiteX159" fmla="*/ 1632850 w 1948239"/>
              <a:gd name="connsiteY159" fmla="*/ 1002038 h 1667220"/>
              <a:gd name="connsiteX160" fmla="*/ 800835 w 1948239"/>
              <a:gd name="connsiteY160" fmla="*/ 993864 h 1667220"/>
              <a:gd name="connsiteX161" fmla="*/ 809975 w 1948239"/>
              <a:gd name="connsiteY161" fmla="*/ 996351 h 1667220"/>
              <a:gd name="connsiteX162" fmla="*/ 797071 w 1948239"/>
              <a:gd name="connsiteY162" fmla="*/ 997772 h 1667220"/>
              <a:gd name="connsiteX163" fmla="*/ 800835 w 1948239"/>
              <a:gd name="connsiteY163" fmla="*/ 993864 h 1667220"/>
              <a:gd name="connsiteX164" fmla="*/ 1500961 w 1948239"/>
              <a:gd name="connsiteY164" fmla="*/ 979296 h 1667220"/>
              <a:gd name="connsiteX165" fmla="*/ 1510997 w 1948239"/>
              <a:gd name="connsiteY165" fmla="*/ 986403 h 1667220"/>
              <a:gd name="connsiteX166" fmla="*/ 1508129 w 1948239"/>
              <a:gd name="connsiteY166" fmla="*/ 1003458 h 1667220"/>
              <a:gd name="connsiteX167" fmla="*/ 1500961 w 1948239"/>
              <a:gd name="connsiteY167" fmla="*/ 979296 h 1667220"/>
              <a:gd name="connsiteX168" fmla="*/ 851549 w 1948239"/>
              <a:gd name="connsiteY168" fmla="*/ 970768 h 1667220"/>
              <a:gd name="connsiteX169" fmla="*/ 847247 w 1948239"/>
              <a:gd name="connsiteY169" fmla="*/ 994931 h 1667220"/>
              <a:gd name="connsiteX170" fmla="*/ 865884 w 1948239"/>
              <a:gd name="connsiteY170" fmla="*/ 996352 h 1667220"/>
              <a:gd name="connsiteX171" fmla="*/ 864450 w 1948239"/>
              <a:gd name="connsiteY171" fmla="*/ 979296 h 1667220"/>
              <a:gd name="connsiteX172" fmla="*/ 855849 w 1948239"/>
              <a:gd name="connsiteY172" fmla="*/ 980717 h 1667220"/>
              <a:gd name="connsiteX173" fmla="*/ 857283 w 1948239"/>
              <a:gd name="connsiteY173" fmla="*/ 973612 h 1667220"/>
              <a:gd name="connsiteX174" fmla="*/ 851549 w 1948239"/>
              <a:gd name="connsiteY174" fmla="*/ 970768 h 1667220"/>
              <a:gd name="connsiteX175" fmla="*/ 907458 w 1948239"/>
              <a:gd name="connsiteY175" fmla="*/ 956554 h 1667220"/>
              <a:gd name="connsiteX176" fmla="*/ 907458 w 1948239"/>
              <a:gd name="connsiteY176" fmla="*/ 957975 h 1667220"/>
              <a:gd name="connsiteX177" fmla="*/ 906025 w 1948239"/>
              <a:gd name="connsiteY177" fmla="*/ 957975 h 1667220"/>
              <a:gd name="connsiteX178" fmla="*/ 1469422 w 1948239"/>
              <a:gd name="connsiteY178" fmla="*/ 953711 h 1667220"/>
              <a:gd name="connsiteX179" fmla="*/ 1482323 w 1948239"/>
              <a:gd name="connsiteY179" fmla="*/ 967924 h 1667220"/>
              <a:gd name="connsiteX180" fmla="*/ 1473722 w 1948239"/>
              <a:gd name="connsiteY180" fmla="*/ 970766 h 1667220"/>
              <a:gd name="connsiteX181" fmla="*/ 1469422 w 1948239"/>
              <a:gd name="connsiteY181" fmla="*/ 953711 h 1667220"/>
              <a:gd name="connsiteX182" fmla="*/ 1917416 w 1948239"/>
              <a:gd name="connsiteY182" fmla="*/ 950158 h 1667220"/>
              <a:gd name="connsiteX183" fmla="*/ 1922434 w 1948239"/>
              <a:gd name="connsiteY183" fmla="*/ 950868 h 1667220"/>
              <a:gd name="connsiteX184" fmla="*/ 1912398 w 1948239"/>
              <a:gd name="connsiteY184" fmla="*/ 953711 h 1667220"/>
              <a:gd name="connsiteX185" fmla="*/ 1917416 w 1948239"/>
              <a:gd name="connsiteY185" fmla="*/ 950158 h 1667220"/>
              <a:gd name="connsiteX186" fmla="*/ 1499528 w 1948239"/>
              <a:gd name="connsiteY186" fmla="*/ 948027 h 1667220"/>
              <a:gd name="connsiteX187" fmla="*/ 1492359 w 1948239"/>
              <a:gd name="connsiteY187" fmla="*/ 955134 h 1667220"/>
              <a:gd name="connsiteX188" fmla="*/ 1499528 w 1948239"/>
              <a:gd name="connsiteY188" fmla="*/ 959398 h 1667220"/>
              <a:gd name="connsiteX189" fmla="*/ 1379107 w 1948239"/>
              <a:gd name="connsiteY189" fmla="*/ 942342 h 1667220"/>
              <a:gd name="connsiteX190" fmla="*/ 1384842 w 1948239"/>
              <a:gd name="connsiteY190" fmla="*/ 956556 h 1667220"/>
              <a:gd name="connsiteX191" fmla="*/ 1379107 w 1948239"/>
              <a:gd name="connsiteY191" fmla="*/ 942342 h 1667220"/>
              <a:gd name="connsiteX192" fmla="*/ 1287177 w 1948239"/>
              <a:gd name="connsiteY192" fmla="*/ 930616 h 1667220"/>
              <a:gd name="connsiteX193" fmla="*/ 1291656 w 1948239"/>
              <a:gd name="connsiteY193" fmla="*/ 930971 h 1667220"/>
              <a:gd name="connsiteX194" fmla="*/ 1294525 w 1948239"/>
              <a:gd name="connsiteY194" fmla="*/ 936658 h 1667220"/>
              <a:gd name="connsiteX195" fmla="*/ 1285922 w 1948239"/>
              <a:gd name="connsiteY195" fmla="*/ 932392 h 1667220"/>
              <a:gd name="connsiteX196" fmla="*/ 1287177 w 1948239"/>
              <a:gd name="connsiteY196" fmla="*/ 930616 h 1667220"/>
              <a:gd name="connsiteX197" fmla="*/ 815708 w 1948239"/>
              <a:gd name="connsiteY197" fmla="*/ 929549 h 1667220"/>
              <a:gd name="connsiteX198" fmla="*/ 818575 w 1948239"/>
              <a:gd name="connsiteY198" fmla="*/ 935235 h 1667220"/>
              <a:gd name="connsiteX199" fmla="*/ 812841 w 1948239"/>
              <a:gd name="connsiteY199" fmla="*/ 935235 h 1667220"/>
              <a:gd name="connsiteX200" fmla="*/ 915163 w 1948239"/>
              <a:gd name="connsiteY200" fmla="*/ 926707 h 1667220"/>
              <a:gd name="connsiteX201" fmla="*/ 914626 w 1948239"/>
              <a:gd name="connsiteY201" fmla="*/ 930971 h 1667220"/>
              <a:gd name="connsiteX202" fmla="*/ 918926 w 1948239"/>
              <a:gd name="connsiteY202" fmla="*/ 930971 h 1667220"/>
              <a:gd name="connsiteX203" fmla="*/ 915163 w 1948239"/>
              <a:gd name="connsiteY203" fmla="*/ 926707 h 1667220"/>
              <a:gd name="connsiteX204" fmla="*/ 1414946 w 1948239"/>
              <a:gd name="connsiteY204" fmla="*/ 925285 h 1667220"/>
              <a:gd name="connsiteX205" fmla="*/ 1412079 w 1948239"/>
              <a:gd name="connsiteY205" fmla="*/ 929549 h 1667220"/>
              <a:gd name="connsiteX206" fmla="*/ 1419247 w 1948239"/>
              <a:gd name="connsiteY206" fmla="*/ 928128 h 1667220"/>
              <a:gd name="connsiteX207" fmla="*/ 1475156 w 1948239"/>
              <a:gd name="connsiteY207" fmla="*/ 913916 h 1667220"/>
              <a:gd name="connsiteX208" fmla="*/ 1475156 w 1948239"/>
              <a:gd name="connsiteY208" fmla="*/ 918180 h 1667220"/>
              <a:gd name="connsiteX209" fmla="*/ 1474695 w 1948239"/>
              <a:gd name="connsiteY209" fmla="*/ 917728 h 1667220"/>
              <a:gd name="connsiteX210" fmla="*/ 844380 w 1948239"/>
              <a:gd name="connsiteY210" fmla="*/ 913914 h 1667220"/>
              <a:gd name="connsiteX211" fmla="*/ 855848 w 1948239"/>
              <a:gd name="connsiteY211" fmla="*/ 921021 h 1667220"/>
              <a:gd name="connsiteX212" fmla="*/ 848681 w 1948239"/>
              <a:gd name="connsiteY212" fmla="*/ 922442 h 1667220"/>
              <a:gd name="connsiteX213" fmla="*/ 844380 w 1948239"/>
              <a:gd name="connsiteY213" fmla="*/ 913914 h 1667220"/>
              <a:gd name="connsiteX214" fmla="*/ 913192 w 1948239"/>
              <a:gd name="connsiteY214" fmla="*/ 912493 h 1667220"/>
              <a:gd name="connsiteX215" fmla="*/ 908892 w 1948239"/>
              <a:gd name="connsiteY215" fmla="*/ 923864 h 1667220"/>
              <a:gd name="connsiteX216" fmla="*/ 913192 w 1948239"/>
              <a:gd name="connsiteY216" fmla="*/ 912493 h 1667220"/>
              <a:gd name="connsiteX217" fmla="*/ 1227148 w 1948239"/>
              <a:gd name="connsiteY217" fmla="*/ 895438 h 1667220"/>
              <a:gd name="connsiteX218" fmla="*/ 1225713 w 1948239"/>
              <a:gd name="connsiteY218" fmla="*/ 911073 h 1667220"/>
              <a:gd name="connsiteX219" fmla="*/ 1227148 w 1948239"/>
              <a:gd name="connsiteY219" fmla="*/ 895438 h 1667220"/>
              <a:gd name="connsiteX220" fmla="*/ 888822 w 1948239"/>
              <a:gd name="connsiteY220" fmla="*/ 895438 h 1667220"/>
              <a:gd name="connsiteX221" fmla="*/ 900290 w 1948239"/>
              <a:gd name="connsiteY221" fmla="*/ 898281 h 1667220"/>
              <a:gd name="connsiteX222" fmla="*/ 888822 w 1948239"/>
              <a:gd name="connsiteY222" fmla="*/ 895438 h 1667220"/>
              <a:gd name="connsiteX223" fmla="*/ 1262986 w 1948239"/>
              <a:gd name="connsiteY223" fmla="*/ 889752 h 1667220"/>
              <a:gd name="connsiteX224" fmla="*/ 1267288 w 1948239"/>
              <a:gd name="connsiteY224" fmla="*/ 898280 h 1667220"/>
              <a:gd name="connsiteX225" fmla="*/ 1257252 w 1948239"/>
              <a:gd name="connsiteY225" fmla="*/ 902544 h 1667220"/>
              <a:gd name="connsiteX226" fmla="*/ 1185572 w 1948239"/>
              <a:gd name="connsiteY226" fmla="*/ 889752 h 1667220"/>
              <a:gd name="connsiteX227" fmla="*/ 1194174 w 1948239"/>
              <a:gd name="connsiteY227" fmla="*/ 892595 h 1667220"/>
              <a:gd name="connsiteX228" fmla="*/ 1197041 w 1948239"/>
              <a:gd name="connsiteY228" fmla="*/ 899703 h 1667220"/>
              <a:gd name="connsiteX229" fmla="*/ 832911 w 1948239"/>
              <a:gd name="connsiteY229" fmla="*/ 888331 h 1667220"/>
              <a:gd name="connsiteX230" fmla="*/ 848682 w 1948239"/>
              <a:gd name="connsiteY230" fmla="*/ 892595 h 1667220"/>
              <a:gd name="connsiteX231" fmla="*/ 876636 w 1948239"/>
              <a:gd name="connsiteY231" fmla="*/ 883356 h 1667220"/>
              <a:gd name="connsiteX232" fmla="*/ 871619 w 1948239"/>
              <a:gd name="connsiteY232" fmla="*/ 891174 h 1667220"/>
              <a:gd name="connsiteX233" fmla="*/ 890255 w 1948239"/>
              <a:gd name="connsiteY233" fmla="*/ 888331 h 1667220"/>
              <a:gd name="connsiteX234" fmla="*/ 881653 w 1948239"/>
              <a:gd name="connsiteY234" fmla="*/ 888331 h 1667220"/>
              <a:gd name="connsiteX235" fmla="*/ 890255 w 1948239"/>
              <a:gd name="connsiteY235" fmla="*/ 884067 h 1667220"/>
              <a:gd name="connsiteX236" fmla="*/ 876636 w 1948239"/>
              <a:gd name="connsiteY236" fmla="*/ 883356 h 1667220"/>
              <a:gd name="connsiteX237" fmla="*/ 1364771 w 1948239"/>
              <a:gd name="connsiteY237" fmla="*/ 881224 h 1667220"/>
              <a:gd name="connsiteX238" fmla="*/ 1341834 w 1948239"/>
              <a:gd name="connsiteY238" fmla="*/ 882646 h 1667220"/>
              <a:gd name="connsiteX239" fmla="*/ 1347568 w 1948239"/>
              <a:gd name="connsiteY239" fmla="*/ 892595 h 1667220"/>
              <a:gd name="connsiteX240" fmla="*/ 1336100 w 1948239"/>
              <a:gd name="connsiteY240" fmla="*/ 889752 h 1667220"/>
              <a:gd name="connsiteX241" fmla="*/ 1333232 w 1948239"/>
              <a:gd name="connsiteY241" fmla="*/ 896859 h 1667220"/>
              <a:gd name="connsiteX242" fmla="*/ 1367638 w 1948239"/>
              <a:gd name="connsiteY242" fmla="*/ 902545 h 1667220"/>
              <a:gd name="connsiteX243" fmla="*/ 1364771 w 1948239"/>
              <a:gd name="connsiteY243" fmla="*/ 881224 h 1667220"/>
              <a:gd name="connsiteX244" fmla="*/ 893122 w 1948239"/>
              <a:gd name="connsiteY244" fmla="*/ 869853 h 1667220"/>
              <a:gd name="connsiteX245" fmla="*/ 881653 w 1948239"/>
              <a:gd name="connsiteY245" fmla="*/ 881224 h 1667220"/>
              <a:gd name="connsiteX246" fmla="*/ 883087 w 1948239"/>
              <a:gd name="connsiteY246" fmla="*/ 881224 h 1667220"/>
              <a:gd name="connsiteX247" fmla="*/ 891689 w 1948239"/>
              <a:gd name="connsiteY247" fmla="*/ 882646 h 1667220"/>
              <a:gd name="connsiteX248" fmla="*/ 884520 w 1948239"/>
              <a:gd name="connsiteY248" fmla="*/ 879803 h 1667220"/>
              <a:gd name="connsiteX249" fmla="*/ 1154034 w 1948239"/>
              <a:gd name="connsiteY249" fmla="*/ 867010 h 1667220"/>
              <a:gd name="connsiteX250" fmla="*/ 1164068 w 1948239"/>
              <a:gd name="connsiteY250" fmla="*/ 871274 h 1667220"/>
              <a:gd name="connsiteX251" fmla="*/ 1161202 w 1948239"/>
              <a:gd name="connsiteY251" fmla="*/ 874117 h 1667220"/>
              <a:gd name="connsiteX252" fmla="*/ 918926 w 1948239"/>
              <a:gd name="connsiteY252" fmla="*/ 864168 h 1667220"/>
              <a:gd name="connsiteX253" fmla="*/ 917286 w 1948239"/>
              <a:gd name="connsiteY253" fmla="*/ 865794 h 1667220"/>
              <a:gd name="connsiteX254" fmla="*/ 910325 w 1948239"/>
              <a:gd name="connsiteY254" fmla="*/ 867012 h 1667220"/>
              <a:gd name="connsiteX255" fmla="*/ 918926 w 1948239"/>
              <a:gd name="connsiteY255" fmla="*/ 872696 h 1667220"/>
              <a:gd name="connsiteX256" fmla="*/ 915701 w 1948239"/>
              <a:gd name="connsiteY256" fmla="*/ 867366 h 1667220"/>
              <a:gd name="connsiteX257" fmla="*/ 917286 w 1948239"/>
              <a:gd name="connsiteY257" fmla="*/ 865794 h 1667220"/>
              <a:gd name="connsiteX258" fmla="*/ 921143 w 1948239"/>
              <a:gd name="connsiteY258" fmla="*/ 865119 h 1667220"/>
              <a:gd name="connsiteX259" fmla="*/ 932187 w 1948239"/>
              <a:gd name="connsiteY259" fmla="*/ 869853 h 1667220"/>
              <a:gd name="connsiteX260" fmla="*/ 938996 w 1948239"/>
              <a:gd name="connsiteY260" fmla="*/ 867012 h 1667220"/>
              <a:gd name="connsiteX261" fmla="*/ 922510 w 1948239"/>
              <a:gd name="connsiteY261" fmla="*/ 864879 h 1667220"/>
              <a:gd name="connsiteX262" fmla="*/ 921143 w 1948239"/>
              <a:gd name="connsiteY262" fmla="*/ 865119 h 1667220"/>
              <a:gd name="connsiteX263" fmla="*/ 851546 w 1948239"/>
              <a:gd name="connsiteY263" fmla="*/ 862746 h 1667220"/>
              <a:gd name="connsiteX264" fmla="*/ 848679 w 1948239"/>
              <a:gd name="connsiteY264" fmla="*/ 869853 h 1667220"/>
              <a:gd name="connsiteX265" fmla="*/ 842945 w 1948239"/>
              <a:gd name="connsiteY265" fmla="*/ 869853 h 1667220"/>
              <a:gd name="connsiteX266" fmla="*/ 940766 w 1948239"/>
              <a:gd name="connsiteY266" fmla="*/ 862526 h 1667220"/>
              <a:gd name="connsiteX267" fmla="*/ 949031 w 1948239"/>
              <a:gd name="connsiteY267" fmla="*/ 874117 h 1667220"/>
              <a:gd name="connsiteX268" fmla="*/ 947598 w 1948239"/>
              <a:gd name="connsiteY268" fmla="*/ 862748 h 1667220"/>
              <a:gd name="connsiteX269" fmla="*/ 940766 w 1948239"/>
              <a:gd name="connsiteY269" fmla="*/ 862526 h 1667220"/>
              <a:gd name="connsiteX270" fmla="*/ 1151636 w 1948239"/>
              <a:gd name="connsiteY270" fmla="*/ 862321 h 1667220"/>
              <a:gd name="connsiteX271" fmla="*/ 1156901 w 1948239"/>
              <a:gd name="connsiteY271" fmla="*/ 865589 h 1667220"/>
              <a:gd name="connsiteX272" fmla="*/ 1151525 w 1948239"/>
              <a:gd name="connsiteY272" fmla="*/ 862924 h 1667220"/>
              <a:gd name="connsiteX273" fmla="*/ 1204210 w 1948239"/>
              <a:gd name="connsiteY273" fmla="*/ 851377 h 1667220"/>
              <a:gd name="connsiteX274" fmla="*/ 1218546 w 1948239"/>
              <a:gd name="connsiteY274" fmla="*/ 871276 h 1667220"/>
              <a:gd name="connsiteX275" fmla="*/ 1209944 w 1948239"/>
              <a:gd name="connsiteY275" fmla="*/ 852798 h 1667220"/>
              <a:gd name="connsiteX276" fmla="*/ 1211377 w 1948239"/>
              <a:gd name="connsiteY276" fmla="*/ 861325 h 1667220"/>
              <a:gd name="connsiteX277" fmla="*/ 1184140 w 1948239"/>
              <a:gd name="connsiteY277" fmla="*/ 845691 h 1667220"/>
              <a:gd name="connsiteX278" fmla="*/ 1198476 w 1948239"/>
              <a:gd name="connsiteY278" fmla="*/ 857062 h 1667220"/>
              <a:gd name="connsiteX279" fmla="*/ 1198476 w 1948239"/>
              <a:gd name="connsiteY279" fmla="*/ 855641 h 1667220"/>
              <a:gd name="connsiteX280" fmla="*/ 871619 w 1948239"/>
              <a:gd name="connsiteY280" fmla="*/ 844270 h 1667220"/>
              <a:gd name="connsiteX281" fmla="*/ 867317 w 1948239"/>
              <a:gd name="connsiteY281" fmla="*/ 849955 h 1667220"/>
              <a:gd name="connsiteX282" fmla="*/ 864450 w 1948239"/>
              <a:gd name="connsiteY282" fmla="*/ 848534 h 1667220"/>
              <a:gd name="connsiteX283" fmla="*/ 1221413 w 1948239"/>
              <a:gd name="connsiteY283" fmla="*/ 841427 h 1667220"/>
              <a:gd name="connsiteX284" fmla="*/ 1221413 w 1948239"/>
              <a:gd name="connsiteY284" fmla="*/ 852798 h 1667220"/>
              <a:gd name="connsiteX285" fmla="*/ 1221413 w 1948239"/>
              <a:gd name="connsiteY285" fmla="*/ 841427 h 1667220"/>
              <a:gd name="connsiteX286" fmla="*/ 24103 w 1948239"/>
              <a:gd name="connsiteY286" fmla="*/ 830944 h 1667220"/>
              <a:gd name="connsiteX287" fmla="*/ 15770 w 1948239"/>
              <a:gd name="connsiteY287" fmla="*/ 844270 h 1667220"/>
              <a:gd name="connsiteX288" fmla="*/ 15770 w 1948239"/>
              <a:gd name="connsiteY288" fmla="*/ 872696 h 1667220"/>
              <a:gd name="connsiteX289" fmla="*/ 20070 w 1948239"/>
              <a:gd name="connsiteY289" fmla="*/ 859905 h 1667220"/>
              <a:gd name="connsiteX290" fmla="*/ 11469 w 1948239"/>
              <a:gd name="connsiteY290" fmla="*/ 911073 h 1667220"/>
              <a:gd name="connsiteX291" fmla="*/ 31539 w 1948239"/>
              <a:gd name="connsiteY291" fmla="*/ 875540 h 1667220"/>
              <a:gd name="connsiteX292" fmla="*/ 34406 w 1948239"/>
              <a:gd name="connsiteY292" fmla="*/ 898280 h 1667220"/>
              <a:gd name="connsiteX293" fmla="*/ 35840 w 1948239"/>
              <a:gd name="connsiteY293" fmla="*/ 915337 h 1667220"/>
              <a:gd name="connsiteX294" fmla="*/ 38707 w 1948239"/>
              <a:gd name="connsiteY294" fmla="*/ 912494 h 1667220"/>
              <a:gd name="connsiteX295" fmla="*/ 35840 w 1948239"/>
              <a:gd name="connsiteY295" fmla="*/ 898280 h 1667220"/>
              <a:gd name="connsiteX296" fmla="*/ 38707 w 1948239"/>
              <a:gd name="connsiteY296" fmla="*/ 884067 h 1667220"/>
              <a:gd name="connsiteX297" fmla="*/ 32973 w 1948239"/>
              <a:gd name="connsiteY297" fmla="*/ 874117 h 1667220"/>
              <a:gd name="connsiteX298" fmla="*/ 24103 w 1948239"/>
              <a:gd name="connsiteY298" fmla="*/ 830944 h 1667220"/>
              <a:gd name="connsiteX299" fmla="*/ 1246321 w 1948239"/>
              <a:gd name="connsiteY299" fmla="*/ 825792 h 1667220"/>
              <a:gd name="connsiteX300" fmla="*/ 1237182 w 1948239"/>
              <a:gd name="connsiteY300" fmla="*/ 827214 h 1667220"/>
              <a:gd name="connsiteX301" fmla="*/ 1254384 w 1948239"/>
              <a:gd name="connsiteY301" fmla="*/ 832899 h 1667220"/>
              <a:gd name="connsiteX302" fmla="*/ 1246321 w 1948239"/>
              <a:gd name="connsiteY302" fmla="*/ 825792 h 1667220"/>
              <a:gd name="connsiteX303" fmla="*/ 1260119 w 1948239"/>
              <a:gd name="connsiteY303" fmla="*/ 822951 h 1667220"/>
              <a:gd name="connsiteX304" fmla="*/ 1261553 w 1948239"/>
              <a:gd name="connsiteY304" fmla="*/ 828635 h 1667220"/>
              <a:gd name="connsiteX305" fmla="*/ 1166937 w 1948239"/>
              <a:gd name="connsiteY305" fmla="*/ 794523 h 1667220"/>
              <a:gd name="connsiteX306" fmla="*/ 1168370 w 1948239"/>
              <a:gd name="connsiteY306" fmla="*/ 812290 h 1667220"/>
              <a:gd name="connsiteX307" fmla="*/ 1170089 w 1948239"/>
              <a:gd name="connsiteY307" fmla="*/ 816337 h 1667220"/>
              <a:gd name="connsiteX308" fmla="*/ 1169804 w 1948239"/>
              <a:gd name="connsiteY308" fmla="*/ 817264 h 1667220"/>
              <a:gd name="connsiteX309" fmla="*/ 1170734 w 1948239"/>
              <a:gd name="connsiteY309" fmla="*/ 817857 h 1667220"/>
              <a:gd name="connsiteX310" fmla="*/ 1174104 w 1948239"/>
              <a:gd name="connsiteY310" fmla="*/ 825792 h 1667220"/>
              <a:gd name="connsiteX311" fmla="*/ 1179838 w 1948239"/>
              <a:gd name="connsiteY311" fmla="*/ 817264 h 1667220"/>
              <a:gd name="connsiteX312" fmla="*/ 1174821 w 1948239"/>
              <a:gd name="connsiteY312" fmla="*/ 820462 h 1667220"/>
              <a:gd name="connsiteX313" fmla="*/ 1170734 w 1948239"/>
              <a:gd name="connsiteY313" fmla="*/ 817857 h 1667220"/>
              <a:gd name="connsiteX314" fmla="*/ 1170089 w 1948239"/>
              <a:gd name="connsiteY314" fmla="*/ 816337 h 1667220"/>
              <a:gd name="connsiteX315" fmla="*/ 1174283 w 1948239"/>
              <a:gd name="connsiteY315" fmla="*/ 802696 h 1667220"/>
              <a:gd name="connsiteX316" fmla="*/ 1166937 w 1948239"/>
              <a:gd name="connsiteY316" fmla="*/ 794523 h 1667220"/>
              <a:gd name="connsiteX317" fmla="*/ 1159768 w 1948239"/>
              <a:gd name="connsiteY317" fmla="*/ 785995 h 1667220"/>
              <a:gd name="connsiteX318" fmla="*/ 1174104 w 1948239"/>
              <a:gd name="connsiteY318" fmla="*/ 785995 h 1667220"/>
              <a:gd name="connsiteX319" fmla="*/ 1013543 w 1948239"/>
              <a:gd name="connsiteY319" fmla="*/ 783152 h 1667220"/>
              <a:gd name="connsiteX320" fmla="*/ 1017844 w 1948239"/>
              <a:gd name="connsiteY320" fmla="*/ 791681 h 1667220"/>
              <a:gd name="connsiteX321" fmla="*/ 1019277 w 1948239"/>
              <a:gd name="connsiteY321" fmla="*/ 784574 h 1667220"/>
              <a:gd name="connsiteX322" fmla="*/ 1939639 w 1948239"/>
              <a:gd name="connsiteY322" fmla="*/ 766096 h 1667220"/>
              <a:gd name="connsiteX323" fmla="*/ 1935337 w 1948239"/>
              <a:gd name="connsiteY323" fmla="*/ 783151 h 1667220"/>
              <a:gd name="connsiteX324" fmla="*/ 1935337 w 1948239"/>
              <a:gd name="connsiteY324" fmla="*/ 781730 h 1667220"/>
              <a:gd name="connsiteX325" fmla="*/ 927528 w 1948239"/>
              <a:gd name="connsiteY325" fmla="*/ 740513 h 1667220"/>
              <a:gd name="connsiteX326" fmla="*/ 918926 w 1948239"/>
              <a:gd name="connsiteY326" fmla="*/ 750462 h 1667220"/>
              <a:gd name="connsiteX327" fmla="*/ 920359 w 1948239"/>
              <a:gd name="connsiteY327" fmla="*/ 756148 h 1667220"/>
              <a:gd name="connsiteX328" fmla="*/ 921793 w 1948239"/>
              <a:gd name="connsiteY328" fmla="*/ 756148 h 1667220"/>
              <a:gd name="connsiteX329" fmla="*/ 943298 w 1948239"/>
              <a:gd name="connsiteY329" fmla="*/ 757569 h 1667220"/>
              <a:gd name="connsiteX330" fmla="*/ 944731 w 1948239"/>
              <a:gd name="connsiteY330" fmla="*/ 750462 h 1667220"/>
              <a:gd name="connsiteX331" fmla="*/ 938996 w 1948239"/>
              <a:gd name="connsiteY331" fmla="*/ 744777 h 1667220"/>
              <a:gd name="connsiteX332" fmla="*/ 927528 w 1948239"/>
              <a:gd name="connsiteY332" fmla="*/ 740513 h 1667220"/>
              <a:gd name="connsiteX333" fmla="*/ 911759 w 1948239"/>
              <a:gd name="connsiteY333" fmla="*/ 737670 h 1667220"/>
              <a:gd name="connsiteX334" fmla="*/ 913192 w 1948239"/>
              <a:gd name="connsiteY334" fmla="*/ 744777 h 1667220"/>
              <a:gd name="connsiteX335" fmla="*/ 918926 w 1948239"/>
              <a:gd name="connsiteY335" fmla="*/ 739091 h 1667220"/>
              <a:gd name="connsiteX336" fmla="*/ 1092389 w 1948239"/>
              <a:gd name="connsiteY336" fmla="*/ 734827 h 1667220"/>
              <a:gd name="connsiteX337" fmla="*/ 1089522 w 1948239"/>
              <a:gd name="connsiteY337" fmla="*/ 740512 h 1667220"/>
              <a:gd name="connsiteX338" fmla="*/ 1088089 w 1948239"/>
              <a:gd name="connsiteY338" fmla="*/ 739091 h 1667220"/>
              <a:gd name="connsiteX339" fmla="*/ 1060852 w 1948239"/>
              <a:gd name="connsiteY339" fmla="*/ 726299 h 1667220"/>
              <a:gd name="connsiteX340" fmla="*/ 1059417 w 1948239"/>
              <a:gd name="connsiteY340" fmla="*/ 729142 h 1667220"/>
              <a:gd name="connsiteX341" fmla="*/ 1056550 w 1948239"/>
              <a:gd name="connsiteY341" fmla="*/ 727722 h 1667220"/>
              <a:gd name="connsiteX342" fmla="*/ 1055117 w 1948239"/>
              <a:gd name="connsiteY342" fmla="*/ 730563 h 1667220"/>
              <a:gd name="connsiteX343" fmla="*/ 1059417 w 1948239"/>
              <a:gd name="connsiteY343" fmla="*/ 731985 h 1667220"/>
              <a:gd name="connsiteX344" fmla="*/ 1060852 w 1948239"/>
              <a:gd name="connsiteY344" fmla="*/ 726299 h 1667220"/>
              <a:gd name="connsiteX345" fmla="*/ 850773 w 1948239"/>
              <a:gd name="connsiteY345" fmla="*/ 713967 h 1667220"/>
              <a:gd name="connsiteX346" fmla="*/ 851549 w 1948239"/>
              <a:gd name="connsiteY346" fmla="*/ 714928 h 1667220"/>
              <a:gd name="connsiteX347" fmla="*/ 850809 w 1948239"/>
              <a:gd name="connsiteY347" fmla="*/ 714342 h 1667220"/>
              <a:gd name="connsiteX348" fmla="*/ 920359 w 1948239"/>
              <a:gd name="connsiteY348" fmla="*/ 712087 h 1667220"/>
              <a:gd name="connsiteX349" fmla="*/ 927528 w 1948239"/>
              <a:gd name="connsiteY349" fmla="*/ 727722 h 1667220"/>
              <a:gd name="connsiteX350" fmla="*/ 927528 w 1948239"/>
              <a:gd name="connsiteY350" fmla="*/ 724878 h 1667220"/>
              <a:gd name="connsiteX351" fmla="*/ 920359 w 1948239"/>
              <a:gd name="connsiteY351" fmla="*/ 712087 h 1667220"/>
              <a:gd name="connsiteX352" fmla="*/ 1040782 w 1948239"/>
              <a:gd name="connsiteY352" fmla="*/ 697873 h 1667220"/>
              <a:gd name="connsiteX353" fmla="*/ 1039347 w 1948239"/>
              <a:gd name="connsiteY353" fmla="*/ 703558 h 1667220"/>
              <a:gd name="connsiteX354" fmla="*/ 1037914 w 1948239"/>
              <a:gd name="connsiteY354" fmla="*/ 707821 h 1667220"/>
              <a:gd name="connsiteX355" fmla="*/ 1037914 w 1948239"/>
              <a:gd name="connsiteY355" fmla="*/ 709244 h 1667220"/>
              <a:gd name="connsiteX356" fmla="*/ 1050816 w 1948239"/>
              <a:gd name="connsiteY356" fmla="*/ 704980 h 1667220"/>
              <a:gd name="connsiteX357" fmla="*/ 1049382 w 1948239"/>
              <a:gd name="connsiteY357" fmla="*/ 707821 h 1667220"/>
              <a:gd name="connsiteX358" fmla="*/ 1053683 w 1948239"/>
              <a:gd name="connsiteY358" fmla="*/ 707821 h 1667220"/>
              <a:gd name="connsiteX359" fmla="*/ 1050816 w 1948239"/>
              <a:gd name="connsiteY359" fmla="*/ 704980 h 1667220"/>
              <a:gd name="connsiteX360" fmla="*/ 1040782 w 1948239"/>
              <a:gd name="connsiteY360" fmla="*/ 702137 h 1667220"/>
              <a:gd name="connsiteX361" fmla="*/ 1043649 w 1948239"/>
              <a:gd name="connsiteY361" fmla="*/ 699294 h 1667220"/>
              <a:gd name="connsiteX362" fmla="*/ 1040782 w 1948239"/>
              <a:gd name="connsiteY362" fmla="*/ 697873 h 1667220"/>
              <a:gd name="connsiteX363" fmla="*/ 816784 w 1948239"/>
              <a:gd name="connsiteY363" fmla="*/ 697873 h 1667220"/>
              <a:gd name="connsiteX364" fmla="*/ 828612 w 1948239"/>
              <a:gd name="connsiteY364" fmla="*/ 700716 h 1667220"/>
              <a:gd name="connsiteX365" fmla="*/ 807107 w 1948239"/>
              <a:gd name="connsiteY365" fmla="*/ 703557 h 1667220"/>
              <a:gd name="connsiteX366" fmla="*/ 816784 w 1948239"/>
              <a:gd name="connsiteY366" fmla="*/ 697873 h 1667220"/>
              <a:gd name="connsiteX367" fmla="*/ 1866524 w 1948239"/>
              <a:gd name="connsiteY367" fmla="*/ 695030 h 1667220"/>
              <a:gd name="connsiteX368" fmla="*/ 1869391 w 1948239"/>
              <a:gd name="connsiteY368" fmla="*/ 746198 h 1667220"/>
              <a:gd name="connsiteX369" fmla="*/ 1866524 w 1948239"/>
              <a:gd name="connsiteY369" fmla="*/ 695030 h 1667220"/>
              <a:gd name="connsiteX370" fmla="*/ 993472 w 1948239"/>
              <a:gd name="connsiteY370" fmla="*/ 690766 h 1667220"/>
              <a:gd name="connsiteX371" fmla="*/ 989172 w 1948239"/>
              <a:gd name="connsiteY371" fmla="*/ 692188 h 1667220"/>
              <a:gd name="connsiteX372" fmla="*/ 989172 w 1948239"/>
              <a:gd name="connsiteY372" fmla="*/ 693609 h 1667220"/>
              <a:gd name="connsiteX373" fmla="*/ 993472 w 1948239"/>
              <a:gd name="connsiteY373" fmla="*/ 690766 h 1667220"/>
              <a:gd name="connsiteX374" fmla="*/ 711058 w 1948239"/>
              <a:gd name="connsiteY374" fmla="*/ 679395 h 1667220"/>
              <a:gd name="connsiteX375" fmla="*/ 718708 w 1948239"/>
              <a:gd name="connsiteY375" fmla="*/ 679495 h 1667220"/>
              <a:gd name="connsiteX376" fmla="*/ 718405 w 1948239"/>
              <a:gd name="connsiteY376" fmla="*/ 679574 h 1667220"/>
              <a:gd name="connsiteX377" fmla="*/ 711058 w 1948239"/>
              <a:gd name="connsiteY377" fmla="*/ 679395 h 1667220"/>
              <a:gd name="connsiteX378" fmla="*/ 70067 w 1948239"/>
              <a:gd name="connsiteY378" fmla="*/ 662384 h 1667220"/>
              <a:gd name="connsiteX379" fmla="*/ 58778 w 1948239"/>
              <a:gd name="connsiteY379" fmla="*/ 690766 h 1667220"/>
              <a:gd name="connsiteX380" fmla="*/ 68812 w 1948239"/>
              <a:gd name="connsiteY380" fmla="*/ 686502 h 1667220"/>
              <a:gd name="connsiteX381" fmla="*/ 73113 w 1948239"/>
              <a:gd name="connsiteY381" fmla="*/ 670868 h 1667220"/>
              <a:gd name="connsiteX382" fmla="*/ 70067 w 1948239"/>
              <a:gd name="connsiteY382" fmla="*/ 662384 h 1667220"/>
              <a:gd name="connsiteX383" fmla="*/ 926095 w 1948239"/>
              <a:gd name="connsiteY383" fmla="*/ 658076 h 1667220"/>
              <a:gd name="connsiteX384" fmla="*/ 923228 w 1948239"/>
              <a:gd name="connsiteY384" fmla="*/ 672288 h 1667220"/>
              <a:gd name="connsiteX385" fmla="*/ 918926 w 1948239"/>
              <a:gd name="connsiteY385" fmla="*/ 668024 h 1667220"/>
              <a:gd name="connsiteX386" fmla="*/ 931829 w 1948239"/>
              <a:gd name="connsiteY386" fmla="*/ 676554 h 1667220"/>
              <a:gd name="connsiteX387" fmla="*/ 926095 w 1948239"/>
              <a:gd name="connsiteY387" fmla="*/ 658076 h 1667220"/>
              <a:gd name="connsiteX388" fmla="*/ 841513 w 1948239"/>
              <a:gd name="connsiteY388" fmla="*/ 652390 h 1667220"/>
              <a:gd name="connsiteX389" fmla="*/ 858716 w 1948239"/>
              <a:gd name="connsiteY389" fmla="*/ 672288 h 1667220"/>
              <a:gd name="connsiteX390" fmla="*/ 852981 w 1948239"/>
              <a:gd name="connsiteY390" fmla="*/ 665183 h 1667220"/>
              <a:gd name="connsiteX391" fmla="*/ 854416 w 1948239"/>
              <a:gd name="connsiteY391" fmla="*/ 665183 h 1667220"/>
              <a:gd name="connsiteX392" fmla="*/ 855849 w 1948239"/>
              <a:gd name="connsiteY392" fmla="*/ 658076 h 1667220"/>
              <a:gd name="connsiteX393" fmla="*/ 841513 w 1948239"/>
              <a:gd name="connsiteY393" fmla="*/ 652390 h 1667220"/>
              <a:gd name="connsiteX394" fmla="*/ 1050816 w 1948239"/>
              <a:gd name="connsiteY394" fmla="*/ 643862 h 1667220"/>
              <a:gd name="connsiteX395" fmla="*/ 1033613 w 1948239"/>
              <a:gd name="connsiteY395" fmla="*/ 653812 h 1667220"/>
              <a:gd name="connsiteX396" fmla="*/ 1040782 w 1948239"/>
              <a:gd name="connsiteY396" fmla="*/ 650969 h 1667220"/>
              <a:gd name="connsiteX397" fmla="*/ 1040782 w 1948239"/>
              <a:gd name="connsiteY397" fmla="*/ 652390 h 1667220"/>
              <a:gd name="connsiteX398" fmla="*/ 1047949 w 1948239"/>
              <a:gd name="connsiteY398" fmla="*/ 653812 h 1667220"/>
              <a:gd name="connsiteX399" fmla="*/ 1050816 w 1948239"/>
              <a:gd name="connsiteY399" fmla="*/ 643862 h 1667220"/>
              <a:gd name="connsiteX400" fmla="*/ 994471 w 1948239"/>
              <a:gd name="connsiteY400" fmla="*/ 641699 h 1667220"/>
              <a:gd name="connsiteX401" fmla="*/ 995167 w 1948239"/>
              <a:gd name="connsiteY401" fmla="*/ 641769 h 1667220"/>
              <a:gd name="connsiteX402" fmla="*/ 993472 w 1948239"/>
              <a:gd name="connsiteY402" fmla="*/ 642441 h 1667220"/>
              <a:gd name="connsiteX403" fmla="*/ 676652 w 1948239"/>
              <a:gd name="connsiteY403" fmla="*/ 632491 h 1667220"/>
              <a:gd name="connsiteX404" fmla="*/ 695287 w 1948239"/>
              <a:gd name="connsiteY404" fmla="*/ 633913 h 1667220"/>
              <a:gd name="connsiteX405" fmla="*/ 676652 w 1948239"/>
              <a:gd name="connsiteY405" fmla="*/ 632491 h 1667220"/>
              <a:gd name="connsiteX406" fmla="*/ 1889462 w 1948239"/>
              <a:gd name="connsiteY406" fmla="*/ 626807 h 1667220"/>
              <a:gd name="connsiteX407" fmla="*/ 1895196 w 1948239"/>
              <a:gd name="connsiteY407" fmla="*/ 665181 h 1667220"/>
              <a:gd name="connsiteX408" fmla="*/ 1876560 w 1948239"/>
              <a:gd name="connsiteY408" fmla="*/ 712086 h 1667220"/>
              <a:gd name="connsiteX409" fmla="*/ 1900930 w 1948239"/>
              <a:gd name="connsiteY409" fmla="*/ 635334 h 1667220"/>
              <a:gd name="connsiteX410" fmla="*/ 1003402 w 1948239"/>
              <a:gd name="connsiteY410" fmla="*/ 616178 h 1667220"/>
              <a:gd name="connsiteX411" fmla="*/ 1005120 w 1948239"/>
              <a:gd name="connsiteY411" fmla="*/ 618811 h 1667220"/>
              <a:gd name="connsiteX412" fmla="*/ 1003508 w 1948239"/>
              <a:gd name="connsiteY412" fmla="*/ 626806 h 1667220"/>
              <a:gd name="connsiteX413" fmla="*/ 1001358 w 1948239"/>
              <a:gd name="connsiteY413" fmla="*/ 619345 h 1667220"/>
              <a:gd name="connsiteX414" fmla="*/ 999207 w 1948239"/>
              <a:gd name="connsiteY414" fmla="*/ 609751 h 1667220"/>
              <a:gd name="connsiteX415" fmla="*/ 1003508 w 1948239"/>
              <a:gd name="connsiteY415" fmla="*/ 616014 h 1667220"/>
              <a:gd name="connsiteX416" fmla="*/ 1003402 w 1948239"/>
              <a:gd name="connsiteY416" fmla="*/ 616178 h 1667220"/>
              <a:gd name="connsiteX417" fmla="*/ 666616 w 1948239"/>
              <a:gd name="connsiteY417" fmla="*/ 604065 h 1667220"/>
              <a:gd name="connsiteX418" fmla="*/ 655147 w 1948239"/>
              <a:gd name="connsiteY418" fmla="*/ 614015 h 1667220"/>
              <a:gd name="connsiteX419" fmla="*/ 663748 w 1948239"/>
              <a:gd name="connsiteY419" fmla="*/ 626806 h 1667220"/>
              <a:gd name="connsiteX420" fmla="*/ 670917 w 1948239"/>
              <a:gd name="connsiteY420" fmla="*/ 616858 h 1667220"/>
              <a:gd name="connsiteX421" fmla="*/ 666616 w 1948239"/>
              <a:gd name="connsiteY421" fmla="*/ 604065 h 1667220"/>
              <a:gd name="connsiteX422" fmla="*/ 1093823 w 1948239"/>
              <a:gd name="connsiteY422" fmla="*/ 602644 h 1667220"/>
              <a:gd name="connsiteX423" fmla="*/ 1085222 w 1948239"/>
              <a:gd name="connsiteY423" fmla="*/ 609751 h 1667220"/>
              <a:gd name="connsiteX424" fmla="*/ 1093823 w 1948239"/>
              <a:gd name="connsiteY424" fmla="*/ 602644 h 1667220"/>
              <a:gd name="connsiteX425" fmla="*/ 762666 w 1948239"/>
              <a:gd name="connsiteY425" fmla="*/ 602644 h 1667220"/>
              <a:gd name="connsiteX426" fmla="*/ 764099 w 1948239"/>
              <a:gd name="connsiteY426" fmla="*/ 615435 h 1667220"/>
              <a:gd name="connsiteX427" fmla="*/ 759799 w 1948239"/>
              <a:gd name="connsiteY427" fmla="*/ 615435 h 1667220"/>
              <a:gd name="connsiteX428" fmla="*/ 762487 w 1948239"/>
              <a:gd name="connsiteY428" fmla="*/ 622720 h 1667220"/>
              <a:gd name="connsiteX429" fmla="*/ 762870 w 1948239"/>
              <a:gd name="connsiteY429" fmla="*/ 624847 h 1667220"/>
              <a:gd name="connsiteX430" fmla="*/ 762666 w 1948239"/>
              <a:gd name="connsiteY430" fmla="*/ 625386 h 1667220"/>
              <a:gd name="connsiteX431" fmla="*/ 762981 w 1948239"/>
              <a:gd name="connsiteY431" fmla="*/ 625464 h 1667220"/>
              <a:gd name="connsiteX432" fmla="*/ 763226 w 1948239"/>
              <a:gd name="connsiteY432" fmla="*/ 626828 h 1667220"/>
              <a:gd name="connsiteX433" fmla="*/ 768401 w 1948239"/>
              <a:gd name="connsiteY433" fmla="*/ 626806 h 1667220"/>
              <a:gd name="connsiteX434" fmla="*/ 762981 w 1948239"/>
              <a:gd name="connsiteY434" fmla="*/ 625464 h 1667220"/>
              <a:gd name="connsiteX435" fmla="*/ 762870 w 1948239"/>
              <a:gd name="connsiteY435" fmla="*/ 624847 h 1667220"/>
              <a:gd name="connsiteX436" fmla="*/ 765354 w 1948239"/>
              <a:gd name="connsiteY436" fmla="*/ 618279 h 1667220"/>
              <a:gd name="connsiteX437" fmla="*/ 771268 w 1948239"/>
              <a:gd name="connsiteY437" fmla="*/ 611172 h 1667220"/>
              <a:gd name="connsiteX438" fmla="*/ 762666 w 1948239"/>
              <a:gd name="connsiteY438" fmla="*/ 602644 h 1667220"/>
              <a:gd name="connsiteX439" fmla="*/ 785469 w 1948239"/>
              <a:gd name="connsiteY439" fmla="*/ 599801 h 1667220"/>
              <a:gd name="connsiteX440" fmla="*/ 779869 w 1948239"/>
              <a:gd name="connsiteY440" fmla="*/ 602644 h 1667220"/>
              <a:gd name="connsiteX441" fmla="*/ 789904 w 1948239"/>
              <a:gd name="connsiteY441" fmla="*/ 612592 h 1667220"/>
              <a:gd name="connsiteX442" fmla="*/ 785469 w 1948239"/>
              <a:gd name="connsiteY442" fmla="*/ 599801 h 1667220"/>
              <a:gd name="connsiteX443" fmla="*/ 543327 w 1948239"/>
              <a:gd name="connsiteY443" fmla="*/ 599801 h 1667220"/>
              <a:gd name="connsiteX444" fmla="*/ 556228 w 1948239"/>
              <a:gd name="connsiteY444" fmla="*/ 606908 h 1667220"/>
              <a:gd name="connsiteX445" fmla="*/ 543327 w 1948239"/>
              <a:gd name="connsiteY445" fmla="*/ 599801 h 1667220"/>
              <a:gd name="connsiteX446" fmla="*/ 1943939 w 1948239"/>
              <a:gd name="connsiteY446" fmla="*/ 592694 h 1667220"/>
              <a:gd name="connsiteX447" fmla="*/ 1948239 w 1948239"/>
              <a:gd name="connsiteY447" fmla="*/ 598379 h 1667220"/>
              <a:gd name="connsiteX448" fmla="*/ 1948239 w 1948239"/>
              <a:gd name="connsiteY448" fmla="*/ 639599 h 1667220"/>
              <a:gd name="connsiteX449" fmla="*/ 1943939 w 1948239"/>
              <a:gd name="connsiteY449" fmla="*/ 592694 h 1667220"/>
              <a:gd name="connsiteX450" fmla="*/ 586335 w 1948239"/>
              <a:gd name="connsiteY450" fmla="*/ 589852 h 1667220"/>
              <a:gd name="connsiteX451" fmla="*/ 579168 w 1948239"/>
              <a:gd name="connsiteY451" fmla="*/ 594116 h 1667220"/>
              <a:gd name="connsiteX452" fmla="*/ 596371 w 1948239"/>
              <a:gd name="connsiteY452" fmla="*/ 598380 h 1667220"/>
              <a:gd name="connsiteX453" fmla="*/ 1069453 w 1948239"/>
              <a:gd name="connsiteY453" fmla="*/ 587009 h 1667220"/>
              <a:gd name="connsiteX454" fmla="*/ 1069453 w 1948239"/>
              <a:gd name="connsiteY454" fmla="*/ 587593 h 1667220"/>
              <a:gd name="connsiteX455" fmla="*/ 1068601 w 1948239"/>
              <a:gd name="connsiteY455" fmla="*/ 587609 h 1667220"/>
              <a:gd name="connsiteX456" fmla="*/ 1069453 w 1948239"/>
              <a:gd name="connsiteY456" fmla="*/ 591273 h 1667220"/>
              <a:gd name="connsiteX457" fmla="*/ 1069453 w 1948239"/>
              <a:gd name="connsiteY457" fmla="*/ 587593 h 1667220"/>
              <a:gd name="connsiteX458" fmla="*/ 1070923 w 1948239"/>
              <a:gd name="connsiteY458" fmla="*/ 587567 h 1667220"/>
              <a:gd name="connsiteX459" fmla="*/ 1077875 w 1948239"/>
              <a:gd name="connsiteY459" fmla="*/ 590207 h 1667220"/>
              <a:gd name="connsiteX460" fmla="*/ 1085222 w 1948239"/>
              <a:gd name="connsiteY460" fmla="*/ 595537 h 1667220"/>
              <a:gd name="connsiteX461" fmla="*/ 1092389 w 1948239"/>
              <a:gd name="connsiteY461" fmla="*/ 589852 h 1667220"/>
              <a:gd name="connsiteX462" fmla="*/ 1079487 w 1948239"/>
              <a:gd name="connsiteY462" fmla="*/ 589852 h 1667220"/>
              <a:gd name="connsiteX463" fmla="*/ 1079487 w 1948239"/>
              <a:gd name="connsiteY463" fmla="*/ 587009 h 1667220"/>
              <a:gd name="connsiteX464" fmla="*/ 1072319 w 1948239"/>
              <a:gd name="connsiteY464" fmla="*/ 587542 h 1667220"/>
              <a:gd name="connsiteX465" fmla="*/ 1070923 w 1948239"/>
              <a:gd name="connsiteY465" fmla="*/ 587567 h 1667220"/>
              <a:gd name="connsiteX466" fmla="*/ 488851 w 1948239"/>
              <a:gd name="connsiteY466" fmla="*/ 569954 h 1667220"/>
              <a:gd name="connsiteX467" fmla="*/ 485984 w 1948239"/>
              <a:gd name="connsiteY467" fmla="*/ 575638 h 1667220"/>
              <a:gd name="connsiteX468" fmla="*/ 477383 w 1948239"/>
              <a:gd name="connsiteY468" fmla="*/ 594116 h 1667220"/>
              <a:gd name="connsiteX469" fmla="*/ 484551 w 1948239"/>
              <a:gd name="connsiteY469" fmla="*/ 592694 h 1667220"/>
              <a:gd name="connsiteX470" fmla="*/ 481683 w 1948239"/>
              <a:gd name="connsiteY470" fmla="*/ 588430 h 1667220"/>
              <a:gd name="connsiteX471" fmla="*/ 491719 w 1948239"/>
              <a:gd name="connsiteY471" fmla="*/ 595537 h 1667220"/>
              <a:gd name="connsiteX472" fmla="*/ 485984 w 1948239"/>
              <a:gd name="connsiteY472" fmla="*/ 575638 h 1667220"/>
              <a:gd name="connsiteX473" fmla="*/ 491719 w 1948239"/>
              <a:gd name="connsiteY473" fmla="*/ 574218 h 1667220"/>
              <a:gd name="connsiteX474" fmla="*/ 496019 w 1948239"/>
              <a:gd name="connsiteY474" fmla="*/ 572795 h 1667220"/>
              <a:gd name="connsiteX475" fmla="*/ 496019 w 1948239"/>
              <a:gd name="connsiteY475" fmla="*/ 569954 h 1667220"/>
              <a:gd name="connsiteX476" fmla="*/ 491719 w 1948239"/>
              <a:gd name="connsiteY476" fmla="*/ 572795 h 1667220"/>
              <a:gd name="connsiteX477" fmla="*/ 488851 w 1948239"/>
              <a:gd name="connsiteY477" fmla="*/ 569954 h 1667220"/>
              <a:gd name="connsiteX478" fmla="*/ 435810 w 1948239"/>
              <a:gd name="connsiteY478" fmla="*/ 548633 h 1667220"/>
              <a:gd name="connsiteX479" fmla="*/ 441544 w 1948239"/>
              <a:gd name="connsiteY479" fmla="*/ 560004 h 1667220"/>
              <a:gd name="connsiteX480" fmla="*/ 440110 w 1948239"/>
              <a:gd name="connsiteY480" fmla="*/ 551476 h 1667220"/>
              <a:gd name="connsiteX481" fmla="*/ 1016410 w 1948239"/>
              <a:gd name="connsiteY481" fmla="*/ 541526 h 1667220"/>
              <a:gd name="connsiteX482" fmla="*/ 1017325 w 1948239"/>
              <a:gd name="connsiteY482" fmla="*/ 547714 h 1667220"/>
              <a:gd name="connsiteX483" fmla="*/ 1016948 w 1948239"/>
              <a:gd name="connsiteY483" fmla="*/ 547390 h 1667220"/>
              <a:gd name="connsiteX484" fmla="*/ 1016410 w 1948239"/>
              <a:gd name="connsiteY484" fmla="*/ 541526 h 1667220"/>
              <a:gd name="connsiteX485" fmla="*/ 559098 w 1948239"/>
              <a:gd name="connsiteY485" fmla="*/ 530156 h 1667220"/>
              <a:gd name="connsiteX486" fmla="*/ 570566 w 1948239"/>
              <a:gd name="connsiteY486" fmla="*/ 531577 h 1667220"/>
              <a:gd name="connsiteX487" fmla="*/ 559098 w 1948239"/>
              <a:gd name="connsiteY487" fmla="*/ 530156 h 1667220"/>
              <a:gd name="connsiteX488" fmla="*/ 1055117 w 1948239"/>
              <a:gd name="connsiteY488" fmla="*/ 524470 h 1667220"/>
              <a:gd name="connsiteX489" fmla="*/ 1055117 w 1948239"/>
              <a:gd name="connsiteY489" fmla="*/ 537262 h 1667220"/>
              <a:gd name="connsiteX490" fmla="*/ 1055117 w 1948239"/>
              <a:gd name="connsiteY490" fmla="*/ 524470 h 1667220"/>
              <a:gd name="connsiteX491" fmla="*/ 1070886 w 1948239"/>
              <a:gd name="connsiteY491" fmla="*/ 508836 h 1667220"/>
              <a:gd name="connsiteX492" fmla="*/ 1059417 w 1948239"/>
              <a:gd name="connsiteY492" fmla="*/ 514522 h 1667220"/>
              <a:gd name="connsiteX493" fmla="*/ 1070886 w 1948239"/>
              <a:gd name="connsiteY493" fmla="*/ 521627 h 1667220"/>
              <a:gd name="connsiteX494" fmla="*/ 1082355 w 1948239"/>
              <a:gd name="connsiteY494" fmla="*/ 518786 h 1667220"/>
              <a:gd name="connsiteX495" fmla="*/ 1070886 w 1948239"/>
              <a:gd name="connsiteY495" fmla="*/ 508836 h 1667220"/>
              <a:gd name="connsiteX496" fmla="*/ 549062 w 1948239"/>
              <a:gd name="connsiteY496" fmla="*/ 508836 h 1667220"/>
              <a:gd name="connsiteX497" fmla="*/ 561965 w 1948239"/>
              <a:gd name="connsiteY497" fmla="*/ 523049 h 1667220"/>
              <a:gd name="connsiteX498" fmla="*/ 549062 w 1948239"/>
              <a:gd name="connsiteY498" fmla="*/ 508836 h 1667220"/>
              <a:gd name="connsiteX499" fmla="*/ 1893763 w 1948239"/>
              <a:gd name="connsiteY499" fmla="*/ 491780 h 1667220"/>
              <a:gd name="connsiteX500" fmla="*/ 1889462 w 1948239"/>
              <a:gd name="connsiteY500" fmla="*/ 507415 h 1667220"/>
              <a:gd name="connsiteX501" fmla="*/ 1895196 w 1948239"/>
              <a:gd name="connsiteY501" fmla="*/ 497465 h 1667220"/>
              <a:gd name="connsiteX502" fmla="*/ 1908099 w 1948239"/>
              <a:gd name="connsiteY502" fmla="*/ 565688 h 1667220"/>
              <a:gd name="connsiteX503" fmla="*/ 1896630 w 1948239"/>
              <a:gd name="connsiteY503" fmla="*/ 494622 h 1667220"/>
              <a:gd name="connsiteX504" fmla="*/ 1895196 w 1948239"/>
              <a:gd name="connsiteY504" fmla="*/ 497465 h 1667220"/>
              <a:gd name="connsiteX505" fmla="*/ 1083789 w 1948239"/>
              <a:gd name="connsiteY505" fmla="*/ 456247 h 1667220"/>
              <a:gd name="connsiteX506" fmla="*/ 1080922 w 1948239"/>
              <a:gd name="connsiteY506" fmla="*/ 467618 h 1667220"/>
              <a:gd name="connsiteX507" fmla="*/ 1089523 w 1948239"/>
              <a:gd name="connsiteY507" fmla="*/ 461931 h 1667220"/>
              <a:gd name="connsiteX508" fmla="*/ 1083789 w 1948239"/>
              <a:gd name="connsiteY508" fmla="*/ 456247 h 1667220"/>
              <a:gd name="connsiteX509" fmla="*/ 1146867 w 1948239"/>
              <a:gd name="connsiteY509" fmla="*/ 453404 h 1667220"/>
              <a:gd name="connsiteX510" fmla="*/ 1145432 w 1948239"/>
              <a:gd name="connsiteY510" fmla="*/ 460511 h 1667220"/>
              <a:gd name="connsiteX511" fmla="*/ 1146867 w 1948239"/>
              <a:gd name="connsiteY511" fmla="*/ 453404 h 1667220"/>
              <a:gd name="connsiteX512" fmla="*/ 1166937 w 1948239"/>
              <a:gd name="connsiteY512" fmla="*/ 451983 h 1667220"/>
              <a:gd name="connsiteX513" fmla="*/ 1154034 w 1948239"/>
              <a:gd name="connsiteY513" fmla="*/ 457668 h 1667220"/>
              <a:gd name="connsiteX514" fmla="*/ 1166937 w 1948239"/>
              <a:gd name="connsiteY514" fmla="*/ 451983 h 1667220"/>
              <a:gd name="connsiteX515" fmla="*/ 1079487 w 1948239"/>
              <a:gd name="connsiteY515" fmla="*/ 427820 h 1667220"/>
              <a:gd name="connsiteX516" fmla="*/ 1072320 w 1948239"/>
              <a:gd name="connsiteY516" fmla="*/ 436348 h 1667220"/>
              <a:gd name="connsiteX517" fmla="*/ 1079487 w 1948239"/>
              <a:gd name="connsiteY517" fmla="*/ 427820 h 1667220"/>
              <a:gd name="connsiteX518" fmla="*/ 1910965 w 1948239"/>
              <a:gd name="connsiteY518" fmla="*/ 420713 h 1667220"/>
              <a:gd name="connsiteX519" fmla="*/ 1928168 w 1948239"/>
              <a:gd name="connsiteY519" fmla="*/ 481830 h 1667220"/>
              <a:gd name="connsiteX520" fmla="*/ 1913832 w 1948239"/>
              <a:gd name="connsiteY520" fmla="*/ 440612 h 1667220"/>
              <a:gd name="connsiteX521" fmla="*/ 1910965 w 1948239"/>
              <a:gd name="connsiteY521" fmla="*/ 420713 h 1667220"/>
              <a:gd name="connsiteX522" fmla="*/ 1852188 w 1948239"/>
              <a:gd name="connsiteY522" fmla="*/ 412186 h 1667220"/>
              <a:gd name="connsiteX523" fmla="*/ 1857923 w 1948239"/>
              <a:gd name="connsiteY523" fmla="*/ 432085 h 1667220"/>
              <a:gd name="connsiteX524" fmla="*/ 1855056 w 1948239"/>
              <a:gd name="connsiteY524" fmla="*/ 450561 h 1667220"/>
              <a:gd name="connsiteX525" fmla="*/ 1857923 w 1948239"/>
              <a:gd name="connsiteY525" fmla="*/ 432085 h 1667220"/>
              <a:gd name="connsiteX526" fmla="*/ 1852188 w 1948239"/>
              <a:gd name="connsiteY526" fmla="*/ 412186 h 1667220"/>
              <a:gd name="connsiteX527" fmla="*/ 1862224 w 1948239"/>
              <a:gd name="connsiteY527" fmla="*/ 400815 h 1667220"/>
              <a:gd name="connsiteX528" fmla="*/ 1875126 w 1948239"/>
              <a:gd name="connsiteY528" fmla="*/ 464775 h 1667220"/>
              <a:gd name="connsiteX529" fmla="*/ 1875126 w 1948239"/>
              <a:gd name="connsiteY529" fmla="*/ 442033 h 1667220"/>
              <a:gd name="connsiteX530" fmla="*/ 1883727 w 1948239"/>
              <a:gd name="connsiteY530" fmla="*/ 484673 h 1667220"/>
              <a:gd name="connsiteX531" fmla="*/ 1885162 w 1948239"/>
              <a:gd name="connsiteY531" fmla="*/ 451983 h 1667220"/>
              <a:gd name="connsiteX532" fmla="*/ 1882294 w 1948239"/>
              <a:gd name="connsiteY532" fmla="*/ 439190 h 1667220"/>
              <a:gd name="connsiteX533" fmla="*/ 1876560 w 1948239"/>
              <a:gd name="connsiteY533" fmla="*/ 426398 h 1667220"/>
              <a:gd name="connsiteX534" fmla="*/ 1862224 w 1948239"/>
              <a:gd name="connsiteY534" fmla="*/ 400815 h 1667220"/>
              <a:gd name="connsiteX535" fmla="*/ 1092389 w 1948239"/>
              <a:gd name="connsiteY535" fmla="*/ 379496 h 1667220"/>
              <a:gd name="connsiteX536" fmla="*/ 1092389 w 1948239"/>
              <a:gd name="connsiteY536" fmla="*/ 385180 h 1667220"/>
              <a:gd name="connsiteX537" fmla="*/ 1096690 w 1948239"/>
              <a:gd name="connsiteY537" fmla="*/ 385180 h 1667220"/>
              <a:gd name="connsiteX538" fmla="*/ 1088089 w 1948239"/>
              <a:gd name="connsiteY538" fmla="*/ 390865 h 1667220"/>
              <a:gd name="connsiteX539" fmla="*/ 1108159 w 1948239"/>
              <a:gd name="connsiteY539" fmla="*/ 392287 h 1667220"/>
              <a:gd name="connsiteX540" fmla="*/ 1109593 w 1948239"/>
              <a:gd name="connsiteY540" fmla="*/ 397972 h 1667220"/>
              <a:gd name="connsiteX541" fmla="*/ 1109593 w 1948239"/>
              <a:gd name="connsiteY541" fmla="*/ 400815 h 1667220"/>
              <a:gd name="connsiteX542" fmla="*/ 1112461 w 1948239"/>
              <a:gd name="connsiteY542" fmla="*/ 400815 h 1667220"/>
              <a:gd name="connsiteX543" fmla="*/ 1109593 w 1948239"/>
              <a:gd name="connsiteY543" fmla="*/ 396551 h 1667220"/>
              <a:gd name="connsiteX544" fmla="*/ 1112461 w 1948239"/>
              <a:gd name="connsiteY544" fmla="*/ 395129 h 1667220"/>
              <a:gd name="connsiteX545" fmla="*/ 1108159 w 1948239"/>
              <a:gd name="connsiteY545" fmla="*/ 390865 h 1667220"/>
              <a:gd name="connsiteX546" fmla="*/ 1092389 w 1948239"/>
              <a:gd name="connsiteY546" fmla="*/ 379496 h 1667220"/>
              <a:gd name="connsiteX547" fmla="*/ 365563 w 1948239"/>
              <a:gd name="connsiteY547" fmla="*/ 379494 h 1667220"/>
              <a:gd name="connsiteX548" fmla="*/ 328290 w 1948239"/>
              <a:gd name="connsiteY548" fmla="*/ 403656 h 1667220"/>
              <a:gd name="connsiteX549" fmla="*/ 365563 w 1948239"/>
              <a:gd name="connsiteY549" fmla="*/ 379494 h 1667220"/>
              <a:gd name="connsiteX550" fmla="*/ 1879188 w 1948239"/>
              <a:gd name="connsiteY550" fmla="*/ 377956 h 1667220"/>
              <a:gd name="connsiteX551" fmla="*/ 1879427 w 1948239"/>
              <a:gd name="connsiteY551" fmla="*/ 378074 h 1667220"/>
              <a:gd name="connsiteX552" fmla="*/ 1879634 w 1948239"/>
              <a:gd name="connsiteY552" fmla="*/ 379504 h 1667220"/>
              <a:gd name="connsiteX553" fmla="*/ 1790545 w 1948239"/>
              <a:gd name="connsiteY553" fmla="*/ 370967 h 1667220"/>
              <a:gd name="connsiteX554" fmla="*/ 1806314 w 1948239"/>
              <a:gd name="connsiteY554" fmla="*/ 402236 h 1667220"/>
              <a:gd name="connsiteX555" fmla="*/ 1823517 w 1948239"/>
              <a:gd name="connsiteY555" fmla="*/ 426398 h 1667220"/>
              <a:gd name="connsiteX556" fmla="*/ 1813482 w 1948239"/>
              <a:gd name="connsiteY556" fmla="*/ 406500 h 1667220"/>
              <a:gd name="connsiteX557" fmla="*/ 1790545 w 1948239"/>
              <a:gd name="connsiteY557" fmla="*/ 370967 h 1667220"/>
              <a:gd name="connsiteX558" fmla="*/ 336892 w 1948239"/>
              <a:gd name="connsiteY558" fmla="*/ 370966 h 1667220"/>
              <a:gd name="connsiteX559" fmla="*/ 283848 w 1948239"/>
              <a:gd name="connsiteY559" fmla="*/ 419291 h 1667220"/>
              <a:gd name="connsiteX560" fmla="*/ 235106 w 1948239"/>
              <a:gd name="connsiteY560" fmla="*/ 449139 h 1667220"/>
              <a:gd name="connsiteX561" fmla="*/ 283848 w 1948239"/>
              <a:gd name="connsiteY561" fmla="*/ 407920 h 1667220"/>
              <a:gd name="connsiteX562" fmla="*/ 336892 w 1948239"/>
              <a:gd name="connsiteY562" fmla="*/ 370966 h 1667220"/>
              <a:gd name="connsiteX563" fmla="*/ 344956 w 1948239"/>
              <a:gd name="connsiteY563" fmla="*/ 363504 h 1667220"/>
              <a:gd name="connsiteX564" fmla="*/ 345493 w 1948239"/>
              <a:gd name="connsiteY564" fmla="*/ 363859 h 1667220"/>
              <a:gd name="connsiteX565" fmla="*/ 336891 w 1948239"/>
              <a:gd name="connsiteY565" fmla="*/ 369544 h 1667220"/>
              <a:gd name="connsiteX566" fmla="*/ 344956 w 1948239"/>
              <a:gd name="connsiteY566" fmla="*/ 363504 h 1667220"/>
              <a:gd name="connsiteX567" fmla="*/ 1134860 w 1948239"/>
              <a:gd name="connsiteY567" fmla="*/ 362794 h 1667220"/>
              <a:gd name="connsiteX568" fmla="*/ 1129664 w 1948239"/>
              <a:gd name="connsiteY568" fmla="*/ 365282 h 1667220"/>
              <a:gd name="connsiteX569" fmla="*/ 1138265 w 1948239"/>
              <a:gd name="connsiteY569" fmla="*/ 368125 h 1667220"/>
              <a:gd name="connsiteX570" fmla="*/ 1141132 w 1948239"/>
              <a:gd name="connsiteY570" fmla="*/ 366702 h 1667220"/>
              <a:gd name="connsiteX571" fmla="*/ 1134860 w 1948239"/>
              <a:gd name="connsiteY571" fmla="*/ 362794 h 1667220"/>
              <a:gd name="connsiteX572" fmla="*/ 364131 w 1948239"/>
              <a:gd name="connsiteY572" fmla="*/ 362438 h 1667220"/>
              <a:gd name="connsiteX573" fmla="*/ 344060 w 1948239"/>
              <a:gd name="connsiteY573" fmla="*/ 379493 h 1667220"/>
              <a:gd name="connsiteX574" fmla="*/ 342626 w 1948239"/>
              <a:gd name="connsiteY574" fmla="*/ 372388 h 1667220"/>
              <a:gd name="connsiteX575" fmla="*/ 1871519 w 1948239"/>
              <a:gd name="connsiteY575" fmla="*/ 361462 h 1667220"/>
              <a:gd name="connsiteX576" fmla="*/ 1875126 w 1948239"/>
              <a:gd name="connsiteY576" fmla="*/ 363860 h 1667220"/>
              <a:gd name="connsiteX577" fmla="*/ 1879188 w 1948239"/>
              <a:gd name="connsiteY577" fmla="*/ 377956 h 1667220"/>
              <a:gd name="connsiteX578" fmla="*/ 1876560 w 1948239"/>
              <a:gd name="connsiteY578" fmla="*/ 376653 h 1667220"/>
              <a:gd name="connsiteX579" fmla="*/ 1871519 w 1948239"/>
              <a:gd name="connsiteY579" fmla="*/ 361462 h 1667220"/>
              <a:gd name="connsiteX580" fmla="*/ 1769041 w 1948239"/>
              <a:gd name="connsiteY580" fmla="*/ 355332 h 1667220"/>
              <a:gd name="connsiteX581" fmla="*/ 1773342 w 1948239"/>
              <a:gd name="connsiteY581" fmla="*/ 368123 h 1667220"/>
              <a:gd name="connsiteX582" fmla="*/ 1777642 w 1948239"/>
              <a:gd name="connsiteY582" fmla="*/ 383758 h 1667220"/>
              <a:gd name="connsiteX583" fmla="*/ 1773342 w 1948239"/>
              <a:gd name="connsiteY583" fmla="*/ 368123 h 1667220"/>
              <a:gd name="connsiteX584" fmla="*/ 1781944 w 1948239"/>
              <a:gd name="connsiteY584" fmla="*/ 372389 h 1667220"/>
              <a:gd name="connsiteX585" fmla="*/ 1780509 w 1948239"/>
              <a:gd name="connsiteY585" fmla="*/ 368123 h 1667220"/>
              <a:gd name="connsiteX586" fmla="*/ 1769041 w 1948239"/>
              <a:gd name="connsiteY586" fmla="*/ 355332 h 1667220"/>
              <a:gd name="connsiteX587" fmla="*/ 1846455 w 1948239"/>
              <a:gd name="connsiteY587" fmla="*/ 302743 h 1667220"/>
              <a:gd name="connsiteX588" fmla="*/ 1852189 w 1948239"/>
              <a:gd name="connsiteY588" fmla="*/ 328326 h 1667220"/>
              <a:gd name="connsiteX589" fmla="*/ 1846455 w 1948239"/>
              <a:gd name="connsiteY589" fmla="*/ 331169 h 1667220"/>
              <a:gd name="connsiteX590" fmla="*/ 1846455 w 1948239"/>
              <a:gd name="connsiteY590" fmla="*/ 302743 h 1667220"/>
              <a:gd name="connsiteX591" fmla="*/ 434815 w 1948239"/>
              <a:gd name="connsiteY591" fmla="*/ 297805 h 1667220"/>
              <a:gd name="connsiteX592" fmla="*/ 420936 w 1948239"/>
              <a:gd name="connsiteY592" fmla="*/ 310205 h 1667220"/>
              <a:gd name="connsiteX593" fmla="*/ 410005 w 1948239"/>
              <a:gd name="connsiteY593" fmla="*/ 322642 h 1667220"/>
              <a:gd name="connsiteX594" fmla="*/ 408572 w 1948239"/>
              <a:gd name="connsiteY594" fmla="*/ 308428 h 1667220"/>
              <a:gd name="connsiteX595" fmla="*/ 422549 w 1948239"/>
              <a:gd name="connsiteY595" fmla="*/ 304697 h 1667220"/>
              <a:gd name="connsiteX596" fmla="*/ 1088089 w 1948239"/>
              <a:gd name="connsiteY596" fmla="*/ 294215 h 1667220"/>
              <a:gd name="connsiteX597" fmla="*/ 1105292 w 1948239"/>
              <a:gd name="connsiteY597" fmla="*/ 301322 h 1667220"/>
              <a:gd name="connsiteX598" fmla="*/ 1105292 w 1948239"/>
              <a:gd name="connsiteY598" fmla="*/ 309850 h 1667220"/>
              <a:gd name="connsiteX599" fmla="*/ 1122495 w 1948239"/>
              <a:gd name="connsiteY599" fmla="*/ 307007 h 1667220"/>
              <a:gd name="connsiteX600" fmla="*/ 1121061 w 1948239"/>
              <a:gd name="connsiteY600" fmla="*/ 312693 h 1667220"/>
              <a:gd name="connsiteX601" fmla="*/ 1123929 w 1948239"/>
              <a:gd name="connsiteY601" fmla="*/ 314114 h 1667220"/>
              <a:gd name="connsiteX602" fmla="*/ 1122495 w 1948239"/>
              <a:gd name="connsiteY602" fmla="*/ 318377 h 1667220"/>
              <a:gd name="connsiteX603" fmla="*/ 1151167 w 1948239"/>
              <a:gd name="connsiteY603" fmla="*/ 328328 h 1667220"/>
              <a:gd name="connsiteX604" fmla="*/ 1135396 w 1948239"/>
              <a:gd name="connsiteY604" fmla="*/ 331169 h 1667220"/>
              <a:gd name="connsiteX605" fmla="*/ 1141132 w 1948239"/>
              <a:gd name="connsiteY605" fmla="*/ 341119 h 1667220"/>
              <a:gd name="connsiteX606" fmla="*/ 1154034 w 1948239"/>
              <a:gd name="connsiteY606" fmla="*/ 338276 h 1667220"/>
              <a:gd name="connsiteX607" fmla="*/ 1168370 w 1948239"/>
              <a:gd name="connsiteY607" fmla="*/ 352490 h 1667220"/>
              <a:gd name="connsiteX608" fmla="*/ 1182705 w 1948239"/>
              <a:gd name="connsiteY608" fmla="*/ 383759 h 1667220"/>
              <a:gd name="connsiteX609" fmla="*/ 1164068 w 1948239"/>
              <a:gd name="connsiteY609" fmla="*/ 379496 h 1667220"/>
              <a:gd name="connsiteX610" fmla="*/ 1171237 w 1948239"/>
              <a:gd name="connsiteY610" fmla="*/ 389444 h 1667220"/>
              <a:gd name="connsiteX611" fmla="*/ 1156901 w 1948239"/>
              <a:gd name="connsiteY611" fmla="*/ 386601 h 1667220"/>
              <a:gd name="connsiteX612" fmla="*/ 1162635 w 1948239"/>
              <a:gd name="connsiteY612" fmla="*/ 393708 h 1667220"/>
              <a:gd name="connsiteX613" fmla="*/ 1179838 w 1948239"/>
              <a:gd name="connsiteY613" fmla="*/ 396551 h 1667220"/>
              <a:gd name="connsiteX614" fmla="*/ 1172671 w 1948239"/>
              <a:gd name="connsiteY614" fmla="*/ 405079 h 1667220"/>
              <a:gd name="connsiteX615" fmla="*/ 1179838 w 1948239"/>
              <a:gd name="connsiteY615" fmla="*/ 405079 h 1667220"/>
              <a:gd name="connsiteX616" fmla="*/ 1171237 w 1948239"/>
              <a:gd name="connsiteY616" fmla="*/ 444876 h 1667220"/>
              <a:gd name="connsiteX617" fmla="*/ 1178405 w 1948239"/>
              <a:gd name="connsiteY617" fmla="*/ 446297 h 1667220"/>
              <a:gd name="connsiteX618" fmla="*/ 1174104 w 1948239"/>
              <a:gd name="connsiteY618" fmla="*/ 450561 h 1667220"/>
              <a:gd name="connsiteX619" fmla="*/ 1178405 w 1948239"/>
              <a:gd name="connsiteY619" fmla="*/ 451983 h 1667220"/>
              <a:gd name="connsiteX620" fmla="*/ 1159768 w 1948239"/>
              <a:gd name="connsiteY620" fmla="*/ 477566 h 1667220"/>
              <a:gd name="connsiteX621" fmla="*/ 1169804 w 1948239"/>
              <a:gd name="connsiteY621" fmla="*/ 476145 h 1667220"/>
              <a:gd name="connsiteX622" fmla="*/ 1156901 w 1948239"/>
              <a:gd name="connsiteY622" fmla="*/ 481830 h 1667220"/>
              <a:gd name="connsiteX623" fmla="*/ 1169804 w 1948239"/>
              <a:gd name="connsiteY623" fmla="*/ 486094 h 1667220"/>
              <a:gd name="connsiteX624" fmla="*/ 1152601 w 1948239"/>
              <a:gd name="connsiteY624" fmla="*/ 504572 h 1667220"/>
              <a:gd name="connsiteX625" fmla="*/ 1159768 w 1948239"/>
              <a:gd name="connsiteY625" fmla="*/ 507415 h 1667220"/>
              <a:gd name="connsiteX626" fmla="*/ 1152601 w 1948239"/>
              <a:gd name="connsiteY626" fmla="*/ 510258 h 1667220"/>
              <a:gd name="connsiteX627" fmla="*/ 1158335 w 1948239"/>
              <a:gd name="connsiteY627" fmla="*/ 510258 h 1667220"/>
              <a:gd name="connsiteX628" fmla="*/ 1143999 w 1948239"/>
              <a:gd name="connsiteY628" fmla="*/ 524470 h 1667220"/>
              <a:gd name="connsiteX629" fmla="*/ 1161202 w 1948239"/>
              <a:gd name="connsiteY629" fmla="*/ 525893 h 1667220"/>
              <a:gd name="connsiteX630" fmla="*/ 1138265 w 1948239"/>
              <a:gd name="connsiteY630" fmla="*/ 537262 h 1667220"/>
              <a:gd name="connsiteX631" fmla="*/ 1149732 w 1948239"/>
              <a:gd name="connsiteY631" fmla="*/ 545791 h 1667220"/>
              <a:gd name="connsiteX632" fmla="*/ 1138265 w 1948239"/>
              <a:gd name="connsiteY632" fmla="*/ 548633 h 1667220"/>
              <a:gd name="connsiteX633" fmla="*/ 1143999 w 1948239"/>
              <a:gd name="connsiteY633" fmla="*/ 550055 h 1667220"/>
              <a:gd name="connsiteX634" fmla="*/ 1106725 w 1948239"/>
              <a:gd name="connsiteY634" fmla="*/ 616858 h 1667220"/>
              <a:gd name="connsiteX635" fmla="*/ 1109593 w 1948239"/>
              <a:gd name="connsiteY635" fmla="*/ 616858 h 1667220"/>
              <a:gd name="connsiteX636" fmla="*/ 1089523 w 1948239"/>
              <a:gd name="connsiteY636" fmla="*/ 625386 h 1667220"/>
              <a:gd name="connsiteX637" fmla="*/ 1102425 w 1948239"/>
              <a:gd name="connsiteY637" fmla="*/ 639598 h 1667220"/>
              <a:gd name="connsiteX638" fmla="*/ 1086656 w 1948239"/>
              <a:gd name="connsiteY638" fmla="*/ 645284 h 1667220"/>
              <a:gd name="connsiteX639" fmla="*/ 1099558 w 1948239"/>
              <a:gd name="connsiteY639" fmla="*/ 649548 h 1667220"/>
              <a:gd name="connsiteX640" fmla="*/ 1082355 w 1948239"/>
              <a:gd name="connsiteY640" fmla="*/ 687923 h 1667220"/>
              <a:gd name="connsiteX641" fmla="*/ 1076620 w 1948239"/>
              <a:gd name="connsiteY641" fmla="*/ 655233 h 1667220"/>
              <a:gd name="connsiteX642" fmla="*/ 1065152 w 1948239"/>
              <a:gd name="connsiteY642" fmla="*/ 682238 h 1667220"/>
              <a:gd name="connsiteX643" fmla="*/ 1072320 w 1948239"/>
              <a:gd name="connsiteY643" fmla="*/ 677974 h 1667220"/>
              <a:gd name="connsiteX644" fmla="*/ 1072320 w 1948239"/>
              <a:gd name="connsiteY644" fmla="*/ 703558 h 1667220"/>
              <a:gd name="connsiteX645" fmla="*/ 1046516 w 1948239"/>
              <a:gd name="connsiteY645" fmla="*/ 713508 h 1667220"/>
              <a:gd name="connsiteX646" fmla="*/ 1050816 w 1948239"/>
              <a:gd name="connsiteY646" fmla="*/ 720615 h 1667220"/>
              <a:gd name="connsiteX647" fmla="*/ 1060852 w 1948239"/>
              <a:gd name="connsiteY647" fmla="*/ 722035 h 1667220"/>
              <a:gd name="connsiteX648" fmla="*/ 1059417 w 1948239"/>
              <a:gd name="connsiteY648" fmla="*/ 724878 h 1667220"/>
              <a:gd name="connsiteX649" fmla="*/ 1086656 w 1948239"/>
              <a:gd name="connsiteY649" fmla="*/ 741934 h 1667220"/>
              <a:gd name="connsiteX650" fmla="*/ 1108159 w 1948239"/>
              <a:gd name="connsiteY650" fmla="*/ 758989 h 1667220"/>
              <a:gd name="connsiteX651" fmla="*/ 1112461 w 1948239"/>
              <a:gd name="connsiteY651" fmla="*/ 750462 h 1667220"/>
              <a:gd name="connsiteX652" fmla="*/ 1122495 w 1948239"/>
              <a:gd name="connsiteY652" fmla="*/ 760412 h 1667220"/>
              <a:gd name="connsiteX653" fmla="*/ 1122495 w 1948239"/>
              <a:gd name="connsiteY653" fmla="*/ 756148 h 1667220"/>
              <a:gd name="connsiteX654" fmla="*/ 1156901 w 1948239"/>
              <a:gd name="connsiteY654" fmla="*/ 777467 h 1667220"/>
              <a:gd name="connsiteX655" fmla="*/ 1154034 w 1948239"/>
              <a:gd name="connsiteY655" fmla="*/ 763253 h 1667220"/>
              <a:gd name="connsiteX656" fmla="*/ 1195608 w 1948239"/>
              <a:gd name="connsiteY656" fmla="*/ 790259 h 1667220"/>
              <a:gd name="connsiteX657" fmla="*/ 1197041 w 1948239"/>
              <a:gd name="connsiteY657" fmla="*/ 785995 h 1667220"/>
              <a:gd name="connsiteX658" fmla="*/ 1202776 w 1948239"/>
              <a:gd name="connsiteY658" fmla="*/ 797366 h 1667220"/>
              <a:gd name="connsiteX659" fmla="*/ 1205643 w 1948239"/>
              <a:gd name="connsiteY659" fmla="*/ 787417 h 1667220"/>
              <a:gd name="connsiteX660" fmla="*/ 1241483 w 1948239"/>
              <a:gd name="connsiteY660" fmla="*/ 821528 h 1667220"/>
              <a:gd name="connsiteX661" fmla="*/ 1247217 w 1948239"/>
              <a:gd name="connsiteY661" fmla="*/ 803052 h 1667220"/>
              <a:gd name="connsiteX662" fmla="*/ 1295959 w 1948239"/>
              <a:gd name="connsiteY662" fmla="*/ 838584 h 1667220"/>
              <a:gd name="connsiteX663" fmla="*/ 1301694 w 1948239"/>
              <a:gd name="connsiteY663" fmla="*/ 845691 h 1667220"/>
              <a:gd name="connsiteX664" fmla="*/ 1303126 w 1948239"/>
              <a:gd name="connsiteY664" fmla="*/ 844270 h 1667220"/>
              <a:gd name="connsiteX665" fmla="*/ 1298826 w 1948239"/>
              <a:gd name="connsiteY665" fmla="*/ 838584 h 1667220"/>
              <a:gd name="connsiteX666" fmla="*/ 1314595 w 1948239"/>
              <a:gd name="connsiteY666" fmla="*/ 855641 h 1667220"/>
              <a:gd name="connsiteX667" fmla="*/ 1327498 w 1948239"/>
              <a:gd name="connsiteY667" fmla="*/ 844270 h 1667220"/>
              <a:gd name="connsiteX668" fmla="*/ 1356170 w 1948239"/>
              <a:gd name="connsiteY668" fmla="*/ 859905 h 1667220"/>
              <a:gd name="connsiteX669" fmla="*/ 1357602 w 1948239"/>
              <a:gd name="connsiteY669" fmla="*/ 854218 h 1667220"/>
              <a:gd name="connsiteX670" fmla="*/ 1435016 w 1948239"/>
              <a:gd name="connsiteY670" fmla="*/ 895438 h 1667220"/>
              <a:gd name="connsiteX671" fmla="*/ 1460820 w 1948239"/>
              <a:gd name="connsiteY671" fmla="*/ 938078 h 1667220"/>
              <a:gd name="connsiteX672" fmla="*/ 1456520 w 1948239"/>
              <a:gd name="connsiteY672" fmla="*/ 916757 h 1667220"/>
              <a:gd name="connsiteX673" fmla="*/ 1469019 w 1948239"/>
              <a:gd name="connsiteY673" fmla="*/ 912161 h 1667220"/>
              <a:gd name="connsiteX674" fmla="*/ 1474695 w 1948239"/>
              <a:gd name="connsiteY674" fmla="*/ 917728 h 1667220"/>
              <a:gd name="connsiteX675" fmla="*/ 1474082 w 1948239"/>
              <a:gd name="connsiteY675" fmla="*/ 922799 h 1667220"/>
              <a:gd name="connsiteX676" fmla="*/ 1479458 w 1948239"/>
              <a:gd name="connsiteY676" fmla="*/ 929549 h 1667220"/>
              <a:gd name="connsiteX677" fmla="*/ 1483758 w 1948239"/>
              <a:gd name="connsiteY677" fmla="*/ 921021 h 1667220"/>
              <a:gd name="connsiteX678" fmla="*/ 1486625 w 1948239"/>
              <a:gd name="connsiteY678" fmla="*/ 935235 h 1667220"/>
              <a:gd name="connsiteX679" fmla="*/ 1558304 w 1948239"/>
              <a:gd name="connsiteY679" fmla="*/ 956554 h 1667220"/>
              <a:gd name="connsiteX680" fmla="*/ 1552570 w 1948239"/>
              <a:gd name="connsiteY680" fmla="*/ 965082 h 1667220"/>
              <a:gd name="connsiteX681" fmla="*/ 1582676 w 1948239"/>
              <a:gd name="connsiteY681" fmla="*/ 984981 h 1667220"/>
              <a:gd name="connsiteX682" fmla="*/ 1581241 w 1948239"/>
              <a:gd name="connsiteY682" fmla="*/ 980717 h 1667220"/>
              <a:gd name="connsiteX683" fmla="*/ 1614214 w 1948239"/>
              <a:gd name="connsiteY683" fmla="*/ 1011986 h 1667220"/>
              <a:gd name="connsiteX684" fmla="*/ 1595577 w 1948239"/>
              <a:gd name="connsiteY684" fmla="*/ 1009145 h 1667220"/>
              <a:gd name="connsiteX685" fmla="*/ 1611347 w 1948239"/>
              <a:gd name="connsiteY685" fmla="*/ 1016250 h 1667220"/>
              <a:gd name="connsiteX686" fmla="*/ 1604179 w 1948239"/>
              <a:gd name="connsiteY686" fmla="*/ 1027621 h 1667220"/>
              <a:gd name="connsiteX687" fmla="*/ 1591277 w 1948239"/>
              <a:gd name="connsiteY687" fmla="*/ 1010566 h 1667220"/>
              <a:gd name="connsiteX688" fmla="*/ 1591277 w 1948239"/>
              <a:gd name="connsiteY688" fmla="*/ 1017673 h 1667220"/>
              <a:gd name="connsiteX689" fmla="*/ 1590589 w 1948239"/>
              <a:gd name="connsiteY689" fmla="*/ 1017048 h 1667220"/>
              <a:gd name="connsiteX690" fmla="*/ 1574074 w 1948239"/>
              <a:gd name="connsiteY690" fmla="*/ 1002038 h 1667220"/>
              <a:gd name="connsiteX691" fmla="*/ 1585543 w 1948239"/>
              <a:gd name="connsiteY691" fmla="*/ 1006302 h 1667220"/>
              <a:gd name="connsiteX692" fmla="*/ 1565473 w 1948239"/>
              <a:gd name="connsiteY692" fmla="*/ 992088 h 1667220"/>
              <a:gd name="connsiteX693" fmla="*/ 1556871 w 1948239"/>
              <a:gd name="connsiteY693" fmla="*/ 1010566 h 1667220"/>
              <a:gd name="connsiteX694" fmla="*/ 1538234 w 1948239"/>
              <a:gd name="connsiteY694" fmla="*/ 976453 h 1667220"/>
              <a:gd name="connsiteX695" fmla="*/ 1542535 w 1948239"/>
              <a:gd name="connsiteY695" fmla="*/ 973612 h 1667220"/>
              <a:gd name="connsiteX696" fmla="*/ 1526765 w 1948239"/>
              <a:gd name="connsiteY696" fmla="*/ 960818 h 1667220"/>
              <a:gd name="connsiteX697" fmla="*/ 1531067 w 1948239"/>
              <a:gd name="connsiteY697" fmla="*/ 975032 h 1667220"/>
              <a:gd name="connsiteX698" fmla="*/ 1518164 w 1948239"/>
              <a:gd name="connsiteY698" fmla="*/ 962241 h 1667220"/>
              <a:gd name="connsiteX699" fmla="*/ 1539668 w 1948239"/>
              <a:gd name="connsiteY699" fmla="*/ 987824 h 1667220"/>
              <a:gd name="connsiteX700" fmla="*/ 1535367 w 1948239"/>
              <a:gd name="connsiteY700" fmla="*/ 999195 h 1667220"/>
              <a:gd name="connsiteX701" fmla="*/ 1459388 w 1948239"/>
              <a:gd name="connsiteY701" fmla="*/ 948027 h 1667220"/>
              <a:gd name="connsiteX702" fmla="*/ 1449352 w 1948239"/>
              <a:gd name="connsiteY702" fmla="*/ 962241 h 1667220"/>
              <a:gd name="connsiteX703" fmla="*/ 1433583 w 1948239"/>
              <a:gd name="connsiteY703" fmla="*/ 949449 h 1667220"/>
              <a:gd name="connsiteX704" fmla="*/ 1435016 w 1948239"/>
              <a:gd name="connsiteY704" fmla="*/ 969346 h 1667220"/>
              <a:gd name="connsiteX705" fmla="*/ 1392008 w 1948239"/>
              <a:gd name="connsiteY705" fmla="*/ 928128 h 1667220"/>
              <a:gd name="connsiteX706" fmla="*/ 1394876 w 1948239"/>
              <a:gd name="connsiteY706" fmla="*/ 938078 h 1667220"/>
              <a:gd name="connsiteX707" fmla="*/ 1364771 w 1948239"/>
              <a:gd name="connsiteY707" fmla="*/ 911073 h 1667220"/>
              <a:gd name="connsiteX708" fmla="*/ 1374805 w 1948239"/>
              <a:gd name="connsiteY708" fmla="*/ 938078 h 1667220"/>
              <a:gd name="connsiteX709" fmla="*/ 1366204 w 1948239"/>
              <a:gd name="connsiteY709" fmla="*/ 939499 h 1667220"/>
              <a:gd name="connsiteX710" fmla="*/ 1367638 w 1948239"/>
              <a:gd name="connsiteY710" fmla="*/ 949449 h 1667220"/>
              <a:gd name="connsiteX711" fmla="*/ 1360470 w 1948239"/>
              <a:gd name="connsiteY711" fmla="*/ 913916 h 1667220"/>
              <a:gd name="connsiteX712" fmla="*/ 1346134 w 1948239"/>
              <a:gd name="connsiteY712" fmla="*/ 921021 h 1667220"/>
              <a:gd name="connsiteX713" fmla="*/ 1311728 w 1948239"/>
              <a:gd name="connsiteY713" fmla="*/ 886910 h 1667220"/>
              <a:gd name="connsiteX714" fmla="*/ 1297392 w 1948239"/>
              <a:gd name="connsiteY714" fmla="*/ 892595 h 1667220"/>
              <a:gd name="connsiteX715" fmla="*/ 1314595 w 1948239"/>
              <a:gd name="connsiteY715" fmla="*/ 928128 h 1667220"/>
              <a:gd name="connsiteX716" fmla="*/ 1311728 w 1948239"/>
              <a:gd name="connsiteY716" fmla="*/ 913916 h 1667220"/>
              <a:gd name="connsiteX717" fmla="*/ 1334665 w 1948239"/>
              <a:gd name="connsiteY717" fmla="*/ 928128 h 1667220"/>
              <a:gd name="connsiteX718" fmla="*/ 1317462 w 1948239"/>
              <a:gd name="connsiteY718" fmla="*/ 919600 h 1667220"/>
              <a:gd name="connsiteX719" fmla="*/ 1324631 w 1948239"/>
              <a:gd name="connsiteY719" fmla="*/ 932392 h 1667220"/>
              <a:gd name="connsiteX720" fmla="*/ 1300259 w 1948239"/>
              <a:gd name="connsiteY720" fmla="*/ 928128 h 1667220"/>
              <a:gd name="connsiteX721" fmla="*/ 1301694 w 1948239"/>
              <a:gd name="connsiteY721" fmla="*/ 929549 h 1667220"/>
              <a:gd name="connsiteX722" fmla="*/ 1278756 w 1948239"/>
              <a:gd name="connsiteY722" fmla="*/ 912493 h 1667220"/>
              <a:gd name="connsiteX723" fmla="*/ 1295959 w 1948239"/>
              <a:gd name="connsiteY723" fmla="*/ 903966 h 1667220"/>
              <a:gd name="connsiteX724" fmla="*/ 1221413 w 1948239"/>
              <a:gd name="connsiteY724" fmla="*/ 868432 h 1667220"/>
              <a:gd name="connsiteX725" fmla="*/ 1230014 w 1948239"/>
              <a:gd name="connsiteY725" fmla="*/ 885488 h 1667220"/>
              <a:gd name="connsiteX726" fmla="*/ 1204210 w 1948239"/>
              <a:gd name="connsiteY726" fmla="*/ 882646 h 1667220"/>
              <a:gd name="connsiteX727" fmla="*/ 1211377 w 1948239"/>
              <a:gd name="connsiteY727" fmla="*/ 895438 h 1667220"/>
              <a:gd name="connsiteX728" fmla="*/ 1214244 w 1948239"/>
              <a:gd name="connsiteY728" fmla="*/ 898281 h 1667220"/>
              <a:gd name="connsiteX729" fmla="*/ 1214244 w 1948239"/>
              <a:gd name="connsiteY729" fmla="*/ 903966 h 1667220"/>
              <a:gd name="connsiteX730" fmla="*/ 1194174 w 1948239"/>
              <a:gd name="connsiteY730" fmla="*/ 874117 h 1667220"/>
              <a:gd name="connsiteX731" fmla="*/ 1184140 w 1948239"/>
              <a:gd name="connsiteY731" fmla="*/ 884067 h 1667220"/>
              <a:gd name="connsiteX732" fmla="*/ 1189874 w 1948239"/>
              <a:gd name="connsiteY732" fmla="*/ 871276 h 1667220"/>
              <a:gd name="connsiteX733" fmla="*/ 1175538 w 1948239"/>
              <a:gd name="connsiteY733" fmla="*/ 864168 h 1667220"/>
              <a:gd name="connsiteX734" fmla="*/ 1178405 w 1948239"/>
              <a:gd name="connsiteY734" fmla="*/ 882646 h 1667220"/>
              <a:gd name="connsiteX735" fmla="*/ 1159768 w 1948239"/>
              <a:gd name="connsiteY735" fmla="*/ 859905 h 1667220"/>
              <a:gd name="connsiteX736" fmla="*/ 1159768 w 1948239"/>
              <a:gd name="connsiteY736" fmla="*/ 862748 h 1667220"/>
              <a:gd name="connsiteX737" fmla="*/ 1152601 w 1948239"/>
              <a:gd name="connsiteY737" fmla="*/ 857062 h 1667220"/>
              <a:gd name="connsiteX738" fmla="*/ 1151636 w 1948239"/>
              <a:gd name="connsiteY738" fmla="*/ 862321 h 1667220"/>
              <a:gd name="connsiteX739" fmla="*/ 1144906 w 1948239"/>
              <a:gd name="connsiteY739" fmla="*/ 858144 h 1667220"/>
              <a:gd name="connsiteX740" fmla="*/ 1135935 w 1948239"/>
              <a:gd name="connsiteY740" fmla="*/ 846802 h 1667220"/>
              <a:gd name="connsiteX741" fmla="*/ 1125762 w 1948239"/>
              <a:gd name="connsiteY741" fmla="*/ 849836 h 1667220"/>
              <a:gd name="connsiteX742" fmla="*/ 1125362 w 1948239"/>
              <a:gd name="connsiteY742" fmla="*/ 849955 h 1667220"/>
              <a:gd name="connsiteX743" fmla="*/ 1121061 w 1948239"/>
              <a:gd name="connsiteY743" fmla="*/ 841427 h 1667220"/>
              <a:gd name="connsiteX744" fmla="*/ 1118195 w 1948239"/>
              <a:gd name="connsiteY744" fmla="*/ 845691 h 1667220"/>
              <a:gd name="connsiteX745" fmla="*/ 1113893 w 1948239"/>
              <a:gd name="connsiteY745" fmla="*/ 837163 h 1667220"/>
              <a:gd name="connsiteX746" fmla="*/ 1099558 w 1948239"/>
              <a:gd name="connsiteY746" fmla="*/ 849955 h 1667220"/>
              <a:gd name="connsiteX747" fmla="*/ 1090956 w 1948239"/>
              <a:gd name="connsiteY747" fmla="*/ 857062 h 1667220"/>
              <a:gd name="connsiteX748" fmla="*/ 1080922 w 1948239"/>
              <a:gd name="connsiteY748" fmla="*/ 842849 h 1667220"/>
              <a:gd name="connsiteX749" fmla="*/ 1080657 w 1948239"/>
              <a:gd name="connsiteY749" fmla="*/ 842209 h 1667220"/>
              <a:gd name="connsiteX750" fmla="*/ 1072678 w 1948239"/>
              <a:gd name="connsiteY750" fmla="*/ 822950 h 1667220"/>
              <a:gd name="connsiteX751" fmla="*/ 1070886 w 1948239"/>
              <a:gd name="connsiteY751" fmla="*/ 798787 h 1667220"/>
              <a:gd name="connsiteX752" fmla="*/ 1062284 w 1948239"/>
              <a:gd name="connsiteY752" fmla="*/ 804473 h 1667220"/>
              <a:gd name="connsiteX753" fmla="*/ 1043649 w 1948239"/>
              <a:gd name="connsiteY753" fmla="*/ 810157 h 1667220"/>
              <a:gd name="connsiteX754" fmla="*/ 1046516 w 1948239"/>
              <a:gd name="connsiteY754" fmla="*/ 815844 h 1667220"/>
              <a:gd name="connsiteX755" fmla="*/ 1040782 w 1948239"/>
              <a:gd name="connsiteY755" fmla="*/ 810157 h 1667220"/>
              <a:gd name="connsiteX756" fmla="*/ 1036480 w 1948239"/>
              <a:gd name="connsiteY756" fmla="*/ 817264 h 1667220"/>
              <a:gd name="connsiteX757" fmla="*/ 1027878 w 1948239"/>
              <a:gd name="connsiteY757" fmla="*/ 808737 h 1667220"/>
              <a:gd name="connsiteX758" fmla="*/ 1027878 w 1948239"/>
              <a:gd name="connsiteY758" fmla="*/ 822951 h 1667220"/>
              <a:gd name="connsiteX759" fmla="*/ 1017844 w 1948239"/>
              <a:gd name="connsiteY759" fmla="*/ 811580 h 1667220"/>
              <a:gd name="connsiteX760" fmla="*/ 1013543 w 1948239"/>
              <a:gd name="connsiteY760" fmla="*/ 820108 h 1667220"/>
              <a:gd name="connsiteX761" fmla="*/ 1003508 w 1948239"/>
              <a:gd name="connsiteY761" fmla="*/ 804473 h 1667220"/>
              <a:gd name="connsiteX762" fmla="*/ 1019277 w 1948239"/>
              <a:gd name="connsiteY762" fmla="*/ 801630 h 1667220"/>
              <a:gd name="connsiteX763" fmla="*/ 1013543 w 1948239"/>
              <a:gd name="connsiteY763" fmla="*/ 791681 h 1667220"/>
              <a:gd name="connsiteX764" fmla="*/ 990605 w 1948239"/>
              <a:gd name="connsiteY764" fmla="*/ 791681 h 1667220"/>
              <a:gd name="connsiteX765" fmla="*/ 992038 w 1948239"/>
              <a:gd name="connsiteY765" fmla="*/ 795945 h 1667220"/>
              <a:gd name="connsiteX766" fmla="*/ 997774 w 1948239"/>
              <a:gd name="connsiteY766" fmla="*/ 797366 h 1667220"/>
              <a:gd name="connsiteX767" fmla="*/ 983438 w 1948239"/>
              <a:gd name="connsiteY767" fmla="*/ 815844 h 1667220"/>
              <a:gd name="connsiteX768" fmla="*/ 969102 w 1948239"/>
              <a:gd name="connsiteY768" fmla="*/ 828635 h 1667220"/>
              <a:gd name="connsiteX769" fmla="*/ 977702 w 1948239"/>
              <a:gd name="connsiteY769" fmla="*/ 832899 h 1667220"/>
              <a:gd name="connsiteX770" fmla="*/ 969102 w 1948239"/>
              <a:gd name="connsiteY770" fmla="*/ 838584 h 1667220"/>
              <a:gd name="connsiteX771" fmla="*/ 973402 w 1948239"/>
              <a:gd name="connsiteY771" fmla="*/ 840006 h 1667220"/>
              <a:gd name="connsiteX772" fmla="*/ 954766 w 1948239"/>
              <a:gd name="connsiteY772" fmla="*/ 861325 h 1667220"/>
              <a:gd name="connsiteX773" fmla="*/ 969102 w 1948239"/>
              <a:gd name="connsiteY773" fmla="*/ 862748 h 1667220"/>
              <a:gd name="connsiteX774" fmla="*/ 944731 w 1948239"/>
              <a:gd name="connsiteY774" fmla="*/ 889752 h 1667220"/>
              <a:gd name="connsiteX775" fmla="*/ 949031 w 1948239"/>
              <a:gd name="connsiteY775" fmla="*/ 891174 h 1667220"/>
              <a:gd name="connsiteX776" fmla="*/ 938996 w 1948239"/>
              <a:gd name="connsiteY776" fmla="*/ 894017 h 1667220"/>
              <a:gd name="connsiteX777" fmla="*/ 949031 w 1948239"/>
              <a:gd name="connsiteY777" fmla="*/ 898281 h 1667220"/>
              <a:gd name="connsiteX778" fmla="*/ 917493 w 1948239"/>
              <a:gd name="connsiteY778" fmla="*/ 919600 h 1667220"/>
              <a:gd name="connsiteX779" fmla="*/ 934695 w 1948239"/>
              <a:gd name="connsiteY779" fmla="*/ 926707 h 1667220"/>
              <a:gd name="connsiteX780" fmla="*/ 903158 w 1948239"/>
              <a:gd name="connsiteY780" fmla="*/ 956554 h 1667220"/>
              <a:gd name="connsiteX781" fmla="*/ 895989 w 1948239"/>
              <a:gd name="connsiteY781" fmla="*/ 959398 h 1667220"/>
              <a:gd name="connsiteX782" fmla="*/ 897423 w 1948239"/>
              <a:gd name="connsiteY782" fmla="*/ 960818 h 1667220"/>
              <a:gd name="connsiteX783" fmla="*/ 901723 w 1948239"/>
              <a:gd name="connsiteY783" fmla="*/ 959398 h 1667220"/>
              <a:gd name="connsiteX784" fmla="*/ 885955 w 1948239"/>
              <a:gd name="connsiteY784" fmla="*/ 967925 h 1667220"/>
              <a:gd name="connsiteX785" fmla="*/ 897423 w 1948239"/>
              <a:gd name="connsiteY785" fmla="*/ 979296 h 1667220"/>
              <a:gd name="connsiteX786" fmla="*/ 884520 w 1948239"/>
              <a:gd name="connsiteY786" fmla="*/ 997774 h 1667220"/>
              <a:gd name="connsiteX787" fmla="*/ 890255 w 1948239"/>
              <a:gd name="connsiteY787" fmla="*/ 1000616 h 1667220"/>
              <a:gd name="connsiteX788" fmla="*/ 854416 w 1948239"/>
              <a:gd name="connsiteY788" fmla="*/ 1050363 h 1667220"/>
              <a:gd name="connsiteX789" fmla="*/ 815708 w 1948239"/>
              <a:gd name="connsiteY789" fmla="*/ 1061734 h 1667220"/>
              <a:gd name="connsiteX790" fmla="*/ 835778 w 1948239"/>
              <a:gd name="connsiteY790" fmla="*/ 1063154 h 1667220"/>
              <a:gd name="connsiteX791" fmla="*/ 834346 w 1948239"/>
              <a:gd name="connsiteY791" fmla="*/ 1075946 h 1667220"/>
              <a:gd name="connsiteX792" fmla="*/ 838646 w 1948239"/>
              <a:gd name="connsiteY792" fmla="*/ 1077368 h 1667220"/>
              <a:gd name="connsiteX793" fmla="*/ 824310 w 1948239"/>
              <a:gd name="connsiteY793" fmla="*/ 1077368 h 1667220"/>
              <a:gd name="connsiteX794" fmla="*/ 832911 w 1948239"/>
              <a:gd name="connsiteY794" fmla="*/ 1083053 h 1667220"/>
              <a:gd name="connsiteX795" fmla="*/ 818575 w 1948239"/>
              <a:gd name="connsiteY795" fmla="*/ 1081632 h 1667220"/>
              <a:gd name="connsiteX796" fmla="*/ 799940 w 1948239"/>
              <a:gd name="connsiteY796" fmla="*/ 1129957 h 1667220"/>
              <a:gd name="connsiteX797" fmla="*/ 792771 w 1948239"/>
              <a:gd name="connsiteY797" fmla="*/ 1124272 h 1667220"/>
              <a:gd name="connsiteX798" fmla="*/ 775568 w 1948239"/>
              <a:gd name="connsiteY798" fmla="*/ 1142749 h 1667220"/>
              <a:gd name="connsiteX799" fmla="*/ 779869 w 1948239"/>
              <a:gd name="connsiteY799" fmla="*/ 1142749 h 1667220"/>
              <a:gd name="connsiteX800" fmla="*/ 766966 w 1948239"/>
              <a:gd name="connsiteY800" fmla="*/ 1154120 h 1667220"/>
              <a:gd name="connsiteX801" fmla="*/ 738295 w 1948239"/>
              <a:gd name="connsiteY801" fmla="*/ 1161226 h 1667220"/>
              <a:gd name="connsiteX802" fmla="*/ 729693 w 1948239"/>
              <a:gd name="connsiteY802" fmla="*/ 1139907 h 1667220"/>
              <a:gd name="connsiteX803" fmla="*/ 735428 w 1948239"/>
              <a:gd name="connsiteY803" fmla="*/ 1147013 h 1667220"/>
              <a:gd name="connsiteX804" fmla="*/ 744029 w 1948239"/>
              <a:gd name="connsiteY804" fmla="*/ 1145592 h 1667220"/>
              <a:gd name="connsiteX805" fmla="*/ 733995 w 1948239"/>
              <a:gd name="connsiteY805" fmla="*/ 1135643 h 1667220"/>
              <a:gd name="connsiteX806" fmla="*/ 742596 w 1948239"/>
              <a:gd name="connsiteY806" fmla="*/ 1129957 h 1667220"/>
              <a:gd name="connsiteX807" fmla="*/ 732560 w 1948239"/>
              <a:gd name="connsiteY807" fmla="*/ 1132800 h 1667220"/>
              <a:gd name="connsiteX808" fmla="*/ 731128 w 1948239"/>
              <a:gd name="connsiteY808" fmla="*/ 1128536 h 1667220"/>
              <a:gd name="connsiteX809" fmla="*/ 754065 w 1948239"/>
              <a:gd name="connsiteY809" fmla="*/ 1122850 h 1667220"/>
              <a:gd name="connsiteX810" fmla="*/ 749763 w 1948239"/>
              <a:gd name="connsiteY810" fmla="*/ 1118586 h 1667220"/>
              <a:gd name="connsiteX811" fmla="*/ 781302 w 1948239"/>
              <a:gd name="connsiteY811" fmla="*/ 1112902 h 1667220"/>
              <a:gd name="connsiteX812" fmla="*/ 784169 w 1948239"/>
              <a:gd name="connsiteY812" fmla="*/ 1117165 h 1667220"/>
              <a:gd name="connsiteX813" fmla="*/ 795638 w 1948239"/>
              <a:gd name="connsiteY813" fmla="*/ 1108638 h 1667220"/>
              <a:gd name="connsiteX814" fmla="*/ 787871 w 1948239"/>
              <a:gd name="connsiteY814" fmla="*/ 1107131 h 1667220"/>
              <a:gd name="connsiteX815" fmla="*/ 792390 w 1948239"/>
              <a:gd name="connsiteY815" fmla="*/ 1105839 h 1667220"/>
              <a:gd name="connsiteX816" fmla="*/ 792771 w 1948239"/>
              <a:gd name="connsiteY816" fmla="*/ 1101531 h 1667220"/>
              <a:gd name="connsiteX817" fmla="*/ 768401 w 1948239"/>
              <a:gd name="connsiteY817" fmla="*/ 1111479 h 1667220"/>
              <a:gd name="connsiteX818" fmla="*/ 758365 w 1948239"/>
              <a:gd name="connsiteY818" fmla="*/ 1105795 h 1667220"/>
              <a:gd name="connsiteX819" fmla="*/ 786679 w 1948239"/>
              <a:gd name="connsiteY819" fmla="*/ 1086251 h 1667220"/>
              <a:gd name="connsiteX820" fmla="*/ 801661 w 1948239"/>
              <a:gd name="connsiteY820" fmla="*/ 1064120 h 1667220"/>
              <a:gd name="connsiteX821" fmla="*/ 797967 w 1948239"/>
              <a:gd name="connsiteY821" fmla="*/ 1067241 h 1667220"/>
              <a:gd name="connsiteX822" fmla="*/ 789903 w 1948239"/>
              <a:gd name="connsiteY822" fmla="*/ 1070261 h 1667220"/>
              <a:gd name="connsiteX823" fmla="*/ 787036 w 1948239"/>
              <a:gd name="connsiteY823" fmla="*/ 1063154 h 1667220"/>
              <a:gd name="connsiteX824" fmla="*/ 802315 w 1948239"/>
              <a:gd name="connsiteY824" fmla="*/ 1063154 h 1667220"/>
              <a:gd name="connsiteX825" fmla="*/ 804240 w 1948239"/>
              <a:gd name="connsiteY825" fmla="*/ 1060311 h 1667220"/>
              <a:gd name="connsiteX826" fmla="*/ 791338 w 1948239"/>
              <a:gd name="connsiteY826" fmla="*/ 1050363 h 1667220"/>
              <a:gd name="connsiteX827" fmla="*/ 802807 w 1948239"/>
              <a:gd name="connsiteY827" fmla="*/ 1041835 h 1667220"/>
              <a:gd name="connsiteX828" fmla="*/ 784169 w 1948239"/>
              <a:gd name="connsiteY828" fmla="*/ 1038992 h 1667220"/>
              <a:gd name="connsiteX829" fmla="*/ 821443 w 1948239"/>
              <a:gd name="connsiteY829" fmla="*/ 1014829 h 1667220"/>
              <a:gd name="connsiteX830" fmla="*/ 812841 w 1948239"/>
              <a:gd name="connsiteY830" fmla="*/ 1014829 h 1667220"/>
              <a:gd name="connsiteX831" fmla="*/ 837213 w 1948239"/>
              <a:gd name="connsiteY831" fmla="*/ 997774 h 1667220"/>
              <a:gd name="connsiteX832" fmla="*/ 811408 w 1948239"/>
              <a:gd name="connsiteY832" fmla="*/ 999195 h 1667220"/>
              <a:gd name="connsiteX833" fmla="*/ 810834 w 1948239"/>
              <a:gd name="connsiteY833" fmla="*/ 996351 h 1667220"/>
              <a:gd name="connsiteX834" fmla="*/ 809974 w 1948239"/>
              <a:gd name="connsiteY834" fmla="*/ 992088 h 1667220"/>
              <a:gd name="connsiteX835" fmla="*/ 799940 w 1948239"/>
              <a:gd name="connsiteY835" fmla="*/ 990667 h 1667220"/>
              <a:gd name="connsiteX836" fmla="*/ 834346 w 1948239"/>
              <a:gd name="connsiteY836" fmla="*/ 992088 h 1667220"/>
              <a:gd name="connsiteX837" fmla="*/ 827177 w 1948239"/>
              <a:gd name="connsiteY837" fmla="*/ 980717 h 1667220"/>
              <a:gd name="connsiteX838" fmla="*/ 857283 w 1948239"/>
              <a:gd name="connsiteY838" fmla="*/ 960818 h 1667220"/>
              <a:gd name="connsiteX839" fmla="*/ 851549 w 1948239"/>
              <a:gd name="connsiteY839" fmla="*/ 948027 h 1667220"/>
              <a:gd name="connsiteX840" fmla="*/ 818575 w 1948239"/>
              <a:gd name="connsiteY840" fmla="*/ 953713 h 1667220"/>
              <a:gd name="connsiteX841" fmla="*/ 832911 w 1948239"/>
              <a:gd name="connsiteY841" fmla="*/ 955134 h 1667220"/>
              <a:gd name="connsiteX842" fmla="*/ 821443 w 1948239"/>
              <a:gd name="connsiteY842" fmla="*/ 969346 h 1667220"/>
              <a:gd name="connsiteX843" fmla="*/ 828611 w 1948239"/>
              <a:gd name="connsiteY843" fmla="*/ 957977 h 1667220"/>
              <a:gd name="connsiteX844" fmla="*/ 817143 w 1948239"/>
              <a:gd name="connsiteY844" fmla="*/ 960818 h 1667220"/>
              <a:gd name="connsiteX845" fmla="*/ 820010 w 1948239"/>
              <a:gd name="connsiteY845" fmla="*/ 943763 h 1667220"/>
              <a:gd name="connsiteX846" fmla="*/ 818575 w 1948239"/>
              <a:gd name="connsiteY846" fmla="*/ 943763 h 1667220"/>
              <a:gd name="connsiteX847" fmla="*/ 834346 w 1948239"/>
              <a:gd name="connsiteY847" fmla="*/ 929549 h 1667220"/>
              <a:gd name="connsiteX848" fmla="*/ 842947 w 1948239"/>
              <a:gd name="connsiteY848" fmla="*/ 943763 h 1667220"/>
              <a:gd name="connsiteX849" fmla="*/ 873052 w 1948239"/>
              <a:gd name="connsiteY849" fmla="*/ 894017 h 1667220"/>
              <a:gd name="connsiteX850" fmla="*/ 857283 w 1948239"/>
              <a:gd name="connsiteY850" fmla="*/ 896859 h 1667220"/>
              <a:gd name="connsiteX851" fmla="*/ 858716 w 1948239"/>
              <a:gd name="connsiteY851" fmla="*/ 878382 h 1667220"/>
              <a:gd name="connsiteX852" fmla="*/ 847247 w 1948239"/>
              <a:gd name="connsiteY852" fmla="*/ 881224 h 1667220"/>
              <a:gd name="connsiteX853" fmla="*/ 848681 w 1948239"/>
              <a:gd name="connsiteY853" fmla="*/ 881224 h 1667220"/>
              <a:gd name="connsiteX854" fmla="*/ 842947 w 1948239"/>
              <a:gd name="connsiteY854" fmla="*/ 879803 h 1667220"/>
              <a:gd name="connsiteX855" fmla="*/ 870184 w 1948239"/>
              <a:gd name="connsiteY855" fmla="*/ 871276 h 1667220"/>
              <a:gd name="connsiteX856" fmla="*/ 860150 w 1948239"/>
              <a:gd name="connsiteY856" fmla="*/ 862748 h 1667220"/>
              <a:gd name="connsiteX857" fmla="*/ 871619 w 1948239"/>
              <a:gd name="connsiteY857" fmla="*/ 869853 h 1667220"/>
              <a:gd name="connsiteX858" fmla="*/ 877353 w 1948239"/>
              <a:gd name="connsiteY858" fmla="*/ 861325 h 1667220"/>
              <a:gd name="connsiteX859" fmla="*/ 860150 w 1948239"/>
              <a:gd name="connsiteY859" fmla="*/ 859905 h 1667220"/>
              <a:gd name="connsiteX860" fmla="*/ 881653 w 1948239"/>
              <a:gd name="connsiteY860" fmla="*/ 849955 h 1667220"/>
              <a:gd name="connsiteX861" fmla="*/ 878786 w 1948239"/>
              <a:gd name="connsiteY861" fmla="*/ 849955 h 1667220"/>
              <a:gd name="connsiteX862" fmla="*/ 884520 w 1948239"/>
              <a:gd name="connsiteY862" fmla="*/ 845691 h 1667220"/>
              <a:gd name="connsiteX863" fmla="*/ 875919 w 1948239"/>
              <a:gd name="connsiteY863" fmla="*/ 847113 h 1667220"/>
              <a:gd name="connsiteX864" fmla="*/ 888822 w 1948239"/>
              <a:gd name="connsiteY864" fmla="*/ 825792 h 1667220"/>
              <a:gd name="connsiteX865" fmla="*/ 891689 w 1948239"/>
              <a:gd name="connsiteY865" fmla="*/ 821528 h 1667220"/>
              <a:gd name="connsiteX866" fmla="*/ 887387 w 1948239"/>
              <a:gd name="connsiteY866" fmla="*/ 818685 h 1667220"/>
              <a:gd name="connsiteX867" fmla="*/ 895989 w 1948239"/>
              <a:gd name="connsiteY867" fmla="*/ 817264 h 1667220"/>
              <a:gd name="connsiteX868" fmla="*/ 883087 w 1948239"/>
              <a:gd name="connsiteY868" fmla="*/ 804473 h 1667220"/>
              <a:gd name="connsiteX869" fmla="*/ 875919 w 1948239"/>
              <a:gd name="connsiteY869" fmla="*/ 797366 h 1667220"/>
              <a:gd name="connsiteX870" fmla="*/ 886365 w 1948239"/>
              <a:gd name="connsiteY870" fmla="*/ 792763 h 1667220"/>
              <a:gd name="connsiteX871" fmla="*/ 888822 w 1948239"/>
              <a:gd name="connsiteY871" fmla="*/ 791681 h 1667220"/>
              <a:gd name="connsiteX872" fmla="*/ 930395 w 1948239"/>
              <a:gd name="connsiteY872" fmla="*/ 791681 h 1667220"/>
              <a:gd name="connsiteX873" fmla="*/ 924661 w 1948239"/>
              <a:gd name="connsiteY873" fmla="*/ 784574 h 1667220"/>
              <a:gd name="connsiteX874" fmla="*/ 921793 w 1948239"/>
              <a:gd name="connsiteY874" fmla="*/ 778888 h 1667220"/>
              <a:gd name="connsiteX875" fmla="*/ 913192 w 1948239"/>
              <a:gd name="connsiteY875" fmla="*/ 778888 h 1667220"/>
              <a:gd name="connsiteX876" fmla="*/ 916059 w 1948239"/>
              <a:gd name="connsiteY876" fmla="*/ 776046 h 1667220"/>
              <a:gd name="connsiteX877" fmla="*/ 916059 w 1948239"/>
              <a:gd name="connsiteY877" fmla="*/ 773203 h 1667220"/>
              <a:gd name="connsiteX878" fmla="*/ 916059 w 1948239"/>
              <a:gd name="connsiteY878" fmla="*/ 770360 h 1667220"/>
              <a:gd name="connsiteX879" fmla="*/ 911759 w 1948239"/>
              <a:gd name="connsiteY879" fmla="*/ 771783 h 1667220"/>
              <a:gd name="connsiteX880" fmla="*/ 914626 w 1948239"/>
              <a:gd name="connsiteY880" fmla="*/ 768939 h 1667220"/>
              <a:gd name="connsiteX881" fmla="*/ 914626 w 1948239"/>
              <a:gd name="connsiteY881" fmla="*/ 767519 h 1667220"/>
              <a:gd name="connsiteX882" fmla="*/ 908892 w 1948239"/>
              <a:gd name="connsiteY882" fmla="*/ 776046 h 1667220"/>
              <a:gd name="connsiteX883" fmla="*/ 874486 w 1948239"/>
              <a:gd name="connsiteY883" fmla="*/ 749041 h 1667220"/>
              <a:gd name="connsiteX884" fmla="*/ 884520 w 1948239"/>
              <a:gd name="connsiteY884" fmla="*/ 760412 h 1667220"/>
              <a:gd name="connsiteX885" fmla="*/ 898856 w 1948239"/>
              <a:gd name="connsiteY885" fmla="*/ 736249 h 1667220"/>
              <a:gd name="connsiteX886" fmla="*/ 847247 w 1948239"/>
              <a:gd name="connsiteY886" fmla="*/ 700716 h 1667220"/>
              <a:gd name="connsiteX887" fmla="*/ 850473 w 1948239"/>
              <a:gd name="connsiteY887" fmla="*/ 710843 h 1667220"/>
              <a:gd name="connsiteX888" fmla="*/ 850773 w 1948239"/>
              <a:gd name="connsiteY888" fmla="*/ 713967 h 1667220"/>
              <a:gd name="connsiteX889" fmla="*/ 845814 w 1948239"/>
              <a:gd name="connsiteY889" fmla="*/ 707821 h 1667220"/>
              <a:gd name="connsiteX890" fmla="*/ 844380 w 1948239"/>
              <a:gd name="connsiteY890" fmla="*/ 709244 h 1667220"/>
              <a:gd name="connsiteX891" fmla="*/ 850809 w 1948239"/>
              <a:gd name="connsiteY891" fmla="*/ 714342 h 1667220"/>
              <a:gd name="connsiteX892" fmla="*/ 851549 w 1948239"/>
              <a:gd name="connsiteY892" fmla="*/ 722035 h 1667220"/>
              <a:gd name="connsiteX893" fmla="*/ 820010 w 1948239"/>
              <a:gd name="connsiteY893" fmla="*/ 677974 h 1667220"/>
              <a:gd name="connsiteX894" fmla="*/ 817143 w 1948239"/>
              <a:gd name="connsiteY894" fmla="*/ 692188 h 1667220"/>
              <a:gd name="connsiteX895" fmla="*/ 798505 w 1948239"/>
              <a:gd name="connsiteY895" fmla="*/ 685081 h 1667220"/>
              <a:gd name="connsiteX896" fmla="*/ 799940 w 1948239"/>
              <a:gd name="connsiteY896" fmla="*/ 679395 h 1667220"/>
              <a:gd name="connsiteX897" fmla="*/ 785604 w 1948239"/>
              <a:gd name="connsiteY897" fmla="*/ 689345 h 1667220"/>
              <a:gd name="connsiteX898" fmla="*/ 761232 w 1948239"/>
              <a:gd name="connsiteY898" fmla="*/ 682238 h 1667220"/>
              <a:gd name="connsiteX899" fmla="*/ 761232 w 1948239"/>
              <a:gd name="connsiteY899" fmla="*/ 686502 h 1667220"/>
              <a:gd name="connsiteX900" fmla="*/ 738295 w 1948239"/>
              <a:gd name="connsiteY900" fmla="*/ 679751 h 1667220"/>
              <a:gd name="connsiteX901" fmla="*/ 718708 w 1948239"/>
              <a:gd name="connsiteY901" fmla="*/ 679495 h 1667220"/>
              <a:gd name="connsiteX902" fmla="*/ 722951 w 1948239"/>
              <a:gd name="connsiteY902" fmla="*/ 678396 h 1667220"/>
              <a:gd name="connsiteX903" fmla="*/ 726826 w 1948239"/>
              <a:gd name="connsiteY903" fmla="*/ 672288 h 1667220"/>
              <a:gd name="connsiteX904" fmla="*/ 709623 w 1948239"/>
              <a:gd name="connsiteY904" fmla="*/ 660919 h 1667220"/>
              <a:gd name="connsiteX905" fmla="*/ 701022 w 1948239"/>
              <a:gd name="connsiteY905" fmla="*/ 669447 h 1667220"/>
              <a:gd name="connsiteX906" fmla="*/ 708190 w 1948239"/>
              <a:gd name="connsiteY906" fmla="*/ 670867 h 1667220"/>
              <a:gd name="connsiteX907" fmla="*/ 703889 w 1948239"/>
              <a:gd name="connsiteY907" fmla="*/ 675131 h 1667220"/>
              <a:gd name="connsiteX908" fmla="*/ 716792 w 1948239"/>
              <a:gd name="connsiteY908" fmla="*/ 646705 h 1667220"/>
              <a:gd name="connsiteX909" fmla="*/ 701022 w 1948239"/>
              <a:gd name="connsiteY909" fmla="*/ 632491 h 1667220"/>
              <a:gd name="connsiteX910" fmla="*/ 693854 w 1948239"/>
              <a:gd name="connsiteY910" fmla="*/ 658076 h 1667220"/>
              <a:gd name="connsiteX911" fmla="*/ 670917 w 1948239"/>
              <a:gd name="connsiteY911" fmla="*/ 632491 h 1667220"/>
              <a:gd name="connsiteX912" fmla="*/ 625043 w 1948239"/>
              <a:gd name="connsiteY912" fmla="*/ 643862 h 1667220"/>
              <a:gd name="connsiteX913" fmla="*/ 620741 w 1948239"/>
              <a:gd name="connsiteY913" fmla="*/ 635334 h 1667220"/>
              <a:gd name="connsiteX914" fmla="*/ 620741 w 1948239"/>
              <a:gd name="connsiteY914" fmla="*/ 641020 h 1667220"/>
              <a:gd name="connsiteX915" fmla="*/ 606405 w 1948239"/>
              <a:gd name="connsiteY915" fmla="*/ 619699 h 1667220"/>
              <a:gd name="connsiteX916" fmla="*/ 606405 w 1948239"/>
              <a:gd name="connsiteY916" fmla="*/ 631070 h 1667220"/>
              <a:gd name="connsiteX917" fmla="*/ 567698 w 1948239"/>
              <a:gd name="connsiteY917" fmla="*/ 604065 h 1667220"/>
              <a:gd name="connsiteX918" fmla="*/ 569132 w 1948239"/>
              <a:gd name="connsiteY918" fmla="*/ 608328 h 1667220"/>
              <a:gd name="connsiteX919" fmla="*/ 561965 w 1948239"/>
              <a:gd name="connsiteY919" fmla="*/ 602644 h 1667220"/>
              <a:gd name="connsiteX920" fmla="*/ 570566 w 1948239"/>
              <a:gd name="connsiteY920" fmla="*/ 596958 h 1667220"/>
              <a:gd name="connsiteX921" fmla="*/ 531859 w 1948239"/>
              <a:gd name="connsiteY921" fmla="*/ 589852 h 1667220"/>
              <a:gd name="connsiteX922" fmla="*/ 534726 w 1948239"/>
              <a:gd name="connsiteY922" fmla="*/ 602644 h 1667220"/>
              <a:gd name="connsiteX923" fmla="*/ 518957 w 1948239"/>
              <a:gd name="connsiteY923" fmla="*/ 584166 h 1667220"/>
              <a:gd name="connsiteX924" fmla="*/ 523257 w 1948239"/>
              <a:gd name="connsiteY924" fmla="*/ 604065 h 1667220"/>
              <a:gd name="connsiteX925" fmla="*/ 508922 w 1948239"/>
              <a:gd name="connsiteY925" fmla="*/ 599801 h 1667220"/>
              <a:gd name="connsiteX926" fmla="*/ 505236 w 1948239"/>
              <a:gd name="connsiteY926" fmla="*/ 605893 h 1667220"/>
              <a:gd name="connsiteX927" fmla="*/ 504622 w 1948239"/>
              <a:gd name="connsiteY927" fmla="*/ 606908 h 1667220"/>
              <a:gd name="connsiteX928" fmla="*/ 488851 w 1948239"/>
              <a:gd name="connsiteY928" fmla="*/ 604065 h 1667220"/>
              <a:gd name="connsiteX929" fmla="*/ 488851 w 1948239"/>
              <a:gd name="connsiteY929" fmla="*/ 608328 h 1667220"/>
              <a:gd name="connsiteX930" fmla="*/ 464481 w 1948239"/>
              <a:gd name="connsiteY930" fmla="*/ 602644 h 1667220"/>
              <a:gd name="connsiteX931" fmla="*/ 465914 w 1948239"/>
              <a:gd name="connsiteY931" fmla="*/ 609751 h 1667220"/>
              <a:gd name="connsiteX932" fmla="*/ 447278 w 1948239"/>
              <a:gd name="connsiteY932" fmla="*/ 606908 h 1667220"/>
              <a:gd name="connsiteX933" fmla="*/ 450145 w 1948239"/>
              <a:gd name="connsiteY933" fmla="*/ 615435 h 1667220"/>
              <a:gd name="connsiteX934" fmla="*/ 427208 w 1948239"/>
              <a:gd name="connsiteY934" fmla="*/ 608328 h 1667220"/>
              <a:gd name="connsiteX935" fmla="*/ 422907 w 1948239"/>
              <a:gd name="connsiteY935" fmla="*/ 625386 h 1667220"/>
              <a:gd name="connsiteX936" fmla="*/ 410005 w 1948239"/>
              <a:gd name="connsiteY936" fmla="*/ 622542 h 1667220"/>
              <a:gd name="connsiteX937" fmla="*/ 414305 w 1948239"/>
              <a:gd name="connsiteY937" fmla="*/ 626806 h 1667220"/>
              <a:gd name="connsiteX938" fmla="*/ 414305 w 1948239"/>
              <a:gd name="connsiteY938" fmla="*/ 622542 h 1667220"/>
              <a:gd name="connsiteX939" fmla="*/ 417172 w 1948239"/>
              <a:gd name="connsiteY939" fmla="*/ 628227 h 1667220"/>
              <a:gd name="connsiteX940" fmla="*/ 404271 w 1948239"/>
              <a:gd name="connsiteY940" fmla="*/ 626806 h 1667220"/>
              <a:gd name="connsiteX941" fmla="*/ 408571 w 1948239"/>
              <a:gd name="connsiteY941" fmla="*/ 639598 h 1667220"/>
              <a:gd name="connsiteX942" fmla="*/ 379899 w 1948239"/>
              <a:gd name="connsiteY942" fmla="*/ 628227 h 1667220"/>
              <a:gd name="connsiteX943" fmla="*/ 377032 w 1948239"/>
              <a:gd name="connsiteY943" fmla="*/ 611172 h 1667220"/>
              <a:gd name="connsiteX944" fmla="*/ 387068 w 1948239"/>
              <a:gd name="connsiteY944" fmla="*/ 606908 h 1667220"/>
              <a:gd name="connsiteX945" fmla="*/ 377032 w 1948239"/>
              <a:gd name="connsiteY945" fmla="*/ 589852 h 1667220"/>
              <a:gd name="connsiteX946" fmla="*/ 384201 w 1948239"/>
              <a:gd name="connsiteY946" fmla="*/ 587009 h 1667220"/>
              <a:gd name="connsiteX947" fmla="*/ 382766 w 1948239"/>
              <a:gd name="connsiteY947" fmla="*/ 584166 h 1667220"/>
              <a:gd name="connsiteX948" fmla="*/ 388501 w 1948239"/>
              <a:gd name="connsiteY948" fmla="*/ 584166 h 1667220"/>
              <a:gd name="connsiteX949" fmla="*/ 385633 w 1948239"/>
              <a:gd name="connsiteY949" fmla="*/ 568531 h 1667220"/>
              <a:gd name="connsiteX950" fmla="*/ 382766 w 1948239"/>
              <a:gd name="connsiteY950" fmla="*/ 554319 h 1667220"/>
              <a:gd name="connsiteX951" fmla="*/ 397102 w 1948239"/>
              <a:gd name="connsiteY951" fmla="*/ 565690 h 1667220"/>
              <a:gd name="connsiteX952" fmla="*/ 405704 w 1948239"/>
              <a:gd name="connsiteY952" fmla="*/ 557160 h 1667220"/>
              <a:gd name="connsiteX953" fmla="*/ 391368 w 1948239"/>
              <a:gd name="connsiteY953" fmla="*/ 548633 h 1667220"/>
              <a:gd name="connsiteX954" fmla="*/ 402836 w 1948239"/>
              <a:gd name="connsiteY954" fmla="*/ 528734 h 1667220"/>
              <a:gd name="connsiteX955" fmla="*/ 424341 w 1948239"/>
              <a:gd name="connsiteY955" fmla="*/ 517363 h 1667220"/>
              <a:gd name="connsiteX956" fmla="*/ 440110 w 1948239"/>
              <a:gd name="connsiteY956" fmla="*/ 501729 h 1667220"/>
              <a:gd name="connsiteX957" fmla="*/ 444411 w 1948239"/>
              <a:gd name="connsiteY957" fmla="*/ 520206 h 1667220"/>
              <a:gd name="connsiteX958" fmla="*/ 455880 w 1948239"/>
              <a:gd name="connsiteY958" fmla="*/ 510258 h 1667220"/>
              <a:gd name="connsiteX959" fmla="*/ 458747 w 1948239"/>
              <a:gd name="connsiteY959" fmla="*/ 524470 h 1667220"/>
              <a:gd name="connsiteX960" fmla="*/ 465914 w 1948239"/>
              <a:gd name="connsiteY960" fmla="*/ 517363 h 1667220"/>
              <a:gd name="connsiteX961" fmla="*/ 461614 w 1948239"/>
              <a:gd name="connsiteY961" fmla="*/ 500308 h 1667220"/>
              <a:gd name="connsiteX962" fmla="*/ 478817 w 1948239"/>
              <a:gd name="connsiteY962" fmla="*/ 504572 h 1667220"/>
              <a:gd name="connsiteX963" fmla="*/ 474516 w 1948239"/>
              <a:gd name="connsiteY963" fmla="*/ 497465 h 1667220"/>
              <a:gd name="connsiteX964" fmla="*/ 539026 w 1948239"/>
              <a:gd name="connsiteY964" fmla="*/ 501729 h 1667220"/>
              <a:gd name="connsiteX965" fmla="*/ 539026 w 1948239"/>
              <a:gd name="connsiteY965" fmla="*/ 494623 h 1667220"/>
              <a:gd name="connsiteX966" fmla="*/ 546195 w 1948239"/>
              <a:gd name="connsiteY966" fmla="*/ 498887 h 1667220"/>
              <a:gd name="connsiteX967" fmla="*/ 546195 w 1948239"/>
              <a:gd name="connsiteY967" fmla="*/ 493201 h 1667220"/>
              <a:gd name="connsiteX968" fmla="*/ 590637 w 1948239"/>
              <a:gd name="connsiteY968" fmla="*/ 513099 h 1667220"/>
              <a:gd name="connsiteX969" fmla="*/ 584902 w 1948239"/>
              <a:gd name="connsiteY969" fmla="*/ 501729 h 1667220"/>
              <a:gd name="connsiteX970" fmla="*/ 596371 w 1948239"/>
              <a:gd name="connsiteY970" fmla="*/ 515943 h 1667220"/>
              <a:gd name="connsiteX971" fmla="*/ 599238 w 1948239"/>
              <a:gd name="connsiteY971" fmla="*/ 503151 h 1667220"/>
              <a:gd name="connsiteX972" fmla="*/ 632210 w 1948239"/>
              <a:gd name="connsiteY972" fmla="*/ 523049 h 1667220"/>
              <a:gd name="connsiteX973" fmla="*/ 635077 w 1948239"/>
              <a:gd name="connsiteY973" fmla="*/ 515943 h 1667220"/>
              <a:gd name="connsiteX974" fmla="*/ 640811 w 1948239"/>
              <a:gd name="connsiteY974" fmla="*/ 523049 h 1667220"/>
              <a:gd name="connsiteX975" fmla="*/ 639378 w 1948239"/>
              <a:gd name="connsiteY975" fmla="*/ 517363 h 1667220"/>
              <a:gd name="connsiteX976" fmla="*/ 662316 w 1948239"/>
              <a:gd name="connsiteY976" fmla="*/ 534420 h 1667220"/>
              <a:gd name="connsiteX977" fmla="*/ 660881 w 1948239"/>
              <a:gd name="connsiteY977" fmla="*/ 517363 h 1667220"/>
              <a:gd name="connsiteX978" fmla="*/ 679519 w 1948239"/>
              <a:gd name="connsiteY978" fmla="*/ 540105 h 1667220"/>
              <a:gd name="connsiteX979" fmla="*/ 688120 w 1948239"/>
              <a:gd name="connsiteY979" fmla="*/ 528734 h 1667220"/>
              <a:gd name="connsiteX980" fmla="*/ 693854 w 1948239"/>
              <a:gd name="connsiteY980" fmla="*/ 541526 h 1667220"/>
              <a:gd name="connsiteX981" fmla="*/ 695287 w 1948239"/>
              <a:gd name="connsiteY981" fmla="*/ 535841 h 1667220"/>
              <a:gd name="connsiteX982" fmla="*/ 791338 w 1948239"/>
              <a:gd name="connsiteY982" fmla="*/ 584166 h 1667220"/>
              <a:gd name="connsiteX983" fmla="*/ 791338 w 1948239"/>
              <a:gd name="connsiteY983" fmla="*/ 581324 h 1667220"/>
              <a:gd name="connsiteX984" fmla="*/ 805674 w 1948239"/>
              <a:gd name="connsiteY984" fmla="*/ 604065 h 1667220"/>
              <a:gd name="connsiteX985" fmla="*/ 822877 w 1948239"/>
              <a:gd name="connsiteY985" fmla="*/ 592694 h 1667220"/>
              <a:gd name="connsiteX986" fmla="*/ 832911 w 1948239"/>
              <a:gd name="connsiteY986" fmla="*/ 609751 h 1667220"/>
              <a:gd name="connsiteX987" fmla="*/ 837213 w 1948239"/>
              <a:gd name="connsiteY987" fmla="*/ 596958 h 1667220"/>
              <a:gd name="connsiteX988" fmla="*/ 893122 w 1948239"/>
              <a:gd name="connsiteY988" fmla="*/ 621122 h 1667220"/>
              <a:gd name="connsiteX989" fmla="*/ 850114 w 1948239"/>
              <a:gd name="connsiteY989" fmla="*/ 623963 h 1667220"/>
              <a:gd name="connsiteX990" fmla="*/ 888822 w 1948239"/>
              <a:gd name="connsiteY990" fmla="*/ 639598 h 1667220"/>
              <a:gd name="connsiteX991" fmla="*/ 883087 w 1948239"/>
              <a:gd name="connsiteY991" fmla="*/ 631070 h 1667220"/>
              <a:gd name="connsiteX992" fmla="*/ 917493 w 1948239"/>
              <a:gd name="connsiteY992" fmla="*/ 635334 h 1667220"/>
              <a:gd name="connsiteX993" fmla="*/ 943298 w 1948239"/>
              <a:gd name="connsiteY993" fmla="*/ 668024 h 1667220"/>
              <a:gd name="connsiteX994" fmla="*/ 943298 w 1948239"/>
              <a:gd name="connsiteY994" fmla="*/ 649548 h 1667220"/>
              <a:gd name="connsiteX995" fmla="*/ 953332 w 1948239"/>
              <a:gd name="connsiteY995" fmla="*/ 653812 h 1667220"/>
              <a:gd name="connsiteX996" fmla="*/ 959066 w 1948239"/>
              <a:gd name="connsiteY996" fmla="*/ 653812 h 1667220"/>
              <a:gd name="connsiteX997" fmla="*/ 961934 w 1948239"/>
              <a:gd name="connsiteY997" fmla="*/ 653812 h 1667220"/>
              <a:gd name="connsiteX998" fmla="*/ 960501 w 1948239"/>
              <a:gd name="connsiteY998" fmla="*/ 660919 h 1667220"/>
              <a:gd name="connsiteX999" fmla="*/ 959066 w 1948239"/>
              <a:gd name="connsiteY999" fmla="*/ 665183 h 1667220"/>
              <a:gd name="connsiteX1000" fmla="*/ 959066 w 1948239"/>
              <a:gd name="connsiteY1000" fmla="*/ 662340 h 1667220"/>
              <a:gd name="connsiteX1001" fmla="*/ 953332 w 1948239"/>
              <a:gd name="connsiteY1001" fmla="*/ 660919 h 1667220"/>
              <a:gd name="connsiteX1002" fmla="*/ 953332 w 1948239"/>
              <a:gd name="connsiteY1002" fmla="*/ 662340 h 1667220"/>
              <a:gd name="connsiteX1003" fmla="*/ 957634 w 1948239"/>
              <a:gd name="connsiteY1003" fmla="*/ 666603 h 1667220"/>
              <a:gd name="connsiteX1004" fmla="*/ 959066 w 1948239"/>
              <a:gd name="connsiteY1004" fmla="*/ 665183 h 1667220"/>
              <a:gd name="connsiteX1005" fmla="*/ 960501 w 1948239"/>
              <a:gd name="connsiteY1005" fmla="*/ 668024 h 1667220"/>
              <a:gd name="connsiteX1006" fmla="*/ 977702 w 1948239"/>
              <a:gd name="connsiteY1006" fmla="*/ 675131 h 1667220"/>
              <a:gd name="connsiteX1007" fmla="*/ 1007808 w 1948239"/>
              <a:gd name="connsiteY1007" fmla="*/ 641020 h 1667220"/>
              <a:gd name="connsiteX1008" fmla="*/ 998311 w 1948239"/>
              <a:gd name="connsiteY1008" fmla="*/ 642086 h 1667220"/>
              <a:gd name="connsiteX1009" fmla="*/ 995167 w 1948239"/>
              <a:gd name="connsiteY1009" fmla="*/ 641769 h 1667220"/>
              <a:gd name="connsiteX1010" fmla="*/ 1000641 w 1948239"/>
              <a:gd name="connsiteY1010" fmla="*/ 639598 h 1667220"/>
              <a:gd name="connsiteX1011" fmla="*/ 999207 w 1948239"/>
              <a:gd name="connsiteY1011" fmla="*/ 638177 h 1667220"/>
              <a:gd name="connsiteX1012" fmla="*/ 994471 w 1948239"/>
              <a:gd name="connsiteY1012" fmla="*/ 641699 h 1667220"/>
              <a:gd name="connsiteX1013" fmla="*/ 987738 w 1948239"/>
              <a:gd name="connsiteY1013" fmla="*/ 641020 h 1667220"/>
              <a:gd name="connsiteX1014" fmla="*/ 1026446 w 1948239"/>
              <a:gd name="connsiteY1014" fmla="*/ 622542 h 1667220"/>
              <a:gd name="connsiteX1015" fmla="*/ 1013543 w 1948239"/>
              <a:gd name="connsiteY1015" fmla="*/ 618279 h 1667220"/>
              <a:gd name="connsiteX1016" fmla="*/ 1019277 w 1948239"/>
              <a:gd name="connsiteY1016" fmla="*/ 605487 h 1667220"/>
              <a:gd name="connsiteX1017" fmla="*/ 1025011 w 1948239"/>
              <a:gd name="connsiteY1017" fmla="*/ 608328 h 1667220"/>
              <a:gd name="connsiteX1018" fmla="*/ 1013543 w 1948239"/>
              <a:gd name="connsiteY1018" fmla="*/ 596958 h 1667220"/>
              <a:gd name="connsiteX1019" fmla="*/ 1019277 w 1948239"/>
              <a:gd name="connsiteY1019" fmla="*/ 579902 h 1667220"/>
              <a:gd name="connsiteX1020" fmla="*/ 1014977 w 1948239"/>
              <a:gd name="connsiteY1020" fmla="*/ 578481 h 1667220"/>
              <a:gd name="connsiteX1021" fmla="*/ 1019457 w 1948239"/>
              <a:gd name="connsiteY1021" fmla="*/ 562135 h 1667220"/>
              <a:gd name="connsiteX1022" fmla="*/ 1017325 w 1948239"/>
              <a:gd name="connsiteY1022" fmla="*/ 547714 h 1667220"/>
              <a:gd name="connsiteX1023" fmla="*/ 1025011 w 1948239"/>
              <a:gd name="connsiteY1023" fmla="*/ 554319 h 1667220"/>
              <a:gd name="connsiteX1024" fmla="*/ 1029313 w 1948239"/>
              <a:gd name="connsiteY1024" fmla="*/ 544369 h 1667220"/>
              <a:gd name="connsiteX1025" fmla="*/ 1020710 w 1948239"/>
              <a:gd name="connsiteY1025" fmla="*/ 537262 h 1667220"/>
              <a:gd name="connsiteX1026" fmla="*/ 1020710 w 1948239"/>
              <a:gd name="connsiteY1026" fmla="*/ 542948 h 1667220"/>
              <a:gd name="connsiteX1027" fmla="*/ 1014977 w 1948239"/>
              <a:gd name="connsiteY1027" fmla="*/ 538684 h 1667220"/>
              <a:gd name="connsiteX1028" fmla="*/ 1043649 w 1948239"/>
              <a:gd name="connsiteY1028" fmla="*/ 551476 h 1667220"/>
              <a:gd name="connsiteX1029" fmla="*/ 1056550 w 1948239"/>
              <a:gd name="connsiteY1029" fmla="*/ 541526 h 1667220"/>
              <a:gd name="connsiteX1030" fmla="*/ 1030746 w 1948239"/>
              <a:gd name="connsiteY1030" fmla="*/ 532998 h 1667220"/>
              <a:gd name="connsiteX1031" fmla="*/ 1053683 w 1948239"/>
              <a:gd name="connsiteY1031" fmla="*/ 518786 h 1667220"/>
              <a:gd name="connsiteX1032" fmla="*/ 1039347 w 1948239"/>
              <a:gd name="connsiteY1032" fmla="*/ 483252 h 1667220"/>
              <a:gd name="connsiteX1033" fmla="*/ 1046516 w 1948239"/>
              <a:gd name="connsiteY1033" fmla="*/ 480409 h 1667220"/>
              <a:gd name="connsiteX1034" fmla="*/ 1040782 w 1948239"/>
              <a:gd name="connsiteY1034" fmla="*/ 480409 h 1667220"/>
              <a:gd name="connsiteX1035" fmla="*/ 1060852 w 1948239"/>
              <a:gd name="connsiteY1035" fmla="*/ 471881 h 1667220"/>
              <a:gd name="connsiteX1036" fmla="*/ 1049382 w 1948239"/>
              <a:gd name="connsiteY1036" fmla="*/ 470459 h 1667220"/>
              <a:gd name="connsiteX1037" fmla="*/ 1075187 w 1948239"/>
              <a:gd name="connsiteY1037" fmla="*/ 446297 h 1667220"/>
              <a:gd name="connsiteX1038" fmla="*/ 1070886 w 1948239"/>
              <a:gd name="connsiteY1038" fmla="*/ 446297 h 1667220"/>
              <a:gd name="connsiteX1039" fmla="*/ 1076620 w 1948239"/>
              <a:gd name="connsiteY1039" fmla="*/ 442033 h 1667220"/>
              <a:gd name="connsiteX1040" fmla="*/ 1082355 w 1948239"/>
              <a:gd name="connsiteY1040" fmla="*/ 449140 h 1667220"/>
              <a:gd name="connsiteX1041" fmla="*/ 1089523 w 1948239"/>
              <a:gd name="connsiteY1041" fmla="*/ 422134 h 1667220"/>
              <a:gd name="connsiteX1042" fmla="*/ 1076620 w 1948239"/>
              <a:gd name="connsiteY1042" fmla="*/ 422134 h 1667220"/>
              <a:gd name="connsiteX1043" fmla="*/ 1095258 w 1948239"/>
              <a:gd name="connsiteY1043" fmla="*/ 415029 h 1667220"/>
              <a:gd name="connsiteX1044" fmla="*/ 1085222 w 1948239"/>
              <a:gd name="connsiteY1044" fmla="*/ 414317 h 1667220"/>
              <a:gd name="connsiteX1045" fmla="*/ 1079339 w 1948239"/>
              <a:gd name="connsiteY1045" fmla="*/ 413901 h 1667220"/>
              <a:gd name="connsiteX1046" fmla="*/ 1075187 w 1948239"/>
              <a:gd name="connsiteY1046" fmla="*/ 413607 h 1667220"/>
              <a:gd name="connsiteX1047" fmla="*/ 1079487 w 1948239"/>
              <a:gd name="connsiteY1047" fmla="*/ 403658 h 1667220"/>
              <a:gd name="connsiteX1048" fmla="*/ 1073753 w 1948239"/>
              <a:gd name="connsiteY1048" fmla="*/ 399394 h 1667220"/>
              <a:gd name="connsiteX1049" fmla="*/ 1075811 w 1948239"/>
              <a:gd name="connsiteY1049" fmla="*/ 397972 h 1667220"/>
              <a:gd name="connsiteX1050" fmla="*/ 1079667 w 1948239"/>
              <a:gd name="connsiteY1050" fmla="*/ 395308 h 1667220"/>
              <a:gd name="connsiteX1051" fmla="*/ 1078053 w 1948239"/>
              <a:gd name="connsiteY1051" fmla="*/ 388023 h 1667220"/>
              <a:gd name="connsiteX1052" fmla="*/ 1073753 w 1948239"/>
              <a:gd name="connsiteY1052" fmla="*/ 386601 h 1667220"/>
              <a:gd name="connsiteX1053" fmla="*/ 1083789 w 1948239"/>
              <a:gd name="connsiteY1053" fmla="*/ 369545 h 1667220"/>
              <a:gd name="connsiteX1054" fmla="*/ 1076620 w 1948239"/>
              <a:gd name="connsiteY1054" fmla="*/ 368125 h 1667220"/>
              <a:gd name="connsiteX1055" fmla="*/ 1083789 w 1948239"/>
              <a:gd name="connsiteY1055" fmla="*/ 353911 h 1667220"/>
              <a:gd name="connsiteX1056" fmla="*/ 1073753 w 1948239"/>
              <a:gd name="connsiteY1056" fmla="*/ 353911 h 1667220"/>
              <a:gd name="connsiteX1057" fmla="*/ 1086656 w 1948239"/>
              <a:gd name="connsiteY1057" fmla="*/ 338276 h 1667220"/>
              <a:gd name="connsiteX1058" fmla="*/ 1072320 w 1948239"/>
              <a:gd name="connsiteY1058" fmla="*/ 328328 h 1667220"/>
              <a:gd name="connsiteX1059" fmla="*/ 1079487 w 1948239"/>
              <a:gd name="connsiteY1059" fmla="*/ 319798 h 1667220"/>
              <a:gd name="connsiteX1060" fmla="*/ 1073753 w 1948239"/>
              <a:gd name="connsiteY1060" fmla="*/ 321221 h 1667220"/>
              <a:gd name="connsiteX1061" fmla="*/ 1078053 w 1948239"/>
              <a:gd name="connsiteY1061" fmla="*/ 322641 h 1667220"/>
              <a:gd name="connsiteX1062" fmla="*/ 1070886 w 1948239"/>
              <a:gd name="connsiteY1062" fmla="*/ 322641 h 1667220"/>
              <a:gd name="connsiteX1063" fmla="*/ 1076620 w 1948239"/>
              <a:gd name="connsiteY1063" fmla="*/ 312693 h 1667220"/>
              <a:gd name="connsiteX1064" fmla="*/ 1063717 w 1948239"/>
              <a:gd name="connsiteY1064" fmla="*/ 311270 h 1667220"/>
              <a:gd name="connsiteX1065" fmla="*/ 461538 w 1948239"/>
              <a:gd name="connsiteY1065" fmla="*/ 282944 h 1667220"/>
              <a:gd name="connsiteX1066" fmla="*/ 438676 w 1948239"/>
              <a:gd name="connsiteY1066" fmla="*/ 295636 h 1667220"/>
              <a:gd name="connsiteX1067" fmla="*/ 434815 w 1948239"/>
              <a:gd name="connsiteY1067" fmla="*/ 297805 h 1667220"/>
              <a:gd name="connsiteX1068" fmla="*/ 437243 w 1948239"/>
              <a:gd name="connsiteY1068" fmla="*/ 295636 h 1667220"/>
              <a:gd name="connsiteX1069" fmla="*/ 454446 w 1948239"/>
              <a:gd name="connsiteY1069" fmla="*/ 284798 h 1667220"/>
              <a:gd name="connsiteX1070" fmla="*/ 448532 w 1948239"/>
              <a:gd name="connsiteY1070" fmla="*/ 276981 h 1667220"/>
              <a:gd name="connsiteX1071" fmla="*/ 455879 w 1948239"/>
              <a:gd name="connsiteY1071" fmla="*/ 277157 h 1667220"/>
              <a:gd name="connsiteX1072" fmla="*/ 435808 w 1948239"/>
              <a:gd name="connsiteY1072" fmla="*/ 284265 h 1667220"/>
              <a:gd name="connsiteX1073" fmla="*/ 448532 w 1948239"/>
              <a:gd name="connsiteY1073" fmla="*/ 276981 h 1667220"/>
              <a:gd name="connsiteX1074" fmla="*/ 470216 w 1948239"/>
              <a:gd name="connsiteY1074" fmla="*/ 243047 h 1667220"/>
              <a:gd name="connsiteX1075" fmla="*/ 447278 w 1948239"/>
              <a:gd name="connsiteY1075" fmla="*/ 261525 h 1667220"/>
              <a:gd name="connsiteX1076" fmla="*/ 470216 w 1948239"/>
              <a:gd name="connsiteY1076" fmla="*/ 243047 h 1667220"/>
              <a:gd name="connsiteX1077" fmla="*/ 513221 w 1948239"/>
              <a:gd name="connsiteY1077" fmla="*/ 231676 h 1667220"/>
              <a:gd name="connsiteX1078" fmla="*/ 470214 w 1948239"/>
              <a:gd name="connsiteY1078" fmla="*/ 261525 h 1667220"/>
              <a:gd name="connsiteX1079" fmla="*/ 513221 w 1948239"/>
              <a:gd name="connsiteY1079" fmla="*/ 231676 h 1667220"/>
              <a:gd name="connsiteX1080" fmla="*/ 1733201 w 1948239"/>
              <a:gd name="connsiteY1080" fmla="*/ 220305 h 1667220"/>
              <a:gd name="connsiteX1081" fmla="*/ 1761873 w 1948239"/>
              <a:gd name="connsiteY1081" fmla="*/ 237360 h 1667220"/>
              <a:gd name="connsiteX1082" fmla="*/ 1750404 w 1948239"/>
              <a:gd name="connsiteY1082" fmla="*/ 245888 h 1667220"/>
              <a:gd name="connsiteX1083" fmla="*/ 1733201 w 1948239"/>
              <a:gd name="connsiteY1083" fmla="*/ 220305 h 1667220"/>
              <a:gd name="connsiteX1084" fmla="*/ 1609913 w 1948239"/>
              <a:gd name="connsiteY1084" fmla="*/ 98071 h 1667220"/>
              <a:gd name="connsiteX1085" fmla="*/ 1645752 w 1948239"/>
              <a:gd name="connsiteY1085" fmla="*/ 120812 h 1667220"/>
              <a:gd name="connsiteX1086" fmla="*/ 1624249 w 1948239"/>
              <a:gd name="connsiteY1086" fmla="*/ 113706 h 1667220"/>
              <a:gd name="connsiteX1087" fmla="*/ 1609913 w 1948239"/>
              <a:gd name="connsiteY1087" fmla="*/ 98071 h 1667220"/>
              <a:gd name="connsiteX1088" fmla="*/ 761232 w 1948239"/>
              <a:gd name="connsiteY1088" fmla="*/ 92384 h 1667220"/>
              <a:gd name="connsiteX1089" fmla="*/ 791339 w 1948239"/>
              <a:gd name="connsiteY1089" fmla="*/ 93807 h 1667220"/>
              <a:gd name="connsiteX1090" fmla="*/ 762667 w 1948239"/>
              <a:gd name="connsiteY1090" fmla="*/ 100914 h 1667220"/>
              <a:gd name="connsiteX1091" fmla="*/ 751198 w 1948239"/>
              <a:gd name="connsiteY1091" fmla="*/ 105178 h 1667220"/>
              <a:gd name="connsiteX1092" fmla="*/ 721092 w 1948239"/>
              <a:gd name="connsiteY1092" fmla="*/ 102334 h 1667220"/>
              <a:gd name="connsiteX1093" fmla="*/ 761232 w 1948239"/>
              <a:gd name="connsiteY1093" fmla="*/ 92384 h 1667220"/>
              <a:gd name="connsiteX1094" fmla="*/ 863017 w 1948239"/>
              <a:gd name="connsiteY1094" fmla="*/ 88123 h 1667220"/>
              <a:gd name="connsiteX1095" fmla="*/ 832912 w 1948239"/>
              <a:gd name="connsiteY1095" fmla="*/ 98071 h 1667220"/>
              <a:gd name="connsiteX1096" fmla="*/ 851548 w 1948239"/>
              <a:gd name="connsiteY1096" fmla="*/ 102335 h 1667220"/>
              <a:gd name="connsiteX1097" fmla="*/ 1396309 w 1948239"/>
              <a:gd name="connsiteY1097" fmla="*/ 69645 h 1667220"/>
              <a:gd name="connsiteX1098" fmla="*/ 1403478 w 1948239"/>
              <a:gd name="connsiteY1098" fmla="*/ 82436 h 1667220"/>
              <a:gd name="connsiteX1099" fmla="*/ 1430715 w 1948239"/>
              <a:gd name="connsiteY1099" fmla="*/ 100914 h 1667220"/>
              <a:gd name="connsiteX1100" fmla="*/ 1455087 w 1948239"/>
              <a:gd name="connsiteY1100" fmla="*/ 95230 h 1667220"/>
              <a:gd name="connsiteX1101" fmla="*/ 1467988 w 1948239"/>
              <a:gd name="connsiteY1101" fmla="*/ 102335 h 1667220"/>
              <a:gd name="connsiteX1102" fmla="*/ 1480891 w 1948239"/>
              <a:gd name="connsiteY1102" fmla="*/ 110863 h 1667220"/>
              <a:gd name="connsiteX1103" fmla="*/ 1506696 w 1948239"/>
              <a:gd name="connsiteY1103" fmla="*/ 120813 h 1667220"/>
              <a:gd name="connsiteX1104" fmla="*/ 1478024 w 1948239"/>
              <a:gd name="connsiteY1104" fmla="*/ 100914 h 1667220"/>
              <a:gd name="connsiteX1105" fmla="*/ 1518164 w 1948239"/>
              <a:gd name="connsiteY1105" fmla="*/ 116549 h 1667220"/>
              <a:gd name="connsiteX1106" fmla="*/ 1519597 w 1948239"/>
              <a:gd name="connsiteY1106" fmla="*/ 106599 h 1667220"/>
              <a:gd name="connsiteX1107" fmla="*/ 1460821 w 1948239"/>
              <a:gd name="connsiteY1107" fmla="*/ 89543 h 1667220"/>
              <a:gd name="connsiteX1108" fmla="*/ 1396309 w 1948239"/>
              <a:gd name="connsiteY1108" fmla="*/ 69645 h 1667220"/>
              <a:gd name="connsiteX1109" fmla="*/ 928245 w 1948239"/>
              <a:gd name="connsiteY1109" fmla="*/ 53654 h 1667220"/>
              <a:gd name="connsiteX1110" fmla="*/ 946166 w 1948239"/>
              <a:gd name="connsiteY1110" fmla="*/ 58273 h 1667220"/>
              <a:gd name="connsiteX1111" fmla="*/ 910325 w 1948239"/>
              <a:gd name="connsiteY1111" fmla="*/ 66801 h 1667220"/>
              <a:gd name="connsiteX1112" fmla="*/ 878786 w 1948239"/>
              <a:gd name="connsiteY1112" fmla="*/ 68224 h 1667220"/>
              <a:gd name="connsiteX1113" fmla="*/ 901723 w 1948239"/>
              <a:gd name="connsiteY1113" fmla="*/ 55430 h 1667220"/>
              <a:gd name="connsiteX1114" fmla="*/ 928245 w 1948239"/>
              <a:gd name="connsiteY1114" fmla="*/ 53654 h 1667220"/>
              <a:gd name="connsiteX1115" fmla="*/ 1191308 w 1948239"/>
              <a:gd name="connsiteY1115" fmla="*/ 31268 h 1667220"/>
              <a:gd name="connsiteX1116" fmla="*/ 1165503 w 1948239"/>
              <a:gd name="connsiteY1116" fmla="*/ 34111 h 1667220"/>
              <a:gd name="connsiteX1117" fmla="*/ 1184139 w 1948239"/>
              <a:gd name="connsiteY1117" fmla="*/ 35532 h 1667220"/>
              <a:gd name="connsiteX1118" fmla="*/ 1326064 w 1948239"/>
              <a:gd name="connsiteY1118" fmla="*/ 9949 h 1667220"/>
              <a:gd name="connsiteX1119" fmla="*/ 1376239 w 1948239"/>
              <a:gd name="connsiteY1119" fmla="*/ 31268 h 1667220"/>
              <a:gd name="connsiteX1120" fmla="*/ 1400611 w 1948239"/>
              <a:gd name="connsiteY1120" fmla="*/ 59696 h 1667220"/>
              <a:gd name="connsiteX1121" fmla="*/ 1420681 w 1948239"/>
              <a:gd name="connsiteY1121" fmla="*/ 59696 h 1667220"/>
              <a:gd name="connsiteX1122" fmla="*/ 1440751 w 1948239"/>
              <a:gd name="connsiteY1122" fmla="*/ 59696 h 1667220"/>
              <a:gd name="connsiteX1123" fmla="*/ 1490926 w 1948239"/>
              <a:gd name="connsiteY1123" fmla="*/ 75331 h 1667220"/>
              <a:gd name="connsiteX1124" fmla="*/ 1535368 w 1948239"/>
              <a:gd name="connsiteY1124" fmla="*/ 96650 h 1667220"/>
              <a:gd name="connsiteX1125" fmla="*/ 1571206 w 1948239"/>
              <a:gd name="connsiteY1125" fmla="*/ 123656 h 1667220"/>
              <a:gd name="connsiteX1126" fmla="*/ 1585542 w 1948239"/>
              <a:gd name="connsiteY1126" fmla="*/ 137868 h 1667220"/>
              <a:gd name="connsiteX1127" fmla="*/ 1597011 w 1948239"/>
              <a:gd name="connsiteY1127" fmla="*/ 152082 h 1667220"/>
              <a:gd name="connsiteX1128" fmla="*/ 1627117 w 1948239"/>
              <a:gd name="connsiteY1128" fmla="*/ 169138 h 1667220"/>
              <a:gd name="connsiteX1129" fmla="*/ 1640018 w 1948239"/>
              <a:gd name="connsiteY1129" fmla="*/ 166295 h 1667220"/>
              <a:gd name="connsiteX1130" fmla="*/ 1545402 w 1948239"/>
              <a:gd name="connsiteY1130" fmla="*/ 81016 h 1667220"/>
              <a:gd name="connsiteX1131" fmla="*/ 1568339 w 1948239"/>
              <a:gd name="connsiteY1131" fmla="*/ 108021 h 1667220"/>
              <a:gd name="connsiteX1132" fmla="*/ 1518164 w 1948239"/>
              <a:gd name="connsiteY1132" fmla="*/ 83859 h 1667220"/>
              <a:gd name="connsiteX1133" fmla="*/ 1472290 w 1948239"/>
              <a:gd name="connsiteY1133" fmla="*/ 59696 h 1667220"/>
              <a:gd name="connsiteX1134" fmla="*/ 1508129 w 1948239"/>
              <a:gd name="connsiteY1134" fmla="*/ 75331 h 1667220"/>
              <a:gd name="connsiteX1135" fmla="*/ 1543969 w 1948239"/>
              <a:gd name="connsiteY1135" fmla="*/ 92386 h 1667220"/>
              <a:gd name="connsiteX1136" fmla="*/ 1505262 w 1948239"/>
              <a:gd name="connsiteY1136" fmla="*/ 65381 h 1667220"/>
              <a:gd name="connsiteX1137" fmla="*/ 1548269 w 1948239"/>
              <a:gd name="connsiteY1137" fmla="*/ 78172 h 1667220"/>
              <a:gd name="connsiteX1138" fmla="*/ 1595578 w 1948239"/>
              <a:gd name="connsiteY1138" fmla="*/ 102335 h 1667220"/>
              <a:gd name="connsiteX1139" fmla="*/ 1591276 w 1948239"/>
              <a:gd name="connsiteY1139" fmla="*/ 99493 h 1667220"/>
              <a:gd name="connsiteX1140" fmla="*/ 1622815 w 1948239"/>
              <a:gd name="connsiteY1140" fmla="*/ 119392 h 1667220"/>
              <a:gd name="connsiteX1141" fmla="*/ 1641453 w 1948239"/>
              <a:gd name="connsiteY1141" fmla="*/ 132184 h 1667220"/>
              <a:gd name="connsiteX1142" fmla="*/ 1660088 w 1948239"/>
              <a:gd name="connsiteY1142" fmla="*/ 144975 h 1667220"/>
              <a:gd name="connsiteX1143" fmla="*/ 1687327 w 1948239"/>
              <a:gd name="connsiteY1143" fmla="*/ 169138 h 1667220"/>
              <a:gd name="connsiteX1144" fmla="*/ 1670124 w 1948239"/>
              <a:gd name="connsiteY1144" fmla="*/ 169138 h 1667220"/>
              <a:gd name="connsiteX1145" fmla="*/ 1637151 w 1948239"/>
              <a:gd name="connsiteY1145" fmla="*/ 150661 h 1667220"/>
              <a:gd name="connsiteX1146" fmla="*/ 1667257 w 1948239"/>
              <a:gd name="connsiteY1146" fmla="*/ 174824 h 1667220"/>
              <a:gd name="connsiteX1147" fmla="*/ 1697362 w 1948239"/>
              <a:gd name="connsiteY1147" fmla="*/ 201828 h 1667220"/>
              <a:gd name="connsiteX1148" fmla="*/ 1754705 w 1948239"/>
              <a:gd name="connsiteY1148" fmla="*/ 265789 h 1667220"/>
              <a:gd name="connsiteX1149" fmla="*/ 1807748 w 1948239"/>
              <a:gd name="connsiteY1149" fmla="*/ 334012 h 1667220"/>
              <a:gd name="connsiteX1150" fmla="*/ 1832118 w 1948239"/>
              <a:gd name="connsiteY1150" fmla="*/ 366703 h 1667220"/>
              <a:gd name="connsiteX1151" fmla="*/ 1857923 w 1948239"/>
              <a:gd name="connsiteY1151" fmla="*/ 396551 h 1667220"/>
              <a:gd name="connsiteX1152" fmla="*/ 1853623 w 1948239"/>
              <a:gd name="connsiteY1152" fmla="*/ 382337 h 1667220"/>
              <a:gd name="connsiteX1153" fmla="*/ 1847888 w 1948239"/>
              <a:gd name="connsiteY1153" fmla="*/ 368123 h 1667220"/>
              <a:gd name="connsiteX1154" fmla="*/ 1837853 w 1948239"/>
              <a:gd name="connsiteY1154" fmla="*/ 339697 h 1667220"/>
              <a:gd name="connsiteX1155" fmla="*/ 1867959 w 1948239"/>
              <a:gd name="connsiteY1155" fmla="*/ 397972 h 1667220"/>
              <a:gd name="connsiteX1156" fmla="*/ 1892329 w 1948239"/>
              <a:gd name="connsiteY1156" fmla="*/ 424978 h 1667220"/>
              <a:gd name="connsiteX1157" fmla="*/ 1881039 w 1948239"/>
              <a:gd name="connsiteY1157" fmla="*/ 389200 h 1667220"/>
              <a:gd name="connsiteX1158" fmla="*/ 1879634 w 1948239"/>
              <a:gd name="connsiteY1158" fmla="*/ 379504 h 1667220"/>
              <a:gd name="connsiteX1159" fmla="*/ 1892329 w 1948239"/>
              <a:gd name="connsiteY1159" fmla="*/ 423555 h 1667220"/>
              <a:gd name="connsiteX1160" fmla="*/ 1900930 w 1948239"/>
              <a:gd name="connsiteY1160" fmla="*/ 456247 h 1667220"/>
              <a:gd name="connsiteX1161" fmla="*/ 1906665 w 1948239"/>
              <a:gd name="connsiteY1161" fmla="*/ 486094 h 1667220"/>
              <a:gd name="connsiteX1162" fmla="*/ 1925302 w 1948239"/>
              <a:gd name="connsiteY1162" fmla="*/ 504572 h 1667220"/>
              <a:gd name="connsiteX1163" fmla="*/ 1910966 w 1948239"/>
              <a:gd name="connsiteY1163" fmla="*/ 505993 h 1667220"/>
              <a:gd name="connsiteX1164" fmla="*/ 1923868 w 1948239"/>
              <a:gd name="connsiteY1164" fmla="*/ 569952 h 1667220"/>
              <a:gd name="connsiteX1165" fmla="*/ 1931036 w 1948239"/>
              <a:gd name="connsiteY1165" fmla="*/ 561425 h 1667220"/>
              <a:gd name="connsiteX1166" fmla="*/ 1932469 w 1948239"/>
              <a:gd name="connsiteY1166" fmla="*/ 525891 h 1667220"/>
              <a:gd name="connsiteX1167" fmla="*/ 1933903 w 1948239"/>
              <a:gd name="connsiteY1167" fmla="*/ 633914 h 1667220"/>
              <a:gd name="connsiteX1168" fmla="*/ 1936770 w 1948239"/>
              <a:gd name="connsiteY1168" fmla="*/ 631070 h 1667220"/>
              <a:gd name="connsiteX1169" fmla="*/ 1935336 w 1948239"/>
              <a:gd name="connsiteY1169" fmla="*/ 666604 h 1667220"/>
              <a:gd name="connsiteX1170" fmla="*/ 1941070 w 1948239"/>
              <a:gd name="connsiteY1170" fmla="*/ 636755 h 1667220"/>
              <a:gd name="connsiteX1171" fmla="*/ 1933903 w 1948239"/>
              <a:gd name="connsiteY1171" fmla="*/ 713508 h 1667220"/>
              <a:gd name="connsiteX1172" fmla="*/ 1932469 w 1948239"/>
              <a:gd name="connsiteY1172" fmla="*/ 783152 h 1667220"/>
              <a:gd name="connsiteX1173" fmla="*/ 1922435 w 1948239"/>
              <a:gd name="connsiteY1173" fmla="*/ 813001 h 1667220"/>
              <a:gd name="connsiteX1174" fmla="*/ 1928169 w 1948239"/>
              <a:gd name="connsiteY1174" fmla="*/ 815844 h 1667220"/>
              <a:gd name="connsiteX1175" fmla="*/ 1916700 w 1948239"/>
              <a:gd name="connsiteY1175" fmla="*/ 844270 h 1667220"/>
              <a:gd name="connsiteX1176" fmla="*/ 1926735 w 1948239"/>
              <a:gd name="connsiteY1176" fmla="*/ 881224 h 1667220"/>
              <a:gd name="connsiteX1177" fmla="*/ 1926735 w 1948239"/>
              <a:gd name="connsiteY1177" fmla="*/ 878381 h 1667220"/>
              <a:gd name="connsiteX1178" fmla="*/ 1932469 w 1948239"/>
              <a:gd name="connsiteY1178" fmla="*/ 898280 h 1667220"/>
              <a:gd name="connsiteX1179" fmla="*/ 1908099 w 1948239"/>
              <a:gd name="connsiteY1179" fmla="*/ 955134 h 1667220"/>
              <a:gd name="connsiteX1180" fmla="*/ 1873693 w 1948239"/>
              <a:gd name="connsiteY1180" fmla="*/ 1010566 h 1667220"/>
              <a:gd name="connsiteX1181" fmla="*/ 1836420 w 1948239"/>
              <a:gd name="connsiteY1181" fmla="*/ 1044677 h 1667220"/>
              <a:gd name="connsiteX1182" fmla="*/ 1836420 w 1948239"/>
              <a:gd name="connsiteY1182" fmla="*/ 1067418 h 1667220"/>
              <a:gd name="connsiteX1183" fmla="*/ 1820650 w 1948239"/>
              <a:gd name="connsiteY1183" fmla="*/ 1127114 h 1667220"/>
              <a:gd name="connsiteX1184" fmla="*/ 1833553 w 1948239"/>
              <a:gd name="connsiteY1184" fmla="*/ 1112902 h 1667220"/>
              <a:gd name="connsiteX1185" fmla="*/ 1816350 w 1948239"/>
              <a:gd name="connsiteY1185" fmla="*/ 1137064 h 1667220"/>
              <a:gd name="connsiteX1186" fmla="*/ 1820650 w 1948239"/>
              <a:gd name="connsiteY1186" fmla="*/ 1145592 h 1667220"/>
              <a:gd name="connsiteX1187" fmla="*/ 1793412 w 1948239"/>
              <a:gd name="connsiteY1187" fmla="*/ 1182546 h 1667220"/>
              <a:gd name="connsiteX1188" fmla="*/ 1817782 w 1948239"/>
              <a:gd name="connsiteY1188" fmla="*/ 1168334 h 1667220"/>
              <a:gd name="connsiteX1189" fmla="*/ 1781944 w 1948239"/>
              <a:gd name="connsiteY1189" fmla="*/ 1213816 h 1667220"/>
              <a:gd name="connsiteX1190" fmla="*/ 1800580 w 1948239"/>
              <a:gd name="connsiteY1190" fmla="*/ 1202445 h 1667220"/>
              <a:gd name="connsiteX1191" fmla="*/ 1777642 w 1948239"/>
              <a:gd name="connsiteY1191" fmla="*/ 1220922 h 1667220"/>
              <a:gd name="connsiteX1192" fmla="*/ 1756139 w 1948239"/>
              <a:gd name="connsiteY1192" fmla="*/ 1249349 h 1667220"/>
              <a:gd name="connsiteX1193" fmla="*/ 1769041 w 1948239"/>
              <a:gd name="connsiteY1193" fmla="*/ 1225186 h 1667220"/>
              <a:gd name="connsiteX1194" fmla="*/ 1780509 w 1948239"/>
              <a:gd name="connsiteY1194" fmla="*/ 1201024 h 1667220"/>
              <a:gd name="connsiteX1195" fmla="*/ 1743236 w 1948239"/>
              <a:gd name="connsiteY1195" fmla="*/ 1233714 h 1667220"/>
              <a:gd name="connsiteX1196" fmla="*/ 1717432 w 1948239"/>
              <a:gd name="connsiteY1196" fmla="*/ 1240821 h 1667220"/>
              <a:gd name="connsiteX1197" fmla="*/ 1683026 w 1948239"/>
              <a:gd name="connsiteY1197" fmla="*/ 1276354 h 1667220"/>
              <a:gd name="connsiteX1198" fmla="*/ 1667257 w 1948239"/>
              <a:gd name="connsiteY1198" fmla="*/ 1296253 h 1667220"/>
              <a:gd name="connsiteX1199" fmla="*/ 1650054 w 1948239"/>
              <a:gd name="connsiteY1199" fmla="*/ 1314731 h 1667220"/>
              <a:gd name="connsiteX1200" fmla="*/ 1578375 w 1948239"/>
              <a:gd name="connsiteY1200" fmla="*/ 1367320 h 1667220"/>
              <a:gd name="connsiteX1201" fmla="*/ 1578375 w 1948239"/>
              <a:gd name="connsiteY1201" fmla="*/ 1392903 h 1667220"/>
              <a:gd name="connsiteX1202" fmla="*/ 1618515 w 1948239"/>
              <a:gd name="connsiteY1202" fmla="*/ 1365897 h 1667220"/>
              <a:gd name="connsiteX1203" fmla="*/ 1651487 w 1948239"/>
              <a:gd name="connsiteY1203" fmla="*/ 1353106 h 1667220"/>
              <a:gd name="connsiteX1204" fmla="*/ 1678726 w 1948239"/>
              <a:gd name="connsiteY1204" fmla="*/ 1310465 h 1667220"/>
              <a:gd name="connsiteX1205" fmla="*/ 1711697 w 1948239"/>
              <a:gd name="connsiteY1205" fmla="*/ 1264984 h 1667220"/>
              <a:gd name="connsiteX1206" fmla="*/ 1680158 w 1948239"/>
              <a:gd name="connsiteY1206" fmla="*/ 1311888 h 1667220"/>
              <a:gd name="connsiteX1207" fmla="*/ 1726033 w 1948239"/>
              <a:gd name="connsiteY1207" fmla="*/ 1289146 h 1667220"/>
              <a:gd name="connsiteX1208" fmla="*/ 1645596 w 1948239"/>
              <a:gd name="connsiteY1208" fmla="*/ 1383687 h 1667220"/>
              <a:gd name="connsiteX1209" fmla="*/ 1624251 w 1948239"/>
              <a:gd name="connsiteY1209" fmla="*/ 1405695 h 1667220"/>
              <a:gd name="connsiteX1210" fmla="*/ 1624250 w 1948239"/>
              <a:gd name="connsiteY1210" fmla="*/ 1405696 h 1667220"/>
              <a:gd name="connsiteX1211" fmla="*/ 1562605 w 1948239"/>
              <a:gd name="connsiteY1211" fmla="*/ 1445493 h 1667220"/>
              <a:gd name="connsiteX1212" fmla="*/ 1505262 w 1948239"/>
              <a:gd name="connsiteY1212" fmla="*/ 1454021 h 1667220"/>
              <a:gd name="connsiteX1213" fmla="*/ 1473723 w 1948239"/>
              <a:gd name="connsiteY1213" fmla="*/ 1483868 h 1667220"/>
              <a:gd name="connsiteX1214" fmla="*/ 1436450 w 1948239"/>
              <a:gd name="connsiteY1214" fmla="*/ 1502346 h 1667220"/>
              <a:gd name="connsiteX1215" fmla="*/ 1436450 w 1948239"/>
              <a:gd name="connsiteY1215" fmla="*/ 1526508 h 1667220"/>
              <a:gd name="connsiteX1216" fmla="*/ 1478024 w 1948239"/>
              <a:gd name="connsiteY1216" fmla="*/ 1502346 h 1667220"/>
              <a:gd name="connsiteX1217" fmla="*/ 1532500 w 1948239"/>
              <a:gd name="connsiteY1217" fmla="*/ 1482447 h 1667220"/>
              <a:gd name="connsiteX1218" fmla="*/ 1500962 w 1948239"/>
              <a:gd name="connsiteY1218" fmla="*/ 1508030 h 1667220"/>
              <a:gd name="connsiteX1219" fmla="*/ 1469423 w 1948239"/>
              <a:gd name="connsiteY1219" fmla="*/ 1532194 h 1667220"/>
              <a:gd name="connsiteX1220" fmla="*/ 1445051 w 1948239"/>
              <a:gd name="connsiteY1220" fmla="*/ 1530772 h 1667220"/>
              <a:gd name="connsiteX1221" fmla="*/ 1440751 w 1948239"/>
              <a:gd name="connsiteY1221" fmla="*/ 1544986 h 1667220"/>
              <a:gd name="connsiteX1222" fmla="*/ 1369072 w 1948239"/>
              <a:gd name="connsiteY1222" fmla="*/ 1577676 h 1667220"/>
              <a:gd name="connsiteX1223" fmla="*/ 1318896 w 1948239"/>
              <a:gd name="connsiteY1223" fmla="*/ 1604682 h 1667220"/>
              <a:gd name="connsiteX1224" fmla="*/ 1274456 w 1948239"/>
              <a:gd name="connsiteY1224" fmla="*/ 1610366 h 1667220"/>
              <a:gd name="connsiteX1225" fmla="*/ 1330364 w 1948239"/>
              <a:gd name="connsiteY1225" fmla="*/ 1594732 h 1667220"/>
              <a:gd name="connsiteX1226" fmla="*/ 1330364 w 1948239"/>
              <a:gd name="connsiteY1226" fmla="*/ 1563462 h 1667220"/>
              <a:gd name="connsiteX1227" fmla="*/ 1304560 w 1948239"/>
              <a:gd name="connsiteY1227" fmla="*/ 1571992 h 1667220"/>
              <a:gd name="connsiteX1228" fmla="*/ 1275888 w 1948239"/>
              <a:gd name="connsiteY1228" fmla="*/ 1581940 h 1667220"/>
              <a:gd name="connsiteX1229" fmla="*/ 1214245 w 1948239"/>
              <a:gd name="connsiteY1229" fmla="*/ 1604682 h 1667220"/>
              <a:gd name="connsiteX1230" fmla="*/ 1149733 w 1948239"/>
              <a:gd name="connsiteY1230" fmla="*/ 1621737 h 1667220"/>
              <a:gd name="connsiteX1231" fmla="*/ 1088090 w 1948239"/>
              <a:gd name="connsiteY1231" fmla="*/ 1627423 h 1667220"/>
              <a:gd name="connsiteX1232" fmla="*/ 1133852 w 1948239"/>
              <a:gd name="connsiteY1232" fmla="*/ 1628622 h 1667220"/>
              <a:gd name="connsiteX1233" fmla="*/ 1135061 w 1948239"/>
              <a:gd name="connsiteY1233" fmla="*/ 1629244 h 1667220"/>
              <a:gd name="connsiteX1234" fmla="*/ 1106726 w 1948239"/>
              <a:gd name="connsiteY1234" fmla="*/ 1631687 h 1667220"/>
              <a:gd name="connsiteX1235" fmla="*/ 1103858 w 1948239"/>
              <a:gd name="connsiteY1235" fmla="*/ 1634529 h 1667220"/>
              <a:gd name="connsiteX1236" fmla="*/ 1136832 w 1948239"/>
              <a:gd name="connsiteY1236" fmla="*/ 1631687 h 1667220"/>
              <a:gd name="connsiteX1237" fmla="*/ 1137848 w 1948239"/>
              <a:gd name="connsiteY1237" fmla="*/ 1630679 h 1667220"/>
              <a:gd name="connsiteX1238" fmla="*/ 1142566 w 1948239"/>
              <a:gd name="connsiteY1238" fmla="*/ 1633108 h 1667220"/>
              <a:gd name="connsiteX1239" fmla="*/ 953333 w 1948239"/>
              <a:gd name="connsiteY1239" fmla="*/ 1635951 h 1667220"/>
              <a:gd name="connsiteX1240" fmla="*/ 966234 w 1948239"/>
              <a:gd name="connsiteY1240" fmla="*/ 1648743 h 1667220"/>
              <a:gd name="connsiteX1241" fmla="*/ 927529 w 1948239"/>
              <a:gd name="connsiteY1241" fmla="*/ 1648743 h 1667220"/>
              <a:gd name="connsiteX1242" fmla="*/ 885954 w 1948239"/>
              <a:gd name="connsiteY1242" fmla="*/ 1653007 h 1667220"/>
              <a:gd name="connsiteX1243" fmla="*/ 883087 w 1948239"/>
              <a:gd name="connsiteY1243" fmla="*/ 1647322 h 1667220"/>
              <a:gd name="connsiteX1244" fmla="*/ 847248 w 1948239"/>
              <a:gd name="connsiteY1244" fmla="*/ 1662957 h 1667220"/>
              <a:gd name="connsiteX1245" fmla="*/ 742596 w 1948239"/>
              <a:gd name="connsiteY1245" fmla="*/ 1661534 h 1667220"/>
              <a:gd name="connsiteX1246" fmla="*/ 748330 w 1948239"/>
              <a:gd name="connsiteY1246" fmla="*/ 1667220 h 1667220"/>
              <a:gd name="connsiteX1247" fmla="*/ 650667 w 1948239"/>
              <a:gd name="connsiteY1247" fmla="*/ 1657271 h 1667220"/>
              <a:gd name="connsiteX1248" fmla="*/ 582677 w 1948239"/>
              <a:gd name="connsiteY1248" fmla="*/ 1650706 h 1667220"/>
              <a:gd name="connsiteX1249" fmla="*/ 591981 w 1948239"/>
              <a:gd name="connsiteY1249" fmla="*/ 1650719 h 1667220"/>
              <a:gd name="connsiteX1250" fmla="*/ 597805 w 1948239"/>
              <a:gd name="connsiteY1250" fmla="*/ 1644479 h 1667220"/>
              <a:gd name="connsiteX1251" fmla="*/ 559097 w 1948239"/>
              <a:gd name="connsiteY1251" fmla="*/ 1634529 h 1667220"/>
              <a:gd name="connsiteX1252" fmla="*/ 520391 w 1948239"/>
              <a:gd name="connsiteY1252" fmla="*/ 1621737 h 1667220"/>
              <a:gd name="connsiteX1253" fmla="*/ 500321 w 1948239"/>
              <a:gd name="connsiteY1253" fmla="*/ 1627423 h 1667220"/>
              <a:gd name="connsiteX1254" fmla="*/ 528993 w 1948239"/>
              <a:gd name="connsiteY1254" fmla="*/ 1634529 h 1667220"/>
              <a:gd name="connsiteX1255" fmla="*/ 517524 w 1948239"/>
              <a:gd name="connsiteY1255" fmla="*/ 1637372 h 1667220"/>
              <a:gd name="connsiteX1256" fmla="*/ 530426 w 1948239"/>
              <a:gd name="connsiteY1256" fmla="*/ 1608946 h 1667220"/>
              <a:gd name="connsiteX1257" fmla="*/ 488852 w 1948239"/>
              <a:gd name="connsiteY1257" fmla="*/ 1593311 h 1667220"/>
              <a:gd name="connsiteX1258" fmla="*/ 457314 w 1948239"/>
              <a:gd name="connsiteY1258" fmla="*/ 1576255 h 1667220"/>
              <a:gd name="connsiteX1259" fmla="*/ 464481 w 1948239"/>
              <a:gd name="connsiteY1259" fmla="*/ 1607525 h 1667220"/>
              <a:gd name="connsiteX1260" fmla="*/ 438676 w 1948239"/>
              <a:gd name="connsiteY1260" fmla="*/ 1600418 h 1667220"/>
              <a:gd name="connsiteX1261" fmla="*/ 405705 w 1948239"/>
              <a:gd name="connsiteY1261" fmla="*/ 1583361 h 1667220"/>
              <a:gd name="connsiteX1262" fmla="*/ 352661 w 1948239"/>
              <a:gd name="connsiteY1262" fmla="*/ 1542143 h 1667220"/>
              <a:gd name="connsiteX1263" fmla="*/ 265214 w 1948239"/>
              <a:gd name="connsiteY1263" fmla="*/ 1508030 h 1667220"/>
              <a:gd name="connsiteX1264" fmla="*/ 245143 w 1948239"/>
              <a:gd name="connsiteY1264" fmla="*/ 1493818 h 1667220"/>
              <a:gd name="connsiteX1265" fmla="*/ 227940 w 1948239"/>
              <a:gd name="connsiteY1265" fmla="*/ 1482447 h 1667220"/>
              <a:gd name="connsiteX1266" fmla="*/ 206436 w 1948239"/>
              <a:gd name="connsiteY1266" fmla="*/ 1476762 h 1667220"/>
              <a:gd name="connsiteX1267" fmla="*/ 187800 w 1948239"/>
              <a:gd name="connsiteY1267" fmla="*/ 1451178 h 1667220"/>
              <a:gd name="connsiteX1268" fmla="*/ 192100 w 1948239"/>
              <a:gd name="connsiteY1268" fmla="*/ 1462548 h 1667220"/>
              <a:gd name="connsiteX1269" fmla="*/ 156261 w 1948239"/>
              <a:gd name="connsiteY1269" fmla="*/ 1421329 h 1667220"/>
              <a:gd name="connsiteX1270" fmla="*/ 137624 w 1948239"/>
              <a:gd name="connsiteY1270" fmla="*/ 1387218 h 1667220"/>
              <a:gd name="connsiteX1271" fmla="*/ 140491 w 1948239"/>
              <a:gd name="connsiteY1271" fmla="*/ 1407117 h 1667220"/>
              <a:gd name="connsiteX1272" fmla="*/ 108952 w 1948239"/>
              <a:gd name="connsiteY1272" fmla="*/ 1364476 h 1667220"/>
              <a:gd name="connsiteX1273" fmla="*/ 98918 w 1948239"/>
              <a:gd name="connsiteY1273" fmla="*/ 1343157 h 1667220"/>
              <a:gd name="connsiteX1274" fmla="*/ 90316 w 1948239"/>
              <a:gd name="connsiteY1274" fmla="*/ 1321836 h 1667220"/>
              <a:gd name="connsiteX1275" fmla="*/ 80281 w 1948239"/>
              <a:gd name="connsiteY1275" fmla="*/ 1300517 h 1667220"/>
              <a:gd name="connsiteX1276" fmla="*/ 73113 w 1948239"/>
              <a:gd name="connsiteY1276" fmla="*/ 1279197 h 1667220"/>
              <a:gd name="connsiteX1277" fmla="*/ 63078 w 1948239"/>
              <a:gd name="connsiteY1277" fmla="*/ 1256456 h 1667220"/>
              <a:gd name="connsiteX1278" fmla="*/ 51609 w 1948239"/>
              <a:gd name="connsiteY1278" fmla="*/ 1232293 h 1667220"/>
              <a:gd name="connsiteX1279" fmla="*/ 53043 w 1948239"/>
              <a:gd name="connsiteY1279" fmla="*/ 1246506 h 1667220"/>
              <a:gd name="connsiteX1280" fmla="*/ 44442 w 1948239"/>
              <a:gd name="connsiteY1280" fmla="*/ 1212395 h 1667220"/>
              <a:gd name="connsiteX1281" fmla="*/ 60210 w 1948239"/>
              <a:gd name="connsiteY1281" fmla="*/ 1235135 h 1667220"/>
              <a:gd name="connsiteX1282" fmla="*/ 45875 w 1948239"/>
              <a:gd name="connsiteY1282" fmla="*/ 1162648 h 1667220"/>
              <a:gd name="connsiteX1283" fmla="*/ 27239 w 1948239"/>
              <a:gd name="connsiteY1283" fmla="*/ 1073105 h 1667220"/>
              <a:gd name="connsiteX1284" fmla="*/ 17203 w 1948239"/>
              <a:gd name="connsiteY1284" fmla="*/ 1101531 h 1667220"/>
              <a:gd name="connsiteX1285" fmla="*/ 28672 w 1948239"/>
              <a:gd name="connsiteY1285" fmla="*/ 1017673 h 1667220"/>
              <a:gd name="connsiteX1286" fmla="*/ 11469 w 1948239"/>
              <a:gd name="connsiteY1286" fmla="*/ 1053206 h 1667220"/>
              <a:gd name="connsiteX1287" fmla="*/ 11469 w 1948239"/>
              <a:gd name="connsiteY1287" fmla="*/ 989245 h 1667220"/>
              <a:gd name="connsiteX1288" fmla="*/ 4301 w 1948239"/>
              <a:gd name="connsiteY1288" fmla="*/ 976453 h 1667220"/>
              <a:gd name="connsiteX1289" fmla="*/ 5734 w 1948239"/>
              <a:gd name="connsiteY1289" fmla="*/ 903966 h 1667220"/>
              <a:gd name="connsiteX1290" fmla="*/ 0 w 1948239"/>
              <a:gd name="connsiteY1290" fmla="*/ 909651 h 1667220"/>
              <a:gd name="connsiteX1291" fmla="*/ 10036 w 1948239"/>
              <a:gd name="connsiteY1291" fmla="*/ 795945 h 1667220"/>
              <a:gd name="connsiteX1292" fmla="*/ 1434 w 1948239"/>
              <a:gd name="connsiteY1292" fmla="*/ 801630 h 1667220"/>
              <a:gd name="connsiteX1293" fmla="*/ 11469 w 1948239"/>
              <a:gd name="connsiteY1293" fmla="*/ 712086 h 1667220"/>
              <a:gd name="connsiteX1294" fmla="*/ 0 w 1948239"/>
              <a:gd name="connsiteY1294" fmla="*/ 730563 h 1667220"/>
              <a:gd name="connsiteX1295" fmla="*/ 20070 w 1948239"/>
              <a:gd name="connsiteY1295" fmla="*/ 622543 h 1667220"/>
              <a:gd name="connsiteX1296" fmla="*/ 5734 w 1948239"/>
              <a:gd name="connsiteY1296" fmla="*/ 599801 h 1667220"/>
              <a:gd name="connsiteX1297" fmla="*/ 20070 w 1948239"/>
              <a:gd name="connsiteY1297" fmla="*/ 540105 h 1667220"/>
              <a:gd name="connsiteX1298" fmla="*/ 11469 w 1948239"/>
              <a:gd name="connsiteY1298" fmla="*/ 557161 h 1667220"/>
              <a:gd name="connsiteX1299" fmla="*/ 15770 w 1948239"/>
              <a:gd name="connsiteY1299" fmla="*/ 557161 h 1667220"/>
              <a:gd name="connsiteX1300" fmla="*/ 7169 w 1948239"/>
              <a:gd name="connsiteY1300" fmla="*/ 572796 h 1667220"/>
              <a:gd name="connsiteX1301" fmla="*/ 22937 w 1948239"/>
              <a:gd name="connsiteY1301" fmla="*/ 504572 h 1667220"/>
              <a:gd name="connsiteX1302" fmla="*/ 7169 w 1948239"/>
              <a:gd name="connsiteY1302" fmla="*/ 521627 h 1667220"/>
              <a:gd name="connsiteX1303" fmla="*/ 55910 w 1948239"/>
              <a:gd name="connsiteY1303" fmla="*/ 379494 h 1667220"/>
              <a:gd name="connsiteX1304" fmla="*/ 73113 w 1948239"/>
              <a:gd name="connsiteY1304" fmla="*/ 386601 h 1667220"/>
              <a:gd name="connsiteX1305" fmla="*/ 63078 w 1948239"/>
              <a:gd name="connsiteY1305" fmla="*/ 436348 h 1667220"/>
              <a:gd name="connsiteX1306" fmla="*/ 88882 w 1948239"/>
              <a:gd name="connsiteY1306" fmla="*/ 393708 h 1667220"/>
              <a:gd name="connsiteX1307" fmla="*/ 81715 w 1948239"/>
              <a:gd name="connsiteY1307" fmla="*/ 427821 h 1667220"/>
              <a:gd name="connsiteX1308" fmla="*/ 84582 w 1948239"/>
              <a:gd name="connsiteY1308" fmla="*/ 426398 h 1667220"/>
              <a:gd name="connsiteX1309" fmla="*/ 78848 w 1948239"/>
              <a:gd name="connsiteY1309" fmla="*/ 451983 h 1667220"/>
              <a:gd name="connsiteX1310" fmla="*/ 110387 w 1948239"/>
              <a:gd name="connsiteY1310" fmla="*/ 454825 h 1667220"/>
              <a:gd name="connsiteX1311" fmla="*/ 86015 w 1948239"/>
              <a:gd name="connsiteY1311" fmla="*/ 500308 h 1667220"/>
              <a:gd name="connsiteX1312" fmla="*/ 86015 w 1948239"/>
              <a:gd name="connsiteY1312" fmla="*/ 540105 h 1667220"/>
              <a:gd name="connsiteX1313" fmla="*/ 106085 w 1948239"/>
              <a:gd name="connsiteY1313" fmla="*/ 496044 h 1667220"/>
              <a:gd name="connsiteX1314" fmla="*/ 114687 w 1948239"/>
              <a:gd name="connsiteY1314" fmla="*/ 547212 h 1667220"/>
              <a:gd name="connsiteX1315" fmla="*/ 117554 w 1948239"/>
              <a:gd name="connsiteY1315" fmla="*/ 683659 h 1667220"/>
              <a:gd name="connsiteX1316" fmla="*/ 97484 w 1948239"/>
              <a:gd name="connsiteY1316" fmla="*/ 696451 h 1667220"/>
              <a:gd name="connsiteX1317" fmla="*/ 101785 w 1948239"/>
              <a:gd name="connsiteY1317" fmla="*/ 737670 h 1667220"/>
              <a:gd name="connsiteX1318" fmla="*/ 86015 w 1948239"/>
              <a:gd name="connsiteY1318" fmla="*/ 751883 h 1667220"/>
              <a:gd name="connsiteX1319" fmla="*/ 91749 w 1948239"/>
              <a:gd name="connsiteY1319" fmla="*/ 777467 h 1667220"/>
              <a:gd name="connsiteX1320" fmla="*/ 110387 w 1948239"/>
              <a:gd name="connsiteY1320" fmla="*/ 760412 h 1667220"/>
              <a:gd name="connsiteX1321" fmla="*/ 101785 w 1948239"/>
              <a:gd name="connsiteY1321" fmla="*/ 818685 h 1667220"/>
              <a:gd name="connsiteX1322" fmla="*/ 108952 w 1948239"/>
              <a:gd name="connsiteY1322" fmla="*/ 803051 h 1667220"/>
              <a:gd name="connsiteX1323" fmla="*/ 107519 w 1948239"/>
              <a:gd name="connsiteY1323" fmla="*/ 915337 h 1667220"/>
              <a:gd name="connsiteX1324" fmla="*/ 111819 w 1948239"/>
              <a:gd name="connsiteY1324" fmla="*/ 1020514 h 1667220"/>
              <a:gd name="connsiteX1325" fmla="*/ 118988 w 1948239"/>
              <a:gd name="connsiteY1325" fmla="*/ 1011987 h 1667220"/>
              <a:gd name="connsiteX1326" fmla="*/ 117554 w 1948239"/>
              <a:gd name="connsiteY1326" fmla="*/ 1038992 h 1667220"/>
              <a:gd name="connsiteX1327" fmla="*/ 121855 w 1948239"/>
              <a:gd name="connsiteY1327" fmla="*/ 1033306 h 1667220"/>
              <a:gd name="connsiteX1328" fmla="*/ 120421 w 1948239"/>
              <a:gd name="connsiteY1328" fmla="*/ 1095845 h 1667220"/>
              <a:gd name="connsiteX1329" fmla="*/ 133324 w 1948239"/>
              <a:gd name="connsiteY1329" fmla="*/ 1186810 h 1667220"/>
              <a:gd name="connsiteX1330" fmla="*/ 136191 w 1948239"/>
              <a:gd name="connsiteY1330" fmla="*/ 1158384 h 1667220"/>
              <a:gd name="connsiteX1331" fmla="*/ 139058 w 1948239"/>
              <a:gd name="connsiteY1331" fmla="*/ 1206708 h 1667220"/>
              <a:gd name="connsiteX1332" fmla="*/ 149093 w 1948239"/>
              <a:gd name="connsiteY1332" fmla="*/ 1198181 h 1667220"/>
              <a:gd name="connsiteX1333" fmla="*/ 159128 w 1948239"/>
              <a:gd name="connsiteY1333" fmla="*/ 1243664 h 1667220"/>
              <a:gd name="connsiteX1334" fmla="*/ 166296 w 1948239"/>
              <a:gd name="connsiteY1334" fmla="*/ 1257876 h 1667220"/>
              <a:gd name="connsiteX1335" fmla="*/ 174897 w 1948239"/>
              <a:gd name="connsiteY1335" fmla="*/ 1272090 h 1667220"/>
              <a:gd name="connsiteX1336" fmla="*/ 183499 w 1948239"/>
              <a:gd name="connsiteY1336" fmla="*/ 1287725 h 1667220"/>
              <a:gd name="connsiteX1337" fmla="*/ 192100 w 1948239"/>
              <a:gd name="connsiteY1337" fmla="*/ 1301938 h 1667220"/>
              <a:gd name="connsiteX1338" fmla="*/ 199269 w 1948239"/>
              <a:gd name="connsiteY1338" fmla="*/ 1297674 h 1667220"/>
              <a:gd name="connsiteX1339" fmla="*/ 212170 w 1948239"/>
              <a:gd name="connsiteY1339" fmla="*/ 1321836 h 1667220"/>
              <a:gd name="connsiteX1340" fmla="*/ 210737 w 1948239"/>
              <a:gd name="connsiteY1340" fmla="*/ 1311888 h 1667220"/>
              <a:gd name="connsiteX1341" fmla="*/ 268081 w 1948239"/>
              <a:gd name="connsiteY1341" fmla="*/ 1382954 h 1667220"/>
              <a:gd name="connsiteX1342" fmla="*/ 262346 w 1948239"/>
              <a:gd name="connsiteY1342" fmla="*/ 1355949 h 1667220"/>
              <a:gd name="connsiteX1343" fmla="*/ 288151 w 1948239"/>
              <a:gd name="connsiteY1343" fmla="*/ 1388639 h 1667220"/>
              <a:gd name="connsiteX1344" fmla="*/ 316822 w 1948239"/>
              <a:gd name="connsiteY1344" fmla="*/ 1419908 h 1667220"/>
              <a:gd name="connsiteX1345" fmla="*/ 338325 w 1948239"/>
              <a:gd name="connsiteY1345" fmla="*/ 1419908 h 1667220"/>
              <a:gd name="connsiteX1346" fmla="*/ 345494 w 1948239"/>
              <a:gd name="connsiteY1346" fmla="*/ 1429858 h 1667220"/>
              <a:gd name="connsiteX1347" fmla="*/ 356963 w 1948239"/>
              <a:gd name="connsiteY1347" fmla="*/ 1442650 h 1667220"/>
              <a:gd name="connsiteX1348" fmla="*/ 358396 w 1948239"/>
              <a:gd name="connsiteY1348" fmla="*/ 1435543 h 1667220"/>
              <a:gd name="connsiteX1349" fmla="*/ 530426 w 1948239"/>
              <a:gd name="connsiteY1349" fmla="*/ 1523665 h 1667220"/>
              <a:gd name="connsiteX1350" fmla="*/ 725393 w 1948239"/>
              <a:gd name="connsiteY1350" fmla="*/ 1562041 h 1667220"/>
              <a:gd name="connsiteX1351" fmla="*/ 722526 w 1948239"/>
              <a:gd name="connsiteY1351" fmla="*/ 1559198 h 1667220"/>
              <a:gd name="connsiteX1352" fmla="*/ 802806 w 1948239"/>
              <a:gd name="connsiteY1352" fmla="*/ 1580519 h 1667220"/>
              <a:gd name="connsiteX1353" fmla="*/ 847248 w 1948239"/>
              <a:gd name="connsiteY1353" fmla="*/ 1564884 h 1667220"/>
              <a:gd name="connsiteX1354" fmla="*/ 868751 w 1948239"/>
              <a:gd name="connsiteY1354" fmla="*/ 1571992 h 1667220"/>
              <a:gd name="connsiteX1355" fmla="*/ 910326 w 1948239"/>
              <a:gd name="connsiteY1355" fmla="*/ 1576255 h 1667220"/>
              <a:gd name="connsiteX1356" fmla="*/ 904591 w 1948239"/>
              <a:gd name="connsiteY1356" fmla="*/ 1563462 h 1667220"/>
              <a:gd name="connsiteX1357" fmla="*/ 960500 w 1948239"/>
              <a:gd name="connsiteY1357" fmla="*/ 1556357 h 1667220"/>
              <a:gd name="connsiteX1358" fmla="*/ 1013544 w 1948239"/>
              <a:gd name="connsiteY1358" fmla="*/ 1552091 h 1667220"/>
              <a:gd name="connsiteX1359" fmla="*/ 1068020 w 1948239"/>
              <a:gd name="connsiteY1359" fmla="*/ 1546407 h 1667220"/>
              <a:gd name="connsiteX1360" fmla="*/ 1126796 w 1948239"/>
              <a:gd name="connsiteY1360" fmla="*/ 1532194 h 1667220"/>
              <a:gd name="connsiteX1361" fmla="*/ 1079488 w 1948239"/>
              <a:gd name="connsiteY1361" fmla="*/ 1552091 h 1667220"/>
              <a:gd name="connsiteX1362" fmla="*/ 1049382 w 1948239"/>
              <a:gd name="connsiteY1362" fmla="*/ 1562041 h 1667220"/>
              <a:gd name="connsiteX1363" fmla="*/ 1023578 w 1948239"/>
              <a:gd name="connsiteY1363" fmla="*/ 1569148 h 1667220"/>
              <a:gd name="connsiteX1364" fmla="*/ 989172 w 1948239"/>
              <a:gd name="connsiteY1364" fmla="*/ 1576255 h 1667220"/>
              <a:gd name="connsiteX1365" fmla="*/ 1065152 w 1948239"/>
              <a:gd name="connsiteY1365" fmla="*/ 1564884 h 1667220"/>
              <a:gd name="connsiteX1366" fmla="*/ 1098124 w 1948239"/>
              <a:gd name="connsiteY1366" fmla="*/ 1556357 h 1667220"/>
              <a:gd name="connsiteX1367" fmla="*/ 1142566 w 1948239"/>
              <a:gd name="connsiteY1367" fmla="*/ 1546407 h 1667220"/>
              <a:gd name="connsiteX1368" fmla="*/ 1106726 w 1948239"/>
              <a:gd name="connsiteY1368" fmla="*/ 1549250 h 1667220"/>
              <a:gd name="connsiteX1369" fmla="*/ 1175538 w 1948239"/>
              <a:gd name="connsiteY1369" fmla="*/ 1526508 h 1667220"/>
              <a:gd name="connsiteX1370" fmla="*/ 1222846 w 1948239"/>
              <a:gd name="connsiteY1370" fmla="*/ 1505189 h 1667220"/>
              <a:gd name="connsiteX1371" fmla="*/ 1284180 w 1948239"/>
              <a:gd name="connsiteY1371" fmla="*/ 1494378 h 1667220"/>
              <a:gd name="connsiteX1372" fmla="*/ 1281937 w 1948239"/>
              <a:gd name="connsiteY1372" fmla="*/ 1496927 h 1667220"/>
              <a:gd name="connsiteX1373" fmla="*/ 1301693 w 1948239"/>
              <a:gd name="connsiteY1373" fmla="*/ 1500925 h 1667220"/>
              <a:gd name="connsiteX1374" fmla="*/ 1280190 w 1948239"/>
              <a:gd name="connsiteY1374" fmla="*/ 1509453 h 1667220"/>
              <a:gd name="connsiteX1375" fmla="*/ 1333232 w 1948239"/>
              <a:gd name="connsiteY1375" fmla="*/ 1486711 h 1667220"/>
              <a:gd name="connsiteX1376" fmla="*/ 1312803 w 1948239"/>
              <a:gd name="connsiteY1376" fmla="*/ 1487955 h 1667220"/>
              <a:gd name="connsiteX1377" fmla="*/ 1306499 w 1948239"/>
              <a:gd name="connsiteY1377" fmla="*/ 1488997 h 1667220"/>
              <a:gd name="connsiteX1378" fmla="*/ 1320509 w 1948239"/>
              <a:gd name="connsiteY1378" fmla="*/ 1485468 h 1667220"/>
              <a:gd name="connsiteX1379" fmla="*/ 1354736 w 1948239"/>
              <a:gd name="connsiteY1379" fmla="*/ 1469656 h 1667220"/>
              <a:gd name="connsiteX1380" fmla="*/ 1326064 w 1948239"/>
              <a:gd name="connsiteY1380" fmla="*/ 1463969 h 1667220"/>
              <a:gd name="connsiteX1381" fmla="*/ 1369072 w 1948239"/>
              <a:gd name="connsiteY1381" fmla="*/ 1441229 h 1667220"/>
              <a:gd name="connsiteX1382" fmla="*/ 1375385 w 1948239"/>
              <a:gd name="connsiteY1382" fmla="*/ 1449993 h 1667220"/>
              <a:gd name="connsiteX1383" fmla="*/ 1370505 w 1948239"/>
              <a:gd name="connsiteY1383" fmla="*/ 1452598 h 1667220"/>
              <a:gd name="connsiteX1384" fmla="*/ 1378748 w 1948239"/>
              <a:gd name="connsiteY1384" fmla="*/ 1452422 h 1667220"/>
              <a:gd name="connsiteX1385" fmla="*/ 1388970 w 1948239"/>
              <a:gd name="connsiteY1385" fmla="*/ 1442812 h 1667220"/>
              <a:gd name="connsiteX1386" fmla="*/ 1389444 w 1948239"/>
              <a:gd name="connsiteY1386" fmla="*/ 1442500 h 1667220"/>
              <a:gd name="connsiteX1387" fmla="*/ 1391650 w 1948239"/>
              <a:gd name="connsiteY1387" fmla="*/ 1441051 h 1667220"/>
              <a:gd name="connsiteX1388" fmla="*/ 1396309 w 1948239"/>
              <a:gd name="connsiteY1388" fmla="*/ 1434122 h 1667220"/>
              <a:gd name="connsiteX1389" fmla="*/ 1423548 w 1948239"/>
              <a:gd name="connsiteY1389" fmla="*/ 1425594 h 1667220"/>
              <a:gd name="connsiteX1390" fmla="*/ 1450785 w 1948239"/>
              <a:gd name="connsiteY1390" fmla="*/ 1409960 h 1667220"/>
              <a:gd name="connsiteX1391" fmla="*/ 1510996 w 1948239"/>
              <a:gd name="connsiteY1391" fmla="*/ 1375847 h 1667220"/>
              <a:gd name="connsiteX1392" fmla="*/ 1510996 w 1948239"/>
              <a:gd name="connsiteY1392" fmla="*/ 1367320 h 1667220"/>
              <a:gd name="connsiteX1393" fmla="*/ 1521032 w 1948239"/>
              <a:gd name="connsiteY1393" fmla="*/ 1364476 h 1667220"/>
              <a:gd name="connsiteX1394" fmla="*/ 1546836 w 1948239"/>
              <a:gd name="connsiteY1394" fmla="*/ 1320415 h 1667220"/>
              <a:gd name="connsiteX1395" fmla="*/ 1510996 w 1948239"/>
              <a:gd name="connsiteY1395" fmla="*/ 1348842 h 1667220"/>
              <a:gd name="connsiteX1396" fmla="*/ 1515297 w 1948239"/>
              <a:gd name="connsiteY1396" fmla="*/ 1334629 h 1667220"/>
              <a:gd name="connsiteX1397" fmla="*/ 1539668 w 1948239"/>
              <a:gd name="connsiteY1397" fmla="*/ 1314731 h 1667220"/>
              <a:gd name="connsiteX1398" fmla="*/ 1558305 w 1948239"/>
              <a:gd name="connsiteY1398" fmla="*/ 1297674 h 1667220"/>
              <a:gd name="connsiteX1399" fmla="*/ 1581242 w 1948239"/>
              <a:gd name="connsiteY1399" fmla="*/ 1289146 h 1667220"/>
              <a:gd name="connsiteX1400" fmla="*/ 1574074 w 1948239"/>
              <a:gd name="connsiteY1400" fmla="*/ 1289146 h 1667220"/>
              <a:gd name="connsiteX1401" fmla="*/ 1614214 w 1948239"/>
              <a:gd name="connsiteY1401" fmla="*/ 1256456 h 1667220"/>
              <a:gd name="connsiteX1402" fmla="*/ 1637151 w 1948239"/>
              <a:gd name="connsiteY1402" fmla="*/ 1223766 h 1667220"/>
              <a:gd name="connsiteX1403" fmla="*/ 1651487 w 1948239"/>
              <a:gd name="connsiteY1403" fmla="*/ 1225186 h 1667220"/>
              <a:gd name="connsiteX1404" fmla="*/ 1660088 w 1948239"/>
              <a:gd name="connsiteY1404" fmla="*/ 1208131 h 1667220"/>
              <a:gd name="connsiteX1405" fmla="*/ 1667257 w 1948239"/>
              <a:gd name="connsiteY1405" fmla="*/ 1191074 h 1667220"/>
              <a:gd name="connsiteX1406" fmla="*/ 1693062 w 1948239"/>
              <a:gd name="connsiteY1406" fmla="*/ 1175439 h 1667220"/>
              <a:gd name="connsiteX1407" fmla="*/ 1718866 w 1948239"/>
              <a:gd name="connsiteY1407" fmla="*/ 1156963 h 1667220"/>
              <a:gd name="connsiteX1408" fmla="*/ 1714564 w 1948239"/>
              <a:gd name="connsiteY1408" fmla="*/ 1142749 h 1667220"/>
              <a:gd name="connsiteX1409" fmla="*/ 1754705 w 1948239"/>
              <a:gd name="connsiteY1409" fmla="*/ 1084474 h 1667220"/>
              <a:gd name="connsiteX1410" fmla="*/ 1777642 w 1948239"/>
              <a:gd name="connsiteY1410" fmla="*/ 1038992 h 1667220"/>
              <a:gd name="connsiteX1411" fmla="*/ 1803447 w 1948239"/>
              <a:gd name="connsiteY1411" fmla="*/ 993509 h 1667220"/>
              <a:gd name="connsiteX1412" fmla="*/ 1822084 w 1948239"/>
              <a:gd name="connsiteY1412" fmla="*/ 949448 h 1667220"/>
              <a:gd name="connsiteX1413" fmla="*/ 1813482 w 1948239"/>
              <a:gd name="connsiteY1413" fmla="*/ 943763 h 1667220"/>
              <a:gd name="connsiteX1414" fmla="*/ 1832118 w 1948239"/>
              <a:gd name="connsiteY1414" fmla="*/ 901123 h 1667220"/>
              <a:gd name="connsiteX1415" fmla="*/ 1826384 w 1948239"/>
              <a:gd name="connsiteY1415" fmla="*/ 905387 h 1667220"/>
              <a:gd name="connsiteX1416" fmla="*/ 1849321 w 1948239"/>
              <a:gd name="connsiteY1416" fmla="*/ 831479 h 1667220"/>
              <a:gd name="connsiteX1417" fmla="*/ 1855056 w 1948239"/>
              <a:gd name="connsiteY1417" fmla="*/ 795945 h 1667220"/>
              <a:gd name="connsiteX1418" fmla="*/ 1857923 w 1948239"/>
              <a:gd name="connsiteY1418" fmla="*/ 778888 h 1667220"/>
              <a:gd name="connsiteX1419" fmla="*/ 1859357 w 1948239"/>
              <a:gd name="connsiteY1419" fmla="*/ 761833 h 1667220"/>
              <a:gd name="connsiteX1420" fmla="*/ 1850756 w 1948239"/>
              <a:gd name="connsiteY1420" fmla="*/ 767517 h 1667220"/>
              <a:gd name="connsiteX1421" fmla="*/ 1843587 w 1948239"/>
              <a:gd name="connsiteY1421" fmla="*/ 790259 h 1667220"/>
              <a:gd name="connsiteX1422" fmla="*/ 1845021 w 1948239"/>
              <a:gd name="connsiteY1422" fmla="*/ 753305 h 1667220"/>
              <a:gd name="connsiteX1423" fmla="*/ 1852188 w 1948239"/>
              <a:gd name="connsiteY1423" fmla="*/ 709244 h 1667220"/>
              <a:gd name="connsiteX1424" fmla="*/ 1855056 w 1948239"/>
              <a:gd name="connsiteY1424" fmla="*/ 611172 h 1667220"/>
              <a:gd name="connsiteX1425" fmla="*/ 1850756 w 1948239"/>
              <a:gd name="connsiteY1425" fmla="*/ 616856 h 1667220"/>
              <a:gd name="connsiteX1426" fmla="*/ 1853623 w 1948239"/>
              <a:gd name="connsiteY1426" fmla="*/ 579902 h 1667220"/>
              <a:gd name="connsiteX1427" fmla="*/ 1843587 w 1948239"/>
              <a:gd name="connsiteY1427" fmla="*/ 584166 h 1667220"/>
              <a:gd name="connsiteX1428" fmla="*/ 1807748 w 1948239"/>
              <a:gd name="connsiteY1428" fmla="*/ 420714 h 1667220"/>
              <a:gd name="connsiteX1429" fmla="*/ 1793412 w 1948239"/>
              <a:gd name="connsiteY1429" fmla="*/ 433505 h 1667220"/>
              <a:gd name="connsiteX1430" fmla="*/ 1774775 w 1948239"/>
              <a:gd name="connsiteY1430" fmla="*/ 386601 h 1667220"/>
              <a:gd name="connsiteX1431" fmla="*/ 1761874 w 1948239"/>
              <a:gd name="connsiteY1431" fmla="*/ 363860 h 1667220"/>
              <a:gd name="connsiteX1432" fmla="*/ 1746103 w 1948239"/>
              <a:gd name="connsiteY1432" fmla="*/ 341119 h 1667220"/>
              <a:gd name="connsiteX1433" fmla="*/ 1728900 w 1948239"/>
              <a:gd name="connsiteY1433" fmla="*/ 318378 h 1667220"/>
              <a:gd name="connsiteX1434" fmla="*/ 1710264 w 1948239"/>
              <a:gd name="connsiteY1434" fmla="*/ 297058 h 1667220"/>
              <a:gd name="connsiteX1435" fmla="*/ 1691627 w 1948239"/>
              <a:gd name="connsiteY1435" fmla="*/ 277158 h 1667220"/>
              <a:gd name="connsiteX1436" fmla="*/ 1674423 w 1948239"/>
              <a:gd name="connsiteY1436" fmla="*/ 260102 h 1667220"/>
              <a:gd name="connsiteX1437" fmla="*/ 1672990 w 1948239"/>
              <a:gd name="connsiteY1437" fmla="*/ 260102 h 1667220"/>
              <a:gd name="connsiteX1438" fmla="*/ 1667256 w 1948239"/>
              <a:gd name="connsiteY1438" fmla="*/ 252995 h 1667220"/>
              <a:gd name="connsiteX1439" fmla="*/ 1672993 w 1948239"/>
              <a:gd name="connsiteY1439" fmla="*/ 258682 h 1667220"/>
              <a:gd name="connsiteX1440" fmla="*/ 1674424 w 1948239"/>
              <a:gd name="connsiteY1440" fmla="*/ 258682 h 1667220"/>
              <a:gd name="connsiteX1441" fmla="*/ 1655788 w 1948239"/>
              <a:gd name="connsiteY1441" fmla="*/ 235940 h 1667220"/>
              <a:gd name="connsiteX1442" fmla="*/ 1652921 w 1948239"/>
              <a:gd name="connsiteY1442" fmla="*/ 235940 h 1667220"/>
              <a:gd name="connsiteX1443" fmla="*/ 1667257 w 1948239"/>
              <a:gd name="connsiteY1443" fmla="*/ 251575 h 1667220"/>
              <a:gd name="connsiteX1444" fmla="*/ 1637151 w 1948239"/>
              <a:gd name="connsiteY1444" fmla="*/ 223149 h 1667220"/>
              <a:gd name="connsiteX1445" fmla="*/ 1611347 w 1948239"/>
              <a:gd name="connsiteY1445" fmla="*/ 196143 h 1667220"/>
              <a:gd name="connsiteX1446" fmla="*/ 1578375 w 1948239"/>
              <a:gd name="connsiteY1446" fmla="*/ 193300 h 1667220"/>
              <a:gd name="connsiteX1447" fmla="*/ 1538235 w 1948239"/>
              <a:gd name="connsiteY1447" fmla="*/ 169138 h 1667220"/>
              <a:gd name="connsiteX1448" fmla="*/ 1502394 w 1948239"/>
              <a:gd name="connsiteY1448" fmla="*/ 153503 h 1667220"/>
              <a:gd name="connsiteX1449" fmla="*/ 1473723 w 1948239"/>
              <a:gd name="connsiteY1449" fmla="*/ 136447 h 1667220"/>
              <a:gd name="connsiteX1450" fmla="*/ 1473723 w 1948239"/>
              <a:gd name="connsiteY1450" fmla="*/ 143554 h 1667220"/>
              <a:gd name="connsiteX1451" fmla="*/ 1406345 w 1948239"/>
              <a:gd name="connsiteY1451" fmla="*/ 115128 h 1667220"/>
              <a:gd name="connsiteX1452" fmla="*/ 1367638 w 1948239"/>
              <a:gd name="connsiteY1452" fmla="*/ 100914 h 1667220"/>
              <a:gd name="connsiteX1453" fmla="*/ 1327497 w 1948239"/>
              <a:gd name="connsiteY1453" fmla="*/ 88123 h 1667220"/>
              <a:gd name="connsiteX1454" fmla="*/ 1158335 w 1948239"/>
              <a:gd name="connsiteY1454" fmla="*/ 71066 h 1667220"/>
              <a:gd name="connsiteX1455" fmla="*/ 1098124 w 1948239"/>
              <a:gd name="connsiteY1455" fmla="*/ 55431 h 1667220"/>
              <a:gd name="connsiteX1456" fmla="*/ 1047950 w 1948239"/>
              <a:gd name="connsiteY1456" fmla="*/ 56853 h 1667220"/>
              <a:gd name="connsiteX1457" fmla="*/ 999208 w 1948239"/>
              <a:gd name="connsiteY1457" fmla="*/ 58274 h 1667220"/>
              <a:gd name="connsiteX1458" fmla="*/ 1050817 w 1948239"/>
              <a:gd name="connsiteY1458" fmla="*/ 68224 h 1667220"/>
              <a:gd name="connsiteX1459" fmla="*/ 993473 w 1948239"/>
              <a:gd name="connsiteY1459" fmla="*/ 83859 h 1667220"/>
              <a:gd name="connsiteX1460" fmla="*/ 1006375 w 1948239"/>
              <a:gd name="connsiteY1460" fmla="*/ 85279 h 1667220"/>
              <a:gd name="connsiteX1461" fmla="*/ 961935 w 1948239"/>
              <a:gd name="connsiteY1461" fmla="*/ 82436 h 1667220"/>
              <a:gd name="connsiteX1462" fmla="*/ 961935 w 1948239"/>
              <a:gd name="connsiteY1462" fmla="*/ 92386 h 1667220"/>
              <a:gd name="connsiteX1463" fmla="*/ 928961 w 1948239"/>
              <a:gd name="connsiteY1463" fmla="*/ 86700 h 1667220"/>
              <a:gd name="connsiteX1464" fmla="*/ 666617 w 1948239"/>
              <a:gd name="connsiteY1464" fmla="*/ 198986 h 1667220"/>
              <a:gd name="connsiteX1465" fmla="*/ 669484 w 1948239"/>
              <a:gd name="connsiteY1465" fmla="*/ 186195 h 1667220"/>
              <a:gd name="connsiteX1466" fmla="*/ 607839 w 1948239"/>
              <a:gd name="connsiteY1466" fmla="*/ 211778 h 1667220"/>
              <a:gd name="connsiteX1467" fmla="*/ 546196 w 1948239"/>
              <a:gd name="connsiteY1467" fmla="*/ 248732 h 1667220"/>
              <a:gd name="connsiteX1468" fmla="*/ 559097 w 1948239"/>
              <a:gd name="connsiteY1468" fmla="*/ 245890 h 1667220"/>
              <a:gd name="connsiteX1469" fmla="*/ 491720 w 1948239"/>
              <a:gd name="connsiteY1469" fmla="*/ 285688 h 1667220"/>
              <a:gd name="connsiteX1470" fmla="*/ 411439 w 1948239"/>
              <a:gd name="connsiteY1470" fmla="*/ 328326 h 1667220"/>
              <a:gd name="connsiteX1471" fmla="*/ 445845 w 1948239"/>
              <a:gd name="connsiteY1471" fmla="*/ 304164 h 1667220"/>
              <a:gd name="connsiteX1472" fmla="*/ 467348 w 1948239"/>
              <a:gd name="connsiteY1472" fmla="*/ 281424 h 1667220"/>
              <a:gd name="connsiteX1473" fmla="*/ 461538 w 1948239"/>
              <a:gd name="connsiteY1473" fmla="*/ 282944 h 1667220"/>
              <a:gd name="connsiteX1474" fmla="*/ 474517 w 1948239"/>
              <a:gd name="connsiteY1474" fmla="*/ 275738 h 1667220"/>
              <a:gd name="connsiteX1475" fmla="*/ 461614 w 1948239"/>
              <a:gd name="connsiteY1475" fmla="*/ 277158 h 1667220"/>
              <a:gd name="connsiteX1476" fmla="*/ 539027 w 1948239"/>
              <a:gd name="connsiteY1476" fmla="*/ 234520 h 1667220"/>
              <a:gd name="connsiteX1477" fmla="*/ 500321 w 1948239"/>
              <a:gd name="connsiteY1477" fmla="*/ 261525 h 1667220"/>
              <a:gd name="connsiteX1478" fmla="*/ 543328 w 1948239"/>
              <a:gd name="connsiteY1478" fmla="*/ 238783 h 1667220"/>
              <a:gd name="connsiteX1479" fmla="*/ 583469 w 1948239"/>
              <a:gd name="connsiteY1479" fmla="*/ 213199 h 1667220"/>
              <a:gd name="connsiteX1480" fmla="*/ 572000 w 1948239"/>
              <a:gd name="connsiteY1480" fmla="*/ 196143 h 1667220"/>
              <a:gd name="connsiteX1481" fmla="*/ 627909 w 1948239"/>
              <a:gd name="connsiteY1481" fmla="*/ 170560 h 1667220"/>
              <a:gd name="connsiteX1482" fmla="*/ 649414 w 1948239"/>
              <a:gd name="connsiteY1482" fmla="*/ 169138 h 1667220"/>
              <a:gd name="connsiteX1483" fmla="*/ 688120 w 1948239"/>
              <a:gd name="connsiteY1483" fmla="*/ 160610 h 1667220"/>
              <a:gd name="connsiteX1484" fmla="*/ 678085 w 1948239"/>
              <a:gd name="connsiteY1484" fmla="*/ 170560 h 1667220"/>
              <a:gd name="connsiteX1485" fmla="*/ 711057 w 1948239"/>
              <a:gd name="connsiteY1485" fmla="*/ 162031 h 1667220"/>
              <a:gd name="connsiteX1486" fmla="*/ 748330 w 1948239"/>
              <a:gd name="connsiteY1486" fmla="*/ 143554 h 1667220"/>
              <a:gd name="connsiteX1487" fmla="*/ 706757 w 1948239"/>
              <a:gd name="connsiteY1487" fmla="*/ 149239 h 1667220"/>
              <a:gd name="connsiteX1488" fmla="*/ 771267 w 1948239"/>
              <a:gd name="connsiteY1488" fmla="*/ 127920 h 1667220"/>
              <a:gd name="connsiteX1489" fmla="*/ 658015 w 1948239"/>
              <a:gd name="connsiteY1489" fmla="*/ 163453 h 1667220"/>
              <a:gd name="connsiteX1490" fmla="*/ 652281 w 1948239"/>
              <a:gd name="connsiteY1490" fmla="*/ 153503 h 1667220"/>
              <a:gd name="connsiteX1491" fmla="*/ 822876 w 1948239"/>
              <a:gd name="connsiteY1491" fmla="*/ 95230 h 1667220"/>
              <a:gd name="connsiteX1492" fmla="*/ 994906 w 1948239"/>
              <a:gd name="connsiteY1492" fmla="*/ 51167 h 1667220"/>
              <a:gd name="connsiteX1493" fmla="*/ 982005 w 1948239"/>
              <a:gd name="connsiteY1493" fmla="*/ 45482 h 1667220"/>
              <a:gd name="connsiteX1494" fmla="*/ 1003508 w 1948239"/>
              <a:gd name="connsiteY1494" fmla="*/ 32691 h 1667220"/>
              <a:gd name="connsiteX1495" fmla="*/ 1080921 w 1948239"/>
              <a:gd name="connsiteY1495" fmla="*/ 27004 h 1667220"/>
              <a:gd name="connsiteX1496" fmla="*/ 1055117 w 1948239"/>
              <a:gd name="connsiteY1496" fmla="*/ 18477 h 1667220"/>
              <a:gd name="connsiteX1497" fmla="*/ 1039348 w 1948239"/>
              <a:gd name="connsiteY1497" fmla="*/ 12792 h 1667220"/>
              <a:gd name="connsiteX1498" fmla="*/ 1089523 w 1948239"/>
              <a:gd name="connsiteY1498" fmla="*/ 12792 h 1667220"/>
              <a:gd name="connsiteX1499" fmla="*/ 1145433 w 1948239"/>
              <a:gd name="connsiteY1499" fmla="*/ 17056 h 1667220"/>
              <a:gd name="connsiteX1500" fmla="*/ 1174105 w 1948239"/>
              <a:gd name="connsiteY1500" fmla="*/ 19899 h 1667220"/>
              <a:gd name="connsiteX1501" fmla="*/ 1204209 w 1948239"/>
              <a:gd name="connsiteY1501" fmla="*/ 24163 h 1667220"/>
              <a:gd name="connsiteX1502" fmla="*/ 1234315 w 1948239"/>
              <a:gd name="connsiteY1502" fmla="*/ 27004 h 1667220"/>
              <a:gd name="connsiteX1503" fmla="*/ 1264420 w 1948239"/>
              <a:gd name="connsiteY1503" fmla="*/ 29848 h 1667220"/>
              <a:gd name="connsiteX1504" fmla="*/ 1238615 w 1948239"/>
              <a:gd name="connsiteY1504" fmla="*/ 18477 h 1667220"/>
              <a:gd name="connsiteX1505" fmla="*/ 1278756 w 1948239"/>
              <a:gd name="connsiteY1505" fmla="*/ 29848 h 1667220"/>
              <a:gd name="connsiteX1506" fmla="*/ 1298826 w 1948239"/>
              <a:gd name="connsiteY1506" fmla="*/ 36955 h 1667220"/>
              <a:gd name="connsiteX1507" fmla="*/ 1318896 w 1948239"/>
              <a:gd name="connsiteY1507" fmla="*/ 45482 h 1667220"/>
              <a:gd name="connsiteX1508" fmla="*/ 1356169 w 1948239"/>
              <a:gd name="connsiteY1508" fmla="*/ 56853 h 1667220"/>
              <a:gd name="connsiteX1509" fmla="*/ 1387708 w 1948239"/>
              <a:gd name="connsiteY1509" fmla="*/ 59696 h 1667220"/>
              <a:gd name="connsiteX1510" fmla="*/ 1351869 w 1948239"/>
              <a:gd name="connsiteY1510" fmla="*/ 39798 h 1667220"/>
              <a:gd name="connsiteX1511" fmla="*/ 1313162 w 1948239"/>
              <a:gd name="connsiteY1511" fmla="*/ 21320 h 1667220"/>
              <a:gd name="connsiteX1512" fmla="*/ 1343268 w 1948239"/>
              <a:gd name="connsiteY1512" fmla="*/ 22741 h 1667220"/>
              <a:gd name="connsiteX1513" fmla="*/ 1250083 w 1948239"/>
              <a:gd name="connsiteY1513" fmla="*/ 0 h 1667220"/>
              <a:gd name="connsiteX1514" fmla="*/ 1295958 w 1948239"/>
              <a:gd name="connsiteY1514" fmla="*/ 15635 h 1667220"/>
              <a:gd name="connsiteX1515" fmla="*/ 1250083 w 1948239"/>
              <a:gd name="connsiteY1515" fmla="*/ 0 h 1667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Lst>
            <a:rect l="l" t="t" r="r" b="b"/>
            <a:pathLst>
              <a:path w="1948239" h="1667220">
                <a:moveTo>
                  <a:pt x="560141" y="1648530"/>
                </a:moveTo>
                <a:lnTo>
                  <a:pt x="582677" y="1650706"/>
                </a:lnTo>
                <a:lnTo>
                  <a:pt x="575942" y="1650697"/>
                </a:lnTo>
                <a:close/>
                <a:moveTo>
                  <a:pt x="547628" y="1647322"/>
                </a:moveTo>
                <a:cubicBezTo>
                  <a:pt x="549062" y="1646967"/>
                  <a:pt x="553094" y="1647499"/>
                  <a:pt x="558291" y="1648276"/>
                </a:cubicBezTo>
                <a:lnTo>
                  <a:pt x="560141" y="1648530"/>
                </a:lnTo>
                <a:close/>
                <a:moveTo>
                  <a:pt x="1035048" y="1645899"/>
                </a:moveTo>
                <a:cubicBezTo>
                  <a:pt x="1029313" y="1655848"/>
                  <a:pt x="1016410" y="1655848"/>
                  <a:pt x="1002074" y="1655848"/>
                </a:cubicBezTo>
                <a:cubicBezTo>
                  <a:pt x="987738" y="1655848"/>
                  <a:pt x="970535" y="1657270"/>
                  <a:pt x="959066" y="1665798"/>
                </a:cubicBezTo>
                <a:cubicBezTo>
                  <a:pt x="951899" y="1654427"/>
                  <a:pt x="1014977" y="1653006"/>
                  <a:pt x="1035048" y="1645899"/>
                </a:cubicBezTo>
                <a:close/>
                <a:moveTo>
                  <a:pt x="1139699" y="1628844"/>
                </a:moveTo>
                <a:lnTo>
                  <a:pt x="1137848" y="1630679"/>
                </a:lnTo>
                <a:lnTo>
                  <a:pt x="1135061" y="1629244"/>
                </a:lnTo>
                <a:close/>
                <a:moveTo>
                  <a:pt x="1057984" y="1590468"/>
                </a:moveTo>
                <a:cubicBezTo>
                  <a:pt x="1070887" y="1607525"/>
                  <a:pt x="1017844" y="1600418"/>
                  <a:pt x="1000640" y="1600418"/>
                </a:cubicBezTo>
                <a:cubicBezTo>
                  <a:pt x="1022145" y="1601839"/>
                  <a:pt x="1053684" y="1614630"/>
                  <a:pt x="1090957" y="1596154"/>
                </a:cubicBezTo>
                <a:cubicBezTo>
                  <a:pt x="1080921" y="1597575"/>
                  <a:pt x="1069452" y="1597575"/>
                  <a:pt x="1059418" y="1597575"/>
                </a:cubicBezTo>
                <a:lnTo>
                  <a:pt x="1066585" y="1596154"/>
                </a:lnTo>
                <a:close/>
                <a:moveTo>
                  <a:pt x="642245" y="1576255"/>
                </a:moveTo>
                <a:cubicBezTo>
                  <a:pt x="645112" y="1583361"/>
                  <a:pt x="679518" y="1586204"/>
                  <a:pt x="666617" y="1591890"/>
                </a:cubicBezTo>
                <a:lnTo>
                  <a:pt x="650846" y="1590468"/>
                </a:lnTo>
                <a:cubicBezTo>
                  <a:pt x="673784" y="1591890"/>
                  <a:pt x="660882" y="1608946"/>
                  <a:pt x="695288" y="1606102"/>
                </a:cubicBezTo>
                <a:cubicBezTo>
                  <a:pt x="688120" y="1604682"/>
                  <a:pt x="682385" y="1604682"/>
                  <a:pt x="675218" y="1603261"/>
                </a:cubicBezTo>
                <a:cubicBezTo>
                  <a:pt x="699588" y="1603261"/>
                  <a:pt x="645112" y="1586204"/>
                  <a:pt x="683820" y="1587625"/>
                </a:cubicBezTo>
                <a:cubicBezTo>
                  <a:pt x="699588" y="1589047"/>
                  <a:pt x="660882" y="1576255"/>
                  <a:pt x="642245" y="1576255"/>
                </a:cubicBezTo>
                <a:close/>
                <a:moveTo>
                  <a:pt x="718987" y="1574455"/>
                </a:moveTo>
                <a:cubicBezTo>
                  <a:pt x="714014" y="1574300"/>
                  <a:pt x="708548" y="1575188"/>
                  <a:pt x="702455" y="1577676"/>
                </a:cubicBezTo>
                <a:cubicBezTo>
                  <a:pt x="719658" y="1593311"/>
                  <a:pt x="731127" y="1580519"/>
                  <a:pt x="754064" y="1589047"/>
                </a:cubicBezTo>
                <a:cubicBezTo>
                  <a:pt x="744388" y="1584783"/>
                  <a:pt x="733905" y="1574922"/>
                  <a:pt x="718987" y="1574455"/>
                </a:cubicBezTo>
                <a:close/>
                <a:moveTo>
                  <a:pt x="381333" y="1556357"/>
                </a:moveTo>
                <a:cubicBezTo>
                  <a:pt x="388502"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7" y="1489287"/>
                </a:moveTo>
                <a:cubicBezTo>
                  <a:pt x="288868" y="1489909"/>
                  <a:pt x="288151" y="1491686"/>
                  <a:pt x="288151" y="1495239"/>
                </a:cubicBezTo>
                <a:cubicBezTo>
                  <a:pt x="292451" y="1499503"/>
                  <a:pt x="332591" y="1522244"/>
                  <a:pt x="329724" y="1529351"/>
                </a:cubicBezTo>
                <a:lnTo>
                  <a:pt x="346927" y="1525087"/>
                </a:lnTo>
                <a:cubicBezTo>
                  <a:pt x="323990" y="1516560"/>
                  <a:pt x="309654" y="1495239"/>
                  <a:pt x="319690" y="1498082"/>
                </a:cubicBezTo>
                <a:cubicBezTo>
                  <a:pt x="304637" y="1495950"/>
                  <a:pt x="294423" y="1487422"/>
                  <a:pt x="290257" y="1489287"/>
                </a:cubicBezTo>
                <a:close/>
                <a:moveTo>
                  <a:pt x="1306499" y="1488997"/>
                </a:moveTo>
                <a:lnTo>
                  <a:pt x="1287357" y="1493818"/>
                </a:lnTo>
                <a:lnTo>
                  <a:pt x="1284180" y="1494378"/>
                </a:lnTo>
                <a:lnTo>
                  <a:pt x="1285924" y="1492396"/>
                </a:lnTo>
                <a:close/>
                <a:moveTo>
                  <a:pt x="1437884" y="1485290"/>
                </a:moveTo>
                <a:cubicBezTo>
                  <a:pt x="1430715" y="1488132"/>
                  <a:pt x="1416379"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0" y="1442812"/>
                </a:lnTo>
                <a:lnTo>
                  <a:pt x="1376239" y="1451178"/>
                </a:lnTo>
                <a:lnTo>
                  <a:pt x="1375385" y="1449993"/>
                </a:lnTo>
                <a:close/>
                <a:moveTo>
                  <a:pt x="1493793" y="1441229"/>
                </a:moveTo>
                <a:cubicBezTo>
                  <a:pt x="1485191" y="1442650"/>
                  <a:pt x="1476590" y="1454021"/>
                  <a:pt x="1467988" y="1455442"/>
                </a:cubicBezTo>
                <a:cubicBezTo>
                  <a:pt x="1463688" y="1448335"/>
                  <a:pt x="1460821" y="1452598"/>
                  <a:pt x="1447918" y="1461128"/>
                </a:cubicBezTo>
                <a:cubicBezTo>
                  <a:pt x="1445051" y="1462548"/>
                  <a:pt x="1440751" y="1463969"/>
                  <a:pt x="1435017" y="1468233"/>
                </a:cubicBezTo>
                <a:cubicBezTo>
                  <a:pt x="1440751" y="1466812"/>
                  <a:pt x="1445051" y="1463969"/>
                  <a:pt x="1449352" y="1461128"/>
                </a:cubicBezTo>
                <a:cubicBezTo>
                  <a:pt x="1466556" y="1452598"/>
                  <a:pt x="1470856" y="1463969"/>
                  <a:pt x="1493793" y="1441229"/>
                </a:cubicBezTo>
                <a:close/>
                <a:moveTo>
                  <a:pt x="1386812" y="1428968"/>
                </a:moveTo>
                <a:cubicBezTo>
                  <a:pt x="1390216" y="1429146"/>
                  <a:pt x="1392008" y="1430567"/>
                  <a:pt x="1392008" y="1432699"/>
                </a:cubicBezTo>
                <a:cubicBezTo>
                  <a:pt x="1384841" y="1434122"/>
                  <a:pt x="1377672" y="1434122"/>
                  <a:pt x="1371938" y="1432699"/>
                </a:cubicBezTo>
                <a:cubicBezTo>
                  <a:pt x="1378390" y="1429857"/>
                  <a:pt x="1383407" y="1428791"/>
                  <a:pt x="1386812" y="1428968"/>
                </a:cubicBezTo>
                <a:close/>
                <a:moveTo>
                  <a:pt x="1629984" y="1402852"/>
                </a:moveTo>
                <a:lnTo>
                  <a:pt x="1624251" y="1405695"/>
                </a:lnTo>
                <a:lnTo>
                  <a:pt x="1627116" y="1404273"/>
                </a:lnTo>
                <a:cubicBezTo>
                  <a:pt x="1628549" y="1404273"/>
                  <a:pt x="1628549" y="1402852"/>
                  <a:pt x="1629984" y="1402852"/>
                </a:cubicBezTo>
                <a:close/>
                <a:moveTo>
                  <a:pt x="1506695" y="1361633"/>
                </a:moveTo>
                <a:lnTo>
                  <a:pt x="1506695" y="1367318"/>
                </a:lnTo>
                <a:cubicBezTo>
                  <a:pt x="1500960" y="1368740"/>
                  <a:pt x="1498093" y="1368740"/>
                  <a:pt x="1506695" y="1361633"/>
                </a:cubicBezTo>
                <a:close/>
                <a:moveTo>
                  <a:pt x="78422" y="1263629"/>
                </a:moveTo>
                <a:cubicBezTo>
                  <a:pt x="77504" y="1263207"/>
                  <a:pt x="76698" y="1263917"/>
                  <a:pt x="75981" y="1266404"/>
                </a:cubicBezTo>
                <a:cubicBezTo>
                  <a:pt x="81715" y="1277775"/>
                  <a:pt x="84582" y="1291989"/>
                  <a:pt x="90316" y="1304781"/>
                </a:cubicBezTo>
                <a:cubicBezTo>
                  <a:pt x="94616" y="1316152"/>
                  <a:pt x="100351" y="1326100"/>
                  <a:pt x="110387" y="1326100"/>
                </a:cubicBezTo>
                <a:lnTo>
                  <a:pt x="100351" y="1303360"/>
                </a:lnTo>
                <a:lnTo>
                  <a:pt x="94616" y="1291989"/>
                </a:lnTo>
                <a:lnTo>
                  <a:pt x="90316" y="1280618"/>
                </a:lnTo>
                <a:cubicBezTo>
                  <a:pt x="84940" y="1276353"/>
                  <a:pt x="81177" y="1264895"/>
                  <a:pt x="78422" y="1263629"/>
                </a:cubicBezTo>
                <a:close/>
                <a:moveTo>
                  <a:pt x="22938" y="1131378"/>
                </a:moveTo>
                <a:cubicBezTo>
                  <a:pt x="25805" y="1152697"/>
                  <a:pt x="27238" y="1172596"/>
                  <a:pt x="31539" y="1193917"/>
                </a:cubicBezTo>
                <a:cubicBezTo>
                  <a:pt x="24372" y="1169754"/>
                  <a:pt x="24372" y="1166911"/>
                  <a:pt x="24372" y="1162647"/>
                </a:cubicBezTo>
                <a:cubicBezTo>
                  <a:pt x="24372" y="1158383"/>
                  <a:pt x="25805" y="1154120"/>
                  <a:pt x="22938" y="1131378"/>
                </a:cubicBezTo>
                <a:close/>
                <a:moveTo>
                  <a:pt x="748331" y="1128536"/>
                </a:moveTo>
                <a:cubicBezTo>
                  <a:pt x="748331" y="1129246"/>
                  <a:pt x="748689" y="1130313"/>
                  <a:pt x="748510" y="1131556"/>
                </a:cubicBezTo>
                <a:lnTo>
                  <a:pt x="745697" y="1135329"/>
                </a:lnTo>
                <a:lnTo>
                  <a:pt x="745781" y="1134856"/>
                </a:ln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2"/>
                  <a:pt x="759799" y="1125693"/>
                  <a:pt x="759799" y="1125693"/>
                </a:cubicBezTo>
                <a:lnTo>
                  <a:pt x="748331" y="1128536"/>
                </a:lnTo>
                <a:lnTo>
                  <a:pt x="746896" y="1128536"/>
                </a:lnTo>
                <a:lnTo>
                  <a:pt x="745781" y="1134856"/>
                </a:lnTo>
                <a:lnTo>
                  <a:pt x="745463" y="1135643"/>
                </a:lnTo>
                <a:lnTo>
                  <a:pt x="745697" y="1135329"/>
                </a:lnTo>
                <a:lnTo>
                  <a:pt x="745642" y="1135642"/>
                </a:lnTo>
                <a:cubicBezTo>
                  <a:pt x="746538" y="1137775"/>
                  <a:pt x="748330" y="1139906"/>
                  <a:pt x="749763" y="1142749"/>
                </a:cubicBezTo>
                <a:cubicBezTo>
                  <a:pt x="748331" y="1142749"/>
                  <a:pt x="749763" y="1141328"/>
                  <a:pt x="749763"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2"/>
                  <a:pt x="762666"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cubicBezTo>
                  <a:pt x="711056" y="1125693"/>
                  <a:pt x="711056" y="1121429"/>
                  <a:pt x="711056" y="1118586"/>
                </a:cubicBezTo>
                <a:close/>
                <a:moveTo>
                  <a:pt x="94616" y="1111480"/>
                </a:moveTo>
                <a:cubicBezTo>
                  <a:pt x="93184" y="1125693"/>
                  <a:pt x="91749" y="1128536"/>
                  <a:pt x="101785" y="1149856"/>
                </a:cubicBezTo>
                <a:cubicBezTo>
                  <a:pt x="101785" y="1134221"/>
                  <a:pt x="98918" y="1115743"/>
                  <a:pt x="94616" y="1111480"/>
                </a:cubicBezTo>
                <a:close/>
                <a:moveTo>
                  <a:pt x="786462" y="1107284"/>
                </a:moveTo>
                <a:lnTo>
                  <a:pt x="781302" y="1108638"/>
                </a:lnTo>
                <a:cubicBezTo>
                  <a:pt x="780585" y="1107927"/>
                  <a:pt x="781213" y="1107661"/>
                  <a:pt x="782489" y="1107527"/>
                </a:cubicBezTo>
                <a:close/>
                <a:moveTo>
                  <a:pt x="787396" y="1107039"/>
                </a:moveTo>
                <a:lnTo>
                  <a:pt x="787871" y="1107131"/>
                </a:lnTo>
                <a:lnTo>
                  <a:pt x="787574" y="1107216"/>
                </a:lnTo>
                <a:lnTo>
                  <a:pt x="786462" y="1107284"/>
                </a:lnTo>
                <a:close/>
                <a:moveTo>
                  <a:pt x="736862" y="1098687"/>
                </a:moveTo>
                <a:cubicBezTo>
                  <a:pt x="735427" y="1102951"/>
                  <a:pt x="736862" y="1111479"/>
                  <a:pt x="732560" y="1118586"/>
                </a:cubicBezTo>
                <a:cubicBezTo>
                  <a:pt x="731126" y="1117165"/>
                  <a:pt x="726826" y="1112901"/>
                  <a:pt x="726826" y="1107215"/>
                </a:cubicBezTo>
                <a:cubicBezTo>
                  <a:pt x="726826" y="1101531"/>
                  <a:pt x="729693" y="1097267"/>
                  <a:pt x="736862" y="1098687"/>
                </a:cubicBezTo>
                <a:close/>
                <a:moveTo>
                  <a:pt x="799940" y="1080211"/>
                </a:moveTo>
                <a:lnTo>
                  <a:pt x="797072" y="1084475"/>
                </a:lnTo>
                <a:lnTo>
                  <a:pt x="807107" y="1087317"/>
                </a:lnTo>
                <a:close/>
                <a:moveTo>
                  <a:pt x="766786" y="1077544"/>
                </a:moveTo>
                <a:cubicBezTo>
                  <a:pt x="770549" y="1078077"/>
                  <a:pt x="774850" y="1079499"/>
                  <a:pt x="779867" y="1080209"/>
                </a:cubicBezTo>
                <a:cubicBezTo>
                  <a:pt x="772700" y="1078788"/>
                  <a:pt x="772700" y="1085896"/>
                  <a:pt x="772700" y="1085896"/>
                </a:cubicBezTo>
                <a:cubicBezTo>
                  <a:pt x="772700" y="1073102"/>
                  <a:pt x="761230" y="1083052"/>
                  <a:pt x="756930" y="1080209"/>
                </a:cubicBezTo>
                <a:cubicBezTo>
                  <a:pt x="759797" y="1077367"/>
                  <a:pt x="763023" y="1077011"/>
                  <a:pt x="766786" y="1077544"/>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3" y="1041835"/>
                  <a:pt x="1632850" y="1036148"/>
                  <a:pt x="1627116" y="1027621"/>
                </a:cubicBezTo>
                <a:close/>
                <a:moveTo>
                  <a:pt x="1580704" y="1027620"/>
                </a:moveTo>
                <a:cubicBezTo>
                  <a:pt x="1581959" y="1026910"/>
                  <a:pt x="1582676" y="1026910"/>
                  <a:pt x="1582676" y="1030462"/>
                </a:cubicBezTo>
                <a:cubicBezTo>
                  <a:pt x="1582676" y="1041833"/>
                  <a:pt x="1578374" y="1030462"/>
                  <a:pt x="1575507" y="1029041"/>
                </a:cubicBezTo>
                <a:cubicBezTo>
                  <a:pt x="1577657" y="1029752"/>
                  <a:pt x="1579449" y="1028331"/>
                  <a:pt x="1580704" y="1027620"/>
                </a:cubicBezTo>
                <a:close/>
                <a:moveTo>
                  <a:pt x="822877" y="1024780"/>
                </a:moveTo>
                <a:lnTo>
                  <a:pt x="824310" y="1030464"/>
                </a:lnTo>
                <a:lnTo>
                  <a:pt x="827177" y="1029043"/>
                </a:lnTo>
                <a:close/>
                <a:moveTo>
                  <a:pt x="1625683" y="1014829"/>
                </a:moveTo>
                <a:lnTo>
                  <a:pt x="1631417" y="1016250"/>
                </a:lnTo>
                <a:lnTo>
                  <a:pt x="1628550" y="1021936"/>
                </a:lnTo>
                <a:close/>
                <a:moveTo>
                  <a:pt x="1577119" y="1012873"/>
                </a:moveTo>
                <a:cubicBezTo>
                  <a:pt x="1579090" y="1013050"/>
                  <a:pt x="1581240" y="1014116"/>
                  <a:pt x="1584108" y="1017670"/>
                </a:cubicBezTo>
                <a:cubicBezTo>
                  <a:pt x="1578373" y="1017670"/>
                  <a:pt x="1574072" y="1016249"/>
                  <a:pt x="1571205" y="1013406"/>
                </a:cubicBezTo>
                <a:cubicBezTo>
                  <a:pt x="1573356" y="1013406"/>
                  <a:pt x="1575148" y="1012695"/>
                  <a:pt x="1577119" y="1012873"/>
                </a:cubicBezTo>
                <a:close/>
                <a:moveTo>
                  <a:pt x="1632850" y="1002038"/>
                </a:moveTo>
                <a:lnTo>
                  <a:pt x="1641452" y="1010566"/>
                </a:lnTo>
                <a:cubicBezTo>
                  <a:pt x="1634283" y="1011987"/>
                  <a:pt x="1638584" y="1004881"/>
                  <a:pt x="1632850" y="1002038"/>
                </a:cubicBezTo>
                <a:close/>
                <a:moveTo>
                  <a:pt x="800835" y="993864"/>
                </a:moveTo>
                <a:cubicBezTo>
                  <a:pt x="803523" y="994219"/>
                  <a:pt x="807108" y="995641"/>
                  <a:pt x="809975" y="996351"/>
                </a:cubicBezTo>
                <a:cubicBezTo>
                  <a:pt x="805673" y="996351"/>
                  <a:pt x="799938" y="997772"/>
                  <a:pt x="797071" y="997772"/>
                </a:cubicBezTo>
                <a:cubicBezTo>
                  <a:pt x="796355" y="994219"/>
                  <a:pt x="798147" y="993509"/>
                  <a:pt x="800835" y="993864"/>
                </a:cubicBezTo>
                <a:close/>
                <a:moveTo>
                  <a:pt x="1500961" y="979296"/>
                </a:moveTo>
                <a:cubicBezTo>
                  <a:pt x="1502395" y="986403"/>
                  <a:pt x="1510997" y="986403"/>
                  <a:pt x="1510997" y="986403"/>
                </a:cubicBezTo>
                <a:cubicBezTo>
                  <a:pt x="1492360" y="984981"/>
                  <a:pt x="1509562" y="999194"/>
                  <a:pt x="1508129" y="1003458"/>
                </a:cubicBezTo>
                <a:cubicBezTo>
                  <a:pt x="1499528" y="997773"/>
                  <a:pt x="1502395" y="990667"/>
                  <a:pt x="1500961" y="979296"/>
                </a:cubicBezTo>
                <a:close/>
                <a:moveTo>
                  <a:pt x="851549" y="970768"/>
                </a:moveTo>
                <a:cubicBezTo>
                  <a:pt x="854416" y="977875"/>
                  <a:pt x="851549" y="990667"/>
                  <a:pt x="847247" y="994931"/>
                </a:cubicBezTo>
                <a:cubicBezTo>
                  <a:pt x="851549" y="1000616"/>
                  <a:pt x="863017" y="997774"/>
                  <a:pt x="865884" y="996352"/>
                </a:cubicBezTo>
                <a:cubicBezTo>
                  <a:pt x="835778" y="983560"/>
                  <a:pt x="871619" y="989246"/>
                  <a:pt x="864450" y="979296"/>
                </a:cubicBezTo>
                <a:cubicBezTo>
                  <a:pt x="861583" y="977875"/>
                  <a:pt x="860150" y="982139"/>
                  <a:pt x="855849" y="980717"/>
                </a:cubicBezTo>
                <a:cubicBezTo>
                  <a:pt x="852981" y="977875"/>
                  <a:pt x="854416" y="975032"/>
                  <a:pt x="857283" y="973612"/>
                </a:cubicBezTo>
                <a:cubicBezTo>
                  <a:pt x="855849" y="973612"/>
                  <a:pt x="852981" y="972189"/>
                  <a:pt x="851549" y="970768"/>
                </a:cubicBezTo>
                <a:close/>
                <a:moveTo>
                  <a:pt x="907458" y="956554"/>
                </a:moveTo>
                <a:lnTo>
                  <a:pt x="907458" y="957975"/>
                </a:lnTo>
                <a:lnTo>
                  <a:pt x="906025" y="957975"/>
                </a:lnTo>
                <a:close/>
                <a:moveTo>
                  <a:pt x="1469422" y="953711"/>
                </a:moveTo>
                <a:cubicBezTo>
                  <a:pt x="1478023" y="950868"/>
                  <a:pt x="1478023" y="963661"/>
                  <a:pt x="1482323" y="967924"/>
                </a:cubicBezTo>
                <a:cubicBezTo>
                  <a:pt x="1478023" y="966502"/>
                  <a:pt x="1475156" y="963661"/>
                  <a:pt x="1473722" y="970766"/>
                </a:cubicBezTo>
                <a:cubicBezTo>
                  <a:pt x="1467987" y="967924"/>
                  <a:pt x="1469422" y="959397"/>
                  <a:pt x="1469422" y="953711"/>
                </a:cubicBezTo>
                <a:close/>
                <a:moveTo>
                  <a:pt x="1917416" y="950158"/>
                </a:moveTo>
                <a:cubicBezTo>
                  <a:pt x="1919208" y="949447"/>
                  <a:pt x="1921000" y="949447"/>
                  <a:pt x="1922434" y="950868"/>
                </a:cubicBezTo>
                <a:lnTo>
                  <a:pt x="1912398" y="953711"/>
                </a:lnTo>
                <a:cubicBezTo>
                  <a:pt x="1913832" y="952289"/>
                  <a:pt x="1915624" y="950868"/>
                  <a:pt x="1917416" y="950158"/>
                </a:cubicBezTo>
                <a:close/>
                <a:moveTo>
                  <a:pt x="1499528" y="948027"/>
                </a:moveTo>
                <a:lnTo>
                  <a:pt x="1492359" y="955134"/>
                </a:lnTo>
                <a:lnTo>
                  <a:pt x="1499528" y="959398"/>
                </a:lnTo>
                <a:close/>
                <a:moveTo>
                  <a:pt x="1379107" y="942342"/>
                </a:moveTo>
                <a:cubicBezTo>
                  <a:pt x="1380540" y="948026"/>
                  <a:pt x="1383407" y="953713"/>
                  <a:pt x="1384842" y="956556"/>
                </a:cubicBezTo>
                <a:cubicBezTo>
                  <a:pt x="1374806" y="956556"/>
                  <a:pt x="1377673" y="948026"/>
                  <a:pt x="1379107" y="942342"/>
                </a:cubicBezTo>
                <a:close/>
                <a:moveTo>
                  <a:pt x="1287177" y="930616"/>
                </a:moveTo>
                <a:cubicBezTo>
                  <a:pt x="1288790" y="930616"/>
                  <a:pt x="1290940" y="930971"/>
                  <a:pt x="1291656" y="930971"/>
                </a:cubicBezTo>
                <a:cubicBezTo>
                  <a:pt x="1293091" y="932392"/>
                  <a:pt x="1295958" y="932392"/>
                  <a:pt x="1294525" y="936658"/>
                </a:cubicBezTo>
                <a:lnTo>
                  <a:pt x="1285922" y="932392"/>
                </a:lnTo>
                <a:cubicBezTo>
                  <a:pt x="1284489" y="930971"/>
                  <a:pt x="1285564" y="930616"/>
                  <a:pt x="1287177" y="930616"/>
                </a:cubicBezTo>
                <a:close/>
                <a:moveTo>
                  <a:pt x="815708" y="929549"/>
                </a:moveTo>
                <a:cubicBezTo>
                  <a:pt x="820010" y="928128"/>
                  <a:pt x="818575" y="933813"/>
                  <a:pt x="818575" y="935235"/>
                </a:cubicBezTo>
                <a:cubicBezTo>
                  <a:pt x="817141" y="935235"/>
                  <a:pt x="815708" y="936656"/>
                  <a:pt x="812841" y="935235"/>
                </a:cubicBezTo>
                <a:close/>
                <a:moveTo>
                  <a:pt x="915163" y="926707"/>
                </a:moveTo>
                <a:cubicBezTo>
                  <a:pt x="914267" y="925997"/>
                  <a:pt x="913909" y="926707"/>
                  <a:pt x="914626" y="930971"/>
                </a:cubicBezTo>
                <a:lnTo>
                  <a:pt x="918926" y="930971"/>
                </a:lnTo>
                <a:cubicBezTo>
                  <a:pt x="917493" y="929549"/>
                  <a:pt x="916059" y="927418"/>
                  <a:pt x="915163" y="926707"/>
                </a:cubicBezTo>
                <a:close/>
                <a:moveTo>
                  <a:pt x="1414946" y="925285"/>
                </a:moveTo>
                <a:lnTo>
                  <a:pt x="1412079" y="929549"/>
                </a:lnTo>
                <a:lnTo>
                  <a:pt x="1419247" y="928128"/>
                </a:lnTo>
                <a:close/>
                <a:moveTo>
                  <a:pt x="1475156" y="913916"/>
                </a:moveTo>
                <a:cubicBezTo>
                  <a:pt x="1476591" y="915336"/>
                  <a:pt x="1475156" y="915336"/>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3"/>
                </a:moveTo>
                <a:cubicBezTo>
                  <a:pt x="913192" y="911073"/>
                  <a:pt x="910325" y="921021"/>
                  <a:pt x="908892" y="923864"/>
                </a:cubicBezTo>
                <a:cubicBezTo>
                  <a:pt x="913192" y="923864"/>
                  <a:pt x="918926" y="916757"/>
                  <a:pt x="913192" y="912493"/>
                </a:cubicBezTo>
                <a:close/>
                <a:moveTo>
                  <a:pt x="1227148" y="895438"/>
                </a:moveTo>
                <a:lnTo>
                  <a:pt x="1225713" y="911073"/>
                </a:lnTo>
                <a:cubicBezTo>
                  <a:pt x="1221412" y="905386"/>
                  <a:pt x="1225713" y="894017"/>
                  <a:pt x="1227148" y="895438"/>
                </a:cubicBezTo>
                <a:close/>
                <a:moveTo>
                  <a:pt x="888822" y="895438"/>
                </a:moveTo>
                <a:cubicBezTo>
                  <a:pt x="891689" y="896859"/>
                  <a:pt x="893122" y="901123"/>
                  <a:pt x="900290"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5" y="886909"/>
                  <a:pt x="848682" y="892595"/>
                  <a:pt x="848682" y="892595"/>
                </a:cubicBezTo>
                <a:close/>
                <a:moveTo>
                  <a:pt x="876636" y="883356"/>
                </a:moveTo>
                <a:cubicBezTo>
                  <a:pt x="872694" y="884423"/>
                  <a:pt x="870186" y="886910"/>
                  <a:pt x="871619" y="891174"/>
                </a:cubicBezTo>
                <a:lnTo>
                  <a:pt x="890255" y="888331"/>
                </a:lnTo>
                <a:lnTo>
                  <a:pt x="881653" y="888331"/>
                </a:lnTo>
                <a:lnTo>
                  <a:pt x="890255" y="884067"/>
                </a:lnTo>
                <a:cubicBezTo>
                  <a:pt x="885954" y="882646"/>
                  <a:pt x="880578" y="882290"/>
                  <a:pt x="876636" y="883356"/>
                </a:cubicBezTo>
                <a:close/>
                <a:moveTo>
                  <a:pt x="1364771" y="881224"/>
                </a:moveTo>
                <a:cubicBezTo>
                  <a:pt x="1356170" y="913916"/>
                  <a:pt x="1353302" y="875539"/>
                  <a:pt x="1341834" y="882646"/>
                </a:cubicBezTo>
                <a:cubicBezTo>
                  <a:pt x="1343267" y="886910"/>
                  <a:pt x="1347568" y="888331"/>
                  <a:pt x="1347568" y="892595"/>
                </a:cubicBezTo>
                <a:cubicBezTo>
                  <a:pt x="1343267" y="894017"/>
                  <a:pt x="1338967" y="892595"/>
                  <a:pt x="1336100" y="889752"/>
                </a:cubicBezTo>
                <a:cubicBezTo>
                  <a:pt x="1334665" y="892595"/>
                  <a:pt x="1334665" y="895438"/>
                  <a:pt x="1333232" y="896859"/>
                </a:cubicBezTo>
                <a:cubicBezTo>
                  <a:pt x="1341834" y="894017"/>
                  <a:pt x="1359037" y="896859"/>
                  <a:pt x="1367638" y="902545"/>
                </a:cubicBezTo>
                <a:cubicBezTo>
                  <a:pt x="1373373" y="898281"/>
                  <a:pt x="1366204" y="885488"/>
                  <a:pt x="1364771" y="881224"/>
                </a:cubicBezTo>
                <a:close/>
                <a:moveTo>
                  <a:pt x="893122" y="869853"/>
                </a:moveTo>
                <a:lnTo>
                  <a:pt x="881653" y="881224"/>
                </a:lnTo>
                <a:lnTo>
                  <a:pt x="883087" y="881224"/>
                </a:lnTo>
                <a:lnTo>
                  <a:pt x="891689" y="882646"/>
                </a:lnTo>
                <a:lnTo>
                  <a:pt x="884520" y="879803"/>
                </a:lnTo>
                <a:close/>
                <a:moveTo>
                  <a:pt x="1154034" y="867010"/>
                </a:moveTo>
                <a:lnTo>
                  <a:pt x="1164068" y="871274"/>
                </a:lnTo>
                <a:lnTo>
                  <a:pt x="1161202" y="874117"/>
                </a:lnTo>
                <a:close/>
                <a:moveTo>
                  <a:pt x="918926" y="864168"/>
                </a:moveTo>
                <a:lnTo>
                  <a:pt x="917286" y="865794"/>
                </a:lnTo>
                <a:lnTo>
                  <a:pt x="910325" y="867012"/>
                </a:lnTo>
                <a:lnTo>
                  <a:pt x="918926" y="872696"/>
                </a:lnTo>
                <a:cubicBezTo>
                  <a:pt x="918926" y="870564"/>
                  <a:pt x="916776" y="868787"/>
                  <a:pt x="915701" y="867366"/>
                </a:cubicBezTo>
                <a:lnTo>
                  <a:pt x="917286" y="865794"/>
                </a:lnTo>
                <a:lnTo>
                  <a:pt x="921143" y="865119"/>
                </a:lnTo>
                <a:lnTo>
                  <a:pt x="932187" y="869853"/>
                </a:lnTo>
                <a:cubicBezTo>
                  <a:pt x="936846" y="870920"/>
                  <a:pt x="940430" y="870565"/>
                  <a:pt x="938996" y="867012"/>
                </a:cubicBezTo>
                <a:cubicBezTo>
                  <a:pt x="931829" y="866301"/>
                  <a:pt x="926811" y="865235"/>
                  <a:pt x="922510" y="864879"/>
                </a:cubicBezTo>
                <a:lnTo>
                  <a:pt x="921143" y="865119"/>
                </a:lnTo>
                <a:close/>
                <a:moveTo>
                  <a:pt x="851546" y="862746"/>
                </a:moveTo>
                <a:lnTo>
                  <a:pt x="848679" y="869853"/>
                </a:lnTo>
                <a:lnTo>
                  <a:pt x="842945" y="869853"/>
                </a:lnTo>
                <a:close/>
                <a:moveTo>
                  <a:pt x="940766" y="862526"/>
                </a:moveTo>
                <a:cubicBezTo>
                  <a:pt x="938280" y="863991"/>
                  <a:pt x="946882" y="869853"/>
                  <a:pt x="949031" y="874117"/>
                </a:cubicBezTo>
                <a:lnTo>
                  <a:pt x="947598" y="862748"/>
                </a:lnTo>
                <a:cubicBezTo>
                  <a:pt x="943656" y="862037"/>
                  <a:pt x="941595" y="862037"/>
                  <a:pt x="940766" y="862526"/>
                </a:cubicBezTo>
                <a:close/>
                <a:moveTo>
                  <a:pt x="1151636" y="862321"/>
                </a:moveTo>
                <a:lnTo>
                  <a:pt x="1156901" y="865589"/>
                </a:lnTo>
                <a:cubicBezTo>
                  <a:pt x="1154751" y="865589"/>
                  <a:pt x="1152601" y="864523"/>
                  <a:pt x="1151525" y="862924"/>
                </a:cubicBezTo>
                <a:close/>
                <a:moveTo>
                  <a:pt x="1204210" y="851377"/>
                </a:moveTo>
                <a:cubicBezTo>
                  <a:pt x="1202776" y="859905"/>
                  <a:pt x="1208510" y="872696"/>
                  <a:pt x="1218546" y="871276"/>
                </a:cubicBezTo>
                <a:lnTo>
                  <a:pt x="1209944" y="852798"/>
                </a:lnTo>
                <a:lnTo>
                  <a:pt x="1211377" y="861325"/>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4"/>
                </a:moveTo>
                <a:cubicBezTo>
                  <a:pt x="22042" y="832011"/>
                  <a:pt x="19354" y="836097"/>
                  <a:pt x="15770" y="844270"/>
                </a:cubicBezTo>
                <a:lnTo>
                  <a:pt x="15770" y="872696"/>
                </a:lnTo>
                <a:cubicBezTo>
                  <a:pt x="15770" y="859905"/>
                  <a:pt x="17203" y="862746"/>
                  <a:pt x="20070" y="859905"/>
                </a:cubicBezTo>
                <a:cubicBezTo>
                  <a:pt x="24372" y="881224"/>
                  <a:pt x="15770" y="894016"/>
                  <a:pt x="11469" y="911073"/>
                </a:cubicBezTo>
                <a:cubicBezTo>
                  <a:pt x="15770" y="902544"/>
                  <a:pt x="22937" y="869853"/>
                  <a:pt x="31539" y="875540"/>
                </a:cubicBezTo>
                <a:cubicBezTo>
                  <a:pt x="32973" y="882645"/>
                  <a:pt x="32973" y="891174"/>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7"/>
                </a:cubicBezTo>
                <a:cubicBezTo>
                  <a:pt x="35840" y="876960"/>
                  <a:pt x="34406" y="875540"/>
                  <a:pt x="32973" y="874117"/>
                </a:cubicBezTo>
                <a:cubicBezTo>
                  <a:pt x="30823" y="851732"/>
                  <a:pt x="30285" y="827746"/>
                  <a:pt x="24103" y="830944"/>
                </a:cubicBezTo>
                <a:close/>
                <a:moveTo>
                  <a:pt x="1246321" y="825792"/>
                </a:moveTo>
                <a:cubicBezTo>
                  <a:pt x="1242916" y="824371"/>
                  <a:pt x="1239333" y="824371"/>
                  <a:pt x="1237182" y="827214"/>
                </a:cubicBezTo>
                <a:cubicBezTo>
                  <a:pt x="1234314" y="827214"/>
                  <a:pt x="1247217" y="831478"/>
                  <a:pt x="1254384" y="832899"/>
                </a:cubicBezTo>
                <a:cubicBezTo>
                  <a:pt x="1252950" y="830057"/>
                  <a:pt x="1249725" y="827214"/>
                  <a:pt x="1246321" y="825792"/>
                </a:cubicBezTo>
                <a:close/>
                <a:moveTo>
                  <a:pt x="1260119" y="822951"/>
                </a:moveTo>
                <a:cubicBezTo>
                  <a:pt x="1258686" y="825792"/>
                  <a:pt x="1251517" y="828635"/>
                  <a:pt x="1261553" y="828635"/>
                </a:cubicBezTo>
                <a:close/>
                <a:moveTo>
                  <a:pt x="1166937" y="794523"/>
                </a:moveTo>
                <a:cubicBezTo>
                  <a:pt x="1167654" y="802340"/>
                  <a:pt x="1167654" y="807670"/>
                  <a:pt x="1168370" y="812290"/>
                </a:cubicBezTo>
                <a:lnTo>
                  <a:pt x="1170089" y="816337"/>
                </a:lnTo>
                <a:lnTo>
                  <a:pt x="1169804" y="817264"/>
                </a:lnTo>
                <a:lnTo>
                  <a:pt x="1170734" y="817857"/>
                </a:lnTo>
                <a:lnTo>
                  <a:pt x="1174104" y="825792"/>
                </a:lnTo>
                <a:lnTo>
                  <a:pt x="1179838" y="817264"/>
                </a:lnTo>
                <a:cubicBezTo>
                  <a:pt x="1177688" y="817264"/>
                  <a:pt x="1176254" y="819396"/>
                  <a:pt x="1174821" y="820462"/>
                </a:cubicBezTo>
                <a:lnTo>
                  <a:pt x="1170734" y="817857"/>
                </a:lnTo>
                <a:lnTo>
                  <a:pt x="1170089" y="816337"/>
                </a:lnTo>
                <a:lnTo>
                  <a:pt x="1174283"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1939639" y="766096"/>
                </a:moveTo>
                <a:cubicBezTo>
                  <a:pt x="1939639" y="774624"/>
                  <a:pt x="1939639" y="780310"/>
                  <a:pt x="1935337" y="783151"/>
                </a:cubicBezTo>
                <a:cubicBezTo>
                  <a:pt x="1935337" y="783151"/>
                  <a:pt x="1935337" y="781730"/>
                  <a:pt x="1935337" y="781730"/>
                </a:cubicBezTo>
                <a:close/>
                <a:moveTo>
                  <a:pt x="927528" y="740513"/>
                </a:moveTo>
                <a:cubicBezTo>
                  <a:pt x="927528" y="749041"/>
                  <a:pt x="923228" y="749041"/>
                  <a:pt x="918926" y="750462"/>
                </a:cubicBezTo>
                <a:lnTo>
                  <a:pt x="920359" y="756148"/>
                </a:lnTo>
                <a:cubicBezTo>
                  <a:pt x="921793" y="756148"/>
                  <a:pt x="921793" y="756148"/>
                  <a:pt x="921793" y="756148"/>
                </a:cubicBezTo>
                <a:cubicBezTo>
                  <a:pt x="927528" y="751884"/>
                  <a:pt x="936129" y="754726"/>
                  <a:pt x="943298" y="757569"/>
                </a:cubicBezTo>
                <a:cubicBezTo>
                  <a:pt x="943298" y="754726"/>
                  <a:pt x="943298" y="753305"/>
                  <a:pt x="944731" y="750462"/>
                </a:cubicBezTo>
                <a:cubicBezTo>
                  <a:pt x="941864" y="747620"/>
                  <a:pt x="940431" y="746198"/>
                  <a:pt x="938996"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0"/>
                  <a:pt x="1090956" y="739091"/>
                  <a:pt x="1089522" y="740512"/>
                </a:cubicBezTo>
                <a:cubicBezTo>
                  <a:pt x="1088089" y="740512"/>
                  <a:pt x="1088089" y="739091"/>
                  <a:pt x="1088089" y="739091"/>
                </a:cubicBezTo>
                <a:close/>
                <a:moveTo>
                  <a:pt x="1060852" y="726299"/>
                </a:moveTo>
                <a:lnTo>
                  <a:pt x="1059417" y="729142"/>
                </a:lnTo>
                <a:lnTo>
                  <a:pt x="1056550" y="727722"/>
                </a:lnTo>
                <a:cubicBezTo>
                  <a:pt x="1055117" y="727722"/>
                  <a:pt x="1055117" y="729142"/>
                  <a:pt x="1055117" y="730563"/>
                </a:cubicBezTo>
                <a:cubicBezTo>
                  <a:pt x="1056550" y="731985"/>
                  <a:pt x="1057984" y="731985"/>
                  <a:pt x="1059417" y="731985"/>
                </a:cubicBezTo>
                <a:cubicBezTo>
                  <a:pt x="1060852" y="731985"/>
                  <a:pt x="1060852" y="729142"/>
                  <a:pt x="1060852" y="726299"/>
                </a:cubicBezTo>
                <a:close/>
                <a:moveTo>
                  <a:pt x="850773" y="713967"/>
                </a:moveTo>
                <a:lnTo>
                  <a:pt x="851549" y="714928"/>
                </a:lnTo>
                <a:lnTo>
                  <a:pt x="850809" y="714342"/>
                </a:lnTo>
                <a:close/>
                <a:moveTo>
                  <a:pt x="920359" y="712087"/>
                </a:moveTo>
                <a:cubicBezTo>
                  <a:pt x="911759" y="723456"/>
                  <a:pt x="918926" y="727722"/>
                  <a:pt x="927528" y="727722"/>
                </a:cubicBezTo>
                <a:cubicBezTo>
                  <a:pt x="927528" y="727722"/>
                  <a:pt x="927528" y="726299"/>
                  <a:pt x="927528" y="724878"/>
                </a:cubicBezTo>
                <a:cubicBezTo>
                  <a:pt x="923228" y="723456"/>
                  <a:pt x="917493" y="720615"/>
                  <a:pt x="920359" y="712087"/>
                </a:cubicBezTo>
                <a:close/>
                <a:moveTo>
                  <a:pt x="1040782" y="697873"/>
                </a:moveTo>
                <a:lnTo>
                  <a:pt x="1039347" y="703558"/>
                </a:lnTo>
                <a:cubicBezTo>
                  <a:pt x="1039347" y="704980"/>
                  <a:pt x="1039347" y="706401"/>
                  <a:pt x="1037914" y="707821"/>
                </a:cubicBezTo>
                <a:lnTo>
                  <a:pt x="1037914" y="709244"/>
                </a:lnTo>
                <a:lnTo>
                  <a:pt x="1050816" y="704980"/>
                </a:lnTo>
                <a:cubicBezTo>
                  <a:pt x="1049382" y="706401"/>
                  <a:pt x="1049382" y="706401"/>
                  <a:pt x="1049382" y="707821"/>
                </a:cubicBezTo>
                <a:cubicBezTo>
                  <a:pt x="1050816" y="706401"/>
                  <a:pt x="1052250" y="706401"/>
                  <a:pt x="1053683" y="707821"/>
                </a:cubicBezTo>
                <a:cubicBezTo>
                  <a:pt x="1053683" y="706401"/>
                  <a:pt x="1052250" y="704980"/>
                  <a:pt x="1050816" y="704980"/>
                </a:cubicBezTo>
                <a:cubicBezTo>
                  <a:pt x="1047949" y="703558"/>
                  <a:pt x="1043649" y="703558"/>
                  <a:pt x="1040782" y="702137"/>
                </a:cubicBezTo>
                <a:cubicBezTo>
                  <a:pt x="1040782" y="700716"/>
                  <a:pt x="1040782" y="700716"/>
                  <a:pt x="1043649" y="699294"/>
                </a:cubicBezTo>
                <a:cubicBezTo>
                  <a:pt x="1042214" y="697873"/>
                  <a:pt x="1042214" y="697873"/>
                  <a:pt x="1040782" y="697873"/>
                </a:cubicBezTo>
                <a:close/>
                <a:moveTo>
                  <a:pt x="816784" y="697873"/>
                </a:moveTo>
                <a:cubicBezTo>
                  <a:pt x="821085" y="698939"/>
                  <a:pt x="825745" y="701427"/>
                  <a:pt x="828612" y="700716"/>
                </a:cubicBezTo>
                <a:cubicBezTo>
                  <a:pt x="818576" y="714928"/>
                  <a:pt x="818576" y="690766"/>
                  <a:pt x="807107" y="703557"/>
                </a:cubicBezTo>
                <a:cubicBezTo>
                  <a:pt x="808541" y="697162"/>
                  <a:pt x="812483" y="696807"/>
                  <a:pt x="816784" y="697873"/>
                </a:cubicBezTo>
                <a:close/>
                <a:moveTo>
                  <a:pt x="1866524" y="695030"/>
                </a:moveTo>
                <a:cubicBezTo>
                  <a:pt x="1867959" y="712086"/>
                  <a:pt x="1869391" y="729143"/>
                  <a:pt x="1869391" y="746198"/>
                </a:cubicBezTo>
                <a:cubicBezTo>
                  <a:pt x="1888029" y="720615"/>
                  <a:pt x="1870826" y="714929"/>
                  <a:pt x="1866524" y="695030"/>
                </a:cubicBezTo>
                <a:close/>
                <a:moveTo>
                  <a:pt x="993472" y="690766"/>
                </a:moveTo>
                <a:cubicBezTo>
                  <a:pt x="992038" y="690766"/>
                  <a:pt x="990605" y="690766"/>
                  <a:pt x="989172" y="692188"/>
                </a:cubicBezTo>
                <a:cubicBezTo>
                  <a:pt x="989172" y="692188"/>
                  <a:pt x="989172" y="693609"/>
                  <a:pt x="989172" y="693609"/>
                </a:cubicBezTo>
                <a:cubicBezTo>
                  <a:pt x="990605" y="692188"/>
                  <a:pt x="992038" y="690766"/>
                  <a:pt x="993472" y="690766"/>
                </a:cubicBezTo>
                <a:close/>
                <a:moveTo>
                  <a:pt x="711058" y="679395"/>
                </a:moveTo>
                <a:lnTo>
                  <a:pt x="718708" y="679495"/>
                </a:lnTo>
                <a:lnTo>
                  <a:pt x="718405" y="679574"/>
                </a:lnTo>
                <a:cubicBezTo>
                  <a:pt x="715359" y="679396"/>
                  <a:pt x="712492" y="677975"/>
                  <a:pt x="711058" y="679395"/>
                </a:cubicBezTo>
                <a:close/>
                <a:moveTo>
                  <a:pt x="70067" y="662384"/>
                </a:moveTo>
                <a:cubicBezTo>
                  <a:pt x="66304" y="660652"/>
                  <a:pt x="60928" y="676908"/>
                  <a:pt x="58778" y="690766"/>
                </a:cubicBezTo>
                <a:cubicBezTo>
                  <a:pt x="61645" y="687923"/>
                  <a:pt x="64512" y="693609"/>
                  <a:pt x="68812" y="686502"/>
                </a:cubicBezTo>
                <a:lnTo>
                  <a:pt x="73113" y="670868"/>
                </a:lnTo>
                <a:cubicBezTo>
                  <a:pt x="72396" y="665538"/>
                  <a:pt x="71321" y="662962"/>
                  <a:pt x="70067" y="662384"/>
                </a:cubicBezTo>
                <a:close/>
                <a:moveTo>
                  <a:pt x="926095" y="658076"/>
                </a:moveTo>
                <a:cubicBezTo>
                  <a:pt x="921793" y="658076"/>
                  <a:pt x="923228" y="668024"/>
                  <a:pt x="923228" y="672288"/>
                </a:cubicBezTo>
                <a:cubicBezTo>
                  <a:pt x="921793" y="672288"/>
                  <a:pt x="920359" y="670867"/>
                  <a:pt x="918926" y="668024"/>
                </a:cubicBezTo>
                <a:cubicBezTo>
                  <a:pt x="914626" y="683659"/>
                  <a:pt x="928962" y="665183"/>
                  <a:pt x="931829" y="676554"/>
                </a:cubicBezTo>
                <a:cubicBezTo>
                  <a:pt x="934695" y="669447"/>
                  <a:pt x="926095" y="663760"/>
                  <a:pt x="926095" y="658076"/>
                </a:cubicBezTo>
                <a:close/>
                <a:moveTo>
                  <a:pt x="841513" y="652390"/>
                </a:moveTo>
                <a:cubicBezTo>
                  <a:pt x="845814" y="658076"/>
                  <a:pt x="845814" y="676554"/>
                  <a:pt x="858716" y="672288"/>
                </a:cubicBezTo>
                <a:lnTo>
                  <a:pt x="852981" y="665183"/>
                </a:lnTo>
                <a:lnTo>
                  <a:pt x="854416" y="665183"/>
                </a:lnTo>
                <a:lnTo>
                  <a:pt x="855849" y="658076"/>
                </a:lnTo>
                <a:cubicBezTo>
                  <a:pt x="850114" y="676554"/>
                  <a:pt x="845814" y="655233"/>
                  <a:pt x="841513" y="652390"/>
                </a:cubicBezTo>
                <a:close/>
                <a:moveTo>
                  <a:pt x="1050816" y="643862"/>
                </a:moveTo>
                <a:cubicBezTo>
                  <a:pt x="1046516" y="645284"/>
                  <a:pt x="1027878" y="642441"/>
                  <a:pt x="1033613" y="653812"/>
                </a:cubicBezTo>
                <a:lnTo>
                  <a:pt x="1040782" y="650969"/>
                </a:lnTo>
                <a:lnTo>
                  <a:pt x="1040782" y="652390"/>
                </a:lnTo>
                <a:lnTo>
                  <a:pt x="1047949" y="653812"/>
                </a:lnTo>
                <a:cubicBezTo>
                  <a:pt x="1029313" y="646705"/>
                  <a:pt x="1049382" y="646705"/>
                  <a:pt x="1050816" y="643862"/>
                </a:cubicBezTo>
                <a:close/>
                <a:moveTo>
                  <a:pt x="994471" y="641699"/>
                </a:moveTo>
                <a:lnTo>
                  <a:pt x="995167" y="641769"/>
                </a:lnTo>
                <a:lnTo>
                  <a:pt x="993472" y="642441"/>
                </a:lnTo>
                <a:close/>
                <a:moveTo>
                  <a:pt x="676652" y="632491"/>
                </a:moveTo>
                <a:cubicBezTo>
                  <a:pt x="675217" y="645284"/>
                  <a:pt x="693854" y="639598"/>
                  <a:pt x="695287" y="633913"/>
                </a:cubicBezTo>
                <a:cubicBezTo>
                  <a:pt x="692420" y="638177"/>
                  <a:pt x="685253" y="633913"/>
                  <a:pt x="676652" y="632491"/>
                </a:cubicBezTo>
                <a:close/>
                <a:moveTo>
                  <a:pt x="1889462" y="626807"/>
                </a:moveTo>
                <a:cubicBezTo>
                  <a:pt x="1890896" y="642441"/>
                  <a:pt x="1900930" y="636755"/>
                  <a:pt x="1895196" y="665181"/>
                </a:cubicBezTo>
                <a:cubicBezTo>
                  <a:pt x="1888029" y="660918"/>
                  <a:pt x="1872259" y="672288"/>
                  <a:pt x="1876560" y="712086"/>
                </a:cubicBezTo>
                <a:cubicBezTo>
                  <a:pt x="1890896" y="680816"/>
                  <a:pt x="1898063" y="677975"/>
                  <a:pt x="1900930" y="635334"/>
                </a:cubicBezTo>
                <a:close/>
                <a:moveTo>
                  <a:pt x="1003402" y="616178"/>
                </a:moveTo>
                <a:lnTo>
                  <a:pt x="1005120" y="618811"/>
                </a:lnTo>
                <a:cubicBezTo>
                  <a:pt x="1004583" y="621831"/>
                  <a:pt x="1002791" y="624674"/>
                  <a:pt x="1003508" y="626806"/>
                </a:cubicBezTo>
                <a:cubicBezTo>
                  <a:pt x="997057" y="622542"/>
                  <a:pt x="999207" y="621121"/>
                  <a:pt x="1001358" y="619345"/>
                </a:cubicBezTo>
                <a:close/>
                <a:moveTo>
                  <a:pt x="999207" y="609751"/>
                </a:moveTo>
                <a:cubicBezTo>
                  <a:pt x="1002433" y="612594"/>
                  <a:pt x="1003508" y="614548"/>
                  <a:pt x="1003508" y="616014"/>
                </a:cubicBezTo>
                <a:lnTo>
                  <a:pt x="1003402" y="616178"/>
                </a:lnTo>
                <a:close/>
                <a:moveTo>
                  <a:pt x="666616" y="604065"/>
                </a:moveTo>
                <a:cubicBezTo>
                  <a:pt x="659449" y="609751"/>
                  <a:pt x="658014" y="604065"/>
                  <a:pt x="655147" y="614015"/>
                </a:cubicBezTo>
                <a:cubicBezTo>
                  <a:pt x="655147" y="615435"/>
                  <a:pt x="666616" y="619699"/>
                  <a:pt x="663748" y="626806"/>
                </a:cubicBezTo>
                <a:lnTo>
                  <a:pt x="670917" y="616858"/>
                </a:lnTo>
                <a:cubicBezTo>
                  <a:pt x="665183" y="616858"/>
                  <a:pt x="663748" y="605487"/>
                  <a:pt x="666616" y="604065"/>
                </a:cubicBezTo>
                <a:close/>
                <a:moveTo>
                  <a:pt x="1093823" y="602644"/>
                </a:moveTo>
                <a:cubicBezTo>
                  <a:pt x="1079487" y="601223"/>
                  <a:pt x="1092389" y="608328"/>
                  <a:pt x="1085222" y="609751"/>
                </a:cubicBezTo>
                <a:cubicBezTo>
                  <a:pt x="1090956" y="609751"/>
                  <a:pt x="1103859" y="612592"/>
                  <a:pt x="1093823" y="602644"/>
                </a:cubicBezTo>
                <a:close/>
                <a:moveTo>
                  <a:pt x="762666" y="602644"/>
                </a:moveTo>
                <a:cubicBezTo>
                  <a:pt x="759799" y="608328"/>
                  <a:pt x="769834" y="609751"/>
                  <a:pt x="764099" y="615435"/>
                </a:cubicBezTo>
                <a:lnTo>
                  <a:pt x="759799" y="615435"/>
                </a:lnTo>
                <a:cubicBezTo>
                  <a:pt x="763383" y="615435"/>
                  <a:pt x="762666" y="619344"/>
                  <a:pt x="762487" y="622720"/>
                </a:cubicBezTo>
                <a:lnTo>
                  <a:pt x="762870" y="624847"/>
                </a:lnTo>
                <a:lnTo>
                  <a:pt x="762666" y="625386"/>
                </a:lnTo>
                <a:lnTo>
                  <a:pt x="762981" y="625464"/>
                </a:lnTo>
                <a:lnTo>
                  <a:pt x="763226" y="626828"/>
                </a:lnTo>
                <a:cubicBezTo>
                  <a:pt x="764010" y="627694"/>
                  <a:pt x="765534" y="627872"/>
                  <a:pt x="768401" y="626806"/>
                </a:cubicBezTo>
                <a:lnTo>
                  <a:pt x="762981" y="625464"/>
                </a:lnTo>
                <a:lnTo>
                  <a:pt x="762870" y="624847"/>
                </a:lnTo>
                <a:lnTo>
                  <a:pt x="765354" y="618279"/>
                </a:lnTo>
                <a:cubicBezTo>
                  <a:pt x="765175" y="614726"/>
                  <a:pt x="765534" y="611172"/>
                  <a:pt x="771268" y="611172"/>
                </a:cubicBezTo>
                <a:cubicBezTo>
                  <a:pt x="775568" y="611172"/>
                  <a:pt x="768401" y="601223"/>
                  <a:pt x="762666" y="602644"/>
                </a:cubicBezTo>
                <a:close/>
                <a:moveTo>
                  <a:pt x="785469" y="599801"/>
                </a:moveTo>
                <a:cubicBezTo>
                  <a:pt x="784170" y="599713"/>
                  <a:pt x="782378" y="600512"/>
                  <a:pt x="779869" y="602644"/>
                </a:cubicBezTo>
                <a:cubicBezTo>
                  <a:pt x="778435" y="616858"/>
                  <a:pt x="787037" y="605487"/>
                  <a:pt x="789904" y="612592"/>
                </a:cubicBezTo>
                <a:cubicBezTo>
                  <a:pt x="788829" y="608329"/>
                  <a:pt x="789367" y="600068"/>
                  <a:pt x="785469" y="599801"/>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9"/>
                </a:lnTo>
                <a:cubicBezTo>
                  <a:pt x="1948239" y="611172"/>
                  <a:pt x="1948239" y="625384"/>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87593"/>
                </a:lnTo>
                <a:lnTo>
                  <a:pt x="1068601" y="587609"/>
                </a:lnTo>
                <a:cubicBezTo>
                  <a:pt x="1067929" y="588075"/>
                  <a:pt x="1068019" y="589141"/>
                  <a:pt x="1069453" y="591273"/>
                </a:cubicBezTo>
                <a:lnTo>
                  <a:pt x="1069453" y="587593"/>
                </a:lnTo>
                <a:lnTo>
                  <a:pt x="1070923" y="587567"/>
                </a:lnTo>
                <a:lnTo>
                  <a:pt x="1077875" y="590207"/>
                </a:lnTo>
                <a:cubicBezTo>
                  <a:pt x="1081280" y="590562"/>
                  <a:pt x="1084506" y="591273"/>
                  <a:pt x="1085222" y="595537"/>
                </a:cubicBezTo>
                <a:cubicBezTo>
                  <a:pt x="1085222" y="598380"/>
                  <a:pt x="1093823" y="594116"/>
                  <a:pt x="1092389" y="589852"/>
                </a:cubicBezTo>
                <a:cubicBezTo>
                  <a:pt x="1086656" y="588430"/>
                  <a:pt x="1086656" y="595537"/>
                  <a:pt x="1079487" y="589852"/>
                </a:cubicBezTo>
                <a:lnTo>
                  <a:pt x="1079487" y="587009"/>
                </a:lnTo>
                <a:cubicBezTo>
                  <a:pt x="1079487" y="589141"/>
                  <a:pt x="1075545" y="588075"/>
                  <a:pt x="1072319" y="587542"/>
                </a:cubicBezTo>
                <a:lnTo>
                  <a:pt x="1070923" y="587567"/>
                </a:lnTo>
                <a:close/>
                <a:moveTo>
                  <a:pt x="488851" y="569954"/>
                </a:moveTo>
                <a:cubicBezTo>
                  <a:pt x="487419" y="572795"/>
                  <a:pt x="485984" y="574218"/>
                  <a:pt x="485984" y="575638"/>
                </a:cubicBezTo>
                <a:cubicBezTo>
                  <a:pt x="477383" y="577059"/>
                  <a:pt x="470216" y="579902"/>
                  <a:pt x="477383" y="594116"/>
                </a:cubicBezTo>
                <a:lnTo>
                  <a:pt x="484551" y="592694"/>
                </a:lnTo>
                <a:cubicBezTo>
                  <a:pt x="481683" y="592694"/>
                  <a:pt x="481683" y="591273"/>
                  <a:pt x="481683" y="588430"/>
                </a:cubicBezTo>
                <a:cubicBezTo>
                  <a:pt x="485984" y="584166"/>
                  <a:pt x="488851" y="592694"/>
                  <a:pt x="491719" y="595537"/>
                </a:cubicBezTo>
                <a:cubicBezTo>
                  <a:pt x="490286" y="589852"/>
                  <a:pt x="483117" y="584166"/>
                  <a:pt x="485984" y="575638"/>
                </a:cubicBezTo>
                <a:cubicBezTo>
                  <a:pt x="487419" y="574218"/>
                  <a:pt x="490286" y="572795"/>
                  <a:pt x="491719" y="574218"/>
                </a:cubicBezTo>
                <a:cubicBezTo>
                  <a:pt x="493153" y="575638"/>
                  <a:pt x="493153" y="577059"/>
                  <a:pt x="496019" y="572795"/>
                </a:cubicBezTo>
                <a:lnTo>
                  <a:pt x="496019" y="569954"/>
                </a:lnTo>
                <a:cubicBezTo>
                  <a:pt x="494586" y="571374"/>
                  <a:pt x="493153" y="571374"/>
                  <a:pt x="491719" y="572795"/>
                </a:cubicBezTo>
                <a:cubicBezTo>
                  <a:pt x="491719" y="571374"/>
                  <a:pt x="490286" y="568531"/>
                  <a:pt x="488851" y="569954"/>
                </a:cubicBezTo>
                <a:close/>
                <a:moveTo>
                  <a:pt x="435810" y="548633"/>
                </a:moveTo>
                <a:cubicBezTo>
                  <a:pt x="430075" y="554319"/>
                  <a:pt x="437242" y="560004"/>
                  <a:pt x="441544" y="560004"/>
                </a:cubicBezTo>
                <a:cubicBezTo>
                  <a:pt x="440110" y="558583"/>
                  <a:pt x="441544" y="554319"/>
                  <a:pt x="440110" y="551476"/>
                </a:cubicBezTo>
                <a:close/>
                <a:moveTo>
                  <a:pt x="1016410" y="541526"/>
                </a:moveTo>
                <a:lnTo>
                  <a:pt x="1017325" y="547714"/>
                </a:lnTo>
                <a:lnTo>
                  <a:pt x="1016948" y="547390"/>
                </a:lnTo>
                <a:cubicBezTo>
                  <a:pt x="1016769" y="545080"/>
                  <a:pt x="1017844" y="542948"/>
                  <a:pt x="1016410" y="541526"/>
                </a:cubicBezTo>
                <a:close/>
                <a:moveTo>
                  <a:pt x="559098" y="530156"/>
                </a:moveTo>
                <a:cubicBezTo>
                  <a:pt x="563398" y="534420"/>
                  <a:pt x="563398" y="535841"/>
                  <a:pt x="570566" y="531577"/>
                </a:cubicBezTo>
                <a:cubicBezTo>
                  <a:pt x="566265" y="527313"/>
                  <a:pt x="560531" y="527313"/>
                  <a:pt x="559098" y="530156"/>
                </a:cubicBezTo>
                <a:close/>
                <a:moveTo>
                  <a:pt x="1055117" y="524470"/>
                </a:moveTo>
                <a:cubicBezTo>
                  <a:pt x="1042214" y="521627"/>
                  <a:pt x="1049382" y="534420"/>
                  <a:pt x="1055117" y="537262"/>
                </a:cubicBezTo>
                <a:cubicBezTo>
                  <a:pt x="1052250" y="534420"/>
                  <a:pt x="1055117" y="530156"/>
                  <a:pt x="1055117" y="524470"/>
                </a:cubicBezTo>
                <a:close/>
                <a:moveTo>
                  <a:pt x="1070886" y="508836"/>
                </a:moveTo>
                <a:cubicBezTo>
                  <a:pt x="1069453" y="510258"/>
                  <a:pt x="1066586" y="517363"/>
                  <a:pt x="1059417" y="514522"/>
                </a:cubicBezTo>
                <a:lnTo>
                  <a:pt x="1070886" y="521627"/>
                </a:lnTo>
                <a:cubicBezTo>
                  <a:pt x="1070886" y="515943"/>
                  <a:pt x="1080922" y="515943"/>
                  <a:pt x="1082355" y="518786"/>
                </a:cubicBezTo>
                <a:cubicBezTo>
                  <a:pt x="1076620" y="513099"/>
                  <a:pt x="1082355" y="511679"/>
                  <a:pt x="1070886" y="508836"/>
                </a:cubicBezTo>
                <a:close/>
                <a:moveTo>
                  <a:pt x="549062" y="508836"/>
                </a:moveTo>
                <a:cubicBezTo>
                  <a:pt x="556231" y="511679"/>
                  <a:pt x="549062" y="528734"/>
                  <a:pt x="561965" y="523049"/>
                </a:cubicBezTo>
                <a:cubicBezTo>
                  <a:pt x="554796" y="518786"/>
                  <a:pt x="560531" y="504572"/>
                  <a:pt x="549062" y="508836"/>
                </a:cubicBezTo>
                <a:close/>
                <a:moveTo>
                  <a:pt x="1893763" y="491780"/>
                </a:moveTo>
                <a:cubicBezTo>
                  <a:pt x="1892329" y="497465"/>
                  <a:pt x="1890896" y="501729"/>
                  <a:pt x="1889462" y="507415"/>
                </a:cubicBezTo>
                <a:cubicBezTo>
                  <a:pt x="1892329" y="504572"/>
                  <a:pt x="1893763" y="500308"/>
                  <a:pt x="1895196" y="497465"/>
                </a:cubicBezTo>
                <a:cubicBezTo>
                  <a:pt x="1900930" y="520207"/>
                  <a:pt x="1905232" y="542948"/>
                  <a:pt x="1908099" y="565688"/>
                </a:cubicBezTo>
                <a:cubicBezTo>
                  <a:pt x="1905232" y="541526"/>
                  <a:pt x="1902365" y="517364"/>
                  <a:pt x="1896630" y="494622"/>
                </a:cubicBezTo>
                <a:lnTo>
                  <a:pt x="1895196" y="497465"/>
                </a:lnTo>
                <a:close/>
                <a:moveTo>
                  <a:pt x="1083789" y="456247"/>
                </a:moveTo>
                <a:cubicBezTo>
                  <a:pt x="1085222" y="460511"/>
                  <a:pt x="1068019" y="460511"/>
                  <a:pt x="1080922" y="467618"/>
                </a:cubicBezTo>
                <a:lnTo>
                  <a:pt x="1089523" y="461931"/>
                </a:lnTo>
                <a:cubicBezTo>
                  <a:pt x="1085222" y="459090"/>
                  <a:pt x="1090956" y="457668"/>
                  <a:pt x="1083789" y="456247"/>
                </a:cubicBezTo>
                <a:close/>
                <a:moveTo>
                  <a:pt x="1146867" y="453404"/>
                </a:moveTo>
                <a:cubicBezTo>
                  <a:pt x="1143999" y="454826"/>
                  <a:pt x="1141132" y="454826"/>
                  <a:pt x="1145432" y="460511"/>
                </a:cubicBezTo>
                <a:cubicBezTo>
                  <a:pt x="1148299" y="459090"/>
                  <a:pt x="1149732" y="454826"/>
                  <a:pt x="1146867" y="453404"/>
                </a:cubicBezTo>
                <a:close/>
                <a:moveTo>
                  <a:pt x="1166937" y="451983"/>
                </a:moveTo>
                <a:cubicBezTo>
                  <a:pt x="1164068" y="454826"/>
                  <a:pt x="1148299" y="447719"/>
                  <a:pt x="1154034" y="457668"/>
                </a:cubicBezTo>
                <a:cubicBezTo>
                  <a:pt x="1158335" y="453404"/>
                  <a:pt x="1171237" y="460511"/>
                  <a:pt x="1166937" y="451983"/>
                </a:cubicBezTo>
                <a:close/>
                <a:moveTo>
                  <a:pt x="1079487" y="427820"/>
                </a:moveTo>
                <a:lnTo>
                  <a:pt x="1072320" y="436348"/>
                </a:lnTo>
                <a:cubicBezTo>
                  <a:pt x="1070885" y="426399"/>
                  <a:pt x="1073753" y="434927"/>
                  <a:pt x="1079487" y="427820"/>
                </a:cubicBezTo>
                <a:close/>
                <a:moveTo>
                  <a:pt x="1910965" y="420713"/>
                </a:moveTo>
                <a:cubicBezTo>
                  <a:pt x="1918133" y="440612"/>
                  <a:pt x="1922433" y="461931"/>
                  <a:pt x="1928168" y="481830"/>
                </a:cubicBezTo>
                <a:lnTo>
                  <a:pt x="1913832" y="440612"/>
                </a:lnTo>
                <a:cubicBezTo>
                  <a:pt x="1912398" y="434927"/>
                  <a:pt x="1912398" y="427820"/>
                  <a:pt x="1910965" y="420713"/>
                </a:cubicBezTo>
                <a:close/>
                <a:moveTo>
                  <a:pt x="1852188" y="412186"/>
                </a:moveTo>
                <a:cubicBezTo>
                  <a:pt x="1853623" y="417871"/>
                  <a:pt x="1856490" y="424978"/>
                  <a:pt x="1857923" y="432085"/>
                </a:cubicBezTo>
                <a:cubicBezTo>
                  <a:pt x="1857923" y="439190"/>
                  <a:pt x="1847888" y="424978"/>
                  <a:pt x="1855056" y="450561"/>
                </a:cubicBezTo>
                <a:cubicBezTo>
                  <a:pt x="1860790" y="450561"/>
                  <a:pt x="1860790" y="442033"/>
                  <a:pt x="1857923" y="432085"/>
                </a:cubicBezTo>
                <a:cubicBezTo>
                  <a:pt x="1857923" y="429242"/>
                  <a:pt x="1856490" y="423555"/>
                  <a:pt x="1852188" y="412186"/>
                </a:cubicBezTo>
                <a:close/>
                <a:moveTo>
                  <a:pt x="1862224" y="400815"/>
                </a:moveTo>
                <a:cubicBezTo>
                  <a:pt x="1867959" y="422135"/>
                  <a:pt x="1873693" y="443455"/>
                  <a:pt x="1875126" y="464775"/>
                </a:cubicBezTo>
                <a:lnTo>
                  <a:pt x="1875126" y="442033"/>
                </a:lnTo>
                <a:lnTo>
                  <a:pt x="1883727" y="484673"/>
                </a:lnTo>
                <a:cubicBezTo>
                  <a:pt x="1886594" y="481830"/>
                  <a:pt x="1888029" y="469039"/>
                  <a:pt x="1885162" y="451983"/>
                </a:cubicBezTo>
                <a:cubicBezTo>
                  <a:pt x="1883727" y="447719"/>
                  <a:pt x="1883727" y="443455"/>
                  <a:pt x="1882294" y="439190"/>
                </a:cubicBezTo>
                <a:cubicBezTo>
                  <a:pt x="1880860" y="434926"/>
                  <a:pt x="1877993" y="430662"/>
                  <a:pt x="1876560" y="426398"/>
                </a:cubicBezTo>
                <a:cubicBezTo>
                  <a:pt x="1873693" y="417871"/>
                  <a:pt x="1867959" y="409343"/>
                  <a:pt x="1862224" y="400815"/>
                </a:cubicBezTo>
                <a:close/>
                <a:moveTo>
                  <a:pt x="1092389" y="379496"/>
                </a:moveTo>
                <a:lnTo>
                  <a:pt x="1092389" y="385180"/>
                </a:lnTo>
                <a:cubicBezTo>
                  <a:pt x="1092389" y="383759"/>
                  <a:pt x="1093823" y="385180"/>
                  <a:pt x="1096690" y="385180"/>
                </a:cubicBezTo>
                <a:cubicBezTo>
                  <a:pt x="1099558" y="389444"/>
                  <a:pt x="1090956" y="389444"/>
                  <a:pt x="1088089" y="390865"/>
                </a:cubicBezTo>
                <a:cubicBezTo>
                  <a:pt x="1093823" y="390865"/>
                  <a:pt x="1100992" y="388023"/>
                  <a:pt x="1108159" y="392287"/>
                </a:cubicBezTo>
                <a:cubicBezTo>
                  <a:pt x="1108159" y="395129"/>
                  <a:pt x="1108159" y="396551"/>
                  <a:pt x="1109593" y="397972"/>
                </a:cubicBezTo>
                <a:cubicBezTo>
                  <a:pt x="1106725" y="397972"/>
                  <a:pt x="1106725" y="397972"/>
                  <a:pt x="1109593" y="400815"/>
                </a:cubicBezTo>
                <a:lnTo>
                  <a:pt x="1112461" y="400815"/>
                </a:lnTo>
                <a:cubicBezTo>
                  <a:pt x="1111026" y="399394"/>
                  <a:pt x="1109593" y="397972"/>
                  <a:pt x="1109593" y="396551"/>
                </a:cubicBezTo>
                <a:cubicBezTo>
                  <a:pt x="1111026" y="396551"/>
                  <a:pt x="1113893" y="396551"/>
                  <a:pt x="1112461" y="395129"/>
                </a:cubicBezTo>
                <a:cubicBezTo>
                  <a:pt x="1111026" y="392287"/>
                  <a:pt x="1109593" y="392287"/>
                  <a:pt x="1108159" y="390865"/>
                </a:cubicBezTo>
                <a:cubicBezTo>
                  <a:pt x="1106725" y="385180"/>
                  <a:pt x="1105292" y="378073"/>
                  <a:pt x="1092389" y="379496"/>
                </a:cubicBezTo>
                <a:close/>
                <a:moveTo>
                  <a:pt x="365563" y="379494"/>
                </a:moveTo>
                <a:cubicBezTo>
                  <a:pt x="352662" y="386601"/>
                  <a:pt x="341191" y="395128"/>
                  <a:pt x="328290" y="403656"/>
                </a:cubicBezTo>
                <a:cubicBezTo>
                  <a:pt x="345493" y="385179"/>
                  <a:pt x="346927" y="393708"/>
                  <a:pt x="365563" y="379494"/>
                </a:cubicBezTo>
                <a:close/>
                <a:moveTo>
                  <a:pt x="1879188" y="377956"/>
                </a:moveTo>
                <a:lnTo>
                  <a:pt x="1879427" y="378074"/>
                </a:lnTo>
                <a:lnTo>
                  <a:pt x="1879634" y="379504"/>
                </a:lnTo>
                <a:close/>
                <a:moveTo>
                  <a:pt x="1790545" y="370967"/>
                </a:moveTo>
                <a:cubicBezTo>
                  <a:pt x="1791978" y="376653"/>
                  <a:pt x="1799147" y="390865"/>
                  <a:pt x="1806314" y="402236"/>
                </a:cubicBezTo>
                <a:cubicBezTo>
                  <a:pt x="1813482" y="415028"/>
                  <a:pt x="1819217" y="426398"/>
                  <a:pt x="1823517" y="426398"/>
                </a:cubicBezTo>
                <a:cubicBezTo>
                  <a:pt x="1824951" y="429242"/>
                  <a:pt x="1819217" y="419291"/>
                  <a:pt x="1813482" y="406500"/>
                </a:cubicBezTo>
                <a:cubicBezTo>
                  <a:pt x="1806314" y="393708"/>
                  <a:pt x="1796280" y="379494"/>
                  <a:pt x="1790545" y="370967"/>
                </a:cubicBezTo>
                <a:close/>
                <a:moveTo>
                  <a:pt x="336892" y="370966"/>
                </a:moveTo>
                <a:cubicBezTo>
                  <a:pt x="325423" y="380916"/>
                  <a:pt x="303918" y="402235"/>
                  <a:pt x="283848" y="419291"/>
                </a:cubicBezTo>
                <a:cubicBezTo>
                  <a:pt x="263778" y="436348"/>
                  <a:pt x="243708" y="451981"/>
                  <a:pt x="235106" y="449139"/>
                </a:cubicBezTo>
                <a:cubicBezTo>
                  <a:pt x="248008" y="437769"/>
                  <a:pt x="265212" y="422134"/>
                  <a:pt x="283848" y="407920"/>
                </a:cubicBezTo>
                <a:cubicBezTo>
                  <a:pt x="302485" y="393708"/>
                  <a:pt x="321121" y="379494"/>
                  <a:pt x="336892" y="370966"/>
                </a:cubicBezTo>
                <a:close/>
                <a:moveTo>
                  <a:pt x="344956" y="363504"/>
                </a:moveTo>
                <a:cubicBezTo>
                  <a:pt x="346568" y="362438"/>
                  <a:pt x="346927" y="362438"/>
                  <a:pt x="345493" y="363859"/>
                </a:cubicBezTo>
                <a:cubicBezTo>
                  <a:pt x="344060" y="365280"/>
                  <a:pt x="339758" y="368123"/>
                  <a:pt x="336891" y="369544"/>
                </a:cubicBezTo>
                <a:cubicBezTo>
                  <a:pt x="340476" y="366702"/>
                  <a:pt x="343343" y="364570"/>
                  <a:pt x="344956" y="363504"/>
                </a:cubicBezTo>
                <a:close/>
                <a:moveTo>
                  <a:pt x="1134860" y="362794"/>
                </a:moveTo>
                <a:cubicBezTo>
                  <a:pt x="1132530" y="362795"/>
                  <a:pt x="1130380" y="363861"/>
                  <a:pt x="1129664" y="365282"/>
                </a:cubicBezTo>
                <a:cubicBezTo>
                  <a:pt x="1132531" y="366702"/>
                  <a:pt x="1135396" y="368125"/>
                  <a:pt x="1138265" y="368125"/>
                </a:cubicBezTo>
                <a:lnTo>
                  <a:pt x="1141132" y="366702"/>
                </a:lnTo>
                <a:cubicBezTo>
                  <a:pt x="1139698" y="363860"/>
                  <a:pt x="1137190" y="362794"/>
                  <a:pt x="1134860" y="362794"/>
                </a:cubicBezTo>
                <a:close/>
                <a:moveTo>
                  <a:pt x="364131" y="362438"/>
                </a:moveTo>
                <a:lnTo>
                  <a:pt x="344060" y="379493"/>
                </a:lnTo>
                <a:lnTo>
                  <a:pt x="342626" y="372388"/>
                </a:lnTo>
                <a:close/>
                <a:moveTo>
                  <a:pt x="1871519" y="361462"/>
                </a:moveTo>
                <a:cubicBezTo>
                  <a:pt x="1871900" y="361106"/>
                  <a:pt x="1872976" y="361728"/>
                  <a:pt x="1875126" y="363860"/>
                </a:cubicBezTo>
                <a:lnTo>
                  <a:pt x="1879188" y="377956"/>
                </a:lnTo>
                <a:lnTo>
                  <a:pt x="1876560" y="376653"/>
                </a:lnTo>
                <a:cubicBezTo>
                  <a:pt x="1875485" y="372389"/>
                  <a:pt x="1870377" y="362528"/>
                  <a:pt x="1871519" y="361462"/>
                </a:cubicBezTo>
                <a:close/>
                <a:moveTo>
                  <a:pt x="1769041" y="355332"/>
                </a:moveTo>
                <a:cubicBezTo>
                  <a:pt x="1770475" y="359596"/>
                  <a:pt x="1771908" y="363860"/>
                  <a:pt x="1773342" y="368123"/>
                </a:cubicBezTo>
                <a:cubicBezTo>
                  <a:pt x="1770475" y="368123"/>
                  <a:pt x="1770475" y="369546"/>
                  <a:pt x="1777642" y="383758"/>
                </a:cubicBezTo>
                <a:lnTo>
                  <a:pt x="1773342" y="368123"/>
                </a:lnTo>
                <a:cubicBezTo>
                  <a:pt x="1776209" y="369546"/>
                  <a:pt x="1780509" y="372389"/>
                  <a:pt x="1781944" y="372389"/>
                </a:cubicBezTo>
                <a:cubicBezTo>
                  <a:pt x="1783376" y="372389"/>
                  <a:pt x="1783376" y="372389"/>
                  <a:pt x="1780509" y="368123"/>
                </a:cubicBezTo>
                <a:cubicBezTo>
                  <a:pt x="1779076" y="365282"/>
                  <a:pt x="1776209" y="361018"/>
                  <a:pt x="1769041" y="355332"/>
                </a:cubicBezTo>
                <a:close/>
                <a:moveTo>
                  <a:pt x="1846455" y="302743"/>
                </a:moveTo>
                <a:cubicBezTo>
                  <a:pt x="1853623" y="315534"/>
                  <a:pt x="1853623" y="324062"/>
                  <a:pt x="1852189" y="328326"/>
                </a:cubicBezTo>
                <a:cubicBezTo>
                  <a:pt x="1850756" y="332591"/>
                  <a:pt x="1847888" y="334012"/>
                  <a:pt x="1846455" y="331169"/>
                </a:cubicBezTo>
                <a:cubicBezTo>
                  <a:pt x="1846455" y="322641"/>
                  <a:pt x="1846455" y="312693"/>
                  <a:pt x="1846455" y="302743"/>
                </a:cubicBezTo>
                <a:close/>
                <a:moveTo>
                  <a:pt x="434815" y="297805"/>
                </a:moveTo>
                <a:lnTo>
                  <a:pt x="420936" y="310205"/>
                </a:lnTo>
                <a:cubicBezTo>
                  <a:pt x="416098" y="314825"/>
                  <a:pt x="412156" y="319089"/>
                  <a:pt x="410005" y="322642"/>
                </a:cubicBezTo>
                <a:lnTo>
                  <a:pt x="408572" y="308428"/>
                </a:lnTo>
                <a:cubicBezTo>
                  <a:pt x="412873" y="308428"/>
                  <a:pt x="417532" y="307007"/>
                  <a:pt x="422549" y="304697"/>
                </a:cubicBezTo>
                <a:close/>
                <a:moveTo>
                  <a:pt x="1088089" y="294215"/>
                </a:moveTo>
                <a:cubicBezTo>
                  <a:pt x="1095258" y="297058"/>
                  <a:pt x="1096690" y="299900"/>
                  <a:pt x="1105292" y="301322"/>
                </a:cubicBezTo>
                <a:lnTo>
                  <a:pt x="1105292" y="309850"/>
                </a:lnTo>
                <a:cubicBezTo>
                  <a:pt x="1113893" y="316957"/>
                  <a:pt x="1118195" y="309850"/>
                  <a:pt x="1122495" y="307007"/>
                </a:cubicBezTo>
                <a:lnTo>
                  <a:pt x="1121061" y="312693"/>
                </a:lnTo>
                <a:cubicBezTo>
                  <a:pt x="1122495" y="314114"/>
                  <a:pt x="1122495" y="314114"/>
                  <a:pt x="1123929" y="314114"/>
                </a:cubicBezTo>
                <a:lnTo>
                  <a:pt x="1122495" y="318377"/>
                </a:lnTo>
                <a:cubicBezTo>
                  <a:pt x="1139698" y="311270"/>
                  <a:pt x="1136831" y="336855"/>
                  <a:pt x="1151167" y="328328"/>
                </a:cubicBezTo>
                <a:cubicBezTo>
                  <a:pt x="1149732" y="331169"/>
                  <a:pt x="1141132" y="331169"/>
                  <a:pt x="1135396" y="331169"/>
                </a:cubicBezTo>
                <a:cubicBezTo>
                  <a:pt x="1131096" y="336855"/>
                  <a:pt x="1138265" y="336855"/>
                  <a:pt x="1141132" y="341119"/>
                </a:cubicBezTo>
                <a:lnTo>
                  <a:pt x="1154034" y="338276"/>
                </a:lnTo>
                <a:cubicBezTo>
                  <a:pt x="1145432" y="349647"/>
                  <a:pt x="1165502" y="341119"/>
                  <a:pt x="1168370" y="352490"/>
                </a:cubicBezTo>
                <a:cubicBezTo>
                  <a:pt x="1155468" y="359597"/>
                  <a:pt x="1184140" y="378073"/>
                  <a:pt x="1182705" y="383759"/>
                </a:cubicBezTo>
                <a:cubicBezTo>
                  <a:pt x="1175538" y="393708"/>
                  <a:pt x="1172671" y="375230"/>
                  <a:pt x="1164068" y="379496"/>
                </a:cubicBezTo>
                <a:cubicBezTo>
                  <a:pt x="1161202" y="385180"/>
                  <a:pt x="1169804" y="385180"/>
                  <a:pt x="1171237" y="389444"/>
                </a:cubicBezTo>
                <a:lnTo>
                  <a:pt x="1156901" y="386601"/>
                </a:lnTo>
                <a:cubicBezTo>
                  <a:pt x="1151167" y="392287"/>
                  <a:pt x="1169804" y="392287"/>
                  <a:pt x="1162635" y="393708"/>
                </a:cubicBezTo>
                <a:cubicBezTo>
                  <a:pt x="1168370" y="402236"/>
                  <a:pt x="1168370" y="393708"/>
                  <a:pt x="1179838" y="396551"/>
                </a:cubicBezTo>
                <a:cubicBezTo>
                  <a:pt x="1175538" y="396551"/>
                  <a:pt x="1168370" y="400815"/>
                  <a:pt x="1172671" y="405079"/>
                </a:cubicBezTo>
                <a:cubicBezTo>
                  <a:pt x="1176971" y="406500"/>
                  <a:pt x="1179838" y="399394"/>
                  <a:pt x="1179838" y="405079"/>
                </a:cubicBezTo>
                <a:cubicBezTo>
                  <a:pt x="1165502" y="419293"/>
                  <a:pt x="1179838" y="430662"/>
                  <a:pt x="1171237" y="444876"/>
                </a:cubicBezTo>
                <a:lnTo>
                  <a:pt x="1178405" y="446297"/>
                </a:lnTo>
                <a:cubicBezTo>
                  <a:pt x="1175538" y="447719"/>
                  <a:pt x="1172671" y="447719"/>
                  <a:pt x="1174104" y="450561"/>
                </a:cubicBezTo>
                <a:lnTo>
                  <a:pt x="1178405" y="451983"/>
                </a:lnTo>
                <a:cubicBezTo>
                  <a:pt x="1176971" y="454826"/>
                  <a:pt x="1161202" y="466195"/>
                  <a:pt x="1159768" y="477566"/>
                </a:cubicBezTo>
                <a:lnTo>
                  <a:pt x="1169804" y="476145"/>
                </a:lnTo>
                <a:lnTo>
                  <a:pt x="1156901" y="481830"/>
                </a:lnTo>
                <a:lnTo>
                  <a:pt x="1169804" y="486094"/>
                </a:lnTo>
                <a:cubicBezTo>
                  <a:pt x="1156901" y="483252"/>
                  <a:pt x="1159768" y="497465"/>
                  <a:pt x="1152601" y="504572"/>
                </a:cubicBezTo>
                <a:lnTo>
                  <a:pt x="1159768" y="507415"/>
                </a:lnTo>
                <a:lnTo>
                  <a:pt x="1152601" y="510258"/>
                </a:lnTo>
                <a:lnTo>
                  <a:pt x="1158335" y="510258"/>
                </a:lnTo>
                <a:cubicBezTo>
                  <a:pt x="1155468" y="514522"/>
                  <a:pt x="1141132" y="515943"/>
                  <a:pt x="1143999" y="524470"/>
                </a:cubicBezTo>
                <a:cubicBezTo>
                  <a:pt x="1143999" y="518786"/>
                  <a:pt x="1155468" y="523049"/>
                  <a:pt x="1161202" y="525893"/>
                </a:cubicBezTo>
                <a:lnTo>
                  <a:pt x="1138265" y="537262"/>
                </a:lnTo>
                <a:cubicBezTo>
                  <a:pt x="1142565" y="540105"/>
                  <a:pt x="1141132" y="548633"/>
                  <a:pt x="1149732" y="545791"/>
                </a:cubicBezTo>
                <a:lnTo>
                  <a:pt x="1138265" y="548633"/>
                </a:lnTo>
                <a:lnTo>
                  <a:pt x="1143999" y="550055"/>
                </a:lnTo>
                <a:cubicBezTo>
                  <a:pt x="1143999" y="579902"/>
                  <a:pt x="1090956" y="581324"/>
                  <a:pt x="1106725" y="616858"/>
                </a:cubicBezTo>
                <a:lnTo>
                  <a:pt x="1109593" y="616858"/>
                </a:lnTo>
                <a:lnTo>
                  <a:pt x="1089523" y="625386"/>
                </a:lnTo>
                <a:cubicBezTo>
                  <a:pt x="1090956" y="628227"/>
                  <a:pt x="1100992" y="633913"/>
                  <a:pt x="1102425" y="639598"/>
                </a:cubicBezTo>
                <a:cubicBezTo>
                  <a:pt x="1092389" y="632491"/>
                  <a:pt x="1096690" y="646705"/>
                  <a:pt x="1086656" y="645284"/>
                </a:cubicBezTo>
                <a:cubicBezTo>
                  <a:pt x="1090956" y="650969"/>
                  <a:pt x="1095258" y="648126"/>
                  <a:pt x="1099558" y="649548"/>
                </a:cubicBezTo>
                <a:cubicBezTo>
                  <a:pt x="1105292" y="668024"/>
                  <a:pt x="1080922" y="669447"/>
                  <a:pt x="1082355" y="687923"/>
                </a:cubicBezTo>
                <a:cubicBezTo>
                  <a:pt x="1073753" y="666603"/>
                  <a:pt x="1078053" y="668024"/>
                  <a:pt x="1076620" y="655233"/>
                </a:cubicBezTo>
                <a:cubicBezTo>
                  <a:pt x="1063717" y="663760"/>
                  <a:pt x="1073753" y="670867"/>
                  <a:pt x="1065152" y="682238"/>
                </a:cubicBezTo>
                <a:lnTo>
                  <a:pt x="1072320" y="677974"/>
                </a:lnTo>
                <a:cubicBezTo>
                  <a:pt x="1086656" y="692188"/>
                  <a:pt x="1055117" y="693609"/>
                  <a:pt x="1072320" y="703558"/>
                </a:cubicBezTo>
                <a:cubicBezTo>
                  <a:pt x="1066586" y="707821"/>
                  <a:pt x="1052250" y="707821"/>
                  <a:pt x="1046516" y="713508"/>
                </a:cubicBezTo>
                <a:cubicBezTo>
                  <a:pt x="1046516" y="717771"/>
                  <a:pt x="1047949" y="719192"/>
                  <a:pt x="1050816" y="720615"/>
                </a:cubicBezTo>
                <a:lnTo>
                  <a:pt x="1060852" y="722035"/>
                </a:lnTo>
                <a:lnTo>
                  <a:pt x="1059417" y="724878"/>
                </a:lnTo>
                <a:cubicBezTo>
                  <a:pt x="1070886" y="724878"/>
                  <a:pt x="1079487" y="750462"/>
                  <a:pt x="1086656" y="741934"/>
                </a:cubicBezTo>
                <a:cubicBezTo>
                  <a:pt x="1092389" y="751884"/>
                  <a:pt x="1102425" y="751884"/>
                  <a:pt x="1108159" y="758989"/>
                </a:cubicBezTo>
                <a:lnTo>
                  <a:pt x="1112461" y="750462"/>
                </a:lnTo>
                <a:cubicBezTo>
                  <a:pt x="1115328" y="754726"/>
                  <a:pt x="1118195" y="760412"/>
                  <a:pt x="1122495" y="760412"/>
                </a:cubicBezTo>
                <a:cubicBezTo>
                  <a:pt x="1122495" y="758989"/>
                  <a:pt x="1122495" y="757569"/>
                  <a:pt x="1122495" y="756148"/>
                </a:cubicBezTo>
                <a:cubicBezTo>
                  <a:pt x="1133964" y="767519"/>
                  <a:pt x="1145432" y="771783"/>
                  <a:pt x="1156901" y="777467"/>
                </a:cubicBezTo>
                <a:cubicBezTo>
                  <a:pt x="1158335" y="771783"/>
                  <a:pt x="1159768" y="767519"/>
                  <a:pt x="1154034" y="763253"/>
                </a:cubicBezTo>
                <a:cubicBezTo>
                  <a:pt x="1168370" y="758989"/>
                  <a:pt x="1178405" y="785995"/>
                  <a:pt x="1195608"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1"/>
                  <a:pt x="1247217" y="803052"/>
                </a:cubicBezTo>
                <a:cubicBezTo>
                  <a:pt x="1258686" y="821528"/>
                  <a:pt x="1280189" y="827214"/>
                  <a:pt x="1295959" y="838584"/>
                </a:cubicBezTo>
                <a:lnTo>
                  <a:pt x="1301694" y="845691"/>
                </a:lnTo>
                <a:lnTo>
                  <a:pt x="1303126" y="844270"/>
                </a:lnTo>
                <a:lnTo>
                  <a:pt x="1298826" y="838584"/>
                </a:lnTo>
                <a:cubicBezTo>
                  <a:pt x="1305994" y="842849"/>
                  <a:pt x="1311728" y="848534"/>
                  <a:pt x="1314595" y="855641"/>
                </a:cubicBezTo>
                <a:cubicBezTo>
                  <a:pt x="1316029" y="852798"/>
                  <a:pt x="1321764" y="845691"/>
                  <a:pt x="1327498" y="844270"/>
                </a:cubicBezTo>
                <a:cubicBezTo>
                  <a:pt x="1323196" y="855641"/>
                  <a:pt x="1353302" y="844270"/>
                  <a:pt x="1356170" y="859905"/>
                </a:cubicBezTo>
                <a:cubicBezTo>
                  <a:pt x="1357602" y="858484"/>
                  <a:pt x="1353302" y="857062"/>
                  <a:pt x="1357602" y="854218"/>
                </a:cubicBezTo>
                <a:cubicBezTo>
                  <a:pt x="1379107" y="865589"/>
                  <a:pt x="1404911" y="892595"/>
                  <a:pt x="1435016" y="895438"/>
                </a:cubicBezTo>
                <a:cubicBezTo>
                  <a:pt x="1426414" y="918180"/>
                  <a:pt x="1450786" y="922444"/>
                  <a:pt x="1460820" y="938078"/>
                </a:cubicBezTo>
                <a:cubicBezTo>
                  <a:pt x="1470856" y="926707"/>
                  <a:pt x="1456520" y="928128"/>
                  <a:pt x="1456520" y="916757"/>
                </a:cubicBezTo>
                <a:cubicBezTo>
                  <a:pt x="1461896" y="921022"/>
                  <a:pt x="1464047" y="910895"/>
                  <a:pt x="1469019" y="912161"/>
                </a:cubicBezTo>
                <a:lnTo>
                  <a:pt x="1474695" y="917728"/>
                </a:lnTo>
                <a:lnTo>
                  <a:pt x="1474082" y="922799"/>
                </a:lnTo>
                <a:cubicBezTo>
                  <a:pt x="1473006" y="925996"/>
                  <a:pt x="1473006" y="928838"/>
                  <a:pt x="1479458" y="929549"/>
                </a:cubicBezTo>
                <a:lnTo>
                  <a:pt x="1483758" y="921021"/>
                </a:lnTo>
                <a:lnTo>
                  <a:pt x="1486625" y="935235"/>
                </a:lnTo>
                <a:cubicBezTo>
                  <a:pt x="1513864" y="940920"/>
                  <a:pt x="1532500" y="956554"/>
                  <a:pt x="1558304" y="956554"/>
                </a:cubicBezTo>
                <a:cubicBezTo>
                  <a:pt x="1558304" y="959398"/>
                  <a:pt x="1556871" y="963661"/>
                  <a:pt x="1552570" y="965082"/>
                </a:cubicBezTo>
                <a:cubicBezTo>
                  <a:pt x="1562606" y="969346"/>
                  <a:pt x="1566906" y="989246"/>
                  <a:pt x="1582676" y="984981"/>
                </a:cubicBezTo>
                <a:lnTo>
                  <a:pt x="1581241" y="980717"/>
                </a:lnTo>
                <a:cubicBezTo>
                  <a:pt x="1602746" y="980717"/>
                  <a:pt x="1594144" y="999195"/>
                  <a:pt x="1614214" y="1011986"/>
                </a:cubicBezTo>
                <a:cubicBezTo>
                  <a:pt x="1609913" y="1010566"/>
                  <a:pt x="1601312" y="999195"/>
                  <a:pt x="1595577" y="1009145"/>
                </a:cubicBezTo>
                <a:cubicBezTo>
                  <a:pt x="1594144" y="1016250"/>
                  <a:pt x="1605613" y="1020514"/>
                  <a:pt x="1611347" y="1016250"/>
                </a:cubicBezTo>
                <a:lnTo>
                  <a:pt x="1604179" y="1027621"/>
                </a:lnTo>
                <a:cubicBezTo>
                  <a:pt x="1604179" y="1019093"/>
                  <a:pt x="1595577" y="1016250"/>
                  <a:pt x="1591277" y="1010566"/>
                </a:cubicBezTo>
                <a:cubicBezTo>
                  <a:pt x="1592710" y="1011986"/>
                  <a:pt x="1591277" y="1014829"/>
                  <a:pt x="1591277" y="1017673"/>
                </a:cubicBezTo>
                <a:lnTo>
                  <a:pt x="1590589" y="1017048"/>
                </a:lnTo>
                <a:lnTo>
                  <a:pt x="1574074" y="1002038"/>
                </a:lnTo>
                <a:lnTo>
                  <a:pt x="1585543" y="1006302"/>
                </a:lnTo>
                <a:cubicBezTo>
                  <a:pt x="1586976" y="992088"/>
                  <a:pt x="1568340" y="997774"/>
                  <a:pt x="1565473" y="992088"/>
                </a:cubicBezTo>
                <a:cubicBezTo>
                  <a:pt x="1559738" y="1003459"/>
                  <a:pt x="1566906" y="1004879"/>
                  <a:pt x="1556871" y="1010566"/>
                </a:cubicBezTo>
                <a:cubicBezTo>
                  <a:pt x="1536801" y="1006302"/>
                  <a:pt x="1551137" y="993510"/>
                  <a:pt x="1538234" y="976453"/>
                </a:cubicBezTo>
                <a:lnTo>
                  <a:pt x="1542535" y="973612"/>
                </a:lnTo>
                <a:cubicBezTo>
                  <a:pt x="1536801" y="969346"/>
                  <a:pt x="1538234" y="956554"/>
                  <a:pt x="1526765" y="960818"/>
                </a:cubicBezTo>
                <a:cubicBezTo>
                  <a:pt x="1523898" y="967925"/>
                  <a:pt x="1529632" y="970768"/>
                  <a:pt x="1531067" y="975032"/>
                </a:cubicBezTo>
                <a:cubicBezTo>
                  <a:pt x="1528200" y="977875"/>
                  <a:pt x="1526765" y="957977"/>
                  <a:pt x="1518164" y="962241"/>
                </a:cubicBezTo>
                <a:cubicBezTo>
                  <a:pt x="1519598" y="973612"/>
                  <a:pt x="1531067" y="983560"/>
                  <a:pt x="1539668" y="987824"/>
                </a:cubicBezTo>
                <a:cubicBezTo>
                  <a:pt x="1538234" y="990667"/>
                  <a:pt x="1535367" y="993510"/>
                  <a:pt x="1535367" y="999195"/>
                </a:cubicBezTo>
                <a:cubicBezTo>
                  <a:pt x="1512429" y="979296"/>
                  <a:pt x="1488059" y="953713"/>
                  <a:pt x="1459388" y="948027"/>
                </a:cubicBezTo>
                <a:cubicBezTo>
                  <a:pt x="1466555" y="967925"/>
                  <a:pt x="1452219" y="946606"/>
                  <a:pt x="1449352" y="962241"/>
                </a:cubicBezTo>
                <a:cubicBezTo>
                  <a:pt x="1452219" y="950870"/>
                  <a:pt x="1439317" y="956554"/>
                  <a:pt x="1433583" y="949449"/>
                </a:cubicBezTo>
                <a:cubicBezTo>
                  <a:pt x="1424982" y="959398"/>
                  <a:pt x="1443617" y="965082"/>
                  <a:pt x="1435016" y="969346"/>
                </a:cubicBezTo>
                <a:cubicBezTo>
                  <a:pt x="1422114" y="960818"/>
                  <a:pt x="1412079" y="932392"/>
                  <a:pt x="1392008" y="928128"/>
                </a:cubicBezTo>
                <a:cubicBezTo>
                  <a:pt x="1390576" y="933814"/>
                  <a:pt x="1394876" y="935235"/>
                  <a:pt x="1394876" y="938078"/>
                </a:cubicBezTo>
                <a:cubicBezTo>
                  <a:pt x="1384841" y="929549"/>
                  <a:pt x="1380540" y="896859"/>
                  <a:pt x="1364771" y="911073"/>
                </a:cubicBezTo>
                <a:cubicBezTo>
                  <a:pt x="1367638" y="919600"/>
                  <a:pt x="1371938" y="929549"/>
                  <a:pt x="1374805" y="938078"/>
                </a:cubicBezTo>
                <a:cubicBezTo>
                  <a:pt x="1373373" y="938078"/>
                  <a:pt x="1370506" y="938078"/>
                  <a:pt x="1366204" y="939499"/>
                </a:cubicBezTo>
                <a:lnTo>
                  <a:pt x="1367638"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0"/>
                  <a:pt x="1298826" y="921021"/>
                  <a:pt x="1314595" y="928128"/>
                </a:cubicBezTo>
                <a:cubicBezTo>
                  <a:pt x="1320329" y="919600"/>
                  <a:pt x="1305994" y="912493"/>
                  <a:pt x="1311728" y="913916"/>
                </a:cubicBezTo>
                <a:cubicBezTo>
                  <a:pt x="1317462" y="919600"/>
                  <a:pt x="1333232" y="916757"/>
                  <a:pt x="1334665" y="928128"/>
                </a:cubicBezTo>
                <a:lnTo>
                  <a:pt x="1317462" y="919600"/>
                </a:lnTo>
                <a:cubicBezTo>
                  <a:pt x="1311728" y="935235"/>
                  <a:pt x="1324631" y="923864"/>
                  <a:pt x="1324631" y="932392"/>
                </a:cubicBezTo>
                <a:cubicBezTo>
                  <a:pt x="1314595" y="942342"/>
                  <a:pt x="1310295" y="923864"/>
                  <a:pt x="1300259" y="928128"/>
                </a:cubicBezTo>
                <a:lnTo>
                  <a:pt x="1301694" y="929549"/>
                </a:lnTo>
                <a:cubicBezTo>
                  <a:pt x="1288790" y="921021"/>
                  <a:pt x="1290225" y="925285"/>
                  <a:pt x="1278756" y="912493"/>
                </a:cubicBezTo>
                <a:cubicBezTo>
                  <a:pt x="1283056" y="899702"/>
                  <a:pt x="1287358" y="906809"/>
                  <a:pt x="1295959" y="903966"/>
                </a:cubicBezTo>
                <a:cubicBezTo>
                  <a:pt x="1274455" y="892595"/>
                  <a:pt x="1254384" y="854218"/>
                  <a:pt x="1221413" y="868432"/>
                </a:cubicBezTo>
                <a:lnTo>
                  <a:pt x="1230014" y="885488"/>
                </a:lnTo>
                <a:cubicBezTo>
                  <a:pt x="1219979" y="884067"/>
                  <a:pt x="1211377" y="865589"/>
                  <a:pt x="1204210" y="882646"/>
                </a:cubicBezTo>
                <a:cubicBezTo>
                  <a:pt x="1217111" y="881224"/>
                  <a:pt x="1207077" y="891174"/>
                  <a:pt x="1211377" y="895438"/>
                </a:cubicBezTo>
                <a:lnTo>
                  <a:pt x="1214244" y="898281"/>
                </a:lnTo>
                <a:cubicBezTo>
                  <a:pt x="1214244" y="898281"/>
                  <a:pt x="1217111" y="902545"/>
                  <a:pt x="1214244" y="903966"/>
                </a:cubicBezTo>
                <a:cubicBezTo>
                  <a:pt x="1209944" y="891174"/>
                  <a:pt x="1199908" y="882646"/>
                  <a:pt x="1194174" y="874117"/>
                </a:cubicBezTo>
                <a:cubicBezTo>
                  <a:pt x="1195608" y="879803"/>
                  <a:pt x="1185573" y="882646"/>
                  <a:pt x="1184140" y="884067"/>
                </a:cubicBezTo>
                <a:cubicBezTo>
                  <a:pt x="1176971" y="876960"/>
                  <a:pt x="1187007" y="875539"/>
                  <a:pt x="1189874" y="871276"/>
                </a:cubicBezTo>
                <a:cubicBezTo>
                  <a:pt x="1185573" y="868432"/>
                  <a:pt x="1182705" y="857062"/>
                  <a:pt x="1175538" y="864168"/>
                </a:cubicBezTo>
                <a:cubicBezTo>
                  <a:pt x="1166937" y="868432"/>
                  <a:pt x="1179838" y="875539"/>
                  <a:pt x="1178405" y="882646"/>
                </a:cubicBezTo>
                <a:lnTo>
                  <a:pt x="1159768" y="859905"/>
                </a:lnTo>
                <a:lnTo>
                  <a:pt x="1159768" y="862748"/>
                </a:lnTo>
                <a:cubicBezTo>
                  <a:pt x="1158335" y="859905"/>
                  <a:pt x="1155468" y="855641"/>
                  <a:pt x="1152601" y="857062"/>
                </a:cubicBezTo>
                <a:lnTo>
                  <a:pt x="1151636" y="862321"/>
                </a:lnTo>
                <a:lnTo>
                  <a:pt x="1144906" y="858144"/>
                </a:lnTo>
                <a:cubicBezTo>
                  <a:pt x="1142117" y="853564"/>
                  <a:pt x="1139833" y="848334"/>
                  <a:pt x="1135935" y="846802"/>
                </a:cubicBezTo>
                <a:lnTo>
                  <a:pt x="1125762" y="849836"/>
                </a:lnTo>
                <a:lnTo>
                  <a:pt x="1125362" y="849955"/>
                </a:lnTo>
                <a:lnTo>
                  <a:pt x="1121061" y="841427"/>
                </a:lnTo>
                <a:cubicBezTo>
                  <a:pt x="1119628" y="841427"/>
                  <a:pt x="1116761" y="844270"/>
                  <a:pt x="1118195" y="845691"/>
                </a:cubicBezTo>
                <a:lnTo>
                  <a:pt x="1113893" y="837163"/>
                </a:lnTo>
                <a:cubicBezTo>
                  <a:pt x="1103859" y="825792"/>
                  <a:pt x="1105292" y="848534"/>
                  <a:pt x="1099558" y="849955"/>
                </a:cubicBezTo>
                <a:cubicBezTo>
                  <a:pt x="1093823" y="849955"/>
                  <a:pt x="1089523" y="854218"/>
                  <a:pt x="1090956" y="857062"/>
                </a:cubicBezTo>
                <a:lnTo>
                  <a:pt x="1080922" y="842849"/>
                </a:lnTo>
                <a:lnTo>
                  <a:pt x="1080657" y="842209"/>
                </a:lnTo>
                <a:lnTo>
                  <a:pt x="1072678" y="822950"/>
                </a:lnTo>
                <a:cubicBezTo>
                  <a:pt x="1069094" y="816198"/>
                  <a:pt x="1066585" y="808736"/>
                  <a:pt x="1070886" y="798787"/>
                </a:cubicBezTo>
                <a:cubicBezTo>
                  <a:pt x="1066586" y="798787"/>
                  <a:pt x="1062284" y="800209"/>
                  <a:pt x="1062284" y="804473"/>
                </a:cubicBezTo>
                <a:cubicBezTo>
                  <a:pt x="1053683" y="798787"/>
                  <a:pt x="1057984" y="820108"/>
                  <a:pt x="1043649" y="810157"/>
                </a:cubicBezTo>
                <a:cubicBezTo>
                  <a:pt x="1042214" y="813000"/>
                  <a:pt x="1045082" y="813000"/>
                  <a:pt x="1046516" y="815844"/>
                </a:cubicBezTo>
                <a:cubicBezTo>
                  <a:pt x="1042214" y="814421"/>
                  <a:pt x="1040782" y="813000"/>
                  <a:pt x="1040782" y="810157"/>
                </a:cubicBezTo>
                <a:cubicBezTo>
                  <a:pt x="1040782" y="813000"/>
                  <a:pt x="1039347" y="814421"/>
                  <a:pt x="1036480" y="817264"/>
                </a:cubicBezTo>
                <a:cubicBezTo>
                  <a:pt x="1039347" y="810157"/>
                  <a:pt x="1032180" y="808737"/>
                  <a:pt x="1027878" y="808737"/>
                </a:cubicBezTo>
                <a:lnTo>
                  <a:pt x="1027878" y="822951"/>
                </a:lnTo>
                <a:cubicBezTo>
                  <a:pt x="1026446" y="815844"/>
                  <a:pt x="1025011" y="813000"/>
                  <a:pt x="1017844" y="811580"/>
                </a:cubicBezTo>
                <a:lnTo>
                  <a:pt x="1013543" y="820108"/>
                </a:lnTo>
                <a:cubicBezTo>
                  <a:pt x="1003508" y="813000"/>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4"/>
                  <a:pt x="974837" y="825792"/>
                  <a:pt x="969102" y="828635"/>
                </a:cubicBezTo>
                <a:lnTo>
                  <a:pt x="977702" y="832899"/>
                </a:lnTo>
                <a:cubicBezTo>
                  <a:pt x="974837" y="834320"/>
                  <a:pt x="969102" y="835742"/>
                  <a:pt x="969102" y="838584"/>
                </a:cubicBezTo>
                <a:cubicBezTo>
                  <a:pt x="970535" y="840006"/>
                  <a:pt x="971970" y="840006"/>
                  <a:pt x="973402" y="840006"/>
                </a:cubicBezTo>
                <a:cubicBezTo>
                  <a:pt x="963366" y="845691"/>
                  <a:pt x="959066" y="854218"/>
                  <a:pt x="954766" y="861325"/>
                </a:cubicBezTo>
                <a:cubicBezTo>
                  <a:pt x="960501" y="864168"/>
                  <a:pt x="964801" y="865589"/>
                  <a:pt x="969102" y="862748"/>
                </a:cubicBezTo>
                <a:cubicBezTo>
                  <a:pt x="973402" y="874117"/>
                  <a:pt x="947598" y="876960"/>
                  <a:pt x="944731" y="889752"/>
                </a:cubicBezTo>
                <a:lnTo>
                  <a:pt x="949031" y="891174"/>
                </a:lnTo>
                <a:lnTo>
                  <a:pt x="938996" y="894017"/>
                </a:lnTo>
                <a:cubicBezTo>
                  <a:pt x="943298" y="894017"/>
                  <a:pt x="944731" y="896859"/>
                  <a:pt x="949031" y="898281"/>
                </a:cubicBezTo>
                <a:cubicBezTo>
                  <a:pt x="944731" y="909650"/>
                  <a:pt x="937564" y="922444"/>
                  <a:pt x="917493" y="919600"/>
                </a:cubicBezTo>
                <a:cubicBezTo>
                  <a:pt x="923228" y="918180"/>
                  <a:pt x="924661" y="929549"/>
                  <a:pt x="934695" y="926707"/>
                </a:cubicBezTo>
                <a:cubicBezTo>
                  <a:pt x="917493" y="930971"/>
                  <a:pt x="913192" y="946606"/>
                  <a:pt x="903158" y="956554"/>
                </a:cubicBezTo>
                <a:lnTo>
                  <a:pt x="895989" y="959398"/>
                </a:lnTo>
                <a:lnTo>
                  <a:pt x="897423" y="960818"/>
                </a:lnTo>
                <a:lnTo>
                  <a:pt x="901723" y="959398"/>
                </a:lnTo>
                <a:cubicBezTo>
                  <a:pt x="897423" y="963661"/>
                  <a:pt x="893122" y="966504"/>
                  <a:pt x="885955" y="967925"/>
                </a:cubicBezTo>
                <a:cubicBezTo>
                  <a:pt x="888822" y="969346"/>
                  <a:pt x="895989" y="975032"/>
                  <a:pt x="897423" y="979296"/>
                </a:cubicBezTo>
                <a:cubicBezTo>
                  <a:pt x="887387" y="973612"/>
                  <a:pt x="900290" y="997774"/>
                  <a:pt x="884520" y="997774"/>
                </a:cubicBezTo>
                <a:cubicBezTo>
                  <a:pt x="887387" y="1000616"/>
                  <a:pt x="887387" y="996352"/>
                  <a:pt x="890255" y="1000616"/>
                </a:cubicBezTo>
                <a:cubicBezTo>
                  <a:pt x="881653" y="1014829"/>
                  <a:pt x="855849" y="1029043"/>
                  <a:pt x="854416" y="1050363"/>
                </a:cubicBezTo>
                <a:cubicBezTo>
                  <a:pt x="832911" y="1040413"/>
                  <a:pt x="830044" y="1057470"/>
                  <a:pt x="815708" y="1061734"/>
                </a:cubicBezTo>
                <a:cubicBezTo>
                  <a:pt x="827177" y="1071682"/>
                  <a:pt x="825744" y="1060311"/>
                  <a:pt x="835778" y="1063154"/>
                </a:cubicBezTo>
                <a:cubicBezTo>
                  <a:pt x="830044" y="1065997"/>
                  <a:pt x="848681" y="1071682"/>
                  <a:pt x="834346" y="1075946"/>
                </a:cubicBezTo>
                <a:cubicBezTo>
                  <a:pt x="837213" y="1077368"/>
                  <a:pt x="837213" y="1077368"/>
                  <a:pt x="838646" y="1077368"/>
                </a:cubicBezTo>
                <a:cubicBezTo>
                  <a:pt x="834346" y="1080211"/>
                  <a:pt x="825744" y="1068841"/>
                  <a:pt x="824310" y="1077368"/>
                </a:cubicBezTo>
                <a:lnTo>
                  <a:pt x="832911" y="1083053"/>
                </a:lnTo>
                <a:lnTo>
                  <a:pt x="818575" y="1081632"/>
                </a:lnTo>
                <a:cubicBezTo>
                  <a:pt x="814275" y="1100110"/>
                  <a:pt x="799940" y="1110058"/>
                  <a:pt x="799940" y="1129957"/>
                </a:cubicBezTo>
                <a:cubicBezTo>
                  <a:pt x="798505" y="1129957"/>
                  <a:pt x="794205" y="1127114"/>
                  <a:pt x="792771" y="1124272"/>
                </a:cubicBezTo>
                <a:cubicBezTo>
                  <a:pt x="789904" y="1131378"/>
                  <a:pt x="771268" y="1129957"/>
                  <a:pt x="775568" y="1142749"/>
                </a:cubicBezTo>
                <a:lnTo>
                  <a:pt x="779869" y="1142749"/>
                </a:lnTo>
                <a:cubicBezTo>
                  <a:pt x="779869" y="1152699"/>
                  <a:pt x="774135" y="1152699"/>
                  <a:pt x="766966" y="1154120"/>
                </a:cubicBezTo>
                <a:lnTo>
                  <a:pt x="738295" y="1161226"/>
                </a:lnTo>
                <a:cubicBezTo>
                  <a:pt x="735428" y="1154120"/>
                  <a:pt x="733995" y="1147013"/>
                  <a:pt x="729693" y="1139907"/>
                </a:cubicBezTo>
                <a:cubicBezTo>
                  <a:pt x="731128" y="1141328"/>
                  <a:pt x="732560"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0" y="1132800"/>
                </a:lnTo>
                <a:cubicBezTo>
                  <a:pt x="732560" y="1131378"/>
                  <a:pt x="731128" y="1129957"/>
                  <a:pt x="731128" y="1128536"/>
                </a:cubicBezTo>
                <a:lnTo>
                  <a:pt x="754065" y="1122850"/>
                </a:lnTo>
                <a:cubicBezTo>
                  <a:pt x="752631" y="1122850"/>
                  <a:pt x="751198" y="1121429"/>
                  <a:pt x="749763" y="1118586"/>
                </a:cubicBezTo>
                <a:cubicBezTo>
                  <a:pt x="752631" y="1104374"/>
                  <a:pt x="765534" y="1118586"/>
                  <a:pt x="781302" y="1112902"/>
                </a:cubicBezTo>
                <a:lnTo>
                  <a:pt x="784169" y="1117165"/>
                </a:lnTo>
                <a:cubicBezTo>
                  <a:pt x="787037" y="1114322"/>
                  <a:pt x="799940" y="1118586"/>
                  <a:pt x="795638" y="1108638"/>
                </a:cubicBezTo>
                <a:lnTo>
                  <a:pt x="787871" y="1107131"/>
                </a:lnTo>
                <a:lnTo>
                  <a:pt x="792390" y="1105839"/>
                </a:lnTo>
                <a:cubicBezTo>
                  <a:pt x="793488" y="1104995"/>
                  <a:pt x="793846" y="1103663"/>
                  <a:pt x="792771" y="1101531"/>
                </a:cubicBezTo>
                <a:cubicBezTo>
                  <a:pt x="781302" y="1098688"/>
                  <a:pt x="771268" y="1105795"/>
                  <a:pt x="768401" y="1111479"/>
                </a:cubicBezTo>
                <a:cubicBezTo>
                  <a:pt x="766966" y="1110058"/>
                  <a:pt x="762666" y="1107215"/>
                  <a:pt x="758365" y="1105795"/>
                </a:cubicBezTo>
                <a:cubicBezTo>
                  <a:pt x="767684" y="1099399"/>
                  <a:pt x="778077" y="1093358"/>
                  <a:pt x="786679" y="1086251"/>
                </a:cubicBezTo>
                <a:lnTo>
                  <a:pt x="801661" y="1064120"/>
                </a:lnTo>
                <a:lnTo>
                  <a:pt x="797967" y="1067241"/>
                </a:lnTo>
                <a:cubicBezTo>
                  <a:pt x="794921" y="1067774"/>
                  <a:pt x="791337" y="1068129"/>
                  <a:pt x="789903" y="1070261"/>
                </a:cubicBezTo>
                <a:cubicBezTo>
                  <a:pt x="791336" y="1067420"/>
                  <a:pt x="794205" y="1065997"/>
                  <a:pt x="787036" y="1063154"/>
                </a:cubicBezTo>
                <a:lnTo>
                  <a:pt x="802315" y="1063154"/>
                </a:lnTo>
                <a:lnTo>
                  <a:pt x="804240" y="1060311"/>
                </a:lnTo>
                <a:cubicBezTo>
                  <a:pt x="785604" y="1061734"/>
                  <a:pt x="807107" y="1056047"/>
                  <a:pt x="791338" y="1050363"/>
                </a:cubicBezTo>
                <a:cubicBezTo>
                  <a:pt x="801372" y="1054627"/>
                  <a:pt x="795638" y="1044678"/>
                  <a:pt x="802807" y="1041835"/>
                </a:cubicBezTo>
                <a:cubicBezTo>
                  <a:pt x="792771" y="1034728"/>
                  <a:pt x="788471" y="1047520"/>
                  <a:pt x="784169" y="1038992"/>
                </a:cubicBezTo>
                <a:cubicBezTo>
                  <a:pt x="792771" y="1030464"/>
                  <a:pt x="818575" y="1029043"/>
                  <a:pt x="821443" y="1014829"/>
                </a:cubicBezTo>
                <a:cubicBezTo>
                  <a:pt x="817143" y="1013409"/>
                  <a:pt x="815708" y="1016250"/>
                  <a:pt x="812841" y="1014829"/>
                </a:cubicBezTo>
                <a:cubicBezTo>
                  <a:pt x="820010" y="1009145"/>
                  <a:pt x="850114" y="1011986"/>
                  <a:pt x="837213" y="997774"/>
                </a:cubicBezTo>
                <a:cubicBezTo>
                  <a:pt x="828611" y="997774"/>
                  <a:pt x="820010" y="997774"/>
                  <a:pt x="811408" y="999195"/>
                </a:cubicBezTo>
                <a:lnTo>
                  <a:pt x="810834" y="996351"/>
                </a:lnTo>
                <a:lnTo>
                  <a:pt x="809974" y="992088"/>
                </a:lnTo>
                <a:lnTo>
                  <a:pt x="799940" y="990667"/>
                </a:lnTo>
                <a:cubicBezTo>
                  <a:pt x="804240" y="979296"/>
                  <a:pt x="821443" y="992088"/>
                  <a:pt x="834346" y="992088"/>
                </a:cubicBezTo>
                <a:lnTo>
                  <a:pt x="827177" y="980717"/>
                </a:lnTo>
                <a:cubicBezTo>
                  <a:pt x="825744" y="966504"/>
                  <a:pt x="838646" y="959398"/>
                  <a:pt x="857283" y="960818"/>
                </a:cubicBezTo>
                <a:cubicBezTo>
                  <a:pt x="858716" y="957977"/>
                  <a:pt x="863017" y="949449"/>
                  <a:pt x="851549" y="948027"/>
                </a:cubicBezTo>
                <a:cubicBezTo>
                  <a:pt x="835778" y="945184"/>
                  <a:pt x="824310" y="943763"/>
                  <a:pt x="818575" y="953713"/>
                </a:cubicBezTo>
                <a:cubicBezTo>
                  <a:pt x="827177" y="960818"/>
                  <a:pt x="834346" y="950870"/>
                  <a:pt x="832911" y="955134"/>
                </a:cubicBezTo>
                <a:cubicBezTo>
                  <a:pt x="828611" y="957977"/>
                  <a:pt x="831478" y="970768"/>
                  <a:pt x="821443" y="969346"/>
                </a:cubicBezTo>
                <a:lnTo>
                  <a:pt x="828611" y="957977"/>
                </a:lnTo>
                <a:cubicBezTo>
                  <a:pt x="814275" y="950870"/>
                  <a:pt x="825744" y="962241"/>
                  <a:pt x="817143" y="960818"/>
                </a:cubicBezTo>
                <a:cubicBezTo>
                  <a:pt x="807107" y="952291"/>
                  <a:pt x="824310" y="952291"/>
                  <a:pt x="820010" y="943763"/>
                </a:cubicBezTo>
                <a:lnTo>
                  <a:pt x="818575" y="943763"/>
                </a:lnTo>
                <a:cubicBezTo>
                  <a:pt x="827177" y="935235"/>
                  <a:pt x="822877" y="935235"/>
                  <a:pt x="834346" y="929549"/>
                </a:cubicBezTo>
                <a:cubicBezTo>
                  <a:pt x="847247" y="935235"/>
                  <a:pt x="840080" y="936656"/>
                  <a:pt x="842947" y="943763"/>
                </a:cubicBezTo>
                <a:cubicBezTo>
                  <a:pt x="851549" y="928128"/>
                  <a:pt x="887387" y="921021"/>
                  <a:pt x="873052" y="894017"/>
                </a:cubicBezTo>
                <a:lnTo>
                  <a:pt x="857283" y="896859"/>
                </a:lnTo>
                <a:cubicBezTo>
                  <a:pt x="858716" y="889752"/>
                  <a:pt x="875919" y="886910"/>
                  <a:pt x="858716" y="878382"/>
                </a:cubicBezTo>
                <a:cubicBezTo>
                  <a:pt x="860150" y="886910"/>
                  <a:pt x="851549" y="879803"/>
                  <a:pt x="847247" y="881224"/>
                </a:cubicBezTo>
                <a:lnTo>
                  <a:pt x="848681" y="881224"/>
                </a:lnTo>
                <a:cubicBezTo>
                  <a:pt x="847247" y="881224"/>
                  <a:pt x="844380" y="882646"/>
                  <a:pt x="842947" y="879803"/>
                </a:cubicBezTo>
                <a:cubicBezTo>
                  <a:pt x="854416" y="879803"/>
                  <a:pt x="861583" y="874117"/>
                  <a:pt x="870184" y="871276"/>
                </a:cubicBezTo>
                <a:cubicBezTo>
                  <a:pt x="864450" y="872696"/>
                  <a:pt x="861583" y="864168"/>
                  <a:pt x="860150" y="862748"/>
                </a:cubicBezTo>
                <a:cubicBezTo>
                  <a:pt x="864450" y="859905"/>
                  <a:pt x="867317" y="867012"/>
                  <a:pt x="871619" y="869853"/>
                </a:cubicBezTo>
                <a:cubicBezTo>
                  <a:pt x="873052" y="868432"/>
                  <a:pt x="884520" y="868432"/>
                  <a:pt x="877353" y="861325"/>
                </a:cubicBezTo>
                <a:cubicBezTo>
                  <a:pt x="873052" y="852798"/>
                  <a:pt x="867317" y="861325"/>
                  <a:pt x="860150" y="859905"/>
                </a:cubicBezTo>
                <a:lnTo>
                  <a:pt x="881653" y="849955"/>
                </a:lnTo>
                <a:lnTo>
                  <a:pt x="878786" y="849955"/>
                </a:lnTo>
                <a:cubicBezTo>
                  <a:pt x="883087"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7" y="818685"/>
                </a:cubicBezTo>
                <a:lnTo>
                  <a:pt x="895989" y="817264"/>
                </a:lnTo>
                <a:cubicBezTo>
                  <a:pt x="906025" y="811580"/>
                  <a:pt x="884520" y="808737"/>
                  <a:pt x="883087" y="804473"/>
                </a:cubicBezTo>
                <a:cubicBezTo>
                  <a:pt x="883087" y="801630"/>
                  <a:pt x="878786" y="795945"/>
                  <a:pt x="875919" y="797366"/>
                </a:cubicBezTo>
                <a:lnTo>
                  <a:pt x="886365" y="792763"/>
                </a:lnTo>
                <a:lnTo>
                  <a:pt x="888822" y="791681"/>
                </a:lnTo>
                <a:cubicBezTo>
                  <a:pt x="901723" y="794523"/>
                  <a:pt x="911759" y="781731"/>
                  <a:pt x="930395" y="791681"/>
                </a:cubicBezTo>
                <a:cubicBezTo>
                  <a:pt x="930395" y="788838"/>
                  <a:pt x="927528" y="784574"/>
                  <a:pt x="924661" y="784574"/>
                </a:cubicBezTo>
                <a:cubicBezTo>
                  <a:pt x="927528" y="781731"/>
                  <a:pt x="924661" y="780310"/>
                  <a:pt x="921793" y="778888"/>
                </a:cubicBezTo>
                <a:lnTo>
                  <a:pt x="913192" y="778888"/>
                </a:lnTo>
                <a:cubicBezTo>
                  <a:pt x="914626" y="778888"/>
                  <a:pt x="916059" y="777467"/>
                  <a:pt x="916059" y="776046"/>
                </a:cubicBezTo>
                <a:cubicBezTo>
                  <a:pt x="916059" y="776046"/>
                  <a:pt x="916059" y="774624"/>
                  <a:pt x="916059" y="773203"/>
                </a:cubicBezTo>
                <a:cubicBezTo>
                  <a:pt x="916059" y="771783"/>
                  <a:pt x="916059" y="771783"/>
                  <a:pt x="916059" y="770360"/>
                </a:cubicBezTo>
                <a:cubicBezTo>
                  <a:pt x="913192" y="770360"/>
                  <a:pt x="913192" y="770360"/>
                  <a:pt x="911759" y="771783"/>
                </a:cubicBezTo>
                <a:cubicBezTo>
                  <a:pt x="911759" y="770360"/>
                  <a:pt x="913192" y="768939"/>
                  <a:pt x="914626" y="768939"/>
                </a:cubicBezTo>
                <a:cubicBezTo>
                  <a:pt x="914626" y="768939"/>
                  <a:pt x="914626" y="767519"/>
                  <a:pt x="914626" y="767519"/>
                </a:cubicBezTo>
                <a:lnTo>
                  <a:pt x="908892" y="776046"/>
                </a:lnTo>
                <a:cubicBezTo>
                  <a:pt x="917493" y="751884"/>
                  <a:pt x="871619" y="780310"/>
                  <a:pt x="874486" y="749041"/>
                </a:cubicBezTo>
                <a:cubicBezTo>
                  <a:pt x="878786" y="753305"/>
                  <a:pt x="887387" y="746198"/>
                  <a:pt x="884520" y="760412"/>
                </a:cubicBezTo>
                <a:cubicBezTo>
                  <a:pt x="897423" y="758989"/>
                  <a:pt x="890255" y="741934"/>
                  <a:pt x="898856" y="736249"/>
                </a:cubicBezTo>
                <a:cubicBezTo>
                  <a:pt x="887387" y="720615"/>
                  <a:pt x="857283" y="724878"/>
                  <a:pt x="847247" y="700716"/>
                </a:cubicBezTo>
                <a:cubicBezTo>
                  <a:pt x="847247" y="704980"/>
                  <a:pt x="849039" y="707823"/>
                  <a:pt x="850473" y="710843"/>
                </a:cubicBezTo>
                <a:lnTo>
                  <a:pt x="850773" y="713967"/>
                </a:lnTo>
                <a:lnTo>
                  <a:pt x="845814" y="707821"/>
                </a:lnTo>
                <a:lnTo>
                  <a:pt x="844380" y="709244"/>
                </a:lnTo>
                <a:lnTo>
                  <a:pt x="850809" y="714342"/>
                </a:lnTo>
                <a:lnTo>
                  <a:pt x="851549" y="722035"/>
                </a:lnTo>
                <a:cubicBezTo>
                  <a:pt x="837213" y="720615"/>
                  <a:pt x="831478" y="692188"/>
                  <a:pt x="820010" y="677974"/>
                </a:cubicBezTo>
                <a:lnTo>
                  <a:pt x="817143" y="692188"/>
                </a:lnTo>
                <a:cubicBezTo>
                  <a:pt x="809974" y="676554"/>
                  <a:pt x="809974" y="695030"/>
                  <a:pt x="798505" y="685081"/>
                </a:cubicBezTo>
                <a:cubicBezTo>
                  <a:pt x="799940" y="683659"/>
                  <a:pt x="802807" y="680817"/>
                  <a:pt x="799940" y="679395"/>
                </a:cubicBezTo>
                <a:cubicBezTo>
                  <a:pt x="788471" y="675131"/>
                  <a:pt x="794205" y="689345"/>
                  <a:pt x="785604" y="689345"/>
                </a:cubicBezTo>
                <a:cubicBezTo>
                  <a:pt x="781302" y="665183"/>
                  <a:pt x="774135" y="699294"/>
                  <a:pt x="761232" y="682238"/>
                </a:cubicBezTo>
                <a:lnTo>
                  <a:pt x="761232" y="686502"/>
                </a:lnTo>
                <a:cubicBezTo>
                  <a:pt x="756215" y="680106"/>
                  <a:pt x="747614" y="679395"/>
                  <a:pt x="738295" y="679751"/>
                </a:cubicBezTo>
                <a:lnTo>
                  <a:pt x="718708" y="679495"/>
                </a:lnTo>
                <a:lnTo>
                  <a:pt x="722951" y="678396"/>
                </a:lnTo>
                <a:cubicBezTo>
                  <a:pt x="724407" y="677352"/>
                  <a:pt x="725751" y="675486"/>
                  <a:pt x="726826" y="672288"/>
                </a:cubicBezTo>
                <a:lnTo>
                  <a:pt x="709623" y="660919"/>
                </a:lnTo>
                <a:cubicBezTo>
                  <a:pt x="706756" y="663760"/>
                  <a:pt x="699589" y="660919"/>
                  <a:pt x="701022" y="669447"/>
                </a:cubicBezTo>
                <a:cubicBezTo>
                  <a:pt x="702456" y="672288"/>
                  <a:pt x="706756" y="670867"/>
                  <a:pt x="708190" y="670867"/>
                </a:cubicBezTo>
                <a:lnTo>
                  <a:pt x="703889" y="675131"/>
                </a:lnTo>
                <a:cubicBezTo>
                  <a:pt x="689553" y="660919"/>
                  <a:pt x="712490" y="658076"/>
                  <a:pt x="716792" y="646705"/>
                </a:cubicBezTo>
                <a:cubicBezTo>
                  <a:pt x="705323" y="646705"/>
                  <a:pt x="706756" y="635334"/>
                  <a:pt x="701022" y="632491"/>
                </a:cubicBezTo>
                <a:cubicBezTo>
                  <a:pt x="692420" y="642441"/>
                  <a:pt x="706756" y="649548"/>
                  <a:pt x="693854"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2" y="645284"/>
                  <a:pt x="616441" y="618279"/>
                  <a:pt x="606405" y="619699"/>
                </a:cubicBezTo>
                <a:cubicBezTo>
                  <a:pt x="604972" y="623963"/>
                  <a:pt x="606405" y="626806"/>
                  <a:pt x="606405" y="631070"/>
                </a:cubicBezTo>
                <a:cubicBezTo>
                  <a:pt x="587769" y="631070"/>
                  <a:pt x="589202" y="596958"/>
                  <a:pt x="567698" y="604065"/>
                </a:cubicBezTo>
                <a:cubicBezTo>
                  <a:pt x="567698" y="605487"/>
                  <a:pt x="567698" y="608328"/>
                  <a:pt x="569132" y="608328"/>
                </a:cubicBezTo>
                <a:cubicBezTo>
                  <a:pt x="569132" y="611172"/>
                  <a:pt x="566265" y="609751"/>
                  <a:pt x="561965" y="602644"/>
                </a:cubicBezTo>
                <a:lnTo>
                  <a:pt x="570566" y="596958"/>
                </a:lnTo>
                <a:cubicBezTo>
                  <a:pt x="569132" y="569954"/>
                  <a:pt x="543328" y="599801"/>
                  <a:pt x="531859" y="589852"/>
                </a:cubicBezTo>
                <a:cubicBezTo>
                  <a:pt x="531859" y="594116"/>
                  <a:pt x="541895" y="598380"/>
                  <a:pt x="534726" y="602644"/>
                </a:cubicBezTo>
                <a:cubicBezTo>
                  <a:pt x="526125" y="599801"/>
                  <a:pt x="533293" y="574218"/>
                  <a:pt x="518957" y="584166"/>
                </a:cubicBezTo>
                <a:cubicBezTo>
                  <a:pt x="523257" y="588430"/>
                  <a:pt x="518957" y="599801"/>
                  <a:pt x="523257" y="604065"/>
                </a:cubicBezTo>
                <a:cubicBezTo>
                  <a:pt x="516090" y="604065"/>
                  <a:pt x="508922" y="609751"/>
                  <a:pt x="508922" y="599801"/>
                </a:cubicBezTo>
                <a:lnTo>
                  <a:pt x="505236" y="605893"/>
                </a:lnTo>
                <a:lnTo>
                  <a:pt x="504622" y="606908"/>
                </a:lnTo>
                <a:cubicBezTo>
                  <a:pt x="501754" y="598380"/>
                  <a:pt x="493153" y="602644"/>
                  <a:pt x="488851" y="604065"/>
                </a:cubicBezTo>
                <a:lnTo>
                  <a:pt x="488851" y="608328"/>
                </a:lnTo>
                <a:cubicBezTo>
                  <a:pt x="484551" y="582745"/>
                  <a:pt x="474516" y="605487"/>
                  <a:pt x="464481" y="602644"/>
                </a:cubicBezTo>
                <a:lnTo>
                  <a:pt x="465914" y="609751"/>
                </a:lnTo>
                <a:cubicBezTo>
                  <a:pt x="463047" y="606908"/>
                  <a:pt x="455880" y="596958"/>
                  <a:pt x="447278" y="606908"/>
                </a:cubicBezTo>
                <a:lnTo>
                  <a:pt x="450145" y="615435"/>
                </a:lnTo>
                <a:cubicBezTo>
                  <a:pt x="444411" y="608328"/>
                  <a:pt x="432942" y="621122"/>
                  <a:pt x="427208" y="608328"/>
                </a:cubicBezTo>
                <a:cubicBezTo>
                  <a:pt x="424341" y="611172"/>
                  <a:pt x="432942" y="623963"/>
                  <a:pt x="422907" y="625386"/>
                </a:cubicBezTo>
                <a:cubicBezTo>
                  <a:pt x="420039" y="619699"/>
                  <a:pt x="411438" y="614015"/>
                  <a:pt x="410005" y="622542"/>
                </a:cubicBezTo>
                <a:cubicBezTo>
                  <a:pt x="410005" y="626806"/>
                  <a:pt x="411438" y="631070"/>
                  <a:pt x="414305" y="626806"/>
                </a:cubicBezTo>
                <a:cubicBezTo>
                  <a:pt x="415739" y="625386"/>
                  <a:pt x="415739" y="625386"/>
                  <a:pt x="414305" y="622542"/>
                </a:cubicBezTo>
                <a:lnTo>
                  <a:pt x="417172" y="628227"/>
                </a:lnTo>
                <a:cubicBezTo>
                  <a:pt x="411438" y="633913"/>
                  <a:pt x="411438" y="622542"/>
                  <a:pt x="404271" y="626806"/>
                </a:cubicBezTo>
                <a:cubicBezTo>
                  <a:pt x="402836" y="632491"/>
                  <a:pt x="407138" y="635334"/>
                  <a:pt x="408571" y="639598"/>
                </a:cubicBezTo>
                <a:cubicBezTo>
                  <a:pt x="399969" y="635334"/>
                  <a:pt x="389935" y="631070"/>
                  <a:pt x="379899" y="628227"/>
                </a:cubicBezTo>
                <a:cubicBezTo>
                  <a:pt x="378466" y="622542"/>
                  <a:pt x="381334"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8"/>
                  <a:pt x="385633" y="568531"/>
                </a:cubicBezTo>
                <a:cubicBezTo>
                  <a:pt x="388501" y="562847"/>
                  <a:pt x="392802" y="558583"/>
                  <a:pt x="382766" y="554319"/>
                </a:cubicBezTo>
                <a:cubicBezTo>
                  <a:pt x="387068" y="554319"/>
                  <a:pt x="394235" y="560004"/>
                  <a:pt x="397102" y="565690"/>
                </a:cubicBezTo>
                <a:cubicBezTo>
                  <a:pt x="405704" y="568531"/>
                  <a:pt x="402836" y="561424"/>
                  <a:pt x="405704" y="557160"/>
                </a:cubicBezTo>
                <a:lnTo>
                  <a:pt x="391368" y="548633"/>
                </a:lnTo>
                <a:cubicBezTo>
                  <a:pt x="412872" y="550055"/>
                  <a:pt x="388501" y="537262"/>
                  <a:pt x="402836" y="528734"/>
                </a:cubicBezTo>
                <a:cubicBezTo>
                  <a:pt x="411438" y="530156"/>
                  <a:pt x="418607" y="524470"/>
                  <a:pt x="424341" y="517363"/>
                </a:cubicBezTo>
                <a:cubicBezTo>
                  <a:pt x="430075" y="510258"/>
                  <a:pt x="435810" y="501729"/>
                  <a:pt x="440110" y="501729"/>
                </a:cubicBezTo>
                <a:cubicBezTo>
                  <a:pt x="460180" y="504572"/>
                  <a:pt x="432942" y="513099"/>
                  <a:pt x="444411" y="520206"/>
                </a:cubicBezTo>
                <a:cubicBezTo>
                  <a:pt x="454445" y="521627"/>
                  <a:pt x="448711" y="513099"/>
                  <a:pt x="455880" y="510258"/>
                </a:cubicBezTo>
                <a:lnTo>
                  <a:pt x="458747" y="524470"/>
                </a:lnTo>
                <a:cubicBezTo>
                  <a:pt x="468781" y="528734"/>
                  <a:pt x="460180" y="511679"/>
                  <a:pt x="465914" y="517363"/>
                </a:cubicBezTo>
                <a:cubicBezTo>
                  <a:pt x="475950" y="508836"/>
                  <a:pt x="463047" y="511679"/>
                  <a:pt x="461614" y="500308"/>
                </a:cubicBezTo>
                <a:cubicBezTo>
                  <a:pt x="464481" y="503151"/>
                  <a:pt x="474516" y="510258"/>
                  <a:pt x="478817" y="504572"/>
                </a:cubicBezTo>
                <a:cubicBezTo>
                  <a:pt x="478817" y="500308"/>
                  <a:pt x="465914" y="498887"/>
                  <a:pt x="474516" y="497465"/>
                </a:cubicBezTo>
                <a:cubicBezTo>
                  <a:pt x="503187" y="508836"/>
                  <a:pt x="513223" y="494623"/>
                  <a:pt x="539026" y="501729"/>
                </a:cubicBezTo>
                <a:lnTo>
                  <a:pt x="539026" y="494623"/>
                </a:lnTo>
                <a:cubicBezTo>
                  <a:pt x="541895" y="497465"/>
                  <a:pt x="543328" y="500308"/>
                  <a:pt x="546195" y="498887"/>
                </a:cubicBezTo>
                <a:lnTo>
                  <a:pt x="546195" y="493201"/>
                </a:lnTo>
                <a:cubicBezTo>
                  <a:pt x="550496" y="494623"/>
                  <a:pt x="573434" y="510258"/>
                  <a:pt x="590637" y="513099"/>
                </a:cubicBezTo>
                <a:lnTo>
                  <a:pt x="584902" y="501729"/>
                </a:lnTo>
                <a:lnTo>
                  <a:pt x="596371" y="515943"/>
                </a:lnTo>
                <a:lnTo>
                  <a:pt x="599238" y="503151"/>
                </a:lnTo>
                <a:cubicBezTo>
                  <a:pt x="600671" y="517363"/>
                  <a:pt x="620741" y="514522"/>
                  <a:pt x="632210" y="523049"/>
                </a:cubicBezTo>
                <a:lnTo>
                  <a:pt x="635077" y="515943"/>
                </a:lnTo>
                <a:lnTo>
                  <a:pt x="640811" y="523049"/>
                </a:lnTo>
                <a:lnTo>
                  <a:pt x="639378" y="517363"/>
                </a:lnTo>
                <a:cubicBezTo>
                  <a:pt x="646546" y="521627"/>
                  <a:pt x="650847" y="537262"/>
                  <a:pt x="662316" y="534420"/>
                </a:cubicBezTo>
                <a:cubicBezTo>
                  <a:pt x="655147" y="534420"/>
                  <a:pt x="658014" y="523049"/>
                  <a:pt x="660881" y="517363"/>
                </a:cubicBezTo>
                <a:cubicBezTo>
                  <a:pt x="668050" y="525893"/>
                  <a:pt x="673784" y="532998"/>
                  <a:pt x="679519" y="540105"/>
                </a:cubicBezTo>
                <a:cubicBezTo>
                  <a:pt x="682386" y="534420"/>
                  <a:pt x="692420" y="537262"/>
                  <a:pt x="688120" y="528734"/>
                </a:cubicBezTo>
                <a:lnTo>
                  <a:pt x="693854" y="541526"/>
                </a:lnTo>
                <a:lnTo>
                  <a:pt x="695287" y="535841"/>
                </a:lnTo>
                <a:cubicBezTo>
                  <a:pt x="735428" y="540105"/>
                  <a:pt x="745463" y="595537"/>
                  <a:pt x="791338" y="584166"/>
                </a:cubicBezTo>
                <a:lnTo>
                  <a:pt x="791338" y="581324"/>
                </a:lnTo>
                <a:lnTo>
                  <a:pt x="805674" y="604065"/>
                </a:lnTo>
                <a:cubicBezTo>
                  <a:pt x="809974" y="604065"/>
                  <a:pt x="815708" y="594116"/>
                  <a:pt x="822877" y="592694"/>
                </a:cubicBezTo>
                <a:cubicBezTo>
                  <a:pt x="814275" y="602644"/>
                  <a:pt x="832911" y="598380"/>
                  <a:pt x="832911" y="609751"/>
                </a:cubicBezTo>
                <a:cubicBezTo>
                  <a:pt x="840080" y="606908"/>
                  <a:pt x="837213" y="601223"/>
                  <a:pt x="837213" y="596958"/>
                </a:cubicBezTo>
                <a:cubicBezTo>
                  <a:pt x="861583" y="595537"/>
                  <a:pt x="868752" y="619699"/>
                  <a:pt x="893122" y="621122"/>
                </a:cubicBezTo>
                <a:cubicBezTo>
                  <a:pt x="865884" y="628227"/>
                  <a:pt x="867317" y="623963"/>
                  <a:pt x="850114" y="623963"/>
                </a:cubicBezTo>
                <a:cubicBezTo>
                  <a:pt x="864450" y="638177"/>
                  <a:pt x="871619" y="628227"/>
                  <a:pt x="888822" y="639598"/>
                </a:cubicBezTo>
                <a:lnTo>
                  <a:pt x="883087" y="631070"/>
                </a:lnTo>
                <a:cubicBezTo>
                  <a:pt x="898856" y="619699"/>
                  <a:pt x="906025" y="652390"/>
                  <a:pt x="917493" y="635334"/>
                </a:cubicBezTo>
                <a:cubicBezTo>
                  <a:pt x="927528" y="643862"/>
                  <a:pt x="928962" y="665183"/>
                  <a:pt x="943298" y="668024"/>
                </a:cubicBezTo>
                <a:lnTo>
                  <a:pt x="943298" y="649548"/>
                </a:lnTo>
                <a:lnTo>
                  <a:pt x="953332" y="653812"/>
                </a:lnTo>
                <a:cubicBezTo>
                  <a:pt x="954766" y="653812"/>
                  <a:pt x="956199" y="653812"/>
                  <a:pt x="959066" y="653812"/>
                </a:cubicBezTo>
                <a:cubicBezTo>
                  <a:pt x="960501" y="653812"/>
                  <a:pt x="960501" y="653812"/>
                  <a:pt x="961934" y="653812"/>
                </a:cubicBezTo>
                <a:cubicBezTo>
                  <a:pt x="960501" y="656655"/>
                  <a:pt x="961934" y="659496"/>
                  <a:pt x="960501" y="660919"/>
                </a:cubicBezTo>
                <a:cubicBezTo>
                  <a:pt x="960501" y="662340"/>
                  <a:pt x="959066" y="663760"/>
                  <a:pt x="959066" y="665183"/>
                </a:cubicBezTo>
                <a:cubicBezTo>
                  <a:pt x="959066" y="663760"/>
                  <a:pt x="959066" y="663760"/>
                  <a:pt x="959066" y="662340"/>
                </a:cubicBezTo>
                <a:cubicBezTo>
                  <a:pt x="957634" y="662340"/>
                  <a:pt x="956199" y="662340"/>
                  <a:pt x="953332" y="660919"/>
                </a:cubicBezTo>
                <a:lnTo>
                  <a:pt x="953332" y="662340"/>
                </a:lnTo>
                <a:cubicBezTo>
                  <a:pt x="953332" y="663760"/>
                  <a:pt x="956199" y="665183"/>
                  <a:pt x="957634" y="666603"/>
                </a:cubicBezTo>
                <a:cubicBezTo>
                  <a:pt x="957634" y="666603"/>
                  <a:pt x="959066" y="665183"/>
                  <a:pt x="959066" y="665183"/>
                </a:cubicBezTo>
                <a:cubicBezTo>
                  <a:pt x="960501" y="666603"/>
                  <a:pt x="960501" y="666603"/>
                  <a:pt x="960501" y="668024"/>
                </a:cubicBezTo>
                <a:cubicBezTo>
                  <a:pt x="966235" y="670867"/>
                  <a:pt x="973402" y="670867"/>
                  <a:pt x="977702" y="675131"/>
                </a:cubicBezTo>
                <a:cubicBezTo>
                  <a:pt x="992038" y="668024"/>
                  <a:pt x="984871" y="645284"/>
                  <a:pt x="1007808" y="641020"/>
                </a:cubicBezTo>
                <a:cubicBezTo>
                  <a:pt x="1003508" y="640309"/>
                  <a:pt x="1000999" y="641375"/>
                  <a:pt x="998311" y="642086"/>
                </a:cubicBezTo>
                <a:lnTo>
                  <a:pt x="995167" y="641769"/>
                </a:lnTo>
                <a:lnTo>
                  <a:pt x="1000641" y="639598"/>
                </a:lnTo>
                <a:lnTo>
                  <a:pt x="999207" y="638177"/>
                </a:lnTo>
                <a:lnTo>
                  <a:pt x="994471" y="641699"/>
                </a:lnTo>
                <a:lnTo>
                  <a:pt x="987738" y="641020"/>
                </a:lnTo>
                <a:cubicBezTo>
                  <a:pt x="986305" y="629649"/>
                  <a:pt x="1013543" y="628227"/>
                  <a:pt x="1026446" y="622542"/>
                </a:cubicBezTo>
                <a:lnTo>
                  <a:pt x="1013543" y="618279"/>
                </a:lnTo>
                <a:cubicBezTo>
                  <a:pt x="1029313" y="614015"/>
                  <a:pt x="1010676" y="612592"/>
                  <a:pt x="1019277" y="605487"/>
                </a:cubicBezTo>
                <a:cubicBezTo>
                  <a:pt x="1020710" y="606908"/>
                  <a:pt x="1023578" y="611172"/>
                  <a:pt x="1025011" y="608328"/>
                </a:cubicBezTo>
                <a:cubicBezTo>
                  <a:pt x="1026446" y="601223"/>
                  <a:pt x="1014977" y="602644"/>
                  <a:pt x="1013543" y="596958"/>
                </a:cubicBezTo>
                <a:cubicBezTo>
                  <a:pt x="1037914" y="596958"/>
                  <a:pt x="1003508" y="587009"/>
                  <a:pt x="1019277" y="579902"/>
                </a:cubicBezTo>
                <a:lnTo>
                  <a:pt x="1014977" y="578481"/>
                </a:lnTo>
                <a:cubicBezTo>
                  <a:pt x="1020712" y="575638"/>
                  <a:pt x="1020712" y="569242"/>
                  <a:pt x="1019457" y="562135"/>
                </a:cubicBezTo>
                <a:lnTo>
                  <a:pt x="1017325" y="547714"/>
                </a:lnTo>
                <a:lnTo>
                  <a:pt x="1025011" y="554319"/>
                </a:lnTo>
                <a:lnTo>
                  <a:pt x="1029313" y="544369"/>
                </a:lnTo>
                <a:cubicBezTo>
                  <a:pt x="1027878"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2" y="542948"/>
                  <a:pt x="1030746" y="532998"/>
                </a:cubicBezTo>
                <a:cubicBezTo>
                  <a:pt x="1026446" y="527313"/>
                  <a:pt x="1040782" y="518786"/>
                  <a:pt x="1053683" y="518786"/>
                </a:cubicBezTo>
                <a:cubicBezTo>
                  <a:pt x="1030746" y="501729"/>
                  <a:pt x="1059417" y="491780"/>
                  <a:pt x="1039347" y="483252"/>
                </a:cubicBezTo>
                <a:cubicBezTo>
                  <a:pt x="1039347" y="483252"/>
                  <a:pt x="1047949" y="484673"/>
                  <a:pt x="1046516" y="480409"/>
                </a:cubicBezTo>
                <a:lnTo>
                  <a:pt x="1040782" y="480409"/>
                </a:lnTo>
                <a:cubicBezTo>
                  <a:pt x="1035046" y="467618"/>
                  <a:pt x="1063717" y="478988"/>
                  <a:pt x="1060852" y="471881"/>
                </a:cubicBezTo>
                <a:cubicBezTo>
                  <a:pt x="1056550" y="470459"/>
                  <a:pt x="1053683" y="471881"/>
                  <a:pt x="1049382" y="470459"/>
                </a:cubicBezTo>
                <a:cubicBezTo>
                  <a:pt x="1050816" y="457668"/>
                  <a:pt x="1082355" y="463354"/>
                  <a:pt x="1075187" y="446297"/>
                </a:cubicBezTo>
                <a:cubicBezTo>
                  <a:pt x="1073753" y="444876"/>
                  <a:pt x="1070886" y="444876"/>
                  <a:pt x="1070886" y="446297"/>
                </a:cubicBezTo>
                <a:cubicBezTo>
                  <a:pt x="1069453" y="446297"/>
                  <a:pt x="1069453" y="443455"/>
                  <a:pt x="1076620" y="442033"/>
                </a:cubicBezTo>
                <a:lnTo>
                  <a:pt x="1082355" y="449140"/>
                </a:lnTo>
                <a:cubicBezTo>
                  <a:pt x="1108159" y="453404"/>
                  <a:pt x="1079487" y="429241"/>
                  <a:pt x="1089523" y="422134"/>
                </a:cubicBezTo>
                <a:cubicBezTo>
                  <a:pt x="1085222" y="422134"/>
                  <a:pt x="1080922" y="427820"/>
                  <a:pt x="1076620" y="422134"/>
                </a:cubicBezTo>
                <a:cubicBezTo>
                  <a:pt x="1079487" y="416450"/>
                  <a:pt x="1103859" y="427820"/>
                  <a:pt x="1095258" y="415029"/>
                </a:cubicBezTo>
                <a:cubicBezTo>
                  <a:pt x="1093107" y="416450"/>
                  <a:pt x="1089164" y="415383"/>
                  <a:pt x="1085222" y="414317"/>
                </a:cubicBezTo>
                <a:lnTo>
                  <a:pt x="1079339" y="413901"/>
                </a:lnTo>
                <a:lnTo>
                  <a:pt x="1075187" y="413607"/>
                </a:lnTo>
                <a:cubicBezTo>
                  <a:pt x="1075187" y="407922"/>
                  <a:pt x="1069453" y="402236"/>
                  <a:pt x="1079487" y="403658"/>
                </a:cubicBezTo>
                <a:cubicBezTo>
                  <a:pt x="1079487" y="402236"/>
                  <a:pt x="1076620" y="400815"/>
                  <a:pt x="1073753" y="399394"/>
                </a:cubicBezTo>
                <a:lnTo>
                  <a:pt x="1075811" y="397972"/>
                </a:lnTo>
                <a:lnTo>
                  <a:pt x="1079667" y="395308"/>
                </a:lnTo>
                <a:cubicBezTo>
                  <a:pt x="1079846" y="392998"/>
                  <a:pt x="1078770" y="390155"/>
                  <a:pt x="1078053" y="388023"/>
                </a:cubicBezTo>
                <a:lnTo>
                  <a:pt x="1073753" y="386601"/>
                </a:lnTo>
                <a:cubicBezTo>
                  <a:pt x="1099558" y="389444"/>
                  <a:pt x="1079487" y="376652"/>
                  <a:pt x="1083789" y="369545"/>
                </a:cubicBezTo>
                <a:lnTo>
                  <a:pt x="1076620" y="368125"/>
                </a:lnTo>
                <a:cubicBezTo>
                  <a:pt x="1080922" y="365282"/>
                  <a:pt x="1090956" y="363861"/>
                  <a:pt x="1083789" y="353911"/>
                </a:cubicBezTo>
                <a:lnTo>
                  <a:pt x="1073753" y="353911"/>
                </a:lnTo>
                <a:cubicBezTo>
                  <a:pt x="1082355" y="351068"/>
                  <a:pt x="1072320" y="336855"/>
                  <a:pt x="1086656" y="338276"/>
                </a:cubicBezTo>
                <a:cubicBezTo>
                  <a:pt x="1085222" y="335433"/>
                  <a:pt x="1070886" y="336855"/>
                  <a:pt x="1072320" y="328328"/>
                </a:cubicBezTo>
                <a:cubicBezTo>
                  <a:pt x="1079487" y="328328"/>
                  <a:pt x="1086656" y="325484"/>
                  <a:pt x="1079487" y="319798"/>
                </a:cubicBezTo>
                <a:cubicBezTo>
                  <a:pt x="1075187" y="318377"/>
                  <a:pt x="1070886" y="316957"/>
                  <a:pt x="1073753" y="321221"/>
                </a:cubicBezTo>
                <a:cubicBezTo>
                  <a:pt x="1075187" y="322641"/>
                  <a:pt x="1075187" y="322641"/>
                  <a:pt x="1078053" y="322641"/>
                </a:cubicBezTo>
                <a:lnTo>
                  <a:pt x="1070886" y="322641"/>
                </a:lnTo>
                <a:cubicBezTo>
                  <a:pt x="1066586" y="314114"/>
                  <a:pt x="1078053" y="319798"/>
                  <a:pt x="1076620" y="312693"/>
                </a:cubicBezTo>
                <a:cubicBezTo>
                  <a:pt x="1072320" y="309850"/>
                  <a:pt x="1068019" y="312693"/>
                  <a:pt x="1063717" y="311270"/>
                </a:cubicBezTo>
                <a:close/>
                <a:moveTo>
                  <a:pt x="461538" y="282944"/>
                </a:moveTo>
                <a:lnTo>
                  <a:pt x="438676" y="295636"/>
                </a:lnTo>
                <a:lnTo>
                  <a:pt x="434815" y="297805"/>
                </a:lnTo>
                <a:lnTo>
                  <a:pt x="437243" y="295636"/>
                </a:lnTo>
                <a:cubicBezTo>
                  <a:pt x="442978" y="291372"/>
                  <a:pt x="449070" y="287463"/>
                  <a:pt x="454446" y="284798"/>
                </a:cubicBezTo>
                <a:close/>
                <a:moveTo>
                  <a:pt x="448532" y="276981"/>
                </a:moveTo>
                <a:cubicBezTo>
                  <a:pt x="451578" y="276092"/>
                  <a:pt x="453729" y="276447"/>
                  <a:pt x="455879" y="277157"/>
                </a:cubicBezTo>
                <a:cubicBezTo>
                  <a:pt x="448710" y="281421"/>
                  <a:pt x="441542" y="282844"/>
                  <a:pt x="435808" y="284265"/>
                </a:cubicBezTo>
                <a:cubicBezTo>
                  <a:pt x="441543" y="280001"/>
                  <a:pt x="445485" y="277869"/>
                  <a:pt x="448532" y="276981"/>
                </a:cubicBezTo>
                <a:close/>
                <a:moveTo>
                  <a:pt x="470216" y="243047"/>
                </a:moveTo>
                <a:cubicBezTo>
                  <a:pt x="458747" y="251575"/>
                  <a:pt x="458747" y="260102"/>
                  <a:pt x="447278" y="261525"/>
                </a:cubicBezTo>
                <a:cubicBezTo>
                  <a:pt x="428641" y="262945"/>
                  <a:pt x="460180" y="251575"/>
                  <a:pt x="470216" y="243047"/>
                </a:cubicBezTo>
                <a:close/>
                <a:moveTo>
                  <a:pt x="513221" y="231676"/>
                </a:moveTo>
                <a:cubicBezTo>
                  <a:pt x="501752" y="238783"/>
                  <a:pt x="494585" y="248731"/>
                  <a:pt x="470214" y="261525"/>
                </a:cubicBezTo>
                <a:cubicBezTo>
                  <a:pt x="485984" y="248731"/>
                  <a:pt x="500320" y="238783"/>
                  <a:pt x="513221" y="231676"/>
                </a:cubicBezTo>
                <a:close/>
                <a:moveTo>
                  <a:pt x="1733201" y="220305"/>
                </a:moveTo>
                <a:cubicBezTo>
                  <a:pt x="1757571" y="243046"/>
                  <a:pt x="1751837" y="223148"/>
                  <a:pt x="1761873" y="237360"/>
                </a:cubicBezTo>
                <a:lnTo>
                  <a:pt x="1750404" y="245888"/>
                </a:lnTo>
                <a:cubicBezTo>
                  <a:pt x="1744670" y="235940"/>
                  <a:pt x="1738935" y="228833"/>
                  <a:pt x="1733201" y="220305"/>
                </a:cubicBezTo>
                <a:close/>
                <a:moveTo>
                  <a:pt x="1609913" y="98071"/>
                </a:moveTo>
                <a:lnTo>
                  <a:pt x="1645752" y="120812"/>
                </a:lnTo>
                <a:cubicBezTo>
                  <a:pt x="1658655" y="132183"/>
                  <a:pt x="1631416" y="117969"/>
                  <a:pt x="1624249" y="113706"/>
                </a:cubicBezTo>
                <a:cubicBezTo>
                  <a:pt x="1619948" y="109442"/>
                  <a:pt x="1608479" y="102335"/>
                  <a:pt x="1609913" y="98071"/>
                </a:cubicBezTo>
                <a:close/>
                <a:moveTo>
                  <a:pt x="761232" y="92384"/>
                </a:moveTo>
                <a:cubicBezTo>
                  <a:pt x="771268" y="92384"/>
                  <a:pt x="778435" y="93807"/>
                  <a:pt x="791339" y="93807"/>
                </a:cubicBezTo>
                <a:cubicBezTo>
                  <a:pt x="782735" y="93807"/>
                  <a:pt x="771268" y="96650"/>
                  <a:pt x="762667" y="100914"/>
                </a:cubicBezTo>
                <a:cubicBezTo>
                  <a:pt x="758365" y="102334"/>
                  <a:pt x="754064" y="103755"/>
                  <a:pt x="751198" y="105178"/>
                </a:cubicBezTo>
                <a:cubicBezTo>
                  <a:pt x="802807" y="78172"/>
                  <a:pt x="728261" y="100914"/>
                  <a:pt x="721092" y="102334"/>
                </a:cubicBezTo>
                <a:cubicBezTo>
                  <a:pt x="741162" y="93807"/>
                  <a:pt x="752631" y="92384"/>
                  <a:pt x="761232" y="92384"/>
                </a:cubicBezTo>
                <a:close/>
                <a:moveTo>
                  <a:pt x="863017" y="88123"/>
                </a:moveTo>
                <a:lnTo>
                  <a:pt x="832912" y="98071"/>
                </a:lnTo>
                <a:lnTo>
                  <a:pt x="851548" y="102335"/>
                </a:lnTo>
                <a:close/>
                <a:moveTo>
                  <a:pt x="1396309" y="69645"/>
                </a:moveTo>
                <a:cubicBezTo>
                  <a:pt x="1387708" y="71066"/>
                  <a:pt x="1393442" y="76752"/>
                  <a:pt x="1403478" y="82436"/>
                </a:cubicBezTo>
                <a:cubicBezTo>
                  <a:pt x="1413512" y="88123"/>
                  <a:pt x="1424981" y="96650"/>
                  <a:pt x="1430715" y="100914"/>
                </a:cubicBezTo>
                <a:cubicBezTo>
                  <a:pt x="1427848" y="82436"/>
                  <a:pt x="1439317" y="86700"/>
                  <a:pt x="1455087" y="95230"/>
                </a:cubicBezTo>
                <a:cubicBezTo>
                  <a:pt x="1459387" y="96650"/>
                  <a:pt x="1463688" y="99493"/>
                  <a:pt x="1467988" y="102335"/>
                </a:cubicBezTo>
                <a:cubicBezTo>
                  <a:pt x="1472290" y="105178"/>
                  <a:pt x="1476590" y="108021"/>
                  <a:pt x="1480891" y="110863"/>
                </a:cubicBezTo>
                <a:cubicBezTo>
                  <a:pt x="1489493" y="116549"/>
                  <a:pt x="1498094" y="120813"/>
                  <a:pt x="1506696" y="120813"/>
                </a:cubicBezTo>
                <a:cubicBezTo>
                  <a:pt x="1500962" y="115128"/>
                  <a:pt x="1480891" y="108021"/>
                  <a:pt x="1478024" y="100914"/>
                </a:cubicBezTo>
                <a:cubicBezTo>
                  <a:pt x="1488058" y="102335"/>
                  <a:pt x="1506696" y="109442"/>
                  <a:pt x="1518164" y="116549"/>
                </a:cubicBezTo>
                <a:cubicBezTo>
                  <a:pt x="1516730" y="113706"/>
                  <a:pt x="1516730" y="110863"/>
                  <a:pt x="1519597" y="106599"/>
                </a:cubicBezTo>
                <a:cubicBezTo>
                  <a:pt x="1506696" y="105178"/>
                  <a:pt x="1483758" y="96650"/>
                  <a:pt x="1460821" y="89543"/>
                </a:cubicBezTo>
                <a:cubicBezTo>
                  <a:pt x="1436450" y="83859"/>
                  <a:pt x="1413512" y="73909"/>
                  <a:pt x="1396309" y="69645"/>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4"/>
                </a:cubicBezTo>
                <a:cubicBezTo>
                  <a:pt x="894556" y="63958"/>
                  <a:pt x="910325" y="59694"/>
                  <a:pt x="901723" y="55430"/>
                </a:cubicBezTo>
                <a:cubicBezTo>
                  <a:pt x="913192" y="52588"/>
                  <a:pt x="921435" y="52588"/>
                  <a:pt x="928245" y="53654"/>
                </a:cubicBezTo>
                <a:close/>
                <a:moveTo>
                  <a:pt x="1191308" y="31268"/>
                </a:moveTo>
                <a:cubicBezTo>
                  <a:pt x="1182706" y="32691"/>
                  <a:pt x="1174105" y="32691"/>
                  <a:pt x="1165503" y="34111"/>
                </a:cubicBezTo>
                <a:cubicBezTo>
                  <a:pt x="1172670" y="34111"/>
                  <a:pt x="1178405" y="35532"/>
                  <a:pt x="1184139" y="35532"/>
                </a:cubicBezTo>
                <a:close/>
                <a:moveTo>
                  <a:pt x="1326064" y="9949"/>
                </a:moveTo>
                <a:cubicBezTo>
                  <a:pt x="1359036" y="15634"/>
                  <a:pt x="1369072" y="22741"/>
                  <a:pt x="1376239" y="31268"/>
                </a:cubicBezTo>
                <a:cubicBezTo>
                  <a:pt x="1381973" y="39798"/>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6"/>
                  <a:pt x="1521032" y="89543"/>
                  <a:pt x="1535368"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8"/>
                </a:cubicBezTo>
                <a:cubicBezTo>
                  <a:pt x="1637151" y="174824"/>
                  <a:pt x="1645753" y="177665"/>
                  <a:pt x="1640018" y="166295"/>
                </a:cubicBezTo>
                <a:cubicBezTo>
                  <a:pt x="1618515" y="135027"/>
                  <a:pt x="1611347" y="115128"/>
                  <a:pt x="1545402" y="81016"/>
                </a:cubicBezTo>
                <a:cubicBezTo>
                  <a:pt x="1531066" y="85279"/>
                  <a:pt x="1588409" y="117970"/>
                  <a:pt x="1568339" y="108021"/>
                </a:cubicBezTo>
                <a:cubicBezTo>
                  <a:pt x="1555438" y="99493"/>
                  <a:pt x="1536800" y="90964"/>
                  <a:pt x="1518164" y="83859"/>
                </a:cubicBezTo>
                <a:cubicBezTo>
                  <a:pt x="1499527" y="76752"/>
                  <a:pt x="1482324" y="68224"/>
                  <a:pt x="1472290" y="59696"/>
                </a:cubicBezTo>
                <a:cubicBezTo>
                  <a:pt x="1485191" y="63960"/>
                  <a:pt x="1496660" y="69645"/>
                  <a:pt x="1508129" y="75331"/>
                </a:cubicBezTo>
                <a:cubicBezTo>
                  <a:pt x="1521032" y="81016"/>
                  <a:pt x="1532500" y="86700"/>
                  <a:pt x="1543969" y="92386"/>
                </a:cubicBezTo>
                <a:cubicBezTo>
                  <a:pt x="1551136" y="76752"/>
                  <a:pt x="1515297" y="78172"/>
                  <a:pt x="1505262" y="65381"/>
                </a:cubicBezTo>
                <a:cubicBezTo>
                  <a:pt x="1516730" y="62538"/>
                  <a:pt x="1532500" y="69645"/>
                  <a:pt x="1548269" y="78172"/>
                </a:cubicBezTo>
                <a:cubicBezTo>
                  <a:pt x="1562605" y="86700"/>
                  <a:pt x="1579808" y="98071"/>
                  <a:pt x="1595578" y="102335"/>
                </a:cubicBezTo>
                <a:lnTo>
                  <a:pt x="1591276" y="99493"/>
                </a:lnTo>
                <a:cubicBezTo>
                  <a:pt x="1605612" y="106599"/>
                  <a:pt x="1614214" y="113706"/>
                  <a:pt x="1622815" y="119392"/>
                </a:cubicBezTo>
                <a:cubicBezTo>
                  <a:pt x="1629984" y="125077"/>
                  <a:pt x="1635718" y="127920"/>
                  <a:pt x="1641453" y="132184"/>
                </a:cubicBezTo>
                <a:cubicBezTo>
                  <a:pt x="1647187" y="135027"/>
                  <a:pt x="1652921" y="139291"/>
                  <a:pt x="1660088" y="144975"/>
                </a:cubicBezTo>
                <a:cubicBezTo>
                  <a:pt x="1667257" y="150661"/>
                  <a:pt x="1675859" y="157767"/>
                  <a:pt x="1687327" y="169138"/>
                </a:cubicBezTo>
                <a:cubicBezTo>
                  <a:pt x="1684460" y="174824"/>
                  <a:pt x="1678726" y="173402"/>
                  <a:pt x="1670124" y="169138"/>
                </a:cubicBezTo>
                <a:cubicBezTo>
                  <a:pt x="1661523" y="164874"/>
                  <a:pt x="1651487" y="156346"/>
                  <a:pt x="1637151" y="150661"/>
                </a:cubicBezTo>
                <a:cubicBezTo>
                  <a:pt x="1647187" y="157767"/>
                  <a:pt x="1657221" y="166295"/>
                  <a:pt x="1667257" y="174824"/>
                </a:cubicBezTo>
                <a:cubicBezTo>
                  <a:pt x="1677291" y="183352"/>
                  <a:pt x="1687327" y="191879"/>
                  <a:pt x="1697362" y="201828"/>
                </a:cubicBezTo>
                <a:cubicBezTo>
                  <a:pt x="1715999" y="221726"/>
                  <a:pt x="1737502" y="243047"/>
                  <a:pt x="1754705" y="265789"/>
                </a:cubicBezTo>
                <a:cubicBezTo>
                  <a:pt x="1774775" y="288529"/>
                  <a:pt x="1790545" y="312692"/>
                  <a:pt x="1807748" y="334012"/>
                </a:cubicBezTo>
                <a:cubicBezTo>
                  <a:pt x="1816350" y="345383"/>
                  <a:pt x="1823517" y="356754"/>
                  <a:pt x="1832118" y="366703"/>
                </a:cubicBezTo>
                <a:cubicBezTo>
                  <a:pt x="1840720" y="376653"/>
                  <a:pt x="1850756" y="386601"/>
                  <a:pt x="1857923" y="396551"/>
                </a:cubicBezTo>
                <a:lnTo>
                  <a:pt x="1853623" y="382337"/>
                </a:lnTo>
                <a:lnTo>
                  <a:pt x="1847888" y="368123"/>
                </a:lnTo>
                <a:lnTo>
                  <a:pt x="1837853" y="339697"/>
                </a:lnTo>
                <a:cubicBezTo>
                  <a:pt x="1847888" y="355332"/>
                  <a:pt x="1860790" y="378074"/>
                  <a:pt x="1867959" y="397972"/>
                </a:cubicBezTo>
                <a:cubicBezTo>
                  <a:pt x="1876560" y="416450"/>
                  <a:pt x="1885162" y="430662"/>
                  <a:pt x="1892329" y="424978"/>
                </a:cubicBezTo>
                <a:cubicBezTo>
                  <a:pt x="1874052" y="397261"/>
                  <a:pt x="1879964" y="396728"/>
                  <a:pt x="1881039" y="389200"/>
                </a:cubicBezTo>
                <a:lnTo>
                  <a:pt x="1879634" y="379504"/>
                </a:lnTo>
                <a:lnTo>
                  <a:pt x="1892329" y="423555"/>
                </a:lnTo>
                <a:cubicBezTo>
                  <a:pt x="1896630" y="434926"/>
                  <a:pt x="1898063" y="446297"/>
                  <a:pt x="1900930" y="456247"/>
                </a:cubicBezTo>
                <a:cubicBezTo>
                  <a:pt x="1902365" y="466196"/>
                  <a:pt x="1905232" y="477566"/>
                  <a:pt x="1906665" y="486094"/>
                </a:cubicBezTo>
                <a:cubicBezTo>
                  <a:pt x="1905232" y="470459"/>
                  <a:pt x="1922435" y="500308"/>
                  <a:pt x="1925302" y="504572"/>
                </a:cubicBezTo>
                <a:cubicBezTo>
                  <a:pt x="1931036" y="540105"/>
                  <a:pt x="1916700" y="507415"/>
                  <a:pt x="1910966" y="505993"/>
                </a:cubicBezTo>
                <a:cubicBezTo>
                  <a:pt x="1916700" y="524471"/>
                  <a:pt x="1912399" y="555740"/>
                  <a:pt x="1923868" y="569952"/>
                </a:cubicBezTo>
                <a:cubicBezTo>
                  <a:pt x="1929602" y="582746"/>
                  <a:pt x="1931036" y="574218"/>
                  <a:pt x="1931036" y="561425"/>
                </a:cubicBezTo>
                <a:cubicBezTo>
                  <a:pt x="1931036" y="548633"/>
                  <a:pt x="1929602" y="531578"/>
                  <a:pt x="1932469" y="525891"/>
                </a:cubicBezTo>
                <a:cubicBezTo>
                  <a:pt x="1935336" y="562847"/>
                  <a:pt x="1935336" y="598380"/>
                  <a:pt x="1933903" y="633914"/>
                </a:cubicBezTo>
                <a:lnTo>
                  <a:pt x="1936770" y="631070"/>
                </a:lnTo>
                <a:cubicBezTo>
                  <a:pt x="1933903" y="639598"/>
                  <a:pt x="1932469" y="655233"/>
                  <a:pt x="1935336" y="666604"/>
                </a:cubicBezTo>
                <a:cubicBezTo>
                  <a:pt x="1942505" y="677975"/>
                  <a:pt x="1943938" y="652390"/>
                  <a:pt x="1941070" y="636755"/>
                </a:cubicBezTo>
                <a:cubicBezTo>
                  <a:pt x="1948239" y="665181"/>
                  <a:pt x="1942505" y="689345"/>
                  <a:pt x="1933903" y="713508"/>
                </a:cubicBezTo>
                <a:cubicBezTo>
                  <a:pt x="1929602" y="737670"/>
                  <a:pt x="1923868" y="758990"/>
                  <a:pt x="1932469" y="783152"/>
                </a:cubicBezTo>
                <a:cubicBezTo>
                  <a:pt x="1929602" y="793102"/>
                  <a:pt x="1925302" y="803051"/>
                  <a:pt x="1922435" y="813001"/>
                </a:cubicBezTo>
                <a:cubicBezTo>
                  <a:pt x="1923868" y="815844"/>
                  <a:pt x="1926735" y="821528"/>
                  <a:pt x="1928169" y="815844"/>
                </a:cubicBezTo>
                <a:lnTo>
                  <a:pt x="1916700" y="844270"/>
                </a:lnTo>
                <a:cubicBezTo>
                  <a:pt x="1899497" y="898280"/>
                  <a:pt x="1928169" y="861326"/>
                  <a:pt x="1926735" y="881224"/>
                </a:cubicBezTo>
                <a:lnTo>
                  <a:pt x="1926735" y="878381"/>
                </a:lnTo>
                <a:cubicBezTo>
                  <a:pt x="1925302" y="895438"/>
                  <a:pt x="1928169" y="909651"/>
                  <a:pt x="1932469" y="898280"/>
                </a:cubicBezTo>
                <a:cubicBezTo>
                  <a:pt x="1925302" y="918178"/>
                  <a:pt x="1916700" y="936656"/>
                  <a:pt x="1908099" y="955134"/>
                </a:cubicBezTo>
                <a:cubicBezTo>
                  <a:pt x="1899497" y="963662"/>
                  <a:pt x="1886594" y="989245"/>
                  <a:pt x="1873693" y="1010566"/>
                </a:cubicBezTo>
                <a:cubicBezTo>
                  <a:pt x="1860790" y="1031885"/>
                  <a:pt x="1846454" y="1048941"/>
                  <a:pt x="1836420" y="1044677"/>
                </a:cubicBezTo>
                <a:cubicBezTo>
                  <a:pt x="1832118" y="1060312"/>
                  <a:pt x="1830686" y="1071682"/>
                  <a:pt x="1836420" y="1067418"/>
                </a:cubicBezTo>
                <a:cubicBezTo>
                  <a:pt x="1814915" y="1105795"/>
                  <a:pt x="1856490" y="1064575"/>
                  <a:pt x="1820650" y="1127114"/>
                </a:cubicBezTo>
                <a:cubicBezTo>
                  <a:pt x="1823517" y="1129957"/>
                  <a:pt x="1827818" y="1121430"/>
                  <a:pt x="1833553" y="1112902"/>
                </a:cubicBezTo>
                <a:cubicBezTo>
                  <a:pt x="1824951" y="1129957"/>
                  <a:pt x="1819217" y="1135642"/>
                  <a:pt x="1816350" y="1137064"/>
                </a:cubicBezTo>
                <a:cubicBezTo>
                  <a:pt x="1817782" y="1138485"/>
                  <a:pt x="1819217" y="1139906"/>
                  <a:pt x="1820650" y="1145592"/>
                </a:cubicBezTo>
                <a:cubicBezTo>
                  <a:pt x="1813482" y="1141328"/>
                  <a:pt x="1800580" y="1168334"/>
                  <a:pt x="1793412" y="1182546"/>
                </a:cubicBezTo>
                <a:cubicBezTo>
                  <a:pt x="1802014" y="1178282"/>
                  <a:pt x="1809181" y="1174018"/>
                  <a:pt x="1817782" y="1168334"/>
                </a:cubicBezTo>
                <a:cubicBezTo>
                  <a:pt x="1804881" y="1179703"/>
                  <a:pt x="1796280" y="1188232"/>
                  <a:pt x="1781944" y="1213816"/>
                </a:cubicBezTo>
                <a:lnTo>
                  <a:pt x="1800580" y="1202445"/>
                </a:lnTo>
                <a:cubicBezTo>
                  <a:pt x="1786244" y="1222343"/>
                  <a:pt x="1781944" y="1220922"/>
                  <a:pt x="1777642" y="1220922"/>
                </a:cubicBezTo>
                <a:cubicBezTo>
                  <a:pt x="1773342" y="1220922"/>
                  <a:pt x="1770475" y="1223766"/>
                  <a:pt x="1756139" y="1249349"/>
                </a:cubicBezTo>
                <a:lnTo>
                  <a:pt x="1769041" y="1225186"/>
                </a:lnTo>
                <a:lnTo>
                  <a:pt x="1780509" y="1201024"/>
                </a:lnTo>
                <a:cubicBezTo>
                  <a:pt x="1761874" y="1226607"/>
                  <a:pt x="1751838" y="1232293"/>
                  <a:pt x="1743236" y="1233714"/>
                </a:cubicBezTo>
                <a:cubicBezTo>
                  <a:pt x="1734635" y="1235135"/>
                  <a:pt x="1728900" y="1232293"/>
                  <a:pt x="1717432" y="1240821"/>
                </a:cubicBezTo>
                <a:cubicBezTo>
                  <a:pt x="1705963" y="1250770"/>
                  <a:pt x="1693062" y="1263563"/>
                  <a:pt x="1683026" y="1276354"/>
                </a:cubicBezTo>
                <a:lnTo>
                  <a:pt x="1667257" y="1296253"/>
                </a:lnTo>
                <a:cubicBezTo>
                  <a:pt x="1661523" y="1301938"/>
                  <a:pt x="1655788" y="1309044"/>
                  <a:pt x="1650054" y="1314731"/>
                </a:cubicBezTo>
                <a:cubicBezTo>
                  <a:pt x="1628550" y="1340314"/>
                  <a:pt x="1604180" y="1360212"/>
                  <a:pt x="1578375" y="1367320"/>
                </a:cubicBezTo>
                <a:cubicBezTo>
                  <a:pt x="1578375" y="1378690"/>
                  <a:pt x="1586976" y="1375847"/>
                  <a:pt x="1578375" y="1392903"/>
                </a:cubicBezTo>
                <a:cubicBezTo>
                  <a:pt x="1595578" y="1382954"/>
                  <a:pt x="1607047" y="1373004"/>
                  <a:pt x="1618515" y="1365897"/>
                </a:cubicBezTo>
                <a:cubicBezTo>
                  <a:pt x="1629984" y="1360212"/>
                  <a:pt x="1640018" y="1355949"/>
                  <a:pt x="1651487" y="1353106"/>
                </a:cubicBezTo>
                <a:cubicBezTo>
                  <a:pt x="1683026" y="1328943"/>
                  <a:pt x="1680158" y="1318995"/>
                  <a:pt x="1678726" y="1310465"/>
                </a:cubicBezTo>
                <a:cubicBezTo>
                  <a:pt x="1677291" y="1300517"/>
                  <a:pt x="1675859" y="1291989"/>
                  <a:pt x="1711697" y="1264984"/>
                </a:cubicBezTo>
                <a:cubicBezTo>
                  <a:pt x="1717432" y="1276354"/>
                  <a:pt x="1700229" y="1297674"/>
                  <a:pt x="1680158" y="1311888"/>
                </a:cubicBezTo>
                <a:cubicBezTo>
                  <a:pt x="1685893" y="1320415"/>
                  <a:pt x="1710264" y="1300517"/>
                  <a:pt x="1726033" y="1289146"/>
                </a:cubicBezTo>
                <a:cubicBezTo>
                  <a:pt x="1700229" y="1316861"/>
                  <a:pt x="1669586" y="1356570"/>
                  <a:pt x="1645596" y="1383687"/>
                </a:cubicBezTo>
                <a:lnTo>
                  <a:pt x="1624251" y="1405695"/>
                </a:lnTo>
                <a:lnTo>
                  <a:pt x="1624250" y="1405696"/>
                </a:lnTo>
                <a:cubicBezTo>
                  <a:pt x="1609914" y="1411380"/>
                  <a:pt x="1574074" y="1432700"/>
                  <a:pt x="1562605" y="1445493"/>
                </a:cubicBezTo>
                <a:cubicBezTo>
                  <a:pt x="1559738" y="1438386"/>
                  <a:pt x="1495227" y="1481026"/>
                  <a:pt x="1505262" y="1454021"/>
                </a:cubicBezTo>
                <a:cubicBezTo>
                  <a:pt x="1482324" y="1466812"/>
                  <a:pt x="1478024" y="1476762"/>
                  <a:pt x="1473723" y="1483868"/>
                </a:cubicBezTo>
                <a:cubicBezTo>
                  <a:pt x="1469423" y="1490975"/>
                  <a:pt x="1463688" y="1496661"/>
                  <a:pt x="1436450" y="1502346"/>
                </a:cubicBezTo>
                <a:cubicBezTo>
                  <a:pt x="1460821" y="1503766"/>
                  <a:pt x="1412079" y="1527929"/>
                  <a:pt x="1436450" y="1526508"/>
                </a:cubicBezTo>
                <a:cubicBezTo>
                  <a:pt x="1440751" y="1517980"/>
                  <a:pt x="1459387" y="1509453"/>
                  <a:pt x="1478024" y="1502346"/>
                </a:cubicBezTo>
                <a:cubicBezTo>
                  <a:pt x="1496660" y="1493818"/>
                  <a:pt x="1519597" y="1488132"/>
                  <a:pt x="1532500" y="1482447"/>
                </a:cubicBezTo>
                <a:cubicBezTo>
                  <a:pt x="1522464" y="1490975"/>
                  <a:pt x="1510996" y="1499503"/>
                  <a:pt x="1500962" y="1508030"/>
                </a:cubicBezTo>
                <a:cubicBezTo>
                  <a:pt x="1490926" y="1516560"/>
                  <a:pt x="1480891" y="1525087"/>
                  <a:pt x="1469423" y="1532194"/>
                </a:cubicBezTo>
                <a:cubicBezTo>
                  <a:pt x="1483758" y="1519401"/>
                  <a:pt x="1455087" y="1526508"/>
                  <a:pt x="1445051" y="1530772"/>
                </a:cubicBezTo>
                <a:lnTo>
                  <a:pt x="1440751" y="1544986"/>
                </a:lnTo>
                <a:cubicBezTo>
                  <a:pt x="1429282" y="1536458"/>
                  <a:pt x="1402044" y="1556357"/>
                  <a:pt x="1369072" y="1577676"/>
                </a:cubicBezTo>
                <a:cubicBezTo>
                  <a:pt x="1353302" y="1587625"/>
                  <a:pt x="1334666" y="1597575"/>
                  <a:pt x="1318896" y="1604682"/>
                </a:cubicBezTo>
                <a:cubicBezTo>
                  <a:pt x="1301693" y="1610366"/>
                  <a:pt x="1285924" y="1613209"/>
                  <a:pt x="1274456" y="1610366"/>
                </a:cubicBezTo>
                <a:cubicBezTo>
                  <a:pt x="1297393" y="1603261"/>
                  <a:pt x="1314596" y="1587625"/>
                  <a:pt x="1330364" y="1594732"/>
                </a:cubicBezTo>
                <a:cubicBezTo>
                  <a:pt x="1369072" y="1569148"/>
                  <a:pt x="1314596" y="1580519"/>
                  <a:pt x="1330364" y="1563462"/>
                </a:cubicBezTo>
                <a:cubicBezTo>
                  <a:pt x="1323197" y="1564884"/>
                  <a:pt x="1313162" y="1569148"/>
                  <a:pt x="1304560" y="1571992"/>
                </a:cubicBezTo>
                <a:cubicBezTo>
                  <a:pt x="1294526" y="1574833"/>
                  <a:pt x="1285924" y="1577676"/>
                  <a:pt x="1275888" y="1581940"/>
                </a:cubicBezTo>
                <a:cubicBezTo>
                  <a:pt x="1255818" y="1590468"/>
                  <a:pt x="1235748" y="1597575"/>
                  <a:pt x="1214245" y="1604682"/>
                </a:cubicBezTo>
                <a:cubicBezTo>
                  <a:pt x="1192740" y="1611789"/>
                  <a:pt x="1171238" y="1617473"/>
                  <a:pt x="1149733" y="1621737"/>
                </a:cubicBezTo>
                <a:cubicBezTo>
                  <a:pt x="1128230" y="1626001"/>
                  <a:pt x="1106726" y="1627423"/>
                  <a:pt x="1088090" y="1627423"/>
                </a:cubicBezTo>
                <a:cubicBezTo>
                  <a:pt x="1099916" y="1630621"/>
                  <a:pt x="1121420" y="1626623"/>
                  <a:pt x="1133852" y="1628622"/>
                </a:cubicBezTo>
                <a:lnTo>
                  <a:pt x="1135061" y="1629244"/>
                </a:lnTo>
                <a:lnTo>
                  <a:pt x="1106726" y="1631687"/>
                </a:lnTo>
                <a:lnTo>
                  <a:pt x="1103858" y="1634529"/>
                </a:lnTo>
                <a:lnTo>
                  <a:pt x="1136832" y="1631687"/>
                </a:lnTo>
                <a:lnTo>
                  <a:pt x="1137848" y="1630679"/>
                </a:lnTo>
                <a:lnTo>
                  <a:pt x="1142566" y="1633108"/>
                </a:lnTo>
                <a:cubicBezTo>
                  <a:pt x="1088090" y="1651586"/>
                  <a:pt x="1016411" y="1640215"/>
                  <a:pt x="953333" y="1635951"/>
                </a:cubicBezTo>
                <a:lnTo>
                  <a:pt x="966234" y="1648743"/>
                </a:lnTo>
                <a:cubicBezTo>
                  <a:pt x="938997" y="1644479"/>
                  <a:pt x="933263" y="1645900"/>
                  <a:pt x="927529" y="1648743"/>
                </a:cubicBezTo>
                <a:cubicBezTo>
                  <a:pt x="921794" y="1650164"/>
                  <a:pt x="914626" y="1654427"/>
                  <a:pt x="885954" y="1653007"/>
                </a:cubicBezTo>
                <a:cubicBezTo>
                  <a:pt x="888821" y="1651586"/>
                  <a:pt x="895990" y="1647322"/>
                  <a:pt x="883087" y="1647322"/>
                </a:cubicBezTo>
                <a:cubicBezTo>
                  <a:pt x="835779" y="1650164"/>
                  <a:pt x="878787" y="1658691"/>
                  <a:pt x="847248" y="1662957"/>
                </a:cubicBezTo>
                <a:cubicBezTo>
                  <a:pt x="787038" y="1641636"/>
                  <a:pt x="817142" y="1677169"/>
                  <a:pt x="742596" y="1661534"/>
                </a:cubicBezTo>
                <a:lnTo>
                  <a:pt x="748330" y="1667220"/>
                </a:lnTo>
                <a:cubicBezTo>
                  <a:pt x="719659" y="1660823"/>
                  <a:pt x="685611" y="1659047"/>
                  <a:pt x="650667" y="1657271"/>
                </a:cubicBezTo>
                <a:lnTo>
                  <a:pt x="582677" y="1650706"/>
                </a:lnTo>
                <a:lnTo>
                  <a:pt x="591981" y="1650719"/>
                </a:lnTo>
                <a:cubicBezTo>
                  <a:pt x="596103" y="1649897"/>
                  <a:pt x="598522" y="1648032"/>
                  <a:pt x="597805" y="1644479"/>
                </a:cubicBezTo>
                <a:cubicBezTo>
                  <a:pt x="584902" y="1641636"/>
                  <a:pt x="572000" y="1638793"/>
                  <a:pt x="559097" y="1634529"/>
                </a:cubicBezTo>
                <a:lnTo>
                  <a:pt x="520391" y="1621737"/>
                </a:lnTo>
                <a:cubicBezTo>
                  <a:pt x="514657" y="1623158"/>
                  <a:pt x="481684" y="1614630"/>
                  <a:pt x="500321" y="1627423"/>
                </a:cubicBezTo>
                <a:cubicBezTo>
                  <a:pt x="510355" y="1633108"/>
                  <a:pt x="520391" y="1633108"/>
                  <a:pt x="528993" y="1634529"/>
                </a:cubicBezTo>
                <a:cubicBezTo>
                  <a:pt x="526126" y="1634529"/>
                  <a:pt x="521824" y="1635951"/>
                  <a:pt x="517524" y="1637372"/>
                </a:cubicBezTo>
                <a:cubicBezTo>
                  <a:pt x="447278" y="1608946"/>
                  <a:pt x="527558" y="1620316"/>
                  <a:pt x="530426" y="1608946"/>
                </a:cubicBezTo>
                <a:cubicBezTo>
                  <a:pt x="511790" y="1604682"/>
                  <a:pt x="498887" y="1598996"/>
                  <a:pt x="488852" y="1593311"/>
                </a:cubicBezTo>
                <a:cubicBezTo>
                  <a:pt x="478817" y="1586204"/>
                  <a:pt x="470215" y="1580519"/>
                  <a:pt x="457314" y="1576255"/>
                </a:cubicBezTo>
                <a:cubicBezTo>
                  <a:pt x="441543" y="1583361"/>
                  <a:pt x="500321" y="1606102"/>
                  <a:pt x="464481" y="1607525"/>
                </a:cubicBezTo>
                <a:cubicBezTo>
                  <a:pt x="458746" y="1607525"/>
                  <a:pt x="448712" y="1604682"/>
                  <a:pt x="438676" y="1600418"/>
                </a:cubicBezTo>
                <a:cubicBezTo>
                  <a:pt x="428642" y="1596154"/>
                  <a:pt x="417173" y="1589047"/>
                  <a:pt x="405705" y="1583361"/>
                </a:cubicBezTo>
                <a:cubicBezTo>
                  <a:pt x="382767" y="1570569"/>
                  <a:pt x="361263" y="1553514"/>
                  <a:pt x="352661" y="1542143"/>
                </a:cubicBezTo>
                <a:cubicBezTo>
                  <a:pt x="329724" y="1544986"/>
                  <a:pt x="293885" y="1527929"/>
                  <a:pt x="265214" y="1508030"/>
                </a:cubicBezTo>
                <a:cubicBezTo>
                  <a:pt x="258045" y="1502346"/>
                  <a:pt x="250878" y="1498082"/>
                  <a:pt x="245143" y="1493818"/>
                </a:cubicBezTo>
                <a:cubicBezTo>
                  <a:pt x="239409" y="1489554"/>
                  <a:pt x="233675" y="1485290"/>
                  <a:pt x="227940" y="1482447"/>
                </a:cubicBezTo>
                <a:cubicBezTo>
                  <a:pt x="217905" y="1475340"/>
                  <a:pt x="210737" y="1472497"/>
                  <a:pt x="206436" y="1476762"/>
                </a:cubicBezTo>
                <a:cubicBezTo>
                  <a:pt x="209303" y="1476762"/>
                  <a:pt x="203569" y="1461128"/>
                  <a:pt x="187800" y="1451178"/>
                </a:cubicBezTo>
                <a:lnTo>
                  <a:pt x="192100" y="1462548"/>
                </a:lnTo>
                <a:cubicBezTo>
                  <a:pt x="166296" y="1448335"/>
                  <a:pt x="160561" y="1432700"/>
                  <a:pt x="156261" y="1421329"/>
                </a:cubicBezTo>
                <a:cubicBezTo>
                  <a:pt x="151960" y="1409960"/>
                  <a:pt x="150527" y="1398589"/>
                  <a:pt x="137624" y="1387218"/>
                </a:cubicBezTo>
                <a:cubicBezTo>
                  <a:pt x="134757" y="1390061"/>
                  <a:pt x="140491" y="1400010"/>
                  <a:pt x="140491" y="1407117"/>
                </a:cubicBezTo>
                <a:cubicBezTo>
                  <a:pt x="127590" y="1392903"/>
                  <a:pt x="116121" y="1378690"/>
                  <a:pt x="108952" y="1364476"/>
                </a:cubicBezTo>
                <a:cubicBezTo>
                  <a:pt x="106085" y="1357369"/>
                  <a:pt x="101785" y="1350264"/>
                  <a:pt x="98918" y="1343157"/>
                </a:cubicBezTo>
                <a:cubicBezTo>
                  <a:pt x="94616" y="1336050"/>
                  <a:pt x="93184" y="1328943"/>
                  <a:pt x="90316" y="1321836"/>
                </a:cubicBezTo>
                <a:cubicBezTo>
                  <a:pt x="87449" y="1314731"/>
                  <a:pt x="86015" y="1307624"/>
                  <a:pt x="80281" y="1300517"/>
                </a:cubicBezTo>
                <a:cubicBezTo>
                  <a:pt x="78848" y="1293410"/>
                  <a:pt x="75981" y="1286303"/>
                  <a:pt x="73113" y="1279197"/>
                </a:cubicBezTo>
                <a:cubicBezTo>
                  <a:pt x="70246" y="1272090"/>
                  <a:pt x="65945" y="1263563"/>
                  <a:pt x="63078"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29"/>
                  <a:pt x="60210" y="1235135"/>
                </a:cubicBezTo>
                <a:cubicBezTo>
                  <a:pt x="64512" y="1213816"/>
                  <a:pt x="55910" y="1189653"/>
                  <a:pt x="45875" y="1162648"/>
                </a:cubicBezTo>
                <a:cubicBezTo>
                  <a:pt x="35840" y="1135642"/>
                  <a:pt x="25804" y="1104372"/>
                  <a:pt x="27239" y="1073105"/>
                </a:cubicBezTo>
                <a:cubicBezTo>
                  <a:pt x="22937" y="1078789"/>
                  <a:pt x="25804" y="1124271"/>
                  <a:pt x="17203" y="1101531"/>
                </a:cubicBezTo>
                <a:cubicBezTo>
                  <a:pt x="14336" y="1060312"/>
                  <a:pt x="43007" y="1064575"/>
                  <a:pt x="28672" y="1017673"/>
                </a:cubicBezTo>
                <a:cubicBezTo>
                  <a:pt x="25804" y="1038992"/>
                  <a:pt x="12903" y="1033306"/>
                  <a:pt x="11469" y="1053206"/>
                </a:cubicBezTo>
                <a:cubicBezTo>
                  <a:pt x="8601" y="1021937"/>
                  <a:pt x="1434" y="1000616"/>
                  <a:pt x="11469" y="989245"/>
                </a:cubicBezTo>
                <a:cubicBezTo>
                  <a:pt x="11469" y="980717"/>
                  <a:pt x="7169" y="976453"/>
                  <a:pt x="4301" y="976453"/>
                </a:cubicBezTo>
                <a:cubicBezTo>
                  <a:pt x="11469" y="956555"/>
                  <a:pt x="7169" y="925285"/>
                  <a:pt x="5734" y="903966"/>
                </a:cubicBezTo>
                <a:lnTo>
                  <a:pt x="0" y="909651"/>
                </a:lnTo>
                <a:cubicBezTo>
                  <a:pt x="27239" y="872696"/>
                  <a:pt x="4301" y="845691"/>
                  <a:pt x="10036" y="795945"/>
                </a:cubicBezTo>
                <a:lnTo>
                  <a:pt x="1434" y="801630"/>
                </a:lnTo>
                <a:cubicBezTo>
                  <a:pt x="5734" y="780311"/>
                  <a:pt x="17203" y="749041"/>
                  <a:pt x="11469" y="712086"/>
                </a:cubicBezTo>
                <a:lnTo>
                  <a:pt x="0" y="730563"/>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6"/>
                </a:lnTo>
                <a:cubicBezTo>
                  <a:pt x="8601" y="534419"/>
                  <a:pt x="18637" y="544369"/>
                  <a:pt x="22937" y="504572"/>
                </a:cubicBezTo>
                <a:cubicBezTo>
                  <a:pt x="20070" y="496044"/>
                  <a:pt x="12903" y="517364"/>
                  <a:pt x="7169" y="521627"/>
                </a:cubicBezTo>
                <a:cubicBezTo>
                  <a:pt x="22937" y="473303"/>
                  <a:pt x="38707" y="426398"/>
                  <a:pt x="55910" y="379494"/>
                </a:cubicBezTo>
                <a:cubicBezTo>
                  <a:pt x="63078" y="379494"/>
                  <a:pt x="61645" y="397972"/>
                  <a:pt x="73113" y="386601"/>
                </a:cubicBezTo>
                <a:cubicBezTo>
                  <a:pt x="68812" y="403657"/>
                  <a:pt x="65945" y="419291"/>
                  <a:pt x="63078" y="436348"/>
                </a:cubicBezTo>
                <a:cubicBezTo>
                  <a:pt x="67379" y="461932"/>
                  <a:pt x="80281" y="413607"/>
                  <a:pt x="88882" y="393708"/>
                </a:cubicBezTo>
                <a:lnTo>
                  <a:pt x="81715" y="427821"/>
                </a:lnTo>
                <a:cubicBezTo>
                  <a:pt x="81715" y="429242"/>
                  <a:pt x="83148" y="429242"/>
                  <a:pt x="84582" y="426398"/>
                </a:cubicBezTo>
                <a:lnTo>
                  <a:pt x="78848" y="451983"/>
                </a:lnTo>
                <a:cubicBezTo>
                  <a:pt x="108952" y="388022"/>
                  <a:pt x="83148" y="524471"/>
                  <a:pt x="110387" y="454825"/>
                </a:cubicBezTo>
                <a:cubicBezTo>
                  <a:pt x="104652" y="471882"/>
                  <a:pt x="93184" y="490358"/>
                  <a:pt x="86015" y="500308"/>
                </a:cubicBezTo>
                <a:cubicBezTo>
                  <a:pt x="75981" y="532998"/>
                  <a:pt x="84582" y="527314"/>
                  <a:pt x="86015" y="540105"/>
                </a:cubicBezTo>
                <a:cubicBezTo>
                  <a:pt x="91749" y="524471"/>
                  <a:pt x="98918" y="508836"/>
                  <a:pt x="106085" y="496044"/>
                </a:cubicBezTo>
                <a:cubicBezTo>
                  <a:pt x="86015" y="571375"/>
                  <a:pt x="118988" y="490358"/>
                  <a:pt x="114687" y="547212"/>
                </a:cubicBezTo>
                <a:cubicBezTo>
                  <a:pt x="94616" y="609751"/>
                  <a:pt x="121855" y="650969"/>
                  <a:pt x="117554" y="683659"/>
                </a:cubicBezTo>
                <a:cubicBezTo>
                  <a:pt x="107519" y="749041"/>
                  <a:pt x="108952" y="656654"/>
                  <a:pt x="97484" y="696451"/>
                </a:cubicBezTo>
                <a:cubicBezTo>
                  <a:pt x="90316" y="731984"/>
                  <a:pt x="101785" y="714929"/>
                  <a:pt x="101785" y="737670"/>
                </a:cubicBezTo>
                <a:lnTo>
                  <a:pt x="86015" y="751883"/>
                </a:lnTo>
                <a:cubicBezTo>
                  <a:pt x="80281" y="793102"/>
                  <a:pt x="100351" y="754726"/>
                  <a:pt x="91749" y="777467"/>
                </a:cubicBezTo>
                <a:cubicBezTo>
                  <a:pt x="97484" y="810158"/>
                  <a:pt x="97484" y="767517"/>
                  <a:pt x="110387" y="760412"/>
                </a:cubicBezTo>
                <a:cubicBezTo>
                  <a:pt x="106085" y="767517"/>
                  <a:pt x="97484" y="803051"/>
                  <a:pt x="101785" y="818685"/>
                </a:cubicBezTo>
                <a:cubicBezTo>
                  <a:pt x="104652" y="818685"/>
                  <a:pt x="108952" y="774624"/>
                  <a:pt x="108952" y="803051"/>
                </a:cubicBezTo>
                <a:cubicBezTo>
                  <a:pt x="100351" y="852798"/>
                  <a:pt x="101785" y="885488"/>
                  <a:pt x="107519" y="915337"/>
                </a:cubicBezTo>
                <a:cubicBezTo>
                  <a:pt x="108952" y="946606"/>
                  <a:pt x="113254" y="975032"/>
                  <a:pt x="111819" y="1020514"/>
                </a:cubicBezTo>
                <a:lnTo>
                  <a:pt x="118988" y="1011987"/>
                </a:lnTo>
                <a:cubicBezTo>
                  <a:pt x="117554" y="1021937"/>
                  <a:pt x="114687"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1"/>
                  <a:pt x="134757" y="1168334"/>
                  <a:pt x="136191" y="1158384"/>
                </a:cubicBezTo>
                <a:cubicBezTo>
                  <a:pt x="136191" y="1175439"/>
                  <a:pt x="136191" y="1191074"/>
                  <a:pt x="139058" y="1206708"/>
                </a:cubicBezTo>
                <a:lnTo>
                  <a:pt x="149093" y="1198181"/>
                </a:lnTo>
                <a:cubicBezTo>
                  <a:pt x="146225" y="1206708"/>
                  <a:pt x="149093" y="1225186"/>
                  <a:pt x="159128" y="1243664"/>
                </a:cubicBezTo>
                <a:cubicBezTo>
                  <a:pt x="161996" y="1247928"/>
                  <a:pt x="163428" y="1252192"/>
                  <a:pt x="166296" y="1257876"/>
                </a:cubicBezTo>
                <a:cubicBezTo>
                  <a:pt x="169163" y="1262140"/>
                  <a:pt x="172030" y="1266404"/>
                  <a:pt x="174897" y="1272090"/>
                </a:cubicBezTo>
                <a:cubicBezTo>
                  <a:pt x="177764" y="1277775"/>
                  <a:pt x="180631" y="1282039"/>
                  <a:pt x="183499" y="1287725"/>
                </a:cubicBezTo>
                <a:cubicBezTo>
                  <a:pt x="186366" y="1291989"/>
                  <a:pt x="189233" y="1297674"/>
                  <a:pt x="192100" y="1301938"/>
                </a:cubicBezTo>
                <a:lnTo>
                  <a:pt x="199269" y="1297674"/>
                </a:lnTo>
                <a:cubicBezTo>
                  <a:pt x="203569" y="1306201"/>
                  <a:pt x="207870" y="1314731"/>
                  <a:pt x="212170" y="1321836"/>
                </a:cubicBezTo>
                <a:lnTo>
                  <a:pt x="210737" y="1311888"/>
                </a:lnTo>
                <a:cubicBezTo>
                  <a:pt x="227940" y="1333207"/>
                  <a:pt x="237975" y="1367320"/>
                  <a:pt x="268081" y="1382954"/>
                </a:cubicBezTo>
                <a:cubicBezTo>
                  <a:pt x="250878" y="1371583"/>
                  <a:pt x="256612" y="1358792"/>
                  <a:pt x="262346" y="1355949"/>
                </a:cubicBezTo>
                <a:cubicBezTo>
                  <a:pt x="270948" y="1367320"/>
                  <a:pt x="279549" y="1377268"/>
                  <a:pt x="288151" y="1388639"/>
                </a:cubicBezTo>
                <a:cubicBezTo>
                  <a:pt x="296752" y="1398589"/>
                  <a:pt x="306787" y="1409960"/>
                  <a:pt x="316822" y="1419908"/>
                </a:cubicBezTo>
                <a:cubicBezTo>
                  <a:pt x="321122" y="1417065"/>
                  <a:pt x="348361" y="1432700"/>
                  <a:pt x="338325" y="1419908"/>
                </a:cubicBezTo>
                <a:lnTo>
                  <a:pt x="345494" y="1429858"/>
                </a:lnTo>
                <a:lnTo>
                  <a:pt x="356963" y="1442650"/>
                </a:lnTo>
                <a:lnTo>
                  <a:pt x="358396" y="1435543"/>
                </a:lnTo>
                <a:cubicBezTo>
                  <a:pt x="417173" y="1465392"/>
                  <a:pt x="471649" y="1498082"/>
                  <a:pt x="530426" y="1523665"/>
                </a:cubicBezTo>
                <a:cubicBezTo>
                  <a:pt x="589203" y="1549250"/>
                  <a:pt x="655148" y="1567726"/>
                  <a:pt x="725393" y="1562041"/>
                </a:cubicBezTo>
                <a:lnTo>
                  <a:pt x="722526" y="1559198"/>
                </a:lnTo>
                <a:cubicBezTo>
                  <a:pt x="748330" y="1567726"/>
                  <a:pt x="775569" y="1573412"/>
                  <a:pt x="802806" y="1580519"/>
                </a:cubicBezTo>
                <a:cubicBezTo>
                  <a:pt x="818576" y="1580519"/>
                  <a:pt x="822876" y="1567726"/>
                  <a:pt x="847248" y="1564884"/>
                </a:cubicBezTo>
                <a:cubicBezTo>
                  <a:pt x="841514" y="1570569"/>
                  <a:pt x="852982" y="1571992"/>
                  <a:pt x="868751" y="1571992"/>
                </a:cubicBezTo>
                <a:cubicBezTo>
                  <a:pt x="884521" y="1571992"/>
                  <a:pt x="901724" y="1570569"/>
                  <a:pt x="910326" y="1576255"/>
                </a:cubicBezTo>
                <a:cubicBezTo>
                  <a:pt x="930396" y="1570569"/>
                  <a:pt x="910326" y="1567726"/>
                  <a:pt x="904591" y="1563462"/>
                </a:cubicBezTo>
                <a:cubicBezTo>
                  <a:pt x="924661" y="1560621"/>
                  <a:pt x="941864" y="1557778"/>
                  <a:pt x="960500" y="1556357"/>
                </a:cubicBezTo>
                <a:cubicBezTo>
                  <a:pt x="977703" y="1554934"/>
                  <a:pt x="994906" y="1553514"/>
                  <a:pt x="1013544" y="1552091"/>
                </a:cubicBezTo>
                <a:cubicBezTo>
                  <a:pt x="1030746" y="1550671"/>
                  <a:pt x="1049382" y="1549250"/>
                  <a:pt x="1068020" y="1546407"/>
                </a:cubicBezTo>
                <a:cubicBezTo>
                  <a:pt x="1086656" y="1543564"/>
                  <a:pt x="1106726" y="1539300"/>
                  <a:pt x="1126796" y="1532194"/>
                </a:cubicBezTo>
                <a:cubicBezTo>
                  <a:pt x="1106726" y="1540722"/>
                  <a:pt x="1092390" y="1547828"/>
                  <a:pt x="1079488" y="1552091"/>
                </a:cubicBezTo>
                <a:cubicBezTo>
                  <a:pt x="1068020" y="1556357"/>
                  <a:pt x="1057984" y="1559198"/>
                  <a:pt x="1049382" y="1562041"/>
                </a:cubicBezTo>
                <a:cubicBezTo>
                  <a:pt x="1040781" y="1564884"/>
                  <a:pt x="1033614" y="1566305"/>
                  <a:pt x="1023578" y="1569148"/>
                </a:cubicBezTo>
                <a:cubicBezTo>
                  <a:pt x="1014976" y="1570569"/>
                  <a:pt x="1003508" y="1573412"/>
                  <a:pt x="989172" y="1576255"/>
                </a:cubicBezTo>
                <a:cubicBezTo>
                  <a:pt x="1025012" y="1574833"/>
                  <a:pt x="1045082" y="1570569"/>
                  <a:pt x="1065152" y="1564884"/>
                </a:cubicBezTo>
                <a:cubicBezTo>
                  <a:pt x="1075187" y="1563462"/>
                  <a:pt x="1085223" y="1559198"/>
                  <a:pt x="1098124" y="1556357"/>
                </a:cubicBezTo>
                <a:cubicBezTo>
                  <a:pt x="1109593" y="1553514"/>
                  <a:pt x="1123929" y="1550671"/>
                  <a:pt x="1142566" y="1546407"/>
                </a:cubicBezTo>
                <a:cubicBezTo>
                  <a:pt x="1129663" y="1547828"/>
                  <a:pt x="1118194" y="1547828"/>
                  <a:pt x="1106726" y="1549250"/>
                </a:cubicBezTo>
                <a:cubicBezTo>
                  <a:pt x="1123929" y="1536458"/>
                  <a:pt x="1151167" y="1530772"/>
                  <a:pt x="1175538" y="1526508"/>
                </a:cubicBezTo>
                <a:cubicBezTo>
                  <a:pt x="1199909" y="1522244"/>
                  <a:pt x="1221412" y="1516560"/>
                  <a:pt x="1222846" y="1505189"/>
                </a:cubicBezTo>
                <a:lnTo>
                  <a:pt x="1284180" y="1494378"/>
                </a:lnTo>
                <a:lnTo>
                  <a:pt x="1281937" y="1496927"/>
                </a:lnTo>
                <a:cubicBezTo>
                  <a:pt x="1282877" y="1499859"/>
                  <a:pt x="1296318" y="1498793"/>
                  <a:pt x="1301693" y="1500925"/>
                </a:cubicBezTo>
                <a:cubicBezTo>
                  <a:pt x="1294526" y="1505189"/>
                  <a:pt x="1290224" y="1506610"/>
                  <a:pt x="1280190" y="1509453"/>
                </a:cubicBezTo>
                <a:cubicBezTo>
                  <a:pt x="1293091" y="1523665"/>
                  <a:pt x="1303127" y="1493818"/>
                  <a:pt x="1333232" y="1486711"/>
                </a:cubicBezTo>
                <a:cubicBezTo>
                  <a:pt x="1331798" y="1483869"/>
                  <a:pt x="1322838" y="1485645"/>
                  <a:pt x="1312803" y="1487955"/>
                </a:cubicBezTo>
                <a:lnTo>
                  <a:pt x="1306499" y="1488997"/>
                </a:lnTo>
                <a:lnTo>
                  <a:pt x="1320509" y="1485468"/>
                </a:lnTo>
                <a:cubicBezTo>
                  <a:pt x="1331799" y="1481737"/>
                  <a:pt x="1343267" y="1476762"/>
                  <a:pt x="1354736" y="1469656"/>
                </a:cubicBezTo>
                <a:lnTo>
                  <a:pt x="1326064" y="1463969"/>
                </a:lnTo>
                <a:lnTo>
                  <a:pt x="1369072" y="1441229"/>
                </a:lnTo>
                <a:lnTo>
                  <a:pt x="1375385" y="1449993"/>
                </a:lnTo>
                <a:lnTo>
                  <a:pt x="1370505" y="1452598"/>
                </a:lnTo>
                <a:cubicBezTo>
                  <a:pt x="1373372" y="1455441"/>
                  <a:pt x="1375881" y="1454731"/>
                  <a:pt x="1378748" y="1452422"/>
                </a:cubicBezTo>
                <a:lnTo>
                  <a:pt x="1388970" y="1442812"/>
                </a:lnTo>
                <a:lnTo>
                  <a:pt x="1389444" y="1442500"/>
                </a:lnTo>
                <a:lnTo>
                  <a:pt x="1391650" y="1441051"/>
                </a:lnTo>
                <a:cubicBezTo>
                  <a:pt x="1394876" y="1438030"/>
                  <a:pt x="1396309" y="1435543"/>
                  <a:pt x="1396309" y="1434122"/>
                </a:cubicBezTo>
                <a:cubicBezTo>
                  <a:pt x="1404911" y="1432700"/>
                  <a:pt x="1414947" y="1429858"/>
                  <a:pt x="1423548" y="1425594"/>
                </a:cubicBezTo>
                <a:cubicBezTo>
                  <a:pt x="1432150" y="1421329"/>
                  <a:pt x="1440751" y="1415644"/>
                  <a:pt x="1450785" y="1409960"/>
                </a:cubicBezTo>
                <a:cubicBezTo>
                  <a:pt x="1470856" y="1400010"/>
                  <a:pt x="1489493" y="1385797"/>
                  <a:pt x="1510996" y="1375847"/>
                </a:cubicBezTo>
                <a:lnTo>
                  <a:pt x="1510996" y="1367320"/>
                </a:lnTo>
                <a:cubicBezTo>
                  <a:pt x="1515297" y="1365897"/>
                  <a:pt x="1519597" y="1364476"/>
                  <a:pt x="1521032" y="1364476"/>
                </a:cubicBezTo>
                <a:cubicBezTo>
                  <a:pt x="1521032" y="1350264"/>
                  <a:pt x="1552570" y="1328943"/>
                  <a:pt x="1546836" y="1320415"/>
                </a:cubicBezTo>
                <a:cubicBezTo>
                  <a:pt x="1533933" y="1327522"/>
                  <a:pt x="1505262" y="1345999"/>
                  <a:pt x="1510996" y="1348842"/>
                </a:cubicBezTo>
                <a:cubicBezTo>
                  <a:pt x="1493793" y="1355949"/>
                  <a:pt x="1500962" y="1347421"/>
                  <a:pt x="1515297" y="1334629"/>
                </a:cubicBezTo>
                <a:cubicBezTo>
                  <a:pt x="1522464" y="1328943"/>
                  <a:pt x="1531066" y="1321836"/>
                  <a:pt x="1539668" y="1314731"/>
                </a:cubicBezTo>
                <a:cubicBezTo>
                  <a:pt x="1546836" y="1309044"/>
                  <a:pt x="1554003" y="1301938"/>
                  <a:pt x="1558305" y="1297674"/>
                </a:cubicBezTo>
                <a:cubicBezTo>
                  <a:pt x="1543969" y="1320415"/>
                  <a:pt x="1568339" y="1297674"/>
                  <a:pt x="1581242" y="1289146"/>
                </a:cubicBezTo>
                <a:cubicBezTo>
                  <a:pt x="1581242" y="1286303"/>
                  <a:pt x="1576941" y="1289146"/>
                  <a:pt x="1574074" y="1289146"/>
                </a:cubicBezTo>
                <a:cubicBezTo>
                  <a:pt x="1586976" y="1270668"/>
                  <a:pt x="1601312" y="1263563"/>
                  <a:pt x="1614214" y="1256456"/>
                </a:cubicBezTo>
                <a:cubicBezTo>
                  <a:pt x="1625682" y="1250770"/>
                  <a:pt x="1635718" y="1242242"/>
                  <a:pt x="1637151" y="1223766"/>
                </a:cubicBezTo>
                <a:lnTo>
                  <a:pt x="1651487" y="1225186"/>
                </a:lnTo>
                <a:lnTo>
                  <a:pt x="1660088" y="1208131"/>
                </a:lnTo>
                <a:lnTo>
                  <a:pt x="1667257" y="1191074"/>
                </a:lnTo>
                <a:cubicBezTo>
                  <a:pt x="1677291" y="1195338"/>
                  <a:pt x="1684460" y="1185389"/>
                  <a:pt x="1693062" y="1175439"/>
                </a:cubicBezTo>
                <a:cubicBezTo>
                  <a:pt x="1701663" y="1165491"/>
                  <a:pt x="1708830" y="1154120"/>
                  <a:pt x="1718866" y="1156963"/>
                </a:cubicBezTo>
                <a:cubicBezTo>
                  <a:pt x="1741803" y="1121430"/>
                  <a:pt x="1704530" y="1154120"/>
                  <a:pt x="1714564" y="1142749"/>
                </a:cubicBezTo>
                <a:cubicBezTo>
                  <a:pt x="1723166" y="1125693"/>
                  <a:pt x="1740369" y="1102952"/>
                  <a:pt x="1754705" y="1084474"/>
                </a:cubicBezTo>
                <a:cubicBezTo>
                  <a:pt x="1767608" y="1064575"/>
                  <a:pt x="1779076" y="1047520"/>
                  <a:pt x="1777642" y="1038992"/>
                </a:cubicBezTo>
                <a:cubicBezTo>
                  <a:pt x="1789111" y="1024778"/>
                  <a:pt x="1796280" y="1009144"/>
                  <a:pt x="1803447" y="993509"/>
                </a:cubicBezTo>
                <a:cubicBezTo>
                  <a:pt x="1810615" y="977876"/>
                  <a:pt x="1814915" y="962241"/>
                  <a:pt x="1822084" y="949448"/>
                </a:cubicBezTo>
                <a:lnTo>
                  <a:pt x="1813482" y="943763"/>
                </a:lnTo>
                <a:cubicBezTo>
                  <a:pt x="1820650" y="930971"/>
                  <a:pt x="1829251" y="915337"/>
                  <a:pt x="1832118" y="901123"/>
                </a:cubicBezTo>
                <a:cubicBezTo>
                  <a:pt x="1830686" y="901123"/>
                  <a:pt x="1827818" y="902544"/>
                  <a:pt x="1826384" y="905387"/>
                </a:cubicBezTo>
                <a:cubicBezTo>
                  <a:pt x="1837853" y="879803"/>
                  <a:pt x="1843587" y="854219"/>
                  <a:pt x="1849321" y="831479"/>
                </a:cubicBezTo>
                <a:cubicBezTo>
                  <a:pt x="1850756" y="818685"/>
                  <a:pt x="1853623" y="807315"/>
                  <a:pt x="1855056" y="795945"/>
                </a:cubicBezTo>
                <a:lnTo>
                  <a:pt x="1857923" y="778888"/>
                </a:lnTo>
                <a:cubicBezTo>
                  <a:pt x="1857923" y="773204"/>
                  <a:pt x="1859357" y="767517"/>
                  <a:pt x="1859357" y="761833"/>
                </a:cubicBezTo>
                <a:cubicBezTo>
                  <a:pt x="1856490" y="763254"/>
                  <a:pt x="1853623" y="764676"/>
                  <a:pt x="1850756" y="767517"/>
                </a:cubicBezTo>
                <a:cubicBezTo>
                  <a:pt x="1849321" y="770360"/>
                  <a:pt x="1846454" y="777467"/>
                  <a:pt x="1843587" y="790259"/>
                </a:cubicBezTo>
                <a:cubicBezTo>
                  <a:pt x="1842154" y="778888"/>
                  <a:pt x="1843587" y="767517"/>
                  <a:pt x="1845021" y="753305"/>
                </a:cubicBezTo>
                <a:cubicBezTo>
                  <a:pt x="1846454" y="739091"/>
                  <a:pt x="1849321" y="724879"/>
                  <a:pt x="1852188" y="709244"/>
                </a:cubicBezTo>
                <a:cubicBezTo>
                  <a:pt x="1856490" y="677975"/>
                  <a:pt x="1860790" y="643862"/>
                  <a:pt x="1855056" y="611172"/>
                </a:cubicBezTo>
                <a:lnTo>
                  <a:pt x="1850756" y="616856"/>
                </a:lnTo>
                <a:cubicBezTo>
                  <a:pt x="1852188" y="604065"/>
                  <a:pt x="1852188" y="592694"/>
                  <a:pt x="1853623" y="579902"/>
                </a:cubicBezTo>
                <a:cubicBezTo>
                  <a:pt x="1852188" y="587009"/>
                  <a:pt x="1847888" y="582746"/>
                  <a:pt x="1843587" y="584166"/>
                </a:cubicBezTo>
                <a:cubicBezTo>
                  <a:pt x="1833553" y="524471"/>
                  <a:pt x="1807748" y="459089"/>
                  <a:pt x="1807748" y="420714"/>
                </a:cubicBezTo>
                <a:cubicBezTo>
                  <a:pt x="1806314" y="429242"/>
                  <a:pt x="1786244" y="400815"/>
                  <a:pt x="1793412" y="433505"/>
                </a:cubicBezTo>
                <a:cubicBezTo>
                  <a:pt x="1790545" y="416450"/>
                  <a:pt x="1781944" y="402236"/>
                  <a:pt x="1774775" y="386601"/>
                </a:cubicBezTo>
                <a:cubicBezTo>
                  <a:pt x="1770475" y="379494"/>
                  <a:pt x="1767608" y="370967"/>
                  <a:pt x="1761874" y="363860"/>
                </a:cubicBezTo>
                <a:cubicBezTo>
                  <a:pt x="1756139" y="356754"/>
                  <a:pt x="1751838" y="348225"/>
                  <a:pt x="1746103" y="341119"/>
                </a:cubicBezTo>
                <a:cubicBezTo>
                  <a:pt x="1740369" y="332590"/>
                  <a:pt x="1734635" y="325485"/>
                  <a:pt x="1728900" y="318378"/>
                </a:cubicBezTo>
                <a:cubicBezTo>
                  <a:pt x="1723166" y="311271"/>
                  <a:pt x="1715999" y="304164"/>
                  <a:pt x="1710264" y="297058"/>
                </a:cubicBezTo>
                <a:cubicBezTo>
                  <a:pt x="1704530" y="291372"/>
                  <a:pt x="1698796" y="282844"/>
                  <a:pt x="1691627" y="277158"/>
                </a:cubicBezTo>
                <a:lnTo>
                  <a:pt x="1674423" y="260102"/>
                </a:lnTo>
                <a:lnTo>
                  <a:pt x="1672990" y="260102"/>
                </a:lnTo>
                <a:lnTo>
                  <a:pt x="1667256" y="252995"/>
                </a:lnTo>
                <a:lnTo>
                  <a:pt x="1672993" y="258682"/>
                </a:lnTo>
                <a:lnTo>
                  <a:pt x="1674424" y="258682"/>
                </a:lnTo>
                <a:cubicBezTo>
                  <a:pt x="1668690" y="251575"/>
                  <a:pt x="1662956" y="243047"/>
                  <a:pt x="1655788" y="235940"/>
                </a:cubicBezTo>
                <a:lnTo>
                  <a:pt x="1652921" y="235940"/>
                </a:lnTo>
                <a:cubicBezTo>
                  <a:pt x="1658656" y="240204"/>
                  <a:pt x="1662956" y="245890"/>
                  <a:pt x="1667257" y="251575"/>
                </a:cubicBezTo>
                <a:cubicBezTo>
                  <a:pt x="1657221" y="241627"/>
                  <a:pt x="1647187" y="233097"/>
                  <a:pt x="1637151" y="223149"/>
                </a:cubicBezTo>
                <a:cubicBezTo>
                  <a:pt x="1627117" y="214621"/>
                  <a:pt x="1619948" y="204671"/>
                  <a:pt x="1611347" y="196143"/>
                </a:cubicBezTo>
                <a:cubicBezTo>
                  <a:pt x="1605612" y="196143"/>
                  <a:pt x="1594144" y="198986"/>
                  <a:pt x="1578375" y="193300"/>
                </a:cubicBezTo>
                <a:cubicBezTo>
                  <a:pt x="1581242" y="187615"/>
                  <a:pt x="1562605" y="177665"/>
                  <a:pt x="1538235" y="169138"/>
                </a:cubicBezTo>
                <a:cubicBezTo>
                  <a:pt x="1526766" y="164874"/>
                  <a:pt x="1513863" y="159189"/>
                  <a:pt x="1502394" y="153503"/>
                </a:cubicBezTo>
                <a:cubicBezTo>
                  <a:pt x="1490926" y="149239"/>
                  <a:pt x="1480891" y="143554"/>
                  <a:pt x="1473723" y="136447"/>
                </a:cubicBezTo>
                <a:cubicBezTo>
                  <a:pt x="1467988" y="137868"/>
                  <a:pt x="1486626" y="144975"/>
                  <a:pt x="1473723" y="143554"/>
                </a:cubicBezTo>
                <a:cubicBezTo>
                  <a:pt x="1453652" y="133604"/>
                  <a:pt x="1430715" y="125077"/>
                  <a:pt x="1406345" y="115128"/>
                </a:cubicBezTo>
                <a:cubicBezTo>
                  <a:pt x="1393442" y="109442"/>
                  <a:pt x="1380541" y="105178"/>
                  <a:pt x="1367638" y="100914"/>
                </a:cubicBezTo>
                <a:cubicBezTo>
                  <a:pt x="1354736" y="95230"/>
                  <a:pt x="1341833" y="90964"/>
                  <a:pt x="1327497" y="88123"/>
                </a:cubicBezTo>
                <a:cubicBezTo>
                  <a:pt x="1271588" y="72488"/>
                  <a:pt x="1211378" y="66802"/>
                  <a:pt x="1158335" y="71066"/>
                </a:cubicBezTo>
                <a:cubicBezTo>
                  <a:pt x="1154035" y="61117"/>
                  <a:pt x="1129663" y="55431"/>
                  <a:pt x="1098124" y="55431"/>
                </a:cubicBezTo>
                <a:cubicBezTo>
                  <a:pt x="1082356" y="55431"/>
                  <a:pt x="1065152" y="56853"/>
                  <a:pt x="1047950" y="56853"/>
                </a:cubicBezTo>
                <a:cubicBezTo>
                  <a:pt x="1030746" y="58274"/>
                  <a:pt x="1014976" y="58274"/>
                  <a:pt x="999208" y="58274"/>
                </a:cubicBezTo>
                <a:cubicBezTo>
                  <a:pt x="987739" y="73909"/>
                  <a:pt x="1033614" y="61117"/>
                  <a:pt x="1050817" y="68224"/>
                </a:cubicBezTo>
                <a:cubicBezTo>
                  <a:pt x="1017844" y="71066"/>
                  <a:pt x="1046515" y="85279"/>
                  <a:pt x="993473" y="83859"/>
                </a:cubicBezTo>
                <a:cubicBezTo>
                  <a:pt x="996340" y="85279"/>
                  <a:pt x="994906" y="86700"/>
                  <a:pt x="1006375" y="85279"/>
                </a:cubicBezTo>
                <a:cubicBezTo>
                  <a:pt x="974836" y="92386"/>
                  <a:pt x="1010676" y="68224"/>
                  <a:pt x="961935" y="82436"/>
                </a:cubicBezTo>
                <a:lnTo>
                  <a:pt x="961935" y="92386"/>
                </a:lnTo>
                <a:cubicBezTo>
                  <a:pt x="951899" y="89543"/>
                  <a:pt x="940430" y="88123"/>
                  <a:pt x="928961" y="86700"/>
                </a:cubicBezTo>
                <a:cubicBezTo>
                  <a:pt x="830045" y="119392"/>
                  <a:pt x="744030" y="147818"/>
                  <a:pt x="666617" y="198986"/>
                </a:cubicBezTo>
                <a:cubicBezTo>
                  <a:pt x="660882" y="198986"/>
                  <a:pt x="660882" y="193300"/>
                  <a:pt x="669484" y="186195"/>
                </a:cubicBezTo>
                <a:cubicBezTo>
                  <a:pt x="650846" y="194722"/>
                  <a:pt x="629343" y="203250"/>
                  <a:pt x="607839" y="211778"/>
                </a:cubicBezTo>
                <a:cubicBezTo>
                  <a:pt x="586336" y="220306"/>
                  <a:pt x="563399" y="231676"/>
                  <a:pt x="546196" y="248732"/>
                </a:cubicBezTo>
                <a:cubicBezTo>
                  <a:pt x="550496" y="248732"/>
                  <a:pt x="554797" y="247311"/>
                  <a:pt x="559097" y="245890"/>
                </a:cubicBezTo>
                <a:cubicBezTo>
                  <a:pt x="528993" y="270053"/>
                  <a:pt x="511790" y="277158"/>
                  <a:pt x="491720" y="285688"/>
                </a:cubicBezTo>
                <a:cubicBezTo>
                  <a:pt x="471649" y="294215"/>
                  <a:pt x="448712" y="302743"/>
                  <a:pt x="411439" y="328326"/>
                </a:cubicBezTo>
                <a:cubicBezTo>
                  <a:pt x="418606" y="321221"/>
                  <a:pt x="432942" y="312692"/>
                  <a:pt x="445845" y="304164"/>
                </a:cubicBezTo>
                <a:cubicBezTo>
                  <a:pt x="458746" y="295636"/>
                  <a:pt x="468782" y="287108"/>
                  <a:pt x="467348" y="281424"/>
                </a:cubicBezTo>
                <a:lnTo>
                  <a:pt x="461538" y="282944"/>
                </a:lnTo>
                <a:lnTo>
                  <a:pt x="474517" y="275738"/>
                </a:lnTo>
                <a:cubicBezTo>
                  <a:pt x="468782" y="278581"/>
                  <a:pt x="464481" y="278581"/>
                  <a:pt x="461614" y="277158"/>
                </a:cubicBezTo>
                <a:cubicBezTo>
                  <a:pt x="483118" y="267210"/>
                  <a:pt x="508922" y="250154"/>
                  <a:pt x="539027" y="234520"/>
                </a:cubicBezTo>
                <a:lnTo>
                  <a:pt x="500321" y="261525"/>
                </a:lnTo>
                <a:cubicBezTo>
                  <a:pt x="511790" y="261525"/>
                  <a:pt x="527558" y="250154"/>
                  <a:pt x="543328" y="238783"/>
                </a:cubicBezTo>
                <a:cubicBezTo>
                  <a:pt x="559097" y="227413"/>
                  <a:pt x="574867" y="216042"/>
                  <a:pt x="583469" y="213199"/>
                </a:cubicBezTo>
                <a:cubicBezTo>
                  <a:pt x="576300" y="203250"/>
                  <a:pt x="551930" y="218885"/>
                  <a:pt x="572000" y="196143"/>
                </a:cubicBezTo>
                <a:cubicBezTo>
                  <a:pt x="603539" y="173402"/>
                  <a:pt x="616440" y="171981"/>
                  <a:pt x="627909" y="170560"/>
                </a:cubicBezTo>
                <a:cubicBezTo>
                  <a:pt x="635078" y="170560"/>
                  <a:pt x="640812" y="170560"/>
                  <a:pt x="649414" y="169138"/>
                </a:cubicBezTo>
                <a:cubicBezTo>
                  <a:pt x="658015" y="169138"/>
                  <a:pt x="670917" y="166295"/>
                  <a:pt x="688120" y="160610"/>
                </a:cubicBezTo>
                <a:lnTo>
                  <a:pt x="678085" y="170560"/>
                </a:lnTo>
                <a:cubicBezTo>
                  <a:pt x="688120" y="166295"/>
                  <a:pt x="699588" y="164874"/>
                  <a:pt x="711057" y="162031"/>
                </a:cubicBezTo>
                <a:cubicBezTo>
                  <a:pt x="722526" y="159189"/>
                  <a:pt x="735428" y="154925"/>
                  <a:pt x="748330" y="143554"/>
                </a:cubicBezTo>
                <a:cubicBezTo>
                  <a:pt x="744030" y="136447"/>
                  <a:pt x="721093" y="147818"/>
                  <a:pt x="706757" y="149239"/>
                </a:cubicBezTo>
                <a:cubicBezTo>
                  <a:pt x="711057" y="142132"/>
                  <a:pt x="751197" y="144975"/>
                  <a:pt x="771267" y="127920"/>
                </a:cubicBezTo>
                <a:cubicBezTo>
                  <a:pt x="746897" y="125077"/>
                  <a:pt x="692421" y="144975"/>
                  <a:pt x="658015" y="163453"/>
                </a:cubicBezTo>
                <a:cubicBezTo>
                  <a:pt x="660882" y="159189"/>
                  <a:pt x="659448" y="154925"/>
                  <a:pt x="652281" y="153503"/>
                </a:cubicBezTo>
                <a:cubicBezTo>
                  <a:pt x="706757" y="130763"/>
                  <a:pt x="765533" y="112285"/>
                  <a:pt x="822876" y="95230"/>
                </a:cubicBezTo>
                <a:cubicBezTo>
                  <a:pt x="881654" y="79595"/>
                  <a:pt x="938997" y="65381"/>
                  <a:pt x="994906" y="51167"/>
                </a:cubicBezTo>
                <a:cubicBezTo>
                  <a:pt x="963367" y="49746"/>
                  <a:pt x="970536" y="48325"/>
                  <a:pt x="982005" y="45482"/>
                </a:cubicBezTo>
                <a:cubicBezTo>
                  <a:pt x="993473" y="42639"/>
                  <a:pt x="1012109" y="39798"/>
                  <a:pt x="1003508" y="32691"/>
                </a:cubicBezTo>
                <a:cubicBezTo>
                  <a:pt x="1014976" y="42639"/>
                  <a:pt x="1047950" y="24163"/>
                  <a:pt x="1080921" y="27004"/>
                </a:cubicBezTo>
                <a:cubicBezTo>
                  <a:pt x="1086656" y="19899"/>
                  <a:pt x="1069452" y="18477"/>
                  <a:pt x="1055117" y="18477"/>
                </a:cubicBezTo>
                <a:cubicBezTo>
                  <a:pt x="1039348" y="18477"/>
                  <a:pt x="1026445" y="18477"/>
                  <a:pt x="1039348" y="12792"/>
                </a:cubicBezTo>
                <a:cubicBezTo>
                  <a:pt x="1055117" y="11370"/>
                  <a:pt x="1072320" y="12792"/>
                  <a:pt x="1089523" y="12792"/>
                </a:cubicBezTo>
                <a:cubicBezTo>
                  <a:pt x="1106726" y="12792"/>
                  <a:pt x="1126796" y="14213"/>
                  <a:pt x="1145433" y="17056"/>
                </a:cubicBezTo>
                <a:cubicBezTo>
                  <a:pt x="1154035" y="18477"/>
                  <a:pt x="1164069" y="18477"/>
                  <a:pt x="1174105" y="19899"/>
                </a:cubicBezTo>
                <a:cubicBezTo>
                  <a:pt x="1184139" y="21320"/>
                  <a:pt x="1194175" y="22741"/>
                  <a:pt x="1204209" y="24163"/>
                </a:cubicBezTo>
                <a:cubicBezTo>
                  <a:pt x="1214245" y="25584"/>
                  <a:pt x="1224279" y="27004"/>
                  <a:pt x="1234315" y="27004"/>
                </a:cubicBezTo>
                <a:cubicBezTo>
                  <a:pt x="1244350" y="28427"/>
                  <a:pt x="1254385" y="29848"/>
                  <a:pt x="1264420" y="29848"/>
                </a:cubicBezTo>
                <a:cubicBezTo>
                  <a:pt x="1260120" y="24163"/>
                  <a:pt x="1241482" y="21320"/>
                  <a:pt x="1238615" y="18477"/>
                </a:cubicBezTo>
                <a:cubicBezTo>
                  <a:pt x="1251518" y="21320"/>
                  <a:pt x="1264420" y="25584"/>
                  <a:pt x="1278756" y="29848"/>
                </a:cubicBezTo>
                <a:cubicBezTo>
                  <a:pt x="1284490" y="32691"/>
                  <a:pt x="1291658" y="34111"/>
                  <a:pt x="1298826" y="36955"/>
                </a:cubicBezTo>
                <a:cubicBezTo>
                  <a:pt x="1305994" y="39798"/>
                  <a:pt x="1311729" y="42639"/>
                  <a:pt x="1318896" y="45482"/>
                </a:cubicBezTo>
                <a:cubicBezTo>
                  <a:pt x="1331799" y="49746"/>
                  <a:pt x="1344700" y="54010"/>
                  <a:pt x="1356169" y="56853"/>
                </a:cubicBezTo>
                <a:cubicBezTo>
                  <a:pt x="1367638" y="61117"/>
                  <a:pt x="1377673" y="62538"/>
                  <a:pt x="1387708" y="59696"/>
                </a:cubicBezTo>
                <a:cubicBezTo>
                  <a:pt x="1376239" y="54010"/>
                  <a:pt x="1364770" y="45482"/>
                  <a:pt x="1351869" y="39798"/>
                </a:cubicBezTo>
                <a:cubicBezTo>
                  <a:pt x="1338966" y="34111"/>
                  <a:pt x="1326064" y="27004"/>
                  <a:pt x="1313162" y="21320"/>
                </a:cubicBezTo>
                <a:cubicBezTo>
                  <a:pt x="1318896" y="22741"/>
                  <a:pt x="1328932" y="22741"/>
                  <a:pt x="1343268" y="22741"/>
                </a:cubicBezTo>
                <a:close/>
                <a:moveTo>
                  <a:pt x="1250083" y="0"/>
                </a:moveTo>
                <a:cubicBezTo>
                  <a:pt x="1285924" y="0"/>
                  <a:pt x="1287356" y="9950"/>
                  <a:pt x="1295958" y="15635"/>
                </a:cubicBezTo>
                <a:cubicBezTo>
                  <a:pt x="1278755" y="9950"/>
                  <a:pt x="1262986" y="4264"/>
                  <a:pt x="1250083" y="0"/>
                </a:cubicBezTo>
                <a:close/>
              </a:path>
            </a:pathLst>
          </a:custGeom>
          <a:solidFill>
            <a:schemeClr val="accent5"/>
          </a:solidFill>
          <a:ln w="9525"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727" name="TextBox 726">
            <a:extLst>
              <a:ext uri="{FF2B5EF4-FFF2-40B4-BE49-F238E27FC236}">
                <a16:creationId xmlns:a16="http://schemas.microsoft.com/office/drawing/2014/main" id="{038D530F-2FE9-9D15-819F-A46E08326164}"/>
              </a:ext>
            </a:extLst>
          </p:cNvPr>
          <p:cNvSpPr txBox="1"/>
          <p:nvPr/>
        </p:nvSpPr>
        <p:spPr>
          <a:xfrm>
            <a:off x="7678262" y="1316990"/>
            <a:ext cx="2994641" cy="1692771"/>
          </a:xfrm>
          <a:prstGeom prst="rect">
            <a:avLst/>
          </a:prstGeom>
          <a:noFill/>
        </p:spPr>
        <p:txBody>
          <a:bodyPr wrap="square" rtlCol="0" anchor="b">
            <a:spAutoFit/>
          </a:bodyPr>
          <a:lstStyle>
            <a:defPPr>
              <a:defRPr lang="en-US"/>
            </a:defPPr>
            <a:lvl1pPr algn="r">
              <a:defRPr sz="7200">
                <a:solidFill>
                  <a:schemeClr val="tx2"/>
                </a:solidFill>
                <a:latin typeface="Heebo Medium" pitchFamily="2" charset="-79"/>
                <a:ea typeface="Arimo" panose="020B0604020202020204" pitchFamily="34" charset="0"/>
                <a:cs typeface="Arimo" panose="020B0604020202020204" pitchFamily="34" charset="0"/>
              </a:defRPr>
            </a:lvl1pPr>
          </a:lstStyle>
          <a:p>
            <a:pPr algn="l" defTabSz="914217"/>
            <a:r>
              <a:rPr lang="en-US" sz="2000" dirty="0">
                <a:solidFill>
                  <a:srgbClr val="0C0E19"/>
                </a:solidFill>
                <a:latin typeface="Holtwood One SC" panose="02000000000000000000" pitchFamily="2" charset="0"/>
                <a:cs typeface="Space Grotesk" pitchFamily="2" charset="77"/>
              </a:rPr>
              <a:t>International and National Legal Framework on Cybercrime and Forensic Evidence.</a:t>
            </a:r>
          </a:p>
          <a:p>
            <a:pPr algn="l" defTabSz="914217"/>
            <a:endParaRPr lang="en-US" sz="2400" dirty="0">
              <a:solidFill>
                <a:srgbClr val="0C0E19"/>
              </a:solidFill>
              <a:latin typeface="Holtwood One SC" panose="02000000000000000000" pitchFamily="2" charset="0"/>
              <a:cs typeface="Space Grotesk" pitchFamily="2" charset="77"/>
            </a:endParaRPr>
          </a:p>
        </p:txBody>
      </p:sp>
      <p:sp>
        <p:nvSpPr>
          <p:cNvPr id="728" name="TextBox 727">
            <a:extLst>
              <a:ext uri="{FF2B5EF4-FFF2-40B4-BE49-F238E27FC236}">
                <a16:creationId xmlns:a16="http://schemas.microsoft.com/office/drawing/2014/main" id="{9AA94B77-3A88-724B-74E8-7A2AF9CB3CA4}"/>
              </a:ext>
            </a:extLst>
          </p:cNvPr>
          <p:cNvSpPr txBox="1"/>
          <p:nvPr/>
        </p:nvSpPr>
        <p:spPr>
          <a:xfrm>
            <a:off x="7678262" y="2950087"/>
            <a:ext cx="3256311" cy="1015663"/>
          </a:xfrm>
          <a:prstGeom prst="rect">
            <a:avLst/>
          </a:prstGeom>
          <a:noFill/>
        </p:spPr>
        <p:txBody>
          <a:bodyPr wrap="square" rtlCol="0" anchor="b">
            <a:spAutoFit/>
          </a:bodyPr>
          <a:lstStyle>
            <a:defPPr>
              <a:defRPr lang="en-US"/>
            </a:defPPr>
            <a:lvl1pPr algn="r">
              <a:defRPr sz="7200">
                <a:solidFill>
                  <a:schemeClr val="tx2"/>
                </a:solidFill>
                <a:latin typeface="Heebo Medium" pitchFamily="2" charset="-79"/>
                <a:ea typeface="Arimo" panose="020B0604020202020204" pitchFamily="34" charset="0"/>
                <a:cs typeface="Arimo" panose="020B0604020202020204" pitchFamily="34" charset="0"/>
              </a:defRPr>
            </a:lvl1pPr>
          </a:lstStyle>
          <a:p>
            <a:pPr algn="l" defTabSz="914217"/>
            <a:r>
              <a:rPr lang="en-US" sz="2000" dirty="0">
                <a:solidFill>
                  <a:srgbClr val="0C0E19"/>
                </a:solidFill>
                <a:latin typeface="Holtwood One SC" panose="02000000000000000000" pitchFamily="2" charset="0"/>
                <a:cs typeface="Space Grotesk" pitchFamily="2" charset="77"/>
              </a:rPr>
              <a:t>Offences Provided for </a:t>
            </a:r>
          </a:p>
          <a:p>
            <a:pPr algn="l" defTabSz="914217"/>
            <a:r>
              <a:rPr lang="en-US" sz="2000" dirty="0">
                <a:solidFill>
                  <a:srgbClr val="0C0E19"/>
                </a:solidFill>
                <a:latin typeface="Holtwood One SC" panose="02000000000000000000" pitchFamily="2" charset="0"/>
                <a:cs typeface="Space Grotesk" pitchFamily="2" charset="77"/>
              </a:rPr>
              <a:t>under the Laws and Ingredients to prove.</a:t>
            </a:r>
          </a:p>
        </p:txBody>
      </p:sp>
      <p:sp>
        <p:nvSpPr>
          <p:cNvPr id="729" name="TextBox 728">
            <a:extLst>
              <a:ext uri="{FF2B5EF4-FFF2-40B4-BE49-F238E27FC236}">
                <a16:creationId xmlns:a16="http://schemas.microsoft.com/office/drawing/2014/main" id="{4319CB14-B991-ACCF-7831-A0EC795A711D}"/>
              </a:ext>
            </a:extLst>
          </p:cNvPr>
          <p:cNvSpPr txBox="1"/>
          <p:nvPr/>
        </p:nvSpPr>
        <p:spPr>
          <a:xfrm>
            <a:off x="7637474" y="4630962"/>
            <a:ext cx="3589844" cy="707886"/>
          </a:xfrm>
          <a:prstGeom prst="rect">
            <a:avLst/>
          </a:prstGeom>
          <a:noFill/>
        </p:spPr>
        <p:txBody>
          <a:bodyPr wrap="square" rtlCol="0" anchor="b">
            <a:spAutoFit/>
          </a:bodyPr>
          <a:lstStyle>
            <a:defPPr>
              <a:defRPr lang="en-US"/>
            </a:defPPr>
            <a:lvl1pPr algn="r">
              <a:defRPr sz="7200">
                <a:solidFill>
                  <a:schemeClr val="tx2"/>
                </a:solidFill>
                <a:latin typeface="Heebo Medium" pitchFamily="2" charset="-79"/>
                <a:ea typeface="Arimo" panose="020B0604020202020204" pitchFamily="34" charset="0"/>
                <a:cs typeface="Arimo" panose="020B0604020202020204" pitchFamily="34" charset="0"/>
              </a:defRPr>
            </a:lvl1pPr>
          </a:lstStyle>
          <a:p>
            <a:pPr algn="l" defTabSz="914217"/>
            <a:r>
              <a:rPr lang="en-US" sz="2000" dirty="0">
                <a:solidFill>
                  <a:srgbClr val="0C0E19"/>
                </a:solidFill>
                <a:latin typeface="Holtwood One SC" panose="02000000000000000000" pitchFamily="2" charset="0"/>
                <a:cs typeface="Space Grotesk" pitchFamily="2" charset="77"/>
              </a:rPr>
              <a:t>Nature of Cryptocurrencies</a:t>
            </a:r>
          </a:p>
          <a:p>
            <a:pPr algn="l" defTabSz="914217"/>
            <a:r>
              <a:rPr lang="en-US" sz="2000" dirty="0">
                <a:solidFill>
                  <a:srgbClr val="0C0E19"/>
                </a:solidFill>
                <a:latin typeface="Holtwood One SC" panose="02000000000000000000" pitchFamily="2" charset="0"/>
                <a:cs typeface="Space Grotesk" pitchFamily="2" charset="77"/>
              </a:rPr>
              <a:t> and nuances involved.</a:t>
            </a:r>
          </a:p>
        </p:txBody>
      </p:sp>
      <p:sp>
        <p:nvSpPr>
          <p:cNvPr id="730" name="TextBox 729">
            <a:extLst>
              <a:ext uri="{FF2B5EF4-FFF2-40B4-BE49-F238E27FC236}">
                <a16:creationId xmlns:a16="http://schemas.microsoft.com/office/drawing/2014/main" id="{3271D423-F71A-5E7E-5EF5-44B17BE4C2E1}"/>
              </a:ext>
            </a:extLst>
          </p:cNvPr>
          <p:cNvSpPr txBox="1"/>
          <p:nvPr/>
        </p:nvSpPr>
        <p:spPr>
          <a:xfrm>
            <a:off x="10536586" y="1864665"/>
            <a:ext cx="731520" cy="461665"/>
          </a:xfrm>
          <a:prstGeom prst="rect">
            <a:avLst/>
          </a:prstGeom>
          <a:noFill/>
        </p:spPr>
        <p:txBody>
          <a:bodyPr wrap="square" rtlCol="0" anchor="b">
            <a:spAutoFit/>
          </a:bodyPr>
          <a:lstStyle>
            <a:defPPr>
              <a:defRPr lang="en-US"/>
            </a:defPPr>
            <a:lvl1pPr algn="r">
              <a:defRPr sz="7200">
                <a:solidFill>
                  <a:schemeClr val="tx2"/>
                </a:solidFill>
                <a:latin typeface="Heebo Medium" pitchFamily="2" charset="-79"/>
                <a:ea typeface="Arimo" panose="020B0604020202020204" pitchFamily="34" charset="0"/>
                <a:cs typeface="Arimo" panose="020B0604020202020204" pitchFamily="34" charset="0"/>
              </a:defRPr>
            </a:lvl1pPr>
          </a:lstStyle>
          <a:p>
            <a:pPr algn="l" defTabSz="914217"/>
            <a:r>
              <a:rPr lang="en-US" sz="2400" dirty="0">
                <a:solidFill>
                  <a:srgbClr val="0C0E19"/>
                </a:solidFill>
                <a:latin typeface="Holtwood One SC" panose="02000000000000000000" pitchFamily="2" charset="0"/>
                <a:cs typeface="Space Grotesk" pitchFamily="2" charset="77"/>
              </a:rPr>
              <a:t>04</a:t>
            </a:r>
          </a:p>
        </p:txBody>
      </p:sp>
      <p:sp>
        <p:nvSpPr>
          <p:cNvPr id="731" name="TextBox 730">
            <a:extLst>
              <a:ext uri="{FF2B5EF4-FFF2-40B4-BE49-F238E27FC236}">
                <a16:creationId xmlns:a16="http://schemas.microsoft.com/office/drawing/2014/main" id="{D3CB9985-D973-49F5-7DCA-C09CF1FA5E9D}"/>
              </a:ext>
            </a:extLst>
          </p:cNvPr>
          <p:cNvSpPr txBox="1"/>
          <p:nvPr/>
        </p:nvSpPr>
        <p:spPr>
          <a:xfrm>
            <a:off x="10536586" y="3291228"/>
            <a:ext cx="731520" cy="461665"/>
          </a:xfrm>
          <a:prstGeom prst="rect">
            <a:avLst/>
          </a:prstGeom>
          <a:noFill/>
        </p:spPr>
        <p:txBody>
          <a:bodyPr wrap="square" rtlCol="0" anchor="b">
            <a:spAutoFit/>
          </a:bodyPr>
          <a:lstStyle>
            <a:defPPr>
              <a:defRPr lang="en-US"/>
            </a:defPPr>
            <a:lvl1pPr algn="r">
              <a:defRPr sz="7200">
                <a:solidFill>
                  <a:schemeClr val="tx2"/>
                </a:solidFill>
                <a:latin typeface="Heebo Medium" pitchFamily="2" charset="-79"/>
                <a:ea typeface="Arimo" panose="020B0604020202020204" pitchFamily="34" charset="0"/>
                <a:cs typeface="Arimo" panose="020B0604020202020204" pitchFamily="34" charset="0"/>
              </a:defRPr>
            </a:lvl1pPr>
          </a:lstStyle>
          <a:p>
            <a:pPr algn="l" defTabSz="914217"/>
            <a:r>
              <a:rPr lang="en-US" sz="2400" dirty="0">
                <a:solidFill>
                  <a:srgbClr val="0C0E19"/>
                </a:solidFill>
                <a:latin typeface="Holtwood One SC" panose="02000000000000000000" pitchFamily="2" charset="0"/>
                <a:cs typeface="Space Grotesk" pitchFamily="2" charset="77"/>
              </a:rPr>
              <a:t>05</a:t>
            </a:r>
          </a:p>
        </p:txBody>
      </p:sp>
      <p:sp>
        <p:nvSpPr>
          <p:cNvPr id="732" name="TextBox 731">
            <a:extLst>
              <a:ext uri="{FF2B5EF4-FFF2-40B4-BE49-F238E27FC236}">
                <a16:creationId xmlns:a16="http://schemas.microsoft.com/office/drawing/2014/main" id="{D622CB08-AFBB-13D9-DE8C-261C40DDDB12}"/>
              </a:ext>
            </a:extLst>
          </p:cNvPr>
          <p:cNvSpPr txBox="1"/>
          <p:nvPr/>
        </p:nvSpPr>
        <p:spPr>
          <a:xfrm>
            <a:off x="10536586" y="4717790"/>
            <a:ext cx="731520" cy="461665"/>
          </a:xfrm>
          <a:prstGeom prst="rect">
            <a:avLst/>
          </a:prstGeom>
          <a:noFill/>
        </p:spPr>
        <p:txBody>
          <a:bodyPr wrap="square" rtlCol="0" anchor="b">
            <a:spAutoFit/>
          </a:bodyPr>
          <a:lstStyle>
            <a:defPPr>
              <a:defRPr lang="en-US"/>
            </a:defPPr>
            <a:lvl1pPr algn="r">
              <a:defRPr sz="7200">
                <a:solidFill>
                  <a:schemeClr val="tx2"/>
                </a:solidFill>
                <a:latin typeface="Heebo Medium" pitchFamily="2" charset="-79"/>
                <a:ea typeface="Arimo" panose="020B0604020202020204" pitchFamily="34" charset="0"/>
                <a:cs typeface="Arimo" panose="020B0604020202020204" pitchFamily="34" charset="0"/>
              </a:defRPr>
            </a:lvl1pPr>
          </a:lstStyle>
          <a:p>
            <a:pPr algn="l" defTabSz="914217"/>
            <a:r>
              <a:rPr lang="en-US" sz="2400" dirty="0">
                <a:solidFill>
                  <a:srgbClr val="0C0E19"/>
                </a:solidFill>
                <a:latin typeface="Holtwood One SC" panose="02000000000000000000" pitchFamily="2" charset="0"/>
                <a:cs typeface="Space Grotesk" pitchFamily="2" charset="77"/>
              </a:rPr>
              <a:t>06</a:t>
            </a:r>
          </a:p>
        </p:txBody>
      </p:sp>
      <p:sp>
        <p:nvSpPr>
          <p:cNvPr id="3" name="TextBox 2">
            <a:extLst>
              <a:ext uri="{FF2B5EF4-FFF2-40B4-BE49-F238E27FC236}">
                <a16:creationId xmlns:a16="http://schemas.microsoft.com/office/drawing/2014/main" id="{A7DF1296-DF64-2AFB-4984-2114F6B131AC}"/>
              </a:ext>
            </a:extLst>
          </p:cNvPr>
          <p:cNvSpPr txBox="1"/>
          <p:nvPr/>
        </p:nvSpPr>
        <p:spPr>
          <a:xfrm>
            <a:off x="762040" y="638806"/>
            <a:ext cx="10667921" cy="707886"/>
          </a:xfrm>
          <a:prstGeom prst="rect">
            <a:avLst/>
          </a:prstGeom>
          <a:noFill/>
        </p:spPr>
        <p:txBody>
          <a:bodyPr wrap="square" rtlCol="0" anchor="t">
            <a:spAutoFit/>
          </a:bodyPr>
          <a:lstStyle/>
          <a:p>
            <a:pPr algn="ctr" defTabSz="914217"/>
            <a:r>
              <a:rPr lang="en-US" sz="4000" dirty="0">
                <a:solidFill>
                  <a:srgbClr val="0C0E19"/>
                </a:solidFill>
                <a:latin typeface="Holtwood One SC" panose="02000000000000000000" pitchFamily="2" charset="0"/>
                <a:ea typeface="Arimo" panose="020B0604020202020204" pitchFamily="34" charset="0"/>
                <a:cs typeface="Arimo" panose="020B0604020202020204" pitchFamily="34" charset="0"/>
              </a:rPr>
              <a:t>Table of Contents</a:t>
            </a:r>
          </a:p>
        </p:txBody>
      </p:sp>
      <p:cxnSp>
        <p:nvCxnSpPr>
          <p:cNvPr id="61" name="Conector recto 14">
            <a:extLst>
              <a:ext uri="{FF2B5EF4-FFF2-40B4-BE49-F238E27FC236}">
                <a16:creationId xmlns:a16="http://schemas.microsoft.com/office/drawing/2014/main" id="{5396CA8F-0B3F-F3B1-8C9E-EC5D4F65767A}"/>
              </a:ext>
            </a:extLst>
          </p:cNvPr>
          <p:cNvCxnSpPr>
            <a:cxnSpLocks/>
          </p:cNvCxnSpPr>
          <p:nvPr/>
        </p:nvCxnSpPr>
        <p:spPr>
          <a:xfrm flipH="1">
            <a:off x="0" y="222558"/>
            <a:ext cx="2073495" cy="0"/>
          </a:xfrm>
          <a:prstGeom prst="line">
            <a:avLst/>
          </a:prstGeom>
          <a:noFill/>
          <a:ln w="38100" cap="flat" cmpd="sng" algn="ctr">
            <a:solidFill>
              <a:srgbClr val="262626"/>
            </a:solidFill>
            <a:prstDash val="solid"/>
            <a:miter lim="800000"/>
          </a:ln>
          <a:effectLst/>
        </p:spPr>
      </p:cxnSp>
      <p:cxnSp>
        <p:nvCxnSpPr>
          <p:cNvPr id="704" name="Conector recto 17">
            <a:extLst>
              <a:ext uri="{FF2B5EF4-FFF2-40B4-BE49-F238E27FC236}">
                <a16:creationId xmlns:a16="http://schemas.microsoft.com/office/drawing/2014/main" id="{E7CA3B4D-2883-5E47-DADB-65BC529B8DA1}"/>
              </a:ext>
            </a:extLst>
          </p:cNvPr>
          <p:cNvCxnSpPr>
            <a:cxnSpLocks/>
          </p:cNvCxnSpPr>
          <p:nvPr/>
        </p:nvCxnSpPr>
        <p:spPr>
          <a:xfrm>
            <a:off x="11899457" y="4495806"/>
            <a:ext cx="0" cy="1678546"/>
          </a:xfrm>
          <a:prstGeom prst="line">
            <a:avLst/>
          </a:prstGeom>
          <a:noFill/>
          <a:ln w="38100" cap="flat" cmpd="sng" algn="ctr">
            <a:solidFill>
              <a:srgbClr val="262626"/>
            </a:solidFill>
            <a:prstDash val="solid"/>
            <a:miter lim="800000"/>
          </a:ln>
          <a:effectLst/>
        </p:spPr>
      </p:cxnSp>
      <p:sp>
        <p:nvSpPr>
          <p:cNvPr id="707" name="Rectángulo redondeado 20">
            <a:extLst>
              <a:ext uri="{FF2B5EF4-FFF2-40B4-BE49-F238E27FC236}">
                <a16:creationId xmlns:a16="http://schemas.microsoft.com/office/drawing/2014/main" id="{A76CC7F2-69CE-B61D-E490-8082FFE91F4B}"/>
              </a:ext>
            </a:extLst>
          </p:cNvPr>
          <p:cNvSpPr/>
          <p:nvPr/>
        </p:nvSpPr>
        <p:spPr>
          <a:xfrm rot="5400000">
            <a:off x="359679" y="-208350"/>
            <a:ext cx="358561" cy="1332057"/>
          </a:xfrm>
          <a:prstGeom prst="roundRect">
            <a:avLst>
              <a:gd name="adj" fmla="val 50000"/>
            </a:avLst>
          </a:prstGeom>
          <a:solidFill>
            <a:srgbClr val="FBDA1F"/>
          </a:solidFill>
          <a:ln w="12700" cap="flat" cmpd="sng" algn="ctr">
            <a:noFill/>
            <a:prstDash val="solid"/>
            <a:miter lim="800000"/>
          </a:ln>
          <a:effectLst/>
        </p:spPr>
        <p:txBody>
          <a:bodyPr rtlCol="0" anchor="ctr"/>
          <a:lstStyle/>
          <a:p>
            <a:pPr marL="0" marR="0" lvl="0" indent="0" algn="ctr" defTabSz="914217" eaLnBrk="1" fontAlgn="auto" latinLnBrk="0" hangingPunct="1">
              <a:lnSpc>
                <a:spcPct val="100000"/>
              </a:lnSpc>
              <a:spcBef>
                <a:spcPts val="0"/>
              </a:spcBef>
              <a:spcAft>
                <a:spcPts val="0"/>
              </a:spcAft>
              <a:buClrTx/>
              <a:buSzTx/>
              <a:buFontTx/>
              <a:buNone/>
              <a:tabLst/>
              <a:defRPr/>
            </a:pPr>
            <a:endParaRPr kumimoji="0" lang="es-SV" sz="1800" b="0" i="0" u="none" strike="noStrike" kern="0" cap="none" spc="0" normalizeH="0" baseline="0" noProof="0" dirty="0">
              <a:ln>
                <a:noFill/>
              </a:ln>
              <a:solidFill>
                <a:srgbClr val="FFFFFF"/>
              </a:solidFill>
              <a:effectLst/>
              <a:uLnTx/>
              <a:uFillTx/>
              <a:latin typeface="Lexend Deca ExtraLight" pitchFamily="2" charset="0"/>
              <a:ea typeface="+mn-ea"/>
              <a:cs typeface="+mn-cs"/>
            </a:endParaRPr>
          </a:p>
        </p:txBody>
      </p:sp>
      <p:sp>
        <p:nvSpPr>
          <p:cNvPr id="709" name="Rectángulo redondeado 21">
            <a:extLst>
              <a:ext uri="{FF2B5EF4-FFF2-40B4-BE49-F238E27FC236}">
                <a16:creationId xmlns:a16="http://schemas.microsoft.com/office/drawing/2014/main" id="{702689DB-564F-FDD8-369F-E4F2C4604537}"/>
              </a:ext>
            </a:extLst>
          </p:cNvPr>
          <p:cNvSpPr/>
          <p:nvPr/>
        </p:nvSpPr>
        <p:spPr>
          <a:xfrm>
            <a:off x="11480046" y="4849538"/>
            <a:ext cx="358561" cy="1332057"/>
          </a:xfrm>
          <a:prstGeom prst="roundRect">
            <a:avLst>
              <a:gd name="adj" fmla="val 50000"/>
            </a:avLst>
          </a:prstGeom>
          <a:solidFill>
            <a:srgbClr val="262626"/>
          </a:solidFill>
          <a:ln w="12700" cap="flat" cmpd="sng" algn="ctr">
            <a:noFill/>
            <a:prstDash val="solid"/>
            <a:miter lim="800000"/>
          </a:ln>
          <a:effectLst/>
        </p:spPr>
        <p:txBody>
          <a:bodyPr rtlCol="0" anchor="ctr"/>
          <a:lstStyle/>
          <a:p>
            <a:pPr marL="0" marR="0" lvl="0" indent="0" algn="ctr" defTabSz="914217" eaLnBrk="1" fontAlgn="auto" latinLnBrk="0" hangingPunct="1">
              <a:lnSpc>
                <a:spcPct val="100000"/>
              </a:lnSpc>
              <a:spcBef>
                <a:spcPts val="0"/>
              </a:spcBef>
              <a:spcAft>
                <a:spcPts val="0"/>
              </a:spcAft>
              <a:buClrTx/>
              <a:buSzTx/>
              <a:buFontTx/>
              <a:buNone/>
              <a:tabLst/>
              <a:defRPr/>
            </a:pPr>
            <a:endParaRPr kumimoji="0" lang="es-SV" sz="1800" b="0" i="0" u="none" strike="noStrike" kern="0" cap="none" spc="0" normalizeH="0" baseline="0" noProof="0" dirty="0">
              <a:ln>
                <a:noFill/>
              </a:ln>
              <a:solidFill>
                <a:srgbClr val="FFFFFF"/>
              </a:solidFill>
              <a:effectLst/>
              <a:uLnTx/>
              <a:uFillTx/>
              <a:latin typeface="Lexend Deca ExtraLight" pitchFamily="2" charset="0"/>
              <a:ea typeface="+mn-ea"/>
              <a:cs typeface="+mn-cs"/>
            </a:endParaRPr>
          </a:p>
        </p:txBody>
      </p:sp>
      <p:pic>
        <p:nvPicPr>
          <p:cNvPr id="60" name="Picture 59" descr="A black background with blue text&#10;&#10;Description automatically generated">
            <a:extLst>
              <a:ext uri="{FF2B5EF4-FFF2-40B4-BE49-F238E27FC236}">
                <a16:creationId xmlns:a16="http://schemas.microsoft.com/office/drawing/2014/main" id="{BAFF4309-D720-17E5-A1B8-E3BC6B646887}"/>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9982184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C4A438F4-C842-F325-7A0C-13E6207AB126}"/>
              </a:ext>
            </a:extLst>
          </p:cNvPr>
          <p:cNvSpPr txBox="1">
            <a:spLocks/>
          </p:cNvSpPr>
          <p:nvPr/>
        </p:nvSpPr>
        <p:spPr>
          <a:xfrm>
            <a:off x="2231136" y="4009885"/>
            <a:ext cx="7729728" cy="3101983"/>
          </a:xfrm>
          <a:prstGeom prst="rect">
            <a:avLst/>
          </a:prstGeom>
        </p:spPr>
        <p:txBody>
          <a:bodyPr>
            <a:normAutofit/>
          </a:bodyPr>
          <a:lstStyle>
            <a:lvl1pPr marL="228555" indent="-228555" algn="l" defTabSz="914217" rtl="0" eaLnBrk="1" latinLnBrk="0" hangingPunct="1">
              <a:lnSpc>
                <a:spcPts val="2100"/>
              </a:lnSpc>
              <a:spcBef>
                <a:spcPts val="1000"/>
              </a:spcBef>
              <a:buFont typeface="Arial" panose="020B0604020202020204" pitchFamily="34" charset="0"/>
              <a:buChar char="•"/>
              <a:defRPr lang="en-US" sz="2000" b="0" i="0" kern="1200" dirty="0" smtClean="0">
                <a:solidFill>
                  <a:schemeClr val="tx1"/>
                </a:solidFill>
                <a:effectLst/>
                <a:latin typeface="Jura" pitchFamily="2" charset="0"/>
                <a:ea typeface="Open Sans Light" panose="020B0306030504020204" pitchFamily="34" charset="0"/>
                <a:cs typeface="Open Sans" charset="0"/>
              </a:defRPr>
            </a:lvl1pPr>
            <a:lvl2pPr marL="685663" indent="-228555" algn="l" defTabSz="914217" rtl="0" eaLnBrk="1" latinLnBrk="0" hangingPunct="1">
              <a:lnSpc>
                <a:spcPts val="2100"/>
              </a:lnSpc>
              <a:spcBef>
                <a:spcPts val="500"/>
              </a:spcBef>
              <a:buFont typeface="Arial" panose="020B0604020202020204" pitchFamily="34" charset="0"/>
              <a:buChar char="•"/>
              <a:defRPr lang="en-US" sz="1600" b="0" i="0" kern="1200" dirty="0" smtClean="0">
                <a:solidFill>
                  <a:schemeClr val="tx1"/>
                </a:solidFill>
                <a:effectLst/>
                <a:latin typeface="Jura" pitchFamily="2" charset="0"/>
                <a:ea typeface="Open Sans Light" panose="020B0306030504020204" pitchFamily="34" charset="0"/>
                <a:cs typeface="Open Sans" charset="0"/>
              </a:defRPr>
            </a:lvl2pPr>
            <a:lvl3pPr marL="1142772" indent="-228555" algn="l" defTabSz="914217" rtl="0" eaLnBrk="1" latinLnBrk="0" hangingPunct="1">
              <a:lnSpc>
                <a:spcPts val="2100"/>
              </a:lnSpc>
              <a:spcBef>
                <a:spcPts val="500"/>
              </a:spcBef>
              <a:buFont typeface="Arial" panose="020B0604020202020204" pitchFamily="34" charset="0"/>
              <a:buChar char="•"/>
              <a:defRPr lang="en-US" sz="1400" b="0" i="0" kern="1200" dirty="0" smtClean="0">
                <a:solidFill>
                  <a:schemeClr val="tx1"/>
                </a:solidFill>
                <a:effectLst/>
                <a:latin typeface="Jura" pitchFamily="2" charset="0"/>
                <a:ea typeface="Open Sans Light" panose="020B0306030504020204" pitchFamily="34" charset="0"/>
                <a:cs typeface="Open Sans" charset="0"/>
              </a:defRPr>
            </a:lvl3pPr>
            <a:lvl4pPr marL="1599880" indent="-228555" algn="l" defTabSz="914217" rtl="0" eaLnBrk="1" latinLnBrk="0" hangingPunct="1">
              <a:lnSpc>
                <a:spcPts val="2100"/>
              </a:lnSpc>
              <a:spcBef>
                <a:spcPts val="500"/>
              </a:spcBef>
              <a:buFont typeface="Arial" panose="020B0604020202020204" pitchFamily="34" charset="0"/>
              <a:buChar char="•"/>
              <a:defRPr lang="en-US" sz="1200" b="0" i="0" kern="1200" dirty="0" smtClean="0">
                <a:solidFill>
                  <a:schemeClr val="tx1"/>
                </a:solidFill>
                <a:effectLst/>
                <a:latin typeface="Jura" pitchFamily="2" charset="0"/>
                <a:ea typeface="Open Sans Light" panose="020B0306030504020204" pitchFamily="34" charset="0"/>
                <a:cs typeface="Open Sans" charset="0"/>
              </a:defRPr>
            </a:lvl4pPr>
            <a:lvl5pPr marL="2056989" indent="-228555" algn="l" defTabSz="914217" rtl="0" eaLnBrk="1" latinLnBrk="0" hangingPunct="1">
              <a:lnSpc>
                <a:spcPts val="2100"/>
              </a:lnSpc>
              <a:spcBef>
                <a:spcPts val="500"/>
              </a:spcBef>
              <a:buFont typeface="Arial" panose="020B0604020202020204" pitchFamily="34" charset="0"/>
              <a:buChar char="•"/>
              <a:defRPr lang="en-US" sz="1200" b="0" i="0" kern="1200" dirty="0">
                <a:solidFill>
                  <a:schemeClr val="tx1"/>
                </a:solidFill>
                <a:effectLst/>
                <a:latin typeface="Jura" pitchFamily="2" charset="0"/>
                <a:ea typeface="Open Sans Light" panose="020B0306030504020204" pitchFamily="34" charset="0"/>
                <a:cs typeface="Open Sans" charset="0"/>
              </a:defRPr>
            </a:lvl5pPr>
            <a:lvl6pPr marL="2514097"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206"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314"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423"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15000"/>
              </a:lnSpc>
              <a:spcBef>
                <a:spcPts val="285"/>
              </a:spcBef>
              <a:buFont typeface="Arial" panose="020B0604020202020204" pitchFamily="34" charset="0"/>
              <a:buNone/>
            </a:pPr>
            <a:r>
              <a:rPr lang="en-GB" spc="-20" dirty="0">
                <a:solidFill>
                  <a:srgbClr val="000000"/>
                </a:solidFill>
                <a:latin typeface="Century Gothic" panose="020B0502020202020204" pitchFamily="34" charset="0"/>
                <a:ea typeface="Times New Roman" panose="02020603050405020304" pitchFamily="18" charset="0"/>
              </a:rPr>
              <a:t>As hold true with all evidence, the onus is on the prosecution to show that what is presented in evidence is no more or no less than what was present when the evidence was taken into their possession.  </a:t>
            </a:r>
          </a:p>
          <a:p>
            <a:endParaRPr lang="en-GB" dirty="0"/>
          </a:p>
        </p:txBody>
      </p:sp>
      <p:sp>
        <p:nvSpPr>
          <p:cNvPr id="4" name="Title 1">
            <a:extLst>
              <a:ext uri="{FF2B5EF4-FFF2-40B4-BE49-F238E27FC236}">
                <a16:creationId xmlns:a16="http://schemas.microsoft.com/office/drawing/2014/main" id="{F6F0C8CC-E9F1-AF06-091A-060F3FD6775E}"/>
              </a:ext>
            </a:extLst>
          </p:cNvPr>
          <p:cNvSpPr txBox="1">
            <a:spLocks/>
          </p:cNvSpPr>
          <p:nvPr/>
        </p:nvSpPr>
        <p:spPr>
          <a:xfrm>
            <a:off x="1486347" y="2948909"/>
            <a:ext cx="7729728" cy="1188720"/>
          </a:xfrm>
          <a:prstGeom prst="rect">
            <a:avLst/>
          </a:prstGeom>
        </p:spPr>
        <p:txBody>
          <a:bodyPr/>
          <a:lstStyle>
            <a:lvl1pPr algn="ctr" defTabSz="914217" rtl="0" eaLnBrk="1" latinLnBrk="0" hangingPunct="1">
              <a:lnSpc>
                <a:spcPct val="90000"/>
              </a:lnSpc>
              <a:spcBef>
                <a:spcPct val="0"/>
              </a:spcBef>
              <a:buNone/>
              <a:defRPr lang="en-US" sz="4400" b="0" i="0" kern="1200">
                <a:solidFill>
                  <a:schemeClr val="tx2"/>
                </a:solidFill>
                <a:latin typeface="Jura" pitchFamily="2" charset="0"/>
                <a:ea typeface="Arimo" panose="020B0604020202020204" pitchFamily="34" charset="0"/>
                <a:cs typeface="Arimo" panose="020B0604020202020204" pitchFamily="34" charset="0"/>
              </a:defRPr>
            </a:lvl1pPr>
          </a:lstStyle>
          <a:p>
            <a:r>
              <a:rPr lang="en-GB" b="1" spc="-20" dirty="0">
                <a:solidFill>
                  <a:srgbClr val="000000"/>
                </a:solidFill>
                <a:latin typeface="Century Gothic" panose="020B0502020202020204" pitchFamily="34" charset="0"/>
                <a:ea typeface="Times New Roman" panose="02020603050405020304" pitchFamily="18" charset="0"/>
              </a:rPr>
              <a:t>Duty of prosecution</a:t>
            </a:r>
            <a:endParaRPr lang="en-GB" dirty="0"/>
          </a:p>
        </p:txBody>
      </p:sp>
      <p:grpSp>
        <p:nvGrpSpPr>
          <p:cNvPr id="5" name="Group 4">
            <a:extLst>
              <a:ext uri="{FF2B5EF4-FFF2-40B4-BE49-F238E27FC236}">
                <a16:creationId xmlns:a16="http://schemas.microsoft.com/office/drawing/2014/main" id="{7C16F158-7A48-50F2-246B-0BD9EE982B41}"/>
              </a:ext>
            </a:extLst>
          </p:cNvPr>
          <p:cNvGrpSpPr/>
          <p:nvPr/>
        </p:nvGrpSpPr>
        <p:grpSpPr>
          <a:xfrm>
            <a:off x="11605256" y="-466433"/>
            <a:ext cx="363051" cy="7324433"/>
            <a:chOff x="-72384" y="-466438"/>
            <a:chExt cx="726102" cy="14648866"/>
          </a:xfrm>
        </p:grpSpPr>
        <p:sp>
          <p:nvSpPr>
            <p:cNvPr id="6" name="Freeform 5">
              <a:extLst>
                <a:ext uri="{FF2B5EF4-FFF2-40B4-BE49-F238E27FC236}">
                  <a16:creationId xmlns:a16="http://schemas.microsoft.com/office/drawing/2014/main" id="{53B1A4D5-8ECA-ED18-49FA-F20261622D09}"/>
                </a:ext>
              </a:extLst>
            </p:cNvPr>
            <p:cNvSpPr/>
            <p:nvPr/>
          </p:nvSpPr>
          <p:spPr>
            <a:xfrm rot="16214804">
              <a:off x="-352605" y="1356673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7" name="Freeform 6">
              <a:extLst>
                <a:ext uri="{FF2B5EF4-FFF2-40B4-BE49-F238E27FC236}">
                  <a16:creationId xmlns:a16="http://schemas.microsoft.com/office/drawing/2014/main" id="{4F610F50-C643-AB3B-02CF-969CC4136B5B}"/>
                </a:ext>
              </a:extLst>
            </p:cNvPr>
            <p:cNvSpPr/>
            <p:nvPr/>
          </p:nvSpPr>
          <p:spPr>
            <a:xfrm rot="16214804">
              <a:off x="-19167" y="13568764"/>
              <a:ext cx="893885" cy="333443"/>
            </a:xfrm>
            <a:custGeom>
              <a:avLst/>
              <a:gdLst>
                <a:gd name="connsiteX0" fmla="*/ 570135 w 893885"/>
                <a:gd name="connsiteY0" fmla="*/ 0 h 333443"/>
                <a:gd name="connsiteX1" fmla="*/ 893886 w 893885"/>
                <a:gd name="connsiteY1" fmla="*/ 333443 h 333443"/>
                <a:gd name="connsiteX2" fmla="*/ 323751 w 893885"/>
                <a:gd name="connsiteY2" fmla="*/ 333443 h 333443"/>
                <a:gd name="connsiteX3" fmla="*/ 0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570135" y="0"/>
                  </a:moveTo>
                  <a:lnTo>
                    <a:pt x="893886" y="333443"/>
                  </a:lnTo>
                  <a:lnTo>
                    <a:pt x="323751" y="333443"/>
                  </a:lnTo>
                  <a:lnTo>
                    <a:pt x="0"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8" name="Freeform 7">
              <a:extLst>
                <a:ext uri="{FF2B5EF4-FFF2-40B4-BE49-F238E27FC236}">
                  <a16:creationId xmlns:a16="http://schemas.microsoft.com/office/drawing/2014/main" id="{EBDB17A2-BA0F-3AE9-6FD0-03A1C935BDAB}"/>
                </a:ext>
              </a:extLst>
            </p:cNvPr>
            <p:cNvSpPr/>
            <p:nvPr/>
          </p:nvSpPr>
          <p:spPr>
            <a:xfrm rot="16214804">
              <a:off x="-350137" y="12993630"/>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9" name="Freeform 8">
              <a:extLst>
                <a:ext uri="{FF2B5EF4-FFF2-40B4-BE49-F238E27FC236}">
                  <a16:creationId xmlns:a16="http://schemas.microsoft.com/office/drawing/2014/main" id="{868FCABB-E245-B4C5-F55F-C2F4D1B01356}"/>
                </a:ext>
              </a:extLst>
            </p:cNvPr>
            <p:cNvSpPr/>
            <p:nvPr/>
          </p:nvSpPr>
          <p:spPr>
            <a:xfrm rot="16214804">
              <a:off x="-16996" y="12995363"/>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 name="Freeform 9">
              <a:extLst>
                <a:ext uri="{FF2B5EF4-FFF2-40B4-BE49-F238E27FC236}">
                  <a16:creationId xmlns:a16="http://schemas.microsoft.com/office/drawing/2014/main" id="{728536CE-AB72-49FA-5495-91F18BB17B0E}"/>
                </a:ext>
              </a:extLst>
            </p:cNvPr>
            <p:cNvSpPr/>
            <p:nvPr/>
          </p:nvSpPr>
          <p:spPr>
            <a:xfrm rot="16214804">
              <a:off x="-347670" y="1242052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 name="Freeform 10">
              <a:extLst>
                <a:ext uri="{FF2B5EF4-FFF2-40B4-BE49-F238E27FC236}">
                  <a16:creationId xmlns:a16="http://schemas.microsoft.com/office/drawing/2014/main" id="{71B1560F-7EB7-D7EB-AC93-19242998AD55}"/>
                </a:ext>
              </a:extLst>
            </p:cNvPr>
            <p:cNvSpPr/>
            <p:nvPr/>
          </p:nvSpPr>
          <p:spPr>
            <a:xfrm rot="16214804">
              <a:off x="-14528" y="12422258"/>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2" name="Freeform 11">
              <a:extLst>
                <a:ext uri="{FF2B5EF4-FFF2-40B4-BE49-F238E27FC236}">
                  <a16:creationId xmlns:a16="http://schemas.microsoft.com/office/drawing/2014/main" id="{BBF1DCCD-C7AF-9473-E6E6-F419C0AF804C}"/>
                </a:ext>
              </a:extLst>
            </p:cNvPr>
            <p:cNvSpPr/>
            <p:nvPr/>
          </p:nvSpPr>
          <p:spPr>
            <a:xfrm rot="16214804">
              <a:off x="-345497" y="11847121"/>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3" name="Freeform 12">
              <a:extLst>
                <a:ext uri="{FF2B5EF4-FFF2-40B4-BE49-F238E27FC236}">
                  <a16:creationId xmlns:a16="http://schemas.microsoft.com/office/drawing/2014/main" id="{3F5E3844-E85C-9119-279F-2D709EFBA3ED}"/>
                </a:ext>
              </a:extLst>
            </p:cNvPr>
            <p:cNvSpPr/>
            <p:nvPr/>
          </p:nvSpPr>
          <p:spPr>
            <a:xfrm rot="16214804">
              <a:off x="-12060" y="11849151"/>
              <a:ext cx="894480" cy="333443"/>
            </a:xfrm>
            <a:custGeom>
              <a:avLst/>
              <a:gdLst>
                <a:gd name="connsiteX0" fmla="*/ 570135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4346"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4" name="Freeform 13">
              <a:extLst>
                <a:ext uri="{FF2B5EF4-FFF2-40B4-BE49-F238E27FC236}">
                  <a16:creationId xmlns:a16="http://schemas.microsoft.com/office/drawing/2014/main" id="{521172AC-E935-ECED-735A-FF5B89DEC860}"/>
                </a:ext>
              </a:extLst>
            </p:cNvPr>
            <p:cNvSpPr/>
            <p:nvPr/>
          </p:nvSpPr>
          <p:spPr>
            <a:xfrm rot="16214804">
              <a:off x="-343030" y="11274017"/>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5" name="Freeform 14">
              <a:extLst>
                <a:ext uri="{FF2B5EF4-FFF2-40B4-BE49-F238E27FC236}">
                  <a16:creationId xmlns:a16="http://schemas.microsoft.com/office/drawing/2014/main" id="{234310F4-1EE7-F9C1-9868-C34CF3BCF3CB}"/>
                </a:ext>
              </a:extLst>
            </p:cNvPr>
            <p:cNvSpPr/>
            <p:nvPr/>
          </p:nvSpPr>
          <p:spPr>
            <a:xfrm rot="16214804">
              <a:off x="-9593" y="1127604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6" name="Freeform 15">
              <a:extLst>
                <a:ext uri="{FF2B5EF4-FFF2-40B4-BE49-F238E27FC236}">
                  <a16:creationId xmlns:a16="http://schemas.microsoft.com/office/drawing/2014/main" id="{C53DC744-0760-5950-44F6-FCB91D7A485E}"/>
                </a:ext>
              </a:extLst>
            </p:cNvPr>
            <p:cNvSpPr/>
            <p:nvPr/>
          </p:nvSpPr>
          <p:spPr>
            <a:xfrm rot="16214804">
              <a:off x="-340561" y="10700912"/>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7" name="Freeform 16">
              <a:extLst>
                <a:ext uri="{FF2B5EF4-FFF2-40B4-BE49-F238E27FC236}">
                  <a16:creationId xmlns:a16="http://schemas.microsoft.com/office/drawing/2014/main" id="{6C5EE829-C3C9-1B58-B3D0-8115AB00CDD2}"/>
                </a:ext>
              </a:extLst>
            </p:cNvPr>
            <p:cNvSpPr/>
            <p:nvPr/>
          </p:nvSpPr>
          <p:spPr>
            <a:xfrm rot="16214804">
              <a:off x="-7124" y="10702942"/>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8" name="Freeform 17">
              <a:extLst>
                <a:ext uri="{FF2B5EF4-FFF2-40B4-BE49-F238E27FC236}">
                  <a16:creationId xmlns:a16="http://schemas.microsoft.com/office/drawing/2014/main" id="{65448C0E-802F-F495-D7C1-9DE311809934}"/>
                </a:ext>
              </a:extLst>
            </p:cNvPr>
            <p:cNvSpPr/>
            <p:nvPr/>
          </p:nvSpPr>
          <p:spPr>
            <a:xfrm rot="16214804">
              <a:off x="-338094" y="10127807"/>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9" name="Freeform 18">
              <a:extLst>
                <a:ext uri="{FF2B5EF4-FFF2-40B4-BE49-F238E27FC236}">
                  <a16:creationId xmlns:a16="http://schemas.microsoft.com/office/drawing/2014/main" id="{BBD6485E-F944-7AE3-A7D5-5517A66C7EBF}"/>
                </a:ext>
              </a:extLst>
            </p:cNvPr>
            <p:cNvSpPr/>
            <p:nvPr/>
          </p:nvSpPr>
          <p:spPr>
            <a:xfrm rot="16214804">
              <a:off x="-4657" y="1012983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0" name="Freeform 19">
              <a:extLst>
                <a:ext uri="{FF2B5EF4-FFF2-40B4-BE49-F238E27FC236}">
                  <a16:creationId xmlns:a16="http://schemas.microsoft.com/office/drawing/2014/main" id="{A8539202-2D07-A4F3-9932-3CE319116CB4}"/>
                </a:ext>
              </a:extLst>
            </p:cNvPr>
            <p:cNvSpPr/>
            <p:nvPr/>
          </p:nvSpPr>
          <p:spPr>
            <a:xfrm rot="16214804">
              <a:off x="-335325" y="9553808"/>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5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5"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1" name="Freeform 20">
              <a:extLst>
                <a:ext uri="{FF2B5EF4-FFF2-40B4-BE49-F238E27FC236}">
                  <a16:creationId xmlns:a16="http://schemas.microsoft.com/office/drawing/2014/main" id="{87F1D200-3192-FD28-E925-9060B2F0913D}"/>
                </a:ext>
              </a:extLst>
            </p:cNvPr>
            <p:cNvSpPr/>
            <p:nvPr/>
          </p:nvSpPr>
          <p:spPr>
            <a:xfrm rot="16214804">
              <a:off x="-2183" y="9555542"/>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2" name="Freeform 21">
              <a:extLst>
                <a:ext uri="{FF2B5EF4-FFF2-40B4-BE49-F238E27FC236}">
                  <a16:creationId xmlns:a16="http://schemas.microsoft.com/office/drawing/2014/main" id="{33697B89-8DDC-5594-4A5B-EAC1476E18A3}"/>
                </a:ext>
              </a:extLst>
            </p:cNvPr>
            <p:cNvSpPr/>
            <p:nvPr/>
          </p:nvSpPr>
          <p:spPr>
            <a:xfrm rot="16214804">
              <a:off x="-332858" y="8980703"/>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3" name="Freeform 22">
              <a:extLst>
                <a:ext uri="{FF2B5EF4-FFF2-40B4-BE49-F238E27FC236}">
                  <a16:creationId xmlns:a16="http://schemas.microsoft.com/office/drawing/2014/main" id="{FA8D29D3-2095-B5F2-830B-2E6D8032F6AB}"/>
                </a:ext>
              </a:extLst>
            </p:cNvPr>
            <p:cNvSpPr/>
            <p:nvPr/>
          </p:nvSpPr>
          <p:spPr>
            <a:xfrm rot="16214804">
              <a:off x="284" y="8982437"/>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4" name="Freeform 23">
              <a:extLst>
                <a:ext uri="{FF2B5EF4-FFF2-40B4-BE49-F238E27FC236}">
                  <a16:creationId xmlns:a16="http://schemas.microsoft.com/office/drawing/2014/main" id="{770A6B52-3C25-BBED-3199-B547DFED80C3}"/>
                </a:ext>
              </a:extLst>
            </p:cNvPr>
            <p:cNvSpPr/>
            <p:nvPr/>
          </p:nvSpPr>
          <p:spPr>
            <a:xfrm rot="16214804">
              <a:off x="-330684" y="8407301"/>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5" name="Freeform 24">
              <a:extLst>
                <a:ext uri="{FF2B5EF4-FFF2-40B4-BE49-F238E27FC236}">
                  <a16:creationId xmlns:a16="http://schemas.microsoft.com/office/drawing/2014/main" id="{73306649-F90B-EBBE-103D-DC1A2DAFDD7C}"/>
                </a:ext>
              </a:extLst>
            </p:cNvPr>
            <p:cNvSpPr/>
            <p:nvPr/>
          </p:nvSpPr>
          <p:spPr>
            <a:xfrm rot="16214804">
              <a:off x="2752" y="8409332"/>
              <a:ext cx="894480" cy="333443"/>
            </a:xfrm>
            <a:custGeom>
              <a:avLst/>
              <a:gdLst>
                <a:gd name="connsiteX0" fmla="*/ 570135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4346"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6" name="Freeform 25">
              <a:extLst>
                <a:ext uri="{FF2B5EF4-FFF2-40B4-BE49-F238E27FC236}">
                  <a16:creationId xmlns:a16="http://schemas.microsoft.com/office/drawing/2014/main" id="{4862160F-1217-3C0C-C18C-FEC1813D9B58}"/>
                </a:ext>
              </a:extLst>
            </p:cNvPr>
            <p:cNvSpPr/>
            <p:nvPr/>
          </p:nvSpPr>
          <p:spPr>
            <a:xfrm rot="16214804">
              <a:off x="-328217" y="7834197"/>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7" name="Freeform 26">
              <a:extLst>
                <a:ext uri="{FF2B5EF4-FFF2-40B4-BE49-F238E27FC236}">
                  <a16:creationId xmlns:a16="http://schemas.microsoft.com/office/drawing/2014/main" id="{6C684524-B519-243F-DCB3-C0A7B223B953}"/>
                </a:ext>
              </a:extLst>
            </p:cNvPr>
            <p:cNvSpPr/>
            <p:nvPr/>
          </p:nvSpPr>
          <p:spPr>
            <a:xfrm rot="16214804">
              <a:off x="5220" y="783622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8" name="Freeform 27">
              <a:extLst>
                <a:ext uri="{FF2B5EF4-FFF2-40B4-BE49-F238E27FC236}">
                  <a16:creationId xmlns:a16="http://schemas.microsoft.com/office/drawing/2014/main" id="{313C85B2-F7E8-CA8B-AE8D-3CDDC594E963}"/>
                </a:ext>
              </a:extLst>
            </p:cNvPr>
            <p:cNvSpPr/>
            <p:nvPr/>
          </p:nvSpPr>
          <p:spPr>
            <a:xfrm rot="16214804">
              <a:off x="-325749" y="7261091"/>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29" name="Freeform 28">
              <a:extLst>
                <a:ext uri="{FF2B5EF4-FFF2-40B4-BE49-F238E27FC236}">
                  <a16:creationId xmlns:a16="http://schemas.microsoft.com/office/drawing/2014/main" id="{EB250D72-8221-735A-52F4-EED7E2F1845A}"/>
                </a:ext>
              </a:extLst>
            </p:cNvPr>
            <p:cNvSpPr/>
            <p:nvPr/>
          </p:nvSpPr>
          <p:spPr>
            <a:xfrm rot="16214804">
              <a:off x="7689" y="7263121"/>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0" name="Freeform 29">
              <a:extLst>
                <a:ext uri="{FF2B5EF4-FFF2-40B4-BE49-F238E27FC236}">
                  <a16:creationId xmlns:a16="http://schemas.microsoft.com/office/drawing/2014/main" id="{9C1C2695-AD00-C7F9-8B2D-3D88294829EC}"/>
                </a:ext>
              </a:extLst>
            </p:cNvPr>
            <p:cNvSpPr/>
            <p:nvPr/>
          </p:nvSpPr>
          <p:spPr>
            <a:xfrm rot="16214804">
              <a:off x="-323280" y="6687986"/>
              <a:ext cx="894480" cy="333443"/>
            </a:xfrm>
            <a:custGeom>
              <a:avLst/>
              <a:gdLst>
                <a:gd name="connsiteX0" fmla="*/ 324346 w 894480"/>
                <a:gd name="connsiteY0" fmla="*/ 0 h 333443"/>
                <a:gd name="connsiteX1" fmla="*/ 0 w 894480"/>
                <a:gd name="connsiteY1" fmla="*/ 333443 h 333443"/>
                <a:gd name="connsiteX2" fmla="*/ 570134 w 894480"/>
                <a:gd name="connsiteY2" fmla="*/ 333443 h 333443"/>
                <a:gd name="connsiteX3" fmla="*/ 89448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4" y="333443"/>
                  </a:lnTo>
                  <a:lnTo>
                    <a:pt x="89448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1" name="Freeform 30">
              <a:extLst>
                <a:ext uri="{FF2B5EF4-FFF2-40B4-BE49-F238E27FC236}">
                  <a16:creationId xmlns:a16="http://schemas.microsoft.com/office/drawing/2014/main" id="{90EC8A0D-A4E6-17B2-19E9-9C2F85B0710A}"/>
                </a:ext>
              </a:extLst>
            </p:cNvPr>
            <p:cNvSpPr/>
            <p:nvPr/>
          </p:nvSpPr>
          <p:spPr>
            <a:xfrm rot="16214804">
              <a:off x="10157" y="6690016"/>
              <a:ext cx="894480" cy="333443"/>
            </a:xfrm>
            <a:custGeom>
              <a:avLst/>
              <a:gdLst>
                <a:gd name="connsiteX0" fmla="*/ 570729 w 894480"/>
                <a:gd name="connsiteY0" fmla="*/ 0 h 333443"/>
                <a:gd name="connsiteX1" fmla="*/ 894480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29" y="0"/>
                  </a:moveTo>
                  <a:lnTo>
                    <a:pt x="894480" y="333443"/>
                  </a:lnTo>
                  <a:lnTo>
                    <a:pt x="324346" y="333443"/>
                  </a:lnTo>
                  <a:lnTo>
                    <a:pt x="0"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2" name="Freeform 31">
              <a:extLst>
                <a:ext uri="{FF2B5EF4-FFF2-40B4-BE49-F238E27FC236}">
                  <a16:creationId xmlns:a16="http://schemas.microsoft.com/office/drawing/2014/main" id="{0AAA18A1-334D-3288-02A2-DFFDF8591FD9}"/>
                </a:ext>
              </a:extLst>
            </p:cNvPr>
            <p:cNvSpPr/>
            <p:nvPr/>
          </p:nvSpPr>
          <p:spPr>
            <a:xfrm rot="16214804">
              <a:off x="-320536" y="6119723"/>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3" name="Freeform 32">
              <a:extLst>
                <a:ext uri="{FF2B5EF4-FFF2-40B4-BE49-F238E27FC236}">
                  <a16:creationId xmlns:a16="http://schemas.microsoft.com/office/drawing/2014/main" id="{30A14B2E-180F-4BC1-82B8-9393FAB3265B}"/>
                </a:ext>
              </a:extLst>
            </p:cNvPr>
            <p:cNvSpPr/>
            <p:nvPr/>
          </p:nvSpPr>
          <p:spPr>
            <a:xfrm rot="16214804">
              <a:off x="12606" y="6121456"/>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4" name="Freeform 33">
              <a:extLst>
                <a:ext uri="{FF2B5EF4-FFF2-40B4-BE49-F238E27FC236}">
                  <a16:creationId xmlns:a16="http://schemas.microsoft.com/office/drawing/2014/main" id="{2BE50EC2-1A85-F4AA-0F39-AB0BFF4591DD}"/>
                </a:ext>
              </a:extLst>
            </p:cNvPr>
            <p:cNvSpPr/>
            <p:nvPr/>
          </p:nvSpPr>
          <p:spPr>
            <a:xfrm rot="16214804">
              <a:off x="-318068" y="5546618"/>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5" name="Freeform 34">
              <a:extLst>
                <a:ext uri="{FF2B5EF4-FFF2-40B4-BE49-F238E27FC236}">
                  <a16:creationId xmlns:a16="http://schemas.microsoft.com/office/drawing/2014/main" id="{0E9A3CED-A0BF-0175-6430-220E6E48D97D}"/>
                </a:ext>
              </a:extLst>
            </p:cNvPr>
            <p:cNvSpPr/>
            <p:nvPr/>
          </p:nvSpPr>
          <p:spPr>
            <a:xfrm rot="16214804">
              <a:off x="15073" y="5548352"/>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6" name="Freeform 35">
              <a:extLst>
                <a:ext uri="{FF2B5EF4-FFF2-40B4-BE49-F238E27FC236}">
                  <a16:creationId xmlns:a16="http://schemas.microsoft.com/office/drawing/2014/main" id="{5A06F3A4-4080-115C-D5AA-09E625865905}"/>
                </a:ext>
              </a:extLst>
            </p:cNvPr>
            <p:cNvSpPr/>
            <p:nvPr/>
          </p:nvSpPr>
          <p:spPr>
            <a:xfrm rot="16214804">
              <a:off x="-315895" y="4973216"/>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7" name="Freeform 36">
              <a:extLst>
                <a:ext uri="{FF2B5EF4-FFF2-40B4-BE49-F238E27FC236}">
                  <a16:creationId xmlns:a16="http://schemas.microsoft.com/office/drawing/2014/main" id="{5855C8EB-E4D8-3812-0C41-638065B72F93}"/>
                </a:ext>
              </a:extLst>
            </p:cNvPr>
            <p:cNvSpPr/>
            <p:nvPr/>
          </p:nvSpPr>
          <p:spPr>
            <a:xfrm rot="16214804">
              <a:off x="17542" y="4975246"/>
              <a:ext cx="894480" cy="333443"/>
            </a:xfrm>
            <a:custGeom>
              <a:avLst/>
              <a:gdLst>
                <a:gd name="connsiteX0" fmla="*/ 570135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4346"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8" name="Freeform 37">
              <a:extLst>
                <a:ext uri="{FF2B5EF4-FFF2-40B4-BE49-F238E27FC236}">
                  <a16:creationId xmlns:a16="http://schemas.microsoft.com/office/drawing/2014/main" id="{8D5FA701-772B-2676-124C-ED29CA79ADC0}"/>
                </a:ext>
              </a:extLst>
            </p:cNvPr>
            <p:cNvSpPr/>
            <p:nvPr/>
          </p:nvSpPr>
          <p:spPr>
            <a:xfrm rot="16214804">
              <a:off x="-313428" y="4400111"/>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9" name="Freeform 38">
              <a:extLst>
                <a:ext uri="{FF2B5EF4-FFF2-40B4-BE49-F238E27FC236}">
                  <a16:creationId xmlns:a16="http://schemas.microsoft.com/office/drawing/2014/main" id="{9AD3169F-118B-976F-4C5A-14AA47D9A7B0}"/>
                </a:ext>
              </a:extLst>
            </p:cNvPr>
            <p:cNvSpPr/>
            <p:nvPr/>
          </p:nvSpPr>
          <p:spPr>
            <a:xfrm rot="16214804">
              <a:off x="20009" y="4402141"/>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0" name="Freeform 39">
              <a:extLst>
                <a:ext uri="{FF2B5EF4-FFF2-40B4-BE49-F238E27FC236}">
                  <a16:creationId xmlns:a16="http://schemas.microsoft.com/office/drawing/2014/main" id="{DA6F0884-D1C4-C4B2-BD9C-72820D6355CD}"/>
                </a:ext>
              </a:extLst>
            </p:cNvPr>
            <p:cNvSpPr/>
            <p:nvPr/>
          </p:nvSpPr>
          <p:spPr>
            <a:xfrm rot="16214804">
              <a:off x="-310959" y="3827006"/>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1" name="Freeform 40">
              <a:extLst>
                <a:ext uri="{FF2B5EF4-FFF2-40B4-BE49-F238E27FC236}">
                  <a16:creationId xmlns:a16="http://schemas.microsoft.com/office/drawing/2014/main" id="{F8E77A6A-BADA-3F63-8357-E220E3C3B6AD}"/>
                </a:ext>
              </a:extLst>
            </p:cNvPr>
            <p:cNvSpPr/>
            <p:nvPr/>
          </p:nvSpPr>
          <p:spPr>
            <a:xfrm rot="16214804">
              <a:off x="22478" y="3829036"/>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2" name="Freeform 41">
              <a:extLst>
                <a:ext uri="{FF2B5EF4-FFF2-40B4-BE49-F238E27FC236}">
                  <a16:creationId xmlns:a16="http://schemas.microsoft.com/office/drawing/2014/main" id="{83764C9E-D87B-E41A-35BB-33F0B32074F2}"/>
                </a:ext>
              </a:extLst>
            </p:cNvPr>
            <p:cNvSpPr/>
            <p:nvPr/>
          </p:nvSpPr>
          <p:spPr>
            <a:xfrm rot="16214804">
              <a:off x="-308492" y="3253901"/>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3" name="Freeform 42">
              <a:extLst>
                <a:ext uri="{FF2B5EF4-FFF2-40B4-BE49-F238E27FC236}">
                  <a16:creationId xmlns:a16="http://schemas.microsoft.com/office/drawing/2014/main" id="{08FF2346-11BB-417C-8CEA-D1CCBF1FA536}"/>
                </a:ext>
              </a:extLst>
            </p:cNvPr>
            <p:cNvSpPr/>
            <p:nvPr/>
          </p:nvSpPr>
          <p:spPr>
            <a:xfrm rot="16214804">
              <a:off x="24946" y="3255931"/>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4" name="Freeform 43">
              <a:extLst>
                <a:ext uri="{FF2B5EF4-FFF2-40B4-BE49-F238E27FC236}">
                  <a16:creationId xmlns:a16="http://schemas.microsoft.com/office/drawing/2014/main" id="{69600F36-F0B1-8203-F101-AD2CDF9559EF}"/>
                </a:ext>
              </a:extLst>
            </p:cNvPr>
            <p:cNvSpPr/>
            <p:nvPr/>
          </p:nvSpPr>
          <p:spPr>
            <a:xfrm rot="16214804">
              <a:off x="-305723" y="2679902"/>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5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5"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5" name="Freeform 44">
              <a:extLst>
                <a:ext uri="{FF2B5EF4-FFF2-40B4-BE49-F238E27FC236}">
                  <a16:creationId xmlns:a16="http://schemas.microsoft.com/office/drawing/2014/main" id="{6A0BC016-6F60-6CAE-21AB-0E0383D1C7DA}"/>
                </a:ext>
              </a:extLst>
            </p:cNvPr>
            <p:cNvSpPr/>
            <p:nvPr/>
          </p:nvSpPr>
          <p:spPr>
            <a:xfrm rot="16214804">
              <a:off x="27419" y="2681636"/>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6" name="Freeform 45">
              <a:extLst>
                <a:ext uri="{FF2B5EF4-FFF2-40B4-BE49-F238E27FC236}">
                  <a16:creationId xmlns:a16="http://schemas.microsoft.com/office/drawing/2014/main" id="{1AAF948F-8AC8-4E56-1953-8198E22E3015}"/>
                </a:ext>
              </a:extLst>
            </p:cNvPr>
            <p:cNvSpPr/>
            <p:nvPr/>
          </p:nvSpPr>
          <p:spPr>
            <a:xfrm rot="16214804">
              <a:off x="-303255" y="2106796"/>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7" name="Freeform 46">
              <a:extLst>
                <a:ext uri="{FF2B5EF4-FFF2-40B4-BE49-F238E27FC236}">
                  <a16:creationId xmlns:a16="http://schemas.microsoft.com/office/drawing/2014/main" id="{854FBF24-AB0B-5304-4E34-394632585A49}"/>
                </a:ext>
              </a:extLst>
            </p:cNvPr>
            <p:cNvSpPr/>
            <p:nvPr/>
          </p:nvSpPr>
          <p:spPr>
            <a:xfrm rot="16214804">
              <a:off x="29886" y="2108532"/>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8" name="Freeform 47">
              <a:extLst>
                <a:ext uri="{FF2B5EF4-FFF2-40B4-BE49-F238E27FC236}">
                  <a16:creationId xmlns:a16="http://schemas.microsoft.com/office/drawing/2014/main" id="{6DBC0DF9-23E8-F799-B5FD-B5860E800C6D}"/>
                </a:ext>
              </a:extLst>
            </p:cNvPr>
            <p:cNvSpPr/>
            <p:nvPr/>
          </p:nvSpPr>
          <p:spPr>
            <a:xfrm rot="16214804">
              <a:off x="-301083" y="1533395"/>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9" name="Freeform 48">
              <a:extLst>
                <a:ext uri="{FF2B5EF4-FFF2-40B4-BE49-F238E27FC236}">
                  <a16:creationId xmlns:a16="http://schemas.microsoft.com/office/drawing/2014/main" id="{6A88E91F-FCC9-17FD-3FE8-73A224FF6726}"/>
                </a:ext>
              </a:extLst>
            </p:cNvPr>
            <p:cNvSpPr/>
            <p:nvPr/>
          </p:nvSpPr>
          <p:spPr>
            <a:xfrm rot="16214804">
              <a:off x="32354" y="1535426"/>
              <a:ext cx="894480" cy="333443"/>
            </a:xfrm>
            <a:custGeom>
              <a:avLst/>
              <a:gdLst>
                <a:gd name="connsiteX0" fmla="*/ 570135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4346"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50" name="Freeform 49">
              <a:extLst>
                <a:ext uri="{FF2B5EF4-FFF2-40B4-BE49-F238E27FC236}">
                  <a16:creationId xmlns:a16="http://schemas.microsoft.com/office/drawing/2014/main" id="{A23796CE-87CD-1B81-6986-11570B9B7698}"/>
                </a:ext>
              </a:extLst>
            </p:cNvPr>
            <p:cNvSpPr/>
            <p:nvPr/>
          </p:nvSpPr>
          <p:spPr>
            <a:xfrm rot="16214804">
              <a:off x="-298615" y="960290"/>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51" name="Freeform 50">
              <a:extLst>
                <a:ext uri="{FF2B5EF4-FFF2-40B4-BE49-F238E27FC236}">
                  <a16:creationId xmlns:a16="http://schemas.microsoft.com/office/drawing/2014/main" id="{4ACE250E-7F89-7C59-7295-AC8AACF16582}"/>
                </a:ext>
              </a:extLst>
            </p:cNvPr>
            <p:cNvSpPr/>
            <p:nvPr/>
          </p:nvSpPr>
          <p:spPr>
            <a:xfrm rot="16214804">
              <a:off x="34822" y="962320"/>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52" name="Freeform 51">
              <a:extLst>
                <a:ext uri="{FF2B5EF4-FFF2-40B4-BE49-F238E27FC236}">
                  <a16:creationId xmlns:a16="http://schemas.microsoft.com/office/drawing/2014/main" id="{A848B5BA-9424-EA7E-E92D-1BBE649F9F6E}"/>
                </a:ext>
              </a:extLst>
            </p:cNvPr>
            <p:cNvSpPr/>
            <p:nvPr/>
          </p:nvSpPr>
          <p:spPr>
            <a:xfrm rot="16214804">
              <a:off x="-296147" y="387185"/>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53" name="Freeform 52">
              <a:extLst>
                <a:ext uri="{FF2B5EF4-FFF2-40B4-BE49-F238E27FC236}">
                  <a16:creationId xmlns:a16="http://schemas.microsoft.com/office/drawing/2014/main" id="{2F00D111-B1D8-6C09-271E-3AA823A7D229}"/>
                </a:ext>
              </a:extLst>
            </p:cNvPr>
            <p:cNvSpPr/>
            <p:nvPr/>
          </p:nvSpPr>
          <p:spPr>
            <a:xfrm rot="16214804">
              <a:off x="37290" y="389216"/>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54" name="Freeform 53">
              <a:extLst>
                <a:ext uri="{FF2B5EF4-FFF2-40B4-BE49-F238E27FC236}">
                  <a16:creationId xmlns:a16="http://schemas.microsoft.com/office/drawing/2014/main" id="{5C0830D4-94BF-8CD3-867E-9BDAFFAD33D8}"/>
                </a:ext>
              </a:extLst>
            </p:cNvPr>
            <p:cNvSpPr/>
            <p:nvPr/>
          </p:nvSpPr>
          <p:spPr>
            <a:xfrm rot="16214804">
              <a:off x="-293679" y="-185920"/>
              <a:ext cx="894480" cy="333443"/>
            </a:xfrm>
            <a:custGeom>
              <a:avLst/>
              <a:gdLst>
                <a:gd name="connsiteX0" fmla="*/ 324346 w 894480"/>
                <a:gd name="connsiteY0" fmla="*/ 0 h 333443"/>
                <a:gd name="connsiteX1" fmla="*/ 0 w 894480"/>
                <a:gd name="connsiteY1" fmla="*/ 333443 h 333443"/>
                <a:gd name="connsiteX2" fmla="*/ 570134 w 894480"/>
                <a:gd name="connsiteY2" fmla="*/ 333443 h 333443"/>
                <a:gd name="connsiteX3" fmla="*/ 89448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4" y="333443"/>
                  </a:lnTo>
                  <a:lnTo>
                    <a:pt x="894480" y="0"/>
                  </a:lnTo>
                  <a:close/>
                </a:path>
              </a:pathLst>
            </a:custGeom>
            <a:solidFill>
              <a:schemeClr val="accent5"/>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55" name="Freeform 54">
              <a:extLst>
                <a:ext uri="{FF2B5EF4-FFF2-40B4-BE49-F238E27FC236}">
                  <a16:creationId xmlns:a16="http://schemas.microsoft.com/office/drawing/2014/main" id="{8A8CA16F-5747-6A21-56CB-25ED08E96528}"/>
                </a:ext>
              </a:extLst>
            </p:cNvPr>
            <p:cNvSpPr/>
            <p:nvPr/>
          </p:nvSpPr>
          <p:spPr>
            <a:xfrm rot="16214804">
              <a:off x="39757" y="-183890"/>
              <a:ext cx="894480" cy="333443"/>
            </a:xfrm>
            <a:custGeom>
              <a:avLst/>
              <a:gdLst>
                <a:gd name="connsiteX0" fmla="*/ 570729 w 894480"/>
                <a:gd name="connsiteY0" fmla="*/ 0 h 333443"/>
                <a:gd name="connsiteX1" fmla="*/ 894480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29" y="0"/>
                  </a:moveTo>
                  <a:lnTo>
                    <a:pt x="894480" y="333443"/>
                  </a:lnTo>
                  <a:lnTo>
                    <a:pt x="324346" y="333443"/>
                  </a:lnTo>
                  <a:lnTo>
                    <a:pt x="0" y="0"/>
                  </a:lnTo>
                  <a:close/>
                </a:path>
              </a:pathLst>
            </a:custGeom>
            <a:solidFill>
              <a:schemeClr val="tx2"/>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sp>
        <p:nvSpPr>
          <p:cNvPr id="56" name="Freeform 55">
            <a:extLst>
              <a:ext uri="{FF2B5EF4-FFF2-40B4-BE49-F238E27FC236}">
                <a16:creationId xmlns:a16="http://schemas.microsoft.com/office/drawing/2014/main" id="{7895A4AB-05ED-9A5A-A65D-51A223AD97F4}"/>
              </a:ext>
            </a:extLst>
          </p:cNvPr>
          <p:cNvSpPr/>
          <p:nvPr/>
        </p:nvSpPr>
        <p:spPr>
          <a:xfrm>
            <a:off x="745237" y="366243"/>
            <a:ext cx="5192109" cy="1174914"/>
          </a:xfrm>
          <a:custGeom>
            <a:avLst/>
            <a:gdLst>
              <a:gd name="connsiteX0" fmla="*/ 4765438 w 8946352"/>
              <a:gd name="connsiteY0" fmla="*/ 3894058 h 3940825"/>
              <a:gd name="connsiteX1" fmla="*/ 4723100 w 8946352"/>
              <a:gd name="connsiteY1" fmla="*/ 3903410 h 3940825"/>
              <a:gd name="connsiteX2" fmla="*/ 4765438 w 8946352"/>
              <a:gd name="connsiteY2" fmla="*/ 3894058 h 3940825"/>
              <a:gd name="connsiteX3" fmla="*/ 3939836 w 8946352"/>
              <a:gd name="connsiteY3" fmla="*/ 3873014 h 3940825"/>
              <a:gd name="connsiteX4" fmla="*/ 3798706 w 8946352"/>
              <a:gd name="connsiteY4" fmla="*/ 3875352 h 3940825"/>
              <a:gd name="connsiteX5" fmla="*/ 3878680 w 8946352"/>
              <a:gd name="connsiteY5" fmla="*/ 3887045 h 3940825"/>
              <a:gd name="connsiteX6" fmla="*/ 2511015 w 8946352"/>
              <a:gd name="connsiteY6" fmla="*/ 3834251 h 3940825"/>
              <a:gd name="connsiteX7" fmla="*/ 2523846 w 8946352"/>
              <a:gd name="connsiteY7" fmla="*/ 3835604 h 3940825"/>
              <a:gd name="connsiteX8" fmla="*/ 2520076 w 8946352"/>
              <a:gd name="connsiteY8" fmla="*/ 3836228 h 3940825"/>
              <a:gd name="connsiteX9" fmla="*/ 2516791 w 8946352"/>
              <a:gd name="connsiteY9" fmla="*/ 3835092 h 3940825"/>
              <a:gd name="connsiteX10" fmla="*/ 3742256 w 8946352"/>
              <a:gd name="connsiteY10" fmla="*/ 3830927 h 3940825"/>
              <a:gd name="connsiteX11" fmla="*/ 3848104 w 8946352"/>
              <a:gd name="connsiteY11" fmla="*/ 3854308 h 3940825"/>
              <a:gd name="connsiteX12" fmla="*/ 4144474 w 8946352"/>
              <a:gd name="connsiteY12" fmla="*/ 3849633 h 3940825"/>
              <a:gd name="connsiteX13" fmla="*/ 3742256 w 8946352"/>
              <a:gd name="connsiteY13" fmla="*/ 3830927 h 3940825"/>
              <a:gd name="connsiteX14" fmla="*/ 4302434 w 8946352"/>
              <a:gd name="connsiteY14" fmla="*/ 3820076 h 3940825"/>
              <a:gd name="connsiteX15" fmla="*/ 4252672 w 8946352"/>
              <a:gd name="connsiteY15" fmla="*/ 3821573 h 3940825"/>
              <a:gd name="connsiteX16" fmla="*/ 4177402 w 8946352"/>
              <a:gd name="connsiteY16" fmla="*/ 3821573 h 3940825"/>
              <a:gd name="connsiteX17" fmla="*/ 4250318 w 8946352"/>
              <a:gd name="connsiteY17" fmla="*/ 3821573 h 3940825"/>
              <a:gd name="connsiteX18" fmla="*/ 4487886 w 8946352"/>
              <a:gd name="connsiteY18" fmla="*/ 3830927 h 3940825"/>
              <a:gd name="connsiteX19" fmla="*/ 4346758 w 8946352"/>
              <a:gd name="connsiteY19" fmla="*/ 3830927 h 3940825"/>
              <a:gd name="connsiteX20" fmla="*/ 4302434 w 8946352"/>
              <a:gd name="connsiteY20" fmla="*/ 3820076 h 3940825"/>
              <a:gd name="connsiteX21" fmla="*/ 1670020 w 8946352"/>
              <a:gd name="connsiteY21" fmla="*/ 3764286 h 3940825"/>
              <a:gd name="connsiteX22" fmla="*/ 1775865 w 8946352"/>
              <a:gd name="connsiteY22" fmla="*/ 3772470 h 3940825"/>
              <a:gd name="connsiteX23" fmla="*/ 2006375 w 8946352"/>
              <a:gd name="connsiteY23" fmla="*/ 3793515 h 3940825"/>
              <a:gd name="connsiteX24" fmla="*/ 1634737 w 8946352"/>
              <a:gd name="connsiteY24" fmla="*/ 3770132 h 3940825"/>
              <a:gd name="connsiteX25" fmla="*/ 1670020 w 8946352"/>
              <a:gd name="connsiteY25" fmla="*/ 3764286 h 3940825"/>
              <a:gd name="connsiteX26" fmla="*/ 3932780 w 8946352"/>
              <a:gd name="connsiteY26" fmla="*/ 3744413 h 3940825"/>
              <a:gd name="connsiteX27" fmla="*/ 4043330 w 8946352"/>
              <a:gd name="connsiteY27" fmla="*/ 3746751 h 3940825"/>
              <a:gd name="connsiteX28" fmla="*/ 3445886 w 8946352"/>
              <a:gd name="connsiteY28" fmla="*/ 3742074 h 3940825"/>
              <a:gd name="connsiteX29" fmla="*/ 3499986 w 8946352"/>
              <a:gd name="connsiteY29" fmla="*/ 3765457 h 3940825"/>
              <a:gd name="connsiteX30" fmla="*/ 3384730 w 8946352"/>
              <a:gd name="connsiteY30" fmla="*/ 3758442 h 3940825"/>
              <a:gd name="connsiteX31" fmla="*/ 3681100 w 8946352"/>
              <a:gd name="connsiteY31" fmla="*/ 3772471 h 3940825"/>
              <a:gd name="connsiteX32" fmla="*/ 3445886 w 8946352"/>
              <a:gd name="connsiteY32" fmla="*/ 3742074 h 3940825"/>
              <a:gd name="connsiteX33" fmla="*/ 1888768 w 8946352"/>
              <a:gd name="connsiteY33" fmla="*/ 3699988 h 3940825"/>
              <a:gd name="connsiteX34" fmla="*/ 2335675 w 8946352"/>
              <a:gd name="connsiteY34" fmla="*/ 3753765 h 3940825"/>
              <a:gd name="connsiteX35" fmla="*/ 2182787 w 8946352"/>
              <a:gd name="connsiteY35" fmla="*/ 3735059 h 3940825"/>
              <a:gd name="connsiteX36" fmla="*/ 2220422 w 8946352"/>
              <a:gd name="connsiteY36" fmla="*/ 3737397 h 3940825"/>
              <a:gd name="connsiteX37" fmla="*/ 2182787 w 8946352"/>
              <a:gd name="connsiteY37" fmla="*/ 3723368 h 3940825"/>
              <a:gd name="connsiteX38" fmla="*/ 1888768 w 8946352"/>
              <a:gd name="connsiteY38" fmla="*/ 3699988 h 3940825"/>
              <a:gd name="connsiteX39" fmla="*/ 7112876 w 8946352"/>
              <a:gd name="connsiteY39" fmla="*/ 3501237 h 3940825"/>
              <a:gd name="connsiteX40" fmla="*/ 7009382 w 8946352"/>
              <a:gd name="connsiteY40" fmla="*/ 3526956 h 3940825"/>
              <a:gd name="connsiteX41" fmla="*/ 7112876 w 8946352"/>
              <a:gd name="connsiteY41" fmla="*/ 3501237 h 3940825"/>
              <a:gd name="connsiteX42" fmla="*/ 7639166 w 8946352"/>
              <a:gd name="connsiteY42" fmla="*/ 3379065 h 3940825"/>
              <a:gd name="connsiteX43" fmla="*/ 7642106 w 8946352"/>
              <a:gd name="connsiteY43" fmla="*/ 3386666 h 3940825"/>
              <a:gd name="connsiteX44" fmla="*/ 7611530 w 8946352"/>
              <a:gd name="connsiteY44" fmla="*/ 3381988 h 3940825"/>
              <a:gd name="connsiteX45" fmla="*/ 7639166 w 8946352"/>
              <a:gd name="connsiteY45" fmla="*/ 3379065 h 3940825"/>
              <a:gd name="connsiteX46" fmla="*/ 583331 w 8946352"/>
              <a:gd name="connsiteY46" fmla="*/ 3197269 h 3940825"/>
              <a:gd name="connsiteX47" fmla="*/ 604499 w 8946352"/>
              <a:gd name="connsiteY47" fmla="*/ 3248710 h 3940825"/>
              <a:gd name="connsiteX48" fmla="*/ 618612 w 8946352"/>
              <a:gd name="connsiteY48" fmla="*/ 3269752 h 3940825"/>
              <a:gd name="connsiteX49" fmla="*/ 635078 w 8946352"/>
              <a:gd name="connsiteY49" fmla="*/ 3288458 h 3940825"/>
              <a:gd name="connsiteX50" fmla="*/ 726811 w 8946352"/>
              <a:gd name="connsiteY50" fmla="*/ 3370298 h 3940825"/>
              <a:gd name="connsiteX51" fmla="*/ 696234 w 8946352"/>
              <a:gd name="connsiteY51" fmla="*/ 3335224 h 3940825"/>
              <a:gd name="connsiteX52" fmla="*/ 679768 w 8946352"/>
              <a:gd name="connsiteY52" fmla="*/ 3316518 h 3940825"/>
              <a:gd name="connsiteX53" fmla="*/ 663304 w 8946352"/>
              <a:gd name="connsiteY53" fmla="*/ 3295474 h 3940825"/>
              <a:gd name="connsiteX54" fmla="*/ 583331 w 8946352"/>
              <a:gd name="connsiteY54" fmla="*/ 3197269 h 3940825"/>
              <a:gd name="connsiteX55" fmla="*/ 7653866 w 8946352"/>
              <a:gd name="connsiteY55" fmla="*/ 3197266 h 3940825"/>
              <a:gd name="connsiteX56" fmla="*/ 7543318 w 8946352"/>
              <a:gd name="connsiteY56" fmla="*/ 3232340 h 3940825"/>
              <a:gd name="connsiteX57" fmla="*/ 7653866 w 8946352"/>
              <a:gd name="connsiteY57" fmla="*/ 3197266 h 3940825"/>
              <a:gd name="connsiteX58" fmla="*/ 8425370 w 8946352"/>
              <a:gd name="connsiteY58" fmla="*/ 2965784 h 3940825"/>
              <a:gd name="connsiteX59" fmla="*/ 8357158 w 8946352"/>
              <a:gd name="connsiteY59" fmla="*/ 3010209 h 3940825"/>
              <a:gd name="connsiteX60" fmla="*/ 8361864 w 8946352"/>
              <a:gd name="connsiteY60" fmla="*/ 3005535 h 3940825"/>
              <a:gd name="connsiteX61" fmla="*/ 8425370 w 8946352"/>
              <a:gd name="connsiteY61" fmla="*/ 2965784 h 3940825"/>
              <a:gd name="connsiteX62" fmla="*/ 508063 w 8946352"/>
              <a:gd name="connsiteY62" fmla="*/ 2942403 h 3940825"/>
              <a:gd name="connsiteX63" fmla="*/ 508063 w 8946352"/>
              <a:gd name="connsiteY63" fmla="*/ 3028917 h 3940825"/>
              <a:gd name="connsiteX64" fmla="*/ 503356 w 8946352"/>
              <a:gd name="connsiteY64" fmla="*/ 3063991 h 3940825"/>
              <a:gd name="connsiteX65" fmla="*/ 489246 w 8946352"/>
              <a:gd name="connsiteY65" fmla="*/ 2993844 h 3940825"/>
              <a:gd name="connsiteX66" fmla="*/ 493950 w 8946352"/>
              <a:gd name="connsiteY66" fmla="*/ 3085033 h 3940825"/>
              <a:gd name="connsiteX67" fmla="*/ 494538 w 8946352"/>
              <a:gd name="connsiteY67" fmla="*/ 3103448 h 3940825"/>
              <a:gd name="connsiteX68" fmla="*/ 496853 w 8946352"/>
              <a:gd name="connsiteY68" fmla="*/ 3116760 h 3940825"/>
              <a:gd name="connsiteX69" fmla="*/ 496301 w 8946352"/>
              <a:gd name="connsiteY69" fmla="*/ 3115432 h 3940825"/>
              <a:gd name="connsiteX70" fmla="*/ 496860 w 8946352"/>
              <a:gd name="connsiteY70" fmla="*/ 3116802 h 3940825"/>
              <a:gd name="connsiteX71" fmla="*/ 498654 w 8946352"/>
              <a:gd name="connsiteY71" fmla="*/ 3127122 h 3940825"/>
              <a:gd name="connsiteX72" fmla="*/ 531584 w 8946352"/>
              <a:gd name="connsiteY72" fmla="*/ 3201944 h 3940825"/>
              <a:gd name="connsiteX73" fmla="*/ 496860 w 8946352"/>
              <a:gd name="connsiteY73" fmla="*/ 3116802 h 3940825"/>
              <a:gd name="connsiteX74" fmla="*/ 496853 w 8946352"/>
              <a:gd name="connsiteY74" fmla="*/ 3116760 h 3940825"/>
              <a:gd name="connsiteX75" fmla="*/ 502981 w 8946352"/>
              <a:gd name="connsiteY75" fmla="*/ 3131520 h 3940825"/>
              <a:gd name="connsiteX76" fmla="*/ 508063 w 8946352"/>
              <a:gd name="connsiteY76" fmla="*/ 3103739 h 3940825"/>
              <a:gd name="connsiteX77" fmla="*/ 510414 w 8946352"/>
              <a:gd name="connsiteY77" fmla="*/ 3078020 h 3940825"/>
              <a:gd name="connsiteX78" fmla="*/ 533935 w 8946352"/>
              <a:gd name="connsiteY78" fmla="*/ 3134135 h 3940825"/>
              <a:gd name="connsiteX79" fmla="*/ 531584 w 8946352"/>
              <a:gd name="connsiteY79" fmla="*/ 3096726 h 3940825"/>
              <a:gd name="connsiteX80" fmla="*/ 508063 w 8946352"/>
              <a:gd name="connsiteY80" fmla="*/ 2942403 h 3940825"/>
              <a:gd name="connsiteX81" fmla="*/ 8625300 w 8946352"/>
              <a:gd name="connsiteY81" fmla="*/ 2582317 h 3940825"/>
              <a:gd name="connsiteX82" fmla="*/ 8578258 w 8946352"/>
              <a:gd name="connsiteY82" fmla="*/ 2647787 h 3940825"/>
              <a:gd name="connsiteX83" fmla="*/ 8408904 w 8946352"/>
              <a:gd name="connsiteY83" fmla="*/ 2827828 h 3940825"/>
              <a:gd name="connsiteX84" fmla="*/ 8517102 w 8946352"/>
              <a:gd name="connsiteY84" fmla="*/ 2741314 h 3940825"/>
              <a:gd name="connsiteX85" fmla="*/ 8578258 w 8946352"/>
              <a:gd name="connsiteY85" fmla="*/ 2647787 h 3940825"/>
              <a:gd name="connsiteX86" fmla="*/ 8625300 w 8946352"/>
              <a:gd name="connsiteY86" fmla="*/ 2582317 h 3940825"/>
              <a:gd name="connsiteX87" fmla="*/ 8787600 w 8946352"/>
              <a:gd name="connsiteY87" fmla="*/ 2383566 h 3940825"/>
              <a:gd name="connsiteX88" fmla="*/ 8766430 w 8946352"/>
              <a:gd name="connsiteY88" fmla="*/ 2449036 h 3940825"/>
              <a:gd name="connsiteX89" fmla="*/ 8707626 w 8946352"/>
              <a:gd name="connsiteY89" fmla="*/ 2551918 h 3940825"/>
              <a:gd name="connsiteX90" fmla="*/ 8669992 w 8946352"/>
              <a:gd name="connsiteY90" fmla="*/ 2565949 h 3940825"/>
              <a:gd name="connsiteX91" fmla="*/ 8540624 w 8946352"/>
              <a:gd name="connsiteY91" fmla="*/ 2715595 h 3940825"/>
              <a:gd name="connsiteX92" fmla="*/ 8665288 w 8946352"/>
              <a:gd name="connsiteY92" fmla="*/ 2603359 h 3940825"/>
              <a:gd name="connsiteX93" fmla="*/ 8691160 w 8946352"/>
              <a:gd name="connsiteY93" fmla="*/ 2575301 h 3940825"/>
              <a:gd name="connsiteX94" fmla="*/ 8719386 w 8946352"/>
              <a:gd name="connsiteY94" fmla="*/ 2540228 h 3940825"/>
              <a:gd name="connsiteX95" fmla="*/ 8785246 w 8946352"/>
              <a:gd name="connsiteY95" fmla="*/ 2435007 h 3940825"/>
              <a:gd name="connsiteX96" fmla="*/ 8787600 w 8946352"/>
              <a:gd name="connsiteY96" fmla="*/ 2383566 h 3940825"/>
              <a:gd name="connsiteX97" fmla="*/ 8894064 w 8946352"/>
              <a:gd name="connsiteY97" fmla="*/ 2363875 h 3940825"/>
              <a:gd name="connsiteX98" fmla="*/ 8886684 w 8946352"/>
              <a:gd name="connsiteY98" fmla="*/ 2387365 h 3940825"/>
              <a:gd name="connsiteX99" fmla="*/ 8839346 w 8946352"/>
              <a:gd name="connsiteY99" fmla="*/ 2493461 h 3940825"/>
              <a:gd name="connsiteX100" fmla="*/ 8921674 w 8946352"/>
              <a:gd name="connsiteY100" fmla="*/ 2276007 h 3940825"/>
              <a:gd name="connsiteX101" fmla="*/ 8919320 w 8946352"/>
              <a:gd name="connsiteY101" fmla="*/ 2304065 h 3940825"/>
              <a:gd name="connsiteX102" fmla="*/ 8894064 w 8946352"/>
              <a:gd name="connsiteY102" fmla="*/ 2363875 h 3940825"/>
              <a:gd name="connsiteX103" fmla="*/ 8834642 w 8946352"/>
              <a:gd name="connsiteY103" fmla="*/ 1756924 h 3940825"/>
              <a:gd name="connsiteX104" fmla="*/ 8848754 w 8946352"/>
              <a:gd name="connsiteY104" fmla="*/ 1822395 h 3940825"/>
              <a:gd name="connsiteX105" fmla="*/ 8844050 w 8946352"/>
              <a:gd name="connsiteY105" fmla="*/ 1777967 h 3940825"/>
              <a:gd name="connsiteX106" fmla="*/ 8889708 w 8946352"/>
              <a:gd name="connsiteY106" fmla="*/ 1944096 h 3940825"/>
              <a:gd name="connsiteX107" fmla="*/ 8893446 w 8946352"/>
              <a:gd name="connsiteY107" fmla="*/ 2117010 h 3940825"/>
              <a:gd name="connsiteX108" fmla="*/ 8889918 w 8946352"/>
              <a:gd name="connsiteY108" fmla="*/ 1944857 h 3940825"/>
              <a:gd name="connsiteX109" fmla="*/ 8889708 w 8946352"/>
              <a:gd name="connsiteY109" fmla="*/ 1944096 h 3940825"/>
              <a:gd name="connsiteX110" fmla="*/ 8889624 w 8946352"/>
              <a:gd name="connsiteY110" fmla="*/ 1940181 h 3940825"/>
              <a:gd name="connsiteX111" fmla="*/ 8841698 w 8946352"/>
              <a:gd name="connsiteY111" fmla="*/ 1768615 h 3940825"/>
              <a:gd name="connsiteX112" fmla="*/ 8844050 w 8946352"/>
              <a:gd name="connsiteY112" fmla="*/ 1777967 h 3940825"/>
              <a:gd name="connsiteX113" fmla="*/ 729164 w 8946352"/>
              <a:gd name="connsiteY113" fmla="*/ 1724190 h 3940825"/>
              <a:gd name="connsiteX114" fmla="*/ 679768 w 8946352"/>
              <a:gd name="connsiteY114" fmla="*/ 1791996 h 3940825"/>
              <a:gd name="connsiteX115" fmla="*/ 628021 w 8946352"/>
              <a:gd name="connsiteY115" fmla="*/ 1894880 h 3940825"/>
              <a:gd name="connsiteX116" fmla="*/ 583331 w 8946352"/>
              <a:gd name="connsiteY116" fmla="*/ 2025819 h 3940825"/>
              <a:gd name="connsiteX117" fmla="*/ 630374 w 8946352"/>
              <a:gd name="connsiteY117" fmla="*/ 1906570 h 3940825"/>
              <a:gd name="connsiteX118" fmla="*/ 729164 w 8946352"/>
              <a:gd name="connsiteY118" fmla="*/ 1724190 h 3940825"/>
              <a:gd name="connsiteX119" fmla="*/ 8665288 w 8946352"/>
              <a:gd name="connsiteY119" fmla="*/ 1485688 h 3940825"/>
              <a:gd name="connsiteX120" fmla="*/ 8785248 w 8946352"/>
              <a:gd name="connsiteY120" fmla="*/ 1588570 h 3940825"/>
              <a:gd name="connsiteX121" fmla="*/ 8881686 w 8946352"/>
              <a:gd name="connsiteY121" fmla="*/ 1721848 h 3940825"/>
              <a:gd name="connsiteX122" fmla="*/ 8740556 w 8946352"/>
              <a:gd name="connsiteY122" fmla="*/ 1551158 h 3940825"/>
              <a:gd name="connsiteX123" fmla="*/ 8665288 w 8946352"/>
              <a:gd name="connsiteY123" fmla="*/ 1485688 h 3940825"/>
              <a:gd name="connsiteX124" fmla="*/ 8486526 w 8946352"/>
              <a:gd name="connsiteY124" fmla="*/ 1473998 h 3940825"/>
              <a:gd name="connsiteX125" fmla="*/ 8573554 w 8946352"/>
              <a:gd name="connsiteY125" fmla="*/ 1530117 h 3940825"/>
              <a:gd name="connsiteX126" fmla="*/ 8571202 w 8946352"/>
              <a:gd name="connsiteY126" fmla="*/ 1537130 h 3940825"/>
              <a:gd name="connsiteX127" fmla="*/ 8630006 w 8946352"/>
              <a:gd name="connsiteY127" fmla="*/ 1586235 h 3940825"/>
              <a:gd name="connsiteX128" fmla="*/ 8573554 w 8946352"/>
              <a:gd name="connsiteY128" fmla="*/ 1530117 h 3940825"/>
              <a:gd name="connsiteX129" fmla="*/ 8486526 w 8946352"/>
              <a:gd name="connsiteY129" fmla="*/ 1473998 h 3940825"/>
              <a:gd name="connsiteX130" fmla="*/ 8484172 w 8946352"/>
              <a:gd name="connsiteY130" fmla="*/ 1445941 h 3940825"/>
              <a:gd name="connsiteX131" fmla="*/ 8731148 w 8946352"/>
              <a:gd name="connsiteY131" fmla="*/ 1640012 h 3940825"/>
              <a:gd name="connsiteX132" fmla="*/ 8658230 w 8946352"/>
              <a:gd name="connsiteY132" fmla="*/ 1562852 h 3940825"/>
              <a:gd name="connsiteX133" fmla="*/ 8799358 w 8946352"/>
              <a:gd name="connsiteY133" fmla="*/ 1721851 h 3940825"/>
              <a:gd name="connsiteX134" fmla="*/ 8709978 w 8946352"/>
              <a:gd name="connsiteY134" fmla="*/ 1593248 h 3940825"/>
              <a:gd name="connsiteX135" fmla="*/ 8484172 w 8946352"/>
              <a:gd name="connsiteY135" fmla="*/ 1445941 h 3940825"/>
              <a:gd name="connsiteX136" fmla="*/ 8171338 w 8946352"/>
              <a:gd name="connsiteY136" fmla="*/ 1368778 h 3940825"/>
              <a:gd name="connsiteX137" fmla="*/ 8467708 w 8946352"/>
              <a:gd name="connsiteY137" fmla="*/ 1523101 h 3940825"/>
              <a:gd name="connsiteX138" fmla="*/ 8171338 w 8946352"/>
              <a:gd name="connsiteY138" fmla="*/ 1368778 h 3940825"/>
              <a:gd name="connsiteX139" fmla="*/ 8053732 w 8946352"/>
              <a:gd name="connsiteY139" fmla="*/ 1324353 h 3940825"/>
              <a:gd name="connsiteX140" fmla="*/ 8114886 w 8946352"/>
              <a:gd name="connsiteY140" fmla="*/ 1361765 h 3940825"/>
              <a:gd name="connsiteX141" fmla="*/ 8187802 w 8946352"/>
              <a:gd name="connsiteY141" fmla="*/ 1406190 h 3940825"/>
              <a:gd name="connsiteX142" fmla="*/ 8114886 w 8946352"/>
              <a:gd name="connsiteY142" fmla="*/ 1361765 h 3940825"/>
              <a:gd name="connsiteX143" fmla="*/ 8053732 w 8946352"/>
              <a:gd name="connsiteY143" fmla="*/ 1324353 h 3940825"/>
              <a:gd name="connsiteX144" fmla="*/ 1091394 w 8946352"/>
              <a:gd name="connsiteY144" fmla="*/ 1322014 h 3940825"/>
              <a:gd name="connsiteX145" fmla="*/ 1053760 w 8946352"/>
              <a:gd name="connsiteY145" fmla="*/ 1354749 h 3940825"/>
              <a:gd name="connsiteX146" fmla="*/ 1023180 w 8946352"/>
              <a:gd name="connsiteY146" fmla="*/ 1382807 h 3940825"/>
              <a:gd name="connsiteX147" fmla="*/ 990251 w 8946352"/>
              <a:gd name="connsiteY147" fmla="*/ 1413206 h 3940825"/>
              <a:gd name="connsiteX148" fmla="*/ 898516 w 8946352"/>
              <a:gd name="connsiteY148" fmla="*/ 1495043 h 3940825"/>
              <a:gd name="connsiteX149" fmla="*/ 870293 w 8946352"/>
              <a:gd name="connsiteY149" fmla="*/ 1558174 h 3940825"/>
              <a:gd name="connsiteX150" fmla="*/ 924391 w 8946352"/>
              <a:gd name="connsiteY150" fmla="*/ 1492704 h 3940825"/>
              <a:gd name="connsiteX151" fmla="*/ 976138 w 8946352"/>
              <a:gd name="connsiteY151" fmla="*/ 1445941 h 3940825"/>
              <a:gd name="connsiteX152" fmla="*/ 1004363 w 8946352"/>
              <a:gd name="connsiteY152" fmla="*/ 1431910 h 3940825"/>
              <a:gd name="connsiteX153" fmla="*/ 1091394 w 8946352"/>
              <a:gd name="connsiteY153" fmla="*/ 1322014 h 3940825"/>
              <a:gd name="connsiteX154" fmla="*/ 6508192 w 8946352"/>
              <a:gd name="connsiteY154" fmla="*/ 1318232 h 3940825"/>
              <a:gd name="connsiteX155" fmla="*/ 6571882 w 8946352"/>
              <a:gd name="connsiteY155" fmla="*/ 1336043 h 3940825"/>
              <a:gd name="connsiteX156" fmla="*/ 6517250 w 8946352"/>
              <a:gd name="connsiteY156" fmla="*/ 1321032 h 3940825"/>
              <a:gd name="connsiteX157" fmla="*/ 8124296 w 8946352"/>
              <a:gd name="connsiteY157" fmla="*/ 1191071 h 3940825"/>
              <a:gd name="connsiteX158" fmla="*/ 8208972 w 8946352"/>
              <a:gd name="connsiteY158" fmla="*/ 1261219 h 3940825"/>
              <a:gd name="connsiteX159" fmla="*/ 5388754 w 8946352"/>
              <a:gd name="connsiteY159" fmla="*/ 1106896 h 3940825"/>
              <a:gd name="connsiteX160" fmla="*/ 5414630 w 8946352"/>
              <a:gd name="connsiteY160" fmla="*/ 1125602 h 3940825"/>
              <a:gd name="connsiteX161" fmla="*/ 5489898 w 8946352"/>
              <a:gd name="connsiteY161" fmla="*/ 1139631 h 3940825"/>
              <a:gd name="connsiteX162" fmla="*/ 5388754 w 8946352"/>
              <a:gd name="connsiteY162" fmla="*/ 1106896 h 3940825"/>
              <a:gd name="connsiteX163" fmla="*/ 7359850 w 8946352"/>
              <a:gd name="connsiteY163" fmla="*/ 1020382 h 3940825"/>
              <a:gd name="connsiteX164" fmla="*/ 7406892 w 8946352"/>
              <a:gd name="connsiteY164" fmla="*/ 1041426 h 3940825"/>
              <a:gd name="connsiteX165" fmla="*/ 7399836 w 8946352"/>
              <a:gd name="connsiteY165" fmla="*/ 1039088 h 3940825"/>
              <a:gd name="connsiteX166" fmla="*/ 3331072 w 8946352"/>
              <a:gd name="connsiteY166" fmla="*/ 1016173 h 3940825"/>
              <a:gd name="connsiteX167" fmla="*/ 3269476 w 8946352"/>
              <a:gd name="connsiteY167" fmla="*/ 1018046 h 3940825"/>
              <a:gd name="connsiteX168" fmla="*/ 3539972 w 8946352"/>
              <a:gd name="connsiteY168" fmla="*/ 1041427 h 3940825"/>
              <a:gd name="connsiteX169" fmla="*/ 3331072 w 8946352"/>
              <a:gd name="connsiteY169" fmla="*/ 1016173 h 3940825"/>
              <a:gd name="connsiteX170" fmla="*/ 3203910 w 8946352"/>
              <a:gd name="connsiteY170" fmla="*/ 1001093 h 3940825"/>
              <a:gd name="connsiteX171" fmla="*/ 3088360 w 8946352"/>
              <a:gd name="connsiteY171" fmla="*/ 1006353 h 3940825"/>
              <a:gd name="connsiteX172" fmla="*/ 3292998 w 8946352"/>
              <a:gd name="connsiteY172" fmla="*/ 1006353 h 3940825"/>
              <a:gd name="connsiteX173" fmla="*/ 3203910 w 8946352"/>
              <a:gd name="connsiteY173" fmla="*/ 1001093 h 3940825"/>
              <a:gd name="connsiteX174" fmla="*/ 7522148 w 8946352"/>
              <a:gd name="connsiteY174" fmla="*/ 966603 h 3940825"/>
              <a:gd name="connsiteX175" fmla="*/ 7667980 w 8946352"/>
              <a:gd name="connsiteY175" fmla="*/ 1015706 h 3940825"/>
              <a:gd name="connsiteX176" fmla="*/ 7651516 w 8946352"/>
              <a:gd name="connsiteY176" fmla="*/ 1032073 h 3940825"/>
              <a:gd name="connsiteX177" fmla="*/ 4492590 w 8946352"/>
              <a:gd name="connsiteY177" fmla="*/ 950238 h 3940825"/>
              <a:gd name="connsiteX178" fmla="*/ 4585180 w 8946352"/>
              <a:gd name="connsiteY178" fmla="*/ 957907 h 3940825"/>
              <a:gd name="connsiteX179" fmla="*/ 4563154 w 8946352"/>
              <a:gd name="connsiteY179" fmla="*/ 957251 h 3940825"/>
              <a:gd name="connsiteX180" fmla="*/ 4535266 w 8946352"/>
              <a:gd name="connsiteY180" fmla="*/ 954760 h 3940825"/>
              <a:gd name="connsiteX181" fmla="*/ 4527320 w 8946352"/>
              <a:gd name="connsiteY181" fmla="*/ 953379 h 3940825"/>
              <a:gd name="connsiteX182" fmla="*/ 4492590 w 8946352"/>
              <a:gd name="connsiteY182" fmla="*/ 950238 h 3940825"/>
              <a:gd name="connsiteX183" fmla="*/ 2353612 w 8946352"/>
              <a:gd name="connsiteY183" fmla="*/ 914578 h 3940825"/>
              <a:gd name="connsiteX184" fmla="*/ 2211013 w 8946352"/>
              <a:gd name="connsiteY184" fmla="*/ 931532 h 3940825"/>
              <a:gd name="connsiteX185" fmla="*/ 2457987 w 8946352"/>
              <a:gd name="connsiteY185" fmla="*/ 929193 h 3940825"/>
              <a:gd name="connsiteX186" fmla="*/ 2547368 w 8946352"/>
              <a:gd name="connsiteY186" fmla="*/ 915164 h 3940825"/>
              <a:gd name="connsiteX187" fmla="*/ 2353612 w 8946352"/>
              <a:gd name="connsiteY187" fmla="*/ 914578 h 3940825"/>
              <a:gd name="connsiteX188" fmla="*/ 3946894 w 8946352"/>
              <a:gd name="connsiteY188" fmla="*/ 887103 h 3940825"/>
              <a:gd name="connsiteX189" fmla="*/ 3982176 w 8946352"/>
              <a:gd name="connsiteY189" fmla="*/ 896455 h 3940825"/>
              <a:gd name="connsiteX190" fmla="*/ 3946894 w 8946352"/>
              <a:gd name="connsiteY190" fmla="*/ 887103 h 3940825"/>
              <a:gd name="connsiteX191" fmla="*/ 3053338 w 8946352"/>
              <a:gd name="connsiteY191" fmla="*/ 877240 h 3940825"/>
              <a:gd name="connsiteX192" fmla="*/ 3238900 w 8946352"/>
              <a:gd name="connsiteY192" fmla="*/ 887104 h 3940825"/>
              <a:gd name="connsiteX193" fmla="*/ 2942530 w 8946352"/>
              <a:gd name="connsiteY193" fmla="*/ 880090 h 3940825"/>
              <a:gd name="connsiteX194" fmla="*/ 3053338 w 8946352"/>
              <a:gd name="connsiteY194" fmla="*/ 877240 h 3940825"/>
              <a:gd name="connsiteX195" fmla="*/ 376342 w 8946352"/>
              <a:gd name="connsiteY195" fmla="*/ 863722 h 3940825"/>
              <a:gd name="connsiteX196" fmla="*/ 155241 w 8946352"/>
              <a:gd name="connsiteY196" fmla="*/ 1139632 h 3940825"/>
              <a:gd name="connsiteX197" fmla="*/ 103494 w 8946352"/>
              <a:gd name="connsiteY197" fmla="*/ 1219131 h 3940825"/>
              <a:gd name="connsiteX198" fmla="*/ 58805 w 8946352"/>
              <a:gd name="connsiteY198" fmla="*/ 1289277 h 3940825"/>
              <a:gd name="connsiteX199" fmla="*/ 0 w 8946352"/>
              <a:gd name="connsiteY199" fmla="*/ 1371115 h 3940825"/>
              <a:gd name="connsiteX200" fmla="*/ 72918 w 8946352"/>
              <a:gd name="connsiteY200" fmla="*/ 1240175 h 3940825"/>
              <a:gd name="connsiteX201" fmla="*/ 167003 w 8946352"/>
              <a:gd name="connsiteY201" fmla="*/ 1099881 h 3940825"/>
              <a:gd name="connsiteX202" fmla="*/ 376342 w 8946352"/>
              <a:gd name="connsiteY202" fmla="*/ 863722 h 3940825"/>
              <a:gd name="connsiteX203" fmla="*/ 444554 w 8946352"/>
              <a:gd name="connsiteY203" fmla="*/ 859044 h 3940825"/>
              <a:gd name="connsiteX204" fmla="*/ 310483 w 8946352"/>
              <a:gd name="connsiteY204" fmla="*/ 987647 h 3940825"/>
              <a:gd name="connsiteX205" fmla="*/ 388103 w 8946352"/>
              <a:gd name="connsiteY205" fmla="*/ 905807 h 3940825"/>
              <a:gd name="connsiteX206" fmla="*/ 444554 w 8946352"/>
              <a:gd name="connsiteY206" fmla="*/ 859044 h 3940825"/>
              <a:gd name="connsiteX207" fmla="*/ 419012 w 8946352"/>
              <a:gd name="connsiteY207" fmla="*/ 824630 h 3940825"/>
              <a:gd name="connsiteX208" fmla="*/ 413977 w 8946352"/>
              <a:gd name="connsiteY208" fmla="*/ 830987 h 3940825"/>
              <a:gd name="connsiteX209" fmla="*/ 376343 w 8946352"/>
              <a:gd name="connsiteY209" fmla="*/ 866061 h 3940825"/>
              <a:gd name="connsiteX210" fmla="*/ 419012 w 8946352"/>
              <a:gd name="connsiteY210" fmla="*/ 824630 h 3940825"/>
              <a:gd name="connsiteX211" fmla="*/ 484541 w 8946352"/>
              <a:gd name="connsiteY211" fmla="*/ 788898 h 3940825"/>
              <a:gd name="connsiteX212" fmla="*/ 392809 w 8946352"/>
              <a:gd name="connsiteY212" fmla="*/ 877750 h 3940825"/>
              <a:gd name="connsiteX213" fmla="*/ 395162 w 8946352"/>
              <a:gd name="connsiteY213" fmla="*/ 863721 h 3940825"/>
              <a:gd name="connsiteX214" fmla="*/ 6781224 w 8946352"/>
              <a:gd name="connsiteY214" fmla="*/ 641591 h 3940825"/>
              <a:gd name="connsiteX215" fmla="*/ 6964690 w 8946352"/>
              <a:gd name="connsiteY215" fmla="*/ 707060 h 3940825"/>
              <a:gd name="connsiteX216" fmla="*/ 6865902 w 8946352"/>
              <a:gd name="connsiteY216" fmla="*/ 681341 h 3940825"/>
              <a:gd name="connsiteX217" fmla="*/ 6781224 w 8946352"/>
              <a:gd name="connsiteY217" fmla="*/ 641591 h 3940825"/>
              <a:gd name="connsiteX218" fmla="*/ 862076 w 8946352"/>
              <a:gd name="connsiteY218" fmla="*/ 488119 h 3940825"/>
              <a:gd name="connsiteX219" fmla="*/ 837363 w 8946352"/>
              <a:gd name="connsiteY219" fmla="*/ 503635 h 3940825"/>
              <a:gd name="connsiteX220" fmla="*/ 684472 w 8946352"/>
              <a:gd name="connsiteY220" fmla="*/ 613532 h 3940825"/>
              <a:gd name="connsiteX221" fmla="*/ 700938 w 8946352"/>
              <a:gd name="connsiteY221" fmla="*/ 576120 h 3940825"/>
              <a:gd name="connsiteX222" fmla="*/ 839715 w 8946352"/>
              <a:gd name="connsiteY222" fmla="*/ 500421 h 3940825"/>
              <a:gd name="connsiteX223" fmla="*/ 911278 w 8946352"/>
              <a:gd name="connsiteY223" fmla="*/ 461050 h 3940825"/>
              <a:gd name="connsiteX224" fmla="*/ 862076 w 8946352"/>
              <a:gd name="connsiteY224" fmla="*/ 488119 h 3940825"/>
              <a:gd name="connsiteX225" fmla="*/ 882052 w 8946352"/>
              <a:gd name="connsiteY225" fmla="*/ 475577 h 3940825"/>
              <a:gd name="connsiteX226" fmla="*/ 5772814 w 8946352"/>
              <a:gd name="connsiteY226" fmla="*/ 454314 h 3940825"/>
              <a:gd name="connsiteX227" fmla="*/ 5835662 w 8946352"/>
              <a:gd name="connsiteY227" fmla="*/ 482593 h 3940825"/>
              <a:gd name="connsiteX228" fmla="*/ 5983848 w 8946352"/>
              <a:gd name="connsiteY228" fmla="*/ 536372 h 3940825"/>
              <a:gd name="connsiteX229" fmla="*/ 6089692 w 8946352"/>
              <a:gd name="connsiteY229" fmla="*/ 543385 h 3940825"/>
              <a:gd name="connsiteX230" fmla="*/ 6369598 w 8946352"/>
              <a:gd name="connsiteY230" fmla="*/ 629900 h 3940825"/>
              <a:gd name="connsiteX231" fmla="*/ 6209654 w 8946352"/>
              <a:gd name="connsiteY231" fmla="*/ 571446 h 3940825"/>
              <a:gd name="connsiteX232" fmla="*/ 6414288 w 8946352"/>
              <a:gd name="connsiteY232" fmla="*/ 627561 h 3940825"/>
              <a:gd name="connsiteX233" fmla="*/ 6468388 w 8946352"/>
              <a:gd name="connsiteY233" fmla="*/ 650944 h 3940825"/>
              <a:gd name="connsiteX234" fmla="*/ 6414288 w 8946352"/>
              <a:gd name="connsiteY234" fmla="*/ 627561 h 3940825"/>
              <a:gd name="connsiteX235" fmla="*/ 6407234 w 8946352"/>
              <a:gd name="connsiteY235" fmla="*/ 613532 h 3940825"/>
              <a:gd name="connsiteX236" fmla="*/ 6458980 w 8946352"/>
              <a:gd name="connsiteY236" fmla="*/ 622886 h 3940825"/>
              <a:gd name="connsiteX237" fmla="*/ 6407234 w 8946352"/>
              <a:gd name="connsiteY237" fmla="*/ 613532 h 3940825"/>
              <a:gd name="connsiteX238" fmla="*/ 6113214 w 8946352"/>
              <a:gd name="connsiteY238" fmla="*/ 538708 h 3940825"/>
              <a:gd name="connsiteX239" fmla="*/ 5788618 w 8946352"/>
              <a:gd name="connsiteY239" fmla="*/ 454532 h 3940825"/>
              <a:gd name="connsiteX240" fmla="*/ 5772814 w 8946352"/>
              <a:gd name="connsiteY240" fmla="*/ 454314 h 3940825"/>
              <a:gd name="connsiteX241" fmla="*/ 969083 w 8946352"/>
              <a:gd name="connsiteY241" fmla="*/ 421799 h 3940825"/>
              <a:gd name="connsiteX242" fmla="*/ 874997 w 8946352"/>
              <a:gd name="connsiteY242" fmla="*/ 461549 h 3940825"/>
              <a:gd name="connsiteX243" fmla="*/ 969083 w 8946352"/>
              <a:gd name="connsiteY243" fmla="*/ 421799 h 3940825"/>
              <a:gd name="connsiteX244" fmla="*/ 1093746 w 8946352"/>
              <a:gd name="connsiteY244" fmla="*/ 323594 h 3940825"/>
              <a:gd name="connsiteX245" fmla="*/ 966731 w 8946352"/>
              <a:gd name="connsiteY245" fmla="*/ 391403 h 3940825"/>
              <a:gd name="connsiteX246" fmla="*/ 978490 w 8946352"/>
              <a:gd name="connsiteY246" fmla="*/ 375035 h 3940825"/>
              <a:gd name="connsiteX247" fmla="*/ 1093746 w 8946352"/>
              <a:gd name="connsiteY247" fmla="*/ 323594 h 3940825"/>
              <a:gd name="connsiteX248" fmla="*/ 5280556 w 8946352"/>
              <a:gd name="connsiteY248" fmla="*/ 286180 h 3940825"/>
              <a:gd name="connsiteX249" fmla="*/ 5348770 w 8946352"/>
              <a:gd name="connsiteY249" fmla="*/ 307225 h 3940825"/>
              <a:gd name="connsiteX250" fmla="*/ 5280556 w 8946352"/>
              <a:gd name="connsiteY250" fmla="*/ 286180 h 3940825"/>
              <a:gd name="connsiteX251" fmla="*/ 1291325 w 8946352"/>
              <a:gd name="connsiteY251" fmla="*/ 260459 h 3940825"/>
              <a:gd name="connsiteX252" fmla="*/ 1199593 w 8946352"/>
              <a:gd name="connsiteY252" fmla="*/ 302548 h 3940825"/>
              <a:gd name="connsiteX253" fmla="*/ 1058464 w 8946352"/>
              <a:gd name="connsiteY253" fmla="*/ 365679 h 3940825"/>
              <a:gd name="connsiteX254" fmla="*/ 1183126 w 8946352"/>
              <a:gd name="connsiteY254" fmla="*/ 304884 h 3940825"/>
              <a:gd name="connsiteX255" fmla="*/ 1291325 w 8946352"/>
              <a:gd name="connsiteY255" fmla="*/ 260459 h 3940825"/>
              <a:gd name="connsiteX256" fmla="*/ 5061808 w 8946352"/>
              <a:gd name="connsiteY256" fmla="*/ 225387 h 3940825"/>
              <a:gd name="connsiteX257" fmla="*/ 5278206 w 8946352"/>
              <a:gd name="connsiteY257" fmla="*/ 286180 h 3940825"/>
              <a:gd name="connsiteX258" fmla="*/ 5061808 w 8946352"/>
              <a:gd name="connsiteY258" fmla="*/ 225387 h 3940825"/>
              <a:gd name="connsiteX259" fmla="*/ 1427749 w 8946352"/>
              <a:gd name="connsiteY259" fmla="*/ 223048 h 3940825"/>
              <a:gd name="connsiteX260" fmla="*/ 1293678 w 8946352"/>
              <a:gd name="connsiteY260" fmla="*/ 262798 h 3940825"/>
              <a:gd name="connsiteX261" fmla="*/ 1357185 w 8946352"/>
              <a:gd name="connsiteY261" fmla="*/ 239415 h 3940825"/>
              <a:gd name="connsiteX262" fmla="*/ 1427749 w 8946352"/>
              <a:gd name="connsiteY262" fmla="*/ 223048 h 3940825"/>
              <a:gd name="connsiteX263" fmla="*/ 4652536 w 8946352"/>
              <a:gd name="connsiteY263" fmla="*/ 220711 h 3940825"/>
              <a:gd name="connsiteX264" fmla="*/ 4741918 w 8946352"/>
              <a:gd name="connsiteY264" fmla="*/ 237078 h 3940825"/>
              <a:gd name="connsiteX265" fmla="*/ 4779550 w 8946352"/>
              <a:gd name="connsiteY265" fmla="*/ 234740 h 3940825"/>
              <a:gd name="connsiteX266" fmla="*/ 2977810 w 8946352"/>
              <a:gd name="connsiteY266" fmla="*/ 57034 h 3940825"/>
              <a:gd name="connsiteX267" fmla="*/ 3057784 w 8946352"/>
              <a:gd name="connsiteY267" fmla="*/ 75740 h 3940825"/>
              <a:gd name="connsiteX268" fmla="*/ 3133052 w 8946352"/>
              <a:gd name="connsiteY268" fmla="*/ 64050 h 3940825"/>
              <a:gd name="connsiteX269" fmla="*/ 2977810 w 8946352"/>
              <a:gd name="connsiteY269" fmla="*/ 57034 h 3940825"/>
              <a:gd name="connsiteX270" fmla="*/ 2691474 w 8946352"/>
              <a:gd name="connsiteY270" fmla="*/ 32886 h 3940825"/>
              <a:gd name="connsiteX271" fmla="*/ 2916655 w 8946352"/>
              <a:gd name="connsiteY271" fmla="*/ 35992 h 3940825"/>
              <a:gd name="connsiteX272" fmla="*/ 3358270 w 8946352"/>
              <a:gd name="connsiteY272" fmla="*/ 63173 h 3940825"/>
              <a:gd name="connsiteX273" fmla="*/ 3370696 w 8946352"/>
              <a:gd name="connsiteY273" fmla="*/ 64209 h 3940825"/>
              <a:gd name="connsiteX274" fmla="*/ 3236546 w 8946352"/>
              <a:gd name="connsiteY274" fmla="*/ 45343 h 3940825"/>
              <a:gd name="connsiteX275" fmla="*/ 3361210 w 8946352"/>
              <a:gd name="connsiteY275" fmla="*/ 43005 h 3940825"/>
              <a:gd name="connsiteX276" fmla="*/ 3488520 w 8946352"/>
              <a:gd name="connsiteY276" fmla="*/ 61126 h 3940825"/>
              <a:gd name="connsiteX277" fmla="*/ 3557176 w 8946352"/>
              <a:gd name="connsiteY277" fmla="*/ 79763 h 3940825"/>
              <a:gd name="connsiteX278" fmla="*/ 3789298 w 8946352"/>
              <a:gd name="connsiteY278" fmla="*/ 99123 h 3940825"/>
              <a:gd name="connsiteX279" fmla="*/ 3852808 w 8946352"/>
              <a:gd name="connsiteY279" fmla="*/ 78079 h 3940825"/>
              <a:gd name="connsiteX280" fmla="*/ 3996286 w 8946352"/>
              <a:gd name="connsiteY280" fmla="*/ 101462 h 3940825"/>
              <a:gd name="connsiteX281" fmla="*/ 4224446 w 8946352"/>
              <a:gd name="connsiteY281" fmla="*/ 129520 h 3940825"/>
              <a:gd name="connsiteX282" fmla="*/ 4043330 w 8946352"/>
              <a:gd name="connsiteY282" fmla="*/ 78079 h 3940825"/>
              <a:gd name="connsiteX283" fmla="*/ 5113554 w 8946352"/>
              <a:gd name="connsiteY283" fmla="*/ 279168 h 3940825"/>
              <a:gd name="connsiteX284" fmla="*/ 4986540 w 8946352"/>
              <a:gd name="connsiteY284" fmla="*/ 241756 h 3940825"/>
              <a:gd name="connsiteX285" fmla="*/ 5184120 w 8946352"/>
              <a:gd name="connsiteY285" fmla="*/ 290858 h 3940825"/>
              <a:gd name="connsiteX286" fmla="*/ 5386404 w 8946352"/>
              <a:gd name="connsiteY286" fmla="*/ 346976 h 3940825"/>
              <a:gd name="connsiteX287" fmla="*/ 5729816 w 8946352"/>
              <a:gd name="connsiteY287" fmla="*/ 421798 h 3940825"/>
              <a:gd name="connsiteX288" fmla="*/ 5546350 w 8946352"/>
              <a:gd name="connsiteY288" fmla="*/ 361005 h 3940825"/>
              <a:gd name="connsiteX289" fmla="*/ 5351120 w 8946352"/>
              <a:gd name="connsiteY289" fmla="*/ 302548 h 3940825"/>
              <a:gd name="connsiteX290" fmla="*/ 5494602 w 8946352"/>
              <a:gd name="connsiteY290" fmla="*/ 325931 h 3940825"/>
              <a:gd name="connsiteX291" fmla="*/ 5407572 w 8946352"/>
              <a:gd name="connsiteY291" fmla="*/ 293196 h 3940825"/>
              <a:gd name="connsiteX292" fmla="*/ 5654548 w 8946352"/>
              <a:gd name="connsiteY292" fmla="*/ 365682 h 3940825"/>
              <a:gd name="connsiteX293" fmla="*/ 5795676 w 8946352"/>
              <a:gd name="connsiteY293" fmla="*/ 433490 h 3940825"/>
              <a:gd name="connsiteX294" fmla="*/ 5983848 w 8946352"/>
              <a:gd name="connsiteY294" fmla="*/ 461548 h 3940825"/>
              <a:gd name="connsiteX295" fmla="*/ 6458980 w 8946352"/>
              <a:gd name="connsiteY295" fmla="*/ 594826 h 3940825"/>
              <a:gd name="connsiteX296" fmla="*/ 6661264 w 8946352"/>
              <a:gd name="connsiteY296" fmla="*/ 671989 h 3940825"/>
              <a:gd name="connsiteX297" fmla="*/ 6750646 w 8946352"/>
              <a:gd name="connsiteY297" fmla="*/ 709401 h 3940825"/>
              <a:gd name="connsiteX298" fmla="*/ 6830618 w 8946352"/>
              <a:gd name="connsiteY298" fmla="*/ 746810 h 3940825"/>
              <a:gd name="connsiteX299" fmla="*/ 7042310 w 8946352"/>
              <a:gd name="connsiteY299" fmla="*/ 800590 h 3940825"/>
              <a:gd name="connsiteX300" fmla="*/ 6487206 w 8946352"/>
              <a:gd name="connsiteY300" fmla="*/ 569107 h 3940825"/>
              <a:gd name="connsiteX301" fmla="*/ 6630686 w 8946352"/>
              <a:gd name="connsiteY301" fmla="*/ 636915 h 3940825"/>
              <a:gd name="connsiteX302" fmla="*/ 6136736 w 8946352"/>
              <a:gd name="connsiteY302" fmla="*/ 482593 h 3940825"/>
              <a:gd name="connsiteX303" fmla="*/ 6315498 w 8946352"/>
              <a:gd name="connsiteY303" fmla="*/ 536372 h 3940825"/>
              <a:gd name="connsiteX304" fmla="*/ 6494262 w 8946352"/>
              <a:gd name="connsiteY304" fmla="*/ 590149 h 3940825"/>
              <a:gd name="connsiteX305" fmla="*/ 6284922 w 8946352"/>
              <a:gd name="connsiteY305" fmla="*/ 512989 h 3940825"/>
              <a:gd name="connsiteX306" fmla="*/ 6491910 w 8946352"/>
              <a:gd name="connsiteY306" fmla="*/ 564430 h 3940825"/>
              <a:gd name="connsiteX307" fmla="*/ 6731828 w 8946352"/>
              <a:gd name="connsiteY307" fmla="*/ 639254 h 3940825"/>
              <a:gd name="connsiteX308" fmla="*/ 6708306 w 8946352"/>
              <a:gd name="connsiteY308" fmla="*/ 629900 h 3940825"/>
              <a:gd name="connsiteX309" fmla="*/ 6868252 w 8946352"/>
              <a:gd name="connsiteY309" fmla="*/ 686018 h 3940825"/>
              <a:gd name="connsiteX310" fmla="*/ 6969394 w 8946352"/>
              <a:gd name="connsiteY310" fmla="*/ 723430 h 3940825"/>
              <a:gd name="connsiteX311" fmla="*/ 7070536 w 8946352"/>
              <a:gd name="connsiteY311" fmla="*/ 760842 h 3940825"/>
              <a:gd name="connsiteX312" fmla="*/ 7228130 w 8946352"/>
              <a:gd name="connsiteY312" fmla="*/ 828650 h 3940825"/>
              <a:gd name="connsiteX313" fmla="*/ 7164622 w 8946352"/>
              <a:gd name="connsiteY313" fmla="*/ 821634 h 3940825"/>
              <a:gd name="connsiteX314" fmla="*/ 6992914 w 8946352"/>
              <a:gd name="connsiteY314" fmla="*/ 765516 h 3940825"/>
              <a:gd name="connsiteX315" fmla="*/ 7166974 w 8946352"/>
              <a:gd name="connsiteY315" fmla="*/ 833325 h 3940825"/>
              <a:gd name="connsiteX316" fmla="*/ 7350440 w 8946352"/>
              <a:gd name="connsiteY316" fmla="*/ 910487 h 3940825"/>
              <a:gd name="connsiteX317" fmla="*/ 7538612 w 8946352"/>
              <a:gd name="connsiteY317" fmla="*/ 997002 h 3940825"/>
              <a:gd name="connsiteX318" fmla="*/ 7635050 w 8946352"/>
              <a:gd name="connsiteY318" fmla="*/ 1041427 h 3940825"/>
              <a:gd name="connsiteX319" fmla="*/ 7731486 w 8946352"/>
              <a:gd name="connsiteY319" fmla="*/ 1088190 h 3940825"/>
              <a:gd name="connsiteX320" fmla="*/ 7922012 w 8946352"/>
              <a:gd name="connsiteY320" fmla="*/ 1179382 h 3940825"/>
              <a:gd name="connsiteX321" fmla="*/ 8107830 w 8946352"/>
              <a:gd name="connsiteY321" fmla="*/ 1270573 h 3940825"/>
              <a:gd name="connsiteX322" fmla="*/ 8199564 w 8946352"/>
              <a:gd name="connsiteY322" fmla="*/ 1312660 h 3940825"/>
              <a:gd name="connsiteX323" fmla="*/ 8288946 w 8946352"/>
              <a:gd name="connsiteY323" fmla="*/ 1354749 h 3940825"/>
              <a:gd name="connsiteX324" fmla="*/ 8460650 w 8946352"/>
              <a:gd name="connsiteY324" fmla="*/ 1434248 h 3940825"/>
              <a:gd name="connsiteX325" fmla="*/ 8218382 w 8946352"/>
              <a:gd name="connsiteY325" fmla="*/ 1279925 h 3940825"/>
              <a:gd name="connsiteX326" fmla="*/ 8491230 w 8946352"/>
              <a:gd name="connsiteY326" fmla="*/ 1429573 h 3940825"/>
              <a:gd name="connsiteX327" fmla="*/ 8644118 w 8946352"/>
              <a:gd name="connsiteY327" fmla="*/ 1499720 h 3940825"/>
              <a:gd name="connsiteX328" fmla="*/ 8550032 w 8946352"/>
              <a:gd name="connsiteY328" fmla="*/ 1445941 h 3940825"/>
              <a:gd name="connsiteX329" fmla="*/ 8514750 w 8946352"/>
              <a:gd name="connsiteY329" fmla="*/ 1422558 h 3940825"/>
              <a:gd name="connsiteX330" fmla="*/ 8455946 w 8946352"/>
              <a:gd name="connsiteY330" fmla="*/ 1375794 h 3940825"/>
              <a:gd name="connsiteX331" fmla="*/ 8444186 w 8946352"/>
              <a:gd name="connsiteY331" fmla="*/ 1371117 h 3940825"/>
              <a:gd name="connsiteX332" fmla="*/ 8401848 w 8946352"/>
              <a:gd name="connsiteY332" fmla="*/ 1338382 h 3940825"/>
              <a:gd name="connsiteX333" fmla="*/ 8644118 w 8946352"/>
              <a:gd name="connsiteY333" fmla="*/ 1495043 h 3940825"/>
              <a:gd name="connsiteX334" fmla="*/ 8768782 w 8946352"/>
              <a:gd name="connsiteY334" fmla="*/ 1602602 h 3940825"/>
              <a:gd name="connsiteX335" fmla="*/ 8855810 w 8946352"/>
              <a:gd name="connsiteY335" fmla="*/ 1731203 h 3940825"/>
              <a:gd name="connsiteX336" fmla="*/ 8874628 w 8946352"/>
              <a:gd name="connsiteY336" fmla="*/ 1742894 h 3940825"/>
              <a:gd name="connsiteX337" fmla="*/ 8919320 w 8946352"/>
              <a:gd name="connsiteY337" fmla="*/ 1831747 h 3940825"/>
              <a:gd name="connsiteX338" fmla="*/ 8933432 w 8946352"/>
              <a:gd name="connsiteY338" fmla="*/ 1908909 h 3940825"/>
              <a:gd name="connsiteX339" fmla="*/ 8926374 w 8946352"/>
              <a:gd name="connsiteY339" fmla="*/ 1901893 h 3940825"/>
              <a:gd name="connsiteX340" fmla="*/ 8893446 w 8946352"/>
              <a:gd name="connsiteY340" fmla="*/ 1829408 h 3940825"/>
              <a:gd name="connsiteX341" fmla="*/ 8916966 w 8946352"/>
              <a:gd name="connsiteY341" fmla="*/ 1997761 h 3940825"/>
              <a:gd name="connsiteX342" fmla="*/ 8919320 w 8946352"/>
              <a:gd name="connsiteY342" fmla="*/ 2154420 h 3940825"/>
              <a:gd name="connsiteX343" fmla="*/ 8924024 w 8946352"/>
              <a:gd name="connsiteY343" fmla="*/ 2184819 h 3940825"/>
              <a:gd name="connsiteX344" fmla="*/ 8935782 w 8946352"/>
              <a:gd name="connsiteY344" fmla="*/ 2117010 h 3940825"/>
              <a:gd name="connsiteX345" fmla="*/ 8942842 w 8946352"/>
              <a:gd name="connsiteY345" fmla="*/ 1943982 h 3940825"/>
              <a:gd name="connsiteX346" fmla="*/ 8834642 w 8946352"/>
              <a:gd name="connsiteY346" fmla="*/ 2463065 h 3940825"/>
              <a:gd name="connsiteX347" fmla="*/ 8844050 w 8946352"/>
              <a:gd name="connsiteY347" fmla="*/ 2451375 h 3940825"/>
              <a:gd name="connsiteX348" fmla="*/ 8754670 w 8946352"/>
              <a:gd name="connsiteY348" fmla="*/ 2603359 h 3940825"/>
              <a:gd name="connsiteX349" fmla="*/ 8832290 w 8946352"/>
              <a:gd name="connsiteY349" fmla="*/ 2491125 h 3940825"/>
              <a:gd name="connsiteX350" fmla="*/ 8742908 w 8946352"/>
              <a:gd name="connsiteY350" fmla="*/ 2643109 h 3940825"/>
              <a:gd name="connsiteX351" fmla="*/ 8622950 w 8946352"/>
              <a:gd name="connsiteY351" fmla="*/ 2776388 h 3940825"/>
              <a:gd name="connsiteX352" fmla="*/ 8495934 w 8946352"/>
              <a:gd name="connsiteY352" fmla="*/ 2888624 h 3940825"/>
              <a:gd name="connsiteX353" fmla="*/ 8366566 w 8946352"/>
              <a:gd name="connsiteY353" fmla="*/ 3000857 h 3940825"/>
              <a:gd name="connsiteX354" fmla="*/ 8234846 w 8946352"/>
              <a:gd name="connsiteY354" fmla="*/ 3073343 h 3940825"/>
              <a:gd name="connsiteX355" fmla="*/ 8227790 w 8946352"/>
              <a:gd name="connsiteY355" fmla="*/ 3087372 h 3940825"/>
              <a:gd name="connsiteX356" fmla="*/ 8093716 w 8946352"/>
              <a:gd name="connsiteY356" fmla="*/ 3145828 h 3940825"/>
              <a:gd name="connsiteX357" fmla="*/ 7959646 w 8946352"/>
              <a:gd name="connsiteY357" fmla="*/ 3218314 h 3940825"/>
              <a:gd name="connsiteX358" fmla="*/ 7954942 w 8946352"/>
              <a:gd name="connsiteY358" fmla="*/ 3241694 h 3940825"/>
              <a:gd name="connsiteX359" fmla="*/ 7966702 w 8946352"/>
              <a:gd name="connsiteY359" fmla="*/ 3237017 h 3940825"/>
              <a:gd name="connsiteX360" fmla="*/ 7891432 w 8946352"/>
              <a:gd name="connsiteY360" fmla="*/ 3286122 h 3940825"/>
              <a:gd name="connsiteX361" fmla="*/ 7755008 w 8946352"/>
              <a:gd name="connsiteY361" fmla="*/ 3332886 h 3940825"/>
              <a:gd name="connsiteX362" fmla="*/ 7616234 w 8946352"/>
              <a:gd name="connsiteY362" fmla="*/ 3374972 h 3940825"/>
              <a:gd name="connsiteX363" fmla="*/ 7618584 w 8946352"/>
              <a:gd name="connsiteY363" fmla="*/ 3374972 h 3940825"/>
              <a:gd name="connsiteX364" fmla="*/ 7098762 w 8946352"/>
              <a:gd name="connsiteY364" fmla="*/ 3482531 h 3940825"/>
              <a:gd name="connsiteX365" fmla="*/ 7002324 w 8946352"/>
              <a:gd name="connsiteY365" fmla="*/ 3522282 h 3940825"/>
              <a:gd name="connsiteX366" fmla="*/ 6910590 w 8946352"/>
              <a:gd name="connsiteY366" fmla="*/ 3559694 h 3940825"/>
              <a:gd name="connsiteX367" fmla="*/ 6880012 w 8946352"/>
              <a:gd name="connsiteY367" fmla="*/ 3576061 h 3940825"/>
              <a:gd name="connsiteX368" fmla="*/ 6823560 w 8946352"/>
              <a:gd name="connsiteY368" fmla="*/ 3592429 h 3940825"/>
              <a:gd name="connsiteX369" fmla="*/ 6724770 w 8946352"/>
              <a:gd name="connsiteY369" fmla="*/ 3615809 h 3940825"/>
              <a:gd name="connsiteX370" fmla="*/ 6816506 w 8946352"/>
              <a:gd name="connsiteY370" fmla="*/ 3604119 h 3940825"/>
              <a:gd name="connsiteX371" fmla="*/ 6677728 w 8946352"/>
              <a:gd name="connsiteY371" fmla="*/ 3629841 h 3940825"/>
              <a:gd name="connsiteX372" fmla="*/ 6654206 w 8946352"/>
              <a:gd name="connsiteY372" fmla="*/ 3648547 h 3940825"/>
              <a:gd name="connsiteX373" fmla="*/ 6571882 w 8946352"/>
              <a:gd name="connsiteY373" fmla="*/ 3657898 h 3940825"/>
              <a:gd name="connsiteX374" fmla="*/ 6501318 w 8946352"/>
              <a:gd name="connsiteY374" fmla="*/ 3674266 h 3940825"/>
              <a:gd name="connsiteX375" fmla="*/ 6435458 w 8946352"/>
              <a:gd name="connsiteY375" fmla="*/ 3688295 h 3940825"/>
              <a:gd name="connsiteX376" fmla="*/ 6496614 w 8946352"/>
              <a:gd name="connsiteY376" fmla="*/ 3688295 h 3940825"/>
              <a:gd name="connsiteX377" fmla="*/ 6557770 w 8946352"/>
              <a:gd name="connsiteY377" fmla="*/ 3685956 h 3940825"/>
              <a:gd name="connsiteX378" fmla="*/ 6284922 w 8946352"/>
              <a:gd name="connsiteY378" fmla="*/ 3728045 h 3940825"/>
              <a:gd name="connsiteX379" fmla="*/ 6379006 w 8946352"/>
              <a:gd name="connsiteY379" fmla="*/ 3725707 h 3940825"/>
              <a:gd name="connsiteX380" fmla="*/ 6247286 w 8946352"/>
              <a:gd name="connsiteY380" fmla="*/ 3735059 h 3940825"/>
              <a:gd name="connsiteX381" fmla="*/ 6212004 w 8946352"/>
              <a:gd name="connsiteY381" fmla="*/ 3735059 h 3940825"/>
              <a:gd name="connsiteX382" fmla="*/ 6164962 w 8946352"/>
              <a:gd name="connsiteY382" fmla="*/ 3744413 h 3940825"/>
              <a:gd name="connsiteX383" fmla="*/ 6082638 w 8946352"/>
              <a:gd name="connsiteY383" fmla="*/ 3760780 h 3940825"/>
              <a:gd name="connsiteX384" fmla="*/ 6334314 w 8946352"/>
              <a:gd name="connsiteY384" fmla="*/ 3702324 h 3940825"/>
              <a:gd name="connsiteX385" fmla="*/ 6176722 w 8946352"/>
              <a:gd name="connsiteY385" fmla="*/ 3725707 h 3940825"/>
              <a:gd name="connsiteX386" fmla="*/ 6106158 w 8946352"/>
              <a:gd name="connsiteY386" fmla="*/ 3723368 h 3940825"/>
              <a:gd name="connsiteX387" fmla="*/ 6000310 w 8946352"/>
              <a:gd name="connsiteY387" fmla="*/ 3714016 h 3940825"/>
              <a:gd name="connsiteX388" fmla="*/ 5511066 w 8946352"/>
              <a:gd name="connsiteY388" fmla="*/ 3774809 h 3940825"/>
              <a:gd name="connsiteX389" fmla="*/ 5275852 w 8946352"/>
              <a:gd name="connsiteY389" fmla="*/ 3795854 h 3940825"/>
              <a:gd name="connsiteX390" fmla="*/ 5170006 w 8946352"/>
              <a:gd name="connsiteY390" fmla="*/ 3798192 h 3940825"/>
              <a:gd name="connsiteX391" fmla="*/ 5073568 w 8946352"/>
              <a:gd name="connsiteY391" fmla="*/ 3791177 h 3940825"/>
              <a:gd name="connsiteX392" fmla="*/ 4988890 w 8946352"/>
              <a:gd name="connsiteY392" fmla="*/ 3828589 h 3940825"/>
              <a:gd name="connsiteX393" fmla="*/ 5381700 w 8946352"/>
              <a:gd name="connsiteY393" fmla="*/ 3830927 h 3940825"/>
              <a:gd name="connsiteX394" fmla="*/ 5562814 w 8946352"/>
              <a:gd name="connsiteY394" fmla="*/ 3814560 h 3940825"/>
              <a:gd name="connsiteX395" fmla="*/ 5621618 w 8946352"/>
              <a:gd name="connsiteY395" fmla="*/ 3791177 h 3940825"/>
              <a:gd name="connsiteX396" fmla="*/ 5687478 w 8946352"/>
              <a:gd name="connsiteY396" fmla="*/ 3770132 h 3940825"/>
              <a:gd name="connsiteX397" fmla="*/ 5762746 w 8946352"/>
              <a:gd name="connsiteY397" fmla="*/ 3760780 h 3940825"/>
              <a:gd name="connsiteX398" fmla="*/ 5889762 w 8946352"/>
              <a:gd name="connsiteY398" fmla="*/ 3751428 h 3940825"/>
              <a:gd name="connsiteX399" fmla="*/ 5623968 w 8946352"/>
              <a:gd name="connsiteY399" fmla="*/ 3795854 h 3940825"/>
              <a:gd name="connsiteX400" fmla="*/ 5852128 w 8946352"/>
              <a:gd name="connsiteY400" fmla="*/ 3802867 h 3940825"/>
              <a:gd name="connsiteX401" fmla="*/ 5656898 w 8946352"/>
              <a:gd name="connsiteY401" fmla="*/ 3823911 h 3940825"/>
              <a:gd name="connsiteX402" fmla="*/ 5452264 w 8946352"/>
              <a:gd name="connsiteY402" fmla="*/ 3851972 h 3940825"/>
              <a:gd name="connsiteX403" fmla="*/ 5264092 w 8946352"/>
              <a:gd name="connsiteY403" fmla="*/ 3875352 h 3940825"/>
              <a:gd name="connsiteX404" fmla="*/ 5184120 w 8946352"/>
              <a:gd name="connsiteY404" fmla="*/ 3884707 h 3940825"/>
              <a:gd name="connsiteX405" fmla="*/ 5118260 w 8946352"/>
              <a:gd name="connsiteY405" fmla="*/ 3889381 h 3940825"/>
              <a:gd name="connsiteX406" fmla="*/ 4948906 w 8946352"/>
              <a:gd name="connsiteY406" fmla="*/ 3887045 h 3940825"/>
              <a:gd name="connsiteX407" fmla="*/ 4850116 w 8946352"/>
              <a:gd name="connsiteY407" fmla="*/ 3889381 h 3940825"/>
              <a:gd name="connsiteX408" fmla="*/ 4770142 w 8946352"/>
              <a:gd name="connsiteY408" fmla="*/ 3894058 h 3940825"/>
              <a:gd name="connsiteX409" fmla="*/ 4523166 w 8946352"/>
              <a:gd name="connsiteY409" fmla="*/ 3858985 h 3940825"/>
              <a:gd name="connsiteX410" fmla="*/ 4313828 w 8946352"/>
              <a:gd name="connsiteY410" fmla="*/ 3875352 h 3940825"/>
              <a:gd name="connsiteX411" fmla="*/ 4111542 w 8946352"/>
              <a:gd name="connsiteY411" fmla="*/ 3873014 h 3940825"/>
              <a:gd name="connsiteX412" fmla="*/ 4052738 w 8946352"/>
              <a:gd name="connsiteY412" fmla="*/ 3905751 h 3940825"/>
              <a:gd name="connsiteX413" fmla="*/ 4549042 w 8946352"/>
              <a:gd name="connsiteY413" fmla="*/ 3922119 h 3940825"/>
              <a:gd name="connsiteX414" fmla="*/ 4175050 w 8946352"/>
              <a:gd name="connsiteY414" fmla="*/ 3940825 h 3940825"/>
              <a:gd name="connsiteX415" fmla="*/ 4182108 w 8946352"/>
              <a:gd name="connsiteY415" fmla="*/ 3929132 h 3940825"/>
              <a:gd name="connsiteX416" fmla="*/ 4080964 w 8946352"/>
              <a:gd name="connsiteY416" fmla="*/ 3919780 h 3940825"/>
              <a:gd name="connsiteX417" fmla="*/ 4031570 w 8946352"/>
              <a:gd name="connsiteY417" fmla="*/ 3936147 h 3940825"/>
              <a:gd name="connsiteX418" fmla="*/ 3657578 w 8946352"/>
              <a:gd name="connsiteY418" fmla="*/ 3926793 h 3940825"/>
              <a:gd name="connsiteX419" fmla="*/ 3521154 w 8946352"/>
              <a:gd name="connsiteY419" fmla="*/ 3929132 h 3940825"/>
              <a:gd name="connsiteX420" fmla="*/ 3389434 w 8946352"/>
              <a:gd name="connsiteY420" fmla="*/ 3926793 h 3940825"/>
              <a:gd name="connsiteX421" fmla="*/ 3187150 w 8946352"/>
              <a:gd name="connsiteY421" fmla="*/ 3903413 h 3940825"/>
              <a:gd name="connsiteX422" fmla="*/ 3459998 w 8946352"/>
              <a:gd name="connsiteY422" fmla="*/ 3922119 h 3940825"/>
              <a:gd name="connsiteX423" fmla="*/ 3518804 w 8946352"/>
              <a:gd name="connsiteY423" fmla="*/ 3877691 h 3940825"/>
              <a:gd name="connsiteX424" fmla="*/ 2305099 w 8946352"/>
              <a:gd name="connsiteY424" fmla="*/ 3802867 h 3940825"/>
              <a:gd name="connsiteX425" fmla="*/ 2447991 w 8946352"/>
              <a:gd name="connsiteY425" fmla="*/ 3825081 h 3940825"/>
              <a:gd name="connsiteX426" fmla="*/ 2511015 w 8946352"/>
              <a:gd name="connsiteY426" fmla="*/ 3834251 h 3940825"/>
              <a:gd name="connsiteX427" fmla="*/ 2368605 w 8946352"/>
              <a:gd name="connsiteY427" fmla="*/ 3819237 h 3940825"/>
              <a:gd name="connsiteX428" fmla="*/ 2354492 w 8946352"/>
              <a:gd name="connsiteY428" fmla="*/ 3821573 h 3940825"/>
              <a:gd name="connsiteX429" fmla="*/ 2509734 w 8946352"/>
              <a:gd name="connsiteY429" fmla="*/ 3837940 h 3940825"/>
              <a:gd name="connsiteX430" fmla="*/ 2520076 w 8946352"/>
              <a:gd name="connsiteY430" fmla="*/ 3836228 h 3940825"/>
              <a:gd name="connsiteX431" fmla="*/ 2552072 w 8946352"/>
              <a:gd name="connsiteY431" fmla="*/ 3847295 h 3940825"/>
              <a:gd name="connsiteX432" fmla="*/ 1648850 w 8946352"/>
              <a:gd name="connsiteY432" fmla="*/ 3725707 h 3940825"/>
              <a:gd name="connsiteX433" fmla="*/ 1702950 w 8946352"/>
              <a:gd name="connsiteY433" fmla="*/ 3756103 h 3940825"/>
              <a:gd name="connsiteX434" fmla="*/ 1519484 w 8946352"/>
              <a:gd name="connsiteY434" fmla="*/ 3725707 h 3940825"/>
              <a:gd name="connsiteX435" fmla="*/ 1319550 w 8946352"/>
              <a:gd name="connsiteY435" fmla="*/ 3695310 h 3940825"/>
              <a:gd name="connsiteX436" fmla="*/ 1305437 w 8946352"/>
              <a:gd name="connsiteY436" fmla="*/ 3681282 h 3940825"/>
              <a:gd name="connsiteX437" fmla="*/ 1187830 w 8946352"/>
              <a:gd name="connsiteY437" fmla="*/ 3667250 h 3940825"/>
              <a:gd name="connsiteX438" fmla="*/ 1126675 w 8946352"/>
              <a:gd name="connsiteY438" fmla="*/ 3667250 h 3940825"/>
              <a:gd name="connsiteX439" fmla="*/ 983195 w 8946352"/>
              <a:gd name="connsiteY439" fmla="*/ 3615809 h 3940825"/>
              <a:gd name="connsiteX440" fmla="*/ 910278 w 8946352"/>
              <a:gd name="connsiteY440" fmla="*/ 3597103 h 3940825"/>
              <a:gd name="connsiteX441" fmla="*/ 872643 w 8946352"/>
              <a:gd name="connsiteY441" fmla="*/ 3587752 h 3940825"/>
              <a:gd name="connsiteX442" fmla="*/ 823250 w 8946352"/>
              <a:gd name="connsiteY442" fmla="*/ 3571384 h 3940825"/>
              <a:gd name="connsiteX443" fmla="*/ 651542 w 8946352"/>
              <a:gd name="connsiteY443" fmla="*/ 3468502 h 3940825"/>
              <a:gd name="connsiteX444" fmla="*/ 670359 w 8946352"/>
              <a:gd name="connsiteY444" fmla="*/ 3491885 h 3940825"/>
              <a:gd name="connsiteX445" fmla="*/ 498654 w 8946352"/>
              <a:gd name="connsiteY445" fmla="*/ 3321195 h 3940825"/>
              <a:gd name="connsiteX446" fmla="*/ 392807 w 8946352"/>
              <a:gd name="connsiteY446" fmla="*/ 3082694 h 3940825"/>
              <a:gd name="connsiteX447" fmla="*/ 364581 w 8946352"/>
              <a:gd name="connsiteY447" fmla="*/ 2823154 h 3940825"/>
              <a:gd name="connsiteX448" fmla="*/ 369285 w 8946352"/>
              <a:gd name="connsiteY448" fmla="*/ 2699227 h 3940825"/>
              <a:gd name="connsiteX449" fmla="*/ 373990 w 8946352"/>
              <a:gd name="connsiteY449" fmla="*/ 2638432 h 3940825"/>
              <a:gd name="connsiteX450" fmla="*/ 381047 w 8946352"/>
              <a:gd name="connsiteY450" fmla="*/ 2579978 h 3940825"/>
              <a:gd name="connsiteX451" fmla="*/ 381047 w 8946352"/>
              <a:gd name="connsiteY451" fmla="*/ 2813800 h 3940825"/>
              <a:gd name="connsiteX452" fmla="*/ 437499 w 8946352"/>
              <a:gd name="connsiteY452" fmla="*/ 2425656 h 3940825"/>
              <a:gd name="connsiteX453" fmla="*/ 442203 w 8946352"/>
              <a:gd name="connsiteY453" fmla="*/ 2385905 h 3940825"/>
              <a:gd name="connsiteX454" fmla="*/ 451611 w 8946352"/>
              <a:gd name="connsiteY454" fmla="*/ 2332126 h 3940825"/>
              <a:gd name="connsiteX455" fmla="*/ 439850 w 8946352"/>
              <a:gd name="connsiteY455" fmla="*/ 2334464 h 3940825"/>
              <a:gd name="connsiteX456" fmla="*/ 411624 w 8946352"/>
              <a:gd name="connsiteY456" fmla="*/ 2474758 h 3940825"/>
              <a:gd name="connsiteX457" fmla="*/ 411624 w 8946352"/>
              <a:gd name="connsiteY457" fmla="*/ 2420978 h 3940825"/>
              <a:gd name="connsiteX458" fmla="*/ 439850 w 8946352"/>
              <a:gd name="connsiteY458" fmla="*/ 2320435 h 3940825"/>
              <a:gd name="connsiteX459" fmla="*/ 456313 w 8946352"/>
              <a:gd name="connsiteY459" fmla="*/ 2276008 h 3940825"/>
              <a:gd name="connsiteX460" fmla="*/ 463371 w 8946352"/>
              <a:gd name="connsiteY460" fmla="*/ 2301729 h 3940825"/>
              <a:gd name="connsiteX461" fmla="*/ 453962 w 8946352"/>
              <a:gd name="connsiteY461" fmla="*/ 2395257 h 3940825"/>
              <a:gd name="connsiteX462" fmla="*/ 458667 w 8946352"/>
              <a:gd name="connsiteY462" fmla="*/ 2449036 h 3940825"/>
              <a:gd name="connsiteX463" fmla="*/ 470429 w 8946352"/>
              <a:gd name="connsiteY463" fmla="*/ 2383566 h 3940825"/>
              <a:gd name="connsiteX464" fmla="*/ 484541 w 8946352"/>
              <a:gd name="connsiteY464" fmla="*/ 2327448 h 3940825"/>
              <a:gd name="connsiteX465" fmla="*/ 515118 w 8946352"/>
              <a:gd name="connsiteY465" fmla="*/ 2238598 h 3940825"/>
              <a:gd name="connsiteX466" fmla="*/ 545697 w 8946352"/>
              <a:gd name="connsiteY466" fmla="*/ 2161435 h 3940825"/>
              <a:gd name="connsiteX467" fmla="*/ 578627 w 8946352"/>
              <a:gd name="connsiteY467" fmla="*/ 2079598 h 3940825"/>
              <a:gd name="connsiteX468" fmla="*/ 529231 w 8946352"/>
              <a:gd name="connsiteY468" fmla="*/ 2147407 h 3940825"/>
              <a:gd name="connsiteX469" fmla="*/ 508063 w 8946352"/>
              <a:gd name="connsiteY469" fmla="*/ 2142729 h 3940825"/>
              <a:gd name="connsiteX470" fmla="*/ 550401 w 8946352"/>
              <a:gd name="connsiteY470" fmla="*/ 2021142 h 3940825"/>
              <a:gd name="connsiteX471" fmla="*/ 588036 w 8946352"/>
              <a:gd name="connsiteY471" fmla="*/ 1941643 h 3940825"/>
              <a:gd name="connsiteX472" fmla="*/ 609204 w 8946352"/>
              <a:gd name="connsiteY472" fmla="*/ 1899554 h 3940825"/>
              <a:gd name="connsiteX473" fmla="*/ 632725 w 8946352"/>
              <a:gd name="connsiteY473" fmla="*/ 1857468 h 3940825"/>
              <a:gd name="connsiteX474" fmla="*/ 820896 w 8946352"/>
              <a:gd name="connsiteY474" fmla="*/ 1597925 h 3940825"/>
              <a:gd name="connsiteX475" fmla="*/ 863235 w 8946352"/>
              <a:gd name="connsiteY475" fmla="*/ 1520762 h 3940825"/>
              <a:gd name="connsiteX476" fmla="*/ 893814 w 8946352"/>
              <a:gd name="connsiteY476" fmla="*/ 1476337 h 3940825"/>
              <a:gd name="connsiteX477" fmla="*/ 931448 w 8946352"/>
              <a:gd name="connsiteY477" fmla="*/ 1431910 h 3940825"/>
              <a:gd name="connsiteX478" fmla="*/ 1018476 w 8946352"/>
              <a:gd name="connsiteY478" fmla="*/ 1340720 h 3940825"/>
              <a:gd name="connsiteX479" fmla="*/ 1065519 w 8946352"/>
              <a:gd name="connsiteY479" fmla="*/ 1296293 h 3940825"/>
              <a:gd name="connsiteX480" fmla="*/ 1114915 w 8946352"/>
              <a:gd name="connsiteY480" fmla="*/ 1256544 h 3940825"/>
              <a:gd name="connsiteX481" fmla="*/ 1213705 w 8946352"/>
              <a:gd name="connsiteY481" fmla="*/ 1186398 h 3940825"/>
              <a:gd name="connsiteX482" fmla="*/ 1298382 w 8946352"/>
              <a:gd name="connsiteY482" fmla="*/ 1132618 h 3940825"/>
              <a:gd name="connsiteX483" fmla="*/ 1378355 w 8946352"/>
              <a:gd name="connsiteY483" fmla="*/ 1076500 h 3940825"/>
              <a:gd name="connsiteX484" fmla="*/ 1519484 w 8946352"/>
              <a:gd name="connsiteY484" fmla="*/ 1027398 h 3940825"/>
              <a:gd name="connsiteX485" fmla="*/ 1465383 w 8946352"/>
              <a:gd name="connsiteY485" fmla="*/ 1039088 h 3940825"/>
              <a:gd name="connsiteX486" fmla="*/ 1717063 w 8946352"/>
              <a:gd name="connsiteY486" fmla="*/ 968941 h 3940825"/>
              <a:gd name="connsiteX487" fmla="*/ 1895826 w 8946352"/>
              <a:gd name="connsiteY487" fmla="*/ 947899 h 3940825"/>
              <a:gd name="connsiteX488" fmla="*/ 1811149 w 8946352"/>
              <a:gd name="connsiteY488" fmla="*/ 945561 h 3940825"/>
              <a:gd name="connsiteX489" fmla="*/ 2276873 w 8946352"/>
              <a:gd name="connsiteY489" fmla="*/ 908148 h 3940825"/>
              <a:gd name="connsiteX490" fmla="*/ 2735539 w 8946352"/>
              <a:gd name="connsiteY490" fmla="*/ 901133 h 3940825"/>
              <a:gd name="connsiteX491" fmla="*/ 2672033 w 8946352"/>
              <a:gd name="connsiteY491" fmla="*/ 896458 h 3940825"/>
              <a:gd name="connsiteX492" fmla="*/ 2841387 w 8946352"/>
              <a:gd name="connsiteY492" fmla="*/ 898794 h 3940825"/>
              <a:gd name="connsiteX493" fmla="*/ 2714371 w 8946352"/>
              <a:gd name="connsiteY493" fmla="*/ 912826 h 3940825"/>
              <a:gd name="connsiteX494" fmla="*/ 3514100 w 8946352"/>
              <a:gd name="connsiteY494" fmla="*/ 915164 h 3940825"/>
              <a:gd name="connsiteX495" fmla="*/ 3382380 w 8946352"/>
              <a:gd name="connsiteY495" fmla="*/ 891781 h 3940825"/>
              <a:gd name="connsiteX496" fmla="*/ 3570550 w 8946352"/>
              <a:gd name="connsiteY496" fmla="*/ 917500 h 3940825"/>
              <a:gd name="connsiteX497" fmla="*/ 3784594 w 8946352"/>
              <a:gd name="connsiteY497" fmla="*/ 931532 h 3940825"/>
              <a:gd name="connsiteX498" fmla="*/ 3615240 w 8946352"/>
              <a:gd name="connsiteY498" fmla="*/ 894120 h 3940825"/>
              <a:gd name="connsiteX499" fmla="*/ 3923372 w 8946352"/>
              <a:gd name="connsiteY499" fmla="*/ 910487 h 3940825"/>
              <a:gd name="connsiteX500" fmla="*/ 3984528 w 8946352"/>
              <a:gd name="connsiteY500" fmla="*/ 901133 h 3940825"/>
              <a:gd name="connsiteX501" fmla="*/ 4158586 w 8946352"/>
              <a:gd name="connsiteY501" fmla="*/ 919839 h 3940825"/>
              <a:gd name="connsiteX502" fmla="*/ 4334996 w 8946352"/>
              <a:gd name="connsiteY502" fmla="*/ 926855 h 3940825"/>
              <a:gd name="connsiteX503" fmla="*/ 4309122 w 8946352"/>
              <a:gd name="connsiteY503" fmla="*/ 917500 h 3940825"/>
              <a:gd name="connsiteX504" fmla="*/ 4438784 w 8946352"/>
              <a:gd name="connsiteY504" fmla="*/ 946144 h 3940825"/>
              <a:gd name="connsiteX505" fmla="*/ 4535266 w 8946352"/>
              <a:gd name="connsiteY505" fmla="*/ 954760 h 3940825"/>
              <a:gd name="connsiteX506" fmla="*/ 4542866 w 8946352"/>
              <a:gd name="connsiteY506" fmla="*/ 956082 h 3940825"/>
              <a:gd name="connsiteX507" fmla="*/ 4556096 w 8946352"/>
              <a:gd name="connsiteY507" fmla="*/ 961928 h 3940825"/>
              <a:gd name="connsiteX508" fmla="*/ 4311474 w 8946352"/>
              <a:gd name="connsiteY508" fmla="*/ 931532 h 3940825"/>
              <a:gd name="connsiteX509" fmla="*/ 4485532 w 8946352"/>
              <a:gd name="connsiteY509" fmla="*/ 978295 h 3940825"/>
              <a:gd name="connsiteX510" fmla="*/ 4370278 w 8946352"/>
              <a:gd name="connsiteY510" fmla="*/ 973618 h 3940825"/>
              <a:gd name="connsiteX511" fmla="*/ 4285602 w 8946352"/>
              <a:gd name="connsiteY511" fmla="*/ 968941 h 3940825"/>
              <a:gd name="connsiteX512" fmla="*/ 4299714 w 8946352"/>
              <a:gd name="connsiteY512" fmla="*/ 973618 h 3940825"/>
              <a:gd name="connsiteX513" fmla="*/ 4370278 w 8946352"/>
              <a:gd name="connsiteY513" fmla="*/ 973618 h 3940825"/>
              <a:gd name="connsiteX514" fmla="*/ 4443194 w 8946352"/>
              <a:gd name="connsiteY514" fmla="*/ 982972 h 3940825"/>
              <a:gd name="connsiteX515" fmla="*/ 4487886 w 8946352"/>
              <a:gd name="connsiteY515" fmla="*/ 978295 h 3940825"/>
              <a:gd name="connsiteX516" fmla="*/ 4633718 w 8946352"/>
              <a:gd name="connsiteY516" fmla="*/ 961928 h 3940825"/>
              <a:gd name="connsiteX517" fmla="*/ 4585180 w 8946352"/>
              <a:gd name="connsiteY517" fmla="*/ 957907 h 3940825"/>
              <a:gd name="connsiteX518" fmla="*/ 4700460 w 8946352"/>
              <a:gd name="connsiteY518" fmla="*/ 961343 h 3940825"/>
              <a:gd name="connsiteX519" fmla="*/ 4864228 w 8946352"/>
              <a:gd name="connsiteY519" fmla="*/ 975957 h 3940825"/>
              <a:gd name="connsiteX520" fmla="*/ 4826594 w 8946352"/>
              <a:gd name="connsiteY520" fmla="*/ 959589 h 3940825"/>
              <a:gd name="connsiteX521" fmla="*/ 5261738 w 8946352"/>
              <a:gd name="connsiteY521" fmla="*/ 1018046 h 3940825"/>
              <a:gd name="connsiteX522" fmla="*/ 5172358 w 8946352"/>
              <a:gd name="connsiteY522" fmla="*/ 989986 h 3940825"/>
              <a:gd name="connsiteX523" fmla="*/ 5699238 w 8946352"/>
              <a:gd name="connsiteY523" fmla="*/ 1081177 h 3940825"/>
              <a:gd name="connsiteX524" fmla="*/ 5802732 w 8946352"/>
              <a:gd name="connsiteY524" fmla="*/ 1069487 h 3940825"/>
              <a:gd name="connsiteX525" fmla="*/ 6096750 w 8946352"/>
              <a:gd name="connsiteY525" fmla="*/ 1127941 h 3940825"/>
              <a:gd name="connsiteX526" fmla="*/ 6007370 w 8946352"/>
              <a:gd name="connsiteY526" fmla="*/ 1102222 h 3940825"/>
              <a:gd name="connsiteX527" fmla="*/ 6007370 w 8946352"/>
              <a:gd name="connsiteY527" fmla="*/ 1109235 h 3940825"/>
              <a:gd name="connsiteX528" fmla="*/ 5932100 w 8946352"/>
              <a:gd name="connsiteY528" fmla="*/ 1085854 h 3940825"/>
              <a:gd name="connsiteX529" fmla="*/ 6261400 w 8946352"/>
              <a:gd name="connsiteY529" fmla="*/ 1153663 h 3940825"/>
              <a:gd name="connsiteX530" fmla="*/ 6174370 w 8946352"/>
              <a:gd name="connsiteY530" fmla="*/ 1113912 h 3940825"/>
              <a:gd name="connsiteX531" fmla="*/ 6870604 w 8946352"/>
              <a:gd name="connsiteY531" fmla="*/ 1293957 h 3940825"/>
              <a:gd name="connsiteX532" fmla="*/ 6854140 w 8946352"/>
              <a:gd name="connsiteY532" fmla="*/ 1319676 h 3940825"/>
              <a:gd name="connsiteX533" fmla="*/ 6616572 w 8946352"/>
              <a:gd name="connsiteY533" fmla="*/ 1268235 h 3940825"/>
              <a:gd name="connsiteX534" fmla="*/ 6840026 w 8946352"/>
              <a:gd name="connsiteY534" fmla="*/ 1345398 h 3940825"/>
              <a:gd name="connsiteX535" fmla="*/ 6675378 w 8946352"/>
              <a:gd name="connsiteY535" fmla="*/ 1307986 h 3940825"/>
              <a:gd name="connsiteX536" fmla="*/ 6684786 w 8946352"/>
              <a:gd name="connsiteY536" fmla="*/ 1314999 h 3940825"/>
              <a:gd name="connsiteX537" fmla="*/ 6562474 w 8946352"/>
              <a:gd name="connsiteY537" fmla="*/ 1284602 h 3940825"/>
              <a:gd name="connsiteX538" fmla="*/ 6557770 w 8946352"/>
              <a:gd name="connsiteY538" fmla="*/ 1310324 h 3940825"/>
              <a:gd name="connsiteX539" fmla="*/ 6483676 w 8946352"/>
              <a:gd name="connsiteY539" fmla="*/ 1310652 h 3940825"/>
              <a:gd name="connsiteX540" fmla="*/ 6508192 w 8946352"/>
              <a:gd name="connsiteY540" fmla="*/ 1318232 h 3940825"/>
              <a:gd name="connsiteX541" fmla="*/ 6438104 w 8946352"/>
              <a:gd name="connsiteY541" fmla="*/ 1298631 h 3940825"/>
              <a:gd name="connsiteX542" fmla="*/ 6334314 w 8946352"/>
              <a:gd name="connsiteY542" fmla="*/ 1261219 h 3940825"/>
              <a:gd name="connsiteX543" fmla="*/ 6143794 w 8946352"/>
              <a:gd name="connsiteY543" fmla="*/ 1235500 h 3940825"/>
              <a:gd name="connsiteX544" fmla="*/ 6383712 w 8946352"/>
              <a:gd name="connsiteY544" fmla="*/ 1300970 h 3940825"/>
              <a:gd name="connsiteX545" fmla="*/ 6141440 w 8946352"/>
              <a:gd name="connsiteY545" fmla="*/ 1282264 h 3940825"/>
              <a:gd name="connsiteX546" fmla="*/ 6028538 w 8946352"/>
              <a:gd name="connsiteY546" fmla="*/ 1258883 h 3940825"/>
              <a:gd name="connsiteX547" fmla="*/ 5925042 w 8946352"/>
              <a:gd name="connsiteY547" fmla="*/ 1242516 h 3940825"/>
              <a:gd name="connsiteX548" fmla="*/ 5746280 w 8946352"/>
              <a:gd name="connsiteY548" fmla="*/ 1226146 h 3940825"/>
              <a:gd name="connsiteX549" fmla="*/ 5466376 w 8946352"/>
              <a:gd name="connsiteY549" fmla="*/ 1207442 h 3940825"/>
              <a:gd name="connsiteX550" fmla="*/ 5391108 w 8946352"/>
              <a:gd name="connsiteY550" fmla="*/ 1165353 h 3940825"/>
              <a:gd name="connsiteX551" fmla="*/ 5186470 w 8946352"/>
              <a:gd name="connsiteY551" fmla="*/ 1151324 h 3940825"/>
              <a:gd name="connsiteX552" fmla="*/ 5108850 w 8946352"/>
              <a:gd name="connsiteY552" fmla="*/ 1116251 h 3940825"/>
              <a:gd name="connsiteX553" fmla="*/ 4981836 w 8946352"/>
              <a:gd name="connsiteY553" fmla="*/ 1113912 h 3940825"/>
              <a:gd name="connsiteX554" fmla="*/ 5071216 w 8946352"/>
              <a:gd name="connsiteY554" fmla="*/ 1153663 h 3940825"/>
              <a:gd name="connsiteX555" fmla="*/ 4939496 w 8946352"/>
              <a:gd name="connsiteY555" fmla="*/ 1127941 h 3940825"/>
              <a:gd name="connsiteX556" fmla="*/ 4777198 w 8946352"/>
              <a:gd name="connsiteY556" fmla="*/ 1111574 h 3940825"/>
              <a:gd name="connsiteX557" fmla="*/ 4854820 w 8946352"/>
              <a:gd name="connsiteY557" fmla="*/ 1130280 h 3940825"/>
              <a:gd name="connsiteX558" fmla="*/ 4680762 w 8946352"/>
              <a:gd name="connsiteY558" fmla="*/ 1106896 h 3940825"/>
              <a:gd name="connsiteX559" fmla="*/ 4532574 w 8946352"/>
              <a:gd name="connsiteY559" fmla="*/ 1092868 h 3940825"/>
              <a:gd name="connsiteX560" fmla="*/ 4287952 w 8946352"/>
              <a:gd name="connsiteY560" fmla="*/ 1076500 h 3940825"/>
              <a:gd name="connsiteX561" fmla="*/ 3758722 w 8946352"/>
              <a:gd name="connsiteY561" fmla="*/ 1050781 h 3940825"/>
              <a:gd name="connsiteX562" fmla="*/ 3798706 w 8946352"/>
              <a:gd name="connsiteY562" fmla="*/ 1064810 h 3940825"/>
              <a:gd name="connsiteX563" fmla="*/ 3657578 w 8946352"/>
              <a:gd name="connsiteY563" fmla="*/ 1055456 h 3940825"/>
              <a:gd name="connsiteX564" fmla="*/ 3685804 w 8946352"/>
              <a:gd name="connsiteY564" fmla="*/ 1064810 h 3940825"/>
              <a:gd name="connsiteX565" fmla="*/ 2853146 w 8946352"/>
              <a:gd name="connsiteY565" fmla="*/ 1036749 h 3940825"/>
              <a:gd name="connsiteX566" fmla="*/ 3008388 w 8946352"/>
              <a:gd name="connsiteY566" fmla="*/ 1050781 h 3940825"/>
              <a:gd name="connsiteX567" fmla="*/ 2735539 w 8946352"/>
              <a:gd name="connsiteY567" fmla="*/ 1034413 h 3940825"/>
              <a:gd name="connsiteX568" fmla="*/ 2766118 w 8946352"/>
              <a:gd name="connsiteY568" fmla="*/ 1055456 h 3940825"/>
              <a:gd name="connsiteX569" fmla="*/ 2102814 w 8946352"/>
              <a:gd name="connsiteY569" fmla="*/ 1069487 h 3940825"/>
              <a:gd name="connsiteX570" fmla="*/ 2105165 w 8946352"/>
              <a:gd name="connsiteY570" fmla="*/ 1083516 h 3940825"/>
              <a:gd name="connsiteX571" fmla="*/ 1954628 w 8946352"/>
              <a:gd name="connsiteY571" fmla="*/ 1092868 h 3940825"/>
              <a:gd name="connsiteX572" fmla="*/ 2008729 w 8946352"/>
              <a:gd name="connsiteY572" fmla="*/ 1090529 h 3940825"/>
              <a:gd name="connsiteX573" fmla="*/ 1773515 w 8946352"/>
              <a:gd name="connsiteY573" fmla="*/ 1120928 h 3940825"/>
              <a:gd name="connsiteX574" fmla="*/ 1535947 w 8946352"/>
              <a:gd name="connsiteY574" fmla="*/ 1193411 h 3940825"/>
              <a:gd name="connsiteX575" fmla="*/ 1637091 w 8946352"/>
              <a:gd name="connsiteY575" fmla="*/ 1165353 h 3940825"/>
              <a:gd name="connsiteX576" fmla="*/ 1658259 w 8946352"/>
              <a:gd name="connsiteY576" fmla="*/ 1177043 h 3940825"/>
              <a:gd name="connsiteX577" fmla="*/ 1455974 w 8946352"/>
              <a:gd name="connsiteY577" fmla="*/ 1244852 h 3940825"/>
              <a:gd name="connsiteX578" fmla="*/ 1406581 w 8946352"/>
              <a:gd name="connsiteY578" fmla="*/ 1265896 h 3940825"/>
              <a:gd name="connsiteX579" fmla="*/ 1359538 w 8946352"/>
              <a:gd name="connsiteY579" fmla="*/ 1289279 h 3940825"/>
              <a:gd name="connsiteX580" fmla="*/ 1265452 w 8946352"/>
              <a:gd name="connsiteY580" fmla="*/ 1343059 h 3940825"/>
              <a:gd name="connsiteX581" fmla="*/ 1201943 w 8946352"/>
              <a:gd name="connsiteY581" fmla="*/ 1403852 h 3940825"/>
              <a:gd name="connsiteX582" fmla="*/ 1185480 w 8946352"/>
              <a:gd name="connsiteY582" fmla="*/ 1424896 h 3940825"/>
              <a:gd name="connsiteX583" fmla="*/ 1206648 w 8946352"/>
              <a:gd name="connsiteY583" fmla="*/ 1413206 h 3940825"/>
              <a:gd name="connsiteX584" fmla="*/ 1190184 w 8946352"/>
              <a:gd name="connsiteY584" fmla="*/ 1424896 h 3940825"/>
              <a:gd name="connsiteX585" fmla="*/ 1157254 w 8946352"/>
              <a:gd name="connsiteY585" fmla="*/ 1450615 h 3940825"/>
              <a:gd name="connsiteX586" fmla="*/ 1091394 w 8946352"/>
              <a:gd name="connsiteY586" fmla="*/ 1502056 h 3940825"/>
              <a:gd name="connsiteX587" fmla="*/ 1107858 w 8946352"/>
              <a:gd name="connsiteY587" fmla="*/ 1499720 h 3940825"/>
              <a:gd name="connsiteX588" fmla="*/ 816192 w 8946352"/>
              <a:gd name="connsiteY588" fmla="*/ 1890203 h 3940825"/>
              <a:gd name="connsiteX589" fmla="*/ 623317 w 8946352"/>
              <a:gd name="connsiteY589" fmla="*/ 2329787 h 3940825"/>
              <a:gd name="connsiteX590" fmla="*/ 538639 w 8946352"/>
              <a:gd name="connsiteY590" fmla="*/ 2806784 h 3940825"/>
              <a:gd name="connsiteX591" fmla="*/ 555106 w 8946352"/>
              <a:gd name="connsiteY591" fmla="*/ 3040608 h 3940825"/>
              <a:gd name="connsiteX592" fmla="*/ 590387 w 8946352"/>
              <a:gd name="connsiteY592" fmla="*/ 3143490 h 3940825"/>
              <a:gd name="connsiteX593" fmla="*/ 616261 w 8946352"/>
              <a:gd name="connsiteY593" fmla="*/ 3187915 h 3940825"/>
              <a:gd name="connsiteX594" fmla="*/ 649191 w 8946352"/>
              <a:gd name="connsiteY594" fmla="*/ 3230004 h 3940825"/>
              <a:gd name="connsiteX595" fmla="*/ 646838 w 8946352"/>
              <a:gd name="connsiteY595" fmla="*/ 3218314 h 3940825"/>
              <a:gd name="connsiteX596" fmla="*/ 924391 w 8946352"/>
              <a:gd name="connsiteY596" fmla="*/ 3447458 h 3940825"/>
              <a:gd name="connsiteX597" fmla="*/ 969080 w 8946352"/>
              <a:gd name="connsiteY597" fmla="*/ 3461487 h 3940825"/>
              <a:gd name="connsiteX598" fmla="*/ 1011421 w 8946352"/>
              <a:gd name="connsiteY598" fmla="*/ 3468502 h 3940825"/>
              <a:gd name="connsiteX599" fmla="*/ 1133732 w 8946352"/>
              <a:gd name="connsiteY599" fmla="*/ 3489547 h 3940825"/>
              <a:gd name="connsiteX600" fmla="*/ 1234873 w 8946352"/>
              <a:gd name="connsiteY600" fmla="*/ 3524620 h 3940825"/>
              <a:gd name="connsiteX601" fmla="*/ 1439511 w 8946352"/>
              <a:gd name="connsiteY601" fmla="*/ 3576061 h 3940825"/>
              <a:gd name="connsiteX602" fmla="*/ 1413636 w 8946352"/>
              <a:gd name="connsiteY602" fmla="*/ 3550340 h 3940825"/>
              <a:gd name="connsiteX603" fmla="*/ 1975799 w 8946352"/>
              <a:gd name="connsiteY603" fmla="*/ 3625164 h 3940825"/>
              <a:gd name="connsiteX604" fmla="*/ 2575594 w 8946352"/>
              <a:gd name="connsiteY604" fmla="*/ 3669589 h 3940825"/>
              <a:gd name="connsiteX605" fmla="*/ 2147504 w 8946352"/>
              <a:gd name="connsiteY605" fmla="*/ 3664914 h 3940825"/>
              <a:gd name="connsiteX606" fmla="*/ 1827613 w 8946352"/>
              <a:gd name="connsiteY606" fmla="*/ 3643870 h 3940825"/>
              <a:gd name="connsiteX607" fmla="*/ 2218068 w 8946352"/>
              <a:gd name="connsiteY607" fmla="*/ 3678943 h 3940825"/>
              <a:gd name="connsiteX608" fmla="*/ 2632045 w 8946352"/>
              <a:gd name="connsiteY608" fmla="*/ 3699988 h 3940825"/>
              <a:gd name="connsiteX609" fmla="*/ 2450931 w 8946352"/>
              <a:gd name="connsiteY609" fmla="*/ 3681282 h 3940825"/>
              <a:gd name="connsiteX610" fmla="*/ 2829625 w 8946352"/>
              <a:gd name="connsiteY610" fmla="*/ 3695310 h 3940825"/>
              <a:gd name="connsiteX611" fmla="*/ 3102474 w 8946352"/>
              <a:gd name="connsiteY611" fmla="*/ 3697649 h 3940825"/>
              <a:gd name="connsiteX612" fmla="*/ 3812820 w 8946352"/>
              <a:gd name="connsiteY612" fmla="*/ 3749090 h 3940825"/>
              <a:gd name="connsiteX613" fmla="*/ 3692862 w 8946352"/>
              <a:gd name="connsiteY613" fmla="*/ 3718691 h 3940825"/>
              <a:gd name="connsiteX614" fmla="*/ 3949244 w 8946352"/>
              <a:gd name="connsiteY614" fmla="*/ 3721030 h 3940825"/>
              <a:gd name="connsiteX615" fmla="*/ 3951598 w 8946352"/>
              <a:gd name="connsiteY615" fmla="*/ 3739736 h 3940825"/>
              <a:gd name="connsiteX616" fmla="*/ 4045976 w 8946352"/>
              <a:gd name="connsiteY616" fmla="*/ 3738859 h 3940825"/>
              <a:gd name="connsiteX617" fmla="*/ 4077476 w 8946352"/>
              <a:gd name="connsiteY617" fmla="*/ 3733989 h 3940825"/>
              <a:gd name="connsiteX618" fmla="*/ 3993936 w 8946352"/>
              <a:gd name="connsiteY618" fmla="*/ 3718691 h 3940825"/>
              <a:gd name="connsiteX619" fmla="*/ 4068618 w 8946352"/>
              <a:gd name="connsiteY619" fmla="*/ 3725121 h 3940825"/>
              <a:gd name="connsiteX620" fmla="*/ 4080942 w 8946352"/>
              <a:gd name="connsiteY620" fmla="*/ 3733453 h 3940825"/>
              <a:gd name="connsiteX621" fmla="*/ 4085668 w 8946352"/>
              <a:gd name="connsiteY621" fmla="*/ 3732722 h 3940825"/>
              <a:gd name="connsiteX622" fmla="*/ 4391446 w 8946352"/>
              <a:gd name="connsiteY622" fmla="*/ 3744413 h 3940825"/>
              <a:gd name="connsiteX623" fmla="*/ 4746622 w 8946352"/>
              <a:gd name="connsiteY623" fmla="*/ 3744413 h 3940825"/>
              <a:gd name="connsiteX624" fmla="*/ 4768172 w 8946352"/>
              <a:gd name="connsiteY624" fmla="*/ 3734676 h 3940825"/>
              <a:gd name="connsiteX625" fmla="*/ 4750736 w 8946352"/>
              <a:gd name="connsiteY625" fmla="*/ 3731261 h 3940825"/>
              <a:gd name="connsiteX626" fmla="*/ 4791310 w 8946352"/>
              <a:gd name="connsiteY626" fmla="*/ 3725707 h 3940825"/>
              <a:gd name="connsiteX627" fmla="*/ 4774972 w 8946352"/>
              <a:gd name="connsiteY627" fmla="*/ 3732927 h 3940825"/>
              <a:gd name="connsiteX628" fmla="*/ 4800720 w 8946352"/>
              <a:gd name="connsiteY628" fmla="*/ 3735059 h 3940825"/>
              <a:gd name="connsiteX629" fmla="*/ 4821890 w 8946352"/>
              <a:gd name="connsiteY629" fmla="*/ 3737397 h 3940825"/>
              <a:gd name="connsiteX630" fmla="*/ 5068864 w 8946352"/>
              <a:gd name="connsiteY630" fmla="*/ 3695310 h 3940825"/>
              <a:gd name="connsiteX631" fmla="*/ 4826594 w 8946352"/>
              <a:gd name="connsiteY631" fmla="*/ 3709339 h 3940825"/>
              <a:gd name="connsiteX632" fmla="*/ 4887750 w 8946352"/>
              <a:gd name="connsiteY632" fmla="*/ 3692972 h 3940825"/>
              <a:gd name="connsiteX633" fmla="*/ 5191174 w 8946352"/>
              <a:gd name="connsiteY633" fmla="*/ 3674266 h 3940825"/>
              <a:gd name="connsiteX634" fmla="*/ 5170006 w 8946352"/>
              <a:gd name="connsiteY634" fmla="*/ 3685956 h 3940825"/>
              <a:gd name="connsiteX635" fmla="*/ 5308782 w 8946352"/>
              <a:gd name="connsiteY635" fmla="*/ 3678943 h 3940825"/>
              <a:gd name="connsiteX636" fmla="*/ 5282910 w 8946352"/>
              <a:gd name="connsiteY636" fmla="*/ 3674266 h 3940825"/>
              <a:gd name="connsiteX637" fmla="*/ 5765098 w 8946352"/>
              <a:gd name="connsiteY637" fmla="*/ 3625164 h 3940825"/>
              <a:gd name="connsiteX638" fmla="*/ 5809790 w 8946352"/>
              <a:gd name="connsiteY638" fmla="*/ 3639192 h 3940825"/>
              <a:gd name="connsiteX639" fmla="*/ 5995606 w 8946352"/>
              <a:gd name="connsiteY639" fmla="*/ 3597103 h 3940825"/>
              <a:gd name="connsiteX640" fmla="*/ 6141440 w 8946352"/>
              <a:gd name="connsiteY640" fmla="*/ 3594767 h 3940825"/>
              <a:gd name="connsiteX641" fmla="*/ 6296682 w 8946352"/>
              <a:gd name="connsiteY641" fmla="*/ 3583074 h 3940825"/>
              <a:gd name="connsiteX642" fmla="*/ 6341374 w 8946352"/>
              <a:gd name="connsiteY642" fmla="*/ 3557355 h 3940825"/>
              <a:gd name="connsiteX643" fmla="*/ 6698898 w 8946352"/>
              <a:gd name="connsiteY643" fmla="*/ 3489547 h 3940825"/>
              <a:gd name="connsiteX644" fmla="*/ 6785926 w 8946352"/>
              <a:gd name="connsiteY644" fmla="*/ 3473179 h 3940825"/>
              <a:gd name="connsiteX645" fmla="*/ 6861194 w 8946352"/>
              <a:gd name="connsiteY645" fmla="*/ 3454473 h 3940825"/>
              <a:gd name="connsiteX646" fmla="*/ 6918822 w 8946352"/>
              <a:gd name="connsiteY646" fmla="*/ 3438398 h 3940825"/>
              <a:gd name="connsiteX647" fmla="*/ 6946266 w 8946352"/>
              <a:gd name="connsiteY647" fmla="*/ 3427618 h 3940825"/>
              <a:gd name="connsiteX648" fmla="*/ 6927054 w 8946352"/>
              <a:gd name="connsiteY648" fmla="*/ 3431091 h 3940825"/>
              <a:gd name="connsiteX649" fmla="*/ 6962338 w 8946352"/>
              <a:gd name="connsiteY649" fmla="*/ 3412384 h 3940825"/>
              <a:gd name="connsiteX650" fmla="*/ 6954216 w 8946352"/>
              <a:gd name="connsiteY650" fmla="*/ 3424495 h 3940825"/>
              <a:gd name="connsiteX651" fmla="*/ 6955280 w 8946352"/>
              <a:gd name="connsiteY651" fmla="*/ 3424077 h 3940825"/>
              <a:gd name="connsiteX652" fmla="*/ 7084650 w 8946352"/>
              <a:gd name="connsiteY652" fmla="*/ 3396017 h 3940825"/>
              <a:gd name="connsiteX653" fmla="*/ 7211666 w 8946352"/>
              <a:gd name="connsiteY653" fmla="*/ 3358605 h 3940825"/>
              <a:gd name="connsiteX654" fmla="*/ 7333976 w 8946352"/>
              <a:gd name="connsiteY654" fmla="*/ 3321195 h 3940825"/>
              <a:gd name="connsiteX655" fmla="*/ 7446878 w 8946352"/>
              <a:gd name="connsiteY655" fmla="*/ 3286122 h 3940825"/>
              <a:gd name="connsiteX656" fmla="*/ 7451584 w 8946352"/>
              <a:gd name="connsiteY656" fmla="*/ 3267416 h 3940825"/>
              <a:gd name="connsiteX657" fmla="*/ 7682094 w 8946352"/>
              <a:gd name="connsiteY657" fmla="*/ 3192592 h 3940825"/>
              <a:gd name="connsiteX658" fmla="*/ 7656218 w 8946352"/>
              <a:gd name="connsiteY658" fmla="*/ 3194930 h 3940825"/>
              <a:gd name="connsiteX659" fmla="*/ 8023152 w 8946352"/>
              <a:gd name="connsiteY659" fmla="*/ 3049959 h 3940825"/>
              <a:gd name="connsiteX660" fmla="*/ 8331284 w 8946352"/>
              <a:gd name="connsiteY660" fmla="*/ 2869918 h 3940825"/>
              <a:gd name="connsiteX661" fmla="*/ 8194860 w 8946352"/>
              <a:gd name="connsiteY661" fmla="*/ 2935387 h 3940825"/>
              <a:gd name="connsiteX662" fmla="*/ 8514750 w 8946352"/>
              <a:gd name="connsiteY662" fmla="*/ 2687535 h 3940825"/>
              <a:gd name="connsiteX663" fmla="*/ 8766430 w 8946352"/>
              <a:gd name="connsiteY663" fmla="*/ 2283023 h 3940825"/>
              <a:gd name="connsiteX664" fmla="*/ 8752316 w 8946352"/>
              <a:gd name="connsiteY664" fmla="*/ 2304068 h 3940825"/>
              <a:gd name="connsiteX665" fmla="*/ 8801712 w 8946352"/>
              <a:gd name="connsiteY665" fmla="*/ 2135716 h 3940825"/>
              <a:gd name="connsiteX666" fmla="*/ 8782894 w 8946352"/>
              <a:gd name="connsiteY666" fmla="*/ 2147407 h 3940825"/>
              <a:gd name="connsiteX667" fmla="*/ 8785246 w 8946352"/>
              <a:gd name="connsiteY667" fmla="*/ 2035171 h 3940825"/>
              <a:gd name="connsiteX668" fmla="*/ 8771134 w 8946352"/>
              <a:gd name="connsiteY668" fmla="*/ 1922938 h 3940825"/>
              <a:gd name="connsiteX669" fmla="*/ 8681752 w 8946352"/>
              <a:gd name="connsiteY669" fmla="*/ 1733541 h 3940825"/>
              <a:gd name="connsiteX670" fmla="*/ 8528864 w 8946352"/>
              <a:gd name="connsiteY670" fmla="*/ 1600263 h 3940825"/>
              <a:gd name="connsiteX671" fmla="*/ 8411258 w 8946352"/>
              <a:gd name="connsiteY671" fmla="*/ 1516088 h 3940825"/>
              <a:gd name="connsiteX672" fmla="*/ 8415962 w 8946352"/>
              <a:gd name="connsiteY672" fmla="*/ 1551161 h 3940825"/>
              <a:gd name="connsiteX673" fmla="*/ 7404540 w 8946352"/>
              <a:gd name="connsiteY673" fmla="*/ 1041427 h 3940825"/>
              <a:gd name="connsiteX674" fmla="*/ 7409246 w 8946352"/>
              <a:gd name="connsiteY674" fmla="*/ 1041427 h 3940825"/>
              <a:gd name="connsiteX675" fmla="*/ 7268116 w 8946352"/>
              <a:gd name="connsiteY675" fmla="*/ 975957 h 3940825"/>
              <a:gd name="connsiteX676" fmla="*/ 7256354 w 8946352"/>
              <a:gd name="connsiteY676" fmla="*/ 973618 h 3940825"/>
              <a:gd name="connsiteX677" fmla="*/ 7355144 w 8946352"/>
              <a:gd name="connsiteY677" fmla="*/ 1018046 h 3940825"/>
              <a:gd name="connsiteX678" fmla="*/ 7157564 w 8946352"/>
              <a:gd name="connsiteY678" fmla="*/ 933868 h 3940825"/>
              <a:gd name="connsiteX679" fmla="*/ 6983506 w 8946352"/>
              <a:gd name="connsiteY679" fmla="*/ 856708 h 3940825"/>
              <a:gd name="connsiteX680" fmla="*/ 6835322 w 8946352"/>
              <a:gd name="connsiteY680" fmla="*/ 830986 h 3940825"/>
              <a:gd name="connsiteX681" fmla="*/ 6607164 w 8946352"/>
              <a:gd name="connsiteY681" fmla="*/ 753826 h 3940825"/>
              <a:gd name="connsiteX682" fmla="*/ 6414288 w 8946352"/>
              <a:gd name="connsiteY682" fmla="*/ 695369 h 3940825"/>
              <a:gd name="connsiteX683" fmla="*/ 6249638 w 8946352"/>
              <a:gd name="connsiteY683" fmla="*/ 639254 h 3940825"/>
              <a:gd name="connsiteX684" fmla="*/ 6261400 w 8946352"/>
              <a:gd name="connsiteY684" fmla="*/ 653283 h 3940825"/>
              <a:gd name="connsiteX685" fmla="*/ 5478136 w 8946352"/>
              <a:gd name="connsiteY685" fmla="*/ 438165 h 3940825"/>
              <a:gd name="connsiteX686" fmla="*/ 4612548 w 8946352"/>
              <a:gd name="connsiteY686" fmla="*/ 274490 h 3940825"/>
              <a:gd name="connsiteX687" fmla="*/ 4313828 w 8946352"/>
              <a:gd name="connsiteY687" fmla="*/ 199666 h 3940825"/>
              <a:gd name="connsiteX688" fmla="*/ 4064500 w 8946352"/>
              <a:gd name="connsiteY688" fmla="*/ 162254 h 3940825"/>
              <a:gd name="connsiteX689" fmla="*/ 3822228 w 8946352"/>
              <a:gd name="connsiteY689" fmla="*/ 124845 h 3940825"/>
              <a:gd name="connsiteX690" fmla="*/ 4064500 w 8946352"/>
              <a:gd name="connsiteY690" fmla="*/ 180960 h 3940825"/>
              <a:gd name="connsiteX691" fmla="*/ 3732846 w 8946352"/>
              <a:gd name="connsiteY691" fmla="*/ 155241 h 3940825"/>
              <a:gd name="connsiteX692" fmla="*/ 3796356 w 8946352"/>
              <a:gd name="connsiteY692" fmla="*/ 169270 h 3940825"/>
              <a:gd name="connsiteX693" fmla="*/ 3579960 w 8946352"/>
              <a:gd name="connsiteY693" fmla="*/ 127181 h 3940825"/>
              <a:gd name="connsiteX694" fmla="*/ 3568198 w 8946352"/>
              <a:gd name="connsiteY694" fmla="*/ 141212 h 3940825"/>
              <a:gd name="connsiteX695" fmla="*/ 3412956 w 8946352"/>
              <a:gd name="connsiteY695" fmla="*/ 106139 h 3940825"/>
              <a:gd name="connsiteX696" fmla="*/ 2674384 w 8946352"/>
              <a:gd name="connsiteY696" fmla="*/ 85094 h 3940825"/>
              <a:gd name="connsiteX697" fmla="*/ 1989912 w 8946352"/>
              <a:gd name="connsiteY697" fmla="*/ 150564 h 3940825"/>
              <a:gd name="connsiteX698" fmla="*/ 2029897 w 8946352"/>
              <a:gd name="connsiteY698" fmla="*/ 129520 h 3940825"/>
              <a:gd name="connsiteX699" fmla="*/ 1869951 w 8946352"/>
              <a:gd name="connsiteY699" fmla="*/ 152903 h 3940825"/>
              <a:gd name="connsiteX700" fmla="*/ 1787628 w 8946352"/>
              <a:gd name="connsiteY700" fmla="*/ 166932 h 3940825"/>
              <a:gd name="connsiteX701" fmla="*/ 1702950 w 8946352"/>
              <a:gd name="connsiteY701" fmla="*/ 183299 h 3940825"/>
              <a:gd name="connsiteX702" fmla="*/ 1366593 w 8946352"/>
              <a:gd name="connsiteY702" fmla="*/ 286181 h 3940825"/>
              <a:gd name="connsiteX703" fmla="*/ 1430102 w 8946352"/>
              <a:gd name="connsiteY703" fmla="*/ 272152 h 3940825"/>
              <a:gd name="connsiteX704" fmla="*/ 1368946 w 8946352"/>
              <a:gd name="connsiteY704" fmla="*/ 295535 h 3940825"/>
              <a:gd name="connsiteX705" fmla="*/ 1314846 w 8946352"/>
              <a:gd name="connsiteY705" fmla="*/ 318916 h 3940825"/>
              <a:gd name="connsiteX706" fmla="*/ 1223114 w 8946352"/>
              <a:gd name="connsiteY706" fmla="*/ 356328 h 3940825"/>
              <a:gd name="connsiteX707" fmla="*/ 1145492 w 8946352"/>
              <a:gd name="connsiteY707" fmla="*/ 386724 h 3940825"/>
              <a:gd name="connsiteX708" fmla="*/ 1072577 w 8946352"/>
              <a:gd name="connsiteY708" fmla="*/ 417123 h 3940825"/>
              <a:gd name="connsiteX709" fmla="*/ 684472 w 8946352"/>
              <a:gd name="connsiteY709" fmla="*/ 627561 h 3940825"/>
              <a:gd name="connsiteX710" fmla="*/ 858531 w 8946352"/>
              <a:gd name="connsiteY710" fmla="*/ 515328 h 3940825"/>
              <a:gd name="connsiteX711" fmla="*/ 903223 w 8946352"/>
              <a:gd name="connsiteY711" fmla="*/ 487267 h 3940825"/>
              <a:gd name="connsiteX712" fmla="*/ 940857 w 8946352"/>
              <a:gd name="connsiteY712" fmla="*/ 463887 h 3940825"/>
              <a:gd name="connsiteX713" fmla="*/ 980842 w 8946352"/>
              <a:gd name="connsiteY713" fmla="*/ 431152 h 3940825"/>
              <a:gd name="connsiteX714" fmla="*/ 924391 w 8946352"/>
              <a:gd name="connsiteY714" fmla="*/ 454532 h 3940825"/>
              <a:gd name="connsiteX715" fmla="*/ 911278 w 8946352"/>
              <a:gd name="connsiteY715" fmla="*/ 461050 h 3940825"/>
              <a:gd name="connsiteX716" fmla="*/ 929832 w 8946352"/>
              <a:gd name="connsiteY716" fmla="*/ 450843 h 3940825"/>
              <a:gd name="connsiteX717" fmla="*/ 1020830 w 8946352"/>
              <a:gd name="connsiteY717" fmla="*/ 405430 h 3940825"/>
              <a:gd name="connsiteX718" fmla="*/ 966729 w 8946352"/>
              <a:gd name="connsiteY718" fmla="*/ 421798 h 3940825"/>
              <a:gd name="connsiteX719" fmla="*/ 1364242 w 8946352"/>
              <a:gd name="connsiteY719" fmla="*/ 258123 h 3940825"/>
              <a:gd name="connsiteX720" fmla="*/ 1256044 w 8946352"/>
              <a:gd name="connsiteY720" fmla="*/ 300210 h 3940825"/>
              <a:gd name="connsiteX721" fmla="*/ 1150196 w 8946352"/>
              <a:gd name="connsiteY721" fmla="*/ 346976 h 3940825"/>
              <a:gd name="connsiteX722" fmla="*/ 1246635 w 8946352"/>
              <a:gd name="connsiteY722" fmla="*/ 314241 h 3940825"/>
              <a:gd name="connsiteX723" fmla="*/ 1376002 w 8946352"/>
              <a:gd name="connsiteY723" fmla="*/ 265136 h 3940825"/>
              <a:gd name="connsiteX724" fmla="*/ 1505371 w 8946352"/>
              <a:gd name="connsiteY724" fmla="*/ 218372 h 3940825"/>
              <a:gd name="connsiteX725" fmla="*/ 1601807 w 8946352"/>
              <a:gd name="connsiteY725" fmla="*/ 192653 h 3940825"/>
              <a:gd name="connsiteX726" fmla="*/ 1587694 w 8946352"/>
              <a:gd name="connsiteY726" fmla="*/ 162254 h 3940825"/>
              <a:gd name="connsiteX727" fmla="*/ 1785274 w 8946352"/>
              <a:gd name="connsiteY727" fmla="*/ 115491 h 3940825"/>
              <a:gd name="connsiteX728" fmla="*/ 1884064 w 8946352"/>
              <a:gd name="connsiteY728" fmla="*/ 106139 h 3940825"/>
              <a:gd name="connsiteX729" fmla="*/ 1978150 w 8946352"/>
              <a:gd name="connsiteY729" fmla="*/ 103800 h 3940825"/>
              <a:gd name="connsiteX730" fmla="*/ 2055772 w 8946352"/>
              <a:gd name="connsiteY730" fmla="*/ 99123 h 3940825"/>
              <a:gd name="connsiteX731" fmla="*/ 2107519 w 8946352"/>
              <a:gd name="connsiteY731" fmla="*/ 94446 h 3940825"/>
              <a:gd name="connsiteX732" fmla="*/ 2168674 w 8946352"/>
              <a:gd name="connsiteY732" fmla="*/ 89771 h 3940825"/>
              <a:gd name="connsiteX733" fmla="*/ 2107519 w 8946352"/>
              <a:gd name="connsiteY733" fmla="*/ 103800 h 3940825"/>
              <a:gd name="connsiteX734" fmla="*/ 2479157 w 8946352"/>
              <a:gd name="connsiteY734" fmla="*/ 78079 h 3940825"/>
              <a:gd name="connsiteX735" fmla="*/ 2283928 w 8946352"/>
              <a:gd name="connsiteY735" fmla="*/ 73404 h 3940825"/>
              <a:gd name="connsiteX736" fmla="*/ 2620286 w 8946352"/>
              <a:gd name="connsiteY736" fmla="*/ 64050 h 3940825"/>
              <a:gd name="connsiteX737" fmla="*/ 2512087 w 8946352"/>
              <a:gd name="connsiteY737" fmla="*/ 57034 h 3940825"/>
              <a:gd name="connsiteX738" fmla="*/ 2361550 w 8946352"/>
              <a:gd name="connsiteY738" fmla="*/ 57034 h 3940825"/>
              <a:gd name="connsiteX739" fmla="*/ 2039306 w 8946352"/>
              <a:gd name="connsiteY739" fmla="*/ 87433 h 3940825"/>
              <a:gd name="connsiteX740" fmla="*/ 2032250 w 8946352"/>
              <a:gd name="connsiteY740" fmla="*/ 68727 h 3940825"/>
              <a:gd name="connsiteX741" fmla="*/ 2691474 w 8946352"/>
              <a:gd name="connsiteY741" fmla="*/ 32886 h 3940825"/>
              <a:gd name="connsiteX742" fmla="*/ 2585004 w 8946352"/>
              <a:gd name="connsiteY742" fmla="*/ 21962 h 3940825"/>
              <a:gd name="connsiteX743" fmla="*/ 2601468 w 8946352"/>
              <a:gd name="connsiteY743" fmla="*/ 21962 h 3940825"/>
              <a:gd name="connsiteX744" fmla="*/ 2561483 w 8946352"/>
              <a:gd name="connsiteY744" fmla="*/ 24300 h 3940825"/>
              <a:gd name="connsiteX745" fmla="*/ 2585004 w 8946352"/>
              <a:gd name="connsiteY745" fmla="*/ 21962 h 3940825"/>
              <a:gd name="connsiteX746" fmla="*/ 2530280 w 8946352"/>
              <a:gd name="connsiteY746" fmla="*/ 3 h 3940825"/>
              <a:gd name="connsiteX747" fmla="*/ 2660273 w 8946352"/>
              <a:gd name="connsiteY747" fmla="*/ 5593 h 3940825"/>
              <a:gd name="connsiteX748" fmla="*/ 2791991 w 8946352"/>
              <a:gd name="connsiteY748" fmla="*/ 24298 h 3940825"/>
              <a:gd name="connsiteX749" fmla="*/ 2646161 w 8946352"/>
              <a:gd name="connsiteY749" fmla="*/ 19621 h 3940825"/>
              <a:gd name="connsiteX750" fmla="*/ 2601469 w 8946352"/>
              <a:gd name="connsiteY750" fmla="*/ 21960 h 3940825"/>
              <a:gd name="connsiteX751" fmla="*/ 2643807 w 8946352"/>
              <a:gd name="connsiteY751" fmla="*/ 7931 h 3940825"/>
              <a:gd name="connsiteX752" fmla="*/ 2460340 w 8946352"/>
              <a:gd name="connsiteY752" fmla="*/ 915 h 3940825"/>
              <a:gd name="connsiteX753" fmla="*/ 2530280 w 8946352"/>
              <a:gd name="connsiteY753" fmla="*/ 3 h 394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Lst>
            <a:rect l="l" t="t" r="r" b="b"/>
            <a:pathLst>
              <a:path w="8946352" h="3940825">
                <a:moveTo>
                  <a:pt x="4765438" y="3894058"/>
                </a:moveTo>
                <a:cubicBezTo>
                  <a:pt x="4763086" y="3896397"/>
                  <a:pt x="4753680" y="3898735"/>
                  <a:pt x="4723100" y="3903410"/>
                </a:cubicBezTo>
                <a:cubicBezTo>
                  <a:pt x="4725454" y="3898735"/>
                  <a:pt x="4741918" y="3896397"/>
                  <a:pt x="4765438" y="3894058"/>
                </a:cubicBezTo>
                <a:close/>
                <a:moveTo>
                  <a:pt x="3939836" y="3873014"/>
                </a:moveTo>
                <a:cubicBezTo>
                  <a:pt x="3892792" y="3873014"/>
                  <a:pt x="3845750" y="3875352"/>
                  <a:pt x="3798706" y="3875352"/>
                </a:cubicBezTo>
                <a:cubicBezTo>
                  <a:pt x="3826932" y="3880029"/>
                  <a:pt x="3852808" y="3884707"/>
                  <a:pt x="3878680" y="3887045"/>
                </a:cubicBezTo>
                <a:close/>
                <a:moveTo>
                  <a:pt x="2511015" y="3834251"/>
                </a:moveTo>
                <a:lnTo>
                  <a:pt x="2523846" y="3835604"/>
                </a:lnTo>
                <a:lnTo>
                  <a:pt x="2520076" y="3836228"/>
                </a:lnTo>
                <a:lnTo>
                  <a:pt x="2516791" y="3835092"/>
                </a:lnTo>
                <a:close/>
                <a:moveTo>
                  <a:pt x="3742256" y="3830927"/>
                </a:moveTo>
                <a:cubicBezTo>
                  <a:pt x="3692862" y="3844956"/>
                  <a:pt x="3754018" y="3851972"/>
                  <a:pt x="3848104" y="3854308"/>
                </a:cubicBezTo>
                <a:cubicBezTo>
                  <a:pt x="3942190" y="3856646"/>
                  <a:pt x="4066852" y="3854308"/>
                  <a:pt x="4144474" y="3849633"/>
                </a:cubicBezTo>
                <a:cubicBezTo>
                  <a:pt x="4078614" y="3842617"/>
                  <a:pt x="3784594" y="3858985"/>
                  <a:pt x="3742256" y="3830927"/>
                </a:cubicBezTo>
                <a:close/>
                <a:moveTo>
                  <a:pt x="4302434" y="3820076"/>
                </a:moveTo>
                <a:cubicBezTo>
                  <a:pt x="4289130" y="3820405"/>
                  <a:pt x="4272666" y="3820989"/>
                  <a:pt x="4252672" y="3821573"/>
                </a:cubicBezTo>
                <a:cubicBezTo>
                  <a:pt x="4231502" y="3821573"/>
                  <a:pt x="4210334" y="3819237"/>
                  <a:pt x="4177402" y="3821573"/>
                </a:cubicBezTo>
                <a:cubicBezTo>
                  <a:pt x="4205628" y="3821573"/>
                  <a:pt x="4231502" y="3821573"/>
                  <a:pt x="4250318" y="3821573"/>
                </a:cubicBezTo>
                <a:cubicBezTo>
                  <a:pt x="4342054" y="3823911"/>
                  <a:pt x="4332644" y="3844956"/>
                  <a:pt x="4487886" y="3830927"/>
                </a:cubicBezTo>
                <a:cubicBezTo>
                  <a:pt x="4450252" y="3828589"/>
                  <a:pt x="4386742" y="3835604"/>
                  <a:pt x="4346758" y="3830927"/>
                </a:cubicBezTo>
                <a:cubicBezTo>
                  <a:pt x="4353814" y="3820405"/>
                  <a:pt x="4342348" y="3819090"/>
                  <a:pt x="4302434" y="3820076"/>
                </a:cubicBezTo>
                <a:close/>
                <a:moveTo>
                  <a:pt x="1670020" y="3764286"/>
                </a:moveTo>
                <a:cubicBezTo>
                  <a:pt x="1696481" y="3765455"/>
                  <a:pt x="1734703" y="3768963"/>
                  <a:pt x="1775865" y="3772470"/>
                </a:cubicBezTo>
                <a:cubicBezTo>
                  <a:pt x="1860542" y="3781822"/>
                  <a:pt x="1961686" y="3791176"/>
                  <a:pt x="2006375" y="3793515"/>
                </a:cubicBezTo>
                <a:cubicBezTo>
                  <a:pt x="1942868" y="3814557"/>
                  <a:pt x="1761752" y="3760780"/>
                  <a:pt x="1634737" y="3770132"/>
                </a:cubicBezTo>
                <a:cubicBezTo>
                  <a:pt x="1628857" y="3764287"/>
                  <a:pt x="1643558" y="3763117"/>
                  <a:pt x="1670020" y="3764286"/>
                </a:cubicBezTo>
                <a:close/>
                <a:moveTo>
                  <a:pt x="3932780" y="3744413"/>
                </a:moveTo>
                <a:cubicBezTo>
                  <a:pt x="3944540" y="3758442"/>
                  <a:pt x="3986878" y="3749090"/>
                  <a:pt x="4043330" y="3746751"/>
                </a:cubicBezTo>
                <a:close/>
                <a:moveTo>
                  <a:pt x="3445886" y="3742074"/>
                </a:moveTo>
                <a:cubicBezTo>
                  <a:pt x="3368266" y="3742074"/>
                  <a:pt x="3474112" y="3756103"/>
                  <a:pt x="3499986" y="3765457"/>
                </a:cubicBezTo>
                <a:cubicBezTo>
                  <a:pt x="3462352" y="3765457"/>
                  <a:pt x="3436478" y="3763119"/>
                  <a:pt x="3384730" y="3758442"/>
                </a:cubicBezTo>
                <a:cubicBezTo>
                  <a:pt x="3415310" y="3786499"/>
                  <a:pt x="3525858" y="3753765"/>
                  <a:pt x="3681100" y="3772471"/>
                </a:cubicBezTo>
                <a:cubicBezTo>
                  <a:pt x="3678750" y="3758442"/>
                  <a:pt x="3499986" y="3753765"/>
                  <a:pt x="3445886" y="3742074"/>
                </a:cubicBezTo>
                <a:close/>
                <a:moveTo>
                  <a:pt x="1888768" y="3699988"/>
                </a:moveTo>
                <a:cubicBezTo>
                  <a:pt x="1989912" y="3716355"/>
                  <a:pt x="2133391" y="3758442"/>
                  <a:pt x="2335675" y="3753765"/>
                </a:cubicBezTo>
                <a:lnTo>
                  <a:pt x="2182787" y="3735059"/>
                </a:lnTo>
                <a:lnTo>
                  <a:pt x="2220422" y="3737397"/>
                </a:lnTo>
                <a:lnTo>
                  <a:pt x="2182787" y="3723368"/>
                </a:lnTo>
                <a:cubicBezTo>
                  <a:pt x="2222772" y="3758442"/>
                  <a:pt x="1978150" y="3711678"/>
                  <a:pt x="1888768" y="3699988"/>
                </a:cubicBezTo>
                <a:close/>
                <a:moveTo>
                  <a:pt x="7112876" y="3501237"/>
                </a:moveTo>
                <a:cubicBezTo>
                  <a:pt x="7068186" y="3512927"/>
                  <a:pt x="7035256" y="3519943"/>
                  <a:pt x="7009382" y="3526956"/>
                </a:cubicBezTo>
                <a:cubicBezTo>
                  <a:pt x="7039960" y="3517604"/>
                  <a:pt x="7065832" y="3510589"/>
                  <a:pt x="7112876" y="3501237"/>
                </a:cubicBezTo>
                <a:close/>
                <a:moveTo>
                  <a:pt x="7639166" y="3379065"/>
                </a:moveTo>
                <a:cubicBezTo>
                  <a:pt x="7645048" y="3379650"/>
                  <a:pt x="7646812" y="3381988"/>
                  <a:pt x="7642106" y="3386666"/>
                </a:cubicBezTo>
                <a:lnTo>
                  <a:pt x="7611530" y="3381988"/>
                </a:lnTo>
                <a:cubicBezTo>
                  <a:pt x="7623290" y="3379650"/>
                  <a:pt x="7633286" y="3378480"/>
                  <a:pt x="7639166" y="3379065"/>
                </a:cubicBezTo>
                <a:close/>
                <a:moveTo>
                  <a:pt x="583331" y="3197269"/>
                </a:moveTo>
                <a:cubicBezTo>
                  <a:pt x="588036" y="3215975"/>
                  <a:pt x="595091" y="3234681"/>
                  <a:pt x="604499" y="3248710"/>
                </a:cubicBezTo>
                <a:cubicBezTo>
                  <a:pt x="609204" y="3255723"/>
                  <a:pt x="613908" y="3262739"/>
                  <a:pt x="618612" y="3269752"/>
                </a:cubicBezTo>
                <a:cubicBezTo>
                  <a:pt x="623317" y="3276768"/>
                  <a:pt x="630374" y="3281445"/>
                  <a:pt x="635078" y="3288458"/>
                </a:cubicBezTo>
                <a:cubicBezTo>
                  <a:pt x="658600" y="3311841"/>
                  <a:pt x="686826" y="3335224"/>
                  <a:pt x="726811" y="3370298"/>
                </a:cubicBezTo>
                <a:cubicBezTo>
                  <a:pt x="715051" y="3358605"/>
                  <a:pt x="705643" y="3346915"/>
                  <a:pt x="696234" y="3335224"/>
                </a:cubicBezTo>
                <a:cubicBezTo>
                  <a:pt x="691530" y="3330547"/>
                  <a:pt x="684472" y="3323531"/>
                  <a:pt x="679768" y="3316518"/>
                </a:cubicBezTo>
                <a:cubicBezTo>
                  <a:pt x="675064" y="3309503"/>
                  <a:pt x="668008" y="3302489"/>
                  <a:pt x="663304" y="3295474"/>
                </a:cubicBezTo>
                <a:cubicBezTo>
                  <a:pt x="642134" y="3267416"/>
                  <a:pt x="616261" y="3237017"/>
                  <a:pt x="583331" y="3197269"/>
                </a:cubicBezTo>
                <a:close/>
                <a:moveTo>
                  <a:pt x="7653866" y="3197266"/>
                </a:moveTo>
                <a:cubicBezTo>
                  <a:pt x="7618586" y="3208956"/>
                  <a:pt x="7583304" y="3220649"/>
                  <a:pt x="7543318" y="3232340"/>
                </a:cubicBezTo>
                <a:cubicBezTo>
                  <a:pt x="7590360" y="3213634"/>
                  <a:pt x="7627994" y="3201943"/>
                  <a:pt x="7653866" y="3197266"/>
                </a:cubicBezTo>
                <a:close/>
                <a:moveTo>
                  <a:pt x="8425370" y="2965784"/>
                </a:moveTo>
                <a:cubicBezTo>
                  <a:pt x="8394794" y="2991503"/>
                  <a:pt x="8373622" y="3005535"/>
                  <a:pt x="8357158" y="3010209"/>
                </a:cubicBezTo>
                <a:cubicBezTo>
                  <a:pt x="8359510" y="3007873"/>
                  <a:pt x="8359510" y="3005535"/>
                  <a:pt x="8361864" y="3005535"/>
                </a:cubicBezTo>
                <a:cubicBezTo>
                  <a:pt x="8383032" y="2993842"/>
                  <a:pt x="8404202" y="2979813"/>
                  <a:pt x="8425370" y="2965784"/>
                </a:cubicBezTo>
                <a:close/>
                <a:moveTo>
                  <a:pt x="508063" y="2942403"/>
                </a:moveTo>
                <a:cubicBezTo>
                  <a:pt x="503356" y="2949416"/>
                  <a:pt x="503356" y="2993844"/>
                  <a:pt x="508063" y="3028917"/>
                </a:cubicBezTo>
                <a:cubicBezTo>
                  <a:pt x="510414" y="3063991"/>
                  <a:pt x="515118" y="3089710"/>
                  <a:pt x="503356" y="3063991"/>
                </a:cubicBezTo>
                <a:cubicBezTo>
                  <a:pt x="496301" y="3040608"/>
                  <a:pt x="491597" y="3017225"/>
                  <a:pt x="489246" y="2993844"/>
                </a:cubicBezTo>
                <a:cubicBezTo>
                  <a:pt x="496301" y="3047621"/>
                  <a:pt x="493950" y="3061652"/>
                  <a:pt x="493950" y="3085033"/>
                </a:cubicBezTo>
                <a:cubicBezTo>
                  <a:pt x="493950" y="3090879"/>
                  <a:pt x="493950" y="3096725"/>
                  <a:pt x="494538" y="3103448"/>
                </a:cubicBezTo>
                <a:lnTo>
                  <a:pt x="496853" y="3116760"/>
                </a:lnTo>
                <a:lnTo>
                  <a:pt x="496301" y="3115432"/>
                </a:lnTo>
                <a:lnTo>
                  <a:pt x="496860" y="3116802"/>
                </a:lnTo>
                <a:lnTo>
                  <a:pt x="498654" y="3127122"/>
                </a:lnTo>
                <a:cubicBezTo>
                  <a:pt x="503356" y="3145828"/>
                  <a:pt x="512767" y="3169209"/>
                  <a:pt x="531584" y="3201944"/>
                </a:cubicBezTo>
                <a:lnTo>
                  <a:pt x="496860" y="3116802"/>
                </a:lnTo>
                <a:lnTo>
                  <a:pt x="496853" y="3116760"/>
                </a:lnTo>
                <a:lnTo>
                  <a:pt x="502981" y="3131520"/>
                </a:lnTo>
                <a:cubicBezTo>
                  <a:pt x="515780" y="3160002"/>
                  <a:pt x="510120" y="3128292"/>
                  <a:pt x="508063" y="3103739"/>
                </a:cubicBezTo>
                <a:cubicBezTo>
                  <a:pt x="508063" y="3089710"/>
                  <a:pt x="508063" y="3075681"/>
                  <a:pt x="510414" y="3078020"/>
                </a:cubicBezTo>
                <a:cubicBezTo>
                  <a:pt x="512767" y="3078020"/>
                  <a:pt x="519822" y="3094387"/>
                  <a:pt x="533935" y="3134135"/>
                </a:cubicBezTo>
                <a:cubicBezTo>
                  <a:pt x="548048" y="3164534"/>
                  <a:pt x="538639" y="3138812"/>
                  <a:pt x="531584" y="3096726"/>
                </a:cubicBezTo>
                <a:cubicBezTo>
                  <a:pt x="519822" y="3049959"/>
                  <a:pt x="512767" y="2984490"/>
                  <a:pt x="508063" y="2942403"/>
                </a:cubicBezTo>
                <a:close/>
                <a:moveTo>
                  <a:pt x="8625300" y="2582317"/>
                </a:moveTo>
                <a:cubicBezTo>
                  <a:pt x="8604132" y="2608036"/>
                  <a:pt x="8590020" y="2631419"/>
                  <a:pt x="8578258" y="2647787"/>
                </a:cubicBezTo>
                <a:cubicBezTo>
                  <a:pt x="8528864" y="2713256"/>
                  <a:pt x="8472412" y="2771713"/>
                  <a:pt x="8408904" y="2827828"/>
                </a:cubicBezTo>
                <a:cubicBezTo>
                  <a:pt x="8470060" y="2795094"/>
                  <a:pt x="8498286" y="2767036"/>
                  <a:pt x="8517102" y="2741314"/>
                </a:cubicBezTo>
                <a:cubicBezTo>
                  <a:pt x="8538272" y="2713256"/>
                  <a:pt x="8552386" y="2687535"/>
                  <a:pt x="8578258" y="2647787"/>
                </a:cubicBezTo>
                <a:cubicBezTo>
                  <a:pt x="8594724" y="2626742"/>
                  <a:pt x="8611188" y="2603359"/>
                  <a:pt x="8625300" y="2582317"/>
                </a:cubicBezTo>
                <a:close/>
                <a:moveTo>
                  <a:pt x="8787600" y="2383566"/>
                </a:moveTo>
                <a:cubicBezTo>
                  <a:pt x="8773486" y="2416301"/>
                  <a:pt x="8773486" y="2430330"/>
                  <a:pt x="8766430" y="2449036"/>
                </a:cubicBezTo>
                <a:cubicBezTo>
                  <a:pt x="8759374" y="2467742"/>
                  <a:pt x="8749966" y="2495802"/>
                  <a:pt x="8707626" y="2551918"/>
                </a:cubicBezTo>
                <a:cubicBezTo>
                  <a:pt x="8707626" y="2537889"/>
                  <a:pt x="8695866" y="2540228"/>
                  <a:pt x="8669992" y="2565949"/>
                </a:cubicBezTo>
                <a:cubicBezTo>
                  <a:pt x="8641766" y="2591669"/>
                  <a:pt x="8604132" y="2640771"/>
                  <a:pt x="8540624" y="2715595"/>
                </a:cubicBezTo>
                <a:cubicBezTo>
                  <a:pt x="8599428" y="2666493"/>
                  <a:pt x="8632358" y="2638432"/>
                  <a:pt x="8665288" y="2603359"/>
                </a:cubicBezTo>
                <a:cubicBezTo>
                  <a:pt x="8674698" y="2594007"/>
                  <a:pt x="8681752" y="2584653"/>
                  <a:pt x="8691160" y="2575301"/>
                </a:cubicBezTo>
                <a:cubicBezTo>
                  <a:pt x="8700570" y="2565949"/>
                  <a:pt x="8709978" y="2554257"/>
                  <a:pt x="8719386" y="2540228"/>
                </a:cubicBezTo>
                <a:cubicBezTo>
                  <a:pt x="8740558" y="2514506"/>
                  <a:pt x="8761726" y="2481771"/>
                  <a:pt x="8785246" y="2435007"/>
                </a:cubicBezTo>
                <a:cubicBezTo>
                  <a:pt x="8785246" y="2416301"/>
                  <a:pt x="8787600" y="2399934"/>
                  <a:pt x="8787600" y="2383566"/>
                </a:cubicBezTo>
                <a:close/>
                <a:moveTo>
                  <a:pt x="8894064" y="2363875"/>
                </a:moveTo>
                <a:lnTo>
                  <a:pt x="8886684" y="2387365"/>
                </a:lnTo>
                <a:cubicBezTo>
                  <a:pt x="8872866" y="2423899"/>
                  <a:pt x="8856988" y="2459557"/>
                  <a:pt x="8839346" y="2493461"/>
                </a:cubicBezTo>
                <a:close/>
                <a:moveTo>
                  <a:pt x="8921674" y="2276007"/>
                </a:moveTo>
                <a:cubicBezTo>
                  <a:pt x="8919320" y="2285359"/>
                  <a:pt x="8919320" y="2294713"/>
                  <a:pt x="8919320" y="2304065"/>
                </a:cubicBezTo>
                <a:lnTo>
                  <a:pt x="8894064" y="2363875"/>
                </a:lnTo>
                <a:close/>
                <a:moveTo>
                  <a:pt x="8834642" y="1756924"/>
                </a:moveTo>
                <a:cubicBezTo>
                  <a:pt x="8841698" y="1777967"/>
                  <a:pt x="8846402" y="1801350"/>
                  <a:pt x="8848754" y="1822395"/>
                </a:cubicBezTo>
                <a:cubicBezTo>
                  <a:pt x="8848754" y="1808365"/>
                  <a:pt x="8846402" y="1791996"/>
                  <a:pt x="8844050" y="1777967"/>
                </a:cubicBezTo>
                <a:lnTo>
                  <a:pt x="8889708" y="1944096"/>
                </a:lnTo>
                <a:lnTo>
                  <a:pt x="8893446" y="2117010"/>
                </a:lnTo>
                <a:cubicBezTo>
                  <a:pt x="8898150" y="2059723"/>
                  <a:pt x="8897562" y="2001852"/>
                  <a:pt x="8889918" y="1944857"/>
                </a:cubicBezTo>
                <a:lnTo>
                  <a:pt x="8889708" y="1944096"/>
                </a:lnTo>
                <a:lnTo>
                  <a:pt x="8889624" y="1940181"/>
                </a:lnTo>
                <a:cubicBezTo>
                  <a:pt x="8881686" y="1881435"/>
                  <a:pt x="8866396" y="1823564"/>
                  <a:pt x="8841698" y="1768615"/>
                </a:cubicBezTo>
                <a:lnTo>
                  <a:pt x="8844050" y="1777967"/>
                </a:lnTo>
                <a:close/>
                <a:moveTo>
                  <a:pt x="729164" y="1724190"/>
                </a:moveTo>
                <a:cubicBezTo>
                  <a:pt x="717402" y="1735880"/>
                  <a:pt x="698585" y="1761599"/>
                  <a:pt x="679768" y="1791996"/>
                </a:cubicBezTo>
                <a:cubicBezTo>
                  <a:pt x="663304" y="1822395"/>
                  <a:pt x="644487" y="1859807"/>
                  <a:pt x="628021" y="1894880"/>
                </a:cubicBezTo>
                <a:cubicBezTo>
                  <a:pt x="597444" y="1967362"/>
                  <a:pt x="576274" y="2030496"/>
                  <a:pt x="583331" y="2025819"/>
                </a:cubicBezTo>
                <a:cubicBezTo>
                  <a:pt x="588036" y="2007113"/>
                  <a:pt x="606853" y="1962688"/>
                  <a:pt x="630374" y="1906570"/>
                </a:cubicBezTo>
                <a:cubicBezTo>
                  <a:pt x="658600" y="1852791"/>
                  <a:pt x="691530" y="1784982"/>
                  <a:pt x="729164" y="1724190"/>
                </a:cubicBezTo>
                <a:close/>
                <a:moveTo>
                  <a:pt x="8665288" y="1485688"/>
                </a:moveTo>
                <a:cubicBezTo>
                  <a:pt x="8705276" y="1516085"/>
                  <a:pt x="8747614" y="1548819"/>
                  <a:pt x="8785248" y="1588570"/>
                </a:cubicBezTo>
                <a:cubicBezTo>
                  <a:pt x="8822882" y="1625982"/>
                  <a:pt x="8858164" y="1672746"/>
                  <a:pt x="8881686" y="1721848"/>
                </a:cubicBezTo>
                <a:cubicBezTo>
                  <a:pt x="8846404" y="1656378"/>
                  <a:pt x="8794658" y="1597922"/>
                  <a:pt x="8740556" y="1551158"/>
                </a:cubicBezTo>
                <a:cubicBezTo>
                  <a:pt x="8717036" y="1527777"/>
                  <a:pt x="8691162" y="1506733"/>
                  <a:pt x="8665288" y="1485688"/>
                </a:cubicBezTo>
                <a:close/>
                <a:moveTo>
                  <a:pt x="8486526" y="1473998"/>
                </a:moveTo>
                <a:cubicBezTo>
                  <a:pt x="8517102" y="1490366"/>
                  <a:pt x="8545328" y="1511411"/>
                  <a:pt x="8573554" y="1530117"/>
                </a:cubicBezTo>
                <a:cubicBezTo>
                  <a:pt x="8585316" y="1539468"/>
                  <a:pt x="8573554" y="1534791"/>
                  <a:pt x="8571202" y="1537130"/>
                </a:cubicBezTo>
                <a:cubicBezTo>
                  <a:pt x="8568850" y="1539468"/>
                  <a:pt x="8578258" y="1546484"/>
                  <a:pt x="8630006" y="1586235"/>
                </a:cubicBezTo>
                <a:cubicBezTo>
                  <a:pt x="8646470" y="1588571"/>
                  <a:pt x="8618246" y="1560513"/>
                  <a:pt x="8573554" y="1530117"/>
                </a:cubicBezTo>
                <a:cubicBezTo>
                  <a:pt x="8564146" y="1520762"/>
                  <a:pt x="8540624" y="1506734"/>
                  <a:pt x="8486526" y="1473998"/>
                </a:cubicBezTo>
                <a:close/>
                <a:moveTo>
                  <a:pt x="8484172" y="1445941"/>
                </a:moveTo>
                <a:cubicBezTo>
                  <a:pt x="8571202" y="1502056"/>
                  <a:pt x="8660584" y="1560513"/>
                  <a:pt x="8731148" y="1640012"/>
                </a:cubicBezTo>
                <a:cubicBezTo>
                  <a:pt x="8709978" y="1611954"/>
                  <a:pt x="8684106" y="1586235"/>
                  <a:pt x="8658230" y="1562852"/>
                </a:cubicBezTo>
                <a:cubicBezTo>
                  <a:pt x="8712330" y="1607277"/>
                  <a:pt x="8764078" y="1658718"/>
                  <a:pt x="8799358" y="1721851"/>
                </a:cubicBezTo>
                <a:cubicBezTo>
                  <a:pt x="8797008" y="1705484"/>
                  <a:pt x="8768782" y="1649366"/>
                  <a:pt x="8709978" y="1593248"/>
                </a:cubicBezTo>
                <a:cubicBezTo>
                  <a:pt x="8651176" y="1534791"/>
                  <a:pt x="8564146" y="1483350"/>
                  <a:pt x="8484172" y="1445941"/>
                </a:cubicBezTo>
                <a:close/>
                <a:moveTo>
                  <a:pt x="8171338" y="1368778"/>
                </a:moveTo>
                <a:cubicBezTo>
                  <a:pt x="8227790" y="1403852"/>
                  <a:pt x="8439482" y="1523101"/>
                  <a:pt x="8467708" y="1523101"/>
                </a:cubicBezTo>
                <a:cubicBezTo>
                  <a:pt x="8500638" y="1539468"/>
                  <a:pt x="8263070" y="1415542"/>
                  <a:pt x="8171338" y="1368778"/>
                </a:cubicBezTo>
                <a:close/>
                <a:moveTo>
                  <a:pt x="8053732" y="1324353"/>
                </a:moveTo>
                <a:lnTo>
                  <a:pt x="8114886" y="1361765"/>
                </a:lnTo>
                <a:cubicBezTo>
                  <a:pt x="8105478" y="1361765"/>
                  <a:pt x="8112534" y="1368778"/>
                  <a:pt x="8187802" y="1406190"/>
                </a:cubicBezTo>
                <a:cubicBezTo>
                  <a:pt x="8164282" y="1389823"/>
                  <a:pt x="8138408" y="1375794"/>
                  <a:pt x="8114886" y="1361765"/>
                </a:cubicBezTo>
                <a:cubicBezTo>
                  <a:pt x="8133704" y="1364101"/>
                  <a:pt x="8223086" y="1399175"/>
                  <a:pt x="8053732" y="1324353"/>
                </a:cubicBezTo>
                <a:close/>
                <a:moveTo>
                  <a:pt x="1091394" y="1322014"/>
                </a:moveTo>
                <a:cubicBezTo>
                  <a:pt x="1086690" y="1324353"/>
                  <a:pt x="1072577" y="1338382"/>
                  <a:pt x="1053760" y="1354749"/>
                </a:cubicBezTo>
                <a:cubicBezTo>
                  <a:pt x="1044351" y="1364101"/>
                  <a:pt x="1034942" y="1373456"/>
                  <a:pt x="1023180" y="1382807"/>
                </a:cubicBezTo>
                <a:cubicBezTo>
                  <a:pt x="1011421" y="1392161"/>
                  <a:pt x="999659" y="1401513"/>
                  <a:pt x="990251" y="1413206"/>
                </a:cubicBezTo>
                <a:cubicBezTo>
                  <a:pt x="945559" y="1457631"/>
                  <a:pt x="903223" y="1497382"/>
                  <a:pt x="898516" y="1495043"/>
                </a:cubicBezTo>
                <a:lnTo>
                  <a:pt x="870293" y="1558174"/>
                </a:lnTo>
                <a:cubicBezTo>
                  <a:pt x="889110" y="1534791"/>
                  <a:pt x="905573" y="1511411"/>
                  <a:pt x="924391" y="1492704"/>
                </a:cubicBezTo>
                <a:cubicBezTo>
                  <a:pt x="943208" y="1473998"/>
                  <a:pt x="962025" y="1457631"/>
                  <a:pt x="976138" y="1445941"/>
                </a:cubicBezTo>
                <a:cubicBezTo>
                  <a:pt x="1004363" y="1420219"/>
                  <a:pt x="1020830" y="1413206"/>
                  <a:pt x="1004363" y="1431910"/>
                </a:cubicBezTo>
                <a:cubicBezTo>
                  <a:pt x="1060815" y="1361765"/>
                  <a:pt x="1133732" y="1310324"/>
                  <a:pt x="1091394" y="1322014"/>
                </a:cubicBezTo>
                <a:close/>
                <a:moveTo>
                  <a:pt x="6508192" y="1318232"/>
                </a:moveTo>
                <a:lnTo>
                  <a:pt x="6571882" y="1336043"/>
                </a:lnTo>
                <a:cubicBezTo>
                  <a:pt x="6549830" y="1330198"/>
                  <a:pt x="6531786" y="1325229"/>
                  <a:pt x="6517250" y="1321032"/>
                </a:cubicBezTo>
                <a:close/>
                <a:moveTo>
                  <a:pt x="8124296" y="1191071"/>
                </a:moveTo>
                <a:cubicBezTo>
                  <a:pt x="8239552" y="1254203"/>
                  <a:pt x="8232494" y="1272909"/>
                  <a:pt x="8208972" y="1261219"/>
                </a:cubicBezTo>
                <a:close/>
                <a:moveTo>
                  <a:pt x="5388754" y="1106896"/>
                </a:moveTo>
                <a:cubicBezTo>
                  <a:pt x="5402868" y="1113912"/>
                  <a:pt x="5376994" y="1113912"/>
                  <a:pt x="5414630" y="1125602"/>
                </a:cubicBezTo>
                <a:lnTo>
                  <a:pt x="5489898" y="1139631"/>
                </a:lnTo>
                <a:cubicBezTo>
                  <a:pt x="5593392" y="1146647"/>
                  <a:pt x="5478136" y="1118589"/>
                  <a:pt x="5388754" y="1106896"/>
                </a:cubicBezTo>
                <a:close/>
                <a:moveTo>
                  <a:pt x="7359850" y="1020382"/>
                </a:moveTo>
                <a:cubicBezTo>
                  <a:pt x="7373962" y="1027398"/>
                  <a:pt x="7390428" y="1034410"/>
                  <a:pt x="7406892" y="1041426"/>
                </a:cubicBezTo>
                <a:lnTo>
                  <a:pt x="7399836" y="1039088"/>
                </a:lnTo>
                <a:close/>
                <a:moveTo>
                  <a:pt x="3331072" y="1016173"/>
                </a:moveTo>
                <a:cubicBezTo>
                  <a:pt x="3313578" y="1016292"/>
                  <a:pt x="3293292" y="1016877"/>
                  <a:pt x="3269476" y="1018046"/>
                </a:cubicBezTo>
                <a:cubicBezTo>
                  <a:pt x="3410606" y="1025059"/>
                  <a:pt x="3387084" y="1048442"/>
                  <a:pt x="3539972" y="1041427"/>
                </a:cubicBezTo>
                <a:cubicBezTo>
                  <a:pt x="3439124" y="1037334"/>
                  <a:pt x="3453530" y="1015341"/>
                  <a:pt x="3331072" y="1016173"/>
                </a:cubicBezTo>
                <a:close/>
                <a:moveTo>
                  <a:pt x="3203910" y="1001093"/>
                </a:moveTo>
                <a:cubicBezTo>
                  <a:pt x="3176566" y="1000509"/>
                  <a:pt x="3144812" y="1001677"/>
                  <a:pt x="3088360" y="1006353"/>
                </a:cubicBezTo>
                <a:cubicBezTo>
                  <a:pt x="3165982" y="1011031"/>
                  <a:pt x="3267124" y="1011031"/>
                  <a:pt x="3292998" y="1006353"/>
                </a:cubicBezTo>
                <a:cubicBezTo>
                  <a:pt x="3254188" y="1004016"/>
                  <a:pt x="3231254" y="1001678"/>
                  <a:pt x="3203910" y="1001093"/>
                </a:cubicBezTo>
                <a:close/>
                <a:moveTo>
                  <a:pt x="7522148" y="966603"/>
                </a:moveTo>
                <a:cubicBezTo>
                  <a:pt x="7665628" y="1027396"/>
                  <a:pt x="7597416" y="980632"/>
                  <a:pt x="7667980" y="1015706"/>
                </a:cubicBezTo>
                <a:lnTo>
                  <a:pt x="7651516" y="1032073"/>
                </a:lnTo>
                <a:close/>
                <a:moveTo>
                  <a:pt x="4492590" y="950238"/>
                </a:moveTo>
                <a:lnTo>
                  <a:pt x="4585180" y="957907"/>
                </a:lnTo>
                <a:lnTo>
                  <a:pt x="4563154" y="957251"/>
                </a:lnTo>
                <a:lnTo>
                  <a:pt x="4535266" y="954760"/>
                </a:lnTo>
                <a:lnTo>
                  <a:pt x="4527320" y="953379"/>
                </a:lnTo>
                <a:cubicBezTo>
                  <a:pt x="4519492" y="952429"/>
                  <a:pt x="4508466" y="951406"/>
                  <a:pt x="4492590" y="950238"/>
                </a:cubicBezTo>
                <a:close/>
                <a:moveTo>
                  <a:pt x="2353612" y="914578"/>
                </a:moveTo>
                <a:cubicBezTo>
                  <a:pt x="2289810" y="914578"/>
                  <a:pt x="2234535" y="917502"/>
                  <a:pt x="2211013" y="931532"/>
                </a:cubicBezTo>
                <a:cubicBezTo>
                  <a:pt x="2293337" y="929193"/>
                  <a:pt x="2375663" y="929193"/>
                  <a:pt x="2457987" y="929193"/>
                </a:cubicBezTo>
                <a:cubicBezTo>
                  <a:pt x="2495621" y="919839"/>
                  <a:pt x="2587356" y="926855"/>
                  <a:pt x="2547368" y="915164"/>
                </a:cubicBezTo>
                <a:cubicBezTo>
                  <a:pt x="2489741" y="917502"/>
                  <a:pt x="2417413" y="914578"/>
                  <a:pt x="2353612" y="914578"/>
                </a:cubicBezTo>
                <a:close/>
                <a:moveTo>
                  <a:pt x="3946894" y="887103"/>
                </a:moveTo>
                <a:cubicBezTo>
                  <a:pt x="3970414" y="887103"/>
                  <a:pt x="3984528" y="891780"/>
                  <a:pt x="3982176" y="896455"/>
                </a:cubicBezTo>
                <a:cubicBezTo>
                  <a:pt x="3970414" y="891780"/>
                  <a:pt x="3956302" y="889442"/>
                  <a:pt x="3946894" y="887103"/>
                </a:cubicBezTo>
                <a:close/>
                <a:moveTo>
                  <a:pt x="3053338" y="877240"/>
                </a:moveTo>
                <a:cubicBezTo>
                  <a:pt x="3114530" y="876582"/>
                  <a:pt x="3064252" y="881843"/>
                  <a:pt x="3238900" y="887104"/>
                </a:cubicBezTo>
                <a:cubicBezTo>
                  <a:pt x="3140110" y="884765"/>
                  <a:pt x="3041320" y="880090"/>
                  <a:pt x="2942530" y="880090"/>
                </a:cubicBezTo>
                <a:cubicBezTo>
                  <a:pt x="3000158" y="878336"/>
                  <a:pt x="3032940" y="877459"/>
                  <a:pt x="3053338" y="877240"/>
                </a:cubicBezTo>
                <a:close/>
                <a:moveTo>
                  <a:pt x="376342" y="863722"/>
                </a:moveTo>
                <a:cubicBezTo>
                  <a:pt x="322244" y="922178"/>
                  <a:pt x="228159" y="1029734"/>
                  <a:pt x="155241" y="1139632"/>
                </a:cubicBezTo>
                <a:cubicBezTo>
                  <a:pt x="136424" y="1165351"/>
                  <a:pt x="119960" y="1193411"/>
                  <a:pt x="103494" y="1219131"/>
                </a:cubicBezTo>
                <a:cubicBezTo>
                  <a:pt x="87030" y="1244852"/>
                  <a:pt x="70564" y="1268233"/>
                  <a:pt x="58805" y="1289277"/>
                </a:cubicBezTo>
                <a:cubicBezTo>
                  <a:pt x="32930" y="1331367"/>
                  <a:pt x="11762" y="1361763"/>
                  <a:pt x="0" y="1371115"/>
                </a:cubicBezTo>
                <a:cubicBezTo>
                  <a:pt x="23521" y="1331367"/>
                  <a:pt x="44692" y="1286939"/>
                  <a:pt x="72918" y="1240175"/>
                </a:cubicBezTo>
                <a:cubicBezTo>
                  <a:pt x="103494" y="1193411"/>
                  <a:pt x="131720" y="1144309"/>
                  <a:pt x="167003" y="1099881"/>
                </a:cubicBezTo>
                <a:cubicBezTo>
                  <a:pt x="235214" y="1008692"/>
                  <a:pt x="312836" y="924514"/>
                  <a:pt x="376342" y="863722"/>
                </a:cubicBezTo>
                <a:close/>
                <a:moveTo>
                  <a:pt x="444554" y="859044"/>
                </a:moveTo>
                <a:cubicBezTo>
                  <a:pt x="397511" y="898794"/>
                  <a:pt x="355173" y="943219"/>
                  <a:pt x="310483" y="987647"/>
                </a:cubicBezTo>
                <a:cubicBezTo>
                  <a:pt x="350468" y="938542"/>
                  <a:pt x="369288" y="922175"/>
                  <a:pt x="388103" y="905807"/>
                </a:cubicBezTo>
                <a:cubicBezTo>
                  <a:pt x="402215" y="894117"/>
                  <a:pt x="418682" y="882427"/>
                  <a:pt x="444554" y="859044"/>
                </a:cubicBezTo>
                <a:close/>
                <a:moveTo>
                  <a:pt x="419012" y="824630"/>
                </a:moveTo>
                <a:cubicBezTo>
                  <a:pt x="419122" y="824849"/>
                  <a:pt x="417505" y="826896"/>
                  <a:pt x="413977" y="830987"/>
                </a:cubicBezTo>
                <a:cubicBezTo>
                  <a:pt x="404568" y="840342"/>
                  <a:pt x="388105" y="854371"/>
                  <a:pt x="376343" y="866061"/>
                </a:cubicBezTo>
                <a:cubicBezTo>
                  <a:pt x="402805" y="839756"/>
                  <a:pt x="418682" y="823973"/>
                  <a:pt x="419012" y="824630"/>
                </a:cubicBezTo>
                <a:close/>
                <a:moveTo>
                  <a:pt x="484541" y="788898"/>
                </a:moveTo>
                <a:lnTo>
                  <a:pt x="392809" y="877750"/>
                </a:lnTo>
                <a:cubicBezTo>
                  <a:pt x="392809" y="870735"/>
                  <a:pt x="395162" y="866060"/>
                  <a:pt x="395162" y="863721"/>
                </a:cubicBezTo>
                <a:close/>
                <a:moveTo>
                  <a:pt x="6781224" y="641591"/>
                </a:moveTo>
                <a:lnTo>
                  <a:pt x="6964690" y="707060"/>
                </a:lnTo>
                <a:cubicBezTo>
                  <a:pt x="7037606" y="737457"/>
                  <a:pt x="6903536" y="693032"/>
                  <a:pt x="6865902" y="681341"/>
                </a:cubicBezTo>
                <a:cubicBezTo>
                  <a:pt x="6840028" y="671987"/>
                  <a:pt x="6781224" y="648607"/>
                  <a:pt x="6781224" y="641591"/>
                </a:cubicBezTo>
                <a:close/>
                <a:moveTo>
                  <a:pt x="862076" y="488119"/>
                </a:moveTo>
                <a:lnTo>
                  <a:pt x="837363" y="503635"/>
                </a:lnTo>
                <a:cubicBezTo>
                  <a:pt x="773854" y="541047"/>
                  <a:pt x="712698" y="587813"/>
                  <a:pt x="684472" y="613532"/>
                </a:cubicBezTo>
                <a:lnTo>
                  <a:pt x="700938" y="576120"/>
                </a:lnTo>
                <a:cubicBezTo>
                  <a:pt x="731516" y="562091"/>
                  <a:pt x="782087" y="532864"/>
                  <a:pt x="839715" y="500421"/>
                </a:cubicBezTo>
                <a:close/>
                <a:moveTo>
                  <a:pt x="911278" y="461050"/>
                </a:moveTo>
                <a:lnTo>
                  <a:pt x="862076" y="488119"/>
                </a:lnTo>
                <a:lnTo>
                  <a:pt x="882052" y="475577"/>
                </a:lnTo>
                <a:close/>
                <a:moveTo>
                  <a:pt x="5772814" y="454314"/>
                </a:moveTo>
                <a:cubicBezTo>
                  <a:pt x="5768626" y="457165"/>
                  <a:pt x="5796850" y="468563"/>
                  <a:pt x="5835662" y="482593"/>
                </a:cubicBezTo>
                <a:cubicBezTo>
                  <a:pt x="5885058" y="501299"/>
                  <a:pt x="5953268" y="524679"/>
                  <a:pt x="5983848" y="536372"/>
                </a:cubicBezTo>
                <a:cubicBezTo>
                  <a:pt x="5941510" y="498960"/>
                  <a:pt x="6002664" y="515328"/>
                  <a:pt x="6089692" y="543385"/>
                </a:cubicBezTo>
                <a:cubicBezTo>
                  <a:pt x="6179074" y="571446"/>
                  <a:pt x="6294330" y="618209"/>
                  <a:pt x="6369598" y="629900"/>
                </a:cubicBezTo>
                <a:cubicBezTo>
                  <a:pt x="6331964" y="613532"/>
                  <a:pt x="6233174" y="585474"/>
                  <a:pt x="6209654" y="571446"/>
                </a:cubicBezTo>
                <a:cubicBezTo>
                  <a:pt x="6254342" y="578459"/>
                  <a:pt x="6350782" y="604180"/>
                  <a:pt x="6414288" y="627561"/>
                </a:cubicBezTo>
                <a:cubicBezTo>
                  <a:pt x="6426050" y="634577"/>
                  <a:pt x="6447218" y="643929"/>
                  <a:pt x="6468388" y="650944"/>
                </a:cubicBezTo>
                <a:cubicBezTo>
                  <a:pt x="6458980" y="643929"/>
                  <a:pt x="6437810" y="636915"/>
                  <a:pt x="6414288" y="627561"/>
                </a:cubicBezTo>
                <a:cubicBezTo>
                  <a:pt x="6402528" y="620548"/>
                  <a:pt x="6400174" y="615871"/>
                  <a:pt x="6407234" y="613532"/>
                </a:cubicBezTo>
                <a:cubicBezTo>
                  <a:pt x="6430754" y="618209"/>
                  <a:pt x="6449572" y="622886"/>
                  <a:pt x="6458980" y="622886"/>
                </a:cubicBezTo>
                <a:cubicBezTo>
                  <a:pt x="6430754" y="613532"/>
                  <a:pt x="6416642" y="613532"/>
                  <a:pt x="6407234" y="613532"/>
                </a:cubicBezTo>
                <a:cubicBezTo>
                  <a:pt x="6343724" y="599503"/>
                  <a:pt x="6230822" y="569107"/>
                  <a:pt x="6113214" y="538708"/>
                </a:cubicBezTo>
                <a:cubicBezTo>
                  <a:pt x="5995606" y="510650"/>
                  <a:pt x="5873296" y="475577"/>
                  <a:pt x="5788618" y="454532"/>
                </a:cubicBezTo>
                <a:cubicBezTo>
                  <a:pt x="5779210" y="453364"/>
                  <a:pt x="5774212" y="453364"/>
                  <a:pt x="5772814" y="454314"/>
                </a:cubicBezTo>
                <a:close/>
                <a:moveTo>
                  <a:pt x="969083" y="421799"/>
                </a:moveTo>
                <a:cubicBezTo>
                  <a:pt x="933802" y="438166"/>
                  <a:pt x="903223" y="452195"/>
                  <a:pt x="874997" y="461549"/>
                </a:cubicBezTo>
                <a:cubicBezTo>
                  <a:pt x="936153" y="426476"/>
                  <a:pt x="954970" y="424137"/>
                  <a:pt x="969083" y="421799"/>
                </a:cubicBezTo>
                <a:close/>
                <a:moveTo>
                  <a:pt x="1093746" y="323594"/>
                </a:moveTo>
                <a:cubicBezTo>
                  <a:pt x="1034942" y="353991"/>
                  <a:pt x="1018478" y="375035"/>
                  <a:pt x="966731" y="391403"/>
                </a:cubicBezTo>
                <a:cubicBezTo>
                  <a:pt x="926743" y="403093"/>
                  <a:pt x="943210" y="393742"/>
                  <a:pt x="978490" y="375035"/>
                </a:cubicBezTo>
                <a:cubicBezTo>
                  <a:pt x="1011420" y="358668"/>
                  <a:pt x="1065521" y="337623"/>
                  <a:pt x="1093746" y="323594"/>
                </a:cubicBezTo>
                <a:close/>
                <a:moveTo>
                  <a:pt x="5280556" y="286180"/>
                </a:moveTo>
                <a:cubicBezTo>
                  <a:pt x="5304078" y="293196"/>
                  <a:pt x="5325248" y="300209"/>
                  <a:pt x="5348770" y="307225"/>
                </a:cubicBezTo>
                <a:cubicBezTo>
                  <a:pt x="5315840" y="300209"/>
                  <a:pt x="5294668" y="293196"/>
                  <a:pt x="5280556" y="286180"/>
                </a:cubicBezTo>
                <a:close/>
                <a:moveTo>
                  <a:pt x="1291325" y="260459"/>
                </a:moveTo>
                <a:cubicBezTo>
                  <a:pt x="1263099" y="274487"/>
                  <a:pt x="1234876" y="286180"/>
                  <a:pt x="1199593" y="302548"/>
                </a:cubicBezTo>
                <a:cubicBezTo>
                  <a:pt x="1164312" y="321251"/>
                  <a:pt x="1121971" y="337621"/>
                  <a:pt x="1058464" y="365679"/>
                </a:cubicBezTo>
                <a:cubicBezTo>
                  <a:pt x="1103153" y="342296"/>
                  <a:pt x="1143141" y="321251"/>
                  <a:pt x="1183126" y="304884"/>
                </a:cubicBezTo>
                <a:cubicBezTo>
                  <a:pt x="1220761" y="286180"/>
                  <a:pt x="1258397" y="272149"/>
                  <a:pt x="1291325" y="260459"/>
                </a:cubicBezTo>
                <a:close/>
                <a:moveTo>
                  <a:pt x="5061808" y="225387"/>
                </a:moveTo>
                <a:cubicBezTo>
                  <a:pt x="5224104" y="248770"/>
                  <a:pt x="5233514" y="267476"/>
                  <a:pt x="5278206" y="286180"/>
                </a:cubicBezTo>
                <a:cubicBezTo>
                  <a:pt x="5198232" y="262799"/>
                  <a:pt x="5120612" y="244093"/>
                  <a:pt x="5061808" y="225387"/>
                </a:cubicBezTo>
                <a:close/>
                <a:moveTo>
                  <a:pt x="1427749" y="223048"/>
                </a:moveTo>
                <a:cubicBezTo>
                  <a:pt x="1392468" y="230063"/>
                  <a:pt x="1345425" y="241754"/>
                  <a:pt x="1293678" y="262798"/>
                </a:cubicBezTo>
                <a:cubicBezTo>
                  <a:pt x="1312495" y="255782"/>
                  <a:pt x="1333663" y="246431"/>
                  <a:pt x="1357185" y="239415"/>
                </a:cubicBezTo>
                <a:cubicBezTo>
                  <a:pt x="1378355" y="232399"/>
                  <a:pt x="1399526" y="227725"/>
                  <a:pt x="1427749" y="223048"/>
                </a:cubicBezTo>
                <a:close/>
                <a:moveTo>
                  <a:pt x="4652536" y="220711"/>
                </a:moveTo>
                <a:lnTo>
                  <a:pt x="4741918" y="237078"/>
                </a:lnTo>
                <a:lnTo>
                  <a:pt x="4779550" y="234740"/>
                </a:lnTo>
                <a:close/>
                <a:moveTo>
                  <a:pt x="2977810" y="57034"/>
                </a:moveTo>
                <a:cubicBezTo>
                  <a:pt x="3006036" y="61711"/>
                  <a:pt x="3031910" y="68727"/>
                  <a:pt x="3057784" y="75740"/>
                </a:cubicBezTo>
                <a:lnTo>
                  <a:pt x="3133052" y="64050"/>
                </a:lnTo>
                <a:cubicBezTo>
                  <a:pt x="3081306" y="61711"/>
                  <a:pt x="3029558" y="59373"/>
                  <a:pt x="2977810" y="57034"/>
                </a:cubicBezTo>
                <a:close/>
                <a:moveTo>
                  <a:pt x="2691474" y="32886"/>
                </a:moveTo>
                <a:cubicBezTo>
                  <a:pt x="2766265" y="33069"/>
                  <a:pt x="2841387" y="34238"/>
                  <a:pt x="2916655" y="35992"/>
                </a:cubicBezTo>
                <a:cubicBezTo>
                  <a:pt x="3064840" y="41837"/>
                  <a:pt x="3212438" y="51774"/>
                  <a:pt x="3358270" y="63173"/>
                </a:cubicBezTo>
                <a:lnTo>
                  <a:pt x="3370696" y="64209"/>
                </a:lnTo>
                <a:lnTo>
                  <a:pt x="3236546" y="45343"/>
                </a:lnTo>
                <a:cubicBezTo>
                  <a:pt x="3318872" y="50021"/>
                  <a:pt x="3398842" y="57034"/>
                  <a:pt x="3361210" y="43005"/>
                </a:cubicBezTo>
                <a:cubicBezTo>
                  <a:pt x="3418838" y="47681"/>
                  <a:pt x="3457648" y="54111"/>
                  <a:pt x="3488520" y="61126"/>
                </a:cubicBezTo>
                <a:lnTo>
                  <a:pt x="3557176" y="79763"/>
                </a:lnTo>
                <a:lnTo>
                  <a:pt x="3789298" y="99123"/>
                </a:lnTo>
                <a:cubicBezTo>
                  <a:pt x="3495282" y="43005"/>
                  <a:pt x="3918668" y="110814"/>
                  <a:pt x="3852808" y="78079"/>
                </a:cubicBezTo>
                <a:cubicBezTo>
                  <a:pt x="3873976" y="89771"/>
                  <a:pt x="3928076" y="94446"/>
                  <a:pt x="3996286" y="101462"/>
                </a:cubicBezTo>
                <a:cubicBezTo>
                  <a:pt x="4064500" y="108475"/>
                  <a:pt x="4146824" y="115491"/>
                  <a:pt x="4224446" y="129520"/>
                </a:cubicBezTo>
                <a:cubicBezTo>
                  <a:pt x="4287952" y="117829"/>
                  <a:pt x="3916314" y="75740"/>
                  <a:pt x="4043330" y="78079"/>
                </a:cubicBezTo>
                <a:cubicBezTo>
                  <a:pt x="4339700" y="117829"/>
                  <a:pt x="4734858" y="213695"/>
                  <a:pt x="5113554" y="279168"/>
                </a:cubicBezTo>
                <a:cubicBezTo>
                  <a:pt x="5087680" y="265136"/>
                  <a:pt x="4998298" y="248769"/>
                  <a:pt x="4986540" y="241756"/>
                </a:cubicBezTo>
                <a:cubicBezTo>
                  <a:pt x="5050046" y="255784"/>
                  <a:pt x="5115906" y="272152"/>
                  <a:pt x="5184120" y="290858"/>
                </a:cubicBezTo>
                <a:cubicBezTo>
                  <a:pt x="5252330" y="307225"/>
                  <a:pt x="5320544" y="328270"/>
                  <a:pt x="5386404" y="346976"/>
                </a:cubicBezTo>
                <a:cubicBezTo>
                  <a:pt x="5518124" y="382049"/>
                  <a:pt x="5640434" y="417123"/>
                  <a:pt x="5729816" y="421798"/>
                </a:cubicBezTo>
                <a:cubicBezTo>
                  <a:pt x="5673366" y="403092"/>
                  <a:pt x="5609856" y="382049"/>
                  <a:pt x="5546350" y="361005"/>
                </a:cubicBezTo>
                <a:cubicBezTo>
                  <a:pt x="5480490" y="342299"/>
                  <a:pt x="5414630" y="321254"/>
                  <a:pt x="5351120" y="302548"/>
                </a:cubicBezTo>
                <a:cubicBezTo>
                  <a:pt x="5384050" y="309564"/>
                  <a:pt x="5426388" y="316577"/>
                  <a:pt x="5494602" y="325931"/>
                </a:cubicBezTo>
                <a:lnTo>
                  <a:pt x="5407572" y="293196"/>
                </a:lnTo>
                <a:cubicBezTo>
                  <a:pt x="5560462" y="323593"/>
                  <a:pt x="5616914" y="344637"/>
                  <a:pt x="5654548" y="365682"/>
                </a:cubicBezTo>
                <a:cubicBezTo>
                  <a:pt x="5694534" y="386724"/>
                  <a:pt x="5715704" y="405430"/>
                  <a:pt x="5795676" y="433490"/>
                </a:cubicBezTo>
                <a:cubicBezTo>
                  <a:pt x="5859182" y="440504"/>
                  <a:pt x="5920338" y="452194"/>
                  <a:pt x="5983848" y="461548"/>
                </a:cubicBezTo>
                <a:cubicBezTo>
                  <a:pt x="6153202" y="498960"/>
                  <a:pt x="6313146" y="548062"/>
                  <a:pt x="6458980" y="594826"/>
                </a:cubicBezTo>
                <a:cubicBezTo>
                  <a:pt x="6531894" y="620548"/>
                  <a:pt x="6600108" y="646267"/>
                  <a:pt x="6661264" y="671989"/>
                </a:cubicBezTo>
                <a:cubicBezTo>
                  <a:pt x="6691840" y="683679"/>
                  <a:pt x="6722420" y="697708"/>
                  <a:pt x="6750646" y="709401"/>
                </a:cubicBezTo>
                <a:cubicBezTo>
                  <a:pt x="6778870" y="721091"/>
                  <a:pt x="6804744" y="735120"/>
                  <a:pt x="6830618" y="746810"/>
                </a:cubicBezTo>
                <a:cubicBezTo>
                  <a:pt x="6891774" y="767855"/>
                  <a:pt x="7134042" y="852031"/>
                  <a:pt x="7042310" y="800590"/>
                </a:cubicBezTo>
                <a:cubicBezTo>
                  <a:pt x="6889420" y="721091"/>
                  <a:pt x="6821210" y="674327"/>
                  <a:pt x="6487206" y="569107"/>
                </a:cubicBezTo>
                <a:cubicBezTo>
                  <a:pt x="6435458" y="569107"/>
                  <a:pt x="6729474" y="667312"/>
                  <a:pt x="6630686" y="636915"/>
                </a:cubicBezTo>
                <a:cubicBezTo>
                  <a:pt x="6496614" y="587813"/>
                  <a:pt x="6244934" y="529356"/>
                  <a:pt x="6136736" y="482593"/>
                </a:cubicBezTo>
                <a:cubicBezTo>
                  <a:pt x="6195540" y="498960"/>
                  <a:pt x="6256696" y="517666"/>
                  <a:pt x="6315498" y="536372"/>
                </a:cubicBezTo>
                <a:cubicBezTo>
                  <a:pt x="6374302" y="555076"/>
                  <a:pt x="6435458" y="571446"/>
                  <a:pt x="6494262" y="590149"/>
                </a:cubicBezTo>
                <a:cubicBezTo>
                  <a:pt x="6498966" y="562091"/>
                  <a:pt x="6343724" y="543385"/>
                  <a:pt x="6284922" y="512989"/>
                </a:cubicBezTo>
                <a:cubicBezTo>
                  <a:pt x="6336668" y="515328"/>
                  <a:pt x="6411938" y="538708"/>
                  <a:pt x="6491910" y="564430"/>
                </a:cubicBezTo>
                <a:cubicBezTo>
                  <a:pt x="6571882" y="590149"/>
                  <a:pt x="6656560" y="620548"/>
                  <a:pt x="6731828" y="639254"/>
                </a:cubicBezTo>
                <a:lnTo>
                  <a:pt x="6708306" y="629900"/>
                </a:lnTo>
                <a:cubicBezTo>
                  <a:pt x="6778870" y="653283"/>
                  <a:pt x="6828266" y="671989"/>
                  <a:pt x="6868252" y="686018"/>
                </a:cubicBezTo>
                <a:cubicBezTo>
                  <a:pt x="6908238" y="702385"/>
                  <a:pt x="6938816" y="711737"/>
                  <a:pt x="6969394" y="723430"/>
                </a:cubicBezTo>
                <a:cubicBezTo>
                  <a:pt x="6999972" y="735120"/>
                  <a:pt x="7030550" y="746810"/>
                  <a:pt x="7070536" y="760842"/>
                </a:cubicBezTo>
                <a:cubicBezTo>
                  <a:pt x="7110522" y="777209"/>
                  <a:pt x="7159918" y="798251"/>
                  <a:pt x="7228130" y="828650"/>
                </a:cubicBezTo>
                <a:cubicBezTo>
                  <a:pt x="7232834" y="842679"/>
                  <a:pt x="7206962" y="835663"/>
                  <a:pt x="7164622" y="821634"/>
                </a:cubicBezTo>
                <a:cubicBezTo>
                  <a:pt x="7122284" y="807605"/>
                  <a:pt x="7061128" y="784222"/>
                  <a:pt x="6992914" y="765516"/>
                </a:cubicBezTo>
                <a:cubicBezTo>
                  <a:pt x="7049366" y="786561"/>
                  <a:pt x="7108170" y="809944"/>
                  <a:pt x="7166974" y="833325"/>
                </a:cubicBezTo>
                <a:cubicBezTo>
                  <a:pt x="7225778" y="859046"/>
                  <a:pt x="7286934" y="884766"/>
                  <a:pt x="7350440" y="910487"/>
                </a:cubicBezTo>
                <a:cubicBezTo>
                  <a:pt x="7411596" y="938545"/>
                  <a:pt x="7475106" y="968941"/>
                  <a:pt x="7538612" y="997002"/>
                </a:cubicBezTo>
                <a:cubicBezTo>
                  <a:pt x="7571542" y="1013369"/>
                  <a:pt x="7602120" y="1027398"/>
                  <a:pt x="7635050" y="1041427"/>
                </a:cubicBezTo>
                <a:cubicBezTo>
                  <a:pt x="7667980" y="1057794"/>
                  <a:pt x="7698558" y="1071823"/>
                  <a:pt x="7731486" y="1088190"/>
                </a:cubicBezTo>
                <a:cubicBezTo>
                  <a:pt x="7794996" y="1118589"/>
                  <a:pt x="7858502" y="1148986"/>
                  <a:pt x="7922012" y="1179382"/>
                </a:cubicBezTo>
                <a:cubicBezTo>
                  <a:pt x="7983168" y="1209778"/>
                  <a:pt x="8046674" y="1240177"/>
                  <a:pt x="8107830" y="1270573"/>
                </a:cubicBezTo>
                <a:cubicBezTo>
                  <a:pt x="8138408" y="1284602"/>
                  <a:pt x="8168986" y="1298631"/>
                  <a:pt x="8199564" y="1312660"/>
                </a:cubicBezTo>
                <a:cubicBezTo>
                  <a:pt x="8230142" y="1326692"/>
                  <a:pt x="8260720" y="1340720"/>
                  <a:pt x="8288946" y="1354749"/>
                </a:cubicBezTo>
                <a:cubicBezTo>
                  <a:pt x="8347748" y="1382807"/>
                  <a:pt x="8404200" y="1410867"/>
                  <a:pt x="8460650" y="1434248"/>
                </a:cubicBezTo>
                <a:cubicBezTo>
                  <a:pt x="8380678" y="1382807"/>
                  <a:pt x="8300706" y="1331366"/>
                  <a:pt x="8218382" y="1279925"/>
                </a:cubicBezTo>
                <a:cubicBezTo>
                  <a:pt x="8298354" y="1319676"/>
                  <a:pt x="8404200" y="1382807"/>
                  <a:pt x="8491230" y="1429573"/>
                </a:cubicBezTo>
                <a:cubicBezTo>
                  <a:pt x="8578258" y="1476337"/>
                  <a:pt x="8644118" y="1516088"/>
                  <a:pt x="8644118" y="1499720"/>
                </a:cubicBezTo>
                <a:cubicBezTo>
                  <a:pt x="8599428" y="1473998"/>
                  <a:pt x="8568850" y="1457631"/>
                  <a:pt x="8550032" y="1445941"/>
                </a:cubicBezTo>
                <a:cubicBezTo>
                  <a:pt x="8531214" y="1434248"/>
                  <a:pt x="8521806" y="1427235"/>
                  <a:pt x="8514750" y="1422558"/>
                </a:cubicBezTo>
                <a:cubicBezTo>
                  <a:pt x="8500638" y="1410867"/>
                  <a:pt x="8500638" y="1403852"/>
                  <a:pt x="8455946" y="1375794"/>
                </a:cubicBezTo>
                <a:lnTo>
                  <a:pt x="8444186" y="1371117"/>
                </a:lnTo>
                <a:cubicBezTo>
                  <a:pt x="8423016" y="1359426"/>
                  <a:pt x="8357156" y="1319676"/>
                  <a:pt x="8401848" y="1338382"/>
                </a:cubicBezTo>
                <a:cubicBezTo>
                  <a:pt x="8467708" y="1382807"/>
                  <a:pt x="8554736" y="1431910"/>
                  <a:pt x="8644118" y="1495043"/>
                </a:cubicBezTo>
                <a:cubicBezTo>
                  <a:pt x="8686456" y="1525439"/>
                  <a:pt x="8731148" y="1562852"/>
                  <a:pt x="8768782" y="1602602"/>
                </a:cubicBezTo>
                <a:cubicBezTo>
                  <a:pt x="8806418" y="1642350"/>
                  <a:pt x="8836994" y="1689117"/>
                  <a:pt x="8855810" y="1731203"/>
                </a:cubicBezTo>
                <a:cubicBezTo>
                  <a:pt x="8839346" y="1693791"/>
                  <a:pt x="8853460" y="1712497"/>
                  <a:pt x="8874628" y="1742894"/>
                </a:cubicBezTo>
                <a:cubicBezTo>
                  <a:pt x="8893446" y="1775628"/>
                  <a:pt x="8914614" y="1822395"/>
                  <a:pt x="8919320" y="1831747"/>
                </a:cubicBezTo>
                <a:cubicBezTo>
                  <a:pt x="8931078" y="1876174"/>
                  <a:pt x="8933432" y="1899554"/>
                  <a:pt x="8933432" y="1908909"/>
                </a:cubicBezTo>
                <a:cubicBezTo>
                  <a:pt x="8933432" y="1918261"/>
                  <a:pt x="8931078" y="1913584"/>
                  <a:pt x="8926374" y="1901893"/>
                </a:cubicBezTo>
                <a:cubicBezTo>
                  <a:pt x="8916966" y="1878513"/>
                  <a:pt x="8900502" y="1834085"/>
                  <a:pt x="8893446" y="1829408"/>
                </a:cubicBezTo>
                <a:cubicBezTo>
                  <a:pt x="8907558" y="1876174"/>
                  <a:pt x="8914614" y="1939304"/>
                  <a:pt x="8916966" y="1997761"/>
                </a:cubicBezTo>
                <a:cubicBezTo>
                  <a:pt x="8919320" y="2058554"/>
                  <a:pt x="8914614" y="2114672"/>
                  <a:pt x="8919320" y="2154420"/>
                </a:cubicBezTo>
                <a:cubicBezTo>
                  <a:pt x="8919320" y="2187157"/>
                  <a:pt x="8919320" y="2194170"/>
                  <a:pt x="8924024" y="2184819"/>
                </a:cubicBezTo>
                <a:cubicBezTo>
                  <a:pt x="8926374" y="2175464"/>
                  <a:pt x="8931078" y="2149745"/>
                  <a:pt x="8935782" y="2117010"/>
                </a:cubicBezTo>
                <a:cubicBezTo>
                  <a:pt x="8945192" y="2053877"/>
                  <a:pt x="8940488" y="1967362"/>
                  <a:pt x="8942842" y="1943982"/>
                </a:cubicBezTo>
                <a:cubicBezTo>
                  <a:pt x="8959306" y="2128701"/>
                  <a:pt x="8916966" y="2308742"/>
                  <a:pt x="8834642" y="2463065"/>
                </a:cubicBezTo>
                <a:cubicBezTo>
                  <a:pt x="8836994" y="2458390"/>
                  <a:pt x="8841698" y="2456052"/>
                  <a:pt x="8844050" y="2451375"/>
                </a:cubicBezTo>
                <a:cubicBezTo>
                  <a:pt x="8820530" y="2488787"/>
                  <a:pt x="8780542" y="2556595"/>
                  <a:pt x="8754670" y="2603359"/>
                </a:cubicBezTo>
                <a:cubicBezTo>
                  <a:pt x="8738204" y="2650125"/>
                  <a:pt x="8794654" y="2568285"/>
                  <a:pt x="8832290" y="2491125"/>
                </a:cubicBezTo>
                <a:cubicBezTo>
                  <a:pt x="8808768" y="2547243"/>
                  <a:pt x="8775838" y="2598684"/>
                  <a:pt x="8742908" y="2643109"/>
                </a:cubicBezTo>
                <a:cubicBezTo>
                  <a:pt x="8705274" y="2692212"/>
                  <a:pt x="8665288" y="2736639"/>
                  <a:pt x="8622950" y="2776388"/>
                </a:cubicBezTo>
                <a:cubicBezTo>
                  <a:pt x="8582962" y="2816138"/>
                  <a:pt x="8538272" y="2853550"/>
                  <a:pt x="8495934" y="2888624"/>
                </a:cubicBezTo>
                <a:cubicBezTo>
                  <a:pt x="8453596" y="2926036"/>
                  <a:pt x="8408904" y="2961107"/>
                  <a:pt x="8366566" y="3000857"/>
                </a:cubicBezTo>
                <a:cubicBezTo>
                  <a:pt x="8324226" y="3026579"/>
                  <a:pt x="8279538" y="3049959"/>
                  <a:pt x="8234846" y="3073343"/>
                </a:cubicBezTo>
                <a:cubicBezTo>
                  <a:pt x="8223086" y="3082694"/>
                  <a:pt x="8204268" y="3099064"/>
                  <a:pt x="8227790" y="3087372"/>
                </a:cubicBezTo>
                <a:cubicBezTo>
                  <a:pt x="8183098" y="3108416"/>
                  <a:pt x="8138408" y="3127122"/>
                  <a:pt x="8093716" y="3145828"/>
                </a:cubicBezTo>
                <a:cubicBezTo>
                  <a:pt x="7969054" y="3201944"/>
                  <a:pt x="7952588" y="3211298"/>
                  <a:pt x="7959646" y="3218314"/>
                </a:cubicBezTo>
                <a:cubicBezTo>
                  <a:pt x="7966702" y="3222988"/>
                  <a:pt x="7997280" y="3220650"/>
                  <a:pt x="7954942" y="3241694"/>
                </a:cubicBezTo>
                <a:lnTo>
                  <a:pt x="7966702" y="3237017"/>
                </a:lnTo>
                <a:cubicBezTo>
                  <a:pt x="7891432" y="3274429"/>
                  <a:pt x="7834982" y="3304825"/>
                  <a:pt x="7891432" y="3286122"/>
                </a:cubicBezTo>
                <a:cubicBezTo>
                  <a:pt x="7846742" y="3302489"/>
                  <a:pt x="7802050" y="3318857"/>
                  <a:pt x="7755008" y="3332886"/>
                </a:cubicBezTo>
                <a:lnTo>
                  <a:pt x="7616234" y="3374972"/>
                </a:lnTo>
                <a:lnTo>
                  <a:pt x="7618584" y="3374972"/>
                </a:lnTo>
                <a:cubicBezTo>
                  <a:pt x="7508034" y="3400694"/>
                  <a:pt x="7103466" y="3519943"/>
                  <a:pt x="7098762" y="3482531"/>
                </a:cubicBezTo>
                <a:cubicBezTo>
                  <a:pt x="7025844" y="3503576"/>
                  <a:pt x="6969394" y="3526959"/>
                  <a:pt x="7002324" y="3522282"/>
                </a:cubicBezTo>
                <a:cubicBezTo>
                  <a:pt x="6898830" y="3548001"/>
                  <a:pt x="6912942" y="3552678"/>
                  <a:pt x="6910590" y="3559694"/>
                </a:cubicBezTo>
                <a:cubicBezTo>
                  <a:pt x="6910590" y="3562030"/>
                  <a:pt x="6905886" y="3566707"/>
                  <a:pt x="6880012" y="3576061"/>
                </a:cubicBezTo>
                <a:cubicBezTo>
                  <a:pt x="6865898" y="3580736"/>
                  <a:pt x="6849436" y="3585413"/>
                  <a:pt x="6823560" y="3592429"/>
                </a:cubicBezTo>
                <a:cubicBezTo>
                  <a:pt x="6800038" y="3599442"/>
                  <a:pt x="6767110" y="3606458"/>
                  <a:pt x="6724770" y="3615809"/>
                </a:cubicBezTo>
                <a:cubicBezTo>
                  <a:pt x="6727124" y="3622825"/>
                  <a:pt x="6764758" y="3613473"/>
                  <a:pt x="6816506" y="3604119"/>
                </a:cubicBezTo>
                <a:cubicBezTo>
                  <a:pt x="6729474" y="3625164"/>
                  <a:pt x="6694194" y="3629841"/>
                  <a:pt x="6677728" y="3629841"/>
                </a:cubicBezTo>
                <a:cubicBezTo>
                  <a:pt x="6677728" y="3632177"/>
                  <a:pt x="6673024" y="3639192"/>
                  <a:pt x="6654206" y="3648547"/>
                </a:cubicBezTo>
                <a:cubicBezTo>
                  <a:pt x="6651856" y="3643870"/>
                  <a:pt x="6616572" y="3648547"/>
                  <a:pt x="6571882" y="3657898"/>
                </a:cubicBezTo>
                <a:cubicBezTo>
                  <a:pt x="6548362" y="3662576"/>
                  <a:pt x="6524840" y="3669589"/>
                  <a:pt x="6501318" y="3674266"/>
                </a:cubicBezTo>
                <a:cubicBezTo>
                  <a:pt x="6477798" y="3678943"/>
                  <a:pt x="6454276" y="3683620"/>
                  <a:pt x="6435458" y="3688295"/>
                </a:cubicBezTo>
                <a:lnTo>
                  <a:pt x="6496614" y="3688295"/>
                </a:lnTo>
                <a:lnTo>
                  <a:pt x="6557770" y="3685956"/>
                </a:lnTo>
                <a:cubicBezTo>
                  <a:pt x="6477798" y="3692972"/>
                  <a:pt x="6423696" y="3697649"/>
                  <a:pt x="6284922" y="3728045"/>
                </a:cubicBezTo>
                <a:lnTo>
                  <a:pt x="6379006" y="3725707"/>
                </a:lnTo>
                <a:cubicBezTo>
                  <a:pt x="6263750" y="3744413"/>
                  <a:pt x="6259046" y="3737397"/>
                  <a:pt x="6247286" y="3735059"/>
                </a:cubicBezTo>
                <a:cubicBezTo>
                  <a:pt x="6242582" y="3732722"/>
                  <a:pt x="6235526" y="3730384"/>
                  <a:pt x="6212004" y="3735059"/>
                </a:cubicBezTo>
                <a:cubicBezTo>
                  <a:pt x="6202596" y="3737397"/>
                  <a:pt x="6186132" y="3739736"/>
                  <a:pt x="6164962" y="3744413"/>
                </a:cubicBezTo>
                <a:cubicBezTo>
                  <a:pt x="6143794" y="3749090"/>
                  <a:pt x="6117918" y="3753765"/>
                  <a:pt x="6082638" y="3760780"/>
                </a:cubicBezTo>
                <a:cubicBezTo>
                  <a:pt x="6167314" y="3744413"/>
                  <a:pt x="6251992" y="3723368"/>
                  <a:pt x="6334314" y="3702324"/>
                </a:cubicBezTo>
                <a:cubicBezTo>
                  <a:pt x="6261400" y="3716355"/>
                  <a:pt x="6212004" y="3723368"/>
                  <a:pt x="6176722" y="3725707"/>
                </a:cubicBezTo>
                <a:cubicBezTo>
                  <a:pt x="6141440" y="3728045"/>
                  <a:pt x="6120272" y="3725707"/>
                  <a:pt x="6106158" y="3723368"/>
                </a:cubicBezTo>
                <a:cubicBezTo>
                  <a:pt x="6075580" y="3718691"/>
                  <a:pt x="6066170" y="3709339"/>
                  <a:pt x="6000310" y="3714016"/>
                </a:cubicBezTo>
                <a:cubicBezTo>
                  <a:pt x="5845070" y="3730384"/>
                  <a:pt x="5673366" y="3753765"/>
                  <a:pt x="5511066" y="3774809"/>
                </a:cubicBezTo>
                <a:cubicBezTo>
                  <a:pt x="5428742" y="3784163"/>
                  <a:pt x="5348770" y="3791177"/>
                  <a:pt x="5275852" y="3795854"/>
                </a:cubicBezTo>
                <a:cubicBezTo>
                  <a:pt x="5240570" y="3798192"/>
                  <a:pt x="5202936" y="3798192"/>
                  <a:pt x="5170006" y="3798192"/>
                </a:cubicBezTo>
                <a:cubicBezTo>
                  <a:pt x="5134722" y="3795854"/>
                  <a:pt x="5104146" y="3795854"/>
                  <a:pt x="5073568" y="3791177"/>
                </a:cubicBezTo>
                <a:cubicBezTo>
                  <a:pt x="5038286" y="3807544"/>
                  <a:pt x="5075922" y="3809883"/>
                  <a:pt x="4988890" y="3828589"/>
                </a:cubicBezTo>
                <a:cubicBezTo>
                  <a:pt x="5181766" y="3823911"/>
                  <a:pt x="5285260" y="3819237"/>
                  <a:pt x="5381700" y="3830927"/>
                </a:cubicBezTo>
                <a:cubicBezTo>
                  <a:pt x="5478136" y="3828589"/>
                  <a:pt x="5529882" y="3821573"/>
                  <a:pt x="5562814" y="3814560"/>
                </a:cubicBezTo>
                <a:cubicBezTo>
                  <a:pt x="5595742" y="3807544"/>
                  <a:pt x="5607506" y="3798192"/>
                  <a:pt x="5621618" y="3791177"/>
                </a:cubicBezTo>
                <a:cubicBezTo>
                  <a:pt x="5635730" y="3784163"/>
                  <a:pt x="5649844" y="3777148"/>
                  <a:pt x="5687478" y="3770132"/>
                </a:cubicBezTo>
                <a:cubicBezTo>
                  <a:pt x="5706294" y="3767796"/>
                  <a:pt x="5729816" y="3763119"/>
                  <a:pt x="5762746" y="3760780"/>
                </a:cubicBezTo>
                <a:cubicBezTo>
                  <a:pt x="5795676" y="3758442"/>
                  <a:pt x="5838014" y="3756103"/>
                  <a:pt x="5889762" y="3751428"/>
                </a:cubicBezTo>
                <a:cubicBezTo>
                  <a:pt x="5870944" y="3774809"/>
                  <a:pt x="5741576" y="3791177"/>
                  <a:pt x="5623968" y="3795854"/>
                </a:cubicBezTo>
                <a:cubicBezTo>
                  <a:pt x="5616914" y="3812221"/>
                  <a:pt x="5760392" y="3807544"/>
                  <a:pt x="5852128" y="3802867"/>
                </a:cubicBezTo>
                <a:cubicBezTo>
                  <a:pt x="5790972" y="3807544"/>
                  <a:pt x="5725112" y="3814560"/>
                  <a:pt x="5656898" y="3823911"/>
                </a:cubicBezTo>
                <a:cubicBezTo>
                  <a:pt x="5588688" y="3833266"/>
                  <a:pt x="5520474" y="3844956"/>
                  <a:pt x="5452264" y="3851972"/>
                </a:cubicBezTo>
                <a:cubicBezTo>
                  <a:pt x="5384050" y="3861323"/>
                  <a:pt x="5320544" y="3868339"/>
                  <a:pt x="5264092" y="3875352"/>
                </a:cubicBezTo>
                <a:cubicBezTo>
                  <a:pt x="5235866" y="3880029"/>
                  <a:pt x="5207642" y="3882368"/>
                  <a:pt x="5184120" y="3884707"/>
                </a:cubicBezTo>
                <a:cubicBezTo>
                  <a:pt x="5158244" y="3887045"/>
                  <a:pt x="5137076" y="3889381"/>
                  <a:pt x="5118260" y="3889381"/>
                </a:cubicBezTo>
                <a:cubicBezTo>
                  <a:pt x="5080626" y="3887045"/>
                  <a:pt x="5014766" y="3887045"/>
                  <a:pt x="4948906" y="3887045"/>
                </a:cubicBezTo>
                <a:cubicBezTo>
                  <a:pt x="4913622" y="3887045"/>
                  <a:pt x="4880692" y="3887045"/>
                  <a:pt x="4850116" y="3889381"/>
                </a:cubicBezTo>
                <a:cubicBezTo>
                  <a:pt x="4819536" y="3891720"/>
                  <a:pt x="4791310" y="3891720"/>
                  <a:pt x="4770142" y="3894058"/>
                </a:cubicBezTo>
                <a:cubicBezTo>
                  <a:pt x="4781902" y="3882368"/>
                  <a:pt x="4407912" y="3889381"/>
                  <a:pt x="4523166" y="3858985"/>
                </a:cubicBezTo>
                <a:cubicBezTo>
                  <a:pt x="4393800" y="3858985"/>
                  <a:pt x="4353812" y="3868339"/>
                  <a:pt x="4313828" y="3875352"/>
                </a:cubicBezTo>
                <a:cubicBezTo>
                  <a:pt x="4273840" y="3882368"/>
                  <a:pt x="4236206" y="3887045"/>
                  <a:pt x="4111542" y="3873014"/>
                </a:cubicBezTo>
                <a:cubicBezTo>
                  <a:pt x="4205628" y="3894058"/>
                  <a:pt x="3946894" y="3887045"/>
                  <a:pt x="4052738" y="3905751"/>
                </a:cubicBezTo>
                <a:cubicBezTo>
                  <a:pt x="4139768" y="3889381"/>
                  <a:pt x="4417322" y="3912764"/>
                  <a:pt x="4549042" y="3922119"/>
                </a:cubicBezTo>
                <a:cubicBezTo>
                  <a:pt x="4424376" y="3929132"/>
                  <a:pt x="4299714" y="3933809"/>
                  <a:pt x="4175050" y="3940825"/>
                </a:cubicBezTo>
                <a:cubicBezTo>
                  <a:pt x="4219742" y="3938486"/>
                  <a:pt x="4210334" y="3933809"/>
                  <a:pt x="4182108" y="3929132"/>
                </a:cubicBezTo>
                <a:cubicBezTo>
                  <a:pt x="4153882" y="3924455"/>
                  <a:pt x="4106838" y="3922119"/>
                  <a:pt x="4080964" y="3919780"/>
                </a:cubicBezTo>
                <a:lnTo>
                  <a:pt x="4031570" y="3936147"/>
                </a:lnTo>
                <a:cubicBezTo>
                  <a:pt x="4000992" y="3915103"/>
                  <a:pt x="3838694" y="3924455"/>
                  <a:pt x="3657578" y="3926793"/>
                </a:cubicBezTo>
                <a:cubicBezTo>
                  <a:pt x="3612890" y="3926793"/>
                  <a:pt x="3565846" y="3929132"/>
                  <a:pt x="3521154" y="3929132"/>
                </a:cubicBezTo>
                <a:cubicBezTo>
                  <a:pt x="3476466" y="3929132"/>
                  <a:pt x="3431774" y="3929132"/>
                  <a:pt x="3389434" y="3926793"/>
                </a:cubicBezTo>
                <a:cubicBezTo>
                  <a:pt x="3307110" y="3924455"/>
                  <a:pt x="3234194" y="3917441"/>
                  <a:pt x="3187150" y="3903413"/>
                </a:cubicBezTo>
                <a:cubicBezTo>
                  <a:pt x="3302406" y="3910426"/>
                  <a:pt x="3403548" y="3898735"/>
                  <a:pt x="3459998" y="3922119"/>
                </a:cubicBezTo>
                <a:cubicBezTo>
                  <a:pt x="3678750" y="3915103"/>
                  <a:pt x="3417660" y="3889381"/>
                  <a:pt x="3518804" y="3877691"/>
                </a:cubicBezTo>
                <a:cubicBezTo>
                  <a:pt x="3180096" y="3854308"/>
                  <a:pt x="2667328" y="3856646"/>
                  <a:pt x="2305099" y="3802867"/>
                </a:cubicBezTo>
                <a:cubicBezTo>
                  <a:pt x="2338029" y="3812220"/>
                  <a:pt x="2396244" y="3818650"/>
                  <a:pt x="2447991" y="3825081"/>
                </a:cubicBezTo>
                <a:lnTo>
                  <a:pt x="2511015" y="3834251"/>
                </a:lnTo>
                <a:lnTo>
                  <a:pt x="2368605" y="3819237"/>
                </a:lnTo>
                <a:lnTo>
                  <a:pt x="2354492" y="3821573"/>
                </a:lnTo>
                <a:lnTo>
                  <a:pt x="2509734" y="3837940"/>
                </a:lnTo>
                <a:lnTo>
                  <a:pt x="2520076" y="3836228"/>
                </a:lnTo>
                <a:lnTo>
                  <a:pt x="2552072" y="3847295"/>
                </a:lnTo>
                <a:cubicBezTo>
                  <a:pt x="2281577" y="3842617"/>
                  <a:pt x="1954628" y="3784163"/>
                  <a:pt x="1648850" y="3725707"/>
                </a:cubicBezTo>
                <a:lnTo>
                  <a:pt x="1702950" y="3756103"/>
                </a:lnTo>
                <a:cubicBezTo>
                  <a:pt x="1573582" y="3730384"/>
                  <a:pt x="1547707" y="3725707"/>
                  <a:pt x="1519484" y="3725707"/>
                </a:cubicBezTo>
                <a:cubicBezTo>
                  <a:pt x="1491258" y="3725707"/>
                  <a:pt x="1458328" y="3725707"/>
                  <a:pt x="1319550" y="3695310"/>
                </a:cubicBezTo>
                <a:cubicBezTo>
                  <a:pt x="1331312" y="3695310"/>
                  <a:pt x="1368946" y="3692972"/>
                  <a:pt x="1305437" y="3681282"/>
                </a:cubicBezTo>
                <a:cubicBezTo>
                  <a:pt x="1192535" y="3660237"/>
                  <a:pt x="1185480" y="3660237"/>
                  <a:pt x="1187830" y="3667250"/>
                </a:cubicBezTo>
                <a:cubicBezTo>
                  <a:pt x="1190184" y="3674266"/>
                  <a:pt x="1201943" y="3683620"/>
                  <a:pt x="1126675" y="3667250"/>
                </a:cubicBezTo>
                <a:cubicBezTo>
                  <a:pt x="1056110" y="3641531"/>
                  <a:pt x="1013772" y="3625164"/>
                  <a:pt x="983195" y="3615809"/>
                </a:cubicBezTo>
                <a:cubicBezTo>
                  <a:pt x="952616" y="3604119"/>
                  <a:pt x="931448" y="3601780"/>
                  <a:pt x="910278" y="3597103"/>
                </a:cubicBezTo>
                <a:cubicBezTo>
                  <a:pt x="898516" y="3594767"/>
                  <a:pt x="886756" y="3592429"/>
                  <a:pt x="872643" y="3587752"/>
                </a:cubicBezTo>
                <a:cubicBezTo>
                  <a:pt x="858531" y="3585413"/>
                  <a:pt x="842067" y="3580736"/>
                  <a:pt x="823250" y="3571384"/>
                </a:cubicBezTo>
                <a:cubicBezTo>
                  <a:pt x="783262" y="3555017"/>
                  <a:pt x="726811" y="3529295"/>
                  <a:pt x="651542" y="3468502"/>
                </a:cubicBezTo>
                <a:cubicBezTo>
                  <a:pt x="658600" y="3475518"/>
                  <a:pt x="663304" y="3484870"/>
                  <a:pt x="670359" y="3491885"/>
                </a:cubicBezTo>
                <a:cubicBezTo>
                  <a:pt x="609204" y="3447458"/>
                  <a:pt x="548048" y="3391342"/>
                  <a:pt x="498654" y="3321195"/>
                </a:cubicBezTo>
                <a:cubicBezTo>
                  <a:pt x="449258" y="3253385"/>
                  <a:pt x="411624" y="3169209"/>
                  <a:pt x="392807" y="3082694"/>
                </a:cubicBezTo>
                <a:cubicBezTo>
                  <a:pt x="371639" y="2996180"/>
                  <a:pt x="364581" y="2907330"/>
                  <a:pt x="364581" y="2823154"/>
                </a:cubicBezTo>
                <a:cubicBezTo>
                  <a:pt x="364581" y="2781065"/>
                  <a:pt x="366934" y="2741314"/>
                  <a:pt x="369285" y="2699227"/>
                </a:cubicBezTo>
                <a:cubicBezTo>
                  <a:pt x="371639" y="2678183"/>
                  <a:pt x="371639" y="2659477"/>
                  <a:pt x="373990" y="2638432"/>
                </a:cubicBezTo>
                <a:cubicBezTo>
                  <a:pt x="376343" y="2619726"/>
                  <a:pt x="378694" y="2598684"/>
                  <a:pt x="381047" y="2579978"/>
                </a:cubicBezTo>
                <a:cubicBezTo>
                  <a:pt x="378694" y="2605697"/>
                  <a:pt x="357526" y="2841857"/>
                  <a:pt x="381047" y="2813800"/>
                </a:cubicBezTo>
                <a:cubicBezTo>
                  <a:pt x="390456" y="2682860"/>
                  <a:pt x="406920" y="2551918"/>
                  <a:pt x="437499" y="2425656"/>
                </a:cubicBezTo>
                <a:cubicBezTo>
                  <a:pt x="437499" y="2418640"/>
                  <a:pt x="439850" y="2402272"/>
                  <a:pt x="442203" y="2385905"/>
                </a:cubicBezTo>
                <a:cubicBezTo>
                  <a:pt x="444554" y="2367199"/>
                  <a:pt x="449258" y="2348493"/>
                  <a:pt x="451611" y="2332126"/>
                </a:cubicBezTo>
                <a:cubicBezTo>
                  <a:pt x="458667" y="2301729"/>
                  <a:pt x="458667" y="2285362"/>
                  <a:pt x="439850" y="2334464"/>
                </a:cubicBezTo>
                <a:cubicBezTo>
                  <a:pt x="423386" y="2383566"/>
                  <a:pt x="418681" y="2437346"/>
                  <a:pt x="411624" y="2474758"/>
                </a:cubicBezTo>
                <a:lnTo>
                  <a:pt x="411624" y="2420978"/>
                </a:lnTo>
                <a:cubicBezTo>
                  <a:pt x="421032" y="2376551"/>
                  <a:pt x="432792" y="2343816"/>
                  <a:pt x="439850" y="2320435"/>
                </a:cubicBezTo>
                <a:cubicBezTo>
                  <a:pt x="446907" y="2297052"/>
                  <a:pt x="451611" y="2283023"/>
                  <a:pt x="456313" y="2276008"/>
                </a:cubicBezTo>
                <a:cubicBezTo>
                  <a:pt x="465724" y="2261979"/>
                  <a:pt x="465724" y="2276008"/>
                  <a:pt x="463371" y="2301729"/>
                </a:cubicBezTo>
                <a:cubicBezTo>
                  <a:pt x="461020" y="2327448"/>
                  <a:pt x="456313" y="2364860"/>
                  <a:pt x="453962" y="2395257"/>
                </a:cubicBezTo>
                <a:cubicBezTo>
                  <a:pt x="453962" y="2425656"/>
                  <a:pt x="453962" y="2449036"/>
                  <a:pt x="458667" y="2449036"/>
                </a:cubicBezTo>
                <a:cubicBezTo>
                  <a:pt x="463371" y="2425656"/>
                  <a:pt x="465724" y="2404611"/>
                  <a:pt x="470429" y="2383566"/>
                </a:cubicBezTo>
                <a:cubicBezTo>
                  <a:pt x="475133" y="2362522"/>
                  <a:pt x="479835" y="2343816"/>
                  <a:pt x="484541" y="2327448"/>
                </a:cubicBezTo>
                <a:cubicBezTo>
                  <a:pt x="493950" y="2294714"/>
                  <a:pt x="503356" y="2264317"/>
                  <a:pt x="515118" y="2238598"/>
                </a:cubicBezTo>
                <a:cubicBezTo>
                  <a:pt x="524527" y="2210538"/>
                  <a:pt x="536289" y="2187157"/>
                  <a:pt x="545697" y="2161435"/>
                </a:cubicBezTo>
                <a:cubicBezTo>
                  <a:pt x="555106" y="2135716"/>
                  <a:pt x="566865" y="2109995"/>
                  <a:pt x="578627" y="2079598"/>
                </a:cubicBezTo>
                <a:cubicBezTo>
                  <a:pt x="578627" y="2046863"/>
                  <a:pt x="552752" y="2102979"/>
                  <a:pt x="529231" y="2147407"/>
                </a:cubicBezTo>
                <a:cubicBezTo>
                  <a:pt x="510414" y="2191832"/>
                  <a:pt x="493950" y="2224567"/>
                  <a:pt x="508063" y="2142729"/>
                </a:cubicBezTo>
                <a:cubicBezTo>
                  <a:pt x="515118" y="2114672"/>
                  <a:pt x="531584" y="2072583"/>
                  <a:pt x="550401" y="2021142"/>
                </a:cubicBezTo>
                <a:cubicBezTo>
                  <a:pt x="562161" y="1995422"/>
                  <a:pt x="573923" y="1969701"/>
                  <a:pt x="588036" y="1941643"/>
                </a:cubicBezTo>
                <a:cubicBezTo>
                  <a:pt x="595091" y="1927614"/>
                  <a:pt x="602148" y="1913584"/>
                  <a:pt x="609204" y="1899554"/>
                </a:cubicBezTo>
                <a:cubicBezTo>
                  <a:pt x="616261" y="1885526"/>
                  <a:pt x="625670" y="1871497"/>
                  <a:pt x="632725" y="1857468"/>
                </a:cubicBezTo>
                <a:cubicBezTo>
                  <a:pt x="691530" y="1745232"/>
                  <a:pt x="773854" y="1644689"/>
                  <a:pt x="820896" y="1597925"/>
                </a:cubicBezTo>
                <a:cubicBezTo>
                  <a:pt x="827952" y="1574542"/>
                  <a:pt x="844418" y="1548823"/>
                  <a:pt x="863235" y="1520762"/>
                </a:cubicBezTo>
                <a:cubicBezTo>
                  <a:pt x="872643" y="1506734"/>
                  <a:pt x="882052" y="1492704"/>
                  <a:pt x="893814" y="1476337"/>
                </a:cubicBezTo>
                <a:cubicBezTo>
                  <a:pt x="905573" y="1462308"/>
                  <a:pt x="917335" y="1448279"/>
                  <a:pt x="931448" y="1431910"/>
                </a:cubicBezTo>
                <a:cubicBezTo>
                  <a:pt x="957321" y="1401513"/>
                  <a:pt x="985546" y="1368778"/>
                  <a:pt x="1018476" y="1340720"/>
                </a:cubicBezTo>
                <a:lnTo>
                  <a:pt x="1065519" y="1296293"/>
                </a:lnTo>
                <a:cubicBezTo>
                  <a:pt x="1079632" y="1282264"/>
                  <a:pt x="1098449" y="1270573"/>
                  <a:pt x="1114915" y="1256544"/>
                </a:cubicBezTo>
                <a:cubicBezTo>
                  <a:pt x="1150196" y="1230823"/>
                  <a:pt x="1180775" y="1205104"/>
                  <a:pt x="1213705" y="1186398"/>
                </a:cubicBezTo>
                <a:cubicBezTo>
                  <a:pt x="1244282" y="1167692"/>
                  <a:pt x="1272508" y="1146647"/>
                  <a:pt x="1298382" y="1132618"/>
                </a:cubicBezTo>
                <a:cubicBezTo>
                  <a:pt x="1345425" y="1106896"/>
                  <a:pt x="1376002" y="1085854"/>
                  <a:pt x="1378355" y="1076500"/>
                </a:cubicBezTo>
                <a:cubicBezTo>
                  <a:pt x="1385410" y="1078839"/>
                  <a:pt x="1444215" y="1060133"/>
                  <a:pt x="1519484" y="1027398"/>
                </a:cubicBezTo>
                <a:lnTo>
                  <a:pt x="1465383" y="1039088"/>
                </a:lnTo>
                <a:cubicBezTo>
                  <a:pt x="1592399" y="980634"/>
                  <a:pt x="1662963" y="973618"/>
                  <a:pt x="1717063" y="968941"/>
                </a:cubicBezTo>
                <a:cubicBezTo>
                  <a:pt x="1771161" y="964266"/>
                  <a:pt x="1813500" y="964266"/>
                  <a:pt x="1895826" y="947899"/>
                </a:cubicBezTo>
                <a:cubicBezTo>
                  <a:pt x="1891122" y="940883"/>
                  <a:pt x="1839375" y="947899"/>
                  <a:pt x="1811149" y="945561"/>
                </a:cubicBezTo>
                <a:cubicBezTo>
                  <a:pt x="1992263" y="905810"/>
                  <a:pt x="2135744" y="905810"/>
                  <a:pt x="2276873" y="908148"/>
                </a:cubicBezTo>
                <a:cubicBezTo>
                  <a:pt x="2418002" y="910487"/>
                  <a:pt x="2556776" y="915164"/>
                  <a:pt x="2735539" y="901133"/>
                </a:cubicBezTo>
                <a:cubicBezTo>
                  <a:pt x="2723780" y="898794"/>
                  <a:pt x="2709667" y="894120"/>
                  <a:pt x="2672033" y="896458"/>
                </a:cubicBezTo>
                <a:cubicBezTo>
                  <a:pt x="2657920" y="891781"/>
                  <a:pt x="2723780" y="889442"/>
                  <a:pt x="2841387" y="898794"/>
                </a:cubicBezTo>
                <a:cubicBezTo>
                  <a:pt x="2799048" y="903472"/>
                  <a:pt x="2756710" y="908148"/>
                  <a:pt x="2714371" y="912826"/>
                </a:cubicBezTo>
                <a:cubicBezTo>
                  <a:pt x="2902542" y="954912"/>
                  <a:pt x="3215376" y="891781"/>
                  <a:pt x="3514100" y="915164"/>
                </a:cubicBezTo>
                <a:cubicBezTo>
                  <a:pt x="3485874" y="905810"/>
                  <a:pt x="3267124" y="898794"/>
                  <a:pt x="3382380" y="891781"/>
                </a:cubicBezTo>
                <a:cubicBezTo>
                  <a:pt x="3478816" y="894120"/>
                  <a:pt x="3523508" y="908148"/>
                  <a:pt x="3570550" y="917500"/>
                </a:cubicBezTo>
                <a:cubicBezTo>
                  <a:pt x="3617594" y="929193"/>
                  <a:pt x="3669340" y="936206"/>
                  <a:pt x="3784594" y="931532"/>
                </a:cubicBezTo>
                <a:cubicBezTo>
                  <a:pt x="3681100" y="922178"/>
                  <a:pt x="3714030" y="903472"/>
                  <a:pt x="3615240" y="894120"/>
                </a:cubicBezTo>
                <a:cubicBezTo>
                  <a:pt x="3763426" y="898794"/>
                  <a:pt x="3869272" y="889442"/>
                  <a:pt x="3923372" y="910487"/>
                </a:cubicBezTo>
                <a:cubicBezTo>
                  <a:pt x="3963358" y="910487"/>
                  <a:pt x="3982174" y="905810"/>
                  <a:pt x="3984528" y="901133"/>
                </a:cubicBezTo>
                <a:cubicBezTo>
                  <a:pt x="4033922" y="912826"/>
                  <a:pt x="4095076" y="915164"/>
                  <a:pt x="4158586" y="919839"/>
                </a:cubicBezTo>
                <a:cubicBezTo>
                  <a:pt x="4219742" y="922178"/>
                  <a:pt x="4283248" y="924516"/>
                  <a:pt x="4334996" y="926855"/>
                </a:cubicBezTo>
                <a:lnTo>
                  <a:pt x="4309122" y="917500"/>
                </a:lnTo>
                <a:cubicBezTo>
                  <a:pt x="4354990" y="931530"/>
                  <a:pt x="4397328" y="940299"/>
                  <a:pt x="4438784" y="946144"/>
                </a:cubicBezTo>
                <a:lnTo>
                  <a:pt x="4535266" y="954760"/>
                </a:lnTo>
                <a:lnTo>
                  <a:pt x="4542866" y="956082"/>
                </a:lnTo>
                <a:cubicBezTo>
                  <a:pt x="4549040" y="957836"/>
                  <a:pt x="4549040" y="959589"/>
                  <a:pt x="4556096" y="961928"/>
                </a:cubicBezTo>
                <a:cubicBezTo>
                  <a:pt x="4452602" y="959589"/>
                  <a:pt x="4389096" y="940883"/>
                  <a:pt x="4311474" y="931532"/>
                </a:cubicBezTo>
                <a:cubicBezTo>
                  <a:pt x="4351462" y="943222"/>
                  <a:pt x="4513758" y="966605"/>
                  <a:pt x="4485532" y="978295"/>
                </a:cubicBezTo>
                <a:cubicBezTo>
                  <a:pt x="4443194" y="975957"/>
                  <a:pt x="4405560" y="973618"/>
                  <a:pt x="4370278" y="973618"/>
                </a:cubicBezTo>
                <a:cubicBezTo>
                  <a:pt x="4346758" y="968941"/>
                  <a:pt x="4318532" y="964266"/>
                  <a:pt x="4285602" y="968941"/>
                </a:cubicBezTo>
                <a:lnTo>
                  <a:pt x="4299714" y="973618"/>
                </a:lnTo>
                <a:cubicBezTo>
                  <a:pt x="4311474" y="973618"/>
                  <a:pt x="4339700" y="973618"/>
                  <a:pt x="4370278" y="973618"/>
                </a:cubicBezTo>
                <a:cubicBezTo>
                  <a:pt x="4393800" y="975957"/>
                  <a:pt x="4417322" y="982972"/>
                  <a:pt x="4443194" y="982972"/>
                </a:cubicBezTo>
                <a:cubicBezTo>
                  <a:pt x="4471420" y="982972"/>
                  <a:pt x="4483182" y="980634"/>
                  <a:pt x="4487886" y="978295"/>
                </a:cubicBezTo>
                <a:cubicBezTo>
                  <a:pt x="4638422" y="985309"/>
                  <a:pt x="4791310" y="997002"/>
                  <a:pt x="4633718" y="961928"/>
                </a:cubicBezTo>
                <a:lnTo>
                  <a:pt x="4585180" y="957907"/>
                </a:lnTo>
                <a:lnTo>
                  <a:pt x="4700460" y="961343"/>
                </a:lnTo>
                <a:cubicBezTo>
                  <a:pt x="4749562" y="963681"/>
                  <a:pt x="4803074" y="967773"/>
                  <a:pt x="4864228" y="975957"/>
                </a:cubicBezTo>
                <a:lnTo>
                  <a:pt x="4826594" y="959589"/>
                </a:lnTo>
                <a:cubicBezTo>
                  <a:pt x="4927734" y="975957"/>
                  <a:pt x="5082976" y="1011031"/>
                  <a:pt x="5261738" y="1018046"/>
                </a:cubicBezTo>
                <a:cubicBezTo>
                  <a:pt x="5233514" y="1006353"/>
                  <a:pt x="5202936" y="999340"/>
                  <a:pt x="5172358" y="989986"/>
                </a:cubicBezTo>
                <a:cubicBezTo>
                  <a:pt x="5315840" y="1020382"/>
                  <a:pt x="5583984" y="1039088"/>
                  <a:pt x="5699238" y="1081177"/>
                </a:cubicBezTo>
                <a:cubicBezTo>
                  <a:pt x="5750984" y="1085854"/>
                  <a:pt x="5572222" y="1032075"/>
                  <a:pt x="5802732" y="1069487"/>
                </a:cubicBezTo>
                <a:cubicBezTo>
                  <a:pt x="5854478" y="1088190"/>
                  <a:pt x="6033242" y="1127941"/>
                  <a:pt x="6096750" y="1127941"/>
                </a:cubicBezTo>
                <a:cubicBezTo>
                  <a:pt x="6096750" y="1120928"/>
                  <a:pt x="6070876" y="1106896"/>
                  <a:pt x="6007370" y="1102222"/>
                </a:cubicBezTo>
                <a:cubicBezTo>
                  <a:pt x="5969734" y="1097545"/>
                  <a:pt x="5993256" y="1102222"/>
                  <a:pt x="6007370" y="1109235"/>
                </a:cubicBezTo>
                <a:lnTo>
                  <a:pt x="5932100" y="1085854"/>
                </a:lnTo>
                <a:cubicBezTo>
                  <a:pt x="6110862" y="1106896"/>
                  <a:pt x="6070876" y="1123264"/>
                  <a:pt x="6261400" y="1153663"/>
                </a:cubicBezTo>
                <a:cubicBezTo>
                  <a:pt x="6301386" y="1153663"/>
                  <a:pt x="6200244" y="1127941"/>
                  <a:pt x="6174370" y="1113912"/>
                </a:cubicBezTo>
                <a:cubicBezTo>
                  <a:pt x="6407234" y="1167692"/>
                  <a:pt x="6640094" y="1230823"/>
                  <a:pt x="6870604" y="1293957"/>
                </a:cubicBezTo>
                <a:cubicBezTo>
                  <a:pt x="6882366" y="1307986"/>
                  <a:pt x="6792984" y="1291618"/>
                  <a:pt x="6854140" y="1319676"/>
                </a:cubicBezTo>
                <a:lnTo>
                  <a:pt x="6616572" y="1268235"/>
                </a:lnTo>
                <a:cubicBezTo>
                  <a:pt x="6501318" y="1258883"/>
                  <a:pt x="6741238" y="1317337"/>
                  <a:pt x="6840026" y="1345398"/>
                </a:cubicBezTo>
                <a:lnTo>
                  <a:pt x="6675378" y="1307986"/>
                </a:lnTo>
                <a:cubicBezTo>
                  <a:pt x="6665968" y="1307986"/>
                  <a:pt x="6670672" y="1310324"/>
                  <a:pt x="6684786" y="1314999"/>
                </a:cubicBezTo>
                <a:cubicBezTo>
                  <a:pt x="6644798" y="1303309"/>
                  <a:pt x="6602460" y="1293957"/>
                  <a:pt x="6562474" y="1284602"/>
                </a:cubicBezTo>
                <a:cubicBezTo>
                  <a:pt x="6724770" y="1333705"/>
                  <a:pt x="6640094" y="1322014"/>
                  <a:pt x="6557770" y="1310324"/>
                </a:cubicBezTo>
                <a:cubicBezTo>
                  <a:pt x="6496026" y="1301554"/>
                  <a:pt x="6435604" y="1294102"/>
                  <a:pt x="6483676" y="1310652"/>
                </a:cubicBezTo>
                <a:lnTo>
                  <a:pt x="6508192" y="1318232"/>
                </a:lnTo>
                <a:lnTo>
                  <a:pt x="6438104" y="1298631"/>
                </a:lnTo>
                <a:cubicBezTo>
                  <a:pt x="6396060" y="1285186"/>
                  <a:pt x="6359014" y="1271742"/>
                  <a:pt x="6334314" y="1261219"/>
                </a:cubicBezTo>
                <a:cubicBezTo>
                  <a:pt x="6169666" y="1221471"/>
                  <a:pt x="6207300" y="1242516"/>
                  <a:pt x="6143794" y="1235500"/>
                </a:cubicBezTo>
                <a:cubicBezTo>
                  <a:pt x="6223766" y="1256544"/>
                  <a:pt x="6303738" y="1277587"/>
                  <a:pt x="6383712" y="1300970"/>
                </a:cubicBezTo>
                <a:cubicBezTo>
                  <a:pt x="6005016" y="1216794"/>
                  <a:pt x="6418992" y="1326692"/>
                  <a:pt x="6141440" y="1282264"/>
                </a:cubicBezTo>
                <a:cubicBezTo>
                  <a:pt x="6101454" y="1272912"/>
                  <a:pt x="6063820" y="1265896"/>
                  <a:pt x="6028538" y="1258883"/>
                </a:cubicBezTo>
                <a:cubicBezTo>
                  <a:pt x="5990902" y="1251867"/>
                  <a:pt x="5957972" y="1247190"/>
                  <a:pt x="5925042" y="1242516"/>
                </a:cubicBezTo>
                <a:cubicBezTo>
                  <a:pt x="5859182" y="1235500"/>
                  <a:pt x="5800380" y="1230823"/>
                  <a:pt x="5746280" y="1226146"/>
                </a:cubicBezTo>
                <a:cubicBezTo>
                  <a:pt x="5638082" y="1221471"/>
                  <a:pt x="5548700" y="1219133"/>
                  <a:pt x="5466376" y="1207442"/>
                </a:cubicBezTo>
                <a:cubicBezTo>
                  <a:pt x="5137076" y="1156001"/>
                  <a:pt x="5593392" y="1205104"/>
                  <a:pt x="5391108" y="1165353"/>
                </a:cubicBezTo>
                <a:cubicBezTo>
                  <a:pt x="5212346" y="1137295"/>
                  <a:pt x="5299374" y="1163015"/>
                  <a:pt x="5186470" y="1151324"/>
                </a:cubicBezTo>
                <a:lnTo>
                  <a:pt x="5108850" y="1116251"/>
                </a:lnTo>
                <a:cubicBezTo>
                  <a:pt x="4904214" y="1085854"/>
                  <a:pt x="5097090" y="1137295"/>
                  <a:pt x="4981836" y="1113912"/>
                </a:cubicBezTo>
                <a:cubicBezTo>
                  <a:pt x="4817186" y="1106896"/>
                  <a:pt x="5033582" y="1130280"/>
                  <a:pt x="5071216" y="1153663"/>
                </a:cubicBezTo>
                <a:cubicBezTo>
                  <a:pt x="5052400" y="1148986"/>
                  <a:pt x="4998298" y="1137295"/>
                  <a:pt x="4939496" y="1127941"/>
                </a:cubicBezTo>
                <a:cubicBezTo>
                  <a:pt x="4880692" y="1118589"/>
                  <a:pt x="4814832" y="1111574"/>
                  <a:pt x="4777198" y="1111574"/>
                </a:cubicBezTo>
                <a:cubicBezTo>
                  <a:pt x="4777198" y="1118589"/>
                  <a:pt x="4993594" y="1144308"/>
                  <a:pt x="4854820" y="1130280"/>
                </a:cubicBezTo>
                <a:cubicBezTo>
                  <a:pt x="4791310" y="1120928"/>
                  <a:pt x="4734858" y="1113912"/>
                  <a:pt x="4680762" y="1106896"/>
                </a:cubicBezTo>
                <a:cubicBezTo>
                  <a:pt x="4626660" y="1102222"/>
                  <a:pt x="4577266" y="1097545"/>
                  <a:pt x="4532574" y="1092868"/>
                </a:cubicBezTo>
                <a:cubicBezTo>
                  <a:pt x="4443194" y="1085854"/>
                  <a:pt x="4365574" y="1078839"/>
                  <a:pt x="4287952" y="1076500"/>
                </a:cubicBezTo>
                <a:cubicBezTo>
                  <a:pt x="4135064" y="1069487"/>
                  <a:pt x="3989232" y="1064810"/>
                  <a:pt x="3758722" y="1050781"/>
                </a:cubicBezTo>
                <a:lnTo>
                  <a:pt x="3798706" y="1064810"/>
                </a:lnTo>
                <a:cubicBezTo>
                  <a:pt x="3746960" y="1060133"/>
                  <a:pt x="3706974" y="1053119"/>
                  <a:pt x="3657578" y="1055456"/>
                </a:cubicBezTo>
                <a:lnTo>
                  <a:pt x="3685804" y="1064810"/>
                </a:lnTo>
                <a:cubicBezTo>
                  <a:pt x="3622298" y="1060133"/>
                  <a:pt x="3158924" y="1029737"/>
                  <a:pt x="2853146" y="1036749"/>
                </a:cubicBezTo>
                <a:lnTo>
                  <a:pt x="3008388" y="1050781"/>
                </a:lnTo>
                <a:lnTo>
                  <a:pt x="2735539" y="1034413"/>
                </a:lnTo>
                <a:lnTo>
                  <a:pt x="2766118" y="1055456"/>
                </a:lnTo>
                <a:cubicBezTo>
                  <a:pt x="2672033" y="1039088"/>
                  <a:pt x="2352142" y="1050781"/>
                  <a:pt x="2102814" y="1069487"/>
                </a:cubicBezTo>
                <a:lnTo>
                  <a:pt x="2105165" y="1083516"/>
                </a:lnTo>
                <a:cubicBezTo>
                  <a:pt x="2053418" y="1085854"/>
                  <a:pt x="2004025" y="1088190"/>
                  <a:pt x="1954628" y="1092868"/>
                </a:cubicBezTo>
                <a:lnTo>
                  <a:pt x="2008729" y="1090529"/>
                </a:lnTo>
                <a:cubicBezTo>
                  <a:pt x="1935811" y="1099883"/>
                  <a:pt x="1855838" y="1106896"/>
                  <a:pt x="1773515" y="1120928"/>
                </a:cubicBezTo>
                <a:cubicBezTo>
                  <a:pt x="1693542" y="1134957"/>
                  <a:pt x="1611216" y="1158337"/>
                  <a:pt x="1535947" y="1193411"/>
                </a:cubicBezTo>
                <a:cubicBezTo>
                  <a:pt x="1585344" y="1172369"/>
                  <a:pt x="1618271" y="1165353"/>
                  <a:pt x="1637091" y="1165353"/>
                </a:cubicBezTo>
                <a:cubicBezTo>
                  <a:pt x="1655908" y="1165353"/>
                  <a:pt x="1660612" y="1172369"/>
                  <a:pt x="1658259" y="1177043"/>
                </a:cubicBezTo>
                <a:cubicBezTo>
                  <a:pt x="1590048" y="1195749"/>
                  <a:pt x="1521834" y="1216794"/>
                  <a:pt x="1455974" y="1244852"/>
                </a:cubicBezTo>
                <a:lnTo>
                  <a:pt x="1406581" y="1265896"/>
                </a:lnTo>
                <a:cubicBezTo>
                  <a:pt x="1392468" y="1272912"/>
                  <a:pt x="1373651" y="1279925"/>
                  <a:pt x="1359538" y="1289279"/>
                </a:cubicBezTo>
                <a:cubicBezTo>
                  <a:pt x="1328959" y="1307986"/>
                  <a:pt x="1296029" y="1324353"/>
                  <a:pt x="1265452" y="1343059"/>
                </a:cubicBezTo>
                <a:cubicBezTo>
                  <a:pt x="1263099" y="1350072"/>
                  <a:pt x="1225465" y="1382807"/>
                  <a:pt x="1201943" y="1403852"/>
                </a:cubicBezTo>
                <a:cubicBezTo>
                  <a:pt x="1190184" y="1415542"/>
                  <a:pt x="1183126" y="1424896"/>
                  <a:pt x="1185480" y="1424896"/>
                </a:cubicBezTo>
                <a:cubicBezTo>
                  <a:pt x="1185480" y="1424896"/>
                  <a:pt x="1192535" y="1422558"/>
                  <a:pt x="1206648" y="1413206"/>
                </a:cubicBezTo>
                <a:cubicBezTo>
                  <a:pt x="1201943" y="1417880"/>
                  <a:pt x="1194888" y="1420219"/>
                  <a:pt x="1190184" y="1424896"/>
                </a:cubicBezTo>
                <a:lnTo>
                  <a:pt x="1157254" y="1450615"/>
                </a:lnTo>
                <a:cubicBezTo>
                  <a:pt x="1136083" y="1466983"/>
                  <a:pt x="1112562" y="1483350"/>
                  <a:pt x="1091394" y="1502056"/>
                </a:cubicBezTo>
                <a:lnTo>
                  <a:pt x="1107858" y="1499720"/>
                </a:lnTo>
                <a:cubicBezTo>
                  <a:pt x="992601" y="1618970"/>
                  <a:pt x="896165" y="1749909"/>
                  <a:pt x="816192" y="1890203"/>
                </a:cubicBezTo>
                <a:cubicBezTo>
                  <a:pt x="736219" y="2028157"/>
                  <a:pt x="670359" y="2175464"/>
                  <a:pt x="623317" y="2329787"/>
                </a:cubicBezTo>
                <a:cubicBezTo>
                  <a:pt x="576274" y="2484110"/>
                  <a:pt x="548048" y="2643109"/>
                  <a:pt x="538639" y="2806784"/>
                </a:cubicBezTo>
                <a:cubicBezTo>
                  <a:pt x="536289" y="2888624"/>
                  <a:pt x="538639" y="2968122"/>
                  <a:pt x="555106" y="3040608"/>
                </a:cubicBezTo>
                <a:cubicBezTo>
                  <a:pt x="562161" y="3078020"/>
                  <a:pt x="573923" y="3110755"/>
                  <a:pt x="590387" y="3143490"/>
                </a:cubicBezTo>
                <a:cubicBezTo>
                  <a:pt x="597444" y="3157518"/>
                  <a:pt x="606853" y="3173886"/>
                  <a:pt x="616261" y="3187915"/>
                </a:cubicBezTo>
                <a:cubicBezTo>
                  <a:pt x="625670" y="3201944"/>
                  <a:pt x="637429" y="3215975"/>
                  <a:pt x="649191" y="3230004"/>
                </a:cubicBezTo>
                <a:lnTo>
                  <a:pt x="646838" y="3218314"/>
                </a:lnTo>
                <a:cubicBezTo>
                  <a:pt x="703289" y="3314180"/>
                  <a:pt x="806784" y="3389004"/>
                  <a:pt x="924391" y="3447458"/>
                </a:cubicBezTo>
                <a:cubicBezTo>
                  <a:pt x="940857" y="3454473"/>
                  <a:pt x="954970" y="3459151"/>
                  <a:pt x="969080" y="3461487"/>
                </a:cubicBezTo>
                <a:cubicBezTo>
                  <a:pt x="983195" y="3463825"/>
                  <a:pt x="997308" y="3466164"/>
                  <a:pt x="1011421" y="3468502"/>
                </a:cubicBezTo>
                <a:cubicBezTo>
                  <a:pt x="1039647" y="3473179"/>
                  <a:pt x="1074928" y="3477854"/>
                  <a:pt x="1133732" y="3489547"/>
                </a:cubicBezTo>
                <a:cubicBezTo>
                  <a:pt x="1105507" y="3491885"/>
                  <a:pt x="1159605" y="3508253"/>
                  <a:pt x="1234873" y="3524620"/>
                </a:cubicBezTo>
                <a:cubicBezTo>
                  <a:pt x="1310142" y="3543326"/>
                  <a:pt x="1401876" y="3562030"/>
                  <a:pt x="1439511" y="3576061"/>
                </a:cubicBezTo>
                <a:cubicBezTo>
                  <a:pt x="1535947" y="3585413"/>
                  <a:pt x="1437157" y="3562030"/>
                  <a:pt x="1413636" y="3550340"/>
                </a:cubicBezTo>
                <a:cubicBezTo>
                  <a:pt x="1613569" y="3578400"/>
                  <a:pt x="1789978" y="3604119"/>
                  <a:pt x="1975799" y="3625164"/>
                </a:cubicBezTo>
                <a:cubicBezTo>
                  <a:pt x="2159266" y="3646208"/>
                  <a:pt x="2352142" y="3664914"/>
                  <a:pt x="2575594" y="3669589"/>
                </a:cubicBezTo>
                <a:cubicBezTo>
                  <a:pt x="2352142" y="3671927"/>
                  <a:pt x="2241590" y="3669589"/>
                  <a:pt x="2147504" y="3664914"/>
                </a:cubicBezTo>
                <a:cubicBezTo>
                  <a:pt x="2055772" y="3660237"/>
                  <a:pt x="1978150" y="3655560"/>
                  <a:pt x="1827613" y="3643870"/>
                </a:cubicBezTo>
                <a:cubicBezTo>
                  <a:pt x="2004025" y="3667250"/>
                  <a:pt x="2109870" y="3674266"/>
                  <a:pt x="2218068" y="3678943"/>
                </a:cubicBezTo>
                <a:cubicBezTo>
                  <a:pt x="2326267" y="3683620"/>
                  <a:pt x="2439170" y="3685956"/>
                  <a:pt x="2632045" y="3699988"/>
                </a:cubicBezTo>
                <a:lnTo>
                  <a:pt x="2450931" y="3681282"/>
                </a:lnTo>
                <a:cubicBezTo>
                  <a:pt x="2552072" y="3674266"/>
                  <a:pt x="2700258" y="3683620"/>
                  <a:pt x="2829625" y="3695310"/>
                </a:cubicBezTo>
                <a:cubicBezTo>
                  <a:pt x="2958994" y="3704662"/>
                  <a:pt x="3071896" y="3711678"/>
                  <a:pt x="3102474" y="3697649"/>
                </a:cubicBezTo>
                <a:cubicBezTo>
                  <a:pt x="3332982" y="3711678"/>
                  <a:pt x="3530562" y="3751428"/>
                  <a:pt x="3812820" y="3749090"/>
                </a:cubicBezTo>
                <a:lnTo>
                  <a:pt x="3692862" y="3718691"/>
                </a:lnTo>
                <a:cubicBezTo>
                  <a:pt x="3777538" y="3721030"/>
                  <a:pt x="3864566" y="3721030"/>
                  <a:pt x="3949244" y="3721030"/>
                </a:cubicBezTo>
                <a:lnTo>
                  <a:pt x="3951598" y="3739736"/>
                </a:lnTo>
                <a:cubicBezTo>
                  <a:pt x="3992760" y="3740905"/>
                  <a:pt x="4023926" y="3740320"/>
                  <a:pt x="4045976" y="3738859"/>
                </a:cubicBezTo>
                <a:lnTo>
                  <a:pt x="4077476" y="3733989"/>
                </a:lnTo>
                <a:lnTo>
                  <a:pt x="3993936" y="3718691"/>
                </a:lnTo>
                <a:cubicBezTo>
                  <a:pt x="4028044" y="3719860"/>
                  <a:pt x="4053328" y="3722198"/>
                  <a:pt x="4068618" y="3725121"/>
                </a:cubicBezTo>
                <a:lnTo>
                  <a:pt x="4080942" y="3733453"/>
                </a:lnTo>
                <a:lnTo>
                  <a:pt x="4085668" y="3732722"/>
                </a:lnTo>
                <a:cubicBezTo>
                  <a:pt x="4172698" y="3744413"/>
                  <a:pt x="4278544" y="3744413"/>
                  <a:pt x="4391446" y="3744413"/>
                </a:cubicBezTo>
                <a:cubicBezTo>
                  <a:pt x="4504350" y="3744413"/>
                  <a:pt x="4626660" y="3739736"/>
                  <a:pt x="4746622" y="3744413"/>
                </a:cubicBezTo>
                <a:lnTo>
                  <a:pt x="4768172" y="3734676"/>
                </a:lnTo>
                <a:lnTo>
                  <a:pt x="4750736" y="3731261"/>
                </a:lnTo>
                <a:cubicBezTo>
                  <a:pt x="4751912" y="3729800"/>
                  <a:pt x="4763084" y="3728046"/>
                  <a:pt x="4791310" y="3725707"/>
                </a:cubicBezTo>
                <a:lnTo>
                  <a:pt x="4774972" y="3732927"/>
                </a:lnTo>
                <a:lnTo>
                  <a:pt x="4800720" y="3735059"/>
                </a:lnTo>
                <a:cubicBezTo>
                  <a:pt x="4810128" y="3735643"/>
                  <a:pt x="4818360" y="3736228"/>
                  <a:pt x="4821890" y="3737397"/>
                </a:cubicBezTo>
                <a:cubicBezTo>
                  <a:pt x="4866578" y="3718691"/>
                  <a:pt x="5059454" y="3711678"/>
                  <a:pt x="5068864" y="3695310"/>
                </a:cubicBezTo>
                <a:cubicBezTo>
                  <a:pt x="4991244" y="3697649"/>
                  <a:pt x="4812482" y="3699988"/>
                  <a:pt x="4826594" y="3709339"/>
                </a:cubicBezTo>
                <a:cubicBezTo>
                  <a:pt x="4727804" y="3702324"/>
                  <a:pt x="4788960" y="3699988"/>
                  <a:pt x="4887750" y="3692972"/>
                </a:cubicBezTo>
                <a:cubicBezTo>
                  <a:pt x="4986540" y="3685956"/>
                  <a:pt x="5127668" y="3681282"/>
                  <a:pt x="5191174" y="3674266"/>
                </a:cubicBezTo>
                <a:cubicBezTo>
                  <a:pt x="5122964" y="3685956"/>
                  <a:pt x="5132372" y="3685956"/>
                  <a:pt x="5170006" y="3685956"/>
                </a:cubicBezTo>
                <a:cubicBezTo>
                  <a:pt x="5205288" y="3685956"/>
                  <a:pt x="5271148" y="3681282"/>
                  <a:pt x="5308782" y="3678943"/>
                </a:cubicBezTo>
                <a:cubicBezTo>
                  <a:pt x="5320544" y="3676604"/>
                  <a:pt x="5297022" y="3676604"/>
                  <a:pt x="5282910" y="3674266"/>
                </a:cubicBezTo>
                <a:cubicBezTo>
                  <a:pt x="5520474" y="3641531"/>
                  <a:pt x="5609856" y="3678943"/>
                  <a:pt x="5765098" y="3625164"/>
                </a:cubicBezTo>
                <a:lnTo>
                  <a:pt x="5809790" y="3639192"/>
                </a:lnTo>
                <a:lnTo>
                  <a:pt x="5995606" y="3597103"/>
                </a:lnTo>
                <a:cubicBezTo>
                  <a:pt x="6007370" y="3613473"/>
                  <a:pt x="6073230" y="3604119"/>
                  <a:pt x="6141440" y="3594767"/>
                </a:cubicBezTo>
                <a:cubicBezTo>
                  <a:pt x="6209654" y="3580736"/>
                  <a:pt x="6277864" y="3569046"/>
                  <a:pt x="6296682" y="3583074"/>
                </a:cubicBezTo>
                <a:cubicBezTo>
                  <a:pt x="6510726" y="3543326"/>
                  <a:pt x="6263750" y="3569046"/>
                  <a:pt x="6341374" y="3557355"/>
                </a:cubicBezTo>
                <a:cubicBezTo>
                  <a:pt x="6440162" y="3536311"/>
                  <a:pt x="6578938" y="3510589"/>
                  <a:pt x="6698898" y="3489547"/>
                </a:cubicBezTo>
                <a:cubicBezTo>
                  <a:pt x="6729474" y="3484870"/>
                  <a:pt x="6757700" y="3477854"/>
                  <a:pt x="6785926" y="3473179"/>
                </a:cubicBezTo>
                <a:cubicBezTo>
                  <a:pt x="6814152" y="3466164"/>
                  <a:pt x="6840026" y="3459151"/>
                  <a:pt x="6861194" y="3454473"/>
                </a:cubicBezTo>
                <a:cubicBezTo>
                  <a:pt x="6883540" y="3448628"/>
                  <a:pt x="6902946" y="3443367"/>
                  <a:pt x="6918822" y="3438398"/>
                </a:cubicBezTo>
                <a:lnTo>
                  <a:pt x="6946266" y="3427618"/>
                </a:lnTo>
                <a:lnTo>
                  <a:pt x="6927054" y="3431091"/>
                </a:lnTo>
                <a:lnTo>
                  <a:pt x="6962338" y="3412384"/>
                </a:lnTo>
                <a:lnTo>
                  <a:pt x="6954216" y="3424495"/>
                </a:lnTo>
                <a:lnTo>
                  <a:pt x="6955280" y="3424077"/>
                </a:lnTo>
                <a:cubicBezTo>
                  <a:pt x="6997618" y="3417061"/>
                  <a:pt x="7039958" y="3405371"/>
                  <a:pt x="7084650" y="3396017"/>
                </a:cubicBezTo>
                <a:cubicBezTo>
                  <a:pt x="7126988" y="3384327"/>
                  <a:pt x="7169326" y="3370298"/>
                  <a:pt x="7211666" y="3358605"/>
                </a:cubicBezTo>
                <a:cubicBezTo>
                  <a:pt x="7254004" y="3346915"/>
                  <a:pt x="7293990" y="3332886"/>
                  <a:pt x="7333976" y="3321195"/>
                </a:cubicBezTo>
                <a:cubicBezTo>
                  <a:pt x="7373962" y="3309503"/>
                  <a:pt x="7411596" y="3297812"/>
                  <a:pt x="7446878" y="3286122"/>
                </a:cubicBezTo>
                <a:lnTo>
                  <a:pt x="7451584" y="3267416"/>
                </a:lnTo>
                <a:cubicBezTo>
                  <a:pt x="7524498" y="3244033"/>
                  <a:pt x="7611530" y="3220650"/>
                  <a:pt x="7682094" y="3192592"/>
                </a:cubicBezTo>
                <a:cubicBezTo>
                  <a:pt x="7682094" y="3190253"/>
                  <a:pt x="7670332" y="3192592"/>
                  <a:pt x="7656218" y="3194930"/>
                </a:cubicBezTo>
                <a:cubicBezTo>
                  <a:pt x="7792642" y="3150505"/>
                  <a:pt x="7912602" y="3101400"/>
                  <a:pt x="8023152" y="3049959"/>
                </a:cubicBezTo>
                <a:cubicBezTo>
                  <a:pt x="8133704" y="2996180"/>
                  <a:pt x="8234846" y="2940065"/>
                  <a:pt x="8331284" y="2869918"/>
                </a:cubicBezTo>
                <a:cubicBezTo>
                  <a:pt x="8312466" y="2869918"/>
                  <a:pt x="8310114" y="2867579"/>
                  <a:pt x="8194860" y="2935387"/>
                </a:cubicBezTo>
                <a:cubicBezTo>
                  <a:pt x="8284242" y="2872256"/>
                  <a:pt x="8404200" y="2795094"/>
                  <a:pt x="8514750" y="2687535"/>
                </a:cubicBezTo>
                <a:cubicBezTo>
                  <a:pt x="8625300" y="2579978"/>
                  <a:pt x="8724090" y="2437346"/>
                  <a:pt x="8766430" y="2283023"/>
                </a:cubicBezTo>
                <a:lnTo>
                  <a:pt x="8752316" y="2304068"/>
                </a:lnTo>
                <a:cubicBezTo>
                  <a:pt x="8775838" y="2250288"/>
                  <a:pt x="8792304" y="2194170"/>
                  <a:pt x="8801712" y="2135716"/>
                </a:cubicBezTo>
                <a:cubicBezTo>
                  <a:pt x="8792304" y="2170787"/>
                  <a:pt x="8789950" y="2147407"/>
                  <a:pt x="8782894" y="2147407"/>
                </a:cubicBezTo>
                <a:cubicBezTo>
                  <a:pt x="8785246" y="2112333"/>
                  <a:pt x="8787600" y="2072583"/>
                  <a:pt x="8785246" y="2035171"/>
                </a:cubicBezTo>
                <a:cubicBezTo>
                  <a:pt x="8785246" y="1997761"/>
                  <a:pt x="8778190" y="1960349"/>
                  <a:pt x="8771134" y="1922938"/>
                </a:cubicBezTo>
                <a:cubicBezTo>
                  <a:pt x="8754670" y="1850452"/>
                  <a:pt x="8724090" y="1784982"/>
                  <a:pt x="8681752" y="1733541"/>
                </a:cubicBezTo>
                <a:cubicBezTo>
                  <a:pt x="8637062" y="1679762"/>
                  <a:pt x="8580610" y="1637673"/>
                  <a:pt x="8528864" y="1600263"/>
                </a:cubicBezTo>
                <a:cubicBezTo>
                  <a:pt x="8486526" y="1567529"/>
                  <a:pt x="8444186" y="1539468"/>
                  <a:pt x="8411258" y="1516088"/>
                </a:cubicBezTo>
                <a:cubicBezTo>
                  <a:pt x="8418312" y="1527778"/>
                  <a:pt x="8274834" y="1462308"/>
                  <a:pt x="8415962" y="1551161"/>
                </a:cubicBezTo>
                <a:cubicBezTo>
                  <a:pt x="8133704" y="1368778"/>
                  <a:pt x="7745600" y="1186398"/>
                  <a:pt x="7404540" y="1041427"/>
                </a:cubicBezTo>
                <a:lnTo>
                  <a:pt x="7409246" y="1041427"/>
                </a:lnTo>
                <a:cubicBezTo>
                  <a:pt x="7362202" y="1020382"/>
                  <a:pt x="7315160" y="997002"/>
                  <a:pt x="7268116" y="975957"/>
                </a:cubicBezTo>
                <a:lnTo>
                  <a:pt x="7256354" y="973618"/>
                </a:lnTo>
                <a:cubicBezTo>
                  <a:pt x="7289284" y="987647"/>
                  <a:pt x="7322214" y="1001678"/>
                  <a:pt x="7355144" y="1018046"/>
                </a:cubicBezTo>
                <a:cubicBezTo>
                  <a:pt x="7286934" y="987647"/>
                  <a:pt x="7221074" y="961928"/>
                  <a:pt x="7157564" y="933868"/>
                </a:cubicBezTo>
                <a:cubicBezTo>
                  <a:pt x="7096410" y="908148"/>
                  <a:pt x="7037606" y="880091"/>
                  <a:pt x="6983506" y="856708"/>
                </a:cubicBezTo>
                <a:cubicBezTo>
                  <a:pt x="6959984" y="854369"/>
                  <a:pt x="6920000" y="854369"/>
                  <a:pt x="6835322" y="830986"/>
                </a:cubicBezTo>
                <a:cubicBezTo>
                  <a:pt x="6835322" y="821634"/>
                  <a:pt x="6734178" y="788899"/>
                  <a:pt x="6607164" y="753826"/>
                </a:cubicBezTo>
                <a:cubicBezTo>
                  <a:pt x="6546008" y="735120"/>
                  <a:pt x="6477798" y="714075"/>
                  <a:pt x="6414288" y="695369"/>
                </a:cubicBezTo>
                <a:cubicBezTo>
                  <a:pt x="6350782" y="676663"/>
                  <a:pt x="6291976" y="657960"/>
                  <a:pt x="6249638" y="639254"/>
                </a:cubicBezTo>
                <a:cubicBezTo>
                  <a:pt x="6226116" y="636915"/>
                  <a:pt x="6322556" y="664973"/>
                  <a:pt x="6261400" y="653283"/>
                </a:cubicBezTo>
                <a:cubicBezTo>
                  <a:pt x="6042650" y="585474"/>
                  <a:pt x="5767450" y="508312"/>
                  <a:pt x="5478136" y="438165"/>
                </a:cubicBezTo>
                <a:cubicBezTo>
                  <a:pt x="5188824" y="368018"/>
                  <a:pt x="4885396" y="309564"/>
                  <a:pt x="4612548" y="274490"/>
                </a:cubicBezTo>
                <a:cubicBezTo>
                  <a:pt x="4593730" y="251107"/>
                  <a:pt x="4469068" y="227727"/>
                  <a:pt x="4313828" y="199666"/>
                </a:cubicBezTo>
                <a:cubicBezTo>
                  <a:pt x="4236206" y="185638"/>
                  <a:pt x="4149178" y="176286"/>
                  <a:pt x="4064500" y="162254"/>
                </a:cubicBezTo>
                <a:cubicBezTo>
                  <a:pt x="3979824" y="148226"/>
                  <a:pt x="3895146" y="136535"/>
                  <a:pt x="3822228" y="124845"/>
                </a:cubicBezTo>
                <a:cubicBezTo>
                  <a:pt x="3744610" y="138874"/>
                  <a:pt x="3986878" y="152903"/>
                  <a:pt x="4064500" y="180960"/>
                </a:cubicBezTo>
                <a:cubicBezTo>
                  <a:pt x="3899850" y="157580"/>
                  <a:pt x="4026866" y="204344"/>
                  <a:pt x="3732846" y="155241"/>
                </a:cubicBezTo>
                <a:cubicBezTo>
                  <a:pt x="3744610" y="162254"/>
                  <a:pt x="3732846" y="162254"/>
                  <a:pt x="3796356" y="169270"/>
                </a:cubicBezTo>
                <a:cubicBezTo>
                  <a:pt x="3634058" y="155241"/>
                  <a:pt x="3836342" y="145887"/>
                  <a:pt x="3579960" y="127181"/>
                </a:cubicBezTo>
                <a:lnTo>
                  <a:pt x="3568198" y="141212"/>
                </a:lnTo>
                <a:lnTo>
                  <a:pt x="3412956" y="106139"/>
                </a:lnTo>
                <a:cubicBezTo>
                  <a:pt x="3151870" y="92107"/>
                  <a:pt x="2909598" y="80417"/>
                  <a:pt x="2674384" y="85094"/>
                </a:cubicBezTo>
                <a:cubicBezTo>
                  <a:pt x="2439170" y="87433"/>
                  <a:pt x="2213364" y="106139"/>
                  <a:pt x="1989912" y="150564"/>
                </a:cubicBezTo>
                <a:cubicBezTo>
                  <a:pt x="1964037" y="152903"/>
                  <a:pt x="1973446" y="141212"/>
                  <a:pt x="2029897" y="129520"/>
                </a:cubicBezTo>
                <a:cubicBezTo>
                  <a:pt x="1978150" y="136535"/>
                  <a:pt x="1924052" y="145887"/>
                  <a:pt x="1869951" y="152903"/>
                </a:cubicBezTo>
                <a:cubicBezTo>
                  <a:pt x="1844079" y="157580"/>
                  <a:pt x="1815853" y="162254"/>
                  <a:pt x="1787628" y="166932"/>
                </a:cubicBezTo>
                <a:cubicBezTo>
                  <a:pt x="1759402" y="171609"/>
                  <a:pt x="1731176" y="176286"/>
                  <a:pt x="1702950" y="183299"/>
                </a:cubicBezTo>
                <a:cubicBezTo>
                  <a:pt x="1590048" y="206682"/>
                  <a:pt x="1474792" y="239417"/>
                  <a:pt x="1366593" y="286181"/>
                </a:cubicBezTo>
                <a:lnTo>
                  <a:pt x="1430102" y="272152"/>
                </a:lnTo>
                <a:cubicBezTo>
                  <a:pt x="1408932" y="279168"/>
                  <a:pt x="1387764" y="288519"/>
                  <a:pt x="1368946" y="295535"/>
                </a:cubicBezTo>
                <a:cubicBezTo>
                  <a:pt x="1350129" y="304887"/>
                  <a:pt x="1331312" y="311902"/>
                  <a:pt x="1314846" y="318916"/>
                </a:cubicBezTo>
                <a:cubicBezTo>
                  <a:pt x="1281916" y="332945"/>
                  <a:pt x="1251339" y="344637"/>
                  <a:pt x="1223114" y="356328"/>
                </a:cubicBezTo>
                <a:cubicBezTo>
                  <a:pt x="1194888" y="368018"/>
                  <a:pt x="1171367" y="377372"/>
                  <a:pt x="1145492" y="386724"/>
                </a:cubicBezTo>
                <a:cubicBezTo>
                  <a:pt x="1119620" y="398417"/>
                  <a:pt x="1096098" y="407769"/>
                  <a:pt x="1072577" y="417123"/>
                </a:cubicBezTo>
                <a:cubicBezTo>
                  <a:pt x="976138" y="459210"/>
                  <a:pt x="870293" y="501299"/>
                  <a:pt x="684472" y="627561"/>
                </a:cubicBezTo>
                <a:cubicBezTo>
                  <a:pt x="726811" y="599503"/>
                  <a:pt x="795024" y="552740"/>
                  <a:pt x="858531" y="515328"/>
                </a:cubicBezTo>
                <a:cubicBezTo>
                  <a:pt x="874994" y="505973"/>
                  <a:pt x="889110" y="496622"/>
                  <a:pt x="903223" y="487267"/>
                </a:cubicBezTo>
                <a:cubicBezTo>
                  <a:pt x="917335" y="477916"/>
                  <a:pt x="929095" y="470900"/>
                  <a:pt x="940857" y="463887"/>
                </a:cubicBezTo>
                <a:cubicBezTo>
                  <a:pt x="964378" y="449858"/>
                  <a:pt x="978491" y="438165"/>
                  <a:pt x="980842" y="431152"/>
                </a:cubicBezTo>
                <a:cubicBezTo>
                  <a:pt x="969080" y="433490"/>
                  <a:pt x="950265" y="442842"/>
                  <a:pt x="924391" y="454532"/>
                </a:cubicBezTo>
                <a:lnTo>
                  <a:pt x="911278" y="461050"/>
                </a:lnTo>
                <a:lnTo>
                  <a:pt x="929832" y="450843"/>
                </a:lnTo>
                <a:cubicBezTo>
                  <a:pt x="960556" y="434512"/>
                  <a:pt x="991428" y="418875"/>
                  <a:pt x="1020830" y="405430"/>
                </a:cubicBezTo>
                <a:cubicBezTo>
                  <a:pt x="987900" y="419459"/>
                  <a:pt x="978491" y="419459"/>
                  <a:pt x="966729" y="421798"/>
                </a:cubicBezTo>
                <a:cubicBezTo>
                  <a:pt x="1070223" y="375034"/>
                  <a:pt x="1209001" y="307225"/>
                  <a:pt x="1364242" y="258123"/>
                </a:cubicBezTo>
                <a:cubicBezTo>
                  <a:pt x="1328959" y="272152"/>
                  <a:pt x="1291325" y="286181"/>
                  <a:pt x="1256044" y="300210"/>
                </a:cubicBezTo>
                <a:cubicBezTo>
                  <a:pt x="1220760" y="314241"/>
                  <a:pt x="1185480" y="330608"/>
                  <a:pt x="1150196" y="346976"/>
                </a:cubicBezTo>
                <a:cubicBezTo>
                  <a:pt x="1173718" y="342299"/>
                  <a:pt x="1206648" y="330608"/>
                  <a:pt x="1246635" y="314241"/>
                </a:cubicBezTo>
                <a:cubicBezTo>
                  <a:pt x="1286620" y="300210"/>
                  <a:pt x="1331312" y="281504"/>
                  <a:pt x="1376002" y="265136"/>
                </a:cubicBezTo>
                <a:cubicBezTo>
                  <a:pt x="1420694" y="248769"/>
                  <a:pt x="1465383" y="230063"/>
                  <a:pt x="1505371" y="218372"/>
                </a:cubicBezTo>
                <a:cubicBezTo>
                  <a:pt x="1545356" y="206682"/>
                  <a:pt x="1580639" y="197328"/>
                  <a:pt x="1601807" y="192653"/>
                </a:cubicBezTo>
                <a:cubicBezTo>
                  <a:pt x="1594750" y="173947"/>
                  <a:pt x="1460679" y="216034"/>
                  <a:pt x="1587694" y="162254"/>
                </a:cubicBezTo>
                <a:cubicBezTo>
                  <a:pt x="1679429" y="136535"/>
                  <a:pt x="1740585" y="122506"/>
                  <a:pt x="1785274" y="115491"/>
                </a:cubicBezTo>
                <a:cubicBezTo>
                  <a:pt x="1829966" y="108475"/>
                  <a:pt x="1858192" y="106139"/>
                  <a:pt x="1884064" y="106139"/>
                </a:cubicBezTo>
                <a:cubicBezTo>
                  <a:pt x="1909939" y="106139"/>
                  <a:pt x="1935811" y="106139"/>
                  <a:pt x="1978150" y="103800"/>
                </a:cubicBezTo>
                <a:cubicBezTo>
                  <a:pt x="1999320" y="101462"/>
                  <a:pt x="2025193" y="101462"/>
                  <a:pt x="2055772" y="99123"/>
                </a:cubicBezTo>
                <a:cubicBezTo>
                  <a:pt x="2072236" y="96785"/>
                  <a:pt x="2088702" y="96785"/>
                  <a:pt x="2107519" y="94446"/>
                </a:cubicBezTo>
                <a:cubicBezTo>
                  <a:pt x="2126336" y="92107"/>
                  <a:pt x="2145153" y="92107"/>
                  <a:pt x="2168674" y="89771"/>
                </a:cubicBezTo>
                <a:lnTo>
                  <a:pt x="2107519" y="103800"/>
                </a:lnTo>
                <a:cubicBezTo>
                  <a:pt x="2222772" y="92107"/>
                  <a:pt x="2316858" y="101462"/>
                  <a:pt x="2479157" y="78079"/>
                </a:cubicBezTo>
                <a:cubicBezTo>
                  <a:pt x="2476804" y="66388"/>
                  <a:pt x="2349788" y="73404"/>
                  <a:pt x="2283928" y="73404"/>
                </a:cubicBezTo>
                <a:cubicBezTo>
                  <a:pt x="2321562" y="61711"/>
                  <a:pt x="2495621" y="80417"/>
                  <a:pt x="2620286" y="64050"/>
                </a:cubicBezTo>
                <a:cubicBezTo>
                  <a:pt x="2594411" y="61711"/>
                  <a:pt x="2556776" y="59373"/>
                  <a:pt x="2512087" y="57034"/>
                </a:cubicBezTo>
                <a:cubicBezTo>
                  <a:pt x="2467395" y="54698"/>
                  <a:pt x="2415648" y="57034"/>
                  <a:pt x="2361550" y="57034"/>
                </a:cubicBezTo>
                <a:cubicBezTo>
                  <a:pt x="2253352" y="61711"/>
                  <a:pt x="2135744" y="71066"/>
                  <a:pt x="2039306" y="87433"/>
                </a:cubicBezTo>
                <a:cubicBezTo>
                  <a:pt x="2062827" y="78079"/>
                  <a:pt x="2060476" y="73404"/>
                  <a:pt x="2032250" y="68727"/>
                </a:cubicBezTo>
                <a:cubicBezTo>
                  <a:pt x="2245706" y="40668"/>
                  <a:pt x="2467102" y="32338"/>
                  <a:pt x="2691474" y="32886"/>
                </a:cubicBezTo>
                <a:close/>
                <a:moveTo>
                  <a:pt x="2585004" y="21962"/>
                </a:moveTo>
                <a:cubicBezTo>
                  <a:pt x="2589709" y="21962"/>
                  <a:pt x="2596766" y="21962"/>
                  <a:pt x="2601468" y="21962"/>
                </a:cubicBezTo>
                <a:cubicBezTo>
                  <a:pt x="2589709" y="21962"/>
                  <a:pt x="2577947" y="24300"/>
                  <a:pt x="2561483" y="24300"/>
                </a:cubicBezTo>
                <a:cubicBezTo>
                  <a:pt x="2561483" y="24300"/>
                  <a:pt x="2570892" y="21962"/>
                  <a:pt x="2585004" y="21962"/>
                </a:cubicBezTo>
                <a:close/>
                <a:moveTo>
                  <a:pt x="2530280" y="3"/>
                </a:moveTo>
                <a:cubicBezTo>
                  <a:pt x="2591472" y="-106"/>
                  <a:pt x="2628517" y="2085"/>
                  <a:pt x="2660273" y="5593"/>
                </a:cubicBezTo>
                <a:cubicBezTo>
                  <a:pt x="2702612" y="10270"/>
                  <a:pt x="2733189" y="14947"/>
                  <a:pt x="2791991" y="24298"/>
                </a:cubicBezTo>
                <a:cubicBezTo>
                  <a:pt x="2752006" y="19621"/>
                  <a:pt x="2695554" y="19621"/>
                  <a:pt x="2646161" y="19621"/>
                </a:cubicBezTo>
                <a:cubicBezTo>
                  <a:pt x="2629694" y="19621"/>
                  <a:pt x="2615581" y="21960"/>
                  <a:pt x="2601469" y="21960"/>
                </a:cubicBezTo>
                <a:cubicBezTo>
                  <a:pt x="2723780" y="12608"/>
                  <a:pt x="2704963" y="10270"/>
                  <a:pt x="2643807" y="7931"/>
                </a:cubicBezTo>
                <a:cubicBezTo>
                  <a:pt x="2582651" y="3254"/>
                  <a:pt x="2474453" y="3254"/>
                  <a:pt x="2460340" y="915"/>
                </a:cubicBezTo>
                <a:cubicBezTo>
                  <a:pt x="2486802" y="331"/>
                  <a:pt x="2509883" y="39"/>
                  <a:pt x="2530280" y="3"/>
                </a:cubicBezTo>
                <a:close/>
              </a:path>
            </a:pathLst>
          </a:custGeom>
          <a:solidFill>
            <a:schemeClr val="accent5"/>
          </a:solidFill>
          <a:ln w="9525" cap="flat">
            <a:noFill/>
            <a:prstDash val="solid"/>
            <a:miter/>
          </a:ln>
        </p:spPr>
        <p:txBody>
          <a:bodyPr wrap="square" rtlCol="0" anchor="ctr">
            <a:noAutofit/>
          </a:bodyPr>
          <a:lstStyle/>
          <a:p>
            <a:endParaRPr lang="en-US" dirty="0">
              <a:latin typeface="Jura" pitchFamily="2" charset="0"/>
            </a:endParaRPr>
          </a:p>
        </p:txBody>
      </p:sp>
      <p:sp>
        <p:nvSpPr>
          <p:cNvPr id="57" name="TextBox 56">
            <a:extLst>
              <a:ext uri="{FF2B5EF4-FFF2-40B4-BE49-F238E27FC236}">
                <a16:creationId xmlns:a16="http://schemas.microsoft.com/office/drawing/2014/main" id="{2E77A27C-AAA9-93C9-280A-7DA52E96C79C}"/>
              </a:ext>
            </a:extLst>
          </p:cNvPr>
          <p:cNvSpPr txBox="1"/>
          <p:nvPr/>
        </p:nvSpPr>
        <p:spPr>
          <a:xfrm>
            <a:off x="1786758" y="679716"/>
            <a:ext cx="3436883" cy="830997"/>
          </a:xfrm>
          <a:prstGeom prst="rect">
            <a:avLst/>
          </a:prstGeom>
          <a:noFill/>
        </p:spPr>
        <p:txBody>
          <a:bodyPr wrap="square" rtlCol="0">
            <a:spAutoFit/>
          </a:bodyPr>
          <a:lstStyle/>
          <a:p>
            <a:r>
              <a:rPr lang="en-US" sz="2400" b="1" dirty="0">
                <a:latin typeface="Century Gothic" panose="020B0502020202020204" pitchFamily="34" charset="0"/>
              </a:rPr>
              <a:t>Preservation of Electronic Evidence</a:t>
            </a:r>
          </a:p>
        </p:txBody>
      </p:sp>
      <p:pic>
        <p:nvPicPr>
          <p:cNvPr id="2" name="Picture 1" descr="A black background with blue text&#10;&#10;Description automatically generated">
            <a:extLst>
              <a:ext uri="{FF2B5EF4-FFF2-40B4-BE49-F238E27FC236}">
                <a16:creationId xmlns:a16="http://schemas.microsoft.com/office/drawing/2014/main" id="{422204DB-3E7C-5D67-B436-37F00F003E2C}"/>
              </a:ext>
            </a:extLst>
          </p:cNvPr>
          <p:cNvPicPr>
            <a:picLocks noChangeAspect="1"/>
          </p:cNvPicPr>
          <p:nvPr/>
        </p:nvPicPr>
        <p:blipFill>
          <a:blip r:embed="rId2"/>
          <a:stretch>
            <a:fillRect/>
          </a:stretch>
        </p:blipFill>
        <p:spPr>
          <a:xfrm>
            <a:off x="9216075" y="332934"/>
            <a:ext cx="2590800" cy="495300"/>
          </a:xfrm>
          <a:prstGeom prst="rect">
            <a:avLst/>
          </a:prstGeom>
        </p:spPr>
      </p:pic>
    </p:spTree>
    <p:extLst>
      <p:ext uri="{BB962C8B-B14F-4D97-AF65-F5344CB8AC3E}">
        <p14:creationId xmlns:p14="http://schemas.microsoft.com/office/powerpoint/2010/main" val="11422795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Freeform 2">
            <a:extLst>
              <a:ext uri="{FF2B5EF4-FFF2-40B4-BE49-F238E27FC236}">
                <a16:creationId xmlns:a16="http://schemas.microsoft.com/office/drawing/2014/main" id="{70B5C2E0-5ED2-344F-8246-3552CA15A84F}"/>
              </a:ext>
            </a:extLst>
          </p:cNvPr>
          <p:cNvSpPr>
            <a:spLocks noChangeArrowheads="1"/>
          </p:cNvSpPr>
          <p:nvPr/>
        </p:nvSpPr>
        <p:spPr bwMode="auto">
          <a:xfrm>
            <a:off x="7109447" y="3678930"/>
            <a:ext cx="2169710" cy="1911542"/>
          </a:xfrm>
          <a:custGeom>
            <a:avLst/>
            <a:gdLst>
              <a:gd name="T0" fmla="*/ 2480 w 3485"/>
              <a:gd name="T1" fmla="*/ 0 h 3067"/>
              <a:gd name="T2" fmla="*/ 1004 w 3485"/>
              <a:gd name="T3" fmla="*/ 0 h 3067"/>
              <a:gd name="T4" fmla="*/ 1004 w 3485"/>
              <a:gd name="T5" fmla="*/ 0 h 3067"/>
              <a:gd name="T6" fmla="*/ 784 w 3485"/>
              <a:gd name="T7" fmla="*/ 128 h 3067"/>
              <a:gd name="T8" fmla="*/ 46 w 3485"/>
              <a:gd name="T9" fmla="*/ 1406 h 3067"/>
              <a:gd name="T10" fmla="*/ 46 w 3485"/>
              <a:gd name="T11" fmla="*/ 1406 h 3067"/>
              <a:gd name="T12" fmla="*/ 46 w 3485"/>
              <a:gd name="T13" fmla="*/ 1661 h 3067"/>
              <a:gd name="T14" fmla="*/ 784 w 3485"/>
              <a:gd name="T15" fmla="*/ 2938 h 3067"/>
              <a:gd name="T16" fmla="*/ 784 w 3485"/>
              <a:gd name="T17" fmla="*/ 2938 h 3067"/>
              <a:gd name="T18" fmla="*/ 1004 w 3485"/>
              <a:gd name="T19" fmla="*/ 3066 h 3067"/>
              <a:gd name="T20" fmla="*/ 2480 w 3485"/>
              <a:gd name="T21" fmla="*/ 3066 h 3067"/>
              <a:gd name="T22" fmla="*/ 2480 w 3485"/>
              <a:gd name="T23" fmla="*/ 3066 h 3067"/>
              <a:gd name="T24" fmla="*/ 2700 w 3485"/>
              <a:gd name="T25" fmla="*/ 2938 h 3067"/>
              <a:gd name="T26" fmla="*/ 3438 w 3485"/>
              <a:gd name="T27" fmla="*/ 1661 h 3067"/>
              <a:gd name="T28" fmla="*/ 3438 w 3485"/>
              <a:gd name="T29" fmla="*/ 1661 h 3067"/>
              <a:gd name="T30" fmla="*/ 3438 w 3485"/>
              <a:gd name="T31" fmla="*/ 1406 h 3067"/>
              <a:gd name="T32" fmla="*/ 2700 w 3485"/>
              <a:gd name="T33" fmla="*/ 128 h 3067"/>
              <a:gd name="T34" fmla="*/ 2700 w 3485"/>
              <a:gd name="T35" fmla="*/ 128 h 3067"/>
              <a:gd name="T36" fmla="*/ 2480 w 3485"/>
              <a:gd name="T37" fmla="*/ 0 h 3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85" h="3067">
                <a:moveTo>
                  <a:pt x="2480" y="0"/>
                </a:moveTo>
                <a:lnTo>
                  <a:pt x="1004" y="0"/>
                </a:lnTo>
                <a:lnTo>
                  <a:pt x="1004" y="0"/>
                </a:lnTo>
                <a:cubicBezTo>
                  <a:pt x="913" y="0"/>
                  <a:pt x="830" y="49"/>
                  <a:pt x="784" y="128"/>
                </a:cubicBezTo>
                <a:lnTo>
                  <a:pt x="46" y="1406"/>
                </a:lnTo>
                <a:lnTo>
                  <a:pt x="46" y="1406"/>
                </a:lnTo>
                <a:cubicBezTo>
                  <a:pt x="0" y="1485"/>
                  <a:pt x="0" y="1582"/>
                  <a:pt x="46" y="1661"/>
                </a:cubicBezTo>
                <a:lnTo>
                  <a:pt x="784" y="2938"/>
                </a:lnTo>
                <a:lnTo>
                  <a:pt x="784" y="2938"/>
                </a:lnTo>
                <a:cubicBezTo>
                  <a:pt x="830" y="3017"/>
                  <a:pt x="913" y="3066"/>
                  <a:pt x="1004" y="3066"/>
                </a:cubicBezTo>
                <a:lnTo>
                  <a:pt x="2480" y="3066"/>
                </a:lnTo>
                <a:lnTo>
                  <a:pt x="2480" y="3066"/>
                </a:lnTo>
                <a:cubicBezTo>
                  <a:pt x="2571" y="3066"/>
                  <a:pt x="2655" y="3017"/>
                  <a:pt x="2700" y="2938"/>
                </a:cubicBezTo>
                <a:lnTo>
                  <a:pt x="3438" y="1661"/>
                </a:lnTo>
                <a:lnTo>
                  <a:pt x="3438" y="1661"/>
                </a:lnTo>
                <a:cubicBezTo>
                  <a:pt x="3484" y="1582"/>
                  <a:pt x="3484" y="1485"/>
                  <a:pt x="3438" y="1406"/>
                </a:cubicBezTo>
                <a:lnTo>
                  <a:pt x="2700" y="128"/>
                </a:lnTo>
                <a:lnTo>
                  <a:pt x="2700" y="128"/>
                </a:lnTo>
                <a:cubicBezTo>
                  <a:pt x="2655" y="49"/>
                  <a:pt x="2571" y="0"/>
                  <a:pt x="2480" y="0"/>
                </a:cubicBezTo>
              </a:path>
            </a:pathLst>
          </a:custGeom>
          <a:noFill/>
          <a:ln w="12700" cap="flat">
            <a:solidFill>
              <a:schemeClr val="accent4"/>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217"/>
            <a:endParaRPr lang="en-US" dirty="0">
              <a:solidFill>
                <a:srgbClr val="747993"/>
              </a:solidFill>
              <a:latin typeface="DM Sans" pitchFamily="2" charset="77"/>
            </a:endParaRPr>
          </a:p>
        </p:txBody>
      </p:sp>
      <p:sp>
        <p:nvSpPr>
          <p:cNvPr id="39" name="Freeform 3">
            <a:extLst>
              <a:ext uri="{FF2B5EF4-FFF2-40B4-BE49-F238E27FC236}">
                <a16:creationId xmlns:a16="http://schemas.microsoft.com/office/drawing/2014/main" id="{84815894-00E7-3E40-A9AC-960E517144DE}"/>
              </a:ext>
            </a:extLst>
          </p:cNvPr>
          <p:cNvSpPr>
            <a:spLocks noChangeArrowheads="1"/>
          </p:cNvSpPr>
          <p:nvPr/>
        </p:nvSpPr>
        <p:spPr bwMode="auto">
          <a:xfrm>
            <a:off x="7265995" y="3816253"/>
            <a:ext cx="1856612" cy="1636895"/>
          </a:xfrm>
          <a:custGeom>
            <a:avLst/>
            <a:gdLst>
              <a:gd name="T0" fmla="*/ 2101 w 2979"/>
              <a:gd name="T1" fmla="*/ 0 h 2628"/>
              <a:gd name="T2" fmla="*/ 878 w 2979"/>
              <a:gd name="T3" fmla="*/ 0 h 2628"/>
              <a:gd name="T4" fmla="*/ 878 w 2979"/>
              <a:gd name="T5" fmla="*/ 0 h 2628"/>
              <a:gd name="T6" fmla="*/ 657 w 2979"/>
              <a:gd name="T7" fmla="*/ 127 h 2628"/>
              <a:gd name="T8" fmla="*/ 46 w 2979"/>
              <a:gd name="T9" fmla="*/ 1186 h 2628"/>
              <a:gd name="T10" fmla="*/ 46 w 2979"/>
              <a:gd name="T11" fmla="*/ 1186 h 2628"/>
              <a:gd name="T12" fmla="*/ 46 w 2979"/>
              <a:gd name="T13" fmla="*/ 1441 h 2628"/>
              <a:gd name="T14" fmla="*/ 657 w 2979"/>
              <a:gd name="T15" fmla="*/ 2500 h 2628"/>
              <a:gd name="T16" fmla="*/ 657 w 2979"/>
              <a:gd name="T17" fmla="*/ 2500 h 2628"/>
              <a:gd name="T18" fmla="*/ 878 w 2979"/>
              <a:gd name="T19" fmla="*/ 2627 h 2628"/>
              <a:gd name="T20" fmla="*/ 2101 w 2979"/>
              <a:gd name="T21" fmla="*/ 2627 h 2628"/>
              <a:gd name="T22" fmla="*/ 2101 w 2979"/>
              <a:gd name="T23" fmla="*/ 2627 h 2628"/>
              <a:gd name="T24" fmla="*/ 2321 w 2979"/>
              <a:gd name="T25" fmla="*/ 2500 h 2628"/>
              <a:gd name="T26" fmla="*/ 2932 w 2979"/>
              <a:gd name="T27" fmla="*/ 1441 h 2628"/>
              <a:gd name="T28" fmla="*/ 2932 w 2979"/>
              <a:gd name="T29" fmla="*/ 1441 h 2628"/>
              <a:gd name="T30" fmla="*/ 2932 w 2979"/>
              <a:gd name="T31" fmla="*/ 1186 h 2628"/>
              <a:gd name="T32" fmla="*/ 2321 w 2979"/>
              <a:gd name="T33" fmla="*/ 127 h 2628"/>
              <a:gd name="T34" fmla="*/ 2321 w 2979"/>
              <a:gd name="T35" fmla="*/ 127 h 2628"/>
              <a:gd name="T36" fmla="*/ 2101 w 2979"/>
              <a:gd name="T37" fmla="*/ 0 h 2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9" h="2628">
                <a:moveTo>
                  <a:pt x="2101" y="0"/>
                </a:moveTo>
                <a:lnTo>
                  <a:pt x="878" y="0"/>
                </a:lnTo>
                <a:lnTo>
                  <a:pt x="878" y="0"/>
                </a:lnTo>
                <a:cubicBezTo>
                  <a:pt x="787" y="0"/>
                  <a:pt x="703" y="48"/>
                  <a:pt x="657" y="127"/>
                </a:cubicBezTo>
                <a:lnTo>
                  <a:pt x="46" y="1186"/>
                </a:lnTo>
                <a:lnTo>
                  <a:pt x="46" y="1186"/>
                </a:lnTo>
                <a:cubicBezTo>
                  <a:pt x="0" y="1265"/>
                  <a:pt x="0" y="1362"/>
                  <a:pt x="46" y="1441"/>
                </a:cubicBezTo>
                <a:lnTo>
                  <a:pt x="657" y="2500"/>
                </a:lnTo>
                <a:lnTo>
                  <a:pt x="657" y="2500"/>
                </a:lnTo>
                <a:cubicBezTo>
                  <a:pt x="703" y="2578"/>
                  <a:pt x="787" y="2627"/>
                  <a:pt x="878" y="2627"/>
                </a:cubicBezTo>
                <a:lnTo>
                  <a:pt x="2101" y="2627"/>
                </a:lnTo>
                <a:lnTo>
                  <a:pt x="2101" y="2627"/>
                </a:lnTo>
                <a:cubicBezTo>
                  <a:pt x="2192" y="2627"/>
                  <a:pt x="2276" y="2578"/>
                  <a:pt x="2321" y="2500"/>
                </a:cubicBezTo>
                <a:lnTo>
                  <a:pt x="2932" y="1441"/>
                </a:lnTo>
                <a:lnTo>
                  <a:pt x="2932" y="1441"/>
                </a:lnTo>
                <a:cubicBezTo>
                  <a:pt x="2978" y="1362"/>
                  <a:pt x="2978" y="1265"/>
                  <a:pt x="2932" y="1186"/>
                </a:cubicBezTo>
                <a:lnTo>
                  <a:pt x="2321" y="127"/>
                </a:lnTo>
                <a:lnTo>
                  <a:pt x="2321" y="127"/>
                </a:lnTo>
                <a:cubicBezTo>
                  <a:pt x="2276" y="48"/>
                  <a:pt x="2192" y="0"/>
                  <a:pt x="2101" y="0"/>
                </a:cubicBezTo>
              </a:path>
            </a:pathLst>
          </a:custGeom>
          <a:solidFill>
            <a:schemeClr val="accent4"/>
          </a:solidFill>
          <a:ln>
            <a:noFill/>
          </a:ln>
          <a:effectLst/>
        </p:spPr>
        <p:txBody>
          <a:bodyPr wrap="none" anchor="ctr"/>
          <a:lstStyle/>
          <a:p>
            <a:pPr defTabSz="914217"/>
            <a:endParaRPr lang="en-US" dirty="0">
              <a:solidFill>
                <a:srgbClr val="747993"/>
              </a:solidFill>
              <a:latin typeface="DM Sans" pitchFamily="2" charset="77"/>
            </a:endParaRPr>
          </a:p>
        </p:txBody>
      </p:sp>
      <p:sp>
        <p:nvSpPr>
          <p:cNvPr id="40" name="Freeform 70">
            <a:extLst>
              <a:ext uri="{FF2B5EF4-FFF2-40B4-BE49-F238E27FC236}">
                <a16:creationId xmlns:a16="http://schemas.microsoft.com/office/drawing/2014/main" id="{6E3DBDDE-9B93-C84C-8D24-201BDF0B6CF1}"/>
              </a:ext>
            </a:extLst>
          </p:cNvPr>
          <p:cNvSpPr>
            <a:spLocks noChangeArrowheads="1"/>
          </p:cNvSpPr>
          <p:nvPr/>
        </p:nvSpPr>
        <p:spPr bwMode="auto">
          <a:xfrm>
            <a:off x="814543" y="2536399"/>
            <a:ext cx="2169710" cy="1908794"/>
          </a:xfrm>
          <a:custGeom>
            <a:avLst/>
            <a:gdLst>
              <a:gd name="T0" fmla="*/ 2480 w 3484"/>
              <a:gd name="T1" fmla="*/ 0 h 3066"/>
              <a:gd name="T2" fmla="*/ 1004 w 3484"/>
              <a:gd name="T3" fmla="*/ 0 h 3066"/>
              <a:gd name="T4" fmla="*/ 1004 w 3484"/>
              <a:gd name="T5" fmla="*/ 0 h 3066"/>
              <a:gd name="T6" fmla="*/ 783 w 3484"/>
              <a:gd name="T7" fmla="*/ 128 h 3066"/>
              <a:gd name="T8" fmla="*/ 46 w 3484"/>
              <a:gd name="T9" fmla="*/ 1405 h 3066"/>
              <a:gd name="T10" fmla="*/ 46 w 3484"/>
              <a:gd name="T11" fmla="*/ 1405 h 3066"/>
              <a:gd name="T12" fmla="*/ 46 w 3484"/>
              <a:gd name="T13" fmla="*/ 1659 h 3066"/>
              <a:gd name="T14" fmla="*/ 783 w 3484"/>
              <a:gd name="T15" fmla="*/ 2937 h 3066"/>
              <a:gd name="T16" fmla="*/ 783 w 3484"/>
              <a:gd name="T17" fmla="*/ 2937 h 3066"/>
              <a:gd name="T18" fmla="*/ 1004 w 3484"/>
              <a:gd name="T19" fmla="*/ 3065 h 3066"/>
              <a:gd name="T20" fmla="*/ 2480 w 3484"/>
              <a:gd name="T21" fmla="*/ 3065 h 3066"/>
              <a:gd name="T22" fmla="*/ 2480 w 3484"/>
              <a:gd name="T23" fmla="*/ 3065 h 3066"/>
              <a:gd name="T24" fmla="*/ 2701 w 3484"/>
              <a:gd name="T25" fmla="*/ 2937 h 3066"/>
              <a:gd name="T26" fmla="*/ 3438 w 3484"/>
              <a:gd name="T27" fmla="*/ 1659 h 3066"/>
              <a:gd name="T28" fmla="*/ 3438 w 3484"/>
              <a:gd name="T29" fmla="*/ 1659 h 3066"/>
              <a:gd name="T30" fmla="*/ 3438 w 3484"/>
              <a:gd name="T31" fmla="*/ 1405 h 3066"/>
              <a:gd name="T32" fmla="*/ 2701 w 3484"/>
              <a:gd name="T33" fmla="*/ 128 h 3066"/>
              <a:gd name="T34" fmla="*/ 2701 w 3484"/>
              <a:gd name="T35" fmla="*/ 128 h 3066"/>
              <a:gd name="T36" fmla="*/ 2480 w 3484"/>
              <a:gd name="T37" fmla="*/ 0 h 3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84" h="3066">
                <a:moveTo>
                  <a:pt x="2480" y="0"/>
                </a:moveTo>
                <a:lnTo>
                  <a:pt x="1004" y="0"/>
                </a:lnTo>
                <a:lnTo>
                  <a:pt x="1004" y="0"/>
                </a:lnTo>
                <a:cubicBezTo>
                  <a:pt x="913" y="0"/>
                  <a:pt x="829" y="49"/>
                  <a:pt x="783" y="128"/>
                </a:cubicBezTo>
                <a:lnTo>
                  <a:pt x="46" y="1405"/>
                </a:lnTo>
                <a:lnTo>
                  <a:pt x="46" y="1405"/>
                </a:lnTo>
                <a:cubicBezTo>
                  <a:pt x="0" y="1483"/>
                  <a:pt x="0" y="1581"/>
                  <a:pt x="46" y="1659"/>
                </a:cubicBezTo>
                <a:lnTo>
                  <a:pt x="783" y="2937"/>
                </a:lnTo>
                <a:lnTo>
                  <a:pt x="783" y="2937"/>
                </a:lnTo>
                <a:cubicBezTo>
                  <a:pt x="829" y="3016"/>
                  <a:pt x="913" y="3065"/>
                  <a:pt x="1004" y="3065"/>
                </a:cubicBezTo>
                <a:lnTo>
                  <a:pt x="2480" y="3065"/>
                </a:lnTo>
                <a:lnTo>
                  <a:pt x="2480" y="3065"/>
                </a:lnTo>
                <a:cubicBezTo>
                  <a:pt x="2571" y="3065"/>
                  <a:pt x="2655" y="3016"/>
                  <a:pt x="2701" y="2937"/>
                </a:cubicBezTo>
                <a:lnTo>
                  <a:pt x="3438" y="1659"/>
                </a:lnTo>
                <a:lnTo>
                  <a:pt x="3438" y="1659"/>
                </a:lnTo>
                <a:cubicBezTo>
                  <a:pt x="3483" y="1581"/>
                  <a:pt x="3483" y="1483"/>
                  <a:pt x="3438" y="1405"/>
                </a:cubicBezTo>
                <a:lnTo>
                  <a:pt x="2701" y="128"/>
                </a:lnTo>
                <a:lnTo>
                  <a:pt x="2701" y="128"/>
                </a:lnTo>
                <a:cubicBezTo>
                  <a:pt x="2655" y="49"/>
                  <a:pt x="2571" y="0"/>
                  <a:pt x="2480" y="0"/>
                </a:cubicBezTo>
              </a:path>
            </a:pathLst>
          </a:custGeom>
          <a:noFill/>
          <a:ln w="1270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217"/>
            <a:endParaRPr lang="en-US" dirty="0">
              <a:solidFill>
                <a:srgbClr val="747993"/>
              </a:solidFill>
              <a:latin typeface="DM Sans" pitchFamily="2" charset="77"/>
            </a:endParaRPr>
          </a:p>
        </p:txBody>
      </p:sp>
      <p:sp>
        <p:nvSpPr>
          <p:cNvPr id="41" name="Freeform 71">
            <a:extLst>
              <a:ext uri="{FF2B5EF4-FFF2-40B4-BE49-F238E27FC236}">
                <a16:creationId xmlns:a16="http://schemas.microsoft.com/office/drawing/2014/main" id="{F1529268-D1BD-1547-89E7-D4D39536F852}"/>
              </a:ext>
            </a:extLst>
          </p:cNvPr>
          <p:cNvSpPr>
            <a:spLocks noChangeArrowheads="1"/>
          </p:cNvSpPr>
          <p:nvPr/>
        </p:nvSpPr>
        <p:spPr bwMode="auto">
          <a:xfrm>
            <a:off x="973837" y="2670975"/>
            <a:ext cx="1856612" cy="1636895"/>
          </a:xfrm>
          <a:custGeom>
            <a:avLst/>
            <a:gdLst>
              <a:gd name="T0" fmla="*/ 2100 w 2979"/>
              <a:gd name="T1" fmla="*/ 0 h 2626"/>
              <a:gd name="T2" fmla="*/ 878 w 2979"/>
              <a:gd name="T3" fmla="*/ 0 h 2626"/>
              <a:gd name="T4" fmla="*/ 878 w 2979"/>
              <a:gd name="T5" fmla="*/ 0 h 2626"/>
              <a:gd name="T6" fmla="*/ 657 w 2979"/>
              <a:gd name="T7" fmla="*/ 127 h 2626"/>
              <a:gd name="T8" fmla="*/ 46 w 2979"/>
              <a:gd name="T9" fmla="*/ 1185 h 2626"/>
              <a:gd name="T10" fmla="*/ 46 w 2979"/>
              <a:gd name="T11" fmla="*/ 1185 h 2626"/>
              <a:gd name="T12" fmla="*/ 46 w 2979"/>
              <a:gd name="T13" fmla="*/ 1439 h 2626"/>
              <a:gd name="T14" fmla="*/ 657 w 2979"/>
              <a:gd name="T15" fmla="*/ 2498 h 2626"/>
              <a:gd name="T16" fmla="*/ 657 w 2979"/>
              <a:gd name="T17" fmla="*/ 2498 h 2626"/>
              <a:gd name="T18" fmla="*/ 878 w 2979"/>
              <a:gd name="T19" fmla="*/ 2625 h 2626"/>
              <a:gd name="T20" fmla="*/ 2100 w 2979"/>
              <a:gd name="T21" fmla="*/ 2625 h 2626"/>
              <a:gd name="T22" fmla="*/ 2100 w 2979"/>
              <a:gd name="T23" fmla="*/ 2625 h 2626"/>
              <a:gd name="T24" fmla="*/ 2321 w 2979"/>
              <a:gd name="T25" fmla="*/ 2498 h 2626"/>
              <a:gd name="T26" fmla="*/ 2932 w 2979"/>
              <a:gd name="T27" fmla="*/ 1439 h 2626"/>
              <a:gd name="T28" fmla="*/ 2932 w 2979"/>
              <a:gd name="T29" fmla="*/ 1439 h 2626"/>
              <a:gd name="T30" fmla="*/ 2932 w 2979"/>
              <a:gd name="T31" fmla="*/ 1185 h 2626"/>
              <a:gd name="T32" fmla="*/ 2321 w 2979"/>
              <a:gd name="T33" fmla="*/ 127 h 2626"/>
              <a:gd name="T34" fmla="*/ 2321 w 2979"/>
              <a:gd name="T35" fmla="*/ 127 h 2626"/>
              <a:gd name="T36" fmla="*/ 2100 w 2979"/>
              <a:gd name="T37" fmla="*/ 0 h 2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9" h="2626">
                <a:moveTo>
                  <a:pt x="2100" y="0"/>
                </a:moveTo>
                <a:lnTo>
                  <a:pt x="878" y="0"/>
                </a:lnTo>
                <a:lnTo>
                  <a:pt x="878" y="0"/>
                </a:lnTo>
                <a:cubicBezTo>
                  <a:pt x="786" y="0"/>
                  <a:pt x="703" y="48"/>
                  <a:pt x="657" y="127"/>
                </a:cubicBezTo>
                <a:lnTo>
                  <a:pt x="46" y="1185"/>
                </a:lnTo>
                <a:lnTo>
                  <a:pt x="46" y="1185"/>
                </a:lnTo>
                <a:cubicBezTo>
                  <a:pt x="0" y="1263"/>
                  <a:pt x="0" y="1361"/>
                  <a:pt x="46" y="1439"/>
                </a:cubicBezTo>
                <a:lnTo>
                  <a:pt x="657" y="2498"/>
                </a:lnTo>
                <a:lnTo>
                  <a:pt x="657" y="2498"/>
                </a:lnTo>
                <a:cubicBezTo>
                  <a:pt x="703" y="2577"/>
                  <a:pt x="786" y="2625"/>
                  <a:pt x="878" y="2625"/>
                </a:cubicBezTo>
                <a:lnTo>
                  <a:pt x="2100" y="2625"/>
                </a:lnTo>
                <a:lnTo>
                  <a:pt x="2100" y="2625"/>
                </a:lnTo>
                <a:cubicBezTo>
                  <a:pt x="2191" y="2625"/>
                  <a:pt x="2275" y="2577"/>
                  <a:pt x="2321" y="2498"/>
                </a:cubicBezTo>
                <a:lnTo>
                  <a:pt x="2932" y="1439"/>
                </a:lnTo>
                <a:lnTo>
                  <a:pt x="2932" y="1439"/>
                </a:lnTo>
                <a:cubicBezTo>
                  <a:pt x="2978" y="1361"/>
                  <a:pt x="2978" y="1263"/>
                  <a:pt x="2932" y="1185"/>
                </a:cubicBezTo>
                <a:lnTo>
                  <a:pt x="2321" y="127"/>
                </a:lnTo>
                <a:lnTo>
                  <a:pt x="2321" y="127"/>
                </a:lnTo>
                <a:cubicBezTo>
                  <a:pt x="2275" y="48"/>
                  <a:pt x="2191" y="0"/>
                  <a:pt x="2100" y="0"/>
                </a:cubicBezTo>
              </a:path>
            </a:pathLst>
          </a:custGeom>
          <a:solidFill>
            <a:schemeClr val="accent1"/>
          </a:solidFill>
          <a:ln>
            <a:noFill/>
          </a:ln>
          <a:effectLst/>
        </p:spPr>
        <p:txBody>
          <a:bodyPr wrap="none" anchor="ctr"/>
          <a:lstStyle/>
          <a:p>
            <a:pPr defTabSz="914217"/>
            <a:endParaRPr lang="en-US" dirty="0">
              <a:solidFill>
                <a:srgbClr val="747993"/>
              </a:solidFill>
              <a:latin typeface="DM Sans" pitchFamily="2" charset="77"/>
            </a:endParaRPr>
          </a:p>
        </p:txBody>
      </p:sp>
      <p:sp>
        <p:nvSpPr>
          <p:cNvPr id="42" name="Freeform 72">
            <a:extLst>
              <a:ext uri="{FF2B5EF4-FFF2-40B4-BE49-F238E27FC236}">
                <a16:creationId xmlns:a16="http://schemas.microsoft.com/office/drawing/2014/main" id="{1BF6B74D-BDA3-5B4A-BC44-950345243C87}"/>
              </a:ext>
            </a:extLst>
          </p:cNvPr>
          <p:cNvSpPr>
            <a:spLocks noChangeArrowheads="1"/>
          </p:cNvSpPr>
          <p:nvPr/>
        </p:nvSpPr>
        <p:spPr bwMode="auto">
          <a:xfrm>
            <a:off x="9207749" y="2536399"/>
            <a:ext cx="2169710" cy="1908794"/>
          </a:xfrm>
          <a:custGeom>
            <a:avLst/>
            <a:gdLst>
              <a:gd name="T0" fmla="*/ 2479 w 3484"/>
              <a:gd name="T1" fmla="*/ 0 h 3066"/>
              <a:gd name="T2" fmla="*/ 1003 w 3484"/>
              <a:gd name="T3" fmla="*/ 0 h 3066"/>
              <a:gd name="T4" fmla="*/ 1003 w 3484"/>
              <a:gd name="T5" fmla="*/ 0 h 3066"/>
              <a:gd name="T6" fmla="*/ 782 w 3484"/>
              <a:gd name="T7" fmla="*/ 128 h 3066"/>
              <a:gd name="T8" fmla="*/ 45 w 3484"/>
              <a:gd name="T9" fmla="*/ 1405 h 3066"/>
              <a:gd name="T10" fmla="*/ 45 w 3484"/>
              <a:gd name="T11" fmla="*/ 1405 h 3066"/>
              <a:gd name="T12" fmla="*/ 45 w 3484"/>
              <a:gd name="T13" fmla="*/ 1659 h 3066"/>
              <a:gd name="T14" fmla="*/ 782 w 3484"/>
              <a:gd name="T15" fmla="*/ 2937 h 3066"/>
              <a:gd name="T16" fmla="*/ 782 w 3484"/>
              <a:gd name="T17" fmla="*/ 2937 h 3066"/>
              <a:gd name="T18" fmla="*/ 1003 w 3484"/>
              <a:gd name="T19" fmla="*/ 3065 h 3066"/>
              <a:gd name="T20" fmla="*/ 2479 w 3484"/>
              <a:gd name="T21" fmla="*/ 3065 h 3066"/>
              <a:gd name="T22" fmla="*/ 2479 w 3484"/>
              <a:gd name="T23" fmla="*/ 3065 h 3066"/>
              <a:gd name="T24" fmla="*/ 2700 w 3484"/>
              <a:gd name="T25" fmla="*/ 2937 h 3066"/>
              <a:gd name="T26" fmla="*/ 3438 w 3484"/>
              <a:gd name="T27" fmla="*/ 1659 h 3066"/>
              <a:gd name="T28" fmla="*/ 3438 w 3484"/>
              <a:gd name="T29" fmla="*/ 1659 h 3066"/>
              <a:gd name="T30" fmla="*/ 3438 w 3484"/>
              <a:gd name="T31" fmla="*/ 1405 h 3066"/>
              <a:gd name="T32" fmla="*/ 2700 w 3484"/>
              <a:gd name="T33" fmla="*/ 128 h 3066"/>
              <a:gd name="T34" fmla="*/ 2700 w 3484"/>
              <a:gd name="T35" fmla="*/ 128 h 3066"/>
              <a:gd name="T36" fmla="*/ 2479 w 3484"/>
              <a:gd name="T37" fmla="*/ 0 h 3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84" h="3066">
                <a:moveTo>
                  <a:pt x="2479" y="0"/>
                </a:moveTo>
                <a:lnTo>
                  <a:pt x="1003" y="0"/>
                </a:lnTo>
                <a:lnTo>
                  <a:pt x="1003" y="0"/>
                </a:lnTo>
                <a:cubicBezTo>
                  <a:pt x="912" y="0"/>
                  <a:pt x="828" y="49"/>
                  <a:pt x="782" y="128"/>
                </a:cubicBezTo>
                <a:lnTo>
                  <a:pt x="45" y="1405"/>
                </a:lnTo>
                <a:lnTo>
                  <a:pt x="45" y="1405"/>
                </a:lnTo>
                <a:cubicBezTo>
                  <a:pt x="0" y="1483"/>
                  <a:pt x="0" y="1581"/>
                  <a:pt x="45" y="1659"/>
                </a:cubicBezTo>
                <a:lnTo>
                  <a:pt x="782" y="2937"/>
                </a:lnTo>
                <a:lnTo>
                  <a:pt x="782" y="2937"/>
                </a:lnTo>
                <a:cubicBezTo>
                  <a:pt x="828" y="3016"/>
                  <a:pt x="912" y="3065"/>
                  <a:pt x="1003" y="3065"/>
                </a:cubicBezTo>
                <a:lnTo>
                  <a:pt x="2479" y="3065"/>
                </a:lnTo>
                <a:lnTo>
                  <a:pt x="2479" y="3065"/>
                </a:lnTo>
                <a:cubicBezTo>
                  <a:pt x="2570" y="3065"/>
                  <a:pt x="2654" y="3016"/>
                  <a:pt x="2700" y="2937"/>
                </a:cubicBezTo>
                <a:lnTo>
                  <a:pt x="3438" y="1659"/>
                </a:lnTo>
                <a:lnTo>
                  <a:pt x="3438" y="1659"/>
                </a:lnTo>
                <a:cubicBezTo>
                  <a:pt x="3483" y="1581"/>
                  <a:pt x="3483" y="1483"/>
                  <a:pt x="3438" y="1405"/>
                </a:cubicBezTo>
                <a:lnTo>
                  <a:pt x="2700" y="128"/>
                </a:lnTo>
                <a:lnTo>
                  <a:pt x="2700" y="128"/>
                </a:lnTo>
                <a:cubicBezTo>
                  <a:pt x="2654" y="49"/>
                  <a:pt x="2570" y="0"/>
                  <a:pt x="2479" y="0"/>
                </a:cubicBezTo>
              </a:path>
            </a:pathLst>
          </a:custGeom>
          <a:noFill/>
          <a:ln w="12700" cap="flat">
            <a:solidFill>
              <a:schemeClr val="accent5"/>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217"/>
            <a:endParaRPr lang="en-US" dirty="0">
              <a:solidFill>
                <a:srgbClr val="747993"/>
              </a:solidFill>
              <a:latin typeface="DM Sans" pitchFamily="2" charset="77"/>
            </a:endParaRPr>
          </a:p>
        </p:txBody>
      </p:sp>
      <p:sp>
        <p:nvSpPr>
          <p:cNvPr id="43" name="Freeform 73">
            <a:extLst>
              <a:ext uri="{FF2B5EF4-FFF2-40B4-BE49-F238E27FC236}">
                <a16:creationId xmlns:a16="http://schemas.microsoft.com/office/drawing/2014/main" id="{200E3D83-F664-6747-A673-10A69562B711}"/>
              </a:ext>
            </a:extLst>
          </p:cNvPr>
          <p:cNvSpPr>
            <a:spLocks noChangeArrowheads="1"/>
          </p:cNvSpPr>
          <p:nvPr/>
        </p:nvSpPr>
        <p:spPr bwMode="auto">
          <a:xfrm>
            <a:off x="9364297" y="2670975"/>
            <a:ext cx="1856612" cy="1636895"/>
          </a:xfrm>
          <a:custGeom>
            <a:avLst/>
            <a:gdLst>
              <a:gd name="T0" fmla="*/ 2101 w 2979"/>
              <a:gd name="T1" fmla="*/ 0 h 2626"/>
              <a:gd name="T2" fmla="*/ 878 w 2979"/>
              <a:gd name="T3" fmla="*/ 0 h 2626"/>
              <a:gd name="T4" fmla="*/ 878 w 2979"/>
              <a:gd name="T5" fmla="*/ 0 h 2626"/>
              <a:gd name="T6" fmla="*/ 657 w 2979"/>
              <a:gd name="T7" fmla="*/ 127 h 2626"/>
              <a:gd name="T8" fmla="*/ 46 w 2979"/>
              <a:gd name="T9" fmla="*/ 1185 h 2626"/>
              <a:gd name="T10" fmla="*/ 46 w 2979"/>
              <a:gd name="T11" fmla="*/ 1185 h 2626"/>
              <a:gd name="T12" fmla="*/ 46 w 2979"/>
              <a:gd name="T13" fmla="*/ 1439 h 2626"/>
              <a:gd name="T14" fmla="*/ 657 w 2979"/>
              <a:gd name="T15" fmla="*/ 2498 h 2626"/>
              <a:gd name="T16" fmla="*/ 657 w 2979"/>
              <a:gd name="T17" fmla="*/ 2498 h 2626"/>
              <a:gd name="T18" fmla="*/ 878 w 2979"/>
              <a:gd name="T19" fmla="*/ 2625 h 2626"/>
              <a:gd name="T20" fmla="*/ 2101 w 2979"/>
              <a:gd name="T21" fmla="*/ 2625 h 2626"/>
              <a:gd name="T22" fmla="*/ 2101 w 2979"/>
              <a:gd name="T23" fmla="*/ 2625 h 2626"/>
              <a:gd name="T24" fmla="*/ 2321 w 2979"/>
              <a:gd name="T25" fmla="*/ 2498 h 2626"/>
              <a:gd name="T26" fmla="*/ 2932 w 2979"/>
              <a:gd name="T27" fmla="*/ 1439 h 2626"/>
              <a:gd name="T28" fmla="*/ 2932 w 2979"/>
              <a:gd name="T29" fmla="*/ 1439 h 2626"/>
              <a:gd name="T30" fmla="*/ 2932 w 2979"/>
              <a:gd name="T31" fmla="*/ 1185 h 2626"/>
              <a:gd name="T32" fmla="*/ 2321 w 2979"/>
              <a:gd name="T33" fmla="*/ 127 h 2626"/>
              <a:gd name="T34" fmla="*/ 2321 w 2979"/>
              <a:gd name="T35" fmla="*/ 127 h 2626"/>
              <a:gd name="T36" fmla="*/ 2101 w 2979"/>
              <a:gd name="T37" fmla="*/ 0 h 2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9" h="2626">
                <a:moveTo>
                  <a:pt x="2101" y="0"/>
                </a:moveTo>
                <a:lnTo>
                  <a:pt x="878" y="0"/>
                </a:lnTo>
                <a:lnTo>
                  <a:pt x="878" y="0"/>
                </a:lnTo>
                <a:cubicBezTo>
                  <a:pt x="787" y="0"/>
                  <a:pt x="703" y="48"/>
                  <a:pt x="657" y="127"/>
                </a:cubicBezTo>
                <a:lnTo>
                  <a:pt x="46" y="1185"/>
                </a:lnTo>
                <a:lnTo>
                  <a:pt x="46" y="1185"/>
                </a:lnTo>
                <a:cubicBezTo>
                  <a:pt x="0" y="1263"/>
                  <a:pt x="0" y="1361"/>
                  <a:pt x="46" y="1439"/>
                </a:cubicBezTo>
                <a:lnTo>
                  <a:pt x="657" y="2498"/>
                </a:lnTo>
                <a:lnTo>
                  <a:pt x="657" y="2498"/>
                </a:lnTo>
                <a:cubicBezTo>
                  <a:pt x="703" y="2577"/>
                  <a:pt x="787" y="2625"/>
                  <a:pt x="878" y="2625"/>
                </a:cubicBezTo>
                <a:lnTo>
                  <a:pt x="2101" y="2625"/>
                </a:lnTo>
                <a:lnTo>
                  <a:pt x="2101" y="2625"/>
                </a:lnTo>
                <a:cubicBezTo>
                  <a:pt x="2192" y="2625"/>
                  <a:pt x="2275" y="2577"/>
                  <a:pt x="2321" y="2498"/>
                </a:cubicBezTo>
                <a:lnTo>
                  <a:pt x="2932" y="1439"/>
                </a:lnTo>
                <a:lnTo>
                  <a:pt x="2932" y="1439"/>
                </a:lnTo>
                <a:cubicBezTo>
                  <a:pt x="2978" y="1361"/>
                  <a:pt x="2978" y="1263"/>
                  <a:pt x="2932" y="1185"/>
                </a:cubicBezTo>
                <a:lnTo>
                  <a:pt x="2321" y="127"/>
                </a:lnTo>
                <a:lnTo>
                  <a:pt x="2321" y="127"/>
                </a:lnTo>
                <a:cubicBezTo>
                  <a:pt x="2275" y="48"/>
                  <a:pt x="2192" y="0"/>
                  <a:pt x="2101" y="0"/>
                </a:cubicBezTo>
              </a:path>
            </a:pathLst>
          </a:custGeom>
          <a:solidFill>
            <a:schemeClr val="accent5"/>
          </a:solidFill>
          <a:ln>
            <a:noFill/>
          </a:ln>
          <a:effectLst/>
        </p:spPr>
        <p:txBody>
          <a:bodyPr wrap="none" anchor="ctr"/>
          <a:lstStyle/>
          <a:p>
            <a:pPr defTabSz="914217"/>
            <a:endParaRPr lang="en-US" dirty="0">
              <a:solidFill>
                <a:srgbClr val="747993"/>
              </a:solidFill>
              <a:latin typeface="DM Sans" pitchFamily="2" charset="77"/>
            </a:endParaRPr>
          </a:p>
        </p:txBody>
      </p:sp>
      <p:sp>
        <p:nvSpPr>
          <p:cNvPr id="44" name="Freeform 438">
            <a:extLst>
              <a:ext uri="{FF2B5EF4-FFF2-40B4-BE49-F238E27FC236}">
                <a16:creationId xmlns:a16="http://schemas.microsoft.com/office/drawing/2014/main" id="{0AFE75E0-B6E6-3641-BE4F-93B7C3E4B904}"/>
              </a:ext>
            </a:extLst>
          </p:cNvPr>
          <p:cNvSpPr>
            <a:spLocks noChangeArrowheads="1"/>
          </p:cNvSpPr>
          <p:nvPr/>
        </p:nvSpPr>
        <p:spPr bwMode="auto">
          <a:xfrm>
            <a:off x="1588" y="3429000"/>
            <a:ext cx="11208336" cy="1167248"/>
          </a:xfrm>
          <a:custGeom>
            <a:avLst/>
            <a:gdLst>
              <a:gd name="T0" fmla="*/ 17993 w 17994"/>
              <a:gd name="T1" fmla="*/ 1872 h 1873"/>
              <a:gd name="T2" fmla="*/ 15453 w 17994"/>
              <a:gd name="T3" fmla="*/ 1872 h 1873"/>
              <a:gd name="T4" fmla="*/ 15453 w 17994"/>
              <a:gd name="T5" fmla="*/ 1872 h 1873"/>
              <a:gd name="T6" fmla="*/ 15329 w 17994"/>
              <a:gd name="T7" fmla="*/ 1800 h 1873"/>
              <a:gd name="T8" fmla="*/ 14332 w 17994"/>
              <a:gd name="T9" fmla="*/ 71 h 1873"/>
              <a:gd name="T10" fmla="*/ 14332 w 17994"/>
              <a:gd name="T11" fmla="*/ 71 h 1873"/>
              <a:gd name="T12" fmla="*/ 14209 w 17994"/>
              <a:gd name="T13" fmla="*/ 0 h 1873"/>
              <a:gd name="T14" fmla="*/ 12091 w 17994"/>
              <a:gd name="T15" fmla="*/ 0 h 1873"/>
              <a:gd name="T16" fmla="*/ 12091 w 17994"/>
              <a:gd name="T17" fmla="*/ 0 h 1873"/>
              <a:gd name="T18" fmla="*/ 11967 w 17994"/>
              <a:gd name="T19" fmla="*/ 71 h 1873"/>
              <a:gd name="T20" fmla="*/ 10970 w 17994"/>
              <a:gd name="T21" fmla="*/ 1800 h 1873"/>
              <a:gd name="T22" fmla="*/ 10970 w 17994"/>
              <a:gd name="T23" fmla="*/ 1800 h 1873"/>
              <a:gd name="T24" fmla="*/ 10847 w 17994"/>
              <a:gd name="T25" fmla="*/ 1872 h 1873"/>
              <a:gd name="T26" fmla="*/ 8730 w 17994"/>
              <a:gd name="T27" fmla="*/ 1872 h 1873"/>
              <a:gd name="T28" fmla="*/ 8730 w 17994"/>
              <a:gd name="T29" fmla="*/ 1872 h 1873"/>
              <a:gd name="T30" fmla="*/ 8607 w 17994"/>
              <a:gd name="T31" fmla="*/ 1800 h 1873"/>
              <a:gd name="T32" fmla="*/ 7610 w 17994"/>
              <a:gd name="T33" fmla="*/ 71 h 1873"/>
              <a:gd name="T34" fmla="*/ 7610 w 17994"/>
              <a:gd name="T35" fmla="*/ 71 h 1873"/>
              <a:gd name="T36" fmla="*/ 7486 w 17994"/>
              <a:gd name="T37" fmla="*/ 0 h 1873"/>
              <a:gd name="T38" fmla="*/ 5368 w 17994"/>
              <a:gd name="T39" fmla="*/ 0 h 1873"/>
              <a:gd name="T40" fmla="*/ 5368 w 17994"/>
              <a:gd name="T41" fmla="*/ 0 h 1873"/>
              <a:gd name="T42" fmla="*/ 5245 w 17994"/>
              <a:gd name="T43" fmla="*/ 71 h 1873"/>
              <a:gd name="T44" fmla="*/ 4248 w 17994"/>
              <a:gd name="T45" fmla="*/ 1800 h 1873"/>
              <a:gd name="T46" fmla="*/ 4248 w 17994"/>
              <a:gd name="T47" fmla="*/ 1800 h 1873"/>
              <a:gd name="T48" fmla="*/ 4124 w 17994"/>
              <a:gd name="T49" fmla="*/ 1872 h 1873"/>
              <a:gd name="T50" fmla="*/ 0 w 17994"/>
              <a:gd name="T51" fmla="*/ 1872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994" h="1873">
                <a:moveTo>
                  <a:pt x="17993" y="1872"/>
                </a:moveTo>
                <a:lnTo>
                  <a:pt x="15453" y="1872"/>
                </a:lnTo>
                <a:lnTo>
                  <a:pt x="15453" y="1872"/>
                </a:lnTo>
                <a:cubicBezTo>
                  <a:pt x="15402" y="1872"/>
                  <a:pt x="15355" y="1844"/>
                  <a:pt x="15329" y="1800"/>
                </a:cubicBezTo>
                <a:lnTo>
                  <a:pt x="14332" y="71"/>
                </a:lnTo>
                <a:lnTo>
                  <a:pt x="14332" y="71"/>
                </a:lnTo>
                <a:cubicBezTo>
                  <a:pt x="14307" y="26"/>
                  <a:pt x="14260" y="0"/>
                  <a:pt x="14209" y="0"/>
                </a:cubicBezTo>
                <a:lnTo>
                  <a:pt x="12091" y="0"/>
                </a:lnTo>
                <a:lnTo>
                  <a:pt x="12091" y="0"/>
                </a:lnTo>
                <a:cubicBezTo>
                  <a:pt x="12040" y="0"/>
                  <a:pt x="11993" y="26"/>
                  <a:pt x="11967" y="71"/>
                </a:cubicBezTo>
                <a:lnTo>
                  <a:pt x="10970" y="1800"/>
                </a:lnTo>
                <a:lnTo>
                  <a:pt x="10970" y="1800"/>
                </a:lnTo>
                <a:cubicBezTo>
                  <a:pt x="10945" y="1844"/>
                  <a:pt x="10898" y="1872"/>
                  <a:pt x="10847" y="1872"/>
                </a:cubicBezTo>
                <a:lnTo>
                  <a:pt x="8730" y="1872"/>
                </a:lnTo>
                <a:lnTo>
                  <a:pt x="8730" y="1872"/>
                </a:lnTo>
                <a:cubicBezTo>
                  <a:pt x="8679" y="1872"/>
                  <a:pt x="8632" y="1844"/>
                  <a:pt x="8607" y="1800"/>
                </a:cubicBezTo>
                <a:lnTo>
                  <a:pt x="7610" y="71"/>
                </a:lnTo>
                <a:lnTo>
                  <a:pt x="7610" y="71"/>
                </a:lnTo>
                <a:cubicBezTo>
                  <a:pt x="7584" y="26"/>
                  <a:pt x="7537" y="0"/>
                  <a:pt x="7486" y="0"/>
                </a:cubicBezTo>
                <a:lnTo>
                  <a:pt x="5368" y="0"/>
                </a:lnTo>
                <a:lnTo>
                  <a:pt x="5368" y="0"/>
                </a:lnTo>
                <a:cubicBezTo>
                  <a:pt x="5318" y="0"/>
                  <a:pt x="5271" y="26"/>
                  <a:pt x="5245" y="71"/>
                </a:cubicBezTo>
                <a:lnTo>
                  <a:pt x="4248" y="1800"/>
                </a:lnTo>
                <a:lnTo>
                  <a:pt x="4248" y="1800"/>
                </a:lnTo>
                <a:cubicBezTo>
                  <a:pt x="4222" y="1844"/>
                  <a:pt x="4175" y="1872"/>
                  <a:pt x="4124" y="1872"/>
                </a:cubicBezTo>
                <a:lnTo>
                  <a:pt x="0" y="1872"/>
                </a:lnTo>
              </a:path>
            </a:pathLst>
          </a:custGeom>
          <a:noFill/>
          <a:ln w="63500" cap="flat">
            <a:solidFill>
              <a:schemeClr val="accent6"/>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defTabSz="914217"/>
            <a:endParaRPr lang="en-US" dirty="0">
              <a:solidFill>
                <a:srgbClr val="747993"/>
              </a:solidFill>
              <a:latin typeface="DM Sans" pitchFamily="2" charset="77"/>
            </a:endParaRPr>
          </a:p>
        </p:txBody>
      </p:sp>
      <p:sp>
        <p:nvSpPr>
          <p:cNvPr id="45" name="Freeform 439">
            <a:extLst>
              <a:ext uri="{FF2B5EF4-FFF2-40B4-BE49-F238E27FC236}">
                <a16:creationId xmlns:a16="http://schemas.microsoft.com/office/drawing/2014/main" id="{6D7BAC6B-13EC-F249-9D55-BB503FF023CB}"/>
              </a:ext>
            </a:extLst>
          </p:cNvPr>
          <p:cNvSpPr>
            <a:spLocks noChangeArrowheads="1"/>
          </p:cNvSpPr>
          <p:nvPr/>
        </p:nvSpPr>
        <p:spPr bwMode="auto">
          <a:xfrm>
            <a:off x="11163232" y="4475406"/>
            <a:ext cx="274647" cy="315843"/>
          </a:xfrm>
          <a:custGeom>
            <a:avLst/>
            <a:gdLst>
              <a:gd name="T0" fmla="*/ 0 w 441"/>
              <a:gd name="T1" fmla="*/ 0 h 509"/>
              <a:gd name="T2" fmla="*/ 440 w 441"/>
              <a:gd name="T3" fmla="*/ 255 h 509"/>
              <a:gd name="T4" fmla="*/ 0 w 441"/>
              <a:gd name="T5" fmla="*/ 508 h 509"/>
              <a:gd name="T6" fmla="*/ 0 w 441"/>
              <a:gd name="T7" fmla="*/ 0 h 509"/>
            </a:gdLst>
            <a:ahLst/>
            <a:cxnLst>
              <a:cxn ang="0">
                <a:pos x="T0" y="T1"/>
              </a:cxn>
              <a:cxn ang="0">
                <a:pos x="T2" y="T3"/>
              </a:cxn>
              <a:cxn ang="0">
                <a:pos x="T4" y="T5"/>
              </a:cxn>
              <a:cxn ang="0">
                <a:pos x="T6" y="T7"/>
              </a:cxn>
            </a:cxnLst>
            <a:rect l="0" t="0" r="r" b="b"/>
            <a:pathLst>
              <a:path w="441" h="509">
                <a:moveTo>
                  <a:pt x="0" y="0"/>
                </a:moveTo>
                <a:lnTo>
                  <a:pt x="440" y="255"/>
                </a:lnTo>
                <a:lnTo>
                  <a:pt x="0" y="508"/>
                </a:lnTo>
                <a:lnTo>
                  <a:pt x="0" y="0"/>
                </a:lnTo>
              </a:path>
            </a:pathLst>
          </a:custGeom>
          <a:solidFill>
            <a:schemeClr val="accent6"/>
          </a:solidFill>
          <a:ln>
            <a:noFill/>
          </a:ln>
          <a:effectLst/>
        </p:spPr>
        <p:txBody>
          <a:bodyPr wrap="none" anchor="ctr"/>
          <a:lstStyle/>
          <a:p>
            <a:pPr defTabSz="914217"/>
            <a:endParaRPr lang="en-US" dirty="0">
              <a:solidFill>
                <a:srgbClr val="747993"/>
              </a:solidFill>
              <a:latin typeface="DM Sans" pitchFamily="2" charset="77"/>
            </a:endParaRPr>
          </a:p>
        </p:txBody>
      </p:sp>
      <p:sp>
        <p:nvSpPr>
          <p:cNvPr id="46" name="Freeform 442">
            <a:extLst>
              <a:ext uri="{FF2B5EF4-FFF2-40B4-BE49-F238E27FC236}">
                <a16:creationId xmlns:a16="http://schemas.microsoft.com/office/drawing/2014/main" id="{C073956E-6103-FE4F-A7E5-279020EB299C}"/>
              </a:ext>
            </a:extLst>
          </p:cNvPr>
          <p:cNvSpPr>
            <a:spLocks noChangeArrowheads="1"/>
          </p:cNvSpPr>
          <p:nvPr/>
        </p:nvSpPr>
        <p:spPr bwMode="auto">
          <a:xfrm>
            <a:off x="2912845" y="3678930"/>
            <a:ext cx="2169710" cy="1911542"/>
          </a:xfrm>
          <a:custGeom>
            <a:avLst/>
            <a:gdLst>
              <a:gd name="T0" fmla="*/ 2480 w 3485"/>
              <a:gd name="T1" fmla="*/ 0 h 3067"/>
              <a:gd name="T2" fmla="*/ 1004 w 3485"/>
              <a:gd name="T3" fmla="*/ 0 h 3067"/>
              <a:gd name="T4" fmla="*/ 1004 w 3485"/>
              <a:gd name="T5" fmla="*/ 0 h 3067"/>
              <a:gd name="T6" fmla="*/ 784 w 3485"/>
              <a:gd name="T7" fmla="*/ 128 h 3067"/>
              <a:gd name="T8" fmla="*/ 46 w 3485"/>
              <a:gd name="T9" fmla="*/ 1406 h 3067"/>
              <a:gd name="T10" fmla="*/ 46 w 3485"/>
              <a:gd name="T11" fmla="*/ 1406 h 3067"/>
              <a:gd name="T12" fmla="*/ 46 w 3485"/>
              <a:gd name="T13" fmla="*/ 1661 h 3067"/>
              <a:gd name="T14" fmla="*/ 784 w 3485"/>
              <a:gd name="T15" fmla="*/ 2938 h 3067"/>
              <a:gd name="T16" fmla="*/ 784 w 3485"/>
              <a:gd name="T17" fmla="*/ 2938 h 3067"/>
              <a:gd name="T18" fmla="*/ 1004 w 3485"/>
              <a:gd name="T19" fmla="*/ 3066 h 3067"/>
              <a:gd name="T20" fmla="*/ 2480 w 3485"/>
              <a:gd name="T21" fmla="*/ 3066 h 3067"/>
              <a:gd name="T22" fmla="*/ 2480 w 3485"/>
              <a:gd name="T23" fmla="*/ 3066 h 3067"/>
              <a:gd name="T24" fmla="*/ 2700 w 3485"/>
              <a:gd name="T25" fmla="*/ 2938 h 3067"/>
              <a:gd name="T26" fmla="*/ 3438 w 3485"/>
              <a:gd name="T27" fmla="*/ 1661 h 3067"/>
              <a:gd name="T28" fmla="*/ 3438 w 3485"/>
              <a:gd name="T29" fmla="*/ 1661 h 3067"/>
              <a:gd name="T30" fmla="*/ 3438 w 3485"/>
              <a:gd name="T31" fmla="*/ 1406 h 3067"/>
              <a:gd name="T32" fmla="*/ 2700 w 3485"/>
              <a:gd name="T33" fmla="*/ 128 h 3067"/>
              <a:gd name="T34" fmla="*/ 2700 w 3485"/>
              <a:gd name="T35" fmla="*/ 128 h 3067"/>
              <a:gd name="T36" fmla="*/ 2480 w 3485"/>
              <a:gd name="T37" fmla="*/ 0 h 3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85" h="3067">
                <a:moveTo>
                  <a:pt x="2480" y="0"/>
                </a:moveTo>
                <a:lnTo>
                  <a:pt x="1004" y="0"/>
                </a:lnTo>
                <a:lnTo>
                  <a:pt x="1004" y="0"/>
                </a:lnTo>
                <a:cubicBezTo>
                  <a:pt x="914" y="0"/>
                  <a:pt x="829" y="49"/>
                  <a:pt x="784" y="128"/>
                </a:cubicBezTo>
                <a:lnTo>
                  <a:pt x="46" y="1406"/>
                </a:lnTo>
                <a:lnTo>
                  <a:pt x="46" y="1406"/>
                </a:lnTo>
                <a:cubicBezTo>
                  <a:pt x="0" y="1485"/>
                  <a:pt x="0" y="1582"/>
                  <a:pt x="46" y="1661"/>
                </a:cubicBezTo>
                <a:lnTo>
                  <a:pt x="784" y="2938"/>
                </a:lnTo>
                <a:lnTo>
                  <a:pt x="784" y="2938"/>
                </a:lnTo>
                <a:cubicBezTo>
                  <a:pt x="829" y="3017"/>
                  <a:pt x="914" y="3066"/>
                  <a:pt x="1004" y="3066"/>
                </a:cubicBezTo>
                <a:lnTo>
                  <a:pt x="2480" y="3066"/>
                </a:lnTo>
                <a:lnTo>
                  <a:pt x="2480" y="3066"/>
                </a:lnTo>
                <a:cubicBezTo>
                  <a:pt x="2571" y="3066"/>
                  <a:pt x="2655" y="3017"/>
                  <a:pt x="2700" y="2938"/>
                </a:cubicBezTo>
                <a:lnTo>
                  <a:pt x="3438" y="1661"/>
                </a:lnTo>
                <a:lnTo>
                  <a:pt x="3438" y="1661"/>
                </a:lnTo>
                <a:cubicBezTo>
                  <a:pt x="3484" y="1582"/>
                  <a:pt x="3484" y="1485"/>
                  <a:pt x="3438" y="1406"/>
                </a:cubicBezTo>
                <a:lnTo>
                  <a:pt x="2700" y="128"/>
                </a:lnTo>
                <a:lnTo>
                  <a:pt x="2700" y="128"/>
                </a:lnTo>
                <a:cubicBezTo>
                  <a:pt x="2655" y="49"/>
                  <a:pt x="2571" y="0"/>
                  <a:pt x="2480" y="0"/>
                </a:cubicBezTo>
              </a:path>
            </a:pathLst>
          </a:custGeom>
          <a:noFill/>
          <a:ln w="12700" cap="flat">
            <a:solidFill>
              <a:schemeClr val="accent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217"/>
            <a:endParaRPr lang="en-US" dirty="0">
              <a:solidFill>
                <a:srgbClr val="747993"/>
              </a:solidFill>
              <a:latin typeface="DM Sans" pitchFamily="2" charset="77"/>
            </a:endParaRPr>
          </a:p>
        </p:txBody>
      </p:sp>
      <p:sp>
        <p:nvSpPr>
          <p:cNvPr id="47" name="Freeform 443">
            <a:extLst>
              <a:ext uri="{FF2B5EF4-FFF2-40B4-BE49-F238E27FC236}">
                <a16:creationId xmlns:a16="http://schemas.microsoft.com/office/drawing/2014/main" id="{FA519FEF-A49F-514B-B5B5-B98CB7A32103}"/>
              </a:ext>
            </a:extLst>
          </p:cNvPr>
          <p:cNvSpPr>
            <a:spLocks noChangeArrowheads="1"/>
          </p:cNvSpPr>
          <p:nvPr/>
        </p:nvSpPr>
        <p:spPr bwMode="auto">
          <a:xfrm>
            <a:off x="3072138" y="3816253"/>
            <a:ext cx="1856612" cy="1636895"/>
          </a:xfrm>
          <a:custGeom>
            <a:avLst/>
            <a:gdLst>
              <a:gd name="T0" fmla="*/ 2100 w 2979"/>
              <a:gd name="T1" fmla="*/ 0 h 2628"/>
              <a:gd name="T2" fmla="*/ 878 w 2979"/>
              <a:gd name="T3" fmla="*/ 0 h 2628"/>
              <a:gd name="T4" fmla="*/ 878 w 2979"/>
              <a:gd name="T5" fmla="*/ 0 h 2628"/>
              <a:gd name="T6" fmla="*/ 657 w 2979"/>
              <a:gd name="T7" fmla="*/ 127 h 2628"/>
              <a:gd name="T8" fmla="*/ 46 w 2979"/>
              <a:gd name="T9" fmla="*/ 1186 h 2628"/>
              <a:gd name="T10" fmla="*/ 46 w 2979"/>
              <a:gd name="T11" fmla="*/ 1186 h 2628"/>
              <a:gd name="T12" fmla="*/ 46 w 2979"/>
              <a:gd name="T13" fmla="*/ 1441 h 2628"/>
              <a:gd name="T14" fmla="*/ 657 w 2979"/>
              <a:gd name="T15" fmla="*/ 2500 h 2628"/>
              <a:gd name="T16" fmla="*/ 657 w 2979"/>
              <a:gd name="T17" fmla="*/ 2500 h 2628"/>
              <a:gd name="T18" fmla="*/ 878 w 2979"/>
              <a:gd name="T19" fmla="*/ 2627 h 2628"/>
              <a:gd name="T20" fmla="*/ 2100 w 2979"/>
              <a:gd name="T21" fmla="*/ 2627 h 2628"/>
              <a:gd name="T22" fmla="*/ 2100 w 2979"/>
              <a:gd name="T23" fmla="*/ 2627 h 2628"/>
              <a:gd name="T24" fmla="*/ 2321 w 2979"/>
              <a:gd name="T25" fmla="*/ 2500 h 2628"/>
              <a:gd name="T26" fmla="*/ 2933 w 2979"/>
              <a:gd name="T27" fmla="*/ 1441 h 2628"/>
              <a:gd name="T28" fmla="*/ 2933 w 2979"/>
              <a:gd name="T29" fmla="*/ 1441 h 2628"/>
              <a:gd name="T30" fmla="*/ 2933 w 2979"/>
              <a:gd name="T31" fmla="*/ 1186 h 2628"/>
              <a:gd name="T32" fmla="*/ 2321 w 2979"/>
              <a:gd name="T33" fmla="*/ 127 h 2628"/>
              <a:gd name="T34" fmla="*/ 2321 w 2979"/>
              <a:gd name="T35" fmla="*/ 127 h 2628"/>
              <a:gd name="T36" fmla="*/ 2100 w 2979"/>
              <a:gd name="T37" fmla="*/ 0 h 2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9" h="2628">
                <a:moveTo>
                  <a:pt x="2100" y="0"/>
                </a:moveTo>
                <a:lnTo>
                  <a:pt x="878" y="0"/>
                </a:lnTo>
                <a:lnTo>
                  <a:pt x="878" y="0"/>
                </a:lnTo>
                <a:cubicBezTo>
                  <a:pt x="787" y="0"/>
                  <a:pt x="703" y="48"/>
                  <a:pt x="657" y="127"/>
                </a:cubicBezTo>
                <a:lnTo>
                  <a:pt x="46" y="1186"/>
                </a:lnTo>
                <a:lnTo>
                  <a:pt x="46" y="1186"/>
                </a:lnTo>
                <a:cubicBezTo>
                  <a:pt x="0" y="1265"/>
                  <a:pt x="0" y="1362"/>
                  <a:pt x="46" y="1441"/>
                </a:cubicBezTo>
                <a:lnTo>
                  <a:pt x="657" y="2500"/>
                </a:lnTo>
                <a:lnTo>
                  <a:pt x="657" y="2500"/>
                </a:lnTo>
                <a:cubicBezTo>
                  <a:pt x="703" y="2578"/>
                  <a:pt x="787" y="2627"/>
                  <a:pt x="878" y="2627"/>
                </a:cubicBezTo>
                <a:lnTo>
                  <a:pt x="2100" y="2627"/>
                </a:lnTo>
                <a:lnTo>
                  <a:pt x="2100" y="2627"/>
                </a:lnTo>
                <a:cubicBezTo>
                  <a:pt x="2191" y="2627"/>
                  <a:pt x="2276" y="2578"/>
                  <a:pt x="2321" y="2500"/>
                </a:cubicBezTo>
                <a:lnTo>
                  <a:pt x="2933" y="1441"/>
                </a:lnTo>
                <a:lnTo>
                  <a:pt x="2933" y="1441"/>
                </a:lnTo>
                <a:cubicBezTo>
                  <a:pt x="2978" y="1362"/>
                  <a:pt x="2978" y="1265"/>
                  <a:pt x="2933" y="1186"/>
                </a:cubicBezTo>
                <a:lnTo>
                  <a:pt x="2321" y="127"/>
                </a:lnTo>
                <a:lnTo>
                  <a:pt x="2321" y="127"/>
                </a:lnTo>
                <a:cubicBezTo>
                  <a:pt x="2276" y="48"/>
                  <a:pt x="2191" y="0"/>
                  <a:pt x="2100" y="0"/>
                </a:cubicBezTo>
              </a:path>
            </a:pathLst>
          </a:custGeom>
          <a:solidFill>
            <a:schemeClr val="accent2"/>
          </a:solidFill>
          <a:ln>
            <a:noFill/>
          </a:ln>
          <a:effectLst/>
        </p:spPr>
        <p:txBody>
          <a:bodyPr wrap="none" anchor="ctr"/>
          <a:lstStyle/>
          <a:p>
            <a:pPr defTabSz="914217"/>
            <a:endParaRPr lang="en-US" dirty="0">
              <a:solidFill>
                <a:srgbClr val="747993"/>
              </a:solidFill>
              <a:latin typeface="DM Sans" pitchFamily="2" charset="77"/>
            </a:endParaRPr>
          </a:p>
        </p:txBody>
      </p:sp>
      <p:sp>
        <p:nvSpPr>
          <p:cNvPr id="48" name="Freeform 446">
            <a:extLst>
              <a:ext uri="{FF2B5EF4-FFF2-40B4-BE49-F238E27FC236}">
                <a16:creationId xmlns:a16="http://schemas.microsoft.com/office/drawing/2014/main" id="{CE4A6314-E2A8-F045-9F3F-BA8A1CE29E02}"/>
              </a:ext>
            </a:extLst>
          </p:cNvPr>
          <p:cNvSpPr>
            <a:spLocks noChangeArrowheads="1"/>
          </p:cNvSpPr>
          <p:nvPr/>
        </p:nvSpPr>
        <p:spPr bwMode="auto">
          <a:xfrm>
            <a:off x="5011146" y="2536399"/>
            <a:ext cx="2169710" cy="1908794"/>
          </a:xfrm>
          <a:custGeom>
            <a:avLst/>
            <a:gdLst>
              <a:gd name="T0" fmla="*/ 2479 w 3484"/>
              <a:gd name="T1" fmla="*/ 0 h 3066"/>
              <a:gd name="T2" fmla="*/ 1005 w 3484"/>
              <a:gd name="T3" fmla="*/ 0 h 3066"/>
              <a:gd name="T4" fmla="*/ 1005 w 3484"/>
              <a:gd name="T5" fmla="*/ 0 h 3066"/>
              <a:gd name="T6" fmla="*/ 784 w 3484"/>
              <a:gd name="T7" fmla="*/ 128 h 3066"/>
              <a:gd name="T8" fmla="*/ 46 w 3484"/>
              <a:gd name="T9" fmla="*/ 1405 h 3066"/>
              <a:gd name="T10" fmla="*/ 46 w 3484"/>
              <a:gd name="T11" fmla="*/ 1405 h 3066"/>
              <a:gd name="T12" fmla="*/ 46 w 3484"/>
              <a:gd name="T13" fmla="*/ 1659 h 3066"/>
              <a:gd name="T14" fmla="*/ 784 w 3484"/>
              <a:gd name="T15" fmla="*/ 2937 h 3066"/>
              <a:gd name="T16" fmla="*/ 784 w 3484"/>
              <a:gd name="T17" fmla="*/ 2937 h 3066"/>
              <a:gd name="T18" fmla="*/ 1005 w 3484"/>
              <a:gd name="T19" fmla="*/ 3065 h 3066"/>
              <a:gd name="T20" fmla="*/ 2479 w 3484"/>
              <a:gd name="T21" fmla="*/ 3065 h 3066"/>
              <a:gd name="T22" fmla="*/ 2479 w 3484"/>
              <a:gd name="T23" fmla="*/ 3065 h 3066"/>
              <a:gd name="T24" fmla="*/ 2699 w 3484"/>
              <a:gd name="T25" fmla="*/ 2937 h 3066"/>
              <a:gd name="T26" fmla="*/ 3437 w 3484"/>
              <a:gd name="T27" fmla="*/ 1659 h 3066"/>
              <a:gd name="T28" fmla="*/ 3437 w 3484"/>
              <a:gd name="T29" fmla="*/ 1659 h 3066"/>
              <a:gd name="T30" fmla="*/ 3437 w 3484"/>
              <a:gd name="T31" fmla="*/ 1405 h 3066"/>
              <a:gd name="T32" fmla="*/ 2699 w 3484"/>
              <a:gd name="T33" fmla="*/ 128 h 3066"/>
              <a:gd name="T34" fmla="*/ 2699 w 3484"/>
              <a:gd name="T35" fmla="*/ 128 h 3066"/>
              <a:gd name="T36" fmla="*/ 2479 w 3484"/>
              <a:gd name="T37" fmla="*/ 0 h 3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84" h="3066">
                <a:moveTo>
                  <a:pt x="2479" y="0"/>
                </a:moveTo>
                <a:lnTo>
                  <a:pt x="1005" y="0"/>
                </a:lnTo>
                <a:lnTo>
                  <a:pt x="1005" y="0"/>
                </a:lnTo>
                <a:cubicBezTo>
                  <a:pt x="914" y="0"/>
                  <a:pt x="829" y="49"/>
                  <a:pt x="784" y="128"/>
                </a:cubicBezTo>
                <a:lnTo>
                  <a:pt x="46" y="1405"/>
                </a:lnTo>
                <a:lnTo>
                  <a:pt x="46" y="1405"/>
                </a:lnTo>
                <a:cubicBezTo>
                  <a:pt x="0" y="1483"/>
                  <a:pt x="0" y="1581"/>
                  <a:pt x="46" y="1659"/>
                </a:cubicBezTo>
                <a:lnTo>
                  <a:pt x="784" y="2937"/>
                </a:lnTo>
                <a:lnTo>
                  <a:pt x="784" y="2937"/>
                </a:lnTo>
                <a:cubicBezTo>
                  <a:pt x="829" y="3016"/>
                  <a:pt x="914" y="3065"/>
                  <a:pt x="1005" y="3065"/>
                </a:cubicBezTo>
                <a:lnTo>
                  <a:pt x="2479" y="3065"/>
                </a:lnTo>
                <a:lnTo>
                  <a:pt x="2479" y="3065"/>
                </a:lnTo>
                <a:cubicBezTo>
                  <a:pt x="2570" y="3065"/>
                  <a:pt x="2654" y="3016"/>
                  <a:pt x="2699" y="2937"/>
                </a:cubicBezTo>
                <a:lnTo>
                  <a:pt x="3437" y="1659"/>
                </a:lnTo>
                <a:lnTo>
                  <a:pt x="3437" y="1659"/>
                </a:lnTo>
                <a:cubicBezTo>
                  <a:pt x="3483" y="1581"/>
                  <a:pt x="3483" y="1483"/>
                  <a:pt x="3437" y="1405"/>
                </a:cubicBezTo>
                <a:lnTo>
                  <a:pt x="2699" y="128"/>
                </a:lnTo>
                <a:lnTo>
                  <a:pt x="2699" y="128"/>
                </a:lnTo>
                <a:cubicBezTo>
                  <a:pt x="2654" y="49"/>
                  <a:pt x="2570" y="0"/>
                  <a:pt x="2479" y="0"/>
                </a:cubicBezTo>
              </a:path>
            </a:pathLst>
          </a:custGeom>
          <a:noFill/>
          <a:ln w="12700" cap="flat">
            <a:solidFill>
              <a:schemeClr val="accent3"/>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217"/>
            <a:endParaRPr lang="en-US" dirty="0">
              <a:solidFill>
                <a:srgbClr val="747993"/>
              </a:solidFill>
              <a:latin typeface="DM Sans" pitchFamily="2" charset="77"/>
            </a:endParaRPr>
          </a:p>
        </p:txBody>
      </p:sp>
      <p:sp>
        <p:nvSpPr>
          <p:cNvPr id="49" name="Freeform 447">
            <a:extLst>
              <a:ext uri="{FF2B5EF4-FFF2-40B4-BE49-F238E27FC236}">
                <a16:creationId xmlns:a16="http://schemas.microsoft.com/office/drawing/2014/main" id="{286A76B7-B3E9-8D40-A90D-F55E994A162B}"/>
              </a:ext>
            </a:extLst>
          </p:cNvPr>
          <p:cNvSpPr>
            <a:spLocks noChangeArrowheads="1"/>
          </p:cNvSpPr>
          <p:nvPr/>
        </p:nvSpPr>
        <p:spPr bwMode="auto">
          <a:xfrm>
            <a:off x="5170441" y="2670975"/>
            <a:ext cx="1853867" cy="1636895"/>
          </a:xfrm>
          <a:custGeom>
            <a:avLst/>
            <a:gdLst>
              <a:gd name="T0" fmla="*/ 2099 w 2977"/>
              <a:gd name="T1" fmla="*/ 0 h 2626"/>
              <a:gd name="T2" fmla="*/ 876 w 2977"/>
              <a:gd name="T3" fmla="*/ 0 h 2626"/>
              <a:gd name="T4" fmla="*/ 876 w 2977"/>
              <a:gd name="T5" fmla="*/ 0 h 2626"/>
              <a:gd name="T6" fmla="*/ 656 w 2977"/>
              <a:gd name="T7" fmla="*/ 127 h 2626"/>
              <a:gd name="T8" fmla="*/ 45 w 2977"/>
              <a:gd name="T9" fmla="*/ 1185 h 2626"/>
              <a:gd name="T10" fmla="*/ 45 w 2977"/>
              <a:gd name="T11" fmla="*/ 1185 h 2626"/>
              <a:gd name="T12" fmla="*/ 45 w 2977"/>
              <a:gd name="T13" fmla="*/ 1439 h 2626"/>
              <a:gd name="T14" fmla="*/ 656 w 2977"/>
              <a:gd name="T15" fmla="*/ 2498 h 2626"/>
              <a:gd name="T16" fmla="*/ 656 w 2977"/>
              <a:gd name="T17" fmla="*/ 2498 h 2626"/>
              <a:gd name="T18" fmla="*/ 876 w 2977"/>
              <a:gd name="T19" fmla="*/ 2625 h 2626"/>
              <a:gd name="T20" fmla="*/ 2099 w 2977"/>
              <a:gd name="T21" fmla="*/ 2625 h 2626"/>
              <a:gd name="T22" fmla="*/ 2099 w 2977"/>
              <a:gd name="T23" fmla="*/ 2625 h 2626"/>
              <a:gd name="T24" fmla="*/ 2319 w 2977"/>
              <a:gd name="T25" fmla="*/ 2498 h 2626"/>
              <a:gd name="T26" fmla="*/ 2930 w 2977"/>
              <a:gd name="T27" fmla="*/ 1439 h 2626"/>
              <a:gd name="T28" fmla="*/ 2930 w 2977"/>
              <a:gd name="T29" fmla="*/ 1439 h 2626"/>
              <a:gd name="T30" fmla="*/ 2930 w 2977"/>
              <a:gd name="T31" fmla="*/ 1185 h 2626"/>
              <a:gd name="T32" fmla="*/ 2319 w 2977"/>
              <a:gd name="T33" fmla="*/ 127 h 2626"/>
              <a:gd name="T34" fmla="*/ 2319 w 2977"/>
              <a:gd name="T35" fmla="*/ 127 h 2626"/>
              <a:gd name="T36" fmla="*/ 2099 w 2977"/>
              <a:gd name="T37" fmla="*/ 0 h 2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7" h="2626">
                <a:moveTo>
                  <a:pt x="2099" y="0"/>
                </a:moveTo>
                <a:lnTo>
                  <a:pt x="876" y="0"/>
                </a:lnTo>
                <a:lnTo>
                  <a:pt x="876" y="0"/>
                </a:lnTo>
                <a:cubicBezTo>
                  <a:pt x="786" y="0"/>
                  <a:pt x="702" y="48"/>
                  <a:pt x="656" y="127"/>
                </a:cubicBezTo>
                <a:lnTo>
                  <a:pt x="45" y="1185"/>
                </a:lnTo>
                <a:lnTo>
                  <a:pt x="45" y="1185"/>
                </a:lnTo>
                <a:cubicBezTo>
                  <a:pt x="0" y="1263"/>
                  <a:pt x="0" y="1361"/>
                  <a:pt x="45" y="1439"/>
                </a:cubicBezTo>
                <a:lnTo>
                  <a:pt x="656" y="2498"/>
                </a:lnTo>
                <a:lnTo>
                  <a:pt x="656" y="2498"/>
                </a:lnTo>
                <a:cubicBezTo>
                  <a:pt x="702" y="2577"/>
                  <a:pt x="786" y="2625"/>
                  <a:pt x="876" y="2625"/>
                </a:cubicBezTo>
                <a:lnTo>
                  <a:pt x="2099" y="2625"/>
                </a:lnTo>
                <a:lnTo>
                  <a:pt x="2099" y="2625"/>
                </a:lnTo>
                <a:cubicBezTo>
                  <a:pt x="2189" y="2625"/>
                  <a:pt x="2274" y="2577"/>
                  <a:pt x="2319" y="2498"/>
                </a:cubicBezTo>
                <a:lnTo>
                  <a:pt x="2930" y="1439"/>
                </a:lnTo>
                <a:lnTo>
                  <a:pt x="2930" y="1439"/>
                </a:lnTo>
                <a:cubicBezTo>
                  <a:pt x="2976" y="1361"/>
                  <a:pt x="2976" y="1263"/>
                  <a:pt x="2930" y="1185"/>
                </a:cubicBezTo>
                <a:lnTo>
                  <a:pt x="2319" y="127"/>
                </a:lnTo>
                <a:lnTo>
                  <a:pt x="2319" y="127"/>
                </a:lnTo>
                <a:cubicBezTo>
                  <a:pt x="2274" y="48"/>
                  <a:pt x="2189" y="0"/>
                  <a:pt x="2099" y="0"/>
                </a:cubicBezTo>
              </a:path>
            </a:pathLst>
          </a:custGeom>
          <a:solidFill>
            <a:schemeClr val="accent3"/>
          </a:solidFill>
          <a:ln>
            <a:noFill/>
          </a:ln>
          <a:effectLst/>
        </p:spPr>
        <p:txBody>
          <a:bodyPr wrap="none" anchor="ctr"/>
          <a:lstStyle/>
          <a:p>
            <a:pPr defTabSz="914217"/>
            <a:endParaRPr lang="en-US" dirty="0">
              <a:solidFill>
                <a:srgbClr val="747993"/>
              </a:solidFill>
              <a:latin typeface="DM Sans" pitchFamily="2" charset="77"/>
            </a:endParaRPr>
          </a:p>
        </p:txBody>
      </p:sp>
      <p:sp>
        <p:nvSpPr>
          <p:cNvPr id="5" name="TextBox 4">
            <a:extLst>
              <a:ext uri="{FF2B5EF4-FFF2-40B4-BE49-F238E27FC236}">
                <a16:creationId xmlns:a16="http://schemas.microsoft.com/office/drawing/2014/main" id="{116F899A-8AE1-A745-BEB7-5E58A7F0C210}"/>
              </a:ext>
            </a:extLst>
          </p:cNvPr>
          <p:cNvSpPr txBox="1"/>
          <p:nvPr/>
        </p:nvSpPr>
        <p:spPr>
          <a:xfrm>
            <a:off x="3328899" y="936004"/>
            <a:ext cx="5534207" cy="358303"/>
          </a:xfrm>
          <a:prstGeom prst="rect">
            <a:avLst/>
          </a:prstGeom>
          <a:noFill/>
        </p:spPr>
        <p:txBody>
          <a:bodyPr wrap="none" rtlCol="0">
            <a:spAutoFit/>
          </a:bodyPr>
          <a:lstStyle/>
          <a:p>
            <a:pPr algn="ctr" defTabSz="914217">
              <a:lnSpc>
                <a:spcPts val="1920"/>
              </a:lnSpc>
            </a:pPr>
            <a:r>
              <a:rPr lang="en-GB" sz="2400" b="1" spc="-20" dirty="0">
                <a:solidFill>
                  <a:srgbClr val="000000"/>
                </a:solidFill>
                <a:latin typeface="Century Gothic" panose="020B0502020202020204" pitchFamily="34" charset="0"/>
                <a:ea typeface="Times New Roman" panose="02020603050405020304" pitchFamily="18" charset="0"/>
              </a:rPr>
              <a:t>Management of Electronic Evidence</a:t>
            </a:r>
            <a:endParaRPr lang="en-US" sz="2400" spc="-65" dirty="0">
              <a:solidFill>
                <a:srgbClr val="747993"/>
              </a:solidFill>
              <a:latin typeface="DM Sans" pitchFamily="2" charset="77"/>
            </a:endParaRPr>
          </a:p>
        </p:txBody>
      </p:sp>
      <p:sp>
        <p:nvSpPr>
          <p:cNvPr id="6" name="TextBox 5">
            <a:extLst>
              <a:ext uri="{FF2B5EF4-FFF2-40B4-BE49-F238E27FC236}">
                <a16:creationId xmlns:a16="http://schemas.microsoft.com/office/drawing/2014/main" id="{16DCD025-8C84-F84A-A757-5DCFCBA498DC}"/>
              </a:ext>
            </a:extLst>
          </p:cNvPr>
          <p:cNvSpPr txBox="1"/>
          <p:nvPr/>
        </p:nvSpPr>
        <p:spPr>
          <a:xfrm>
            <a:off x="334177" y="4649807"/>
            <a:ext cx="2499032" cy="1096454"/>
          </a:xfrm>
          <a:prstGeom prst="rect">
            <a:avLst/>
          </a:prstGeom>
          <a:noFill/>
        </p:spPr>
        <p:txBody>
          <a:bodyPr wrap="square" rtlCol="0" anchor="b">
            <a:spAutoFit/>
          </a:bodyPr>
          <a:lstStyle/>
          <a:p>
            <a:pPr lvl="0">
              <a:lnSpc>
                <a:spcPct val="115000"/>
              </a:lnSpc>
              <a:spcBef>
                <a:spcPts val="285"/>
              </a:spcBef>
              <a:spcAft>
                <a:spcPts val="0"/>
              </a:spcAft>
            </a:pPr>
            <a:r>
              <a:rPr lang="en-GB" b="1" spc="-20" dirty="0">
                <a:solidFill>
                  <a:srgbClr val="000000"/>
                </a:solidFill>
                <a:latin typeface="Century Gothic" panose="020B0502020202020204" pitchFamily="34" charset="0"/>
                <a:ea typeface="Times New Roman" panose="02020603050405020304" pitchFamily="18" charset="0"/>
              </a:rPr>
              <a:t>Identification of the </a:t>
            </a:r>
          </a:p>
          <a:p>
            <a:pPr lvl="0">
              <a:lnSpc>
                <a:spcPct val="115000"/>
              </a:lnSpc>
              <a:spcBef>
                <a:spcPts val="285"/>
              </a:spcBef>
              <a:spcAft>
                <a:spcPts val="0"/>
              </a:spcAft>
            </a:pPr>
            <a:r>
              <a:rPr lang="en-GB" b="1" spc="-20" dirty="0">
                <a:solidFill>
                  <a:srgbClr val="000000"/>
                </a:solidFill>
                <a:latin typeface="Century Gothic" panose="020B0502020202020204" pitchFamily="34" charset="0"/>
                <a:ea typeface="Times New Roman" panose="02020603050405020304" pitchFamily="18" charset="0"/>
              </a:rPr>
              <a:t>type and source of </a:t>
            </a:r>
          </a:p>
          <a:p>
            <a:pPr lvl="0">
              <a:lnSpc>
                <a:spcPct val="115000"/>
              </a:lnSpc>
              <a:spcBef>
                <a:spcPts val="285"/>
              </a:spcBef>
              <a:spcAft>
                <a:spcPts val="0"/>
              </a:spcAft>
            </a:pPr>
            <a:r>
              <a:rPr lang="en-GB" b="1" spc="-20" dirty="0">
                <a:solidFill>
                  <a:srgbClr val="000000"/>
                </a:solidFill>
                <a:latin typeface="Century Gothic" panose="020B0502020202020204" pitchFamily="34" charset="0"/>
                <a:ea typeface="Times New Roman" panose="02020603050405020304" pitchFamily="18" charset="0"/>
              </a:rPr>
              <a:t>the evidence. </a:t>
            </a:r>
            <a:endParaRPr lang="en-US" b="1" spc="-20" dirty="0">
              <a:solidFill>
                <a:srgbClr val="000000"/>
              </a:solidFill>
              <a:latin typeface="Century Gothic" panose="020B0502020202020204" pitchFamily="34" charset="0"/>
              <a:ea typeface="Times New Roman" panose="02020603050405020304" pitchFamily="18" charset="0"/>
            </a:endParaRPr>
          </a:p>
        </p:txBody>
      </p:sp>
      <p:sp>
        <p:nvSpPr>
          <p:cNvPr id="8" name="TextBox 7">
            <a:extLst>
              <a:ext uri="{FF2B5EF4-FFF2-40B4-BE49-F238E27FC236}">
                <a16:creationId xmlns:a16="http://schemas.microsoft.com/office/drawing/2014/main" id="{C14B2A0E-574E-D94B-AEB4-A8BC1654D30C}"/>
              </a:ext>
            </a:extLst>
          </p:cNvPr>
          <p:cNvSpPr txBox="1"/>
          <p:nvPr/>
        </p:nvSpPr>
        <p:spPr>
          <a:xfrm>
            <a:off x="3047141" y="2385252"/>
            <a:ext cx="2031967" cy="1200329"/>
          </a:xfrm>
          <a:prstGeom prst="rect">
            <a:avLst/>
          </a:prstGeom>
          <a:noFill/>
        </p:spPr>
        <p:txBody>
          <a:bodyPr wrap="none" rtlCol="0" anchor="b">
            <a:spAutoFit/>
          </a:bodyPr>
          <a:lstStyle/>
          <a:p>
            <a:pPr algn="just" defTabSz="914217"/>
            <a:r>
              <a:rPr lang="en-GB" b="1" spc="-20" dirty="0">
                <a:solidFill>
                  <a:srgbClr val="000000"/>
                </a:solidFill>
                <a:latin typeface="Century Gothic" panose="020B0502020202020204" pitchFamily="34" charset="0"/>
                <a:ea typeface="Times New Roman" panose="02020603050405020304" pitchFamily="18" charset="0"/>
              </a:rPr>
              <a:t>Preservation and</a:t>
            </a:r>
          </a:p>
          <a:p>
            <a:pPr algn="just" defTabSz="914217"/>
            <a:r>
              <a:rPr lang="en-GB" b="1" spc="-20" dirty="0">
                <a:solidFill>
                  <a:srgbClr val="000000"/>
                </a:solidFill>
                <a:latin typeface="Century Gothic" panose="020B0502020202020204" pitchFamily="34" charset="0"/>
                <a:ea typeface="Times New Roman" panose="02020603050405020304" pitchFamily="18" charset="0"/>
              </a:rPr>
              <a:t> collection of </a:t>
            </a:r>
          </a:p>
          <a:p>
            <a:pPr algn="just" defTabSz="914217"/>
            <a:r>
              <a:rPr lang="en-GB" b="1" spc="-20" dirty="0">
                <a:solidFill>
                  <a:srgbClr val="000000"/>
                </a:solidFill>
                <a:latin typeface="Century Gothic" panose="020B0502020202020204" pitchFamily="34" charset="0"/>
                <a:ea typeface="Times New Roman" panose="02020603050405020304" pitchFamily="18" charset="0"/>
              </a:rPr>
              <a:t>the evidence.</a:t>
            </a:r>
            <a:endParaRPr lang="en-US" b="1" spc="-20" dirty="0">
              <a:solidFill>
                <a:srgbClr val="000000"/>
              </a:solidFill>
              <a:latin typeface="Century Gothic" panose="020B0502020202020204" pitchFamily="34" charset="0"/>
              <a:ea typeface="Times New Roman" panose="02020603050405020304" pitchFamily="18" charset="0"/>
            </a:endParaRPr>
          </a:p>
          <a:p>
            <a:pPr algn="ctr" defTabSz="914217"/>
            <a:endParaRPr lang="en-US" b="1" spc="-15" dirty="0">
              <a:solidFill>
                <a:srgbClr val="111340"/>
              </a:solidFill>
              <a:latin typeface="DM Sans" pitchFamily="2" charset="77"/>
            </a:endParaRPr>
          </a:p>
        </p:txBody>
      </p:sp>
      <p:sp>
        <p:nvSpPr>
          <p:cNvPr id="10" name="TextBox 9">
            <a:extLst>
              <a:ext uri="{FF2B5EF4-FFF2-40B4-BE49-F238E27FC236}">
                <a16:creationId xmlns:a16="http://schemas.microsoft.com/office/drawing/2014/main" id="{9A0A6210-7A31-D847-A29C-54A3886F3CB8}"/>
              </a:ext>
            </a:extLst>
          </p:cNvPr>
          <p:cNvSpPr txBox="1"/>
          <p:nvPr/>
        </p:nvSpPr>
        <p:spPr>
          <a:xfrm>
            <a:off x="4984244" y="4799832"/>
            <a:ext cx="2314415" cy="1200329"/>
          </a:xfrm>
          <a:prstGeom prst="rect">
            <a:avLst/>
          </a:prstGeom>
          <a:noFill/>
        </p:spPr>
        <p:txBody>
          <a:bodyPr wrap="none" rtlCol="0" anchor="b">
            <a:spAutoFit/>
          </a:bodyPr>
          <a:lstStyle/>
          <a:p>
            <a:pPr algn="ctr" defTabSz="914217"/>
            <a:r>
              <a:rPr lang="en-GB" b="1" spc="-20" dirty="0">
                <a:solidFill>
                  <a:srgbClr val="000000"/>
                </a:solidFill>
                <a:latin typeface="Century Gothic" panose="020B0502020202020204" pitchFamily="34" charset="0"/>
                <a:ea typeface="Times New Roman" panose="02020603050405020304" pitchFamily="18" charset="0"/>
              </a:rPr>
              <a:t>Processing, Review </a:t>
            </a:r>
          </a:p>
          <a:p>
            <a:pPr algn="ctr" defTabSz="914217"/>
            <a:r>
              <a:rPr lang="en-GB" b="1" spc="-20" dirty="0">
                <a:solidFill>
                  <a:srgbClr val="000000"/>
                </a:solidFill>
                <a:latin typeface="Century Gothic" panose="020B0502020202020204" pitchFamily="34" charset="0"/>
                <a:ea typeface="Times New Roman" panose="02020603050405020304" pitchFamily="18" charset="0"/>
              </a:rPr>
              <a:t>And Analysis of the </a:t>
            </a:r>
          </a:p>
          <a:p>
            <a:pPr algn="ctr" defTabSz="914217"/>
            <a:r>
              <a:rPr lang="en-GB" b="1" spc="-20" dirty="0">
                <a:solidFill>
                  <a:srgbClr val="000000"/>
                </a:solidFill>
                <a:latin typeface="Century Gothic" panose="020B0502020202020204" pitchFamily="34" charset="0"/>
                <a:ea typeface="Times New Roman" panose="02020603050405020304" pitchFamily="18" charset="0"/>
              </a:rPr>
              <a:t>evidence.</a:t>
            </a:r>
            <a:endParaRPr lang="en-US" b="1" spc="-20" dirty="0">
              <a:solidFill>
                <a:srgbClr val="000000"/>
              </a:solidFill>
              <a:latin typeface="Century Gothic" panose="020B0502020202020204" pitchFamily="34" charset="0"/>
              <a:ea typeface="Times New Roman" panose="02020603050405020304" pitchFamily="18" charset="0"/>
            </a:endParaRPr>
          </a:p>
          <a:p>
            <a:pPr algn="ctr" defTabSz="914217"/>
            <a:endParaRPr lang="en-US" b="1" spc="-15" dirty="0">
              <a:solidFill>
                <a:srgbClr val="111340"/>
              </a:solidFill>
              <a:latin typeface="DM Sans" pitchFamily="2" charset="77"/>
            </a:endParaRPr>
          </a:p>
        </p:txBody>
      </p:sp>
      <p:sp>
        <p:nvSpPr>
          <p:cNvPr id="12" name="TextBox 11">
            <a:extLst>
              <a:ext uri="{FF2B5EF4-FFF2-40B4-BE49-F238E27FC236}">
                <a16:creationId xmlns:a16="http://schemas.microsoft.com/office/drawing/2014/main" id="{42CFC21E-45CF-2548-B565-D0B3898061CD}"/>
              </a:ext>
            </a:extLst>
          </p:cNvPr>
          <p:cNvSpPr txBox="1"/>
          <p:nvPr/>
        </p:nvSpPr>
        <p:spPr>
          <a:xfrm>
            <a:off x="7294671" y="2653297"/>
            <a:ext cx="1725472" cy="923330"/>
          </a:xfrm>
          <a:prstGeom prst="rect">
            <a:avLst/>
          </a:prstGeom>
          <a:noFill/>
        </p:spPr>
        <p:txBody>
          <a:bodyPr wrap="none" rtlCol="0" anchor="b">
            <a:spAutoFit/>
          </a:bodyPr>
          <a:lstStyle/>
          <a:p>
            <a:pPr algn="ctr" defTabSz="914217"/>
            <a:r>
              <a:rPr lang="en-GB" b="1" spc="-20" dirty="0">
                <a:solidFill>
                  <a:srgbClr val="000000"/>
                </a:solidFill>
                <a:latin typeface="Century Gothic" panose="020B0502020202020204" pitchFamily="34" charset="0"/>
                <a:ea typeface="Times New Roman" panose="02020603050405020304" pitchFamily="18" charset="0"/>
              </a:rPr>
              <a:t>Production of </a:t>
            </a:r>
          </a:p>
          <a:p>
            <a:pPr algn="ctr" defTabSz="914217"/>
            <a:r>
              <a:rPr lang="en-GB" b="1" spc="-20" dirty="0">
                <a:solidFill>
                  <a:srgbClr val="000000"/>
                </a:solidFill>
                <a:latin typeface="Century Gothic" panose="020B0502020202020204" pitchFamily="34" charset="0"/>
                <a:ea typeface="Times New Roman" panose="02020603050405020304" pitchFamily="18" charset="0"/>
              </a:rPr>
              <a:t>the evidence.</a:t>
            </a:r>
            <a:endParaRPr lang="en-US" b="1" spc="-20" dirty="0">
              <a:solidFill>
                <a:srgbClr val="000000"/>
              </a:solidFill>
              <a:latin typeface="Century Gothic" panose="020B0502020202020204" pitchFamily="34" charset="0"/>
              <a:ea typeface="Times New Roman" panose="02020603050405020304" pitchFamily="18" charset="0"/>
            </a:endParaRPr>
          </a:p>
          <a:p>
            <a:pPr algn="ctr" defTabSz="914217"/>
            <a:endParaRPr lang="en-US" b="1" spc="-15" dirty="0">
              <a:solidFill>
                <a:srgbClr val="111340"/>
              </a:solidFill>
              <a:latin typeface="DM Sans" pitchFamily="2" charset="77"/>
            </a:endParaRPr>
          </a:p>
        </p:txBody>
      </p:sp>
      <p:sp>
        <p:nvSpPr>
          <p:cNvPr id="14" name="TextBox 13">
            <a:extLst>
              <a:ext uri="{FF2B5EF4-FFF2-40B4-BE49-F238E27FC236}">
                <a16:creationId xmlns:a16="http://schemas.microsoft.com/office/drawing/2014/main" id="{C086C7B9-382E-9541-B427-7927FA3C5415}"/>
              </a:ext>
            </a:extLst>
          </p:cNvPr>
          <p:cNvSpPr txBox="1"/>
          <p:nvPr/>
        </p:nvSpPr>
        <p:spPr>
          <a:xfrm>
            <a:off x="9449694" y="4805251"/>
            <a:ext cx="1884490" cy="739433"/>
          </a:xfrm>
          <a:prstGeom prst="rect">
            <a:avLst/>
          </a:prstGeom>
          <a:noFill/>
        </p:spPr>
        <p:txBody>
          <a:bodyPr wrap="none" rtlCol="0" anchor="b">
            <a:spAutoFit/>
          </a:bodyPr>
          <a:lstStyle/>
          <a:p>
            <a:pPr lvl="0" algn="just">
              <a:lnSpc>
                <a:spcPct val="115000"/>
              </a:lnSpc>
              <a:spcBef>
                <a:spcPts val="285"/>
              </a:spcBef>
              <a:spcAft>
                <a:spcPts val="0"/>
              </a:spcAft>
            </a:pPr>
            <a:r>
              <a:rPr lang="en-GB" b="1" spc="-20" dirty="0">
                <a:solidFill>
                  <a:srgbClr val="000000"/>
                </a:solidFill>
                <a:latin typeface="Century Gothic" panose="020B0502020202020204" pitchFamily="34" charset="0"/>
                <a:ea typeface="Times New Roman" panose="02020603050405020304" pitchFamily="18" charset="0"/>
              </a:rPr>
              <a:t>Presentation of </a:t>
            </a:r>
          </a:p>
          <a:p>
            <a:pPr lvl="0" algn="just">
              <a:lnSpc>
                <a:spcPct val="115000"/>
              </a:lnSpc>
              <a:spcBef>
                <a:spcPts val="285"/>
              </a:spcBef>
              <a:spcAft>
                <a:spcPts val="0"/>
              </a:spcAft>
            </a:pPr>
            <a:r>
              <a:rPr lang="en-GB" b="1" spc="-20" dirty="0">
                <a:solidFill>
                  <a:srgbClr val="000000"/>
                </a:solidFill>
                <a:latin typeface="Century Gothic" panose="020B0502020202020204" pitchFamily="34" charset="0"/>
                <a:ea typeface="Times New Roman" panose="02020603050405020304" pitchFamily="18" charset="0"/>
              </a:rPr>
              <a:t>the evidence. </a:t>
            </a:r>
            <a:endParaRPr lang="en-US" b="1" spc="-20" dirty="0">
              <a:solidFill>
                <a:srgbClr val="000000"/>
              </a:solidFill>
              <a:latin typeface="Century Gothic" panose="020B0502020202020204" pitchFamily="34" charset="0"/>
              <a:ea typeface="Times New Roman" panose="02020603050405020304" pitchFamily="18" charset="0"/>
            </a:endParaRPr>
          </a:p>
        </p:txBody>
      </p:sp>
      <p:sp>
        <p:nvSpPr>
          <p:cNvPr id="16" name="TextBox 15">
            <a:extLst>
              <a:ext uri="{FF2B5EF4-FFF2-40B4-BE49-F238E27FC236}">
                <a16:creationId xmlns:a16="http://schemas.microsoft.com/office/drawing/2014/main" id="{7535E94A-F943-A949-9960-A5A7251ED2EB}"/>
              </a:ext>
            </a:extLst>
          </p:cNvPr>
          <p:cNvSpPr txBox="1"/>
          <p:nvPr/>
        </p:nvSpPr>
        <p:spPr>
          <a:xfrm>
            <a:off x="1562023" y="3154820"/>
            <a:ext cx="680956" cy="656590"/>
          </a:xfrm>
          <a:prstGeom prst="rect">
            <a:avLst/>
          </a:prstGeom>
          <a:noFill/>
        </p:spPr>
        <p:txBody>
          <a:bodyPr wrap="none" rtlCol="0" anchor="ctr">
            <a:spAutoFit/>
          </a:bodyPr>
          <a:lstStyle/>
          <a:p>
            <a:pPr algn="ctr" defTabSz="914217">
              <a:lnSpc>
                <a:spcPts val="4440"/>
              </a:lnSpc>
            </a:pPr>
            <a:r>
              <a:rPr lang="en-US" sz="3700" b="1" spc="-15" dirty="0">
                <a:solidFill>
                  <a:srgbClr val="FFFFFF"/>
                </a:solidFill>
                <a:latin typeface="DM Sans" pitchFamily="2" charset="77"/>
              </a:rPr>
              <a:t>01</a:t>
            </a:r>
          </a:p>
        </p:txBody>
      </p:sp>
      <p:sp>
        <p:nvSpPr>
          <p:cNvPr id="17" name="TextBox 16">
            <a:extLst>
              <a:ext uri="{FF2B5EF4-FFF2-40B4-BE49-F238E27FC236}">
                <a16:creationId xmlns:a16="http://schemas.microsoft.com/office/drawing/2014/main" id="{75ACA473-8D23-1F4C-A26B-34D8D07F5A24}"/>
              </a:ext>
            </a:extLst>
          </p:cNvPr>
          <p:cNvSpPr txBox="1"/>
          <p:nvPr/>
        </p:nvSpPr>
        <p:spPr>
          <a:xfrm>
            <a:off x="3604666" y="4295505"/>
            <a:ext cx="788357" cy="656590"/>
          </a:xfrm>
          <a:prstGeom prst="rect">
            <a:avLst/>
          </a:prstGeom>
          <a:noFill/>
        </p:spPr>
        <p:txBody>
          <a:bodyPr wrap="none" rtlCol="0" anchor="ctr">
            <a:spAutoFit/>
          </a:bodyPr>
          <a:lstStyle/>
          <a:p>
            <a:pPr algn="ctr" defTabSz="914217">
              <a:lnSpc>
                <a:spcPts val="4440"/>
              </a:lnSpc>
            </a:pPr>
            <a:r>
              <a:rPr lang="en-US" sz="3700" b="1" spc="-15" dirty="0">
                <a:solidFill>
                  <a:srgbClr val="FFFFFF"/>
                </a:solidFill>
                <a:latin typeface="DM Sans" pitchFamily="2" charset="77"/>
              </a:rPr>
              <a:t>02</a:t>
            </a:r>
          </a:p>
        </p:txBody>
      </p:sp>
      <p:sp>
        <p:nvSpPr>
          <p:cNvPr id="18" name="TextBox 17">
            <a:extLst>
              <a:ext uri="{FF2B5EF4-FFF2-40B4-BE49-F238E27FC236}">
                <a16:creationId xmlns:a16="http://schemas.microsoft.com/office/drawing/2014/main" id="{E00A938A-A58E-F14D-B4BD-4A9FB01C09CD}"/>
              </a:ext>
            </a:extLst>
          </p:cNvPr>
          <p:cNvSpPr txBox="1"/>
          <p:nvPr/>
        </p:nvSpPr>
        <p:spPr>
          <a:xfrm>
            <a:off x="5696211" y="3154820"/>
            <a:ext cx="799579" cy="656590"/>
          </a:xfrm>
          <a:prstGeom prst="rect">
            <a:avLst/>
          </a:prstGeom>
          <a:noFill/>
        </p:spPr>
        <p:txBody>
          <a:bodyPr wrap="none" rtlCol="0" anchor="ctr">
            <a:spAutoFit/>
          </a:bodyPr>
          <a:lstStyle/>
          <a:p>
            <a:pPr algn="ctr" defTabSz="914217">
              <a:lnSpc>
                <a:spcPts val="4440"/>
              </a:lnSpc>
            </a:pPr>
            <a:r>
              <a:rPr lang="en-US" sz="3700" b="1" spc="-15" dirty="0">
                <a:solidFill>
                  <a:srgbClr val="FFFFFF"/>
                </a:solidFill>
                <a:latin typeface="DM Sans" pitchFamily="2" charset="77"/>
              </a:rPr>
              <a:t>03</a:t>
            </a:r>
          </a:p>
        </p:txBody>
      </p:sp>
      <p:sp>
        <p:nvSpPr>
          <p:cNvPr id="19" name="TextBox 18">
            <a:extLst>
              <a:ext uri="{FF2B5EF4-FFF2-40B4-BE49-F238E27FC236}">
                <a16:creationId xmlns:a16="http://schemas.microsoft.com/office/drawing/2014/main" id="{DA221AE4-D521-7343-8CF5-C058930708E2}"/>
              </a:ext>
            </a:extLst>
          </p:cNvPr>
          <p:cNvSpPr txBox="1"/>
          <p:nvPr/>
        </p:nvSpPr>
        <p:spPr>
          <a:xfrm>
            <a:off x="7781333" y="4295505"/>
            <a:ext cx="822020" cy="656590"/>
          </a:xfrm>
          <a:prstGeom prst="rect">
            <a:avLst/>
          </a:prstGeom>
          <a:noFill/>
        </p:spPr>
        <p:txBody>
          <a:bodyPr wrap="none" rtlCol="0" anchor="ctr">
            <a:spAutoFit/>
          </a:bodyPr>
          <a:lstStyle/>
          <a:p>
            <a:pPr algn="ctr" defTabSz="914217">
              <a:lnSpc>
                <a:spcPts val="4440"/>
              </a:lnSpc>
            </a:pPr>
            <a:r>
              <a:rPr lang="en-US" sz="3700" b="1" spc="-15" dirty="0">
                <a:solidFill>
                  <a:srgbClr val="FFFFFF"/>
                </a:solidFill>
                <a:latin typeface="DM Sans" pitchFamily="2" charset="77"/>
              </a:rPr>
              <a:t>04</a:t>
            </a:r>
          </a:p>
        </p:txBody>
      </p:sp>
      <p:sp>
        <p:nvSpPr>
          <p:cNvPr id="20" name="TextBox 19">
            <a:extLst>
              <a:ext uri="{FF2B5EF4-FFF2-40B4-BE49-F238E27FC236}">
                <a16:creationId xmlns:a16="http://schemas.microsoft.com/office/drawing/2014/main" id="{8FF218D2-2D50-5447-B803-E241CB9F897D}"/>
              </a:ext>
            </a:extLst>
          </p:cNvPr>
          <p:cNvSpPr txBox="1"/>
          <p:nvPr/>
        </p:nvSpPr>
        <p:spPr>
          <a:xfrm>
            <a:off x="9883297" y="3154820"/>
            <a:ext cx="812403" cy="656590"/>
          </a:xfrm>
          <a:prstGeom prst="rect">
            <a:avLst/>
          </a:prstGeom>
          <a:noFill/>
        </p:spPr>
        <p:txBody>
          <a:bodyPr wrap="none" rtlCol="0" anchor="ctr">
            <a:spAutoFit/>
          </a:bodyPr>
          <a:lstStyle/>
          <a:p>
            <a:pPr algn="ctr" defTabSz="914217">
              <a:lnSpc>
                <a:spcPts val="4440"/>
              </a:lnSpc>
            </a:pPr>
            <a:r>
              <a:rPr lang="en-US" sz="3700" b="1" spc="-15" dirty="0">
                <a:solidFill>
                  <a:srgbClr val="FFFFFF"/>
                </a:solidFill>
                <a:latin typeface="DM Sans" pitchFamily="2" charset="77"/>
              </a:rPr>
              <a:t>05</a:t>
            </a:r>
          </a:p>
        </p:txBody>
      </p:sp>
      <p:sp>
        <p:nvSpPr>
          <p:cNvPr id="2" name="TextBox 1">
            <a:extLst>
              <a:ext uri="{FF2B5EF4-FFF2-40B4-BE49-F238E27FC236}">
                <a16:creationId xmlns:a16="http://schemas.microsoft.com/office/drawing/2014/main" id="{9B6A96D8-4A30-FE86-EA18-C5F0B3124CD6}"/>
              </a:ext>
            </a:extLst>
          </p:cNvPr>
          <p:cNvSpPr txBox="1"/>
          <p:nvPr/>
        </p:nvSpPr>
        <p:spPr>
          <a:xfrm>
            <a:off x="5079108" y="1602962"/>
            <a:ext cx="1707519" cy="335989"/>
          </a:xfrm>
          <a:prstGeom prst="rect">
            <a:avLst/>
          </a:prstGeom>
          <a:noFill/>
        </p:spPr>
        <p:txBody>
          <a:bodyPr wrap="none" rtlCol="0">
            <a:spAutoFit/>
          </a:bodyPr>
          <a:lstStyle/>
          <a:p>
            <a:pPr algn="ctr" defTabSz="914217">
              <a:lnSpc>
                <a:spcPts val="1920"/>
              </a:lnSpc>
            </a:pPr>
            <a:r>
              <a:rPr lang="en-GB" sz="1600" b="1" u="sng" spc="-20" dirty="0">
                <a:solidFill>
                  <a:srgbClr val="000000"/>
                </a:solidFill>
                <a:latin typeface="Century Gothic" panose="020B0502020202020204" pitchFamily="34" charset="0"/>
                <a:ea typeface="Times New Roman" panose="02020603050405020304" pitchFamily="18" charset="0"/>
              </a:rPr>
              <a:t>5 stage process</a:t>
            </a:r>
            <a:endParaRPr lang="en-US" sz="1600" b="1" u="sng" spc="-65" dirty="0">
              <a:solidFill>
                <a:srgbClr val="747993"/>
              </a:solidFill>
              <a:latin typeface="DM Sans" pitchFamily="2" charset="77"/>
            </a:endParaRPr>
          </a:p>
        </p:txBody>
      </p:sp>
      <p:sp>
        <p:nvSpPr>
          <p:cNvPr id="21" name="Freeform 20">
            <a:extLst>
              <a:ext uri="{FF2B5EF4-FFF2-40B4-BE49-F238E27FC236}">
                <a16:creationId xmlns:a16="http://schemas.microsoft.com/office/drawing/2014/main" id="{1CD91AB9-4BA2-6A97-2278-412B88FC6B25}"/>
              </a:ext>
            </a:extLst>
          </p:cNvPr>
          <p:cNvSpPr/>
          <p:nvPr/>
        </p:nvSpPr>
        <p:spPr>
          <a:xfrm>
            <a:off x="2628349" y="364548"/>
            <a:ext cx="6609036" cy="1174914"/>
          </a:xfrm>
          <a:custGeom>
            <a:avLst/>
            <a:gdLst>
              <a:gd name="connsiteX0" fmla="*/ 4765438 w 8946352"/>
              <a:gd name="connsiteY0" fmla="*/ 3894058 h 3940825"/>
              <a:gd name="connsiteX1" fmla="*/ 4723100 w 8946352"/>
              <a:gd name="connsiteY1" fmla="*/ 3903410 h 3940825"/>
              <a:gd name="connsiteX2" fmla="*/ 4765438 w 8946352"/>
              <a:gd name="connsiteY2" fmla="*/ 3894058 h 3940825"/>
              <a:gd name="connsiteX3" fmla="*/ 3939836 w 8946352"/>
              <a:gd name="connsiteY3" fmla="*/ 3873014 h 3940825"/>
              <a:gd name="connsiteX4" fmla="*/ 3798706 w 8946352"/>
              <a:gd name="connsiteY4" fmla="*/ 3875352 h 3940825"/>
              <a:gd name="connsiteX5" fmla="*/ 3878680 w 8946352"/>
              <a:gd name="connsiteY5" fmla="*/ 3887045 h 3940825"/>
              <a:gd name="connsiteX6" fmla="*/ 2511015 w 8946352"/>
              <a:gd name="connsiteY6" fmla="*/ 3834251 h 3940825"/>
              <a:gd name="connsiteX7" fmla="*/ 2523846 w 8946352"/>
              <a:gd name="connsiteY7" fmla="*/ 3835604 h 3940825"/>
              <a:gd name="connsiteX8" fmla="*/ 2520076 w 8946352"/>
              <a:gd name="connsiteY8" fmla="*/ 3836228 h 3940825"/>
              <a:gd name="connsiteX9" fmla="*/ 2516791 w 8946352"/>
              <a:gd name="connsiteY9" fmla="*/ 3835092 h 3940825"/>
              <a:gd name="connsiteX10" fmla="*/ 3742256 w 8946352"/>
              <a:gd name="connsiteY10" fmla="*/ 3830927 h 3940825"/>
              <a:gd name="connsiteX11" fmla="*/ 3848104 w 8946352"/>
              <a:gd name="connsiteY11" fmla="*/ 3854308 h 3940825"/>
              <a:gd name="connsiteX12" fmla="*/ 4144474 w 8946352"/>
              <a:gd name="connsiteY12" fmla="*/ 3849633 h 3940825"/>
              <a:gd name="connsiteX13" fmla="*/ 3742256 w 8946352"/>
              <a:gd name="connsiteY13" fmla="*/ 3830927 h 3940825"/>
              <a:gd name="connsiteX14" fmla="*/ 4302434 w 8946352"/>
              <a:gd name="connsiteY14" fmla="*/ 3820076 h 3940825"/>
              <a:gd name="connsiteX15" fmla="*/ 4252672 w 8946352"/>
              <a:gd name="connsiteY15" fmla="*/ 3821573 h 3940825"/>
              <a:gd name="connsiteX16" fmla="*/ 4177402 w 8946352"/>
              <a:gd name="connsiteY16" fmla="*/ 3821573 h 3940825"/>
              <a:gd name="connsiteX17" fmla="*/ 4250318 w 8946352"/>
              <a:gd name="connsiteY17" fmla="*/ 3821573 h 3940825"/>
              <a:gd name="connsiteX18" fmla="*/ 4487886 w 8946352"/>
              <a:gd name="connsiteY18" fmla="*/ 3830927 h 3940825"/>
              <a:gd name="connsiteX19" fmla="*/ 4346758 w 8946352"/>
              <a:gd name="connsiteY19" fmla="*/ 3830927 h 3940825"/>
              <a:gd name="connsiteX20" fmla="*/ 4302434 w 8946352"/>
              <a:gd name="connsiteY20" fmla="*/ 3820076 h 3940825"/>
              <a:gd name="connsiteX21" fmla="*/ 1670020 w 8946352"/>
              <a:gd name="connsiteY21" fmla="*/ 3764286 h 3940825"/>
              <a:gd name="connsiteX22" fmla="*/ 1775865 w 8946352"/>
              <a:gd name="connsiteY22" fmla="*/ 3772470 h 3940825"/>
              <a:gd name="connsiteX23" fmla="*/ 2006375 w 8946352"/>
              <a:gd name="connsiteY23" fmla="*/ 3793515 h 3940825"/>
              <a:gd name="connsiteX24" fmla="*/ 1634737 w 8946352"/>
              <a:gd name="connsiteY24" fmla="*/ 3770132 h 3940825"/>
              <a:gd name="connsiteX25" fmla="*/ 1670020 w 8946352"/>
              <a:gd name="connsiteY25" fmla="*/ 3764286 h 3940825"/>
              <a:gd name="connsiteX26" fmla="*/ 3932780 w 8946352"/>
              <a:gd name="connsiteY26" fmla="*/ 3744413 h 3940825"/>
              <a:gd name="connsiteX27" fmla="*/ 4043330 w 8946352"/>
              <a:gd name="connsiteY27" fmla="*/ 3746751 h 3940825"/>
              <a:gd name="connsiteX28" fmla="*/ 3445886 w 8946352"/>
              <a:gd name="connsiteY28" fmla="*/ 3742074 h 3940825"/>
              <a:gd name="connsiteX29" fmla="*/ 3499986 w 8946352"/>
              <a:gd name="connsiteY29" fmla="*/ 3765457 h 3940825"/>
              <a:gd name="connsiteX30" fmla="*/ 3384730 w 8946352"/>
              <a:gd name="connsiteY30" fmla="*/ 3758442 h 3940825"/>
              <a:gd name="connsiteX31" fmla="*/ 3681100 w 8946352"/>
              <a:gd name="connsiteY31" fmla="*/ 3772471 h 3940825"/>
              <a:gd name="connsiteX32" fmla="*/ 3445886 w 8946352"/>
              <a:gd name="connsiteY32" fmla="*/ 3742074 h 3940825"/>
              <a:gd name="connsiteX33" fmla="*/ 1888768 w 8946352"/>
              <a:gd name="connsiteY33" fmla="*/ 3699988 h 3940825"/>
              <a:gd name="connsiteX34" fmla="*/ 2335675 w 8946352"/>
              <a:gd name="connsiteY34" fmla="*/ 3753765 h 3940825"/>
              <a:gd name="connsiteX35" fmla="*/ 2182787 w 8946352"/>
              <a:gd name="connsiteY35" fmla="*/ 3735059 h 3940825"/>
              <a:gd name="connsiteX36" fmla="*/ 2220422 w 8946352"/>
              <a:gd name="connsiteY36" fmla="*/ 3737397 h 3940825"/>
              <a:gd name="connsiteX37" fmla="*/ 2182787 w 8946352"/>
              <a:gd name="connsiteY37" fmla="*/ 3723368 h 3940825"/>
              <a:gd name="connsiteX38" fmla="*/ 1888768 w 8946352"/>
              <a:gd name="connsiteY38" fmla="*/ 3699988 h 3940825"/>
              <a:gd name="connsiteX39" fmla="*/ 7112876 w 8946352"/>
              <a:gd name="connsiteY39" fmla="*/ 3501237 h 3940825"/>
              <a:gd name="connsiteX40" fmla="*/ 7009382 w 8946352"/>
              <a:gd name="connsiteY40" fmla="*/ 3526956 h 3940825"/>
              <a:gd name="connsiteX41" fmla="*/ 7112876 w 8946352"/>
              <a:gd name="connsiteY41" fmla="*/ 3501237 h 3940825"/>
              <a:gd name="connsiteX42" fmla="*/ 7639166 w 8946352"/>
              <a:gd name="connsiteY42" fmla="*/ 3379065 h 3940825"/>
              <a:gd name="connsiteX43" fmla="*/ 7642106 w 8946352"/>
              <a:gd name="connsiteY43" fmla="*/ 3386666 h 3940825"/>
              <a:gd name="connsiteX44" fmla="*/ 7611530 w 8946352"/>
              <a:gd name="connsiteY44" fmla="*/ 3381988 h 3940825"/>
              <a:gd name="connsiteX45" fmla="*/ 7639166 w 8946352"/>
              <a:gd name="connsiteY45" fmla="*/ 3379065 h 3940825"/>
              <a:gd name="connsiteX46" fmla="*/ 583331 w 8946352"/>
              <a:gd name="connsiteY46" fmla="*/ 3197269 h 3940825"/>
              <a:gd name="connsiteX47" fmla="*/ 604499 w 8946352"/>
              <a:gd name="connsiteY47" fmla="*/ 3248710 h 3940825"/>
              <a:gd name="connsiteX48" fmla="*/ 618612 w 8946352"/>
              <a:gd name="connsiteY48" fmla="*/ 3269752 h 3940825"/>
              <a:gd name="connsiteX49" fmla="*/ 635078 w 8946352"/>
              <a:gd name="connsiteY49" fmla="*/ 3288458 h 3940825"/>
              <a:gd name="connsiteX50" fmla="*/ 726811 w 8946352"/>
              <a:gd name="connsiteY50" fmla="*/ 3370298 h 3940825"/>
              <a:gd name="connsiteX51" fmla="*/ 696234 w 8946352"/>
              <a:gd name="connsiteY51" fmla="*/ 3335224 h 3940825"/>
              <a:gd name="connsiteX52" fmla="*/ 679768 w 8946352"/>
              <a:gd name="connsiteY52" fmla="*/ 3316518 h 3940825"/>
              <a:gd name="connsiteX53" fmla="*/ 663304 w 8946352"/>
              <a:gd name="connsiteY53" fmla="*/ 3295474 h 3940825"/>
              <a:gd name="connsiteX54" fmla="*/ 583331 w 8946352"/>
              <a:gd name="connsiteY54" fmla="*/ 3197269 h 3940825"/>
              <a:gd name="connsiteX55" fmla="*/ 7653866 w 8946352"/>
              <a:gd name="connsiteY55" fmla="*/ 3197266 h 3940825"/>
              <a:gd name="connsiteX56" fmla="*/ 7543318 w 8946352"/>
              <a:gd name="connsiteY56" fmla="*/ 3232340 h 3940825"/>
              <a:gd name="connsiteX57" fmla="*/ 7653866 w 8946352"/>
              <a:gd name="connsiteY57" fmla="*/ 3197266 h 3940825"/>
              <a:gd name="connsiteX58" fmla="*/ 8425370 w 8946352"/>
              <a:gd name="connsiteY58" fmla="*/ 2965784 h 3940825"/>
              <a:gd name="connsiteX59" fmla="*/ 8357158 w 8946352"/>
              <a:gd name="connsiteY59" fmla="*/ 3010209 h 3940825"/>
              <a:gd name="connsiteX60" fmla="*/ 8361864 w 8946352"/>
              <a:gd name="connsiteY60" fmla="*/ 3005535 h 3940825"/>
              <a:gd name="connsiteX61" fmla="*/ 8425370 w 8946352"/>
              <a:gd name="connsiteY61" fmla="*/ 2965784 h 3940825"/>
              <a:gd name="connsiteX62" fmla="*/ 508063 w 8946352"/>
              <a:gd name="connsiteY62" fmla="*/ 2942403 h 3940825"/>
              <a:gd name="connsiteX63" fmla="*/ 508063 w 8946352"/>
              <a:gd name="connsiteY63" fmla="*/ 3028917 h 3940825"/>
              <a:gd name="connsiteX64" fmla="*/ 503356 w 8946352"/>
              <a:gd name="connsiteY64" fmla="*/ 3063991 h 3940825"/>
              <a:gd name="connsiteX65" fmla="*/ 489246 w 8946352"/>
              <a:gd name="connsiteY65" fmla="*/ 2993844 h 3940825"/>
              <a:gd name="connsiteX66" fmla="*/ 493950 w 8946352"/>
              <a:gd name="connsiteY66" fmla="*/ 3085033 h 3940825"/>
              <a:gd name="connsiteX67" fmla="*/ 494538 w 8946352"/>
              <a:gd name="connsiteY67" fmla="*/ 3103448 h 3940825"/>
              <a:gd name="connsiteX68" fmla="*/ 496853 w 8946352"/>
              <a:gd name="connsiteY68" fmla="*/ 3116760 h 3940825"/>
              <a:gd name="connsiteX69" fmla="*/ 496301 w 8946352"/>
              <a:gd name="connsiteY69" fmla="*/ 3115432 h 3940825"/>
              <a:gd name="connsiteX70" fmla="*/ 496860 w 8946352"/>
              <a:gd name="connsiteY70" fmla="*/ 3116802 h 3940825"/>
              <a:gd name="connsiteX71" fmla="*/ 498654 w 8946352"/>
              <a:gd name="connsiteY71" fmla="*/ 3127122 h 3940825"/>
              <a:gd name="connsiteX72" fmla="*/ 531584 w 8946352"/>
              <a:gd name="connsiteY72" fmla="*/ 3201944 h 3940825"/>
              <a:gd name="connsiteX73" fmla="*/ 496860 w 8946352"/>
              <a:gd name="connsiteY73" fmla="*/ 3116802 h 3940825"/>
              <a:gd name="connsiteX74" fmla="*/ 496853 w 8946352"/>
              <a:gd name="connsiteY74" fmla="*/ 3116760 h 3940825"/>
              <a:gd name="connsiteX75" fmla="*/ 502981 w 8946352"/>
              <a:gd name="connsiteY75" fmla="*/ 3131520 h 3940825"/>
              <a:gd name="connsiteX76" fmla="*/ 508063 w 8946352"/>
              <a:gd name="connsiteY76" fmla="*/ 3103739 h 3940825"/>
              <a:gd name="connsiteX77" fmla="*/ 510414 w 8946352"/>
              <a:gd name="connsiteY77" fmla="*/ 3078020 h 3940825"/>
              <a:gd name="connsiteX78" fmla="*/ 533935 w 8946352"/>
              <a:gd name="connsiteY78" fmla="*/ 3134135 h 3940825"/>
              <a:gd name="connsiteX79" fmla="*/ 531584 w 8946352"/>
              <a:gd name="connsiteY79" fmla="*/ 3096726 h 3940825"/>
              <a:gd name="connsiteX80" fmla="*/ 508063 w 8946352"/>
              <a:gd name="connsiteY80" fmla="*/ 2942403 h 3940825"/>
              <a:gd name="connsiteX81" fmla="*/ 8625300 w 8946352"/>
              <a:gd name="connsiteY81" fmla="*/ 2582317 h 3940825"/>
              <a:gd name="connsiteX82" fmla="*/ 8578258 w 8946352"/>
              <a:gd name="connsiteY82" fmla="*/ 2647787 h 3940825"/>
              <a:gd name="connsiteX83" fmla="*/ 8408904 w 8946352"/>
              <a:gd name="connsiteY83" fmla="*/ 2827828 h 3940825"/>
              <a:gd name="connsiteX84" fmla="*/ 8517102 w 8946352"/>
              <a:gd name="connsiteY84" fmla="*/ 2741314 h 3940825"/>
              <a:gd name="connsiteX85" fmla="*/ 8578258 w 8946352"/>
              <a:gd name="connsiteY85" fmla="*/ 2647787 h 3940825"/>
              <a:gd name="connsiteX86" fmla="*/ 8625300 w 8946352"/>
              <a:gd name="connsiteY86" fmla="*/ 2582317 h 3940825"/>
              <a:gd name="connsiteX87" fmla="*/ 8787600 w 8946352"/>
              <a:gd name="connsiteY87" fmla="*/ 2383566 h 3940825"/>
              <a:gd name="connsiteX88" fmla="*/ 8766430 w 8946352"/>
              <a:gd name="connsiteY88" fmla="*/ 2449036 h 3940825"/>
              <a:gd name="connsiteX89" fmla="*/ 8707626 w 8946352"/>
              <a:gd name="connsiteY89" fmla="*/ 2551918 h 3940825"/>
              <a:gd name="connsiteX90" fmla="*/ 8669992 w 8946352"/>
              <a:gd name="connsiteY90" fmla="*/ 2565949 h 3940825"/>
              <a:gd name="connsiteX91" fmla="*/ 8540624 w 8946352"/>
              <a:gd name="connsiteY91" fmla="*/ 2715595 h 3940825"/>
              <a:gd name="connsiteX92" fmla="*/ 8665288 w 8946352"/>
              <a:gd name="connsiteY92" fmla="*/ 2603359 h 3940825"/>
              <a:gd name="connsiteX93" fmla="*/ 8691160 w 8946352"/>
              <a:gd name="connsiteY93" fmla="*/ 2575301 h 3940825"/>
              <a:gd name="connsiteX94" fmla="*/ 8719386 w 8946352"/>
              <a:gd name="connsiteY94" fmla="*/ 2540228 h 3940825"/>
              <a:gd name="connsiteX95" fmla="*/ 8785246 w 8946352"/>
              <a:gd name="connsiteY95" fmla="*/ 2435007 h 3940825"/>
              <a:gd name="connsiteX96" fmla="*/ 8787600 w 8946352"/>
              <a:gd name="connsiteY96" fmla="*/ 2383566 h 3940825"/>
              <a:gd name="connsiteX97" fmla="*/ 8894064 w 8946352"/>
              <a:gd name="connsiteY97" fmla="*/ 2363875 h 3940825"/>
              <a:gd name="connsiteX98" fmla="*/ 8886684 w 8946352"/>
              <a:gd name="connsiteY98" fmla="*/ 2387365 h 3940825"/>
              <a:gd name="connsiteX99" fmla="*/ 8839346 w 8946352"/>
              <a:gd name="connsiteY99" fmla="*/ 2493461 h 3940825"/>
              <a:gd name="connsiteX100" fmla="*/ 8921674 w 8946352"/>
              <a:gd name="connsiteY100" fmla="*/ 2276007 h 3940825"/>
              <a:gd name="connsiteX101" fmla="*/ 8919320 w 8946352"/>
              <a:gd name="connsiteY101" fmla="*/ 2304065 h 3940825"/>
              <a:gd name="connsiteX102" fmla="*/ 8894064 w 8946352"/>
              <a:gd name="connsiteY102" fmla="*/ 2363875 h 3940825"/>
              <a:gd name="connsiteX103" fmla="*/ 8834642 w 8946352"/>
              <a:gd name="connsiteY103" fmla="*/ 1756924 h 3940825"/>
              <a:gd name="connsiteX104" fmla="*/ 8848754 w 8946352"/>
              <a:gd name="connsiteY104" fmla="*/ 1822395 h 3940825"/>
              <a:gd name="connsiteX105" fmla="*/ 8844050 w 8946352"/>
              <a:gd name="connsiteY105" fmla="*/ 1777967 h 3940825"/>
              <a:gd name="connsiteX106" fmla="*/ 8889708 w 8946352"/>
              <a:gd name="connsiteY106" fmla="*/ 1944096 h 3940825"/>
              <a:gd name="connsiteX107" fmla="*/ 8893446 w 8946352"/>
              <a:gd name="connsiteY107" fmla="*/ 2117010 h 3940825"/>
              <a:gd name="connsiteX108" fmla="*/ 8889918 w 8946352"/>
              <a:gd name="connsiteY108" fmla="*/ 1944857 h 3940825"/>
              <a:gd name="connsiteX109" fmla="*/ 8889708 w 8946352"/>
              <a:gd name="connsiteY109" fmla="*/ 1944096 h 3940825"/>
              <a:gd name="connsiteX110" fmla="*/ 8889624 w 8946352"/>
              <a:gd name="connsiteY110" fmla="*/ 1940181 h 3940825"/>
              <a:gd name="connsiteX111" fmla="*/ 8841698 w 8946352"/>
              <a:gd name="connsiteY111" fmla="*/ 1768615 h 3940825"/>
              <a:gd name="connsiteX112" fmla="*/ 8844050 w 8946352"/>
              <a:gd name="connsiteY112" fmla="*/ 1777967 h 3940825"/>
              <a:gd name="connsiteX113" fmla="*/ 729164 w 8946352"/>
              <a:gd name="connsiteY113" fmla="*/ 1724190 h 3940825"/>
              <a:gd name="connsiteX114" fmla="*/ 679768 w 8946352"/>
              <a:gd name="connsiteY114" fmla="*/ 1791996 h 3940825"/>
              <a:gd name="connsiteX115" fmla="*/ 628021 w 8946352"/>
              <a:gd name="connsiteY115" fmla="*/ 1894880 h 3940825"/>
              <a:gd name="connsiteX116" fmla="*/ 583331 w 8946352"/>
              <a:gd name="connsiteY116" fmla="*/ 2025819 h 3940825"/>
              <a:gd name="connsiteX117" fmla="*/ 630374 w 8946352"/>
              <a:gd name="connsiteY117" fmla="*/ 1906570 h 3940825"/>
              <a:gd name="connsiteX118" fmla="*/ 729164 w 8946352"/>
              <a:gd name="connsiteY118" fmla="*/ 1724190 h 3940825"/>
              <a:gd name="connsiteX119" fmla="*/ 8665288 w 8946352"/>
              <a:gd name="connsiteY119" fmla="*/ 1485688 h 3940825"/>
              <a:gd name="connsiteX120" fmla="*/ 8785248 w 8946352"/>
              <a:gd name="connsiteY120" fmla="*/ 1588570 h 3940825"/>
              <a:gd name="connsiteX121" fmla="*/ 8881686 w 8946352"/>
              <a:gd name="connsiteY121" fmla="*/ 1721848 h 3940825"/>
              <a:gd name="connsiteX122" fmla="*/ 8740556 w 8946352"/>
              <a:gd name="connsiteY122" fmla="*/ 1551158 h 3940825"/>
              <a:gd name="connsiteX123" fmla="*/ 8665288 w 8946352"/>
              <a:gd name="connsiteY123" fmla="*/ 1485688 h 3940825"/>
              <a:gd name="connsiteX124" fmla="*/ 8486526 w 8946352"/>
              <a:gd name="connsiteY124" fmla="*/ 1473998 h 3940825"/>
              <a:gd name="connsiteX125" fmla="*/ 8573554 w 8946352"/>
              <a:gd name="connsiteY125" fmla="*/ 1530117 h 3940825"/>
              <a:gd name="connsiteX126" fmla="*/ 8571202 w 8946352"/>
              <a:gd name="connsiteY126" fmla="*/ 1537130 h 3940825"/>
              <a:gd name="connsiteX127" fmla="*/ 8630006 w 8946352"/>
              <a:gd name="connsiteY127" fmla="*/ 1586235 h 3940825"/>
              <a:gd name="connsiteX128" fmla="*/ 8573554 w 8946352"/>
              <a:gd name="connsiteY128" fmla="*/ 1530117 h 3940825"/>
              <a:gd name="connsiteX129" fmla="*/ 8486526 w 8946352"/>
              <a:gd name="connsiteY129" fmla="*/ 1473998 h 3940825"/>
              <a:gd name="connsiteX130" fmla="*/ 8484172 w 8946352"/>
              <a:gd name="connsiteY130" fmla="*/ 1445941 h 3940825"/>
              <a:gd name="connsiteX131" fmla="*/ 8731148 w 8946352"/>
              <a:gd name="connsiteY131" fmla="*/ 1640012 h 3940825"/>
              <a:gd name="connsiteX132" fmla="*/ 8658230 w 8946352"/>
              <a:gd name="connsiteY132" fmla="*/ 1562852 h 3940825"/>
              <a:gd name="connsiteX133" fmla="*/ 8799358 w 8946352"/>
              <a:gd name="connsiteY133" fmla="*/ 1721851 h 3940825"/>
              <a:gd name="connsiteX134" fmla="*/ 8709978 w 8946352"/>
              <a:gd name="connsiteY134" fmla="*/ 1593248 h 3940825"/>
              <a:gd name="connsiteX135" fmla="*/ 8484172 w 8946352"/>
              <a:gd name="connsiteY135" fmla="*/ 1445941 h 3940825"/>
              <a:gd name="connsiteX136" fmla="*/ 8171338 w 8946352"/>
              <a:gd name="connsiteY136" fmla="*/ 1368778 h 3940825"/>
              <a:gd name="connsiteX137" fmla="*/ 8467708 w 8946352"/>
              <a:gd name="connsiteY137" fmla="*/ 1523101 h 3940825"/>
              <a:gd name="connsiteX138" fmla="*/ 8171338 w 8946352"/>
              <a:gd name="connsiteY138" fmla="*/ 1368778 h 3940825"/>
              <a:gd name="connsiteX139" fmla="*/ 8053732 w 8946352"/>
              <a:gd name="connsiteY139" fmla="*/ 1324353 h 3940825"/>
              <a:gd name="connsiteX140" fmla="*/ 8114886 w 8946352"/>
              <a:gd name="connsiteY140" fmla="*/ 1361765 h 3940825"/>
              <a:gd name="connsiteX141" fmla="*/ 8187802 w 8946352"/>
              <a:gd name="connsiteY141" fmla="*/ 1406190 h 3940825"/>
              <a:gd name="connsiteX142" fmla="*/ 8114886 w 8946352"/>
              <a:gd name="connsiteY142" fmla="*/ 1361765 h 3940825"/>
              <a:gd name="connsiteX143" fmla="*/ 8053732 w 8946352"/>
              <a:gd name="connsiteY143" fmla="*/ 1324353 h 3940825"/>
              <a:gd name="connsiteX144" fmla="*/ 1091394 w 8946352"/>
              <a:gd name="connsiteY144" fmla="*/ 1322014 h 3940825"/>
              <a:gd name="connsiteX145" fmla="*/ 1053760 w 8946352"/>
              <a:gd name="connsiteY145" fmla="*/ 1354749 h 3940825"/>
              <a:gd name="connsiteX146" fmla="*/ 1023180 w 8946352"/>
              <a:gd name="connsiteY146" fmla="*/ 1382807 h 3940825"/>
              <a:gd name="connsiteX147" fmla="*/ 990251 w 8946352"/>
              <a:gd name="connsiteY147" fmla="*/ 1413206 h 3940825"/>
              <a:gd name="connsiteX148" fmla="*/ 898516 w 8946352"/>
              <a:gd name="connsiteY148" fmla="*/ 1495043 h 3940825"/>
              <a:gd name="connsiteX149" fmla="*/ 870293 w 8946352"/>
              <a:gd name="connsiteY149" fmla="*/ 1558174 h 3940825"/>
              <a:gd name="connsiteX150" fmla="*/ 924391 w 8946352"/>
              <a:gd name="connsiteY150" fmla="*/ 1492704 h 3940825"/>
              <a:gd name="connsiteX151" fmla="*/ 976138 w 8946352"/>
              <a:gd name="connsiteY151" fmla="*/ 1445941 h 3940825"/>
              <a:gd name="connsiteX152" fmla="*/ 1004363 w 8946352"/>
              <a:gd name="connsiteY152" fmla="*/ 1431910 h 3940825"/>
              <a:gd name="connsiteX153" fmla="*/ 1091394 w 8946352"/>
              <a:gd name="connsiteY153" fmla="*/ 1322014 h 3940825"/>
              <a:gd name="connsiteX154" fmla="*/ 6508192 w 8946352"/>
              <a:gd name="connsiteY154" fmla="*/ 1318232 h 3940825"/>
              <a:gd name="connsiteX155" fmla="*/ 6571882 w 8946352"/>
              <a:gd name="connsiteY155" fmla="*/ 1336043 h 3940825"/>
              <a:gd name="connsiteX156" fmla="*/ 6517250 w 8946352"/>
              <a:gd name="connsiteY156" fmla="*/ 1321032 h 3940825"/>
              <a:gd name="connsiteX157" fmla="*/ 8124296 w 8946352"/>
              <a:gd name="connsiteY157" fmla="*/ 1191071 h 3940825"/>
              <a:gd name="connsiteX158" fmla="*/ 8208972 w 8946352"/>
              <a:gd name="connsiteY158" fmla="*/ 1261219 h 3940825"/>
              <a:gd name="connsiteX159" fmla="*/ 5388754 w 8946352"/>
              <a:gd name="connsiteY159" fmla="*/ 1106896 h 3940825"/>
              <a:gd name="connsiteX160" fmla="*/ 5414630 w 8946352"/>
              <a:gd name="connsiteY160" fmla="*/ 1125602 h 3940825"/>
              <a:gd name="connsiteX161" fmla="*/ 5489898 w 8946352"/>
              <a:gd name="connsiteY161" fmla="*/ 1139631 h 3940825"/>
              <a:gd name="connsiteX162" fmla="*/ 5388754 w 8946352"/>
              <a:gd name="connsiteY162" fmla="*/ 1106896 h 3940825"/>
              <a:gd name="connsiteX163" fmla="*/ 7359850 w 8946352"/>
              <a:gd name="connsiteY163" fmla="*/ 1020382 h 3940825"/>
              <a:gd name="connsiteX164" fmla="*/ 7406892 w 8946352"/>
              <a:gd name="connsiteY164" fmla="*/ 1041426 h 3940825"/>
              <a:gd name="connsiteX165" fmla="*/ 7399836 w 8946352"/>
              <a:gd name="connsiteY165" fmla="*/ 1039088 h 3940825"/>
              <a:gd name="connsiteX166" fmla="*/ 3331072 w 8946352"/>
              <a:gd name="connsiteY166" fmla="*/ 1016173 h 3940825"/>
              <a:gd name="connsiteX167" fmla="*/ 3269476 w 8946352"/>
              <a:gd name="connsiteY167" fmla="*/ 1018046 h 3940825"/>
              <a:gd name="connsiteX168" fmla="*/ 3539972 w 8946352"/>
              <a:gd name="connsiteY168" fmla="*/ 1041427 h 3940825"/>
              <a:gd name="connsiteX169" fmla="*/ 3331072 w 8946352"/>
              <a:gd name="connsiteY169" fmla="*/ 1016173 h 3940825"/>
              <a:gd name="connsiteX170" fmla="*/ 3203910 w 8946352"/>
              <a:gd name="connsiteY170" fmla="*/ 1001093 h 3940825"/>
              <a:gd name="connsiteX171" fmla="*/ 3088360 w 8946352"/>
              <a:gd name="connsiteY171" fmla="*/ 1006353 h 3940825"/>
              <a:gd name="connsiteX172" fmla="*/ 3292998 w 8946352"/>
              <a:gd name="connsiteY172" fmla="*/ 1006353 h 3940825"/>
              <a:gd name="connsiteX173" fmla="*/ 3203910 w 8946352"/>
              <a:gd name="connsiteY173" fmla="*/ 1001093 h 3940825"/>
              <a:gd name="connsiteX174" fmla="*/ 7522148 w 8946352"/>
              <a:gd name="connsiteY174" fmla="*/ 966603 h 3940825"/>
              <a:gd name="connsiteX175" fmla="*/ 7667980 w 8946352"/>
              <a:gd name="connsiteY175" fmla="*/ 1015706 h 3940825"/>
              <a:gd name="connsiteX176" fmla="*/ 7651516 w 8946352"/>
              <a:gd name="connsiteY176" fmla="*/ 1032073 h 3940825"/>
              <a:gd name="connsiteX177" fmla="*/ 4492590 w 8946352"/>
              <a:gd name="connsiteY177" fmla="*/ 950238 h 3940825"/>
              <a:gd name="connsiteX178" fmla="*/ 4585180 w 8946352"/>
              <a:gd name="connsiteY178" fmla="*/ 957907 h 3940825"/>
              <a:gd name="connsiteX179" fmla="*/ 4563154 w 8946352"/>
              <a:gd name="connsiteY179" fmla="*/ 957251 h 3940825"/>
              <a:gd name="connsiteX180" fmla="*/ 4535266 w 8946352"/>
              <a:gd name="connsiteY180" fmla="*/ 954760 h 3940825"/>
              <a:gd name="connsiteX181" fmla="*/ 4527320 w 8946352"/>
              <a:gd name="connsiteY181" fmla="*/ 953379 h 3940825"/>
              <a:gd name="connsiteX182" fmla="*/ 4492590 w 8946352"/>
              <a:gd name="connsiteY182" fmla="*/ 950238 h 3940825"/>
              <a:gd name="connsiteX183" fmla="*/ 2353612 w 8946352"/>
              <a:gd name="connsiteY183" fmla="*/ 914578 h 3940825"/>
              <a:gd name="connsiteX184" fmla="*/ 2211013 w 8946352"/>
              <a:gd name="connsiteY184" fmla="*/ 931532 h 3940825"/>
              <a:gd name="connsiteX185" fmla="*/ 2457987 w 8946352"/>
              <a:gd name="connsiteY185" fmla="*/ 929193 h 3940825"/>
              <a:gd name="connsiteX186" fmla="*/ 2547368 w 8946352"/>
              <a:gd name="connsiteY186" fmla="*/ 915164 h 3940825"/>
              <a:gd name="connsiteX187" fmla="*/ 2353612 w 8946352"/>
              <a:gd name="connsiteY187" fmla="*/ 914578 h 3940825"/>
              <a:gd name="connsiteX188" fmla="*/ 3946894 w 8946352"/>
              <a:gd name="connsiteY188" fmla="*/ 887103 h 3940825"/>
              <a:gd name="connsiteX189" fmla="*/ 3982176 w 8946352"/>
              <a:gd name="connsiteY189" fmla="*/ 896455 h 3940825"/>
              <a:gd name="connsiteX190" fmla="*/ 3946894 w 8946352"/>
              <a:gd name="connsiteY190" fmla="*/ 887103 h 3940825"/>
              <a:gd name="connsiteX191" fmla="*/ 3053338 w 8946352"/>
              <a:gd name="connsiteY191" fmla="*/ 877240 h 3940825"/>
              <a:gd name="connsiteX192" fmla="*/ 3238900 w 8946352"/>
              <a:gd name="connsiteY192" fmla="*/ 887104 h 3940825"/>
              <a:gd name="connsiteX193" fmla="*/ 2942530 w 8946352"/>
              <a:gd name="connsiteY193" fmla="*/ 880090 h 3940825"/>
              <a:gd name="connsiteX194" fmla="*/ 3053338 w 8946352"/>
              <a:gd name="connsiteY194" fmla="*/ 877240 h 3940825"/>
              <a:gd name="connsiteX195" fmla="*/ 376342 w 8946352"/>
              <a:gd name="connsiteY195" fmla="*/ 863722 h 3940825"/>
              <a:gd name="connsiteX196" fmla="*/ 155241 w 8946352"/>
              <a:gd name="connsiteY196" fmla="*/ 1139632 h 3940825"/>
              <a:gd name="connsiteX197" fmla="*/ 103494 w 8946352"/>
              <a:gd name="connsiteY197" fmla="*/ 1219131 h 3940825"/>
              <a:gd name="connsiteX198" fmla="*/ 58805 w 8946352"/>
              <a:gd name="connsiteY198" fmla="*/ 1289277 h 3940825"/>
              <a:gd name="connsiteX199" fmla="*/ 0 w 8946352"/>
              <a:gd name="connsiteY199" fmla="*/ 1371115 h 3940825"/>
              <a:gd name="connsiteX200" fmla="*/ 72918 w 8946352"/>
              <a:gd name="connsiteY200" fmla="*/ 1240175 h 3940825"/>
              <a:gd name="connsiteX201" fmla="*/ 167003 w 8946352"/>
              <a:gd name="connsiteY201" fmla="*/ 1099881 h 3940825"/>
              <a:gd name="connsiteX202" fmla="*/ 376342 w 8946352"/>
              <a:gd name="connsiteY202" fmla="*/ 863722 h 3940825"/>
              <a:gd name="connsiteX203" fmla="*/ 444554 w 8946352"/>
              <a:gd name="connsiteY203" fmla="*/ 859044 h 3940825"/>
              <a:gd name="connsiteX204" fmla="*/ 310483 w 8946352"/>
              <a:gd name="connsiteY204" fmla="*/ 987647 h 3940825"/>
              <a:gd name="connsiteX205" fmla="*/ 388103 w 8946352"/>
              <a:gd name="connsiteY205" fmla="*/ 905807 h 3940825"/>
              <a:gd name="connsiteX206" fmla="*/ 444554 w 8946352"/>
              <a:gd name="connsiteY206" fmla="*/ 859044 h 3940825"/>
              <a:gd name="connsiteX207" fmla="*/ 419012 w 8946352"/>
              <a:gd name="connsiteY207" fmla="*/ 824630 h 3940825"/>
              <a:gd name="connsiteX208" fmla="*/ 413977 w 8946352"/>
              <a:gd name="connsiteY208" fmla="*/ 830987 h 3940825"/>
              <a:gd name="connsiteX209" fmla="*/ 376343 w 8946352"/>
              <a:gd name="connsiteY209" fmla="*/ 866061 h 3940825"/>
              <a:gd name="connsiteX210" fmla="*/ 419012 w 8946352"/>
              <a:gd name="connsiteY210" fmla="*/ 824630 h 3940825"/>
              <a:gd name="connsiteX211" fmla="*/ 484541 w 8946352"/>
              <a:gd name="connsiteY211" fmla="*/ 788898 h 3940825"/>
              <a:gd name="connsiteX212" fmla="*/ 392809 w 8946352"/>
              <a:gd name="connsiteY212" fmla="*/ 877750 h 3940825"/>
              <a:gd name="connsiteX213" fmla="*/ 395162 w 8946352"/>
              <a:gd name="connsiteY213" fmla="*/ 863721 h 3940825"/>
              <a:gd name="connsiteX214" fmla="*/ 6781224 w 8946352"/>
              <a:gd name="connsiteY214" fmla="*/ 641591 h 3940825"/>
              <a:gd name="connsiteX215" fmla="*/ 6964690 w 8946352"/>
              <a:gd name="connsiteY215" fmla="*/ 707060 h 3940825"/>
              <a:gd name="connsiteX216" fmla="*/ 6865902 w 8946352"/>
              <a:gd name="connsiteY216" fmla="*/ 681341 h 3940825"/>
              <a:gd name="connsiteX217" fmla="*/ 6781224 w 8946352"/>
              <a:gd name="connsiteY217" fmla="*/ 641591 h 3940825"/>
              <a:gd name="connsiteX218" fmla="*/ 862076 w 8946352"/>
              <a:gd name="connsiteY218" fmla="*/ 488119 h 3940825"/>
              <a:gd name="connsiteX219" fmla="*/ 837363 w 8946352"/>
              <a:gd name="connsiteY219" fmla="*/ 503635 h 3940825"/>
              <a:gd name="connsiteX220" fmla="*/ 684472 w 8946352"/>
              <a:gd name="connsiteY220" fmla="*/ 613532 h 3940825"/>
              <a:gd name="connsiteX221" fmla="*/ 700938 w 8946352"/>
              <a:gd name="connsiteY221" fmla="*/ 576120 h 3940825"/>
              <a:gd name="connsiteX222" fmla="*/ 839715 w 8946352"/>
              <a:gd name="connsiteY222" fmla="*/ 500421 h 3940825"/>
              <a:gd name="connsiteX223" fmla="*/ 911278 w 8946352"/>
              <a:gd name="connsiteY223" fmla="*/ 461050 h 3940825"/>
              <a:gd name="connsiteX224" fmla="*/ 862076 w 8946352"/>
              <a:gd name="connsiteY224" fmla="*/ 488119 h 3940825"/>
              <a:gd name="connsiteX225" fmla="*/ 882052 w 8946352"/>
              <a:gd name="connsiteY225" fmla="*/ 475577 h 3940825"/>
              <a:gd name="connsiteX226" fmla="*/ 5772814 w 8946352"/>
              <a:gd name="connsiteY226" fmla="*/ 454314 h 3940825"/>
              <a:gd name="connsiteX227" fmla="*/ 5835662 w 8946352"/>
              <a:gd name="connsiteY227" fmla="*/ 482593 h 3940825"/>
              <a:gd name="connsiteX228" fmla="*/ 5983848 w 8946352"/>
              <a:gd name="connsiteY228" fmla="*/ 536372 h 3940825"/>
              <a:gd name="connsiteX229" fmla="*/ 6089692 w 8946352"/>
              <a:gd name="connsiteY229" fmla="*/ 543385 h 3940825"/>
              <a:gd name="connsiteX230" fmla="*/ 6369598 w 8946352"/>
              <a:gd name="connsiteY230" fmla="*/ 629900 h 3940825"/>
              <a:gd name="connsiteX231" fmla="*/ 6209654 w 8946352"/>
              <a:gd name="connsiteY231" fmla="*/ 571446 h 3940825"/>
              <a:gd name="connsiteX232" fmla="*/ 6414288 w 8946352"/>
              <a:gd name="connsiteY232" fmla="*/ 627561 h 3940825"/>
              <a:gd name="connsiteX233" fmla="*/ 6468388 w 8946352"/>
              <a:gd name="connsiteY233" fmla="*/ 650944 h 3940825"/>
              <a:gd name="connsiteX234" fmla="*/ 6414288 w 8946352"/>
              <a:gd name="connsiteY234" fmla="*/ 627561 h 3940825"/>
              <a:gd name="connsiteX235" fmla="*/ 6407234 w 8946352"/>
              <a:gd name="connsiteY235" fmla="*/ 613532 h 3940825"/>
              <a:gd name="connsiteX236" fmla="*/ 6458980 w 8946352"/>
              <a:gd name="connsiteY236" fmla="*/ 622886 h 3940825"/>
              <a:gd name="connsiteX237" fmla="*/ 6407234 w 8946352"/>
              <a:gd name="connsiteY237" fmla="*/ 613532 h 3940825"/>
              <a:gd name="connsiteX238" fmla="*/ 6113214 w 8946352"/>
              <a:gd name="connsiteY238" fmla="*/ 538708 h 3940825"/>
              <a:gd name="connsiteX239" fmla="*/ 5788618 w 8946352"/>
              <a:gd name="connsiteY239" fmla="*/ 454532 h 3940825"/>
              <a:gd name="connsiteX240" fmla="*/ 5772814 w 8946352"/>
              <a:gd name="connsiteY240" fmla="*/ 454314 h 3940825"/>
              <a:gd name="connsiteX241" fmla="*/ 969083 w 8946352"/>
              <a:gd name="connsiteY241" fmla="*/ 421799 h 3940825"/>
              <a:gd name="connsiteX242" fmla="*/ 874997 w 8946352"/>
              <a:gd name="connsiteY242" fmla="*/ 461549 h 3940825"/>
              <a:gd name="connsiteX243" fmla="*/ 969083 w 8946352"/>
              <a:gd name="connsiteY243" fmla="*/ 421799 h 3940825"/>
              <a:gd name="connsiteX244" fmla="*/ 1093746 w 8946352"/>
              <a:gd name="connsiteY244" fmla="*/ 323594 h 3940825"/>
              <a:gd name="connsiteX245" fmla="*/ 966731 w 8946352"/>
              <a:gd name="connsiteY245" fmla="*/ 391403 h 3940825"/>
              <a:gd name="connsiteX246" fmla="*/ 978490 w 8946352"/>
              <a:gd name="connsiteY246" fmla="*/ 375035 h 3940825"/>
              <a:gd name="connsiteX247" fmla="*/ 1093746 w 8946352"/>
              <a:gd name="connsiteY247" fmla="*/ 323594 h 3940825"/>
              <a:gd name="connsiteX248" fmla="*/ 5280556 w 8946352"/>
              <a:gd name="connsiteY248" fmla="*/ 286180 h 3940825"/>
              <a:gd name="connsiteX249" fmla="*/ 5348770 w 8946352"/>
              <a:gd name="connsiteY249" fmla="*/ 307225 h 3940825"/>
              <a:gd name="connsiteX250" fmla="*/ 5280556 w 8946352"/>
              <a:gd name="connsiteY250" fmla="*/ 286180 h 3940825"/>
              <a:gd name="connsiteX251" fmla="*/ 1291325 w 8946352"/>
              <a:gd name="connsiteY251" fmla="*/ 260459 h 3940825"/>
              <a:gd name="connsiteX252" fmla="*/ 1199593 w 8946352"/>
              <a:gd name="connsiteY252" fmla="*/ 302548 h 3940825"/>
              <a:gd name="connsiteX253" fmla="*/ 1058464 w 8946352"/>
              <a:gd name="connsiteY253" fmla="*/ 365679 h 3940825"/>
              <a:gd name="connsiteX254" fmla="*/ 1183126 w 8946352"/>
              <a:gd name="connsiteY254" fmla="*/ 304884 h 3940825"/>
              <a:gd name="connsiteX255" fmla="*/ 1291325 w 8946352"/>
              <a:gd name="connsiteY255" fmla="*/ 260459 h 3940825"/>
              <a:gd name="connsiteX256" fmla="*/ 5061808 w 8946352"/>
              <a:gd name="connsiteY256" fmla="*/ 225387 h 3940825"/>
              <a:gd name="connsiteX257" fmla="*/ 5278206 w 8946352"/>
              <a:gd name="connsiteY257" fmla="*/ 286180 h 3940825"/>
              <a:gd name="connsiteX258" fmla="*/ 5061808 w 8946352"/>
              <a:gd name="connsiteY258" fmla="*/ 225387 h 3940825"/>
              <a:gd name="connsiteX259" fmla="*/ 1427749 w 8946352"/>
              <a:gd name="connsiteY259" fmla="*/ 223048 h 3940825"/>
              <a:gd name="connsiteX260" fmla="*/ 1293678 w 8946352"/>
              <a:gd name="connsiteY260" fmla="*/ 262798 h 3940825"/>
              <a:gd name="connsiteX261" fmla="*/ 1357185 w 8946352"/>
              <a:gd name="connsiteY261" fmla="*/ 239415 h 3940825"/>
              <a:gd name="connsiteX262" fmla="*/ 1427749 w 8946352"/>
              <a:gd name="connsiteY262" fmla="*/ 223048 h 3940825"/>
              <a:gd name="connsiteX263" fmla="*/ 4652536 w 8946352"/>
              <a:gd name="connsiteY263" fmla="*/ 220711 h 3940825"/>
              <a:gd name="connsiteX264" fmla="*/ 4741918 w 8946352"/>
              <a:gd name="connsiteY264" fmla="*/ 237078 h 3940825"/>
              <a:gd name="connsiteX265" fmla="*/ 4779550 w 8946352"/>
              <a:gd name="connsiteY265" fmla="*/ 234740 h 3940825"/>
              <a:gd name="connsiteX266" fmla="*/ 2977810 w 8946352"/>
              <a:gd name="connsiteY266" fmla="*/ 57034 h 3940825"/>
              <a:gd name="connsiteX267" fmla="*/ 3057784 w 8946352"/>
              <a:gd name="connsiteY267" fmla="*/ 75740 h 3940825"/>
              <a:gd name="connsiteX268" fmla="*/ 3133052 w 8946352"/>
              <a:gd name="connsiteY268" fmla="*/ 64050 h 3940825"/>
              <a:gd name="connsiteX269" fmla="*/ 2977810 w 8946352"/>
              <a:gd name="connsiteY269" fmla="*/ 57034 h 3940825"/>
              <a:gd name="connsiteX270" fmla="*/ 2691474 w 8946352"/>
              <a:gd name="connsiteY270" fmla="*/ 32886 h 3940825"/>
              <a:gd name="connsiteX271" fmla="*/ 2916655 w 8946352"/>
              <a:gd name="connsiteY271" fmla="*/ 35992 h 3940825"/>
              <a:gd name="connsiteX272" fmla="*/ 3358270 w 8946352"/>
              <a:gd name="connsiteY272" fmla="*/ 63173 h 3940825"/>
              <a:gd name="connsiteX273" fmla="*/ 3370696 w 8946352"/>
              <a:gd name="connsiteY273" fmla="*/ 64209 h 3940825"/>
              <a:gd name="connsiteX274" fmla="*/ 3236546 w 8946352"/>
              <a:gd name="connsiteY274" fmla="*/ 45343 h 3940825"/>
              <a:gd name="connsiteX275" fmla="*/ 3361210 w 8946352"/>
              <a:gd name="connsiteY275" fmla="*/ 43005 h 3940825"/>
              <a:gd name="connsiteX276" fmla="*/ 3488520 w 8946352"/>
              <a:gd name="connsiteY276" fmla="*/ 61126 h 3940825"/>
              <a:gd name="connsiteX277" fmla="*/ 3557176 w 8946352"/>
              <a:gd name="connsiteY277" fmla="*/ 79763 h 3940825"/>
              <a:gd name="connsiteX278" fmla="*/ 3789298 w 8946352"/>
              <a:gd name="connsiteY278" fmla="*/ 99123 h 3940825"/>
              <a:gd name="connsiteX279" fmla="*/ 3852808 w 8946352"/>
              <a:gd name="connsiteY279" fmla="*/ 78079 h 3940825"/>
              <a:gd name="connsiteX280" fmla="*/ 3996286 w 8946352"/>
              <a:gd name="connsiteY280" fmla="*/ 101462 h 3940825"/>
              <a:gd name="connsiteX281" fmla="*/ 4224446 w 8946352"/>
              <a:gd name="connsiteY281" fmla="*/ 129520 h 3940825"/>
              <a:gd name="connsiteX282" fmla="*/ 4043330 w 8946352"/>
              <a:gd name="connsiteY282" fmla="*/ 78079 h 3940825"/>
              <a:gd name="connsiteX283" fmla="*/ 5113554 w 8946352"/>
              <a:gd name="connsiteY283" fmla="*/ 279168 h 3940825"/>
              <a:gd name="connsiteX284" fmla="*/ 4986540 w 8946352"/>
              <a:gd name="connsiteY284" fmla="*/ 241756 h 3940825"/>
              <a:gd name="connsiteX285" fmla="*/ 5184120 w 8946352"/>
              <a:gd name="connsiteY285" fmla="*/ 290858 h 3940825"/>
              <a:gd name="connsiteX286" fmla="*/ 5386404 w 8946352"/>
              <a:gd name="connsiteY286" fmla="*/ 346976 h 3940825"/>
              <a:gd name="connsiteX287" fmla="*/ 5729816 w 8946352"/>
              <a:gd name="connsiteY287" fmla="*/ 421798 h 3940825"/>
              <a:gd name="connsiteX288" fmla="*/ 5546350 w 8946352"/>
              <a:gd name="connsiteY288" fmla="*/ 361005 h 3940825"/>
              <a:gd name="connsiteX289" fmla="*/ 5351120 w 8946352"/>
              <a:gd name="connsiteY289" fmla="*/ 302548 h 3940825"/>
              <a:gd name="connsiteX290" fmla="*/ 5494602 w 8946352"/>
              <a:gd name="connsiteY290" fmla="*/ 325931 h 3940825"/>
              <a:gd name="connsiteX291" fmla="*/ 5407572 w 8946352"/>
              <a:gd name="connsiteY291" fmla="*/ 293196 h 3940825"/>
              <a:gd name="connsiteX292" fmla="*/ 5654548 w 8946352"/>
              <a:gd name="connsiteY292" fmla="*/ 365682 h 3940825"/>
              <a:gd name="connsiteX293" fmla="*/ 5795676 w 8946352"/>
              <a:gd name="connsiteY293" fmla="*/ 433490 h 3940825"/>
              <a:gd name="connsiteX294" fmla="*/ 5983848 w 8946352"/>
              <a:gd name="connsiteY294" fmla="*/ 461548 h 3940825"/>
              <a:gd name="connsiteX295" fmla="*/ 6458980 w 8946352"/>
              <a:gd name="connsiteY295" fmla="*/ 594826 h 3940825"/>
              <a:gd name="connsiteX296" fmla="*/ 6661264 w 8946352"/>
              <a:gd name="connsiteY296" fmla="*/ 671989 h 3940825"/>
              <a:gd name="connsiteX297" fmla="*/ 6750646 w 8946352"/>
              <a:gd name="connsiteY297" fmla="*/ 709401 h 3940825"/>
              <a:gd name="connsiteX298" fmla="*/ 6830618 w 8946352"/>
              <a:gd name="connsiteY298" fmla="*/ 746810 h 3940825"/>
              <a:gd name="connsiteX299" fmla="*/ 7042310 w 8946352"/>
              <a:gd name="connsiteY299" fmla="*/ 800590 h 3940825"/>
              <a:gd name="connsiteX300" fmla="*/ 6487206 w 8946352"/>
              <a:gd name="connsiteY300" fmla="*/ 569107 h 3940825"/>
              <a:gd name="connsiteX301" fmla="*/ 6630686 w 8946352"/>
              <a:gd name="connsiteY301" fmla="*/ 636915 h 3940825"/>
              <a:gd name="connsiteX302" fmla="*/ 6136736 w 8946352"/>
              <a:gd name="connsiteY302" fmla="*/ 482593 h 3940825"/>
              <a:gd name="connsiteX303" fmla="*/ 6315498 w 8946352"/>
              <a:gd name="connsiteY303" fmla="*/ 536372 h 3940825"/>
              <a:gd name="connsiteX304" fmla="*/ 6494262 w 8946352"/>
              <a:gd name="connsiteY304" fmla="*/ 590149 h 3940825"/>
              <a:gd name="connsiteX305" fmla="*/ 6284922 w 8946352"/>
              <a:gd name="connsiteY305" fmla="*/ 512989 h 3940825"/>
              <a:gd name="connsiteX306" fmla="*/ 6491910 w 8946352"/>
              <a:gd name="connsiteY306" fmla="*/ 564430 h 3940825"/>
              <a:gd name="connsiteX307" fmla="*/ 6731828 w 8946352"/>
              <a:gd name="connsiteY307" fmla="*/ 639254 h 3940825"/>
              <a:gd name="connsiteX308" fmla="*/ 6708306 w 8946352"/>
              <a:gd name="connsiteY308" fmla="*/ 629900 h 3940825"/>
              <a:gd name="connsiteX309" fmla="*/ 6868252 w 8946352"/>
              <a:gd name="connsiteY309" fmla="*/ 686018 h 3940825"/>
              <a:gd name="connsiteX310" fmla="*/ 6969394 w 8946352"/>
              <a:gd name="connsiteY310" fmla="*/ 723430 h 3940825"/>
              <a:gd name="connsiteX311" fmla="*/ 7070536 w 8946352"/>
              <a:gd name="connsiteY311" fmla="*/ 760842 h 3940825"/>
              <a:gd name="connsiteX312" fmla="*/ 7228130 w 8946352"/>
              <a:gd name="connsiteY312" fmla="*/ 828650 h 3940825"/>
              <a:gd name="connsiteX313" fmla="*/ 7164622 w 8946352"/>
              <a:gd name="connsiteY313" fmla="*/ 821634 h 3940825"/>
              <a:gd name="connsiteX314" fmla="*/ 6992914 w 8946352"/>
              <a:gd name="connsiteY314" fmla="*/ 765516 h 3940825"/>
              <a:gd name="connsiteX315" fmla="*/ 7166974 w 8946352"/>
              <a:gd name="connsiteY315" fmla="*/ 833325 h 3940825"/>
              <a:gd name="connsiteX316" fmla="*/ 7350440 w 8946352"/>
              <a:gd name="connsiteY316" fmla="*/ 910487 h 3940825"/>
              <a:gd name="connsiteX317" fmla="*/ 7538612 w 8946352"/>
              <a:gd name="connsiteY317" fmla="*/ 997002 h 3940825"/>
              <a:gd name="connsiteX318" fmla="*/ 7635050 w 8946352"/>
              <a:gd name="connsiteY318" fmla="*/ 1041427 h 3940825"/>
              <a:gd name="connsiteX319" fmla="*/ 7731486 w 8946352"/>
              <a:gd name="connsiteY319" fmla="*/ 1088190 h 3940825"/>
              <a:gd name="connsiteX320" fmla="*/ 7922012 w 8946352"/>
              <a:gd name="connsiteY320" fmla="*/ 1179382 h 3940825"/>
              <a:gd name="connsiteX321" fmla="*/ 8107830 w 8946352"/>
              <a:gd name="connsiteY321" fmla="*/ 1270573 h 3940825"/>
              <a:gd name="connsiteX322" fmla="*/ 8199564 w 8946352"/>
              <a:gd name="connsiteY322" fmla="*/ 1312660 h 3940825"/>
              <a:gd name="connsiteX323" fmla="*/ 8288946 w 8946352"/>
              <a:gd name="connsiteY323" fmla="*/ 1354749 h 3940825"/>
              <a:gd name="connsiteX324" fmla="*/ 8460650 w 8946352"/>
              <a:gd name="connsiteY324" fmla="*/ 1434248 h 3940825"/>
              <a:gd name="connsiteX325" fmla="*/ 8218382 w 8946352"/>
              <a:gd name="connsiteY325" fmla="*/ 1279925 h 3940825"/>
              <a:gd name="connsiteX326" fmla="*/ 8491230 w 8946352"/>
              <a:gd name="connsiteY326" fmla="*/ 1429573 h 3940825"/>
              <a:gd name="connsiteX327" fmla="*/ 8644118 w 8946352"/>
              <a:gd name="connsiteY327" fmla="*/ 1499720 h 3940825"/>
              <a:gd name="connsiteX328" fmla="*/ 8550032 w 8946352"/>
              <a:gd name="connsiteY328" fmla="*/ 1445941 h 3940825"/>
              <a:gd name="connsiteX329" fmla="*/ 8514750 w 8946352"/>
              <a:gd name="connsiteY329" fmla="*/ 1422558 h 3940825"/>
              <a:gd name="connsiteX330" fmla="*/ 8455946 w 8946352"/>
              <a:gd name="connsiteY330" fmla="*/ 1375794 h 3940825"/>
              <a:gd name="connsiteX331" fmla="*/ 8444186 w 8946352"/>
              <a:gd name="connsiteY331" fmla="*/ 1371117 h 3940825"/>
              <a:gd name="connsiteX332" fmla="*/ 8401848 w 8946352"/>
              <a:gd name="connsiteY332" fmla="*/ 1338382 h 3940825"/>
              <a:gd name="connsiteX333" fmla="*/ 8644118 w 8946352"/>
              <a:gd name="connsiteY333" fmla="*/ 1495043 h 3940825"/>
              <a:gd name="connsiteX334" fmla="*/ 8768782 w 8946352"/>
              <a:gd name="connsiteY334" fmla="*/ 1602602 h 3940825"/>
              <a:gd name="connsiteX335" fmla="*/ 8855810 w 8946352"/>
              <a:gd name="connsiteY335" fmla="*/ 1731203 h 3940825"/>
              <a:gd name="connsiteX336" fmla="*/ 8874628 w 8946352"/>
              <a:gd name="connsiteY336" fmla="*/ 1742894 h 3940825"/>
              <a:gd name="connsiteX337" fmla="*/ 8919320 w 8946352"/>
              <a:gd name="connsiteY337" fmla="*/ 1831747 h 3940825"/>
              <a:gd name="connsiteX338" fmla="*/ 8933432 w 8946352"/>
              <a:gd name="connsiteY338" fmla="*/ 1908909 h 3940825"/>
              <a:gd name="connsiteX339" fmla="*/ 8926374 w 8946352"/>
              <a:gd name="connsiteY339" fmla="*/ 1901893 h 3940825"/>
              <a:gd name="connsiteX340" fmla="*/ 8893446 w 8946352"/>
              <a:gd name="connsiteY340" fmla="*/ 1829408 h 3940825"/>
              <a:gd name="connsiteX341" fmla="*/ 8916966 w 8946352"/>
              <a:gd name="connsiteY341" fmla="*/ 1997761 h 3940825"/>
              <a:gd name="connsiteX342" fmla="*/ 8919320 w 8946352"/>
              <a:gd name="connsiteY342" fmla="*/ 2154420 h 3940825"/>
              <a:gd name="connsiteX343" fmla="*/ 8924024 w 8946352"/>
              <a:gd name="connsiteY343" fmla="*/ 2184819 h 3940825"/>
              <a:gd name="connsiteX344" fmla="*/ 8935782 w 8946352"/>
              <a:gd name="connsiteY344" fmla="*/ 2117010 h 3940825"/>
              <a:gd name="connsiteX345" fmla="*/ 8942842 w 8946352"/>
              <a:gd name="connsiteY345" fmla="*/ 1943982 h 3940825"/>
              <a:gd name="connsiteX346" fmla="*/ 8834642 w 8946352"/>
              <a:gd name="connsiteY346" fmla="*/ 2463065 h 3940825"/>
              <a:gd name="connsiteX347" fmla="*/ 8844050 w 8946352"/>
              <a:gd name="connsiteY347" fmla="*/ 2451375 h 3940825"/>
              <a:gd name="connsiteX348" fmla="*/ 8754670 w 8946352"/>
              <a:gd name="connsiteY348" fmla="*/ 2603359 h 3940825"/>
              <a:gd name="connsiteX349" fmla="*/ 8832290 w 8946352"/>
              <a:gd name="connsiteY349" fmla="*/ 2491125 h 3940825"/>
              <a:gd name="connsiteX350" fmla="*/ 8742908 w 8946352"/>
              <a:gd name="connsiteY350" fmla="*/ 2643109 h 3940825"/>
              <a:gd name="connsiteX351" fmla="*/ 8622950 w 8946352"/>
              <a:gd name="connsiteY351" fmla="*/ 2776388 h 3940825"/>
              <a:gd name="connsiteX352" fmla="*/ 8495934 w 8946352"/>
              <a:gd name="connsiteY352" fmla="*/ 2888624 h 3940825"/>
              <a:gd name="connsiteX353" fmla="*/ 8366566 w 8946352"/>
              <a:gd name="connsiteY353" fmla="*/ 3000857 h 3940825"/>
              <a:gd name="connsiteX354" fmla="*/ 8234846 w 8946352"/>
              <a:gd name="connsiteY354" fmla="*/ 3073343 h 3940825"/>
              <a:gd name="connsiteX355" fmla="*/ 8227790 w 8946352"/>
              <a:gd name="connsiteY355" fmla="*/ 3087372 h 3940825"/>
              <a:gd name="connsiteX356" fmla="*/ 8093716 w 8946352"/>
              <a:gd name="connsiteY356" fmla="*/ 3145828 h 3940825"/>
              <a:gd name="connsiteX357" fmla="*/ 7959646 w 8946352"/>
              <a:gd name="connsiteY357" fmla="*/ 3218314 h 3940825"/>
              <a:gd name="connsiteX358" fmla="*/ 7954942 w 8946352"/>
              <a:gd name="connsiteY358" fmla="*/ 3241694 h 3940825"/>
              <a:gd name="connsiteX359" fmla="*/ 7966702 w 8946352"/>
              <a:gd name="connsiteY359" fmla="*/ 3237017 h 3940825"/>
              <a:gd name="connsiteX360" fmla="*/ 7891432 w 8946352"/>
              <a:gd name="connsiteY360" fmla="*/ 3286122 h 3940825"/>
              <a:gd name="connsiteX361" fmla="*/ 7755008 w 8946352"/>
              <a:gd name="connsiteY361" fmla="*/ 3332886 h 3940825"/>
              <a:gd name="connsiteX362" fmla="*/ 7616234 w 8946352"/>
              <a:gd name="connsiteY362" fmla="*/ 3374972 h 3940825"/>
              <a:gd name="connsiteX363" fmla="*/ 7618584 w 8946352"/>
              <a:gd name="connsiteY363" fmla="*/ 3374972 h 3940825"/>
              <a:gd name="connsiteX364" fmla="*/ 7098762 w 8946352"/>
              <a:gd name="connsiteY364" fmla="*/ 3482531 h 3940825"/>
              <a:gd name="connsiteX365" fmla="*/ 7002324 w 8946352"/>
              <a:gd name="connsiteY365" fmla="*/ 3522282 h 3940825"/>
              <a:gd name="connsiteX366" fmla="*/ 6910590 w 8946352"/>
              <a:gd name="connsiteY366" fmla="*/ 3559694 h 3940825"/>
              <a:gd name="connsiteX367" fmla="*/ 6880012 w 8946352"/>
              <a:gd name="connsiteY367" fmla="*/ 3576061 h 3940825"/>
              <a:gd name="connsiteX368" fmla="*/ 6823560 w 8946352"/>
              <a:gd name="connsiteY368" fmla="*/ 3592429 h 3940825"/>
              <a:gd name="connsiteX369" fmla="*/ 6724770 w 8946352"/>
              <a:gd name="connsiteY369" fmla="*/ 3615809 h 3940825"/>
              <a:gd name="connsiteX370" fmla="*/ 6816506 w 8946352"/>
              <a:gd name="connsiteY370" fmla="*/ 3604119 h 3940825"/>
              <a:gd name="connsiteX371" fmla="*/ 6677728 w 8946352"/>
              <a:gd name="connsiteY371" fmla="*/ 3629841 h 3940825"/>
              <a:gd name="connsiteX372" fmla="*/ 6654206 w 8946352"/>
              <a:gd name="connsiteY372" fmla="*/ 3648547 h 3940825"/>
              <a:gd name="connsiteX373" fmla="*/ 6571882 w 8946352"/>
              <a:gd name="connsiteY373" fmla="*/ 3657898 h 3940825"/>
              <a:gd name="connsiteX374" fmla="*/ 6501318 w 8946352"/>
              <a:gd name="connsiteY374" fmla="*/ 3674266 h 3940825"/>
              <a:gd name="connsiteX375" fmla="*/ 6435458 w 8946352"/>
              <a:gd name="connsiteY375" fmla="*/ 3688295 h 3940825"/>
              <a:gd name="connsiteX376" fmla="*/ 6496614 w 8946352"/>
              <a:gd name="connsiteY376" fmla="*/ 3688295 h 3940825"/>
              <a:gd name="connsiteX377" fmla="*/ 6557770 w 8946352"/>
              <a:gd name="connsiteY377" fmla="*/ 3685956 h 3940825"/>
              <a:gd name="connsiteX378" fmla="*/ 6284922 w 8946352"/>
              <a:gd name="connsiteY378" fmla="*/ 3728045 h 3940825"/>
              <a:gd name="connsiteX379" fmla="*/ 6379006 w 8946352"/>
              <a:gd name="connsiteY379" fmla="*/ 3725707 h 3940825"/>
              <a:gd name="connsiteX380" fmla="*/ 6247286 w 8946352"/>
              <a:gd name="connsiteY380" fmla="*/ 3735059 h 3940825"/>
              <a:gd name="connsiteX381" fmla="*/ 6212004 w 8946352"/>
              <a:gd name="connsiteY381" fmla="*/ 3735059 h 3940825"/>
              <a:gd name="connsiteX382" fmla="*/ 6164962 w 8946352"/>
              <a:gd name="connsiteY382" fmla="*/ 3744413 h 3940825"/>
              <a:gd name="connsiteX383" fmla="*/ 6082638 w 8946352"/>
              <a:gd name="connsiteY383" fmla="*/ 3760780 h 3940825"/>
              <a:gd name="connsiteX384" fmla="*/ 6334314 w 8946352"/>
              <a:gd name="connsiteY384" fmla="*/ 3702324 h 3940825"/>
              <a:gd name="connsiteX385" fmla="*/ 6176722 w 8946352"/>
              <a:gd name="connsiteY385" fmla="*/ 3725707 h 3940825"/>
              <a:gd name="connsiteX386" fmla="*/ 6106158 w 8946352"/>
              <a:gd name="connsiteY386" fmla="*/ 3723368 h 3940825"/>
              <a:gd name="connsiteX387" fmla="*/ 6000310 w 8946352"/>
              <a:gd name="connsiteY387" fmla="*/ 3714016 h 3940825"/>
              <a:gd name="connsiteX388" fmla="*/ 5511066 w 8946352"/>
              <a:gd name="connsiteY388" fmla="*/ 3774809 h 3940825"/>
              <a:gd name="connsiteX389" fmla="*/ 5275852 w 8946352"/>
              <a:gd name="connsiteY389" fmla="*/ 3795854 h 3940825"/>
              <a:gd name="connsiteX390" fmla="*/ 5170006 w 8946352"/>
              <a:gd name="connsiteY390" fmla="*/ 3798192 h 3940825"/>
              <a:gd name="connsiteX391" fmla="*/ 5073568 w 8946352"/>
              <a:gd name="connsiteY391" fmla="*/ 3791177 h 3940825"/>
              <a:gd name="connsiteX392" fmla="*/ 4988890 w 8946352"/>
              <a:gd name="connsiteY392" fmla="*/ 3828589 h 3940825"/>
              <a:gd name="connsiteX393" fmla="*/ 5381700 w 8946352"/>
              <a:gd name="connsiteY393" fmla="*/ 3830927 h 3940825"/>
              <a:gd name="connsiteX394" fmla="*/ 5562814 w 8946352"/>
              <a:gd name="connsiteY394" fmla="*/ 3814560 h 3940825"/>
              <a:gd name="connsiteX395" fmla="*/ 5621618 w 8946352"/>
              <a:gd name="connsiteY395" fmla="*/ 3791177 h 3940825"/>
              <a:gd name="connsiteX396" fmla="*/ 5687478 w 8946352"/>
              <a:gd name="connsiteY396" fmla="*/ 3770132 h 3940825"/>
              <a:gd name="connsiteX397" fmla="*/ 5762746 w 8946352"/>
              <a:gd name="connsiteY397" fmla="*/ 3760780 h 3940825"/>
              <a:gd name="connsiteX398" fmla="*/ 5889762 w 8946352"/>
              <a:gd name="connsiteY398" fmla="*/ 3751428 h 3940825"/>
              <a:gd name="connsiteX399" fmla="*/ 5623968 w 8946352"/>
              <a:gd name="connsiteY399" fmla="*/ 3795854 h 3940825"/>
              <a:gd name="connsiteX400" fmla="*/ 5852128 w 8946352"/>
              <a:gd name="connsiteY400" fmla="*/ 3802867 h 3940825"/>
              <a:gd name="connsiteX401" fmla="*/ 5656898 w 8946352"/>
              <a:gd name="connsiteY401" fmla="*/ 3823911 h 3940825"/>
              <a:gd name="connsiteX402" fmla="*/ 5452264 w 8946352"/>
              <a:gd name="connsiteY402" fmla="*/ 3851972 h 3940825"/>
              <a:gd name="connsiteX403" fmla="*/ 5264092 w 8946352"/>
              <a:gd name="connsiteY403" fmla="*/ 3875352 h 3940825"/>
              <a:gd name="connsiteX404" fmla="*/ 5184120 w 8946352"/>
              <a:gd name="connsiteY404" fmla="*/ 3884707 h 3940825"/>
              <a:gd name="connsiteX405" fmla="*/ 5118260 w 8946352"/>
              <a:gd name="connsiteY405" fmla="*/ 3889381 h 3940825"/>
              <a:gd name="connsiteX406" fmla="*/ 4948906 w 8946352"/>
              <a:gd name="connsiteY406" fmla="*/ 3887045 h 3940825"/>
              <a:gd name="connsiteX407" fmla="*/ 4850116 w 8946352"/>
              <a:gd name="connsiteY407" fmla="*/ 3889381 h 3940825"/>
              <a:gd name="connsiteX408" fmla="*/ 4770142 w 8946352"/>
              <a:gd name="connsiteY408" fmla="*/ 3894058 h 3940825"/>
              <a:gd name="connsiteX409" fmla="*/ 4523166 w 8946352"/>
              <a:gd name="connsiteY409" fmla="*/ 3858985 h 3940825"/>
              <a:gd name="connsiteX410" fmla="*/ 4313828 w 8946352"/>
              <a:gd name="connsiteY410" fmla="*/ 3875352 h 3940825"/>
              <a:gd name="connsiteX411" fmla="*/ 4111542 w 8946352"/>
              <a:gd name="connsiteY411" fmla="*/ 3873014 h 3940825"/>
              <a:gd name="connsiteX412" fmla="*/ 4052738 w 8946352"/>
              <a:gd name="connsiteY412" fmla="*/ 3905751 h 3940825"/>
              <a:gd name="connsiteX413" fmla="*/ 4549042 w 8946352"/>
              <a:gd name="connsiteY413" fmla="*/ 3922119 h 3940825"/>
              <a:gd name="connsiteX414" fmla="*/ 4175050 w 8946352"/>
              <a:gd name="connsiteY414" fmla="*/ 3940825 h 3940825"/>
              <a:gd name="connsiteX415" fmla="*/ 4182108 w 8946352"/>
              <a:gd name="connsiteY415" fmla="*/ 3929132 h 3940825"/>
              <a:gd name="connsiteX416" fmla="*/ 4080964 w 8946352"/>
              <a:gd name="connsiteY416" fmla="*/ 3919780 h 3940825"/>
              <a:gd name="connsiteX417" fmla="*/ 4031570 w 8946352"/>
              <a:gd name="connsiteY417" fmla="*/ 3936147 h 3940825"/>
              <a:gd name="connsiteX418" fmla="*/ 3657578 w 8946352"/>
              <a:gd name="connsiteY418" fmla="*/ 3926793 h 3940825"/>
              <a:gd name="connsiteX419" fmla="*/ 3521154 w 8946352"/>
              <a:gd name="connsiteY419" fmla="*/ 3929132 h 3940825"/>
              <a:gd name="connsiteX420" fmla="*/ 3389434 w 8946352"/>
              <a:gd name="connsiteY420" fmla="*/ 3926793 h 3940825"/>
              <a:gd name="connsiteX421" fmla="*/ 3187150 w 8946352"/>
              <a:gd name="connsiteY421" fmla="*/ 3903413 h 3940825"/>
              <a:gd name="connsiteX422" fmla="*/ 3459998 w 8946352"/>
              <a:gd name="connsiteY422" fmla="*/ 3922119 h 3940825"/>
              <a:gd name="connsiteX423" fmla="*/ 3518804 w 8946352"/>
              <a:gd name="connsiteY423" fmla="*/ 3877691 h 3940825"/>
              <a:gd name="connsiteX424" fmla="*/ 2305099 w 8946352"/>
              <a:gd name="connsiteY424" fmla="*/ 3802867 h 3940825"/>
              <a:gd name="connsiteX425" fmla="*/ 2447991 w 8946352"/>
              <a:gd name="connsiteY425" fmla="*/ 3825081 h 3940825"/>
              <a:gd name="connsiteX426" fmla="*/ 2511015 w 8946352"/>
              <a:gd name="connsiteY426" fmla="*/ 3834251 h 3940825"/>
              <a:gd name="connsiteX427" fmla="*/ 2368605 w 8946352"/>
              <a:gd name="connsiteY427" fmla="*/ 3819237 h 3940825"/>
              <a:gd name="connsiteX428" fmla="*/ 2354492 w 8946352"/>
              <a:gd name="connsiteY428" fmla="*/ 3821573 h 3940825"/>
              <a:gd name="connsiteX429" fmla="*/ 2509734 w 8946352"/>
              <a:gd name="connsiteY429" fmla="*/ 3837940 h 3940825"/>
              <a:gd name="connsiteX430" fmla="*/ 2520076 w 8946352"/>
              <a:gd name="connsiteY430" fmla="*/ 3836228 h 3940825"/>
              <a:gd name="connsiteX431" fmla="*/ 2552072 w 8946352"/>
              <a:gd name="connsiteY431" fmla="*/ 3847295 h 3940825"/>
              <a:gd name="connsiteX432" fmla="*/ 1648850 w 8946352"/>
              <a:gd name="connsiteY432" fmla="*/ 3725707 h 3940825"/>
              <a:gd name="connsiteX433" fmla="*/ 1702950 w 8946352"/>
              <a:gd name="connsiteY433" fmla="*/ 3756103 h 3940825"/>
              <a:gd name="connsiteX434" fmla="*/ 1519484 w 8946352"/>
              <a:gd name="connsiteY434" fmla="*/ 3725707 h 3940825"/>
              <a:gd name="connsiteX435" fmla="*/ 1319550 w 8946352"/>
              <a:gd name="connsiteY435" fmla="*/ 3695310 h 3940825"/>
              <a:gd name="connsiteX436" fmla="*/ 1305437 w 8946352"/>
              <a:gd name="connsiteY436" fmla="*/ 3681282 h 3940825"/>
              <a:gd name="connsiteX437" fmla="*/ 1187830 w 8946352"/>
              <a:gd name="connsiteY437" fmla="*/ 3667250 h 3940825"/>
              <a:gd name="connsiteX438" fmla="*/ 1126675 w 8946352"/>
              <a:gd name="connsiteY438" fmla="*/ 3667250 h 3940825"/>
              <a:gd name="connsiteX439" fmla="*/ 983195 w 8946352"/>
              <a:gd name="connsiteY439" fmla="*/ 3615809 h 3940825"/>
              <a:gd name="connsiteX440" fmla="*/ 910278 w 8946352"/>
              <a:gd name="connsiteY440" fmla="*/ 3597103 h 3940825"/>
              <a:gd name="connsiteX441" fmla="*/ 872643 w 8946352"/>
              <a:gd name="connsiteY441" fmla="*/ 3587752 h 3940825"/>
              <a:gd name="connsiteX442" fmla="*/ 823250 w 8946352"/>
              <a:gd name="connsiteY442" fmla="*/ 3571384 h 3940825"/>
              <a:gd name="connsiteX443" fmla="*/ 651542 w 8946352"/>
              <a:gd name="connsiteY443" fmla="*/ 3468502 h 3940825"/>
              <a:gd name="connsiteX444" fmla="*/ 670359 w 8946352"/>
              <a:gd name="connsiteY444" fmla="*/ 3491885 h 3940825"/>
              <a:gd name="connsiteX445" fmla="*/ 498654 w 8946352"/>
              <a:gd name="connsiteY445" fmla="*/ 3321195 h 3940825"/>
              <a:gd name="connsiteX446" fmla="*/ 392807 w 8946352"/>
              <a:gd name="connsiteY446" fmla="*/ 3082694 h 3940825"/>
              <a:gd name="connsiteX447" fmla="*/ 364581 w 8946352"/>
              <a:gd name="connsiteY447" fmla="*/ 2823154 h 3940825"/>
              <a:gd name="connsiteX448" fmla="*/ 369285 w 8946352"/>
              <a:gd name="connsiteY448" fmla="*/ 2699227 h 3940825"/>
              <a:gd name="connsiteX449" fmla="*/ 373990 w 8946352"/>
              <a:gd name="connsiteY449" fmla="*/ 2638432 h 3940825"/>
              <a:gd name="connsiteX450" fmla="*/ 381047 w 8946352"/>
              <a:gd name="connsiteY450" fmla="*/ 2579978 h 3940825"/>
              <a:gd name="connsiteX451" fmla="*/ 381047 w 8946352"/>
              <a:gd name="connsiteY451" fmla="*/ 2813800 h 3940825"/>
              <a:gd name="connsiteX452" fmla="*/ 437499 w 8946352"/>
              <a:gd name="connsiteY452" fmla="*/ 2425656 h 3940825"/>
              <a:gd name="connsiteX453" fmla="*/ 442203 w 8946352"/>
              <a:gd name="connsiteY453" fmla="*/ 2385905 h 3940825"/>
              <a:gd name="connsiteX454" fmla="*/ 451611 w 8946352"/>
              <a:gd name="connsiteY454" fmla="*/ 2332126 h 3940825"/>
              <a:gd name="connsiteX455" fmla="*/ 439850 w 8946352"/>
              <a:gd name="connsiteY455" fmla="*/ 2334464 h 3940825"/>
              <a:gd name="connsiteX456" fmla="*/ 411624 w 8946352"/>
              <a:gd name="connsiteY456" fmla="*/ 2474758 h 3940825"/>
              <a:gd name="connsiteX457" fmla="*/ 411624 w 8946352"/>
              <a:gd name="connsiteY457" fmla="*/ 2420978 h 3940825"/>
              <a:gd name="connsiteX458" fmla="*/ 439850 w 8946352"/>
              <a:gd name="connsiteY458" fmla="*/ 2320435 h 3940825"/>
              <a:gd name="connsiteX459" fmla="*/ 456313 w 8946352"/>
              <a:gd name="connsiteY459" fmla="*/ 2276008 h 3940825"/>
              <a:gd name="connsiteX460" fmla="*/ 463371 w 8946352"/>
              <a:gd name="connsiteY460" fmla="*/ 2301729 h 3940825"/>
              <a:gd name="connsiteX461" fmla="*/ 453962 w 8946352"/>
              <a:gd name="connsiteY461" fmla="*/ 2395257 h 3940825"/>
              <a:gd name="connsiteX462" fmla="*/ 458667 w 8946352"/>
              <a:gd name="connsiteY462" fmla="*/ 2449036 h 3940825"/>
              <a:gd name="connsiteX463" fmla="*/ 470429 w 8946352"/>
              <a:gd name="connsiteY463" fmla="*/ 2383566 h 3940825"/>
              <a:gd name="connsiteX464" fmla="*/ 484541 w 8946352"/>
              <a:gd name="connsiteY464" fmla="*/ 2327448 h 3940825"/>
              <a:gd name="connsiteX465" fmla="*/ 515118 w 8946352"/>
              <a:gd name="connsiteY465" fmla="*/ 2238598 h 3940825"/>
              <a:gd name="connsiteX466" fmla="*/ 545697 w 8946352"/>
              <a:gd name="connsiteY466" fmla="*/ 2161435 h 3940825"/>
              <a:gd name="connsiteX467" fmla="*/ 578627 w 8946352"/>
              <a:gd name="connsiteY467" fmla="*/ 2079598 h 3940825"/>
              <a:gd name="connsiteX468" fmla="*/ 529231 w 8946352"/>
              <a:gd name="connsiteY468" fmla="*/ 2147407 h 3940825"/>
              <a:gd name="connsiteX469" fmla="*/ 508063 w 8946352"/>
              <a:gd name="connsiteY469" fmla="*/ 2142729 h 3940825"/>
              <a:gd name="connsiteX470" fmla="*/ 550401 w 8946352"/>
              <a:gd name="connsiteY470" fmla="*/ 2021142 h 3940825"/>
              <a:gd name="connsiteX471" fmla="*/ 588036 w 8946352"/>
              <a:gd name="connsiteY471" fmla="*/ 1941643 h 3940825"/>
              <a:gd name="connsiteX472" fmla="*/ 609204 w 8946352"/>
              <a:gd name="connsiteY472" fmla="*/ 1899554 h 3940825"/>
              <a:gd name="connsiteX473" fmla="*/ 632725 w 8946352"/>
              <a:gd name="connsiteY473" fmla="*/ 1857468 h 3940825"/>
              <a:gd name="connsiteX474" fmla="*/ 820896 w 8946352"/>
              <a:gd name="connsiteY474" fmla="*/ 1597925 h 3940825"/>
              <a:gd name="connsiteX475" fmla="*/ 863235 w 8946352"/>
              <a:gd name="connsiteY475" fmla="*/ 1520762 h 3940825"/>
              <a:gd name="connsiteX476" fmla="*/ 893814 w 8946352"/>
              <a:gd name="connsiteY476" fmla="*/ 1476337 h 3940825"/>
              <a:gd name="connsiteX477" fmla="*/ 931448 w 8946352"/>
              <a:gd name="connsiteY477" fmla="*/ 1431910 h 3940825"/>
              <a:gd name="connsiteX478" fmla="*/ 1018476 w 8946352"/>
              <a:gd name="connsiteY478" fmla="*/ 1340720 h 3940825"/>
              <a:gd name="connsiteX479" fmla="*/ 1065519 w 8946352"/>
              <a:gd name="connsiteY479" fmla="*/ 1296293 h 3940825"/>
              <a:gd name="connsiteX480" fmla="*/ 1114915 w 8946352"/>
              <a:gd name="connsiteY480" fmla="*/ 1256544 h 3940825"/>
              <a:gd name="connsiteX481" fmla="*/ 1213705 w 8946352"/>
              <a:gd name="connsiteY481" fmla="*/ 1186398 h 3940825"/>
              <a:gd name="connsiteX482" fmla="*/ 1298382 w 8946352"/>
              <a:gd name="connsiteY482" fmla="*/ 1132618 h 3940825"/>
              <a:gd name="connsiteX483" fmla="*/ 1378355 w 8946352"/>
              <a:gd name="connsiteY483" fmla="*/ 1076500 h 3940825"/>
              <a:gd name="connsiteX484" fmla="*/ 1519484 w 8946352"/>
              <a:gd name="connsiteY484" fmla="*/ 1027398 h 3940825"/>
              <a:gd name="connsiteX485" fmla="*/ 1465383 w 8946352"/>
              <a:gd name="connsiteY485" fmla="*/ 1039088 h 3940825"/>
              <a:gd name="connsiteX486" fmla="*/ 1717063 w 8946352"/>
              <a:gd name="connsiteY486" fmla="*/ 968941 h 3940825"/>
              <a:gd name="connsiteX487" fmla="*/ 1895826 w 8946352"/>
              <a:gd name="connsiteY487" fmla="*/ 947899 h 3940825"/>
              <a:gd name="connsiteX488" fmla="*/ 1811149 w 8946352"/>
              <a:gd name="connsiteY488" fmla="*/ 945561 h 3940825"/>
              <a:gd name="connsiteX489" fmla="*/ 2276873 w 8946352"/>
              <a:gd name="connsiteY489" fmla="*/ 908148 h 3940825"/>
              <a:gd name="connsiteX490" fmla="*/ 2735539 w 8946352"/>
              <a:gd name="connsiteY490" fmla="*/ 901133 h 3940825"/>
              <a:gd name="connsiteX491" fmla="*/ 2672033 w 8946352"/>
              <a:gd name="connsiteY491" fmla="*/ 896458 h 3940825"/>
              <a:gd name="connsiteX492" fmla="*/ 2841387 w 8946352"/>
              <a:gd name="connsiteY492" fmla="*/ 898794 h 3940825"/>
              <a:gd name="connsiteX493" fmla="*/ 2714371 w 8946352"/>
              <a:gd name="connsiteY493" fmla="*/ 912826 h 3940825"/>
              <a:gd name="connsiteX494" fmla="*/ 3514100 w 8946352"/>
              <a:gd name="connsiteY494" fmla="*/ 915164 h 3940825"/>
              <a:gd name="connsiteX495" fmla="*/ 3382380 w 8946352"/>
              <a:gd name="connsiteY495" fmla="*/ 891781 h 3940825"/>
              <a:gd name="connsiteX496" fmla="*/ 3570550 w 8946352"/>
              <a:gd name="connsiteY496" fmla="*/ 917500 h 3940825"/>
              <a:gd name="connsiteX497" fmla="*/ 3784594 w 8946352"/>
              <a:gd name="connsiteY497" fmla="*/ 931532 h 3940825"/>
              <a:gd name="connsiteX498" fmla="*/ 3615240 w 8946352"/>
              <a:gd name="connsiteY498" fmla="*/ 894120 h 3940825"/>
              <a:gd name="connsiteX499" fmla="*/ 3923372 w 8946352"/>
              <a:gd name="connsiteY499" fmla="*/ 910487 h 3940825"/>
              <a:gd name="connsiteX500" fmla="*/ 3984528 w 8946352"/>
              <a:gd name="connsiteY500" fmla="*/ 901133 h 3940825"/>
              <a:gd name="connsiteX501" fmla="*/ 4158586 w 8946352"/>
              <a:gd name="connsiteY501" fmla="*/ 919839 h 3940825"/>
              <a:gd name="connsiteX502" fmla="*/ 4334996 w 8946352"/>
              <a:gd name="connsiteY502" fmla="*/ 926855 h 3940825"/>
              <a:gd name="connsiteX503" fmla="*/ 4309122 w 8946352"/>
              <a:gd name="connsiteY503" fmla="*/ 917500 h 3940825"/>
              <a:gd name="connsiteX504" fmla="*/ 4438784 w 8946352"/>
              <a:gd name="connsiteY504" fmla="*/ 946144 h 3940825"/>
              <a:gd name="connsiteX505" fmla="*/ 4535266 w 8946352"/>
              <a:gd name="connsiteY505" fmla="*/ 954760 h 3940825"/>
              <a:gd name="connsiteX506" fmla="*/ 4542866 w 8946352"/>
              <a:gd name="connsiteY506" fmla="*/ 956082 h 3940825"/>
              <a:gd name="connsiteX507" fmla="*/ 4556096 w 8946352"/>
              <a:gd name="connsiteY507" fmla="*/ 961928 h 3940825"/>
              <a:gd name="connsiteX508" fmla="*/ 4311474 w 8946352"/>
              <a:gd name="connsiteY508" fmla="*/ 931532 h 3940825"/>
              <a:gd name="connsiteX509" fmla="*/ 4485532 w 8946352"/>
              <a:gd name="connsiteY509" fmla="*/ 978295 h 3940825"/>
              <a:gd name="connsiteX510" fmla="*/ 4370278 w 8946352"/>
              <a:gd name="connsiteY510" fmla="*/ 973618 h 3940825"/>
              <a:gd name="connsiteX511" fmla="*/ 4285602 w 8946352"/>
              <a:gd name="connsiteY511" fmla="*/ 968941 h 3940825"/>
              <a:gd name="connsiteX512" fmla="*/ 4299714 w 8946352"/>
              <a:gd name="connsiteY512" fmla="*/ 973618 h 3940825"/>
              <a:gd name="connsiteX513" fmla="*/ 4370278 w 8946352"/>
              <a:gd name="connsiteY513" fmla="*/ 973618 h 3940825"/>
              <a:gd name="connsiteX514" fmla="*/ 4443194 w 8946352"/>
              <a:gd name="connsiteY514" fmla="*/ 982972 h 3940825"/>
              <a:gd name="connsiteX515" fmla="*/ 4487886 w 8946352"/>
              <a:gd name="connsiteY515" fmla="*/ 978295 h 3940825"/>
              <a:gd name="connsiteX516" fmla="*/ 4633718 w 8946352"/>
              <a:gd name="connsiteY516" fmla="*/ 961928 h 3940825"/>
              <a:gd name="connsiteX517" fmla="*/ 4585180 w 8946352"/>
              <a:gd name="connsiteY517" fmla="*/ 957907 h 3940825"/>
              <a:gd name="connsiteX518" fmla="*/ 4700460 w 8946352"/>
              <a:gd name="connsiteY518" fmla="*/ 961343 h 3940825"/>
              <a:gd name="connsiteX519" fmla="*/ 4864228 w 8946352"/>
              <a:gd name="connsiteY519" fmla="*/ 975957 h 3940825"/>
              <a:gd name="connsiteX520" fmla="*/ 4826594 w 8946352"/>
              <a:gd name="connsiteY520" fmla="*/ 959589 h 3940825"/>
              <a:gd name="connsiteX521" fmla="*/ 5261738 w 8946352"/>
              <a:gd name="connsiteY521" fmla="*/ 1018046 h 3940825"/>
              <a:gd name="connsiteX522" fmla="*/ 5172358 w 8946352"/>
              <a:gd name="connsiteY522" fmla="*/ 989986 h 3940825"/>
              <a:gd name="connsiteX523" fmla="*/ 5699238 w 8946352"/>
              <a:gd name="connsiteY523" fmla="*/ 1081177 h 3940825"/>
              <a:gd name="connsiteX524" fmla="*/ 5802732 w 8946352"/>
              <a:gd name="connsiteY524" fmla="*/ 1069487 h 3940825"/>
              <a:gd name="connsiteX525" fmla="*/ 6096750 w 8946352"/>
              <a:gd name="connsiteY525" fmla="*/ 1127941 h 3940825"/>
              <a:gd name="connsiteX526" fmla="*/ 6007370 w 8946352"/>
              <a:gd name="connsiteY526" fmla="*/ 1102222 h 3940825"/>
              <a:gd name="connsiteX527" fmla="*/ 6007370 w 8946352"/>
              <a:gd name="connsiteY527" fmla="*/ 1109235 h 3940825"/>
              <a:gd name="connsiteX528" fmla="*/ 5932100 w 8946352"/>
              <a:gd name="connsiteY528" fmla="*/ 1085854 h 3940825"/>
              <a:gd name="connsiteX529" fmla="*/ 6261400 w 8946352"/>
              <a:gd name="connsiteY529" fmla="*/ 1153663 h 3940825"/>
              <a:gd name="connsiteX530" fmla="*/ 6174370 w 8946352"/>
              <a:gd name="connsiteY530" fmla="*/ 1113912 h 3940825"/>
              <a:gd name="connsiteX531" fmla="*/ 6870604 w 8946352"/>
              <a:gd name="connsiteY531" fmla="*/ 1293957 h 3940825"/>
              <a:gd name="connsiteX532" fmla="*/ 6854140 w 8946352"/>
              <a:gd name="connsiteY532" fmla="*/ 1319676 h 3940825"/>
              <a:gd name="connsiteX533" fmla="*/ 6616572 w 8946352"/>
              <a:gd name="connsiteY533" fmla="*/ 1268235 h 3940825"/>
              <a:gd name="connsiteX534" fmla="*/ 6840026 w 8946352"/>
              <a:gd name="connsiteY534" fmla="*/ 1345398 h 3940825"/>
              <a:gd name="connsiteX535" fmla="*/ 6675378 w 8946352"/>
              <a:gd name="connsiteY535" fmla="*/ 1307986 h 3940825"/>
              <a:gd name="connsiteX536" fmla="*/ 6684786 w 8946352"/>
              <a:gd name="connsiteY536" fmla="*/ 1314999 h 3940825"/>
              <a:gd name="connsiteX537" fmla="*/ 6562474 w 8946352"/>
              <a:gd name="connsiteY537" fmla="*/ 1284602 h 3940825"/>
              <a:gd name="connsiteX538" fmla="*/ 6557770 w 8946352"/>
              <a:gd name="connsiteY538" fmla="*/ 1310324 h 3940825"/>
              <a:gd name="connsiteX539" fmla="*/ 6483676 w 8946352"/>
              <a:gd name="connsiteY539" fmla="*/ 1310652 h 3940825"/>
              <a:gd name="connsiteX540" fmla="*/ 6508192 w 8946352"/>
              <a:gd name="connsiteY540" fmla="*/ 1318232 h 3940825"/>
              <a:gd name="connsiteX541" fmla="*/ 6438104 w 8946352"/>
              <a:gd name="connsiteY541" fmla="*/ 1298631 h 3940825"/>
              <a:gd name="connsiteX542" fmla="*/ 6334314 w 8946352"/>
              <a:gd name="connsiteY542" fmla="*/ 1261219 h 3940825"/>
              <a:gd name="connsiteX543" fmla="*/ 6143794 w 8946352"/>
              <a:gd name="connsiteY543" fmla="*/ 1235500 h 3940825"/>
              <a:gd name="connsiteX544" fmla="*/ 6383712 w 8946352"/>
              <a:gd name="connsiteY544" fmla="*/ 1300970 h 3940825"/>
              <a:gd name="connsiteX545" fmla="*/ 6141440 w 8946352"/>
              <a:gd name="connsiteY545" fmla="*/ 1282264 h 3940825"/>
              <a:gd name="connsiteX546" fmla="*/ 6028538 w 8946352"/>
              <a:gd name="connsiteY546" fmla="*/ 1258883 h 3940825"/>
              <a:gd name="connsiteX547" fmla="*/ 5925042 w 8946352"/>
              <a:gd name="connsiteY547" fmla="*/ 1242516 h 3940825"/>
              <a:gd name="connsiteX548" fmla="*/ 5746280 w 8946352"/>
              <a:gd name="connsiteY548" fmla="*/ 1226146 h 3940825"/>
              <a:gd name="connsiteX549" fmla="*/ 5466376 w 8946352"/>
              <a:gd name="connsiteY549" fmla="*/ 1207442 h 3940825"/>
              <a:gd name="connsiteX550" fmla="*/ 5391108 w 8946352"/>
              <a:gd name="connsiteY550" fmla="*/ 1165353 h 3940825"/>
              <a:gd name="connsiteX551" fmla="*/ 5186470 w 8946352"/>
              <a:gd name="connsiteY551" fmla="*/ 1151324 h 3940825"/>
              <a:gd name="connsiteX552" fmla="*/ 5108850 w 8946352"/>
              <a:gd name="connsiteY552" fmla="*/ 1116251 h 3940825"/>
              <a:gd name="connsiteX553" fmla="*/ 4981836 w 8946352"/>
              <a:gd name="connsiteY553" fmla="*/ 1113912 h 3940825"/>
              <a:gd name="connsiteX554" fmla="*/ 5071216 w 8946352"/>
              <a:gd name="connsiteY554" fmla="*/ 1153663 h 3940825"/>
              <a:gd name="connsiteX555" fmla="*/ 4939496 w 8946352"/>
              <a:gd name="connsiteY555" fmla="*/ 1127941 h 3940825"/>
              <a:gd name="connsiteX556" fmla="*/ 4777198 w 8946352"/>
              <a:gd name="connsiteY556" fmla="*/ 1111574 h 3940825"/>
              <a:gd name="connsiteX557" fmla="*/ 4854820 w 8946352"/>
              <a:gd name="connsiteY557" fmla="*/ 1130280 h 3940825"/>
              <a:gd name="connsiteX558" fmla="*/ 4680762 w 8946352"/>
              <a:gd name="connsiteY558" fmla="*/ 1106896 h 3940825"/>
              <a:gd name="connsiteX559" fmla="*/ 4532574 w 8946352"/>
              <a:gd name="connsiteY559" fmla="*/ 1092868 h 3940825"/>
              <a:gd name="connsiteX560" fmla="*/ 4287952 w 8946352"/>
              <a:gd name="connsiteY560" fmla="*/ 1076500 h 3940825"/>
              <a:gd name="connsiteX561" fmla="*/ 3758722 w 8946352"/>
              <a:gd name="connsiteY561" fmla="*/ 1050781 h 3940825"/>
              <a:gd name="connsiteX562" fmla="*/ 3798706 w 8946352"/>
              <a:gd name="connsiteY562" fmla="*/ 1064810 h 3940825"/>
              <a:gd name="connsiteX563" fmla="*/ 3657578 w 8946352"/>
              <a:gd name="connsiteY563" fmla="*/ 1055456 h 3940825"/>
              <a:gd name="connsiteX564" fmla="*/ 3685804 w 8946352"/>
              <a:gd name="connsiteY564" fmla="*/ 1064810 h 3940825"/>
              <a:gd name="connsiteX565" fmla="*/ 2853146 w 8946352"/>
              <a:gd name="connsiteY565" fmla="*/ 1036749 h 3940825"/>
              <a:gd name="connsiteX566" fmla="*/ 3008388 w 8946352"/>
              <a:gd name="connsiteY566" fmla="*/ 1050781 h 3940825"/>
              <a:gd name="connsiteX567" fmla="*/ 2735539 w 8946352"/>
              <a:gd name="connsiteY567" fmla="*/ 1034413 h 3940825"/>
              <a:gd name="connsiteX568" fmla="*/ 2766118 w 8946352"/>
              <a:gd name="connsiteY568" fmla="*/ 1055456 h 3940825"/>
              <a:gd name="connsiteX569" fmla="*/ 2102814 w 8946352"/>
              <a:gd name="connsiteY569" fmla="*/ 1069487 h 3940825"/>
              <a:gd name="connsiteX570" fmla="*/ 2105165 w 8946352"/>
              <a:gd name="connsiteY570" fmla="*/ 1083516 h 3940825"/>
              <a:gd name="connsiteX571" fmla="*/ 1954628 w 8946352"/>
              <a:gd name="connsiteY571" fmla="*/ 1092868 h 3940825"/>
              <a:gd name="connsiteX572" fmla="*/ 2008729 w 8946352"/>
              <a:gd name="connsiteY572" fmla="*/ 1090529 h 3940825"/>
              <a:gd name="connsiteX573" fmla="*/ 1773515 w 8946352"/>
              <a:gd name="connsiteY573" fmla="*/ 1120928 h 3940825"/>
              <a:gd name="connsiteX574" fmla="*/ 1535947 w 8946352"/>
              <a:gd name="connsiteY574" fmla="*/ 1193411 h 3940825"/>
              <a:gd name="connsiteX575" fmla="*/ 1637091 w 8946352"/>
              <a:gd name="connsiteY575" fmla="*/ 1165353 h 3940825"/>
              <a:gd name="connsiteX576" fmla="*/ 1658259 w 8946352"/>
              <a:gd name="connsiteY576" fmla="*/ 1177043 h 3940825"/>
              <a:gd name="connsiteX577" fmla="*/ 1455974 w 8946352"/>
              <a:gd name="connsiteY577" fmla="*/ 1244852 h 3940825"/>
              <a:gd name="connsiteX578" fmla="*/ 1406581 w 8946352"/>
              <a:gd name="connsiteY578" fmla="*/ 1265896 h 3940825"/>
              <a:gd name="connsiteX579" fmla="*/ 1359538 w 8946352"/>
              <a:gd name="connsiteY579" fmla="*/ 1289279 h 3940825"/>
              <a:gd name="connsiteX580" fmla="*/ 1265452 w 8946352"/>
              <a:gd name="connsiteY580" fmla="*/ 1343059 h 3940825"/>
              <a:gd name="connsiteX581" fmla="*/ 1201943 w 8946352"/>
              <a:gd name="connsiteY581" fmla="*/ 1403852 h 3940825"/>
              <a:gd name="connsiteX582" fmla="*/ 1185480 w 8946352"/>
              <a:gd name="connsiteY582" fmla="*/ 1424896 h 3940825"/>
              <a:gd name="connsiteX583" fmla="*/ 1206648 w 8946352"/>
              <a:gd name="connsiteY583" fmla="*/ 1413206 h 3940825"/>
              <a:gd name="connsiteX584" fmla="*/ 1190184 w 8946352"/>
              <a:gd name="connsiteY584" fmla="*/ 1424896 h 3940825"/>
              <a:gd name="connsiteX585" fmla="*/ 1157254 w 8946352"/>
              <a:gd name="connsiteY585" fmla="*/ 1450615 h 3940825"/>
              <a:gd name="connsiteX586" fmla="*/ 1091394 w 8946352"/>
              <a:gd name="connsiteY586" fmla="*/ 1502056 h 3940825"/>
              <a:gd name="connsiteX587" fmla="*/ 1107858 w 8946352"/>
              <a:gd name="connsiteY587" fmla="*/ 1499720 h 3940825"/>
              <a:gd name="connsiteX588" fmla="*/ 816192 w 8946352"/>
              <a:gd name="connsiteY588" fmla="*/ 1890203 h 3940825"/>
              <a:gd name="connsiteX589" fmla="*/ 623317 w 8946352"/>
              <a:gd name="connsiteY589" fmla="*/ 2329787 h 3940825"/>
              <a:gd name="connsiteX590" fmla="*/ 538639 w 8946352"/>
              <a:gd name="connsiteY590" fmla="*/ 2806784 h 3940825"/>
              <a:gd name="connsiteX591" fmla="*/ 555106 w 8946352"/>
              <a:gd name="connsiteY591" fmla="*/ 3040608 h 3940825"/>
              <a:gd name="connsiteX592" fmla="*/ 590387 w 8946352"/>
              <a:gd name="connsiteY592" fmla="*/ 3143490 h 3940825"/>
              <a:gd name="connsiteX593" fmla="*/ 616261 w 8946352"/>
              <a:gd name="connsiteY593" fmla="*/ 3187915 h 3940825"/>
              <a:gd name="connsiteX594" fmla="*/ 649191 w 8946352"/>
              <a:gd name="connsiteY594" fmla="*/ 3230004 h 3940825"/>
              <a:gd name="connsiteX595" fmla="*/ 646838 w 8946352"/>
              <a:gd name="connsiteY595" fmla="*/ 3218314 h 3940825"/>
              <a:gd name="connsiteX596" fmla="*/ 924391 w 8946352"/>
              <a:gd name="connsiteY596" fmla="*/ 3447458 h 3940825"/>
              <a:gd name="connsiteX597" fmla="*/ 969080 w 8946352"/>
              <a:gd name="connsiteY597" fmla="*/ 3461487 h 3940825"/>
              <a:gd name="connsiteX598" fmla="*/ 1011421 w 8946352"/>
              <a:gd name="connsiteY598" fmla="*/ 3468502 h 3940825"/>
              <a:gd name="connsiteX599" fmla="*/ 1133732 w 8946352"/>
              <a:gd name="connsiteY599" fmla="*/ 3489547 h 3940825"/>
              <a:gd name="connsiteX600" fmla="*/ 1234873 w 8946352"/>
              <a:gd name="connsiteY600" fmla="*/ 3524620 h 3940825"/>
              <a:gd name="connsiteX601" fmla="*/ 1439511 w 8946352"/>
              <a:gd name="connsiteY601" fmla="*/ 3576061 h 3940825"/>
              <a:gd name="connsiteX602" fmla="*/ 1413636 w 8946352"/>
              <a:gd name="connsiteY602" fmla="*/ 3550340 h 3940825"/>
              <a:gd name="connsiteX603" fmla="*/ 1975799 w 8946352"/>
              <a:gd name="connsiteY603" fmla="*/ 3625164 h 3940825"/>
              <a:gd name="connsiteX604" fmla="*/ 2575594 w 8946352"/>
              <a:gd name="connsiteY604" fmla="*/ 3669589 h 3940825"/>
              <a:gd name="connsiteX605" fmla="*/ 2147504 w 8946352"/>
              <a:gd name="connsiteY605" fmla="*/ 3664914 h 3940825"/>
              <a:gd name="connsiteX606" fmla="*/ 1827613 w 8946352"/>
              <a:gd name="connsiteY606" fmla="*/ 3643870 h 3940825"/>
              <a:gd name="connsiteX607" fmla="*/ 2218068 w 8946352"/>
              <a:gd name="connsiteY607" fmla="*/ 3678943 h 3940825"/>
              <a:gd name="connsiteX608" fmla="*/ 2632045 w 8946352"/>
              <a:gd name="connsiteY608" fmla="*/ 3699988 h 3940825"/>
              <a:gd name="connsiteX609" fmla="*/ 2450931 w 8946352"/>
              <a:gd name="connsiteY609" fmla="*/ 3681282 h 3940825"/>
              <a:gd name="connsiteX610" fmla="*/ 2829625 w 8946352"/>
              <a:gd name="connsiteY610" fmla="*/ 3695310 h 3940825"/>
              <a:gd name="connsiteX611" fmla="*/ 3102474 w 8946352"/>
              <a:gd name="connsiteY611" fmla="*/ 3697649 h 3940825"/>
              <a:gd name="connsiteX612" fmla="*/ 3812820 w 8946352"/>
              <a:gd name="connsiteY612" fmla="*/ 3749090 h 3940825"/>
              <a:gd name="connsiteX613" fmla="*/ 3692862 w 8946352"/>
              <a:gd name="connsiteY613" fmla="*/ 3718691 h 3940825"/>
              <a:gd name="connsiteX614" fmla="*/ 3949244 w 8946352"/>
              <a:gd name="connsiteY614" fmla="*/ 3721030 h 3940825"/>
              <a:gd name="connsiteX615" fmla="*/ 3951598 w 8946352"/>
              <a:gd name="connsiteY615" fmla="*/ 3739736 h 3940825"/>
              <a:gd name="connsiteX616" fmla="*/ 4045976 w 8946352"/>
              <a:gd name="connsiteY616" fmla="*/ 3738859 h 3940825"/>
              <a:gd name="connsiteX617" fmla="*/ 4077476 w 8946352"/>
              <a:gd name="connsiteY617" fmla="*/ 3733989 h 3940825"/>
              <a:gd name="connsiteX618" fmla="*/ 3993936 w 8946352"/>
              <a:gd name="connsiteY618" fmla="*/ 3718691 h 3940825"/>
              <a:gd name="connsiteX619" fmla="*/ 4068618 w 8946352"/>
              <a:gd name="connsiteY619" fmla="*/ 3725121 h 3940825"/>
              <a:gd name="connsiteX620" fmla="*/ 4080942 w 8946352"/>
              <a:gd name="connsiteY620" fmla="*/ 3733453 h 3940825"/>
              <a:gd name="connsiteX621" fmla="*/ 4085668 w 8946352"/>
              <a:gd name="connsiteY621" fmla="*/ 3732722 h 3940825"/>
              <a:gd name="connsiteX622" fmla="*/ 4391446 w 8946352"/>
              <a:gd name="connsiteY622" fmla="*/ 3744413 h 3940825"/>
              <a:gd name="connsiteX623" fmla="*/ 4746622 w 8946352"/>
              <a:gd name="connsiteY623" fmla="*/ 3744413 h 3940825"/>
              <a:gd name="connsiteX624" fmla="*/ 4768172 w 8946352"/>
              <a:gd name="connsiteY624" fmla="*/ 3734676 h 3940825"/>
              <a:gd name="connsiteX625" fmla="*/ 4750736 w 8946352"/>
              <a:gd name="connsiteY625" fmla="*/ 3731261 h 3940825"/>
              <a:gd name="connsiteX626" fmla="*/ 4791310 w 8946352"/>
              <a:gd name="connsiteY626" fmla="*/ 3725707 h 3940825"/>
              <a:gd name="connsiteX627" fmla="*/ 4774972 w 8946352"/>
              <a:gd name="connsiteY627" fmla="*/ 3732927 h 3940825"/>
              <a:gd name="connsiteX628" fmla="*/ 4800720 w 8946352"/>
              <a:gd name="connsiteY628" fmla="*/ 3735059 h 3940825"/>
              <a:gd name="connsiteX629" fmla="*/ 4821890 w 8946352"/>
              <a:gd name="connsiteY629" fmla="*/ 3737397 h 3940825"/>
              <a:gd name="connsiteX630" fmla="*/ 5068864 w 8946352"/>
              <a:gd name="connsiteY630" fmla="*/ 3695310 h 3940825"/>
              <a:gd name="connsiteX631" fmla="*/ 4826594 w 8946352"/>
              <a:gd name="connsiteY631" fmla="*/ 3709339 h 3940825"/>
              <a:gd name="connsiteX632" fmla="*/ 4887750 w 8946352"/>
              <a:gd name="connsiteY632" fmla="*/ 3692972 h 3940825"/>
              <a:gd name="connsiteX633" fmla="*/ 5191174 w 8946352"/>
              <a:gd name="connsiteY633" fmla="*/ 3674266 h 3940825"/>
              <a:gd name="connsiteX634" fmla="*/ 5170006 w 8946352"/>
              <a:gd name="connsiteY634" fmla="*/ 3685956 h 3940825"/>
              <a:gd name="connsiteX635" fmla="*/ 5308782 w 8946352"/>
              <a:gd name="connsiteY635" fmla="*/ 3678943 h 3940825"/>
              <a:gd name="connsiteX636" fmla="*/ 5282910 w 8946352"/>
              <a:gd name="connsiteY636" fmla="*/ 3674266 h 3940825"/>
              <a:gd name="connsiteX637" fmla="*/ 5765098 w 8946352"/>
              <a:gd name="connsiteY637" fmla="*/ 3625164 h 3940825"/>
              <a:gd name="connsiteX638" fmla="*/ 5809790 w 8946352"/>
              <a:gd name="connsiteY638" fmla="*/ 3639192 h 3940825"/>
              <a:gd name="connsiteX639" fmla="*/ 5995606 w 8946352"/>
              <a:gd name="connsiteY639" fmla="*/ 3597103 h 3940825"/>
              <a:gd name="connsiteX640" fmla="*/ 6141440 w 8946352"/>
              <a:gd name="connsiteY640" fmla="*/ 3594767 h 3940825"/>
              <a:gd name="connsiteX641" fmla="*/ 6296682 w 8946352"/>
              <a:gd name="connsiteY641" fmla="*/ 3583074 h 3940825"/>
              <a:gd name="connsiteX642" fmla="*/ 6341374 w 8946352"/>
              <a:gd name="connsiteY642" fmla="*/ 3557355 h 3940825"/>
              <a:gd name="connsiteX643" fmla="*/ 6698898 w 8946352"/>
              <a:gd name="connsiteY643" fmla="*/ 3489547 h 3940825"/>
              <a:gd name="connsiteX644" fmla="*/ 6785926 w 8946352"/>
              <a:gd name="connsiteY644" fmla="*/ 3473179 h 3940825"/>
              <a:gd name="connsiteX645" fmla="*/ 6861194 w 8946352"/>
              <a:gd name="connsiteY645" fmla="*/ 3454473 h 3940825"/>
              <a:gd name="connsiteX646" fmla="*/ 6918822 w 8946352"/>
              <a:gd name="connsiteY646" fmla="*/ 3438398 h 3940825"/>
              <a:gd name="connsiteX647" fmla="*/ 6946266 w 8946352"/>
              <a:gd name="connsiteY647" fmla="*/ 3427618 h 3940825"/>
              <a:gd name="connsiteX648" fmla="*/ 6927054 w 8946352"/>
              <a:gd name="connsiteY648" fmla="*/ 3431091 h 3940825"/>
              <a:gd name="connsiteX649" fmla="*/ 6962338 w 8946352"/>
              <a:gd name="connsiteY649" fmla="*/ 3412384 h 3940825"/>
              <a:gd name="connsiteX650" fmla="*/ 6954216 w 8946352"/>
              <a:gd name="connsiteY650" fmla="*/ 3424495 h 3940825"/>
              <a:gd name="connsiteX651" fmla="*/ 6955280 w 8946352"/>
              <a:gd name="connsiteY651" fmla="*/ 3424077 h 3940825"/>
              <a:gd name="connsiteX652" fmla="*/ 7084650 w 8946352"/>
              <a:gd name="connsiteY652" fmla="*/ 3396017 h 3940825"/>
              <a:gd name="connsiteX653" fmla="*/ 7211666 w 8946352"/>
              <a:gd name="connsiteY653" fmla="*/ 3358605 h 3940825"/>
              <a:gd name="connsiteX654" fmla="*/ 7333976 w 8946352"/>
              <a:gd name="connsiteY654" fmla="*/ 3321195 h 3940825"/>
              <a:gd name="connsiteX655" fmla="*/ 7446878 w 8946352"/>
              <a:gd name="connsiteY655" fmla="*/ 3286122 h 3940825"/>
              <a:gd name="connsiteX656" fmla="*/ 7451584 w 8946352"/>
              <a:gd name="connsiteY656" fmla="*/ 3267416 h 3940825"/>
              <a:gd name="connsiteX657" fmla="*/ 7682094 w 8946352"/>
              <a:gd name="connsiteY657" fmla="*/ 3192592 h 3940825"/>
              <a:gd name="connsiteX658" fmla="*/ 7656218 w 8946352"/>
              <a:gd name="connsiteY658" fmla="*/ 3194930 h 3940825"/>
              <a:gd name="connsiteX659" fmla="*/ 8023152 w 8946352"/>
              <a:gd name="connsiteY659" fmla="*/ 3049959 h 3940825"/>
              <a:gd name="connsiteX660" fmla="*/ 8331284 w 8946352"/>
              <a:gd name="connsiteY660" fmla="*/ 2869918 h 3940825"/>
              <a:gd name="connsiteX661" fmla="*/ 8194860 w 8946352"/>
              <a:gd name="connsiteY661" fmla="*/ 2935387 h 3940825"/>
              <a:gd name="connsiteX662" fmla="*/ 8514750 w 8946352"/>
              <a:gd name="connsiteY662" fmla="*/ 2687535 h 3940825"/>
              <a:gd name="connsiteX663" fmla="*/ 8766430 w 8946352"/>
              <a:gd name="connsiteY663" fmla="*/ 2283023 h 3940825"/>
              <a:gd name="connsiteX664" fmla="*/ 8752316 w 8946352"/>
              <a:gd name="connsiteY664" fmla="*/ 2304068 h 3940825"/>
              <a:gd name="connsiteX665" fmla="*/ 8801712 w 8946352"/>
              <a:gd name="connsiteY665" fmla="*/ 2135716 h 3940825"/>
              <a:gd name="connsiteX666" fmla="*/ 8782894 w 8946352"/>
              <a:gd name="connsiteY666" fmla="*/ 2147407 h 3940825"/>
              <a:gd name="connsiteX667" fmla="*/ 8785246 w 8946352"/>
              <a:gd name="connsiteY667" fmla="*/ 2035171 h 3940825"/>
              <a:gd name="connsiteX668" fmla="*/ 8771134 w 8946352"/>
              <a:gd name="connsiteY668" fmla="*/ 1922938 h 3940825"/>
              <a:gd name="connsiteX669" fmla="*/ 8681752 w 8946352"/>
              <a:gd name="connsiteY669" fmla="*/ 1733541 h 3940825"/>
              <a:gd name="connsiteX670" fmla="*/ 8528864 w 8946352"/>
              <a:gd name="connsiteY670" fmla="*/ 1600263 h 3940825"/>
              <a:gd name="connsiteX671" fmla="*/ 8411258 w 8946352"/>
              <a:gd name="connsiteY671" fmla="*/ 1516088 h 3940825"/>
              <a:gd name="connsiteX672" fmla="*/ 8415962 w 8946352"/>
              <a:gd name="connsiteY672" fmla="*/ 1551161 h 3940825"/>
              <a:gd name="connsiteX673" fmla="*/ 7404540 w 8946352"/>
              <a:gd name="connsiteY673" fmla="*/ 1041427 h 3940825"/>
              <a:gd name="connsiteX674" fmla="*/ 7409246 w 8946352"/>
              <a:gd name="connsiteY674" fmla="*/ 1041427 h 3940825"/>
              <a:gd name="connsiteX675" fmla="*/ 7268116 w 8946352"/>
              <a:gd name="connsiteY675" fmla="*/ 975957 h 3940825"/>
              <a:gd name="connsiteX676" fmla="*/ 7256354 w 8946352"/>
              <a:gd name="connsiteY676" fmla="*/ 973618 h 3940825"/>
              <a:gd name="connsiteX677" fmla="*/ 7355144 w 8946352"/>
              <a:gd name="connsiteY677" fmla="*/ 1018046 h 3940825"/>
              <a:gd name="connsiteX678" fmla="*/ 7157564 w 8946352"/>
              <a:gd name="connsiteY678" fmla="*/ 933868 h 3940825"/>
              <a:gd name="connsiteX679" fmla="*/ 6983506 w 8946352"/>
              <a:gd name="connsiteY679" fmla="*/ 856708 h 3940825"/>
              <a:gd name="connsiteX680" fmla="*/ 6835322 w 8946352"/>
              <a:gd name="connsiteY680" fmla="*/ 830986 h 3940825"/>
              <a:gd name="connsiteX681" fmla="*/ 6607164 w 8946352"/>
              <a:gd name="connsiteY681" fmla="*/ 753826 h 3940825"/>
              <a:gd name="connsiteX682" fmla="*/ 6414288 w 8946352"/>
              <a:gd name="connsiteY682" fmla="*/ 695369 h 3940825"/>
              <a:gd name="connsiteX683" fmla="*/ 6249638 w 8946352"/>
              <a:gd name="connsiteY683" fmla="*/ 639254 h 3940825"/>
              <a:gd name="connsiteX684" fmla="*/ 6261400 w 8946352"/>
              <a:gd name="connsiteY684" fmla="*/ 653283 h 3940825"/>
              <a:gd name="connsiteX685" fmla="*/ 5478136 w 8946352"/>
              <a:gd name="connsiteY685" fmla="*/ 438165 h 3940825"/>
              <a:gd name="connsiteX686" fmla="*/ 4612548 w 8946352"/>
              <a:gd name="connsiteY686" fmla="*/ 274490 h 3940825"/>
              <a:gd name="connsiteX687" fmla="*/ 4313828 w 8946352"/>
              <a:gd name="connsiteY687" fmla="*/ 199666 h 3940825"/>
              <a:gd name="connsiteX688" fmla="*/ 4064500 w 8946352"/>
              <a:gd name="connsiteY688" fmla="*/ 162254 h 3940825"/>
              <a:gd name="connsiteX689" fmla="*/ 3822228 w 8946352"/>
              <a:gd name="connsiteY689" fmla="*/ 124845 h 3940825"/>
              <a:gd name="connsiteX690" fmla="*/ 4064500 w 8946352"/>
              <a:gd name="connsiteY690" fmla="*/ 180960 h 3940825"/>
              <a:gd name="connsiteX691" fmla="*/ 3732846 w 8946352"/>
              <a:gd name="connsiteY691" fmla="*/ 155241 h 3940825"/>
              <a:gd name="connsiteX692" fmla="*/ 3796356 w 8946352"/>
              <a:gd name="connsiteY692" fmla="*/ 169270 h 3940825"/>
              <a:gd name="connsiteX693" fmla="*/ 3579960 w 8946352"/>
              <a:gd name="connsiteY693" fmla="*/ 127181 h 3940825"/>
              <a:gd name="connsiteX694" fmla="*/ 3568198 w 8946352"/>
              <a:gd name="connsiteY694" fmla="*/ 141212 h 3940825"/>
              <a:gd name="connsiteX695" fmla="*/ 3412956 w 8946352"/>
              <a:gd name="connsiteY695" fmla="*/ 106139 h 3940825"/>
              <a:gd name="connsiteX696" fmla="*/ 2674384 w 8946352"/>
              <a:gd name="connsiteY696" fmla="*/ 85094 h 3940825"/>
              <a:gd name="connsiteX697" fmla="*/ 1989912 w 8946352"/>
              <a:gd name="connsiteY697" fmla="*/ 150564 h 3940825"/>
              <a:gd name="connsiteX698" fmla="*/ 2029897 w 8946352"/>
              <a:gd name="connsiteY698" fmla="*/ 129520 h 3940825"/>
              <a:gd name="connsiteX699" fmla="*/ 1869951 w 8946352"/>
              <a:gd name="connsiteY699" fmla="*/ 152903 h 3940825"/>
              <a:gd name="connsiteX700" fmla="*/ 1787628 w 8946352"/>
              <a:gd name="connsiteY700" fmla="*/ 166932 h 3940825"/>
              <a:gd name="connsiteX701" fmla="*/ 1702950 w 8946352"/>
              <a:gd name="connsiteY701" fmla="*/ 183299 h 3940825"/>
              <a:gd name="connsiteX702" fmla="*/ 1366593 w 8946352"/>
              <a:gd name="connsiteY702" fmla="*/ 286181 h 3940825"/>
              <a:gd name="connsiteX703" fmla="*/ 1430102 w 8946352"/>
              <a:gd name="connsiteY703" fmla="*/ 272152 h 3940825"/>
              <a:gd name="connsiteX704" fmla="*/ 1368946 w 8946352"/>
              <a:gd name="connsiteY704" fmla="*/ 295535 h 3940825"/>
              <a:gd name="connsiteX705" fmla="*/ 1314846 w 8946352"/>
              <a:gd name="connsiteY705" fmla="*/ 318916 h 3940825"/>
              <a:gd name="connsiteX706" fmla="*/ 1223114 w 8946352"/>
              <a:gd name="connsiteY706" fmla="*/ 356328 h 3940825"/>
              <a:gd name="connsiteX707" fmla="*/ 1145492 w 8946352"/>
              <a:gd name="connsiteY707" fmla="*/ 386724 h 3940825"/>
              <a:gd name="connsiteX708" fmla="*/ 1072577 w 8946352"/>
              <a:gd name="connsiteY708" fmla="*/ 417123 h 3940825"/>
              <a:gd name="connsiteX709" fmla="*/ 684472 w 8946352"/>
              <a:gd name="connsiteY709" fmla="*/ 627561 h 3940825"/>
              <a:gd name="connsiteX710" fmla="*/ 858531 w 8946352"/>
              <a:gd name="connsiteY710" fmla="*/ 515328 h 3940825"/>
              <a:gd name="connsiteX711" fmla="*/ 903223 w 8946352"/>
              <a:gd name="connsiteY711" fmla="*/ 487267 h 3940825"/>
              <a:gd name="connsiteX712" fmla="*/ 940857 w 8946352"/>
              <a:gd name="connsiteY712" fmla="*/ 463887 h 3940825"/>
              <a:gd name="connsiteX713" fmla="*/ 980842 w 8946352"/>
              <a:gd name="connsiteY713" fmla="*/ 431152 h 3940825"/>
              <a:gd name="connsiteX714" fmla="*/ 924391 w 8946352"/>
              <a:gd name="connsiteY714" fmla="*/ 454532 h 3940825"/>
              <a:gd name="connsiteX715" fmla="*/ 911278 w 8946352"/>
              <a:gd name="connsiteY715" fmla="*/ 461050 h 3940825"/>
              <a:gd name="connsiteX716" fmla="*/ 929832 w 8946352"/>
              <a:gd name="connsiteY716" fmla="*/ 450843 h 3940825"/>
              <a:gd name="connsiteX717" fmla="*/ 1020830 w 8946352"/>
              <a:gd name="connsiteY717" fmla="*/ 405430 h 3940825"/>
              <a:gd name="connsiteX718" fmla="*/ 966729 w 8946352"/>
              <a:gd name="connsiteY718" fmla="*/ 421798 h 3940825"/>
              <a:gd name="connsiteX719" fmla="*/ 1364242 w 8946352"/>
              <a:gd name="connsiteY719" fmla="*/ 258123 h 3940825"/>
              <a:gd name="connsiteX720" fmla="*/ 1256044 w 8946352"/>
              <a:gd name="connsiteY720" fmla="*/ 300210 h 3940825"/>
              <a:gd name="connsiteX721" fmla="*/ 1150196 w 8946352"/>
              <a:gd name="connsiteY721" fmla="*/ 346976 h 3940825"/>
              <a:gd name="connsiteX722" fmla="*/ 1246635 w 8946352"/>
              <a:gd name="connsiteY722" fmla="*/ 314241 h 3940825"/>
              <a:gd name="connsiteX723" fmla="*/ 1376002 w 8946352"/>
              <a:gd name="connsiteY723" fmla="*/ 265136 h 3940825"/>
              <a:gd name="connsiteX724" fmla="*/ 1505371 w 8946352"/>
              <a:gd name="connsiteY724" fmla="*/ 218372 h 3940825"/>
              <a:gd name="connsiteX725" fmla="*/ 1601807 w 8946352"/>
              <a:gd name="connsiteY725" fmla="*/ 192653 h 3940825"/>
              <a:gd name="connsiteX726" fmla="*/ 1587694 w 8946352"/>
              <a:gd name="connsiteY726" fmla="*/ 162254 h 3940825"/>
              <a:gd name="connsiteX727" fmla="*/ 1785274 w 8946352"/>
              <a:gd name="connsiteY727" fmla="*/ 115491 h 3940825"/>
              <a:gd name="connsiteX728" fmla="*/ 1884064 w 8946352"/>
              <a:gd name="connsiteY728" fmla="*/ 106139 h 3940825"/>
              <a:gd name="connsiteX729" fmla="*/ 1978150 w 8946352"/>
              <a:gd name="connsiteY729" fmla="*/ 103800 h 3940825"/>
              <a:gd name="connsiteX730" fmla="*/ 2055772 w 8946352"/>
              <a:gd name="connsiteY730" fmla="*/ 99123 h 3940825"/>
              <a:gd name="connsiteX731" fmla="*/ 2107519 w 8946352"/>
              <a:gd name="connsiteY731" fmla="*/ 94446 h 3940825"/>
              <a:gd name="connsiteX732" fmla="*/ 2168674 w 8946352"/>
              <a:gd name="connsiteY732" fmla="*/ 89771 h 3940825"/>
              <a:gd name="connsiteX733" fmla="*/ 2107519 w 8946352"/>
              <a:gd name="connsiteY733" fmla="*/ 103800 h 3940825"/>
              <a:gd name="connsiteX734" fmla="*/ 2479157 w 8946352"/>
              <a:gd name="connsiteY734" fmla="*/ 78079 h 3940825"/>
              <a:gd name="connsiteX735" fmla="*/ 2283928 w 8946352"/>
              <a:gd name="connsiteY735" fmla="*/ 73404 h 3940825"/>
              <a:gd name="connsiteX736" fmla="*/ 2620286 w 8946352"/>
              <a:gd name="connsiteY736" fmla="*/ 64050 h 3940825"/>
              <a:gd name="connsiteX737" fmla="*/ 2512087 w 8946352"/>
              <a:gd name="connsiteY737" fmla="*/ 57034 h 3940825"/>
              <a:gd name="connsiteX738" fmla="*/ 2361550 w 8946352"/>
              <a:gd name="connsiteY738" fmla="*/ 57034 h 3940825"/>
              <a:gd name="connsiteX739" fmla="*/ 2039306 w 8946352"/>
              <a:gd name="connsiteY739" fmla="*/ 87433 h 3940825"/>
              <a:gd name="connsiteX740" fmla="*/ 2032250 w 8946352"/>
              <a:gd name="connsiteY740" fmla="*/ 68727 h 3940825"/>
              <a:gd name="connsiteX741" fmla="*/ 2691474 w 8946352"/>
              <a:gd name="connsiteY741" fmla="*/ 32886 h 3940825"/>
              <a:gd name="connsiteX742" fmla="*/ 2585004 w 8946352"/>
              <a:gd name="connsiteY742" fmla="*/ 21962 h 3940825"/>
              <a:gd name="connsiteX743" fmla="*/ 2601468 w 8946352"/>
              <a:gd name="connsiteY743" fmla="*/ 21962 h 3940825"/>
              <a:gd name="connsiteX744" fmla="*/ 2561483 w 8946352"/>
              <a:gd name="connsiteY744" fmla="*/ 24300 h 3940825"/>
              <a:gd name="connsiteX745" fmla="*/ 2585004 w 8946352"/>
              <a:gd name="connsiteY745" fmla="*/ 21962 h 3940825"/>
              <a:gd name="connsiteX746" fmla="*/ 2530280 w 8946352"/>
              <a:gd name="connsiteY746" fmla="*/ 3 h 3940825"/>
              <a:gd name="connsiteX747" fmla="*/ 2660273 w 8946352"/>
              <a:gd name="connsiteY747" fmla="*/ 5593 h 3940825"/>
              <a:gd name="connsiteX748" fmla="*/ 2791991 w 8946352"/>
              <a:gd name="connsiteY748" fmla="*/ 24298 h 3940825"/>
              <a:gd name="connsiteX749" fmla="*/ 2646161 w 8946352"/>
              <a:gd name="connsiteY749" fmla="*/ 19621 h 3940825"/>
              <a:gd name="connsiteX750" fmla="*/ 2601469 w 8946352"/>
              <a:gd name="connsiteY750" fmla="*/ 21960 h 3940825"/>
              <a:gd name="connsiteX751" fmla="*/ 2643807 w 8946352"/>
              <a:gd name="connsiteY751" fmla="*/ 7931 h 3940825"/>
              <a:gd name="connsiteX752" fmla="*/ 2460340 w 8946352"/>
              <a:gd name="connsiteY752" fmla="*/ 915 h 3940825"/>
              <a:gd name="connsiteX753" fmla="*/ 2530280 w 8946352"/>
              <a:gd name="connsiteY753" fmla="*/ 3 h 394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Lst>
            <a:rect l="l" t="t" r="r" b="b"/>
            <a:pathLst>
              <a:path w="8946352" h="3940825">
                <a:moveTo>
                  <a:pt x="4765438" y="3894058"/>
                </a:moveTo>
                <a:cubicBezTo>
                  <a:pt x="4763086" y="3896397"/>
                  <a:pt x="4753680" y="3898735"/>
                  <a:pt x="4723100" y="3903410"/>
                </a:cubicBezTo>
                <a:cubicBezTo>
                  <a:pt x="4725454" y="3898735"/>
                  <a:pt x="4741918" y="3896397"/>
                  <a:pt x="4765438" y="3894058"/>
                </a:cubicBezTo>
                <a:close/>
                <a:moveTo>
                  <a:pt x="3939836" y="3873014"/>
                </a:moveTo>
                <a:cubicBezTo>
                  <a:pt x="3892792" y="3873014"/>
                  <a:pt x="3845750" y="3875352"/>
                  <a:pt x="3798706" y="3875352"/>
                </a:cubicBezTo>
                <a:cubicBezTo>
                  <a:pt x="3826932" y="3880029"/>
                  <a:pt x="3852808" y="3884707"/>
                  <a:pt x="3878680" y="3887045"/>
                </a:cubicBezTo>
                <a:close/>
                <a:moveTo>
                  <a:pt x="2511015" y="3834251"/>
                </a:moveTo>
                <a:lnTo>
                  <a:pt x="2523846" y="3835604"/>
                </a:lnTo>
                <a:lnTo>
                  <a:pt x="2520076" y="3836228"/>
                </a:lnTo>
                <a:lnTo>
                  <a:pt x="2516791" y="3835092"/>
                </a:lnTo>
                <a:close/>
                <a:moveTo>
                  <a:pt x="3742256" y="3830927"/>
                </a:moveTo>
                <a:cubicBezTo>
                  <a:pt x="3692862" y="3844956"/>
                  <a:pt x="3754018" y="3851972"/>
                  <a:pt x="3848104" y="3854308"/>
                </a:cubicBezTo>
                <a:cubicBezTo>
                  <a:pt x="3942190" y="3856646"/>
                  <a:pt x="4066852" y="3854308"/>
                  <a:pt x="4144474" y="3849633"/>
                </a:cubicBezTo>
                <a:cubicBezTo>
                  <a:pt x="4078614" y="3842617"/>
                  <a:pt x="3784594" y="3858985"/>
                  <a:pt x="3742256" y="3830927"/>
                </a:cubicBezTo>
                <a:close/>
                <a:moveTo>
                  <a:pt x="4302434" y="3820076"/>
                </a:moveTo>
                <a:cubicBezTo>
                  <a:pt x="4289130" y="3820405"/>
                  <a:pt x="4272666" y="3820989"/>
                  <a:pt x="4252672" y="3821573"/>
                </a:cubicBezTo>
                <a:cubicBezTo>
                  <a:pt x="4231502" y="3821573"/>
                  <a:pt x="4210334" y="3819237"/>
                  <a:pt x="4177402" y="3821573"/>
                </a:cubicBezTo>
                <a:cubicBezTo>
                  <a:pt x="4205628" y="3821573"/>
                  <a:pt x="4231502" y="3821573"/>
                  <a:pt x="4250318" y="3821573"/>
                </a:cubicBezTo>
                <a:cubicBezTo>
                  <a:pt x="4342054" y="3823911"/>
                  <a:pt x="4332644" y="3844956"/>
                  <a:pt x="4487886" y="3830927"/>
                </a:cubicBezTo>
                <a:cubicBezTo>
                  <a:pt x="4450252" y="3828589"/>
                  <a:pt x="4386742" y="3835604"/>
                  <a:pt x="4346758" y="3830927"/>
                </a:cubicBezTo>
                <a:cubicBezTo>
                  <a:pt x="4353814" y="3820405"/>
                  <a:pt x="4342348" y="3819090"/>
                  <a:pt x="4302434" y="3820076"/>
                </a:cubicBezTo>
                <a:close/>
                <a:moveTo>
                  <a:pt x="1670020" y="3764286"/>
                </a:moveTo>
                <a:cubicBezTo>
                  <a:pt x="1696481" y="3765455"/>
                  <a:pt x="1734703" y="3768963"/>
                  <a:pt x="1775865" y="3772470"/>
                </a:cubicBezTo>
                <a:cubicBezTo>
                  <a:pt x="1860542" y="3781822"/>
                  <a:pt x="1961686" y="3791176"/>
                  <a:pt x="2006375" y="3793515"/>
                </a:cubicBezTo>
                <a:cubicBezTo>
                  <a:pt x="1942868" y="3814557"/>
                  <a:pt x="1761752" y="3760780"/>
                  <a:pt x="1634737" y="3770132"/>
                </a:cubicBezTo>
                <a:cubicBezTo>
                  <a:pt x="1628857" y="3764287"/>
                  <a:pt x="1643558" y="3763117"/>
                  <a:pt x="1670020" y="3764286"/>
                </a:cubicBezTo>
                <a:close/>
                <a:moveTo>
                  <a:pt x="3932780" y="3744413"/>
                </a:moveTo>
                <a:cubicBezTo>
                  <a:pt x="3944540" y="3758442"/>
                  <a:pt x="3986878" y="3749090"/>
                  <a:pt x="4043330" y="3746751"/>
                </a:cubicBezTo>
                <a:close/>
                <a:moveTo>
                  <a:pt x="3445886" y="3742074"/>
                </a:moveTo>
                <a:cubicBezTo>
                  <a:pt x="3368266" y="3742074"/>
                  <a:pt x="3474112" y="3756103"/>
                  <a:pt x="3499986" y="3765457"/>
                </a:cubicBezTo>
                <a:cubicBezTo>
                  <a:pt x="3462352" y="3765457"/>
                  <a:pt x="3436478" y="3763119"/>
                  <a:pt x="3384730" y="3758442"/>
                </a:cubicBezTo>
                <a:cubicBezTo>
                  <a:pt x="3415310" y="3786499"/>
                  <a:pt x="3525858" y="3753765"/>
                  <a:pt x="3681100" y="3772471"/>
                </a:cubicBezTo>
                <a:cubicBezTo>
                  <a:pt x="3678750" y="3758442"/>
                  <a:pt x="3499986" y="3753765"/>
                  <a:pt x="3445886" y="3742074"/>
                </a:cubicBezTo>
                <a:close/>
                <a:moveTo>
                  <a:pt x="1888768" y="3699988"/>
                </a:moveTo>
                <a:cubicBezTo>
                  <a:pt x="1989912" y="3716355"/>
                  <a:pt x="2133391" y="3758442"/>
                  <a:pt x="2335675" y="3753765"/>
                </a:cubicBezTo>
                <a:lnTo>
                  <a:pt x="2182787" y="3735059"/>
                </a:lnTo>
                <a:lnTo>
                  <a:pt x="2220422" y="3737397"/>
                </a:lnTo>
                <a:lnTo>
                  <a:pt x="2182787" y="3723368"/>
                </a:lnTo>
                <a:cubicBezTo>
                  <a:pt x="2222772" y="3758442"/>
                  <a:pt x="1978150" y="3711678"/>
                  <a:pt x="1888768" y="3699988"/>
                </a:cubicBezTo>
                <a:close/>
                <a:moveTo>
                  <a:pt x="7112876" y="3501237"/>
                </a:moveTo>
                <a:cubicBezTo>
                  <a:pt x="7068186" y="3512927"/>
                  <a:pt x="7035256" y="3519943"/>
                  <a:pt x="7009382" y="3526956"/>
                </a:cubicBezTo>
                <a:cubicBezTo>
                  <a:pt x="7039960" y="3517604"/>
                  <a:pt x="7065832" y="3510589"/>
                  <a:pt x="7112876" y="3501237"/>
                </a:cubicBezTo>
                <a:close/>
                <a:moveTo>
                  <a:pt x="7639166" y="3379065"/>
                </a:moveTo>
                <a:cubicBezTo>
                  <a:pt x="7645048" y="3379650"/>
                  <a:pt x="7646812" y="3381988"/>
                  <a:pt x="7642106" y="3386666"/>
                </a:cubicBezTo>
                <a:lnTo>
                  <a:pt x="7611530" y="3381988"/>
                </a:lnTo>
                <a:cubicBezTo>
                  <a:pt x="7623290" y="3379650"/>
                  <a:pt x="7633286" y="3378480"/>
                  <a:pt x="7639166" y="3379065"/>
                </a:cubicBezTo>
                <a:close/>
                <a:moveTo>
                  <a:pt x="583331" y="3197269"/>
                </a:moveTo>
                <a:cubicBezTo>
                  <a:pt x="588036" y="3215975"/>
                  <a:pt x="595091" y="3234681"/>
                  <a:pt x="604499" y="3248710"/>
                </a:cubicBezTo>
                <a:cubicBezTo>
                  <a:pt x="609204" y="3255723"/>
                  <a:pt x="613908" y="3262739"/>
                  <a:pt x="618612" y="3269752"/>
                </a:cubicBezTo>
                <a:cubicBezTo>
                  <a:pt x="623317" y="3276768"/>
                  <a:pt x="630374" y="3281445"/>
                  <a:pt x="635078" y="3288458"/>
                </a:cubicBezTo>
                <a:cubicBezTo>
                  <a:pt x="658600" y="3311841"/>
                  <a:pt x="686826" y="3335224"/>
                  <a:pt x="726811" y="3370298"/>
                </a:cubicBezTo>
                <a:cubicBezTo>
                  <a:pt x="715051" y="3358605"/>
                  <a:pt x="705643" y="3346915"/>
                  <a:pt x="696234" y="3335224"/>
                </a:cubicBezTo>
                <a:cubicBezTo>
                  <a:pt x="691530" y="3330547"/>
                  <a:pt x="684472" y="3323531"/>
                  <a:pt x="679768" y="3316518"/>
                </a:cubicBezTo>
                <a:cubicBezTo>
                  <a:pt x="675064" y="3309503"/>
                  <a:pt x="668008" y="3302489"/>
                  <a:pt x="663304" y="3295474"/>
                </a:cubicBezTo>
                <a:cubicBezTo>
                  <a:pt x="642134" y="3267416"/>
                  <a:pt x="616261" y="3237017"/>
                  <a:pt x="583331" y="3197269"/>
                </a:cubicBezTo>
                <a:close/>
                <a:moveTo>
                  <a:pt x="7653866" y="3197266"/>
                </a:moveTo>
                <a:cubicBezTo>
                  <a:pt x="7618586" y="3208956"/>
                  <a:pt x="7583304" y="3220649"/>
                  <a:pt x="7543318" y="3232340"/>
                </a:cubicBezTo>
                <a:cubicBezTo>
                  <a:pt x="7590360" y="3213634"/>
                  <a:pt x="7627994" y="3201943"/>
                  <a:pt x="7653866" y="3197266"/>
                </a:cubicBezTo>
                <a:close/>
                <a:moveTo>
                  <a:pt x="8425370" y="2965784"/>
                </a:moveTo>
                <a:cubicBezTo>
                  <a:pt x="8394794" y="2991503"/>
                  <a:pt x="8373622" y="3005535"/>
                  <a:pt x="8357158" y="3010209"/>
                </a:cubicBezTo>
                <a:cubicBezTo>
                  <a:pt x="8359510" y="3007873"/>
                  <a:pt x="8359510" y="3005535"/>
                  <a:pt x="8361864" y="3005535"/>
                </a:cubicBezTo>
                <a:cubicBezTo>
                  <a:pt x="8383032" y="2993842"/>
                  <a:pt x="8404202" y="2979813"/>
                  <a:pt x="8425370" y="2965784"/>
                </a:cubicBezTo>
                <a:close/>
                <a:moveTo>
                  <a:pt x="508063" y="2942403"/>
                </a:moveTo>
                <a:cubicBezTo>
                  <a:pt x="503356" y="2949416"/>
                  <a:pt x="503356" y="2993844"/>
                  <a:pt x="508063" y="3028917"/>
                </a:cubicBezTo>
                <a:cubicBezTo>
                  <a:pt x="510414" y="3063991"/>
                  <a:pt x="515118" y="3089710"/>
                  <a:pt x="503356" y="3063991"/>
                </a:cubicBezTo>
                <a:cubicBezTo>
                  <a:pt x="496301" y="3040608"/>
                  <a:pt x="491597" y="3017225"/>
                  <a:pt x="489246" y="2993844"/>
                </a:cubicBezTo>
                <a:cubicBezTo>
                  <a:pt x="496301" y="3047621"/>
                  <a:pt x="493950" y="3061652"/>
                  <a:pt x="493950" y="3085033"/>
                </a:cubicBezTo>
                <a:cubicBezTo>
                  <a:pt x="493950" y="3090879"/>
                  <a:pt x="493950" y="3096725"/>
                  <a:pt x="494538" y="3103448"/>
                </a:cubicBezTo>
                <a:lnTo>
                  <a:pt x="496853" y="3116760"/>
                </a:lnTo>
                <a:lnTo>
                  <a:pt x="496301" y="3115432"/>
                </a:lnTo>
                <a:lnTo>
                  <a:pt x="496860" y="3116802"/>
                </a:lnTo>
                <a:lnTo>
                  <a:pt x="498654" y="3127122"/>
                </a:lnTo>
                <a:cubicBezTo>
                  <a:pt x="503356" y="3145828"/>
                  <a:pt x="512767" y="3169209"/>
                  <a:pt x="531584" y="3201944"/>
                </a:cubicBezTo>
                <a:lnTo>
                  <a:pt x="496860" y="3116802"/>
                </a:lnTo>
                <a:lnTo>
                  <a:pt x="496853" y="3116760"/>
                </a:lnTo>
                <a:lnTo>
                  <a:pt x="502981" y="3131520"/>
                </a:lnTo>
                <a:cubicBezTo>
                  <a:pt x="515780" y="3160002"/>
                  <a:pt x="510120" y="3128292"/>
                  <a:pt x="508063" y="3103739"/>
                </a:cubicBezTo>
                <a:cubicBezTo>
                  <a:pt x="508063" y="3089710"/>
                  <a:pt x="508063" y="3075681"/>
                  <a:pt x="510414" y="3078020"/>
                </a:cubicBezTo>
                <a:cubicBezTo>
                  <a:pt x="512767" y="3078020"/>
                  <a:pt x="519822" y="3094387"/>
                  <a:pt x="533935" y="3134135"/>
                </a:cubicBezTo>
                <a:cubicBezTo>
                  <a:pt x="548048" y="3164534"/>
                  <a:pt x="538639" y="3138812"/>
                  <a:pt x="531584" y="3096726"/>
                </a:cubicBezTo>
                <a:cubicBezTo>
                  <a:pt x="519822" y="3049959"/>
                  <a:pt x="512767" y="2984490"/>
                  <a:pt x="508063" y="2942403"/>
                </a:cubicBezTo>
                <a:close/>
                <a:moveTo>
                  <a:pt x="8625300" y="2582317"/>
                </a:moveTo>
                <a:cubicBezTo>
                  <a:pt x="8604132" y="2608036"/>
                  <a:pt x="8590020" y="2631419"/>
                  <a:pt x="8578258" y="2647787"/>
                </a:cubicBezTo>
                <a:cubicBezTo>
                  <a:pt x="8528864" y="2713256"/>
                  <a:pt x="8472412" y="2771713"/>
                  <a:pt x="8408904" y="2827828"/>
                </a:cubicBezTo>
                <a:cubicBezTo>
                  <a:pt x="8470060" y="2795094"/>
                  <a:pt x="8498286" y="2767036"/>
                  <a:pt x="8517102" y="2741314"/>
                </a:cubicBezTo>
                <a:cubicBezTo>
                  <a:pt x="8538272" y="2713256"/>
                  <a:pt x="8552386" y="2687535"/>
                  <a:pt x="8578258" y="2647787"/>
                </a:cubicBezTo>
                <a:cubicBezTo>
                  <a:pt x="8594724" y="2626742"/>
                  <a:pt x="8611188" y="2603359"/>
                  <a:pt x="8625300" y="2582317"/>
                </a:cubicBezTo>
                <a:close/>
                <a:moveTo>
                  <a:pt x="8787600" y="2383566"/>
                </a:moveTo>
                <a:cubicBezTo>
                  <a:pt x="8773486" y="2416301"/>
                  <a:pt x="8773486" y="2430330"/>
                  <a:pt x="8766430" y="2449036"/>
                </a:cubicBezTo>
                <a:cubicBezTo>
                  <a:pt x="8759374" y="2467742"/>
                  <a:pt x="8749966" y="2495802"/>
                  <a:pt x="8707626" y="2551918"/>
                </a:cubicBezTo>
                <a:cubicBezTo>
                  <a:pt x="8707626" y="2537889"/>
                  <a:pt x="8695866" y="2540228"/>
                  <a:pt x="8669992" y="2565949"/>
                </a:cubicBezTo>
                <a:cubicBezTo>
                  <a:pt x="8641766" y="2591669"/>
                  <a:pt x="8604132" y="2640771"/>
                  <a:pt x="8540624" y="2715595"/>
                </a:cubicBezTo>
                <a:cubicBezTo>
                  <a:pt x="8599428" y="2666493"/>
                  <a:pt x="8632358" y="2638432"/>
                  <a:pt x="8665288" y="2603359"/>
                </a:cubicBezTo>
                <a:cubicBezTo>
                  <a:pt x="8674698" y="2594007"/>
                  <a:pt x="8681752" y="2584653"/>
                  <a:pt x="8691160" y="2575301"/>
                </a:cubicBezTo>
                <a:cubicBezTo>
                  <a:pt x="8700570" y="2565949"/>
                  <a:pt x="8709978" y="2554257"/>
                  <a:pt x="8719386" y="2540228"/>
                </a:cubicBezTo>
                <a:cubicBezTo>
                  <a:pt x="8740558" y="2514506"/>
                  <a:pt x="8761726" y="2481771"/>
                  <a:pt x="8785246" y="2435007"/>
                </a:cubicBezTo>
                <a:cubicBezTo>
                  <a:pt x="8785246" y="2416301"/>
                  <a:pt x="8787600" y="2399934"/>
                  <a:pt x="8787600" y="2383566"/>
                </a:cubicBezTo>
                <a:close/>
                <a:moveTo>
                  <a:pt x="8894064" y="2363875"/>
                </a:moveTo>
                <a:lnTo>
                  <a:pt x="8886684" y="2387365"/>
                </a:lnTo>
                <a:cubicBezTo>
                  <a:pt x="8872866" y="2423899"/>
                  <a:pt x="8856988" y="2459557"/>
                  <a:pt x="8839346" y="2493461"/>
                </a:cubicBezTo>
                <a:close/>
                <a:moveTo>
                  <a:pt x="8921674" y="2276007"/>
                </a:moveTo>
                <a:cubicBezTo>
                  <a:pt x="8919320" y="2285359"/>
                  <a:pt x="8919320" y="2294713"/>
                  <a:pt x="8919320" y="2304065"/>
                </a:cubicBezTo>
                <a:lnTo>
                  <a:pt x="8894064" y="2363875"/>
                </a:lnTo>
                <a:close/>
                <a:moveTo>
                  <a:pt x="8834642" y="1756924"/>
                </a:moveTo>
                <a:cubicBezTo>
                  <a:pt x="8841698" y="1777967"/>
                  <a:pt x="8846402" y="1801350"/>
                  <a:pt x="8848754" y="1822395"/>
                </a:cubicBezTo>
                <a:cubicBezTo>
                  <a:pt x="8848754" y="1808365"/>
                  <a:pt x="8846402" y="1791996"/>
                  <a:pt x="8844050" y="1777967"/>
                </a:cubicBezTo>
                <a:lnTo>
                  <a:pt x="8889708" y="1944096"/>
                </a:lnTo>
                <a:lnTo>
                  <a:pt x="8893446" y="2117010"/>
                </a:lnTo>
                <a:cubicBezTo>
                  <a:pt x="8898150" y="2059723"/>
                  <a:pt x="8897562" y="2001852"/>
                  <a:pt x="8889918" y="1944857"/>
                </a:cubicBezTo>
                <a:lnTo>
                  <a:pt x="8889708" y="1944096"/>
                </a:lnTo>
                <a:lnTo>
                  <a:pt x="8889624" y="1940181"/>
                </a:lnTo>
                <a:cubicBezTo>
                  <a:pt x="8881686" y="1881435"/>
                  <a:pt x="8866396" y="1823564"/>
                  <a:pt x="8841698" y="1768615"/>
                </a:cubicBezTo>
                <a:lnTo>
                  <a:pt x="8844050" y="1777967"/>
                </a:lnTo>
                <a:close/>
                <a:moveTo>
                  <a:pt x="729164" y="1724190"/>
                </a:moveTo>
                <a:cubicBezTo>
                  <a:pt x="717402" y="1735880"/>
                  <a:pt x="698585" y="1761599"/>
                  <a:pt x="679768" y="1791996"/>
                </a:cubicBezTo>
                <a:cubicBezTo>
                  <a:pt x="663304" y="1822395"/>
                  <a:pt x="644487" y="1859807"/>
                  <a:pt x="628021" y="1894880"/>
                </a:cubicBezTo>
                <a:cubicBezTo>
                  <a:pt x="597444" y="1967362"/>
                  <a:pt x="576274" y="2030496"/>
                  <a:pt x="583331" y="2025819"/>
                </a:cubicBezTo>
                <a:cubicBezTo>
                  <a:pt x="588036" y="2007113"/>
                  <a:pt x="606853" y="1962688"/>
                  <a:pt x="630374" y="1906570"/>
                </a:cubicBezTo>
                <a:cubicBezTo>
                  <a:pt x="658600" y="1852791"/>
                  <a:pt x="691530" y="1784982"/>
                  <a:pt x="729164" y="1724190"/>
                </a:cubicBezTo>
                <a:close/>
                <a:moveTo>
                  <a:pt x="8665288" y="1485688"/>
                </a:moveTo>
                <a:cubicBezTo>
                  <a:pt x="8705276" y="1516085"/>
                  <a:pt x="8747614" y="1548819"/>
                  <a:pt x="8785248" y="1588570"/>
                </a:cubicBezTo>
                <a:cubicBezTo>
                  <a:pt x="8822882" y="1625982"/>
                  <a:pt x="8858164" y="1672746"/>
                  <a:pt x="8881686" y="1721848"/>
                </a:cubicBezTo>
                <a:cubicBezTo>
                  <a:pt x="8846404" y="1656378"/>
                  <a:pt x="8794658" y="1597922"/>
                  <a:pt x="8740556" y="1551158"/>
                </a:cubicBezTo>
                <a:cubicBezTo>
                  <a:pt x="8717036" y="1527777"/>
                  <a:pt x="8691162" y="1506733"/>
                  <a:pt x="8665288" y="1485688"/>
                </a:cubicBezTo>
                <a:close/>
                <a:moveTo>
                  <a:pt x="8486526" y="1473998"/>
                </a:moveTo>
                <a:cubicBezTo>
                  <a:pt x="8517102" y="1490366"/>
                  <a:pt x="8545328" y="1511411"/>
                  <a:pt x="8573554" y="1530117"/>
                </a:cubicBezTo>
                <a:cubicBezTo>
                  <a:pt x="8585316" y="1539468"/>
                  <a:pt x="8573554" y="1534791"/>
                  <a:pt x="8571202" y="1537130"/>
                </a:cubicBezTo>
                <a:cubicBezTo>
                  <a:pt x="8568850" y="1539468"/>
                  <a:pt x="8578258" y="1546484"/>
                  <a:pt x="8630006" y="1586235"/>
                </a:cubicBezTo>
                <a:cubicBezTo>
                  <a:pt x="8646470" y="1588571"/>
                  <a:pt x="8618246" y="1560513"/>
                  <a:pt x="8573554" y="1530117"/>
                </a:cubicBezTo>
                <a:cubicBezTo>
                  <a:pt x="8564146" y="1520762"/>
                  <a:pt x="8540624" y="1506734"/>
                  <a:pt x="8486526" y="1473998"/>
                </a:cubicBezTo>
                <a:close/>
                <a:moveTo>
                  <a:pt x="8484172" y="1445941"/>
                </a:moveTo>
                <a:cubicBezTo>
                  <a:pt x="8571202" y="1502056"/>
                  <a:pt x="8660584" y="1560513"/>
                  <a:pt x="8731148" y="1640012"/>
                </a:cubicBezTo>
                <a:cubicBezTo>
                  <a:pt x="8709978" y="1611954"/>
                  <a:pt x="8684106" y="1586235"/>
                  <a:pt x="8658230" y="1562852"/>
                </a:cubicBezTo>
                <a:cubicBezTo>
                  <a:pt x="8712330" y="1607277"/>
                  <a:pt x="8764078" y="1658718"/>
                  <a:pt x="8799358" y="1721851"/>
                </a:cubicBezTo>
                <a:cubicBezTo>
                  <a:pt x="8797008" y="1705484"/>
                  <a:pt x="8768782" y="1649366"/>
                  <a:pt x="8709978" y="1593248"/>
                </a:cubicBezTo>
                <a:cubicBezTo>
                  <a:pt x="8651176" y="1534791"/>
                  <a:pt x="8564146" y="1483350"/>
                  <a:pt x="8484172" y="1445941"/>
                </a:cubicBezTo>
                <a:close/>
                <a:moveTo>
                  <a:pt x="8171338" y="1368778"/>
                </a:moveTo>
                <a:cubicBezTo>
                  <a:pt x="8227790" y="1403852"/>
                  <a:pt x="8439482" y="1523101"/>
                  <a:pt x="8467708" y="1523101"/>
                </a:cubicBezTo>
                <a:cubicBezTo>
                  <a:pt x="8500638" y="1539468"/>
                  <a:pt x="8263070" y="1415542"/>
                  <a:pt x="8171338" y="1368778"/>
                </a:cubicBezTo>
                <a:close/>
                <a:moveTo>
                  <a:pt x="8053732" y="1324353"/>
                </a:moveTo>
                <a:lnTo>
                  <a:pt x="8114886" y="1361765"/>
                </a:lnTo>
                <a:cubicBezTo>
                  <a:pt x="8105478" y="1361765"/>
                  <a:pt x="8112534" y="1368778"/>
                  <a:pt x="8187802" y="1406190"/>
                </a:cubicBezTo>
                <a:cubicBezTo>
                  <a:pt x="8164282" y="1389823"/>
                  <a:pt x="8138408" y="1375794"/>
                  <a:pt x="8114886" y="1361765"/>
                </a:cubicBezTo>
                <a:cubicBezTo>
                  <a:pt x="8133704" y="1364101"/>
                  <a:pt x="8223086" y="1399175"/>
                  <a:pt x="8053732" y="1324353"/>
                </a:cubicBezTo>
                <a:close/>
                <a:moveTo>
                  <a:pt x="1091394" y="1322014"/>
                </a:moveTo>
                <a:cubicBezTo>
                  <a:pt x="1086690" y="1324353"/>
                  <a:pt x="1072577" y="1338382"/>
                  <a:pt x="1053760" y="1354749"/>
                </a:cubicBezTo>
                <a:cubicBezTo>
                  <a:pt x="1044351" y="1364101"/>
                  <a:pt x="1034942" y="1373456"/>
                  <a:pt x="1023180" y="1382807"/>
                </a:cubicBezTo>
                <a:cubicBezTo>
                  <a:pt x="1011421" y="1392161"/>
                  <a:pt x="999659" y="1401513"/>
                  <a:pt x="990251" y="1413206"/>
                </a:cubicBezTo>
                <a:cubicBezTo>
                  <a:pt x="945559" y="1457631"/>
                  <a:pt x="903223" y="1497382"/>
                  <a:pt x="898516" y="1495043"/>
                </a:cubicBezTo>
                <a:lnTo>
                  <a:pt x="870293" y="1558174"/>
                </a:lnTo>
                <a:cubicBezTo>
                  <a:pt x="889110" y="1534791"/>
                  <a:pt x="905573" y="1511411"/>
                  <a:pt x="924391" y="1492704"/>
                </a:cubicBezTo>
                <a:cubicBezTo>
                  <a:pt x="943208" y="1473998"/>
                  <a:pt x="962025" y="1457631"/>
                  <a:pt x="976138" y="1445941"/>
                </a:cubicBezTo>
                <a:cubicBezTo>
                  <a:pt x="1004363" y="1420219"/>
                  <a:pt x="1020830" y="1413206"/>
                  <a:pt x="1004363" y="1431910"/>
                </a:cubicBezTo>
                <a:cubicBezTo>
                  <a:pt x="1060815" y="1361765"/>
                  <a:pt x="1133732" y="1310324"/>
                  <a:pt x="1091394" y="1322014"/>
                </a:cubicBezTo>
                <a:close/>
                <a:moveTo>
                  <a:pt x="6508192" y="1318232"/>
                </a:moveTo>
                <a:lnTo>
                  <a:pt x="6571882" y="1336043"/>
                </a:lnTo>
                <a:cubicBezTo>
                  <a:pt x="6549830" y="1330198"/>
                  <a:pt x="6531786" y="1325229"/>
                  <a:pt x="6517250" y="1321032"/>
                </a:cubicBezTo>
                <a:close/>
                <a:moveTo>
                  <a:pt x="8124296" y="1191071"/>
                </a:moveTo>
                <a:cubicBezTo>
                  <a:pt x="8239552" y="1254203"/>
                  <a:pt x="8232494" y="1272909"/>
                  <a:pt x="8208972" y="1261219"/>
                </a:cubicBezTo>
                <a:close/>
                <a:moveTo>
                  <a:pt x="5388754" y="1106896"/>
                </a:moveTo>
                <a:cubicBezTo>
                  <a:pt x="5402868" y="1113912"/>
                  <a:pt x="5376994" y="1113912"/>
                  <a:pt x="5414630" y="1125602"/>
                </a:cubicBezTo>
                <a:lnTo>
                  <a:pt x="5489898" y="1139631"/>
                </a:lnTo>
                <a:cubicBezTo>
                  <a:pt x="5593392" y="1146647"/>
                  <a:pt x="5478136" y="1118589"/>
                  <a:pt x="5388754" y="1106896"/>
                </a:cubicBezTo>
                <a:close/>
                <a:moveTo>
                  <a:pt x="7359850" y="1020382"/>
                </a:moveTo>
                <a:cubicBezTo>
                  <a:pt x="7373962" y="1027398"/>
                  <a:pt x="7390428" y="1034410"/>
                  <a:pt x="7406892" y="1041426"/>
                </a:cubicBezTo>
                <a:lnTo>
                  <a:pt x="7399836" y="1039088"/>
                </a:lnTo>
                <a:close/>
                <a:moveTo>
                  <a:pt x="3331072" y="1016173"/>
                </a:moveTo>
                <a:cubicBezTo>
                  <a:pt x="3313578" y="1016292"/>
                  <a:pt x="3293292" y="1016877"/>
                  <a:pt x="3269476" y="1018046"/>
                </a:cubicBezTo>
                <a:cubicBezTo>
                  <a:pt x="3410606" y="1025059"/>
                  <a:pt x="3387084" y="1048442"/>
                  <a:pt x="3539972" y="1041427"/>
                </a:cubicBezTo>
                <a:cubicBezTo>
                  <a:pt x="3439124" y="1037334"/>
                  <a:pt x="3453530" y="1015341"/>
                  <a:pt x="3331072" y="1016173"/>
                </a:cubicBezTo>
                <a:close/>
                <a:moveTo>
                  <a:pt x="3203910" y="1001093"/>
                </a:moveTo>
                <a:cubicBezTo>
                  <a:pt x="3176566" y="1000509"/>
                  <a:pt x="3144812" y="1001677"/>
                  <a:pt x="3088360" y="1006353"/>
                </a:cubicBezTo>
                <a:cubicBezTo>
                  <a:pt x="3165982" y="1011031"/>
                  <a:pt x="3267124" y="1011031"/>
                  <a:pt x="3292998" y="1006353"/>
                </a:cubicBezTo>
                <a:cubicBezTo>
                  <a:pt x="3254188" y="1004016"/>
                  <a:pt x="3231254" y="1001678"/>
                  <a:pt x="3203910" y="1001093"/>
                </a:cubicBezTo>
                <a:close/>
                <a:moveTo>
                  <a:pt x="7522148" y="966603"/>
                </a:moveTo>
                <a:cubicBezTo>
                  <a:pt x="7665628" y="1027396"/>
                  <a:pt x="7597416" y="980632"/>
                  <a:pt x="7667980" y="1015706"/>
                </a:cubicBezTo>
                <a:lnTo>
                  <a:pt x="7651516" y="1032073"/>
                </a:lnTo>
                <a:close/>
                <a:moveTo>
                  <a:pt x="4492590" y="950238"/>
                </a:moveTo>
                <a:lnTo>
                  <a:pt x="4585180" y="957907"/>
                </a:lnTo>
                <a:lnTo>
                  <a:pt x="4563154" y="957251"/>
                </a:lnTo>
                <a:lnTo>
                  <a:pt x="4535266" y="954760"/>
                </a:lnTo>
                <a:lnTo>
                  <a:pt x="4527320" y="953379"/>
                </a:lnTo>
                <a:cubicBezTo>
                  <a:pt x="4519492" y="952429"/>
                  <a:pt x="4508466" y="951406"/>
                  <a:pt x="4492590" y="950238"/>
                </a:cubicBezTo>
                <a:close/>
                <a:moveTo>
                  <a:pt x="2353612" y="914578"/>
                </a:moveTo>
                <a:cubicBezTo>
                  <a:pt x="2289810" y="914578"/>
                  <a:pt x="2234535" y="917502"/>
                  <a:pt x="2211013" y="931532"/>
                </a:cubicBezTo>
                <a:cubicBezTo>
                  <a:pt x="2293337" y="929193"/>
                  <a:pt x="2375663" y="929193"/>
                  <a:pt x="2457987" y="929193"/>
                </a:cubicBezTo>
                <a:cubicBezTo>
                  <a:pt x="2495621" y="919839"/>
                  <a:pt x="2587356" y="926855"/>
                  <a:pt x="2547368" y="915164"/>
                </a:cubicBezTo>
                <a:cubicBezTo>
                  <a:pt x="2489741" y="917502"/>
                  <a:pt x="2417413" y="914578"/>
                  <a:pt x="2353612" y="914578"/>
                </a:cubicBezTo>
                <a:close/>
                <a:moveTo>
                  <a:pt x="3946894" y="887103"/>
                </a:moveTo>
                <a:cubicBezTo>
                  <a:pt x="3970414" y="887103"/>
                  <a:pt x="3984528" y="891780"/>
                  <a:pt x="3982176" y="896455"/>
                </a:cubicBezTo>
                <a:cubicBezTo>
                  <a:pt x="3970414" y="891780"/>
                  <a:pt x="3956302" y="889442"/>
                  <a:pt x="3946894" y="887103"/>
                </a:cubicBezTo>
                <a:close/>
                <a:moveTo>
                  <a:pt x="3053338" y="877240"/>
                </a:moveTo>
                <a:cubicBezTo>
                  <a:pt x="3114530" y="876582"/>
                  <a:pt x="3064252" y="881843"/>
                  <a:pt x="3238900" y="887104"/>
                </a:cubicBezTo>
                <a:cubicBezTo>
                  <a:pt x="3140110" y="884765"/>
                  <a:pt x="3041320" y="880090"/>
                  <a:pt x="2942530" y="880090"/>
                </a:cubicBezTo>
                <a:cubicBezTo>
                  <a:pt x="3000158" y="878336"/>
                  <a:pt x="3032940" y="877459"/>
                  <a:pt x="3053338" y="877240"/>
                </a:cubicBezTo>
                <a:close/>
                <a:moveTo>
                  <a:pt x="376342" y="863722"/>
                </a:moveTo>
                <a:cubicBezTo>
                  <a:pt x="322244" y="922178"/>
                  <a:pt x="228159" y="1029734"/>
                  <a:pt x="155241" y="1139632"/>
                </a:cubicBezTo>
                <a:cubicBezTo>
                  <a:pt x="136424" y="1165351"/>
                  <a:pt x="119960" y="1193411"/>
                  <a:pt x="103494" y="1219131"/>
                </a:cubicBezTo>
                <a:cubicBezTo>
                  <a:pt x="87030" y="1244852"/>
                  <a:pt x="70564" y="1268233"/>
                  <a:pt x="58805" y="1289277"/>
                </a:cubicBezTo>
                <a:cubicBezTo>
                  <a:pt x="32930" y="1331367"/>
                  <a:pt x="11762" y="1361763"/>
                  <a:pt x="0" y="1371115"/>
                </a:cubicBezTo>
                <a:cubicBezTo>
                  <a:pt x="23521" y="1331367"/>
                  <a:pt x="44692" y="1286939"/>
                  <a:pt x="72918" y="1240175"/>
                </a:cubicBezTo>
                <a:cubicBezTo>
                  <a:pt x="103494" y="1193411"/>
                  <a:pt x="131720" y="1144309"/>
                  <a:pt x="167003" y="1099881"/>
                </a:cubicBezTo>
                <a:cubicBezTo>
                  <a:pt x="235214" y="1008692"/>
                  <a:pt x="312836" y="924514"/>
                  <a:pt x="376342" y="863722"/>
                </a:cubicBezTo>
                <a:close/>
                <a:moveTo>
                  <a:pt x="444554" y="859044"/>
                </a:moveTo>
                <a:cubicBezTo>
                  <a:pt x="397511" y="898794"/>
                  <a:pt x="355173" y="943219"/>
                  <a:pt x="310483" y="987647"/>
                </a:cubicBezTo>
                <a:cubicBezTo>
                  <a:pt x="350468" y="938542"/>
                  <a:pt x="369288" y="922175"/>
                  <a:pt x="388103" y="905807"/>
                </a:cubicBezTo>
                <a:cubicBezTo>
                  <a:pt x="402215" y="894117"/>
                  <a:pt x="418682" y="882427"/>
                  <a:pt x="444554" y="859044"/>
                </a:cubicBezTo>
                <a:close/>
                <a:moveTo>
                  <a:pt x="419012" y="824630"/>
                </a:moveTo>
                <a:cubicBezTo>
                  <a:pt x="419122" y="824849"/>
                  <a:pt x="417505" y="826896"/>
                  <a:pt x="413977" y="830987"/>
                </a:cubicBezTo>
                <a:cubicBezTo>
                  <a:pt x="404568" y="840342"/>
                  <a:pt x="388105" y="854371"/>
                  <a:pt x="376343" y="866061"/>
                </a:cubicBezTo>
                <a:cubicBezTo>
                  <a:pt x="402805" y="839756"/>
                  <a:pt x="418682" y="823973"/>
                  <a:pt x="419012" y="824630"/>
                </a:cubicBezTo>
                <a:close/>
                <a:moveTo>
                  <a:pt x="484541" y="788898"/>
                </a:moveTo>
                <a:lnTo>
                  <a:pt x="392809" y="877750"/>
                </a:lnTo>
                <a:cubicBezTo>
                  <a:pt x="392809" y="870735"/>
                  <a:pt x="395162" y="866060"/>
                  <a:pt x="395162" y="863721"/>
                </a:cubicBezTo>
                <a:close/>
                <a:moveTo>
                  <a:pt x="6781224" y="641591"/>
                </a:moveTo>
                <a:lnTo>
                  <a:pt x="6964690" y="707060"/>
                </a:lnTo>
                <a:cubicBezTo>
                  <a:pt x="7037606" y="737457"/>
                  <a:pt x="6903536" y="693032"/>
                  <a:pt x="6865902" y="681341"/>
                </a:cubicBezTo>
                <a:cubicBezTo>
                  <a:pt x="6840028" y="671987"/>
                  <a:pt x="6781224" y="648607"/>
                  <a:pt x="6781224" y="641591"/>
                </a:cubicBezTo>
                <a:close/>
                <a:moveTo>
                  <a:pt x="862076" y="488119"/>
                </a:moveTo>
                <a:lnTo>
                  <a:pt x="837363" y="503635"/>
                </a:lnTo>
                <a:cubicBezTo>
                  <a:pt x="773854" y="541047"/>
                  <a:pt x="712698" y="587813"/>
                  <a:pt x="684472" y="613532"/>
                </a:cubicBezTo>
                <a:lnTo>
                  <a:pt x="700938" y="576120"/>
                </a:lnTo>
                <a:cubicBezTo>
                  <a:pt x="731516" y="562091"/>
                  <a:pt x="782087" y="532864"/>
                  <a:pt x="839715" y="500421"/>
                </a:cubicBezTo>
                <a:close/>
                <a:moveTo>
                  <a:pt x="911278" y="461050"/>
                </a:moveTo>
                <a:lnTo>
                  <a:pt x="862076" y="488119"/>
                </a:lnTo>
                <a:lnTo>
                  <a:pt x="882052" y="475577"/>
                </a:lnTo>
                <a:close/>
                <a:moveTo>
                  <a:pt x="5772814" y="454314"/>
                </a:moveTo>
                <a:cubicBezTo>
                  <a:pt x="5768626" y="457165"/>
                  <a:pt x="5796850" y="468563"/>
                  <a:pt x="5835662" y="482593"/>
                </a:cubicBezTo>
                <a:cubicBezTo>
                  <a:pt x="5885058" y="501299"/>
                  <a:pt x="5953268" y="524679"/>
                  <a:pt x="5983848" y="536372"/>
                </a:cubicBezTo>
                <a:cubicBezTo>
                  <a:pt x="5941510" y="498960"/>
                  <a:pt x="6002664" y="515328"/>
                  <a:pt x="6089692" y="543385"/>
                </a:cubicBezTo>
                <a:cubicBezTo>
                  <a:pt x="6179074" y="571446"/>
                  <a:pt x="6294330" y="618209"/>
                  <a:pt x="6369598" y="629900"/>
                </a:cubicBezTo>
                <a:cubicBezTo>
                  <a:pt x="6331964" y="613532"/>
                  <a:pt x="6233174" y="585474"/>
                  <a:pt x="6209654" y="571446"/>
                </a:cubicBezTo>
                <a:cubicBezTo>
                  <a:pt x="6254342" y="578459"/>
                  <a:pt x="6350782" y="604180"/>
                  <a:pt x="6414288" y="627561"/>
                </a:cubicBezTo>
                <a:cubicBezTo>
                  <a:pt x="6426050" y="634577"/>
                  <a:pt x="6447218" y="643929"/>
                  <a:pt x="6468388" y="650944"/>
                </a:cubicBezTo>
                <a:cubicBezTo>
                  <a:pt x="6458980" y="643929"/>
                  <a:pt x="6437810" y="636915"/>
                  <a:pt x="6414288" y="627561"/>
                </a:cubicBezTo>
                <a:cubicBezTo>
                  <a:pt x="6402528" y="620548"/>
                  <a:pt x="6400174" y="615871"/>
                  <a:pt x="6407234" y="613532"/>
                </a:cubicBezTo>
                <a:cubicBezTo>
                  <a:pt x="6430754" y="618209"/>
                  <a:pt x="6449572" y="622886"/>
                  <a:pt x="6458980" y="622886"/>
                </a:cubicBezTo>
                <a:cubicBezTo>
                  <a:pt x="6430754" y="613532"/>
                  <a:pt x="6416642" y="613532"/>
                  <a:pt x="6407234" y="613532"/>
                </a:cubicBezTo>
                <a:cubicBezTo>
                  <a:pt x="6343724" y="599503"/>
                  <a:pt x="6230822" y="569107"/>
                  <a:pt x="6113214" y="538708"/>
                </a:cubicBezTo>
                <a:cubicBezTo>
                  <a:pt x="5995606" y="510650"/>
                  <a:pt x="5873296" y="475577"/>
                  <a:pt x="5788618" y="454532"/>
                </a:cubicBezTo>
                <a:cubicBezTo>
                  <a:pt x="5779210" y="453364"/>
                  <a:pt x="5774212" y="453364"/>
                  <a:pt x="5772814" y="454314"/>
                </a:cubicBezTo>
                <a:close/>
                <a:moveTo>
                  <a:pt x="969083" y="421799"/>
                </a:moveTo>
                <a:cubicBezTo>
                  <a:pt x="933802" y="438166"/>
                  <a:pt x="903223" y="452195"/>
                  <a:pt x="874997" y="461549"/>
                </a:cubicBezTo>
                <a:cubicBezTo>
                  <a:pt x="936153" y="426476"/>
                  <a:pt x="954970" y="424137"/>
                  <a:pt x="969083" y="421799"/>
                </a:cubicBezTo>
                <a:close/>
                <a:moveTo>
                  <a:pt x="1093746" y="323594"/>
                </a:moveTo>
                <a:cubicBezTo>
                  <a:pt x="1034942" y="353991"/>
                  <a:pt x="1018478" y="375035"/>
                  <a:pt x="966731" y="391403"/>
                </a:cubicBezTo>
                <a:cubicBezTo>
                  <a:pt x="926743" y="403093"/>
                  <a:pt x="943210" y="393742"/>
                  <a:pt x="978490" y="375035"/>
                </a:cubicBezTo>
                <a:cubicBezTo>
                  <a:pt x="1011420" y="358668"/>
                  <a:pt x="1065521" y="337623"/>
                  <a:pt x="1093746" y="323594"/>
                </a:cubicBezTo>
                <a:close/>
                <a:moveTo>
                  <a:pt x="5280556" y="286180"/>
                </a:moveTo>
                <a:cubicBezTo>
                  <a:pt x="5304078" y="293196"/>
                  <a:pt x="5325248" y="300209"/>
                  <a:pt x="5348770" y="307225"/>
                </a:cubicBezTo>
                <a:cubicBezTo>
                  <a:pt x="5315840" y="300209"/>
                  <a:pt x="5294668" y="293196"/>
                  <a:pt x="5280556" y="286180"/>
                </a:cubicBezTo>
                <a:close/>
                <a:moveTo>
                  <a:pt x="1291325" y="260459"/>
                </a:moveTo>
                <a:cubicBezTo>
                  <a:pt x="1263099" y="274487"/>
                  <a:pt x="1234876" y="286180"/>
                  <a:pt x="1199593" y="302548"/>
                </a:cubicBezTo>
                <a:cubicBezTo>
                  <a:pt x="1164312" y="321251"/>
                  <a:pt x="1121971" y="337621"/>
                  <a:pt x="1058464" y="365679"/>
                </a:cubicBezTo>
                <a:cubicBezTo>
                  <a:pt x="1103153" y="342296"/>
                  <a:pt x="1143141" y="321251"/>
                  <a:pt x="1183126" y="304884"/>
                </a:cubicBezTo>
                <a:cubicBezTo>
                  <a:pt x="1220761" y="286180"/>
                  <a:pt x="1258397" y="272149"/>
                  <a:pt x="1291325" y="260459"/>
                </a:cubicBezTo>
                <a:close/>
                <a:moveTo>
                  <a:pt x="5061808" y="225387"/>
                </a:moveTo>
                <a:cubicBezTo>
                  <a:pt x="5224104" y="248770"/>
                  <a:pt x="5233514" y="267476"/>
                  <a:pt x="5278206" y="286180"/>
                </a:cubicBezTo>
                <a:cubicBezTo>
                  <a:pt x="5198232" y="262799"/>
                  <a:pt x="5120612" y="244093"/>
                  <a:pt x="5061808" y="225387"/>
                </a:cubicBezTo>
                <a:close/>
                <a:moveTo>
                  <a:pt x="1427749" y="223048"/>
                </a:moveTo>
                <a:cubicBezTo>
                  <a:pt x="1392468" y="230063"/>
                  <a:pt x="1345425" y="241754"/>
                  <a:pt x="1293678" y="262798"/>
                </a:cubicBezTo>
                <a:cubicBezTo>
                  <a:pt x="1312495" y="255782"/>
                  <a:pt x="1333663" y="246431"/>
                  <a:pt x="1357185" y="239415"/>
                </a:cubicBezTo>
                <a:cubicBezTo>
                  <a:pt x="1378355" y="232399"/>
                  <a:pt x="1399526" y="227725"/>
                  <a:pt x="1427749" y="223048"/>
                </a:cubicBezTo>
                <a:close/>
                <a:moveTo>
                  <a:pt x="4652536" y="220711"/>
                </a:moveTo>
                <a:lnTo>
                  <a:pt x="4741918" y="237078"/>
                </a:lnTo>
                <a:lnTo>
                  <a:pt x="4779550" y="234740"/>
                </a:lnTo>
                <a:close/>
                <a:moveTo>
                  <a:pt x="2977810" y="57034"/>
                </a:moveTo>
                <a:cubicBezTo>
                  <a:pt x="3006036" y="61711"/>
                  <a:pt x="3031910" y="68727"/>
                  <a:pt x="3057784" y="75740"/>
                </a:cubicBezTo>
                <a:lnTo>
                  <a:pt x="3133052" y="64050"/>
                </a:lnTo>
                <a:cubicBezTo>
                  <a:pt x="3081306" y="61711"/>
                  <a:pt x="3029558" y="59373"/>
                  <a:pt x="2977810" y="57034"/>
                </a:cubicBezTo>
                <a:close/>
                <a:moveTo>
                  <a:pt x="2691474" y="32886"/>
                </a:moveTo>
                <a:cubicBezTo>
                  <a:pt x="2766265" y="33069"/>
                  <a:pt x="2841387" y="34238"/>
                  <a:pt x="2916655" y="35992"/>
                </a:cubicBezTo>
                <a:cubicBezTo>
                  <a:pt x="3064840" y="41837"/>
                  <a:pt x="3212438" y="51774"/>
                  <a:pt x="3358270" y="63173"/>
                </a:cubicBezTo>
                <a:lnTo>
                  <a:pt x="3370696" y="64209"/>
                </a:lnTo>
                <a:lnTo>
                  <a:pt x="3236546" y="45343"/>
                </a:lnTo>
                <a:cubicBezTo>
                  <a:pt x="3318872" y="50021"/>
                  <a:pt x="3398842" y="57034"/>
                  <a:pt x="3361210" y="43005"/>
                </a:cubicBezTo>
                <a:cubicBezTo>
                  <a:pt x="3418838" y="47681"/>
                  <a:pt x="3457648" y="54111"/>
                  <a:pt x="3488520" y="61126"/>
                </a:cubicBezTo>
                <a:lnTo>
                  <a:pt x="3557176" y="79763"/>
                </a:lnTo>
                <a:lnTo>
                  <a:pt x="3789298" y="99123"/>
                </a:lnTo>
                <a:cubicBezTo>
                  <a:pt x="3495282" y="43005"/>
                  <a:pt x="3918668" y="110814"/>
                  <a:pt x="3852808" y="78079"/>
                </a:cubicBezTo>
                <a:cubicBezTo>
                  <a:pt x="3873976" y="89771"/>
                  <a:pt x="3928076" y="94446"/>
                  <a:pt x="3996286" y="101462"/>
                </a:cubicBezTo>
                <a:cubicBezTo>
                  <a:pt x="4064500" y="108475"/>
                  <a:pt x="4146824" y="115491"/>
                  <a:pt x="4224446" y="129520"/>
                </a:cubicBezTo>
                <a:cubicBezTo>
                  <a:pt x="4287952" y="117829"/>
                  <a:pt x="3916314" y="75740"/>
                  <a:pt x="4043330" y="78079"/>
                </a:cubicBezTo>
                <a:cubicBezTo>
                  <a:pt x="4339700" y="117829"/>
                  <a:pt x="4734858" y="213695"/>
                  <a:pt x="5113554" y="279168"/>
                </a:cubicBezTo>
                <a:cubicBezTo>
                  <a:pt x="5087680" y="265136"/>
                  <a:pt x="4998298" y="248769"/>
                  <a:pt x="4986540" y="241756"/>
                </a:cubicBezTo>
                <a:cubicBezTo>
                  <a:pt x="5050046" y="255784"/>
                  <a:pt x="5115906" y="272152"/>
                  <a:pt x="5184120" y="290858"/>
                </a:cubicBezTo>
                <a:cubicBezTo>
                  <a:pt x="5252330" y="307225"/>
                  <a:pt x="5320544" y="328270"/>
                  <a:pt x="5386404" y="346976"/>
                </a:cubicBezTo>
                <a:cubicBezTo>
                  <a:pt x="5518124" y="382049"/>
                  <a:pt x="5640434" y="417123"/>
                  <a:pt x="5729816" y="421798"/>
                </a:cubicBezTo>
                <a:cubicBezTo>
                  <a:pt x="5673366" y="403092"/>
                  <a:pt x="5609856" y="382049"/>
                  <a:pt x="5546350" y="361005"/>
                </a:cubicBezTo>
                <a:cubicBezTo>
                  <a:pt x="5480490" y="342299"/>
                  <a:pt x="5414630" y="321254"/>
                  <a:pt x="5351120" y="302548"/>
                </a:cubicBezTo>
                <a:cubicBezTo>
                  <a:pt x="5384050" y="309564"/>
                  <a:pt x="5426388" y="316577"/>
                  <a:pt x="5494602" y="325931"/>
                </a:cubicBezTo>
                <a:lnTo>
                  <a:pt x="5407572" y="293196"/>
                </a:lnTo>
                <a:cubicBezTo>
                  <a:pt x="5560462" y="323593"/>
                  <a:pt x="5616914" y="344637"/>
                  <a:pt x="5654548" y="365682"/>
                </a:cubicBezTo>
                <a:cubicBezTo>
                  <a:pt x="5694534" y="386724"/>
                  <a:pt x="5715704" y="405430"/>
                  <a:pt x="5795676" y="433490"/>
                </a:cubicBezTo>
                <a:cubicBezTo>
                  <a:pt x="5859182" y="440504"/>
                  <a:pt x="5920338" y="452194"/>
                  <a:pt x="5983848" y="461548"/>
                </a:cubicBezTo>
                <a:cubicBezTo>
                  <a:pt x="6153202" y="498960"/>
                  <a:pt x="6313146" y="548062"/>
                  <a:pt x="6458980" y="594826"/>
                </a:cubicBezTo>
                <a:cubicBezTo>
                  <a:pt x="6531894" y="620548"/>
                  <a:pt x="6600108" y="646267"/>
                  <a:pt x="6661264" y="671989"/>
                </a:cubicBezTo>
                <a:cubicBezTo>
                  <a:pt x="6691840" y="683679"/>
                  <a:pt x="6722420" y="697708"/>
                  <a:pt x="6750646" y="709401"/>
                </a:cubicBezTo>
                <a:cubicBezTo>
                  <a:pt x="6778870" y="721091"/>
                  <a:pt x="6804744" y="735120"/>
                  <a:pt x="6830618" y="746810"/>
                </a:cubicBezTo>
                <a:cubicBezTo>
                  <a:pt x="6891774" y="767855"/>
                  <a:pt x="7134042" y="852031"/>
                  <a:pt x="7042310" y="800590"/>
                </a:cubicBezTo>
                <a:cubicBezTo>
                  <a:pt x="6889420" y="721091"/>
                  <a:pt x="6821210" y="674327"/>
                  <a:pt x="6487206" y="569107"/>
                </a:cubicBezTo>
                <a:cubicBezTo>
                  <a:pt x="6435458" y="569107"/>
                  <a:pt x="6729474" y="667312"/>
                  <a:pt x="6630686" y="636915"/>
                </a:cubicBezTo>
                <a:cubicBezTo>
                  <a:pt x="6496614" y="587813"/>
                  <a:pt x="6244934" y="529356"/>
                  <a:pt x="6136736" y="482593"/>
                </a:cubicBezTo>
                <a:cubicBezTo>
                  <a:pt x="6195540" y="498960"/>
                  <a:pt x="6256696" y="517666"/>
                  <a:pt x="6315498" y="536372"/>
                </a:cubicBezTo>
                <a:cubicBezTo>
                  <a:pt x="6374302" y="555076"/>
                  <a:pt x="6435458" y="571446"/>
                  <a:pt x="6494262" y="590149"/>
                </a:cubicBezTo>
                <a:cubicBezTo>
                  <a:pt x="6498966" y="562091"/>
                  <a:pt x="6343724" y="543385"/>
                  <a:pt x="6284922" y="512989"/>
                </a:cubicBezTo>
                <a:cubicBezTo>
                  <a:pt x="6336668" y="515328"/>
                  <a:pt x="6411938" y="538708"/>
                  <a:pt x="6491910" y="564430"/>
                </a:cubicBezTo>
                <a:cubicBezTo>
                  <a:pt x="6571882" y="590149"/>
                  <a:pt x="6656560" y="620548"/>
                  <a:pt x="6731828" y="639254"/>
                </a:cubicBezTo>
                <a:lnTo>
                  <a:pt x="6708306" y="629900"/>
                </a:lnTo>
                <a:cubicBezTo>
                  <a:pt x="6778870" y="653283"/>
                  <a:pt x="6828266" y="671989"/>
                  <a:pt x="6868252" y="686018"/>
                </a:cubicBezTo>
                <a:cubicBezTo>
                  <a:pt x="6908238" y="702385"/>
                  <a:pt x="6938816" y="711737"/>
                  <a:pt x="6969394" y="723430"/>
                </a:cubicBezTo>
                <a:cubicBezTo>
                  <a:pt x="6999972" y="735120"/>
                  <a:pt x="7030550" y="746810"/>
                  <a:pt x="7070536" y="760842"/>
                </a:cubicBezTo>
                <a:cubicBezTo>
                  <a:pt x="7110522" y="777209"/>
                  <a:pt x="7159918" y="798251"/>
                  <a:pt x="7228130" y="828650"/>
                </a:cubicBezTo>
                <a:cubicBezTo>
                  <a:pt x="7232834" y="842679"/>
                  <a:pt x="7206962" y="835663"/>
                  <a:pt x="7164622" y="821634"/>
                </a:cubicBezTo>
                <a:cubicBezTo>
                  <a:pt x="7122284" y="807605"/>
                  <a:pt x="7061128" y="784222"/>
                  <a:pt x="6992914" y="765516"/>
                </a:cubicBezTo>
                <a:cubicBezTo>
                  <a:pt x="7049366" y="786561"/>
                  <a:pt x="7108170" y="809944"/>
                  <a:pt x="7166974" y="833325"/>
                </a:cubicBezTo>
                <a:cubicBezTo>
                  <a:pt x="7225778" y="859046"/>
                  <a:pt x="7286934" y="884766"/>
                  <a:pt x="7350440" y="910487"/>
                </a:cubicBezTo>
                <a:cubicBezTo>
                  <a:pt x="7411596" y="938545"/>
                  <a:pt x="7475106" y="968941"/>
                  <a:pt x="7538612" y="997002"/>
                </a:cubicBezTo>
                <a:cubicBezTo>
                  <a:pt x="7571542" y="1013369"/>
                  <a:pt x="7602120" y="1027398"/>
                  <a:pt x="7635050" y="1041427"/>
                </a:cubicBezTo>
                <a:cubicBezTo>
                  <a:pt x="7667980" y="1057794"/>
                  <a:pt x="7698558" y="1071823"/>
                  <a:pt x="7731486" y="1088190"/>
                </a:cubicBezTo>
                <a:cubicBezTo>
                  <a:pt x="7794996" y="1118589"/>
                  <a:pt x="7858502" y="1148986"/>
                  <a:pt x="7922012" y="1179382"/>
                </a:cubicBezTo>
                <a:cubicBezTo>
                  <a:pt x="7983168" y="1209778"/>
                  <a:pt x="8046674" y="1240177"/>
                  <a:pt x="8107830" y="1270573"/>
                </a:cubicBezTo>
                <a:cubicBezTo>
                  <a:pt x="8138408" y="1284602"/>
                  <a:pt x="8168986" y="1298631"/>
                  <a:pt x="8199564" y="1312660"/>
                </a:cubicBezTo>
                <a:cubicBezTo>
                  <a:pt x="8230142" y="1326692"/>
                  <a:pt x="8260720" y="1340720"/>
                  <a:pt x="8288946" y="1354749"/>
                </a:cubicBezTo>
                <a:cubicBezTo>
                  <a:pt x="8347748" y="1382807"/>
                  <a:pt x="8404200" y="1410867"/>
                  <a:pt x="8460650" y="1434248"/>
                </a:cubicBezTo>
                <a:cubicBezTo>
                  <a:pt x="8380678" y="1382807"/>
                  <a:pt x="8300706" y="1331366"/>
                  <a:pt x="8218382" y="1279925"/>
                </a:cubicBezTo>
                <a:cubicBezTo>
                  <a:pt x="8298354" y="1319676"/>
                  <a:pt x="8404200" y="1382807"/>
                  <a:pt x="8491230" y="1429573"/>
                </a:cubicBezTo>
                <a:cubicBezTo>
                  <a:pt x="8578258" y="1476337"/>
                  <a:pt x="8644118" y="1516088"/>
                  <a:pt x="8644118" y="1499720"/>
                </a:cubicBezTo>
                <a:cubicBezTo>
                  <a:pt x="8599428" y="1473998"/>
                  <a:pt x="8568850" y="1457631"/>
                  <a:pt x="8550032" y="1445941"/>
                </a:cubicBezTo>
                <a:cubicBezTo>
                  <a:pt x="8531214" y="1434248"/>
                  <a:pt x="8521806" y="1427235"/>
                  <a:pt x="8514750" y="1422558"/>
                </a:cubicBezTo>
                <a:cubicBezTo>
                  <a:pt x="8500638" y="1410867"/>
                  <a:pt x="8500638" y="1403852"/>
                  <a:pt x="8455946" y="1375794"/>
                </a:cubicBezTo>
                <a:lnTo>
                  <a:pt x="8444186" y="1371117"/>
                </a:lnTo>
                <a:cubicBezTo>
                  <a:pt x="8423016" y="1359426"/>
                  <a:pt x="8357156" y="1319676"/>
                  <a:pt x="8401848" y="1338382"/>
                </a:cubicBezTo>
                <a:cubicBezTo>
                  <a:pt x="8467708" y="1382807"/>
                  <a:pt x="8554736" y="1431910"/>
                  <a:pt x="8644118" y="1495043"/>
                </a:cubicBezTo>
                <a:cubicBezTo>
                  <a:pt x="8686456" y="1525439"/>
                  <a:pt x="8731148" y="1562852"/>
                  <a:pt x="8768782" y="1602602"/>
                </a:cubicBezTo>
                <a:cubicBezTo>
                  <a:pt x="8806418" y="1642350"/>
                  <a:pt x="8836994" y="1689117"/>
                  <a:pt x="8855810" y="1731203"/>
                </a:cubicBezTo>
                <a:cubicBezTo>
                  <a:pt x="8839346" y="1693791"/>
                  <a:pt x="8853460" y="1712497"/>
                  <a:pt x="8874628" y="1742894"/>
                </a:cubicBezTo>
                <a:cubicBezTo>
                  <a:pt x="8893446" y="1775628"/>
                  <a:pt x="8914614" y="1822395"/>
                  <a:pt x="8919320" y="1831747"/>
                </a:cubicBezTo>
                <a:cubicBezTo>
                  <a:pt x="8931078" y="1876174"/>
                  <a:pt x="8933432" y="1899554"/>
                  <a:pt x="8933432" y="1908909"/>
                </a:cubicBezTo>
                <a:cubicBezTo>
                  <a:pt x="8933432" y="1918261"/>
                  <a:pt x="8931078" y="1913584"/>
                  <a:pt x="8926374" y="1901893"/>
                </a:cubicBezTo>
                <a:cubicBezTo>
                  <a:pt x="8916966" y="1878513"/>
                  <a:pt x="8900502" y="1834085"/>
                  <a:pt x="8893446" y="1829408"/>
                </a:cubicBezTo>
                <a:cubicBezTo>
                  <a:pt x="8907558" y="1876174"/>
                  <a:pt x="8914614" y="1939304"/>
                  <a:pt x="8916966" y="1997761"/>
                </a:cubicBezTo>
                <a:cubicBezTo>
                  <a:pt x="8919320" y="2058554"/>
                  <a:pt x="8914614" y="2114672"/>
                  <a:pt x="8919320" y="2154420"/>
                </a:cubicBezTo>
                <a:cubicBezTo>
                  <a:pt x="8919320" y="2187157"/>
                  <a:pt x="8919320" y="2194170"/>
                  <a:pt x="8924024" y="2184819"/>
                </a:cubicBezTo>
                <a:cubicBezTo>
                  <a:pt x="8926374" y="2175464"/>
                  <a:pt x="8931078" y="2149745"/>
                  <a:pt x="8935782" y="2117010"/>
                </a:cubicBezTo>
                <a:cubicBezTo>
                  <a:pt x="8945192" y="2053877"/>
                  <a:pt x="8940488" y="1967362"/>
                  <a:pt x="8942842" y="1943982"/>
                </a:cubicBezTo>
                <a:cubicBezTo>
                  <a:pt x="8959306" y="2128701"/>
                  <a:pt x="8916966" y="2308742"/>
                  <a:pt x="8834642" y="2463065"/>
                </a:cubicBezTo>
                <a:cubicBezTo>
                  <a:pt x="8836994" y="2458390"/>
                  <a:pt x="8841698" y="2456052"/>
                  <a:pt x="8844050" y="2451375"/>
                </a:cubicBezTo>
                <a:cubicBezTo>
                  <a:pt x="8820530" y="2488787"/>
                  <a:pt x="8780542" y="2556595"/>
                  <a:pt x="8754670" y="2603359"/>
                </a:cubicBezTo>
                <a:cubicBezTo>
                  <a:pt x="8738204" y="2650125"/>
                  <a:pt x="8794654" y="2568285"/>
                  <a:pt x="8832290" y="2491125"/>
                </a:cubicBezTo>
                <a:cubicBezTo>
                  <a:pt x="8808768" y="2547243"/>
                  <a:pt x="8775838" y="2598684"/>
                  <a:pt x="8742908" y="2643109"/>
                </a:cubicBezTo>
                <a:cubicBezTo>
                  <a:pt x="8705274" y="2692212"/>
                  <a:pt x="8665288" y="2736639"/>
                  <a:pt x="8622950" y="2776388"/>
                </a:cubicBezTo>
                <a:cubicBezTo>
                  <a:pt x="8582962" y="2816138"/>
                  <a:pt x="8538272" y="2853550"/>
                  <a:pt x="8495934" y="2888624"/>
                </a:cubicBezTo>
                <a:cubicBezTo>
                  <a:pt x="8453596" y="2926036"/>
                  <a:pt x="8408904" y="2961107"/>
                  <a:pt x="8366566" y="3000857"/>
                </a:cubicBezTo>
                <a:cubicBezTo>
                  <a:pt x="8324226" y="3026579"/>
                  <a:pt x="8279538" y="3049959"/>
                  <a:pt x="8234846" y="3073343"/>
                </a:cubicBezTo>
                <a:cubicBezTo>
                  <a:pt x="8223086" y="3082694"/>
                  <a:pt x="8204268" y="3099064"/>
                  <a:pt x="8227790" y="3087372"/>
                </a:cubicBezTo>
                <a:cubicBezTo>
                  <a:pt x="8183098" y="3108416"/>
                  <a:pt x="8138408" y="3127122"/>
                  <a:pt x="8093716" y="3145828"/>
                </a:cubicBezTo>
                <a:cubicBezTo>
                  <a:pt x="7969054" y="3201944"/>
                  <a:pt x="7952588" y="3211298"/>
                  <a:pt x="7959646" y="3218314"/>
                </a:cubicBezTo>
                <a:cubicBezTo>
                  <a:pt x="7966702" y="3222988"/>
                  <a:pt x="7997280" y="3220650"/>
                  <a:pt x="7954942" y="3241694"/>
                </a:cubicBezTo>
                <a:lnTo>
                  <a:pt x="7966702" y="3237017"/>
                </a:lnTo>
                <a:cubicBezTo>
                  <a:pt x="7891432" y="3274429"/>
                  <a:pt x="7834982" y="3304825"/>
                  <a:pt x="7891432" y="3286122"/>
                </a:cubicBezTo>
                <a:cubicBezTo>
                  <a:pt x="7846742" y="3302489"/>
                  <a:pt x="7802050" y="3318857"/>
                  <a:pt x="7755008" y="3332886"/>
                </a:cubicBezTo>
                <a:lnTo>
                  <a:pt x="7616234" y="3374972"/>
                </a:lnTo>
                <a:lnTo>
                  <a:pt x="7618584" y="3374972"/>
                </a:lnTo>
                <a:cubicBezTo>
                  <a:pt x="7508034" y="3400694"/>
                  <a:pt x="7103466" y="3519943"/>
                  <a:pt x="7098762" y="3482531"/>
                </a:cubicBezTo>
                <a:cubicBezTo>
                  <a:pt x="7025844" y="3503576"/>
                  <a:pt x="6969394" y="3526959"/>
                  <a:pt x="7002324" y="3522282"/>
                </a:cubicBezTo>
                <a:cubicBezTo>
                  <a:pt x="6898830" y="3548001"/>
                  <a:pt x="6912942" y="3552678"/>
                  <a:pt x="6910590" y="3559694"/>
                </a:cubicBezTo>
                <a:cubicBezTo>
                  <a:pt x="6910590" y="3562030"/>
                  <a:pt x="6905886" y="3566707"/>
                  <a:pt x="6880012" y="3576061"/>
                </a:cubicBezTo>
                <a:cubicBezTo>
                  <a:pt x="6865898" y="3580736"/>
                  <a:pt x="6849436" y="3585413"/>
                  <a:pt x="6823560" y="3592429"/>
                </a:cubicBezTo>
                <a:cubicBezTo>
                  <a:pt x="6800038" y="3599442"/>
                  <a:pt x="6767110" y="3606458"/>
                  <a:pt x="6724770" y="3615809"/>
                </a:cubicBezTo>
                <a:cubicBezTo>
                  <a:pt x="6727124" y="3622825"/>
                  <a:pt x="6764758" y="3613473"/>
                  <a:pt x="6816506" y="3604119"/>
                </a:cubicBezTo>
                <a:cubicBezTo>
                  <a:pt x="6729474" y="3625164"/>
                  <a:pt x="6694194" y="3629841"/>
                  <a:pt x="6677728" y="3629841"/>
                </a:cubicBezTo>
                <a:cubicBezTo>
                  <a:pt x="6677728" y="3632177"/>
                  <a:pt x="6673024" y="3639192"/>
                  <a:pt x="6654206" y="3648547"/>
                </a:cubicBezTo>
                <a:cubicBezTo>
                  <a:pt x="6651856" y="3643870"/>
                  <a:pt x="6616572" y="3648547"/>
                  <a:pt x="6571882" y="3657898"/>
                </a:cubicBezTo>
                <a:cubicBezTo>
                  <a:pt x="6548362" y="3662576"/>
                  <a:pt x="6524840" y="3669589"/>
                  <a:pt x="6501318" y="3674266"/>
                </a:cubicBezTo>
                <a:cubicBezTo>
                  <a:pt x="6477798" y="3678943"/>
                  <a:pt x="6454276" y="3683620"/>
                  <a:pt x="6435458" y="3688295"/>
                </a:cubicBezTo>
                <a:lnTo>
                  <a:pt x="6496614" y="3688295"/>
                </a:lnTo>
                <a:lnTo>
                  <a:pt x="6557770" y="3685956"/>
                </a:lnTo>
                <a:cubicBezTo>
                  <a:pt x="6477798" y="3692972"/>
                  <a:pt x="6423696" y="3697649"/>
                  <a:pt x="6284922" y="3728045"/>
                </a:cubicBezTo>
                <a:lnTo>
                  <a:pt x="6379006" y="3725707"/>
                </a:lnTo>
                <a:cubicBezTo>
                  <a:pt x="6263750" y="3744413"/>
                  <a:pt x="6259046" y="3737397"/>
                  <a:pt x="6247286" y="3735059"/>
                </a:cubicBezTo>
                <a:cubicBezTo>
                  <a:pt x="6242582" y="3732722"/>
                  <a:pt x="6235526" y="3730384"/>
                  <a:pt x="6212004" y="3735059"/>
                </a:cubicBezTo>
                <a:cubicBezTo>
                  <a:pt x="6202596" y="3737397"/>
                  <a:pt x="6186132" y="3739736"/>
                  <a:pt x="6164962" y="3744413"/>
                </a:cubicBezTo>
                <a:cubicBezTo>
                  <a:pt x="6143794" y="3749090"/>
                  <a:pt x="6117918" y="3753765"/>
                  <a:pt x="6082638" y="3760780"/>
                </a:cubicBezTo>
                <a:cubicBezTo>
                  <a:pt x="6167314" y="3744413"/>
                  <a:pt x="6251992" y="3723368"/>
                  <a:pt x="6334314" y="3702324"/>
                </a:cubicBezTo>
                <a:cubicBezTo>
                  <a:pt x="6261400" y="3716355"/>
                  <a:pt x="6212004" y="3723368"/>
                  <a:pt x="6176722" y="3725707"/>
                </a:cubicBezTo>
                <a:cubicBezTo>
                  <a:pt x="6141440" y="3728045"/>
                  <a:pt x="6120272" y="3725707"/>
                  <a:pt x="6106158" y="3723368"/>
                </a:cubicBezTo>
                <a:cubicBezTo>
                  <a:pt x="6075580" y="3718691"/>
                  <a:pt x="6066170" y="3709339"/>
                  <a:pt x="6000310" y="3714016"/>
                </a:cubicBezTo>
                <a:cubicBezTo>
                  <a:pt x="5845070" y="3730384"/>
                  <a:pt x="5673366" y="3753765"/>
                  <a:pt x="5511066" y="3774809"/>
                </a:cubicBezTo>
                <a:cubicBezTo>
                  <a:pt x="5428742" y="3784163"/>
                  <a:pt x="5348770" y="3791177"/>
                  <a:pt x="5275852" y="3795854"/>
                </a:cubicBezTo>
                <a:cubicBezTo>
                  <a:pt x="5240570" y="3798192"/>
                  <a:pt x="5202936" y="3798192"/>
                  <a:pt x="5170006" y="3798192"/>
                </a:cubicBezTo>
                <a:cubicBezTo>
                  <a:pt x="5134722" y="3795854"/>
                  <a:pt x="5104146" y="3795854"/>
                  <a:pt x="5073568" y="3791177"/>
                </a:cubicBezTo>
                <a:cubicBezTo>
                  <a:pt x="5038286" y="3807544"/>
                  <a:pt x="5075922" y="3809883"/>
                  <a:pt x="4988890" y="3828589"/>
                </a:cubicBezTo>
                <a:cubicBezTo>
                  <a:pt x="5181766" y="3823911"/>
                  <a:pt x="5285260" y="3819237"/>
                  <a:pt x="5381700" y="3830927"/>
                </a:cubicBezTo>
                <a:cubicBezTo>
                  <a:pt x="5478136" y="3828589"/>
                  <a:pt x="5529882" y="3821573"/>
                  <a:pt x="5562814" y="3814560"/>
                </a:cubicBezTo>
                <a:cubicBezTo>
                  <a:pt x="5595742" y="3807544"/>
                  <a:pt x="5607506" y="3798192"/>
                  <a:pt x="5621618" y="3791177"/>
                </a:cubicBezTo>
                <a:cubicBezTo>
                  <a:pt x="5635730" y="3784163"/>
                  <a:pt x="5649844" y="3777148"/>
                  <a:pt x="5687478" y="3770132"/>
                </a:cubicBezTo>
                <a:cubicBezTo>
                  <a:pt x="5706294" y="3767796"/>
                  <a:pt x="5729816" y="3763119"/>
                  <a:pt x="5762746" y="3760780"/>
                </a:cubicBezTo>
                <a:cubicBezTo>
                  <a:pt x="5795676" y="3758442"/>
                  <a:pt x="5838014" y="3756103"/>
                  <a:pt x="5889762" y="3751428"/>
                </a:cubicBezTo>
                <a:cubicBezTo>
                  <a:pt x="5870944" y="3774809"/>
                  <a:pt x="5741576" y="3791177"/>
                  <a:pt x="5623968" y="3795854"/>
                </a:cubicBezTo>
                <a:cubicBezTo>
                  <a:pt x="5616914" y="3812221"/>
                  <a:pt x="5760392" y="3807544"/>
                  <a:pt x="5852128" y="3802867"/>
                </a:cubicBezTo>
                <a:cubicBezTo>
                  <a:pt x="5790972" y="3807544"/>
                  <a:pt x="5725112" y="3814560"/>
                  <a:pt x="5656898" y="3823911"/>
                </a:cubicBezTo>
                <a:cubicBezTo>
                  <a:pt x="5588688" y="3833266"/>
                  <a:pt x="5520474" y="3844956"/>
                  <a:pt x="5452264" y="3851972"/>
                </a:cubicBezTo>
                <a:cubicBezTo>
                  <a:pt x="5384050" y="3861323"/>
                  <a:pt x="5320544" y="3868339"/>
                  <a:pt x="5264092" y="3875352"/>
                </a:cubicBezTo>
                <a:cubicBezTo>
                  <a:pt x="5235866" y="3880029"/>
                  <a:pt x="5207642" y="3882368"/>
                  <a:pt x="5184120" y="3884707"/>
                </a:cubicBezTo>
                <a:cubicBezTo>
                  <a:pt x="5158244" y="3887045"/>
                  <a:pt x="5137076" y="3889381"/>
                  <a:pt x="5118260" y="3889381"/>
                </a:cubicBezTo>
                <a:cubicBezTo>
                  <a:pt x="5080626" y="3887045"/>
                  <a:pt x="5014766" y="3887045"/>
                  <a:pt x="4948906" y="3887045"/>
                </a:cubicBezTo>
                <a:cubicBezTo>
                  <a:pt x="4913622" y="3887045"/>
                  <a:pt x="4880692" y="3887045"/>
                  <a:pt x="4850116" y="3889381"/>
                </a:cubicBezTo>
                <a:cubicBezTo>
                  <a:pt x="4819536" y="3891720"/>
                  <a:pt x="4791310" y="3891720"/>
                  <a:pt x="4770142" y="3894058"/>
                </a:cubicBezTo>
                <a:cubicBezTo>
                  <a:pt x="4781902" y="3882368"/>
                  <a:pt x="4407912" y="3889381"/>
                  <a:pt x="4523166" y="3858985"/>
                </a:cubicBezTo>
                <a:cubicBezTo>
                  <a:pt x="4393800" y="3858985"/>
                  <a:pt x="4353812" y="3868339"/>
                  <a:pt x="4313828" y="3875352"/>
                </a:cubicBezTo>
                <a:cubicBezTo>
                  <a:pt x="4273840" y="3882368"/>
                  <a:pt x="4236206" y="3887045"/>
                  <a:pt x="4111542" y="3873014"/>
                </a:cubicBezTo>
                <a:cubicBezTo>
                  <a:pt x="4205628" y="3894058"/>
                  <a:pt x="3946894" y="3887045"/>
                  <a:pt x="4052738" y="3905751"/>
                </a:cubicBezTo>
                <a:cubicBezTo>
                  <a:pt x="4139768" y="3889381"/>
                  <a:pt x="4417322" y="3912764"/>
                  <a:pt x="4549042" y="3922119"/>
                </a:cubicBezTo>
                <a:cubicBezTo>
                  <a:pt x="4424376" y="3929132"/>
                  <a:pt x="4299714" y="3933809"/>
                  <a:pt x="4175050" y="3940825"/>
                </a:cubicBezTo>
                <a:cubicBezTo>
                  <a:pt x="4219742" y="3938486"/>
                  <a:pt x="4210334" y="3933809"/>
                  <a:pt x="4182108" y="3929132"/>
                </a:cubicBezTo>
                <a:cubicBezTo>
                  <a:pt x="4153882" y="3924455"/>
                  <a:pt x="4106838" y="3922119"/>
                  <a:pt x="4080964" y="3919780"/>
                </a:cubicBezTo>
                <a:lnTo>
                  <a:pt x="4031570" y="3936147"/>
                </a:lnTo>
                <a:cubicBezTo>
                  <a:pt x="4000992" y="3915103"/>
                  <a:pt x="3838694" y="3924455"/>
                  <a:pt x="3657578" y="3926793"/>
                </a:cubicBezTo>
                <a:cubicBezTo>
                  <a:pt x="3612890" y="3926793"/>
                  <a:pt x="3565846" y="3929132"/>
                  <a:pt x="3521154" y="3929132"/>
                </a:cubicBezTo>
                <a:cubicBezTo>
                  <a:pt x="3476466" y="3929132"/>
                  <a:pt x="3431774" y="3929132"/>
                  <a:pt x="3389434" y="3926793"/>
                </a:cubicBezTo>
                <a:cubicBezTo>
                  <a:pt x="3307110" y="3924455"/>
                  <a:pt x="3234194" y="3917441"/>
                  <a:pt x="3187150" y="3903413"/>
                </a:cubicBezTo>
                <a:cubicBezTo>
                  <a:pt x="3302406" y="3910426"/>
                  <a:pt x="3403548" y="3898735"/>
                  <a:pt x="3459998" y="3922119"/>
                </a:cubicBezTo>
                <a:cubicBezTo>
                  <a:pt x="3678750" y="3915103"/>
                  <a:pt x="3417660" y="3889381"/>
                  <a:pt x="3518804" y="3877691"/>
                </a:cubicBezTo>
                <a:cubicBezTo>
                  <a:pt x="3180096" y="3854308"/>
                  <a:pt x="2667328" y="3856646"/>
                  <a:pt x="2305099" y="3802867"/>
                </a:cubicBezTo>
                <a:cubicBezTo>
                  <a:pt x="2338029" y="3812220"/>
                  <a:pt x="2396244" y="3818650"/>
                  <a:pt x="2447991" y="3825081"/>
                </a:cubicBezTo>
                <a:lnTo>
                  <a:pt x="2511015" y="3834251"/>
                </a:lnTo>
                <a:lnTo>
                  <a:pt x="2368605" y="3819237"/>
                </a:lnTo>
                <a:lnTo>
                  <a:pt x="2354492" y="3821573"/>
                </a:lnTo>
                <a:lnTo>
                  <a:pt x="2509734" y="3837940"/>
                </a:lnTo>
                <a:lnTo>
                  <a:pt x="2520076" y="3836228"/>
                </a:lnTo>
                <a:lnTo>
                  <a:pt x="2552072" y="3847295"/>
                </a:lnTo>
                <a:cubicBezTo>
                  <a:pt x="2281577" y="3842617"/>
                  <a:pt x="1954628" y="3784163"/>
                  <a:pt x="1648850" y="3725707"/>
                </a:cubicBezTo>
                <a:lnTo>
                  <a:pt x="1702950" y="3756103"/>
                </a:lnTo>
                <a:cubicBezTo>
                  <a:pt x="1573582" y="3730384"/>
                  <a:pt x="1547707" y="3725707"/>
                  <a:pt x="1519484" y="3725707"/>
                </a:cubicBezTo>
                <a:cubicBezTo>
                  <a:pt x="1491258" y="3725707"/>
                  <a:pt x="1458328" y="3725707"/>
                  <a:pt x="1319550" y="3695310"/>
                </a:cubicBezTo>
                <a:cubicBezTo>
                  <a:pt x="1331312" y="3695310"/>
                  <a:pt x="1368946" y="3692972"/>
                  <a:pt x="1305437" y="3681282"/>
                </a:cubicBezTo>
                <a:cubicBezTo>
                  <a:pt x="1192535" y="3660237"/>
                  <a:pt x="1185480" y="3660237"/>
                  <a:pt x="1187830" y="3667250"/>
                </a:cubicBezTo>
                <a:cubicBezTo>
                  <a:pt x="1190184" y="3674266"/>
                  <a:pt x="1201943" y="3683620"/>
                  <a:pt x="1126675" y="3667250"/>
                </a:cubicBezTo>
                <a:cubicBezTo>
                  <a:pt x="1056110" y="3641531"/>
                  <a:pt x="1013772" y="3625164"/>
                  <a:pt x="983195" y="3615809"/>
                </a:cubicBezTo>
                <a:cubicBezTo>
                  <a:pt x="952616" y="3604119"/>
                  <a:pt x="931448" y="3601780"/>
                  <a:pt x="910278" y="3597103"/>
                </a:cubicBezTo>
                <a:cubicBezTo>
                  <a:pt x="898516" y="3594767"/>
                  <a:pt x="886756" y="3592429"/>
                  <a:pt x="872643" y="3587752"/>
                </a:cubicBezTo>
                <a:cubicBezTo>
                  <a:pt x="858531" y="3585413"/>
                  <a:pt x="842067" y="3580736"/>
                  <a:pt x="823250" y="3571384"/>
                </a:cubicBezTo>
                <a:cubicBezTo>
                  <a:pt x="783262" y="3555017"/>
                  <a:pt x="726811" y="3529295"/>
                  <a:pt x="651542" y="3468502"/>
                </a:cubicBezTo>
                <a:cubicBezTo>
                  <a:pt x="658600" y="3475518"/>
                  <a:pt x="663304" y="3484870"/>
                  <a:pt x="670359" y="3491885"/>
                </a:cubicBezTo>
                <a:cubicBezTo>
                  <a:pt x="609204" y="3447458"/>
                  <a:pt x="548048" y="3391342"/>
                  <a:pt x="498654" y="3321195"/>
                </a:cubicBezTo>
                <a:cubicBezTo>
                  <a:pt x="449258" y="3253385"/>
                  <a:pt x="411624" y="3169209"/>
                  <a:pt x="392807" y="3082694"/>
                </a:cubicBezTo>
                <a:cubicBezTo>
                  <a:pt x="371639" y="2996180"/>
                  <a:pt x="364581" y="2907330"/>
                  <a:pt x="364581" y="2823154"/>
                </a:cubicBezTo>
                <a:cubicBezTo>
                  <a:pt x="364581" y="2781065"/>
                  <a:pt x="366934" y="2741314"/>
                  <a:pt x="369285" y="2699227"/>
                </a:cubicBezTo>
                <a:cubicBezTo>
                  <a:pt x="371639" y="2678183"/>
                  <a:pt x="371639" y="2659477"/>
                  <a:pt x="373990" y="2638432"/>
                </a:cubicBezTo>
                <a:cubicBezTo>
                  <a:pt x="376343" y="2619726"/>
                  <a:pt x="378694" y="2598684"/>
                  <a:pt x="381047" y="2579978"/>
                </a:cubicBezTo>
                <a:cubicBezTo>
                  <a:pt x="378694" y="2605697"/>
                  <a:pt x="357526" y="2841857"/>
                  <a:pt x="381047" y="2813800"/>
                </a:cubicBezTo>
                <a:cubicBezTo>
                  <a:pt x="390456" y="2682860"/>
                  <a:pt x="406920" y="2551918"/>
                  <a:pt x="437499" y="2425656"/>
                </a:cubicBezTo>
                <a:cubicBezTo>
                  <a:pt x="437499" y="2418640"/>
                  <a:pt x="439850" y="2402272"/>
                  <a:pt x="442203" y="2385905"/>
                </a:cubicBezTo>
                <a:cubicBezTo>
                  <a:pt x="444554" y="2367199"/>
                  <a:pt x="449258" y="2348493"/>
                  <a:pt x="451611" y="2332126"/>
                </a:cubicBezTo>
                <a:cubicBezTo>
                  <a:pt x="458667" y="2301729"/>
                  <a:pt x="458667" y="2285362"/>
                  <a:pt x="439850" y="2334464"/>
                </a:cubicBezTo>
                <a:cubicBezTo>
                  <a:pt x="423386" y="2383566"/>
                  <a:pt x="418681" y="2437346"/>
                  <a:pt x="411624" y="2474758"/>
                </a:cubicBezTo>
                <a:lnTo>
                  <a:pt x="411624" y="2420978"/>
                </a:lnTo>
                <a:cubicBezTo>
                  <a:pt x="421032" y="2376551"/>
                  <a:pt x="432792" y="2343816"/>
                  <a:pt x="439850" y="2320435"/>
                </a:cubicBezTo>
                <a:cubicBezTo>
                  <a:pt x="446907" y="2297052"/>
                  <a:pt x="451611" y="2283023"/>
                  <a:pt x="456313" y="2276008"/>
                </a:cubicBezTo>
                <a:cubicBezTo>
                  <a:pt x="465724" y="2261979"/>
                  <a:pt x="465724" y="2276008"/>
                  <a:pt x="463371" y="2301729"/>
                </a:cubicBezTo>
                <a:cubicBezTo>
                  <a:pt x="461020" y="2327448"/>
                  <a:pt x="456313" y="2364860"/>
                  <a:pt x="453962" y="2395257"/>
                </a:cubicBezTo>
                <a:cubicBezTo>
                  <a:pt x="453962" y="2425656"/>
                  <a:pt x="453962" y="2449036"/>
                  <a:pt x="458667" y="2449036"/>
                </a:cubicBezTo>
                <a:cubicBezTo>
                  <a:pt x="463371" y="2425656"/>
                  <a:pt x="465724" y="2404611"/>
                  <a:pt x="470429" y="2383566"/>
                </a:cubicBezTo>
                <a:cubicBezTo>
                  <a:pt x="475133" y="2362522"/>
                  <a:pt x="479835" y="2343816"/>
                  <a:pt x="484541" y="2327448"/>
                </a:cubicBezTo>
                <a:cubicBezTo>
                  <a:pt x="493950" y="2294714"/>
                  <a:pt x="503356" y="2264317"/>
                  <a:pt x="515118" y="2238598"/>
                </a:cubicBezTo>
                <a:cubicBezTo>
                  <a:pt x="524527" y="2210538"/>
                  <a:pt x="536289" y="2187157"/>
                  <a:pt x="545697" y="2161435"/>
                </a:cubicBezTo>
                <a:cubicBezTo>
                  <a:pt x="555106" y="2135716"/>
                  <a:pt x="566865" y="2109995"/>
                  <a:pt x="578627" y="2079598"/>
                </a:cubicBezTo>
                <a:cubicBezTo>
                  <a:pt x="578627" y="2046863"/>
                  <a:pt x="552752" y="2102979"/>
                  <a:pt x="529231" y="2147407"/>
                </a:cubicBezTo>
                <a:cubicBezTo>
                  <a:pt x="510414" y="2191832"/>
                  <a:pt x="493950" y="2224567"/>
                  <a:pt x="508063" y="2142729"/>
                </a:cubicBezTo>
                <a:cubicBezTo>
                  <a:pt x="515118" y="2114672"/>
                  <a:pt x="531584" y="2072583"/>
                  <a:pt x="550401" y="2021142"/>
                </a:cubicBezTo>
                <a:cubicBezTo>
                  <a:pt x="562161" y="1995422"/>
                  <a:pt x="573923" y="1969701"/>
                  <a:pt x="588036" y="1941643"/>
                </a:cubicBezTo>
                <a:cubicBezTo>
                  <a:pt x="595091" y="1927614"/>
                  <a:pt x="602148" y="1913584"/>
                  <a:pt x="609204" y="1899554"/>
                </a:cubicBezTo>
                <a:cubicBezTo>
                  <a:pt x="616261" y="1885526"/>
                  <a:pt x="625670" y="1871497"/>
                  <a:pt x="632725" y="1857468"/>
                </a:cubicBezTo>
                <a:cubicBezTo>
                  <a:pt x="691530" y="1745232"/>
                  <a:pt x="773854" y="1644689"/>
                  <a:pt x="820896" y="1597925"/>
                </a:cubicBezTo>
                <a:cubicBezTo>
                  <a:pt x="827952" y="1574542"/>
                  <a:pt x="844418" y="1548823"/>
                  <a:pt x="863235" y="1520762"/>
                </a:cubicBezTo>
                <a:cubicBezTo>
                  <a:pt x="872643" y="1506734"/>
                  <a:pt x="882052" y="1492704"/>
                  <a:pt x="893814" y="1476337"/>
                </a:cubicBezTo>
                <a:cubicBezTo>
                  <a:pt x="905573" y="1462308"/>
                  <a:pt x="917335" y="1448279"/>
                  <a:pt x="931448" y="1431910"/>
                </a:cubicBezTo>
                <a:cubicBezTo>
                  <a:pt x="957321" y="1401513"/>
                  <a:pt x="985546" y="1368778"/>
                  <a:pt x="1018476" y="1340720"/>
                </a:cubicBezTo>
                <a:lnTo>
                  <a:pt x="1065519" y="1296293"/>
                </a:lnTo>
                <a:cubicBezTo>
                  <a:pt x="1079632" y="1282264"/>
                  <a:pt x="1098449" y="1270573"/>
                  <a:pt x="1114915" y="1256544"/>
                </a:cubicBezTo>
                <a:cubicBezTo>
                  <a:pt x="1150196" y="1230823"/>
                  <a:pt x="1180775" y="1205104"/>
                  <a:pt x="1213705" y="1186398"/>
                </a:cubicBezTo>
                <a:cubicBezTo>
                  <a:pt x="1244282" y="1167692"/>
                  <a:pt x="1272508" y="1146647"/>
                  <a:pt x="1298382" y="1132618"/>
                </a:cubicBezTo>
                <a:cubicBezTo>
                  <a:pt x="1345425" y="1106896"/>
                  <a:pt x="1376002" y="1085854"/>
                  <a:pt x="1378355" y="1076500"/>
                </a:cubicBezTo>
                <a:cubicBezTo>
                  <a:pt x="1385410" y="1078839"/>
                  <a:pt x="1444215" y="1060133"/>
                  <a:pt x="1519484" y="1027398"/>
                </a:cubicBezTo>
                <a:lnTo>
                  <a:pt x="1465383" y="1039088"/>
                </a:lnTo>
                <a:cubicBezTo>
                  <a:pt x="1592399" y="980634"/>
                  <a:pt x="1662963" y="973618"/>
                  <a:pt x="1717063" y="968941"/>
                </a:cubicBezTo>
                <a:cubicBezTo>
                  <a:pt x="1771161" y="964266"/>
                  <a:pt x="1813500" y="964266"/>
                  <a:pt x="1895826" y="947899"/>
                </a:cubicBezTo>
                <a:cubicBezTo>
                  <a:pt x="1891122" y="940883"/>
                  <a:pt x="1839375" y="947899"/>
                  <a:pt x="1811149" y="945561"/>
                </a:cubicBezTo>
                <a:cubicBezTo>
                  <a:pt x="1992263" y="905810"/>
                  <a:pt x="2135744" y="905810"/>
                  <a:pt x="2276873" y="908148"/>
                </a:cubicBezTo>
                <a:cubicBezTo>
                  <a:pt x="2418002" y="910487"/>
                  <a:pt x="2556776" y="915164"/>
                  <a:pt x="2735539" y="901133"/>
                </a:cubicBezTo>
                <a:cubicBezTo>
                  <a:pt x="2723780" y="898794"/>
                  <a:pt x="2709667" y="894120"/>
                  <a:pt x="2672033" y="896458"/>
                </a:cubicBezTo>
                <a:cubicBezTo>
                  <a:pt x="2657920" y="891781"/>
                  <a:pt x="2723780" y="889442"/>
                  <a:pt x="2841387" y="898794"/>
                </a:cubicBezTo>
                <a:cubicBezTo>
                  <a:pt x="2799048" y="903472"/>
                  <a:pt x="2756710" y="908148"/>
                  <a:pt x="2714371" y="912826"/>
                </a:cubicBezTo>
                <a:cubicBezTo>
                  <a:pt x="2902542" y="954912"/>
                  <a:pt x="3215376" y="891781"/>
                  <a:pt x="3514100" y="915164"/>
                </a:cubicBezTo>
                <a:cubicBezTo>
                  <a:pt x="3485874" y="905810"/>
                  <a:pt x="3267124" y="898794"/>
                  <a:pt x="3382380" y="891781"/>
                </a:cubicBezTo>
                <a:cubicBezTo>
                  <a:pt x="3478816" y="894120"/>
                  <a:pt x="3523508" y="908148"/>
                  <a:pt x="3570550" y="917500"/>
                </a:cubicBezTo>
                <a:cubicBezTo>
                  <a:pt x="3617594" y="929193"/>
                  <a:pt x="3669340" y="936206"/>
                  <a:pt x="3784594" y="931532"/>
                </a:cubicBezTo>
                <a:cubicBezTo>
                  <a:pt x="3681100" y="922178"/>
                  <a:pt x="3714030" y="903472"/>
                  <a:pt x="3615240" y="894120"/>
                </a:cubicBezTo>
                <a:cubicBezTo>
                  <a:pt x="3763426" y="898794"/>
                  <a:pt x="3869272" y="889442"/>
                  <a:pt x="3923372" y="910487"/>
                </a:cubicBezTo>
                <a:cubicBezTo>
                  <a:pt x="3963358" y="910487"/>
                  <a:pt x="3982174" y="905810"/>
                  <a:pt x="3984528" y="901133"/>
                </a:cubicBezTo>
                <a:cubicBezTo>
                  <a:pt x="4033922" y="912826"/>
                  <a:pt x="4095076" y="915164"/>
                  <a:pt x="4158586" y="919839"/>
                </a:cubicBezTo>
                <a:cubicBezTo>
                  <a:pt x="4219742" y="922178"/>
                  <a:pt x="4283248" y="924516"/>
                  <a:pt x="4334996" y="926855"/>
                </a:cubicBezTo>
                <a:lnTo>
                  <a:pt x="4309122" y="917500"/>
                </a:lnTo>
                <a:cubicBezTo>
                  <a:pt x="4354990" y="931530"/>
                  <a:pt x="4397328" y="940299"/>
                  <a:pt x="4438784" y="946144"/>
                </a:cubicBezTo>
                <a:lnTo>
                  <a:pt x="4535266" y="954760"/>
                </a:lnTo>
                <a:lnTo>
                  <a:pt x="4542866" y="956082"/>
                </a:lnTo>
                <a:cubicBezTo>
                  <a:pt x="4549040" y="957836"/>
                  <a:pt x="4549040" y="959589"/>
                  <a:pt x="4556096" y="961928"/>
                </a:cubicBezTo>
                <a:cubicBezTo>
                  <a:pt x="4452602" y="959589"/>
                  <a:pt x="4389096" y="940883"/>
                  <a:pt x="4311474" y="931532"/>
                </a:cubicBezTo>
                <a:cubicBezTo>
                  <a:pt x="4351462" y="943222"/>
                  <a:pt x="4513758" y="966605"/>
                  <a:pt x="4485532" y="978295"/>
                </a:cubicBezTo>
                <a:cubicBezTo>
                  <a:pt x="4443194" y="975957"/>
                  <a:pt x="4405560" y="973618"/>
                  <a:pt x="4370278" y="973618"/>
                </a:cubicBezTo>
                <a:cubicBezTo>
                  <a:pt x="4346758" y="968941"/>
                  <a:pt x="4318532" y="964266"/>
                  <a:pt x="4285602" y="968941"/>
                </a:cubicBezTo>
                <a:lnTo>
                  <a:pt x="4299714" y="973618"/>
                </a:lnTo>
                <a:cubicBezTo>
                  <a:pt x="4311474" y="973618"/>
                  <a:pt x="4339700" y="973618"/>
                  <a:pt x="4370278" y="973618"/>
                </a:cubicBezTo>
                <a:cubicBezTo>
                  <a:pt x="4393800" y="975957"/>
                  <a:pt x="4417322" y="982972"/>
                  <a:pt x="4443194" y="982972"/>
                </a:cubicBezTo>
                <a:cubicBezTo>
                  <a:pt x="4471420" y="982972"/>
                  <a:pt x="4483182" y="980634"/>
                  <a:pt x="4487886" y="978295"/>
                </a:cubicBezTo>
                <a:cubicBezTo>
                  <a:pt x="4638422" y="985309"/>
                  <a:pt x="4791310" y="997002"/>
                  <a:pt x="4633718" y="961928"/>
                </a:cubicBezTo>
                <a:lnTo>
                  <a:pt x="4585180" y="957907"/>
                </a:lnTo>
                <a:lnTo>
                  <a:pt x="4700460" y="961343"/>
                </a:lnTo>
                <a:cubicBezTo>
                  <a:pt x="4749562" y="963681"/>
                  <a:pt x="4803074" y="967773"/>
                  <a:pt x="4864228" y="975957"/>
                </a:cubicBezTo>
                <a:lnTo>
                  <a:pt x="4826594" y="959589"/>
                </a:lnTo>
                <a:cubicBezTo>
                  <a:pt x="4927734" y="975957"/>
                  <a:pt x="5082976" y="1011031"/>
                  <a:pt x="5261738" y="1018046"/>
                </a:cubicBezTo>
                <a:cubicBezTo>
                  <a:pt x="5233514" y="1006353"/>
                  <a:pt x="5202936" y="999340"/>
                  <a:pt x="5172358" y="989986"/>
                </a:cubicBezTo>
                <a:cubicBezTo>
                  <a:pt x="5315840" y="1020382"/>
                  <a:pt x="5583984" y="1039088"/>
                  <a:pt x="5699238" y="1081177"/>
                </a:cubicBezTo>
                <a:cubicBezTo>
                  <a:pt x="5750984" y="1085854"/>
                  <a:pt x="5572222" y="1032075"/>
                  <a:pt x="5802732" y="1069487"/>
                </a:cubicBezTo>
                <a:cubicBezTo>
                  <a:pt x="5854478" y="1088190"/>
                  <a:pt x="6033242" y="1127941"/>
                  <a:pt x="6096750" y="1127941"/>
                </a:cubicBezTo>
                <a:cubicBezTo>
                  <a:pt x="6096750" y="1120928"/>
                  <a:pt x="6070876" y="1106896"/>
                  <a:pt x="6007370" y="1102222"/>
                </a:cubicBezTo>
                <a:cubicBezTo>
                  <a:pt x="5969734" y="1097545"/>
                  <a:pt x="5993256" y="1102222"/>
                  <a:pt x="6007370" y="1109235"/>
                </a:cubicBezTo>
                <a:lnTo>
                  <a:pt x="5932100" y="1085854"/>
                </a:lnTo>
                <a:cubicBezTo>
                  <a:pt x="6110862" y="1106896"/>
                  <a:pt x="6070876" y="1123264"/>
                  <a:pt x="6261400" y="1153663"/>
                </a:cubicBezTo>
                <a:cubicBezTo>
                  <a:pt x="6301386" y="1153663"/>
                  <a:pt x="6200244" y="1127941"/>
                  <a:pt x="6174370" y="1113912"/>
                </a:cubicBezTo>
                <a:cubicBezTo>
                  <a:pt x="6407234" y="1167692"/>
                  <a:pt x="6640094" y="1230823"/>
                  <a:pt x="6870604" y="1293957"/>
                </a:cubicBezTo>
                <a:cubicBezTo>
                  <a:pt x="6882366" y="1307986"/>
                  <a:pt x="6792984" y="1291618"/>
                  <a:pt x="6854140" y="1319676"/>
                </a:cubicBezTo>
                <a:lnTo>
                  <a:pt x="6616572" y="1268235"/>
                </a:lnTo>
                <a:cubicBezTo>
                  <a:pt x="6501318" y="1258883"/>
                  <a:pt x="6741238" y="1317337"/>
                  <a:pt x="6840026" y="1345398"/>
                </a:cubicBezTo>
                <a:lnTo>
                  <a:pt x="6675378" y="1307986"/>
                </a:lnTo>
                <a:cubicBezTo>
                  <a:pt x="6665968" y="1307986"/>
                  <a:pt x="6670672" y="1310324"/>
                  <a:pt x="6684786" y="1314999"/>
                </a:cubicBezTo>
                <a:cubicBezTo>
                  <a:pt x="6644798" y="1303309"/>
                  <a:pt x="6602460" y="1293957"/>
                  <a:pt x="6562474" y="1284602"/>
                </a:cubicBezTo>
                <a:cubicBezTo>
                  <a:pt x="6724770" y="1333705"/>
                  <a:pt x="6640094" y="1322014"/>
                  <a:pt x="6557770" y="1310324"/>
                </a:cubicBezTo>
                <a:cubicBezTo>
                  <a:pt x="6496026" y="1301554"/>
                  <a:pt x="6435604" y="1294102"/>
                  <a:pt x="6483676" y="1310652"/>
                </a:cubicBezTo>
                <a:lnTo>
                  <a:pt x="6508192" y="1318232"/>
                </a:lnTo>
                <a:lnTo>
                  <a:pt x="6438104" y="1298631"/>
                </a:lnTo>
                <a:cubicBezTo>
                  <a:pt x="6396060" y="1285186"/>
                  <a:pt x="6359014" y="1271742"/>
                  <a:pt x="6334314" y="1261219"/>
                </a:cubicBezTo>
                <a:cubicBezTo>
                  <a:pt x="6169666" y="1221471"/>
                  <a:pt x="6207300" y="1242516"/>
                  <a:pt x="6143794" y="1235500"/>
                </a:cubicBezTo>
                <a:cubicBezTo>
                  <a:pt x="6223766" y="1256544"/>
                  <a:pt x="6303738" y="1277587"/>
                  <a:pt x="6383712" y="1300970"/>
                </a:cubicBezTo>
                <a:cubicBezTo>
                  <a:pt x="6005016" y="1216794"/>
                  <a:pt x="6418992" y="1326692"/>
                  <a:pt x="6141440" y="1282264"/>
                </a:cubicBezTo>
                <a:cubicBezTo>
                  <a:pt x="6101454" y="1272912"/>
                  <a:pt x="6063820" y="1265896"/>
                  <a:pt x="6028538" y="1258883"/>
                </a:cubicBezTo>
                <a:cubicBezTo>
                  <a:pt x="5990902" y="1251867"/>
                  <a:pt x="5957972" y="1247190"/>
                  <a:pt x="5925042" y="1242516"/>
                </a:cubicBezTo>
                <a:cubicBezTo>
                  <a:pt x="5859182" y="1235500"/>
                  <a:pt x="5800380" y="1230823"/>
                  <a:pt x="5746280" y="1226146"/>
                </a:cubicBezTo>
                <a:cubicBezTo>
                  <a:pt x="5638082" y="1221471"/>
                  <a:pt x="5548700" y="1219133"/>
                  <a:pt x="5466376" y="1207442"/>
                </a:cubicBezTo>
                <a:cubicBezTo>
                  <a:pt x="5137076" y="1156001"/>
                  <a:pt x="5593392" y="1205104"/>
                  <a:pt x="5391108" y="1165353"/>
                </a:cubicBezTo>
                <a:cubicBezTo>
                  <a:pt x="5212346" y="1137295"/>
                  <a:pt x="5299374" y="1163015"/>
                  <a:pt x="5186470" y="1151324"/>
                </a:cubicBezTo>
                <a:lnTo>
                  <a:pt x="5108850" y="1116251"/>
                </a:lnTo>
                <a:cubicBezTo>
                  <a:pt x="4904214" y="1085854"/>
                  <a:pt x="5097090" y="1137295"/>
                  <a:pt x="4981836" y="1113912"/>
                </a:cubicBezTo>
                <a:cubicBezTo>
                  <a:pt x="4817186" y="1106896"/>
                  <a:pt x="5033582" y="1130280"/>
                  <a:pt x="5071216" y="1153663"/>
                </a:cubicBezTo>
                <a:cubicBezTo>
                  <a:pt x="5052400" y="1148986"/>
                  <a:pt x="4998298" y="1137295"/>
                  <a:pt x="4939496" y="1127941"/>
                </a:cubicBezTo>
                <a:cubicBezTo>
                  <a:pt x="4880692" y="1118589"/>
                  <a:pt x="4814832" y="1111574"/>
                  <a:pt x="4777198" y="1111574"/>
                </a:cubicBezTo>
                <a:cubicBezTo>
                  <a:pt x="4777198" y="1118589"/>
                  <a:pt x="4993594" y="1144308"/>
                  <a:pt x="4854820" y="1130280"/>
                </a:cubicBezTo>
                <a:cubicBezTo>
                  <a:pt x="4791310" y="1120928"/>
                  <a:pt x="4734858" y="1113912"/>
                  <a:pt x="4680762" y="1106896"/>
                </a:cubicBezTo>
                <a:cubicBezTo>
                  <a:pt x="4626660" y="1102222"/>
                  <a:pt x="4577266" y="1097545"/>
                  <a:pt x="4532574" y="1092868"/>
                </a:cubicBezTo>
                <a:cubicBezTo>
                  <a:pt x="4443194" y="1085854"/>
                  <a:pt x="4365574" y="1078839"/>
                  <a:pt x="4287952" y="1076500"/>
                </a:cubicBezTo>
                <a:cubicBezTo>
                  <a:pt x="4135064" y="1069487"/>
                  <a:pt x="3989232" y="1064810"/>
                  <a:pt x="3758722" y="1050781"/>
                </a:cubicBezTo>
                <a:lnTo>
                  <a:pt x="3798706" y="1064810"/>
                </a:lnTo>
                <a:cubicBezTo>
                  <a:pt x="3746960" y="1060133"/>
                  <a:pt x="3706974" y="1053119"/>
                  <a:pt x="3657578" y="1055456"/>
                </a:cubicBezTo>
                <a:lnTo>
                  <a:pt x="3685804" y="1064810"/>
                </a:lnTo>
                <a:cubicBezTo>
                  <a:pt x="3622298" y="1060133"/>
                  <a:pt x="3158924" y="1029737"/>
                  <a:pt x="2853146" y="1036749"/>
                </a:cubicBezTo>
                <a:lnTo>
                  <a:pt x="3008388" y="1050781"/>
                </a:lnTo>
                <a:lnTo>
                  <a:pt x="2735539" y="1034413"/>
                </a:lnTo>
                <a:lnTo>
                  <a:pt x="2766118" y="1055456"/>
                </a:lnTo>
                <a:cubicBezTo>
                  <a:pt x="2672033" y="1039088"/>
                  <a:pt x="2352142" y="1050781"/>
                  <a:pt x="2102814" y="1069487"/>
                </a:cubicBezTo>
                <a:lnTo>
                  <a:pt x="2105165" y="1083516"/>
                </a:lnTo>
                <a:cubicBezTo>
                  <a:pt x="2053418" y="1085854"/>
                  <a:pt x="2004025" y="1088190"/>
                  <a:pt x="1954628" y="1092868"/>
                </a:cubicBezTo>
                <a:lnTo>
                  <a:pt x="2008729" y="1090529"/>
                </a:lnTo>
                <a:cubicBezTo>
                  <a:pt x="1935811" y="1099883"/>
                  <a:pt x="1855838" y="1106896"/>
                  <a:pt x="1773515" y="1120928"/>
                </a:cubicBezTo>
                <a:cubicBezTo>
                  <a:pt x="1693542" y="1134957"/>
                  <a:pt x="1611216" y="1158337"/>
                  <a:pt x="1535947" y="1193411"/>
                </a:cubicBezTo>
                <a:cubicBezTo>
                  <a:pt x="1585344" y="1172369"/>
                  <a:pt x="1618271" y="1165353"/>
                  <a:pt x="1637091" y="1165353"/>
                </a:cubicBezTo>
                <a:cubicBezTo>
                  <a:pt x="1655908" y="1165353"/>
                  <a:pt x="1660612" y="1172369"/>
                  <a:pt x="1658259" y="1177043"/>
                </a:cubicBezTo>
                <a:cubicBezTo>
                  <a:pt x="1590048" y="1195749"/>
                  <a:pt x="1521834" y="1216794"/>
                  <a:pt x="1455974" y="1244852"/>
                </a:cubicBezTo>
                <a:lnTo>
                  <a:pt x="1406581" y="1265896"/>
                </a:lnTo>
                <a:cubicBezTo>
                  <a:pt x="1392468" y="1272912"/>
                  <a:pt x="1373651" y="1279925"/>
                  <a:pt x="1359538" y="1289279"/>
                </a:cubicBezTo>
                <a:cubicBezTo>
                  <a:pt x="1328959" y="1307986"/>
                  <a:pt x="1296029" y="1324353"/>
                  <a:pt x="1265452" y="1343059"/>
                </a:cubicBezTo>
                <a:cubicBezTo>
                  <a:pt x="1263099" y="1350072"/>
                  <a:pt x="1225465" y="1382807"/>
                  <a:pt x="1201943" y="1403852"/>
                </a:cubicBezTo>
                <a:cubicBezTo>
                  <a:pt x="1190184" y="1415542"/>
                  <a:pt x="1183126" y="1424896"/>
                  <a:pt x="1185480" y="1424896"/>
                </a:cubicBezTo>
                <a:cubicBezTo>
                  <a:pt x="1185480" y="1424896"/>
                  <a:pt x="1192535" y="1422558"/>
                  <a:pt x="1206648" y="1413206"/>
                </a:cubicBezTo>
                <a:cubicBezTo>
                  <a:pt x="1201943" y="1417880"/>
                  <a:pt x="1194888" y="1420219"/>
                  <a:pt x="1190184" y="1424896"/>
                </a:cubicBezTo>
                <a:lnTo>
                  <a:pt x="1157254" y="1450615"/>
                </a:lnTo>
                <a:cubicBezTo>
                  <a:pt x="1136083" y="1466983"/>
                  <a:pt x="1112562" y="1483350"/>
                  <a:pt x="1091394" y="1502056"/>
                </a:cubicBezTo>
                <a:lnTo>
                  <a:pt x="1107858" y="1499720"/>
                </a:lnTo>
                <a:cubicBezTo>
                  <a:pt x="992601" y="1618970"/>
                  <a:pt x="896165" y="1749909"/>
                  <a:pt x="816192" y="1890203"/>
                </a:cubicBezTo>
                <a:cubicBezTo>
                  <a:pt x="736219" y="2028157"/>
                  <a:pt x="670359" y="2175464"/>
                  <a:pt x="623317" y="2329787"/>
                </a:cubicBezTo>
                <a:cubicBezTo>
                  <a:pt x="576274" y="2484110"/>
                  <a:pt x="548048" y="2643109"/>
                  <a:pt x="538639" y="2806784"/>
                </a:cubicBezTo>
                <a:cubicBezTo>
                  <a:pt x="536289" y="2888624"/>
                  <a:pt x="538639" y="2968122"/>
                  <a:pt x="555106" y="3040608"/>
                </a:cubicBezTo>
                <a:cubicBezTo>
                  <a:pt x="562161" y="3078020"/>
                  <a:pt x="573923" y="3110755"/>
                  <a:pt x="590387" y="3143490"/>
                </a:cubicBezTo>
                <a:cubicBezTo>
                  <a:pt x="597444" y="3157518"/>
                  <a:pt x="606853" y="3173886"/>
                  <a:pt x="616261" y="3187915"/>
                </a:cubicBezTo>
                <a:cubicBezTo>
                  <a:pt x="625670" y="3201944"/>
                  <a:pt x="637429" y="3215975"/>
                  <a:pt x="649191" y="3230004"/>
                </a:cubicBezTo>
                <a:lnTo>
                  <a:pt x="646838" y="3218314"/>
                </a:lnTo>
                <a:cubicBezTo>
                  <a:pt x="703289" y="3314180"/>
                  <a:pt x="806784" y="3389004"/>
                  <a:pt x="924391" y="3447458"/>
                </a:cubicBezTo>
                <a:cubicBezTo>
                  <a:pt x="940857" y="3454473"/>
                  <a:pt x="954970" y="3459151"/>
                  <a:pt x="969080" y="3461487"/>
                </a:cubicBezTo>
                <a:cubicBezTo>
                  <a:pt x="983195" y="3463825"/>
                  <a:pt x="997308" y="3466164"/>
                  <a:pt x="1011421" y="3468502"/>
                </a:cubicBezTo>
                <a:cubicBezTo>
                  <a:pt x="1039647" y="3473179"/>
                  <a:pt x="1074928" y="3477854"/>
                  <a:pt x="1133732" y="3489547"/>
                </a:cubicBezTo>
                <a:cubicBezTo>
                  <a:pt x="1105507" y="3491885"/>
                  <a:pt x="1159605" y="3508253"/>
                  <a:pt x="1234873" y="3524620"/>
                </a:cubicBezTo>
                <a:cubicBezTo>
                  <a:pt x="1310142" y="3543326"/>
                  <a:pt x="1401876" y="3562030"/>
                  <a:pt x="1439511" y="3576061"/>
                </a:cubicBezTo>
                <a:cubicBezTo>
                  <a:pt x="1535947" y="3585413"/>
                  <a:pt x="1437157" y="3562030"/>
                  <a:pt x="1413636" y="3550340"/>
                </a:cubicBezTo>
                <a:cubicBezTo>
                  <a:pt x="1613569" y="3578400"/>
                  <a:pt x="1789978" y="3604119"/>
                  <a:pt x="1975799" y="3625164"/>
                </a:cubicBezTo>
                <a:cubicBezTo>
                  <a:pt x="2159266" y="3646208"/>
                  <a:pt x="2352142" y="3664914"/>
                  <a:pt x="2575594" y="3669589"/>
                </a:cubicBezTo>
                <a:cubicBezTo>
                  <a:pt x="2352142" y="3671927"/>
                  <a:pt x="2241590" y="3669589"/>
                  <a:pt x="2147504" y="3664914"/>
                </a:cubicBezTo>
                <a:cubicBezTo>
                  <a:pt x="2055772" y="3660237"/>
                  <a:pt x="1978150" y="3655560"/>
                  <a:pt x="1827613" y="3643870"/>
                </a:cubicBezTo>
                <a:cubicBezTo>
                  <a:pt x="2004025" y="3667250"/>
                  <a:pt x="2109870" y="3674266"/>
                  <a:pt x="2218068" y="3678943"/>
                </a:cubicBezTo>
                <a:cubicBezTo>
                  <a:pt x="2326267" y="3683620"/>
                  <a:pt x="2439170" y="3685956"/>
                  <a:pt x="2632045" y="3699988"/>
                </a:cubicBezTo>
                <a:lnTo>
                  <a:pt x="2450931" y="3681282"/>
                </a:lnTo>
                <a:cubicBezTo>
                  <a:pt x="2552072" y="3674266"/>
                  <a:pt x="2700258" y="3683620"/>
                  <a:pt x="2829625" y="3695310"/>
                </a:cubicBezTo>
                <a:cubicBezTo>
                  <a:pt x="2958994" y="3704662"/>
                  <a:pt x="3071896" y="3711678"/>
                  <a:pt x="3102474" y="3697649"/>
                </a:cubicBezTo>
                <a:cubicBezTo>
                  <a:pt x="3332982" y="3711678"/>
                  <a:pt x="3530562" y="3751428"/>
                  <a:pt x="3812820" y="3749090"/>
                </a:cubicBezTo>
                <a:lnTo>
                  <a:pt x="3692862" y="3718691"/>
                </a:lnTo>
                <a:cubicBezTo>
                  <a:pt x="3777538" y="3721030"/>
                  <a:pt x="3864566" y="3721030"/>
                  <a:pt x="3949244" y="3721030"/>
                </a:cubicBezTo>
                <a:lnTo>
                  <a:pt x="3951598" y="3739736"/>
                </a:lnTo>
                <a:cubicBezTo>
                  <a:pt x="3992760" y="3740905"/>
                  <a:pt x="4023926" y="3740320"/>
                  <a:pt x="4045976" y="3738859"/>
                </a:cubicBezTo>
                <a:lnTo>
                  <a:pt x="4077476" y="3733989"/>
                </a:lnTo>
                <a:lnTo>
                  <a:pt x="3993936" y="3718691"/>
                </a:lnTo>
                <a:cubicBezTo>
                  <a:pt x="4028044" y="3719860"/>
                  <a:pt x="4053328" y="3722198"/>
                  <a:pt x="4068618" y="3725121"/>
                </a:cubicBezTo>
                <a:lnTo>
                  <a:pt x="4080942" y="3733453"/>
                </a:lnTo>
                <a:lnTo>
                  <a:pt x="4085668" y="3732722"/>
                </a:lnTo>
                <a:cubicBezTo>
                  <a:pt x="4172698" y="3744413"/>
                  <a:pt x="4278544" y="3744413"/>
                  <a:pt x="4391446" y="3744413"/>
                </a:cubicBezTo>
                <a:cubicBezTo>
                  <a:pt x="4504350" y="3744413"/>
                  <a:pt x="4626660" y="3739736"/>
                  <a:pt x="4746622" y="3744413"/>
                </a:cubicBezTo>
                <a:lnTo>
                  <a:pt x="4768172" y="3734676"/>
                </a:lnTo>
                <a:lnTo>
                  <a:pt x="4750736" y="3731261"/>
                </a:lnTo>
                <a:cubicBezTo>
                  <a:pt x="4751912" y="3729800"/>
                  <a:pt x="4763084" y="3728046"/>
                  <a:pt x="4791310" y="3725707"/>
                </a:cubicBezTo>
                <a:lnTo>
                  <a:pt x="4774972" y="3732927"/>
                </a:lnTo>
                <a:lnTo>
                  <a:pt x="4800720" y="3735059"/>
                </a:lnTo>
                <a:cubicBezTo>
                  <a:pt x="4810128" y="3735643"/>
                  <a:pt x="4818360" y="3736228"/>
                  <a:pt x="4821890" y="3737397"/>
                </a:cubicBezTo>
                <a:cubicBezTo>
                  <a:pt x="4866578" y="3718691"/>
                  <a:pt x="5059454" y="3711678"/>
                  <a:pt x="5068864" y="3695310"/>
                </a:cubicBezTo>
                <a:cubicBezTo>
                  <a:pt x="4991244" y="3697649"/>
                  <a:pt x="4812482" y="3699988"/>
                  <a:pt x="4826594" y="3709339"/>
                </a:cubicBezTo>
                <a:cubicBezTo>
                  <a:pt x="4727804" y="3702324"/>
                  <a:pt x="4788960" y="3699988"/>
                  <a:pt x="4887750" y="3692972"/>
                </a:cubicBezTo>
                <a:cubicBezTo>
                  <a:pt x="4986540" y="3685956"/>
                  <a:pt x="5127668" y="3681282"/>
                  <a:pt x="5191174" y="3674266"/>
                </a:cubicBezTo>
                <a:cubicBezTo>
                  <a:pt x="5122964" y="3685956"/>
                  <a:pt x="5132372" y="3685956"/>
                  <a:pt x="5170006" y="3685956"/>
                </a:cubicBezTo>
                <a:cubicBezTo>
                  <a:pt x="5205288" y="3685956"/>
                  <a:pt x="5271148" y="3681282"/>
                  <a:pt x="5308782" y="3678943"/>
                </a:cubicBezTo>
                <a:cubicBezTo>
                  <a:pt x="5320544" y="3676604"/>
                  <a:pt x="5297022" y="3676604"/>
                  <a:pt x="5282910" y="3674266"/>
                </a:cubicBezTo>
                <a:cubicBezTo>
                  <a:pt x="5520474" y="3641531"/>
                  <a:pt x="5609856" y="3678943"/>
                  <a:pt x="5765098" y="3625164"/>
                </a:cubicBezTo>
                <a:lnTo>
                  <a:pt x="5809790" y="3639192"/>
                </a:lnTo>
                <a:lnTo>
                  <a:pt x="5995606" y="3597103"/>
                </a:lnTo>
                <a:cubicBezTo>
                  <a:pt x="6007370" y="3613473"/>
                  <a:pt x="6073230" y="3604119"/>
                  <a:pt x="6141440" y="3594767"/>
                </a:cubicBezTo>
                <a:cubicBezTo>
                  <a:pt x="6209654" y="3580736"/>
                  <a:pt x="6277864" y="3569046"/>
                  <a:pt x="6296682" y="3583074"/>
                </a:cubicBezTo>
                <a:cubicBezTo>
                  <a:pt x="6510726" y="3543326"/>
                  <a:pt x="6263750" y="3569046"/>
                  <a:pt x="6341374" y="3557355"/>
                </a:cubicBezTo>
                <a:cubicBezTo>
                  <a:pt x="6440162" y="3536311"/>
                  <a:pt x="6578938" y="3510589"/>
                  <a:pt x="6698898" y="3489547"/>
                </a:cubicBezTo>
                <a:cubicBezTo>
                  <a:pt x="6729474" y="3484870"/>
                  <a:pt x="6757700" y="3477854"/>
                  <a:pt x="6785926" y="3473179"/>
                </a:cubicBezTo>
                <a:cubicBezTo>
                  <a:pt x="6814152" y="3466164"/>
                  <a:pt x="6840026" y="3459151"/>
                  <a:pt x="6861194" y="3454473"/>
                </a:cubicBezTo>
                <a:cubicBezTo>
                  <a:pt x="6883540" y="3448628"/>
                  <a:pt x="6902946" y="3443367"/>
                  <a:pt x="6918822" y="3438398"/>
                </a:cubicBezTo>
                <a:lnTo>
                  <a:pt x="6946266" y="3427618"/>
                </a:lnTo>
                <a:lnTo>
                  <a:pt x="6927054" y="3431091"/>
                </a:lnTo>
                <a:lnTo>
                  <a:pt x="6962338" y="3412384"/>
                </a:lnTo>
                <a:lnTo>
                  <a:pt x="6954216" y="3424495"/>
                </a:lnTo>
                <a:lnTo>
                  <a:pt x="6955280" y="3424077"/>
                </a:lnTo>
                <a:cubicBezTo>
                  <a:pt x="6997618" y="3417061"/>
                  <a:pt x="7039958" y="3405371"/>
                  <a:pt x="7084650" y="3396017"/>
                </a:cubicBezTo>
                <a:cubicBezTo>
                  <a:pt x="7126988" y="3384327"/>
                  <a:pt x="7169326" y="3370298"/>
                  <a:pt x="7211666" y="3358605"/>
                </a:cubicBezTo>
                <a:cubicBezTo>
                  <a:pt x="7254004" y="3346915"/>
                  <a:pt x="7293990" y="3332886"/>
                  <a:pt x="7333976" y="3321195"/>
                </a:cubicBezTo>
                <a:cubicBezTo>
                  <a:pt x="7373962" y="3309503"/>
                  <a:pt x="7411596" y="3297812"/>
                  <a:pt x="7446878" y="3286122"/>
                </a:cubicBezTo>
                <a:lnTo>
                  <a:pt x="7451584" y="3267416"/>
                </a:lnTo>
                <a:cubicBezTo>
                  <a:pt x="7524498" y="3244033"/>
                  <a:pt x="7611530" y="3220650"/>
                  <a:pt x="7682094" y="3192592"/>
                </a:cubicBezTo>
                <a:cubicBezTo>
                  <a:pt x="7682094" y="3190253"/>
                  <a:pt x="7670332" y="3192592"/>
                  <a:pt x="7656218" y="3194930"/>
                </a:cubicBezTo>
                <a:cubicBezTo>
                  <a:pt x="7792642" y="3150505"/>
                  <a:pt x="7912602" y="3101400"/>
                  <a:pt x="8023152" y="3049959"/>
                </a:cubicBezTo>
                <a:cubicBezTo>
                  <a:pt x="8133704" y="2996180"/>
                  <a:pt x="8234846" y="2940065"/>
                  <a:pt x="8331284" y="2869918"/>
                </a:cubicBezTo>
                <a:cubicBezTo>
                  <a:pt x="8312466" y="2869918"/>
                  <a:pt x="8310114" y="2867579"/>
                  <a:pt x="8194860" y="2935387"/>
                </a:cubicBezTo>
                <a:cubicBezTo>
                  <a:pt x="8284242" y="2872256"/>
                  <a:pt x="8404200" y="2795094"/>
                  <a:pt x="8514750" y="2687535"/>
                </a:cubicBezTo>
                <a:cubicBezTo>
                  <a:pt x="8625300" y="2579978"/>
                  <a:pt x="8724090" y="2437346"/>
                  <a:pt x="8766430" y="2283023"/>
                </a:cubicBezTo>
                <a:lnTo>
                  <a:pt x="8752316" y="2304068"/>
                </a:lnTo>
                <a:cubicBezTo>
                  <a:pt x="8775838" y="2250288"/>
                  <a:pt x="8792304" y="2194170"/>
                  <a:pt x="8801712" y="2135716"/>
                </a:cubicBezTo>
                <a:cubicBezTo>
                  <a:pt x="8792304" y="2170787"/>
                  <a:pt x="8789950" y="2147407"/>
                  <a:pt x="8782894" y="2147407"/>
                </a:cubicBezTo>
                <a:cubicBezTo>
                  <a:pt x="8785246" y="2112333"/>
                  <a:pt x="8787600" y="2072583"/>
                  <a:pt x="8785246" y="2035171"/>
                </a:cubicBezTo>
                <a:cubicBezTo>
                  <a:pt x="8785246" y="1997761"/>
                  <a:pt x="8778190" y="1960349"/>
                  <a:pt x="8771134" y="1922938"/>
                </a:cubicBezTo>
                <a:cubicBezTo>
                  <a:pt x="8754670" y="1850452"/>
                  <a:pt x="8724090" y="1784982"/>
                  <a:pt x="8681752" y="1733541"/>
                </a:cubicBezTo>
                <a:cubicBezTo>
                  <a:pt x="8637062" y="1679762"/>
                  <a:pt x="8580610" y="1637673"/>
                  <a:pt x="8528864" y="1600263"/>
                </a:cubicBezTo>
                <a:cubicBezTo>
                  <a:pt x="8486526" y="1567529"/>
                  <a:pt x="8444186" y="1539468"/>
                  <a:pt x="8411258" y="1516088"/>
                </a:cubicBezTo>
                <a:cubicBezTo>
                  <a:pt x="8418312" y="1527778"/>
                  <a:pt x="8274834" y="1462308"/>
                  <a:pt x="8415962" y="1551161"/>
                </a:cubicBezTo>
                <a:cubicBezTo>
                  <a:pt x="8133704" y="1368778"/>
                  <a:pt x="7745600" y="1186398"/>
                  <a:pt x="7404540" y="1041427"/>
                </a:cubicBezTo>
                <a:lnTo>
                  <a:pt x="7409246" y="1041427"/>
                </a:lnTo>
                <a:cubicBezTo>
                  <a:pt x="7362202" y="1020382"/>
                  <a:pt x="7315160" y="997002"/>
                  <a:pt x="7268116" y="975957"/>
                </a:cubicBezTo>
                <a:lnTo>
                  <a:pt x="7256354" y="973618"/>
                </a:lnTo>
                <a:cubicBezTo>
                  <a:pt x="7289284" y="987647"/>
                  <a:pt x="7322214" y="1001678"/>
                  <a:pt x="7355144" y="1018046"/>
                </a:cubicBezTo>
                <a:cubicBezTo>
                  <a:pt x="7286934" y="987647"/>
                  <a:pt x="7221074" y="961928"/>
                  <a:pt x="7157564" y="933868"/>
                </a:cubicBezTo>
                <a:cubicBezTo>
                  <a:pt x="7096410" y="908148"/>
                  <a:pt x="7037606" y="880091"/>
                  <a:pt x="6983506" y="856708"/>
                </a:cubicBezTo>
                <a:cubicBezTo>
                  <a:pt x="6959984" y="854369"/>
                  <a:pt x="6920000" y="854369"/>
                  <a:pt x="6835322" y="830986"/>
                </a:cubicBezTo>
                <a:cubicBezTo>
                  <a:pt x="6835322" y="821634"/>
                  <a:pt x="6734178" y="788899"/>
                  <a:pt x="6607164" y="753826"/>
                </a:cubicBezTo>
                <a:cubicBezTo>
                  <a:pt x="6546008" y="735120"/>
                  <a:pt x="6477798" y="714075"/>
                  <a:pt x="6414288" y="695369"/>
                </a:cubicBezTo>
                <a:cubicBezTo>
                  <a:pt x="6350782" y="676663"/>
                  <a:pt x="6291976" y="657960"/>
                  <a:pt x="6249638" y="639254"/>
                </a:cubicBezTo>
                <a:cubicBezTo>
                  <a:pt x="6226116" y="636915"/>
                  <a:pt x="6322556" y="664973"/>
                  <a:pt x="6261400" y="653283"/>
                </a:cubicBezTo>
                <a:cubicBezTo>
                  <a:pt x="6042650" y="585474"/>
                  <a:pt x="5767450" y="508312"/>
                  <a:pt x="5478136" y="438165"/>
                </a:cubicBezTo>
                <a:cubicBezTo>
                  <a:pt x="5188824" y="368018"/>
                  <a:pt x="4885396" y="309564"/>
                  <a:pt x="4612548" y="274490"/>
                </a:cubicBezTo>
                <a:cubicBezTo>
                  <a:pt x="4593730" y="251107"/>
                  <a:pt x="4469068" y="227727"/>
                  <a:pt x="4313828" y="199666"/>
                </a:cubicBezTo>
                <a:cubicBezTo>
                  <a:pt x="4236206" y="185638"/>
                  <a:pt x="4149178" y="176286"/>
                  <a:pt x="4064500" y="162254"/>
                </a:cubicBezTo>
                <a:cubicBezTo>
                  <a:pt x="3979824" y="148226"/>
                  <a:pt x="3895146" y="136535"/>
                  <a:pt x="3822228" y="124845"/>
                </a:cubicBezTo>
                <a:cubicBezTo>
                  <a:pt x="3744610" y="138874"/>
                  <a:pt x="3986878" y="152903"/>
                  <a:pt x="4064500" y="180960"/>
                </a:cubicBezTo>
                <a:cubicBezTo>
                  <a:pt x="3899850" y="157580"/>
                  <a:pt x="4026866" y="204344"/>
                  <a:pt x="3732846" y="155241"/>
                </a:cubicBezTo>
                <a:cubicBezTo>
                  <a:pt x="3744610" y="162254"/>
                  <a:pt x="3732846" y="162254"/>
                  <a:pt x="3796356" y="169270"/>
                </a:cubicBezTo>
                <a:cubicBezTo>
                  <a:pt x="3634058" y="155241"/>
                  <a:pt x="3836342" y="145887"/>
                  <a:pt x="3579960" y="127181"/>
                </a:cubicBezTo>
                <a:lnTo>
                  <a:pt x="3568198" y="141212"/>
                </a:lnTo>
                <a:lnTo>
                  <a:pt x="3412956" y="106139"/>
                </a:lnTo>
                <a:cubicBezTo>
                  <a:pt x="3151870" y="92107"/>
                  <a:pt x="2909598" y="80417"/>
                  <a:pt x="2674384" y="85094"/>
                </a:cubicBezTo>
                <a:cubicBezTo>
                  <a:pt x="2439170" y="87433"/>
                  <a:pt x="2213364" y="106139"/>
                  <a:pt x="1989912" y="150564"/>
                </a:cubicBezTo>
                <a:cubicBezTo>
                  <a:pt x="1964037" y="152903"/>
                  <a:pt x="1973446" y="141212"/>
                  <a:pt x="2029897" y="129520"/>
                </a:cubicBezTo>
                <a:cubicBezTo>
                  <a:pt x="1978150" y="136535"/>
                  <a:pt x="1924052" y="145887"/>
                  <a:pt x="1869951" y="152903"/>
                </a:cubicBezTo>
                <a:cubicBezTo>
                  <a:pt x="1844079" y="157580"/>
                  <a:pt x="1815853" y="162254"/>
                  <a:pt x="1787628" y="166932"/>
                </a:cubicBezTo>
                <a:cubicBezTo>
                  <a:pt x="1759402" y="171609"/>
                  <a:pt x="1731176" y="176286"/>
                  <a:pt x="1702950" y="183299"/>
                </a:cubicBezTo>
                <a:cubicBezTo>
                  <a:pt x="1590048" y="206682"/>
                  <a:pt x="1474792" y="239417"/>
                  <a:pt x="1366593" y="286181"/>
                </a:cubicBezTo>
                <a:lnTo>
                  <a:pt x="1430102" y="272152"/>
                </a:lnTo>
                <a:cubicBezTo>
                  <a:pt x="1408932" y="279168"/>
                  <a:pt x="1387764" y="288519"/>
                  <a:pt x="1368946" y="295535"/>
                </a:cubicBezTo>
                <a:cubicBezTo>
                  <a:pt x="1350129" y="304887"/>
                  <a:pt x="1331312" y="311902"/>
                  <a:pt x="1314846" y="318916"/>
                </a:cubicBezTo>
                <a:cubicBezTo>
                  <a:pt x="1281916" y="332945"/>
                  <a:pt x="1251339" y="344637"/>
                  <a:pt x="1223114" y="356328"/>
                </a:cubicBezTo>
                <a:cubicBezTo>
                  <a:pt x="1194888" y="368018"/>
                  <a:pt x="1171367" y="377372"/>
                  <a:pt x="1145492" y="386724"/>
                </a:cubicBezTo>
                <a:cubicBezTo>
                  <a:pt x="1119620" y="398417"/>
                  <a:pt x="1096098" y="407769"/>
                  <a:pt x="1072577" y="417123"/>
                </a:cubicBezTo>
                <a:cubicBezTo>
                  <a:pt x="976138" y="459210"/>
                  <a:pt x="870293" y="501299"/>
                  <a:pt x="684472" y="627561"/>
                </a:cubicBezTo>
                <a:cubicBezTo>
                  <a:pt x="726811" y="599503"/>
                  <a:pt x="795024" y="552740"/>
                  <a:pt x="858531" y="515328"/>
                </a:cubicBezTo>
                <a:cubicBezTo>
                  <a:pt x="874994" y="505973"/>
                  <a:pt x="889110" y="496622"/>
                  <a:pt x="903223" y="487267"/>
                </a:cubicBezTo>
                <a:cubicBezTo>
                  <a:pt x="917335" y="477916"/>
                  <a:pt x="929095" y="470900"/>
                  <a:pt x="940857" y="463887"/>
                </a:cubicBezTo>
                <a:cubicBezTo>
                  <a:pt x="964378" y="449858"/>
                  <a:pt x="978491" y="438165"/>
                  <a:pt x="980842" y="431152"/>
                </a:cubicBezTo>
                <a:cubicBezTo>
                  <a:pt x="969080" y="433490"/>
                  <a:pt x="950265" y="442842"/>
                  <a:pt x="924391" y="454532"/>
                </a:cubicBezTo>
                <a:lnTo>
                  <a:pt x="911278" y="461050"/>
                </a:lnTo>
                <a:lnTo>
                  <a:pt x="929832" y="450843"/>
                </a:lnTo>
                <a:cubicBezTo>
                  <a:pt x="960556" y="434512"/>
                  <a:pt x="991428" y="418875"/>
                  <a:pt x="1020830" y="405430"/>
                </a:cubicBezTo>
                <a:cubicBezTo>
                  <a:pt x="987900" y="419459"/>
                  <a:pt x="978491" y="419459"/>
                  <a:pt x="966729" y="421798"/>
                </a:cubicBezTo>
                <a:cubicBezTo>
                  <a:pt x="1070223" y="375034"/>
                  <a:pt x="1209001" y="307225"/>
                  <a:pt x="1364242" y="258123"/>
                </a:cubicBezTo>
                <a:cubicBezTo>
                  <a:pt x="1328959" y="272152"/>
                  <a:pt x="1291325" y="286181"/>
                  <a:pt x="1256044" y="300210"/>
                </a:cubicBezTo>
                <a:cubicBezTo>
                  <a:pt x="1220760" y="314241"/>
                  <a:pt x="1185480" y="330608"/>
                  <a:pt x="1150196" y="346976"/>
                </a:cubicBezTo>
                <a:cubicBezTo>
                  <a:pt x="1173718" y="342299"/>
                  <a:pt x="1206648" y="330608"/>
                  <a:pt x="1246635" y="314241"/>
                </a:cubicBezTo>
                <a:cubicBezTo>
                  <a:pt x="1286620" y="300210"/>
                  <a:pt x="1331312" y="281504"/>
                  <a:pt x="1376002" y="265136"/>
                </a:cubicBezTo>
                <a:cubicBezTo>
                  <a:pt x="1420694" y="248769"/>
                  <a:pt x="1465383" y="230063"/>
                  <a:pt x="1505371" y="218372"/>
                </a:cubicBezTo>
                <a:cubicBezTo>
                  <a:pt x="1545356" y="206682"/>
                  <a:pt x="1580639" y="197328"/>
                  <a:pt x="1601807" y="192653"/>
                </a:cubicBezTo>
                <a:cubicBezTo>
                  <a:pt x="1594750" y="173947"/>
                  <a:pt x="1460679" y="216034"/>
                  <a:pt x="1587694" y="162254"/>
                </a:cubicBezTo>
                <a:cubicBezTo>
                  <a:pt x="1679429" y="136535"/>
                  <a:pt x="1740585" y="122506"/>
                  <a:pt x="1785274" y="115491"/>
                </a:cubicBezTo>
                <a:cubicBezTo>
                  <a:pt x="1829966" y="108475"/>
                  <a:pt x="1858192" y="106139"/>
                  <a:pt x="1884064" y="106139"/>
                </a:cubicBezTo>
                <a:cubicBezTo>
                  <a:pt x="1909939" y="106139"/>
                  <a:pt x="1935811" y="106139"/>
                  <a:pt x="1978150" y="103800"/>
                </a:cubicBezTo>
                <a:cubicBezTo>
                  <a:pt x="1999320" y="101462"/>
                  <a:pt x="2025193" y="101462"/>
                  <a:pt x="2055772" y="99123"/>
                </a:cubicBezTo>
                <a:cubicBezTo>
                  <a:pt x="2072236" y="96785"/>
                  <a:pt x="2088702" y="96785"/>
                  <a:pt x="2107519" y="94446"/>
                </a:cubicBezTo>
                <a:cubicBezTo>
                  <a:pt x="2126336" y="92107"/>
                  <a:pt x="2145153" y="92107"/>
                  <a:pt x="2168674" y="89771"/>
                </a:cubicBezTo>
                <a:lnTo>
                  <a:pt x="2107519" y="103800"/>
                </a:lnTo>
                <a:cubicBezTo>
                  <a:pt x="2222772" y="92107"/>
                  <a:pt x="2316858" y="101462"/>
                  <a:pt x="2479157" y="78079"/>
                </a:cubicBezTo>
                <a:cubicBezTo>
                  <a:pt x="2476804" y="66388"/>
                  <a:pt x="2349788" y="73404"/>
                  <a:pt x="2283928" y="73404"/>
                </a:cubicBezTo>
                <a:cubicBezTo>
                  <a:pt x="2321562" y="61711"/>
                  <a:pt x="2495621" y="80417"/>
                  <a:pt x="2620286" y="64050"/>
                </a:cubicBezTo>
                <a:cubicBezTo>
                  <a:pt x="2594411" y="61711"/>
                  <a:pt x="2556776" y="59373"/>
                  <a:pt x="2512087" y="57034"/>
                </a:cubicBezTo>
                <a:cubicBezTo>
                  <a:pt x="2467395" y="54698"/>
                  <a:pt x="2415648" y="57034"/>
                  <a:pt x="2361550" y="57034"/>
                </a:cubicBezTo>
                <a:cubicBezTo>
                  <a:pt x="2253352" y="61711"/>
                  <a:pt x="2135744" y="71066"/>
                  <a:pt x="2039306" y="87433"/>
                </a:cubicBezTo>
                <a:cubicBezTo>
                  <a:pt x="2062827" y="78079"/>
                  <a:pt x="2060476" y="73404"/>
                  <a:pt x="2032250" y="68727"/>
                </a:cubicBezTo>
                <a:cubicBezTo>
                  <a:pt x="2245706" y="40668"/>
                  <a:pt x="2467102" y="32338"/>
                  <a:pt x="2691474" y="32886"/>
                </a:cubicBezTo>
                <a:close/>
                <a:moveTo>
                  <a:pt x="2585004" y="21962"/>
                </a:moveTo>
                <a:cubicBezTo>
                  <a:pt x="2589709" y="21962"/>
                  <a:pt x="2596766" y="21962"/>
                  <a:pt x="2601468" y="21962"/>
                </a:cubicBezTo>
                <a:cubicBezTo>
                  <a:pt x="2589709" y="21962"/>
                  <a:pt x="2577947" y="24300"/>
                  <a:pt x="2561483" y="24300"/>
                </a:cubicBezTo>
                <a:cubicBezTo>
                  <a:pt x="2561483" y="24300"/>
                  <a:pt x="2570892" y="21962"/>
                  <a:pt x="2585004" y="21962"/>
                </a:cubicBezTo>
                <a:close/>
                <a:moveTo>
                  <a:pt x="2530280" y="3"/>
                </a:moveTo>
                <a:cubicBezTo>
                  <a:pt x="2591472" y="-106"/>
                  <a:pt x="2628517" y="2085"/>
                  <a:pt x="2660273" y="5593"/>
                </a:cubicBezTo>
                <a:cubicBezTo>
                  <a:pt x="2702612" y="10270"/>
                  <a:pt x="2733189" y="14947"/>
                  <a:pt x="2791991" y="24298"/>
                </a:cubicBezTo>
                <a:cubicBezTo>
                  <a:pt x="2752006" y="19621"/>
                  <a:pt x="2695554" y="19621"/>
                  <a:pt x="2646161" y="19621"/>
                </a:cubicBezTo>
                <a:cubicBezTo>
                  <a:pt x="2629694" y="19621"/>
                  <a:pt x="2615581" y="21960"/>
                  <a:pt x="2601469" y="21960"/>
                </a:cubicBezTo>
                <a:cubicBezTo>
                  <a:pt x="2723780" y="12608"/>
                  <a:pt x="2704963" y="10270"/>
                  <a:pt x="2643807" y="7931"/>
                </a:cubicBezTo>
                <a:cubicBezTo>
                  <a:pt x="2582651" y="3254"/>
                  <a:pt x="2474453" y="3254"/>
                  <a:pt x="2460340" y="915"/>
                </a:cubicBezTo>
                <a:cubicBezTo>
                  <a:pt x="2486802" y="331"/>
                  <a:pt x="2509883" y="39"/>
                  <a:pt x="2530280" y="3"/>
                </a:cubicBezTo>
                <a:close/>
              </a:path>
            </a:pathLst>
          </a:custGeom>
          <a:solidFill>
            <a:srgbClr val="F7B204"/>
          </a:solidFill>
          <a:ln w="9525"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73A4A"/>
              </a:solidFill>
              <a:effectLst/>
              <a:uLnTx/>
              <a:uFillTx/>
              <a:latin typeface="Jura" pitchFamily="2" charset="0"/>
            </a:endParaRPr>
          </a:p>
        </p:txBody>
      </p:sp>
      <p:pic>
        <p:nvPicPr>
          <p:cNvPr id="3" name="Picture 2" descr="A black background with blue text&#10;&#10;Description automatically generated">
            <a:extLst>
              <a:ext uri="{FF2B5EF4-FFF2-40B4-BE49-F238E27FC236}">
                <a16:creationId xmlns:a16="http://schemas.microsoft.com/office/drawing/2014/main" id="{B843E0AE-3D19-B60E-908B-6DC76B35A302}"/>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420479258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aphic 56">
            <a:extLst>
              <a:ext uri="{FF2B5EF4-FFF2-40B4-BE49-F238E27FC236}">
                <a16:creationId xmlns:a16="http://schemas.microsoft.com/office/drawing/2014/main" id="{D54E7D11-ECD9-E1D5-B270-6B353968D509}"/>
              </a:ext>
            </a:extLst>
          </p:cNvPr>
          <p:cNvGrpSpPr/>
          <p:nvPr/>
        </p:nvGrpSpPr>
        <p:grpSpPr>
          <a:xfrm rot="21049758">
            <a:off x="3248256" y="5572778"/>
            <a:ext cx="11722266" cy="1407607"/>
            <a:chOff x="2365341" y="5676829"/>
            <a:chExt cx="7771037" cy="933144"/>
          </a:xfrm>
          <a:solidFill>
            <a:schemeClr val="tx2"/>
          </a:solidFill>
        </p:grpSpPr>
        <p:sp>
          <p:nvSpPr>
            <p:cNvPr id="33" name="Freeform 32">
              <a:extLst>
                <a:ext uri="{FF2B5EF4-FFF2-40B4-BE49-F238E27FC236}">
                  <a16:creationId xmlns:a16="http://schemas.microsoft.com/office/drawing/2014/main" id="{5AFCFAF2-E69A-3F91-14D8-B14043B666BC}"/>
                </a:ext>
              </a:extLst>
            </p:cNvPr>
            <p:cNvSpPr/>
            <p:nvPr/>
          </p:nvSpPr>
          <p:spPr>
            <a:xfrm rot="-266857">
              <a:off x="2366499" y="5977602"/>
              <a:ext cx="7768720" cy="331599"/>
            </a:xfrm>
            <a:custGeom>
              <a:avLst/>
              <a:gdLst>
                <a:gd name="connsiteX0" fmla="*/ 0 w 7768720"/>
                <a:gd name="connsiteY0" fmla="*/ 0 h 331599"/>
                <a:gd name="connsiteX1" fmla="*/ 7768721 w 7768720"/>
                <a:gd name="connsiteY1" fmla="*/ 0 h 331599"/>
                <a:gd name="connsiteX2" fmla="*/ 7768721 w 7768720"/>
                <a:gd name="connsiteY2" fmla="*/ 331599 h 331599"/>
                <a:gd name="connsiteX3" fmla="*/ 0 w 7768720"/>
                <a:gd name="connsiteY3" fmla="*/ 331599 h 331599"/>
              </a:gdLst>
              <a:ahLst/>
              <a:cxnLst>
                <a:cxn ang="0">
                  <a:pos x="connsiteX0" y="connsiteY0"/>
                </a:cxn>
                <a:cxn ang="0">
                  <a:pos x="connsiteX1" y="connsiteY1"/>
                </a:cxn>
                <a:cxn ang="0">
                  <a:pos x="connsiteX2" y="connsiteY2"/>
                </a:cxn>
                <a:cxn ang="0">
                  <a:pos x="connsiteX3" y="connsiteY3"/>
                </a:cxn>
              </a:cxnLst>
              <a:rect l="l" t="t" r="r" b="b"/>
              <a:pathLst>
                <a:path w="7768720" h="331599">
                  <a:moveTo>
                    <a:pt x="0" y="0"/>
                  </a:moveTo>
                  <a:lnTo>
                    <a:pt x="7768721" y="0"/>
                  </a:lnTo>
                  <a:lnTo>
                    <a:pt x="7768721" y="331599"/>
                  </a:lnTo>
                  <a:lnTo>
                    <a:pt x="0" y="331599"/>
                  </a:lnTo>
                  <a:close/>
                </a:path>
              </a:pathLst>
            </a:custGeom>
            <a:solidFill>
              <a:schemeClr val="accent5"/>
            </a:solidFill>
            <a:ln w="3768" cap="flat">
              <a:noFill/>
              <a:prstDash val="solid"/>
              <a:miter/>
            </a:ln>
          </p:spPr>
          <p:txBody>
            <a:bodyPr rtlCol="0" anchor="ctr"/>
            <a:lstStyle/>
            <a:p>
              <a:pPr defTabSz="914217"/>
              <a:endParaRPr lang="en-US" dirty="0">
                <a:solidFill>
                  <a:srgbClr val="373A4A"/>
                </a:solidFill>
                <a:latin typeface="Jura" pitchFamily="2" charset="0"/>
              </a:endParaRPr>
            </a:p>
          </p:txBody>
        </p:sp>
        <p:grpSp>
          <p:nvGrpSpPr>
            <p:cNvPr id="34" name="Graphic 56">
              <a:extLst>
                <a:ext uri="{FF2B5EF4-FFF2-40B4-BE49-F238E27FC236}">
                  <a16:creationId xmlns:a16="http://schemas.microsoft.com/office/drawing/2014/main" id="{1CFFBE27-2AB2-78FC-8690-2911510524B7}"/>
                </a:ext>
              </a:extLst>
            </p:cNvPr>
            <p:cNvGrpSpPr/>
            <p:nvPr/>
          </p:nvGrpSpPr>
          <p:grpSpPr>
            <a:xfrm>
              <a:off x="2559025" y="5785422"/>
              <a:ext cx="7233267" cy="703886"/>
              <a:chOff x="2559025" y="5785422"/>
              <a:chExt cx="7233267" cy="703886"/>
            </a:xfrm>
            <a:grpFill/>
          </p:grpSpPr>
          <p:sp>
            <p:nvSpPr>
              <p:cNvPr id="35" name="Freeform 34">
                <a:extLst>
                  <a:ext uri="{FF2B5EF4-FFF2-40B4-BE49-F238E27FC236}">
                    <a16:creationId xmlns:a16="http://schemas.microsoft.com/office/drawing/2014/main" id="{C6452683-F399-54AF-200A-AD15ED31A4EE}"/>
                  </a:ext>
                </a:extLst>
              </p:cNvPr>
              <p:cNvSpPr/>
              <p:nvPr/>
            </p:nvSpPr>
            <p:spPr>
              <a:xfrm>
                <a:off x="2559025" y="6350870"/>
                <a:ext cx="147180" cy="138438"/>
              </a:xfrm>
              <a:custGeom>
                <a:avLst/>
                <a:gdLst>
                  <a:gd name="connsiteX0" fmla="*/ 0 w 147180"/>
                  <a:gd name="connsiteY0" fmla="*/ 6930 h 138438"/>
                  <a:gd name="connsiteX1" fmla="*/ 74974 w 147180"/>
                  <a:gd name="connsiteY1" fmla="*/ 901 h 138438"/>
                  <a:gd name="connsiteX2" fmla="*/ 100593 w 147180"/>
                  <a:gd name="connsiteY2" fmla="*/ 148 h 138438"/>
                  <a:gd name="connsiteX3" fmla="*/ 119430 w 147180"/>
                  <a:gd name="connsiteY3" fmla="*/ 2409 h 138438"/>
                  <a:gd name="connsiteX4" fmla="*/ 132240 w 147180"/>
                  <a:gd name="connsiteY4" fmla="*/ 7684 h 138438"/>
                  <a:gd name="connsiteX5" fmla="*/ 140529 w 147180"/>
                  <a:gd name="connsiteY5" fmla="*/ 15220 h 138438"/>
                  <a:gd name="connsiteX6" fmla="*/ 145050 w 147180"/>
                  <a:gd name="connsiteY6" fmla="*/ 24641 h 138438"/>
                  <a:gd name="connsiteX7" fmla="*/ 146933 w 147180"/>
                  <a:gd name="connsiteY7" fmla="*/ 35945 h 138438"/>
                  <a:gd name="connsiteX8" fmla="*/ 146557 w 147180"/>
                  <a:gd name="connsiteY8" fmla="*/ 47626 h 138438"/>
                  <a:gd name="connsiteX9" fmla="*/ 143166 w 147180"/>
                  <a:gd name="connsiteY9" fmla="*/ 57800 h 138438"/>
                  <a:gd name="connsiteX10" fmla="*/ 135254 w 147180"/>
                  <a:gd name="connsiteY10" fmla="*/ 66467 h 138438"/>
                  <a:gd name="connsiteX11" fmla="*/ 121691 w 147180"/>
                  <a:gd name="connsiteY11" fmla="*/ 73626 h 138438"/>
                  <a:gd name="connsiteX12" fmla="*/ 101346 w 147180"/>
                  <a:gd name="connsiteY12" fmla="*/ 78902 h 138438"/>
                  <a:gd name="connsiteX13" fmla="*/ 73090 w 147180"/>
                  <a:gd name="connsiteY13" fmla="*/ 82670 h 138438"/>
                  <a:gd name="connsiteX14" fmla="*/ 73843 w 147180"/>
                  <a:gd name="connsiteY14" fmla="*/ 93974 h 138438"/>
                  <a:gd name="connsiteX15" fmla="*/ 85146 w 147180"/>
                  <a:gd name="connsiteY15" fmla="*/ 95105 h 138438"/>
                  <a:gd name="connsiteX16" fmla="*/ 88160 w 147180"/>
                  <a:gd name="connsiteY16" fmla="*/ 132409 h 138438"/>
                  <a:gd name="connsiteX17" fmla="*/ 10926 w 147180"/>
                  <a:gd name="connsiteY17" fmla="*/ 138438 h 138438"/>
                  <a:gd name="connsiteX18" fmla="*/ 7912 w 147180"/>
                  <a:gd name="connsiteY18" fmla="*/ 101134 h 138438"/>
                  <a:gd name="connsiteX19" fmla="*/ 18838 w 147180"/>
                  <a:gd name="connsiteY19" fmla="*/ 98119 h 138438"/>
                  <a:gd name="connsiteX20" fmla="*/ 14317 w 147180"/>
                  <a:gd name="connsiteY20" fmla="*/ 45742 h 138438"/>
                  <a:gd name="connsiteX21" fmla="*/ 3014 w 147180"/>
                  <a:gd name="connsiteY21" fmla="*/ 44612 h 138438"/>
                  <a:gd name="connsiteX22" fmla="*/ 0 w 147180"/>
                  <a:gd name="connsiteY22" fmla="*/ 6930 h 138438"/>
                  <a:gd name="connsiteX23" fmla="*/ 70829 w 147180"/>
                  <a:gd name="connsiteY23" fmla="*/ 59684 h 138438"/>
                  <a:gd name="connsiteX24" fmla="*/ 79871 w 147180"/>
                  <a:gd name="connsiteY24" fmla="*/ 58554 h 138438"/>
                  <a:gd name="connsiteX25" fmla="*/ 86653 w 147180"/>
                  <a:gd name="connsiteY25" fmla="*/ 55916 h 138438"/>
                  <a:gd name="connsiteX26" fmla="*/ 90797 w 147180"/>
                  <a:gd name="connsiteY26" fmla="*/ 50641 h 138438"/>
                  <a:gd name="connsiteX27" fmla="*/ 91551 w 147180"/>
                  <a:gd name="connsiteY27" fmla="*/ 41974 h 138438"/>
                  <a:gd name="connsiteX28" fmla="*/ 89290 w 147180"/>
                  <a:gd name="connsiteY28" fmla="*/ 33684 h 138438"/>
                  <a:gd name="connsiteX29" fmla="*/ 84393 w 147180"/>
                  <a:gd name="connsiteY29" fmla="*/ 29162 h 138438"/>
                  <a:gd name="connsiteX30" fmla="*/ 77234 w 147180"/>
                  <a:gd name="connsiteY30" fmla="*/ 27655 h 138438"/>
                  <a:gd name="connsiteX31" fmla="*/ 68192 w 147180"/>
                  <a:gd name="connsiteY31" fmla="*/ 28032 h 138438"/>
                  <a:gd name="connsiteX32" fmla="*/ 70829 w 147180"/>
                  <a:gd name="connsiteY32" fmla="*/ 59684 h 13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7180" h="138438">
                    <a:moveTo>
                      <a:pt x="0" y="6930"/>
                    </a:moveTo>
                    <a:lnTo>
                      <a:pt x="74974" y="901"/>
                    </a:lnTo>
                    <a:cubicBezTo>
                      <a:pt x="84769" y="148"/>
                      <a:pt x="93435" y="-229"/>
                      <a:pt x="100593" y="148"/>
                    </a:cubicBezTo>
                    <a:cubicBezTo>
                      <a:pt x="107751" y="525"/>
                      <a:pt x="114156" y="1278"/>
                      <a:pt x="119430" y="2409"/>
                    </a:cubicBezTo>
                    <a:cubicBezTo>
                      <a:pt x="124705" y="3539"/>
                      <a:pt x="128849" y="5423"/>
                      <a:pt x="132240" y="7684"/>
                    </a:cubicBezTo>
                    <a:cubicBezTo>
                      <a:pt x="135631" y="9945"/>
                      <a:pt x="138268" y="12206"/>
                      <a:pt x="140529" y="15220"/>
                    </a:cubicBezTo>
                    <a:cubicBezTo>
                      <a:pt x="142789" y="18235"/>
                      <a:pt x="143919" y="21249"/>
                      <a:pt x="145050" y="24641"/>
                    </a:cubicBezTo>
                    <a:cubicBezTo>
                      <a:pt x="146180" y="28032"/>
                      <a:pt x="146557" y="31800"/>
                      <a:pt x="146933" y="35945"/>
                    </a:cubicBezTo>
                    <a:cubicBezTo>
                      <a:pt x="147310" y="40090"/>
                      <a:pt x="147310" y="43858"/>
                      <a:pt x="146557" y="47626"/>
                    </a:cubicBezTo>
                    <a:cubicBezTo>
                      <a:pt x="146180" y="51394"/>
                      <a:pt x="145050" y="54786"/>
                      <a:pt x="143166" y="57800"/>
                    </a:cubicBezTo>
                    <a:cubicBezTo>
                      <a:pt x="141282" y="60815"/>
                      <a:pt x="138645" y="63829"/>
                      <a:pt x="135254" y="66467"/>
                    </a:cubicBezTo>
                    <a:cubicBezTo>
                      <a:pt x="131863" y="69105"/>
                      <a:pt x="127342" y="71742"/>
                      <a:pt x="121691" y="73626"/>
                    </a:cubicBezTo>
                    <a:cubicBezTo>
                      <a:pt x="116040" y="75887"/>
                      <a:pt x="109258" y="77394"/>
                      <a:pt x="101346" y="78902"/>
                    </a:cubicBezTo>
                    <a:cubicBezTo>
                      <a:pt x="93435" y="80409"/>
                      <a:pt x="84016" y="81539"/>
                      <a:pt x="73090" y="82670"/>
                    </a:cubicBezTo>
                    <a:lnTo>
                      <a:pt x="73843" y="93974"/>
                    </a:lnTo>
                    <a:lnTo>
                      <a:pt x="85146" y="95105"/>
                    </a:lnTo>
                    <a:lnTo>
                      <a:pt x="88160" y="132409"/>
                    </a:lnTo>
                    <a:lnTo>
                      <a:pt x="10926" y="138438"/>
                    </a:lnTo>
                    <a:lnTo>
                      <a:pt x="7912" y="101134"/>
                    </a:lnTo>
                    <a:lnTo>
                      <a:pt x="18838" y="98119"/>
                    </a:lnTo>
                    <a:lnTo>
                      <a:pt x="14317" y="45742"/>
                    </a:lnTo>
                    <a:lnTo>
                      <a:pt x="3014" y="44612"/>
                    </a:lnTo>
                    <a:lnTo>
                      <a:pt x="0" y="6930"/>
                    </a:lnTo>
                    <a:close/>
                    <a:moveTo>
                      <a:pt x="70829" y="59684"/>
                    </a:moveTo>
                    <a:cubicBezTo>
                      <a:pt x="74220" y="59307"/>
                      <a:pt x="77234" y="58931"/>
                      <a:pt x="79871" y="58554"/>
                    </a:cubicBezTo>
                    <a:cubicBezTo>
                      <a:pt x="82509" y="58177"/>
                      <a:pt x="84769" y="57047"/>
                      <a:pt x="86653" y="55916"/>
                    </a:cubicBezTo>
                    <a:cubicBezTo>
                      <a:pt x="88537" y="54786"/>
                      <a:pt x="89667" y="52902"/>
                      <a:pt x="90797" y="50641"/>
                    </a:cubicBezTo>
                    <a:cubicBezTo>
                      <a:pt x="91928" y="48380"/>
                      <a:pt x="91928" y="45365"/>
                      <a:pt x="91551" y="41974"/>
                    </a:cubicBezTo>
                    <a:cubicBezTo>
                      <a:pt x="91174" y="38583"/>
                      <a:pt x="90421" y="35568"/>
                      <a:pt x="89290" y="33684"/>
                    </a:cubicBezTo>
                    <a:cubicBezTo>
                      <a:pt x="88160" y="31800"/>
                      <a:pt x="86653" y="30293"/>
                      <a:pt x="84393" y="29162"/>
                    </a:cubicBezTo>
                    <a:cubicBezTo>
                      <a:pt x="82509" y="28409"/>
                      <a:pt x="79871" y="27655"/>
                      <a:pt x="77234" y="27655"/>
                    </a:cubicBezTo>
                    <a:cubicBezTo>
                      <a:pt x="74597" y="27655"/>
                      <a:pt x="71583" y="27655"/>
                      <a:pt x="68192" y="28032"/>
                    </a:cubicBezTo>
                    <a:lnTo>
                      <a:pt x="70829" y="59684"/>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6" name="Freeform 35">
                <a:extLst>
                  <a:ext uri="{FF2B5EF4-FFF2-40B4-BE49-F238E27FC236}">
                    <a16:creationId xmlns:a16="http://schemas.microsoft.com/office/drawing/2014/main" id="{1A94DA74-07CC-E40C-A87A-C1EB5243BB9B}"/>
                  </a:ext>
                </a:extLst>
              </p:cNvPr>
              <p:cNvSpPr/>
              <p:nvPr/>
            </p:nvSpPr>
            <p:spPr>
              <a:xfrm>
                <a:off x="2715377" y="6337170"/>
                <a:ext cx="155220" cy="137221"/>
              </a:xfrm>
              <a:custGeom>
                <a:avLst/>
                <a:gdLst>
                  <a:gd name="connsiteX0" fmla="*/ 82886 w 155220"/>
                  <a:gd name="connsiteY0" fmla="*/ 136689 h 137221"/>
                  <a:gd name="connsiteX1" fmla="*/ 62541 w 155220"/>
                  <a:gd name="connsiteY1" fmla="*/ 137066 h 137221"/>
                  <a:gd name="connsiteX2" fmla="*/ 43703 w 155220"/>
                  <a:gd name="connsiteY2" fmla="*/ 133674 h 137221"/>
                  <a:gd name="connsiteX3" fmla="*/ 27503 w 155220"/>
                  <a:gd name="connsiteY3" fmla="*/ 125761 h 137221"/>
                  <a:gd name="connsiteX4" fmla="*/ 14317 w 155220"/>
                  <a:gd name="connsiteY4" fmla="*/ 113327 h 137221"/>
                  <a:gd name="connsiteX5" fmla="*/ 4898 w 155220"/>
                  <a:gd name="connsiteY5" fmla="*/ 95993 h 137221"/>
                  <a:gd name="connsiteX6" fmla="*/ 377 w 155220"/>
                  <a:gd name="connsiteY6" fmla="*/ 73384 h 137221"/>
                  <a:gd name="connsiteX7" fmla="*/ 1507 w 155220"/>
                  <a:gd name="connsiteY7" fmla="*/ 51529 h 137221"/>
                  <a:gd name="connsiteX8" fmla="*/ 7912 w 155220"/>
                  <a:gd name="connsiteY8" fmla="*/ 33819 h 137221"/>
                  <a:gd name="connsiteX9" fmla="*/ 18838 w 155220"/>
                  <a:gd name="connsiteY9" fmla="*/ 20254 h 137221"/>
                  <a:gd name="connsiteX10" fmla="*/ 33908 w 155220"/>
                  <a:gd name="connsiteY10" fmla="*/ 10080 h 137221"/>
                  <a:gd name="connsiteX11" fmla="*/ 51992 w 155220"/>
                  <a:gd name="connsiteY11" fmla="*/ 3674 h 137221"/>
                  <a:gd name="connsiteX12" fmla="*/ 72336 w 155220"/>
                  <a:gd name="connsiteY12" fmla="*/ 283 h 137221"/>
                  <a:gd name="connsiteX13" fmla="*/ 93058 w 155220"/>
                  <a:gd name="connsiteY13" fmla="*/ 283 h 137221"/>
                  <a:gd name="connsiteX14" fmla="*/ 111895 w 155220"/>
                  <a:gd name="connsiteY14" fmla="*/ 4051 h 137221"/>
                  <a:gd name="connsiteX15" fmla="*/ 128096 w 155220"/>
                  <a:gd name="connsiteY15" fmla="*/ 11587 h 137221"/>
                  <a:gd name="connsiteX16" fmla="*/ 141282 w 155220"/>
                  <a:gd name="connsiteY16" fmla="*/ 23268 h 137221"/>
                  <a:gd name="connsiteX17" fmla="*/ 150324 w 155220"/>
                  <a:gd name="connsiteY17" fmla="*/ 39471 h 137221"/>
                  <a:gd name="connsiteX18" fmla="*/ 154845 w 155220"/>
                  <a:gd name="connsiteY18" fmla="*/ 60573 h 137221"/>
                  <a:gd name="connsiteX19" fmla="*/ 151454 w 155220"/>
                  <a:gd name="connsiteY19" fmla="*/ 92979 h 137221"/>
                  <a:gd name="connsiteX20" fmla="*/ 136761 w 155220"/>
                  <a:gd name="connsiteY20" fmla="*/ 115964 h 137221"/>
                  <a:gd name="connsiteX21" fmla="*/ 113026 w 155220"/>
                  <a:gd name="connsiteY21" fmla="*/ 129906 h 137221"/>
                  <a:gd name="connsiteX22" fmla="*/ 82886 w 155220"/>
                  <a:gd name="connsiteY22" fmla="*/ 136689 h 137221"/>
                  <a:gd name="connsiteX23" fmla="*/ 75350 w 155220"/>
                  <a:gd name="connsiteY23" fmla="*/ 40225 h 137221"/>
                  <a:gd name="connsiteX24" fmla="*/ 66308 w 155220"/>
                  <a:gd name="connsiteY24" fmla="*/ 42486 h 137221"/>
                  <a:gd name="connsiteX25" fmla="*/ 60280 w 155220"/>
                  <a:gd name="connsiteY25" fmla="*/ 46631 h 137221"/>
                  <a:gd name="connsiteX26" fmla="*/ 56890 w 155220"/>
                  <a:gd name="connsiteY26" fmla="*/ 52283 h 137221"/>
                  <a:gd name="connsiteX27" fmla="*/ 55383 w 155220"/>
                  <a:gd name="connsiteY27" fmla="*/ 58312 h 137221"/>
                  <a:gd name="connsiteX28" fmla="*/ 55006 w 155220"/>
                  <a:gd name="connsiteY28" fmla="*/ 64341 h 137221"/>
                  <a:gd name="connsiteX29" fmla="*/ 55383 w 155220"/>
                  <a:gd name="connsiteY29" fmla="*/ 69239 h 137221"/>
                  <a:gd name="connsiteX30" fmla="*/ 55759 w 155220"/>
                  <a:gd name="connsiteY30" fmla="*/ 74138 h 137221"/>
                  <a:gd name="connsiteX31" fmla="*/ 56890 w 155220"/>
                  <a:gd name="connsiteY31" fmla="*/ 80167 h 137221"/>
                  <a:gd name="connsiteX32" fmla="*/ 59150 w 155220"/>
                  <a:gd name="connsiteY32" fmla="*/ 86196 h 137221"/>
                  <a:gd name="connsiteX33" fmla="*/ 63294 w 155220"/>
                  <a:gd name="connsiteY33" fmla="*/ 91471 h 137221"/>
                  <a:gd name="connsiteX34" fmla="*/ 69699 w 155220"/>
                  <a:gd name="connsiteY34" fmla="*/ 94863 h 137221"/>
                  <a:gd name="connsiteX35" fmla="*/ 79118 w 155220"/>
                  <a:gd name="connsiteY35" fmla="*/ 95616 h 137221"/>
                  <a:gd name="connsiteX36" fmla="*/ 88160 w 155220"/>
                  <a:gd name="connsiteY36" fmla="*/ 93355 h 137221"/>
                  <a:gd name="connsiteX37" fmla="*/ 94188 w 155220"/>
                  <a:gd name="connsiteY37" fmla="*/ 89210 h 137221"/>
                  <a:gd name="connsiteX38" fmla="*/ 97579 w 155220"/>
                  <a:gd name="connsiteY38" fmla="*/ 83558 h 137221"/>
                  <a:gd name="connsiteX39" fmla="*/ 99086 w 155220"/>
                  <a:gd name="connsiteY39" fmla="*/ 77152 h 137221"/>
                  <a:gd name="connsiteX40" fmla="*/ 99463 w 155220"/>
                  <a:gd name="connsiteY40" fmla="*/ 71123 h 137221"/>
                  <a:gd name="connsiteX41" fmla="*/ 99086 w 155220"/>
                  <a:gd name="connsiteY41" fmla="*/ 66225 h 137221"/>
                  <a:gd name="connsiteX42" fmla="*/ 98709 w 155220"/>
                  <a:gd name="connsiteY42" fmla="*/ 61326 h 137221"/>
                  <a:gd name="connsiteX43" fmla="*/ 97579 w 155220"/>
                  <a:gd name="connsiteY43" fmla="*/ 55674 h 137221"/>
                  <a:gd name="connsiteX44" fmla="*/ 95318 w 155220"/>
                  <a:gd name="connsiteY44" fmla="*/ 50022 h 137221"/>
                  <a:gd name="connsiteX45" fmla="*/ 91174 w 155220"/>
                  <a:gd name="connsiteY45" fmla="*/ 45123 h 137221"/>
                  <a:gd name="connsiteX46" fmla="*/ 84769 w 155220"/>
                  <a:gd name="connsiteY46" fmla="*/ 41732 h 137221"/>
                  <a:gd name="connsiteX47" fmla="*/ 75350 w 155220"/>
                  <a:gd name="connsiteY47" fmla="*/ 40225 h 13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5220" h="137221">
                    <a:moveTo>
                      <a:pt x="82886" y="136689"/>
                    </a:moveTo>
                    <a:cubicBezTo>
                      <a:pt x="75727" y="137066"/>
                      <a:pt x="68946" y="137443"/>
                      <a:pt x="62541" y="137066"/>
                    </a:cubicBezTo>
                    <a:cubicBezTo>
                      <a:pt x="56136" y="136689"/>
                      <a:pt x="49731" y="135558"/>
                      <a:pt x="43703" y="133674"/>
                    </a:cubicBezTo>
                    <a:cubicBezTo>
                      <a:pt x="37675" y="131790"/>
                      <a:pt x="32401" y="129153"/>
                      <a:pt x="27503" y="125761"/>
                    </a:cubicBezTo>
                    <a:cubicBezTo>
                      <a:pt x="22605" y="122370"/>
                      <a:pt x="18084" y="118225"/>
                      <a:pt x="14317" y="113327"/>
                    </a:cubicBezTo>
                    <a:cubicBezTo>
                      <a:pt x="10549" y="108428"/>
                      <a:pt x="7535" y="102776"/>
                      <a:pt x="4898" y="95993"/>
                    </a:cubicBezTo>
                    <a:cubicBezTo>
                      <a:pt x="2637" y="89210"/>
                      <a:pt x="1130" y="82051"/>
                      <a:pt x="377" y="73384"/>
                    </a:cubicBezTo>
                    <a:cubicBezTo>
                      <a:pt x="-377" y="65471"/>
                      <a:pt x="0" y="58312"/>
                      <a:pt x="1507" y="51529"/>
                    </a:cubicBezTo>
                    <a:cubicBezTo>
                      <a:pt x="3014" y="45123"/>
                      <a:pt x="4898" y="39094"/>
                      <a:pt x="7912" y="33819"/>
                    </a:cubicBezTo>
                    <a:cubicBezTo>
                      <a:pt x="10926" y="28544"/>
                      <a:pt x="14693" y="24022"/>
                      <a:pt x="18838" y="20254"/>
                    </a:cubicBezTo>
                    <a:cubicBezTo>
                      <a:pt x="23359" y="16486"/>
                      <a:pt x="28256" y="13094"/>
                      <a:pt x="33908" y="10080"/>
                    </a:cubicBezTo>
                    <a:cubicBezTo>
                      <a:pt x="39559" y="7442"/>
                      <a:pt x="45587" y="5181"/>
                      <a:pt x="51992" y="3674"/>
                    </a:cubicBezTo>
                    <a:cubicBezTo>
                      <a:pt x="58397" y="2167"/>
                      <a:pt x="65178" y="1036"/>
                      <a:pt x="72336" y="283"/>
                    </a:cubicBezTo>
                    <a:cubicBezTo>
                      <a:pt x="79495" y="-94"/>
                      <a:pt x="86276" y="-94"/>
                      <a:pt x="93058" y="283"/>
                    </a:cubicBezTo>
                    <a:cubicBezTo>
                      <a:pt x="99839" y="1036"/>
                      <a:pt x="106244" y="2167"/>
                      <a:pt x="111895" y="4051"/>
                    </a:cubicBezTo>
                    <a:cubicBezTo>
                      <a:pt x="117923" y="5935"/>
                      <a:pt x="123198" y="8572"/>
                      <a:pt x="128096" y="11587"/>
                    </a:cubicBezTo>
                    <a:cubicBezTo>
                      <a:pt x="132994" y="14602"/>
                      <a:pt x="137515" y="18746"/>
                      <a:pt x="141282" y="23268"/>
                    </a:cubicBezTo>
                    <a:cubicBezTo>
                      <a:pt x="145050" y="27790"/>
                      <a:pt x="148064" y="33442"/>
                      <a:pt x="150324" y="39471"/>
                    </a:cubicBezTo>
                    <a:cubicBezTo>
                      <a:pt x="152585" y="45500"/>
                      <a:pt x="154092" y="52660"/>
                      <a:pt x="154845" y="60573"/>
                    </a:cubicBezTo>
                    <a:cubicBezTo>
                      <a:pt x="155975" y="73008"/>
                      <a:pt x="154468" y="83935"/>
                      <a:pt x="151454" y="92979"/>
                    </a:cubicBezTo>
                    <a:cubicBezTo>
                      <a:pt x="148064" y="102022"/>
                      <a:pt x="143166" y="109935"/>
                      <a:pt x="136761" y="115964"/>
                    </a:cubicBezTo>
                    <a:cubicBezTo>
                      <a:pt x="130356" y="121993"/>
                      <a:pt x="122445" y="126892"/>
                      <a:pt x="113026" y="129906"/>
                    </a:cubicBezTo>
                    <a:cubicBezTo>
                      <a:pt x="103607" y="133674"/>
                      <a:pt x="93435" y="135935"/>
                      <a:pt x="82886" y="136689"/>
                    </a:cubicBezTo>
                    <a:close/>
                    <a:moveTo>
                      <a:pt x="75350" y="40225"/>
                    </a:moveTo>
                    <a:cubicBezTo>
                      <a:pt x="71583" y="40602"/>
                      <a:pt x="68569" y="41355"/>
                      <a:pt x="66308" y="42486"/>
                    </a:cubicBezTo>
                    <a:cubicBezTo>
                      <a:pt x="64048" y="43616"/>
                      <a:pt x="61787" y="45123"/>
                      <a:pt x="60280" y="46631"/>
                    </a:cubicBezTo>
                    <a:cubicBezTo>
                      <a:pt x="58773" y="48138"/>
                      <a:pt x="57643" y="50022"/>
                      <a:pt x="56890" y="52283"/>
                    </a:cubicBezTo>
                    <a:cubicBezTo>
                      <a:pt x="56136" y="54167"/>
                      <a:pt x="55759" y="56428"/>
                      <a:pt x="55383" y="58312"/>
                    </a:cubicBezTo>
                    <a:cubicBezTo>
                      <a:pt x="55006" y="60196"/>
                      <a:pt x="55006" y="62457"/>
                      <a:pt x="55006" y="64341"/>
                    </a:cubicBezTo>
                    <a:cubicBezTo>
                      <a:pt x="55006" y="66225"/>
                      <a:pt x="55383" y="67732"/>
                      <a:pt x="55383" y="69239"/>
                    </a:cubicBezTo>
                    <a:cubicBezTo>
                      <a:pt x="55383" y="70747"/>
                      <a:pt x="55759" y="72254"/>
                      <a:pt x="55759" y="74138"/>
                    </a:cubicBezTo>
                    <a:cubicBezTo>
                      <a:pt x="56136" y="76022"/>
                      <a:pt x="56513" y="77906"/>
                      <a:pt x="56890" y="80167"/>
                    </a:cubicBezTo>
                    <a:cubicBezTo>
                      <a:pt x="57643" y="82051"/>
                      <a:pt x="58397" y="84312"/>
                      <a:pt x="59150" y="86196"/>
                    </a:cubicBezTo>
                    <a:cubicBezTo>
                      <a:pt x="60280" y="88080"/>
                      <a:pt x="61411" y="89964"/>
                      <a:pt x="63294" y="91471"/>
                    </a:cubicBezTo>
                    <a:cubicBezTo>
                      <a:pt x="65178" y="92979"/>
                      <a:pt x="67062" y="94109"/>
                      <a:pt x="69699" y="94863"/>
                    </a:cubicBezTo>
                    <a:cubicBezTo>
                      <a:pt x="72336" y="95616"/>
                      <a:pt x="75350" y="95993"/>
                      <a:pt x="79118" y="95616"/>
                    </a:cubicBezTo>
                    <a:cubicBezTo>
                      <a:pt x="82886" y="95239"/>
                      <a:pt x="85900" y="94486"/>
                      <a:pt x="88160" y="93355"/>
                    </a:cubicBezTo>
                    <a:cubicBezTo>
                      <a:pt x="90421" y="92225"/>
                      <a:pt x="92681" y="90718"/>
                      <a:pt x="94188" y="89210"/>
                    </a:cubicBezTo>
                    <a:cubicBezTo>
                      <a:pt x="95695" y="87703"/>
                      <a:pt x="96825" y="85442"/>
                      <a:pt x="97579" y="83558"/>
                    </a:cubicBezTo>
                    <a:cubicBezTo>
                      <a:pt x="98332" y="81674"/>
                      <a:pt x="98709" y="79413"/>
                      <a:pt x="99086" y="77152"/>
                    </a:cubicBezTo>
                    <a:cubicBezTo>
                      <a:pt x="99463" y="75268"/>
                      <a:pt x="99463" y="73008"/>
                      <a:pt x="99463" y="71123"/>
                    </a:cubicBezTo>
                    <a:cubicBezTo>
                      <a:pt x="99463" y="69239"/>
                      <a:pt x="99463" y="67732"/>
                      <a:pt x="99086" y="66225"/>
                    </a:cubicBezTo>
                    <a:cubicBezTo>
                      <a:pt x="99086" y="64718"/>
                      <a:pt x="98709" y="63210"/>
                      <a:pt x="98709" y="61326"/>
                    </a:cubicBezTo>
                    <a:cubicBezTo>
                      <a:pt x="98332" y="59442"/>
                      <a:pt x="97956" y="57558"/>
                      <a:pt x="97579" y="55674"/>
                    </a:cubicBezTo>
                    <a:cubicBezTo>
                      <a:pt x="97202" y="53790"/>
                      <a:pt x="96072" y="51906"/>
                      <a:pt x="95318" y="50022"/>
                    </a:cubicBezTo>
                    <a:cubicBezTo>
                      <a:pt x="94188" y="48138"/>
                      <a:pt x="92681" y="46631"/>
                      <a:pt x="91174" y="45123"/>
                    </a:cubicBezTo>
                    <a:cubicBezTo>
                      <a:pt x="89290" y="43616"/>
                      <a:pt x="87030" y="42486"/>
                      <a:pt x="84769" y="41732"/>
                    </a:cubicBezTo>
                    <a:cubicBezTo>
                      <a:pt x="82132" y="39848"/>
                      <a:pt x="78741" y="39848"/>
                      <a:pt x="75350" y="40225"/>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7" name="Freeform 36">
                <a:extLst>
                  <a:ext uri="{FF2B5EF4-FFF2-40B4-BE49-F238E27FC236}">
                    <a16:creationId xmlns:a16="http://schemas.microsoft.com/office/drawing/2014/main" id="{7888219D-F09F-7042-0871-4DB852952851}"/>
                  </a:ext>
                </a:extLst>
              </p:cNvPr>
              <p:cNvSpPr/>
              <p:nvPr/>
            </p:nvSpPr>
            <p:spPr>
              <a:xfrm>
                <a:off x="2877381" y="6327279"/>
                <a:ext cx="115663" cy="137913"/>
              </a:xfrm>
              <a:custGeom>
                <a:avLst/>
                <a:gdLst>
                  <a:gd name="connsiteX0" fmla="*/ 74597 w 115663"/>
                  <a:gd name="connsiteY0" fmla="*/ 99479 h 137913"/>
                  <a:gd name="connsiteX1" fmla="*/ 82132 w 115663"/>
                  <a:gd name="connsiteY1" fmla="*/ 97971 h 137913"/>
                  <a:gd name="connsiteX2" fmla="*/ 88537 w 115663"/>
                  <a:gd name="connsiteY2" fmla="*/ 94957 h 137913"/>
                  <a:gd name="connsiteX3" fmla="*/ 93811 w 115663"/>
                  <a:gd name="connsiteY3" fmla="*/ 90812 h 137913"/>
                  <a:gd name="connsiteX4" fmla="*/ 97956 w 115663"/>
                  <a:gd name="connsiteY4" fmla="*/ 86667 h 137913"/>
                  <a:gd name="connsiteX5" fmla="*/ 112272 w 115663"/>
                  <a:gd name="connsiteY5" fmla="*/ 85537 h 137913"/>
                  <a:gd name="connsiteX6" fmla="*/ 115663 w 115663"/>
                  <a:gd name="connsiteY6" fmla="*/ 129624 h 137913"/>
                  <a:gd name="connsiteX7" fmla="*/ 10549 w 115663"/>
                  <a:gd name="connsiteY7" fmla="*/ 137913 h 137913"/>
                  <a:gd name="connsiteX8" fmla="*/ 7535 w 115663"/>
                  <a:gd name="connsiteY8" fmla="*/ 100609 h 137913"/>
                  <a:gd name="connsiteX9" fmla="*/ 18461 w 115663"/>
                  <a:gd name="connsiteY9" fmla="*/ 97595 h 137913"/>
                  <a:gd name="connsiteX10" fmla="*/ 14317 w 115663"/>
                  <a:gd name="connsiteY10" fmla="*/ 44464 h 137913"/>
                  <a:gd name="connsiteX11" fmla="*/ 3014 w 115663"/>
                  <a:gd name="connsiteY11" fmla="*/ 43333 h 137913"/>
                  <a:gd name="connsiteX12" fmla="*/ 0 w 115663"/>
                  <a:gd name="connsiteY12" fmla="*/ 6029 h 137913"/>
                  <a:gd name="connsiteX13" fmla="*/ 77234 w 115663"/>
                  <a:gd name="connsiteY13" fmla="*/ 0 h 137913"/>
                  <a:gd name="connsiteX14" fmla="*/ 80248 w 115663"/>
                  <a:gd name="connsiteY14" fmla="*/ 37304 h 137913"/>
                  <a:gd name="connsiteX15" fmla="*/ 69322 w 115663"/>
                  <a:gd name="connsiteY15" fmla="*/ 40319 h 137913"/>
                  <a:gd name="connsiteX16" fmla="*/ 74597 w 115663"/>
                  <a:gd name="connsiteY16" fmla="*/ 99479 h 13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663" h="137913">
                    <a:moveTo>
                      <a:pt x="74597" y="99479"/>
                    </a:moveTo>
                    <a:cubicBezTo>
                      <a:pt x="77234" y="99102"/>
                      <a:pt x="79872" y="98725"/>
                      <a:pt x="82132" y="97971"/>
                    </a:cubicBezTo>
                    <a:cubicBezTo>
                      <a:pt x="84393" y="97218"/>
                      <a:pt x="86653" y="96087"/>
                      <a:pt x="88537" y="94957"/>
                    </a:cubicBezTo>
                    <a:cubicBezTo>
                      <a:pt x="90421" y="93826"/>
                      <a:pt x="92304" y="92319"/>
                      <a:pt x="93811" y="90812"/>
                    </a:cubicBezTo>
                    <a:cubicBezTo>
                      <a:pt x="95318" y="89305"/>
                      <a:pt x="96825" y="87797"/>
                      <a:pt x="97956" y="86667"/>
                    </a:cubicBezTo>
                    <a:lnTo>
                      <a:pt x="112272" y="85537"/>
                    </a:lnTo>
                    <a:lnTo>
                      <a:pt x="115663" y="129624"/>
                    </a:lnTo>
                    <a:lnTo>
                      <a:pt x="10549" y="137913"/>
                    </a:lnTo>
                    <a:lnTo>
                      <a:pt x="7535" y="100609"/>
                    </a:lnTo>
                    <a:lnTo>
                      <a:pt x="18461" y="97595"/>
                    </a:lnTo>
                    <a:lnTo>
                      <a:pt x="14317" y="44464"/>
                    </a:lnTo>
                    <a:lnTo>
                      <a:pt x="3014" y="43333"/>
                    </a:lnTo>
                    <a:lnTo>
                      <a:pt x="0" y="6029"/>
                    </a:lnTo>
                    <a:lnTo>
                      <a:pt x="77234" y="0"/>
                    </a:lnTo>
                    <a:lnTo>
                      <a:pt x="80248" y="37304"/>
                    </a:lnTo>
                    <a:lnTo>
                      <a:pt x="69322" y="40319"/>
                    </a:lnTo>
                    <a:lnTo>
                      <a:pt x="74597" y="99479"/>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8" name="Freeform 37">
                <a:extLst>
                  <a:ext uri="{FF2B5EF4-FFF2-40B4-BE49-F238E27FC236}">
                    <a16:creationId xmlns:a16="http://schemas.microsoft.com/office/drawing/2014/main" id="{C9CE0EA2-0382-7ED7-9C92-1956A27D4CC4}"/>
                  </a:ext>
                </a:extLst>
              </p:cNvPr>
              <p:cNvSpPr/>
              <p:nvPr/>
            </p:nvSpPr>
            <p:spPr>
              <a:xfrm>
                <a:off x="2994928" y="6317481"/>
                <a:ext cx="87783" cy="137913"/>
              </a:xfrm>
              <a:custGeom>
                <a:avLst/>
                <a:gdLst>
                  <a:gd name="connsiteX0" fmla="*/ 0 w 87783"/>
                  <a:gd name="connsiteY0" fmla="*/ 6029 h 137913"/>
                  <a:gd name="connsiteX1" fmla="*/ 77234 w 87783"/>
                  <a:gd name="connsiteY1" fmla="*/ 0 h 137913"/>
                  <a:gd name="connsiteX2" fmla="*/ 80248 w 87783"/>
                  <a:gd name="connsiteY2" fmla="*/ 37304 h 137913"/>
                  <a:gd name="connsiteX3" fmla="*/ 69322 w 87783"/>
                  <a:gd name="connsiteY3" fmla="*/ 40319 h 137913"/>
                  <a:gd name="connsiteX4" fmla="*/ 73467 w 87783"/>
                  <a:gd name="connsiteY4" fmla="*/ 93450 h 137913"/>
                  <a:gd name="connsiteX5" fmla="*/ 84769 w 87783"/>
                  <a:gd name="connsiteY5" fmla="*/ 94580 h 137913"/>
                  <a:gd name="connsiteX6" fmla="*/ 87783 w 87783"/>
                  <a:gd name="connsiteY6" fmla="*/ 131885 h 137913"/>
                  <a:gd name="connsiteX7" fmla="*/ 10549 w 87783"/>
                  <a:gd name="connsiteY7" fmla="*/ 137914 h 137913"/>
                  <a:gd name="connsiteX8" fmla="*/ 7535 w 87783"/>
                  <a:gd name="connsiteY8" fmla="*/ 100609 h 137913"/>
                  <a:gd name="connsiteX9" fmla="*/ 18461 w 87783"/>
                  <a:gd name="connsiteY9" fmla="*/ 97595 h 137913"/>
                  <a:gd name="connsiteX10" fmla="*/ 14317 w 87783"/>
                  <a:gd name="connsiteY10" fmla="*/ 44464 h 137913"/>
                  <a:gd name="connsiteX11" fmla="*/ 3014 w 87783"/>
                  <a:gd name="connsiteY11" fmla="*/ 43333 h 137913"/>
                  <a:gd name="connsiteX12" fmla="*/ 0 w 87783"/>
                  <a:gd name="connsiteY12" fmla="*/ 6029 h 13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83" h="137913">
                    <a:moveTo>
                      <a:pt x="0" y="6029"/>
                    </a:moveTo>
                    <a:lnTo>
                      <a:pt x="77234" y="0"/>
                    </a:lnTo>
                    <a:lnTo>
                      <a:pt x="80248" y="37304"/>
                    </a:lnTo>
                    <a:lnTo>
                      <a:pt x="69322" y="40319"/>
                    </a:lnTo>
                    <a:lnTo>
                      <a:pt x="73467" y="93450"/>
                    </a:lnTo>
                    <a:lnTo>
                      <a:pt x="84769" y="94580"/>
                    </a:lnTo>
                    <a:lnTo>
                      <a:pt x="87783" y="131885"/>
                    </a:lnTo>
                    <a:lnTo>
                      <a:pt x="10549" y="137914"/>
                    </a:lnTo>
                    <a:lnTo>
                      <a:pt x="7535" y="100609"/>
                    </a:lnTo>
                    <a:lnTo>
                      <a:pt x="18461" y="97595"/>
                    </a:lnTo>
                    <a:lnTo>
                      <a:pt x="14317" y="44464"/>
                    </a:lnTo>
                    <a:lnTo>
                      <a:pt x="3014" y="43333"/>
                    </a:lnTo>
                    <a:lnTo>
                      <a:pt x="0" y="6029"/>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39" name="Freeform 38">
                <a:extLst>
                  <a:ext uri="{FF2B5EF4-FFF2-40B4-BE49-F238E27FC236}">
                    <a16:creationId xmlns:a16="http://schemas.microsoft.com/office/drawing/2014/main" id="{E6B58711-AAC4-5BDD-3754-4971D4042649}"/>
                  </a:ext>
                </a:extLst>
              </p:cNvPr>
              <p:cNvSpPr/>
              <p:nvPr/>
            </p:nvSpPr>
            <p:spPr>
              <a:xfrm>
                <a:off x="3089974" y="6308282"/>
                <a:ext cx="132135" cy="136926"/>
              </a:xfrm>
              <a:custGeom>
                <a:avLst/>
                <a:gdLst>
                  <a:gd name="connsiteX0" fmla="*/ 55654 w 132135"/>
                  <a:gd name="connsiteY0" fmla="*/ 68359 h 136926"/>
                  <a:gd name="connsiteX1" fmla="*/ 58668 w 132135"/>
                  <a:gd name="connsiteY1" fmla="*/ 80794 h 136926"/>
                  <a:gd name="connsiteX2" fmla="*/ 65073 w 132135"/>
                  <a:gd name="connsiteY2" fmla="*/ 89084 h 136926"/>
                  <a:gd name="connsiteX3" fmla="*/ 74492 w 132135"/>
                  <a:gd name="connsiteY3" fmla="*/ 93606 h 136926"/>
                  <a:gd name="connsiteX4" fmla="*/ 86548 w 132135"/>
                  <a:gd name="connsiteY4" fmla="*/ 94359 h 136926"/>
                  <a:gd name="connsiteX5" fmla="*/ 105386 w 132135"/>
                  <a:gd name="connsiteY5" fmla="*/ 90968 h 136926"/>
                  <a:gd name="connsiteX6" fmla="*/ 129121 w 132135"/>
                  <a:gd name="connsiteY6" fmla="*/ 83055 h 136926"/>
                  <a:gd name="connsiteX7" fmla="*/ 132135 w 132135"/>
                  <a:gd name="connsiteY7" fmla="*/ 123374 h 136926"/>
                  <a:gd name="connsiteX8" fmla="*/ 105762 w 132135"/>
                  <a:gd name="connsiteY8" fmla="*/ 132417 h 136926"/>
                  <a:gd name="connsiteX9" fmla="*/ 80143 w 132135"/>
                  <a:gd name="connsiteY9" fmla="*/ 136562 h 136926"/>
                  <a:gd name="connsiteX10" fmla="*/ 50757 w 132135"/>
                  <a:gd name="connsiteY10" fmla="*/ 135055 h 136926"/>
                  <a:gd name="connsiteX11" fmla="*/ 26268 w 132135"/>
                  <a:gd name="connsiteY11" fmla="*/ 124504 h 136926"/>
                  <a:gd name="connsiteX12" fmla="*/ 8560 w 132135"/>
                  <a:gd name="connsiteY12" fmla="*/ 103780 h 136926"/>
                  <a:gd name="connsiteX13" fmla="*/ 272 w 132135"/>
                  <a:gd name="connsiteY13" fmla="*/ 73258 h 136926"/>
                  <a:gd name="connsiteX14" fmla="*/ 3286 w 132135"/>
                  <a:gd name="connsiteY14" fmla="*/ 42736 h 136926"/>
                  <a:gd name="connsiteX15" fmla="*/ 16472 w 132135"/>
                  <a:gd name="connsiteY15" fmla="*/ 20881 h 136926"/>
                  <a:gd name="connsiteX16" fmla="*/ 38701 w 132135"/>
                  <a:gd name="connsiteY16" fmla="*/ 6939 h 136926"/>
                  <a:gd name="connsiteX17" fmla="*/ 68464 w 132135"/>
                  <a:gd name="connsiteY17" fmla="*/ 533 h 136926"/>
                  <a:gd name="connsiteX18" fmla="*/ 86925 w 132135"/>
                  <a:gd name="connsiteY18" fmla="*/ 156 h 136926"/>
                  <a:gd name="connsiteX19" fmla="*/ 101995 w 132135"/>
                  <a:gd name="connsiteY19" fmla="*/ 1663 h 136926"/>
                  <a:gd name="connsiteX20" fmla="*/ 114051 w 132135"/>
                  <a:gd name="connsiteY20" fmla="*/ 4301 h 136926"/>
                  <a:gd name="connsiteX21" fmla="*/ 123470 w 132135"/>
                  <a:gd name="connsiteY21" fmla="*/ 7316 h 136926"/>
                  <a:gd name="connsiteX22" fmla="*/ 126484 w 132135"/>
                  <a:gd name="connsiteY22" fmla="*/ 46881 h 136926"/>
                  <a:gd name="connsiteX23" fmla="*/ 100488 w 132135"/>
                  <a:gd name="connsiteY23" fmla="*/ 48765 h 136926"/>
                  <a:gd name="connsiteX24" fmla="*/ 89939 w 132135"/>
                  <a:gd name="connsiteY24" fmla="*/ 40475 h 136926"/>
                  <a:gd name="connsiteX25" fmla="*/ 78636 w 132135"/>
                  <a:gd name="connsiteY25" fmla="*/ 38591 h 136926"/>
                  <a:gd name="connsiteX26" fmla="*/ 69594 w 132135"/>
                  <a:gd name="connsiteY26" fmla="*/ 41229 h 136926"/>
                  <a:gd name="connsiteX27" fmla="*/ 62059 w 132135"/>
                  <a:gd name="connsiteY27" fmla="*/ 47258 h 136926"/>
                  <a:gd name="connsiteX28" fmla="*/ 57161 w 132135"/>
                  <a:gd name="connsiteY28" fmla="*/ 56678 h 136926"/>
                  <a:gd name="connsiteX29" fmla="*/ 55654 w 132135"/>
                  <a:gd name="connsiteY29" fmla="*/ 68359 h 13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135" h="136926">
                    <a:moveTo>
                      <a:pt x="55654" y="68359"/>
                    </a:moveTo>
                    <a:cubicBezTo>
                      <a:pt x="56031" y="73258"/>
                      <a:pt x="57161" y="77403"/>
                      <a:pt x="58668" y="80794"/>
                    </a:cubicBezTo>
                    <a:cubicBezTo>
                      <a:pt x="60175" y="84185"/>
                      <a:pt x="62436" y="87200"/>
                      <a:pt x="65073" y="89084"/>
                    </a:cubicBezTo>
                    <a:cubicBezTo>
                      <a:pt x="67710" y="91345"/>
                      <a:pt x="70724" y="92475"/>
                      <a:pt x="74492" y="93606"/>
                    </a:cubicBezTo>
                    <a:cubicBezTo>
                      <a:pt x="78260" y="94359"/>
                      <a:pt x="82027" y="94736"/>
                      <a:pt x="86548" y="94359"/>
                    </a:cubicBezTo>
                    <a:cubicBezTo>
                      <a:pt x="91823" y="93982"/>
                      <a:pt x="98227" y="92852"/>
                      <a:pt x="105386" y="90968"/>
                    </a:cubicBezTo>
                    <a:cubicBezTo>
                      <a:pt x="112544" y="89084"/>
                      <a:pt x="120456" y="86446"/>
                      <a:pt x="129121" y="83055"/>
                    </a:cubicBezTo>
                    <a:lnTo>
                      <a:pt x="132135" y="123374"/>
                    </a:lnTo>
                    <a:cubicBezTo>
                      <a:pt x="123093" y="127142"/>
                      <a:pt x="114428" y="130157"/>
                      <a:pt x="105762" y="132417"/>
                    </a:cubicBezTo>
                    <a:cubicBezTo>
                      <a:pt x="97097" y="134678"/>
                      <a:pt x="88432" y="135809"/>
                      <a:pt x="80143" y="136562"/>
                    </a:cubicBezTo>
                    <a:cubicBezTo>
                      <a:pt x="69594" y="137316"/>
                      <a:pt x="59799" y="136939"/>
                      <a:pt x="50757" y="135055"/>
                    </a:cubicBezTo>
                    <a:cubicBezTo>
                      <a:pt x="41338" y="133171"/>
                      <a:pt x="33426" y="129780"/>
                      <a:pt x="26268" y="124504"/>
                    </a:cubicBezTo>
                    <a:cubicBezTo>
                      <a:pt x="19109" y="119229"/>
                      <a:pt x="13081" y="112446"/>
                      <a:pt x="8560" y="103780"/>
                    </a:cubicBezTo>
                    <a:cubicBezTo>
                      <a:pt x="4039" y="95113"/>
                      <a:pt x="1402" y="84939"/>
                      <a:pt x="272" y="73258"/>
                    </a:cubicBezTo>
                    <a:cubicBezTo>
                      <a:pt x="-482" y="61577"/>
                      <a:pt x="272" y="51403"/>
                      <a:pt x="3286" y="42736"/>
                    </a:cubicBezTo>
                    <a:cubicBezTo>
                      <a:pt x="6300" y="34069"/>
                      <a:pt x="10444" y="26910"/>
                      <a:pt x="16472" y="20881"/>
                    </a:cubicBezTo>
                    <a:cubicBezTo>
                      <a:pt x="22500" y="14852"/>
                      <a:pt x="30035" y="10330"/>
                      <a:pt x="38701" y="6939"/>
                    </a:cubicBezTo>
                    <a:cubicBezTo>
                      <a:pt x="47366" y="3547"/>
                      <a:pt x="57538" y="1663"/>
                      <a:pt x="68464" y="533"/>
                    </a:cubicBezTo>
                    <a:cubicBezTo>
                      <a:pt x="75246" y="156"/>
                      <a:pt x="81274" y="-221"/>
                      <a:pt x="86925" y="156"/>
                    </a:cubicBezTo>
                    <a:cubicBezTo>
                      <a:pt x="92576" y="533"/>
                      <a:pt x="97474" y="910"/>
                      <a:pt x="101995" y="1663"/>
                    </a:cubicBezTo>
                    <a:cubicBezTo>
                      <a:pt x="106516" y="2417"/>
                      <a:pt x="110283" y="3171"/>
                      <a:pt x="114051" y="4301"/>
                    </a:cubicBezTo>
                    <a:cubicBezTo>
                      <a:pt x="117442" y="5431"/>
                      <a:pt x="120456" y="6185"/>
                      <a:pt x="123470" y="7316"/>
                    </a:cubicBezTo>
                    <a:lnTo>
                      <a:pt x="126484" y="46881"/>
                    </a:lnTo>
                    <a:lnTo>
                      <a:pt x="100488" y="48765"/>
                    </a:lnTo>
                    <a:cubicBezTo>
                      <a:pt x="97097" y="44997"/>
                      <a:pt x="93706" y="41982"/>
                      <a:pt x="89939" y="40475"/>
                    </a:cubicBezTo>
                    <a:cubicBezTo>
                      <a:pt x="86171" y="38968"/>
                      <a:pt x="82404" y="38214"/>
                      <a:pt x="78636" y="38591"/>
                    </a:cubicBezTo>
                    <a:cubicBezTo>
                      <a:pt x="75246" y="38968"/>
                      <a:pt x="72231" y="39721"/>
                      <a:pt x="69594" y="41229"/>
                    </a:cubicBezTo>
                    <a:cubicBezTo>
                      <a:pt x="66580" y="42736"/>
                      <a:pt x="64320" y="44620"/>
                      <a:pt x="62059" y="47258"/>
                    </a:cubicBezTo>
                    <a:cubicBezTo>
                      <a:pt x="59799" y="49895"/>
                      <a:pt x="58292" y="52910"/>
                      <a:pt x="57161" y="56678"/>
                    </a:cubicBezTo>
                    <a:cubicBezTo>
                      <a:pt x="55654" y="59692"/>
                      <a:pt x="55278" y="63837"/>
                      <a:pt x="55654" y="68359"/>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0" name="Freeform 39">
                <a:extLst>
                  <a:ext uri="{FF2B5EF4-FFF2-40B4-BE49-F238E27FC236}">
                    <a16:creationId xmlns:a16="http://schemas.microsoft.com/office/drawing/2014/main" id="{665189C1-726D-7169-7D8A-F2C36ACED2C6}"/>
                  </a:ext>
                </a:extLst>
              </p:cNvPr>
              <p:cNvSpPr/>
              <p:nvPr/>
            </p:nvSpPr>
            <p:spPr>
              <a:xfrm>
                <a:off x="3229268" y="6295626"/>
                <a:ext cx="125835" cy="141304"/>
              </a:xfrm>
              <a:custGeom>
                <a:avLst/>
                <a:gdLst>
                  <a:gd name="connsiteX0" fmla="*/ 74220 w 125835"/>
                  <a:gd name="connsiteY0" fmla="*/ 103247 h 141304"/>
                  <a:gd name="connsiteX1" fmla="*/ 85146 w 125835"/>
                  <a:gd name="connsiteY1" fmla="*/ 101363 h 141304"/>
                  <a:gd name="connsiteX2" fmla="*/ 94565 w 125835"/>
                  <a:gd name="connsiteY2" fmla="*/ 97971 h 141304"/>
                  <a:gd name="connsiteX3" fmla="*/ 102100 w 125835"/>
                  <a:gd name="connsiteY3" fmla="*/ 93826 h 141304"/>
                  <a:gd name="connsiteX4" fmla="*/ 108128 w 125835"/>
                  <a:gd name="connsiteY4" fmla="*/ 89305 h 141304"/>
                  <a:gd name="connsiteX5" fmla="*/ 122444 w 125835"/>
                  <a:gd name="connsiteY5" fmla="*/ 88174 h 141304"/>
                  <a:gd name="connsiteX6" fmla="*/ 125835 w 125835"/>
                  <a:gd name="connsiteY6" fmla="*/ 132261 h 141304"/>
                  <a:gd name="connsiteX7" fmla="*/ 10549 w 125835"/>
                  <a:gd name="connsiteY7" fmla="*/ 141305 h 141304"/>
                  <a:gd name="connsiteX8" fmla="*/ 7535 w 125835"/>
                  <a:gd name="connsiteY8" fmla="*/ 104000 h 141304"/>
                  <a:gd name="connsiteX9" fmla="*/ 18461 w 125835"/>
                  <a:gd name="connsiteY9" fmla="*/ 100986 h 141304"/>
                  <a:gd name="connsiteX10" fmla="*/ 14317 w 125835"/>
                  <a:gd name="connsiteY10" fmla="*/ 47855 h 141304"/>
                  <a:gd name="connsiteX11" fmla="*/ 3014 w 125835"/>
                  <a:gd name="connsiteY11" fmla="*/ 46725 h 141304"/>
                  <a:gd name="connsiteX12" fmla="*/ 0 w 125835"/>
                  <a:gd name="connsiteY12" fmla="*/ 9044 h 141304"/>
                  <a:gd name="connsiteX13" fmla="*/ 115286 w 125835"/>
                  <a:gd name="connsiteY13" fmla="*/ 0 h 141304"/>
                  <a:gd name="connsiteX14" fmla="*/ 118677 w 125835"/>
                  <a:gd name="connsiteY14" fmla="*/ 44087 h 141304"/>
                  <a:gd name="connsiteX15" fmla="*/ 104737 w 125835"/>
                  <a:gd name="connsiteY15" fmla="*/ 45218 h 141304"/>
                  <a:gd name="connsiteX16" fmla="*/ 97956 w 125835"/>
                  <a:gd name="connsiteY16" fmla="*/ 41826 h 141304"/>
                  <a:gd name="connsiteX17" fmla="*/ 89667 w 125835"/>
                  <a:gd name="connsiteY17" fmla="*/ 38812 h 141304"/>
                  <a:gd name="connsiteX18" fmla="*/ 79871 w 125835"/>
                  <a:gd name="connsiteY18" fmla="*/ 36928 h 141304"/>
                  <a:gd name="connsiteX19" fmla="*/ 68569 w 125835"/>
                  <a:gd name="connsiteY19" fmla="*/ 36928 h 141304"/>
                  <a:gd name="connsiteX20" fmla="*/ 70453 w 125835"/>
                  <a:gd name="connsiteY20" fmla="*/ 60290 h 141304"/>
                  <a:gd name="connsiteX21" fmla="*/ 95695 w 125835"/>
                  <a:gd name="connsiteY21" fmla="*/ 52754 h 141304"/>
                  <a:gd name="connsiteX22" fmla="*/ 97956 w 125835"/>
                  <a:gd name="connsiteY22" fmla="*/ 83276 h 141304"/>
                  <a:gd name="connsiteX23" fmla="*/ 71583 w 125835"/>
                  <a:gd name="connsiteY23" fmla="*/ 79884 h 141304"/>
                  <a:gd name="connsiteX24" fmla="*/ 74220 w 125835"/>
                  <a:gd name="connsiteY24" fmla="*/ 103247 h 14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835" h="141304">
                    <a:moveTo>
                      <a:pt x="74220" y="103247"/>
                    </a:moveTo>
                    <a:cubicBezTo>
                      <a:pt x="77988" y="102870"/>
                      <a:pt x="81755" y="102493"/>
                      <a:pt x="85146" y="101363"/>
                    </a:cubicBezTo>
                    <a:cubicBezTo>
                      <a:pt x="88537" y="100609"/>
                      <a:pt x="91551" y="99479"/>
                      <a:pt x="94565" y="97971"/>
                    </a:cubicBezTo>
                    <a:cubicBezTo>
                      <a:pt x="97202" y="96841"/>
                      <a:pt x="99839" y="95334"/>
                      <a:pt x="102100" y="93826"/>
                    </a:cubicBezTo>
                    <a:cubicBezTo>
                      <a:pt x="104360" y="92319"/>
                      <a:pt x="106244" y="90812"/>
                      <a:pt x="108128" y="89305"/>
                    </a:cubicBezTo>
                    <a:lnTo>
                      <a:pt x="122444" y="88174"/>
                    </a:lnTo>
                    <a:lnTo>
                      <a:pt x="125835" y="132261"/>
                    </a:lnTo>
                    <a:lnTo>
                      <a:pt x="10549" y="141305"/>
                    </a:lnTo>
                    <a:lnTo>
                      <a:pt x="7535" y="104000"/>
                    </a:lnTo>
                    <a:lnTo>
                      <a:pt x="18461" y="100986"/>
                    </a:lnTo>
                    <a:lnTo>
                      <a:pt x="14317" y="47855"/>
                    </a:lnTo>
                    <a:lnTo>
                      <a:pt x="3014" y="46725"/>
                    </a:lnTo>
                    <a:lnTo>
                      <a:pt x="0" y="9044"/>
                    </a:lnTo>
                    <a:lnTo>
                      <a:pt x="115286" y="0"/>
                    </a:lnTo>
                    <a:lnTo>
                      <a:pt x="118677" y="44087"/>
                    </a:lnTo>
                    <a:lnTo>
                      <a:pt x="104737" y="45218"/>
                    </a:lnTo>
                    <a:cubicBezTo>
                      <a:pt x="102853" y="44087"/>
                      <a:pt x="100593" y="42957"/>
                      <a:pt x="97956" y="41826"/>
                    </a:cubicBezTo>
                    <a:cubicBezTo>
                      <a:pt x="95318" y="40696"/>
                      <a:pt x="92681" y="39565"/>
                      <a:pt x="89667" y="38812"/>
                    </a:cubicBezTo>
                    <a:cubicBezTo>
                      <a:pt x="86653" y="38058"/>
                      <a:pt x="83262" y="37305"/>
                      <a:pt x="79871" y="36928"/>
                    </a:cubicBezTo>
                    <a:cubicBezTo>
                      <a:pt x="76481" y="36551"/>
                      <a:pt x="72713" y="36551"/>
                      <a:pt x="68569" y="36928"/>
                    </a:cubicBezTo>
                    <a:lnTo>
                      <a:pt x="70453" y="60290"/>
                    </a:lnTo>
                    <a:lnTo>
                      <a:pt x="95695" y="52754"/>
                    </a:lnTo>
                    <a:lnTo>
                      <a:pt x="97956" y="83276"/>
                    </a:lnTo>
                    <a:lnTo>
                      <a:pt x="71583" y="79884"/>
                    </a:lnTo>
                    <a:lnTo>
                      <a:pt x="74220" y="103247"/>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1" name="Freeform 40">
                <a:extLst>
                  <a:ext uri="{FF2B5EF4-FFF2-40B4-BE49-F238E27FC236}">
                    <a16:creationId xmlns:a16="http://schemas.microsoft.com/office/drawing/2014/main" id="{453E4762-1969-236C-45B7-AEC4E34CC2C0}"/>
                  </a:ext>
                </a:extLst>
              </p:cNvPr>
              <p:cNvSpPr/>
              <p:nvPr/>
            </p:nvSpPr>
            <p:spPr>
              <a:xfrm>
                <a:off x="3411616" y="6285076"/>
                <a:ext cx="115662" cy="137913"/>
              </a:xfrm>
              <a:custGeom>
                <a:avLst/>
                <a:gdLst>
                  <a:gd name="connsiteX0" fmla="*/ 74597 w 115662"/>
                  <a:gd name="connsiteY0" fmla="*/ 99479 h 137913"/>
                  <a:gd name="connsiteX1" fmla="*/ 82132 w 115662"/>
                  <a:gd name="connsiteY1" fmla="*/ 97971 h 137913"/>
                  <a:gd name="connsiteX2" fmla="*/ 88537 w 115662"/>
                  <a:gd name="connsiteY2" fmla="*/ 94957 h 137913"/>
                  <a:gd name="connsiteX3" fmla="*/ 93811 w 115662"/>
                  <a:gd name="connsiteY3" fmla="*/ 90812 h 137913"/>
                  <a:gd name="connsiteX4" fmla="*/ 97956 w 115662"/>
                  <a:gd name="connsiteY4" fmla="*/ 86667 h 137913"/>
                  <a:gd name="connsiteX5" fmla="*/ 112272 w 115662"/>
                  <a:gd name="connsiteY5" fmla="*/ 85537 h 137913"/>
                  <a:gd name="connsiteX6" fmla="*/ 115663 w 115662"/>
                  <a:gd name="connsiteY6" fmla="*/ 129624 h 137913"/>
                  <a:gd name="connsiteX7" fmla="*/ 10549 w 115662"/>
                  <a:gd name="connsiteY7" fmla="*/ 137914 h 137913"/>
                  <a:gd name="connsiteX8" fmla="*/ 7535 w 115662"/>
                  <a:gd name="connsiteY8" fmla="*/ 100609 h 137913"/>
                  <a:gd name="connsiteX9" fmla="*/ 18461 w 115662"/>
                  <a:gd name="connsiteY9" fmla="*/ 97595 h 137913"/>
                  <a:gd name="connsiteX10" fmla="*/ 14317 w 115662"/>
                  <a:gd name="connsiteY10" fmla="*/ 44464 h 137913"/>
                  <a:gd name="connsiteX11" fmla="*/ 3014 w 115662"/>
                  <a:gd name="connsiteY11" fmla="*/ 43333 h 137913"/>
                  <a:gd name="connsiteX12" fmla="*/ 0 w 115662"/>
                  <a:gd name="connsiteY12" fmla="*/ 6029 h 137913"/>
                  <a:gd name="connsiteX13" fmla="*/ 77234 w 115662"/>
                  <a:gd name="connsiteY13" fmla="*/ 0 h 137913"/>
                  <a:gd name="connsiteX14" fmla="*/ 80248 w 115662"/>
                  <a:gd name="connsiteY14" fmla="*/ 37305 h 137913"/>
                  <a:gd name="connsiteX15" fmla="*/ 69322 w 115662"/>
                  <a:gd name="connsiteY15" fmla="*/ 40319 h 137913"/>
                  <a:gd name="connsiteX16" fmla="*/ 74597 w 115662"/>
                  <a:gd name="connsiteY16" fmla="*/ 99479 h 13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662" h="137913">
                    <a:moveTo>
                      <a:pt x="74597" y="99479"/>
                    </a:moveTo>
                    <a:cubicBezTo>
                      <a:pt x="77234" y="99102"/>
                      <a:pt x="79871" y="98725"/>
                      <a:pt x="82132" y="97971"/>
                    </a:cubicBezTo>
                    <a:cubicBezTo>
                      <a:pt x="84392" y="97218"/>
                      <a:pt x="86653" y="96087"/>
                      <a:pt x="88537" y="94957"/>
                    </a:cubicBezTo>
                    <a:cubicBezTo>
                      <a:pt x="90421" y="93826"/>
                      <a:pt x="92304" y="92319"/>
                      <a:pt x="93811" y="90812"/>
                    </a:cubicBezTo>
                    <a:cubicBezTo>
                      <a:pt x="95318" y="89305"/>
                      <a:pt x="96825" y="87797"/>
                      <a:pt x="97956" y="86667"/>
                    </a:cubicBezTo>
                    <a:lnTo>
                      <a:pt x="112272" y="85537"/>
                    </a:lnTo>
                    <a:lnTo>
                      <a:pt x="115663" y="129624"/>
                    </a:lnTo>
                    <a:lnTo>
                      <a:pt x="10549" y="137914"/>
                    </a:lnTo>
                    <a:lnTo>
                      <a:pt x="7535" y="100609"/>
                    </a:lnTo>
                    <a:lnTo>
                      <a:pt x="18461" y="97595"/>
                    </a:lnTo>
                    <a:lnTo>
                      <a:pt x="14317" y="44464"/>
                    </a:lnTo>
                    <a:lnTo>
                      <a:pt x="3014" y="43333"/>
                    </a:lnTo>
                    <a:lnTo>
                      <a:pt x="0" y="6029"/>
                    </a:lnTo>
                    <a:lnTo>
                      <a:pt x="77234" y="0"/>
                    </a:lnTo>
                    <a:lnTo>
                      <a:pt x="80248" y="37305"/>
                    </a:lnTo>
                    <a:lnTo>
                      <a:pt x="69322" y="40319"/>
                    </a:lnTo>
                    <a:lnTo>
                      <a:pt x="74597" y="99479"/>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2" name="Freeform 41">
                <a:extLst>
                  <a:ext uri="{FF2B5EF4-FFF2-40B4-BE49-F238E27FC236}">
                    <a16:creationId xmlns:a16="http://schemas.microsoft.com/office/drawing/2014/main" id="{B7492E4C-6ADD-E4CF-1BE2-DF4838491413}"/>
                  </a:ext>
                </a:extLst>
              </p:cNvPr>
              <p:cNvSpPr/>
              <p:nvPr/>
            </p:nvSpPr>
            <p:spPr>
              <a:xfrm>
                <a:off x="3529162" y="6274902"/>
                <a:ext cx="87783" cy="137913"/>
              </a:xfrm>
              <a:custGeom>
                <a:avLst/>
                <a:gdLst>
                  <a:gd name="connsiteX0" fmla="*/ 0 w 87783"/>
                  <a:gd name="connsiteY0" fmla="*/ 6029 h 137913"/>
                  <a:gd name="connsiteX1" fmla="*/ 77234 w 87783"/>
                  <a:gd name="connsiteY1" fmla="*/ 0 h 137913"/>
                  <a:gd name="connsiteX2" fmla="*/ 80248 w 87783"/>
                  <a:gd name="connsiteY2" fmla="*/ 37305 h 137913"/>
                  <a:gd name="connsiteX3" fmla="*/ 69322 w 87783"/>
                  <a:gd name="connsiteY3" fmla="*/ 40319 h 137913"/>
                  <a:gd name="connsiteX4" fmla="*/ 73467 w 87783"/>
                  <a:gd name="connsiteY4" fmla="*/ 93450 h 137913"/>
                  <a:gd name="connsiteX5" fmla="*/ 84769 w 87783"/>
                  <a:gd name="connsiteY5" fmla="*/ 94580 h 137913"/>
                  <a:gd name="connsiteX6" fmla="*/ 87783 w 87783"/>
                  <a:gd name="connsiteY6" fmla="*/ 131885 h 137913"/>
                  <a:gd name="connsiteX7" fmla="*/ 10549 w 87783"/>
                  <a:gd name="connsiteY7" fmla="*/ 137914 h 137913"/>
                  <a:gd name="connsiteX8" fmla="*/ 7535 w 87783"/>
                  <a:gd name="connsiteY8" fmla="*/ 100609 h 137913"/>
                  <a:gd name="connsiteX9" fmla="*/ 18461 w 87783"/>
                  <a:gd name="connsiteY9" fmla="*/ 97595 h 137913"/>
                  <a:gd name="connsiteX10" fmla="*/ 14317 w 87783"/>
                  <a:gd name="connsiteY10" fmla="*/ 44464 h 137913"/>
                  <a:gd name="connsiteX11" fmla="*/ 3014 w 87783"/>
                  <a:gd name="connsiteY11" fmla="*/ 43333 h 137913"/>
                  <a:gd name="connsiteX12" fmla="*/ 0 w 87783"/>
                  <a:gd name="connsiteY12" fmla="*/ 6029 h 13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83" h="137913">
                    <a:moveTo>
                      <a:pt x="0" y="6029"/>
                    </a:moveTo>
                    <a:lnTo>
                      <a:pt x="77234" y="0"/>
                    </a:lnTo>
                    <a:lnTo>
                      <a:pt x="80248" y="37305"/>
                    </a:lnTo>
                    <a:lnTo>
                      <a:pt x="69322" y="40319"/>
                    </a:lnTo>
                    <a:lnTo>
                      <a:pt x="73467" y="93450"/>
                    </a:lnTo>
                    <a:lnTo>
                      <a:pt x="84769" y="94580"/>
                    </a:lnTo>
                    <a:lnTo>
                      <a:pt x="87783" y="131885"/>
                    </a:lnTo>
                    <a:lnTo>
                      <a:pt x="10549" y="137914"/>
                    </a:lnTo>
                    <a:lnTo>
                      <a:pt x="7535" y="100609"/>
                    </a:lnTo>
                    <a:lnTo>
                      <a:pt x="18461" y="97595"/>
                    </a:lnTo>
                    <a:lnTo>
                      <a:pt x="14317" y="44464"/>
                    </a:lnTo>
                    <a:lnTo>
                      <a:pt x="3014" y="43333"/>
                    </a:lnTo>
                    <a:lnTo>
                      <a:pt x="0" y="6029"/>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3" name="Freeform 42">
                <a:extLst>
                  <a:ext uri="{FF2B5EF4-FFF2-40B4-BE49-F238E27FC236}">
                    <a16:creationId xmlns:a16="http://schemas.microsoft.com/office/drawing/2014/main" id="{9BF1ACE5-35E8-5F37-51F2-9B0E31A1F023}"/>
                  </a:ext>
                </a:extLst>
              </p:cNvPr>
              <p:cNvSpPr/>
              <p:nvPr/>
            </p:nvSpPr>
            <p:spPr>
              <a:xfrm>
                <a:off x="3624104" y="6261713"/>
                <a:ext cx="164640" cy="144319"/>
              </a:xfrm>
              <a:custGeom>
                <a:avLst/>
                <a:gdLst>
                  <a:gd name="connsiteX0" fmla="*/ 49355 w 164640"/>
                  <a:gd name="connsiteY0" fmla="*/ 76116 h 144319"/>
                  <a:gd name="connsiteX1" fmla="*/ 51238 w 164640"/>
                  <a:gd name="connsiteY1" fmla="*/ 100986 h 144319"/>
                  <a:gd name="connsiteX2" fmla="*/ 62541 w 164640"/>
                  <a:gd name="connsiteY2" fmla="*/ 102116 h 144319"/>
                  <a:gd name="connsiteX3" fmla="*/ 65555 w 164640"/>
                  <a:gd name="connsiteY3" fmla="*/ 139798 h 144319"/>
                  <a:gd name="connsiteX4" fmla="*/ 10549 w 164640"/>
                  <a:gd name="connsiteY4" fmla="*/ 144319 h 144319"/>
                  <a:gd name="connsiteX5" fmla="*/ 7535 w 164640"/>
                  <a:gd name="connsiteY5" fmla="*/ 107015 h 144319"/>
                  <a:gd name="connsiteX6" fmla="*/ 18461 w 164640"/>
                  <a:gd name="connsiteY6" fmla="*/ 104000 h 144319"/>
                  <a:gd name="connsiteX7" fmla="*/ 14317 w 164640"/>
                  <a:gd name="connsiteY7" fmla="*/ 50870 h 144319"/>
                  <a:gd name="connsiteX8" fmla="*/ 3014 w 164640"/>
                  <a:gd name="connsiteY8" fmla="*/ 49739 h 144319"/>
                  <a:gd name="connsiteX9" fmla="*/ 0 w 164640"/>
                  <a:gd name="connsiteY9" fmla="*/ 12435 h 144319"/>
                  <a:gd name="connsiteX10" fmla="*/ 66308 w 164640"/>
                  <a:gd name="connsiteY10" fmla="*/ 7159 h 144319"/>
                  <a:gd name="connsiteX11" fmla="*/ 115663 w 164640"/>
                  <a:gd name="connsiteY11" fmla="*/ 71594 h 144319"/>
                  <a:gd name="connsiteX12" fmla="*/ 113402 w 164640"/>
                  <a:gd name="connsiteY12" fmla="*/ 43333 h 144319"/>
                  <a:gd name="connsiteX13" fmla="*/ 102100 w 164640"/>
                  <a:gd name="connsiteY13" fmla="*/ 41826 h 144319"/>
                  <a:gd name="connsiteX14" fmla="*/ 99086 w 164640"/>
                  <a:gd name="connsiteY14" fmla="*/ 4522 h 144319"/>
                  <a:gd name="connsiteX15" fmla="*/ 154092 w 164640"/>
                  <a:gd name="connsiteY15" fmla="*/ 0 h 144319"/>
                  <a:gd name="connsiteX16" fmla="*/ 157106 w 164640"/>
                  <a:gd name="connsiteY16" fmla="*/ 37305 h 144319"/>
                  <a:gd name="connsiteX17" fmla="*/ 146180 w 164640"/>
                  <a:gd name="connsiteY17" fmla="*/ 40319 h 144319"/>
                  <a:gd name="connsiteX18" fmla="*/ 150324 w 164640"/>
                  <a:gd name="connsiteY18" fmla="*/ 93450 h 144319"/>
                  <a:gd name="connsiteX19" fmla="*/ 161627 w 164640"/>
                  <a:gd name="connsiteY19" fmla="*/ 94580 h 144319"/>
                  <a:gd name="connsiteX20" fmla="*/ 164641 w 164640"/>
                  <a:gd name="connsiteY20" fmla="*/ 131885 h 144319"/>
                  <a:gd name="connsiteX21" fmla="*/ 98332 w 164640"/>
                  <a:gd name="connsiteY21" fmla="*/ 137160 h 144319"/>
                  <a:gd name="connsiteX22" fmla="*/ 49355 w 164640"/>
                  <a:gd name="connsiteY22" fmla="*/ 76116 h 14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640" h="144319">
                    <a:moveTo>
                      <a:pt x="49355" y="76116"/>
                    </a:moveTo>
                    <a:lnTo>
                      <a:pt x="51238" y="100986"/>
                    </a:lnTo>
                    <a:lnTo>
                      <a:pt x="62541" y="102116"/>
                    </a:lnTo>
                    <a:lnTo>
                      <a:pt x="65555" y="139798"/>
                    </a:lnTo>
                    <a:lnTo>
                      <a:pt x="10549" y="144319"/>
                    </a:lnTo>
                    <a:lnTo>
                      <a:pt x="7535" y="107015"/>
                    </a:lnTo>
                    <a:lnTo>
                      <a:pt x="18461" y="104000"/>
                    </a:lnTo>
                    <a:lnTo>
                      <a:pt x="14317" y="50870"/>
                    </a:lnTo>
                    <a:lnTo>
                      <a:pt x="3014" y="49739"/>
                    </a:lnTo>
                    <a:lnTo>
                      <a:pt x="0" y="12435"/>
                    </a:lnTo>
                    <a:lnTo>
                      <a:pt x="66308" y="7159"/>
                    </a:lnTo>
                    <a:lnTo>
                      <a:pt x="115663" y="71594"/>
                    </a:lnTo>
                    <a:lnTo>
                      <a:pt x="113402" y="43333"/>
                    </a:lnTo>
                    <a:lnTo>
                      <a:pt x="102100" y="41826"/>
                    </a:lnTo>
                    <a:lnTo>
                      <a:pt x="99086" y="4522"/>
                    </a:lnTo>
                    <a:lnTo>
                      <a:pt x="154092" y="0"/>
                    </a:lnTo>
                    <a:lnTo>
                      <a:pt x="157106" y="37305"/>
                    </a:lnTo>
                    <a:lnTo>
                      <a:pt x="146180" y="40319"/>
                    </a:lnTo>
                    <a:lnTo>
                      <a:pt x="150324" y="93450"/>
                    </a:lnTo>
                    <a:lnTo>
                      <a:pt x="161627" y="94580"/>
                    </a:lnTo>
                    <a:lnTo>
                      <a:pt x="164641" y="131885"/>
                    </a:lnTo>
                    <a:lnTo>
                      <a:pt x="98332" y="137160"/>
                    </a:lnTo>
                    <a:lnTo>
                      <a:pt x="49355" y="76116"/>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4" name="Freeform 43">
                <a:extLst>
                  <a:ext uri="{FF2B5EF4-FFF2-40B4-BE49-F238E27FC236}">
                    <a16:creationId xmlns:a16="http://schemas.microsoft.com/office/drawing/2014/main" id="{439740E9-2DD6-2636-7479-BD69ED97F810}"/>
                  </a:ext>
                </a:extLst>
              </p:cNvPr>
              <p:cNvSpPr/>
              <p:nvPr/>
            </p:nvSpPr>
            <p:spPr>
              <a:xfrm>
                <a:off x="3795903" y="6250786"/>
                <a:ext cx="125835" cy="141304"/>
              </a:xfrm>
              <a:custGeom>
                <a:avLst/>
                <a:gdLst>
                  <a:gd name="connsiteX0" fmla="*/ 74220 w 125835"/>
                  <a:gd name="connsiteY0" fmla="*/ 103247 h 141304"/>
                  <a:gd name="connsiteX1" fmla="*/ 85146 w 125835"/>
                  <a:gd name="connsiteY1" fmla="*/ 101363 h 141304"/>
                  <a:gd name="connsiteX2" fmla="*/ 94565 w 125835"/>
                  <a:gd name="connsiteY2" fmla="*/ 97971 h 141304"/>
                  <a:gd name="connsiteX3" fmla="*/ 102100 w 125835"/>
                  <a:gd name="connsiteY3" fmla="*/ 93826 h 141304"/>
                  <a:gd name="connsiteX4" fmla="*/ 108128 w 125835"/>
                  <a:gd name="connsiteY4" fmla="*/ 89305 h 141304"/>
                  <a:gd name="connsiteX5" fmla="*/ 122445 w 125835"/>
                  <a:gd name="connsiteY5" fmla="*/ 88174 h 141304"/>
                  <a:gd name="connsiteX6" fmla="*/ 125835 w 125835"/>
                  <a:gd name="connsiteY6" fmla="*/ 132261 h 141304"/>
                  <a:gd name="connsiteX7" fmla="*/ 10549 w 125835"/>
                  <a:gd name="connsiteY7" fmla="*/ 141305 h 141304"/>
                  <a:gd name="connsiteX8" fmla="*/ 7535 w 125835"/>
                  <a:gd name="connsiteY8" fmla="*/ 104000 h 141304"/>
                  <a:gd name="connsiteX9" fmla="*/ 18461 w 125835"/>
                  <a:gd name="connsiteY9" fmla="*/ 100986 h 141304"/>
                  <a:gd name="connsiteX10" fmla="*/ 14317 w 125835"/>
                  <a:gd name="connsiteY10" fmla="*/ 47855 h 141304"/>
                  <a:gd name="connsiteX11" fmla="*/ 3014 w 125835"/>
                  <a:gd name="connsiteY11" fmla="*/ 46725 h 141304"/>
                  <a:gd name="connsiteX12" fmla="*/ 0 w 125835"/>
                  <a:gd name="connsiteY12" fmla="*/ 9043 h 141304"/>
                  <a:gd name="connsiteX13" fmla="*/ 115286 w 125835"/>
                  <a:gd name="connsiteY13" fmla="*/ 0 h 141304"/>
                  <a:gd name="connsiteX14" fmla="*/ 118677 w 125835"/>
                  <a:gd name="connsiteY14" fmla="*/ 44087 h 141304"/>
                  <a:gd name="connsiteX15" fmla="*/ 104737 w 125835"/>
                  <a:gd name="connsiteY15" fmla="*/ 45218 h 141304"/>
                  <a:gd name="connsiteX16" fmla="*/ 97956 w 125835"/>
                  <a:gd name="connsiteY16" fmla="*/ 41826 h 141304"/>
                  <a:gd name="connsiteX17" fmla="*/ 89667 w 125835"/>
                  <a:gd name="connsiteY17" fmla="*/ 38812 h 141304"/>
                  <a:gd name="connsiteX18" fmla="*/ 79871 w 125835"/>
                  <a:gd name="connsiteY18" fmla="*/ 36928 h 141304"/>
                  <a:gd name="connsiteX19" fmla="*/ 68569 w 125835"/>
                  <a:gd name="connsiteY19" fmla="*/ 36928 h 141304"/>
                  <a:gd name="connsiteX20" fmla="*/ 70453 w 125835"/>
                  <a:gd name="connsiteY20" fmla="*/ 60290 h 141304"/>
                  <a:gd name="connsiteX21" fmla="*/ 95695 w 125835"/>
                  <a:gd name="connsiteY21" fmla="*/ 52754 h 141304"/>
                  <a:gd name="connsiteX22" fmla="*/ 97956 w 125835"/>
                  <a:gd name="connsiteY22" fmla="*/ 83276 h 141304"/>
                  <a:gd name="connsiteX23" fmla="*/ 71583 w 125835"/>
                  <a:gd name="connsiteY23" fmla="*/ 79884 h 141304"/>
                  <a:gd name="connsiteX24" fmla="*/ 74220 w 125835"/>
                  <a:gd name="connsiteY24" fmla="*/ 103247 h 14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835" h="141304">
                    <a:moveTo>
                      <a:pt x="74220" y="103247"/>
                    </a:moveTo>
                    <a:cubicBezTo>
                      <a:pt x="77988" y="102870"/>
                      <a:pt x="81755" y="102493"/>
                      <a:pt x="85146" y="101363"/>
                    </a:cubicBezTo>
                    <a:cubicBezTo>
                      <a:pt x="88537" y="100232"/>
                      <a:pt x="91551" y="99479"/>
                      <a:pt x="94565" y="97971"/>
                    </a:cubicBezTo>
                    <a:cubicBezTo>
                      <a:pt x="97202" y="96841"/>
                      <a:pt x="99839" y="95334"/>
                      <a:pt x="102100" y="93826"/>
                    </a:cubicBezTo>
                    <a:cubicBezTo>
                      <a:pt x="104360" y="92319"/>
                      <a:pt x="106244" y="90812"/>
                      <a:pt x="108128" y="89305"/>
                    </a:cubicBezTo>
                    <a:lnTo>
                      <a:pt x="122445" y="88174"/>
                    </a:lnTo>
                    <a:lnTo>
                      <a:pt x="125835" y="132261"/>
                    </a:lnTo>
                    <a:lnTo>
                      <a:pt x="10549" y="141305"/>
                    </a:lnTo>
                    <a:lnTo>
                      <a:pt x="7535" y="104000"/>
                    </a:lnTo>
                    <a:lnTo>
                      <a:pt x="18461" y="100986"/>
                    </a:lnTo>
                    <a:lnTo>
                      <a:pt x="14317" y="47855"/>
                    </a:lnTo>
                    <a:lnTo>
                      <a:pt x="3014" y="46725"/>
                    </a:lnTo>
                    <a:lnTo>
                      <a:pt x="0" y="9043"/>
                    </a:lnTo>
                    <a:lnTo>
                      <a:pt x="115286" y="0"/>
                    </a:lnTo>
                    <a:lnTo>
                      <a:pt x="118677" y="44087"/>
                    </a:lnTo>
                    <a:lnTo>
                      <a:pt x="104737" y="45218"/>
                    </a:lnTo>
                    <a:cubicBezTo>
                      <a:pt x="102853" y="44087"/>
                      <a:pt x="100593" y="42957"/>
                      <a:pt x="97956" y="41826"/>
                    </a:cubicBezTo>
                    <a:cubicBezTo>
                      <a:pt x="95318" y="40696"/>
                      <a:pt x="92681" y="39565"/>
                      <a:pt x="89667" y="38812"/>
                    </a:cubicBezTo>
                    <a:cubicBezTo>
                      <a:pt x="86653" y="38058"/>
                      <a:pt x="83262" y="37304"/>
                      <a:pt x="79871" y="36928"/>
                    </a:cubicBezTo>
                    <a:cubicBezTo>
                      <a:pt x="76481" y="36551"/>
                      <a:pt x="72713" y="36551"/>
                      <a:pt x="68569" y="36928"/>
                    </a:cubicBezTo>
                    <a:lnTo>
                      <a:pt x="70453" y="60290"/>
                    </a:lnTo>
                    <a:lnTo>
                      <a:pt x="95695" y="52754"/>
                    </a:lnTo>
                    <a:lnTo>
                      <a:pt x="97956" y="83276"/>
                    </a:lnTo>
                    <a:lnTo>
                      <a:pt x="71583" y="79884"/>
                    </a:lnTo>
                    <a:lnTo>
                      <a:pt x="74220" y="103247"/>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5" name="Freeform 44">
                <a:extLst>
                  <a:ext uri="{FF2B5EF4-FFF2-40B4-BE49-F238E27FC236}">
                    <a16:creationId xmlns:a16="http://schemas.microsoft.com/office/drawing/2014/main" id="{6A676C3B-9462-E582-DC02-D8D2104AC5F7}"/>
                  </a:ext>
                </a:extLst>
              </p:cNvPr>
              <p:cNvSpPr/>
              <p:nvPr/>
            </p:nvSpPr>
            <p:spPr>
              <a:xfrm>
                <a:off x="3977874" y="6237597"/>
                <a:ext cx="160114" cy="140174"/>
              </a:xfrm>
              <a:custGeom>
                <a:avLst/>
                <a:gdLst>
                  <a:gd name="connsiteX0" fmla="*/ 100593 w 160114"/>
                  <a:gd name="connsiteY0" fmla="*/ 0 h 140174"/>
                  <a:gd name="connsiteX1" fmla="*/ 123575 w 160114"/>
                  <a:gd name="connsiteY1" fmla="*/ 6029 h 140174"/>
                  <a:gd name="connsiteX2" fmla="*/ 141659 w 160114"/>
                  <a:gd name="connsiteY2" fmla="*/ 17710 h 140174"/>
                  <a:gd name="connsiteX3" fmla="*/ 154092 w 160114"/>
                  <a:gd name="connsiteY3" fmla="*/ 35420 h 140174"/>
                  <a:gd name="connsiteX4" fmla="*/ 159743 w 160114"/>
                  <a:gd name="connsiteY4" fmla="*/ 60290 h 140174"/>
                  <a:gd name="connsiteX5" fmla="*/ 155975 w 160114"/>
                  <a:gd name="connsiteY5" fmla="*/ 92696 h 140174"/>
                  <a:gd name="connsiteX6" fmla="*/ 139775 w 160114"/>
                  <a:gd name="connsiteY6" fmla="*/ 114928 h 140174"/>
                  <a:gd name="connsiteX7" fmla="*/ 112649 w 160114"/>
                  <a:gd name="connsiteY7" fmla="*/ 128493 h 140174"/>
                  <a:gd name="connsiteX8" fmla="*/ 76857 w 160114"/>
                  <a:gd name="connsiteY8" fmla="*/ 134899 h 140174"/>
                  <a:gd name="connsiteX9" fmla="*/ 10549 w 160114"/>
                  <a:gd name="connsiteY9" fmla="*/ 140174 h 140174"/>
                  <a:gd name="connsiteX10" fmla="*/ 7535 w 160114"/>
                  <a:gd name="connsiteY10" fmla="*/ 102870 h 140174"/>
                  <a:gd name="connsiteX11" fmla="*/ 18461 w 160114"/>
                  <a:gd name="connsiteY11" fmla="*/ 99855 h 140174"/>
                  <a:gd name="connsiteX12" fmla="*/ 13940 w 160114"/>
                  <a:gd name="connsiteY12" fmla="*/ 43333 h 140174"/>
                  <a:gd name="connsiteX13" fmla="*/ 2637 w 160114"/>
                  <a:gd name="connsiteY13" fmla="*/ 42203 h 140174"/>
                  <a:gd name="connsiteX14" fmla="*/ 0 w 160114"/>
                  <a:gd name="connsiteY14" fmla="*/ 7913 h 140174"/>
                  <a:gd name="connsiteX15" fmla="*/ 100593 w 160114"/>
                  <a:gd name="connsiteY15" fmla="*/ 0 h 140174"/>
                  <a:gd name="connsiteX16" fmla="*/ 82509 w 160114"/>
                  <a:gd name="connsiteY16" fmla="*/ 94957 h 140174"/>
                  <a:gd name="connsiteX17" fmla="*/ 96449 w 160114"/>
                  <a:gd name="connsiteY17" fmla="*/ 91942 h 140174"/>
                  <a:gd name="connsiteX18" fmla="*/ 103230 w 160114"/>
                  <a:gd name="connsiteY18" fmla="*/ 85537 h 140174"/>
                  <a:gd name="connsiteX19" fmla="*/ 105114 w 160114"/>
                  <a:gd name="connsiteY19" fmla="*/ 76493 h 140174"/>
                  <a:gd name="connsiteX20" fmla="*/ 104737 w 160114"/>
                  <a:gd name="connsiteY20" fmla="*/ 64812 h 140174"/>
                  <a:gd name="connsiteX21" fmla="*/ 103607 w 160114"/>
                  <a:gd name="connsiteY21" fmla="*/ 53131 h 140174"/>
                  <a:gd name="connsiteX22" fmla="*/ 100216 w 160114"/>
                  <a:gd name="connsiteY22" fmla="*/ 44464 h 140174"/>
                  <a:gd name="connsiteX23" fmla="*/ 92304 w 160114"/>
                  <a:gd name="connsiteY23" fmla="*/ 39189 h 140174"/>
                  <a:gd name="connsiteX24" fmla="*/ 77988 w 160114"/>
                  <a:gd name="connsiteY24" fmla="*/ 38435 h 140174"/>
                  <a:gd name="connsiteX25" fmla="*/ 69699 w 160114"/>
                  <a:gd name="connsiteY25" fmla="*/ 39189 h 140174"/>
                  <a:gd name="connsiteX26" fmla="*/ 74220 w 160114"/>
                  <a:gd name="connsiteY26" fmla="*/ 95710 h 140174"/>
                  <a:gd name="connsiteX27" fmla="*/ 82509 w 160114"/>
                  <a:gd name="connsiteY27" fmla="*/ 94957 h 14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0114" h="140174">
                    <a:moveTo>
                      <a:pt x="100593" y="0"/>
                    </a:moveTo>
                    <a:cubicBezTo>
                      <a:pt x="108881" y="1130"/>
                      <a:pt x="116793" y="3015"/>
                      <a:pt x="123575" y="6029"/>
                    </a:cubicBezTo>
                    <a:cubicBezTo>
                      <a:pt x="130356" y="9043"/>
                      <a:pt x="136384" y="12812"/>
                      <a:pt x="141659" y="17710"/>
                    </a:cubicBezTo>
                    <a:cubicBezTo>
                      <a:pt x="146933" y="22609"/>
                      <a:pt x="150701" y="28638"/>
                      <a:pt x="154092" y="35420"/>
                    </a:cubicBezTo>
                    <a:cubicBezTo>
                      <a:pt x="157106" y="42580"/>
                      <a:pt x="158990" y="50870"/>
                      <a:pt x="159743" y="60290"/>
                    </a:cubicBezTo>
                    <a:cubicBezTo>
                      <a:pt x="160873" y="73102"/>
                      <a:pt x="159366" y="83652"/>
                      <a:pt x="155975" y="92696"/>
                    </a:cubicBezTo>
                    <a:cubicBezTo>
                      <a:pt x="152585" y="101739"/>
                      <a:pt x="146933" y="109276"/>
                      <a:pt x="139775" y="114928"/>
                    </a:cubicBezTo>
                    <a:cubicBezTo>
                      <a:pt x="132617" y="120957"/>
                      <a:pt x="123575" y="125479"/>
                      <a:pt x="112649" y="128493"/>
                    </a:cubicBezTo>
                    <a:cubicBezTo>
                      <a:pt x="102100" y="131508"/>
                      <a:pt x="90044" y="133769"/>
                      <a:pt x="76857" y="134899"/>
                    </a:cubicBezTo>
                    <a:lnTo>
                      <a:pt x="10549" y="140174"/>
                    </a:lnTo>
                    <a:lnTo>
                      <a:pt x="7535" y="102870"/>
                    </a:lnTo>
                    <a:lnTo>
                      <a:pt x="18461" y="99855"/>
                    </a:lnTo>
                    <a:lnTo>
                      <a:pt x="13940" y="43333"/>
                    </a:lnTo>
                    <a:lnTo>
                      <a:pt x="2637" y="42203"/>
                    </a:lnTo>
                    <a:lnTo>
                      <a:pt x="0" y="7913"/>
                    </a:lnTo>
                    <a:lnTo>
                      <a:pt x="100593" y="0"/>
                    </a:lnTo>
                    <a:close/>
                    <a:moveTo>
                      <a:pt x="82509" y="94957"/>
                    </a:moveTo>
                    <a:cubicBezTo>
                      <a:pt x="88537" y="94580"/>
                      <a:pt x="93435" y="93450"/>
                      <a:pt x="96449" y="91942"/>
                    </a:cubicBezTo>
                    <a:cubicBezTo>
                      <a:pt x="99839" y="90435"/>
                      <a:pt x="102100" y="88174"/>
                      <a:pt x="103230" y="85537"/>
                    </a:cubicBezTo>
                    <a:cubicBezTo>
                      <a:pt x="104737" y="82899"/>
                      <a:pt x="105114" y="79884"/>
                      <a:pt x="105114" y="76493"/>
                    </a:cubicBezTo>
                    <a:cubicBezTo>
                      <a:pt x="105114" y="73102"/>
                      <a:pt x="104737" y="69334"/>
                      <a:pt x="104737" y="64812"/>
                    </a:cubicBezTo>
                    <a:cubicBezTo>
                      <a:pt x="104360" y="60667"/>
                      <a:pt x="103984" y="56522"/>
                      <a:pt x="103607" y="53131"/>
                    </a:cubicBezTo>
                    <a:cubicBezTo>
                      <a:pt x="103230" y="49739"/>
                      <a:pt x="102100" y="46725"/>
                      <a:pt x="100216" y="44464"/>
                    </a:cubicBezTo>
                    <a:cubicBezTo>
                      <a:pt x="98332" y="42203"/>
                      <a:pt x="96072" y="40319"/>
                      <a:pt x="92304" y="39189"/>
                    </a:cubicBezTo>
                    <a:cubicBezTo>
                      <a:pt x="88914" y="38058"/>
                      <a:pt x="84016" y="37681"/>
                      <a:pt x="77988" y="38435"/>
                    </a:cubicBezTo>
                    <a:lnTo>
                      <a:pt x="69699" y="39189"/>
                    </a:lnTo>
                    <a:lnTo>
                      <a:pt x="74220" y="95710"/>
                    </a:lnTo>
                    <a:lnTo>
                      <a:pt x="82509" y="94957"/>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6" name="Freeform 45">
                <a:extLst>
                  <a:ext uri="{FF2B5EF4-FFF2-40B4-BE49-F238E27FC236}">
                    <a16:creationId xmlns:a16="http://schemas.microsoft.com/office/drawing/2014/main" id="{2C9ED3D3-3DDD-AD80-567C-49035C74C494}"/>
                  </a:ext>
                </a:extLst>
              </p:cNvPr>
              <p:cNvSpPr/>
              <p:nvPr/>
            </p:nvSpPr>
            <p:spPr>
              <a:xfrm>
                <a:off x="4148920" y="6223749"/>
                <a:ext cx="155220" cy="136844"/>
              </a:xfrm>
              <a:custGeom>
                <a:avLst/>
                <a:gdLst>
                  <a:gd name="connsiteX0" fmla="*/ 82886 w 155220"/>
                  <a:gd name="connsiteY0" fmla="*/ 136312 h 136844"/>
                  <a:gd name="connsiteX1" fmla="*/ 62541 w 155220"/>
                  <a:gd name="connsiteY1" fmla="*/ 136689 h 136844"/>
                  <a:gd name="connsiteX2" fmla="*/ 43703 w 155220"/>
                  <a:gd name="connsiteY2" fmla="*/ 133298 h 136844"/>
                  <a:gd name="connsiteX3" fmla="*/ 27503 w 155220"/>
                  <a:gd name="connsiteY3" fmla="*/ 125384 h 136844"/>
                  <a:gd name="connsiteX4" fmla="*/ 14317 w 155220"/>
                  <a:gd name="connsiteY4" fmla="*/ 112950 h 136844"/>
                  <a:gd name="connsiteX5" fmla="*/ 4898 w 155220"/>
                  <a:gd name="connsiteY5" fmla="*/ 95616 h 136844"/>
                  <a:gd name="connsiteX6" fmla="*/ 377 w 155220"/>
                  <a:gd name="connsiteY6" fmla="*/ 73007 h 136844"/>
                  <a:gd name="connsiteX7" fmla="*/ 1507 w 155220"/>
                  <a:gd name="connsiteY7" fmla="*/ 51152 h 136844"/>
                  <a:gd name="connsiteX8" fmla="*/ 7912 w 155220"/>
                  <a:gd name="connsiteY8" fmla="*/ 33442 h 136844"/>
                  <a:gd name="connsiteX9" fmla="*/ 18838 w 155220"/>
                  <a:gd name="connsiteY9" fmla="*/ 19877 h 136844"/>
                  <a:gd name="connsiteX10" fmla="*/ 33908 w 155220"/>
                  <a:gd name="connsiteY10" fmla="*/ 10080 h 136844"/>
                  <a:gd name="connsiteX11" fmla="*/ 51992 w 155220"/>
                  <a:gd name="connsiteY11" fmla="*/ 3674 h 136844"/>
                  <a:gd name="connsiteX12" fmla="*/ 72336 w 155220"/>
                  <a:gd name="connsiteY12" fmla="*/ 283 h 136844"/>
                  <a:gd name="connsiteX13" fmla="*/ 93058 w 155220"/>
                  <a:gd name="connsiteY13" fmla="*/ 283 h 136844"/>
                  <a:gd name="connsiteX14" fmla="*/ 111895 w 155220"/>
                  <a:gd name="connsiteY14" fmla="*/ 4051 h 136844"/>
                  <a:gd name="connsiteX15" fmla="*/ 128096 w 155220"/>
                  <a:gd name="connsiteY15" fmla="*/ 11587 h 136844"/>
                  <a:gd name="connsiteX16" fmla="*/ 141282 w 155220"/>
                  <a:gd name="connsiteY16" fmla="*/ 23268 h 136844"/>
                  <a:gd name="connsiteX17" fmla="*/ 150324 w 155220"/>
                  <a:gd name="connsiteY17" fmla="*/ 39471 h 136844"/>
                  <a:gd name="connsiteX18" fmla="*/ 154845 w 155220"/>
                  <a:gd name="connsiteY18" fmla="*/ 60573 h 136844"/>
                  <a:gd name="connsiteX19" fmla="*/ 151454 w 155220"/>
                  <a:gd name="connsiteY19" fmla="*/ 92979 h 136844"/>
                  <a:gd name="connsiteX20" fmla="*/ 136761 w 155220"/>
                  <a:gd name="connsiteY20" fmla="*/ 115964 h 136844"/>
                  <a:gd name="connsiteX21" fmla="*/ 113026 w 155220"/>
                  <a:gd name="connsiteY21" fmla="*/ 129906 h 136844"/>
                  <a:gd name="connsiteX22" fmla="*/ 82886 w 155220"/>
                  <a:gd name="connsiteY22" fmla="*/ 136312 h 136844"/>
                  <a:gd name="connsiteX23" fmla="*/ 75350 w 155220"/>
                  <a:gd name="connsiteY23" fmla="*/ 39848 h 136844"/>
                  <a:gd name="connsiteX24" fmla="*/ 66308 w 155220"/>
                  <a:gd name="connsiteY24" fmla="*/ 42109 h 136844"/>
                  <a:gd name="connsiteX25" fmla="*/ 60280 w 155220"/>
                  <a:gd name="connsiteY25" fmla="*/ 46254 h 136844"/>
                  <a:gd name="connsiteX26" fmla="*/ 56890 w 155220"/>
                  <a:gd name="connsiteY26" fmla="*/ 51906 h 136844"/>
                  <a:gd name="connsiteX27" fmla="*/ 55383 w 155220"/>
                  <a:gd name="connsiteY27" fmla="*/ 57935 h 136844"/>
                  <a:gd name="connsiteX28" fmla="*/ 55006 w 155220"/>
                  <a:gd name="connsiteY28" fmla="*/ 63964 h 136844"/>
                  <a:gd name="connsiteX29" fmla="*/ 55383 w 155220"/>
                  <a:gd name="connsiteY29" fmla="*/ 68863 h 136844"/>
                  <a:gd name="connsiteX30" fmla="*/ 55759 w 155220"/>
                  <a:gd name="connsiteY30" fmla="*/ 73761 h 136844"/>
                  <a:gd name="connsiteX31" fmla="*/ 56890 w 155220"/>
                  <a:gd name="connsiteY31" fmla="*/ 79790 h 136844"/>
                  <a:gd name="connsiteX32" fmla="*/ 59150 w 155220"/>
                  <a:gd name="connsiteY32" fmla="*/ 85819 h 136844"/>
                  <a:gd name="connsiteX33" fmla="*/ 63294 w 155220"/>
                  <a:gd name="connsiteY33" fmla="*/ 91095 h 136844"/>
                  <a:gd name="connsiteX34" fmla="*/ 69699 w 155220"/>
                  <a:gd name="connsiteY34" fmla="*/ 94486 h 136844"/>
                  <a:gd name="connsiteX35" fmla="*/ 79118 w 155220"/>
                  <a:gd name="connsiteY35" fmla="*/ 95239 h 136844"/>
                  <a:gd name="connsiteX36" fmla="*/ 88160 w 155220"/>
                  <a:gd name="connsiteY36" fmla="*/ 92979 h 136844"/>
                  <a:gd name="connsiteX37" fmla="*/ 94188 w 155220"/>
                  <a:gd name="connsiteY37" fmla="*/ 88834 h 136844"/>
                  <a:gd name="connsiteX38" fmla="*/ 97579 w 155220"/>
                  <a:gd name="connsiteY38" fmla="*/ 83181 h 136844"/>
                  <a:gd name="connsiteX39" fmla="*/ 99086 w 155220"/>
                  <a:gd name="connsiteY39" fmla="*/ 76776 h 136844"/>
                  <a:gd name="connsiteX40" fmla="*/ 99463 w 155220"/>
                  <a:gd name="connsiteY40" fmla="*/ 70747 h 136844"/>
                  <a:gd name="connsiteX41" fmla="*/ 99086 w 155220"/>
                  <a:gd name="connsiteY41" fmla="*/ 65848 h 136844"/>
                  <a:gd name="connsiteX42" fmla="*/ 98709 w 155220"/>
                  <a:gd name="connsiteY42" fmla="*/ 60949 h 136844"/>
                  <a:gd name="connsiteX43" fmla="*/ 97579 w 155220"/>
                  <a:gd name="connsiteY43" fmla="*/ 55297 h 136844"/>
                  <a:gd name="connsiteX44" fmla="*/ 95318 w 155220"/>
                  <a:gd name="connsiteY44" fmla="*/ 49645 h 136844"/>
                  <a:gd name="connsiteX45" fmla="*/ 91174 w 155220"/>
                  <a:gd name="connsiteY45" fmla="*/ 44747 h 136844"/>
                  <a:gd name="connsiteX46" fmla="*/ 84769 w 155220"/>
                  <a:gd name="connsiteY46" fmla="*/ 41355 h 136844"/>
                  <a:gd name="connsiteX47" fmla="*/ 75350 w 155220"/>
                  <a:gd name="connsiteY47" fmla="*/ 39848 h 13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5220" h="136844">
                    <a:moveTo>
                      <a:pt x="82886" y="136312"/>
                    </a:moveTo>
                    <a:cubicBezTo>
                      <a:pt x="75727" y="136689"/>
                      <a:pt x="68946" y="137066"/>
                      <a:pt x="62541" y="136689"/>
                    </a:cubicBezTo>
                    <a:cubicBezTo>
                      <a:pt x="56136" y="136312"/>
                      <a:pt x="49731" y="135182"/>
                      <a:pt x="43703" y="133298"/>
                    </a:cubicBezTo>
                    <a:cubicBezTo>
                      <a:pt x="37675" y="131413"/>
                      <a:pt x="32401" y="128776"/>
                      <a:pt x="27503" y="125384"/>
                    </a:cubicBezTo>
                    <a:cubicBezTo>
                      <a:pt x="22605" y="121993"/>
                      <a:pt x="18084" y="117848"/>
                      <a:pt x="14317" y="112950"/>
                    </a:cubicBezTo>
                    <a:cubicBezTo>
                      <a:pt x="10549" y="108051"/>
                      <a:pt x="7535" y="102399"/>
                      <a:pt x="4898" y="95616"/>
                    </a:cubicBezTo>
                    <a:cubicBezTo>
                      <a:pt x="2637" y="88834"/>
                      <a:pt x="1130" y="81297"/>
                      <a:pt x="377" y="73007"/>
                    </a:cubicBezTo>
                    <a:cubicBezTo>
                      <a:pt x="-377" y="65094"/>
                      <a:pt x="0" y="57935"/>
                      <a:pt x="1507" y="51152"/>
                    </a:cubicBezTo>
                    <a:cubicBezTo>
                      <a:pt x="3014" y="44747"/>
                      <a:pt x="4898" y="38717"/>
                      <a:pt x="7912" y="33442"/>
                    </a:cubicBezTo>
                    <a:cubicBezTo>
                      <a:pt x="10926" y="28167"/>
                      <a:pt x="14693" y="23645"/>
                      <a:pt x="18838" y="19877"/>
                    </a:cubicBezTo>
                    <a:cubicBezTo>
                      <a:pt x="23359" y="16109"/>
                      <a:pt x="28256" y="12717"/>
                      <a:pt x="33908" y="10080"/>
                    </a:cubicBezTo>
                    <a:cubicBezTo>
                      <a:pt x="39559" y="7442"/>
                      <a:pt x="45587" y="5181"/>
                      <a:pt x="51992" y="3674"/>
                    </a:cubicBezTo>
                    <a:cubicBezTo>
                      <a:pt x="58397" y="2167"/>
                      <a:pt x="65178" y="1036"/>
                      <a:pt x="72336" y="283"/>
                    </a:cubicBezTo>
                    <a:cubicBezTo>
                      <a:pt x="79495" y="-94"/>
                      <a:pt x="86276" y="-94"/>
                      <a:pt x="93058" y="283"/>
                    </a:cubicBezTo>
                    <a:cubicBezTo>
                      <a:pt x="99839" y="1036"/>
                      <a:pt x="106244" y="2167"/>
                      <a:pt x="111895" y="4051"/>
                    </a:cubicBezTo>
                    <a:cubicBezTo>
                      <a:pt x="117924" y="5935"/>
                      <a:pt x="123198" y="8572"/>
                      <a:pt x="128096" y="11587"/>
                    </a:cubicBezTo>
                    <a:cubicBezTo>
                      <a:pt x="132994" y="14601"/>
                      <a:pt x="137515" y="18746"/>
                      <a:pt x="141282" y="23268"/>
                    </a:cubicBezTo>
                    <a:cubicBezTo>
                      <a:pt x="145050" y="27790"/>
                      <a:pt x="148064" y="33442"/>
                      <a:pt x="150324" y="39471"/>
                    </a:cubicBezTo>
                    <a:cubicBezTo>
                      <a:pt x="152585" y="45500"/>
                      <a:pt x="154092" y="52660"/>
                      <a:pt x="154845" y="60573"/>
                    </a:cubicBezTo>
                    <a:cubicBezTo>
                      <a:pt x="155975" y="73007"/>
                      <a:pt x="154469" y="83935"/>
                      <a:pt x="151454" y="92979"/>
                    </a:cubicBezTo>
                    <a:cubicBezTo>
                      <a:pt x="148064" y="102022"/>
                      <a:pt x="143166" y="109935"/>
                      <a:pt x="136761" y="115964"/>
                    </a:cubicBezTo>
                    <a:cubicBezTo>
                      <a:pt x="130356" y="121993"/>
                      <a:pt x="122445" y="126892"/>
                      <a:pt x="113026" y="129906"/>
                    </a:cubicBezTo>
                    <a:cubicBezTo>
                      <a:pt x="103607" y="133674"/>
                      <a:pt x="93435" y="135558"/>
                      <a:pt x="82886" y="136312"/>
                    </a:cubicBezTo>
                    <a:close/>
                    <a:moveTo>
                      <a:pt x="75350" y="39848"/>
                    </a:moveTo>
                    <a:cubicBezTo>
                      <a:pt x="71583" y="40225"/>
                      <a:pt x="68569" y="40978"/>
                      <a:pt x="66308" y="42109"/>
                    </a:cubicBezTo>
                    <a:cubicBezTo>
                      <a:pt x="64048" y="43239"/>
                      <a:pt x="61787" y="44747"/>
                      <a:pt x="60280" y="46254"/>
                    </a:cubicBezTo>
                    <a:cubicBezTo>
                      <a:pt x="58773" y="47761"/>
                      <a:pt x="57643" y="49645"/>
                      <a:pt x="56890" y="51906"/>
                    </a:cubicBezTo>
                    <a:cubicBezTo>
                      <a:pt x="56136" y="53790"/>
                      <a:pt x="55759" y="56051"/>
                      <a:pt x="55383" y="57935"/>
                    </a:cubicBezTo>
                    <a:cubicBezTo>
                      <a:pt x="55006" y="59819"/>
                      <a:pt x="55006" y="62080"/>
                      <a:pt x="55006" y="63964"/>
                    </a:cubicBezTo>
                    <a:cubicBezTo>
                      <a:pt x="55006" y="65848"/>
                      <a:pt x="55383" y="67355"/>
                      <a:pt x="55383" y="68863"/>
                    </a:cubicBezTo>
                    <a:cubicBezTo>
                      <a:pt x="55383" y="70370"/>
                      <a:pt x="55759" y="71877"/>
                      <a:pt x="55759" y="73761"/>
                    </a:cubicBezTo>
                    <a:cubicBezTo>
                      <a:pt x="56136" y="75645"/>
                      <a:pt x="56513" y="77529"/>
                      <a:pt x="56890" y="79790"/>
                    </a:cubicBezTo>
                    <a:cubicBezTo>
                      <a:pt x="57266" y="82051"/>
                      <a:pt x="58397" y="83935"/>
                      <a:pt x="59150" y="85819"/>
                    </a:cubicBezTo>
                    <a:cubicBezTo>
                      <a:pt x="60280" y="87703"/>
                      <a:pt x="61411" y="89587"/>
                      <a:pt x="63294" y="91095"/>
                    </a:cubicBezTo>
                    <a:cubicBezTo>
                      <a:pt x="65178" y="92602"/>
                      <a:pt x="67062" y="93732"/>
                      <a:pt x="69699" y="94486"/>
                    </a:cubicBezTo>
                    <a:cubicBezTo>
                      <a:pt x="72336" y="95239"/>
                      <a:pt x="75350" y="95616"/>
                      <a:pt x="79118" y="95239"/>
                    </a:cubicBezTo>
                    <a:cubicBezTo>
                      <a:pt x="82886" y="94863"/>
                      <a:pt x="85900" y="94109"/>
                      <a:pt x="88160" y="92979"/>
                    </a:cubicBezTo>
                    <a:cubicBezTo>
                      <a:pt x="90421" y="91848"/>
                      <a:pt x="92681" y="90341"/>
                      <a:pt x="94188" y="88834"/>
                    </a:cubicBezTo>
                    <a:cubicBezTo>
                      <a:pt x="95695" y="86950"/>
                      <a:pt x="96825" y="85065"/>
                      <a:pt x="97579" y="83181"/>
                    </a:cubicBezTo>
                    <a:cubicBezTo>
                      <a:pt x="98332" y="80921"/>
                      <a:pt x="98709" y="79037"/>
                      <a:pt x="99086" y="76776"/>
                    </a:cubicBezTo>
                    <a:cubicBezTo>
                      <a:pt x="99463" y="74892"/>
                      <a:pt x="99463" y="72631"/>
                      <a:pt x="99463" y="70747"/>
                    </a:cubicBezTo>
                    <a:cubicBezTo>
                      <a:pt x="99463" y="68863"/>
                      <a:pt x="99463" y="67355"/>
                      <a:pt x="99086" y="65848"/>
                    </a:cubicBezTo>
                    <a:cubicBezTo>
                      <a:pt x="99086" y="64341"/>
                      <a:pt x="98709" y="62834"/>
                      <a:pt x="98709" y="60949"/>
                    </a:cubicBezTo>
                    <a:cubicBezTo>
                      <a:pt x="98332" y="59065"/>
                      <a:pt x="97956" y="57181"/>
                      <a:pt x="97579" y="55297"/>
                    </a:cubicBezTo>
                    <a:cubicBezTo>
                      <a:pt x="97202" y="53413"/>
                      <a:pt x="96072" y="51529"/>
                      <a:pt x="95318" y="49645"/>
                    </a:cubicBezTo>
                    <a:cubicBezTo>
                      <a:pt x="94188" y="47761"/>
                      <a:pt x="92681" y="46254"/>
                      <a:pt x="91174" y="44747"/>
                    </a:cubicBezTo>
                    <a:cubicBezTo>
                      <a:pt x="89290" y="43239"/>
                      <a:pt x="87030" y="42109"/>
                      <a:pt x="84769" y="41355"/>
                    </a:cubicBezTo>
                    <a:cubicBezTo>
                      <a:pt x="82132" y="39848"/>
                      <a:pt x="78741" y="39471"/>
                      <a:pt x="75350" y="39848"/>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7" name="Freeform 46">
                <a:extLst>
                  <a:ext uri="{FF2B5EF4-FFF2-40B4-BE49-F238E27FC236}">
                    <a16:creationId xmlns:a16="http://schemas.microsoft.com/office/drawing/2014/main" id="{85D76F62-6B91-E153-874B-BDAA8E2F67CB}"/>
                  </a:ext>
                </a:extLst>
              </p:cNvPr>
              <p:cNvSpPr/>
              <p:nvPr/>
            </p:nvSpPr>
            <p:spPr>
              <a:xfrm>
                <a:off x="4366683" y="6202554"/>
                <a:ext cx="164640" cy="144696"/>
              </a:xfrm>
              <a:custGeom>
                <a:avLst/>
                <a:gdLst>
                  <a:gd name="connsiteX0" fmla="*/ 49731 w 164640"/>
                  <a:gd name="connsiteY0" fmla="*/ 76493 h 144696"/>
                  <a:gd name="connsiteX1" fmla="*/ 51615 w 164640"/>
                  <a:gd name="connsiteY1" fmla="*/ 101363 h 144696"/>
                  <a:gd name="connsiteX2" fmla="*/ 62918 w 164640"/>
                  <a:gd name="connsiteY2" fmla="*/ 102493 h 144696"/>
                  <a:gd name="connsiteX3" fmla="*/ 65932 w 164640"/>
                  <a:gd name="connsiteY3" fmla="*/ 140174 h 144696"/>
                  <a:gd name="connsiteX4" fmla="*/ 10926 w 164640"/>
                  <a:gd name="connsiteY4" fmla="*/ 144696 h 144696"/>
                  <a:gd name="connsiteX5" fmla="*/ 7912 w 164640"/>
                  <a:gd name="connsiteY5" fmla="*/ 107392 h 144696"/>
                  <a:gd name="connsiteX6" fmla="*/ 18838 w 164640"/>
                  <a:gd name="connsiteY6" fmla="*/ 104377 h 144696"/>
                  <a:gd name="connsiteX7" fmla="*/ 14317 w 164640"/>
                  <a:gd name="connsiteY7" fmla="*/ 50870 h 144696"/>
                  <a:gd name="connsiteX8" fmla="*/ 3014 w 164640"/>
                  <a:gd name="connsiteY8" fmla="*/ 49739 h 144696"/>
                  <a:gd name="connsiteX9" fmla="*/ 0 w 164640"/>
                  <a:gd name="connsiteY9" fmla="*/ 12435 h 144696"/>
                  <a:gd name="connsiteX10" fmla="*/ 66308 w 164640"/>
                  <a:gd name="connsiteY10" fmla="*/ 7159 h 144696"/>
                  <a:gd name="connsiteX11" fmla="*/ 115663 w 164640"/>
                  <a:gd name="connsiteY11" fmla="*/ 71594 h 144696"/>
                  <a:gd name="connsiteX12" fmla="*/ 113402 w 164640"/>
                  <a:gd name="connsiteY12" fmla="*/ 43333 h 144696"/>
                  <a:gd name="connsiteX13" fmla="*/ 102100 w 164640"/>
                  <a:gd name="connsiteY13" fmla="*/ 41826 h 144696"/>
                  <a:gd name="connsiteX14" fmla="*/ 99086 w 164640"/>
                  <a:gd name="connsiteY14" fmla="*/ 4522 h 144696"/>
                  <a:gd name="connsiteX15" fmla="*/ 154092 w 164640"/>
                  <a:gd name="connsiteY15" fmla="*/ 0 h 144696"/>
                  <a:gd name="connsiteX16" fmla="*/ 157106 w 164640"/>
                  <a:gd name="connsiteY16" fmla="*/ 37304 h 144696"/>
                  <a:gd name="connsiteX17" fmla="*/ 146180 w 164640"/>
                  <a:gd name="connsiteY17" fmla="*/ 40319 h 144696"/>
                  <a:gd name="connsiteX18" fmla="*/ 150324 w 164640"/>
                  <a:gd name="connsiteY18" fmla="*/ 93450 h 144696"/>
                  <a:gd name="connsiteX19" fmla="*/ 161627 w 164640"/>
                  <a:gd name="connsiteY19" fmla="*/ 94580 h 144696"/>
                  <a:gd name="connsiteX20" fmla="*/ 164641 w 164640"/>
                  <a:gd name="connsiteY20" fmla="*/ 131885 h 144696"/>
                  <a:gd name="connsiteX21" fmla="*/ 98332 w 164640"/>
                  <a:gd name="connsiteY21" fmla="*/ 137160 h 144696"/>
                  <a:gd name="connsiteX22" fmla="*/ 49731 w 164640"/>
                  <a:gd name="connsiteY22" fmla="*/ 76493 h 14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640" h="144696">
                    <a:moveTo>
                      <a:pt x="49731" y="76493"/>
                    </a:moveTo>
                    <a:lnTo>
                      <a:pt x="51615" y="101363"/>
                    </a:lnTo>
                    <a:lnTo>
                      <a:pt x="62918" y="102493"/>
                    </a:lnTo>
                    <a:lnTo>
                      <a:pt x="65932" y="140174"/>
                    </a:lnTo>
                    <a:lnTo>
                      <a:pt x="10926" y="144696"/>
                    </a:lnTo>
                    <a:lnTo>
                      <a:pt x="7912" y="107392"/>
                    </a:lnTo>
                    <a:lnTo>
                      <a:pt x="18838" y="104377"/>
                    </a:lnTo>
                    <a:lnTo>
                      <a:pt x="14317" y="50870"/>
                    </a:lnTo>
                    <a:lnTo>
                      <a:pt x="3014" y="49739"/>
                    </a:lnTo>
                    <a:lnTo>
                      <a:pt x="0" y="12435"/>
                    </a:lnTo>
                    <a:lnTo>
                      <a:pt x="66308" y="7159"/>
                    </a:lnTo>
                    <a:lnTo>
                      <a:pt x="115663" y="71594"/>
                    </a:lnTo>
                    <a:lnTo>
                      <a:pt x="113402" y="43333"/>
                    </a:lnTo>
                    <a:lnTo>
                      <a:pt x="102100" y="41826"/>
                    </a:lnTo>
                    <a:lnTo>
                      <a:pt x="99086" y="4522"/>
                    </a:lnTo>
                    <a:lnTo>
                      <a:pt x="154092" y="0"/>
                    </a:lnTo>
                    <a:lnTo>
                      <a:pt x="157106" y="37304"/>
                    </a:lnTo>
                    <a:lnTo>
                      <a:pt x="146180" y="40319"/>
                    </a:lnTo>
                    <a:lnTo>
                      <a:pt x="150324" y="93450"/>
                    </a:lnTo>
                    <a:lnTo>
                      <a:pt x="161627" y="94580"/>
                    </a:lnTo>
                    <a:lnTo>
                      <a:pt x="164641" y="131885"/>
                    </a:lnTo>
                    <a:lnTo>
                      <a:pt x="98332" y="137160"/>
                    </a:lnTo>
                    <a:lnTo>
                      <a:pt x="49731" y="76493"/>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8" name="Freeform 47">
                <a:extLst>
                  <a:ext uri="{FF2B5EF4-FFF2-40B4-BE49-F238E27FC236}">
                    <a16:creationId xmlns:a16="http://schemas.microsoft.com/office/drawing/2014/main" id="{4D0D4FE6-610C-A404-CFBE-C4DE44CFADC9}"/>
                  </a:ext>
                </a:extLst>
              </p:cNvPr>
              <p:cNvSpPr/>
              <p:nvPr/>
            </p:nvSpPr>
            <p:spPr>
              <a:xfrm>
                <a:off x="4539235" y="6192321"/>
                <a:ext cx="155220" cy="137374"/>
              </a:xfrm>
              <a:custGeom>
                <a:avLst/>
                <a:gdLst>
                  <a:gd name="connsiteX0" fmla="*/ 82885 w 155220"/>
                  <a:gd name="connsiteY0" fmla="*/ 136841 h 137374"/>
                  <a:gd name="connsiteX1" fmla="*/ 62541 w 155220"/>
                  <a:gd name="connsiteY1" fmla="*/ 137218 h 137374"/>
                  <a:gd name="connsiteX2" fmla="*/ 43703 w 155220"/>
                  <a:gd name="connsiteY2" fmla="*/ 133827 h 137374"/>
                  <a:gd name="connsiteX3" fmla="*/ 27503 w 155220"/>
                  <a:gd name="connsiteY3" fmla="*/ 125914 h 137374"/>
                  <a:gd name="connsiteX4" fmla="*/ 14317 w 155220"/>
                  <a:gd name="connsiteY4" fmla="*/ 113479 h 137374"/>
                  <a:gd name="connsiteX5" fmla="*/ 4898 w 155220"/>
                  <a:gd name="connsiteY5" fmla="*/ 96146 h 137374"/>
                  <a:gd name="connsiteX6" fmla="*/ 377 w 155220"/>
                  <a:gd name="connsiteY6" fmla="*/ 73537 h 137374"/>
                  <a:gd name="connsiteX7" fmla="*/ 1507 w 155220"/>
                  <a:gd name="connsiteY7" fmla="*/ 51682 h 137374"/>
                  <a:gd name="connsiteX8" fmla="*/ 7912 w 155220"/>
                  <a:gd name="connsiteY8" fmla="*/ 33971 h 137374"/>
                  <a:gd name="connsiteX9" fmla="*/ 18838 w 155220"/>
                  <a:gd name="connsiteY9" fmla="*/ 20406 h 137374"/>
                  <a:gd name="connsiteX10" fmla="*/ 33908 w 155220"/>
                  <a:gd name="connsiteY10" fmla="*/ 10232 h 137374"/>
                  <a:gd name="connsiteX11" fmla="*/ 51992 w 155220"/>
                  <a:gd name="connsiteY11" fmla="*/ 3826 h 137374"/>
                  <a:gd name="connsiteX12" fmla="*/ 72336 w 155220"/>
                  <a:gd name="connsiteY12" fmla="*/ 435 h 137374"/>
                  <a:gd name="connsiteX13" fmla="*/ 93058 w 155220"/>
                  <a:gd name="connsiteY13" fmla="*/ 435 h 137374"/>
                  <a:gd name="connsiteX14" fmla="*/ 111895 w 155220"/>
                  <a:gd name="connsiteY14" fmla="*/ 4203 h 137374"/>
                  <a:gd name="connsiteX15" fmla="*/ 128096 w 155220"/>
                  <a:gd name="connsiteY15" fmla="*/ 11739 h 137374"/>
                  <a:gd name="connsiteX16" fmla="*/ 141282 w 155220"/>
                  <a:gd name="connsiteY16" fmla="*/ 23421 h 137374"/>
                  <a:gd name="connsiteX17" fmla="*/ 150324 w 155220"/>
                  <a:gd name="connsiteY17" fmla="*/ 39624 h 137374"/>
                  <a:gd name="connsiteX18" fmla="*/ 154845 w 155220"/>
                  <a:gd name="connsiteY18" fmla="*/ 60725 h 137374"/>
                  <a:gd name="connsiteX19" fmla="*/ 151454 w 155220"/>
                  <a:gd name="connsiteY19" fmla="*/ 93131 h 137374"/>
                  <a:gd name="connsiteX20" fmla="*/ 136761 w 155220"/>
                  <a:gd name="connsiteY20" fmla="*/ 116117 h 137374"/>
                  <a:gd name="connsiteX21" fmla="*/ 113026 w 155220"/>
                  <a:gd name="connsiteY21" fmla="*/ 130059 h 137374"/>
                  <a:gd name="connsiteX22" fmla="*/ 82885 w 155220"/>
                  <a:gd name="connsiteY22" fmla="*/ 136841 h 137374"/>
                  <a:gd name="connsiteX23" fmla="*/ 74974 w 155220"/>
                  <a:gd name="connsiteY23" fmla="*/ 40377 h 137374"/>
                  <a:gd name="connsiteX24" fmla="*/ 65932 w 155220"/>
                  <a:gd name="connsiteY24" fmla="*/ 42638 h 137374"/>
                  <a:gd name="connsiteX25" fmla="*/ 59904 w 155220"/>
                  <a:gd name="connsiteY25" fmla="*/ 46783 h 137374"/>
                  <a:gd name="connsiteX26" fmla="*/ 56513 w 155220"/>
                  <a:gd name="connsiteY26" fmla="*/ 52435 h 137374"/>
                  <a:gd name="connsiteX27" fmla="*/ 55006 w 155220"/>
                  <a:gd name="connsiteY27" fmla="*/ 58464 h 137374"/>
                  <a:gd name="connsiteX28" fmla="*/ 54629 w 155220"/>
                  <a:gd name="connsiteY28" fmla="*/ 64493 h 137374"/>
                  <a:gd name="connsiteX29" fmla="*/ 55006 w 155220"/>
                  <a:gd name="connsiteY29" fmla="*/ 69392 h 137374"/>
                  <a:gd name="connsiteX30" fmla="*/ 55383 w 155220"/>
                  <a:gd name="connsiteY30" fmla="*/ 74290 h 137374"/>
                  <a:gd name="connsiteX31" fmla="*/ 56513 w 155220"/>
                  <a:gd name="connsiteY31" fmla="*/ 80319 h 137374"/>
                  <a:gd name="connsiteX32" fmla="*/ 58773 w 155220"/>
                  <a:gd name="connsiteY32" fmla="*/ 86348 h 137374"/>
                  <a:gd name="connsiteX33" fmla="*/ 62918 w 155220"/>
                  <a:gd name="connsiteY33" fmla="*/ 91624 h 137374"/>
                  <a:gd name="connsiteX34" fmla="*/ 69323 w 155220"/>
                  <a:gd name="connsiteY34" fmla="*/ 95015 h 137374"/>
                  <a:gd name="connsiteX35" fmla="*/ 78741 w 155220"/>
                  <a:gd name="connsiteY35" fmla="*/ 95769 h 137374"/>
                  <a:gd name="connsiteX36" fmla="*/ 87783 w 155220"/>
                  <a:gd name="connsiteY36" fmla="*/ 93508 h 137374"/>
                  <a:gd name="connsiteX37" fmla="*/ 93811 w 155220"/>
                  <a:gd name="connsiteY37" fmla="*/ 89363 h 137374"/>
                  <a:gd name="connsiteX38" fmla="*/ 97202 w 155220"/>
                  <a:gd name="connsiteY38" fmla="*/ 83711 h 137374"/>
                  <a:gd name="connsiteX39" fmla="*/ 98709 w 155220"/>
                  <a:gd name="connsiteY39" fmla="*/ 77305 h 137374"/>
                  <a:gd name="connsiteX40" fmla="*/ 99086 w 155220"/>
                  <a:gd name="connsiteY40" fmla="*/ 71276 h 137374"/>
                  <a:gd name="connsiteX41" fmla="*/ 98709 w 155220"/>
                  <a:gd name="connsiteY41" fmla="*/ 66377 h 137374"/>
                  <a:gd name="connsiteX42" fmla="*/ 98332 w 155220"/>
                  <a:gd name="connsiteY42" fmla="*/ 61479 h 137374"/>
                  <a:gd name="connsiteX43" fmla="*/ 97202 w 155220"/>
                  <a:gd name="connsiteY43" fmla="*/ 55827 h 137374"/>
                  <a:gd name="connsiteX44" fmla="*/ 94942 w 155220"/>
                  <a:gd name="connsiteY44" fmla="*/ 50174 h 137374"/>
                  <a:gd name="connsiteX45" fmla="*/ 90797 w 155220"/>
                  <a:gd name="connsiteY45" fmla="*/ 45276 h 137374"/>
                  <a:gd name="connsiteX46" fmla="*/ 84393 w 155220"/>
                  <a:gd name="connsiteY46" fmla="*/ 41885 h 137374"/>
                  <a:gd name="connsiteX47" fmla="*/ 74974 w 155220"/>
                  <a:gd name="connsiteY47" fmla="*/ 40377 h 137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5220" h="137374">
                    <a:moveTo>
                      <a:pt x="82885" y="136841"/>
                    </a:moveTo>
                    <a:cubicBezTo>
                      <a:pt x="75727" y="137218"/>
                      <a:pt x="68946" y="137595"/>
                      <a:pt x="62541" y="137218"/>
                    </a:cubicBezTo>
                    <a:cubicBezTo>
                      <a:pt x="56136" y="136841"/>
                      <a:pt x="49731" y="135711"/>
                      <a:pt x="43703" y="133827"/>
                    </a:cubicBezTo>
                    <a:cubicBezTo>
                      <a:pt x="37675" y="131943"/>
                      <a:pt x="32401" y="129305"/>
                      <a:pt x="27503" y="125914"/>
                    </a:cubicBezTo>
                    <a:cubicBezTo>
                      <a:pt x="22605" y="122523"/>
                      <a:pt x="18084" y="118378"/>
                      <a:pt x="14317" y="113479"/>
                    </a:cubicBezTo>
                    <a:cubicBezTo>
                      <a:pt x="10549" y="108580"/>
                      <a:pt x="7535" y="102928"/>
                      <a:pt x="4898" y="96146"/>
                    </a:cubicBezTo>
                    <a:cubicBezTo>
                      <a:pt x="2637" y="89363"/>
                      <a:pt x="1130" y="81827"/>
                      <a:pt x="377" y="73537"/>
                    </a:cubicBezTo>
                    <a:cubicBezTo>
                      <a:pt x="-377" y="65624"/>
                      <a:pt x="0" y="58464"/>
                      <a:pt x="1507" y="51682"/>
                    </a:cubicBezTo>
                    <a:cubicBezTo>
                      <a:pt x="3014" y="45276"/>
                      <a:pt x="4898" y="39247"/>
                      <a:pt x="7912" y="33971"/>
                    </a:cubicBezTo>
                    <a:cubicBezTo>
                      <a:pt x="10926" y="28696"/>
                      <a:pt x="14693" y="24174"/>
                      <a:pt x="18838" y="20406"/>
                    </a:cubicBezTo>
                    <a:cubicBezTo>
                      <a:pt x="23359" y="16638"/>
                      <a:pt x="28256" y="13247"/>
                      <a:pt x="33908" y="10232"/>
                    </a:cubicBezTo>
                    <a:cubicBezTo>
                      <a:pt x="39559" y="7595"/>
                      <a:pt x="45587" y="5334"/>
                      <a:pt x="51992" y="3826"/>
                    </a:cubicBezTo>
                    <a:cubicBezTo>
                      <a:pt x="58397" y="2319"/>
                      <a:pt x="65178" y="1189"/>
                      <a:pt x="72336" y="435"/>
                    </a:cubicBezTo>
                    <a:cubicBezTo>
                      <a:pt x="79495" y="-319"/>
                      <a:pt x="86276" y="58"/>
                      <a:pt x="93058" y="435"/>
                    </a:cubicBezTo>
                    <a:cubicBezTo>
                      <a:pt x="99839" y="1189"/>
                      <a:pt x="106244" y="2319"/>
                      <a:pt x="111895" y="4203"/>
                    </a:cubicBezTo>
                    <a:cubicBezTo>
                      <a:pt x="117923" y="6087"/>
                      <a:pt x="123198" y="8725"/>
                      <a:pt x="128096" y="11739"/>
                    </a:cubicBezTo>
                    <a:cubicBezTo>
                      <a:pt x="132994" y="14754"/>
                      <a:pt x="137515" y="18899"/>
                      <a:pt x="141282" y="23421"/>
                    </a:cubicBezTo>
                    <a:cubicBezTo>
                      <a:pt x="145050" y="27942"/>
                      <a:pt x="148064" y="33595"/>
                      <a:pt x="150324" y="39624"/>
                    </a:cubicBezTo>
                    <a:cubicBezTo>
                      <a:pt x="152585" y="45653"/>
                      <a:pt x="154092" y="52812"/>
                      <a:pt x="154845" y="60725"/>
                    </a:cubicBezTo>
                    <a:cubicBezTo>
                      <a:pt x="155976" y="73160"/>
                      <a:pt x="154468" y="84088"/>
                      <a:pt x="151454" y="93131"/>
                    </a:cubicBezTo>
                    <a:cubicBezTo>
                      <a:pt x="148064" y="102175"/>
                      <a:pt x="143166" y="110088"/>
                      <a:pt x="136761" y="116117"/>
                    </a:cubicBezTo>
                    <a:cubicBezTo>
                      <a:pt x="130356" y="122146"/>
                      <a:pt x="122444" y="127044"/>
                      <a:pt x="113026" y="130059"/>
                    </a:cubicBezTo>
                    <a:cubicBezTo>
                      <a:pt x="103607" y="134204"/>
                      <a:pt x="93435" y="136088"/>
                      <a:pt x="82885" y="136841"/>
                    </a:cubicBezTo>
                    <a:close/>
                    <a:moveTo>
                      <a:pt x="74974" y="40377"/>
                    </a:moveTo>
                    <a:cubicBezTo>
                      <a:pt x="71206" y="40754"/>
                      <a:pt x="68192" y="41508"/>
                      <a:pt x="65932" y="42638"/>
                    </a:cubicBezTo>
                    <a:cubicBezTo>
                      <a:pt x="63671" y="43769"/>
                      <a:pt x="61411" y="45276"/>
                      <a:pt x="59904" y="46783"/>
                    </a:cubicBezTo>
                    <a:cubicBezTo>
                      <a:pt x="58397" y="48290"/>
                      <a:pt x="57266" y="50174"/>
                      <a:pt x="56513" y="52435"/>
                    </a:cubicBezTo>
                    <a:cubicBezTo>
                      <a:pt x="55759" y="54319"/>
                      <a:pt x="55383" y="56580"/>
                      <a:pt x="55006" y="58464"/>
                    </a:cubicBezTo>
                    <a:cubicBezTo>
                      <a:pt x="54629" y="60348"/>
                      <a:pt x="54629" y="62609"/>
                      <a:pt x="54629" y="64493"/>
                    </a:cubicBezTo>
                    <a:cubicBezTo>
                      <a:pt x="54629" y="66377"/>
                      <a:pt x="55006" y="67885"/>
                      <a:pt x="55006" y="69392"/>
                    </a:cubicBezTo>
                    <a:cubicBezTo>
                      <a:pt x="55006" y="70899"/>
                      <a:pt x="55383" y="72406"/>
                      <a:pt x="55383" y="74290"/>
                    </a:cubicBezTo>
                    <a:cubicBezTo>
                      <a:pt x="55759" y="76175"/>
                      <a:pt x="56136" y="78059"/>
                      <a:pt x="56513" y="80319"/>
                    </a:cubicBezTo>
                    <a:cubicBezTo>
                      <a:pt x="57266" y="82204"/>
                      <a:pt x="58020" y="84464"/>
                      <a:pt x="58773" y="86348"/>
                    </a:cubicBezTo>
                    <a:cubicBezTo>
                      <a:pt x="59904" y="88233"/>
                      <a:pt x="61034" y="90117"/>
                      <a:pt x="62918" y="91624"/>
                    </a:cubicBezTo>
                    <a:cubicBezTo>
                      <a:pt x="64801" y="93131"/>
                      <a:pt x="66685" y="94262"/>
                      <a:pt x="69323" y="95015"/>
                    </a:cubicBezTo>
                    <a:cubicBezTo>
                      <a:pt x="71960" y="95769"/>
                      <a:pt x="74974" y="96146"/>
                      <a:pt x="78741" y="95769"/>
                    </a:cubicBezTo>
                    <a:cubicBezTo>
                      <a:pt x="82509" y="95392"/>
                      <a:pt x="85523" y="94638"/>
                      <a:pt x="87783" y="93508"/>
                    </a:cubicBezTo>
                    <a:cubicBezTo>
                      <a:pt x="90044" y="92377"/>
                      <a:pt x="92304" y="90870"/>
                      <a:pt x="93811" y="89363"/>
                    </a:cubicBezTo>
                    <a:cubicBezTo>
                      <a:pt x="95318" y="87479"/>
                      <a:pt x="96448" y="85595"/>
                      <a:pt x="97202" y="83711"/>
                    </a:cubicBezTo>
                    <a:cubicBezTo>
                      <a:pt x="97956" y="81450"/>
                      <a:pt x="98332" y="79566"/>
                      <a:pt x="98709" y="77305"/>
                    </a:cubicBezTo>
                    <a:cubicBezTo>
                      <a:pt x="99086" y="75421"/>
                      <a:pt x="99086" y="73160"/>
                      <a:pt x="99086" y="71276"/>
                    </a:cubicBezTo>
                    <a:cubicBezTo>
                      <a:pt x="99086" y="69392"/>
                      <a:pt x="99086" y="67885"/>
                      <a:pt x="98709" y="66377"/>
                    </a:cubicBezTo>
                    <a:cubicBezTo>
                      <a:pt x="98332" y="64870"/>
                      <a:pt x="98332" y="63363"/>
                      <a:pt x="98332" y="61479"/>
                    </a:cubicBezTo>
                    <a:cubicBezTo>
                      <a:pt x="97956" y="59595"/>
                      <a:pt x="97579" y="57711"/>
                      <a:pt x="97202" y="55827"/>
                    </a:cubicBezTo>
                    <a:cubicBezTo>
                      <a:pt x="96825" y="53943"/>
                      <a:pt x="95695" y="52059"/>
                      <a:pt x="94942" y="50174"/>
                    </a:cubicBezTo>
                    <a:cubicBezTo>
                      <a:pt x="93811" y="48290"/>
                      <a:pt x="92304" y="46783"/>
                      <a:pt x="90797" y="45276"/>
                    </a:cubicBezTo>
                    <a:cubicBezTo>
                      <a:pt x="88913" y="43769"/>
                      <a:pt x="86653" y="42638"/>
                      <a:pt x="84393" y="41885"/>
                    </a:cubicBezTo>
                    <a:cubicBezTo>
                      <a:pt x="82132" y="40377"/>
                      <a:pt x="78741" y="40000"/>
                      <a:pt x="74974" y="40377"/>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49" name="Freeform 48">
                <a:extLst>
                  <a:ext uri="{FF2B5EF4-FFF2-40B4-BE49-F238E27FC236}">
                    <a16:creationId xmlns:a16="http://schemas.microsoft.com/office/drawing/2014/main" id="{A91774FA-866D-008C-B7F2-147960E69F3A}"/>
                  </a:ext>
                </a:extLst>
              </p:cNvPr>
              <p:cNvSpPr/>
              <p:nvPr/>
            </p:nvSpPr>
            <p:spPr>
              <a:xfrm>
                <a:off x="4696718" y="6178814"/>
                <a:ext cx="124328" cy="139797"/>
              </a:xfrm>
              <a:custGeom>
                <a:avLst/>
                <a:gdLst>
                  <a:gd name="connsiteX0" fmla="*/ 120938 w 124328"/>
                  <a:gd name="connsiteY0" fmla="*/ 0 h 139797"/>
                  <a:gd name="connsiteX1" fmla="*/ 124328 w 124328"/>
                  <a:gd name="connsiteY1" fmla="*/ 44087 h 139797"/>
                  <a:gd name="connsiteX2" fmla="*/ 110012 w 124328"/>
                  <a:gd name="connsiteY2" fmla="*/ 45218 h 139797"/>
                  <a:gd name="connsiteX3" fmla="*/ 106244 w 124328"/>
                  <a:gd name="connsiteY3" fmla="*/ 41449 h 139797"/>
                  <a:gd name="connsiteX4" fmla="*/ 101723 w 124328"/>
                  <a:gd name="connsiteY4" fmla="*/ 38058 h 139797"/>
                  <a:gd name="connsiteX5" fmla="*/ 96449 w 124328"/>
                  <a:gd name="connsiteY5" fmla="*/ 35797 h 139797"/>
                  <a:gd name="connsiteX6" fmla="*/ 90421 w 124328"/>
                  <a:gd name="connsiteY6" fmla="*/ 35420 h 139797"/>
                  <a:gd name="connsiteX7" fmla="*/ 95318 w 124328"/>
                  <a:gd name="connsiteY7" fmla="*/ 95334 h 139797"/>
                  <a:gd name="connsiteX8" fmla="*/ 106621 w 124328"/>
                  <a:gd name="connsiteY8" fmla="*/ 96464 h 139797"/>
                  <a:gd name="connsiteX9" fmla="*/ 109635 w 124328"/>
                  <a:gd name="connsiteY9" fmla="*/ 133769 h 139797"/>
                  <a:gd name="connsiteX10" fmla="*/ 32401 w 124328"/>
                  <a:gd name="connsiteY10" fmla="*/ 139798 h 139797"/>
                  <a:gd name="connsiteX11" fmla="*/ 29387 w 124328"/>
                  <a:gd name="connsiteY11" fmla="*/ 102493 h 139797"/>
                  <a:gd name="connsiteX12" fmla="*/ 40313 w 124328"/>
                  <a:gd name="connsiteY12" fmla="*/ 99479 h 139797"/>
                  <a:gd name="connsiteX13" fmla="*/ 35415 w 124328"/>
                  <a:gd name="connsiteY13" fmla="*/ 39565 h 139797"/>
                  <a:gd name="connsiteX14" fmla="*/ 29387 w 124328"/>
                  <a:gd name="connsiteY14" fmla="*/ 41073 h 139797"/>
                  <a:gd name="connsiteX15" fmla="*/ 24489 w 124328"/>
                  <a:gd name="connsiteY15" fmla="*/ 44087 h 139797"/>
                  <a:gd name="connsiteX16" fmla="*/ 20721 w 124328"/>
                  <a:gd name="connsiteY16" fmla="*/ 47855 h 139797"/>
                  <a:gd name="connsiteX17" fmla="*/ 17707 w 124328"/>
                  <a:gd name="connsiteY17" fmla="*/ 52000 h 139797"/>
                  <a:gd name="connsiteX18" fmla="*/ 3391 w 124328"/>
                  <a:gd name="connsiteY18" fmla="*/ 53131 h 139797"/>
                  <a:gd name="connsiteX19" fmla="*/ 0 w 124328"/>
                  <a:gd name="connsiteY19" fmla="*/ 9044 h 139797"/>
                  <a:gd name="connsiteX20" fmla="*/ 120938 w 124328"/>
                  <a:gd name="connsiteY20" fmla="*/ 0 h 13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4328" h="139797">
                    <a:moveTo>
                      <a:pt x="120938" y="0"/>
                    </a:moveTo>
                    <a:lnTo>
                      <a:pt x="124328" y="44087"/>
                    </a:lnTo>
                    <a:lnTo>
                      <a:pt x="110012" y="45218"/>
                    </a:lnTo>
                    <a:cubicBezTo>
                      <a:pt x="108882" y="44087"/>
                      <a:pt x="107751" y="42957"/>
                      <a:pt x="106244" y="41449"/>
                    </a:cubicBezTo>
                    <a:cubicBezTo>
                      <a:pt x="104737" y="40319"/>
                      <a:pt x="103230" y="39189"/>
                      <a:pt x="101723" y="38058"/>
                    </a:cubicBezTo>
                    <a:cubicBezTo>
                      <a:pt x="100216" y="37305"/>
                      <a:pt x="98332" y="36551"/>
                      <a:pt x="96449" y="35797"/>
                    </a:cubicBezTo>
                    <a:cubicBezTo>
                      <a:pt x="94565" y="35044"/>
                      <a:pt x="92681" y="35044"/>
                      <a:pt x="90421" y="35420"/>
                    </a:cubicBezTo>
                    <a:lnTo>
                      <a:pt x="95318" y="95334"/>
                    </a:lnTo>
                    <a:lnTo>
                      <a:pt x="106621" y="96464"/>
                    </a:lnTo>
                    <a:lnTo>
                      <a:pt x="109635" y="133769"/>
                    </a:lnTo>
                    <a:lnTo>
                      <a:pt x="32401" y="139798"/>
                    </a:lnTo>
                    <a:lnTo>
                      <a:pt x="29387" y="102493"/>
                    </a:lnTo>
                    <a:lnTo>
                      <a:pt x="40313" y="99479"/>
                    </a:lnTo>
                    <a:lnTo>
                      <a:pt x="35415" y="39565"/>
                    </a:lnTo>
                    <a:cubicBezTo>
                      <a:pt x="33154" y="39565"/>
                      <a:pt x="31270" y="40319"/>
                      <a:pt x="29387" y="41073"/>
                    </a:cubicBezTo>
                    <a:cubicBezTo>
                      <a:pt x="27503" y="41826"/>
                      <a:pt x="25996" y="42957"/>
                      <a:pt x="24489" y="44087"/>
                    </a:cubicBezTo>
                    <a:cubicBezTo>
                      <a:pt x="22982" y="45218"/>
                      <a:pt x="21852" y="46725"/>
                      <a:pt x="20721" y="47855"/>
                    </a:cubicBezTo>
                    <a:cubicBezTo>
                      <a:pt x="19591" y="49363"/>
                      <a:pt x="18461" y="50493"/>
                      <a:pt x="17707" y="52000"/>
                    </a:cubicBezTo>
                    <a:lnTo>
                      <a:pt x="3391" y="53131"/>
                    </a:lnTo>
                    <a:lnTo>
                      <a:pt x="0" y="9044"/>
                    </a:lnTo>
                    <a:lnTo>
                      <a:pt x="120938" y="0"/>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50" name="Freeform 49">
                <a:extLst>
                  <a:ext uri="{FF2B5EF4-FFF2-40B4-BE49-F238E27FC236}">
                    <a16:creationId xmlns:a16="http://schemas.microsoft.com/office/drawing/2014/main" id="{9D52E487-2635-E88E-3A7E-42A03482BDCF}"/>
                  </a:ext>
                </a:extLst>
              </p:cNvPr>
              <p:cNvSpPr/>
              <p:nvPr/>
            </p:nvSpPr>
            <p:spPr>
              <a:xfrm>
                <a:off x="4885199" y="6165847"/>
                <a:ext cx="132135" cy="136926"/>
              </a:xfrm>
              <a:custGeom>
                <a:avLst/>
                <a:gdLst>
                  <a:gd name="connsiteX0" fmla="*/ 55654 w 132135"/>
                  <a:gd name="connsiteY0" fmla="*/ 68359 h 136926"/>
                  <a:gd name="connsiteX1" fmla="*/ 58668 w 132135"/>
                  <a:gd name="connsiteY1" fmla="*/ 80794 h 136926"/>
                  <a:gd name="connsiteX2" fmla="*/ 65073 w 132135"/>
                  <a:gd name="connsiteY2" fmla="*/ 89084 h 136926"/>
                  <a:gd name="connsiteX3" fmla="*/ 74492 w 132135"/>
                  <a:gd name="connsiteY3" fmla="*/ 93606 h 136926"/>
                  <a:gd name="connsiteX4" fmla="*/ 86548 w 132135"/>
                  <a:gd name="connsiteY4" fmla="*/ 94359 h 136926"/>
                  <a:gd name="connsiteX5" fmla="*/ 105386 w 132135"/>
                  <a:gd name="connsiteY5" fmla="*/ 90968 h 136926"/>
                  <a:gd name="connsiteX6" fmla="*/ 129121 w 132135"/>
                  <a:gd name="connsiteY6" fmla="*/ 83055 h 136926"/>
                  <a:gd name="connsiteX7" fmla="*/ 132135 w 132135"/>
                  <a:gd name="connsiteY7" fmla="*/ 123374 h 136926"/>
                  <a:gd name="connsiteX8" fmla="*/ 105762 w 132135"/>
                  <a:gd name="connsiteY8" fmla="*/ 132417 h 136926"/>
                  <a:gd name="connsiteX9" fmla="*/ 80143 w 132135"/>
                  <a:gd name="connsiteY9" fmla="*/ 136562 h 136926"/>
                  <a:gd name="connsiteX10" fmla="*/ 50756 w 132135"/>
                  <a:gd name="connsiteY10" fmla="*/ 135055 h 136926"/>
                  <a:gd name="connsiteX11" fmla="*/ 26268 w 132135"/>
                  <a:gd name="connsiteY11" fmla="*/ 124504 h 136926"/>
                  <a:gd name="connsiteX12" fmla="*/ 8560 w 132135"/>
                  <a:gd name="connsiteY12" fmla="*/ 103780 h 136926"/>
                  <a:gd name="connsiteX13" fmla="*/ 272 w 132135"/>
                  <a:gd name="connsiteY13" fmla="*/ 73258 h 136926"/>
                  <a:gd name="connsiteX14" fmla="*/ 3286 w 132135"/>
                  <a:gd name="connsiteY14" fmla="*/ 42736 h 136926"/>
                  <a:gd name="connsiteX15" fmla="*/ 16472 w 132135"/>
                  <a:gd name="connsiteY15" fmla="*/ 20881 h 136926"/>
                  <a:gd name="connsiteX16" fmla="*/ 38700 w 132135"/>
                  <a:gd name="connsiteY16" fmla="*/ 6939 h 136926"/>
                  <a:gd name="connsiteX17" fmla="*/ 68464 w 132135"/>
                  <a:gd name="connsiteY17" fmla="*/ 533 h 136926"/>
                  <a:gd name="connsiteX18" fmla="*/ 86925 w 132135"/>
                  <a:gd name="connsiteY18" fmla="*/ 156 h 136926"/>
                  <a:gd name="connsiteX19" fmla="*/ 101995 w 132135"/>
                  <a:gd name="connsiteY19" fmla="*/ 1663 h 136926"/>
                  <a:gd name="connsiteX20" fmla="*/ 114051 w 132135"/>
                  <a:gd name="connsiteY20" fmla="*/ 4301 h 136926"/>
                  <a:gd name="connsiteX21" fmla="*/ 123470 w 132135"/>
                  <a:gd name="connsiteY21" fmla="*/ 7316 h 136926"/>
                  <a:gd name="connsiteX22" fmla="*/ 126484 w 132135"/>
                  <a:gd name="connsiteY22" fmla="*/ 46881 h 136926"/>
                  <a:gd name="connsiteX23" fmla="*/ 100488 w 132135"/>
                  <a:gd name="connsiteY23" fmla="*/ 48765 h 136926"/>
                  <a:gd name="connsiteX24" fmla="*/ 89939 w 132135"/>
                  <a:gd name="connsiteY24" fmla="*/ 40475 h 136926"/>
                  <a:gd name="connsiteX25" fmla="*/ 78636 w 132135"/>
                  <a:gd name="connsiteY25" fmla="*/ 38591 h 136926"/>
                  <a:gd name="connsiteX26" fmla="*/ 69594 w 132135"/>
                  <a:gd name="connsiteY26" fmla="*/ 41229 h 136926"/>
                  <a:gd name="connsiteX27" fmla="*/ 62059 w 132135"/>
                  <a:gd name="connsiteY27" fmla="*/ 47258 h 136926"/>
                  <a:gd name="connsiteX28" fmla="*/ 57161 w 132135"/>
                  <a:gd name="connsiteY28" fmla="*/ 56678 h 136926"/>
                  <a:gd name="connsiteX29" fmla="*/ 55654 w 132135"/>
                  <a:gd name="connsiteY29" fmla="*/ 68359 h 13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135" h="136926">
                    <a:moveTo>
                      <a:pt x="55654" y="68359"/>
                    </a:moveTo>
                    <a:cubicBezTo>
                      <a:pt x="56031" y="73258"/>
                      <a:pt x="57161" y="77403"/>
                      <a:pt x="58668" y="80794"/>
                    </a:cubicBezTo>
                    <a:cubicBezTo>
                      <a:pt x="60175" y="84185"/>
                      <a:pt x="62436" y="87200"/>
                      <a:pt x="65073" y="89084"/>
                    </a:cubicBezTo>
                    <a:cubicBezTo>
                      <a:pt x="67710" y="91345"/>
                      <a:pt x="70724" y="92475"/>
                      <a:pt x="74492" y="93606"/>
                    </a:cubicBezTo>
                    <a:cubicBezTo>
                      <a:pt x="78259" y="94359"/>
                      <a:pt x="82027" y="94736"/>
                      <a:pt x="86548" y="94359"/>
                    </a:cubicBezTo>
                    <a:cubicBezTo>
                      <a:pt x="91823" y="93982"/>
                      <a:pt x="98227" y="92852"/>
                      <a:pt x="105386" y="90968"/>
                    </a:cubicBezTo>
                    <a:cubicBezTo>
                      <a:pt x="112544" y="89084"/>
                      <a:pt x="120456" y="86446"/>
                      <a:pt x="129121" y="83055"/>
                    </a:cubicBezTo>
                    <a:lnTo>
                      <a:pt x="132135" y="123374"/>
                    </a:lnTo>
                    <a:cubicBezTo>
                      <a:pt x="123093" y="127142"/>
                      <a:pt x="114428" y="130157"/>
                      <a:pt x="105762" y="132417"/>
                    </a:cubicBezTo>
                    <a:cubicBezTo>
                      <a:pt x="97097" y="134678"/>
                      <a:pt x="88432" y="135809"/>
                      <a:pt x="80143" y="136562"/>
                    </a:cubicBezTo>
                    <a:cubicBezTo>
                      <a:pt x="69594" y="137316"/>
                      <a:pt x="59799" y="136939"/>
                      <a:pt x="50756" y="135055"/>
                    </a:cubicBezTo>
                    <a:cubicBezTo>
                      <a:pt x="41338" y="133171"/>
                      <a:pt x="33426" y="129780"/>
                      <a:pt x="26268" y="124504"/>
                    </a:cubicBezTo>
                    <a:cubicBezTo>
                      <a:pt x="19109" y="119229"/>
                      <a:pt x="13081" y="112446"/>
                      <a:pt x="8560" y="103780"/>
                    </a:cubicBezTo>
                    <a:cubicBezTo>
                      <a:pt x="4039" y="95113"/>
                      <a:pt x="1402" y="84939"/>
                      <a:pt x="272" y="73258"/>
                    </a:cubicBezTo>
                    <a:cubicBezTo>
                      <a:pt x="-482" y="61577"/>
                      <a:pt x="272" y="51403"/>
                      <a:pt x="3286" y="42736"/>
                    </a:cubicBezTo>
                    <a:cubicBezTo>
                      <a:pt x="6300" y="34069"/>
                      <a:pt x="10444" y="26910"/>
                      <a:pt x="16472" y="20881"/>
                    </a:cubicBezTo>
                    <a:cubicBezTo>
                      <a:pt x="22500" y="14852"/>
                      <a:pt x="30035" y="10330"/>
                      <a:pt x="38700" y="6939"/>
                    </a:cubicBezTo>
                    <a:cubicBezTo>
                      <a:pt x="47366" y="3547"/>
                      <a:pt x="57538" y="1663"/>
                      <a:pt x="68464" y="533"/>
                    </a:cubicBezTo>
                    <a:cubicBezTo>
                      <a:pt x="75245" y="156"/>
                      <a:pt x="81274" y="-221"/>
                      <a:pt x="86925" y="156"/>
                    </a:cubicBezTo>
                    <a:cubicBezTo>
                      <a:pt x="92576" y="533"/>
                      <a:pt x="97474" y="910"/>
                      <a:pt x="101995" y="1663"/>
                    </a:cubicBezTo>
                    <a:cubicBezTo>
                      <a:pt x="106516" y="2417"/>
                      <a:pt x="110283" y="3171"/>
                      <a:pt x="114051" y="4301"/>
                    </a:cubicBezTo>
                    <a:cubicBezTo>
                      <a:pt x="117442" y="5431"/>
                      <a:pt x="120456" y="6185"/>
                      <a:pt x="123470" y="7316"/>
                    </a:cubicBezTo>
                    <a:lnTo>
                      <a:pt x="126484" y="46881"/>
                    </a:lnTo>
                    <a:lnTo>
                      <a:pt x="100488" y="48765"/>
                    </a:lnTo>
                    <a:cubicBezTo>
                      <a:pt x="97097" y="44997"/>
                      <a:pt x="93706" y="41982"/>
                      <a:pt x="89939" y="40475"/>
                    </a:cubicBezTo>
                    <a:cubicBezTo>
                      <a:pt x="86171" y="38968"/>
                      <a:pt x="82404" y="38214"/>
                      <a:pt x="78636" y="38591"/>
                    </a:cubicBezTo>
                    <a:cubicBezTo>
                      <a:pt x="75245" y="38968"/>
                      <a:pt x="72231" y="39721"/>
                      <a:pt x="69594" y="41229"/>
                    </a:cubicBezTo>
                    <a:cubicBezTo>
                      <a:pt x="66580" y="42736"/>
                      <a:pt x="64320" y="44620"/>
                      <a:pt x="62059" y="47258"/>
                    </a:cubicBezTo>
                    <a:cubicBezTo>
                      <a:pt x="59799" y="49895"/>
                      <a:pt x="58292" y="52910"/>
                      <a:pt x="57161" y="56678"/>
                    </a:cubicBezTo>
                    <a:cubicBezTo>
                      <a:pt x="55654" y="59693"/>
                      <a:pt x="55278" y="63837"/>
                      <a:pt x="55654" y="68359"/>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51" name="Freeform 50">
                <a:extLst>
                  <a:ext uri="{FF2B5EF4-FFF2-40B4-BE49-F238E27FC236}">
                    <a16:creationId xmlns:a16="http://schemas.microsoft.com/office/drawing/2014/main" id="{1E6FB08D-D6FC-104B-455B-DBEEF58B8609}"/>
                  </a:ext>
                </a:extLst>
              </p:cNvPr>
              <p:cNvSpPr/>
              <p:nvPr/>
            </p:nvSpPr>
            <p:spPr>
              <a:xfrm>
                <a:off x="5024869" y="6156435"/>
                <a:ext cx="153714" cy="138814"/>
              </a:xfrm>
              <a:custGeom>
                <a:avLst/>
                <a:gdLst>
                  <a:gd name="connsiteX0" fmla="*/ 153715 w 153714"/>
                  <a:gd name="connsiteY0" fmla="*/ 127134 h 138814"/>
                  <a:gd name="connsiteX1" fmla="*/ 99086 w 153714"/>
                  <a:gd name="connsiteY1" fmla="*/ 131656 h 138814"/>
                  <a:gd name="connsiteX2" fmla="*/ 93058 w 153714"/>
                  <a:gd name="connsiteY2" fmla="*/ 121482 h 138814"/>
                  <a:gd name="connsiteX3" fmla="*/ 86653 w 153714"/>
                  <a:gd name="connsiteY3" fmla="*/ 110554 h 138814"/>
                  <a:gd name="connsiteX4" fmla="*/ 81002 w 153714"/>
                  <a:gd name="connsiteY4" fmla="*/ 98496 h 138814"/>
                  <a:gd name="connsiteX5" fmla="*/ 76104 w 153714"/>
                  <a:gd name="connsiteY5" fmla="*/ 85684 h 138814"/>
                  <a:gd name="connsiteX6" fmla="*/ 73090 w 153714"/>
                  <a:gd name="connsiteY6" fmla="*/ 86061 h 138814"/>
                  <a:gd name="connsiteX7" fmla="*/ 76857 w 153714"/>
                  <a:gd name="connsiteY7" fmla="*/ 133540 h 138814"/>
                  <a:gd name="connsiteX8" fmla="*/ 10549 w 153714"/>
                  <a:gd name="connsiteY8" fmla="*/ 138815 h 138814"/>
                  <a:gd name="connsiteX9" fmla="*/ 7535 w 153714"/>
                  <a:gd name="connsiteY9" fmla="*/ 101510 h 138814"/>
                  <a:gd name="connsiteX10" fmla="*/ 18461 w 153714"/>
                  <a:gd name="connsiteY10" fmla="*/ 98496 h 138814"/>
                  <a:gd name="connsiteX11" fmla="*/ 14317 w 153714"/>
                  <a:gd name="connsiteY11" fmla="*/ 45365 h 138814"/>
                  <a:gd name="connsiteX12" fmla="*/ 3014 w 153714"/>
                  <a:gd name="connsiteY12" fmla="*/ 44235 h 138814"/>
                  <a:gd name="connsiteX13" fmla="*/ 0 w 153714"/>
                  <a:gd name="connsiteY13" fmla="*/ 6930 h 138814"/>
                  <a:gd name="connsiteX14" fmla="*/ 74974 w 153714"/>
                  <a:gd name="connsiteY14" fmla="*/ 901 h 138814"/>
                  <a:gd name="connsiteX15" fmla="*/ 100970 w 153714"/>
                  <a:gd name="connsiteY15" fmla="*/ 148 h 138814"/>
                  <a:gd name="connsiteX16" fmla="*/ 119807 w 153714"/>
                  <a:gd name="connsiteY16" fmla="*/ 2786 h 138814"/>
                  <a:gd name="connsiteX17" fmla="*/ 132617 w 153714"/>
                  <a:gd name="connsiteY17" fmla="*/ 8061 h 138814"/>
                  <a:gd name="connsiteX18" fmla="*/ 140529 w 153714"/>
                  <a:gd name="connsiteY18" fmla="*/ 15597 h 138814"/>
                  <a:gd name="connsiteX19" fmla="*/ 144673 w 153714"/>
                  <a:gd name="connsiteY19" fmla="*/ 25394 h 138814"/>
                  <a:gd name="connsiteX20" fmla="*/ 146557 w 153714"/>
                  <a:gd name="connsiteY20" fmla="*/ 37076 h 138814"/>
                  <a:gd name="connsiteX21" fmla="*/ 146180 w 153714"/>
                  <a:gd name="connsiteY21" fmla="*/ 48380 h 138814"/>
                  <a:gd name="connsiteX22" fmla="*/ 142789 w 153714"/>
                  <a:gd name="connsiteY22" fmla="*/ 57800 h 138814"/>
                  <a:gd name="connsiteX23" fmla="*/ 135254 w 153714"/>
                  <a:gd name="connsiteY23" fmla="*/ 66090 h 138814"/>
                  <a:gd name="connsiteX24" fmla="*/ 122821 w 153714"/>
                  <a:gd name="connsiteY24" fmla="*/ 73626 h 138814"/>
                  <a:gd name="connsiteX25" fmla="*/ 128472 w 153714"/>
                  <a:gd name="connsiteY25" fmla="*/ 81163 h 138814"/>
                  <a:gd name="connsiteX26" fmla="*/ 136384 w 153714"/>
                  <a:gd name="connsiteY26" fmla="*/ 89829 h 138814"/>
                  <a:gd name="connsiteX27" fmla="*/ 144673 w 153714"/>
                  <a:gd name="connsiteY27" fmla="*/ 98496 h 138814"/>
                  <a:gd name="connsiteX28" fmla="*/ 151831 w 153714"/>
                  <a:gd name="connsiteY28" fmla="*/ 105655 h 138814"/>
                  <a:gd name="connsiteX29" fmla="*/ 153715 w 153714"/>
                  <a:gd name="connsiteY29" fmla="*/ 127134 h 138814"/>
                  <a:gd name="connsiteX30" fmla="*/ 70829 w 153714"/>
                  <a:gd name="connsiteY30" fmla="*/ 60438 h 138814"/>
                  <a:gd name="connsiteX31" fmla="*/ 79871 w 153714"/>
                  <a:gd name="connsiteY31" fmla="*/ 59307 h 138814"/>
                  <a:gd name="connsiteX32" fmla="*/ 86653 w 153714"/>
                  <a:gd name="connsiteY32" fmla="*/ 56670 h 138814"/>
                  <a:gd name="connsiteX33" fmla="*/ 90797 w 153714"/>
                  <a:gd name="connsiteY33" fmla="*/ 51771 h 138814"/>
                  <a:gd name="connsiteX34" fmla="*/ 91551 w 153714"/>
                  <a:gd name="connsiteY34" fmla="*/ 43481 h 138814"/>
                  <a:gd name="connsiteX35" fmla="*/ 89290 w 153714"/>
                  <a:gd name="connsiteY35" fmla="*/ 35568 h 138814"/>
                  <a:gd name="connsiteX36" fmla="*/ 84392 w 153714"/>
                  <a:gd name="connsiteY36" fmla="*/ 31423 h 138814"/>
                  <a:gd name="connsiteX37" fmla="*/ 77234 w 153714"/>
                  <a:gd name="connsiteY37" fmla="*/ 29916 h 138814"/>
                  <a:gd name="connsiteX38" fmla="*/ 68192 w 153714"/>
                  <a:gd name="connsiteY38" fmla="*/ 30293 h 138814"/>
                  <a:gd name="connsiteX39" fmla="*/ 70829 w 153714"/>
                  <a:gd name="connsiteY39" fmla="*/ 60438 h 13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3714" h="138814">
                    <a:moveTo>
                      <a:pt x="153715" y="127134"/>
                    </a:moveTo>
                    <a:lnTo>
                      <a:pt x="99086" y="131656"/>
                    </a:lnTo>
                    <a:cubicBezTo>
                      <a:pt x="97202" y="128641"/>
                      <a:pt x="94941" y="125250"/>
                      <a:pt x="93058" y="121482"/>
                    </a:cubicBezTo>
                    <a:cubicBezTo>
                      <a:pt x="91174" y="117713"/>
                      <a:pt x="88913" y="114322"/>
                      <a:pt x="86653" y="110554"/>
                    </a:cubicBezTo>
                    <a:cubicBezTo>
                      <a:pt x="84769" y="106786"/>
                      <a:pt x="82509" y="102641"/>
                      <a:pt x="81002" y="98496"/>
                    </a:cubicBezTo>
                    <a:cubicBezTo>
                      <a:pt x="79118" y="94351"/>
                      <a:pt x="77611" y="90206"/>
                      <a:pt x="76104" y="85684"/>
                    </a:cubicBezTo>
                    <a:lnTo>
                      <a:pt x="73090" y="86061"/>
                    </a:lnTo>
                    <a:lnTo>
                      <a:pt x="76857" y="133540"/>
                    </a:lnTo>
                    <a:lnTo>
                      <a:pt x="10549" y="138815"/>
                    </a:lnTo>
                    <a:lnTo>
                      <a:pt x="7535" y="101510"/>
                    </a:lnTo>
                    <a:lnTo>
                      <a:pt x="18461" y="98496"/>
                    </a:lnTo>
                    <a:lnTo>
                      <a:pt x="14317" y="45365"/>
                    </a:lnTo>
                    <a:lnTo>
                      <a:pt x="3014" y="44235"/>
                    </a:lnTo>
                    <a:lnTo>
                      <a:pt x="0" y="6930"/>
                    </a:lnTo>
                    <a:lnTo>
                      <a:pt x="74974" y="901"/>
                    </a:lnTo>
                    <a:cubicBezTo>
                      <a:pt x="84769" y="148"/>
                      <a:pt x="93435" y="-229"/>
                      <a:pt x="100970" y="148"/>
                    </a:cubicBezTo>
                    <a:cubicBezTo>
                      <a:pt x="108128" y="525"/>
                      <a:pt x="114533" y="1278"/>
                      <a:pt x="119807" y="2786"/>
                    </a:cubicBezTo>
                    <a:cubicBezTo>
                      <a:pt x="125082" y="3916"/>
                      <a:pt x="129226" y="5800"/>
                      <a:pt x="132617" y="8061"/>
                    </a:cubicBezTo>
                    <a:cubicBezTo>
                      <a:pt x="136007" y="10322"/>
                      <a:pt x="138645" y="12959"/>
                      <a:pt x="140529" y="15597"/>
                    </a:cubicBezTo>
                    <a:cubicBezTo>
                      <a:pt x="142412" y="18612"/>
                      <a:pt x="143919" y="21626"/>
                      <a:pt x="144673" y="25394"/>
                    </a:cubicBezTo>
                    <a:cubicBezTo>
                      <a:pt x="145426" y="29162"/>
                      <a:pt x="146180" y="32931"/>
                      <a:pt x="146557" y="37076"/>
                    </a:cubicBezTo>
                    <a:cubicBezTo>
                      <a:pt x="146933" y="41220"/>
                      <a:pt x="146933" y="44989"/>
                      <a:pt x="146180" y="48380"/>
                    </a:cubicBezTo>
                    <a:cubicBezTo>
                      <a:pt x="145803" y="51771"/>
                      <a:pt x="144673" y="55162"/>
                      <a:pt x="142789" y="57800"/>
                    </a:cubicBezTo>
                    <a:cubicBezTo>
                      <a:pt x="140905" y="60815"/>
                      <a:pt x="138645" y="63452"/>
                      <a:pt x="135254" y="66090"/>
                    </a:cubicBezTo>
                    <a:cubicBezTo>
                      <a:pt x="131863" y="68728"/>
                      <a:pt x="128096" y="71365"/>
                      <a:pt x="122821" y="73626"/>
                    </a:cubicBezTo>
                    <a:cubicBezTo>
                      <a:pt x="123951" y="75887"/>
                      <a:pt x="125835" y="78525"/>
                      <a:pt x="128472" y="81163"/>
                    </a:cubicBezTo>
                    <a:cubicBezTo>
                      <a:pt x="130733" y="84177"/>
                      <a:pt x="133370" y="87192"/>
                      <a:pt x="136384" y="89829"/>
                    </a:cubicBezTo>
                    <a:cubicBezTo>
                      <a:pt x="139021" y="92844"/>
                      <a:pt x="142035" y="95858"/>
                      <a:pt x="144673" y="98496"/>
                    </a:cubicBezTo>
                    <a:cubicBezTo>
                      <a:pt x="147310" y="101134"/>
                      <a:pt x="149947" y="103771"/>
                      <a:pt x="151831" y="105655"/>
                    </a:cubicBezTo>
                    <a:lnTo>
                      <a:pt x="153715" y="127134"/>
                    </a:lnTo>
                    <a:close/>
                    <a:moveTo>
                      <a:pt x="70829" y="60438"/>
                    </a:moveTo>
                    <a:cubicBezTo>
                      <a:pt x="74220" y="60061"/>
                      <a:pt x="77234" y="59684"/>
                      <a:pt x="79871" y="59307"/>
                    </a:cubicBezTo>
                    <a:cubicBezTo>
                      <a:pt x="82509" y="58931"/>
                      <a:pt x="84769" y="57800"/>
                      <a:pt x="86653" y="56670"/>
                    </a:cubicBezTo>
                    <a:cubicBezTo>
                      <a:pt x="88537" y="55539"/>
                      <a:pt x="89667" y="53655"/>
                      <a:pt x="90797" y="51771"/>
                    </a:cubicBezTo>
                    <a:cubicBezTo>
                      <a:pt x="91551" y="49510"/>
                      <a:pt x="91927" y="46873"/>
                      <a:pt x="91551" y="43481"/>
                    </a:cubicBezTo>
                    <a:cubicBezTo>
                      <a:pt x="91174" y="40090"/>
                      <a:pt x="90421" y="37452"/>
                      <a:pt x="89290" y="35568"/>
                    </a:cubicBezTo>
                    <a:cubicBezTo>
                      <a:pt x="88160" y="33684"/>
                      <a:pt x="86653" y="32177"/>
                      <a:pt x="84392" y="31423"/>
                    </a:cubicBezTo>
                    <a:cubicBezTo>
                      <a:pt x="82509" y="30670"/>
                      <a:pt x="79871" y="29916"/>
                      <a:pt x="77234" y="29916"/>
                    </a:cubicBezTo>
                    <a:cubicBezTo>
                      <a:pt x="74597" y="29916"/>
                      <a:pt x="71583" y="29916"/>
                      <a:pt x="68192" y="30293"/>
                    </a:cubicBezTo>
                    <a:lnTo>
                      <a:pt x="70829" y="60438"/>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52" name="Freeform 51">
                <a:extLst>
                  <a:ext uri="{FF2B5EF4-FFF2-40B4-BE49-F238E27FC236}">
                    <a16:creationId xmlns:a16="http://schemas.microsoft.com/office/drawing/2014/main" id="{AB256F32-9D67-A01B-95D0-09814F198017}"/>
                  </a:ext>
                </a:extLst>
              </p:cNvPr>
              <p:cNvSpPr/>
              <p:nvPr/>
            </p:nvSpPr>
            <p:spPr>
              <a:xfrm>
                <a:off x="5184989" y="6141227"/>
                <a:ext cx="155220" cy="137221"/>
              </a:xfrm>
              <a:custGeom>
                <a:avLst/>
                <a:gdLst>
                  <a:gd name="connsiteX0" fmla="*/ 82886 w 155220"/>
                  <a:gd name="connsiteY0" fmla="*/ 136689 h 137221"/>
                  <a:gd name="connsiteX1" fmla="*/ 62541 w 155220"/>
                  <a:gd name="connsiteY1" fmla="*/ 137066 h 137221"/>
                  <a:gd name="connsiteX2" fmla="*/ 43703 w 155220"/>
                  <a:gd name="connsiteY2" fmla="*/ 133674 h 137221"/>
                  <a:gd name="connsiteX3" fmla="*/ 27503 w 155220"/>
                  <a:gd name="connsiteY3" fmla="*/ 125761 h 137221"/>
                  <a:gd name="connsiteX4" fmla="*/ 14317 w 155220"/>
                  <a:gd name="connsiteY4" fmla="*/ 113327 h 137221"/>
                  <a:gd name="connsiteX5" fmla="*/ 4898 w 155220"/>
                  <a:gd name="connsiteY5" fmla="*/ 95993 h 137221"/>
                  <a:gd name="connsiteX6" fmla="*/ 377 w 155220"/>
                  <a:gd name="connsiteY6" fmla="*/ 73384 h 137221"/>
                  <a:gd name="connsiteX7" fmla="*/ 1507 w 155220"/>
                  <a:gd name="connsiteY7" fmla="*/ 51529 h 137221"/>
                  <a:gd name="connsiteX8" fmla="*/ 7912 w 155220"/>
                  <a:gd name="connsiteY8" fmla="*/ 33819 h 137221"/>
                  <a:gd name="connsiteX9" fmla="*/ 18838 w 155220"/>
                  <a:gd name="connsiteY9" fmla="*/ 20254 h 137221"/>
                  <a:gd name="connsiteX10" fmla="*/ 33908 w 155220"/>
                  <a:gd name="connsiteY10" fmla="*/ 10080 h 137221"/>
                  <a:gd name="connsiteX11" fmla="*/ 51992 w 155220"/>
                  <a:gd name="connsiteY11" fmla="*/ 3674 h 137221"/>
                  <a:gd name="connsiteX12" fmla="*/ 72336 w 155220"/>
                  <a:gd name="connsiteY12" fmla="*/ 283 h 137221"/>
                  <a:gd name="connsiteX13" fmla="*/ 93058 w 155220"/>
                  <a:gd name="connsiteY13" fmla="*/ 283 h 137221"/>
                  <a:gd name="connsiteX14" fmla="*/ 111895 w 155220"/>
                  <a:gd name="connsiteY14" fmla="*/ 4051 h 137221"/>
                  <a:gd name="connsiteX15" fmla="*/ 128096 w 155220"/>
                  <a:gd name="connsiteY15" fmla="*/ 11587 h 137221"/>
                  <a:gd name="connsiteX16" fmla="*/ 141282 w 155220"/>
                  <a:gd name="connsiteY16" fmla="*/ 23268 h 137221"/>
                  <a:gd name="connsiteX17" fmla="*/ 150324 w 155220"/>
                  <a:gd name="connsiteY17" fmla="*/ 39471 h 137221"/>
                  <a:gd name="connsiteX18" fmla="*/ 154845 w 155220"/>
                  <a:gd name="connsiteY18" fmla="*/ 60573 h 137221"/>
                  <a:gd name="connsiteX19" fmla="*/ 151454 w 155220"/>
                  <a:gd name="connsiteY19" fmla="*/ 92979 h 137221"/>
                  <a:gd name="connsiteX20" fmla="*/ 136761 w 155220"/>
                  <a:gd name="connsiteY20" fmla="*/ 115964 h 137221"/>
                  <a:gd name="connsiteX21" fmla="*/ 113026 w 155220"/>
                  <a:gd name="connsiteY21" fmla="*/ 129906 h 137221"/>
                  <a:gd name="connsiteX22" fmla="*/ 82886 w 155220"/>
                  <a:gd name="connsiteY22" fmla="*/ 136689 h 137221"/>
                  <a:gd name="connsiteX23" fmla="*/ 74974 w 155220"/>
                  <a:gd name="connsiteY23" fmla="*/ 40225 h 137221"/>
                  <a:gd name="connsiteX24" fmla="*/ 65932 w 155220"/>
                  <a:gd name="connsiteY24" fmla="*/ 42486 h 137221"/>
                  <a:gd name="connsiteX25" fmla="*/ 59904 w 155220"/>
                  <a:gd name="connsiteY25" fmla="*/ 46631 h 137221"/>
                  <a:gd name="connsiteX26" fmla="*/ 56513 w 155220"/>
                  <a:gd name="connsiteY26" fmla="*/ 52283 h 137221"/>
                  <a:gd name="connsiteX27" fmla="*/ 55006 w 155220"/>
                  <a:gd name="connsiteY27" fmla="*/ 58312 h 137221"/>
                  <a:gd name="connsiteX28" fmla="*/ 54629 w 155220"/>
                  <a:gd name="connsiteY28" fmla="*/ 64341 h 137221"/>
                  <a:gd name="connsiteX29" fmla="*/ 55006 w 155220"/>
                  <a:gd name="connsiteY29" fmla="*/ 69239 h 137221"/>
                  <a:gd name="connsiteX30" fmla="*/ 55383 w 155220"/>
                  <a:gd name="connsiteY30" fmla="*/ 74138 h 137221"/>
                  <a:gd name="connsiteX31" fmla="*/ 56513 w 155220"/>
                  <a:gd name="connsiteY31" fmla="*/ 80167 h 137221"/>
                  <a:gd name="connsiteX32" fmla="*/ 58773 w 155220"/>
                  <a:gd name="connsiteY32" fmla="*/ 86196 h 137221"/>
                  <a:gd name="connsiteX33" fmla="*/ 62918 w 155220"/>
                  <a:gd name="connsiteY33" fmla="*/ 91471 h 137221"/>
                  <a:gd name="connsiteX34" fmla="*/ 69322 w 155220"/>
                  <a:gd name="connsiteY34" fmla="*/ 94863 h 137221"/>
                  <a:gd name="connsiteX35" fmla="*/ 78741 w 155220"/>
                  <a:gd name="connsiteY35" fmla="*/ 95616 h 137221"/>
                  <a:gd name="connsiteX36" fmla="*/ 87783 w 155220"/>
                  <a:gd name="connsiteY36" fmla="*/ 93355 h 137221"/>
                  <a:gd name="connsiteX37" fmla="*/ 93811 w 155220"/>
                  <a:gd name="connsiteY37" fmla="*/ 89210 h 137221"/>
                  <a:gd name="connsiteX38" fmla="*/ 97202 w 155220"/>
                  <a:gd name="connsiteY38" fmla="*/ 83558 h 137221"/>
                  <a:gd name="connsiteX39" fmla="*/ 98709 w 155220"/>
                  <a:gd name="connsiteY39" fmla="*/ 77152 h 137221"/>
                  <a:gd name="connsiteX40" fmla="*/ 99086 w 155220"/>
                  <a:gd name="connsiteY40" fmla="*/ 71123 h 137221"/>
                  <a:gd name="connsiteX41" fmla="*/ 98709 w 155220"/>
                  <a:gd name="connsiteY41" fmla="*/ 66225 h 137221"/>
                  <a:gd name="connsiteX42" fmla="*/ 98332 w 155220"/>
                  <a:gd name="connsiteY42" fmla="*/ 61326 h 137221"/>
                  <a:gd name="connsiteX43" fmla="*/ 97202 w 155220"/>
                  <a:gd name="connsiteY43" fmla="*/ 55674 h 137221"/>
                  <a:gd name="connsiteX44" fmla="*/ 94941 w 155220"/>
                  <a:gd name="connsiteY44" fmla="*/ 50022 h 137221"/>
                  <a:gd name="connsiteX45" fmla="*/ 90797 w 155220"/>
                  <a:gd name="connsiteY45" fmla="*/ 45123 h 137221"/>
                  <a:gd name="connsiteX46" fmla="*/ 84392 w 155220"/>
                  <a:gd name="connsiteY46" fmla="*/ 41732 h 137221"/>
                  <a:gd name="connsiteX47" fmla="*/ 74974 w 155220"/>
                  <a:gd name="connsiteY47" fmla="*/ 40225 h 13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5220" h="137221">
                    <a:moveTo>
                      <a:pt x="82886" y="136689"/>
                    </a:moveTo>
                    <a:cubicBezTo>
                      <a:pt x="75727" y="137066"/>
                      <a:pt x="68946" y="137443"/>
                      <a:pt x="62541" y="137066"/>
                    </a:cubicBezTo>
                    <a:cubicBezTo>
                      <a:pt x="55759" y="136689"/>
                      <a:pt x="49731" y="135558"/>
                      <a:pt x="43703" y="133674"/>
                    </a:cubicBezTo>
                    <a:cubicBezTo>
                      <a:pt x="37675" y="131790"/>
                      <a:pt x="32401" y="129153"/>
                      <a:pt x="27503" y="125761"/>
                    </a:cubicBezTo>
                    <a:cubicBezTo>
                      <a:pt x="22605" y="122370"/>
                      <a:pt x="18084" y="118225"/>
                      <a:pt x="14317" y="113327"/>
                    </a:cubicBezTo>
                    <a:cubicBezTo>
                      <a:pt x="10549" y="108428"/>
                      <a:pt x="7535" y="102776"/>
                      <a:pt x="4898" y="95993"/>
                    </a:cubicBezTo>
                    <a:cubicBezTo>
                      <a:pt x="2637" y="89210"/>
                      <a:pt x="1130" y="82051"/>
                      <a:pt x="377" y="73384"/>
                    </a:cubicBezTo>
                    <a:cubicBezTo>
                      <a:pt x="-377" y="65471"/>
                      <a:pt x="0" y="58312"/>
                      <a:pt x="1507" y="51529"/>
                    </a:cubicBezTo>
                    <a:cubicBezTo>
                      <a:pt x="3014" y="45123"/>
                      <a:pt x="4898" y="39094"/>
                      <a:pt x="7912" y="33819"/>
                    </a:cubicBezTo>
                    <a:cubicBezTo>
                      <a:pt x="10926" y="28544"/>
                      <a:pt x="14693" y="24022"/>
                      <a:pt x="18838" y="20254"/>
                    </a:cubicBezTo>
                    <a:cubicBezTo>
                      <a:pt x="23359" y="16486"/>
                      <a:pt x="28257" y="13094"/>
                      <a:pt x="33908" y="10080"/>
                    </a:cubicBezTo>
                    <a:cubicBezTo>
                      <a:pt x="39559" y="7442"/>
                      <a:pt x="45587" y="5181"/>
                      <a:pt x="51992" y="3674"/>
                    </a:cubicBezTo>
                    <a:cubicBezTo>
                      <a:pt x="58397" y="2167"/>
                      <a:pt x="65178" y="1036"/>
                      <a:pt x="72336" y="283"/>
                    </a:cubicBezTo>
                    <a:cubicBezTo>
                      <a:pt x="79495" y="-94"/>
                      <a:pt x="86276" y="-94"/>
                      <a:pt x="93058" y="283"/>
                    </a:cubicBezTo>
                    <a:cubicBezTo>
                      <a:pt x="99839" y="1036"/>
                      <a:pt x="106244" y="2167"/>
                      <a:pt x="111895" y="4051"/>
                    </a:cubicBezTo>
                    <a:cubicBezTo>
                      <a:pt x="117924" y="5935"/>
                      <a:pt x="123198" y="8572"/>
                      <a:pt x="128096" y="11587"/>
                    </a:cubicBezTo>
                    <a:cubicBezTo>
                      <a:pt x="132994" y="14602"/>
                      <a:pt x="137515" y="18746"/>
                      <a:pt x="141282" y="23268"/>
                    </a:cubicBezTo>
                    <a:cubicBezTo>
                      <a:pt x="145050" y="27790"/>
                      <a:pt x="148064" y="33442"/>
                      <a:pt x="150324" y="39471"/>
                    </a:cubicBezTo>
                    <a:cubicBezTo>
                      <a:pt x="152585" y="45500"/>
                      <a:pt x="154092" y="52660"/>
                      <a:pt x="154845" y="60573"/>
                    </a:cubicBezTo>
                    <a:cubicBezTo>
                      <a:pt x="155975" y="73008"/>
                      <a:pt x="154469" y="83935"/>
                      <a:pt x="151454" y="92979"/>
                    </a:cubicBezTo>
                    <a:cubicBezTo>
                      <a:pt x="148064" y="102022"/>
                      <a:pt x="143166" y="109935"/>
                      <a:pt x="136761" y="115964"/>
                    </a:cubicBezTo>
                    <a:cubicBezTo>
                      <a:pt x="130356" y="121993"/>
                      <a:pt x="122445" y="126892"/>
                      <a:pt x="113026" y="129906"/>
                    </a:cubicBezTo>
                    <a:cubicBezTo>
                      <a:pt x="103230" y="134051"/>
                      <a:pt x="93435" y="135935"/>
                      <a:pt x="82886" y="136689"/>
                    </a:cubicBezTo>
                    <a:close/>
                    <a:moveTo>
                      <a:pt x="74974" y="40225"/>
                    </a:moveTo>
                    <a:cubicBezTo>
                      <a:pt x="71206" y="40602"/>
                      <a:pt x="68192" y="41355"/>
                      <a:pt x="65932" y="42486"/>
                    </a:cubicBezTo>
                    <a:cubicBezTo>
                      <a:pt x="63671" y="43616"/>
                      <a:pt x="61411" y="45123"/>
                      <a:pt x="59904" y="46631"/>
                    </a:cubicBezTo>
                    <a:cubicBezTo>
                      <a:pt x="58397" y="48138"/>
                      <a:pt x="57266" y="50022"/>
                      <a:pt x="56513" y="52283"/>
                    </a:cubicBezTo>
                    <a:cubicBezTo>
                      <a:pt x="55759" y="54167"/>
                      <a:pt x="55383" y="56428"/>
                      <a:pt x="55006" y="58312"/>
                    </a:cubicBezTo>
                    <a:cubicBezTo>
                      <a:pt x="54629" y="60196"/>
                      <a:pt x="54629" y="62457"/>
                      <a:pt x="54629" y="64341"/>
                    </a:cubicBezTo>
                    <a:cubicBezTo>
                      <a:pt x="54629" y="66225"/>
                      <a:pt x="55006" y="67732"/>
                      <a:pt x="55006" y="69239"/>
                    </a:cubicBezTo>
                    <a:cubicBezTo>
                      <a:pt x="55006" y="70747"/>
                      <a:pt x="55383" y="72254"/>
                      <a:pt x="55383" y="74138"/>
                    </a:cubicBezTo>
                    <a:cubicBezTo>
                      <a:pt x="55759" y="76022"/>
                      <a:pt x="56136" y="77906"/>
                      <a:pt x="56513" y="80167"/>
                    </a:cubicBezTo>
                    <a:cubicBezTo>
                      <a:pt x="56890" y="82428"/>
                      <a:pt x="58020" y="84312"/>
                      <a:pt x="58773" y="86196"/>
                    </a:cubicBezTo>
                    <a:cubicBezTo>
                      <a:pt x="59904" y="88080"/>
                      <a:pt x="61034" y="89964"/>
                      <a:pt x="62918" y="91471"/>
                    </a:cubicBezTo>
                    <a:cubicBezTo>
                      <a:pt x="64801" y="92979"/>
                      <a:pt x="66685" y="94109"/>
                      <a:pt x="69322" y="94863"/>
                    </a:cubicBezTo>
                    <a:cubicBezTo>
                      <a:pt x="71960" y="95616"/>
                      <a:pt x="74974" y="95993"/>
                      <a:pt x="78741" y="95616"/>
                    </a:cubicBezTo>
                    <a:cubicBezTo>
                      <a:pt x="82509" y="95239"/>
                      <a:pt x="85523" y="94486"/>
                      <a:pt x="87783" y="93355"/>
                    </a:cubicBezTo>
                    <a:cubicBezTo>
                      <a:pt x="90044" y="92225"/>
                      <a:pt x="92304" y="90718"/>
                      <a:pt x="93811" y="89210"/>
                    </a:cubicBezTo>
                    <a:cubicBezTo>
                      <a:pt x="95318" y="87326"/>
                      <a:pt x="96449" y="85442"/>
                      <a:pt x="97202" y="83558"/>
                    </a:cubicBezTo>
                    <a:cubicBezTo>
                      <a:pt x="97956" y="81674"/>
                      <a:pt x="98332" y="79413"/>
                      <a:pt x="98709" y="77152"/>
                    </a:cubicBezTo>
                    <a:cubicBezTo>
                      <a:pt x="99086" y="75268"/>
                      <a:pt x="99086" y="73008"/>
                      <a:pt x="99086" y="71123"/>
                    </a:cubicBezTo>
                    <a:cubicBezTo>
                      <a:pt x="99086" y="69239"/>
                      <a:pt x="99086" y="67732"/>
                      <a:pt x="98709" y="66225"/>
                    </a:cubicBezTo>
                    <a:cubicBezTo>
                      <a:pt x="98332" y="64718"/>
                      <a:pt x="98332" y="63210"/>
                      <a:pt x="98332" y="61326"/>
                    </a:cubicBezTo>
                    <a:cubicBezTo>
                      <a:pt x="98332" y="59442"/>
                      <a:pt x="97579" y="57558"/>
                      <a:pt x="97202" y="55674"/>
                    </a:cubicBezTo>
                    <a:cubicBezTo>
                      <a:pt x="96825" y="53790"/>
                      <a:pt x="95695" y="51906"/>
                      <a:pt x="94941" y="50022"/>
                    </a:cubicBezTo>
                    <a:cubicBezTo>
                      <a:pt x="93811" y="48138"/>
                      <a:pt x="92304" y="46631"/>
                      <a:pt x="90797" y="45123"/>
                    </a:cubicBezTo>
                    <a:cubicBezTo>
                      <a:pt x="88914" y="43616"/>
                      <a:pt x="86653" y="42486"/>
                      <a:pt x="84392" y="41732"/>
                    </a:cubicBezTo>
                    <a:cubicBezTo>
                      <a:pt x="81755" y="40225"/>
                      <a:pt x="78741" y="39848"/>
                      <a:pt x="74974" y="40225"/>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53" name="Freeform 52">
                <a:extLst>
                  <a:ext uri="{FF2B5EF4-FFF2-40B4-BE49-F238E27FC236}">
                    <a16:creationId xmlns:a16="http://schemas.microsoft.com/office/drawing/2014/main" id="{6DB88976-2DDA-D9C1-CEA7-3799D941BB2B}"/>
                  </a:ext>
                </a:extLst>
              </p:cNvPr>
              <p:cNvSpPr/>
              <p:nvPr/>
            </p:nvSpPr>
            <p:spPr>
              <a:xfrm>
                <a:off x="5350995" y="6132089"/>
                <a:ext cx="118582" cy="136177"/>
              </a:xfrm>
              <a:custGeom>
                <a:avLst/>
                <a:gdLst>
                  <a:gd name="connsiteX0" fmla="*/ 118442 w 118582"/>
                  <a:gd name="connsiteY0" fmla="*/ 86667 h 136177"/>
                  <a:gd name="connsiteX1" fmla="*/ 117311 w 118582"/>
                  <a:gd name="connsiteY1" fmla="*/ 102116 h 136177"/>
                  <a:gd name="connsiteX2" fmla="*/ 111660 w 118582"/>
                  <a:gd name="connsiteY2" fmla="*/ 114174 h 136177"/>
                  <a:gd name="connsiteX3" fmla="*/ 102241 w 118582"/>
                  <a:gd name="connsiteY3" fmla="*/ 123218 h 136177"/>
                  <a:gd name="connsiteX4" fmla="*/ 90562 w 118582"/>
                  <a:gd name="connsiteY4" fmla="*/ 129624 h 136177"/>
                  <a:gd name="connsiteX5" fmla="*/ 76999 w 118582"/>
                  <a:gd name="connsiteY5" fmla="*/ 133392 h 136177"/>
                  <a:gd name="connsiteX6" fmla="*/ 62682 w 118582"/>
                  <a:gd name="connsiteY6" fmla="*/ 135276 h 136177"/>
                  <a:gd name="connsiteX7" fmla="*/ 39700 w 118582"/>
                  <a:gd name="connsiteY7" fmla="*/ 136029 h 136177"/>
                  <a:gd name="connsiteX8" fmla="*/ 22370 w 118582"/>
                  <a:gd name="connsiteY8" fmla="*/ 133769 h 136177"/>
                  <a:gd name="connsiteX9" fmla="*/ 7300 w 118582"/>
                  <a:gd name="connsiteY9" fmla="*/ 129624 h 136177"/>
                  <a:gd name="connsiteX10" fmla="*/ 4662 w 118582"/>
                  <a:gd name="connsiteY10" fmla="*/ 95710 h 136177"/>
                  <a:gd name="connsiteX11" fmla="*/ 30658 w 118582"/>
                  <a:gd name="connsiteY11" fmla="*/ 93826 h 136177"/>
                  <a:gd name="connsiteX12" fmla="*/ 41584 w 118582"/>
                  <a:gd name="connsiteY12" fmla="*/ 102116 h 136177"/>
                  <a:gd name="connsiteX13" fmla="*/ 53263 w 118582"/>
                  <a:gd name="connsiteY13" fmla="*/ 104000 h 136177"/>
                  <a:gd name="connsiteX14" fmla="*/ 56654 w 118582"/>
                  <a:gd name="connsiteY14" fmla="*/ 103624 h 136177"/>
                  <a:gd name="connsiteX15" fmla="*/ 60045 w 118582"/>
                  <a:gd name="connsiteY15" fmla="*/ 101739 h 136177"/>
                  <a:gd name="connsiteX16" fmla="*/ 62682 w 118582"/>
                  <a:gd name="connsiteY16" fmla="*/ 97595 h 136177"/>
                  <a:gd name="connsiteX17" fmla="*/ 63436 w 118582"/>
                  <a:gd name="connsiteY17" fmla="*/ 90435 h 136177"/>
                  <a:gd name="connsiteX18" fmla="*/ 48742 w 118582"/>
                  <a:gd name="connsiteY18" fmla="*/ 89681 h 136177"/>
                  <a:gd name="connsiteX19" fmla="*/ 34426 w 118582"/>
                  <a:gd name="connsiteY19" fmla="*/ 87421 h 136177"/>
                  <a:gd name="connsiteX20" fmla="*/ 21616 w 118582"/>
                  <a:gd name="connsiteY20" fmla="*/ 82899 h 136177"/>
                  <a:gd name="connsiteX21" fmla="*/ 11067 w 118582"/>
                  <a:gd name="connsiteY21" fmla="*/ 75363 h 136177"/>
                  <a:gd name="connsiteX22" fmla="*/ 3532 w 118582"/>
                  <a:gd name="connsiteY22" fmla="*/ 64435 h 136177"/>
                  <a:gd name="connsiteX23" fmla="*/ 141 w 118582"/>
                  <a:gd name="connsiteY23" fmla="*/ 49739 h 136177"/>
                  <a:gd name="connsiteX24" fmla="*/ 1271 w 118582"/>
                  <a:gd name="connsiteY24" fmla="*/ 33536 h 136177"/>
                  <a:gd name="connsiteX25" fmla="*/ 6923 w 118582"/>
                  <a:gd name="connsiteY25" fmla="*/ 21102 h 136177"/>
                  <a:gd name="connsiteX26" fmla="*/ 15965 w 118582"/>
                  <a:gd name="connsiteY26" fmla="*/ 12058 h 136177"/>
                  <a:gd name="connsiteX27" fmla="*/ 27644 w 118582"/>
                  <a:gd name="connsiteY27" fmla="*/ 5652 h 136177"/>
                  <a:gd name="connsiteX28" fmla="*/ 40830 w 118582"/>
                  <a:gd name="connsiteY28" fmla="*/ 2261 h 136177"/>
                  <a:gd name="connsiteX29" fmla="*/ 54770 w 118582"/>
                  <a:gd name="connsiteY29" fmla="*/ 754 h 136177"/>
                  <a:gd name="connsiteX30" fmla="*/ 73231 w 118582"/>
                  <a:gd name="connsiteY30" fmla="*/ 0 h 136177"/>
                  <a:gd name="connsiteX31" fmla="*/ 87924 w 118582"/>
                  <a:gd name="connsiteY31" fmla="*/ 1130 h 136177"/>
                  <a:gd name="connsiteX32" fmla="*/ 99981 w 118582"/>
                  <a:gd name="connsiteY32" fmla="*/ 3768 h 136177"/>
                  <a:gd name="connsiteX33" fmla="*/ 109399 w 118582"/>
                  <a:gd name="connsiteY33" fmla="*/ 6783 h 136177"/>
                  <a:gd name="connsiteX34" fmla="*/ 112037 w 118582"/>
                  <a:gd name="connsiteY34" fmla="*/ 40319 h 136177"/>
                  <a:gd name="connsiteX35" fmla="*/ 86041 w 118582"/>
                  <a:gd name="connsiteY35" fmla="*/ 42203 h 136177"/>
                  <a:gd name="connsiteX36" fmla="*/ 75492 w 118582"/>
                  <a:gd name="connsiteY36" fmla="*/ 33913 h 136177"/>
                  <a:gd name="connsiteX37" fmla="*/ 64189 w 118582"/>
                  <a:gd name="connsiteY37" fmla="*/ 32029 h 136177"/>
                  <a:gd name="connsiteX38" fmla="*/ 60798 w 118582"/>
                  <a:gd name="connsiteY38" fmla="*/ 32783 h 136177"/>
                  <a:gd name="connsiteX39" fmla="*/ 57408 w 118582"/>
                  <a:gd name="connsiteY39" fmla="*/ 35044 h 136177"/>
                  <a:gd name="connsiteX40" fmla="*/ 54770 w 118582"/>
                  <a:gd name="connsiteY40" fmla="*/ 39565 h 136177"/>
                  <a:gd name="connsiteX41" fmla="*/ 54017 w 118582"/>
                  <a:gd name="connsiteY41" fmla="*/ 47102 h 136177"/>
                  <a:gd name="connsiteX42" fmla="*/ 80766 w 118582"/>
                  <a:gd name="connsiteY42" fmla="*/ 48232 h 136177"/>
                  <a:gd name="connsiteX43" fmla="*/ 100357 w 118582"/>
                  <a:gd name="connsiteY43" fmla="*/ 55015 h 136177"/>
                  <a:gd name="connsiteX44" fmla="*/ 113167 w 118582"/>
                  <a:gd name="connsiteY44" fmla="*/ 68203 h 136177"/>
                  <a:gd name="connsiteX45" fmla="*/ 118442 w 118582"/>
                  <a:gd name="connsiteY45" fmla="*/ 86667 h 13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8582" h="136177">
                    <a:moveTo>
                      <a:pt x="118442" y="86667"/>
                    </a:moveTo>
                    <a:cubicBezTo>
                      <a:pt x="118818" y="92319"/>
                      <a:pt x="118442" y="97595"/>
                      <a:pt x="117311" y="102116"/>
                    </a:cubicBezTo>
                    <a:cubicBezTo>
                      <a:pt x="116181" y="106638"/>
                      <a:pt x="114297" y="110783"/>
                      <a:pt x="111660" y="114174"/>
                    </a:cubicBezTo>
                    <a:cubicBezTo>
                      <a:pt x="109023" y="117566"/>
                      <a:pt x="106009" y="120580"/>
                      <a:pt x="102241" y="123218"/>
                    </a:cubicBezTo>
                    <a:cubicBezTo>
                      <a:pt x="98474" y="125855"/>
                      <a:pt x="94706" y="127740"/>
                      <a:pt x="90562" y="129624"/>
                    </a:cubicBezTo>
                    <a:cubicBezTo>
                      <a:pt x="86418" y="131508"/>
                      <a:pt x="81897" y="132638"/>
                      <a:pt x="76999" y="133392"/>
                    </a:cubicBezTo>
                    <a:cubicBezTo>
                      <a:pt x="72101" y="134145"/>
                      <a:pt x="67580" y="134899"/>
                      <a:pt x="62682" y="135276"/>
                    </a:cubicBezTo>
                    <a:cubicBezTo>
                      <a:pt x="54017" y="136029"/>
                      <a:pt x="46105" y="136406"/>
                      <a:pt x="39700" y="136029"/>
                    </a:cubicBezTo>
                    <a:cubicBezTo>
                      <a:pt x="35933" y="136029"/>
                      <a:pt x="30281" y="134899"/>
                      <a:pt x="22370" y="133769"/>
                    </a:cubicBezTo>
                    <a:cubicBezTo>
                      <a:pt x="15965" y="132638"/>
                      <a:pt x="11067" y="131131"/>
                      <a:pt x="7300" y="129624"/>
                    </a:cubicBezTo>
                    <a:lnTo>
                      <a:pt x="4662" y="95710"/>
                    </a:lnTo>
                    <a:lnTo>
                      <a:pt x="30658" y="93826"/>
                    </a:lnTo>
                    <a:cubicBezTo>
                      <a:pt x="34049" y="97595"/>
                      <a:pt x="37440" y="100609"/>
                      <a:pt x="41584" y="102116"/>
                    </a:cubicBezTo>
                    <a:cubicBezTo>
                      <a:pt x="45352" y="103624"/>
                      <a:pt x="49496" y="104377"/>
                      <a:pt x="53263" y="104000"/>
                    </a:cubicBezTo>
                    <a:cubicBezTo>
                      <a:pt x="54394" y="104000"/>
                      <a:pt x="55524" y="103624"/>
                      <a:pt x="56654" y="103624"/>
                    </a:cubicBezTo>
                    <a:cubicBezTo>
                      <a:pt x="57784" y="103624"/>
                      <a:pt x="58915" y="102870"/>
                      <a:pt x="60045" y="101739"/>
                    </a:cubicBezTo>
                    <a:cubicBezTo>
                      <a:pt x="61175" y="100986"/>
                      <a:pt x="61929" y="99479"/>
                      <a:pt x="62682" y="97595"/>
                    </a:cubicBezTo>
                    <a:cubicBezTo>
                      <a:pt x="63436" y="95710"/>
                      <a:pt x="63436" y="93450"/>
                      <a:pt x="63436" y="90435"/>
                    </a:cubicBezTo>
                    <a:cubicBezTo>
                      <a:pt x="58538" y="90435"/>
                      <a:pt x="53640" y="90058"/>
                      <a:pt x="48742" y="89681"/>
                    </a:cubicBezTo>
                    <a:cubicBezTo>
                      <a:pt x="43844" y="89305"/>
                      <a:pt x="38947" y="88551"/>
                      <a:pt x="34426" y="87421"/>
                    </a:cubicBezTo>
                    <a:cubicBezTo>
                      <a:pt x="29905" y="86290"/>
                      <a:pt x="25760" y="84783"/>
                      <a:pt x="21616" y="82899"/>
                    </a:cubicBezTo>
                    <a:cubicBezTo>
                      <a:pt x="17472" y="81015"/>
                      <a:pt x="14081" y="78377"/>
                      <a:pt x="11067" y="75363"/>
                    </a:cubicBezTo>
                    <a:cubicBezTo>
                      <a:pt x="8053" y="72348"/>
                      <a:pt x="5416" y="68580"/>
                      <a:pt x="3532" y="64435"/>
                    </a:cubicBezTo>
                    <a:cubicBezTo>
                      <a:pt x="1648" y="60290"/>
                      <a:pt x="518" y="55391"/>
                      <a:pt x="141" y="49739"/>
                    </a:cubicBezTo>
                    <a:cubicBezTo>
                      <a:pt x="-235" y="43710"/>
                      <a:pt x="141" y="38058"/>
                      <a:pt x="1271" y="33536"/>
                    </a:cubicBezTo>
                    <a:cubicBezTo>
                      <a:pt x="2402" y="28638"/>
                      <a:pt x="4285" y="24493"/>
                      <a:pt x="6923" y="21102"/>
                    </a:cubicBezTo>
                    <a:cubicBezTo>
                      <a:pt x="9560" y="17333"/>
                      <a:pt x="12574" y="14319"/>
                      <a:pt x="15965" y="12058"/>
                    </a:cubicBezTo>
                    <a:cubicBezTo>
                      <a:pt x="19732" y="9420"/>
                      <a:pt x="23500" y="7536"/>
                      <a:pt x="27644" y="5652"/>
                    </a:cubicBezTo>
                    <a:cubicBezTo>
                      <a:pt x="31789" y="4145"/>
                      <a:pt x="36309" y="2638"/>
                      <a:pt x="40830" y="2261"/>
                    </a:cubicBezTo>
                    <a:cubicBezTo>
                      <a:pt x="45352" y="1507"/>
                      <a:pt x="50249" y="1130"/>
                      <a:pt x="54770" y="754"/>
                    </a:cubicBezTo>
                    <a:cubicBezTo>
                      <a:pt x="61552" y="377"/>
                      <a:pt x="67580" y="0"/>
                      <a:pt x="73231" y="0"/>
                    </a:cubicBezTo>
                    <a:cubicBezTo>
                      <a:pt x="78883" y="0"/>
                      <a:pt x="83780" y="377"/>
                      <a:pt x="87924" y="1130"/>
                    </a:cubicBezTo>
                    <a:cubicBezTo>
                      <a:pt x="92446" y="1884"/>
                      <a:pt x="96213" y="2638"/>
                      <a:pt x="99981" y="3768"/>
                    </a:cubicBezTo>
                    <a:cubicBezTo>
                      <a:pt x="103748" y="4899"/>
                      <a:pt x="106385" y="5652"/>
                      <a:pt x="109399" y="6783"/>
                    </a:cubicBezTo>
                    <a:lnTo>
                      <a:pt x="112037" y="40319"/>
                    </a:lnTo>
                    <a:lnTo>
                      <a:pt x="86041" y="42203"/>
                    </a:lnTo>
                    <a:cubicBezTo>
                      <a:pt x="82650" y="38435"/>
                      <a:pt x="79259" y="35420"/>
                      <a:pt x="75492" y="33913"/>
                    </a:cubicBezTo>
                    <a:cubicBezTo>
                      <a:pt x="71724" y="32406"/>
                      <a:pt x="67957" y="31652"/>
                      <a:pt x="64189" y="32029"/>
                    </a:cubicBezTo>
                    <a:cubicBezTo>
                      <a:pt x="63059" y="32029"/>
                      <a:pt x="61929" y="32406"/>
                      <a:pt x="60798" y="32783"/>
                    </a:cubicBezTo>
                    <a:cubicBezTo>
                      <a:pt x="59668" y="33160"/>
                      <a:pt x="58161" y="33913"/>
                      <a:pt x="57408" y="35044"/>
                    </a:cubicBezTo>
                    <a:cubicBezTo>
                      <a:pt x="56277" y="36174"/>
                      <a:pt x="55524" y="37681"/>
                      <a:pt x="54770" y="39565"/>
                    </a:cubicBezTo>
                    <a:cubicBezTo>
                      <a:pt x="54017" y="41449"/>
                      <a:pt x="54017" y="44087"/>
                      <a:pt x="54017" y="47102"/>
                    </a:cubicBezTo>
                    <a:cubicBezTo>
                      <a:pt x="64189" y="46725"/>
                      <a:pt x="72854" y="47102"/>
                      <a:pt x="80766" y="48232"/>
                    </a:cubicBezTo>
                    <a:cubicBezTo>
                      <a:pt x="88678" y="49362"/>
                      <a:pt x="95083" y="51623"/>
                      <a:pt x="100357" y="55015"/>
                    </a:cubicBezTo>
                    <a:cubicBezTo>
                      <a:pt x="105632" y="58406"/>
                      <a:pt x="109776" y="62928"/>
                      <a:pt x="113167" y="68203"/>
                    </a:cubicBezTo>
                    <a:cubicBezTo>
                      <a:pt x="116558" y="73479"/>
                      <a:pt x="117688" y="78377"/>
                      <a:pt x="118442" y="86667"/>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54" name="Freeform 53">
                <a:extLst>
                  <a:ext uri="{FF2B5EF4-FFF2-40B4-BE49-F238E27FC236}">
                    <a16:creationId xmlns:a16="http://schemas.microsoft.com/office/drawing/2014/main" id="{C47A8BB6-F804-6208-43F8-C4E16CD8F5C9}"/>
                  </a:ext>
                </a:extLst>
              </p:cNvPr>
              <p:cNvSpPr/>
              <p:nvPr/>
            </p:nvSpPr>
            <p:spPr>
              <a:xfrm>
                <a:off x="5479844" y="6121916"/>
                <a:ext cx="118582" cy="136177"/>
              </a:xfrm>
              <a:custGeom>
                <a:avLst/>
                <a:gdLst>
                  <a:gd name="connsiteX0" fmla="*/ 118441 w 118582"/>
                  <a:gd name="connsiteY0" fmla="*/ 86667 h 136177"/>
                  <a:gd name="connsiteX1" fmla="*/ 117311 w 118582"/>
                  <a:gd name="connsiteY1" fmla="*/ 102116 h 136177"/>
                  <a:gd name="connsiteX2" fmla="*/ 111660 w 118582"/>
                  <a:gd name="connsiteY2" fmla="*/ 114174 h 136177"/>
                  <a:gd name="connsiteX3" fmla="*/ 102241 w 118582"/>
                  <a:gd name="connsiteY3" fmla="*/ 123218 h 136177"/>
                  <a:gd name="connsiteX4" fmla="*/ 90562 w 118582"/>
                  <a:gd name="connsiteY4" fmla="*/ 129624 h 136177"/>
                  <a:gd name="connsiteX5" fmla="*/ 76999 w 118582"/>
                  <a:gd name="connsiteY5" fmla="*/ 133392 h 136177"/>
                  <a:gd name="connsiteX6" fmla="*/ 62682 w 118582"/>
                  <a:gd name="connsiteY6" fmla="*/ 135276 h 136177"/>
                  <a:gd name="connsiteX7" fmla="*/ 39700 w 118582"/>
                  <a:gd name="connsiteY7" fmla="*/ 136029 h 136177"/>
                  <a:gd name="connsiteX8" fmla="*/ 22370 w 118582"/>
                  <a:gd name="connsiteY8" fmla="*/ 133769 h 136177"/>
                  <a:gd name="connsiteX9" fmla="*/ 7299 w 118582"/>
                  <a:gd name="connsiteY9" fmla="*/ 129624 h 136177"/>
                  <a:gd name="connsiteX10" fmla="*/ 4662 w 118582"/>
                  <a:gd name="connsiteY10" fmla="*/ 95710 h 136177"/>
                  <a:gd name="connsiteX11" fmla="*/ 30658 w 118582"/>
                  <a:gd name="connsiteY11" fmla="*/ 93826 h 136177"/>
                  <a:gd name="connsiteX12" fmla="*/ 41584 w 118582"/>
                  <a:gd name="connsiteY12" fmla="*/ 102116 h 136177"/>
                  <a:gd name="connsiteX13" fmla="*/ 53263 w 118582"/>
                  <a:gd name="connsiteY13" fmla="*/ 104000 h 136177"/>
                  <a:gd name="connsiteX14" fmla="*/ 56654 w 118582"/>
                  <a:gd name="connsiteY14" fmla="*/ 103624 h 136177"/>
                  <a:gd name="connsiteX15" fmla="*/ 60045 w 118582"/>
                  <a:gd name="connsiteY15" fmla="*/ 101740 h 136177"/>
                  <a:gd name="connsiteX16" fmla="*/ 62682 w 118582"/>
                  <a:gd name="connsiteY16" fmla="*/ 97595 h 136177"/>
                  <a:gd name="connsiteX17" fmla="*/ 63436 w 118582"/>
                  <a:gd name="connsiteY17" fmla="*/ 90435 h 136177"/>
                  <a:gd name="connsiteX18" fmla="*/ 48742 w 118582"/>
                  <a:gd name="connsiteY18" fmla="*/ 89681 h 136177"/>
                  <a:gd name="connsiteX19" fmla="*/ 34426 w 118582"/>
                  <a:gd name="connsiteY19" fmla="*/ 87421 h 136177"/>
                  <a:gd name="connsiteX20" fmla="*/ 21616 w 118582"/>
                  <a:gd name="connsiteY20" fmla="*/ 82899 h 136177"/>
                  <a:gd name="connsiteX21" fmla="*/ 11067 w 118582"/>
                  <a:gd name="connsiteY21" fmla="*/ 75363 h 136177"/>
                  <a:gd name="connsiteX22" fmla="*/ 3532 w 118582"/>
                  <a:gd name="connsiteY22" fmla="*/ 64435 h 136177"/>
                  <a:gd name="connsiteX23" fmla="*/ 141 w 118582"/>
                  <a:gd name="connsiteY23" fmla="*/ 49739 h 136177"/>
                  <a:gd name="connsiteX24" fmla="*/ 1272 w 118582"/>
                  <a:gd name="connsiteY24" fmla="*/ 33536 h 136177"/>
                  <a:gd name="connsiteX25" fmla="*/ 6923 w 118582"/>
                  <a:gd name="connsiteY25" fmla="*/ 21102 h 136177"/>
                  <a:gd name="connsiteX26" fmla="*/ 15965 w 118582"/>
                  <a:gd name="connsiteY26" fmla="*/ 12058 h 136177"/>
                  <a:gd name="connsiteX27" fmla="*/ 27644 w 118582"/>
                  <a:gd name="connsiteY27" fmla="*/ 5652 h 136177"/>
                  <a:gd name="connsiteX28" fmla="*/ 40831 w 118582"/>
                  <a:gd name="connsiteY28" fmla="*/ 2261 h 136177"/>
                  <a:gd name="connsiteX29" fmla="*/ 54770 w 118582"/>
                  <a:gd name="connsiteY29" fmla="*/ 754 h 136177"/>
                  <a:gd name="connsiteX30" fmla="*/ 73231 w 118582"/>
                  <a:gd name="connsiteY30" fmla="*/ 0 h 136177"/>
                  <a:gd name="connsiteX31" fmla="*/ 87925 w 118582"/>
                  <a:gd name="connsiteY31" fmla="*/ 1130 h 136177"/>
                  <a:gd name="connsiteX32" fmla="*/ 99604 w 118582"/>
                  <a:gd name="connsiteY32" fmla="*/ 3768 h 136177"/>
                  <a:gd name="connsiteX33" fmla="*/ 109023 w 118582"/>
                  <a:gd name="connsiteY33" fmla="*/ 6783 h 136177"/>
                  <a:gd name="connsiteX34" fmla="*/ 111660 w 118582"/>
                  <a:gd name="connsiteY34" fmla="*/ 40319 h 136177"/>
                  <a:gd name="connsiteX35" fmla="*/ 85664 w 118582"/>
                  <a:gd name="connsiteY35" fmla="*/ 42203 h 136177"/>
                  <a:gd name="connsiteX36" fmla="*/ 75115 w 118582"/>
                  <a:gd name="connsiteY36" fmla="*/ 33913 h 136177"/>
                  <a:gd name="connsiteX37" fmla="*/ 63812 w 118582"/>
                  <a:gd name="connsiteY37" fmla="*/ 32029 h 136177"/>
                  <a:gd name="connsiteX38" fmla="*/ 60422 w 118582"/>
                  <a:gd name="connsiteY38" fmla="*/ 32783 h 136177"/>
                  <a:gd name="connsiteX39" fmla="*/ 57031 w 118582"/>
                  <a:gd name="connsiteY39" fmla="*/ 35044 h 136177"/>
                  <a:gd name="connsiteX40" fmla="*/ 54394 w 118582"/>
                  <a:gd name="connsiteY40" fmla="*/ 39565 h 136177"/>
                  <a:gd name="connsiteX41" fmla="*/ 53640 w 118582"/>
                  <a:gd name="connsiteY41" fmla="*/ 47102 h 136177"/>
                  <a:gd name="connsiteX42" fmla="*/ 80390 w 118582"/>
                  <a:gd name="connsiteY42" fmla="*/ 48232 h 136177"/>
                  <a:gd name="connsiteX43" fmla="*/ 99981 w 118582"/>
                  <a:gd name="connsiteY43" fmla="*/ 55015 h 136177"/>
                  <a:gd name="connsiteX44" fmla="*/ 112790 w 118582"/>
                  <a:gd name="connsiteY44" fmla="*/ 68203 h 136177"/>
                  <a:gd name="connsiteX45" fmla="*/ 118441 w 118582"/>
                  <a:gd name="connsiteY45" fmla="*/ 86667 h 13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8582" h="136177">
                    <a:moveTo>
                      <a:pt x="118441" y="86667"/>
                    </a:moveTo>
                    <a:cubicBezTo>
                      <a:pt x="118818" y="92319"/>
                      <a:pt x="118441" y="97595"/>
                      <a:pt x="117311" y="102116"/>
                    </a:cubicBezTo>
                    <a:cubicBezTo>
                      <a:pt x="116181" y="106638"/>
                      <a:pt x="114297" y="110783"/>
                      <a:pt x="111660" y="114174"/>
                    </a:cubicBezTo>
                    <a:cubicBezTo>
                      <a:pt x="109023" y="117566"/>
                      <a:pt x="106009" y="120580"/>
                      <a:pt x="102241" y="123218"/>
                    </a:cubicBezTo>
                    <a:cubicBezTo>
                      <a:pt x="98474" y="125856"/>
                      <a:pt x="94706" y="127740"/>
                      <a:pt x="90562" y="129624"/>
                    </a:cubicBezTo>
                    <a:cubicBezTo>
                      <a:pt x="86417" y="131508"/>
                      <a:pt x="81897" y="132638"/>
                      <a:pt x="76999" y="133392"/>
                    </a:cubicBezTo>
                    <a:cubicBezTo>
                      <a:pt x="72101" y="134145"/>
                      <a:pt x="67580" y="134899"/>
                      <a:pt x="62682" y="135276"/>
                    </a:cubicBezTo>
                    <a:cubicBezTo>
                      <a:pt x="54017" y="136029"/>
                      <a:pt x="46105" y="136406"/>
                      <a:pt x="39700" y="136029"/>
                    </a:cubicBezTo>
                    <a:cubicBezTo>
                      <a:pt x="35933" y="136029"/>
                      <a:pt x="30282" y="134899"/>
                      <a:pt x="22370" y="133769"/>
                    </a:cubicBezTo>
                    <a:cubicBezTo>
                      <a:pt x="15965" y="132638"/>
                      <a:pt x="11067" y="131131"/>
                      <a:pt x="7299" y="129624"/>
                    </a:cubicBezTo>
                    <a:lnTo>
                      <a:pt x="4662" y="95710"/>
                    </a:lnTo>
                    <a:lnTo>
                      <a:pt x="30658" y="93826"/>
                    </a:lnTo>
                    <a:cubicBezTo>
                      <a:pt x="34049" y="97595"/>
                      <a:pt x="37440" y="100609"/>
                      <a:pt x="41584" y="102116"/>
                    </a:cubicBezTo>
                    <a:cubicBezTo>
                      <a:pt x="45728" y="103624"/>
                      <a:pt x="49496" y="104377"/>
                      <a:pt x="53263" y="104000"/>
                    </a:cubicBezTo>
                    <a:cubicBezTo>
                      <a:pt x="54394" y="104000"/>
                      <a:pt x="55524" y="103624"/>
                      <a:pt x="56654" y="103624"/>
                    </a:cubicBezTo>
                    <a:cubicBezTo>
                      <a:pt x="57784" y="103247"/>
                      <a:pt x="58915" y="102870"/>
                      <a:pt x="60045" y="101740"/>
                    </a:cubicBezTo>
                    <a:cubicBezTo>
                      <a:pt x="61175" y="100986"/>
                      <a:pt x="61929" y="99479"/>
                      <a:pt x="62682" y="97595"/>
                    </a:cubicBezTo>
                    <a:cubicBezTo>
                      <a:pt x="63436" y="95710"/>
                      <a:pt x="63436" y="93450"/>
                      <a:pt x="63436" y="90435"/>
                    </a:cubicBezTo>
                    <a:cubicBezTo>
                      <a:pt x="58538" y="90435"/>
                      <a:pt x="53640" y="90058"/>
                      <a:pt x="48742" y="89681"/>
                    </a:cubicBezTo>
                    <a:cubicBezTo>
                      <a:pt x="43845" y="89305"/>
                      <a:pt x="38947" y="88551"/>
                      <a:pt x="34426" y="87421"/>
                    </a:cubicBezTo>
                    <a:cubicBezTo>
                      <a:pt x="29905" y="86290"/>
                      <a:pt x="25760" y="84783"/>
                      <a:pt x="21616" y="82899"/>
                    </a:cubicBezTo>
                    <a:cubicBezTo>
                      <a:pt x="17472" y="81015"/>
                      <a:pt x="14081" y="78377"/>
                      <a:pt x="11067" y="75363"/>
                    </a:cubicBezTo>
                    <a:cubicBezTo>
                      <a:pt x="8053" y="72348"/>
                      <a:pt x="5416" y="68580"/>
                      <a:pt x="3532" y="64435"/>
                    </a:cubicBezTo>
                    <a:cubicBezTo>
                      <a:pt x="1648" y="60290"/>
                      <a:pt x="518" y="55392"/>
                      <a:pt x="141" y="49739"/>
                    </a:cubicBezTo>
                    <a:cubicBezTo>
                      <a:pt x="-236" y="43710"/>
                      <a:pt x="141" y="38058"/>
                      <a:pt x="1272" y="33536"/>
                    </a:cubicBezTo>
                    <a:cubicBezTo>
                      <a:pt x="2402" y="28638"/>
                      <a:pt x="4286" y="24493"/>
                      <a:pt x="6923" y="21102"/>
                    </a:cubicBezTo>
                    <a:cubicBezTo>
                      <a:pt x="9560" y="17710"/>
                      <a:pt x="12574" y="14319"/>
                      <a:pt x="15965" y="12058"/>
                    </a:cubicBezTo>
                    <a:cubicBezTo>
                      <a:pt x="19733" y="9420"/>
                      <a:pt x="23500" y="7536"/>
                      <a:pt x="27644" y="5652"/>
                    </a:cubicBezTo>
                    <a:cubicBezTo>
                      <a:pt x="31788" y="4145"/>
                      <a:pt x="36309" y="2638"/>
                      <a:pt x="40831" y="2261"/>
                    </a:cubicBezTo>
                    <a:cubicBezTo>
                      <a:pt x="45352" y="1884"/>
                      <a:pt x="50249" y="1130"/>
                      <a:pt x="54770" y="754"/>
                    </a:cubicBezTo>
                    <a:cubicBezTo>
                      <a:pt x="61552" y="377"/>
                      <a:pt x="67580" y="0"/>
                      <a:pt x="73231" y="0"/>
                    </a:cubicBezTo>
                    <a:cubicBezTo>
                      <a:pt x="78882" y="0"/>
                      <a:pt x="83780" y="377"/>
                      <a:pt x="87925" y="1130"/>
                    </a:cubicBezTo>
                    <a:cubicBezTo>
                      <a:pt x="92446" y="1884"/>
                      <a:pt x="96213" y="2638"/>
                      <a:pt x="99604" y="3768"/>
                    </a:cubicBezTo>
                    <a:cubicBezTo>
                      <a:pt x="102995" y="4899"/>
                      <a:pt x="106009" y="5652"/>
                      <a:pt x="109023" y="6783"/>
                    </a:cubicBezTo>
                    <a:lnTo>
                      <a:pt x="111660" y="40319"/>
                    </a:lnTo>
                    <a:lnTo>
                      <a:pt x="85664" y="42203"/>
                    </a:lnTo>
                    <a:cubicBezTo>
                      <a:pt x="82273" y="38435"/>
                      <a:pt x="78882" y="35420"/>
                      <a:pt x="75115" y="33913"/>
                    </a:cubicBezTo>
                    <a:cubicBezTo>
                      <a:pt x="71347" y="32406"/>
                      <a:pt x="67580" y="31652"/>
                      <a:pt x="63812" y="32029"/>
                    </a:cubicBezTo>
                    <a:cubicBezTo>
                      <a:pt x="62682" y="32029"/>
                      <a:pt x="61552" y="32406"/>
                      <a:pt x="60422" y="32783"/>
                    </a:cubicBezTo>
                    <a:cubicBezTo>
                      <a:pt x="59292" y="33160"/>
                      <a:pt x="57784" y="33913"/>
                      <a:pt x="57031" y="35044"/>
                    </a:cubicBezTo>
                    <a:cubicBezTo>
                      <a:pt x="55901" y="36174"/>
                      <a:pt x="55147" y="37681"/>
                      <a:pt x="54394" y="39565"/>
                    </a:cubicBezTo>
                    <a:cubicBezTo>
                      <a:pt x="53640" y="41449"/>
                      <a:pt x="53640" y="44087"/>
                      <a:pt x="53640" y="47102"/>
                    </a:cubicBezTo>
                    <a:cubicBezTo>
                      <a:pt x="63812" y="46725"/>
                      <a:pt x="72478" y="47102"/>
                      <a:pt x="80390" y="48232"/>
                    </a:cubicBezTo>
                    <a:cubicBezTo>
                      <a:pt x="88301" y="49362"/>
                      <a:pt x="94706" y="51623"/>
                      <a:pt x="99981" y="55015"/>
                    </a:cubicBezTo>
                    <a:cubicBezTo>
                      <a:pt x="105255" y="58406"/>
                      <a:pt x="109400" y="62928"/>
                      <a:pt x="112790" y="68203"/>
                    </a:cubicBezTo>
                    <a:cubicBezTo>
                      <a:pt x="115804" y="71594"/>
                      <a:pt x="117688" y="78377"/>
                      <a:pt x="118441" y="86667"/>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55" name="Freeform 54">
                <a:extLst>
                  <a:ext uri="{FF2B5EF4-FFF2-40B4-BE49-F238E27FC236}">
                    <a16:creationId xmlns:a16="http://schemas.microsoft.com/office/drawing/2014/main" id="{83352F62-01E1-4438-D2F5-6426657A2B87}"/>
                  </a:ext>
                </a:extLst>
              </p:cNvPr>
              <p:cNvSpPr/>
              <p:nvPr/>
            </p:nvSpPr>
            <p:spPr>
              <a:xfrm>
                <a:off x="5665725" y="6163742"/>
                <a:ext cx="45963" cy="25623"/>
              </a:xfrm>
              <a:custGeom>
                <a:avLst/>
                <a:gdLst>
                  <a:gd name="connsiteX0" fmla="*/ 44080 w 45963"/>
                  <a:gd name="connsiteY0" fmla="*/ 0 h 25623"/>
                  <a:gd name="connsiteX1" fmla="*/ 45964 w 45963"/>
                  <a:gd name="connsiteY1" fmla="*/ 22232 h 25623"/>
                  <a:gd name="connsiteX2" fmla="*/ 1884 w 45963"/>
                  <a:gd name="connsiteY2" fmla="*/ 25623 h 25623"/>
                  <a:gd name="connsiteX3" fmla="*/ 0 w 45963"/>
                  <a:gd name="connsiteY3" fmla="*/ 3391 h 25623"/>
                  <a:gd name="connsiteX4" fmla="*/ 44080 w 45963"/>
                  <a:gd name="connsiteY4" fmla="*/ 0 h 25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63" h="25623">
                    <a:moveTo>
                      <a:pt x="44080" y="0"/>
                    </a:moveTo>
                    <a:lnTo>
                      <a:pt x="45964" y="22232"/>
                    </a:lnTo>
                    <a:lnTo>
                      <a:pt x="1884" y="25623"/>
                    </a:lnTo>
                    <a:lnTo>
                      <a:pt x="0" y="3391"/>
                    </a:lnTo>
                    <a:lnTo>
                      <a:pt x="44080" y="0"/>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56" name="Freeform 55">
                <a:extLst>
                  <a:ext uri="{FF2B5EF4-FFF2-40B4-BE49-F238E27FC236}">
                    <a16:creationId xmlns:a16="http://schemas.microsoft.com/office/drawing/2014/main" id="{3B620F29-7437-CD9F-6C3F-694E6B20EE83}"/>
                  </a:ext>
                </a:extLst>
              </p:cNvPr>
              <p:cNvSpPr/>
              <p:nvPr/>
            </p:nvSpPr>
            <p:spPr>
              <a:xfrm>
                <a:off x="5777620" y="6095768"/>
                <a:ext cx="147180" cy="138438"/>
              </a:xfrm>
              <a:custGeom>
                <a:avLst/>
                <a:gdLst>
                  <a:gd name="connsiteX0" fmla="*/ 0 w 147180"/>
                  <a:gd name="connsiteY0" fmla="*/ 6930 h 138438"/>
                  <a:gd name="connsiteX1" fmla="*/ 74974 w 147180"/>
                  <a:gd name="connsiteY1" fmla="*/ 901 h 138438"/>
                  <a:gd name="connsiteX2" fmla="*/ 100593 w 147180"/>
                  <a:gd name="connsiteY2" fmla="*/ 148 h 138438"/>
                  <a:gd name="connsiteX3" fmla="*/ 119431 w 147180"/>
                  <a:gd name="connsiteY3" fmla="*/ 2409 h 138438"/>
                  <a:gd name="connsiteX4" fmla="*/ 132240 w 147180"/>
                  <a:gd name="connsiteY4" fmla="*/ 7684 h 138438"/>
                  <a:gd name="connsiteX5" fmla="*/ 140529 w 147180"/>
                  <a:gd name="connsiteY5" fmla="*/ 15220 h 138438"/>
                  <a:gd name="connsiteX6" fmla="*/ 145050 w 147180"/>
                  <a:gd name="connsiteY6" fmla="*/ 24641 h 138438"/>
                  <a:gd name="connsiteX7" fmla="*/ 146933 w 147180"/>
                  <a:gd name="connsiteY7" fmla="*/ 35945 h 138438"/>
                  <a:gd name="connsiteX8" fmla="*/ 146557 w 147180"/>
                  <a:gd name="connsiteY8" fmla="*/ 47626 h 138438"/>
                  <a:gd name="connsiteX9" fmla="*/ 143166 w 147180"/>
                  <a:gd name="connsiteY9" fmla="*/ 57800 h 138438"/>
                  <a:gd name="connsiteX10" fmla="*/ 135254 w 147180"/>
                  <a:gd name="connsiteY10" fmla="*/ 66467 h 138438"/>
                  <a:gd name="connsiteX11" fmla="*/ 121691 w 147180"/>
                  <a:gd name="connsiteY11" fmla="*/ 73626 h 138438"/>
                  <a:gd name="connsiteX12" fmla="*/ 101346 w 147180"/>
                  <a:gd name="connsiteY12" fmla="*/ 78902 h 138438"/>
                  <a:gd name="connsiteX13" fmla="*/ 73090 w 147180"/>
                  <a:gd name="connsiteY13" fmla="*/ 82670 h 138438"/>
                  <a:gd name="connsiteX14" fmla="*/ 73843 w 147180"/>
                  <a:gd name="connsiteY14" fmla="*/ 93974 h 138438"/>
                  <a:gd name="connsiteX15" fmla="*/ 85146 w 147180"/>
                  <a:gd name="connsiteY15" fmla="*/ 95105 h 138438"/>
                  <a:gd name="connsiteX16" fmla="*/ 88160 w 147180"/>
                  <a:gd name="connsiteY16" fmla="*/ 132409 h 138438"/>
                  <a:gd name="connsiteX17" fmla="*/ 10926 w 147180"/>
                  <a:gd name="connsiteY17" fmla="*/ 138438 h 138438"/>
                  <a:gd name="connsiteX18" fmla="*/ 7912 w 147180"/>
                  <a:gd name="connsiteY18" fmla="*/ 101134 h 138438"/>
                  <a:gd name="connsiteX19" fmla="*/ 18838 w 147180"/>
                  <a:gd name="connsiteY19" fmla="*/ 98119 h 138438"/>
                  <a:gd name="connsiteX20" fmla="*/ 14693 w 147180"/>
                  <a:gd name="connsiteY20" fmla="*/ 44989 h 138438"/>
                  <a:gd name="connsiteX21" fmla="*/ 3391 w 147180"/>
                  <a:gd name="connsiteY21" fmla="*/ 43858 h 138438"/>
                  <a:gd name="connsiteX22" fmla="*/ 0 w 147180"/>
                  <a:gd name="connsiteY22" fmla="*/ 6930 h 138438"/>
                  <a:gd name="connsiteX23" fmla="*/ 70829 w 147180"/>
                  <a:gd name="connsiteY23" fmla="*/ 59684 h 138438"/>
                  <a:gd name="connsiteX24" fmla="*/ 79872 w 147180"/>
                  <a:gd name="connsiteY24" fmla="*/ 58554 h 138438"/>
                  <a:gd name="connsiteX25" fmla="*/ 86653 w 147180"/>
                  <a:gd name="connsiteY25" fmla="*/ 55916 h 138438"/>
                  <a:gd name="connsiteX26" fmla="*/ 90797 w 147180"/>
                  <a:gd name="connsiteY26" fmla="*/ 50641 h 138438"/>
                  <a:gd name="connsiteX27" fmla="*/ 91551 w 147180"/>
                  <a:gd name="connsiteY27" fmla="*/ 41974 h 138438"/>
                  <a:gd name="connsiteX28" fmla="*/ 89290 w 147180"/>
                  <a:gd name="connsiteY28" fmla="*/ 33684 h 138438"/>
                  <a:gd name="connsiteX29" fmla="*/ 84392 w 147180"/>
                  <a:gd name="connsiteY29" fmla="*/ 29162 h 138438"/>
                  <a:gd name="connsiteX30" fmla="*/ 77234 w 147180"/>
                  <a:gd name="connsiteY30" fmla="*/ 27655 h 138438"/>
                  <a:gd name="connsiteX31" fmla="*/ 68192 w 147180"/>
                  <a:gd name="connsiteY31" fmla="*/ 28032 h 138438"/>
                  <a:gd name="connsiteX32" fmla="*/ 70829 w 147180"/>
                  <a:gd name="connsiteY32" fmla="*/ 59684 h 13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7180" h="138438">
                    <a:moveTo>
                      <a:pt x="0" y="6930"/>
                    </a:moveTo>
                    <a:lnTo>
                      <a:pt x="74974" y="901"/>
                    </a:lnTo>
                    <a:cubicBezTo>
                      <a:pt x="84769" y="148"/>
                      <a:pt x="93435" y="-229"/>
                      <a:pt x="100593" y="148"/>
                    </a:cubicBezTo>
                    <a:cubicBezTo>
                      <a:pt x="107751" y="525"/>
                      <a:pt x="114156" y="1278"/>
                      <a:pt x="119431" y="2409"/>
                    </a:cubicBezTo>
                    <a:cubicBezTo>
                      <a:pt x="124705" y="3539"/>
                      <a:pt x="128849" y="5423"/>
                      <a:pt x="132240" y="7684"/>
                    </a:cubicBezTo>
                    <a:cubicBezTo>
                      <a:pt x="135631" y="9945"/>
                      <a:pt x="138268" y="12206"/>
                      <a:pt x="140529" y="15220"/>
                    </a:cubicBezTo>
                    <a:cubicBezTo>
                      <a:pt x="142789" y="18235"/>
                      <a:pt x="143919" y="21249"/>
                      <a:pt x="145050" y="24641"/>
                    </a:cubicBezTo>
                    <a:cubicBezTo>
                      <a:pt x="145803" y="28032"/>
                      <a:pt x="146557" y="31800"/>
                      <a:pt x="146933" y="35945"/>
                    </a:cubicBezTo>
                    <a:cubicBezTo>
                      <a:pt x="147310" y="40090"/>
                      <a:pt x="147310" y="43858"/>
                      <a:pt x="146557" y="47626"/>
                    </a:cubicBezTo>
                    <a:cubicBezTo>
                      <a:pt x="146180" y="51394"/>
                      <a:pt x="145050" y="54786"/>
                      <a:pt x="143166" y="57800"/>
                    </a:cubicBezTo>
                    <a:cubicBezTo>
                      <a:pt x="141282" y="60815"/>
                      <a:pt x="138645" y="63829"/>
                      <a:pt x="135254" y="66467"/>
                    </a:cubicBezTo>
                    <a:cubicBezTo>
                      <a:pt x="131863" y="69105"/>
                      <a:pt x="127342" y="71742"/>
                      <a:pt x="121691" y="73626"/>
                    </a:cubicBezTo>
                    <a:cubicBezTo>
                      <a:pt x="116040" y="75887"/>
                      <a:pt x="109258" y="77394"/>
                      <a:pt x="101346" y="78902"/>
                    </a:cubicBezTo>
                    <a:cubicBezTo>
                      <a:pt x="93435" y="80409"/>
                      <a:pt x="84016" y="81539"/>
                      <a:pt x="73090" y="82670"/>
                    </a:cubicBezTo>
                    <a:lnTo>
                      <a:pt x="73843" y="93974"/>
                    </a:lnTo>
                    <a:lnTo>
                      <a:pt x="85146" y="95105"/>
                    </a:lnTo>
                    <a:lnTo>
                      <a:pt x="88160" y="132409"/>
                    </a:lnTo>
                    <a:lnTo>
                      <a:pt x="10926" y="138438"/>
                    </a:lnTo>
                    <a:lnTo>
                      <a:pt x="7912" y="101134"/>
                    </a:lnTo>
                    <a:lnTo>
                      <a:pt x="18838" y="98119"/>
                    </a:lnTo>
                    <a:lnTo>
                      <a:pt x="14693" y="44989"/>
                    </a:lnTo>
                    <a:lnTo>
                      <a:pt x="3391" y="43858"/>
                    </a:lnTo>
                    <a:lnTo>
                      <a:pt x="0" y="6930"/>
                    </a:lnTo>
                    <a:close/>
                    <a:moveTo>
                      <a:pt x="70829" y="59684"/>
                    </a:moveTo>
                    <a:cubicBezTo>
                      <a:pt x="74220" y="59307"/>
                      <a:pt x="77234" y="58931"/>
                      <a:pt x="79872" y="58554"/>
                    </a:cubicBezTo>
                    <a:cubicBezTo>
                      <a:pt x="82509" y="58177"/>
                      <a:pt x="84769" y="57047"/>
                      <a:pt x="86653" y="55916"/>
                    </a:cubicBezTo>
                    <a:cubicBezTo>
                      <a:pt x="88537" y="54786"/>
                      <a:pt x="89667" y="52902"/>
                      <a:pt x="90797" y="50641"/>
                    </a:cubicBezTo>
                    <a:cubicBezTo>
                      <a:pt x="91927" y="48380"/>
                      <a:pt x="91927" y="45365"/>
                      <a:pt x="91551" y="41974"/>
                    </a:cubicBezTo>
                    <a:cubicBezTo>
                      <a:pt x="91174" y="38583"/>
                      <a:pt x="90421" y="35568"/>
                      <a:pt x="89290" y="33684"/>
                    </a:cubicBezTo>
                    <a:cubicBezTo>
                      <a:pt x="88160" y="31800"/>
                      <a:pt x="86653" y="30293"/>
                      <a:pt x="84392" y="29162"/>
                    </a:cubicBezTo>
                    <a:cubicBezTo>
                      <a:pt x="82509" y="28409"/>
                      <a:pt x="79872" y="27655"/>
                      <a:pt x="77234" y="27655"/>
                    </a:cubicBezTo>
                    <a:cubicBezTo>
                      <a:pt x="74597" y="27655"/>
                      <a:pt x="71583" y="27655"/>
                      <a:pt x="68192" y="28032"/>
                    </a:cubicBezTo>
                    <a:lnTo>
                      <a:pt x="70829" y="59684"/>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57" name="Freeform 56">
                <a:extLst>
                  <a:ext uri="{FF2B5EF4-FFF2-40B4-BE49-F238E27FC236}">
                    <a16:creationId xmlns:a16="http://schemas.microsoft.com/office/drawing/2014/main" id="{A924D382-4EB7-A714-6334-D1137B405B19}"/>
                  </a:ext>
                </a:extLst>
              </p:cNvPr>
              <p:cNvSpPr/>
              <p:nvPr/>
            </p:nvSpPr>
            <p:spPr>
              <a:xfrm>
                <a:off x="5933972" y="6082068"/>
                <a:ext cx="155220" cy="137221"/>
              </a:xfrm>
              <a:custGeom>
                <a:avLst/>
                <a:gdLst>
                  <a:gd name="connsiteX0" fmla="*/ 82886 w 155220"/>
                  <a:gd name="connsiteY0" fmla="*/ 136689 h 137221"/>
                  <a:gd name="connsiteX1" fmla="*/ 62541 w 155220"/>
                  <a:gd name="connsiteY1" fmla="*/ 137066 h 137221"/>
                  <a:gd name="connsiteX2" fmla="*/ 43703 w 155220"/>
                  <a:gd name="connsiteY2" fmla="*/ 133674 h 137221"/>
                  <a:gd name="connsiteX3" fmla="*/ 27503 w 155220"/>
                  <a:gd name="connsiteY3" fmla="*/ 125761 h 137221"/>
                  <a:gd name="connsiteX4" fmla="*/ 14317 w 155220"/>
                  <a:gd name="connsiteY4" fmla="*/ 113327 h 137221"/>
                  <a:gd name="connsiteX5" fmla="*/ 4898 w 155220"/>
                  <a:gd name="connsiteY5" fmla="*/ 95993 h 137221"/>
                  <a:gd name="connsiteX6" fmla="*/ 377 w 155220"/>
                  <a:gd name="connsiteY6" fmla="*/ 73384 h 137221"/>
                  <a:gd name="connsiteX7" fmla="*/ 1507 w 155220"/>
                  <a:gd name="connsiteY7" fmla="*/ 51529 h 137221"/>
                  <a:gd name="connsiteX8" fmla="*/ 7912 w 155220"/>
                  <a:gd name="connsiteY8" fmla="*/ 33819 h 137221"/>
                  <a:gd name="connsiteX9" fmla="*/ 18838 w 155220"/>
                  <a:gd name="connsiteY9" fmla="*/ 20254 h 137221"/>
                  <a:gd name="connsiteX10" fmla="*/ 33908 w 155220"/>
                  <a:gd name="connsiteY10" fmla="*/ 10080 h 137221"/>
                  <a:gd name="connsiteX11" fmla="*/ 51992 w 155220"/>
                  <a:gd name="connsiteY11" fmla="*/ 3674 h 137221"/>
                  <a:gd name="connsiteX12" fmla="*/ 72337 w 155220"/>
                  <a:gd name="connsiteY12" fmla="*/ 283 h 137221"/>
                  <a:gd name="connsiteX13" fmla="*/ 93058 w 155220"/>
                  <a:gd name="connsiteY13" fmla="*/ 283 h 137221"/>
                  <a:gd name="connsiteX14" fmla="*/ 111896 w 155220"/>
                  <a:gd name="connsiteY14" fmla="*/ 4051 h 137221"/>
                  <a:gd name="connsiteX15" fmla="*/ 128096 w 155220"/>
                  <a:gd name="connsiteY15" fmla="*/ 11587 h 137221"/>
                  <a:gd name="connsiteX16" fmla="*/ 141282 w 155220"/>
                  <a:gd name="connsiteY16" fmla="*/ 23268 h 137221"/>
                  <a:gd name="connsiteX17" fmla="*/ 150324 w 155220"/>
                  <a:gd name="connsiteY17" fmla="*/ 39471 h 137221"/>
                  <a:gd name="connsiteX18" fmla="*/ 154845 w 155220"/>
                  <a:gd name="connsiteY18" fmla="*/ 60573 h 137221"/>
                  <a:gd name="connsiteX19" fmla="*/ 151455 w 155220"/>
                  <a:gd name="connsiteY19" fmla="*/ 92979 h 137221"/>
                  <a:gd name="connsiteX20" fmla="*/ 136761 w 155220"/>
                  <a:gd name="connsiteY20" fmla="*/ 115964 h 137221"/>
                  <a:gd name="connsiteX21" fmla="*/ 113026 w 155220"/>
                  <a:gd name="connsiteY21" fmla="*/ 129906 h 137221"/>
                  <a:gd name="connsiteX22" fmla="*/ 82886 w 155220"/>
                  <a:gd name="connsiteY22" fmla="*/ 136689 h 137221"/>
                  <a:gd name="connsiteX23" fmla="*/ 74974 w 155220"/>
                  <a:gd name="connsiteY23" fmla="*/ 40225 h 137221"/>
                  <a:gd name="connsiteX24" fmla="*/ 65932 w 155220"/>
                  <a:gd name="connsiteY24" fmla="*/ 42486 h 137221"/>
                  <a:gd name="connsiteX25" fmla="*/ 59904 w 155220"/>
                  <a:gd name="connsiteY25" fmla="*/ 46631 h 137221"/>
                  <a:gd name="connsiteX26" fmla="*/ 56513 w 155220"/>
                  <a:gd name="connsiteY26" fmla="*/ 52283 h 137221"/>
                  <a:gd name="connsiteX27" fmla="*/ 55006 w 155220"/>
                  <a:gd name="connsiteY27" fmla="*/ 58312 h 137221"/>
                  <a:gd name="connsiteX28" fmla="*/ 54629 w 155220"/>
                  <a:gd name="connsiteY28" fmla="*/ 64341 h 137221"/>
                  <a:gd name="connsiteX29" fmla="*/ 55006 w 155220"/>
                  <a:gd name="connsiteY29" fmla="*/ 69239 h 137221"/>
                  <a:gd name="connsiteX30" fmla="*/ 55383 w 155220"/>
                  <a:gd name="connsiteY30" fmla="*/ 74138 h 137221"/>
                  <a:gd name="connsiteX31" fmla="*/ 56513 w 155220"/>
                  <a:gd name="connsiteY31" fmla="*/ 80167 h 137221"/>
                  <a:gd name="connsiteX32" fmla="*/ 58773 w 155220"/>
                  <a:gd name="connsiteY32" fmla="*/ 86196 h 137221"/>
                  <a:gd name="connsiteX33" fmla="*/ 62918 w 155220"/>
                  <a:gd name="connsiteY33" fmla="*/ 91471 h 137221"/>
                  <a:gd name="connsiteX34" fmla="*/ 69322 w 155220"/>
                  <a:gd name="connsiteY34" fmla="*/ 94863 h 137221"/>
                  <a:gd name="connsiteX35" fmla="*/ 78741 w 155220"/>
                  <a:gd name="connsiteY35" fmla="*/ 95616 h 137221"/>
                  <a:gd name="connsiteX36" fmla="*/ 87783 w 155220"/>
                  <a:gd name="connsiteY36" fmla="*/ 93355 h 137221"/>
                  <a:gd name="connsiteX37" fmla="*/ 93811 w 155220"/>
                  <a:gd name="connsiteY37" fmla="*/ 89210 h 137221"/>
                  <a:gd name="connsiteX38" fmla="*/ 97202 w 155220"/>
                  <a:gd name="connsiteY38" fmla="*/ 83558 h 137221"/>
                  <a:gd name="connsiteX39" fmla="*/ 98709 w 155220"/>
                  <a:gd name="connsiteY39" fmla="*/ 77152 h 137221"/>
                  <a:gd name="connsiteX40" fmla="*/ 99086 w 155220"/>
                  <a:gd name="connsiteY40" fmla="*/ 71123 h 137221"/>
                  <a:gd name="connsiteX41" fmla="*/ 98709 w 155220"/>
                  <a:gd name="connsiteY41" fmla="*/ 66225 h 137221"/>
                  <a:gd name="connsiteX42" fmla="*/ 98332 w 155220"/>
                  <a:gd name="connsiteY42" fmla="*/ 61326 h 137221"/>
                  <a:gd name="connsiteX43" fmla="*/ 97202 w 155220"/>
                  <a:gd name="connsiteY43" fmla="*/ 55674 h 137221"/>
                  <a:gd name="connsiteX44" fmla="*/ 94942 w 155220"/>
                  <a:gd name="connsiteY44" fmla="*/ 50022 h 137221"/>
                  <a:gd name="connsiteX45" fmla="*/ 90797 w 155220"/>
                  <a:gd name="connsiteY45" fmla="*/ 45123 h 137221"/>
                  <a:gd name="connsiteX46" fmla="*/ 84392 w 155220"/>
                  <a:gd name="connsiteY46" fmla="*/ 41732 h 137221"/>
                  <a:gd name="connsiteX47" fmla="*/ 74974 w 155220"/>
                  <a:gd name="connsiteY47" fmla="*/ 40225 h 13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5220" h="137221">
                    <a:moveTo>
                      <a:pt x="82886" y="136689"/>
                    </a:moveTo>
                    <a:cubicBezTo>
                      <a:pt x="75727" y="137066"/>
                      <a:pt x="68946" y="137443"/>
                      <a:pt x="62541" y="137066"/>
                    </a:cubicBezTo>
                    <a:cubicBezTo>
                      <a:pt x="55759" y="136689"/>
                      <a:pt x="49731" y="135558"/>
                      <a:pt x="43703" y="133674"/>
                    </a:cubicBezTo>
                    <a:cubicBezTo>
                      <a:pt x="37675" y="131790"/>
                      <a:pt x="32401" y="129153"/>
                      <a:pt x="27503" y="125761"/>
                    </a:cubicBezTo>
                    <a:cubicBezTo>
                      <a:pt x="22605" y="122370"/>
                      <a:pt x="18084" y="118225"/>
                      <a:pt x="14317" y="113327"/>
                    </a:cubicBezTo>
                    <a:cubicBezTo>
                      <a:pt x="10549" y="108428"/>
                      <a:pt x="7535" y="102776"/>
                      <a:pt x="4898" y="95993"/>
                    </a:cubicBezTo>
                    <a:cubicBezTo>
                      <a:pt x="2637" y="89210"/>
                      <a:pt x="1130" y="81674"/>
                      <a:pt x="377" y="73384"/>
                    </a:cubicBezTo>
                    <a:cubicBezTo>
                      <a:pt x="-377" y="65471"/>
                      <a:pt x="0" y="58312"/>
                      <a:pt x="1507" y="51529"/>
                    </a:cubicBezTo>
                    <a:cubicBezTo>
                      <a:pt x="3014" y="45123"/>
                      <a:pt x="4898" y="39094"/>
                      <a:pt x="7912" y="33819"/>
                    </a:cubicBezTo>
                    <a:cubicBezTo>
                      <a:pt x="10926" y="28544"/>
                      <a:pt x="14693" y="24022"/>
                      <a:pt x="18838" y="20254"/>
                    </a:cubicBezTo>
                    <a:cubicBezTo>
                      <a:pt x="22982" y="16486"/>
                      <a:pt x="28257" y="13094"/>
                      <a:pt x="33908" y="10080"/>
                    </a:cubicBezTo>
                    <a:cubicBezTo>
                      <a:pt x="39559" y="7442"/>
                      <a:pt x="45587" y="5181"/>
                      <a:pt x="51992" y="3674"/>
                    </a:cubicBezTo>
                    <a:cubicBezTo>
                      <a:pt x="58397" y="2167"/>
                      <a:pt x="65178" y="1036"/>
                      <a:pt x="72337" y="283"/>
                    </a:cubicBezTo>
                    <a:cubicBezTo>
                      <a:pt x="79495" y="-94"/>
                      <a:pt x="86276" y="-94"/>
                      <a:pt x="93058" y="283"/>
                    </a:cubicBezTo>
                    <a:cubicBezTo>
                      <a:pt x="99839" y="659"/>
                      <a:pt x="106244" y="2167"/>
                      <a:pt x="111896" y="4051"/>
                    </a:cubicBezTo>
                    <a:cubicBezTo>
                      <a:pt x="117924" y="5935"/>
                      <a:pt x="123198" y="8573"/>
                      <a:pt x="128096" y="11587"/>
                    </a:cubicBezTo>
                    <a:cubicBezTo>
                      <a:pt x="132994" y="14602"/>
                      <a:pt x="137515" y="18746"/>
                      <a:pt x="141282" y="23268"/>
                    </a:cubicBezTo>
                    <a:cubicBezTo>
                      <a:pt x="145050" y="27790"/>
                      <a:pt x="148064" y="33442"/>
                      <a:pt x="150324" y="39471"/>
                    </a:cubicBezTo>
                    <a:cubicBezTo>
                      <a:pt x="152585" y="45500"/>
                      <a:pt x="154092" y="52660"/>
                      <a:pt x="154845" y="60573"/>
                    </a:cubicBezTo>
                    <a:cubicBezTo>
                      <a:pt x="155975" y="73008"/>
                      <a:pt x="154469" y="83935"/>
                      <a:pt x="151455" y="92979"/>
                    </a:cubicBezTo>
                    <a:cubicBezTo>
                      <a:pt x="148064" y="102022"/>
                      <a:pt x="143166" y="109935"/>
                      <a:pt x="136761" y="115964"/>
                    </a:cubicBezTo>
                    <a:cubicBezTo>
                      <a:pt x="130356" y="121993"/>
                      <a:pt x="122445" y="126892"/>
                      <a:pt x="113026" y="129906"/>
                    </a:cubicBezTo>
                    <a:cubicBezTo>
                      <a:pt x="103607" y="132921"/>
                      <a:pt x="93435" y="135935"/>
                      <a:pt x="82886" y="136689"/>
                    </a:cubicBezTo>
                    <a:close/>
                    <a:moveTo>
                      <a:pt x="74974" y="40225"/>
                    </a:moveTo>
                    <a:cubicBezTo>
                      <a:pt x="71206" y="40602"/>
                      <a:pt x="68192" y="41355"/>
                      <a:pt x="65932" y="42486"/>
                    </a:cubicBezTo>
                    <a:cubicBezTo>
                      <a:pt x="63671" y="43616"/>
                      <a:pt x="61411" y="45123"/>
                      <a:pt x="59904" y="46631"/>
                    </a:cubicBezTo>
                    <a:cubicBezTo>
                      <a:pt x="58397" y="48138"/>
                      <a:pt x="57266" y="50022"/>
                      <a:pt x="56513" y="52283"/>
                    </a:cubicBezTo>
                    <a:cubicBezTo>
                      <a:pt x="55759" y="54167"/>
                      <a:pt x="55383" y="56428"/>
                      <a:pt x="55006" y="58312"/>
                    </a:cubicBezTo>
                    <a:cubicBezTo>
                      <a:pt x="54629" y="60196"/>
                      <a:pt x="54629" y="62457"/>
                      <a:pt x="54629" y="64341"/>
                    </a:cubicBezTo>
                    <a:cubicBezTo>
                      <a:pt x="54629" y="66225"/>
                      <a:pt x="55006" y="67732"/>
                      <a:pt x="55006" y="69239"/>
                    </a:cubicBezTo>
                    <a:cubicBezTo>
                      <a:pt x="55006" y="70747"/>
                      <a:pt x="55383" y="72254"/>
                      <a:pt x="55383" y="74138"/>
                    </a:cubicBezTo>
                    <a:cubicBezTo>
                      <a:pt x="55759" y="76022"/>
                      <a:pt x="56136" y="77906"/>
                      <a:pt x="56513" y="80167"/>
                    </a:cubicBezTo>
                    <a:cubicBezTo>
                      <a:pt x="57266" y="82051"/>
                      <a:pt x="58020" y="84312"/>
                      <a:pt x="58773" y="86196"/>
                    </a:cubicBezTo>
                    <a:cubicBezTo>
                      <a:pt x="59904" y="88080"/>
                      <a:pt x="61034" y="89964"/>
                      <a:pt x="62918" y="91471"/>
                    </a:cubicBezTo>
                    <a:cubicBezTo>
                      <a:pt x="64802" y="92979"/>
                      <a:pt x="66685" y="94109"/>
                      <a:pt x="69322" y="94863"/>
                    </a:cubicBezTo>
                    <a:cubicBezTo>
                      <a:pt x="71960" y="95616"/>
                      <a:pt x="74974" y="95993"/>
                      <a:pt x="78741" y="95616"/>
                    </a:cubicBezTo>
                    <a:cubicBezTo>
                      <a:pt x="82509" y="95239"/>
                      <a:pt x="85523" y="94486"/>
                      <a:pt x="87783" y="93355"/>
                    </a:cubicBezTo>
                    <a:cubicBezTo>
                      <a:pt x="90044" y="92225"/>
                      <a:pt x="92304" y="90718"/>
                      <a:pt x="93811" y="89210"/>
                    </a:cubicBezTo>
                    <a:cubicBezTo>
                      <a:pt x="95318" y="87326"/>
                      <a:pt x="96449" y="85442"/>
                      <a:pt x="97202" y="83558"/>
                    </a:cubicBezTo>
                    <a:cubicBezTo>
                      <a:pt x="97956" y="81297"/>
                      <a:pt x="98332" y="79413"/>
                      <a:pt x="98709" y="77152"/>
                    </a:cubicBezTo>
                    <a:cubicBezTo>
                      <a:pt x="99086" y="75268"/>
                      <a:pt x="99086" y="73008"/>
                      <a:pt x="99086" y="71123"/>
                    </a:cubicBezTo>
                    <a:cubicBezTo>
                      <a:pt x="99086" y="69239"/>
                      <a:pt x="99086" y="67732"/>
                      <a:pt x="98709" y="66225"/>
                    </a:cubicBezTo>
                    <a:cubicBezTo>
                      <a:pt x="98709" y="64718"/>
                      <a:pt x="98332" y="63210"/>
                      <a:pt x="98332" y="61326"/>
                    </a:cubicBezTo>
                    <a:cubicBezTo>
                      <a:pt x="97956" y="59442"/>
                      <a:pt x="97579" y="57558"/>
                      <a:pt x="97202" y="55674"/>
                    </a:cubicBezTo>
                    <a:cubicBezTo>
                      <a:pt x="96825" y="53790"/>
                      <a:pt x="95695" y="51906"/>
                      <a:pt x="94942" y="50022"/>
                    </a:cubicBezTo>
                    <a:cubicBezTo>
                      <a:pt x="93811" y="48138"/>
                      <a:pt x="92304" y="46631"/>
                      <a:pt x="90797" y="45123"/>
                    </a:cubicBezTo>
                    <a:cubicBezTo>
                      <a:pt x="88914" y="43616"/>
                      <a:pt x="86653" y="42486"/>
                      <a:pt x="84392" y="41732"/>
                    </a:cubicBezTo>
                    <a:cubicBezTo>
                      <a:pt x="81755" y="39848"/>
                      <a:pt x="78741" y="39848"/>
                      <a:pt x="74974" y="40225"/>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58" name="Freeform 57">
                <a:extLst>
                  <a:ext uri="{FF2B5EF4-FFF2-40B4-BE49-F238E27FC236}">
                    <a16:creationId xmlns:a16="http://schemas.microsoft.com/office/drawing/2014/main" id="{062D8B96-9DA9-C25A-3C07-7536A16D0311}"/>
                  </a:ext>
                </a:extLst>
              </p:cNvPr>
              <p:cNvSpPr/>
              <p:nvPr/>
            </p:nvSpPr>
            <p:spPr>
              <a:xfrm>
                <a:off x="6095976" y="6072176"/>
                <a:ext cx="115663" cy="137913"/>
              </a:xfrm>
              <a:custGeom>
                <a:avLst/>
                <a:gdLst>
                  <a:gd name="connsiteX0" fmla="*/ 74597 w 115663"/>
                  <a:gd name="connsiteY0" fmla="*/ 99479 h 137913"/>
                  <a:gd name="connsiteX1" fmla="*/ 82132 w 115663"/>
                  <a:gd name="connsiteY1" fmla="*/ 97971 h 137913"/>
                  <a:gd name="connsiteX2" fmla="*/ 88537 w 115663"/>
                  <a:gd name="connsiteY2" fmla="*/ 94957 h 137913"/>
                  <a:gd name="connsiteX3" fmla="*/ 93811 w 115663"/>
                  <a:gd name="connsiteY3" fmla="*/ 90812 h 137913"/>
                  <a:gd name="connsiteX4" fmla="*/ 97956 w 115663"/>
                  <a:gd name="connsiteY4" fmla="*/ 86667 h 137913"/>
                  <a:gd name="connsiteX5" fmla="*/ 112272 w 115663"/>
                  <a:gd name="connsiteY5" fmla="*/ 85537 h 137913"/>
                  <a:gd name="connsiteX6" fmla="*/ 115663 w 115663"/>
                  <a:gd name="connsiteY6" fmla="*/ 129624 h 137913"/>
                  <a:gd name="connsiteX7" fmla="*/ 10549 w 115663"/>
                  <a:gd name="connsiteY7" fmla="*/ 137914 h 137913"/>
                  <a:gd name="connsiteX8" fmla="*/ 7535 w 115663"/>
                  <a:gd name="connsiteY8" fmla="*/ 100609 h 137913"/>
                  <a:gd name="connsiteX9" fmla="*/ 18461 w 115663"/>
                  <a:gd name="connsiteY9" fmla="*/ 97595 h 137913"/>
                  <a:gd name="connsiteX10" fmla="*/ 14317 w 115663"/>
                  <a:gd name="connsiteY10" fmla="*/ 44464 h 137913"/>
                  <a:gd name="connsiteX11" fmla="*/ 3014 w 115663"/>
                  <a:gd name="connsiteY11" fmla="*/ 43333 h 137913"/>
                  <a:gd name="connsiteX12" fmla="*/ 0 w 115663"/>
                  <a:gd name="connsiteY12" fmla="*/ 6029 h 137913"/>
                  <a:gd name="connsiteX13" fmla="*/ 77234 w 115663"/>
                  <a:gd name="connsiteY13" fmla="*/ 0 h 137913"/>
                  <a:gd name="connsiteX14" fmla="*/ 80248 w 115663"/>
                  <a:gd name="connsiteY14" fmla="*/ 37304 h 137913"/>
                  <a:gd name="connsiteX15" fmla="*/ 69322 w 115663"/>
                  <a:gd name="connsiteY15" fmla="*/ 40319 h 137913"/>
                  <a:gd name="connsiteX16" fmla="*/ 74597 w 115663"/>
                  <a:gd name="connsiteY16" fmla="*/ 99479 h 13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663" h="137913">
                    <a:moveTo>
                      <a:pt x="74597" y="99479"/>
                    </a:moveTo>
                    <a:cubicBezTo>
                      <a:pt x="77234" y="99102"/>
                      <a:pt x="79872" y="98725"/>
                      <a:pt x="82132" y="97971"/>
                    </a:cubicBezTo>
                    <a:cubicBezTo>
                      <a:pt x="84392" y="97218"/>
                      <a:pt x="86653" y="96087"/>
                      <a:pt x="88537" y="94957"/>
                    </a:cubicBezTo>
                    <a:cubicBezTo>
                      <a:pt x="90421" y="93826"/>
                      <a:pt x="92304" y="92319"/>
                      <a:pt x="93811" y="90812"/>
                    </a:cubicBezTo>
                    <a:cubicBezTo>
                      <a:pt x="95318" y="89305"/>
                      <a:pt x="96825" y="87797"/>
                      <a:pt x="97956" y="86667"/>
                    </a:cubicBezTo>
                    <a:lnTo>
                      <a:pt x="112272" y="85537"/>
                    </a:lnTo>
                    <a:lnTo>
                      <a:pt x="115663" y="129624"/>
                    </a:lnTo>
                    <a:lnTo>
                      <a:pt x="10549" y="137914"/>
                    </a:lnTo>
                    <a:lnTo>
                      <a:pt x="7535" y="100609"/>
                    </a:lnTo>
                    <a:lnTo>
                      <a:pt x="18461" y="97595"/>
                    </a:lnTo>
                    <a:lnTo>
                      <a:pt x="14317" y="44464"/>
                    </a:lnTo>
                    <a:lnTo>
                      <a:pt x="3014" y="43333"/>
                    </a:lnTo>
                    <a:lnTo>
                      <a:pt x="0" y="6029"/>
                    </a:lnTo>
                    <a:lnTo>
                      <a:pt x="77234" y="0"/>
                    </a:lnTo>
                    <a:lnTo>
                      <a:pt x="80248" y="37304"/>
                    </a:lnTo>
                    <a:lnTo>
                      <a:pt x="69322" y="40319"/>
                    </a:lnTo>
                    <a:lnTo>
                      <a:pt x="74597" y="99479"/>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59" name="Freeform 58">
                <a:extLst>
                  <a:ext uri="{FF2B5EF4-FFF2-40B4-BE49-F238E27FC236}">
                    <a16:creationId xmlns:a16="http://schemas.microsoft.com/office/drawing/2014/main" id="{A87E60D0-CF3F-A692-0BD3-B4700957564C}"/>
                  </a:ext>
                </a:extLst>
              </p:cNvPr>
              <p:cNvSpPr/>
              <p:nvPr/>
            </p:nvSpPr>
            <p:spPr>
              <a:xfrm>
                <a:off x="6213523" y="6062379"/>
                <a:ext cx="87783" cy="137913"/>
              </a:xfrm>
              <a:custGeom>
                <a:avLst/>
                <a:gdLst>
                  <a:gd name="connsiteX0" fmla="*/ 0 w 87783"/>
                  <a:gd name="connsiteY0" fmla="*/ 6029 h 137913"/>
                  <a:gd name="connsiteX1" fmla="*/ 77234 w 87783"/>
                  <a:gd name="connsiteY1" fmla="*/ 0 h 137913"/>
                  <a:gd name="connsiteX2" fmla="*/ 80248 w 87783"/>
                  <a:gd name="connsiteY2" fmla="*/ 37304 h 137913"/>
                  <a:gd name="connsiteX3" fmla="*/ 69323 w 87783"/>
                  <a:gd name="connsiteY3" fmla="*/ 40319 h 137913"/>
                  <a:gd name="connsiteX4" fmla="*/ 73467 w 87783"/>
                  <a:gd name="connsiteY4" fmla="*/ 93450 h 137913"/>
                  <a:gd name="connsiteX5" fmla="*/ 84769 w 87783"/>
                  <a:gd name="connsiteY5" fmla="*/ 94580 h 137913"/>
                  <a:gd name="connsiteX6" fmla="*/ 87783 w 87783"/>
                  <a:gd name="connsiteY6" fmla="*/ 131885 h 137913"/>
                  <a:gd name="connsiteX7" fmla="*/ 10549 w 87783"/>
                  <a:gd name="connsiteY7" fmla="*/ 137913 h 137913"/>
                  <a:gd name="connsiteX8" fmla="*/ 7535 w 87783"/>
                  <a:gd name="connsiteY8" fmla="*/ 100609 h 137913"/>
                  <a:gd name="connsiteX9" fmla="*/ 18461 w 87783"/>
                  <a:gd name="connsiteY9" fmla="*/ 97595 h 137913"/>
                  <a:gd name="connsiteX10" fmla="*/ 14316 w 87783"/>
                  <a:gd name="connsiteY10" fmla="*/ 44464 h 137913"/>
                  <a:gd name="connsiteX11" fmla="*/ 3014 w 87783"/>
                  <a:gd name="connsiteY11" fmla="*/ 43333 h 137913"/>
                  <a:gd name="connsiteX12" fmla="*/ 0 w 87783"/>
                  <a:gd name="connsiteY12" fmla="*/ 6029 h 13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83" h="137913">
                    <a:moveTo>
                      <a:pt x="0" y="6029"/>
                    </a:moveTo>
                    <a:lnTo>
                      <a:pt x="77234" y="0"/>
                    </a:lnTo>
                    <a:lnTo>
                      <a:pt x="80248" y="37304"/>
                    </a:lnTo>
                    <a:lnTo>
                      <a:pt x="69323" y="40319"/>
                    </a:lnTo>
                    <a:lnTo>
                      <a:pt x="73467" y="93450"/>
                    </a:lnTo>
                    <a:lnTo>
                      <a:pt x="84769" y="94580"/>
                    </a:lnTo>
                    <a:lnTo>
                      <a:pt x="87783" y="131885"/>
                    </a:lnTo>
                    <a:lnTo>
                      <a:pt x="10549" y="137913"/>
                    </a:lnTo>
                    <a:lnTo>
                      <a:pt x="7535" y="100609"/>
                    </a:lnTo>
                    <a:lnTo>
                      <a:pt x="18461" y="97595"/>
                    </a:lnTo>
                    <a:lnTo>
                      <a:pt x="14316" y="44464"/>
                    </a:lnTo>
                    <a:lnTo>
                      <a:pt x="3014" y="43333"/>
                    </a:lnTo>
                    <a:lnTo>
                      <a:pt x="0" y="6029"/>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60" name="Freeform 59">
                <a:extLst>
                  <a:ext uri="{FF2B5EF4-FFF2-40B4-BE49-F238E27FC236}">
                    <a16:creationId xmlns:a16="http://schemas.microsoft.com/office/drawing/2014/main" id="{1A27548A-BF53-6AEF-2123-7BF7D6FC78F0}"/>
                  </a:ext>
                </a:extLst>
              </p:cNvPr>
              <p:cNvSpPr/>
              <p:nvPr/>
            </p:nvSpPr>
            <p:spPr>
              <a:xfrm>
                <a:off x="6308569" y="6053180"/>
                <a:ext cx="132135" cy="136926"/>
              </a:xfrm>
              <a:custGeom>
                <a:avLst/>
                <a:gdLst>
                  <a:gd name="connsiteX0" fmla="*/ 55655 w 132135"/>
                  <a:gd name="connsiteY0" fmla="*/ 68359 h 136926"/>
                  <a:gd name="connsiteX1" fmla="*/ 58668 w 132135"/>
                  <a:gd name="connsiteY1" fmla="*/ 80794 h 136926"/>
                  <a:gd name="connsiteX2" fmla="*/ 65073 w 132135"/>
                  <a:gd name="connsiteY2" fmla="*/ 89084 h 136926"/>
                  <a:gd name="connsiteX3" fmla="*/ 74492 w 132135"/>
                  <a:gd name="connsiteY3" fmla="*/ 93606 h 136926"/>
                  <a:gd name="connsiteX4" fmla="*/ 86548 w 132135"/>
                  <a:gd name="connsiteY4" fmla="*/ 94359 h 136926"/>
                  <a:gd name="connsiteX5" fmla="*/ 105386 w 132135"/>
                  <a:gd name="connsiteY5" fmla="*/ 90968 h 136926"/>
                  <a:gd name="connsiteX6" fmla="*/ 129121 w 132135"/>
                  <a:gd name="connsiteY6" fmla="*/ 83055 h 136926"/>
                  <a:gd name="connsiteX7" fmla="*/ 132135 w 132135"/>
                  <a:gd name="connsiteY7" fmla="*/ 123374 h 136926"/>
                  <a:gd name="connsiteX8" fmla="*/ 105762 w 132135"/>
                  <a:gd name="connsiteY8" fmla="*/ 132417 h 136926"/>
                  <a:gd name="connsiteX9" fmla="*/ 80143 w 132135"/>
                  <a:gd name="connsiteY9" fmla="*/ 136562 h 136926"/>
                  <a:gd name="connsiteX10" fmla="*/ 50757 w 132135"/>
                  <a:gd name="connsiteY10" fmla="*/ 135055 h 136926"/>
                  <a:gd name="connsiteX11" fmla="*/ 26268 w 132135"/>
                  <a:gd name="connsiteY11" fmla="*/ 124504 h 136926"/>
                  <a:gd name="connsiteX12" fmla="*/ 8561 w 132135"/>
                  <a:gd name="connsiteY12" fmla="*/ 103780 h 136926"/>
                  <a:gd name="connsiteX13" fmla="*/ 272 w 132135"/>
                  <a:gd name="connsiteY13" fmla="*/ 73258 h 136926"/>
                  <a:gd name="connsiteX14" fmla="*/ 3286 w 132135"/>
                  <a:gd name="connsiteY14" fmla="*/ 42736 h 136926"/>
                  <a:gd name="connsiteX15" fmla="*/ 16472 w 132135"/>
                  <a:gd name="connsiteY15" fmla="*/ 20881 h 136926"/>
                  <a:gd name="connsiteX16" fmla="*/ 38701 w 132135"/>
                  <a:gd name="connsiteY16" fmla="*/ 6939 h 136926"/>
                  <a:gd name="connsiteX17" fmla="*/ 68464 w 132135"/>
                  <a:gd name="connsiteY17" fmla="*/ 533 h 136926"/>
                  <a:gd name="connsiteX18" fmla="*/ 86925 w 132135"/>
                  <a:gd name="connsiteY18" fmla="*/ 156 h 136926"/>
                  <a:gd name="connsiteX19" fmla="*/ 101995 w 132135"/>
                  <a:gd name="connsiteY19" fmla="*/ 1663 h 136926"/>
                  <a:gd name="connsiteX20" fmla="*/ 114051 w 132135"/>
                  <a:gd name="connsiteY20" fmla="*/ 4301 h 136926"/>
                  <a:gd name="connsiteX21" fmla="*/ 123470 w 132135"/>
                  <a:gd name="connsiteY21" fmla="*/ 7316 h 136926"/>
                  <a:gd name="connsiteX22" fmla="*/ 126484 w 132135"/>
                  <a:gd name="connsiteY22" fmla="*/ 46881 h 136926"/>
                  <a:gd name="connsiteX23" fmla="*/ 100488 w 132135"/>
                  <a:gd name="connsiteY23" fmla="*/ 48765 h 136926"/>
                  <a:gd name="connsiteX24" fmla="*/ 89939 w 132135"/>
                  <a:gd name="connsiteY24" fmla="*/ 40475 h 136926"/>
                  <a:gd name="connsiteX25" fmla="*/ 78636 w 132135"/>
                  <a:gd name="connsiteY25" fmla="*/ 38591 h 136926"/>
                  <a:gd name="connsiteX26" fmla="*/ 69594 w 132135"/>
                  <a:gd name="connsiteY26" fmla="*/ 41229 h 136926"/>
                  <a:gd name="connsiteX27" fmla="*/ 62059 w 132135"/>
                  <a:gd name="connsiteY27" fmla="*/ 47258 h 136926"/>
                  <a:gd name="connsiteX28" fmla="*/ 57162 w 132135"/>
                  <a:gd name="connsiteY28" fmla="*/ 56678 h 136926"/>
                  <a:gd name="connsiteX29" fmla="*/ 55655 w 132135"/>
                  <a:gd name="connsiteY29" fmla="*/ 68359 h 13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135" h="136926">
                    <a:moveTo>
                      <a:pt x="55655" y="68359"/>
                    </a:moveTo>
                    <a:cubicBezTo>
                      <a:pt x="56031" y="73258"/>
                      <a:pt x="57162" y="77403"/>
                      <a:pt x="58668" y="80794"/>
                    </a:cubicBezTo>
                    <a:cubicBezTo>
                      <a:pt x="60175" y="84185"/>
                      <a:pt x="62436" y="87200"/>
                      <a:pt x="65073" y="89084"/>
                    </a:cubicBezTo>
                    <a:cubicBezTo>
                      <a:pt x="67710" y="91345"/>
                      <a:pt x="70725" y="92475"/>
                      <a:pt x="74492" y="93606"/>
                    </a:cubicBezTo>
                    <a:cubicBezTo>
                      <a:pt x="78260" y="94359"/>
                      <a:pt x="82027" y="94736"/>
                      <a:pt x="86548" y="94359"/>
                    </a:cubicBezTo>
                    <a:cubicBezTo>
                      <a:pt x="91823" y="93983"/>
                      <a:pt x="98227" y="92852"/>
                      <a:pt x="105386" y="90968"/>
                    </a:cubicBezTo>
                    <a:cubicBezTo>
                      <a:pt x="112544" y="89084"/>
                      <a:pt x="120456" y="86446"/>
                      <a:pt x="129121" y="83055"/>
                    </a:cubicBezTo>
                    <a:lnTo>
                      <a:pt x="132135" y="123374"/>
                    </a:lnTo>
                    <a:cubicBezTo>
                      <a:pt x="123093" y="127142"/>
                      <a:pt x="114428" y="130157"/>
                      <a:pt x="105762" y="132417"/>
                    </a:cubicBezTo>
                    <a:cubicBezTo>
                      <a:pt x="97097" y="134678"/>
                      <a:pt x="88432" y="135809"/>
                      <a:pt x="80143" y="136562"/>
                    </a:cubicBezTo>
                    <a:cubicBezTo>
                      <a:pt x="69594" y="137316"/>
                      <a:pt x="59799" y="136939"/>
                      <a:pt x="50757" y="135055"/>
                    </a:cubicBezTo>
                    <a:cubicBezTo>
                      <a:pt x="41338" y="133171"/>
                      <a:pt x="33426" y="129780"/>
                      <a:pt x="26268" y="124504"/>
                    </a:cubicBezTo>
                    <a:cubicBezTo>
                      <a:pt x="19109" y="119229"/>
                      <a:pt x="13081" y="112446"/>
                      <a:pt x="8561" y="103780"/>
                    </a:cubicBezTo>
                    <a:cubicBezTo>
                      <a:pt x="4039" y="95113"/>
                      <a:pt x="1402" y="84939"/>
                      <a:pt x="272" y="73258"/>
                    </a:cubicBezTo>
                    <a:cubicBezTo>
                      <a:pt x="-482" y="61577"/>
                      <a:pt x="272" y="51403"/>
                      <a:pt x="3286" y="42736"/>
                    </a:cubicBezTo>
                    <a:cubicBezTo>
                      <a:pt x="6300" y="34069"/>
                      <a:pt x="10444" y="26910"/>
                      <a:pt x="16472" y="20881"/>
                    </a:cubicBezTo>
                    <a:cubicBezTo>
                      <a:pt x="22500" y="14852"/>
                      <a:pt x="30035" y="10330"/>
                      <a:pt x="38701" y="6939"/>
                    </a:cubicBezTo>
                    <a:cubicBezTo>
                      <a:pt x="47366" y="3547"/>
                      <a:pt x="57538" y="1663"/>
                      <a:pt x="68464" y="533"/>
                    </a:cubicBezTo>
                    <a:cubicBezTo>
                      <a:pt x="75245" y="156"/>
                      <a:pt x="81273" y="-221"/>
                      <a:pt x="86925" y="156"/>
                    </a:cubicBezTo>
                    <a:cubicBezTo>
                      <a:pt x="92576" y="533"/>
                      <a:pt x="97474" y="910"/>
                      <a:pt x="101995" y="1663"/>
                    </a:cubicBezTo>
                    <a:cubicBezTo>
                      <a:pt x="106516" y="2417"/>
                      <a:pt x="110284" y="3171"/>
                      <a:pt x="114051" y="4301"/>
                    </a:cubicBezTo>
                    <a:cubicBezTo>
                      <a:pt x="117442" y="5431"/>
                      <a:pt x="120456" y="6185"/>
                      <a:pt x="123470" y="7316"/>
                    </a:cubicBezTo>
                    <a:lnTo>
                      <a:pt x="126484" y="46881"/>
                    </a:lnTo>
                    <a:lnTo>
                      <a:pt x="100488" y="48765"/>
                    </a:lnTo>
                    <a:cubicBezTo>
                      <a:pt x="97097" y="44997"/>
                      <a:pt x="93706" y="41982"/>
                      <a:pt x="89939" y="40475"/>
                    </a:cubicBezTo>
                    <a:cubicBezTo>
                      <a:pt x="86171" y="38968"/>
                      <a:pt x="82404" y="38214"/>
                      <a:pt x="78636" y="38591"/>
                    </a:cubicBezTo>
                    <a:cubicBezTo>
                      <a:pt x="75245" y="38968"/>
                      <a:pt x="72232" y="39721"/>
                      <a:pt x="69594" y="41229"/>
                    </a:cubicBezTo>
                    <a:cubicBezTo>
                      <a:pt x="66580" y="42736"/>
                      <a:pt x="64320" y="44620"/>
                      <a:pt x="62059" y="47258"/>
                    </a:cubicBezTo>
                    <a:cubicBezTo>
                      <a:pt x="59799" y="49895"/>
                      <a:pt x="58292" y="52910"/>
                      <a:pt x="57162" y="56678"/>
                    </a:cubicBezTo>
                    <a:cubicBezTo>
                      <a:pt x="55655" y="59693"/>
                      <a:pt x="55278" y="63837"/>
                      <a:pt x="55655" y="68359"/>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61" name="Freeform 60">
                <a:extLst>
                  <a:ext uri="{FF2B5EF4-FFF2-40B4-BE49-F238E27FC236}">
                    <a16:creationId xmlns:a16="http://schemas.microsoft.com/office/drawing/2014/main" id="{DE238AC6-93D3-438C-0F5D-6DDDF54C6F43}"/>
                  </a:ext>
                </a:extLst>
              </p:cNvPr>
              <p:cNvSpPr/>
              <p:nvPr/>
            </p:nvSpPr>
            <p:spPr>
              <a:xfrm>
                <a:off x="6447862" y="6040524"/>
                <a:ext cx="125835" cy="141304"/>
              </a:xfrm>
              <a:custGeom>
                <a:avLst/>
                <a:gdLst>
                  <a:gd name="connsiteX0" fmla="*/ 74220 w 125835"/>
                  <a:gd name="connsiteY0" fmla="*/ 103247 h 141304"/>
                  <a:gd name="connsiteX1" fmla="*/ 85146 w 125835"/>
                  <a:gd name="connsiteY1" fmla="*/ 101363 h 141304"/>
                  <a:gd name="connsiteX2" fmla="*/ 94565 w 125835"/>
                  <a:gd name="connsiteY2" fmla="*/ 97971 h 141304"/>
                  <a:gd name="connsiteX3" fmla="*/ 102100 w 125835"/>
                  <a:gd name="connsiteY3" fmla="*/ 93826 h 141304"/>
                  <a:gd name="connsiteX4" fmla="*/ 108128 w 125835"/>
                  <a:gd name="connsiteY4" fmla="*/ 89305 h 141304"/>
                  <a:gd name="connsiteX5" fmla="*/ 122445 w 125835"/>
                  <a:gd name="connsiteY5" fmla="*/ 88174 h 141304"/>
                  <a:gd name="connsiteX6" fmla="*/ 125835 w 125835"/>
                  <a:gd name="connsiteY6" fmla="*/ 132261 h 141304"/>
                  <a:gd name="connsiteX7" fmla="*/ 10549 w 125835"/>
                  <a:gd name="connsiteY7" fmla="*/ 141305 h 141304"/>
                  <a:gd name="connsiteX8" fmla="*/ 7535 w 125835"/>
                  <a:gd name="connsiteY8" fmla="*/ 104000 h 141304"/>
                  <a:gd name="connsiteX9" fmla="*/ 18461 w 125835"/>
                  <a:gd name="connsiteY9" fmla="*/ 100986 h 141304"/>
                  <a:gd name="connsiteX10" fmla="*/ 14317 w 125835"/>
                  <a:gd name="connsiteY10" fmla="*/ 47855 h 141304"/>
                  <a:gd name="connsiteX11" fmla="*/ 3014 w 125835"/>
                  <a:gd name="connsiteY11" fmla="*/ 46725 h 141304"/>
                  <a:gd name="connsiteX12" fmla="*/ 0 w 125835"/>
                  <a:gd name="connsiteY12" fmla="*/ 9044 h 141304"/>
                  <a:gd name="connsiteX13" fmla="*/ 115286 w 125835"/>
                  <a:gd name="connsiteY13" fmla="*/ 0 h 141304"/>
                  <a:gd name="connsiteX14" fmla="*/ 118677 w 125835"/>
                  <a:gd name="connsiteY14" fmla="*/ 44087 h 141304"/>
                  <a:gd name="connsiteX15" fmla="*/ 104737 w 125835"/>
                  <a:gd name="connsiteY15" fmla="*/ 45218 h 141304"/>
                  <a:gd name="connsiteX16" fmla="*/ 97956 w 125835"/>
                  <a:gd name="connsiteY16" fmla="*/ 41826 h 141304"/>
                  <a:gd name="connsiteX17" fmla="*/ 89667 w 125835"/>
                  <a:gd name="connsiteY17" fmla="*/ 38812 h 141304"/>
                  <a:gd name="connsiteX18" fmla="*/ 79872 w 125835"/>
                  <a:gd name="connsiteY18" fmla="*/ 36928 h 141304"/>
                  <a:gd name="connsiteX19" fmla="*/ 68569 w 125835"/>
                  <a:gd name="connsiteY19" fmla="*/ 36928 h 141304"/>
                  <a:gd name="connsiteX20" fmla="*/ 70453 w 125835"/>
                  <a:gd name="connsiteY20" fmla="*/ 60290 h 141304"/>
                  <a:gd name="connsiteX21" fmla="*/ 95695 w 125835"/>
                  <a:gd name="connsiteY21" fmla="*/ 52754 h 141304"/>
                  <a:gd name="connsiteX22" fmla="*/ 97956 w 125835"/>
                  <a:gd name="connsiteY22" fmla="*/ 83276 h 141304"/>
                  <a:gd name="connsiteX23" fmla="*/ 71583 w 125835"/>
                  <a:gd name="connsiteY23" fmla="*/ 79884 h 141304"/>
                  <a:gd name="connsiteX24" fmla="*/ 74220 w 125835"/>
                  <a:gd name="connsiteY24" fmla="*/ 103247 h 14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835" h="141304">
                    <a:moveTo>
                      <a:pt x="74220" y="103247"/>
                    </a:moveTo>
                    <a:cubicBezTo>
                      <a:pt x="77988" y="102870"/>
                      <a:pt x="81756" y="102493"/>
                      <a:pt x="85146" y="101363"/>
                    </a:cubicBezTo>
                    <a:cubicBezTo>
                      <a:pt x="88537" y="100609"/>
                      <a:pt x="91551" y="99479"/>
                      <a:pt x="94565" y="97971"/>
                    </a:cubicBezTo>
                    <a:cubicBezTo>
                      <a:pt x="97202" y="96841"/>
                      <a:pt x="99839" y="95334"/>
                      <a:pt x="102100" y="93826"/>
                    </a:cubicBezTo>
                    <a:cubicBezTo>
                      <a:pt x="104361" y="92319"/>
                      <a:pt x="106244" y="90812"/>
                      <a:pt x="108128" y="89305"/>
                    </a:cubicBezTo>
                    <a:lnTo>
                      <a:pt x="122445" y="88174"/>
                    </a:lnTo>
                    <a:lnTo>
                      <a:pt x="125835" y="132261"/>
                    </a:lnTo>
                    <a:lnTo>
                      <a:pt x="10549" y="141305"/>
                    </a:lnTo>
                    <a:lnTo>
                      <a:pt x="7535" y="104000"/>
                    </a:lnTo>
                    <a:lnTo>
                      <a:pt x="18461" y="100986"/>
                    </a:lnTo>
                    <a:lnTo>
                      <a:pt x="14317" y="47855"/>
                    </a:lnTo>
                    <a:lnTo>
                      <a:pt x="3014" y="46725"/>
                    </a:lnTo>
                    <a:lnTo>
                      <a:pt x="0" y="9044"/>
                    </a:lnTo>
                    <a:lnTo>
                      <a:pt x="115286" y="0"/>
                    </a:lnTo>
                    <a:lnTo>
                      <a:pt x="118677" y="44087"/>
                    </a:lnTo>
                    <a:lnTo>
                      <a:pt x="104737" y="45218"/>
                    </a:lnTo>
                    <a:cubicBezTo>
                      <a:pt x="102854" y="44087"/>
                      <a:pt x="100593" y="42957"/>
                      <a:pt x="97956" y="41826"/>
                    </a:cubicBezTo>
                    <a:cubicBezTo>
                      <a:pt x="95319" y="40696"/>
                      <a:pt x="92681" y="39565"/>
                      <a:pt x="89667" y="38812"/>
                    </a:cubicBezTo>
                    <a:cubicBezTo>
                      <a:pt x="86653" y="38058"/>
                      <a:pt x="83262" y="37304"/>
                      <a:pt x="79872" y="36928"/>
                    </a:cubicBezTo>
                    <a:cubicBezTo>
                      <a:pt x="76481" y="36551"/>
                      <a:pt x="72713" y="36551"/>
                      <a:pt x="68569" y="36928"/>
                    </a:cubicBezTo>
                    <a:lnTo>
                      <a:pt x="70453" y="60290"/>
                    </a:lnTo>
                    <a:lnTo>
                      <a:pt x="95695" y="52754"/>
                    </a:lnTo>
                    <a:lnTo>
                      <a:pt x="97956" y="83276"/>
                    </a:lnTo>
                    <a:lnTo>
                      <a:pt x="71583" y="79884"/>
                    </a:lnTo>
                    <a:lnTo>
                      <a:pt x="74220" y="103247"/>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62" name="Freeform 61">
                <a:extLst>
                  <a:ext uri="{FF2B5EF4-FFF2-40B4-BE49-F238E27FC236}">
                    <a16:creationId xmlns:a16="http://schemas.microsoft.com/office/drawing/2014/main" id="{92DCB889-4B1A-D04C-C8D5-597747C66EB2}"/>
                  </a:ext>
                </a:extLst>
              </p:cNvPr>
              <p:cNvSpPr/>
              <p:nvPr/>
            </p:nvSpPr>
            <p:spPr>
              <a:xfrm>
                <a:off x="6630211" y="6029973"/>
                <a:ext cx="115662" cy="137913"/>
              </a:xfrm>
              <a:custGeom>
                <a:avLst/>
                <a:gdLst>
                  <a:gd name="connsiteX0" fmla="*/ 74597 w 115662"/>
                  <a:gd name="connsiteY0" fmla="*/ 99479 h 137913"/>
                  <a:gd name="connsiteX1" fmla="*/ 82132 w 115662"/>
                  <a:gd name="connsiteY1" fmla="*/ 97971 h 137913"/>
                  <a:gd name="connsiteX2" fmla="*/ 88537 w 115662"/>
                  <a:gd name="connsiteY2" fmla="*/ 94957 h 137913"/>
                  <a:gd name="connsiteX3" fmla="*/ 93811 w 115662"/>
                  <a:gd name="connsiteY3" fmla="*/ 90812 h 137913"/>
                  <a:gd name="connsiteX4" fmla="*/ 97956 w 115662"/>
                  <a:gd name="connsiteY4" fmla="*/ 86667 h 137913"/>
                  <a:gd name="connsiteX5" fmla="*/ 112272 w 115662"/>
                  <a:gd name="connsiteY5" fmla="*/ 85537 h 137913"/>
                  <a:gd name="connsiteX6" fmla="*/ 115663 w 115662"/>
                  <a:gd name="connsiteY6" fmla="*/ 129624 h 137913"/>
                  <a:gd name="connsiteX7" fmla="*/ 10549 w 115662"/>
                  <a:gd name="connsiteY7" fmla="*/ 137914 h 137913"/>
                  <a:gd name="connsiteX8" fmla="*/ 7535 w 115662"/>
                  <a:gd name="connsiteY8" fmla="*/ 100609 h 137913"/>
                  <a:gd name="connsiteX9" fmla="*/ 18461 w 115662"/>
                  <a:gd name="connsiteY9" fmla="*/ 97595 h 137913"/>
                  <a:gd name="connsiteX10" fmla="*/ 14317 w 115662"/>
                  <a:gd name="connsiteY10" fmla="*/ 44464 h 137913"/>
                  <a:gd name="connsiteX11" fmla="*/ 3014 w 115662"/>
                  <a:gd name="connsiteY11" fmla="*/ 43333 h 137913"/>
                  <a:gd name="connsiteX12" fmla="*/ 0 w 115662"/>
                  <a:gd name="connsiteY12" fmla="*/ 6029 h 137913"/>
                  <a:gd name="connsiteX13" fmla="*/ 77234 w 115662"/>
                  <a:gd name="connsiteY13" fmla="*/ 0 h 137913"/>
                  <a:gd name="connsiteX14" fmla="*/ 80248 w 115662"/>
                  <a:gd name="connsiteY14" fmla="*/ 37304 h 137913"/>
                  <a:gd name="connsiteX15" fmla="*/ 69323 w 115662"/>
                  <a:gd name="connsiteY15" fmla="*/ 40319 h 137913"/>
                  <a:gd name="connsiteX16" fmla="*/ 74597 w 115662"/>
                  <a:gd name="connsiteY16" fmla="*/ 99479 h 13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662" h="137913">
                    <a:moveTo>
                      <a:pt x="74597" y="99479"/>
                    </a:moveTo>
                    <a:cubicBezTo>
                      <a:pt x="77234" y="99102"/>
                      <a:pt x="79871" y="98725"/>
                      <a:pt x="82132" y="97971"/>
                    </a:cubicBezTo>
                    <a:cubicBezTo>
                      <a:pt x="84393" y="97218"/>
                      <a:pt x="86653" y="96087"/>
                      <a:pt x="88537" y="94957"/>
                    </a:cubicBezTo>
                    <a:cubicBezTo>
                      <a:pt x="90421" y="93826"/>
                      <a:pt x="92304" y="92319"/>
                      <a:pt x="93811" y="90812"/>
                    </a:cubicBezTo>
                    <a:cubicBezTo>
                      <a:pt x="95319" y="89305"/>
                      <a:pt x="96825" y="87797"/>
                      <a:pt x="97956" y="86667"/>
                    </a:cubicBezTo>
                    <a:lnTo>
                      <a:pt x="112272" y="85537"/>
                    </a:lnTo>
                    <a:lnTo>
                      <a:pt x="115663" y="129624"/>
                    </a:lnTo>
                    <a:lnTo>
                      <a:pt x="10549" y="137914"/>
                    </a:lnTo>
                    <a:lnTo>
                      <a:pt x="7535" y="100609"/>
                    </a:lnTo>
                    <a:lnTo>
                      <a:pt x="18461" y="97595"/>
                    </a:lnTo>
                    <a:lnTo>
                      <a:pt x="14317" y="44464"/>
                    </a:lnTo>
                    <a:lnTo>
                      <a:pt x="3014" y="43333"/>
                    </a:lnTo>
                    <a:lnTo>
                      <a:pt x="0" y="6029"/>
                    </a:lnTo>
                    <a:lnTo>
                      <a:pt x="77234" y="0"/>
                    </a:lnTo>
                    <a:lnTo>
                      <a:pt x="80248" y="37304"/>
                    </a:lnTo>
                    <a:lnTo>
                      <a:pt x="69323" y="40319"/>
                    </a:lnTo>
                    <a:lnTo>
                      <a:pt x="74597" y="99479"/>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63" name="Freeform 62">
                <a:extLst>
                  <a:ext uri="{FF2B5EF4-FFF2-40B4-BE49-F238E27FC236}">
                    <a16:creationId xmlns:a16="http://schemas.microsoft.com/office/drawing/2014/main" id="{36403441-5A5A-C355-A643-585DF3BEA713}"/>
                  </a:ext>
                </a:extLst>
              </p:cNvPr>
              <p:cNvSpPr/>
              <p:nvPr/>
            </p:nvSpPr>
            <p:spPr>
              <a:xfrm>
                <a:off x="6747380" y="6019799"/>
                <a:ext cx="87783" cy="137913"/>
              </a:xfrm>
              <a:custGeom>
                <a:avLst/>
                <a:gdLst>
                  <a:gd name="connsiteX0" fmla="*/ 0 w 87783"/>
                  <a:gd name="connsiteY0" fmla="*/ 6029 h 137913"/>
                  <a:gd name="connsiteX1" fmla="*/ 77234 w 87783"/>
                  <a:gd name="connsiteY1" fmla="*/ 0 h 137913"/>
                  <a:gd name="connsiteX2" fmla="*/ 80248 w 87783"/>
                  <a:gd name="connsiteY2" fmla="*/ 37304 h 137913"/>
                  <a:gd name="connsiteX3" fmla="*/ 69323 w 87783"/>
                  <a:gd name="connsiteY3" fmla="*/ 40319 h 137913"/>
                  <a:gd name="connsiteX4" fmla="*/ 73467 w 87783"/>
                  <a:gd name="connsiteY4" fmla="*/ 93450 h 137913"/>
                  <a:gd name="connsiteX5" fmla="*/ 84769 w 87783"/>
                  <a:gd name="connsiteY5" fmla="*/ 94580 h 137913"/>
                  <a:gd name="connsiteX6" fmla="*/ 87783 w 87783"/>
                  <a:gd name="connsiteY6" fmla="*/ 131885 h 137913"/>
                  <a:gd name="connsiteX7" fmla="*/ 10549 w 87783"/>
                  <a:gd name="connsiteY7" fmla="*/ 137914 h 137913"/>
                  <a:gd name="connsiteX8" fmla="*/ 7535 w 87783"/>
                  <a:gd name="connsiteY8" fmla="*/ 100609 h 137913"/>
                  <a:gd name="connsiteX9" fmla="*/ 18461 w 87783"/>
                  <a:gd name="connsiteY9" fmla="*/ 97595 h 137913"/>
                  <a:gd name="connsiteX10" fmla="*/ 14317 w 87783"/>
                  <a:gd name="connsiteY10" fmla="*/ 44464 h 137913"/>
                  <a:gd name="connsiteX11" fmla="*/ 3014 w 87783"/>
                  <a:gd name="connsiteY11" fmla="*/ 43333 h 137913"/>
                  <a:gd name="connsiteX12" fmla="*/ 0 w 87783"/>
                  <a:gd name="connsiteY12" fmla="*/ 6029 h 13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83" h="137913">
                    <a:moveTo>
                      <a:pt x="0" y="6029"/>
                    </a:moveTo>
                    <a:lnTo>
                      <a:pt x="77234" y="0"/>
                    </a:lnTo>
                    <a:lnTo>
                      <a:pt x="80248" y="37304"/>
                    </a:lnTo>
                    <a:lnTo>
                      <a:pt x="69323" y="40319"/>
                    </a:lnTo>
                    <a:lnTo>
                      <a:pt x="73467" y="93450"/>
                    </a:lnTo>
                    <a:lnTo>
                      <a:pt x="84769" y="94580"/>
                    </a:lnTo>
                    <a:lnTo>
                      <a:pt x="87783" y="131885"/>
                    </a:lnTo>
                    <a:lnTo>
                      <a:pt x="10549" y="137914"/>
                    </a:lnTo>
                    <a:lnTo>
                      <a:pt x="7535" y="100609"/>
                    </a:lnTo>
                    <a:lnTo>
                      <a:pt x="18461" y="97595"/>
                    </a:lnTo>
                    <a:lnTo>
                      <a:pt x="14317" y="44464"/>
                    </a:lnTo>
                    <a:lnTo>
                      <a:pt x="3014" y="43333"/>
                    </a:lnTo>
                    <a:lnTo>
                      <a:pt x="0" y="6029"/>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64" name="Freeform 63">
                <a:extLst>
                  <a:ext uri="{FF2B5EF4-FFF2-40B4-BE49-F238E27FC236}">
                    <a16:creationId xmlns:a16="http://schemas.microsoft.com/office/drawing/2014/main" id="{70B8C545-C41C-C765-7BDA-D5D189300056}"/>
                  </a:ext>
                </a:extLst>
              </p:cNvPr>
              <p:cNvSpPr/>
              <p:nvPr/>
            </p:nvSpPr>
            <p:spPr>
              <a:xfrm>
                <a:off x="6842322" y="6006611"/>
                <a:ext cx="164640" cy="144319"/>
              </a:xfrm>
              <a:custGeom>
                <a:avLst/>
                <a:gdLst>
                  <a:gd name="connsiteX0" fmla="*/ 49354 w 164640"/>
                  <a:gd name="connsiteY0" fmla="*/ 76116 h 144319"/>
                  <a:gd name="connsiteX1" fmla="*/ 51238 w 164640"/>
                  <a:gd name="connsiteY1" fmla="*/ 100986 h 144319"/>
                  <a:gd name="connsiteX2" fmla="*/ 62541 w 164640"/>
                  <a:gd name="connsiteY2" fmla="*/ 102116 h 144319"/>
                  <a:gd name="connsiteX3" fmla="*/ 65555 w 164640"/>
                  <a:gd name="connsiteY3" fmla="*/ 139798 h 144319"/>
                  <a:gd name="connsiteX4" fmla="*/ 10549 w 164640"/>
                  <a:gd name="connsiteY4" fmla="*/ 144319 h 144319"/>
                  <a:gd name="connsiteX5" fmla="*/ 7535 w 164640"/>
                  <a:gd name="connsiteY5" fmla="*/ 107015 h 144319"/>
                  <a:gd name="connsiteX6" fmla="*/ 18460 w 164640"/>
                  <a:gd name="connsiteY6" fmla="*/ 104000 h 144319"/>
                  <a:gd name="connsiteX7" fmla="*/ 14316 w 164640"/>
                  <a:gd name="connsiteY7" fmla="*/ 50870 h 144319"/>
                  <a:gd name="connsiteX8" fmla="*/ 3014 w 164640"/>
                  <a:gd name="connsiteY8" fmla="*/ 49739 h 144319"/>
                  <a:gd name="connsiteX9" fmla="*/ 0 w 164640"/>
                  <a:gd name="connsiteY9" fmla="*/ 12435 h 144319"/>
                  <a:gd name="connsiteX10" fmla="*/ 66308 w 164640"/>
                  <a:gd name="connsiteY10" fmla="*/ 7159 h 144319"/>
                  <a:gd name="connsiteX11" fmla="*/ 115663 w 164640"/>
                  <a:gd name="connsiteY11" fmla="*/ 71594 h 144319"/>
                  <a:gd name="connsiteX12" fmla="*/ 113402 w 164640"/>
                  <a:gd name="connsiteY12" fmla="*/ 43333 h 144319"/>
                  <a:gd name="connsiteX13" fmla="*/ 102100 w 164640"/>
                  <a:gd name="connsiteY13" fmla="*/ 41826 h 144319"/>
                  <a:gd name="connsiteX14" fmla="*/ 99086 w 164640"/>
                  <a:gd name="connsiteY14" fmla="*/ 4522 h 144319"/>
                  <a:gd name="connsiteX15" fmla="*/ 154091 w 164640"/>
                  <a:gd name="connsiteY15" fmla="*/ 0 h 144319"/>
                  <a:gd name="connsiteX16" fmla="*/ 157106 w 164640"/>
                  <a:gd name="connsiteY16" fmla="*/ 37304 h 144319"/>
                  <a:gd name="connsiteX17" fmla="*/ 146180 w 164640"/>
                  <a:gd name="connsiteY17" fmla="*/ 40319 h 144319"/>
                  <a:gd name="connsiteX18" fmla="*/ 150324 w 164640"/>
                  <a:gd name="connsiteY18" fmla="*/ 93450 h 144319"/>
                  <a:gd name="connsiteX19" fmla="*/ 161626 w 164640"/>
                  <a:gd name="connsiteY19" fmla="*/ 94580 h 144319"/>
                  <a:gd name="connsiteX20" fmla="*/ 164641 w 164640"/>
                  <a:gd name="connsiteY20" fmla="*/ 131885 h 144319"/>
                  <a:gd name="connsiteX21" fmla="*/ 98332 w 164640"/>
                  <a:gd name="connsiteY21" fmla="*/ 137160 h 144319"/>
                  <a:gd name="connsiteX22" fmla="*/ 49354 w 164640"/>
                  <a:gd name="connsiteY22" fmla="*/ 76116 h 14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640" h="144319">
                    <a:moveTo>
                      <a:pt x="49354" y="76116"/>
                    </a:moveTo>
                    <a:lnTo>
                      <a:pt x="51238" y="100986"/>
                    </a:lnTo>
                    <a:lnTo>
                      <a:pt x="62541" y="102116"/>
                    </a:lnTo>
                    <a:lnTo>
                      <a:pt x="65555" y="139798"/>
                    </a:lnTo>
                    <a:lnTo>
                      <a:pt x="10549" y="144319"/>
                    </a:lnTo>
                    <a:lnTo>
                      <a:pt x="7535" y="107015"/>
                    </a:lnTo>
                    <a:lnTo>
                      <a:pt x="18460" y="104000"/>
                    </a:lnTo>
                    <a:lnTo>
                      <a:pt x="14316" y="50870"/>
                    </a:lnTo>
                    <a:lnTo>
                      <a:pt x="3014" y="49739"/>
                    </a:lnTo>
                    <a:lnTo>
                      <a:pt x="0" y="12435"/>
                    </a:lnTo>
                    <a:lnTo>
                      <a:pt x="66308" y="7159"/>
                    </a:lnTo>
                    <a:lnTo>
                      <a:pt x="115663" y="71594"/>
                    </a:lnTo>
                    <a:lnTo>
                      <a:pt x="113402" y="43333"/>
                    </a:lnTo>
                    <a:lnTo>
                      <a:pt x="102100" y="41826"/>
                    </a:lnTo>
                    <a:lnTo>
                      <a:pt x="99086" y="4522"/>
                    </a:lnTo>
                    <a:lnTo>
                      <a:pt x="154091" y="0"/>
                    </a:lnTo>
                    <a:lnTo>
                      <a:pt x="157106" y="37304"/>
                    </a:lnTo>
                    <a:lnTo>
                      <a:pt x="146180" y="40319"/>
                    </a:lnTo>
                    <a:lnTo>
                      <a:pt x="150324" y="93450"/>
                    </a:lnTo>
                    <a:lnTo>
                      <a:pt x="161626" y="94580"/>
                    </a:lnTo>
                    <a:lnTo>
                      <a:pt x="164641" y="131885"/>
                    </a:lnTo>
                    <a:lnTo>
                      <a:pt x="98332" y="137160"/>
                    </a:lnTo>
                    <a:lnTo>
                      <a:pt x="49354" y="76116"/>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65" name="Freeform 64">
                <a:extLst>
                  <a:ext uri="{FF2B5EF4-FFF2-40B4-BE49-F238E27FC236}">
                    <a16:creationId xmlns:a16="http://schemas.microsoft.com/office/drawing/2014/main" id="{018A68DB-7D6E-D942-9D18-8CFA2BA5EB9B}"/>
                  </a:ext>
                </a:extLst>
              </p:cNvPr>
              <p:cNvSpPr/>
              <p:nvPr/>
            </p:nvSpPr>
            <p:spPr>
              <a:xfrm>
                <a:off x="7014121" y="5995683"/>
                <a:ext cx="125835" cy="141304"/>
              </a:xfrm>
              <a:custGeom>
                <a:avLst/>
                <a:gdLst>
                  <a:gd name="connsiteX0" fmla="*/ 74220 w 125835"/>
                  <a:gd name="connsiteY0" fmla="*/ 103247 h 141304"/>
                  <a:gd name="connsiteX1" fmla="*/ 85146 w 125835"/>
                  <a:gd name="connsiteY1" fmla="*/ 101363 h 141304"/>
                  <a:gd name="connsiteX2" fmla="*/ 94565 w 125835"/>
                  <a:gd name="connsiteY2" fmla="*/ 97971 h 141304"/>
                  <a:gd name="connsiteX3" fmla="*/ 102100 w 125835"/>
                  <a:gd name="connsiteY3" fmla="*/ 93826 h 141304"/>
                  <a:gd name="connsiteX4" fmla="*/ 108128 w 125835"/>
                  <a:gd name="connsiteY4" fmla="*/ 89305 h 141304"/>
                  <a:gd name="connsiteX5" fmla="*/ 122445 w 125835"/>
                  <a:gd name="connsiteY5" fmla="*/ 88174 h 141304"/>
                  <a:gd name="connsiteX6" fmla="*/ 125835 w 125835"/>
                  <a:gd name="connsiteY6" fmla="*/ 132261 h 141304"/>
                  <a:gd name="connsiteX7" fmla="*/ 10549 w 125835"/>
                  <a:gd name="connsiteY7" fmla="*/ 141305 h 141304"/>
                  <a:gd name="connsiteX8" fmla="*/ 7535 w 125835"/>
                  <a:gd name="connsiteY8" fmla="*/ 104000 h 141304"/>
                  <a:gd name="connsiteX9" fmla="*/ 18461 w 125835"/>
                  <a:gd name="connsiteY9" fmla="*/ 100986 h 141304"/>
                  <a:gd name="connsiteX10" fmla="*/ 14316 w 125835"/>
                  <a:gd name="connsiteY10" fmla="*/ 47855 h 141304"/>
                  <a:gd name="connsiteX11" fmla="*/ 3014 w 125835"/>
                  <a:gd name="connsiteY11" fmla="*/ 46725 h 141304"/>
                  <a:gd name="connsiteX12" fmla="*/ 0 w 125835"/>
                  <a:gd name="connsiteY12" fmla="*/ 9044 h 141304"/>
                  <a:gd name="connsiteX13" fmla="*/ 115286 w 125835"/>
                  <a:gd name="connsiteY13" fmla="*/ 0 h 141304"/>
                  <a:gd name="connsiteX14" fmla="*/ 118677 w 125835"/>
                  <a:gd name="connsiteY14" fmla="*/ 44087 h 141304"/>
                  <a:gd name="connsiteX15" fmla="*/ 104737 w 125835"/>
                  <a:gd name="connsiteY15" fmla="*/ 45218 h 141304"/>
                  <a:gd name="connsiteX16" fmla="*/ 97956 w 125835"/>
                  <a:gd name="connsiteY16" fmla="*/ 41826 h 141304"/>
                  <a:gd name="connsiteX17" fmla="*/ 89667 w 125835"/>
                  <a:gd name="connsiteY17" fmla="*/ 38812 h 141304"/>
                  <a:gd name="connsiteX18" fmla="*/ 79871 w 125835"/>
                  <a:gd name="connsiteY18" fmla="*/ 36928 h 141304"/>
                  <a:gd name="connsiteX19" fmla="*/ 68569 w 125835"/>
                  <a:gd name="connsiteY19" fmla="*/ 36928 h 141304"/>
                  <a:gd name="connsiteX20" fmla="*/ 70453 w 125835"/>
                  <a:gd name="connsiteY20" fmla="*/ 60290 h 141304"/>
                  <a:gd name="connsiteX21" fmla="*/ 95695 w 125835"/>
                  <a:gd name="connsiteY21" fmla="*/ 52754 h 141304"/>
                  <a:gd name="connsiteX22" fmla="*/ 97956 w 125835"/>
                  <a:gd name="connsiteY22" fmla="*/ 83276 h 141304"/>
                  <a:gd name="connsiteX23" fmla="*/ 71583 w 125835"/>
                  <a:gd name="connsiteY23" fmla="*/ 79884 h 141304"/>
                  <a:gd name="connsiteX24" fmla="*/ 74220 w 125835"/>
                  <a:gd name="connsiteY24" fmla="*/ 103247 h 14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835" h="141304">
                    <a:moveTo>
                      <a:pt x="74220" y="103247"/>
                    </a:moveTo>
                    <a:cubicBezTo>
                      <a:pt x="77988" y="102870"/>
                      <a:pt x="81755" y="102493"/>
                      <a:pt x="85146" y="101363"/>
                    </a:cubicBezTo>
                    <a:cubicBezTo>
                      <a:pt x="88537" y="100609"/>
                      <a:pt x="91551" y="99479"/>
                      <a:pt x="94565" y="97971"/>
                    </a:cubicBezTo>
                    <a:cubicBezTo>
                      <a:pt x="97202" y="96841"/>
                      <a:pt x="99839" y="95334"/>
                      <a:pt x="102100" y="93826"/>
                    </a:cubicBezTo>
                    <a:cubicBezTo>
                      <a:pt x="104360" y="92319"/>
                      <a:pt x="106244" y="90812"/>
                      <a:pt x="108128" y="89305"/>
                    </a:cubicBezTo>
                    <a:lnTo>
                      <a:pt x="122445" y="88174"/>
                    </a:lnTo>
                    <a:lnTo>
                      <a:pt x="125835" y="132261"/>
                    </a:lnTo>
                    <a:lnTo>
                      <a:pt x="10549" y="141305"/>
                    </a:lnTo>
                    <a:lnTo>
                      <a:pt x="7535" y="104000"/>
                    </a:lnTo>
                    <a:lnTo>
                      <a:pt x="18461" y="100986"/>
                    </a:lnTo>
                    <a:lnTo>
                      <a:pt x="14316" y="47855"/>
                    </a:lnTo>
                    <a:lnTo>
                      <a:pt x="3014" y="46725"/>
                    </a:lnTo>
                    <a:lnTo>
                      <a:pt x="0" y="9044"/>
                    </a:lnTo>
                    <a:lnTo>
                      <a:pt x="115286" y="0"/>
                    </a:lnTo>
                    <a:lnTo>
                      <a:pt x="118677" y="44087"/>
                    </a:lnTo>
                    <a:lnTo>
                      <a:pt x="104737" y="45218"/>
                    </a:lnTo>
                    <a:cubicBezTo>
                      <a:pt x="102853" y="44087"/>
                      <a:pt x="100593" y="42957"/>
                      <a:pt x="97956" y="41826"/>
                    </a:cubicBezTo>
                    <a:cubicBezTo>
                      <a:pt x="95318" y="40696"/>
                      <a:pt x="92681" y="39565"/>
                      <a:pt x="89667" y="38812"/>
                    </a:cubicBezTo>
                    <a:cubicBezTo>
                      <a:pt x="86653" y="38058"/>
                      <a:pt x="83262" y="37304"/>
                      <a:pt x="79871" y="36928"/>
                    </a:cubicBezTo>
                    <a:cubicBezTo>
                      <a:pt x="76480" y="36551"/>
                      <a:pt x="72713" y="36551"/>
                      <a:pt x="68569" y="36928"/>
                    </a:cubicBezTo>
                    <a:lnTo>
                      <a:pt x="70453" y="60290"/>
                    </a:lnTo>
                    <a:lnTo>
                      <a:pt x="95695" y="52754"/>
                    </a:lnTo>
                    <a:lnTo>
                      <a:pt x="97956" y="83276"/>
                    </a:lnTo>
                    <a:lnTo>
                      <a:pt x="71583" y="79884"/>
                    </a:lnTo>
                    <a:lnTo>
                      <a:pt x="74220" y="103247"/>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66" name="Freeform 65">
                <a:extLst>
                  <a:ext uri="{FF2B5EF4-FFF2-40B4-BE49-F238E27FC236}">
                    <a16:creationId xmlns:a16="http://schemas.microsoft.com/office/drawing/2014/main" id="{D4A54ECA-7BDA-620D-7A8E-24CD33D0DC02}"/>
                  </a:ext>
                </a:extLst>
              </p:cNvPr>
              <p:cNvSpPr/>
              <p:nvPr/>
            </p:nvSpPr>
            <p:spPr>
              <a:xfrm>
                <a:off x="7196469" y="5982495"/>
                <a:ext cx="160113" cy="140174"/>
              </a:xfrm>
              <a:custGeom>
                <a:avLst/>
                <a:gdLst>
                  <a:gd name="connsiteX0" fmla="*/ 100593 w 160113"/>
                  <a:gd name="connsiteY0" fmla="*/ 0 h 140174"/>
                  <a:gd name="connsiteX1" fmla="*/ 123574 w 160113"/>
                  <a:gd name="connsiteY1" fmla="*/ 6029 h 140174"/>
                  <a:gd name="connsiteX2" fmla="*/ 141659 w 160113"/>
                  <a:gd name="connsiteY2" fmla="*/ 17710 h 140174"/>
                  <a:gd name="connsiteX3" fmla="*/ 154091 w 160113"/>
                  <a:gd name="connsiteY3" fmla="*/ 35420 h 140174"/>
                  <a:gd name="connsiteX4" fmla="*/ 159743 w 160113"/>
                  <a:gd name="connsiteY4" fmla="*/ 60290 h 140174"/>
                  <a:gd name="connsiteX5" fmla="*/ 155975 w 160113"/>
                  <a:gd name="connsiteY5" fmla="*/ 92696 h 140174"/>
                  <a:gd name="connsiteX6" fmla="*/ 139775 w 160113"/>
                  <a:gd name="connsiteY6" fmla="*/ 114928 h 140174"/>
                  <a:gd name="connsiteX7" fmla="*/ 112649 w 160113"/>
                  <a:gd name="connsiteY7" fmla="*/ 128493 h 140174"/>
                  <a:gd name="connsiteX8" fmla="*/ 76857 w 160113"/>
                  <a:gd name="connsiteY8" fmla="*/ 134899 h 140174"/>
                  <a:gd name="connsiteX9" fmla="*/ 10549 w 160113"/>
                  <a:gd name="connsiteY9" fmla="*/ 140174 h 140174"/>
                  <a:gd name="connsiteX10" fmla="*/ 7535 w 160113"/>
                  <a:gd name="connsiteY10" fmla="*/ 102870 h 140174"/>
                  <a:gd name="connsiteX11" fmla="*/ 18460 w 160113"/>
                  <a:gd name="connsiteY11" fmla="*/ 99855 h 140174"/>
                  <a:gd name="connsiteX12" fmla="*/ 13940 w 160113"/>
                  <a:gd name="connsiteY12" fmla="*/ 43333 h 140174"/>
                  <a:gd name="connsiteX13" fmla="*/ 2637 w 160113"/>
                  <a:gd name="connsiteY13" fmla="*/ 42203 h 140174"/>
                  <a:gd name="connsiteX14" fmla="*/ 0 w 160113"/>
                  <a:gd name="connsiteY14" fmla="*/ 7913 h 140174"/>
                  <a:gd name="connsiteX15" fmla="*/ 100593 w 160113"/>
                  <a:gd name="connsiteY15" fmla="*/ 0 h 140174"/>
                  <a:gd name="connsiteX16" fmla="*/ 82132 w 160113"/>
                  <a:gd name="connsiteY16" fmla="*/ 94957 h 140174"/>
                  <a:gd name="connsiteX17" fmla="*/ 96072 w 160113"/>
                  <a:gd name="connsiteY17" fmla="*/ 91942 h 140174"/>
                  <a:gd name="connsiteX18" fmla="*/ 102853 w 160113"/>
                  <a:gd name="connsiteY18" fmla="*/ 85537 h 140174"/>
                  <a:gd name="connsiteX19" fmla="*/ 104737 w 160113"/>
                  <a:gd name="connsiteY19" fmla="*/ 76493 h 140174"/>
                  <a:gd name="connsiteX20" fmla="*/ 104360 w 160113"/>
                  <a:gd name="connsiteY20" fmla="*/ 64812 h 140174"/>
                  <a:gd name="connsiteX21" fmla="*/ 103230 w 160113"/>
                  <a:gd name="connsiteY21" fmla="*/ 53131 h 140174"/>
                  <a:gd name="connsiteX22" fmla="*/ 99839 w 160113"/>
                  <a:gd name="connsiteY22" fmla="*/ 44464 h 140174"/>
                  <a:gd name="connsiteX23" fmla="*/ 91927 w 160113"/>
                  <a:gd name="connsiteY23" fmla="*/ 39189 h 140174"/>
                  <a:gd name="connsiteX24" fmla="*/ 77611 w 160113"/>
                  <a:gd name="connsiteY24" fmla="*/ 38435 h 140174"/>
                  <a:gd name="connsiteX25" fmla="*/ 69322 w 160113"/>
                  <a:gd name="connsiteY25" fmla="*/ 39189 h 140174"/>
                  <a:gd name="connsiteX26" fmla="*/ 73843 w 160113"/>
                  <a:gd name="connsiteY26" fmla="*/ 95710 h 140174"/>
                  <a:gd name="connsiteX27" fmla="*/ 82132 w 160113"/>
                  <a:gd name="connsiteY27" fmla="*/ 94957 h 14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0113" h="140174">
                    <a:moveTo>
                      <a:pt x="100593" y="0"/>
                    </a:moveTo>
                    <a:cubicBezTo>
                      <a:pt x="108881" y="1130"/>
                      <a:pt x="116793" y="3015"/>
                      <a:pt x="123574" y="6029"/>
                    </a:cubicBezTo>
                    <a:cubicBezTo>
                      <a:pt x="130356" y="9044"/>
                      <a:pt x="136384" y="12812"/>
                      <a:pt x="141659" y="17710"/>
                    </a:cubicBezTo>
                    <a:cubicBezTo>
                      <a:pt x="146933" y="22609"/>
                      <a:pt x="150701" y="28638"/>
                      <a:pt x="154091" y="35420"/>
                    </a:cubicBezTo>
                    <a:cubicBezTo>
                      <a:pt x="157106" y="42580"/>
                      <a:pt x="158989" y="50870"/>
                      <a:pt x="159743" y="60290"/>
                    </a:cubicBezTo>
                    <a:cubicBezTo>
                      <a:pt x="160873" y="73102"/>
                      <a:pt x="159366" y="83652"/>
                      <a:pt x="155975" y="92696"/>
                    </a:cubicBezTo>
                    <a:cubicBezTo>
                      <a:pt x="152585" y="101739"/>
                      <a:pt x="146933" y="109276"/>
                      <a:pt x="139775" y="114928"/>
                    </a:cubicBezTo>
                    <a:cubicBezTo>
                      <a:pt x="132617" y="120580"/>
                      <a:pt x="123574" y="125479"/>
                      <a:pt x="112649" y="128493"/>
                    </a:cubicBezTo>
                    <a:cubicBezTo>
                      <a:pt x="101723" y="131508"/>
                      <a:pt x="90043" y="133769"/>
                      <a:pt x="76857" y="134899"/>
                    </a:cubicBezTo>
                    <a:lnTo>
                      <a:pt x="10549" y="140174"/>
                    </a:lnTo>
                    <a:lnTo>
                      <a:pt x="7535" y="102870"/>
                    </a:lnTo>
                    <a:lnTo>
                      <a:pt x="18460" y="99855"/>
                    </a:lnTo>
                    <a:lnTo>
                      <a:pt x="13940" y="43333"/>
                    </a:lnTo>
                    <a:lnTo>
                      <a:pt x="2637" y="42203"/>
                    </a:lnTo>
                    <a:lnTo>
                      <a:pt x="0" y="7913"/>
                    </a:lnTo>
                    <a:lnTo>
                      <a:pt x="100593" y="0"/>
                    </a:lnTo>
                    <a:close/>
                    <a:moveTo>
                      <a:pt x="82132" y="94957"/>
                    </a:moveTo>
                    <a:cubicBezTo>
                      <a:pt x="88160" y="94580"/>
                      <a:pt x="93058" y="93450"/>
                      <a:pt x="96072" y="91942"/>
                    </a:cubicBezTo>
                    <a:cubicBezTo>
                      <a:pt x="99462" y="90435"/>
                      <a:pt x="101723" y="88174"/>
                      <a:pt x="102853" y="85537"/>
                    </a:cubicBezTo>
                    <a:cubicBezTo>
                      <a:pt x="103984" y="82899"/>
                      <a:pt x="104737" y="79884"/>
                      <a:pt x="104737" y="76493"/>
                    </a:cubicBezTo>
                    <a:cubicBezTo>
                      <a:pt x="104737" y="73102"/>
                      <a:pt x="104737" y="69334"/>
                      <a:pt x="104360" y="64812"/>
                    </a:cubicBezTo>
                    <a:cubicBezTo>
                      <a:pt x="103984" y="60667"/>
                      <a:pt x="103607" y="56522"/>
                      <a:pt x="103230" y="53131"/>
                    </a:cubicBezTo>
                    <a:cubicBezTo>
                      <a:pt x="102853" y="49739"/>
                      <a:pt x="101723" y="46725"/>
                      <a:pt x="99839" y="44464"/>
                    </a:cubicBezTo>
                    <a:cubicBezTo>
                      <a:pt x="97956" y="42203"/>
                      <a:pt x="95695" y="40319"/>
                      <a:pt x="91927" y="39189"/>
                    </a:cubicBezTo>
                    <a:cubicBezTo>
                      <a:pt x="88160" y="38058"/>
                      <a:pt x="83639" y="37681"/>
                      <a:pt x="77611" y="38435"/>
                    </a:cubicBezTo>
                    <a:lnTo>
                      <a:pt x="69322" y="39189"/>
                    </a:lnTo>
                    <a:lnTo>
                      <a:pt x="73843" y="95710"/>
                    </a:lnTo>
                    <a:lnTo>
                      <a:pt x="82132" y="94957"/>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67" name="Freeform 66">
                <a:extLst>
                  <a:ext uri="{FF2B5EF4-FFF2-40B4-BE49-F238E27FC236}">
                    <a16:creationId xmlns:a16="http://schemas.microsoft.com/office/drawing/2014/main" id="{8C16F33F-7BE4-727B-3CEC-B79AB0CC0A7B}"/>
                  </a:ext>
                </a:extLst>
              </p:cNvPr>
              <p:cNvSpPr/>
              <p:nvPr/>
            </p:nvSpPr>
            <p:spPr>
              <a:xfrm>
                <a:off x="7367515" y="5968270"/>
                <a:ext cx="155220" cy="137221"/>
              </a:xfrm>
              <a:custGeom>
                <a:avLst/>
                <a:gdLst>
                  <a:gd name="connsiteX0" fmla="*/ 82885 w 155220"/>
                  <a:gd name="connsiteY0" fmla="*/ 136689 h 137221"/>
                  <a:gd name="connsiteX1" fmla="*/ 62541 w 155220"/>
                  <a:gd name="connsiteY1" fmla="*/ 137066 h 137221"/>
                  <a:gd name="connsiteX2" fmla="*/ 43703 w 155220"/>
                  <a:gd name="connsiteY2" fmla="*/ 133674 h 137221"/>
                  <a:gd name="connsiteX3" fmla="*/ 27503 w 155220"/>
                  <a:gd name="connsiteY3" fmla="*/ 125761 h 137221"/>
                  <a:gd name="connsiteX4" fmla="*/ 14317 w 155220"/>
                  <a:gd name="connsiteY4" fmla="*/ 113326 h 137221"/>
                  <a:gd name="connsiteX5" fmla="*/ 4898 w 155220"/>
                  <a:gd name="connsiteY5" fmla="*/ 95993 h 137221"/>
                  <a:gd name="connsiteX6" fmla="*/ 377 w 155220"/>
                  <a:gd name="connsiteY6" fmla="*/ 73384 h 137221"/>
                  <a:gd name="connsiteX7" fmla="*/ 1507 w 155220"/>
                  <a:gd name="connsiteY7" fmla="*/ 51529 h 137221"/>
                  <a:gd name="connsiteX8" fmla="*/ 7912 w 155220"/>
                  <a:gd name="connsiteY8" fmla="*/ 33819 h 137221"/>
                  <a:gd name="connsiteX9" fmla="*/ 18837 w 155220"/>
                  <a:gd name="connsiteY9" fmla="*/ 20254 h 137221"/>
                  <a:gd name="connsiteX10" fmla="*/ 33908 w 155220"/>
                  <a:gd name="connsiteY10" fmla="*/ 10080 h 137221"/>
                  <a:gd name="connsiteX11" fmla="*/ 51992 w 155220"/>
                  <a:gd name="connsiteY11" fmla="*/ 3674 h 137221"/>
                  <a:gd name="connsiteX12" fmla="*/ 72337 w 155220"/>
                  <a:gd name="connsiteY12" fmla="*/ 283 h 137221"/>
                  <a:gd name="connsiteX13" fmla="*/ 93058 w 155220"/>
                  <a:gd name="connsiteY13" fmla="*/ 283 h 137221"/>
                  <a:gd name="connsiteX14" fmla="*/ 111896 w 155220"/>
                  <a:gd name="connsiteY14" fmla="*/ 4051 h 137221"/>
                  <a:gd name="connsiteX15" fmla="*/ 128096 w 155220"/>
                  <a:gd name="connsiteY15" fmla="*/ 11587 h 137221"/>
                  <a:gd name="connsiteX16" fmla="*/ 141282 w 155220"/>
                  <a:gd name="connsiteY16" fmla="*/ 23268 h 137221"/>
                  <a:gd name="connsiteX17" fmla="*/ 150324 w 155220"/>
                  <a:gd name="connsiteY17" fmla="*/ 39471 h 137221"/>
                  <a:gd name="connsiteX18" fmla="*/ 154845 w 155220"/>
                  <a:gd name="connsiteY18" fmla="*/ 60573 h 137221"/>
                  <a:gd name="connsiteX19" fmla="*/ 151455 w 155220"/>
                  <a:gd name="connsiteY19" fmla="*/ 92979 h 137221"/>
                  <a:gd name="connsiteX20" fmla="*/ 136761 w 155220"/>
                  <a:gd name="connsiteY20" fmla="*/ 115964 h 137221"/>
                  <a:gd name="connsiteX21" fmla="*/ 113026 w 155220"/>
                  <a:gd name="connsiteY21" fmla="*/ 129906 h 137221"/>
                  <a:gd name="connsiteX22" fmla="*/ 82885 w 155220"/>
                  <a:gd name="connsiteY22" fmla="*/ 136689 h 137221"/>
                  <a:gd name="connsiteX23" fmla="*/ 74974 w 155220"/>
                  <a:gd name="connsiteY23" fmla="*/ 40225 h 137221"/>
                  <a:gd name="connsiteX24" fmla="*/ 65932 w 155220"/>
                  <a:gd name="connsiteY24" fmla="*/ 42486 h 137221"/>
                  <a:gd name="connsiteX25" fmla="*/ 59904 w 155220"/>
                  <a:gd name="connsiteY25" fmla="*/ 46631 h 137221"/>
                  <a:gd name="connsiteX26" fmla="*/ 56513 w 155220"/>
                  <a:gd name="connsiteY26" fmla="*/ 52283 h 137221"/>
                  <a:gd name="connsiteX27" fmla="*/ 55006 w 155220"/>
                  <a:gd name="connsiteY27" fmla="*/ 58312 h 137221"/>
                  <a:gd name="connsiteX28" fmla="*/ 54629 w 155220"/>
                  <a:gd name="connsiteY28" fmla="*/ 64341 h 137221"/>
                  <a:gd name="connsiteX29" fmla="*/ 55006 w 155220"/>
                  <a:gd name="connsiteY29" fmla="*/ 69239 h 137221"/>
                  <a:gd name="connsiteX30" fmla="*/ 55383 w 155220"/>
                  <a:gd name="connsiteY30" fmla="*/ 74138 h 137221"/>
                  <a:gd name="connsiteX31" fmla="*/ 56513 w 155220"/>
                  <a:gd name="connsiteY31" fmla="*/ 80167 h 137221"/>
                  <a:gd name="connsiteX32" fmla="*/ 58774 w 155220"/>
                  <a:gd name="connsiteY32" fmla="*/ 86196 h 137221"/>
                  <a:gd name="connsiteX33" fmla="*/ 62918 w 155220"/>
                  <a:gd name="connsiteY33" fmla="*/ 91471 h 137221"/>
                  <a:gd name="connsiteX34" fmla="*/ 69322 w 155220"/>
                  <a:gd name="connsiteY34" fmla="*/ 94863 h 137221"/>
                  <a:gd name="connsiteX35" fmla="*/ 78741 w 155220"/>
                  <a:gd name="connsiteY35" fmla="*/ 95616 h 137221"/>
                  <a:gd name="connsiteX36" fmla="*/ 87783 w 155220"/>
                  <a:gd name="connsiteY36" fmla="*/ 93355 h 137221"/>
                  <a:gd name="connsiteX37" fmla="*/ 93811 w 155220"/>
                  <a:gd name="connsiteY37" fmla="*/ 89210 h 137221"/>
                  <a:gd name="connsiteX38" fmla="*/ 97202 w 155220"/>
                  <a:gd name="connsiteY38" fmla="*/ 83558 h 137221"/>
                  <a:gd name="connsiteX39" fmla="*/ 98709 w 155220"/>
                  <a:gd name="connsiteY39" fmla="*/ 77152 h 137221"/>
                  <a:gd name="connsiteX40" fmla="*/ 99086 w 155220"/>
                  <a:gd name="connsiteY40" fmla="*/ 71123 h 137221"/>
                  <a:gd name="connsiteX41" fmla="*/ 98709 w 155220"/>
                  <a:gd name="connsiteY41" fmla="*/ 66225 h 137221"/>
                  <a:gd name="connsiteX42" fmla="*/ 98333 w 155220"/>
                  <a:gd name="connsiteY42" fmla="*/ 61326 h 137221"/>
                  <a:gd name="connsiteX43" fmla="*/ 97202 w 155220"/>
                  <a:gd name="connsiteY43" fmla="*/ 55674 h 137221"/>
                  <a:gd name="connsiteX44" fmla="*/ 94942 w 155220"/>
                  <a:gd name="connsiteY44" fmla="*/ 50022 h 137221"/>
                  <a:gd name="connsiteX45" fmla="*/ 90798 w 155220"/>
                  <a:gd name="connsiteY45" fmla="*/ 45123 h 137221"/>
                  <a:gd name="connsiteX46" fmla="*/ 84392 w 155220"/>
                  <a:gd name="connsiteY46" fmla="*/ 41732 h 137221"/>
                  <a:gd name="connsiteX47" fmla="*/ 74974 w 155220"/>
                  <a:gd name="connsiteY47" fmla="*/ 40225 h 13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5220" h="137221">
                    <a:moveTo>
                      <a:pt x="82885" y="136689"/>
                    </a:moveTo>
                    <a:cubicBezTo>
                      <a:pt x="75727" y="137066"/>
                      <a:pt x="68946" y="137443"/>
                      <a:pt x="62541" y="137066"/>
                    </a:cubicBezTo>
                    <a:cubicBezTo>
                      <a:pt x="55759" y="136689"/>
                      <a:pt x="49731" y="135558"/>
                      <a:pt x="43703" y="133674"/>
                    </a:cubicBezTo>
                    <a:cubicBezTo>
                      <a:pt x="37675" y="131790"/>
                      <a:pt x="32401" y="129153"/>
                      <a:pt x="27503" y="125761"/>
                    </a:cubicBezTo>
                    <a:cubicBezTo>
                      <a:pt x="22605" y="122370"/>
                      <a:pt x="18084" y="118225"/>
                      <a:pt x="14317" y="113326"/>
                    </a:cubicBezTo>
                    <a:cubicBezTo>
                      <a:pt x="10549" y="108428"/>
                      <a:pt x="7535" y="102776"/>
                      <a:pt x="4898" y="95993"/>
                    </a:cubicBezTo>
                    <a:cubicBezTo>
                      <a:pt x="2637" y="89210"/>
                      <a:pt x="1130" y="81674"/>
                      <a:pt x="377" y="73384"/>
                    </a:cubicBezTo>
                    <a:cubicBezTo>
                      <a:pt x="-377" y="65471"/>
                      <a:pt x="0" y="58312"/>
                      <a:pt x="1507" y="51529"/>
                    </a:cubicBezTo>
                    <a:cubicBezTo>
                      <a:pt x="3014" y="45123"/>
                      <a:pt x="4898" y="39094"/>
                      <a:pt x="7912" y="33819"/>
                    </a:cubicBezTo>
                    <a:cubicBezTo>
                      <a:pt x="10926" y="28544"/>
                      <a:pt x="14693" y="24022"/>
                      <a:pt x="18837" y="20254"/>
                    </a:cubicBezTo>
                    <a:cubicBezTo>
                      <a:pt x="23359" y="16486"/>
                      <a:pt x="28256" y="13094"/>
                      <a:pt x="33908" y="10080"/>
                    </a:cubicBezTo>
                    <a:cubicBezTo>
                      <a:pt x="39559" y="7442"/>
                      <a:pt x="45587" y="5181"/>
                      <a:pt x="51992" y="3674"/>
                    </a:cubicBezTo>
                    <a:cubicBezTo>
                      <a:pt x="58396" y="2167"/>
                      <a:pt x="65178" y="1036"/>
                      <a:pt x="72337" y="283"/>
                    </a:cubicBezTo>
                    <a:cubicBezTo>
                      <a:pt x="79495" y="-94"/>
                      <a:pt x="86276" y="-94"/>
                      <a:pt x="93058" y="283"/>
                    </a:cubicBezTo>
                    <a:cubicBezTo>
                      <a:pt x="99839" y="1036"/>
                      <a:pt x="106244" y="2167"/>
                      <a:pt x="111896" y="4051"/>
                    </a:cubicBezTo>
                    <a:cubicBezTo>
                      <a:pt x="117924" y="5935"/>
                      <a:pt x="123198" y="8572"/>
                      <a:pt x="128096" y="11587"/>
                    </a:cubicBezTo>
                    <a:cubicBezTo>
                      <a:pt x="132994" y="14601"/>
                      <a:pt x="137514" y="18746"/>
                      <a:pt x="141282" y="23268"/>
                    </a:cubicBezTo>
                    <a:cubicBezTo>
                      <a:pt x="145049" y="27790"/>
                      <a:pt x="148064" y="33442"/>
                      <a:pt x="150324" y="39471"/>
                    </a:cubicBezTo>
                    <a:cubicBezTo>
                      <a:pt x="152585" y="45500"/>
                      <a:pt x="154092" y="52660"/>
                      <a:pt x="154845" y="60573"/>
                    </a:cubicBezTo>
                    <a:cubicBezTo>
                      <a:pt x="155975" y="73007"/>
                      <a:pt x="154468" y="83935"/>
                      <a:pt x="151455" y="92979"/>
                    </a:cubicBezTo>
                    <a:cubicBezTo>
                      <a:pt x="148064" y="102022"/>
                      <a:pt x="143166" y="109935"/>
                      <a:pt x="136761" y="115964"/>
                    </a:cubicBezTo>
                    <a:cubicBezTo>
                      <a:pt x="130357" y="121993"/>
                      <a:pt x="122444" y="126892"/>
                      <a:pt x="113026" y="129906"/>
                    </a:cubicBezTo>
                    <a:cubicBezTo>
                      <a:pt x="103607" y="132921"/>
                      <a:pt x="93435" y="135935"/>
                      <a:pt x="82885" y="136689"/>
                    </a:cubicBezTo>
                    <a:close/>
                    <a:moveTo>
                      <a:pt x="74974" y="40225"/>
                    </a:moveTo>
                    <a:cubicBezTo>
                      <a:pt x="71206" y="40602"/>
                      <a:pt x="68192" y="41355"/>
                      <a:pt x="65932" y="42486"/>
                    </a:cubicBezTo>
                    <a:cubicBezTo>
                      <a:pt x="63671" y="43616"/>
                      <a:pt x="61411" y="45123"/>
                      <a:pt x="59904" y="46631"/>
                    </a:cubicBezTo>
                    <a:cubicBezTo>
                      <a:pt x="58396" y="48138"/>
                      <a:pt x="57266" y="50022"/>
                      <a:pt x="56513" y="52283"/>
                    </a:cubicBezTo>
                    <a:cubicBezTo>
                      <a:pt x="55759" y="54167"/>
                      <a:pt x="55383" y="56428"/>
                      <a:pt x="55006" y="58312"/>
                    </a:cubicBezTo>
                    <a:cubicBezTo>
                      <a:pt x="54629" y="60196"/>
                      <a:pt x="54629" y="62457"/>
                      <a:pt x="54629" y="64341"/>
                    </a:cubicBezTo>
                    <a:cubicBezTo>
                      <a:pt x="54629" y="66225"/>
                      <a:pt x="55006" y="67732"/>
                      <a:pt x="55006" y="69239"/>
                    </a:cubicBezTo>
                    <a:cubicBezTo>
                      <a:pt x="55006" y="70747"/>
                      <a:pt x="55383" y="72254"/>
                      <a:pt x="55383" y="74138"/>
                    </a:cubicBezTo>
                    <a:cubicBezTo>
                      <a:pt x="55759" y="76022"/>
                      <a:pt x="56136" y="77906"/>
                      <a:pt x="56513" y="80167"/>
                    </a:cubicBezTo>
                    <a:cubicBezTo>
                      <a:pt x="56890" y="82428"/>
                      <a:pt x="58020" y="84312"/>
                      <a:pt x="58774" y="86196"/>
                    </a:cubicBezTo>
                    <a:cubicBezTo>
                      <a:pt x="59904" y="88080"/>
                      <a:pt x="61034" y="89964"/>
                      <a:pt x="62918" y="91471"/>
                    </a:cubicBezTo>
                    <a:cubicBezTo>
                      <a:pt x="64802" y="92979"/>
                      <a:pt x="66685" y="94109"/>
                      <a:pt x="69322" y="94863"/>
                    </a:cubicBezTo>
                    <a:cubicBezTo>
                      <a:pt x="71960" y="95616"/>
                      <a:pt x="74974" y="95993"/>
                      <a:pt x="78741" y="95616"/>
                    </a:cubicBezTo>
                    <a:cubicBezTo>
                      <a:pt x="82509" y="95239"/>
                      <a:pt x="85523" y="94486"/>
                      <a:pt x="87783" y="93355"/>
                    </a:cubicBezTo>
                    <a:cubicBezTo>
                      <a:pt x="90044" y="92225"/>
                      <a:pt x="92304" y="90718"/>
                      <a:pt x="93811" y="89210"/>
                    </a:cubicBezTo>
                    <a:cubicBezTo>
                      <a:pt x="95318" y="87326"/>
                      <a:pt x="96449" y="85442"/>
                      <a:pt x="97202" y="83558"/>
                    </a:cubicBezTo>
                    <a:cubicBezTo>
                      <a:pt x="97955" y="81297"/>
                      <a:pt x="98333" y="79413"/>
                      <a:pt x="98709" y="77152"/>
                    </a:cubicBezTo>
                    <a:cubicBezTo>
                      <a:pt x="99086" y="75268"/>
                      <a:pt x="99086" y="73007"/>
                      <a:pt x="99086" y="71123"/>
                    </a:cubicBezTo>
                    <a:cubicBezTo>
                      <a:pt x="99086" y="69239"/>
                      <a:pt x="99086" y="67732"/>
                      <a:pt x="98709" y="66225"/>
                    </a:cubicBezTo>
                    <a:cubicBezTo>
                      <a:pt x="98709" y="64718"/>
                      <a:pt x="98333" y="63210"/>
                      <a:pt x="98333" y="61326"/>
                    </a:cubicBezTo>
                    <a:cubicBezTo>
                      <a:pt x="97955" y="59442"/>
                      <a:pt x="97579" y="57558"/>
                      <a:pt x="97202" y="55674"/>
                    </a:cubicBezTo>
                    <a:cubicBezTo>
                      <a:pt x="96825" y="53790"/>
                      <a:pt x="95695" y="51906"/>
                      <a:pt x="94942" y="50022"/>
                    </a:cubicBezTo>
                    <a:cubicBezTo>
                      <a:pt x="93811" y="48138"/>
                      <a:pt x="92304" y="46631"/>
                      <a:pt x="90798" y="45123"/>
                    </a:cubicBezTo>
                    <a:cubicBezTo>
                      <a:pt x="88914" y="43616"/>
                      <a:pt x="86653" y="42486"/>
                      <a:pt x="84392" y="41732"/>
                    </a:cubicBezTo>
                    <a:cubicBezTo>
                      <a:pt x="82132" y="40978"/>
                      <a:pt x="78741" y="39848"/>
                      <a:pt x="74974" y="40225"/>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68" name="Freeform 67">
                <a:extLst>
                  <a:ext uri="{FF2B5EF4-FFF2-40B4-BE49-F238E27FC236}">
                    <a16:creationId xmlns:a16="http://schemas.microsoft.com/office/drawing/2014/main" id="{CB19F189-EB8F-677B-AE86-A218A3170C4D}"/>
                  </a:ext>
                </a:extLst>
              </p:cNvPr>
              <p:cNvSpPr/>
              <p:nvPr/>
            </p:nvSpPr>
            <p:spPr>
              <a:xfrm>
                <a:off x="7585278" y="5947828"/>
                <a:ext cx="164640" cy="144319"/>
              </a:xfrm>
              <a:custGeom>
                <a:avLst/>
                <a:gdLst>
                  <a:gd name="connsiteX0" fmla="*/ 49354 w 164640"/>
                  <a:gd name="connsiteY0" fmla="*/ 76116 h 144319"/>
                  <a:gd name="connsiteX1" fmla="*/ 51238 w 164640"/>
                  <a:gd name="connsiteY1" fmla="*/ 100986 h 144319"/>
                  <a:gd name="connsiteX2" fmla="*/ 62541 w 164640"/>
                  <a:gd name="connsiteY2" fmla="*/ 102116 h 144319"/>
                  <a:gd name="connsiteX3" fmla="*/ 65555 w 164640"/>
                  <a:gd name="connsiteY3" fmla="*/ 139798 h 144319"/>
                  <a:gd name="connsiteX4" fmla="*/ 10549 w 164640"/>
                  <a:gd name="connsiteY4" fmla="*/ 144319 h 144319"/>
                  <a:gd name="connsiteX5" fmla="*/ 7535 w 164640"/>
                  <a:gd name="connsiteY5" fmla="*/ 107015 h 144319"/>
                  <a:gd name="connsiteX6" fmla="*/ 18461 w 164640"/>
                  <a:gd name="connsiteY6" fmla="*/ 104000 h 144319"/>
                  <a:gd name="connsiteX7" fmla="*/ 14317 w 164640"/>
                  <a:gd name="connsiteY7" fmla="*/ 50870 h 144319"/>
                  <a:gd name="connsiteX8" fmla="*/ 3014 w 164640"/>
                  <a:gd name="connsiteY8" fmla="*/ 49739 h 144319"/>
                  <a:gd name="connsiteX9" fmla="*/ 0 w 164640"/>
                  <a:gd name="connsiteY9" fmla="*/ 12435 h 144319"/>
                  <a:gd name="connsiteX10" fmla="*/ 66308 w 164640"/>
                  <a:gd name="connsiteY10" fmla="*/ 7159 h 144319"/>
                  <a:gd name="connsiteX11" fmla="*/ 115663 w 164640"/>
                  <a:gd name="connsiteY11" fmla="*/ 71594 h 144319"/>
                  <a:gd name="connsiteX12" fmla="*/ 113402 w 164640"/>
                  <a:gd name="connsiteY12" fmla="*/ 43333 h 144319"/>
                  <a:gd name="connsiteX13" fmla="*/ 102100 w 164640"/>
                  <a:gd name="connsiteY13" fmla="*/ 41826 h 144319"/>
                  <a:gd name="connsiteX14" fmla="*/ 99086 w 164640"/>
                  <a:gd name="connsiteY14" fmla="*/ 4522 h 144319"/>
                  <a:gd name="connsiteX15" fmla="*/ 154092 w 164640"/>
                  <a:gd name="connsiteY15" fmla="*/ 0 h 144319"/>
                  <a:gd name="connsiteX16" fmla="*/ 157106 w 164640"/>
                  <a:gd name="connsiteY16" fmla="*/ 37304 h 144319"/>
                  <a:gd name="connsiteX17" fmla="*/ 146180 w 164640"/>
                  <a:gd name="connsiteY17" fmla="*/ 40319 h 144319"/>
                  <a:gd name="connsiteX18" fmla="*/ 150324 w 164640"/>
                  <a:gd name="connsiteY18" fmla="*/ 93450 h 144319"/>
                  <a:gd name="connsiteX19" fmla="*/ 161627 w 164640"/>
                  <a:gd name="connsiteY19" fmla="*/ 94580 h 144319"/>
                  <a:gd name="connsiteX20" fmla="*/ 164641 w 164640"/>
                  <a:gd name="connsiteY20" fmla="*/ 131885 h 144319"/>
                  <a:gd name="connsiteX21" fmla="*/ 98332 w 164640"/>
                  <a:gd name="connsiteY21" fmla="*/ 137160 h 144319"/>
                  <a:gd name="connsiteX22" fmla="*/ 49354 w 164640"/>
                  <a:gd name="connsiteY22" fmla="*/ 76116 h 14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640" h="144319">
                    <a:moveTo>
                      <a:pt x="49354" y="76116"/>
                    </a:moveTo>
                    <a:lnTo>
                      <a:pt x="51238" y="100986"/>
                    </a:lnTo>
                    <a:lnTo>
                      <a:pt x="62541" y="102116"/>
                    </a:lnTo>
                    <a:lnTo>
                      <a:pt x="65555" y="139798"/>
                    </a:lnTo>
                    <a:lnTo>
                      <a:pt x="10549" y="144319"/>
                    </a:lnTo>
                    <a:lnTo>
                      <a:pt x="7535" y="107015"/>
                    </a:lnTo>
                    <a:lnTo>
                      <a:pt x="18461" y="104000"/>
                    </a:lnTo>
                    <a:lnTo>
                      <a:pt x="14317" y="50870"/>
                    </a:lnTo>
                    <a:lnTo>
                      <a:pt x="3014" y="49739"/>
                    </a:lnTo>
                    <a:lnTo>
                      <a:pt x="0" y="12435"/>
                    </a:lnTo>
                    <a:lnTo>
                      <a:pt x="66308" y="7159"/>
                    </a:lnTo>
                    <a:lnTo>
                      <a:pt x="115663" y="71594"/>
                    </a:lnTo>
                    <a:lnTo>
                      <a:pt x="113402" y="43333"/>
                    </a:lnTo>
                    <a:lnTo>
                      <a:pt x="102100" y="41826"/>
                    </a:lnTo>
                    <a:lnTo>
                      <a:pt x="99086" y="4522"/>
                    </a:lnTo>
                    <a:lnTo>
                      <a:pt x="154092" y="0"/>
                    </a:lnTo>
                    <a:lnTo>
                      <a:pt x="157106" y="37304"/>
                    </a:lnTo>
                    <a:lnTo>
                      <a:pt x="146180" y="40319"/>
                    </a:lnTo>
                    <a:lnTo>
                      <a:pt x="150324" y="93450"/>
                    </a:lnTo>
                    <a:lnTo>
                      <a:pt x="161627" y="94580"/>
                    </a:lnTo>
                    <a:lnTo>
                      <a:pt x="164641" y="131885"/>
                    </a:lnTo>
                    <a:lnTo>
                      <a:pt x="98332" y="137160"/>
                    </a:lnTo>
                    <a:lnTo>
                      <a:pt x="49354" y="76116"/>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69" name="Freeform 68">
                <a:extLst>
                  <a:ext uri="{FF2B5EF4-FFF2-40B4-BE49-F238E27FC236}">
                    <a16:creationId xmlns:a16="http://schemas.microsoft.com/office/drawing/2014/main" id="{8539F410-E7F9-1729-4464-329EA4EA70CD}"/>
                  </a:ext>
                </a:extLst>
              </p:cNvPr>
              <p:cNvSpPr/>
              <p:nvPr/>
            </p:nvSpPr>
            <p:spPr>
              <a:xfrm>
                <a:off x="7757453" y="5937748"/>
                <a:ext cx="155220" cy="136844"/>
              </a:xfrm>
              <a:custGeom>
                <a:avLst/>
                <a:gdLst>
                  <a:gd name="connsiteX0" fmla="*/ 82885 w 155220"/>
                  <a:gd name="connsiteY0" fmla="*/ 136312 h 136844"/>
                  <a:gd name="connsiteX1" fmla="*/ 62541 w 155220"/>
                  <a:gd name="connsiteY1" fmla="*/ 136689 h 136844"/>
                  <a:gd name="connsiteX2" fmla="*/ 43703 w 155220"/>
                  <a:gd name="connsiteY2" fmla="*/ 133298 h 136844"/>
                  <a:gd name="connsiteX3" fmla="*/ 27503 w 155220"/>
                  <a:gd name="connsiteY3" fmla="*/ 125385 h 136844"/>
                  <a:gd name="connsiteX4" fmla="*/ 14317 w 155220"/>
                  <a:gd name="connsiteY4" fmla="*/ 112950 h 136844"/>
                  <a:gd name="connsiteX5" fmla="*/ 4898 w 155220"/>
                  <a:gd name="connsiteY5" fmla="*/ 95616 h 136844"/>
                  <a:gd name="connsiteX6" fmla="*/ 377 w 155220"/>
                  <a:gd name="connsiteY6" fmla="*/ 73008 h 136844"/>
                  <a:gd name="connsiteX7" fmla="*/ 1507 w 155220"/>
                  <a:gd name="connsiteY7" fmla="*/ 51152 h 136844"/>
                  <a:gd name="connsiteX8" fmla="*/ 7912 w 155220"/>
                  <a:gd name="connsiteY8" fmla="*/ 33442 h 136844"/>
                  <a:gd name="connsiteX9" fmla="*/ 18837 w 155220"/>
                  <a:gd name="connsiteY9" fmla="*/ 19877 h 136844"/>
                  <a:gd name="connsiteX10" fmla="*/ 33908 w 155220"/>
                  <a:gd name="connsiteY10" fmla="*/ 10080 h 136844"/>
                  <a:gd name="connsiteX11" fmla="*/ 51992 w 155220"/>
                  <a:gd name="connsiteY11" fmla="*/ 3674 h 136844"/>
                  <a:gd name="connsiteX12" fmla="*/ 72337 w 155220"/>
                  <a:gd name="connsiteY12" fmla="*/ 283 h 136844"/>
                  <a:gd name="connsiteX13" fmla="*/ 93058 w 155220"/>
                  <a:gd name="connsiteY13" fmla="*/ 283 h 136844"/>
                  <a:gd name="connsiteX14" fmla="*/ 111896 w 155220"/>
                  <a:gd name="connsiteY14" fmla="*/ 4051 h 136844"/>
                  <a:gd name="connsiteX15" fmla="*/ 128096 w 155220"/>
                  <a:gd name="connsiteY15" fmla="*/ 11587 h 136844"/>
                  <a:gd name="connsiteX16" fmla="*/ 141282 w 155220"/>
                  <a:gd name="connsiteY16" fmla="*/ 23268 h 136844"/>
                  <a:gd name="connsiteX17" fmla="*/ 150324 w 155220"/>
                  <a:gd name="connsiteY17" fmla="*/ 39471 h 136844"/>
                  <a:gd name="connsiteX18" fmla="*/ 154845 w 155220"/>
                  <a:gd name="connsiteY18" fmla="*/ 60573 h 136844"/>
                  <a:gd name="connsiteX19" fmla="*/ 151455 w 155220"/>
                  <a:gd name="connsiteY19" fmla="*/ 92979 h 136844"/>
                  <a:gd name="connsiteX20" fmla="*/ 136761 w 155220"/>
                  <a:gd name="connsiteY20" fmla="*/ 115964 h 136844"/>
                  <a:gd name="connsiteX21" fmla="*/ 113026 w 155220"/>
                  <a:gd name="connsiteY21" fmla="*/ 129906 h 136844"/>
                  <a:gd name="connsiteX22" fmla="*/ 82885 w 155220"/>
                  <a:gd name="connsiteY22" fmla="*/ 136312 h 136844"/>
                  <a:gd name="connsiteX23" fmla="*/ 75350 w 155220"/>
                  <a:gd name="connsiteY23" fmla="*/ 39848 h 136844"/>
                  <a:gd name="connsiteX24" fmla="*/ 66309 w 155220"/>
                  <a:gd name="connsiteY24" fmla="*/ 42109 h 136844"/>
                  <a:gd name="connsiteX25" fmla="*/ 60280 w 155220"/>
                  <a:gd name="connsiteY25" fmla="*/ 46254 h 136844"/>
                  <a:gd name="connsiteX26" fmla="*/ 56890 w 155220"/>
                  <a:gd name="connsiteY26" fmla="*/ 51906 h 136844"/>
                  <a:gd name="connsiteX27" fmla="*/ 55383 w 155220"/>
                  <a:gd name="connsiteY27" fmla="*/ 57935 h 136844"/>
                  <a:gd name="connsiteX28" fmla="*/ 55006 w 155220"/>
                  <a:gd name="connsiteY28" fmla="*/ 63964 h 136844"/>
                  <a:gd name="connsiteX29" fmla="*/ 55383 w 155220"/>
                  <a:gd name="connsiteY29" fmla="*/ 68863 h 136844"/>
                  <a:gd name="connsiteX30" fmla="*/ 55759 w 155220"/>
                  <a:gd name="connsiteY30" fmla="*/ 73761 h 136844"/>
                  <a:gd name="connsiteX31" fmla="*/ 56890 w 155220"/>
                  <a:gd name="connsiteY31" fmla="*/ 79790 h 136844"/>
                  <a:gd name="connsiteX32" fmla="*/ 59150 w 155220"/>
                  <a:gd name="connsiteY32" fmla="*/ 85819 h 136844"/>
                  <a:gd name="connsiteX33" fmla="*/ 63294 w 155220"/>
                  <a:gd name="connsiteY33" fmla="*/ 91095 h 136844"/>
                  <a:gd name="connsiteX34" fmla="*/ 69699 w 155220"/>
                  <a:gd name="connsiteY34" fmla="*/ 94486 h 136844"/>
                  <a:gd name="connsiteX35" fmla="*/ 79118 w 155220"/>
                  <a:gd name="connsiteY35" fmla="*/ 95239 h 136844"/>
                  <a:gd name="connsiteX36" fmla="*/ 88160 w 155220"/>
                  <a:gd name="connsiteY36" fmla="*/ 92979 h 136844"/>
                  <a:gd name="connsiteX37" fmla="*/ 94188 w 155220"/>
                  <a:gd name="connsiteY37" fmla="*/ 88834 h 136844"/>
                  <a:gd name="connsiteX38" fmla="*/ 97579 w 155220"/>
                  <a:gd name="connsiteY38" fmla="*/ 83181 h 136844"/>
                  <a:gd name="connsiteX39" fmla="*/ 99086 w 155220"/>
                  <a:gd name="connsiteY39" fmla="*/ 76776 h 136844"/>
                  <a:gd name="connsiteX40" fmla="*/ 99463 w 155220"/>
                  <a:gd name="connsiteY40" fmla="*/ 70747 h 136844"/>
                  <a:gd name="connsiteX41" fmla="*/ 99086 w 155220"/>
                  <a:gd name="connsiteY41" fmla="*/ 65848 h 136844"/>
                  <a:gd name="connsiteX42" fmla="*/ 98709 w 155220"/>
                  <a:gd name="connsiteY42" fmla="*/ 60950 h 136844"/>
                  <a:gd name="connsiteX43" fmla="*/ 97579 w 155220"/>
                  <a:gd name="connsiteY43" fmla="*/ 55297 h 136844"/>
                  <a:gd name="connsiteX44" fmla="*/ 95318 w 155220"/>
                  <a:gd name="connsiteY44" fmla="*/ 49645 h 136844"/>
                  <a:gd name="connsiteX45" fmla="*/ 91174 w 155220"/>
                  <a:gd name="connsiteY45" fmla="*/ 44747 h 136844"/>
                  <a:gd name="connsiteX46" fmla="*/ 84769 w 155220"/>
                  <a:gd name="connsiteY46" fmla="*/ 41355 h 136844"/>
                  <a:gd name="connsiteX47" fmla="*/ 75350 w 155220"/>
                  <a:gd name="connsiteY47" fmla="*/ 39848 h 13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5220" h="136844">
                    <a:moveTo>
                      <a:pt x="82885" y="136312"/>
                    </a:moveTo>
                    <a:cubicBezTo>
                      <a:pt x="75727" y="136689"/>
                      <a:pt x="68946" y="137066"/>
                      <a:pt x="62541" y="136689"/>
                    </a:cubicBezTo>
                    <a:cubicBezTo>
                      <a:pt x="56136" y="136312"/>
                      <a:pt x="49731" y="135182"/>
                      <a:pt x="43703" y="133298"/>
                    </a:cubicBezTo>
                    <a:cubicBezTo>
                      <a:pt x="37675" y="131414"/>
                      <a:pt x="32401" y="128776"/>
                      <a:pt x="27503" y="125385"/>
                    </a:cubicBezTo>
                    <a:cubicBezTo>
                      <a:pt x="22605" y="121993"/>
                      <a:pt x="18084" y="117848"/>
                      <a:pt x="14317" y="112950"/>
                    </a:cubicBezTo>
                    <a:cubicBezTo>
                      <a:pt x="10549" y="108051"/>
                      <a:pt x="7535" y="102399"/>
                      <a:pt x="4898" y="95616"/>
                    </a:cubicBezTo>
                    <a:cubicBezTo>
                      <a:pt x="2637" y="88834"/>
                      <a:pt x="1130" y="81674"/>
                      <a:pt x="377" y="73008"/>
                    </a:cubicBezTo>
                    <a:cubicBezTo>
                      <a:pt x="-377" y="65094"/>
                      <a:pt x="0" y="57935"/>
                      <a:pt x="1507" y="51152"/>
                    </a:cubicBezTo>
                    <a:cubicBezTo>
                      <a:pt x="3014" y="44747"/>
                      <a:pt x="4898" y="38718"/>
                      <a:pt x="7912" y="33442"/>
                    </a:cubicBezTo>
                    <a:cubicBezTo>
                      <a:pt x="10926" y="28167"/>
                      <a:pt x="14693" y="23645"/>
                      <a:pt x="18837" y="19877"/>
                    </a:cubicBezTo>
                    <a:cubicBezTo>
                      <a:pt x="23359" y="16109"/>
                      <a:pt x="28256" y="12717"/>
                      <a:pt x="33908" y="10080"/>
                    </a:cubicBezTo>
                    <a:cubicBezTo>
                      <a:pt x="39559" y="7442"/>
                      <a:pt x="45587" y="5181"/>
                      <a:pt x="51992" y="3674"/>
                    </a:cubicBezTo>
                    <a:cubicBezTo>
                      <a:pt x="58396" y="2167"/>
                      <a:pt x="65178" y="1036"/>
                      <a:pt x="72337" y="283"/>
                    </a:cubicBezTo>
                    <a:cubicBezTo>
                      <a:pt x="79495" y="-94"/>
                      <a:pt x="86276" y="-94"/>
                      <a:pt x="93058" y="283"/>
                    </a:cubicBezTo>
                    <a:cubicBezTo>
                      <a:pt x="99839" y="1036"/>
                      <a:pt x="106244" y="2167"/>
                      <a:pt x="111896" y="4051"/>
                    </a:cubicBezTo>
                    <a:cubicBezTo>
                      <a:pt x="117924" y="5935"/>
                      <a:pt x="123198" y="8572"/>
                      <a:pt x="128096" y="11587"/>
                    </a:cubicBezTo>
                    <a:cubicBezTo>
                      <a:pt x="132994" y="14602"/>
                      <a:pt x="137514" y="18746"/>
                      <a:pt x="141282" y="23268"/>
                    </a:cubicBezTo>
                    <a:cubicBezTo>
                      <a:pt x="145049" y="27790"/>
                      <a:pt x="148064" y="33442"/>
                      <a:pt x="150324" y="39471"/>
                    </a:cubicBezTo>
                    <a:cubicBezTo>
                      <a:pt x="152585" y="45500"/>
                      <a:pt x="154092" y="52660"/>
                      <a:pt x="154845" y="60573"/>
                    </a:cubicBezTo>
                    <a:cubicBezTo>
                      <a:pt x="155975" y="73008"/>
                      <a:pt x="154468" y="83935"/>
                      <a:pt x="151455" y="92979"/>
                    </a:cubicBezTo>
                    <a:cubicBezTo>
                      <a:pt x="148064" y="102022"/>
                      <a:pt x="143166" y="109935"/>
                      <a:pt x="136761" y="115964"/>
                    </a:cubicBezTo>
                    <a:cubicBezTo>
                      <a:pt x="130357" y="121993"/>
                      <a:pt x="122444" y="126892"/>
                      <a:pt x="113026" y="129906"/>
                    </a:cubicBezTo>
                    <a:cubicBezTo>
                      <a:pt x="103607" y="133674"/>
                      <a:pt x="93811" y="135558"/>
                      <a:pt x="82885" y="136312"/>
                    </a:cubicBezTo>
                    <a:close/>
                    <a:moveTo>
                      <a:pt x="75350" y="39848"/>
                    </a:moveTo>
                    <a:cubicBezTo>
                      <a:pt x="71583" y="40225"/>
                      <a:pt x="68569" y="40978"/>
                      <a:pt x="66309" y="42109"/>
                    </a:cubicBezTo>
                    <a:cubicBezTo>
                      <a:pt x="64048" y="43239"/>
                      <a:pt x="61787" y="44747"/>
                      <a:pt x="60280" y="46254"/>
                    </a:cubicBezTo>
                    <a:cubicBezTo>
                      <a:pt x="58774" y="47761"/>
                      <a:pt x="57643" y="49645"/>
                      <a:pt x="56890" y="51906"/>
                    </a:cubicBezTo>
                    <a:cubicBezTo>
                      <a:pt x="56136" y="53790"/>
                      <a:pt x="55759" y="56051"/>
                      <a:pt x="55383" y="57935"/>
                    </a:cubicBezTo>
                    <a:cubicBezTo>
                      <a:pt x="55006" y="59819"/>
                      <a:pt x="55006" y="62080"/>
                      <a:pt x="55006" y="63964"/>
                    </a:cubicBezTo>
                    <a:cubicBezTo>
                      <a:pt x="55006" y="65848"/>
                      <a:pt x="55383" y="67355"/>
                      <a:pt x="55383" y="68863"/>
                    </a:cubicBezTo>
                    <a:cubicBezTo>
                      <a:pt x="55383" y="70370"/>
                      <a:pt x="55759" y="71877"/>
                      <a:pt x="55759" y="73761"/>
                    </a:cubicBezTo>
                    <a:cubicBezTo>
                      <a:pt x="56136" y="75645"/>
                      <a:pt x="56513" y="77529"/>
                      <a:pt x="56890" y="79790"/>
                    </a:cubicBezTo>
                    <a:cubicBezTo>
                      <a:pt x="57643" y="81674"/>
                      <a:pt x="58396" y="83935"/>
                      <a:pt x="59150" y="85819"/>
                    </a:cubicBezTo>
                    <a:cubicBezTo>
                      <a:pt x="60280" y="87703"/>
                      <a:pt x="61411" y="89587"/>
                      <a:pt x="63294" y="91095"/>
                    </a:cubicBezTo>
                    <a:cubicBezTo>
                      <a:pt x="65178" y="92602"/>
                      <a:pt x="67062" y="93732"/>
                      <a:pt x="69699" y="94486"/>
                    </a:cubicBezTo>
                    <a:cubicBezTo>
                      <a:pt x="72337" y="95239"/>
                      <a:pt x="75350" y="95616"/>
                      <a:pt x="79118" y="95239"/>
                    </a:cubicBezTo>
                    <a:cubicBezTo>
                      <a:pt x="82885" y="94863"/>
                      <a:pt x="85900" y="94109"/>
                      <a:pt x="88160" y="92979"/>
                    </a:cubicBezTo>
                    <a:cubicBezTo>
                      <a:pt x="90420" y="91848"/>
                      <a:pt x="92681" y="90341"/>
                      <a:pt x="94188" y="88834"/>
                    </a:cubicBezTo>
                    <a:cubicBezTo>
                      <a:pt x="95695" y="86950"/>
                      <a:pt x="96825" y="85066"/>
                      <a:pt x="97579" y="83181"/>
                    </a:cubicBezTo>
                    <a:cubicBezTo>
                      <a:pt x="98333" y="80921"/>
                      <a:pt x="98709" y="79037"/>
                      <a:pt x="99086" y="76776"/>
                    </a:cubicBezTo>
                    <a:cubicBezTo>
                      <a:pt x="99463" y="74892"/>
                      <a:pt x="99463" y="72631"/>
                      <a:pt x="99463" y="70747"/>
                    </a:cubicBezTo>
                    <a:cubicBezTo>
                      <a:pt x="99463" y="68863"/>
                      <a:pt x="99463" y="67355"/>
                      <a:pt x="99086" y="65848"/>
                    </a:cubicBezTo>
                    <a:cubicBezTo>
                      <a:pt x="99086" y="64341"/>
                      <a:pt x="98709" y="62834"/>
                      <a:pt x="98709" y="60950"/>
                    </a:cubicBezTo>
                    <a:cubicBezTo>
                      <a:pt x="98333" y="59065"/>
                      <a:pt x="97955" y="57181"/>
                      <a:pt x="97579" y="55297"/>
                    </a:cubicBezTo>
                    <a:cubicBezTo>
                      <a:pt x="97202" y="53413"/>
                      <a:pt x="96072" y="51529"/>
                      <a:pt x="95318" y="49645"/>
                    </a:cubicBezTo>
                    <a:cubicBezTo>
                      <a:pt x="94188" y="47761"/>
                      <a:pt x="92681" y="46254"/>
                      <a:pt x="91174" y="44747"/>
                    </a:cubicBezTo>
                    <a:cubicBezTo>
                      <a:pt x="89290" y="43239"/>
                      <a:pt x="87030" y="42109"/>
                      <a:pt x="84769" y="41355"/>
                    </a:cubicBezTo>
                    <a:cubicBezTo>
                      <a:pt x="82132" y="39848"/>
                      <a:pt x="79118" y="39471"/>
                      <a:pt x="75350" y="39848"/>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70" name="Freeform 69">
                <a:extLst>
                  <a:ext uri="{FF2B5EF4-FFF2-40B4-BE49-F238E27FC236}">
                    <a16:creationId xmlns:a16="http://schemas.microsoft.com/office/drawing/2014/main" id="{7E28BFB8-7D90-6D09-2A8C-E0964D0C0FBC}"/>
                  </a:ext>
                </a:extLst>
              </p:cNvPr>
              <p:cNvSpPr/>
              <p:nvPr/>
            </p:nvSpPr>
            <p:spPr>
              <a:xfrm>
                <a:off x="7915313" y="5923712"/>
                <a:ext cx="124328" cy="139797"/>
              </a:xfrm>
              <a:custGeom>
                <a:avLst/>
                <a:gdLst>
                  <a:gd name="connsiteX0" fmla="*/ 120937 w 124328"/>
                  <a:gd name="connsiteY0" fmla="*/ 0 h 139797"/>
                  <a:gd name="connsiteX1" fmla="*/ 124328 w 124328"/>
                  <a:gd name="connsiteY1" fmla="*/ 44087 h 139797"/>
                  <a:gd name="connsiteX2" fmla="*/ 110012 w 124328"/>
                  <a:gd name="connsiteY2" fmla="*/ 45218 h 139797"/>
                  <a:gd name="connsiteX3" fmla="*/ 106244 w 124328"/>
                  <a:gd name="connsiteY3" fmla="*/ 41449 h 139797"/>
                  <a:gd name="connsiteX4" fmla="*/ 101723 w 124328"/>
                  <a:gd name="connsiteY4" fmla="*/ 38058 h 139797"/>
                  <a:gd name="connsiteX5" fmla="*/ 96449 w 124328"/>
                  <a:gd name="connsiteY5" fmla="*/ 35797 h 139797"/>
                  <a:gd name="connsiteX6" fmla="*/ 90421 w 124328"/>
                  <a:gd name="connsiteY6" fmla="*/ 35420 h 139797"/>
                  <a:gd name="connsiteX7" fmla="*/ 95319 w 124328"/>
                  <a:gd name="connsiteY7" fmla="*/ 95334 h 139797"/>
                  <a:gd name="connsiteX8" fmla="*/ 106621 w 124328"/>
                  <a:gd name="connsiteY8" fmla="*/ 96464 h 139797"/>
                  <a:gd name="connsiteX9" fmla="*/ 109635 w 124328"/>
                  <a:gd name="connsiteY9" fmla="*/ 133769 h 139797"/>
                  <a:gd name="connsiteX10" fmla="*/ 32401 w 124328"/>
                  <a:gd name="connsiteY10" fmla="*/ 139798 h 139797"/>
                  <a:gd name="connsiteX11" fmla="*/ 29387 w 124328"/>
                  <a:gd name="connsiteY11" fmla="*/ 102493 h 139797"/>
                  <a:gd name="connsiteX12" fmla="*/ 40313 w 124328"/>
                  <a:gd name="connsiteY12" fmla="*/ 99479 h 139797"/>
                  <a:gd name="connsiteX13" fmla="*/ 35415 w 124328"/>
                  <a:gd name="connsiteY13" fmla="*/ 39565 h 139797"/>
                  <a:gd name="connsiteX14" fmla="*/ 29387 w 124328"/>
                  <a:gd name="connsiteY14" fmla="*/ 41073 h 139797"/>
                  <a:gd name="connsiteX15" fmla="*/ 24489 w 124328"/>
                  <a:gd name="connsiteY15" fmla="*/ 44087 h 139797"/>
                  <a:gd name="connsiteX16" fmla="*/ 20721 w 124328"/>
                  <a:gd name="connsiteY16" fmla="*/ 47855 h 139797"/>
                  <a:gd name="connsiteX17" fmla="*/ 17708 w 124328"/>
                  <a:gd name="connsiteY17" fmla="*/ 52000 h 139797"/>
                  <a:gd name="connsiteX18" fmla="*/ 3391 w 124328"/>
                  <a:gd name="connsiteY18" fmla="*/ 53131 h 139797"/>
                  <a:gd name="connsiteX19" fmla="*/ 0 w 124328"/>
                  <a:gd name="connsiteY19" fmla="*/ 9044 h 139797"/>
                  <a:gd name="connsiteX20" fmla="*/ 120937 w 124328"/>
                  <a:gd name="connsiteY20" fmla="*/ 0 h 13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4328" h="139797">
                    <a:moveTo>
                      <a:pt x="120937" y="0"/>
                    </a:moveTo>
                    <a:lnTo>
                      <a:pt x="124328" y="44087"/>
                    </a:lnTo>
                    <a:lnTo>
                      <a:pt x="110012" y="45218"/>
                    </a:lnTo>
                    <a:cubicBezTo>
                      <a:pt x="108882" y="44087"/>
                      <a:pt x="107751" y="42957"/>
                      <a:pt x="106244" y="41449"/>
                    </a:cubicBezTo>
                    <a:cubicBezTo>
                      <a:pt x="104737" y="40319"/>
                      <a:pt x="103230" y="39189"/>
                      <a:pt x="101723" y="38058"/>
                    </a:cubicBezTo>
                    <a:cubicBezTo>
                      <a:pt x="100216" y="37304"/>
                      <a:pt x="98332" y="36551"/>
                      <a:pt x="96449" y="35797"/>
                    </a:cubicBezTo>
                    <a:cubicBezTo>
                      <a:pt x="94565" y="35044"/>
                      <a:pt x="92681" y="35044"/>
                      <a:pt x="90421" y="35420"/>
                    </a:cubicBezTo>
                    <a:lnTo>
                      <a:pt x="95319" y="95334"/>
                    </a:lnTo>
                    <a:lnTo>
                      <a:pt x="106621" y="96464"/>
                    </a:lnTo>
                    <a:lnTo>
                      <a:pt x="109635" y="133769"/>
                    </a:lnTo>
                    <a:lnTo>
                      <a:pt x="32401" y="139798"/>
                    </a:lnTo>
                    <a:lnTo>
                      <a:pt x="29387" y="102493"/>
                    </a:lnTo>
                    <a:lnTo>
                      <a:pt x="40313" y="99479"/>
                    </a:lnTo>
                    <a:lnTo>
                      <a:pt x="35415" y="39565"/>
                    </a:lnTo>
                    <a:cubicBezTo>
                      <a:pt x="33154" y="39565"/>
                      <a:pt x="31271" y="40319"/>
                      <a:pt x="29387" y="41073"/>
                    </a:cubicBezTo>
                    <a:cubicBezTo>
                      <a:pt x="27503" y="41826"/>
                      <a:pt x="25996" y="42957"/>
                      <a:pt x="24489" y="44087"/>
                    </a:cubicBezTo>
                    <a:cubicBezTo>
                      <a:pt x="22982" y="45218"/>
                      <a:pt x="21852" y="46725"/>
                      <a:pt x="20721" y="47855"/>
                    </a:cubicBezTo>
                    <a:cubicBezTo>
                      <a:pt x="19591" y="49362"/>
                      <a:pt x="18461" y="50493"/>
                      <a:pt x="17708" y="52000"/>
                    </a:cubicBezTo>
                    <a:lnTo>
                      <a:pt x="3391" y="53131"/>
                    </a:lnTo>
                    <a:lnTo>
                      <a:pt x="0" y="9044"/>
                    </a:lnTo>
                    <a:lnTo>
                      <a:pt x="120937" y="0"/>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71" name="Freeform 70">
                <a:extLst>
                  <a:ext uri="{FF2B5EF4-FFF2-40B4-BE49-F238E27FC236}">
                    <a16:creationId xmlns:a16="http://schemas.microsoft.com/office/drawing/2014/main" id="{E4114792-C550-479D-4B15-29705146820F}"/>
                  </a:ext>
                </a:extLst>
              </p:cNvPr>
              <p:cNvSpPr/>
              <p:nvPr/>
            </p:nvSpPr>
            <p:spPr>
              <a:xfrm>
                <a:off x="8103794" y="5910744"/>
                <a:ext cx="132135" cy="136926"/>
              </a:xfrm>
              <a:custGeom>
                <a:avLst/>
                <a:gdLst>
                  <a:gd name="connsiteX0" fmla="*/ 55655 w 132135"/>
                  <a:gd name="connsiteY0" fmla="*/ 68359 h 136926"/>
                  <a:gd name="connsiteX1" fmla="*/ 58668 w 132135"/>
                  <a:gd name="connsiteY1" fmla="*/ 80794 h 136926"/>
                  <a:gd name="connsiteX2" fmla="*/ 65073 w 132135"/>
                  <a:gd name="connsiteY2" fmla="*/ 89084 h 136926"/>
                  <a:gd name="connsiteX3" fmla="*/ 74492 w 132135"/>
                  <a:gd name="connsiteY3" fmla="*/ 93606 h 136926"/>
                  <a:gd name="connsiteX4" fmla="*/ 86548 w 132135"/>
                  <a:gd name="connsiteY4" fmla="*/ 94359 h 136926"/>
                  <a:gd name="connsiteX5" fmla="*/ 105386 w 132135"/>
                  <a:gd name="connsiteY5" fmla="*/ 90968 h 136926"/>
                  <a:gd name="connsiteX6" fmla="*/ 129121 w 132135"/>
                  <a:gd name="connsiteY6" fmla="*/ 83055 h 136926"/>
                  <a:gd name="connsiteX7" fmla="*/ 132135 w 132135"/>
                  <a:gd name="connsiteY7" fmla="*/ 123374 h 136926"/>
                  <a:gd name="connsiteX8" fmla="*/ 105762 w 132135"/>
                  <a:gd name="connsiteY8" fmla="*/ 132417 h 136926"/>
                  <a:gd name="connsiteX9" fmla="*/ 80143 w 132135"/>
                  <a:gd name="connsiteY9" fmla="*/ 136562 h 136926"/>
                  <a:gd name="connsiteX10" fmla="*/ 50757 w 132135"/>
                  <a:gd name="connsiteY10" fmla="*/ 135055 h 136926"/>
                  <a:gd name="connsiteX11" fmla="*/ 26268 w 132135"/>
                  <a:gd name="connsiteY11" fmla="*/ 124504 h 136926"/>
                  <a:gd name="connsiteX12" fmla="*/ 8561 w 132135"/>
                  <a:gd name="connsiteY12" fmla="*/ 103780 h 136926"/>
                  <a:gd name="connsiteX13" fmla="*/ 272 w 132135"/>
                  <a:gd name="connsiteY13" fmla="*/ 73258 h 136926"/>
                  <a:gd name="connsiteX14" fmla="*/ 3286 w 132135"/>
                  <a:gd name="connsiteY14" fmla="*/ 42736 h 136926"/>
                  <a:gd name="connsiteX15" fmla="*/ 16472 w 132135"/>
                  <a:gd name="connsiteY15" fmla="*/ 20881 h 136926"/>
                  <a:gd name="connsiteX16" fmla="*/ 38701 w 132135"/>
                  <a:gd name="connsiteY16" fmla="*/ 6939 h 136926"/>
                  <a:gd name="connsiteX17" fmla="*/ 68464 w 132135"/>
                  <a:gd name="connsiteY17" fmla="*/ 533 h 136926"/>
                  <a:gd name="connsiteX18" fmla="*/ 86925 w 132135"/>
                  <a:gd name="connsiteY18" fmla="*/ 156 h 136926"/>
                  <a:gd name="connsiteX19" fmla="*/ 101995 w 132135"/>
                  <a:gd name="connsiteY19" fmla="*/ 1663 h 136926"/>
                  <a:gd name="connsiteX20" fmla="*/ 114051 w 132135"/>
                  <a:gd name="connsiteY20" fmla="*/ 4301 h 136926"/>
                  <a:gd name="connsiteX21" fmla="*/ 123470 w 132135"/>
                  <a:gd name="connsiteY21" fmla="*/ 7316 h 136926"/>
                  <a:gd name="connsiteX22" fmla="*/ 126484 w 132135"/>
                  <a:gd name="connsiteY22" fmla="*/ 46881 h 136926"/>
                  <a:gd name="connsiteX23" fmla="*/ 100488 w 132135"/>
                  <a:gd name="connsiteY23" fmla="*/ 48765 h 136926"/>
                  <a:gd name="connsiteX24" fmla="*/ 89939 w 132135"/>
                  <a:gd name="connsiteY24" fmla="*/ 40475 h 136926"/>
                  <a:gd name="connsiteX25" fmla="*/ 78636 w 132135"/>
                  <a:gd name="connsiteY25" fmla="*/ 38591 h 136926"/>
                  <a:gd name="connsiteX26" fmla="*/ 69594 w 132135"/>
                  <a:gd name="connsiteY26" fmla="*/ 41229 h 136926"/>
                  <a:gd name="connsiteX27" fmla="*/ 62059 w 132135"/>
                  <a:gd name="connsiteY27" fmla="*/ 47258 h 136926"/>
                  <a:gd name="connsiteX28" fmla="*/ 57162 w 132135"/>
                  <a:gd name="connsiteY28" fmla="*/ 56678 h 136926"/>
                  <a:gd name="connsiteX29" fmla="*/ 55655 w 132135"/>
                  <a:gd name="connsiteY29" fmla="*/ 68359 h 13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135" h="136926">
                    <a:moveTo>
                      <a:pt x="55655" y="68359"/>
                    </a:moveTo>
                    <a:cubicBezTo>
                      <a:pt x="56031" y="73258"/>
                      <a:pt x="57162" y="77403"/>
                      <a:pt x="58668" y="80794"/>
                    </a:cubicBezTo>
                    <a:cubicBezTo>
                      <a:pt x="60175" y="84185"/>
                      <a:pt x="62436" y="87200"/>
                      <a:pt x="65073" y="89084"/>
                    </a:cubicBezTo>
                    <a:cubicBezTo>
                      <a:pt x="67710" y="91345"/>
                      <a:pt x="70725" y="92475"/>
                      <a:pt x="74492" y="93606"/>
                    </a:cubicBezTo>
                    <a:cubicBezTo>
                      <a:pt x="78260" y="94359"/>
                      <a:pt x="82027" y="94736"/>
                      <a:pt x="86548" y="94359"/>
                    </a:cubicBezTo>
                    <a:cubicBezTo>
                      <a:pt x="91823" y="93983"/>
                      <a:pt x="98227" y="92852"/>
                      <a:pt x="105386" y="90968"/>
                    </a:cubicBezTo>
                    <a:cubicBezTo>
                      <a:pt x="112544" y="89084"/>
                      <a:pt x="120456" y="86446"/>
                      <a:pt x="129121" y="83055"/>
                    </a:cubicBezTo>
                    <a:lnTo>
                      <a:pt x="132135" y="123374"/>
                    </a:lnTo>
                    <a:cubicBezTo>
                      <a:pt x="123093" y="127142"/>
                      <a:pt x="114428" y="130157"/>
                      <a:pt x="105762" y="132417"/>
                    </a:cubicBezTo>
                    <a:cubicBezTo>
                      <a:pt x="97097" y="134678"/>
                      <a:pt x="88432" y="135809"/>
                      <a:pt x="80143" y="136562"/>
                    </a:cubicBezTo>
                    <a:cubicBezTo>
                      <a:pt x="69594" y="137316"/>
                      <a:pt x="59799" y="136939"/>
                      <a:pt x="50757" y="135055"/>
                    </a:cubicBezTo>
                    <a:cubicBezTo>
                      <a:pt x="41338" y="133171"/>
                      <a:pt x="33426" y="129780"/>
                      <a:pt x="26268" y="124504"/>
                    </a:cubicBezTo>
                    <a:cubicBezTo>
                      <a:pt x="19109" y="119229"/>
                      <a:pt x="13081" y="112446"/>
                      <a:pt x="8561" y="103780"/>
                    </a:cubicBezTo>
                    <a:cubicBezTo>
                      <a:pt x="4039" y="95113"/>
                      <a:pt x="1402" y="84939"/>
                      <a:pt x="272" y="73258"/>
                    </a:cubicBezTo>
                    <a:cubicBezTo>
                      <a:pt x="-482" y="61577"/>
                      <a:pt x="272" y="51403"/>
                      <a:pt x="3286" y="42736"/>
                    </a:cubicBezTo>
                    <a:cubicBezTo>
                      <a:pt x="6300" y="34069"/>
                      <a:pt x="10444" y="26910"/>
                      <a:pt x="16472" y="20881"/>
                    </a:cubicBezTo>
                    <a:cubicBezTo>
                      <a:pt x="22500" y="14852"/>
                      <a:pt x="30035" y="10330"/>
                      <a:pt x="38701" y="6939"/>
                    </a:cubicBezTo>
                    <a:cubicBezTo>
                      <a:pt x="47366" y="3547"/>
                      <a:pt x="57538" y="1663"/>
                      <a:pt x="68464" y="533"/>
                    </a:cubicBezTo>
                    <a:cubicBezTo>
                      <a:pt x="75245" y="156"/>
                      <a:pt x="81273" y="-221"/>
                      <a:pt x="86925" y="156"/>
                    </a:cubicBezTo>
                    <a:cubicBezTo>
                      <a:pt x="92576" y="533"/>
                      <a:pt x="97474" y="910"/>
                      <a:pt x="101995" y="1663"/>
                    </a:cubicBezTo>
                    <a:cubicBezTo>
                      <a:pt x="106516" y="2417"/>
                      <a:pt x="110284" y="3171"/>
                      <a:pt x="114051" y="4301"/>
                    </a:cubicBezTo>
                    <a:cubicBezTo>
                      <a:pt x="117442" y="5431"/>
                      <a:pt x="120456" y="6185"/>
                      <a:pt x="123470" y="7316"/>
                    </a:cubicBezTo>
                    <a:lnTo>
                      <a:pt x="126484" y="46881"/>
                    </a:lnTo>
                    <a:lnTo>
                      <a:pt x="100488" y="48765"/>
                    </a:lnTo>
                    <a:cubicBezTo>
                      <a:pt x="97097" y="44997"/>
                      <a:pt x="93706" y="41982"/>
                      <a:pt x="89939" y="40475"/>
                    </a:cubicBezTo>
                    <a:cubicBezTo>
                      <a:pt x="86171" y="38968"/>
                      <a:pt x="82404" y="38214"/>
                      <a:pt x="78636" y="38591"/>
                    </a:cubicBezTo>
                    <a:cubicBezTo>
                      <a:pt x="75245" y="38968"/>
                      <a:pt x="72232" y="39721"/>
                      <a:pt x="69594" y="41229"/>
                    </a:cubicBezTo>
                    <a:cubicBezTo>
                      <a:pt x="66580" y="42736"/>
                      <a:pt x="64320" y="44620"/>
                      <a:pt x="62059" y="47258"/>
                    </a:cubicBezTo>
                    <a:cubicBezTo>
                      <a:pt x="59799" y="49895"/>
                      <a:pt x="58292" y="52910"/>
                      <a:pt x="57162" y="56678"/>
                    </a:cubicBezTo>
                    <a:cubicBezTo>
                      <a:pt x="55655" y="59693"/>
                      <a:pt x="55278" y="63837"/>
                      <a:pt x="55655" y="68359"/>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72" name="Freeform 71">
                <a:extLst>
                  <a:ext uri="{FF2B5EF4-FFF2-40B4-BE49-F238E27FC236}">
                    <a16:creationId xmlns:a16="http://schemas.microsoft.com/office/drawing/2014/main" id="{394D90A8-4386-FF57-51D0-43913581BBA7}"/>
                  </a:ext>
                </a:extLst>
              </p:cNvPr>
              <p:cNvSpPr/>
              <p:nvPr/>
            </p:nvSpPr>
            <p:spPr>
              <a:xfrm>
                <a:off x="8243464" y="5901332"/>
                <a:ext cx="153715" cy="138814"/>
              </a:xfrm>
              <a:custGeom>
                <a:avLst/>
                <a:gdLst>
                  <a:gd name="connsiteX0" fmla="*/ 153715 w 153715"/>
                  <a:gd name="connsiteY0" fmla="*/ 127134 h 138814"/>
                  <a:gd name="connsiteX1" fmla="*/ 99086 w 153715"/>
                  <a:gd name="connsiteY1" fmla="*/ 131656 h 138814"/>
                  <a:gd name="connsiteX2" fmla="*/ 93058 w 153715"/>
                  <a:gd name="connsiteY2" fmla="*/ 121482 h 138814"/>
                  <a:gd name="connsiteX3" fmla="*/ 86653 w 153715"/>
                  <a:gd name="connsiteY3" fmla="*/ 110554 h 138814"/>
                  <a:gd name="connsiteX4" fmla="*/ 81002 w 153715"/>
                  <a:gd name="connsiteY4" fmla="*/ 98496 h 138814"/>
                  <a:gd name="connsiteX5" fmla="*/ 76104 w 153715"/>
                  <a:gd name="connsiteY5" fmla="*/ 85684 h 138814"/>
                  <a:gd name="connsiteX6" fmla="*/ 73090 w 153715"/>
                  <a:gd name="connsiteY6" fmla="*/ 86061 h 138814"/>
                  <a:gd name="connsiteX7" fmla="*/ 76858 w 153715"/>
                  <a:gd name="connsiteY7" fmla="*/ 133540 h 138814"/>
                  <a:gd name="connsiteX8" fmla="*/ 10549 w 153715"/>
                  <a:gd name="connsiteY8" fmla="*/ 138815 h 138814"/>
                  <a:gd name="connsiteX9" fmla="*/ 7535 w 153715"/>
                  <a:gd name="connsiteY9" fmla="*/ 101511 h 138814"/>
                  <a:gd name="connsiteX10" fmla="*/ 18461 w 153715"/>
                  <a:gd name="connsiteY10" fmla="*/ 98496 h 138814"/>
                  <a:gd name="connsiteX11" fmla="*/ 14317 w 153715"/>
                  <a:gd name="connsiteY11" fmla="*/ 45365 h 138814"/>
                  <a:gd name="connsiteX12" fmla="*/ 3014 w 153715"/>
                  <a:gd name="connsiteY12" fmla="*/ 44235 h 138814"/>
                  <a:gd name="connsiteX13" fmla="*/ 0 w 153715"/>
                  <a:gd name="connsiteY13" fmla="*/ 6930 h 138814"/>
                  <a:gd name="connsiteX14" fmla="*/ 74974 w 153715"/>
                  <a:gd name="connsiteY14" fmla="*/ 901 h 138814"/>
                  <a:gd name="connsiteX15" fmla="*/ 100970 w 153715"/>
                  <a:gd name="connsiteY15" fmla="*/ 148 h 138814"/>
                  <a:gd name="connsiteX16" fmla="*/ 119807 w 153715"/>
                  <a:gd name="connsiteY16" fmla="*/ 2786 h 138814"/>
                  <a:gd name="connsiteX17" fmla="*/ 132617 w 153715"/>
                  <a:gd name="connsiteY17" fmla="*/ 8061 h 138814"/>
                  <a:gd name="connsiteX18" fmla="*/ 140529 w 153715"/>
                  <a:gd name="connsiteY18" fmla="*/ 15597 h 138814"/>
                  <a:gd name="connsiteX19" fmla="*/ 144673 w 153715"/>
                  <a:gd name="connsiteY19" fmla="*/ 25394 h 138814"/>
                  <a:gd name="connsiteX20" fmla="*/ 146557 w 153715"/>
                  <a:gd name="connsiteY20" fmla="*/ 37076 h 138814"/>
                  <a:gd name="connsiteX21" fmla="*/ 146180 w 153715"/>
                  <a:gd name="connsiteY21" fmla="*/ 48380 h 138814"/>
                  <a:gd name="connsiteX22" fmla="*/ 142789 w 153715"/>
                  <a:gd name="connsiteY22" fmla="*/ 57800 h 138814"/>
                  <a:gd name="connsiteX23" fmla="*/ 135254 w 153715"/>
                  <a:gd name="connsiteY23" fmla="*/ 66090 h 138814"/>
                  <a:gd name="connsiteX24" fmla="*/ 122822 w 153715"/>
                  <a:gd name="connsiteY24" fmla="*/ 73626 h 138814"/>
                  <a:gd name="connsiteX25" fmla="*/ 128473 w 153715"/>
                  <a:gd name="connsiteY25" fmla="*/ 81163 h 138814"/>
                  <a:gd name="connsiteX26" fmla="*/ 136385 w 153715"/>
                  <a:gd name="connsiteY26" fmla="*/ 89829 h 138814"/>
                  <a:gd name="connsiteX27" fmla="*/ 144673 w 153715"/>
                  <a:gd name="connsiteY27" fmla="*/ 98496 h 138814"/>
                  <a:gd name="connsiteX28" fmla="*/ 151831 w 153715"/>
                  <a:gd name="connsiteY28" fmla="*/ 105655 h 138814"/>
                  <a:gd name="connsiteX29" fmla="*/ 153715 w 153715"/>
                  <a:gd name="connsiteY29" fmla="*/ 127134 h 138814"/>
                  <a:gd name="connsiteX30" fmla="*/ 70830 w 153715"/>
                  <a:gd name="connsiteY30" fmla="*/ 60438 h 138814"/>
                  <a:gd name="connsiteX31" fmla="*/ 79872 w 153715"/>
                  <a:gd name="connsiteY31" fmla="*/ 59307 h 138814"/>
                  <a:gd name="connsiteX32" fmla="*/ 86653 w 153715"/>
                  <a:gd name="connsiteY32" fmla="*/ 56670 h 138814"/>
                  <a:gd name="connsiteX33" fmla="*/ 90798 w 153715"/>
                  <a:gd name="connsiteY33" fmla="*/ 51771 h 138814"/>
                  <a:gd name="connsiteX34" fmla="*/ 91551 w 153715"/>
                  <a:gd name="connsiteY34" fmla="*/ 43481 h 138814"/>
                  <a:gd name="connsiteX35" fmla="*/ 89291 w 153715"/>
                  <a:gd name="connsiteY35" fmla="*/ 35568 h 138814"/>
                  <a:gd name="connsiteX36" fmla="*/ 84393 w 153715"/>
                  <a:gd name="connsiteY36" fmla="*/ 31423 h 138814"/>
                  <a:gd name="connsiteX37" fmla="*/ 77234 w 153715"/>
                  <a:gd name="connsiteY37" fmla="*/ 29916 h 138814"/>
                  <a:gd name="connsiteX38" fmla="*/ 68193 w 153715"/>
                  <a:gd name="connsiteY38" fmla="*/ 30293 h 138814"/>
                  <a:gd name="connsiteX39" fmla="*/ 70830 w 153715"/>
                  <a:gd name="connsiteY39" fmla="*/ 60438 h 13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3715" h="138814">
                    <a:moveTo>
                      <a:pt x="153715" y="127134"/>
                    </a:moveTo>
                    <a:lnTo>
                      <a:pt x="99086" y="131656"/>
                    </a:lnTo>
                    <a:cubicBezTo>
                      <a:pt x="97202" y="128641"/>
                      <a:pt x="94942" y="125250"/>
                      <a:pt x="93058" y="121482"/>
                    </a:cubicBezTo>
                    <a:cubicBezTo>
                      <a:pt x="90798" y="118090"/>
                      <a:pt x="88914" y="114322"/>
                      <a:pt x="86653" y="110554"/>
                    </a:cubicBezTo>
                    <a:cubicBezTo>
                      <a:pt x="84769" y="106786"/>
                      <a:pt x="82509" y="102641"/>
                      <a:pt x="81002" y="98496"/>
                    </a:cubicBezTo>
                    <a:cubicBezTo>
                      <a:pt x="79118" y="94351"/>
                      <a:pt x="77611" y="90206"/>
                      <a:pt x="76104" y="85684"/>
                    </a:cubicBezTo>
                    <a:lnTo>
                      <a:pt x="73090" y="86061"/>
                    </a:lnTo>
                    <a:lnTo>
                      <a:pt x="76858" y="133540"/>
                    </a:lnTo>
                    <a:lnTo>
                      <a:pt x="10549" y="138815"/>
                    </a:lnTo>
                    <a:lnTo>
                      <a:pt x="7535" y="101511"/>
                    </a:lnTo>
                    <a:lnTo>
                      <a:pt x="18461" y="98496"/>
                    </a:lnTo>
                    <a:lnTo>
                      <a:pt x="14317" y="45365"/>
                    </a:lnTo>
                    <a:lnTo>
                      <a:pt x="3014" y="44235"/>
                    </a:lnTo>
                    <a:lnTo>
                      <a:pt x="0" y="6930"/>
                    </a:lnTo>
                    <a:lnTo>
                      <a:pt x="74974" y="901"/>
                    </a:lnTo>
                    <a:cubicBezTo>
                      <a:pt x="84769" y="148"/>
                      <a:pt x="93435" y="-229"/>
                      <a:pt x="100970" y="148"/>
                    </a:cubicBezTo>
                    <a:cubicBezTo>
                      <a:pt x="108505" y="525"/>
                      <a:pt x="114533" y="1278"/>
                      <a:pt x="119807" y="2786"/>
                    </a:cubicBezTo>
                    <a:cubicBezTo>
                      <a:pt x="125082" y="3916"/>
                      <a:pt x="129226" y="5800"/>
                      <a:pt x="132617" y="8061"/>
                    </a:cubicBezTo>
                    <a:cubicBezTo>
                      <a:pt x="136008" y="10322"/>
                      <a:pt x="138645" y="12959"/>
                      <a:pt x="140529" y="15597"/>
                    </a:cubicBezTo>
                    <a:cubicBezTo>
                      <a:pt x="142413" y="18612"/>
                      <a:pt x="143920" y="21626"/>
                      <a:pt x="144673" y="25394"/>
                    </a:cubicBezTo>
                    <a:cubicBezTo>
                      <a:pt x="145427" y="29162"/>
                      <a:pt x="146180" y="32931"/>
                      <a:pt x="146557" y="37076"/>
                    </a:cubicBezTo>
                    <a:cubicBezTo>
                      <a:pt x="146933" y="41220"/>
                      <a:pt x="146933" y="44989"/>
                      <a:pt x="146180" y="48380"/>
                    </a:cubicBezTo>
                    <a:cubicBezTo>
                      <a:pt x="145803" y="51771"/>
                      <a:pt x="144673" y="55163"/>
                      <a:pt x="142789" y="57800"/>
                    </a:cubicBezTo>
                    <a:cubicBezTo>
                      <a:pt x="140905" y="60815"/>
                      <a:pt x="138645" y="63452"/>
                      <a:pt x="135254" y="66090"/>
                    </a:cubicBezTo>
                    <a:cubicBezTo>
                      <a:pt x="131863" y="68728"/>
                      <a:pt x="128096" y="71365"/>
                      <a:pt x="122822" y="73626"/>
                    </a:cubicBezTo>
                    <a:cubicBezTo>
                      <a:pt x="123952" y="75887"/>
                      <a:pt x="125835" y="78525"/>
                      <a:pt x="128473" y="81163"/>
                    </a:cubicBezTo>
                    <a:cubicBezTo>
                      <a:pt x="130733" y="84177"/>
                      <a:pt x="133370" y="87192"/>
                      <a:pt x="136385" y="89829"/>
                    </a:cubicBezTo>
                    <a:cubicBezTo>
                      <a:pt x="139022" y="92844"/>
                      <a:pt x="142036" y="95858"/>
                      <a:pt x="144673" y="98496"/>
                    </a:cubicBezTo>
                    <a:cubicBezTo>
                      <a:pt x="147311" y="101134"/>
                      <a:pt x="149948" y="103771"/>
                      <a:pt x="151831" y="105655"/>
                    </a:cubicBezTo>
                    <a:lnTo>
                      <a:pt x="153715" y="127134"/>
                    </a:lnTo>
                    <a:close/>
                    <a:moveTo>
                      <a:pt x="70830" y="60438"/>
                    </a:moveTo>
                    <a:cubicBezTo>
                      <a:pt x="74220" y="60061"/>
                      <a:pt x="77234" y="59684"/>
                      <a:pt x="79872" y="59307"/>
                    </a:cubicBezTo>
                    <a:cubicBezTo>
                      <a:pt x="82509" y="58931"/>
                      <a:pt x="84769" y="57800"/>
                      <a:pt x="86653" y="56670"/>
                    </a:cubicBezTo>
                    <a:cubicBezTo>
                      <a:pt x="88537" y="55539"/>
                      <a:pt x="90044" y="53655"/>
                      <a:pt x="90798" y="51771"/>
                    </a:cubicBezTo>
                    <a:cubicBezTo>
                      <a:pt x="91551" y="49510"/>
                      <a:pt x="91928" y="46873"/>
                      <a:pt x="91551" y="43481"/>
                    </a:cubicBezTo>
                    <a:cubicBezTo>
                      <a:pt x="91174" y="40090"/>
                      <a:pt x="90421" y="37452"/>
                      <a:pt x="89291" y="35568"/>
                    </a:cubicBezTo>
                    <a:cubicBezTo>
                      <a:pt x="88160" y="33684"/>
                      <a:pt x="86653" y="32177"/>
                      <a:pt x="84393" y="31423"/>
                    </a:cubicBezTo>
                    <a:cubicBezTo>
                      <a:pt x="82509" y="30670"/>
                      <a:pt x="79872" y="29916"/>
                      <a:pt x="77234" y="29916"/>
                    </a:cubicBezTo>
                    <a:cubicBezTo>
                      <a:pt x="74597" y="29916"/>
                      <a:pt x="71583" y="29916"/>
                      <a:pt x="68193" y="30293"/>
                    </a:cubicBezTo>
                    <a:lnTo>
                      <a:pt x="70830" y="60438"/>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73" name="Freeform 72">
                <a:extLst>
                  <a:ext uri="{FF2B5EF4-FFF2-40B4-BE49-F238E27FC236}">
                    <a16:creationId xmlns:a16="http://schemas.microsoft.com/office/drawing/2014/main" id="{01E8B657-48D8-76F6-EE7D-34D92E147ED7}"/>
                  </a:ext>
                </a:extLst>
              </p:cNvPr>
              <p:cNvSpPr/>
              <p:nvPr/>
            </p:nvSpPr>
            <p:spPr>
              <a:xfrm>
                <a:off x="8403584" y="5886502"/>
                <a:ext cx="155220" cy="136844"/>
              </a:xfrm>
              <a:custGeom>
                <a:avLst/>
                <a:gdLst>
                  <a:gd name="connsiteX0" fmla="*/ 82885 w 155220"/>
                  <a:gd name="connsiteY0" fmla="*/ 136312 h 136844"/>
                  <a:gd name="connsiteX1" fmla="*/ 62541 w 155220"/>
                  <a:gd name="connsiteY1" fmla="*/ 136689 h 136844"/>
                  <a:gd name="connsiteX2" fmla="*/ 43703 w 155220"/>
                  <a:gd name="connsiteY2" fmla="*/ 133298 h 136844"/>
                  <a:gd name="connsiteX3" fmla="*/ 27503 w 155220"/>
                  <a:gd name="connsiteY3" fmla="*/ 125385 h 136844"/>
                  <a:gd name="connsiteX4" fmla="*/ 14317 w 155220"/>
                  <a:gd name="connsiteY4" fmla="*/ 112950 h 136844"/>
                  <a:gd name="connsiteX5" fmla="*/ 4898 w 155220"/>
                  <a:gd name="connsiteY5" fmla="*/ 95616 h 136844"/>
                  <a:gd name="connsiteX6" fmla="*/ 377 w 155220"/>
                  <a:gd name="connsiteY6" fmla="*/ 73008 h 136844"/>
                  <a:gd name="connsiteX7" fmla="*/ 1507 w 155220"/>
                  <a:gd name="connsiteY7" fmla="*/ 51152 h 136844"/>
                  <a:gd name="connsiteX8" fmla="*/ 7912 w 155220"/>
                  <a:gd name="connsiteY8" fmla="*/ 33442 h 136844"/>
                  <a:gd name="connsiteX9" fmla="*/ 18837 w 155220"/>
                  <a:gd name="connsiteY9" fmla="*/ 19877 h 136844"/>
                  <a:gd name="connsiteX10" fmla="*/ 33908 w 155220"/>
                  <a:gd name="connsiteY10" fmla="*/ 10080 h 136844"/>
                  <a:gd name="connsiteX11" fmla="*/ 51992 w 155220"/>
                  <a:gd name="connsiteY11" fmla="*/ 3674 h 136844"/>
                  <a:gd name="connsiteX12" fmla="*/ 72337 w 155220"/>
                  <a:gd name="connsiteY12" fmla="*/ 283 h 136844"/>
                  <a:gd name="connsiteX13" fmla="*/ 93058 w 155220"/>
                  <a:gd name="connsiteY13" fmla="*/ 283 h 136844"/>
                  <a:gd name="connsiteX14" fmla="*/ 111896 w 155220"/>
                  <a:gd name="connsiteY14" fmla="*/ 4051 h 136844"/>
                  <a:gd name="connsiteX15" fmla="*/ 128096 w 155220"/>
                  <a:gd name="connsiteY15" fmla="*/ 11587 h 136844"/>
                  <a:gd name="connsiteX16" fmla="*/ 141282 w 155220"/>
                  <a:gd name="connsiteY16" fmla="*/ 23268 h 136844"/>
                  <a:gd name="connsiteX17" fmla="*/ 150324 w 155220"/>
                  <a:gd name="connsiteY17" fmla="*/ 39471 h 136844"/>
                  <a:gd name="connsiteX18" fmla="*/ 154845 w 155220"/>
                  <a:gd name="connsiteY18" fmla="*/ 60573 h 136844"/>
                  <a:gd name="connsiteX19" fmla="*/ 151455 w 155220"/>
                  <a:gd name="connsiteY19" fmla="*/ 92979 h 136844"/>
                  <a:gd name="connsiteX20" fmla="*/ 136761 w 155220"/>
                  <a:gd name="connsiteY20" fmla="*/ 115964 h 136844"/>
                  <a:gd name="connsiteX21" fmla="*/ 113026 w 155220"/>
                  <a:gd name="connsiteY21" fmla="*/ 129906 h 136844"/>
                  <a:gd name="connsiteX22" fmla="*/ 82885 w 155220"/>
                  <a:gd name="connsiteY22" fmla="*/ 136312 h 136844"/>
                  <a:gd name="connsiteX23" fmla="*/ 74974 w 155220"/>
                  <a:gd name="connsiteY23" fmla="*/ 39848 h 136844"/>
                  <a:gd name="connsiteX24" fmla="*/ 65932 w 155220"/>
                  <a:gd name="connsiteY24" fmla="*/ 42109 h 136844"/>
                  <a:gd name="connsiteX25" fmla="*/ 59904 w 155220"/>
                  <a:gd name="connsiteY25" fmla="*/ 46254 h 136844"/>
                  <a:gd name="connsiteX26" fmla="*/ 56513 w 155220"/>
                  <a:gd name="connsiteY26" fmla="*/ 51906 h 136844"/>
                  <a:gd name="connsiteX27" fmla="*/ 55006 w 155220"/>
                  <a:gd name="connsiteY27" fmla="*/ 57935 h 136844"/>
                  <a:gd name="connsiteX28" fmla="*/ 54629 w 155220"/>
                  <a:gd name="connsiteY28" fmla="*/ 63964 h 136844"/>
                  <a:gd name="connsiteX29" fmla="*/ 55006 w 155220"/>
                  <a:gd name="connsiteY29" fmla="*/ 68863 h 136844"/>
                  <a:gd name="connsiteX30" fmla="*/ 55383 w 155220"/>
                  <a:gd name="connsiteY30" fmla="*/ 73761 h 136844"/>
                  <a:gd name="connsiteX31" fmla="*/ 56513 w 155220"/>
                  <a:gd name="connsiteY31" fmla="*/ 79790 h 136844"/>
                  <a:gd name="connsiteX32" fmla="*/ 58774 w 155220"/>
                  <a:gd name="connsiteY32" fmla="*/ 85819 h 136844"/>
                  <a:gd name="connsiteX33" fmla="*/ 62918 w 155220"/>
                  <a:gd name="connsiteY33" fmla="*/ 91095 h 136844"/>
                  <a:gd name="connsiteX34" fmla="*/ 69322 w 155220"/>
                  <a:gd name="connsiteY34" fmla="*/ 94486 h 136844"/>
                  <a:gd name="connsiteX35" fmla="*/ 78741 w 155220"/>
                  <a:gd name="connsiteY35" fmla="*/ 95239 h 136844"/>
                  <a:gd name="connsiteX36" fmla="*/ 87783 w 155220"/>
                  <a:gd name="connsiteY36" fmla="*/ 92979 h 136844"/>
                  <a:gd name="connsiteX37" fmla="*/ 93811 w 155220"/>
                  <a:gd name="connsiteY37" fmla="*/ 88834 h 136844"/>
                  <a:gd name="connsiteX38" fmla="*/ 97202 w 155220"/>
                  <a:gd name="connsiteY38" fmla="*/ 83181 h 136844"/>
                  <a:gd name="connsiteX39" fmla="*/ 98709 w 155220"/>
                  <a:gd name="connsiteY39" fmla="*/ 76776 h 136844"/>
                  <a:gd name="connsiteX40" fmla="*/ 99086 w 155220"/>
                  <a:gd name="connsiteY40" fmla="*/ 70747 h 136844"/>
                  <a:gd name="connsiteX41" fmla="*/ 98709 w 155220"/>
                  <a:gd name="connsiteY41" fmla="*/ 65848 h 136844"/>
                  <a:gd name="connsiteX42" fmla="*/ 98333 w 155220"/>
                  <a:gd name="connsiteY42" fmla="*/ 60950 h 136844"/>
                  <a:gd name="connsiteX43" fmla="*/ 97202 w 155220"/>
                  <a:gd name="connsiteY43" fmla="*/ 55297 h 136844"/>
                  <a:gd name="connsiteX44" fmla="*/ 94942 w 155220"/>
                  <a:gd name="connsiteY44" fmla="*/ 49645 h 136844"/>
                  <a:gd name="connsiteX45" fmla="*/ 90798 w 155220"/>
                  <a:gd name="connsiteY45" fmla="*/ 44747 h 136844"/>
                  <a:gd name="connsiteX46" fmla="*/ 84392 w 155220"/>
                  <a:gd name="connsiteY46" fmla="*/ 41355 h 136844"/>
                  <a:gd name="connsiteX47" fmla="*/ 74974 w 155220"/>
                  <a:gd name="connsiteY47" fmla="*/ 39848 h 13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5220" h="136844">
                    <a:moveTo>
                      <a:pt x="82885" y="136312"/>
                    </a:moveTo>
                    <a:cubicBezTo>
                      <a:pt x="75727" y="136689"/>
                      <a:pt x="68946" y="137066"/>
                      <a:pt x="62541" y="136689"/>
                    </a:cubicBezTo>
                    <a:cubicBezTo>
                      <a:pt x="55759" y="136312"/>
                      <a:pt x="49731" y="135182"/>
                      <a:pt x="43703" y="133298"/>
                    </a:cubicBezTo>
                    <a:cubicBezTo>
                      <a:pt x="37675" y="131414"/>
                      <a:pt x="32401" y="128776"/>
                      <a:pt x="27503" y="125385"/>
                    </a:cubicBezTo>
                    <a:cubicBezTo>
                      <a:pt x="22605" y="121993"/>
                      <a:pt x="18084" y="117848"/>
                      <a:pt x="14317" y="112950"/>
                    </a:cubicBezTo>
                    <a:cubicBezTo>
                      <a:pt x="10549" y="108051"/>
                      <a:pt x="7535" y="102399"/>
                      <a:pt x="4898" y="95616"/>
                    </a:cubicBezTo>
                    <a:cubicBezTo>
                      <a:pt x="2261" y="88834"/>
                      <a:pt x="1130" y="81297"/>
                      <a:pt x="377" y="73008"/>
                    </a:cubicBezTo>
                    <a:cubicBezTo>
                      <a:pt x="-377" y="65094"/>
                      <a:pt x="0" y="57935"/>
                      <a:pt x="1507" y="51152"/>
                    </a:cubicBezTo>
                    <a:cubicBezTo>
                      <a:pt x="3014" y="44747"/>
                      <a:pt x="4898" y="38718"/>
                      <a:pt x="7912" y="33442"/>
                    </a:cubicBezTo>
                    <a:cubicBezTo>
                      <a:pt x="10926" y="28167"/>
                      <a:pt x="14693" y="23645"/>
                      <a:pt x="18837" y="19877"/>
                    </a:cubicBezTo>
                    <a:cubicBezTo>
                      <a:pt x="23359" y="16109"/>
                      <a:pt x="28256" y="12717"/>
                      <a:pt x="33908" y="10080"/>
                    </a:cubicBezTo>
                    <a:cubicBezTo>
                      <a:pt x="39559" y="7442"/>
                      <a:pt x="45587" y="5181"/>
                      <a:pt x="51992" y="3674"/>
                    </a:cubicBezTo>
                    <a:cubicBezTo>
                      <a:pt x="58396" y="2167"/>
                      <a:pt x="65178" y="1036"/>
                      <a:pt x="72337" y="283"/>
                    </a:cubicBezTo>
                    <a:cubicBezTo>
                      <a:pt x="79495" y="-94"/>
                      <a:pt x="86276" y="-94"/>
                      <a:pt x="93058" y="283"/>
                    </a:cubicBezTo>
                    <a:cubicBezTo>
                      <a:pt x="99839" y="1036"/>
                      <a:pt x="106244" y="2167"/>
                      <a:pt x="111896" y="4051"/>
                    </a:cubicBezTo>
                    <a:cubicBezTo>
                      <a:pt x="117924" y="5935"/>
                      <a:pt x="123198" y="8573"/>
                      <a:pt x="128096" y="11587"/>
                    </a:cubicBezTo>
                    <a:cubicBezTo>
                      <a:pt x="132994" y="14602"/>
                      <a:pt x="137514" y="18746"/>
                      <a:pt x="141282" y="23268"/>
                    </a:cubicBezTo>
                    <a:cubicBezTo>
                      <a:pt x="145049" y="27790"/>
                      <a:pt x="148064" y="33442"/>
                      <a:pt x="150324" y="39471"/>
                    </a:cubicBezTo>
                    <a:cubicBezTo>
                      <a:pt x="152585" y="45500"/>
                      <a:pt x="154092" y="52660"/>
                      <a:pt x="154845" y="60573"/>
                    </a:cubicBezTo>
                    <a:cubicBezTo>
                      <a:pt x="155975" y="73008"/>
                      <a:pt x="154468" y="83935"/>
                      <a:pt x="151455" y="92979"/>
                    </a:cubicBezTo>
                    <a:cubicBezTo>
                      <a:pt x="148064" y="102022"/>
                      <a:pt x="143166" y="109935"/>
                      <a:pt x="136761" y="115964"/>
                    </a:cubicBezTo>
                    <a:cubicBezTo>
                      <a:pt x="130357" y="121993"/>
                      <a:pt x="122444" y="126892"/>
                      <a:pt x="113026" y="129906"/>
                    </a:cubicBezTo>
                    <a:cubicBezTo>
                      <a:pt x="103230" y="133674"/>
                      <a:pt x="93435" y="135558"/>
                      <a:pt x="82885" y="136312"/>
                    </a:cubicBezTo>
                    <a:close/>
                    <a:moveTo>
                      <a:pt x="74974" y="39848"/>
                    </a:moveTo>
                    <a:cubicBezTo>
                      <a:pt x="71206" y="40225"/>
                      <a:pt x="68192" y="40978"/>
                      <a:pt x="65932" y="42109"/>
                    </a:cubicBezTo>
                    <a:cubicBezTo>
                      <a:pt x="63671" y="43239"/>
                      <a:pt x="61411" y="44747"/>
                      <a:pt x="59904" y="46254"/>
                    </a:cubicBezTo>
                    <a:cubicBezTo>
                      <a:pt x="58396" y="47761"/>
                      <a:pt x="57266" y="49645"/>
                      <a:pt x="56513" y="51906"/>
                    </a:cubicBezTo>
                    <a:cubicBezTo>
                      <a:pt x="55759" y="53790"/>
                      <a:pt x="55383" y="56051"/>
                      <a:pt x="55006" y="57935"/>
                    </a:cubicBezTo>
                    <a:cubicBezTo>
                      <a:pt x="54629" y="59819"/>
                      <a:pt x="54629" y="62080"/>
                      <a:pt x="54629" y="63964"/>
                    </a:cubicBezTo>
                    <a:cubicBezTo>
                      <a:pt x="54629" y="65848"/>
                      <a:pt x="55006" y="67355"/>
                      <a:pt x="55006" y="68863"/>
                    </a:cubicBezTo>
                    <a:cubicBezTo>
                      <a:pt x="55006" y="70370"/>
                      <a:pt x="55383" y="71877"/>
                      <a:pt x="55383" y="73761"/>
                    </a:cubicBezTo>
                    <a:cubicBezTo>
                      <a:pt x="55759" y="75645"/>
                      <a:pt x="56136" y="77529"/>
                      <a:pt x="56513" y="79790"/>
                    </a:cubicBezTo>
                    <a:cubicBezTo>
                      <a:pt x="57266" y="81674"/>
                      <a:pt x="58020" y="83935"/>
                      <a:pt x="58774" y="85819"/>
                    </a:cubicBezTo>
                    <a:cubicBezTo>
                      <a:pt x="59904" y="87703"/>
                      <a:pt x="61034" y="89587"/>
                      <a:pt x="62918" y="91095"/>
                    </a:cubicBezTo>
                    <a:cubicBezTo>
                      <a:pt x="64802" y="92602"/>
                      <a:pt x="66685" y="93732"/>
                      <a:pt x="69322" y="94486"/>
                    </a:cubicBezTo>
                    <a:cubicBezTo>
                      <a:pt x="71960" y="95239"/>
                      <a:pt x="74974" y="95616"/>
                      <a:pt x="78741" y="95239"/>
                    </a:cubicBezTo>
                    <a:cubicBezTo>
                      <a:pt x="82509" y="94863"/>
                      <a:pt x="85523" y="94109"/>
                      <a:pt x="87783" y="92979"/>
                    </a:cubicBezTo>
                    <a:cubicBezTo>
                      <a:pt x="90044" y="91848"/>
                      <a:pt x="92304" y="90341"/>
                      <a:pt x="93811" y="88834"/>
                    </a:cubicBezTo>
                    <a:cubicBezTo>
                      <a:pt x="95318" y="86950"/>
                      <a:pt x="96449" y="85066"/>
                      <a:pt x="97202" y="83181"/>
                    </a:cubicBezTo>
                    <a:cubicBezTo>
                      <a:pt x="97955" y="80921"/>
                      <a:pt x="98333" y="79037"/>
                      <a:pt x="98709" y="76776"/>
                    </a:cubicBezTo>
                    <a:cubicBezTo>
                      <a:pt x="99086" y="74892"/>
                      <a:pt x="99086" y="72631"/>
                      <a:pt x="99086" y="70747"/>
                    </a:cubicBezTo>
                    <a:cubicBezTo>
                      <a:pt x="99086" y="68863"/>
                      <a:pt x="99086" y="67355"/>
                      <a:pt x="98709" y="65848"/>
                    </a:cubicBezTo>
                    <a:cubicBezTo>
                      <a:pt x="98709" y="64341"/>
                      <a:pt x="98333" y="62834"/>
                      <a:pt x="98333" y="60950"/>
                    </a:cubicBezTo>
                    <a:cubicBezTo>
                      <a:pt x="97955" y="59065"/>
                      <a:pt x="97579" y="57181"/>
                      <a:pt x="97202" y="55297"/>
                    </a:cubicBezTo>
                    <a:cubicBezTo>
                      <a:pt x="96449" y="53413"/>
                      <a:pt x="95695" y="51529"/>
                      <a:pt x="94942" y="49645"/>
                    </a:cubicBezTo>
                    <a:cubicBezTo>
                      <a:pt x="93811" y="47761"/>
                      <a:pt x="92304" y="46254"/>
                      <a:pt x="90798" y="44747"/>
                    </a:cubicBezTo>
                    <a:cubicBezTo>
                      <a:pt x="88914" y="43239"/>
                      <a:pt x="86653" y="42109"/>
                      <a:pt x="84392" y="41355"/>
                    </a:cubicBezTo>
                    <a:cubicBezTo>
                      <a:pt x="81755" y="39848"/>
                      <a:pt x="78741" y="39471"/>
                      <a:pt x="74974" y="39848"/>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74" name="Freeform 73">
                <a:extLst>
                  <a:ext uri="{FF2B5EF4-FFF2-40B4-BE49-F238E27FC236}">
                    <a16:creationId xmlns:a16="http://schemas.microsoft.com/office/drawing/2014/main" id="{26D6160B-15CC-F571-C3DF-04B602C31A8B}"/>
                  </a:ext>
                </a:extLst>
              </p:cNvPr>
              <p:cNvSpPr/>
              <p:nvPr/>
            </p:nvSpPr>
            <p:spPr>
              <a:xfrm>
                <a:off x="8569590" y="5876987"/>
                <a:ext cx="118582" cy="136177"/>
              </a:xfrm>
              <a:custGeom>
                <a:avLst/>
                <a:gdLst>
                  <a:gd name="connsiteX0" fmla="*/ 118441 w 118582"/>
                  <a:gd name="connsiteY0" fmla="*/ 86667 h 136177"/>
                  <a:gd name="connsiteX1" fmla="*/ 117311 w 118582"/>
                  <a:gd name="connsiteY1" fmla="*/ 102116 h 136177"/>
                  <a:gd name="connsiteX2" fmla="*/ 111660 w 118582"/>
                  <a:gd name="connsiteY2" fmla="*/ 114174 h 136177"/>
                  <a:gd name="connsiteX3" fmla="*/ 102241 w 118582"/>
                  <a:gd name="connsiteY3" fmla="*/ 123218 h 136177"/>
                  <a:gd name="connsiteX4" fmla="*/ 90562 w 118582"/>
                  <a:gd name="connsiteY4" fmla="*/ 129624 h 136177"/>
                  <a:gd name="connsiteX5" fmla="*/ 76999 w 118582"/>
                  <a:gd name="connsiteY5" fmla="*/ 133392 h 136177"/>
                  <a:gd name="connsiteX6" fmla="*/ 62682 w 118582"/>
                  <a:gd name="connsiteY6" fmla="*/ 135276 h 136177"/>
                  <a:gd name="connsiteX7" fmla="*/ 39700 w 118582"/>
                  <a:gd name="connsiteY7" fmla="*/ 136029 h 136177"/>
                  <a:gd name="connsiteX8" fmla="*/ 22369 w 118582"/>
                  <a:gd name="connsiteY8" fmla="*/ 133769 h 136177"/>
                  <a:gd name="connsiteX9" fmla="*/ 7299 w 118582"/>
                  <a:gd name="connsiteY9" fmla="*/ 129624 h 136177"/>
                  <a:gd name="connsiteX10" fmla="*/ 4662 w 118582"/>
                  <a:gd name="connsiteY10" fmla="*/ 95710 h 136177"/>
                  <a:gd name="connsiteX11" fmla="*/ 30658 w 118582"/>
                  <a:gd name="connsiteY11" fmla="*/ 93826 h 136177"/>
                  <a:gd name="connsiteX12" fmla="*/ 41584 w 118582"/>
                  <a:gd name="connsiteY12" fmla="*/ 102116 h 136177"/>
                  <a:gd name="connsiteX13" fmla="*/ 53263 w 118582"/>
                  <a:gd name="connsiteY13" fmla="*/ 104000 h 136177"/>
                  <a:gd name="connsiteX14" fmla="*/ 56654 w 118582"/>
                  <a:gd name="connsiteY14" fmla="*/ 103624 h 136177"/>
                  <a:gd name="connsiteX15" fmla="*/ 60045 w 118582"/>
                  <a:gd name="connsiteY15" fmla="*/ 101739 h 136177"/>
                  <a:gd name="connsiteX16" fmla="*/ 62682 w 118582"/>
                  <a:gd name="connsiteY16" fmla="*/ 97595 h 136177"/>
                  <a:gd name="connsiteX17" fmla="*/ 63436 w 118582"/>
                  <a:gd name="connsiteY17" fmla="*/ 90435 h 136177"/>
                  <a:gd name="connsiteX18" fmla="*/ 48742 w 118582"/>
                  <a:gd name="connsiteY18" fmla="*/ 89681 h 136177"/>
                  <a:gd name="connsiteX19" fmla="*/ 34426 w 118582"/>
                  <a:gd name="connsiteY19" fmla="*/ 87421 h 136177"/>
                  <a:gd name="connsiteX20" fmla="*/ 21616 w 118582"/>
                  <a:gd name="connsiteY20" fmla="*/ 82899 h 136177"/>
                  <a:gd name="connsiteX21" fmla="*/ 11067 w 118582"/>
                  <a:gd name="connsiteY21" fmla="*/ 75363 h 136177"/>
                  <a:gd name="connsiteX22" fmla="*/ 3532 w 118582"/>
                  <a:gd name="connsiteY22" fmla="*/ 64435 h 136177"/>
                  <a:gd name="connsiteX23" fmla="*/ 141 w 118582"/>
                  <a:gd name="connsiteY23" fmla="*/ 49739 h 136177"/>
                  <a:gd name="connsiteX24" fmla="*/ 1271 w 118582"/>
                  <a:gd name="connsiteY24" fmla="*/ 33536 h 136177"/>
                  <a:gd name="connsiteX25" fmla="*/ 6923 w 118582"/>
                  <a:gd name="connsiteY25" fmla="*/ 21102 h 136177"/>
                  <a:gd name="connsiteX26" fmla="*/ 15965 w 118582"/>
                  <a:gd name="connsiteY26" fmla="*/ 12058 h 136177"/>
                  <a:gd name="connsiteX27" fmla="*/ 27644 w 118582"/>
                  <a:gd name="connsiteY27" fmla="*/ 5652 h 136177"/>
                  <a:gd name="connsiteX28" fmla="*/ 40830 w 118582"/>
                  <a:gd name="connsiteY28" fmla="*/ 2261 h 136177"/>
                  <a:gd name="connsiteX29" fmla="*/ 54771 w 118582"/>
                  <a:gd name="connsiteY29" fmla="*/ 754 h 136177"/>
                  <a:gd name="connsiteX30" fmla="*/ 73231 w 118582"/>
                  <a:gd name="connsiteY30" fmla="*/ 0 h 136177"/>
                  <a:gd name="connsiteX31" fmla="*/ 87924 w 118582"/>
                  <a:gd name="connsiteY31" fmla="*/ 1130 h 136177"/>
                  <a:gd name="connsiteX32" fmla="*/ 99604 w 118582"/>
                  <a:gd name="connsiteY32" fmla="*/ 3768 h 136177"/>
                  <a:gd name="connsiteX33" fmla="*/ 109022 w 118582"/>
                  <a:gd name="connsiteY33" fmla="*/ 6783 h 136177"/>
                  <a:gd name="connsiteX34" fmla="*/ 111660 w 118582"/>
                  <a:gd name="connsiteY34" fmla="*/ 40319 h 136177"/>
                  <a:gd name="connsiteX35" fmla="*/ 85664 w 118582"/>
                  <a:gd name="connsiteY35" fmla="*/ 42203 h 136177"/>
                  <a:gd name="connsiteX36" fmla="*/ 75115 w 118582"/>
                  <a:gd name="connsiteY36" fmla="*/ 33913 h 136177"/>
                  <a:gd name="connsiteX37" fmla="*/ 63812 w 118582"/>
                  <a:gd name="connsiteY37" fmla="*/ 32029 h 136177"/>
                  <a:gd name="connsiteX38" fmla="*/ 60422 w 118582"/>
                  <a:gd name="connsiteY38" fmla="*/ 32783 h 136177"/>
                  <a:gd name="connsiteX39" fmla="*/ 57031 w 118582"/>
                  <a:gd name="connsiteY39" fmla="*/ 35044 h 136177"/>
                  <a:gd name="connsiteX40" fmla="*/ 54393 w 118582"/>
                  <a:gd name="connsiteY40" fmla="*/ 39565 h 136177"/>
                  <a:gd name="connsiteX41" fmla="*/ 53640 w 118582"/>
                  <a:gd name="connsiteY41" fmla="*/ 47102 h 136177"/>
                  <a:gd name="connsiteX42" fmla="*/ 80389 w 118582"/>
                  <a:gd name="connsiteY42" fmla="*/ 48232 h 136177"/>
                  <a:gd name="connsiteX43" fmla="*/ 99981 w 118582"/>
                  <a:gd name="connsiteY43" fmla="*/ 55015 h 136177"/>
                  <a:gd name="connsiteX44" fmla="*/ 112790 w 118582"/>
                  <a:gd name="connsiteY44" fmla="*/ 68203 h 136177"/>
                  <a:gd name="connsiteX45" fmla="*/ 118441 w 118582"/>
                  <a:gd name="connsiteY45" fmla="*/ 86667 h 13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8582" h="136177">
                    <a:moveTo>
                      <a:pt x="118441" y="86667"/>
                    </a:moveTo>
                    <a:cubicBezTo>
                      <a:pt x="118818" y="92319"/>
                      <a:pt x="118441" y="97595"/>
                      <a:pt x="117311" y="102116"/>
                    </a:cubicBezTo>
                    <a:cubicBezTo>
                      <a:pt x="116181" y="106638"/>
                      <a:pt x="114297" y="110783"/>
                      <a:pt x="111660" y="114174"/>
                    </a:cubicBezTo>
                    <a:cubicBezTo>
                      <a:pt x="109022" y="117566"/>
                      <a:pt x="106009" y="120580"/>
                      <a:pt x="102241" y="123218"/>
                    </a:cubicBezTo>
                    <a:cubicBezTo>
                      <a:pt x="98474" y="125856"/>
                      <a:pt x="94706" y="127740"/>
                      <a:pt x="90562" y="129624"/>
                    </a:cubicBezTo>
                    <a:cubicBezTo>
                      <a:pt x="86417" y="131508"/>
                      <a:pt x="81897" y="132638"/>
                      <a:pt x="76999" y="133392"/>
                    </a:cubicBezTo>
                    <a:cubicBezTo>
                      <a:pt x="72101" y="134145"/>
                      <a:pt x="67580" y="134899"/>
                      <a:pt x="62682" y="135276"/>
                    </a:cubicBezTo>
                    <a:cubicBezTo>
                      <a:pt x="54017" y="136029"/>
                      <a:pt x="46105" y="136406"/>
                      <a:pt x="39700" y="136029"/>
                    </a:cubicBezTo>
                    <a:cubicBezTo>
                      <a:pt x="35933" y="136029"/>
                      <a:pt x="30282" y="134899"/>
                      <a:pt x="22369" y="133769"/>
                    </a:cubicBezTo>
                    <a:cubicBezTo>
                      <a:pt x="15965" y="132638"/>
                      <a:pt x="11067" y="131131"/>
                      <a:pt x="7299" y="129624"/>
                    </a:cubicBezTo>
                    <a:lnTo>
                      <a:pt x="4662" y="95710"/>
                    </a:lnTo>
                    <a:lnTo>
                      <a:pt x="30658" y="93826"/>
                    </a:lnTo>
                    <a:cubicBezTo>
                      <a:pt x="34049" y="97595"/>
                      <a:pt x="37440" y="100609"/>
                      <a:pt x="41584" y="102116"/>
                    </a:cubicBezTo>
                    <a:cubicBezTo>
                      <a:pt x="45352" y="103624"/>
                      <a:pt x="49496" y="104377"/>
                      <a:pt x="53263" y="104000"/>
                    </a:cubicBezTo>
                    <a:cubicBezTo>
                      <a:pt x="54393" y="104000"/>
                      <a:pt x="55524" y="103624"/>
                      <a:pt x="56654" y="103624"/>
                    </a:cubicBezTo>
                    <a:cubicBezTo>
                      <a:pt x="57784" y="103624"/>
                      <a:pt x="58915" y="102870"/>
                      <a:pt x="60045" y="101739"/>
                    </a:cubicBezTo>
                    <a:cubicBezTo>
                      <a:pt x="61175" y="100986"/>
                      <a:pt x="61928" y="99479"/>
                      <a:pt x="62682" y="97595"/>
                    </a:cubicBezTo>
                    <a:cubicBezTo>
                      <a:pt x="63436" y="95710"/>
                      <a:pt x="63436" y="93450"/>
                      <a:pt x="63436" y="90435"/>
                    </a:cubicBezTo>
                    <a:cubicBezTo>
                      <a:pt x="58538" y="90435"/>
                      <a:pt x="53640" y="90058"/>
                      <a:pt x="48742" y="89681"/>
                    </a:cubicBezTo>
                    <a:cubicBezTo>
                      <a:pt x="43845" y="89305"/>
                      <a:pt x="38947" y="88551"/>
                      <a:pt x="34426" y="87421"/>
                    </a:cubicBezTo>
                    <a:cubicBezTo>
                      <a:pt x="29905" y="86290"/>
                      <a:pt x="25760" y="84783"/>
                      <a:pt x="21616" y="82899"/>
                    </a:cubicBezTo>
                    <a:cubicBezTo>
                      <a:pt x="17472" y="81015"/>
                      <a:pt x="14081" y="78377"/>
                      <a:pt x="11067" y="75363"/>
                    </a:cubicBezTo>
                    <a:cubicBezTo>
                      <a:pt x="8053" y="72348"/>
                      <a:pt x="5416" y="68580"/>
                      <a:pt x="3532" y="64435"/>
                    </a:cubicBezTo>
                    <a:cubicBezTo>
                      <a:pt x="1648" y="60290"/>
                      <a:pt x="518" y="55392"/>
                      <a:pt x="141" y="49739"/>
                    </a:cubicBezTo>
                    <a:cubicBezTo>
                      <a:pt x="-236" y="43710"/>
                      <a:pt x="141" y="38058"/>
                      <a:pt x="1271" y="33536"/>
                    </a:cubicBezTo>
                    <a:cubicBezTo>
                      <a:pt x="2402" y="28638"/>
                      <a:pt x="4286" y="24493"/>
                      <a:pt x="6923" y="21102"/>
                    </a:cubicBezTo>
                    <a:cubicBezTo>
                      <a:pt x="9560" y="17333"/>
                      <a:pt x="12574" y="14319"/>
                      <a:pt x="15965" y="12058"/>
                    </a:cubicBezTo>
                    <a:cubicBezTo>
                      <a:pt x="19732" y="9420"/>
                      <a:pt x="23500" y="7536"/>
                      <a:pt x="27644" y="5652"/>
                    </a:cubicBezTo>
                    <a:cubicBezTo>
                      <a:pt x="31788" y="4145"/>
                      <a:pt x="36310" y="2638"/>
                      <a:pt x="40830" y="2261"/>
                    </a:cubicBezTo>
                    <a:cubicBezTo>
                      <a:pt x="45352" y="1507"/>
                      <a:pt x="50249" y="1130"/>
                      <a:pt x="54771" y="754"/>
                    </a:cubicBezTo>
                    <a:cubicBezTo>
                      <a:pt x="61552" y="377"/>
                      <a:pt x="67580" y="0"/>
                      <a:pt x="73231" y="0"/>
                    </a:cubicBezTo>
                    <a:cubicBezTo>
                      <a:pt x="78882" y="0"/>
                      <a:pt x="83780" y="377"/>
                      <a:pt x="87924" y="1130"/>
                    </a:cubicBezTo>
                    <a:cubicBezTo>
                      <a:pt x="92069" y="1884"/>
                      <a:pt x="96213" y="2638"/>
                      <a:pt x="99604" y="3768"/>
                    </a:cubicBezTo>
                    <a:cubicBezTo>
                      <a:pt x="102995" y="4899"/>
                      <a:pt x="106009" y="5652"/>
                      <a:pt x="109022" y="6783"/>
                    </a:cubicBezTo>
                    <a:lnTo>
                      <a:pt x="111660" y="40319"/>
                    </a:lnTo>
                    <a:lnTo>
                      <a:pt x="85664" y="42203"/>
                    </a:lnTo>
                    <a:cubicBezTo>
                      <a:pt x="82273" y="38435"/>
                      <a:pt x="78882" y="35420"/>
                      <a:pt x="75115" y="33913"/>
                    </a:cubicBezTo>
                    <a:cubicBezTo>
                      <a:pt x="71347" y="32406"/>
                      <a:pt x="67580" y="31652"/>
                      <a:pt x="63812" y="32029"/>
                    </a:cubicBezTo>
                    <a:cubicBezTo>
                      <a:pt x="62682" y="32029"/>
                      <a:pt x="61552" y="32406"/>
                      <a:pt x="60422" y="32783"/>
                    </a:cubicBezTo>
                    <a:cubicBezTo>
                      <a:pt x="59291" y="33160"/>
                      <a:pt x="57784" y="33913"/>
                      <a:pt x="57031" y="35044"/>
                    </a:cubicBezTo>
                    <a:cubicBezTo>
                      <a:pt x="55901" y="36174"/>
                      <a:pt x="55147" y="37681"/>
                      <a:pt x="54393" y="39565"/>
                    </a:cubicBezTo>
                    <a:cubicBezTo>
                      <a:pt x="53640" y="41449"/>
                      <a:pt x="53640" y="44087"/>
                      <a:pt x="53640" y="47102"/>
                    </a:cubicBezTo>
                    <a:cubicBezTo>
                      <a:pt x="63812" y="46725"/>
                      <a:pt x="72478" y="47102"/>
                      <a:pt x="80389" y="48232"/>
                    </a:cubicBezTo>
                    <a:cubicBezTo>
                      <a:pt x="88301" y="49362"/>
                      <a:pt x="94706" y="51623"/>
                      <a:pt x="99981" y="55015"/>
                    </a:cubicBezTo>
                    <a:cubicBezTo>
                      <a:pt x="105255" y="58406"/>
                      <a:pt x="109400" y="62928"/>
                      <a:pt x="112790" y="68203"/>
                    </a:cubicBezTo>
                    <a:cubicBezTo>
                      <a:pt x="115804" y="71594"/>
                      <a:pt x="117688" y="78377"/>
                      <a:pt x="118441" y="86667"/>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75" name="Freeform 74">
                <a:extLst>
                  <a:ext uri="{FF2B5EF4-FFF2-40B4-BE49-F238E27FC236}">
                    <a16:creationId xmlns:a16="http://schemas.microsoft.com/office/drawing/2014/main" id="{2CD21D87-0DFE-BC31-62A8-3157E8119914}"/>
                  </a:ext>
                </a:extLst>
              </p:cNvPr>
              <p:cNvSpPr/>
              <p:nvPr/>
            </p:nvSpPr>
            <p:spPr>
              <a:xfrm>
                <a:off x="8698439" y="5866813"/>
                <a:ext cx="118582" cy="136177"/>
              </a:xfrm>
              <a:custGeom>
                <a:avLst/>
                <a:gdLst>
                  <a:gd name="connsiteX0" fmla="*/ 118442 w 118582"/>
                  <a:gd name="connsiteY0" fmla="*/ 86667 h 136177"/>
                  <a:gd name="connsiteX1" fmla="*/ 117311 w 118582"/>
                  <a:gd name="connsiteY1" fmla="*/ 102116 h 136177"/>
                  <a:gd name="connsiteX2" fmla="*/ 111660 w 118582"/>
                  <a:gd name="connsiteY2" fmla="*/ 114174 h 136177"/>
                  <a:gd name="connsiteX3" fmla="*/ 102241 w 118582"/>
                  <a:gd name="connsiteY3" fmla="*/ 123218 h 136177"/>
                  <a:gd name="connsiteX4" fmla="*/ 90562 w 118582"/>
                  <a:gd name="connsiteY4" fmla="*/ 129624 h 136177"/>
                  <a:gd name="connsiteX5" fmla="*/ 76999 w 118582"/>
                  <a:gd name="connsiteY5" fmla="*/ 133392 h 136177"/>
                  <a:gd name="connsiteX6" fmla="*/ 62682 w 118582"/>
                  <a:gd name="connsiteY6" fmla="*/ 135276 h 136177"/>
                  <a:gd name="connsiteX7" fmla="*/ 39700 w 118582"/>
                  <a:gd name="connsiteY7" fmla="*/ 136029 h 136177"/>
                  <a:gd name="connsiteX8" fmla="*/ 22370 w 118582"/>
                  <a:gd name="connsiteY8" fmla="*/ 133769 h 136177"/>
                  <a:gd name="connsiteX9" fmla="*/ 7300 w 118582"/>
                  <a:gd name="connsiteY9" fmla="*/ 129624 h 136177"/>
                  <a:gd name="connsiteX10" fmla="*/ 4662 w 118582"/>
                  <a:gd name="connsiteY10" fmla="*/ 95710 h 136177"/>
                  <a:gd name="connsiteX11" fmla="*/ 30658 w 118582"/>
                  <a:gd name="connsiteY11" fmla="*/ 93826 h 136177"/>
                  <a:gd name="connsiteX12" fmla="*/ 41584 w 118582"/>
                  <a:gd name="connsiteY12" fmla="*/ 102116 h 136177"/>
                  <a:gd name="connsiteX13" fmla="*/ 53263 w 118582"/>
                  <a:gd name="connsiteY13" fmla="*/ 104000 h 136177"/>
                  <a:gd name="connsiteX14" fmla="*/ 56654 w 118582"/>
                  <a:gd name="connsiteY14" fmla="*/ 103624 h 136177"/>
                  <a:gd name="connsiteX15" fmla="*/ 60045 w 118582"/>
                  <a:gd name="connsiteY15" fmla="*/ 101739 h 136177"/>
                  <a:gd name="connsiteX16" fmla="*/ 62682 w 118582"/>
                  <a:gd name="connsiteY16" fmla="*/ 97595 h 136177"/>
                  <a:gd name="connsiteX17" fmla="*/ 63436 w 118582"/>
                  <a:gd name="connsiteY17" fmla="*/ 90435 h 136177"/>
                  <a:gd name="connsiteX18" fmla="*/ 48742 w 118582"/>
                  <a:gd name="connsiteY18" fmla="*/ 89681 h 136177"/>
                  <a:gd name="connsiteX19" fmla="*/ 34426 w 118582"/>
                  <a:gd name="connsiteY19" fmla="*/ 87421 h 136177"/>
                  <a:gd name="connsiteX20" fmla="*/ 21616 w 118582"/>
                  <a:gd name="connsiteY20" fmla="*/ 82899 h 136177"/>
                  <a:gd name="connsiteX21" fmla="*/ 11067 w 118582"/>
                  <a:gd name="connsiteY21" fmla="*/ 75363 h 136177"/>
                  <a:gd name="connsiteX22" fmla="*/ 3532 w 118582"/>
                  <a:gd name="connsiteY22" fmla="*/ 64435 h 136177"/>
                  <a:gd name="connsiteX23" fmla="*/ 141 w 118582"/>
                  <a:gd name="connsiteY23" fmla="*/ 49739 h 136177"/>
                  <a:gd name="connsiteX24" fmla="*/ 1272 w 118582"/>
                  <a:gd name="connsiteY24" fmla="*/ 33536 h 136177"/>
                  <a:gd name="connsiteX25" fmla="*/ 6923 w 118582"/>
                  <a:gd name="connsiteY25" fmla="*/ 21102 h 136177"/>
                  <a:gd name="connsiteX26" fmla="*/ 15965 w 118582"/>
                  <a:gd name="connsiteY26" fmla="*/ 12058 h 136177"/>
                  <a:gd name="connsiteX27" fmla="*/ 27644 w 118582"/>
                  <a:gd name="connsiteY27" fmla="*/ 5652 h 136177"/>
                  <a:gd name="connsiteX28" fmla="*/ 40831 w 118582"/>
                  <a:gd name="connsiteY28" fmla="*/ 2261 h 136177"/>
                  <a:gd name="connsiteX29" fmla="*/ 54770 w 118582"/>
                  <a:gd name="connsiteY29" fmla="*/ 754 h 136177"/>
                  <a:gd name="connsiteX30" fmla="*/ 73231 w 118582"/>
                  <a:gd name="connsiteY30" fmla="*/ 0 h 136177"/>
                  <a:gd name="connsiteX31" fmla="*/ 87925 w 118582"/>
                  <a:gd name="connsiteY31" fmla="*/ 1130 h 136177"/>
                  <a:gd name="connsiteX32" fmla="*/ 99981 w 118582"/>
                  <a:gd name="connsiteY32" fmla="*/ 3768 h 136177"/>
                  <a:gd name="connsiteX33" fmla="*/ 109399 w 118582"/>
                  <a:gd name="connsiteY33" fmla="*/ 6783 h 136177"/>
                  <a:gd name="connsiteX34" fmla="*/ 112036 w 118582"/>
                  <a:gd name="connsiteY34" fmla="*/ 40319 h 136177"/>
                  <a:gd name="connsiteX35" fmla="*/ 86041 w 118582"/>
                  <a:gd name="connsiteY35" fmla="*/ 42203 h 136177"/>
                  <a:gd name="connsiteX36" fmla="*/ 75492 w 118582"/>
                  <a:gd name="connsiteY36" fmla="*/ 33913 h 136177"/>
                  <a:gd name="connsiteX37" fmla="*/ 64189 w 118582"/>
                  <a:gd name="connsiteY37" fmla="*/ 32029 h 136177"/>
                  <a:gd name="connsiteX38" fmla="*/ 60798 w 118582"/>
                  <a:gd name="connsiteY38" fmla="*/ 32783 h 136177"/>
                  <a:gd name="connsiteX39" fmla="*/ 57407 w 118582"/>
                  <a:gd name="connsiteY39" fmla="*/ 35044 h 136177"/>
                  <a:gd name="connsiteX40" fmla="*/ 54770 w 118582"/>
                  <a:gd name="connsiteY40" fmla="*/ 39565 h 136177"/>
                  <a:gd name="connsiteX41" fmla="*/ 54017 w 118582"/>
                  <a:gd name="connsiteY41" fmla="*/ 47102 h 136177"/>
                  <a:gd name="connsiteX42" fmla="*/ 80766 w 118582"/>
                  <a:gd name="connsiteY42" fmla="*/ 48232 h 136177"/>
                  <a:gd name="connsiteX43" fmla="*/ 100357 w 118582"/>
                  <a:gd name="connsiteY43" fmla="*/ 55015 h 136177"/>
                  <a:gd name="connsiteX44" fmla="*/ 113167 w 118582"/>
                  <a:gd name="connsiteY44" fmla="*/ 68203 h 136177"/>
                  <a:gd name="connsiteX45" fmla="*/ 118442 w 118582"/>
                  <a:gd name="connsiteY45" fmla="*/ 86667 h 13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8582" h="136177">
                    <a:moveTo>
                      <a:pt x="118442" y="86667"/>
                    </a:moveTo>
                    <a:cubicBezTo>
                      <a:pt x="118818" y="92319"/>
                      <a:pt x="118442" y="97595"/>
                      <a:pt x="117311" y="102116"/>
                    </a:cubicBezTo>
                    <a:cubicBezTo>
                      <a:pt x="116181" y="106638"/>
                      <a:pt x="114297" y="110783"/>
                      <a:pt x="111660" y="114174"/>
                    </a:cubicBezTo>
                    <a:cubicBezTo>
                      <a:pt x="109023" y="117566"/>
                      <a:pt x="106009" y="120580"/>
                      <a:pt x="102241" y="123218"/>
                    </a:cubicBezTo>
                    <a:cubicBezTo>
                      <a:pt x="98474" y="125856"/>
                      <a:pt x="94706" y="127740"/>
                      <a:pt x="90562" y="129624"/>
                    </a:cubicBezTo>
                    <a:cubicBezTo>
                      <a:pt x="86418" y="131508"/>
                      <a:pt x="81896" y="132638"/>
                      <a:pt x="76999" y="133392"/>
                    </a:cubicBezTo>
                    <a:cubicBezTo>
                      <a:pt x="72101" y="134145"/>
                      <a:pt x="67580" y="134899"/>
                      <a:pt x="62682" y="135276"/>
                    </a:cubicBezTo>
                    <a:cubicBezTo>
                      <a:pt x="54017" y="136029"/>
                      <a:pt x="46105" y="136406"/>
                      <a:pt x="39700" y="136029"/>
                    </a:cubicBezTo>
                    <a:cubicBezTo>
                      <a:pt x="35933" y="136029"/>
                      <a:pt x="30281" y="134899"/>
                      <a:pt x="22370" y="133769"/>
                    </a:cubicBezTo>
                    <a:cubicBezTo>
                      <a:pt x="15965" y="132638"/>
                      <a:pt x="11067" y="131131"/>
                      <a:pt x="7300" y="129624"/>
                    </a:cubicBezTo>
                    <a:lnTo>
                      <a:pt x="4662" y="95710"/>
                    </a:lnTo>
                    <a:lnTo>
                      <a:pt x="30658" y="93826"/>
                    </a:lnTo>
                    <a:cubicBezTo>
                      <a:pt x="34049" y="97595"/>
                      <a:pt x="37440" y="100609"/>
                      <a:pt x="41584" y="102116"/>
                    </a:cubicBezTo>
                    <a:cubicBezTo>
                      <a:pt x="45352" y="103624"/>
                      <a:pt x="49496" y="104377"/>
                      <a:pt x="53263" y="104000"/>
                    </a:cubicBezTo>
                    <a:cubicBezTo>
                      <a:pt x="54394" y="104000"/>
                      <a:pt x="55524" y="103624"/>
                      <a:pt x="56654" y="103624"/>
                    </a:cubicBezTo>
                    <a:cubicBezTo>
                      <a:pt x="57785" y="103624"/>
                      <a:pt x="58915" y="102870"/>
                      <a:pt x="60045" y="101739"/>
                    </a:cubicBezTo>
                    <a:cubicBezTo>
                      <a:pt x="61175" y="100986"/>
                      <a:pt x="61929" y="99479"/>
                      <a:pt x="62682" y="97595"/>
                    </a:cubicBezTo>
                    <a:cubicBezTo>
                      <a:pt x="63436" y="95710"/>
                      <a:pt x="63436" y="93450"/>
                      <a:pt x="63436" y="90435"/>
                    </a:cubicBezTo>
                    <a:cubicBezTo>
                      <a:pt x="58538" y="90435"/>
                      <a:pt x="53640" y="90058"/>
                      <a:pt x="48742" y="89681"/>
                    </a:cubicBezTo>
                    <a:cubicBezTo>
                      <a:pt x="43844" y="89305"/>
                      <a:pt x="38947" y="88551"/>
                      <a:pt x="34426" y="87421"/>
                    </a:cubicBezTo>
                    <a:cubicBezTo>
                      <a:pt x="29905" y="86290"/>
                      <a:pt x="25761" y="84783"/>
                      <a:pt x="21616" y="82899"/>
                    </a:cubicBezTo>
                    <a:cubicBezTo>
                      <a:pt x="17472" y="81015"/>
                      <a:pt x="14081" y="78377"/>
                      <a:pt x="11067" y="75363"/>
                    </a:cubicBezTo>
                    <a:cubicBezTo>
                      <a:pt x="8053" y="72348"/>
                      <a:pt x="5416" y="68580"/>
                      <a:pt x="3532" y="64435"/>
                    </a:cubicBezTo>
                    <a:cubicBezTo>
                      <a:pt x="1648" y="60290"/>
                      <a:pt x="518" y="55391"/>
                      <a:pt x="141" y="49739"/>
                    </a:cubicBezTo>
                    <a:cubicBezTo>
                      <a:pt x="-235" y="43710"/>
                      <a:pt x="141" y="38058"/>
                      <a:pt x="1272" y="33536"/>
                    </a:cubicBezTo>
                    <a:cubicBezTo>
                      <a:pt x="2402" y="28638"/>
                      <a:pt x="4285" y="24493"/>
                      <a:pt x="6923" y="21102"/>
                    </a:cubicBezTo>
                    <a:cubicBezTo>
                      <a:pt x="9560" y="17333"/>
                      <a:pt x="12574" y="14319"/>
                      <a:pt x="15965" y="12058"/>
                    </a:cubicBezTo>
                    <a:cubicBezTo>
                      <a:pt x="19732" y="9420"/>
                      <a:pt x="23500" y="7536"/>
                      <a:pt x="27644" y="5652"/>
                    </a:cubicBezTo>
                    <a:cubicBezTo>
                      <a:pt x="31789" y="4145"/>
                      <a:pt x="36309" y="2638"/>
                      <a:pt x="40831" y="2261"/>
                    </a:cubicBezTo>
                    <a:cubicBezTo>
                      <a:pt x="45352" y="1507"/>
                      <a:pt x="50249" y="1130"/>
                      <a:pt x="54770" y="754"/>
                    </a:cubicBezTo>
                    <a:cubicBezTo>
                      <a:pt x="61552" y="377"/>
                      <a:pt x="67580" y="0"/>
                      <a:pt x="73231" y="0"/>
                    </a:cubicBezTo>
                    <a:cubicBezTo>
                      <a:pt x="78883" y="0"/>
                      <a:pt x="83780" y="377"/>
                      <a:pt x="87925" y="1130"/>
                    </a:cubicBezTo>
                    <a:cubicBezTo>
                      <a:pt x="92069" y="1884"/>
                      <a:pt x="96213" y="2638"/>
                      <a:pt x="99981" y="3768"/>
                    </a:cubicBezTo>
                    <a:cubicBezTo>
                      <a:pt x="103748" y="4899"/>
                      <a:pt x="106385" y="5652"/>
                      <a:pt x="109399" y="6783"/>
                    </a:cubicBezTo>
                    <a:lnTo>
                      <a:pt x="112036" y="40319"/>
                    </a:lnTo>
                    <a:lnTo>
                      <a:pt x="86041" y="42203"/>
                    </a:lnTo>
                    <a:cubicBezTo>
                      <a:pt x="82650" y="38435"/>
                      <a:pt x="79259" y="35420"/>
                      <a:pt x="75492" y="33913"/>
                    </a:cubicBezTo>
                    <a:cubicBezTo>
                      <a:pt x="71724" y="32406"/>
                      <a:pt x="67957" y="31652"/>
                      <a:pt x="64189" y="32029"/>
                    </a:cubicBezTo>
                    <a:cubicBezTo>
                      <a:pt x="63059" y="32029"/>
                      <a:pt x="61929" y="32406"/>
                      <a:pt x="60798" y="32783"/>
                    </a:cubicBezTo>
                    <a:cubicBezTo>
                      <a:pt x="59668" y="33160"/>
                      <a:pt x="58161" y="33913"/>
                      <a:pt x="57407" y="35044"/>
                    </a:cubicBezTo>
                    <a:cubicBezTo>
                      <a:pt x="56277" y="36174"/>
                      <a:pt x="55524" y="37681"/>
                      <a:pt x="54770" y="39565"/>
                    </a:cubicBezTo>
                    <a:cubicBezTo>
                      <a:pt x="54017" y="41449"/>
                      <a:pt x="54017" y="44087"/>
                      <a:pt x="54017" y="47102"/>
                    </a:cubicBezTo>
                    <a:cubicBezTo>
                      <a:pt x="64189" y="46725"/>
                      <a:pt x="72855" y="47102"/>
                      <a:pt x="80766" y="48232"/>
                    </a:cubicBezTo>
                    <a:cubicBezTo>
                      <a:pt x="88678" y="49362"/>
                      <a:pt x="95083" y="51623"/>
                      <a:pt x="100357" y="55015"/>
                    </a:cubicBezTo>
                    <a:cubicBezTo>
                      <a:pt x="105632" y="58406"/>
                      <a:pt x="109776" y="62928"/>
                      <a:pt x="113167" y="68203"/>
                    </a:cubicBezTo>
                    <a:cubicBezTo>
                      <a:pt x="115804" y="71594"/>
                      <a:pt x="117688" y="78377"/>
                      <a:pt x="118442" y="86667"/>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76" name="Freeform 75">
                <a:extLst>
                  <a:ext uri="{FF2B5EF4-FFF2-40B4-BE49-F238E27FC236}">
                    <a16:creationId xmlns:a16="http://schemas.microsoft.com/office/drawing/2014/main" id="{03F20FF2-D782-4B26-64A8-70CAA3773938}"/>
                  </a:ext>
                </a:extLst>
              </p:cNvPr>
              <p:cNvSpPr/>
              <p:nvPr/>
            </p:nvSpPr>
            <p:spPr>
              <a:xfrm>
                <a:off x="8884320" y="5908639"/>
                <a:ext cx="45963" cy="25623"/>
              </a:xfrm>
              <a:custGeom>
                <a:avLst/>
                <a:gdLst>
                  <a:gd name="connsiteX0" fmla="*/ 44080 w 45963"/>
                  <a:gd name="connsiteY0" fmla="*/ 0 h 25623"/>
                  <a:gd name="connsiteX1" fmla="*/ 45964 w 45963"/>
                  <a:gd name="connsiteY1" fmla="*/ 22232 h 25623"/>
                  <a:gd name="connsiteX2" fmla="*/ 1884 w 45963"/>
                  <a:gd name="connsiteY2" fmla="*/ 25623 h 25623"/>
                  <a:gd name="connsiteX3" fmla="*/ 0 w 45963"/>
                  <a:gd name="connsiteY3" fmla="*/ 3391 h 25623"/>
                  <a:gd name="connsiteX4" fmla="*/ 44080 w 45963"/>
                  <a:gd name="connsiteY4" fmla="*/ 0 h 25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63" h="25623">
                    <a:moveTo>
                      <a:pt x="44080" y="0"/>
                    </a:moveTo>
                    <a:lnTo>
                      <a:pt x="45964" y="22232"/>
                    </a:lnTo>
                    <a:lnTo>
                      <a:pt x="1884" y="25623"/>
                    </a:lnTo>
                    <a:lnTo>
                      <a:pt x="0" y="3391"/>
                    </a:lnTo>
                    <a:lnTo>
                      <a:pt x="44080" y="0"/>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77" name="Freeform 76">
                <a:extLst>
                  <a:ext uri="{FF2B5EF4-FFF2-40B4-BE49-F238E27FC236}">
                    <a16:creationId xmlns:a16="http://schemas.microsoft.com/office/drawing/2014/main" id="{FD6D9FDF-7C3A-8E30-9C86-C98CB4ACFA2B}"/>
                  </a:ext>
                </a:extLst>
              </p:cNvPr>
              <p:cNvSpPr/>
              <p:nvPr/>
            </p:nvSpPr>
            <p:spPr>
              <a:xfrm>
                <a:off x="8996215" y="5840665"/>
                <a:ext cx="147180" cy="138438"/>
              </a:xfrm>
              <a:custGeom>
                <a:avLst/>
                <a:gdLst>
                  <a:gd name="connsiteX0" fmla="*/ 0 w 147180"/>
                  <a:gd name="connsiteY0" fmla="*/ 6930 h 138438"/>
                  <a:gd name="connsiteX1" fmla="*/ 74974 w 147180"/>
                  <a:gd name="connsiteY1" fmla="*/ 901 h 138438"/>
                  <a:gd name="connsiteX2" fmla="*/ 100593 w 147180"/>
                  <a:gd name="connsiteY2" fmla="*/ 148 h 138438"/>
                  <a:gd name="connsiteX3" fmla="*/ 119430 w 147180"/>
                  <a:gd name="connsiteY3" fmla="*/ 2409 h 138438"/>
                  <a:gd name="connsiteX4" fmla="*/ 132240 w 147180"/>
                  <a:gd name="connsiteY4" fmla="*/ 7684 h 138438"/>
                  <a:gd name="connsiteX5" fmla="*/ 140529 w 147180"/>
                  <a:gd name="connsiteY5" fmla="*/ 15220 h 138438"/>
                  <a:gd name="connsiteX6" fmla="*/ 145050 w 147180"/>
                  <a:gd name="connsiteY6" fmla="*/ 24641 h 138438"/>
                  <a:gd name="connsiteX7" fmla="*/ 146933 w 147180"/>
                  <a:gd name="connsiteY7" fmla="*/ 35945 h 138438"/>
                  <a:gd name="connsiteX8" fmla="*/ 146557 w 147180"/>
                  <a:gd name="connsiteY8" fmla="*/ 47626 h 138438"/>
                  <a:gd name="connsiteX9" fmla="*/ 143166 w 147180"/>
                  <a:gd name="connsiteY9" fmla="*/ 57800 h 138438"/>
                  <a:gd name="connsiteX10" fmla="*/ 135254 w 147180"/>
                  <a:gd name="connsiteY10" fmla="*/ 66467 h 138438"/>
                  <a:gd name="connsiteX11" fmla="*/ 121691 w 147180"/>
                  <a:gd name="connsiteY11" fmla="*/ 73626 h 138438"/>
                  <a:gd name="connsiteX12" fmla="*/ 101346 w 147180"/>
                  <a:gd name="connsiteY12" fmla="*/ 78902 h 138438"/>
                  <a:gd name="connsiteX13" fmla="*/ 73090 w 147180"/>
                  <a:gd name="connsiteY13" fmla="*/ 82670 h 138438"/>
                  <a:gd name="connsiteX14" fmla="*/ 73843 w 147180"/>
                  <a:gd name="connsiteY14" fmla="*/ 93974 h 138438"/>
                  <a:gd name="connsiteX15" fmla="*/ 85146 w 147180"/>
                  <a:gd name="connsiteY15" fmla="*/ 95105 h 138438"/>
                  <a:gd name="connsiteX16" fmla="*/ 88160 w 147180"/>
                  <a:gd name="connsiteY16" fmla="*/ 132409 h 138438"/>
                  <a:gd name="connsiteX17" fmla="*/ 10926 w 147180"/>
                  <a:gd name="connsiteY17" fmla="*/ 138438 h 138438"/>
                  <a:gd name="connsiteX18" fmla="*/ 7912 w 147180"/>
                  <a:gd name="connsiteY18" fmla="*/ 101134 h 138438"/>
                  <a:gd name="connsiteX19" fmla="*/ 18838 w 147180"/>
                  <a:gd name="connsiteY19" fmla="*/ 98119 h 138438"/>
                  <a:gd name="connsiteX20" fmla="*/ 14693 w 147180"/>
                  <a:gd name="connsiteY20" fmla="*/ 44989 h 138438"/>
                  <a:gd name="connsiteX21" fmla="*/ 3391 w 147180"/>
                  <a:gd name="connsiteY21" fmla="*/ 43858 h 138438"/>
                  <a:gd name="connsiteX22" fmla="*/ 0 w 147180"/>
                  <a:gd name="connsiteY22" fmla="*/ 6930 h 138438"/>
                  <a:gd name="connsiteX23" fmla="*/ 70453 w 147180"/>
                  <a:gd name="connsiteY23" fmla="*/ 59684 h 138438"/>
                  <a:gd name="connsiteX24" fmla="*/ 79495 w 147180"/>
                  <a:gd name="connsiteY24" fmla="*/ 58554 h 138438"/>
                  <a:gd name="connsiteX25" fmla="*/ 86276 w 147180"/>
                  <a:gd name="connsiteY25" fmla="*/ 55916 h 138438"/>
                  <a:gd name="connsiteX26" fmla="*/ 90421 w 147180"/>
                  <a:gd name="connsiteY26" fmla="*/ 50641 h 138438"/>
                  <a:gd name="connsiteX27" fmla="*/ 91174 w 147180"/>
                  <a:gd name="connsiteY27" fmla="*/ 41974 h 138438"/>
                  <a:gd name="connsiteX28" fmla="*/ 88913 w 147180"/>
                  <a:gd name="connsiteY28" fmla="*/ 33684 h 138438"/>
                  <a:gd name="connsiteX29" fmla="*/ 84016 w 147180"/>
                  <a:gd name="connsiteY29" fmla="*/ 29162 h 138438"/>
                  <a:gd name="connsiteX30" fmla="*/ 76858 w 147180"/>
                  <a:gd name="connsiteY30" fmla="*/ 27655 h 138438"/>
                  <a:gd name="connsiteX31" fmla="*/ 67815 w 147180"/>
                  <a:gd name="connsiteY31" fmla="*/ 28032 h 138438"/>
                  <a:gd name="connsiteX32" fmla="*/ 70453 w 147180"/>
                  <a:gd name="connsiteY32" fmla="*/ 59684 h 13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7180" h="138438">
                    <a:moveTo>
                      <a:pt x="0" y="6930"/>
                    </a:moveTo>
                    <a:lnTo>
                      <a:pt x="74974" y="901"/>
                    </a:lnTo>
                    <a:cubicBezTo>
                      <a:pt x="84769" y="148"/>
                      <a:pt x="93435" y="-229"/>
                      <a:pt x="100593" y="148"/>
                    </a:cubicBezTo>
                    <a:cubicBezTo>
                      <a:pt x="107751" y="525"/>
                      <a:pt x="114156" y="1278"/>
                      <a:pt x="119430" y="2409"/>
                    </a:cubicBezTo>
                    <a:cubicBezTo>
                      <a:pt x="124705" y="3539"/>
                      <a:pt x="128849" y="5423"/>
                      <a:pt x="132240" y="7684"/>
                    </a:cubicBezTo>
                    <a:cubicBezTo>
                      <a:pt x="135631" y="9945"/>
                      <a:pt x="138268" y="12206"/>
                      <a:pt x="140529" y="15220"/>
                    </a:cubicBezTo>
                    <a:cubicBezTo>
                      <a:pt x="142413" y="18235"/>
                      <a:pt x="143919" y="21249"/>
                      <a:pt x="145050" y="24641"/>
                    </a:cubicBezTo>
                    <a:cubicBezTo>
                      <a:pt x="145803" y="28032"/>
                      <a:pt x="146557" y="31800"/>
                      <a:pt x="146933" y="35945"/>
                    </a:cubicBezTo>
                    <a:cubicBezTo>
                      <a:pt x="147310" y="40090"/>
                      <a:pt x="147310" y="43858"/>
                      <a:pt x="146557" y="47626"/>
                    </a:cubicBezTo>
                    <a:cubicBezTo>
                      <a:pt x="146180" y="51394"/>
                      <a:pt x="145050" y="54786"/>
                      <a:pt x="143166" y="57800"/>
                    </a:cubicBezTo>
                    <a:cubicBezTo>
                      <a:pt x="141282" y="60815"/>
                      <a:pt x="138645" y="63829"/>
                      <a:pt x="135254" y="66467"/>
                    </a:cubicBezTo>
                    <a:cubicBezTo>
                      <a:pt x="131863" y="69105"/>
                      <a:pt x="127342" y="71742"/>
                      <a:pt x="121691" y="73626"/>
                    </a:cubicBezTo>
                    <a:cubicBezTo>
                      <a:pt x="116040" y="75887"/>
                      <a:pt x="109258" y="77394"/>
                      <a:pt x="101346" y="78902"/>
                    </a:cubicBezTo>
                    <a:cubicBezTo>
                      <a:pt x="93435" y="80409"/>
                      <a:pt x="84016" y="81539"/>
                      <a:pt x="73090" y="82670"/>
                    </a:cubicBezTo>
                    <a:lnTo>
                      <a:pt x="73843" y="93974"/>
                    </a:lnTo>
                    <a:lnTo>
                      <a:pt x="85146" y="95105"/>
                    </a:lnTo>
                    <a:lnTo>
                      <a:pt x="88160" y="132409"/>
                    </a:lnTo>
                    <a:lnTo>
                      <a:pt x="10926" y="138438"/>
                    </a:lnTo>
                    <a:lnTo>
                      <a:pt x="7912" y="101134"/>
                    </a:lnTo>
                    <a:lnTo>
                      <a:pt x="18838" y="98119"/>
                    </a:lnTo>
                    <a:lnTo>
                      <a:pt x="14693" y="44989"/>
                    </a:lnTo>
                    <a:lnTo>
                      <a:pt x="3391" y="43858"/>
                    </a:lnTo>
                    <a:lnTo>
                      <a:pt x="0" y="6930"/>
                    </a:lnTo>
                    <a:close/>
                    <a:moveTo>
                      <a:pt x="70453" y="59684"/>
                    </a:moveTo>
                    <a:cubicBezTo>
                      <a:pt x="73843" y="59307"/>
                      <a:pt x="76858" y="58931"/>
                      <a:pt x="79495" y="58554"/>
                    </a:cubicBezTo>
                    <a:cubicBezTo>
                      <a:pt x="82132" y="58177"/>
                      <a:pt x="84393" y="57047"/>
                      <a:pt x="86276" y="55916"/>
                    </a:cubicBezTo>
                    <a:cubicBezTo>
                      <a:pt x="88160" y="54786"/>
                      <a:pt x="89290" y="52902"/>
                      <a:pt x="90421" y="50641"/>
                    </a:cubicBezTo>
                    <a:cubicBezTo>
                      <a:pt x="91174" y="48380"/>
                      <a:pt x="91551" y="45365"/>
                      <a:pt x="91174" y="41974"/>
                    </a:cubicBezTo>
                    <a:cubicBezTo>
                      <a:pt x="90797" y="38583"/>
                      <a:pt x="90044" y="35568"/>
                      <a:pt x="88913" y="33684"/>
                    </a:cubicBezTo>
                    <a:cubicBezTo>
                      <a:pt x="87783" y="31800"/>
                      <a:pt x="86276" y="30293"/>
                      <a:pt x="84016" y="29162"/>
                    </a:cubicBezTo>
                    <a:cubicBezTo>
                      <a:pt x="82132" y="28409"/>
                      <a:pt x="79495" y="27655"/>
                      <a:pt x="76858" y="27655"/>
                    </a:cubicBezTo>
                    <a:cubicBezTo>
                      <a:pt x="74220" y="27655"/>
                      <a:pt x="71206" y="27655"/>
                      <a:pt x="67815" y="28032"/>
                    </a:cubicBezTo>
                    <a:lnTo>
                      <a:pt x="70453" y="59684"/>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78" name="Freeform 77">
                <a:extLst>
                  <a:ext uri="{FF2B5EF4-FFF2-40B4-BE49-F238E27FC236}">
                    <a16:creationId xmlns:a16="http://schemas.microsoft.com/office/drawing/2014/main" id="{5374EC13-3B78-C8E3-05B8-E888188076A3}"/>
                  </a:ext>
                </a:extLst>
              </p:cNvPr>
              <p:cNvSpPr/>
              <p:nvPr/>
            </p:nvSpPr>
            <p:spPr>
              <a:xfrm>
                <a:off x="9152191" y="5826965"/>
                <a:ext cx="155220" cy="137221"/>
              </a:xfrm>
              <a:custGeom>
                <a:avLst/>
                <a:gdLst>
                  <a:gd name="connsiteX0" fmla="*/ 82885 w 155220"/>
                  <a:gd name="connsiteY0" fmla="*/ 136689 h 137221"/>
                  <a:gd name="connsiteX1" fmla="*/ 62541 w 155220"/>
                  <a:gd name="connsiteY1" fmla="*/ 137066 h 137221"/>
                  <a:gd name="connsiteX2" fmla="*/ 43703 w 155220"/>
                  <a:gd name="connsiteY2" fmla="*/ 133674 h 137221"/>
                  <a:gd name="connsiteX3" fmla="*/ 27503 w 155220"/>
                  <a:gd name="connsiteY3" fmla="*/ 125761 h 137221"/>
                  <a:gd name="connsiteX4" fmla="*/ 14316 w 155220"/>
                  <a:gd name="connsiteY4" fmla="*/ 113326 h 137221"/>
                  <a:gd name="connsiteX5" fmla="*/ 4897 w 155220"/>
                  <a:gd name="connsiteY5" fmla="*/ 95993 h 137221"/>
                  <a:gd name="connsiteX6" fmla="*/ 377 w 155220"/>
                  <a:gd name="connsiteY6" fmla="*/ 73384 h 137221"/>
                  <a:gd name="connsiteX7" fmla="*/ 1507 w 155220"/>
                  <a:gd name="connsiteY7" fmla="*/ 51529 h 137221"/>
                  <a:gd name="connsiteX8" fmla="*/ 7912 w 155220"/>
                  <a:gd name="connsiteY8" fmla="*/ 33819 h 137221"/>
                  <a:gd name="connsiteX9" fmla="*/ 18838 w 155220"/>
                  <a:gd name="connsiteY9" fmla="*/ 20254 h 137221"/>
                  <a:gd name="connsiteX10" fmla="*/ 33908 w 155220"/>
                  <a:gd name="connsiteY10" fmla="*/ 10080 h 137221"/>
                  <a:gd name="connsiteX11" fmla="*/ 51992 w 155220"/>
                  <a:gd name="connsiteY11" fmla="*/ 3674 h 137221"/>
                  <a:gd name="connsiteX12" fmla="*/ 72336 w 155220"/>
                  <a:gd name="connsiteY12" fmla="*/ 283 h 137221"/>
                  <a:gd name="connsiteX13" fmla="*/ 93058 w 155220"/>
                  <a:gd name="connsiteY13" fmla="*/ 283 h 137221"/>
                  <a:gd name="connsiteX14" fmla="*/ 111895 w 155220"/>
                  <a:gd name="connsiteY14" fmla="*/ 4051 h 137221"/>
                  <a:gd name="connsiteX15" fmla="*/ 128096 w 155220"/>
                  <a:gd name="connsiteY15" fmla="*/ 11587 h 137221"/>
                  <a:gd name="connsiteX16" fmla="*/ 141282 w 155220"/>
                  <a:gd name="connsiteY16" fmla="*/ 23268 h 137221"/>
                  <a:gd name="connsiteX17" fmla="*/ 150324 w 155220"/>
                  <a:gd name="connsiteY17" fmla="*/ 39471 h 137221"/>
                  <a:gd name="connsiteX18" fmla="*/ 154845 w 155220"/>
                  <a:gd name="connsiteY18" fmla="*/ 60573 h 137221"/>
                  <a:gd name="connsiteX19" fmla="*/ 151454 w 155220"/>
                  <a:gd name="connsiteY19" fmla="*/ 92979 h 137221"/>
                  <a:gd name="connsiteX20" fmla="*/ 136761 w 155220"/>
                  <a:gd name="connsiteY20" fmla="*/ 115964 h 137221"/>
                  <a:gd name="connsiteX21" fmla="*/ 113026 w 155220"/>
                  <a:gd name="connsiteY21" fmla="*/ 129906 h 137221"/>
                  <a:gd name="connsiteX22" fmla="*/ 82885 w 155220"/>
                  <a:gd name="connsiteY22" fmla="*/ 136689 h 137221"/>
                  <a:gd name="connsiteX23" fmla="*/ 75350 w 155220"/>
                  <a:gd name="connsiteY23" fmla="*/ 40225 h 137221"/>
                  <a:gd name="connsiteX24" fmla="*/ 66308 w 155220"/>
                  <a:gd name="connsiteY24" fmla="*/ 42486 h 137221"/>
                  <a:gd name="connsiteX25" fmla="*/ 60280 w 155220"/>
                  <a:gd name="connsiteY25" fmla="*/ 46631 h 137221"/>
                  <a:gd name="connsiteX26" fmla="*/ 56889 w 155220"/>
                  <a:gd name="connsiteY26" fmla="*/ 52283 h 137221"/>
                  <a:gd name="connsiteX27" fmla="*/ 55382 w 155220"/>
                  <a:gd name="connsiteY27" fmla="*/ 58312 h 137221"/>
                  <a:gd name="connsiteX28" fmla="*/ 55006 w 155220"/>
                  <a:gd name="connsiteY28" fmla="*/ 64341 h 137221"/>
                  <a:gd name="connsiteX29" fmla="*/ 55382 w 155220"/>
                  <a:gd name="connsiteY29" fmla="*/ 69239 h 137221"/>
                  <a:gd name="connsiteX30" fmla="*/ 55759 w 155220"/>
                  <a:gd name="connsiteY30" fmla="*/ 74138 h 137221"/>
                  <a:gd name="connsiteX31" fmla="*/ 56889 w 155220"/>
                  <a:gd name="connsiteY31" fmla="*/ 80167 h 137221"/>
                  <a:gd name="connsiteX32" fmla="*/ 59150 w 155220"/>
                  <a:gd name="connsiteY32" fmla="*/ 86196 h 137221"/>
                  <a:gd name="connsiteX33" fmla="*/ 63294 w 155220"/>
                  <a:gd name="connsiteY33" fmla="*/ 91471 h 137221"/>
                  <a:gd name="connsiteX34" fmla="*/ 69699 w 155220"/>
                  <a:gd name="connsiteY34" fmla="*/ 94863 h 137221"/>
                  <a:gd name="connsiteX35" fmla="*/ 79118 w 155220"/>
                  <a:gd name="connsiteY35" fmla="*/ 95616 h 137221"/>
                  <a:gd name="connsiteX36" fmla="*/ 88160 w 155220"/>
                  <a:gd name="connsiteY36" fmla="*/ 93355 h 137221"/>
                  <a:gd name="connsiteX37" fmla="*/ 94188 w 155220"/>
                  <a:gd name="connsiteY37" fmla="*/ 89210 h 137221"/>
                  <a:gd name="connsiteX38" fmla="*/ 97579 w 155220"/>
                  <a:gd name="connsiteY38" fmla="*/ 83558 h 137221"/>
                  <a:gd name="connsiteX39" fmla="*/ 99086 w 155220"/>
                  <a:gd name="connsiteY39" fmla="*/ 77152 h 137221"/>
                  <a:gd name="connsiteX40" fmla="*/ 99463 w 155220"/>
                  <a:gd name="connsiteY40" fmla="*/ 71123 h 137221"/>
                  <a:gd name="connsiteX41" fmla="*/ 99086 w 155220"/>
                  <a:gd name="connsiteY41" fmla="*/ 66225 h 137221"/>
                  <a:gd name="connsiteX42" fmla="*/ 98709 w 155220"/>
                  <a:gd name="connsiteY42" fmla="*/ 61326 h 137221"/>
                  <a:gd name="connsiteX43" fmla="*/ 97579 w 155220"/>
                  <a:gd name="connsiteY43" fmla="*/ 55674 h 137221"/>
                  <a:gd name="connsiteX44" fmla="*/ 95318 w 155220"/>
                  <a:gd name="connsiteY44" fmla="*/ 50022 h 137221"/>
                  <a:gd name="connsiteX45" fmla="*/ 91174 w 155220"/>
                  <a:gd name="connsiteY45" fmla="*/ 45123 h 137221"/>
                  <a:gd name="connsiteX46" fmla="*/ 84769 w 155220"/>
                  <a:gd name="connsiteY46" fmla="*/ 41732 h 137221"/>
                  <a:gd name="connsiteX47" fmla="*/ 75350 w 155220"/>
                  <a:gd name="connsiteY47" fmla="*/ 40225 h 13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5220" h="137221">
                    <a:moveTo>
                      <a:pt x="82885" y="136689"/>
                    </a:moveTo>
                    <a:cubicBezTo>
                      <a:pt x="75727" y="137066"/>
                      <a:pt x="68945" y="137443"/>
                      <a:pt x="62541" y="137066"/>
                    </a:cubicBezTo>
                    <a:cubicBezTo>
                      <a:pt x="56136" y="136689"/>
                      <a:pt x="49731" y="135558"/>
                      <a:pt x="43703" y="133674"/>
                    </a:cubicBezTo>
                    <a:cubicBezTo>
                      <a:pt x="37675" y="131790"/>
                      <a:pt x="32401" y="129153"/>
                      <a:pt x="27503" y="125761"/>
                    </a:cubicBezTo>
                    <a:cubicBezTo>
                      <a:pt x="22605" y="122370"/>
                      <a:pt x="18084" y="118225"/>
                      <a:pt x="14316" y="113326"/>
                    </a:cubicBezTo>
                    <a:cubicBezTo>
                      <a:pt x="10549" y="108428"/>
                      <a:pt x="7535" y="102776"/>
                      <a:pt x="4897" y="95993"/>
                    </a:cubicBezTo>
                    <a:cubicBezTo>
                      <a:pt x="2637" y="89210"/>
                      <a:pt x="1130" y="81674"/>
                      <a:pt x="377" y="73384"/>
                    </a:cubicBezTo>
                    <a:cubicBezTo>
                      <a:pt x="-377" y="65471"/>
                      <a:pt x="0" y="58312"/>
                      <a:pt x="1507" y="51529"/>
                    </a:cubicBezTo>
                    <a:cubicBezTo>
                      <a:pt x="3014" y="45123"/>
                      <a:pt x="4897" y="39094"/>
                      <a:pt x="7912" y="33819"/>
                    </a:cubicBezTo>
                    <a:cubicBezTo>
                      <a:pt x="10926" y="28544"/>
                      <a:pt x="14693" y="24022"/>
                      <a:pt x="18838" y="20254"/>
                    </a:cubicBezTo>
                    <a:cubicBezTo>
                      <a:pt x="23358" y="16486"/>
                      <a:pt x="28256" y="13094"/>
                      <a:pt x="33908" y="10080"/>
                    </a:cubicBezTo>
                    <a:cubicBezTo>
                      <a:pt x="39559" y="7442"/>
                      <a:pt x="45587" y="5181"/>
                      <a:pt x="51992" y="3674"/>
                    </a:cubicBezTo>
                    <a:cubicBezTo>
                      <a:pt x="58397" y="2167"/>
                      <a:pt x="65178" y="1036"/>
                      <a:pt x="72336" y="283"/>
                    </a:cubicBezTo>
                    <a:cubicBezTo>
                      <a:pt x="79495" y="-94"/>
                      <a:pt x="86276" y="-94"/>
                      <a:pt x="93058" y="283"/>
                    </a:cubicBezTo>
                    <a:cubicBezTo>
                      <a:pt x="99839" y="1036"/>
                      <a:pt x="106244" y="2167"/>
                      <a:pt x="111895" y="4051"/>
                    </a:cubicBezTo>
                    <a:cubicBezTo>
                      <a:pt x="117923" y="5935"/>
                      <a:pt x="123198" y="8572"/>
                      <a:pt x="128096" y="11587"/>
                    </a:cubicBezTo>
                    <a:cubicBezTo>
                      <a:pt x="132993" y="14602"/>
                      <a:pt x="137515" y="18746"/>
                      <a:pt x="141282" y="23268"/>
                    </a:cubicBezTo>
                    <a:cubicBezTo>
                      <a:pt x="145050" y="27790"/>
                      <a:pt x="148063" y="33442"/>
                      <a:pt x="150324" y="39471"/>
                    </a:cubicBezTo>
                    <a:cubicBezTo>
                      <a:pt x="152585" y="45500"/>
                      <a:pt x="154092" y="52660"/>
                      <a:pt x="154845" y="60573"/>
                    </a:cubicBezTo>
                    <a:cubicBezTo>
                      <a:pt x="155976" y="73008"/>
                      <a:pt x="154468" y="83935"/>
                      <a:pt x="151454" y="92979"/>
                    </a:cubicBezTo>
                    <a:cubicBezTo>
                      <a:pt x="148063" y="102022"/>
                      <a:pt x="143166" y="109935"/>
                      <a:pt x="136761" y="115964"/>
                    </a:cubicBezTo>
                    <a:cubicBezTo>
                      <a:pt x="130356" y="121993"/>
                      <a:pt x="122444" y="126892"/>
                      <a:pt x="113026" y="129906"/>
                    </a:cubicBezTo>
                    <a:cubicBezTo>
                      <a:pt x="103607" y="133674"/>
                      <a:pt x="93811" y="135935"/>
                      <a:pt x="82885" y="136689"/>
                    </a:cubicBezTo>
                    <a:close/>
                    <a:moveTo>
                      <a:pt x="75350" y="40225"/>
                    </a:moveTo>
                    <a:cubicBezTo>
                      <a:pt x="71583" y="40602"/>
                      <a:pt x="68569" y="41355"/>
                      <a:pt x="66308" y="42486"/>
                    </a:cubicBezTo>
                    <a:cubicBezTo>
                      <a:pt x="64048" y="43616"/>
                      <a:pt x="61787" y="45123"/>
                      <a:pt x="60280" y="46631"/>
                    </a:cubicBezTo>
                    <a:cubicBezTo>
                      <a:pt x="58773" y="48138"/>
                      <a:pt x="57643" y="50022"/>
                      <a:pt x="56889" y="52283"/>
                    </a:cubicBezTo>
                    <a:cubicBezTo>
                      <a:pt x="56136" y="54167"/>
                      <a:pt x="55759" y="56428"/>
                      <a:pt x="55382" y="58312"/>
                    </a:cubicBezTo>
                    <a:cubicBezTo>
                      <a:pt x="55006" y="60196"/>
                      <a:pt x="55006" y="62457"/>
                      <a:pt x="55006" y="64341"/>
                    </a:cubicBezTo>
                    <a:cubicBezTo>
                      <a:pt x="55006" y="66225"/>
                      <a:pt x="55382" y="67732"/>
                      <a:pt x="55382" y="69239"/>
                    </a:cubicBezTo>
                    <a:cubicBezTo>
                      <a:pt x="55382" y="70747"/>
                      <a:pt x="55759" y="72254"/>
                      <a:pt x="55759" y="74138"/>
                    </a:cubicBezTo>
                    <a:cubicBezTo>
                      <a:pt x="56136" y="76022"/>
                      <a:pt x="56513" y="77906"/>
                      <a:pt x="56889" y="80167"/>
                    </a:cubicBezTo>
                    <a:cubicBezTo>
                      <a:pt x="57643" y="82051"/>
                      <a:pt x="58397" y="84312"/>
                      <a:pt x="59150" y="86196"/>
                    </a:cubicBezTo>
                    <a:cubicBezTo>
                      <a:pt x="60280" y="88080"/>
                      <a:pt x="61410" y="89964"/>
                      <a:pt x="63294" y="91471"/>
                    </a:cubicBezTo>
                    <a:cubicBezTo>
                      <a:pt x="65178" y="92979"/>
                      <a:pt x="67062" y="94109"/>
                      <a:pt x="69699" y="94863"/>
                    </a:cubicBezTo>
                    <a:cubicBezTo>
                      <a:pt x="72336" y="95616"/>
                      <a:pt x="75350" y="95993"/>
                      <a:pt x="79118" y="95616"/>
                    </a:cubicBezTo>
                    <a:cubicBezTo>
                      <a:pt x="82885" y="95239"/>
                      <a:pt x="85899" y="94486"/>
                      <a:pt x="88160" y="93355"/>
                    </a:cubicBezTo>
                    <a:cubicBezTo>
                      <a:pt x="90421" y="92225"/>
                      <a:pt x="92681" y="90718"/>
                      <a:pt x="94188" y="89210"/>
                    </a:cubicBezTo>
                    <a:cubicBezTo>
                      <a:pt x="95695" y="87703"/>
                      <a:pt x="96825" y="85442"/>
                      <a:pt x="97579" y="83558"/>
                    </a:cubicBezTo>
                    <a:cubicBezTo>
                      <a:pt x="98332" y="81297"/>
                      <a:pt x="98709" y="79413"/>
                      <a:pt x="99086" y="77152"/>
                    </a:cubicBezTo>
                    <a:cubicBezTo>
                      <a:pt x="99463" y="75268"/>
                      <a:pt x="99463" y="73008"/>
                      <a:pt x="99463" y="71123"/>
                    </a:cubicBezTo>
                    <a:cubicBezTo>
                      <a:pt x="99463" y="69239"/>
                      <a:pt x="99463" y="67732"/>
                      <a:pt x="99086" y="66225"/>
                    </a:cubicBezTo>
                    <a:cubicBezTo>
                      <a:pt x="99086" y="64718"/>
                      <a:pt x="98709" y="63210"/>
                      <a:pt x="98709" y="61326"/>
                    </a:cubicBezTo>
                    <a:cubicBezTo>
                      <a:pt x="98332" y="59442"/>
                      <a:pt x="97956" y="57558"/>
                      <a:pt x="97579" y="55674"/>
                    </a:cubicBezTo>
                    <a:cubicBezTo>
                      <a:pt x="97202" y="53790"/>
                      <a:pt x="96072" y="51906"/>
                      <a:pt x="95318" y="50022"/>
                    </a:cubicBezTo>
                    <a:cubicBezTo>
                      <a:pt x="94188" y="48138"/>
                      <a:pt x="92681" y="46631"/>
                      <a:pt x="91174" y="45123"/>
                    </a:cubicBezTo>
                    <a:cubicBezTo>
                      <a:pt x="89290" y="43616"/>
                      <a:pt x="87030" y="42486"/>
                      <a:pt x="84769" y="41732"/>
                    </a:cubicBezTo>
                    <a:cubicBezTo>
                      <a:pt x="82132" y="39848"/>
                      <a:pt x="79118" y="39848"/>
                      <a:pt x="75350" y="40225"/>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79" name="Freeform 78">
                <a:extLst>
                  <a:ext uri="{FF2B5EF4-FFF2-40B4-BE49-F238E27FC236}">
                    <a16:creationId xmlns:a16="http://schemas.microsoft.com/office/drawing/2014/main" id="{5249A630-6349-A628-5C1B-F229E3B61AF0}"/>
                  </a:ext>
                </a:extLst>
              </p:cNvPr>
              <p:cNvSpPr/>
              <p:nvPr/>
            </p:nvSpPr>
            <p:spPr>
              <a:xfrm>
                <a:off x="9314571" y="5817074"/>
                <a:ext cx="115662" cy="137913"/>
              </a:xfrm>
              <a:custGeom>
                <a:avLst/>
                <a:gdLst>
                  <a:gd name="connsiteX0" fmla="*/ 74597 w 115662"/>
                  <a:gd name="connsiteY0" fmla="*/ 99479 h 137913"/>
                  <a:gd name="connsiteX1" fmla="*/ 82132 w 115662"/>
                  <a:gd name="connsiteY1" fmla="*/ 97971 h 137913"/>
                  <a:gd name="connsiteX2" fmla="*/ 88537 w 115662"/>
                  <a:gd name="connsiteY2" fmla="*/ 94957 h 137913"/>
                  <a:gd name="connsiteX3" fmla="*/ 93811 w 115662"/>
                  <a:gd name="connsiteY3" fmla="*/ 90812 h 137913"/>
                  <a:gd name="connsiteX4" fmla="*/ 97956 w 115662"/>
                  <a:gd name="connsiteY4" fmla="*/ 86667 h 137913"/>
                  <a:gd name="connsiteX5" fmla="*/ 112272 w 115662"/>
                  <a:gd name="connsiteY5" fmla="*/ 85537 h 137913"/>
                  <a:gd name="connsiteX6" fmla="*/ 115663 w 115662"/>
                  <a:gd name="connsiteY6" fmla="*/ 129624 h 137913"/>
                  <a:gd name="connsiteX7" fmla="*/ 10549 w 115662"/>
                  <a:gd name="connsiteY7" fmla="*/ 137914 h 137913"/>
                  <a:gd name="connsiteX8" fmla="*/ 7535 w 115662"/>
                  <a:gd name="connsiteY8" fmla="*/ 100609 h 137913"/>
                  <a:gd name="connsiteX9" fmla="*/ 18461 w 115662"/>
                  <a:gd name="connsiteY9" fmla="*/ 97595 h 137913"/>
                  <a:gd name="connsiteX10" fmla="*/ 14317 w 115662"/>
                  <a:gd name="connsiteY10" fmla="*/ 44464 h 137913"/>
                  <a:gd name="connsiteX11" fmla="*/ 3014 w 115662"/>
                  <a:gd name="connsiteY11" fmla="*/ 43333 h 137913"/>
                  <a:gd name="connsiteX12" fmla="*/ 0 w 115662"/>
                  <a:gd name="connsiteY12" fmla="*/ 6029 h 137913"/>
                  <a:gd name="connsiteX13" fmla="*/ 77234 w 115662"/>
                  <a:gd name="connsiteY13" fmla="*/ 0 h 137913"/>
                  <a:gd name="connsiteX14" fmla="*/ 80248 w 115662"/>
                  <a:gd name="connsiteY14" fmla="*/ 37304 h 137913"/>
                  <a:gd name="connsiteX15" fmla="*/ 69323 w 115662"/>
                  <a:gd name="connsiteY15" fmla="*/ 40319 h 137913"/>
                  <a:gd name="connsiteX16" fmla="*/ 74597 w 115662"/>
                  <a:gd name="connsiteY16" fmla="*/ 99479 h 13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662" h="137913">
                    <a:moveTo>
                      <a:pt x="74597" y="99479"/>
                    </a:moveTo>
                    <a:cubicBezTo>
                      <a:pt x="77234" y="99102"/>
                      <a:pt x="79871" y="98725"/>
                      <a:pt x="82132" y="97971"/>
                    </a:cubicBezTo>
                    <a:cubicBezTo>
                      <a:pt x="84393" y="97218"/>
                      <a:pt x="86653" y="96087"/>
                      <a:pt x="88537" y="94957"/>
                    </a:cubicBezTo>
                    <a:cubicBezTo>
                      <a:pt x="90421" y="93826"/>
                      <a:pt x="92304" y="92319"/>
                      <a:pt x="93811" y="90812"/>
                    </a:cubicBezTo>
                    <a:cubicBezTo>
                      <a:pt x="95319" y="89305"/>
                      <a:pt x="96825" y="87797"/>
                      <a:pt x="97956" y="86667"/>
                    </a:cubicBezTo>
                    <a:lnTo>
                      <a:pt x="112272" y="85537"/>
                    </a:lnTo>
                    <a:lnTo>
                      <a:pt x="115663" y="129624"/>
                    </a:lnTo>
                    <a:lnTo>
                      <a:pt x="10549" y="137914"/>
                    </a:lnTo>
                    <a:lnTo>
                      <a:pt x="7535" y="100609"/>
                    </a:lnTo>
                    <a:lnTo>
                      <a:pt x="18461" y="97595"/>
                    </a:lnTo>
                    <a:lnTo>
                      <a:pt x="14317" y="44464"/>
                    </a:lnTo>
                    <a:lnTo>
                      <a:pt x="3014" y="43333"/>
                    </a:lnTo>
                    <a:lnTo>
                      <a:pt x="0" y="6029"/>
                    </a:lnTo>
                    <a:lnTo>
                      <a:pt x="77234" y="0"/>
                    </a:lnTo>
                    <a:lnTo>
                      <a:pt x="80248" y="37304"/>
                    </a:lnTo>
                    <a:lnTo>
                      <a:pt x="69323" y="40319"/>
                    </a:lnTo>
                    <a:lnTo>
                      <a:pt x="74597" y="99479"/>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80" name="Freeform 79">
                <a:extLst>
                  <a:ext uri="{FF2B5EF4-FFF2-40B4-BE49-F238E27FC236}">
                    <a16:creationId xmlns:a16="http://schemas.microsoft.com/office/drawing/2014/main" id="{69E9B1AC-8B57-E333-DD75-B8AD4230E537}"/>
                  </a:ext>
                </a:extLst>
              </p:cNvPr>
              <p:cNvSpPr/>
              <p:nvPr/>
            </p:nvSpPr>
            <p:spPr>
              <a:xfrm>
                <a:off x="9431741" y="5807277"/>
                <a:ext cx="87783" cy="137913"/>
              </a:xfrm>
              <a:custGeom>
                <a:avLst/>
                <a:gdLst>
                  <a:gd name="connsiteX0" fmla="*/ 0 w 87783"/>
                  <a:gd name="connsiteY0" fmla="*/ 6029 h 137913"/>
                  <a:gd name="connsiteX1" fmla="*/ 77234 w 87783"/>
                  <a:gd name="connsiteY1" fmla="*/ 0 h 137913"/>
                  <a:gd name="connsiteX2" fmla="*/ 80248 w 87783"/>
                  <a:gd name="connsiteY2" fmla="*/ 37304 h 137913"/>
                  <a:gd name="connsiteX3" fmla="*/ 69323 w 87783"/>
                  <a:gd name="connsiteY3" fmla="*/ 40319 h 137913"/>
                  <a:gd name="connsiteX4" fmla="*/ 73467 w 87783"/>
                  <a:gd name="connsiteY4" fmla="*/ 93450 h 137913"/>
                  <a:gd name="connsiteX5" fmla="*/ 84769 w 87783"/>
                  <a:gd name="connsiteY5" fmla="*/ 94580 h 137913"/>
                  <a:gd name="connsiteX6" fmla="*/ 87783 w 87783"/>
                  <a:gd name="connsiteY6" fmla="*/ 131885 h 137913"/>
                  <a:gd name="connsiteX7" fmla="*/ 10549 w 87783"/>
                  <a:gd name="connsiteY7" fmla="*/ 137914 h 137913"/>
                  <a:gd name="connsiteX8" fmla="*/ 7535 w 87783"/>
                  <a:gd name="connsiteY8" fmla="*/ 100609 h 137913"/>
                  <a:gd name="connsiteX9" fmla="*/ 18461 w 87783"/>
                  <a:gd name="connsiteY9" fmla="*/ 97595 h 137913"/>
                  <a:gd name="connsiteX10" fmla="*/ 14317 w 87783"/>
                  <a:gd name="connsiteY10" fmla="*/ 44464 h 137913"/>
                  <a:gd name="connsiteX11" fmla="*/ 3014 w 87783"/>
                  <a:gd name="connsiteY11" fmla="*/ 43333 h 137913"/>
                  <a:gd name="connsiteX12" fmla="*/ 0 w 87783"/>
                  <a:gd name="connsiteY12" fmla="*/ 6029 h 13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83" h="137913">
                    <a:moveTo>
                      <a:pt x="0" y="6029"/>
                    </a:moveTo>
                    <a:lnTo>
                      <a:pt x="77234" y="0"/>
                    </a:lnTo>
                    <a:lnTo>
                      <a:pt x="80248" y="37304"/>
                    </a:lnTo>
                    <a:lnTo>
                      <a:pt x="69323" y="40319"/>
                    </a:lnTo>
                    <a:lnTo>
                      <a:pt x="73467" y="93450"/>
                    </a:lnTo>
                    <a:lnTo>
                      <a:pt x="84769" y="94580"/>
                    </a:lnTo>
                    <a:lnTo>
                      <a:pt x="87783" y="131885"/>
                    </a:lnTo>
                    <a:lnTo>
                      <a:pt x="10549" y="137914"/>
                    </a:lnTo>
                    <a:lnTo>
                      <a:pt x="7535" y="100609"/>
                    </a:lnTo>
                    <a:lnTo>
                      <a:pt x="18461" y="97595"/>
                    </a:lnTo>
                    <a:lnTo>
                      <a:pt x="14317" y="44464"/>
                    </a:lnTo>
                    <a:lnTo>
                      <a:pt x="3014" y="43333"/>
                    </a:lnTo>
                    <a:lnTo>
                      <a:pt x="0" y="6029"/>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81" name="Freeform 80">
                <a:extLst>
                  <a:ext uri="{FF2B5EF4-FFF2-40B4-BE49-F238E27FC236}">
                    <a16:creationId xmlns:a16="http://schemas.microsoft.com/office/drawing/2014/main" id="{C0134977-C4D1-8FAA-8711-1A6F5E07E019}"/>
                  </a:ext>
                </a:extLst>
              </p:cNvPr>
              <p:cNvSpPr/>
              <p:nvPr/>
            </p:nvSpPr>
            <p:spPr>
              <a:xfrm>
                <a:off x="9527164" y="5798077"/>
                <a:ext cx="132135" cy="136926"/>
              </a:xfrm>
              <a:custGeom>
                <a:avLst/>
                <a:gdLst>
                  <a:gd name="connsiteX0" fmla="*/ 55654 w 132135"/>
                  <a:gd name="connsiteY0" fmla="*/ 68359 h 136926"/>
                  <a:gd name="connsiteX1" fmla="*/ 58668 w 132135"/>
                  <a:gd name="connsiteY1" fmla="*/ 80794 h 136926"/>
                  <a:gd name="connsiteX2" fmla="*/ 65073 w 132135"/>
                  <a:gd name="connsiteY2" fmla="*/ 89084 h 136926"/>
                  <a:gd name="connsiteX3" fmla="*/ 74492 w 132135"/>
                  <a:gd name="connsiteY3" fmla="*/ 93606 h 136926"/>
                  <a:gd name="connsiteX4" fmla="*/ 86548 w 132135"/>
                  <a:gd name="connsiteY4" fmla="*/ 94359 h 136926"/>
                  <a:gd name="connsiteX5" fmla="*/ 105386 w 132135"/>
                  <a:gd name="connsiteY5" fmla="*/ 90968 h 136926"/>
                  <a:gd name="connsiteX6" fmla="*/ 129121 w 132135"/>
                  <a:gd name="connsiteY6" fmla="*/ 83055 h 136926"/>
                  <a:gd name="connsiteX7" fmla="*/ 132135 w 132135"/>
                  <a:gd name="connsiteY7" fmla="*/ 123374 h 136926"/>
                  <a:gd name="connsiteX8" fmla="*/ 105762 w 132135"/>
                  <a:gd name="connsiteY8" fmla="*/ 132417 h 136926"/>
                  <a:gd name="connsiteX9" fmla="*/ 80143 w 132135"/>
                  <a:gd name="connsiteY9" fmla="*/ 136562 h 136926"/>
                  <a:gd name="connsiteX10" fmla="*/ 50757 w 132135"/>
                  <a:gd name="connsiteY10" fmla="*/ 135055 h 136926"/>
                  <a:gd name="connsiteX11" fmla="*/ 26268 w 132135"/>
                  <a:gd name="connsiteY11" fmla="*/ 124504 h 136926"/>
                  <a:gd name="connsiteX12" fmla="*/ 8560 w 132135"/>
                  <a:gd name="connsiteY12" fmla="*/ 103780 h 136926"/>
                  <a:gd name="connsiteX13" fmla="*/ 272 w 132135"/>
                  <a:gd name="connsiteY13" fmla="*/ 73258 h 136926"/>
                  <a:gd name="connsiteX14" fmla="*/ 3286 w 132135"/>
                  <a:gd name="connsiteY14" fmla="*/ 42736 h 136926"/>
                  <a:gd name="connsiteX15" fmla="*/ 16472 w 132135"/>
                  <a:gd name="connsiteY15" fmla="*/ 20881 h 136926"/>
                  <a:gd name="connsiteX16" fmla="*/ 38700 w 132135"/>
                  <a:gd name="connsiteY16" fmla="*/ 6939 h 136926"/>
                  <a:gd name="connsiteX17" fmla="*/ 68464 w 132135"/>
                  <a:gd name="connsiteY17" fmla="*/ 533 h 136926"/>
                  <a:gd name="connsiteX18" fmla="*/ 86925 w 132135"/>
                  <a:gd name="connsiteY18" fmla="*/ 156 h 136926"/>
                  <a:gd name="connsiteX19" fmla="*/ 101995 w 132135"/>
                  <a:gd name="connsiteY19" fmla="*/ 1663 h 136926"/>
                  <a:gd name="connsiteX20" fmla="*/ 114051 w 132135"/>
                  <a:gd name="connsiteY20" fmla="*/ 4301 h 136926"/>
                  <a:gd name="connsiteX21" fmla="*/ 123470 w 132135"/>
                  <a:gd name="connsiteY21" fmla="*/ 7316 h 136926"/>
                  <a:gd name="connsiteX22" fmla="*/ 126484 w 132135"/>
                  <a:gd name="connsiteY22" fmla="*/ 46881 h 136926"/>
                  <a:gd name="connsiteX23" fmla="*/ 100488 w 132135"/>
                  <a:gd name="connsiteY23" fmla="*/ 48765 h 136926"/>
                  <a:gd name="connsiteX24" fmla="*/ 89939 w 132135"/>
                  <a:gd name="connsiteY24" fmla="*/ 40475 h 136926"/>
                  <a:gd name="connsiteX25" fmla="*/ 78636 w 132135"/>
                  <a:gd name="connsiteY25" fmla="*/ 38591 h 136926"/>
                  <a:gd name="connsiteX26" fmla="*/ 69594 w 132135"/>
                  <a:gd name="connsiteY26" fmla="*/ 41229 h 136926"/>
                  <a:gd name="connsiteX27" fmla="*/ 62059 w 132135"/>
                  <a:gd name="connsiteY27" fmla="*/ 47258 h 136926"/>
                  <a:gd name="connsiteX28" fmla="*/ 57161 w 132135"/>
                  <a:gd name="connsiteY28" fmla="*/ 56678 h 136926"/>
                  <a:gd name="connsiteX29" fmla="*/ 55654 w 132135"/>
                  <a:gd name="connsiteY29" fmla="*/ 68359 h 13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135" h="136926">
                    <a:moveTo>
                      <a:pt x="55654" y="68359"/>
                    </a:moveTo>
                    <a:cubicBezTo>
                      <a:pt x="56031" y="73258"/>
                      <a:pt x="57161" y="77403"/>
                      <a:pt x="58668" y="80794"/>
                    </a:cubicBezTo>
                    <a:cubicBezTo>
                      <a:pt x="60175" y="84185"/>
                      <a:pt x="62436" y="87200"/>
                      <a:pt x="65073" y="89084"/>
                    </a:cubicBezTo>
                    <a:cubicBezTo>
                      <a:pt x="67710" y="91345"/>
                      <a:pt x="70724" y="92475"/>
                      <a:pt x="74492" y="93606"/>
                    </a:cubicBezTo>
                    <a:cubicBezTo>
                      <a:pt x="78259" y="94359"/>
                      <a:pt x="82027" y="94736"/>
                      <a:pt x="86548" y="94359"/>
                    </a:cubicBezTo>
                    <a:cubicBezTo>
                      <a:pt x="91823" y="93982"/>
                      <a:pt x="98227" y="92852"/>
                      <a:pt x="105386" y="90968"/>
                    </a:cubicBezTo>
                    <a:cubicBezTo>
                      <a:pt x="112544" y="89084"/>
                      <a:pt x="120456" y="86446"/>
                      <a:pt x="129121" y="83055"/>
                    </a:cubicBezTo>
                    <a:lnTo>
                      <a:pt x="132135" y="123374"/>
                    </a:lnTo>
                    <a:cubicBezTo>
                      <a:pt x="123093" y="127142"/>
                      <a:pt x="114428" y="130157"/>
                      <a:pt x="105762" y="132417"/>
                    </a:cubicBezTo>
                    <a:cubicBezTo>
                      <a:pt x="97097" y="134678"/>
                      <a:pt x="88432" y="135809"/>
                      <a:pt x="80143" y="136562"/>
                    </a:cubicBezTo>
                    <a:cubicBezTo>
                      <a:pt x="69594" y="137316"/>
                      <a:pt x="59799" y="136939"/>
                      <a:pt x="50757" y="135055"/>
                    </a:cubicBezTo>
                    <a:cubicBezTo>
                      <a:pt x="41338" y="133171"/>
                      <a:pt x="33426" y="129780"/>
                      <a:pt x="26268" y="124504"/>
                    </a:cubicBezTo>
                    <a:cubicBezTo>
                      <a:pt x="19109" y="119229"/>
                      <a:pt x="13081" y="112446"/>
                      <a:pt x="8560" y="103780"/>
                    </a:cubicBezTo>
                    <a:cubicBezTo>
                      <a:pt x="4039" y="95113"/>
                      <a:pt x="1402" y="84939"/>
                      <a:pt x="272" y="73258"/>
                    </a:cubicBezTo>
                    <a:cubicBezTo>
                      <a:pt x="-482" y="61577"/>
                      <a:pt x="272" y="51403"/>
                      <a:pt x="3286" y="42736"/>
                    </a:cubicBezTo>
                    <a:cubicBezTo>
                      <a:pt x="6300" y="34069"/>
                      <a:pt x="10444" y="26910"/>
                      <a:pt x="16472" y="20881"/>
                    </a:cubicBezTo>
                    <a:cubicBezTo>
                      <a:pt x="22500" y="14852"/>
                      <a:pt x="30035" y="10330"/>
                      <a:pt x="38700" y="6939"/>
                    </a:cubicBezTo>
                    <a:cubicBezTo>
                      <a:pt x="47366" y="3547"/>
                      <a:pt x="57538" y="1663"/>
                      <a:pt x="68464" y="533"/>
                    </a:cubicBezTo>
                    <a:cubicBezTo>
                      <a:pt x="75245" y="156"/>
                      <a:pt x="81273" y="-221"/>
                      <a:pt x="86925" y="156"/>
                    </a:cubicBezTo>
                    <a:cubicBezTo>
                      <a:pt x="92576" y="533"/>
                      <a:pt x="97474" y="910"/>
                      <a:pt x="101995" y="1663"/>
                    </a:cubicBezTo>
                    <a:cubicBezTo>
                      <a:pt x="106516" y="2417"/>
                      <a:pt x="110283" y="3171"/>
                      <a:pt x="114051" y="4301"/>
                    </a:cubicBezTo>
                    <a:cubicBezTo>
                      <a:pt x="117442" y="5431"/>
                      <a:pt x="120456" y="6185"/>
                      <a:pt x="123470" y="7316"/>
                    </a:cubicBezTo>
                    <a:lnTo>
                      <a:pt x="126484" y="46881"/>
                    </a:lnTo>
                    <a:lnTo>
                      <a:pt x="100488" y="48765"/>
                    </a:lnTo>
                    <a:cubicBezTo>
                      <a:pt x="97097" y="44997"/>
                      <a:pt x="93706" y="41982"/>
                      <a:pt x="89939" y="40475"/>
                    </a:cubicBezTo>
                    <a:cubicBezTo>
                      <a:pt x="86171" y="38968"/>
                      <a:pt x="82404" y="38214"/>
                      <a:pt x="78636" y="38591"/>
                    </a:cubicBezTo>
                    <a:cubicBezTo>
                      <a:pt x="75245" y="38968"/>
                      <a:pt x="72231" y="39721"/>
                      <a:pt x="69594" y="41229"/>
                    </a:cubicBezTo>
                    <a:cubicBezTo>
                      <a:pt x="66580" y="42736"/>
                      <a:pt x="64320" y="44620"/>
                      <a:pt x="62059" y="47258"/>
                    </a:cubicBezTo>
                    <a:cubicBezTo>
                      <a:pt x="59799" y="49895"/>
                      <a:pt x="58292" y="52910"/>
                      <a:pt x="57161" y="56678"/>
                    </a:cubicBezTo>
                    <a:cubicBezTo>
                      <a:pt x="55654" y="59693"/>
                      <a:pt x="55277" y="63837"/>
                      <a:pt x="55654" y="68359"/>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82" name="Freeform 81">
                <a:extLst>
                  <a:ext uri="{FF2B5EF4-FFF2-40B4-BE49-F238E27FC236}">
                    <a16:creationId xmlns:a16="http://schemas.microsoft.com/office/drawing/2014/main" id="{5CEED59B-32C1-071B-F160-9F455BF0BF70}"/>
                  </a:ext>
                </a:extLst>
              </p:cNvPr>
              <p:cNvSpPr/>
              <p:nvPr/>
            </p:nvSpPr>
            <p:spPr>
              <a:xfrm>
                <a:off x="9666457" y="5785422"/>
                <a:ext cx="125835" cy="141304"/>
              </a:xfrm>
              <a:custGeom>
                <a:avLst/>
                <a:gdLst>
                  <a:gd name="connsiteX0" fmla="*/ 74220 w 125835"/>
                  <a:gd name="connsiteY0" fmla="*/ 103247 h 141304"/>
                  <a:gd name="connsiteX1" fmla="*/ 85146 w 125835"/>
                  <a:gd name="connsiteY1" fmla="*/ 101363 h 141304"/>
                  <a:gd name="connsiteX2" fmla="*/ 94565 w 125835"/>
                  <a:gd name="connsiteY2" fmla="*/ 97971 h 141304"/>
                  <a:gd name="connsiteX3" fmla="*/ 102100 w 125835"/>
                  <a:gd name="connsiteY3" fmla="*/ 93826 h 141304"/>
                  <a:gd name="connsiteX4" fmla="*/ 108128 w 125835"/>
                  <a:gd name="connsiteY4" fmla="*/ 89305 h 141304"/>
                  <a:gd name="connsiteX5" fmla="*/ 122445 w 125835"/>
                  <a:gd name="connsiteY5" fmla="*/ 88174 h 141304"/>
                  <a:gd name="connsiteX6" fmla="*/ 125835 w 125835"/>
                  <a:gd name="connsiteY6" fmla="*/ 132261 h 141304"/>
                  <a:gd name="connsiteX7" fmla="*/ 10549 w 125835"/>
                  <a:gd name="connsiteY7" fmla="*/ 141305 h 141304"/>
                  <a:gd name="connsiteX8" fmla="*/ 7535 w 125835"/>
                  <a:gd name="connsiteY8" fmla="*/ 104000 h 141304"/>
                  <a:gd name="connsiteX9" fmla="*/ 18461 w 125835"/>
                  <a:gd name="connsiteY9" fmla="*/ 100986 h 141304"/>
                  <a:gd name="connsiteX10" fmla="*/ 14316 w 125835"/>
                  <a:gd name="connsiteY10" fmla="*/ 47855 h 141304"/>
                  <a:gd name="connsiteX11" fmla="*/ 3014 w 125835"/>
                  <a:gd name="connsiteY11" fmla="*/ 46725 h 141304"/>
                  <a:gd name="connsiteX12" fmla="*/ 0 w 125835"/>
                  <a:gd name="connsiteY12" fmla="*/ 9044 h 141304"/>
                  <a:gd name="connsiteX13" fmla="*/ 115286 w 125835"/>
                  <a:gd name="connsiteY13" fmla="*/ 0 h 141304"/>
                  <a:gd name="connsiteX14" fmla="*/ 118677 w 125835"/>
                  <a:gd name="connsiteY14" fmla="*/ 44087 h 141304"/>
                  <a:gd name="connsiteX15" fmla="*/ 104737 w 125835"/>
                  <a:gd name="connsiteY15" fmla="*/ 45218 h 141304"/>
                  <a:gd name="connsiteX16" fmla="*/ 97956 w 125835"/>
                  <a:gd name="connsiteY16" fmla="*/ 41826 h 141304"/>
                  <a:gd name="connsiteX17" fmla="*/ 89667 w 125835"/>
                  <a:gd name="connsiteY17" fmla="*/ 38812 h 141304"/>
                  <a:gd name="connsiteX18" fmla="*/ 79871 w 125835"/>
                  <a:gd name="connsiteY18" fmla="*/ 36928 h 141304"/>
                  <a:gd name="connsiteX19" fmla="*/ 68569 w 125835"/>
                  <a:gd name="connsiteY19" fmla="*/ 36928 h 141304"/>
                  <a:gd name="connsiteX20" fmla="*/ 70453 w 125835"/>
                  <a:gd name="connsiteY20" fmla="*/ 60290 h 141304"/>
                  <a:gd name="connsiteX21" fmla="*/ 95695 w 125835"/>
                  <a:gd name="connsiteY21" fmla="*/ 52754 h 141304"/>
                  <a:gd name="connsiteX22" fmla="*/ 97956 w 125835"/>
                  <a:gd name="connsiteY22" fmla="*/ 83276 h 141304"/>
                  <a:gd name="connsiteX23" fmla="*/ 71583 w 125835"/>
                  <a:gd name="connsiteY23" fmla="*/ 79884 h 141304"/>
                  <a:gd name="connsiteX24" fmla="*/ 74220 w 125835"/>
                  <a:gd name="connsiteY24" fmla="*/ 103247 h 14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835" h="141304">
                    <a:moveTo>
                      <a:pt x="74220" y="103247"/>
                    </a:moveTo>
                    <a:cubicBezTo>
                      <a:pt x="77988" y="102870"/>
                      <a:pt x="81755" y="102493"/>
                      <a:pt x="85146" y="101363"/>
                    </a:cubicBezTo>
                    <a:cubicBezTo>
                      <a:pt x="88537" y="100609"/>
                      <a:pt x="91551" y="99479"/>
                      <a:pt x="94565" y="97971"/>
                    </a:cubicBezTo>
                    <a:cubicBezTo>
                      <a:pt x="97202" y="96841"/>
                      <a:pt x="99839" y="95334"/>
                      <a:pt x="102100" y="93826"/>
                    </a:cubicBezTo>
                    <a:cubicBezTo>
                      <a:pt x="104360" y="92319"/>
                      <a:pt x="106244" y="90812"/>
                      <a:pt x="108128" y="89305"/>
                    </a:cubicBezTo>
                    <a:lnTo>
                      <a:pt x="122445" y="88174"/>
                    </a:lnTo>
                    <a:lnTo>
                      <a:pt x="125835" y="132261"/>
                    </a:lnTo>
                    <a:lnTo>
                      <a:pt x="10549" y="141305"/>
                    </a:lnTo>
                    <a:lnTo>
                      <a:pt x="7535" y="104000"/>
                    </a:lnTo>
                    <a:lnTo>
                      <a:pt x="18461" y="100986"/>
                    </a:lnTo>
                    <a:lnTo>
                      <a:pt x="14316" y="47855"/>
                    </a:lnTo>
                    <a:lnTo>
                      <a:pt x="3014" y="46725"/>
                    </a:lnTo>
                    <a:lnTo>
                      <a:pt x="0" y="9044"/>
                    </a:lnTo>
                    <a:lnTo>
                      <a:pt x="115286" y="0"/>
                    </a:lnTo>
                    <a:lnTo>
                      <a:pt x="118677" y="44087"/>
                    </a:lnTo>
                    <a:lnTo>
                      <a:pt x="104737" y="45218"/>
                    </a:lnTo>
                    <a:cubicBezTo>
                      <a:pt x="102853" y="44087"/>
                      <a:pt x="100593" y="42957"/>
                      <a:pt x="97956" y="41826"/>
                    </a:cubicBezTo>
                    <a:cubicBezTo>
                      <a:pt x="95318" y="40696"/>
                      <a:pt x="92681" y="39565"/>
                      <a:pt x="89667" y="38812"/>
                    </a:cubicBezTo>
                    <a:cubicBezTo>
                      <a:pt x="86653" y="38058"/>
                      <a:pt x="83262" y="37304"/>
                      <a:pt x="79871" y="36928"/>
                    </a:cubicBezTo>
                    <a:cubicBezTo>
                      <a:pt x="76480" y="36551"/>
                      <a:pt x="72713" y="36551"/>
                      <a:pt x="68569" y="36928"/>
                    </a:cubicBezTo>
                    <a:lnTo>
                      <a:pt x="70453" y="60290"/>
                    </a:lnTo>
                    <a:lnTo>
                      <a:pt x="95695" y="52754"/>
                    </a:lnTo>
                    <a:lnTo>
                      <a:pt x="97956" y="83276"/>
                    </a:lnTo>
                    <a:lnTo>
                      <a:pt x="71583" y="79884"/>
                    </a:lnTo>
                    <a:lnTo>
                      <a:pt x="74220" y="103247"/>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grpSp>
      </p:grpSp>
      <p:grpSp>
        <p:nvGrpSpPr>
          <p:cNvPr id="83" name="Graphic 56">
            <a:extLst>
              <a:ext uri="{FF2B5EF4-FFF2-40B4-BE49-F238E27FC236}">
                <a16:creationId xmlns:a16="http://schemas.microsoft.com/office/drawing/2014/main" id="{195CD791-9A2D-2553-1EC7-5FEE5B39EDDB}"/>
              </a:ext>
            </a:extLst>
          </p:cNvPr>
          <p:cNvGrpSpPr/>
          <p:nvPr/>
        </p:nvGrpSpPr>
        <p:grpSpPr>
          <a:xfrm rot="1164178">
            <a:off x="1698792" y="-249088"/>
            <a:ext cx="11722266" cy="1407607"/>
            <a:chOff x="2365341" y="5676829"/>
            <a:chExt cx="7771037" cy="933144"/>
          </a:xfrm>
          <a:solidFill>
            <a:schemeClr val="tx2"/>
          </a:solidFill>
        </p:grpSpPr>
        <p:sp>
          <p:nvSpPr>
            <p:cNvPr id="84" name="Freeform 83">
              <a:extLst>
                <a:ext uri="{FF2B5EF4-FFF2-40B4-BE49-F238E27FC236}">
                  <a16:creationId xmlns:a16="http://schemas.microsoft.com/office/drawing/2014/main" id="{CDFCA7EE-4C61-CE39-3D6F-07B3D56FEFAE}"/>
                </a:ext>
              </a:extLst>
            </p:cNvPr>
            <p:cNvSpPr/>
            <p:nvPr/>
          </p:nvSpPr>
          <p:spPr>
            <a:xfrm rot="-266857">
              <a:off x="2366499" y="5977602"/>
              <a:ext cx="7768720" cy="331599"/>
            </a:xfrm>
            <a:custGeom>
              <a:avLst/>
              <a:gdLst>
                <a:gd name="connsiteX0" fmla="*/ 0 w 7768720"/>
                <a:gd name="connsiteY0" fmla="*/ 0 h 331599"/>
                <a:gd name="connsiteX1" fmla="*/ 7768721 w 7768720"/>
                <a:gd name="connsiteY1" fmla="*/ 0 h 331599"/>
                <a:gd name="connsiteX2" fmla="*/ 7768721 w 7768720"/>
                <a:gd name="connsiteY2" fmla="*/ 331599 h 331599"/>
                <a:gd name="connsiteX3" fmla="*/ 0 w 7768720"/>
                <a:gd name="connsiteY3" fmla="*/ 331599 h 331599"/>
              </a:gdLst>
              <a:ahLst/>
              <a:cxnLst>
                <a:cxn ang="0">
                  <a:pos x="connsiteX0" y="connsiteY0"/>
                </a:cxn>
                <a:cxn ang="0">
                  <a:pos x="connsiteX1" y="connsiteY1"/>
                </a:cxn>
                <a:cxn ang="0">
                  <a:pos x="connsiteX2" y="connsiteY2"/>
                </a:cxn>
                <a:cxn ang="0">
                  <a:pos x="connsiteX3" y="connsiteY3"/>
                </a:cxn>
              </a:cxnLst>
              <a:rect l="l" t="t" r="r" b="b"/>
              <a:pathLst>
                <a:path w="7768720" h="331599">
                  <a:moveTo>
                    <a:pt x="0" y="0"/>
                  </a:moveTo>
                  <a:lnTo>
                    <a:pt x="7768721" y="0"/>
                  </a:lnTo>
                  <a:lnTo>
                    <a:pt x="7768721" y="331599"/>
                  </a:lnTo>
                  <a:lnTo>
                    <a:pt x="0" y="331599"/>
                  </a:lnTo>
                  <a:close/>
                </a:path>
              </a:pathLst>
            </a:custGeom>
            <a:solidFill>
              <a:schemeClr val="accent5"/>
            </a:solidFill>
            <a:ln w="3768" cap="flat">
              <a:noFill/>
              <a:prstDash val="solid"/>
              <a:miter/>
            </a:ln>
          </p:spPr>
          <p:txBody>
            <a:bodyPr rtlCol="0" anchor="ctr"/>
            <a:lstStyle/>
            <a:p>
              <a:pPr defTabSz="914217"/>
              <a:endParaRPr lang="en-US" dirty="0">
                <a:solidFill>
                  <a:srgbClr val="373A4A"/>
                </a:solidFill>
                <a:latin typeface="Jura" pitchFamily="2" charset="0"/>
              </a:endParaRPr>
            </a:p>
          </p:txBody>
        </p:sp>
        <p:grpSp>
          <p:nvGrpSpPr>
            <p:cNvPr id="85" name="Graphic 56">
              <a:extLst>
                <a:ext uri="{FF2B5EF4-FFF2-40B4-BE49-F238E27FC236}">
                  <a16:creationId xmlns:a16="http://schemas.microsoft.com/office/drawing/2014/main" id="{945D0FD0-5859-4942-904E-7D8BF64478B8}"/>
                </a:ext>
              </a:extLst>
            </p:cNvPr>
            <p:cNvGrpSpPr/>
            <p:nvPr/>
          </p:nvGrpSpPr>
          <p:grpSpPr>
            <a:xfrm>
              <a:off x="2559025" y="5785422"/>
              <a:ext cx="7233267" cy="703886"/>
              <a:chOff x="2559025" y="5785422"/>
              <a:chExt cx="7233267" cy="703886"/>
            </a:xfrm>
            <a:grpFill/>
          </p:grpSpPr>
          <p:sp>
            <p:nvSpPr>
              <p:cNvPr id="86" name="Freeform 85">
                <a:extLst>
                  <a:ext uri="{FF2B5EF4-FFF2-40B4-BE49-F238E27FC236}">
                    <a16:creationId xmlns:a16="http://schemas.microsoft.com/office/drawing/2014/main" id="{779F2ABA-770B-9D43-6D41-FFDB078AE092}"/>
                  </a:ext>
                </a:extLst>
              </p:cNvPr>
              <p:cNvSpPr/>
              <p:nvPr/>
            </p:nvSpPr>
            <p:spPr>
              <a:xfrm>
                <a:off x="2559025" y="6350870"/>
                <a:ext cx="147180" cy="138438"/>
              </a:xfrm>
              <a:custGeom>
                <a:avLst/>
                <a:gdLst>
                  <a:gd name="connsiteX0" fmla="*/ 0 w 147180"/>
                  <a:gd name="connsiteY0" fmla="*/ 6930 h 138438"/>
                  <a:gd name="connsiteX1" fmla="*/ 74974 w 147180"/>
                  <a:gd name="connsiteY1" fmla="*/ 901 h 138438"/>
                  <a:gd name="connsiteX2" fmla="*/ 100593 w 147180"/>
                  <a:gd name="connsiteY2" fmla="*/ 148 h 138438"/>
                  <a:gd name="connsiteX3" fmla="*/ 119430 w 147180"/>
                  <a:gd name="connsiteY3" fmla="*/ 2409 h 138438"/>
                  <a:gd name="connsiteX4" fmla="*/ 132240 w 147180"/>
                  <a:gd name="connsiteY4" fmla="*/ 7684 h 138438"/>
                  <a:gd name="connsiteX5" fmla="*/ 140529 w 147180"/>
                  <a:gd name="connsiteY5" fmla="*/ 15220 h 138438"/>
                  <a:gd name="connsiteX6" fmla="*/ 145050 w 147180"/>
                  <a:gd name="connsiteY6" fmla="*/ 24641 h 138438"/>
                  <a:gd name="connsiteX7" fmla="*/ 146933 w 147180"/>
                  <a:gd name="connsiteY7" fmla="*/ 35945 h 138438"/>
                  <a:gd name="connsiteX8" fmla="*/ 146557 w 147180"/>
                  <a:gd name="connsiteY8" fmla="*/ 47626 h 138438"/>
                  <a:gd name="connsiteX9" fmla="*/ 143166 w 147180"/>
                  <a:gd name="connsiteY9" fmla="*/ 57800 h 138438"/>
                  <a:gd name="connsiteX10" fmla="*/ 135254 w 147180"/>
                  <a:gd name="connsiteY10" fmla="*/ 66467 h 138438"/>
                  <a:gd name="connsiteX11" fmla="*/ 121691 w 147180"/>
                  <a:gd name="connsiteY11" fmla="*/ 73626 h 138438"/>
                  <a:gd name="connsiteX12" fmla="*/ 101346 w 147180"/>
                  <a:gd name="connsiteY12" fmla="*/ 78902 h 138438"/>
                  <a:gd name="connsiteX13" fmla="*/ 73090 w 147180"/>
                  <a:gd name="connsiteY13" fmla="*/ 82670 h 138438"/>
                  <a:gd name="connsiteX14" fmla="*/ 73843 w 147180"/>
                  <a:gd name="connsiteY14" fmla="*/ 93974 h 138438"/>
                  <a:gd name="connsiteX15" fmla="*/ 85146 w 147180"/>
                  <a:gd name="connsiteY15" fmla="*/ 95105 h 138438"/>
                  <a:gd name="connsiteX16" fmla="*/ 88160 w 147180"/>
                  <a:gd name="connsiteY16" fmla="*/ 132409 h 138438"/>
                  <a:gd name="connsiteX17" fmla="*/ 10926 w 147180"/>
                  <a:gd name="connsiteY17" fmla="*/ 138438 h 138438"/>
                  <a:gd name="connsiteX18" fmla="*/ 7912 w 147180"/>
                  <a:gd name="connsiteY18" fmla="*/ 101134 h 138438"/>
                  <a:gd name="connsiteX19" fmla="*/ 18838 w 147180"/>
                  <a:gd name="connsiteY19" fmla="*/ 98119 h 138438"/>
                  <a:gd name="connsiteX20" fmla="*/ 14317 w 147180"/>
                  <a:gd name="connsiteY20" fmla="*/ 45742 h 138438"/>
                  <a:gd name="connsiteX21" fmla="*/ 3014 w 147180"/>
                  <a:gd name="connsiteY21" fmla="*/ 44612 h 138438"/>
                  <a:gd name="connsiteX22" fmla="*/ 0 w 147180"/>
                  <a:gd name="connsiteY22" fmla="*/ 6930 h 138438"/>
                  <a:gd name="connsiteX23" fmla="*/ 70829 w 147180"/>
                  <a:gd name="connsiteY23" fmla="*/ 59684 h 138438"/>
                  <a:gd name="connsiteX24" fmla="*/ 79871 w 147180"/>
                  <a:gd name="connsiteY24" fmla="*/ 58554 h 138438"/>
                  <a:gd name="connsiteX25" fmla="*/ 86653 w 147180"/>
                  <a:gd name="connsiteY25" fmla="*/ 55916 h 138438"/>
                  <a:gd name="connsiteX26" fmla="*/ 90797 w 147180"/>
                  <a:gd name="connsiteY26" fmla="*/ 50641 h 138438"/>
                  <a:gd name="connsiteX27" fmla="*/ 91551 w 147180"/>
                  <a:gd name="connsiteY27" fmla="*/ 41974 h 138438"/>
                  <a:gd name="connsiteX28" fmla="*/ 89290 w 147180"/>
                  <a:gd name="connsiteY28" fmla="*/ 33684 h 138438"/>
                  <a:gd name="connsiteX29" fmla="*/ 84393 w 147180"/>
                  <a:gd name="connsiteY29" fmla="*/ 29162 h 138438"/>
                  <a:gd name="connsiteX30" fmla="*/ 77234 w 147180"/>
                  <a:gd name="connsiteY30" fmla="*/ 27655 h 138438"/>
                  <a:gd name="connsiteX31" fmla="*/ 68192 w 147180"/>
                  <a:gd name="connsiteY31" fmla="*/ 28032 h 138438"/>
                  <a:gd name="connsiteX32" fmla="*/ 70829 w 147180"/>
                  <a:gd name="connsiteY32" fmla="*/ 59684 h 13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7180" h="138438">
                    <a:moveTo>
                      <a:pt x="0" y="6930"/>
                    </a:moveTo>
                    <a:lnTo>
                      <a:pt x="74974" y="901"/>
                    </a:lnTo>
                    <a:cubicBezTo>
                      <a:pt x="84769" y="148"/>
                      <a:pt x="93435" y="-229"/>
                      <a:pt x="100593" y="148"/>
                    </a:cubicBezTo>
                    <a:cubicBezTo>
                      <a:pt x="107751" y="525"/>
                      <a:pt x="114156" y="1278"/>
                      <a:pt x="119430" y="2409"/>
                    </a:cubicBezTo>
                    <a:cubicBezTo>
                      <a:pt x="124705" y="3539"/>
                      <a:pt x="128849" y="5423"/>
                      <a:pt x="132240" y="7684"/>
                    </a:cubicBezTo>
                    <a:cubicBezTo>
                      <a:pt x="135631" y="9945"/>
                      <a:pt x="138268" y="12206"/>
                      <a:pt x="140529" y="15220"/>
                    </a:cubicBezTo>
                    <a:cubicBezTo>
                      <a:pt x="142789" y="18235"/>
                      <a:pt x="143919" y="21249"/>
                      <a:pt x="145050" y="24641"/>
                    </a:cubicBezTo>
                    <a:cubicBezTo>
                      <a:pt x="146180" y="28032"/>
                      <a:pt x="146557" y="31800"/>
                      <a:pt x="146933" y="35945"/>
                    </a:cubicBezTo>
                    <a:cubicBezTo>
                      <a:pt x="147310" y="40090"/>
                      <a:pt x="147310" y="43858"/>
                      <a:pt x="146557" y="47626"/>
                    </a:cubicBezTo>
                    <a:cubicBezTo>
                      <a:pt x="146180" y="51394"/>
                      <a:pt x="145050" y="54786"/>
                      <a:pt x="143166" y="57800"/>
                    </a:cubicBezTo>
                    <a:cubicBezTo>
                      <a:pt x="141282" y="60815"/>
                      <a:pt x="138645" y="63829"/>
                      <a:pt x="135254" y="66467"/>
                    </a:cubicBezTo>
                    <a:cubicBezTo>
                      <a:pt x="131863" y="69105"/>
                      <a:pt x="127342" y="71742"/>
                      <a:pt x="121691" y="73626"/>
                    </a:cubicBezTo>
                    <a:cubicBezTo>
                      <a:pt x="116040" y="75887"/>
                      <a:pt x="109258" y="77394"/>
                      <a:pt x="101346" y="78902"/>
                    </a:cubicBezTo>
                    <a:cubicBezTo>
                      <a:pt x="93435" y="80409"/>
                      <a:pt x="84016" y="81539"/>
                      <a:pt x="73090" y="82670"/>
                    </a:cubicBezTo>
                    <a:lnTo>
                      <a:pt x="73843" y="93974"/>
                    </a:lnTo>
                    <a:lnTo>
                      <a:pt x="85146" y="95105"/>
                    </a:lnTo>
                    <a:lnTo>
                      <a:pt x="88160" y="132409"/>
                    </a:lnTo>
                    <a:lnTo>
                      <a:pt x="10926" y="138438"/>
                    </a:lnTo>
                    <a:lnTo>
                      <a:pt x="7912" y="101134"/>
                    </a:lnTo>
                    <a:lnTo>
                      <a:pt x="18838" y="98119"/>
                    </a:lnTo>
                    <a:lnTo>
                      <a:pt x="14317" y="45742"/>
                    </a:lnTo>
                    <a:lnTo>
                      <a:pt x="3014" y="44612"/>
                    </a:lnTo>
                    <a:lnTo>
                      <a:pt x="0" y="6930"/>
                    </a:lnTo>
                    <a:close/>
                    <a:moveTo>
                      <a:pt x="70829" y="59684"/>
                    </a:moveTo>
                    <a:cubicBezTo>
                      <a:pt x="74220" y="59307"/>
                      <a:pt x="77234" y="58931"/>
                      <a:pt x="79871" y="58554"/>
                    </a:cubicBezTo>
                    <a:cubicBezTo>
                      <a:pt x="82509" y="58177"/>
                      <a:pt x="84769" y="57047"/>
                      <a:pt x="86653" y="55916"/>
                    </a:cubicBezTo>
                    <a:cubicBezTo>
                      <a:pt x="88537" y="54786"/>
                      <a:pt x="89667" y="52902"/>
                      <a:pt x="90797" y="50641"/>
                    </a:cubicBezTo>
                    <a:cubicBezTo>
                      <a:pt x="91928" y="48380"/>
                      <a:pt x="91928" y="45365"/>
                      <a:pt x="91551" y="41974"/>
                    </a:cubicBezTo>
                    <a:cubicBezTo>
                      <a:pt x="91174" y="38583"/>
                      <a:pt x="90421" y="35568"/>
                      <a:pt x="89290" y="33684"/>
                    </a:cubicBezTo>
                    <a:cubicBezTo>
                      <a:pt x="88160" y="31800"/>
                      <a:pt x="86653" y="30293"/>
                      <a:pt x="84393" y="29162"/>
                    </a:cubicBezTo>
                    <a:cubicBezTo>
                      <a:pt x="82509" y="28409"/>
                      <a:pt x="79871" y="27655"/>
                      <a:pt x="77234" y="27655"/>
                    </a:cubicBezTo>
                    <a:cubicBezTo>
                      <a:pt x="74597" y="27655"/>
                      <a:pt x="71583" y="27655"/>
                      <a:pt x="68192" y="28032"/>
                    </a:cubicBezTo>
                    <a:lnTo>
                      <a:pt x="70829" y="59684"/>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87" name="Freeform 86">
                <a:extLst>
                  <a:ext uri="{FF2B5EF4-FFF2-40B4-BE49-F238E27FC236}">
                    <a16:creationId xmlns:a16="http://schemas.microsoft.com/office/drawing/2014/main" id="{84E49F2B-5E1A-049D-2098-E4A8D2FD5652}"/>
                  </a:ext>
                </a:extLst>
              </p:cNvPr>
              <p:cNvSpPr/>
              <p:nvPr/>
            </p:nvSpPr>
            <p:spPr>
              <a:xfrm>
                <a:off x="2715377" y="6337170"/>
                <a:ext cx="155220" cy="137221"/>
              </a:xfrm>
              <a:custGeom>
                <a:avLst/>
                <a:gdLst>
                  <a:gd name="connsiteX0" fmla="*/ 82886 w 155220"/>
                  <a:gd name="connsiteY0" fmla="*/ 136689 h 137221"/>
                  <a:gd name="connsiteX1" fmla="*/ 62541 w 155220"/>
                  <a:gd name="connsiteY1" fmla="*/ 137066 h 137221"/>
                  <a:gd name="connsiteX2" fmla="*/ 43703 w 155220"/>
                  <a:gd name="connsiteY2" fmla="*/ 133674 h 137221"/>
                  <a:gd name="connsiteX3" fmla="*/ 27503 w 155220"/>
                  <a:gd name="connsiteY3" fmla="*/ 125761 h 137221"/>
                  <a:gd name="connsiteX4" fmla="*/ 14317 w 155220"/>
                  <a:gd name="connsiteY4" fmla="*/ 113327 h 137221"/>
                  <a:gd name="connsiteX5" fmla="*/ 4898 w 155220"/>
                  <a:gd name="connsiteY5" fmla="*/ 95993 h 137221"/>
                  <a:gd name="connsiteX6" fmla="*/ 377 w 155220"/>
                  <a:gd name="connsiteY6" fmla="*/ 73384 h 137221"/>
                  <a:gd name="connsiteX7" fmla="*/ 1507 w 155220"/>
                  <a:gd name="connsiteY7" fmla="*/ 51529 h 137221"/>
                  <a:gd name="connsiteX8" fmla="*/ 7912 w 155220"/>
                  <a:gd name="connsiteY8" fmla="*/ 33819 h 137221"/>
                  <a:gd name="connsiteX9" fmla="*/ 18838 w 155220"/>
                  <a:gd name="connsiteY9" fmla="*/ 20254 h 137221"/>
                  <a:gd name="connsiteX10" fmla="*/ 33908 w 155220"/>
                  <a:gd name="connsiteY10" fmla="*/ 10080 h 137221"/>
                  <a:gd name="connsiteX11" fmla="*/ 51992 w 155220"/>
                  <a:gd name="connsiteY11" fmla="*/ 3674 h 137221"/>
                  <a:gd name="connsiteX12" fmla="*/ 72336 w 155220"/>
                  <a:gd name="connsiteY12" fmla="*/ 283 h 137221"/>
                  <a:gd name="connsiteX13" fmla="*/ 93058 w 155220"/>
                  <a:gd name="connsiteY13" fmla="*/ 283 h 137221"/>
                  <a:gd name="connsiteX14" fmla="*/ 111895 w 155220"/>
                  <a:gd name="connsiteY14" fmla="*/ 4051 h 137221"/>
                  <a:gd name="connsiteX15" fmla="*/ 128096 w 155220"/>
                  <a:gd name="connsiteY15" fmla="*/ 11587 h 137221"/>
                  <a:gd name="connsiteX16" fmla="*/ 141282 w 155220"/>
                  <a:gd name="connsiteY16" fmla="*/ 23268 h 137221"/>
                  <a:gd name="connsiteX17" fmla="*/ 150324 w 155220"/>
                  <a:gd name="connsiteY17" fmla="*/ 39471 h 137221"/>
                  <a:gd name="connsiteX18" fmla="*/ 154845 w 155220"/>
                  <a:gd name="connsiteY18" fmla="*/ 60573 h 137221"/>
                  <a:gd name="connsiteX19" fmla="*/ 151454 w 155220"/>
                  <a:gd name="connsiteY19" fmla="*/ 92979 h 137221"/>
                  <a:gd name="connsiteX20" fmla="*/ 136761 w 155220"/>
                  <a:gd name="connsiteY20" fmla="*/ 115964 h 137221"/>
                  <a:gd name="connsiteX21" fmla="*/ 113026 w 155220"/>
                  <a:gd name="connsiteY21" fmla="*/ 129906 h 137221"/>
                  <a:gd name="connsiteX22" fmla="*/ 82886 w 155220"/>
                  <a:gd name="connsiteY22" fmla="*/ 136689 h 137221"/>
                  <a:gd name="connsiteX23" fmla="*/ 75350 w 155220"/>
                  <a:gd name="connsiteY23" fmla="*/ 40225 h 137221"/>
                  <a:gd name="connsiteX24" fmla="*/ 66308 w 155220"/>
                  <a:gd name="connsiteY24" fmla="*/ 42486 h 137221"/>
                  <a:gd name="connsiteX25" fmla="*/ 60280 w 155220"/>
                  <a:gd name="connsiteY25" fmla="*/ 46631 h 137221"/>
                  <a:gd name="connsiteX26" fmla="*/ 56890 w 155220"/>
                  <a:gd name="connsiteY26" fmla="*/ 52283 h 137221"/>
                  <a:gd name="connsiteX27" fmla="*/ 55383 w 155220"/>
                  <a:gd name="connsiteY27" fmla="*/ 58312 h 137221"/>
                  <a:gd name="connsiteX28" fmla="*/ 55006 w 155220"/>
                  <a:gd name="connsiteY28" fmla="*/ 64341 h 137221"/>
                  <a:gd name="connsiteX29" fmla="*/ 55383 w 155220"/>
                  <a:gd name="connsiteY29" fmla="*/ 69239 h 137221"/>
                  <a:gd name="connsiteX30" fmla="*/ 55759 w 155220"/>
                  <a:gd name="connsiteY30" fmla="*/ 74138 h 137221"/>
                  <a:gd name="connsiteX31" fmla="*/ 56890 w 155220"/>
                  <a:gd name="connsiteY31" fmla="*/ 80167 h 137221"/>
                  <a:gd name="connsiteX32" fmla="*/ 59150 w 155220"/>
                  <a:gd name="connsiteY32" fmla="*/ 86196 h 137221"/>
                  <a:gd name="connsiteX33" fmla="*/ 63294 w 155220"/>
                  <a:gd name="connsiteY33" fmla="*/ 91471 h 137221"/>
                  <a:gd name="connsiteX34" fmla="*/ 69699 w 155220"/>
                  <a:gd name="connsiteY34" fmla="*/ 94863 h 137221"/>
                  <a:gd name="connsiteX35" fmla="*/ 79118 w 155220"/>
                  <a:gd name="connsiteY35" fmla="*/ 95616 h 137221"/>
                  <a:gd name="connsiteX36" fmla="*/ 88160 w 155220"/>
                  <a:gd name="connsiteY36" fmla="*/ 93355 h 137221"/>
                  <a:gd name="connsiteX37" fmla="*/ 94188 w 155220"/>
                  <a:gd name="connsiteY37" fmla="*/ 89210 h 137221"/>
                  <a:gd name="connsiteX38" fmla="*/ 97579 w 155220"/>
                  <a:gd name="connsiteY38" fmla="*/ 83558 h 137221"/>
                  <a:gd name="connsiteX39" fmla="*/ 99086 w 155220"/>
                  <a:gd name="connsiteY39" fmla="*/ 77152 h 137221"/>
                  <a:gd name="connsiteX40" fmla="*/ 99463 w 155220"/>
                  <a:gd name="connsiteY40" fmla="*/ 71123 h 137221"/>
                  <a:gd name="connsiteX41" fmla="*/ 99086 w 155220"/>
                  <a:gd name="connsiteY41" fmla="*/ 66225 h 137221"/>
                  <a:gd name="connsiteX42" fmla="*/ 98709 w 155220"/>
                  <a:gd name="connsiteY42" fmla="*/ 61326 h 137221"/>
                  <a:gd name="connsiteX43" fmla="*/ 97579 w 155220"/>
                  <a:gd name="connsiteY43" fmla="*/ 55674 h 137221"/>
                  <a:gd name="connsiteX44" fmla="*/ 95318 w 155220"/>
                  <a:gd name="connsiteY44" fmla="*/ 50022 h 137221"/>
                  <a:gd name="connsiteX45" fmla="*/ 91174 w 155220"/>
                  <a:gd name="connsiteY45" fmla="*/ 45123 h 137221"/>
                  <a:gd name="connsiteX46" fmla="*/ 84769 w 155220"/>
                  <a:gd name="connsiteY46" fmla="*/ 41732 h 137221"/>
                  <a:gd name="connsiteX47" fmla="*/ 75350 w 155220"/>
                  <a:gd name="connsiteY47" fmla="*/ 40225 h 13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5220" h="137221">
                    <a:moveTo>
                      <a:pt x="82886" y="136689"/>
                    </a:moveTo>
                    <a:cubicBezTo>
                      <a:pt x="75727" y="137066"/>
                      <a:pt x="68946" y="137443"/>
                      <a:pt x="62541" y="137066"/>
                    </a:cubicBezTo>
                    <a:cubicBezTo>
                      <a:pt x="56136" y="136689"/>
                      <a:pt x="49731" y="135558"/>
                      <a:pt x="43703" y="133674"/>
                    </a:cubicBezTo>
                    <a:cubicBezTo>
                      <a:pt x="37675" y="131790"/>
                      <a:pt x="32401" y="129153"/>
                      <a:pt x="27503" y="125761"/>
                    </a:cubicBezTo>
                    <a:cubicBezTo>
                      <a:pt x="22605" y="122370"/>
                      <a:pt x="18084" y="118225"/>
                      <a:pt x="14317" y="113327"/>
                    </a:cubicBezTo>
                    <a:cubicBezTo>
                      <a:pt x="10549" y="108428"/>
                      <a:pt x="7535" y="102776"/>
                      <a:pt x="4898" y="95993"/>
                    </a:cubicBezTo>
                    <a:cubicBezTo>
                      <a:pt x="2637" y="89210"/>
                      <a:pt x="1130" y="82051"/>
                      <a:pt x="377" y="73384"/>
                    </a:cubicBezTo>
                    <a:cubicBezTo>
                      <a:pt x="-377" y="65471"/>
                      <a:pt x="0" y="58312"/>
                      <a:pt x="1507" y="51529"/>
                    </a:cubicBezTo>
                    <a:cubicBezTo>
                      <a:pt x="3014" y="45123"/>
                      <a:pt x="4898" y="39094"/>
                      <a:pt x="7912" y="33819"/>
                    </a:cubicBezTo>
                    <a:cubicBezTo>
                      <a:pt x="10926" y="28544"/>
                      <a:pt x="14693" y="24022"/>
                      <a:pt x="18838" y="20254"/>
                    </a:cubicBezTo>
                    <a:cubicBezTo>
                      <a:pt x="23359" y="16486"/>
                      <a:pt x="28256" y="13094"/>
                      <a:pt x="33908" y="10080"/>
                    </a:cubicBezTo>
                    <a:cubicBezTo>
                      <a:pt x="39559" y="7442"/>
                      <a:pt x="45587" y="5181"/>
                      <a:pt x="51992" y="3674"/>
                    </a:cubicBezTo>
                    <a:cubicBezTo>
                      <a:pt x="58397" y="2167"/>
                      <a:pt x="65178" y="1036"/>
                      <a:pt x="72336" y="283"/>
                    </a:cubicBezTo>
                    <a:cubicBezTo>
                      <a:pt x="79495" y="-94"/>
                      <a:pt x="86276" y="-94"/>
                      <a:pt x="93058" y="283"/>
                    </a:cubicBezTo>
                    <a:cubicBezTo>
                      <a:pt x="99839" y="1036"/>
                      <a:pt x="106244" y="2167"/>
                      <a:pt x="111895" y="4051"/>
                    </a:cubicBezTo>
                    <a:cubicBezTo>
                      <a:pt x="117923" y="5935"/>
                      <a:pt x="123198" y="8572"/>
                      <a:pt x="128096" y="11587"/>
                    </a:cubicBezTo>
                    <a:cubicBezTo>
                      <a:pt x="132994" y="14602"/>
                      <a:pt x="137515" y="18746"/>
                      <a:pt x="141282" y="23268"/>
                    </a:cubicBezTo>
                    <a:cubicBezTo>
                      <a:pt x="145050" y="27790"/>
                      <a:pt x="148064" y="33442"/>
                      <a:pt x="150324" y="39471"/>
                    </a:cubicBezTo>
                    <a:cubicBezTo>
                      <a:pt x="152585" y="45500"/>
                      <a:pt x="154092" y="52660"/>
                      <a:pt x="154845" y="60573"/>
                    </a:cubicBezTo>
                    <a:cubicBezTo>
                      <a:pt x="155975" y="73008"/>
                      <a:pt x="154468" y="83935"/>
                      <a:pt x="151454" y="92979"/>
                    </a:cubicBezTo>
                    <a:cubicBezTo>
                      <a:pt x="148064" y="102022"/>
                      <a:pt x="143166" y="109935"/>
                      <a:pt x="136761" y="115964"/>
                    </a:cubicBezTo>
                    <a:cubicBezTo>
                      <a:pt x="130356" y="121993"/>
                      <a:pt x="122445" y="126892"/>
                      <a:pt x="113026" y="129906"/>
                    </a:cubicBezTo>
                    <a:cubicBezTo>
                      <a:pt x="103607" y="133674"/>
                      <a:pt x="93435" y="135935"/>
                      <a:pt x="82886" y="136689"/>
                    </a:cubicBezTo>
                    <a:close/>
                    <a:moveTo>
                      <a:pt x="75350" y="40225"/>
                    </a:moveTo>
                    <a:cubicBezTo>
                      <a:pt x="71583" y="40602"/>
                      <a:pt x="68569" y="41355"/>
                      <a:pt x="66308" y="42486"/>
                    </a:cubicBezTo>
                    <a:cubicBezTo>
                      <a:pt x="64048" y="43616"/>
                      <a:pt x="61787" y="45123"/>
                      <a:pt x="60280" y="46631"/>
                    </a:cubicBezTo>
                    <a:cubicBezTo>
                      <a:pt x="58773" y="48138"/>
                      <a:pt x="57643" y="50022"/>
                      <a:pt x="56890" y="52283"/>
                    </a:cubicBezTo>
                    <a:cubicBezTo>
                      <a:pt x="56136" y="54167"/>
                      <a:pt x="55759" y="56428"/>
                      <a:pt x="55383" y="58312"/>
                    </a:cubicBezTo>
                    <a:cubicBezTo>
                      <a:pt x="55006" y="60196"/>
                      <a:pt x="55006" y="62457"/>
                      <a:pt x="55006" y="64341"/>
                    </a:cubicBezTo>
                    <a:cubicBezTo>
                      <a:pt x="55006" y="66225"/>
                      <a:pt x="55383" y="67732"/>
                      <a:pt x="55383" y="69239"/>
                    </a:cubicBezTo>
                    <a:cubicBezTo>
                      <a:pt x="55383" y="70747"/>
                      <a:pt x="55759" y="72254"/>
                      <a:pt x="55759" y="74138"/>
                    </a:cubicBezTo>
                    <a:cubicBezTo>
                      <a:pt x="56136" y="76022"/>
                      <a:pt x="56513" y="77906"/>
                      <a:pt x="56890" y="80167"/>
                    </a:cubicBezTo>
                    <a:cubicBezTo>
                      <a:pt x="57643" y="82051"/>
                      <a:pt x="58397" y="84312"/>
                      <a:pt x="59150" y="86196"/>
                    </a:cubicBezTo>
                    <a:cubicBezTo>
                      <a:pt x="60280" y="88080"/>
                      <a:pt x="61411" y="89964"/>
                      <a:pt x="63294" y="91471"/>
                    </a:cubicBezTo>
                    <a:cubicBezTo>
                      <a:pt x="65178" y="92979"/>
                      <a:pt x="67062" y="94109"/>
                      <a:pt x="69699" y="94863"/>
                    </a:cubicBezTo>
                    <a:cubicBezTo>
                      <a:pt x="72336" y="95616"/>
                      <a:pt x="75350" y="95993"/>
                      <a:pt x="79118" y="95616"/>
                    </a:cubicBezTo>
                    <a:cubicBezTo>
                      <a:pt x="82886" y="95239"/>
                      <a:pt x="85900" y="94486"/>
                      <a:pt x="88160" y="93355"/>
                    </a:cubicBezTo>
                    <a:cubicBezTo>
                      <a:pt x="90421" y="92225"/>
                      <a:pt x="92681" y="90718"/>
                      <a:pt x="94188" y="89210"/>
                    </a:cubicBezTo>
                    <a:cubicBezTo>
                      <a:pt x="95695" y="87703"/>
                      <a:pt x="96825" y="85442"/>
                      <a:pt x="97579" y="83558"/>
                    </a:cubicBezTo>
                    <a:cubicBezTo>
                      <a:pt x="98332" y="81674"/>
                      <a:pt x="98709" y="79413"/>
                      <a:pt x="99086" y="77152"/>
                    </a:cubicBezTo>
                    <a:cubicBezTo>
                      <a:pt x="99463" y="75268"/>
                      <a:pt x="99463" y="73008"/>
                      <a:pt x="99463" y="71123"/>
                    </a:cubicBezTo>
                    <a:cubicBezTo>
                      <a:pt x="99463" y="69239"/>
                      <a:pt x="99463" y="67732"/>
                      <a:pt x="99086" y="66225"/>
                    </a:cubicBezTo>
                    <a:cubicBezTo>
                      <a:pt x="99086" y="64718"/>
                      <a:pt x="98709" y="63210"/>
                      <a:pt x="98709" y="61326"/>
                    </a:cubicBezTo>
                    <a:cubicBezTo>
                      <a:pt x="98332" y="59442"/>
                      <a:pt x="97956" y="57558"/>
                      <a:pt x="97579" y="55674"/>
                    </a:cubicBezTo>
                    <a:cubicBezTo>
                      <a:pt x="97202" y="53790"/>
                      <a:pt x="96072" y="51906"/>
                      <a:pt x="95318" y="50022"/>
                    </a:cubicBezTo>
                    <a:cubicBezTo>
                      <a:pt x="94188" y="48138"/>
                      <a:pt x="92681" y="46631"/>
                      <a:pt x="91174" y="45123"/>
                    </a:cubicBezTo>
                    <a:cubicBezTo>
                      <a:pt x="89290" y="43616"/>
                      <a:pt x="87030" y="42486"/>
                      <a:pt x="84769" y="41732"/>
                    </a:cubicBezTo>
                    <a:cubicBezTo>
                      <a:pt x="82132" y="39848"/>
                      <a:pt x="78741" y="39848"/>
                      <a:pt x="75350" y="40225"/>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88" name="Freeform 87">
                <a:extLst>
                  <a:ext uri="{FF2B5EF4-FFF2-40B4-BE49-F238E27FC236}">
                    <a16:creationId xmlns:a16="http://schemas.microsoft.com/office/drawing/2014/main" id="{D28D4D48-027A-DF5E-A119-3AF2F3356E72}"/>
                  </a:ext>
                </a:extLst>
              </p:cNvPr>
              <p:cNvSpPr/>
              <p:nvPr/>
            </p:nvSpPr>
            <p:spPr>
              <a:xfrm>
                <a:off x="2877381" y="6327279"/>
                <a:ext cx="115663" cy="137913"/>
              </a:xfrm>
              <a:custGeom>
                <a:avLst/>
                <a:gdLst>
                  <a:gd name="connsiteX0" fmla="*/ 74597 w 115663"/>
                  <a:gd name="connsiteY0" fmla="*/ 99479 h 137913"/>
                  <a:gd name="connsiteX1" fmla="*/ 82132 w 115663"/>
                  <a:gd name="connsiteY1" fmla="*/ 97971 h 137913"/>
                  <a:gd name="connsiteX2" fmla="*/ 88537 w 115663"/>
                  <a:gd name="connsiteY2" fmla="*/ 94957 h 137913"/>
                  <a:gd name="connsiteX3" fmla="*/ 93811 w 115663"/>
                  <a:gd name="connsiteY3" fmla="*/ 90812 h 137913"/>
                  <a:gd name="connsiteX4" fmla="*/ 97956 w 115663"/>
                  <a:gd name="connsiteY4" fmla="*/ 86667 h 137913"/>
                  <a:gd name="connsiteX5" fmla="*/ 112272 w 115663"/>
                  <a:gd name="connsiteY5" fmla="*/ 85537 h 137913"/>
                  <a:gd name="connsiteX6" fmla="*/ 115663 w 115663"/>
                  <a:gd name="connsiteY6" fmla="*/ 129624 h 137913"/>
                  <a:gd name="connsiteX7" fmla="*/ 10549 w 115663"/>
                  <a:gd name="connsiteY7" fmla="*/ 137913 h 137913"/>
                  <a:gd name="connsiteX8" fmla="*/ 7535 w 115663"/>
                  <a:gd name="connsiteY8" fmla="*/ 100609 h 137913"/>
                  <a:gd name="connsiteX9" fmla="*/ 18461 w 115663"/>
                  <a:gd name="connsiteY9" fmla="*/ 97595 h 137913"/>
                  <a:gd name="connsiteX10" fmla="*/ 14317 w 115663"/>
                  <a:gd name="connsiteY10" fmla="*/ 44464 h 137913"/>
                  <a:gd name="connsiteX11" fmla="*/ 3014 w 115663"/>
                  <a:gd name="connsiteY11" fmla="*/ 43333 h 137913"/>
                  <a:gd name="connsiteX12" fmla="*/ 0 w 115663"/>
                  <a:gd name="connsiteY12" fmla="*/ 6029 h 137913"/>
                  <a:gd name="connsiteX13" fmla="*/ 77234 w 115663"/>
                  <a:gd name="connsiteY13" fmla="*/ 0 h 137913"/>
                  <a:gd name="connsiteX14" fmla="*/ 80248 w 115663"/>
                  <a:gd name="connsiteY14" fmla="*/ 37304 h 137913"/>
                  <a:gd name="connsiteX15" fmla="*/ 69322 w 115663"/>
                  <a:gd name="connsiteY15" fmla="*/ 40319 h 137913"/>
                  <a:gd name="connsiteX16" fmla="*/ 74597 w 115663"/>
                  <a:gd name="connsiteY16" fmla="*/ 99479 h 13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663" h="137913">
                    <a:moveTo>
                      <a:pt x="74597" y="99479"/>
                    </a:moveTo>
                    <a:cubicBezTo>
                      <a:pt x="77234" y="99102"/>
                      <a:pt x="79872" y="98725"/>
                      <a:pt x="82132" y="97971"/>
                    </a:cubicBezTo>
                    <a:cubicBezTo>
                      <a:pt x="84393" y="97218"/>
                      <a:pt x="86653" y="96087"/>
                      <a:pt x="88537" y="94957"/>
                    </a:cubicBezTo>
                    <a:cubicBezTo>
                      <a:pt x="90421" y="93826"/>
                      <a:pt x="92304" y="92319"/>
                      <a:pt x="93811" y="90812"/>
                    </a:cubicBezTo>
                    <a:cubicBezTo>
                      <a:pt x="95318" y="89305"/>
                      <a:pt x="96825" y="87797"/>
                      <a:pt x="97956" y="86667"/>
                    </a:cubicBezTo>
                    <a:lnTo>
                      <a:pt x="112272" y="85537"/>
                    </a:lnTo>
                    <a:lnTo>
                      <a:pt x="115663" y="129624"/>
                    </a:lnTo>
                    <a:lnTo>
                      <a:pt x="10549" y="137913"/>
                    </a:lnTo>
                    <a:lnTo>
                      <a:pt x="7535" y="100609"/>
                    </a:lnTo>
                    <a:lnTo>
                      <a:pt x="18461" y="97595"/>
                    </a:lnTo>
                    <a:lnTo>
                      <a:pt x="14317" y="44464"/>
                    </a:lnTo>
                    <a:lnTo>
                      <a:pt x="3014" y="43333"/>
                    </a:lnTo>
                    <a:lnTo>
                      <a:pt x="0" y="6029"/>
                    </a:lnTo>
                    <a:lnTo>
                      <a:pt x="77234" y="0"/>
                    </a:lnTo>
                    <a:lnTo>
                      <a:pt x="80248" y="37304"/>
                    </a:lnTo>
                    <a:lnTo>
                      <a:pt x="69322" y="40319"/>
                    </a:lnTo>
                    <a:lnTo>
                      <a:pt x="74597" y="99479"/>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89" name="Freeform 88">
                <a:extLst>
                  <a:ext uri="{FF2B5EF4-FFF2-40B4-BE49-F238E27FC236}">
                    <a16:creationId xmlns:a16="http://schemas.microsoft.com/office/drawing/2014/main" id="{8FFDBAA1-359E-6AAF-86EB-0CD35B0C5A84}"/>
                  </a:ext>
                </a:extLst>
              </p:cNvPr>
              <p:cNvSpPr/>
              <p:nvPr/>
            </p:nvSpPr>
            <p:spPr>
              <a:xfrm>
                <a:off x="2994928" y="6317481"/>
                <a:ext cx="87783" cy="137913"/>
              </a:xfrm>
              <a:custGeom>
                <a:avLst/>
                <a:gdLst>
                  <a:gd name="connsiteX0" fmla="*/ 0 w 87783"/>
                  <a:gd name="connsiteY0" fmla="*/ 6029 h 137913"/>
                  <a:gd name="connsiteX1" fmla="*/ 77234 w 87783"/>
                  <a:gd name="connsiteY1" fmla="*/ 0 h 137913"/>
                  <a:gd name="connsiteX2" fmla="*/ 80248 w 87783"/>
                  <a:gd name="connsiteY2" fmla="*/ 37304 h 137913"/>
                  <a:gd name="connsiteX3" fmla="*/ 69322 w 87783"/>
                  <a:gd name="connsiteY3" fmla="*/ 40319 h 137913"/>
                  <a:gd name="connsiteX4" fmla="*/ 73467 w 87783"/>
                  <a:gd name="connsiteY4" fmla="*/ 93450 h 137913"/>
                  <a:gd name="connsiteX5" fmla="*/ 84769 w 87783"/>
                  <a:gd name="connsiteY5" fmla="*/ 94580 h 137913"/>
                  <a:gd name="connsiteX6" fmla="*/ 87783 w 87783"/>
                  <a:gd name="connsiteY6" fmla="*/ 131885 h 137913"/>
                  <a:gd name="connsiteX7" fmla="*/ 10549 w 87783"/>
                  <a:gd name="connsiteY7" fmla="*/ 137914 h 137913"/>
                  <a:gd name="connsiteX8" fmla="*/ 7535 w 87783"/>
                  <a:gd name="connsiteY8" fmla="*/ 100609 h 137913"/>
                  <a:gd name="connsiteX9" fmla="*/ 18461 w 87783"/>
                  <a:gd name="connsiteY9" fmla="*/ 97595 h 137913"/>
                  <a:gd name="connsiteX10" fmla="*/ 14317 w 87783"/>
                  <a:gd name="connsiteY10" fmla="*/ 44464 h 137913"/>
                  <a:gd name="connsiteX11" fmla="*/ 3014 w 87783"/>
                  <a:gd name="connsiteY11" fmla="*/ 43333 h 137913"/>
                  <a:gd name="connsiteX12" fmla="*/ 0 w 87783"/>
                  <a:gd name="connsiteY12" fmla="*/ 6029 h 13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83" h="137913">
                    <a:moveTo>
                      <a:pt x="0" y="6029"/>
                    </a:moveTo>
                    <a:lnTo>
                      <a:pt x="77234" y="0"/>
                    </a:lnTo>
                    <a:lnTo>
                      <a:pt x="80248" y="37304"/>
                    </a:lnTo>
                    <a:lnTo>
                      <a:pt x="69322" y="40319"/>
                    </a:lnTo>
                    <a:lnTo>
                      <a:pt x="73467" y="93450"/>
                    </a:lnTo>
                    <a:lnTo>
                      <a:pt x="84769" y="94580"/>
                    </a:lnTo>
                    <a:lnTo>
                      <a:pt x="87783" y="131885"/>
                    </a:lnTo>
                    <a:lnTo>
                      <a:pt x="10549" y="137914"/>
                    </a:lnTo>
                    <a:lnTo>
                      <a:pt x="7535" y="100609"/>
                    </a:lnTo>
                    <a:lnTo>
                      <a:pt x="18461" y="97595"/>
                    </a:lnTo>
                    <a:lnTo>
                      <a:pt x="14317" y="44464"/>
                    </a:lnTo>
                    <a:lnTo>
                      <a:pt x="3014" y="43333"/>
                    </a:lnTo>
                    <a:lnTo>
                      <a:pt x="0" y="6029"/>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90" name="Freeform 89">
                <a:extLst>
                  <a:ext uri="{FF2B5EF4-FFF2-40B4-BE49-F238E27FC236}">
                    <a16:creationId xmlns:a16="http://schemas.microsoft.com/office/drawing/2014/main" id="{225B387B-3AAC-CB7D-47D4-2A1267DDC461}"/>
                  </a:ext>
                </a:extLst>
              </p:cNvPr>
              <p:cNvSpPr/>
              <p:nvPr/>
            </p:nvSpPr>
            <p:spPr>
              <a:xfrm>
                <a:off x="3089974" y="6308282"/>
                <a:ext cx="132135" cy="136926"/>
              </a:xfrm>
              <a:custGeom>
                <a:avLst/>
                <a:gdLst>
                  <a:gd name="connsiteX0" fmla="*/ 55654 w 132135"/>
                  <a:gd name="connsiteY0" fmla="*/ 68359 h 136926"/>
                  <a:gd name="connsiteX1" fmla="*/ 58668 w 132135"/>
                  <a:gd name="connsiteY1" fmla="*/ 80794 h 136926"/>
                  <a:gd name="connsiteX2" fmla="*/ 65073 w 132135"/>
                  <a:gd name="connsiteY2" fmla="*/ 89084 h 136926"/>
                  <a:gd name="connsiteX3" fmla="*/ 74492 w 132135"/>
                  <a:gd name="connsiteY3" fmla="*/ 93606 h 136926"/>
                  <a:gd name="connsiteX4" fmla="*/ 86548 w 132135"/>
                  <a:gd name="connsiteY4" fmla="*/ 94359 h 136926"/>
                  <a:gd name="connsiteX5" fmla="*/ 105386 w 132135"/>
                  <a:gd name="connsiteY5" fmla="*/ 90968 h 136926"/>
                  <a:gd name="connsiteX6" fmla="*/ 129121 w 132135"/>
                  <a:gd name="connsiteY6" fmla="*/ 83055 h 136926"/>
                  <a:gd name="connsiteX7" fmla="*/ 132135 w 132135"/>
                  <a:gd name="connsiteY7" fmla="*/ 123374 h 136926"/>
                  <a:gd name="connsiteX8" fmla="*/ 105762 w 132135"/>
                  <a:gd name="connsiteY8" fmla="*/ 132417 h 136926"/>
                  <a:gd name="connsiteX9" fmla="*/ 80143 w 132135"/>
                  <a:gd name="connsiteY9" fmla="*/ 136562 h 136926"/>
                  <a:gd name="connsiteX10" fmla="*/ 50757 w 132135"/>
                  <a:gd name="connsiteY10" fmla="*/ 135055 h 136926"/>
                  <a:gd name="connsiteX11" fmla="*/ 26268 w 132135"/>
                  <a:gd name="connsiteY11" fmla="*/ 124504 h 136926"/>
                  <a:gd name="connsiteX12" fmla="*/ 8560 w 132135"/>
                  <a:gd name="connsiteY12" fmla="*/ 103780 h 136926"/>
                  <a:gd name="connsiteX13" fmla="*/ 272 w 132135"/>
                  <a:gd name="connsiteY13" fmla="*/ 73258 h 136926"/>
                  <a:gd name="connsiteX14" fmla="*/ 3286 w 132135"/>
                  <a:gd name="connsiteY14" fmla="*/ 42736 h 136926"/>
                  <a:gd name="connsiteX15" fmla="*/ 16472 w 132135"/>
                  <a:gd name="connsiteY15" fmla="*/ 20881 h 136926"/>
                  <a:gd name="connsiteX16" fmla="*/ 38701 w 132135"/>
                  <a:gd name="connsiteY16" fmla="*/ 6939 h 136926"/>
                  <a:gd name="connsiteX17" fmla="*/ 68464 w 132135"/>
                  <a:gd name="connsiteY17" fmla="*/ 533 h 136926"/>
                  <a:gd name="connsiteX18" fmla="*/ 86925 w 132135"/>
                  <a:gd name="connsiteY18" fmla="*/ 156 h 136926"/>
                  <a:gd name="connsiteX19" fmla="*/ 101995 w 132135"/>
                  <a:gd name="connsiteY19" fmla="*/ 1663 h 136926"/>
                  <a:gd name="connsiteX20" fmla="*/ 114051 w 132135"/>
                  <a:gd name="connsiteY20" fmla="*/ 4301 h 136926"/>
                  <a:gd name="connsiteX21" fmla="*/ 123470 w 132135"/>
                  <a:gd name="connsiteY21" fmla="*/ 7316 h 136926"/>
                  <a:gd name="connsiteX22" fmla="*/ 126484 w 132135"/>
                  <a:gd name="connsiteY22" fmla="*/ 46881 h 136926"/>
                  <a:gd name="connsiteX23" fmla="*/ 100488 w 132135"/>
                  <a:gd name="connsiteY23" fmla="*/ 48765 h 136926"/>
                  <a:gd name="connsiteX24" fmla="*/ 89939 w 132135"/>
                  <a:gd name="connsiteY24" fmla="*/ 40475 h 136926"/>
                  <a:gd name="connsiteX25" fmla="*/ 78636 w 132135"/>
                  <a:gd name="connsiteY25" fmla="*/ 38591 h 136926"/>
                  <a:gd name="connsiteX26" fmla="*/ 69594 w 132135"/>
                  <a:gd name="connsiteY26" fmla="*/ 41229 h 136926"/>
                  <a:gd name="connsiteX27" fmla="*/ 62059 w 132135"/>
                  <a:gd name="connsiteY27" fmla="*/ 47258 h 136926"/>
                  <a:gd name="connsiteX28" fmla="*/ 57161 w 132135"/>
                  <a:gd name="connsiteY28" fmla="*/ 56678 h 136926"/>
                  <a:gd name="connsiteX29" fmla="*/ 55654 w 132135"/>
                  <a:gd name="connsiteY29" fmla="*/ 68359 h 13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135" h="136926">
                    <a:moveTo>
                      <a:pt x="55654" y="68359"/>
                    </a:moveTo>
                    <a:cubicBezTo>
                      <a:pt x="56031" y="73258"/>
                      <a:pt x="57161" y="77403"/>
                      <a:pt x="58668" y="80794"/>
                    </a:cubicBezTo>
                    <a:cubicBezTo>
                      <a:pt x="60175" y="84185"/>
                      <a:pt x="62436" y="87200"/>
                      <a:pt x="65073" y="89084"/>
                    </a:cubicBezTo>
                    <a:cubicBezTo>
                      <a:pt x="67710" y="91345"/>
                      <a:pt x="70724" y="92475"/>
                      <a:pt x="74492" y="93606"/>
                    </a:cubicBezTo>
                    <a:cubicBezTo>
                      <a:pt x="78260" y="94359"/>
                      <a:pt x="82027" y="94736"/>
                      <a:pt x="86548" y="94359"/>
                    </a:cubicBezTo>
                    <a:cubicBezTo>
                      <a:pt x="91823" y="93982"/>
                      <a:pt x="98227" y="92852"/>
                      <a:pt x="105386" y="90968"/>
                    </a:cubicBezTo>
                    <a:cubicBezTo>
                      <a:pt x="112544" y="89084"/>
                      <a:pt x="120456" y="86446"/>
                      <a:pt x="129121" y="83055"/>
                    </a:cubicBezTo>
                    <a:lnTo>
                      <a:pt x="132135" y="123374"/>
                    </a:lnTo>
                    <a:cubicBezTo>
                      <a:pt x="123093" y="127142"/>
                      <a:pt x="114428" y="130157"/>
                      <a:pt x="105762" y="132417"/>
                    </a:cubicBezTo>
                    <a:cubicBezTo>
                      <a:pt x="97097" y="134678"/>
                      <a:pt x="88432" y="135809"/>
                      <a:pt x="80143" y="136562"/>
                    </a:cubicBezTo>
                    <a:cubicBezTo>
                      <a:pt x="69594" y="137316"/>
                      <a:pt x="59799" y="136939"/>
                      <a:pt x="50757" y="135055"/>
                    </a:cubicBezTo>
                    <a:cubicBezTo>
                      <a:pt x="41338" y="133171"/>
                      <a:pt x="33426" y="129780"/>
                      <a:pt x="26268" y="124504"/>
                    </a:cubicBezTo>
                    <a:cubicBezTo>
                      <a:pt x="19109" y="119229"/>
                      <a:pt x="13081" y="112446"/>
                      <a:pt x="8560" y="103780"/>
                    </a:cubicBezTo>
                    <a:cubicBezTo>
                      <a:pt x="4039" y="95113"/>
                      <a:pt x="1402" y="84939"/>
                      <a:pt x="272" y="73258"/>
                    </a:cubicBezTo>
                    <a:cubicBezTo>
                      <a:pt x="-482" y="61577"/>
                      <a:pt x="272" y="51403"/>
                      <a:pt x="3286" y="42736"/>
                    </a:cubicBezTo>
                    <a:cubicBezTo>
                      <a:pt x="6300" y="34069"/>
                      <a:pt x="10444" y="26910"/>
                      <a:pt x="16472" y="20881"/>
                    </a:cubicBezTo>
                    <a:cubicBezTo>
                      <a:pt x="22500" y="14852"/>
                      <a:pt x="30035" y="10330"/>
                      <a:pt x="38701" y="6939"/>
                    </a:cubicBezTo>
                    <a:cubicBezTo>
                      <a:pt x="47366" y="3547"/>
                      <a:pt x="57538" y="1663"/>
                      <a:pt x="68464" y="533"/>
                    </a:cubicBezTo>
                    <a:cubicBezTo>
                      <a:pt x="75246" y="156"/>
                      <a:pt x="81274" y="-221"/>
                      <a:pt x="86925" y="156"/>
                    </a:cubicBezTo>
                    <a:cubicBezTo>
                      <a:pt x="92576" y="533"/>
                      <a:pt x="97474" y="910"/>
                      <a:pt x="101995" y="1663"/>
                    </a:cubicBezTo>
                    <a:cubicBezTo>
                      <a:pt x="106516" y="2417"/>
                      <a:pt x="110283" y="3171"/>
                      <a:pt x="114051" y="4301"/>
                    </a:cubicBezTo>
                    <a:cubicBezTo>
                      <a:pt x="117442" y="5431"/>
                      <a:pt x="120456" y="6185"/>
                      <a:pt x="123470" y="7316"/>
                    </a:cubicBezTo>
                    <a:lnTo>
                      <a:pt x="126484" y="46881"/>
                    </a:lnTo>
                    <a:lnTo>
                      <a:pt x="100488" y="48765"/>
                    </a:lnTo>
                    <a:cubicBezTo>
                      <a:pt x="97097" y="44997"/>
                      <a:pt x="93706" y="41982"/>
                      <a:pt x="89939" y="40475"/>
                    </a:cubicBezTo>
                    <a:cubicBezTo>
                      <a:pt x="86171" y="38968"/>
                      <a:pt x="82404" y="38214"/>
                      <a:pt x="78636" y="38591"/>
                    </a:cubicBezTo>
                    <a:cubicBezTo>
                      <a:pt x="75246" y="38968"/>
                      <a:pt x="72231" y="39721"/>
                      <a:pt x="69594" y="41229"/>
                    </a:cubicBezTo>
                    <a:cubicBezTo>
                      <a:pt x="66580" y="42736"/>
                      <a:pt x="64320" y="44620"/>
                      <a:pt x="62059" y="47258"/>
                    </a:cubicBezTo>
                    <a:cubicBezTo>
                      <a:pt x="59799" y="49895"/>
                      <a:pt x="58292" y="52910"/>
                      <a:pt x="57161" y="56678"/>
                    </a:cubicBezTo>
                    <a:cubicBezTo>
                      <a:pt x="55654" y="59692"/>
                      <a:pt x="55278" y="63837"/>
                      <a:pt x="55654" y="68359"/>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91" name="Freeform 90">
                <a:extLst>
                  <a:ext uri="{FF2B5EF4-FFF2-40B4-BE49-F238E27FC236}">
                    <a16:creationId xmlns:a16="http://schemas.microsoft.com/office/drawing/2014/main" id="{0F59A32F-FA18-67B2-D954-54A62AB9C729}"/>
                  </a:ext>
                </a:extLst>
              </p:cNvPr>
              <p:cNvSpPr/>
              <p:nvPr/>
            </p:nvSpPr>
            <p:spPr>
              <a:xfrm>
                <a:off x="3229268" y="6295626"/>
                <a:ext cx="125835" cy="141304"/>
              </a:xfrm>
              <a:custGeom>
                <a:avLst/>
                <a:gdLst>
                  <a:gd name="connsiteX0" fmla="*/ 74220 w 125835"/>
                  <a:gd name="connsiteY0" fmla="*/ 103247 h 141304"/>
                  <a:gd name="connsiteX1" fmla="*/ 85146 w 125835"/>
                  <a:gd name="connsiteY1" fmla="*/ 101363 h 141304"/>
                  <a:gd name="connsiteX2" fmla="*/ 94565 w 125835"/>
                  <a:gd name="connsiteY2" fmla="*/ 97971 h 141304"/>
                  <a:gd name="connsiteX3" fmla="*/ 102100 w 125835"/>
                  <a:gd name="connsiteY3" fmla="*/ 93826 h 141304"/>
                  <a:gd name="connsiteX4" fmla="*/ 108128 w 125835"/>
                  <a:gd name="connsiteY4" fmla="*/ 89305 h 141304"/>
                  <a:gd name="connsiteX5" fmla="*/ 122444 w 125835"/>
                  <a:gd name="connsiteY5" fmla="*/ 88174 h 141304"/>
                  <a:gd name="connsiteX6" fmla="*/ 125835 w 125835"/>
                  <a:gd name="connsiteY6" fmla="*/ 132261 h 141304"/>
                  <a:gd name="connsiteX7" fmla="*/ 10549 w 125835"/>
                  <a:gd name="connsiteY7" fmla="*/ 141305 h 141304"/>
                  <a:gd name="connsiteX8" fmla="*/ 7535 w 125835"/>
                  <a:gd name="connsiteY8" fmla="*/ 104000 h 141304"/>
                  <a:gd name="connsiteX9" fmla="*/ 18461 w 125835"/>
                  <a:gd name="connsiteY9" fmla="*/ 100986 h 141304"/>
                  <a:gd name="connsiteX10" fmla="*/ 14317 w 125835"/>
                  <a:gd name="connsiteY10" fmla="*/ 47855 h 141304"/>
                  <a:gd name="connsiteX11" fmla="*/ 3014 w 125835"/>
                  <a:gd name="connsiteY11" fmla="*/ 46725 h 141304"/>
                  <a:gd name="connsiteX12" fmla="*/ 0 w 125835"/>
                  <a:gd name="connsiteY12" fmla="*/ 9044 h 141304"/>
                  <a:gd name="connsiteX13" fmla="*/ 115286 w 125835"/>
                  <a:gd name="connsiteY13" fmla="*/ 0 h 141304"/>
                  <a:gd name="connsiteX14" fmla="*/ 118677 w 125835"/>
                  <a:gd name="connsiteY14" fmla="*/ 44087 h 141304"/>
                  <a:gd name="connsiteX15" fmla="*/ 104737 w 125835"/>
                  <a:gd name="connsiteY15" fmla="*/ 45218 h 141304"/>
                  <a:gd name="connsiteX16" fmla="*/ 97956 w 125835"/>
                  <a:gd name="connsiteY16" fmla="*/ 41826 h 141304"/>
                  <a:gd name="connsiteX17" fmla="*/ 89667 w 125835"/>
                  <a:gd name="connsiteY17" fmla="*/ 38812 h 141304"/>
                  <a:gd name="connsiteX18" fmla="*/ 79871 w 125835"/>
                  <a:gd name="connsiteY18" fmla="*/ 36928 h 141304"/>
                  <a:gd name="connsiteX19" fmla="*/ 68569 w 125835"/>
                  <a:gd name="connsiteY19" fmla="*/ 36928 h 141304"/>
                  <a:gd name="connsiteX20" fmla="*/ 70453 w 125835"/>
                  <a:gd name="connsiteY20" fmla="*/ 60290 h 141304"/>
                  <a:gd name="connsiteX21" fmla="*/ 95695 w 125835"/>
                  <a:gd name="connsiteY21" fmla="*/ 52754 h 141304"/>
                  <a:gd name="connsiteX22" fmla="*/ 97956 w 125835"/>
                  <a:gd name="connsiteY22" fmla="*/ 83276 h 141304"/>
                  <a:gd name="connsiteX23" fmla="*/ 71583 w 125835"/>
                  <a:gd name="connsiteY23" fmla="*/ 79884 h 141304"/>
                  <a:gd name="connsiteX24" fmla="*/ 74220 w 125835"/>
                  <a:gd name="connsiteY24" fmla="*/ 103247 h 14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835" h="141304">
                    <a:moveTo>
                      <a:pt x="74220" y="103247"/>
                    </a:moveTo>
                    <a:cubicBezTo>
                      <a:pt x="77988" y="102870"/>
                      <a:pt x="81755" y="102493"/>
                      <a:pt x="85146" y="101363"/>
                    </a:cubicBezTo>
                    <a:cubicBezTo>
                      <a:pt x="88537" y="100609"/>
                      <a:pt x="91551" y="99479"/>
                      <a:pt x="94565" y="97971"/>
                    </a:cubicBezTo>
                    <a:cubicBezTo>
                      <a:pt x="97202" y="96841"/>
                      <a:pt x="99839" y="95334"/>
                      <a:pt x="102100" y="93826"/>
                    </a:cubicBezTo>
                    <a:cubicBezTo>
                      <a:pt x="104360" y="92319"/>
                      <a:pt x="106244" y="90812"/>
                      <a:pt x="108128" y="89305"/>
                    </a:cubicBezTo>
                    <a:lnTo>
                      <a:pt x="122444" y="88174"/>
                    </a:lnTo>
                    <a:lnTo>
                      <a:pt x="125835" y="132261"/>
                    </a:lnTo>
                    <a:lnTo>
                      <a:pt x="10549" y="141305"/>
                    </a:lnTo>
                    <a:lnTo>
                      <a:pt x="7535" y="104000"/>
                    </a:lnTo>
                    <a:lnTo>
                      <a:pt x="18461" y="100986"/>
                    </a:lnTo>
                    <a:lnTo>
                      <a:pt x="14317" y="47855"/>
                    </a:lnTo>
                    <a:lnTo>
                      <a:pt x="3014" y="46725"/>
                    </a:lnTo>
                    <a:lnTo>
                      <a:pt x="0" y="9044"/>
                    </a:lnTo>
                    <a:lnTo>
                      <a:pt x="115286" y="0"/>
                    </a:lnTo>
                    <a:lnTo>
                      <a:pt x="118677" y="44087"/>
                    </a:lnTo>
                    <a:lnTo>
                      <a:pt x="104737" y="45218"/>
                    </a:lnTo>
                    <a:cubicBezTo>
                      <a:pt x="102853" y="44087"/>
                      <a:pt x="100593" y="42957"/>
                      <a:pt x="97956" y="41826"/>
                    </a:cubicBezTo>
                    <a:cubicBezTo>
                      <a:pt x="95318" y="40696"/>
                      <a:pt x="92681" y="39565"/>
                      <a:pt x="89667" y="38812"/>
                    </a:cubicBezTo>
                    <a:cubicBezTo>
                      <a:pt x="86653" y="38058"/>
                      <a:pt x="83262" y="37305"/>
                      <a:pt x="79871" y="36928"/>
                    </a:cubicBezTo>
                    <a:cubicBezTo>
                      <a:pt x="76481" y="36551"/>
                      <a:pt x="72713" y="36551"/>
                      <a:pt x="68569" y="36928"/>
                    </a:cubicBezTo>
                    <a:lnTo>
                      <a:pt x="70453" y="60290"/>
                    </a:lnTo>
                    <a:lnTo>
                      <a:pt x="95695" y="52754"/>
                    </a:lnTo>
                    <a:lnTo>
                      <a:pt x="97956" y="83276"/>
                    </a:lnTo>
                    <a:lnTo>
                      <a:pt x="71583" y="79884"/>
                    </a:lnTo>
                    <a:lnTo>
                      <a:pt x="74220" y="103247"/>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92" name="Freeform 91">
                <a:extLst>
                  <a:ext uri="{FF2B5EF4-FFF2-40B4-BE49-F238E27FC236}">
                    <a16:creationId xmlns:a16="http://schemas.microsoft.com/office/drawing/2014/main" id="{4DC41125-9CD4-6D05-C473-A1177066465B}"/>
                  </a:ext>
                </a:extLst>
              </p:cNvPr>
              <p:cNvSpPr/>
              <p:nvPr/>
            </p:nvSpPr>
            <p:spPr>
              <a:xfrm>
                <a:off x="3411616" y="6285076"/>
                <a:ext cx="115662" cy="137913"/>
              </a:xfrm>
              <a:custGeom>
                <a:avLst/>
                <a:gdLst>
                  <a:gd name="connsiteX0" fmla="*/ 74597 w 115662"/>
                  <a:gd name="connsiteY0" fmla="*/ 99479 h 137913"/>
                  <a:gd name="connsiteX1" fmla="*/ 82132 w 115662"/>
                  <a:gd name="connsiteY1" fmla="*/ 97971 h 137913"/>
                  <a:gd name="connsiteX2" fmla="*/ 88537 w 115662"/>
                  <a:gd name="connsiteY2" fmla="*/ 94957 h 137913"/>
                  <a:gd name="connsiteX3" fmla="*/ 93811 w 115662"/>
                  <a:gd name="connsiteY3" fmla="*/ 90812 h 137913"/>
                  <a:gd name="connsiteX4" fmla="*/ 97956 w 115662"/>
                  <a:gd name="connsiteY4" fmla="*/ 86667 h 137913"/>
                  <a:gd name="connsiteX5" fmla="*/ 112272 w 115662"/>
                  <a:gd name="connsiteY5" fmla="*/ 85537 h 137913"/>
                  <a:gd name="connsiteX6" fmla="*/ 115663 w 115662"/>
                  <a:gd name="connsiteY6" fmla="*/ 129624 h 137913"/>
                  <a:gd name="connsiteX7" fmla="*/ 10549 w 115662"/>
                  <a:gd name="connsiteY7" fmla="*/ 137914 h 137913"/>
                  <a:gd name="connsiteX8" fmla="*/ 7535 w 115662"/>
                  <a:gd name="connsiteY8" fmla="*/ 100609 h 137913"/>
                  <a:gd name="connsiteX9" fmla="*/ 18461 w 115662"/>
                  <a:gd name="connsiteY9" fmla="*/ 97595 h 137913"/>
                  <a:gd name="connsiteX10" fmla="*/ 14317 w 115662"/>
                  <a:gd name="connsiteY10" fmla="*/ 44464 h 137913"/>
                  <a:gd name="connsiteX11" fmla="*/ 3014 w 115662"/>
                  <a:gd name="connsiteY11" fmla="*/ 43333 h 137913"/>
                  <a:gd name="connsiteX12" fmla="*/ 0 w 115662"/>
                  <a:gd name="connsiteY12" fmla="*/ 6029 h 137913"/>
                  <a:gd name="connsiteX13" fmla="*/ 77234 w 115662"/>
                  <a:gd name="connsiteY13" fmla="*/ 0 h 137913"/>
                  <a:gd name="connsiteX14" fmla="*/ 80248 w 115662"/>
                  <a:gd name="connsiteY14" fmla="*/ 37305 h 137913"/>
                  <a:gd name="connsiteX15" fmla="*/ 69322 w 115662"/>
                  <a:gd name="connsiteY15" fmla="*/ 40319 h 137913"/>
                  <a:gd name="connsiteX16" fmla="*/ 74597 w 115662"/>
                  <a:gd name="connsiteY16" fmla="*/ 99479 h 13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662" h="137913">
                    <a:moveTo>
                      <a:pt x="74597" y="99479"/>
                    </a:moveTo>
                    <a:cubicBezTo>
                      <a:pt x="77234" y="99102"/>
                      <a:pt x="79871" y="98725"/>
                      <a:pt x="82132" y="97971"/>
                    </a:cubicBezTo>
                    <a:cubicBezTo>
                      <a:pt x="84392" y="97218"/>
                      <a:pt x="86653" y="96087"/>
                      <a:pt x="88537" y="94957"/>
                    </a:cubicBezTo>
                    <a:cubicBezTo>
                      <a:pt x="90421" y="93826"/>
                      <a:pt x="92304" y="92319"/>
                      <a:pt x="93811" y="90812"/>
                    </a:cubicBezTo>
                    <a:cubicBezTo>
                      <a:pt x="95318" y="89305"/>
                      <a:pt x="96825" y="87797"/>
                      <a:pt x="97956" y="86667"/>
                    </a:cubicBezTo>
                    <a:lnTo>
                      <a:pt x="112272" y="85537"/>
                    </a:lnTo>
                    <a:lnTo>
                      <a:pt x="115663" y="129624"/>
                    </a:lnTo>
                    <a:lnTo>
                      <a:pt x="10549" y="137914"/>
                    </a:lnTo>
                    <a:lnTo>
                      <a:pt x="7535" y="100609"/>
                    </a:lnTo>
                    <a:lnTo>
                      <a:pt x="18461" y="97595"/>
                    </a:lnTo>
                    <a:lnTo>
                      <a:pt x="14317" y="44464"/>
                    </a:lnTo>
                    <a:lnTo>
                      <a:pt x="3014" y="43333"/>
                    </a:lnTo>
                    <a:lnTo>
                      <a:pt x="0" y="6029"/>
                    </a:lnTo>
                    <a:lnTo>
                      <a:pt x="77234" y="0"/>
                    </a:lnTo>
                    <a:lnTo>
                      <a:pt x="80248" y="37305"/>
                    </a:lnTo>
                    <a:lnTo>
                      <a:pt x="69322" y="40319"/>
                    </a:lnTo>
                    <a:lnTo>
                      <a:pt x="74597" y="99479"/>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93" name="Freeform 92">
                <a:extLst>
                  <a:ext uri="{FF2B5EF4-FFF2-40B4-BE49-F238E27FC236}">
                    <a16:creationId xmlns:a16="http://schemas.microsoft.com/office/drawing/2014/main" id="{21FD26AD-CD3A-9506-27ED-F5F1FC45054A}"/>
                  </a:ext>
                </a:extLst>
              </p:cNvPr>
              <p:cNvSpPr/>
              <p:nvPr/>
            </p:nvSpPr>
            <p:spPr>
              <a:xfrm>
                <a:off x="3529162" y="6274902"/>
                <a:ext cx="87783" cy="137913"/>
              </a:xfrm>
              <a:custGeom>
                <a:avLst/>
                <a:gdLst>
                  <a:gd name="connsiteX0" fmla="*/ 0 w 87783"/>
                  <a:gd name="connsiteY0" fmla="*/ 6029 h 137913"/>
                  <a:gd name="connsiteX1" fmla="*/ 77234 w 87783"/>
                  <a:gd name="connsiteY1" fmla="*/ 0 h 137913"/>
                  <a:gd name="connsiteX2" fmla="*/ 80248 w 87783"/>
                  <a:gd name="connsiteY2" fmla="*/ 37305 h 137913"/>
                  <a:gd name="connsiteX3" fmla="*/ 69322 w 87783"/>
                  <a:gd name="connsiteY3" fmla="*/ 40319 h 137913"/>
                  <a:gd name="connsiteX4" fmla="*/ 73467 w 87783"/>
                  <a:gd name="connsiteY4" fmla="*/ 93450 h 137913"/>
                  <a:gd name="connsiteX5" fmla="*/ 84769 w 87783"/>
                  <a:gd name="connsiteY5" fmla="*/ 94580 h 137913"/>
                  <a:gd name="connsiteX6" fmla="*/ 87783 w 87783"/>
                  <a:gd name="connsiteY6" fmla="*/ 131885 h 137913"/>
                  <a:gd name="connsiteX7" fmla="*/ 10549 w 87783"/>
                  <a:gd name="connsiteY7" fmla="*/ 137914 h 137913"/>
                  <a:gd name="connsiteX8" fmla="*/ 7535 w 87783"/>
                  <a:gd name="connsiteY8" fmla="*/ 100609 h 137913"/>
                  <a:gd name="connsiteX9" fmla="*/ 18461 w 87783"/>
                  <a:gd name="connsiteY9" fmla="*/ 97595 h 137913"/>
                  <a:gd name="connsiteX10" fmla="*/ 14317 w 87783"/>
                  <a:gd name="connsiteY10" fmla="*/ 44464 h 137913"/>
                  <a:gd name="connsiteX11" fmla="*/ 3014 w 87783"/>
                  <a:gd name="connsiteY11" fmla="*/ 43333 h 137913"/>
                  <a:gd name="connsiteX12" fmla="*/ 0 w 87783"/>
                  <a:gd name="connsiteY12" fmla="*/ 6029 h 13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83" h="137913">
                    <a:moveTo>
                      <a:pt x="0" y="6029"/>
                    </a:moveTo>
                    <a:lnTo>
                      <a:pt x="77234" y="0"/>
                    </a:lnTo>
                    <a:lnTo>
                      <a:pt x="80248" y="37305"/>
                    </a:lnTo>
                    <a:lnTo>
                      <a:pt x="69322" y="40319"/>
                    </a:lnTo>
                    <a:lnTo>
                      <a:pt x="73467" y="93450"/>
                    </a:lnTo>
                    <a:lnTo>
                      <a:pt x="84769" y="94580"/>
                    </a:lnTo>
                    <a:lnTo>
                      <a:pt x="87783" y="131885"/>
                    </a:lnTo>
                    <a:lnTo>
                      <a:pt x="10549" y="137914"/>
                    </a:lnTo>
                    <a:lnTo>
                      <a:pt x="7535" y="100609"/>
                    </a:lnTo>
                    <a:lnTo>
                      <a:pt x="18461" y="97595"/>
                    </a:lnTo>
                    <a:lnTo>
                      <a:pt x="14317" y="44464"/>
                    </a:lnTo>
                    <a:lnTo>
                      <a:pt x="3014" y="43333"/>
                    </a:lnTo>
                    <a:lnTo>
                      <a:pt x="0" y="6029"/>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94" name="Freeform 93">
                <a:extLst>
                  <a:ext uri="{FF2B5EF4-FFF2-40B4-BE49-F238E27FC236}">
                    <a16:creationId xmlns:a16="http://schemas.microsoft.com/office/drawing/2014/main" id="{37356F22-AF49-EE67-C090-81EA0205EC5F}"/>
                  </a:ext>
                </a:extLst>
              </p:cNvPr>
              <p:cNvSpPr/>
              <p:nvPr/>
            </p:nvSpPr>
            <p:spPr>
              <a:xfrm>
                <a:off x="3624104" y="6261713"/>
                <a:ext cx="164640" cy="144319"/>
              </a:xfrm>
              <a:custGeom>
                <a:avLst/>
                <a:gdLst>
                  <a:gd name="connsiteX0" fmla="*/ 49355 w 164640"/>
                  <a:gd name="connsiteY0" fmla="*/ 76116 h 144319"/>
                  <a:gd name="connsiteX1" fmla="*/ 51238 w 164640"/>
                  <a:gd name="connsiteY1" fmla="*/ 100986 h 144319"/>
                  <a:gd name="connsiteX2" fmla="*/ 62541 w 164640"/>
                  <a:gd name="connsiteY2" fmla="*/ 102116 h 144319"/>
                  <a:gd name="connsiteX3" fmla="*/ 65555 w 164640"/>
                  <a:gd name="connsiteY3" fmla="*/ 139798 h 144319"/>
                  <a:gd name="connsiteX4" fmla="*/ 10549 w 164640"/>
                  <a:gd name="connsiteY4" fmla="*/ 144319 h 144319"/>
                  <a:gd name="connsiteX5" fmla="*/ 7535 w 164640"/>
                  <a:gd name="connsiteY5" fmla="*/ 107015 h 144319"/>
                  <a:gd name="connsiteX6" fmla="*/ 18461 w 164640"/>
                  <a:gd name="connsiteY6" fmla="*/ 104000 h 144319"/>
                  <a:gd name="connsiteX7" fmla="*/ 14317 w 164640"/>
                  <a:gd name="connsiteY7" fmla="*/ 50870 h 144319"/>
                  <a:gd name="connsiteX8" fmla="*/ 3014 w 164640"/>
                  <a:gd name="connsiteY8" fmla="*/ 49739 h 144319"/>
                  <a:gd name="connsiteX9" fmla="*/ 0 w 164640"/>
                  <a:gd name="connsiteY9" fmla="*/ 12435 h 144319"/>
                  <a:gd name="connsiteX10" fmla="*/ 66308 w 164640"/>
                  <a:gd name="connsiteY10" fmla="*/ 7159 h 144319"/>
                  <a:gd name="connsiteX11" fmla="*/ 115663 w 164640"/>
                  <a:gd name="connsiteY11" fmla="*/ 71594 h 144319"/>
                  <a:gd name="connsiteX12" fmla="*/ 113402 w 164640"/>
                  <a:gd name="connsiteY12" fmla="*/ 43333 h 144319"/>
                  <a:gd name="connsiteX13" fmla="*/ 102100 w 164640"/>
                  <a:gd name="connsiteY13" fmla="*/ 41826 h 144319"/>
                  <a:gd name="connsiteX14" fmla="*/ 99086 w 164640"/>
                  <a:gd name="connsiteY14" fmla="*/ 4522 h 144319"/>
                  <a:gd name="connsiteX15" fmla="*/ 154092 w 164640"/>
                  <a:gd name="connsiteY15" fmla="*/ 0 h 144319"/>
                  <a:gd name="connsiteX16" fmla="*/ 157106 w 164640"/>
                  <a:gd name="connsiteY16" fmla="*/ 37305 h 144319"/>
                  <a:gd name="connsiteX17" fmla="*/ 146180 w 164640"/>
                  <a:gd name="connsiteY17" fmla="*/ 40319 h 144319"/>
                  <a:gd name="connsiteX18" fmla="*/ 150324 w 164640"/>
                  <a:gd name="connsiteY18" fmla="*/ 93450 h 144319"/>
                  <a:gd name="connsiteX19" fmla="*/ 161627 w 164640"/>
                  <a:gd name="connsiteY19" fmla="*/ 94580 h 144319"/>
                  <a:gd name="connsiteX20" fmla="*/ 164641 w 164640"/>
                  <a:gd name="connsiteY20" fmla="*/ 131885 h 144319"/>
                  <a:gd name="connsiteX21" fmla="*/ 98332 w 164640"/>
                  <a:gd name="connsiteY21" fmla="*/ 137160 h 144319"/>
                  <a:gd name="connsiteX22" fmla="*/ 49355 w 164640"/>
                  <a:gd name="connsiteY22" fmla="*/ 76116 h 14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640" h="144319">
                    <a:moveTo>
                      <a:pt x="49355" y="76116"/>
                    </a:moveTo>
                    <a:lnTo>
                      <a:pt x="51238" y="100986"/>
                    </a:lnTo>
                    <a:lnTo>
                      <a:pt x="62541" y="102116"/>
                    </a:lnTo>
                    <a:lnTo>
                      <a:pt x="65555" y="139798"/>
                    </a:lnTo>
                    <a:lnTo>
                      <a:pt x="10549" y="144319"/>
                    </a:lnTo>
                    <a:lnTo>
                      <a:pt x="7535" y="107015"/>
                    </a:lnTo>
                    <a:lnTo>
                      <a:pt x="18461" y="104000"/>
                    </a:lnTo>
                    <a:lnTo>
                      <a:pt x="14317" y="50870"/>
                    </a:lnTo>
                    <a:lnTo>
                      <a:pt x="3014" y="49739"/>
                    </a:lnTo>
                    <a:lnTo>
                      <a:pt x="0" y="12435"/>
                    </a:lnTo>
                    <a:lnTo>
                      <a:pt x="66308" y="7159"/>
                    </a:lnTo>
                    <a:lnTo>
                      <a:pt x="115663" y="71594"/>
                    </a:lnTo>
                    <a:lnTo>
                      <a:pt x="113402" y="43333"/>
                    </a:lnTo>
                    <a:lnTo>
                      <a:pt x="102100" y="41826"/>
                    </a:lnTo>
                    <a:lnTo>
                      <a:pt x="99086" y="4522"/>
                    </a:lnTo>
                    <a:lnTo>
                      <a:pt x="154092" y="0"/>
                    </a:lnTo>
                    <a:lnTo>
                      <a:pt x="157106" y="37305"/>
                    </a:lnTo>
                    <a:lnTo>
                      <a:pt x="146180" y="40319"/>
                    </a:lnTo>
                    <a:lnTo>
                      <a:pt x="150324" y="93450"/>
                    </a:lnTo>
                    <a:lnTo>
                      <a:pt x="161627" y="94580"/>
                    </a:lnTo>
                    <a:lnTo>
                      <a:pt x="164641" y="131885"/>
                    </a:lnTo>
                    <a:lnTo>
                      <a:pt x="98332" y="137160"/>
                    </a:lnTo>
                    <a:lnTo>
                      <a:pt x="49355" y="76116"/>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95" name="Freeform 94">
                <a:extLst>
                  <a:ext uri="{FF2B5EF4-FFF2-40B4-BE49-F238E27FC236}">
                    <a16:creationId xmlns:a16="http://schemas.microsoft.com/office/drawing/2014/main" id="{A858ADF2-55EE-6872-90A9-7230A77028D0}"/>
                  </a:ext>
                </a:extLst>
              </p:cNvPr>
              <p:cNvSpPr/>
              <p:nvPr/>
            </p:nvSpPr>
            <p:spPr>
              <a:xfrm>
                <a:off x="3795903" y="6250786"/>
                <a:ext cx="125835" cy="141304"/>
              </a:xfrm>
              <a:custGeom>
                <a:avLst/>
                <a:gdLst>
                  <a:gd name="connsiteX0" fmla="*/ 74220 w 125835"/>
                  <a:gd name="connsiteY0" fmla="*/ 103247 h 141304"/>
                  <a:gd name="connsiteX1" fmla="*/ 85146 w 125835"/>
                  <a:gd name="connsiteY1" fmla="*/ 101363 h 141304"/>
                  <a:gd name="connsiteX2" fmla="*/ 94565 w 125835"/>
                  <a:gd name="connsiteY2" fmla="*/ 97971 h 141304"/>
                  <a:gd name="connsiteX3" fmla="*/ 102100 w 125835"/>
                  <a:gd name="connsiteY3" fmla="*/ 93826 h 141304"/>
                  <a:gd name="connsiteX4" fmla="*/ 108128 w 125835"/>
                  <a:gd name="connsiteY4" fmla="*/ 89305 h 141304"/>
                  <a:gd name="connsiteX5" fmla="*/ 122445 w 125835"/>
                  <a:gd name="connsiteY5" fmla="*/ 88174 h 141304"/>
                  <a:gd name="connsiteX6" fmla="*/ 125835 w 125835"/>
                  <a:gd name="connsiteY6" fmla="*/ 132261 h 141304"/>
                  <a:gd name="connsiteX7" fmla="*/ 10549 w 125835"/>
                  <a:gd name="connsiteY7" fmla="*/ 141305 h 141304"/>
                  <a:gd name="connsiteX8" fmla="*/ 7535 w 125835"/>
                  <a:gd name="connsiteY8" fmla="*/ 104000 h 141304"/>
                  <a:gd name="connsiteX9" fmla="*/ 18461 w 125835"/>
                  <a:gd name="connsiteY9" fmla="*/ 100986 h 141304"/>
                  <a:gd name="connsiteX10" fmla="*/ 14317 w 125835"/>
                  <a:gd name="connsiteY10" fmla="*/ 47855 h 141304"/>
                  <a:gd name="connsiteX11" fmla="*/ 3014 w 125835"/>
                  <a:gd name="connsiteY11" fmla="*/ 46725 h 141304"/>
                  <a:gd name="connsiteX12" fmla="*/ 0 w 125835"/>
                  <a:gd name="connsiteY12" fmla="*/ 9043 h 141304"/>
                  <a:gd name="connsiteX13" fmla="*/ 115286 w 125835"/>
                  <a:gd name="connsiteY13" fmla="*/ 0 h 141304"/>
                  <a:gd name="connsiteX14" fmla="*/ 118677 w 125835"/>
                  <a:gd name="connsiteY14" fmla="*/ 44087 h 141304"/>
                  <a:gd name="connsiteX15" fmla="*/ 104737 w 125835"/>
                  <a:gd name="connsiteY15" fmla="*/ 45218 h 141304"/>
                  <a:gd name="connsiteX16" fmla="*/ 97956 w 125835"/>
                  <a:gd name="connsiteY16" fmla="*/ 41826 h 141304"/>
                  <a:gd name="connsiteX17" fmla="*/ 89667 w 125835"/>
                  <a:gd name="connsiteY17" fmla="*/ 38812 h 141304"/>
                  <a:gd name="connsiteX18" fmla="*/ 79871 w 125835"/>
                  <a:gd name="connsiteY18" fmla="*/ 36928 h 141304"/>
                  <a:gd name="connsiteX19" fmla="*/ 68569 w 125835"/>
                  <a:gd name="connsiteY19" fmla="*/ 36928 h 141304"/>
                  <a:gd name="connsiteX20" fmla="*/ 70453 w 125835"/>
                  <a:gd name="connsiteY20" fmla="*/ 60290 h 141304"/>
                  <a:gd name="connsiteX21" fmla="*/ 95695 w 125835"/>
                  <a:gd name="connsiteY21" fmla="*/ 52754 h 141304"/>
                  <a:gd name="connsiteX22" fmla="*/ 97956 w 125835"/>
                  <a:gd name="connsiteY22" fmla="*/ 83276 h 141304"/>
                  <a:gd name="connsiteX23" fmla="*/ 71583 w 125835"/>
                  <a:gd name="connsiteY23" fmla="*/ 79884 h 141304"/>
                  <a:gd name="connsiteX24" fmla="*/ 74220 w 125835"/>
                  <a:gd name="connsiteY24" fmla="*/ 103247 h 14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835" h="141304">
                    <a:moveTo>
                      <a:pt x="74220" y="103247"/>
                    </a:moveTo>
                    <a:cubicBezTo>
                      <a:pt x="77988" y="102870"/>
                      <a:pt x="81755" y="102493"/>
                      <a:pt x="85146" y="101363"/>
                    </a:cubicBezTo>
                    <a:cubicBezTo>
                      <a:pt x="88537" y="100232"/>
                      <a:pt x="91551" y="99479"/>
                      <a:pt x="94565" y="97971"/>
                    </a:cubicBezTo>
                    <a:cubicBezTo>
                      <a:pt x="97202" y="96841"/>
                      <a:pt x="99839" y="95334"/>
                      <a:pt x="102100" y="93826"/>
                    </a:cubicBezTo>
                    <a:cubicBezTo>
                      <a:pt x="104360" y="92319"/>
                      <a:pt x="106244" y="90812"/>
                      <a:pt x="108128" y="89305"/>
                    </a:cubicBezTo>
                    <a:lnTo>
                      <a:pt x="122445" y="88174"/>
                    </a:lnTo>
                    <a:lnTo>
                      <a:pt x="125835" y="132261"/>
                    </a:lnTo>
                    <a:lnTo>
                      <a:pt x="10549" y="141305"/>
                    </a:lnTo>
                    <a:lnTo>
                      <a:pt x="7535" y="104000"/>
                    </a:lnTo>
                    <a:lnTo>
                      <a:pt x="18461" y="100986"/>
                    </a:lnTo>
                    <a:lnTo>
                      <a:pt x="14317" y="47855"/>
                    </a:lnTo>
                    <a:lnTo>
                      <a:pt x="3014" y="46725"/>
                    </a:lnTo>
                    <a:lnTo>
                      <a:pt x="0" y="9043"/>
                    </a:lnTo>
                    <a:lnTo>
                      <a:pt x="115286" y="0"/>
                    </a:lnTo>
                    <a:lnTo>
                      <a:pt x="118677" y="44087"/>
                    </a:lnTo>
                    <a:lnTo>
                      <a:pt x="104737" y="45218"/>
                    </a:lnTo>
                    <a:cubicBezTo>
                      <a:pt x="102853" y="44087"/>
                      <a:pt x="100593" y="42957"/>
                      <a:pt x="97956" y="41826"/>
                    </a:cubicBezTo>
                    <a:cubicBezTo>
                      <a:pt x="95318" y="40696"/>
                      <a:pt x="92681" y="39565"/>
                      <a:pt x="89667" y="38812"/>
                    </a:cubicBezTo>
                    <a:cubicBezTo>
                      <a:pt x="86653" y="38058"/>
                      <a:pt x="83262" y="37304"/>
                      <a:pt x="79871" y="36928"/>
                    </a:cubicBezTo>
                    <a:cubicBezTo>
                      <a:pt x="76481" y="36551"/>
                      <a:pt x="72713" y="36551"/>
                      <a:pt x="68569" y="36928"/>
                    </a:cubicBezTo>
                    <a:lnTo>
                      <a:pt x="70453" y="60290"/>
                    </a:lnTo>
                    <a:lnTo>
                      <a:pt x="95695" y="52754"/>
                    </a:lnTo>
                    <a:lnTo>
                      <a:pt x="97956" y="83276"/>
                    </a:lnTo>
                    <a:lnTo>
                      <a:pt x="71583" y="79884"/>
                    </a:lnTo>
                    <a:lnTo>
                      <a:pt x="74220" y="103247"/>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96" name="Freeform 95">
                <a:extLst>
                  <a:ext uri="{FF2B5EF4-FFF2-40B4-BE49-F238E27FC236}">
                    <a16:creationId xmlns:a16="http://schemas.microsoft.com/office/drawing/2014/main" id="{BFF847C7-D2EF-B50E-1653-4DDAD47C3DC3}"/>
                  </a:ext>
                </a:extLst>
              </p:cNvPr>
              <p:cNvSpPr/>
              <p:nvPr/>
            </p:nvSpPr>
            <p:spPr>
              <a:xfrm>
                <a:off x="3977874" y="6237597"/>
                <a:ext cx="160114" cy="140174"/>
              </a:xfrm>
              <a:custGeom>
                <a:avLst/>
                <a:gdLst>
                  <a:gd name="connsiteX0" fmla="*/ 100593 w 160114"/>
                  <a:gd name="connsiteY0" fmla="*/ 0 h 140174"/>
                  <a:gd name="connsiteX1" fmla="*/ 123575 w 160114"/>
                  <a:gd name="connsiteY1" fmla="*/ 6029 h 140174"/>
                  <a:gd name="connsiteX2" fmla="*/ 141659 w 160114"/>
                  <a:gd name="connsiteY2" fmla="*/ 17710 h 140174"/>
                  <a:gd name="connsiteX3" fmla="*/ 154092 w 160114"/>
                  <a:gd name="connsiteY3" fmla="*/ 35420 h 140174"/>
                  <a:gd name="connsiteX4" fmla="*/ 159743 w 160114"/>
                  <a:gd name="connsiteY4" fmla="*/ 60290 h 140174"/>
                  <a:gd name="connsiteX5" fmla="*/ 155975 w 160114"/>
                  <a:gd name="connsiteY5" fmla="*/ 92696 h 140174"/>
                  <a:gd name="connsiteX6" fmla="*/ 139775 w 160114"/>
                  <a:gd name="connsiteY6" fmla="*/ 114928 h 140174"/>
                  <a:gd name="connsiteX7" fmla="*/ 112649 w 160114"/>
                  <a:gd name="connsiteY7" fmla="*/ 128493 h 140174"/>
                  <a:gd name="connsiteX8" fmla="*/ 76857 w 160114"/>
                  <a:gd name="connsiteY8" fmla="*/ 134899 h 140174"/>
                  <a:gd name="connsiteX9" fmla="*/ 10549 w 160114"/>
                  <a:gd name="connsiteY9" fmla="*/ 140174 h 140174"/>
                  <a:gd name="connsiteX10" fmla="*/ 7535 w 160114"/>
                  <a:gd name="connsiteY10" fmla="*/ 102870 h 140174"/>
                  <a:gd name="connsiteX11" fmla="*/ 18461 w 160114"/>
                  <a:gd name="connsiteY11" fmla="*/ 99855 h 140174"/>
                  <a:gd name="connsiteX12" fmla="*/ 13940 w 160114"/>
                  <a:gd name="connsiteY12" fmla="*/ 43333 h 140174"/>
                  <a:gd name="connsiteX13" fmla="*/ 2637 w 160114"/>
                  <a:gd name="connsiteY13" fmla="*/ 42203 h 140174"/>
                  <a:gd name="connsiteX14" fmla="*/ 0 w 160114"/>
                  <a:gd name="connsiteY14" fmla="*/ 7913 h 140174"/>
                  <a:gd name="connsiteX15" fmla="*/ 100593 w 160114"/>
                  <a:gd name="connsiteY15" fmla="*/ 0 h 140174"/>
                  <a:gd name="connsiteX16" fmla="*/ 82509 w 160114"/>
                  <a:gd name="connsiteY16" fmla="*/ 94957 h 140174"/>
                  <a:gd name="connsiteX17" fmla="*/ 96449 w 160114"/>
                  <a:gd name="connsiteY17" fmla="*/ 91942 h 140174"/>
                  <a:gd name="connsiteX18" fmla="*/ 103230 w 160114"/>
                  <a:gd name="connsiteY18" fmla="*/ 85537 h 140174"/>
                  <a:gd name="connsiteX19" fmla="*/ 105114 w 160114"/>
                  <a:gd name="connsiteY19" fmla="*/ 76493 h 140174"/>
                  <a:gd name="connsiteX20" fmla="*/ 104737 w 160114"/>
                  <a:gd name="connsiteY20" fmla="*/ 64812 h 140174"/>
                  <a:gd name="connsiteX21" fmla="*/ 103607 w 160114"/>
                  <a:gd name="connsiteY21" fmla="*/ 53131 h 140174"/>
                  <a:gd name="connsiteX22" fmla="*/ 100216 w 160114"/>
                  <a:gd name="connsiteY22" fmla="*/ 44464 h 140174"/>
                  <a:gd name="connsiteX23" fmla="*/ 92304 w 160114"/>
                  <a:gd name="connsiteY23" fmla="*/ 39189 h 140174"/>
                  <a:gd name="connsiteX24" fmla="*/ 77988 w 160114"/>
                  <a:gd name="connsiteY24" fmla="*/ 38435 h 140174"/>
                  <a:gd name="connsiteX25" fmla="*/ 69699 w 160114"/>
                  <a:gd name="connsiteY25" fmla="*/ 39189 h 140174"/>
                  <a:gd name="connsiteX26" fmla="*/ 74220 w 160114"/>
                  <a:gd name="connsiteY26" fmla="*/ 95710 h 140174"/>
                  <a:gd name="connsiteX27" fmla="*/ 82509 w 160114"/>
                  <a:gd name="connsiteY27" fmla="*/ 94957 h 14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0114" h="140174">
                    <a:moveTo>
                      <a:pt x="100593" y="0"/>
                    </a:moveTo>
                    <a:cubicBezTo>
                      <a:pt x="108881" y="1130"/>
                      <a:pt x="116793" y="3015"/>
                      <a:pt x="123575" y="6029"/>
                    </a:cubicBezTo>
                    <a:cubicBezTo>
                      <a:pt x="130356" y="9043"/>
                      <a:pt x="136384" y="12812"/>
                      <a:pt x="141659" y="17710"/>
                    </a:cubicBezTo>
                    <a:cubicBezTo>
                      <a:pt x="146933" y="22609"/>
                      <a:pt x="150701" y="28638"/>
                      <a:pt x="154092" y="35420"/>
                    </a:cubicBezTo>
                    <a:cubicBezTo>
                      <a:pt x="157106" y="42580"/>
                      <a:pt x="158990" y="50870"/>
                      <a:pt x="159743" y="60290"/>
                    </a:cubicBezTo>
                    <a:cubicBezTo>
                      <a:pt x="160873" y="73102"/>
                      <a:pt x="159366" y="83652"/>
                      <a:pt x="155975" y="92696"/>
                    </a:cubicBezTo>
                    <a:cubicBezTo>
                      <a:pt x="152585" y="101739"/>
                      <a:pt x="146933" y="109276"/>
                      <a:pt x="139775" y="114928"/>
                    </a:cubicBezTo>
                    <a:cubicBezTo>
                      <a:pt x="132617" y="120957"/>
                      <a:pt x="123575" y="125479"/>
                      <a:pt x="112649" y="128493"/>
                    </a:cubicBezTo>
                    <a:cubicBezTo>
                      <a:pt x="102100" y="131508"/>
                      <a:pt x="90044" y="133769"/>
                      <a:pt x="76857" y="134899"/>
                    </a:cubicBezTo>
                    <a:lnTo>
                      <a:pt x="10549" y="140174"/>
                    </a:lnTo>
                    <a:lnTo>
                      <a:pt x="7535" y="102870"/>
                    </a:lnTo>
                    <a:lnTo>
                      <a:pt x="18461" y="99855"/>
                    </a:lnTo>
                    <a:lnTo>
                      <a:pt x="13940" y="43333"/>
                    </a:lnTo>
                    <a:lnTo>
                      <a:pt x="2637" y="42203"/>
                    </a:lnTo>
                    <a:lnTo>
                      <a:pt x="0" y="7913"/>
                    </a:lnTo>
                    <a:lnTo>
                      <a:pt x="100593" y="0"/>
                    </a:lnTo>
                    <a:close/>
                    <a:moveTo>
                      <a:pt x="82509" y="94957"/>
                    </a:moveTo>
                    <a:cubicBezTo>
                      <a:pt x="88537" y="94580"/>
                      <a:pt x="93435" y="93450"/>
                      <a:pt x="96449" y="91942"/>
                    </a:cubicBezTo>
                    <a:cubicBezTo>
                      <a:pt x="99839" y="90435"/>
                      <a:pt x="102100" y="88174"/>
                      <a:pt x="103230" y="85537"/>
                    </a:cubicBezTo>
                    <a:cubicBezTo>
                      <a:pt x="104737" y="82899"/>
                      <a:pt x="105114" y="79884"/>
                      <a:pt x="105114" y="76493"/>
                    </a:cubicBezTo>
                    <a:cubicBezTo>
                      <a:pt x="105114" y="73102"/>
                      <a:pt x="104737" y="69334"/>
                      <a:pt x="104737" y="64812"/>
                    </a:cubicBezTo>
                    <a:cubicBezTo>
                      <a:pt x="104360" y="60667"/>
                      <a:pt x="103984" y="56522"/>
                      <a:pt x="103607" y="53131"/>
                    </a:cubicBezTo>
                    <a:cubicBezTo>
                      <a:pt x="103230" y="49739"/>
                      <a:pt x="102100" y="46725"/>
                      <a:pt x="100216" y="44464"/>
                    </a:cubicBezTo>
                    <a:cubicBezTo>
                      <a:pt x="98332" y="42203"/>
                      <a:pt x="96072" y="40319"/>
                      <a:pt x="92304" y="39189"/>
                    </a:cubicBezTo>
                    <a:cubicBezTo>
                      <a:pt x="88914" y="38058"/>
                      <a:pt x="84016" y="37681"/>
                      <a:pt x="77988" y="38435"/>
                    </a:cubicBezTo>
                    <a:lnTo>
                      <a:pt x="69699" y="39189"/>
                    </a:lnTo>
                    <a:lnTo>
                      <a:pt x="74220" y="95710"/>
                    </a:lnTo>
                    <a:lnTo>
                      <a:pt x="82509" y="94957"/>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97" name="Freeform 96">
                <a:extLst>
                  <a:ext uri="{FF2B5EF4-FFF2-40B4-BE49-F238E27FC236}">
                    <a16:creationId xmlns:a16="http://schemas.microsoft.com/office/drawing/2014/main" id="{AD4AB156-116A-4D44-13DC-B0FA0E7B28B0}"/>
                  </a:ext>
                </a:extLst>
              </p:cNvPr>
              <p:cNvSpPr/>
              <p:nvPr/>
            </p:nvSpPr>
            <p:spPr>
              <a:xfrm>
                <a:off x="4148920" y="6223749"/>
                <a:ext cx="155220" cy="136844"/>
              </a:xfrm>
              <a:custGeom>
                <a:avLst/>
                <a:gdLst>
                  <a:gd name="connsiteX0" fmla="*/ 82886 w 155220"/>
                  <a:gd name="connsiteY0" fmla="*/ 136312 h 136844"/>
                  <a:gd name="connsiteX1" fmla="*/ 62541 w 155220"/>
                  <a:gd name="connsiteY1" fmla="*/ 136689 h 136844"/>
                  <a:gd name="connsiteX2" fmla="*/ 43703 w 155220"/>
                  <a:gd name="connsiteY2" fmla="*/ 133298 h 136844"/>
                  <a:gd name="connsiteX3" fmla="*/ 27503 w 155220"/>
                  <a:gd name="connsiteY3" fmla="*/ 125384 h 136844"/>
                  <a:gd name="connsiteX4" fmla="*/ 14317 w 155220"/>
                  <a:gd name="connsiteY4" fmla="*/ 112950 h 136844"/>
                  <a:gd name="connsiteX5" fmla="*/ 4898 w 155220"/>
                  <a:gd name="connsiteY5" fmla="*/ 95616 h 136844"/>
                  <a:gd name="connsiteX6" fmla="*/ 377 w 155220"/>
                  <a:gd name="connsiteY6" fmla="*/ 73007 h 136844"/>
                  <a:gd name="connsiteX7" fmla="*/ 1507 w 155220"/>
                  <a:gd name="connsiteY7" fmla="*/ 51152 h 136844"/>
                  <a:gd name="connsiteX8" fmla="*/ 7912 w 155220"/>
                  <a:gd name="connsiteY8" fmla="*/ 33442 h 136844"/>
                  <a:gd name="connsiteX9" fmla="*/ 18838 w 155220"/>
                  <a:gd name="connsiteY9" fmla="*/ 19877 h 136844"/>
                  <a:gd name="connsiteX10" fmla="*/ 33908 w 155220"/>
                  <a:gd name="connsiteY10" fmla="*/ 10080 h 136844"/>
                  <a:gd name="connsiteX11" fmla="*/ 51992 w 155220"/>
                  <a:gd name="connsiteY11" fmla="*/ 3674 h 136844"/>
                  <a:gd name="connsiteX12" fmla="*/ 72336 w 155220"/>
                  <a:gd name="connsiteY12" fmla="*/ 283 h 136844"/>
                  <a:gd name="connsiteX13" fmla="*/ 93058 w 155220"/>
                  <a:gd name="connsiteY13" fmla="*/ 283 h 136844"/>
                  <a:gd name="connsiteX14" fmla="*/ 111895 w 155220"/>
                  <a:gd name="connsiteY14" fmla="*/ 4051 h 136844"/>
                  <a:gd name="connsiteX15" fmla="*/ 128096 w 155220"/>
                  <a:gd name="connsiteY15" fmla="*/ 11587 h 136844"/>
                  <a:gd name="connsiteX16" fmla="*/ 141282 w 155220"/>
                  <a:gd name="connsiteY16" fmla="*/ 23268 h 136844"/>
                  <a:gd name="connsiteX17" fmla="*/ 150324 w 155220"/>
                  <a:gd name="connsiteY17" fmla="*/ 39471 h 136844"/>
                  <a:gd name="connsiteX18" fmla="*/ 154845 w 155220"/>
                  <a:gd name="connsiteY18" fmla="*/ 60573 h 136844"/>
                  <a:gd name="connsiteX19" fmla="*/ 151454 w 155220"/>
                  <a:gd name="connsiteY19" fmla="*/ 92979 h 136844"/>
                  <a:gd name="connsiteX20" fmla="*/ 136761 w 155220"/>
                  <a:gd name="connsiteY20" fmla="*/ 115964 h 136844"/>
                  <a:gd name="connsiteX21" fmla="*/ 113026 w 155220"/>
                  <a:gd name="connsiteY21" fmla="*/ 129906 h 136844"/>
                  <a:gd name="connsiteX22" fmla="*/ 82886 w 155220"/>
                  <a:gd name="connsiteY22" fmla="*/ 136312 h 136844"/>
                  <a:gd name="connsiteX23" fmla="*/ 75350 w 155220"/>
                  <a:gd name="connsiteY23" fmla="*/ 39848 h 136844"/>
                  <a:gd name="connsiteX24" fmla="*/ 66308 w 155220"/>
                  <a:gd name="connsiteY24" fmla="*/ 42109 h 136844"/>
                  <a:gd name="connsiteX25" fmla="*/ 60280 w 155220"/>
                  <a:gd name="connsiteY25" fmla="*/ 46254 h 136844"/>
                  <a:gd name="connsiteX26" fmla="*/ 56890 w 155220"/>
                  <a:gd name="connsiteY26" fmla="*/ 51906 h 136844"/>
                  <a:gd name="connsiteX27" fmla="*/ 55383 w 155220"/>
                  <a:gd name="connsiteY27" fmla="*/ 57935 h 136844"/>
                  <a:gd name="connsiteX28" fmla="*/ 55006 w 155220"/>
                  <a:gd name="connsiteY28" fmla="*/ 63964 h 136844"/>
                  <a:gd name="connsiteX29" fmla="*/ 55383 w 155220"/>
                  <a:gd name="connsiteY29" fmla="*/ 68863 h 136844"/>
                  <a:gd name="connsiteX30" fmla="*/ 55759 w 155220"/>
                  <a:gd name="connsiteY30" fmla="*/ 73761 h 136844"/>
                  <a:gd name="connsiteX31" fmla="*/ 56890 w 155220"/>
                  <a:gd name="connsiteY31" fmla="*/ 79790 h 136844"/>
                  <a:gd name="connsiteX32" fmla="*/ 59150 w 155220"/>
                  <a:gd name="connsiteY32" fmla="*/ 85819 h 136844"/>
                  <a:gd name="connsiteX33" fmla="*/ 63294 w 155220"/>
                  <a:gd name="connsiteY33" fmla="*/ 91095 h 136844"/>
                  <a:gd name="connsiteX34" fmla="*/ 69699 w 155220"/>
                  <a:gd name="connsiteY34" fmla="*/ 94486 h 136844"/>
                  <a:gd name="connsiteX35" fmla="*/ 79118 w 155220"/>
                  <a:gd name="connsiteY35" fmla="*/ 95239 h 136844"/>
                  <a:gd name="connsiteX36" fmla="*/ 88160 w 155220"/>
                  <a:gd name="connsiteY36" fmla="*/ 92979 h 136844"/>
                  <a:gd name="connsiteX37" fmla="*/ 94188 w 155220"/>
                  <a:gd name="connsiteY37" fmla="*/ 88834 h 136844"/>
                  <a:gd name="connsiteX38" fmla="*/ 97579 w 155220"/>
                  <a:gd name="connsiteY38" fmla="*/ 83181 h 136844"/>
                  <a:gd name="connsiteX39" fmla="*/ 99086 w 155220"/>
                  <a:gd name="connsiteY39" fmla="*/ 76776 h 136844"/>
                  <a:gd name="connsiteX40" fmla="*/ 99463 w 155220"/>
                  <a:gd name="connsiteY40" fmla="*/ 70747 h 136844"/>
                  <a:gd name="connsiteX41" fmla="*/ 99086 w 155220"/>
                  <a:gd name="connsiteY41" fmla="*/ 65848 h 136844"/>
                  <a:gd name="connsiteX42" fmla="*/ 98709 w 155220"/>
                  <a:gd name="connsiteY42" fmla="*/ 60949 h 136844"/>
                  <a:gd name="connsiteX43" fmla="*/ 97579 w 155220"/>
                  <a:gd name="connsiteY43" fmla="*/ 55297 h 136844"/>
                  <a:gd name="connsiteX44" fmla="*/ 95318 w 155220"/>
                  <a:gd name="connsiteY44" fmla="*/ 49645 h 136844"/>
                  <a:gd name="connsiteX45" fmla="*/ 91174 w 155220"/>
                  <a:gd name="connsiteY45" fmla="*/ 44747 h 136844"/>
                  <a:gd name="connsiteX46" fmla="*/ 84769 w 155220"/>
                  <a:gd name="connsiteY46" fmla="*/ 41355 h 136844"/>
                  <a:gd name="connsiteX47" fmla="*/ 75350 w 155220"/>
                  <a:gd name="connsiteY47" fmla="*/ 39848 h 13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5220" h="136844">
                    <a:moveTo>
                      <a:pt x="82886" y="136312"/>
                    </a:moveTo>
                    <a:cubicBezTo>
                      <a:pt x="75727" y="136689"/>
                      <a:pt x="68946" y="137066"/>
                      <a:pt x="62541" y="136689"/>
                    </a:cubicBezTo>
                    <a:cubicBezTo>
                      <a:pt x="56136" y="136312"/>
                      <a:pt x="49731" y="135182"/>
                      <a:pt x="43703" y="133298"/>
                    </a:cubicBezTo>
                    <a:cubicBezTo>
                      <a:pt x="37675" y="131413"/>
                      <a:pt x="32401" y="128776"/>
                      <a:pt x="27503" y="125384"/>
                    </a:cubicBezTo>
                    <a:cubicBezTo>
                      <a:pt x="22605" y="121993"/>
                      <a:pt x="18084" y="117848"/>
                      <a:pt x="14317" y="112950"/>
                    </a:cubicBezTo>
                    <a:cubicBezTo>
                      <a:pt x="10549" y="108051"/>
                      <a:pt x="7535" y="102399"/>
                      <a:pt x="4898" y="95616"/>
                    </a:cubicBezTo>
                    <a:cubicBezTo>
                      <a:pt x="2637" y="88834"/>
                      <a:pt x="1130" y="81297"/>
                      <a:pt x="377" y="73007"/>
                    </a:cubicBezTo>
                    <a:cubicBezTo>
                      <a:pt x="-377" y="65094"/>
                      <a:pt x="0" y="57935"/>
                      <a:pt x="1507" y="51152"/>
                    </a:cubicBezTo>
                    <a:cubicBezTo>
                      <a:pt x="3014" y="44747"/>
                      <a:pt x="4898" y="38717"/>
                      <a:pt x="7912" y="33442"/>
                    </a:cubicBezTo>
                    <a:cubicBezTo>
                      <a:pt x="10926" y="28167"/>
                      <a:pt x="14693" y="23645"/>
                      <a:pt x="18838" y="19877"/>
                    </a:cubicBezTo>
                    <a:cubicBezTo>
                      <a:pt x="23359" y="16109"/>
                      <a:pt x="28256" y="12717"/>
                      <a:pt x="33908" y="10080"/>
                    </a:cubicBezTo>
                    <a:cubicBezTo>
                      <a:pt x="39559" y="7442"/>
                      <a:pt x="45587" y="5181"/>
                      <a:pt x="51992" y="3674"/>
                    </a:cubicBezTo>
                    <a:cubicBezTo>
                      <a:pt x="58397" y="2167"/>
                      <a:pt x="65178" y="1036"/>
                      <a:pt x="72336" y="283"/>
                    </a:cubicBezTo>
                    <a:cubicBezTo>
                      <a:pt x="79495" y="-94"/>
                      <a:pt x="86276" y="-94"/>
                      <a:pt x="93058" y="283"/>
                    </a:cubicBezTo>
                    <a:cubicBezTo>
                      <a:pt x="99839" y="1036"/>
                      <a:pt x="106244" y="2167"/>
                      <a:pt x="111895" y="4051"/>
                    </a:cubicBezTo>
                    <a:cubicBezTo>
                      <a:pt x="117924" y="5935"/>
                      <a:pt x="123198" y="8572"/>
                      <a:pt x="128096" y="11587"/>
                    </a:cubicBezTo>
                    <a:cubicBezTo>
                      <a:pt x="132994" y="14601"/>
                      <a:pt x="137515" y="18746"/>
                      <a:pt x="141282" y="23268"/>
                    </a:cubicBezTo>
                    <a:cubicBezTo>
                      <a:pt x="145050" y="27790"/>
                      <a:pt x="148064" y="33442"/>
                      <a:pt x="150324" y="39471"/>
                    </a:cubicBezTo>
                    <a:cubicBezTo>
                      <a:pt x="152585" y="45500"/>
                      <a:pt x="154092" y="52660"/>
                      <a:pt x="154845" y="60573"/>
                    </a:cubicBezTo>
                    <a:cubicBezTo>
                      <a:pt x="155975" y="73007"/>
                      <a:pt x="154469" y="83935"/>
                      <a:pt x="151454" y="92979"/>
                    </a:cubicBezTo>
                    <a:cubicBezTo>
                      <a:pt x="148064" y="102022"/>
                      <a:pt x="143166" y="109935"/>
                      <a:pt x="136761" y="115964"/>
                    </a:cubicBezTo>
                    <a:cubicBezTo>
                      <a:pt x="130356" y="121993"/>
                      <a:pt x="122445" y="126892"/>
                      <a:pt x="113026" y="129906"/>
                    </a:cubicBezTo>
                    <a:cubicBezTo>
                      <a:pt x="103607" y="133674"/>
                      <a:pt x="93435" y="135558"/>
                      <a:pt x="82886" y="136312"/>
                    </a:cubicBezTo>
                    <a:close/>
                    <a:moveTo>
                      <a:pt x="75350" y="39848"/>
                    </a:moveTo>
                    <a:cubicBezTo>
                      <a:pt x="71583" y="40225"/>
                      <a:pt x="68569" y="40978"/>
                      <a:pt x="66308" y="42109"/>
                    </a:cubicBezTo>
                    <a:cubicBezTo>
                      <a:pt x="64048" y="43239"/>
                      <a:pt x="61787" y="44747"/>
                      <a:pt x="60280" y="46254"/>
                    </a:cubicBezTo>
                    <a:cubicBezTo>
                      <a:pt x="58773" y="47761"/>
                      <a:pt x="57643" y="49645"/>
                      <a:pt x="56890" y="51906"/>
                    </a:cubicBezTo>
                    <a:cubicBezTo>
                      <a:pt x="56136" y="53790"/>
                      <a:pt x="55759" y="56051"/>
                      <a:pt x="55383" y="57935"/>
                    </a:cubicBezTo>
                    <a:cubicBezTo>
                      <a:pt x="55006" y="59819"/>
                      <a:pt x="55006" y="62080"/>
                      <a:pt x="55006" y="63964"/>
                    </a:cubicBezTo>
                    <a:cubicBezTo>
                      <a:pt x="55006" y="65848"/>
                      <a:pt x="55383" y="67355"/>
                      <a:pt x="55383" y="68863"/>
                    </a:cubicBezTo>
                    <a:cubicBezTo>
                      <a:pt x="55383" y="70370"/>
                      <a:pt x="55759" y="71877"/>
                      <a:pt x="55759" y="73761"/>
                    </a:cubicBezTo>
                    <a:cubicBezTo>
                      <a:pt x="56136" y="75645"/>
                      <a:pt x="56513" y="77529"/>
                      <a:pt x="56890" y="79790"/>
                    </a:cubicBezTo>
                    <a:cubicBezTo>
                      <a:pt x="57266" y="82051"/>
                      <a:pt x="58397" y="83935"/>
                      <a:pt x="59150" y="85819"/>
                    </a:cubicBezTo>
                    <a:cubicBezTo>
                      <a:pt x="60280" y="87703"/>
                      <a:pt x="61411" y="89587"/>
                      <a:pt x="63294" y="91095"/>
                    </a:cubicBezTo>
                    <a:cubicBezTo>
                      <a:pt x="65178" y="92602"/>
                      <a:pt x="67062" y="93732"/>
                      <a:pt x="69699" y="94486"/>
                    </a:cubicBezTo>
                    <a:cubicBezTo>
                      <a:pt x="72336" y="95239"/>
                      <a:pt x="75350" y="95616"/>
                      <a:pt x="79118" y="95239"/>
                    </a:cubicBezTo>
                    <a:cubicBezTo>
                      <a:pt x="82886" y="94863"/>
                      <a:pt x="85900" y="94109"/>
                      <a:pt x="88160" y="92979"/>
                    </a:cubicBezTo>
                    <a:cubicBezTo>
                      <a:pt x="90421" y="91848"/>
                      <a:pt x="92681" y="90341"/>
                      <a:pt x="94188" y="88834"/>
                    </a:cubicBezTo>
                    <a:cubicBezTo>
                      <a:pt x="95695" y="86950"/>
                      <a:pt x="96825" y="85065"/>
                      <a:pt x="97579" y="83181"/>
                    </a:cubicBezTo>
                    <a:cubicBezTo>
                      <a:pt x="98332" y="80921"/>
                      <a:pt x="98709" y="79037"/>
                      <a:pt x="99086" y="76776"/>
                    </a:cubicBezTo>
                    <a:cubicBezTo>
                      <a:pt x="99463" y="74892"/>
                      <a:pt x="99463" y="72631"/>
                      <a:pt x="99463" y="70747"/>
                    </a:cubicBezTo>
                    <a:cubicBezTo>
                      <a:pt x="99463" y="68863"/>
                      <a:pt x="99463" y="67355"/>
                      <a:pt x="99086" y="65848"/>
                    </a:cubicBezTo>
                    <a:cubicBezTo>
                      <a:pt x="99086" y="64341"/>
                      <a:pt x="98709" y="62834"/>
                      <a:pt x="98709" y="60949"/>
                    </a:cubicBezTo>
                    <a:cubicBezTo>
                      <a:pt x="98332" y="59065"/>
                      <a:pt x="97956" y="57181"/>
                      <a:pt x="97579" y="55297"/>
                    </a:cubicBezTo>
                    <a:cubicBezTo>
                      <a:pt x="97202" y="53413"/>
                      <a:pt x="96072" y="51529"/>
                      <a:pt x="95318" y="49645"/>
                    </a:cubicBezTo>
                    <a:cubicBezTo>
                      <a:pt x="94188" y="47761"/>
                      <a:pt x="92681" y="46254"/>
                      <a:pt x="91174" y="44747"/>
                    </a:cubicBezTo>
                    <a:cubicBezTo>
                      <a:pt x="89290" y="43239"/>
                      <a:pt x="87030" y="42109"/>
                      <a:pt x="84769" y="41355"/>
                    </a:cubicBezTo>
                    <a:cubicBezTo>
                      <a:pt x="82132" y="39848"/>
                      <a:pt x="78741" y="39471"/>
                      <a:pt x="75350" y="39848"/>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98" name="Freeform 97">
                <a:extLst>
                  <a:ext uri="{FF2B5EF4-FFF2-40B4-BE49-F238E27FC236}">
                    <a16:creationId xmlns:a16="http://schemas.microsoft.com/office/drawing/2014/main" id="{D39D6BFC-73A3-0EAB-A91E-FE60A22EA717}"/>
                  </a:ext>
                </a:extLst>
              </p:cNvPr>
              <p:cNvSpPr/>
              <p:nvPr/>
            </p:nvSpPr>
            <p:spPr>
              <a:xfrm>
                <a:off x="4366683" y="6202554"/>
                <a:ext cx="164640" cy="144696"/>
              </a:xfrm>
              <a:custGeom>
                <a:avLst/>
                <a:gdLst>
                  <a:gd name="connsiteX0" fmla="*/ 49731 w 164640"/>
                  <a:gd name="connsiteY0" fmla="*/ 76493 h 144696"/>
                  <a:gd name="connsiteX1" fmla="*/ 51615 w 164640"/>
                  <a:gd name="connsiteY1" fmla="*/ 101363 h 144696"/>
                  <a:gd name="connsiteX2" fmla="*/ 62918 w 164640"/>
                  <a:gd name="connsiteY2" fmla="*/ 102493 h 144696"/>
                  <a:gd name="connsiteX3" fmla="*/ 65932 w 164640"/>
                  <a:gd name="connsiteY3" fmla="*/ 140174 h 144696"/>
                  <a:gd name="connsiteX4" fmla="*/ 10926 w 164640"/>
                  <a:gd name="connsiteY4" fmla="*/ 144696 h 144696"/>
                  <a:gd name="connsiteX5" fmla="*/ 7912 w 164640"/>
                  <a:gd name="connsiteY5" fmla="*/ 107392 h 144696"/>
                  <a:gd name="connsiteX6" fmla="*/ 18838 w 164640"/>
                  <a:gd name="connsiteY6" fmla="*/ 104377 h 144696"/>
                  <a:gd name="connsiteX7" fmla="*/ 14317 w 164640"/>
                  <a:gd name="connsiteY7" fmla="*/ 50870 h 144696"/>
                  <a:gd name="connsiteX8" fmla="*/ 3014 w 164640"/>
                  <a:gd name="connsiteY8" fmla="*/ 49739 h 144696"/>
                  <a:gd name="connsiteX9" fmla="*/ 0 w 164640"/>
                  <a:gd name="connsiteY9" fmla="*/ 12435 h 144696"/>
                  <a:gd name="connsiteX10" fmla="*/ 66308 w 164640"/>
                  <a:gd name="connsiteY10" fmla="*/ 7159 h 144696"/>
                  <a:gd name="connsiteX11" fmla="*/ 115663 w 164640"/>
                  <a:gd name="connsiteY11" fmla="*/ 71594 h 144696"/>
                  <a:gd name="connsiteX12" fmla="*/ 113402 w 164640"/>
                  <a:gd name="connsiteY12" fmla="*/ 43333 h 144696"/>
                  <a:gd name="connsiteX13" fmla="*/ 102100 w 164640"/>
                  <a:gd name="connsiteY13" fmla="*/ 41826 h 144696"/>
                  <a:gd name="connsiteX14" fmla="*/ 99086 w 164640"/>
                  <a:gd name="connsiteY14" fmla="*/ 4522 h 144696"/>
                  <a:gd name="connsiteX15" fmla="*/ 154092 w 164640"/>
                  <a:gd name="connsiteY15" fmla="*/ 0 h 144696"/>
                  <a:gd name="connsiteX16" fmla="*/ 157106 w 164640"/>
                  <a:gd name="connsiteY16" fmla="*/ 37304 h 144696"/>
                  <a:gd name="connsiteX17" fmla="*/ 146180 w 164640"/>
                  <a:gd name="connsiteY17" fmla="*/ 40319 h 144696"/>
                  <a:gd name="connsiteX18" fmla="*/ 150324 w 164640"/>
                  <a:gd name="connsiteY18" fmla="*/ 93450 h 144696"/>
                  <a:gd name="connsiteX19" fmla="*/ 161627 w 164640"/>
                  <a:gd name="connsiteY19" fmla="*/ 94580 h 144696"/>
                  <a:gd name="connsiteX20" fmla="*/ 164641 w 164640"/>
                  <a:gd name="connsiteY20" fmla="*/ 131885 h 144696"/>
                  <a:gd name="connsiteX21" fmla="*/ 98332 w 164640"/>
                  <a:gd name="connsiteY21" fmla="*/ 137160 h 144696"/>
                  <a:gd name="connsiteX22" fmla="*/ 49731 w 164640"/>
                  <a:gd name="connsiteY22" fmla="*/ 76493 h 14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640" h="144696">
                    <a:moveTo>
                      <a:pt x="49731" y="76493"/>
                    </a:moveTo>
                    <a:lnTo>
                      <a:pt x="51615" y="101363"/>
                    </a:lnTo>
                    <a:lnTo>
                      <a:pt x="62918" y="102493"/>
                    </a:lnTo>
                    <a:lnTo>
                      <a:pt x="65932" y="140174"/>
                    </a:lnTo>
                    <a:lnTo>
                      <a:pt x="10926" y="144696"/>
                    </a:lnTo>
                    <a:lnTo>
                      <a:pt x="7912" y="107392"/>
                    </a:lnTo>
                    <a:lnTo>
                      <a:pt x="18838" y="104377"/>
                    </a:lnTo>
                    <a:lnTo>
                      <a:pt x="14317" y="50870"/>
                    </a:lnTo>
                    <a:lnTo>
                      <a:pt x="3014" y="49739"/>
                    </a:lnTo>
                    <a:lnTo>
                      <a:pt x="0" y="12435"/>
                    </a:lnTo>
                    <a:lnTo>
                      <a:pt x="66308" y="7159"/>
                    </a:lnTo>
                    <a:lnTo>
                      <a:pt x="115663" y="71594"/>
                    </a:lnTo>
                    <a:lnTo>
                      <a:pt x="113402" y="43333"/>
                    </a:lnTo>
                    <a:lnTo>
                      <a:pt x="102100" y="41826"/>
                    </a:lnTo>
                    <a:lnTo>
                      <a:pt x="99086" y="4522"/>
                    </a:lnTo>
                    <a:lnTo>
                      <a:pt x="154092" y="0"/>
                    </a:lnTo>
                    <a:lnTo>
                      <a:pt x="157106" y="37304"/>
                    </a:lnTo>
                    <a:lnTo>
                      <a:pt x="146180" y="40319"/>
                    </a:lnTo>
                    <a:lnTo>
                      <a:pt x="150324" y="93450"/>
                    </a:lnTo>
                    <a:lnTo>
                      <a:pt x="161627" y="94580"/>
                    </a:lnTo>
                    <a:lnTo>
                      <a:pt x="164641" y="131885"/>
                    </a:lnTo>
                    <a:lnTo>
                      <a:pt x="98332" y="137160"/>
                    </a:lnTo>
                    <a:lnTo>
                      <a:pt x="49731" y="76493"/>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99" name="Freeform 98">
                <a:extLst>
                  <a:ext uri="{FF2B5EF4-FFF2-40B4-BE49-F238E27FC236}">
                    <a16:creationId xmlns:a16="http://schemas.microsoft.com/office/drawing/2014/main" id="{90DFFA8D-E0B5-E329-63E5-CFA286FA9DA6}"/>
                  </a:ext>
                </a:extLst>
              </p:cNvPr>
              <p:cNvSpPr/>
              <p:nvPr/>
            </p:nvSpPr>
            <p:spPr>
              <a:xfrm>
                <a:off x="4539235" y="6192321"/>
                <a:ext cx="155220" cy="137374"/>
              </a:xfrm>
              <a:custGeom>
                <a:avLst/>
                <a:gdLst>
                  <a:gd name="connsiteX0" fmla="*/ 82885 w 155220"/>
                  <a:gd name="connsiteY0" fmla="*/ 136841 h 137374"/>
                  <a:gd name="connsiteX1" fmla="*/ 62541 w 155220"/>
                  <a:gd name="connsiteY1" fmla="*/ 137218 h 137374"/>
                  <a:gd name="connsiteX2" fmla="*/ 43703 w 155220"/>
                  <a:gd name="connsiteY2" fmla="*/ 133827 h 137374"/>
                  <a:gd name="connsiteX3" fmla="*/ 27503 w 155220"/>
                  <a:gd name="connsiteY3" fmla="*/ 125914 h 137374"/>
                  <a:gd name="connsiteX4" fmla="*/ 14317 w 155220"/>
                  <a:gd name="connsiteY4" fmla="*/ 113479 h 137374"/>
                  <a:gd name="connsiteX5" fmla="*/ 4898 w 155220"/>
                  <a:gd name="connsiteY5" fmla="*/ 96146 h 137374"/>
                  <a:gd name="connsiteX6" fmla="*/ 377 w 155220"/>
                  <a:gd name="connsiteY6" fmla="*/ 73537 h 137374"/>
                  <a:gd name="connsiteX7" fmla="*/ 1507 w 155220"/>
                  <a:gd name="connsiteY7" fmla="*/ 51682 h 137374"/>
                  <a:gd name="connsiteX8" fmla="*/ 7912 w 155220"/>
                  <a:gd name="connsiteY8" fmla="*/ 33971 h 137374"/>
                  <a:gd name="connsiteX9" fmla="*/ 18838 w 155220"/>
                  <a:gd name="connsiteY9" fmla="*/ 20406 h 137374"/>
                  <a:gd name="connsiteX10" fmla="*/ 33908 w 155220"/>
                  <a:gd name="connsiteY10" fmla="*/ 10232 h 137374"/>
                  <a:gd name="connsiteX11" fmla="*/ 51992 w 155220"/>
                  <a:gd name="connsiteY11" fmla="*/ 3826 h 137374"/>
                  <a:gd name="connsiteX12" fmla="*/ 72336 w 155220"/>
                  <a:gd name="connsiteY12" fmla="*/ 435 h 137374"/>
                  <a:gd name="connsiteX13" fmla="*/ 93058 w 155220"/>
                  <a:gd name="connsiteY13" fmla="*/ 435 h 137374"/>
                  <a:gd name="connsiteX14" fmla="*/ 111895 w 155220"/>
                  <a:gd name="connsiteY14" fmla="*/ 4203 h 137374"/>
                  <a:gd name="connsiteX15" fmla="*/ 128096 w 155220"/>
                  <a:gd name="connsiteY15" fmla="*/ 11739 h 137374"/>
                  <a:gd name="connsiteX16" fmla="*/ 141282 w 155220"/>
                  <a:gd name="connsiteY16" fmla="*/ 23421 h 137374"/>
                  <a:gd name="connsiteX17" fmla="*/ 150324 w 155220"/>
                  <a:gd name="connsiteY17" fmla="*/ 39624 h 137374"/>
                  <a:gd name="connsiteX18" fmla="*/ 154845 w 155220"/>
                  <a:gd name="connsiteY18" fmla="*/ 60725 h 137374"/>
                  <a:gd name="connsiteX19" fmla="*/ 151454 w 155220"/>
                  <a:gd name="connsiteY19" fmla="*/ 93131 h 137374"/>
                  <a:gd name="connsiteX20" fmla="*/ 136761 w 155220"/>
                  <a:gd name="connsiteY20" fmla="*/ 116117 h 137374"/>
                  <a:gd name="connsiteX21" fmla="*/ 113026 w 155220"/>
                  <a:gd name="connsiteY21" fmla="*/ 130059 h 137374"/>
                  <a:gd name="connsiteX22" fmla="*/ 82885 w 155220"/>
                  <a:gd name="connsiteY22" fmla="*/ 136841 h 137374"/>
                  <a:gd name="connsiteX23" fmla="*/ 74974 w 155220"/>
                  <a:gd name="connsiteY23" fmla="*/ 40377 h 137374"/>
                  <a:gd name="connsiteX24" fmla="*/ 65932 w 155220"/>
                  <a:gd name="connsiteY24" fmla="*/ 42638 h 137374"/>
                  <a:gd name="connsiteX25" fmla="*/ 59904 w 155220"/>
                  <a:gd name="connsiteY25" fmla="*/ 46783 h 137374"/>
                  <a:gd name="connsiteX26" fmla="*/ 56513 w 155220"/>
                  <a:gd name="connsiteY26" fmla="*/ 52435 h 137374"/>
                  <a:gd name="connsiteX27" fmla="*/ 55006 w 155220"/>
                  <a:gd name="connsiteY27" fmla="*/ 58464 h 137374"/>
                  <a:gd name="connsiteX28" fmla="*/ 54629 w 155220"/>
                  <a:gd name="connsiteY28" fmla="*/ 64493 h 137374"/>
                  <a:gd name="connsiteX29" fmla="*/ 55006 w 155220"/>
                  <a:gd name="connsiteY29" fmla="*/ 69392 h 137374"/>
                  <a:gd name="connsiteX30" fmla="*/ 55383 w 155220"/>
                  <a:gd name="connsiteY30" fmla="*/ 74290 h 137374"/>
                  <a:gd name="connsiteX31" fmla="*/ 56513 w 155220"/>
                  <a:gd name="connsiteY31" fmla="*/ 80319 h 137374"/>
                  <a:gd name="connsiteX32" fmla="*/ 58773 w 155220"/>
                  <a:gd name="connsiteY32" fmla="*/ 86348 h 137374"/>
                  <a:gd name="connsiteX33" fmla="*/ 62918 w 155220"/>
                  <a:gd name="connsiteY33" fmla="*/ 91624 h 137374"/>
                  <a:gd name="connsiteX34" fmla="*/ 69323 w 155220"/>
                  <a:gd name="connsiteY34" fmla="*/ 95015 h 137374"/>
                  <a:gd name="connsiteX35" fmla="*/ 78741 w 155220"/>
                  <a:gd name="connsiteY35" fmla="*/ 95769 h 137374"/>
                  <a:gd name="connsiteX36" fmla="*/ 87783 w 155220"/>
                  <a:gd name="connsiteY36" fmla="*/ 93508 h 137374"/>
                  <a:gd name="connsiteX37" fmla="*/ 93811 w 155220"/>
                  <a:gd name="connsiteY37" fmla="*/ 89363 h 137374"/>
                  <a:gd name="connsiteX38" fmla="*/ 97202 w 155220"/>
                  <a:gd name="connsiteY38" fmla="*/ 83711 h 137374"/>
                  <a:gd name="connsiteX39" fmla="*/ 98709 w 155220"/>
                  <a:gd name="connsiteY39" fmla="*/ 77305 h 137374"/>
                  <a:gd name="connsiteX40" fmla="*/ 99086 w 155220"/>
                  <a:gd name="connsiteY40" fmla="*/ 71276 h 137374"/>
                  <a:gd name="connsiteX41" fmla="*/ 98709 w 155220"/>
                  <a:gd name="connsiteY41" fmla="*/ 66377 h 137374"/>
                  <a:gd name="connsiteX42" fmla="*/ 98332 w 155220"/>
                  <a:gd name="connsiteY42" fmla="*/ 61479 h 137374"/>
                  <a:gd name="connsiteX43" fmla="*/ 97202 w 155220"/>
                  <a:gd name="connsiteY43" fmla="*/ 55827 h 137374"/>
                  <a:gd name="connsiteX44" fmla="*/ 94942 w 155220"/>
                  <a:gd name="connsiteY44" fmla="*/ 50174 h 137374"/>
                  <a:gd name="connsiteX45" fmla="*/ 90797 w 155220"/>
                  <a:gd name="connsiteY45" fmla="*/ 45276 h 137374"/>
                  <a:gd name="connsiteX46" fmla="*/ 84393 w 155220"/>
                  <a:gd name="connsiteY46" fmla="*/ 41885 h 137374"/>
                  <a:gd name="connsiteX47" fmla="*/ 74974 w 155220"/>
                  <a:gd name="connsiteY47" fmla="*/ 40377 h 137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5220" h="137374">
                    <a:moveTo>
                      <a:pt x="82885" y="136841"/>
                    </a:moveTo>
                    <a:cubicBezTo>
                      <a:pt x="75727" y="137218"/>
                      <a:pt x="68946" y="137595"/>
                      <a:pt x="62541" y="137218"/>
                    </a:cubicBezTo>
                    <a:cubicBezTo>
                      <a:pt x="56136" y="136841"/>
                      <a:pt x="49731" y="135711"/>
                      <a:pt x="43703" y="133827"/>
                    </a:cubicBezTo>
                    <a:cubicBezTo>
                      <a:pt x="37675" y="131943"/>
                      <a:pt x="32401" y="129305"/>
                      <a:pt x="27503" y="125914"/>
                    </a:cubicBezTo>
                    <a:cubicBezTo>
                      <a:pt x="22605" y="122523"/>
                      <a:pt x="18084" y="118378"/>
                      <a:pt x="14317" y="113479"/>
                    </a:cubicBezTo>
                    <a:cubicBezTo>
                      <a:pt x="10549" y="108580"/>
                      <a:pt x="7535" y="102928"/>
                      <a:pt x="4898" y="96146"/>
                    </a:cubicBezTo>
                    <a:cubicBezTo>
                      <a:pt x="2637" y="89363"/>
                      <a:pt x="1130" y="81827"/>
                      <a:pt x="377" y="73537"/>
                    </a:cubicBezTo>
                    <a:cubicBezTo>
                      <a:pt x="-377" y="65624"/>
                      <a:pt x="0" y="58464"/>
                      <a:pt x="1507" y="51682"/>
                    </a:cubicBezTo>
                    <a:cubicBezTo>
                      <a:pt x="3014" y="45276"/>
                      <a:pt x="4898" y="39247"/>
                      <a:pt x="7912" y="33971"/>
                    </a:cubicBezTo>
                    <a:cubicBezTo>
                      <a:pt x="10926" y="28696"/>
                      <a:pt x="14693" y="24174"/>
                      <a:pt x="18838" y="20406"/>
                    </a:cubicBezTo>
                    <a:cubicBezTo>
                      <a:pt x="23359" y="16638"/>
                      <a:pt x="28256" y="13247"/>
                      <a:pt x="33908" y="10232"/>
                    </a:cubicBezTo>
                    <a:cubicBezTo>
                      <a:pt x="39559" y="7595"/>
                      <a:pt x="45587" y="5334"/>
                      <a:pt x="51992" y="3826"/>
                    </a:cubicBezTo>
                    <a:cubicBezTo>
                      <a:pt x="58397" y="2319"/>
                      <a:pt x="65178" y="1189"/>
                      <a:pt x="72336" y="435"/>
                    </a:cubicBezTo>
                    <a:cubicBezTo>
                      <a:pt x="79495" y="-319"/>
                      <a:pt x="86276" y="58"/>
                      <a:pt x="93058" y="435"/>
                    </a:cubicBezTo>
                    <a:cubicBezTo>
                      <a:pt x="99839" y="1189"/>
                      <a:pt x="106244" y="2319"/>
                      <a:pt x="111895" y="4203"/>
                    </a:cubicBezTo>
                    <a:cubicBezTo>
                      <a:pt x="117923" y="6087"/>
                      <a:pt x="123198" y="8725"/>
                      <a:pt x="128096" y="11739"/>
                    </a:cubicBezTo>
                    <a:cubicBezTo>
                      <a:pt x="132994" y="14754"/>
                      <a:pt x="137515" y="18899"/>
                      <a:pt x="141282" y="23421"/>
                    </a:cubicBezTo>
                    <a:cubicBezTo>
                      <a:pt x="145050" y="27942"/>
                      <a:pt x="148064" y="33595"/>
                      <a:pt x="150324" y="39624"/>
                    </a:cubicBezTo>
                    <a:cubicBezTo>
                      <a:pt x="152585" y="45653"/>
                      <a:pt x="154092" y="52812"/>
                      <a:pt x="154845" y="60725"/>
                    </a:cubicBezTo>
                    <a:cubicBezTo>
                      <a:pt x="155976" y="73160"/>
                      <a:pt x="154468" y="84088"/>
                      <a:pt x="151454" y="93131"/>
                    </a:cubicBezTo>
                    <a:cubicBezTo>
                      <a:pt x="148064" y="102175"/>
                      <a:pt x="143166" y="110088"/>
                      <a:pt x="136761" y="116117"/>
                    </a:cubicBezTo>
                    <a:cubicBezTo>
                      <a:pt x="130356" y="122146"/>
                      <a:pt x="122444" y="127044"/>
                      <a:pt x="113026" y="130059"/>
                    </a:cubicBezTo>
                    <a:cubicBezTo>
                      <a:pt x="103607" y="134204"/>
                      <a:pt x="93435" y="136088"/>
                      <a:pt x="82885" y="136841"/>
                    </a:cubicBezTo>
                    <a:close/>
                    <a:moveTo>
                      <a:pt x="74974" y="40377"/>
                    </a:moveTo>
                    <a:cubicBezTo>
                      <a:pt x="71206" y="40754"/>
                      <a:pt x="68192" y="41508"/>
                      <a:pt x="65932" y="42638"/>
                    </a:cubicBezTo>
                    <a:cubicBezTo>
                      <a:pt x="63671" y="43769"/>
                      <a:pt x="61411" y="45276"/>
                      <a:pt x="59904" y="46783"/>
                    </a:cubicBezTo>
                    <a:cubicBezTo>
                      <a:pt x="58397" y="48290"/>
                      <a:pt x="57266" y="50174"/>
                      <a:pt x="56513" y="52435"/>
                    </a:cubicBezTo>
                    <a:cubicBezTo>
                      <a:pt x="55759" y="54319"/>
                      <a:pt x="55383" y="56580"/>
                      <a:pt x="55006" y="58464"/>
                    </a:cubicBezTo>
                    <a:cubicBezTo>
                      <a:pt x="54629" y="60348"/>
                      <a:pt x="54629" y="62609"/>
                      <a:pt x="54629" y="64493"/>
                    </a:cubicBezTo>
                    <a:cubicBezTo>
                      <a:pt x="54629" y="66377"/>
                      <a:pt x="55006" y="67885"/>
                      <a:pt x="55006" y="69392"/>
                    </a:cubicBezTo>
                    <a:cubicBezTo>
                      <a:pt x="55006" y="70899"/>
                      <a:pt x="55383" y="72406"/>
                      <a:pt x="55383" y="74290"/>
                    </a:cubicBezTo>
                    <a:cubicBezTo>
                      <a:pt x="55759" y="76175"/>
                      <a:pt x="56136" y="78059"/>
                      <a:pt x="56513" y="80319"/>
                    </a:cubicBezTo>
                    <a:cubicBezTo>
                      <a:pt x="57266" y="82204"/>
                      <a:pt x="58020" y="84464"/>
                      <a:pt x="58773" y="86348"/>
                    </a:cubicBezTo>
                    <a:cubicBezTo>
                      <a:pt x="59904" y="88233"/>
                      <a:pt x="61034" y="90117"/>
                      <a:pt x="62918" y="91624"/>
                    </a:cubicBezTo>
                    <a:cubicBezTo>
                      <a:pt x="64801" y="93131"/>
                      <a:pt x="66685" y="94262"/>
                      <a:pt x="69323" y="95015"/>
                    </a:cubicBezTo>
                    <a:cubicBezTo>
                      <a:pt x="71960" y="95769"/>
                      <a:pt x="74974" y="96146"/>
                      <a:pt x="78741" y="95769"/>
                    </a:cubicBezTo>
                    <a:cubicBezTo>
                      <a:pt x="82509" y="95392"/>
                      <a:pt x="85523" y="94638"/>
                      <a:pt x="87783" y="93508"/>
                    </a:cubicBezTo>
                    <a:cubicBezTo>
                      <a:pt x="90044" y="92377"/>
                      <a:pt x="92304" y="90870"/>
                      <a:pt x="93811" y="89363"/>
                    </a:cubicBezTo>
                    <a:cubicBezTo>
                      <a:pt x="95318" y="87479"/>
                      <a:pt x="96448" y="85595"/>
                      <a:pt x="97202" y="83711"/>
                    </a:cubicBezTo>
                    <a:cubicBezTo>
                      <a:pt x="97956" y="81450"/>
                      <a:pt x="98332" y="79566"/>
                      <a:pt x="98709" y="77305"/>
                    </a:cubicBezTo>
                    <a:cubicBezTo>
                      <a:pt x="99086" y="75421"/>
                      <a:pt x="99086" y="73160"/>
                      <a:pt x="99086" y="71276"/>
                    </a:cubicBezTo>
                    <a:cubicBezTo>
                      <a:pt x="99086" y="69392"/>
                      <a:pt x="99086" y="67885"/>
                      <a:pt x="98709" y="66377"/>
                    </a:cubicBezTo>
                    <a:cubicBezTo>
                      <a:pt x="98332" y="64870"/>
                      <a:pt x="98332" y="63363"/>
                      <a:pt x="98332" y="61479"/>
                    </a:cubicBezTo>
                    <a:cubicBezTo>
                      <a:pt x="97956" y="59595"/>
                      <a:pt x="97579" y="57711"/>
                      <a:pt x="97202" y="55827"/>
                    </a:cubicBezTo>
                    <a:cubicBezTo>
                      <a:pt x="96825" y="53943"/>
                      <a:pt x="95695" y="52059"/>
                      <a:pt x="94942" y="50174"/>
                    </a:cubicBezTo>
                    <a:cubicBezTo>
                      <a:pt x="93811" y="48290"/>
                      <a:pt x="92304" y="46783"/>
                      <a:pt x="90797" y="45276"/>
                    </a:cubicBezTo>
                    <a:cubicBezTo>
                      <a:pt x="88913" y="43769"/>
                      <a:pt x="86653" y="42638"/>
                      <a:pt x="84393" y="41885"/>
                    </a:cubicBezTo>
                    <a:cubicBezTo>
                      <a:pt x="82132" y="40377"/>
                      <a:pt x="78741" y="40000"/>
                      <a:pt x="74974" y="40377"/>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0" name="Freeform 99">
                <a:extLst>
                  <a:ext uri="{FF2B5EF4-FFF2-40B4-BE49-F238E27FC236}">
                    <a16:creationId xmlns:a16="http://schemas.microsoft.com/office/drawing/2014/main" id="{C1435EAE-B60C-B413-6AE3-C24142BA609B}"/>
                  </a:ext>
                </a:extLst>
              </p:cNvPr>
              <p:cNvSpPr/>
              <p:nvPr/>
            </p:nvSpPr>
            <p:spPr>
              <a:xfrm>
                <a:off x="4696718" y="6178814"/>
                <a:ext cx="124328" cy="139797"/>
              </a:xfrm>
              <a:custGeom>
                <a:avLst/>
                <a:gdLst>
                  <a:gd name="connsiteX0" fmla="*/ 120938 w 124328"/>
                  <a:gd name="connsiteY0" fmla="*/ 0 h 139797"/>
                  <a:gd name="connsiteX1" fmla="*/ 124328 w 124328"/>
                  <a:gd name="connsiteY1" fmla="*/ 44087 h 139797"/>
                  <a:gd name="connsiteX2" fmla="*/ 110012 w 124328"/>
                  <a:gd name="connsiteY2" fmla="*/ 45218 h 139797"/>
                  <a:gd name="connsiteX3" fmla="*/ 106244 w 124328"/>
                  <a:gd name="connsiteY3" fmla="*/ 41449 h 139797"/>
                  <a:gd name="connsiteX4" fmla="*/ 101723 w 124328"/>
                  <a:gd name="connsiteY4" fmla="*/ 38058 h 139797"/>
                  <a:gd name="connsiteX5" fmla="*/ 96449 w 124328"/>
                  <a:gd name="connsiteY5" fmla="*/ 35797 h 139797"/>
                  <a:gd name="connsiteX6" fmla="*/ 90421 w 124328"/>
                  <a:gd name="connsiteY6" fmla="*/ 35420 h 139797"/>
                  <a:gd name="connsiteX7" fmla="*/ 95318 w 124328"/>
                  <a:gd name="connsiteY7" fmla="*/ 95334 h 139797"/>
                  <a:gd name="connsiteX8" fmla="*/ 106621 w 124328"/>
                  <a:gd name="connsiteY8" fmla="*/ 96464 h 139797"/>
                  <a:gd name="connsiteX9" fmla="*/ 109635 w 124328"/>
                  <a:gd name="connsiteY9" fmla="*/ 133769 h 139797"/>
                  <a:gd name="connsiteX10" fmla="*/ 32401 w 124328"/>
                  <a:gd name="connsiteY10" fmla="*/ 139798 h 139797"/>
                  <a:gd name="connsiteX11" fmla="*/ 29387 w 124328"/>
                  <a:gd name="connsiteY11" fmla="*/ 102493 h 139797"/>
                  <a:gd name="connsiteX12" fmla="*/ 40313 w 124328"/>
                  <a:gd name="connsiteY12" fmla="*/ 99479 h 139797"/>
                  <a:gd name="connsiteX13" fmla="*/ 35415 w 124328"/>
                  <a:gd name="connsiteY13" fmla="*/ 39565 h 139797"/>
                  <a:gd name="connsiteX14" fmla="*/ 29387 w 124328"/>
                  <a:gd name="connsiteY14" fmla="*/ 41073 h 139797"/>
                  <a:gd name="connsiteX15" fmla="*/ 24489 w 124328"/>
                  <a:gd name="connsiteY15" fmla="*/ 44087 h 139797"/>
                  <a:gd name="connsiteX16" fmla="*/ 20721 w 124328"/>
                  <a:gd name="connsiteY16" fmla="*/ 47855 h 139797"/>
                  <a:gd name="connsiteX17" fmla="*/ 17707 w 124328"/>
                  <a:gd name="connsiteY17" fmla="*/ 52000 h 139797"/>
                  <a:gd name="connsiteX18" fmla="*/ 3391 w 124328"/>
                  <a:gd name="connsiteY18" fmla="*/ 53131 h 139797"/>
                  <a:gd name="connsiteX19" fmla="*/ 0 w 124328"/>
                  <a:gd name="connsiteY19" fmla="*/ 9044 h 139797"/>
                  <a:gd name="connsiteX20" fmla="*/ 120938 w 124328"/>
                  <a:gd name="connsiteY20" fmla="*/ 0 h 13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4328" h="139797">
                    <a:moveTo>
                      <a:pt x="120938" y="0"/>
                    </a:moveTo>
                    <a:lnTo>
                      <a:pt x="124328" y="44087"/>
                    </a:lnTo>
                    <a:lnTo>
                      <a:pt x="110012" y="45218"/>
                    </a:lnTo>
                    <a:cubicBezTo>
                      <a:pt x="108882" y="44087"/>
                      <a:pt x="107751" y="42957"/>
                      <a:pt x="106244" y="41449"/>
                    </a:cubicBezTo>
                    <a:cubicBezTo>
                      <a:pt x="104737" y="40319"/>
                      <a:pt x="103230" y="39189"/>
                      <a:pt x="101723" y="38058"/>
                    </a:cubicBezTo>
                    <a:cubicBezTo>
                      <a:pt x="100216" y="37305"/>
                      <a:pt x="98332" y="36551"/>
                      <a:pt x="96449" y="35797"/>
                    </a:cubicBezTo>
                    <a:cubicBezTo>
                      <a:pt x="94565" y="35044"/>
                      <a:pt x="92681" y="35044"/>
                      <a:pt x="90421" y="35420"/>
                    </a:cubicBezTo>
                    <a:lnTo>
                      <a:pt x="95318" y="95334"/>
                    </a:lnTo>
                    <a:lnTo>
                      <a:pt x="106621" y="96464"/>
                    </a:lnTo>
                    <a:lnTo>
                      <a:pt x="109635" y="133769"/>
                    </a:lnTo>
                    <a:lnTo>
                      <a:pt x="32401" y="139798"/>
                    </a:lnTo>
                    <a:lnTo>
                      <a:pt x="29387" y="102493"/>
                    </a:lnTo>
                    <a:lnTo>
                      <a:pt x="40313" y="99479"/>
                    </a:lnTo>
                    <a:lnTo>
                      <a:pt x="35415" y="39565"/>
                    </a:lnTo>
                    <a:cubicBezTo>
                      <a:pt x="33154" y="39565"/>
                      <a:pt x="31270" y="40319"/>
                      <a:pt x="29387" y="41073"/>
                    </a:cubicBezTo>
                    <a:cubicBezTo>
                      <a:pt x="27503" y="41826"/>
                      <a:pt x="25996" y="42957"/>
                      <a:pt x="24489" y="44087"/>
                    </a:cubicBezTo>
                    <a:cubicBezTo>
                      <a:pt x="22982" y="45218"/>
                      <a:pt x="21852" y="46725"/>
                      <a:pt x="20721" y="47855"/>
                    </a:cubicBezTo>
                    <a:cubicBezTo>
                      <a:pt x="19591" y="49363"/>
                      <a:pt x="18461" y="50493"/>
                      <a:pt x="17707" y="52000"/>
                    </a:cubicBezTo>
                    <a:lnTo>
                      <a:pt x="3391" y="53131"/>
                    </a:lnTo>
                    <a:lnTo>
                      <a:pt x="0" y="9044"/>
                    </a:lnTo>
                    <a:lnTo>
                      <a:pt x="120938" y="0"/>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1" name="Freeform 100">
                <a:extLst>
                  <a:ext uri="{FF2B5EF4-FFF2-40B4-BE49-F238E27FC236}">
                    <a16:creationId xmlns:a16="http://schemas.microsoft.com/office/drawing/2014/main" id="{D1919784-F7A8-5913-2449-C4D568C8EDB1}"/>
                  </a:ext>
                </a:extLst>
              </p:cNvPr>
              <p:cNvSpPr/>
              <p:nvPr/>
            </p:nvSpPr>
            <p:spPr>
              <a:xfrm>
                <a:off x="4885199" y="6165847"/>
                <a:ext cx="132135" cy="136926"/>
              </a:xfrm>
              <a:custGeom>
                <a:avLst/>
                <a:gdLst>
                  <a:gd name="connsiteX0" fmla="*/ 55654 w 132135"/>
                  <a:gd name="connsiteY0" fmla="*/ 68359 h 136926"/>
                  <a:gd name="connsiteX1" fmla="*/ 58668 w 132135"/>
                  <a:gd name="connsiteY1" fmla="*/ 80794 h 136926"/>
                  <a:gd name="connsiteX2" fmla="*/ 65073 w 132135"/>
                  <a:gd name="connsiteY2" fmla="*/ 89084 h 136926"/>
                  <a:gd name="connsiteX3" fmla="*/ 74492 w 132135"/>
                  <a:gd name="connsiteY3" fmla="*/ 93606 h 136926"/>
                  <a:gd name="connsiteX4" fmla="*/ 86548 w 132135"/>
                  <a:gd name="connsiteY4" fmla="*/ 94359 h 136926"/>
                  <a:gd name="connsiteX5" fmla="*/ 105386 w 132135"/>
                  <a:gd name="connsiteY5" fmla="*/ 90968 h 136926"/>
                  <a:gd name="connsiteX6" fmla="*/ 129121 w 132135"/>
                  <a:gd name="connsiteY6" fmla="*/ 83055 h 136926"/>
                  <a:gd name="connsiteX7" fmla="*/ 132135 w 132135"/>
                  <a:gd name="connsiteY7" fmla="*/ 123374 h 136926"/>
                  <a:gd name="connsiteX8" fmla="*/ 105762 w 132135"/>
                  <a:gd name="connsiteY8" fmla="*/ 132417 h 136926"/>
                  <a:gd name="connsiteX9" fmla="*/ 80143 w 132135"/>
                  <a:gd name="connsiteY9" fmla="*/ 136562 h 136926"/>
                  <a:gd name="connsiteX10" fmla="*/ 50756 w 132135"/>
                  <a:gd name="connsiteY10" fmla="*/ 135055 h 136926"/>
                  <a:gd name="connsiteX11" fmla="*/ 26268 w 132135"/>
                  <a:gd name="connsiteY11" fmla="*/ 124504 h 136926"/>
                  <a:gd name="connsiteX12" fmla="*/ 8560 w 132135"/>
                  <a:gd name="connsiteY12" fmla="*/ 103780 h 136926"/>
                  <a:gd name="connsiteX13" fmla="*/ 272 w 132135"/>
                  <a:gd name="connsiteY13" fmla="*/ 73258 h 136926"/>
                  <a:gd name="connsiteX14" fmla="*/ 3286 w 132135"/>
                  <a:gd name="connsiteY14" fmla="*/ 42736 h 136926"/>
                  <a:gd name="connsiteX15" fmla="*/ 16472 w 132135"/>
                  <a:gd name="connsiteY15" fmla="*/ 20881 h 136926"/>
                  <a:gd name="connsiteX16" fmla="*/ 38700 w 132135"/>
                  <a:gd name="connsiteY16" fmla="*/ 6939 h 136926"/>
                  <a:gd name="connsiteX17" fmla="*/ 68464 w 132135"/>
                  <a:gd name="connsiteY17" fmla="*/ 533 h 136926"/>
                  <a:gd name="connsiteX18" fmla="*/ 86925 w 132135"/>
                  <a:gd name="connsiteY18" fmla="*/ 156 h 136926"/>
                  <a:gd name="connsiteX19" fmla="*/ 101995 w 132135"/>
                  <a:gd name="connsiteY19" fmla="*/ 1663 h 136926"/>
                  <a:gd name="connsiteX20" fmla="*/ 114051 w 132135"/>
                  <a:gd name="connsiteY20" fmla="*/ 4301 h 136926"/>
                  <a:gd name="connsiteX21" fmla="*/ 123470 w 132135"/>
                  <a:gd name="connsiteY21" fmla="*/ 7316 h 136926"/>
                  <a:gd name="connsiteX22" fmla="*/ 126484 w 132135"/>
                  <a:gd name="connsiteY22" fmla="*/ 46881 h 136926"/>
                  <a:gd name="connsiteX23" fmla="*/ 100488 w 132135"/>
                  <a:gd name="connsiteY23" fmla="*/ 48765 h 136926"/>
                  <a:gd name="connsiteX24" fmla="*/ 89939 w 132135"/>
                  <a:gd name="connsiteY24" fmla="*/ 40475 h 136926"/>
                  <a:gd name="connsiteX25" fmla="*/ 78636 w 132135"/>
                  <a:gd name="connsiteY25" fmla="*/ 38591 h 136926"/>
                  <a:gd name="connsiteX26" fmla="*/ 69594 w 132135"/>
                  <a:gd name="connsiteY26" fmla="*/ 41229 h 136926"/>
                  <a:gd name="connsiteX27" fmla="*/ 62059 w 132135"/>
                  <a:gd name="connsiteY27" fmla="*/ 47258 h 136926"/>
                  <a:gd name="connsiteX28" fmla="*/ 57161 w 132135"/>
                  <a:gd name="connsiteY28" fmla="*/ 56678 h 136926"/>
                  <a:gd name="connsiteX29" fmla="*/ 55654 w 132135"/>
                  <a:gd name="connsiteY29" fmla="*/ 68359 h 13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135" h="136926">
                    <a:moveTo>
                      <a:pt x="55654" y="68359"/>
                    </a:moveTo>
                    <a:cubicBezTo>
                      <a:pt x="56031" y="73258"/>
                      <a:pt x="57161" y="77403"/>
                      <a:pt x="58668" y="80794"/>
                    </a:cubicBezTo>
                    <a:cubicBezTo>
                      <a:pt x="60175" y="84185"/>
                      <a:pt x="62436" y="87200"/>
                      <a:pt x="65073" y="89084"/>
                    </a:cubicBezTo>
                    <a:cubicBezTo>
                      <a:pt x="67710" y="91345"/>
                      <a:pt x="70724" y="92475"/>
                      <a:pt x="74492" y="93606"/>
                    </a:cubicBezTo>
                    <a:cubicBezTo>
                      <a:pt x="78259" y="94359"/>
                      <a:pt x="82027" y="94736"/>
                      <a:pt x="86548" y="94359"/>
                    </a:cubicBezTo>
                    <a:cubicBezTo>
                      <a:pt x="91823" y="93982"/>
                      <a:pt x="98227" y="92852"/>
                      <a:pt x="105386" y="90968"/>
                    </a:cubicBezTo>
                    <a:cubicBezTo>
                      <a:pt x="112544" y="89084"/>
                      <a:pt x="120456" y="86446"/>
                      <a:pt x="129121" y="83055"/>
                    </a:cubicBezTo>
                    <a:lnTo>
                      <a:pt x="132135" y="123374"/>
                    </a:lnTo>
                    <a:cubicBezTo>
                      <a:pt x="123093" y="127142"/>
                      <a:pt x="114428" y="130157"/>
                      <a:pt x="105762" y="132417"/>
                    </a:cubicBezTo>
                    <a:cubicBezTo>
                      <a:pt x="97097" y="134678"/>
                      <a:pt x="88432" y="135809"/>
                      <a:pt x="80143" y="136562"/>
                    </a:cubicBezTo>
                    <a:cubicBezTo>
                      <a:pt x="69594" y="137316"/>
                      <a:pt x="59799" y="136939"/>
                      <a:pt x="50756" y="135055"/>
                    </a:cubicBezTo>
                    <a:cubicBezTo>
                      <a:pt x="41338" y="133171"/>
                      <a:pt x="33426" y="129780"/>
                      <a:pt x="26268" y="124504"/>
                    </a:cubicBezTo>
                    <a:cubicBezTo>
                      <a:pt x="19109" y="119229"/>
                      <a:pt x="13081" y="112446"/>
                      <a:pt x="8560" y="103780"/>
                    </a:cubicBezTo>
                    <a:cubicBezTo>
                      <a:pt x="4039" y="95113"/>
                      <a:pt x="1402" y="84939"/>
                      <a:pt x="272" y="73258"/>
                    </a:cubicBezTo>
                    <a:cubicBezTo>
                      <a:pt x="-482" y="61577"/>
                      <a:pt x="272" y="51403"/>
                      <a:pt x="3286" y="42736"/>
                    </a:cubicBezTo>
                    <a:cubicBezTo>
                      <a:pt x="6300" y="34069"/>
                      <a:pt x="10444" y="26910"/>
                      <a:pt x="16472" y="20881"/>
                    </a:cubicBezTo>
                    <a:cubicBezTo>
                      <a:pt x="22500" y="14852"/>
                      <a:pt x="30035" y="10330"/>
                      <a:pt x="38700" y="6939"/>
                    </a:cubicBezTo>
                    <a:cubicBezTo>
                      <a:pt x="47366" y="3547"/>
                      <a:pt x="57538" y="1663"/>
                      <a:pt x="68464" y="533"/>
                    </a:cubicBezTo>
                    <a:cubicBezTo>
                      <a:pt x="75245" y="156"/>
                      <a:pt x="81274" y="-221"/>
                      <a:pt x="86925" y="156"/>
                    </a:cubicBezTo>
                    <a:cubicBezTo>
                      <a:pt x="92576" y="533"/>
                      <a:pt x="97474" y="910"/>
                      <a:pt x="101995" y="1663"/>
                    </a:cubicBezTo>
                    <a:cubicBezTo>
                      <a:pt x="106516" y="2417"/>
                      <a:pt x="110283" y="3171"/>
                      <a:pt x="114051" y="4301"/>
                    </a:cubicBezTo>
                    <a:cubicBezTo>
                      <a:pt x="117442" y="5431"/>
                      <a:pt x="120456" y="6185"/>
                      <a:pt x="123470" y="7316"/>
                    </a:cubicBezTo>
                    <a:lnTo>
                      <a:pt x="126484" y="46881"/>
                    </a:lnTo>
                    <a:lnTo>
                      <a:pt x="100488" y="48765"/>
                    </a:lnTo>
                    <a:cubicBezTo>
                      <a:pt x="97097" y="44997"/>
                      <a:pt x="93706" y="41982"/>
                      <a:pt x="89939" y="40475"/>
                    </a:cubicBezTo>
                    <a:cubicBezTo>
                      <a:pt x="86171" y="38968"/>
                      <a:pt x="82404" y="38214"/>
                      <a:pt x="78636" y="38591"/>
                    </a:cubicBezTo>
                    <a:cubicBezTo>
                      <a:pt x="75245" y="38968"/>
                      <a:pt x="72231" y="39721"/>
                      <a:pt x="69594" y="41229"/>
                    </a:cubicBezTo>
                    <a:cubicBezTo>
                      <a:pt x="66580" y="42736"/>
                      <a:pt x="64320" y="44620"/>
                      <a:pt x="62059" y="47258"/>
                    </a:cubicBezTo>
                    <a:cubicBezTo>
                      <a:pt x="59799" y="49895"/>
                      <a:pt x="58292" y="52910"/>
                      <a:pt x="57161" y="56678"/>
                    </a:cubicBezTo>
                    <a:cubicBezTo>
                      <a:pt x="55654" y="59693"/>
                      <a:pt x="55278" y="63837"/>
                      <a:pt x="55654" y="68359"/>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2" name="Freeform 101">
                <a:extLst>
                  <a:ext uri="{FF2B5EF4-FFF2-40B4-BE49-F238E27FC236}">
                    <a16:creationId xmlns:a16="http://schemas.microsoft.com/office/drawing/2014/main" id="{4988B176-E3EB-5908-D206-BC537750BB6D}"/>
                  </a:ext>
                </a:extLst>
              </p:cNvPr>
              <p:cNvSpPr/>
              <p:nvPr/>
            </p:nvSpPr>
            <p:spPr>
              <a:xfrm>
                <a:off x="5024869" y="6156435"/>
                <a:ext cx="153714" cy="138814"/>
              </a:xfrm>
              <a:custGeom>
                <a:avLst/>
                <a:gdLst>
                  <a:gd name="connsiteX0" fmla="*/ 153715 w 153714"/>
                  <a:gd name="connsiteY0" fmla="*/ 127134 h 138814"/>
                  <a:gd name="connsiteX1" fmla="*/ 99086 w 153714"/>
                  <a:gd name="connsiteY1" fmla="*/ 131656 h 138814"/>
                  <a:gd name="connsiteX2" fmla="*/ 93058 w 153714"/>
                  <a:gd name="connsiteY2" fmla="*/ 121482 h 138814"/>
                  <a:gd name="connsiteX3" fmla="*/ 86653 w 153714"/>
                  <a:gd name="connsiteY3" fmla="*/ 110554 h 138814"/>
                  <a:gd name="connsiteX4" fmla="*/ 81002 w 153714"/>
                  <a:gd name="connsiteY4" fmla="*/ 98496 h 138814"/>
                  <a:gd name="connsiteX5" fmla="*/ 76104 w 153714"/>
                  <a:gd name="connsiteY5" fmla="*/ 85684 h 138814"/>
                  <a:gd name="connsiteX6" fmla="*/ 73090 w 153714"/>
                  <a:gd name="connsiteY6" fmla="*/ 86061 h 138814"/>
                  <a:gd name="connsiteX7" fmla="*/ 76857 w 153714"/>
                  <a:gd name="connsiteY7" fmla="*/ 133540 h 138814"/>
                  <a:gd name="connsiteX8" fmla="*/ 10549 w 153714"/>
                  <a:gd name="connsiteY8" fmla="*/ 138815 h 138814"/>
                  <a:gd name="connsiteX9" fmla="*/ 7535 w 153714"/>
                  <a:gd name="connsiteY9" fmla="*/ 101510 h 138814"/>
                  <a:gd name="connsiteX10" fmla="*/ 18461 w 153714"/>
                  <a:gd name="connsiteY10" fmla="*/ 98496 h 138814"/>
                  <a:gd name="connsiteX11" fmla="*/ 14317 w 153714"/>
                  <a:gd name="connsiteY11" fmla="*/ 45365 h 138814"/>
                  <a:gd name="connsiteX12" fmla="*/ 3014 w 153714"/>
                  <a:gd name="connsiteY12" fmla="*/ 44235 h 138814"/>
                  <a:gd name="connsiteX13" fmla="*/ 0 w 153714"/>
                  <a:gd name="connsiteY13" fmla="*/ 6930 h 138814"/>
                  <a:gd name="connsiteX14" fmla="*/ 74974 w 153714"/>
                  <a:gd name="connsiteY14" fmla="*/ 901 h 138814"/>
                  <a:gd name="connsiteX15" fmla="*/ 100970 w 153714"/>
                  <a:gd name="connsiteY15" fmla="*/ 148 h 138814"/>
                  <a:gd name="connsiteX16" fmla="*/ 119807 w 153714"/>
                  <a:gd name="connsiteY16" fmla="*/ 2786 h 138814"/>
                  <a:gd name="connsiteX17" fmla="*/ 132617 w 153714"/>
                  <a:gd name="connsiteY17" fmla="*/ 8061 h 138814"/>
                  <a:gd name="connsiteX18" fmla="*/ 140529 w 153714"/>
                  <a:gd name="connsiteY18" fmla="*/ 15597 h 138814"/>
                  <a:gd name="connsiteX19" fmla="*/ 144673 w 153714"/>
                  <a:gd name="connsiteY19" fmla="*/ 25394 h 138814"/>
                  <a:gd name="connsiteX20" fmla="*/ 146557 w 153714"/>
                  <a:gd name="connsiteY20" fmla="*/ 37076 h 138814"/>
                  <a:gd name="connsiteX21" fmla="*/ 146180 w 153714"/>
                  <a:gd name="connsiteY21" fmla="*/ 48380 h 138814"/>
                  <a:gd name="connsiteX22" fmla="*/ 142789 w 153714"/>
                  <a:gd name="connsiteY22" fmla="*/ 57800 h 138814"/>
                  <a:gd name="connsiteX23" fmla="*/ 135254 w 153714"/>
                  <a:gd name="connsiteY23" fmla="*/ 66090 h 138814"/>
                  <a:gd name="connsiteX24" fmla="*/ 122821 w 153714"/>
                  <a:gd name="connsiteY24" fmla="*/ 73626 h 138814"/>
                  <a:gd name="connsiteX25" fmla="*/ 128472 w 153714"/>
                  <a:gd name="connsiteY25" fmla="*/ 81163 h 138814"/>
                  <a:gd name="connsiteX26" fmla="*/ 136384 w 153714"/>
                  <a:gd name="connsiteY26" fmla="*/ 89829 h 138814"/>
                  <a:gd name="connsiteX27" fmla="*/ 144673 w 153714"/>
                  <a:gd name="connsiteY27" fmla="*/ 98496 h 138814"/>
                  <a:gd name="connsiteX28" fmla="*/ 151831 w 153714"/>
                  <a:gd name="connsiteY28" fmla="*/ 105655 h 138814"/>
                  <a:gd name="connsiteX29" fmla="*/ 153715 w 153714"/>
                  <a:gd name="connsiteY29" fmla="*/ 127134 h 138814"/>
                  <a:gd name="connsiteX30" fmla="*/ 70829 w 153714"/>
                  <a:gd name="connsiteY30" fmla="*/ 60438 h 138814"/>
                  <a:gd name="connsiteX31" fmla="*/ 79871 w 153714"/>
                  <a:gd name="connsiteY31" fmla="*/ 59307 h 138814"/>
                  <a:gd name="connsiteX32" fmla="*/ 86653 w 153714"/>
                  <a:gd name="connsiteY32" fmla="*/ 56670 h 138814"/>
                  <a:gd name="connsiteX33" fmla="*/ 90797 w 153714"/>
                  <a:gd name="connsiteY33" fmla="*/ 51771 h 138814"/>
                  <a:gd name="connsiteX34" fmla="*/ 91551 w 153714"/>
                  <a:gd name="connsiteY34" fmla="*/ 43481 h 138814"/>
                  <a:gd name="connsiteX35" fmla="*/ 89290 w 153714"/>
                  <a:gd name="connsiteY35" fmla="*/ 35568 h 138814"/>
                  <a:gd name="connsiteX36" fmla="*/ 84392 w 153714"/>
                  <a:gd name="connsiteY36" fmla="*/ 31423 h 138814"/>
                  <a:gd name="connsiteX37" fmla="*/ 77234 w 153714"/>
                  <a:gd name="connsiteY37" fmla="*/ 29916 h 138814"/>
                  <a:gd name="connsiteX38" fmla="*/ 68192 w 153714"/>
                  <a:gd name="connsiteY38" fmla="*/ 30293 h 138814"/>
                  <a:gd name="connsiteX39" fmla="*/ 70829 w 153714"/>
                  <a:gd name="connsiteY39" fmla="*/ 60438 h 13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3714" h="138814">
                    <a:moveTo>
                      <a:pt x="153715" y="127134"/>
                    </a:moveTo>
                    <a:lnTo>
                      <a:pt x="99086" y="131656"/>
                    </a:lnTo>
                    <a:cubicBezTo>
                      <a:pt x="97202" y="128641"/>
                      <a:pt x="94941" y="125250"/>
                      <a:pt x="93058" y="121482"/>
                    </a:cubicBezTo>
                    <a:cubicBezTo>
                      <a:pt x="91174" y="117713"/>
                      <a:pt x="88913" y="114322"/>
                      <a:pt x="86653" y="110554"/>
                    </a:cubicBezTo>
                    <a:cubicBezTo>
                      <a:pt x="84769" y="106786"/>
                      <a:pt x="82509" y="102641"/>
                      <a:pt x="81002" y="98496"/>
                    </a:cubicBezTo>
                    <a:cubicBezTo>
                      <a:pt x="79118" y="94351"/>
                      <a:pt x="77611" y="90206"/>
                      <a:pt x="76104" y="85684"/>
                    </a:cubicBezTo>
                    <a:lnTo>
                      <a:pt x="73090" y="86061"/>
                    </a:lnTo>
                    <a:lnTo>
                      <a:pt x="76857" y="133540"/>
                    </a:lnTo>
                    <a:lnTo>
                      <a:pt x="10549" y="138815"/>
                    </a:lnTo>
                    <a:lnTo>
                      <a:pt x="7535" y="101510"/>
                    </a:lnTo>
                    <a:lnTo>
                      <a:pt x="18461" y="98496"/>
                    </a:lnTo>
                    <a:lnTo>
                      <a:pt x="14317" y="45365"/>
                    </a:lnTo>
                    <a:lnTo>
                      <a:pt x="3014" y="44235"/>
                    </a:lnTo>
                    <a:lnTo>
                      <a:pt x="0" y="6930"/>
                    </a:lnTo>
                    <a:lnTo>
                      <a:pt x="74974" y="901"/>
                    </a:lnTo>
                    <a:cubicBezTo>
                      <a:pt x="84769" y="148"/>
                      <a:pt x="93435" y="-229"/>
                      <a:pt x="100970" y="148"/>
                    </a:cubicBezTo>
                    <a:cubicBezTo>
                      <a:pt x="108128" y="525"/>
                      <a:pt x="114533" y="1278"/>
                      <a:pt x="119807" y="2786"/>
                    </a:cubicBezTo>
                    <a:cubicBezTo>
                      <a:pt x="125082" y="3916"/>
                      <a:pt x="129226" y="5800"/>
                      <a:pt x="132617" y="8061"/>
                    </a:cubicBezTo>
                    <a:cubicBezTo>
                      <a:pt x="136007" y="10322"/>
                      <a:pt x="138645" y="12959"/>
                      <a:pt x="140529" y="15597"/>
                    </a:cubicBezTo>
                    <a:cubicBezTo>
                      <a:pt x="142412" y="18612"/>
                      <a:pt x="143919" y="21626"/>
                      <a:pt x="144673" y="25394"/>
                    </a:cubicBezTo>
                    <a:cubicBezTo>
                      <a:pt x="145426" y="29162"/>
                      <a:pt x="146180" y="32931"/>
                      <a:pt x="146557" y="37076"/>
                    </a:cubicBezTo>
                    <a:cubicBezTo>
                      <a:pt x="146933" y="41220"/>
                      <a:pt x="146933" y="44989"/>
                      <a:pt x="146180" y="48380"/>
                    </a:cubicBezTo>
                    <a:cubicBezTo>
                      <a:pt x="145803" y="51771"/>
                      <a:pt x="144673" y="55162"/>
                      <a:pt x="142789" y="57800"/>
                    </a:cubicBezTo>
                    <a:cubicBezTo>
                      <a:pt x="140905" y="60815"/>
                      <a:pt x="138645" y="63452"/>
                      <a:pt x="135254" y="66090"/>
                    </a:cubicBezTo>
                    <a:cubicBezTo>
                      <a:pt x="131863" y="68728"/>
                      <a:pt x="128096" y="71365"/>
                      <a:pt x="122821" y="73626"/>
                    </a:cubicBezTo>
                    <a:cubicBezTo>
                      <a:pt x="123951" y="75887"/>
                      <a:pt x="125835" y="78525"/>
                      <a:pt x="128472" y="81163"/>
                    </a:cubicBezTo>
                    <a:cubicBezTo>
                      <a:pt x="130733" y="84177"/>
                      <a:pt x="133370" y="87192"/>
                      <a:pt x="136384" y="89829"/>
                    </a:cubicBezTo>
                    <a:cubicBezTo>
                      <a:pt x="139021" y="92844"/>
                      <a:pt x="142035" y="95858"/>
                      <a:pt x="144673" y="98496"/>
                    </a:cubicBezTo>
                    <a:cubicBezTo>
                      <a:pt x="147310" y="101134"/>
                      <a:pt x="149947" y="103771"/>
                      <a:pt x="151831" y="105655"/>
                    </a:cubicBezTo>
                    <a:lnTo>
                      <a:pt x="153715" y="127134"/>
                    </a:lnTo>
                    <a:close/>
                    <a:moveTo>
                      <a:pt x="70829" y="60438"/>
                    </a:moveTo>
                    <a:cubicBezTo>
                      <a:pt x="74220" y="60061"/>
                      <a:pt x="77234" y="59684"/>
                      <a:pt x="79871" y="59307"/>
                    </a:cubicBezTo>
                    <a:cubicBezTo>
                      <a:pt x="82509" y="58931"/>
                      <a:pt x="84769" y="57800"/>
                      <a:pt x="86653" y="56670"/>
                    </a:cubicBezTo>
                    <a:cubicBezTo>
                      <a:pt x="88537" y="55539"/>
                      <a:pt x="89667" y="53655"/>
                      <a:pt x="90797" y="51771"/>
                    </a:cubicBezTo>
                    <a:cubicBezTo>
                      <a:pt x="91551" y="49510"/>
                      <a:pt x="91927" y="46873"/>
                      <a:pt x="91551" y="43481"/>
                    </a:cubicBezTo>
                    <a:cubicBezTo>
                      <a:pt x="91174" y="40090"/>
                      <a:pt x="90421" y="37452"/>
                      <a:pt x="89290" y="35568"/>
                    </a:cubicBezTo>
                    <a:cubicBezTo>
                      <a:pt x="88160" y="33684"/>
                      <a:pt x="86653" y="32177"/>
                      <a:pt x="84392" y="31423"/>
                    </a:cubicBezTo>
                    <a:cubicBezTo>
                      <a:pt x="82509" y="30670"/>
                      <a:pt x="79871" y="29916"/>
                      <a:pt x="77234" y="29916"/>
                    </a:cubicBezTo>
                    <a:cubicBezTo>
                      <a:pt x="74597" y="29916"/>
                      <a:pt x="71583" y="29916"/>
                      <a:pt x="68192" y="30293"/>
                    </a:cubicBezTo>
                    <a:lnTo>
                      <a:pt x="70829" y="60438"/>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3" name="Freeform 102">
                <a:extLst>
                  <a:ext uri="{FF2B5EF4-FFF2-40B4-BE49-F238E27FC236}">
                    <a16:creationId xmlns:a16="http://schemas.microsoft.com/office/drawing/2014/main" id="{E3F8D8E1-3DDE-26AE-4A5E-73091F86D294}"/>
                  </a:ext>
                </a:extLst>
              </p:cNvPr>
              <p:cNvSpPr/>
              <p:nvPr/>
            </p:nvSpPr>
            <p:spPr>
              <a:xfrm>
                <a:off x="5184989" y="6141227"/>
                <a:ext cx="155220" cy="137221"/>
              </a:xfrm>
              <a:custGeom>
                <a:avLst/>
                <a:gdLst>
                  <a:gd name="connsiteX0" fmla="*/ 82886 w 155220"/>
                  <a:gd name="connsiteY0" fmla="*/ 136689 h 137221"/>
                  <a:gd name="connsiteX1" fmla="*/ 62541 w 155220"/>
                  <a:gd name="connsiteY1" fmla="*/ 137066 h 137221"/>
                  <a:gd name="connsiteX2" fmla="*/ 43703 w 155220"/>
                  <a:gd name="connsiteY2" fmla="*/ 133674 h 137221"/>
                  <a:gd name="connsiteX3" fmla="*/ 27503 w 155220"/>
                  <a:gd name="connsiteY3" fmla="*/ 125761 h 137221"/>
                  <a:gd name="connsiteX4" fmla="*/ 14317 w 155220"/>
                  <a:gd name="connsiteY4" fmla="*/ 113327 h 137221"/>
                  <a:gd name="connsiteX5" fmla="*/ 4898 w 155220"/>
                  <a:gd name="connsiteY5" fmla="*/ 95993 h 137221"/>
                  <a:gd name="connsiteX6" fmla="*/ 377 w 155220"/>
                  <a:gd name="connsiteY6" fmla="*/ 73384 h 137221"/>
                  <a:gd name="connsiteX7" fmla="*/ 1507 w 155220"/>
                  <a:gd name="connsiteY7" fmla="*/ 51529 h 137221"/>
                  <a:gd name="connsiteX8" fmla="*/ 7912 w 155220"/>
                  <a:gd name="connsiteY8" fmla="*/ 33819 h 137221"/>
                  <a:gd name="connsiteX9" fmla="*/ 18838 w 155220"/>
                  <a:gd name="connsiteY9" fmla="*/ 20254 h 137221"/>
                  <a:gd name="connsiteX10" fmla="*/ 33908 w 155220"/>
                  <a:gd name="connsiteY10" fmla="*/ 10080 h 137221"/>
                  <a:gd name="connsiteX11" fmla="*/ 51992 w 155220"/>
                  <a:gd name="connsiteY11" fmla="*/ 3674 h 137221"/>
                  <a:gd name="connsiteX12" fmla="*/ 72336 w 155220"/>
                  <a:gd name="connsiteY12" fmla="*/ 283 h 137221"/>
                  <a:gd name="connsiteX13" fmla="*/ 93058 w 155220"/>
                  <a:gd name="connsiteY13" fmla="*/ 283 h 137221"/>
                  <a:gd name="connsiteX14" fmla="*/ 111895 w 155220"/>
                  <a:gd name="connsiteY14" fmla="*/ 4051 h 137221"/>
                  <a:gd name="connsiteX15" fmla="*/ 128096 w 155220"/>
                  <a:gd name="connsiteY15" fmla="*/ 11587 h 137221"/>
                  <a:gd name="connsiteX16" fmla="*/ 141282 w 155220"/>
                  <a:gd name="connsiteY16" fmla="*/ 23268 h 137221"/>
                  <a:gd name="connsiteX17" fmla="*/ 150324 w 155220"/>
                  <a:gd name="connsiteY17" fmla="*/ 39471 h 137221"/>
                  <a:gd name="connsiteX18" fmla="*/ 154845 w 155220"/>
                  <a:gd name="connsiteY18" fmla="*/ 60573 h 137221"/>
                  <a:gd name="connsiteX19" fmla="*/ 151454 w 155220"/>
                  <a:gd name="connsiteY19" fmla="*/ 92979 h 137221"/>
                  <a:gd name="connsiteX20" fmla="*/ 136761 w 155220"/>
                  <a:gd name="connsiteY20" fmla="*/ 115964 h 137221"/>
                  <a:gd name="connsiteX21" fmla="*/ 113026 w 155220"/>
                  <a:gd name="connsiteY21" fmla="*/ 129906 h 137221"/>
                  <a:gd name="connsiteX22" fmla="*/ 82886 w 155220"/>
                  <a:gd name="connsiteY22" fmla="*/ 136689 h 137221"/>
                  <a:gd name="connsiteX23" fmla="*/ 74974 w 155220"/>
                  <a:gd name="connsiteY23" fmla="*/ 40225 h 137221"/>
                  <a:gd name="connsiteX24" fmla="*/ 65932 w 155220"/>
                  <a:gd name="connsiteY24" fmla="*/ 42486 h 137221"/>
                  <a:gd name="connsiteX25" fmla="*/ 59904 w 155220"/>
                  <a:gd name="connsiteY25" fmla="*/ 46631 h 137221"/>
                  <a:gd name="connsiteX26" fmla="*/ 56513 w 155220"/>
                  <a:gd name="connsiteY26" fmla="*/ 52283 h 137221"/>
                  <a:gd name="connsiteX27" fmla="*/ 55006 w 155220"/>
                  <a:gd name="connsiteY27" fmla="*/ 58312 h 137221"/>
                  <a:gd name="connsiteX28" fmla="*/ 54629 w 155220"/>
                  <a:gd name="connsiteY28" fmla="*/ 64341 h 137221"/>
                  <a:gd name="connsiteX29" fmla="*/ 55006 w 155220"/>
                  <a:gd name="connsiteY29" fmla="*/ 69239 h 137221"/>
                  <a:gd name="connsiteX30" fmla="*/ 55383 w 155220"/>
                  <a:gd name="connsiteY30" fmla="*/ 74138 h 137221"/>
                  <a:gd name="connsiteX31" fmla="*/ 56513 w 155220"/>
                  <a:gd name="connsiteY31" fmla="*/ 80167 h 137221"/>
                  <a:gd name="connsiteX32" fmla="*/ 58773 w 155220"/>
                  <a:gd name="connsiteY32" fmla="*/ 86196 h 137221"/>
                  <a:gd name="connsiteX33" fmla="*/ 62918 w 155220"/>
                  <a:gd name="connsiteY33" fmla="*/ 91471 h 137221"/>
                  <a:gd name="connsiteX34" fmla="*/ 69322 w 155220"/>
                  <a:gd name="connsiteY34" fmla="*/ 94863 h 137221"/>
                  <a:gd name="connsiteX35" fmla="*/ 78741 w 155220"/>
                  <a:gd name="connsiteY35" fmla="*/ 95616 h 137221"/>
                  <a:gd name="connsiteX36" fmla="*/ 87783 w 155220"/>
                  <a:gd name="connsiteY36" fmla="*/ 93355 h 137221"/>
                  <a:gd name="connsiteX37" fmla="*/ 93811 w 155220"/>
                  <a:gd name="connsiteY37" fmla="*/ 89210 h 137221"/>
                  <a:gd name="connsiteX38" fmla="*/ 97202 w 155220"/>
                  <a:gd name="connsiteY38" fmla="*/ 83558 h 137221"/>
                  <a:gd name="connsiteX39" fmla="*/ 98709 w 155220"/>
                  <a:gd name="connsiteY39" fmla="*/ 77152 h 137221"/>
                  <a:gd name="connsiteX40" fmla="*/ 99086 w 155220"/>
                  <a:gd name="connsiteY40" fmla="*/ 71123 h 137221"/>
                  <a:gd name="connsiteX41" fmla="*/ 98709 w 155220"/>
                  <a:gd name="connsiteY41" fmla="*/ 66225 h 137221"/>
                  <a:gd name="connsiteX42" fmla="*/ 98332 w 155220"/>
                  <a:gd name="connsiteY42" fmla="*/ 61326 h 137221"/>
                  <a:gd name="connsiteX43" fmla="*/ 97202 w 155220"/>
                  <a:gd name="connsiteY43" fmla="*/ 55674 h 137221"/>
                  <a:gd name="connsiteX44" fmla="*/ 94941 w 155220"/>
                  <a:gd name="connsiteY44" fmla="*/ 50022 h 137221"/>
                  <a:gd name="connsiteX45" fmla="*/ 90797 w 155220"/>
                  <a:gd name="connsiteY45" fmla="*/ 45123 h 137221"/>
                  <a:gd name="connsiteX46" fmla="*/ 84392 w 155220"/>
                  <a:gd name="connsiteY46" fmla="*/ 41732 h 137221"/>
                  <a:gd name="connsiteX47" fmla="*/ 74974 w 155220"/>
                  <a:gd name="connsiteY47" fmla="*/ 40225 h 13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5220" h="137221">
                    <a:moveTo>
                      <a:pt x="82886" y="136689"/>
                    </a:moveTo>
                    <a:cubicBezTo>
                      <a:pt x="75727" y="137066"/>
                      <a:pt x="68946" y="137443"/>
                      <a:pt x="62541" y="137066"/>
                    </a:cubicBezTo>
                    <a:cubicBezTo>
                      <a:pt x="55759" y="136689"/>
                      <a:pt x="49731" y="135558"/>
                      <a:pt x="43703" y="133674"/>
                    </a:cubicBezTo>
                    <a:cubicBezTo>
                      <a:pt x="37675" y="131790"/>
                      <a:pt x="32401" y="129153"/>
                      <a:pt x="27503" y="125761"/>
                    </a:cubicBezTo>
                    <a:cubicBezTo>
                      <a:pt x="22605" y="122370"/>
                      <a:pt x="18084" y="118225"/>
                      <a:pt x="14317" y="113327"/>
                    </a:cubicBezTo>
                    <a:cubicBezTo>
                      <a:pt x="10549" y="108428"/>
                      <a:pt x="7535" y="102776"/>
                      <a:pt x="4898" y="95993"/>
                    </a:cubicBezTo>
                    <a:cubicBezTo>
                      <a:pt x="2637" y="89210"/>
                      <a:pt x="1130" y="82051"/>
                      <a:pt x="377" y="73384"/>
                    </a:cubicBezTo>
                    <a:cubicBezTo>
                      <a:pt x="-377" y="65471"/>
                      <a:pt x="0" y="58312"/>
                      <a:pt x="1507" y="51529"/>
                    </a:cubicBezTo>
                    <a:cubicBezTo>
                      <a:pt x="3014" y="45123"/>
                      <a:pt x="4898" y="39094"/>
                      <a:pt x="7912" y="33819"/>
                    </a:cubicBezTo>
                    <a:cubicBezTo>
                      <a:pt x="10926" y="28544"/>
                      <a:pt x="14693" y="24022"/>
                      <a:pt x="18838" y="20254"/>
                    </a:cubicBezTo>
                    <a:cubicBezTo>
                      <a:pt x="23359" y="16486"/>
                      <a:pt x="28257" y="13094"/>
                      <a:pt x="33908" y="10080"/>
                    </a:cubicBezTo>
                    <a:cubicBezTo>
                      <a:pt x="39559" y="7442"/>
                      <a:pt x="45587" y="5181"/>
                      <a:pt x="51992" y="3674"/>
                    </a:cubicBezTo>
                    <a:cubicBezTo>
                      <a:pt x="58397" y="2167"/>
                      <a:pt x="65178" y="1036"/>
                      <a:pt x="72336" y="283"/>
                    </a:cubicBezTo>
                    <a:cubicBezTo>
                      <a:pt x="79495" y="-94"/>
                      <a:pt x="86276" y="-94"/>
                      <a:pt x="93058" y="283"/>
                    </a:cubicBezTo>
                    <a:cubicBezTo>
                      <a:pt x="99839" y="1036"/>
                      <a:pt x="106244" y="2167"/>
                      <a:pt x="111895" y="4051"/>
                    </a:cubicBezTo>
                    <a:cubicBezTo>
                      <a:pt x="117924" y="5935"/>
                      <a:pt x="123198" y="8572"/>
                      <a:pt x="128096" y="11587"/>
                    </a:cubicBezTo>
                    <a:cubicBezTo>
                      <a:pt x="132994" y="14602"/>
                      <a:pt x="137515" y="18746"/>
                      <a:pt x="141282" y="23268"/>
                    </a:cubicBezTo>
                    <a:cubicBezTo>
                      <a:pt x="145050" y="27790"/>
                      <a:pt x="148064" y="33442"/>
                      <a:pt x="150324" y="39471"/>
                    </a:cubicBezTo>
                    <a:cubicBezTo>
                      <a:pt x="152585" y="45500"/>
                      <a:pt x="154092" y="52660"/>
                      <a:pt x="154845" y="60573"/>
                    </a:cubicBezTo>
                    <a:cubicBezTo>
                      <a:pt x="155975" y="73008"/>
                      <a:pt x="154469" y="83935"/>
                      <a:pt x="151454" y="92979"/>
                    </a:cubicBezTo>
                    <a:cubicBezTo>
                      <a:pt x="148064" y="102022"/>
                      <a:pt x="143166" y="109935"/>
                      <a:pt x="136761" y="115964"/>
                    </a:cubicBezTo>
                    <a:cubicBezTo>
                      <a:pt x="130356" y="121993"/>
                      <a:pt x="122445" y="126892"/>
                      <a:pt x="113026" y="129906"/>
                    </a:cubicBezTo>
                    <a:cubicBezTo>
                      <a:pt x="103230" y="134051"/>
                      <a:pt x="93435" y="135935"/>
                      <a:pt x="82886" y="136689"/>
                    </a:cubicBezTo>
                    <a:close/>
                    <a:moveTo>
                      <a:pt x="74974" y="40225"/>
                    </a:moveTo>
                    <a:cubicBezTo>
                      <a:pt x="71206" y="40602"/>
                      <a:pt x="68192" y="41355"/>
                      <a:pt x="65932" y="42486"/>
                    </a:cubicBezTo>
                    <a:cubicBezTo>
                      <a:pt x="63671" y="43616"/>
                      <a:pt x="61411" y="45123"/>
                      <a:pt x="59904" y="46631"/>
                    </a:cubicBezTo>
                    <a:cubicBezTo>
                      <a:pt x="58397" y="48138"/>
                      <a:pt x="57266" y="50022"/>
                      <a:pt x="56513" y="52283"/>
                    </a:cubicBezTo>
                    <a:cubicBezTo>
                      <a:pt x="55759" y="54167"/>
                      <a:pt x="55383" y="56428"/>
                      <a:pt x="55006" y="58312"/>
                    </a:cubicBezTo>
                    <a:cubicBezTo>
                      <a:pt x="54629" y="60196"/>
                      <a:pt x="54629" y="62457"/>
                      <a:pt x="54629" y="64341"/>
                    </a:cubicBezTo>
                    <a:cubicBezTo>
                      <a:pt x="54629" y="66225"/>
                      <a:pt x="55006" y="67732"/>
                      <a:pt x="55006" y="69239"/>
                    </a:cubicBezTo>
                    <a:cubicBezTo>
                      <a:pt x="55006" y="70747"/>
                      <a:pt x="55383" y="72254"/>
                      <a:pt x="55383" y="74138"/>
                    </a:cubicBezTo>
                    <a:cubicBezTo>
                      <a:pt x="55759" y="76022"/>
                      <a:pt x="56136" y="77906"/>
                      <a:pt x="56513" y="80167"/>
                    </a:cubicBezTo>
                    <a:cubicBezTo>
                      <a:pt x="56890" y="82428"/>
                      <a:pt x="58020" y="84312"/>
                      <a:pt x="58773" y="86196"/>
                    </a:cubicBezTo>
                    <a:cubicBezTo>
                      <a:pt x="59904" y="88080"/>
                      <a:pt x="61034" y="89964"/>
                      <a:pt x="62918" y="91471"/>
                    </a:cubicBezTo>
                    <a:cubicBezTo>
                      <a:pt x="64801" y="92979"/>
                      <a:pt x="66685" y="94109"/>
                      <a:pt x="69322" y="94863"/>
                    </a:cubicBezTo>
                    <a:cubicBezTo>
                      <a:pt x="71960" y="95616"/>
                      <a:pt x="74974" y="95993"/>
                      <a:pt x="78741" y="95616"/>
                    </a:cubicBezTo>
                    <a:cubicBezTo>
                      <a:pt x="82509" y="95239"/>
                      <a:pt x="85523" y="94486"/>
                      <a:pt x="87783" y="93355"/>
                    </a:cubicBezTo>
                    <a:cubicBezTo>
                      <a:pt x="90044" y="92225"/>
                      <a:pt x="92304" y="90718"/>
                      <a:pt x="93811" y="89210"/>
                    </a:cubicBezTo>
                    <a:cubicBezTo>
                      <a:pt x="95318" y="87326"/>
                      <a:pt x="96449" y="85442"/>
                      <a:pt x="97202" y="83558"/>
                    </a:cubicBezTo>
                    <a:cubicBezTo>
                      <a:pt x="97956" y="81674"/>
                      <a:pt x="98332" y="79413"/>
                      <a:pt x="98709" y="77152"/>
                    </a:cubicBezTo>
                    <a:cubicBezTo>
                      <a:pt x="99086" y="75268"/>
                      <a:pt x="99086" y="73008"/>
                      <a:pt x="99086" y="71123"/>
                    </a:cubicBezTo>
                    <a:cubicBezTo>
                      <a:pt x="99086" y="69239"/>
                      <a:pt x="99086" y="67732"/>
                      <a:pt x="98709" y="66225"/>
                    </a:cubicBezTo>
                    <a:cubicBezTo>
                      <a:pt x="98332" y="64718"/>
                      <a:pt x="98332" y="63210"/>
                      <a:pt x="98332" y="61326"/>
                    </a:cubicBezTo>
                    <a:cubicBezTo>
                      <a:pt x="98332" y="59442"/>
                      <a:pt x="97579" y="57558"/>
                      <a:pt x="97202" y="55674"/>
                    </a:cubicBezTo>
                    <a:cubicBezTo>
                      <a:pt x="96825" y="53790"/>
                      <a:pt x="95695" y="51906"/>
                      <a:pt x="94941" y="50022"/>
                    </a:cubicBezTo>
                    <a:cubicBezTo>
                      <a:pt x="93811" y="48138"/>
                      <a:pt x="92304" y="46631"/>
                      <a:pt x="90797" y="45123"/>
                    </a:cubicBezTo>
                    <a:cubicBezTo>
                      <a:pt x="88914" y="43616"/>
                      <a:pt x="86653" y="42486"/>
                      <a:pt x="84392" y="41732"/>
                    </a:cubicBezTo>
                    <a:cubicBezTo>
                      <a:pt x="81755" y="40225"/>
                      <a:pt x="78741" y="39848"/>
                      <a:pt x="74974" y="40225"/>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4" name="Freeform 103">
                <a:extLst>
                  <a:ext uri="{FF2B5EF4-FFF2-40B4-BE49-F238E27FC236}">
                    <a16:creationId xmlns:a16="http://schemas.microsoft.com/office/drawing/2014/main" id="{818B3D2D-6FA4-FB9E-B785-C0A3DE28519E}"/>
                  </a:ext>
                </a:extLst>
              </p:cNvPr>
              <p:cNvSpPr/>
              <p:nvPr/>
            </p:nvSpPr>
            <p:spPr>
              <a:xfrm>
                <a:off x="5350995" y="6132089"/>
                <a:ext cx="118582" cy="136177"/>
              </a:xfrm>
              <a:custGeom>
                <a:avLst/>
                <a:gdLst>
                  <a:gd name="connsiteX0" fmla="*/ 118442 w 118582"/>
                  <a:gd name="connsiteY0" fmla="*/ 86667 h 136177"/>
                  <a:gd name="connsiteX1" fmla="*/ 117311 w 118582"/>
                  <a:gd name="connsiteY1" fmla="*/ 102116 h 136177"/>
                  <a:gd name="connsiteX2" fmla="*/ 111660 w 118582"/>
                  <a:gd name="connsiteY2" fmla="*/ 114174 h 136177"/>
                  <a:gd name="connsiteX3" fmla="*/ 102241 w 118582"/>
                  <a:gd name="connsiteY3" fmla="*/ 123218 h 136177"/>
                  <a:gd name="connsiteX4" fmla="*/ 90562 w 118582"/>
                  <a:gd name="connsiteY4" fmla="*/ 129624 h 136177"/>
                  <a:gd name="connsiteX5" fmla="*/ 76999 w 118582"/>
                  <a:gd name="connsiteY5" fmla="*/ 133392 h 136177"/>
                  <a:gd name="connsiteX6" fmla="*/ 62682 w 118582"/>
                  <a:gd name="connsiteY6" fmla="*/ 135276 h 136177"/>
                  <a:gd name="connsiteX7" fmla="*/ 39700 w 118582"/>
                  <a:gd name="connsiteY7" fmla="*/ 136029 h 136177"/>
                  <a:gd name="connsiteX8" fmla="*/ 22370 w 118582"/>
                  <a:gd name="connsiteY8" fmla="*/ 133769 h 136177"/>
                  <a:gd name="connsiteX9" fmla="*/ 7300 w 118582"/>
                  <a:gd name="connsiteY9" fmla="*/ 129624 h 136177"/>
                  <a:gd name="connsiteX10" fmla="*/ 4662 w 118582"/>
                  <a:gd name="connsiteY10" fmla="*/ 95710 h 136177"/>
                  <a:gd name="connsiteX11" fmla="*/ 30658 w 118582"/>
                  <a:gd name="connsiteY11" fmla="*/ 93826 h 136177"/>
                  <a:gd name="connsiteX12" fmla="*/ 41584 w 118582"/>
                  <a:gd name="connsiteY12" fmla="*/ 102116 h 136177"/>
                  <a:gd name="connsiteX13" fmla="*/ 53263 w 118582"/>
                  <a:gd name="connsiteY13" fmla="*/ 104000 h 136177"/>
                  <a:gd name="connsiteX14" fmla="*/ 56654 w 118582"/>
                  <a:gd name="connsiteY14" fmla="*/ 103624 h 136177"/>
                  <a:gd name="connsiteX15" fmla="*/ 60045 w 118582"/>
                  <a:gd name="connsiteY15" fmla="*/ 101739 h 136177"/>
                  <a:gd name="connsiteX16" fmla="*/ 62682 w 118582"/>
                  <a:gd name="connsiteY16" fmla="*/ 97595 h 136177"/>
                  <a:gd name="connsiteX17" fmla="*/ 63436 w 118582"/>
                  <a:gd name="connsiteY17" fmla="*/ 90435 h 136177"/>
                  <a:gd name="connsiteX18" fmla="*/ 48742 w 118582"/>
                  <a:gd name="connsiteY18" fmla="*/ 89681 h 136177"/>
                  <a:gd name="connsiteX19" fmla="*/ 34426 w 118582"/>
                  <a:gd name="connsiteY19" fmla="*/ 87421 h 136177"/>
                  <a:gd name="connsiteX20" fmla="*/ 21616 w 118582"/>
                  <a:gd name="connsiteY20" fmla="*/ 82899 h 136177"/>
                  <a:gd name="connsiteX21" fmla="*/ 11067 w 118582"/>
                  <a:gd name="connsiteY21" fmla="*/ 75363 h 136177"/>
                  <a:gd name="connsiteX22" fmla="*/ 3532 w 118582"/>
                  <a:gd name="connsiteY22" fmla="*/ 64435 h 136177"/>
                  <a:gd name="connsiteX23" fmla="*/ 141 w 118582"/>
                  <a:gd name="connsiteY23" fmla="*/ 49739 h 136177"/>
                  <a:gd name="connsiteX24" fmla="*/ 1271 w 118582"/>
                  <a:gd name="connsiteY24" fmla="*/ 33536 h 136177"/>
                  <a:gd name="connsiteX25" fmla="*/ 6923 w 118582"/>
                  <a:gd name="connsiteY25" fmla="*/ 21102 h 136177"/>
                  <a:gd name="connsiteX26" fmla="*/ 15965 w 118582"/>
                  <a:gd name="connsiteY26" fmla="*/ 12058 h 136177"/>
                  <a:gd name="connsiteX27" fmla="*/ 27644 w 118582"/>
                  <a:gd name="connsiteY27" fmla="*/ 5652 h 136177"/>
                  <a:gd name="connsiteX28" fmla="*/ 40830 w 118582"/>
                  <a:gd name="connsiteY28" fmla="*/ 2261 h 136177"/>
                  <a:gd name="connsiteX29" fmla="*/ 54770 w 118582"/>
                  <a:gd name="connsiteY29" fmla="*/ 754 h 136177"/>
                  <a:gd name="connsiteX30" fmla="*/ 73231 w 118582"/>
                  <a:gd name="connsiteY30" fmla="*/ 0 h 136177"/>
                  <a:gd name="connsiteX31" fmla="*/ 87924 w 118582"/>
                  <a:gd name="connsiteY31" fmla="*/ 1130 h 136177"/>
                  <a:gd name="connsiteX32" fmla="*/ 99981 w 118582"/>
                  <a:gd name="connsiteY32" fmla="*/ 3768 h 136177"/>
                  <a:gd name="connsiteX33" fmla="*/ 109399 w 118582"/>
                  <a:gd name="connsiteY33" fmla="*/ 6783 h 136177"/>
                  <a:gd name="connsiteX34" fmla="*/ 112037 w 118582"/>
                  <a:gd name="connsiteY34" fmla="*/ 40319 h 136177"/>
                  <a:gd name="connsiteX35" fmla="*/ 86041 w 118582"/>
                  <a:gd name="connsiteY35" fmla="*/ 42203 h 136177"/>
                  <a:gd name="connsiteX36" fmla="*/ 75492 w 118582"/>
                  <a:gd name="connsiteY36" fmla="*/ 33913 h 136177"/>
                  <a:gd name="connsiteX37" fmla="*/ 64189 w 118582"/>
                  <a:gd name="connsiteY37" fmla="*/ 32029 h 136177"/>
                  <a:gd name="connsiteX38" fmla="*/ 60798 w 118582"/>
                  <a:gd name="connsiteY38" fmla="*/ 32783 h 136177"/>
                  <a:gd name="connsiteX39" fmla="*/ 57408 w 118582"/>
                  <a:gd name="connsiteY39" fmla="*/ 35044 h 136177"/>
                  <a:gd name="connsiteX40" fmla="*/ 54770 w 118582"/>
                  <a:gd name="connsiteY40" fmla="*/ 39565 h 136177"/>
                  <a:gd name="connsiteX41" fmla="*/ 54017 w 118582"/>
                  <a:gd name="connsiteY41" fmla="*/ 47102 h 136177"/>
                  <a:gd name="connsiteX42" fmla="*/ 80766 w 118582"/>
                  <a:gd name="connsiteY42" fmla="*/ 48232 h 136177"/>
                  <a:gd name="connsiteX43" fmla="*/ 100357 w 118582"/>
                  <a:gd name="connsiteY43" fmla="*/ 55015 h 136177"/>
                  <a:gd name="connsiteX44" fmla="*/ 113167 w 118582"/>
                  <a:gd name="connsiteY44" fmla="*/ 68203 h 136177"/>
                  <a:gd name="connsiteX45" fmla="*/ 118442 w 118582"/>
                  <a:gd name="connsiteY45" fmla="*/ 86667 h 13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8582" h="136177">
                    <a:moveTo>
                      <a:pt x="118442" y="86667"/>
                    </a:moveTo>
                    <a:cubicBezTo>
                      <a:pt x="118818" y="92319"/>
                      <a:pt x="118442" y="97595"/>
                      <a:pt x="117311" y="102116"/>
                    </a:cubicBezTo>
                    <a:cubicBezTo>
                      <a:pt x="116181" y="106638"/>
                      <a:pt x="114297" y="110783"/>
                      <a:pt x="111660" y="114174"/>
                    </a:cubicBezTo>
                    <a:cubicBezTo>
                      <a:pt x="109023" y="117566"/>
                      <a:pt x="106009" y="120580"/>
                      <a:pt x="102241" y="123218"/>
                    </a:cubicBezTo>
                    <a:cubicBezTo>
                      <a:pt x="98474" y="125855"/>
                      <a:pt x="94706" y="127740"/>
                      <a:pt x="90562" y="129624"/>
                    </a:cubicBezTo>
                    <a:cubicBezTo>
                      <a:pt x="86418" y="131508"/>
                      <a:pt x="81897" y="132638"/>
                      <a:pt x="76999" y="133392"/>
                    </a:cubicBezTo>
                    <a:cubicBezTo>
                      <a:pt x="72101" y="134145"/>
                      <a:pt x="67580" y="134899"/>
                      <a:pt x="62682" y="135276"/>
                    </a:cubicBezTo>
                    <a:cubicBezTo>
                      <a:pt x="54017" y="136029"/>
                      <a:pt x="46105" y="136406"/>
                      <a:pt x="39700" y="136029"/>
                    </a:cubicBezTo>
                    <a:cubicBezTo>
                      <a:pt x="35933" y="136029"/>
                      <a:pt x="30281" y="134899"/>
                      <a:pt x="22370" y="133769"/>
                    </a:cubicBezTo>
                    <a:cubicBezTo>
                      <a:pt x="15965" y="132638"/>
                      <a:pt x="11067" y="131131"/>
                      <a:pt x="7300" y="129624"/>
                    </a:cubicBezTo>
                    <a:lnTo>
                      <a:pt x="4662" y="95710"/>
                    </a:lnTo>
                    <a:lnTo>
                      <a:pt x="30658" y="93826"/>
                    </a:lnTo>
                    <a:cubicBezTo>
                      <a:pt x="34049" y="97595"/>
                      <a:pt x="37440" y="100609"/>
                      <a:pt x="41584" y="102116"/>
                    </a:cubicBezTo>
                    <a:cubicBezTo>
                      <a:pt x="45352" y="103624"/>
                      <a:pt x="49496" y="104377"/>
                      <a:pt x="53263" y="104000"/>
                    </a:cubicBezTo>
                    <a:cubicBezTo>
                      <a:pt x="54394" y="104000"/>
                      <a:pt x="55524" y="103624"/>
                      <a:pt x="56654" y="103624"/>
                    </a:cubicBezTo>
                    <a:cubicBezTo>
                      <a:pt x="57784" y="103624"/>
                      <a:pt x="58915" y="102870"/>
                      <a:pt x="60045" y="101739"/>
                    </a:cubicBezTo>
                    <a:cubicBezTo>
                      <a:pt x="61175" y="100986"/>
                      <a:pt x="61929" y="99479"/>
                      <a:pt x="62682" y="97595"/>
                    </a:cubicBezTo>
                    <a:cubicBezTo>
                      <a:pt x="63436" y="95710"/>
                      <a:pt x="63436" y="93450"/>
                      <a:pt x="63436" y="90435"/>
                    </a:cubicBezTo>
                    <a:cubicBezTo>
                      <a:pt x="58538" y="90435"/>
                      <a:pt x="53640" y="90058"/>
                      <a:pt x="48742" y="89681"/>
                    </a:cubicBezTo>
                    <a:cubicBezTo>
                      <a:pt x="43844" y="89305"/>
                      <a:pt x="38947" y="88551"/>
                      <a:pt x="34426" y="87421"/>
                    </a:cubicBezTo>
                    <a:cubicBezTo>
                      <a:pt x="29905" y="86290"/>
                      <a:pt x="25760" y="84783"/>
                      <a:pt x="21616" y="82899"/>
                    </a:cubicBezTo>
                    <a:cubicBezTo>
                      <a:pt x="17472" y="81015"/>
                      <a:pt x="14081" y="78377"/>
                      <a:pt x="11067" y="75363"/>
                    </a:cubicBezTo>
                    <a:cubicBezTo>
                      <a:pt x="8053" y="72348"/>
                      <a:pt x="5416" y="68580"/>
                      <a:pt x="3532" y="64435"/>
                    </a:cubicBezTo>
                    <a:cubicBezTo>
                      <a:pt x="1648" y="60290"/>
                      <a:pt x="518" y="55391"/>
                      <a:pt x="141" y="49739"/>
                    </a:cubicBezTo>
                    <a:cubicBezTo>
                      <a:pt x="-235" y="43710"/>
                      <a:pt x="141" y="38058"/>
                      <a:pt x="1271" y="33536"/>
                    </a:cubicBezTo>
                    <a:cubicBezTo>
                      <a:pt x="2402" y="28638"/>
                      <a:pt x="4285" y="24493"/>
                      <a:pt x="6923" y="21102"/>
                    </a:cubicBezTo>
                    <a:cubicBezTo>
                      <a:pt x="9560" y="17333"/>
                      <a:pt x="12574" y="14319"/>
                      <a:pt x="15965" y="12058"/>
                    </a:cubicBezTo>
                    <a:cubicBezTo>
                      <a:pt x="19732" y="9420"/>
                      <a:pt x="23500" y="7536"/>
                      <a:pt x="27644" y="5652"/>
                    </a:cubicBezTo>
                    <a:cubicBezTo>
                      <a:pt x="31789" y="4145"/>
                      <a:pt x="36309" y="2638"/>
                      <a:pt x="40830" y="2261"/>
                    </a:cubicBezTo>
                    <a:cubicBezTo>
                      <a:pt x="45352" y="1507"/>
                      <a:pt x="50249" y="1130"/>
                      <a:pt x="54770" y="754"/>
                    </a:cubicBezTo>
                    <a:cubicBezTo>
                      <a:pt x="61552" y="377"/>
                      <a:pt x="67580" y="0"/>
                      <a:pt x="73231" y="0"/>
                    </a:cubicBezTo>
                    <a:cubicBezTo>
                      <a:pt x="78883" y="0"/>
                      <a:pt x="83780" y="377"/>
                      <a:pt x="87924" y="1130"/>
                    </a:cubicBezTo>
                    <a:cubicBezTo>
                      <a:pt x="92446" y="1884"/>
                      <a:pt x="96213" y="2638"/>
                      <a:pt x="99981" y="3768"/>
                    </a:cubicBezTo>
                    <a:cubicBezTo>
                      <a:pt x="103748" y="4899"/>
                      <a:pt x="106385" y="5652"/>
                      <a:pt x="109399" y="6783"/>
                    </a:cubicBezTo>
                    <a:lnTo>
                      <a:pt x="112037" y="40319"/>
                    </a:lnTo>
                    <a:lnTo>
                      <a:pt x="86041" y="42203"/>
                    </a:lnTo>
                    <a:cubicBezTo>
                      <a:pt x="82650" y="38435"/>
                      <a:pt x="79259" y="35420"/>
                      <a:pt x="75492" y="33913"/>
                    </a:cubicBezTo>
                    <a:cubicBezTo>
                      <a:pt x="71724" y="32406"/>
                      <a:pt x="67957" y="31652"/>
                      <a:pt x="64189" y="32029"/>
                    </a:cubicBezTo>
                    <a:cubicBezTo>
                      <a:pt x="63059" y="32029"/>
                      <a:pt x="61929" y="32406"/>
                      <a:pt x="60798" y="32783"/>
                    </a:cubicBezTo>
                    <a:cubicBezTo>
                      <a:pt x="59668" y="33160"/>
                      <a:pt x="58161" y="33913"/>
                      <a:pt x="57408" y="35044"/>
                    </a:cubicBezTo>
                    <a:cubicBezTo>
                      <a:pt x="56277" y="36174"/>
                      <a:pt x="55524" y="37681"/>
                      <a:pt x="54770" y="39565"/>
                    </a:cubicBezTo>
                    <a:cubicBezTo>
                      <a:pt x="54017" y="41449"/>
                      <a:pt x="54017" y="44087"/>
                      <a:pt x="54017" y="47102"/>
                    </a:cubicBezTo>
                    <a:cubicBezTo>
                      <a:pt x="64189" y="46725"/>
                      <a:pt x="72854" y="47102"/>
                      <a:pt x="80766" y="48232"/>
                    </a:cubicBezTo>
                    <a:cubicBezTo>
                      <a:pt x="88678" y="49362"/>
                      <a:pt x="95083" y="51623"/>
                      <a:pt x="100357" y="55015"/>
                    </a:cubicBezTo>
                    <a:cubicBezTo>
                      <a:pt x="105632" y="58406"/>
                      <a:pt x="109776" y="62928"/>
                      <a:pt x="113167" y="68203"/>
                    </a:cubicBezTo>
                    <a:cubicBezTo>
                      <a:pt x="116558" y="73479"/>
                      <a:pt x="117688" y="78377"/>
                      <a:pt x="118442" y="86667"/>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5" name="Freeform 104">
                <a:extLst>
                  <a:ext uri="{FF2B5EF4-FFF2-40B4-BE49-F238E27FC236}">
                    <a16:creationId xmlns:a16="http://schemas.microsoft.com/office/drawing/2014/main" id="{5CBD8489-BDD4-2D13-2416-1F9EBD2DF868}"/>
                  </a:ext>
                </a:extLst>
              </p:cNvPr>
              <p:cNvSpPr/>
              <p:nvPr/>
            </p:nvSpPr>
            <p:spPr>
              <a:xfrm>
                <a:off x="5479844" y="6121916"/>
                <a:ext cx="118582" cy="136177"/>
              </a:xfrm>
              <a:custGeom>
                <a:avLst/>
                <a:gdLst>
                  <a:gd name="connsiteX0" fmla="*/ 118441 w 118582"/>
                  <a:gd name="connsiteY0" fmla="*/ 86667 h 136177"/>
                  <a:gd name="connsiteX1" fmla="*/ 117311 w 118582"/>
                  <a:gd name="connsiteY1" fmla="*/ 102116 h 136177"/>
                  <a:gd name="connsiteX2" fmla="*/ 111660 w 118582"/>
                  <a:gd name="connsiteY2" fmla="*/ 114174 h 136177"/>
                  <a:gd name="connsiteX3" fmla="*/ 102241 w 118582"/>
                  <a:gd name="connsiteY3" fmla="*/ 123218 h 136177"/>
                  <a:gd name="connsiteX4" fmla="*/ 90562 w 118582"/>
                  <a:gd name="connsiteY4" fmla="*/ 129624 h 136177"/>
                  <a:gd name="connsiteX5" fmla="*/ 76999 w 118582"/>
                  <a:gd name="connsiteY5" fmla="*/ 133392 h 136177"/>
                  <a:gd name="connsiteX6" fmla="*/ 62682 w 118582"/>
                  <a:gd name="connsiteY6" fmla="*/ 135276 h 136177"/>
                  <a:gd name="connsiteX7" fmla="*/ 39700 w 118582"/>
                  <a:gd name="connsiteY7" fmla="*/ 136029 h 136177"/>
                  <a:gd name="connsiteX8" fmla="*/ 22370 w 118582"/>
                  <a:gd name="connsiteY8" fmla="*/ 133769 h 136177"/>
                  <a:gd name="connsiteX9" fmla="*/ 7299 w 118582"/>
                  <a:gd name="connsiteY9" fmla="*/ 129624 h 136177"/>
                  <a:gd name="connsiteX10" fmla="*/ 4662 w 118582"/>
                  <a:gd name="connsiteY10" fmla="*/ 95710 h 136177"/>
                  <a:gd name="connsiteX11" fmla="*/ 30658 w 118582"/>
                  <a:gd name="connsiteY11" fmla="*/ 93826 h 136177"/>
                  <a:gd name="connsiteX12" fmla="*/ 41584 w 118582"/>
                  <a:gd name="connsiteY12" fmla="*/ 102116 h 136177"/>
                  <a:gd name="connsiteX13" fmla="*/ 53263 w 118582"/>
                  <a:gd name="connsiteY13" fmla="*/ 104000 h 136177"/>
                  <a:gd name="connsiteX14" fmla="*/ 56654 w 118582"/>
                  <a:gd name="connsiteY14" fmla="*/ 103624 h 136177"/>
                  <a:gd name="connsiteX15" fmla="*/ 60045 w 118582"/>
                  <a:gd name="connsiteY15" fmla="*/ 101740 h 136177"/>
                  <a:gd name="connsiteX16" fmla="*/ 62682 w 118582"/>
                  <a:gd name="connsiteY16" fmla="*/ 97595 h 136177"/>
                  <a:gd name="connsiteX17" fmla="*/ 63436 w 118582"/>
                  <a:gd name="connsiteY17" fmla="*/ 90435 h 136177"/>
                  <a:gd name="connsiteX18" fmla="*/ 48742 w 118582"/>
                  <a:gd name="connsiteY18" fmla="*/ 89681 h 136177"/>
                  <a:gd name="connsiteX19" fmla="*/ 34426 w 118582"/>
                  <a:gd name="connsiteY19" fmla="*/ 87421 h 136177"/>
                  <a:gd name="connsiteX20" fmla="*/ 21616 w 118582"/>
                  <a:gd name="connsiteY20" fmla="*/ 82899 h 136177"/>
                  <a:gd name="connsiteX21" fmla="*/ 11067 w 118582"/>
                  <a:gd name="connsiteY21" fmla="*/ 75363 h 136177"/>
                  <a:gd name="connsiteX22" fmla="*/ 3532 w 118582"/>
                  <a:gd name="connsiteY22" fmla="*/ 64435 h 136177"/>
                  <a:gd name="connsiteX23" fmla="*/ 141 w 118582"/>
                  <a:gd name="connsiteY23" fmla="*/ 49739 h 136177"/>
                  <a:gd name="connsiteX24" fmla="*/ 1272 w 118582"/>
                  <a:gd name="connsiteY24" fmla="*/ 33536 h 136177"/>
                  <a:gd name="connsiteX25" fmla="*/ 6923 w 118582"/>
                  <a:gd name="connsiteY25" fmla="*/ 21102 h 136177"/>
                  <a:gd name="connsiteX26" fmla="*/ 15965 w 118582"/>
                  <a:gd name="connsiteY26" fmla="*/ 12058 h 136177"/>
                  <a:gd name="connsiteX27" fmla="*/ 27644 w 118582"/>
                  <a:gd name="connsiteY27" fmla="*/ 5652 h 136177"/>
                  <a:gd name="connsiteX28" fmla="*/ 40831 w 118582"/>
                  <a:gd name="connsiteY28" fmla="*/ 2261 h 136177"/>
                  <a:gd name="connsiteX29" fmla="*/ 54770 w 118582"/>
                  <a:gd name="connsiteY29" fmla="*/ 754 h 136177"/>
                  <a:gd name="connsiteX30" fmla="*/ 73231 w 118582"/>
                  <a:gd name="connsiteY30" fmla="*/ 0 h 136177"/>
                  <a:gd name="connsiteX31" fmla="*/ 87925 w 118582"/>
                  <a:gd name="connsiteY31" fmla="*/ 1130 h 136177"/>
                  <a:gd name="connsiteX32" fmla="*/ 99604 w 118582"/>
                  <a:gd name="connsiteY32" fmla="*/ 3768 h 136177"/>
                  <a:gd name="connsiteX33" fmla="*/ 109023 w 118582"/>
                  <a:gd name="connsiteY33" fmla="*/ 6783 h 136177"/>
                  <a:gd name="connsiteX34" fmla="*/ 111660 w 118582"/>
                  <a:gd name="connsiteY34" fmla="*/ 40319 h 136177"/>
                  <a:gd name="connsiteX35" fmla="*/ 85664 w 118582"/>
                  <a:gd name="connsiteY35" fmla="*/ 42203 h 136177"/>
                  <a:gd name="connsiteX36" fmla="*/ 75115 w 118582"/>
                  <a:gd name="connsiteY36" fmla="*/ 33913 h 136177"/>
                  <a:gd name="connsiteX37" fmla="*/ 63812 w 118582"/>
                  <a:gd name="connsiteY37" fmla="*/ 32029 h 136177"/>
                  <a:gd name="connsiteX38" fmla="*/ 60422 w 118582"/>
                  <a:gd name="connsiteY38" fmla="*/ 32783 h 136177"/>
                  <a:gd name="connsiteX39" fmla="*/ 57031 w 118582"/>
                  <a:gd name="connsiteY39" fmla="*/ 35044 h 136177"/>
                  <a:gd name="connsiteX40" fmla="*/ 54394 w 118582"/>
                  <a:gd name="connsiteY40" fmla="*/ 39565 h 136177"/>
                  <a:gd name="connsiteX41" fmla="*/ 53640 w 118582"/>
                  <a:gd name="connsiteY41" fmla="*/ 47102 h 136177"/>
                  <a:gd name="connsiteX42" fmla="*/ 80390 w 118582"/>
                  <a:gd name="connsiteY42" fmla="*/ 48232 h 136177"/>
                  <a:gd name="connsiteX43" fmla="*/ 99981 w 118582"/>
                  <a:gd name="connsiteY43" fmla="*/ 55015 h 136177"/>
                  <a:gd name="connsiteX44" fmla="*/ 112790 w 118582"/>
                  <a:gd name="connsiteY44" fmla="*/ 68203 h 136177"/>
                  <a:gd name="connsiteX45" fmla="*/ 118441 w 118582"/>
                  <a:gd name="connsiteY45" fmla="*/ 86667 h 13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8582" h="136177">
                    <a:moveTo>
                      <a:pt x="118441" y="86667"/>
                    </a:moveTo>
                    <a:cubicBezTo>
                      <a:pt x="118818" y="92319"/>
                      <a:pt x="118441" y="97595"/>
                      <a:pt x="117311" y="102116"/>
                    </a:cubicBezTo>
                    <a:cubicBezTo>
                      <a:pt x="116181" y="106638"/>
                      <a:pt x="114297" y="110783"/>
                      <a:pt x="111660" y="114174"/>
                    </a:cubicBezTo>
                    <a:cubicBezTo>
                      <a:pt x="109023" y="117566"/>
                      <a:pt x="106009" y="120580"/>
                      <a:pt x="102241" y="123218"/>
                    </a:cubicBezTo>
                    <a:cubicBezTo>
                      <a:pt x="98474" y="125856"/>
                      <a:pt x="94706" y="127740"/>
                      <a:pt x="90562" y="129624"/>
                    </a:cubicBezTo>
                    <a:cubicBezTo>
                      <a:pt x="86417" y="131508"/>
                      <a:pt x="81897" y="132638"/>
                      <a:pt x="76999" y="133392"/>
                    </a:cubicBezTo>
                    <a:cubicBezTo>
                      <a:pt x="72101" y="134145"/>
                      <a:pt x="67580" y="134899"/>
                      <a:pt x="62682" y="135276"/>
                    </a:cubicBezTo>
                    <a:cubicBezTo>
                      <a:pt x="54017" y="136029"/>
                      <a:pt x="46105" y="136406"/>
                      <a:pt x="39700" y="136029"/>
                    </a:cubicBezTo>
                    <a:cubicBezTo>
                      <a:pt x="35933" y="136029"/>
                      <a:pt x="30282" y="134899"/>
                      <a:pt x="22370" y="133769"/>
                    </a:cubicBezTo>
                    <a:cubicBezTo>
                      <a:pt x="15965" y="132638"/>
                      <a:pt x="11067" y="131131"/>
                      <a:pt x="7299" y="129624"/>
                    </a:cubicBezTo>
                    <a:lnTo>
                      <a:pt x="4662" y="95710"/>
                    </a:lnTo>
                    <a:lnTo>
                      <a:pt x="30658" y="93826"/>
                    </a:lnTo>
                    <a:cubicBezTo>
                      <a:pt x="34049" y="97595"/>
                      <a:pt x="37440" y="100609"/>
                      <a:pt x="41584" y="102116"/>
                    </a:cubicBezTo>
                    <a:cubicBezTo>
                      <a:pt x="45728" y="103624"/>
                      <a:pt x="49496" y="104377"/>
                      <a:pt x="53263" y="104000"/>
                    </a:cubicBezTo>
                    <a:cubicBezTo>
                      <a:pt x="54394" y="104000"/>
                      <a:pt x="55524" y="103624"/>
                      <a:pt x="56654" y="103624"/>
                    </a:cubicBezTo>
                    <a:cubicBezTo>
                      <a:pt x="57784" y="103247"/>
                      <a:pt x="58915" y="102870"/>
                      <a:pt x="60045" y="101740"/>
                    </a:cubicBezTo>
                    <a:cubicBezTo>
                      <a:pt x="61175" y="100986"/>
                      <a:pt x="61929" y="99479"/>
                      <a:pt x="62682" y="97595"/>
                    </a:cubicBezTo>
                    <a:cubicBezTo>
                      <a:pt x="63436" y="95710"/>
                      <a:pt x="63436" y="93450"/>
                      <a:pt x="63436" y="90435"/>
                    </a:cubicBezTo>
                    <a:cubicBezTo>
                      <a:pt x="58538" y="90435"/>
                      <a:pt x="53640" y="90058"/>
                      <a:pt x="48742" y="89681"/>
                    </a:cubicBezTo>
                    <a:cubicBezTo>
                      <a:pt x="43845" y="89305"/>
                      <a:pt x="38947" y="88551"/>
                      <a:pt x="34426" y="87421"/>
                    </a:cubicBezTo>
                    <a:cubicBezTo>
                      <a:pt x="29905" y="86290"/>
                      <a:pt x="25760" y="84783"/>
                      <a:pt x="21616" y="82899"/>
                    </a:cubicBezTo>
                    <a:cubicBezTo>
                      <a:pt x="17472" y="81015"/>
                      <a:pt x="14081" y="78377"/>
                      <a:pt x="11067" y="75363"/>
                    </a:cubicBezTo>
                    <a:cubicBezTo>
                      <a:pt x="8053" y="72348"/>
                      <a:pt x="5416" y="68580"/>
                      <a:pt x="3532" y="64435"/>
                    </a:cubicBezTo>
                    <a:cubicBezTo>
                      <a:pt x="1648" y="60290"/>
                      <a:pt x="518" y="55392"/>
                      <a:pt x="141" y="49739"/>
                    </a:cubicBezTo>
                    <a:cubicBezTo>
                      <a:pt x="-236" y="43710"/>
                      <a:pt x="141" y="38058"/>
                      <a:pt x="1272" y="33536"/>
                    </a:cubicBezTo>
                    <a:cubicBezTo>
                      <a:pt x="2402" y="28638"/>
                      <a:pt x="4286" y="24493"/>
                      <a:pt x="6923" y="21102"/>
                    </a:cubicBezTo>
                    <a:cubicBezTo>
                      <a:pt x="9560" y="17710"/>
                      <a:pt x="12574" y="14319"/>
                      <a:pt x="15965" y="12058"/>
                    </a:cubicBezTo>
                    <a:cubicBezTo>
                      <a:pt x="19733" y="9420"/>
                      <a:pt x="23500" y="7536"/>
                      <a:pt x="27644" y="5652"/>
                    </a:cubicBezTo>
                    <a:cubicBezTo>
                      <a:pt x="31788" y="4145"/>
                      <a:pt x="36309" y="2638"/>
                      <a:pt x="40831" y="2261"/>
                    </a:cubicBezTo>
                    <a:cubicBezTo>
                      <a:pt x="45352" y="1884"/>
                      <a:pt x="50249" y="1130"/>
                      <a:pt x="54770" y="754"/>
                    </a:cubicBezTo>
                    <a:cubicBezTo>
                      <a:pt x="61552" y="377"/>
                      <a:pt x="67580" y="0"/>
                      <a:pt x="73231" y="0"/>
                    </a:cubicBezTo>
                    <a:cubicBezTo>
                      <a:pt x="78882" y="0"/>
                      <a:pt x="83780" y="377"/>
                      <a:pt x="87925" y="1130"/>
                    </a:cubicBezTo>
                    <a:cubicBezTo>
                      <a:pt x="92446" y="1884"/>
                      <a:pt x="96213" y="2638"/>
                      <a:pt x="99604" y="3768"/>
                    </a:cubicBezTo>
                    <a:cubicBezTo>
                      <a:pt x="102995" y="4899"/>
                      <a:pt x="106009" y="5652"/>
                      <a:pt x="109023" y="6783"/>
                    </a:cubicBezTo>
                    <a:lnTo>
                      <a:pt x="111660" y="40319"/>
                    </a:lnTo>
                    <a:lnTo>
                      <a:pt x="85664" y="42203"/>
                    </a:lnTo>
                    <a:cubicBezTo>
                      <a:pt x="82273" y="38435"/>
                      <a:pt x="78882" y="35420"/>
                      <a:pt x="75115" y="33913"/>
                    </a:cubicBezTo>
                    <a:cubicBezTo>
                      <a:pt x="71347" y="32406"/>
                      <a:pt x="67580" y="31652"/>
                      <a:pt x="63812" y="32029"/>
                    </a:cubicBezTo>
                    <a:cubicBezTo>
                      <a:pt x="62682" y="32029"/>
                      <a:pt x="61552" y="32406"/>
                      <a:pt x="60422" y="32783"/>
                    </a:cubicBezTo>
                    <a:cubicBezTo>
                      <a:pt x="59292" y="33160"/>
                      <a:pt x="57784" y="33913"/>
                      <a:pt x="57031" y="35044"/>
                    </a:cubicBezTo>
                    <a:cubicBezTo>
                      <a:pt x="55901" y="36174"/>
                      <a:pt x="55147" y="37681"/>
                      <a:pt x="54394" y="39565"/>
                    </a:cubicBezTo>
                    <a:cubicBezTo>
                      <a:pt x="53640" y="41449"/>
                      <a:pt x="53640" y="44087"/>
                      <a:pt x="53640" y="47102"/>
                    </a:cubicBezTo>
                    <a:cubicBezTo>
                      <a:pt x="63812" y="46725"/>
                      <a:pt x="72478" y="47102"/>
                      <a:pt x="80390" y="48232"/>
                    </a:cubicBezTo>
                    <a:cubicBezTo>
                      <a:pt x="88301" y="49362"/>
                      <a:pt x="94706" y="51623"/>
                      <a:pt x="99981" y="55015"/>
                    </a:cubicBezTo>
                    <a:cubicBezTo>
                      <a:pt x="105255" y="58406"/>
                      <a:pt x="109400" y="62928"/>
                      <a:pt x="112790" y="68203"/>
                    </a:cubicBezTo>
                    <a:cubicBezTo>
                      <a:pt x="115804" y="71594"/>
                      <a:pt x="117688" y="78377"/>
                      <a:pt x="118441" y="86667"/>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6" name="Freeform 105">
                <a:extLst>
                  <a:ext uri="{FF2B5EF4-FFF2-40B4-BE49-F238E27FC236}">
                    <a16:creationId xmlns:a16="http://schemas.microsoft.com/office/drawing/2014/main" id="{040BD637-5D06-2C49-6A70-FD2E0A7B0A31}"/>
                  </a:ext>
                </a:extLst>
              </p:cNvPr>
              <p:cNvSpPr/>
              <p:nvPr/>
            </p:nvSpPr>
            <p:spPr>
              <a:xfrm>
                <a:off x="5665725" y="6163742"/>
                <a:ext cx="45963" cy="25623"/>
              </a:xfrm>
              <a:custGeom>
                <a:avLst/>
                <a:gdLst>
                  <a:gd name="connsiteX0" fmla="*/ 44080 w 45963"/>
                  <a:gd name="connsiteY0" fmla="*/ 0 h 25623"/>
                  <a:gd name="connsiteX1" fmla="*/ 45964 w 45963"/>
                  <a:gd name="connsiteY1" fmla="*/ 22232 h 25623"/>
                  <a:gd name="connsiteX2" fmla="*/ 1884 w 45963"/>
                  <a:gd name="connsiteY2" fmla="*/ 25623 h 25623"/>
                  <a:gd name="connsiteX3" fmla="*/ 0 w 45963"/>
                  <a:gd name="connsiteY3" fmla="*/ 3391 h 25623"/>
                  <a:gd name="connsiteX4" fmla="*/ 44080 w 45963"/>
                  <a:gd name="connsiteY4" fmla="*/ 0 h 25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63" h="25623">
                    <a:moveTo>
                      <a:pt x="44080" y="0"/>
                    </a:moveTo>
                    <a:lnTo>
                      <a:pt x="45964" y="22232"/>
                    </a:lnTo>
                    <a:lnTo>
                      <a:pt x="1884" y="25623"/>
                    </a:lnTo>
                    <a:lnTo>
                      <a:pt x="0" y="3391"/>
                    </a:lnTo>
                    <a:lnTo>
                      <a:pt x="44080" y="0"/>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7" name="Freeform 106">
                <a:extLst>
                  <a:ext uri="{FF2B5EF4-FFF2-40B4-BE49-F238E27FC236}">
                    <a16:creationId xmlns:a16="http://schemas.microsoft.com/office/drawing/2014/main" id="{245A8F36-9E58-8E11-F8B8-7FB2D3ACF479}"/>
                  </a:ext>
                </a:extLst>
              </p:cNvPr>
              <p:cNvSpPr/>
              <p:nvPr/>
            </p:nvSpPr>
            <p:spPr>
              <a:xfrm>
                <a:off x="5777620" y="6095768"/>
                <a:ext cx="147180" cy="138438"/>
              </a:xfrm>
              <a:custGeom>
                <a:avLst/>
                <a:gdLst>
                  <a:gd name="connsiteX0" fmla="*/ 0 w 147180"/>
                  <a:gd name="connsiteY0" fmla="*/ 6930 h 138438"/>
                  <a:gd name="connsiteX1" fmla="*/ 74974 w 147180"/>
                  <a:gd name="connsiteY1" fmla="*/ 901 h 138438"/>
                  <a:gd name="connsiteX2" fmla="*/ 100593 w 147180"/>
                  <a:gd name="connsiteY2" fmla="*/ 148 h 138438"/>
                  <a:gd name="connsiteX3" fmla="*/ 119431 w 147180"/>
                  <a:gd name="connsiteY3" fmla="*/ 2409 h 138438"/>
                  <a:gd name="connsiteX4" fmla="*/ 132240 w 147180"/>
                  <a:gd name="connsiteY4" fmla="*/ 7684 h 138438"/>
                  <a:gd name="connsiteX5" fmla="*/ 140529 w 147180"/>
                  <a:gd name="connsiteY5" fmla="*/ 15220 h 138438"/>
                  <a:gd name="connsiteX6" fmla="*/ 145050 w 147180"/>
                  <a:gd name="connsiteY6" fmla="*/ 24641 h 138438"/>
                  <a:gd name="connsiteX7" fmla="*/ 146933 w 147180"/>
                  <a:gd name="connsiteY7" fmla="*/ 35945 h 138438"/>
                  <a:gd name="connsiteX8" fmla="*/ 146557 w 147180"/>
                  <a:gd name="connsiteY8" fmla="*/ 47626 h 138438"/>
                  <a:gd name="connsiteX9" fmla="*/ 143166 w 147180"/>
                  <a:gd name="connsiteY9" fmla="*/ 57800 h 138438"/>
                  <a:gd name="connsiteX10" fmla="*/ 135254 w 147180"/>
                  <a:gd name="connsiteY10" fmla="*/ 66467 h 138438"/>
                  <a:gd name="connsiteX11" fmla="*/ 121691 w 147180"/>
                  <a:gd name="connsiteY11" fmla="*/ 73626 h 138438"/>
                  <a:gd name="connsiteX12" fmla="*/ 101346 w 147180"/>
                  <a:gd name="connsiteY12" fmla="*/ 78902 h 138438"/>
                  <a:gd name="connsiteX13" fmla="*/ 73090 w 147180"/>
                  <a:gd name="connsiteY13" fmla="*/ 82670 h 138438"/>
                  <a:gd name="connsiteX14" fmla="*/ 73843 w 147180"/>
                  <a:gd name="connsiteY14" fmla="*/ 93974 h 138438"/>
                  <a:gd name="connsiteX15" fmla="*/ 85146 w 147180"/>
                  <a:gd name="connsiteY15" fmla="*/ 95105 h 138438"/>
                  <a:gd name="connsiteX16" fmla="*/ 88160 w 147180"/>
                  <a:gd name="connsiteY16" fmla="*/ 132409 h 138438"/>
                  <a:gd name="connsiteX17" fmla="*/ 10926 w 147180"/>
                  <a:gd name="connsiteY17" fmla="*/ 138438 h 138438"/>
                  <a:gd name="connsiteX18" fmla="*/ 7912 w 147180"/>
                  <a:gd name="connsiteY18" fmla="*/ 101134 h 138438"/>
                  <a:gd name="connsiteX19" fmla="*/ 18838 w 147180"/>
                  <a:gd name="connsiteY19" fmla="*/ 98119 h 138438"/>
                  <a:gd name="connsiteX20" fmla="*/ 14693 w 147180"/>
                  <a:gd name="connsiteY20" fmla="*/ 44989 h 138438"/>
                  <a:gd name="connsiteX21" fmla="*/ 3391 w 147180"/>
                  <a:gd name="connsiteY21" fmla="*/ 43858 h 138438"/>
                  <a:gd name="connsiteX22" fmla="*/ 0 w 147180"/>
                  <a:gd name="connsiteY22" fmla="*/ 6930 h 138438"/>
                  <a:gd name="connsiteX23" fmla="*/ 70829 w 147180"/>
                  <a:gd name="connsiteY23" fmla="*/ 59684 h 138438"/>
                  <a:gd name="connsiteX24" fmla="*/ 79872 w 147180"/>
                  <a:gd name="connsiteY24" fmla="*/ 58554 h 138438"/>
                  <a:gd name="connsiteX25" fmla="*/ 86653 w 147180"/>
                  <a:gd name="connsiteY25" fmla="*/ 55916 h 138438"/>
                  <a:gd name="connsiteX26" fmla="*/ 90797 w 147180"/>
                  <a:gd name="connsiteY26" fmla="*/ 50641 h 138438"/>
                  <a:gd name="connsiteX27" fmla="*/ 91551 w 147180"/>
                  <a:gd name="connsiteY27" fmla="*/ 41974 h 138438"/>
                  <a:gd name="connsiteX28" fmla="*/ 89290 w 147180"/>
                  <a:gd name="connsiteY28" fmla="*/ 33684 h 138438"/>
                  <a:gd name="connsiteX29" fmla="*/ 84392 w 147180"/>
                  <a:gd name="connsiteY29" fmla="*/ 29162 h 138438"/>
                  <a:gd name="connsiteX30" fmla="*/ 77234 w 147180"/>
                  <a:gd name="connsiteY30" fmla="*/ 27655 h 138438"/>
                  <a:gd name="connsiteX31" fmla="*/ 68192 w 147180"/>
                  <a:gd name="connsiteY31" fmla="*/ 28032 h 138438"/>
                  <a:gd name="connsiteX32" fmla="*/ 70829 w 147180"/>
                  <a:gd name="connsiteY32" fmla="*/ 59684 h 13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7180" h="138438">
                    <a:moveTo>
                      <a:pt x="0" y="6930"/>
                    </a:moveTo>
                    <a:lnTo>
                      <a:pt x="74974" y="901"/>
                    </a:lnTo>
                    <a:cubicBezTo>
                      <a:pt x="84769" y="148"/>
                      <a:pt x="93435" y="-229"/>
                      <a:pt x="100593" y="148"/>
                    </a:cubicBezTo>
                    <a:cubicBezTo>
                      <a:pt x="107751" y="525"/>
                      <a:pt x="114156" y="1278"/>
                      <a:pt x="119431" y="2409"/>
                    </a:cubicBezTo>
                    <a:cubicBezTo>
                      <a:pt x="124705" y="3539"/>
                      <a:pt x="128849" y="5423"/>
                      <a:pt x="132240" y="7684"/>
                    </a:cubicBezTo>
                    <a:cubicBezTo>
                      <a:pt x="135631" y="9945"/>
                      <a:pt x="138268" y="12206"/>
                      <a:pt x="140529" y="15220"/>
                    </a:cubicBezTo>
                    <a:cubicBezTo>
                      <a:pt x="142789" y="18235"/>
                      <a:pt x="143919" y="21249"/>
                      <a:pt x="145050" y="24641"/>
                    </a:cubicBezTo>
                    <a:cubicBezTo>
                      <a:pt x="145803" y="28032"/>
                      <a:pt x="146557" y="31800"/>
                      <a:pt x="146933" y="35945"/>
                    </a:cubicBezTo>
                    <a:cubicBezTo>
                      <a:pt x="147310" y="40090"/>
                      <a:pt x="147310" y="43858"/>
                      <a:pt x="146557" y="47626"/>
                    </a:cubicBezTo>
                    <a:cubicBezTo>
                      <a:pt x="146180" y="51394"/>
                      <a:pt x="145050" y="54786"/>
                      <a:pt x="143166" y="57800"/>
                    </a:cubicBezTo>
                    <a:cubicBezTo>
                      <a:pt x="141282" y="60815"/>
                      <a:pt x="138645" y="63829"/>
                      <a:pt x="135254" y="66467"/>
                    </a:cubicBezTo>
                    <a:cubicBezTo>
                      <a:pt x="131863" y="69105"/>
                      <a:pt x="127342" y="71742"/>
                      <a:pt x="121691" y="73626"/>
                    </a:cubicBezTo>
                    <a:cubicBezTo>
                      <a:pt x="116040" y="75887"/>
                      <a:pt x="109258" y="77394"/>
                      <a:pt x="101346" y="78902"/>
                    </a:cubicBezTo>
                    <a:cubicBezTo>
                      <a:pt x="93435" y="80409"/>
                      <a:pt x="84016" y="81539"/>
                      <a:pt x="73090" y="82670"/>
                    </a:cubicBezTo>
                    <a:lnTo>
                      <a:pt x="73843" y="93974"/>
                    </a:lnTo>
                    <a:lnTo>
                      <a:pt x="85146" y="95105"/>
                    </a:lnTo>
                    <a:lnTo>
                      <a:pt x="88160" y="132409"/>
                    </a:lnTo>
                    <a:lnTo>
                      <a:pt x="10926" y="138438"/>
                    </a:lnTo>
                    <a:lnTo>
                      <a:pt x="7912" y="101134"/>
                    </a:lnTo>
                    <a:lnTo>
                      <a:pt x="18838" y="98119"/>
                    </a:lnTo>
                    <a:lnTo>
                      <a:pt x="14693" y="44989"/>
                    </a:lnTo>
                    <a:lnTo>
                      <a:pt x="3391" y="43858"/>
                    </a:lnTo>
                    <a:lnTo>
                      <a:pt x="0" y="6930"/>
                    </a:lnTo>
                    <a:close/>
                    <a:moveTo>
                      <a:pt x="70829" y="59684"/>
                    </a:moveTo>
                    <a:cubicBezTo>
                      <a:pt x="74220" y="59307"/>
                      <a:pt x="77234" y="58931"/>
                      <a:pt x="79872" y="58554"/>
                    </a:cubicBezTo>
                    <a:cubicBezTo>
                      <a:pt x="82509" y="58177"/>
                      <a:pt x="84769" y="57047"/>
                      <a:pt x="86653" y="55916"/>
                    </a:cubicBezTo>
                    <a:cubicBezTo>
                      <a:pt x="88537" y="54786"/>
                      <a:pt x="89667" y="52902"/>
                      <a:pt x="90797" y="50641"/>
                    </a:cubicBezTo>
                    <a:cubicBezTo>
                      <a:pt x="91927" y="48380"/>
                      <a:pt x="91927" y="45365"/>
                      <a:pt x="91551" y="41974"/>
                    </a:cubicBezTo>
                    <a:cubicBezTo>
                      <a:pt x="91174" y="38583"/>
                      <a:pt x="90421" y="35568"/>
                      <a:pt x="89290" y="33684"/>
                    </a:cubicBezTo>
                    <a:cubicBezTo>
                      <a:pt x="88160" y="31800"/>
                      <a:pt x="86653" y="30293"/>
                      <a:pt x="84392" y="29162"/>
                    </a:cubicBezTo>
                    <a:cubicBezTo>
                      <a:pt x="82509" y="28409"/>
                      <a:pt x="79872" y="27655"/>
                      <a:pt x="77234" y="27655"/>
                    </a:cubicBezTo>
                    <a:cubicBezTo>
                      <a:pt x="74597" y="27655"/>
                      <a:pt x="71583" y="27655"/>
                      <a:pt x="68192" y="28032"/>
                    </a:cubicBezTo>
                    <a:lnTo>
                      <a:pt x="70829" y="59684"/>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8" name="Freeform 107">
                <a:extLst>
                  <a:ext uri="{FF2B5EF4-FFF2-40B4-BE49-F238E27FC236}">
                    <a16:creationId xmlns:a16="http://schemas.microsoft.com/office/drawing/2014/main" id="{0B379A76-682D-CFFD-C3DB-F466CB2DB01E}"/>
                  </a:ext>
                </a:extLst>
              </p:cNvPr>
              <p:cNvSpPr/>
              <p:nvPr/>
            </p:nvSpPr>
            <p:spPr>
              <a:xfrm>
                <a:off x="5933972" y="6082068"/>
                <a:ext cx="155220" cy="137221"/>
              </a:xfrm>
              <a:custGeom>
                <a:avLst/>
                <a:gdLst>
                  <a:gd name="connsiteX0" fmla="*/ 82886 w 155220"/>
                  <a:gd name="connsiteY0" fmla="*/ 136689 h 137221"/>
                  <a:gd name="connsiteX1" fmla="*/ 62541 w 155220"/>
                  <a:gd name="connsiteY1" fmla="*/ 137066 h 137221"/>
                  <a:gd name="connsiteX2" fmla="*/ 43703 w 155220"/>
                  <a:gd name="connsiteY2" fmla="*/ 133674 h 137221"/>
                  <a:gd name="connsiteX3" fmla="*/ 27503 w 155220"/>
                  <a:gd name="connsiteY3" fmla="*/ 125761 h 137221"/>
                  <a:gd name="connsiteX4" fmla="*/ 14317 w 155220"/>
                  <a:gd name="connsiteY4" fmla="*/ 113327 h 137221"/>
                  <a:gd name="connsiteX5" fmla="*/ 4898 w 155220"/>
                  <a:gd name="connsiteY5" fmla="*/ 95993 h 137221"/>
                  <a:gd name="connsiteX6" fmla="*/ 377 w 155220"/>
                  <a:gd name="connsiteY6" fmla="*/ 73384 h 137221"/>
                  <a:gd name="connsiteX7" fmla="*/ 1507 w 155220"/>
                  <a:gd name="connsiteY7" fmla="*/ 51529 h 137221"/>
                  <a:gd name="connsiteX8" fmla="*/ 7912 w 155220"/>
                  <a:gd name="connsiteY8" fmla="*/ 33819 h 137221"/>
                  <a:gd name="connsiteX9" fmla="*/ 18838 w 155220"/>
                  <a:gd name="connsiteY9" fmla="*/ 20254 h 137221"/>
                  <a:gd name="connsiteX10" fmla="*/ 33908 w 155220"/>
                  <a:gd name="connsiteY10" fmla="*/ 10080 h 137221"/>
                  <a:gd name="connsiteX11" fmla="*/ 51992 w 155220"/>
                  <a:gd name="connsiteY11" fmla="*/ 3674 h 137221"/>
                  <a:gd name="connsiteX12" fmla="*/ 72337 w 155220"/>
                  <a:gd name="connsiteY12" fmla="*/ 283 h 137221"/>
                  <a:gd name="connsiteX13" fmla="*/ 93058 w 155220"/>
                  <a:gd name="connsiteY13" fmla="*/ 283 h 137221"/>
                  <a:gd name="connsiteX14" fmla="*/ 111896 w 155220"/>
                  <a:gd name="connsiteY14" fmla="*/ 4051 h 137221"/>
                  <a:gd name="connsiteX15" fmla="*/ 128096 w 155220"/>
                  <a:gd name="connsiteY15" fmla="*/ 11587 h 137221"/>
                  <a:gd name="connsiteX16" fmla="*/ 141282 w 155220"/>
                  <a:gd name="connsiteY16" fmla="*/ 23268 h 137221"/>
                  <a:gd name="connsiteX17" fmla="*/ 150324 w 155220"/>
                  <a:gd name="connsiteY17" fmla="*/ 39471 h 137221"/>
                  <a:gd name="connsiteX18" fmla="*/ 154845 w 155220"/>
                  <a:gd name="connsiteY18" fmla="*/ 60573 h 137221"/>
                  <a:gd name="connsiteX19" fmla="*/ 151455 w 155220"/>
                  <a:gd name="connsiteY19" fmla="*/ 92979 h 137221"/>
                  <a:gd name="connsiteX20" fmla="*/ 136761 w 155220"/>
                  <a:gd name="connsiteY20" fmla="*/ 115964 h 137221"/>
                  <a:gd name="connsiteX21" fmla="*/ 113026 w 155220"/>
                  <a:gd name="connsiteY21" fmla="*/ 129906 h 137221"/>
                  <a:gd name="connsiteX22" fmla="*/ 82886 w 155220"/>
                  <a:gd name="connsiteY22" fmla="*/ 136689 h 137221"/>
                  <a:gd name="connsiteX23" fmla="*/ 74974 w 155220"/>
                  <a:gd name="connsiteY23" fmla="*/ 40225 h 137221"/>
                  <a:gd name="connsiteX24" fmla="*/ 65932 w 155220"/>
                  <a:gd name="connsiteY24" fmla="*/ 42486 h 137221"/>
                  <a:gd name="connsiteX25" fmla="*/ 59904 w 155220"/>
                  <a:gd name="connsiteY25" fmla="*/ 46631 h 137221"/>
                  <a:gd name="connsiteX26" fmla="*/ 56513 w 155220"/>
                  <a:gd name="connsiteY26" fmla="*/ 52283 h 137221"/>
                  <a:gd name="connsiteX27" fmla="*/ 55006 w 155220"/>
                  <a:gd name="connsiteY27" fmla="*/ 58312 h 137221"/>
                  <a:gd name="connsiteX28" fmla="*/ 54629 w 155220"/>
                  <a:gd name="connsiteY28" fmla="*/ 64341 h 137221"/>
                  <a:gd name="connsiteX29" fmla="*/ 55006 w 155220"/>
                  <a:gd name="connsiteY29" fmla="*/ 69239 h 137221"/>
                  <a:gd name="connsiteX30" fmla="*/ 55383 w 155220"/>
                  <a:gd name="connsiteY30" fmla="*/ 74138 h 137221"/>
                  <a:gd name="connsiteX31" fmla="*/ 56513 w 155220"/>
                  <a:gd name="connsiteY31" fmla="*/ 80167 h 137221"/>
                  <a:gd name="connsiteX32" fmla="*/ 58773 w 155220"/>
                  <a:gd name="connsiteY32" fmla="*/ 86196 h 137221"/>
                  <a:gd name="connsiteX33" fmla="*/ 62918 w 155220"/>
                  <a:gd name="connsiteY33" fmla="*/ 91471 h 137221"/>
                  <a:gd name="connsiteX34" fmla="*/ 69322 w 155220"/>
                  <a:gd name="connsiteY34" fmla="*/ 94863 h 137221"/>
                  <a:gd name="connsiteX35" fmla="*/ 78741 w 155220"/>
                  <a:gd name="connsiteY35" fmla="*/ 95616 h 137221"/>
                  <a:gd name="connsiteX36" fmla="*/ 87783 w 155220"/>
                  <a:gd name="connsiteY36" fmla="*/ 93355 h 137221"/>
                  <a:gd name="connsiteX37" fmla="*/ 93811 w 155220"/>
                  <a:gd name="connsiteY37" fmla="*/ 89210 h 137221"/>
                  <a:gd name="connsiteX38" fmla="*/ 97202 w 155220"/>
                  <a:gd name="connsiteY38" fmla="*/ 83558 h 137221"/>
                  <a:gd name="connsiteX39" fmla="*/ 98709 w 155220"/>
                  <a:gd name="connsiteY39" fmla="*/ 77152 h 137221"/>
                  <a:gd name="connsiteX40" fmla="*/ 99086 w 155220"/>
                  <a:gd name="connsiteY40" fmla="*/ 71123 h 137221"/>
                  <a:gd name="connsiteX41" fmla="*/ 98709 w 155220"/>
                  <a:gd name="connsiteY41" fmla="*/ 66225 h 137221"/>
                  <a:gd name="connsiteX42" fmla="*/ 98332 w 155220"/>
                  <a:gd name="connsiteY42" fmla="*/ 61326 h 137221"/>
                  <a:gd name="connsiteX43" fmla="*/ 97202 w 155220"/>
                  <a:gd name="connsiteY43" fmla="*/ 55674 h 137221"/>
                  <a:gd name="connsiteX44" fmla="*/ 94942 w 155220"/>
                  <a:gd name="connsiteY44" fmla="*/ 50022 h 137221"/>
                  <a:gd name="connsiteX45" fmla="*/ 90797 w 155220"/>
                  <a:gd name="connsiteY45" fmla="*/ 45123 h 137221"/>
                  <a:gd name="connsiteX46" fmla="*/ 84392 w 155220"/>
                  <a:gd name="connsiteY46" fmla="*/ 41732 h 137221"/>
                  <a:gd name="connsiteX47" fmla="*/ 74974 w 155220"/>
                  <a:gd name="connsiteY47" fmla="*/ 40225 h 13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5220" h="137221">
                    <a:moveTo>
                      <a:pt x="82886" y="136689"/>
                    </a:moveTo>
                    <a:cubicBezTo>
                      <a:pt x="75727" y="137066"/>
                      <a:pt x="68946" y="137443"/>
                      <a:pt x="62541" y="137066"/>
                    </a:cubicBezTo>
                    <a:cubicBezTo>
                      <a:pt x="55759" y="136689"/>
                      <a:pt x="49731" y="135558"/>
                      <a:pt x="43703" y="133674"/>
                    </a:cubicBezTo>
                    <a:cubicBezTo>
                      <a:pt x="37675" y="131790"/>
                      <a:pt x="32401" y="129153"/>
                      <a:pt x="27503" y="125761"/>
                    </a:cubicBezTo>
                    <a:cubicBezTo>
                      <a:pt x="22605" y="122370"/>
                      <a:pt x="18084" y="118225"/>
                      <a:pt x="14317" y="113327"/>
                    </a:cubicBezTo>
                    <a:cubicBezTo>
                      <a:pt x="10549" y="108428"/>
                      <a:pt x="7535" y="102776"/>
                      <a:pt x="4898" y="95993"/>
                    </a:cubicBezTo>
                    <a:cubicBezTo>
                      <a:pt x="2637" y="89210"/>
                      <a:pt x="1130" y="81674"/>
                      <a:pt x="377" y="73384"/>
                    </a:cubicBezTo>
                    <a:cubicBezTo>
                      <a:pt x="-377" y="65471"/>
                      <a:pt x="0" y="58312"/>
                      <a:pt x="1507" y="51529"/>
                    </a:cubicBezTo>
                    <a:cubicBezTo>
                      <a:pt x="3014" y="45123"/>
                      <a:pt x="4898" y="39094"/>
                      <a:pt x="7912" y="33819"/>
                    </a:cubicBezTo>
                    <a:cubicBezTo>
                      <a:pt x="10926" y="28544"/>
                      <a:pt x="14693" y="24022"/>
                      <a:pt x="18838" y="20254"/>
                    </a:cubicBezTo>
                    <a:cubicBezTo>
                      <a:pt x="22982" y="16486"/>
                      <a:pt x="28257" y="13094"/>
                      <a:pt x="33908" y="10080"/>
                    </a:cubicBezTo>
                    <a:cubicBezTo>
                      <a:pt x="39559" y="7442"/>
                      <a:pt x="45587" y="5181"/>
                      <a:pt x="51992" y="3674"/>
                    </a:cubicBezTo>
                    <a:cubicBezTo>
                      <a:pt x="58397" y="2167"/>
                      <a:pt x="65178" y="1036"/>
                      <a:pt x="72337" y="283"/>
                    </a:cubicBezTo>
                    <a:cubicBezTo>
                      <a:pt x="79495" y="-94"/>
                      <a:pt x="86276" y="-94"/>
                      <a:pt x="93058" y="283"/>
                    </a:cubicBezTo>
                    <a:cubicBezTo>
                      <a:pt x="99839" y="659"/>
                      <a:pt x="106244" y="2167"/>
                      <a:pt x="111896" y="4051"/>
                    </a:cubicBezTo>
                    <a:cubicBezTo>
                      <a:pt x="117924" y="5935"/>
                      <a:pt x="123198" y="8573"/>
                      <a:pt x="128096" y="11587"/>
                    </a:cubicBezTo>
                    <a:cubicBezTo>
                      <a:pt x="132994" y="14602"/>
                      <a:pt x="137515" y="18746"/>
                      <a:pt x="141282" y="23268"/>
                    </a:cubicBezTo>
                    <a:cubicBezTo>
                      <a:pt x="145050" y="27790"/>
                      <a:pt x="148064" y="33442"/>
                      <a:pt x="150324" y="39471"/>
                    </a:cubicBezTo>
                    <a:cubicBezTo>
                      <a:pt x="152585" y="45500"/>
                      <a:pt x="154092" y="52660"/>
                      <a:pt x="154845" y="60573"/>
                    </a:cubicBezTo>
                    <a:cubicBezTo>
                      <a:pt x="155975" y="73008"/>
                      <a:pt x="154469" y="83935"/>
                      <a:pt x="151455" y="92979"/>
                    </a:cubicBezTo>
                    <a:cubicBezTo>
                      <a:pt x="148064" y="102022"/>
                      <a:pt x="143166" y="109935"/>
                      <a:pt x="136761" y="115964"/>
                    </a:cubicBezTo>
                    <a:cubicBezTo>
                      <a:pt x="130356" y="121993"/>
                      <a:pt x="122445" y="126892"/>
                      <a:pt x="113026" y="129906"/>
                    </a:cubicBezTo>
                    <a:cubicBezTo>
                      <a:pt x="103607" y="132921"/>
                      <a:pt x="93435" y="135935"/>
                      <a:pt x="82886" y="136689"/>
                    </a:cubicBezTo>
                    <a:close/>
                    <a:moveTo>
                      <a:pt x="74974" y="40225"/>
                    </a:moveTo>
                    <a:cubicBezTo>
                      <a:pt x="71206" y="40602"/>
                      <a:pt x="68192" y="41355"/>
                      <a:pt x="65932" y="42486"/>
                    </a:cubicBezTo>
                    <a:cubicBezTo>
                      <a:pt x="63671" y="43616"/>
                      <a:pt x="61411" y="45123"/>
                      <a:pt x="59904" y="46631"/>
                    </a:cubicBezTo>
                    <a:cubicBezTo>
                      <a:pt x="58397" y="48138"/>
                      <a:pt x="57266" y="50022"/>
                      <a:pt x="56513" y="52283"/>
                    </a:cubicBezTo>
                    <a:cubicBezTo>
                      <a:pt x="55759" y="54167"/>
                      <a:pt x="55383" y="56428"/>
                      <a:pt x="55006" y="58312"/>
                    </a:cubicBezTo>
                    <a:cubicBezTo>
                      <a:pt x="54629" y="60196"/>
                      <a:pt x="54629" y="62457"/>
                      <a:pt x="54629" y="64341"/>
                    </a:cubicBezTo>
                    <a:cubicBezTo>
                      <a:pt x="54629" y="66225"/>
                      <a:pt x="55006" y="67732"/>
                      <a:pt x="55006" y="69239"/>
                    </a:cubicBezTo>
                    <a:cubicBezTo>
                      <a:pt x="55006" y="70747"/>
                      <a:pt x="55383" y="72254"/>
                      <a:pt x="55383" y="74138"/>
                    </a:cubicBezTo>
                    <a:cubicBezTo>
                      <a:pt x="55759" y="76022"/>
                      <a:pt x="56136" y="77906"/>
                      <a:pt x="56513" y="80167"/>
                    </a:cubicBezTo>
                    <a:cubicBezTo>
                      <a:pt x="57266" y="82051"/>
                      <a:pt x="58020" y="84312"/>
                      <a:pt x="58773" y="86196"/>
                    </a:cubicBezTo>
                    <a:cubicBezTo>
                      <a:pt x="59904" y="88080"/>
                      <a:pt x="61034" y="89964"/>
                      <a:pt x="62918" y="91471"/>
                    </a:cubicBezTo>
                    <a:cubicBezTo>
                      <a:pt x="64802" y="92979"/>
                      <a:pt x="66685" y="94109"/>
                      <a:pt x="69322" y="94863"/>
                    </a:cubicBezTo>
                    <a:cubicBezTo>
                      <a:pt x="71960" y="95616"/>
                      <a:pt x="74974" y="95993"/>
                      <a:pt x="78741" y="95616"/>
                    </a:cubicBezTo>
                    <a:cubicBezTo>
                      <a:pt x="82509" y="95239"/>
                      <a:pt x="85523" y="94486"/>
                      <a:pt x="87783" y="93355"/>
                    </a:cubicBezTo>
                    <a:cubicBezTo>
                      <a:pt x="90044" y="92225"/>
                      <a:pt x="92304" y="90718"/>
                      <a:pt x="93811" y="89210"/>
                    </a:cubicBezTo>
                    <a:cubicBezTo>
                      <a:pt x="95318" y="87326"/>
                      <a:pt x="96449" y="85442"/>
                      <a:pt x="97202" y="83558"/>
                    </a:cubicBezTo>
                    <a:cubicBezTo>
                      <a:pt x="97956" y="81297"/>
                      <a:pt x="98332" y="79413"/>
                      <a:pt x="98709" y="77152"/>
                    </a:cubicBezTo>
                    <a:cubicBezTo>
                      <a:pt x="99086" y="75268"/>
                      <a:pt x="99086" y="73008"/>
                      <a:pt x="99086" y="71123"/>
                    </a:cubicBezTo>
                    <a:cubicBezTo>
                      <a:pt x="99086" y="69239"/>
                      <a:pt x="99086" y="67732"/>
                      <a:pt x="98709" y="66225"/>
                    </a:cubicBezTo>
                    <a:cubicBezTo>
                      <a:pt x="98709" y="64718"/>
                      <a:pt x="98332" y="63210"/>
                      <a:pt x="98332" y="61326"/>
                    </a:cubicBezTo>
                    <a:cubicBezTo>
                      <a:pt x="97956" y="59442"/>
                      <a:pt x="97579" y="57558"/>
                      <a:pt x="97202" y="55674"/>
                    </a:cubicBezTo>
                    <a:cubicBezTo>
                      <a:pt x="96825" y="53790"/>
                      <a:pt x="95695" y="51906"/>
                      <a:pt x="94942" y="50022"/>
                    </a:cubicBezTo>
                    <a:cubicBezTo>
                      <a:pt x="93811" y="48138"/>
                      <a:pt x="92304" y="46631"/>
                      <a:pt x="90797" y="45123"/>
                    </a:cubicBezTo>
                    <a:cubicBezTo>
                      <a:pt x="88914" y="43616"/>
                      <a:pt x="86653" y="42486"/>
                      <a:pt x="84392" y="41732"/>
                    </a:cubicBezTo>
                    <a:cubicBezTo>
                      <a:pt x="81755" y="39848"/>
                      <a:pt x="78741" y="39848"/>
                      <a:pt x="74974" y="40225"/>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9" name="Freeform 108">
                <a:extLst>
                  <a:ext uri="{FF2B5EF4-FFF2-40B4-BE49-F238E27FC236}">
                    <a16:creationId xmlns:a16="http://schemas.microsoft.com/office/drawing/2014/main" id="{644ED6F4-D3B8-81CA-99B6-0092EECB5599}"/>
                  </a:ext>
                </a:extLst>
              </p:cNvPr>
              <p:cNvSpPr/>
              <p:nvPr/>
            </p:nvSpPr>
            <p:spPr>
              <a:xfrm>
                <a:off x="6095976" y="6072176"/>
                <a:ext cx="115663" cy="137913"/>
              </a:xfrm>
              <a:custGeom>
                <a:avLst/>
                <a:gdLst>
                  <a:gd name="connsiteX0" fmla="*/ 74597 w 115663"/>
                  <a:gd name="connsiteY0" fmla="*/ 99479 h 137913"/>
                  <a:gd name="connsiteX1" fmla="*/ 82132 w 115663"/>
                  <a:gd name="connsiteY1" fmla="*/ 97971 h 137913"/>
                  <a:gd name="connsiteX2" fmla="*/ 88537 w 115663"/>
                  <a:gd name="connsiteY2" fmla="*/ 94957 h 137913"/>
                  <a:gd name="connsiteX3" fmla="*/ 93811 w 115663"/>
                  <a:gd name="connsiteY3" fmla="*/ 90812 h 137913"/>
                  <a:gd name="connsiteX4" fmla="*/ 97956 w 115663"/>
                  <a:gd name="connsiteY4" fmla="*/ 86667 h 137913"/>
                  <a:gd name="connsiteX5" fmla="*/ 112272 w 115663"/>
                  <a:gd name="connsiteY5" fmla="*/ 85537 h 137913"/>
                  <a:gd name="connsiteX6" fmla="*/ 115663 w 115663"/>
                  <a:gd name="connsiteY6" fmla="*/ 129624 h 137913"/>
                  <a:gd name="connsiteX7" fmla="*/ 10549 w 115663"/>
                  <a:gd name="connsiteY7" fmla="*/ 137914 h 137913"/>
                  <a:gd name="connsiteX8" fmla="*/ 7535 w 115663"/>
                  <a:gd name="connsiteY8" fmla="*/ 100609 h 137913"/>
                  <a:gd name="connsiteX9" fmla="*/ 18461 w 115663"/>
                  <a:gd name="connsiteY9" fmla="*/ 97595 h 137913"/>
                  <a:gd name="connsiteX10" fmla="*/ 14317 w 115663"/>
                  <a:gd name="connsiteY10" fmla="*/ 44464 h 137913"/>
                  <a:gd name="connsiteX11" fmla="*/ 3014 w 115663"/>
                  <a:gd name="connsiteY11" fmla="*/ 43333 h 137913"/>
                  <a:gd name="connsiteX12" fmla="*/ 0 w 115663"/>
                  <a:gd name="connsiteY12" fmla="*/ 6029 h 137913"/>
                  <a:gd name="connsiteX13" fmla="*/ 77234 w 115663"/>
                  <a:gd name="connsiteY13" fmla="*/ 0 h 137913"/>
                  <a:gd name="connsiteX14" fmla="*/ 80248 w 115663"/>
                  <a:gd name="connsiteY14" fmla="*/ 37304 h 137913"/>
                  <a:gd name="connsiteX15" fmla="*/ 69322 w 115663"/>
                  <a:gd name="connsiteY15" fmla="*/ 40319 h 137913"/>
                  <a:gd name="connsiteX16" fmla="*/ 74597 w 115663"/>
                  <a:gd name="connsiteY16" fmla="*/ 99479 h 13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663" h="137913">
                    <a:moveTo>
                      <a:pt x="74597" y="99479"/>
                    </a:moveTo>
                    <a:cubicBezTo>
                      <a:pt x="77234" y="99102"/>
                      <a:pt x="79872" y="98725"/>
                      <a:pt x="82132" y="97971"/>
                    </a:cubicBezTo>
                    <a:cubicBezTo>
                      <a:pt x="84392" y="97218"/>
                      <a:pt x="86653" y="96087"/>
                      <a:pt x="88537" y="94957"/>
                    </a:cubicBezTo>
                    <a:cubicBezTo>
                      <a:pt x="90421" y="93826"/>
                      <a:pt x="92304" y="92319"/>
                      <a:pt x="93811" y="90812"/>
                    </a:cubicBezTo>
                    <a:cubicBezTo>
                      <a:pt x="95318" y="89305"/>
                      <a:pt x="96825" y="87797"/>
                      <a:pt x="97956" y="86667"/>
                    </a:cubicBezTo>
                    <a:lnTo>
                      <a:pt x="112272" y="85537"/>
                    </a:lnTo>
                    <a:lnTo>
                      <a:pt x="115663" y="129624"/>
                    </a:lnTo>
                    <a:lnTo>
                      <a:pt x="10549" y="137914"/>
                    </a:lnTo>
                    <a:lnTo>
                      <a:pt x="7535" y="100609"/>
                    </a:lnTo>
                    <a:lnTo>
                      <a:pt x="18461" y="97595"/>
                    </a:lnTo>
                    <a:lnTo>
                      <a:pt x="14317" y="44464"/>
                    </a:lnTo>
                    <a:lnTo>
                      <a:pt x="3014" y="43333"/>
                    </a:lnTo>
                    <a:lnTo>
                      <a:pt x="0" y="6029"/>
                    </a:lnTo>
                    <a:lnTo>
                      <a:pt x="77234" y="0"/>
                    </a:lnTo>
                    <a:lnTo>
                      <a:pt x="80248" y="37304"/>
                    </a:lnTo>
                    <a:lnTo>
                      <a:pt x="69322" y="40319"/>
                    </a:lnTo>
                    <a:lnTo>
                      <a:pt x="74597" y="99479"/>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0" name="Freeform 109">
                <a:extLst>
                  <a:ext uri="{FF2B5EF4-FFF2-40B4-BE49-F238E27FC236}">
                    <a16:creationId xmlns:a16="http://schemas.microsoft.com/office/drawing/2014/main" id="{E41EF933-52C9-0481-645C-C99EC381AFFD}"/>
                  </a:ext>
                </a:extLst>
              </p:cNvPr>
              <p:cNvSpPr/>
              <p:nvPr/>
            </p:nvSpPr>
            <p:spPr>
              <a:xfrm>
                <a:off x="6213523" y="6062379"/>
                <a:ext cx="87783" cy="137913"/>
              </a:xfrm>
              <a:custGeom>
                <a:avLst/>
                <a:gdLst>
                  <a:gd name="connsiteX0" fmla="*/ 0 w 87783"/>
                  <a:gd name="connsiteY0" fmla="*/ 6029 h 137913"/>
                  <a:gd name="connsiteX1" fmla="*/ 77234 w 87783"/>
                  <a:gd name="connsiteY1" fmla="*/ 0 h 137913"/>
                  <a:gd name="connsiteX2" fmla="*/ 80248 w 87783"/>
                  <a:gd name="connsiteY2" fmla="*/ 37304 h 137913"/>
                  <a:gd name="connsiteX3" fmla="*/ 69323 w 87783"/>
                  <a:gd name="connsiteY3" fmla="*/ 40319 h 137913"/>
                  <a:gd name="connsiteX4" fmla="*/ 73467 w 87783"/>
                  <a:gd name="connsiteY4" fmla="*/ 93450 h 137913"/>
                  <a:gd name="connsiteX5" fmla="*/ 84769 w 87783"/>
                  <a:gd name="connsiteY5" fmla="*/ 94580 h 137913"/>
                  <a:gd name="connsiteX6" fmla="*/ 87783 w 87783"/>
                  <a:gd name="connsiteY6" fmla="*/ 131885 h 137913"/>
                  <a:gd name="connsiteX7" fmla="*/ 10549 w 87783"/>
                  <a:gd name="connsiteY7" fmla="*/ 137913 h 137913"/>
                  <a:gd name="connsiteX8" fmla="*/ 7535 w 87783"/>
                  <a:gd name="connsiteY8" fmla="*/ 100609 h 137913"/>
                  <a:gd name="connsiteX9" fmla="*/ 18461 w 87783"/>
                  <a:gd name="connsiteY9" fmla="*/ 97595 h 137913"/>
                  <a:gd name="connsiteX10" fmla="*/ 14316 w 87783"/>
                  <a:gd name="connsiteY10" fmla="*/ 44464 h 137913"/>
                  <a:gd name="connsiteX11" fmla="*/ 3014 w 87783"/>
                  <a:gd name="connsiteY11" fmla="*/ 43333 h 137913"/>
                  <a:gd name="connsiteX12" fmla="*/ 0 w 87783"/>
                  <a:gd name="connsiteY12" fmla="*/ 6029 h 13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83" h="137913">
                    <a:moveTo>
                      <a:pt x="0" y="6029"/>
                    </a:moveTo>
                    <a:lnTo>
                      <a:pt x="77234" y="0"/>
                    </a:lnTo>
                    <a:lnTo>
                      <a:pt x="80248" y="37304"/>
                    </a:lnTo>
                    <a:lnTo>
                      <a:pt x="69323" y="40319"/>
                    </a:lnTo>
                    <a:lnTo>
                      <a:pt x="73467" y="93450"/>
                    </a:lnTo>
                    <a:lnTo>
                      <a:pt x="84769" y="94580"/>
                    </a:lnTo>
                    <a:lnTo>
                      <a:pt x="87783" y="131885"/>
                    </a:lnTo>
                    <a:lnTo>
                      <a:pt x="10549" y="137913"/>
                    </a:lnTo>
                    <a:lnTo>
                      <a:pt x="7535" y="100609"/>
                    </a:lnTo>
                    <a:lnTo>
                      <a:pt x="18461" y="97595"/>
                    </a:lnTo>
                    <a:lnTo>
                      <a:pt x="14316" y="44464"/>
                    </a:lnTo>
                    <a:lnTo>
                      <a:pt x="3014" y="43333"/>
                    </a:lnTo>
                    <a:lnTo>
                      <a:pt x="0" y="6029"/>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1" name="Freeform 110">
                <a:extLst>
                  <a:ext uri="{FF2B5EF4-FFF2-40B4-BE49-F238E27FC236}">
                    <a16:creationId xmlns:a16="http://schemas.microsoft.com/office/drawing/2014/main" id="{BA7E9C64-E543-DECD-8F8C-801910EFC425}"/>
                  </a:ext>
                </a:extLst>
              </p:cNvPr>
              <p:cNvSpPr/>
              <p:nvPr/>
            </p:nvSpPr>
            <p:spPr>
              <a:xfrm>
                <a:off x="6308569" y="6053180"/>
                <a:ext cx="132135" cy="136926"/>
              </a:xfrm>
              <a:custGeom>
                <a:avLst/>
                <a:gdLst>
                  <a:gd name="connsiteX0" fmla="*/ 55655 w 132135"/>
                  <a:gd name="connsiteY0" fmla="*/ 68359 h 136926"/>
                  <a:gd name="connsiteX1" fmla="*/ 58668 w 132135"/>
                  <a:gd name="connsiteY1" fmla="*/ 80794 h 136926"/>
                  <a:gd name="connsiteX2" fmla="*/ 65073 w 132135"/>
                  <a:gd name="connsiteY2" fmla="*/ 89084 h 136926"/>
                  <a:gd name="connsiteX3" fmla="*/ 74492 w 132135"/>
                  <a:gd name="connsiteY3" fmla="*/ 93606 h 136926"/>
                  <a:gd name="connsiteX4" fmla="*/ 86548 w 132135"/>
                  <a:gd name="connsiteY4" fmla="*/ 94359 h 136926"/>
                  <a:gd name="connsiteX5" fmla="*/ 105386 w 132135"/>
                  <a:gd name="connsiteY5" fmla="*/ 90968 h 136926"/>
                  <a:gd name="connsiteX6" fmla="*/ 129121 w 132135"/>
                  <a:gd name="connsiteY6" fmla="*/ 83055 h 136926"/>
                  <a:gd name="connsiteX7" fmla="*/ 132135 w 132135"/>
                  <a:gd name="connsiteY7" fmla="*/ 123374 h 136926"/>
                  <a:gd name="connsiteX8" fmla="*/ 105762 w 132135"/>
                  <a:gd name="connsiteY8" fmla="*/ 132417 h 136926"/>
                  <a:gd name="connsiteX9" fmla="*/ 80143 w 132135"/>
                  <a:gd name="connsiteY9" fmla="*/ 136562 h 136926"/>
                  <a:gd name="connsiteX10" fmla="*/ 50757 w 132135"/>
                  <a:gd name="connsiteY10" fmla="*/ 135055 h 136926"/>
                  <a:gd name="connsiteX11" fmla="*/ 26268 w 132135"/>
                  <a:gd name="connsiteY11" fmla="*/ 124504 h 136926"/>
                  <a:gd name="connsiteX12" fmla="*/ 8561 w 132135"/>
                  <a:gd name="connsiteY12" fmla="*/ 103780 h 136926"/>
                  <a:gd name="connsiteX13" fmla="*/ 272 w 132135"/>
                  <a:gd name="connsiteY13" fmla="*/ 73258 h 136926"/>
                  <a:gd name="connsiteX14" fmla="*/ 3286 w 132135"/>
                  <a:gd name="connsiteY14" fmla="*/ 42736 h 136926"/>
                  <a:gd name="connsiteX15" fmla="*/ 16472 w 132135"/>
                  <a:gd name="connsiteY15" fmla="*/ 20881 h 136926"/>
                  <a:gd name="connsiteX16" fmla="*/ 38701 w 132135"/>
                  <a:gd name="connsiteY16" fmla="*/ 6939 h 136926"/>
                  <a:gd name="connsiteX17" fmla="*/ 68464 w 132135"/>
                  <a:gd name="connsiteY17" fmla="*/ 533 h 136926"/>
                  <a:gd name="connsiteX18" fmla="*/ 86925 w 132135"/>
                  <a:gd name="connsiteY18" fmla="*/ 156 h 136926"/>
                  <a:gd name="connsiteX19" fmla="*/ 101995 w 132135"/>
                  <a:gd name="connsiteY19" fmla="*/ 1663 h 136926"/>
                  <a:gd name="connsiteX20" fmla="*/ 114051 w 132135"/>
                  <a:gd name="connsiteY20" fmla="*/ 4301 h 136926"/>
                  <a:gd name="connsiteX21" fmla="*/ 123470 w 132135"/>
                  <a:gd name="connsiteY21" fmla="*/ 7316 h 136926"/>
                  <a:gd name="connsiteX22" fmla="*/ 126484 w 132135"/>
                  <a:gd name="connsiteY22" fmla="*/ 46881 h 136926"/>
                  <a:gd name="connsiteX23" fmla="*/ 100488 w 132135"/>
                  <a:gd name="connsiteY23" fmla="*/ 48765 h 136926"/>
                  <a:gd name="connsiteX24" fmla="*/ 89939 w 132135"/>
                  <a:gd name="connsiteY24" fmla="*/ 40475 h 136926"/>
                  <a:gd name="connsiteX25" fmla="*/ 78636 w 132135"/>
                  <a:gd name="connsiteY25" fmla="*/ 38591 h 136926"/>
                  <a:gd name="connsiteX26" fmla="*/ 69594 w 132135"/>
                  <a:gd name="connsiteY26" fmla="*/ 41229 h 136926"/>
                  <a:gd name="connsiteX27" fmla="*/ 62059 w 132135"/>
                  <a:gd name="connsiteY27" fmla="*/ 47258 h 136926"/>
                  <a:gd name="connsiteX28" fmla="*/ 57162 w 132135"/>
                  <a:gd name="connsiteY28" fmla="*/ 56678 h 136926"/>
                  <a:gd name="connsiteX29" fmla="*/ 55655 w 132135"/>
                  <a:gd name="connsiteY29" fmla="*/ 68359 h 13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135" h="136926">
                    <a:moveTo>
                      <a:pt x="55655" y="68359"/>
                    </a:moveTo>
                    <a:cubicBezTo>
                      <a:pt x="56031" y="73258"/>
                      <a:pt x="57162" y="77403"/>
                      <a:pt x="58668" y="80794"/>
                    </a:cubicBezTo>
                    <a:cubicBezTo>
                      <a:pt x="60175" y="84185"/>
                      <a:pt x="62436" y="87200"/>
                      <a:pt x="65073" y="89084"/>
                    </a:cubicBezTo>
                    <a:cubicBezTo>
                      <a:pt x="67710" y="91345"/>
                      <a:pt x="70725" y="92475"/>
                      <a:pt x="74492" y="93606"/>
                    </a:cubicBezTo>
                    <a:cubicBezTo>
                      <a:pt x="78260" y="94359"/>
                      <a:pt x="82027" y="94736"/>
                      <a:pt x="86548" y="94359"/>
                    </a:cubicBezTo>
                    <a:cubicBezTo>
                      <a:pt x="91823" y="93983"/>
                      <a:pt x="98227" y="92852"/>
                      <a:pt x="105386" y="90968"/>
                    </a:cubicBezTo>
                    <a:cubicBezTo>
                      <a:pt x="112544" y="89084"/>
                      <a:pt x="120456" y="86446"/>
                      <a:pt x="129121" y="83055"/>
                    </a:cubicBezTo>
                    <a:lnTo>
                      <a:pt x="132135" y="123374"/>
                    </a:lnTo>
                    <a:cubicBezTo>
                      <a:pt x="123093" y="127142"/>
                      <a:pt x="114428" y="130157"/>
                      <a:pt x="105762" y="132417"/>
                    </a:cubicBezTo>
                    <a:cubicBezTo>
                      <a:pt x="97097" y="134678"/>
                      <a:pt x="88432" y="135809"/>
                      <a:pt x="80143" y="136562"/>
                    </a:cubicBezTo>
                    <a:cubicBezTo>
                      <a:pt x="69594" y="137316"/>
                      <a:pt x="59799" y="136939"/>
                      <a:pt x="50757" y="135055"/>
                    </a:cubicBezTo>
                    <a:cubicBezTo>
                      <a:pt x="41338" y="133171"/>
                      <a:pt x="33426" y="129780"/>
                      <a:pt x="26268" y="124504"/>
                    </a:cubicBezTo>
                    <a:cubicBezTo>
                      <a:pt x="19109" y="119229"/>
                      <a:pt x="13081" y="112446"/>
                      <a:pt x="8561" y="103780"/>
                    </a:cubicBezTo>
                    <a:cubicBezTo>
                      <a:pt x="4039" y="95113"/>
                      <a:pt x="1402" y="84939"/>
                      <a:pt x="272" y="73258"/>
                    </a:cubicBezTo>
                    <a:cubicBezTo>
                      <a:pt x="-482" y="61577"/>
                      <a:pt x="272" y="51403"/>
                      <a:pt x="3286" y="42736"/>
                    </a:cubicBezTo>
                    <a:cubicBezTo>
                      <a:pt x="6300" y="34069"/>
                      <a:pt x="10444" y="26910"/>
                      <a:pt x="16472" y="20881"/>
                    </a:cubicBezTo>
                    <a:cubicBezTo>
                      <a:pt x="22500" y="14852"/>
                      <a:pt x="30035" y="10330"/>
                      <a:pt x="38701" y="6939"/>
                    </a:cubicBezTo>
                    <a:cubicBezTo>
                      <a:pt x="47366" y="3547"/>
                      <a:pt x="57538" y="1663"/>
                      <a:pt x="68464" y="533"/>
                    </a:cubicBezTo>
                    <a:cubicBezTo>
                      <a:pt x="75245" y="156"/>
                      <a:pt x="81273" y="-221"/>
                      <a:pt x="86925" y="156"/>
                    </a:cubicBezTo>
                    <a:cubicBezTo>
                      <a:pt x="92576" y="533"/>
                      <a:pt x="97474" y="910"/>
                      <a:pt x="101995" y="1663"/>
                    </a:cubicBezTo>
                    <a:cubicBezTo>
                      <a:pt x="106516" y="2417"/>
                      <a:pt x="110284" y="3171"/>
                      <a:pt x="114051" y="4301"/>
                    </a:cubicBezTo>
                    <a:cubicBezTo>
                      <a:pt x="117442" y="5431"/>
                      <a:pt x="120456" y="6185"/>
                      <a:pt x="123470" y="7316"/>
                    </a:cubicBezTo>
                    <a:lnTo>
                      <a:pt x="126484" y="46881"/>
                    </a:lnTo>
                    <a:lnTo>
                      <a:pt x="100488" y="48765"/>
                    </a:lnTo>
                    <a:cubicBezTo>
                      <a:pt x="97097" y="44997"/>
                      <a:pt x="93706" y="41982"/>
                      <a:pt x="89939" y="40475"/>
                    </a:cubicBezTo>
                    <a:cubicBezTo>
                      <a:pt x="86171" y="38968"/>
                      <a:pt x="82404" y="38214"/>
                      <a:pt x="78636" y="38591"/>
                    </a:cubicBezTo>
                    <a:cubicBezTo>
                      <a:pt x="75245" y="38968"/>
                      <a:pt x="72232" y="39721"/>
                      <a:pt x="69594" y="41229"/>
                    </a:cubicBezTo>
                    <a:cubicBezTo>
                      <a:pt x="66580" y="42736"/>
                      <a:pt x="64320" y="44620"/>
                      <a:pt x="62059" y="47258"/>
                    </a:cubicBezTo>
                    <a:cubicBezTo>
                      <a:pt x="59799" y="49895"/>
                      <a:pt x="58292" y="52910"/>
                      <a:pt x="57162" y="56678"/>
                    </a:cubicBezTo>
                    <a:cubicBezTo>
                      <a:pt x="55655" y="59693"/>
                      <a:pt x="55278" y="63837"/>
                      <a:pt x="55655" y="68359"/>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2" name="Freeform 111">
                <a:extLst>
                  <a:ext uri="{FF2B5EF4-FFF2-40B4-BE49-F238E27FC236}">
                    <a16:creationId xmlns:a16="http://schemas.microsoft.com/office/drawing/2014/main" id="{843EE452-782D-8A8E-DA62-AB79E18A13CB}"/>
                  </a:ext>
                </a:extLst>
              </p:cNvPr>
              <p:cNvSpPr/>
              <p:nvPr/>
            </p:nvSpPr>
            <p:spPr>
              <a:xfrm>
                <a:off x="6447862" y="6040524"/>
                <a:ext cx="125835" cy="141304"/>
              </a:xfrm>
              <a:custGeom>
                <a:avLst/>
                <a:gdLst>
                  <a:gd name="connsiteX0" fmla="*/ 74220 w 125835"/>
                  <a:gd name="connsiteY0" fmla="*/ 103247 h 141304"/>
                  <a:gd name="connsiteX1" fmla="*/ 85146 w 125835"/>
                  <a:gd name="connsiteY1" fmla="*/ 101363 h 141304"/>
                  <a:gd name="connsiteX2" fmla="*/ 94565 w 125835"/>
                  <a:gd name="connsiteY2" fmla="*/ 97971 h 141304"/>
                  <a:gd name="connsiteX3" fmla="*/ 102100 w 125835"/>
                  <a:gd name="connsiteY3" fmla="*/ 93826 h 141304"/>
                  <a:gd name="connsiteX4" fmla="*/ 108128 w 125835"/>
                  <a:gd name="connsiteY4" fmla="*/ 89305 h 141304"/>
                  <a:gd name="connsiteX5" fmla="*/ 122445 w 125835"/>
                  <a:gd name="connsiteY5" fmla="*/ 88174 h 141304"/>
                  <a:gd name="connsiteX6" fmla="*/ 125835 w 125835"/>
                  <a:gd name="connsiteY6" fmla="*/ 132261 h 141304"/>
                  <a:gd name="connsiteX7" fmla="*/ 10549 w 125835"/>
                  <a:gd name="connsiteY7" fmla="*/ 141305 h 141304"/>
                  <a:gd name="connsiteX8" fmla="*/ 7535 w 125835"/>
                  <a:gd name="connsiteY8" fmla="*/ 104000 h 141304"/>
                  <a:gd name="connsiteX9" fmla="*/ 18461 w 125835"/>
                  <a:gd name="connsiteY9" fmla="*/ 100986 h 141304"/>
                  <a:gd name="connsiteX10" fmla="*/ 14317 w 125835"/>
                  <a:gd name="connsiteY10" fmla="*/ 47855 h 141304"/>
                  <a:gd name="connsiteX11" fmla="*/ 3014 w 125835"/>
                  <a:gd name="connsiteY11" fmla="*/ 46725 h 141304"/>
                  <a:gd name="connsiteX12" fmla="*/ 0 w 125835"/>
                  <a:gd name="connsiteY12" fmla="*/ 9044 h 141304"/>
                  <a:gd name="connsiteX13" fmla="*/ 115286 w 125835"/>
                  <a:gd name="connsiteY13" fmla="*/ 0 h 141304"/>
                  <a:gd name="connsiteX14" fmla="*/ 118677 w 125835"/>
                  <a:gd name="connsiteY14" fmla="*/ 44087 h 141304"/>
                  <a:gd name="connsiteX15" fmla="*/ 104737 w 125835"/>
                  <a:gd name="connsiteY15" fmla="*/ 45218 h 141304"/>
                  <a:gd name="connsiteX16" fmla="*/ 97956 w 125835"/>
                  <a:gd name="connsiteY16" fmla="*/ 41826 h 141304"/>
                  <a:gd name="connsiteX17" fmla="*/ 89667 w 125835"/>
                  <a:gd name="connsiteY17" fmla="*/ 38812 h 141304"/>
                  <a:gd name="connsiteX18" fmla="*/ 79872 w 125835"/>
                  <a:gd name="connsiteY18" fmla="*/ 36928 h 141304"/>
                  <a:gd name="connsiteX19" fmla="*/ 68569 w 125835"/>
                  <a:gd name="connsiteY19" fmla="*/ 36928 h 141304"/>
                  <a:gd name="connsiteX20" fmla="*/ 70453 w 125835"/>
                  <a:gd name="connsiteY20" fmla="*/ 60290 h 141304"/>
                  <a:gd name="connsiteX21" fmla="*/ 95695 w 125835"/>
                  <a:gd name="connsiteY21" fmla="*/ 52754 h 141304"/>
                  <a:gd name="connsiteX22" fmla="*/ 97956 w 125835"/>
                  <a:gd name="connsiteY22" fmla="*/ 83276 h 141304"/>
                  <a:gd name="connsiteX23" fmla="*/ 71583 w 125835"/>
                  <a:gd name="connsiteY23" fmla="*/ 79884 h 141304"/>
                  <a:gd name="connsiteX24" fmla="*/ 74220 w 125835"/>
                  <a:gd name="connsiteY24" fmla="*/ 103247 h 14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835" h="141304">
                    <a:moveTo>
                      <a:pt x="74220" y="103247"/>
                    </a:moveTo>
                    <a:cubicBezTo>
                      <a:pt x="77988" y="102870"/>
                      <a:pt x="81756" y="102493"/>
                      <a:pt x="85146" y="101363"/>
                    </a:cubicBezTo>
                    <a:cubicBezTo>
                      <a:pt x="88537" y="100609"/>
                      <a:pt x="91551" y="99479"/>
                      <a:pt x="94565" y="97971"/>
                    </a:cubicBezTo>
                    <a:cubicBezTo>
                      <a:pt x="97202" y="96841"/>
                      <a:pt x="99839" y="95334"/>
                      <a:pt x="102100" y="93826"/>
                    </a:cubicBezTo>
                    <a:cubicBezTo>
                      <a:pt x="104361" y="92319"/>
                      <a:pt x="106244" y="90812"/>
                      <a:pt x="108128" y="89305"/>
                    </a:cubicBezTo>
                    <a:lnTo>
                      <a:pt x="122445" y="88174"/>
                    </a:lnTo>
                    <a:lnTo>
                      <a:pt x="125835" y="132261"/>
                    </a:lnTo>
                    <a:lnTo>
                      <a:pt x="10549" y="141305"/>
                    </a:lnTo>
                    <a:lnTo>
                      <a:pt x="7535" y="104000"/>
                    </a:lnTo>
                    <a:lnTo>
                      <a:pt x="18461" y="100986"/>
                    </a:lnTo>
                    <a:lnTo>
                      <a:pt x="14317" y="47855"/>
                    </a:lnTo>
                    <a:lnTo>
                      <a:pt x="3014" y="46725"/>
                    </a:lnTo>
                    <a:lnTo>
                      <a:pt x="0" y="9044"/>
                    </a:lnTo>
                    <a:lnTo>
                      <a:pt x="115286" y="0"/>
                    </a:lnTo>
                    <a:lnTo>
                      <a:pt x="118677" y="44087"/>
                    </a:lnTo>
                    <a:lnTo>
                      <a:pt x="104737" y="45218"/>
                    </a:lnTo>
                    <a:cubicBezTo>
                      <a:pt x="102854" y="44087"/>
                      <a:pt x="100593" y="42957"/>
                      <a:pt x="97956" y="41826"/>
                    </a:cubicBezTo>
                    <a:cubicBezTo>
                      <a:pt x="95319" y="40696"/>
                      <a:pt x="92681" y="39565"/>
                      <a:pt x="89667" y="38812"/>
                    </a:cubicBezTo>
                    <a:cubicBezTo>
                      <a:pt x="86653" y="38058"/>
                      <a:pt x="83262" y="37304"/>
                      <a:pt x="79872" y="36928"/>
                    </a:cubicBezTo>
                    <a:cubicBezTo>
                      <a:pt x="76481" y="36551"/>
                      <a:pt x="72713" y="36551"/>
                      <a:pt x="68569" y="36928"/>
                    </a:cubicBezTo>
                    <a:lnTo>
                      <a:pt x="70453" y="60290"/>
                    </a:lnTo>
                    <a:lnTo>
                      <a:pt x="95695" y="52754"/>
                    </a:lnTo>
                    <a:lnTo>
                      <a:pt x="97956" y="83276"/>
                    </a:lnTo>
                    <a:lnTo>
                      <a:pt x="71583" y="79884"/>
                    </a:lnTo>
                    <a:lnTo>
                      <a:pt x="74220" y="103247"/>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3" name="Freeform 112">
                <a:extLst>
                  <a:ext uri="{FF2B5EF4-FFF2-40B4-BE49-F238E27FC236}">
                    <a16:creationId xmlns:a16="http://schemas.microsoft.com/office/drawing/2014/main" id="{8C27E560-9FC9-4481-2AE1-A67DD69B84A2}"/>
                  </a:ext>
                </a:extLst>
              </p:cNvPr>
              <p:cNvSpPr/>
              <p:nvPr/>
            </p:nvSpPr>
            <p:spPr>
              <a:xfrm>
                <a:off x="6630211" y="6029973"/>
                <a:ext cx="115662" cy="137913"/>
              </a:xfrm>
              <a:custGeom>
                <a:avLst/>
                <a:gdLst>
                  <a:gd name="connsiteX0" fmla="*/ 74597 w 115662"/>
                  <a:gd name="connsiteY0" fmla="*/ 99479 h 137913"/>
                  <a:gd name="connsiteX1" fmla="*/ 82132 w 115662"/>
                  <a:gd name="connsiteY1" fmla="*/ 97971 h 137913"/>
                  <a:gd name="connsiteX2" fmla="*/ 88537 w 115662"/>
                  <a:gd name="connsiteY2" fmla="*/ 94957 h 137913"/>
                  <a:gd name="connsiteX3" fmla="*/ 93811 w 115662"/>
                  <a:gd name="connsiteY3" fmla="*/ 90812 h 137913"/>
                  <a:gd name="connsiteX4" fmla="*/ 97956 w 115662"/>
                  <a:gd name="connsiteY4" fmla="*/ 86667 h 137913"/>
                  <a:gd name="connsiteX5" fmla="*/ 112272 w 115662"/>
                  <a:gd name="connsiteY5" fmla="*/ 85537 h 137913"/>
                  <a:gd name="connsiteX6" fmla="*/ 115663 w 115662"/>
                  <a:gd name="connsiteY6" fmla="*/ 129624 h 137913"/>
                  <a:gd name="connsiteX7" fmla="*/ 10549 w 115662"/>
                  <a:gd name="connsiteY7" fmla="*/ 137914 h 137913"/>
                  <a:gd name="connsiteX8" fmla="*/ 7535 w 115662"/>
                  <a:gd name="connsiteY8" fmla="*/ 100609 h 137913"/>
                  <a:gd name="connsiteX9" fmla="*/ 18461 w 115662"/>
                  <a:gd name="connsiteY9" fmla="*/ 97595 h 137913"/>
                  <a:gd name="connsiteX10" fmla="*/ 14317 w 115662"/>
                  <a:gd name="connsiteY10" fmla="*/ 44464 h 137913"/>
                  <a:gd name="connsiteX11" fmla="*/ 3014 w 115662"/>
                  <a:gd name="connsiteY11" fmla="*/ 43333 h 137913"/>
                  <a:gd name="connsiteX12" fmla="*/ 0 w 115662"/>
                  <a:gd name="connsiteY12" fmla="*/ 6029 h 137913"/>
                  <a:gd name="connsiteX13" fmla="*/ 77234 w 115662"/>
                  <a:gd name="connsiteY13" fmla="*/ 0 h 137913"/>
                  <a:gd name="connsiteX14" fmla="*/ 80248 w 115662"/>
                  <a:gd name="connsiteY14" fmla="*/ 37304 h 137913"/>
                  <a:gd name="connsiteX15" fmla="*/ 69323 w 115662"/>
                  <a:gd name="connsiteY15" fmla="*/ 40319 h 137913"/>
                  <a:gd name="connsiteX16" fmla="*/ 74597 w 115662"/>
                  <a:gd name="connsiteY16" fmla="*/ 99479 h 13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662" h="137913">
                    <a:moveTo>
                      <a:pt x="74597" y="99479"/>
                    </a:moveTo>
                    <a:cubicBezTo>
                      <a:pt x="77234" y="99102"/>
                      <a:pt x="79871" y="98725"/>
                      <a:pt x="82132" y="97971"/>
                    </a:cubicBezTo>
                    <a:cubicBezTo>
                      <a:pt x="84393" y="97218"/>
                      <a:pt x="86653" y="96087"/>
                      <a:pt x="88537" y="94957"/>
                    </a:cubicBezTo>
                    <a:cubicBezTo>
                      <a:pt x="90421" y="93826"/>
                      <a:pt x="92304" y="92319"/>
                      <a:pt x="93811" y="90812"/>
                    </a:cubicBezTo>
                    <a:cubicBezTo>
                      <a:pt x="95319" y="89305"/>
                      <a:pt x="96825" y="87797"/>
                      <a:pt x="97956" y="86667"/>
                    </a:cubicBezTo>
                    <a:lnTo>
                      <a:pt x="112272" y="85537"/>
                    </a:lnTo>
                    <a:lnTo>
                      <a:pt x="115663" y="129624"/>
                    </a:lnTo>
                    <a:lnTo>
                      <a:pt x="10549" y="137914"/>
                    </a:lnTo>
                    <a:lnTo>
                      <a:pt x="7535" y="100609"/>
                    </a:lnTo>
                    <a:lnTo>
                      <a:pt x="18461" y="97595"/>
                    </a:lnTo>
                    <a:lnTo>
                      <a:pt x="14317" y="44464"/>
                    </a:lnTo>
                    <a:lnTo>
                      <a:pt x="3014" y="43333"/>
                    </a:lnTo>
                    <a:lnTo>
                      <a:pt x="0" y="6029"/>
                    </a:lnTo>
                    <a:lnTo>
                      <a:pt x="77234" y="0"/>
                    </a:lnTo>
                    <a:lnTo>
                      <a:pt x="80248" y="37304"/>
                    </a:lnTo>
                    <a:lnTo>
                      <a:pt x="69323" y="40319"/>
                    </a:lnTo>
                    <a:lnTo>
                      <a:pt x="74597" y="99479"/>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4" name="Freeform 113">
                <a:extLst>
                  <a:ext uri="{FF2B5EF4-FFF2-40B4-BE49-F238E27FC236}">
                    <a16:creationId xmlns:a16="http://schemas.microsoft.com/office/drawing/2014/main" id="{DD3BB11C-A8D6-1061-1BFD-37CCFC1AC11D}"/>
                  </a:ext>
                </a:extLst>
              </p:cNvPr>
              <p:cNvSpPr/>
              <p:nvPr/>
            </p:nvSpPr>
            <p:spPr>
              <a:xfrm>
                <a:off x="6747380" y="6019799"/>
                <a:ext cx="87783" cy="137913"/>
              </a:xfrm>
              <a:custGeom>
                <a:avLst/>
                <a:gdLst>
                  <a:gd name="connsiteX0" fmla="*/ 0 w 87783"/>
                  <a:gd name="connsiteY0" fmla="*/ 6029 h 137913"/>
                  <a:gd name="connsiteX1" fmla="*/ 77234 w 87783"/>
                  <a:gd name="connsiteY1" fmla="*/ 0 h 137913"/>
                  <a:gd name="connsiteX2" fmla="*/ 80248 w 87783"/>
                  <a:gd name="connsiteY2" fmla="*/ 37304 h 137913"/>
                  <a:gd name="connsiteX3" fmla="*/ 69323 w 87783"/>
                  <a:gd name="connsiteY3" fmla="*/ 40319 h 137913"/>
                  <a:gd name="connsiteX4" fmla="*/ 73467 w 87783"/>
                  <a:gd name="connsiteY4" fmla="*/ 93450 h 137913"/>
                  <a:gd name="connsiteX5" fmla="*/ 84769 w 87783"/>
                  <a:gd name="connsiteY5" fmla="*/ 94580 h 137913"/>
                  <a:gd name="connsiteX6" fmla="*/ 87783 w 87783"/>
                  <a:gd name="connsiteY6" fmla="*/ 131885 h 137913"/>
                  <a:gd name="connsiteX7" fmla="*/ 10549 w 87783"/>
                  <a:gd name="connsiteY7" fmla="*/ 137914 h 137913"/>
                  <a:gd name="connsiteX8" fmla="*/ 7535 w 87783"/>
                  <a:gd name="connsiteY8" fmla="*/ 100609 h 137913"/>
                  <a:gd name="connsiteX9" fmla="*/ 18461 w 87783"/>
                  <a:gd name="connsiteY9" fmla="*/ 97595 h 137913"/>
                  <a:gd name="connsiteX10" fmla="*/ 14317 w 87783"/>
                  <a:gd name="connsiteY10" fmla="*/ 44464 h 137913"/>
                  <a:gd name="connsiteX11" fmla="*/ 3014 w 87783"/>
                  <a:gd name="connsiteY11" fmla="*/ 43333 h 137913"/>
                  <a:gd name="connsiteX12" fmla="*/ 0 w 87783"/>
                  <a:gd name="connsiteY12" fmla="*/ 6029 h 13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83" h="137913">
                    <a:moveTo>
                      <a:pt x="0" y="6029"/>
                    </a:moveTo>
                    <a:lnTo>
                      <a:pt x="77234" y="0"/>
                    </a:lnTo>
                    <a:lnTo>
                      <a:pt x="80248" y="37304"/>
                    </a:lnTo>
                    <a:lnTo>
                      <a:pt x="69323" y="40319"/>
                    </a:lnTo>
                    <a:lnTo>
                      <a:pt x="73467" y="93450"/>
                    </a:lnTo>
                    <a:lnTo>
                      <a:pt x="84769" y="94580"/>
                    </a:lnTo>
                    <a:lnTo>
                      <a:pt x="87783" y="131885"/>
                    </a:lnTo>
                    <a:lnTo>
                      <a:pt x="10549" y="137914"/>
                    </a:lnTo>
                    <a:lnTo>
                      <a:pt x="7535" y="100609"/>
                    </a:lnTo>
                    <a:lnTo>
                      <a:pt x="18461" y="97595"/>
                    </a:lnTo>
                    <a:lnTo>
                      <a:pt x="14317" y="44464"/>
                    </a:lnTo>
                    <a:lnTo>
                      <a:pt x="3014" y="43333"/>
                    </a:lnTo>
                    <a:lnTo>
                      <a:pt x="0" y="6029"/>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5" name="Freeform 114">
                <a:extLst>
                  <a:ext uri="{FF2B5EF4-FFF2-40B4-BE49-F238E27FC236}">
                    <a16:creationId xmlns:a16="http://schemas.microsoft.com/office/drawing/2014/main" id="{C3EB215A-8A79-3036-220C-EC9A27DD54CB}"/>
                  </a:ext>
                </a:extLst>
              </p:cNvPr>
              <p:cNvSpPr/>
              <p:nvPr/>
            </p:nvSpPr>
            <p:spPr>
              <a:xfrm>
                <a:off x="6842322" y="6006611"/>
                <a:ext cx="164640" cy="144319"/>
              </a:xfrm>
              <a:custGeom>
                <a:avLst/>
                <a:gdLst>
                  <a:gd name="connsiteX0" fmla="*/ 49354 w 164640"/>
                  <a:gd name="connsiteY0" fmla="*/ 76116 h 144319"/>
                  <a:gd name="connsiteX1" fmla="*/ 51238 w 164640"/>
                  <a:gd name="connsiteY1" fmla="*/ 100986 h 144319"/>
                  <a:gd name="connsiteX2" fmla="*/ 62541 w 164640"/>
                  <a:gd name="connsiteY2" fmla="*/ 102116 h 144319"/>
                  <a:gd name="connsiteX3" fmla="*/ 65555 w 164640"/>
                  <a:gd name="connsiteY3" fmla="*/ 139798 h 144319"/>
                  <a:gd name="connsiteX4" fmla="*/ 10549 w 164640"/>
                  <a:gd name="connsiteY4" fmla="*/ 144319 h 144319"/>
                  <a:gd name="connsiteX5" fmla="*/ 7535 w 164640"/>
                  <a:gd name="connsiteY5" fmla="*/ 107015 h 144319"/>
                  <a:gd name="connsiteX6" fmla="*/ 18460 w 164640"/>
                  <a:gd name="connsiteY6" fmla="*/ 104000 h 144319"/>
                  <a:gd name="connsiteX7" fmla="*/ 14316 w 164640"/>
                  <a:gd name="connsiteY7" fmla="*/ 50870 h 144319"/>
                  <a:gd name="connsiteX8" fmla="*/ 3014 w 164640"/>
                  <a:gd name="connsiteY8" fmla="*/ 49739 h 144319"/>
                  <a:gd name="connsiteX9" fmla="*/ 0 w 164640"/>
                  <a:gd name="connsiteY9" fmla="*/ 12435 h 144319"/>
                  <a:gd name="connsiteX10" fmla="*/ 66308 w 164640"/>
                  <a:gd name="connsiteY10" fmla="*/ 7159 h 144319"/>
                  <a:gd name="connsiteX11" fmla="*/ 115663 w 164640"/>
                  <a:gd name="connsiteY11" fmla="*/ 71594 h 144319"/>
                  <a:gd name="connsiteX12" fmla="*/ 113402 w 164640"/>
                  <a:gd name="connsiteY12" fmla="*/ 43333 h 144319"/>
                  <a:gd name="connsiteX13" fmla="*/ 102100 w 164640"/>
                  <a:gd name="connsiteY13" fmla="*/ 41826 h 144319"/>
                  <a:gd name="connsiteX14" fmla="*/ 99086 w 164640"/>
                  <a:gd name="connsiteY14" fmla="*/ 4522 h 144319"/>
                  <a:gd name="connsiteX15" fmla="*/ 154091 w 164640"/>
                  <a:gd name="connsiteY15" fmla="*/ 0 h 144319"/>
                  <a:gd name="connsiteX16" fmla="*/ 157106 w 164640"/>
                  <a:gd name="connsiteY16" fmla="*/ 37304 h 144319"/>
                  <a:gd name="connsiteX17" fmla="*/ 146180 w 164640"/>
                  <a:gd name="connsiteY17" fmla="*/ 40319 h 144319"/>
                  <a:gd name="connsiteX18" fmla="*/ 150324 w 164640"/>
                  <a:gd name="connsiteY18" fmla="*/ 93450 h 144319"/>
                  <a:gd name="connsiteX19" fmla="*/ 161626 w 164640"/>
                  <a:gd name="connsiteY19" fmla="*/ 94580 h 144319"/>
                  <a:gd name="connsiteX20" fmla="*/ 164641 w 164640"/>
                  <a:gd name="connsiteY20" fmla="*/ 131885 h 144319"/>
                  <a:gd name="connsiteX21" fmla="*/ 98332 w 164640"/>
                  <a:gd name="connsiteY21" fmla="*/ 137160 h 144319"/>
                  <a:gd name="connsiteX22" fmla="*/ 49354 w 164640"/>
                  <a:gd name="connsiteY22" fmla="*/ 76116 h 14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640" h="144319">
                    <a:moveTo>
                      <a:pt x="49354" y="76116"/>
                    </a:moveTo>
                    <a:lnTo>
                      <a:pt x="51238" y="100986"/>
                    </a:lnTo>
                    <a:lnTo>
                      <a:pt x="62541" y="102116"/>
                    </a:lnTo>
                    <a:lnTo>
                      <a:pt x="65555" y="139798"/>
                    </a:lnTo>
                    <a:lnTo>
                      <a:pt x="10549" y="144319"/>
                    </a:lnTo>
                    <a:lnTo>
                      <a:pt x="7535" y="107015"/>
                    </a:lnTo>
                    <a:lnTo>
                      <a:pt x="18460" y="104000"/>
                    </a:lnTo>
                    <a:lnTo>
                      <a:pt x="14316" y="50870"/>
                    </a:lnTo>
                    <a:lnTo>
                      <a:pt x="3014" y="49739"/>
                    </a:lnTo>
                    <a:lnTo>
                      <a:pt x="0" y="12435"/>
                    </a:lnTo>
                    <a:lnTo>
                      <a:pt x="66308" y="7159"/>
                    </a:lnTo>
                    <a:lnTo>
                      <a:pt x="115663" y="71594"/>
                    </a:lnTo>
                    <a:lnTo>
                      <a:pt x="113402" y="43333"/>
                    </a:lnTo>
                    <a:lnTo>
                      <a:pt x="102100" y="41826"/>
                    </a:lnTo>
                    <a:lnTo>
                      <a:pt x="99086" y="4522"/>
                    </a:lnTo>
                    <a:lnTo>
                      <a:pt x="154091" y="0"/>
                    </a:lnTo>
                    <a:lnTo>
                      <a:pt x="157106" y="37304"/>
                    </a:lnTo>
                    <a:lnTo>
                      <a:pt x="146180" y="40319"/>
                    </a:lnTo>
                    <a:lnTo>
                      <a:pt x="150324" y="93450"/>
                    </a:lnTo>
                    <a:lnTo>
                      <a:pt x="161626" y="94580"/>
                    </a:lnTo>
                    <a:lnTo>
                      <a:pt x="164641" y="131885"/>
                    </a:lnTo>
                    <a:lnTo>
                      <a:pt x="98332" y="137160"/>
                    </a:lnTo>
                    <a:lnTo>
                      <a:pt x="49354" y="76116"/>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6" name="Freeform 115">
                <a:extLst>
                  <a:ext uri="{FF2B5EF4-FFF2-40B4-BE49-F238E27FC236}">
                    <a16:creationId xmlns:a16="http://schemas.microsoft.com/office/drawing/2014/main" id="{15E89F13-0B70-AF58-4AC6-B2333C1B4501}"/>
                  </a:ext>
                </a:extLst>
              </p:cNvPr>
              <p:cNvSpPr/>
              <p:nvPr/>
            </p:nvSpPr>
            <p:spPr>
              <a:xfrm>
                <a:off x="7014121" y="5995683"/>
                <a:ext cx="125835" cy="141304"/>
              </a:xfrm>
              <a:custGeom>
                <a:avLst/>
                <a:gdLst>
                  <a:gd name="connsiteX0" fmla="*/ 74220 w 125835"/>
                  <a:gd name="connsiteY0" fmla="*/ 103247 h 141304"/>
                  <a:gd name="connsiteX1" fmla="*/ 85146 w 125835"/>
                  <a:gd name="connsiteY1" fmla="*/ 101363 h 141304"/>
                  <a:gd name="connsiteX2" fmla="*/ 94565 w 125835"/>
                  <a:gd name="connsiteY2" fmla="*/ 97971 h 141304"/>
                  <a:gd name="connsiteX3" fmla="*/ 102100 w 125835"/>
                  <a:gd name="connsiteY3" fmla="*/ 93826 h 141304"/>
                  <a:gd name="connsiteX4" fmla="*/ 108128 w 125835"/>
                  <a:gd name="connsiteY4" fmla="*/ 89305 h 141304"/>
                  <a:gd name="connsiteX5" fmla="*/ 122445 w 125835"/>
                  <a:gd name="connsiteY5" fmla="*/ 88174 h 141304"/>
                  <a:gd name="connsiteX6" fmla="*/ 125835 w 125835"/>
                  <a:gd name="connsiteY6" fmla="*/ 132261 h 141304"/>
                  <a:gd name="connsiteX7" fmla="*/ 10549 w 125835"/>
                  <a:gd name="connsiteY7" fmla="*/ 141305 h 141304"/>
                  <a:gd name="connsiteX8" fmla="*/ 7535 w 125835"/>
                  <a:gd name="connsiteY8" fmla="*/ 104000 h 141304"/>
                  <a:gd name="connsiteX9" fmla="*/ 18461 w 125835"/>
                  <a:gd name="connsiteY9" fmla="*/ 100986 h 141304"/>
                  <a:gd name="connsiteX10" fmla="*/ 14316 w 125835"/>
                  <a:gd name="connsiteY10" fmla="*/ 47855 h 141304"/>
                  <a:gd name="connsiteX11" fmla="*/ 3014 w 125835"/>
                  <a:gd name="connsiteY11" fmla="*/ 46725 h 141304"/>
                  <a:gd name="connsiteX12" fmla="*/ 0 w 125835"/>
                  <a:gd name="connsiteY12" fmla="*/ 9044 h 141304"/>
                  <a:gd name="connsiteX13" fmla="*/ 115286 w 125835"/>
                  <a:gd name="connsiteY13" fmla="*/ 0 h 141304"/>
                  <a:gd name="connsiteX14" fmla="*/ 118677 w 125835"/>
                  <a:gd name="connsiteY14" fmla="*/ 44087 h 141304"/>
                  <a:gd name="connsiteX15" fmla="*/ 104737 w 125835"/>
                  <a:gd name="connsiteY15" fmla="*/ 45218 h 141304"/>
                  <a:gd name="connsiteX16" fmla="*/ 97956 w 125835"/>
                  <a:gd name="connsiteY16" fmla="*/ 41826 h 141304"/>
                  <a:gd name="connsiteX17" fmla="*/ 89667 w 125835"/>
                  <a:gd name="connsiteY17" fmla="*/ 38812 h 141304"/>
                  <a:gd name="connsiteX18" fmla="*/ 79871 w 125835"/>
                  <a:gd name="connsiteY18" fmla="*/ 36928 h 141304"/>
                  <a:gd name="connsiteX19" fmla="*/ 68569 w 125835"/>
                  <a:gd name="connsiteY19" fmla="*/ 36928 h 141304"/>
                  <a:gd name="connsiteX20" fmla="*/ 70453 w 125835"/>
                  <a:gd name="connsiteY20" fmla="*/ 60290 h 141304"/>
                  <a:gd name="connsiteX21" fmla="*/ 95695 w 125835"/>
                  <a:gd name="connsiteY21" fmla="*/ 52754 h 141304"/>
                  <a:gd name="connsiteX22" fmla="*/ 97956 w 125835"/>
                  <a:gd name="connsiteY22" fmla="*/ 83276 h 141304"/>
                  <a:gd name="connsiteX23" fmla="*/ 71583 w 125835"/>
                  <a:gd name="connsiteY23" fmla="*/ 79884 h 141304"/>
                  <a:gd name="connsiteX24" fmla="*/ 74220 w 125835"/>
                  <a:gd name="connsiteY24" fmla="*/ 103247 h 14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835" h="141304">
                    <a:moveTo>
                      <a:pt x="74220" y="103247"/>
                    </a:moveTo>
                    <a:cubicBezTo>
                      <a:pt x="77988" y="102870"/>
                      <a:pt x="81755" y="102493"/>
                      <a:pt x="85146" y="101363"/>
                    </a:cubicBezTo>
                    <a:cubicBezTo>
                      <a:pt x="88537" y="100609"/>
                      <a:pt x="91551" y="99479"/>
                      <a:pt x="94565" y="97971"/>
                    </a:cubicBezTo>
                    <a:cubicBezTo>
                      <a:pt x="97202" y="96841"/>
                      <a:pt x="99839" y="95334"/>
                      <a:pt x="102100" y="93826"/>
                    </a:cubicBezTo>
                    <a:cubicBezTo>
                      <a:pt x="104360" y="92319"/>
                      <a:pt x="106244" y="90812"/>
                      <a:pt x="108128" y="89305"/>
                    </a:cubicBezTo>
                    <a:lnTo>
                      <a:pt x="122445" y="88174"/>
                    </a:lnTo>
                    <a:lnTo>
                      <a:pt x="125835" y="132261"/>
                    </a:lnTo>
                    <a:lnTo>
                      <a:pt x="10549" y="141305"/>
                    </a:lnTo>
                    <a:lnTo>
                      <a:pt x="7535" y="104000"/>
                    </a:lnTo>
                    <a:lnTo>
                      <a:pt x="18461" y="100986"/>
                    </a:lnTo>
                    <a:lnTo>
                      <a:pt x="14316" y="47855"/>
                    </a:lnTo>
                    <a:lnTo>
                      <a:pt x="3014" y="46725"/>
                    </a:lnTo>
                    <a:lnTo>
                      <a:pt x="0" y="9044"/>
                    </a:lnTo>
                    <a:lnTo>
                      <a:pt x="115286" y="0"/>
                    </a:lnTo>
                    <a:lnTo>
                      <a:pt x="118677" y="44087"/>
                    </a:lnTo>
                    <a:lnTo>
                      <a:pt x="104737" y="45218"/>
                    </a:lnTo>
                    <a:cubicBezTo>
                      <a:pt x="102853" y="44087"/>
                      <a:pt x="100593" y="42957"/>
                      <a:pt x="97956" y="41826"/>
                    </a:cubicBezTo>
                    <a:cubicBezTo>
                      <a:pt x="95318" y="40696"/>
                      <a:pt x="92681" y="39565"/>
                      <a:pt x="89667" y="38812"/>
                    </a:cubicBezTo>
                    <a:cubicBezTo>
                      <a:pt x="86653" y="38058"/>
                      <a:pt x="83262" y="37304"/>
                      <a:pt x="79871" y="36928"/>
                    </a:cubicBezTo>
                    <a:cubicBezTo>
                      <a:pt x="76480" y="36551"/>
                      <a:pt x="72713" y="36551"/>
                      <a:pt x="68569" y="36928"/>
                    </a:cubicBezTo>
                    <a:lnTo>
                      <a:pt x="70453" y="60290"/>
                    </a:lnTo>
                    <a:lnTo>
                      <a:pt x="95695" y="52754"/>
                    </a:lnTo>
                    <a:lnTo>
                      <a:pt x="97956" y="83276"/>
                    </a:lnTo>
                    <a:lnTo>
                      <a:pt x="71583" y="79884"/>
                    </a:lnTo>
                    <a:lnTo>
                      <a:pt x="74220" y="103247"/>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7" name="Freeform 116">
                <a:extLst>
                  <a:ext uri="{FF2B5EF4-FFF2-40B4-BE49-F238E27FC236}">
                    <a16:creationId xmlns:a16="http://schemas.microsoft.com/office/drawing/2014/main" id="{ECB9D065-4352-667B-C450-59DC9DCFAC18}"/>
                  </a:ext>
                </a:extLst>
              </p:cNvPr>
              <p:cNvSpPr/>
              <p:nvPr/>
            </p:nvSpPr>
            <p:spPr>
              <a:xfrm>
                <a:off x="7196469" y="5982495"/>
                <a:ext cx="160113" cy="140174"/>
              </a:xfrm>
              <a:custGeom>
                <a:avLst/>
                <a:gdLst>
                  <a:gd name="connsiteX0" fmla="*/ 100593 w 160113"/>
                  <a:gd name="connsiteY0" fmla="*/ 0 h 140174"/>
                  <a:gd name="connsiteX1" fmla="*/ 123574 w 160113"/>
                  <a:gd name="connsiteY1" fmla="*/ 6029 h 140174"/>
                  <a:gd name="connsiteX2" fmla="*/ 141659 w 160113"/>
                  <a:gd name="connsiteY2" fmla="*/ 17710 h 140174"/>
                  <a:gd name="connsiteX3" fmla="*/ 154091 w 160113"/>
                  <a:gd name="connsiteY3" fmla="*/ 35420 h 140174"/>
                  <a:gd name="connsiteX4" fmla="*/ 159743 w 160113"/>
                  <a:gd name="connsiteY4" fmla="*/ 60290 h 140174"/>
                  <a:gd name="connsiteX5" fmla="*/ 155975 w 160113"/>
                  <a:gd name="connsiteY5" fmla="*/ 92696 h 140174"/>
                  <a:gd name="connsiteX6" fmla="*/ 139775 w 160113"/>
                  <a:gd name="connsiteY6" fmla="*/ 114928 h 140174"/>
                  <a:gd name="connsiteX7" fmla="*/ 112649 w 160113"/>
                  <a:gd name="connsiteY7" fmla="*/ 128493 h 140174"/>
                  <a:gd name="connsiteX8" fmla="*/ 76857 w 160113"/>
                  <a:gd name="connsiteY8" fmla="*/ 134899 h 140174"/>
                  <a:gd name="connsiteX9" fmla="*/ 10549 w 160113"/>
                  <a:gd name="connsiteY9" fmla="*/ 140174 h 140174"/>
                  <a:gd name="connsiteX10" fmla="*/ 7535 w 160113"/>
                  <a:gd name="connsiteY10" fmla="*/ 102870 h 140174"/>
                  <a:gd name="connsiteX11" fmla="*/ 18460 w 160113"/>
                  <a:gd name="connsiteY11" fmla="*/ 99855 h 140174"/>
                  <a:gd name="connsiteX12" fmla="*/ 13940 w 160113"/>
                  <a:gd name="connsiteY12" fmla="*/ 43333 h 140174"/>
                  <a:gd name="connsiteX13" fmla="*/ 2637 w 160113"/>
                  <a:gd name="connsiteY13" fmla="*/ 42203 h 140174"/>
                  <a:gd name="connsiteX14" fmla="*/ 0 w 160113"/>
                  <a:gd name="connsiteY14" fmla="*/ 7913 h 140174"/>
                  <a:gd name="connsiteX15" fmla="*/ 100593 w 160113"/>
                  <a:gd name="connsiteY15" fmla="*/ 0 h 140174"/>
                  <a:gd name="connsiteX16" fmla="*/ 82132 w 160113"/>
                  <a:gd name="connsiteY16" fmla="*/ 94957 h 140174"/>
                  <a:gd name="connsiteX17" fmla="*/ 96072 w 160113"/>
                  <a:gd name="connsiteY17" fmla="*/ 91942 h 140174"/>
                  <a:gd name="connsiteX18" fmla="*/ 102853 w 160113"/>
                  <a:gd name="connsiteY18" fmla="*/ 85537 h 140174"/>
                  <a:gd name="connsiteX19" fmla="*/ 104737 w 160113"/>
                  <a:gd name="connsiteY19" fmla="*/ 76493 h 140174"/>
                  <a:gd name="connsiteX20" fmla="*/ 104360 w 160113"/>
                  <a:gd name="connsiteY20" fmla="*/ 64812 h 140174"/>
                  <a:gd name="connsiteX21" fmla="*/ 103230 w 160113"/>
                  <a:gd name="connsiteY21" fmla="*/ 53131 h 140174"/>
                  <a:gd name="connsiteX22" fmla="*/ 99839 w 160113"/>
                  <a:gd name="connsiteY22" fmla="*/ 44464 h 140174"/>
                  <a:gd name="connsiteX23" fmla="*/ 91927 w 160113"/>
                  <a:gd name="connsiteY23" fmla="*/ 39189 h 140174"/>
                  <a:gd name="connsiteX24" fmla="*/ 77611 w 160113"/>
                  <a:gd name="connsiteY24" fmla="*/ 38435 h 140174"/>
                  <a:gd name="connsiteX25" fmla="*/ 69322 w 160113"/>
                  <a:gd name="connsiteY25" fmla="*/ 39189 h 140174"/>
                  <a:gd name="connsiteX26" fmla="*/ 73843 w 160113"/>
                  <a:gd name="connsiteY26" fmla="*/ 95710 h 140174"/>
                  <a:gd name="connsiteX27" fmla="*/ 82132 w 160113"/>
                  <a:gd name="connsiteY27" fmla="*/ 94957 h 14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0113" h="140174">
                    <a:moveTo>
                      <a:pt x="100593" y="0"/>
                    </a:moveTo>
                    <a:cubicBezTo>
                      <a:pt x="108881" y="1130"/>
                      <a:pt x="116793" y="3015"/>
                      <a:pt x="123574" y="6029"/>
                    </a:cubicBezTo>
                    <a:cubicBezTo>
                      <a:pt x="130356" y="9044"/>
                      <a:pt x="136384" y="12812"/>
                      <a:pt x="141659" y="17710"/>
                    </a:cubicBezTo>
                    <a:cubicBezTo>
                      <a:pt x="146933" y="22609"/>
                      <a:pt x="150701" y="28638"/>
                      <a:pt x="154091" y="35420"/>
                    </a:cubicBezTo>
                    <a:cubicBezTo>
                      <a:pt x="157106" y="42580"/>
                      <a:pt x="158989" y="50870"/>
                      <a:pt x="159743" y="60290"/>
                    </a:cubicBezTo>
                    <a:cubicBezTo>
                      <a:pt x="160873" y="73102"/>
                      <a:pt x="159366" y="83652"/>
                      <a:pt x="155975" y="92696"/>
                    </a:cubicBezTo>
                    <a:cubicBezTo>
                      <a:pt x="152585" y="101739"/>
                      <a:pt x="146933" y="109276"/>
                      <a:pt x="139775" y="114928"/>
                    </a:cubicBezTo>
                    <a:cubicBezTo>
                      <a:pt x="132617" y="120580"/>
                      <a:pt x="123574" y="125479"/>
                      <a:pt x="112649" y="128493"/>
                    </a:cubicBezTo>
                    <a:cubicBezTo>
                      <a:pt x="101723" y="131508"/>
                      <a:pt x="90043" y="133769"/>
                      <a:pt x="76857" y="134899"/>
                    </a:cubicBezTo>
                    <a:lnTo>
                      <a:pt x="10549" y="140174"/>
                    </a:lnTo>
                    <a:lnTo>
                      <a:pt x="7535" y="102870"/>
                    </a:lnTo>
                    <a:lnTo>
                      <a:pt x="18460" y="99855"/>
                    </a:lnTo>
                    <a:lnTo>
                      <a:pt x="13940" y="43333"/>
                    </a:lnTo>
                    <a:lnTo>
                      <a:pt x="2637" y="42203"/>
                    </a:lnTo>
                    <a:lnTo>
                      <a:pt x="0" y="7913"/>
                    </a:lnTo>
                    <a:lnTo>
                      <a:pt x="100593" y="0"/>
                    </a:lnTo>
                    <a:close/>
                    <a:moveTo>
                      <a:pt x="82132" y="94957"/>
                    </a:moveTo>
                    <a:cubicBezTo>
                      <a:pt x="88160" y="94580"/>
                      <a:pt x="93058" y="93450"/>
                      <a:pt x="96072" y="91942"/>
                    </a:cubicBezTo>
                    <a:cubicBezTo>
                      <a:pt x="99462" y="90435"/>
                      <a:pt x="101723" y="88174"/>
                      <a:pt x="102853" y="85537"/>
                    </a:cubicBezTo>
                    <a:cubicBezTo>
                      <a:pt x="103984" y="82899"/>
                      <a:pt x="104737" y="79884"/>
                      <a:pt x="104737" y="76493"/>
                    </a:cubicBezTo>
                    <a:cubicBezTo>
                      <a:pt x="104737" y="73102"/>
                      <a:pt x="104737" y="69334"/>
                      <a:pt x="104360" y="64812"/>
                    </a:cubicBezTo>
                    <a:cubicBezTo>
                      <a:pt x="103984" y="60667"/>
                      <a:pt x="103607" y="56522"/>
                      <a:pt x="103230" y="53131"/>
                    </a:cubicBezTo>
                    <a:cubicBezTo>
                      <a:pt x="102853" y="49739"/>
                      <a:pt x="101723" y="46725"/>
                      <a:pt x="99839" y="44464"/>
                    </a:cubicBezTo>
                    <a:cubicBezTo>
                      <a:pt x="97956" y="42203"/>
                      <a:pt x="95695" y="40319"/>
                      <a:pt x="91927" y="39189"/>
                    </a:cubicBezTo>
                    <a:cubicBezTo>
                      <a:pt x="88160" y="38058"/>
                      <a:pt x="83639" y="37681"/>
                      <a:pt x="77611" y="38435"/>
                    </a:cubicBezTo>
                    <a:lnTo>
                      <a:pt x="69322" y="39189"/>
                    </a:lnTo>
                    <a:lnTo>
                      <a:pt x="73843" y="95710"/>
                    </a:lnTo>
                    <a:lnTo>
                      <a:pt x="82132" y="94957"/>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8" name="Freeform 117">
                <a:extLst>
                  <a:ext uri="{FF2B5EF4-FFF2-40B4-BE49-F238E27FC236}">
                    <a16:creationId xmlns:a16="http://schemas.microsoft.com/office/drawing/2014/main" id="{D080CFFA-91D2-274F-CE36-D7650D2BFF41}"/>
                  </a:ext>
                </a:extLst>
              </p:cNvPr>
              <p:cNvSpPr/>
              <p:nvPr/>
            </p:nvSpPr>
            <p:spPr>
              <a:xfrm>
                <a:off x="7367515" y="5968270"/>
                <a:ext cx="155220" cy="137221"/>
              </a:xfrm>
              <a:custGeom>
                <a:avLst/>
                <a:gdLst>
                  <a:gd name="connsiteX0" fmla="*/ 82885 w 155220"/>
                  <a:gd name="connsiteY0" fmla="*/ 136689 h 137221"/>
                  <a:gd name="connsiteX1" fmla="*/ 62541 w 155220"/>
                  <a:gd name="connsiteY1" fmla="*/ 137066 h 137221"/>
                  <a:gd name="connsiteX2" fmla="*/ 43703 w 155220"/>
                  <a:gd name="connsiteY2" fmla="*/ 133674 h 137221"/>
                  <a:gd name="connsiteX3" fmla="*/ 27503 w 155220"/>
                  <a:gd name="connsiteY3" fmla="*/ 125761 h 137221"/>
                  <a:gd name="connsiteX4" fmla="*/ 14317 w 155220"/>
                  <a:gd name="connsiteY4" fmla="*/ 113326 h 137221"/>
                  <a:gd name="connsiteX5" fmla="*/ 4898 w 155220"/>
                  <a:gd name="connsiteY5" fmla="*/ 95993 h 137221"/>
                  <a:gd name="connsiteX6" fmla="*/ 377 w 155220"/>
                  <a:gd name="connsiteY6" fmla="*/ 73384 h 137221"/>
                  <a:gd name="connsiteX7" fmla="*/ 1507 w 155220"/>
                  <a:gd name="connsiteY7" fmla="*/ 51529 h 137221"/>
                  <a:gd name="connsiteX8" fmla="*/ 7912 w 155220"/>
                  <a:gd name="connsiteY8" fmla="*/ 33819 h 137221"/>
                  <a:gd name="connsiteX9" fmla="*/ 18837 w 155220"/>
                  <a:gd name="connsiteY9" fmla="*/ 20254 h 137221"/>
                  <a:gd name="connsiteX10" fmla="*/ 33908 w 155220"/>
                  <a:gd name="connsiteY10" fmla="*/ 10080 h 137221"/>
                  <a:gd name="connsiteX11" fmla="*/ 51992 w 155220"/>
                  <a:gd name="connsiteY11" fmla="*/ 3674 h 137221"/>
                  <a:gd name="connsiteX12" fmla="*/ 72337 w 155220"/>
                  <a:gd name="connsiteY12" fmla="*/ 283 h 137221"/>
                  <a:gd name="connsiteX13" fmla="*/ 93058 w 155220"/>
                  <a:gd name="connsiteY13" fmla="*/ 283 h 137221"/>
                  <a:gd name="connsiteX14" fmla="*/ 111896 w 155220"/>
                  <a:gd name="connsiteY14" fmla="*/ 4051 h 137221"/>
                  <a:gd name="connsiteX15" fmla="*/ 128096 w 155220"/>
                  <a:gd name="connsiteY15" fmla="*/ 11587 h 137221"/>
                  <a:gd name="connsiteX16" fmla="*/ 141282 w 155220"/>
                  <a:gd name="connsiteY16" fmla="*/ 23268 h 137221"/>
                  <a:gd name="connsiteX17" fmla="*/ 150324 w 155220"/>
                  <a:gd name="connsiteY17" fmla="*/ 39471 h 137221"/>
                  <a:gd name="connsiteX18" fmla="*/ 154845 w 155220"/>
                  <a:gd name="connsiteY18" fmla="*/ 60573 h 137221"/>
                  <a:gd name="connsiteX19" fmla="*/ 151455 w 155220"/>
                  <a:gd name="connsiteY19" fmla="*/ 92979 h 137221"/>
                  <a:gd name="connsiteX20" fmla="*/ 136761 w 155220"/>
                  <a:gd name="connsiteY20" fmla="*/ 115964 h 137221"/>
                  <a:gd name="connsiteX21" fmla="*/ 113026 w 155220"/>
                  <a:gd name="connsiteY21" fmla="*/ 129906 h 137221"/>
                  <a:gd name="connsiteX22" fmla="*/ 82885 w 155220"/>
                  <a:gd name="connsiteY22" fmla="*/ 136689 h 137221"/>
                  <a:gd name="connsiteX23" fmla="*/ 74974 w 155220"/>
                  <a:gd name="connsiteY23" fmla="*/ 40225 h 137221"/>
                  <a:gd name="connsiteX24" fmla="*/ 65932 w 155220"/>
                  <a:gd name="connsiteY24" fmla="*/ 42486 h 137221"/>
                  <a:gd name="connsiteX25" fmla="*/ 59904 w 155220"/>
                  <a:gd name="connsiteY25" fmla="*/ 46631 h 137221"/>
                  <a:gd name="connsiteX26" fmla="*/ 56513 w 155220"/>
                  <a:gd name="connsiteY26" fmla="*/ 52283 h 137221"/>
                  <a:gd name="connsiteX27" fmla="*/ 55006 w 155220"/>
                  <a:gd name="connsiteY27" fmla="*/ 58312 h 137221"/>
                  <a:gd name="connsiteX28" fmla="*/ 54629 w 155220"/>
                  <a:gd name="connsiteY28" fmla="*/ 64341 h 137221"/>
                  <a:gd name="connsiteX29" fmla="*/ 55006 w 155220"/>
                  <a:gd name="connsiteY29" fmla="*/ 69239 h 137221"/>
                  <a:gd name="connsiteX30" fmla="*/ 55383 w 155220"/>
                  <a:gd name="connsiteY30" fmla="*/ 74138 h 137221"/>
                  <a:gd name="connsiteX31" fmla="*/ 56513 w 155220"/>
                  <a:gd name="connsiteY31" fmla="*/ 80167 h 137221"/>
                  <a:gd name="connsiteX32" fmla="*/ 58774 w 155220"/>
                  <a:gd name="connsiteY32" fmla="*/ 86196 h 137221"/>
                  <a:gd name="connsiteX33" fmla="*/ 62918 w 155220"/>
                  <a:gd name="connsiteY33" fmla="*/ 91471 h 137221"/>
                  <a:gd name="connsiteX34" fmla="*/ 69322 w 155220"/>
                  <a:gd name="connsiteY34" fmla="*/ 94863 h 137221"/>
                  <a:gd name="connsiteX35" fmla="*/ 78741 w 155220"/>
                  <a:gd name="connsiteY35" fmla="*/ 95616 h 137221"/>
                  <a:gd name="connsiteX36" fmla="*/ 87783 w 155220"/>
                  <a:gd name="connsiteY36" fmla="*/ 93355 h 137221"/>
                  <a:gd name="connsiteX37" fmla="*/ 93811 w 155220"/>
                  <a:gd name="connsiteY37" fmla="*/ 89210 h 137221"/>
                  <a:gd name="connsiteX38" fmla="*/ 97202 w 155220"/>
                  <a:gd name="connsiteY38" fmla="*/ 83558 h 137221"/>
                  <a:gd name="connsiteX39" fmla="*/ 98709 w 155220"/>
                  <a:gd name="connsiteY39" fmla="*/ 77152 h 137221"/>
                  <a:gd name="connsiteX40" fmla="*/ 99086 w 155220"/>
                  <a:gd name="connsiteY40" fmla="*/ 71123 h 137221"/>
                  <a:gd name="connsiteX41" fmla="*/ 98709 w 155220"/>
                  <a:gd name="connsiteY41" fmla="*/ 66225 h 137221"/>
                  <a:gd name="connsiteX42" fmla="*/ 98333 w 155220"/>
                  <a:gd name="connsiteY42" fmla="*/ 61326 h 137221"/>
                  <a:gd name="connsiteX43" fmla="*/ 97202 w 155220"/>
                  <a:gd name="connsiteY43" fmla="*/ 55674 h 137221"/>
                  <a:gd name="connsiteX44" fmla="*/ 94942 w 155220"/>
                  <a:gd name="connsiteY44" fmla="*/ 50022 h 137221"/>
                  <a:gd name="connsiteX45" fmla="*/ 90798 w 155220"/>
                  <a:gd name="connsiteY45" fmla="*/ 45123 h 137221"/>
                  <a:gd name="connsiteX46" fmla="*/ 84392 w 155220"/>
                  <a:gd name="connsiteY46" fmla="*/ 41732 h 137221"/>
                  <a:gd name="connsiteX47" fmla="*/ 74974 w 155220"/>
                  <a:gd name="connsiteY47" fmla="*/ 40225 h 13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5220" h="137221">
                    <a:moveTo>
                      <a:pt x="82885" y="136689"/>
                    </a:moveTo>
                    <a:cubicBezTo>
                      <a:pt x="75727" y="137066"/>
                      <a:pt x="68946" y="137443"/>
                      <a:pt x="62541" y="137066"/>
                    </a:cubicBezTo>
                    <a:cubicBezTo>
                      <a:pt x="55759" y="136689"/>
                      <a:pt x="49731" y="135558"/>
                      <a:pt x="43703" y="133674"/>
                    </a:cubicBezTo>
                    <a:cubicBezTo>
                      <a:pt x="37675" y="131790"/>
                      <a:pt x="32401" y="129153"/>
                      <a:pt x="27503" y="125761"/>
                    </a:cubicBezTo>
                    <a:cubicBezTo>
                      <a:pt x="22605" y="122370"/>
                      <a:pt x="18084" y="118225"/>
                      <a:pt x="14317" y="113326"/>
                    </a:cubicBezTo>
                    <a:cubicBezTo>
                      <a:pt x="10549" y="108428"/>
                      <a:pt x="7535" y="102776"/>
                      <a:pt x="4898" y="95993"/>
                    </a:cubicBezTo>
                    <a:cubicBezTo>
                      <a:pt x="2637" y="89210"/>
                      <a:pt x="1130" y="81674"/>
                      <a:pt x="377" y="73384"/>
                    </a:cubicBezTo>
                    <a:cubicBezTo>
                      <a:pt x="-377" y="65471"/>
                      <a:pt x="0" y="58312"/>
                      <a:pt x="1507" y="51529"/>
                    </a:cubicBezTo>
                    <a:cubicBezTo>
                      <a:pt x="3014" y="45123"/>
                      <a:pt x="4898" y="39094"/>
                      <a:pt x="7912" y="33819"/>
                    </a:cubicBezTo>
                    <a:cubicBezTo>
                      <a:pt x="10926" y="28544"/>
                      <a:pt x="14693" y="24022"/>
                      <a:pt x="18837" y="20254"/>
                    </a:cubicBezTo>
                    <a:cubicBezTo>
                      <a:pt x="23359" y="16486"/>
                      <a:pt x="28256" y="13094"/>
                      <a:pt x="33908" y="10080"/>
                    </a:cubicBezTo>
                    <a:cubicBezTo>
                      <a:pt x="39559" y="7442"/>
                      <a:pt x="45587" y="5181"/>
                      <a:pt x="51992" y="3674"/>
                    </a:cubicBezTo>
                    <a:cubicBezTo>
                      <a:pt x="58396" y="2167"/>
                      <a:pt x="65178" y="1036"/>
                      <a:pt x="72337" y="283"/>
                    </a:cubicBezTo>
                    <a:cubicBezTo>
                      <a:pt x="79495" y="-94"/>
                      <a:pt x="86276" y="-94"/>
                      <a:pt x="93058" y="283"/>
                    </a:cubicBezTo>
                    <a:cubicBezTo>
                      <a:pt x="99839" y="1036"/>
                      <a:pt x="106244" y="2167"/>
                      <a:pt x="111896" y="4051"/>
                    </a:cubicBezTo>
                    <a:cubicBezTo>
                      <a:pt x="117924" y="5935"/>
                      <a:pt x="123198" y="8572"/>
                      <a:pt x="128096" y="11587"/>
                    </a:cubicBezTo>
                    <a:cubicBezTo>
                      <a:pt x="132994" y="14601"/>
                      <a:pt x="137514" y="18746"/>
                      <a:pt x="141282" y="23268"/>
                    </a:cubicBezTo>
                    <a:cubicBezTo>
                      <a:pt x="145049" y="27790"/>
                      <a:pt x="148064" y="33442"/>
                      <a:pt x="150324" y="39471"/>
                    </a:cubicBezTo>
                    <a:cubicBezTo>
                      <a:pt x="152585" y="45500"/>
                      <a:pt x="154092" y="52660"/>
                      <a:pt x="154845" y="60573"/>
                    </a:cubicBezTo>
                    <a:cubicBezTo>
                      <a:pt x="155975" y="73007"/>
                      <a:pt x="154468" y="83935"/>
                      <a:pt x="151455" y="92979"/>
                    </a:cubicBezTo>
                    <a:cubicBezTo>
                      <a:pt x="148064" y="102022"/>
                      <a:pt x="143166" y="109935"/>
                      <a:pt x="136761" y="115964"/>
                    </a:cubicBezTo>
                    <a:cubicBezTo>
                      <a:pt x="130357" y="121993"/>
                      <a:pt x="122444" y="126892"/>
                      <a:pt x="113026" y="129906"/>
                    </a:cubicBezTo>
                    <a:cubicBezTo>
                      <a:pt x="103607" y="132921"/>
                      <a:pt x="93435" y="135935"/>
                      <a:pt x="82885" y="136689"/>
                    </a:cubicBezTo>
                    <a:close/>
                    <a:moveTo>
                      <a:pt x="74974" y="40225"/>
                    </a:moveTo>
                    <a:cubicBezTo>
                      <a:pt x="71206" y="40602"/>
                      <a:pt x="68192" y="41355"/>
                      <a:pt x="65932" y="42486"/>
                    </a:cubicBezTo>
                    <a:cubicBezTo>
                      <a:pt x="63671" y="43616"/>
                      <a:pt x="61411" y="45123"/>
                      <a:pt x="59904" y="46631"/>
                    </a:cubicBezTo>
                    <a:cubicBezTo>
                      <a:pt x="58396" y="48138"/>
                      <a:pt x="57266" y="50022"/>
                      <a:pt x="56513" y="52283"/>
                    </a:cubicBezTo>
                    <a:cubicBezTo>
                      <a:pt x="55759" y="54167"/>
                      <a:pt x="55383" y="56428"/>
                      <a:pt x="55006" y="58312"/>
                    </a:cubicBezTo>
                    <a:cubicBezTo>
                      <a:pt x="54629" y="60196"/>
                      <a:pt x="54629" y="62457"/>
                      <a:pt x="54629" y="64341"/>
                    </a:cubicBezTo>
                    <a:cubicBezTo>
                      <a:pt x="54629" y="66225"/>
                      <a:pt x="55006" y="67732"/>
                      <a:pt x="55006" y="69239"/>
                    </a:cubicBezTo>
                    <a:cubicBezTo>
                      <a:pt x="55006" y="70747"/>
                      <a:pt x="55383" y="72254"/>
                      <a:pt x="55383" y="74138"/>
                    </a:cubicBezTo>
                    <a:cubicBezTo>
                      <a:pt x="55759" y="76022"/>
                      <a:pt x="56136" y="77906"/>
                      <a:pt x="56513" y="80167"/>
                    </a:cubicBezTo>
                    <a:cubicBezTo>
                      <a:pt x="56890" y="82428"/>
                      <a:pt x="58020" y="84312"/>
                      <a:pt x="58774" y="86196"/>
                    </a:cubicBezTo>
                    <a:cubicBezTo>
                      <a:pt x="59904" y="88080"/>
                      <a:pt x="61034" y="89964"/>
                      <a:pt x="62918" y="91471"/>
                    </a:cubicBezTo>
                    <a:cubicBezTo>
                      <a:pt x="64802" y="92979"/>
                      <a:pt x="66685" y="94109"/>
                      <a:pt x="69322" y="94863"/>
                    </a:cubicBezTo>
                    <a:cubicBezTo>
                      <a:pt x="71960" y="95616"/>
                      <a:pt x="74974" y="95993"/>
                      <a:pt x="78741" y="95616"/>
                    </a:cubicBezTo>
                    <a:cubicBezTo>
                      <a:pt x="82509" y="95239"/>
                      <a:pt x="85523" y="94486"/>
                      <a:pt x="87783" y="93355"/>
                    </a:cubicBezTo>
                    <a:cubicBezTo>
                      <a:pt x="90044" y="92225"/>
                      <a:pt x="92304" y="90718"/>
                      <a:pt x="93811" y="89210"/>
                    </a:cubicBezTo>
                    <a:cubicBezTo>
                      <a:pt x="95318" y="87326"/>
                      <a:pt x="96449" y="85442"/>
                      <a:pt x="97202" y="83558"/>
                    </a:cubicBezTo>
                    <a:cubicBezTo>
                      <a:pt x="97955" y="81297"/>
                      <a:pt x="98333" y="79413"/>
                      <a:pt x="98709" y="77152"/>
                    </a:cubicBezTo>
                    <a:cubicBezTo>
                      <a:pt x="99086" y="75268"/>
                      <a:pt x="99086" y="73007"/>
                      <a:pt x="99086" y="71123"/>
                    </a:cubicBezTo>
                    <a:cubicBezTo>
                      <a:pt x="99086" y="69239"/>
                      <a:pt x="99086" y="67732"/>
                      <a:pt x="98709" y="66225"/>
                    </a:cubicBezTo>
                    <a:cubicBezTo>
                      <a:pt x="98709" y="64718"/>
                      <a:pt x="98333" y="63210"/>
                      <a:pt x="98333" y="61326"/>
                    </a:cubicBezTo>
                    <a:cubicBezTo>
                      <a:pt x="97955" y="59442"/>
                      <a:pt x="97579" y="57558"/>
                      <a:pt x="97202" y="55674"/>
                    </a:cubicBezTo>
                    <a:cubicBezTo>
                      <a:pt x="96825" y="53790"/>
                      <a:pt x="95695" y="51906"/>
                      <a:pt x="94942" y="50022"/>
                    </a:cubicBezTo>
                    <a:cubicBezTo>
                      <a:pt x="93811" y="48138"/>
                      <a:pt x="92304" y="46631"/>
                      <a:pt x="90798" y="45123"/>
                    </a:cubicBezTo>
                    <a:cubicBezTo>
                      <a:pt x="88914" y="43616"/>
                      <a:pt x="86653" y="42486"/>
                      <a:pt x="84392" y="41732"/>
                    </a:cubicBezTo>
                    <a:cubicBezTo>
                      <a:pt x="82132" y="40978"/>
                      <a:pt x="78741" y="39848"/>
                      <a:pt x="74974" y="40225"/>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9" name="Freeform 118">
                <a:extLst>
                  <a:ext uri="{FF2B5EF4-FFF2-40B4-BE49-F238E27FC236}">
                    <a16:creationId xmlns:a16="http://schemas.microsoft.com/office/drawing/2014/main" id="{7209B6C4-8A24-7852-42CD-0DC2925A0030}"/>
                  </a:ext>
                </a:extLst>
              </p:cNvPr>
              <p:cNvSpPr/>
              <p:nvPr/>
            </p:nvSpPr>
            <p:spPr>
              <a:xfrm>
                <a:off x="7585278" y="5947828"/>
                <a:ext cx="164640" cy="144319"/>
              </a:xfrm>
              <a:custGeom>
                <a:avLst/>
                <a:gdLst>
                  <a:gd name="connsiteX0" fmla="*/ 49354 w 164640"/>
                  <a:gd name="connsiteY0" fmla="*/ 76116 h 144319"/>
                  <a:gd name="connsiteX1" fmla="*/ 51238 w 164640"/>
                  <a:gd name="connsiteY1" fmla="*/ 100986 h 144319"/>
                  <a:gd name="connsiteX2" fmla="*/ 62541 w 164640"/>
                  <a:gd name="connsiteY2" fmla="*/ 102116 h 144319"/>
                  <a:gd name="connsiteX3" fmla="*/ 65555 w 164640"/>
                  <a:gd name="connsiteY3" fmla="*/ 139798 h 144319"/>
                  <a:gd name="connsiteX4" fmla="*/ 10549 w 164640"/>
                  <a:gd name="connsiteY4" fmla="*/ 144319 h 144319"/>
                  <a:gd name="connsiteX5" fmla="*/ 7535 w 164640"/>
                  <a:gd name="connsiteY5" fmla="*/ 107015 h 144319"/>
                  <a:gd name="connsiteX6" fmla="*/ 18461 w 164640"/>
                  <a:gd name="connsiteY6" fmla="*/ 104000 h 144319"/>
                  <a:gd name="connsiteX7" fmla="*/ 14317 w 164640"/>
                  <a:gd name="connsiteY7" fmla="*/ 50870 h 144319"/>
                  <a:gd name="connsiteX8" fmla="*/ 3014 w 164640"/>
                  <a:gd name="connsiteY8" fmla="*/ 49739 h 144319"/>
                  <a:gd name="connsiteX9" fmla="*/ 0 w 164640"/>
                  <a:gd name="connsiteY9" fmla="*/ 12435 h 144319"/>
                  <a:gd name="connsiteX10" fmla="*/ 66308 w 164640"/>
                  <a:gd name="connsiteY10" fmla="*/ 7159 h 144319"/>
                  <a:gd name="connsiteX11" fmla="*/ 115663 w 164640"/>
                  <a:gd name="connsiteY11" fmla="*/ 71594 h 144319"/>
                  <a:gd name="connsiteX12" fmla="*/ 113402 w 164640"/>
                  <a:gd name="connsiteY12" fmla="*/ 43333 h 144319"/>
                  <a:gd name="connsiteX13" fmla="*/ 102100 w 164640"/>
                  <a:gd name="connsiteY13" fmla="*/ 41826 h 144319"/>
                  <a:gd name="connsiteX14" fmla="*/ 99086 w 164640"/>
                  <a:gd name="connsiteY14" fmla="*/ 4522 h 144319"/>
                  <a:gd name="connsiteX15" fmla="*/ 154092 w 164640"/>
                  <a:gd name="connsiteY15" fmla="*/ 0 h 144319"/>
                  <a:gd name="connsiteX16" fmla="*/ 157106 w 164640"/>
                  <a:gd name="connsiteY16" fmla="*/ 37304 h 144319"/>
                  <a:gd name="connsiteX17" fmla="*/ 146180 w 164640"/>
                  <a:gd name="connsiteY17" fmla="*/ 40319 h 144319"/>
                  <a:gd name="connsiteX18" fmla="*/ 150324 w 164640"/>
                  <a:gd name="connsiteY18" fmla="*/ 93450 h 144319"/>
                  <a:gd name="connsiteX19" fmla="*/ 161627 w 164640"/>
                  <a:gd name="connsiteY19" fmla="*/ 94580 h 144319"/>
                  <a:gd name="connsiteX20" fmla="*/ 164641 w 164640"/>
                  <a:gd name="connsiteY20" fmla="*/ 131885 h 144319"/>
                  <a:gd name="connsiteX21" fmla="*/ 98332 w 164640"/>
                  <a:gd name="connsiteY21" fmla="*/ 137160 h 144319"/>
                  <a:gd name="connsiteX22" fmla="*/ 49354 w 164640"/>
                  <a:gd name="connsiteY22" fmla="*/ 76116 h 14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640" h="144319">
                    <a:moveTo>
                      <a:pt x="49354" y="76116"/>
                    </a:moveTo>
                    <a:lnTo>
                      <a:pt x="51238" y="100986"/>
                    </a:lnTo>
                    <a:lnTo>
                      <a:pt x="62541" y="102116"/>
                    </a:lnTo>
                    <a:lnTo>
                      <a:pt x="65555" y="139798"/>
                    </a:lnTo>
                    <a:lnTo>
                      <a:pt x="10549" y="144319"/>
                    </a:lnTo>
                    <a:lnTo>
                      <a:pt x="7535" y="107015"/>
                    </a:lnTo>
                    <a:lnTo>
                      <a:pt x="18461" y="104000"/>
                    </a:lnTo>
                    <a:lnTo>
                      <a:pt x="14317" y="50870"/>
                    </a:lnTo>
                    <a:lnTo>
                      <a:pt x="3014" y="49739"/>
                    </a:lnTo>
                    <a:lnTo>
                      <a:pt x="0" y="12435"/>
                    </a:lnTo>
                    <a:lnTo>
                      <a:pt x="66308" y="7159"/>
                    </a:lnTo>
                    <a:lnTo>
                      <a:pt x="115663" y="71594"/>
                    </a:lnTo>
                    <a:lnTo>
                      <a:pt x="113402" y="43333"/>
                    </a:lnTo>
                    <a:lnTo>
                      <a:pt x="102100" y="41826"/>
                    </a:lnTo>
                    <a:lnTo>
                      <a:pt x="99086" y="4522"/>
                    </a:lnTo>
                    <a:lnTo>
                      <a:pt x="154092" y="0"/>
                    </a:lnTo>
                    <a:lnTo>
                      <a:pt x="157106" y="37304"/>
                    </a:lnTo>
                    <a:lnTo>
                      <a:pt x="146180" y="40319"/>
                    </a:lnTo>
                    <a:lnTo>
                      <a:pt x="150324" y="93450"/>
                    </a:lnTo>
                    <a:lnTo>
                      <a:pt x="161627" y="94580"/>
                    </a:lnTo>
                    <a:lnTo>
                      <a:pt x="164641" y="131885"/>
                    </a:lnTo>
                    <a:lnTo>
                      <a:pt x="98332" y="137160"/>
                    </a:lnTo>
                    <a:lnTo>
                      <a:pt x="49354" y="76116"/>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20" name="Freeform 119">
                <a:extLst>
                  <a:ext uri="{FF2B5EF4-FFF2-40B4-BE49-F238E27FC236}">
                    <a16:creationId xmlns:a16="http://schemas.microsoft.com/office/drawing/2014/main" id="{B5701232-FA83-23C3-0EC0-3252D8C1FFCC}"/>
                  </a:ext>
                </a:extLst>
              </p:cNvPr>
              <p:cNvSpPr/>
              <p:nvPr/>
            </p:nvSpPr>
            <p:spPr>
              <a:xfrm>
                <a:off x="7757453" y="5937748"/>
                <a:ext cx="155220" cy="136844"/>
              </a:xfrm>
              <a:custGeom>
                <a:avLst/>
                <a:gdLst>
                  <a:gd name="connsiteX0" fmla="*/ 82885 w 155220"/>
                  <a:gd name="connsiteY0" fmla="*/ 136312 h 136844"/>
                  <a:gd name="connsiteX1" fmla="*/ 62541 w 155220"/>
                  <a:gd name="connsiteY1" fmla="*/ 136689 h 136844"/>
                  <a:gd name="connsiteX2" fmla="*/ 43703 w 155220"/>
                  <a:gd name="connsiteY2" fmla="*/ 133298 h 136844"/>
                  <a:gd name="connsiteX3" fmla="*/ 27503 w 155220"/>
                  <a:gd name="connsiteY3" fmla="*/ 125385 h 136844"/>
                  <a:gd name="connsiteX4" fmla="*/ 14317 w 155220"/>
                  <a:gd name="connsiteY4" fmla="*/ 112950 h 136844"/>
                  <a:gd name="connsiteX5" fmla="*/ 4898 w 155220"/>
                  <a:gd name="connsiteY5" fmla="*/ 95616 h 136844"/>
                  <a:gd name="connsiteX6" fmla="*/ 377 w 155220"/>
                  <a:gd name="connsiteY6" fmla="*/ 73008 h 136844"/>
                  <a:gd name="connsiteX7" fmla="*/ 1507 w 155220"/>
                  <a:gd name="connsiteY7" fmla="*/ 51152 h 136844"/>
                  <a:gd name="connsiteX8" fmla="*/ 7912 w 155220"/>
                  <a:gd name="connsiteY8" fmla="*/ 33442 h 136844"/>
                  <a:gd name="connsiteX9" fmla="*/ 18837 w 155220"/>
                  <a:gd name="connsiteY9" fmla="*/ 19877 h 136844"/>
                  <a:gd name="connsiteX10" fmla="*/ 33908 w 155220"/>
                  <a:gd name="connsiteY10" fmla="*/ 10080 h 136844"/>
                  <a:gd name="connsiteX11" fmla="*/ 51992 w 155220"/>
                  <a:gd name="connsiteY11" fmla="*/ 3674 h 136844"/>
                  <a:gd name="connsiteX12" fmla="*/ 72337 w 155220"/>
                  <a:gd name="connsiteY12" fmla="*/ 283 h 136844"/>
                  <a:gd name="connsiteX13" fmla="*/ 93058 w 155220"/>
                  <a:gd name="connsiteY13" fmla="*/ 283 h 136844"/>
                  <a:gd name="connsiteX14" fmla="*/ 111896 w 155220"/>
                  <a:gd name="connsiteY14" fmla="*/ 4051 h 136844"/>
                  <a:gd name="connsiteX15" fmla="*/ 128096 w 155220"/>
                  <a:gd name="connsiteY15" fmla="*/ 11587 h 136844"/>
                  <a:gd name="connsiteX16" fmla="*/ 141282 w 155220"/>
                  <a:gd name="connsiteY16" fmla="*/ 23268 h 136844"/>
                  <a:gd name="connsiteX17" fmla="*/ 150324 w 155220"/>
                  <a:gd name="connsiteY17" fmla="*/ 39471 h 136844"/>
                  <a:gd name="connsiteX18" fmla="*/ 154845 w 155220"/>
                  <a:gd name="connsiteY18" fmla="*/ 60573 h 136844"/>
                  <a:gd name="connsiteX19" fmla="*/ 151455 w 155220"/>
                  <a:gd name="connsiteY19" fmla="*/ 92979 h 136844"/>
                  <a:gd name="connsiteX20" fmla="*/ 136761 w 155220"/>
                  <a:gd name="connsiteY20" fmla="*/ 115964 h 136844"/>
                  <a:gd name="connsiteX21" fmla="*/ 113026 w 155220"/>
                  <a:gd name="connsiteY21" fmla="*/ 129906 h 136844"/>
                  <a:gd name="connsiteX22" fmla="*/ 82885 w 155220"/>
                  <a:gd name="connsiteY22" fmla="*/ 136312 h 136844"/>
                  <a:gd name="connsiteX23" fmla="*/ 75350 w 155220"/>
                  <a:gd name="connsiteY23" fmla="*/ 39848 h 136844"/>
                  <a:gd name="connsiteX24" fmla="*/ 66309 w 155220"/>
                  <a:gd name="connsiteY24" fmla="*/ 42109 h 136844"/>
                  <a:gd name="connsiteX25" fmla="*/ 60280 w 155220"/>
                  <a:gd name="connsiteY25" fmla="*/ 46254 h 136844"/>
                  <a:gd name="connsiteX26" fmla="*/ 56890 w 155220"/>
                  <a:gd name="connsiteY26" fmla="*/ 51906 h 136844"/>
                  <a:gd name="connsiteX27" fmla="*/ 55383 w 155220"/>
                  <a:gd name="connsiteY27" fmla="*/ 57935 h 136844"/>
                  <a:gd name="connsiteX28" fmla="*/ 55006 w 155220"/>
                  <a:gd name="connsiteY28" fmla="*/ 63964 h 136844"/>
                  <a:gd name="connsiteX29" fmla="*/ 55383 w 155220"/>
                  <a:gd name="connsiteY29" fmla="*/ 68863 h 136844"/>
                  <a:gd name="connsiteX30" fmla="*/ 55759 w 155220"/>
                  <a:gd name="connsiteY30" fmla="*/ 73761 h 136844"/>
                  <a:gd name="connsiteX31" fmla="*/ 56890 w 155220"/>
                  <a:gd name="connsiteY31" fmla="*/ 79790 h 136844"/>
                  <a:gd name="connsiteX32" fmla="*/ 59150 w 155220"/>
                  <a:gd name="connsiteY32" fmla="*/ 85819 h 136844"/>
                  <a:gd name="connsiteX33" fmla="*/ 63294 w 155220"/>
                  <a:gd name="connsiteY33" fmla="*/ 91095 h 136844"/>
                  <a:gd name="connsiteX34" fmla="*/ 69699 w 155220"/>
                  <a:gd name="connsiteY34" fmla="*/ 94486 h 136844"/>
                  <a:gd name="connsiteX35" fmla="*/ 79118 w 155220"/>
                  <a:gd name="connsiteY35" fmla="*/ 95239 h 136844"/>
                  <a:gd name="connsiteX36" fmla="*/ 88160 w 155220"/>
                  <a:gd name="connsiteY36" fmla="*/ 92979 h 136844"/>
                  <a:gd name="connsiteX37" fmla="*/ 94188 w 155220"/>
                  <a:gd name="connsiteY37" fmla="*/ 88834 h 136844"/>
                  <a:gd name="connsiteX38" fmla="*/ 97579 w 155220"/>
                  <a:gd name="connsiteY38" fmla="*/ 83181 h 136844"/>
                  <a:gd name="connsiteX39" fmla="*/ 99086 w 155220"/>
                  <a:gd name="connsiteY39" fmla="*/ 76776 h 136844"/>
                  <a:gd name="connsiteX40" fmla="*/ 99463 w 155220"/>
                  <a:gd name="connsiteY40" fmla="*/ 70747 h 136844"/>
                  <a:gd name="connsiteX41" fmla="*/ 99086 w 155220"/>
                  <a:gd name="connsiteY41" fmla="*/ 65848 h 136844"/>
                  <a:gd name="connsiteX42" fmla="*/ 98709 w 155220"/>
                  <a:gd name="connsiteY42" fmla="*/ 60950 h 136844"/>
                  <a:gd name="connsiteX43" fmla="*/ 97579 w 155220"/>
                  <a:gd name="connsiteY43" fmla="*/ 55297 h 136844"/>
                  <a:gd name="connsiteX44" fmla="*/ 95318 w 155220"/>
                  <a:gd name="connsiteY44" fmla="*/ 49645 h 136844"/>
                  <a:gd name="connsiteX45" fmla="*/ 91174 w 155220"/>
                  <a:gd name="connsiteY45" fmla="*/ 44747 h 136844"/>
                  <a:gd name="connsiteX46" fmla="*/ 84769 w 155220"/>
                  <a:gd name="connsiteY46" fmla="*/ 41355 h 136844"/>
                  <a:gd name="connsiteX47" fmla="*/ 75350 w 155220"/>
                  <a:gd name="connsiteY47" fmla="*/ 39848 h 13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5220" h="136844">
                    <a:moveTo>
                      <a:pt x="82885" y="136312"/>
                    </a:moveTo>
                    <a:cubicBezTo>
                      <a:pt x="75727" y="136689"/>
                      <a:pt x="68946" y="137066"/>
                      <a:pt x="62541" y="136689"/>
                    </a:cubicBezTo>
                    <a:cubicBezTo>
                      <a:pt x="56136" y="136312"/>
                      <a:pt x="49731" y="135182"/>
                      <a:pt x="43703" y="133298"/>
                    </a:cubicBezTo>
                    <a:cubicBezTo>
                      <a:pt x="37675" y="131414"/>
                      <a:pt x="32401" y="128776"/>
                      <a:pt x="27503" y="125385"/>
                    </a:cubicBezTo>
                    <a:cubicBezTo>
                      <a:pt x="22605" y="121993"/>
                      <a:pt x="18084" y="117848"/>
                      <a:pt x="14317" y="112950"/>
                    </a:cubicBezTo>
                    <a:cubicBezTo>
                      <a:pt x="10549" y="108051"/>
                      <a:pt x="7535" y="102399"/>
                      <a:pt x="4898" y="95616"/>
                    </a:cubicBezTo>
                    <a:cubicBezTo>
                      <a:pt x="2637" y="88834"/>
                      <a:pt x="1130" y="81674"/>
                      <a:pt x="377" y="73008"/>
                    </a:cubicBezTo>
                    <a:cubicBezTo>
                      <a:pt x="-377" y="65094"/>
                      <a:pt x="0" y="57935"/>
                      <a:pt x="1507" y="51152"/>
                    </a:cubicBezTo>
                    <a:cubicBezTo>
                      <a:pt x="3014" y="44747"/>
                      <a:pt x="4898" y="38718"/>
                      <a:pt x="7912" y="33442"/>
                    </a:cubicBezTo>
                    <a:cubicBezTo>
                      <a:pt x="10926" y="28167"/>
                      <a:pt x="14693" y="23645"/>
                      <a:pt x="18837" y="19877"/>
                    </a:cubicBezTo>
                    <a:cubicBezTo>
                      <a:pt x="23359" y="16109"/>
                      <a:pt x="28256" y="12717"/>
                      <a:pt x="33908" y="10080"/>
                    </a:cubicBezTo>
                    <a:cubicBezTo>
                      <a:pt x="39559" y="7442"/>
                      <a:pt x="45587" y="5181"/>
                      <a:pt x="51992" y="3674"/>
                    </a:cubicBezTo>
                    <a:cubicBezTo>
                      <a:pt x="58396" y="2167"/>
                      <a:pt x="65178" y="1036"/>
                      <a:pt x="72337" y="283"/>
                    </a:cubicBezTo>
                    <a:cubicBezTo>
                      <a:pt x="79495" y="-94"/>
                      <a:pt x="86276" y="-94"/>
                      <a:pt x="93058" y="283"/>
                    </a:cubicBezTo>
                    <a:cubicBezTo>
                      <a:pt x="99839" y="1036"/>
                      <a:pt x="106244" y="2167"/>
                      <a:pt x="111896" y="4051"/>
                    </a:cubicBezTo>
                    <a:cubicBezTo>
                      <a:pt x="117924" y="5935"/>
                      <a:pt x="123198" y="8572"/>
                      <a:pt x="128096" y="11587"/>
                    </a:cubicBezTo>
                    <a:cubicBezTo>
                      <a:pt x="132994" y="14602"/>
                      <a:pt x="137514" y="18746"/>
                      <a:pt x="141282" y="23268"/>
                    </a:cubicBezTo>
                    <a:cubicBezTo>
                      <a:pt x="145049" y="27790"/>
                      <a:pt x="148064" y="33442"/>
                      <a:pt x="150324" y="39471"/>
                    </a:cubicBezTo>
                    <a:cubicBezTo>
                      <a:pt x="152585" y="45500"/>
                      <a:pt x="154092" y="52660"/>
                      <a:pt x="154845" y="60573"/>
                    </a:cubicBezTo>
                    <a:cubicBezTo>
                      <a:pt x="155975" y="73008"/>
                      <a:pt x="154468" y="83935"/>
                      <a:pt x="151455" y="92979"/>
                    </a:cubicBezTo>
                    <a:cubicBezTo>
                      <a:pt x="148064" y="102022"/>
                      <a:pt x="143166" y="109935"/>
                      <a:pt x="136761" y="115964"/>
                    </a:cubicBezTo>
                    <a:cubicBezTo>
                      <a:pt x="130357" y="121993"/>
                      <a:pt x="122444" y="126892"/>
                      <a:pt x="113026" y="129906"/>
                    </a:cubicBezTo>
                    <a:cubicBezTo>
                      <a:pt x="103607" y="133674"/>
                      <a:pt x="93811" y="135558"/>
                      <a:pt x="82885" y="136312"/>
                    </a:cubicBezTo>
                    <a:close/>
                    <a:moveTo>
                      <a:pt x="75350" y="39848"/>
                    </a:moveTo>
                    <a:cubicBezTo>
                      <a:pt x="71583" y="40225"/>
                      <a:pt x="68569" y="40978"/>
                      <a:pt x="66309" y="42109"/>
                    </a:cubicBezTo>
                    <a:cubicBezTo>
                      <a:pt x="64048" y="43239"/>
                      <a:pt x="61787" y="44747"/>
                      <a:pt x="60280" y="46254"/>
                    </a:cubicBezTo>
                    <a:cubicBezTo>
                      <a:pt x="58774" y="47761"/>
                      <a:pt x="57643" y="49645"/>
                      <a:pt x="56890" y="51906"/>
                    </a:cubicBezTo>
                    <a:cubicBezTo>
                      <a:pt x="56136" y="53790"/>
                      <a:pt x="55759" y="56051"/>
                      <a:pt x="55383" y="57935"/>
                    </a:cubicBezTo>
                    <a:cubicBezTo>
                      <a:pt x="55006" y="59819"/>
                      <a:pt x="55006" y="62080"/>
                      <a:pt x="55006" y="63964"/>
                    </a:cubicBezTo>
                    <a:cubicBezTo>
                      <a:pt x="55006" y="65848"/>
                      <a:pt x="55383" y="67355"/>
                      <a:pt x="55383" y="68863"/>
                    </a:cubicBezTo>
                    <a:cubicBezTo>
                      <a:pt x="55383" y="70370"/>
                      <a:pt x="55759" y="71877"/>
                      <a:pt x="55759" y="73761"/>
                    </a:cubicBezTo>
                    <a:cubicBezTo>
                      <a:pt x="56136" y="75645"/>
                      <a:pt x="56513" y="77529"/>
                      <a:pt x="56890" y="79790"/>
                    </a:cubicBezTo>
                    <a:cubicBezTo>
                      <a:pt x="57643" y="81674"/>
                      <a:pt x="58396" y="83935"/>
                      <a:pt x="59150" y="85819"/>
                    </a:cubicBezTo>
                    <a:cubicBezTo>
                      <a:pt x="60280" y="87703"/>
                      <a:pt x="61411" y="89587"/>
                      <a:pt x="63294" y="91095"/>
                    </a:cubicBezTo>
                    <a:cubicBezTo>
                      <a:pt x="65178" y="92602"/>
                      <a:pt x="67062" y="93732"/>
                      <a:pt x="69699" y="94486"/>
                    </a:cubicBezTo>
                    <a:cubicBezTo>
                      <a:pt x="72337" y="95239"/>
                      <a:pt x="75350" y="95616"/>
                      <a:pt x="79118" y="95239"/>
                    </a:cubicBezTo>
                    <a:cubicBezTo>
                      <a:pt x="82885" y="94863"/>
                      <a:pt x="85900" y="94109"/>
                      <a:pt x="88160" y="92979"/>
                    </a:cubicBezTo>
                    <a:cubicBezTo>
                      <a:pt x="90420" y="91848"/>
                      <a:pt x="92681" y="90341"/>
                      <a:pt x="94188" y="88834"/>
                    </a:cubicBezTo>
                    <a:cubicBezTo>
                      <a:pt x="95695" y="86950"/>
                      <a:pt x="96825" y="85066"/>
                      <a:pt x="97579" y="83181"/>
                    </a:cubicBezTo>
                    <a:cubicBezTo>
                      <a:pt x="98333" y="80921"/>
                      <a:pt x="98709" y="79037"/>
                      <a:pt x="99086" y="76776"/>
                    </a:cubicBezTo>
                    <a:cubicBezTo>
                      <a:pt x="99463" y="74892"/>
                      <a:pt x="99463" y="72631"/>
                      <a:pt x="99463" y="70747"/>
                    </a:cubicBezTo>
                    <a:cubicBezTo>
                      <a:pt x="99463" y="68863"/>
                      <a:pt x="99463" y="67355"/>
                      <a:pt x="99086" y="65848"/>
                    </a:cubicBezTo>
                    <a:cubicBezTo>
                      <a:pt x="99086" y="64341"/>
                      <a:pt x="98709" y="62834"/>
                      <a:pt x="98709" y="60950"/>
                    </a:cubicBezTo>
                    <a:cubicBezTo>
                      <a:pt x="98333" y="59065"/>
                      <a:pt x="97955" y="57181"/>
                      <a:pt x="97579" y="55297"/>
                    </a:cubicBezTo>
                    <a:cubicBezTo>
                      <a:pt x="97202" y="53413"/>
                      <a:pt x="96072" y="51529"/>
                      <a:pt x="95318" y="49645"/>
                    </a:cubicBezTo>
                    <a:cubicBezTo>
                      <a:pt x="94188" y="47761"/>
                      <a:pt x="92681" y="46254"/>
                      <a:pt x="91174" y="44747"/>
                    </a:cubicBezTo>
                    <a:cubicBezTo>
                      <a:pt x="89290" y="43239"/>
                      <a:pt x="87030" y="42109"/>
                      <a:pt x="84769" y="41355"/>
                    </a:cubicBezTo>
                    <a:cubicBezTo>
                      <a:pt x="82132" y="39848"/>
                      <a:pt x="79118" y="39471"/>
                      <a:pt x="75350" y="39848"/>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21" name="Freeform 120">
                <a:extLst>
                  <a:ext uri="{FF2B5EF4-FFF2-40B4-BE49-F238E27FC236}">
                    <a16:creationId xmlns:a16="http://schemas.microsoft.com/office/drawing/2014/main" id="{1D2B3EC9-D7D3-E884-9D9B-54B72AB5EF88}"/>
                  </a:ext>
                </a:extLst>
              </p:cNvPr>
              <p:cNvSpPr/>
              <p:nvPr/>
            </p:nvSpPr>
            <p:spPr>
              <a:xfrm>
                <a:off x="7915313" y="5923712"/>
                <a:ext cx="124328" cy="139797"/>
              </a:xfrm>
              <a:custGeom>
                <a:avLst/>
                <a:gdLst>
                  <a:gd name="connsiteX0" fmla="*/ 120937 w 124328"/>
                  <a:gd name="connsiteY0" fmla="*/ 0 h 139797"/>
                  <a:gd name="connsiteX1" fmla="*/ 124328 w 124328"/>
                  <a:gd name="connsiteY1" fmla="*/ 44087 h 139797"/>
                  <a:gd name="connsiteX2" fmla="*/ 110012 w 124328"/>
                  <a:gd name="connsiteY2" fmla="*/ 45218 h 139797"/>
                  <a:gd name="connsiteX3" fmla="*/ 106244 w 124328"/>
                  <a:gd name="connsiteY3" fmla="*/ 41449 h 139797"/>
                  <a:gd name="connsiteX4" fmla="*/ 101723 w 124328"/>
                  <a:gd name="connsiteY4" fmla="*/ 38058 h 139797"/>
                  <a:gd name="connsiteX5" fmla="*/ 96449 w 124328"/>
                  <a:gd name="connsiteY5" fmla="*/ 35797 h 139797"/>
                  <a:gd name="connsiteX6" fmla="*/ 90421 w 124328"/>
                  <a:gd name="connsiteY6" fmla="*/ 35420 h 139797"/>
                  <a:gd name="connsiteX7" fmla="*/ 95319 w 124328"/>
                  <a:gd name="connsiteY7" fmla="*/ 95334 h 139797"/>
                  <a:gd name="connsiteX8" fmla="*/ 106621 w 124328"/>
                  <a:gd name="connsiteY8" fmla="*/ 96464 h 139797"/>
                  <a:gd name="connsiteX9" fmla="*/ 109635 w 124328"/>
                  <a:gd name="connsiteY9" fmla="*/ 133769 h 139797"/>
                  <a:gd name="connsiteX10" fmla="*/ 32401 w 124328"/>
                  <a:gd name="connsiteY10" fmla="*/ 139798 h 139797"/>
                  <a:gd name="connsiteX11" fmla="*/ 29387 w 124328"/>
                  <a:gd name="connsiteY11" fmla="*/ 102493 h 139797"/>
                  <a:gd name="connsiteX12" fmla="*/ 40313 w 124328"/>
                  <a:gd name="connsiteY12" fmla="*/ 99479 h 139797"/>
                  <a:gd name="connsiteX13" fmla="*/ 35415 w 124328"/>
                  <a:gd name="connsiteY13" fmla="*/ 39565 h 139797"/>
                  <a:gd name="connsiteX14" fmla="*/ 29387 w 124328"/>
                  <a:gd name="connsiteY14" fmla="*/ 41073 h 139797"/>
                  <a:gd name="connsiteX15" fmla="*/ 24489 w 124328"/>
                  <a:gd name="connsiteY15" fmla="*/ 44087 h 139797"/>
                  <a:gd name="connsiteX16" fmla="*/ 20721 w 124328"/>
                  <a:gd name="connsiteY16" fmla="*/ 47855 h 139797"/>
                  <a:gd name="connsiteX17" fmla="*/ 17708 w 124328"/>
                  <a:gd name="connsiteY17" fmla="*/ 52000 h 139797"/>
                  <a:gd name="connsiteX18" fmla="*/ 3391 w 124328"/>
                  <a:gd name="connsiteY18" fmla="*/ 53131 h 139797"/>
                  <a:gd name="connsiteX19" fmla="*/ 0 w 124328"/>
                  <a:gd name="connsiteY19" fmla="*/ 9044 h 139797"/>
                  <a:gd name="connsiteX20" fmla="*/ 120937 w 124328"/>
                  <a:gd name="connsiteY20" fmla="*/ 0 h 13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4328" h="139797">
                    <a:moveTo>
                      <a:pt x="120937" y="0"/>
                    </a:moveTo>
                    <a:lnTo>
                      <a:pt x="124328" y="44087"/>
                    </a:lnTo>
                    <a:lnTo>
                      <a:pt x="110012" y="45218"/>
                    </a:lnTo>
                    <a:cubicBezTo>
                      <a:pt x="108882" y="44087"/>
                      <a:pt x="107751" y="42957"/>
                      <a:pt x="106244" y="41449"/>
                    </a:cubicBezTo>
                    <a:cubicBezTo>
                      <a:pt x="104737" y="40319"/>
                      <a:pt x="103230" y="39189"/>
                      <a:pt x="101723" y="38058"/>
                    </a:cubicBezTo>
                    <a:cubicBezTo>
                      <a:pt x="100216" y="37304"/>
                      <a:pt x="98332" y="36551"/>
                      <a:pt x="96449" y="35797"/>
                    </a:cubicBezTo>
                    <a:cubicBezTo>
                      <a:pt x="94565" y="35044"/>
                      <a:pt x="92681" y="35044"/>
                      <a:pt x="90421" y="35420"/>
                    </a:cubicBezTo>
                    <a:lnTo>
                      <a:pt x="95319" y="95334"/>
                    </a:lnTo>
                    <a:lnTo>
                      <a:pt x="106621" y="96464"/>
                    </a:lnTo>
                    <a:lnTo>
                      <a:pt x="109635" y="133769"/>
                    </a:lnTo>
                    <a:lnTo>
                      <a:pt x="32401" y="139798"/>
                    </a:lnTo>
                    <a:lnTo>
                      <a:pt x="29387" y="102493"/>
                    </a:lnTo>
                    <a:lnTo>
                      <a:pt x="40313" y="99479"/>
                    </a:lnTo>
                    <a:lnTo>
                      <a:pt x="35415" y="39565"/>
                    </a:lnTo>
                    <a:cubicBezTo>
                      <a:pt x="33154" y="39565"/>
                      <a:pt x="31271" y="40319"/>
                      <a:pt x="29387" y="41073"/>
                    </a:cubicBezTo>
                    <a:cubicBezTo>
                      <a:pt x="27503" y="41826"/>
                      <a:pt x="25996" y="42957"/>
                      <a:pt x="24489" y="44087"/>
                    </a:cubicBezTo>
                    <a:cubicBezTo>
                      <a:pt x="22982" y="45218"/>
                      <a:pt x="21852" y="46725"/>
                      <a:pt x="20721" y="47855"/>
                    </a:cubicBezTo>
                    <a:cubicBezTo>
                      <a:pt x="19591" y="49362"/>
                      <a:pt x="18461" y="50493"/>
                      <a:pt x="17708" y="52000"/>
                    </a:cubicBezTo>
                    <a:lnTo>
                      <a:pt x="3391" y="53131"/>
                    </a:lnTo>
                    <a:lnTo>
                      <a:pt x="0" y="9044"/>
                    </a:lnTo>
                    <a:lnTo>
                      <a:pt x="120937" y="0"/>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22" name="Freeform 121">
                <a:extLst>
                  <a:ext uri="{FF2B5EF4-FFF2-40B4-BE49-F238E27FC236}">
                    <a16:creationId xmlns:a16="http://schemas.microsoft.com/office/drawing/2014/main" id="{D3BE3B3F-8352-0B7A-7A20-652A6A1F3157}"/>
                  </a:ext>
                </a:extLst>
              </p:cNvPr>
              <p:cNvSpPr/>
              <p:nvPr/>
            </p:nvSpPr>
            <p:spPr>
              <a:xfrm>
                <a:off x="8103794" y="5910744"/>
                <a:ext cx="132135" cy="136926"/>
              </a:xfrm>
              <a:custGeom>
                <a:avLst/>
                <a:gdLst>
                  <a:gd name="connsiteX0" fmla="*/ 55655 w 132135"/>
                  <a:gd name="connsiteY0" fmla="*/ 68359 h 136926"/>
                  <a:gd name="connsiteX1" fmla="*/ 58668 w 132135"/>
                  <a:gd name="connsiteY1" fmla="*/ 80794 h 136926"/>
                  <a:gd name="connsiteX2" fmla="*/ 65073 w 132135"/>
                  <a:gd name="connsiteY2" fmla="*/ 89084 h 136926"/>
                  <a:gd name="connsiteX3" fmla="*/ 74492 w 132135"/>
                  <a:gd name="connsiteY3" fmla="*/ 93606 h 136926"/>
                  <a:gd name="connsiteX4" fmla="*/ 86548 w 132135"/>
                  <a:gd name="connsiteY4" fmla="*/ 94359 h 136926"/>
                  <a:gd name="connsiteX5" fmla="*/ 105386 w 132135"/>
                  <a:gd name="connsiteY5" fmla="*/ 90968 h 136926"/>
                  <a:gd name="connsiteX6" fmla="*/ 129121 w 132135"/>
                  <a:gd name="connsiteY6" fmla="*/ 83055 h 136926"/>
                  <a:gd name="connsiteX7" fmla="*/ 132135 w 132135"/>
                  <a:gd name="connsiteY7" fmla="*/ 123374 h 136926"/>
                  <a:gd name="connsiteX8" fmla="*/ 105762 w 132135"/>
                  <a:gd name="connsiteY8" fmla="*/ 132417 h 136926"/>
                  <a:gd name="connsiteX9" fmla="*/ 80143 w 132135"/>
                  <a:gd name="connsiteY9" fmla="*/ 136562 h 136926"/>
                  <a:gd name="connsiteX10" fmla="*/ 50757 w 132135"/>
                  <a:gd name="connsiteY10" fmla="*/ 135055 h 136926"/>
                  <a:gd name="connsiteX11" fmla="*/ 26268 w 132135"/>
                  <a:gd name="connsiteY11" fmla="*/ 124504 h 136926"/>
                  <a:gd name="connsiteX12" fmla="*/ 8561 w 132135"/>
                  <a:gd name="connsiteY12" fmla="*/ 103780 h 136926"/>
                  <a:gd name="connsiteX13" fmla="*/ 272 w 132135"/>
                  <a:gd name="connsiteY13" fmla="*/ 73258 h 136926"/>
                  <a:gd name="connsiteX14" fmla="*/ 3286 w 132135"/>
                  <a:gd name="connsiteY14" fmla="*/ 42736 h 136926"/>
                  <a:gd name="connsiteX15" fmla="*/ 16472 w 132135"/>
                  <a:gd name="connsiteY15" fmla="*/ 20881 h 136926"/>
                  <a:gd name="connsiteX16" fmla="*/ 38701 w 132135"/>
                  <a:gd name="connsiteY16" fmla="*/ 6939 h 136926"/>
                  <a:gd name="connsiteX17" fmla="*/ 68464 w 132135"/>
                  <a:gd name="connsiteY17" fmla="*/ 533 h 136926"/>
                  <a:gd name="connsiteX18" fmla="*/ 86925 w 132135"/>
                  <a:gd name="connsiteY18" fmla="*/ 156 h 136926"/>
                  <a:gd name="connsiteX19" fmla="*/ 101995 w 132135"/>
                  <a:gd name="connsiteY19" fmla="*/ 1663 h 136926"/>
                  <a:gd name="connsiteX20" fmla="*/ 114051 w 132135"/>
                  <a:gd name="connsiteY20" fmla="*/ 4301 h 136926"/>
                  <a:gd name="connsiteX21" fmla="*/ 123470 w 132135"/>
                  <a:gd name="connsiteY21" fmla="*/ 7316 h 136926"/>
                  <a:gd name="connsiteX22" fmla="*/ 126484 w 132135"/>
                  <a:gd name="connsiteY22" fmla="*/ 46881 h 136926"/>
                  <a:gd name="connsiteX23" fmla="*/ 100488 w 132135"/>
                  <a:gd name="connsiteY23" fmla="*/ 48765 h 136926"/>
                  <a:gd name="connsiteX24" fmla="*/ 89939 w 132135"/>
                  <a:gd name="connsiteY24" fmla="*/ 40475 h 136926"/>
                  <a:gd name="connsiteX25" fmla="*/ 78636 w 132135"/>
                  <a:gd name="connsiteY25" fmla="*/ 38591 h 136926"/>
                  <a:gd name="connsiteX26" fmla="*/ 69594 w 132135"/>
                  <a:gd name="connsiteY26" fmla="*/ 41229 h 136926"/>
                  <a:gd name="connsiteX27" fmla="*/ 62059 w 132135"/>
                  <a:gd name="connsiteY27" fmla="*/ 47258 h 136926"/>
                  <a:gd name="connsiteX28" fmla="*/ 57162 w 132135"/>
                  <a:gd name="connsiteY28" fmla="*/ 56678 h 136926"/>
                  <a:gd name="connsiteX29" fmla="*/ 55655 w 132135"/>
                  <a:gd name="connsiteY29" fmla="*/ 68359 h 13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135" h="136926">
                    <a:moveTo>
                      <a:pt x="55655" y="68359"/>
                    </a:moveTo>
                    <a:cubicBezTo>
                      <a:pt x="56031" y="73258"/>
                      <a:pt x="57162" y="77403"/>
                      <a:pt x="58668" y="80794"/>
                    </a:cubicBezTo>
                    <a:cubicBezTo>
                      <a:pt x="60175" y="84185"/>
                      <a:pt x="62436" y="87200"/>
                      <a:pt x="65073" y="89084"/>
                    </a:cubicBezTo>
                    <a:cubicBezTo>
                      <a:pt x="67710" y="91345"/>
                      <a:pt x="70725" y="92475"/>
                      <a:pt x="74492" y="93606"/>
                    </a:cubicBezTo>
                    <a:cubicBezTo>
                      <a:pt x="78260" y="94359"/>
                      <a:pt x="82027" y="94736"/>
                      <a:pt x="86548" y="94359"/>
                    </a:cubicBezTo>
                    <a:cubicBezTo>
                      <a:pt x="91823" y="93983"/>
                      <a:pt x="98227" y="92852"/>
                      <a:pt x="105386" y="90968"/>
                    </a:cubicBezTo>
                    <a:cubicBezTo>
                      <a:pt x="112544" y="89084"/>
                      <a:pt x="120456" y="86446"/>
                      <a:pt x="129121" y="83055"/>
                    </a:cubicBezTo>
                    <a:lnTo>
                      <a:pt x="132135" y="123374"/>
                    </a:lnTo>
                    <a:cubicBezTo>
                      <a:pt x="123093" y="127142"/>
                      <a:pt x="114428" y="130157"/>
                      <a:pt x="105762" y="132417"/>
                    </a:cubicBezTo>
                    <a:cubicBezTo>
                      <a:pt x="97097" y="134678"/>
                      <a:pt x="88432" y="135809"/>
                      <a:pt x="80143" y="136562"/>
                    </a:cubicBezTo>
                    <a:cubicBezTo>
                      <a:pt x="69594" y="137316"/>
                      <a:pt x="59799" y="136939"/>
                      <a:pt x="50757" y="135055"/>
                    </a:cubicBezTo>
                    <a:cubicBezTo>
                      <a:pt x="41338" y="133171"/>
                      <a:pt x="33426" y="129780"/>
                      <a:pt x="26268" y="124504"/>
                    </a:cubicBezTo>
                    <a:cubicBezTo>
                      <a:pt x="19109" y="119229"/>
                      <a:pt x="13081" y="112446"/>
                      <a:pt x="8561" y="103780"/>
                    </a:cubicBezTo>
                    <a:cubicBezTo>
                      <a:pt x="4039" y="95113"/>
                      <a:pt x="1402" y="84939"/>
                      <a:pt x="272" y="73258"/>
                    </a:cubicBezTo>
                    <a:cubicBezTo>
                      <a:pt x="-482" y="61577"/>
                      <a:pt x="272" y="51403"/>
                      <a:pt x="3286" y="42736"/>
                    </a:cubicBezTo>
                    <a:cubicBezTo>
                      <a:pt x="6300" y="34069"/>
                      <a:pt x="10444" y="26910"/>
                      <a:pt x="16472" y="20881"/>
                    </a:cubicBezTo>
                    <a:cubicBezTo>
                      <a:pt x="22500" y="14852"/>
                      <a:pt x="30035" y="10330"/>
                      <a:pt x="38701" y="6939"/>
                    </a:cubicBezTo>
                    <a:cubicBezTo>
                      <a:pt x="47366" y="3547"/>
                      <a:pt x="57538" y="1663"/>
                      <a:pt x="68464" y="533"/>
                    </a:cubicBezTo>
                    <a:cubicBezTo>
                      <a:pt x="75245" y="156"/>
                      <a:pt x="81273" y="-221"/>
                      <a:pt x="86925" y="156"/>
                    </a:cubicBezTo>
                    <a:cubicBezTo>
                      <a:pt x="92576" y="533"/>
                      <a:pt x="97474" y="910"/>
                      <a:pt x="101995" y="1663"/>
                    </a:cubicBezTo>
                    <a:cubicBezTo>
                      <a:pt x="106516" y="2417"/>
                      <a:pt x="110284" y="3171"/>
                      <a:pt x="114051" y="4301"/>
                    </a:cubicBezTo>
                    <a:cubicBezTo>
                      <a:pt x="117442" y="5431"/>
                      <a:pt x="120456" y="6185"/>
                      <a:pt x="123470" y="7316"/>
                    </a:cubicBezTo>
                    <a:lnTo>
                      <a:pt x="126484" y="46881"/>
                    </a:lnTo>
                    <a:lnTo>
                      <a:pt x="100488" y="48765"/>
                    </a:lnTo>
                    <a:cubicBezTo>
                      <a:pt x="97097" y="44997"/>
                      <a:pt x="93706" y="41982"/>
                      <a:pt x="89939" y="40475"/>
                    </a:cubicBezTo>
                    <a:cubicBezTo>
                      <a:pt x="86171" y="38968"/>
                      <a:pt x="82404" y="38214"/>
                      <a:pt x="78636" y="38591"/>
                    </a:cubicBezTo>
                    <a:cubicBezTo>
                      <a:pt x="75245" y="38968"/>
                      <a:pt x="72232" y="39721"/>
                      <a:pt x="69594" y="41229"/>
                    </a:cubicBezTo>
                    <a:cubicBezTo>
                      <a:pt x="66580" y="42736"/>
                      <a:pt x="64320" y="44620"/>
                      <a:pt x="62059" y="47258"/>
                    </a:cubicBezTo>
                    <a:cubicBezTo>
                      <a:pt x="59799" y="49895"/>
                      <a:pt x="58292" y="52910"/>
                      <a:pt x="57162" y="56678"/>
                    </a:cubicBezTo>
                    <a:cubicBezTo>
                      <a:pt x="55655" y="59693"/>
                      <a:pt x="55278" y="63837"/>
                      <a:pt x="55655" y="68359"/>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23" name="Freeform 122">
                <a:extLst>
                  <a:ext uri="{FF2B5EF4-FFF2-40B4-BE49-F238E27FC236}">
                    <a16:creationId xmlns:a16="http://schemas.microsoft.com/office/drawing/2014/main" id="{5C335755-32D0-4707-9CC0-0A36A77555D8}"/>
                  </a:ext>
                </a:extLst>
              </p:cNvPr>
              <p:cNvSpPr/>
              <p:nvPr/>
            </p:nvSpPr>
            <p:spPr>
              <a:xfrm>
                <a:off x="8243464" y="5901332"/>
                <a:ext cx="153715" cy="138814"/>
              </a:xfrm>
              <a:custGeom>
                <a:avLst/>
                <a:gdLst>
                  <a:gd name="connsiteX0" fmla="*/ 153715 w 153715"/>
                  <a:gd name="connsiteY0" fmla="*/ 127134 h 138814"/>
                  <a:gd name="connsiteX1" fmla="*/ 99086 w 153715"/>
                  <a:gd name="connsiteY1" fmla="*/ 131656 h 138814"/>
                  <a:gd name="connsiteX2" fmla="*/ 93058 w 153715"/>
                  <a:gd name="connsiteY2" fmla="*/ 121482 h 138814"/>
                  <a:gd name="connsiteX3" fmla="*/ 86653 w 153715"/>
                  <a:gd name="connsiteY3" fmla="*/ 110554 h 138814"/>
                  <a:gd name="connsiteX4" fmla="*/ 81002 w 153715"/>
                  <a:gd name="connsiteY4" fmla="*/ 98496 h 138814"/>
                  <a:gd name="connsiteX5" fmla="*/ 76104 w 153715"/>
                  <a:gd name="connsiteY5" fmla="*/ 85684 h 138814"/>
                  <a:gd name="connsiteX6" fmla="*/ 73090 w 153715"/>
                  <a:gd name="connsiteY6" fmla="*/ 86061 h 138814"/>
                  <a:gd name="connsiteX7" fmla="*/ 76858 w 153715"/>
                  <a:gd name="connsiteY7" fmla="*/ 133540 h 138814"/>
                  <a:gd name="connsiteX8" fmla="*/ 10549 w 153715"/>
                  <a:gd name="connsiteY8" fmla="*/ 138815 h 138814"/>
                  <a:gd name="connsiteX9" fmla="*/ 7535 w 153715"/>
                  <a:gd name="connsiteY9" fmla="*/ 101511 h 138814"/>
                  <a:gd name="connsiteX10" fmla="*/ 18461 w 153715"/>
                  <a:gd name="connsiteY10" fmla="*/ 98496 h 138814"/>
                  <a:gd name="connsiteX11" fmla="*/ 14317 w 153715"/>
                  <a:gd name="connsiteY11" fmla="*/ 45365 h 138814"/>
                  <a:gd name="connsiteX12" fmla="*/ 3014 w 153715"/>
                  <a:gd name="connsiteY12" fmla="*/ 44235 h 138814"/>
                  <a:gd name="connsiteX13" fmla="*/ 0 w 153715"/>
                  <a:gd name="connsiteY13" fmla="*/ 6930 h 138814"/>
                  <a:gd name="connsiteX14" fmla="*/ 74974 w 153715"/>
                  <a:gd name="connsiteY14" fmla="*/ 901 h 138814"/>
                  <a:gd name="connsiteX15" fmla="*/ 100970 w 153715"/>
                  <a:gd name="connsiteY15" fmla="*/ 148 h 138814"/>
                  <a:gd name="connsiteX16" fmla="*/ 119807 w 153715"/>
                  <a:gd name="connsiteY16" fmla="*/ 2786 h 138814"/>
                  <a:gd name="connsiteX17" fmla="*/ 132617 w 153715"/>
                  <a:gd name="connsiteY17" fmla="*/ 8061 h 138814"/>
                  <a:gd name="connsiteX18" fmla="*/ 140529 w 153715"/>
                  <a:gd name="connsiteY18" fmla="*/ 15597 h 138814"/>
                  <a:gd name="connsiteX19" fmla="*/ 144673 w 153715"/>
                  <a:gd name="connsiteY19" fmla="*/ 25394 h 138814"/>
                  <a:gd name="connsiteX20" fmla="*/ 146557 w 153715"/>
                  <a:gd name="connsiteY20" fmla="*/ 37076 h 138814"/>
                  <a:gd name="connsiteX21" fmla="*/ 146180 w 153715"/>
                  <a:gd name="connsiteY21" fmla="*/ 48380 h 138814"/>
                  <a:gd name="connsiteX22" fmla="*/ 142789 w 153715"/>
                  <a:gd name="connsiteY22" fmla="*/ 57800 h 138814"/>
                  <a:gd name="connsiteX23" fmla="*/ 135254 w 153715"/>
                  <a:gd name="connsiteY23" fmla="*/ 66090 h 138814"/>
                  <a:gd name="connsiteX24" fmla="*/ 122822 w 153715"/>
                  <a:gd name="connsiteY24" fmla="*/ 73626 h 138814"/>
                  <a:gd name="connsiteX25" fmla="*/ 128473 w 153715"/>
                  <a:gd name="connsiteY25" fmla="*/ 81163 h 138814"/>
                  <a:gd name="connsiteX26" fmla="*/ 136385 w 153715"/>
                  <a:gd name="connsiteY26" fmla="*/ 89829 h 138814"/>
                  <a:gd name="connsiteX27" fmla="*/ 144673 w 153715"/>
                  <a:gd name="connsiteY27" fmla="*/ 98496 h 138814"/>
                  <a:gd name="connsiteX28" fmla="*/ 151831 w 153715"/>
                  <a:gd name="connsiteY28" fmla="*/ 105655 h 138814"/>
                  <a:gd name="connsiteX29" fmla="*/ 153715 w 153715"/>
                  <a:gd name="connsiteY29" fmla="*/ 127134 h 138814"/>
                  <a:gd name="connsiteX30" fmla="*/ 70830 w 153715"/>
                  <a:gd name="connsiteY30" fmla="*/ 60438 h 138814"/>
                  <a:gd name="connsiteX31" fmla="*/ 79872 w 153715"/>
                  <a:gd name="connsiteY31" fmla="*/ 59307 h 138814"/>
                  <a:gd name="connsiteX32" fmla="*/ 86653 w 153715"/>
                  <a:gd name="connsiteY32" fmla="*/ 56670 h 138814"/>
                  <a:gd name="connsiteX33" fmla="*/ 90798 w 153715"/>
                  <a:gd name="connsiteY33" fmla="*/ 51771 h 138814"/>
                  <a:gd name="connsiteX34" fmla="*/ 91551 w 153715"/>
                  <a:gd name="connsiteY34" fmla="*/ 43481 h 138814"/>
                  <a:gd name="connsiteX35" fmla="*/ 89291 w 153715"/>
                  <a:gd name="connsiteY35" fmla="*/ 35568 h 138814"/>
                  <a:gd name="connsiteX36" fmla="*/ 84393 w 153715"/>
                  <a:gd name="connsiteY36" fmla="*/ 31423 h 138814"/>
                  <a:gd name="connsiteX37" fmla="*/ 77234 w 153715"/>
                  <a:gd name="connsiteY37" fmla="*/ 29916 h 138814"/>
                  <a:gd name="connsiteX38" fmla="*/ 68193 w 153715"/>
                  <a:gd name="connsiteY38" fmla="*/ 30293 h 138814"/>
                  <a:gd name="connsiteX39" fmla="*/ 70830 w 153715"/>
                  <a:gd name="connsiteY39" fmla="*/ 60438 h 13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3715" h="138814">
                    <a:moveTo>
                      <a:pt x="153715" y="127134"/>
                    </a:moveTo>
                    <a:lnTo>
                      <a:pt x="99086" y="131656"/>
                    </a:lnTo>
                    <a:cubicBezTo>
                      <a:pt x="97202" y="128641"/>
                      <a:pt x="94942" y="125250"/>
                      <a:pt x="93058" y="121482"/>
                    </a:cubicBezTo>
                    <a:cubicBezTo>
                      <a:pt x="90798" y="118090"/>
                      <a:pt x="88914" y="114322"/>
                      <a:pt x="86653" y="110554"/>
                    </a:cubicBezTo>
                    <a:cubicBezTo>
                      <a:pt x="84769" y="106786"/>
                      <a:pt x="82509" y="102641"/>
                      <a:pt x="81002" y="98496"/>
                    </a:cubicBezTo>
                    <a:cubicBezTo>
                      <a:pt x="79118" y="94351"/>
                      <a:pt x="77611" y="90206"/>
                      <a:pt x="76104" y="85684"/>
                    </a:cubicBezTo>
                    <a:lnTo>
                      <a:pt x="73090" y="86061"/>
                    </a:lnTo>
                    <a:lnTo>
                      <a:pt x="76858" y="133540"/>
                    </a:lnTo>
                    <a:lnTo>
                      <a:pt x="10549" y="138815"/>
                    </a:lnTo>
                    <a:lnTo>
                      <a:pt x="7535" y="101511"/>
                    </a:lnTo>
                    <a:lnTo>
                      <a:pt x="18461" y="98496"/>
                    </a:lnTo>
                    <a:lnTo>
                      <a:pt x="14317" y="45365"/>
                    </a:lnTo>
                    <a:lnTo>
                      <a:pt x="3014" y="44235"/>
                    </a:lnTo>
                    <a:lnTo>
                      <a:pt x="0" y="6930"/>
                    </a:lnTo>
                    <a:lnTo>
                      <a:pt x="74974" y="901"/>
                    </a:lnTo>
                    <a:cubicBezTo>
                      <a:pt x="84769" y="148"/>
                      <a:pt x="93435" y="-229"/>
                      <a:pt x="100970" y="148"/>
                    </a:cubicBezTo>
                    <a:cubicBezTo>
                      <a:pt x="108505" y="525"/>
                      <a:pt x="114533" y="1278"/>
                      <a:pt x="119807" y="2786"/>
                    </a:cubicBezTo>
                    <a:cubicBezTo>
                      <a:pt x="125082" y="3916"/>
                      <a:pt x="129226" y="5800"/>
                      <a:pt x="132617" y="8061"/>
                    </a:cubicBezTo>
                    <a:cubicBezTo>
                      <a:pt x="136008" y="10322"/>
                      <a:pt x="138645" y="12959"/>
                      <a:pt x="140529" y="15597"/>
                    </a:cubicBezTo>
                    <a:cubicBezTo>
                      <a:pt x="142413" y="18612"/>
                      <a:pt x="143920" y="21626"/>
                      <a:pt x="144673" y="25394"/>
                    </a:cubicBezTo>
                    <a:cubicBezTo>
                      <a:pt x="145427" y="29162"/>
                      <a:pt x="146180" y="32931"/>
                      <a:pt x="146557" y="37076"/>
                    </a:cubicBezTo>
                    <a:cubicBezTo>
                      <a:pt x="146933" y="41220"/>
                      <a:pt x="146933" y="44989"/>
                      <a:pt x="146180" y="48380"/>
                    </a:cubicBezTo>
                    <a:cubicBezTo>
                      <a:pt x="145803" y="51771"/>
                      <a:pt x="144673" y="55163"/>
                      <a:pt x="142789" y="57800"/>
                    </a:cubicBezTo>
                    <a:cubicBezTo>
                      <a:pt x="140905" y="60815"/>
                      <a:pt x="138645" y="63452"/>
                      <a:pt x="135254" y="66090"/>
                    </a:cubicBezTo>
                    <a:cubicBezTo>
                      <a:pt x="131863" y="68728"/>
                      <a:pt x="128096" y="71365"/>
                      <a:pt x="122822" y="73626"/>
                    </a:cubicBezTo>
                    <a:cubicBezTo>
                      <a:pt x="123952" y="75887"/>
                      <a:pt x="125835" y="78525"/>
                      <a:pt x="128473" y="81163"/>
                    </a:cubicBezTo>
                    <a:cubicBezTo>
                      <a:pt x="130733" y="84177"/>
                      <a:pt x="133370" y="87192"/>
                      <a:pt x="136385" y="89829"/>
                    </a:cubicBezTo>
                    <a:cubicBezTo>
                      <a:pt x="139022" y="92844"/>
                      <a:pt x="142036" y="95858"/>
                      <a:pt x="144673" y="98496"/>
                    </a:cubicBezTo>
                    <a:cubicBezTo>
                      <a:pt x="147311" y="101134"/>
                      <a:pt x="149948" y="103771"/>
                      <a:pt x="151831" y="105655"/>
                    </a:cubicBezTo>
                    <a:lnTo>
                      <a:pt x="153715" y="127134"/>
                    </a:lnTo>
                    <a:close/>
                    <a:moveTo>
                      <a:pt x="70830" y="60438"/>
                    </a:moveTo>
                    <a:cubicBezTo>
                      <a:pt x="74220" y="60061"/>
                      <a:pt x="77234" y="59684"/>
                      <a:pt x="79872" y="59307"/>
                    </a:cubicBezTo>
                    <a:cubicBezTo>
                      <a:pt x="82509" y="58931"/>
                      <a:pt x="84769" y="57800"/>
                      <a:pt x="86653" y="56670"/>
                    </a:cubicBezTo>
                    <a:cubicBezTo>
                      <a:pt x="88537" y="55539"/>
                      <a:pt x="90044" y="53655"/>
                      <a:pt x="90798" y="51771"/>
                    </a:cubicBezTo>
                    <a:cubicBezTo>
                      <a:pt x="91551" y="49510"/>
                      <a:pt x="91928" y="46873"/>
                      <a:pt x="91551" y="43481"/>
                    </a:cubicBezTo>
                    <a:cubicBezTo>
                      <a:pt x="91174" y="40090"/>
                      <a:pt x="90421" y="37452"/>
                      <a:pt x="89291" y="35568"/>
                    </a:cubicBezTo>
                    <a:cubicBezTo>
                      <a:pt x="88160" y="33684"/>
                      <a:pt x="86653" y="32177"/>
                      <a:pt x="84393" y="31423"/>
                    </a:cubicBezTo>
                    <a:cubicBezTo>
                      <a:pt x="82509" y="30670"/>
                      <a:pt x="79872" y="29916"/>
                      <a:pt x="77234" y="29916"/>
                    </a:cubicBezTo>
                    <a:cubicBezTo>
                      <a:pt x="74597" y="29916"/>
                      <a:pt x="71583" y="29916"/>
                      <a:pt x="68193" y="30293"/>
                    </a:cubicBezTo>
                    <a:lnTo>
                      <a:pt x="70830" y="60438"/>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24" name="Freeform 123">
                <a:extLst>
                  <a:ext uri="{FF2B5EF4-FFF2-40B4-BE49-F238E27FC236}">
                    <a16:creationId xmlns:a16="http://schemas.microsoft.com/office/drawing/2014/main" id="{37FFEBC2-3816-7316-462F-1894B2DF5B59}"/>
                  </a:ext>
                </a:extLst>
              </p:cNvPr>
              <p:cNvSpPr/>
              <p:nvPr/>
            </p:nvSpPr>
            <p:spPr>
              <a:xfrm>
                <a:off x="8403584" y="5886502"/>
                <a:ext cx="155220" cy="136844"/>
              </a:xfrm>
              <a:custGeom>
                <a:avLst/>
                <a:gdLst>
                  <a:gd name="connsiteX0" fmla="*/ 82885 w 155220"/>
                  <a:gd name="connsiteY0" fmla="*/ 136312 h 136844"/>
                  <a:gd name="connsiteX1" fmla="*/ 62541 w 155220"/>
                  <a:gd name="connsiteY1" fmla="*/ 136689 h 136844"/>
                  <a:gd name="connsiteX2" fmla="*/ 43703 w 155220"/>
                  <a:gd name="connsiteY2" fmla="*/ 133298 h 136844"/>
                  <a:gd name="connsiteX3" fmla="*/ 27503 w 155220"/>
                  <a:gd name="connsiteY3" fmla="*/ 125385 h 136844"/>
                  <a:gd name="connsiteX4" fmla="*/ 14317 w 155220"/>
                  <a:gd name="connsiteY4" fmla="*/ 112950 h 136844"/>
                  <a:gd name="connsiteX5" fmla="*/ 4898 w 155220"/>
                  <a:gd name="connsiteY5" fmla="*/ 95616 h 136844"/>
                  <a:gd name="connsiteX6" fmla="*/ 377 w 155220"/>
                  <a:gd name="connsiteY6" fmla="*/ 73008 h 136844"/>
                  <a:gd name="connsiteX7" fmla="*/ 1507 w 155220"/>
                  <a:gd name="connsiteY7" fmla="*/ 51152 h 136844"/>
                  <a:gd name="connsiteX8" fmla="*/ 7912 w 155220"/>
                  <a:gd name="connsiteY8" fmla="*/ 33442 h 136844"/>
                  <a:gd name="connsiteX9" fmla="*/ 18837 w 155220"/>
                  <a:gd name="connsiteY9" fmla="*/ 19877 h 136844"/>
                  <a:gd name="connsiteX10" fmla="*/ 33908 w 155220"/>
                  <a:gd name="connsiteY10" fmla="*/ 10080 h 136844"/>
                  <a:gd name="connsiteX11" fmla="*/ 51992 w 155220"/>
                  <a:gd name="connsiteY11" fmla="*/ 3674 h 136844"/>
                  <a:gd name="connsiteX12" fmla="*/ 72337 w 155220"/>
                  <a:gd name="connsiteY12" fmla="*/ 283 h 136844"/>
                  <a:gd name="connsiteX13" fmla="*/ 93058 w 155220"/>
                  <a:gd name="connsiteY13" fmla="*/ 283 h 136844"/>
                  <a:gd name="connsiteX14" fmla="*/ 111896 w 155220"/>
                  <a:gd name="connsiteY14" fmla="*/ 4051 h 136844"/>
                  <a:gd name="connsiteX15" fmla="*/ 128096 w 155220"/>
                  <a:gd name="connsiteY15" fmla="*/ 11587 h 136844"/>
                  <a:gd name="connsiteX16" fmla="*/ 141282 w 155220"/>
                  <a:gd name="connsiteY16" fmla="*/ 23268 h 136844"/>
                  <a:gd name="connsiteX17" fmla="*/ 150324 w 155220"/>
                  <a:gd name="connsiteY17" fmla="*/ 39471 h 136844"/>
                  <a:gd name="connsiteX18" fmla="*/ 154845 w 155220"/>
                  <a:gd name="connsiteY18" fmla="*/ 60573 h 136844"/>
                  <a:gd name="connsiteX19" fmla="*/ 151455 w 155220"/>
                  <a:gd name="connsiteY19" fmla="*/ 92979 h 136844"/>
                  <a:gd name="connsiteX20" fmla="*/ 136761 w 155220"/>
                  <a:gd name="connsiteY20" fmla="*/ 115964 h 136844"/>
                  <a:gd name="connsiteX21" fmla="*/ 113026 w 155220"/>
                  <a:gd name="connsiteY21" fmla="*/ 129906 h 136844"/>
                  <a:gd name="connsiteX22" fmla="*/ 82885 w 155220"/>
                  <a:gd name="connsiteY22" fmla="*/ 136312 h 136844"/>
                  <a:gd name="connsiteX23" fmla="*/ 74974 w 155220"/>
                  <a:gd name="connsiteY23" fmla="*/ 39848 h 136844"/>
                  <a:gd name="connsiteX24" fmla="*/ 65932 w 155220"/>
                  <a:gd name="connsiteY24" fmla="*/ 42109 h 136844"/>
                  <a:gd name="connsiteX25" fmla="*/ 59904 w 155220"/>
                  <a:gd name="connsiteY25" fmla="*/ 46254 h 136844"/>
                  <a:gd name="connsiteX26" fmla="*/ 56513 w 155220"/>
                  <a:gd name="connsiteY26" fmla="*/ 51906 h 136844"/>
                  <a:gd name="connsiteX27" fmla="*/ 55006 w 155220"/>
                  <a:gd name="connsiteY27" fmla="*/ 57935 h 136844"/>
                  <a:gd name="connsiteX28" fmla="*/ 54629 w 155220"/>
                  <a:gd name="connsiteY28" fmla="*/ 63964 h 136844"/>
                  <a:gd name="connsiteX29" fmla="*/ 55006 w 155220"/>
                  <a:gd name="connsiteY29" fmla="*/ 68863 h 136844"/>
                  <a:gd name="connsiteX30" fmla="*/ 55383 w 155220"/>
                  <a:gd name="connsiteY30" fmla="*/ 73761 h 136844"/>
                  <a:gd name="connsiteX31" fmla="*/ 56513 w 155220"/>
                  <a:gd name="connsiteY31" fmla="*/ 79790 h 136844"/>
                  <a:gd name="connsiteX32" fmla="*/ 58774 w 155220"/>
                  <a:gd name="connsiteY32" fmla="*/ 85819 h 136844"/>
                  <a:gd name="connsiteX33" fmla="*/ 62918 w 155220"/>
                  <a:gd name="connsiteY33" fmla="*/ 91095 h 136844"/>
                  <a:gd name="connsiteX34" fmla="*/ 69322 w 155220"/>
                  <a:gd name="connsiteY34" fmla="*/ 94486 h 136844"/>
                  <a:gd name="connsiteX35" fmla="*/ 78741 w 155220"/>
                  <a:gd name="connsiteY35" fmla="*/ 95239 h 136844"/>
                  <a:gd name="connsiteX36" fmla="*/ 87783 w 155220"/>
                  <a:gd name="connsiteY36" fmla="*/ 92979 h 136844"/>
                  <a:gd name="connsiteX37" fmla="*/ 93811 w 155220"/>
                  <a:gd name="connsiteY37" fmla="*/ 88834 h 136844"/>
                  <a:gd name="connsiteX38" fmla="*/ 97202 w 155220"/>
                  <a:gd name="connsiteY38" fmla="*/ 83181 h 136844"/>
                  <a:gd name="connsiteX39" fmla="*/ 98709 w 155220"/>
                  <a:gd name="connsiteY39" fmla="*/ 76776 h 136844"/>
                  <a:gd name="connsiteX40" fmla="*/ 99086 w 155220"/>
                  <a:gd name="connsiteY40" fmla="*/ 70747 h 136844"/>
                  <a:gd name="connsiteX41" fmla="*/ 98709 w 155220"/>
                  <a:gd name="connsiteY41" fmla="*/ 65848 h 136844"/>
                  <a:gd name="connsiteX42" fmla="*/ 98333 w 155220"/>
                  <a:gd name="connsiteY42" fmla="*/ 60950 h 136844"/>
                  <a:gd name="connsiteX43" fmla="*/ 97202 w 155220"/>
                  <a:gd name="connsiteY43" fmla="*/ 55297 h 136844"/>
                  <a:gd name="connsiteX44" fmla="*/ 94942 w 155220"/>
                  <a:gd name="connsiteY44" fmla="*/ 49645 h 136844"/>
                  <a:gd name="connsiteX45" fmla="*/ 90798 w 155220"/>
                  <a:gd name="connsiteY45" fmla="*/ 44747 h 136844"/>
                  <a:gd name="connsiteX46" fmla="*/ 84392 w 155220"/>
                  <a:gd name="connsiteY46" fmla="*/ 41355 h 136844"/>
                  <a:gd name="connsiteX47" fmla="*/ 74974 w 155220"/>
                  <a:gd name="connsiteY47" fmla="*/ 39848 h 13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5220" h="136844">
                    <a:moveTo>
                      <a:pt x="82885" y="136312"/>
                    </a:moveTo>
                    <a:cubicBezTo>
                      <a:pt x="75727" y="136689"/>
                      <a:pt x="68946" y="137066"/>
                      <a:pt x="62541" y="136689"/>
                    </a:cubicBezTo>
                    <a:cubicBezTo>
                      <a:pt x="55759" y="136312"/>
                      <a:pt x="49731" y="135182"/>
                      <a:pt x="43703" y="133298"/>
                    </a:cubicBezTo>
                    <a:cubicBezTo>
                      <a:pt x="37675" y="131414"/>
                      <a:pt x="32401" y="128776"/>
                      <a:pt x="27503" y="125385"/>
                    </a:cubicBezTo>
                    <a:cubicBezTo>
                      <a:pt x="22605" y="121993"/>
                      <a:pt x="18084" y="117848"/>
                      <a:pt x="14317" y="112950"/>
                    </a:cubicBezTo>
                    <a:cubicBezTo>
                      <a:pt x="10549" y="108051"/>
                      <a:pt x="7535" y="102399"/>
                      <a:pt x="4898" y="95616"/>
                    </a:cubicBezTo>
                    <a:cubicBezTo>
                      <a:pt x="2261" y="88834"/>
                      <a:pt x="1130" y="81297"/>
                      <a:pt x="377" y="73008"/>
                    </a:cubicBezTo>
                    <a:cubicBezTo>
                      <a:pt x="-377" y="65094"/>
                      <a:pt x="0" y="57935"/>
                      <a:pt x="1507" y="51152"/>
                    </a:cubicBezTo>
                    <a:cubicBezTo>
                      <a:pt x="3014" y="44747"/>
                      <a:pt x="4898" y="38718"/>
                      <a:pt x="7912" y="33442"/>
                    </a:cubicBezTo>
                    <a:cubicBezTo>
                      <a:pt x="10926" y="28167"/>
                      <a:pt x="14693" y="23645"/>
                      <a:pt x="18837" y="19877"/>
                    </a:cubicBezTo>
                    <a:cubicBezTo>
                      <a:pt x="23359" y="16109"/>
                      <a:pt x="28256" y="12717"/>
                      <a:pt x="33908" y="10080"/>
                    </a:cubicBezTo>
                    <a:cubicBezTo>
                      <a:pt x="39559" y="7442"/>
                      <a:pt x="45587" y="5181"/>
                      <a:pt x="51992" y="3674"/>
                    </a:cubicBezTo>
                    <a:cubicBezTo>
                      <a:pt x="58396" y="2167"/>
                      <a:pt x="65178" y="1036"/>
                      <a:pt x="72337" y="283"/>
                    </a:cubicBezTo>
                    <a:cubicBezTo>
                      <a:pt x="79495" y="-94"/>
                      <a:pt x="86276" y="-94"/>
                      <a:pt x="93058" y="283"/>
                    </a:cubicBezTo>
                    <a:cubicBezTo>
                      <a:pt x="99839" y="1036"/>
                      <a:pt x="106244" y="2167"/>
                      <a:pt x="111896" y="4051"/>
                    </a:cubicBezTo>
                    <a:cubicBezTo>
                      <a:pt x="117924" y="5935"/>
                      <a:pt x="123198" y="8573"/>
                      <a:pt x="128096" y="11587"/>
                    </a:cubicBezTo>
                    <a:cubicBezTo>
                      <a:pt x="132994" y="14602"/>
                      <a:pt x="137514" y="18746"/>
                      <a:pt x="141282" y="23268"/>
                    </a:cubicBezTo>
                    <a:cubicBezTo>
                      <a:pt x="145049" y="27790"/>
                      <a:pt x="148064" y="33442"/>
                      <a:pt x="150324" y="39471"/>
                    </a:cubicBezTo>
                    <a:cubicBezTo>
                      <a:pt x="152585" y="45500"/>
                      <a:pt x="154092" y="52660"/>
                      <a:pt x="154845" y="60573"/>
                    </a:cubicBezTo>
                    <a:cubicBezTo>
                      <a:pt x="155975" y="73008"/>
                      <a:pt x="154468" y="83935"/>
                      <a:pt x="151455" y="92979"/>
                    </a:cubicBezTo>
                    <a:cubicBezTo>
                      <a:pt x="148064" y="102022"/>
                      <a:pt x="143166" y="109935"/>
                      <a:pt x="136761" y="115964"/>
                    </a:cubicBezTo>
                    <a:cubicBezTo>
                      <a:pt x="130357" y="121993"/>
                      <a:pt x="122444" y="126892"/>
                      <a:pt x="113026" y="129906"/>
                    </a:cubicBezTo>
                    <a:cubicBezTo>
                      <a:pt x="103230" y="133674"/>
                      <a:pt x="93435" y="135558"/>
                      <a:pt x="82885" y="136312"/>
                    </a:cubicBezTo>
                    <a:close/>
                    <a:moveTo>
                      <a:pt x="74974" y="39848"/>
                    </a:moveTo>
                    <a:cubicBezTo>
                      <a:pt x="71206" y="40225"/>
                      <a:pt x="68192" y="40978"/>
                      <a:pt x="65932" y="42109"/>
                    </a:cubicBezTo>
                    <a:cubicBezTo>
                      <a:pt x="63671" y="43239"/>
                      <a:pt x="61411" y="44747"/>
                      <a:pt x="59904" y="46254"/>
                    </a:cubicBezTo>
                    <a:cubicBezTo>
                      <a:pt x="58396" y="47761"/>
                      <a:pt x="57266" y="49645"/>
                      <a:pt x="56513" y="51906"/>
                    </a:cubicBezTo>
                    <a:cubicBezTo>
                      <a:pt x="55759" y="53790"/>
                      <a:pt x="55383" y="56051"/>
                      <a:pt x="55006" y="57935"/>
                    </a:cubicBezTo>
                    <a:cubicBezTo>
                      <a:pt x="54629" y="59819"/>
                      <a:pt x="54629" y="62080"/>
                      <a:pt x="54629" y="63964"/>
                    </a:cubicBezTo>
                    <a:cubicBezTo>
                      <a:pt x="54629" y="65848"/>
                      <a:pt x="55006" y="67355"/>
                      <a:pt x="55006" y="68863"/>
                    </a:cubicBezTo>
                    <a:cubicBezTo>
                      <a:pt x="55006" y="70370"/>
                      <a:pt x="55383" y="71877"/>
                      <a:pt x="55383" y="73761"/>
                    </a:cubicBezTo>
                    <a:cubicBezTo>
                      <a:pt x="55759" y="75645"/>
                      <a:pt x="56136" y="77529"/>
                      <a:pt x="56513" y="79790"/>
                    </a:cubicBezTo>
                    <a:cubicBezTo>
                      <a:pt x="57266" y="81674"/>
                      <a:pt x="58020" y="83935"/>
                      <a:pt x="58774" y="85819"/>
                    </a:cubicBezTo>
                    <a:cubicBezTo>
                      <a:pt x="59904" y="87703"/>
                      <a:pt x="61034" y="89587"/>
                      <a:pt x="62918" y="91095"/>
                    </a:cubicBezTo>
                    <a:cubicBezTo>
                      <a:pt x="64802" y="92602"/>
                      <a:pt x="66685" y="93732"/>
                      <a:pt x="69322" y="94486"/>
                    </a:cubicBezTo>
                    <a:cubicBezTo>
                      <a:pt x="71960" y="95239"/>
                      <a:pt x="74974" y="95616"/>
                      <a:pt x="78741" y="95239"/>
                    </a:cubicBezTo>
                    <a:cubicBezTo>
                      <a:pt x="82509" y="94863"/>
                      <a:pt x="85523" y="94109"/>
                      <a:pt x="87783" y="92979"/>
                    </a:cubicBezTo>
                    <a:cubicBezTo>
                      <a:pt x="90044" y="91848"/>
                      <a:pt x="92304" y="90341"/>
                      <a:pt x="93811" y="88834"/>
                    </a:cubicBezTo>
                    <a:cubicBezTo>
                      <a:pt x="95318" y="86950"/>
                      <a:pt x="96449" y="85066"/>
                      <a:pt x="97202" y="83181"/>
                    </a:cubicBezTo>
                    <a:cubicBezTo>
                      <a:pt x="97955" y="80921"/>
                      <a:pt x="98333" y="79037"/>
                      <a:pt x="98709" y="76776"/>
                    </a:cubicBezTo>
                    <a:cubicBezTo>
                      <a:pt x="99086" y="74892"/>
                      <a:pt x="99086" y="72631"/>
                      <a:pt x="99086" y="70747"/>
                    </a:cubicBezTo>
                    <a:cubicBezTo>
                      <a:pt x="99086" y="68863"/>
                      <a:pt x="99086" y="67355"/>
                      <a:pt x="98709" y="65848"/>
                    </a:cubicBezTo>
                    <a:cubicBezTo>
                      <a:pt x="98709" y="64341"/>
                      <a:pt x="98333" y="62834"/>
                      <a:pt x="98333" y="60950"/>
                    </a:cubicBezTo>
                    <a:cubicBezTo>
                      <a:pt x="97955" y="59065"/>
                      <a:pt x="97579" y="57181"/>
                      <a:pt x="97202" y="55297"/>
                    </a:cubicBezTo>
                    <a:cubicBezTo>
                      <a:pt x="96449" y="53413"/>
                      <a:pt x="95695" y="51529"/>
                      <a:pt x="94942" y="49645"/>
                    </a:cubicBezTo>
                    <a:cubicBezTo>
                      <a:pt x="93811" y="47761"/>
                      <a:pt x="92304" y="46254"/>
                      <a:pt x="90798" y="44747"/>
                    </a:cubicBezTo>
                    <a:cubicBezTo>
                      <a:pt x="88914" y="43239"/>
                      <a:pt x="86653" y="42109"/>
                      <a:pt x="84392" y="41355"/>
                    </a:cubicBezTo>
                    <a:cubicBezTo>
                      <a:pt x="81755" y="39848"/>
                      <a:pt x="78741" y="39471"/>
                      <a:pt x="74974" y="39848"/>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25" name="Freeform 124">
                <a:extLst>
                  <a:ext uri="{FF2B5EF4-FFF2-40B4-BE49-F238E27FC236}">
                    <a16:creationId xmlns:a16="http://schemas.microsoft.com/office/drawing/2014/main" id="{40AA2292-0029-9C5A-091C-442CCC0BE018}"/>
                  </a:ext>
                </a:extLst>
              </p:cNvPr>
              <p:cNvSpPr/>
              <p:nvPr/>
            </p:nvSpPr>
            <p:spPr>
              <a:xfrm>
                <a:off x="8569590" y="5876987"/>
                <a:ext cx="118582" cy="136177"/>
              </a:xfrm>
              <a:custGeom>
                <a:avLst/>
                <a:gdLst>
                  <a:gd name="connsiteX0" fmla="*/ 118441 w 118582"/>
                  <a:gd name="connsiteY0" fmla="*/ 86667 h 136177"/>
                  <a:gd name="connsiteX1" fmla="*/ 117311 w 118582"/>
                  <a:gd name="connsiteY1" fmla="*/ 102116 h 136177"/>
                  <a:gd name="connsiteX2" fmla="*/ 111660 w 118582"/>
                  <a:gd name="connsiteY2" fmla="*/ 114174 h 136177"/>
                  <a:gd name="connsiteX3" fmla="*/ 102241 w 118582"/>
                  <a:gd name="connsiteY3" fmla="*/ 123218 h 136177"/>
                  <a:gd name="connsiteX4" fmla="*/ 90562 w 118582"/>
                  <a:gd name="connsiteY4" fmla="*/ 129624 h 136177"/>
                  <a:gd name="connsiteX5" fmla="*/ 76999 w 118582"/>
                  <a:gd name="connsiteY5" fmla="*/ 133392 h 136177"/>
                  <a:gd name="connsiteX6" fmla="*/ 62682 w 118582"/>
                  <a:gd name="connsiteY6" fmla="*/ 135276 h 136177"/>
                  <a:gd name="connsiteX7" fmla="*/ 39700 w 118582"/>
                  <a:gd name="connsiteY7" fmla="*/ 136029 h 136177"/>
                  <a:gd name="connsiteX8" fmla="*/ 22369 w 118582"/>
                  <a:gd name="connsiteY8" fmla="*/ 133769 h 136177"/>
                  <a:gd name="connsiteX9" fmla="*/ 7299 w 118582"/>
                  <a:gd name="connsiteY9" fmla="*/ 129624 h 136177"/>
                  <a:gd name="connsiteX10" fmla="*/ 4662 w 118582"/>
                  <a:gd name="connsiteY10" fmla="*/ 95710 h 136177"/>
                  <a:gd name="connsiteX11" fmla="*/ 30658 w 118582"/>
                  <a:gd name="connsiteY11" fmla="*/ 93826 h 136177"/>
                  <a:gd name="connsiteX12" fmla="*/ 41584 w 118582"/>
                  <a:gd name="connsiteY12" fmla="*/ 102116 h 136177"/>
                  <a:gd name="connsiteX13" fmla="*/ 53263 w 118582"/>
                  <a:gd name="connsiteY13" fmla="*/ 104000 h 136177"/>
                  <a:gd name="connsiteX14" fmla="*/ 56654 w 118582"/>
                  <a:gd name="connsiteY14" fmla="*/ 103624 h 136177"/>
                  <a:gd name="connsiteX15" fmla="*/ 60045 w 118582"/>
                  <a:gd name="connsiteY15" fmla="*/ 101739 h 136177"/>
                  <a:gd name="connsiteX16" fmla="*/ 62682 w 118582"/>
                  <a:gd name="connsiteY16" fmla="*/ 97595 h 136177"/>
                  <a:gd name="connsiteX17" fmla="*/ 63436 w 118582"/>
                  <a:gd name="connsiteY17" fmla="*/ 90435 h 136177"/>
                  <a:gd name="connsiteX18" fmla="*/ 48742 w 118582"/>
                  <a:gd name="connsiteY18" fmla="*/ 89681 h 136177"/>
                  <a:gd name="connsiteX19" fmla="*/ 34426 w 118582"/>
                  <a:gd name="connsiteY19" fmla="*/ 87421 h 136177"/>
                  <a:gd name="connsiteX20" fmla="*/ 21616 w 118582"/>
                  <a:gd name="connsiteY20" fmla="*/ 82899 h 136177"/>
                  <a:gd name="connsiteX21" fmla="*/ 11067 w 118582"/>
                  <a:gd name="connsiteY21" fmla="*/ 75363 h 136177"/>
                  <a:gd name="connsiteX22" fmla="*/ 3532 w 118582"/>
                  <a:gd name="connsiteY22" fmla="*/ 64435 h 136177"/>
                  <a:gd name="connsiteX23" fmla="*/ 141 w 118582"/>
                  <a:gd name="connsiteY23" fmla="*/ 49739 h 136177"/>
                  <a:gd name="connsiteX24" fmla="*/ 1271 w 118582"/>
                  <a:gd name="connsiteY24" fmla="*/ 33536 h 136177"/>
                  <a:gd name="connsiteX25" fmla="*/ 6923 w 118582"/>
                  <a:gd name="connsiteY25" fmla="*/ 21102 h 136177"/>
                  <a:gd name="connsiteX26" fmla="*/ 15965 w 118582"/>
                  <a:gd name="connsiteY26" fmla="*/ 12058 h 136177"/>
                  <a:gd name="connsiteX27" fmla="*/ 27644 w 118582"/>
                  <a:gd name="connsiteY27" fmla="*/ 5652 h 136177"/>
                  <a:gd name="connsiteX28" fmla="*/ 40830 w 118582"/>
                  <a:gd name="connsiteY28" fmla="*/ 2261 h 136177"/>
                  <a:gd name="connsiteX29" fmla="*/ 54771 w 118582"/>
                  <a:gd name="connsiteY29" fmla="*/ 754 h 136177"/>
                  <a:gd name="connsiteX30" fmla="*/ 73231 w 118582"/>
                  <a:gd name="connsiteY30" fmla="*/ 0 h 136177"/>
                  <a:gd name="connsiteX31" fmla="*/ 87924 w 118582"/>
                  <a:gd name="connsiteY31" fmla="*/ 1130 h 136177"/>
                  <a:gd name="connsiteX32" fmla="*/ 99604 w 118582"/>
                  <a:gd name="connsiteY32" fmla="*/ 3768 h 136177"/>
                  <a:gd name="connsiteX33" fmla="*/ 109022 w 118582"/>
                  <a:gd name="connsiteY33" fmla="*/ 6783 h 136177"/>
                  <a:gd name="connsiteX34" fmla="*/ 111660 w 118582"/>
                  <a:gd name="connsiteY34" fmla="*/ 40319 h 136177"/>
                  <a:gd name="connsiteX35" fmla="*/ 85664 w 118582"/>
                  <a:gd name="connsiteY35" fmla="*/ 42203 h 136177"/>
                  <a:gd name="connsiteX36" fmla="*/ 75115 w 118582"/>
                  <a:gd name="connsiteY36" fmla="*/ 33913 h 136177"/>
                  <a:gd name="connsiteX37" fmla="*/ 63812 w 118582"/>
                  <a:gd name="connsiteY37" fmla="*/ 32029 h 136177"/>
                  <a:gd name="connsiteX38" fmla="*/ 60422 w 118582"/>
                  <a:gd name="connsiteY38" fmla="*/ 32783 h 136177"/>
                  <a:gd name="connsiteX39" fmla="*/ 57031 w 118582"/>
                  <a:gd name="connsiteY39" fmla="*/ 35044 h 136177"/>
                  <a:gd name="connsiteX40" fmla="*/ 54393 w 118582"/>
                  <a:gd name="connsiteY40" fmla="*/ 39565 h 136177"/>
                  <a:gd name="connsiteX41" fmla="*/ 53640 w 118582"/>
                  <a:gd name="connsiteY41" fmla="*/ 47102 h 136177"/>
                  <a:gd name="connsiteX42" fmla="*/ 80389 w 118582"/>
                  <a:gd name="connsiteY42" fmla="*/ 48232 h 136177"/>
                  <a:gd name="connsiteX43" fmla="*/ 99981 w 118582"/>
                  <a:gd name="connsiteY43" fmla="*/ 55015 h 136177"/>
                  <a:gd name="connsiteX44" fmla="*/ 112790 w 118582"/>
                  <a:gd name="connsiteY44" fmla="*/ 68203 h 136177"/>
                  <a:gd name="connsiteX45" fmla="*/ 118441 w 118582"/>
                  <a:gd name="connsiteY45" fmla="*/ 86667 h 13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8582" h="136177">
                    <a:moveTo>
                      <a:pt x="118441" y="86667"/>
                    </a:moveTo>
                    <a:cubicBezTo>
                      <a:pt x="118818" y="92319"/>
                      <a:pt x="118441" y="97595"/>
                      <a:pt x="117311" y="102116"/>
                    </a:cubicBezTo>
                    <a:cubicBezTo>
                      <a:pt x="116181" y="106638"/>
                      <a:pt x="114297" y="110783"/>
                      <a:pt x="111660" y="114174"/>
                    </a:cubicBezTo>
                    <a:cubicBezTo>
                      <a:pt x="109022" y="117566"/>
                      <a:pt x="106009" y="120580"/>
                      <a:pt x="102241" y="123218"/>
                    </a:cubicBezTo>
                    <a:cubicBezTo>
                      <a:pt x="98474" y="125856"/>
                      <a:pt x="94706" y="127740"/>
                      <a:pt x="90562" y="129624"/>
                    </a:cubicBezTo>
                    <a:cubicBezTo>
                      <a:pt x="86417" y="131508"/>
                      <a:pt x="81897" y="132638"/>
                      <a:pt x="76999" y="133392"/>
                    </a:cubicBezTo>
                    <a:cubicBezTo>
                      <a:pt x="72101" y="134145"/>
                      <a:pt x="67580" y="134899"/>
                      <a:pt x="62682" y="135276"/>
                    </a:cubicBezTo>
                    <a:cubicBezTo>
                      <a:pt x="54017" y="136029"/>
                      <a:pt x="46105" y="136406"/>
                      <a:pt x="39700" y="136029"/>
                    </a:cubicBezTo>
                    <a:cubicBezTo>
                      <a:pt x="35933" y="136029"/>
                      <a:pt x="30282" y="134899"/>
                      <a:pt x="22369" y="133769"/>
                    </a:cubicBezTo>
                    <a:cubicBezTo>
                      <a:pt x="15965" y="132638"/>
                      <a:pt x="11067" y="131131"/>
                      <a:pt x="7299" y="129624"/>
                    </a:cubicBezTo>
                    <a:lnTo>
                      <a:pt x="4662" y="95710"/>
                    </a:lnTo>
                    <a:lnTo>
                      <a:pt x="30658" y="93826"/>
                    </a:lnTo>
                    <a:cubicBezTo>
                      <a:pt x="34049" y="97595"/>
                      <a:pt x="37440" y="100609"/>
                      <a:pt x="41584" y="102116"/>
                    </a:cubicBezTo>
                    <a:cubicBezTo>
                      <a:pt x="45352" y="103624"/>
                      <a:pt x="49496" y="104377"/>
                      <a:pt x="53263" y="104000"/>
                    </a:cubicBezTo>
                    <a:cubicBezTo>
                      <a:pt x="54393" y="104000"/>
                      <a:pt x="55524" y="103624"/>
                      <a:pt x="56654" y="103624"/>
                    </a:cubicBezTo>
                    <a:cubicBezTo>
                      <a:pt x="57784" y="103624"/>
                      <a:pt x="58915" y="102870"/>
                      <a:pt x="60045" y="101739"/>
                    </a:cubicBezTo>
                    <a:cubicBezTo>
                      <a:pt x="61175" y="100986"/>
                      <a:pt x="61928" y="99479"/>
                      <a:pt x="62682" y="97595"/>
                    </a:cubicBezTo>
                    <a:cubicBezTo>
                      <a:pt x="63436" y="95710"/>
                      <a:pt x="63436" y="93450"/>
                      <a:pt x="63436" y="90435"/>
                    </a:cubicBezTo>
                    <a:cubicBezTo>
                      <a:pt x="58538" y="90435"/>
                      <a:pt x="53640" y="90058"/>
                      <a:pt x="48742" y="89681"/>
                    </a:cubicBezTo>
                    <a:cubicBezTo>
                      <a:pt x="43845" y="89305"/>
                      <a:pt x="38947" y="88551"/>
                      <a:pt x="34426" y="87421"/>
                    </a:cubicBezTo>
                    <a:cubicBezTo>
                      <a:pt x="29905" y="86290"/>
                      <a:pt x="25760" y="84783"/>
                      <a:pt x="21616" y="82899"/>
                    </a:cubicBezTo>
                    <a:cubicBezTo>
                      <a:pt x="17472" y="81015"/>
                      <a:pt x="14081" y="78377"/>
                      <a:pt x="11067" y="75363"/>
                    </a:cubicBezTo>
                    <a:cubicBezTo>
                      <a:pt x="8053" y="72348"/>
                      <a:pt x="5416" y="68580"/>
                      <a:pt x="3532" y="64435"/>
                    </a:cubicBezTo>
                    <a:cubicBezTo>
                      <a:pt x="1648" y="60290"/>
                      <a:pt x="518" y="55392"/>
                      <a:pt x="141" y="49739"/>
                    </a:cubicBezTo>
                    <a:cubicBezTo>
                      <a:pt x="-236" y="43710"/>
                      <a:pt x="141" y="38058"/>
                      <a:pt x="1271" y="33536"/>
                    </a:cubicBezTo>
                    <a:cubicBezTo>
                      <a:pt x="2402" y="28638"/>
                      <a:pt x="4286" y="24493"/>
                      <a:pt x="6923" y="21102"/>
                    </a:cubicBezTo>
                    <a:cubicBezTo>
                      <a:pt x="9560" y="17333"/>
                      <a:pt x="12574" y="14319"/>
                      <a:pt x="15965" y="12058"/>
                    </a:cubicBezTo>
                    <a:cubicBezTo>
                      <a:pt x="19732" y="9420"/>
                      <a:pt x="23500" y="7536"/>
                      <a:pt x="27644" y="5652"/>
                    </a:cubicBezTo>
                    <a:cubicBezTo>
                      <a:pt x="31788" y="4145"/>
                      <a:pt x="36310" y="2638"/>
                      <a:pt x="40830" y="2261"/>
                    </a:cubicBezTo>
                    <a:cubicBezTo>
                      <a:pt x="45352" y="1507"/>
                      <a:pt x="50249" y="1130"/>
                      <a:pt x="54771" y="754"/>
                    </a:cubicBezTo>
                    <a:cubicBezTo>
                      <a:pt x="61552" y="377"/>
                      <a:pt x="67580" y="0"/>
                      <a:pt x="73231" y="0"/>
                    </a:cubicBezTo>
                    <a:cubicBezTo>
                      <a:pt x="78882" y="0"/>
                      <a:pt x="83780" y="377"/>
                      <a:pt x="87924" y="1130"/>
                    </a:cubicBezTo>
                    <a:cubicBezTo>
                      <a:pt x="92069" y="1884"/>
                      <a:pt x="96213" y="2638"/>
                      <a:pt x="99604" y="3768"/>
                    </a:cubicBezTo>
                    <a:cubicBezTo>
                      <a:pt x="102995" y="4899"/>
                      <a:pt x="106009" y="5652"/>
                      <a:pt x="109022" y="6783"/>
                    </a:cubicBezTo>
                    <a:lnTo>
                      <a:pt x="111660" y="40319"/>
                    </a:lnTo>
                    <a:lnTo>
                      <a:pt x="85664" y="42203"/>
                    </a:lnTo>
                    <a:cubicBezTo>
                      <a:pt x="82273" y="38435"/>
                      <a:pt x="78882" y="35420"/>
                      <a:pt x="75115" y="33913"/>
                    </a:cubicBezTo>
                    <a:cubicBezTo>
                      <a:pt x="71347" y="32406"/>
                      <a:pt x="67580" y="31652"/>
                      <a:pt x="63812" y="32029"/>
                    </a:cubicBezTo>
                    <a:cubicBezTo>
                      <a:pt x="62682" y="32029"/>
                      <a:pt x="61552" y="32406"/>
                      <a:pt x="60422" y="32783"/>
                    </a:cubicBezTo>
                    <a:cubicBezTo>
                      <a:pt x="59291" y="33160"/>
                      <a:pt x="57784" y="33913"/>
                      <a:pt x="57031" y="35044"/>
                    </a:cubicBezTo>
                    <a:cubicBezTo>
                      <a:pt x="55901" y="36174"/>
                      <a:pt x="55147" y="37681"/>
                      <a:pt x="54393" y="39565"/>
                    </a:cubicBezTo>
                    <a:cubicBezTo>
                      <a:pt x="53640" y="41449"/>
                      <a:pt x="53640" y="44087"/>
                      <a:pt x="53640" y="47102"/>
                    </a:cubicBezTo>
                    <a:cubicBezTo>
                      <a:pt x="63812" y="46725"/>
                      <a:pt x="72478" y="47102"/>
                      <a:pt x="80389" y="48232"/>
                    </a:cubicBezTo>
                    <a:cubicBezTo>
                      <a:pt x="88301" y="49362"/>
                      <a:pt x="94706" y="51623"/>
                      <a:pt x="99981" y="55015"/>
                    </a:cubicBezTo>
                    <a:cubicBezTo>
                      <a:pt x="105255" y="58406"/>
                      <a:pt x="109400" y="62928"/>
                      <a:pt x="112790" y="68203"/>
                    </a:cubicBezTo>
                    <a:cubicBezTo>
                      <a:pt x="115804" y="71594"/>
                      <a:pt x="117688" y="78377"/>
                      <a:pt x="118441" y="86667"/>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26" name="Freeform 125">
                <a:extLst>
                  <a:ext uri="{FF2B5EF4-FFF2-40B4-BE49-F238E27FC236}">
                    <a16:creationId xmlns:a16="http://schemas.microsoft.com/office/drawing/2014/main" id="{76F72B1B-84A2-B817-8E74-30AAA6B8015B}"/>
                  </a:ext>
                </a:extLst>
              </p:cNvPr>
              <p:cNvSpPr/>
              <p:nvPr/>
            </p:nvSpPr>
            <p:spPr>
              <a:xfrm>
                <a:off x="8698439" y="5866813"/>
                <a:ext cx="118582" cy="136177"/>
              </a:xfrm>
              <a:custGeom>
                <a:avLst/>
                <a:gdLst>
                  <a:gd name="connsiteX0" fmla="*/ 118442 w 118582"/>
                  <a:gd name="connsiteY0" fmla="*/ 86667 h 136177"/>
                  <a:gd name="connsiteX1" fmla="*/ 117311 w 118582"/>
                  <a:gd name="connsiteY1" fmla="*/ 102116 h 136177"/>
                  <a:gd name="connsiteX2" fmla="*/ 111660 w 118582"/>
                  <a:gd name="connsiteY2" fmla="*/ 114174 h 136177"/>
                  <a:gd name="connsiteX3" fmla="*/ 102241 w 118582"/>
                  <a:gd name="connsiteY3" fmla="*/ 123218 h 136177"/>
                  <a:gd name="connsiteX4" fmla="*/ 90562 w 118582"/>
                  <a:gd name="connsiteY4" fmla="*/ 129624 h 136177"/>
                  <a:gd name="connsiteX5" fmla="*/ 76999 w 118582"/>
                  <a:gd name="connsiteY5" fmla="*/ 133392 h 136177"/>
                  <a:gd name="connsiteX6" fmla="*/ 62682 w 118582"/>
                  <a:gd name="connsiteY6" fmla="*/ 135276 h 136177"/>
                  <a:gd name="connsiteX7" fmla="*/ 39700 w 118582"/>
                  <a:gd name="connsiteY7" fmla="*/ 136029 h 136177"/>
                  <a:gd name="connsiteX8" fmla="*/ 22370 w 118582"/>
                  <a:gd name="connsiteY8" fmla="*/ 133769 h 136177"/>
                  <a:gd name="connsiteX9" fmla="*/ 7300 w 118582"/>
                  <a:gd name="connsiteY9" fmla="*/ 129624 h 136177"/>
                  <a:gd name="connsiteX10" fmla="*/ 4662 w 118582"/>
                  <a:gd name="connsiteY10" fmla="*/ 95710 h 136177"/>
                  <a:gd name="connsiteX11" fmla="*/ 30658 w 118582"/>
                  <a:gd name="connsiteY11" fmla="*/ 93826 h 136177"/>
                  <a:gd name="connsiteX12" fmla="*/ 41584 w 118582"/>
                  <a:gd name="connsiteY12" fmla="*/ 102116 h 136177"/>
                  <a:gd name="connsiteX13" fmla="*/ 53263 w 118582"/>
                  <a:gd name="connsiteY13" fmla="*/ 104000 h 136177"/>
                  <a:gd name="connsiteX14" fmla="*/ 56654 w 118582"/>
                  <a:gd name="connsiteY14" fmla="*/ 103624 h 136177"/>
                  <a:gd name="connsiteX15" fmla="*/ 60045 w 118582"/>
                  <a:gd name="connsiteY15" fmla="*/ 101739 h 136177"/>
                  <a:gd name="connsiteX16" fmla="*/ 62682 w 118582"/>
                  <a:gd name="connsiteY16" fmla="*/ 97595 h 136177"/>
                  <a:gd name="connsiteX17" fmla="*/ 63436 w 118582"/>
                  <a:gd name="connsiteY17" fmla="*/ 90435 h 136177"/>
                  <a:gd name="connsiteX18" fmla="*/ 48742 w 118582"/>
                  <a:gd name="connsiteY18" fmla="*/ 89681 h 136177"/>
                  <a:gd name="connsiteX19" fmla="*/ 34426 w 118582"/>
                  <a:gd name="connsiteY19" fmla="*/ 87421 h 136177"/>
                  <a:gd name="connsiteX20" fmla="*/ 21616 w 118582"/>
                  <a:gd name="connsiteY20" fmla="*/ 82899 h 136177"/>
                  <a:gd name="connsiteX21" fmla="*/ 11067 w 118582"/>
                  <a:gd name="connsiteY21" fmla="*/ 75363 h 136177"/>
                  <a:gd name="connsiteX22" fmla="*/ 3532 w 118582"/>
                  <a:gd name="connsiteY22" fmla="*/ 64435 h 136177"/>
                  <a:gd name="connsiteX23" fmla="*/ 141 w 118582"/>
                  <a:gd name="connsiteY23" fmla="*/ 49739 h 136177"/>
                  <a:gd name="connsiteX24" fmla="*/ 1272 w 118582"/>
                  <a:gd name="connsiteY24" fmla="*/ 33536 h 136177"/>
                  <a:gd name="connsiteX25" fmla="*/ 6923 w 118582"/>
                  <a:gd name="connsiteY25" fmla="*/ 21102 h 136177"/>
                  <a:gd name="connsiteX26" fmla="*/ 15965 w 118582"/>
                  <a:gd name="connsiteY26" fmla="*/ 12058 h 136177"/>
                  <a:gd name="connsiteX27" fmla="*/ 27644 w 118582"/>
                  <a:gd name="connsiteY27" fmla="*/ 5652 h 136177"/>
                  <a:gd name="connsiteX28" fmla="*/ 40831 w 118582"/>
                  <a:gd name="connsiteY28" fmla="*/ 2261 h 136177"/>
                  <a:gd name="connsiteX29" fmla="*/ 54770 w 118582"/>
                  <a:gd name="connsiteY29" fmla="*/ 754 h 136177"/>
                  <a:gd name="connsiteX30" fmla="*/ 73231 w 118582"/>
                  <a:gd name="connsiteY30" fmla="*/ 0 h 136177"/>
                  <a:gd name="connsiteX31" fmla="*/ 87925 w 118582"/>
                  <a:gd name="connsiteY31" fmla="*/ 1130 h 136177"/>
                  <a:gd name="connsiteX32" fmla="*/ 99981 w 118582"/>
                  <a:gd name="connsiteY32" fmla="*/ 3768 h 136177"/>
                  <a:gd name="connsiteX33" fmla="*/ 109399 w 118582"/>
                  <a:gd name="connsiteY33" fmla="*/ 6783 h 136177"/>
                  <a:gd name="connsiteX34" fmla="*/ 112036 w 118582"/>
                  <a:gd name="connsiteY34" fmla="*/ 40319 h 136177"/>
                  <a:gd name="connsiteX35" fmla="*/ 86041 w 118582"/>
                  <a:gd name="connsiteY35" fmla="*/ 42203 h 136177"/>
                  <a:gd name="connsiteX36" fmla="*/ 75492 w 118582"/>
                  <a:gd name="connsiteY36" fmla="*/ 33913 h 136177"/>
                  <a:gd name="connsiteX37" fmla="*/ 64189 w 118582"/>
                  <a:gd name="connsiteY37" fmla="*/ 32029 h 136177"/>
                  <a:gd name="connsiteX38" fmla="*/ 60798 w 118582"/>
                  <a:gd name="connsiteY38" fmla="*/ 32783 h 136177"/>
                  <a:gd name="connsiteX39" fmla="*/ 57407 w 118582"/>
                  <a:gd name="connsiteY39" fmla="*/ 35044 h 136177"/>
                  <a:gd name="connsiteX40" fmla="*/ 54770 w 118582"/>
                  <a:gd name="connsiteY40" fmla="*/ 39565 h 136177"/>
                  <a:gd name="connsiteX41" fmla="*/ 54017 w 118582"/>
                  <a:gd name="connsiteY41" fmla="*/ 47102 h 136177"/>
                  <a:gd name="connsiteX42" fmla="*/ 80766 w 118582"/>
                  <a:gd name="connsiteY42" fmla="*/ 48232 h 136177"/>
                  <a:gd name="connsiteX43" fmla="*/ 100357 w 118582"/>
                  <a:gd name="connsiteY43" fmla="*/ 55015 h 136177"/>
                  <a:gd name="connsiteX44" fmla="*/ 113167 w 118582"/>
                  <a:gd name="connsiteY44" fmla="*/ 68203 h 136177"/>
                  <a:gd name="connsiteX45" fmla="*/ 118442 w 118582"/>
                  <a:gd name="connsiteY45" fmla="*/ 86667 h 13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8582" h="136177">
                    <a:moveTo>
                      <a:pt x="118442" y="86667"/>
                    </a:moveTo>
                    <a:cubicBezTo>
                      <a:pt x="118818" y="92319"/>
                      <a:pt x="118442" y="97595"/>
                      <a:pt x="117311" y="102116"/>
                    </a:cubicBezTo>
                    <a:cubicBezTo>
                      <a:pt x="116181" y="106638"/>
                      <a:pt x="114297" y="110783"/>
                      <a:pt x="111660" y="114174"/>
                    </a:cubicBezTo>
                    <a:cubicBezTo>
                      <a:pt x="109023" y="117566"/>
                      <a:pt x="106009" y="120580"/>
                      <a:pt x="102241" y="123218"/>
                    </a:cubicBezTo>
                    <a:cubicBezTo>
                      <a:pt x="98474" y="125856"/>
                      <a:pt x="94706" y="127740"/>
                      <a:pt x="90562" y="129624"/>
                    </a:cubicBezTo>
                    <a:cubicBezTo>
                      <a:pt x="86418" y="131508"/>
                      <a:pt x="81896" y="132638"/>
                      <a:pt x="76999" y="133392"/>
                    </a:cubicBezTo>
                    <a:cubicBezTo>
                      <a:pt x="72101" y="134145"/>
                      <a:pt x="67580" y="134899"/>
                      <a:pt x="62682" y="135276"/>
                    </a:cubicBezTo>
                    <a:cubicBezTo>
                      <a:pt x="54017" y="136029"/>
                      <a:pt x="46105" y="136406"/>
                      <a:pt x="39700" y="136029"/>
                    </a:cubicBezTo>
                    <a:cubicBezTo>
                      <a:pt x="35933" y="136029"/>
                      <a:pt x="30281" y="134899"/>
                      <a:pt x="22370" y="133769"/>
                    </a:cubicBezTo>
                    <a:cubicBezTo>
                      <a:pt x="15965" y="132638"/>
                      <a:pt x="11067" y="131131"/>
                      <a:pt x="7300" y="129624"/>
                    </a:cubicBezTo>
                    <a:lnTo>
                      <a:pt x="4662" y="95710"/>
                    </a:lnTo>
                    <a:lnTo>
                      <a:pt x="30658" y="93826"/>
                    </a:lnTo>
                    <a:cubicBezTo>
                      <a:pt x="34049" y="97595"/>
                      <a:pt x="37440" y="100609"/>
                      <a:pt x="41584" y="102116"/>
                    </a:cubicBezTo>
                    <a:cubicBezTo>
                      <a:pt x="45352" y="103624"/>
                      <a:pt x="49496" y="104377"/>
                      <a:pt x="53263" y="104000"/>
                    </a:cubicBezTo>
                    <a:cubicBezTo>
                      <a:pt x="54394" y="104000"/>
                      <a:pt x="55524" y="103624"/>
                      <a:pt x="56654" y="103624"/>
                    </a:cubicBezTo>
                    <a:cubicBezTo>
                      <a:pt x="57785" y="103624"/>
                      <a:pt x="58915" y="102870"/>
                      <a:pt x="60045" y="101739"/>
                    </a:cubicBezTo>
                    <a:cubicBezTo>
                      <a:pt x="61175" y="100986"/>
                      <a:pt x="61929" y="99479"/>
                      <a:pt x="62682" y="97595"/>
                    </a:cubicBezTo>
                    <a:cubicBezTo>
                      <a:pt x="63436" y="95710"/>
                      <a:pt x="63436" y="93450"/>
                      <a:pt x="63436" y="90435"/>
                    </a:cubicBezTo>
                    <a:cubicBezTo>
                      <a:pt x="58538" y="90435"/>
                      <a:pt x="53640" y="90058"/>
                      <a:pt x="48742" y="89681"/>
                    </a:cubicBezTo>
                    <a:cubicBezTo>
                      <a:pt x="43844" y="89305"/>
                      <a:pt x="38947" y="88551"/>
                      <a:pt x="34426" y="87421"/>
                    </a:cubicBezTo>
                    <a:cubicBezTo>
                      <a:pt x="29905" y="86290"/>
                      <a:pt x="25761" y="84783"/>
                      <a:pt x="21616" y="82899"/>
                    </a:cubicBezTo>
                    <a:cubicBezTo>
                      <a:pt x="17472" y="81015"/>
                      <a:pt x="14081" y="78377"/>
                      <a:pt x="11067" y="75363"/>
                    </a:cubicBezTo>
                    <a:cubicBezTo>
                      <a:pt x="8053" y="72348"/>
                      <a:pt x="5416" y="68580"/>
                      <a:pt x="3532" y="64435"/>
                    </a:cubicBezTo>
                    <a:cubicBezTo>
                      <a:pt x="1648" y="60290"/>
                      <a:pt x="518" y="55391"/>
                      <a:pt x="141" y="49739"/>
                    </a:cubicBezTo>
                    <a:cubicBezTo>
                      <a:pt x="-235" y="43710"/>
                      <a:pt x="141" y="38058"/>
                      <a:pt x="1272" y="33536"/>
                    </a:cubicBezTo>
                    <a:cubicBezTo>
                      <a:pt x="2402" y="28638"/>
                      <a:pt x="4285" y="24493"/>
                      <a:pt x="6923" y="21102"/>
                    </a:cubicBezTo>
                    <a:cubicBezTo>
                      <a:pt x="9560" y="17333"/>
                      <a:pt x="12574" y="14319"/>
                      <a:pt x="15965" y="12058"/>
                    </a:cubicBezTo>
                    <a:cubicBezTo>
                      <a:pt x="19732" y="9420"/>
                      <a:pt x="23500" y="7536"/>
                      <a:pt x="27644" y="5652"/>
                    </a:cubicBezTo>
                    <a:cubicBezTo>
                      <a:pt x="31789" y="4145"/>
                      <a:pt x="36309" y="2638"/>
                      <a:pt x="40831" y="2261"/>
                    </a:cubicBezTo>
                    <a:cubicBezTo>
                      <a:pt x="45352" y="1507"/>
                      <a:pt x="50249" y="1130"/>
                      <a:pt x="54770" y="754"/>
                    </a:cubicBezTo>
                    <a:cubicBezTo>
                      <a:pt x="61552" y="377"/>
                      <a:pt x="67580" y="0"/>
                      <a:pt x="73231" y="0"/>
                    </a:cubicBezTo>
                    <a:cubicBezTo>
                      <a:pt x="78883" y="0"/>
                      <a:pt x="83780" y="377"/>
                      <a:pt x="87925" y="1130"/>
                    </a:cubicBezTo>
                    <a:cubicBezTo>
                      <a:pt x="92069" y="1884"/>
                      <a:pt x="96213" y="2638"/>
                      <a:pt x="99981" y="3768"/>
                    </a:cubicBezTo>
                    <a:cubicBezTo>
                      <a:pt x="103748" y="4899"/>
                      <a:pt x="106385" y="5652"/>
                      <a:pt x="109399" y="6783"/>
                    </a:cubicBezTo>
                    <a:lnTo>
                      <a:pt x="112036" y="40319"/>
                    </a:lnTo>
                    <a:lnTo>
                      <a:pt x="86041" y="42203"/>
                    </a:lnTo>
                    <a:cubicBezTo>
                      <a:pt x="82650" y="38435"/>
                      <a:pt x="79259" y="35420"/>
                      <a:pt x="75492" y="33913"/>
                    </a:cubicBezTo>
                    <a:cubicBezTo>
                      <a:pt x="71724" y="32406"/>
                      <a:pt x="67957" y="31652"/>
                      <a:pt x="64189" y="32029"/>
                    </a:cubicBezTo>
                    <a:cubicBezTo>
                      <a:pt x="63059" y="32029"/>
                      <a:pt x="61929" y="32406"/>
                      <a:pt x="60798" y="32783"/>
                    </a:cubicBezTo>
                    <a:cubicBezTo>
                      <a:pt x="59668" y="33160"/>
                      <a:pt x="58161" y="33913"/>
                      <a:pt x="57407" y="35044"/>
                    </a:cubicBezTo>
                    <a:cubicBezTo>
                      <a:pt x="56277" y="36174"/>
                      <a:pt x="55524" y="37681"/>
                      <a:pt x="54770" y="39565"/>
                    </a:cubicBezTo>
                    <a:cubicBezTo>
                      <a:pt x="54017" y="41449"/>
                      <a:pt x="54017" y="44087"/>
                      <a:pt x="54017" y="47102"/>
                    </a:cubicBezTo>
                    <a:cubicBezTo>
                      <a:pt x="64189" y="46725"/>
                      <a:pt x="72855" y="47102"/>
                      <a:pt x="80766" y="48232"/>
                    </a:cubicBezTo>
                    <a:cubicBezTo>
                      <a:pt x="88678" y="49362"/>
                      <a:pt x="95083" y="51623"/>
                      <a:pt x="100357" y="55015"/>
                    </a:cubicBezTo>
                    <a:cubicBezTo>
                      <a:pt x="105632" y="58406"/>
                      <a:pt x="109776" y="62928"/>
                      <a:pt x="113167" y="68203"/>
                    </a:cubicBezTo>
                    <a:cubicBezTo>
                      <a:pt x="115804" y="71594"/>
                      <a:pt x="117688" y="78377"/>
                      <a:pt x="118442" y="86667"/>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27" name="Freeform 126">
                <a:extLst>
                  <a:ext uri="{FF2B5EF4-FFF2-40B4-BE49-F238E27FC236}">
                    <a16:creationId xmlns:a16="http://schemas.microsoft.com/office/drawing/2014/main" id="{36413BA5-96E0-4C53-090E-14CCC2115590}"/>
                  </a:ext>
                </a:extLst>
              </p:cNvPr>
              <p:cNvSpPr/>
              <p:nvPr/>
            </p:nvSpPr>
            <p:spPr>
              <a:xfrm>
                <a:off x="8884320" y="5908639"/>
                <a:ext cx="45963" cy="25623"/>
              </a:xfrm>
              <a:custGeom>
                <a:avLst/>
                <a:gdLst>
                  <a:gd name="connsiteX0" fmla="*/ 44080 w 45963"/>
                  <a:gd name="connsiteY0" fmla="*/ 0 h 25623"/>
                  <a:gd name="connsiteX1" fmla="*/ 45964 w 45963"/>
                  <a:gd name="connsiteY1" fmla="*/ 22232 h 25623"/>
                  <a:gd name="connsiteX2" fmla="*/ 1884 w 45963"/>
                  <a:gd name="connsiteY2" fmla="*/ 25623 h 25623"/>
                  <a:gd name="connsiteX3" fmla="*/ 0 w 45963"/>
                  <a:gd name="connsiteY3" fmla="*/ 3391 h 25623"/>
                  <a:gd name="connsiteX4" fmla="*/ 44080 w 45963"/>
                  <a:gd name="connsiteY4" fmla="*/ 0 h 25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63" h="25623">
                    <a:moveTo>
                      <a:pt x="44080" y="0"/>
                    </a:moveTo>
                    <a:lnTo>
                      <a:pt x="45964" y="22232"/>
                    </a:lnTo>
                    <a:lnTo>
                      <a:pt x="1884" y="25623"/>
                    </a:lnTo>
                    <a:lnTo>
                      <a:pt x="0" y="3391"/>
                    </a:lnTo>
                    <a:lnTo>
                      <a:pt x="44080" y="0"/>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28" name="Freeform 127">
                <a:extLst>
                  <a:ext uri="{FF2B5EF4-FFF2-40B4-BE49-F238E27FC236}">
                    <a16:creationId xmlns:a16="http://schemas.microsoft.com/office/drawing/2014/main" id="{59476160-69F0-BBBF-F18F-6B036D637B56}"/>
                  </a:ext>
                </a:extLst>
              </p:cNvPr>
              <p:cNvSpPr/>
              <p:nvPr/>
            </p:nvSpPr>
            <p:spPr>
              <a:xfrm>
                <a:off x="8996215" y="5840665"/>
                <a:ext cx="147180" cy="138438"/>
              </a:xfrm>
              <a:custGeom>
                <a:avLst/>
                <a:gdLst>
                  <a:gd name="connsiteX0" fmla="*/ 0 w 147180"/>
                  <a:gd name="connsiteY0" fmla="*/ 6930 h 138438"/>
                  <a:gd name="connsiteX1" fmla="*/ 74974 w 147180"/>
                  <a:gd name="connsiteY1" fmla="*/ 901 h 138438"/>
                  <a:gd name="connsiteX2" fmla="*/ 100593 w 147180"/>
                  <a:gd name="connsiteY2" fmla="*/ 148 h 138438"/>
                  <a:gd name="connsiteX3" fmla="*/ 119430 w 147180"/>
                  <a:gd name="connsiteY3" fmla="*/ 2409 h 138438"/>
                  <a:gd name="connsiteX4" fmla="*/ 132240 w 147180"/>
                  <a:gd name="connsiteY4" fmla="*/ 7684 h 138438"/>
                  <a:gd name="connsiteX5" fmla="*/ 140529 w 147180"/>
                  <a:gd name="connsiteY5" fmla="*/ 15220 h 138438"/>
                  <a:gd name="connsiteX6" fmla="*/ 145050 w 147180"/>
                  <a:gd name="connsiteY6" fmla="*/ 24641 h 138438"/>
                  <a:gd name="connsiteX7" fmla="*/ 146933 w 147180"/>
                  <a:gd name="connsiteY7" fmla="*/ 35945 h 138438"/>
                  <a:gd name="connsiteX8" fmla="*/ 146557 w 147180"/>
                  <a:gd name="connsiteY8" fmla="*/ 47626 h 138438"/>
                  <a:gd name="connsiteX9" fmla="*/ 143166 w 147180"/>
                  <a:gd name="connsiteY9" fmla="*/ 57800 h 138438"/>
                  <a:gd name="connsiteX10" fmla="*/ 135254 w 147180"/>
                  <a:gd name="connsiteY10" fmla="*/ 66467 h 138438"/>
                  <a:gd name="connsiteX11" fmla="*/ 121691 w 147180"/>
                  <a:gd name="connsiteY11" fmla="*/ 73626 h 138438"/>
                  <a:gd name="connsiteX12" fmla="*/ 101346 w 147180"/>
                  <a:gd name="connsiteY12" fmla="*/ 78902 h 138438"/>
                  <a:gd name="connsiteX13" fmla="*/ 73090 w 147180"/>
                  <a:gd name="connsiteY13" fmla="*/ 82670 h 138438"/>
                  <a:gd name="connsiteX14" fmla="*/ 73843 w 147180"/>
                  <a:gd name="connsiteY14" fmla="*/ 93974 h 138438"/>
                  <a:gd name="connsiteX15" fmla="*/ 85146 w 147180"/>
                  <a:gd name="connsiteY15" fmla="*/ 95105 h 138438"/>
                  <a:gd name="connsiteX16" fmla="*/ 88160 w 147180"/>
                  <a:gd name="connsiteY16" fmla="*/ 132409 h 138438"/>
                  <a:gd name="connsiteX17" fmla="*/ 10926 w 147180"/>
                  <a:gd name="connsiteY17" fmla="*/ 138438 h 138438"/>
                  <a:gd name="connsiteX18" fmla="*/ 7912 w 147180"/>
                  <a:gd name="connsiteY18" fmla="*/ 101134 h 138438"/>
                  <a:gd name="connsiteX19" fmla="*/ 18838 w 147180"/>
                  <a:gd name="connsiteY19" fmla="*/ 98119 h 138438"/>
                  <a:gd name="connsiteX20" fmla="*/ 14693 w 147180"/>
                  <a:gd name="connsiteY20" fmla="*/ 44989 h 138438"/>
                  <a:gd name="connsiteX21" fmla="*/ 3391 w 147180"/>
                  <a:gd name="connsiteY21" fmla="*/ 43858 h 138438"/>
                  <a:gd name="connsiteX22" fmla="*/ 0 w 147180"/>
                  <a:gd name="connsiteY22" fmla="*/ 6930 h 138438"/>
                  <a:gd name="connsiteX23" fmla="*/ 70453 w 147180"/>
                  <a:gd name="connsiteY23" fmla="*/ 59684 h 138438"/>
                  <a:gd name="connsiteX24" fmla="*/ 79495 w 147180"/>
                  <a:gd name="connsiteY24" fmla="*/ 58554 h 138438"/>
                  <a:gd name="connsiteX25" fmla="*/ 86276 w 147180"/>
                  <a:gd name="connsiteY25" fmla="*/ 55916 h 138438"/>
                  <a:gd name="connsiteX26" fmla="*/ 90421 w 147180"/>
                  <a:gd name="connsiteY26" fmla="*/ 50641 h 138438"/>
                  <a:gd name="connsiteX27" fmla="*/ 91174 w 147180"/>
                  <a:gd name="connsiteY27" fmla="*/ 41974 h 138438"/>
                  <a:gd name="connsiteX28" fmla="*/ 88913 w 147180"/>
                  <a:gd name="connsiteY28" fmla="*/ 33684 h 138438"/>
                  <a:gd name="connsiteX29" fmla="*/ 84016 w 147180"/>
                  <a:gd name="connsiteY29" fmla="*/ 29162 h 138438"/>
                  <a:gd name="connsiteX30" fmla="*/ 76858 w 147180"/>
                  <a:gd name="connsiteY30" fmla="*/ 27655 h 138438"/>
                  <a:gd name="connsiteX31" fmla="*/ 67815 w 147180"/>
                  <a:gd name="connsiteY31" fmla="*/ 28032 h 138438"/>
                  <a:gd name="connsiteX32" fmla="*/ 70453 w 147180"/>
                  <a:gd name="connsiteY32" fmla="*/ 59684 h 13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7180" h="138438">
                    <a:moveTo>
                      <a:pt x="0" y="6930"/>
                    </a:moveTo>
                    <a:lnTo>
                      <a:pt x="74974" y="901"/>
                    </a:lnTo>
                    <a:cubicBezTo>
                      <a:pt x="84769" y="148"/>
                      <a:pt x="93435" y="-229"/>
                      <a:pt x="100593" y="148"/>
                    </a:cubicBezTo>
                    <a:cubicBezTo>
                      <a:pt x="107751" y="525"/>
                      <a:pt x="114156" y="1278"/>
                      <a:pt x="119430" y="2409"/>
                    </a:cubicBezTo>
                    <a:cubicBezTo>
                      <a:pt x="124705" y="3539"/>
                      <a:pt x="128849" y="5423"/>
                      <a:pt x="132240" y="7684"/>
                    </a:cubicBezTo>
                    <a:cubicBezTo>
                      <a:pt x="135631" y="9945"/>
                      <a:pt x="138268" y="12206"/>
                      <a:pt x="140529" y="15220"/>
                    </a:cubicBezTo>
                    <a:cubicBezTo>
                      <a:pt x="142413" y="18235"/>
                      <a:pt x="143919" y="21249"/>
                      <a:pt x="145050" y="24641"/>
                    </a:cubicBezTo>
                    <a:cubicBezTo>
                      <a:pt x="145803" y="28032"/>
                      <a:pt x="146557" y="31800"/>
                      <a:pt x="146933" y="35945"/>
                    </a:cubicBezTo>
                    <a:cubicBezTo>
                      <a:pt x="147310" y="40090"/>
                      <a:pt x="147310" y="43858"/>
                      <a:pt x="146557" y="47626"/>
                    </a:cubicBezTo>
                    <a:cubicBezTo>
                      <a:pt x="146180" y="51394"/>
                      <a:pt x="145050" y="54786"/>
                      <a:pt x="143166" y="57800"/>
                    </a:cubicBezTo>
                    <a:cubicBezTo>
                      <a:pt x="141282" y="60815"/>
                      <a:pt x="138645" y="63829"/>
                      <a:pt x="135254" y="66467"/>
                    </a:cubicBezTo>
                    <a:cubicBezTo>
                      <a:pt x="131863" y="69105"/>
                      <a:pt x="127342" y="71742"/>
                      <a:pt x="121691" y="73626"/>
                    </a:cubicBezTo>
                    <a:cubicBezTo>
                      <a:pt x="116040" y="75887"/>
                      <a:pt x="109258" y="77394"/>
                      <a:pt x="101346" y="78902"/>
                    </a:cubicBezTo>
                    <a:cubicBezTo>
                      <a:pt x="93435" y="80409"/>
                      <a:pt x="84016" y="81539"/>
                      <a:pt x="73090" y="82670"/>
                    </a:cubicBezTo>
                    <a:lnTo>
                      <a:pt x="73843" y="93974"/>
                    </a:lnTo>
                    <a:lnTo>
                      <a:pt x="85146" y="95105"/>
                    </a:lnTo>
                    <a:lnTo>
                      <a:pt x="88160" y="132409"/>
                    </a:lnTo>
                    <a:lnTo>
                      <a:pt x="10926" y="138438"/>
                    </a:lnTo>
                    <a:lnTo>
                      <a:pt x="7912" y="101134"/>
                    </a:lnTo>
                    <a:lnTo>
                      <a:pt x="18838" y="98119"/>
                    </a:lnTo>
                    <a:lnTo>
                      <a:pt x="14693" y="44989"/>
                    </a:lnTo>
                    <a:lnTo>
                      <a:pt x="3391" y="43858"/>
                    </a:lnTo>
                    <a:lnTo>
                      <a:pt x="0" y="6930"/>
                    </a:lnTo>
                    <a:close/>
                    <a:moveTo>
                      <a:pt x="70453" y="59684"/>
                    </a:moveTo>
                    <a:cubicBezTo>
                      <a:pt x="73843" y="59307"/>
                      <a:pt x="76858" y="58931"/>
                      <a:pt x="79495" y="58554"/>
                    </a:cubicBezTo>
                    <a:cubicBezTo>
                      <a:pt x="82132" y="58177"/>
                      <a:pt x="84393" y="57047"/>
                      <a:pt x="86276" y="55916"/>
                    </a:cubicBezTo>
                    <a:cubicBezTo>
                      <a:pt x="88160" y="54786"/>
                      <a:pt x="89290" y="52902"/>
                      <a:pt x="90421" y="50641"/>
                    </a:cubicBezTo>
                    <a:cubicBezTo>
                      <a:pt x="91174" y="48380"/>
                      <a:pt x="91551" y="45365"/>
                      <a:pt x="91174" y="41974"/>
                    </a:cubicBezTo>
                    <a:cubicBezTo>
                      <a:pt x="90797" y="38583"/>
                      <a:pt x="90044" y="35568"/>
                      <a:pt x="88913" y="33684"/>
                    </a:cubicBezTo>
                    <a:cubicBezTo>
                      <a:pt x="87783" y="31800"/>
                      <a:pt x="86276" y="30293"/>
                      <a:pt x="84016" y="29162"/>
                    </a:cubicBezTo>
                    <a:cubicBezTo>
                      <a:pt x="82132" y="28409"/>
                      <a:pt x="79495" y="27655"/>
                      <a:pt x="76858" y="27655"/>
                    </a:cubicBezTo>
                    <a:cubicBezTo>
                      <a:pt x="74220" y="27655"/>
                      <a:pt x="71206" y="27655"/>
                      <a:pt x="67815" y="28032"/>
                    </a:cubicBezTo>
                    <a:lnTo>
                      <a:pt x="70453" y="59684"/>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29" name="Freeform 128">
                <a:extLst>
                  <a:ext uri="{FF2B5EF4-FFF2-40B4-BE49-F238E27FC236}">
                    <a16:creationId xmlns:a16="http://schemas.microsoft.com/office/drawing/2014/main" id="{8EADA056-6E20-AA1A-9CA0-5D040B93CAE4}"/>
                  </a:ext>
                </a:extLst>
              </p:cNvPr>
              <p:cNvSpPr/>
              <p:nvPr/>
            </p:nvSpPr>
            <p:spPr>
              <a:xfrm>
                <a:off x="9152191" y="5826965"/>
                <a:ext cx="155220" cy="137221"/>
              </a:xfrm>
              <a:custGeom>
                <a:avLst/>
                <a:gdLst>
                  <a:gd name="connsiteX0" fmla="*/ 82885 w 155220"/>
                  <a:gd name="connsiteY0" fmla="*/ 136689 h 137221"/>
                  <a:gd name="connsiteX1" fmla="*/ 62541 w 155220"/>
                  <a:gd name="connsiteY1" fmla="*/ 137066 h 137221"/>
                  <a:gd name="connsiteX2" fmla="*/ 43703 w 155220"/>
                  <a:gd name="connsiteY2" fmla="*/ 133674 h 137221"/>
                  <a:gd name="connsiteX3" fmla="*/ 27503 w 155220"/>
                  <a:gd name="connsiteY3" fmla="*/ 125761 h 137221"/>
                  <a:gd name="connsiteX4" fmla="*/ 14316 w 155220"/>
                  <a:gd name="connsiteY4" fmla="*/ 113326 h 137221"/>
                  <a:gd name="connsiteX5" fmla="*/ 4897 w 155220"/>
                  <a:gd name="connsiteY5" fmla="*/ 95993 h 137221"/>
                  <a:gd name="connsiteX6" fmla="*/ 377 w 155220"/>
                  <a:gd name="connsiteY6" fmla="*/ 73384 h 137221"/>
                  <a:gd name="connsiteX7" fmla="*/ 1507 w 155220"/>
                  <a:gd name="connsiteY7" fmla="*/ 51529 h 137221"/>
                  <a:gd name="connsiteX8" fmla="*/ 7912 w 155220"/>
                  <a:gd name="connsiteY8" fmla="*/ 33819 h 137221"/>
                  <a:gd name="connsiteX9" fmla="*/ 18838 w 155220"/>
                  <a:gd name="connsiteY9" fmla="*/ 20254 h 137221"/>
                  <a:gd name="connsiteX10" fmla="*/ 33908 w 155220"/>
                  <a:gd name="connsiteY10" fmla="*/ 10080 h 137221"/>
                  <a:gd name="connsiteX11" fmla="*/ 51992 w 155220"/>
                  <a:gd name="connsiteY11" fmla="*/ 3674 h 137221"/>
                  <a:gd name="connsiteX12" fmla="*/ 72336 w 155220"/>
                  <a:gd name="connsiteY12" fmla="*/ 283 h 137221"/>
                  <a:gd name="connsiteX13" fmla="*/ 93058 w 155220"/>
                  <a:gd name="connsiteY13" fmla="*/ 283 h 137221"/>
                  <a:gd name="connsiteX14" fmla="*/ 111895 w 155220"/>
                  <a:gd name="connsiteY14" fmla="*/ 4051 h 137221"/>
                  <a:gd name="connsiteX15" fmla="*/ 128096 w 155220"/>
                  <a:gd name="connsiteY15" fmla="*/ 11587 h 137221"/>
                  <a:gd name="connsiteX16" fmla="*/ 141282 w 155220"/>
                  <a:gd name="connsiteY16" fmla="*/ 23268 h 137221"/>
                  <a:gd name="connsiteX17" fmla="*/ 150324 w 155220"/>
                  <a:gd name="connsiteY17" fmla="*/ 39471 h 137221"/>
                  <a:gd name="connsiteX18" fmla="*/ 154845 w 155220"/>
                  <a:gd name="connsiteY18" fmla="*/ 60573 h 137221"/>
                  <a:gd name="connsiteX19" fmla="*/ 151454 w 155220"/>
                  <a:gd name="connsiteY19" fmla="*/ 92979 h 137221"/>
                  <a:gd name="connsiteX20" fmla="*/ 136761 w 155220"/>
                  <a:gd name="connsiteY20" fmla="*/ 115964 h 137221"/>
                  <a:gd name="connsiteX21" fmla="*/ 113026 w 155220"/>
                  <a:gd name="connsiteY21" fmla="*/ 129906 h 137221"/>
                  <a:gd name="connsiteX22" fmla="*/ 82885 w 155220"/>
                  <a:gd name="connsiteY22" fmla="*/ 136689 h 137221"/>
                  <a:gd name="connsiteX23" fmla="*/ 75350 w 155220"/>
                  <a:gd name="connsiteY23" fmla="*/ 40225 h 137221"/>
                  <a:gd name="connsiteX24" fmla="*/ 66308 w 155220"/>
                  <a:gd name="connsiteY24" fmla="*/ 42486 h 137221"/>
                  <a:gd name="connsiteX25" fmla="*/ 60280 w 155220"/>
                  <a:gd name="connsiteY25" fmla="*/ 46631 h 137221"/>
                  <a:gd name="connsiteX26" fmla="*/ 56889 w 155220"/>
                  <a:gd name="connsiteY26" fmla="*/ 52283 h 137221"/>
                  <a:gd name="connsiteX27" fmla="*/ 55382 w 155220"/>
                  <a:gd name="connsiteY27" fmla="*/ 58312 h 137221"/>
                  <a:gd name="connsiteX28" fmla="*/ 55006 w 155220"/>
                  <a:gd name="connsiteY28" fmla="*/ 64341 h 137221"/>
                  <a:gd name="connsiteX29" fmla="*/ 55382 w 155220"/>
                  <a:gd name="connsiteY29" fmla="*/ 69239 h 137221"/>
                  <a:gd name="connsiteX30" fmla="*/ 55759 w 155220"/>
                  <a:gd name="connsiteY30" fmla="*/ 74138 h 137221"/>
                  <a:gd name="connsiteX31" fmla="*/ 56889 w 155220"/>
                  <a:gd name="connsiteY31" fmla="*/ 80167 h 137221"/>
                  <a:gd name="connsiteX32" fmla="*/ 59150 w 155220"/>
                  <a:gd name="connsiteY32" fmla="*/ 86196 h 137221"/>
                  <a:gd name="connsiteX33" fmla="*/ 63294 w 155220"/>
                  <a:gd name="connsiteY33" fmla="*/ 91471 h 137221"/>
                  <a:gd name="connsiteX34" fmla="*/ 69699 w 155220"/>
                  <a:gd name="connsiteY34" fmla="*/ 94863 h 137221"/>
                  <a:gd name="connsiteX35" fmla="*/ 79118 w 155220"/>
                  <a:gd name="connsiteY35" fmla="*/ 95616 h 137221"/>
                  <a:gd name="connsiteX36" fmla="*/ 88160 w 155220"/>
                  <a:gd name="connsiteY36" fmla="*/ 93355 h 137221"/>
                  <a:gd name="connsiteX37" fmla="*/ 94188 w 155220"/>
                  <a:gd name="connsiteY37" fmla="*/ 89210 h 137221"/>
                  <a:gd name="connsiteX38" fmla="*/ 97579 w 155220"/>
                  <a:gd name="connsiteY38" fmla="*/ 83558 h 137221"/>
                  <a:gd name="connsiteX39" fmla="*/ 99086 w 155220"/>
                  <a:gd name="connsiteY39" fmla="*/ 77152 h 137221"/>
                  <a:gd name="connsiteX40" fmla="*/ 99463 w 155220"/>
                  <a:gd name="connsiteY40" fmla="*/ 71123 h 137221"/>
                  <a:gd name="connsiteX41" fmla="*/ 99086 w 155220"/>
                  <a:gd name="connsiteY41" fmla="*/ 66225 h 137221"/>
                  <a:gd name="connsiteX42" fmla="*/ 98709 w 155220"/>
                  <a:gd name="connsiteY42" fmla="*/ 61326 h 137221"/>
                  <a:gd name="connsiteX43" fmla="*/ 97579 w 155220"/>
                  <a:gd name="connsiteY43" fmla="*/ 55674 h 137221"/>
                  <a:gd name="connsiteX44" fmla="*/ 95318 w 155220"/>
                  <a:gd name="connsiteY44" fmla="*/ 50022 h 137221"/>
                  <a:gd name="connsiteX45" fmla="*/ 91174 w 155220"/>
                  <a:gd name="connsiteY45" fmla="*/ 45123 h 137221"/>
                  <a:gd name="connsiteX46" fmla="*/ 84769 w 155220"/>
                  <a:gd name="connsiteY46" fmla="*/ 41732 h 137221"/>
                  <a:gd name="connsiteX47" fmla="*/ 75350 w 155220"/>
                  <a:gd name="connsiteY47" fmla="*/ 40225 h 13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5220" h="137221">
                    <a:moveTo>
                      <a:pt x="82885" y="136689"/>
                    </a:moveTo>
                    <a:cubicBezTo>
                      <a:pt x="75727" y="137066"/>
                      <a:pt x="68945" y="137443"/>
                      <a:pt x="62541" y="137066"/>
                    </a:cubicBezTo>
                    <a:cubicBezTo>
                      <a:pt x="56136" y="136689"/>
                      <a:pt x="49731" y="135558"/>
                      <a:pt x="43703" y="133674"/>
                    </a:cubicBezTo>
                    <a:cubicBezTo>
                      <a:pt x="37675" y="131790"/>
                      <a:pt x="32401" y="129153"/>
                      <a:pt x="27503" y="125761"/>
                    </a:cubicBezTo>
                    <a:cubicBezTo>
                      <a:pt x="22605" y="122370"/>
                      <a:pt x="18084" y="118225"/>
                      <a:pt x="14316" y="113326"/>
                    </a:cubicBezTo>
                    <a:cubicBezTo>
                      <a:pt x="10549" y="108428"/>
                      <a:pt x="7535" y="102776"/>
                      <a:pt x="4897" y="95993"/>
                    </a:cubicBezTo>
                    <a:cubicBezTo>
                      <a:pt x="2637" y="89210"/>
                      <a:pt x="1130" y="81674"/>
                      <a:pt x="377" y="73384"/>
                    </a:cubicBezTo>
                    <a:cubicBezTo>
                      <a:pt x="-377" y="65471"/>
                      <a:pt x="0" y="58312"/>
                      <a:pt x="1507" y="51529"/>
                    </a:cubicBezTo>
                    <a:cubicBezTo>
                      <a:pt x="3014" y="45123"/>
                      <a:pt x="4897" y="39094"/>
                      <a:pt x="7912" y="33819"/>
                    </a:cubicBezTo>
                    <a:cubicBezTo>
                      <a:pt x="10926" y="28544"/>
                      <a:pt x="14693" y="24022"/>
                      <a:pt x="18838" y="20254"/>
                    </a:cubicBezTo>
                    <a:cubicBezTo>
                      <a:pt x="23358" y="16486"/>
                      <a:pt x="28256" y="13094"/>
                      <a:pt x="33908" y="10080"/>
                    </a:cubicBezTo>
                    <a:cubicBezTo>
                      <a:pt x="39559" y="7442"/>
                      <a:pt x="45587" y="5181"/>
                      <a:pt x="51992" y="3674"/>
                    </a:cubicBezTo>
                    <a:cubicBezTo>
                      <a:pt x="58397" y="2167"/>
                      <a:pt x="65178" y="1036"/>
                      <a:pt x="72336" y="283"/>
                    </a:cubicBezTo>
                    <a:cubicBezTo>
                      <a:pt x="79495" y="-94"/>
                      <a:pt x="86276" y="-94"/>
                      <a:pt x="93058" y="283"/>
                    </a:cubicBezTo>
                    <a:cubicBezTo>
                      <a:pt x="99839" y="1036"/>
                      <a:pt x="106244" y="2167"/>
                      <a:pt x="111895" y="4051"/>
                    </a:cubicBezTo>
                    <a:cubicBezTo>
                      <a:pt x="117923" y="5935"/>
                      <a:pt x="123198" y="8572"/>
                      <a:pt x="128096" y="11587"/>
                    </a:cubicBezTo>
                    <a:cubicBezTo>
                      <a:pt x="132993" y="14602"/>
                      <a:pt x="137515" y="18746"/>
                      <a:pt x="141282" y="23268"/>
                    </a:cubicBezTo>
                    <a:cubicBezTo>
                      <a:pt x="145050" y="27790"/>
                      <a:pt x="148063" y="33442"/>
                      <a:pt x="150324" y="39471"/>
                    </a:cubicBezTo>
                    <a:cubicBezTo>
                      <a:pt x="152585" y="45500"/>
                      <a:pt x="154092" y="52660"/>
                      <a:pt x="154845" y="60573"/>
                    </a:cubicBezTo>
                    <a:cubicBezTo>
                      <a:pt x="155976" y="73008"/>
                      <a:pt x="154468" y="83935"/>
                      <a:pt x="151454" y="92979"/>
                    </a:cubicBezTo>
                    <a:cubicBezTo>
                      <a:pt x="148063" y="102022"/>
                      <a:pt x="143166" y="109935"/>
                      <a:pt x="136761" y="115964"/>
                    </a:cubicBezTo>
                    <a:cubicBezTo>
                      <a:pt x="130356" y="121993"/>
                      <a:pt x="122444" y="126892"/>
                      <a:pt x="113026" y="129906"/>
                    </a:cubicBezTo>
                    <a:cubicBezTo>
                      <a:pt x="103607" y="133674"/>
                      <a:pt x="93811" y="135935"/>
                      <a:pt x="82885" y="136689"/>
                    </a:cubicBezTo>
                    <a:close/>
                    <a:moveTo>
                      <a:pt x="75350" y="40225"/>
                    </a:moveTo>
                    <a:cubicBezTo>
                      <a:pt x="71583" y="40602"/>
                      <a:pt x="68569" y="41355"/>
                      <a:pt x="66308" y="42486"/>
                    </a:cubicBezTo>
                    <a:cubicBezTo>
                      <a:pt x="64048" y="43616"/>
                      <a:pt x="61787" y="45123"/>
                      <a:pt x="60280" y="46631"/>
                    </a:cubicBezTo>
                    <a:cubicBezTo>
                      <a:pt x="58773" y="48138"/>
                      <a:pt x="57643" y="50022"/>
                      <a:pt x="56889" y="52283"/>
                    </a:cubicBezTo>
                    <a:cubicBezTo>
                      <a:pt x="56136" y="54167"/>
                      <a:pt x="55759" y="56428"/>
                      <a:pt x="55382" y="58312"/>
                    </a:cubicBezTo>
                    <a:cubicBezTo>
                      <a:pt x="55006" y="60196"/>
                      <a:pt x="55006" y="62457"/>
                      <a:pt x="55006" y="64341"/>
                    </a:cubicBezTo>
                    <a:cubicBezTo>
                      <a:pt x="55006" y="66225"/>
                      <a:pt x="55382" y="67732"/>
                      <a:pt x="55382" y="69239"/>
                    </a:cubicBezTo>
                    <a:cubicBezTo>
                      <a:pt x="55382" y="70747"/>
                      <a:pt x="55759" y="72254"/>
                      <a:pt x="55759" y="74138"/>
                    </a:cubicBezTo>
                    <a:cubicBezTo>
                      <a:pt x="56136" y="76022"/>
                      <a:pt x="56513" y="77906"/>
                      <a:pt x="56889" y="80167"/>
                    </a:cubicBezTo>
                    <a:cubicBezTo>
                      <a:pt x="57643" y="82051"/>
                      <a:pt x="58397" y="84312"/>
                      <a:pt x="59150" y="86196"/>
                    </a:cubicBezTo>
                    <a:cubicBezTo>
                      <a:pt x="60280" y="88080"/>
                      <a:pt x="61410" y="89964"/>
                      <a:pt x="63294" y="91471"/>
                    </a:cubicBezTo>
                    <a:cubicBezTo>
                      <a:pt x="65178" y="92979"/>
                      <a:pt x="67062" y="94109"/>
                      <a:pt x="69699" y="94863"/>
                    </a:cubicBezTo>
                    <a:cubicBezTo>
                      <a:pt x="72336" y="95616"/>
                      <a:pt x="75350" y="95993"/>
                      <a:pt x="79118" y="95616"/>
                    </a:cubicBezTo>
                    <a:cubicBezTo>
                      <a:pt x="82885" y="95239"/>
                      <a:pt x="85899" y="94486"/>
                      <a:pt x="88160" y="93355"/>
                    </a:cubicBezTo>
                    <a:cubicBezTo>
                      <a:pt x="90421" y="92225"/>
                      <a:pt x="92681" y="90718"/>
                      <a:pt x="94188" y="89210"/>
                    </a:cubicBezTo>
                    <a:cubicBezTo>
                      <a:pt x="95695" y="87703"/>
                      <a:pt x="96825" y="85442"/>
                      <a:pt x="97579" y="83558"/>
                    </a:cubicBezTo>
                    <a:cubicBezTo>
                      <a:pt x="98332" y="81297"/>
                      <a:pt x="98709" y="79413"/>
                      <a:pt x="99086" y="77152"/>
                    </a:cubicBezTo>
                    <a:cubicBezTo>
                      <a:pt x="99463" y="75268"/>
                      <a:pt x="99463" y="73008"/>
                      <a:pt x="99463" y="71123"/>
                    </a:cubicBezTo>
                    <a:cubicBezTo>
                      <a:pt x="99463" y="69239"/>
                      <a:pt x="99463" y="67732"/>
                      <a:pt x="99086" y="66225"/>
                    </a:cubicBezTo>
                    <a:cubicBezTo>
                      <a:pt x="99086" y="64718"/>
                      <a:pt x="98709" y="63210"/>
                      <a:pt x="98709" y="61326"/>
                    </a:cubicBezTo>
                    <a:cubicBezTo>
                      <a:pt x="98332" y="59442"/>
                      <a:pt x="97956" y="57558"/>
                      <a:pt x="97579" y="55674"/>
                    </a:cubicBezTo>
                    <a:cubicBezTo>
                      <a:pt x="97202" y="53790"/>
                      <a:pt x="96072" y="51906"/>
                      <a:pt x="95318" y="50022"/>
                    </a:cubicBezTo>
                    <a:cubicBezTo>
                      <a:pt x="94188" y="48138"/>
                      <a:pt x="92681" y="46631"/>
                      <a:pt x="91174" y="45123"/>
                    </a:cubicBezTo>
                    <a:cubicBezTo>
                      <a:pt x="89290" y="43616"/>
                      <a:pt x="87030" y="42486"/>
                      <a:pt x="84769" y="41732"/>
                    </a:cubicBezTo>
                    <a:cubicBezTo>
                      <a:pt x="82132" y="39848"/>
                      <a:pt x="79118" y="39848"/>
                      <a:pt x="75350" y="40225"/>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30" name="Freeform 129">
                <a:extLst>
                  <a:ext uri="{FF2B5EF4-FFF2-40B4-BE49-F238E27FC236}">
                    <a16:creationId xmlns:a16="http://schemas.microsoft.com/office/drawing/2014/main" id="{212384D1-A162-6E91-E698-1AED2F0AF3EB}"/>
                  </a:ext>
                </a:extLst>
              </p:cNvPr>
              <p:cNvSpPr/>
              <p:nvPr/>
            </p:nvSpPr>
            <p:spPr>
              <a:xfrm>
                <a:off x="9314571" y="5817074"/>
                <a:ext cx="115662" cy="137913"/>
              </a:xfrm>
              <a:custGeom>
                <a:avLst/>
                <a:gdLst>
                  <a:gd name="connsiteX0" fmla="*/ 74597 w 115662"/>
                  <a:gd name="connsiteY0" fmla="*/ 99479 h 137913"/>
                  <a:gd name="connsiteX1" fmla="*/ 82132 w 115662"/>
                  <a:gd name="connsiteY1" fmla="*/ 97971 h 137913"/>
                  <a:gd name="connsiteX2" fmla="*/ 88537 w 115662"/>
                  <a:gd name="connsiteY2" fmla="*/ 94957 h 137913"/>
                  <a:gd name="connsiteX3" fmla="*/ 93811 w 115662"/>
                  <a:gd name="connsiteY3" fmla="*/ 90812 h 137913"/>
                  <a:gd name="connsiteX4" fmla="*/ 97956 w 115662"/>
                  <a:gd name="connsiteY4" fmla="*/ 86667 h 137913"/>
                  <a:gd name="connsiteX5" fmla="*/ 112272 w 115662"/>
                  <a:gd name="connsiteY5" fmla="*/ 85537 h 137913"/>
                  <a:gd name="connsiteX6" fmla="*/ 115663 w 115662"/>
                  <a:gd name="connsiteY6" fmla="*/ 129624 h 137913"/>
                  <a:gd name="connsiteX7" fmla="*/ 10549 w 115662"/>
                  <a:gd name="connsiteY7" fmla="*/ 137914 h 137913"/>
                  <a:gd name="connsiteX8" fmla="*/ 7535 w 115662"/>
                  <a:gd name="connsiteY8" fmla="*/ 100609 h 137913"/>
                  <a:gd name="connsiteX9" fmla="*/ 18461 w 115662"/>
                  <a:gd name="connsiteY9" fmla="*/ 97595 h 137913"/>
                  <a:gd name="connsiteX10" fmla="*/ 14317 w 115662"/>
                  <a:gd name="connsiteY10" fmla="*/ 44464 h 137913"/>
                  <a:gd name="connsiteX11" fmla="*/ 3014 w 115662"/>
                  <a:gd name="connsiteY11" fmla="*/ 43333 h 137913"/>
                  <a:gd name="connsiteX12" fmla="*/ 0 w 115662"/>
                  <a:gd name="connsiteY12" fmla="*/ 6029 h 137913"/>
                  <a:gd name="connsiteX13" fmla="*/ 77234 w 115662"/>
                  <a:gd name="connsiteY13" fmla="*/ 0 h 137913"/>
                  <a:gd name="connsiteX14" fmla="*/ 80248 w 115662"/>
                  <a:gd name="connsiteY14" fmla="*/ 37304 h 137913"/>
                  <a:gd name="connsiteX15" fmla="*/ 69323 w 115662"/>
                  <a:gd name="connsiteY15" fmla="*/ 40319 h 137913"/>
                  <a:gd name="connsiteX16" fmla="*/ 74597 w 115662"/>
                  <a:gd name="connsiteY16" fmla="*/ 99479 h 13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662" h="137913">
                    <a:moveTo>
                      <a:pt x="74597" y="99479"/>
                    </a:moveTo>
                    <a:cubicBezTo>
                      <a:pt x="77234" y="99102"/>
                      <a:pt x="79871" y="98725"/>
                      <a:pt x="82132" y="97971"/>
                    </a:cubicBezTo>
                    <a:cubicBezTo>
                      <a:pt x="84393" y="97218"/>
                      <a:pt x="86653" y="96087"/>
                      <a:pt x="88537" y="94957"/>
                    </a:cubicBezTo>
                    <a:cubicBezTo>
                      <a:pt x="90421" y="93826"/>
                      <a:pt x="92304" y="92319"/>
                      <a:pt x="93811" y="90812"/>
                    </a:cubicBezTo>
                    <a:cubicBezTo>
                      <a:pt x="95319" y="89305"/>
                      <a:pt x="96825" y="87797"/>
                      <a:pt x="97956" y="86667"/>
                    </a:cubicBezTo>
                    <a:lnTo>
                      <a:pt x="112272" y="85537"/>
                    </a:lnTo>
                    <a:lnTo>
                      <a:pt x="115663" y="129624"/>
                    </a:lnTo>
                    <a:lnTo>
                      <a:pt x="10549" y="137914"/>
                    </a:lnTo>
                    <a:lnTo>
                      <a:pt x="7535" y="100609"/>
                    </a:lnTo>
                    <a:lnTo>
                      <a:pt x="18461" y="97595"/>
                    </a:lnTo>
                    <a:lnTo>
                      <a:pt x="14317" y="44464"/>
                    </a:lnTo>
                    <a:lnTo>
                      <a:pt x="3014" y="43333"/>
                    </a:lnTo>
                    <a:lnTo>
                      <a:pt x="0" y="6029"/>
                    </a:lnTo>
                    <a:lnTo>
                      <a:pt x="77234" y="0"/>
                    </a:lnTo>
                    <a:lnTo>
                      <a:pt x="80248" y="37304"/>
                    </a:lnTo>
                    <a:lnTo>
                      <a:pt x="69323" y="40319"/>
                    </a:lnTo>
                    <a:lnTo>
                      <a:pt x="74597" y="99479"/>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31" name="Freeform 130">
                <a:extLst>
                  <a:ext uri="{FF2B5EF4-FFF2-40B4-BE49-F238E27FC236}">
                    <a16:creationId xmlns:a16="http://schemas.microsoft.com/office/drawing/2014/main" id="{1D0828F4-D587-EA56-5D2A-065A80E8015E}"/>
                  </a:ext>
                </a:extLst>
              </p:cNvPr>
              <p:cNvSpPr/>
              <p:nvPr/>
            </p:nvSpPr>
            <p:spPr>
              <a:xfrm>
                <a:off x="9431741" y="5807277"/>
                <a:ext cx="87783" cy="137913"/>
              </a:xfrm>
              <a:custGeom>
                <a:avLst/>
                <a:gdLst>
                  <a:gd name="connsiteX0" fmla="*/ 0 w 87783"/>
                  <a:gd name="connsiteY0" fmla="*/ 6029 h 137913"/>
                  <a:gd name="connsiteX1" fmla="*/ 77234 w 87783"/>
                  <a:gd name="connsiteY1" fmla="*/ 0 h 137913"/>
                  <a:gd name="connsiteX2" fmla="*/ 80248 w 87783"/>
                  <a:gd name="connsiteY2" fmla="*/ 37304 h 137913"/>
                  <a:gd name="connsiteX3" fmla="*/ 69323 w 87783"/>
                  <a:gd name="connsiteY3" fmla="*/ 40319 h 137913"/>
                  <a:gd name="connsiteX4" fmla="*/ 73467 w 87783"/>
                  <a:gd name="connsiteY4" fmla="*/ 93450 h 137913"/>
                  <a:gd name="connsiteX5" fmla="*/ 84769 w 87783"/>
                  <a:gd name="connsiteY5" fmla="*/ 94580 h 137913"/>
                  <a:gd name="connsiteX6" fmla="*/ 87783 w 87783"/>
                  <a:gd name="connsiteY6" fmla="*/ 131885 h 137913"/>
                  <a:gd name="connsiteX7" fmla="*/ 10549 w 87783"/>
                  <a:gd name="connsiteY7" fmla="*/ 137914 h 137913"/>
                  <a:gd name="connsiteX8" fmla="*/ 7535 w 87783"/>
                  <a:gd name="connsiteY8" fmla="*/ 100609 h 137913"/>
                  <a:gd name="connsiteX9" fmla="*/ 18461 w 87783"/>
                  <a:gd name="connsiteY9" fmla="*/ 97595 h 137913"/>
                  <a:gd name="connsiteX10" fmla="*/ 14317 w 87783"/>
                  <a:gd name="connsiteY10" fmla="*/ 44464 h 137913"/>
                  <a:gd name="connsiteX11" fmla="*/ 3014 w 87783"/>
                  <a:gd name="connsiteY11" fmla="*/ 43333 h 137913"/>
                  <a:gd name="connsiteX12" fmla="*/ 0 w 87783"/>
                  <a:gd name="connsiteY12" fmla="*/ 6029 h 13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83" h="137913">
                    <a:moveTo>
                      <a:pt x="0" y="6029"/>
                    </a:moveTo>
                    <a:lnTo>
                      <a:pt x="77234" y="0"/>
                    </a:lnTo>
                    <a:lnTo>
                      <a:pt x="80248" y="37304"/>
                    </a:lnTo>
                    <a:lnTo>
                      <a:pt x="69323" y="40319"/>
                    </a:lnTo>
                    <a:lnTo>
                      <a:pt x="73467" y="93450"/>
                    </a:lnTo>
                    <a:lnTo>
                      <a:pt x="84769" y="94580"/>
                    </a:lnTo>
                    <a:lnTo>
                      <a:pt x="87783" y="131885"/>
                    </a:lnTo>
                    <a:lnTo>
                      <a:pt x="10549" y="137914"/>
                    </a:lnTo>
                    <a:lnTo>
                      <a:pt x="7535" y="100609"/>
                    </a:lnTo>
                    <a:lnTo>
                      <a:pt x="18461" y="97595"/>
                    </a:lnTo>
                    <a:lnTo>
                      <a:pt x="14317" y="44464"/>
                    </a:lnTo>
                    <a:lnTo>
                      <a:pt x="3014" y="43333"/>
                    </a:lnTo>
                    <a:lnTo>
                      <a:pt x="0" y="6029"/>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32" name="Freeform 131">
                <a:extLst>
                  <a:ext uri="{FF2B5EF4-FFF2-40B4-BE49-F238E27FC236}">
                    <a16:creationId xmlns:a16="http://schemas.microsoft.com/office/drawing/2014/main" id="{747A8881-991C-0421-1622-06F43633378D}"/>
                  </a:ext>
                </a:extLst>
              </p:cNvPr>
              <p:cNvSpPr/>
              <p:nvPr/>
            </p:nvSpPr>
            <p:spPr>
              <a:xfrm>
                <a:off x="9527164" y="5798077"/>
                <a:ext cx="132135" cy="136926"/>
              </a:xfrm>
              <a:custGeom>
                <a:avLst/>
                <a:gdLst>
                  <a:gd name="connsiteX0" fmla="*/ 55654 w 132135"/>
                  <a:gd name="connsiteY0" fmla="*/ 68359 h 136926"/>
                  <a:gd name="connsiteX1" fmla="*/ 58668 w 132135"/>
                  <a:gd name="connsiteY1" fmla="*/ 80794 h 136926"/>
                  <a:gd name="connsiteX2" fmla="*/ 65073 w 132135"/>
                  <a:gd name="connsiteY2" fmla="*/ 89084 h 136926"/>
                  <a:gd name="connsiteX3" fmla="*/ 74492 w 132135"/>
                  <a:gd name="connsiteY3" fmla="*/ 93606 h 136926"/>
                  <a:gd name="connsiteX4" fmla="*/ 86548 w 132135"/>
                  <a:gd name="connsiteY4" fmla="*/ 94359 h 136926"/>
                  <a:gd name="connsiteX5" fmla="*/ 105386 w 132135"/>
                  <a:gd name="connsiteY5" fmla="*/ 90968 h 136926"/>
                  <a:gd name="connsiteX6" fmla="*/ 129121 w 132135"/>
                  <a:gd name="connsiteY6" fmla="*/ 83055 h 136926"/>
                  <a:gd name="connsiteX7" fmla="*/ 132135 w 132135"/>
                  <a:gd name="connsiteY7" fmla="*/ 123374 h 136926"/>
                  <a:gd name="connsiteX8" fmla="*/ 105762 w 132135"/>
                  <a:gd name="connsiteY8" fmla="*/ 132417 h 136926"/>
                  <a:gd name="connsiteX9" fmla="*/ 80143 w 132135"/>
                  <a:gd name="connsiteY9" fmla="*/ 136562 h 136926"/>
                  <a:gd name="connsiteX10" fmla="*/ 50757 w 132135"/>
                  <a:gd name="connsiteY10" fmla="*/ 135055 h 136926"/>
                  <a:gd name="connsiteX11" fmla="*/ 26268 w 132135"/>
                  <a:gd name="connsiteY11" fmla="*/ 124504 h 136926"/>
                  <a:gd name="connsiteX12" fmla="*/ 8560 w 132135"/>
                  <a:gd name="connsiteY12" fmla="*/ 103780 h 136926"/>
                  <a:gd name="connsiteX13" fmla="*/ 272 w 132135"/>
                  <a:gd name="connsiteY13" fmla="*/ 73258 h 136926"/>
                  <a:gd name="connsiteX14" fmla="*/ 3286 w 132135"/>
                  <a:gd name="connsiteY14" fmla="*/ 42736 h 136926"/>
                  <a:gd name="connsiteX15" fmla="*/ 16472 w 132135"/>
                  <a:gd name="connsiteY15" fmla="*/ 20881 h 136926"/>
                  <a:gd name="connsiteX16" fmla="*/ 38700 w 132135"/>
                  <a:gd name="connsiteY16" fmla="*/ 6939 h 136926"/>
                  <a:gd name="connsiteX17" fmla="*/ 68464 w 132135"/>
                  <a:gd name="connsiteY17" fmla="*/ 533 h 136926"/>
                  <a:gd name="connsiteX18" fmla="*/ 86925 w 132135"/>
                  <a:gd name="connsiteY18" fmla="*/ 156 h 136926"/>
                  <a:gd name="connsiteX19" fmla="*/ 101995 w 132135"/>
                  <a:gd name="connsiteY19" fmla="*/ 1663 h 136926"/>
                  <a:gd name="connsiteX20" fmla="*/ 114051 w 132135"/>
                  <a:gd name="connsiteY20" fmla="*/ 4301 h 136926"/>
                  <a:gd name="connsiteX21" fmla="*/ 123470 w 132135"/>
                  <a:gd name="connsiteY21" fmla="*/ 7316 h 136926"/>
                  <a:gd name="connsiteX22" fmla="*/ 126484 w 132135"/>
                  <a:gd name="connsiteY22" fmla="*/ 46881 h 136926"/>
                  <a:gd name="connsiteX23" fmla="*/ 100488 w 132135"/>
                  <a:gd name="connsiteY23" fmla="*/ 48765 h 136926"/>
                  <a:gd name="connsiteX24" fmla="*/ 89939 w 132135"/>
                  <a:gd name="connsiteY24" fmla="*/ 40475 h 136926"/>
                  <a:gd name="connsiteX25" fmla="*/ 78636 w 132135"/>
                  <a:gd name="connsiteY25" fmla="*/ 38591 h 136926"/>
                  <a:gd name="connsiteX26" fmla="*/ 69594 w 132135"/>
                  <a:gd name="connsiteY26" fmla="*/ 41229 h 136926"/>
                  <a:gd name="connsiteX27" fmla="*/ 62059 w 132135"/>
                  <a:gd name="connsiteY27" fmla="*/ 47258 h 136926"/>
                  <a:gd name="connsiteX28" fmla="*/ 57161 w 132135"/>
                  <a:gd name="connsiteY28" fmla="*/ 56678 h 136926"/>
                  <a:gd name="connsiteX29" fmla="*/ 55654 w 132135"/>
                  <a:gd name="connsiteY29" fmla="*/ 68359 h 13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135" h="136926">
                    <a:moveTo>
                      <a:pt x="55654" y="68359"/>
                    </a:moveTo>
                    <a:cubicBezTo>
                      <a:pt x="56031" y="73258"/>
                      <a:pt x="57161" y="77403"/>
                      <a:pt x="58668" y="80794"/>
                    </a:cubicBezTo>
                    <a:cubicBezTo>
                      <a:pt x="60175" y="84185"/>
                      <a:pt x="62436" y="87200"/>
                      <a:pt x="65073" y="89084"/>
                    </a:cubicBezTo>
                    <a:cubicBezTo>
                      <a:pt x="67710" y="91345"/>
                      <a:pt x="70724" y="92475"/>
                      <a:pt x="74492" y="93606"/>
                    </a:cubicBezTo>
                    <a:cubicBezTo>
                      <a:pt x="78259" y="94359"/>
                      <a:pt x="82027" y="94736"/>
                      <a:pt x="86548" y="94359"/>
                    </a:cubicBezTo>
                    <a:cubicBezTo>
                      <a:pt x="91823" y="93982"/>
                      <a:pt x="98227" y="92852"/>
                      <a:pt x="105386" y="90968"/>
                    </a:cubicBezTo>
                    <a:cubicBezTo>
                      <a:pt x="112544" y="89084"/>
                      <a:pt x="120456" y="86446"/>
                      <a:pt x="129121" y="83055"/>
                    </a:cubicBezTo>
                    <a:lnTo>
                      <a:pt x="132135" y="123374"/>
                    </a:lnTo>
                    <a:cubicBezTo>
                      <a:pt x="123093" y="127142"/>
                      <a:pt x="114428" y="130157"/>
                      <a:pt x="105762" y="132417"/>
                    </a:cubicBezTo>
                    <a:cubicBezTo>
                      <a:pt x="97097" y="134678"/>
                      <a:pt x="88432" y="135809"/>
                      <a:pt x="80143" y="136562"/>
                    </a:cubicBezTo>
                    <a:cubicBezTo>
                      <a:pt x="69594" y="137316"/>
                      <a:pt x="59799" y="136939"/>
                      <a:pt x="50757" y="135055"/>
                    </a:cubicBezTo>
                    <a:cubicBezTo>
                      <a:pt x="41338" y="133171"/>
                      <a:pt x="33426" y="129780"/>
                      <a:pt x="26268" y="124504"/>
                    </a:cubicBezTo>
                    <a:cubicBezTo>
                      <a:pt x="19109" y="119229"/>
                      <a:pt x="13081" y="112446"/>
                      <a:pt x="8560" y="103780"/>
                    </a:cubicBezTo>
                    <a:cubicBezTo>
                      <a:pt x="4039" y="95113"/>
                      <a:pt x="1402" y="84939"/>
                      <a:pt x="272" y="73258"/>
                    </a:cubicBezTo>
                    <a:cubicBezTo>
                      <a:pt x="-482" y="61577"/>
                      <a:pt x="272" y="51403"/>
                      <a:pt x="3286" y="42736"/>
                    </a:cubicBezTo>
                    <a:cubicBezTo>
                      <a:pt x="6300" y="34069"/>
                      <a:pt x="10444" y="26910"/>
                      <a:pt x="16472" y="20881"/>
                    </a:cubicBezTo>
                    <a:cubicBezTo>
                      <a:pt x="22500" y="14852"/>
                      <a:pt x="30035" y="10330"/>
                      <a:pt x="38700" y="6939"/>
                    </a:cubicBezTo>
                    <a:cubicBezTo>
                      <a:pt x="47366" y="3547"/>
                      <a:pt x="57538" y="1663"/>
                      <a:pt x="68464" y="533"/>
                    </a:cubicBezTo>
                    <a:cubicBezTo>
                      <a:pt x="75245" y="156"/>
                      <a:pt x="81273" y="-221"/>
                      <a:pt x="86925" y="156"/>
                    </a:cubicBezTo>
                    <a:cubicBezTo>
                      <a:pt x="92576" y="533"/>
                      <a:pt x="97474" y="910"/>
                      <a:pt x="101995" y="1663"/>
                    </a:cubicBezTo>
                    <a:cubicBezTo>
                      <a:pt x="106516" y="2417"/>
                      <a:pt x="110283" y="3171"/>
                      <a:pt x="114051" y="4301"/>
                    </a:cubicBezTo>
                    <a:cubicBezTo>
                      <a:pt x="117442" y="5431"/>
                      <a:pt x="120456" y="6185"/>
                      <a:pt x="123470" y="7316"/>
                    </a:cubicBezTo>
                    <a:lnTo>
                      <a:pt x="126484" y="46881"/>
                    </a:lnTo>
                    <a:lnTo>
                      <a:pt x="100488" y="48765"/>
                    </a:lnTo>
                    <a:cubicBezTo>
                      <a:pt x="97097" y="44997"/>
                      <a:pt x="93706" y="41982"/>
                      <a:pt x="89939" y="40475"/>
                    </a:cubicBezTo>
                    <a:cubicBezTo>
                      <a:pt x="86171" y="38968"/>
                      <a:pt x="82404" y="38214"/>
                      <a:pt x="78636" y="38591"/>
                    </a:cubicBezTo>
                    <a:cubicBezTo>
                      <a:pt x="75245" y="38968"/>
                      <a:pt x="72231" y="39721"/>
                      <a:pt x="69594" y="41229"/>
                    </a:cubicBezTo>
                    <a:cubicBezTo>
                      <a:pt x="66580" y="42736"/>
                      <a:pt x="64320" y="44620"/>
                      <a:pt x="62059" y="47258"/>
                    </a:cubicBezTo>
                    <a:cubicBezTo>
                      <a:pt x="59799" y="49895"/>
                      <a:pt x="58292" y="52910"/>
                      <a:pt x="57161" y="56678"/>
                    </a:cubicBezTo>
                    <a:cubicBezTo>
                      <a:pt x="55654" y="59693"/>
                      <a:pt x="55277" y="63837"/>
                      <a:pt x="55654" y="68359"/>
                    </a:cubicBez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33" name="Freeform 132">
                <a:extLst>
                  <a:ext uri="{FF2B5EF4-FFF2-40B4-BE49-F238E27FC236}">
                    <a16:creationId xmlns:a16="http://schemas.microsoft.com/office/drawing/2014/main" id="{000FC0CD-6AF8-0FBF-DE45-E753850BF88E}"/>
                  </a:ext>
                </a:extLst>
              </p:cNvPr>
              <p:cNvSpPr/>
              <p:nvPr/>
            </p:nvSpPr>
            <p:spPr>
              <a:xfrm>
                <a:off x="9666457" y="5785422"/>
                <a:ext cx="125835" cy="141304"/>
              </a:xfrm>
              <a:custGeom>
                <a:avLst/>
                <a:gdLst>
                  <a:gd name="connsiteX0" fmla="*/ 74220 w 125835"/>
                  <a:gd name="connsiteY0" fmla="*/ 103247 h 141304"/>
                  <a:gd name="connsiteX1" fmla="*/ 85146 w 125835"/>
                  <a:gd name="connsiteY1" fmla="*/ 101363 h 141304"/>
                  <a:gd name="connsiteX2" fmla="*/ 94565 w 125835"/>
                  <a:gd name="connsiteY2" fmla="*/ 97971 h 141304"/>
                  <a:gd name="connsiteX3" fmla="*/ 102100 w 125835"/>
                  <a:gd name="connsiteY3" fmla="*/ 93826 h 141304"/>
                  <a:gd name="connsiteX4" fmla="*/ 108128 w 125835"/>
                  <a:gd name="connsiteY4" fmla="*/ 89305 h 141304"/>
                  <a:gd name="connsiteX5" fmla="*/ 122445 w 125835"/>
                  <a:gd name="connsiteY5" fmla="*/ 88174 h 141304"/>
                  <a:gd name="connsiteX6" fmla="*/ 125835 w 125835"/>
                  <a:gd name="connsiteY6" fmla="*/ 132261 h 141304"/>
                  <a:gd name="connsiteX7" fmla="*/ 10549 w 125835"/>
                  <a:gd name="connsiteY7" fmla="*/ 141305 h 141304"/>
                  <a:gd name="connsiteX8" fmla="*/ 7535 w 125835"/>
                  <a:gd name="connsiteY8" fmla="*/ 104000 h 141304"/>
                  <a:gd name="connsiteX9" fmla="*/ 18461 w 125835"/>
                  <a:gd name="connsiteY9" fmla="*/ 100986 h 141304"/>
                  <a:gd name="connsiteX10" fmla="*/ 14316 w 125835"/>
                  <a:gd name="connsiteY10" fmla="*/ 47855 h 141304"/>
                  <a:gd name="connsiteX11" fmla="*/ 3014 w 125835"/>
                  <a:gd name="connsiteY11" fmla="*/ 46725 h 141304"/>
                  <a:gd name="connsiteX12" fmla="*/ 0 w 125835"/>
                  <a:gd name="connsiteY12" fmla="*/ 9044 h 141304"/>
                  <a:gd name="connsiteX13" fmla="*/ 115286 w 125835"/>
                  <a:gd name="connsiteY13" fmla="*/ 0 h 141304"/>
                  <a:gd name="connsiteX14" fmla="*/ 118677 w 125835"/>
                  <a:gd name="connsiteY14" fmla="*/ 44087 h 141304"/>
                  <a:gd name="connsiteX15" fmla="*/ 104737 w 125835"/>
                  <a:gd name="connsiteY15" fmla="*/ 45218 h 141304"/>
                  <a:gd name="connsiteX16" fmla="*/ 97956 w 125835"/>
                  <a:gd name="connsiteY16" fmla="*/ 41826 h 141304"/>
                  <a:gd name="connsiteX17" fmla="*/ 89667 w 125835"/>
                  <a:gd name="connsiteY17" fmla="*/ 38812 h 141304"/>
                  <a:gd name="connsiteX18" fmla="*/ 79871 w 125835"/>
                  <a:gd name="connsiteY18" fmla="*/ 36928 h 141304"/>
                  <a:gd name="connsiteX19" fmla="*/ 68569 w 125835"/>
                  <a:gd name="connsiteY19" fmla="*/ 36928 h 141304"/>
                  <a:gd name="connsiteX20" fmla="*/ 70453 w 125835"/>
                  <a:gd name="connsiteY20" fmla="*/ 60290 h 141304"/>
                  <a:gd name="connsiteX21" fmla="*/ 95695 w 125835"/>
                  <a:gd name="connsiteY21" fmla="*/ 52754 h 141304"/>
                  <a:gd name="connsiteX22" fmla="*/ 97956 w 125835"/>
                  <a:gd name="connsiteY22" fmla="*/ 83276 h 141304"/>
                  <a:gd name="connsiteX23" fmla="*/ 71583 w 125835"/>
                  <a:gd name="connsiteY23" fmla="*/ 79884 h 141304"/>
                  <a:gd name="connsiteX24" fmla="*/ 74220 w 125835"/>
                  <a:gd name="connsiteY24" fmla="*/ 103247 h 14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835" h="141304">
                    <a:moveTo>
                      <a:pt x="74220" y="103247"/>
                    </a:moveTo>
                    <a:cubicBezTo>
                      <a:pt x="77988" y="102870"/>
                      <a:pt x="81755" y="102493"/>
                      <a:pt x="85146" y="101363"/>
                    </a:cubicBezTo>
                    <a:cubicBezTo>
                      <a:pt x="88537" y="100609"/>
                      <a:pt x="91551" y="99479"/>
                      <a:pt x="94565" y="97971"/>
                    </a:cubicBezTo>
                    <a:cubicBezTo>
                      <a:pt x="97202" y="96841"/>
                      <a:pt x="99839" y="95334"/>
                      <a:pt x="102100" y="93826"/>
                    </a:cubicBezTo>
                    <a:cubicBezTo>
                      <a:pt x="104360" y="92319"/>
                      <a:pt x="106244" y="90812"/>
                      <a:pt x="108128" y="89305"/>
                    </a:cubicBezTo>
                    <a:lnTo>
                      <a:pt x="122445" y="88174"/>
                    </a:lnTo>
                    <a:lnTo>
                      <a:pt x="125835" y="132261"/>
                    </a:lnTo>
                    <a:lnTo>
                      <a:pt x="10549" y="141305"/>
                    </a:lnTo>
                    <a:lnTo>
                      <a:pt x="7535" y="104000"/>
                    </a:lnTo>
                    <a:lnTo>
                      <a:pt x="18461" y="100986"/>
                    </a:lnTo>
                    <a:lnTo>
                      <a:pt x="14316" y="47855"/>
                    </a:lnTo>
                    <a:lnTo>
                      <a:pt x="3014" y="46725"/>
                    </a:lnTo>
                    <a:lnTo>
                      <a:pt x="0" y="9044"/>
                    </a:lnTo>
                    <a:lnTo>
                      <a:pt x="115286" y="0"/>
                    </a:lnTo>
                    <a:lnTo>
                      <a:pt x="118677" y="44087"/>
                    </a:lnTo>
                    <a:lnTo>
                      <a:pt x="104737" y="45218"/>
                    </a:lnTo>
                    <a:cubicBezTo>
                      <a:pt x="102853" y="44087"/>
                      <a:pt x="100593" y="42957"/>
                      <a:pt x="97956" y="41826"/>
                    </a:cubicBezTo>
                    <a:cubicBezTo>
                      <a:pt x="95318" y="40696"/>
                      <a:pt x="92681" y="39565"/>
                      <a:pt x="89667" y="38812"/>
                    </a:cubicBezTo>
                    <a:cubicBezTo>
                      <a:pt x="86653" y="38058"/>
                      <a:pt x="83262" y="37304"/>
                      <a:pt x="79871" y="36928"/>
                    </a:cubicBezTo>
                    <a:cubicBezTo>
                      <a:pt x="76480" y="36551"/>
                      <a:pt x="72713" y="36551"/>
                      <a:pt x="68569" y="36928"/>
                    </a:cubicBezTo>
                    <a:lnTo>
                      <a:pt x="70453" y="60290"/>
                    </a:lnTo>
                    <a:lnTo>
                      <a:pt x="95695" y="52754"/>
                    </a:lnTo>
                    <a:lnTo>
                      <a:pt x="97956" y="83276"/>
                    </a:lnTo>
                    <a:lnTo>
                      <a:pt x="71583" y="79884"/>
                    </a:lnTo>
                    <a:lnTo>
                      <a:pt x="74220" y="103247"/>
                    </a:lnTo>
                    <a:close/>
                  </a:path>
                </a:pathLst>
              </a:custGeom>
              <a:grpFill/>
              <a:ln w="3768" cap="flat">
                <a:noFill/>
                <a:prstDash val="solid"/>
                <a:miter/>
              </a:ln>
            </p:spPr>
            <p:txBody>
              <a:bodyPr rtlCol="0" anchor="ctr"/>
              <a:lstStyle/>
              <a:p>
                <a:pPr defTabSz="914217"/>
                <a:endParaRPr lang="en-US" dirty="0">
                  <a:solidFill>
                    <a:srgbClr val="373A4A"/>
                  </a:solidFill>
                  <a:latin typeface="Jura" pitchFamily="2" charset="0"/>
                </a:endParaRPr>
              </a:p>
            </p:txBody>
          </p:sp>
        </p:grpSp>
      </p:grpSp>
      <p:pic>
        <p:nvPicPr>
          <p:cNvPr id="31" name="Picture Placeholder 30" descr="A picture containing text&#10;&#10;Description automatically generated">
            <a:extLst>
              <a:ext uri="{FF2B5EF4-FFF2-40B4-BE49-F238E27FC236}">
                <a16:creationId xmlns:a16="http://schemas.microsoft.com/office/drawing/2014/main" id="{4A6A64F4-9690-616F-3A12-7086F6C4A868}"/>
              </a:ext>
            </a:extLst>
          </p:cNvPr>
          <p:cNvPicPr>
            <a:picLocks noGrp="1" noChangeAspect="1"/>
          </p:cNvPicPr>
          <p:nvPr>
            <p:ph type="pic" sz="quarter" idx="28"/>
          </p:nvPr>
        </p:nvPicPr>
        <p:blipFill>
          <a:blip r:embed="rId2" cstate="screen">
            <a:extLst>
              <a:ext uri="{28A0092B-C50C-407E-A947-70E740481C1C}">
                <a14:useLocalDpi xmlns:a14="http://schemas.microsoft.com/office/drawing/2010/main"/>
              </a:ext>
            </a:extLst>
          </a:blip>
          <a:srcRect/>
          <a:stretch>
            <a:fillRect/>
          </a:stretch>
        </p:blipFill>
        <p:spPr/>
      </p:pic>
      <p:sp>
        <p:nvSpPr>
          <p:cNvPr id="3" name="Content Placeholder 2">
            <a:extLst>
              <a:ext uri="{FF2B5EF4-FFF2-40B4-BE49-F238E27FC236}">
                <a16:creationId xmlns:a16="http://schemas.microsoft.com/office/drawing/2014/main" id="{E71FD371-2DF0-4CAE-893E-DE3EECA1050E}"/>
              </a:ext>
            </a:extLst>
          </p:cNvPr>
          <p:cNvSpPr txBox="1">
            <a:spLocks/>
          </p:cNvSpPr>
          <p:nvPr/>
        </p:nvSpPr>
        <p:spPr>
          <a:xfrm>
            <a:off x="321387" y="2156186"/>
            <a:ext cx="5523355" cy="3552894"/>
          </a:xfrm>
          <a:prstGeom prst="rect">
            <a:avLst/>
          </a:prstGeom>
        </p:spPr>
        <p:txBody>
          <a:bodyPr>
            <a:normAutofit fontScale="55000" lnSpcReduction="20000"/>
          </a:bodyPr>
          <a:lstStyle>
            <a:lvl1pPr marL="228555" indent="-228555" algn="l" defTabSz="914217" rtl="0" eaLnBrk="1" latinLnBrk="0" hangingPunct="1">
              <a:lnSpc>
                <a:spcPts val="2100"/>
              </a:lnSpc>
              <a:spcBef>
                <a:spcPts val="1000"/>
              </a:spcBef>
              <a:buFont typeface="Arial" panose="020B0604020202020204" pitchFamily="34" charset="0"/>
              <a:buChar char="•"/>
              <a:defRPr lang="en-US" sz="2000" b="0" i="0" kern="1200" dirty="0" smtClean="0">
                <a:solidFill>
                  <a:schemeClr val="tx1"/>
                </a:solidFill>
                <a:effectLst/>
                <a:latin typeface="Jura" pitchFamily="2" charset="0"/>
                <a:ea typeface="Open Sans Light" panose="020B0306030504020204" pitchFamily="34" charset="0"/>
                <a:cs typeface="Open Sans" charset="0"/>
              </a:defRPr>
            </a:lvl1pPr>
            <a:lvl2pPr marL="685663" indent="-228555" algn="l" defTabSz="914217" rtl="0" eaLnBrk="1" latinLnBrk="0" hangingPunct="1">
              <a:lnSpc>
                <a:spcPts val="2100"/>
              </a:lnSpc>
              <a:spcBef>
                <a:spcPts val="500"/>
              </a:spcBef>
              <a:buFont typeface="Arial" panose="020B0604020202020204" pitchFamily="34" charset="0"/>
              <a:buChar char="•"/>
              <a:defRPr lang="en-US" sz="1600" b="0" i="0" kern="1200" dirty="0" smtClean="0">
                <a:solidFill>
                  <a:schemeClr val="tx1"/>
                </a:solidFill>
                <a:effectLst/>
                <a:latin typeface="Jura" pitchFamily="2" charset="0"/>
                <a:ea typeface="Open Sans Light" panose="020B0306030504020204" pitchFamily="34" charset="0"/>
                <a:cs typeface="Open Sans" charset="0"/>
              </a:defRPr>
            </a:lvl2pPr>
            <a:lvl3pPr marL="1142772" indent="-228555" algn="l" defTabSz="914217" rtl="0" eaLnBrk="1" latinLnBrk="0" hangingPunct="1">
              <a:lnSpc>
                <a:spcPts val="2100"/>
              </a:lnSpc>
              <a:spcBef>
                <a:spcPts val="500"/>
              </a:spcBef>
              <a:buFont typeface="Arial" panose="020B0604020202020204" pitchFamily="34" charset="0"/>
              <a:buChar char="•"/>
              <a:defRPr lang="en-US" sz="1400" b="0" i="0" kern="1200" dirty="0" smtClean="0">
                <a:solidFill>
                  <a:schemeClr val="tx1"/>
                </a:solidFill>
                <a:effectLst/>
                <a:latin typeface="Jura" pitchFamily="2" charset="0"/>
                <a:ea typeface="Open Sans Light" panose="020B0306030504020204" pitchFamily="34" charset="0"/>
                <a:cs typeface="Open Sans" charset="0"/>
              </a:defRPr>
            </a:lvl3pPr>
            <a:lvl4pPr marL="1599880" indent="-228555" algn="l" defTabSz="914217" rtl="0" eaLnBrk="1" latinLnBrk="0" hangingPunct="1">
              <a:lnSpc>
                <a:spcPts val="2100"/>
              </a:lnSpc>
              <a:spcBef>
                <a:spcPts val="500"/>
              </a:spcBef>
              <a:buFont typeface="Arial" panose="020B0604020202020204" pitchFamily="34" charset="0"/>
              <a:buChar char="•"/>
              <a:defRPr lang="en-US" sz="1200" b="0" i="0" kern="1200" dirty="0" smtClean="0">
                <a:solidFill>
                  <a:schemeClr val="tx1"/>
                </a:solidFill>
                <a:effectLst/>
                <a:latin typeface="Jura" pitchFamily="2" charset="0"/>
                <a:ea typeface="Open Sans Light" panose="020B0306030504020204" pitchFamily="34" charset="0"/>
                <a:cs typeface="Open Sans" charset="0"/>
              </a:defRPr>
            </a:lvl4pPr>
            <a:lvl5pPr marL="2056989" indent="-228555" algn="l" defTabSz="914217" rtl="0" eaLnBrk="1" latinLnBrk="0" hangingPunct="1">
              <a:lnSpc>
                <a:spcPts val="2100"/>
              </a:lnSpc>
              <a:spcBef>
                <a:spcPts val="500"/>
              </a:spcBef>
              <a:buFont typeface="Arial" panose="020B0604020202020204" pitchFamily="34" charset="0"/>
              <a:buChar char="•"/>
              <a:defRPr lang="en-US" sz="1200" b="0" i="0" kern="1200" dirty="0">
                <a:solidFill>
                  <a:schemeClr val="tx1"/>
                </a:solidFill>
                <a:effectLst/>
                <a:latin typeface="Jura" pitchFamily="2" charset="0"/>
                <a:ea typeface="Open Sans Light" panose="020B0306030504020204" pitchFamily="34" charset="0"/>
                <a:cs typeface="Open Sans" charset="0"/>
              </a:defRPr>
            </a:lvl5pPr>
            <a:lvl6pPr marL="2514097"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206"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314"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423"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15000"/>
              </a:lnSpc>
              <a:spcBef>
                <a:spcPts val="0"/>
              </a:spcBef>
              <a:spcAft>
                <a:spcPts val="800"/>
              </a:spcAft>
              <a:buFont typeface="Arial" panose="020B0604020202020204" pitchFamily="34" charset="0"/>
              <a:buNone/>
            </a:pPr>
            <a:r>
              <a:rPr lang="en-ZA" sz="2500" b="1" dirty="0">
                <a:latin typeface="Century Gothic" panose="020B0502020202020204" pitchFamily="34" charset="0"/>
              </a:rPr>
              <a:t>Sec. 5 of the Electronic Transactions Act 2011 </a:t>
            </a:r>
          </a:p>
          <a:p>
            <a:pPr marL="0" indent="0" algn="just">
              <a:lnSpc>
                <a:spcPct val="115000"/>
              </a:lnSpc>
              <a:spcBef>
                <a:spcPts val="0"/>
              </a:spcBef>
              <a:spcAft>
                <a:spcPts val="800"/>
              </a:spcAft>
              <a:buFont typeface="Arial" panose="020B0604020202020204" pitchFamily="34" charset="0"/>
              <a:buNone/>
            </a:pPr>
            <a:r>
              <a:rPr lang="en-ZA" dirty="0">
                <a:latin typeface="Century Gothic" panose="020B0502020202020204" pitchFamily="34" charset="0"/>
              </a:rPr>
              <a:t>Information shall not be denied legal effect, validity or enforcement solely on the ground that it is wholly or partly in the form of data message.</a:t>
            </a:r>
          </a:p>
          <a:p>
            <a:pPr marL="0" indent="0" algn="just">
              <a:lnSpc>
                <a:spcPct val="115000"/>
              </a:lnSpc>
              <a:spcBef>
                <a:spcPts val="0"/>
              </a:spcBef>
              <a:spcAft>
                <a:spcPts val="800"/>
              </a:spcAft>
              <a:buFont typeface="Arial" panose="020B0604020202020204" pitchFamily="34" charset="0"/>
              <a:buNone/>
            </a:pPr>
            <a:r>
              <a:rPr lang="en-ZA" dirty="0">
                <a:latin typeface="Century Gothic" panose="020B0502020202020204" pitchFamily="34" charset="0"/>
                <a:ea typeface="Calibri" panose="020F0502020204030204" pitchFamily="34" charset="0"/>
                <a:cs typeface="Times New Roman" panose="02020603050405020304" pitchFamily="18" charset="0"/>
              </a:rPr>
              <a:t>To be admitted as evidence, an electronic message must first be authenticated or identified.  Authentication is the process by which the authenticity, or genuineness, of the document is established.  Whether the document is what it purports to be is a matter of conditional relevance i.e. the document is relevant only if the document is what it purports to be.</a:t>
            </a:r>
            <a:endParaRPr lang="en-ZA" sz="2400" dirty="0">
              <a:latin typeface="Century Gothic" panose="020B0502020202020204" pitchFamily="34" charset="0"/>
              <a:ea typeface="Calibri" panose="020F0502020204030204" pitchFamily="34" charset="0"/>
              <a:cs typeface="Times New Roman" panose="02020603050405020304" pitchFamily="18" charset="0"/>
            </a:endParaRPr>
          </a:p>
          <a:p>
            <a:pPr marL="0" indent="0" algn="just">
              <a:lnSpc>
                <a:spcPct val="150000"/>
              </a:lnSpc>
              <a:spcBef>
                <a:spcPts val="0"/>
              </a:spcBef>
              <a:buFont typeface="Arial" panose="020B0604020202020204" pitchFamily="34" charset="0"/>
              <a:buNone/>
            </a:pPr>
            <a:r>
              <a:rPr lang="en-ZA" b="1" dirty="0">
                <a:latin typeface="Century Gothic" panose="020B0502020202020204" pitchFamily="34" charset="0"/>
                <a:cs typeface="Times New Roman" panose="02020603050405020304" pitchFamily="18" charset="0"/>
              </a:rPr>
              <a:t>Dian GF International Ltd Vs Damco Logistics Ltd &amp; </a:t>
            </a:r>
            <a:r>
              <a:rPr lang="en-ZA" b="1" dirty="0" err="1">
                <a:latin typeface="Century Gothic" panose="020B0502020202020204" pitchFamily="34" charset="0"/>
                <a:cs typeface="Times New Roman" panose="02020603050405020304" pitchFamily="18" charset="0"/>
              </a:rPr>
              <a:t>Trantrack</a:t>
            </a:r>
            <a:r>
              <a:rPr lang="en-ZA" b="1" dirty="0">
                <a:latin typeface="Century Gothic" panose="020B0502020202020204" pitchFamily="34" charset="0"/>
                <a:cs typeface="Times New Roman" panose="02020603050405020304" pitchFamily="18" charset="0"/>
              </a:rPr>
              <a:t> (Civil Suit No 161 of 2010) [2012], </a:t>
            </a:r>
            <a:r>
              <a:rPr lang="en-ZA" b="1" dirty="0" err="1">
                <a:latin typeface="Century Gothic" panose="020B0502020202020204" pitchFamily="34" charset="0"/>
                <a:cs typeface="Times New Roman" panose="02020603050405020304" pitchFamily="18" charset="0"/>
              </a:rPr>
              <a:t>Sematimba</a:t>
            </a:r>
            <a:r>
              <a:rPr lang="en-ZA" b="1" dirty="0">
                <a:latin typeface="Century Gothic" panose="020B0502020202020204" pitchFamily="34" charset="0"/>
                <a:cs typeface="Times New Roman" panose="02020603050405020304" pitchFamily="18" charset="0"/>
              </a:rPr>
              <a:t> Peter v </a:t>
            </a:r>
            <a:r>
              <a:rPr lang="en-ZA" b="1" dirty="0" err="1">
                <a:latin typeface="Century Gothic" panose="020B0502020202020204" pitchFamily="34" charset="0"/>
                <a:cs typeface="Times New Roman" panose="02020603050405020304" pitchFamily="18" charset="0"/>
              </a:rPr>
              <a:t>Sekigozi</a:t>
            </a:r>
            <a:r>
              <a:rPr lang="en-ZA" b="1" dirty="0">
                <a:latin typeface="Century Gothic" panose="020B0502020202020204" pitchFamily="34" charset="0"/>
                <a:cs typeface="Times New Roman" panose="02020603050405020304" pitchFamily="18" charset="0"/>
              </a:rPr>
              <a:t> Stephen Election Petition Appeal No. 8 OF 2016 </a:t>
            </a:r>
            <a:r>
              <a:rPr lang="en-ZA" dirty="0">
                <a:latin typeface="Century Gothic" panose="020B0502020202020204" pitchFamily="34" charset="0"/>
                <a:cs typeface="Times New Roman" panose="02020603050405020304" pitchFamily="18" charset="0"/>
              </a:rPr>
              <a:t>Accessible on  </a:t>
            </a:r>
            <a:r>
              <a:rPr lang="en-ZA" dirty="0">
                <a:latin typeface="Century Gothic" panose="020B0502020202020204" pitchFamily="34" charset="0"/>
                <a:cs typeface="Times New Roman" panose="02020603050405020304" pitchFamily="18" charset="0"/>
                <a:hlinkClick r:id="rId3">
                  <a:extLst>
                    <a:ext uri="{A12FA001-AC4F-418D-AE19-62706E023703}">
                      <ahyp:hlinkClr xmlns:ahyp="http://schemas.microsoft.com/office/drawing/2018/hyperlinkcolor" val="tx"/>
                    </a:ext>
                  </a:extLst>
                </a:hlinkClick>
              </a:rPr>
              <a:t>https://ulii.org/ug/judgment/commercial-court/2012/10</a:t>
            </a:r>
            <a:r>
              <a:rPr lang="en-ZA" dirty="0">
                <a:latin typeface="Century Gothic" panose="020B0502020202020204" pitchFamily="34" charset="0"/>
                <a:cs typeface="Times New Roman" panose="02020603050405020304" pitchFamily="18" charset="0"/>
              </a:rPr>
              <a:t> Last accessed on 25th April 2020. </a:t>
            </a:r>
          </a:p>
          <a:p>
            <a:endParaRPr lang="en-ZA" dirty="0"/>
          </a:p>
        </p:txBody>
      </p:sp>
      <p:sp>
        <p:nvSpPr>
          <p:cNvPr id="5" name="TextBox 4">
            <a:extLst>
              <a:ext uri="{FF2B5EF4-FFF2-40B4-BE49-F238E27FC236}">
                <a16:creationId xmlns:a16="http://schemas.microsoft.com/office/drawing/2014/main" id="{8777D8E4-1D32-5230-6406-7BBDB9A34A91}"/>
              </a:ext>
            </a:extLst>
          </p:cNvPr>
          <p:cNvSpPr txBox="1"/>
          <p:nvPr/>
        </p:nvSpPr>
        <p:spPr>
          <a:xfrm>
            <a:off x="406803" y="1086411"/>
            <a:ext cx="3928493" cy="830997"/>
          </a:xfrm>
          <a:prstGeom prst="rect">
            <a:avLst/>
          </a:prstGeom>
          <a:noFill/>
        </p:spPr>
        <p:txBody>
          <a:bodyPr wrap="square" rtlCol="0">
            <a:spAutoFit/>
          </a:bodyPr>
          <a:lstStyle/>
          <a:p>
            <a:r>
              <a:rPr lang="en-US" sz="2400" b="1" dirty="0">
                <a:latin typeface="Century Gothic" panose="020B0502020202020204" pitchFamily="34" charset="0"/>
              </a:rPr>
              <a:t>Authentication of Forensic Evidence</a:t>
            </a:r>
          </a:p>
        </p:txBody>
      </p:sp>
      <p:sp>
        <p:nvSpPr>
          <p:cNvPr id="6" name="Freeform 5">
            <a:extLst>
              <a:ext uri="{FF2B5EF4-FFF2-40B4-BE49-F238E27FC236}">
                <a16:creationId xmlns:a16="http://schemas.microsoft.com/office/drawing/2014/main" id="{D8BFB50C-5F08-E0CF-1C9F-44B178F173F0}"/>
              </a:ext>
            </a:extLst>
          </p:cNvPr>
          <p:cNvSpPr/>
          <p:nvPr/>
        </p:nvSpPr>
        <p:spPr>
          <a:xfrm>
            <a:off x="-93783" y="703179"/>
            <a:ext cx="5192109" cy="1360399"/>
          </a:xfrm>
          <a:custGeom>
            <a:avLst/>
            <a:gdLst>
              <a:gd name="connsiteX0" fmla="*/ 4765438 w 8946352"/>
              <a:gd name="connsiteY0" fmla="*/ 3894058 h 3940825"/>
              <a:gd name="connsiteX1" fmla="*/ 4723100 w 8946352"/>
              <a:gd name="connsiteY1" fmla="*/ 3903410 h 3940825"/>
              <a:gd name="connsiteX2" fmla="*/ 4765438 w 8946352"/>
              <a:gd name="connsiteY2" fmla="*/ 3894058 h 3940825"/>
              <a:gd name="connsiteX3" fmla="*/ 3939836 w 8946352"/>
              <a:gd name="connsiteY3" fmla="*/ 3873014 h 3940825"/>
              <a:gd name="connsiteX4" fmla="*/ 3798706 w 8946352"/>
              <a:gd name="connsiteY4" fmla="*/ 3875352 h 3940825"/>
              <a:gd name="connsiteX5" fmla="*/ 3878680 w 8946352"/>
              <a:gd name="connsiteY5" fmla="*/ 3887045 h 3940825"/>
              <a:gd name="connsiteX6" fmla="*/ 2511015 w 8946352"/>
              <a:gd name="connsiteY6" fmla="*/ 3834251 h 3940825"/>
              <a:gd name="connsiteX7" fmla="*/ 2523846 w 8946352"/>
              <a:gd name="connsiteY7" fmla="*/ 3835604 h 3940825"/>
              <a:gd name="connsiteX8" fmla="*/ 2520076 w 8946352"/>
              <a:gd name="connsiteY8" fmla="*/ 3836228 h 3940825"/>
              <a:gd name="connsiteX9" fmla="*/ 2516791 w 8946352"/>
              <a:gd name="connsiteY9" fmla="*/ 3835092 h 3940825"/>
              <a:gd name="connsiteX10" fmla="*/ 3742256 w 8946352"/>
              <a:gd name="connsiteY10" fmla="*/ 3830927 h 3940825"/>
              <a:gd name="connsiteX11" fmla="*/ 3848104 w 8946352"/>
              <a:gd name="connsiteY11" fmla="*/ 3854308 h 3940825"/>
              <a:gd name="connsiteX12" fmla="*/ 4144474 w 8946352"/>
              <a:gd name="connsiteY12" fmla="*/ 3849633 h 3940825"/>
              <a:gd name="connsiteX13" fmla="*/ 3742256 w 8946352"/>
              <a:gd name="connsiteY13" fmla="*/ 3830927 h 3940825"/>
              <a:gd name="connsiteX14" fmla="*/ 4302434 w 8946352"/>
              <a:gd name="connsiteY14" fmla="*/ 3820076 h 3940825"/>
              <a:gd name="connsiteX15" fmla="*/ 4252672 w 8946352"/>
              <a:gd name="connsiteY15" fmla="*/ 3821573 h 3940825"/>
              <a:gd name="connsiteX16" fmla="*/ 4177402 w 8946352"/>
              <a:gd name="connsiteY16" fmla="*/ 3821573 h 3940825"/>
              <a:gd name="connsiteX17" fmla="*/ 4250318 w 8946352"/>
              <a:gd name="connsiteY17" fmla="*/ 3821573 h 3940825"/>
              <a:gd name="connsiteX18" fmla="*/ 4487886 w 8946352"/>
              <a:gd name="connsiteY18" fmla="*/ 3830927 h 3940825"/>
              <a:gd name="connsiteX19" fmla="*/ 4346758 w 8946352"/>
              <a:gd name="connsiteY19" fmla="*/ 3830927 h 3940825"/>
              <a:gd name="connsiteX20" fmla="*/ 4302434 w 8946352"/>
              <a:gd name="connsiteY20" fmla="*/ 3820076 h 3940825"/>
              <a:gd name="connsiteX21" fmla="*/ 1670020 w 8946352"/>
              <a:gd name="connsiteY21" fmla="*/ 3764286 h 3940825"/>
              <a:gd name="connsiteX22" fmla="*/ 1775865 w 8946352"/>
              <a:gd name="connsiteY22" fmla="*/ 3772470 h 3940825"/>
              <a:gd name="connsiteX23" fmla="*/ 2006375 w 8946352"/>
              <a:gd name="connsiteY23" fmla="*/ 3793515 h 3940825"/>
              <a:gd name="connsiteX24" fmla="*/ 1634737 w 8946352"/>
              <a:gd name="connsiteY24" fmla="*/ 3770132 h 3940825"/>
              <a:gd name="connsiteX25" fmla="*/ 1670020 w 8946352"/>
              <a:gd name="connsiteY25" fmla="*/ 3764286 h 3940825"/>
              <a:gd name="connsiteX26" fmla="*/ 3932780 w 8946352"/>
              <a:gd name="connsiteY26" fmla="*/ 3744413 h 3940825"/>
              <a:gd name="connsiteX27" fmla="*/ 4043330 w 8946352"/>
              <a:gd name="connsiteY27" fmla="*/ 3746751 h 3940825"/>
              <a:gd name="connsiteX28" fmla="*/ 3445886 w 8946352"/>
              <a:gd name="connsiteY28" fmla="*/ 3742074 h 3940825"/>
              <a:gd name="connsiteX29" fmla="*/ 3499986 w 8946352"/>
              <a:gd name="connsiteY29" fmla="*/ 3765457 h 3940825"/>
              <a:gd name="connsiteX30" fmla="*/ 3384730 w 8946352"/>
              <a:gd name="connsiteY30" fmla="*/ 3758442 h 3940825"/>
              <a:gd name="connsiteX31" fmla="*/ 3681100 w 8946352"/>
              <a:gd name="connsiteY31" fmla="*/ 3772471 h 3940825"/>
              <a:gd name="connsiteX32" fmla="*/ 3445886 w 8946352"/>
              <a:gd name="connsiteY32" fmla="*/ 3742074 h 3940825"/>
              <a:gd name="connsiteX33" fmla="*/ 1888768 w 8946352"/>
              <a:gd name="connsiteY33" fmla="*/ 3699988 h 3940825"/>
              <a:gd name="connsiteX34" fmla="*/ 2335675 w 8946352"/>
              <a:gd name="connsiteY34" fmla="*/ 3753765 h 3940825"/>
              <a:gd name="connsiteX35" fmla="*/ 2182787 w 8946352"/>
              <a:gd name="connsiteY35" fmla="*/ 3735059 h 3940825"/>
              <a:gd name="connsiteX36" fmla="*/ 2220422 w 8946352"/>
              <a:gd name="connsiteY36" fmla="*/ 3737397 h 3940825"/>
              <a:gd name="connsiteX37" fmla="*/ 2182787 w 8946352"/>
              <a:gd name="connsiteY37" fmla="*/ 3723368 h 3940825"/>
              <a:gd name="connsiteX38" fmla="*/ 1888768 w 8946352"/>
              <a:gd name="connsiteY38" fmla="*/ 3699988 h 3940825"/>
              <a:gd name="connsiteX39" fmla="*/ 7112876 w 8946352"/>
              <a:gd name="connsiteY39" fmla="*/ 3501237 h 3940825"/>
              <a:gd name="connsiteX40" fmla="*/ 7009382 w 8946352"/>
              <a:gd name="connsiteY40" fmla="*/ 3526956 h 3940825"/>
              <a:gd name="connsiteX41" fmla="*/ 7112876 w 8946352"/>
              <a:gd name="connsiteY41" fmla="*/ 3501237 h 3940825"/>
              <a:gd name="connsiteX42" fmla="*/ 7639166 w 8946352"/>
              <a:gd name="connsiteY42" fmla="*/ 3379065 h 3940825"/>
              <a:gd name="connsiteX43" fmla="*/ 7642106 w 8946352"/>
              <a:gd name="connsiteY43" fmla="*/ 3386666 h 3940825"/>
              <a:gd name="connsiteX44" fmla="*/ 7611530 w 8946352"/>
              <a:gd name="connsiteY44" fmla="*/ 3381988 h 3940825"/>
              <a:gd name="connsiteX45" fmla="*/ 7639166 w 8946352"/>
              <a:gd name="connsiteY45" fmla="*/ 3379065 h 3940825"/>
              <a:gd name="connsiteX46" fmla="*/ 583331 w 8946352"/>
              <a:gd name="connsiteY46" fmla="*/ 3197269 h 3940825"/>
              <a:gd name="connsiteX47" fmla="*/ 604499 w 8946352"/>
              <a:gd name="connsiteY47" fmla="*/ 3248710 h 3940825"/>
              <a:gd name="connsiteX48" fmla="*/ 618612 w 8946352"/>
              <a:gd name="connsiteY48" fmla="*/ 3269752 h 3940825"/>
              <a:gd name="connsiteX49" fmla="*/ 635078 w 8946352"/>
              <a:gd name="connsiteY49" fmla="*/ 3288458 h 3940825"/>
              <a:gd name="connsiteX50" fmla="*/ 726811 w 8946352"/>
              <a:gd name="connsiteY50" fmla="*/ 3370298 h 3940825"/>
              <a:gd name="connsiteX51" fmla="*/ 696234 w 8946352"/>
              <a:gd name="connsiteY51" fmla="*/ 3335224 h 3940825"/>
              <a:gd name="connsiteX52" fmla="*/ 679768 w 8946352"/>
              <a:gd name="connsiteY52" fmla="*/ 3316518 h 3940825"/>
              <a:gd name="connsiteX53" fmla="*/ 663304 w 8946352"/>
              <a:gd name="connsiteY53" fmla="*/ 3295474 h 3940825"/>
              <a:gd name="connsiteX54" fmla="*/ 583331 w 8946352"/>
              <a:gd name="connsiteY54" fmla="*/ 3197269 h 3940825"/>
              <a:gd name="connsiteX55" fmla="*/ 7653866 w 8946352"/>
              <a:gd name="connsiteY55" fmla="*/ 3197266 h 3940825"/>
              <a:gd name="connsiteX56" fmla="*/ 7543318 w 8946352"/>
              <a:gd name="connsiteY56" fmla="*/ 3232340 h 3940825"/>
              <a:gd name="connsiteX57" fmla="*/ 7653866 w 8946352"/>
              <a:gd name="connsiteY57" fmla="*/ 3197266 h 3940825"/>
              <a:gd name="connsiteX58" fmla="*/ 8425370 w 8946352"/>
              <a:gd name="connsiteY58" fmla="*/ 2965784 h 3940825"/>
              <a:gd name="connsiteX59" fmla="*/ 8357158 w 8946352"/>
              <a:gd name="connsiteY59" fmla="*/ 3010209 h 3940825"/>
              <a:gd name="connsiteX60" fmla="*/ 8361864 w 8946352"/>
              <a:gd name="connsiteY60" fmla="*/ 3005535 h 3940825"/>
              <a:gd name="connsiteX61" fmla="*/ 8425370 w 8946352"/>
              <a:gd name="connsiteY61" fmla="*/ 2965784 h 3940825"/>
              <a:gd name="connsiteX62" fmla="*/ 508063 w 8946352"/>
              <a:gd name="connsiteY62" fmla="*/ 2942403 h 3940825"/>
              <a:gd name="connsiteX63" fmla="*/ 508063 w 8946352"/>
              <a:gd name="connsiteY63" fmla="*/ 3028917 h 3940825"/>
              <a:gd name="connsiteX64" fmla="*/ 503356 w 8946352"/>
              <a:gd name="connsiteY64" fmla="*/ 3063991 h 3940825"/>
              <a:gd name="connsiteX65" fmla="*/ 489246 w 8946352"/>
              <a:gd name="connsiteY65" fmla="*/ 2993844 h 3940825"/>
              <a:gd name="connsiteX66" fmla="*/ 493950 w 8946352"/>
              <a:gd name="connsiteY66" fmla="*/ 3085033 h 3940825"/>
              <a:gd name="connsiteX67" fmla="*/ 494538 w 8946352"/>
              <a:gd name="connsiteY67" fmla="*/ 3103448 h 3940825"/>
              <a:gd name="connsiteX68" fmla="*/ 496853 w 8946352"/>
              <a:gd name="connsiteY68" fmla="*/ 3116760 h 3940825"/>
              <a:gd name="connsiteX69" fmla="*/ 496301 w 8946352"/>
              <a:gd name="connsiteY69" fmla="*/ 3115432 h 3940825"/>
              <a:gd name="connsiteX70" fmla="*/ 496860 w 8946352"/>
              <a:gd name="connsiteY70" fmla="*/ 3116802 h 3940825"/>
              <a:gd name="connsiteX71" fmla="*/ 498654 w 8946352"/>
              <a:gd name="connsiteY71" fmla="*/ 3127122 h 3940825"/>
              <a:gd name="connsiteX72" fmla="*/ 531584 w 8946352"/>
              <a:gd name="connsiteY72" fmla="*/ 3201944 h 3940825"/>
              <a:gd name="connsiteX73" fmla="*/ 496860 w 8946352"/>
              <a:gd name="connsiteY73" fmla="*/ 3116802 h 3940825"/>
              <a:gd name="connsiteX74" fmla="*/ 496853 w 8946352"/>
              <a:gd name="connsiteY74" fmla="*/ 3116760 h 3940825"/>
              <a:gd name="connsiteX75" fmla="*/ 502981 w 8946352"/>
              <a:gd name="connsiteY75" fmla="*/ 3131520 h 3940825"/>
              <a:gd name="connsiteX76" fmla="*/ 508063 w 8946352"/>
              <a:gd name="connsiteY76" fmla="*/ 3103739 h 3940825"/>
              <a:gd name="connsiteX77" fmla="*/ 510414 w 8946352"/>
              <a:gd name="connsiteY77" fmla="*/ 3078020 h 3940825"/>
              <a:gd name="connsiteX78" fmla="*/ 533935 w 8946352"/>
              <a:gd name="connsiteY78" fmla="*/ 3134135 h 3940825"/>
              <a:gd name="connsiteX79" fmla="*/ 531584 w 8946352"/>
              <a:gd name="connsiteY79" fmla="*/ 3096726 h 3940825"/>
              <a:gd name="connsiteX80" fmla="*/ 508063 w 8946352"/>
              <a:gd name="connsiteY80" fmla="*/ 2942403 h 3940825"/>
              <a:gd name="connsiteX81" fmla="*/ 8625300 w 8946352"/>
              <a:gd name="connsiteY81" fmla="*/ 2582317 h 3940825"/>
              <a:gd name="connsiteX82" fmla="*/ 8578258 w 8946352"/>
              <a:gd name="connsiteY82" fmla="*/ 2647787 h 3940825"/>
              <a:gd name="connsiteX83" fmla="*/ 8408904 w 8946352"/>
              <a:gd name="connsiteY83" fmla="*/ 2827828 h 3940825"/>
              <a:gd name="connsiteX84" fmla="*/ 8517102 w 8946352"/>
              <a:gd name="connsiteY84" fmla="*/ 2741314 h 3940825"/>
              <a:gd name="connsiteX85" fmla="*/ 8578258 w 8946352"/>
              <a:gd name="connsiteY85" fmla="*/ 2647787 h 3940825"/>
              <a:gd name="connsiteX86" fmla="*/ 8625300 w 8946352"/>
              <a:gd name="connsiteY86" fmla="*/ 2582317 h 3940825"/>
              <a:gd name="connsiteX87" fmla="*/ 8787600 w 8946352"/>
              <a:gd name="connsiteY87" fmla="*/ 2383566 h 3940825"/>
              <a:gd name="connsiteX88" fmla="*/ 8766430 w 8946352"/>
              <a:gd name="connsiteY88" fmla="*/ 2449036 h 3940825"/>
              <a:gd name="connsiteX89" fmla="*/ 8707626 w 8946352"/>
              <a:gd name="connsiteY89" fmla="*/ 2551918 h 3940825"/>
              <a:gd name="connsiteX90" fmla="*/ 8669992 w 8946352"/>
              <a:gd name="connsiteY90" fmla="*/ 2565949 h 3940825"/>
              <a:gd name="connsiteX91" fmla="*/ 8540624 w 8946352"/>
              <a:gd name="connsiteY91" fmla="*/ 2715595 h 3940825"/>
              <a:gd name="connsiteX92" fmla="*/ 8665288 w 8946352"/>
              <a:gd name="connsiteY92" fmla="*/ 2603359 h 3940825"/>
              <a:gd name="connsiteX93" fmla="*/ 8691160 w 8946352"/>
              <a:gd name="connsiteY93" fmla="*/ 2575301 h 3940825"/>
              <a:gd name="connsiteX94" fmla="*/ 8719386 w 8946352"/>
              <a:gd name="connsiteY94" fmla="*/ 2540228 h 3940825"/>
              <a:gd name="connsiteX95" fmla="*/ 8785246 w 8946352"/>
              <a:gd name="connsiteY95" fmla="*/ 2435007 h 3940825"/>
              <a:gd name="connsiteX96" fmla="*/ 8787600 w 8946352"/>
              <a:gd name="connsiteY96" fmla="*/ 2383566 h 3940825"/>
              <a:gd name="connsiteX97" fmla="*/ 8894064 w 8946352"/>
              <a:gd name="connsiteY97" fmla="*/ 2363875 h 3940825"/>
              <a:gd name="connsiteX98" fmla="*/ 8886684 w 8946352"/>
              <a:gd name="connsiteY98" fmla="*/ 2387365 h 3940825"/>
              <a:gd name="connsiteX99" fmla="*/ 8839346 w 8946352"/>
              <a:gd name="connsiteY99" fmla="*/ 2493461 h 3940825"/>
              <a:gd name="connsiteX100" fmla="*/ 8921674 w 8946352"/>
              <a:gd name="connsiteY100" fmla="*/ 2276007 h 3940825"/>
              <a:gd name="connsiteX101" fmla="*/ 8919320 w 8946352"/>
              <a:gd name="connsiteY101" fmla="*/ 2304065 h 3940825"/>
              <a:gd name="connsiteX102" fmla="*/ 8894064 w 8946352"/>
              <a:gd name="connsiteY102" fmla="*/ 2363875 h 3940825"/>
              <a:gd name="connsiteX103" fmla="*/ 8834642 w 8946352"/>
              <a:gd name="connsiteY103" fmla="*/ 1756924 h 3940825"/>
              <a:gd name="connsiteX104" fmla="*/ 8848754 w 8946352"/>
              <a:gd name="connsiteY104" fmla="*/ 1822395 h 3940825"/>
              <a:gd name="connsiteX105" fmla="*/ 8844050 w 8946352"/>
              <a:gd name="connsiteY105" fmla="*/ 1777967 h 3940825"/>
              <a:gd name="connsiteX106" fmla="*/ 8889708 w 8946352"/>
              <a:gd name="connsiteY106" fmla="*/ 1944096 h 3940825"/>
              <a:gd name="connsiteX107" fmla="*/ 8893446 w 8946352"/>
              <a:gd name="connsiteY107" fmla="*/ 2117010 h 3940825"/>
              <a:gd name="connsiteX108" fmla="*/ 8889918 w 8946352"/>
              <a:gd name="connsiteY108" fmla="*/ 1944857 h 3940825"/>
              <a:gd name="connsiteX109" fmla="*/ 8889708 w 8946352"/>
              <a:gd name="connsiteY109" fmla="*/ 1944096 h 3940825"/>
              <a:gd name="connsiteX110" fmla="*/ 8889624 w 8946352"/>
              <a:gd name="connsiteY110" fmla="*/ 1940181 h 3940825"/>
              <a:gd name="connsiteX111" fmla="*/ 8841698 w 8946352"/>
              <a:gd name="connsiteY111" fmla="*/ 1768615 h 3940825"/>
              <a:gd name="connsiteX112" fmla="*/ 8844050 w 8946352"/>
              <a:gd name="connsiteY112" fmla="*/ 1777967 h 3940825"/>
              <a:gd name="connsiteX113" fmla="*/ 729164 w 8946352"/>
              <a:gd name="connsiteY113" fmla="*/ 1724190 h 3940825"/>
              <a:gd name="connsiteX114" fmla="*/ 679768 w 8946352"/>
              <a:gd name="connsiteY114" fmla="*/ 1791996 h 3940825"/>
              <a:gd name="connsiteX115" fmla="*/ 628021 w 8946352"/>
              <a:gd name="connsiteY115" fmla="*/ 1894880 h 3940825"/>
              <a:gd name="connsiteX116" fmla="*/ 583331 w 8946352"/>
              <a:gd name="connsiteY116" fmla="*/ 2025819 h 3940825"/>
              <a:gd name="connsiteX117" fmla="*/ 630374 w 8946352"/>
              <a:gd name="connsiteY117" fmla="*/ 1906570 h 3940825"/>
              <a:gd name="connsiteX118" fmla="*/ 729164 w 8946352"/>
              <a:gd name="connsiteY118" fmla="*/ 1724190 h 3940825"/>
              <a:gd name="connsiteX119" fmla="*/ 8665288 w 8946352"/>
              <a:gd name="connsiteY119" fmla="*/ 1485688 h 3940825"/>
              <a:gd name="connsiteX120" fmla="*/ 8785248 w 8946352"/>
              <a:gd name="connsiteY120" fmla="*/ 1588570 h 3940825"/>
              <a:gd name="connsiteX121" fmla="*/ 8881686 w 8946352"/>
              <a:gd name="connsiteY121" fmla="*/ 1721848 h 3940825"/>
              <a:gd name="connsiteX122" fmla="*/ 8740556 w 8946352"/>
              <a:gd name="connsiteY122" fmla="*/ 1551158 h 3940825"/>
              <a:gd name="connsiteX123" fmla="*/ 8665288 w 8946352"/>
              <a:gd name="connsiteY123" fmla="*/ 1485688 h 3940825"/>
              <a:gd name="connsiteX124" fmla="*/ 8486526 w 8946352"/>
              <a:gd name="connsiteY124" fmla="*/ 1473998 h 3940825"/>
              <a:gd name="connsiteX125" fmla="*/ 8573554 w 8946352"/>
              <a:gd name="connsiteY125" fmla="*/ 1530117 h 3940825"/>
              <a:gd name="connsiteX126" fmla="*/ 8571202 w 8946352"/>
              <a:gd name="connsiteY126" fmla="*/ 1537130 h 3940825"/>
              <a:gd name="connsiteX127" fmla="*/ 8630006 w 8946352"/>
              <a:gd name="connsiteY127" fmla="*/ 1586235 h 3940825"/>
              <a:gd name="connsiteX128" fmla="*/ 8573554 w 8946352"/>
              <a:gd name="connsiteY128" fmla="*/ 1530117 h 3940825"/>
              <a:gd name="connsiteX129" fmla="*/ 8486526 w 8946352"/>
              <a:gd name="connsiteY129" fmla="*/ 1473998 h 3940825"/>
              <a:gd name="connsiteX130" fmla="*/ 8484172 w 8946352"/>
              <a:gd name="connsiteY130" fmla="*/ 1445941 h 3940825"/>
              <a:gd name="connsiteX131" fmla="*/ 8731148 w 8946352"/>
              <a:gd name="connsiteY131" fmla="*/ 1640012 h 3940825"/>
              <a:gd name="connsiteX132" fmla="*/ 8658230 w 8946352"/>
              <a:gd name="connsiteY132" fmla="*/ 1562852 h 3940825"/>
              <a:gd name="connsiteX133" fmla="*/ 8799358 w 8946352"/>
              <a:gd name="connsiteY133" fmla="*/ 1721851 h 3940825"/>
              <a:gd name="connsiteX134" fmla="*/ 8709978 w 8946352"/>
              <a:gd name="connsiteY134" fmla="*/ 1593248 h 3940825"/>
              <a:gd name="connsiteX135" fmla="*/ 8484172 w 8946352"/>
              <a:gd name="connsiteY135" fmla="*/ 1445941 h 3940825"/>
              <a:gd name="connsiteX136" fmla="*/ 8171338 w 8946352"/>
              <a:gd name="connsiteY136" fmla="*/ 1368778 h 3940825"/>
              <a:gd name="connsiteX137" fmla="*/ 8467708 w 8946352"/>
              <a:gd name="connsiteY137" fmla="*/ 1523101 h 3940825"/>
              <a:gd name="connsiteX138" fmla="*/ 8171338 w 8946352"/>
              <a:gd name="connsiteY138" fmla="*/ 1368778 h 3940825"/>
              <a:gd name="connsiteX139" fmla="*/ 8053732 w 8946352"/>
              <a:gd name="connsiteY139" fmla="*/ 1324353 h 3940825"/>
              <a:gd name="connsiteX140" fmla="*/ 8114886 w 8946352"/>
              <a:gd name="connsiteY140" fmla="*/ 1361765 h 3940825"/>
              <a:gd name="connsiteX141" fmla="*/ 8187802 w 8946352"/>
              <a:gd name="connsiteY141" fmla="*/ 1406190 h 3940825"/>
              <a:gd name="connsiteX142" fmla="*/ 8114886 w 8946352"/>
              <a:gd name="connsiteY142" fmla="*/ 1361765 h 3940825"/>
              <a:gd name="connsiteX143" fmla="*/ 8053732 w 8946352"/>
              <a:gd name="connsiteY143" fmla="*/ 1324353 h 3940825"/>
              <a:gd name="connsiteX144" fmla="*/ 1091394 w 8946352"/>
              <a:gd name="connsiteY144" fmla="*/ 1322014 h 3940825"/>
              <a:gd name="connsiteX145" fmla="*/ 1053760 w 8946352"/>
              <a:gd name="connsiteY145" fmla="*/ 1354749 h 3940825"/>
              <a:gd name="connsiteX146" fmla="*/ 1023180 w 8946352"/>
              <a:gd name="connsiteY146" fmla="*/ 1382807 h 3940825"/>
              <a:gd name="connsiteX147" fmla="*/ 990251 w 8946352"/>
              <a:gd name="connsiteY147" fmla="*/ 1413206 h 3940825"/>
              <a:gd name="connsiteX148" fmla="*/ 898516 w 8946352"/>
              <a:gd name="connsiteY148" fmla="*/ 1495043 h 3940825"/>
              <a:gd name="connsiteX149" fmla="*/ 870293 w 8946352"/>
              <a:gd name="connsiteY149" fmla="*/ 1558174 h 3940825"/>
              <a:gd name="connsiteX150" fmla="*/ 924391 w 8946352"/>
              <a:gd name="connsiteY150" fmla="*/ 1492704 h 3940825"/>
              <a:gd name="connsiteX151" fmla="*/ 976138 w 8946352"/>
              <a:gd name="connsiteY151" fmla="*/ 1445941 h 3940825"/>
              <a:gd name="connsiteX152" fmla="*/ 1004363 w 8946352"/>
              <a:gd name="connsiteY152" fmla="*/ 1431910 h 3940825"/>
              <a:gd name="connsiteX153" fmla="*/ 1091394 w 8946352"/>
              <a:gd name="connsiteY153" fmla="*/ 1322014 h 3940825"/>
              <a:gd name="connsiteX154" fmla="*/ 6508192 w 8946352"/>
              <a:gd name="connsiteY154" fmla="*/ 1318232 h 3940825"/>
              <a:gd name="connsiteX155" fmla="*/ 6571882 w 8946352"/>
              <a:gd name="connsiteY155" fmla="*/ 1336043 h 3940825"/>
              <a:gd name="connsiteX156" fmla="*/ 6517250 w 8946352"/>
              <a:gd name="connsiteY156" fmla="*/ 1321032 h 3940825"/>
              <a:gd name="connsiteX157" fmla="*/ 8124296 w 8946352"/>
              <a:gd name="connsiteY157" fmla="*/ 1191071 h 3940825"/>
              <a:gd name="connsiteX158" fmla="*/ 8208972 w 8946352"/>
              <a:gd name="connsiteY158" fmla="*/ 1261219 h 3940825"/>
              <a:gd name="connsiteX159" fmla="*/ 5388754 w 8946352"/>
              <a:gd name="connsiteY159" fmla="*/ 1106896 h 3940825"/>
              <a:gd name="connsiteX160" fmla="*/ 5414630 w 8946352"/>
              <a:gd name="connsiteY160" fmla="*/ 1125602 h 3940825"/>
              <a:gd name="connsiteX161" fmla="*/ 5489898 w 8946352"/>
              <a:gd name="connsiteY161" fmla="*/ 1139631 h 3940825"/>
              <a:gd name="connsiteX162" fmla="*/ 5388754 w 8946352"/>
              <a:gd name="connsiteY162" fmla="*/ 1106896 h 3940825"/>
              <a:gd name="connsiteX163" fmla="*/ 7359850 w 8946352"/>
              <a:gd name="connsiteY163" fmla="*/ 1020382 h 3940825"/>
              <a:gd name="connsiteX164" fmla="*/ 7406892 w 8946352"/>
              <a:gd name="connsiteY164" fmla="*/ 1041426 h 3940825"/>
              <a:gd name="connsiteX165" fmla="*/ 7399836 w 8946352"/>
              <a:gd name="connsiteY165" fmla="*/ 1039088 h 3940825"/>
              <a:gd name="connsiteX166" fmla="*/ 3331072 w 8946352"/>
              <a:gd name="connsiteY166" fmla="*/ 1016173 h 3940825"/>
              <a:gd name="connsiteX167" fmla="*/ 3269476 w 8946352"/>
              <a:gd name="connsiteY167" fmla="*/ 1018046 h 3940825"/>
              <a:gd name="connsiteX168" fmla="*/ 3539972 w 8946352"/>
              <a:gd name="connsiteY168" fmla="*/ 1041427 h 3940825"/>
              <a:gd name="connsiteX169" fmla="*/ 3331072 w 8946352"/>
              <a:gd name="connsiteY169" fmla="*/ 1016173 h 3940825"/>
              <a:gd name="connsiteX170" fmla="*/ 3203910 w 8946352"/>
              <a:gd name="connsiteY170" fmla="*/ 1001093 h 3940825"/>
              <a:gd name="connsiteX171" fmla="*/ 3088360 w 8946352"/>
              <a:gd name="connsiteY171" fmla="*/ 1006353 h 3940825"/>
              <a:gd name="connsiteX172" fmla="*/ 3292998 w 8946352"/>
              <a:gd name="connsiteY172" fmla="*/ 1006353 h 3940825"/>
              <a:gd name="connsiteX173" fmla="*/ 3203910 w 8946352"/>
              <a:gd name="connsiteY173" fmla="*/ 1001093 h 3940825"/>
              <a:gd name="connsiteX174" fmla="*/ 7522148 w 8946352"/>
              <a:gd name="connsiteY174" fmla="*/ 966603 h 3940825"/>
              <a:gd name="connsiteX175" fmla="*/ 7667980 w 8946352"/>
              <a:gd name="connsiteY175" fmla="*/ 1015706 h 3940825"/>
              <a:gd name="connsiteX176" fmla="*/ 7651516 w 8946352"/>
              <a:gd name="connsiteY176" fmla="*/ 1032073 h 3940825"/>
              <a:gd name="connsiteX177" fmla="*/ 4492590 w 8946352"/>
              <a:gd name="connsiteY177" fmla="*/ 950238 h 3940825"/>
              <a:gd name="connsiteX178" fmla="*/ 4585180 w 8946352"/>
              <a:gd name="connsiteY178" fmla="*/ 957907 h 3940825"/>
              <a:gd name="connsiteX179" fmla="*/ 4563154 w 8946352"/>
              <a:gd name="connsiteY179" fmla="*/ 957251 h 3940825"/>
              <a:gd name="connsiteX180" fmla="*/ 4535266 w 8946352"/>
              <a:gd name="connsiteY180" fmla="*/ 954760 h 3940825"/>
              <a:gd name="connsiteX181" fmla="*/ 4527320 w 8946352"/>
              <a:gd name="connsiteY181" fmla="*/ 953379 h 3940825"/>
              <a:gd name="connsiteX182" fmla="*/ 4492590 w 8946352"/>
              <a:gd name="connsiteY182" fmla="*/ 950238 h 3940825"/>
              <a:gd name="connsiteX183" fmla="*/ 2353612 w 8946352"/>
              <a:gd name="connsiteY183" fmla="*/ 914578 h 3940825"/>
              <a:gd name="connsiteX184" fmla="*/ 2211013 w 8946352"/>
              <a:gd name="connsiteY184" fmla="*/ 931532 h 3940825"/>
              <a:gd name="connsiteX185" fmla="*/ 2457987 w 8946352"/>
              <a:gd name="connsiteY185" fmla="*/ 929193 h 3940825"/>
              <a:gd name="connsiteX186" fmla="*/ 2547368 w 8946352"/>
              <a:gd name="connsiteY186" fmla="*/ 915164 h 3940825"/>
              <a:gd name="connsiteX187" fmla="*/ 2353612 w 8946352"/>
              <a:gd name="connsiteY187" fmla="*/ 914578 h 3940825"/>
              <a:gd name="connsiteX188" fmla="*/ 3946894 w 8946352"/>
              <a:gd name="connsiteY188" fmla="*/ 887103 h 3940825"/>
              <a:gd name="connsiteX189" fmla="*/ 3982176 w 8946352"/>
              <a:gd name="connsiteY189" fmla="*/ 896455 h 3940825"/>
              <a:gd name="connsiteX190" fmla="*/ 3946894 w 8946352"/>
              <a:gd name="connsiteY190" fmla="*/ 887103 h 3940825"/>
              <a:gd name="connsiteX191" fmla="*/ 3053338 w 8946352"/>
              <a:gd name="connsiteY191" fmla="*/ 877240 h 3940825"/>
              <a:gd name="connsiteX192" fmla="*/ 3238900 w 8946352"/>
              <a:gd name="connsiteY192" fmla="*/ 887104 h 3940825"/>
              <a:gd name="connsiteX193" fmla="*/ 2942530 w 8946352"/>
              <a:gd name="connsiteY193" fmla="*/ 880090 h 3940825"/>
              <a:gd name="connsiteX194" fmla="*/ 3053338 w 8946352"/>
              <a:gd name="connsiteY194" fmla="*/ 877240 h 3940825"/>
              <a:gd name="connsiteX195" fmla="*/ 376342 w 8946352"/>
              <a:gd name="connsiteY195" fmla="*/ 863722 h 3940825"/>
              <a:gd name="connsiteX196" fmla="*/ 155241 w 8946352"/>
              <a:gd name="connsiteY196" fmla="*/ 1139632 h 3940825"/>
              <a:gd name="connsiteX197" fmla="*/ 103494 w 8946352"/>
              <a:gd name="connsiteY197" fmla="*/ 1219131 h 3940825"/>
              <a:gd name="connsiteX198" fmla="*/ 58805 w 8946352"/>
              <a:gd name="connsiteY198" fmla="*/ 1289277 h 3940825"/>
              <a:gd name="connsiteX199" fmla="*/ 0 w 8946352"/>
              <a:gd name="connsiteY199" fmla="*/ 1371115 h 3940825"/>
              <a:gd name="connsiteX200" fmla="*/ 72918 w 8946352"/>
              <a:gd name="connsiteY200" fmla="*/ 1240175 h 3940825"/>
              <a:gd name="connsiteX201" fmla="*/ 167003 w 8946352"/>
              <a:gd name="connsiteY201" fmla="*/ 1099881 h 3940825"/>
              <a:gd name="connsiteX202" fmla="*/ 376342 w 8946352"/>
              <a:gd name="connsiteY202" fmla="*/ 863722 h 3940825"/>
              <a:gd name="connsiteX203" fmla="*/ 444554 w 8946352"/>
              <a:gd name="connsiteY203" fmla="*/ 859044 h 3940825"/>
              <a:gd name="connsiteX204" fmla="*/ 310483 w 8946352"/>
              <a:gd name="connsiteY204" fmla="*/ 987647 h 3940825"/>
              <a:gd name="connsiteX205" fmla="*/ 388103 w 8946352"/>
              <a:gd name="connsiteY205" fmla="*/ 905807 h 3940825"/>
              <a:gd name="connsiteX206" fmla="*/ 444554 w 8946352"/>
              <a:gd name="connsiteY206" fmla="*/ 859044 h 3940825"/>
              <a:gd name="connsiteX207" fmla="*/ 419012 w 8946352"/>
              <a:gd name="connsiteY207" fmla="*/ 824630 h 3940825"/>
              <a:gd name="connsiteX208" fmla="*/ 413977 w 8946352"/>
              <a:gd name="connsiteY208" fmla="*/ 830987 h 3940825"/>
              <a:gd name="connsiteX209" fmla="*/ 376343 w 8946352"/>
              <a:gd name="connsiteY209" fmla="*/ 866061 h 3940825"/>
              <a:gd name="connsiteX210" fmla="*/ 419012 w 8946352"/>
              <a:gd name="connsiteY210" fmla="*/ 824630 h 3940825"/>
              <a:gd name="connsiteX211" fmla="*/ 484541 w 8946352"/>
              <a:gd name="connsiteY211" fmla="*/ 788898 h 3940825"/>
              <a:gd name="connsiteX212" fmla="*/ 392809 w 8946352"/>
              <a:gd name="connsiteY212" fmla="*/ 877750 h 3940825"/>
              <a:gd name="connsiteX213" fmla="*/ 395162 w 8946352"/>
              <a:gd name="connsiteY213" fmla="*/ 863721 h 3940825"/>
              <a:gd name="connsiteX214" fmla="*/ 6781224 w 8946352"/>
              <a:gd name="connsiteY214" fmla="*/ 641591 h 3940825"/>
              <a:gd name="connsiteX215" fmla="*/ 6964690 w 8946352"/>
              <a:gd name="connsiteY215" fmla="*/ 707060 h 3940825"/>
              <a:gd name="connsiteX216" fmla="*/ 6865902 w 8946352"/>
              <a:gd name="connsiteY216" fmla="*/ 681341 h 3940825"/>
              <a:gd name="connsiteX217" fmla="*/ 6781224 w 8946352"/>
              <a:gd name="connsiteY217" fmla="*/ 641591 h 3940825"/>
              <a:gd name="connsiteX218" fmla="*/ 862076 w 8946352"/>
              <a:gd name="connsiteY218" fmla="*/ 488119 h 3940825"/>
              <a:gd name="connsiteX219" fmla="*/ 837363 w 8946352"/>
              <a:gd name="connsiteY219" fmla="*/ 503635 h 3940825"/>
              <a:gd name="connsiteX220" fmla="*/ 684472 w 8946352"/>
              <a:gd name="connsiteY220" fmla="*/ 613532 h 3940825"/>
              <a:gd name="connsiteX221" fmla="*/ 700938 w 8946352"/>
              <a:gd name="connsiteY221" fmla="*/ 576120 h 3940825"/>
              <a:gd name="connsiteX222" fmla="*/ 839715 w 8946352"/>
              <a:gd name="connsiteY222" fmla="*/ 500421 h 3940825"/>
              <a:gd name="connsiteX223" fmla="*/ 911278 w 8946352"/>
              <a:gd name="connsiteY223" fmla="*/ 461050 h 3940825"/>
              <a:gd name="connsiteX224" fmla="*/ 862076 w 8946352"/>
              <a:gd name="connsiteY224" fmla="*/ 488119 h 3940825"/>
              <a:gd name="connsiteX225" fmla="*/ 882052 w 8946352"/>
              <a:gd name="connsiteY225" fmla="*/ 475577 h 3940825"/>
              <a:gd name="connsiteX226" fmla="*/ 5772814 w 8946352"/>
              <a:gd name="connsiteY226" fmla="*/ 454314 h 3940825"/>
              <a:gd name="connsiteX227" fmla="*/ 5835662 w 8946352"/>
              <a:gd name="connsiteY227" fmla="*/ 482593 h 3940825"/>
              <a:gd name="connsiteX228" fmla="*/ 5983848 w 8946352"/>
              <a:gd name="connsiteY228" fmla="*/ 536372 h 3940825"/>
              <a:gd name="connsiteX229" fmla="*/ 6089692 w 8946352"/>
              <a:gd name="connsiteY229" fmla="*/ 543385 h 3940825"/>
              <a:gd name="connsiteX230" fmla="*/ 6369598 w 8946352"/>
              <a:gd name="connsiteY230" fmla="*/ 629900 h 3940825"/>
              <a:gd name="connsiteX231" fmla="*/ 6209654 w 8946352"/>
              <a:gd name="connsiteY231" fmla="*/ 571446 h 3940825"/>
              <a:gd name="connsiteX232" fmla="*/ 6414288 w 8946352"/>
              <a:gd name="connsiteY232" fmla="*/ 627561 h 3940825"/>
              <a:gd name="connsiteX233" fmla="*/ 6468388 w 8946352"/>
              <a:gd name="connsiteY233" fmla="*/ 650944 h 3940825"/>
              <a:gd name="connsiteX234" fmla="*/ 6414288 w 8946352"/>
              <a:gd name="connsiteY234" fmla="*/ 627561 h 3940825"/>
              <a:gd name="connsiteX235" fmla="*/ 6407234 w 8946352"/>
              <a:gd name="connsiteY235" fmla="*/ 613532 h 3940825"/>
              <a:gd name="connsiteX236" fmla="*/ 6458980 w 8946352"/>
              <a:gd name="connsiteY236" fmla="*/ 622886 h 3940825"/>
              <a:gd name="connsiteX237" fmla="*/ 6407234 w 8946352"/>
              <a:gd name="connsiteY237" fmla="*/ 613532 h 3940825"/>
              <a:gd name="connsiteX238" fmla="*/ 6113214 w 8946352"/>
              <a:gd name="connsiteY238" fmla="*/ 538708 h 3940825"/>
              <a:gd name="connsiteX239" fmla="*/ 5788618 w 8946352"/>
              <a:gd name="connsiteY239" fmla="*/ 454532 h 3940825"/>
              <a:gd name="connsiteX240" fmla="*/ 5772814 w 8946352"/>
              <a:gd name="connsiteY240" fmla="*/ 454314 h 3940825"/>
              <a:gd name="connsiteX241" fmla="*/ 969083 w 8946352"/>
              <a:gd name="connsiteY241" fmla="*/ 421799 h 3940825"/>
              <a:gd name="connsiteX242" fmla="*/ 874997 w 8946352"/>
              <a:gd name="connsiteY242" fmla="*/ 461549 h 3940825"/>
              <a:gd name="connsiteX243" fmla="*/ 969083 w 8946352"/>
              <a:gd name="connsiteY243" fmla="*/ 421799 h 3940825"/>
              <a:gd name="connsiteX244" fmla="*/ 1093746 w 8946352"/>
              <a:gd name="connsiteY244" fmla="*/ 323594 h 3940825"/>
              <a:gd name="connsiteX245" fmla="*/ 966731 w 8946352"/>
              <a:gd name="connsiteY245" fmla="*/ 391403 h 3940825"/>
              <a:gd name="connsiteX246" fmla="*/ 978490 w 8946352"/>
              <a:gd name="connsiteY246" fmla="*/ 375035 h 3940825"/>
              <a:gd name="connsiteX247" fmla="*/ 1093746 w 8946352"/>
              <a:gd name="connsiteY247" fmla="*/ 323594 h 3940825"/>
              <a:gd name="connsiteX248" fmla="*/ 5280556 w 8946352"/>
              <a:gd name="connsiteY248" fmla="*/ 286180 h 3940825"/>
              <a:gd name="connsiteX249" fmla="*/ 5348770 w 8946352"/>
              <a:gd name="connsiteY249" fmla="*/ 307225 h 3940825"/>
              <a:gd name="connsiteX250" fmla="*/ 5280556 w 8946352"/>
              <a:gd name="connsiteY250" fmla="*/ 286180 h 3940825"/>
              <a:gd name="connsiteX251" fmla="*/ 1291325 w 8946352"/>
              <a:gd name="connsiteY251" fmla="*/ 260459 h 3940825"/>
              <a:gd name="connsiteX252" fmla="*/ 1199593 w 8946352"/>
              <a:gd name="connsiteY252" fmla="*/ 302548 h 3940825"/>
              <a:gd name="connsiteX253" fmla="*/ 1058464 w 8946352"/>
              <a:gd name="connsiteY253" fmla="*/ 365679 h 3940825"/>
              <a:gd name="connsiteX254" fmla="*/ 1183126 w 8946352"/>
              <a:gd name="connsiteY254" fmla="*/ 304884 h 3940825"/>
              <a:gd name="connsiteX255" fmla="*/ 1291325 w 8946352"/>
              <a:gd name="connsiteY255" fmla="*/ 260459 h 3940825"/>
              <a:gd name="connsiteX256" fmla="*/ 5061808 w 8946352"/>
              <a:gd name="connsiteY256" fmla="*/ 225387 h 3940825"/>
              <a:gd name="connsiteX257" fmla="*/ 5278206 w 8946352"/>
              <a:gd name="connsiteY257" fmla="*/ 286180 h 3940825"/>
              <a:gd name="connsiteX258" fmla="*/ 5061808 w 8946352"/>
              <a:gd name="connsiteY258" fmla="*/ 225387 h 3940825"/>
              <a:gd name="connsiteX259" fmla="*/ 1427749 w 8946352"/>
              <a:gd name="connsiteY259" fmla="*/ 223048 h 3940825"/>
              <a:gd name="connsiteX260" fmla="*/ 1293678 w 8946352"/>
              <a:gd name="connsiteY260" fmla="*/ 262798 h 3940825"/>
              <a:gd name="connsiteX261" fmla="*/ 1357185 w 8946352"/>
              <a:gd name="connsiteY261" fmla="*/ 239415 h 3940825"/>
              <a:gd name="connsiteX262" fmla="*/ 1427749 w 8946352"/>
              <a:gd name="connsiteY262" fmla="*/ 223048 h 3940825"/>
              <a:gd name="connsiteX263" fmla="*/ 4652536 w 8946352"/>
              <a:gd name="connsiteY263" fmla="*/ 220711 h 3940825"/>
              <a:gd name="connsiteX264" fmla="*/ 4741918 w 8946352"/>
              <a:gd name="connsiteY264" fmla="*/ 237078 h 3940825"/>
              <a:gd name="connsiteX265" fmla="*/ 4779550 w 8946352"/>
              <a:gd name="connsiteY265" fmla="*/ 234740 h 3940825"/>
              <a:gd name="connsiteX266" fmla="*/ 2977810 w 8946352"/>
              <a:gd name="connsiteY266" fmla="*/ 57034 h 3940825"/>
              <a:gd name="connsiteX267" fmla="*/ 3057784 w 8946352"/>
              <a:gd name="connsiteY267" fmla="*/ 75740 h 3940825"/>
              <a:gd name="connsiteX268" fmla="*/ 3133052 w 8946352"/>
              <a:gd name="connsiteY268" fmla="*/ 64050 h 3940825"/>
              <a:gd name="connsiteX269" fmla="*/ 2977810 w 8946352"/>
              <a:gd name="connsiteY269" fmla="*/ 57034 h 3940825"/>
              <a:gd name="connsiteX270" fmla="*/ 2691474 w 8946352"/>
              <a:gd name="connsiteY270" fmla="*/ 32886 h 3940825"/>
              <a:gd name="connsiteX271" fmla="*/ 2916655 w 8946352"/>
              <a:gd name="connsiteY271" fmla="*/ 35992 h 3940825"/>
              <a:gd name="connsiteX272" fmla="*/ 3358270 w 8946352"/>
              <a:gd name="connsiteY272" fmla="*/ 63173 h 3940825"/>
              <a:gd name="connsiteX273" fmla="*/ 3370696 w 8946352"/>
              <a:gd name="connsiteY273" fmla="*/ 64209 h 3940825"/>
              <a:gd name="connsiteX274" fmla="*/ 3236546 w 8946352"/>
              <a:gd name="connsiteY274" fmla="*/ 45343 h 3940825"/>
              <a:gd name="connsiteX275" fmla="*/ 3361210 w 8946352"/>
              <a:gd name="connsiteY275" fmla="*/ 43005 h 3940825"/>
              <a:gd name="connsiteX276" fmla="*/ 3488520 w 8946352"/>
              <a:gd name="connsiteY276" fmla="*/ 61126 h 3940825"/>
              <a:gd name="connsiteX277" fmla="*/ 3557176 w 8946352"/>
              <a:gd name="connsiteY277" fmla="*/ 79763 h 3940825"/>
              <a:gd name="connsiteX278" fmla="*/ 3789298 w 8946352"/>
              <a:gd name="connsiteY278" fmla="*/ 99123 h 3940825"/>
              <a:gd name="connsiteX279" fmla="*/ 3852808 w 8946352"/>
              <a:gd name="connsiteY279" fmla="*/ 78079 h 3940825"/>
              <a:gd name="connsiteX280" fmla="*/ 3996286 w 8946352"/>
              <a:gd name="connsiteY280" fmla="*/ 101462 h 3940825"/>
              <a:gd name="connsiteX281" fmla="*/ 4224446 w 8946352"/>
              <a:gd name="connsiteY281" fmla="*/ 129520 h 3940825"/>
              <a:gd name="connsiteX282" fmla="*/ 4043330 w 8946352"/>
              <a:gd name="connsiteY282" fmla="*/ 78079 h 3940825"/>
              <a:gd name="connsiteX283" fmla="*/ 5113554 w 8946352"/>
              <a:gd name="connsiteY283" fmla="*/ 279168 h 3940825"/>
              <a:gd name="connsiteX284" fmla="*/ 4986540 w 8946352"/>
              <a:gd name="connsiteY284" fmla="*/ 241756 h 3940825"/>
              <a:gd name="connsiteX285" fmla="*/ 5184120 w 8946352"/>
              <a:gd name="connsiteY285" fmla="*/ 290858 h 3940825"/>
              <a:gd name="connsiteX286" fmla="*/ 5386404 w 8946352"/>
              <a:gd name="connsiteY286" fmla="*/ 346976 h 3940825"/>
              <a:gd name="connsiteX287" fmla="*/ 5729816 w 8946352"/>
              <a:gd name="connsiteY287" fmla="*/ 421798 h 3940825"/>
              <a:gd name="connsiteX288" fmla="*/ 5546350 w 8946352"/>
              <a:gd name="connsiteY288" fmla="*/ 361005 h 3940825"/>
              <a:gd name="connsiteX289" fmla="*/ 5351120 w 8946352"/>
              <a:gd name="connsiteY289" fmla="*/ 302548 h 3940825"/>
              <a:gd name="connsiteX290" fmla="*/ 5494602 w 8946352"/>
              <a:gd name="connsiteY290" fmla="*/ 325931 h 3940825"/>
              <a:gd name="connsiteX291" fmla="*/ 5407572 w 8946352"/>
              <a:gd name="connsiteY291" fmla="*/ 293196 h 3940825"/>
              <a:gd name="connsiteX292" fmla="*/ 5654548 w 8946352"/>
              <a:gd name="connsiteY292" fmla="*/ 365682 h 3940825"/>
              <a:gd name="connsiteX293" fmla="*/ 5795676 w 8946352"/>
              <a:gd name="connsiteY293" fmla="*/ 433490 h 3940825"/>
              <a:gd name="connsiteX294" fmla="*/ 5983848 w 8946352"/>
              <a:gd name="connsiteY294" fmla="*/ 461548 h 3940825"/>
              <a:gd name="connsiteX295" fmla="*/ 6458980 w 8946352"/>
              <a:gd name="connsiteY295" fmla="*/ 594826 h 3940825"/>
              <a:gd name="connsiteX296" fmla="*/ 6661264 w 8946352"/>
              <a:gd name="connsiteY296" fmla="*/ 671989 h 3940825"/>
              <a:gd name="connsiteX297" fmla="*/ 6750646 w 8946352"/>
              <a:gd name="connsiteY297" fmla="*/ 709401 h 3940825"/>
              <a:gd name="connsiteX298" fmla="*/ 6830618 w 8946352"/>
              <a:gd name="connsiteY298" fmla="*/ 746810 h 3940825"/>
              <a:gd name="connsiteX299" fmla="*/ 7042310 w 8946352"/>
              <a:gd name="connsiteY299" fmla="*/ 800590 h 3940825"/>
              <a:gd name="connsiteX300" fmla="*/ 6487206 w 8946352"/>
              <a:gd name="connsiteY300" fmla="*/ 569107 h 3940825"/>
              <a:gd name="connsiteX301" fmla="*/ 6630686 w 8946352"/>
              <a:gd name="connsiteY301" fmla="*/ 636915 h 3940825"/>
              <a:gd name="connsiteX302" fmla="*/ 6136736 w 8946352"/>
              <a:gd name="connsiteY302" fmla="*/ 482593 h 3940825"/>
              <a:gd name="connsiteX303" fmla="*/ 6315498 w 8946352"/>
              <a:gd name="connsiteY303" fmla="*/ 536372 h 3940825"/>
              <a:gd name="connsiteX304" fmla="*/ 6494262 w 8946352"/>
              <a:gd name="connsiteY304" fmla="*/ 590149 h 3940825"/>
              <a:gd name="connsiteX305" fmla="*/ 6284922 w 8946352"/>
              <a:gd name="connsiteY305" fmla="*/ 512989 h 3940825"/>
              <a:gd name="connsiteX306" fmla="*/ 6491910 w 8946352"/>
              <a:gd name="connsiteY306" fmla="*/ 564430 h 3940825"/>
              <a:gd name="connsiteX307" fmla="*/ 6731828 w 8946352"/>
              <a:gd name="connsiteY307" fmla="*/ 639254 h 3940825"/>
              <a:gd name="connsiteX308" fmla="*/ 6708306 w 8946352"/>
              <a:gd name="connsiteY308" fmla="*/ 629900 h 3940825"/>
              <a:gd name="connsiteX309" fmla="*/ 6868252 w 8946352"/>
              <a:gd name="connsiteY309" fmla="*/ 686018 h 3940825"/>
              <a:gd name="connsiteX310" fmla="*/ 6969394 w 8946352"/>
              <a:gd name="connsiteY310" fmla="*/ 723430 h 3940825"/>
              <a:gd name="connsiteX311" fmla="*/ 7070536 w 8946352"/>
              <a:gd name="connsiteY311" fmla="*/ 760842 h 3940825"/>
              <a:gd name="connsiteX312" fmla="*/ 7228130 w 8946352"/>
              <a:gd name="connsiteY312" fmla="*/ 828650 h 3940825"/>
              <a:gd name="connsiteX313" fmla="*/ 7164622 w 8946352"/>
              <a:gd name="connsiteY313" fmla="*/ 821634 h 3940825"/>
              <a:gd name="connsiteX314" fmla="*/ 6992914 w 8946352"/>
              <a:gd name="connsiteY314" fmla="*/ 765516 h 3940825"/>
              <a:gd name="connsiteX315" fmla="*/ 7166974 w 8946352"/>
              <a:gd name="connsiteY315" fmla="*/ 833325 h 3940825"/>
              <a:gd name="connsiteX316" fmla="*/ 7350440 w 8946352"/>
              <a:gd name="connsiteY316" fmla="*/ 910487 h 3940825"/>
              <a:gd name="connsiteX317" fmla="*/ 7538612 w 8946352"/>
              <a:gd name="connsiteY317" fmla="*/ 997002 h 3940825"/>
              <a:gd name="connsiteX318" fmla="*/ 7635050 w 8946352"/>
              <a:gd name="connsiteY318" fmla="*/ 1041427 h 3940825"/>
              <a:gd name="connsiteX319" fmla="*/ 7731486 w 8946352"/>
              <a:gd name="connsiteY319" fmla="*/ 1088190 h 3940825"/>
              <a:gd name="connsiteX320" fmla="*/ 7922012 w 8946352"/>
              <a:gd name="connsiteY320" fmla="*/ 1179382 h 3940825"/>
              <a:gd name="connsiteX321" fmla="*/ 8107830 w 8946352"/>
              <a:gd name="connsiteY321" fmla="*/ 1270573 h 3940825"/>
              <a:gd name="connsiteX322" fmla="*/ 8199564 w 8946352"/>
              <a:gd name="connsiteY322" fmla="*/ 1312660 h 3940825"/>
              <a:gd name="connsiteX323" fmla="*/ 8288946 w 8946352"/>
              <a:gd name="connsiteY323" fmla="*/ 1354749 h 3940825"/>
              <a:gd name="connsiteX324" fmla="*/ 8460650 w 8946352"/>
              <a:gd name="connsiteY324" fmla="*/ 1434248 h 3940825"/>
              <a:gd name="connsiteX325" fmla="*/ 8218382 w 8946352"/>
              <a:gd name="connsiteY325" fmla="*/ 1279925 h 3940825"/>
              <a:gd name="connsiteX326" fmla="*/ 8491230 w 8946352"/>
              <a:gd name="connsiteY326" fmla="*/ 1429573 h 3940825"/>
              <a:gd name="connsiteX327" fmla="*/ 8644118 w 8946352"/>
              <a:gd name="connsiteY327" fmla="*/ 1499720 h 3940825"/>
              <a:gd name="connsiteX328" fmla="*/ 8550032 w 8946352"/>
              <a:gd name="connsiteY328" fmla="*/ 1445941 h 3940825"/>
              <a:gd name="connsiteX329" fmla="*/ 8514750 w 8946352"/>
              <a:gd name="connsiteY329" fmla="*/ 1422558 h 3940825"/>
              <a:gd name="connsiteX330" fmla="*/ 8455946 w 8946352"/>
              <a:gd name="connsiteY330" fmla="*/ 1375794 h 3940825"/>
              <a:gd name="connsiteX331" fmla="*/ 8444186 w 8946352"/>
              <a:gd name="connsiteY331" fmla="*/ 1371117 h 3940825"/>
              <a:gd name="connsiteX332" fmla="*/ 8401848 w 8946352"/>
              <a:gd name="connsiteY332" fmla="*/ 1338382 h 3940825"/>
              <a:gd name="connsiteX333" fmla="*/ 8644118 w 8946352"/>
              <a:gd name="connsiteY333" fmla="*/ 1495043 h 3940825"/>
              <a:gd name="connsiteX334" fmla="*/ 8768782 w 8946352"/>
              <a:gd name="connsiteY334" fmla="*/ 1602602 h 3940825"/>
              <a:gd name="connsiteX335" fmla="*/ 8855810 w 8946352"/>
              <a:gd name="connsiteY335" fmla="*/ 1731203 h 3940825"/>
              <a:gd name="connsiteX336" fmla="*/ 8874628 w 8946352"/>
              <a:gd name="connsiteY336" fmla="*/ 1742894 h 3940825"/>
              <a:gd name="connsiteX337" fmla="*/ 8919320 w 8946352"/>
              <a:gd name="connsiteY337" fmla="*/ 1831747 h 3940825"/>
              <a:gd name="connsiteX338" fmla="*/ 8933432 w 8946352"/>
              <a:gd name="connsiteY338" fmla="*/ 1908909 h 3940825"/>
              <a:gd name="connsiteX339" fmla="*/ 8926374 w 8946352"/>
              <a:gd name="connsiteY339" fmla="*/ 1901893 h 3940825"/>
              <a:gd name="connsiteX340" fmla="*/ 8893446 w 8946352"/>
              <a:gd name="connsiteY340" fmla="*/ 1829408 h 3940825"/>
              <a:gd name="connsiteX341" fmla="*/ 8916966 w 8946352"/>
              <a:gd name="connsiteY341" fmla="*/ 1997761 h 3940825"/>
              <a:gd name="connsiteX342" fmla="*/ 8919320 w 8946352"/>
              <a:gd name="connsiteY342" fmla="*/ 2154420 h 3940825"/>
              <a:gd name="connsiteX343" fmla="*/ 8924024 w 8946352"/>
              <a:gd name="connsiteY343" fmla="*/ 2184819 h 3940825"/>
              <a:gd name="connsiteX344" fmla="*/ 8935782 w 8946352"/>
              <a:gd name="connsiteY344" fmla="*/ 2117010 h 3940825"/>
              <a:gd name="connsiteX345" fmla="*/ 8942842 w 8946352"/>
              <a:gd name="connsiteY345" fmla="*/ 1943982 h 3940825"/>
              <a:gd name="connsiteX346" fmla="*/ 8834642 w 8946352"/>
              <a:gd name="connsiteY346" fmla="*/ 2463065 h 3940825"/>
              <a:gd name="connsiteX347" fmla="*/ 8844050 w 8946352"/>
              <a:gd name="connsiteY347" fmla="*/ 2451375 h 3940825"/>
              <a:gd name="connsiteX348" fmla="*/ 8754670 w 8946352"/>
              <a:gd name="connsiteY348" fmla="*/ 2603359 h 3940825"/>
              <a:gd name="connsiteX349" fmla="*/ 8832290 w 8946352"/>
              <a:gd name="connsiteY349" fmla="*/ 2491125 h 3940825"/>
              <a:gd name="connsiteX350" fmla="*/ 8742908 w 8946352"/>
              <a:gd name="connsiteY350" fmla="*/ 2643109 h 3940825"/>
              <a:gd name="connsiteX351" fmla="*/ 8622950 w 8946352"/>
              <a:gd name="connsiteY351" fmla="*/ 2776388 h 3940825"/>
              <a:gd name="connsiteX352" fmla="*/ 8495934 w 8946352"/>
              <a:gd name="connsiteY352" fmla="*/ 2888624 h 3940825"/>
              <a:gd name="connsiteX353" fmla="*/ 8366566 w 8946352"/>
              <a:gd name="connsiteY353" fmla="*/ 3000857 h 3940825"/>
              <a:gd name="connsiteX354" fmla="*/ 8234846 w 8946352"/>
              <a:gd name="connsiteY354" fmla="*/ 3073343 h 3940825"/>
              <a:gd name="connsiteX355" fmla="*/ 8227790 w 8946352"/>
              <a:gd name="connsiteY355" fmla="*/ 3087372 h 3940825"/>
              <a:gd name="connsiteX356" fmla="*/ 8093716 w 8946352"/>
              <a:gd name="connsiteY356" fmla="*/ 3145828 h 3940825"/>
              <a:gd name="connsiteX357" fmla="*/ 7959646 w 8946352"/>
              <a:gd name="connsiteY357" fmla="*/ 3218314 h 3940825"/>
              <a:gd name="connsiteX358" fmla="*/ 7954942 w 8946352"/>
              <a:gd name="connsiteY358" fmla="*/ 3241694 h 3940825"/>
              <a:gd name="connsiteX359" fmla="*/ 7966702 w 8946352"/>
              <a:gd name="connsiteY359" fmla="*/ 3237017 h 3940825"/>
              <a:gd name="connsiteX360" fmla="*/ 7891432 w 8946352"/>
              <a:gd name="connsiteY360" fmla="*/ 3286122 h 3940825"/>
              <a:gd name="connsiteX361" fmla="*/ 7755008 w 8946352"/>
              <a:gd name="connsiteY361" fmla="*/ 3332886 h 3940825"/>
              <a:gd name="connsiteX362" fmla="*/ 7616234 w 8946352"/>
              <a:gd name="connsiteY362" fmla="*/ 3374972 h 3940825"/>
              <a:gd name="connsiteX363" fmla="*/ 7618584 w 8946352"/>
              <a:gd name="connsiteY363" fmla="*/ 3374972 h 3940825"/>
              <a:gd name="connsiteX364" fmla="*/ 7098762 w 8946352"/>
              <a:gd name="connsiteY364" fmla="*/ 3482531 h 3940825"/>
              <a:gd name="connsiteX365" fmla="*/ 7002324 w 8946352"/>
              <a:gd name="connsiteY365" fmla="*/ 3522282 h 3940825"/>
              <a:gd name="connsiteX366" fmla="*/ 6910590 w 8946352"/>
              <a:gd name="connsiteY366" fmla="*/ 3559694 h 3940825"/>
              <a:gd name="connsiteX367" fmla="*/ 6880012 w 8946352"/>
              <a:gd name="connsiteY367" fmla="*/ 3576061 h 3940825"/>
              <a:gd name="connsiteX368" fmla="*/ 6823560 w 8946352"/>
              <a:gd name="connsiteY368" fmla="*/ 3592429 h 3940825"/>
              <a:gd name="connsiteX369" fmla="*/ 6724770 w 8946352"/>
              <a:gd name="connsiteY369" fmla="*/ 3615809 h 3940825"/>
              <a:gd name="connsiteX370" fmla="*/ 6816506 w 8946352"/>
              <a:gd name="connsiteY370" fmla="*/ 3604119 h 3940825"/>
              <a:gd name="connsiteX371" fmla="*/ 6677728 w 8946352"/>
              <a:gd name="connsiteY371" fmla="*/ 3629841 h 3940825"/>
              <a:gd name="connsiteX372" fmla="*/ 6654206 w 8946352"/>
              <a:gd name="connsiteY372" fmla="*/ 3648547 h 3940825"/>
              <a:gd name="connsiteX373" fmla="*/ 6571882 w 8946352"/>
              <a:gd name="connsiteY373" fmla="*/ 3657898 h 3940825"/>
              <a:gd name="connsiteX374" fmla="*/ 6501318 w 8946352"/>
              <a:gd name="connsiteY374" fmla="*/ 3674266 h 3940825"/>
              <a:gd name="connsiteX375" fmla="*/ 6435458 w 8946352"/>
              <a:gd name="connsiteY375" fmla="*/ 3688295 h 3940825"/>
              <a:gd name="connsiteX376" fmla="*/ 6496614 w 8946352"/>
              <a:gd name="connsiteY376" fmla="*/ 3688295 h 3940825"/>
              <a:gd name="connsiteX377" fmla="*/ 6557770 w 8946352"/>
              <a:gd name="connsiteY377" fmla="*/ 3685956 h 3940825"/>
              <a:gd name="connsiteX378" fmla="*/ 6284922 w 8946352"/>
              <a:gd name="connsiteY378" fmla="*/ 3728045 h 3940825"/>
              <a:gd name="connsiteX379" fmla="*/ 6379006 w 8946352"/>
              <a:gd name="connsiteY379" fmla="*/ 3725707 h 3940825"/>
              <a:gd name="connsiteX380" fmla="*/ 6247286 w 8946352"/>
              <a:gd name="connsiteY380" fmla="*/ 3735059 h 3940825"/>
              <a:gd name="connsiteX381" fmla="*/ 6212004 w 8946352"/>
              <a:gd name="connsiteY381" fmla="*/ 3735059 h 3940825"/>
              <a:gd name="connsiteX382" fmla="*/ 6164962 w 8946352"/>
              <a:gd name="connsiteY382" fmla="*/ 3744413 h 3940825"/>
              <a:gd name="connsiteX383" fmla="*/ 6082638 w 8946352"/>
              <a:gd name="connsiteY383" fmla="*/ 3760780 h 3940825"/>
              <a:gd name="connsiteX384" fmla="*/ 6334314 w 8946352"/>
              <a:gd name="connsiteY384" fmla="*/ 3702324 h 3940825"/>
              <a:gd name="connsiteX385" fmla="*/ 6176722 w 8946352"/>
              <a:gd name="connsiteY385" fmla="*/ 3725707 h 3940825"/>
              <a:gd name="connsiteX386" fmla="*/ 6106158 w 8946352"/>
              <a:gd name="connsiteY386" fmla="*/ 3723368 h 3940825"/>
              <a:gd name="connsiteX387" fmla="*/ 6000310 w 8946352"/>
              <a:gd name="connsiteY387" fmla="*/ 3714016 h 3940825"/>
              <a:gd name="connsiteX388" fmla="*/ 5511066 w 8946352"/>
              <a:gd name="connsiteY388" fmla="*/ 3774809 h 3940825"/>
              <a:gd name="connsiteX389" fmla="*/ 5275852 w 8946352"/>
              <a:gd name="connsiteY389" fmla="*/ 3795854 h 3940825"/>
              <a:gd name="connsiteX390" fmla="*/ 5170006 w 8946352"/>
              <a:gd name="connsiteY390" fmla="*/ 3798192 h 3940825"/>
              <a:gd name="connsiteX391" fmla="*/ 5073568 w 8946352"/>
              <a:gd name="connsiteY391" fmla="*/ 3791177 h 3940825"/>
              <a:gd name="connsiteX392" fmla="*/ 4988890 w 8946352"/>
              <a:gd name="connsiteY392" fmla="*/ 3828589 h 3940825"/>
              <a:gd name="connsiteX393" fmla="*/ 5381700 w 8946352"/>
              <a:gd name="connsiteY393" fmla="*/ 3830927 h 3940825"/>
              <a:gd name="connsiteX394" fmla="*/ 5562814 w 8946352"/>
              <a:gd name="connsiteY394" fmla="*/ 3814560 h 3940825"/>
              <a:gd name="connsiteX395" fmla="*/ 5621618 w 8946352"/>
              <a:gd name="connsiteY395" fmla="*/ 3791177 h 3940825"/>
              <a:gd name="connsiteX396" fmla="*/ 5687478 w 8946352"/>
              <a:gd name="connsiteY396" fmla="*/ 3770132 h 3940825"/>
              <a:gd name="connsiteX397" fmla="*/ 5762746 w 8946352"/>
              <a:gd name="connsiteY397" fmla="*/ 3760780 h 3940825"/>
              <a:gd name="connsiteX398" fmla="*/ 5889762 w 8946352"/>
              <a:gd name="connsiteY398" fmla="*/ 3751428 h 3940825"/>
              <a:gd name="connsiteX399" fmla="*/ 5623968 w 8946352"/>
              <a:gd name="connsiteY399" fmla="*/ 3795854 h 3940825"/>
              <a:gd name="connsiteX400" fmla="*/ 5852128 w 8946352"/>
              <a:gd name="connsiteY400" fmla="*/ 3802867 h 3940825"/>
              <a:gd name="connsiteX401" fmla="*/ 5656898 w 8946352"/>
              <a:gd name="connsiteY401" fmla="*/ 3823911 h 3940825"/>
              <a:gd name="connsiteX402" fmla="*/ 5452264 w 8946352"/>
              <a:gd name="connsiteY402" fmla="*/ 3851972 h 3940825"/>
              <a:gd name="connsiteX403" fmla="*/ 5264092 w 8946352"/>
              <a:gd name="connsiteY403" fmla="*/ 3875352 h 3940825"/>
              <a:gd name="connsiteX404" fmla="*/ 5184120 w 8946352"/>
              <a:gd name="connsiteY404" fmla="*/ 3884707 h 3940825"/>
              <a:gd name="connsiteX405" fmla="*/ 5118260 w 8946352"/>
              <a:gd name="connsiteY405" fmla="*/ 3889381 h 3940825"/>
              <a:gd name="connsiteX406" fmla="*/ 4948906 w 8946352"/>
              <a:gd name="connsiteY406" fmla="*/ 3887045 h 3940825"/>
              <a:gd name="connsiteX407" fmla="*/ 4850116 w 8946352"/>
              <a:gd name="connsiteY407" fmla="*/ 3889381 h 3940825"/>
              <a:gd name="connsiteX408" fmla="*/ 4770142 w 8946352"/>
              <a:gd name="connsiteY408" fmla="*/ 3894058 h 3940825"/>
              <a:gd name="connsiteX409" fmla="*/ 4523166 w 8946352"/>
              <a:gd name="connsiteY409" fmla="*/ 3858985 h 3940825"/>
              <a:gd name="connsiteX410" fmla="*/ 4313828 w 8946352"/>
              <a:gd name="connsiteY410" fmla="*/ 3875352 h 3940825"/>
              <a:gd name="connsiteX411" fmla="*/ 4111542 w 8946352"/>
              <a:gd name="connsiteY411" fmla="*/ 3873014 h 3940825"/>
              <a:gd name="connsiteX412" fmla="*/ 4052738 w 8946352"/>
              <a:gd name="connsiteY412" fmla="*/ 3905751 h 3940825"/>
              <a:gd name="connsiteX413" fmla="*/ 4549042 w 8946352"/>
              <a:gd name="connsiteY413" fmla="*/ 3922119 h 3940825"/>
              <a:gd name="connsiteX414" fmla="*/ 4175050 w 8946352"/>
              <a:gd name="connsiteY414" fmla="*/ 3940825 h 3940825"/>
              <a:gd name="connsiteX415" fmla="*/ 4182108 w 8946352"/>
              <a:gd name="connsiteY415" fmla="*/ 3929132 h 3940825"/>
              <a:gd name="connsiteX416" fmla="*/ 4080964 w 8946352"/>
              <a:gd name="connsiteY416" fmla="*/ 3919780 h 3940825"/>
              <a:gd name="connsiteX417" fmla="*/ 4031570 w 8946352"/>
              <a:gd name="connsiteY417" fmla="*/ 3936147 h 3940825"/>
              <a:gd name="connsiteX418" fmla="*/ 3657578 w 8946352"/>
              <a:gd name="connsiteY418" fmla="*/ 3926793 h 3940825"/>
              <a:gd name="connsiteX419" fmla="*/ 3521154 w 8946352"/>
              <a:gd name="connsiteY419" fmla="*/ 3929132 h 3940825"/>
              <a:gd name="connsiteX420" fmla="*/ 3389434 w 8946352"/>
              <a:gd name="connsiteY420" fmla="*/ 3926793 h 3940825"/>
              <a:gd name="connsiteX421" fmla="*/ 3187150 w 8946352"/>
              <a:gd name="connsiteY421" fmla="*/ 3903413 h 3940825"/>
              <a:gd name="connsiteX422" fmla="*/ 3459998 w 8946352"/>
              <a:gd name="connsiteY422" fmla="*/ 3922119 h 3940825"/>
              <a:gd name="connsiteX423" fmla="*/ 3518804 w 8946352"/>
              <a:gd name="connsiteY423" fmla="*/ 3877691 h 3940825"/>
              <a:gd name="connsiteX424" fmla="*/ 2305099 w 8946352"/>
              <a:gd name="connsiteY424" fmla="*/ 3802867 h 3940825"/>
              <a:gd name="connsiteX425" fmla="*/ 2447991 w 8946352"/>
              <a:gd name="connsiteY425" fmla="*/ 3825081 h 3940825"/>
              <a:gd name="connsiteX426" fmla="*/ 2511015 w 8946352"/>
              <a:gd name="connsiteY426" fmla="*/ 3834251 h 3940825"/>
              <a:gd name="connsiteX427" fmla="*/ 2368605 w 8946352"/>
              <a:gd name="connsiteY427" fmla="*/ 3819237 h 3940825"/>
              <a:gd name="connsiteX428" fmla="*/ 2354492 w 8946352"/>
              <a:gd name="connsiteY428" fmla="*/ 3821573 h 3940825"/>
              <a:gd name="connsiteX429" fmla="*/ 2509734 w 8946352"/>
              <a:gd name="connsiteY429" fmla="*/ 3837940 h 3940825"/>
              <a:gd name="connsiteX430" fmla="*/ 2520076 w 8946352"/>
              <a:gd name="connsiteY430" fmla="*/ 3836228 h 3940825"/>
              <a:gd name="connsiteX431" fmla="*/ 2552072 w 8946352"/>
              <a:gd name="connsiteY431" fmla="*/ 3847295 h 3940825"/>
              <a:gd name="connsiteX432" fmla="*/ 1648850 w 8946352"/>
              <a:gd name="connsiteY432" fmla="*/ 3725707 h 3940825"/>
              <a:gd name="connsiteX433" fmla="*/ 1702950 w 8946352"/>
              <a:gd name="connsiteY433" fmla="*/ 3756103 h 3940825"/>
              <a:gd name="connsiteX434" fmla="*/ 1519484 w 8946352"/>
              <a:gd name="connsiteY434" fmla="*/ 3725707 h 3940825"/>
              <a:gd name="connsiteX435" fmla="*/ 1319550 w 8946352"/>
              <a:gd name="connsiteY435" fmla="*/ 3695310 h 3940825"/>
              <a:gd name="connsiteX436" fmla="*/ 1305437 w 8946352"/>
              <a:gd name="connsiteY436" fmla="*/ 3681282 h 3940825"/>
              <a:gd name="connsiteX437" fmla="*/ 1187830 w 8946352"/>
              <a:gd name="connsiteY437" fmla="*/ 3667250 h 3940825"/>
              <a:gd name="connsiteX438" fmla="*/ 1126675 w 8946352"/>
              <a:gd name="connsiteY438" fmla="*/ 3667250 h 3940825"/>
              <a:gd name="connsiteX439" fmla="*/ 983195 w 8946352"/>
              <a:gd name="connsiteY439" fmla="*/ 3615809 h 3940825"/>
              <a:gd name="connsiteX440" fmla="*/ 910278 w 8946352"/>
              <a:gd name="connsiteY440" fmla="*/ 3597103 h 3940825"/>
              <a:gd name="connsiteX441" fmla="*/ 872643 w 8946352"/>
              <a:gd name="connsiteY441" fmla="*/ 3587752 h 3940825"/>
              <a:gd name="connsiteX442" fmla="*/ 823250 w 8946352"/>
              <a:gd name="connsiteY442" fmla="*/ 3571384 h 3940825"/>
              <a:gd name="connsiteX443" fmla="*/ 651542 w 8946352"/>
              <a:gd name="connsiteY443" fmla="*/ 3468502 h 3940825"/>
              <a:gd name="connsiteX444" fmla="*/ 670359 w 8946352"/>
              <a:gd name="connsiteY444" fmla="*/ 3491885 h 3940825"/>
              <a:gd name="connsiteX445" fmla="*/ 498654 w 8946352"/>
              <a:gd name="connsiteY445" fmla="*/ 3321195 h 3940825"/>
              <a:gd name="connsiteX446" fmla="*/ 392807 w 8946352"/>
              <a:gd name="connsiteY446" fmla="*/ 3082694 h 3940825"/>
              <a:gd name="connsiteX447" fmla="*/ 364581 w 8946352"/>
              <a:gd name="connsiteY447" fmla="*/ 2823154 h 3940825"/>
              <a:gd name="connsiteX448" fmla="*/ 369285 w 8946352"/>
              <a:gd name="connsiteY448" fmla="*/ 2699227 h 3940825"/>
              <a:gd name="connsiteX449" fmla="*/ 373990 w 8946352"/>
              <a:gd name="connsiteY449" fmla="*/ 2638432 h 3940825"/>
              <a:gd name="connsiteX450" fmla="*/ 381047 w 8946352"/>
              <a:gd name="connsiteY450" fmla="*/ 2579978 h 3940825"/>
              <a:gd name="connsiteX451" fmla="*/ 381047 w 8946352"/>
              <a:gd name="connsiteY451" fmla="*/ 2813800 h 3940825"/>
              <a:gd name="connsiteX452" fmla="*/ 437499 w 8946352"/>
              <a:gd name="connsiteY452" fmla="*/ 2425656 h 3940825"/>
              <a:gd name="connsiteX453" fmla="*/ 442203 w 8946352"/>
              <a:gd name="connsiteY453" fmla="*/ 2385905 h 3940825"/>
              <a:gd name="connsiteX454" fmla="*/ 451611 w 8946352"/>
              <a:gd name="connsiteY454" fmla="*/ 2332126 h 3940825"/>
              <a:gd name="connsiteX455" fmla="*/ 439850 w 8946352"/>
              <a:gd name="connsiteY455" fmla="*/ 2334464 h 3940825"/>
              <a:gd name="connsiteX456" fmla="*/ 411624 w 8946352"/>
              <a:gd name="connsiteY456" fmla="*/ 2474758 h 3940825"/>
              <a:gd name="connsiteX457" fmla="*/ 411624 w 8946352"/>
              <a:gd name="connsiteY457" fmla="*/ 2420978 h 3940825"/>
              <a:gd name="connsiteX458" fmla="*/ 439850 w 8946352"/>
              <a:gd name="connsiteY458" fmla="*/ 2320435 h 3940825"/>
              <a:gd name="connsiteX459" fmla="*/ 456313 w 8946352"/>
              <a:gd name="connsiteY459" fmla="*/ 2276008 h 3940825"/>
              <a:gd name="connsiteX460" fmla="*/ 463371 w 8946352"/>
              <a:gd name="connsiteY460" fmla="*/ 2301729 h 3940825"/>
              <a:gd name="connsiteX461" fmla="*/ 453962 w 8946352"/>
              <a:gd name="connsiteY461" fmla="*/ 2395257 h 3940825"/>
              <a:gd name="connsiteX462" fmla="*/ 458667 w 8946352"/>
              <a:gd name="connsiteY462" fmla="*/ 2449036 h 3940825"/>
              <a:gd name="connsiteX463" fmla="*/ 470429 w 8946352"/>
              <a:gd name="connsiteY463" fmla="*/ 2383566 h 3940825"/>
              <a:gd name="connsiteX464" fmla="*/ 484541 w 8946352"/>
              <a:gd name="connsiteY464" fmla="*/ 2327448 h 3940825"/>
              <a:gd name="connsiteX465" fmla="*/ 515118 w 8946352"/>
              <a:gd name="connsiteY465" fmla="*/ 2238598 h 3940825"/>
              <a:gd name="connsiteX466" fmla="*/ 545697 w 8946352"/>
              <a:gd name="connsiteY466" fmla="*/ 2161435 h 3940825"/>
              <a:gd name="connsiteX467" fmla="*/ 578627 w 8946352"/>
              <a:gd name="connsiteY467" fmla="*/ 2079598 h 3940825"/>
              <a:gd name="connsiteX468" fmla="*/ 529231 w 8946352"/>
              <a:gd name="connsiteY468" fmla="*/ 2147407 h 3940825"/>
              <a:gd name="connsiteX469" fmla="*/ 508063 w 8946352"/>
              <a:gd name="connsiteY469" fmla="*/ 2142729 h 3940825"/>
              <a:gd name="connsiteX470" fmla="*/ 550401 w 8946352"/>
              <a:gd name="connsiteY470" fmla="*/ 2021142 h 3940825"/>
              <a:gd name="connsiteX471" fmla="*/ 588036 w 8946352"/>
              <a:gd name="connsiteY471" fmla="*/ 1941643 h 3940825"/>
              <a:gd name="connsiteX472" fmla="*/ 609204 w 8946352"/>
              <a:gd name="connsiteY472" fmla="*/ 1899554 h 3940825"/>
              <a:gd name="connsiteX473" fmla="*/ 632725 w 8946352"/>
              <a:gd name="connsiteY473" fmla="*/ 1857468 h 3940825"/>
              <a:gd name="connsiteX474" fmla="*/ 820896 w 8946352"/>
              <a:gd name="connsiteY474" fmla="*/ 1597925 h 3940825"/>
              <a:gd name="connsiteX475" fmla="*/ 863235 w 8946352"/>
              <a:gd name="connsiteY475" fmla="*/ 1520762 h 3940825"/>
              <a:gd name="connsiteX476" fmla="*/ 893814 w 8946352"/>
              <a:gd name="connsiteY476" fmla="*/ 1476337 h 3940825"/>
              <a:gd name="connsiteX477" fmla="*/ 931448 w 8946352"/>
              <a:gd name="connsiteY477" fmla="*/ 1431910 h 3940825"/>
              <a:gd name="connsiteX478" fmla="*/ 1018476 w 8946352"/>
              <a:gd name="connsiteY478" fmla="*/ 1340720 h 3940825"/>
              <a:gd name="connsiteX479" fmla="*/ 1065519 w 8946352"/>
              <a:gd name="connsiteY479" fmla="*/ 1296293 h 3940825"/>
              <a:gd name="connsiteX480" fmla="*/ 1114915 w 8946352"/>
              <a:gd name="connsiteY480" fmla="*/ 1256544 h 3940825"/>
              <a:gd name="connsiteX481" fmla="*/ 1213705 w 8946352"/>
              <a:gd name="connsiteY481" fmla="*/ 1186398 h 3940825"/>
              <a:gd name="connsiteX482" fmla="*/ 1298382 w 8946352"/>
              <a:gd name="connsiteY482" fmla="*/ 1132618 h 3940825"/>
              <a:gd name="connsiteX483" fmla="*/ 1378355 w 8946352"/>
              <a:gd name="connsiteY483" fmla="*/ 1076500 h 3940825"/>
              <a:gd name="connsiteX484" fmla="*/ 1519484 w 8946352"/>
              <a:gd name="connsiteY484" fmla="*/ 1027398 h 3940825"/>
              <a:gd name="connsiteX485" fmla="*/ 1465383 w 8946352"/>
              <a:gd name="connsiteY485" fmla="*/ 1039088 h 3940825"/>
              <a:gd name="connsiteX486" fmla="*/ 1717063 w 8946352"/>
              <a:gd name="connsiteY486" fmla="*/ 968941 h 3940825"/>
              <a:gd name="connsiteX487" fmla="*/ 1895826 w 8946352"/>
              <a:gd name="connsiteY487" fmla="*/ 947899 h 3940825"/>
              <a:gd name="connsiteX488" fmla="*/ 1811149 w 8946352"/>
              <a:gd name="connsiteY488" fmla="*/ 945561 h 3940825"/>
              <a:gd name="connsiteX489" fmla="*/ 2276873 w 8946352"/>
              <a:gd name="connsiteY489" fmla="*/ 908148 h 3940825"/>
              <a:gd name="connsiteX490" fmla="*/ 2735539 w 8946352"/>
              <a:gd name="connsiteY490" fmla="*/ 901133 h 3940825"/>
              <a:gd name="connsiteX491" fmla="*/ 2672033 w 8946352"/>
              <a:gd name="connsiteY491" fmla="*/ 896458 h 3940825"/>
              <a:gd name="connsiteX492" fmla="*/ 2841387 w 8946352"/>
              <a:gd name="connsiteY492" fmla="*/ 898794 h 3940825"/>
              <a:gd name="connsiteX493" fmla="*/ 2714371 w 8946352"/>
              <a:gd name="connsiteY493" fmla="*/ 912826 h 3940825"/>
              <a:gd name="connsiteX494" fmla="*/ 3514100 w 8946352"/>
              <a:gd name="connsiteY494" fmla="*/ 915164 h 3940825"/>
              <a:gd name="connsiteX495" fmla="*/ 3382380 w 8946352"/>
              <a:gd name="connsiteY495" fmla="*/ 891781 h 3940825"/>
              <a:gd name="connsiteX496" fmla="*/ 3570550 w 8946352"/>
              <a:gd name="connsiteY496" fmla="*/ 917500 h 3940825"/>
              <a:gd name="connsiteX497" fmla="*/ 3784594 w 8946352"/>
              <a:gd name="connsiteY497" fmla="*/ 931532 h 3940825"/>
              <a:gd name="connsiteX498" fmla="*/ 3615240 w 8946352"/>
              <a:gd name="connsiteY498" fmla="*/ 894120 h 3940825"/>
              <a:gd name="connsiteX499" fmla="*/ 3923372 w 8946352"/>
              <a:gd name="connsiteY499" fmla="*/ 910487 h 3940825"/>
              <a:gd name="connsiteX500" fmla="*/ 3984528 w 8946352"/>
              <a:gd name="connsiteY500" fmla="*/ 901133 h 3940825"/>
              <a:gd name="connsiteX501" fmla="*/ 4158586 w 8946352"/>
              <a:gd name="connsiteY501" fmla="*/ 919839 h 3940825"/>
              <a:gd name="connsiteX502" fmla="*/ 4334996 w 8946352"/>
              <a:gd name="connsiteY502" fmla="*/ 926855 h 3940825"/>
              <a:gd name="connsiteX503" fmla="*/ 4309122 w 8946352"/>
              <a:gd name="connsiteY503" fmla="*/ 917500 h 3940825"/>
              <a:gd name="connsiteX504" fmla="*/ 4438784 w 8946352"/>
              <a:gd name="connsiteY504" fmla="*/ 946144 h 3940825"/>
              <a:gd name="connsiteX505" fmla="*/ 4535266 w 8946352"/>
              <a:gd name="connsiteY505" fmla="*/ 954760 h 3940825"/>
              <a:gd name="connsiteX506" fmla="*/ 4542866 w 8946352"/>
              <a:gd name="connsiteY506" fmla="*/ 956082 h 3940825"/>
              <a:gd name="connsiteX507" fmla="*/ 4556096 w 8946352"/>
              <a:gd name="connsiteY507" fmla="*/ 961928 h 3940825"/>
              <a:gd name="connsiteX508" fmla="*/ 4311474 w 8946352"/>
              <a:gd name="connsiteY508" fmla="*/ 931532 h 3940825"/>
              <a:gd name="connsiteX509" fmla="*/ 4485532 w 8946352"/>
              <a:gd name="connsiteY509" fmla="*/ 978295 h 3940825"/>
              <a:gd name="connsiteX510" fmla="*/ 4370278 w 8946352"/>
              <a:gd name="connsiteY510" fmla="*/ 973618 h 3940825"/>
              <a:gd name="connsiteX511" fmla="*/ 4285602 w 8946352"/>
              <a:gd name="connsiteY511" fmla="*/ 968941 h 3940825"/>
              <a:gd name="connsiteX512" fmla="*/ 4299714 w 8946352"/>
              <a:gd name="connsiteY512" fmla="*/ 973618 h 3940825"/>
              <a:gd name="connsiteX513" fmla="*/ 4370278 w 8946352"/>
              <a:gd name="connsiteY513" fmla="*/ 973618 h 3940825"/>
              <a:gd name="connsiteX514" fmla="*/ 4443194 w 8946352"/>
              <a:gd name="connsiteY514" fmla="*/ 982972 h 3940825"/>
              <a:gd name="connsiteX515" fmla="*/ 4487886 w 8946352"/>
              <a:gd name="connsiteY515" fmla="*/ 978295 h 3940825"/>
              <a:gd name="connsiteX516" fmla="*/ 4633718 w 8946352"/>
              <a:gd name="connsiteY516" fmla="*/ 961928 h 3940825"/>
              <a:gd name="connsiteX517" fmla="*/ 4585180 w 8946352"/>
              <a:gd name="connsiteY517" fmla="*/ 957907 h 3940825"/>
              <a:gd name="connsiteX518" fmla="*/ 4700460 w 8946352"/>
              <a:gd name="connsiteY518" fmla="*/ 961343 h 3940825"/>
              <a:gd name="connsiteX519" fmla="*/ 4864228 w 8946352"/>
              <a:gd name="connsiteY519" fmla="*/ 975957 h 3940825"/>
              <a:gd name="connsiteX520" fmla="*/ 4826594 w 8946352"/>
              <a:gd name="connsiteY520" fmla="*/ 959589 h 3940825"/>
              <a:gd name="connsiteX521" fmla="*/ 5261738 w 8946352"/>
              <a:gd name="connsiteY521" fmla="*/ 1018046 h 3940825"/>
              <a:gd name="connsiteX522" fmla="*/ 5172358 w 8946352"/>
              <a:gd name="connsiteY522" fmla="*/ 989986 h 3940825"/>
              <a:gd name="connsiteX523" fmla="*/ 5699238 w 8946352"/>
              <a:gd name="connsiteY523" fmla="*/ 1081177 h 3940825"/>
              <a:gd name="connsiteX524" fmla="*/ 5802732 w 8946352"/>
              <a:gd name="connsiteY524" fmla="*/ 1069487 h 3940825"/>
              <a:gd name="connsiteX525" fmla="*/ 6096750 w 8946352"/>
              <a:gd name="connsiteY525" fmla="*/ 1127941 h 3940825"/>
              <a:gd name="connsiteX526" fmla="*/ 6007370 w 8946352"/>
              <a:gd name="connsiteY526" fmla="*/ 1102222 h 3940825"/>
              <a:gd name="connsiteX527" fmla="*/ 6007370 w 8946352"/>
              <a:gd name="connsiteY527" fmla="*/ 1109235 h 3940825"/>
              <a:gd name="connsiteX528" fmla="*/ 5932100 w 8946352"/>
              <a:gd name="connsiteY528" fmla="*/ 1085854 h 3940825"/>
              <a:gd name="connsiteX529" fmla="*/ 6261400 w 8946352"/>
              <a:gd name="connsiteY529" fmla="*/ 1153663 h 3940825"/>
              <a:gd name="connsiteX530" fmla="*/ 6174370 w 8946352"/>
              <a:gd name="connsiteY530" fmla="*/ 1113912 h 3940825"/>
              <a:gd name="connsiteX531" fmla="*/ 6870604 w 8946352"/>
              <a:gd name="connsiteY531" fmla="*/ 1293957 h 3940825"/>
              <a:gd name="connsiteX532" fmla="*/ 6854140 w 8946352"/>
              <a:gd name="connsiteY532" fmla="*/ 1319676 h 3940825"/>
              <a:gd name="connsiteX533" fmla="*/ 6616572 w 8946352"/>
              <a:gd name="connsiteY533" fmla="*/ 1268235 h 3940825"/>
              <a:gd name="connsiteX534" fmla="*/ 6840026 w 8946352"/>
              <a:gd name="connsiteY534" fmla="*/ 1345398 h 3940825"/>
              <a:gd name="connsiteX535" fmla="*/ 6675378 w 8946352"/>
              <a:gd name="connsiteY535" fmla="*/ 1307986 h 3940825"/>
              <a:gd name="connsiteX536" fmla="*/ 6684786 w 8946352"/>
              <a:gd name="connsiteY536" fmla="*/ 1314999 h 3940825"/>
              <a:gd name="connsiteX537" fmla="*/ 6562474 w 8946352"/>
              <a:gd name="connsiteY537" fmla="*/ 1284602 h 3940825"/>
              <a:gd name="connsiteX538" fmla="*/ 6557770 w 8946352"/>
              <a:gd name="connsiteY538" fmla="*/ 1310324 h 3940825"/>
              <a:gd name="connsiteX539" fmla="*/ 6483676 w 8946352"/>
              <a:gd name="connsiteY539" fmla="*/ 1310652 h 3940825"/>
              <a:gd name="connsiteX540" fmla="*/ 6508192 w 8946352"/>
              <a:gd name="connsiteY540" fmla="*/ 1318232 h 3940825"/>
              <a:gd name="connsiteX541" fmla="*/ 6438104 w 8946352"/>
              <a:gd name="connsiteY541" fmla="*/ 1298631 h 3940825"/>
              <a:gd name="connsiteX542" fmla="*/ 6334314 w 8946352"/>
              <a:gd name="connsiteY542" fmla="*/ 1261219 h 3940825"/>
              <a:gd name="connsiteX543" fmla="*/ 6143794 w 8946352"/>
              <a:gd name="connsiteY543" fmla="*/ 1235500 h 3940825"/>
              <a:gd name="connsiteX544" fmla="*/ 6383712 w 8946352"/>
              <a:gd name="connsiteY544" fmla="*/ 1300970 h 3940825"/>
              <a:gd name="connsiteX545" fmla="*/ 6141440 w 8946352"/>
              <a:gd name="connsiteY545" fmla="*/ 1282264 h 3940825"/>
              <a:gd name="connsiteX546" fmla="*/ 6028538 w 8946352"/>
              <a:gd name="connsiteY546" fmla="*/ 1258883 h 3940825"/>
              <a:gd name="connsiteX547" fmla="*/ 5925042 w 8946352"/>
              <a:gd name="connsiteY547" fmla="*/ 1242516 h 3940825"/>
              <a:gd name="connsiteX548" fmla="*/ 5746280 w 8946352"/>
              <a:gd name="connsiteY548" fmla="*/ 1226146 h 3940825"/>
              <a:gd name="connsiteX549" fmla="*/ 5466376 w 8946352"/>
              <a:gd name="connsiteY549" fmla="*/ 1207442 h 3940825"/>
              <a:gd name="connsiteX550" fmla="*/ 5391108 w 8946352"/>
              <a:gd name="connsiteY550" fmla="*/ 1165353 h 3940825"/>
              <a:gd name="connsiteX551" fmla="*/ 5186470 w 8946352"/>
              <a:gd name="connsiteY551" fmla="*/ 1151324 h 3940825"/>
              <a:gd name="connsiteX552" fmla="*/ 5108850 w 8946352"/>
              <a:gd name="connsiteY552" fmla="*/ 1116251 h 3940825"/>
              <a:gd name="connsiteX553" fmla="*/ 4981836 w 8946352"/>
              <a:gd name="connsiteY553" fmla="*/ 1113912 h 3940825"/>
              <a:gd name="connsiteX554" fmla="*/ 5071216 w 8946352"/>
              <a:gd name="connsiteY554" fmla="*/ 1153663 h 3940825"/>
              <a:gd name="connsiteX555" fmla="*/ 4939496 w 8946352"/>
              <a:gd name="connsiteY555" fmla="*/ 1127941 h 3940825"/>
              <a:gd name="connsiteX556" fmla="*/ 4777198 w 8946352"/>
              <a:gd name="connsiteY556" fmla="*/ 1111574 h 3940825"/>
              <a:gd name="connsiteX557" fmla="*/ 4854820 w 8946352"/>
              <a:gd name="connsiteY557" fmla="*/ 1130280 h 3940825"/>
              <a:gd name="connsiteX558" fmla="*/ 4680762 w 8946352"/>
              <a:gd name="connsiteY558" fmla="*/ 1106896 h 3940825"/>
              <a:gd name="connsiteX559" fmla="*/ 4532574 w 8946352"/>
              <a:gd name="connsiteY559" fmla="*/ 1092868 h 3940825"/>
              <a:gd name="connsiteX560" fmla="*/ 4287952 w 8946352"/>
              <a:gd name="connsiteY560" fmla="*/ 1076500 h 3940825"/>
              <a:gd name="connsiteX561" fmla="*/ 3758722 w 8946352"/>
              <a:gd name="connsiteY561" fmla="*/ 1050781 h 3940825"/>
              <a:gd name="connsiteX562" fmla="*/ 3798706 w 8946352"/>
              <a:gd name="connsiteY562" fmla="*/ 1064810 h 3940825"/>
              <a:gd name="connsiteX563" fmla="*/ 3657578 w 8946352"/>
              <a:gd name="connsiteY563" fmla="*/ 1055456 h 3940825"/>
              <a:gd name="connsiteX564" fmla="*/ 3685804 w 8946352"/>
              <a:gd name="connsiteY564" fmla="*/ 1064810 h 3940825"/>
              <a:gd name="connsiteX565" fmla="*/ 2853146 w 8946352"/>
              <a:gd name="connsiteY565" fmla="*/ 1036749 h 3940825"/>
              <a:gd name="connsiteX566" fmla="*/ 3008388 w 8946352"/>
              <a:gd name="connsiteY566" fmla="*/ 1050781 h 3940825"/>
              <a:gd name="connsiteX567" fmla="*/ 2735539 w 8946352"/>
              <a:gd name="connsiteY567" fmla="*/ 1034413 h 3940825"/>
              <a:gd name="connsiteX568" fmla="*/ 2766118 w 8946352"/>
              <a:gd name="connsiteY568" fmla="*/ 1055456 h 3940825"/>
              <a:gd name="connsiteX569" fmla="*/ 2102814 w 8946352"/>
              <a:gd name="connsiteY569" fmla="*/ 1069487 h 3940825"/>
              <a:gd name="connsiteX570" fmla="*/ 2105165 w 8946352"/>
              <a:gd name="connsiteY570" fmla="*/ 1083516 h 3940825"/>
              <a:gd name="connsiteX571" fmla="*/ 1954628 w 8946352"/>
              <a:gd name="connsiteY571" fmla="*/ 1092868 h 3940825"/>
              <a:gd name="connsiteX572" fmla="*/ 2008729 w 8946352"/>
              <a:gd name="connsiteY572" fmla="*/ 1090529 h 3940825"/>
              <a:gd name="connsiteX573" fmla="*/ 1773515 w 8946352"/>
              <a:gd name="connsiteY573" fmla="*/ 1120928 h 3940825"/>
              <a:gd name="connsiteX574" fmla="*/ 1535947 w 8946352"/>
              <a:gd name="connsiteY574" fmla="*/ 1193411 h 3940825"/>
              <a:gd name="connsiteX575" fmla="*/ 1637091 w 8946352"/>
              <a:gd name="connsiteY575" fmla="*/ 1165353 h 3940825"/>
              <a:gd name="connsiteX576" fmla="*/ 1658259 w 8946352"/>
              <a:gd name="connsiteY576" fmla="*/ 1177043 h 3940825"/>
              <a:gd name="connsiteX577" fmla="*/ 1455974 w 8946352"/>
              <a:gd name="connsiteY577" fmla="*/ 1244852 h 3940825"/>
              <a:gd name="connsiteX578" fmla="*/ 1406581 w 8946352"/>
              <a:gd name="connsiteY578" fmla="*/ 1265896 h 3940825"/>
              <a:gd name="connsiteX579" fmla="*/ 1359538 w 8946352"/>
              <a:gd name="connsiteY579" fmla="*/ 1289279 h 3940825"/>
              <a:gd name="connsiteX580" fmla="*/ 1265452 w 8946352"/>
              <a:gd name="connsiteY580" fmla="*/ 1343059 h 3940825"/>
              <a:gd name="connsiteX581" fmla="*/ 1201943 w 8946352"/>
              <a:gd name="connsiteY581" fmla="*/ 1403852 h 3940825"/>
              <a:gd name="connsiteX582" fmla="*/ 1185480 w 8946352"/>
              <a:gd name="connsiteY582" fmla="*/ 1424896 h 3940825"/>
              <a:gd name="connsiteX583" fmla="*/ 1206648 w 8946352"/>
              <a:gd name="connsiteY583" fmla="*/ 1413206 h 3940825"/>
              <a:gd name="connsiteX584" fmla="*/ 1190184 w 8946352"/>
              <a:gd name="connsiteY584" fmla="*/ 1424896 h 3940825"/>
              <a:gd name="connsiteX585" fmla="*/ 1157254 w 8946352"/>
              <a:gd name="connsiteY585" fmla="*/ 1450615 h 3940825"/>
              <a:gd name="connsiteX586" fmla="*/ 1091394 w 8946352"/>
              <a:gd name="connsiteY586" fmla="*/ 1502056 h 3940825"/>
              <a:gd name="connsiteX587" fmla="*/ 1107858 w 8946352"/>
              <a:gd name="connsiteY587" fmla="*/ 1499720 h 3940825"/>
              <a:gd name="connsiteX588" fmla="*/ 816192 w 8946352"/>
              <a:gd name="connsiteY588" fmla="*/ 1890203 h 3940825"/>
              <a:gd name="connsiteX589" fmla="*/ 623317 w 8946352"/>
              <a:gd name="connsiteY589" fmla="*/ 2329787 h 3940825"/>
              <a:gd name="connsiteX590" fmla="*/ 538639 w 8946352"/>
              <a:gd name="connsiteY590" fmla="*/ 2806784 h 3940825"/>
              <a:gd name="connsiteX591" fmla="*/ 555106 w 8946352"/>
              <a:gd name="connsiteY591" fmla="*/ 3040608 h 3940825"/>
              <a:gd name="connsiteX592" fmla="*/ 590387 w 8946352"/>
              <a:gd name="connsiteY592" fmla="*/ 3143490 h 3940825"/>
              <a:gd name="connsiteX593" fmla="*/ 616261 w 8946352"/>
              <a:gd name="connsiteY593" fmla="*/ 3187915 h 3940825"/>
              <a:gd name="connsiteX594" fmla="*/ 649191 w 8946352"/>
              <a:gd name="connsiteY594" fmla="*/ 3230004 h 3940825"/>
              <a:gd name="connsiteX595" fmla="*/ 646838 w 8946352"/>
              <a:gd name="connsiteY595" fmla="*/ 3218314 h 3940825"/>
              <a:gd name="connsiteX596" fmla="*/ 924391 w 8946352"/>
              <a:gd name="connsiteY596" fmla="*/ 3447458 h 3940825"/>
              <a:gd name="connsiteX597" fmla="*/ 969080 w 8946352"/>
              <a:gd name="connsiteY597" fmla="*/ 3461487 h 3940825"/>
              <a:gd name="connsiteX598" fmla="*/ 1011421 w 8946352"/>
              <a:gd name="connsiteY598" fmla="*/ 3468502 h 3940825"/>
              <a:gd name="connsiteX599" fmla="*/ 1133732 w 8946352"/>
              <a:gd name="connsiteY599" fmla="*/ 3489547 h 3940825"/>
              <a:gd name="connsiteX600" fmla="*/ 1234873 w 8946352"/>
              <a:gd name="connsiteY600" fmla="*/ 3524620 h 3940825"/>
              <a:gd name="connsiteX601" fmla="*/ 1439511 w 8946352"/>
              <a:gd name="connsiteY601" fmla="*/ 3576061 h 3940825"/>
              <a:gd name="connsiteX602" fmla="*/ 1413636 w 8946352"/>
              <a:gd name="connsiteY602" fmla="*/ 3550340 h 3940825"/>
              <a:gd name="connsiteX603" fmla="*/ 1975799 w 8946352"/>
              <a:gd name="connsiteY603" fmla="*/ 3625164 h 3940825"/>
              <a:gd name="connsiteX604" fmla="*/ 2575594 w 8946352"/>
              <a:gd name="connsiteY604" fmla="*/ 3669589 h 3940825"/>
              <a:gd name="connsiteX605" fmla="*/ 2147504 w 8946352"/>
              <a:gd name="connsiteY605" fmla="*/ 3664914 h 3940825"/>
              <a:gd name="connsiteX606" fmla="*/ 1827613 w 8946352"/>
              <a:gd name="connsiteY606" fmla="*/ 3643870 h 3940825"/>
              <a:gd name="connsiteX607" fmla="*/ 2218068 w 8946352"/>
              <a:gd name="connsiteY607" fmla="*/ 3678943 h 3940825"/>
              <a:gd name="connsiteX608" fmla="*/ 2632045 w 8946352"/>
              <a:gd name="connsiteY608" fmla="*/ 3699988 h 3940825"/>
              <a:gd name="connsiteX609" fmla="*/ 2450931 w 8946352"/>
              <a:gd name="connsiteY609" fmla="*/ 3681282 h 3940825"/>
              <a:gd name="connsiteX610" fmla="*/ 2829625 w 8946352"/>
              <a:gd name="connsiteY610" fmla="*/ 3695310 h 3940825"/>
              <a:gd name="connsiteX611" fmla="*/ 3102474 w 8946352"/>
              <a:gd name="connsiteY611" fmla="*/ 3697649 h 3940825"/>
              <a:gd name="connsiteX612" fmla="*/ 3812820 w 8946352"/>
              <a:gd name="connsiteY612" fmla="*/ 3749090 h 3940825"/>
              <a:gd name="connsiteX613" fmla="*/ 3692862 w 8946352"/>
              <a:gd name="connsiteY613" fmla="*/ 3718691 h 3940825"/>
              <a:gd name="connsiteX614" fmla="*/ 3949244 w 8946352"/>
              <a:gd name="connsiteY614" fmla="*/ 3721030 h 3940825"/>
              <a:gd name="connsiteX615" fmla="*/ 3951598 w 8946352"/>
              <a:gd name="connsiteY615" fmla="*/ 3739736 h 3940825"/>
              <a:gd name="connsiteX616" fmla="*/ 4045976 w 8946352"/>
              <a:gd name="connsiteY616" fmla="*/ 3738859 h 3940825"/>
              <a:gd name="connsiteX617" fmla="*/ 4077476 w 8946352"/>
              <a:gd name="connsiteY617" fmla="*/ 3733989 h 3940825"/>
              <a:gd name="connsiteX618" fmla="*/ 3993936 w 8946352"/>
              <a:gd name="connsiteY618" fmla="*/ 3718691 h 3940825"/>
              <a:gd name="connsiteX619" fmla="*/ 4068618 w 8946352"/>
              <a:gd name="connsiteY619" fmla="*/ 3725121 h 3940825"/>
              <a:gd name="connsiteX620" fmla="*/ 4080942 w 8946352"/>
              <a:gd name="connsiteY620" fmla="*/ 3733453 h 3940825"/>
              <a:gd name="connsiteX621" fmla="*/ 4085668 w 8946352"/>
              <a:gd name="connsiteY621" fmla="*/ 3732722 h 3940825"/>
              <a:gd name="connsiteX622" fmla="*/ 4391446 w 8946352"/>
              <a:gd name="connsiteY622" fmla="*/ 3744413 h 3940825"/>
              <a:gd name="connsiteX623" fmla="*/ 4746622 w 8946352"/>
              <a:gd name="connsiteY623" fmla="*/ 3744413 h 3940825"/>
              <a:gd name="connsiteX624" fmla="*/ 4768172 w 8946352"/>
              <a:gd name="connsiteY624" fmla="*/ 3734676 h 3940825"/>
              <a:gd name="connsiteX625" fmla="*/ 4750736 w 8946352"/>
              <a:gd name="connsiteY625" fmla="*/ 3731261 h 3940825"/>
              <a:gd name="connsiteX626" fmla="*/ 4791310 w 8946352"/>
              <a:gd name="connsiteY626" fmla="*/ 3725707 h 3940825"/>
              <a:gd name="connsiteX627" fmla="*/ 4774972 w 8946352"/>
              <a:gd name="connsiteY627" fmla="*/ 3732927 h 3940825"/>
              <a:gd name="connsiteX628" fmla="*/ 4800720 w 8946352"/>
              <a:gd name="connsiteY628" fmla="*/ 3735059 h 3940825"/>
              <a:gd name="connsiteX629" fmla="*/ 4821890 w 8946352"/>
              <a:gd name="connsiteY629" fmla="*/ 3737397 h 3940825"/>
              <a:gd name="connsiteX630" fmla="*/ 5068864 w 8946352"/>
              <a:gd name="connsiteY630" fmla="*/ 3695310 h 3940825"/>
              <a:gd name="connsiteX631" fmla="*/ 4826594 w 8946352"/>
              <a:gd name="connsiteY631" fmla="*/ 3709339 h 3940825"/>
              <a:gd name="connsiteX632" fmla="*/ 4887750 w 8946352"/>
              <a:gd name="connsiteY632" fmla="*/ 3692972 h 3940825"/>
              <a:gd name="connsiteX633" fmla="*/ 5191174 w 8946352"/>
              <a:gd name="connsiteY633" fmla="*/ 3674266 h 3940825"/>
              <a:gd name="connsiteX634" fmla="*/ 5170006 w 8946352"/>
              <a:gd name="connsiteY634" fmla="*/ 3685956 h 3940825"/>
              <a:gd name="connsiteX635" fmla="*/ 5308782 w 8946352"/>
              <a:gd name="connsiteY635" fmla="*/ 3678943 h 3940825"/>
              <a:gd name="connsiteX636" fmla="*/ 5282910 w 8946352"/>
              <a:gd name="connsiteY636" fmla="*/ 3674266 h 3940825"/>
              <a:gd name="connsiteX637" fmla="*/ 5765098 w 8946352"/>
              <a:gd name="connsiteY637" fmla="*/ 3625164 h 3940825"/>
              <a:gd name="connsiteX638" fmla="*/ 5809790 w 8946352"/>
              <a:gd name="connsiteY638" fmla="*/ 3639192 h 3940825"/>
              <a:gd name="connsiteX639" fmla="*/ 5995606 w 8946352"/>
              <a:gd name="connsiteY639" fmla="*/ 3597103 h 3940825"/>
              <a:gd name="connsiteX640" fmla="*/ 6141440 w 8946352"/>
              <a:gd name="connsiteY640" fmla="*/ 3594767 h 3940825"/>
              <a:gd name="connsiteX641" fmla="*/ 6296682 w 8946352"/>
              <a:gd name="connsiteY641" fmla="*/ 3583074 h 3940825"/>
              <a:gd name="connsiteX642" fmla="*/ 6341374 w 8946352"/>
              <a:gd name="connsiteY642" fmla="*/ 3557355 h 3940825"/>
              <a:gd name="connsiteX643" fmla="*/ 6698898 w 8946352"/>
              <a:gd name="connsiteY643" fmla="*/ 3489547 h 3940825"/>
              <a:gd name="connsiteX644" fmla="*/ 6785926 w 8946352"/>
              <a:gd name="connsiteY644" fmla="*/ 3473179 h 3940825"/>
              <a:gd name="connsiteX645" fmla="*/ 6861194 w 8946352"/>
              <a:gd name="connsiteY645" fmla="*/ 3454473 h 3940825"/>
              <a:gd name="connsiteX646" fmla="*/ 6918822 w 8946352"/>
              <a:gd name="connsiteY646" fmla="*/ 3438398 h 3940825"/>
              <a:gd name="connsiteX647" fmla="*/ 6946266 w 8946352"/>
              <a:gd name="connsiteY647" fmla="*/ 3427618 h 3940825"/>
              <a:gd name="connsiteX648" fmla="*/ 6927054 w 8946352"/>
              <a:gd name="connsiteY648" fmla="*/ 3431091 h 3940825"/>
              <a:gd name="connsiteX649" fmla="*/ 6962338 w 8946352"/>
              <a:gd name="connsiteY649" fmla="*/ 3412384 h 3940825"/>
              <a:gd name="connsiteX650" fmla="*/ 6954216 w 8946352"/>
              <a:gd name="connsiteY650" fmla="*/ 3424495 h 3940825"/>
              <a:gd name="connsiteX651" fmla="*/ 6955280 w 8946352"/>
              <a:gd name="connsiteY651" fmla="*/ 3424077 h 3940825"/>
              <a:gd name="connsiteX652" fmla="*/ 7084650 w 8946352"/>
              <a:gd name="connsiteY652" fmla="*/ 3396017 h 3940825"/>
              <a:gd name="connsiteX653" fmla="*/ 7211666 w 8946352"/>
              <a:gd name="connsiteY653" fmla="*/ 3358605 h 3940825"/>
              <a:gd name="connsiteX654" fmla="*/ 7333976 w 8946352"/>
              <a:gd name="connsiteY654" fmla="*/ 3321195 h 3940825"/>
              <a:gd name="connsiteX655" fmla="*/ 7446878 w 8946352"/>
              <a:gd name="connsiteY655" fmla="*/ 3286122 h 3940825"/>
              <a:gd name="connsiteX656" fmla="*/ 7451584 w 8946352"/>
              <a:gd name="connsiteY656" fmla="*/ 3267416 h 3940825"/>
              <a:gd name="connsiteX657" fmla="*/ 7682094 w 8946352"/>
              <a:gd name="connsiteY657" fmla="*/ 3192592 h 3940825"/>
              <a:gd name="connsiteX658" fmla="*/ 7656218 w 8946352"/>
              <a:gd name="connsiteY658" fmla="*/ 3194930 h 3940825"/>
              <a:gd name="connsiteX659" fmla="*/ 8023152 w 8946352"/>
              <a:gd name="connsiteY659" fmla="*/ 3049959 h 3940825"/>
              <a:gd name="connsiteX660" fmla="*/ 8331284 w 8946352"/>
              <a:gd name="connsiteY660" fmla="*/ 2869918 h 3940825"/>
              <a:gd name="connsiteX661" fmla="*/ 8194860 w 8946352"/>
              <a:gd name="connsiteY661" fmla="*/ 2935387 h 3940825"/>
              <a:gd name="connsiteX662" fmla="*/ 8514750 w 8946352"/>
              <a:gd name="connsiteY662" fmla="*/ 2687535 h 3940825"/>
              <a:gd name="connsiteX663" fmla="*/ 8766430 w 8946352"/>
              <a:gd name="connsiteY663" fmla="*/ 2283023 h 3940825"/>
              <a:gd name="connsiteX664" fmla="*/ 8752316 w 8946352"/>
              <a:gd name="connsiteY664" fmla="*/ 2304068 h 3940825"/>
              <a:gd name="connsiteX665" fmla="*/ 8801712 w 8946352"/>
              <a:gd name="connsiteY665" fmla="*/ 2135716 h 3940825"/>
              <a:gd name="connsiteX666" fmla="*/ 8782894 w 8946352"/>
              <a:gd name="connsiteY666" fmla="*/ 2147407 h 3940825"/>
              <a:gd name="connsiteX667" fmla="*/ 8785246 w 8946352"/>
              <a:gd name="connsiteY667" fmla="*/ 2035171 h 3940825"/>
              <a:gd name="connsiteX668" fmla="*/ 8771134 w 8946352"/>
              <a:gd name="connsiteY668" fmla="*/ 1922938 h 3940825"/>
              <a:gd name="connsiteX669" fmla="*/ 8681752 w 8946352"/>
              <a:gd name="connsiteY669" fmla="*/ 1733541 h 3940825"/>
              <a:gd name="connsiteX670" fmla="*/ 8528864 w 8946352"/>
              <a:gd name="connsiteY670" fmla="*/ 1600263 h 3940825"/>
              <a:gd name="connsiteX671" fmla="*/ 8411258 w 8946352"/>
              <a:gd name="connsiteY671" fmla="*/ 1516088 h 3940825"/>
              <a:gd name="connsiteX672" fmla="*/ 8415962 w 8946352"/>
              <a:gd name="connsiteY672" fmla="*/ 1551161 h 3940825"/>
              <a:gd name="connsiteX673" fmla="*/ 7404540 w 8946352"/>
              <a:gd name="connsiteY673" fmla="*/ 1041427 h 3940825"/>
              <a:gd name="connsiteX674" fmla="*/ 7409246 w 8946352"/>
              <a:gd name="connsiteY674" fmla="*/ 1041427 h 3940825"/>
              <a:gd name="connsiteX675" fmla="*/ 7268116 w 8946352"/>
              <a:gd name="connsiteY675" fmla="*/ 975957 h 3940825"/>
              <a:gd name="connsiteX676" fmla="*/ 7256354 w 8946352"/>
              <a:gd name="connsiteY676" fmla="*/ 973618 h 3940825"/>
              <a:gd name="connsiteX677" fmla="*/ 7355144 w 8946352"/>
              <a:gd name="connsiteY677" fmla="*/ 1018046 h 3940825"/>
              <a:gd name="connsiteX678" fmla="*/ 7157564 w 8946352"/>
              <a:gd name="connsiteY678" fmla="*/ 933868 h 3940825"/>
              <a:gd name="connsiteX679" fmla="*/ 6983506 w 8946352"/>
              <a:gd name="connsiteY679" fmla="*/ 856708 h 3940825"/>
              <a:gd name="connsiteX680" fmla="*/ 6835322 w 8946352"/>
              <a:gd name="connsiteY680" fmla="*/ 830986 h 3940825"/>
              <a:gd name="connsiteX681" fmla="*/ 6607164 w 8946352"/>
              <a:gd name="connsiteY681" fmla="*/ 753826 h 3940825"/>
              <a:gd name="connsiteX682" fmla="*/ 6414288 w 8946352"/>
              <a:gd name="connsiteY682" fmla="*/ 695369 h 3940825"/>
              <a:gd name="connsiteX683" fmla="*/ 6249638 w 8946352"/>
              <a:gd name="connsiteY683" fmla="*/ 639254 h 3940825"/>
              <a:gd name="connsiteX684" fmla="*/ 6261400 w 8946352"/>
              <a:gd name="connsiteY684" fmla="*/ 653283 h 3940825"/>
              <a:gd name="connsiteX685" fmla="*/ 5478136 w 8946352"/>
              <a:gd name="connsiteY685" fmla="*/ 438165 h 3940825"/>
              <a:gd name="connsiteX686" fmla="*/ 4612548 w 8946352"/>
              <a:gd name="connsiteY686" fmla="*/ 274490 h 3940825"/>
              <a:gd name="connsiteX687" fmla="*/ 4313828 w 8946352"/>
              <a:gd name="connsiteY687" fmla="*/ 199666 h 3940825"/>
              <a:gd name="connsiteX688" fmla="*/ 4064500 w 8946352"/>
              <a:gd name="connsiteY688" fmla="*/ 162254 h 3940825"/>
              <a:gd name="connsiteX689" fmla="*/ 3822228 w 8946352"/>
              <a:gd name="connsiteY689" fmla="*/ 124845 h 3940825"/>
              <a:gd name="connsiteX690" fmla="*/ 4064500 w 8946352"/>
              <a:gd name="connsiteY690" fmla="*/ 180960 h 3940825"/>
              <a:gd name="connsiteX691" fmla="*/ 3732846 w 8946352"/>
              <a:gd name="connsiteY691" fmla="*/ 155241 h 3940825"/>
              <a:gd name="connsiteX692" fmla="*/ 3796356 w 8946352"/>
              <a:gd name="connsiteY692" fmla="*/ 169270 h 3940825"/>
              <a:gd name="connsiteX693" fmla="*/ 3579960 w 8946352"/>
              <a:gd name="connsiteY693" fmla="*/ 127181 h 3940825"/>
              <a:gd name="connsiteX694" fmla="*/ 3568198 w 8946352"/>
              <a:gd name="connsiteY694" fmla="*/ 141212 h 3940825"/>
              <a:gd name="connsiteX695" fmla="*/ 3412956 w 8946352"/>
              <a:gd name="connsiteY695" fmla="*/ 106139 h 3940825"/>
              <a:gd name="connsiteX696" fmla="*/ 2674384 w 8946352"/>
              <a:gd name="connsiteY696" fmla="*/ 85094 h 3940825"/>
              <a:gd name="connsiteX697" fmla="*/ 1989912 w 8946352"/>
              <a:gd name="connsiteY697" fmla="*/ 150564 h 3940825"/>
              <a:gd name="connsiteX698" fmla="*/ 2029897 w 8946352"/>
              <a:gd name="connsiteY698" fmla="*/ 129520 h 3940825"/>
              <a:gd name="connsiteX699" fmla="*/ 1869951 w 8946352"/>
              <a:gd name="connsiteY699" fmla="*/ 152903 h 3940825"/>
              <a:gd name="connsiteX700" fmla="*/ 1787628 w 8946352"/>
              <a:gd name="connsiteY700" fmla="*/ 166932 h 3940825"/>
              <a:gd name="connsiteX701" fmla="*/ 1702950 w 8946352"/>
              <a:gd name="connsiteY701" fmla="*/ 183299 h 3940825"/>
              <a:gd name="connsiteX702" fmla="*/ 1366593 w 8946352"/>
              <a:gd name="connsiteY702" fmla="*/ 286181 h 3940825"/>
              <a:gd name="connsiteX703" fmla="*/ 1430102 w 8946352"/>
              <a:gd name="connsiteY703" fmla="*/ 272152 h 3940825"/>
              <a:gd name="connsiteX704" fmla="*/ 1368946 w 8946352"/>
              <a:gd name="connsiteY704" fmla="*/ 295535 h 3940825"/>
              <a:gd name="connsiteX705" fmla="*/ 1314846 w 8946352"/>
              <a:gd name="connsiteY705" fmla="*/ 318916 h 3940825"/>
              <a:gd name="connsiteX706" fmla="*/ 1223114 w 8946352"/>
              <a:gd name="connsiteY706" fmla="*/ 356328 h 3940825"/>
              <a:gd name="connsiteX707" fmla="*/ 1145492 w 8946352"/>
              <a:gd name="connsiteY707" fmla="*/ 386724 h 3940825"/>
              <a:gd name="connsiteX708" fmla="*/ 1072577 w 8946352"/>
              <a:gd name="connsiteY708" fmla="*/ 417123 h 3940825"/>
              <a:gd name="connsiteX709" fmla="*/ 684472 w 8946352"/>
              <a:gd name="connsiteY709" fmla="*/ 627561 h 3940825"/>
              <a:gd name="connsiteX710" fmla="*/ 858531 w 8946352"/>
              <a:gd name="connsiteY710" fmla="*/ 515328 h 3940825"/>
              <a:gd name="connsiteX711" fmla="*/ 903223 w 8946352"/>
              <a:gd name="connsiteY711" fmla="*/ 487267 h 3940825"/>
              <a:gd name="connsiteX712" fmla="*/ 940857 w 8946352"/>
              <a:gd name="connsiteY712" fmla="*/ 463887 h 3940825"/>
              <a:gd name="connsiteX713" fmla="*/ 980842 w 8946352"/>
              <a:gd name="connsiteY713" fmla="*/ 431152 h 3940825"/>
              <a:gd name="connsiteX714" fmla="*/ 924391 w 8946352"/>
              <a:gd name="connsiteY714" fmla="*/ 454532 h 3940825"/>
              <a:gd name="connsiteX715" fmla="*/ 911278 w 8946352"/>
              <a:gd name="connsiteY715" fmla="*/ 461050 h 3940825"/>
              <a:gd name="connsiteX716" fmla="*/ 929832 w 8946352"/>
              <a:gd name="connsiteY716" fmla="*/ 450843 h 3940825"/>
              <a:gd name="connsiteX717" fmla="*/ 1020830 w 8946352"/>
              <a:gd name="connsiteY717" fmla="*/ 405430 h 3940825"/>
              <a:gd name="connsiteX718" fmla="*/ 966729 w 8946352"/>
              <a:gd name="connsiteY718" fmla="*/ 421798 h 3940825"/>
              <a:gd name="connsiteX719" fmla="*/ 1364242 w 8946352"/>
              <a:gd name="connsiteY719" fmla="*/ 258123 h 3940825"/>
              <a:gd name="connsiteX720" fmla="*/ 1256044 w 8946352"/>
              <a:gd name="connsiteY720" fmla="*/ 300210 h 3940825"/>
              <a:gd name="connsiteX721" fmla="*/ 1150196 w 8946352"/>
              <a:gd name="connsiteY721" fmla="*/ 346976 h 3940825"/>
              <a:gd name="connsiteX722" fmla="*/ 1246635 w 8946352"/>
              <a:gd name="connsiteY722" fmla="*/ 314241 h 3940825"/>
              <a:gd name="connsiteX723" fmla="*/ 1376002 w 8946352"/>
              <a:gd name="connsiteY723" fmla="*/ 265136 h 3940825"/>
              <a:gd name="connsiteX724" fmla="*/ 1505371 w 8946352"/>
              <a:gd name="connsiteY724" fmla="*/ 218372 h 3940825"/>
              <a:gd name="connsiteX725" fmla="*/ 1601807 w 8946352"/>
              <a:gd name="connsiteY725" fmla="*/ 192653 h 3940825"/>
              <a:gd name="connsiteX726" fmla="*/ 1587694 w 8946352"/>
              <a:gd name="connsiteY726" fmla="*/ 162254 h 3940825"/>
              <a:gd name="connsiteX727" fmla="*/ 1785274 w 8946352"/>
              <a:gd name="connsiteY727" fmla="*/ 115491 h 3940825"/>
              <a:gd name="connsiteX728" fmla="*/ 1884064 w 8946352"/>
              <a:gd name="connsiteY728" fmla="*/ 106139 h 3940825"/>
              <a:gd name="connsiteX729" fmla="*/ 1978150 w 8946352"/>
              <a:gd name="connsiteY729" fmla="*/ 103800 h 3940825"/>
              <a:gd name="connsiteX730" fmla="*/ 2055772 w 8946352"/>
              <a:gd name="connsiteY730" fmla="*/ 99123 h 3940825"/>
              <a:gd name="connsiteX731" fmla="*/ 2107519 w 8946352"/>
              <a:gd name="connsiteY731" fmla="*/ 94446 h 3940825"/>
              <a:gd name="connsiteX732" fmla="*/ 2168674 w 8946352"/>
              <a:gd name="connsiteY732" fmla="*/ 89771 h 3940825"/>
              <a:gd name="connsiteX733" fmla="*/ 2107519 w 8946352"/>
              <a:gd name="connsiteY733" fmla="*/ 103800 h 3940825"/>
              <a:gd name="connsiteX734" fmla="*/ 2479157 w 8946352"/>
              <a:gd name="connsiteY734" fmla="*/ 78079 h 3940825"/>
              <a:gd name="connsiteX735" fmla="*/ 2283928 w 8946352"/>
              <a:gd name="connsiteY735" fmla="*/ 73404 h 3940825"/>
              <a:gd name="connsiteX736" fmla="*/ 2620286 w 8946352"/>
              <a:gd name="connsiteY736" fmla="*/ 64050 h 3940825"/>
              <a:gd name="connsiteX737" fmla="*/ 2512087 w 8946352"/>
              <a:gd name="connsiteY737" fmla="*/ 57034 h 3940825"/>
              <a:gd name="connsiteX738" fmla="*/ 2361550 w 8946352"/>
              <a:gd name="connsiteY738" fmla="*/ 57034 h 3940825"/>
              <a:gd name="connsiteX739" fmla="*/ 2039306 w 8946352"/>
              <a:gd name="connsiteY739" fmla="*/ 87433 h 3940825"/>
              <a:gd name="connsiteX740" fmla="*/ 2032250 w 8946352"/>
              <a:gd name="connsiteY740" fmla="*/ 68727 h 3940825"/>
              <a:gd name="connsiteX741" fmla="*/ 2691474 w 8946352"/>
              <a:gd name="connsiteY741" fmla="*/ 32886 h 3940825"/>
              <a:gd name="connsiteX742" fmla="*/ 2585004 w 8946352"/>
              <a:gd name="connsiteY742" fmla="*/ 21962 h 3940825"/>
              <a:gd name="connsiteX743" fmla="*/ 2601468 w 8946352"/>
              <a:gd name="connsiteY743" fmla="*/ 21962 h 3940825"/>
              <a:gd name="connsiteX744" fmla="*/ 2561483 w 8946352"/>
              <a:gd name="connsiteY744" fmla="*/ 24300 h 3940825"/>
              <a:gd name="connsiteX745" fmla="*/ 2585004 w 8946352"/>
              <a:gd name="connsiteY745" fmla="*/ 21962 h 3940825"/>
              <a:gd name="connsiteX746" fmla="*/ 2530280 w 8946352"/>
              <a:gd name="connsiteY746" fmla="*/ 3 h 3940825"/>
              <a:gd name="connsiteX747" fmla="*/ 2660273 w 8946352"/>
              <a:gd name="connsiteY747" fmla="*/ 5593 h 3940825"/>
              <a:gd name="connsiteX748" fmla="*/ 2791991 w 8946352"/>
              <a:gd name="connsiteY748" fmla="*/ 24298 h 3940825"/>
              <a:gd name="connsiteX749" fmla="*/ 2646161 w 8946352"/>
              <a:gd name="connsiteY749" fmla="*/ 19621 h 3940825"/>
              <a:gd name="connsiteX750" fmla="*/ 2601469 w 8946352"/>
              <a:gd name="connsiteY750" fmla="*/ 21960 h 3940825"/>
              <a:gd name="connsiteX751" fmla="*/ 2643807 w 8946352"/>
              <a:gd name="connsiteY751" fmla="*/ 7931 h 3940825"/>
              <a:gd name="connsiteX752" fmla="*/ 2460340 w 8946352"/>
              <a:gd name="connsiteY752" fmla="*/ 915 h 3940825"/>
              <a:gd name="connsiteX753" fmla="*/ 2530280 w 8946352"/>
              <a:gd name="connsiteY753" fmla="*/ 3 h 394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Lst>
            <a:rect l="l" t="t" r="r" b="b"/>
            <a:pathLst>
              <a:path w="8946352" h="3940825">
                <a:moveTo>
                  <a:pt x="4765438" y="3894058"/>
                </a:moveTo>
                <a:cubicBezTo>
                  <a:pt x="4763086" y="3896397"/>
                  <a:pt x="4753680" y="3898735"/>
                  <a:pt x="4723100" y="3903410"/>
                </a:cubicBezTo>
                <a:cubicBezTo>
                  <a:pt x="4725454" y="3898735"/>
                  <a:pt x="4741918" y="3896397"/>
                  <a:pt x="4765438" y="3894058"/>
                </a:cubicBezTo>
                <a:close/>
                <a:moveTo>
                  <a:pt x="3939836" y="3873014"/>
                </a:moveTo>
                <a:cubicBezTo>
                  <a:pt x="3892792" y="3873014"/>
                  <a:pt x="3845750" y="3875352"/>
                  <a:pt x="3798706" y="3875352"/>
                </a:cubicBezTo>
                <a:cubicBezTo>
                  <a:pt x="3826932" y="3880029"/>
                  <a:pt x="3852808" y="3884707"/>
                  <a:pt x="3878680" y="3887045"/>
                </a:cubicBezTo>
                <a:close/>
                <a:moveTo>
                  <a:pt x="2511015" y="3834251"/>
                </a:moveTo>
                <a:lnTo>
                  <a:pt x="2523846" y="3835604"/>
                </a:lnTo>
                <a:lnTo>
                  <a:pt x="2520076" y="3836228"/>
                </a:lnTo>
                <a:lnTo>
                  <a:pt x="2516791" y="3835092"/>
                </a:lnTo>
                <a:close/>
                <a:moveTo>
                  <a:pt x="3742256" y="3830927"/>
                </a:moveTo>
                <a:cubicBezTo>
                  <a:pt x="3692862" y="3844956"/>
                  <a:pt x="3754018" y="3851972"/>
                  <a:pt x="3848104" y="3854308"/>
                </a:cubicBezTo>
                <a:cubicBezTo>
                  <a:pt x="3942190" y="3856646"/>
                  <a:pt x="4066852" y="3854308"/>
                  <a:pt x="4144474" y="3849633"/>
                </a:cubicBezTo>
                <a:cubicBezTo>
                  <a:pt x="4078614" y="3842617"/>
                  <a:pt x="3784594" y="3858985"/>
                  <a:pt x="3742256" y="3830927"/>
                </a:cubicBezTo>
                <a:close/>
                <a:moveTo>
                  <a:pt x="4302434" y="3820076"/>
                </a:moveTo>
                <a:cubicBezTo>
                  <a:pt x="4289130" y="3820405"/>
                  <a:pt x="4272666" y="3820989"/>
                  <a:pt x="4252672" y="3821573"/>
                </a:cubicBezTo>
                <a:cubicBezTo>
                  <a:pt x="4231502" y="3821573"/>
                  <a:pt x="4210334" y="3819237"/>
                  <a:pt x="4177402" y="3821573"/>
                </a:cubicBezTo>
                <a:cubicBezTo>
                  <a:pt x="4205628" y="3821573"/>
                  <a:pt x="4231502" y="3821573"/>
                  <a:pt x="4250318" y="3821573"/>
                </a:cubicBezTo>
                <a:cubicBezTo>
                  <a:pt x="4342054" y="3823911"/>
                  <a:pt x="4332644" y="3844956"/>
                  <a:pt x="4487886" y="3830927"/>
                </a:cubicBezTo>
                <a:cubicBezTo>
                  <a:pt x="4450252" y="3828589"/>
                  <a:pt x="4386742" y="3835604"/>
                  <a:pt x="4346758" y="3830927"/>
                </a:cubicBezTo>
                <a:cubicBezTo>
                  <a:pt x="4353814" y="3820405"/>
                  <a:pt x="4342348" y="3819090"/>
                  <a:pt x="4302434" y="3820076"/>
                </a:cubicBezTo>
                <a:close/>
                <a:moveTo>
                  <a:pt x="1670020" y="3764286"/>
                </a:moveTo>
                <a:cubicBezTo>
                  <a:pt x="1696481" y="3765455"/>
                  <a:pt x="1734703" y="3768963"/>
                  <a:pt x="1775865" y="3772470"/>
                </a:cubicBezTo>
                <a:cubicBezTo>
                  <a:pt x="1860542" y="3781822"/>
                  <a:pt x="1961686" y="3791176"/>
                  <a:pt x="2006375" y="3793515"/>
                </a:cubicBezTo>
                <a:cubicBezTo>
                  <a:pt x="1942868" y="3814557"/>
                  <a:pt x="1761752" y="3760780"/>
                  <a:pt x="1634737" y="3770132"/>
                </a:cubicBezTo>
                <a:cubicBezTo>
                  <a:pt x="1628857" y="3764287"/>
                  <a:pt x="1643558" y="3763117"/>
                  <a:pt x="1670020" y="3764286"/>
                </a:cubicBezTo>
                <a:close/>
                <a:moveTo>
                  <a:pt x="3932780" y="3744413"/>
                </a:moveTo>
                <a:cubicBezTo>
                  <a:pt x="3944540" y="3758442"/>
                  <a:pt x="3986878" y="3749090"/>
                  <a:pt x="4043330" y="3746751"/>
                </a:cubicBezTo>
                <a:close/>
                <a:moveTo>
                  <a:pt x="3445886" y="3742074"/>
                </a:moveTo>
                <a:cubicBezTo>
                  <a:pt x="3368266" y="3742074"/>
                  <a:pt x="3474112" y="3756103"/>
                  <a:pt x="3499986" y="3765457"/>
                </a:cubicBezTo>
                <a:cubicBezTo>
                  <a:pt x="3462352" y="3765457"/>
                  <a:pt x="3436478" y="3763119"/>
                  <a:pt x="3384730" y="3758442"/>
                </a:cubicBezTo>
                <a:cubicBezTo>
                  <a:pt x="3415310" y="3786499"/>
                  <a:pt x="3525858" y="3753765"/>
                  <a:pt x="3681100" y="3772471"/>
                </a:cubicBezTo>
                <a:cubicBezTo>
                  <a:pt x="3678750" y="3758442"/>
                  <a:pt x="3499986" y="3753765"/>
                  <a:pt x="3445886" y="3742074"/>
                </a:cubicBezTo>
                <a:close/>
                <a:moveTo>
                  <a:pt x="1888768" y="3699988"/>
                </a:moveTo>
                <a:cubicBezTo>
                  <a:pt x="1989912" y="3716355"/>
                  <a:pt x="2133391" y="3758442"/>
                  <a:pt x="2335675" y="3753765"/>
                </a:cubicBezTo>
                <a:lnTo>
                  <a:pt x="2182787" y="3735059"/>
                </a:lnTo>
                <a:lnTo>
                  <a:pt x="2220422" y="3737397"/>
                </a:lnTo>
                <a:lnTo>
                  <a:pt x="2182787" y="3723368"/>
                </a:lnTo>
                <a:cubicBezTo>
                  <a:pt x="2222772" y="3758442"/>
                  <a:pt x="1978150" y="3711678"/>
                  <a:pt x="1888768" y="3699988"/>
                </a:cubicBezTo>
                <a:close/>
                <a:moveTo>
                  <a:pt x="7112876" y="3501237"/>
                </a:moveTo>
                <a:cubicBezTo>
                  <a:pt x="7068186" y="3512927"/>
                  <a:pt x="7035256" y="3519943"/>
                  <a:pt x="7009382" y="3526956"/>
                </a:cubicBezTo>
                <a:cubicBezTo>
                  <a:pt x="7039960" y="3517604"/>
                  <a:pt x="7065832" y="3510589"/>
                  <a:pt x="7112876" y="3501237"/>
                </a:cubicBezTo>
                <a:close/>
                <a:moveTo>
                  <a:pt x="7639166" y="3379065"/>
                </a:moveTo>
                <a:cubicBezTo>
                  <a:pt x="7645048" y="3379650"/>
                  <a:pt x="7646812" y="3381988"/>
                  <a:pt x="7642106" y="3386666"/>
                </a:cubicBezTo>
                <a:lnTo>
                  <a:pt x="7611530" y="3381988"/>
                </a:lnTo>
                <a:cubicBezTo>
                  <a:pt x="7623290" y="3379650"/>
                  <a:pt x="7633286" y="3378480"/>
                  <a:pt x="7639166" y="3379065"/>
                </a:cubicBezTo>
                <a:close/>
                <a:moveTo>
                  <a:pt x="583331" y="3197269"/>
                </a:moveTo>
                <a:cubicBezTo>
                  <a:pt x="588036" y="3215975"/>
                  <a:pt x="595091" y="3234681"/>
                  <a:pt x="604499" y="3248710"/>
                </a:cubicBezTo>
                <a:cubicBezTo>
                  <a:pt x="609204" y="3255723"/>
                  <a:pt x="613908" y="3262739"/>
                  <a:pt x="618612" y="3269752"/>
                </a:cubicBezTo>
                <a:cubicBezTo>
                  <a:pt x="623317" y="3276768"/>
                  <a:pt x="630374" y="3281445"/>
                  <a:pt x="635078" y="3288458"/>
                </a:cubicBezTo>
                <a:cubicBezTo>
                  <a:pt x="658600" y="3311841"/>
                  <a:pt x="686826" y="3335224"/>
                  <a:pt x="726811" y="3370298"/>
                </a:cubicBezTo>
                <a:cubicBezTo>
                  <a:pt x="715051" y="3358605"/>
                  <a:pt x="705643" y="3346915"/>
                  <a:pt x="696234" y="3335224"/>
                </a:cubicBezTo>
                <a:cubicBezTo>
                  <a:pt x="691530" y="3330547"/>
                  <a:pt x="684472" y="3323531"/>
                  <a:pt x="679768" y="3316518"/>
                </a:cubicBezTo>
                <a:cubicBezTo>
                  <a:pt x="675064" y="3309503"/>
                  <a:pt x="668008" y="3302489"/>
                  <a:pt x="663304" y="3295474"/>
                </a:cubicBezTo>
                <a:cubicBezTo>
                  <a:pt x="642134" y="3267416"/>
                  <a:pt x="616261" y="3237017"/>
                  <a:pt x="583331" y="3197269"/>
                </a:cubicBezTo>
                <a:close/>
                <a:moveTo>
                  <a:pt x="7653866" y="3197266"/>
                </a:moveTo>
                <a:cubicBezTo>
                  <a:pt x="7618586" y="3208956"/>
                  <a:pt x="7583304" y="3220649"/>
                  <a:pt x="7543318" y="3232340"/>
                </a:cubicBezTo>
                <a:cubicBezTo>
                  <a:pt x="7590360" y="3213634"/>
                  <a:pt x="7627994" y="3201943"/>
                  <a:pt x="7653866" y="3197266"/>
                </a:cubicBezTo>
                <a:close/>
                <a:moveTo>
                  <a:pt x="8425370" y="2965784"/>
                </a:moveTo>
                <a:cubicBezTo>
                  <a:pt x="8394794" y="2991503"/>
                  <a:pt x="8373622" y="3005535"/>
                  <a:pt x="8357158" y="3010209"/>
                </a:cubicBezTo>
                <a:cubicBezTo>
                  <a:pt x="8359510" y="3007873"/>
                  <a:pt x="8359510" y="3005535"/>
                  <a:pt x="8361864" y="3005535"/>
                </a:cubicBezTo>
                <a:cubicBezTo>
                  <a:pt x="8383032" y="2993842"/>
                  <a:pt x="8404202" y="2979813"/>
                  <a:pt x="8425370" y="2965784"/>
                </a:cubicBezTo>
                <a:close/>
                <a:moveTo>
                  <a:pt x="508063" y="2942403"/>
                </a:moveTo>
                <a:cubicBezTo>
                  <a:pt x="503356" y="2949416"/>
                  <a:pt x="503356" y="2993844"/>
                  <a:pt x="508063" y="3028917"/>
                </a:cubicBezTo>
                <a:cubicBezTo>
                  <a:pt x="510414" y="3063991"/>
                  <a:pt x="515118" y="3089710"/>
                  <a:pt x="503356" y="3063991"/>
                </a:cubicBezTo>
                <a:cubicBezTo>
                  <a:pt x="496301" y="3040608"/>
                  <a:pt x="491597" y="3017225"/>
                  <a:pt x="489246" y="2993844"/>
                </a:cubicBezTo>
                <a:cubicBezTo>
                  <a:pt x="496301" y="3047621"/>
                  <a:pt x="493950" y="3061652"/>
                  <a:pt x="493950" y="3085033"/>
                </a:cubicBezTo>
                <a:cubicBezTo>
                  <a:pt x="493950" y="3090879"/>
                  <a:pt x="493950" y="3096725"/>
                  <a:pt x="494538" y="3103448"/>
                </a:cubicBezTo>
                <a:lnTo>
                  <a:pt x="496853" y="3116760"/>
                </a:lnTo>
                <a:lnTo>
                  <a:pt x="496301" y="3115432"/>
                </a:lnTo>
                <a:lnTo>
                  <a:pt x="496860" y="3116802"/>
                </a:lnTo>
                <a:lnTo>
                  <a:pt x="498654" y="3127122"/>
                </a:lnTo>
                <a:cubicBezTo>
                  <a:pt x="503356" y="3145828"/>
                  <a:pt x="512767" y="3169209"/>
                  <a:pt x="531584" y="3201944"/>
                </a:cubicBezTo>
                <a:lnTo>
                  <a:pt x="496860" y="3116802"/>
                </a:lnTo>
                <a:lnTo>
                  <a:pt x="496853" y="3116760"/>
                </a:lnTo>
                <a:lnTo>
                  <a:pt x="502981" y="3131520"/>
                </a:lnTo>
                <a:cubicBezTo>
                  <a:pt x="515780" y="3160002"/>
                  <a:pt x="510120" y="3128292"/>
                  <a:pt x="508063" y="3103739"/>
                </a:cubicBezTo>
                <a:cubicBezTo>
                  <a:pt x="508063" y="3089710"/>
                  <a:pt x="508063" y="3075681"/>
                  <a:pt x="510414" y="3078020"/>
                </a:cubicBezTo>
                <a:cubicBezTo>
                  <a:pt x="512767" y="3078020"/>
                  <a:pt x="519822" y="3094387"/>
                  <a:pt x="533935" y="3134135"/>
                </a:cubicBezTo>
                <a:cubicBezTo>
                  <a:pt x="548048" y="3164534"/>
                  <a:pt x="538639" y="3138812"/>
                  <a:pt x="531584" y="3096726"/>
                </a:cubicBezTo>
                <a:cubicBezTo>
                  <a:pt x="519822" y="3049959"/>
                  <a:pt x="512767" y="2984490"/>
                  <a:pt x="508063" y="2942403"/>
                </a:cubicBezTo>
                <a:close/>
                <a:moveTo>
                  <a:pt x="8625300" y="2582317"/>
                </a:moveTo>
                <a:cubicBezTo>
                  <a:pt x="8604132" y="2608036"/>
                  <a:pt x="8590020" y="2631419"/>
                  <a:pt x="8578258" y="2647787"/>
                </a:cubicBezTo>
                <a:cubicBezTo>
                  <a:pt x="8528864" y="2713256"/>
                  <a:pt x="8472412" y="2771713"/>
                  <a:pt x="8408904" y="2827828"/>
                </a:cubicBezTo>
                <a:cubicBezTo>
                  <a:pt x="8470060" y="2795094"/>
                  <a:pt x="8498286" y="2767036"/>
                  <a:pt x="8517102" y="2741314"/>
                </a:cubicBezTo>
                <a:cubicBezTo>
                  <a:pt x="8538272" y="2713256"/>
                  <a:pt x="8552386" y="2687535"/>
                  <a:pt x="8578258" y="2647787"/>
                </a:cubicBezTo>
                <a:cubicBezTo>
                  <a:pt x="8594724" y="2626742"/>
                  <a:pt x="8611188" y="2603359"/>
                  <a:pt x="8625300" y="2582317"/>
                </a:cubicBezTo>
                <a:close/>
                <a:moveTo>
                  <a:pt x="8787600" y="2383566"/>
                </a:moveTo>
                <a:cubicBezTo>
                  <a:pt x="8773486" y="2416301"/>
                  <a:pt x="8773486" y="2430330"/>
                  <a:pt x="8766430" y="2449036"/>
                </a:cubicBezTo>
                <a:cubicBezTo>
                  <a:pt x="8759374" y="2467742"/>
                  <a:pt x="8749966" y="2495802"/>
                  <a:pt x="8707626" y="2551918"/>
                </a:cubicBezTo>
                <a:cubicBezTo>
                  <a:pt x="8707626" y="2537889"/>
                  <a:pt x="8695866" y="2540228"/>
                  <a:pt x="8669992" y="2565949"/>
                </a:cubicBezTo>
                <a:cubicBezTo>
                  <a:pt x="8641766" y="2591669"/>
                  <a:pt x="8604132" y="2640771"/>
                  <a:pt x="8540624" y="2715595"/>
                </a:cubicBezTo>
                <a:cubicBezTo>
                  <a:pt x="8599428" y="2666493"/>
                  <a:pt x="8632358" y="2638432"/>
                  <a:pt x="8665288" y="2603359"/>
                </a:cubicBezTo>
                <a:cubicBezTo>
                  <a:pt x="8674698" y="2594007"/>
                  <a:pt x="8681752" y="2584653"/>
                  <a:pt x="8691160" y="2575301"/>
                </a:cubicBezTo>
                <a:cubicBezTo>
                  <a:pt x="8700570" y="2565949"/>
                  <a:pt x="8709978" y="2554257"/>
                  <a:pt x="8719386" y="2540228"/>
                </a:cubicBezTo>
                <a:cubicBezTo>
                  <a:pt x="8740558" y="2514506"/>
                  <a:pt x="8761726" y="2481771"/>
                  <a:pt x="8785246" y="2435007"/>
                </a:cubicBezTo>
                <a:cubicBezTo>
                  <a:pt x="8785246" y="2416301"/>
                  <a:pt x="8787600" y="2399934"/>
                  <a:pt x="8787600" y="2383566"/>
                </a:cubicBezTo>
                <a:close/>
                <a:moveTo>
                  <a:pt x="8894064" y="2363875"/>
                </a:moveTo>
                <a:lnTo>
                  <a:pt x="8886684" y="2387365"/>
                </a:lnTo>
                <a:cubicBezTo>
                  <a:pt x="8872866" y="2423899"/>
                  <a:pt x="8856988" y="2459557"/>
                  <a:pt x="8839346" y="2493461"/>
                </a:cubicBezTo>
                <a:close/>
                <a:moveTo>
                  <a:pt x="8921674" y="2276007"/>
                </a:moveTo>
                <a:cubicBezTo>
                  <a:pt x="8919320" y="2285359"/>
                  <a:pt x="8919320" y="2294713"/>
                  <a:pt x="8919320" y="2304065"/>
                </a:cubicBezTo>
                <a:lnTo>
                  <a:pt x="8894064" y="2363875"/>
                </a:lnTo>
                <a:close/>
                <a:moveTo>
                  <a:pt x="8834642" y="1756924"/>
                </a:moveTo>
                <a:cubicBezTo>
                  <a:pt x="8841698" y="1777967"/>
                  <a:pt x="8846402" y="1801350"/>
                  <a:pt x="8848754" y="1822395"/>
                </a:cubicBezTo>
                <a:cubicBezTo>
                  <a:pt x="8848754" y="1808365"/>
                  <a:pt x="8846402" y="1791996"/>
                  <a:pt x="8844050" y="1777967"/>
                </a:cubicBezTo>
                <a:lnTo>
                  <a:pt x="8889708" y="1944096"/>
                </a:lnTo>
                <a:lnTo>
                  <a:pt x="8893446" y="2117010"/>
                </a:lnTo>
                <a:cubicBezTo>
                  <a:pt x="8898150" y="2059723"/>
                  <a:pt x="8897562" y="2001852"/>
                  <a:pt x="8889918" y="1944857"/>
                </a:cubicBezTo>
                <a:lnTo>
                  <a:pt x="8889708" y="1944096"/>
                </a:lnTo>
                <a:lnTo>
                  <a:pt x="8889624" y="1940181"/>
                </a:lnTo>
                <a:cubicBezTo>
                  <a:pt x="8881686" y="1881435"/>
                  <a:pt x="8866396" y="1823564"/>
                  <a:pt x="8841698" y="1768615"/>
                </a:cubicBezTo>
                <a:lnTo>
                  <a:pt x="8844050" y="1777967"/>
                </a:lnTo>
                <a:close/>
                <a:moveTo>
                  <a:pt x="729164" y="1724190"/>
                </a:moveTo>
                <a:cubicBezTo>
                  <a:pt x="717402" y="1735880"/>
                  <a:pt x="698585" y="1761599"/>
                  <a:pt x="679768" y="1791996"/>
                </a:cubicBezTo>
                <a:cubicBezTo>
                  <a:pt x="663304" y="1822395"/>
                  <a:pt x="644487" y="1859807"/>
                  <a:pt x="628021" y="1894880"/>
                </a:cubicBezTo>
                <a:cubicBezTo>
                  <a:pt x="597444" y="1967362"/>
                  <a:pt x="576274" y="2030496"/>
                  <a:pt x="583331" y="2025819"/>
                </a:cubicBezTo>
                <a:cubicBezTo>
                  <a:pt x="588036" y="2007113"/>
                  <a:pt x="606853" y="1962688"/>
                  <a:pt x="630374" y="1906570"/>
                </a:cubicBezTo>
                <a:cubicBezTo>
                  <a:pt x="658600" y="1852791"/>
                  <a:pt x="691530" y="1784982"/>
                  <a:pt x="729164" y="1724190"/>
                </a:cubicBezTo>
                <a:close/>
                <a:moveTo>
                  <a:pt x="8665288" y="1485688"/>
                </a:moveTo>
                <a:cubicBezTo>
                  <a:pt x="8705276" y="1516085"/>
                  <a:pt x="8747614" y="1548819"/>
                  <a:pt x="8785248" y="1588570"/>
                </a:cubicBezTo>
                <a:cubicBezTo>
                  <a:pt x="8822882" y="1625982"/>
                  <a:pt x="8858164" y="1672746"/>
                  <a:pt x="8881686" y="1721848"/>
                </a:cubicBezTo>
                <a:cubicBezTo>
                  <a:pt x="8846404" y="1656378"/>
                  <a:pt x="8794658" y="1597922"/>
                  <a:pt x="8740556" y="1551158"/>
                </a:cubicBezTo>
                <a:cubicBezTo>
                  <a:pt x="8717036" y="1527777"/>
                  <a:pt x="8691162" y="1506733"/>
                  <a:pt x="8665288" y="1485688"/>
                </a:cubicBezTo>
                <a:close/>
                <a:moveTo>
                  <a:pt x="8486526" y="1473998"/>
                </a:moveTo>
                <a:cubicBezTo>
                  <a:pt x="8517102" y="1490366"/>
                  <a:pt x="8545328" y="1511411"/>
                  <a:pt x="8573554" y="1530117"/>
                </a:cubicBezTo>
                <a:cubicBezTo>
                  <a:pt x="8585316" y="1539468"/>
                  <a:pt x="8573554" y="1534791"/>
                  <a:pt x="8571202" y="1537130"/>
                </a:cubicBezTo>
                <a:cubicBezTo>
                  <a:pt x="8568850" y="1539468"/>
                  <a:pt x="8578258" y="1546484"/>
                  <a:pt x="8630006" y="1586235"/>
                </a:cubicBezTo>
                <a:cubicBezTo>
                  <a:pt x="8646470" y="1588571"/>
                  <a:pt x="8618246" y="1560513"/>
                  <a:pt x="8573554" y="1530117"/>
                </a:cubicBezTo>
                <a:cubicBezTo>
                  <a:pt x="8564146" y="1520762"/>
                  <a:pt x="8540624" y="1506734"/>
                  <a:pt x="8486526" y="1473998"/>
                </a:cubicBezTo>
                <a:close/>
                <a:moveTo>
                  <a:pt x="8484172" y="1445941"/>
                </a:moveTo>
                <a:cubicBezTo>
                  <a:pt x="8571202" y="1502056"/>
                  <a:pt x="8660584" y="1560513"/>
                  <a:pt x="8731148" y="1640012"/>
                </a:cubicBezTo>
                <a:cubicBezTo>
                  <a:pt x="8709978" y="1611954"/>
                  <a:pt x="8684106" y="1586235"/>
                  <a:pt x="8658230" y="1562852"/>
                </a:cubicBezTo>
                <a:cubicBezTo>
                  <a:pt x="8712330" y="1607277"/>
                  <a:pt x="8764078" y="1658718"/>
                  <a:pt x="8799358" y="1721851"/>
                </a:cubicBezTo>
                <a:cubicBezTo>
                  <a:pt x="8797008" y="1705484"/>
                  <a:pt x="8768782" y="1649366"/>
                  <a:pt x="8709978" y="1593248"/>
                </a:cubicBezTo>
                <a:cubicBezTo>
                  <a:pt x="8651176" y="1534791"/>
                  <a:pt x="8564146" y="1483350"/>
                  <a:pt x="8484172" y="1445941"/>
                </a:cubicBezTo>
                <a:close/>
                <a:moveTo>
                  <a:pt x="8171338" y="1368778"/>
                </a:moveTo>
                <a:cubicBezTo>
                  <a:pt x="8227790" y="1403852"/>
                  <a:pt x="8439482" y="1523101"/>
                  <a:pt x="8467708" y="1523101"/>
                </a:cubicBezTo>
                <a:cubicBezTo>
                  <a:pt x="8500638" y="1539468"/>
                  <a:pt x="8263070" y="1415542"/>
                  <a:pt x="8171338" y="1368778"/>
                </a:cubicBezTo>
                <a:close/>
                <a:moveTo>
                  <a:pt x="8053732" y="1324353"/>
                </a:moveTo>
                <a:lnTo>
                  <a:pt x="8114886" y="1361765"/>
                </a:lnTo>
                <a:cubicBezTo>
                  <a:pt x="8105478" y="1361765"/>
                  <a:pt x="8112534" y="1368778"/>
                  <a:pt x="8187802" y="1406190"/>
                </a:cubicBezTo>
                <a:cubicBezTo>
                  <a:pt x="8164282" y="1389823"/>
                  <a:pt x="8138408" y="1375794"/>
                  <a:pt x="8114886" y="1361765"/>
                </a:cubicBezTo>
                <a:cubicBezTo>
                  <a:pt x="8133704" y="1364101"/>
                  <a:pt x="8223086" y="1399175"/>
                  <a:pt x="8053732" y="1324353"/>
                </a:cubicBezTo>
                <a:close/>
                <a:moveTo>
                  <a:pt x="1091394" y="1322014"/>
                </a:moveTo>
                <a:cubicBezTo>
                  <a:pt x="1086690" y="1324353"/>
                  <a:pt x="1072577" y="1338382"/>
                  <a:pt x="1053760" y="1354749"/>
                </a:cubicBezTo>
                <a:cubicBezTo>
                  <a:pt x="1044351" y="1364101"/>
                  <a:pt x="1034942" y="1373456"/>
                  <a:pt x="1023180" y="1382807"/>
                </a:cubicBezTo>
                <a:cubicBezTo>
                  <a:pt x="1011421" y="1392161"/>
                  <a:pt x="999659" y="1401513"/>
                  <a:pt x="990251" y="1413206"/>
                </a:cubicBezTo>
                <a:cubicBezTo>
                  <a:pt x="945559" y="1457631"/>
                  <a:pt x="903223" y="1497382"/>
                  <a:pt x="898516" y="1495043"/>
                </a:cubicBezTo>
                <a:lnTo>
                  <a:pt x="870293" y="1558174"/>
                </a:lnTo>
                <a:cubicBezTo>
                  <a:pt x="889110" y="1534791"/>
                  <a:pt x="905573" y="1511411"/>
                  <a:pt x="924391" y="1492704"/>
                </a:cubicBezTo>
                <a:cubicBezTo>
                  <a:pt x="943208" y="1473998"/>
                  <a:pt x="962025" y="1457631"/>
                  <a:pt x="976138" y="1445941"/>
                </a:cubicBezTo>
                <a:cubicBezTo>
                  <a:pt x="1004363" y="1420219"/>
                  <a:pt x="1020830" y="1413206"/>
                  <a:pt x="1004363" y="1431910"/>
                </a:cubicBezTo>
                <a:cubicBezTo>
                  <a:pt x="1060815" y="1361765"/>
                  <a:pt x="1133732" y="1310324"/>
                  <a:pt x="1091394" y="1322014"/>
                </a:cubicBezTo>
                <a:close/>
                <a:moveTo>
                  <a:pt x="6508192" y="1318232"/>
                </a:moveTo>
                <a:lnTo>
                  <a:pt x="6571882" y="1336043"/>
                </a:lnTo>
                <a:cubicBezTo>
                  <a:pt x="6549830" y="1330198"/>
                  <a:pt x="6531786" y="1325229"/>
                  <a:pt x="6517250" y="1321032"/>
                </a:cubicBezTo>
                <a:close/>
                <a:moveTo>
                  <a:pt x="8124296" y="1191071"/>
                </a:moveTo>
                <a:cubicBezTo>
                  <a:pt x="8239552" y="1254203"/>
                  <a:pt x="8232494" y="1272909"/>
                  <a:pt x="8208972" y="1261219"/>
                </a:cubicBezTo>
                <a:close/>
                <a:moveTo>
                  <a:pt x="5388754" y="1106896"/>
                </a:moveTo>
                <a:cubicBezTo>
                  <a:pt x="5402868" y="1113912"/>
                  <a:pt x="5376994" y="1113912"/>
                  <a:pt x="5414630" y="1125602"/>
                </a:cubicBezTo>
                <a:lnTo>
                  <a:pt x="5489898" y="1139631"/>
                </a:lnTo>
                <a:cubicBezTo>
                  <a:pt x="5593392" y="1146647"/>
                  <a:pt x="5478136" y="1118589"/>
                  <a:pt x="5388754" y="1106896"/>
                </a:cubicBezTo>
                <a:close/>
                <a:moveTo>
                  <a:pt x="7359850" y="1020382"/>
                </a:moveTo>
                <a:cubicBezTo>
                  <a:pt x="7373962" y="1027398"/>
                  <a:pt x="7390428" y="1034410"/>
                  <a:pt x="7406892" y="1041426"/>
                </a:cubicBezTo>
                <a:lnTo>
                  <a:pt x="7399836" y="1039088"/>
                </a:lnTo>
                <a:close/>
                <a:moveTo>
                  <a:pt x="3331072" y="1016173"/>
                </a:moveTo>
                <a:cubicBezTo>
                  <a:pt x="3313578" y="1016292"/>
                  <a:pt x="3293292" y="1016877"/>
                  <a:pt x="3269476" y="1018046"/>
                </a:cubicBezTo>
                <a:cubicBezTo>
                  <a:pt x="3410606" y="1025059"/>
                  <a:pt x="3387084" y="1048442"/>
                  <a:pt x="3539972" y="1041427"/>
                </a:cubicBezTo>
                <a:cubicBezTo>
                  <a:pt x="3439124" y="1037334"/>
                  <a:pt x="3453530" y="1015341"/>
                  <a:pt x="3331072" y="1016173"/>
                </a:cubicBezTo>
                <a:close/>
                <a:moveTo>
                  <a:pt x="3203910" y="1001093"/>
                </a:moveTo>
                <a:cubicBezTo>
                  <a:pt x="3176566" y="1000509"/>
                  <a:pt x="3144812" y="1001677"/>
                  <a:pt x="3088360" y="1006353"/>
                </a:cubicBezTo>
                <a:cubicBezTo>
                  <a:pt x="3165982" y="1011031"/>
                  <a:pt x="3267124" y="1011031"/>
                  <a:pt x="3292998" y="1006353"/>
                </a:cubicBezTo>
                <a:cubicBezTo>
                  <a:pt x="3254188" y="1004016"/>
                  <a:pt x="3231254" y="1001678"/>
                  <a:pt x="3203910" y="1001093"/>
                </a:cubicBezTo>
                <a:close/>
                <a:moveTo>
                  <a:pt x="7522148" y="966603"/>
                </a:moveTo>
                <a:cubicBezTo>
                  <a:pt x="7665628" y="1027396"/>
                  <a:pt x="7597416" y="980632"/>
                  <a:pt x="7667980" y="1015706"/>
                </a:cubicBezTo>
                <a:lnTo>
                  <a:pt x="7651516" y="1032073"/>
                </a:lnTo>
                <a:close/>
                <a:moveTo>
                  <a:pt x="4492590" y="950238"/>
                </a:moveTo>
                <a:lnTo>
                  <a:pt x="4585180" y="957907"/>
                </a:lnTo>
                <a:lnTo>
                  <a:pt x="4563154" y="957251"/>
                </a:lnTo>
                <a:lnTo>
                  <a:pt x="4535266" y="954760"/>
                </a:lnTo>
                <a:lnTo>
                  <a:pt x="4527320" y="953379"/>
                </a:lnTo>
                <a:cubicBezTo>
                  <a:pt x="4519492" y="952429"/>
                  <a:pt x="4508466" y="951406"/>
                  <a:pt x="4492590" y="950238"/>
                </a:cubicBezTo>
                <a:close/>
                <a:moveTo>
                  <a:pt x="2353612" y="914578"/>
                </a:moveTo>
                <a:cubicBezTo>
                  <a:pt x="2289810" y="914578"/>
                  <a:pt x="2234535" y="917502"/>
                  <a:pt x="2211013" y="931532"/>
                </a:cubicBezTo>
                <a:cubicBezTo>
                  <a:pt x="2293337" y="929193"/>
                  <a:pt x="2375663" y="929193"/>
                  <a:pt x="2457987" y="929193"/>
                </a:cubicBezTo>
                <a:cubicBezTo>
                  <a:pt x="2495621" y="919839"/>
                  <a:pt x="2587356" y="926855"/>
                  <a:pt x="2547368" y="915164"/>
                </a:cubicBezTo>
                <a:cubicBezTo>
                  <a:pt x="2489741" y="917502"/>
                  <a:pt x="2417413" y="914578"/>
                  <a:pt x="2353612" y="914578"/>
                </a:cubicBezTo>
                <a:close/>
                <a:moveTo>
                  <a:pt x="3946894" y="887103"/>
                </a:moveTo>
                <a:cubicBezTo>
                  <a:pt x="3970414" y="887103"/>
                  <a:pt x="3984528" y="891780"/>
                  <a:pt x="3982176" y="896455"/>
                </a:cubicBezTo>
                <a:cubicBezTo>
                  <a:pt x="3970414" y="891780"/>
                  <a:pt x="3956302" y="889442"/>
                  <a:pt x="3946894" y="887103"/>
                </a:cubicBezTo>
                <a:close/>
                <a:moveTo>
                  <a:pt x="3053338" y="877240"/>
                </a:moveTo>
                <a:cubicBezTo>
                  <a:pt x="3114530" y="876582"/>
                  <a:pt x="3064252" y="881843"/>
                  <a:pt x="3238900" y="887104"/>
                </a:cubicBezTo>
                <a:cubicBezTo>
                  <a:pt x="3140110" y="884765"/>
                  <a:pt x="3041320" y="880090"/>
                  <a:pt x="2942530" y="880090"/>
                </a:cubicBezTo>
                <a:cubicBezTo>
                  <a:pt x="3000158" y="878336"/>
                  <a:pt x="3032940" y="877459"/>
                  <a:pt x="3053338" y="877240"/>
                </a:cubicBezTo>
                <a:close/>
                <a:moveTo>
                  <a:pt x="376342" y="863722"/>
                </a:moveTo>
                <a:cubicBezTo>
                  <a:pt x="322244" y="922178"/>
                  <a:pt x="228159" y="1029734"/>
                  <a:pt x="155241" y="1139632"/>
                </a:cubicBezTo>
                <a:cubicBezTo>
                  <a:pt x="136424" y="1165351"/>
                  <a:pt x="119960" y="1193411"/>
                  <a:pt x="103494" y="1219131"/>
                </a:cubicBezTo>
                <a:cubicBezTo>
                  <a:pt x="87030" y="1244852"/>
                  <a:pt x="70564" y="1268233"/>
                  <a:pt x="58805" y="1289277"/>
                </a:cubicBezTo>
                <a:cubicBezTo>
                  <a:pt x="32930" y="1331367"/>
                  <a:pt x="11762" y="1361763"/>
                  <a:pt x="0" y="1371115"/>
                </a:cubicBezTo>
                <a:cubicBezTo>
                  <a:pt x="23521" y="1331367"/>
                  <a:pt x="44692" y="1286939"/>
                  <a:pt x="72918" y="1240175"/>
                </a:cubicBezTo>
                <a:cubicBezTo>
                  <a:pt x="103494" y="1193411"/>
                  <a:pt x="131720" y="1144309"/>
                  <a:pt x="167003" y="1099881"/>
                </a:cubicBezTo>
                <a:cubicBezTo>
                  <a:pt x="235214" y="1008692"/>
                  <a:pt x="312836" y="924514"/>
                  <a:pt x="376342" y="863722"/>
                </a:cubicBezTo>
                <a:close/>
                <a:moveTo>
                  <a:pt x="444554" y="859044"/>
                </a:moveTo>
                <a:cubicBezTo>
                  <a:pt x="397511" y="898794"/>
                  <a:pt x="355173" y="943219"/>
                  <a:pt x="310483" y="987647"/>
                </a:cubicBezTo>
                <a:cubicBezTo>
                  <a:pt x="350468" y="938542"/>
                  <a:pt x="369288" y="922175"/>
                  <a:pt x="388103" y="905807"/>
                </a:cubicBezTo>
                <a:cubicBezTo>
                  <a:pt x="402215" y="894117"/>
                  <a:pt x="418682" y="882427"/>
                  <a:pt x="444554" y="859044"/>
                </a:cubicBezTo>
                <a:close/>
                <a:moveTo>
                  <a:pt x="419012" y="824630"/>
                </a:moveTo>
                <a:cubicBezTo>
                  <a:pt x="419122" y="824849"/>
                  <a:pt x="417505" y="826896"/>
                  <a:pt x="413977" y="830987"/>
                </a:cubicBezTo>
                <a:cubicBezTo>
                  <a:pt x="404568" y="840342"/>
                  <a:pt x="388105" y="854371"/>
                  <a:pt x="376343" y="866061"/>
                </a:cubicBezTo>
                <a:cubicBezTo>
                  <a:pt x="402805" y="839756"/>
                  <a:pt x="418682" y="823973"/>
                  <a:pt x="419012" y="824630"/>
                </a:cubicBezTo>
                <a:close/>
                <a:moveTo>
                  <a:pt x="484541" y="788898"/>
                </a:moveTo>
                <a:lnTo>
                  <a:pt x="392809" y="877750"/>
                </a:lnTo>
                <a:cubicBezTo>
                  <a:pt x="392809" y="870735"/>
                  <a:pt x="395162" y="866060"/>
                  <a:pt x="395162" y="863721"/>
                </a:cubicBezTo>
                <a:close/>
                <a:moveTo>
                  <a:pt x="6781224" y="641591"/>
                </a:moveTo>
                <a:lnTo>
                  <a:pt x="6964690" y="707060"/>
                </a:lnTo>
                <a:cubicBezTo>
                  <a:pt x="7037606" y="737457"/>
                  <a:pt x="6903536" y="693032"/>
                  <a:pt x="6865902" y="681341"/>
                </a:cubicBezTo>
                <a:cubicBezTo>
                  <a:pt x="6840028" y="671987"/>
                  <a:pt x="6781224" y="648607"/>
                  <a:pt x="6781224" y="641591"/>
                </a:cubicBezTo>
                <a:close/>
                <a:moveTo>
                  <a:pt x="862076" y="488119"/>
                </a:moveTo>
                <a:lnTo>
                  <a:pt x="837363" y="503635"/>
                </a:lnTo>
                <a:cubicBezTo>
                  <a:pt x="773854" y="541047"/>
                  <a:pt x="712698" y="587813"/>
                  <a:pt x="684472" y="613532"/>
                </a:cubicBezTo>
                <a:lnTo>
                  <a:pt x="700938" y="576120"/>
                </a:lnTo>
                <a:cubicBezTo>
                  <a:pt x="731516" y="562091"/>
                  <a:pt x="782087" y="532864"/>
                  <a:pt x="839715" y="500421"/>
                </a:cubicBezTo>
                <a:close/>
                <a:moveTo>
                  <a:pt x="911278" y="461050"/>
                </a:moveTo>
                <a:lnTo>
                  <a:pt x="862076" y="488119"/>
                </a:lnTo>
                <a:lnTo>
                  <a:pt x="882052" y="475577"/>
                </a:lnTo>
                <a:close/>
                <a:moveTo>
                  <a:pt x="5772814" y="454314"/>
                </a:moveTo>
                <a:cubicBezTo>
                  <a:pt x="5768626" y="457165"/>
                  <a:pt x="5796850" y="468563"/>
                  <a:pt x="5835662" y="482593"/>
                </a:cubicBezTo>
                <a:cubicBezTo>
                  <a:pt x="5885058" y="501299"/>
                  <a:pt x="5953268" y="524679"/>
                  <a:pt x="5983848" y="536372"/>
                </a:cubicBezTo>
                <a:cubicBezTo>
                  <a:pt x="5941510" y="498960"/>
                  <a:pt x="6002664" y="515328"/>
                  <a:pt x="6089692" y="543385"/>
                </a:cubicBezTo>
                <a:cubicBezTo>
                  <a:pt x="6179074" y="571446"/>
                  <a:pt x="6294330" y="618209"/>
                  <a:pt x="6369598" y="629900"/>
                </a:cubicBezTo>
                <a:cubicBezTo>
                  <a:pt x="6331964" y="613532"/>
                  <a:pt x="6233174" y="585474"/>
                  <a:pt x="6209654" y="571446"/>
                </a:cubicBezTo>
                <a:cubicBezTo>
                  <a:pt x="6254342" y="578459"/>
                  <a:pt x="6350782" y="604180"/>
                  <a:pt x="6414288" y="627561"/>
                </a:cubicBezTo>
                <a:cubicBezTo>
                  <a:pt x="6426050" y="634577"/>
                  <a:pt x="6447218" y="643929"/>
                  <a:pt x="6468388" y="650944"/>
                </a:cubicBezTo>
                <a:cubicBezTo>
                  <a:pt x="6458980" y="643929"/>
                  <a:pt x="6437810" y="636915"/>
                  <a:pt x="6414288" y="627561"/>
                </a:cubicBezTo>
                <a:cubicBezTo>
                  <a:pt x="6402528" y="620548"/>
                  <a:pt x="6400174" y="615871"/>
                  <a:pt x="6407234" y="613532"/>
                </a:cubicBezTo>
                <a:cubicBezTo>
                  <a:pt x="6430754" y="618209"/>
                  <a:pt x="6449572" y="622886"/>
                  <a:pt x="6458980" y="622886"/>
                </a:cubicBezTo>
                <a:cubicBezTo>
                  <a:pt x="6430754" y="613532"/>
                  <a:pt x="6416642" y="613532"/>
                  <a:pt x="6407234" y="613532"/>
                </a:cubicBezTo>
                <a:cubicBezTo>
                  <a:pt x="6343724" y="599503"/>
                  <a:pt x="6230822" y="569107"/>
                  <a:pt x="6113214" y="538708"/>
                </a:cubicBezTo>
                <a:cubicBezTo>
                  <a:pt x="5995606" y="510650"/>
                  <a:pt x="5873296" y="475577"/>
                  <a:pt x="5788618" y="454532"/>
                </a:cubicBezTo>
                <a:cubicBezTo>
                  <a:pt x="5779210" y="453364"/>
                  <a:pt x="5774212" y="453364"/>
                  <a:pt x="5772814" y="454314"/>
                </a:cubicBezTo>
                <a:close/>
                <a:moveTo>
                  <a:pt x="969083" y="421799"/>
                </a:moveTo>
                <a:cubicBezTo>
                  <a:pt x="933802" y="438166"/>
                  <a:pt x="903223" y="452195"/>
                  <a:pt x="874997" y="461549"/>
                </a:cubicBezTo>
                <a:cubicBezTo>
                  <a:pt x="936153" y="426476"/>
                  <a:pt x="954970" y="424137"/>
                  <a:pt x="969083" y="421799"/>
                </a:cubicBezTo>
                <a:close/>
                <a:moveTo>
                  <a:pt x="1093746" y="323594"/>
                </a:moveTo>
                <a:cubicBezTo>
                  <a:pt x="1034942" y="353991"/>
                  <a:pt x="1018478" y="375035"/>
                  <a:pt x="966731" y="391403"/>
                </a:cubicBezTo>
                <a:cubicBezTo>
                  <a:pt x="926743" y="403093"/>
                  <a:pt x="943210" y="393742"/>
                  <a:pt x="978490" y="375035"/>
                </a:cubicBezTo>
                <a:cubicBezTo>
                  <a:pt x="1011420" y="358668"/>
                  <a:pt x="1065521" y="337623"/>
                  <a:pt x="1093746" y="323594"/>
                </a:cubicBezTo>
                <a:close/>
                <a:moveTo>
                  <a:pt x="5280556" y="286180"/>
                </a:moveTo>
                <a:cubicBezTo>
                  <a:pt x="5304078" y="293196"/>
                  <a:pt x="5325248" y="300209"/>
                  <a:pt x="5348770" y="307225"/>
                </a:cubicBezTo>
                <a:cubicBezTo>
                  <a:pt x="5315840" y="300209"/>
                  <a:pt x="5294668" y="293196"/>
                  <a:pt x="5280556" y="286180"/>
                </a:cubicBezTo>
                <a:close/>
                <a:moveTo>
                  <a:pt x="1291325" y="260459"/>
                </a:moveTo>
                <a:cubicBezTo>
                  <a:pt x="1263099" y="274487"/>
                  <a:pt x="1234876" y="286180"/>
                  <a:pt x="1199593" y="302548"/>
                </a:cubicBezTo>
                <a:cubicBezTo>
                  <a:pt x="1164312" y="321251"/>
                  <a:pt x="1121971" y="337621"/>
                  <a:pt x="1058464" y="365679"/>
                </a:cubicBezTo>
                <a:cubicBezTo>
                  <a:pt x="1103153" y="342296"/>
                  <a:pt x="1143141" y="321251"/>
                  <a:pt x="1183126" y="304884"/>
                </a:cubicBezTo>
                <a:cubicBezTo>
                  <a:pt x="1220761" y="286180"/>
                  <a:pt x="1258397" y="272149"/>
                  <a:pt x="1291325" y="260459"/>
                </a:cubicBezTo>
                <a:close/>
                <a:moveTo>
                  <a:pt x="5061808" y="225387"/>
                </a:moveTo>
                <a:cubicBezTo>
                  <a:pt x="5224104" y="248770"/>
                  <a:pt x="5233514" y="267476"/>
                  <a:pt x="5278206" y="286180"/>
                </a:cubicBezTo>
                <a:cubicBezTo>
                  <a:pt x="5198232" y="262799"/>
                  <a:pt x="5120612" y="244093"/>
                  <a:pt x="5061808" y="225387"/>
                </a:cubicBezTo>
                <a:close/>
                <a:moveTo>
                  <a:pt x="1427749" y="223048"/>
                </a:moveTo>
                <a:cubicBezTo>
                  <a:pt x="1392468" y="230063"/>
                  <a:pt x="1345425" y="241754"/>
                  <a:pt x="1293678" y="262798"/>
                </a:cubicBezTo>
                <a:cubicBezTo>
                  <a:pt x="1312495" y="255782"/>
                  <a:pt x="1333663" y="246431"/>
                  <a:pt x="1357185" y="239415"/>
                </a:cubicBezTo>
                <a:cubicBezTo>
                  <a:pt x="1378355" y="232399"/>
                  <a:pt x="1399526" y="227725"/>
                  <a:pt x="1427749" y="223048"/>
                </a:cubicBezTo>
                <a:close/>
                <a:moveTo>
                  <a:pt x="4652536" y="220711"/>
                </a:moveTo>
                <a:lnTo>
                  <a:pt x="4741918" y="237078"/>
                </a:lnTo>
                <a:lnTo>
                  <a:pt x="4779550" y="234740"/>
                </a:lnTo>
                <a:close/>
                <a:moveTo>
                  <a:pt x="2977810" y="57034"/>
                </a:moveTo>
                <a:cubicBezTo>
                  <a:pt x="3006036" y="61711"/>
                  <a:pt x="3031910" y="68727"/>
                  <a:pt x="3057784" y="75740"/>
                </a:cubicBezTo>
                <a:lnTo>
                  <a:pt x="3133052" y="64050"/>
                </a:lnTo>
                <a:cubicBezTo>
                  <a:pt x="3081306" y="61711"/>
                  <a:pt x="3029558" y="59373"/>
                  <a:pt x="2977810" y="57034"/>
                </a:cubicBezTo>
                <a:close/>
                <a:moveTo>
                  <a:pt x="2691474" y="32886"/>
                </a:moveTo>
                <a:cubicBezTo>
                  <a:pt x="2766265" y="33069"/>
                  <a:pt x="2841387" y="34238"/>
                  <a:pt x="2916655" y="35992"/>
                </a:cubicBezTo>
                <a:cubicBezTo>
                  <a:pt x="3064840" y="41837"/>
                  <a:pt x="3212438" y="51774"/>
                  <a:pt x="3358270" y="63173"/>
                </a:cubicBezTo>
                <a:lnTo>
                  <a:pt x="3370696" y="64209"/>
                </a:lnTo>
                <a:lnTo>
                  <a:pt x="3236546" y="45343"/>
                </a:lnTo>
                <a:cubicBezTo>
                  <a:pt x="3318872" y="50021"/>
                  <a:pt x="3398842" y="57034"/>
                  <a:pt x="3361210" y="43005"/>
                </a:cubicBezTo>
                <a:cubicBezTo>
                  <a:pt x="3418838" y="47681"/>
                  <a:pt x="3457648" y="54111"/>
                  <a:pt x="3488520" y="61126"/>
                </a:cubicBezTo>
                <a:lnTo>
                  <a:pt x="3557176" y="79763"/>
                </a:lnTo>
                <a:lnTo>
                  <a:pt x="3789298" y="99123"/>
                </a:lnTo>
                <a:cubicBezTo>
                  <a:pt x="3495282" y="43005"/>
                  <a:pt x="3918668" y="110814"/>
                  <a:pt x="3852808" y="78079"/>
                </a:cubicBezTo>
                <a:cubicBezTo>
                  <a:pt x="3873976" y="89771"/>
                  <a:pt x="3928076" y="94446"/>
                  <a:pt x="3996286" y="101462"/>
                </a:cubicBezTo>
                <a:cubicBezTo>
                  <a:pt x="4064500" y="108475"/>
                  <a:pt x="4146824" y="115491"/>
                  <a:pt x="4224446" y="129520"/>
                </a:cubicBezTo>
                <a:cubicBezTo>
                  <a:pt x="4287952" y="117829"/>
                  <a:pt x="3916314" y="75740"/>
                  <a:pt x="4043330" y="78079"/>
                </a:cubicBezTo>
                <a:cubicBezTo>
                  <a:pt x="4339700" y="117829"/>
                  <a:pt x="4734858" y="213695"/>
                  <a:pt x="5113554" y="279168"/>
                </a:cubicBezTo>
                <a:cubicBezTo>
                  <a:pt x="5087680" y="265136"/>
                  <a:pt x="4998298" y="248769"/>
                  <a:pt x="4986540" y="241756"/>
                </a:cubicBezTo>
                <a:cubicBezTo>
                  <a:pt x="5050046" y="255784"/>
                  <a:pt x="5115906" y="272152"/>
                  <a:pt x="5184120" y="290858"/>
                </a:cubicBezTo>
                <a:cubicBezTo>
                  <a:pt x="5252330" y="307225"/>
                  <a:pt x="5320544" y="328270"/>
                  <a:pt x="5386404" y="346976"/>
                </a:cubicBezTo>
                <a:cubicBezTo>
                  <a:pt x="5518124" y="382049"/>
                  <a:pt x="5640434" y="417123"/>
                  <a:pt x="5729816" y="421798"/>
                </a:cubicBezTo>
                <a:cubicBezTo>
                  <a:pt x="5673366" y="403092"/>
                  <a:pt x="5609856" y="382049"/>
                  <a:pt x="5546350" y="361005"/>
                </a:cubicBezTo>
                <a:cubicBezTo>
                  <a:pt x="5480490" y="342299"/>
                  <a:pt x="5414630" y="321254"/>
                  <a:pt x="5351120" y="302548"/>
                </a:cubicBezTo>
                <a:cubicBezTo>
                  <a:pt x="5384050" y="309564"/>
                  <a:pt x="5426388" y="316577"/>
                  <a:pt x="5494602" y="325931"/>
                </a:cubicBezTo>
                <a:lnTo>
                  <a:pt x="5407572" y="293196"/>
                </a:lnTo>
                <a:cubicBezTo>
                  <a:pt x="5560462" y="323593"/>
                  <a:pt x="5616914" y="344637"/>
                  <a:pt x="5654548" y="365682"/>
                </a:cubicBezTo>
                <a:cubicBezTo>
                  <a:pt x="5694534" y="386724"/>
                  <a:pt x="5715704" y="405430"/>
                  <a:pt x="5795676" y="433490"/>
                </a:cubicBezTo>
                <a:cubicBezTo>
                  <a:pt x="5859182" y="440504"/>
                  <a:pt x="5920338" y="452194"/>
                  <a:pt x="5983848" y="461548"/>
                </a:cubicBezTo>
                <a:cubicBezTo>
                  <a:pt x="6153202" y="498960"/>
                  <a:pt x="6313146" y="548062"/>
                  <a:pt x="6458980" y="594826"/>
                </a:cubicBezTo>
                <a:cubicBezTo>
                  <a:pt x="6531894" y="620548"/>
                  <a:pt x="6600108" y="646267"/>
                  <a:pt x="6661264" y="671989"/>
                </a:cubicBezTo>
                <a:cubicBezTo>
                  <a:pt x="6691840" y="683679"/>
                  <a:pt x="6722420" y="697708"/>
                  <a:pt x="6750646" y="709401"/>
                </a:cubicBezTo>
                <a:cubicBezTo>
                  <a:pt x="6778870" y="721091"/>
                  <a:pt x="6804744" y="735120"/>
                  <a:pt x="6830618" y="746810"/>
                </a:cubicBezTo>
                <a:cubicBezTo>
                  <a:pt x="6891774" y="767855"/>
                  <a:pt x="7134042" y="852031"/>
                  <a:pt x="7042310" y="800590"/>
                </a:cubicBezTo>
                <a:cubicBezTo>
                  <a:pt x="6889420" y="721091"/>
                  <a:pt x="6821210" y="674327"/>
                  <a:pt x="6487206" y="569107"/>
                </a:cubicBezTo>
                <a:cubicBezTo>
                  <a:pt x="6435458" y="569107"/>
                  <a:pt x="6729474" y="667312"/>
                  <a:pt x="6630686" y="636915"/>
                </a:cubicBezTo>
                <a:cubicBezTo>
                  <a:pt x="6496614" y="587813"/>
                  <a:pt x="6244934" y="529356"/>
                  <a:pt x="6136736" y="482593"/>
                </a:cubicBezTo>
                <a:cubicBezTo>
                  <a:pt x="6195540" y="498960"/>
                  <a:pt x="6256696" y="517666"/>
                  <a:pt x="6315498" y="536372"/>
                </a:cubicBezTo>
                <a:cubicBezTo>
                  <a:pt x="6374302" y="555076"/>
                  <a:pt x="6435458" y="571446"/>
                  <a:pt x="6494262" y="590149"/>
                </a:cubicBezTo>
                <a:cubicBezTo>
                  <a:pt x="6498966" y="562091"/>
                  <a:pt x="6343724" y="543385"/>
                  <a:pt x="6284922" y="512989"/>
                </a:cubicBezTo>
                <a:cubicBezTo>
                  <a:pt x="6336668" y="515328"/>
                  <a:pt x="6411938" y="538708"/>
                  <a:pt x="6491910" y="564430"/>
                </a:cubicBezTo>
                <a:cubicBezTo>
                  <a:pt x="6571882" y="590149"/>
                  <a:pt x="6656560" y="620548"/>
                  <a:pt x="6731828" y="639254"/>
                </a:cubicBezTo>
                <a:lnTo>
                  <a:pt x="6708306" y="629900"/>
                </a:lnTo>
                <a:cubicBezTo>
                  <a:pt x="6778870" y="653283"/>
                  <a:pt x="6828266" y="671989"/>
                  <a:pt x="6868252" y="686018"/>
                </a:cubicBezTo>
                <a:cubicBezTo>
                  <a:pt x="6908238" y="702385"/>
                  <a:pt x="6938816" y="711737"/>
                  <a:pt x="6969394" y="723430"/>
                </a:cubicBezTo>
                <a:cubicBezTo>
                  <a:pt x="6999972" y="735120"/>
                  <a:pt x="7030550" y="746810"/>
                  <a:pt x="7070536" y="760842"/>
                </a:cubicBezTo>
                <a:cubicBezTo>
                  <a:pt x="7110522" y="777209"/>
                  <a:pt x="7159918" y="798251"/>
                  <a:pt x="7228130" y="828650"/>
                </a:cubicBezTo>
                <a:cubicBezTo>
                  <a:pt x="7232834" y="842679"/>
                  <a:pt x="7206962" y="835663"/>
                  <a:pt x="7164622" y="821634"/>
                </a:cubicBezTo>
                <a:cubicBezTo>
                  <a:pt x="7122284" y="807605"/>
                  <a:pt x="7061128" y="784222"/>
                  <a:pt x="6992914" y="765516"/>
                </a:cubicBezTo>
                <a:cubicBezTo>
                  <a:pt x="7049366" y="786561"/>
                  <a:pt x="7108170" y="809944"/>
                  <a:pt x="7166974" y="833325"/>
                </a:cubicBezTo>
                <a:cubicBezTo>
                  <a:pt x="7225778" y="859046"/>
                  <a:pt x="7286934" y="884766"/>
                  <a:pt x="7350440" y="910487"/>
                </a:cubicBezTo>
                <a:cubicBezTo>
                  <a:pt x="7411596" y="938545"/>
                  <a:pt x="7475106" y="968941"/>
                  <a:pt x="7538612" y="997002"/>
                </a:cubicBezTo>
                <a:cubicBezTo>
                  <a:pt x="7571542" y="1013369"/>
                  <a:pt x="7602120" y="1027398"/>
                  <a:pt x="7635050" y="1041427"/>
                </a:cubicBezTo>
                <a:cubicBezTo>
                  <a:pt x="7667980" y="1057794"/>
                  <a:pt x="7698558" y="1071823"/>
                  <a:pt x="7731486" y="1088190"/>
                </a:cubicBezTo>
                <a:cubicBezTo>
                  <a:pt x="7794996" y="1118589"/>
                  <a:pt x="7858502" y="1148986"/>
                  <a:pt x="7922012" y="1179382"/>
                </a:cubicBezTo>
                <a:cubicBezTo>
                  <a:pt x="7983168" y="1209778"/>
                  <a:pt x="8046674" y="1240177"/>
                  <a:pt x="8107830" y="1270573"/>
                </a:cubicBezTo>
                <a:cubicBezTo>
                  <a:pt x="8138408" y="1284602"/>
                  <a:pt x="8168986" y="1298631"/>
                  <a:pt x="8199564" y="1312660"/>
                </a:cubicBezTo>
                <a:cubicBezTo>
                  <a:pt x="8230142" y="1326692"/>
                  <a:pt x="8260720" y="1340720"/>
                  <a:pt x="8288946" y="1354749"/>
                </a:cubicBezTo>
                <a:cubicBezTo>
                  <a:pt x="8347748" y="1382807"/>
                  <a:pt x="8404200" y="1410867"/>
                  <a:pt x="8460650" y="1434248"/>
                </a:cubicBezTo>
                <a:cubicBezTo>
                  <a:pt x="8380678" y="1382807"/>
                  <a:pt x="8300706" y="1331366"/>
                  <a:pt x="8218382" y="1279925"/>
                </a:cubicBezTo>
                <a:cubicBezTo>
                  <a:pt x="8298354" y="1319676"/>
                  <a:pt x="8404200" y="1382807"/>
                  <a:pt x="8491230" y="1429573"/>
                </a:cubicBezTo>
                <a:cubicBezTo>
                  <a:pt x="8578258" y="1476337"/>
                  <a:pt x="8644118" y="1516088"/>
                  <a:pt x="8644118" y="1499720"/>
                </a:cubicBezTo>
                <a:cubicBezTo>
                  <a:pt x="8599428" y="1473998"/>
                  <a:pt x="8568850" y="1457631"/>
                  <a:pt x="8550032" y="1445941"/>
                </a:cubicBezTo>
                <a:cubicBezTo>
                  <a:pt x="8531214" y="1434248"/>
                  <a:pt x="8521806" y="1427235"/>
                  <a:pt x="8514750" y="1422558"/>
                </a:cubicBezTo>
                <a:cubicBezTo>
                  <a:pt x="8500638" y="1410867"/>
                  <a:pt x="8500638" y="1403852"/>
                  <a:pt x="8455946" y="1375794"/>
                </a:cubicBezTo>
                <a:lnTo>
                  <a:pt x="8444186" y="1371117"/>
                </a:lnTo>
                <a:cubicBezTo>
                  <a:pt x="8423016" y="1359426"/>
                  <a:pt x="8357156" y="1319676"/>
                  <a:pt x="8401848" y="1338382"/>
                </a:cubicBezTo>
                <a:cubicBezTo>
                  <a:pt x="8467708" y="1382807"/>
                  <a:pt x="8554736" y="1431910"/>
                  <a:pt x="8644118" y="1495043"/>
                </a:cubicBezTo>
                <a:cubicBezTo>
                  <a:pt x="8686456" y="1525439"/>
                  <a:pt x="8731148" y="1562852"/>
                  <a:pt x="8768782" y="1602602"/>
                </a:cubicBezTo>
                <a:cubicBezTo>
                  <a:pt x="8806418" y="1642350"/>
                  <a:pt x="8836994" y="1689117"/>
                  <a:pt x="8855810" y="1731203"/>
                </a:cubicBezTo>
                <a:cubicBezTo>
                  <a:pt x="8839346" y="1693791"/>
                  <a:pt x="8853460" y="1712497"/>
                  <a:pt x="8874628" y="1742894"/>
                </a:cubicBezTo>
                <a:cubicBezTo>
                  <a:pt x="8893446" y="1775628"/>
                  <a:pt x="8914614" y="1822395"/>
                  <a:pt x="8919320" y="1831747"/>
                </a:cubicBezTo>
                <a:cubicBezTo>
                  <a:pt x="8931078" y="1876174"/>
                  <a:pt x="8933432" y="1899554"/>
                  <a:pt x="8933432" y="1908909"/>
                </a:cubicBezTo>
                <a:cubicBezTo>
                  <a:pt x="8933432" y="1918261"/>
                  <a:pt x="8931078" y="1913584"/>
                  <a:pt x="8926374" y="1901893"/>
                </a:cubicBezTo>
                <a:cubicBezTo>
                  <a:pt x="8916966" y="1878513"/>
                  <a:pt x="8900502" y="1834085"/>
                  <a:pt x="8893446" y="1829408"/>
                </a:cubicBezTo>
                <a:cubicBezTo>
                  <a:pt x="8907558" y="1876174"/>
                  <a:pt x="8914614" y="1939304"/>
                  <a:pt x="8916966" y="1997761"/>
                </a:cubicBezTo>
                <a:cubicBezTo>
                  <a:pt x="8919320" y="2058554"/>
                  <a:pt x="8914614" y="2114672"/>
                  <a:pt x="8919320" y="2154420"/>
                </a:cubicBezTo>
                <a:cubicBezTo>
                  <a:pt x="8919320" y="2187157"/>
                  <a:pt x="8919320" y="2194170"/>
                  <a:pt x="8924024" y="2184819"/>
                </a:cubicBezTo>
                <a:cubicBezTo>
                  <a:pt x="8926374" y="2175464"/>
                  <a:pt x="8931078" y="2149745"/>
                  <a:pt x="8935782" y="2117010"/>
                </a:cubicBezTo>
                <a:cubicBezTo>
                  <a:pt x="8945192" y="2053877"/>
                  <a:pt x="8940488" y="1967362"/>
                  <a:pt x="8942842" y="1943982"/>
                </a:cubicBezTo>
                <a:cubicBezTo>
                  <a:pt x="8959306" y="2128701"/>
                  <a:pt x="8916966" y="2308742"/>
                  <a:pt x="8834642" y="2463065"/>
                </a:cubicBezTo>
                <a:cubicBezTo>
                  <a:pt x="8836994" y="2458390"/>
                  <a:pt x="8841698" y="2456052"/>
                  <a:pt x="8844050" y="2451375"/>
                </a:cubicBezTo>
                <a:cubicBezTo>
                  <a:pt x="8820530" y="2488787"/>
                  <a:pt x="8780542" y="2556595"/>
                  <a:pt x="8754670" y="2603359"/>
                </a:cubicBezTo>
                <a:cubicBezTo>
                  <a:pt x="8738204" y="2650125"/>
                  <a:pt x="8794654" y="2568285"/>
                  <a:pt x="8832290" y="2491125"/>
                </a:cubicBezTo>
                <a:cubicBezTo>
                  <a:pt x="8808768" y="2547243"/>
                  <a:pt x="8775838" y="2598684"/>
                  <a:pt x="8742908" y="2643109"/>
                </a:cubicBezTo>
                <a:cubicBezTo>
                  <a:pt x="8705274" y="2692212"/>
                  <a:pt x="8665288" y="2736639"/>
                  <a:pt x="8622950" y="2776388"/>
                </a:cubicBezTo>
                <a:cubicBezTo>
                  <a:pt x="8582962" y="2816138"/>
                  <a:pt x="8538272" y="2853550"/>
                  <a:pt x="8495934" y="2888624"/>
                </a:cubicBezTo>
                <a:cubicBezTo>
                  <a:pt x="8453596" y="2926036"/>
                  <a:pt x="8408904" y="2961107"/>
                  <a:pt x="8366566" y="3000857"/>
                </a:cubicBezTo>
                <a:cubicBezTo>
                  <a:pt x="8324226" y="3026579"/>
                  <a:pt x="8279538" y="3049959"/>
                  <a:pt x="8234846" y="3073343"/>
                </a:cubicBezTo>
                <a:cubicBezTo>
                  <a:pt x="8223086" y="3082694"/>
                  <a:pt x="8204268" y="3099064"/>
                  <a:pt x="8227790" y="3087372"/>
                </a:cubicBezTo>
                <a:cubicBezTo>
                  <a:pt x="8183098" y="3108416"/>
                  <a:pt x="8138408" y="3127122"/>
                  <a:pt x="8093716" y="3145828"/>
                </a:cubicBezTo>
                <a:cubicBezTo>
                  <a:pt x="7969054" y="3201944"/>
                  <a:pt x="7952588" y="3211298"/>
                  <a:pt x="7959646" y="3218314"/>
                </a:cubicBezTo>
                <a:cubicBezTo>
                  <a:pt x="7966702" y="3222988"/>
                  <a:pt x="7997280" y="3220650"/>
                  <a:pt x="7954942" y="3241694"/>
                </a:cubicBezTo>
                <a:lnTo>
                  <a:pt x="7966702" y="3237017"/>
                </a:lnTo>
                <a:cubicBezTo>
                  <a:pt x="7891432" y="3274429"/>
                  <a:pt x="7834982" y="3304825"/>
                  <a:pt x="7891432" y="3286122"/>
                </a:cubicBezTo>
                <a:cubicBezTo>
                  <a:pt x="7846742" y="3302489"/>
                  <a:pt x="7802050" y="3318857"/>
                  <a:pt x="7755008" y="3332886"/>
                </a:cubicBezTo>
                <a:lnTo>
                  <a:pt x="7616234" y="3374972"/>
                </a:lnTo>
                <a:lnTo>
                  <a:pt x="7618584" y="3374972"/>
                </a:lnTo>
                <a:cubicBezTo>
                  <a:pt x="7508034" y="3400694"/>
                  <a:pt x="7103466" y="3519943"/>
                  <a:pt x="7098762" y="3482531"/>
                </a:cubicBezTo>
                <a:cubicBezTo>
                  <a:pt x="7025844" y="3503576"/>
                  <a:pt x="6969394" y="3526959"/>
                  <a:pt x="7002324" y="3522282"/>
                </a:cubicBezTo>
                <a:cubicBezTo>
                  <a:pt x="6898830" y="3548001"/>
                  <a:pt x="6912942" y="3552678"/>
                  <a:pt x="6910590" y="3559694"/>
                </a:cubicBezTo>
                <a:cubicBezTo>
                  <a:pt x="6910590" y="3562030"/>
                  <a:pt x="6905886" y="3566707"/>
                  <a:pt x="6880012" y="3576061"/>
                </a:cubicBezTo>
                <a:cubicBezTo>
                  <a:pt x="6865898" y="3580736"/>
                  <a:pt x="6849436" y="3585413"/>
                  <a:pt x="6823560" y="3592429"/>
                </a:cubicBezTo>
                <a:cubicBezTo>
                  <a:pt x="6800038" y="3599442"/>
                  <a:pt x="6767110" y="3606458"/>
                  <a:pt x="6724770" y="3615809"/>
                </a:cubicBezTo>
                <a:cubicBezTo>
                  <a:pt x="6727124" y="3622825"/>
                  <a:pt x="6764758" y="3613473"/>
                  <a:pt x="6816506" y="3604119"/>
                </a:cubicBezTo>
                <a:cubicBezTo>
                  <a:pt x="6729474" y="3625164"/>
                  <a:pt x="6694194" y="3629841"/>
                  <a:pt x="6677728" y="3629841"/>
                </a:cubicBezTo>
                <a:cubicBezTo>
                  <a:pt x="6677728" y="3632177"/>
                  <a:pt x="6673024" y="3639192"/>
                  <a:pt x="6654206" y="3648547"/>
                </a:cubicBezTo>
                <a:cubicBezTo>
                  <a:pt x="6651856" y="3643870"/>
                  <a:pt x="6616572" y="3648547"/>
                  <a:pt x="6571882" y="3657898"/>
                </a:cubicBezTo>
                <a:cubicBezTo>
                  <a:pt x="6548362" y="3662576"/>
                  <a:pt x="6524840" y="3669589"/>
                  <a:pt x="6501318" y="3674266"/>
                </a:cubicBezTo>
                <a:cubicBezTo>
                  <a:pt x="6477798" y="3678943"/>
                  <a:pt x="6454276" y="3683620"/>
                  <a:pt x="6435458" y="3688295"/>
                </a:cubicBezTo>
                <a:lnTo>
                  <a:pt x="6496614" y="3688295"/>
                </a:lnTo>
                <a:lnTo>
                  <a:pt x="6557770" y="3685956"/>
                </a:lnTo>
                <a:cubicBezTo>
                  <a:pt x="6477798" y="3692972"/>
                  <a:pt x="6423696" y="3697649"/>
                  <a:pt x="6284922" y="3728045"/>
                </a:cubicBezTo>
                <a:lnTo>
                  <a:pt x="6379006" y="3725707"/>
                </a:lnTo>
                <a:cubicBezTo>
                  <a:pt x="6263750" y="3744413"/>
                  <a:pt x="6259046" y="3737397"/>
                  <a:pt x="6247286" y="3735059"/>
                </a:cubicBezTo>
                <a:cubicBezTo>
                  <a:pt x="6242582" y="3732722"/>
                  <a:pt x="6235526" y="3730384"/>
                  <a:pt x="6212004" y="3735059"/>
                </a:cubicBezTo>
                <a:cubicBezTo>
                  <a:pt x="6202596" y="3737397"/>
                  <a:pt x="6186132" y="3739736"/>
                  <a:pt x="6164962" y="3744413"/>
                </a:cubicBezTo>
                <a:cubicBezTo>
                  <a:pt x="6143794" y="3749090"/>
                  <a:pt x="6117918" y="3753765"/>
                  <a:pt x="6082638" y="3760780"/>
                </a:cubicBezTo>
                <a:cubicBezTo>
                  <a:pt x="6167314" y="3744413"/>
                  <a:pt x="6251992" y="3723368"/>
                  <a:pt x="6334314" y="3702324"/>
                </a:cubicBezTo>
                <a:cubicBezTo>
                  <a:pt x="6261400" y="3716355"/>
                  <a:pt x="6212004" y="3723368"/>
                  <a:pt x="6176722" y="3725707"/>
                </a:cubicBezTo>
                <a:cubicBezTo>
                  <a:pt x="6141440" y="3728045"/>
                  <a:pt x="6120272" y="3725707"/>
                  <a:pt x="6106158" y="3723368"/>
                </a:cubicBezTo>
                <a:cubicBezTo>
                  <a:pt x="6075580" y="3718691"/>
                  <a:pt x="6066170" y="3709339"/>
                  <a:pt x="6000310" y="3714016"/>
                </a:cubicBezTo>
                <a:cubicBezTo>
                  <a:pt x="5845070" y="3730384"/>
                  <a:pt x="5673366" y="3753765"/>
                  <a:pt x="5511066" y="3774809"/>
                </a:cubicBezTo>
                <a:cubicBezTo>
                  <a:pt x="5428742" y="3784163"/>
                  <a:pt x="5348770" y="3791177"/>
                  <a:pt x="5275852" y="3795854"/>
                </a:cubicBezTo>
                <a:cubicBezTo>
                  <a:pt x="5240570" y="3798192"/>
                  <a:pt x="5202936" y="3798192"/>
                  <a:pt x="5170006" y="3798192"/>
                </a:cubicBezTo>
                <a:cubicBezTo>
                  <a:pt x="5134722" y="3795854"/>
                  <a:pt x="5104146" y="3795854"/>
                  <a:pt x="5073568" y="3791177"/>
                </a:cubicBezTo>
                <a:cubicBezTo>
                  <a:pt x="5038286" y="3807544"/>
                  <a:pt x="5075922" y="3809883"/>
                  <a:pt x="4988890" y="3828589"/>
                </a:cubicBezTo>
                <a:cubicBezTo>
                  <a:pt x="5181766" y="3823911"/>
                  <a:pt x="5285260" y="3819237"/>
                  <a:pt x="5381700" y="3830927"/>
                </a:cubicBezTo>
                <a:cubicBezTo>
                  <a:pt x="5478136" y="3828589"/>
                  <a:pt x="5529882" y="3821573"/>
                  <a:pt x="5562814" y="3814560"/>
                </a:cubicBezTo>
                <a:cubicBezTo>
                  <a:pt x="5595742" y="3807544"/>
                  <a:pt x="5607506" y="3798192"/>
                  <a:pt x="5621618" y="3791177"/>
                </a:cubicBezTo>
                <a:cubicBezTo>
                  <a:pt x="5635730" y="3784163"/>
                  <a:pt x="5649844" y="3777148"/>
                  <a:pt x="5687478" y="3770132"/>
                </a:cubicBezTo>
                <a:cubicBezTo>
                  <a:pt x="5706294" y="3767796"/>
                  <a:pt x="5729816" y="3763119"/>
                  <a:pt x="5762746" y="3760780"/>
                </a:cubicBezTo>
                <a:cubicBezTo>
                  <a:pt x="5795676" y="3758442"/>
                  <a:pt x="5838014" y="3756103"/>
                  <a:pt x="5889762" y="3751428"/>
                </a:cubicBezTo>
                <a:cubicBezTo>
                  <a:pt x="5870944" y="3774809"/>
                  <a:pt x="5741576" y="3791177"/>
                  <a:pt x="5623968" y="3795854"/>
                </a:cubicBezTo>
                <a:cubicBezTo>
                  <a:pt x="5616914" y="3812221"/>
                  <a:pt x="5760392" y="3807544"/>
                  <a:pt x="5852128" y="3802867"/>
                </a:cubicBezTo>
                <a:cubicBezTo>
                  <a:pt x="5790972" y="3807544"/>
                  <a:pt x="5725112" y="3814560"/>
                  <a:pt x="5656898" y="3823911"/>
                </a:cubicBezTo>
                <a:cubicBezTo>
                  <a:pt x="5588688" y="3833266"/>
                  <a:pt x="5520474" y="3844956"/>
                  <a:pt x="5452264" y="3851972"/>
                </a:cubicBezTo>
                <a:cubicBezTo>
                  <a:pt x="5384050" y="3861323"/>
                  <a:pt x="5320544" y="3868339"/>
                  <a:pt x="5264092" y="3875352"/>
                </a:cubicBezTo>
                <a:cubicBezTo>
                  <a:pt x="5235866" y="3880029"/>
                  <a:pt x="5207642" y="3882368"/>
                  <a:pt x="5184120" y="3884707"/>
                </a:cubicBezTo>
                <a:cubicBezTo>
                  <a:pt x="5158244" y="3887045"/>
                  <a:pt x="5137076" y="3889381"/>
                  <a:pt x="5118260" y="3889381"/>
                </a:cubicBezTo>
                <a:cubicBezTo>
                  <a:pt x="5080626" y="3887045"/>
                  <a:pt x="5014766" y="3887045"/>
                  <a:pt x="4948906" y="3887045"/>
                </a:cubicBezTo>
                <a:cubicBezTo>
                  <a:pt x="4913622" y="3887045"/>
                  <a:pt x="4880692" y="3887045"/>
                  <a:pt x="4850116" y="3889381"/>
                </a:cubicBezTo>
                <a:cubicBezTo>
                  <a:pt x="4819536" y="3891720"/>
                  <a:pt x="4791310" y="3891720"/>
                  <a:pt x="4770142" y="3894058"/>
                </a:cubicBezTo>
                <a:cubicBezTo>
                  <a:pt x="4781902" y="3882368"/>
                  <a:pt x="4407912" y="3889381"/>
                  <a:pt x="4523166" y="3858985"/>
                </a:cubicBezTo>
                <a:cubicBezTo>
                  <a:pt x="4393800" y="3858985"/>
                  <a:pt x="4353812" y="3868339"/>
                  <a:pt x="4313828" y="3875352"/>
                </a:cubicBezTo>
                <a:cubicBezTo>
                  <a:pt x="4273840" y="3882368"/>
                  <a:pt x="4236206" y="3887045"/>
                  <a:pt x="4111542" y="3873014"/>
                </a:cubicBezTo>
                <a:cubicBezTo>
                  <a:pt x="4205628" y="3894058"/>
                  <a:pt x="3946894" y="3887045"/>
                  <a:pt x="4052738" y="3905751"/>
                </a:cubicBezTo>
                <a:cubicBezTo>
                  <a:pt x="4139768" y="3889381"/>
                  <a:pt x="4417322" y="3912764"/>
                  <a:pt x="4549042" y="3922119"/>
                </a:cubicBezTo>
                <a:cubicBezTo>
                  <a:pt x="4424376" y="3929132"/>
                  <a:pt x="4299714" y="3933809"/>
                  <a:pt x="4175050" y="3940825"/>
                </a:cubicBezTo>
                <a:cubicBezTo>
                  <a:pt x="4219742" y="3938486"/>
                  <a:pt x="4210334" y="3933809"/>
                  <a:pt x="4182108" y="3929132"/>
                </a:cubicBezTo>
                <a:cubicBezTo>
                  <a:pt x="4153882" y="3924455"/>
                  <a:pt x="4106838" y="3922119"/>
                  <a:pt x="4080964" y="3919780"/>
                </a:cubicBezTo>
                <a:lnTo>
                  <a:pt x="4031570" y="3936147"/>
                </a:lnTo>
                <a:cubicBezTo>
                  <a:pt x="4000992" y="3915103"/>
                  <a:pt x="3838694" y="3924455"/>
                  <a:pt x="3657578" y="3926793"/>
                </a:cubicBezTo>
                <a:cubicBezTo>
                  <a:pt x="3612890" y="3926793"/>
                  <a:pt x="3565846" y="3929132"/>
                  <a:pt x="3521154" y="3929132"/>
                </a:cubicBezTo>
                <a:cubicBezTo>
                  <a:pt x="3476466" y="3929132"/>
                  <a:pt x="3431774" y="3929132"/>
                  <a:pt x="3389434" y="3926793"/>
                </a:cubicBezTo>
                <a:cubicBezTo>
                  <a:pt x="3307110" y="3924455"/>
                  <a:pt x="3234194" y="3917441"/>
                  <a:pt x="3187150" y="3903413"/>
                </a:cubicBezTo>
                <a:cubicBezTo>
                  <a:pt x="3302406" y="3910426"/>
                  <a:pt x="3403548" y="3898735"/>
                  <a:pt x="3459998" y="3922119"/>
                </a:cubicBezTo>
                <a:cubicBezTo>
                  <a:pt x="3678750" y="3915103"/>
                  <a:pt x="3417660" y="3889381"/>
                  <a:pt x="3518804" y="3877691"/>
                </a:cubicBezTo>
                <a:cubicBezTo>
                  <a:pt x="3180096" y="3854308"/>
                  <a:pt x="2667328" y="3856646"/>
                  <a:pt x="2305099" y="3802867"/>
                </a:cubicBezTo>
                <a:cubicBezTo>
                  <a:pt x="2338029" y="3812220"/>
                  <a:pt x="2396244" y="3818650"/>
                  <a:pt x="2447991" y="3825081"/>
                </a:cubicBezTo>
                <a:lnTo>
                  <a:pt x="2511015" y="3834251"/>
                </a:lnTo>
                <a:lnTo>
                  <a:pt x="2368605" y="3819237"/>
                </a:lnTo>
                <a:lnTo>
                  <a:pt x="2354492" y="3821573"/>
                </a:lnTo>
                <a:lnTo>
                  <a:pt x="2509734" y="3837940"/>
                </a:lnTo>
                <a:lnTo>
                  <a:pt x="2520076" y="3836228"/>
                </a:lnTo>
                <a:lnTo>
                  <a:pt x="2552072" y="3847295"/>
                </a:lnTo>
                <a:cubicBezTo>
                  <a:pt x="2281577" y="3842617"/>
                  <a:pt x="1954628" y="3784163"/>
                  <a:pt x="1648850" y="3725707"/>
                </a:cubicBezTo>
                <a:lnTo>
                  <a:pt x="1702950" y="3756103"/>
                </a:lnTo>
                <a:cubicBezTo>
                  <a:pt x="1573582" y="3730384"/>
                  <a:pt x="1547707" y="3725707"/>
                  <a:pt x="1519484" y="3725707"/>
                </a:cubicBezTo>
                <a:cubicBezTo>
                  <a:pt x="1491258" y="3725707"/>
                  <a:pt x="1458328" y="3725707"/>
                  <a:pt x="1319550" y="3695310"/>
                </a:cubicBezTo>
                <a:cubicBezTo>
                  <a:pt x="1331312" y="3695310"/>
                  <a:pt x="1368946" y="3692972"/>
                  <a:pt x="1305437" y="3681282"/>
                </a:cubicBezTo>
                <a:cubicBezTo>
                  <a:pt x="1192535" y="3660237"/>
                  <a:pt x="1185480" y="3660237"/>
                  <a:pt x="1187830" y="3667250"/>
                </a:cubicBezTo>
                <a:cubicBezTo>
                  <a:pt x="1190184" y="3674266"/>
                  <a:pt x="1201943" y="3683620"/>
                  <a:pt x="1126675" y="3667250"/>
                </a:cubicBezTo>
                <a:cubicBezTo>
                  <a:pt x="1056110" y="3641531"/>
                  <a:pt x="1013772" y="3625164"/>
                  <a:pt x="983195" y="3615809"/>
                </a:cubicBezTo>
                <a:cubicBezTo>
                  <a:pt x="952616" y="3604119"/>
                  <a:pt x="931448" y="3601780"/>
                  <a:pt x="910278" y="3597103"/>
                </a:cubicBezTo>
                <a:cubicBezTo>
                  <a:pt x="898516" y="3594767"/>
                  <a:pt x="886756" y="3592429"/>
                  <a:pt x="872643" y="3587752"/>
                </a:cubicBezTo>
                <a:cubicBezTo>
                  <a:pt x="858531" y="3585413"/>
                  <a:pt x="842067" y="3580736"/>
                  <a:pt x="823250" y="3571384"/>
                </a:cubicBezTo>
                <a:cubicBezTo>
                  <a:pt x="783262" y="3555017"/>
                  <a:pt x="726811" y="3529295"/>
                  <a:pt x="651542" y="3468502"/>
                </a:cubicBezTo>
                <a:cubicBezTo>
                  <a:pt x="658600" y="3475518"/>
                  <a:pt x="663304" y="3484870"/>
                  <a:pt x="670359" y="3491885"/>
                </a:cubicBezTo>
                <a:cubicBezTo>
                  <a:pt x="609204" y="3447458"/>
                  <a:pt x="548048" y="3391342"/>
                  <a:pt x="498654" y="3321195"/>
                </a:cubicBezTo>
                <a:cubicBezTo>
                  <a:pt x="449258" y="3253385"/>
                  <a:pt x="411624" y="3169209"/>
                  <a:pt x="392807" y="3082694"/>
                </a:cubicBezTo>
                <a:cubicBezTo>
                  <a:pt x="371639" y="2996180"/>
                  <a:pt x="364581" y="2907330"/>
                  <a:pt x="364581" y="2823154"/>
                </a:cubicBezTo>
                <a:cubicBezTo>
                  <a:pt x="364581" y="2781065"/>
                  <a:pt x="366934" y="2741314"/>
                  <a:pt x="369285" y="2699227"/>
                </a:cubicBezTo>
                <a:cubicBezTo>
                  <a:pt x="371639" y="2678183"/>
                  <a:pt x="371639" y="2659477"/>
                  <a:pt x="373990" y="2638432"/>
                </a:cubicBezTo>
                <a:cubicBezTo>
                  <a:pt x="376343" y="2619726"/>
                  <a:pt x="378694" y="2598684"/>
                  <a:pt x="381047" y="2579978"/>
                </a:cubicBezTo>
                <a:cubicBezTo>
                  <a:pt x="378694" y="2605697"/>
                  <a:pt x="357526" y="2841857"/>
                  <a:pt x="381047" y="2813800"/>
                </a:cubicBezTo>
                <a:cubicBezTo>
                  <a:pt x="390456" y="2682860"/>
                  <a:pt x="406920" y="2551918"/>
                  <a:pt x="437499" y="2425656"/>
                </a:cubicBezTo>
                <a:cubicBezTo>
                  <a:pt x="437499" y="2418640"/>
                  <a:pt x="439850" y="2402272"/>
                  <a:pt x="442203" y="2385905"/>
                </a:cubicBezTo>
                <a:cubicBezTo>
                  <a:pt x="444554" y="2367199"/>
                  <a:pt x="449258" y="2348493"/>
                  <a:pt x="451611" y="2332126"/>
                </a:cubicBezTo>
                <a:cubicBezTo>
                  <a:pt x="458667" y="2301729"/>
                  <a:pt x="458667" y="2285362"/>
                  <a:pt x="439850" y="2334464"/>
                </a:cubicBezTo>
                <a:cubicBezTo>
                  <a:pt x="423386" y="2383566"/>
                  <a:pt x="418681" y="2437346"/>
                  <a:pt x="411624" y="2474758"/>
                </a:cubicBezTo>
                <a:lnTo>
                  <a:pt x="411624" y="2420978"/>
                </a:lnTo>
                <a:cubicBezTo>
                  <a:pt x="421032" y="2376551"/>
                  <a:pt x="432792" y="2343816"/>
                  <a:pt x="439850" y="2320435"/>
                </a:cubicBezTo>
                <a:cubicBezTo>
                  <a:pt x="446907" y="2297052"/>
                  <a:pt x="451611" y="2283023"/>
                  <a:pt x="456313" y="2276008"/>
                </a:cubicBezTo>
                <a:cubicBezTo>
                  <a:pt x="465724" y="2261979"/>
                  <a:pt x="465724" y="2276008"/>
                  <a:pt x="463371" y="2301729"/>
                </a:cubicBezTo>
                <a:cubicBezTo>
                  <a:pt x="461020" y="2327448"/>
                  <a:pt x="456313" y="2364860"/>
                  <a:pt x="453962" y="2395257"/>
                </a:cubicBezTo>
                <a:cubicBezTo>
                  <a:pt x="453962" y="2425656"/>
                  <a:pt x="453962" y="2449036"/>
                  <a:pt x="458667" y="2449036"/>
                </a:cubicBezTo>
                <a:cubicBezTo>
                  <a:pt x="463371" y="2425656"/>
                  <a:pt x="465724" y="2404611"/>
                  <a:pt x="470429" y="2383566"/>
                </a:cubicBezTo>
                <a:cubicBezTo>
                  <a:pt x="475133" y="2362522"/>
                  <a:pt x="479835" y="2343816"/>
                  <a:pt x="484541" y="2327448"/>
                </a:cubicBezTo>
                <a:cubicBezTo>
                  <a:pt x="493950" y="2294714"/>
                  <a:pt x="503356" y="2264317"/>
                  <a:pt x="515118" y="2238598"/>
                </a:cubicBezTo>
                <a:cubicBezTo>
                  <a:pt x="524527" y="2210538"/>
                  <a:pt x="536289" y="2187157"/>
                  <a:pt x="545697" y="2161435"/>
                </a:cubicBezTo>
                <a:cubicBezTo>
                  <a:pt x="555106" y="2135716"/>
                  <a:pt x="566865" y="2109995"/>
                  <a:pt x="578627" y="2079598"/>
                </a:cubicBezTo>
                <a:cubicBezTo>
                  <a:pt x="578627" y="2046863"/>
                  <a:pt x="552752" y="2102979"/>
                  <a:pt x="529231" y="2147407"/>
                </a:cubicBezTo>
                <a:cubicBezTo>
                  <a:pt x="510414" y="2191832"/>
                  <a:pt x="493950" y="2224567"/>
                  <a:pt x="508063" y="2142729"/>
                </a:cubicBezTo>
                <a:cubicBezTo>
                  <a:pt x="515118" y="2114672"/>
                  <a:pt x="531584" y="2072583"/>
                  <a:pt x="550401" y="2021142"/>
                </a:cubicBezTo>
                <a:cubicBezTo>
                  <a:pt x="562161" y="1995422"/>
                  <a:pt x="573923" y="1969701"/>
                  <a:pt x="588036" y="1941643"/>
                </a:cubicBezTo>
                <a:cubicBezTo>
                  <a:pt x="595091" y="1927614"/>
                  <a:pt x="602148" y="1913584"/>
                  <a:pt x="609204" y="1899554"/>
                </a:cubicBezTo>
                <a:cubicBezTo>
                  <a:pt x="616261" y="1885526"/>
                  <a:pt x="625670" y="1871497"/>
                  <a:pt x="632725" y="1857468"/>
                </a:cubicBezTo>
                <a:cubicBezTo>
                  <a:pt x="691530" y="1745232"/>
                  <a:pt x="773854" y="1644689"/>
                  <a:pt x="820896" y="1597925"/>
                </a:cubicBezTo>
                <a:cubicBezTo>
                  <a:pt x="827952" y="1574542"/>
                  <a:pt x="844418" y="1548823"/>
                  <a:pt x="863235" y="1520762"/>
                </a:cubicBezTo>
                <a:cubicBezTo>
                  <a:pt x="872643" y="1506734"/>
                  <a:pt x="882052" y="1492704"/>
                  <a:pt x="893814" y="1476337"/>
                </a:cubicBezTo>
                <a:cubicBezTo>
                  <a:pt x="905573" y="1462308"/>
                  <a:pt x="917335" y="1448279"/>
                  <a:pt x="931448" y="1431910"/>
                </a:cubicBezTo>
                <a:cubicBezTo>
                  <a:pt x="957321" y="1401513"/>
                  <a:pt x="985546" y="1368778"/>
                  <a:pt x="1018476" y="1340720"/>
                </a:cubicBezTo>
                <a:lnTo>
                  <a:pt x="1065519" y="1296293"/>
                </a:lnTo>
                <a:cubicBezTo>
                  <a:pt x="1079632" y="1282264"/>
                  <a:pt x="1098449" y="1270573"/>
                  <a:pt x="1114915" y="1256544"/>
                </a:cubicBezTo>
                <a:cubicBezTo>
                  <a:pt x="1150196" y="1230823"/>
                  <a:pt x="1180775" y="1205104"/>
                  <a:pt x="1213705" y="1186398"/>
                </a:cubicBezTo>
                <a:cubicBezTo>
                  <a:pt x="1244282" y="1167692"/>
                  <a:pt x="1272508" y="1146647"/>
                  <a:pt x="1298382" y="1132618"/>
                </a:cubicBezTo>
                <a:cubicBezTo>
                  <a:pt x="1345425" y="1106896"/>
                  <a:pt x="1376002" y="1085854"/>
                  <a:pt x="1378355" y="1076500"/>
                </a:cubicBezTo>
                <a:cubicBezTo>
                  <a:pt x="1385410" y="1078839"/>
                  <a:pt x="1444215" y="1060133"/>
                  <a:pt x="1519484" y="1027398"/>
                </a:cubicBezTo>
                <a:lnTo>
                  <a:pt x="1465383" y="1039088"/>
                </a:lnTo>
                <a:cubicBezTo>
                  <a:pt x="1592399" y="980634"/>
                  <a:pt x="1662963" y="973618"/>
                  <a:pt x="1717063" y="968941"/>
                </a:cubicBezTo>
                <a:cubicBezTo>
                  <a:pt x="1771161" y="964266"/>
                  <a:pt x="1813500" y="964266"/>
                  <a:pt x="1895826" y="947899"/>
                </a:cubicBezTo>
                <a:cubicBezTo>
                  <a:pt x="1891122" y="940883"/>
                  <a:pt x="1839375" y="947899"/>
                  <a:pt x="1811149" y="945561"/>
                </a:cubicBezTo>
                <a:cubicBezTo>
                  <a:pt x="1992263" y="905810"/>
                  <a:pt x="2135744" y="905810"/>
                  <a:pt x="2276873" y="908148"/>
                </a:cubicBezTo>
                <a:cubicBezTo>
                  <a:pt x="2418002" y="910487"/>
                  <a:pt x="2556776" y="915164"/>
                  <a:pt x="2735539" y="901133"/>
                </a:cubicBezTo>
                <a:cubicBezTo>
                  <a:pt x="2723780" y="898794"/>
                  <a:pt x="2709667" y="894120"/>
                  <a:pt x="2672033" y="896458"/>
                </a:cubicBezTo>
                <a:cubicBezTo>
                  <a:pt x="2657920" y="891781"/>
                  <a:pt x="2723780" y="889442"/>
                  <a:pt x="2841387" y="898794"/>
                </a:cubicBezTo>
                <a:cubicBezTo>
                  <a:pt x="2799048" y="903472"/>
                  <a:pt x="2756710" y="908148"/>
                  <a:pt x="2714371" y="912826"/>
                </a:cubicBezTo>
                <a:cubicBezTo>
                  <a:pt x="2902542" y="954912"/>
                  <a:pt x="3215376" y="891781"/>
                  <a:pt x="3514100" y="915164"/>
                </a:cubicBezTo>
                <a:cubicBezTo>
                  <a:pt x="3485874" y="905810"/>
                  <a:pt x="3267124" y="898794"/>
                  <a:pt x="3382380" y="891781"/>
                </a:cubicBezTo>
                <a:cubicBezTo>
                  <a:pt x="3478816" y="894120"/>
                  <a:pt x="3523508" y="908148"/>
                  <a:pt x="3570550" y="917500"/>
                </a:cubicBezTo>
                <a:cubicBezTo>
                  <a:pt x="3617594" y="929193"/>
                  <a:pt x="3669340" y="936206"/>
                  <a:pt x="3784594" y="931532"/>
                </a:cubicBezTo>
                <a:cubicBezTo>
                  <a:pt x="3681100" y="922178"/>
                  <a:pt x="3714030" y="903472"/>
                  <a:pt x="3615240" y="894120"/>
                </a:cubicBezTo>
                <a:cubicBezTo>
                  <a:pt x="3763426" y="898794"/>
                  <a:pt x="3869272" y="889442"/>
                  <a:pt x="3923372" y="910487"/>
                </a:cubicBezTo>
                <a:cubicBezTo>
                  <a:pt x="3963358" y="910487"/>
                  <a:pt x="3982174" y="905810"/>
                  <a:pt x="3984528" y="901133"/>
                </a:cubicBezTo>
                <a:cubicBezTo>
                  <a:pt x="4033922" y="912826"/>
                  <a:pt x="4095076" y="915164"/>
                  <a:pt x="4158586" y="919839"/>
                </a:cubicBezTo>
                <a:cubicBezTo>
                  <a:pt x="4219742" y="922178"/>
                  <a:pt x="4283248" y="924516"/>
                  <a:pt x="4334996" y="926855"/>
                </a:cubicBezTo>
                <a:lnTo>
                  <a:pt x="4309122" y="917500"/>
                </a:lnTo>
                <a:cubicBezTo>
                  <a:pt x="4354990" y="931530"/>
                  <a:pt x="4397328" y="940299"/>
                  <a:pt x="4438784" y="946144"/>
                </a:cubicBezTo>
                <a:lnTo>
                  <a:pt x="4535266" y="954760"/>
                </a:lnTo>
                <a:lnTo>
                  <a:pt x="4542866" y="956082"/>
                </a:lnTo>
                <a:cubicBezTo>
                  <a:pt x="4549040" y="957836"/>
                  <a:pt x="4549040" y="959589"/>
                  <a:pt x="4556096" y="961928"/>
                </a:cubicBezTo>
                <a:cubicBezTo>
                  <a:pt x="4452602" y="959589"/>
                  <a:pt x="4389096" y="940883"/>
                  <a:pt x="4311474" y="931532"/>
                </a:cubicBezTo>
                <a:cubicBezTo>
                  <a:pt x="4351462" y="943222"/>
                  <a:pt x="4513758" y="966605"/>
                  <a:pt x="4485532" y="978295"/>
                </a:cubicBezTo>
                <a:cubicBezTo>
                  <a:pt x="4443194" y="975957"/>
                  <a:pt x="4405560" y="973618"/>
                  <a:pt x="4370278" y="973618"/>
                </a:cubicBezTo>
                <a:cubicBezTo>
                  <a:pt x="4346758" y="968941"/>
                  <a:pt x="4318532" y="964266"/>
                  <a:pt x="4285602" y="968941"/>
                </a:cubicBezTo>
                <a:lnTo>
                  <a:pt x="4299714" y="973618"/>
                </a:lnTo>
                <a:cubicBezTo>
                  <a:pt x="4311474" y="973618"/>
                  <a:pt x="4339700" y="973618"/>
                  <a:pt x="4370278" y="973618"/>
                </a:cubicBezTo>
                <a:cubicBezTo>
                  <a:pt x="4393800" y="975957"/>
                  <a:pt x="4417322" y="982972"/>
                  <a:pt x="4443194" y="982972"/>
                </a:cubicBezTo>
                <a:cubicBezTo>
                  <a:pt x="4471420" y="982972"/>
                  <a:pt x="4483182" y="980634"/>
                  <a:pt x="4487886" y="978295"/>
                </a:cubicBezTo>
                <a:cubicBezTo>
                  <a:pt x="4638422" y="985309"/>
                  <a:pt x="4791310" y="997002"/>
                  <a:pt x="4633718" y="961928"/>
                </a:cubicBezTo>
                <a:lnTo>
                  <a:pt x="4585180" y="957907"/>
                </a:lnTo>
                <a:lnTo>
                  <a:pt x="4700460" y="961343"/>
                </a:lnTo>
                <a:cubicBezTo>
                  <a:pt x="4749562" y="963681"/>
                  <a:pt x="4803074" y="967773"/>
                  <a:pt x="4864228" y="975957"/>
                </a:cubicBezTo>
                <a:lnTo>
                  <a:pt x="4826594" y="959589"/>
                </a:lnTo>
                <a:cubicBezTo>
                  <a:pt x="4927734" y="975957"/>
                  <a:pt x="5082976" y="1011031"/>
                  <a:pt x="5261738" y="1018046"/>
                </a:cubicBezTo>
                <a:cubicBezTo>
                  <a:pt x="5233514" y="1006353"/>
                  <a:pt x="5202936" y="999340"/>
                  <a:pt x="5172358" y="989986"/>
                </a:cubicBezTo>
                <a:cubicBezTo>
                  <a:pt x="5315840" y="1020382"/>
                  <a:pt x="5583984" y="1039088"/>
                  <a:pt x="5699238" y="1081177"/>
                </a:cubicBezTo>
                <a:cubicBezTo>
                  <a:pt x="5750984" y="1085854"/>
                  <a:pt x="5572222" y="1032075"/>
                  <a:pt x="5802732" y="1069487"/>
                </a:cubicBezTo>
                <a:cubicBezTo>
                  <a:pt x="5854478" y="1088190"/>
                  <a:pt x="6033242" y="1127941"/>
                  <a:pt x="6096750" y="1127941"/>
                </a:cubicBezTo>
                <a:cubicBezTo>
                  <a:pt x="6096750" y="1120928"/>
                  <a:pt x="6070876" y="1106896"/>
                  <a:pt x="6007370" y="1102222"/>
                </a:cubicBezTo>
                <a:cubicBezTo>
                  <a:pt x="5969734" y="1097545"/>
                  <a:pt x="5993256" y="1102222"/>
                  <a:pt x="6007370" y="1109235"/>
                </a:cubicBezTo>
                <a:lnTo>
                  <a:pt x="5932100" y="1085854"/>
                </a:lnTo>
                <a:cubicBezTo>
                  <a:pt x="6110862" y="1106896"/>
                  <a:pt x="6070876" y="1123264"/>
                  <a:pt x="6261400" y="1153663"/>
                </a:cubicBezTo>
                <a:cubicBezTo>
                  <a:pt x="6301386" y="1153663"/>
                  <a:pt x="6200244" y="1127941"/>
                  <a:pt x="6174370" y="1113912"/>
                </a:cubicBezTo>
                <a:cubicBezTo>
                  <a:pt x="6407234" y="1167692"/>
                  <a:pt x="6640094" y="1230823"/>
                  <a:pt x="6870604" y="1293957"/>
                </a:cubicBezTo>
                <a:cubicBezTo>
                  <a:pt x="6882366" y="1307986"/>
                  <a:pt x="6792984" y="1291618"/>
                  <a:pt x="6854140" y="1319676"/>
                </a:cubicBezTo>
                <a:lnTo>
                  <a:pt x="6616572" y="1268235"/>
                </a:lnTo>
                <a:cubicBezTo>
                  <a:pt x="6501318" y="1258883"/>
                  <a:pt x="6741238" y="1317337"/>
                  <a:pt x="6840026" y="1345398"/>
                </a:cubicBezTo>
                <a:lnTo>
                  <a:pt x="6675378" y="1307986"/>
                </a:lnTo>
                <a:cubicBezTo>
                  <a:pt x="6665968" y="1307986"/>
                  <a:pt x="6670672" y="1310324"/>
                  <a:pt x="6684786" y="1314999"/>
                </a:cubicBezTo>
                <a:cubicBezTo>
                  <a:pt x="6644798" y="1303309"/>
                  <a:pt x="6602460" y="1293957"/>
                  <a:pt x="6562474" y="1284602"/>
                </a:cubicBezTo>
                <a:cubicBezTo>
                  <a:pt x="6724770" y="1333705"/>
                  <a:pt x="6640094" y="1322014"/>
                  <a:pt x="6557770" y="1310324"/>
                </a:cubicBezTo>
                <a:cubicBezTo>
                  <a:pt x="6496026" y="1301554"/>
                  <a:pt x="6435604" y="1294102"/>
                  <a:pt x="6483676" y="1310652"/>
                </a:cubicBezTo>
                <a:lnTo>
                  <a:pt x="6508192" y="1318232"/>
                </a:lnTo>
                <a:lnTo>
                  <a:pt x="6438104" y="1298631"/>
                </a:lnTo>
                <a:cubicBezTo>
                  <a:pt x="6396060" y="1285186"/>
                  <a:pt x="6359014" y="1271742"/>
                  <a:pt x="6334314" y="1261219"/>
                </a:cubicBezTo>
                <a:cubicBezTo>
                  <a:pt x="6169666" y="1221471"/>
                  <a:pt x="6207300" y="1242516"/>
                  <a:pt x="6143794" y="1235500"/>
                </a:cubicBezTo>
                <a:cubicBezTo>
                  <a:pt x="6223766" y="1256544"/>
                  <a:pt x="6303738" y="1277587"/>
                  <a:pt x="6383712" y="1300970"/>
                </a:cubicBezTo>
                <a:cubicBezTo>
                  <a:pt x="6005016" y="1216794"/>
                  <a:pt x="6418992" y="1326692"/>
                  <a:pt x="6141440" y="1282264"/>
                </a:cubicBezTo>
                <a:cubicBezTo>
                  <a:pt x="6101454" y="1272912"/>
                  <a:pt x="6063820" y="1265896"/>
                  <a:pt x="6028538" y="1258883"/>
                </a:cubicBezTo>
                <a:cubicBezTo>
                  <a:pt x="5990902" y="1251867"/>
                  <a:pt x="5957972" y="1247190"/>
                  <a:pt x="5925042" y="1242516"/>
                </a:cubicBezTo>
                <a:cubicBezTo>
                  <a:pt x="5859182" y="1235500"/>
                  <a:pt x="5800380" y="1230823"/>
                  <a:pt x="5746280" y="1226146"/>
                </a:cubicBezTo>
                <a:cubicBezTo>
                  <a:pt x="5638082" y="1221471"/>
                  <a:pt x="5548700" y="1219133"/>
                  <a:pt x="5466376" y="1207442"/>
                </a:cubicBezTo>
                <a:cubicBezTo>
                  <a:pt x="5137076" y="1156001"/>
                  <a:pt x="5593392" y="1205104"/>
                  <a:pt x="5391108" y="1165353"/>
                </a:cubicBezTo>
                <a:cubicBezTo>
                  <a:pt x="5212346" y="1137295"/>
                  <a:pt x="5299374" y="1163015"/>
                  <a:pt x="5186470" y="1151324"/>
                </a:cubicBezTo>
                <a:lnTo>
                  <a:pt x="5108850" y="1116251"/>
                </a:lnTo>
                <a:cubicBezTo>
                  <a:pt x="4904214" y="1085854"/>
                  <a:pt x="5097090" y="1137295"/>
                  <a:pt x="4981836" y="1113912"/>
                </a:cubicBezTo>
                <a:cubicBezTo>
                  <a:pt x="4817186" y="1106896"/>
                  <a:pt x="5033582" y="1130280"/>
                  <a:pt x="5071216" y="1153663"/>
                </a:cubicBezTo>
                <a:cubicBezTo>
                  <a:pt x="5052400" y="1148986"/>
                  <a:pt x="4998298" y="1137295"/>
                  <a:pt x="4939496" y="1127941"/>
                </a:cubicBezTo>
                <a:cubicBezTo>
                  <a:pt x="4880692" y="1118589"/>
                  <a:pt x="4814832" y="1111574"/>
                  <a:pt x="4777198" y="1111574"/>
                </a:cubicBezTo>
                <a:cubicBezTo>
                  <a:pt x="4777198" y="1118589"/>
                  <a:pt x="4993594" y="1144308"/>
                  <a:pt x="4854820" y="1130280"/>
                </a:cubicBezTo>
                <a:cubicBezTo>
                  <a:pt x="4791310" y="1120928"/>
                  <a:pt x="4734858" y="1113912"/>
                  <a:pt x="4680762" y="1106896"/>
                </a:cubicBezTo>
                <a:cubicBezTo>
                  <a:pt x="4626660" y="1102222"/>
                  <a:pt x="4577266" y="1097545"/>
                  <a:pt x="4532574" y="1092868"/>
                </a:cubicBezTo>
                <a:cubicBezTo>
                  <a:pt x="4443194" y="1085854"/>
                  <a:pt x="4365574" y="1078839"/>
                  <a:pt x="4287952" y="1076500"/>
                </a:cubicBezTo>
                <a:cubicBezTo>
                  <a:pt x="4135064" y="1069487"/>
                  <a:pt x="3989232" y="1064810"/>
                  <a:pt x="3758722" y="1050781"/>
                </a:cubicBezTo>
                <a:lnTo>
                  <a:pt x="3798706" y="1064810"/>
                </a:lnTo>
                <a:cubicBezTo>
                  <a:pt x="3746960" y="1060133"/>
                  <a:pt x="3706974" y="1053119"/>
                  <a:pt x="3657578" y="1055456"/>
                </a:cubicBezTo>
                <a:lnTo>
                  <a:pt x="3685804" y="1064810"/>
                </a:lnTo>
                <a:cubicBezTo>
                  <a:pt x="3622298" y="1060133"/>
                  <a:pt x="3158924" y="1029737"/>
                  <a:pt x="2853146" y="1036749"/>
                </a:cubicBezTo>
                <a:lnTo>
                  <a:pt x="3008388" y="1050781"/>
                </a:lnTo>
                <a:lnTo>
                  <a:pt x="2735539" y="1034413"/>
                </a:lnTo>
                <a:lnTo>
                  <a:pt x="2766118" y="1055456"/>
                </a:lnTo>
                <a:cubicBezTo>
                  <a:pt x="2672033" y="1039088"/>
                  <a:pt x="2352142" y="1050781"/>
                  <a:pt x="2102814" y="1069487"/>
                </a:cubicBezTo>
                <a:lnTo>
                  <a:pt x="2105165" y="1083516"/>
                </a:lnTo>
                <a:cubicBezTo>
                  <a:pt x="2053418" y="1085854"/>
                  <a:pt x="2004025" y="1088190"/>
                  <a:pt x="1954628" y="1092868"/>
                </a:cubicBezTo>
                <a:lnTo>
                  <a:pt x="2008729" y="1090529"/>
                </a:lnTo>
                <a:cubicBezTo>
                  <a:pt x="1935811" y="1099883"/>
                  <a:pt x="1855838" y="1106896"/>
                  <a:pt x="1773515" y="1120928"/>
                </a:cubicBezTo>
                <a:cubicBezTo>
                  <a:pt x="1693542" y="1134957"/>
                  <a:pt x="1611216" y="1158337"/>
                  <a:pt x="1535947" y="1193411"/>
                </a:cubicBezTo>
                <a:cubicBezTo>
                  <a:pt x="1585344" y="1172369"/>
                  <a:pt x="1618271" y="1165353"/>
                  <a:pt x="1637091" y="1165353"/>
                </a:cubicBezTo>
                <a:cubicBezTo>
                  <a:pt x="1655908" y="1165353"/>
                  <a:pt x="1660612" y="1172369"/>
                  <a:pt x="1658259" y="1177043"/>
                </a:cubicBezTo>
                <a:cubicBezTo>
                  <a:pt x="1590048" y="1195749"/>
                  <a:pt x="1521834" y="1216794"/>
                  <a:pt x="1455974" y="1244852"/>
                </a:cubicBezTo>
                <a:lnTo>
                  <a:pt x="1406581" y="1265896"/>
                </a:lnTo>
                <a:cubicBezTo>
                  <a:pt x="1392468" y="1272912"/>
                  <a:pt x="1373651" y="1279925"/>
                  <a:pt x="1359538" y="1289279"/>
                </a:cubicBezTo>
                <a:cubicBezTo>
                  <a:pt x="1328959" y="1307986"/>
                  <a:pt x="1296029" y="1324353"/>
                  <a:pt x="1265452" y="1343059"/>
                </a:cubicBezTo>
                <a:cubicBezTo>
                  <a:pt x="1263099" y="1350072"/>
                  <a:pt x="1225465" y="1382807"/>
                  <a:pt x="1201943" y="1403852"/>
                </a:cubicBezTo>
                <a:cubicBezTo>
                  <a:pt x="1190184" y="1415542"/>
                  <a:pt x="1183126" y="1424896"/>
                  <a:pt x="1185480" y="1424896"/>
                </a:cubicBezTo>
                <a:cubicBezTo>
                  <a:pt x="1185480" y="1424896"/>
                  <a:pt x="1192535" y="1422558"/>
                  <a:pt x="1206648" y="1413206"/>
                </a:cubicBezTo>
                <a:cubicBezTo>
                  <a:pt x="1201943" y="1417880"/>
                  <a:pt x="1194888" y="1420219"/>
                  <a:pt x="1190184" y="1424896"/>
                </a:cubicBezTo>
                <a:lnTo>
                  <a:pt x="1157254" y="1450615"/>
                </a:lnTo>
                <a:cubicBezTo>
                  <a:pt x="1136083" y="1466983"/>
                  <a:pt x="1112562" y="1483350"/>
                  <a:pt x="1091394" y="1502056"/>
                </a:cubicBezTo>
                <a:lnTo>
                  <a:pt x="1107858" y="1499720"/>
                </a:lnTo>
                <a:cubicBezTo>
                  <a:pt x="992601" y="1618970"/>
                  <a:pt x="896165" y="1749909"/>
                  <a:pt x="816192" y="1890203"/>
                </a:cubicBezTo>
                <a:cubicBezTo>
                  <a:pt x="736219" y="2028157"/>
                  <a:pt x="670359" y="2175464"/>
                  <a:pt x="623317" y="2329787"/>
                </a:cubicBezTo>
                <a:cubicBezTo>
                  <a:pt x="576274" y="2484110"/>
                  <a:pt x="548048" y="2643109"/>
                  <a:pt x="538639" y="2806784"/>
                </a:cubicBezTo>
                <a:cubicBezTo>
                  <a:pt x="536289" y="2888624"/>
                  <a:pt x="538639" y="2968122"/>
                  <a:pt x="555106" y="3040608"/>
                </a:cubicBezTo>
                <a:cubicBezTo>
                  <a:pt x="562161" y="3078020"/>
                  <a:pt x="573923" y="3110755"/>
                  <a:pt x="590387" y="3143490"/>
                </a:cubicBezTo>
                <a:cubicBezTo>
                  <a:pt x="597444" y="3157518"/>
                  <a:pt x="606853" y="3173886"/>
                  <a:pt x="616261" y="3187915"/>
                </a:cubicBezTo>
                <a:cubicBezTo>
                  <a:pt x="625670" y="3201944"/>
                  <a:pt x="637429" y="3215975"/>
                  <a:pt x="649191" y="3230004"/>
                </a:cubicBezTo>
                <a:lnTo>
                  <a:pt x="646838" y="3218314"/>
                </a:lnTo>
                <a:cubicBezTo>
                  <a:pt x="703289" y="3314180"/>
                  <a:pt x="806784" y="3389004"/>
                  <a:pt x="924391" y="3447458"/>
                </a:cubicBezTo>
                <a:cubicBezTo>
                  <a:pt x="940857" y="3454473"/>
                  <a:pt x="954970" y="3459151"/>
                  <a:pt x="969080" y="3461487"/>
                </a:cubicBezTo>
                <a:cubicBezTo>
                  <a:pt x="983195" y="3463825"/>
                  <a:pt x="997308" y="3466164"/>
                  <a:pt x="1011421" y="3468502"/>
                </a:cubicBezTo>
                <a:cubicBezTo>
                  <a:pt x="1039647" y="3473179"/>
                  <a:pt x="1074928" y="3477854"/>
                  <a:pt x="1133732" y="3489547"/>
                </a:cubicBezTo>
                <a:cubicBezTo>
                  <a:pt x="1105507" y="3491885"/>
                  <a:pt x="1159605" y="3508253"/>
                  <a:pt x="1234873" y="3524620"/>
                </a:cubicBezTo>
                <a:cubicBezTo>
                  <a:pt x="1310142" y="3543326"/>
                  <a:pt x="1401876" y="3562030"/>
                  <a:pt x="1439511" y="3576061"/>
                </a:cubicBezTo>
                <a:cubicBezTo>
                  <a:pt x="1535947" y="3585413"/>
                  <a:pt x="1437157" y="3562030"/>
                  <a:pt x="1413636" y="3550340"/>
                </a:cubicBezTo>
                <a:cubicBezTo>
                  <a:pt x="1613569" y="3578400"/>
                  <a:pt x="1789978" y="3604119"/>
                  <a:pt x="1975799" y="3625164"/>
                </a:cubicBezTo>
                <a:cubicBezTo>
                  <a:pt x="2159266" y="3646208"/>
                  <a:pt x="2352142" y="3664914"/>
                  <a:pt x="2575594" y="3669589"/>
                </a:cubicBezTo>
                <a:cubicBezTo>
                  <a:pt x="2352142" y="3671927"/>
                  <a:pt x="2241590" y="3669589"/>
                  <a:pt x="2147504" y="3664914"/>
                </a:cubicBezTo>
                <a:cubicBezTo>
                  <a:pt x="2055772" y="3660237"/>
                  <a:pt x="1978150" y="3655560"/>
                  <a:pt x="1827613" y="3643870"/>
                </a:cubicBezTo>
                <a:cubicBezTo>
                  <a:pt x="2004025" y="3667250"/>
                  <a:pt x="2109870" y="3674266"/>
                  <a:pt x="2218068" y="3678943"/>
                </a:cubicBezTo>
                <a:cubicBezTo>
                  <a:pt x="2326267" y="3683620"/>
                  <a:pt x="2439170" y="3685956"/>
                  <a:pt x="2632045" y="3699988"/>
                </a:cubicBezTo>
                <a:lnTo>
                  <a:pt x="2450931" y="3681282"/>
                </a:lnTo>
                <a:cubicBezTo>
                  <a:pt x="2552072" y="3674266"/>
                  <a:pt x="2700258" y="3683620"/>
                  <a:pt x="2829625" y="3695310"/>
                </a:cubicBezTo>
                <a:cubicBezTo>
                  <a:pt x="2958994" y="3704662"/>
                  <a:pt x="3071896" y="3711678"/>
                  <a:pt x="3102474" y="3697649"/>
                </a:cubicBezTo>
                <a:cubicBezTo>
                  <a:pt x="3332982" y="3711678"/>
                  <a:pt x="3530562" y="3751428"/>
                  <a:pt x="3812820" y="3749090"/>
                </a:cubicBezTo>
                <a:lnTo>
                  <a:pt x="3692862" y="3718691"/>
                </a:lnTo>
                <a:cubicBezTo>
                  <a:pt x="3777538" y="3721030"/>
                  <a:pt x="3864566" y="3721030"/>
                  <a:pt x="3949244" y="3721030"/>
                </a:cubicBezTo>
                <a:lnTo>
                  <a:pt x="3951598" y="3739736"/>
                </a:lnTo>
                <a:cubicBezTo>
                  <a:pt x="3992760" y="3740905"/>
                  <a:pt x="4023926" y="3740320"/>
                  <a:pt x="4045976" y="3738859"/>
                </a:cubicBezTo>
                <a:lnTo>
                  <a:pt x="4077476" y="3733989"/>
                </a:lnTo>
                <a:lnTo>
                  <a:pt x="3993936" y="3718691"/>
                </a:lnTo>
                <a:cubicBezTo>
                  <a:pt x="4028044" y="3719860"/>
                  <a:pt x="4053328" y="3722198"/>
                  <a:pt x="4068618" y="3725121"/>
                </a:cubicBezTo>
                <a:lnTo>
                  <a:pt x="4080942" y="3733453"/>
                </a:lnTo>
                <a:lnTo>
                  <a:pt x="4085668" y="3732722"/>
                </a:lnTo>
                <a:cubicBezTo>
                  <a:pt x="4172698" y="3744413"/>
                  <a:pt x="4278544" y="3744413"/>
                  <a:pt x="4391446" y="3744413"/>
                </a:cubicBezTo>
                <a:cubicBezTo>
                  <a:pt x="4504350" y="3744413"/>
                  <a:pt x="4626660" y="3739736"/>
                  <a:pt x="4746622" y="3744413"/>
                </a:cubicBezTo>
                <a:lnTo>
                  <a:pt x="4768172" y="3734676"/>
                </a:lnTo>
                <a:lnTo>
                  <a:pt x="4750736" y="3731261"/>
                </a:lnTo>
                <a:cubicBezTo>
                  <a:pt x="4751912" y="3729800"/>
                  <a:pt x="4763084" y="3728046"/>
                  <a:pt x="4791310" y="3725707"/>
                </a:cubicBezTo>
                <a:lnTo>
                  <a:pt x="4774972" y="3732927"/>
                </a:lnTo>
                <a:lnTo>
                  <a:pt x="4800720" y="3735059"/>
                </a:lnTo>
                <a:cubicBezTo>
                  <a:pt x="4810128" y="3735643"/>
                  <a:pt x="4818360" y="3736228"/>
                  <a:pt x="4821890" y="3737397"/>
                </a:cubicBezTo>
                <a:cubicBezTo>
                  <a:pt x="4866578" y="3718691"/>
                  <a:pt x="5059454" y="3711678"/>
                  <a:pt x="5068864" y="3695310"/>
                </a:cubicBezTo>
                <a:cubicBezTo>
                  <a:pt x="4991244" y="3697649"/>
                  <a:pt x="4812482" y="3699988"/>
                  <a:pt x="4826594" y="3709339"/>
                </a:cubicBezTo>
                <a:cubicBezTo>
                  <a:pt x="4727804" y="3702324"/>
                  <a:pt x="4788960" y="3699988"/>
                  <a:pt x="4887750" y="3692972"/>
                </a:cubicBezTo>
                <a:cubicBezTo>
                  <a:pt x="4986540" y="3685956"/>
                  <a:pt x="5127668" y="3681282"/>
                  <a:pt x="5191174" y="3674266"/>
                </a:cubicBezTo>
                <a:cubicBezTo>
                  <a:pt x="5122964" y="3685956"/>
                  <a:pt x="5132372" y="3685956"/>
                  <a:pt x="5170006" y="3685956"/>
                </a:cubicBezTo>
                <a:cubicBezTo>
                  <a:pt x="5205288" y="3685956"/>
                  <a:pt x="5271148" y="3681282"/>
                  <a:pt x="5308782" y="3678943"/>
                </a:cubicBezTo>
                <a:cubicBezTo>
                  <a:pt x="5320544" y="3676604"/>
                  <a:pt x="5297022" y="3676604"/>
                  <a:pt x="5282910" y="3674266"/>
                </a:cubicBezTo>
                <a:cubicBezTo>
                  <a:pt x="5520474" y="3641531"/>
                  <a:pt x="5609856" y="3678943"/>
                  <a:pt x="5765098" y="3625164"/>
                </a:cubicBezTo>
                <a:lnTo>
                  <a:pt x="5809790" y="3639192"/>
                </a:lnTo>
                <a:lnTo>
                  <a:pt x="5995606" y="3597103"/>
                </a:lnTo>
                <a:cubicBezTo>
                  <a:pt x="6007370" y="3613473"/>
                  <a:pt x="6073230" y="3604119"/>
                  <a:pt x="6141440" y="3594767"/>
                </a:cubicBezTo>
                <a:cubicBezTo>
                  <a:pt x="6209654" y="3580736"/>
                  <a:pt x="6277864" y="3569046"/>
                  <a:pt x="6296682" y="3583074"/>
                </a:cubicBezTo>
                <a:cubicBezTo>
                  <a:pt x="6510726" y="3543326"/>
                  <a:pt x="6263750" y="3569046"/>
                  <a:pt x="6341374" y="3557355"/>
                </a:cubicBezTo>
                <a:cubicBezTo>
                  <a:pt x="6440162" y="3536311"/>
                  <a:pt x="6578938" y="3510589"/>
                  <a:pt x="6698898" y="3489547"/>
                </a:cubicBezTo>
                <a:cubicBezTo>
                  <a:pt x="6729474" y="3484870"/>
                  <a:pt x="6757700" y="3477854"/>
                  <a:pt x="6785926" y="3473179"/>
                </a:cubicBezTo>
                <a:cubicBezTo>
                  <a:pt x="6814152" y="3466164"/>
                  <a:pt x="6840026" y="3459151"/>
                  <a:pt x="6861194" y="3454473"/>
                </a:cubicBezTo>
                <a:cubicBezTo>
                  <a:pt x="6883540" y="3448628"/>
                  <a:pt x="6902946" y="3443367"/>
                  <a:pt x="6918822" y="3438398"/>
                </a:cubicBezTo>
                <a:lnTo>
                  <a:pt x="6946266" y="3427618"/>
                </a:lnTo>
                <a:lnTo>
                  <a:pt x="6927054" y="3431091"/>
                </a:lnTo>
                <a:lnTo>
                  <a:pt x="6962338" y="3412384"/>
                </a:lnTo>
                <a:lnTo>
                  <a:pt x="6954216" y="3424495"/>
                </a:lnTo>
                <a:lnTo>
                  <a:pt x="6955280" y="3424077"/>
                </a:lnTo>
                <a:cubicBezTo>
                  <a:pt x="6997618" y="3417061"/>
                  <a:pt x="7039958" y="3405371"/>
                  <a:pt x="7084650" y="3396017"/>
                </a:cubicBezTo>
                <a:cubicBezTo>
                  <a:pt x="7126988" y="3384327"/>
                  <a:pt x="7169326" y="3370298"/>
                  <a:pt x="7211666" y="3358605"/>
                </a:cubicBezTo>
                <a:cubicBezTo>
                  <a:pt x="7254004" y="3346915"/>
                  <a:pt x="7293990" y="3332886"/>
                  <a:pt x="7333976" y="3321195"/>
                </a:cubicBezTo>
                <a:cubicBezTo>
                  <a:pt x="7373962" y="3309503"/>
                  <a:pt x="7411596" y="3297812"/>
                  <a:pt x="7446878" y="3286122"/>
                </a:cubicBezTo>
                <a:lnTo>
                  <a:pt x="7451584" y="3267416"/>
                </a:lnTo>
                <a:cubicBezTo>
                  <a:pt x="7524498" y="3244033"/>
                  <a:pt x="7611530" y="3220650"/>
                  <a:pt x="7682094" y="3192592"/>
                </a:cubicBezTo>
                <a:cubicBezTo>
                  <a:pt x="7682094" y="3190253"/>
                  <a:pt x="7670332" y="3192592"/>
                  <a:pt x="7656218" y="3194930"/>
                </a:cubicBezTo>
                <a:cubicBezTo>
                  <a:pt x="7792642" y="3150505"/>
                  <a:pt x="7912602" y="3101400"/>
                  <a:pt x="8023152" y="3049959"/>
                </a:cubicBezTo>
                <a:cubicBezTo>
                  <a:pt x="8133704" y="2996180"/>
                  <a:pt x="8234846" y="2940065"/>
                  <a:pt x="8331284" y="2869918"/>
                </a:cubicBezTo>
                <a:cubicBezTo>
                  <a:pt x="8312466" y="2869918"/>
                  <a:pt x="8310114" y="2867579"/>
                  <a:pt x="8194860" y="2935387"/>
                </a:cubicBezTo>
                <a:cubicBezTo>
                  <a:pt x="8284242" y="2872256"/>
                  <a:pt x="8404200" y="2795094"/>
                  <a:pt x="8514750" y="2687535"/>
                </a:cubicBezTo>
                <a:cubicBezTo>
                  <a:pt x="8625300" y="2579978"/>
                  <a:pt x="8724090" y="2437346"/>
                  <a:pt x="8766430" y="2283023"/>
                </a:cubicBezTo>
                <a:lnTo>
                  <a:pt x="8752316" y="2304068"/>
                </a:lnTo>
                <a:cubicBezTo>
                  <a:pt x="8775838" y="2250288"/>
                  <a:pt x="8792304" y="2194170"/>
                  <a:pt x="8801712" y="2135716"/>
                </a:cubicBezTo>
                <a:cubicBezTo>
                  <a:pt x="8792304" y="2170787"/>
                  <a:pt x="8789950" y="2147407"/>
                  <a:pt x="8782894" y="2147407"/>
                </a:cubicBezTo>
                <a:cubicBezTo>
                  <a:pt x="8785246" y="2112333"/>
                  <a:pt x="8787600" y="2072583"/>
                  <a:pt x="8785246" y="2035171"/>
                </a:cubicBezTo>
                <a:cubicBezTo>
                  <a:pt x="8785246" y="1997761"/>
                  <a:pt x="8778190" y="1960349"/>
                  <a:pt x="8771134" y="1922938"/>
                </a:cubicBezTo>
                <a:cubicBezTo>
                  <a:pt x="8754670" y="1850452"/>
                  <a:pt x="8724090" y="1784982"/>
                  <a:pt x="8681752" y="1733541"/>
                </a:cubicBezTo>
                <a:cubicBezTo>
                  <a:pt x="8637062" y="1679762"/>
                  <a:pt x="8580610" y="1637673"/>
                  <a:pt x="8528864" y="1600263"/>
                </a:cubicBezTo>
                <a:cubicBezTo>
                  <a:pt x="8486526" y="1567529"/>
                  <a:pt x="8444186" y="1539468"/>
                  <a:pt x="8411258" y="1516088"/>
                </a:cubicBezTo>
                <a:cubicBezTo>
                  <a:pt x="8418312" y="1527778"/>
                  <a:pt x="8274834" y="1462308"/>
                  <a:pt x="8415962" y="1551161"/>
                </a:cubicBezTo>
                <a:cubicBezTo>
                  <a:pt x="8133704" y="1368778"/>
                  <a:pt x="7745600" y="1186398"/>
                  <a:pt x="7404540" y="1041427"/>
                </a:cubicBezTo>
                <a:lnTo>
                  <a:pt x="7409246" y="1041427"/>
                </a:lnTo>
                <a:cubicBezTo>
                  <a:pt x="7362202" y="1020382"/>
                  <a:pt x="7315160" y="997002"/>
                  <a:pt x="7268116" y="975957"/>
                </a:cubicBezTo>
                <a:lnTo>
                  <a:pt x="7256354" y="973618"/>
                </a:lnTo>
                <a:cubicBezTo>
                  <a:pt x="7289284" y="987647"/>
                  <a:pt x="7322214" y="1001678"/>
                  <a:pt x="7355144" y="1018046"/>
                </a:cubicBezTo>
                <a:cubicBezTo>
                  <a:pt x="7286934" y="987647"/>
                  <a:pt x="7221074" y="961928"/>
                  <a:pt x="7157564" y="933868"/>
                </a:cubicBezTo>
                <a:cubicBezTo>
                  <a:pt x="7096410" y="908148"/>
                  <a:pt x="7037606" y="880091"/>
                  <a:pt x="6983506" y="856708"/>
                </a:cubicBezTo>
                <a:cubicBezTo>
                  <a:pt x="6959984" y="854369"/>
                  <a:pt x="6920000" y="854369"/>
                  <a:pt x="6835322" y="830986"/>
                </a:cubicBezTo>
                <a:cubicBezTo>
                  <a:pt x="6835322" y="821634"/>
                  <a:pt x="6734178" y="788899"/>
                  <a:pt x="6607164" y="753826"/>
                </a:cubicBezTo>
                <a:cubicBezTo>
                  <a:pt x="6546008" y="735120"/>
                  <a:pt x="6477798" y="714075"/>
                  <a:pt x="6414288" y="695369"/>
                </a:cubicBezTo>
                <a:cubicBezTo>
                  <a:pt x="6350782" y="676663"/>
                  <a:pt x="6291976" y="657960"/>
                  <a:pt x="6249638" y="639254"/>
                </a:cubicBezTo>
                <a:cubicBezTo>
                  <a:pt x="6226116" y="636915"/>
                  <a:pt x="6322556" y="664973"/>
                  <a:pt x="6261400" y="653283"/>
                </a:cubicBezTo>
                <a:cubicBezTo>
                  <a:pt x="6042650" y="585474"/>
                  <a:pt x="5767450" y="508312"/>
                  <a:pt x="5478136" y="438165"/>
                </a:cubicBezTo>
                <a:cubicBezTo>
                  <a:pt x="5188824" y="368018"/>
                  <a:pt x="4885396" y="309564"/>
                  <a:pt x="4612548" y="274490"/>
                </a:cubicBezTo>
                <a:cubicBezTo>
                  <a:pt x="4593730" y="251107"/>
                  <a:pt x="4469068" y="227727"/>
                  <a:pt x="4313828" y="199666"/>
                </a:cubicBezTo>
                <a:cubicBezTo>
                  <a:pt x="4236206" y="185638"/>
                  <a:pt x="4149178" y="176286"/>
                  <a:pt x="4064500" y="162254"/>
                </a:cubicBezTo>
                <a:cubicBezTo>
                  <a:pt x="3979824" y="148226"/>
                  <a:pt x="3895146" y="136535"/>
                  <a:pt x="3822228" y="124845"/>
                </a:cubicBezTo>
                <a:cubicBezTo>
                  <a:pt x="3744610" y="138874"/>
                  <a:pt x="3986878" y="152903"/>
                  <a:pt x="4064500" y="180960"/>
                </a:cubicBezTo>
                <a:cubicBezTo>
                  <a:pt x="3899850" y="157580"/>
                  <a:pt x="4026866" y="204344"/>
                  <a:pt x="3732846" y="155241"/>
                </a:cubicBezTo>
                <a:cubicBezTo>
                  <a:pt x="3744610" y="162254"/>
                  <a:pt x="3732846" y="162254"/>
                  <a:pt x="3796356" y="169270"/>
                </a:cubicBezTo>
                <a:cubicBezTo>
                  <a:pt x="3634058" y="155241"/>
                  <a:pt x="3836342" y="145887"/>
                  <a:pt x="3579960" y="127181"/>
                </a:cubicBezTo>
                <a:lnTo>
                  <a:pt x="3568198" y="141212"/>
                </a:lnTo>
                <a:lnTo>
                  <a:pt x="3412956" y="106139"/>
                </a:lnTo>
                <a:cubicBezTo>
                  <a:pt x="3151870" y="92107"/>
                  <a:pt x="2909598" y="80417"/>
                  <a:pt x="2674384" y="85094"/>
                </a:cubicBezTo>
                <a:cubicBezTo>
                  <a:pt x="2439170" y="87433"/>
                  <a:pt x="2213364" y="106139"/>
                  <a:pt x="1989912" y="150564"/>
                </a:cubicBezTo>
                <a:cubicBezTo>
                  <a:pt x="1964037" y="152903"/>
                  <a:pt x="1973446" y="141212"/>
                  <a:pt x="2029897" y="129520"/>
                </a:cubicBezTo>
                <a:cubicBezTo>
                  <a:pt x="1978150" y="136535"/>
                  <a:pt x="1924052" y="145887"/>
                  <a:pt x="1869951" y="152903"/>
                </a:cubicBezTo>
                <a:cubicBezTo>
                  <a:pt x="1844079" y="157580"/>
                  <a:pt x="1815853" y="162254"/>
                  <a:pt x="1787628" y="166932"/>
                </a:cubicBezTo>
                <a:cubicBezTo>
                  <a:pt x="1759402" y="171609"/>
                  <a:pt x="1731176" y="176286"/>
                  <a:pt x="1702950" y="183299"/>
                </a:cubicBezTo>
                <a:cubicBezTo>
                  <a:pt x="1590048" y="206682"/>
                  <a:pt x="1474792" y="239417"/>
                  <a:pt x="1366593" y="286181"/>
                </a:cubicBezTo>
                <a:lnTo>
                  <a:pt x="1430102" y="272152"/>
                </a:lnTo>
                <a:cubicBezTo>
                  <a:pt x="1408932" y="279168"/>
                  <a:pt x="1387764" y="288519"/>
                  <a:pt x="1368946" y="295535"/>
                </a:cubicBezTo>
                <a:cubicBezTo>
                  <a:pt x="1350129" y="304887"/>
                  <a:pt x="1331312" y="311902"/>
                  <a:pt x="1314846" y="318916"/>
                </a:cubicBezTo>
                <a:cubicBezTo>
                  <a:pt x="1281916" y="332945"/>
                  <a:pt x="1251339" y="344637"/>
                  <a:pt x="1223114" y="356328"/>
                </a:cubicBezTo>
                <a:cubicBezTo>
                  <a:pt x="1194888" y="368018"/>
                  <a:pt x="1171367" y="377372"/>
                  <a:pt x="1145492" y="386724"/>
                </a:cubicBezTo>
                <a:cubicBezTo>
                  <a:pt x="1119620" y="398417"/>
                  <a:pt x="1096098" y="407769"/>
                  <a:pt x="1072577" y="417123"/>
                </a:cubicBezTo>
                <a:cubicBezTo>
                  <a:pt x="976138" y="459210"/>
                  <a:pt x="870293" y="501299"/>
                  <a:pt x="684472" y="627561"/>
                </a:cubicBezTo>
                <a:cubicBezTo>
                  <a:pt x="726811" y="599503"/>
                  <a:pt x="795024" y="552740"/>
                  <a:pt x="858531" y="515328"/>
                </a:cubicBezTo>
                <a:cubicBezTo>
                  <a:pt x="874994" y="505973"/>
                  <a:pt x="889110" y="496622"/>
                  <a:pt x="903223" y="487267"/>
                </a:cubicBezTo>
                <a:cubicBezTo>
                  <a:pt x="917335" y="477916"/>
                  <a:pt x="929095" y="470900"/>
                  <a:pt x="940857" y="463887"/>
                </a:cubicBezTo>
                <a:cubicBezTo>
                  <a:pt x="964378" y="449858"/>
                  <a:pt x="978491" y="438165"/>
                  <a:pt x="980842" y="431152"/>
                </a:cubicBezTo>
                <a:cubicBezTo>
                  <a:pt x="969080" y="433490"/>
                  <a:pt x="950265" y="442842"/>
                  <a:pt x="924391" y="454532"/>
                </a:cubicBezTo>
                <a:lnTo>
                  <a:pt x="911278" y="461050"/>
                </a:lnTo>
                <a:lnTo>
                  <a:pt x="929832" y="450843"/>
                </a:lnTo>
                <a:cubicBezTo>
                  <a:pt x="960556" y="434512"/>
                  <a:pt x="991428" y="418875"/>
                  <a:pt x="1020830" y="405430"/>
                </a:cubicBezTo>
                <a:cubicBezTo>
                  <a:pt x="987900" y="419459"/>
                  <a:pt x="978491" y="419459"/>
                  <a:pt x="966729" y="421798"/>
                </a:cubicBezTo>
                <a:cubicBezTo>
                  <a:pt x="1070223" y="375034"/>
                  <a:pt x="1209001" y="307225"/>
                  <a:pt x="1364242" y="258123"/>
                </a:cubicBezTo>
                <a:cubicBezTo>
                  <a:pt x="1328959" y="272152"/>
                  <a:pt x="1291325" y="286181"/>
                  <a:pt x="1256044" y="300210"/>
                </a:cubicBezTo>
                <a:cubicBezTo>
                  <a:pt x="1220760" y="314241"/>
                  <a:pt x="1185480" y="330608"/>
                  <a:pt x="1150196" y="346976"/>
                </a:cubicBezTo>
                <a:cubicBezTo>
                  <a:pt x="1173718" y="342299"/>
                  <a:pt x="1206648" y="330608"/>
                  <a:pt x="1246635" y="314241"/>
                </a:cubicBezTo>
                <a:cubicBezTo>
                  <a:pt x="1286620" y="300210"/>
                  <a:pt x="1331312" y="281504"/>
                  <a:pt x="1376002" y="265136"/>
                </a:cubicBezTo>
                <a:cubicBezTo>
                  <a:pt x="1420694" y="248769"/>
                  <a:pt x="1465383" y="230063"/>
                  <a:pt x="1505371" y="218372"/>
                </a:cubicBezTo>
                <a:cubicBezTo>
                  <a:pt x="1545356" y="206682"/>
                  <a:pt x="1580639" y="197328"/>
                  <a:pt x="1601807" y="192653"/>
                </a:cubicBezTo>
                <a:cubicBezTo>
                  <a:pt x="1594750" y="173947"/>
                  <a:pt x="1460679" y="216034"/>
                  <a:pt x="1587694" y="162254"/>
                </a:cubicBezTo>
                <a:cubicBezTo>
                  <a:pt x="1679429" y="136535"/>
                  <a:pt x="1740585" y="122506"/>
                  <a:pt x="1785274" y="115491"/>
                </a:cubicBezTo>
                <a:cubicBezTo>
                  <a:pt x="1829966" y="108475"/>
                  <a:pt x="1858192" y="106139"/>
                  <a:pt x="1884064" y="106139"/>
                </a:cubicBezTo>
                <a:cubicBezTo>
                  <a:pt x="1909939" y="106139"/>
                  <a:pt x="1935811" y="106139"/>
                  <a:pt x="1978150" y="103800"/>
                </a:cubicBezTo>
                <a:cubicBezTo>
                  <a:pt x="1999320" y="101462"/>
                  <a:pt x="2025193" y="101462"/>
                  <a:pt x="2055772" y="99123"/>
                </a:cubicBezTo>
                <a:cubicBezTo>
                  <a:pt x="2072236" y="96785"/>
                  <a:pt x="2088702" y="96785"/>
                  <a:pt x="2107519" y="94446"/>
                </a:cubicBezTo>
                <a:cubicBezTo>
                  <a:pt x="2126336" y="92107"/>
                  <a:pt x="2145153" y="92107"/>
                  <a:pt x="2168674" y="89771"/>
                </a:cubicBezTo>
                <a:lnTo>
                  <a:pt x="2107519" y="103800"/>
                </a:lnTo>
                <a:cubicBezTo>
                  <a:pt x="2222772" y="92107"/>
                  <a:pt x="2316858" y="101462"/>
                  <a:pt x="2479157" y="78079"/>
                </a:cubicBezTo>
                <a:cubicBezTo>
                  <a:pt x="2476804" y="66388"/>
                  <a:pt x="2349788" y="73404"/>
                  <a:pt x="2283928" y="73404"/>
                </a:cubicBezTo>
                <a:cubicBezTo>
                  <a:pt x="2321562" y="61711"/>
                  <a:pt x="2495621" y="80417"/>
                  <a:pt x="2620286" y="64050"/>
                </a:cubicBezTo>
                <a:cubicBezTo>
                  <a:pt x="2594411" y="61711"/>
                  <a:pt x="2556776" y="59373"/>
                  <a:pt x="2512087" y="57034"/>
                </a:cubicBezTo>
                <a:cubicBezTo>
                  <a:pt x="2467395" y="54698"/>
                  <a:pt x="2415648" y="57034"/>
                  <a:pt x="2361550" y="57034"/>
                </a:cubicBezTo>
                <a:cubicBezTo>
                  <a:pt x="2253352" y="61711"/>
                  <a:pt x="2135744" y="71066"/>
                  <a:pt x="2039306" y="87433"/>
                </a:cubicBezTo>
                <a:cubicBezTo>
                  <a:pt x="2062827" y="78079"/>
                  <a:pt x="2060476" y="73404"/>
                  <a:pt x="2032250" y="68727"/>
                </a:cubicBezTo>
                <a:cubicBezTo>
                  <a:pt x="2245706" y="40668"/>
                  <a:pt x="2467102" y="32338"/>
                  <a:pt x="2691474" y="32886"/>
                </a:cubicBezTo>
                <a:close/>
                <a:moveTo>
                  <a:pt x="2585004" y="21962"/>
                </a:moveTo>
                <a:cubicBezTo>
                  <a:pt x="2589709" y="21962"/>
                  <a:pt x="2596766" y="21962"/>
                  <a:pt x="2601468" y="21962"/>
                </a:cubicBezTo>
                <a:cubicBezTo>
                  <a:pt x="2589709" y="21962"/>
                  <a:pt x="2577947" y="24300"/>
                  <a:pt x="2561483" y="24300"/>
                </a:cubicBezTo>
                <a:cubicBezTo>
                  <a:pt x="2561483" y="24300"/>
                  <a:pt x="2570892" y="21962"/>
                  <a:pt x="2585004" y="21962"/>
                </a:cubicBezTo>
                <a:close/>
                <a:moveTo>
                  <a:pt x="2530280" y="3"/>
                </a:moveTo>
                <a:cubicBezTo>
                  <a:pt x="2591472" y="-106"/>
                  <a:pt x="2628517" y="2085"/>
                  <a:pt x="2660273" y="5593"/>
                </a:cubicBezTo>
                <a:cubicBezTo>
                  <a:pt x="2702612" y="10270"/>
                  <a:pt x="2733189" y="14947"/>
                  <a:pt x="2791991" y="24298"/>
                </a:cubicBezTo>
                <a:cubicBezTo>
                  <a:pt x="2752006" y="19621"/>
                  <a:pt x="2695554" y="19621"/>
                  <a:pt x="2646161" y="19621"/>
                </a:cubicBezTo>
                <a:cubicBezTo>
                  <a:pt x="2629694" y="19621"/>
                  <a:pt x="2615581" y="21960"/>
                  <a:pt x="2601469" y="21960"/>
                </a:cubicBezTo>
                <a:cubicBezTo>
                  <a:pt x="2723780" y="12608"/>
                  <a:pt x="2704963" y="10270"/>
                  <a:pt x="2643807" y="7931"/>
                </a:cubicBezTo>
                <a:cubicBezTo>
                  <a:pt x="2582651" y="3254"/>
                  <a:pt x="2474453" y="3254"/>
                  <a:pt x="2460340" y="915"/>
                </a:cubicBezTo>
                <a:cubicBezTo>
                  <a:pt x="2486802" y="331"/>
                  <a:pt x="2509883" y="39"/>
                  <a:pt x="2530280" y="3"/>
                </a:cubicBezTo>
                <a:close/>
              </a:path>
            </a:pathLst>
          </a:custGeom>
          <a:solidFill>
            <a:schemeClr val="accent5"/>
          </a:solidFill>
          <a:ln w="9525" cap="flat">
            <a:noFill/>
            <a:prstDash val="solid"/>
            <a:miter/>
          </a:ln>
        </p:spPr>
        <p:txBody>
          <a:bodyPr wrap="square" rtlCol="0" anchor="ctr">
            <a:noAutofit/>
          </a:bodyPr>
          <a:lstStyle/>
          <a:p>
            <a:endParaRPr lang="en-US" dirty="0">
              <a:latin typeface="Jura" pitchFamily="2" charset="0"/>
            </a:endParaRPr>
          </a:p>
        </p:txBody>
      </p:sp>
      <p:pic>
        <p:nvPicPr>
          <p:cNvPr id="2" name="Picture 1" descr="A black background with blue text&#10;&#10;Description automatically generated">
            <a:extLst>
              <a:ext uri="{FF2B5EF4-FFF2-40B4-BE49-F238E27FC236}">
                <a16:creationId xmlns:a16="http://schemas.microsoft.com/office/drawing/2014/main" id="{F15921F0-4104-5192-E515-30B51FD01574}"/>
              </a:ext>
            </a:extLst>
          </p:cNvPr>
          <p:cNvPicPr>
            <a:picLocks noChangeAspect="1"/>
          </p:cNvPicPr>
          <p:nvPr/>
        </p:nvPicPr>
        <p:blipFill>
          <a:blip r:embed="rId4"/>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126240721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B1A361A8-BFDD-1913-BD56-32408856F241}"/>
              </a:ext>
            </a:extLst>
          </p:cNvPr>
          <p:cNvGrpSpPr/>
          <p:nvPr/>
        </p:nvGrpSpPr>
        <p:grpSpPr>
          <a:xfrm>
            <a:off x="1588" y="3977184"/>
            <a:ext cx="2868374" cy="2845806"/>
            <a:chOff x="0" y="7954367"/>
            <a:chExt cx="5736747" cy="5691612"/>
          </a:xfrm>
        </p:grpSpPr>
        <p:sp>
          <p:nvSpPr>
            <p:cNvPr id="3" name="Freeform 2">
              <a:extLst>
                <a:ext uri="{FF2B5EF4-FFF2-40B4-BE49-F238E27FC236}">
                  <a16:creationId xmlns:a16="http://schemas.microsoft.com/office/drawing/2014/main" id="{71CC3589-B713-0352-1F06-3365F57DD941}"/>
                </a:ext>
              </a:extLst>
            </p:cNvPr>
            <p:cNvSpPr/>
            <p:nvPr/>
          </p:nvSpPr>
          <p:spPr>
            <a:xfrm>
              <a:off x="0" y="10421554"/>
              <a:ext cx="1018766" cy="1458555"/>
            </a:xfrm>
            <a:custGeom>
              <a:avLst/>
              <a:gdLst>
                <a:gd name="connsiteX0" fmla="*/ 416168 w 1018766"/>
                <a:gd name="connsiteY0" fmla="*/ 1424303 h 1458555"/>
                <a:gd name="connsiteX1" fmla="*/ 412360 w 1018766"/>
                <a:gd name="connsiteY1" fmla="*/ 1458555 h 1458555"/>
                <a:gd name="connsiteX2" fmla="*/ 416168 w 1018766"/>
                <a:gd name="connsiteY2" fmla="*/ 1424303 h 1458555"/>
                <a:gd name="connsiteX3" fmla="*/ 432351 w 1018766"/>
                <a:gd name="connsiteY3" fmla="*/ 1420498 h 1458555"/>
                <a:gd name="connsiteX4" fmla="*/ 429496 w 1018766"/>
                <a:gd name="connsiteY4" fmla="*/ 1431915 h 1458555"/>
                <a:gd name="connsiteX5" fmla="*/ 432351 w 1018766"/>
                <a:gd name="connsiteY5" fmla="*/ 1420498 h 1458555"/>
                <a:gd name="connsiteX6" fmla="*/ 422832 w 1018766"/>
                <a:gd name="connsiteY6" fmla="*/ 1417643 h 1458555"/>
                <a:gd name="connsiteX7" fmla="*/ 423784 w 1018766"/>
                <a:gd name="connsiteY7" fmla="*/ 1424303 h 1458555"/>
                <a:gd name="connsiteX8" fmla="*/ 419976 w 1018766"/>
                <a:gd name="connsiteY8" fmla="*/ 1424303 h 1458555"/>
                <a:gd name="connsiteX9" fmla="*/ 401888 w 1018766"/>
                <a:gd name="connsiteY9" fmla="*/ 1376732 h 1458555"/>
                <a:gd name="connsiteX10" fmla="*/ 402840 w 1018766"/>
                <a:gd name="connsiteY10" fmla="*/ 1384343 h 1458555"/>
                <a:gd name="connsiteX11" fmla="*/ 401888 w 1018766"/>
                <a:gd name="connsiteY11" fmla="*/ 1376732 h 1458555"/>
                <a:gd name="connsiteX12" fmla="*/ 404387 w 1018766"/>
                <a:gd name="connsiteY12" fmla="*/ 1291697 h 1458555"/>
                <a:gd name="connsiteX13" fmla="*/ 405793 w 1018766"/>
                <a:gd name="connsiteY13" fmla="*/ 1292881 h 1458555"/>
                <a:gd name="connsiteX14" fmla="*/ 399032 w 1018766"/>
                <a:gd name="connsiteY14" fmla="*/ 1301568 h 1458555"/>
                <a:gd name="connsiteX15" fmla="*/ 404387 w 1018766"/>
                <a:gd name="connsiteY15" fmla="*/ 1291697 h 1458555"/>
                <a:gd name="connsiteX16" fmla="*/ 412360 w 1018766"/>
                <a:gd name="connsiteY16" fmla="*/ 1284442 h 1458555"/>
                <a:gd name="connsiteX17" fmla="*/ 410456 w 1018766"/>
                <a:gd name="connsiteY17" fmla="*/ 1296811 h 1458555"/>
                <a:gd name="connsiteX18" fmla="*/ 405793 w 1018766"/>
                <a:gd name="connsiteY18" fmla="*/ 1292881 h 1458555"/>
                <a:gd name="connsiteX19" fmla="*/ 423784 w 1018766"/>
                <a:gd name="connsiteY19" fmla="*/ 1266364 h 1458555"/>
                <a:gd name="connsiteX20" fmla="*/ 423784 w 1018766"/>
                <a:gd name="connsiteY20" fmla="*/ 1274927 h 1458555"/>
                <a:gd name="connsiteX21" fmla="*/ 430448 w 1018766"/>
                <a:gd name="connsiteY21" fmla="*/ 1270170 h 1458555"/>
                <a:gd name="connsiteX22" fmla="*/ 440920 w 1018766"/>
                <a:gd name="connsiteY22" fmla="*/ 1229258 h 1458555"/>
                <a:gd name="connsiteX23" fmla="*/ 438064 w 1018766"/>
                <a:gd name="connsiteY23" fmla="*/ 1233064 h 1458555"/>
                <a:gd name="connsiteX24" fmla="*/ 438633 w 1018766"/>
                <a:gd name="connsiteY24" fmla="*/ 1231054 h 1458555"/>
                <a:gd name="connsiteX25" fmla="*/ 419024 w 1018766"/>
                <a:gd name="connsiteY25" fmla="*/ 1176929 h 1458555"/>
                <a:gd name="connsiteX26" fmla="*/ 421880 w 1018766"/>
                <a:gd name="connsiteY26" fmla="*/ 1183589 h 1458555"/>
                <a:gd name="connsiteX27" fmla="*/ 421880 w 1018766"/>
                <a:gd name="connsiteY27" fmla="*/ 1178832 h 1458555"/>
                <a:gd name="connsiteX28" fmla="*/ 401889 w 1018766"/>
                <a:gd name="connsiteY28" fmla="*/ 1150289 h 1458555"/>
                <a:gd name="connsiteX29" fmla="*/ 395225 w 1018766"/>
                <a:gd name="connsiteY29" fmla="*/ 1162658 h 1458555"/>
                <a:gd name="connsiteX30" fmla="*/ 401889 w 1018766"/>
                <a:gd name="connsiteY30" fmla="*/ 1150289 h 1458555"/>
                <a:gd name="connsiteX31" fmla="*/ 423784 w 1018766"/>
                <a:gd name="connsiteY31" fmla="*/ 1086543 h 1458555"/>
                <a:gd name="connsiteX32" fmla="*/ 419024 w 1018766"/>
                <a:gd name="connsiteY32" fmla="*/ 1087494 h 1458555"/>
                <a:gd name="connsiteX33" fmla="*/ 423784 w 1018766"/>
                <a:gd name="connsiteY33" fmla="*/ 1121746 h 1458555"/>
                <a:gd name="connsiteX34" fmla="*/ 436160 w 1018766"/>
                <a:gd name="connsiteY34" fmla="*/ 1109377 h 1458555"/>
                <a:gd name="connsiteX35" fmla="*/ 429496 w 1018766"/>
                <a:gd name="connsiteY35" fmla="*/ 1088446 h 1458555"/>
                <a:gd name="connsiteX36" fmla="*/ 424736 w 1018766"/>
                <a:gd name="connsiteY36" fmla="*/ 1097960 h 1458555"/>
                <a:gd name="connsiteX37" fmla="*/ 423784 w 1018766"/>
                <a:gd name="connsiteY37" fmla="*/ 1086543 h 1458555"/>
                <a:gd name="connsiteX38" fmla="*/ 383801 w 1018766"/>
                <a:gd name="connsiteY38" fmla="*/ 1058000 h 1458555"/>
                <a:gd name="connsiteX39" fmla="*/ 386657 w 1018766"/>
                <a:gd name="connsiteY39" fmla="*/ 1063709 h 1458555"/>
                <a:gd name="connsiteX40" fmla="*/ 383801 w 1018766"/>
                <a:gd name="connsiteY40" fmla="*/ 1068466 h 1458555"/>
                <a:gd name="connsiteX41" fmla="*/ 394272 w 1018766"/>
                <a:gd name="connsiteY41" fmla="*/ 1017088 h 1458555"/>
                <a:gd name="connsiteX42" fmla="*/ 403792 w 1018766"/>
                <a:gd name="connsiteY42" fmla="*/ 1017088 h 1458555"/>
                <a:gd name="connsiteX43" fmla="*/ 399984 w 1018766"/>
                <a:gd name="connsiteY43" fmla="*/ 1024699 h 1458555"/>
                <a:gd name="connsiteX44" fmla="*/ 394272 w 1018766"/>
                <a:gd name="connsiteY44" fmla="*/ 1017088 h 1458555"/>
                <a:gd name="connsiteX45" fmla="*/ 441158 w 1018766"/>
                <a:gd name="connsiteY45" fmla="*/ 984858 h 1458555"/>
                <a:gd name="connsiteX46" fmla="*/ 441872 w 1018766"/>
                <a:gd name="connsiteY46" fmla="*/ 991399 h 1458555"/>
                <a:gd name="connsiteX47" fmla="*/ 444728 w 1018766"/>
                <a:gd name="connsiteY47" fmla="*/ 987593 h 1458555"/>
                <a:gd name="connsiteX48" fmla="*/ 441158 w 1018766"/>
                <a:gd name="connsiteY48" fmla="*/ 984858 h 1458555"/>
                <a:gd name="connsiteX49" fmla="*/ 390465 w 1018766"/>
                <a:gd name="connsiteY49" fmla="*/ 984739 h 1458555"/>
                <a:gd name="connsiteX50" fmla="*/ 379993 w 1018766"/>
                <a:gd name="connsiteY50" fmla="*/ 990448 h 1458555"/>
                <a:gd name="connsiteX51" fmla="*/ 390465 w 1018766"/>
                <a:gd name="connsiteY51" fmla="*/ 984739 h 1458555"/>
                <a:gd name="connsiteX52" fmla="*/ 435208 w 1018766"/>
                <a:gd name="connsiteY52" fmla="*/ 965710 h 1458555"/>
                <a:gd name="connsiteX53" fmla="*/ 436160 w 1018766"/>
                <a:gd name="connsiteY53" fmla="*/ 983787 h 1458555"/>
                <a:gd name="connsiteX54" fmla="*/ 435208 w 1018766"/>
                <a:gd name="connsiteY54" fmla="*/ 965710 h 1458555"/>
                <a:gd name="connsiteX55" fmla="*/ 421880 w 1018766"/>
                <a:gd name="connsiteY55" fmla="*/ 957147 h 1458555"/>
                <a:gd name="connsiteX56" fmla="*/ 415216 w 1018766"/>
                <a:gd name="connsiteY56" fmla="*/ 960953 h 1458555"/>
                <a:gd name="connsiteX57" fmla="*/ 421880 w 1018766"/>
                <a:gd name="connsiteY57" fmla="*/ 957147 h 1458555"/>
                <a:gd name="connsiteX58" fmla="*/ 412360 w 1018766"/>
                <a:gd name="connsiteY58" fmla="*/ 945730 h 1458555"/>
                <a:gd name="connsiteX59" fmla="*/ 403793 w 1018766"/>
                <a:gd name="connsiteY59" fmla="*/ 967613 h 1458555"/>
                <a:gd name="connsiteX60" fmla="*/ 413312 w 1018766"/>
                <a:gd name="connsiteY60" fmla="*/ 951438 h 1458555"/>
                <a:gd name="connsiteX61" fmla="*/ 408553 w 1018766"/>
                <a:gd name="connsiteY61" fmla="*/ 957147 h 1458555"/>
                <a:gd name="connsiteX62" fmla="*/ 383801 w 1018766"/>
                <a:gd name="connsiteY62" fmla="*/ 942876 h 1458555"/>
                <a:gd name="connsiteX63" fmla="*/ 383801 w 1018766"/>
                <a:gd name="connsiteY63" fmla="*/ 953342 h 1458555"/>
                <a:gd name="connsiteX64" fmla="*/ 380945 w 1018766"/>
                <a:gd name="connsiteY64" fmla="*/ 958099 h 1458555"/>
                <a:gd name="connsiteX65" fmla="*/ 408553 w 1018766"/>
                <a:gd name="connsiteY65" fmla="*/ 931458 h 1458555"/>
                <a:gd name="connsiteX66" fmla="*/ 406649 w 1018766"/>
                <a:gd name="connsiteY66" fmla="*/ 942875 h 1458555"/>
                <a:gd name="connsiteX67" fmla="*/ 407601 w 1018766"/>
                <a:gd name="connsiteY67" fmla="*/ 941924 h 1458555"/>
                <a:gd name="connsiteX68" fmla="*/ 407601 w 1018766"/>
                <a:gd name="connsiteY68" fmla="*/ 942875 h 1458555"/>
                <a:gd name="connsiteX69" fmla="*/ 408553 w 1018766"/>
                <a:gd name="connsiteY69" fmla="*/ 932409 h 1458555"/>
                <a:gd name="connsiteX70" fmla="*/ 408553 w 1018766"/>
                <a:gd name="connsiteY70" fmla="*/ 931458 h 1458555"/>
                <a:gd name="connsiteX71" fmla="*/ 664632 w 1018766"/>
                <a:gd name="connsiteY71" fmla="*/ 929556 h 1458555"/>
                <a:gd name="connsiteX72" fmla="*/ 668440 w 1018766"/>
                <a:gd name="connsiteY72" fmla="*/ 933362 h 1458555"/>
                <a:gd name="connsiteX73" fmla="*/ 657016 w 1018766"/>
                <a:gd name="connsiteY73" fmla="*/ 930507 h 1458555"/>
                <a:gd name="connsiteX74" fmla="*/ 741742 w 1018766"/>
                <a:gd name="connsiteY74" fmla="*/ 926701 h 1458555"/>
                <a:gd name="connsiteX75" fmla="*/ 745549 w 1018766"/>
                <a:gd name="connsiteY75" fmla="*/ 929555 h 1458555"/>
                <a:gd name="connsiteX76" fmla="*/ 737934 w 1018766"/>
                <a:gd name="connsiteY76" fmla="*/ 929555 h 1458555"/>
                <a:gd name="connsiteX77" fmla="*/ 741742 w 1018766"/>
                <a:gd name="connsiteY77" fmla="*/ 926701 h 1458555"/>
                <a:gd name="connsiteX78" fmla="*/ 629409 w 1018766"/>
                <a:gd name="connsiteY78" fmla="*/ 924798 h 1458555"/>
                <a:gd name="connsiteX79" fmla="*/ 637977 w 1018766"/>
                <a:gd name="connsiteY79" fmla="*/ 924798 h 1458555"/>
                <a:gd name="connsiteX80" fmla="*/ 637025 w 1018766"/>
                <a:gd name="connsiteY80" fmla="*/ 927652 h 1458555"/>
                <a:gd name="connsiteX81" fmla="*/ 686527 w 1018766"/>
                <a:gd name="connsiteY81" fmla="*/ 922895 h 1458555"/>
                <a:gd name="connsiteX82" fmla="*/ 690335 w 1018766"/>
                <a:gd name="connsiteY82" fmla="*/ 933361 h 1458555"/>
                <a:gd name="connsiteX83" fmla="*/ 686527 w 1018766"/>
                <a:gd name="connsiteY83" fmla="*/ 922895 h 1458555"/>
                <a:gd name="connsiteX84" fmla="*/ 278469 w 1018766"/>
                <a:gd name="connsiteY84" fmla="*/ 921875 h 1458555"/>
                <a:gd name="connsiteX85" fmla="*/ 278370 w 1018766"/>
                <a:gd name="connsiteY85" fmla="*/ 922063 h 1458555"/>
                <a:gd name="connsiteX86" fmla="*/ 273372 w 1018766"/>
                <a:gd name="connsiteY86" fmla="*/ 923847 h 1458555"/>
                <a:gd name="connsiteX87" fmla="*/ 621626 w 1018766"/>
                <a:gd name="connsiteY87" fmla="*/ 918931 h 1458555"/>
                <a:gd name="connsiteX88" fmla="*/ 626555 w 1018766"/>
                <a:gd name="connsiteY88" fmla="*/ 920041 h 1458555"/>
                <a:gd name="connsiteX89" fmla="*/ 621914 w 1018766"/>
                <a:gd name="connsiteY89" fmla="*/ 919922 h 1458555"/>
                <a:gd name="connsiteX90" fmla="*/ 136288 w 1018766"/>
                <a:gd name="connsiteY90" fmla="*/ 917187 h 1458555"/>
                <a:gd name="connsiteX91" fmla="*/ 147712 w 1018766"/>
                <a:gd name="connsiteY91" fmla="*/ 919090 h 1458555"/>
                <a:gd name="connsiteX92" fmla="*/ 136288 w 1018766"/>
                <a:gd name="connsiteY92" fmla="*/ 917187 h 1458555"/>
                <a:gd name="connsiteX93" fmla="*/ 802668 w 1018766"/>
                <a:gd name="connsiteY93" fmla="*/ 912430 h 1458555"/>
                <a:gd name="connsiteX94" fmla="*/ 811236 w 1018766"/>
                <a:gd name="connsiteY94" fmla="*/ 919090 h 1458555"/>
                <a:gd name="connsiteX95" fmla="*/ 802668 w 1018766"/>
                <a:gd name="connsiteY95" fmla="*/ 912430 h 1458555"/>
                <a:gd name="connsiteX96" fmla="*/ 494230 w 1018766"/>
                <a:gd name="connsiteY96" fmla="*/ 912429 h 1458555"/>
                <a:gd name="connsiteX97" fmla="*/ 494344 w 1018766"/>
                <a:gd name="connsiteY97" fmla="*/ 912470 h 1458555"/>
                <a:gd name="connsiteX98" fmla="*/ 494311 w 1018766"/>
                <a:gd name="connsiteY98" fmla="*/ 912564 h 1458555"/>
                <a:gd name="connsiteX99" fmla="*/ 964147 w 1018766"/>
                <a:gd name="connsiteY99" fmla="*/ 910527 h 1458555"/>
                <a:gd name="connsiteX100" fmla="*/ 967360 w 1018766"/>
                <a:gd name="connsiteY100" fmla="*/ 911479 h 1458555"/>
                <a:gd name="connsiteX101" fmla="*/ 961648 w 1018766"/>
                <a:gd name="connsiteY101" fmla="*/ 912430 h 1458555"/>
                <a:gd name="connsiteX102" fmla="*/ 964147 w 1018766"/>
                <a:gd name="connsiteY102" fmla="*/ 910527 h 1458555"/>
                <a:gd name="connsiteX103" fmla="*/ 709375 w 1018766"/>
                <a:gd name="connsiteY103" fmla="*/ 910527 h 1458555"/>
                <a:gd name="connsiteX104" fmla="*/ 715087 w 1018766"/>
                <a:gd name="connsiteY104" fmla="*/ 914333 h 1458555"/>
                <a:gd name="connsiteX105" fmla="*/ 709375 w 1018766"/>
                <a:gd name="connsiteY105" fmla="*/ 919090 h 1458555"/>
                <a:gd name="connsiteX106" fmla="*/ 378498 w 1018766"/>
                <a:gd name="connsiteY106" fmla="*/ 910254 h 1458555"/>
                <a:gd name="connsiteX107" fmla="*/ 380945 w 1018766"/>
                <a:gd name="connsiteY107" fmla="*/ 911478 h 1458555"/>
                <a:gd name="connsiteX108" fmla="*/ 380166 w 1018766"/>
                <a:gd name="connsiteY108" fmla="*/ 912256 h 1458555"/>
                <a:gd name="connsiteX109" fmla="*/ 361906 w 1018766"/>
                <a:gd name="connsiteY109" fmla="*/ 908624 h 1458555"/>
                <a:gd name="connsiteX110" fmla="*/ 347626 w 1018766"/>
                <a:gd name="connsiteY110" fmla="*/ 916236 h 1458555"/>
                <a:gd name="connsiteX111" fmla="*/ 361906 w 1018766"/>
                <a:gd name="connsiteY111" fmla="*/ 908624 h 1458555"/>
                <a:gd name="connsiteX112" fmla="*/ 497309 w 1018766"/>
                <a:gd name="connsiteY112" fmla="*/ 905546 h 1458555"/>
                <a:gd name="connsiteX113" fmla="*/ 504702 w 1018766"/>
                <a:gd name="connsiteY113" fmla="*/ 908623 h 1458555"/>
                <a:gd name="connsiteX114" fmla="*/ 500894 w 1018766"/>
                <a:gd name="connsiteY114" fmla="*/ 914808 h 1458555"/>
                <a:gd name="connsiteX115" fmla="*/ 494344 w 1018766"/>
                <a:gd name="connsiteY115" fmla="*/ 912470 h 1458555"/>
                <a:gd name="connsiteX116" fmla="*/ 494825 w 1018766"/>
                <a:gd name="connsiteY116" fmla="*/ 911121 h 1458555"/>
                <a:gd name="connsiteX117" fmla="*/ 497309 w 1018766"/>
                <a:gd name="connsiteY117" fmla="*/ 905546 h 1458555"/>
                <a:gd name="connsiteX118" fmla="*/ 97257 w 1018766"/>
                <a:gd name="connsiteY118" fmla="*/ 903866 h 1458555"/>
                <a:gd name="connsiteX119" fmla="*/ 94401 w 1018766"/>
                <a:gd name="connsiteY119" fmla="*/ 906721 h 1458555"/>
                <a:gd name="connsiteX120" fmla="*/ 91545 w 1018766"/>
                <a:gd name="connsiteY120" fmla="*/ 904818 h 1458555"/>
                <a:gd name="connsiteX121" fmla="*/ 89641 w 1018766"/>
                <a:gd name="connsiteY121" fmla="*/ 908623 h 1458555"/>
                <a:gd name="connsiteX122" fmla="*/ 83930 w 1018766"/>
                <a:gd name="connsiteY122" fmla="*/ 920992 h 1458555"/>
                <a:gd name="connsiteX123" fmla="*/ 89641 w 1018766"/>
                <a:gd name="connsiteY123" fmla="*/ 920041 h 1458555"/>
                <a:gd name="connsiteX124" fmla="*/ 86786 w 1018766"/>
                <a:gd name="connsiteY124" fmla="*/ 917187 h 1458555"/>
                <a:gd name="connsiteX125" fmla="*/ 96305 w 1018766"/>
                <a:gd name="connsiteY125" fmla="*/ 920992 h 1458555"/>
                <a:gd name="connsiteX126" fmla="*/ 90593 w 1018766"/>
                <a:gd name="connsiteY126" fmla="*/ 908623 h 1458555"/>
                <a:gd name="connsiteX127" fmla="*/ 95353 w 1018766"/>
                <a:gd name="connsiteY127" fmla="*/ 906721 h 1458555"/>
                <a:gd name="connsiteX128" fmla="*/ 98209 w 1018766"/>
                <a:gd name="connsiteY128" fmla="*/ 905769 h 1458555"/>
                <a:gd name="connsiteX129" fmla="*/ 252429 w 1018766"/>
                <a:gd name="connsiteY129" fmla="*/ 902915 h 1458555"/>
                <a:gd name="connsiteX130" fmla="*/ 240053 w 1018766"/>
                <a:gd name="connsiteY130" fmla="*/ 906721 h 1458555"/>
                <a:gd name="connsiteX131" fmla="*/ 252429 w 1018766"/>
                <a:gd name="connsiteY131" fmla="*/ 902915 h 1458555"/>
                <a:gd name="connsiteX132" fmla="*/ 896913 w 1018766"/>
                <a:gd name="connsiteY132" fmla="*/ 901964 h 1458555"/>
                <a:gd name="connsiteX133" fmla="*/ 905481 w 1018766"/>
                <a:gd name="connsiteY133" fmla="*/ 903867 h 1458555"/>
                <a:gd name="connsiteX134" fmla="*/ 909289 w 1018766"/>
                <a:gd name="connsiteY134" fmla="*/ 915284 h 1458555"/>
                <a:gd name="connsiteX135" fmla="*/ 896913 w 1018766"/>
                <a:gd name="connsiteY135" fmla="*/ 901964 h 1458555"/>
                <a:gd name="connsiteX136" fmla="*/ 166751 w 1018766"/>
                <a:gd name="connsiteY136" fmla="*/ 901964 h 1458555"/>
                <a:gd name="connsiteX137" fmla="*/ 162943 w 1018766"/>
                <a:gd name="connsiteY137" fmla="*/ 906721 h 1458555"/>
                <a:gd name="connsiteX138" fmla="*/ 176271 w 1018766"/>
                <a:gd name="connsiteY138" fmla="*/ 905769 h 1458555"/>
                <a:gd name="connsiteX139" fmla="*/ 662730 w 1018766"/>
                <a:gd name="connsiteY139" fmla="*/ 901012 h 1458555"/>
                <a:gd name="connsiteX140" fmla="*/ 666537 w 1018766"/>
                <a:gd name="connsiteY140" fmla="*/ 905769 h 1458555"/>
                <a:gd name="connsiteX141" fmla="*/ 658922 w 1018766"/>
                <a:gd name="connsiteY141" fmla="*/ 901964 h 1458555"/>
                <a:gd name="connsiteX142" fmla="*/ 674153 w 1018766"/>
                <a:gd name="connsiteY142" fmla="*/ 909575 h 1458555"/>
                <a:gd name="connsiteX143" fmla="*/ 654162 w 1018766"/>
                <a:gd name="connsiteY143" fmla="*/ 900061 h 1458555"/>
                <a:gd name="connsiteX144" fmla="*/ 656066 w 1018766"/>
                <a:gd name="connsiteY144" fmla="*/ 905769 h 1458555"/>
                <a:gd name="connsiteX145" fmla="*/ 643690 w 1018766"/>
                <a:gd name="connsiteY145" fmla="*/ 903866 h 1458555"/>
                <a:gd name="connsiteX146" fmla="*/ 657018 w 1018766"/>
                <a:gd name="connsiteY146" fmla="*/ 906721 h 1458555"/>
                <a:gd name="connsiteX147" fmla="*/ 656066 w 1018766"/>
                <a:gd name="connsiteY147" fmla="*/ 905769 h 1458555"/>
                <a:gd name="connsiteX148" fmla="*/ 657018 w 1018766"/>
                <a:gd name="connsiteY148" fmla="*/ 905769 h 1458555"/>
                <a:gd name="connsiteX149" fmla="*/ 1008295 w 1018766"/>
                <a:gd name="connsiteY149" fmla="*/ 895780 h 1458555"/>
                <a:gd name="connsiteX150" fmla="*/ 1018766 w 1018766"/>
                <a:gd name="connsiteY150" fmla="*/ 901964 h 1458555"/>
                <a:gd name="connsiteX151" fmla="*/ 994967 w 1018766"/>
                <a:gd name="connsiteY151" fmla="*/ 898158 h 1458555"/>
                <a:gd name="connsiteX152" fmla="*/ 1008295 w 1018766"/>
                <a:gd name="connsiteY152" fmla="*/ 895780 h 1458555"/>
                <a:gd name="connsiteX153" fmla="*/ 51563 w 1018766"/>
                <a:gd name="connsiteY153" fmla="*/ 894352 h 1458555"/>
                <a:gd name="connsiteX154" fmla="*/ 55370 w 1018766"/>
                <a:gd name="connsiteY154" fmla="*/ 901964 h 1458555"/>
                <a:gd name="connsiteX155" fmla="*/ 54418 w 1018766"/>
                <a:gd name="connsiteY155" fmla="*/ 896255 h 1458555"/>
                <a:gd name="connsiteX156" fmla="*/ 450439 w 1018766"/>
                <a:gd name="connsiteY156" fmla="*/ 893401 h 1458555"/>
                <a:gd name="connsiteX157" fmla="*/ 450439 w 1018766"/>
                <a:gd name="connsiteY157" fmla="*/ 894352 h 1458555"/>
                <a:gd name="connsiteX158" fmla="*/ 455199 w 1018766"/>
                <a:gd name="connsiteY158" fmla="*/ 893401 h 1458555"/>
                <a:gd name="connsiteX159" fmla="*/ 450439 w 1018766"/>
                <a:gd name="connsiteY159" fmla="*/ 893401 h 1458555"/>
                <a:gd name="connsiteX160" fmla="*/ 427592 w 1018766"/>
                <a:gd name="connsiteY160" fmla="*/ 893401 h 1458555"/>
                <a:gd name="connsiteX161" fmla="*/ 426640 w 1018766"/>
                <a:gd name="connsiteY161" fmla="*/ 894352 h 1458555"/>
                <a:gd name="connsiteX162" fmla="*/ 426640 w 1018766"/>
                <a:gd name="connsiteY162" fmla="*/ 898158 h 1458555"/>
                <a:gd name="connsiteX163" fmla="*/ 429496 w 1018766"/>
                <a:gd name="connsiteY163" fmla="*/ 897206 h 1458555"/>
                <a:gd name="connsiteX164" fmla="*/ 427592 w 1018766"/>
                <a:gd name="connsiteY164" fmla="*/ 893401 h 1458555"/>
                <a:gd name="connsiteX165" fmla="*/ 823613 w 1018766"/>
                <a:gd name="connsiteY165" fmla="*/ 892449 h 1458555"/>
                <a:gd name="connsiteX166" fmla="*/ 821709 w 1018766"/>
                <a:gd name="connsiteY166" fmla="*/ 895303 h 1458555"/>
                <a:gd name="connsiteX167" fmla="*/ 827421 w 1018766"/>
                <a:gd name="connsiteY167" fmla="*/ 893401 h 1458555"/>
                <a:gd name="connsiteX168" fmla="*/ 224822 w 1018766"/>
                <a:gd name="connsiteY168" fmla="*/ 892449 h 1458555"/>
                <a:gd name="connsiteX169" fmla="*/ 220062 w 1018766"/>
                <a:gd name="connsiteY169" fmla="*/ 901964 h 1458555"/>
                <a:gd name="connsiteX170" fmla="*/ 229582 w 1018766"/>
                <a:gd name="connsiteY170" fmla="*/ 906721 h 1458555"/>
                <a:gd name="connsiteX171" fmla="*/ 231486 w 1018766"/>
                <a:gd name="connsiteY171" fmla="*/ 899109 h 1458555"/>
                <a:gd name="connsiteX172" fmla="*/ 224822 w 1018766"/>
                <a:gd name="connsiteY172" fmla="*/ 892449 h 1458555"/>
                <a:gd name="connsiteX173" fmla="*/ 667489 w 1018766"/>
                <a:gd name="connsiteY173" fmla="*/ 891498 h 1458555"/>
                <a:gd name="connsiteX174" fmla="*/ 670345 w 1018766"/>
                <a:gd name="connsiteY174" fmla="*/ 898158 h 1458555"/>
                <a:gd name="connsiteX175" fmla="*/ 667489 w 1018766"/>
                <a:gd name="connsiteY175" fmla="*/ 891498 h 1458555"/>
                <a:gd name="connsiteX176" fmla="*/ 990207 w 1018766"/>
                <a:gd name="connsiteY176" fmla="*/ 890547 h 1458555"/>
                <a:gd name="connsiteX177" fmla="*/ 994967 w 1018766"/>
                <a:gd name="connsiteY177" fmla="*/ 890547 h 1458555"/>
                <a:gd name="connsiteX178" fmla="*/ 994015 w 1018766"/>
                <a:gd name="connsiteY178" fmla="*/ 894353 h 1458555"/>
                <a:gd name="connsiteX179" fmla="*/ 886443 w 1018766"/>
                <a:gd name="connsiteY179" fmla="*/ 882935 h 1458555"/>
                <a:gd name="connsiteX180" fmla="*/ 883587 w 1018766"/>
                <a:gd name="connsiteY180" fmla="*/ 889595 h 1458555"/>
                <a:gd name="connsiteX181" fmla="*/ 889299 w 1018766"/>
                <a:gd name="connsiteY181" fmla="*/ 889595 h 1458555"/>
                <a:gd name="connsiteX182" fmla="*/ 991159 w 1018766"/>
                <a:gd name="connsiteY182" fmla="*/ 881032 h 1458555"/>
                <a:gd name="connsiteX183" fmla="*/ 999727 w 1018766"/>
                <a:gd name="connsiteY183" fmla="*/ 883886 h 1458555"/>
                <a:gd name="connsiteX184" fmla="*/ 991159 w 1018766"/>
                <a:gd name="connsiteY184" fmla="*/ 881032 h 1458555"/>
                <a:gd name="connsiteX185" fmla="*/ 775062 w 1018766"/>
                <a:gd name="connsiteY185" fmla="*/ 878178 h 1458555"/>
                <a:gd name="connsiteX186" fmla="*/ 759831 w 1018766"/>
                <a:gd name="connsiteY186" fmla="*/ 884837 h 1458555"/>
                <a:gd name="connsiteX187" fmla="*/ 766495 w 1018766"/>
                <a:gd name="connsiteY187" fmla="*/ 889595 h 1458555"/>
                <a:gd name="connsiteX188" fmla="*/ 758879 w 1018766"/>
                <a:gd name="connsiteY188" fmla="*/ 890546 h 1458555"/>
                <a:gd name="connsiteX189" fmla="*/ 758879 w 1018766"/>
                <a:gd name="connsiteY189" fmla="*/ 895303 h 1458555"/>
                <a:gd name="connsiteX190" fmla="*/ 782678 w 1018766"/>
                <a:gd name="connsiteY190" fmla="*/ 890546 h 1458555"/>
                <a:gd name="connsiteX191" fmla="*/ 775062 w 1018766"/>
                <a:gd name="connsiteY191" fmla="*/ 878178 h 1458555"/>
                <a:gd name="connsiteX192" fmla="*/ 616083 w 1018766"/>
                <a:gd name="connsiteY192" fmla="*/ 877226 h 1458555"/>
                <a:gd name="connsiteX193" fmla="*/ 622509 w 1018766"/>
                <a:gd name="connsiteY193" fmla="*/ 887573 h 1458555"/>
                <a:gd name="connsiteX194" fmla="*/ 624629 w 1018766"/>
                <a:gd name="connsiteY194" fmla="*/ 889403 h 1458555"/>
                <a:gd name="connsiteX195" fmla="*/ 624651 w 1018766"/>
                <a:gd name="connsiteY195" fmla="*/ 889595 h 1458555"/>
                <a:gd name="connsiteX196" fmla="*/ 624870 w 1018766"/>
                <a:gd name="connsiteY196" fmla="*/ 889611 h 1458555"/>
                <a:gd name="connsiteX197" fmla="*/ 630362 w 1018766"/>
                <a:gd name="connsiteY197" fmla="*/ 894352 h 1458555"/>
                <a:gd name="connsiteX198" fmla="*/ 632266 w 1018766"/>
                <a:gd name="connsiteY198" fmla="*/ 886740 h 1458555"/>
                <a:gd name="connsiteX199" fmla="*/ 629529 w 1018766"/>
                <a:gd name="connsiteY199" fmla="*/ 889952 h 1458555"/>
                <a:gd name="connsiteX200" fmla="*/ 624870 w 1018766"/>
                <a:gd name="connsiteY200" fmla="*/ 889611 h 1458555"/>
                <a:gd name="connsiteX201" fmla="*/ 624629 w 1018766"/>
                <a:gd name="connsiteY201" fmla="*/ 889403 h 1458555"/>
                <a:gd name="connsiteX202" fmla="*/ 623580 w 1018766"/>
                <a:gd name="connsiteY202" fmla="*/ 880199 h 1458555"/>
                <a:gd name="connsiteX203" fmla="*/ 616083 w 1018766"/>
                <a:gd name="connsiteY203" fmla="*/ 877226 h 1458555"/>
                <a:gd name="connsiteX204" fmla="*/ 679032 w 1018766"/>
                <a:gd name="connsiteY204" fmla="*/ 875799 h 1458555"/>
                <a:gd name="connsiteX205" fmla="*/ 673201 w 1018766"/>
                <a:gd name="connsiteY205" fmla="*/ 879129 h 1458555"/>
                <a:gd name="connsiteX206" fmla="*/ 685577 w 1018766"/>
                <a:gd name="connsiteY206" fmla="*/ 878178 h 1458555"/>
                <a:gd name="connsiteX207" fmla="*/ 679032 w 1018766"/>
                <a:gd name="connsiteY207" fmla="*/ 875799 h 1458555"/>
                <a:gd name="connsiteX208" fmla="*/ 368570 w 1018766"/>
                <a:gd name="connsiteY208" fmla="*/ 875323 h 1458555"/>
                <a:gd name="connsiteX209" fmla="*/ 357146 w 1018766"/>
                <a:gd name="connsiteY209" fmla="*/ 876275 h 1458555"/>
                <a:gd name="connsiteX210" fmla="*/ 375234 w 1018766"/>
                <a:gd name="connsiteY210" fmla="*/ 883886 h 1458555"/>
                <a:gd name="connsiteX211" fmla="*/ 369522 w 1018766"/>
                <a:gd name="connsiteY211" fmla="*/ 881032 h 1458555"/>
                <a:gd name="connsiteX212" fmla="*/ 370474 w 1018766"/>
                <a:gd name="connsiteY212" fmla="*/ 880080 h 1458555"/>
                <a:gd name="connsiteX213" fmla="*/ 688433 w 1018766"/>
                <a:gd name="connsiteY213" fmla="*/ 869615 h 1458555"/>
                <a:gd name="connsiteX214" fmla="*/ 691289 w 1018766"/>
                <a:gd name="connsiteY214" fmla="*/ 872469 h 1458555"/>
                <a:gd name="connsiteX215" fmla="*/ 618939 w 1018766"/>
                <a:gd name="connsiteY215" fmla="*/ 869615 h 1458555"/>
                <a:gd name="connsiteX216" fmla="*/ 609419 w 1018766"/>
                <a:gd name="connsiteY216" fmla="*/ 873420 h 1458555"/>
                <a:gd name="connsiteX217" fmla="*/ 618939 w 1018766"/>
                <a:gd name="connsiteY217" fmla="*/ 869615 h 1458555"/>
                <a:gd name="connsiteX218" fmla="*/ 861692 w 1018766"/>
                <a:gd name="connsiteY218" fmla="*/ 867712 h 1458555"/>
                <a:gd name="connsiteX219" fmla="*/ 862644 w 1018766"/>
                <a:gd name="connsiteY219" fmla="*/ 870566 h 1458555"/>
                <a:gd name="connsiteX220" fmla="*/ 862250 w 1018766"/>
                <a:gd name="connsiteY220" fmla="*/ 870555 h 1458555"/>
                <a:gd name="connsiteX221" fmla="*/ 288604 w 1018766"/>
                <a:gd name="connsiteY221" fmla="*/ 866760 h 1458555"/>
                <a:gd name="connsiteX222" fmla="*/ 293364 w 1018766"/>
                <a:gd name="connsiteY222" fmla="*/ 874372 h 1458555"/>
                <a:gd name="connsiteX223" fmla="*/ 290508 w 1018766"/>
                <a:gd name="connsiteY223" fmla="*/ 875323 h 1458555"/>
                <a:gd name="connsiteX224" fmla="*/ 293840 w 1018766"/>
                <a:gd name="connsiteY224" fmla="*/ 879129 h 1458555"/>
                <a:gd name="connsiteX225" fmla="*/ 296057 w 1018766"/>
                <a:gd name="connsiteY225" fmla="*/ 879470 h 1458555"/>
                <a:gd name="connsiteX226" fmla="*/ 296220 w 1018766"/>
                <a:gd name="connsiteY226" fmla="*/ 881032 h 1458555"/>
                <a:gd name="connsiteX227" fmla="*/ 300028 w 1018766"/>
                <a:gd name="connsiteY227" fmla="*/ 880080 h 1458555"/>
                <a:gd name="connsiteX228" fmla="*/ 296057 w 1018766"/>
                <a:gd name="connsiteY228" fmla="*/ 879470 h 1458555"/>
                <a:gd name="connsiteX229" fmla="*/ 295625 w 1018766"/>
                <a:gd name="connsiteY229" fmla="*/ 875324 h 1458555"/>
                <a:gd name="connsiteX230" fmla="*/ 297172 w 1018766"/>
                <a:gd name="connsiteY230" fmla="*/ 869615 h 1458555"/>
                <a:gd name="connsiteX231" fmla="*/ 288604 w 1018766"/>
                <a:gd name="connsiteY231" fmla="*/ 866760 h 1458555"/>
                <a:gd name="connsiteX232" fmla="*/ 305977 w 1018766"/>
                <a:gd name="connsiteY232" fmla="*/ 858673 h 1458555"/>
                <a:gd name="connsiteX233" fmla="*/ 300028 w 1018766"/>
                <a:gd name="connsiteY233" fmla="*/ 861052 h 1458555"/>
                <a:gd name="connsiteX234" fmla="*/ 310499 w 1018766"/>
                <a:gd name="connsiteY234" fmla="*/ 864858 h 1458555"/>
                <a:gd name="connsiteX235" fmla="*/ 305977 w 1018766"/>
                <a:gd name="connsiteY235" fmla="*/ 858673 h 1458555"/>
                <a:gd name="connsiteX236" fmla="*/ 124865 w 1018766"/>
                <a:gd name="connsiteY236" fmla="*/ 857246 h 1458555"/>
                <a:gd name="connsiteX237" fmla="*/ 135336 w 1018766"/>
                <a:gd name="connsiteY237" fmla="*/ 863906 h 1458555"/>
                <a:gd name="connsiteX238" fmla="*/ 124865 w 1018766"/>
                <a:gd name="connsiteY238" fmla="*/ 857246 h 1458555"/>
                <a:gd name="connsiteX239" fmla="*/ 425688 w 1018766"/>
                <a:gd name="connsiteY239" fmla="*/ 641270 h 1458555"/>
                <a:gd name="connsiteX240" fmla="*/ 419976 w 1018766"/>
                <a:gd name="connsiteY240" fmla="*/ 653638 h 1458555"/>
                <a:gd name="connsiteX241" fmla="*/ 421880 w 1018766"/>
                <a:gd name="connsiteY241" fmla="*/ 646027 h 1458555"/>
                <a:gd name="connsiteX242" fmla="*/ 425688 w 1018766"/>
                <a:gd name="connsiteY242" fmla="*/ 641270 h 1458555"/>
                <a:gd name="connsiteX243" fmla="*/ 458055 w 1018766"/>
                <a:gd name="connsiteY243" fmla="*/ 624144 h 1458555"/>
                <a:gd name="connsiteX244" fmla="*/ 457103 w 1018766"/>
                <a:gd name="connsiteY244" fmla="*/ 629852 h 1458555"/>
                <a:gd name="connsiteX245" fmla="*/ 403793 w 1018766"/>
                <a:gd name="connsiteY245" fmla="*/ 617484 h 1458555"/>
                <a:gd name="connsiteX246" fmla="*/ 399985 w 1018766"/>
                <a:gd name="connsiteY246" fmla="*/ 621289 h 1458555"/>
                <a:gd name="connsiteX247" fmla="*/ 404745 w 1018766"/>
                <a:gd name="connsiteY247" fmla="*/ 625095 h 1458555"/>
                <a:gd name="connsiteX248" fmla="*/ 421880 w 1018766"/>
                <a:gd name="connsiteY248" fmla="*/ 613678 h 1458555"/>
                <a:gd name="connsiteX249" fmla="*/ 415216 w 1018766"/>
                <a:gd name="connsiteY249" fmla="*/ 635561 h 1458555"/>
                <a:gd name="connsiteX250" fmla="*/ 421880 w 1018766"/>
                <a:gd name="connsiteY250" fmla="*/ 613678 h 1458555"/>
                <a:gd name="connsiteX251" fmla="*/ 448535 w 1018766"/>
                <a:gd name="connsiteY251" fmla="*/ 593698 h 1458555"/>
                <a:gd name="connsiteX252" fmla="*/ 446632 w 1018766"/>
                <a:gd name="connsiteY252" fmla="*/ 609872 h 1458555"/>
                <a:gd name="connsiteX253" fmla="*/ 457103 w 1018766"/>
                <a:gd name="connsiteY253" fmla="*/ 597503 h 1458555"/>
                <a:gd name="connsiteX254" fmla="*/ 447584 w 1018766"/>
                <a:gd name="connsiteY254" fmla="*/ 600358 h 1458555"/>
                <a:gd name="connsiteX255" fmla="*/ 448535 w 1018766"/>
                <a:gd name="connsiteY255" fmla="*/ 593698 h 1458555"/>
                <a:gd name="connsiteX256" fmla="*/ 403619 w 1018766"/>
                <a:gd name="connsiteY256" fmla="*/ 543793 h 1458555"/>
                <a:gd name="connsiteX257" fmla="*/ 401889 w 1018766"/>
                <a:gd name="connsiteY257" fmla="*/ 548980 h 1458555"/>
                <a:gd name="connsiteX258" fmla="*/ 400937 w 1018766"/>
                <a:gd name="connsiteY258" fmla="*/ 548028 h 1458555"/>
                <a:gd name="connsiteX259" fmla="*/ 401831 w 1018766"/>
                <a:gd name="connsiteY259" fmla="*/ 545348 h 1458555"/>
                <a:gd name="connsiteX260" fmla="*/ 438064 w 1018766"/>
                <a:gd name="connsiteY260" fmla="*/ 513777 h 1458555"/>
                <a:gd name="connsiteX261" fmla="*/ 430448 w 1018766"/>
                <a:gd name="connsiteY261" fmla="*/ 538514 h 1458555"/>
                <a:gd name="connsiteX262" fmla="*/ 433304 w 1018766"/>
                <a:gd name="connsiteY262" fmla="*/ 529951 h 1458555"/>
                <a:gd name="connsiteX263" fmla="*/ 434256 w 1018766"/>
                <a:gd name="connsiteY263" fmla="*/ 531854 h 1458555"/>
                <a:gd name="connsiteX264" fmla="*/ 439016 w 1018766"/>
                <a:gd name="connsiteY264" fmla="*/ 529951 h 1458555"/>
                <a:gd name="connsiteX265" fmla="*/ 438064 w 1018766"/>
                <a:gd name="connsiteY265" fmla="*/ 513777 h 1458555"/>
                <a:gd name="connsiteX266" fmla="*/ 397128 w 1018766"/>
                <a:gd name="connsiteY266" fmla="*/ 501409 h 1458555"/>
                <a:gd name="connsiteX267" fmla="*/ 404744 w 1018766"/>
                <a:gd name="connsiteY267" fmla="*/ 521389 h 1458555"/>
                <a:gd name="connsiteX268" fmla="*/ 397128 w 1018766"/>
                <a:gd name="connsiteY268" fmla="*/ 501409 h 1458555"/>
                <a:gd name="connsiteX269" fmla="*/ 452343 w 1018766"/>
                <a:gd name="connsiteY269" fmla="*/ 432904 h 1458555"/>
                <a:gd name="connsiteX270" fmla="*/ 448535 w 1018766"/>
                <a:gd name="connsiteY270" fmla="*/ 447176 h 1458555"/>
                <a:gd name="connsiteX271" fmla="*/ 452343 w 1018766"/>
                <a:gd name="connsiteY271" fmla="*/ 432904 h 1458555"/>
                <a:gd name="connsiteX272" fmla="*/ 447584 w 1018766"/>
                <a:gd name="connsiteY272" fmla="*/ 415779 h 1458555"/>
                <a:gd name="connsiteX273" fmla="*/ 439968 w 1018766"/>
                <a:gd name="connsiteY273" fmla="*/ 422439 h 1458555"/>
                <a:gd name="connsiteX274" fmla="*/ 439016 w 1018766"/>
                <a:gd name="connsiteY274" fmla="*/ 418633 h 1458555"/>
                <a:gd name="connsiteX275" fmla="*/ 435208 w 1018766"/>
                <a:gd name="connsiteY275" fmla="*/ 423747 h 1458555"/>
                <a:gd name="connsiteX276" fmla="*/ 435024 w 1018766"/>
                <a:gd name="connsiteY276" fmla="*/ 425150 h 1458555"/>
                <a:gd name="connsiteX277" fmla="*/ 433304 w 1018766"/>
                <a:gd name="connsiteY277" fmla="*/ 425293 h 1458555"/>
                <a:gd name="connsiteX278" fmla="*/ 434256 w 1018766"/>
                <a:gd name="connsiteY278" fmla="*/ 431002 h 1458555"/>
                <a:gd name="connsiteX279" fmla="*/ 435024 w 1018766"/>
                <a:gd name="connsiteY279" fmla="*/ 425150 h 1458555"/>
                <a:gd name="connsiteX280" fmla="*/ 439016 w 1018766"/>
                <a:gd name="connsiteY280" fmla="*/ 424817 h 1458555"/>
                <a:gd name="connsiteX281" fmla="*/ 444728 w 1018766"/>
                <a:gd name="connsiteY281" fmla="*/ 427196 h 1458555"/>
                <a:gd name="connsiteX282" fmla="*/ 447584 w 1018766"/>
                <a:gd name="connsiteY282" fmla="*/ 415779 h 1458555"/>
                <a:gd name="connsiteX283" fmla="*/ 391417 w 1018766"/>
                <a:gd name="connsiteY283" fmla="*/ 392944 h 1458555"/>
                <a:gd name="connsiteX284" fmla="*/ 393576 w 1018766"/>
                <a:gd name="connsiteY284" fmla="*/ 400818 h 1458555"/>
                <a:gd name="connsiteX285" fmla="*/ 393202 w 1018766"/>
                <a:gd name="connsiteY285" fmla="*/ 400556 h 1458555"/>
                <a:gd name="connsiteX286" fmla="*/ 391417 w 1018766"/>
                <a:gd name="connsiteY286" fmla="*/ 392944 h 1458555"/>
                <a:gd name="connsiteX287" fmla="*/ 406649 w 1018766"/>
                <a:gd name="connsiteY287" fmla="*/ 348226 h 1458555"/>
                <a:gd name="connsiteX288" fmla="*/ 410457 w 1018766"/>
                <a:gd name="connsiteY288" fmla="*/ 366304 h 1458555"/>
                <a:gd name="connsiteX289" fmla="*/ 406649 w 1018766"/>
                <a:gd name="connsiteY289" fmla="*/ 348226 h 1458555"/>
                <a:gd name="connsiteX290" fmla="*/ 411409 w 1018766"/>
                <a:gd name="connsiteY290" fmla="*/ 318732 h 1458555"/>
                <a:gd name="connsiteX291" fmla="*/ 406649 w 1018766"/>
                <a:gd name="connsiteY291" fmla="*/ 333003 h 1458555"/>
                <a:gd name="connsiteX292" fmla="*/ 415216 w 1018766"/>
                <a:gd name="connsiteY292" fmla="*/ 335858 h 1458555"/>
                <a:gd name="connsiteX293" fmla="*/ 420928 w 1018766"/>
                <a:gd name="connsiteY293" fmla="*/ 326343 h 1458555"/>
                <a:gd name="connsiteX294" fmla="*/ 411409 w 1018766"/>
                <a:gd name="connsiteY294" fmla="*/ 318732 h 1458555"/>
                <a:gd name="connsiteX295" fmla="*/ 406649 w 1018766"/>
                <a:gd name="connsiteY295" fmla="*/ 236908 h 1458555"/>
                <a:gd name="connsiteX296" fmla="*/ 407601 w 1018766"/>
                <a:gd name="connsiteY296" fmla="*/ 254986 h 1458555"/>
                <a:gd name="connsiteX297" fmla="*/ 411409 w 1018766"/>
                <a:gd name="connsiteY297" fmla="*/ 241666 h 1458555"/>
                <a:gd name="connsiteX298" fmla="*/ 406649 w 1018766"/>
                <a:gd name="connsiteY298" fmla="*/ 236908 h 1458555"/>
                <a:gd name="connsiteX299" fmla="*/ 397128 w 1018766"/>
                <a:gd name="connsiteY299" fmla="*/ 198851 h 1458555"/>
                <a:gd name="connsiteX300" fmla="*/ 395224 w 1018766"/>
                <a:gd name="connsiteY300" fmla="*/ 215025 h 1458555"/>
                <a:gd name="connsiteX301" fmla="*/ 397128 w 1018766"/>
                <a:gd name="connsiteY301" fmla="*/ 198851 h 1458555"/>
                <a:gd name="connsiteX302" fmla="*/ 456151 w 1018766"/>
                <a:gd name="connsiteY302" fmla="*/ 183628 h 1458555"/>
                <a:gd name="connsiteX303" fmla="*/ 449487 w 1018766"/>
                <a:gd name="connsiteY303" fmla="*/ 197899 h 1458555"/>
                <a:gd name="connsiteX304" fmla="*/ 456151 w 1018766"/>
                <a:gd name="connsiteY304" fmla="*/ 183628 h 1458555"/>
                <a:gd name="connsiteX305" fmla="*/ 393373 w 1018766"/>
                <a:gd name="connsiteY305" fmla="*/ 125575 h 1458555"/>
                <a:gd name="connsiteX306" fmla="*/ 393678 w 1018766"/>
                <a:gd name="connsiteY306" fmla="*/ 126541 h 1458555"/>
                <a:gd name="connsiteX307" fmla="*/ 393875 w 1018766"/>
                <a:gd name="connsiteY307" fmla="*/ 130016 h 1458555"/>
                <a:gd name="connsiteX308" fmla="*/ 393321 w 1018766"/>
                <a:gd name="connsiteY308" fmla="*/ 125590 h 1458555"/>
                <a:gd name="connsiteX309" fmla="*/ 414740 w 1018766"/>
                <a:gd name="connsiteY309" fmla="*/ 77305 h 1458555"/>
                <a:gd name="connsiteX310" fmla="*/ 412360 w 1018766"/>
                <a:gd name="connsiteY310" fmla="*/ 83727 h 1458555"/>
                <a:gd name="connsiteX311" fmla="*/ 418072 w 1018766"/>
                <a:gd name="connsiteY311" fmla="*/ 81824 h 1458555"/>
                <a:gd name="connsiteX312" fmla="*/ 419976 w 1018766"/>
                <a:gd name="connsiteY312" fmla="*/ 78018 h 1458555"/>
                <a:gd name="connsiteX313" fmla="*/ 414740 w 1018766"/>
                <a:gd name="connsiteY313" fmla="*/ 77305 h 1458555"/>
                <a:gd name="connsiteX314" fmla="*/ 372378 w 1018766"/>
                <a:gd name="connsiteY314" fmla="*/ 0 h 1458555"/>
                <a:gd name="connsiteX315" fmla="*/ 383801 w 1018766"/>
                <a:gd name="connsiteY315" fmla="*/ 951 h 1458555"/>
                <a:gd name="connsiteX316" fmla="*/ 385705 w 1018766"/>
                <a:gd name="connsiteY316" fmla="*/ 14272 h 1458555"/>
                <a:gd name="connsiteX317" fmla="*/ 396177 w 1018766"/>
                <a:gd name="connsiteY317" fmla="*/ 1903 h 1458555"/>
                <a:gd name="connsiteX318" fmla="*/ 397129 w 1018766"/>
                <a:gd name="connsiteY318" fmla="*/ 10466 h 1458555"/>
                <a:gd name="connsiteX319" fmla="*/ 399033 w 1018766"/>
                <a:gd name="connsiteY319" fmla="*/ 9514 h 1458555"/>
                <a:gd name="connsiteX320" fmla="*/ 399033 w 1018766"/>
                <a:gd name="connsiteY320" fmla="*/ 16175 h 1458555"/>
                <a:gd name="connsiteX321" fmla="*/ 419024 w 1018766"/>
                <a:gd name="connsiteY321" fmla="*/ 15223 h 1458555"/>
                <a:gd name="connsiteX322" fmla="*/ 410457 w 1018766"/>
                <a:gd name="connsiteY322" fmla="*/ 28543 h 1458555"/>
                <a:gd name="connsiteX323" fmla="*/ 416168 w 1018766"/>
                <a:gd name="connsiteY323" fmla="*/ 39009 h 1458555"/>
                <a:gd name="connsiteX324" fmla="*/ 422832 w 1018766"/>
                <a:gd name="connsiteY324" fmla="*/ 25689 h 1458555"/>
                <a:gd name="connsiteX325" fmla="*/ 435208 w 1018766"/>
                <a:gd name="connsiteY325" fmla="*/ 39009 h 1458555"/>
                <a:gd name="connsiteX326" fmla="*/ 452343 w 1018766"/>
                <a:gd name="connsiteY326" fmla="*/ 75164 h 1458555"/>
                <a:gd name="connsiteX327" fmla="*/ 439968 w 1018766"/>
                <a:gd name="connsiteY327" fmla="*/ 79921 h 1458555"/>
                <a:gd name="connsiteX328" fmla="*/ 446632 w 1018766"/>
                <a:gd name="connsiteY328" fmla="*/ 91338 h 1458555"/>
                <a:gd name="connsiteX329" fmla="*/ 437112 w 1018766"/>
                <a:gd name="connsiteY329" fmla="*/ 96095 h 1458555"/>
                <a:gd name="connsiteX330" fmla="*/ 442824 w 1018766"/>
                <a:gd name="connsiteY330" fmla="*/ 102755 h 1458555"/>
                <a:gd name="connsiteX331" fmla="*/ 454247 w 1018766"/>
                <a:gd name="connsiteY331" fmla="*/ 97998 h 1458555"/>
                <a:gd name="connsiteX332" fmla="*/ 452343 w 1018766"/>
                <a:gd name="connsiteY332" fmla="*/ 114173 h 1458555"/>
                <a:gd name="connsiteX333" fmla="*/ 456151 w 1018766"/>
                <a:gd name="connsiteY333" fmla="*/ 109415 h 1458555"/>
                <a:gd name="connsiteX334" fmla="*/ 460911 w 1018766"/>
                <a:gd name="connsiteY334" fmla="*/ 168405 h 1458555"/>
                <a:gd name="connsiteX335" fmla="*/ 465671 w 1018766"/>
                <a:gd name="connsiteY335" fmla="*/ 166502 h 1458555"/>
                <a:gd name="connsiteX336" fmla="*/ 463767 w 1018766"/>
                <a:gd name="connsiteY336" fmla="*/ 174113 h 1458555"/>
                <a:gd name="connsiteX337" fmla="*/ 466623 w 1018766"/>
                <a:gd name="connsiteY337" fmla="*/ 172210 h 1458555"/>
                <a:gd name="connsiteX338" fmla="*/ 461863 w 1018766"/>
                <a:gd name="connsiteY338" fmla="*/ 216928 h 1458555"/>
                <a:gd name="connsiteX339" fmla="*/ 467575 w 1018766"/>
                <a:gd name="connsiteY339" fmla="*/ 208365 h 1458555"/>
                <a:gd name="connsiteX340" fmla="*/ 460911 w 1018766"/>
                <a:gd name="connsiteY340" fmla="*/ 222637 h 1458555"/>
                <a:gd name="connsiteX341" fmla="*/ 469479 w 1018766"/>
                <a:gd name="connsiteY341" fmla="*/ 220734 h 1458555"/>
                <a:gd name="connsiteX342" fmla="*/ 463767 w 1018766"/>
                <a:gd name="connsiteY342" fmla="*/ 256888 h 1458555"/>
                <a:gd name="connsiteX343" fmla="*/ 469479 w 1018766"/>
                <a:gd name="connsiteY343" fmla="*/ 256888 h 1458555"/>
                <a:gd name="connsiteX344" fmla="*/ 466623 w 1018766"/>
                <a:gd name="connsiteY344" fmla="*/ 265451 h 1458555"/>
                <a:gd name="connsiteX345" fmla="*/ 470431 w 1018766"/>
                <a:gd name="connsiteY345" fmla="*/ 262597 h 1458555"/>
                <a:gd name="connsiteX346" fmla="*/ 465671 w 1018766"/>
                <a:gd name="connsiteY346" fmla="*/ 290189 h 1458555"/>
                <a:gd name="connsiteX347" fmla="*/ 476143 w 1018766"/>
                <a:gd name="connsiteY347" fmla="*/ 283529 h 1458555"/>
                <a:gd name="connsiteX348" fmla="*/ 466623 w 1018766"/>
                <a:gd name="connsiteY348" fmla="*/ 308266 h 1458555"/>
                <a:gd name="connsiteX349" fmla="*/ 476143 w 1018766"/>
                <a:gd name="connsiteY349" fmla="*/ 312072 h 1458555"/>
                <a:gd name="connsiteX350" fmla="*/ 469479 w 1018766"/>
                <a:gd name="connsiteY350" fmla="*/ 321586 h 1458555"/>
                <a:gd name="connsiteX351" fmla="*/ 474239 w 1018766"/>
                <a:gd name="connsiteY351" fmla="*/ 320635 h 1458555"/>
                <a:gd name="connsiteX352" fmla="*/ 469479 w 1018766"/>
                <a:gd name="connsiteY352" fmla="*/ 432904 h 1458555"/>
                <a:gd name="connsiteX353" fmla="*/ 471383 w 1018766"/>
                <a:gd name="connsiteY353" fmla="*/ 431953 h 1458555"/>
                <a:gd name="connsiteX354" fmla="*/ 461863 w 1018766"/>
                <a:gd name="connsiteY354" fmla="*/ 454788 h 1458555"/>
                <a:gd name="connsiteX355" fmla="*/ 473287 w 1018766"/>
                <a:gd name="connsiteY355" fmla="*/ 467156 h 1458555"/>
                <a:gd name="connsiteX356" fmla="*/ 465671 w 1018766"/>
                <a:gd name="connsiteY356" fmla="*/ 484282 h 1458555"/>
                <a:gd name="connsiteX357" fmla="*/ 474239 w 1018766"/>
                <a:gd name="connsiteY357" fmla="*/ 482379 h 1458555"/>
                <a:gd name="connsiteX358" fmla="*/ 474239 w 1018766"/>
                <a:gd name="connsiteY358" fmla="*/ 546126 h 1458555"/>
                <a:gd name="connsiteX359" fmla="*/ 460911 w 1018766"/>
                <a:gd name="connsiteY359" fmla="*/ 505214 h 1458555"/>
                <a:gd name="connsiteX360" fmla="*/ 461863 w 1018766"/>
                <a:gd name="connsiteY360" fmla="*/ 548980 h 1458555"/>
                <a:gd name="connsiteX361" fmla="*/ 465671 w 1018766"/>
                <a:gd name="connsiteY361" fmla="*/ 539466 h 1458555"/>
                <a:gd name="connsiteX362" fmla="*/ 472335 w 1018766"/>
                <a:gd name="connsiteY362" fmla="*/ 574669 h 1458555"/>
                <a:gd name="connsiteX363" fmla="*/ 459007 w 1018766"/>
                <a:gd name="connsiteY363" fmla="*/ 612726 h 1458555"/>
                <a:gd name="connsiteX364" fmla="*/ 470431 w 1018766"/>
                <a:gd name="connsiteY364" fmla="*/ 606066 h 1458555"/>
                <a:gd name="connsiteX365" fmla="*/ 470431 w 1018766"/>
                <a:gd name="connsiteY365" fmla="*/ 620338 h 1458555"/>
                <a:gd name="connsiteX366" fmla="*/ 462815 w 1018766"/>
                <a:gd name="connsiteY366" fmla="*/ 620338 h 1458555"/>
                <a:gd name="connsiteX367" fmla="*/ 465671 w 1018766"/>
                <a:gd name="connsiteY367" fmla="*/ 627949 h 1458555"/>
                <a:gd name="connsiteX368" fmla="*/ 454247 w 1018766"/>
                <a:gd name="connsiteY368" fmla="*/ 663153 h 1458555"/>
                <a:gd name="connsiteX369" fmla="*/ 458055 w 1018766"/>
                <a:gd name="connsiteY369" fmla="*/ 665056 h 1458555"/>
                <a:gd name="connsiteX370" fmla="*/ 455199 w 1018766"/>
                <a:gd name="connsiteY370" fmla="*/ 667910 h 1458555"/>
                <a:gd name="connsiteX371" fmla="*/ 465671 w 1018766"/>
                <a:gd name="connsiteY371" fmla="*/ 681230 h 1458555"/>
                <a:gd name="connsiteX372" fmla="*/ 466623 w 1018766"/>
                <a:gd name="connsiteY372" fmla="*/ 667910 h 1458555"/>
                <a:gd name="connsiteX373" fmla="*/ 471383 w 1018766"/>
                <a:gd name="connsiteY373" fmla="*/ 687890 h 1458555"/>
                <a:gd name="connsiteX374" fmla="*/ 464719 w 1018766"/>
                <a:gd name="connsiteY374" fmla="*/ 694550 h 1458555"/>
                <a:gd name="connsiteX375" fmla="*/ 467575 w 1018766"/>
                <a:gd name="connsiteY375" fmla="*/ 693599 h 1458555"/>
                <a:gd name="connsiteX376" fmla="*/ 465671 w 1018766"/>
                <a:gd name="connsiteY376" fmla="*/ 720239 h 1458555"/>
                <a:gd name="connsiteX377" fmla="*/ 458055 w 1018766"/>
                <a:gd name="connsiteY377" fmla="*/ 722142 h 1458555"/>
                <a:gd name="connsiteX378" fmla="*/ 463767 w 1018766"/>
                <a:gd name="connsiteY378" fmla="*/ 732607 h 1458555"/>
                <a:gd name="connsiteX379" fmla="*/ 448535 w 1018766"/>
                <a:gd name="connsiteY379" fmla="*/ 748782 h 1458555"/>
                <a:gd name="connsiteX380" fmla="*/ 455199 w 1018766"/>
                <a:gd name="connsiteY380" fmla="*/ 751636 h 1458555"/>
                <a:gd name="connsiteX381" fmla="*/ 451391 w 1018766"/>
                <a:gd name="connsiteY381" fmla="*/ 785888 h 1458555"/>
                <a:gd name="connsiteX382" fmla="*/ 451095 w 1018766"/>
                <a:gd name="connsiteY382" fmla="*/ 787277 h 1458555"/>
                <a:gd name="connsiteX383" fmla="*/ 453295 w 1018766"/>
                <a:gd name="connsiteY383" fmla="*/ 788743 h 1458555"/>
                <a:gd name="connsiteX384" fmla="*/ 450910 w 1018766"/>
                <a:gd name="connsiteY384" fmla="*/ 788147 h 1458555"/>
                <a:gd name="connsiteX385" fmla="*/ 448298 w 1018766"/>
                <a:gd name="connsiteY385" fmla="*/ 800397 h 1458555"/>
                <a:gd name="connsiteX386" fmla="*/ 446632 w 1018766"/>
                <a:gd name="connsiteY386" fmla="*/ 813480 h 1458555"/>
                <a:gd name="connsiteX387" fmla="*/ 453295 w 1018766"/>
                <a:gd name="connsiteY387" fmla="*/ 814431 h 1458555"/>
                <a:gd name="connsiteX388" fmla="*/ 449487 w 1018766"/>
                <a:gd name="connsiteY388" fmla="*/ 827751 h 1458555"/>
                <a:gd name="connsiteX389" fmla="*/ 452343 w 1018766"/>
                <a:gd name="connsiteY389" fmla="*/ 826800 h 1458555"/>
                <a:gd name="connsiteX390" fmla="*/ 448535 w 1018766"/>
                <a:gd name="connsiteY390" fmla="*/ 855343 h 1458555"/>
                <a:gd name="connsiteX391" fmla="*/ 466623 w 1018766"/>
                <a:gd name="connsiteY391" fmla="*/ 861052 h 1458555"/>
                <a:gd name="connsiteX392" fmla="*/ 467575 w 1018766"/>
                <a:gd name="connsiteY392" fmla="*/ 857246 h 1458555"/>
                <a:gd name="connsiteX393" fmla="*/ 469479 w 1018766"/>
                <a:gd name="connsiteY393" fmla="*/ 860100 h 1458555"/>
                <a:gd name="connsiteX394" fmla="*/ 478999 w 1018766"/>
                <a:gd name="connsiteY394" fmla="*/ 849634 h 1458555"/>
                <a:gd name="connsiteX395" fmla="*/ 469479 w 1018766"/>
                <a:gd name="connsiteY395" fmla="*/ 848683 h 1458555"/>
                <a:gd name="connsiteX396" fmla="*/ 483759 w 1018766"/>
                <a:gd name="connsiteY396" fmla="*/ 843926 h 1458555"/>
                <a:gd name="connsiteX397" fmla="*/ 488518 w 1018766"/>
                <a:gd name="connsiteY397" fmla="*/ 850586 h 1458555"/>
                <a:gd name="connsiteX398" fmla="*/ 487566 w 1018766"/>
                <a:gd name="connsiteY398" fmla="*/ 847731 h 1458555"/>
                <a:gd name="connsiteX399" fmla="*/ 505654 w 1018766"/>
                <a:gd name="connsiteY399" fmla="*/ 849634 h 1458555"/>
                <a:gd name="connsiteX400" fmla="*/ 507558 w 1018766"/>
                <a:gd name="connsiteY400" fmla="*/ 857246 h 1458555"/>
                <a:gd name="connsiteX401" fmla="*/ 515174 w 1018766"/>
                <a:gd name="connsiteY401" fmla="*/ 851537 h 1458555"/>
                <a:gd name="connsiteX402" fmla="*/ 526597 w 1018766"/>
                <a:gd name="connsiteY402" fmla="*/ 866760 h 1458555"/>
                <a:gd name="connsiteX403" fmla="*/ 528501 w 1018766"/>
                <a:gd name="connsiteY403" fmla="*/ 860100 h 1458555"/>
                <a:gd name="connsiteX404" fmla="*/ 542186 w 1018766"/>
                <a:gd name="connsiteY404" fmla="*/ 863430 h 1458555"/>
                <a:gd name="connsiteX405" fmla="*/ 548551 w 1018766"/>
                <a:gd name="connsiteY405" fmla="*/ 863730 h 1458555"/>
                <a:gd name="connsiteX406" fmla="*/ 549444 w 1018766"/>
                <a:gd name="connsiteY406" fmla="*/ 861052 h 1458555"/>
                <a:gd name="connsiteX407" fmla="*/ 549444 w 1018766"/>
                <a:gd name="connsiteY407" fmla="*/ 863772 h 1458555"/>
                <a:gd name="connsiteX408" fmla="*/ 552301 w 1018766"/>
                <a:gd name="connsiteY408" fmla="*/ 863906 h 1458555"/>
                <a:gd name="connsiteX409" fmla="*/ 571340 w 1018766"/>
                <a:gd name="connsiteY409" fmla="*/ 868663 h 1458555"/>
                <a:gd name="connsiteX410" fmla="*/ 571340 w 1018766"/>
                <a:gd name="connsiteY410" fmla="*/ 862003 h 1458555"/>
                <a:gd name="connsiteX411" fmla="*/ 580860 w 1018766"/>
                <a:gd name="connsiteY411" fmla="*/ 865809 h 1458555"/>
                <a:gd name="connsiteX412" fmla="*/ 579908 w 1018766"/>
                <a:gd name="connsiteY412" fmla="*/ 862955 h 1458555"/>
                <a:gd name="connsiteX413" fmla="*/ 609419 w 1018766"/>
                <a:gd name="connsiteY413" fmla="*/ 867712 h 1458555"/>
                <a:gd name="connsiteX414" fmla="*/ 603707 w 1018766"/>
                <a:gd name="connsiteY414" fmla="*/ 859149 h 1458555"/>
                <a:gd name="connsiteX415" fmla="*/ 639882 w 1018766"/>
                <a:gd name="connsiteY415" fmla="*/ 864858 h 1458555"/>
                <a:gd name="connsiteX416" fmla="*/ 638930 w 1018766"/>
                <a:gd name="connsiteY416" fmla="*/ 862003 h 1458555"/>
                <a:gd name="connsiteX417" fmla="*/ 646546 w 1018766"/>
                <a:gd name="connsiteY417" fmla="*/ 867712 h 1458555"/>
                <a:gd name="connsiteX418" fmla="*/ 645594 w 1018766"/>
                <a:gd name="connsiteY418" fmla="*/ 861052 h 1458555"/>
                <a:gd name="connsiteX419" fmla="*/ 679865 w 1018766"/>
                <a:gd name="connsiteY419" fmla="*/ 872469 h 1458555"/>
                <a:gd name="connsiteX420" fmla="*/ 677961 w 1018766"/>
                <a:gd name="connsiteY420" fmla="*/ 859149 h 1458555"/>
                <a:gd name="connsiteX421" fmla="*/ 720800 w 1018766"/>
                <a:gd name="connsiteY421" fmla="*/ 867712 h 1458555"/>
                <a:gd name="connsiteX422" fmla="*/ 720800 w 1018766"/>
                <a:gd name="connsiteY422" fmla="*/ 868663 h 1458555"/>
                <a:gd name="connsiteX423" fmla="*/ 726512 w 1018766"/>
                <a:gd name="connsiteY423" fmla="*/ 871517 h 1458555"/>
                <a:gd name="connsiteX424" fmla="*/ 726512 w 1018766"/>
                <a:gd name="connsiteY424" fmla="*/ 870566 h 1458555"/>
                <a:gd name="connsiteX425" fmla="*/ 722704 w 1018766"/>
                <a:gd name="connsiteY425" fmla="*/ 868663 h 1458555"/>
                <a:gd name="connsiteX426" fmla="*/ 737935 w 1018766"/>
                <a:gd name="connsiteY426" fmla="*/ 875323 h 1458555"/>
                <a:gd name="connsiteX427" fmla="*/ 743647 w 1018766"/>
                <a:gd name="connsiteY427" fmla="*/ 864858 h 1458555"/>
                <a:gd name="connsiteX428" fmla="*/ 766495 w 1018766"/>
                <a:gd name="connsiteY428" fmla="*/ 866760 h 1458555"/>
                <a:gd name="connsiteX429" fmla="*/ 765543 w 1018766"/>
                <a:gd name="connsiteY429" fmla="*/ 862003 h 1458555"/>
                <a:gd name="connsiteX430" fmla="*/ 829325 w 1018766"/>
                <a:gd name="connsiteY430" fmla="*/ 866760 h 1458555"/>
                <a:gd name="connsiteX431" fmla="*/ 859788 w 1018766"/>
                <a:gd name="connsiteY431" fmla="*/ 885789 h 1458555"/>
                <a:gd name="connsiteX432" fmla="*/ 850268 w 1018766"/>
                <a:gd name="connsiteY432" fmla="*/ 874372 h 1458555"/>
                <a:gd name="connsiteX433" fmla="*/ 854314 w 1018766"/>
                <a:gd name="connsiteY433" fmla="*/ 870329 h 1458555"/>
                <a:gd name="connsiteX434" fmla="*/ 862250 w 1018766"/>
                <a:gd name="connsiteY434" fmla="*/ 870555 h 1458555"/>
                <a:gd name="connsiteX435" fmla="*/ 862882 w 1018766"/>
                <a:gd name="connsiteY435" fmla="*/ 873777 h 1458555"/>
                <a:gd name="connsiteX436" fmla="*/ 868356 w 1018766"/>
                <a:gd name="connsiteY436" fmla="*/ 876275 h 1458555"/>
                <a:gd name="connsiteX437" fmla="*/ 868356 w 1018766"/>
                <a:gd name="connsiteY437" fmla="*/ 869615 h 1458555"/>
                <a:gd name="connsiteX438" fmla="*/ 874068 w 1018766"/>
                <a:gd name="connsiteY438" fmla="*/ 878178 h 1458555"/>
                <a:gd name="connsiteX439" fmla="*/ 928330 w 1018766"/>
                <a:gd name="connsiteY439" fmla="*/ 872469 h 1458555"/>
                <a:gd name="connsiteX440" fmla="*/ 926426 w 1018766"/>
                <a:gd name="connsiteY440" fmla="*/ 879129 h 1458555"/>
                <a:gd name="connsiteX441" fmla="*/ 952129 w 1018766"/>
                <a:gd name="connsiteY441" fmla="*/ 882935 h 1458555"/>
                <a:gd name="connsiteX442" fmla="*/ 949274 w 1018766"/>
                <a:gd name="connsiteY442" fmla="*/ 880080 h 1458555"/>
                <a:gd name="connsiteX443" fmla="*/ 980689 w 1018766"/>
                <a:gd name="connsiteY443" fmla="*/ 890546 h 1458555"/>
                <a:gd name="connsiteX444" fmla="*/ 963553 w 1018766"/>
                <a:gd name="connsiteY444" fmla="*/ 898158 h 1458555"/>
                <a:gd name="connsiteX445" fmla="*/ 976881 w 1018766"/>
                <a:gd name="connsiteY445" fmla="*/ 898158 h 1458555"/>
                <a:gd name="connsiteX446" fmla="*/ 975929 w 1018766"/>
                <a:gd name="connsiteY446" fmla="*/ 906721 h 1458555"/>
                <a:gd name="connsiteX447" fmla="*/ 962601 w 1018766"/>
                <a:gd name="connsiteY447" fmla="*/ 899109 h 1458555"/>
                <a:gd name="connsiteX448" fmla="*/ 964505 w 1018766"/>
                <a:gd name="connsiteY448" fmla="*/ 902915 h 1458555"/>
                <a:gd name="connsiteX449" fmla="*/ 948322 w 1018766"/>
                <a:gd name="connsiteY449" fmla="*/ 898158 h 1458555"/>
                <a:gd name="connsiteX450" fmla="*/ 956889 w 1018766"/>
                <a:gd name="connsiteY450" fmla="*/ 897206 h 1458555"/>
                <a:gd name="connsiteX451" fmla="*/ 938802 w 1018766"/>
                <a:gd name="connsiteY451" fmla="*/ 894352 h 1458555"/>
                <a:gd name="connsiteX452" fmla="*/ 938802 w 1018766"/>
                <a:gd name="connsiteY452" fmla="*/ 907672 h 1458555"/>
                <a:gd name="connsiteX453" fmla="*/ 916906 w 1018766"/>
                <a:gd name="connsiteY453" fmla="*/ 891498 h 1458555"/>
                <a:gd name="connsiteX454" fmla="*/ 918810 w 1018766"/>
                <a:gd name="connsiteY454" fmla="*/ 888643 h 1458555"/>
                <a:gd name="connsiteX455" fmla="*/ 904531 w 1018766"/>
                <a:gd name="connsiteY455" fmla="*/ 884837 h 1458555"/>
                <a:gd name="connsiteX456" fmla="*/ 912147 w 1018766"/>
                <a:gd name="connsiteY456" fmla="*/ 892449 h 1458555"/>
                <a:gd name="connsiteX457" fmla="*/ 899771 w 1018766"/>
                <a:gd name="connsiteY457" fmla="*/ 888643 h 1458555"/>
                <a:gd name="connsiteX458" fmla="*/ 921666 w 1018766"/>
                <a:gd name="connsiteY458" fmla="*/ 899109 h 1458555"/>
                <a:gd name="connsiteX459" fmla="*/ 921666 w 1018766"/>
                <a:gd name="connsiteY459" fmla="*/ 906721 h 1458555"/>
                <a:gd name="connsiteX460" fmla="*/ 888823 w 1018766"/>
                <a:gd name="connsiteY460" fmla="*/ 896731 h 1458555"/>
                <a:gd name="connsiteX461" fmla="*/ 875199 w 1018766"/>
                <a:gd name="connsiteY461" fmla="*/ 896138 h 1458555"/>
                <a:gd name="connsiteX462" fmla="*/ 879778 w 1018766"/>
                <a:gd name="connsiteY462" fmla="*/ 900061 h 1458555"/>
                <a:gd name="connsiteX463" fmla="*/ 875018 w 1018766"/>
                <a:gd name="connsiteY463" fmla="*/ 903866 h 1458555"/>
                <a:gd name="connsiteX464" fmla="*/ 868603 w 1018766"/>
                <a:gd name="connsiteY464" fmla="*/ 895852 h 1458555"/>
                <a:gd name="connsiteX465" fmla="*/ 855980 w 1018766"/>
                <a:gd name="connsiteY465" fmla="*/ 895303 h 1458555"/>
                <a:gd name="connsiteX466" fmla="*/ 854076 w 1018766"/>
                <a:gd name="connsiteY466" fmla="*/ 905769 h 1458555"/>
                <a:gd name="connsiteX467" fmla="*/ 839797 w 1018766"/>
                <a:gd name="connsiteY467" fmla="*/ 901964 h 1458555"/>
                <a:gd name="connsiteX468" fmla="*/ 846460 w 1018766"/>
                <a:gd name="connsiteY468" fmla="*/ 913381 h 1458555"/>
                <a:gd name="connsiteX469" fmla="*/ 805526 w 1018766"/>
                <a:gd name="connsiteY469" fmla="*/ 899109 h 1458555"/>
                <a:gd name="connsiteX470" fmla="*/ 810285 w 1018766"/>
                <a:gd name="connsiteY470" fmla="*/ 904818 h 1458555"/>
                <a:gd name="connsiteX471" fmla="*/ 781726 w 1018766"/>
                <a:gd name="connsiteY471" fmla="*/ 896255 h 1458555"/>
                <a:gd name="connsiteX472" fmla="*/ 796958 w 1018766"/>
                <a:gd name="connsiteY472" fmla="*/ 910526 h 1458555"/>
                <a:gd name="connsiteX473" fmla="*/ 791246 w 1018766"/>
                <a:gd name="connsiteY473" fmla="*/ 913381 h 1458555"/>
                <a:gd name="connsiteX474" fmla="*/ 795054 w 1018766"/>
                <a:gd name="connsiteY474" fmla="*/ 919089 h 1458555"/>
                <a:gd name="connsiteX475" fmla="*/ 779822 w 1018766"/>
                <a:gd name="connsiteY475" fmla="*/ 899109 h 1458555"/>
                <a:gd name="connsiteX476" fmla="*/ 773158 w 1018766"/>
                <a:gd name="connsiteY476" fmla="*/ 907672 h 1458555"/>
                <a:gd name="connsiteX477" fmla="*/ 739839 w 1018766"/>
                <a:gd name="connsiteY477" fmla="*/ 896255 h 1458555"/>
                <a:gd name="connsiteX478" fmla="*/ 731272 w 1018766"/>
                <a:gd name="connsiteY478" fmla="*/ 903866 h 1458555"/>
                <a:gd name="connsiteX479" fmla="*/ 754119 w 1018766"/>
                <a:gd name="connsiteY479" fmla="*/ 920992 h 1458555"/>
                <a:gd name="connsiteX480" fmla="*/ 748407 w 1018766"/>
                <a:gd name="connsiteY480" fmla="*/ 912429 h 1458555"/>
                <a:gd name="connsiteX481" fmla="*/ 767447 w 1018766"/>
                <a:gd name="connsiteY481" fmla="*/ 914332 h 1458555"/>
                <a:gd name="connsiteX482" fmla="*/ 753167 w 1018766"/>
                <a:gd name="connsiteY482" fmla="*/ 913381 h 1458555"/>
                <a:gd name="connsiteX483" fmla="*/ 761735 w 1018766"/>
                <a:gd name="connsiteY483" fmla="*/ 919089 h 1458555"/>
                <a:gd name="connsiteX484" fmla="*/ 744599 w 1018766"/>
                <a:gd name="connsiteY484" fmla="*/ 922895 h 1458555"/>
                <a:gd name="connsiteX485" fmla="*/ 745551 w 1018766"/>
                <a:gd name="connsiteY485" fmla="*/ 923847 h 1458555"/>
                <a:gd name="connsiteX486" fmla="*/ 724608 w 1018766"/>
                <a:gd name="connsiteY486" fmla="*/ 919089 h 1458555"/>
                <a:gd name="connsiteX487" fmla="*/ 733176 w 1018766"/>
                <a:gd name="connsiteY487" fmla="*/ 909575 h 1458555"/>
                <a:gd name="connsiteX488" fmla="*/ 672249 w 1018766"/>
                <a:gd name="connsiteY488" fmla="*/ 907672 h 1458555"/>
                <a:gd name="connsiteX489" fmla="*/ 682721 w 1018766"/>
                <a:gd name="connsiteY489" fmla="*/ 916235 h 1458555"/>
                <a:gd name="connsiteX490" fmla="*/ 664634 w 1018766"/>
                <a:gd name="connsiteY490" fmla="*/ 920992 h 1458555"/>
                <a:gd name="connsiteX491" fmla="*/ 673201 w 1018766"/>
                <a:gd name="connsiteY491" fmla="*/ 926701 h 1458555"/>
                <a:gd name="connsiteX492" fmla="*/ 673201 w 1018766"/>
                <a:gd name="connsiteY492" fmla="*/ 925750 h 1458555"/>
                <a:gd name="connsiteX493" fmla="*/ 675105 w 1018766"/>
                <a:gd name="connsiteY493" fmla="*/ 929555 h 1458555"/>
                <a:gd name="connsiteX494" fmla="*/ 653210 w 1018766"/>
                <a:gd name="connsiteY494" fmla="*/ 916235 h 1458555"/>
                <a:gd name="connsiteX495" fmla="*/ 649402 w 1018766"/>
                <a:gd name="connsiteY495" fmla="*/ 924798 h 1458555"/>
                <a:gd name="connsiteX496" fmla="*/ 649402 w 1018766"/>
                <a:gd name="connsiteY496" fmla="*/ 915284 h 1458555"/>
                <a:gd name="connsiteX497" fmla="*/ 637978 w 1018766"/>
                <a:gd name="connsiteY497" fmla="*/ 914332 h 1458555"/>
                <a:gd name="connsiteX498" fmla="*/ 645594 w 1018766"/>
                <a:gd name="connsiteY498" fmla="*/ 924798 h 1458555"/>
                <a:gd name="connsiteX499" fmla="*/ 626555 w 1018766"/>
                <a:gd name="connsiteY499" fmla="*/ 916235 h 1458555"/>
                <a:gd name="connsiteX500" fmla="*/ 627507 w 1018766"/>
                <a:gd name="connsiteY500" fmla="*/ 918138 h 1458555"/>
                <a:gd name="connsiteX501" fmla="*/ 620843 w 1018766"/>
                <a:gd name="connsiteY501" fmla="*/ 916235 h 1458555"/>
                <a:gd name="connsiteX502" fmla="*/ 621626 w 1018766"/>
                <a:gd name="connsiteY502" fmla="*/ 918931 h 1458555"/>
                <a:gd name="connsiteX503" fmla="*/ 613346 w 1018766"/>
                <a:gd name="connsiteY503" fmla="*/ 917068 h 1458555"/>
                <a:gd name="connsiteX504" fmla="*/ 600851 w 1018766"/>
                <a:gd name="connsiteY504" fmla="*/ 919089 h 1458555"/>
                <a:gd name="connsiteX505" fmla="*/ 595139 w 1018766"/>
                <a:gd name="connsiteY505" fmla="*/ 915284 h 1458555"/>
                <a:gd name="connsiteX506" fmla="*/ 595139 w 1018766"/>
                <a:gd name="connsiteY506" fmla="*/ 919089 h 1458555"/>
                <a:gd name="connsiteX507" fmla="*/ 589428 w 1018766"/>
                <a:gd name="connsiteY507" fmla="*/ 915284 h 1458555"/>
                <a:gd name="connsiteX508" fmla="*/ 583716 w 1018766"/>
                <a:gd name="connsiteY508" fmla="*/ 926701 h 1458555"/>
                <a:gd name="connsiteX509" fmla="*/ 584668 w 1018766"/>
                <a:gd name="connsiteY509" fmla="*/ 926701 h 1458555"/>
                <a:gd name="connsiteX510" fmla="*/ 581812 w 1018766"/>
                <a:gd name="connsiteY510" fmla="*/ 933361 h 1458555"/>
                <a:gd name="connsiteX511" fmla="*/ 571340 w 1018766"/>
                <a:gd name="connsiteY511" fmla="*/ 927652 h 1458555"/>
                <a:gd name="connsiteX512" fmla="*/ 551349 w 1018766"/>
                <a:gd name="connsiteY512" fmla="*/ 903866 h 1458555"/>
                <a:gd name="connsiteX513" fmla="*/ 547541 w 1018766"/>
                <a:gd name="connsiteY513" fmla="*/ 909575 h 1458555"/>
                <a:gd name="connsiteX514" fmla="*/ 537069 w 1018766"/>
                <a:gd name="connsiteY514" fmla="*/ 918138 h 1458555"/>
                <a:gd name="connsiteX515" fmla="*/ 540877 w 1018766"/>
                <a:gd name="connsiteY515" fmla="*/ 920992 h 1458555"/>
                <a:gd name="connsiteX516" fmla="*/ 535165 w 1018766"/>
                <a:gd name="connsiteY516" fmla="*/ 919089 h 1458555"/>
                <a:gd name="connsiteX517" fmla="*/ 534213 w 1018766"/>
                <a:gd name="connsiteY517" fmla="*/ 924798 h 1458555"/>
                <a:gd name="connsiteX518" fmla="*/ 525645 w 1018766"/>
                <a:gd name="connsiteY518" fmla="*/ 921944 h 1458555"/>
                <a:gd name="connsiteX519" fmla="*/ 530405 w 1018766"/>
                <a:gd name="connsiteY519" fmla="*/ 931458 h 1458555"/>
                <a:gd name="connsiteX520" fmla="*/ 519933 w 1018766"/>
                <a:gd name="connsiteY520" fmla="*/ 927652 h 1458555"/>
                <a:gd name="connsiteX521" fmla="*/ 523741 w 1018766"/>
                <a:gd name="connsiteY521" fmla="*/ 933361 h 1458555"/>
                <a:gd name="connsiteX522" fmla="*/ 512318 w 1018766"/>
                <a:gd name="connsiteY522" fmla="*/ 925750 h 1458555"/>
                <a:gd name="connsiteX523" fmla="*/ 521837 w 1018766"/>
                <a:gd name="connsiteY523" fmla="*/ 920041 h 1458555"/>
                <a:gd name="connsiteX524" fmla="*/ 509462 w 1018766"/>
                <a:gd name="connsiteY524" fmla="*/ 901012 h 1458555"/>
                <a:gd name="connsiteX525" fmla="*/ 474239 w 1018766"/>
                <a:gd name="connsiteY525" fmla="*/ 890546 h 1458555"/>
                <a:gd name="connsiteX526" fmla="*/ 471383 w 1018766"/>
                <a:gd name="connsiteY526" fmla="*/ 903866 h 1458555"/>
                <a:gd name="connsiteX527" fmla="*/ 485662 w 1018766"/>
                <a:gd name="connsiteY527" fmla="*/ 917187 h 1458555"/>
                <a:gd name="connsiteX528" fmla="*/ 492520 w 1018766"/>
                <a:gd name="connsiteY528" fmla="*/ 917588 h 1458555"/>
                <a:gd name="connsiteX529" fmla="*/ 494311 w 1018766"/>
                <a:gd name="connsiteY529" fmla="*/ 912564 h 1458555"/>
                <a:gd name="connsiteX530" fmla="*/ 502798 w 1018766"/>
                <a:gd name="connsiteY530" fmla="*/ 926701 h 1458555"/>
                <a:gd name="connsiteX531" fmla="*/ 487567 w 1018766"/>
                <a:gd name="connsiteY531" fmla="*/ 927533 h 1458555"/>
                <a:gd name="connsiteX532" fmla="*/ 478260 w 1018766"/>
                <a:gd name="connsiteY532" fmla="*/ 929770 h 1458555"/>
                <a:gd name="connsiteX533" fmla="*/ 475191 w 1018766"/>
                <a:gd name="connsiteY533" fmla="*/ 930507 h 1458555"/>
                <a:gd name="connsiteX534" fmla="*/ 464719 w 1018766"/>
                <a:gd name="connsiteY534" fmla="*/ 925274 h 1458555"/>
                <a:gd name="connsiteX535" fmla="*/ 461863 w 1018766"/>
                <a:gd name="connsiteY535" fmla="*/ 923847 h 1458555"/>
                <a:gd name="connsiteX536" fmla="*/ 452343 w 1018766"/>
                <a:gd name="connsiteY536" fmla="*/ 904818 h 1458555"/>
                <a:gd name="connsiteX537" fmla="*/ 444728 w 1018766"/>
                <a:gd name="connsiteY537" fmla="*/ 908623 h 1458555"/>
                <a:gd name="connsiteX538" fmla="*/ 444728 w 1018766"/>
                <a:gd name="connsiteY538" fmla="*/ 912429 h 1458555"/>
                <a:gd name="connsiteX539" fmla="*/ 447584 w 1018766"/>
                <a:gd name="connsiteY539" fmla="*/ 911478 h 1458555"/>
                <a:gd name="connsiteX540" fmla="*/ 442824 w 1018766"/>
                <a:gd name="connsiteY540" fmla="*/ 920992 h 1458555"/>
                <a:gd name="connsiteX541" fmla="*/ 448535 w 1018766"/>
                <a:gd name="connsiteY541" fmla="*/ 920992 h 1458555"/>
                <a:gd name="connsiteX542" fmla="*/ 448535 w 1018766"/>
                <a:gd name="connsiteY542" fmla="*/ 927652 h 1458555"/>
                <a:gd name="connsiteX543" fmla="*/ 451391 w 1018766"/>
                <a:gd name="connsiteY543" fmla="*/ 930507 h 1458555"/>
                <a:gd name="connsiteX544" fmla="*/ 448535 w 1018766"/>
                <a:gd name="connsiteY544" fmla="*/ 931458 h 1458555"/>
                <a:gd name="connsiteX545" fmla="*/ 437112 w 1018766"/>
                <a:gd name="connsiteY545" fmla="*/ 968564 h 1458555"/>
                <a:gd name="connsiteX546" fmla="*/ 449487 w 1018766"/>
                <a:gd name="connsiteY546" fmla="*/ 967613 h 1458555"/>
                <a:gd name="connsiteX547" fmla="*/ 445053 w 1018766"/>
                <a:gd name="connsiteY547" fmla="*/ 987052 h 1458555"/>
                <a:gd name="connsiteX548" fmla="*/ 442705 w 1018766"/>
                <a:gd name="connsiteY548" fmla="*/ 997345 h 1458555"/>
                <a:gd name="connsiteX549" fmla="*/ 440920 w 1018766"/>
                <a:gd name="connsiteY549" fmla="*/ 1028505 h 1458555"/>
                <a:gd name="connsiteX550" fmla="*/ 439968 w 1018766"/>
                <a:gd name="connsiteY550" fmla="*/ 1028505 h 1458555"/>
                <a:gd name="connsiteX551" fmla="*/ 437112 w 1018766"/>
                <a:gd name="connsiteY551" fmla="*/ 1037068 h 1458555"/>
                <a:gd name="connsiteX552" fmla="*/ 438064 w 1018766"/>
                <a:gd name="connsiteY552" fmla="*/ 1038019 h 1458555"/>
                <a:gd name="connsiteX553" fmla="*/ 439968 w 1018766"/>
                <a:gd name="connsiteY553" fmla="*/ 1032310 h 1458555"/>
                <a:gd name="connsiteX554" fmla="*/ 433304 w 1018766"/>
                <a:gd name="connsiteY554" fmla="*/ 1054194 h 1458555"/>
                <a:gd name="connsiteX555" fmla="*/ 443776 w 1018766"/>
                <a:gd name="connsiteY555" fmla="*/ 1061805 h 1458555"/>
                <a:gd name="connsiteX556" fmla="*/ 441872 w 1018766"/>
                <a:gd name="connsiteY556" fmla="*/ 1095105 h 1458555"/>
                <a:gd name="connsiteX557" fmla="*/ 446632 w 1018766"/>
                <a:gd name="connsiteY557" fmla="*/ 1094154 h 1458555"/>
                <a:gd name="connsiteX558" fmla="*/ 441872 w 1018766"/>
                <a:gd name="connsiteY558" fmla="*/ 1185492 h 1458555"/>
                <a:gd name="connsiteX559" fmla="*/ 422832 w 1018766"/>
                <a:gd name="connsiteY559" fmla="*/ 1228307 h 1458555"/>
                <a:gd name="connsiteX560" fmla="*/ 434256 w 1018766"/>
                <a:gd name="connsiteY560" fmla="*/ 1214987 h 1458555"/>
                <a:gd name="connsiteX561" fmla="*/ 440415 w 1018766"/>
                <a:gd name="connsiteY561" fmla="*/ 1224754 h 1458555"/>
                <a:gd name="connsiteX562" fmla="*/ 438633 w 1018766"/>
                <a:gd name="connsiteY562" fmla="*/ 1231054 h 1458555"/>
                <a:gd name="connsiteX563" fmla="*/ 435922 w 1018766"/>
                <a:gd name="connsiteY563" fmla="*/ 1233183 h 1458555"/>
                <a:gd name="connsiteX564" fmla="*/ 432352 w 1018766"/>
                <a:gd name="connsiteY564" fmla="*/ 1240676 h 1458555"/>
                <a:gd name="connsiteX565" fmla="*/ 439016 w 1018766"/>
                <a:gd name="connsiteY565" fmla="*/ 1241627 h 1458555"/>
                <a:gd name="connsiteX566" fmla="*/ 430448 w 1018766"/>
                <a:gd name="connsiteY566" fmla="*/ 1250190 h 1458555"/>
                <a:gd name="connsiteX567" fmla="*/ 436160 w 1018766"/>
                <a:gd name="connsiteY567" fmla="*/ 1327256 h 1458555"/>
                <a:gd name="connsiteX568" fmla="*/ 429496 w 1018766"/>
                <a:gd name="connsiteY568" fmla="*/ 1325354 h 1458555"/>
                <a:gd name="connsiteX569" fmla="*/ 425688 w 1018766"/>
                <a:gd name="connsiteY569" fmla="*/ 1362460 h 1458555"/>
                <a:gd name="connsiteX570" fmla="*/ 428544 w 1018766"/>
                <a:gd name="connsiteY570" fmla="*/ 1358654 h 1458555"/>
                <a:gd name="connsiteX571" fmla="*/ 418072 w 1018766"/>
                <a:gd name="connsiteY571" fmla="*/ 1403371 h 1458555"/>
                <a:gd name="connsiteX572" fmla="*/ 414264 w 1018766"/>
                <a:gd name="connsiteY572" fmla="*/ 1384343 h 1458555"/>
                <a:gd name="connsiteX573" fmla="*/ 414264 w 1018766"/>
                <a:gd name="connsiteY573" fmla="*/ 1403371 h 1458555"/>
                <a:gd name="connsiteX574" fmla="*/ 405697 w 1018766"/>
                <a:gd name="connsiteY574" fmla="*/ 1401469 h 1458555"/>
                <a:gd name="connsiteX575" fmla="*/ 413312 w 1018766"/>
                <a:gd name="connsiteY575" fmla="*/ 1382440 h 1458555"/>
                <a:gd name="connsiteX576" fmla="*/ 409505 w 1018766"/>
                <a:gd name="connsiteY576" fmla="*/ 1385294 h 1458555"/>
                <a:gd name="connsiteX577" fmla="*/ 414264 w 1018766"/>
                <a:gd name="connsiteY577" fmla="*/ 1362460 h 1458555"/>
                <a:gd name="connsiteX578" fmla="*/ 415216 w 1018766"/>
                <a:gd name="connsiteY578" fmla="*/ 1374828 h 1458555"/>
                <a:gd name="connsiteX579" fmla="*/ 418072 w 1018766"/>
                <a:gd name="connsiteY579" fmla="*/ 1349140 h 1458555"/>
                <a:gd name="connsiteX580" fmla="*/ 404745 w 1018766"/>
                <a:gd name="connsiteY580" fmla="*/ 1349140 h 1458555"/>
                <a:gd name="connsiteX581" fmla="*/ 420928 w 1018766"/>
                <a:gd name="connsiteY581" fmla="*/ 1317742 h 1458555"/>
                <a:gd name="connsiteX582" fmla="*/ 423784 w 1018766"/>
                <a:gd name="connsiteY582" fmla="*/ 1321548 h 1458555"/>
                <a:gd name="connsiteX583" fmla="*/ 427592 w 1018766"/>
                <a:gd name="connsiteY583" fmla="*/ 1301568 h 1458555"/>
                <a:gd name="connsiteX584" fmla="*/ 419976 w 1018766"/>
                <a:gd name="connsiteY584" fmla="*/ 1312033 h 1458555"/>
                <a:gd name="connsiteX585" fmla="*/ 423784 w 1018766"/>
                <a:gd name="connsiteY585" fmla="*/ 1293956 h 1458555"/>
                <a:gd name="connsiteX586" fmla="*/ 413312 w 1018766"/>
                <a:gd name="connsiteY586" fmla="*/ 1325354 h 1458555"/>
                <a:gd name="connsiteX587" fmla="*/ 405697 w 1018766"/>
                <a:gd name="connsiteY587" fmla="*/ 1325354 h 1458555"/>
                <a:gd name="connsiteX588" fmla="*/ 415692 w 1018766"/>
                <a:gd name="connsiteY588" fmla="*/ 1278257 h 1458555"/>
                <a:gd name="connsiteX589" fmla="*/ 416349 w 1018766"/>
                <a:gd name="connsiteY589" fmla="*/ 1256605 h 1458555"/>
                <a:gd name="connsiteX590" fmla="*/ 414264 w 1018766"/>
                <a:gd name="connsiteY590" fmla="*/ 1260656 h 1458555"/>
                <a:gd name="connsiteX591" fmla="*/ 410456 w 1018766"/>
                <a:gd name="connsiteY591" fmla="*/ 1253996 h 1458555"/>
                <a:gd name="connsiteX592" fmla="*/ 416653 w 1018766"/>
                <a:gd name="connsiteY592" fmla="*/ 1246564 h 1458555"/>
                <a:gd name="connsiteX593" fmla="*/ 417120 w 1018766"/>
                <a:gd name="connsiteY593" fmla="*/ 1231161 h 1458555"/>
                <a:gd name="connsiteX594" fmla="*/ 406649 w 1018766"/>
                <a:gd name="connsiteY594" fmla="*/ 1228307 h 1458555"/>
                <a:gd name="connsiteX595" fmla="*/ 410457 w 1018766"/>
                <a:gd name="connsiteY595" fmla="*/ 1208326 h 1458555"/>
                <a:gd name="connsiteX596" fmla="*/ 399033 w 1018766"/>
                <a:gd name="connsiteY596" fmla="*/ 1217841 h 1458555"/>
                <a:gd name="connsiteX597" fmla="*/ 413312 w 1018766"/>
                <a:gd name="connsiteY597" fmla="*/ 1159803 h 1458555"/>
                <a:gd name="connsiteX598" fmla="*/ 407601 w 1018766"/>
                <a:gd name="connsiteY598" fmla="*/ 1166463 h 1458555"/>
                <a:gd name="connsiteX599" fmla="*/ 416168 w 1018766"/>
                <a:gd name="connsiteY599" fmla="*/ 1125552 h 1458555"/>
                <a:gd name="connsiteX600" fmla="*/ 401889 w 1018766"/>
                <a:gd name="connsiteY600" fmla="*/ 1146483 h 1458555"/>
                <a:gd name="connsiteX601" fmla="*/ 399033 w 1018766"/>
                <a:gd name="connsiteY601" fmla="*/ 1138872 h 1458555"/>
                <a:gd name="connsiteX602" fmla="*/ 393321 w 1018766"/>
                <a:gd name="connsiteY602" fmla="*/ 1143629 h 1458555"/>
                <a:gd name="connsiteX603" fmla="*/ 413312 w 1018766"/>
                <a:gd name="connsiteY603" fmla="*/ 1121746 h 1458555"/>
                <a:gd name="connsiteX604" fmla="*/ 404745 w 1018766"/>
                <a:gd name="connsiteY604" fmla="*/ 1111280 h 1458555"/>
                <a:gd name="connsiteX605" fmla="*/ 416168 w 1018766"/>
                <a:gd name="connsiteY605" fmla="*/ 1063708 h 1458555"/>
                <a:gd name="connsiteX606" fmla="*/ 408553 w 1018766"/>
                <a:gd name="connsiteY606" fmla="*/ 1052291 h 1458555"/>
                <a:gd name="connsiteX607" fmla="*/ 391417 w 1018766"/>
                <a:gd name="connsiteY607" fmla="*/ 1084640 h 1458555"/>
                <a:gd name="connsiteX608" fmla="*/ 399985 w 1018766"/>
                <a:gd name="connsiteY608" fmla="*/ 1076077 h 1458555"/>
                <a:gd name="connsiteX609" fmla="*/ 398081 w 1018766"/>
                <a:gd name="connsiteY609" fmla="*/ 1103668 h 1458555"/>
                <a:gd name="connsiteX610" fmla="*/ 399033 w 1018766"/>
                <a:gd name="connsiteY610" fmla="*/ 1083688 h 1458555"/>
                <a:gd name="connsiteX611" fmla="*/ 393321 w 1018766"/>
                <a:gd name="connsiteY611" fmla="*/ 1095105 h 1458555"/>
                <a:gd name="connsiteX612" fmla="*/ 389513 w 1018766"/>
                <a:gd name="connsiteY612" fmla="*/ 1070368 h 1458555"/>
                <a:gd name="connsiteX613" fmla="*/ 388561 w 1018766"/>
                <a:gd name="connsiteY613" fmla="*/ 1071319 h 1458555"/>
                <a:gd name="connsiteX614" fmla="*/ 393321 w 1018766"/>
                <a:gd name="connsiteY614" fmla="*/ 1041825 h 1458555"/>
                <a:gd name="connsiteX615" fmla="*/ 402841 w 1018766"/>
                <a:gd name="connsiteY615" fmla="*/ 1055145 h 1458555"/>
                <a:gd name="connsiteX616" fmla="*/ 404745 w 1018766"/>
                <a:gd name="connsiteY616" fmla="*/ 968564 h 1458555"/>
                <a:gd name="connsiteX617" fmla="*/ 396177 w 1018766"/>
                <a:gd name="connsiteY617" fmla="*/ 983787 h 1458555"/>
                <a:gd name="connsiteX618" fmla="*/ 391417 w 1018766"/>
                <a:gd name="connsiteY618" fmla="*/ 958098 h 1458555"/>
                <a:gd name="connsiteX619" fmla="*/ 385705 w 1018766"/>
                <a:gd name="connsiteY619" fmla="*/ 969516 h 1458555"/>
                <a:gd name="connsiteX620" fmla="*/ 386657 w 1018766"/>
                <a:gd name="connsiteY620" fmla="*/ 970467 h 1458555"/>
                <a:gd name="connsiteX621" fmla="*/ 382849 w 1018766"/>
                <a:gd name="connsiteY621" fmla="*/ 973321 h 1458555"/>
                <a:gd name="connsiteX622" fmla="*/ 396177 w 1018766"/>
                <a:gd name="connsiteY622" fmla="*/ 941924 h 1458555"/>
                <a:gd name="connsiteX623" fmla="*/ 387609 w 1018766"/>
                <a:gd name="connsiteY623" fmla="*/ 936215 h 1458555"/>
                <a:gd name="connsiteX624" fmla="*/ 397129 w 1018766"/>
                <a:gd name="connsiteY624" fmla="*/ 937167 h 1458555"/>
                <a:gd name="connsiteX625" fmla="*/ 398081 w 1018766"/>
                <a:gd name="connsiteY625" fmla="*/ 920992 h 1458555"/>
                <a:gd name="connsiteX626" fmla="*/ 387609 w 1018766"/>
                <a:gd name="connsiteY626" fmla="*/ 931458 h 1458555"/>
                <a:gd name="connsiteX627" fmla="*/ 395225 w 1018766"/>
                <a:gd name="connsiteY627" fmla="*/ 909575 h 1458555"/>
                <a:gd name="connsiteX628" fmla="*/ 388561 w 1018766"/>
                <a:gd name="connsiteY628" fmla="*/ 909575 h 1458555"/>
                <a:gd name="connsiteX629" fmla="*/ 388561 w 1018766"/>
                <a:gd name="connsiteY629" fmla="*/ 915284 h 1458555"/>
                <a:gd name="connsiteX630" fmla="*/ 386657 w 1018766"/>
                <a:gd name="connsiteY630" fmla="*/ 914332 h 1458555"/>
                <a:gd name="connsiteX631" fmla="*/ 387609 w 1018766"/>
                <a:gd name="connsiteY631" fmla="*/ 909575 h 1458555"/>
                <a:gd name="connsiteX632" fmla="*/ 372378 w 1018766"/>
                <a:gd name="connsiteY632" fmla="*/ 902915 h 1458555"/>
                <a:gd name="connsiteX633" fmla="*/ 378498 w 1018766"/>
                <a:gd name="connsiteY633" fmla="*/ 910254 h 1458555"/>
                <a:gd name="connsiteX634" fmla="*/ 375234 w 1018766"/>
                <a:gd name="connsiteY634" fmla="*/ 908623 h 1458555"/>
                <a:gd name="connsiteX635" fmla="*/ 374282 w 1018766"/>
                <a:gd name="connsiteY635" fmla="*/ 909575 h 1458555"/>
                <a:gd name="connsiteX636" fmla="*/ 379993 w 1018766"/>
                <a:gd name="connsiteY636" fmla="*/ 912429 h 1458555"/>
                <a:gd name="connsiteX637" fmla="*/ 380166 w 1018766"/>
                <a:gd name="connsiteY637" fmla="*/ 912256 h 1458555"/>
                <a:gd name="connsiteX638" fmla="*/ 381897 w 1018766"/>
                <a:gd name="connsiteY638" fmla="*/ 914332 h 1458555"/>
                <a:gd name="connsiteX639" fmla="*/ 347626 w 1018766"/>
                <a:gd name="connsiteY639" fmla="*/ 896255 h 1458555"/>
                <a:gd name="connsiteX640" fmla="*/ 349530 w 1018766"/>
                <a:gd name="connsiteY640" fmla="*/ 905769 h 1458555"/>
                <a:gd name="connsiteX641" fmla="*/ 335251 w 1018766"/>
                <a:gd name="connsiteY641" fmla="*/ 905769 h 1458555"/>
                <a:gd name="connsiteX642" fmla="*/ 334299 w 1018766"/>
                <a:gd name="connsiteY642" fmla="*/ 901012 h 1458555"/>
                <a:gd name="connsiteX643" fmla="*/ 327635 w 1018766"/>
                <a:gd name="connsiteY643" fmla="*/ 910526 h 1458555"/>
                <a:gd name="connsiteX644" fmla="*/ 308595 w 1018766"/>
                <a:gd name="connsiteY644" fmla="*/ 912429 h 1458555"/>
                <a:gd name="connsiteX645" fmla="*/ 309547 w 1018766"/>
                <a:gd name="connsiteY645" fmla="*/ 915284 h 1458555"/>
                <a:gd name="connsiteX646" fmla="*/ 291817 w 1018766"/>
                <a:gd name="connsiteY646" fmla="*/ 916711 h 1458555"/>
                <a:gd name="connsiteX647" fmla="*/ 278469 w 1018766"/>
                <a:gd name="connsiteY647" fmla="*/ 921875 h 1458555"/>
                <a:gd name="connsiteX648" fmla="*/ 281940 w 1018766"/>
                <a:gd name="connsiteY648" fmla="*/ 915284 h 1458555"/>
                <a:gd name="connsiteX649" fmla="*/ 267661 w 1018766"/>
                <a:gd name="connsiteY649" fmla="*/ 912429 h 1458555"/>
                <a:gd name="connsiteX650" fmla="*/ 264805 w 1018766"/>
                <a:gd name="connsiteY650" fmla="*/ 920041 h 1458555"/>
                <a:gd name="connsiteX651" fmla="*/ 270516 w 1018766"/>
                <a:gd name="connsiteY651" fmla="*/ 919089 h 1458555"/>
                <a:gd name="connsiteX652" fmla="*/ 268613 w 1018766"/>
                <a:gd name="connsiteY652" fmla="*/ 923847 h 1458555"/>
                <a:gd name="connsiteX653" fmla="*/ 269564 w 1018766"/>
                <a:gd name="connsiteY653" fmla="*/ 902915 h 1458555"/>
                <a:gd name="connsiteX654" fmla="*/ 255285 w 1018766"/>
                <a:gd name="connsiteY654" fmla="*/ 898158 h 1458555"/>
                <a:gd name="connsiteX655" fmla="*/ 258141 w 1018766"/>
                <a:gd name="connsiteY655" fmla="*/ 916235 h 1458555"/>
                <a:gd name="connsiteX656" fmla="*/ 235293 w 1018766"/>
                <a:gd name="connsiteY656" fmla="*/ 906721 h 1458555"/>
                <a:gd name="connsiteX657" fmla="*/ 206734 w 1018766"/>
                <a:gd name="connsiteY657" fmla="*/ 924798 h 1458555"/>
                <a:gd name="connsiteX658" fmla="*/ 201022 w 1018766"/>
                <a:gd name="connsiteY658" fmla="*/ 920992 h 1458555"/>
                <a:gd name="connsiteX659" fmla="*/ 202926 w 1018766"/>
                <a:gd name="connsiteY659" fmla="*/ 924798 h 1458555"/>
                <a:gd name="connsiteX660" fmla="*/ 186743 w 1018766"/>
                <a:gd name="connsiteY660" fmla="*/ 915284 h 1458555"/>
                <a:gd name="connsiteX661" fmla="*/ 189599 w 1018766"/>
                <a:gd name="connsiteY661" fmla="*/ 921944 h 1458555"/>
                <a:gd name="connsiteX662" fmla="*/ 155328 w 1018766"/>
                <a:gd name="connsiteY662" fmla="*/ 912429 h 1458555"/>
                <a:gd name="connsiteX663" fmla="*/ 158184 w 1018766"/>
                <a:gd name="connsiteY663" fmla="*/ 915284 h 1458555"/>
                <a:gd name="connsiteX664" fmla="*/ 151520 w 1018766"/>
                <a:gd name="connsiteY664" fmla="*/ 913381 h 1458555"/>
                <a:gd name="connsiteX665" fmla="*/ 156280 w 1018766"/>
                <a:gd name="connsiteY665" fmla="*/ 907672 h 1458555"/>
                <a:gd name="connsiteX666" fmla="*/ 126768 w 1018766"/>
                <a:gd name="connsiteY666" fmla="*/ 910526 h 1458555"/>
                <a:gd name="connsiteX667" fmla="*/ 131528 w 1018766"/>
                <a:gd name="connsiteY667" fmla="*/ 918138 h 1458555"/>
                <a:gd name="connsiteX668" fmla="*/ 116297 w 1018766"/>
                <a:gd name="connsiteY668" fmla="*/ 908623 h 1458555"/>
                <a:gd name="connsiteX669" fmla="*/ 122961 w 1018766"/>
                <a:gd name="connsiteY669" fmla="*/ 920992 h 1458555"/>
                <a:gd name="connsiteX670" fmla="*/ 111537 w 1018766"/>
                <a:gd name="connsiteY670" fmla="*/ 920992 h 1458555"/>
                <a:gd name="connsiteX671" fmla="*/ 109633 w 1018766"/>
                <a:gd name="connsiteY671" fmla="*/ 925750 h 1458555"/>
                <a:gd name="connsiteX672" fmla="*/ 96305 w 1018766"/>
                <a:gd name="connsiteY672" fmla="*/ 925750 h 1458555"/>
                <a:gd name="connsiteX673" fmla="*/ 97257 w 1018766"/>
                <a:gd name="connsiteY673" fmla="*/ 928604 h 1458555"/>
                <a:gd name="connsiteX674" fmla="*/ 76314 w 1018766"/>
                <a:gd name="connsiteY674" fmla="*/ 926701 h 1458555"/>
                <a:gd name="connsiteX675" fmla="*/ 76314 w 1018766"/>
                <a:gd name="connsiteY675" fmla="*/ 932409 h 1458555"/>
                <a:gd name="connsiteX676" fmla="*/ 60130 w 1018766"/>
                <a:gd name="connsiteY676" fmla="*/ 931458 h 1458555"/>
                <a:gd name="connsiteX677" fmla="*/ 63938 w 1018766"/>
                <a:gd name="connsiteY677" fmla="*/ 937167 h 1458555"/>
                <a:gd name="connsiteX678" fmla="*/ 43947 w 1018766"/>
                <a:gd name="connsiteY678" fmla="*/ 933361 h 1458555"/>
                <a:gd name="connsiteX679" fmla="*/ 40139 w 1018766"/>
                <a:gd name="connsiteY679" fmla="*/ 944778 h 1458555"/>
                <a:gd name="connsiteX680" fmla="*/ 28715 w 1018766"/>
                <a:gd name="connsiteY680" fmla="*/ 942875 h 1458555"/>
                <a:gd name="connsiteX681" fmla="*/ 32523 w 1018766"/>
                <a:gd name="connsiteY681" fmla="*/ 945730 h 1458555"/>
                <a:gd name="connsiteX682" fmla="*/ 32523 w 1018766"/>
                <a:gd name="connsiteY682" fmla="*/ 942875 h 1458555"/>
                <a:gd name="connsiteX683" fmla="*/ 35379 w 1018766"/>
                <a:gd name="connsiteY683" fmla="*/ 946681 h 1458555"/>
                <a:gd name="connsiteX684" fmla="*/ 23003 w 1018766"/>
                <a:gd name="connsiteY684" fmla="*/ 945730 h 1458555"/>
                <a:gd name="connsiteX685" fmla="*/ 26811 w 1018766"/>
                <a:gd name="connsiteY685" fmla="*/ 954293 h 1458555"/>
                <a:gd name="connsiteX686" fmla="*/ 156 w 1018766"/>
                <a:gd name="connsiteY686" fmla="*/ 943827 h 1458555"/>
                <a:gd name="connsiteX687" fmla="*/ 156 w 1018766"/>
                <a:gd name="connsiteY687" fmla="*/ 932409 h 1458555"/>
                <a:gd name="connsiteX688" fmla="*/ 9676 w 1018766"/>
                <a:gd name="connsiteY688" fmla="*/ 930507 h 1458555"/>
                <a:gd name="connsiteX689" fmla="*/ 1108 w 1018766"/>
                <a:gd name="connsiteY689" fmla="*/ 920041 h 1458555"/>
                <a:gd name="connsiteX690" fmla="*/ 8724 w 1018766"/>
                <a:gd name="connsiteY690" fmla="*/ 915284 h 1458555"/>
                <a:gd name="connsiteX691" fmla="*/ 8724 w 1018766"/>
                <a:gd name="connsiteY691" fmla="*/ 913381 h 1458555"/>
                <a:gd name="connsiteX692" fmla="*/ 13484 w 1018766"/>
                <a:gd name="connsiteY692" fmla="*/ 913381 h 1458555"/>
                <a:gd name="connsiteX693" fmla="*/ 12532 w 1018766"/>
                <a:gd name="connsiteY693" fmla="*/ 893401 h 1458555"/>
                <a:gd name="connsiteX694" fmla="*/ 22051 w 1018766"/>
                <a:gd name="connsiteY694" fmla="*/ 901964 h 1458555"/>
                <a:gd name="connsiteX695" fmla="*/ 29667 w 1018766"/>
                <a:gd name="connsiteY695" fmla="*/ 896255 h 1458555"/>
                <a:gd name="connsiteX696" fmla="*/ 20147 w 1018766"/>
                <a:gd name="connsiteY696" fmla="*/ 889595 h 1458555"/>
                <a:gd name="connsiteX697" fmla="*/ 28715 w 1018766"/>
                <a:gd name="connsiteY697" fmla="*/ 877226 h 1458555"/>
                <a:gd name="connsiteX698" fmla="*/ 54418 w 1018766"/>
                <a:gd name="connsiteY698" fmla="*/ 860100 h 1458555"/>
                <a:gd name="connsiteX699" fmla="*/ 57274 w 1018766"/>
                <a:gd name="connsiteY699" fmla="*/ 872469 h 1458555"/>
                <a:gd name="connsiteX700" fmla="*/ 64890 w 1018766"/>
                <a:gd name="connsiteY700" fmla="*/ 865809 h 1458555"/>
                <a:gd name="connsiteX701" fmla="*/ 67746 w 1018766"/>
                <a:gd name="connsiteY701" fmla="*/ 875323 h 1458555"/>
                <a:gd name="connsiteX702" fmla="*/ 72506 w 1018766"/>
                <a:gd name="connsiteY702" fmla="*/ 869615 h 1458555"/>
                <a:gd name="connsiteX703" fmla="*/ 68698 w 1018766"/>
                <a:gd name="connsiteY703" fmla="*/ 858197 h 1458555"/>
                <a:gd name="connsiteX704" fmla="*/ 80122 w 1018766"/>
                <a:gd name="connsiteY704" fmla="*/ 860100 h 1458555"/>
                <a:gd name="connsiteX705" fmla="*/ 77266 w 1018766"/>
                <a:gd name="connsiteY705" fmla="*/ 856294 h 1458555"/>
                <a:gd name="connsiteX706" fmla="*/ 119153 w 1018766"/>
                <a:gd name="connsiteY706" fmla="*/ 851537 h 1458555"/>
                <a:gd name="connsiteX707" fmla="*/ 117249 w 1018766"/>
                <a:gd name="connsiteY707" fmla="*/ 846780 h 1458555"/>
                <a:gd name="connsiteX708" fmla="*/ 122961 w 1018766"/>
                <a:gd name="connsiteY708" fmla="*/ 848683 h 1458555"/>
                <a:gd name="connsiteX709" fmla="*/ 122009 w 1018766"/>
                <a:gd name="connsiteY709" fmla="*/ 845829 h 1458555"/>
                <a:gd name="connsiteX710" fmla="*/ 153424 w 1018766"/>
                <a:gd name="connsiteY710" fmla="*/ 850586 h 1458555"/>
                <a:gd name="connsiteX711" fmla="*/ 147712 w 1018766"/>
                <a:gd name="connsiteY711" fmla="*/ 844877 h 1458555"/>
                <a:gd name="connsiteX712" fmla="*/ 158184 w 1018766"/>
                <a:gd name="connsiteY712" fmla="*/ 851537 h 1458555"/>
                <a:gd name="connsiteX713" fmla="*/ 157232 w 1018766"/>
                <a:gd name="connsiteY713" fmla="*/ 842974 h 1458555"/>
                <a:gd name="connsiteX714" fmla="*/ 181983 w 1018766"/>
                <a:gd name="connsiteY714" fmla="*/ 848683 h 1458555"/>
                <a:gd name="connsiteX715" fmla="*/ 181983 w 1018766"/>
                <a:gd name="connsiteY715" fmla="*/ 842974 h 1458555"/>
                <a:gd name="connsiteX716" fmla="*/ 187695 w 1018766"/>
                <a:gd name="connsiteY716" fmla="*/ 845829 h 1458555"/>
                <a:gd name="connsiteX717" fmla="*/ 185791 w 1018766"/>
                <a:gd name="connsiteY717" fmla="*/ 842023 h 1458555"/>
                <a:gd name="connsiteX718" fmla="*/ 204830 w 1018766"/>
                <a:gd name="connsiteY718" fmla="*/ 846780 h 1458555"/>
                <a:gd name="connsiteX719" fmla="*/ 200070 w 1018766"/>
                <a:gd name="connsiteY719" fmla="*/ 836314 h 1458555"/>
                <a:gd name="connsiteX720" fmla="*/ 217206 w 1018766"/>
                <a:gd name="connsiteY720" fmla="*/ 845829 h 1458555"/>
                <a:gd name="connsiteX721" fmla="*/ 220062 w 1018766"/>
                <a:gd name="connsiteY721" fmla="*/ 836314 h 1458555"/>
                <a:gd name="connsiteX722" fmla="*/ 226726 w 1018766"/>
                <a:gd name="connsiteY722" fmla="*/ 842974 h 1458555"/>
                <a:gd name="connsiteX723" fmla="*/ 225774 w 1018766"/>
                <a:gd name="connsiteY723" fmla="*/ 838217 h 1458555"/>
                <a:gd name="connsiteX724" fmla="*/ 303836 w 1018766"/>
                <a:gd name="connsiteY724" fmla="*/ 842974 h 1458555"/>
                <a:gd name="connsiteX725" fmla="*/ 302884 w 1018766"/>
                <a:gd name="connsiteY725" fmla="*/ 841072 h 1458555"/>
                <a:gd name="connsiteX726" fmla="*/ 319067 w 1018766"/>
                <a:gd name="connsiteY726" fmla="*/ 850586 h 1458555"/>
                <a:gd name="connsiteX727" fmla="*/ 327635 w 1018766"/>
                <a:gd name="connsiteY727" fmla="*/ 839169 h 1458555"/>
                <a:gd name="connsiteX728" fmla="*/ 340011 w 1018766"/>
                <a:gd name="connsiteY728" fmla="*/ 846780 h 1458555"/>
                <a:gd name="connsiteX729" fmla="*/ 339059 w 1018766"/>
                <a:gd name="connsiteY729" fmla="*/ 838217 h 1458555"/>
                <a:gd name="connsiteX730" fmla="*/ 383801 w 1018766"/>
                <a:gd name="connsiteY730" fmla="*/ 838217 h 1458555"/>
                <a:gd name="connsiteX731" fmla="*/ 355242 w 1018766"/>
                <a:gd name="connsiteY731" fmla="*/ 851537 h 1458555"/>
                <a:gd name="connsiteX732" fmla="*/ 385705 w 1018766"/>
                <a:gd name="connsiteY732" fmla="*/ 850586 h 1458555"/>
                <a:gd name="connsiteX733" fmla="*/ 379041 w 1018766"/>
                <a:gd name="connsiteY733" fmla="*/ 846780 h 1458555"/>
                <a:gd name="connsiteX734" fmla="*/ 399033 w 1018766"/>
                <a:gd name="connsiteY734" fmla="*/ 844877 h 1458555"/>
                <a:gd name="connsiteX735" fmla="*/ 387609 w 1018766"/>
                <a:gd name="connsiteY735" fmla="*/ 836314 h 1458555"/>
                <a:gd name="connsiteX736" fmla="*/ 387609 w 1018766"/>
                <a:gd name="connsiteY736" fmla="*/ 837266 h 1458555"/>
                <a:gd name="connsiteX737" fmla="*/ 380945 w 1018766"/>
                <a:gd name="connsiteY737" fmla="*/ 832508 h 1458555"/>
                <a:gd name="connsiteX738" fmla="*/ 386657 w 1018766"/>
                <a:gd name="connsiteY738" fmla="*/ 817286 h 1458555"/>
                <a:gd name="connsiteX739" fmla="*/ 410457 w 1018766"/>
                <a:gd name="connsiteY739" fmla="*/ 788742 h 1458555"/>
                <a:gd name="connsiteX740" fmla="*/ 404745 w 1018766"/>
                <a:gd name="connsiteY740" fmla="*/ 783034 h 1458555"/>
                <a:gd name="connsiteX741" fmla="*/ 396177 w 1018766"/>
                <a:gd name="connsiteY741" fmla="*/ 767811 h 1458555"/>
                <a:gd name="connsiteX742" fmla="*/ 393321 w 1018766"/>
                <a:gd name="connsiteY742" fmla="*/ 772568 h 1458555"/>
                <a:gd name="connsiteX743" fmla="*/ 395225 w 1018766"/>
                <a:gd name="connsiteY743" fmla="*/ 764957 h 1458555"/>
                <a:gd name="connsiteX744" fmla="*/ 389513 w 1018766"/>
                <a:gd name="connsiteY744" fmla="*/ 764005 h 1458555"/>
                <a:gd name="connsiteX745" fmla="*/ 392369 w 1018766"/>
                <a:gd name="connsiteY745" fmla="*/ 752588 h 1458555"/>
                <a:gd name="connsiteX746" fmla="*/ 382849 w 1018766"/>
                <a:gd name="connsiteY746" fmla="*/ 759248 h 1458555"/>
                <a:gd name="connsiteX747" fmla="*/ 386657 w 1018766"/>
                <a:gd name="connsiteY747" fmla="*/ 744976 h 1458555"/>
                <a:gd name="connsiteX748" fmla="*/ 380945 w 1018766"/>
                <a:gd name="connsiteY748" fmla="*/ 749733 h 1458555"/>
                <a:gd name="connsiteX749" fmla="*/ 388561 w 1018766"/>
                <a:gd name="connsiteY749" fmla="*/ 733559 h 1458555"/>
                <a:gd name="connsiteX750" fmla="*/ 394273 w 1018766"/>
                <a:gd name="connsiteY750" fmla="*/ 746879 h 1458555"/>
                <a:gd name="connsiteX751" fmla="*/ 413312 w 1018766"/>
                <a:gd name="connsiteY751" fmla="*/ 728802 h 1458555"/>
                <a:gd name="connsiteX752" fmla="*/ 423784 w 1018766"/>
                <a:gd name="connsiteY752" fmla="*/ 679327 h 1458555"/>
                <a:gd name="connsiteX753" fmla="*/ 410457 w 1018766"/>
                <a:gd name="connsiteY753" fmla="*/ 674570 h 1458555"/>
                <a:gd name="connsiteX754" fmla="*/ 397129 w 1018766"/>
                <a:gd name="connsiteY754" fmla="*/ 695501 h 1458555"/>
                <a:gd name="connsiteX755" fmla="*/ 405697 w 1018766"/>
                <a:gd name="connsiteY755" fmla="*/ 723093 h 1458555"/>
                <a:gd name="connsiteX756" fmla="*/ 401889 w 1018766"/>
                <a:gd name="connsiteY756" fmla="*/ 708821 h 1458555"/>
                <a:gd name="connsiteX757" fmla="*/ 387609 w 1018766"/>
                <a:gd name="connsiteY757" fmla="*/ 721190 h 1458555"/>
                <a:gd name="connsiteX758" fmla="*/ 383801 w 1018766"/>
                <a:gd name="connsiteY758" fmla="*/ 682181 h 1458555"/>
                <a:gd name="connsiteX759" fmla="*/ 390465 w 1018766"/>
                <a:gd name="connsiteY759" fmla="*/ 664104 h 1458555"/>
                <a:gd name="connsiteX760" fmla="*/ 409505 w 1018766"/>
                <a:gd name="connsiteY760" fmla="*/ 650784 h 1458555"/>
                <a:gd name="connsiteX761" fmla="*/ 406649 w 1018766"/>
                <a:gd name="connsiteY761" fmla="*/ 628901 h 1458555"/>
                <a:gd name="connsiteX762" fmla="*/ 393321 w 1018766"/>
                <a:gd name="connsiteY762" fmla="*/ 626046 h 1458555"/>
                <a:gd name="connsiteX763" fmla="*/ 383801 w 1018766"/>
                <a:gd name="connsiteY763" fmla="*/ 652687 h 1458555"/>
                <a:gd name="connsiteX764" fmla="*/ 379041 w 1018766"/>
                <a:gd name="connsiteY764" fmla="*/ 632706 h 1458555"/>
                <a:gd name="connsiteX765" fmla="*/ 387609 w 1018766"/>
                <a:gd name="connsiteY765" fmla="*/ 627949 h 1458555"/>
                <a:gd name="connsiteX766" fmla="*/ 380945 w 1018766"/>
                <a:gd name="connsiteY766" fmla="*/ 625095 h 1458555"/>
                <a:gd name="connsiteX767" fmla="*/ 388561 w 1018766"/>
                <a:gd name="connsiteY767" fmla="*/ 580377 h 1458555"/>
                <a:gd name="connsiteX768" fmla="*/ 384753 w 1018766"/>
                <a:gd name="connsiteY768" fmla="*/ 594649 h 1458555"/>
                <a:gd name="connsiteX769" fmla="*/ 403793 w 1018766"/>
                <a:gd name="connsiteY769" fmla="*/ 597503 h 1458555"/>
                <a:gd name="connsiteX770" fmla="*/ 412360 w 1018766"/>
                <a:gd name="connsiteY770" fmla="*/ 532805 h 1458555"/>
                <a:gd name="connsiteX771" fmla="*/ 407363 w 1018766"/>
                <a:gd name="connsiteY771" fmla="*/ 540536 h 1458555"/>
                <a:gd name="connsiteX772" fmla="*/ 403619 w 1018766"/>
                <a:gd name="connsiteY772" fmla="*/ 543793 h 1458555"/>
                <a:gd name="connsiteX773" fmla="*/ 404745 w 1018766"/>
                <a:gd name="connsiteY773" fmla="*/ 540417 h 1458555"/>
                <a:gd name="connsiteX774" fmla="*/ 403793 w 1018766"/>
                <a:gd name="connsiteY774" fmla="*/ 539466 h 1458555"/>
                <a:gd name="connsiteX775" fmla="*/ 401831 w 1018766"/>
                <a:gd name="connsiteY775" fmla="*/ 545348 h 1458555"/>
                <a:gd name="connsiteX776" fmla="*/ 400937 w 1018766"/>
                <a:gd name="connsiteY776" fmla="*/ 546126 h 1458555"/>
                <a:gd name="connsiteX777" fmla="*/ 419024 w 1018766"/>
                <a:gd name="connsiteY777" fmla="*/ 497602 h 1458555"/>
                <a:gd name="connsiteX778" fmla="*/ 409505 w 1018766"/>
                <a:gd name="connsiteY778" fmla="*/ 500457 h 1458555"/>
                <a:gd name="connsiteX779" fmla="*/ 409505 w 1018766"/>
                <a:gd name="connsiteY779" fmla="*/ 479525 h 1458555"/>
                <a:gd name="connsiteX780" fmla="*/ 414264 w 1018766"/>
                <a:gd name="connsiteY780" fmla="*/ 478574 h 1458555"/>
                <a:gd name="connsiteX781" fmla="*/ 404745 w 1018766"/>
                <a:gd name="connsiteY781" fmla="*/ 469059 h 1458555"/>
                <a:gd name="connsiteX782" fmla="*/ 402841 w 1018766"/>
                <a:gd name="connsiteY782" fmla="*/ 442419 h 1458555"/>
                <a:gd name="connsiteX783" fmla="*/ 399985 w 1018766"/>
                <a:gd name="connsiteY783" fmla="*/ 444322 h 1458555"/>
                <a:gd name="connsiteX784" fmla="*/ 398557 w 1018766"/>
                <a:gd name="connsiteY784" fmla="*/ 418990 h 1458555"/>
                <a:gd name="connsiteX785" fmla="*/ 393576 w 1018766"/>
                <a:gd name="connsiteY785" fmla="*/ 400818 h 1458555"/>
                <a:gd name="connsiteX786" fmla="*/ 399985 w 1018766"/>
                <a:gd name="connsiteY786" fmla="*/ 405313 h 1458555"/>
                <a:gd name="connsiteX787" fmla="*/ 402841 w 1018766"/>
                <a:gd name="connsiteY787" fmla="*/ 384381 h 1458555"/>
                <a:gd name="connsiteX788" fmla="*/ 395225 w 1018766"/>
                <a:gd name="connsiteY788" fmla="*/ 379624 h 1458555"/>
                <a:gd name="connsiteX789" fmla="*/ 396177 w 1018766"/>
                <a:gd name="connsiteY789" fmla="*/ 387235 h 1458555"/>
                <a:gd name="connsiteX790" fmla="*/ 391417 w 1018766"/>
                <a:gd name="connsiteY790" fmla="*/ 384381 h 1458555"/>
                <a:gd name="connsiteX791" fmla="*/ 412360 w 1018766"/>
                <a:gd name="connsiteY791" fmla="*/ 385332 h 1458555"/>
                <a:gd name="connsiteX792" fmla="*/ 417120 w 1018766"/>
                <a:gd name="connsiteY792" fmla="*/ 364401 h 1458555"/>
                <a:gd name="connsiteX793" fmla="*/ 399033 w 1018766"/>
                <a:gd name="connsiteY793" fmla="*/ 369158 h 1458555"/>
                <a:gd name="connsiteX794" fmla="*/ 408553 w 1018766"/>
                <a:gd name="connsiteY794" fmla="*/ 335858 h 1458555"/>
                <a:gd name="connsiteX795" fmla="*/ 390465 w 1018766"/>
                <a:gd name="connsiteY795" fmla="*/ 295897 h 1458555"/>
                <a:gd name="connsiteX796" fmla="*/ 394273 w 1018766"/>
                <a:gd name="connsiteY796" fmla="*/ 288286 h 1458555"/>
                <a:gd name="connsiteX797" fmla="*/ 390465 w 1018766"/>
                <a:gd name="connsiteY797" fmla="*/ 291140 h 1458555"/>
                <a:gd name="connsiteX798" fmla="*/ 399985 w 1018766"/>
                <a:gd name="connsiteY798" fmla="*/ 268306 h 1458555"/>
                <a:gd name="connsiteX799" fmla="*/ 393321 w 1018766"/>
                <a:gd name="connsiteY799" fmla="*/ 273063 h 1458555"/>
                <a:gd name="connsiteX800" fmla="*/ 402841 w 1018766"/>
                <a:gd name="connsiteY800" fmla="*/ 223588 h 1458555"/>
                <a:gd name="connsiteX801" fmla="*/ 399985 w 1018766"/>
                <a:gd name="connsiteY801" fmla="*/ 227394 h 1458555"/>
                <a:gd name="connsiteX802" fmla="*/ 401889 w 1018766"/>
                <a:gd name="connsiteY802" fmla="*/ 218831 h 1458555"/>
                <a:gd name="connsiteX803" fmla="*/ 407601 w 1018766"/>
                <a:gd name="connsiteY803" fmla="*/ 225491 h 1458555"/>
                <a:gd name="connsiteX804" fmla="*/ 404745 w 1018766"/>
                <a:gd name="connsiteY804" fmla="*/ 182676 h 1458555"/>
                <a:gd name="connsiteX805" fmla="*/ 397129 w 1018766"/>
                <a:gd name="connsiteY805" fmla="*/ 189336 h 1458555"/>
                <a:gd name="connsiteX806" fmla="*/ 406649 w 1018766"/>
                <a:gd name="connsiteY806" fmla="*/ 167453 h 1458555"/>
                <a:gd name="connsiteX807" fmla="*/ 394273 w 1018766"/>
                <a:gd name="connsiteY807" fmla="*/ 176968 h 1458555"/>
                <a:gd name="connsiteX808" fmla="*/ 394273 w 1018766"/>
                <a:gd name="connsiteY808" fmla="*/ 160793 h 1458555"/>
                <a:gd name="connsiteX809" fmla="*/ 389513 w 1018766"/>
                <a:gd name="connsiteY809" fmla="*/ 157939 h 1458555"/>
                <a:gd name="connsiteX810" fmla="*/ 389513 w 1018766"/>
                <a:gd name="connsiteY810" fmla="*/ 138910 h 1458555"/>
                <a:gd name="connsiteX811" fmla="*/ 386657 w 1018766"/>
                <a:gd name="connsiteY811" fmla="*/ 139862 h 1458555"/>
                <a:gd name="connsiteX812" fmla="*/ 394050 w 1018766"/>
                <a:gd name="connsiteY812" fmla="*/ 133112 h 1458555"/>
                <a:gd name="connsiteX813" fmla="*/ 393875 w 1018766"/>
                <a:gd name="connsiteY813" fmla="*/ 130016 h 1458555"/>
                <a:gd name="connsiteX814" fmla="*/ 394273 w 1018766"/>
                <a:gd name="connsiteY814" fmla="*/ 133201 h 1458555"/>
                <a:gd name="connsiteX815" fmla="*/ 397129 w 1018766"/>
                <a:gd name="connsiteY815" fmla="*/ 129396 h 1458555"/>
                <a:gd name="connsiteX816" fmla="*/ 393321 w 1018766"/>
                <a:gd name="connsiteY816" fmla="*/ 142716 h 1458555"/>
                <a:gd name="connsiteX817" fmla="*/ 405697 w 1018766"/>
                <a:gd name="connsiteY817" fmla="*/ 134153 h 1458555"/>
                <a:gd name="connsiteX818" fmla="*/ 407601 w 1018766"/>
                <a:gd name="connsiteY818" fmla="*/ 139862 h 1458555"/>
                <a:gd name="connsiteX819" fmla="*/ 408553 w 1018766"/>
                <a:gd name="connsiteY819" fmla="*/ 144619 h 1458555"/>
                <a:gd name="connsiteX820" fmla="*/ 410457 w 1018766"/>
                <a:gd name="connsiteY820" fmla="*/ 143667 h 1458555"/>
                <a:gd name="connsiteX821" fmla="*/ 407601 w 1018766"/>
                <a:gd name="connsiteY821" fmla="*/ 139862 h 1458555"/>
                <a:gd name="connsiteX822" fmla="*/ 409505 w 1018766"/>
                <a:gd name="connsiteY822" fmla="*/ 136056 h 1458555"/>
                <a:gd name="connsiteX823" fmla="*/ 405697 w 1018766"/>
                <a:gd name="connsiteY823" fmla="*/ 133201 h 1458555"/>
                <a:gd name="connsiteX824" fmla="*/ 401294 w 1018766"/>
                <a:gd name="connsiteY824" fmla="*/ 123330 h 1458555"/>
                <a:gd name="connsiteX825" fmla="*/ 393373 w 1018766"/>
                <a:gd name="connsiteY825" fmla="*/ 125575 h 1458555"/>
                <a:gd name="connsiteX826" fmla="*/ 388561 w 1018766"/>
                <a:gd name="connsiteY826" fmla="*/ 110367 h 1458555"/>
                <a:gd name="connsiteX827" fmla="*/ 383801 w 1018766"/>
                <a:gd name="connsiteY827" fmla="*/ 112270 h 1458555"/>
                <a:gd name="connsiteX828" fmla="*/ 384753 w 1018766"/>
                <a:gd name="connsiteY828" fmla="*/ 88484 h 1458555"/>
                <a:gd name="connsiteX829" fmla="*/ 379041 w 1018766"/>
                <a:gd name="connsiteY829" fmla="*/ 93241 h 1458555"/>
                <a:gd name="connsiteX830" fmla="*/ 382849 w 1018766"/>
                <a:gd name="connsiteY830" fmla="*/ 64698 h 1458555"/>
                <a:gd name="connsiteX831" fmla="*/ 371426 w 1018766"/>
                <a:gd name="connsiteY831" fmla="*/ 58989 h 1458555"/>
                <a:gd name="connsiteX832" fmla="*/ 373330 w 1018766"/>
                <a:gd name="connsiteY832" fmla="*/ 42815 h 1458555"/>
                <a:gd name="connsiteX833" fmla="*/ 370474 w 1018766"/>
                <a:gd name="connsiteY833" fmla="*/ 47572 h 1458555"/>
                <a:gd name="connsiteX834" fmla="*/ 373330 w 1018766"/>
                <a:gd name="connsiteY834" fmla="*/ 47572 h 1458555"/>
                <a:gd name="connsiteX835" fmla="*/ 369522 w 1018766"/>
                <a:gd name="connsiteY835" fmla="*/ 51378 h 1458555"/>
                <a:gd name="connsiteX836" fmla="*/ 370474 w 1018766"/>
                <a:gd name="connsiteY836" fmla="*/ 33300 h 1458555"/>
                <a:gd name="connsiteX837" fmla="*/ 361906 w 1018766"/>
                <a:gd name="connsiteY837" fmla="*/ 38058 h 145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Lst>
              <a:rect l="l" t="t" r="r" b="b"/>
              <a:pathLst>
                <a:path w="1018766" h="1458555">
                  <a:moveTo>
                    <a:pt x="416168" y="1424303"/>
                  </a:moveTo>
                  <a:cubicBezTo>
                    <a:pt x="417120" y="1432866"/>
                    <a:pt x="422832" y="1455700"/>
                    <a:pt x="412360" y="1458555"/>
                  </a:cubicBezTo>
                  <a:cubicBezTo>
                    <a:pt x="411408" y="1449040"/>
                    <a:pt x="411408" y="1434769"/>
                    <a:pt x="416168" y="1424303"/>
                  </a:cubicBezTo>
                  <a:close/>
                  <a:moveTo>
                    <a:pt x="432351" y="1420498"/>
                  </a:moveTo>
                  <a:lnTo>
                    <a:pt x="429496" y="1431915"/>
                  </a:lnTo>
                  <a:cubicBezTo>
                    <a:pt x="427592" y="1425255"/>
                    <a:pt x="432351" y="1426207"/>
                    <a:pt x="432351" y="1420498"/>
                  </a:cubicBezTo>
                  <a:close/>
                  <a:moveTo>
                    <a:pt x="422832" y="1417643"/>
                  </a:moveTo>
                  <a:lnTo>
                    <a:pt x="423784" y="1424303"/>
                  </a:lnTo>
                  <a:lnTo>
                    <a:pt x="419976" y="1424303"/>
                  </a:lnTo>
                  <a:close/>
                  <a:moveTo>
                    <a:pt x="401888" y="1376732"/>
                  </a:moveTo>
                  <a:cubicBezTo>
                    <a:pt x="401888" y="1380538"/>
                    <a:pt x="406648" y="1381489"/>
                    <a:pt x="402840" y="1384343"/>
                  </a:cubicBezTo>
                  <a:cubicBezTo>
                    <a:pt x="395224" y="1389101"/>
                    <a:pt x="400936" y="1380538"/>
                    <a:pt x="401888" y="1376732"/>
                  </a:cubicBezTo>
                  <a:close/>
                  <a:moveTo>
                    <a:pt x="404387" y="1291697"/>
                  </a:moveTo>
                  <a:lnTo>
                    <a:pt x="405793" y="1292881"/>
                  </a:lnTo>
                  <a:lnTo>
                    <a:pt x="399032" y="1301568"/>
                  </a:lnTo>
                  <a:cubicBezTo>
                    <a:pt x="400460" y="1300617"/>
                    <a:pt x="402364" y="1294908"/>
                    <a:pt x="404387" y="1291697"/>
                  </a:cubicBezTo>
                  <a:close/>
                  <a:moveTo>
                    <a:pt x="412360" y="1284442"/>
                  </a:moveTo>
                  <a:cubicBezTo>
                    <a:pt x="407600" y="1288248"/>
                    <a:pt x="409504" y="1296811"/>
                    <a:pt x="410456" y="1296811"/>
                  </a:cubicBezTo>
                  <a:lnTo>
                    <a:pt x="405793" y="1292881"/>
                  </a:lnTo>
                  <a:close/>
                  <a:moveTo>
                    <a:pt x="423784" y="1266364"/>
                  </a:moveTo>
                  <a:lnTo>
                    <a:pt x="423784" y="1274927"/>
                  </a:lnTo>
                  <a:lnTo>
                    <a:pt x="430448" y="1270170"/>
                  </a:lnTo>
                  <a:close/>
                  <a:moveTo>
                    <a:pt x="440920" y="1229258"/>
                  </a:moveTo>
                  <a:cubicBezTo>
                    <a:pt x="440920" y="1233064"/>
                    <a:pt x="439968" y="1232112"/>
                    <a:pt x="438064" y="1233064"/>
                  </a:cubicBezTo>
                  <a:lnTo>
                    <a:pt x="438633" y="1231054"/>
                  </a:lnTo>
                  <a:close/>
                  <a:moveTo>
                    <a:pt x="419024" y="1176929"/>
                  </a:moveTo>
                  <a:lnTo>
                    <a:pt x="421880" y="1183589"/>
                  </a:lnTo>
                  <a:lnTo>
                    <a:pt x="421880" y="1178832"/>
                  </a:lnTo>
                  <a:close/>
                  <a:moveTo>
                    <a:pt x="401889" y="1150289"/>
                  </a:moveTo>
                  <a:cubicBezTo>
                    <a:pt x="399033" y="1155046"/>
                    <a:pt x="397129" y="1159803"/>
                    <a:pt x="395225" y="1162658"/>
                  </a:cubicBezTo>
                  <a:cubicBezTo>
                    <a:pt x="392369" y="1153143"/>
                    <a:pt x="398081" y="1153143"/>
                    <a:pt x="401889" y="1150289"/>
                  </a:cubicBezTo>
                  <a:close/>
                  <a:moveTo>
                    <a:pt x="423784" y="1086543"/>
                  </a:moveTo>
                  <a:cubicBezTo>
                    <a:pt x="421880" y="1087494"/>
                    <a:pt x="419976" y="1087494"/>
                    <a:pt x="419024" y="1087494"/>
                  </a:cubicBezTo>
                  <a:cubicBezTo>
                    <a:pt x="422832" y="1094154"/>
                    <a:pt x="424736" y="1112231"/>
                    <a:pt x="423784" y="1121746"/>
                  </a:cubicBezTo>
                  <a:cubicBezTo>
                    <a:pt x="427592" y="1125552"/>
                    <a:pt x="433304" y="1114134"/>
                    <a:pt x="436160" y="1109377"/>
                  </a:cubicBezTo>
                  <a:cubicBezTo>
                    <a:pt x="414264" y="1115086"/>
                    <a:pt x="437112" y="1097008"/>
                    <a:pt x="429496" y="1088446"/>
                  </a:cubicBezTo>
                  <a:cubicBezTo>
                    <a:pt x="427592" y="1091300"/>
                    <a:pt x="427592" y="1096057"/>
                    <a:pt x="424736" y="1097960"/>
                  </a:cubicBezTo>
                  <a:cubicBezTo>
                    <a:pt x="422832" y="1095105"/>
                    <a:pt x="421880" y="1090348"/>
                    <a:pt x="423784" y="1086543"/>
                  </a:cubicBezTo>
                  <a:close/>
                  <a:moveTo>
                    <a:pt x="383801" y="1058000"/>
                  </a:moveTo>
                  <a:cubicBezTo>
                    <a:pt x="384753" y="1053243"/>
                    <a:pt x="385705" y="1060854"/>
                    <a:pt x="386657" y="1063709"/>
                  </a:cubicBezTo>
                  <a:cubicBezTo>
                    <a:pt x="386657" y="1064660"/>
                    <a:pt x="386657" y="1068466"/>
                    <a:pt x="383801" y="1068466"/>
                  </a:cubicBezTo>
                  <a:close/>
                  <a:moveTo>
                    <a:pt x="394272" y="1017088"/>
                  </a:moveTo>
                  <a:lnTo>
                    <a:pt x="403792" y="1017088"/>
                  </a:lnTo>
                  <a:lnTo>
                    <a:pt x="399984" y="1024699"/>
                  </a:lnTo>
                  <a:cubicBezTo>
                    <a:pt x="399984" y="1017088"/>
                    <a:pt x="393320" y="1020894"/>
                    <a:pt x="394272" y="1017088"/>
                  </a:cubicBezTo>
                  <a:close/>
                  <a:moveTo>
                    <a:pt x="441158" y="984858"/>
                  </a:moveTo>
                  <a:cubicBezTo>
                    <a:pt x="440444" y="984739"/>
                    <a:pt x="440444" y="986166"/>
                    <a:pt x="441872" y="991399"/>
                  </a:cubicBezTo>
                  <a:lnTo>
                    <a:pt x="444728" y="987593"/>
                  </a:lnTo>
                  <a:cubicBezTo>
                    <a:pt x="443300" y="986641"/>
                    <a:pt x="441872" y="984976"/>
                    <a:pt x="441158" y="984858"/>
                  </a:cubicBezTo>
                  <a:close/>
                  <a:moveTo>
                    <a:pt x="390465" y="984739"/>
                  </a:moveTo>
                  <a:lnTo>
                    <a:pt x="379993" y="990448"/>
                  </a:lnTo>
                  <a:cubicBezTo>
                    <a:pt x="382849" y="983788"/>
                    <a:pt x="391417" y="983788"/>
                    <a:pt x="390465" y="984739"/>
                  </a:cubicBezTo>
                  <a:close/>
                  <a:moveTo>
                    <a:pt x="435208" y="965710"/>
                  </a:moveTo>
                  <a:cubicBezTo>
                    <a:pt x="434256" y="963807"/>
                    <a:pt x="435208" y="978079"/>
                    <a:pt x="436160" y="983787"/>
                  </a:cubicBezTo>
                  <a:cubicBezTo>
                    <a:pt x="439016" y="980933"/>
                    <a:pt x="439968" y="967613"/>
                    <a:pt x="435208" y="965710"/>
                  </a:cubicBezTo>
                  <a:close/>
                  <a:moveTo>
                    <a:pt x="421880" y="957147"/>
                  </a:moveTo>
                  <a:cubicBezTo>
                    <a:pt x="419024" y="956195"/>
                    <a:pt x="417120" y="958098"/>
                    <a:pt x="415216" y="960953"/>
                  </a:cubicBezTo>
                  <a:cubicBezTo>
                    <a:pt x="417120" y="959050"/>
                    <a:pt x="419976" y="963807"/>
                    <a:pt x="421880" y="957147"/>
                  </a:cubicBezTo>
                  <a:close/>
                  <a:moveTo>
                    <a:pt x="412360" y="945730"/>
                  </a:moveTo>
                  <a:cubicBezTo>
                    <a:pt x="406649" y="946681"/>
                    <a:pt x="399033" y="958098"/>
                    <a:pt x="403793" y="967613"/>
                  </a:cubicBezTo>
                  <a:lnTo>
                    <a:pt x="413312" y="951438"/>
                  </a:lnTo>
                  <a:lnTo>
                    <a:pt x="408553" y="957147"/>
                  </a:lnTo>
                  <a:close/>
                  <a:moveTo>
                    <a:pt x="383801" y="942876"/>
                  </a:moveTo>
                  <a:lnTo>
                    <a:pt x="383801" y="953342"/>
                  </a:lnTo>
                  <a:lnTo>
                    <a:pt x="380945" y="958099"/>
                  </a:lnTo>
                  <a:close/>
                  <a:moveTo>
                    <a:pt x="408553" y="931458"/>
                  </a:moveTo>
                  <a:lnTo>
                    <a:pt x="406649" y="942875"/>
                  </a:lnTo>
                  <a:lnTo>
                    <a:pt x="407601" y="941924"/>
                  </a:lnTo>
                  <a:lnTo>
                    <a:pt x="407601" y="942875"/>
                  </a:lnTo>
                  <a:lnTo>
                    <a:pt x="408553" y="932409"/>
                  </a:lnTo>
                  <a:cubicBezTo>
                    <a:pt x="408553" y="931458"/>
                    <a:pt x="408553" y="931458"/>
                    <a:pt x="408553" y="931458"/>
                  </a:cubicBezTo>
                  <a:close/>
                  <a:moveTo>
                    <a:pt x="664632" y="929556"/>
                  </a:moveTo>
                  <a:lnTo>
                    <a:pt x="668440" y="933362"/>
                  </a:lnTo>
                  <a:lnTo>
                    <a:pt x="657016" y="930507"/>
                  </a:lnTo>
                  <a:close/>
                  <a:moveTo>
                    <a:pt x="741742" y="926701"/>
                  </a:moveTo>
                  <a:cubicBezTo>
                    <a:pt x="742693" y="927652"/>
                    <a:pt x="744597" y="927652"/>
                    <a:pt x="745549" y="929555"/>
                  </a:cubicBezTo>
                  <a:lnTo>
                    <a:pt x="737934" y="929555"/>
                  </a:lnTo>
                  <a:cubicBezTo>
                    <a:pt x="735078" y="928604"/>
                    <a:pt x="739838" y="927652"/>
                    <a:pt x="741742" y="926701"/>
                  </a:cubicBezTo>
                  <a:close/>
                  <a:moveTo>
                    <a:pt x="629409" y="924798"/>
                  </a:moveTo>
                  <a:lnTo>
                    <a:pt x="637977" y="924798"/>
                  </a:lnTo>
                  <a:lnTo>
                    <a:pt x="637025" y="927652"/>
                  </a:lnTo>
                  <a:close/>
                  <a:moveTo>
                    <a:pt x="686527" y="922895"/>
                  </a:moveTo>
                  <a:lnTo>
                    <a:pt x="690335" y="933361"/>
                  </a:lnTo>
                  <a:cubicBezTo>
                    <a:pt x="685575" y="930507"/>
                    <a:pt x="685575" y="922895"/>
                    <a:pt x="686527" y="922895"/>
                  </a:cubicBezTo>
                  <a:close/>
                  <a:moveTo>
                    <a:pt x="278469" y="921875"/>
                  </a:moveTo>
                  <a:lnTo>
                    <a:pt x="278370" y="922063"/>
                  </a:lnTo>
                  <a:cubicBezTo>
                    <a:pt x="276228" y="922896"/>
                    <a:pt x="273848" y="922896"/>
                    <a:pt x="273372" y="923847"/>
                  </a:cubicBezTo>
                  <a:close/>
                  <a:moveTo>
                    <a:pt x="621626" y="918931"/>
                  </a:moveTo>
                  <a:lnTo>
                    <a:pt x="626555" y="920041"/>
                  </a:lnTo>
                  <a:cubicBezTo>
                    <a:pt x="625127" y="920517"/>
                    <a:pt x="623223" y="920517"/>
                    <a:pt x="621914" y="919922"/>
                  </a:cubicBezTo>
                  <a:close/>
                  <a:moveTo>
                    <a:pt x="136288" y="917187"/>
                  </a:moveTo>
                  <a:lnTo>
                    <a:pt x="147712" y="919090"/>
                  </a:lnTo>
                  <a:cubicBezTo>
                    <a:pt x="139144" y="921944"/>
                    <a:pt x="145808" y="919090"/>
                    <a:pt x="136288" y="917187"/>
                  </a:cubicBezTo>
                  <a:close/>
                  <a:moveTo>
                    <a:pt x="802668" y="912430"/>
                  </a:moveTo>
                  <a:cubicBezTo>
                    <a:pt x="805524" y="915284"/>
                    <a:pt x="809332" y="917187"/>
                    <a:pt x="811236" y="919090"/>
                  </a:cubicBezTo>
                  <a:cubicBezTo>
                    <a:pt x="804572" y="921944"/>
                    <a:pt x="804572" y="915284"/>
                    <a:pt x="802668" y="912430"/>
                  </a:cubicBezTo>
                  <a:close/>
                  <a:moveTo>
                    <a:pt x="494230" y="912429"/>
                  </a:moveTo>
                  <a:lnTo>
                    <a:pt x="494344" y="912470"/>
                  </a:lnTo>
                  <a:lnTo>
                    <a:pt x="494311" y="912564"/>
                  </a:lnTo>
                  <a:close/>
                  <a:moveTo>
                    <a:pt x="964147" y="910527"/>
                  </a:moveTo>
                  <a:cubicBezTo>
                    <a:pt x="964980" y="909814"/>
                    <a:pt x="965932" y="909576"/>
                    <a:pt x="967360" y="911479"/>
                  </a:cubicBezTo>
                  <a:cubicBezTo>
                    <a:pt x="970216" y="918139"/>
                    <a:pt x="964504" y="912430"/>
                    <a:pt x="961648" y="912430"/>
                  </a:cubicBezTo>
                  <a:cubicBezTo>
                    <a:pt x="962600" y="912430"/>
                    <a:pt x="963314" y="911241"/>
                    <a:pt x="964147" y="910527"/>
                  </a:cubicBezTo>
                  <a:close/>
                  <a:moveTo>
                    <a:pt x="709375" y="910527"/>
                  </a:moveTo>
                  <a:lnTo>
                    <a:pt x="715087" y="914333"/>
                  </a:lnTo>
                  <a:cubicBezTo>
                    <a:pt x="709375" y="913381"/>
                    <a:pt x="712231" y="920993"/>
                    <a:pt x="709375" y="919090"/>
                  </a:cubicBezTo>
                  <a:close/>
                  <a:moveTo>
                    <a:pt x="378498" y="910254"/>
                  </a:moveTo>
                  <a:lnTo>
                    <a:pt x="380945" y="911478"/>
                  </a:lnTo>
                  <a:lnTo>
                    <a:pt x="380166" y="912256"/>
                  </a:lnTo>
                  <a:close/>
                  <a:moveTo>
                    <a:pt x="361906" y="908624"/>
                  </a:moveTo>
                  <a:cubicBezTo>
                    <a:pt x="359050" y="920041"/>
                    <a:pt x="352386" y="905770"/>
                    <a:pt x="347626" y="916236"/>
                  </a:cubicBezTo>
                  <a:cubicBezTo>
                    <a:pt x="346674" y="907673"/>
                    <a:pt x="358098" y="911478"/>
                    <a:pt x="361906" y="908624"/>
                  </a:cubicBezTo>
                  <a:close/>
                  <a:moveTo>
                    <a:pt x="497309" y="905546"/>
                  </a:moveTo>
                  <a:cubicBezTo>
                    <a:pt x="498693" y="904698"/>
                    <a:pt x="500894" y="905293"/>
                    <a:pt x="504702" y="908623"/>
                  </a:cubicBezTo>
                  <a:cubicBezTo>
                    <a:pt x="504226" y="912429"/>
                    <a:pt x="502798" y="914332"/>
                    <a:pt x="500894" y="914808"/>
                  </a:cubicBezTo>
                  <a:lnTo>
                    <a:pt x="494344" y="912470"/>
                  </a:lnTo>
                  <a:lnTo>
                    <a:pt x="494825" y="911121"/>
                  </a:lnTo>
                  <a:cubicBezTo>
                    <a:pt x="495361" y="908683"/>
                    <a:pt x="495926" y="906393"/>
                    <a:pt x="497309" y="905546"/>
                  </a:cubicBezTo>
                  <a:close/>
                  <a:moveTo>
                    <a:pt x="97257" y="903866"/>
                  </a:moveTo>
                  <a:cubicBezTo>
                    <a:pt x="96305" y="904818"/>
                    <a:pt x="95353" y="905769"/>
                    <a:pt x="94401" y="906721"/>
                  </a:cubicBezTo>
                  <a:cubicBezTo>
                    <a:pt x="93449" y="905769"/>
                    <a:pt x="92497" y="903866"/>
                    <a:pt x="91545" y="904818"/>
                  </a:cubicBezTo>
                  <a:cubicBezTo>
                    <a:pt x="90593" y="905769"/>
                    <a:pt x="89641" y="907672"/>
                    <a:pt x="89641" y="908623"/>
                  </a:cubicBezTo>
                  <a:cubicBezTo>
                    <a:pt x="83930" y="911478"/>
                    <a:pt x="78218" y="913381"/>
                    <a:pt x="83930" y="920992"/>
                  </a:cubicBezTo>
                  <a:lnTo>
                    <a:pt x="89641" y="920041"/>
                  </a:lnTo>
                  <a:cubicBezTo>
                    <a:pt x="86786" y="920041"/>
                    <a:pt x="87738" y="919089"/>
                    <a:pt x="86786" y="917187"/>
                  </a:cubicBezTo>
                  <a:cubicBezTo>
                    <a:pt x="90593" y="914332"/>
                    <a:pt x="93449" y="919089"/>
                    <a:pt x="96305" y="920992"/>
                  </a:cubicBezTo>
                  <a:cubicBezTo>
                    <a:pt x="95353" y="918138"/>
                    <a:pt x="88690" y="914332"/>
                    <a:pt x="90593" y="908623"/>
                  </a:cubicBezTo>
                  <a:cubicBezTo>
                    <a:pt x="92497" y="908623"/>
                    <a:pt x="94401" y="907672"/>
                    <a:pt x="95353" y="906721"/>
                  </a:cubicBezTo>
                  <a:cubicBezTo>
                    <a:pt x="96305" y="907672"/>
                    <a:pt x="97257" y="908623"/>
                    <a:pt x="98209" y="905769"/>
                  </a:cubicBezTo>
                  <a:close/>
                  <a:moveTo>
                    <a:pt x="252429" y="902915"/>
                  </a:moveTo>
                  <a:cubicBezTo>
                    <a:pt x="251477" y="905769"/>
                    <a:pt x="245765" y="905769"/>
                    <a:pt x="240053" y="906721"/>
                  </a:cubicBezTo>
                  <a:cubicBezTo>
                    <a:pt x="242909" y="915284"/>
                    <a:pt x="253381" y="907672"/>
                    <a:pt x="252429" y="902915"/>
                  </a:cubicBezTo>
                  <a:close/>
                  <a:moveTo>
                    <a:pt x="896913" y="901964"/>
                  </a:moveTo>
                  <a:cubicBezTo>
                    <a:pt x="899769" y="905770"/>
                    <a:pt x="905481" y="903867"/>
                    <a:pt x="905481" y="903867"/>
                  </a:cubicBezTo>
                  <a:cubicBezTo>
                    <a:pt x="892153" y="907673"/>
                    <a:pt x="907385" y="911478"/>
                    <a:pt x="909289" y="915284"/>
                  </a:cubicBezTo>
                  <a:cubicBezTo>
                    <a:pt x="901673" y="913381"/>
                    <a:pt x="901673" y="908624"/>
                    <a:pt x="896913" y="901964"/>
                  </a:cubicBezTo>
                  <a:close/>
                  <a:moveTo>
                    <a:pt x="166751" y="901964"/>
                  </a:moveTo>
                  <a:cubicBezTo>
                    <a:pt x="164847" y="904818"/>
                    <a:pt x="161039" y="901964"/>
                    <a:pt x="162943" y="906721"/>
                  </a:cubicBezTo>
                  <a:cubicBezTo>
                    <a:pt x="166751" y="904818"/>
                    <a:pt x="173415" y="915284"/>
                    <a:pt x="176271" y="905769"/>
                  </a:cubicBezTo>
                  <a:close/>
                  <a:moveTo>
                    <a:pt x="662730" y="901012"/>
                  </a:moveTo>
                  <a:lnTo>
                    <a:pt x="666537" y="905769"/>
                  </a:lnTo>
                  <a:lnTo>
                    <a:pt x="658922" y="901964"/>
                  </a:lnTo>
                  <a:cubicBezTo>
                    <a:pt x="659874" y="907672"/>
                    <a:pt x="667489" y="914332"/>
                    <a:pt x="674153" y="909575"/>
                  </a:cubicBezTo>
                  <a:close/>
                  <a:moveTo>
                    <a:pt x="654162" y="900061"/>
                  </a:moveTo>
                  <a:lnTo>
                    <a:pt x="656066" y="905769"/>
                  </a:lnTo>
                  <a:lnTo>
                    <a:pt x="643690" y="903866"/>
                  </a:lnTo>
                  <a:lnTo>
                    <a:pt x="657018" y="906721"/>
                  </a:lnTo>
                  <a:lnTo>
                    <a:pt x="656066" y="905769"/>
                  </a:lnTo>
                  <a:lnTo>
                    <a:pt x="657018" y="905769"/>
                  </a:lnTo>
                  <a:close/>
                  <a:moveTo>
                    <a:pt x="1008295" y="895780"/>
                  </a:moveTo>
                  <a:cubicBezTo>
                    <a:pt x="1013292" y="895542"/>
                    <a:pt x="1017814" y="896731"/>
                    <a:pt x="1018766" y="901964"/>
                  </a:cubicBezTo>
                  <a:cubicBezTo>
                    <a:pt x="1012103" y="901964"/>
                    <a:pt x="1001631" y="901964"/>
                    <a:pt x="994967" y="898158"/>
                  </a:cubicBezTo>
                  <a:cubicBezTo>
                    <a:pt x="997823" y="897683"/>
                    <a:pt x="1003297" y="896017"/>
                    <a:pt x="1008295" y="895780"/>
                  </a:cubicBezTo>
                  <a:close/>
                  <a:moveTo>
                    <a:pt x="51563" y="894352"/>
                  </a:moveTo>
                  <a:cubicBezTo>
                    <a:pt x="47755" y="897206"/>
                    <a:pt x="52515" y="901012"/>
                    <a:pt x="55370" y="901964"/>
                  </a:cubicBezTo>
                  <a:cubicBezTo>
                    <a:pt x="55370" y="901012"/>
                    <a:pt x="56322" y="898158"/>
                    <a:pt x="54418" y="896255"/>
                  </a:cubicBezTo>
                  <a:close/>
                  <a:moveTo>
                    <a:pt x="450439" y="893401"/>
                  </a:moveTo>
                  <a:cubicBezTo>
                    <a:pt x="450439" y="893401"/>
                    <a:pt x="450439" y="894352"/>
                    <a:pt x="450439" y="894352"/>
                  </a:cubicBezTo>
                  <a:cubicBezTo>
                    <a:pt x="451391" y="895303"/>
                    <a:pt x="453295" y="895303"/>
                    <a:pt x="455199" y="893401"/>
                  </a:cubicBezTo>
                  <a:cubicBezTo>
                    <a:pt x="453295" y="892449"/>
                    <a:pt x="452343" y="893401"/>
                    <a:pt x="450439" y="893401"/>
                  </a:cubicBezTo>
                  <a:close/>
                  <a:moveTo>
                    <a:pt x="427592" y="893401"/>
                  </a:moveTo>
                  <a:cubicBezTo>
                    <a:pt x="426640" y="894352"/>
                    <a:pt x="426640" y="894352"/>
                    <a:pt x="426640" y="894352"/>
                  </a:cubicBezTo>
                  <a:cubicBezTo>
                    <a:pt x="426640" y="895303"/>
                    <a:pt x="426640" y="897206"/>
                    <a:pt x="426640" y="898158"/>
                  </a:cubicBezTo>
                  <a:cubicBezTo>
                    <a:pt x="427592" y="897206"/>
                    <a:pt x="428544" y="897206"/>
                    <a:pt x="429496" y="897206"/>
                  </a:cubicBezTo>
                  <a:cubicBezTo>
                    <a:pt x="428544" y="896255"/>
                    <a:pt x="427592" y="895303"/>
                    <a:pt x="427592" y="893401"/>
                  </a:cubicBezTo>
                  <a:close/>
                  <a:moveTo>
                    <a:pt x="823613" y="892449"/>
                  </a:moveTo>
                  <a:lnTo>
                    <a:pt x="821709" y="895303"/>
                  </a:lnTo>
                  <a:lnTo>
                    <a:pt x="827421" y="893401"/>
                  </a:lnTo>
                  <a:close/>
                  <a:moveTo>
                    <a:pt x="224822" y="892449"/>
                  </a:moveTo>
                  <a:cubicBezTo>
                    <a:pt x="221966" y="897206"/>
                    <a:pt x="218158" y="894352"/>
                    <a:pt x="220062" y="901964"/>
                  </a:cubicBezTo>
                  <a:cubicBezTo>
                    <a:pt x="221014" y="901964"/>
                    <a:pt x="229582" y="901012"/>
                    <a:pt x="229582" y="906721"/>
                  </a:cubicBezTo>
                  <a:lnTo>
                    <a:pt x="231486" y="899109"/>
                  </a:lnTo>
                  <a:cubicBezTo>
                    <a:pt x="227678" y="900061"/>
                    <a:pt x="222918" y="894352"/>
                    <a:pt x="224822" y="892449"/>
                  </a:cubicBezTo>
                  <a:close/>
                  <a:moveTo>
                    <a:pt x="667489" y="891498"/>
                  </a:moveTo>
                  <a:cubicBezTo>
                    <a:pt x="666537" y="894352"/>
                    <a:pt x="668441" y="896255"/>
                    <a:pt x="670345" y="898158"/>
                  </a:cubicBezTo>
                  <a:cubicBezTo>
                    <a:pt x="669393" y="896255"/>
                    <a:pt x="672249" y="894352"/>
                    <a:pt x="667489" y="891498"/>
                  </a:cubicBezTo>
                  <a:close/>
                  <a:moveTo>
                    <a:pt x="990207" y="890547"/>
                  </a:moveTo>
                  <a:lnTo>
                    <a:pt x="994967" y="890547"/>
                  </a:lnTo>
                  <a:lnTo>
                    <a:pt x="994015" y="894353"/>
                  </a:lnTo>
                  <a:close/>
                  <a:moveTo>
                    <a:pt x="886443" y="882935"/>
                  </a:moveTo>
                  <a:lnTo>
                    <a:pt x="883587" y="889595"/>
                  </a:lnTo>
                  <a:lnTo>
                    <a:pt x="889299" y="889595"/>
                  </a:lnTo>
                  <a:close/>
                  <a:moveTo>
                    <a:pt x="991159" y="881032"/>
                  </a:moveTo>
                  <a:lnTo>
                    <a:pt x="999727" y="883886"/>
                  </a:lnTo>
                  <a:cubicBezTo>
                    <a:pt x="994967" y="886741"/>
                    <a:pt x="995919" y="881983"/>
                    <a:pt x="991159" y="881032"/>
                  </a:cubicBezTo>
                  <a:close/>
                  <a:moveTo>
                    <a:pt x="775062" y="878178"/>
                  </a:moveTo>
                  <a:cubicBezTo>
                    <a:pt x="778870" y="900061"/>
                    <a:pt x="765543" y="877226"/>
                    <a:pt x="759831" y="884837"/>
                  </a:cubicBezTo>
                  <a:cubicBezTo>
                    <a:pt x="761735" y="886740"/>
                    <a:pt x="765543" y="886740"/>
                    <a:pt x="766495" y="889595"/>
                  </a:cubicBezTo>
                  <a:cubicBezTo>
                    <a:pt x="765543" y="891498"/>
                    <a:pt x="761735" y="892449"/>
                    <a:pt x="758879" y="890546"/>
                  </a:cubicBezTo>
                  <a:cubicBezTo>
                    <a:pt x="758879" y="892449"/>
                    <a:pt x="758879" y="894352"/>
                    <a:pt x="758879" y="895303"/>
                  </a:cubicBezTo>
                  <a:cubicBezTo>
                    <a:pt x="763639" y="891498"/>
                    <a:pt x="776014" y="889595"/>
                    <a:pt x="782678" y="890546"/>
                  </a:cubicBezTo>
                  <a:cubicBezTo>
                    <a:pt x="785534" y="886740"/>
                    <a:pt x="776966" y="881032"/>
                    <a:pt x="775062" y="878178"/>
                  </a:cubicBezTo>
                  <a:close/>
                  <a:moveTo>
                    <a:pt x="616083" y="877226"/>
                  </a:moveTo>
                  <a:cubicBezTo>
                    <a:pt x="618939" y="881508"/>
                    <a:pt x="620605" y="884838"/>
                    <a:pt x="622509" y="887573"/>
                  </a:cubicBezTo>
                  <a:lnTo>
                    <a:pt x="624629" y="889403"/>
                  </a:lnTo>
                  <a:lnTo>
                    <a:pt x="624651" y="889595"/>
                  </a:lnTo>
                  <a:lnTo>
                    <a:pt x="624870" y="889611"/>
                  </a:lnTo>
                  <a:lnTo>
                    <a:pt x="630362" y="894352"/>
                  </a:lnTo>
                  <a:lnTo>
                    <a:pt x="632266" y="886740"/>
                  </a:lnTo>
                  <a:cubicBezTo>
                    <a:pt x="630838" y="887216"/>
                    <a:pt x="630362" y="888881"/>
                    <a:pt x="629529" y="889952"/>
                  </a:cubicBezTo>
                  <a:lnTo>
                    <a:pt x="624870" y="889611"/>
                  </a:lnTo>
                  <a:lnTo>
                    <a:pt x="624629" y="889403"/>
                  </a:lnTo>
                  <a:lnTo>
                    <a:pt x="623580" y="880199"/>
                  </a:lnTo>
                  <a:cubicBezTo>
                    <a:pt x="622271" y="877226"/>
                    <a:pt x="619891" y="875323"/>
                    <a:pt x="616083" y="877226"/>
                  </a:cubicBezTo>
                  <a:close/>
                  <a:moveTo>
                    <a:pt x="679032" y="875799"/>
                  </a:moveTo>
                  <a:cubicBezTo>
                    <a:pt x="676295" y="875799"/>
                    <a:pt x="673677" y="876751"/>
                    <a:pt x="673201" y="879129"/>
                  </a:cubicBezTo>
                  <a:cubicBezTo>
                    <a:pt x="672249" y="879129"/>
                    <a:pt x="682721" y="878178"/>
                    <a:pt x="685577" y="878178"/>
                  </a:cubicBezTo>
                  <a:cubicBezTo>
                    <a:pt x="684625" y="876751"/>
                    <a:pt x="681769" y="875799"/>
                    <a:pt x="679032" y="875799"/>
                  </a:cubicBezTo>
                  <a:close/>
                  <a:moveTo>
                    <a:pt x="368570" y="875323"/>
                  </a:moveTo>
                  <a:cubicBezTo>
                    <a:pt x="369522" y="888643"/>
                    <a:pt x="360954" y="877226"/>
                    <a:pt x="357146" y="876275"/>
                  </a:cubicBezTo>
                  <a:cubicBezTo>
                    <a:pt x="360954" y="878178"/>
                    <a:pt x="366666" y="890546"/>
                    <a:pt x="375234" y="883886"/>
                  </a:cubicBezTo>
                  <a:lnTo>
                    <a:pt x="369522" y="881032"/>
                  </a:lnTo>
                  <a:lnTo>
                    <a:pt x="370474" y="880080"/>
                  </a:lnTo>
                  <a:close/>
                  <a:moveTo>
                    <a:pt x="688433" y="869615"/>
                  </a:moveTo>
                  <a:cubicBezTo>
                    <a:pt x="687481" y="872469"/>
                    <a:pt x="683673" y="875323"/>
                    <a:pt x="691289" y="872469"/>
                  </a:cubicBezTo>
                  <a:close/>
                  <a:moveTo>
                    <a:pt x="618939" y="869615"/>
                  </a:moveTo>
                  <a:lnTo>
                    <a:pt x="609419" y="873420"/>
                  </a:lnTo>
                  <a:cubicBezTo>
                    <a:pt x="615131" y="883886"/>
                    <a:pt x="616083" y="873420"/>
                    <a:pt x="618939" y="869615"/>
                  </a:cubicBezTo>
                  <a:close/>
                  <a:moveTo>
                    <a:pt x="861692" y="867712"/>
                  </a:moveTo>
                  <a:cubicBezTo>
                    <a:pt x="862644" y="867712"/>
                    <a:pt x="862644" y="868663"/>
                    <a:pt x="862644" y="870566"/>
                  </a:cubicBezTo>
                  <a:lnTo>
                    <a:pt x="862250" y="870555"/>
                  </a:lnTo>
                  <a:close/>
                  <a:moveTo>
                    <a:pt x="288604" y="866760"/>
                  </a:moveTo>
                  <a:cubicBezTo>
                    <a:pt x="288604" y="870566"/>
                    <a:pt x="295268" y="868663"/>
                    <a:pt x="293364" y="874372"/>
                  </a:cubicBezTo>
                  <a:lnTo>
                    <a:pt x="290508" y="875323"/>
                  </a:lnTo>
                  <a:cubicBezTo>
                    <a:pt x="292412" y="874372"/>
                    <a:pt x="292888" y="876988"/>
                    <a:pt x="293840" y="879129"/>
                  </a:cubicBezTo>
                  <a:lnTo>
                    <a:pt x="296057" y="879470"/>
                  </a:lnTo>
                  <a:lnTo>
                    <a:pt x="296220" y="881032"/>
                  </a:lnTo>
                  <a:lnTo>
                    <a:pt x="300028" y="880080"/>
                  </a:lnTo>
                  <a:lnTo>
                    <a:pt x="296057" y="879470"/>
                  </a:lnTo>
                  <a:lnTo>
                    <a:pt x="295625" y="875324"/>
                  </a:lnTo>
                  <a:cubicBezTo>
                    <a:pt x="294316" y="873183"/>
                    <a:pt x="293364" y="871042"/>
                    <a:pt x="297172" y="869615"/>
                  </a:cubicBezTo>
                  <a:cubicBezTo>
                    <a:pt x="300028" y="868663"/>
                    <a:pt x="292412" y="864858"/>
                    <a:pt x="288604" y="866760"/>
                  </a:cubicBezTo>
                  <a:close/>
                  <a:moveTo>
                    <a:pt x="305977" y="858673"/>
                  </a:moveTo>
                  <a:cubicBezTo>
                    <a:pt x="304312" y="857246"/>
                    <a:pt x="302408" y="857246"/>
                    <a:pt x="300028" y="861052"/>
                  </a:cubicBezTo>
                  <a:cubicBezTo>
                    <a:pt x="303836" y="870566"/>
                    <a:pt x="305739" y="861052"/>
                    <a:pt x="310499" y="864858"/>
                  </a:cubicBezTo>
                  <a:cubicBezTo>
                    <a:pt x="309071" y="862955"/>
                    <a:pt x="307643" y="860101"/>
                    <a:pt x="305977" y="858673"/>
                  </a:cubicBezTo>
                  <a:close/>
                  <a:moveTo>
                    <a:pt x="124865" y="857246"/>
                  </a:moveTo>
                  <a:cubicBezTo>
                    <a:pt x="129624" y="858197"/>
                    <a:pt x="128672" y="869615"/>
                    <a:pt x="135336" y="863906"/>
                  </a:cubicBezTo>
                  <a:cubicBezTo>
                    <a:pt x="129624" y="862955"/>
                    <a:pt x="130576" y="852489"/>
                    <a:pt x="124865" y="857246"/>
                  </a:cubicBezTo>
                  <a:close/>
                  <a:moveTo>
                    <a:pt x="425688" y="641270"/>
                  </a:moveTo>
                  <a:cubicBezTo>
                    <a:pt x="423784" y="646027"/>
                    <a:pt x="415216" y="645075"/>
                    <a:pt x="419976" y="653638"/>
                  </a:cubicBezTo>
                  <a:cubicBezTo>
                    <a:pt x="422832" y="651735"/>
                    <a:pt x="419976" y="647929"/>
                    <a:pt x="421880" y="646027"/>
                  </a:cubicBezTo>
                  <a:cubicBezTo>
                    <a:pt x="426640" y="646978"/>
                    <a:pt x="425688" y="645075"/>
                    <a:pt x="425688" y="641270"/>
                  </a:cubicBezTo>
                  <a:close/>
                  <a:moveTo>
                    <a:pt x="458055" y="624144"/>
                  </a:moveTo>
                  <a:cubicBezTo>
                    <a:pt x="453295" y="625095"/>
                    <a:pt x="456151" y="626998"/>
                    <a:pt x="457103" y="629852"/>
                  </a:cubicBezTo>
                  <a:close/>
                  <a:moveTo>
                    <a:pt x="403793" y="617484"/>
                  </a:moveTo>
                  <a:lnTo>
                    <a:pt x="399985" y="621289"/>
                  </a:lnTo>
                  <a:lnTo>
                    <a:pt x="404745" y="625095"/>
                  </a:lnTo>
                  <a:close/>
                  <a:moveTo>
                    <a:pt x="421880" y="613678"/>
                  </a:moveTo>
                  <a:cubicBezTo>
                    <a:pt x="410457" y="608920"/>
                    <a:pt x="413312" y="626998"/>
                    <a:pt x="415216" y="635561"/>
                  </a:cubicBezTo>
                  <a:cubicBezTo>
                    <a:pt x="418072" y="631755"/>
                    <a:pt x="411409" y="616532"/>
                    <a:pt x="421880" y="613678"/>
                  </a:cubicBezTo>
                  <a:close/>
                  <a:moveTo>
                    <a:pt x="448535" y="593698"/>
                  </a:moveTo>
                  <a:cubicBezTo>
                    <a:pt x="437112" y="595600"/>
                    <a:pt x="452343" y="601309"/>
                    <a:pt x="446632" y="609872"/>
                  </a:cubicBezTo>
                  <a:cubicBezTo>
                    <a:pt x="452343" y="609872"/>
                    <a:pt x="453295" y="600358"/>
                    <a:pt x="457103" y="597503"/>
                  </a:cubicBezTo>
                  <a:cubicBezTo>
                    <a:pt x="456151" y="593698"/>
                    <a:pt x="451391" y="599406"/>
                    <a:pt x="447584" y="600358"/>
                  </a:cubicBezTo>
                  <a:cubicBezTo>
                    <a:pt x="446632" y="597503"/>
                    <a:pt x="447584" y="596552"/>
                    <a:pt x="448535" y="593698"/>
                  </a:cubicBezTo>
                  <a:close/>
                  <a:moveTo>
                    <a:pt x="403619" y="543793"/>
                  </a:moveTo>
                  <a:lnTo>
                    <a:pt x="401889" y="548980"/>
                  </a:lnTo>
                  <a:lnTo>
                    <a:pt x="400937" y="548028"/>
                  </a:lnTo>
                  <a:lnTo>
                    <a:pt x="401831" y="545348"/>
                  </a:lnTo>
                  <a:close/>
                  <a:moveTo>
                    <a:pt x="438064" y="513777"/>
                  </a:moveTo>
                  <a:cubicBezTo>
                    <a:pt x="436160" y="519485"/>
                    <a:pt x="423784" y="527097"/>
                    <a:pt x="430448" y="538514"/>
                  </a:cubicBezTo>
                  <a:lnTo>
                    <a:pt x="433304" y="529951"/>
                  </a:lnTo>
                  <a:lnTo>
                    <a:pt x="434256" y="531854"/>
                  </a:lnTo>
                  <a:lnTo>
                    <a:pt x="439016" y="529951"/>
                  </a:lnTo>
                  <a:cubicBezTo>
                    <a:pt x="425688" y="531854"/>
                    <a:pt x="437112" y="518534"/>
                    <a:pt x="438064" y="513777"/>
                  </a:cubicBezTo>
                  <a:close/>
                  <a:moveTo>
                    <a:pt x="397128" y="501409"/>
                  </a:moveTo>
                  <a:cubicBezTo>
                    <a:pt x="405696" y="499506"/>
                    <a:pt x="402840" y="516632"/>
                    <a:pt x="404744" y="521389"/>
                  </a:cubicBezTo>
                  <a:cubicBezTo>
                    <a:pt x="393320" y="517583"/>
                    <a:pt x="408552" y="508069"/>
                    <a:pt x="397128" y="501409"/>
                  </a:cubicBezTo>
                  <a:close/>
                  <a:moveTo>
                    <a:pt x="452343" y="432904"/>
                  </a:moveTo>
                  <a:cubicBezTo>
                    <a:pt x="442824" y="437662"/>
                    <a:pt x="452343" y="440516"/>
                    <a:pt x="448535" y="447176"/>
                  </a:cubicBezTo>
                  <a:cubicBezTo>
                    <a:pt x="452343" y="443370"/>
                    <a:pt x="460911" y="438613"/>
                    <a:pt x="452343" y="432904"/>
                  </a:cubicBezTo>
                  <a:close/>
                  <a:moveTo>
                    <a:pt x="447584" y="415779"/>
                  </a:moveTo>
                  <a:cubicBezTo>
                    <a:pt x="443776" y="416730"/>
                    <a:pt x="445680" y="426244"/>
                    <a:pt x="439968" y="422439"/>
                  </a:cubicBezTo>
                  <a:lnTo>
                    <a:pt x="439016" y="418633"/>
                  </a:lnTo>
                  <a:cubicBezTo>
                    <a:pt x="439968" y="421487"/>
                    <a:pt x="437350" y="422439"/>
                    <a:pt x="435208" y="423747"/>
                  </a:cubicBezTo>
                  <a:lnTo>
                    <a:pt x="435024" y="425150"/>
                  </a:lnTo>
                  <a:lnTo>
                    <a:pt x="433304" y="425293"/>
                  </a:lnTo>
                  <a:lnTo>
                    <a:pt x="434256" y="431002"/>
                  </a:lnTo>
                  <a:lnTo>
                    <a:pt x="435024" y="425150"/>
                  </a:lnTo>
                  <a:lnTo>
                    <a:pt x="439016" y="424817"/>
                  </a:lnTo>
                  <a:cubicBezTo>
                    <a:pt x="441158" y="423152"/>
                    <a:pt x="443300" y="421963"/>
                    <a:pt x="444728" y="427196"/>
                  </a:cubicBezTo>
                  <a:cubicBezTo>
                    <a:pt x="445680" y="431953"/>
                    <a:pt x="449487" y="420536"/>
                    <a:pt x="447584" y="415779"/>
                  </a:cubicBezTo>
                  <a:close/>
                  <a:moveTo>
                    <a:pt x="391417" y="392944"/>
                  </a:moveTo>
                  <a:lnTo>
                    <a:pt x="393576" y="400818"/>
                  </a:lnTo>
                  <a:lnTo>
                    <a:pt x="393202" y="400556"/>
                  </a:lnTo>
                  <a:cubicBezTo>
                    <a:pt x="392369" y="397464"/>
                    <a:pt x="392369" y="393896"/>
                    <a:pt x="391417" y="392944"/>
                  </a:cubicBezTo>
                  <a:close/>
                  <a:moveTo>
                    <a:pt x="406649" y="348226"/>
                  </a:moveTo>
                  <a:cubicBezTo>
                    <a:pt x="399033" y="351081"/>
                    <a:pt x="406649" y="366304"/>
                    <a:pt x="410457" y="366304"/>
                  </a:cubicBezTo>
                  <a:cubicBezTo>
                    <a:pt x="407601" y="364401"/>
                    <a:pt x="407601" y="355838"/>
                    <a:pt x="406649" y="348226"/>
                  </a:cubicBezTo>
                  <a:close/>
                  <a:moveTo>
                    <a:pt x="411409" y="318732"/>
                  </a:moveTo>
                  <a:cubicBezTo>
                    <a:pt x="411409" y="320635"/>
                    <a:pt x="412360" y="333003"/>
                    <a:pt x="406649" y="333003"/>
                  </a:cubicBezTo>
                  <a:lnTo>
                    <a:pt x="415216" y="335858"/>
                  </a:lnTo>
                  <a:cubicBezTo>
                    <a:pt x="413312" y="330149"/>
                    <a:pt x="419976" y="323489"/>
                    <a:pt x="420928" y="326343"/>
                  </a:cubicBezTo>
                  <a:cubicBezTo>
                    <a:pt x="416168" y="321586"/>
                    <a:pt x="419024" y="316829"/>
                    <a:pt x="411409" y="318732"/>
                  </a:cubicBezTo>
                  <a:close/>
                  <a:moveTo>
                    <a:pt x="406649" y="236908"/>
                  </a:moveTo>
                  <a:cubicBezTo>
                    <a:pt x="408553" y="242617"/>
                    <a:pt x="399033" y="252131"/>
                    <a:pt x="407601" y="254986"/>
                  </a:cubicBezTo>
                  <a:lnTo>
                    <a:pt x="411409" y="241666"/>
                  </a:lnTo>
                  <a:cubicBezTo>
                    <a:pt x="408553" y="239763"/>
                    <a:pt x="411409" y="235005"/>
                    <a:pt x="406649" y="236908"/>
                  </a:cubicBezTo>
                  <a:close/>
                  <a:moveTo>
                    <a:pt x="397128" y="198851"/>
                  </a:moveTo>
                  <a:lnTo>
                    <a:pt x="395224" y="215025"/>
                  </a:lnTo>
                  <a:cubicBezTo>
                    <a:pt x="391416" y="203608"/>
                    <a:pt x="395224" y="212171"/>
                    <a:pt x="397128" y="198851"/>
                  </a:cubicBezTo>
                  <a:close/>
                  <a:moveTo>
                    <a:pt x="456151" y="183628"/>
                  </a:moveTo>
                  <a:cubicBezTo>
                    <a:pt x="455199" y="189336"/>
                    <a:pt x="443776" y="187433"/>
                    <a:pt x="449487" y="197899"/>
                  </a:cubicBezTo>
                  <a:cubicBezTo>
                    <a:pt x="450439" y="190288"/>
                    <a:pt x="460911" y="192191"/>
                    <a:pt x="456151" y="183628"/>
                  </a:cubicBezTo>
                  <a:close/>
                  <a:moveTo>
                    <a:pt x="393373" y="125575"/>
                  </a:moveTo>
                  <a:lnTo>
                    <a:pt x="393678" y="126541"/>
                  </a:lnTo>
                  <a:lnTo>
                    <a:pt x="393875" y="130016"/>
                  </a:lnTo>
                  <a:lnTo>
                    <a:pt x="393321" y="125590"/>
                  </a:lnTo>
                  <a:close/>
                  <a:moveTo>
                    <a:pt x="414740" y="77305"/>
                  </a:moveTo>
                  <a:cubicBezTo>
                    <a:pt x="413312" y="78732"/>
                    <a:pt x="412360" y="81349"/>
                    <a:pt x="412360" y="83727"/>
                  </a:cubicBezTo>
                  <a:cubicBezTo>
                    <a:pt x="413312" y="82775"/>
                    <a:pt x="416168" y="83727"/>
                    <a:pt x="418072" y="81824"/>
                  </a:cubicBezTo>
                  <a:lnTo>
                    <a:pt x="419976" y="78018"/>
                  </a:lnTo>
                  <a:cubicBezTo>
                    <a:pt x="418072" y="75640"/>
                    <a:pt x="416168" y="75878"/>
                    <a:pt x="414740" y="77305"/>
                  </a:cubicBezTo>
                  <a:close/>
                  <a:moveTo>
                    <a:pt x="372378" y="0"/>
                  </a:moveTo>
                  <a:cubicBezTo>
                    <a:pt x="376186" y="0"/>
                    <a:pt x="378089" y="4757"/>
                    <a:pt x="383801" y="951"/>
                  </a:cubicBezTo>
                  <a:lnTo>
                    <a:pt x="385705" y="14272"/>
                  </a:lnTo>
                  <a:cubicBezTo>
                    <a:pt x="393321" y="20932"/>
                    <a:pt x="394273" y="7612"/>
                    <a:pt x="396177" y="1903"/>
                  </a:cubicBezTo>
                  <a:lnTo>
                    <a:pt x="397129" y="10466"/>
                  </a:lnTo>
                  <a:cubicBezTo>
                    <a:pt x="398081" y="10466"/>
                    <a:pt x="399033" y="10466"/>
                    <a:pt x="399033" y="9514"/>
                  </a:cubicBezTo>
                  <a:lnTo>
                    <a:pt x="399033" y="16175"/>
                  </a:lnTo>
                  <a:cubicBezTo>
                    <a:pt x="407601" y="-1903"/>
                    <a:pt x="411409" y="34252"/>
                    <a:pt x="419024" y="15223"/>
                  </a:cubicBezTo>
                  <a:cubicBezTo>
                    <a:pt x="419024" y="19980"/>
                    <a:pt x="414264" y="25689"/>
                    <a:pt x="410457" y="28543"/>
                  </a:cubicBezTo>
                  <a:cubicBezTo>
                    <a:pt x="408553" y="38058"/>
                    <a:pt x="413312" y="35203"/>
                    <a:pt x="416168" y="39009"/>
                  </a:cubicBezTo>
                  <a:lnTo>
                    <a:pt x="422832" y="25689"/>
                  </a:lnTo>
                  <a:cubicBezTo>
                    <a:pt x="419976" y="46621"/>
                    <a:pt x="430448" y="23786"/>
                    <a:pt x="435208" y="39009"/>
                  </a:cubicBezTo>
                  <a:cubicBezTo>
                    <a:pt x="430448" y="56135"/>
                    <a:pt x="451391" y="66601"/>
                    <a:pt x="452343" y="75164"/>
                  </a:cubicBezTo>
                  <a:cubicBezTo>
                    <a:pt x="450439" y="93241"/>
                    <a:pt x="443776" y="68504"/>
                    <a:pt x="439968" y="79921"/>
                  </a:cubicBezTo>
                  <a:cubicBezTo>
                    <a:pt x="439016" y="90387"/>
                    <a:pt x="444728" y="85629"/>
                    <a:pt x="446632" y="91338"/>
                  </a:cubicBezTo>
                  <a:lnTo>
                    <a:pt x="437112" y="96095"/>
                  </a:lnTo>
                  <a:cubicBezTo>
                    <a:pt x="436160" y="107513"/>
                    <a:pt x="446632" y="96095"/>
                    <a:pt x="442824" y="102755"/>
                  </a:cubicBezTo>
                  <a:cubicBezTo>
                    <a:pt x="449487" y="112270"/>
                    <a:pt x="446632" y="99901"/>
                    <a:pt x="454247" y="97998"/>
                  </a:cubicBezTo>
                  <a:cubicBezTo>
                    <a:pt x="452343" y="99901"/>
                    <a:pt x="448535" y="110367"/>
                    <a:pt x="452343" y="114173"/>
                  </a:cubicBezTo>
                  <a:cubicBezTo>
                    <a:pt x="454247" y="113221"/>
                    <a:pt x="455199" y="101804"/>
                    <a:pt x="456151" y="109415"/>
                  </a:cubicBezTo>
                  <a:cubicBezTo>
                    <a:pt x="451391" y="137007"/>
                    <a:pt x="461863" y="143667"/>
                    <a:pt x="460911" y="168405"/>
                  </a:cubicBezTo>
                  <a:lnTo>
                    <a:pt x="465671" y="166502"/>
                  </a:lnTo>
                  <a:cubicBezTo>
                    <a:pt x="463767" y="169356"/>
                    <a:pt x="461863" y="171259"/>
                    <a:pt x="463767" y="174113"/>
                  </a:cubicBezTo>
                  <a:lnTo>
                    <a:pt x="466623" y="172210"/>
                  </a:lnTo>
                  <a:cubicBezTo>
                    <a:pt x="466623" y="175065"/>
                    <a:pt x="459959" y="200754"/>
                    <a:pt x="461863" y="216928"/>
                  </a:cubicBezTo>
                  <a:lnTo>
                    <a:pt x="467575" y="208365"/>
                  </a:lnTo>
                  <a:lnTo>
                    <a:pt x="460911" y="222637"/>
                  </a:lnTo>
                  <a:lnTo>
                    <a:pt x="469479" y="220734"/>
                  </a:lnTo>
                  <a:cubicBezTo>
                    <a:pt x="460911" y="225491"/>
                    <a:pt x="466623" y="242617"/>
                    <a:pt x="463767" y="256888"/>
                  </a:cubicBezTo>
                  <a:lnTo>
                    <a:pt x="469479" y="256888"/>
                  </a:lnTo>
                  <a:lnTo>
                    <a:pt x="466623" y="265451"/>
                  </a:lnTo>
                  <a:lnTo>
                    <a:pt x="470431" y="262597"/>
                  </a:lnTo>
                  <a:cubicBezTo>
                    <a:pt x="470431" y="271160"/>
                    <a:pt x="460911" y="280674"/>
                    <a:pt x="465671" y="290189"/>
                  </a:cubicBezTo>
                  <a:cubicBezTo>
                    <a:pt x="463767" y="284480"/>
                    <a:pt x="472335" y="282577"/>
                    <a:pt x="476143" y="283529"/>
                  </a:cubicBezTo>
                  <a:lnTo>
                    <a:pt x="466623" y="308266"/>
                  </a:lnTo>
                  <a:cubicBezTo>
                    <a:pt x="470431" y="309217"/>
                    <a:pt x="472335" y="319683"/>
                    <a:pt x="476143" y="312072"/>
                  </a:cubicBezTo>
                  <a:lnTo>
                    <a:pt x="469479" y="321586"/>
                  </a:lnTo>
                  <a:lnTo>
                    <a:pt x="474239" y="320635"/>
                  </a:lnTo>
                  <a:cubicBezTo>
                    <a:pt x="481855" y="360595"/>
                    <a:pt x="450439" y="393896"/>
                    <a:pt x="469479" y="432904"/>
                  </a:cubicBezTo>
                  <a:lnTo>
                    <a:pt x="471383" y="431953"/>
                  </a:lnTo>
                  <a:lnTo>
                    <a:pt x="461863" y="454788"/>
                  </a:lnTo>
                  <a:cubicBezTo>
                    <a:pt x="462815" y="459545"/>
                    <a:pt x="470431" y="460496"/>
                    <a:pt x="473287" y="467156"/>
                  </a:cubicBezTo>
                  <a:cubicBezTo>
                    <a:pt x="465671" y="463350"/>
                    <a:pt x="472335" y="479525"/>
                    <a:pt x="465671" y="484282"/>
                  </a:cubicBezTo>
                  <a:cubicBezTo>
                    <a:pt x="468527" y="489039"/>
                    <a:pt x="471383" y="484282"/>
                    <a:pt x="474239" y="482379"/>
                  </a:cubicBezTo>
                  <a:cubicBezTo>
                    <a:pt x="481855" y="504262"/>
                    <a:pt x="468527" y="522340"/>
                    <a:pt x="474239" y="546126"/>
                  </a:cubicBezTo>
                  <a:cubicBezTo>
                    <a:pt x="462815" y="521388"/>
                    <a:pt x="465671" y="521388"/>
                    <a:pt x="460911" y="505214"/>
                  </a:cubicBezTo>
                  <a:cubicBezTo>
                    <a:pt x="456151" y="525194"/>
                    <a:pt x="464719" y="528048"/>
                    <a:pt x="461863" y="548980"/>
                  </a:cubicBezTo>
                  <a:lnTo>
                    <a:pt x="465671" y="539466"/>
                  </a:lnTo>
                  <a:cubicBezTo>
                    <a:pt x="477095" y="549931"/>
                    <a:pt x="459007" y="571814"/>
                    <a:pt x="472335" y="574669"/>
                  </a:cubicBezTo>
                  <a:cubicBezTo>
                    <a:pt x="470431" y="587037"/>
                    <a:pt x="457103" y="597503"/>
                    <a:pt x="459007" y="612726"/>
                  </a:cubicBezTo>
                  <a:lnTo>
                    <a:pt x="470431" y="606066"/>
                  </a:lnTo>
                  <a:lnTo>
                    <a:pt x="470431" y="620338"/>
                  </a:lnTo>
                  <a:lnTo>
                    <a:pt x="462815" y="620338"/>
                  </a:lnTo>
                  <a:cubicBezTo>
                    <a:pt x="461863" y="625095"/>
                    <a:pt x="463767" y="626998"/>
                    <a:pt x="465671" y="627949"/>
                  </a:cubicBezTo>
                  <a:cubicBezTo>
                    <a:pt x="456151" y="636512"/>
                    <a:pt x="460911" y="649832"/>
                    <a:pt x="454247" y="663153"/>
                  </a:cubicBezTo>
                  <a:lnTo>
                    <a:pt x="458055" y="665056"/>
                  </a:lnTo>
                  <a:cubicBezTo>
                    <a:pt x="457103" y="666007"/>
                    <a:pt x="456151" y="667910"/>
                    <a:pt x="455199" y="667910"/>
                  </a:cubicBezTo>
                  <a:cubicBezTo>
                    <a:pt x="461863" y="670764"/>
                    <a:pt x="459007" y="680278"/>
                    <a:pt x="465671" y="681230"/>
                  </a:cubicBezTo>
                  <a:cubicBezTo>
                    <a:pt x="467575" y="676473"/>
                    <a:pt x="471383" y="666958"/>
                    <a:pt x="466623" y="667910"/>
                  </a:cubicBezTo>
                  <a:cubicBezTo>
                    <a:pt x="475191" y="657444"/>
                    <a:pt x="471383" y="681230"/>
                    <a:pt x="471383" y="687890"/>
                  </a:cubicBezTo>
                  <a:cubicBezTo>
                    <a:pt x="467575" y="680278"/>
                    <a:pt x="466623" y="690744"/>
                    <a:pt x="464719" y="694550"/>
                  </a:cubicBezTo>
                  <a:cubicBezTo>
                    <a:pt x="465671" y="695501"/>
                    <a:pt x="465671" y="694550"/>
                    <a:pt x="467575" y="693599"/>
                  </a:cubicBezTo>
                  <a:cubicBezTo>
                    <a:pt x="472335" y="706919"/>
                    <a:pt x="451391" y="711676"/>
                    <a:pt x="465671" y="720239"/>
                  </a:cubicBezTo>
                  <a:lnTo>
                    <a:pt x="458055" y="722142"/>
                  </a:lnTo>
                  <a:lnTo>
                    <a:pt x="463767" y="732607"/>
                  </a:lnTo>
                  <a:cubicBezTo>
                    <a:pt x="448535" y="733559"/>
                    <a:pt x="462815" y="746879"/>
                    <a:pt x="448535" y="748782"/>
                  </a:cubicBezTo>
                  <a:cubicBezTo>
                    <a:pt x="447584" y="761151"/>
                    <a:pt x="457103" y="747830"/>
                    <a:pt x="455199" y="751636"/>
                  </a:cubicBezTo>
                  <a:cubicBezTo>
                    <a:pt x="458055" y="763054"/>
                    <a:pt x="444728" y="782082"/>
                    <a:pt x="451391" y="785888"/>
                  </a:cubicBezTo>
                  <a:lnTo>
                    <a:pt x="451095" y="787277"/>
                  </a:lnTo>
                  <a:lnTo>
                    <a:pt x="453295" y="788743"/>
                  </a:lnTo>
                  <a:lnTo>
                    <a:pt x="450910" y="788147"/>
                  </a:lnTo>
                  <a:lnTo>
                    <a:pt x="448298" y="800397"/>
                  </a:lnTo>
                  <a:cubicBezTo>
                    <a:pt x="448060" y="805155"/>
                    <a:pt x="448060" y="809674"/>
                    <a:pt x="446632" y="813480"/>
                  </a:cubicBezTo>
                  <a:lnTo>
                    <a:pt x="453295" y="814431"/>
                  </a:lnTo>
                  <a:cubicBezTo>
                    <a:pt x="451391" y="819188"/>
                    <a:pt x="448535" y="823946"/>
                    <a:pt x="449487" y="827751"/>
                  </a:cubicBezTo>
                  <a:cubicBezTo>
                    <a:pt x="450439" y="827751"/>
                    <a:pt x="451391" y="827751"/>
                    <a:pt x="452343" y="826800"/>
                  </a:cubicBezTo>
                  <a:cubicBezTo>
                    <a:pt x="449487" y="837266"/>
                    <a:pt x="448535" y="846780"/>
                    <a:pt x="448535" y="855343"/>
                  </a:cubicBezTo>
                  <a:cubicBezTo>
                    <a:pt x="454247" y="857246"/>
                    <a:pt x="459959" y="856294"/>
                    <a:pt x="466623" y="861052"/>
                  </a:cubicBezTo>
                  <a:lnTo>
                    <a:pt x="467575" y="857246"/>
                  </a:lnTo>
                  <a:cubicBezTo>
                    <a:pt x="468527" y="858197"/>
                    <a:pt x="469479" y="859149"/>
                    <a:pt x="469479" y="860100"/>
                  </a:cubicBezTo>
                  <a:cubicBezTo>
                    <a:pt x="471383" y="853440"/>
                    <a:pt x="478999" y="856294"/>
                    <a:pt x="478999" y="849634"/>
                  </a:cubicBezTo>
                  <a:cubicBezTo>
                    <a:pt x="476143" y="847731"/>
                    <a:pt x="468527" y="843926"/>
                    <a:pt x="469479" y="848683"/>
                  </a:cubicBezTo>
                  <a:cubicBezTo>
                    <a:pt x="462815" y="840120"/>
                    <a:pt x="478999" y="843926"/>
                    <a:pt x="483759" y="843926"/>
                  </a:cubicBezTo>
                  <a:cubicBezTo>
                    <a:pt x="478999" y="847731"/>
                    <a:pt x="485662" y="848683"/>
                    <a:pt x="488518" y="850586"/>
                  </a:cubicBezTo>
                  <a:cubicBezTo>
                    <a:pt x="489470" y="849634"/>
                    <a:pt x="488518" y="849634"/>
                    <a:pt x="487566" y="847731"/>
                  </a:cubicBezTo>
                  <a:cubicBezTo>
                    <a:pt x="496134" y="842974"/>
                    <a:pt x="499942" y="863906"/>
                    <a:pt x="505654" y="849634"/>
                  </a:cubicBezTo>
                  <a:lnTo>
                    <a:pt x="507558" y="857246"/>
                  </a:lnTo>
                  <a:lnTo>
                    <a:pt x="515174" y="851537"/>
                  </a:lnTo>
                  <a:cubicBezTo>
                    <a:pt x="516126" y="866760"/>
                    <a:pt x="525645" y="852489"/>
                    <a:pt x="526597" y="866760"/>
                  </a:cubicBezTo>
                  <a:cubicBezTo>
                    <a:pt x="535165" y="867712"/>
                    <a:pt x="525645" y="858197"/>
                    <a:pt x="528501" y="860100"/>
                  </a:cubicBezTo>
                  <a:cubicBezTo>
                    <a:pt x="532309" y="858673"/>
                    <a:pt x="537545" y="861290"/>
                    <a:pt x="542186" y="863430"/>
                  </a:cubicBezTo>
                  <a:lnTo>
                    <a:pt x="548551" y="863730"/>
                  </a:lnTo>
                  <a:lnTo>
                    <a:pt x="549444" y="861052"/>
                  </a:lnTo>
                  <a:lnTo>
                    <a:pt x="549444" y="863772"/>
                  </a:lnTo>
                  <a:lnTo>
                    <a:pt x="552301" y="863906"/>
                  </a:lnTo>
                  <a:cubicBezTo>
                    <a:pt x="558964" y="868663"/>
                    <a:pt x="565628" y="865809"/>
                    <a:pt x="571340" y="868663"/>
                  </a:cubicBezTo>
                  <a:lnTo>
                    <a:pt x="571340" y="862003"/>
                  </a:lnTo>
                  <a:cubicBezTo>
                    <a:pt x="574196" y="863906"/>
                    <a:pt x="578004" y="866760"/>
                    <a:pt x="580860" y="865809"/>
                  </a:cubicBezTo>
                  <a:cubicBezTo>
                    <a:pt x="580860" y="864858"/>
                    <a:pt x="580860" y="863906"/>
                    <a:pt x="579908" y="862955"/>
                  </a:cubicBezTo>
                  <a:cubicBezTo>
                    <a:pt x="591332" y="867712"/>
                    <a:pt x="599899" y="867712"/>
                    <a:pt x="609419" y="867712"/>
                  </a:cubicBezTo>
                  <a:cubicBezTo>
                    <a:pt x="609419" y="862955"/>
                    <a:pt x="609419" y="861052"/>
                    <a:pt x="603707" y="859149"/>
                  </a:cubicBezTo>
                  <a:cubicBezTo>
                    <a:pt x="612275" y="852489"/>
                    <a:pt x="626555" y="866760"/>
                    <a:pt x="639882" y="864858"/>
                  </a:cubicBezTo>
                  <a:lnTo>
                    <a:pt x="638930" y="862003"/>
                  </a:lnTo>
                  <a:lnTo>
                    <a:pt x="646546" y="867712"/>
                  </a:lnTo>
                  <a:cubicBezTo>
                    <a:pt x="644642" y="865809"/>
                    <a:pt x="645594" y="863906"/>
                    <a:pt x="645594" y="861052"/>
                  </a:cubicBezTo>
                  <a:cubicBezTo>
                    <a:pt x="657970" y="859149"/>
                    <a:pt x="673201" y="860100"/>
                    <a:pt x="679865" y="872469"/>
                  </a:cubicBezTo>
                  <a:cubicBezTo>
                    <a:pt x="676057" y="868663"/>
                    <a:pt x="685577" y="864858"/>
                    <a:pt x="677961" y="859149"/>
                  </a:cubicBezTo>
                  <a:cubicBezTo>
                    <a:pt x="690337" y="867712"/>
                    <a:pt x="706520" y="865809"/>
                    <a:pt x="720800" y="867712"/>
                  </a:cubicBezTo>
                  <a:lnTo>
                    <a:pt x="720800" y="868663"/>
                  </a:lnTo>
                  <a:lnTo>
                    <a:pt x="726512" y="871517"/>
                  </a:lnTo>
                  <a:lnTo>
                    <a:pt x="726512" y="870566"/>
                  </a:lnTo>
                  <a:lnTo>
                    <a:pt x="722704" y="868663"/>
                  </a:lnTo>
                  <a:cubicBezTo>
                    <a:pt x="728416" y="869615"/>
                    <a:pt x="733176" y="871517"/>
                    <a:pt x="737935" y="875323"/>
                  </a:cubicBezTo>
                  <a:cubicBezTo>
                    <a:pt x="738887" y="873420"/>
                    <a:pt x="739839" y="866760"/>
                    <a:pt x="743647" y="864858"/>
                  </a:cubicBezTo>
                  <a:cubicBezTo>
                    <a:pt x="743647" y="873420"/>
                    <a:pt x="759831" y="858197"/>
                    <a:pt x="766495" y="866760"/>
                  </a:cubicBezTo>
                  <a:cubicBezTo>
                    <a:pt x="767447" y="863906"/>
                    <a:pt x="763639" y="864858"/>
                    <a:pt x="765543" y="862003"/>
                  </a:cubicBezTo>
                  <a:cubicBezTo>
                    <a:pt x="782678" y="862955"/>
                    <a:pt x="808381" y="873420"/>
                    <a:pt x="829325" y="866760"/>
                  </a:cubicBezTo>
                  <a:cubicBezTo>
                    <a:pt x="831229" y="882935"/>
                    <a:pt x="848364" y="878178"/>
                    <a:pt x="859788" y="885789"/>
                  </a:cubicBezTo>
                  <a:cubicBezTo>
                    <a:pt x="862644" y="877226"/>
                    <a:pt x="853124" y="881032"/>
                    <a:pt x="850268" y="874372"/>
                  </a:cubicBezTo>
                  <a:cubicBezTo>
                    <a:pt x="853124" y="875324"/>
                    <a:pt x="853362" y="872469"/>
                    <a:pt x="854314" y="870329"/>
                  </a:cubicBezTo>
                  <a:lnTo>
                    <a:pt x="862250" y="870555"/>
                  </a:lnTo>
                  <a:lnTo>
                    <a:pt x="862882" y="873777"/>
                  </a:lnTo>
                  <a:cubicBezTo>
                    <a:pt x="863120" y="876037"/>
                    <a:pt x="864072" y="877702"/>
                    <a:pt x="868356" y="876275"/>
                  </a:cubicBezTo>
                  <a:lnTo>
                    <a:pt x="868356" y="869615"/>
                  </a:lnTo>
                  <a:lnTo>
                    <a:pt x="874068" y="878178"/>
                  </a:lnTo>
                  <a:cubicBezTo>
                    <a:pt x="894059" y="874372"/>
                    <a:pt x="911195" y="879129"/>
                    <a:pt x="928330" y="872469"/>
                  </a:cubicBezTo>
                  <a:cubicBezTo>
                    <a:pt x="929282" y="874372"/>
                    <a:pt x="928330" y="877226"/>
                    <a:pt x="926426" y="879129"/>
                  </a:cubicBezTo>
                  <a:cubicBezTo>
                    <a:pt x="934042" y="879129"/>
                    <a:pt x="943562" y="889595"/>
                    <a:pt x="952129" y="882935"/>
                  </a:cubicBezTo>
                  <a:lnTo>
                    <a:pt x="949274" y="880080"/>
                  </a:lnTo>
                  <a:cubicBezTo>
                    <a:pt x="963553" y="874372"/>
                    <a:pt x="963553" y="887692"/>
                    <a:pt x="980689" y="890546"/>
                  </a:cubicBezTo>
                  <a:cubicBezTo>
                    <a:pt x="975929" y="891498"/>
                    <a:pt x="967361" y="886740"/>
                    <a:pt x="963553" y="898158"/>
                  </a:cubicBezTo>
                  <a:cubicBezTo>
                    <a:pt x="965457" y="902915"/>
                    <a:pt x="974025" y="901964"/>
                    <a:pt x="976881" y="898158"/>
                  </a:cubicBezTo>
                  <a:lnTo>
                    <a:pt x="975929" y="906721"/>
                  </a:lnTo>
                  <a:cubicBezTo>
                    <a:pt x="974025" y="901012"/>
                    <a:pt x="967361" y="901964"/>
                    <a:pt x="962601" y="899109"/>
                  </a:cubicBezTo>
                  <a:cubicBezTo>
                    <a:pt x="963553" y="899109"/>
                    <a:pt x="964505" y="901012"/>
                    <a:pt x="964505" y="902915"/>
                  </a:cubicBezTo>
                  <a:cubicBezTo>
                    <a:pt x="960697" y="900061"/>
                    <a:pt x="954033" y="900061"/>
                    <a:pt x="948322" y="898158"/>
                  </a:cubicBezTo>
                  <a:lnTo>
                    <a:pt x="956889" y="897206"/>
                  </a:lnTo>
                  <a:cubicBezTo>
                    <a:pt x="953081" y="888643"/>
                    <a:pt x="942610" y="897206"/>
                    <a:pt x="938802" y="894352"/>
                  </a:cubicBezTo>
                  <a:cubicBezTo>
                    <a:pt x="938802" y="901964"/>
                    <a:pt x="944514" y="901012"/>
                    <a:pt x="938802" y="907672"/>
                  </a:cubicBezTo>
                  <a:cubicBezTo>
                    <a:pt x="924522" y="910526"/>
                    <a:pt x="930234" y="899109"/>
                    <a:pt x="916906" y="891498"/>
                  </a:cubicBezTo>
                  <a:lnTo>
                    <a:pt x="918810" y="888643"/>
                  </a:lnTo>
                  <a:cubicBezTo>
                    <a:pt x="914051" y="887692"/>
                    <a:pt x="911195" y="879129"/>
                    <a:pt x="904531" y="884837"/>
                  </a:cubicBezTo>
                  <a:cubicBezTo>
                    <a:pt x="904531" y="889595"/>
                    <a:pt x="909291" y="889595"/>
                    <a:pt x="912147" y="892449"/>
                  </a:cubicBezTo>
                  <a:cubicBezTo>
                    <a:pt x="911195" y="896255"/>
                    <a:pt x="904531" y="882935"/>
                    <a:pt x="899771" y="888643"/>
                  </a:cubicBezTo>
                  <a:cubicBezTo>
                    <a:pt x="903579" y="896255"/>
                    <a:pt x="914051" y="899109"/>
                    <a:pt x="921666" y="899109"/>
                  </a:cubicBezTo>
                  <a:cubicBezTo>
                    <a:pt x="920714" y="901012"/>
                    <a:pt x="920714" y="903866"/>
                    <a:pt x="921666" y="906721"/>
                  </a:cubicBezTo>
                  <a:cubicBezTo>
                    <a:pt x="911195" y="903391"/>
                    <a:pt x="900009" y="899347"/>
                    <a:pt x="888823" y="896731"/>
                  </a:cubicBezTo>
                  <a:lnTo>
                    <a:pt x="875199" y="896138"/>
                  </a:lnTo>
                  <a:lnTo>
                    <a:pt x="879778" y="900061"/>
                  </a:lnTo>
                  <a:cubicBezTo>
                    <a:pt x="876922" y="900061"/>
                    <a:pt x="874066" y="899109"/>
                    <a:pt x="875018" y="903866"/>
                  </a:cubicBezTo>
                  <a:lnTo>
                    <a:pt x="868603" y="895852"/>
                  </a:lnTo>
                  <a:lnTo>
                    <a:pt x="855980" y="895303"/>
                  </a:lnTo>
                  <a:cubicBezTo>
                    <a:pt x="867404" y="904818"/>
                    <a:pt x="851220" y="895303"/>
                    <a:pt x="854076" y="905769"/>
                  </a:cubicBezTo>
                  <a:cubicBezTo>
                    <a:pt x="852172" y="898158"/>
                    <a:pt x="845508" y="904818"/>
                    <a:pt x="839797" y="901964"/>
                  </a:cubicBezTo>
                  <a:cubicBezTo>
                    <a:pt x="836941" y="909575"/>
                    <a:pt x="851220" y="907672"/>
                    <a:pt x="846460" y="913381"/>
                  </a:cubicBezTo>
                  <a:cubicBezTo>
                    <a:pt x="835037" y="910526"/>
                    <a:pt x="819805" y="896255"/>
                    <a:pt x="805526" y="899109"/>
                  </a:cubicBezTo>
                  <a:cubicBezTo>
                    <a:pt x="806477" y="902915"/>
                    <a:pt x="809333" y="902915"/>
                    <a:pt x="810285" y="904818"/>
                  </a:cubicBezTo>
                  <a:cubicBezTo>
                    <a:pt x="800766" y="901964"/>
                    <a:pt x="788390" y="883886"/>
                    <a:pt x="781726" y="896255"/>
                  </a:cubicBezTo>
                  <a:cubicBezTo>
                    <a:pt x="786486" y="901012"/>
                    <a:pt x="792198" y="905769"/>
                    <a:pt x="796958" y="910526"/>
                  </a:cubicBezTo>
                  <a:cubicBezTo>
                    <a:pt x="795054" y="910526"/>
                    <a:pt x="794102" y="911478"/>
                    <a:pt x="791246" y="913381"/>
                  </a:cubicBezTo>
                  <a:lnTo>
                    <a:pt x="795054" y="919089"/>
                  </a:lnTo>
                  <a:cubicBezTo>
                    <a:pt x="783630" y="920992"/>
                    <a:pt x="786486" y="906721"/>
                    <a:pt x="779822" y="899109"/>
                  </a:cubicBezTo>
                  <a:lnTo>
                    <a:pt x="773158" y="907672"/>
                  </a:lnTo>
                  <a:cubicBezTo>
                    <a:pt x="760783" y="912429"/>
                    <a:pt x="748407" y="907672"/>
                    <a:pt x="739839" y="896255"/>
                  </a:cubicBezTo>
                  <a:cubicBezTo>
                    <a:pt x="736983" y="896255"/>
                    <a:pt x="727464" y="896255"/>
                    <a:pt x="731272" y="903866"/>
                  </a:cubicBezTo>
                  <a:cubicBezTo>
                    <a:pt x="737935" y="913381"/>
                    <a:pt x="740791" y="920992"/>
                    <a:pt x="754119" y="920992"/>
                  </a:cubicBezTo>
                  <a:cubicBezTo>
                    <a:pt x="756023" y="914332"/>
                    <a:pt x="744599" y="913381"/>
                    <a:pt x="748407" y="912429"/>
                  </a:cubicBezTo>
                  <a:cubicBezTo>
                    <a:pt x="753167" y="913381"/>
                    <a:pt x="762687" y="907672"/>
                    <a:pt x="767447" y="914332"/>
                  </a:cubicBezTo>
                  <a:lnTo>
                    <a:pt x="753167" y="913381"/>
                  </a:lnTo>
                  <a:cubicBezTo>
                    <a:pt x="753167" y="923847"/>
                    <a:pt x="758879" y="913381"/>
                    <a:pt x="761735" y="919089"/>
                  </a:cubicBezTo>
                  <a:cubicBezTo>
                    <a:pt x="757927" y="927652"/>
                    <a:pt x="750311" y="918138"/>
                    <a:pt x="744599" y="922895"/>
                  </a:cubicBezTo>
                  <a:lnTo>
                    <a:pt x="745551" y="923847"/>
                  </a:lnTo>
                  <a:cubicBezTo>
                    <a:pt x="734128" y="921944"/>
                    <a:pt x="736032" y="923847"/>
                    <a:pt x="724608" y="919089"/>
                  </a:cubicBezTo>
                  <a:cubicBezTo>
                    <a:pt x="723656" y="909575"/>
                    <a:pt x="727464" y="913381"/>
                    <a:pt x="733176" y="909575"/>
                  </a:cubicBezTo>
                  <a:cubicBezTo>
                    <a:pt x="715088" y="908623"/>
                    <a:pt x="690337" y="890546"/>
                    <a:pt x="672249" y="907672"/>
                  </a:cubicBezTo>
                  <a:lnTo>
                    <a:pt x="682721" y="916235"/>
                  </a:lnTo>
                  <a:cubicBezTo>
                    <a:pt x="676057" y="917187"/>
                    <a:pt x="663681" y="908623"/>
                    <a:pt x="664634" y="920992"/>
                  </a:cubicBezTo>
                  <a:cubicBezTo>
                    <a:pt x="672249" y="917187"/>
                    <a:pt x="669393" y="924798"/>
                    <a:pt x="673201" y="926701"/>
                  </a:cubicBezTo>
                  <a:lnTo>
                    <a:pt x="673201" y="925750"/>
                  </a:lnTo>
                  <a:cubicBezTo>
                    <a:pt x="674153" y="926701"/>
                    <a:pt x="677009" y="927652"/>
                    <a:pt x="675105" y="929555"/>
                  </a:cubicBezTo>
                  <a:cubicBezTo>
                    <a:pt x="669393" y="921944"/>
                    <a:pt x="659874" y="920041"/>
                    <a:pt x="653210" y="916235"/>
                  </a:cubicBezTo>
                  <a:cubicBezTo>
                    <a:pt x="656066" y="919089"/>
                    <a:pt x="650354" y="922895"/>
                    <a:pt x="649402" y="924798"/>
                  </a:cubicBezTo>
                  <a:cubicBezTo>
                    <a:pt x="642738" y="921944"/>
                    <a:pt x="649402" y="919089"/>
                    <a:pt x="649402" y="915284"/>
                  </a:cubicBezTo>
                  <a:cubicBezTo>
                    <a:pt x="646546" y="914332"/>
                    <a:pt x="640834" y="907672"/>
                    <a:pt x="637978" y="914332"/>
                  </a:cubicBezTo>
                  <a:cubicBezTo>
                    <a:pt x="633218" y="920041"/>
                    <a:pt x="643690" y="920041"/>
                    <a:pt x="645594" y="924798"/>
                  </a:cubicBezTo>
                  <a:lnTo>
                    <a:pt x="626555" y="916235"/>
                  </a:lnTo>
                  <a:lnTo>
                    <a:pt x="627507" y="918138"/>
                  </a:lnTo>
                  <a:cubicBezTo>
                    <a:pt x="625603" y="916235"/>
                    <a:pt x="622747" y="914332"/>
                    <a:pt x="620843" y="916235"/>
                  </a:cubicBezTo>
                  <a:lnTo>
                    <a:pt x="621626" y="918931"/>
                  </a:lnTo>
                  <a:lnTo>
                    <a:pt x="613346" y="917068"/>
                  </a:lnTo>
                  <a:cubicBezTo>
                    <a:pt x="609181" y="914332"/>
                    <a:pt x="605135" y="912429"/>
                    <a:pt x="600851" y="919089"/>
                  </a:cubicBezTo>
                  <a:lnTo>
                    <a:pt x="595139" y="915284"/>
                  </a:lnTo>
                  <a:cubicBezTo>
                    <a:pt x="595139" y="916235"/>
                    <a:pt x="594187" y="918138"/>
                    <a:pt x="595139" y="919089"/>
                  </a:cubicBezTo>
                  <a:lnTo>
                    <a:pt x="589428" y="915284"/>
                  </a:lnTo>
                  <a:cubicBezTo>
                    <a:pt x="579908" y="911478"/>
                    <a:pt x="587524" y="924798"/>
                    <a:pt x="583716" y="926701"/>
                  </a:cubicBezTo>
                  <a:lnTo>
                    <a:pt x="584668" y="926701"/>
                  </a:lnTo>
                  <a:cubicBezTo>
                    <a:pt x="581812" y="928604"/>
                    <a:pt x="579908" y="932409"/>
                    <a:pt x="581812" y="933361"/>
                  </a:cubicBezTo>
                  <a:lnTo>
                    <a:pt x="571340" y="927652"/>
                  </a:lnTo>
                  <a:cubicBezTo>
                    <a:pt x="566580" y="920041"/>
                    <a:pt x="551349" y="918138"/>
                    <a:pt x="551349" y="903866"/>
                  </a:cubicBezTo>
                  <a:cubicBezTo>
                    <a:pt x="548493" y="904818"/>
                    <a:pt x="546589" y="907672"/>
                    <a:pt x="547541" y="909575"/>
                  </a:cubicBezTo>
                  <a:cubicBezTo>
                    <a:pt x="539925" y="908623"/>
                    <a:pt x="549445" y="920041"/>
                    <a:pt x="537069" y="918138"/>
                  </a:cubicBezTo>
                  <a:cubicBezTo>
                    <a:pt x="537069" y="920992"/>
                    <a:pt x="538973" y="920041"/>
                    <a:pt x="540877" y="920992"/>
                  </a:cubicBezTo>
                  <a:cubicBezTo>
                    <a:pt x="537069" y="921944"/>
                    <a:pt x="536117" y="920992"/>
                    <a:pt x="535165" y="919089"/>
                  </a:cubicBezTo>
                  <a:cubicBezTo>
                    <a:pt x="535165" y="920992"/>
                    <a:pt x="535165" y="922895"/>
                    <a:pt x="534213" y="924798"/>
                  </a:cubicBezTo>
                  <a:cubicBezTo>
                    <a:pt x="534213" y="920041"/>
                    <a:pt x="528501" y="920992"/>
                    <a:pt x="525645" y="921944"/>
                  </a:cubicBezTo>
                  <a:lnTo>
                    <a:pt x="530405" y="931458"/>
                  </a:lnTo>
                  <a:cubicBezTo>
                    <a:pt x="527549" y="927652"/>
                    <a:pt x="525645" y="926701"/>
                    <a:pt x="519933" y="927652"/>
                  </a:cubicBezTo>
                  <a:lnTo>
                    <a:pt x="523741" y="933361"/>
                  </a:lnTo>
                  <a:cubicBezTo>
                    <a:pt x="515174" y="931458"/>
                    <a:pt x="522789" y="920992"/>
                    <a:pt x="512318" y="925750"/>
                  </a:cubicBezTo>
                  <a:lnTo>
                    <a:pt x="521837" y="920041"/>
                  </a:lnTo>
                  <a:cubicBezTo>
                    <a:pt x="510414" y="918138"/>
                    <a:pt x="514222" y="906721"/>
                    <a:pt x="509462" y="901012"/>
                  </a:cubicBezTo>
                  <a:cubicBezTo>
                    <a:pt x="497086" y="892449"/>
                    <a:pt x="482807" y="908623"/>
                    <a:pt x="474239" y="890546"/>
                  </a:cubicBezTo>
                  <a:cubicBezTo>
                    <a:pt x="473287" y="897206"/>
                    <a:pt x="474239" y="899109"/>
                    <a:pt x="471383" y="903866"/>
                  </a:cubicBezTo>
                  <a:cubicBezTo>
                    <a:pt x="478047" y="906721"/>
                    <a:pt x="481855" y="908623"/>
                    <a:pt x="485662" y="917187"/>
                  </a:cubicBezTo>
                  <a:cubicBezTo>
                    <a:pt x="489232" y="919328"/>
                    <a:pt x="491255" y="919030"/>
                    <a:pt x="492520" y="917588"/>
                  </a:cubicBezTo>
                  <a:lnTo>
                    <a:pt x="494311" y="912564"/>
                  </a:lnTo>
                  <a:lnTo>
                    <a:pt x="502798" y="926701"/>
                  </a:lnTo>
                  <a:cubicBezTo>
                    <a:pt x="498038" y="924798"/>
                    <a:pt x="492565" y="925987"/>
                    <a:pt x="487567" y="927533"/>
                  </a:cubicBezTo>
                  <a:lnTo>
                    <a:pt x="478260" y="929770"/>
                  </a:lnTo>
                  <a:lnTo>
                    <a:pt x="475191" y="930507"/>
                  </a:lnTo>
                  <a:lnTo>
                    <a:pt x="464719" y="925274"/>
                  </a:lnTo>
                  <a:lnTo>
                    <a:pt x="461863" y="923847"/>
                  </a:lnTo>
                  <a:cubicBezTo>
                    <a:pt x="461863" y="918138"/>
                    <a:pt x="447584" y="915284"/>
                    <a:pt x="452343" y="904818"/>
                  </a:cubicBezTo>
                  <a:cubicBezTo>
                    <a:pt x="447584" y="902915"/>
                    <a:pt x="445680" y="906721"/>
                    <a:pt x="444728" y="908623"/>
                  </a:cubicBezTo>
                  <a:cubicBezTo>
                    <a:pt x="444728" y="909575"/>
                    <a:pt x="444728" y="911478"/>
                    <a:pt x="444728" y="912429"/>
                  </a:cubicBezTo>
                  <a:lnTo>
                    <a:pt x="447584" y="911478"/>
                  </a:lnTo>
                  <a:lnTo>
                    <a:pt x="442824" y="920992"/>
                  </a:lnTo>
                  <a:cubicBezTo>
                    <a:pt x="444728" y="920041"/>
                    <a:pt x="446632" y="920992"/>
                    <a:pt x="448535" y="920992"/>
                  </a:cubicBezTo>
                  <a:cubicBezTo>
                    <a:pt x="448535" y="922895"/>
                    <a:pt x="448535" y="925750"/>
                    <a:pt x="448535" y="927652"/>
                  </a:cubicBezTo>
                  <a:cubicBezTo>
                    <a:pt x="449487" y="928604"/>
                    <a:pt x="450439" y="929555"/>
                    <a:pt x="451391" y="930507"/>
                  </a:cubicBezTo>
                  <a:lnTo>
                    <a:pt x="448535" y="931458"/>
                  </a:lnTo>
                  <a:cubicBezTo>
                    <a:pt x="448535" y="945730"/>
                    <a:pt x="446632" y="960953"/>
                    <a:pt x="437112" y="968564"/>
                  </a:cubicBezTo>
                  <a:cubicBezTo>
                    <a:pt x="440920" y="967613"/>
                    <a:pt x="444728" y="977127"/>
                    <a:pt x="449487" y="967613"/>
                  </a:cubicBezTo>
                  <a:lnTo>
                    <a:pt x="445053" y="987052"/>
                  </a:lnTo>
                  <a:lnTo>
                    <a:pt x="442705" y="997345"/>
                  </a:lnTo>
                  <a:cubicBezTo>
                    <a:pt x="441872" y="1007811"/>
                    <a:pt x="441872" y="1018514"/>
                    <a:pt x="440920" y="1028505"/>
                  </a:cubicBezTo>
                  <a:lnTo>
                    <a:pt x="439968" y="1028505"/>
                  </a:lnTo>
                  <a:lnTo>
                    <a:pt x="437112" y="1037068"/>
                  </a:lnTo>
                  <a:lnTo>
                    <a:pt x="438064" y="1038019"/>
                  </a:lnTo>
                  <a:lnTo>
                    <a:pt x="439968" y="1032310"/>
                  </a:lnTo>
                  <a:cubicBezTo>
                    <a:pt x="439016" y="1039922"/>
                    <a:pt x="437112" y="1047533"/>
                    <a:pt x="433304" y="1054194"/>
                  </a:cubicBezTo>
                  <a:cubicBezTo>
                    <a:pt x="435208" y="1055145"/>
                    <a:pt x="441872" y="1057048"/>
                    <a:pt x="443776" y="1061805"/>
                  </a:cubicBezTo>
                  <a:cubicBezTo>
                    <a:pt x="435208" y="1061805"/>
                    <a:pt x="450439" y="1085591"/>
                    <a:pt x="441872" y="1095105"/>
                  </a:cubicBezTo>
                  <a:cubicBezTo>
                    <a:pt x="444728" y="1096057"/>
                    <a:pt x="443776" y="1090348"/>
                    <a:pt x="446632" y="1094154"/>
                  </a:cubicBezTo>
                  <a:cubicBezTo>
                    <a:pt x="445680" y="1118891"/>
                    <a:pt x="435208" y="1155997"/>
                    <a:pt x="441872" y="1185492"/>
                  </a:cubicBezTo>
                  <a:cubicBezTo>
                    <a:pt x="425688" y="1187395"/>
                    <a:pt x="430448" y="1212132"/>
                    <a:pt x="422832" y="1228307"/>
                  </a:cubicBezTo>
                  <a:cubicBezTo>
                    <a:pt x="431400" y="1232112"/>
                    <a:pt x="427592" y="1218792"/>
                    <a:pt x="434256" y="1214987"/>
                  </a:cubicBezTo>
                  <a:cubicBezTo>
                    <a:pt x="432828" y="1222123"/>
                    <a:pt x="439968" y="1219625"/>
                    <a:pt x="440415" y="1224754"/>
                  </a:cubicBezTo>
                  <a:lnTo>
                    <a:pt x="438633" y="1231054"/>
                  </a:lnTo>
                  <a:lnTo>
                    <a:pt x="435922" y="1233183"/>
                  </a:lnTo>
                  <a:cubicBezTo>
                    <a:pt x="433304" y="1233302"/>
                    <a:pt x="430924" y="1234016"/>
                    <a:pt x="432352" y="1240676"/>
                  </a:cubicBezTo>
                  <a:lnTo>
                    <a:pt x="439016" y="1241627"/>
                  </a:lnTo>
                  <a:lnTo>
                    <a:pt x="430448" y="1250190"/>
                  </a:lnTo>
                  <a:cubicBezTo>
                    <a:pt x="434256" y="1277782"/>
                    <a:pt x="429496" y="1302519"/>
                    <a:pt x="436160" y="1327256"/>
                  </a:cubicBezTo>
                  <a:cubicBezTo>
                    <a:pt x="434256" y="1329159"/>
                    <a:pt x="431400" y="1328208"/>
                    <a:pt x="429496" y="1325354"/>
                  </a:cubicBezTo>
                  <a:cubicBezTo>
                    <a:pt x="429496" y="1336771"/>
                    <a:pt x="419024" y="1350091"/>
                    <a:pt x="425688" y="1362460"/>
                  </a:cubicBezTo>
                  <a:lnTo>
                    <a:pt x="428544" y="1358654"/>
                  </a:lnTo>
                  <a:cubicBezTo>
                    <a:pt x="434256" y="1378634"/>
                    <a:pt x="420928" y="1379585"/>
                    <a:pt x="418072" y="1403371"/>
                  </a:cubicBezTo>
                  <a:cubicBezTo>
                    <a:pt x="417120" y="1397663"/>
                    <a:pt x="421880" y="1385294"/>
                    <a:pt x="414264" y="1384343"/>
                  </a:cubicBezTo>
                  <a:cubicBezTo>
                    <a:pt x="409505" y="1387197"/>
                    <a:pt x="410457" y="1399566"/>
                    <a:pt x="414264" y="1403371"/>
                  </a:cubicBezTo>
                  <a:lnTo>
                    <a:pt x="405697" y="1401469"/>
                  </a:lnTo>
                  <a:cubicBezTo>
                    <a:pt x="411409" y="1398614"/>
                    <a:pt x="410457" y="1389100"/>
                    <a:pt x="413312" y="1382440"/>
                  </a:cubicBezTo>
                  <a:cubicBezTo>
                    <a:pt x="413312" y="1384343"/>
                    <a:pt x="411409" y="1384343"/>
                    <a:pt x="409505" y="1385294"/>
                  </a:cubicBezTo>
                  <a:cubicBezTo>
                    <a:pt x="412360" y="1379585"/>
                    <a:pt x="412360" y="1371022"/>
                    <a:pt x="414264" y="1362460"/>
                  </a:cubicBezTo>
                  <a:lnTo>
                    <a:pt x="415216" y="1374828"/>
                  </a:lnTo>
                  <a:cubicBezTo>
                    <a:pt x="423784" y="1370071"/>
                    <a:pt x="415216" y="1353897"/>
                    <a:pt x="418072" y="1349140"/>
                  </a:cubicBezTo>
                  <a:cubicBezTo>
                    <a:pt x="410457" y="1349140"/>
                    <a:pt x="411409" y="1356751"/>
                    <a:pt x="404745" y="1349140"/>
                  </a:cubicBezTo>
                  <a:cubicBezTo>
                    <a:pt x="401889" y="1328208"/>
                    <a:pt x="413312" y="1336771"/>
                    <a:pt x="420928" y="1317742"/>
                  </a:cubicBezTo>
                  <a:lnTo>
                    <a:pt x="423784" y="1321548"/>
                  </a:lnTo>
                  <a:cubicBezTo>
                    <a:pt x="424736" y="1315839"/>
                    <a:pt x="433304" y="1310130"/>
                    <a:pt x="427592" y="1301568"/>
                  </a:cubicBezTo>
                  <a:cubicBezTo>
                    <a:pt x="422832" y="1301568"/>
                    <a:pt x="422832" y="1308227"/>
                    <a:pt x="419976" y="1312033"/>
                  </a:cubicBezTo>
                  <a:cubicBezTo>
                    <a:pt x="416168" y="1310130"/>
                    <a:pt x="429496" y="1300616"/>
                    <a:pt x="423784" y="1293956"/>
                  </a:cubicBezTo>
                  <a:cubicBezTo>
                    <a:pt x="416168" y="1299665"/>
                    <a:pt x="413312" y="1314888"/>
                    <a:pt x="413312" y="1325354"/>
                  </a:cubicBezTo>
                  <a:cubicBezTo>
                    <a:pt x="411409" y="1323451"/>
                    <a:pt x="408553" y="1323451"/>
                    <a:pt x="405697" y="1325354"/>
                  </a:cubicBezTo>
                  <a:cubicBezTo>
                    <a:pt x="409029" y="1310131"/>
                    <a:pt x="413075" y="1294194"/>
                    <a:pt x="415692" y="1278257"/>
                  </a:cubicBezTo>
                  <a:lnTo>
                    <a:pt x="416349" y="1256605"/>
                  </a:lnTo>
                  <a:lnTo>
                    <a:pt x="414264" y="1260656"/>
                  </a:lnTo>
                  <a:cubicBezTo>
                    <a:pt x="414264" y="1255899"/>
                    <a:pt x="415216" y="1252093"/>
                    <a:pt x="410456" y="1253996"/>
                  </a:cubicBezTo>
                  <a:lnTo>
                    <a:pt x="416653" y="1246564"/>
                  </a:lnTo>
                  <a:lnTo>
                    <a:pt x="417120" y="1231161"/>
                  </a:lnTo>
                  <a:cubicBezTo>
                    <a:pt x="407601" y="1247336"/>
                    <a:pt x="417120" y="1224501"/>
                    <a:pt x="406649" y="1228307"/>
                  </a:cubicBezTo>
                  <a:cubicBezTo>
                    <a:pt x="414264" y="1226404"/>
                    <a:pt x="407601" y="1216890"/>
                    <a:pt x="410457" y="1208326"/>
                  </a:cubicBezTo>
                  <a:cubicBezTo>
                    <a:pt x="402841" y="1204521"/>
                    <a:pt x="404745" y="1224501"/>
                    <a:pt x="399033" y="1217841"/>
                  </a:cubicBezTo>
                  <a:cubicBezTo>
                    <a:pt x="401889" y="1201667"/>
                    <a:pt x="416168" y="1180735"/>
                    <a:pt x="413312" y="1159803"/>
                  </a:cubicBezTo>
                  <a:cubicBezTo>
                    <a:pt x="409505" y="1160755"/>
                    <a:pt x="409505" y="1165512"/>
                    <a:pt x="407601" y="1166463"/>
                  </a:cubicBezTo>
                  <a:cubicBezTo>
                    <a:pt x="410457" y="1152192"/>
                    <a:pt x="428544" y="1135066"/>
                    <a:pt x="416168" y="1125552"/>
                  </a:cubicBezTo>
                  <a:cubicBezTo>
                    <a:pt x="411409" y="1131260"/>
                    <a:pt x="406649" y="1139823"/>
                    <a:pt x="401889" y="1146483"/>
                  </a:cubicBezTo>
                  <a:cubicBezTo>
                    <a:pt x="401889" y="1144580"/>
                    <a:pt x="400937" y="1142677"/>
                    <a:pt x="399033" y="1138872"/>
                  </a:cubicBezTo>
                  <a:lnTo>
                    <a:pt x="393321" y="1143629"/>
                  </a:lnTo>
                  <a:cubicBezTo>
                    <a:pt x="391417" y="1127454"/>
                    <a:pt x="405697" y="1131260"/>
                    <a:pt x="413312" y="1121746"/>
                  </a:cubicBezTo>
                  <a:lnTo>
                    <a:pt x="404745" y="1111280"/>
                  </a:lnTo>
                  <a:cubicBezTo>
                    <a:pt x="399985" y="1093203"/>
                    <a:pt x="404745" y="1075125"/>
                    <a:pt x="416168" y="1063708"/>
                  </a:cubicBezTo>
                  <a:cubicBezTo>
                    <a:pt x="416168" y="1060854"/>
                    <a:pt x="416168" y="1046582"/>
                    <a:pt x="408553" y="1052291"/>
                  </a:cubicBezTo>
                  <a:cubicBezTo>
                    <a:pt x="399033" y="1061805"/>
                    <a:pt x="391417" y="1065611"/>
                    <a:pt x="391417" y="1084640"/>
                  </a:cubicBezTo>
                  <a:cubicBezTo>
                    <a:pt x="398081" y="1087494"/>
                    <a:pt x="399033" y="1070368"/>
                    <a:pt x="399985" y="1076077"/>
                  </a:cubicBezTo>
                  <a:cubicBezTo>
                    <a:pt x="399033" y="1083688"/>
                    <a:pt x="404745" y="1097008"/>
                    <a:pt x="398081" y="1103668"/>
                  </a:cubicBezTo>
                  <a:lnTo>
                    <a:pt x="399033" y="1083688"/>
                  </a:lnTo>
                  <a:cubicBezTo>
                    <a:pt x="388561" y="1083688"/>
                    <a:pt x="399033" y="1091300"/>
                    <a:pt x="393321" y="1095105"/>
                  </a:cubicBezTo>
                  <a:cubicBezTo>
                    <a:pt x="384753" y="1089397"/>
                    <a:pt x="394273" y="1078931"/>
                    <a:pt x="389513" y="1070368"/>
                  </a:cubicBezTo>
                  <a:lnTo>
                    <a:pt x="388561" y="1071319"/>
                  </a:lnTo>
                  <a:cubicBezTo>
                    <a:pt x="390465" y="1056096"/>
                    <a:pt x="388561" y="1057999"/>
                    <a:pt x="393321" y="1041825"/>
                  </a:cubicBezTo>
                  <a:cubicBezTo>
                    <a:pt x="402841" y="1041825"/>
                    <a:pt x="399033" y="1047533"/>
                    <a:pt x="402841" y="1055145"/>
                  </a:cubicBezTo>
                  <a:cubicBezTo>
                    <a:pt x="403793" y="1029456"/>
                    <a:pt x="421880" y="994253"/>
                    <a:pt x="404745" y="968564"/>
                  </a:cubicBezTo>
                  <a:lnTo>
                    <a:pt x="396177" y="983787"/>
                  </a:lnTo>
                  <a:cubicBezTo>
                    <a:pt x="395225" y="974273"/>
                    <a:pt x="403793" y="957147"/>
                    <a:pt x="391417" y="958098"/>
                  </a:cubicBezTo>
                  <a:cubicBezTo>
                    <a:pt x="395225" y="968564"/>
                    <a:pt x="387609" y="963807"/>
                    <a:pt x="385705" y="969516"/>
                  </a:cubicBezTo>
                  <a:lnTo>
                    <a:pt x="386657" y="970467"/>
                  </a:lnTo>
                  <a:cubicBezTo>
                    <a:pt x="385705" y="971418"/>
                    <a:pt x="384753" y="976176"/>
                    <a:pt x="382849" y="973321"/>
                  </a:cubicBezTo>
                  <a:cubicBezTo>
                    <a:pt x="390465" y="964759"/>
                    <a:pt x="392369" y="951438"/>
                    <a:pt x="396177" y="941924"/>
                  </a:cubicBezTo>
                  <a:cubicBezTo>
                    <a:pt x="393321" y="945730"/>
                    <a:pt x="389513" y="937167"/>
                    <a:pt x="387609" y="936215"/>
                  </a:cubicBezTo>
                  <a:cubicBezTo>
                    <a:pt x="390465" y="927652"/>
                    <a:pt x="393321" y="936215"/>
                    <a:pt x="397129" y="937167"/>
                  </a:cubicBezTo>
                  <a:cubicBezTo>
                    <a:pt x="398081" y="932409"/>
                    <a:pt x="404745" y="924798"/>
                    <a:pt x="398081" y="920992"/>
                  </a:cubicBezTo>
                  <a:cubicBezTo>
                    <a:pt x="392369" y="914332"/>
                    <a:pt x="392369" y="929555"/>
                    <a:pt x="387609" y="931458"/>
                  </a:cubicBezTo>
                  <a:lnTo>
                    <a:pt x="395225" y="909575"/>
                  </a:lnTo>
                  <a:cubicBezTo>
                    <a:pt x="392369" y="909575"/>
                    <a:pt x="390465" y="909575"/>
                    <a:pt x="388561" y="909575"/>
                  </a:cubicBezTo>
                  <a:lnTo>
                    <a:pt x="388561" y="915284"/>
                  </a:lnTo>
                  <a:lnTo>
                    <a:pt x="386657" y="914332"/>
                  </a:lnTo>
                  <a:lnTo>
                    <a:pt x="387609" y="909575"/>
                  </a:lnTo>
                  <a:cubicBezTo>
                    <a:pt x="381897" y="908623"/>
                    <a:pt x="377137" y="906721"/>
                    <a:pt x="372378" y="902915"/>
                  </a:cubicBezTo>
                  <a:lnTo>
                    <a:pt x="378498" y="910254"/>
                  </a:lnTo>
                  <a:lnTo>
                    <a:pt x="375234" y="908623"/>
                  </a:lnTo>
                  <a:lnTo>
                    <a:pt x="374282" y="909575"/>
                  </a:lnTo>
                  <a:lnTo>
                    <a:pt x="379993" y="912429"/>
                  </a:lnTo>
                  <a:lnTo>
                    <a:pt x="380166" y="912256"/>
                  </a:lnTo>
                  <a:lnTo>
                    <a:pt x="381897" y="914332"/>
                  </a:lnTo>
                  <a:cubicBezTo>
                    <a:pt x="371426" y="918138"/>
                    <a:pt x="359050" y="902915"/>
                    <a:pt x="347626" y="896255"/>
                  </a:cubicBezTo>
                  <a:lnTo>
                    <a:pt x="349530" y="905769"/>
                  </a:lnTo>
                  <a:cubicBezTo>
                    <a:pt x="340011" y="897206"/>
                    <a:pt x="345722" y="908623"/>
                    <a:pt x="335251" y="905769"/>
                  </a:cubicBezTo>
                  <a:cubicBezTo>
                    <a:pt x="335251" y="903866"/>
                    <a:pt x="337155" y="901012"/>
                    <a:pt x="334299" y="901012"/>
                  </a:cubicBezTo>
                  <a:cubicBezTo>
                    <a:pt x="325731" y="901012"/>
                    <a:pt x="333347" y="908623"/>
                    <a:pt x="327635" y="910526"/>
                  </a:cubicBezTo>
                  <a:cubicBezTo>
                    <a:pt x="316211" y="896255"/>
                    <a:pt x="321923" y="920041"/>
                    <a:pt x="308595" y="912429"/>
                  </a:cubicBezTo>
                  <a:lnTo>
                    <a:pt x="309547" y="915284"/>
                  </a:lnTo>
                  <a:cubicBezTo>
                    <a:pt x="304312" y="912430"/>
                    <a:pt x="298124" y="914095"/>
                    <a:pt x="291817" y="916711"/>
                  </a:cubicBezTo>
                  <a:lnTo>
                    <a:pt x="278469" y="921875"/>
                  </a:lnTo>
                  <a:lnTo>
                    <a:pt x="281940" y="915284"/>
                  </a:lnTo>
                  <a:lnTo>
                    <a:pt x="267661" y="912429"/>
                  </a:lnTo>
                  <a:cubicBezTo>
                    <a:pt x="266709" y="914332"/>
                    <a:pt x="260997" y="915284"/>
                    <a:pt x="264805" y="920041"/>
                  </a:cubicBezTo>
                  <a:cubicBezTo>
                    <a:pt x="266709" y="920992"/>
                    <a:pt x="269564" y="920041"/>
                    <a:pt x="270516" y="919089"/>
                  </a:cubicBezTo>
                  <a:lnTo>
                    <a:pt x="268613" y="923847"/>
                  </a:lnTo>
                  <a:cubicBezTo>
                    <a:pt x="255285" y="919089"/>
                    <a:pt x="269564" y="910526"/>
                    <a:pt x="269564" y="902915"/>
                  </a:cubicBezTo>
                  <a:cubicBezTo>
                    <a:pt x="262901" y="905769"/>
                    <a:pt x="260045" y="898158"/>
                    <a:pt x="255285" y="898158"/>
                  </a:cubicBezTo>
                  <a:cubicBezTo>
                    <a:pt x="252429" y="906721"/>
                    <a:pt x="263853" y="907672"/>
                    <a:pt x="258141" y="916235"/>
                  </a:cubicBezTo>
                  <a:cubicBezTo>
                    <a:pt x="254333" y="920992"/>
                    <a:pt x="240053" y="914332"/>
                    <a:pt x="235293" y="906721"/>
                  </a:cubicBezTo>
                  <a:cubicBezTo>
                    <a:pt x="227678" y="925750"/>
                    <a:pt x="206734" y="910526"/>
                    <a:pt x="206734" y="924798"/>
                  </a:cubicBezTo>
                  <a:cubicBezTo>
                    <a:pt x="206734" y="923847"/>
                    <a:pt x="204830" y="919089"/>
                    <a:pt x="201022" y="920992"/>
                  </a:cubicBezTo>
                  <a:lnTo>
                    <a:pt x="202926" y="924798"/>
                  </a:lnTo>
                  <a:cubicBezTo>
                    <a:pt x="192455" y="931458"/>
                    <a:pt x="193407" y="911478"/>
                    <a:pt x="186743" y="915284"/>
                  </a:cubicBezTo>
                  <a:cubicBezTo>
                    <a:pt x="186743" y="918138"/>
                    <a:pt x="188647" y="919089"/>
                    <a:pt x="189599" y="921944"/>
                  </a:cubicBezTo>
                  <a:cubicBezTo>
                    <a:pt x="176271" y="924798"/>
                    <a:pt x="168655" y="903866"/>
                    <a:pt x="155328" y="912429"/>
                  </a:cubicBezTo>
                  <a:cubicBezTo>
                    <a:pt x="156280" y="914332"/>
                    <a:pt x="157232" y="916235"/>
                    <a:pt x="158184" y="915284"/>
                  </a:cubicBezTo>
                  <a:cubicBezTo>
                    <a:pt x="158184" y="917187"/>
                    <a:pt x="156280" y="917187"/>
                    <a:pt x="151520" y="913381"/>
                  </a:cubicBezTo>
                  <a:lnTo>
                    <a:pt x="156280" y="907672"/>
                  </a:lnTo>
                  <a:cubicBezTo>
                    <a:pt x="149616" y="890546"/>
                    <a:pt x="138192" y="915284"/>
                    <a:pt x="126768" y="910526"/>
                  </a:cubicBezTo>
                  <a:cubicBezTo>
                    <a:pt x="127720" y="913381"/>
                    <a:pt x="136288" y="913381"/>
                    <a:pt x="131528" y="918138"/>
                  </a:cubicBezTo>
                  <a:cubicBezTo>
                    <a:pt x="123913" y="918138"/>
                    <a:pt x="124865" y="900061"/>
                    <a:pt x="116297" y="908623"/>
                  </a:cubicBezTo>
                  <a:cubicBezTo>
                    <a:pt x="120105" y="910526"/>
                    <a:pt x="119153" y="919089"/>
                    <a:pt x="122961" y="920992"/>
                  </a:cubicBezTo>
                  <a:cubicBezTo>
                    <a:pt x="117249" y="922895"/>
                    <a:pt x="113441" y="927652"/>
                    <a:pt x="111537" y="920992"/>
                  </a:cubicBezTo>
                  <a:cubicBezTo>
                    <a:pt x="110585" y="920992"/>
                    <a:pt x="109633" y="923847"/>
                    <a:pt x="109633" y="925750"/>
                  </a:cubicBezTo>
                  <a:cubicBezTo>
                    <a:pt x="105825" y="920992"/>
                    <a:pt x="100113" y="923847"/>
                    <a:pt x="96305" y="925750"/>
                  </a:cubicBezTo>
                  <a:lnTo>
                    <a:pt x="97257" y="928604"/>
                  </a:lnTo>
                  <a:cubicBezTo>
                    <a:pt x="89641" y="911478"/>
                    <a:pt x="85834" y="927652"/>
                    <a:pt x="76314" y="926701"/>
                  </a:cubicBezTo>
                  <a:lnTo>
                    <a:pt x="76314" y="932409"/>
                  </a:lnTo>
                  <a:cubicBezTo>
                    <a:pt x="72506" y="930507"/>
                    <a:pt x="66794" y="924798"/>
                    <a:pt x="60130" y="931458"/>
                  </a:cubicBezTo>
                  <a:lnTo>
                    <a:pt x="63938" y="937167"/>
                  </a:lnTo>
                  <a:cubicBezTo>
                    <a:pt x="58226" y="933361"/>
                    <a:pt x="48707" y="942875"/>
                    <a:pt x="43947" y="933361"/>
                  </a:cubicBezTo>
                  <a:cubicBezTo>
                    <a:pt x="42043" y="935264"/>
                    <a:pt x="48707" y="943827"/>
                    <a:pt x="40139" y="944778"/>
                  </a:cubicBezTo>
                  <a:cubicBezTo>
                    <a:pt x="38235" y="940973"/>
                    <a:pt x="30619" y="937167"/>
                    <a:pt x="28715" y="942875"/>
                  </a:cubicBezTo>
                  <a:cubicBezTo>
                    <a:pt x="28715" y="945730"/>
                    <a:pt x="30619" y="948584"/>
                    <a:pt x="32523" y="945730"/>
                  </a:cubicBezTo>
                  <a:cubicBezTo>
                    <a:pt x="34427" y="944778"/>
                    <a:pt x="33475" y="944778"/>
                    <a:pt x="32523" y="942875"/>
                  </a:cubicBezTo>
                  <a:lnTo>
                    <a:pt x="35379" y="946681"/>
                  </a:lnTo>
                  <a:cubicBezTo>
                    <a:pt x="28715" y="951438"/>
                    <a:pt x="30619" y="942875"/>
                    <a:pt x="23003" y="945730"/>
                  </a:cubicBezTo>
                  <a:cubicBezTo>
                    <a:pt x="22051" y="948584"/>
                    <a:pt x="25859" y="951438"/>
                    <a:pt x="26811" y="954293"/>
                  </a:cubicBezTo>
                  <a:lnTo>
                    <a:pt x="156" y="943827"/>
                  </a:lnTo>
                  <a:cubicBezTo>
                    <a:pt x="-796" y="940021"/>
                    <a:pt x="3012" y="938118"/>
                    <a:pt x="156" y="932409"/>
                  </a:cubicBezTo>
                  <a:lnTo>
                    <a:pt x="9676" y="930507"/>
                  </a:lnTo>
                  <a:cubicBezTo>
                    <a:pt x="14436" y="922895"/>
                    <a:pt x="4916" y="921944"/>
                    <a:pt x="1108" y="920041"/>
                  </a:cubicBezTo>
                  <a:lnTo>
                    <a:pt x="8724" y="915284"/>
                  </a:lnTo>
                  <a:cubicBezTo>
                    <a:pt x="9676" y="914332"/>
                    <a:pt x="9676" y="913381"/>
                    <a:pt x="8724" y="913381"/>
                  </a:cubicBezTo>
                  <a:lnTo>
                    <a:pt x="13484" y="913381"/>
                  </a:lnTo>
                  <a:cubicBezTo>
                    <a:pt x="156" y="904818"/>
                    <a:pt x="25859" y="901012"/>
                    <a:pt x="12532" y="893401"/>
                  </a:cubicBezTo>
                  <a:cubicBezTo>
                    <a:pt x="16340" y="893401"/>
                    <a:pt x="20147" y="898158"/>
                    <a:pt x="22051" y="901964"/>
                  </a:cubicBezTo>
                  <a:cubicBezTo>
                    <a:pt x="28715" y="903866"/>
                    <a:pt x="26811" y="899109"/>
                    <a:pt x="29667" y="896255"/>
                  </a:cubicBezTo>
                  <a:lnTo>
                    <a:pt x="20147" y="889595"/>
                  </a:lnTo>
                  <a:cubicBezTo>
                    <a:pt x="34427" y="892449"/>
                    <a:pt x="18243" y="881983"/>
                    <a:pt x="28715" y="877226"/>
                  </a:cubicBezTo>
                  <a:cubicBezTo>
                    <a:pt x="41091" y="881983"/>
                    <a:pt x="47755" y="861052"/>
                    <a:pt x="54418" y="860100"/>
                  </a:cubicBezTo>
                  <a:cubicBezTo>
                    <a:pt x="66794" y="862003"/>
                    <a:pt x="49659" y="868663"/>
                    <a:pt x="57274" y="872469"/>
                  </a:cubicBezTo>
                  <a:cubicBezTo>
                    <a:pt x="63938" y="873420"/>
                    <a:pt x="60130" y="867712"/>
                    <a:pt x="64890" y="865809"/>
                  </a:cubicBezTo>
                  <a:lnTo>
                    <a:pt x="67746" y="875323"/>
                  </a:lnTo>
                  <a:cubicBezTo>
                    <a:pt x="75362" y="876275"/>
                    <a:pt x="67746" y="865809"/>
                    <a:pt x="72506" y="869615"/>
                  </a:cubicBezTo>
                  <a:cubicBezTo>
                    <a:pt x="78218" y="862955"/>
                    <a:pt x="70602" y="865809"/>
                    <a:pt x="68698" y="858197"/>
                  </a:cubicBezTo>
                  <a:cubicBezTo>
                    <a:pt x="70602" y="860100"/>
                    <a:pt x="77266" y="863906"/>
                    <a:pt x="80122" y="860100"/>
                  </a:cubicBezTo>
                  <a:cubicBezTo>
                    <a:pt x="80122" y="858197"/>
                    <a:pt x="71554" y="857246"/>
                    <a:pt x="77266" y="856294"/>
                  </a:cubicBezTo>
                  <a:cubicBezTo>
                    <a:pt x="97257" y="861052"/>
                    <a:pt x="102017" y="850586"/>
                    <a:pt x="119153" y="851537"/>
                  </a:cubicBezTo>
                  <a:lnTo>
                    <a:pt x="117249" y="846780"/>
                  </a:lnTo>
                  <a:cubicBezTo>
                    <a:pt x="119153" y="848683"/>
                    <a:pt x="121057" y="850586"/>
                    <a:pt x="122961" y="848683"/>
                  </a:cubicBezTo>
                  <a:lnTo>
                    <a:pt x="122009" y="845829"/>
                  </a:lnTo>
                  <a:cubicBezTo>
                    <a:pt x="123913" y="845829"/>
                    <a:pt x="142000" y="852489"/>
                    <a:pt x="153424" y="850586"/>
                  </a:cubicBezTo>
                  <a:lnTo>
                    <a:pt x="147712" y="844877"/>
                  </a:lnTo>
                  <a:lnTo>
                    <a:pt x="158184" y="851537"/>
                  </a:lnTo>
                  <a:lnTo>
                    <a:pt x="157232" y="842974"/>
                  </a:lnTo>
                  <a:cubicBezTo>
                    <a:pt x="160088" y="851537"/>
                    <a:pt x="172463" y="845829"/>
                    <a:pt x="181983" y="848683"/>
                  </a:cubicBezTo>
                  <a:lnTo>
                    <a:pt x="181983" y="842974"/>
                  </a:lnTo>
                  <a:lnTo>
                    <a:pt x="187695" y="845829"/>
                  </a:lnTo>
                  <a:lnTo>
                    <a:pt x="185791" y="842023"/>
                  </a:lnTo>
                  <a:cubicBezTo>
                    <a:pt x="191503" y="842023"/>
                    <a:pt x="198166" y="851537"/>
                    <a:pt x="204830" y="846780"/>
                  </a:cubicBezTo>
                  <a:cubicBezTo>
                    <a:pt x="201022" y="848683"/>
                    <a:pt x="200070" y="840120"/>
                    <a:pt x="200070" y="836314"/>
                  </a:cubicBezTo>
                  <a:lnTo>
                    <a:pt x="217206" y="845829"/>
                  </a:lnTo>
                  <a:cubicBezTo>
                    <a:pt x="218158" y="842023"/>
                    <a:pt x="225774" y="840120"/>
                    <a:pt x="220062" y="836314"/>
                  </a:cubicBezTo>
                  <a:lnTo>
                    <a:pt x="226726" y="842974"/>
                  </a:lnTo>
                  <a:lnTo>
                    <a:pt x="225774" y="838217"/>
                  </a:lnTo>
                  <a:cubicBezTo>
                    <a:pt x="252429" y="830606"/>
                    <a:pt x="276228" y="862003"/>
                    <a:pt x="303836" y="842974"/>
                  </a:cubicBezTo>
                  <a:lnTo>
                    <a:pt x="302884" y="841072"/>
                  </a:lnTo>
                  <a:lnTo>
                    <a:pt x="319067" y="850586"/>
                  </a:lnTo>
                  <a:cubicBezTo>
                    <a:pt x="321923" y="849634"/>
                    <a:pt x="322875" y="842023"/>
                    <a:pt x="327635" y="839169"/>
                  </a:cubicBezTo>
                  <a:cubicBezTo>
                    <a:pt x="325731" y="846780"/>
                    <a:pt x="337155" y="840120"/>
                    <a:pt x="340011" y="846780"/>
                  </a:cubicBezTo>
                  <a:cubicBezTo>
                    <a:pt x="343818" y="843926"/>
                    <a:pt x="340011" y="841072"/>
                    <a:pt x="339059" y="838217"/>
                  </a:cubicBezTo>
                  <a:cubicBezTo>
                    <a:pt x="354290" y="830606"/>
                    <a:pt x="366666" y="843926"/>
                    <a:pt x="383801" y="838217"/>
                  </a:cubicBezTo>
                  <a:cubicBezTo>
                    <a:pt x="366666" y="849634"/>
                    <a:pt x="366666" y="846780"/>
                    <a:pt x="355242" y="851537"/>
                  </a:cubicBezTo>
                  <a:cubicBezTo>
                    <a:pt x="368570" y="856294"/>
                    <a:pt x="371426" y="847731"/>
                    <a:pt x="385705" y="850586"/>
                  </a:cubicBezTo>
                  <a:lnTo>
                    <a:pt x="379041" y="846780"/>
                  </a:lnTo>
                  <a:cubicBezTo>
                    <a:pt x="383801" y="838217"/>
                    <a:pt x="393321" y="845829"/>
                    <a:pt x="399033" y="844877"/>
                  </a:cubicBezTo>
                  <a:cubicBezTo>
                    <a:pt x="402841" y="830606"/>
                    <a:pt x="389513" y="841072"/>
                    <a:pt x="387609" y="836314"/>
                  </a:cubicBezTo>
                  <a:lnTo>
                    <a:pt x="387609" y="837266"/>
                  </a:lnTo>
                  <a:cubicBezTo>
                    <a:pt x="385705" y="832508"/>
                    <a:pt x="381897" y="829654"/>
                    <a:pt x="380945" y="832508"/>
                  </a:cubicBezTo>
                  <a:lnTo>
                    <a:pt x="386657" y="817286"/>
                  </a:lnTo>
                  <a:cubicBezTo>
                    <a:pt x="394273" y="810625"/>
                    <a:pt x="396177" y="788742"/>
                    <a:pt x="410457" y="788742"/>
                  </a:cubicBezTo>
                  <a:cubicBezTo>
                    <a:pt x="409505" y="784936"/>
                    <a:pt x="406649" y="781131"/>
                    <a:pt x="404745" y="783034"/>
                  </a:cubicBezTo>
                  <a:cubicBezTo>
                    <a:pt x="405697" y="771616"/>
                    <a:pt x="394273" y="785888"/>
                    <a:pt x="396177" y="767811"/>
                  </a:cubicBezTo>
                  <a:cubicBezTo>
                    <a:pt x="393321" y="767811"/>
                    <a:pt x="394273" y="769714"/>
                    <a:pt x="393321" y="772568"/>
                  </a:cubicBezTo>
                  <a:cubicBezTo>
                    <a:pt x="392369" y="767811"/>
                    <a:pt x="393321" y="765908"/>
                    <a:pt x="395225" y="764957"/>
                  </a:cubicBezTo>
                  <a:cubicBezTo>
                    <a:pt x="393321" y="764957"/>
                    <a:pt x="391417" y="764957"/>
                    <a:pt x="389513" y="764005"/>
                  </a:cubicBezTo>
                  <a:cubicBezTo>
                    <a:pt x="394273" y="764005"/>
                    <a:pt x="393321" y="756393"/>
                    <a:pt x="392369" y="752588"/>
                  </a:cubicBezTo>
                  <a:lnTo>
                    <a:pt x="382849" y="759248"/>
                  </a:lnTo>
                  <a:cubicBezTo>
                    <a:pt x="386657" y="755442"/>
                    <a:pt x="387609" y="752588"/>
                    <a:pt x="386657" y="744976"/>
                  </a:cubicBezTo>
                  <a:lnTo>
                    <a:pt x="380945" y="749733"/>
                  </a:lnTo>
                  <a:cubicBezTo>
                    <a:pt x="382849" y="737365"/>
                    <a:pt x="393321" y="748782"/>
                    <a:pt x="388561" y="733559"/>
                  </a:cubicBezTo>
                  <a:lnTo>
                    <a:pt x="394273" y="746879"/>
                  </a:lnTo>
                  <a:cubicBezTo>
                    <a:pt x="396177" y="730705"/>
                    <a:pt x="407601" y="735462"/>
                    <a:pt x="413312" y="728802"/>
                  </a:cubicBezTo>
                  <a:cubicBezTo>
                    <a:pt x="421880" y="712627"/>
                    <a:pt x="405697" y="691696"/>
                    <a:pt x="423784" y="679327"/>
                  </a:cubicBezTo>
                  <a:cubicBezTo>
                    <a:pt x="417120" y="677424"/>
                    <a:pt x="415216" y="679327"/>
                    <a:pt x="410457" y="674570"/>
                  </a:cubicBezTo>
                  <a:cubicBezTo>
                    <a:pt x="407601" y="685035"/>
                    <a:pt x="405697" y="690744"/>
                    <a:pt x="397129" y="695501"/>
                  </a:cubicBezTo>
                  <a:cubicBezTo>
                    <a:pt x="388561" y="715482"/>
                    <a:pt x="419024" y="701210"/>
                    <a:pt x="405697" y="723093"/>
                  </a:cubicBezTo>
                  <a:cubicBezTo>
                    <a:pt x="398081" y="722142"/>
                    <a:pt x="398081" y="715482"/>
                    <a:pt x="401889" y="708821"/>
                  </a:cubicBezTo>
                  <a:cubicBezTo>
                    <a:pt x="395225" y="708821"/>
                    <a:pt x="390465" y="716433"/>
                    <a:pt x="387609" y="721190"/>
                  </a:cubicBezTo>
                  <a:cubicBezTo>
                    <a:pt x="391417" y="708821"/>
                    <a:pt x="382849" y="689793"/>
                    <a:pt x="383801" y="682181"/>
                  </a:cubicBezTo>
                  <a:cubicBezTo>
                    <a:pt x="387609" y="678376"/>
                    <a:pt x="392369" y="668861"/>
                    <a:pt x="390465" y="664104"/>
                  </a:cubicBezTo>
                  <a:cubicBezTo>
                    <a:pt x="396177" y="664104"/>
                    <a:pt x="399033" y="644124"/>
                    <a:pt x="409505" y="650784"/>
                  </a:cubicBezTo>
                  <a:cubicBezTo>
                    <a:pt x="411409" y="637464"/>
                    <a:pt x="395225" y="642221"/>
                    <a:pt x="406649" y="628901"/>
                  </a:cubicBezTo>
                  <a:cubicBezTo>
                    <a:pt x="398081" y="634609"/>
                    <a:pt x="400937" y="620338"/>
                    <a:pt x="393321" y="626046"/>
                  </a:cubicBezTo>
                  <a:cubicBezTo>
                    <a:pt x="400937" y="630804"/>
                    <a:pt x="389513" y="646027"/>
                    <a:pt x="383801" y="652687"/>
                  </a:cubicBezTo>
                  <a:lnTo>
                    <a:pt x="379041" y="632706"/>
                  </a:lnTo>
                  <a:cubicBezTo>
                    <a:pt x="380945" y="637464"/>
                    <a:pt x="386657" y="630804"/>
                    <a:pt x="387609" y="627949"/>
                  </a:cubicBezTo>
                  <a:lnTo>
                    <a:pt x="380945" y="625095"/>
                  </a:lnTo>
                  <a:cubicBezTo>
                    <a:pt x="398081" y="622241"/>
                    <a:pt x="368570" y="590843"/>
                    <a:pt x="388561" y="580377"/>
                  </a:cubicBezTo>
                  <a:cubicBezTo>
                    <a:pt x="387609" y="586086"/>
                    <a:pt x="394273" y="591795"/>
                    <a:pt x="384753" y="594649"/>
                  </a:cubicBezTo>
                  <a:cubicBezTo>
                    <a:pt x="389513" y="606066"/>
                    <a:pt x="398081" y="591795"/>
                    <a:pt x="403793" y="597503"/>
                  </a:cubicBezTo>
                  <a:cubicBezTo>
                    <a:pt x="410457" y="579426"/>
                    <a:pt x="399985" y="552786"/>
                    <a:pt x="412360" y="532805"/>
                  </a:cubicBezTo>
                  <a:cubicBezTo>
                    <a:pt x="409981" y="534708"/>
                    <a:pt x="408791" y="537800"/>
                    <a:pt x="407363" y="540536"/>
                  </a:cubicBezTo>
                  <a:lnTo>
                    <a:pt x="403619" y="543793"/>
                  </a:lnTo>
                  <a:lnTo>
                    <a:pt x="404745" y="540417"/>
                  </a:lnTo>
                  <a:lnTo>
                    <a:pt x="403793" y="539466"/>
                  </a:lnTo>
                  <a:lnTo>
                    <a:pt x="401831" y="545348"/>
                  </a:lnTo>
                  <a:lnTo>
                    <a:pt x="400937" y="546126"/>
                  </a:lnTo>
                  <a:cubicBezTo>
                    <a:pt x="397129" y="531854"/>
                    <a:pt x="412360" y="514728"/>
                    <a:pt x="419024" y="497602"/>
                  </a:cubicBezTo>
                  <a:lnTo>
                    <a:pt x="409505" y="500457"/>
                  </a:lnTo>
                  <a:cubicBezTo>
                    <a:pt x="418072" y="486185"/>
                    <a:pt x="406649" y="494748"/>
                    <a:pt x="409505" y="479525"/>
                  </a:cubicBezTo>
                  <a:cubicBezTo>
                    <a:pt x="411409" y="480476"/>
                    <a:pt x="414264" y="482379"/>
                    <a:pt x="414264" y="478574"/>
                  </a:cubicBezTo>
                  <a:cubicBezTo>
                    <a:pt x="414264" y="466205"/>
                    <a:pt x="406649" y="477622"/>
                    <a:pt x="404745" y="469059"/>
                  </a:cubicBezTo>
                  <a:cubicBezTo>
                    <a:pt x="419024" y="453836"/>
                    <a:pt x="395225" y="461448"/>
                    <a:pt x="402841" y="442419"/>
                  </a:cubicBezTo>
                  <a:lnTo>
                    <a:pt x="399985" y="444322"/>
                  </a:lnTo>
                  <a:cubicBezTo>
                    <a:pt x="402841" y="436711"/>
                    <a:pt x="401175" y="427910"/>
                    <a:pt x="398557" y="418990"/>
                  </a:cubicBezTo>
                  <a:lnTo>
                    <a:pt x="393576" y="400818"/>
                  </a:lnTo>
                  <a:lnTo>
                    <a:pt x="399985" y="405313"/>
                  </a:lnTo>
                  <a:lnTo>
                    <a:pt x="402841" y="384381"/>
                  </a:lnTo>
                  <a:cubicBezTo>
                    <a:pt x="400937" y="383430"/>
                    <a:pt x="399985" y="373915"/>
                    <a:pt x="395225" y="379624"/>
                  </a:cubicBezTo>
                  <a:cubicBezTo>
                    <a:pt x="394273" y="382478"/>
                    <a:pt x="395225" y="385332"/>
                    <a:pt x="396177" y="387235"/>
                  </a:cubicBezTo>
                  <a:lnTo>
                    <a:pt x="391417" y="384381"/>
                  </a:lnTo>
                  <a:cubicBezTo>
                    <a:pt x="396177" y="365352"/>
                    <a:pt x="404745" y="385332"/>
                    <a:pt x="412360" y="385332"/>
                  </a:cubicBezTo>
                  <a:cubicBezTo>
                    <a:pt x="409505" y="374867"/>
                    <a:pt x="417120" y="371061"/>
                    <a:pt x="417120" y="364401"/>
                  </a:cubicBezTo>
                  <a:cubicBezTo>
                    <a:pt x="408553" y="361547"/>
                    <a:pt x="407601" y="377721"/>
                    <a:pt x="399033" y="369158"/>
                  </a:cubicBezTo>
                  <a:cubicBezTo>
                    <a:pt x="394273" y="363449"/>
                    <a:pt x="400937" y="342518"/>
                    <a:pt x="408553" y="335858"/>
                  </a:cubicBezTo>
                  <a:cubicBezTo>
                    <a:pt x="389513" y="326343"/>
                    <a:pt x="404745" y="295897"/>
                    <a:pt x="390465" y="295897"/>
                  </a:cubicBezTo>
                  <a:cubicBezTo>
                    <a:pt x="391417" y="296849"/>
                    <a:pt x="396177" y="293043"/>
                    <a:pt x="394273" y="288286"/>
                  </a:cubicBezTo>
                  <a:lnTo>
                    <a:pt x="390465" y="291140"/>
                  </a:lnTo>
                  <a:cubicBezTo>
                    <a:pt x="383801" y="276869"/>
                    <a:pt x="403793" y="276869"/>
                    <a:pt x="399985" y="268306"/>
                  </a:cubicBezTo>
                  <a:cubicBezTo>
                    <a:pt x="397129" y="269257"/>
                    <a:pt x="396177" y="271160"/>
                    <a:pt x="393321" y="273063"/>
                  </a:cubicBezTo>
                  <a:cubicBezTo>
                    <a:pt x="390465" y="253083"/>
                    <a:pt x="411409" y="242617"/>
                    <a:pt x="402841" y="223588"/>
                  </a:cubicBezTo>
                  <a:cubicBezTo>
                    <a:pt x="400937" y="224539"/>
                    <a:pt x="399033" y="225491"/>
                    <a:pt x="399985" y="227394"/>
                  </a:cubicBezTo>
                  <a:cubicBezTo>
                    <a:pt x="398081" y="228345"/>
                    <a:pt x="398081" y="225491"/>
                    <a:pt x="401889" y="218831"/>
                  </a:cubicBezTo>
                  <a:lnTo>
                    <a:pt x="407601" y="225491"/>
                  </a:lnTo>
                  <a:cubicBezTo>
                    <a:pt x="424736" y="215025"/>
                    <a:pt x="399985" y="198851"/>
                    <a:pt x="404745" y="182676"/>
                  </a:cubicBezTo>
                  <a:cubicBezTo>
                    <a:pt x="401889" y="183628"/>
                    <a:pt x="401889" y="195045"/>
                    <a:pt x="397129" y="189336"/>
                  </a:cubicBezTo>
                  <a:cubicBezTo>
                    <a:pt x="397129" y="178871"/>
                    <a:pt x="415216" y="179822"/>
                    <a:pt x="406649" y="167453"/>
                  </a:cubicBezTo>
                  <a:cubicBezTo>
                    <a:pt x="404745" y="173162"/>
                    <a:pt x="396177" y="171259"/>
                    <a:pt x="394273" y="176968"/>
                  </a:cubicBezTo>
                  <a:cubicBezTo>
                    <a:pt x="392369" y="169356"/>
                    <a:pt x="387609" y="163647"/>
                    <a:pt x="394273" y="160793"/>
                  </a:cubicBezTo>
                  <a:cubicBezTo>
                    <a:pt x="394273" y="158890"/>
                    <a:pt x="391417" y="157939"/>
                    <a:pt x="389513" y="157939"/>
                  </a:cubicBezTo>
                  <a:cubicBezTo>
                    <a:pt x="394273" y="152230"/>
                    <a:pt x="391417" y="144619"/>
                    <a:pt x="389513" y="138910"/>
                  </a:cubicBezTo>
                  <a:lnTo>
                    <a:pt x="386657" y="139862"/>
                  </a:lnTo>
                  <a:cubicBezTo>
                    <a:pt x="390941" y="137483"/>
                    <a:pt x="393143" y="135283"/>
                    <a:pt x="394050" y="133112"/>
                  </a:cubicBezTo>
                  <a:lnTo>
                    <a:pt x="393875" y="130016"/>
                  </a:lnTo>
                  <a:lnTo>
                    <a:pt x="394273" y="133201"/>
                  </a:lnTo>
                  <a:cubicBezTo>
                    <a:pt x="394273" y="129396"/>
                    <a:pt x="395225" y="130347"/>
                    <a:pt x="397129" y="129396"/>
                  </a:cubicBezTo>
                  <a:cubicBezTo>
                    <a:pt x="399985" y="135104"/>
                    <a:pt x="395225" y="138910"/>
                    <a:pt x="393321" y="142716"/>
                  </a:cubicBezTo>
                  <a:cubicBezTo>
                    <a:pt x="396177" y="139862"/>
                    <a:pt x="399985" y="131299"/>
                    <a:pt x="405697" y="134153"/>
                  </a:cubicBezTo>
                  <a:cubicBezTo>
                    <a:pt x="405697" y="136056"/>
                    <a:pt x="406649" y="137959"/>
                    <a:pt x="407601" y="139862"/>
                  </a:cubicBezTo>
                  <a:cubicBezTo>
                    <a:pt x="406649" y="141765"/>
                    <a:pt x="405697" y="142716"/>
                    <a:pt x="408553" y="144619"/>
                  </a:cubicBezTo>
                  <a:lnTo>
                    <a:pt x="410457" y="143667"/>
                  </a:lnTo>
                  <a:cubicBezTo>
                    <a:pt x="409505" y="142716"/>
                    <a:pt x="408553" y="141765"/>
                    <a:pt x="407601" y="139862"/>
                  </a:cubicBezTo>
                  <a:cubicBezTo>
                    <a:pt x="408553" y="138910"/>
                    <a:pt x="410457" y="137007"/>
                    <a:pt x="409505" y="136056"/>
                  </a:cubicBezTo>
                  <a:cubicBezTo>
                    <a:pt x="408553" y="134153"/>
                    <a:pt x="406649" y="133201"/>
                    <a:pt x="405697" y="133201"/>
                  </a:cubicBezTo>
                  <a:cubicBezTo>
                    <a:pt x="404269" y="129396"/>
                    <a:pt x="403079" y="125352"/>
                    <a:pt x="401294" y="123330"/>
                  </a:cubicBezTo>
                  <a:lnTo>
                    <a:pt x="393373" y="125575"/>
                  </a:lnTo>
                  <a:lnTo>
                    <a:pt x="388561" y="110367"/>
                  </a:lnTo>
                  <a:lnTo>
                    <a:pt x="383801" y="112270"/>
                  </a:lnTo>
                  <a:cubicBezTo>
                    <a:pt x="385705" y="106561"/>
                    <a:pt x="391417" y="97998"/>
                    <a:pt x="384753" y="88484"/>
                  </a:cubicBezTo>
                  <a:lnTo>
                    <a:pt x="379041" y="93241"/>
                  </a:lnTo>
                  <a:cubicBezTo>
                    <a:pt x="382849" y="85629"/>
                    <a:pt x="373330" y="71358"/>
                    <a:pt x="382849" y="64698"/>
                  </a:cubicBezTo>
                  <a:cubicBezTo>
                    <a:pt x="380945" y="61843"/>
                    <a:pt x="372378" y="71358"/>
                    <a:pt x="371426" y="58989"/>
                  </a:cubicBezTo>
                  <a:cubicBezTo>
                    <a:pt x="375234" y="56135"/>
                    <a:pt x="379041" y="46621"/>
                    <a:pt x="373330" y="42815"/>
                  </a:cubicBezTo>
                  <a:cubicBezTo>
                    <a:pt x="370474" y="42815"/>
                    <a:pt x="367618" y="43766"/>
                    <a:pt x="370474" y="47572"/>
                  </a:cubicBezTo>
                  <a:cubicBezTo>
                    <a:pt x="371426" y="49475"/>
                    <a:pt x="371426" y="48523"/>
                    <a:pt x="373330" y="47572"/>
                  </a:cubicBezTo>
                  <a:lnTo>
                    <a:pt x="369522" y="51378"/>
                  </a:lnTo>
                  <a:cubicBezTo>
                    <a:pt x="364762" y="41864"/>
                    <a:pt x="373330" y="43766"/>
                    <a:pt x="370474" y="33300"/>
                  </a:cubicBezTo>
                  <a:cubicBezTo>
                    <a:pt x="367618" y="31398"/>
                    <a:pt x="364762" y="36155"/>
                    <a:pt x="361906" y="38058"/>
                  </a:cubicBezTo>
                  <a:close/>
                </a:path>
              </a:pathLst>
            </a:custGeom>
            <a:solidFill>
              <a:schemeClr val="accent2"/>
            </a:solidFill>
            <a:ln w="9509"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9" name="Freeform 8">
              <a:extLst>
                <a:ext uri="{FF2B5EF4-FFF2-40B4-BE49-F238E27FC236}">
                  <a16:creationId xmlns:a16="http://schemas.microsoft.com/office/drawing/2014/main" id="{D2ADE34F-3743-8500-3B69-3FD20ED370B1}"/>
                </a:ext>
              </a:extLst>
            </p:cNvPr>
            <p:cNvSpPr/>
            <p:nvPr/>
          </p:nvSpPr>
          <p:spPr>
            <a:xfrm>
              <a:off x="2119248" y="10111385"/>
              <a:ext cx="1268981" cy="1332964"/>
            </a:xfrm>
            <a:custGeom>
              <a:avLst/>
              <a:gdLst>
                <a:gd name="connsiteX0" fmla="*/ 436956 w 1268981"/>
                <a:gd name="connsiteY0" fmla="*/ 1301567 h 1332964"/>
                <a:gd name="connsiteX1" fmla="*/ 433148 w 1268981"/>
                <a:gd name="connsiteY1" fmla="*/ 1332964 h 1332964"/>
                <a:gd name="connsiteX2" fmla="*/ 436956 w 1268981"/>
                <a:gd name="connsiteY2" fmla="*/ 1301567 h 1332964"/>
                <a:gd name="connsiteX3" fmla="*/ 454092 w 1268981"/>
                <a:gd name="connsiteY3" fmla="*/ 1297761 h 1332964"/>
                <a:gd name="connsiteX4" fmla="*/ 451236 w 1268981"/>
                <a:gd name="connsiteY4" fmla="*/ 1308227 h 1332964"/>
                <a:gd name="connsiteX5" fmla="*/ 454092 w 1268981"/>
                <a:gd name="connsiteY5" fmla="*/ 1297761 h 1332964"/>
                <a:gd name="connsiteX6" fmla="*/ 444572 w 1268981"/>
                <a:gd name="connsiteY6" fmla="*/ 1294907 h 1332964"/>
                <a:gd name="connsiteX7" fmla="*/ 444572 w 1268981"/>
                <a:gd name="connsiteY7" fmla="*/ 1301567 h 1332964"/>
                <a:gd name="connsiteX8" fmla="*/ 440764 w 1268981"/>
                <a:gd name="connsiteY8" fmla="*/ 1300616 h 1332964"/>
                <a:gd name="connsiteX9" fmla="*/ 422676 w 1268981"/>
                <a:gd name="connsiteY9" fmla="*/ 1257801 h 1332964"/>
                <a:gd name="connsiteX10" fmla="*/ 423628 w 1268981"/>
                <a:gd name="connsiteY10" fmla="*/ 1264461 h 1332964"/>
                <a:gd name="connsiteX11" fmla="*/ 422676 w 1268981"/>
                <a:gd name="connsiteY11" fmla="*/ 1257801 h 1332964"/>
                <a:gd name="connsiteX12" fmla="*/ 425176 w 1268981"/>
                <a:gd name="connsiteY12" fmla="*/ 1180497 h 1332964"/>
                <a:gd name="connsiteX13" fmla="*/ 426401 w 1268981"/>
                <a:gd name="connsiteY13" fmla="*/ 1181313 h 1332964"/>
                <a:gd name="connsiteX14" fmla="*/ 419821 w 1268981"/>
                <a:gd name="connsiteY14" fmla="*/ 1189298 h 1332964"/>
                <a:gd name="connsiteX15" fmla="*/ 425176 w 1268981"/>
                <a:gd name="connsiteY15" fmla="*/ 1180497 h 1332964"/>
                <a:gd name="connsiteX16" fmla="*/ 433149 w 1268981"/>
                <a:gd name="connsiteY16" fmla="*/ 1173123 h 1332964"/>
                <a:gd name="connsiteX17" fmla="*/ 431245 w 1268981"/>
                <a:gd name="connsiteY17" fmla="*/ 1184540 h 1332964"/>
                <a:gd name="connsiteX18" fmla="*/ 426401 w 1268981"/>
                <a:gd name="connsiteY18" fmla="*/ 1181313 h 1332964"/>
                <a:gd name="connsiteX19" fmla="*/ 445523 w 1268981"/>
                <a:gd name="connsiteY19" fmla="*/ 1155998 h 1332964"/>
                <a:gd name="connsiteX20" fmla="*/ 445523 w 1268981"/>
                <a:gd name="connsiteY20" fmla="*/ 1163609 h 1332964"/>
                <a:gd name="connsiteX21" fmla="*/ 452187 w 1268981"/>
                <a:gd name="connsiteY21" fmla="*/ 1159803 h 1332964"/>
                <a:gd name="connsiteX22" fmla="*/ 439812 w 1268981"/>
                <a:gd name="connsiteY22" fmla="*/ 1075125 h 1332964"/>
                <a:gd name="connsiteX23" fmla="*/ 442668 w 1268981"/>
                <a:gd name="connsiteY23" fmla="*/ 1081785 h 1332964"/>
                <a:gd name="connsiteX24" fmla="*/ 442668 w 1268981"/>
                <a:gd name="connsiteY24" fmla="*/ 1077028 h 1332964"/>
                <a:gd name="connsiteX25" fmla="*/ 422677 w 1268981"/>
                <a:gd name="connsiteY25" fmla="*/ 1050387 h 1332964"/>
                <a:gd name="connsiteX26" fmla="*/ 416013 w 1268981"/>
                <a:gd name="connsiteY26" fmla="*/ 1061804 h 1332964"/>
                <a:gd name="connsiteX27" fmla="*/ 422677 w 1268981"/>
                <a:gd name="connsiteY27" fmla="*/ 1050387 h 1332964"/>
                <a:gd name="connsiteX28" fmla="*/ 444571 w 1268981"/>
                <a:gd name="connsiteY28" fmla="*/ 992350 h 1332964"/>
                <a:gd name="connsiteX29" fmla="*/ 439812 w 1268981"/>
                <a:gd name="connsiteY29" fmla="*/ 993302 h 1332964"/>
                <a:gd name="connsiteX30" fmla="*/ 444571 w 1268981"/>
                <a:gd name="connsiteY30" fmla="*/ 1024699 h 1332964"/>
                <a:gd name="connsiteX31" fmla="*/ 456947 w 1268981"/>
                <a:gd name="connsiteY31" fmla="*/ 1014233 h 1332964"/>
                <a:gd name="connsiteX32" fmla="*/ 450283 w 1268981"/>
                <a:gd name="connsiteY32" fmla="*/ 994253 h 1332964"/>
                <a:gd name="connsiteX33" fmla="*/ 445523 w 1268981"/>
                <a:gd name="connsiteY33" fmla="*/ 1002816 h 1332964"/>
                <a:gd name="connsiteX34" fmla="*/ 444571 w 1268981"/>
                <a:gd name="connsiteY34" fmla="*/ 992350 h 1332964"/>
                <a:gd name="connsiteX35" fmla="*/ 404589 w 1268981"/>
                <a:gd name="connsiteY35" fmla="*/ 965709 h 1332964"/>
                <a:gd name="connsiteX36" fmla="*/ 407445 w 1268981"/>
                <a:gd name="connsiteY36" fmla="*/ 970466 h 1332964"/>
                <a:gd name="connsiteX37" fmla="*/ 404589 w 1268981"/>
                <a:gd name="connsiteY37" fmla="*/ 975224 h 1332964"/>
                <a:gd name="connsiteX38" fmla="*/ 415061 w 1268981"/>
                <a:gd name="connsiteY38" fmla="*/ 929555 h 1332964"/>
                <a:gd name="connsiteX39" fmla="*/ 424581 w 1268981"/>
                <a:gd name="connsiteY39" fmla="*/ 929555 h 1332964"/>
                <a:gd name="connsiteX40" fmla="*/ 420773 w 1268981"/>
                <a:gd name="connsiteY40" fmla="*/ 936215 h 1332964"/>
                <a:gd name="connsiteX41" fmla="*/ 415061 w 1268981"/>
                <a:gd name="connsiteY41" fmla="*/ 929555 h 1332964"/>
                <a:gd name="connsiteX42" fmla="*/ 461945 w 1268981"/>
                <a:gd name="connsiteY42" fmla="*/ 899942 h 1332964"/>
                <a:gd name="connsiteX43" fmla="*/ 462659 w 1268981"/>
                <a:gd name="connsiteY43" fmla="*/ 905769 h 1332964"/>
                <a:gd name="connsiteX44" fmla="*/ 465515 w 1268981"/>
                <a:gd name="connsiteY44" fmla="*/ 901963 h 1332964"/>
                <a:gd name="connsiteX45" fmla="*/ 461945 w 1268981"/>
                <a:gd name="connsiteY45" fmla="*/ 899942 h 1332964"/>
                <a:gd name="connsiteX46" fmla="*/ 408397 w 1268981"/>
                <a:gd name="connsiteY46" fmla="*/ 899942 h 1332964"/>
                <a:gd name="connsiteX47" fmla="*/ 412205 w 1268981"/>
                <a:gd name="connsiteY47" fmla="*/ 900061 h 1332964"/>
                <a:gd name="connsiteX48" fmla="*/ 401733 w 1268981"/>
                <a:gd name="connsiteY48" fmla="*/ 904818 h 1332964"/>
                <a:gd name="connsiteX49" fmla="*/ 408397 w 1268981"/>
                <a:gd name="connsiteY49" fmla="*/ 899942 h 1332964"/>
                <a:gd name="connsiteX50" fmla="*/ 456947 w 1268981"/>
                <a:gd name="connsiteY50" fmla="*/ 882935 h 1332964"/>
                <a:gd name="connsiteX51" fmla="*/ 457899 w 1268981"/>
                <a:gd name="connsiteY51" fmla="*/ 899109 h 1332964"/>
                <a:gd name="connsiteX52" fmla="*/ 456947 w 1268981"/>
                <a:gd name="connsiteY52" fmla="*/ 882935 h 1332964"/>
                <a:gd name="connsiteX53" fmla="*/ 443620 w 1268981"/>
                <a:gd name="connsiteY53" fmla="*/ 874372 h 1332964"/>
                <a:gd name="connsiteX54" fmla="*/ 436956 w 1268981"/>
                <a:gd name="connsiteY54" fmla="*/ 878177 h 1332964"/>
                <a:gd name="connsiteX55" fmla="*/ 443620 w 1268981"/>
                <a:gd name="connsiteY55" fmla="*/ 874372 h 1332964"/>
                <a:gd name="connsiteX56" fmla="*/ 434100 w 1268981"/>
                <a:gd name="connsiteY56" fmla="*/ 863906 h 1332964"/>
                <a:gd name="connsiteX57" fmla="*/ 425532 w 1268981"/>
                <a:gd name="connsiteY57" fmla="*/ 883886 h 1332964"/>
                <a:gd name="connsiteX58" fmla="*/ 435052 w 1268981"/>
                <a:gd name="connsiteY58" fmla="*/ 869615 h 1332964"/>
                <a:gd name="connsiteX59" fmla="*/ 430292 w 1268981"/>
                <a:gd name="connsiteY59" fmla="*/ 874372 h 1332964"/>
                <a:gd name="connsiteX60" fmla="*/ 404589 w 1268981"/>
                <a:gd name="connsiteY60" fmla="*/ 861051 h 1332964"/>
                <a:gd name="connsiteX61" fmla="*/ 405541 w 1268981"/>
                <a:gd name="connsiteY61" fmla="*/ 870565 h 1332964"/>
                <a:gd name="connsiteX62" fmla="*/ 401733 w 1268981"/>
                <a:gd name="connsiteY62" fmla="*/ 875323 h 1332964"/>
                <a:gd name="connsiteX63" fmla="*/ 431244 w 1268981"/>
                <a:gd name="connsiteY63" fmla="*/ 843926 h 1332964"/>
                <a:gd name="connsiteX64" fmla="*/ 428388 w 1268981"/>
                <a:gd name="connsiteY64" fmla="*/ 861052 h 1332964"/>
                <a:gd name="connsiteX65" fmla="*/ 429340 w 1268981"/>
                <a:gd name="connsiteY65" fmla="*/ 860100 h 1332964"/>
                <a:gd name="connsiteX66" fmla="*/ 429340 w 1268981"/>
                <a:gd name="connsiteY66" fmla="*/ 861052 h 1332964"/>
                <a:gd name="connsiteX67" fmla="*/ 435052 w 1268981"/>
                <a:gd name="connsiteY67" fmla="*/ 858197 h 1332964"/>
                <a:gd name="connsiteX68" fmla="*/ 429340 w 1268981"/>
                <a:gd name="connsiteY68" fmla="*/ 860100 h 1332964"/>
                <a:gd name="connsiteX69" fmla="*/ 410301 w 1268981"/>
                <a:gd name="connsiteY69" fmla="*/ 824897 h 1332964"/>
                <a:gd name="connsiteX70" fmla="*/ 410301 w 1268981"/>
                <a:gd name="connsiteY70" fmla="*/ 836314 h 1332964"/>
                <a:gd name="connsiteX71" fmla="*/ 408397 w 1268981"/>
                <a:gd name="connsiteY71" fmla="*/ 834411 h 1332964"/>
                <a:gd name="connsiteX72" fmla="*/ 457899 w 1268981"/>
                <a:gd name="connsiteY72" fmla="*/ 807771 h 1332964"/>
                <a:gd name="connsiteX73" fmla="*/ 447665 w 1268981"/>
                <a:gd name="connsiteY73" fmla="*/ 816096 h 1332964"/>
                <a:gd name="connsiteX74" fmla="*/ 445805 w 1268981"/>
                <a:gd name="connsiteY74" fmla="*/ 819145 h 1332964"/>
                <a:gd name="connsiteX75" fmla="*/ 445523 w 1268981"/>
                <a:gd name="connsiteY75" fmla="*/ 819188 h 1332964"/>
                <a:gd name="connsiteX76" fmla="*/ 445495 w 1268981"/>
                <a:gd name="connsiteY76" fmla="*/ 819654 h 1332964"/>
                <a:gd name="connsiteX77" fmla="*/ 441716 w 1268981"/>
                <a:gd name="connsiteY77" fmla="*/ 825848 h 1332964"/>
                <a:gd name="connsiteX78" fmla="*/ 448380 w 1268981"/>
                <a:gd name="connsiteY78" fmla="*/ 828703 h 1332964"/>
                <a:gd name="connsiteX79" fmla="*/ 445167 w 1268981"/>
                <a:gd name="connsiteY79" fmla="*/ 825016 h 1332964"/>
                <a:gd name="connsiteX80" fmla="*/ 445495 w 1268981"/>
                <a:gd name="connsiteY80" fmla="*/ 819654 h 1332964"/>
                <a:gd name="connsiteX81" fmla="*/ 445805 w 1268981"/>
                <a:gd name="connsiteY81" fmla="*/ 819145 h 1332964"/>
                <a:gd name="connsiteX82" fmla="*/ 454924 w 1268981"/>
                <a:gd name="connsiteY82" fmla="*/ 817761 h 1332964"/>
                <a:gd name="connsiteX83" fmla="*/ 457899 w 1268981"/>
                <a:gd name="connsiteY83" fmla="*/ 807771 h 1332964"/>
                <a:gd name="connsiteX84" fmla="*/ 461707 w 1268981"/>
                <a:gd name="connsiteY84" fmla="*/ 799208 h 1332964"/>
                <a:gd name="connsiteX85" fmla="*/ 465515 w 1268981"/>
                <a:gd name="connsiteY85" fmla="*/ 811577 h 1332964"/>
                <a:gd name="connsiteX86" fmla="*/ 471227 w 1268981"/>
                <a:gd name="connsiteY86" fmla="*/ 718336 h 1332964"/>
                <a:gd name="connsiteX87" fmla="*/ 474083 w 1268981"/>
                <a:gd name="connsiteY87" fmla="*/ 720239 h 1332964"/>
                <a:gd name="connsiteX88" fmla="*/ 470275 w 1268981"/>
                <a:gd name="connsiteY88" fmla="*/ 719287 h 1332964"/>
                <a:gd name="connsiteX89" fmla="*/ 471227 w 1268981"/>
                <a:gd name="connsiteY89" fmla="*/ 718336 h 1332964"/>
                <a:gd name="connsiteX90" fmla="*/ 819650 w 1268981"/>
                <a:gd name="connsiteY90" fmla="*/ 701210 h 1332964"/>
                <a:gd name="connsiteX91" fmla="*/ 828218 w 1268981"/>
                <a:gd name="connsiteY91" fmla="*/ 701210 h 1332964"/>
                <a:gd name="connsiteX92" fmla="*/ 832978 w 1268981"/>
                <a:gd name="connsiteY92" fmla="*/ 704064 h 1332964"/>
                <a:gd name="connsiteX93" fmla="*/ 348731 w 1268981"/>
                <a:gd name="connsiteY93" fmla="*/ 698368 h 1332964"/>
                <a:gd name="connsiteX94" fmla="*/ 348660 w 1268981"/>
                <a:gd name="connsiteY94" fmla="*/ 698474 h 1332964"/>
                <a:gd name="connsiteX95" fmla="*/ 342710 w 1268981"/>
                <a:gd name="connsiteY95" fmla="*/ 700258 h 1332964"/>
                <a:gd name="connsiteX96" fmla="*/ 923415 w 1268981"/>
                <a:gd name="connsiteY96" fmla="*/ 697404 h 1332964"/>
                <a:gd name="connsiteX97" fmla="*/ 928175 w 1268981"/>
                <a:gd name="connsiteY97" fmla="*/ 700258 h 1332964"/>
                <a:gd name="connsiteX98" fmla="*/ 918655 w 1268981"/>
                <a:gd name="connsiteY98" fmla="*/ 701210 h 1332964"/>
                <a:gd name="connsiteX99" fmla="*/ 923415 w 1268981"/>
                <a:gd name="connsiteY99" fmla="*/ 697404 h 1332964"/>
                <a:gd name="connsiteX100" fmla="*/ 785379 w 1268981"/>
                <a:gd name="connsiteY100" fmla="*/ 696452 h 1332964"/>
                <a:gd name="connsiteX101" fmla="*/ 794899 w 1268981"/>
                <a:gd name="connsiteY101" fmla="*/ 696452 h 1332964"/>
                <a:gd name="connsiteX102" fmla="*/ 793947 w 1268981"/>
                <a:gd name="connsiteY102" fmla="*/ 698355 h 1332964"/>
                <a:gd name="connsiteX103" fmla="*/ 855825 w 1268981"/>
                <a:gd name="connsiteY103" fmla="*/ 693598 h 1332964"/>
                <a:gd name="connsiteX104" fmla="*/ 860585 w 1268981"/>
                <a:gd name="connsiteY104" fmla="*/ 704064 h 1332964"/>
                <a:gd name="connsiteX105" fmla="*/ 855825 w 1268981"/>
                <a:gd name="connsiteY105" fmla="*/ 693598 h 1332964"/>
                <a:gd name="connsiteX106" fmla="*/ 170404 w 1268981"/>
                <a:gd name="connsiteY106" fmla="*/ 687890 h 1332964"/>
                <a:gd name="connsiteX107" fmla="*/ 184684 w 1268981"/>
                <a:gd name="connsiteY107" fmla="*/ 689793 h 1332964"/>
                <a:gd name="connsiteX108" fmla="*/ 170404 w 1268981"/>
                <a:gd name="connsiteY108" fmla="*/ 687890 h 1332964"/>
                <a:gd name="connsiteX109" fmla="*/ 473845 w 1268981"/>
                <a:gd name="connsiteY109" fmla="*/ 683490 h 1332964"/>
                <a:gd name="connsiteX110" fmla="*/ 475035 w 1268981"/>
                <a:gd name="connsiteY110" fmla="*/ 684084 h 1332964"/>
                <a:gd name="connsiteX111" fmla="*/ 474083 w 1268981"/>
                <a:gd name="connsiteY111" fmla="*/ 685036 h 1332964"/>
                <a:gd name="connsiteX112" fmla="*/ 472179 w 1268981"/>
                <a:gd name="connsiteY112" fmla="*/ 684084 h 1332964"/>
                <a:gd name="connsiteX113" fmla="*/ 474083 w 1268981"/>
                <a:gd name="connsiteY113" fmla="*/ 684084 h 1332964"/>
                <a:gd name="connsiteX114" fmla="*/ 541673 w 1268981"/>
                <a:gd name="connsiteY114" fmla="*/ 681230 h 1332964"/>
                <a:gd name="connsiteX115" fmla="*/ 535009 w 1268981"/>
                <a:gd name="connsiteY115" fmla="*/ 682181 h 1332964"/>
                <a:gd name="connsiteX116" fmla="*/ 538817 w 1268981"/>
                <a:gd name="connsiteY116" fmla="*/ 685987 h 1332964"/>
                <a:gd name="connsiteX117" fmla="*/ 1000525 w 1268981"/>
                <a:gd name="connsiteY117" fmla="*/ 681229 h 1332964"/>
                <a:gd name="connsiteX118" fmla="*/ 1010996 w 1268981"/>
                <a:gd name="connsiteY118" fmla="*/ 687889 h 1332964"/>
                <a:gd name="connsiteX119" fmla="*/ 1000525 w 1268981"/>
                <a:gd name="connsiteY119" fmla="*/ 681229 h 1332964"/>
                <a:gd name="connsiteX120" fmla="*/ 884384 w 1268981"/>
                <a:gd name="connsiteY120" fmla="*/ 680278 h 1332964"/>
                <a:gd name="connsiteX121" fmla="*/ 891048 w 1268981"/>
                <a:gd name="connsiteY121" fmla="*/ 684084 h 1332964"/>
                <a:gd name="connsiteX122" fmla="*/ 884384 w 1268981"/>
                <a:gd name="connsiteY122" fmla="*/ 689792 h 1332964"/>
                <a:gd name="connsiteX123" fmla="*/ 1123739 w 1268981"/>
                <a:gd name="connsiteY123" fmla="*/ 677215 h 1332964"/>
                <a:gd name="connsiteX124" fmla="*/ 1132849 w 1268981"/>
                <a:gd name="connsiteY124" fmla="*/ 682181 h 1332964"/>
                <a:gd name="connsiteX125" fmla="*/ 1123805 w 1268981"/>
                <a:gd name="connsiteY125" fmla="*/ 677305 h 1332964"/>
                <a:gd name="connsiteX126" fmla="*/ 1123459 w 1268981"/>
                <a:gd name="connsiteY126" fmla="*/ 676832 h 1332964"/>
                <a:gd name="connsiteX127" fmla="*/ 1123739 w 1268981"/>
                <a:gd name="connsiteY127" fmla="*/ 677215 h 1332964"/>
                <a:gd name="connsiteX128" fmla="*/ 1123686 w 1268981"/>
                <a:gd name="connsiteY128" fmla="*/ 677186 h 1332964"/>
                <a:gd name="connsiteX129" fmla="*/ 1200915 w 1268981"/>
                <a:gd name="connsiteY129" fmla="*/ 676472 h 1332964"/>
                <a:gd name="connsiteX130" fmla="*/ 1204247 w 1268981"/>
                <a:gd name="connsiteY130" fmla="*/ 677424 h 1332964"/>
                <a:gd name="connsiteX131" fmla="*/ 1197583 w 1268981"/>
                <a:gd name="connsiteY131" fmla="*/ 678375 h 1332964"/>
                <a:gd name="connsiteX132" fmla="*/ 1200915 w 1268981"/>
                <a:gd name="connsiteY132" fmla="*/ 676472 h 1332964"/>
                <a:gd name="connsiteX133" fmla="*/ 315103 w 1268981"/>
                <a:gd name="connsiteY133" fmla="*/ 675521 h 1332964"/>
                <a:gd name="connsiteX134" fmla="*/ 299872 w 1268981"/>
                <a:gd name="connsiteY134" fmla="*/ 679327 h 1332964"/>
                <a:gd name="connsiteX135" fmla="*/ 315103 w 1268981"/>
                <a:gd name="connsiteY135" fmla="*/ 675521 h 1332964"/>
                <a:gd name="connsiteX136" fmla="*/ 417916 w 1268981"/>
                <a:gd name="connsiteY136" fmla="*/ 673618 h 1332964"/>
                <a:gd name="connsiteX137" fmla="*/ 412204 w 1268981"/>
                <a:gd name="connsiteY137" fmla="*/ 680278 h 1332964"/>
                <a:gd name="connsiteX138" fmla="*/ 415061 w 1268981"/>
                <a:gd name="connsiteY138" fmla="*/ 686938 h 1332964"/>
                <a:gd name="connsiteX139" fmla="*/ 419820 w 1268981"/>
                <a:gd name="connsiteY139" fmla="*/ 678375 h 1332964"/>
                <a:gd name="connsiteX140" fmla="*/ 418868 w 1268981"/>
                <a:gd name="connsiteY140" fmla="*/ 678375 h 1332964"/>
                <a:gd name="connsiteX141" fmla="*/ 417916 w 1268981"/>
                <a:gd name="connsiteY141" fmla="*/ 673618 h 1332964"/>
                <a:gd name="connsiteX142" fmla="*/ 120901 w 1268981"/>
                <a:gd name="connsiteY142" fmla="*/ 673618 h 1332964"/>
                <a:gd name="connsiteX143" fmla="*/ 118045 w 1268981"/>
                <a:gd name="connsiteY143" fmla="*/ 676472 h 1332964"/>
                <a:gd name="connsiteX144" fmla="*/ 114237 w 1268981"/>
                <a:gd name="connsiteY144" fmla="*/ 674570 h 1332964"/>
                <a:gd name="connsiteX145" fmla="*/ 112333 w 1268981"/>
                <a:gd name="connsiteY145" fmla="*/ 678375 h 1332964"/>
                <a:gd name="connsiteX146" fmla="*/ 105669 w 1268981"/>
                <a:gd name="connsiteY146" fmla="*/ 690744 h 1332964"/>
                <a:gd name="connsiteX147" fmla="*/ 112333 w 1268981"/>
                <a:gd name="connsiteY147" fmla="*/ 689793 h 1332964"/>
                <a:gd name="connsiteX148" fmla="*/ 109477 w 1268981"/>
                <a:gd name="connsiteY148" fmla="*/ 686938 h 1332964"/>
                <a:gd name="connsiteX149" fmla="*/ 120901 w 1268981"/>
                <a:gd name="connsiteY149" fmla="*/ 690744 h 1332964"/>
                <a:gd name="connsiteX150" fmla="*/ 112333 w 1268981"/>
                <a:gd name="connsiteY150" fmla="*/ 678375 h 1332964"/>
                <a:gd name="connsiteX151" fmla="*/ 118045 w 1268981"/>
                <a:gd name="connsiteY151" fmla="*/ 676472 h 1332964"/>
                <a:gd name="connsiteX152" fmla="*/ 121852 w 1268981"/>
                <a:gd name="connsiteY152" fmla="*/ 675521 h 1332964"/>
                <a:gd name="connsiteX153" fmla="*/ 815841 w 1268981"/>
                <a:gd name="connsiteY153" fmla="*/ 672667 h 1332964"/>
                <a:gd name="connsiteX154" fmla="*/ 817745 w 1268981"/>
                <a:gd name="connsiteY154" fmla="*/ 677424 h 1332964"/>
                <a:gd name="connsiteX155" fmla="*/ 801562 w 1268981"/>
                <a:gd name="connsiteY155" fmla="*/ 675521 h 1332964"/>
                <a:gd name="connsiteX156" fmla="*/ 817745 w 1268981"/>
                <a:gd name="connsiteY156" fmla="*/ 678375 h 1332964"/>
                <a:gd name="connsiteX157" fmla="*/ 817745 w 1268981"/>
                <a:gd name="connsiteY157" fmla="*/ 677424 h 1332964"/>
                <a:gd name="connsiteX158" fmla="*/ 818697 w 1268981"/>
                <a:gd name="connsiteY158" fmla="*/ 678375 h 1332964"/>
                <a:gd name="connsiteX159" fmla="*/ 206578 w 1268981"/>
                <a:gd name="connsiteY159" fmla="*/ 672667 h 1332964"/>
                <a:gd name="connsiteX160" fmla="*/ 202770 w 1268981"/>
                <a:gd name="connsiteY160" fmla="*/ 677424 h 1332964"/>
                <a:gd name="connsiteX161" fmla="*/ 218002 w 1268981"/>
                <a:gd name="connsiteY161" fmla="*/ 676472 h 1332964"/>
                <a:gd name="connsiteX162" fmla="*/ 826313 w 1268981"/>
                <a:gd name="connsiteY162" fmla="*/ 671715 h 1332964"/>
                <a:gd name="connsiteX163" fmla="*/ 831073 w 1268981"/>
                <a:gd name="connsiteY163" fmla="*/ 676472 h 1332964"/>
                <a:gd name="connsiteX164" fmla="*/ 821553 w 1268981"/>
                <a:gd name="connsiteY164" fmla="*/ 672667 h 1332964"/>
                <a:gd name="connsiteX165" fmla="*/ 840592 w 1268981"/>
                <a:gd name="connsiteY165" fmla="*/ 680278 h 1332964"/>
                <a:gd name="connsiteX166" fmla="*/ 1117617 w 1268981"/>
                <a:gd name="connsiteY166" fmla="*/ 668861 h 1332964"/>
                <a:gd name="connsiteX167" fmla="*/ 1128089 w 1268981"/>
                <a:gd name="connsiteY167" fmla="*/ 670764 h 1332964"/>
                <a:gd name="connsiteX168" fmla="*/ 1121738 w 1268981"/>
                <a:gd name="connsiteY168" fmla="*/ 674153 h 1332964"/>
                <a:gd name="connsiteX169" fmla="*/ 1123459 w 1268981"/>
                <a:gd name="connsiteY169" fmla="*/ 676832 h 1332964"/>
                <a:gd name="connsiteX170" fmla="*/ 532153 w 1268981"/>
                <a:gd name="connsiteY170" fmla="*/ 664104 h 1332964"/>
                <a:gd name="connsiteX171" fmla="*/ 551193 w 1268981"/>
                <a:gd name="connsiteY171" fmla="*/ 670764 h 1332964"/>
                <a:gd name="connsiteX172" fmla="*/ 532153 w 1268981"/>
                <a:gd name="connsiteY172" fmla="*/ 664104 h 1332964"/>
                <a:gd name="connsiteX173" fmla="*/ 280832 w 1268981"/>
                <a:gd name="connsiteY173" fmla="*/ 663152 h 1332964"/>
                <a:gd name="connsiteX174" fmla="*/ 274168 w 1268981"/>
                <a:gd name="connsiteY174" fmla="*/ 672667 h 1332964"/>
                <a:gd name="connsiteX175" fmla="*/ 286544 w 1268981"/>
                <a:gd name="connsiteY175" fmla="*/ 678375 h 1332964"/>
                <a:gd name="connsiteX176" fmla="*/ 289400 w 1268981"/>
                <a:gd name="connsiteY176" fmla="*/ 669813 h 1332964"/>
                <a:gd name="connsiteX177" fmla="*/ 280832 w 1268981"/>
                <a:gd name="connsiteY177" fmla="*/ 663152 h 1332964"/>
                <a:gd name="connsiteX178" fmla="*/ 64734 w 1268981"/>
                <a:gd name="connsiteY178" fmla="*/ 663152 h 1332964"/>
                <a:gd name="connsiteX179" fmla="*/ 69494 w 1268981"/>
                <a:gd name="connsiteY179" fmla="*/ 670764 h 1332964"/>
                <a:gd name="connsiteX180" fmla="*/ 68542 w 1268981"/>
                <a:gd name="connsiteY180" fmla="*/ 665055 h 1332964"/>
                <a:gd name="connsiteX181" fmla="*/ 831073 w 1268981"/>
                <a:gd name="connsiteY181" fmla="*/ 662201 h 1332964"/>
                <a:gd name="connsiteX182" fmla="*/ 834881 w 1268981"/>
                <a:gd name="connsiteY182" fmla="*/ 668861 h 1332964"/>
                <a:gd name="connsiteX183" fmla="*/ 831073 w 1268981"/>
                <a:gd name="connsiteY183" fmla="*/ 662201 h 1332964"/>
                <a:gd name="connsiteX184" fmla="*/ 1025275 w 1268981"/>
                <a:gd name="connsiteY184" fmla="*/ 661250 h 1332964"/>
                <a:gd name="connsiteX185" fmla="*/ 1023372 w 1268981"/>
                <a:gd name="connsiteY185" fmla="*/ 664104 h 1332964"/>
                <a:gd name="connsiteX186" fmla="*/ 1029083 w 1268981"/>
                <a:gd name="connsiteY186" fmla="*/ 661250 h 1332964"/>
                <a:gd name="connsiteX187" fmla="*/ 1256011 w 1268981"/>
                <a:gd name="connsiteY187" fmla="*/ 660298 h 1332964"/>
                <a:gd name="connsiteX188" fmla="*/ 1268981 w 1268981"/>
                <a:gd name="connsiteY188" fmla="*/ 666007 h 1332964"/>
                <a:gd name="connsiteX189" fmla="*/ 1239470 w 1268981"/>
                <a:gd name="connsiteY189" fmla="*/ 663152 h 1332964"/>
                <a:gd name="connsiteX190" fmla="*/ 1256011 w 1268981"/>
                <a:gd name="connsiteY190" fmla="*/ 660298 h 1332964"/>
                <a:gd name="connsiteX191" fmla="*/ 555952 w 1268981"/>
                <a:gd name="connsiteY191" fmla="*/ 660298 h 1332964"/>
                <a:gd name="connsiteX192" fmla="*/ 567376 w 1268981"/>
                <a:gd name="connsiteY192" fmla="*/ 666958 h 1332964"/>
                <a:gd name="connsiteX193" fmla="*/ 560712 w 1268981"/>
                <a:gd name="connsiteY193" fmla="*/ 665055 h 1332964"/>
                <a:gd name="connsiteX194" fmla="*/ 555952 w 1268981"/>
                <a:gd name="connsiteY194" fmla="*/ 660298 h 1332964"/>
                <a:gd name="connsiteX195" fmla="*/ 1232806 w 1268981"/>
                <a:gd name="connsiteY195" fmla="*/ 655541 h 1332964"/>
                <a:gd name="connsiteX196" fmla="*/ 1239470 w 1268981"/>
                <a:gd name="connsiteY196" fmla="*/ 655541 h 1332964"/>
                <a:gd name="connsiteX197" fmla="*/ 1238518 w 1268981"/>
                <a:gd name="connsiteY197" fmla="*/ 659347 h 1332964"/>
                <a:gd name="connsiteX198" fmla="*/ 1104289 w 1268981"/>
                <a:gd name="connsiteY198" fmla="*/ 650784 h 1332964"/>
                <a:gd name="connsiteX199" fmla="*/ 1100481 w 1268981"/>
                <a:gd name="connsiteY199" fmla="*/ 657444 h 1332964"/>
                <a:gd name="connsiteX200" fmla="*/ 1108097 w 1268981"/>
                <a:gd name="connsiteY200" fmla="*/ 657444 h 1332964"/>
                <a:gd name="connsiteX201" fmla="*/ 768242 w 1268981"/>
                <a:gd name="connsiteY201" fmla="*/ 648881 h 1332964"/>
                <a:gd name="connsiteX202" fmla="*/ 786330 w 1268981"/>
                <a:gd name="connsiteY202" fmla="*/ 666007 h 1332964"/>
                <a:gd name="connsiteX203" fmla="*/ 788234 w 1268981"/>
                <a:gd name="connsiteY203" fmla="*/ 658395 h 1332964"/>
                <a:gd name="connsiteX204" fmla="*/ 779666 w 1268981"/>
                <a:gd name="connsiteY204" fmla="*/ 661250 h 1332964"/>
                <a:gd name="connsiteX205" fmla="*/ 768242 w 1268981"/>
                <a:gd name="connsiteY205" fmla="*/ 648881 h 1332964"/>
                <a:gd name="connsiteX206" fmla="*/ 964349 w 1268981"/>
                <a:gd name="connsiteY206" fmla="*/ 646978 h 1332964"/>
                <a:gd name="connsiteX207" fmla="*/ 946262 w 1268981"/>
                <a:gd name="connsiteY207" fmla="*/ 653638 h 1332964"/>
                <a:gd name="connsiteX208" fmla="*/ 953877 w 1268981"/>
                <a:gd name="connsiteY208" fmla="*/ 658395 h 1332964"/>
                <a:gd name="connsiteX209" fmla="*/ 944358 w 1268981"/>
                <a:gd name="connsiteY209" fmla="*/ 660298 h 1332964"/>
                <a:gd name="connsiteX210" fmla="*/ 945310 w 1268981"/>
                <a:gd name="connsiteY210" fmla="*/ 665055 h 1332964"/>
                <a:gd name="connsiteX211" fmla="*/ 974821 w 1268981"/>
                <a:gd name="connsiteY211" fmla="*/ 659347 h 1332964"/>
                <a:gd name="connsiteX212" fmla="*/ 964349 w 1268981"/>
                <a:gd name="connsiteY212" fmla="*/ 646978 h 1332964"/>
                <a:gd name="connsiteX213" fmla="*/ 846542 w 1268981"/>
                <a:gd name="connsiteY213" fmla="*/ 646502 h 1332964"/>
                <a:gd name="connsiteX214" fmla="*/ 839640 w 1268981"/>
                <a:gd name="connsiteY214" fmla="*/ 649832 h 1332964"/>
                <a:gd name="connsiteX215" fmla="*/ 854872 w 1268981"/>
                <a:gd name="connsiteY215" fmla="*/ 648881 h 1332964"/>
                <a:gd name="connsiteX216" fmla="*/ 846542 w 1268981"/>
                <a:gd name="connsiteY216" fmla="*/ 646502 h 1332964"/>
                <a:gd name="connsiteX217" fmla="*/ 1234710 w 1268981"/>
                <a:gd name="connsiteY217" fmla="*/ 646026 h 1332964"/>
                <a:gd name="connsiteX218" fmla="*/ 1245182 w 1268981"/>
                <a:gd name="connsiteY218" fmla="*/ 648880 h 1332964"/>
                <a:gd name="connsiteX219" fmla="*/ 1234710 w 1268981"/>
                <a:gd name="connsiteY219" fmla="*/ 646026 h 1332964"/>
                <a:gd name="connsiteX220" fmla="*/ 772051 w 1268981"/>
                <a:gd name="connsiteY220" fmla="*/ 641269 h 1332964"/>
                <a:gd name="connsiteX221" fmla="*/ 759675 w 1268981"/>
                <a:gd name="connsiteY221" fmla="*/ 645075 h 1332964"/>
                <a:gd name="connsiteX222" fmla="*/ 772051 w 1268981"/>
                <a:gd name="connsiteY222" fmla="*/ 641269 h 1332964"/>
                <a:gd name="connsiteX223" fmla="*/ 857728 w 1268981"/>
                <a:gd name="connsiteY223" fmla="*/ 640318 h 1332964"/>
                <a:gd name="connsiteX224" fmla="*/ 861536 w 1268981"/>
                <a:gd name="connsiteY224" fmla="*/ 643172 h 1332964"/>
                <a:gd name="connsiteX225" fmla="*/ 359846 w 1268981"/>
                <a:gd name="connsiteY225" fmla="*/ 638415 h 1332964"/>
                <a:gd name="connsiteX226" fmla="*/ 365558 w 1268981"/>
                <a:gd name="connsiteY226" fmla="*/ 646027 h 1332964"/>
                <a:gd name="connsiteX227" fmla="*/ 361750 w 1268981"/>
                <a:gd name="connsiteY227" fmla="*/ 646978 h 1332964"/>
                <a:gd name="connsiteX228" fmla="*/ 366748 w 1268981"/>
                <a:gd name="connsiteY228" fmla="*/ 650784 h 1332964"/>
                <a:gd name="connsiteX229" fmla="*/ 368483 w 1268981"/>
                <a:gd name="connsiteY229" fmla="*/ 651041 h 1332964"/>
                <a:gd name="connsiteX230" fmla="*/ 368414 w 1268981"/>
                <a:gd name="connsiteY230" fmla="*/ 652686 h 1332964"/>
                <a:gd name="connsiteX231" fmla="*/ 373173 w 1268981"/>
                <a:gd name="connsiteY231" fmla="*/ 651735 h 1332964"/>
                <a:gd name="connsiteX232" fmla="*/ 368483 w 1268981"/>
                <a:gd name="connsiteY232" fmla="*/ 651041 h 1332964"/>
                <a:gd name="connsiteX233" fmla="*/ 368652 w 1268981"/>
                <a:gd name="connsiteY233" fmla="*/ 646978 h 1332964"/>
                <a:gd name="connsiteX234" fmla="*/ 370318 w 1268981"/>
                <a:gd name="connsiteY234" fmla="*/ 641269 h 1332964"/>
                <a:gd name="connsiteX235" fmla="*/ 359846 w 1268981"/>
                <a:gd name="connsiteY235" fmla="*/ 638415 h 1332964"/>
                <a:gd name="connsiteX236" fmla="*/ 178019 w 1268981"/>
                <a:gd name="connsiteY236" fmla="*/ 638415 h 1332964"/>
                <a:gd name="connsiteX237" fmla="*/ 168499 w 1268981"/>
                <a:gd name="connsiteY237" fmla="*/ 639366 h 1332964"/>
                <a:gd name="connsiteX238" fmla="*/ 178019 w 1268981"/>
                <a:gd name="connsiteY238" fmla="*/ 638415 h 1332964"/>
                <a:gd name="connsiteX239" fmla="*/ 1070970 w 1268981"/>
                <a:gd name="connsiteY239" fmla="*/ 634609 h 1332964"/>
                <a:gd name="connsiteX240" fmla="*/ 1071922 w 1268981"/>
                <a:gd name="connsiteY240" fmla="*/ 637464 h 1332964"/>
                <a:gd name="connsiteX241" fmla="*/ 1071801 w 1268981"/>
                <a:gd name="connsiteY241" fmla="*/ 637432 h 1332964"/>
                <a:gd name="connsiteX242" fmla="*/ 381384 w 1268981"/>
                <a:gd name="connsiteY242" fmla="*/ 631279 h 1332964"/>
                <a:gd name="connsiteX243" fmla="*/ 374125 w 1268981"/>
                <a:gd name="connsiteY243" fmla="*/ 633658 h 1332964"/>
                <a:gd name="connsiteX244" fmla="*/ 386501 w 1268981"/>
                <a:gd name="connsiteY244" fmla="*/ 637464 h 1332964"/>
                <a:gd name="connsiteX245" fmla="*/ 381384 w 1268981"/>
                <a:gd name="connsiteY245" fmla="*/ 631279 h 1332964"/>
                <a:gd name="connsiteX246" fmla="*/ 517874 w 1268981"/>
                <a:gd name="connsiteY246" fmla="*/ 628901 h 1332964"/>
                <a:gd name="connsiteX247" fmla="*/ 520729 w 1268981"/>
                <a:gd name="connsiteY247" fmla="*/ 638415 h 1332964"/>
                <a:gd name="connsiteX248" fmla="*/ 515018 w 1268981"/>
                <a:gd name="connsiteY248" fmla="*/ 637464 h 1332964"/>
                <a:gd name="connsiteX249" fmla="*/ 529297 w 1268981"/>
                <a:gd name="connsiteY249" fmla="*/ 639366 h 1332964"/>
                <a:gd name="connsiteX250" fmla="*/ 517874 w 1268981"/>
                <a:gd name="connsiteY250" fmla="*/ 628901 h 1332964"/>
                <a:gd name="connsiteX251" fmla="*/ 541673 w 1268981"/>
                <a:gd name="connsiteY251" fmla="*/ 627949 h 1332964"/>
                <a:gd name="connsiteX252" fmla="*/ 546433 w 1268981"/>
                <a:gd name="connsiteY252" fmla="*/ 628901 h 1332964"/>
                <a:gd name="connsiteX253" fmla="*/ 157076 w 1268981"/>
                <a:gd name="connsiteY253" fmla="*/ 627949 h 1332964"/>
                <a:gd name="connsiteX254" fmla="*/ 169451 w 1268981"/>
                <a:gd name="connsiteY254" fmla="*/ 634609 h 1332964"/>
                <a:gd name="connsiteX255" fmla="*/ 157076 w 1268981"/>
                <a:gd name="connsiteY255" fmla="*/ 627949 h 1332964"/>
                <a:gd name="connsiteX256" fmla="*/ 447428 w 1268981"/>
                <a:gd name="connsiteY256" fmla="*/ 585135 h 1332964"/>
                <a:gd name="connsiteX257" fmla="*/ 440764 w 1268981"/>
                <a:gd name="connsiteY257" fmla="*/ 596552 h 1332964"/>
                <a:gd name="connsiteX258" fmla="*/ 442668 w 1268981"/>
                <a:gd name="connsiteY258" fmla="*/ 589892 h 1332964"/>
                <a:gd name="connsiteX259" fmla="*/ 447428 w 1268981"/>
                <a:gd name="connsiteY259" fmla="*/ 585135 h 1332964"/>
                <a:gd name="connsiteX260" fmla="*/ 479795 w 1268981"/>
                <a:gd name="connsiteY260" fmla="*/ 569912 h 1332964"/>
                <a:gd name="connsiteX261" fmla="*/ 478843 w 1268981"/>
                <a:gd name="connsiteY261" fmla="*/ 575620 h 1332964"/>
                <a:gd name="connsiteX262" fmla="*/ 425532 w 1268981"/>
                <a:gd name="connsiteY262" fmla="*/ 563251 h 1332964"/>
                <a:gd name="connsiteX263" fmla="*/ 421724 w 1268981"/>
                <a:gd name="connsiteY263" fmla="*/ 567057 h 1332964"/>
                <a:gd name="connsiteX264" fmla="*/ 426484 w 1268981"/>
                <a:gd name="connsiteY264" fmla="*/ 569912 h 1332964"/>
                <a:gd name="connsiteX265" fmla="*/ 442668 w 1268981"/>
                <a:gd name="connsiteY265" fmla="*/ 560397 h 1332964"/>
                <a:gd name="connsiteX266" fmla="*/ 436004 w 1268981"/>
                <a:gd name="connsiteY266" fmla="*/ 580377 h 1332964"/>
                <a:gd name="connsiteX267" fmla="*/ 442668 w 1268981"/>
                <a:gd name="connsiteY267" fmla="*/ 560397 h 1332964"/>
                <a:gd name="connsiteX268" fmla="*/ 470275 w 1268981"/>
                <a:gd name="connsiteY268" fmla="*/ 543271 h 1332964"/>
                <a:gd name="connsiteX269" fmla="*/ 468371 w 1268981"/>
                <a:gd name="connsiteY269" fmla="*/ 557543 h 1332964"/>
                <a:gd name="connsiteX270" fmla="*/ 478843 w 1268981"/>
                <a:gd name="connsiteY270" fmla="*/ 546126 h 1332964"/>
                <a:gd name="connsiteX271" fmla="*/ 469323 w 1268981"/>
                <a:gd name="connsiteY271" fmla="*/ 548980 h 1332964"/>
                <a:gd name="connsiteX272" fmla="*/ 470275 w 1268981"/>
                <a:gd name="connsiteY272" fmla="*/ 543271 h 1332964"/>
                <a:gd name="connsiteX273" fmla="*/ 425758 w 1268981"/>
                <a:gd name="connsiteY273" fmla="*/ 494779 h 1332964"/>
                <a:gd name="connsiteX274" fmla="*/ 423628 w 1268981"/>
                <a:gd name="connsiteY274" fmla="*/ 500456 h 1332964"/>
                <a:gd name="connsiteX275" fmla="*/ 422676 w 1268981"/>
                <a:gd name="connsiteY275" fmla="*/ 499505 h 1332964"/>
                <a:gd name="connsiteX276" fmla="*/ 423892 w 1268981"/>
                <a:gd name="connsiteY276" fmla="*/ 496265 h 1332964"/>
                <a:gd name="connsiteX277" fmla="*/ 458851 w 1268981"/>
                <a:gd name="connsiteY277" fmla="*/ 469059 h 1332964"/>
                <a:gd name="connsiteX278" fmla="*/ 451235 w 1268981"/>
                <a:gd name="connsiteY278" fmla="*/ 490942 h 1332964"/>
                <a:gd name="connsiteX279" fmla="*/ 454091 w 1268981"/>
                <a:gd name="connsiteY279" fmla="*/ 483331 h 1332964"/>
                <a:gd name="connsiteX280" fmla="*/ 455043 w 1268981"/>
                <a:gd name="connsiteY280" fmla="*/ 485234 h 1332964"/>
                <a:gd name="connsiteX281" fmla="*/ 459803 w 1268981"/>
                <a:gd name="connsiteY281" fmla="*/ 483331 h 1332964"/>
                <a:gd name="connsiteX282" fmla="*/ 458851 w 1268981"/>
                <a:gd name="connsiteY282" fmla="*/ 469059 h 1332964"/>
                <a:gd name="connsiteX283" fmla="*/ 417917 w 1268981"/>
                <a:gd name="connsiteY283" fmla="*/ 457642 h 1332964"/>
                <a:gd name="connsiteX284" fmla="*/ 425533 w 1268981"/>
                <a:gd name="connsiteY284" fmla="*/ 475719 h 1332964"/>
                <a:gd name="connsiteX285" fmla="*/ 417917 w 1268981"/>
                <a:gd name="connsiteY285" fmla="*/ 457642 h 1332964"/>
                <a:gd name="connsiteX286" fmla="*/ 474083 w 1268981"/>
                <a:gd name="connsiteY286" fmla="*/ 393895 h 1332964"/>
                <a:gd name="connsiteX287" fmla="*/ 470275 w 1268981"/>
                <a:gd name="connsiteY287" fmla="*/ 407216 h 1332964"/>
                <a:gd name="connsiteX288" fmla="*/ 474083 w 1268981"/>
                <a:gd name="connsiteY288" fmla="*/ 393895 h 1332964"/>
                <a:gd name="connsiteX289" fmla="*/ 469323 w 1268981"/>
                <a:gd name="connsiteY289" fmla="*/ 379624 h 1332964"/>
                <a:gd name="connsiteX290" fmla="*/ 461707 w 1268981"/>
                <a:gd name="connsiteY290" fmla="*/ 385333 h 1332964"/>
                <a:gd name="connsiteX291" fmla="*/ 460755 w 1268981"/>
                <a:gd name="connsiteY291" fmla="*/ 381527 h 1332964"/>
                <a:gd name="connsiteX292" fmla="*/ 456947 w 1268981"/>
                <a:gd name="connsiteY292" fmla="*/ 386522 h 1332964"/>
                <a:gd name="connsiteX293" fmla="*/ 456705 w 1268981"/>
                <a:gd name="connsiteY293" fmla="*/ 388152 h 1332964"/>
                <a:gd name="connsiteX294" fmla="*/ 455043 w 1268981"/>
                <a:gd name="connsiteY294" fmla="*/ 388187 h 1332964"/>
                <a:gd name="connsiteX295" fmla="*/ 455995 w 1268981"/>
                <a:gd name="connsiteY295" fmla="*/ 392944 h 1332964"/>
                <a:gd name="connsiteX296" fmla="*/ 456705 w 1268981"/>
                <a:gd name="connsiteY296" fmla="*/ 388152 h 1332964"/>
                <a:gd name="connsiteX297" fmla="*/ 460755 w 1268981"/>
                <a:gd name="connsiteY297" fmla="*/ 388068 h 1332964"/>
                <a:gd name="connsiteX298" fmla="*/ 466467 w 1268981"/>
                <a:gd name="connsiteY298" fmla="*/ 390090 h 1332964"/>
                <a:gd name="connsiteX299" fmla="*/ 469323 w 1268981"/>
                <a:gd name="connsiteY299" fmla="*/ 379624 h 1332964"/>
                <a:gd name="connsiteX300" fmla="*/ 410301 w 1268981"/>
                <a:gd name="connsiteY300" fmla="*/ 357741 h 1332964"/>
                <a:gd name="connsiteX301" fmla="*/ 412362 w 1268981"/>
                <a:gd name="connsiteY301" fmla="*/ 364709 h 1332964"/>
                <a:gd name="connsiteX302" fmla="*/ 412086 w 1268981"/>
                <a:gd name="connsiteY302" fmla="*/ 364520 h 1332964"/>
                <a:gd name="connsiteX303" fmla="*/ 410301 w 1268981"/>
                <a:gd name="connsiteY303" fmla="*/ 357741 h 1332964"/>
                <a:gd name="connsiteX304" fmla="*/ 428388 w 1268981"/>
                <a:gd name="connsiteY304" fmla="*/ 316829 h 1332964"/>
                <a:gd name="connsiteX305" fmla="*/ 432196 w 1268981"/>
                <a:gd name="connsiteY305" fmla="*/ 333004 h 1332964"/>
                <a:gd name="connsiteX306" fmla="*/ 428388 w 1268981"/>
                <a:gd name="connsiteY306" fmla="*/ 316829 h 1332964"/>
                <a:gd name="connsiteX307" fmla="*/ 433148 w 1268981"/>
                <a:gd name="connsiteY307" fmla="*/ 291140 h 1332964"/>
                <a:gd name="connsiteX308" fmla="*/ 428388 w 1268981"/>
                <a:gd name="connsiteY308" fmla="*/ 303509 h 1332964"/>
                <a:gd name="connsiteX309" fmla="*/ 436956 w 1268981"/>
                <a:gd name="connsiteY309" fmla="*/ 306363 h 1332964"/>
                <a:gd name="connsiteX310" fmla="*/ 442668 w 1268981"/>
                <a:gd name="connsiteY310" fmla="*/ 297800 h 1332964"/>
                <a:gd name="connsiteX311" fmla="*/ 433148 w 1268981"/>
                <a:gd name="connsiteY311" fmla="*/ 291140 h 1332964"/>
                <a:gd name="connsiteX312" fmla="*/ 428388 w 1268981"/>
                <a:gd name="connsiteY312" fmla="*/ 215025 h 1332964"/>
                <a:gd name="connsiteX313" fmla="*/ 429340 w 1268981"/>
                <a:gd name="connsiteY313" fmla="*/ 232151 h 1332964"/>
                <a:gd name="connsiteX314" fmla="*/ 433148 w 1268981"/>
                <a:gd name="connsiteY314" fmla="*/ 219782 h 1332964"/>
                <a:gd name="connsiteX315" fmla="*/ 428388 w 1268981"/>
                <a:gd name="connsiteY315" fmla="*/ 215025 h 1332964"/>
                <a:gd name="connsiteX316" fmla="*/ 417917 w 1268981"/>
                <a:gd name="connsiteY316" fmla="*/ 181724 h 1332964"/>
                <a:gd name="connsiteX317" fmla="*/ 416013 w 1268981"/>
                <a:gd name="connsiteY317" fmla="*/ 195996 h 1332964"/>
                <a:gd name="connsiteX318" fmla="*/ 417917 w 1268981"/>
                <a:gd name="connsiteY318" fmla="*/ 181724 h 1332964"/>
                <a:gd name="connsiteX319" fmla="*/ 466467 w 1268981"/>
                <a:gd name="connsiteY319" fmla="*/ 178870 h 1332964"/>
                <a:gd name="connsiteX320" fmla="*/ 467419 w 1268981"/>
                <a:gd name="connsiteY320" fmla="*/ 189336 h 1332964"/>
                <a:gd name="connsiteX321" fmla="*/ 466467 w 1268981"/>
                <a:gd name="connsiteY321" fmla="*/ 178870 h 1332964"/>
                <a:gd name="connsiteX322" fmla="*/ 477891 w 1268981"/>
                <a:gd name="connsiteY322" fmla="*/ 166502 h 1332964"/>
                <a:gd name="connsiteX323" fmla="*/ 471227 w 1268981"/>
                <a:gd name="connsiteY323" fmla="*/ 179822 h 1332964"/>
                <a:gd name="connsiteX324" fmla="*/ 477891 w 1268981"/>
                <a:gd name="connsiteY324" fmla="*/ 166502 h 1332964"/>
                <a:gd name="connsiteX325" fmla="*/ 422081 w 1268981"/>
                <a:gd name="connsiteY325" fmla="*/ 111199 h 1332964"/>
                <a:gd name="connsiteX326" fmla="*/ 414108 w 1268981"/>
                <a:gd name="connsiteY326" fmla="*/ 113221 h 1332964"/>
                <a:gd name="connsiteX327" fmla="*/ 415061 w 1268981"/>
                <a:gd name="connsiteY327" fmla="*/ 119881 h 1332964"/>
                <a:gd name="connsiteX328" fmla="*/ 417916 w 1268981"/>
                <a:gd name="connsiteY328" fmla="*/ 117027 h 1332964"/>
                <a:gd name="connsiteX329" fmla="*/ 414108 w 1268981"/>
                <a:gd name="connsiteY329" fmla="*/ 129396 h 1332964"/>
                <a:gd name="connsiteX330" fmla="*/ 426484 w 1268981"/>
                <a:gd name="connsiteY330" fmla="*/ 120833 h 1332964"/>
                <a:gd name="connsiteX331" fmla="*/ 428388 w 1268981"/>
                <a:gd name="connsiteY331" fmla="*/ 126541 h 1332964"/>
                <a:gd name="connsiteX332" fmla="*/ 429340 w 1268981"/>
                <a:gd name="connsiteY332" fmla="*/ 130347 h 1332964"/>
                <a:gd name="connsiteX333" fmla="*/ 431244 w 1268981"/>
                <a:gd name="connsiteY333" fmla="*/ 129396 h 1332964"/>
                <a:gd name="connsiteX334" fmla="*/ 428388 w 1268981"/>
                <a:gd name="connsiteY334" fmla="*/ 125590 h 1332964"/>
                <a:gd name="connsiteX335" fmla="*/ 430292 w 1268981"/>
                <a:gd name="connsiteY335" fmla="*/ 121784 h 1332964"/>
                <a:gd name="connsiteX336" fmla="*/ 426484 w 1268981"/>
                <a:gd name="connsiteY336" fmla="*/ 119881 h 1332964"/>
                <a:gd name="connsiteX337" fmla="*/ 422081 w 1268981"/>
                <a:gd name="connsiteY337" fmla="*/ 111199 h 1332964"/>
                <a:gd name="connsiteX338" fmla="*/ 436242 w 1268981"/>
                <a:gd name="connsiteY338" fmla="*/ 69574 h 1332964"/>
                <a:gd name="connsiteX339" fmla="*/ 433148 w 1268981"/>
                <a:gd name="connsiteY339" fmla="*/ 75164 h 1332964"/>
                <a:gd name="connsiteX340" fmla="*/ 438860 w 1268981"/>
                <a:gd name="connsiteY340" fmla="*/ 74212 h 1332964"/>
                <a:gd name="connsiteX341" fmla="*/ 440764 w 1268981"/>
                <a:gd name="connsiteY341" fmla="*/ 70407 h 1332964"/>
                <a:gd name="connsiteX342" fmla="*/ 436242 w 1268981"/>
                <a:gd name="connsiteY342" fmla="*/ 69574 h 1332964"/>
                <a:gd name="connsiteX343" fmla="*/ 391261 w 1268981"/>
                <a:gd name="connsiteY343" fmla="*/ 0 h 1332964"/>
                <a:gd name="connsiteX344" fmla="*/ 402685 w 1268981"/>
                <a:gd name="connsiteY344" fmla="*/ 951 h 1332964"/>
                <a:gd name="connsiteX345" fmla="*/ 404589 w 1268981"/>
                <a:gd name="connsiteY345" fmla="*/ 12369 h 1332964"/>
                <a:gd name="connsiteX346" fmla="*/ 415061 w 1268981"/>
                <a:gd name="connsiteY346" fmla="*/ 951 h 1332964"/>
                <a:gd name="connsiteX347" fmla="*/ 416012 w 1268981"/>
                <a:gd name="connsiteY347" fmla="*/ 9514 h 1332964"/>
                <a:gd name="connsiteX348" fmla="*/ 417916 w 1268981"/>
                <a:gd name="connsiteY348" fmla="*/ 8563 h 1332964"/>
                <a:gd name="connsiteX349" fmla="*/ 417916 w 1268981"/>
                <a:gd name="connsiteY349" fmla="*/ 14272 h 1332964"/>
                <a:gd name="connsiteX350" fmla="*/ 437908 w 1268981"/>
                <a:gd name="connsiteY350" fmla="*/ 13320 h 1332964"/>
                <a:gd name="connsiteX351" fmla="*/ 429340 w 1268981"/>
                <a:gd name="connsiteY351" fmla="*/ 25689 h 1332964"/>
                <a:gd name="connsiteX352" fmla="*/ 435052 w 1268981"/>
                <a:gd name="connsiteY352" fmla="*/ 35203 h 1332964"/>
                <a:gd name="connsiteX353" fmla="*/ 441716 w 1268981"/>
                <a:gd name="connsiteY353" fmla="*/ 22835 h 1332964"/>
                <a:gd name="connsiteX354" fmla="*/ 454091 w 1268981"/>
                <a:gd name="connsiteY354" fmla="*/ 34252 h 1332964"/>
                <a:gd name="connsiteX355" fmla="*/ 471227 w 1268981"/>
                <a:gd name="connsiteY355" fmla="*/ 67552 h 1332964"/>
                <a:gd name="connsiteX356" fmla="*/ 458851 w 1268981"/>
                <a:gd name="connsiteY356" fmla="*/ 71358 h 1332964"/>
                <a:gd name="connsiteX357" fmla="*/ 465515 w 1268981"/>
                <a:gd name="connsiteY357" fmla="*/ 81824 h 1332964"/>
                <a:gd name="connsiteX358" fmla="*/ 455995 w 1268981"/>
                <a:gd name="connsiteY358" fmla="*/ 85629 h 1332964"/>
                <a:gd name="connsiteX359" fmla="*/ 461707 w 1268981"/>
                <a:gd name="connsiteY359" fmla="*/ 92289 h 1332964"/>
                <a:gd name="connsiteX360" fmla="*/ 473131 w 1268981"/>
                <a:gd name="connsiteY360" fmla="*/ 87532 h 1332964"/>
                <a:gd name="connsiteX361" fmla="*/ 471227 w 1268981"/>
                <a:gd name="connsiteY361" fmla="*/ 101804 h 1332964"/>
                <a:gd name="connsiteX362" fmla="*/ 475035 w 1268981"/>
                <a:gd name="connsiteY362" fmla="*/ 97998 h 1332964"/>
                <a:gd name="connsiteX363" fmla="*/ 479795 w 1268981"/>
                <a:gd name="connsiteY363" fmla="*/ 152230 h 1332964"/>
                <a:gd name="connsiteX364" fmla="*/ 484554 w 1268981"/>
                <a:gd name="connsiteY364" fmla="*/ 150327 h 1332964"/>
                <a:gd name="connsiteX365" fmla="*/ 482650 w 1268981"/>
                <a:gd name="connsiteY365" fmla="*/ 156987 h 1332964"/>
                <a:gd name="connsiteX366" fmla="*/ 485506 w 1268981"/>
                <a:gd name="connsiteY366" fmla="*/ 156036 h 1332964"/>
                <a:gd name="connsiteX367" fmla="*/ 480747 w 1268981"/>
                <a:gd name="connsiteY367" fmla="*/ 196948 h 1332964"/>
                <a:gd name="connsiteX368" fmla="*/ 486459 w 1268981"/>
                <a:gd name="connsiteY368" fmla="*/ 189336 h 1332964"/>
                <a:gd name="connsiteX369" fmla="*/ 479795 w 1268981"/>
                <a:gd name="connsiteY369" fmla="*/ 202656 h 1332964"/>
                <a:gd name="connsiteX370" fmla="*/ 488362 w 1268981"/>
                <a:gd name="connsiteY370" fmla="*/ 200754 h 1332964"/>
                <a:gd name="connsiteX371" fmla="*/ 482650 w 1268981"/>
                <a:gd name="connsiteY371" fmla="*/ 234054 h 1332964"/>
                <a:gd name="connsiteX372" fmla="*/ 488362 w 1268981"/>
                <a:gd name="connsiteY372" fmla="*/ 234054 h 1332964"/>
                <a:gd name="connsiteX373" fmla="*/ 485506 w 1268981"/>
                <a:gd name="connsiteY373" fmla="*/ 241665 h 1332964"/>
                <a:gd name="connsiteX374" fmla="*/ 489314 w 1268981"/>
                <a:gd name="connsiteY374" fmla="*/ 238811 h 1332964"/>
                <a:gd name="connsiteX375" fmla="*/ 484554 w 1268981"/>
                <a:gd name="connsiteY375" fmla="*/ 264500 h 1332964"/>
                <a:gd name="connsiteX376" fmla="*/ 495026 w 1268981"/>
                <a:gd name="connsiteY376" fmla="*/ 257840 h 1332964"/>
                <a:gd name="connsiteX377" fmla="*/ 485506 w 1268981"/>
                <a:gd name="connsiteY377" fmla="*/ 280674 h 1332964"/>
                <a:gd name="connsiteX378" fmla="*/ 495026 w 1268981"/>
                <a:gd name="connsiteY378" fmla="*/ 284480 h 1332964"/>
                <a:gd name="connsiteX379" fmla="*/ 488362 w 1268981"/>
                <a:gd name="connsiteY379" fmla="*/ 293043 h 1332964"/>
                <a:gd name="connsiteX380" fmla="*/ 493122 w 1268981"/>
                <a:gd name="connsiteY380" fmla="*/ 292091 h 1332964"/>
                <a:gd name="connsiteX381" fmla="*/ 488362 w 1268981"/>
                <a:gd name="connsiteY381" fmla="*/ 394847 h 1332964"/>
                <a:gd name="connsiteX382" fmla="*/ 490266 w 1268981"/>
                <a:gd name="connsiteY382" fmla="*/ 393895 h 1332964"/>
                <a:gd name="connsiteX383" fmla="*/ 480747 w 1268981"/>
                <a:gd name="connsiteY383" fmla="*/ 414827 h 1332964"/>
                <a:gd name="connsiteX384" fmla="*/ 492170 w 1268981"/>
                <a:gd name="connsiteY384" fmla="*/ 426244 h 1332964"/>
                <a:gd name="connsiteX385" fmla="*/ 484554 w 1268981"/>
                <a:gd name="connsiteY385" fmla="*/ 442419 h 1332964"/>
                <a:gd name="connsiteX386" fmla="*/ 493122 w 1268981"/>
                <a:gd name="connsiteY386" fmla="*/ 440516 h 1332964"/>
                <a:gd name="connsiteX387" fmla="*/ 493122 w 1268981"/>
                <a:gd name="connsiteY387" fmla="*/ 498554 h 1332964"/>
                <a:gd name="connsiteX388" fmla="*/ 479795 w 1268981"/>
                <a:gd name="connsiteY388" fmla="*/ 461448 h 1332964"/>
                <a:gd name="connsiteX389" fmla="*/ 480747 w 1268981"/>
                <a:gd name="connsiteY389" fmla="*/ 501408 h 1332964"/>
                <a:gd name="connsiteX390" fmla="*/ 484554 w 1268981"/>
                <a:gd name="connsiteY390" fmla="*/ 492845 h 1332964"/>
                <a:gd name="connsiteX391" fmla="*/ 491218 w 1268981"/>
                <a:gd name="connsiteY391" fmla="*/ 525194 h 1332964"/>
                <a:gd name="connsiteX392" fmla="*/ 477891 w 1268981"/>
                <a:gd name="connsiteY392" fmla="*/ 560397 h 1332964"/>
                <a:gd name="connsiteX393" fmla="*/ 489314 w 1268981"/>
                <a:gd name="connsiteY393" fmla="*/ 554688 h 1332964"/>
                <a:gd name="connsiteX394" fmla="*/ 489314 w 1268981"/>
                <a:gd name="connsiteY394" fmla="*/ 567057 h 1332964"/>
                <a:gd name="connsiteX395" fmla="*/ 481699 w 1268981"/>
                <a:gd name="connsiteY395" fmla="*/ 567057 h 1332964"/>
                <a:gd name="connsiteX396" fmla="*/ 484554 w 1268981"/>
                <a:gd name="connsiteY396" fmla="*/ 573717 h 1332964"/>
                <a:gd name="connsiteX397" fmla="*/ 473131 w 1268981"/>
                <a:gd name="connsiteY397" fmla="*/ 606066 h 1332964"/>
                <a:gd name="connsiteX398" fmla="*/ 476939 w 1268981"/>
                <a:gd name="connsiteY398" fmla="*/ 607018 h 1332964"/>
                <a:gd name="connsiteX399" fmla="*/ 474083 w 1268981"/>
                <a:gd name="connsiteY399" fmla="*/ 609872 h 1332964"/>
                <a:gd name="connsiteX400" fmla="*/ 479795 w 1268981"/>
                <a:gd name="connsiteY400" fmla="*/ 617483 h 1332964"/>
                <a:gd name="connsiteX401" fmla="*/ 486459 w 1268981"/>
                <a:gd name="connsiteY401" fmla="*/ 618435 h 1332964"/>
                <a:gd name="connsiteX402" fmla="*/ 485506 w 1268981"/>
                <a:gd name="connsiteY402" fmla="*/ 610823 h 1332964"/>
                <a:gd name="connsiteX403" fmla="*/ 490266 w 1268981"/>
                <a:gd name="connsiteY403" fmla="*/ 619386 h 1332964"/>
                <a:gd name="connsiteX404" fmla="*/ 501690 w 1268981"/>
                <a:gd name="connsiteY404" fmla="*/ 614629 h 1332964"/>
                <a:gd name="connsiteX405" fmla="*/ 535009 w 1268981"/>
                <a:gd name="connsiteY405" fmla="*/ 627949 h 1332964"/>
                <a:gd name="connsiteX406" fmla="*/ 529297 w 1268981"/>
                <a:gd name="connsiteY406" fmla="*/ 616532 h 1332964"/>
                <a:gd name="connsiteX407" fmla="*/ 541673 w 1268981"/>
                <a:gd name="connsiteY407" fmla="*/ 616532 h 1332964"/>
                <a:gd name="connsiteX408" fmla="*/ 541673 w 1268981"/>
                <a:gd name="connsiteY408" fmla="*/ 624143 h 1332964"/>
                <a:gd name="connsiteX409" fmla="*/ 548337 w 1268981"/>
                <a:gd name="connsiteY409" fmla="*/ 621289 h 1332964"/>
                <a:gd name="connsiteX410" fmla="*/ 579752 w 1268981"/>
                <a:gd name="connsiteY410" fmla="*/ 632707 h 1332964"/>
                <a:gd name="connsiteX411" fmla="*/ 580704 w 1268981"/>
                <a:gd name="connsiteY411" fmla="*/ 628901 h 1332964"/>
                <a:gd name="connsiteX412" fmla="*/ 582608 w 1268981"/>
                <a:gd name="connsiteY412" fmla="*/ 631755 h 1332964"/>
                <a:gd name="connsiteX413" fmla="*/ 594031 w 1268981"/>
                <a:gd name="connsiteY413" fmla="*/ 620338 h 1332964"/>
                <a:gd name="connsiteX414" fmla="*/ 582608 w 1268981"/>
                <a:gd name="connsiteY414" fmla="*/ 619386 h 1332964"/>
                <a:gd name="connsiteX415" fmla="*/ 599743 w 1268981"/>
                <a:gd name="connsiteY415" fmla="*/ 614629 h 1332964"/>
                <a:gd name="connsiteX416" fmla="*/ 605455 w 1268981"/>
                <a:gd name="connsiteY416" fmla="*/ 621289 h 1332964"/>
                <a:gd name="connsiteX417" fmla="*/ 604503 w 1268981"/>
                <a:gd name="connsiteY417" fmla="*/ 618435 h 1332964"/>
                <a:gd name="connsiteX418" fmla="*/ 627350 w 1268981"/>
                <a:gd name="connsiteY418" fmla="*/ 620338 h 1332964"/>
                <a:gd name="connsiteX419" fmla="*/ 629255 w 1268981"/>
                <a:gd name="connsiteY419" fmla="*/ 627949 h 1332964"/>
                <a:gd name="connsiteX420" fmla="*/ 637822 w 1268981"/>
                <a:gd name="connsiteY420" fmla="*/ 622241 h 1332964"/>
                <a:gd name="connsiteX421" fmla="*/ 652102 w 1268981"/>
                <a:gd name="connsiteY421" fmla="*/ 637464 h 1332964"/>
                <a:gd name="connsiteX422" fmla="*/ 654006 w 1268981"/>
                <a:gd name="connsiteY422" fmla="*/ 630804 h 1332964"/>
                <a:gd name="connsiteX423" fmla="*/ 683517 w 1268981"/>
                <a:gd name="connsiteY423" fmla="*/ 634609 h 1332964"/>
                <a:gd name="connsiteX424" fmla="*/ 684060 w 1268981"/>
                <a:gd name="connsiteY424" fmla="*/ 634746 h 1332964"/>
                <a:gd name="connsiteX425" fmla="*/ 685421 w 1268981"/>
                <a:gd name="connsiteY425" fmla="*/ 632706 h 1332964"/>
                <a:gd name="connsiteX426" fmla="*/ 684860 w 1268981"/>
                <a:gd name="connsiteY426" fmla="*/ 634948 h 1332964"/>
                <a:gd name="connsiteX427" fmla="*/ 695774 w 1268981"/>
                <a:gd name="connsiteY427" fmla="*/ 637701 h 1332964"/>
                <a:gd name="connsiteX428" fmla="*/ 707316 w 1268981"/>
                <a:gd name="connsiteY428" fmla="*/ 639366 h 1332964"/>
                <a:gd name="connsiteX429" fmla="*/ 707316 w 1268981"/>
                <a:gd name="connsiteY429" fmla="*/ 632707 h 1332964"/>
                <a:gd name="connsiteX430" fmla="*/ 718740 w 1268981"/>
                <a:gd name="connsiteY430" fmla="*/ 636512 h 1332964"/>
                <a:gd name="connsiteX431" fmla="*/ 717788 w 1268981"/>
                <a:gd name="connsiteY431" fmla="*/ 633658 h 1332964"/>
                <a:gd name="connsiteX432" fmla="*/ 753963 w 1268981"/>
                <a:gd name="connsiteY432" fmla="*/ 637464 h 1332964"/>
                <a:gd name="connsiteX433" fmla="*/ 746347 w 1268981"/>
                <a:gd name="connsiteY433" fmla="*/ 628901 h 1332964"/>
                <a:gd name="connsiteX434" fmla="*/ 791090 w 1268981"/>
                <a:gd name="connsiteY434" fmla="*/ 634609 h 1332964"/>
                <a:gd name="connsiteX435" fmla="*/ 790138 w 1268981"/>
                <a:gd name="connsiteY435" fmla="*/ 631755 h 1332964"/>
                <a:gd name="connsiteX436" fmla="*/ 799658 w 1268981"/>
                <a:gd name="connsiteY436" fmla="*/ 636512 h 1332964"/>
                <a:gd name="connsiteX437" fmla="*/ 798706 w 1268981"/>
                <a:gd name="connsiteY437" fmla="*/ 629852 h 1332964"/>
                <a:gd name="connsiteX438" fmla="*/ 841545 w 1268981"/>
                <a:gd name="connsiteY438" fmla="*/ 641269 h 1332964"/>
                <a:gd name="connsiteX439" fmla="*/ 839640 w 1268981"/>
                <a:gd name="connsiteY439" fmla="*/ 627949 h 1332964"/>
                <a:gd name="connsiteX440" fmla="*/ 892951 w 1268981"/>
                <a:gd name="connsiteY440" fmla="*/ 636512 h 1332964"/>
                <a:gd name="connsiteX441" fmla="*/ 892951 w 1268981"/>
                <a:gd name="connsiteY441" fmla="*/ 637464 h 1332964"/>
                <a:gd name="connsiteX442" fmla="*/ 900567 w 1268981"/>
                <a:gd name="connsiteY442" fmla="*/ 640318 h 1332964"/>
                <a:gd name="connsiteX443" fmla="*/ 901519 w 1268981"/>
                <a:gd name="connsiteY443" fmla="*/ 639366 h 1332964"/>
                <a:gd name="connsiteX444" fmla="*/ 896759 w 1268981"/>
                <a:gd name="connsiteY444" fmla="*/ 637464 h 1332964"/>
                <a:gd name="connsiteX445" fmla="*/ 915798 w 1268981"/>
                <a:gd name="connsiteY445" fmla="*/ 644124 h 1332964"/>
                <a:gd name="connsiteX446" fmla="*/ 922462 w 1268981"/>
                <a:gd name="connsiteY446" fmla="*/ 633658 h 1332964"/>
                <a:gd name="connsiteX447" fmla="*/ 951021 w 1268981"/>
                <a:gd name="connsiteY447" fmla="*/ 635561 h 1332964"/>
                <a:gd name="connsiteX448" fmla="*/ 950069 w 1268981"/>
                <a:gd name="connsiteY448" fmla="*/ 630804 h 1332964"/>
                <a:gd name="connsiteX449" fmla="*/ 1030035 w 1268981"/>
                <a:gd name="connsiteY449" fmla="*/ 634609 h 1332964"/>
                <a:gd name="connsiteX450" fmla="*/ 1068114 w 1268981"/>
                <a:gd name="connsiteY450" fmla="*/ 652686 h 1332964"/>
                <a:gd name="connsiteX451" fmla="*/ 1056691 w 1268981"/>
                <a:gd name="connsiteY451" fmla="*/ 641269 h 1332964"/>
                <a:gd name="connsiteX452" fmla="*/ 1064589 w 1268981"/>
                <a:gd name="connsiteY452" fmla="*/ 635516 h 1332964"/>
                <a:gd name="connsiteX453" fmla="*/ 1071801 w 1268981"/>
                <a:gd name="connsiteY453" fmla="*/ 637432 h 1332964"/>
                <a:gd name="connsiteX454" fmla="*/ 1072755 w 1268981"/>
                <a:gd name="connsiteY454" fmla="*/ 640675 h 1332964"/>
                <a:gd name="connsiteX455" fmla="*/ 1079538 w 1268981"/>
                <a:gd name="connsiteY455" fmla="*/ 643172 h 1332964"/>
                <a:gd name="connsiteX456" fmla="*/ 1079538 w 1268981"/>
                <a:gd name="connsiteY456" fmla="*/ 636512 h 1332964"/>
                <a:gd name="connsiteX457" fmla="*/ 1087154 w 1268981"/>
                <a:gd name="connsiteY457" fmla="*/ 645075 h 1332964"/>
                <a:gd name="connsiteX458" fmla="*/ 1154744 w 1268981"/>
                <a:gd name="connsiteY458" fmla="*/ 638415 h 1332964"/>
                <a:gd name="connsiteX459" fmla="*/ 1152840 w 1268981"/>
                <a:gd name="connsiteY459" fmla="*/ 645075 h 1332964"/>
                <a:gd name="connsiteX460" fmla="*/ 1185207 w 1268981"/>
                <a:gd name="connsiteY460" fmla="*/ 648881 h 1332964"/>
                <a:gd name="connsiteX461" fmla="*/ 1182351 w 1268981"/>
                <a:gd name="connsiteY461" fmla="*/ 646027 h 1332964"/>
                <a:gd name="connsiteX462" fmla="*/ 1221382 w 1268981"/>
                <a:gd name="connsiteY462" fmla="*/ 655541 h 1332964"/>
                <a:gd name="connsiteX463" fmla="*/ 1204246 w 1268981"/>
                <a:gd name="connsiteY463" fmla="*/ 661250 h 1332964"/>
                <a:gd name="connsiteX464" fmla="*/ 1220430 w 1268981"/>
                <a:gd name="connsiteY464" fmla="*/ 661250 h 1332964"/>
                <a:gd name="connsiteX465" fmla="*/ 1218526 w 1268981"/>
                <a:gd name="connsiteY465" fmla="*/ 669813 h 1332964"/>
                <a:gd name="connsiteX466" fmla="*/ 1201390 w 1268981"/>
                <a:gd name="connsiteY466" fmla="*/ 663152 h 1332964"/>
                <a:gd name="connsiteX467" fmla="*/ 1204246 w 1268981"/>
                <a:gd name="connsiteY467" fmla="*/ 666958 h 1332964"/>
                <a:gd name="connsiteX468" fmla="*/ 1184255 w 1268981"/>
                <a:gd name="connsiteY468" fmla="*/ 662201 h 1332964"/>
                <a:gd name="connsiteX469" fmla="*/ 1194727 w 1268981"/>
                <a:gd name="connsiteY469" fmla="*/ 661250 h 1332964"/>
                <a:gd name="connsiteX470" fmla="*/ 1172831 w 1268981"/>
                <a:gd name="connsiteY470" fmla="*/ 658395 h 1332964"/>
                <a:gd name="connsiteX471" fmla="*/ 1172831 w 1268981"/>
                <a:gd name="connsiteY471" fmla="*/ 671715 h 1332964"/>
                <a:gd name="connsiteX472" fmla="*/ 1145224 w 1268981"/>
                <a:gd name="connsiteY472" fmla="*/ 656492 h 1332964"/>
                <a:gd name="connsiteX473" fmla="*/ 1148080 w 1268981"/>
                <a:gd name="connsiteY473" fmla="*/ 653638 h 1332964"/>
                <a:gd name="connsiteX474" fmla="*/ 1130944 w 1268981"/>
                <a:gd name="connsiteY474" fmla="*/ 650784 h 1332964"/>
                <a:gd name="connsiteX475" fmla="*/ 1140464 w 1268981"/>
                <a:gd name="connsiteY475" fmla="*/ 658395 h 1332964"/>
                <a:gd name="connsiteX476" fmla="*/ 1124281 w 1268981"/>
                <a:gd name="connsiteY476" fmla="*/ 654589 h 1332964"/>
                <a:gd name="connsiteX477" fmla="*/ 1151888 w 1268981"/>
                <a:gd name="connsiteY477" fmla="*/ 664104 h 1332964"/>
                <a:gd name="connsiteX478" fmla="*/ 1151888 w 1268981"/>
                <a:gd name="connsiteY478" fmla="*/ 671715 h 1332964"/>
                <a:gd name="connsiteX479" fmla="*/ 1110953 w 1268981"/>
                <a:gd name="connsiteY479" fmla="*/ 663034 h 1332964"/>
                <a:gd name="connsiteX480" fmla="*/ 1083751 w 1268981"/>
                <a:gd name="connsiteY480" fmla="*/ 662480 h 1332964"/>
                <a:gd name="connsiteX481" fmla="*/ 1088820 w 1268981"/>
                <a:gd name="connsiteY481" fmla="*/ 662915 h 1332964"/>
                <a:gd name="connsiteX482" fmla="*/ 1095722 w 1268981"/>
                <a:gd name="connsiteY482" fmla="*/ 667910 h 1332964"/>
                <a:gd name="connsiteX483" fmla="*/ 1090010 w 1268981"/>
                <a:gd name="connsiteY483" fmla="*/ 671715 h 1332964"/>
                <a:gd name="connsiteX484" fmla="*/ 1080708 w 1268981"/>
                <a:gd name="connsiteY484" fmla="*/ 662418 h 1332964"/>
                <a:gd name="connsiteX485" fmla="*/ 1070018 w 1268981"/>
                <a:gd name="connsiteY485" fmla="*/ 662201 h 1332964"/>
                <a:gd name="connsiteX486" fmla="*/ 1067162 w 1268981"/>
                <a:gd name="connsiteY486" fmla="*/ 672667 h 1332964"/>
                <a:gd name="connsiteX487" fmla="*/ 1050027 w 1268981"/>
                <a:gd name="connsiteY487" fmla="*/ 669813 h 1332964"/>
                <a:gd name="connsiteX488" fmla="*/ 1058594 w 1268981"/>
                <a:gd name="connsiteY488" fmla="*/ 681230 h 1332964"/>
                <a:gd name="connsiteX489" fmla="*/ 1007188 w 1268981"/>
                <a:gd name="connsiteY489" fmla="*/ 667910 h 1332964"/>
                <a:gd name="connsiteX490" fmla="*/ 1012900 w 1268981"/>
                <a:gd name="connsiteY490" fmla="*/ 672667 h 1332964"/>
                <a:gd name="connsiteX491" fmla="*/ 976725 w 1268981"/>
                <a:gd name="connsiteY491" fmla="*/ 664104 h 1332964"/>
                <a:gd name="connsiteX492" fmla="*/ 995764 w 1268981"/>
                <a:gd name="connsiteY492" fmla="*/ 677424 h 1332964"/>
                <a:gd name="connsiteX493" fmla="*/ 989100 w 1268981"/>
                <a:gd name="connsiteY493" fmla="*/ 680278 h 1332964"/>
                <a:gd name="connsiteX494" fmla="*/ 993860 w 1268981"/>
                <a:gd name="connsiteY494" fmla="*/ 685987 h 1332964"/>
                <a:gd name="connsiteX495" fmla="*/ 974821 w 1268981"/>
                <a:gd name="connsiteY495" fmla="*/ 666007 h 1332964"/>
                <a:gd name="connsiteX496" fmla="*/ 966253 w 1268981"/>
                <a:gd name="connsiteY496" fmla="*/ 674570 h 1332964"/>
                <a:gd name="connsiteX497" fmla="*/ 924366 w 1268981"/>
                <a:gd name="connsiteY497" fmla="*/ 664104 h 1332964"/>
                <a:gd name="connsiteX498" fmla="*/ 913895 w 1268981"/>
                <a:gd name="connsiteY498" fmla="*/ 671715 h 1332964"/>
                <a:gd name="connsiteX499" fmla="*/ 942454 w 1268981"/>
                <a:gd name="connsiteY499" fmla="*/ 688841 h 1332964"/>
                <a:gd name="connsiteX500" fmla="*/ 934838 w 1268981"/>
                <a:gd name="connsiteY500" fmla="*/ 680278 h 1332964"/>
                <a:gd name="connsiteX501" fmla="*/ 958637 w 1268981"/>
                <a:gd name="connsiteY501" fmla="*/ 682181 h 1332964"/>
                <a:gd name="connsiteX502" fmla="*/ 941502 w 1268981"/>
                <a:gd name="connsiteY502" fmla="*/ 681230 h 1332964"/>
                <a:gd name="connsiteX503" fmla="*/ 951973 w 1268981"/>
                <a:gd name="connsiteY503" fmla="*/ 686938 h 1332964"/>
                <a:gd name="connsiteX504" fmla="*/ 930078 w 1268981"/>
                <a:gd name="connsiteY504" fmla="*/ 691696 h 1332964"/>
                <a:gd name="connsiteX505" fmla="*/ 931030 w 1268981"/>
                <a:gd name="connsiteY505" fmla="*/ 692647 h 1332964"/>
                <a:gd name="connsiteX506" fmla="*/ 905327 w 1268981"/>
                <a:gd name="connsiteY506" fmla="*/ 688841 h 1332964"/>
                <a:gd name="connsiteX507" fmla="*/ 916750 w 1268981"/>
                <a:gd name="connsiteY507" fmla="*/ 679327 h 1332964"/>
                <a:gd name="connsiteX508" fmla="*/ 841545 w 1268981"/>
                <a:gd name="connsiteY508" fmla="*/ 678375 h 1332964"/>
                <a:gd name="connsiteX509" fmla="*/ 850112 w 1268981"/>
                <a:gd name="connsiteY509" fmla="*/ 685036 h 1332964"/>
                <a:gd name="connsiteX510" fmla="*/ 828217 w 1268981"/>
                <a:gd name="connsiteY510" fmla="*/ 690744 h 1332964"/>
                <a:gd name="connsiteX511" fmla="*/ 838689 w 1268981"/>
                <a:gd name="connsiteY511" fmla="*/ 696453 h 1332964"/>
                <a:gd name="connsiteX512" fmla="*/ 839640 w 1268981"/>
                <a:gd name="connsiteY512" fmla="*/ 695501 h 1332964"/>
                <a:gd name="connsiteX513" fmla="*/ 842497 w 1268981"/>
                <a:gd name="connsiteY513" fmla="*/ 699307 h 1332964"/>
                <a:gd name="connsiteX514" fmla="*/ 814889 w 1268981"/>
                <a:gd name="connsiteY514" fmla="*/ 686938 h 1332964"/>
                <a:gd name="connsiteX515" fmla="*/ 810130 w 1268981"/>
                <a:gd name="connsiteY515" fmla="*/ 695501 h 1332964"/>
                <a:gd name="connsiteX516" fmla="*/ 810130 w 1268981"/>
                <a:gd name="connsiteY516" fmla="*/ 685987 h 1332964"/>
                <a:gd name="connsiteX517" fmla="*/ 795850 w 1268981"/>
                <a:gd name="connsiteY517" fmla="*/ 685036 h 1332964"/>
                <a:gd name="connsiteX518" fmla="*/ 805370 w 1268981"/>
                <a:gd name="connsiteY518" fmla="*/ 695501 h 1332964"/>
                <a:gd name="connsiteX519" fmla="*/ 781570 w 1268981"/>
                <a:gd name="connsiteY519" fmla="*/ 686938 h 1332964"/>
                <a:gd name="connsiteX520" fmla="*/ 782522 w 1268981"/>
                <a:gd name="connsiteY520" fmla="*/ 688841 h 1332964"/>
                <a:gd name="connsiteX521" fmla="*/ 774906 w 1268981"/>
                <a:gd name="connsiteY521" fmla="*/ 686938 h 1332964"/>
                <a:gd name="connsiteX522" fmla="*/ 781570 w 1268981"/>
                <a:gd name="connsiteY522" fmla="*/ 690744 h 1332964"/>
                <a:gd name="connsiteX523" fmla="*/ 749203 w 1268981"/>
                <a:gd name="connsiteY523" fmla="*/ 689793 h 1332964"/>
                <a:gd name="connsiteX524" fmla="*/ 742539 w 1268981"/>
                <a:gd name="connsiteY524" fmla="*/ 685987 h 1332964"/>
                <a:gd name="connsiteX525" fmla="*/ 741587 w 1268981"/>
                <a:gd name="connsiteY525" fmla="*/ 689793 h 1332964"/>
                <a:gd name="connsiteX526" fmla="*/ 734923 w 1268981"/>
                <a:gd name="connsiteY526" fmla="*/ 685987 h 1332964"/>
                <a:gd name="connsiteX527" fmla="*/ 727308 w 1268981"/>
                <a:gd name="connsiteY527" fmla="*/ 697404 h 1332964"/>
                <a:gd name="connsiteX528" fmla="*/ 728260 w 1268981"/>
                <a:gd name="connsiteY528" fmla="*/ 697404 h 1332964"/>
                <a:gd name="connsiteX529" fmla="*/ 724452 w 1268981"/>
                <a:gd name="connsiteY529" fmla="*/ 704064 h 1332964"/>
                <a:gd name="connsiteX530" fmla="*/ 711124 w 1268981"/>
                <a:gd name="connsiteY530" fmla="*/ 698356 h 1332964"/>
                <a:gd name="connsiteX531" fmla="*/ 686373 w 1268981"/>
                <a:gd name="connsiteY531" fmla="*/ 674570 h 1332964"/>
                <a:gd name="connsiteX532" fmla="*/ 681613 w 1268981"/>
                <a:gd name="connsiteY532" fmla="*/ 680278 h 1332964"/>
                <a:gd name="connsiteX533" fmla="*/ 668285 w 1268981"/>
                <a:gd name="connsiteY533" fmla="*/ 688841 h 1332964"/>
                <a:gd name="connsiteX534" fmla="*/ 673045 w 1268981"/>
                <a:gd name="connsiteY534" fmla="*/ 691696 h 1332964"/>
                <a:gd name="connsiteX535" fmla="*/ 666381 w 1268981"/>
                <a:gd name="connsiteY535" fmla="*/ 689793 h 1332964"/>
                <a:gd name="connsiteX536" fmla="*/ 665429 w 1268981"/>
                <a:gd name="connsiteY536" fmla="*/ 695501 h 1332964"/>
                <a:gd name="connsiteX537" fmla="*/ 654958 w 1268981"/>
                <a:gd name="connsiteY537" fmla="*/ 692647 h 1332964"/>
                <a:gd name="connsiteX538" fmla="*/ 660670 w 1268981"/>
                <a:gd name="connsiteY538" fmla="*/ 702161 h 1332964"/>
                <a:gd name="connsiteX539" fmla="*/ 648294 w 1268981"/>
                <a:gd name="connsiteY539" fmla="*/ 698356 h 1332964"/>
                <a:gd name="connsiteX540" fmla="*/ 653054 w 1268981"/>
                <a:gd name="connsiteY540" fmla="*/ 704064 h 1332964"/>
                <a:gd name="connsiteX541" fmla="*/ 638774 w 1268981"/>
                <a:gd name="connsiteY541" fmla="*/ 696453 h 1332964"/>
                <a:gd name="connsiteX542" fmla="*/ 651150 w 1268981"/>
                <a:gd name="connsiteY542" fmla="*/ 690744 h 1332964"/>
                <a:gd name="connsiteX543" fmla="*/ 635918 w 1268981"/>
                <a:gd name="connsiteY543" fmla="*/ 671715 h 1332964"/>
                <a:gd name="connsiteX544" fmla="*/ 592127 w 1268981"/>
                <a:gd name="connsiteY544" fmla="*/ 661250 h 1332964"/>
                <a:gd name="connsiteX545" fmla="*/ 588320 w 1268981"/>
                <a:gd name="connsiteY545" fmla="*/ 674570 h 1332964"/>
                <a:gd name="connsiteX546" fmla="*/ 606407 w 1268981"/>
                <a:gd name="connsiteY546" fmla="*/ 687890 h 1332964"/>
                <a:gd name="connsiteX547" fmla="*/ 630206 w 1268981"/>
                <a:gd name="connsiteY547" fmla="*/ 679327 h 1332964"/>
                <a:gd name="connsiteX548" fmla="*/ 617831 w 1268981"/>
                <a:gd name="connsiteY548" fmla="*/ 683133 h 1332964"/>
                <a:gd name="connsiteX549" fmla="*/ 628303 w 1268981"/>
                <a:gd name="connsiteY549" fmla="*/ 697404 h 1332964"/>
                <a:gd name="connsiteX550" fmla="*/ 594031 w 1268981"/>
                <a:gd name="connsiteY550" fmla="*/ 701210 h 1332964"/>
                <a:gd name="connsiteX551" fmla="*/ 577848 w 1268981"/>
                <a:gd name="connsiteY551" fmla="*/ 694550 h 1332964"/>
                <a:gd name="connsiteX552" fmla="*/ 566424 w 1268981"/>
                <a:gd name="connsiteY552" fmla="*/ 675521 h 1332964"/>
                <a:gd name="connsiteX553" fmla="*/ 547385 w 1268981"/>
                <a:gd name="connsiteY553" fmla="*/ 678375 h 1332964"/>
                <a:gd name="connsiteX554" fmla="*/ 544529 w 1268981"/>
                <a:gd name="connsiteY554" fmla="*/ 691696 h 1332964"/>
                <a:gd name="connsiteX555" fmla="*/ 567376 w 1268981"/>
                <a:gd name="connsiteY555" fmla="*/ 701210 h 1332964"/>
                <a:gd name="connsiteX556" fmla="*/ 550241 w 1268981"/>
                <a:gd name="connsiteY556" fmla="*/ 705967 h 1332964"/>
                <a:gd name="connsiteX557" fmla="*/ 545481 w 1268981"/>
                <a:gd name="connsiteY557" fmla="*/ 697404 h 1332964"/>
                <a:gd name="connsiteX558" fmla="*/ 543577 w 1268981"/>
                <a:gd name="connsiteY558" fmla="*/ 704064 h 1332964"/>
                <a:gd name="connsiteX559" fmla="*/ 504546 w 1268981"/>
                <a:gd name="connsiteY559" fmla="*/ 696453 h 1332964"/>
                <a:gd name="connsiteX560" fmla="*/ 516921 w 1268981"/>
                <a:gd name="connsiteY560" fmla="*/ 700258 h 1332964"/>
                <a:gd name="connsiteX561" fmla="*/ 519778 w 1268981"/>
                <a:gd name="connsiteY561" fmla="*/ 681230 h 1332964"/>
                <a:gd name="connsiteX562" fmla="*/ 473131 w 1268981"/>
                <a:gd name="connsiteY562" fmla="*/ 677424 h 1332964"/>
                <a:gd name="connsiteX563" fmla="*/ 472179 w 1268981"/>
                <a:gd name="connsiteY563" fmla="*/ 679327 h 1332964"/>
                <a:gd name="connsiteX564" fmla="*/ 473845 w 1268981"/>
                <a:gd name="connsiteY564" fmla="*/ 683490 h 1332964"/>
                <a:gd name="connsiteX565" fmla="*/ 473131 w 1268981"/>
                <a:gd name="connsiteY565" fmla="*/ 683133 h 1332964"/>
                <a:gd name="connsiteX566" fmla="*/ 472179 w 1268981"/>
                <a:gd name="connsiteY566" fmla="*/ 684084 h 1332964"/>
                <a:gd name="connsiteX567" fmla="*/ 465515 w 1268981"/>
                <a:gd name="connsiteY567" fmla="*/ 684084 h 1332964"/>
                <a:gd name="connsiteX568" fmla="*/ 472179 w 1268981"/>
                <a:gd name="connsiteY568" fmla="*/ 685987 h 1332964"/>
                <a:gd name="connsiteX569" fmla="*/ 468371 w 1268981"/>
                <a:gd name="connsiteY569" fmla="*/ 717384 h 1332964"/>
                <a:gd name="connsiteX570" fmla="*/ 463611 w 1268981"/>
                <a:gd name="connsiteY570" fmla="*/ 743073 h 1332964"/>
                <a:gd name="connsiteX571" fmla="*/ 470275 w 1268981"/>
                <a:gd name="connsiteY571" fmla="*/ 744025 h 1332964"/>
                <a:gd name="connsiteX572" fmla="*/ 466467 w 1268981"/>
                <a:gd name="connsiteY572" fmla="*/ 756393 h 1332964"/>
                <a:gd name="connsiteX573" fmla="*/ 469323 w 1268981"/>
                <a:gd name="connsiteY573" fmla="*/ 755442 h 1332964"/>
                <a:gd name="connsiteX574" fmla="*/ 464563 w 1268981"/>
                <a:gd name="connsiteY574" fmla="*/ 793500 h 1332964"/>
                <a:gd name="connsiteX575" fmla="*/ 473131 w 1268981"/>
                <a:gd name="connsiteY575" fmla="*/ 785888 h 1332964"/>
                <a:gd name="connsiteX576" fmla="*/ 467419 w 1268981"/>
                <a:gd name="connsiteY576" fmla="*/ 832509 h 1332964"/>
                <a:gd name="connsiteX577" fmla="*/ 470275 w 1268981"/>
                <a:gd name="connsiteY577" fmla="*/ 831557 h 1332964"/>
                <a:gd name="connsiteX578" fmla="*/ 464563 w 1268981"/>
                <a:gd name="connsiteY578" fmla="*/ 841071 h 1332964"/>
                <a:gd name="connsiteX579" fmla="*/ 471227 w 1268981"/>
                <a:gd name="connsiteY579" fmla="*/ 840120 h 1332964"/>
                <a:gd name="connsiteX580" fmla="*/ 459803 w 1268981"/>
                <a:gd name="connsiteY580" fmla="*/ 884838 h 1332964"/>
                <a:gd name="connsiteX581" fmla="*/ 473131 w 1268981"/>
                <a:gd name="connsiteY581" fmla="*/ 882935 h 1332964"/>
                <a:gd name="connsiteX582" fmla="*/ 464563 w 1268981"/>
                <a:gd name="connsiteY582" fmla="*/ 939069 h 1332964"/>
                <a:gd name="connsiteX583" fmla="*/ 463611 w 1268981"/>
                <a:gd name="connsiteY583" fmla="*/ 939069 h 1332964"/>
                <a:gd name="connsiteX584" fmla="*/ 460755 w 1268981"/>
                <a:gd name="connsiteY584" fmla="*/ 946681 h 1332964"/>
                <a:gd name="connsiteX585" fmla="*/ 461707 w 1268981"/>
                <a:gd name="connsiteY585" fmla="*/ 947632 h 1332964"/>
                <a:gd name="connsiteX586" fmla="*/ 463611 w 1268981"/>
                <a:gd name="connsiteY586" fmla="*/ 941924 h 1332964"/>
                <a:gd name="connsiteX587" fmla="*/ 456947 w 1268981"/>
                <a:gd name="connsiteY587" fmla="*/ 961904 h 1332964"/>
                <a:gd name="connsiteX588" fmla="*/ 467419 w 1268981"/>
                <a:gd name="connsiteY588" fmla="*/ 969516 h 1332964"/>
                <a:gd name="connsiteX589" fmla="*/ 465515 w 1268981"/>
                <a:gd name="connsiteY589" fmla="*/ 999961 h 1332964"/>
                <a:gd name="connsiteX590" fmla="*/ 470275 w 1268981"/>
                <a:gd name="connsiteY590" fmla="*/ 999010 h 1332964"/>
                <a:gd name="connsiteX591" fmla="*/ 465515 w 1268981"/>
                <a:gd name="connsiteY591" fmla="*/ 1082737 h 1332964"/>
                <a:gd name="connsiteX592" fmla="*/ 446476 w 1268981"/>
                <a:gd name="connsiteY592" fmla="*/ 1121746 h 1332964"/>
                <a:gd name="connsiteX593" fmla="*/ 457899 w 1268981"/>
                <a:gd name="connsiteY593" fmla="*/ 1109377 h 1332964"/>
                <a:gd name="connsiteX594" fmla="*/ 461707 w 1268981"/>
                <a:gd name="connsiteY594" fmla="*/ 1125551 h 1332964"/>
                <a:gd name="connsiteX595" fmla="*/ 464563 w 1268981"/>
                <a:gd name="connsiteY595" fmla="*/ 1124600 h 1332964"/>
                <a:gd name="connsiteX596" fmla="*/ 455995 w 1268981"/>
                <a:gd name="connsiteY596" fmla="*/ 1134114 h 1332964"/>
                <a:gd name="connsiteX597" fmla="*/ 462659 w 1268981"/>
                <a:gd name="connsiteY597" fmla="*/ 1135066 h 1332964"/>
                <a:gd name="connsiteX598" fmla="*/ 454091 w 1268981"/>
                <a:gd name="connsiteY598" fmla="*/ 1142677 h 1332964"/>
                <a:gd name="connsiteX599" fmla="*/ 459803 w 1268981"/>
                <a:gd name="connsiteY599" fmla="*/ 1213084 h 1332964"/>
                <a:gd name="connsiteX600" fmla="*/ 453139 w 1268981"/>
                <a:gd name="connsiteY600" fmla="*/ 1211181 h 1332964"/>
                <a:gd name="connsiteX601" fmla="*/ 449331 w 1268981"/>
                <a:gd name="connsiteY601" fmla="*/ 1245433 h 1332964"/>
                <a:gd name="connsiteX602" fmla="*/ 452187 w 1268981"/>
                <a:gd name="connsiteY602" fmla="*/ 1242578 h 1332964"/>
                <a:gd name="connsiteX603" fmla="*/ 441716 w 1268981"/>
                <a:gd name="connsiteY603" fmla="*/ 1283490 h 1332964"/>
                <a:gd name="connsiteX604" fmla="*/ 437908 w 1268981"/>
                <a:gd name="connsiteY604" fmla="*/ 1266364 h 1332964"/>
                <a:gd name="connsiteX605" fmla="*/ 437908 w 1268981"/>
                <a:gd name="connsiteY605" fmla="*/ 1283490 h 1332964"/>
                <a:gd name="connsiteX606" fmla="*/ 429340 w 1268981"/>
                <a:gd name="connsiteY606" fmla="*/ 1281587 h 1332964"/>
                <a:gd name="connsiteX607" fmla="*/ 436956 w 1268981"/>
                <a:gd name="connsiteY607" fmla="*/ 1263510 h 1332964"/>
                <a:gd name="connsiteX608" fmla="*/ 433148 w 1268981"/>
                <a:gd name="connsiteY608" fmla="*/ 1266364 h 1332964"/>
                <a:gd name="connsiteX609" fmla="*/ 437908 w 1268981"/>
                <a:gd name="connsiteY609" fmla="*/ 1245433 h 1332964"/>
                <a:gd name="connsiteX610" fmla="*/ 438860 w 1268981"/>
                <a:gd name="connsiteY610" fmla="*/ 1256850 h 1332964"/>
                <a:gd name="connsiteX611" fmla="*/ 441716 w 1268981"/>
                <a:gd name="connsiteY611" fmla="*/ 1233064 h 1332964"/>
                <a:gd name="connsiteX612" fmla="*/ 428388 w 1268981"/>
                <a:gd name="connsiteY612" fmla="*/ 1233064 h 1332964"/>
                <a:gd name="connsiteX613" fmla="*/ 444571 w 1268981"/>
                <a:gd name="connsiteY613" fmla="*/ 1204521 h 1332964"/>
                <a:gd name="connsiteX614" fmla="*/ 447428 w 1268981"/>
                <a:gd name="connsiteY614" fmla="*/ 1207375 h 1332964"/>
                <a:gd name="connsiteX615" fmla="*/ 451235 w 1268981"/>
                <a:gd name="connsiteY615" fmla="*/ 1189298 h 1332964"/>
                <a:gd name="connsiteX616" fmla="*/ 443620 w 1268981"/>
                <a:gd name="connsiteY616" fmla="*/ 1198812 h 1332964"/>
                <a:gd name="connsiteX617" fmla="*/ 447428 w 1268981"/>
                <a:gd name="connsiteY617" fmla="*/ 1182638 h 1332964"/>
                <a:gd name="connsiteX618" fmla="*/ 436956 w 1268981"/>
                <a:gd name="connsiteY618" fmla="*/ 1211181 h 1332964"/>
                <a:gd name="connsiteX619" fmla="*/ 429340 w 1268981"/>
                <a:gd name="connsiteY619" fmla="*/ 1211181 h 1332964"/>
                <a:gd name="connsiteX620" fmla="*/ 439336 w 1268981"/>
                <a:gd name="connsiteY620" fmla="*/ 1168366 h 1332964"/>
                <a:gd name="connsiteX621" fmla="*/ 440225 w 1268981"/>
                <a:gd name="connsiteY621" fmla="*/ 1141710 h 1332964"/>
                <a:gd name="connsiteX622" fmla="*/ 440050 w 1268981"/>
                <a:gd name="connsiteY622" fmla="*/ 1143866 h 1332964"/>
                <a:gd name="connsiteX623" fmla="*/ 435052 w 1268981"/>
                <a:gd name="connsiteY623" fmla="*/ 1151240 h 1332964"/>
                <a:gd name="connsiteX624" fmla="*/ 431244 w 1268981"/>
                <a:gd name="connsiteY624" fmla="*/ 1145531 h 1332964"/>
                <a:gd name="connsiteX625" fmla="*/ 440435 w 1268981"/>
                <a:gd name="connsiteY625" fmla="*/ 1135427 h 1332964"/>
                <a:gd name="connsiteX626" fmla="*/ 440764 w 1268981"/>
                <a:gd name="connsiteY626" fmla="*/ 1125551 h 1332964"/>
                <a:gd name="connsiteX627" fmla="*/ 430292 w 1268981"/>
                <a:gd name="connsiteY627" fmla="*/ 1122697 h 1332964"/>
                <a:gd name="connsiteX628" fmla="*/ 434100 w 1268981"/>
                <a:gd name="connsiteY628" fmla="*/ 1104620 h 1332964"/>
                <a:gd name="connsiteX629" fmla="*/ 422676 w 1268981"/>
                <a:gd name="connsiteY629" fmla="*/ 1114134 h 1332964"/>
                <a:gd name="connsiteX630" fmla="*/ 436956 w 1268981"/>
                <a:gd name="connsiteY630" fmla="*/ 1060854 h 1332964"/>
                <a:gd name="connsiteX631" fmla="*/ 431244 w 1268981"/>
                <a:gd name="connsiteY631" fmla="*/ 1067514 h 1332964"/>
                <a:gd name="connsiteX632" fmla="*/ 439812 w 1268981"/>
                <a:gd name="connsiteY632" fmla="*/ 1030408 h 1332964"/>
                <a:gd name="connsiteX633" fmla="*/ 425532 w 1268981"/>
                <a:gd name="connsiteY633" fmla="*/ 1049436 h 1332964"/>
                <a:gd name="connsiteX634" fmla="*/ 422676 w 1268981"/>
                <a:gd name="connsiteY634" fmla="*/ 1042776 h 1332964"/>
                <a:gd name="connsiteX635" fmla="*/ 416964 w 1268981"/>
                <a:gd name="connsiteY635" fmla="*/ 1047533 h 1332964"/>
                <a:gd name="connsiteX636" fmla="*/ 436956 w 1268981"/>
                <a:gd name="connsiteY636" fmla="*/ 1027553 h 1332964"/>
                <a:gd name="connsiteX637" fmla="*/ 428388 w 1268981"/>
                <a:gd name="connsiteY637" fmla="*/ 1018039 h 1332964"/>
                <a:gd name="connsiteX638" fmla="*/ 439812 w 1268981"/>
                <a:gd name="connsiteY638" fmla="*/ 974273 h 1332964"/>
                <a:gd name="connsiteX639" fmla="*/ 432196 w 1268981"/>
                <a:gd name="connsiteY639" fmla="*/ 963807 h 1332964"/>
                <a:gd name="connsiteX640" fmla="*/ 415061 w 1268981"/>
                <a:gd name="connsiteY640" fmla="*/ 993302 h 1332964"/>
                <a:gd name="connsiteX641" fmla="*/ 423628 w 1268981"/>
                <a:gd name="connsiteY641" fmla="*/ 985690 h 1332964"/>
                <a:gd name="connsiteX642" fmla="*/ 421724 w 1268981"/>
                <a:gd name="connsiteY642" fmla="*/ 1011379 h 1332964"/>
                <a:gd name="connsiteX643" fmla="*/ 422676 w 1268981"/>
                <a:gd name="connsiteY643" fmla="*/ 993302 h 1332964"/>
                <a:gd name="connsiteX644" fmla="*/ 416964 w 1268981"/>
                <a:gd name="connsiteY644" fmla="*/ 1003767 h 1332964"/>
                <a:gd name="connsiteX645" fmla="*/ 413156 w 1268981"/>
                <a:gd name="connsiteY645" fmla="*/ 980933 h 1332964"/>
                <a:gd name="connsiteX646" fmla="*/ 412204 w 1268981"/>
                <a:gd name="connsiteY646" fmla="*/ 981884 h 1332964"/>
                <a:gd name="connsiteX647" fmla="*/ 416964 w 1268981"/>
                <a:gd name="connsiteY647" fmla="*/ 954293 h 1332964"/>
                <a:gd name="connsiteX648" fmla="*/ 426484 w 1268981"/>
                <a:gd name="connsiteY648" fmla="*/ 965710 h 1332964"/>
                <a:gd name="connsiteX649" fmla="*/ 428388 w 1268981"/>
                <a:gd name="connsiteY649" fmla="*/ 886740 h 1332964"/>
                <a:gd name="connsiteX650" fmla="*/ 419820 w 1268981"/>
                <a:gd name="connsiteY650" fmla="*/ 901012 h 1332964"/>
                <a:gd name="connsiteX651" fmla="*/ 415061 w 1268981"/>
                <a:gd name="connsiteY651" fmla="*/ 878177 h 1332964"/>
                <a:gd name="connsiteX652" fmla="*/ 409349 w 1268981"/>
                <a:gd name="connsiteY652" fmla="*/ 888643 h 1332964"/>
                <a:gd name="connsiteX653" fmla="*/ 410301 w 1268981"/>
                <a:gd name="connsiteY653" fmla="*/ 889595 h 1332964"/>
                <a:gd name="connsiteX654" fmla="*/ 406493 w 1268981"/>
                <a:gd name="connsiteY654" fmla="*/ 892449 h 1332964"/>
                <a:gd name="connsiteX655" fmla="*/ 419820 w 1268981"/>
                <a:gd name="connsiteY655" fmla="*/ 863906 h 1332964"/>
                <a:gd name="connsiteX656" fmla="*/ 411252 w 1268981"/>
                <a:gd name="connsiteY656" fmla="*/ 859149 h 1332964"/>
                <a:gd name="connsiteX657" fmla="*/ 420772 w 1268981"/>
                <a:gd name="connsiteY657" fmla="*/ 860100 h 1332964"/>
                <a:gd name="connsiteX658" fmla="*/ 421724 w 1268981"/>
                <a:gd name="connsiteY658" fmla="*/ 844877 h 1332964"/>
                <a:gd name="connsiteX659" fmla="*/ 411252 w 1268981"/>
                <a:gd name="connsiteY659" fmla="*/ 854391 h 1332964"/>
                <a:gd name="connsiteX660" fmla="*/ 419820 w 1268981"/>
                <a:gd name="connsiteY660" fmla="*/ 829654 h 1332964"/>
                <a:gd name="connsiteX661" fmla="*/ 417916 w 1268981"/>
                <a:gd name="connsiteY661" fmla="*/ 830606 h 1332964"/>
                <a:gd name="connsiteX662" fmla="*/ 419820 w 1268981"/>
                <a:gd name="connsiteY662" fmla="*/ 822043 h 1332964"/>
                <a:gd name="connsiteX663" fmla="*/ 416012 w 1268981"/>
                <a:gd name="connsiteY663" fmla="*/ 828703 h 1332964"/>
                <a:gd name="connsiteX664" fmla="*/ 416964 w 1268981"/>
                <a:gd name="connsiteY664" fmla="*/ 794451 h 1332964"/>
                <a:gd name="connsiteX665" fmla="*/ 420772 w 1268981"/>
                <a:gd name="connsiteY665" fmla="*/ 786839 h 1332964"/>
                <a:gd name="connsiteX666" fmla="*/ 416964 w 1268981"/>
                <a:gd name="connsiteY666" fmla="*/ 785888 h 1332964"/>
                <a:gd name="connsiteX667" fmla="*/ 420772 w 1268981"/>
                <a:gd name="connsiteY667" fmla="*/ 779228 h 1332964"/>
                <a:gd name="connsiteX668" fmla="*/ 409349 w 1268981"/>
                <a:gd name="connsiteY668" fmla="*/ 771616 h 1332964"/>
                <a:gd name="connsiteX669" fmla="*/ 409349 w 1268981"/>
                <a:gd name="connsiteY669" fmla="*/ 772568 h 1332964"/>
                <a:gd name="connsiteX670" fmla="*/ 402685 w 1268981"/>
                <a:gd name="connsiteY670" fmla="*/ 767811 h 1332964"/>
                <a:gd name="connsiteX671" fmla="*/ 408397 w 1268981"/>
                <a:gd name="connsiteY671" fmla="*/ 753539 h 1332964"/>
                <a:gd name="connsiteX672" fmla="*/ 432196 w 1268981"/>
                <a:gd name="connsiteY672" fmla="*/ 727850 h 1332964"/>
                <a:gd name="connsiteX673" fmla="*/ 426484 w 1268981"/>
                <a:gd name="connsiteY673" fmla="*/ 723093 h 1332964"/>
                <a:gd name="connsiteX674" fmla="*/ 417916 w 1268981"/>
                <a:gd name="connsiteY674" fmla="*/ 708822 h 1332964"/>
                <a:gd name="connsiteX675" fmla="*/ 415061 w 1268981"/>
                <a:gd name="connsiteY675" fmla="*/ 713579 h 1332964"/>
                <a:gd name="connsiteX676" fmla="*/ 416964 w 1268981"/>
                <a:gd name="connsiteY676" fmla="*/ 706919 h 1332964"/>
                <a:gd name="connsiteX677" fmla="*/ 411252 w 1268981"/>
                <a:gd name="connsiteY677" fmla="*/ 705967 h 1332964"/>
                <a:gd name="connsiteX678" fmla="*/ 414108 w 1268981"/>
                <a:gd name="connsiteY678" fmla="*/ 695501 h 1332964"/>
                <a:gd name="connsiteX679" fmla="*/ 404589 w 1268981"/>
                <a:gd name="connsiteY679" fmla="*/ 701210 h 1332964"/>
                <a:gd name="connsiteX680" fmla="*/ 408397 w 1268981"/>
                <a:gd name="connsiteY680" fmla="*/ 687890 h 1332964"/>
                <a:gd name="connsiteX681" fmla="*/ 402685 w 1268981"/>
                <a:gd name="connsiteY681" fmla="*/ 692647 h 1332964"/>
                <a:gd name="connsiteX682" fmla="*/ 408397 w 1268981"/>
                <a:gd name="connsiteY682" fmla="*/ 685987 h 1332964"/>
                <a:gd name="connsiteX683" fmla="*/ 386501 w 1268981"/>
                <a:gd name="connsiteY683" fmla="*/ 688841 h 1332964"/>
                <a:gd name="connsiteX684" fmla="*/ 387453 w 1268981"/>
                <a:gd name="connsiteY684" fmla="*/ 691696 h 1332964"/>
                <a:gd name="connsiteX685" fmla="*/ 365439 w 1268981"/>
                <a:gd name="connsiteY685" fmla="*/ 693123 h 1332964"/>
                <a:gd name="connsiteX686" fmla="*/ 348731 w 1268981"/>
                <a:gd name="connsiteY686" fmla="*/ 698368 h 1332964"/>
                <a:gd name="connsiteX687" fmla="*/ 353182 w 1268981"/>
                <a:gd name="connsiteY687" fmla="*/ 691696 h 1332964"/>
                <a:gd name="connsiteX688" fmla="*/ 335095 w 1268981"/>
                <a:gd name="connsiteY688" fmla="*/ 688841 h 1332964"/>
                <a:gd name="connsiteX689" fmla="*/ 331287 w 1268981"/>
                <a:gd name="connsiteY689" fmla="*/ 696453 h 1332964"/>
                <a:gd name="connsiteX690" fmla="*/ 337951 w 1268981"/>
                <a:gd name="connsiteY690" fmla="*/ 695501 h 1332964"/>
                <a:gd name="connsiteX691" fmla="*/ 335095 w 1268981"/>
                <a:gd name="connsiteY691" fmla="*/ 700258 h 1332964"/>
                <a:gd name="connsiteX692" fmla="*/ 336047 w 1268981"/>
                <a:gd name="connsiteY692" fmla="*/ 679327 h 1332964"/>
                <a:gd name="connsiteX693" fmla="*/ 317959 w 1268981"/>
                <a:gd name="connsiteY693" fmla="*/ 674570 h 1332964"/>
                <a:gd name="connsiteX694" fmla="*/ 321767 w 1268981"/>
                <a:gd name="connsiteY694" fmla="*/ 692647 h 1332964"/>
                <a:gd name="connsiteX695" fmla="*/ 293208 w 1268981"/>
                <a:gd name="connsiteY695" fmla="*/ 682181 h 1332964"/>
                <a:gd name="connsiteX696" fmla="*/ 257985 w 1268981"/>
                <a:gd name="connsiteY696" fmla="*/ 700258 h 1332964"/>
                <a:gd name="connsiteX697" fmla="*/ 251321 w 1268981"/>
                <a:gd name="connsiteY697" fmla="*/ 696453 h 1332964"/>
                <a:gd name="connsiteX698" fmla="*/ 254177 w 1268981"/>
                <a:gd name="connsiteY698" fmla="*/ 700258 h 1332964"/>
                <a:gd name="connsiteX699" fmla="*/ 234185 w 1268981"/>
                <a:gd name="connsiteY699" fmla="*/ 689793 h 1332964"/>
                <a:gd name="connsiteX700" fmla="*/ 237993 w 1268981"/>
                <a:gd name="connsiteY700" fmla="*/ 696453 h 1332964"/>
                <a:gd name="connsiteX701" fmla="*/ 195155 w 1268981"/>
                <a:gd name="connsiteY701" fmla="*/ 686938 h 1332964"/>
                <a:gd name="connsiteX702" fmla="*/ 198010 w 1268981"/>
                <a:gd name="connsiteY702" fmla="*/ 689793 h 1332964"/>
                <a:gd name="connsiteX703" fmla="*/ 190395 w 1268981"/>
                <a:gd name="connsiteY703" fmla="*/ 687890 h 1332964"/>
                <a:gd name="connsiteX704" fmla="*/ 196106 w 1268981"/>
                <a:gd name="connsiteY704" fmla="*/ 682181 h 1332964"/>
                <a:gd name="connsiteX705" fmla="*/ 158980 w 1268981"/>
                <a:gd name="connsiteY705" fmla="*/ 684084 h 1332964"/>
                <a:gd name="connsiteX706" fmla="*/ 164691 w 1268981"/>
                <a:gd name="connsiteY706" fmla="*/ 691696 h 1332964"/>
                <a:gd name="connsiteX707" fmla="*/ 145652 w 1268981"/>
                <a:gd name="connsiteY707" fmla="*/ 682181 h 1332964"/>
                <a:gd name="connsiteX708" fmla="*/ 153268 w 1268981"/>
                <a:gd name="connsiteY708" fmla="*/ 694550 h 1332964"/>
                <a:gd name="connsiteX709" fmla="*/ 138988 w 1268981"/>
                <a:gd name="connsiteY709" fmla="*/ 693599 h 1332964"/>
                <a:gd name="connsiteX710" fmla="*/ 136132 w 1268981"/>
                <a:gd name="connsiteY710" fmla="*/ 698356 h 1332964"/>
                <a:gd name="connsiteX711" fmla="*/ 119949 w 1268981"/>
                <a:gd name="connsiteY711" fmla="*/ 698356 h 1332964"/>
                <a:gd name="connsiteX712" fmla="*/ 120901 w 1268981"/>
                <a:gd name="connsiteY712" fmla="*/ 701210 h 1332964"/>
                <a:gd name="connsiteX713" fmla="*/ 95197 w 1268981"/>
                <a:gd name="connsiteY713" fmla="*/ 699307 h 1332964"/>
                <a:gd name="connsiteX714" fmla="*/ 97101 w 1268981"/>
                <a:gd name="connsiteY714" fmla="*/ 704064 h 1332964"/>
                <a:gd name="connsiteX715" fmla="*/ 77110 w 1268981"/>
                <a:gd name="connsiteY715" fmla="*/ 703113 h 1332964"/>
                <a:gd name="connsiteX716" fmla="*/ 80918 w 1268981"/>
                <a:gd name="connsiteY716" fmla="*/ 708822 h 1332964"/>
                <a:gd name="connsiteX717" fmla="*/ 56166 w 1268981"/>
                <a:gd name="connsiteY717" fmla="*/ 704064 h 1332964"/>
                <a:gd name="connsiteX718" fmla="*/ 51407 w 1268981"/>
                <a:gd name="connsiteY718" fmla="*/ 715481 h 1332964"/>
                <a:gd name="connsiteX719" fmla="*/ 37127 w 1268981"/>
                <a:gd name="connsiteY719" fmla="*/ 713579 h 1332964"/>
                <a:gd name="connsiteX720" fmla="*/ 40935 w 1268981"/>
                <a:gd name="connsiteY720" fmla="*/ 716433 h 1332964"/>
                <a:gd name="connsiteX721" fmla="*/ 40935 w 1268981"/>
                <a:gd name="connsiteY721" fmla="*/ 713579 h 1332964"/>
                <a:gd name="connsiteX722" fmla="*/ 44743 w 1268981"/>
                <a:gd name="connsiteY722" fmla="*/ 718336 h 1332964"/>
                <a:gd name="connsiteX723" fmla="*/ 29511 w 1268981"/>
                <a:gd name="connsiteY723" fmla="*/ 716433 h 1332964"/>
                <a:gd name="connsiteX724" fmla="*/ 33319 w 1268981"/>
                <a:gd name="connsiteY724" fmla="*/ 724996 h 1332964"/>
                <a:gd name="connsiteX725" fmla="*/ 0 w 1268981"/>
                <a:gd name="connsiteY725" fmla="*/ 714530 h 1332964"/>
                <a:gd name="connsiteX726" fmla="*/ 952 w 1268981"/>
                <a:gd name="connsiteY726" fmla="*/ 703113 h 1332964"/>
                <a:gd name="connsiteX727" fmla="*/ 12376 w 1268981"/>
                <a:gd name="connsiteY727" fmla="*/ 701210 h 1332964"/>
                <a:gd name="connsiteX728" fmla="*/ 1904 w 1268981"/>
                <a:gd name="connsiteY728" fmla="*/ 690744 h 1332964"/>
                <a:gd name="connsiteX729" fmla="*/ 9520 w 1268981"/>
                <a:gd name="connsiteY729" fmla="*/ 689793 h 1332964"/>
                <a:gd name="connsiteX730" fmla="*/ 8568 w 1268981"/>
                <a:gd name="connsiteY730" fmla="*/ 687890 h 1332964"/>
                <a:gd name="connsiteX731" fmla="*/ 14280 w 1268981"/>
                <a:gd name="connsiteY731" fmla="*/ 687890 h 1332964"/>
                <a:gd name="connsiteX732" fmla="*/ 13328 w 1268981"/>
                <a:gd name="connsiteY732" fmla="*/ 667910 h 1332964"/>
                <a:gd name="connsiteX733" fmla="*/ 24751 w 1268981"/>
                <a:gd name="connsiteY733" fmla="*/ 677424 h 1332964"/>
                <a:gd name="connsiteX734" fmla="*/ 33319 w 1268981"/>
                <a:gd name="connsiteY734" fmla="*/ 671715 h 1332964"/>
                <a:gd name="connsiteX735" fmla="*/ 21895 w 1268981"/>
                <a:gd name="connsiteY735" fmla="*/ 665055 h 1332964"/>
                <a:gd name="connsiteX736" fmla="*/ 33319 w 1268981"/>
                <a:gd name="connsiteY736" fmla="*/ 652686 h 1332964"/>
                <a:gd name="connsiteX737" fmla="*/ 64734 w 1268981"/>
                <a:gd name="connsiteY737" fmla="*/ 635561 h 1332964"/>
                <a:gd name="connsiteX738" fmla="*/ 68542 w 1268981"/>
                <a:gd name="connsiteY738" fmla="*/ 647929 h 1332964"/>
                <a:gd name="connsiteX739" fmla="*/ 78062 w 1268981"/>
                <a:gd name="connsiteY739" fmla="*/ 641269 h 1332964"/>
                <a:gd name="connsiteX740" fmla="*/ 81870 w 1268981"/>
                <a:gd name="connsiteY740" fmla="*/ 650784 h 1332964"/>
                <a:gd name="connsiteX741" fmla="*/ 87582 w 1268981"/>
                <a:gd name="connsiteY741" fmla="*/ 645075 h 1332964"/>
                <a:gd name="connsiteX742" fmla="*/ 83774 w 1268981"/>
                <a:gd name="connsiteY742" fmla="*/ 633658 h 1332964"/>
                <a:gd name="connsiteX743" fmla="*/ 98053 w 1268981"/>
                <a:gd name="connsiteY743" fmla="*/ 635561 h 1332964"/>
                <a:gd name="connsiteX744" fmla="*/ 94245 w 1268981"/>
                <a:gd name="connsiteY744" fmla="*/ 630804 h 1332964"/>
                <a:gd name="connsiteX745" fmla="*/ 145652 w 1268981"/>
                <a:gd name="connsiteY745" fmla="*/ 626998 h 1332964"/>
                <a:gd name="connsiteX746" fmla="*/ 143748 w 1268981"/>
                <a:gd name="connsiteY746" fmla="*/ 622241 h 1332964"/>
                <a:gd name="connsiteX747" fmla="*/ 150412 w 1268981"/>
                <a:gd name="connsiteY747" fmla="*/ 624143 h 1332964"/>
                <a:gd name="connsiteX748" fmla="*/ 149460 w 1268981"/>
                <a:gd name="connsiteY748" fmla="*/ 621289 h 1332964"/>
                <a:gd name="connsiteX749" fmla="*/ 188491 w 1268981"/>
                <a:gd name="connsiteY749" fmla="*/ 626046 h 1332964"/>
                <a:gd name="connsiteX750" fmla="*/ 180875 w 1268981"/>
                <a:gd name="connsiteY750" fmla="*/ 620338 h 1332964"/>
                <a:gd name="connsiteX751" fmla="*/ 193251 w 1268981"/>
                <a:gd name="connsiteY751" fmla="*/ 626998 h 1332964"/>
                <a:gd name="connsiteX752" fmla="*/ 192299 w 1268981"/>
                <a:gd name="connsiteY752" fmla="*/ 618435 h 1332964"/>
                <a:gd name="connsiteX753" fmla="*/ 223714 w 1268981"/>
                <a:gd name="connsiteY753" fmla="*/ 624143 h 1332964"/>
                <a:gd name="connsiteX754" fmla="*/ 223714 w 1268981"/>
                <a:gd name="connsiteY754" fmla="*/ 618435 h 1332964"/>
                <a:gd name="connsiteX755" fmla="*/ 231329 w 1268981"/>
                <a:gd name="connsiteY755" fmla="*/ 621289 h 1332964"/>
                <a:gd name="connsiteX756" fmla="*/ 228474 w 1268981"/>
                <a:gd name="connsiteY756" fmla="*/ 617483 h 1332964"/>
                <a:gd name="connsiteX757" fmla="*/ 252273 w 1268981"/>
                <a:gd name="connsiteY757" fmla="*/ 623192 h 1332964"/>
                <a:gd name="connsiteX758" fmla="*/ 246561 w 1268981"/>
                <a:gd name="connsiteY758" fmla="*/ 612726 h 1332964"/>
                <a:gd name="connsiteX759" fmla="*/ 268457 w 1268981"/>
                <a:gd name="connsiteY759" fmla="*/ 622241 h 1332964"/>
                <a:gd name="connsiteX760" fmla="*/ 272264 w 1268981"/>
                <a:gd name="connsiteY760" fmla="*/ 612726 h 1332964"/>
                <a:gd name="connsiteX761" fmla="*/ 280832 w 1268981"/>
                <a:gd name="connsiteY761" fmla="*/ 619386 h 1332964"/>
                <a:gd name="connsiteX762" fmla="*/ 279880 w 1268981"/>
                <a:gd name="connsiteY762" fmla="*/ 614629 h 1332964"/>
                <a:gd name="connsiteX763" fmla="*/ 376982 w 1268981"/>
                <a:gd name="connsiteY763" fmla="*/ 619386 h 1332964"/>
                <a:gd name="connsiteX764" fmla="*/ 376030 w 1268981"/>
                <a:gd name="connsiteY764" fmla="*/ 617483 h 1332964"/>
                <a:gd name="connsiteX765" fmla="*/ 396021 w 1268981"/>
                <a:gd name="connsiteY765" fmla="*/ 627949 h 1332964"/>
                <a:gd name="connsiteX766" fmla="*/ 406493 w 1268981"/>
                <a:gd name="connsiteY766" fmla="*/ 616532 h 1332964"/>
                <a:gd name="connsiteX767" fmla="*/ 407445 w 1268981"/>
                <a:gd name="connsiteY767" fmla="*/ 620338 h 1332964"/>
                <a:gd name="connsiteX768" fmla="*/ 409349 w 1268981"/>
                <a:gd name="connsiteY768" fmla="*/ 608921 h 1332964"/>
                <a:gd name="connsiteX769" fmla="*/ 428388 w 1268981"/>
                <a:gd name="connsiteY769" fmla="*/ 596552 h 1332964"/>
                <a:gd name="connsiteX770" fmla="*/ 425532 w 1268981"/>
                <a:gd name="connsiteY770" fmla="*/ 576571 h 1332964"/>
                <a:gd name="connsiteX771" fmla="*/ 412204 w 1268981"/>
                <a:gd name="connsiteY771" fmla="*/ 573717 h 1332964"/>
                <a:gd name="connsiteX772" fmla="*/ 402685 w 1268981"/>
                <a:gd name="connsiteY772" fmla="*/ 597503 h 1332964"/>
                <a:gd name="connsiteX773" fmla="*/ 397925 w 1268981"/>
                <a:gd name="connsiteY773" fmla="*/ 579426 h 1332964"/>
                <a:gd name="connsiteX774" fmla="*/ 406493 w 1268981"/>
                <a:gd name="connsiteY774" fmla="*/ 574669 h 1332964"/>
                <a:gd name="connsiteX775" fmla="*/ 399829 w 1268981"/>
                <a:gd name="connsiteY775" fmla="*/ 571814 h 1332964"/>
                <a:gd name="connsiteX776" fmla="*/ 407445 w 1268981"/>
                <a:gd name="connsiteY776" fmla="*/ 530903 h 1332964"/>
                <a:gd name="connsiteX777" fmla="*/ 403637 w 1268981"/>
                <a:gd name="connsiteY777" fmla="*/ 544223 h 1332964"/>
                <a:gd name="connsiteX778" fmla="*/ 422676 w 1268981"/>
                <a:gd name="connsiteY778" fmla="*/ 547077 h 1332964"/>
                <a:gd name="connsiteX779" fmla="*/ 431244 w 1268981"/>
                <a:gd name="connsiteY779" fmla="*/ 487136 h 1332964"/>
                <a:gd name="connsiteX780" fmla="*/ 426246 w 1268981"/>
                <a:gd name="connsiteY780" fmla="*/ 494391 h 1332964"/>
                <a:gd name="connsiteX781" fmla="*/ 425758 w 1268981"/>
                <a:gd name="connsiteY781" fmla="*/ 494779 h 1332964"/>
                <a:gd name="connsiteX782" fmla="*/ 426484 w 1268981"/>
                <a:gd name="connsiteY782" fmla="*/ 492845 h 1332964"/>
                <a:gd name="connsiteX783" fmla="*/ 425532 w 1268981"/>
                <a:gd name="connsiteY783" fmla="*/ 491893 h 1332964"/>
                <a:gd name="connsiteX784" fmla="*/ 423892 w 1268981"/>
                <a:gd name="connsiteY784" fmla="*/ 496265 h 1332964"/>
                <a:gd name="connsiteX785" fmla="*/ 419820 w 1268981"/>
                <a:gd name="connsiteY785" fmla="*/ 499505 h 1332964"/>
                <a:gd name="connsiteX786" fmla="*/ 437908 w 1268981"/>
                <a:gd name="connsiteY786" fmla="*/ 454787 h 1332964"/>
                <a:gd name="connsiteX787" fmla="*/ 428388 w 1268981"/>
                <a:gd name="connsiteY787" fmla="*/ 457642 h 1332964"/>
                <a:gd name="connsiteX788" fmla="*/ 428388 w 1268981"/>
                <a:gd name="connsiteY788" fmla="*/ 438613 h 1332964"/>
                <a:gd name="connsiteX789" fmla="*/ 433148 w 1268981"/>
                <a:gd name="connsiteY789" fmla="*/ 437662 h 1332964"/>
                <a:gd name="connsiteX790" fmla="*/ 423628 w 1268981"/>
                <a:gd name="connsiteY790" fmla="*/ 429099 h 1332964"/>
                <a:gd name="connsiteX791" fmla="*/ 421724 w 1268981"/>
                <a:gd name="connsiteY791" fmla="*/ 404361 h 1332964"/>
                <a:gd name="connsiteX792" fmla="*/ 418868 w 1268981"/>
                <a:gd name="connsiteY792" fmla="*/ 405313 h 1332964"/>
                <a:gd name="connsiteX793" fmla="*/ 417440 w 1268981"/>
                <a:gd name="connsiteY793" fmla="*/ 381884 h 1332964"/>
                <a:gd name="connsiteX794" fmla="*/ 412362 w 1268981"/>
                <a:gd name="connsiteY794" fmla="*/ 364709 h 1332964"/>
                <a:gd name="connsiteX795" fmla="*/ 418868 w 1268981"/>
                <a:gd name="connsiteY795" fmla="*/ 369158 h 1332964"/>
                <a:gd name="connsiteX796" fmla="*/ 421724 w 1268981"/>
                <a:gd name="connsiteY796" fmla="*/ 350129 h 1332964"/>
                <a:gd name="connsiteX797" fmla="*/ 414108 w 1268981"/>
                <a:gd name="connsiteY797" fmla="*/ 346324 h 1332964"/>
                <a:gd name="connsiteX798" fmla="*/ 415061 w 1268981"/>
                <a:gd name="connsiteY798" fmla="*/ 352983 h 1332964"/>
                <a:gd name="connsiteX799" fmla="*/ 410301 w 1268981"/>
                <a:gd name="connsiteY799" fmla="*/ 350129 h 1332964"/>
                <a:gd name="connsiteX800" fmla="*/ 431244 w 1268981"/>
                <a:gd name="connsiteY800" fmla="*/ 351081 h 1332964"/>
                <a:gd name="connsiteX801" fmla="*/ 436004 w 1268981"/>
                <a:gd name="connsiteY801" fmla="*/ 332052 h 1332964"/>
                <a:gd name="connsiteX802" fmla="*/ 417916 w 1268981"/>
                <a:gd name="connsiteY802" fmla="*/ 335858 h 1332964"/>
                <a:gd name="connsiteX803" fmla="*/ 427436 w 1268981"/>
                <a:gd name="connsiteY803" fmla="*/ 305412 h 1332964"/>
                <a:gd name="connsiteX804" fmla="*/ 409349 w 1268981"/>
                <a:gd name="connsiteY804" fmla="*/ 268306 h 1332964"/>
                <a:gd name="connsiteX805" fmla="*/ 413156 w 1268981"/>
                <a:gd name="connsiteY805" fmla="*/ 261645 h 1332964"/>
                <a:gd name="connsiteX806" fmla="*/ 409349 w 1268981"/>
                <a:gd name="connsiteY806" fmla="*/ 264500 h 1332964"/>
                <a:gd name="connsiteX807" fmla="*/ 418868 w 1268981"/>
                <a:gd name="connsiteY807" fmla="*/ 243568 h 1332964"/>
                <a:gd name="connsiteX808" fmla="*/ 412204 w 1268981"/>
                <a:gd name="connsiteY808" fmla="*/ 247374 h 1332964"/>
                <a:gd name="connsiteX809" fmla="*/ 421724 w 1268981"/>
                <a:gd name="connsiteY809" fmla="*/ 202656 h 1332964"/>
                <a:gd name="connsiteX810" fmla="*/ 418868 w 1268981"/>
                <a:gd name="connsiteY810" fmla="*/ 205511 h 1332964"/>
                <a:gd name="connsiteX811" fmla="*/ 420772 w 1268981"/>
                <a:gd name="connsiteY811" fmla="*/ 196948 h 1332964"/>
                <a:gd name="connsiteX812" fmla="*/ 426484 w 1268981"/>
                <a:gd name="connsiteY812" fmla="*/ 203608 h 1332964"/>
                <a:gd name="connsiteX813" fmla="*/ 423628 w 1268981"/>
                <a:gd name="connsiteY813" fmla="*/ 164599 h 1332964"/>
                <a:gd name="connsiteX814" fmla="*/ 416012 w 1268981"/>
                <a:gd name="connsiteY814" fmla="*/ 171259 h 1332964"/>
                <a:gd name="connsiteX815" fmla="*/ 425532 w 1268981"/>
                <a:gd name="connsiteY815" fmla="*/ 151279 h 1332964"/>
                <a:gd name="connsiteX816" fmla="*/ 413156 w 1268981"/>
                <a:gd name="connsiteY816" fmla="*/ 159842 h 1332964"/>
                <a:gd name="connsiteX817" fmla="*/ 413156 w 1268981"/>
                <a:gd name="connsiteY817" fmla="*/ 144619 h 1332964"/>
                <a:gd name="connsiteX818" fmla="*/ 408397 w 1268981"/>
                <a:gd name="connsiteY818" fmla="*/ 141764 h 1332964"/>
                <a:gd name="connsiteX819" fmla="*/ 408397 w 1268981"/>
                <a:gd name="connsiteY819" fmla="*/ 124638 h 1332964"/>
                <a:gd name="connsiteX820" fmla="*/ 405541 w 1268981"/>
                <a:gd name="connsiteY820" fmla="*/ 125590 h 1332964"/>
                <a:gd name="connsiteX821" fmla="*/ 407445 w 1268981"/>
                <a:gd name="connsiteY821" fmla="*/ 97998 h 1332964"/>
                <a:gd name="connsiteX822" fmla="*/ 402685 w 1268981"/>
                <a:gd name="connsiteY822" fmla="*/ 99901 h 1332964"/>
                <a:gd name="connsiteX823" fmla="*/ 403637 w 1268981"/>
                <a:gd name="connsiteY823" fmla="*/ 78018 h 1332964"/>
                <a:gd name="connsiteX824" fmla="*/ 397925 w 1268981"/>
                <a:gd name="connsiteY824" fmla="*/ 82775 h 1332964"/>
                <a:gd name="connsiteX825" fmla="*/ 401733 w 1268981"/>
                <a:gd name="connsiteY825" fmla="*/ 57086 h 1332964"/>
                <a:gd name="connsiteX826" fmla="*/ 390309 w 1268981"/>
                <a:gd name="connsiteY826" fmla="*/ 52329 h 1332964"/>
                <a:gd name="connsiteX827" fmla="*/ 392213 w 1268981"/>
                <a:gd name="connsiteY827" fmla="*/ 38058 h 1332964"/>
                <a:gd name="connsiteX828" fmla="*/ 389357 w 1268981"/>
                <a:gd name="connsiteY828" fmla="*/ 42815 h 1332964"/>
                <a:gd name="connsiteX829" fmla="*/ 392213 w 1268981"/>
                <a:gd name="connsiteY829" fmla="*/ 42815 h 1332964"/>
                <a:gd name="connsiteX830" fmla="*/ 388405 w 1268981"/>
                <a:gd name="connsiteY830" fmla="*/ 46621 h 1332964"/>
                <a:gd name="connsiteX831" fmla="*/ 389357 w 1268981"/>
                <a:gd name="connsiteY831" fmla="*/ 30446 h 1332964"/>
                <a:gd name="connsiteX832" fmla="*/ 380789 w 1268981"/>
                <a:gd name="connsiteY832" fmla="*/ 35203 h 133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Lst>
              <a:rect l="l" t="t" r="r" b="b"/>
              <a:pathLst>
                <a:path w="1268981" h="1332964">
                  <a:moveTo>
                    <a:pt x="436956" y="1301567"/>
                  </a:moveTo>
                  <a:cubicBezTo>
                    <a:pt x="437908" y="1310130"/>
                    <a:pt x="443620" y="1330110"/>
                    <a:pt x="433148" y="1332964"/>
                  </a:cubicBezTo>
                  <a:cubicBezTo>
                    <a:pt x="433148" y="1324401"/>
                    <a:pt x="433148" y="1310130"/>
                    <a:pt x="436956" y="1301567"/>
                  </a:cubicBezTo>
                  <a:close/>
                  <a:moveTo>
                    <a:pt x="454092" y="1297761"/>
                  </a:moveTo>
                  <a:lnTo>
                    <a:pt x="451236" y="1308227"/>
                  </a:lnTo>
                  <a:cubicBezTo>
                    <a:pt x="448380" y="1302518"/>
                    <a:pt x="453140" y="1303470"/>
                    <a:pt x="454092" y="1297761"/>
                  </a:cubicBezTo>
                  <a:close/>
                  <a:moveTo>
                    <a:pt x="444572" y="1294907"/>
                  </a:moveTo>
                  <a:lnTo>
                    <a:pt x="444572" y="1301567"/>
                  </a:lnTo>
                  <a:lnTo>
                    <a:pt x="440764" y="1300616"/>
                  </a:lnTo>
                  <a:close/>
                  <a:moveTo>
                    <a:pt x="422676" y="1257801"/>
                  </a:moveTo>
                  <a:cubicBezTo>
                    <a:pt x="422676" y="1260655"/>
                    <a:pt x="427436" y="1261607"/>
                    <a:pt x="423628" y="1264461"/>
                  </a:cubicBezTo>
                  <a:cubicBezTo>
                    <a:pt x="416965" y="1268267"/>
                    <a:pt x="422676" y="1260655"/>
                    <a:pt x="422676" y="1257801"/>
                  </a:cubicBezTo>
                  <a:close/>
                  <a:moveTo>
                    <a:pt x="425176" y="1180497"/>
                  </a:moveTo>
                  <a:lnTo>
                    <a:pt x="426401" y="1181313"/>
                  </a:lnTo>
                  <a:lnTo>
                    <a:pt x="419821" y="1189298"/>
                  </a:lnTo>
                  <a:cubicBezTo>
                    <a:pt x="421249" y="1188822"/>
                    <a:pt x="423153" y="1183589"/>
                    <a:pt x="425176" y="1180497"/>
                  </a:cubicBezTo>
                  <a:close/>
                  <a:moveTo>
                    <a:pt x="433149" y="1173123"/>
                  </a:moveTo>
                  <a:cubicBezTo>
                    <a:pt x="429341" y="1176929"/>
                    <a:pt x="431245" y="1184540"/>
                    <a:pt x="431245" y="1184540"/>
                  </a:cubicBezTo>
                  <a:lnTo>
                    <a:pt x="426401" y="1181313"/>
                  </a:lnTo>
                  <a:close/>
                  <a:moveTo>
                    <a:pt x="445523" y="1155998"/>
                  </a:moveTo>
                  <a:lnTo>
                    <a:pt x="445523" y="1163609"/>
                  </a:lnTo>
                  <a:lnTo>
                    <a:pt x="452187" y="1159803"/>
                  </a:lnTo>
                  <a:close/>
                  <a:moveTo>
                    <a:pt x="439812" y="1075125"/>
                  </a:moveTo>
                  <a:lnTo>
                    <a:pt x="442668" y="1081785"/>
                  </a:lnTo>
                  <a:lnTo>
                    <a:pt x="442668" y="1077028"/>
                  </a:lnTo>
                  <a:close/>
                  <a:moveTo>
                    <a:pt x="422677" y="1050387"/>
                  </a:moveTo>
                  <a:cubicBezTo>
                    <a:pt x="419821" y="1055144"/>
                    <a:pt x="417917" y="1058950"/>
                    <a:pt x="416013" y="1061804"/>
                  </a:cubicBezTo>
                  <a:cubicBezTo>
                    <a:pt x="413157" y="1054193"/>
                    <a:pt x="419821" y="1053241"/>
                    <a:pt x="422677" y="1050387"/>
                  </a:cubicBezTo>
                  <a:close/>
                  <a:moveTo>
                    <a:pt x="444571" y="992350"/>
                  </a:moveTo>
                  <a:cubicBezTo>
                    <a:pt x="442668" y="993302"/>
                    <a:pt x="440764" y="993302"/>
                    <a:pt x="439812" y="993302"/>
                  </a:cubicBezTo>
                  <a:cubicBezTo>
                    <a:pt x="443620" y="999961"/>
                    <a:pt x="445523" y="1016136"/>
                    <a:pt x="444571" y="1024699"/>
                  </a:cubicBezTo>
                  <a:cubicBezTo>
                    <a:pt x="448380" y="1028505"/>
                    <a:pt x="454091" y="1017087"/>
                    <a:pt x="456947" y="1014233"/>
                  </a:cubicBezTo>
                  <a:cubicBezTo>
                    <a:pt x="435052" y="1018990"/>
                    <a:pt x="457899" y="1001864"/>
                    <a:pt x="450283" y="994253"/>
                  </a:cubicBezTo>
                  <a:cubicBezTo>
                    <a:pt x="448380" y="996156"/>
                    <a:pt x="448380" y="1001864"/>
                    <a:pt x="445523" y="1002816"/>
                  </a:cubicBezTo>
                  <a:cubicBezTo>
                    <a:pt x="443620" y="1000913"/>
                    <a:pt x="442668" y="995204"/>
                    <a:pt x="444571" y="992350"/>
                  </a:cubicBezTo>
                  <a:close/>
                  <a:moveTo>
                    <a:pt x="404589" y="965709"/>
                  </a:moveTo>
                  <a:cubicBezTo>
                    <a:pt x="406493" y="961903"/>
                    <a:pt x="407445" y="969515"/>
                    <a:pt x="407445" y="970466"/>
                  </a:cubicBezTo>
                  <a:cubicBezTo>
                    <a:pt x="407445" y="972369"/>
                    <a:pt x="407445" y="975224"/>
                    <a:pt x="404589" y="975224"/>
                  </a:cubicBezTo>
                  <a:close/>
                  <a:moveTo>
                    <a:pt x="415061" y="929555"/>
                  </a:moveTo>
                  <a:lnTo>
                    <a:pt x="424581" y="929555"/>
                  </a:lnTo>
                  <a:lnTo>
                    <a:pt x="420773" y="936215"/>
                  </a:lnTo>
                  <a:cubicBezTo>
                    <a:pt x="421725" y="928604"/>
                    <a:pt x="415061" y="932409"/>
                    <a:pt x="415061" y="929555"/>
                  </a:cubicBezTo>
                  <a:close/>
                  <a:moveTo>
                    <a:pt x="461945" y="899942"/>
                  </a:moveTo>
                  <a:cubicBezTo>
                    <a:pt x="461231" y="899823"/>
                    <a:pt x="461231" y="901012"/>
                    <a:pt x="462659" y="905769"/>
                  </a:cubicBezTo>
                  <a:lnTo>
                    <a:pt x="465515" y="901963"/>
                  </a:lnTo>
                  <a:cubicBezTo>
                    <a:pt x="464087" y="901487"/>
                    <a:pt x="462659" y="900061"/>
                    <a:pt x="461945" y="899942"/>
                  </a:cubicBezTo>
                  <a:close/>
                  <a:moveTo>
                    <a:pt x="408397" y="899942"/>
                  </a:moveTo>
                  <a:cubicBezTo>
                    <a:pt x="410777" y="899347"/>
                    <a:pt x="412681" y="899585"/>
                    <a:pt x="412205" y="900061"/>
                  </a:cubicBezTo>
                  <a:lnTo>
                    <a:pt x="401733" y="904818"/>
                  </a:lnTo>
                  <a:cubicBezTo>
                    <a:pt x="403161" y="901964"/>
                    <a:pt x="406017" y="900536"/>
                    <a:pt x="408397" y="899942"/>
                  </a:cubicBezTo>
                  <a:close/>
                  <a:moveTo>
                    <a:pt x="456947" y="882935"/>
                  </a:moveTo>
                  <a:cubicBezTo>
                    <a:pt x="455995" y="881032"/>
                    <a:pt x="456947" y="894352"/>
                    <a:pt x="457899" y="899109"/>
                  </a:cubicBezTo>
                  <a:cubicBezTo>
                    <a:pt x="460755" y="895303"/>
                    <a:pt x="461707" y="883886"/>
                    <a:pt x="456947" y="882935"/>
                  </a:cubicBezTo>
                  <a:close/>
                  <a:moveTo>
                    <a:pt x="443620" y="874372"/>
                  </a:moveTo>
                  <a:cubicBezTo>
                    <a:pt x="440764" y="873420"/>
                    <a:pt x="438860" y="875323"/>
                    <a:pt x="436956" y="878177"/>
                  </a:cubicBezTo>
                  <a:cubicBezTo>
                    <a:pt x="438860" y="876274"/>
                    <a:pt x="441716" y="880080"/>
                    <a:pt x="443620" y="874372"/>
                  </a:cubicBezTo>
                  <a:close/>
                  <a:moveTo>
                    <a:pt x="434100" y="863906"/>
                  </a:moveTo>
                  <a:cubicBezTo>
                    <a:pt x="428388" y="864857"/>
                    <a:pt x="420772" y="875323"/>
                    <a:pt x="425532" y="883886"/>
                  </a:cubicBezTo>
                  <a:lnTo>
                    <a:pt x="435052" y="869615"/>
                  </a:lnTo>
                  <a:lnTo>
                    <a:pt x="430292" y="874372"/>
                  </a:lnTo>
                  <a:close/>
                  <a:moveTo>
                    <a:pt x="404589" y="861051"/>
                  </a:moveTo>
                  <a:lnTo>
                    <a:pt x="405541" y="870565"/>
                  </a:lnTo>
                  <a:lnTo>
                    <a:pt x="401733" y="875323"/>
                  </a:lnTo>
                  <a:close/>
                  <a:moveTo>
                    <a:pt x="431244" y="843926"/>
                  </a:moveTo>
                  <a:lnTo>
                    <a:pt x="428388" y="861052"/>
                  </a:lnTo>
                  <a:lnTo>
                    <a:pt x="429340" y="860100"/>
                  </a:lnTo>
                  <a:lnTo>
                    <a:pt x="429340" y="861052"/>
                  </a:lnTo>
                  <a:lnTo>
                    <a:pt x="435052" y="858197"/>
                  </a:lnTo>
                  <a:lnTo>
                    <a:pt x="429340" y="860100"/>
                  </a:lnTo>
                  <a:close/>
                  <a:moveTo>
                    <a:pt x="410301" y="824897"/>
                  </a:moveTo>
                  <a:lnTo>
                    <a:pt x="410301" y="836314"/>
                  </a:lnTo>
                  <a:lnTo>
                    <a:pt x="408397" y="834411"/>
                  </a:lnTo>
                  <a:close/>
                  <a:moveTo>
                    <a:pt x="457899" y="807771"/>
                  </a:moveTo>
                  <a:cubicBezTo>
                    <a:pt x="453615" y="811577"/>
                    <a:pt x="450283" y="813717"/>
                    <a:pt x="447665" y="816096"/>
                  </a:cubicBezTo>
                  <a:lnTo>
                    <a:pt x="445805" y="819145"/>
                  </a:lnTo>
                  <a:lnTo>
                    <a:pt x="445523" y="819188"/>
                  </a:lnTo>
                  <a:lnTo>
                    <a:pt x="445495" y="819654"/>
                  </a:lnTo>
                  <a:lnTo>
                    <a:pt x="441716" y="825848"/>
                  </a:lnTo>
                  <a:lnTo>
                    <a:pt x="448380" y="828703"/>
                  </a:lnTo>
                  <a:cubicBezTo>
                    <a:pt x="447904" y="826800"/>
                    <a:pt x="446238" y="826086"/>
                    <a:pt x="445167" y="825016"/>
                  </a:cubicBezTo>
                  <a:lnTo>
                    <a:pt x="445495" y="819654"/>
                  </a:lnTo>
                  <a:lnTo>
                    <a:pt x="445805" y="819145"/>
                  </a:lnTo>
                  <a:lnTo>
                    <a:pt x="454924" y="817761"/>
                  </a:lnTo>
                  <a:cubicBezTo>
                    <a:pt x="457899" y="816096"/>
                    <a:pt x="459803" y="813004"/>
                    <a:pt x="457899" y="807771"/>
                  </a:cubicBezTo>
                  <a:close/>
                  <a:moveTo>
                    <a:pt x="461707" y="799208"/>
                  </a:moveTo>
                  <a:cubicBezTo>
                    <a:pt x="451235" y="805868"/>
                    <a:pt x="461707" y="806820"/>
                    <a:pt x="465515" y="811577"/>
                  </a:cubicBezTo>
                  <a:close/>
                  <a:moveTo>
                    <a:pt x="471227" y="718336"/>
                  </a:moveTo>
                  <a:lnTo>
                    <a:pt x="474083" y="720239"/>
                  </a:lnTo>
                  <a:cubicBezTo>
                    <a:pt x="472179" y="720239"/>
                    <a:pt x="471227" y="719287"/>
                    <a:pt x="470275" y="719287"/>
                  </a:cubicBezTo>
                  <a:cubicBezTo>
                    <a:pt x="471227" y="719287"/>
                    <a:pt x="471227" y="718336"/>
                    <a:pt x="471227" y="718336"/>
                  </a:cubicBezTo>
                  <a:close/>
                  <a:moveTo>
                    <a:pt x="819650" y="701210"/>
                  </a:moveTo>
                  <a:lnTo>
                    <a:pt x="828218" y="701210"/>
                  </a:lnTo>
                  <a:lnTo>
                    <a:pt x="832978" y="704064"/>
                  </a:lnTo>
                  <a:close/>
                  <a:moveTo>
                    <a:pt x="348731" y="698368"/>
                  </a:moveTo>
                  <a:lnTo>
                    <a:pt x="348660" y="698474"/>
                  </a:lnTo>
                  <a:cubicBezTo>
                    <a:pt x="346042" y="699307"/>
                    <a:pt x="343186" y="699307"/>
                    <a:pt x="342710" y="700258"/>
                  </a:cubicBezTo>
                  <a:close/>
                  <a:moveTo>
                    <a:pt x="923415" y="697404"/>
                  </a:moveTo>
                  <a:cubicBezTo>
                    <a:pt x="925319" y="697404"/>
                    <a:pt x="928175" y="697404"/>
                    <a:pt x="928175" y="700258"/>
                  </a:cubicBezTo>
                  <a:lnTo>
                    <a:pt x="918655" y="701210"/>
                  </a:lnTo>
                  <a:cubicBezTo>
                    <a:pt x="914847" y="699307"/>
                    <a:pt x="921511" y="698355"/>
                    <a:pt x="923415" y="697404"/>
                  </a:cubicBezTo>
                  <a:close/>
                  <a:moveTo>
                    <a:pt x="785379" y="696452"/>
                  </a:moveTo>
                  <a:lnTo>
                    <a:pt x="794899" y="696452"/>
                  </a:lnTo>
                  <a:lnTo>
                    <a:pt x="793947" y="698355"/>
                  </a:lnTo>
                  <a:close/>
                  <a:moveTo>
                    <a:pt x="855825" y="693598"/>
                  </a:moveTo>
                  <a:lnTo>
                    <a:pt x="860585" y="704064"/>
                  </a:lnTo>
                  <a:cubicBezTo>
                    <a:pt x="854873" y="701210"/>
                    <a:pt x="854873" y="692647"/>
                    <a:pt x="855825" y="693598"/>
                  </a:cubicBezTo>
                  <a:close/>
                  <a:moveTo>
                    <a:pt x="170404" y="687890"/>
                  </a:moveTo>
                  <a:lnTo>
                    <a:pt x="184684" y="689793"/>
                  </a:lnTo>
                  <a:cubicBezTo>
                    <a:pt x="173260" y="693599"/>
                    <a:pt x="180876" y="689793"/>
                    <a:pt x="170404" y="687890"/>
                  </a:cubicBezTo>
                  <a:close/>
                  <a:moveTo>
                    <a:pt x="473845" y="683490"/>
                  </a:moveTo>
                  <a:lnTo>
                    <a:pt x="475035" y="684084"/>
                  </a:lnTo>
                  <a:lnTo>
                    <a:pt x="474083" y="685036"/>
                  </a:lnTo>
                  <a:lnTo>
                    <a:pt x="472179" y="684084"/>
                  </a:lnTo>
                  <a:lnTo>
                    <a:pt x="474083" y="684084"/>
                  </a:lnTo>
                  <a:close/>
                  <a:moveTo>
                    <a:pt x="541673" y="681230"/>
                  </a:moveTo>
                  <a:lnTo>
                    <a:pt x="535009" y="682181"/>
                  </a:lnTo>
                  <a:lnTo>
                    <a:pt x="538817" y="685987"/>
                  </a:lnTo>
                  <a:close/>
                  <a:moveTo>
                    <a:pt x="1000525" y="681229"/>
                  </a:moveTo>
                  <a:cubicBezTo>
                    <a:pt x="1004333" y="684083"/>
                    <a:pt x="1008141" y="685986"/>
                    <a:pt x="1010996" y="687889"/>
                  </a:cubicBezTo>
                  <a:cubicBezTo>
                    <a:pt x="1003381" y="690743"/>
                    <a:pt x="1002429" y="685035"/>
                    <a:pt x="1000525" y="681229"/>
                  </a:cubicBezTo>
                  <a:close/>
                  <a:moveTo>
                    <a:pt x="884384" y="680278"/>
                  </a:moveTo>
                  <a:lnTo>
                    <a:pt x="891048" y="684084"/>
                  </a:lnTo>
                  <a:cubicBezTo>
                    <a:pt x="883432" y="684084"/>
                    <a:pt x="887240" y="690744"/>
                    <a:pt x="884384" y="689792"/>
                  </a:cubicBezTo>
                  <a:close/>
                  <a:moveTo>
                    <a:pt x="1123739" y="677215"/>
                  </a:moveTo>
                  <a:lnTo>
                    <a:pt x="1132849" y="682181"/>
                  </a:lnTo>
                  <a:cubicBezTo>
                    <a:pt x="1128089" y="681229"/>
                    <a:pt x="1125709" y="679564"/>
                    <a:pt x="1123805" y="677305"/>
                  </a:cubicBezTo>
                  <a:close/>
                  <a:moveTo>
                    <a:pt x="1123459" y="676832"/>
                  </a:moveTo>
                  <a:lnTo>
                    <a:pt x="1123739" y="677215"/>
                  </a:lnTo>
                  <a:lnTo>
                    <a:pt x="1123686" y="677186"/>
                  </a:lnTo>
                  <a:close/>
                  <a:moveTo>
                    <a:pt x="1200915" y="676472"/>
                  </a:moveTo>
                  <a:cubicBezTo>
                    <a:pt x="1201867" y="675759"/>
                    <a:pt x="1202819" y="675521"/>
                    <a:pt x="1204247" y="677424"/>
                  </a:cubicBezTo>
                  <a:cubicBezTo>
                    <a:pt x="1208055" y="684084"/>
                    <a:pt x="1200439" y="678375"/>
                    <a:pt x="1197583" y="678375"/>
                  </a:cubicBezTo>
                  <a:cubicBezTo>
                    <a:pt x="1199011" y="678375"/>
                    <a:pt x="1199963" y="677186"/>
                    <a:pt x="1200915" y="676472"/>
                  </a:cubicBezTo>
                  <a:close/>
                  <a:moveTo>
                    <a:pt x="315103" y="675521"/>
                  </a:moveTo>
                  <a:cubicBezTo>
                    <a:pt x="314151" y="678375"/>
                    <a:pt x="306535" y="678375"/>
                    <a:pt x="299872" y="679327"/>
                  </a:cubicBezTo>
                  <a:cubicBezTo>
                    <a:pt x="302727" y="686938"/>
                    <a:pt x="316055" y="679327"/>
                    <a:pt x="315103" y="675521"/>
                  </a:cubicBezTo>
                  <a:close/>
                  <a:moveTo>
                    <a:pt x="417916" y="673618"/>
                  </a:moveTo>
                  <a:cubicBezTo>
                    <a:pt x="410301" y="673618"/>
                    <a:pt x="412204" y="677424"/>
                    <a:pt x="412204" y="680278"/>
                  </a:cubicBezTo>
                  <a:lnTo>
                    <a:pt x="415061" y="686938"/>
                  </a:lnTo>
                  <a:cubicBezTo>
                    <a:pt x="416012" y="682181"/>
                    <a:pt x="416964" y="680278"/>
                    <a:pt x="419820" y="678375"/>
                  </a:cubicBezTo>
                  <a:cubicBezTo>
                    <a:pt x="418868" y="678375"/>
                    <a:pt x="418868" y="678375"/>
                    <a:pt x="418868" y="678375"/>
                  </a:cubicBezTo>
                  <a:cubicBezTo>
                    <a:pt x="418868" y="676472"/>
                    <a:pt x="420772" y="673618"/>
                    <a:pt x="417916" y="673618"/>
                  </a:cubicBezTo>
                  <a:close/>
                  <a:moveTo>
                    <a:pt x="120901" y="673618"/>
                  </a:moveTo>
                  <a:cubicBezTo>
                    <a:pt x="120901" y="674570"/>
                    <a:pt x="119949" y="675521"/>
                    <a:pt x="118045" y="676472"/>
                  </a:cubicBezTo>
                  <a:cubicBezTo>
                    <a:pt x="117093" y="675521"/>
                    <a:pt x="115189" y="673618"/>
                    <a:pt x="114237" y="674570"/>
                  </a:cubicBezTo>
                  <a:cubicBezTo>
                    <a:pt x="113285" y="675521"/>
                    <a:pt x="112333" y="677424"/>
                    <a:pt x="112333" y="678375"/>
                  </a:cubicBezTo>
                  <a:cubicBezTo>
                    <a:pt x="105669" y="681230"/>
                    <a:pt x="98053" y="683133"/>
                    <a:pt x="105669" y="690744"/>
                  </a:cubicBezTo>
                  <a:lnTo>
                    <a:pt x="112333" y="689793"/>
                  </a:lnTo>
                  <a:cubicBezTo>
                    <a:pt x="109477" y="689793"/>
                    <a:pt x="110429" y="688841"/>
                    <a:pt x="109477" y="686938"/>
                  </a:cubicBezTo>
                  <a:cubicBezTo>
                    <a:pt x="114237" y="684084"/>
                    <a:pt x="117093" y="688841"/>
                    <a:pt x="120901" y="690744"/>
                  </a:cubicBezTo>
                  <a:cubicBezTo>
                    <a:pt x="118997" y="687890"/>
                    <a:pt x="111381" y="684084"/>
                    <a:pt x="112333" y="678375"/>
                  </a:cubicBezTo>
                  <a:cubicBezTo>
                    <a:pt x="114237" y="678375"/>
                    <a:pt x="116141" y="677424"/>
                    <a:pt x="118045" y="676472"/>
                  </a:cubicBezTo>
                  <a:cubicBezTo>
                    <a:pt x="118997" y="677424"/>
                    <a:pt x="119949" y="678375"/>
                    <a:pt x="121852" y="675521"/>
                  </a:cubicBezTo>
                  <a:close/>
                  <a:moveTo>
                    <a:pt x="815841" y="672667"/>
                  </a:moveTo>
                  <a:lnTo>
                    <a:pt x="817745" y="677424"/>
                  </a:lnTo>
                  <a:lnTo>
                    <a:pt x="801562" y="675521"/>
                  </a:lnTo>
                  <a:lnTo>
                    <a:pt x="817745" y="678375"/>
                  </a:lnTo>
                  <a:lnTo>
                    <a:pt x="817745" y="677424"/>
                  </a:lnTo>
                  <a:lnTo>
                    <a:pt x="818697" y="678375"/>
                  </a:lnTo>
                  <a:close/>
                  <a:moveTo>
                    <a:pt x="206578" y="672667"/>
                  </a:moveTo>
                  <a:cubicBezTo>
                    <a:pt x="205626" y="675521"/>
                    <a:pt x="200866" y="672667"/>
                    <a:pt x="202770" y="677424"/>
                  </a:cubicBezTo>
                  <a:cubicBezTo>
                    <a:pt x="208482" y="676472"/>
                    <a:pt x="216098" y="685987"/>
                    <a:pt x="218002" y="676472"/>
                  </a:cubicBezTo>
                  <a:close/>
                  <a:moveTo>
                    <a:pt x="826313" y="671715"/>
                  </a:moveTo>
                  <a:lnTo>
                    <a:pt x="831073" y="676472"/>
                  </a:lnTo>
                  <a:lnTo>
                    <a:pt x="821553" y="672667"/>
                  </a:lnTo>
                  <a:cubicBezTo>
                    <a:pt x="822505" y="678375"/>
                    <a:pt x="832025" y="685036"/>
                    <a:pt x="840592" y="680278"/>
                  </a:cubicBezTo>
                  <a:close/>
                  <a:moveTo>
                    <a:pt x="1117617" y="668861"/>
                  </a:moveTo>
                  <a:cubicBezTo>
                    <a:pt x="1121425" y="672667"/>
                    <a:pt x="1128089" y="670764"/>
                    <a:pt x="1128089" y="670764"/>
                  </a:cubicBezTo>
                  <a:cubicBezTo>
                    <a:pt x="1124043" y="671953"/>
                    <a:pt x="1122199" y="673083"/>
                    <a:pt x="1121738" y="674153"/>
                  </a:cubicBezTo>
                  <a:lnTo>
                    <a:pt x="1123459" y="676832"/>
                  </a:lnTo>
                  <a:close/>
                  <a:moveTo>
                    <a:pt x="532153" y="664104"/>
                  </a:moveTo>
                  <a:cubicBezTo>
                    <a:pt x="527393" y="675521"/>
                    <a:pt x="543577" y="673618"/>
                    <a:pt x="551193" y="670764"/>
                  </a:cubicBezTo>
                  <a:cubicBezTo>
                    <a:pt x="547385" y="667910"/>
                    <a:pt x="534057" y="674570"/>
                    <a:pt x="532153" y="664104"/>
                  </a:cubicBezTo>
                  <a:close/>
                  <a:moveTo>
                    <a:pt x="280832" y="663152"/>
                  </a:moveTo>
                  <a:cubicBezTo>
                    <a:pt x="276072" y="667910"/>
                    <a:pt x="272264" y="665055"/>
                    <a:pt x="274168" y="672667"/>
                  </a:cubicBezTo>
                  <a:cubicBezTo>
                    <a:pt x="276072" y="673618"/>
                    <a:pt x="286544" y="672667"/>
                    <a:pt x="286544" y="678375"/>
                  </a:cubicBezTo>
                  <a:lnTo>
                    <a:pt x="289400" y="669813"/>
                  </a:lnTo>
                  <a:cubicBezTo>
                    <a:pt x="283688" y="670764"/>
                    <a:pt x="277976" y="665055"/>
                    <a:pt x="280832" y="663152"/>
                  </a:cubicBezTo>
                  <a:close/>
                  <a:moveTo>
                    <a:pt x="64734" y="663152"/>
                  </a:moveTo>
                  <a:cubicBezTo>
                    <a:pt x="59974" y="666958"/>
                    <a:pt x="65686" y="670764"/>
                    <a:pt x="69494" y="670764"/>
                  </a:cubicBezTo>
                  <a:cubicBezTo>
                    <a:pt x="69494" y="669813"/>
                    <a:pt x="70446" y="666958"/>
                    <a:pt x="68542" y="665055"/>
                  </a:cubicBezTo>
                  <a:close/>
                  <a:moveTo>
                    <a:pt x="831073" y="662201"/>
                  </a:moveTo>
                  <a:cubicBezTo>
                    <a:pt x="830121" y="665055"/>
                    <a:pt x="832025" y="667910"/>
                    <a:pt x="834881" y="668861"/>
                  </a:cubicBezTo>
                  <a:cubicBezTo>
                    <a:pt x="832977" y="666958"/>
                    <a:pt x="837737" y="665055"/>
                    <a:pt x="831073" y="662201"/>
                  </a:cubicBezTo>
                  <a:close/>
                  <a:moveTo>
                    <a:pt x="1025275" y="661250"/>
                  </a:moveTo>
                  <a:lnTo>
                    <a:pt x="1023372" y="664104"/>
                  </a:lnTo>
                  <a:lnTo>
                    <a:pt x="1029083" y="661250"/>
                  </a:lnTo>
                  <a:close/>
                  <a:moveTo>
                    <a:pt x="1256011" y="660298"/>
                  </a:moveTo>
                  <a:cubicBezTo>
                    <a:pt x="1262079" y="659823"/>
                    <a:pt x="1267553" y="660774"/>
                    <a:pt x="1268981" y="666007"/>
                  </a:cubicBezTo>
                  <a:cubicBezTo>
                    <a:pt x="1260414" y="666007"/>
                    <a:pt x="1248038" y="666958"/>
                    <a:pt x="1239470" y="663152"/>
                  </a:cubicBezTo>
                  <a:cubicBezTo>
                    <a:pt x="1243278" y="662677"/>
                    <a:pt x="1249942" y="660774"/>
                    <a:pt x="1256011" y="660298"/>
                  </a:cubicBezTo>
                  <a:close/>
                  <a:moveTo>
                    <a:pt x="555952" y="660298"/>
                  </a:moveTo>
                  <a:cubicBezTo>
                    <a:pt x="559760" y="662201"/>
                    <a:pt x="559760" y="670764"/>
                    <a:pt x="567376" y="666958"/>
                  </a:cubicBezTo>
                  <a:cubicBezTo>
                    <a:pt x="565472" y="664104"/>
                    <a:pt x="562616" y="666958"/>
                    <a:pt x="560712" y="665055"/>
                  </a:cubicBezTo>
                  <a:cubicBezTo>
                    <a:pt x="560712" y="659347"/>
                    <a:pt x="559760" y="660298"/>
                    <a:pt x="555952" y="660298"/>
                  </a:cubicBezTo>
                  <a:close/>
                  <a:moveTo>
                    <a:pt x="1232806" y="655541"/>
                  </a:moveTo>
                  <a:lnTo>
                    <a:pt x="1239470" y="655541"/>
                  </a:lnTo>
                  <a:lnTo>
                    <a:pt x="1238518" y="659347"/>
                  </a:lnTo>
                  <a:close/>
                  <a:moveTo>
                    <a:pt x="1104289" y="650784"/>
                  </a:moveTo>
                  <a:lnTo>
                    <a:pt x="1100481" y="657444"/>
                  </a:lnTo>
                  <a:lnTo>
                    <a:pt x="1108097" y="657444"/>
                  </a:lnTo>
                  <a:close/>
                  <a:moveTo>
                    <a:pt x="768242" y="648881"/>
                  </a:moveTo>
                  <a:cubicBezTo>
                    <a:pt x="775858" y="657444"/>
                    <a:pt x="776810" y="662201"/>
                    <a:pt x="786330" y="666007"/>
                  </a:cubicBezTo>
                  <a:lnTo>
                    <a:pt x="788234" y="658395"/>
                  </a:lnTo>
                  <a:cubicBezTo>
                    <a:pt x="785378" y="659347"/>
                    <a:pt x="786330" y="665055"/>
                    <a:pt x="779666" y="661250"/>
                  </a:cubicBezTo>
                  <a:cubicBezTo>
                    <a:pt x="780618" y="656492"/>
                    <a:pt x="777762" y="645075"/>
                    <a:pt x="768242" y="648881"/>
                  </a:cubicBezTo>
                  <a:close/>
                  <a:moveTo>
                    <a:pt x="964349" y="646978"/>
                  </a:moveTo>
                  <a:cubicBezTo>
                    <a:pt x="970061" y="668861"/>
                    <a:pt x="952926" y="646027"/>
                    <a:pt x="946262" y="653638"/>
                  </a:cubicBezTo>
                  <a:cubicBezTo>
                    <a:pt x="948166" y="655541"/>
                    <a:pt x="952926" y="655541"/>
                    <a:pt x="953877" y="658395"/>
                  </a:cubicBezTo>
                  <a:cubicBezTo>
                    <a:pt x="951973" y="661250"/>
                    <a:pt x="947214" y="661250"/>
                    <a:pt x="944358" y="660298"/>
                  </a:cubicBezTo>
                  <a:cubicBezTo>
                    <a:pt x="945310" y="662201"/>
                    <a:pt x="945310" y="664104"/>
                    <a:pt x="945310" y="665055"/>
                  </a:cubicBezTo>
                  <a:cubicBezTo>
                    <a:pt x="951021" y="661250"/>
                    <a:pt x="966253" y="658395"/>
                    <a:pt x="974821" y="659347"/>
                  </a:cubicBezTo>
                  <a:cubicBezTo>
                    <a:pt x="978629" y="655541"/>
                    <a:pt x="968157" y="649832"/>
                    <a:pt x="964349" y="646978"/>
                  </a:cubicBezTo>
                  <a:close/>
                  <a:moveTo>
                    <a:pt x="846542" y="646502"/>
                  </a:moveTo>
                  <a:cubicBezTo>
                    <a:pt x="843210" y="646502"/>
                    <a:pt x="840116" y="647454"/>
                    <a:pt x="839640" y="649832"/>
                  </a:cubicBezTo>
                  <a:cubicBezTo>
                    <a:pt x="837737" y="649832"/>
                    <a:pt x="850112" y="648881"/>
                    <a:pt x="854872" y="648881"/>
                  </a:cubicBezTo>
                  <a:cubicBezTo>
                    <a:pt x="853444" y="647454"/>
                    <a:pt x="849874" y="646503"/>
                    <a:pt x="846542" y="646502"/>
                  </a:cubicBezTo>
                  <a:close/>
                  <a:moveTo>
                    <a:pt x="1234710" y="646026"/>
                  </a:moveTo>
                  <a:lnTo>
                    <a:pt x="1245182" y="648880"/>
                  </a:lnTo>
                  <a:cubicBezTo>
                    <a:pt x="1239470" y="651735"/>
                    <a:pt x="1240422" y="646977"/>
                    <a:pt x="1234710" y="646026"/>
                  </a:cubicBezTo>
                  <a:close/>
                  <a:moveTo>
                    <a:pt x="772051" y="641269"/>
                  </a:moveTo>
                  <a:lnTo>
                    <a:pt x="759675" y="645075"/>
                  </a:lnTo>
                  <a:cubicBezTo>
                    <a:pt x="766339" y="655541"/>
                    <a:pt x="767291" y="645075"/>
                    <a:pt x="772051" y="641269"/>
                  </a:cubicBezTo>
                  <a:close/>
                  <a:moveTo>
                    <a:pt x="857728" y="640318"/>
                  </a:moveTo>
                  <a:cubicBezTo>
                    <a:pt x="856776" y="643172"/>
                    <a:pt x="852016" y="646027"/>
                    <a:pt x="861536" y="643172"/>
                  </a:cubicBezTo>
                  <a:close/>
                  <a:moveTo>
                    <a:pt x="359846" y="638415"/>
                  </a:moveTo>
                  <a:cubicBezTo>
                    <a:pt x="359846" y="642221"/>
                    <a:pt x="368414" y="640318"/>
                    <a:pt x="365558" y="646027"/>
                  </a:cubicBezTo>
                  <a:lnTo>
                    <a:pt x="361750" y="646978"/>
                  </a:lnTo>
                  <a:cubicBezTo>
                    <a:pt x="364606" y="646027"/>
                    <a:pt x="365558" y="648643"/>
                    <a:pt x="366748" y="650784"/>
                  </a:cubicBezTo>
                  <a:lnTo>
                    <a:pt x="368483" y="651041"/>
                  </a:lnTo>
                  <a:lnTo>
                    <a:pt x="368414" y="652686"/>
                  </a:lnTo>
                  <a:lnTo>
                    <a:pt x="373173" y="651735"/>
                  </a:lnTo>
                  <a:lnTo>
                    <a:pt x="368483" y="651041"/>
                  </a:lnTo>
                  <a:lnTo>
                    <a:pt x="368652" y="646978"/>
                  </a:lnTo>
                  <a:cubicBezTo>
                    <a:pt x="367224" y="644837"/>
                    <a:pt x="366034" y="642697"/>
                    <a:pt x="370318" y="641269"/>
                  </a:cubicBezTo>
                  <a:cubicBezTo>
                    <a:pt x="374125" y="640318"/>
                    <a:pt x="363654" y="636512"/>
                    <a:pt x="359846" y="638415"/>
                  </a:cubicBezTo>
                  <a:close/>
                  <a:moveTo>
                    <a:pt x="178019" y="638415"/>
                  </a:moveTo>
                  <a:cubicBezTo>
                    <a:pt x="174211" y="636512"/>
                    <a:pt x="169451" y="637464"/>
                    <a:pt x="168499" y="639366"/>
                  </a:cubicBezTo>
                  <a:cubicBezTo>
                    <a:pt x="172307" y="641269"/>
                    <a:pt x="172307" y="643172"/>
                    <a:pt x="178019" y="638415"/>
                  </a:cubicBezTo>
                  <a:close/>
                  <a:moveTo>
                    <a:pt x="1070970" y="634609"/>
                  </a:moveTo>
                  <a:cubicBezTo>
                    <a:pt x="1071922" y="634609"/>
                    <a:pt x="1071922" y="635561"/>
                    <a:pt x="1071922" y="637464"/>
                  </a:cubicBezTo>
                  <a:lnTo>
                    <a:pt x="1071801" y="637432"/>
                  </a:lnTo>
                  <a:close/>
                  <a:moveTo>
                    <a:pt x="381384" y="631279"/>
                  </a:moveTo>
                  <a:cubicBezTo>
                    <a:pt x="379361" y="629852"/>
                    <a:pt x="376981" y="629852"/>
                    <a:pt x="374125" y="633658"/>
                  </a:cubicBezTo>
                  <a:cubicBezTo>
                    <a:pt x="378885" y="643172"/>
                    <a:pt x="380789" y="633658"/>
                    <a:pt x="386501" y="637464"/>
                  </a:cubicBezTo>
                  <a:cubicBezTo>
                    <a:pt x="385073" y="635561"/>
                    <a:pt x="383407" y="632707"/>
                    <a:pt x="381384" y="631279"/>
                  </a:cubicBezTo>
                  <a:close/>
                  <a:moveTo>
                    <a:pt x="517874" y="628901"/>
                  </a:moveTo>
                  <a:cubicBezTo>
                    <a:pt x="515018" y="630804"/>
                    <a:pt x="519778" y="635561"/>
                    <a:pt x="520729" y="638415"/>
                  </a:cubicBezTo>
                  <a:cubicBezTo>
                    <a:pt x="518826" y="639366"/>
                    <a:pt x="517874" y="638415"/>
                    <a:pt x="515018" y="637464"/>
                  </a:cubicBezTo>
                  <a:cubicBezTo>
                    <a:pt x="516921" y="648881"/>
                    <a:pt x="521681" y="633658"/>
                    <a:pt x="529297" y="639366"/>
                  </a:cubicBezTo>
                  <a:cubicBezTo>
                    <a:pt x="528345" y="633658"/>
                    <a:pt x="520729" y="632707"/>
                    <a:pt x="517874" y="628901"/>
                  </a:cubicBezTo>
                  <a:close/>
                  <a:moveTo>
                    <a:pt x="541673" y="627949"/>
                  </a:moveTo>
                  <a:cubicBezTo>
                    <a:pt x="541673" y="633658"/>
                    <a:pt x="543577" y="629852"/>
                    <a:pt x="546433" y="628901"/>
                  </a:cubicBezTo>
                  <a:close/>
                  <a:moveTo>
                    <a:pt x="157076" y="627949"/>
                  </a:moveTo>
                  <a:cubicBezTo>
                    <a:pt x="162787" y="628901"/>
                    <a:pt x="160883" y="640318"/>
                    <a:pt x="169451" y="634609"/>
                  </a:cubicBezTo>
                  <a:cubicBezTo>
                    <a:pt x="162787" y="633658"/>
                    <a:pt x="164691" y="623192"/>
                    <a:pt x="157076" y="627949"/>
                  </a:cubicBezTo>
                  <a:close/>
                  <a:moveTo>
                    <a:pt x="447428" y="585135"/>
                  </a:moveTo>
                  <a:cubicBezTo>
                    <a:pt x="445523" y="589892"/>
                    <a:pt x="436956" y="588940"/>
                    <a:pt x="440764" y="596552"/>
                  </a:cubicBezTo>
                  <a:cubicBezTo>
                    <a:pt x="443620" y="594649"/>
                    <a:pt x="440764" y="591795"/>
                    <a:pt x="442668" y="589892"/>
                  </a:cubicBezTo>
                  <a:cubicBezTo>
                    <a:pt x="448380" y="589892"/>
                    <a:pt x="447428" y="588940"/>
                    <a:pt x="447428" y="585135"/>
                  </a:cubicBezTo>
                  <a:close/>
                  <a:moveTo>
                    <a:pt x="479795" y="569912"/>
                  </a:moveTo>
                  <a:cubicBezTo>
                    <a:pt x="474083" y="569912"/>
                    <a:pt x="477891" y="572766"/>
                    <a:pt x="478843" y="575620"/>
                  </a:cubicBezTo>
                  <a:close/>
                  <a:moveTo>
                    <a:pt x="425532" y="563251"/>
                  </a:moveTo>
                  <a:lnTo>
                    <a:pt x="421724" y="567057"/>
                  </a:lnTo>
                  <a:lnTo>
                    <a:pt x="426484" y="569912"/>
                  </a:lnTo>
                  <a:close/>
                  <a:moveTo>
                    <a:pt x="442668" y="560397"/>
                  </a:moveTo>
                  <a:cubicBezTo>
                    <a:pt x="432196" y="555640"/>
                    <a:pt x="434100" y="572766"/>
                    <a:pt x="436004" y="580377"/>
                  </a:cubicBezTo>
                  <a:cubicBezTo>
                    <a:pt x="438860" y="576571"/>
                    <a:pt x="432196" y="562300"/>
                    <a:pt x="442668" y="560397"/>
                  </a:cubicBezTo>
                  <a:close/>
                  <a:moveTo>
                    <a:pt x="470275" y="543271"/>
                  </a:moveTo>
                  <a:cubicBezTo>
                    <a:pt x="458851" y="544223"/>
                    <a:pt x="474083" y="549931"/>
                    <a:pt x="468371" y="557543"/>
                  </a:cubicBezTo>
                  <a:cubicBezTo>
                    <a:pt x="474083" y="557543"/>
                    <a:pt x="475035" y="548980"/>
                    <a:pt x="478843" y="546126"/>
                  </a:cubicBezTo>
                  <a:cubicBezTo>
                    <a:pt x="476939" y="542320"/>
                    <a:pt x="472179" y="547077"/>
                    <a:pt x="469323" y="548980"/>
                  </a:cubicBezTo>
                  <a:cubicBezTo>
                    <a:pt x="468371" y="547077"/>
                    <a:pt x="469323" y="546126"/>
                    <a:pt x="470275" y="543271"/>
                  </a:cubicBezTo>
                  <a:close/>
                  <a:moveTo>
                    <a:pt x="425758" y="494779"/>
                  </a:moveTo>
                  <a:lnTo>
                    <a:pt x="423628" y="500456"/>
                  </a:lnTo>
                  <a:lnTo>
                    <a:pt x="422676" y="499505"/>
                  </a:lnTo>
                  <a:lnTo>
                    <a:pt x="423892" y="496265"/>
                  </a:lnTo>
                  <a:close/>
                  <a:moveTo>
                    <a:pt x="458851" y="469059"/>
                  </a:moveTo>
                  <a:cubicBezTo>
                    <a:pt x="456947" y="473816"/>
                    <a:pt x="444571" y="481428"/>
                    <a:pt x="451235" y="490942"/>
                  </a:cubicBezTo>
                  <a:lnTo>
                    <a:pt x="454091" y="483331"/>
                  </a:lnTo>
                  <a:lnTo>
                    <a:pt x="455043" y="485234"/>
                  </a:lnTo>
                  <a:lnTo>
                    <a:pt x="459803" y="483331"/>
                  </a:lnTo>
                  <a:cubicBezTo>
                    <a:pt x="446476" y="485234"/>
                    <a:pt x="457899" y="473816"/>
                    <a:pt x="458851" y="469059"/>
                  </a:cubicBezTo>
                  <a:close/>
                  <a:moveTo>
                    <a:pt x="417917" y="457642"/>
                  </a:moveTo>
                  <a:cubicBezTo>
                    <a:pt x="426485" y="455739"/>
                    <a:pt x="423629" y="470962"/>
                    <a:pt x="425533" y="475719"/>
                  </a:cubicBezTo>
                  <a:cubicBezTo>
                    <a:pt x="415061" y="472865"/>
                    <a:pt x="429341" y="463350"/>
                    <a:pt x="417917" y="457642"/>
                  </a:cubicBezTo>
                  <a:close/>
                  <a:moveTo>
                    <a:pt x="474083" y="393895"/>
                  </a:moveTo>
                  <a:cubicBezTo>
                    <a:pt x="464563" y="398653"/>
                    <a:pt x="474083" y="401507"/>
                    <a:pt x="470275" y="407216"/>
                  </a:cubicBezTo>
                  <a:cubicBezTo>
                    <a:pt x="473131" y="404361"/>
                    <a:pt x="481699" y="400555"/>
                    <a:pt x="474083" y="393895"/>
                  </a:cubicBezTo>
                  <a:close/>
                  <a:moveTo>
                    <a:pt x="469323" y="379624"/>
                  </a:moveTo>
                  <a:cubicBezTo>
                    <a:pt x="464563" y="379624"/>
                    <a:pt x="466467" y="389138"/>
                    <a:pt x="461707" y="385333"/>
                  </a:cubicBezTo>
                  <a:lnTo>
                    <a:pt x="460755" y="381527"/>
                  </a:lnTo>
                  <a:cubicBezTo>
                    <a:pt x="461707" y="384381"/>
                    <a:pt x="459089" y="385333"/>
                    <a:pt x="456947" y="386522"/>
                  </a:cubicBezTo>
                  <a:lnTo>
                    <a:pt x="456705" y="388152"/>
                  </a:lnTo>
                  <a:lnTo>
                    <a:pt x="455043" y="388187"/>
                  </a:lnTo>
                  <a:lnTo>
                    <a:pt x="455995" y="392944"/>
                  </a:lnTo>
                  <a:lnTo>
                    <a:pt x="456705" y="388152"/>
                  </a:lnTo>
                  <a:lnTo>
                    <a:pt x="460755" y="388068"/>
                  </a:lnTo>
                  <a:cubicBezTo>
                    <a:pt x="462897" y="386522"/>
                    <a:pt x="465039" y="385333"/>
                    <a:pt x="466467" y="390090"/>
                  </a:cubicBezTo>
                  <a:cubicBezTo>
                    <a:pt x="467419" y="393895"/>
                    <a:pt x="471227" y="384381"/>
                    <a:pt x="469323" y="379624"/>
                  </a:cubicBezTo>
                  <a:close/>
                  <a:moveTo>
                    <a:pt x="410301" y="357741"/>
                  </a:moveTo>
                  <a:lnTo>
                    <a:pt x="412362" y="364709"/>
                  </a:lnTo>
                  <a:lnTo>
                    <a:pt x="412086" y="364520"/>
                  </a:lnTo>
                  <a:cubicBezTo>
                    <a:pt x="411253" y="361785"/>
                    <a:pt x="411253" y="358693"/>
                    <a:pt x="410301" y="357741"/>
                  </a:cubicBezTo>
                  <a:close/>
                  <a:moveTo>
                    <a:pt x="428388" y="316829"/>
                  </a:moveTo>
                  <a:cubicBezTo>
                    <a:pt x="419820" y="320635"/>
                    <a:pt x="427436" y="333955"/>
                    <a:pt x="432196" y="333004"/>
                  </a:cubicBezTo>
                  <a:cubicBezTo>
                    <a:pt x="429340" y="331101"/>
                    <a:pt x="429340" y="323489"/>
                    <a:pt x="428388" y="316829"/>
                  </a:cubicBezTo>
                  <a:close/>
                  <a:moveTo>
                    <a:pt x="433148" y="291140"/>
                  </a:moveTo>
                  <a:cubicBezTo>
                    <a:pt x="433148" y="292091"/>
                    <a:pt x="434100" y="303509"/>
                    <a:pt x="428388" y="303509"/>
                  </a:cubicBezTo>
                  <a:lnTo>
                    <a:pt x="436956" y="306363"/>
                  </a:lnTo>
                  <a:cubicBezTo>
                    <a:pt x="435052" y="300654"/>
                    <a:pt x="441716" y="294946"/>
                    <a:pt x="442668" y="297800"/>
                  </a:cubicBezTo>
                  <a:cubicBezTo>
                    <a:pt x="437908" y="293994"/>
                    <a:pt x="440764" y="289237"/>
                    <a:pt x="433148" y="291140"/>
                  </a:cubicBezTo>
                  <a:close/>
                  <a:moveTo>
                    <a:pt x="428388" y="215025"/>
                  </a:moveTo>
                  <a:cubicBezTo>
                    <a:pt x="430292" y="220734"/>
                    <a:pt x="419820" y="229297"/>
                    <a:pt x="429340" y="232151"/>
                  </a:cubicBezTo>
                  <a:lnTo>
                    <a:pt x="433148" y="219782"/>
                  </a:lnTo>
                  <a:cubicBezTo>
                    <a:pt x="430292" y="217879"/>
                    <a:pt x="433148" y="213122"/>
                    <a:pt x="428388" y="215025"/>
                  </a:cubicBezTo>
                  <a:close/>
                  <a:moveTo>
                    <a:pt x="417917" y="181724"/>
                  </a:moveTo>
                  <a:lnTo>
                    <a:pt x="416013" y="195996"/>
                  </a:lnTo>
                  <a:cubicBezTo>
                    <a:pt x="413157" y="184578"/>
                    <a:pt x="416013" y="193141"/>
                    <a:pt x="417917" y="181724"/>
                  </a:cubicBezTo>
                  <a:close/>
                  <a:moveTo>
                    <a:pt x="466467" y="178870"/>
                  </a:moveTo>
                  <a:cubicBezTo>
                    <a:pt x="464563" y="182676"/>
                    <a:pt x="462659" y="183628"/>
                    <a:pt x="467419" y="189336"/>
                  </a:cubicBezTo>
                  <a:cubicBezTo>
                    <a:pt x="469323" y="185530"/>
                    <a:pt x="468371" y="179822"/>
                    <a:pt x="466467" y="178870"/>
                  </a:cubicBezTo>
                  <a:close/>
                  <a:moveTo>
                    <a:pt x="477891" y="166502"/>
                  </a:moveTo>
                  <a:cubicBezTo>
                    <a:pt x="476939" y="172210"/>
                    <a:pt x="465515" y="170308"/>
                    <a:pt x="471227" y="179822"/>
                  </a:cubicBezTo>
                  <a:cubicBezTo>
                    <a:pt x="472179" y="173162"/>
                    <a:pt x="482650" y="174113"/>
                    <a:pt x="477891" y="166502"/>
                  </a:cubicBezTo>
                  <a:close/>
                  <a:moveTo>
                    <a:pt x="422081" y="111199"/>
                  </a:moveTo>
                  <a:cubicBezTo>
                    <a:pt x="420296" y="109416"/>
                    <a:pt x="417916" y="109416"/>
                    <a:pt x="414108" y="113221"/>
                  </a:cubicBezTo>
                  <a:lnTo>
                    <a:pt x="415061" y="119881"/>
                  </a:lnTo>
                  <a:cubicBezTo>
                    <a:pt x="415061" y="117027"/>
                    <a:pt x="416012" y="117978"/>
                    <a:pt x="417916" y="117027"/>
                  </a:cubicBezTo>
                  <a:cubicBezTo>
                    <a:pt x="420772" y="122736"/>
                    <a:pt x="416012" y="125590"/>
                    <a:pt x="414108" y="129396"/>
                  </a:cubicBezTo>
                  <a:cubicBezTo>
                    <a:pt x="416964" y="127493"/>
                    <a:pt x="420772" y="118930"/>
                    <a:pt x="426484" y="120833"/>
                  </a:cubicBezTo>
                  <a:cubicBezTo>
                    <a:pt x="426484" y="122736"/>
                    <a:pt x="427436" y="124638"/>
                    <a:pt x="428388" y="126541"/>
                  </a:cubicBezTo>
                  <a:cubicBezTo>
                    <a:pt x="427436" y="127493"/>
                    <a:pt x="426484" y="128444"/>
                    <a:pt x="429340" y="130347"/>
                  </a:cubicBezTo>
                  <a:lnTo>
                    <a:pt x="431244" y="129396"/>
                  </a:lnTo>
                  <a:cubicBezTo>
                    <a:pt x="430292" y="128444"/>
                    <a:pt x="429340" y="127493"/>
                    <a:pt x="428388" y="125590"/>
                  </a:cubicBezTo>
                  <a:cubicBezTo>
                    <a:pt x="429340" y="123687"/>
                    <a:pt x="431244" y="122736"/>
                    <a:pt x="430292" y="121784"/>
                  </a:cubicBezTo>
                  <a:cubicBezTo>
                    <a:pt x="429340" y="120833"/>
                    <a:pt x="427436" y="119881"/>
                    <a:pt x="426484" y="119881"/>
                  </a:cubicBezTo>
                  <a:cubicBezTo>
                    <a:pt x="425056" y="116551"/>
                    <a:pt x="423866" y="112983"/>
                    <a:pt x="422081" y="111199"/>
                  </a:cubicBezTo>
                  <a:close/>
                  <a:moveTo>
                    <a:pt x="436242" y="69574"/>
                  </a:moveTo>
                  <a:cubicBezTo>
                    <a:pt x="434814" y="70882"/>
                    <a:pt x="433624" y="73261"/>
                    <a:pt x="433148" y="75164"/>
                  </a:cubicBezTo>
                  <a:cubicBezTo>
                    <a:pt x="434100" y="75164"/>
                    <a:pt x="436956" y="76115"/>
                    <a:pt x="438860" y="74212"/>
                  </a:cubicBezTo>
                  <a:lnTo>
                    <a:pt x="440764" y="70407"/>
                  </a:lnTo>
                  <a:cubicBezTo>
                    <a:pt x="439336" y="68028"/>
                    <a:pt x="437670" y="68266"/>
                    <a:pt x="436242" y="69574"/>
                  </a:cubicBezTo>
                  <a:close/>
                  <a:moveTo>
                    <a:pt x="391261" y="0"/>
                  </a:moveTo>
                  <a:cubicBezTo>
                    <a:pt x="395069" y="0"/>
                    <a:pt x="396973" y="3806"/>
                    <a:pt x="402685" y="951"/>
                  </a:cubicBezTo>
                  <a:lnTo>
                    <a:pt x="404589" y="12369"/>
                  </a:lnTo>
                  <a:cubicBezTo>
                    <a:pt x="412204" y="18077"/>
                    <a:pt x="413156" y="5709"/>
                    <a:pt x="415061" y="951"/>
                  </a:cubicBezTo>
                  <a:lnTo>
                    <a:pt x="416012" y="9514"/>
                  </a:lnTo>
                  <a:cubicBezTo>
                    <a:pt x="416964" y="9514"/>
                    <a:pt x="417916" y="9514"/>
                    <a:pt x="417916" y="8563"/>
                  </a:cubicBezTo>
                  <a:lnTo>
                    <a:pt x="417916" y="14272"/>
                  </a:lnTo>
                  <a:cubicBezTo>
                    <a:pt x="426484" y="-1903"/>
                    <a:pt x="430292" y="31397"/>
                    <a:pt x="437908" y="13320"/>
                  </a:cubicBezTo>
                  <a:cubicBezTo>
                    <a:pt x="437908" y="18077"/>
                    <a:pt x="433148" y="22835"/>
                    <a:pt x="429340" y="25689"/>
                  </a:cubicBezTo>
                  <a:cubicBezTo>
                    <a:pt x="427436" y="34252"/>
                    <a:pt x="432196" y="32349"/>
                    <a:pt x="435052" y="35203"/>
                  </a:cubicBezTo>
                  <a:lnTo>
                    <a:pt x="441716" y="22835"/>
                  </a:lnTo>
                  <a:cubicBezTo>
                    <a:pt x="438860" y="41863"/>
                    <a:pt x="449331" y="20932"/>
                    <a:pt x="454091" y="34252"/>
                  </a:cubicBezTo>
                  <a:cubicBezTo>
                    <a:pt x="449331" y="50426"/>
                    <a:pt x="470275" y="58989"/>
                    <a:pt x="471227" y="67552"/>
                  </a:cubicBezTo>
                  <a:cubicBezTo>
                    <a:pt x="469323" y="83727"/>
                    <a:pt x="462659" y="60892"/>
                    <a:pt x="458851" y="71358"/>
                  </a:cubicBezTo>
                  <a:cubicBezTo>
                    <a:pt x="457899" y="80872"/>
                    <a:pt x="463611" y="76115"/>
                    <a:pt x="465515" y="81824"/>
                  </a:cubicBezTo>
                  <a:lnTo>
                    <a:pt x="455995" y="85629"/>
                  </a:lnTo>
                  <a:cubicBezTo>
                    <a:pt x="455043" y="96095"/>
                    <a:pt x="465515" y="86581"/>
                    <a:pt x="461707" y="92289"/>
                  </a:cubicBezTo>
                  <a:cubicBezTo>
                    <a:pt x="468371" y="99901"/>
                    <a:pt x="465515" y="89435"/>
                    <a:pt x="473131" y="87532"/>
                  </a:cubicBezTo>
                  <a:cubicBezTo>
                    <a:pt x="471227" y="89435"/>
                    <a:pt x="467419" y="97998"/>
                    <a:pt x="471227" y="101804"/>
                  </a:cubicBezTo>
                  <a:cubicBezTo>
                    <a:pt x="473131" y="101804"/>
                    <a:pt x="474083" y="91338"/>
                    <a:pt x="475035" y="97998"/>
                  </a:cubicBezTo>
                  <a:cubicBezTo>
                    <a:pt x="470275" y="123687"/>
                    <a:pt x="480747" y="129396"/>
                    <a:pt x="479795" y="152230"/>
                  </a:cubicBezTo>
                  <a:lnTo>
                    <a:pt x="484554" y="150327"/>
                  </a:lnTo>
                  <a:cubicBezTo>
                    <a:pt x="482650" y="152230"/>
                    <a:pt x="480747" y="154133"/>
                    <a:pt x="482650" y="156987"/>
                  </a:cubicBezTo>
                  <a:lnTo>
                    <a:pt x="485506" y="156036"/>
                  </a:lnTo>
                  <a:cubicBezTo>
                    <a:pt x="485506" y="158890"/>
                    <a:pt x="478843" y="181725"/>
                    <a:pt x="480747" y="196948"/>
                  </a:cubicBezTo>
                  <a:lnTo>
                    <a:pt x="486459" y="189336"/>
                  </a:lnTo>
                  <a:lnTo>
                    <a:pt x="479795" y="202656"/>
                  </a:lnTo>
                  <a:lnTo>
                    <a:pt x="488362" y="200754"/>
                  </a:lnTo>
                  <a:cubicBezTo>
                    <a:pt x="479795" y="205511"/>
                    <a:pt x="485506" y="221685"/>
                    <a:pt x="482650" y="234054"/>
                  </a:cubicBezTo>
                  <a:lnTo>
                    <a:pt x="488362" y="234054"/>
                  </a:lnTo>
                  <a:lnTo>
                    <a:pt x="485506" y="241665"/>
                  </a:lnTo>
                  <a:lnTo>
                    <a:pt x="489314" y="238811"/>
                  </a:lnTo>
                  <a:cubicBezTo>
                    <a:pt x="489314" y="246423"/>
                    <a:pt x="479795" y="255937"/>
                    <a:pt x="484554" y="264500"/>
                  </a:cubicBezTo>
                  <a:cubicBezTo>
                    <a:pt x="482650" y="258791"/>
                    <a:pt x="491218" y="256888"/>
                    <a:pt x="495026" y="257840"/>
                  </a:cubicBezTo>
                  <a:lnTo>
                    <a:pt x="485506" y="280674"/>
                  </a:lnTo>
                  <a:cubicBezTo>
                    <a:pt x="489314" y="281626"/>
                    <a:pt x="491218" y="291140"/>
                    <a:pt x="495026" y="284480"/>
                  </a:cubicBezTo>
                  <a:lnTo>
                    <a:pt x="488362" y="293043"/>
                  </a:lnTo>
                  <a:lnTo>
                    <a:pt x="493122" y="292091"/>
                  </a:lnTo>
                  <a:cubicBezTo>
                    <a:pt x="500738" y="328246"/>
                    <a:pt x="469323" y="359644"/>
                    <a:pt x="488362" y="394847"/>
                  </a:cubicBezTo>
                  <a:lnTo>
                    <a:pt x="490266" y="393895"/>
                  </a:lnTo>
                  <a:lnTo>
                    <a:pt x="480747" y="414827"/>
                  </a:lnTo>
                  <a:cubicBezTo>
                    <a:pt x="481699" y="418633"/>
                    <a:pt x="489314" y="419584"/>
                    <a:pt x="492170" y="426244"/>
                  </a:cubicBezTo>
                  <a:cubicBezTo>
                    <a:pt x="484554" y="423390"/>
                    <a:pt x="491218" y="438613"/>
                    <a:pt x="484554" y="442419"/>
                  </a:cubicBezTo>
                  <a:cubicBezTo>
                    <a:pt x="487410" y="447176"/>
                    <a:pt x="490266" y="441467"/>
                    <a:pt x="493122" y="440516"/>
                  </a:cubicBezTo>
                  <a:cubicBezTo>
                    <a:pt x="500738" y="460496"/>
                    <a:pt x="487410" y="476670"/>
                    <a:pt x="493122" y="498554"/>
                  </a:cubicBezTo>
                  <a:cubicBezTo>
                    <a:pt x="481699" y="476670"/>
                    <a:pt x="484554" y="476670"/>
                    <a:pt x="479795" y="461448"/>
                  </a:cubicBezTo>
                  <a:cubicBezTo>
                    <a:pt x="475035" y="479525"/>
                    <a:pt x="483602" y="482379"/>
                    <a:pt x="480747" y="501408"/>
                  </a:cubicBezTo>
                  <a:lnTo>
                    <a:pt x="484554" y="492845"/>
                  </a:lnTo>
                  <a:cubicBezTo>
                    <a:pt x="495978" y="503311"/>
                    <a:pt x="477891" y="522340"/>
                    <a:pt x="491218" y="525194"/>
                  </a:cubicBezTo>
                  <a:cubicBezTo>
                    <a:pt x="489314" y="536611"/>
                    <a:pt x="475987" y="546126"/>
                    <a:pt x="477891" y="560397"/>
                  </a:cubicBezTo>
                  <a:lnTo>
                    <a:pt x="489314" y="554688"/>
                  </a:lnTo>
                  <a:lnTo>
                    <a:pt x="489314" y="567057"/>
                  </a:lnTo>
                  <a:lnTo>
                    <a:pt x="481699" y="567057"/>
                  </a:lnTo>
                  <a:cubicBezTo>
                    <a:pt x="480747" y="570863"/>
                    <a:pt x="482650" y="572766"/>
                    <a:pt x="484554" y="573717"/>
                  </a:cubicBezTo>
                  <a:cubicBezTo>
                    <a:pt x="475035" y="582280"/>
                    <a:pt x="479795" y="594649"/>
                    <a:pt x="473131" y="606066"/>
                  </a:cubicBezTo>
                  <a:lnTo>
                    <a:pt x="476939" y="607018"/>
                  </a:lnTo>
                  <a:cubicBezTo>
                    <a:pt x="475987" y="607969"/>
                    <a:pt x="475035" y="609872"/>
                    <a:pt x="474083" y="609872"/>
                  </a:cubicBezTo>
                  <a:cubicBezTo>
                    <a:pt x="477891" y="611775"/>
                    <a:pt x="478843" y="614629"/>
                    <a:pt x="479795" y="617483"/>
                  </a:cubicBezTo>
                  <a:cubicBezTo>
                    <a:pt x="481699" y="617483"/>
                    <a:pt x="484554" y="618435"/>
                    <a:pt x="486459" y="618435"/>
                  </a:cubicBezTo>
                  <a:cubicBezTo>
                    <a:pt x="487410" y="614629"/>
                    <a:pt x="488362" y="609872"/>
                    <a:pt x="485506" y="610823"/>
                  </a:cubicBezTo>
                  <a:cubicBezTo>
                    <a:pt x="490266" y="604163"/>
                    <a:pt x="490266" y="611775"/>
                    <a:pt x="490266" y="619386"/>
                  </a:cubicBezTo>
                  <a:cubicBezTo>
                    <a:pt x="495978" y="620338"/>
                    <a:pt x="500738" y="621289"/>
                    <a:pt x="501690" y="614629"/>
                  </a:cubicBezTo>
                  <a:cubicBezTo>
                    <a:pt x="512162" y="616532"/>
                    <a:pt x="521681" y="629852"/>
                    <a:pt x="535009" y="627949"/>
                  </a:cubicBezTo>
                  <a:lnTo>
                    <a:pt x="529297" y="616532"/>
                  </a:lnTo>
                  <a:lnTo>
                    <a:pt x="541673" y="616532"/>
                  </a:lnTo>
                  <a:lnTo>
                    <a:pt x="541673" y="624143"/>
                  </a:lnTo>
                  <a:cubicBezTo>
                    <a:pt x="545481" y="625095"/>
                    <a:pt x="547385" y="623192"/>
                    <a:pt x="548337" y="621289"/>
                  </a:cubicBezTo>
                  <a:cubicBezTo>
                    <a:pt x="556905" y="630804"/>
                    <a:pt x="568328" y="626046"/>
                    <a:pt x="579752" y="632707"/>
                  </a:cubicBezTo>
                  <a:lnTo>
                    <a:pt x="580704" y="628901"/>
                  </a:lnTo>
                  <a:cubicBezTo>
                    <a:pt x="580704" y="629852"/>
                    <a:pt x="582608" y="630804"/>
                    <a:pt x="582608" y="631755"/>
                  </a:cubicBezTo>
                  <a:cubicBezTo>
                    <a:pt x="584512" y="624143"/>
                    <a:pt x="594031" y="626998"/>
                    <a:pt x="594031" y="620338"/>
                  </a:cubicBezTo>
                  <a:cubicBezTo>
                    <a:pt x="590224" y="618435"/>
                    <a:pt x="581656" y="614629"/>
                    <a:pt x="582608" y="619386"/>
                  </a:cubicBezTo>
                  <a:cubicBezTo>
                    <a:pt x="573088" y="610823"/>
                    <a:pt x="594031" y="614629"/>
                    <a:pt x="599743" y="614629"/>
                  </a:cubicBezTo>
                  <a:cubicBezTo>
                    <a:pt x="593079" y="618435"/>
                    <a:pt x="601647" y="619386"/>
                    <a:pt x="605455" y="621289"/>
                  </a:cubicBezTo>
                  <a:cubicBezTo>
                    <a:pt x="606407" y="620338"/>
                    <a:pt x="605455" y="620338"/>
                    <a:pt x="604503" y="618435"/>
                  </a:cubicBezTo>
                  <a:cubicBezTo>
                    <a:pt x="615927" y="613678"/>
                    <a:pt x="619735" y="634609"/>
                    <a:pt x="627350" y="620338"/>
                  </a:cubicBezTo>
                  <a:lnTo>
                    <a:pt x="629255" y="627949"/>
                  </a:lnTo>
                  <a:lnTo>
                    <a:pt x="637822" y="622241"/>
                  </a:lnTo>
                  <a:cubicBezTo>
                    <a:pt x="638774" y="637464"/>
                    <a:pt x="650198" y="623192"/>
                    <a:pt x="652102" y="637464"/>
                  </a:cubicBezTo>
                  <a:cubicBezTo>
                    <a:pt x="661622" y="638415"/>
                    <a:pt x="650198" y="628901"/>
                    <a:pt x="654006" y="630804"/>
                  </a:cubicBezTo>
                  <a:cubicBezTo>
                    <a:pt x="663525" y="627949"/>
                    <a:pt x="680661" y="641269"/>
                    <a:pt x="683517" y="634609"/>
                  </a:cubicBezTo>
                  <a:lnTo>
                    <a:pt x="684060" y="634746"/>
                  </a:lnTo>
                  <a:lnTo>
                    <a:pt x="685421" y="632706"/>
                  </a:lnTo>
                  <a:lnTo>
                    <a:pt x="684860" y="634948"/>
                  </a:lnTo>
                  <a:lnTo>
                    <a:pt x="695774" y="637701"/>
                  </a:lnTo>
                  <a:cubicBezTo>
                    <a:pt x="699939" y="637939"/>
                    <a:pt x="703985" y="637939"/>
                    <a:pt x="707316" y="639366"/>
                  </a:cubicBezTo>
                  <a:lnTo>
                    <a:pt x="707316" y="632707"/>
                  </a:lnTo>
                  <a:cubicBezTo>
                    <a:pt x="711124" y="634609"/>
                    <a:pt x="714932" y="637464"/>
                    <a:pt x="718740" y="636512"/>
                  </a:cubicBezTo>
                  <a:cubicBezTo>
                    <a:pt x="718740" y="635561"/>
                    <a:pt x="718740" y="634609"/>
                    <a:pt x="717788" y="633658"/>
                  </a:cubicBezTo>
                  <a:cubicBezTo>
                    <a:pt x="731116" y="637464"/>
                    <a:pt x="742539" y="637464"/>
                    <a:pt x="753963" y="637464"/>
                  </a:cubicBezTo>
                  <a:cubicBezTo>
                    <a:pt x="753011" y="632707"/>
                    <a:pt x="753011" y="630804"/>
                    <a:pt x="746347" y="628901"/>
                  </a:cubicBezTo>
                  <a:cubicBezTo>
                    <a:pt x="756819" y="623192"/>
                    <a:pt x="774906" y="637464"/>
                    <a:pt x="791090" y="634609"/>
                  </a:cubicBezTo>
                  <a:lnTo>
                    <a:pt x="790138" y="631755"/>
                  </a:lnTo>
                  <a:lnTo>
                    <a:pt x="799658" y="636512"/>
                  </a:lnTo>
                  <a:cubicBezTo>
                    <a:pt x="797754" y="634609"/>
                    <a:pt x="798706" y="632707"/>
                    <a:pt x="798706" y="629852"/>
                  </a:cubicBezTo>
                  <a:cubicBezTo>
                    <a:pt x="813937" y="627949"/>
                    <a:pt x="832977" y="628901"/>
                    <a:pt x="841545" y="641269"/>
                  </a:cubicBezTo>
                  <a:cubicBezTo>
                    <a:pt x="837737" y="637464"/>
                    <a:pt x="849160" y="632707"/>
                    <a:pt x="839640" y="627949"/>
                  </a:cubicBezTo>
                  <a:cubicBezTo>
                    <a:pt x="855824" y="636512"/>
                    <a:pt x="875816" y="634609"/>
                    <a:pt x="892951" y="636512"/>
                  </a:cubicBezTo>
                  <a:lnTo>
                    <a:pt x="892951" y="637464"/>
                  </a:lnTo>
                  <a:lnTo>
                    <a:pt x="900567" y="640318"/>
                  </a:lnTo>
                  <a:lnTo>
                    <a:pt x="901519" y="639366"/>
                  </a:lnTo>
                  <a:lnTo>
                    <a:pt x="896759" y="637464"/>
                  </a:lnTo>
                  <a:cubicBezTo>
                    <a:pt x="903423" y="638415"/>
                    <a:pt x="910087" y="640318"/>
                    <a:pt x="915798" y="644124"/>
                  </a:cubicBezTo>
                  <a:cubicBezTo>
                    <a:pt x="916750" y="642221"/>
                    <a:pt x="918654" y="635561"/>
                    <a:pt x="922462" y="633658"/>
                  </a:cubicBezTo>
                  <a:cubicBezTo>
                    <a:pt x="922462" y="642221"/>
                    <a:pt x="942454" y="626998"/>
                    <a:pt x="951021" y="635561"/>
                  </a:cubicBezTo>
                  <a:cubicBezTo>
                    <a:pt x="951973" y="632707"/>
                    <a:pt x="947214" y="633658"/>
                    <a:pt x="950069" y="630804"/>
                  </a:cubicBezTo>
                  <a:cubicBezTo>
                    <a:pt x="971965" y="631755"/>
                    <a:pt x="1004332" y="641269"/>
                    <a:pt x="1030035" y="634609"/>
                  </a:cubicBezTo>
                  <a:cubicBezTo>
                    <a:pt x="1032891" y="649832"/>
                    <a:pt x="1053835" y="646027"/>
                    <a:pt x="1068114" y="652686"/>
                  </a:cubicBezTo>
                  <a:cubicBezTo>
                    <a:pt x="1071922" y="643172"/>
                    <a:pt x="1060498" y="647929"/>
                    <a:pt x="1056691" y="641269"/>
                  </a:cubicBezTo>
                  <a:cubicBezTo>
                    <a:pt x="1062402" y="642696"/>
                    <a:pt x="1060082" y="636096"/>
                    <a:pt x="1064589" y="635516"/>
                  </a:cubicBezTo>
                  <a:lnTo>
                    <a:pt x="1071801" y="637432"/>
                  </a:lnTo>
                  <a:lnTo>
                    <a:pt x="1072755" y="640675"/>
                  </a:lnTo>
                  <a:cubicBezTo>
                    <a:pt x="1073112" y="642935"/>
                    <a:pt x="1074302" y="644600"/>
                    <a:pt x="1079538" y="643172"/>
                  </a:cubicBezTo>
                  <a:lnTo>
                    <a:pt x="1079538" y="636512"/>
                  </a:lnTo>
                  <a:lnTo>
                    <a:pt x="1087154" y="645075"/>
                  </a:lnTo>
                  <a:cubicBezTo>
                    <a:pt x="1111905" y="641269"/>
                    <a:pt x="1133801" y="646027"/>
                    <a:pt x="1154744" y="638415"/>
                  </a:cubicBezTo>
                  <a:cubicBezTo>
                    <a:pt x="1155696" y="640318"/>
                    <a:pt x="1155696" y="643172"/>
                    <a:pt x="1152840" y="645075"/>
                  </a:cubicBezTo>
                  <a:cubicBezTo>
                    <a:pt x="1162360" y="645075"/>
                    <a:pt x="1173783" y="655541"/>
                    <a:pt x="1185207" y="648881"/>
                  </a:cubicBezTo>
                  <a:lnTo>
                    <a:pt x="1182351" y="646027"/>
                  </a:lnTo>
                  <a:cubicBezTo>
                    <a:pt x="1199487" y="640318"/>
                    <a:pt x="1200439" y="653638"/>
                    <a:pt x="1221382" y="655541"/>
                  </a:cubicBezTo>
                  <a:cubicBezTo>
                    <a:pt x="1216622" y="656492"/>
                    <a:pt x="1205199" y="651735"/>
                    <a:pt x="1204246" y="661250"/>
                  </a:cubicBezTo>
                  <a:cubicBezTo>
                    <a:pt x="1206150" y="666007"/>
                    <a:pt x="1216622" y="665055"/>
                    <a:pt x="1220430" y="661250"/>
                  </a:cubicBezTo>
                  <a:lnTo>
                    <a:pt x="1218526" y="669813"/>
                  </a:lnTo>
                  <a:cubicBezTo>
                    <a:pt x="1215670" y="665055"/>
                    <a:pt x="1207102" y="666007"/>
                    <a:pt x="1201390" y="663152"/>
                  </a:cubicBezTo>
                  <a:cubicBezTo>
                    <a:pt x="1203294" y="663152"/>
                    <a:pt x="1203294" y="665055"/>
                    <a:pt x="1204246" y="666958"/>
                  </a:cubicBezTo>
                  <a:cubicBezTo>
                    <a:pt x="1199487" y="664104"/>
                    <a:pt x="1191871" y="664104"/>
                    <a:pt x="1184255" y="662201"/>
                  </a:cubicBezTo>
                  <a:lnTo>
                    <a:pt x="1194727" y="661250"/>
                  </a:lnTo>
                  <a:cubicBezTo>
                    <a:pt x="1190919" y="652686"/>
                    <a:pt x="1177591" y="661250"/>
                    <a:pt x="1172831" y="658395"/>
                  </a:cubicBezTo>
                  <a:cubicBezTo>
                    <a:pt x="1172831" y="666007"/>
                    <a:pt x="1179495" y="665055"/>
                    <a:pt x="1172831" y="671715"/>
                  </a:cubicBezTo>
                  <a:cubicBezTo>
                    <a:pt x="1154744" y="674570"/>
                    <a:pt x="1162360" y="663152"/>
                    <a:pt x="1145224" y="656492"/>
                  </a:cubicBezTo>
                  <a:lnTo>
                    <a:pt x="1148080" y="653638"/>
                  </a:lnTo>
                  <a:cubicBezTo>
                    <a:pt x="1143320" y="652686"/>
                    <a:pt x="1138560" y="645075"/>
                    <a:pt x="1130944" y="650784"/>
                  </a:cubicBezTo>
                  <a:cubicBezTo>
                    <a:pt x="1130944" y="655541"/>
                    <a:pt x="1137608" y="655541"/>
                    <a:pt x="1140464" y="658395"/>
                  </a:cubicBezTo>
                  <a:cubicBezTo>
                    <a:pt x="1138560" y="661250"/>
                    <a:pt x="1129992" y="648881"/>
                    <a:pt x="1124281" y="654589"/>
                  </a:cubicBezTo>
                  <a:cubicBezTo>
                    <a:pt x="1129992" y="661250"/>
                    <a:pt x="1143320" y="664104"/>
                    <a:pt x="1151888" y="664104"/>
                  </a:cubicBezTo>
                  <a:cubicBezTo>
                    <a:pt x="1150936" y="666007"/>
                    <a:pt x="1150936" y="668861"/>
                    <a:pt x="1151888" y="671715"/>
                  </a:cubicBezTo>
                  <a:cubicBezTo>
                    <a:pt x="1138561" y="668861"/>
                    <a:pt x="1124757" y="665293"/>
                    <a:pt x="1110953" y="663034"/>
                  </a:cubicBezTo>
                  <a:lnTo>
                    <a:pt x="1083751" y="662480"/>
                  </a:lnTo>
                  <a:lnTo>
                    <a:pt x="1088820" y="662915"/>
                  </a:lnTo>
                  <a:cubicBezTo>
                    <a:pt x="1091200" y="664580"/>
                    <a:pt x="1093342" y="666959"/>
                    <a:pt x="1095722" y="667910"/>
                  </a:cubicBezTo>
                  <a:cubicBezTo>
                    <a:pt x="1091914" y="667910"/>
                    <a:pt x="1088106" y="666958"/>
                    <a:pt x="1090010" y="671715"/>
                  </a:cubicBezTo>
                  <a:lnTo>
                    <a:pt x="1080708" y="662418"/>
                  </a:lnTo>
                  <a:lnTo>
                    <a:pt x="1070018" y="662201"/>
                  </a:lnTo>
                  <a:cubicBezTo>
                    <a:pt x="1084298" y="671715"/>
                    <a:pt x="1063354" y="662201"/>
                    <a:pt x="1067162" y="672667"/>
                  </a:cubicBezTo>
                  <a:cubicBezTo>
                    <a:pt x="1065258" y="666007"/>
                    <a:pt x="1057643" y="672667"/>
                    <a:pt x="1050027" y="669813"/>
                  </a:cubicBezTo>
                  <a:cubicBezTo>
                    <a:pt x="1047171" y="677424"/>
                    <a:pt x="1064306" y="675521"/>
                    <a:pt x="1058594" y="681230"/>
                  </a:cubicBezTo>
                  <a:cubicBezTo>
                    <a:pt x="1044315" y="679327"/>
                    <a:pt x="1025275" y="665055"/>
                    <a:pt x="1007188" y="667910"/>
                  </a:cubicBezTo>
                  <a:cubicBezTo>
                    <a:pt x="1008140" y="670764"/>
                    <a:pt x="1011948" y="670764"/>
                    <a:pt x="1012900" y="672667"/>
                  </a:cubicBezTo>
                  <a:cubicBezTo>
                    <a:pt x="1000524" y="669813"/>
                    <a:pt x="984341" y="651735"/>
                    <a:pt x="976725" y="664104"/>
                  </a:cubicBezTo>
                  <a:cubicBezTo>
                    <a:pt x="982436" y="667910"/>
                    <a:pt x="989100" y="672667"/>
                    <a:pt x="995764" y="677424"/>
                  </a:cubicBezTo>
                  <a:cubicBezTo>
                    <a:pt x="993860" y="677424"/>
                    <a:pt x="991956" y="678375"/>
                    <a:pt x="989100" y="680278"/>
                  </a:cubicBezTo>
                  <a:lnTo>
                    <a:pt x="993860" y="685987"/>
                  </a:lnTo>
                  <a:cubicBezTo>
                    <a:pt x="979581" y="687890"/>
                    <a:pt x="983389" y="673618"/>
                    <a:pt x="974821" y="666007"/>
                  </a:cubicBezTo>
                  <a:lnTo>
                    <a:pt x="966253" y="674570"/>
                  </a:lnTo>
                  <a:cubicBezTo>
                    <a:pt x="950069" y="680278"/>
                    <a:pt x="934838" y="675521"/>
                    <a:pt x="924366" y="664104"/>
                  </a:cubicBezTo>
                  <a:cubicBezTo>
                    <a:pt x="920558" y="664104"/>
                    <a:pt x="909135" y="664104"/>
                    <a:pt x="913895" y="671715"/>
                  </a:cubicBezTo>
                  <a:cubicBezTo>
                    <a:pt x="922462" y="682181"/>
                    <a:pt x="926270" y="688841"/>
                    <a:pt x="942454" y="688841"/>
                  </a:cubicBezTo>
                  <a:cubicBezTo>
                    <a:pt x="944358" y="681230"/>
                    <a:pt x="930078" y="681230"/>
                    <a:pt x="934838" y="680278"/>
                  </a:cubicBezTo>
                  <a:cubicBezTo>
                    <a:pt x="941502" y="681230"/>
                    <a:pt x="952926" y="675521"/>
                    <a:pt x="958637" y="682181"/>
                  </a:cubicBezTo>
                  <a:lnTo>
                    <a:pt x="941502" y="681230"/>
                  </a:lnTo>
                  <a:cubicBezTo>
                    <a:pt x="941502" y="691696"/>
                    <a:pt x="949117" y="681230"/>
                    <a:pt x="951973" y="686938"/>
                  </a:cubicBezTo>
                  <a:cubicBezTo>
                    <a:pt x="947214" y="696453"/>
                    <a:pt x="936742" y="686938"/>
                    <a:pt x="930078" y="691696"/>
                  </a:cubicBezTo>
                  <a:lnTo>
                    <a:pt x="931030" y="692647"/>
                  </a:lnTo>
                  <a:cubicBezTo>
                    <a:pt x="917702" y="691696"/>
                    <a:pt x="919606" y="693599"/>
                    <a:pt x="905327" y="688841"/>
                  </a:cubicBezTo>
                  <a:cubicBezTo>
                    <a:pt x="904375" y="679327"/>
                    <a:pt x="910087" y="683133"/>
                    <a:pt x="916750" y="679327"/>
                  </a:cubicBezTo>
                  <a:cubicBezTo>
                    <a:pt x="894855" y="679327"/>
                    <a:pt x="864392" y="661250"/>
                    <a:pt x="841545" y="678375"/>
                  </a:cubicBezTo>
                  <a:lnTo>
                    <a:pt x="850112" y="685036"/>
                  </a:lnTo>
                  <a:cubicBezTo>
                    <a:pt x="841545" y="686938"/>
                    <a:pt x="827265" y="678375"/>
                    <a:pt x="828217" y="690744"/>
                  </a:cubicBezTo>
                  <a:cubicBezTo>
                    <a:pt x="837737" y="686938"/>
                    <a:pt x="833929" y="694550"/>
                    <a:pt x="838689" y="696453"/>
                  </a:cubicBezTo>
                  <a:lnTo>
                    <a:pt x="839640" y="695501"/>
                  </a:lnTo>
                  <a:cubicBezTo>
                    <a:pt x="841545" y="696453"/>
                    <a:pt x="844400" y="697404"/>
                    <a:pt x="842497" y="699307"/>
                  </a:cubicBezTo>
                  <a:cubicBezTo>
                    <a:pt x="834881" y="692647"/>
                    <a:pt x="823457" y="690744"/>
                    <a:pt x="814889" y="686938"/>
                  </a:cubicBezTo>
                  <a:cubicBezTo>
                    <a:pt x="818697" y="689793"/>
                    <a:pt x="811081" y="693599"/>
                    <a:pt x="810130" y="695501"/>
                  </a:cubicBezTo>
                  <a:cubicBezTo>
                    <a:pt x="801562" y="693599"/>
                    <a:pt x="809177" y="689793"/>
                    <a:pt x="810130" y="685987"/>
                  </a:cubicBezTo>
                  <a:cubicBezTo>
                    <a:pt x="806321" y="685036"/>
                    <a:pt x="799658" y="678375"/>
                    <a:pt x="795850" y="685036"/>
                  </a:cubicBezTo>
                  <a:cubicBezTo>
                    <a:pt x="790138" y="690744"/>
                    <a:pt x="803466" y="690744"/>
                    <a:pt x="805370" y="695501"/>
                  </a:cubicBezTo>
                  <a:lnTo>
                    <a:pt x="781570" y="686938"/>
                  </a:lnTo>
                  <a:lnTo>
                    <a:pt x="782522" y="688841"/>
                  </a:lnTo>
                  <a:cubicBezTo>
                    <a:pt x="780618" y="686938"/>
                    <a:pt x="777762" y="685036"/>
                    <a:pt x="774906" y="686938"/>
                  </a:cubicBezTo>
                  <a:cubicBezTo>
                    <a:pt x="773002" y="690744"/>
                    <a:pt x="777762" y="691696"/>
                    <a:pt x="781570" y="690744"/>
                  </a:cubicBezTo>
                  <a:cubicBezTo>
                    <a:pt x="769194" y="697404"/>
                    <a:pt x="759675" y="676472"/>
                    <a:pt x="749203" y="689793"/>
                  </a:cubicBezTo>
                  <a:lnTo>
                    <a:pt x="742539" y="685987"/>
                  </a:lnTo>
                  <a:cubicBezTo>
                    <a:pt x="741587" y="686938"/>
                    <a:pt x="740635" y="688841"/>
                    <a:pt x="741587" y="689793"/>
                  </a:cubicBezTo>
                  <a:lnTo>
                    <a:pt x="734923" y="685987"/>
                  </a:lnTo>
                  <a:cubicBezTo>
                    <a:pt x="722548" y="682181"/>
                    <a:pt x="731116" y="695501"/>
                    <a:pt x="727308" y="697404"/>
                  </a:cubicBezTo>
                  <a:lnTo>
                    <a:pt x="728260" y="697404"/>
                  </a:lnTo>
                  <a:cubicBezTo>
                    <a:pt x="724452" y="699307"/>
                    <a:pt x="721596" y="703113"/>
                    <a:pt x="724452" y="704064"/>
                  </a:cubicBezTo>
                  <a:lnTo>
                    <a:pt x="711124" y="698356"/>
                  </a:lnTo>
                  <a:cubicBezTo>
                    <a:pt x="705412" y="690744"/>
                    <a:pt x="686373" y="688841"/>
                    <a:pt x="686373" y="674570"/>
                  </a:cubicBezTo>
                  <a:cubicBezTo>
                    <a:pt x="682565" y="675521"/>
                    <a:pt x="679709" y="678375"/>
                    <a:pt x="681613" y="680278"/>
                  </a:cubicBezTo>
                  <a:cubicBezTo>
                    <a:pt x="672093" y="679327"/>
                    <a:pt x="684469" y="690744"/>
                    <a:pt x="668285" y="688841"/>
                  </a:cubicBezTo>
                  <a:cubicBezTo>
                    <a:pt x="669237" y="691696"/>
                    <a:pt x="670189" y="690744"/>
                    <a:pt x="673045" y="691696"/>
                  </a:cubicBezTo>
                  <a:cubicBezTo>
                    <a:pt x="669237" y="692647"/>
                    <a:pt x="667333" y="691696"/>
                    <a:pt x="666381" y="689793"/>
                  </a:cubicBezTo>
                  <a:cubicBezTo>
                    <a:pt x="666381" y="691696"/>
                    <a:pt x="666381" y="693599"/>
                    <a:pt x="665429" y="695501"/>
                  </a:cubicBezTo>
                  <a:cubicBezTo>
                    <a:pt x="665429" y="690744"/>
                    <a:pt x="658765" y="691696"/>
                    <a:pt x="654958" y="692647"/>
                  </a:cubicBezTo>
                  <a:lnTo>
                    <a:pt x="660670" y="702161"/>
                  </a:lnTo>
                  <a:cubicBezTo>
                    <a:pt x="657814" y="698356"/>
                    <a:pt x="654958" y="697404"/>
                    <a:pt x="648294" y="698356"/>
                  </a:cubicBezTo>
                  <a:lnTo>
                    <a:pt x="653054" y="704064"/>
                  </a:lnTo>
                  <a:cubicBezTo>
                    <a:pt x="641630" y="702161"/>
                    <a:pt x="652102" y="691696"/>
                    <a:pt x="638774" y="696453"/>
                  </a:cubicBezTo>
                  <a:lnTo>
                    <a:pt x="651150" y="690744"/>
                  </a:lnTo>
                  <a:cubicBezTo>
                    <a:pt x="637822" y="688841"/>
                    <a:pt x="641630" y="677424"/>
                    <a:pt x="635918" y="671715"/>
                  </a:cubicBezTo>
                  <a:cubicBezTo>
                    <a:pt x="620687" y="663152"/>
                    <a:pt x="603551" y="679327"/>
                    <a:pt x="592127" y="661250"/>
                  </a:cubicBezTo>
                  <a:cubicBezTo>
                    <a:pt x="590224" y="667910"/>
                    <a:pt x="592127" y="669813"/>
                    <a:pt x="588320" y="674570"/>
                  </a:cubicBezTo>
                  <a:cubicBezTo>
                    <a:pt x="596887" y="677424"/>
                    <a:pt x="601647" y="679327"/>
                    <a:pt x="606407" y="687890"/>
                  </a:cubicBezTo>
                  <a:cubicBezTo>
                    <a:pt x="623543" y="696453"/>
                    <a:pt x="610215" y="666007"/>
                    <a:pt x="630206" y="679327"/>
                  </a:cubicBezTo>
                  <a:cubicBezTo>
                    <a:pt x="629255" y="686938"/>
                    <a:pt x="623543" y="686938"/>
                    <a:pt x="617831" y="683133"/>
                  </a:cubicBezTo>
                  <a:cubicBezTo>
                    <a:pt x="616879" y="689793"/>
                    <a:pt x="624495" y="694550"/>
                    <a:pt x="628303" y="697404"/>
                  </a:cubicBezTo>
                  <a:cubicBezTo>
                    <a:pt x="616879" y="693599"/>
                    <a:pt x="600695" y="702161"/>
                    <a:pt x="594031" y="701210"/>
                  </a:cubicBezTo>
                  <a:cubicBezTo>
                    <a:pt x="590224" y="697404"/>
                    <a:pt x="581656" y="692647"/>
                    <a:pt x="577848" y="694550"/>
                  </a:cubicBezTo>
                  <a:cubicBezTo>
                    <a:pt x="578800" y="688841"/>
                    <a:pt x="560712" y="685987"/>
                    <a:pt x="566424" y="675521"/>
                  </a:cubicBezTo>
                  <a:cubicBezTo>
                    <a:pt x="555000" y="673618"/>
                    <a:pt x="558808" y="689793"/>
                    <a:pt x="547385" y="678375"/>
                  </a:cubicBezTo>
                  <a:cubicBezTo>
                    <a:pt x="551193" y="686938"/>
                    <a:pt x="539769" y="684084"/>
                    <a:pt x="544529" y="691696"/>
                  </a:cubicBezTo>
                  <a:cubicBezTo>
                    <a:pt x="548337" y="684084"/>
                    <a:pt x="561664" y="695501"/>
                    <a:pt x="567376" y="701210"/>
                  </a:cubicBezTo>
                  <a:lnTo>
                    <a:pt x="550241" y="705967"/>
                  </a:lnTo>
                  <a:cubicBezTo>
                    <a:pt x="554048" y="704064"/>
                    <a:pt x="548337" y="698356"/>
                    <a:pt x="545481" y="697404"/>
                  </a:cubicBezTo>
                  <a:lnTo>
                    <a:pt x="543577" y="704064"/>
                  </a:lnTo>
                  <a:cubicBezTo>
                    <a:pt x="540721" y="686938"/>
                    <a:pt x="513114" y="716433"/>
                    <a:pt x="504546" y="696453"/>
                  </a:cubicBezTo>
                  <a:cubicBezTo>
                    <a:pt x="509306" y="697404"/>
                    <a:pt x="514066" y="690744"/>
                    <a:pt x="516921" y="700258"/>
                  </a:cubicBezTo>
                  <a:cubicBezTo>
                    <a:pt x="527393" y="695501"/>
                    <a:pt x="515018" y="686938"/>
                    <a:pt x="519778" y="681230"/>
                  </a:cubicBezTo>
                  <a:cubicBezTo>
                    <a:pt x="507402" y="675521"/>
                    <a:pt x="488362" y="682181"/>
                    <a:pt x="473131" y="677424"/>
                  </a:cubicBezTo>
                  <a:cubicBezTo>
                    <a:pt x="472179" y="677424"/>
                    <a:pt x="472179" y="678375"/>
                    <a:pt x="472179" y="679327"/>
                  </a:cubicBezTo>
                  <a:lnTo>
                    <a:pt x="473845" y="683490"/>
                  </a:lnTo>
                  <a:lnTo>
                    <a:pt x="473131" y="683133"/>
                  </a:lnTo>
                  <a:cubicBezTo>
                    <a:pt x="473131" y="683133"/>
                    <a:pt x="472179" y="684084"/>
                    <a:pt x="472179" y="684084"/>
                  </a:cubicBezTo>
                  <a:lnTo>
                    <a:pt x="465515" y="684084"/>
                  </a:lnTo>
                  <a:cubicBezTo>
                    <a:pt x="465515" y="693599"/>
                    <a:pt x="474083" y="682181"/>
                    <a:pt x="472179" y="685987"/>
                  </a:cubicBezTo>
                  <a:cubicBezTo>
                    <a:pt x="475035" y="696453"/>
                    <a:pt x="461707" y="713579"/>
                    <a:pt x="468371" y="717384"/>
                  </a:cubicBezTo>
                  <a:cubicBezTo>
                    <a:pt x="463611" y="725947"/>
                    <a:pt x="466467" y="735462"/>
                    <a:pt x="463611" y="743073"/>
                  </a:cubicBezTo>
                  <a:lnTo>
                    <a:pt x="470275" y="744025"/>
                  </a:lnTo>
                  <a:cubicBezTo>
                    <a:pt x="468371" y="747830"/>
                    <a:pt x="465515" y="752588"/>
                    <a:pt x="466467" y="756393"/>
                  </a:cubicBezTo>
                  <a:cubicBezTo>
                    <a:pt x="467419" y="756393"/>
                    <a:pt x="468371" y="756393"/>
                    <a:pt x="469323" y="755442"/>
                  </a:cubicBezTo>
                  <a:cubicBezTo>
                    <a:pt x="464563" y="769714"/>
                    <a:pt x="464563" y="781131"/>
                    <a:pt x="464563" y="793500"/>
                  </a:cubicBezTo>
                  <a:cubicBezTo>
                    <a:pt x="469323" y="792548"/>
                    <a:pt x="471227" y="792548"/>
                    <a:pt x="473131" y="785888"/>
                  </a:cubicBezTo>
                  <a:cubicBezTo>
                    <a:pt x="479795" y="797305"/>
                    <a:pt x="465515" y="815382"/>
                    <a:pt x="467419" y="832509"/>
                  </a:cubicBezTo>
                  <a:lnTo>
                    <a:pt x="470275" y="831557"/>
                  </a:lnTo>
                  <a:lnTo>
                    <a:pt x="464563" y="841071"/>
                  </a:lnTo>
                  <a:cubicBezTo>
                    <a:pt x="466467" y="839168"/>
                    <a:pt x="468371" y="840120"/>
                    <a:pt x="471227" y="840120"/>
                  </a:cubicBezTo>
                  <a:cubicBezTo>
                    <a:pt x="473131" y="856294"/>
                    <a:pt x="472179" y="876274"/>
                    <a:pt x="459803" y="884838"/>
                  </a:cubicBezTo>
                  <a:cubicBezTo>
                    <a:pt x="463611" y="880080"/>
                    <a:pt x="467419" y="892449"/>
                    <a:pt x="473131" y="882935"/>
                  </a:cubicBezTo>
                  <a:cubicBezTo>
                    <a:pt x="464563" y="900060"/>
                    <a:pt x="466467" y="920992"/>
                    <a:pt x="464563" y="939069"/>
                  </a:cubicBezTo>
                  <a:lnTo>
                    <a:pt x="463611" y="939069"/>
                  </a:lnTo>
                  <a:lnTo>
                    <a:pt x="460755" y="946681"/>
                  </a:lnTo>
                  <a:lnTo>
                    <a:pt x="461707" y="947632"/>
                  </a:lnTo>
                  <a:lnTo>
                    <a:pt x="463611" y="941924"/>
                  </a:lnTo>
                  <a:cubicBezTo>
                    <a:pt x="462659" y="949535"/>
                    <a:pt x="460755" y="956195"/>
                    <a:pt x="456947" y="961904"/>
                  </a:cubicBezTo>
                  <a:cubicBezTo>
                    <a:pt x="458851" y="963807"/>
                    <a:pt x="465515" y="964758"/>
                    <a:pt x="467419" y="969516"/>
                  </a:cubicBezTo>
                  <a:cubicBezTo>
                    <a:pt x="458851" y="969516"/>
                    <a:pt x="474083" y="991399"/>
                    <a:pt x="465515" y="999961"/>
                  </a:cubicBezTo>
                  <a:cubicBezTo>
                    <a:pt x="468371" y="1000913"/>
                    <a:pt x="467419" y="996156"/>
                    <a:pt x="470275" y="999010"/>
                  </a:cubicBezTo>
                  <a:cubicBezTo>
                    <a:pt x="469323" y="1021845"/>
                    <a:pt x="458851" y="1056097"/>
                    <a:pt x="465515" y="1082737"/>
                  </a:cubicBezTo>
                  <a:cubicBezTo>
                    <a:pt x="449331" y="1084640"/>
                    <a:pt x="454091" y="1107474"/>
                    <a:pt x="446476" y="1121746"/>
                  </a:cubicBezTo>
                  <a:cubicBezTo>
                    <a:pt x="455043" y="1125551"/>
                    <a:pt x="451235" y="1113183"/>
                    <a:pt x="457899" y="1109377"/>
                  </a:cubicBezTo>
                  <a:cubicBezTo>
                    <a:pt x="455995" y="1116989"/>
                    <a:pt x="469323" y="1111280"/>
                    <a:pt x="461707" y="1125551"/>
                  </a:cubicBezTo>
                  <a:cubicBezTo>
                    <a:pt x="463611" y="1125551"/>
                    <a:pt x="464563" y="1125551"/>
                    <a:pt x="464563" y="1124600"/>
                  </a:cubicBezTo>
                  <a:cubicBezTo>
                    <a:pt x="462659" y="1129357"/>
                    <a:pt x="453139" y="1122697"/>
                    <a:pt x="455995" y="1134114"/>
                  </a:cubicBezTo>
                  <a:lnTo>
                    <a:pt x="462659" y="1135066"/>
                  </a:lnTo>
                  <a:lnTo>
                    <a:pt x="454091" y="1142677"/>
                  </a:lnTo>
                  <a:cubicBezTo>
                    <a:pt x="457899" y="1168366"/>
                    <a:pt x="453139" y="1190249"/>
                    <a:pt x="459803" y="1213084"/>
                  </a:cubicBezTo>
                  <a:cubicBezTo>
                    <a:pt x="457899" y="1214987"/>
                    <a:pt x="455043" y="1214035"/>
                    <a:pt x="453139" y="1211181"/>
                  </a:cubicBezTo>
                  <a:cubicBezTo>
                    <a:pt x="453139" y="1221647"/>
                    <a:pt x="442668" y="1234015"/>
                    <a:pt x="449331" y="1245433"/>
                  </a:cubicBezTo>
                  <a:lnTo>
                    <a:pt x="452187" y="1242578"/>
                  </a:lnTo>
                  <a:cubicBezTo>
                    <a:pt x="457899" y="1260656"/>
                    <a:pt x="444571" y="1261607"/>
                    <a:pt x="441716" y="1283490"/>
                  </a:cubicBezTo>
                  <a:cubicBezTo>
                    <a:pt x="440764" y="1278733"/>
                    <a:pt x="445523" y="1267316"/>
                    <a:pt x="437908" y="1266364"/>
                  </a:cubicBezTo>
                  <a:cubicBezTo>
                    <a:pt x="433148" y="1268267"/>
                    <a:pt x="434100" y="1279684"/>
                    <a:pt x="437908" y="1283490"/>
                  </a:cubicBezTo>
                  <a:lnTo>
                    <a:pt x="429340" y="1281587"/>
                  </a:lnTo>
                  <a:cubicBezTo>
                    <a:pt x="435052" y="1277781"/>
                    <a:pt x="434100" y="1270170"/>
                    <a:pt x="436956" y="1263510"/>
                  </a:cubicBezTo>
                  <a:cubicBezTo>
                    <a:pt x="436956" y="1265413"/>
                    <a:pt x="435052" y="1265413"/>
                    <a:pt x="433148" y="1266364"/>
                  </a:cubicBezTo>
                  <a:cubicBezTo>
                    <a:pt x="436004" y="1260656"/>
                    <a:pt x="436004" y="1253044"/>
                    <a:pt x="437908" y="1245433"/>
                  </a:cubicBezTo>
                  <a:lnTo>
                    <a:pt x="438860" y="1256850"/>
                  </a:lnTo>
                  <a:cubicBezTo>
                    <a:pt x="447428" y="1252093"/>
                    <a:pt x="438860" y="1237821"/>
                    <a:pt x="441716" y="1233064"/>
                  </a:cubicBezTo>
                  <a:cubicBezTo>
                    <a:pt x="434100" y="1233064"/>
                    <a:pt x="435052" y="1239724"/>
                    <a:pt x="428388" y="1233064"/>
                  </a:cubicBezTo>
                  <a:cubicBezTo>
                    <a:pt x="425532" y="1214035"/>
                    <a:pt x="436956" y="1222598"/>
                    <a:pt x="444571" y="1204521"/>
                  </a:cubicBezTo>
                  <a:lnTo>
                    <a:pt x="447428" y="1207375"/>
                  </a:lnTo>
                  <a:cubicBezTo>
                    <a:pt x="448380" y="1201666"/>
                    <a:pt x="456947" y="1197861"/>
                    <a:pt x="451235" y="1189298"/>
                  </a:cubicBezTo>
                  <a:cubicBezTo>
                    <a:pt x="446476" y="1189298"/>
                    <a:pt x="446476" y="1195958"/>
                    <a:pt x="443620" y="1198812"/>
                  </a:cubicBezTo>
                  <a:cubicBezTo>
                    <a:pt x="439812" y="1196909"/>
                    <a:pt x="453139" y="1189298"/>
                    <a:pt x="447428" y="1182638"/>
                  </a:cubicBezTo>
                  <a:cubicBezTo>
                    <a:pt x="439812" y="1187395"/>
                    <a:pt x="436956" y="1201666"/>
                    <a:pt x="436956" y="1211181"/>
                  </a:cubicBezTo>
                  <a:cubicBezTo>
                    <a:pt x="435052" y="1210229"/>
                    <a:pt x="432196" y="1210229"/>
                    <a:pt x="429340" y="1211181"/>
                  </a:cubicBezTo>
                  <a:cubicBezTo>
                    <a:pt x="432672" y="1197385"/>
                    <a:pt x="436718" y="1182876"/>
                    <a:pt x="439336" y="1168366"/>
                  </a:cubicBezTo>
                  <a:lnTo>
                    <a:pt x="440225" y="1141710"/>
                  </a:lnTo>
                  <a:lnTo>
                    <a:pt x="440050" y="1143866"/>
                  </a:lnTo>
                  <a:cubicBezTo>
                    <a:pt x="438384" y="1146482"/>
                    <a:pt x="436004" y="1148861"/>
                    <a:pt x="435052" y="1151240"/>
                  </a:cubicBezTo>
                  <a:cubicBezTo>
                    <a:pt x="435052" y="1147434"/>
                    <a:pt x="436004" y="1143628"/>
                    <a:pt x="431244" y="1145531"/>
                  </a:cubicBezTo>
                  <a:lnTo>
                    <a:pt x="440435" y="1135427"/>
                  </a:lnTo>
                  <a:lnTo>
                    <a:pt x="440764" y="1125551"/>
                  </a:lnTo>
                  <a:cubicBezTo>
                    <a:pt x="431244" y="1140774"/>
                    <a:pt x="440764" y="1118891"/>
                    <a:pt x="430292" y="1122697"/>
                  </a:cubicBezTo>
                  <a:cubicBezTo>
                    <a:pt x="437908" y="1120794"/>
                    <a:pt x="431244" y="1112231"/>
                    <a:pt x="434100" y="1104620"/>
                  </a:cubicBezTo>
                  <a:cubicBezTo>
                    <a:pt x="426484" y="1101765"/>
                    <a:pt x="428388" y="1119843"/>
                    <a:pt x="422676" y="1114134"/>
                  </a:cubicBezTo>
                  <a:cubicBezTo>
                    <a:pt x="425532" y="1099862"/>
                    <a:pt x="439812" y="1079882"/>
                    <a:pt x="436956" y="1060854"/>
                  </a:cubicBezTo>
                  <a:cubicBezTo>
                    <a:pt x="433148" y="1062756"/>
                    <a:pt x="433148" y="1066562"/>
                    <a:pt x="431244" y="1067514"/>
                  </a:cubicBezTo>
                  <a:cubicBezTo>
                    <a:pt x="434100" y="1055145"/>
                    <a:pt x="452187" y="1038970"/>
                    <a:pt x="439812" y="1030408"/>
                  </a:cubicBezTo>
                  <a:cubicBezTo>
                    <a:pt x="435052" y="1036116"/>
                    <a:pt x="430292" y="1042776"/>
                    <a:pt x="425532" y="1049436"/>
                  </a:cubicBezTo>
                  <a:cubicBezTo>
                    <a:pt x="425532" y="1048485"/>
                    <a:pt x="424580" y="1045631"/>
                    <a:pt x="422676" y="1042776"/>
                  </a:cubicBezTo>
                  <a:lnTo>
                    <a:pt x="416964" y="1047533"/>
                  </a:lnTo>
                  <a:cubicBezTo>
                    <a:pt x="415061" y="1032311"/>
                    <a:pt x="429340" y="1036116"/>
                    <a:pt x="436956" y="1027553"/>
                  </a:cubicBezTo>
                  <a:lnTo>
                    <a:pt x="428388" y="1018039"/>
                  </a:lnTo>
                  <a:cubicBezTo>
                    <a:pt x="423628" y="1000913"/>
                    <a:pt x="428388" y="984739"/>
                    <a:pt x="439812" y="974273"/>
                  </a:cubicBezTo>
                  <a:cubicBezTo>
                    <a:pt x="439812" y="971418"/>
                    <a:pt x="439812" y="959050"/>
                    <a:pt x="432196" y="963807"/>
                  </a:cubicBezTo>
                  <a:cubicBezTo>
                    <a:pt x="422676" y="972370"/>
                    <a:pt x="415061" y="976175"/>
                    <a:pt x="415061" y="993302"/>
                  </a:cubicBezTo>
                  <a:cubicBezTo>
                    <a:pt x="421724" y="996156"/>
                    <a:pt x="422676" y="980933"/>
                    <a:pt x="423628" y="985690"/>
                  </a:cubicBezTo>
                  <a:cubicBezTo>
                    <a:pt x="422676" y="993302"/>
                    <a:pt x="428388" y="1005670"/>
                    <a:pt x="421724" y="1011379"/>
                  </a:cubicBezTo>
                  <a:lnTo>
                    <a:pt x="422676" y="993302"/>
                  </a:lnTo>
                  <a:cubicBezTo>
                    <a:pt x="412204" y="993302"/>
                    <a:pt x="422676" y="1000913"/>
                    <a:pt x="416964" y="1003767"/>
                  </a:cubicBezTo>
                  <a:cubicBezTo>
                    <a:pt x="408397" y="999010"/>
                    <a:pt x="417916" y="988544"/>
                    <a:pt x="413156" y="980933"/>
                  </a:cubicBezTo>
                  <a:lnTo>
                    <a:pt x="412204" y="981884"/>
                  </a:lnTo>
                  <a:cubicBezTo>
                    <a:pt x="414108" y="966661"/>
                    <a:pt x="412204" y="968564"/>
                    <a:pt x="416964" y="954293"/>
                  </a:cubicBezTo>
                  <a:cubicBezTo>
                    <a:pt x="426484" y="953341"/>
                    <a:pt x="422676" y="959050"/>
                    <a:pt x="426484" y="965710"/>
                  </a:cubicBezTo>
                  <a:cubicBezTo>
                    <a:pt x="427436" y="941924"/>
                    <a:pt x="445523" y="910526"/>
                    <a:pt x="428388" y="886740"/>
                  </a:cubicBezTo>
                  <a:lnTo>
                    <a:pt x="419820" y="901012"/>
                  </a:lnTo>
                  <a:cubicBezTo>
                    <a:pt x="418868" y="892449"/>
                    <a:pt x="427436" y="877226"/>
                    <a:pt x="415061" y="878177"/>
                  </a:cubicBezTo>
                  <a:cubicBezTo>
                    <a:pt x="418868" y="887692"/>
                    <a:pt x="411252" y="883886"/>
                    <a:pt x="409349" y="888643"/>
                  </a:cubicBezTo>
                  <a:lnTo>
                    <a:pt x="410301" y="889595"/>
                  </a:lnTo>
                  <a:cubicBezTo>
                    <a:pt x="409349" y="891498"/>
                    <a:pt x="408397" y="895303"/>
                    <a:pt x="406493" y="892449"/>
                  </a:cubicBezTo>
                  <a:cubicBezTo>
                    <a:pt x="414108" y="884838"/>
                    <a:pt x="416012" y="872469"/>
                    <a:pt x="419820" y="863906"/>
                  </a:cubicBezTo>
                  <a:cubicBezTo>
                    <a:pt x="416964" y="867712"/>
                    <a:pt x="413156" y="860100"/>
                    <a:pt x="411252" y="859149"/>
                  </a:cubicBezTo>
                  <a:cubicBezTo>
                    <a:pt x="414108" y="851537"/>
                    <a:pt x="416964" y="859149"/>
                    <a:pt x="420772" y="860100"/>
                  </a:cubicBezTo>
                  <a:cubicBezTo>
                    <a:pt x="421724" y="855343"/>
                    <a:pt x="428388" y="848683"/>
                    <a:pt x="421724" y="844877"/>
                  </a:cubicBezTo>
                  <a:cubicBezTo>
                    <a:pt x="416012" y="838217"/>
                    <a:pt x="416012" y="852489"/>
                    <a:pt x="411252" y="854391"/>
                  </a:cubicBezTo>
                  <a:lnTo>
                    <a:pt x="419820" y="829654"/>
                  </a:lnTo>
                  <a:lnTo>
                    <a:pt x="417916" y="830606"/>
                  </a:lnTo>
                  <a:cubicBezTo>
                    <a:pt x="419820" y="828703"/>
                    <a:pt x="421724" y="824897"/>
                    <a:pt x="419820" y="822043"/>
                  </a:cubicBezTo>
                  <a:cubicBezTo>
                    <a:pt x="416012" y="819188"/>
                    <a:pt x="415061" y="824897"/>
                    <a:pt x="416012" y="828703"/>
                  </a:cubicBezTo>
                  <a:cubicBezTo>
                    <a:pt x="409349" y="815382"/>
                    <a:pt x="430292" y="805868"/>
                    <a:pt x="416964" y="794451"/>
                  </a:cubicBezTo>
                  <a:lnTo>
                    <a:pt x="420772" y="786839"/>
                  </a:lnTo>
                  <a:cubicBezTo>
                    <a:pt x="419820" y="785888"/>
                    <a:pt x="417916" y="784937"/>
                    <a:pt x="416964" y="785888"/>
                  </a:cubicBezTo>
                  <a:lnTo>
                    <a:pt x="420772" y="779228"/>
                  </a:lnTo>
                  <a:cubicBezTo>
                    <a:pt x="424580" y="765908"/>
                    <a:pt x="411252" y="776373"/>
                    <a:pt x="409349" y="771616"/>
                  </a:cubicBezTo>
                  <a:lnTo>
                    <a:pt x="409349" y="772568"/>
                  </a:lnTo>
                  <a:cubicBezTo>
                    <a:pt x="407445" y="767811"/>
                    <a:pt x="403637" y="764956"/>
                    <a:pt x="402685" y="767811"/>
                  </a:cubicBezTo>
                  <a:lnTo>
                    <a:pt x="408397" y="753539"/>
                  </a:lnTo>
                  <a:cubicBezTo>
                    <a:pt x="416012" y="747830"/>
                    <a:pt x="417916" y="727850"/>
                    <a:pt x="432196" y="727850"/>
                  </a:cubicBezTo>
                  <a:cubicBezTo>
                    <a:pt x="431244" y="724044"/>
                    <a:pt x="428388" y="721190"/>
                    <a:pt x="426484" y="723093"/>
                  </a:cubicBezTo>
                  <a:cubicBezTo>
                    <a:pt x="427436" y="712627"/>
                    <a:pt x="416012" y="725947"/>
                    <a:pt x="417916" y="708822"/>
                  </a:cubicBezTo>
                  <a:cubicBezTo>
                    <a:pt x="415061" y="708822"/>
                    <a:pt x="416012" y="710724"/>
                    <a:pt x="415061" y="713579"/>
                  </a:cubicBezTo>
                  <a:cubicBezTo>
                    <a:pt x="414108" y="709773"/>
                    <a:pt x="415061" y="707870"/>
                    <a:pt x="416964" y="706919"/>
                  </a:cubicBezTo>
                  <a:cubicBezTo>
                    <a:pt x="415061" y="706919"/>
                    <a:pt x="413156" y="706919"/>
                    <a:pt x="411252" y="705967"/>
                  </a:cubicBezTo>
                  <a:cubicBezTo>
                    <a:pt x="416012" y="705967"/>
                    <a:pt x="415061" y="699307"/>
                    <a:pt x="414108" y="695501"/>
                  </a:cubicBezTo>
                  <a:lnTo>
                    <a:pt x="404589" y="701210"/>
                  </a:lnTo>
                  <a:cubicBezTo>
                    <a:pt x="408397" y="697404"/>
                    <a:pt x="409349" y="694550"/>
                    <a:pt x="408397" y="687890"/>
                  </a:cubicBezTo>
                  <a:lnTo>
                    <a:pt x="402685" y="692647"/>
                  </a:lnTo>
                  <a:cubicBezTo>
                    <a:pt x="403637" y="686938"/>
                    <a:pt x="406493" y="686938"/>
                    <a:pt x="408397" y="685987"/>
                  </a:cubicBezTo>
                  <a:cubicBezTo>
                    <a:pt x="396973" y="674570"/>
                    <a:pt x="402685" y="696453"/>
                    <a:pt x="386501" y="688841"/>
                  </a:cubicBezTo>
                  <a:lnTo>
                    <a:pt x="387453" y="691696"/>
                  </a:lnTo>
                  <a:cubicBezTo>
                    <a:pt x="380789" y="688841"/>
                    <a:pt x="373173" y="690506"/>
                    <a:pt x="365439" y="693123"/>
                  </a:cubicBezTo>
                  <a:lnTo>
                    <a:pt x="348731" y="698368"/>
                  </a:lnTo>
                  <a:lnTo>
                    <a:pt x="353182" y="691696"/>
                  </a:lnTo>
                  <a:lnTo>
                    <a:pt x="335095" y="688841"/>
                  </a:lnTo>
                  <a:cubicBezTo>
                    <a:pt x="334143" y="690744"/>
                    <a:pt x="326527" y="691696"/>
                    <a:pt x="331287" y="696453"/>
                  </a:cubicBezTo>
                  <a:cubicBezTo>
                    <a:pt x="334143" y="697404"/>
                    <a:pt x="336047" y="696453"/>
                    <a:pt x="337951" y="695501"/>
                  </a:cubicBezTo>
                  <a:lnTo>
                    <a:pt x="335095" y="700258"/>
                  </a:lnTo>
                  <a:cubicBezTo>
                    <a:pt x="317959" y="695501"/>
                    <a:pt x="336047" y="686938"/>
                    <a:pt x="336047" y="679327"/>
                  </a:cubicBezTo>
                  <a:cubicBezTo>
                    <a:pt x="327479" y="682181"/>
                    <a:pt x="323671" y="674570"/>
                    <a:pt x="317959" y="674570"/>
                  </a:cubicBezTo>
                  <a:cubicBezTo>
                    <a:pt x="315103" y="683133"/>
                    <a:pt x="329383" y="684084"/>
                    <a:pt x="321767" y="692647"/>
                  </a:cubicBezTo>
                  <a:cubicBezTo>
                    <a:pt x="317007" y="696453"/>
                    <a:pt x="298920" y="689793"/>
                    <a:pt x="293208" y="682181"/>
                  </a:cubicBezTo>
                  <a:cubicBezTo>
                    <a:pt x="284640" y="701210"/>
                    <a:pt x="257985" y="685987"/>
                    <a:pt x="257985" y="700258"/>
                  </a:cubicBezTo>
                  <a:cubicBezTo>
                    <a:pt x="258937" y="699307"/>
                    <a:pt x="255129" y="694550"/>
                    <a:pt x="251321" y="696453"/>
                  </a:cubicBezTo>
                  <a:lnTo>
                    <a:pt x="254177" y="700258"/>
                  </a:lnTo>
                  <a:cubicBezTo>
                    <a:pt x="241801" y="705967"/>
                    <a:pt x="241801" y="686938"/>
                    <a:pt x="234185" y="689793"/>
                  </a:cubicBezTo>
                  <a:cubicBezTo>
                    <a:pt x="234185" y="691696"/>
                    <a:pt x="237041" y="693599"/>
                    <a:pt x="237993" y="696453"/>
                  </a:cubicBezTo>
                  <a:cubicBezTo>
                    <a:pt x="220858" y="699307"/>
                    <a:pt x="212290" y="678375"/>
                    <a:pt x="195155" y="686938"/>
                  </a:cubicBezTo>
                  <a:cubicBezTo>
                    <a:pt x="196106" y="688841"/>
                    <a:pt x="196106" y="690744"/>
                    <a:pt x="198010" y="689793"/>
                  </a:cubicBezTo>
                  <a:cubicBezTo>
                    <a:pt x="198962" y="691696"/>
                    <a:pt x="196106" y="691696"/>
                    <a:pt x="190395" y="687890"/>
                  </a:cubicBezTo>
                  <a:lnTo>
                    <a:pt x="196106" y="682181"/>
                  </a:lnTo>
                  <a:cubicBezTo>
                    <a:pt x="187539" y="665055"/>
                    <a:pt x="173259" y="688841"/>
                    <a:pt x="158980" y="684084"/>
                  </a:cubicBezTo>
                  <a:cubicBezTo>
                    <a:pt x="159931" y="686938"/>
                    <a:pt x="170403" y="686938"/>
                    <a:pt x="164691" y="691696"/>
                  </a:cubicBezTo>
                  <a:cubicBezTo>
                    <a:pt x="155172" y="691696"/>
                    <a:pt x="156124" y="673618"/>
                    <a:pt x="145652" y="682181"/>
                  </a:cubicBezTo>
                  <a:cubicBezTo>
                    <a:pt x="150412" y="684084"/>
                    <a:pt x="148508" y="692647"/>
                    <a:pt x="153268" y="694550"/>
                  </a:cubicBezTo>
                  <a:cubicBezTo>
                    <a:pt x="146604" y="695501"/>
                    <a:pt x="141844" y="700258"/>
                    <a:pt x="138988" y="693599"/>
                  </a:cubicBezTo>
                  <a:cubicBezTo>
                    <a:pt x="137084" y="693599"/>
                    <a:pt x="136132" y="696453"/>
                    <a:pt x="136132" y="698356"/>
                  </a:cubicBezTo>
                  <a:cubicBezTo>
                    <a:pt x="132324" y="693599"/>
                    <a:pt x="124708" y="696453"/>
                    <a:pt x="119949" y="698356"/>
                  </a:cubicBezTo>
                  <a:lnTo>
                    <a:pt x="120901" y="701210"/>
                  </a:lnTo>
                  <a:cubicBezTo>
                    <a:pt x="112333" y="684084"/>
                    <a:pt x="106621" y="700258"/>
                    <a:pt x="95197" y="699307"/>
                  </a:cubicBezTo>
                  <a:lnTo>
                    <a:pt x="97101" y="704064"/>
                  </a:lnTo>
                  <a:cubicBezTo>
                    <a:pt x="92341" y="702161"/>
                    <a:pt x="85678" y="696453"/>
                    <a:pt x="77110" y="703113"/>
                  </a:cubicBezTo>
                  <a:lnTo>
                    <a:pt x="80918" y="708822"/>
                  </a:lnTo>
                  <a:cubicBezTo>
                    <a:pt x="74254" y="704064"/>
                    <a:pt x="61878" y="713579"/>
                    <a:pt x="56166" y="704064"/>
                  </a:cubicBezTo>
                  <a:cubicBezTo>
                    <a:pt x="53310" y="705967"/>
                    <a:pt x="61878" y="714530"/>
                    <a:pt x="51407" y="715481"/>
                  </a:cubicBezTo>
                  <a:cubicBezTo>
                    <a:pt x="48551" y="711676"/>
                    <a:pt x="39983" y="707870"/>
                    <a:pt x="37127" y="713579"/>
                  </a:cubicBezTo>
                  <a:cubicBezTo>
                    <a:pt x="37127" y="715481"/>
                    <a:pt x="38079" y="719287"/>
                    <a:pt x="40935" y="716433"/>
                  </a:cubicBezTo>
                  <a:cubicBezTo>
                    <a:pt x="42839" y="715481"/>
                    <a:pt x="41887" y="715481"/>
                    <a:pt x="40935" y="713579"/>
                  </a:cubicBezTo>
                  <a:lnTo>
                    <a:pt x="44743" y="718336"/>
                  </a:lnTo>
                  <a:cubicBezTo>
                    <a:pt x="37127" y="722142"/>
                    <a:pt x="38079" y="713579"/>
                    <a:pt x="29511" y="716433"/>
                  </a:cubicBezTo>
                  <a:cubicBezTo>
                    <a:pt x="27607" y="719287"/>
                    <a:pt x="32367" y="722142"/>
                    <a:pt x="33319" y="724996"/>
                  </a:cubicBezTo>
                  <a:lnTo>
                    <a:pt x="0" y="714530"/>
                  </a:lnTo>
                  <a:cubicBezTo>
                    <a:pt x="0" y="710724"/>
                    <a:pt x="3808" y="708822"/>
                    <a:pt x="952" y="703113"/>
                  </a:cubicBezTo>
                  <a:lnTo>
                    <a:pt x="12376" y="701210"/>
                  </a:lnTo>
                  <a:cubicBezTo>
                    <a:pt x="18087" y="693599"/>
                    <a:pt x="6664" y="692647"/>
                    <a:pt x="1904" y="690744"/>
                  </a:cubicBezTo>
                  <a:lnTo>
                    <a:pt x="9520" y="689793"/>
                  </a:lnTo>
                  <a:cubicBezTo>
                    <a:pt x="9520" y="688841"/>
                    <a:pt x="9520" y="687890"/>
                    <a:pt x="8568" y="687890"/>
                  </a:cubicBezTo>
                  <a:lnTo>
                    <a:pt x="14280" y="687890"/>
                  </a:lnTo>
                  <a:cubicBezTo>
                    <a:pt x="-1904" y="678375"/>
                    <a:pt x="30463" y="675521"/>
                    <a:pt x="13328" y="667910"/>
                  </a:cubicBezTo>
                  <a:cubicBezTo>
                    <a:pt x="17135" y="668861"/>
                    <a:pt x="21895" y="673618"/>
                    <a:pt x="24751" y="677424"/>
                  </a:cubicBezTo>
                  <a:cubicBezTo>
                    <a:pt x="32367" y="679327"/>
                    <a:pt x="30463" y="674570"/>
                    <a:pt x="33319" y="671715"/>
                  </a:cubicBezTo>
                  <a:lnTo>
                    <a:pt x="21895" y="665055"/>
                  </a:lnTo>
                  <a:cubicBezTo>
                    <a:pt x="39983" y="667910"/>
                    <a:pt x="19991" y="657444"/>
                    <a:pt x="33319" y="652686"/>
                  </a:cubicBezTo>
                  <a:cubicBezTo>
                    <a:pt x="47599" y="657444"/>
                    <a:pt x="57118" y="636512"/>
                    <a:pt x="64734" y="635561"/>
                  </a:cubicBezTo>
                  <a:cubicBezTo>
                    <a:pt x="80918" y="637464"/>
                    <a:pt x="59022" y="643172"/>
                    <a:pt x="68542" y="647929"/>
                  </a:cubicBezTo>
                  <a:cubicBezTo>
                    <a:pt x="77110" y="648881"/>
                    <a:pt x="72350" y="643172"/>
                    <a:pt x="78062" y="641269"/>
                  </a:cubicBezTo>
                  <a:lnTo>
                    <a:pt x="81870" y="650784"/>
                  </a:lnTo>
                  <a:cubicBezTo>
                    <a:pt x="91389" y="651735"/>
                    <a:pt x="81870" y="641269"/>
                    <a:pt x="87582" y="645075"/>
                  </a:cubicBezTo>
                  <a:cubicBezTo>
                    <a:pt x="96149" y="639366"/>
                    <a:pt x="85678" y="641269"/>
                    <a:pt x="83774" y="633658"/>
                  </a:cubicBezTo>
                  <a:cubicBezTo>
                    <a:pt x="85678" y="635561"/>
                    <a:pt x="94245" y="639366"/>
                    <a:pt x="98053" y="635561"/>
                  </a:cubicBezTo>
                  <a:cubicBezTo>
                    <a:pt x="98053" y="632707"/>
                    <a:pt x="87582" y="631755"/>
                    <a:pt x="94245" y="630804"/>
                  </a:cubicBezTo>
                  <a:cubicBezTo>
                    <a:pt x="118045" y="636512"/>
                    <a:pt x="123757" y="625095"/>
                    <a:pt x="145652" y="626998"/>
                  </a:cubicBezTo>
                  <a:lnTo>
                    <a:pt x="143748" y="622241"/>
                  </a:lnTo>
                  <a:cubicBezTo>
                    <a:pt x="146604" y="623192"/>
                    <a:pt x="148508" y="626046"/>
                    <a:pt x="150412" y="624143"/>
                  </a:cubicBezTo>
                  <a:lnTo>
                    <a:pt x="149460" y="621289"/>
                  </a:lnTo>
                  <a:cubicBezTo>
                    <a:pt x="152316" y="620338"/>
                    <a:pt x="174211" y="627949"/>
                    <a:pt x="188491" y="626046"/>
                  </a:cubicBezTo>
                  <a:lnTo>
                    <a:pt x="180875" y="620338"/>
                  </a:lnTo>
                  <a:lnTo>
                    <a:pt x="193251" y="626998"/>
                  </a:lnTo>
                  <a:lnTo>
                    <a:pt x="192299" y="618435"/>
                  </a:lnTo>
                  <a:cubicBezTo>
                    <a:pt x="197058" y="626998"/>
                    <a:pt x="211338" y="621289"/>
                    <a:pt x="223714" y="624143"/>
                  </a:cubicBezTo>
                  <a:lnTo>
                    <a:pt x="223714" y="618435"/>
                  </a:lnTo>
                  <a:lnTo>
                    <a:pt x="231329" y="621289"/>
                  </a:lnTo>
                  <a:lnTo>
                    <a:pt x="228474" y="617483"/>
                  </a:lnTo>
                  <a:cubicBezTo>
                    <a:pt x="235137" y="618435"/>
                    <a:pt x="243705" y="627949"/>
                    <a:pt x="252273" y="623192"/>
                  </a:cubicBezTo>
                  <a:cubicBezTo>
                    <a:pt x="247513" y="625095"/>
                    <a:pt x="245609" y="616532"/>
                    <a:pt x="246561" y="612726"/>
                  </a:cubicBezTo>
                  <a:lnTo>
                    <a:pt x="268457" y="622241"/>
                  </a:lnTo>
                  <a:cubicBezTo>
                    <a:pt x="269408" y="618435"/>
                    <a:pt x="278928" y="616532"/>
                    <a:pt x="272264" y="612726"/>
                  </a:cubicBezTo>
                  <a:lnTo>
                    <a:pt x="280832" y="619386"/>
                  </a:lnTo>
                  <a:lnTo>
                    <a:pt x="279880" y="614629"/>
                  </a:lnTo>
                  <a:cubicBezTo>
                    <a:pt x="314151" y="606066"/>
                    <a:pt x="342710" y="638415"/>
                    <a:pt x="376982" y="619386"/>
                  </a:cubicBezTo>
                  <a:lnTo>
                    <a:pt x="376030" y="617483"/>
                  </a:lnTo>
                  <a:lnTo>
                    <a:pt x="396021" y="627949"/>
                  </a:lnTo>
                  <a:cubicBezTo>
                    <a:pt x="399829" y="626998"/>
                    <a:pt x="400781" y="619386"/>
                    <a:pt x="406493" y="616532"/>
                  </a:cubicBezTo>
                  <a:cubicBezTo>
                    <a:pt x="405541" y="618435"/>
                    <a:pt x="406493" y="619386"/>
                    <a:pt x="407445" y="620338"/>
                  </a:cubicBezTo>
                  <a:cubicBezTo>
                    <a:pt x="409349" y="616532"/>
                    <a:pt x="410301" y="611775"/>
                    <a:pt x="409349" y="608921"/>
                  </a:cubicBezTo>
                  <a:cubicBezTo>
                    <a:pt x="415061" y="608921"/>
                    <a:pt x="417916" y="590843"/>
                    <a:pt x="428388" y="596552"/>
                  </a:cubicBezTo>
                  <a:cubicBezTo>
                    <a:pt x="430292" y="584183"/>
                    <a:pt x="414108" y="588940"/>
                    <a:pt x="425532" y="576571"/>
                  </a:cubicBezTo>
                  <a:cubicBezTo>
                    <a:pt x="416964" y="581329"/>
                    <a:pt x="419820" y="568960"/>
                    <a:pt x="412204" y="573717"/>
                  </a:cubicBezTo>
                  <a:cubicBezTo>
                    <a:pt x="419820" y="577523"/>
                    <a:pt x="408397" y="590843"/>
                    <a:pt x="402685" y="597503"/>
                  </a:cubicBezTo>
                  <a:lnTo>
                    <a:pt x="397925" y="579426"/>
                  </a:lnTo>
                  <a:cubicBezTo>
                    <a:pt x="399829" y="583232"/>
                    <a:pt x="405541" y="577523"/>
                    <a:pt x="406493" y="574669"/>
                  </a:cubicBezTo>
                  <a:lnTo>
                    <a:pt x="399829" y="571814"/>
                  </a:lnTo>
                  <a:cubicBezTo>
                    <a:pt x="416964" y="568960"/>
                    <a:pt x="387453" y="540417"/>
                    <a:pt x="407445" y="530903"/>
                  </a:cubicBezTo>
                  <a:cubicBezTo>
                    <a:pt x="406493" y="536611"/>
                    <a:pt x="413156" y="541368"/>
                    <a:pt x="403637" y="544223"/>
                  </a:cubicBezTo>
                  <a:cubicBezTo>
                    <a:pt x="408397" y="554688"/>
                    <a:pt x="416964" y="542320"/>
                    <a:pt x="422676" y="547077"/>
                  </a:cubicBezTo>
                  <a:cubicBezTo>
                    <a:pt x="429340" y="529951"/>
                    <a:pt x="418868" y="505214"/>
                    <a:pt x="431244" y="487136"/>
                  </a:cubicBezTo>
                  <a:cubicBezTo>
                    <a:pt x="428864" y="489039"/>
                    <a:pt x="427674" y="491894"/>
                    <a:pt x="426246" y="494391"/>
                  </a:cubicBezTo>
                  <a:lnTo>
                    <a:pt x="425758" y="494779"/>
                  </a:lnTo>
                  <a:lnTo>
                    <a:pt x="426484" y="492845"/>
                  </a:lnTo>
                  <a:lnTo>
                    <a:pt x="425532" y="491893"/>
                  </a:lnTo>
                  <a:lnTo>
                    <a:pt x="423892" y="496265"/>
                  </a:lnTo>
                  <a:lnTo>
                    <a:pt x="419820" y="499505"/>
                  </a:lnTo>
                  <a:cubicBezTo>
                    <a:pt x="416012" y="486185"/>
                    <a:pt x="431244" y="470011"/>
                    <a:pt x="437908" y="454787"/>
                  </a:cubicBezTo>
                  <a:lnTo>
                    <a:pt x="428388" y="457642"/>
                  </a:lnTo>
                  <a:cubicBezTo>
                    <a:pt x="436956" y="444322"/>
                    <a:pt x="425532" y="452884"/>
                    <a:pt x="428388" y="438613"/>
                  </a:cubicBezTo>
                  <a:cubicBezTo>
                    <a:pt x="430292" y="438613"/>
                    <a:pt x="433148" y="440516"/>
                    <a:pt x="433148" y="437662"/>
                  </a:cubicBezTo>
                  <a:cubicBezTo>
                    <a:pt x="433148" y="426244"/>
                    <a:pt x="425532" y="436710"/>
                    <a:pt x="423628" y="429099"/>
                  </a:cubicBezTo>
                  <a:cubicBezTo>
                    <a:pt x="437908" y="414827"/>
                    <a:pt x="414108" y="422439"/>
                    <a:pt x="421724" y="404361"/>
                  </a:cubicBezTo>
                  <a:lnTo>
                    <a:pt x="418868" y="405313"/>
                  </a:lnTo>
                  <a:cubicBezTo>
                    <a:pt x="421724" y="398177"/>
                    <a:pt x="420058" y="390090"/>
                    <a:pt x="417440" y="381884"/>
                  </a:cubicBezTo>
                  <a:lnTo>
                    <a:pt x="412362" y="364709"/>
                  </a:lnTo>
                  <a:lnTo>
                    <a:pt x="418868" y="369158"/>
                  </a:lnTo>
                  <a:lnTo>
                    <a:pt x="421724" y="350129"/>
                  </a:lnTo>
                  <a:cubicBezTo>
                    <a:pt x="419820" y="349178"/>
                    <a:pt x="418868" y="341566"/>
                    <a:pt x="414108" y="346324"/>
                  </a:cubicBezTo>
                  <a:cubicBezTo>
                    <a:pt x="413156" y="348226"/>
                    <a:pt x="414108" y="351081"/>
                    <a:pt x="415061" y="352983"/>
                  </a:cubicBezTo>
                  <a:lnTo>
                    <a:pt x="410301" y="350129"/>
                  </a:lnTo>
                  <a:cubicBezTo>
                    <a:pt x="415061" y="332052"/>
                    <a:pt x="423628" y="351081"/>
                    <a:pt x="431244" y="351081"/>
                  </a:cubicBezTo>
                  <a:cubicBezTo>
                    <a:pt x="428388" y="341566"/>
                    <a:pt x="436004" y="338712"/>
                    <a:pt x="436004" y="332052"/>
                  </a:cubicBezTo>
                  <a:cubicBezTo>
                    <a:pt x="427436" y="328246"/>
                    <a:pt x="426484" y="343469"/>
                    <a:pt x="417916" y="335858"/>
                  </a:cubicBezTo>
                  <a:cubicBezTo>
                    <a:pt x="413156" y="330149"/>
                    <a:pt x="419820" y="312072"/>
                    <a:pt x="427436" y="305412"/>
                  </a:cubicBezTo>
                  <a:cubicBezTo>
                    <a:pt x="408397" y="295897"/>
                    <a:pt x="423628" y="268306"/>
                    <a:pt x="409349" y="268306"/>
                  </a:cubicBezTo>
                  <a:cubicBezTo>
                    <a:pt x="410301" y="269257"/>
                    <a:pt x="415061" y="266403"/>
                    <a:pt x="413156" y="261645"/>
                  </a:cubicBezTo>
                  <a:lnTo>
                    <a:pt x="409349" y="264500"/>
                  </a:lnTo>
                  <a:cubicBezTo>
                    <a:pt x="402685" y="251180"/>
                    <a:pt x="422676" y="252131"/>
                    <a:pt x="418868" y="243568"/>
                  </a:cubicBezTo>
                  <a:cubicBezTo>
                    <a:pt x="416012" y="243568"/>
                    <a:pt x="415061" y="246423"/>
                    <a:pt x="412204" y="247374"/>
                  </a:cubicBezTo>
                  <a:cubicBezTo>
                    <a:pt x="409349" y="230248"/>
                    <a:pt x="430292" y="219782"/>
                    <a:pt x="421724" y="202656"/>
                  </a:cubicBezTo>
                  <a:cubicBezTo>
                    <a:pt x="419820" y="202656"/>
                    <a:pt x="417916" y="203608"/>
                    <a:pt x="418868" y="205511"/>
                  </a:cubicBezTo>
                  <a:cubicBezTo>
                    <a:pt x="416964" y="205511"/>
                    <a:pt x="416964" y="202656"/>
                    <a:pt x="420772" y="196948"/>
                  </a:cubicBezTo>
                  <a:lnTo>
                    <a:pt x="426484" y="203608"/>
                  </a:lnTo>
                  <a:cubicBezTo>
                    <a:pt x="443620" y="194093"/>
                    <a:pt x="418868" y="178870"/>
                    <a:pt x="423628" y="164599"/>
                  </a:cubicBezTo>
                  <a:cubicBezTo>
                    <a:pt x="420772" y="166502"/>
                    <a:pt x="420772" y="176968"/>
                    <a:pt x="416012" y="171259"/>
                  </a:cubicBezTo>
                  <a:cubicBezTo>
                    <a:pt x="416012" y="161744"/>
                    <a:pt x="434100" y="162696"/>
                    <a:pt x="425532" y="151279"/>
                  </a:cubicBezTo>
                  <a:cubicBezTo>
                    <a:pt x="423628" y="156987"/>
                    <a:pt x="415061" y="155084"/>
                    <a:pt x="413156" y="159842"/>
                  </a:cubicBezTo>
                  <a:cubicBezTo>
                    <a:pt x="411252" y="152230"/>
                    <a:pt x="406493" y="147473"/>
                    <a:pt x="413156" y="144619"/>
                  </a:cubicBezTo>
                  <a:cubicBezTo>
                    <a:pt x="413156" y="142716"/>
                    <a:pt x="410301" y="141764"/>
                    <a:pt x="408397" y="141764"/>
                  </a:cubicBezTo>
                  <a:cubicBezTo>
                    <a:pt x="413156" y="137007"/>
                    <a:pt x="410301" y="129396"/>
                    <a:pt x="408397" y="124638"/>
                  </a:cubicBezTo>
                  <a:lnTo>
                    <a:pt x="405541" y="125590"/>
                  </a:lnTo>
                  <a:cubicBezTo>
                    <a:pt x="422676" y="116075"/>
                    <a:pt x="406493" y="110367"/>
                    <a:pt x="407445" y="97998"/>
                  </a:cubicBezTo>
                  <a:lnTo>
                    <a:pt x="402685" y="99901"/>
                  </a:lnTo>
                  <a:cubicBezTo>
                    <a:pt x="404589" y="94192"/>
                    <a:pt x="410301" y="86581"/>
                    <a:pt x="403637" y="78018"/>
                  </a:cubicBezTo>
                  <a:lnTo>
                    <a:pt x="397925" y="82775"/>
                  </a:lnTo>
                  <a:cubicBezTo>
                    <a:pt x="401733" y="76115"/>
                    <a:pt x="392213" y="62795"/>
                    <a:pt x="401733" y="57086"/>
                  </a:cubicBezTo>
                  <a:cubicBezTo>
                    <a:pt x="399829" y="54232"/>
                    <a:pt x="391261" y="63746"/>
                    <a:pt x="390309" y="52329"/>
                  </a:cubicBezTo>
                  <a:cubicBezTo>
                    <a:pt x="394117" y="50426"/>
                    <a:pt x="397925" y="40912"/>
                    <a:pt x="392213" y="38058"/>
                  </a:cubicBezTo>
                  <a:cubicBezTo>
                    <a:pt x="389357" y="38058"/>
                    <a:pt x="386501" y="39960"/>
                    <a:pt x="389357" y="42815"/>
                  </a:cubicBezTo>
                  <a:cubicBezTo>
                    <a:pt x="390309" y="44718"/>
                    <a:pt x="390309" y="43766"/>
                    <a:pt x="392213" y="42815"/>
                  </a:cubicBezTo>
                  <a:lnTo>
                    <a:pt x="388405" y="46621"/>
                  </a:lnTo>
                  <a:cubicBezTo>
                    <a:pt x="383645" y="38058"/>
                    <a:pt x="392213" y="39960"/>
                    <a:pt x="389357" y="30446"/>
                  </a:cubicBezTo>
                  <a:cubicBezTo>
                    <a:pt x="386501" y="28543"/>
                    <a:pt x="383645" y="34252"/>
                    <a:pt x="380789" y="35203"/>
                  </a:cubicBezTo>
                  <a:close/>
                </a:path>
              </a:pathLst>
            </a:custGeom>
            <a:solidFill>
              <a:schemeClr val="accent2"/>
            </a:solidFill>
            <a:ln w="9509"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10" name="Freeform 9">
              <a:extLst>
                <a:ext uri="{FF2B5EF4-FFF2-40B4-BE49-F238E27FC236}">
                  <a16:creationId xmlns:a16="http://schemas.microsoft.com/office/drawing/2014/main" id="{B94EAED6-D92C-772D-4BEC-78BDE2ABAFB4}"/>
                </a:ext>
              </a:extLst>
            </p:cNvPr>
            <p:cNvSpPr/>
            <p:nvPr/>
          </p:nvSpPr>
          <p:spPr>
            <a:xfrm>
              <a:off x="3942170" y="10115035"/>
              <a:ext cx="1794577" cy="1120951"/>
            </a:xfrm>
            <a:custGeom>
              <a:avLst/>
              <a:gdLst>
                <a:gd name="connsiteX0" fmla="*/ 463719 w 1794577"/>
                <a:gd name="connsiteY0" fmla="*/ 1095262 h 1120951"/>
                <a:gd name="connsiteX1" fmla="*/ 459911 w 1794577"/>
                <a:gd name="connsiteY1" fmla="*/ 1120951 h 1120951"/>
                <a:gd name="connsiteX2" fmla="*/ 463719 w 1794577"/>
                <a:gd name="connsiteY2" fmla="*/ 1095262 h 1120951"/>
                <a:gd name="connsiteX3" fmla="*/ 480854 w 1794577"/>
                <a:gd name="connsiteY3" fmla="*/ 1091456 h 1120951"/>
                <a:gd name="connsiteX4" fmla="*/ 477998 w 1794577"/>
                <a:gd name="connsiteY4" fmla="*/ 1100970 h 1120951"/>
                <a:gd name="connsiteX5" fmla="*/ 480854 w 1794577"/>
                <a:gd name="connsiteY5" fmla="*/ 1091456 h 1120951"/>
                <a:gd name="connsiteX6" fmla="*/ 471335 w 1794577"/>
                <a:gd name="connsiteY6" fmla="*/ 1089553 h 1120951"/>
                <a:gd name="connsiteX7" fmla="*/ 471335 w 1794577"/>
                <a:gd name="connsiteY7" fmla="*/ 1095262 h 1120951"/>
                <a:gd name="connsiteX8" fmla="*/ 467527 w 1794577"/>
                <a:gd name="connsiteY8" fmla="*/ 1094310 h 1120951"/>
                <a:gd name="connsiteX9" fmla="*/ 449439 w 1794577"/>
                <a:gd name="connsiteY9" fmla="*/ 1058156 h 1120951"/>
                <a:gd name="connsiteX10" fmla="*/ 450391 w 1794577"/>
                <a:gd name="connsiteY10" fmla="*/ 1063865 h 1120951"/>
                <a:gd name="connsiteX11" fmla="*/ 449439 w 1794577"/>
                <a:gd name="connsiteY11" fmla="*/ 1058156 h 1120951"/>
                <a:gd name="connsiteX12" fmla="*/ 451938 w 1794577"/>
                <a:gd name="connsiteY12" fmla="*/ 992507 h 1120951"/>
                <a:gd name="connsiteX13" fmla="*/ 453327 w 1794577"/>
                <a:gd name="connsiteY13" fmla="*/ 993378 h 1120951"/>
                <a:gd name="connsiteX14" fmla="*/ 446583 w 1794577"/>
                <a:gd name="connsiteY14" fmla="*/ 1000118 h 1120951"/>
                <a:gd name="connsiteX15" fmla="*/ 451938 w 1794577"/>
                <a:gd name="connsiteY15" fmla="*/ 992507 h 1120951"/>
                <a:gd name="connsiteX16" fmla="*/ 473497 w 1794577"/>
                <a:gd name="connsiteY16" fmla="*/ 972266 h 1120951"/>
                <a:gd name="connsiteX17" fmla="*/ 478950 w 1794577"/>
                <a:gd name="connsiteY17" fmla="*/ 975381 h 1120951"/>
                <a:gd name="connsiteX18" fmla="*/ 473803 w 1794577"/>
                <a:gd name="connsiteY18" fmla="*/ 977586 h 1120951"/>
                <a:gd name="connsiteX19" fmla="*/ 483710 w 1794577"/>
                <a:gd name="connsiteY19" fmla="*/ 953498 h 1120951"/>
                <a:gd name="connsiteX20" fmla="*/ 480854 w 1794577"/>
                <a:gd name="connsiteY20" fmla="*/ 954449 h 1120951"/>
                <a:gd name="connsiteX21" fmla="*/ 480859 w 1794577"/>
                <a:gd name="connsiteY21" fmla="*/ 954280 h 1120951"/>
                <a:gd name="connsiteX22" fmla="*/ 466575 w 1794577"/>
                <a:gd name="connsiteY22" fmla="*/ 904023 h 1120951"/>
                <a:gd name="connsiteX23" fmla="*/ 469431 w 1794577"/>
                <a:gd name="connsiteY23" fmla="*/ 909732 h 1120951"/>
                <a:gd name="connsiteX24" fmla="*/ 469431 w 1794577"/>
                <a:gd name="connsiteY24" fmla="*/ 905926 h 1120951"/>
                <a:gd name="connsiteX25" fmla="*/ 449439 w 1794577"/>
                <a:gd name="connsiteY25" fmla="*/ 883091 h 1120951"/>
                <a:gd name="connsiteX26" fmla="*/ 442776 w 1794577"/>
                <a:gd name="connsiteY26" fmla="*/ 892605 h 1120951"/>
                <a:gd name="connsiteX27" fmla="*/ 449439 w 1794577"/>
                <a:gd name="connsiteY27" fmla="*/ 883091 h 1120951"/>
                <a:gd name="connsiteX28" fmla="*/ 466575 w 1794577"/>
                <a:gd name="connsiteY28" fmla="*/ 834568 h 1120951"/>
                <a:gd name="connsiteX29" fmla="*/ 471335 w 1794577"/>
                <a:gd name="connsiteY29" fmla="*/ 861208 h 1120951"/>
                <a:gd name="connsiteX30" fmla="*/ 483710 w 1794577"/>
                <a:gd name="connsiteY30" fmla="*/ 852646 h 1120951"/>
                <a:gd name="connsiteX31" fmla="*/ 477047 w 1794577"/>
                <a:gd name="connsiteY31" fmla="*/ 836471 h 1120951"/>
                <a:gd name="connsiteX32" fmla="*/ 472287 w 1794577"/>
                <a:gd name="connsiteY32" fmla="*/ 843131 h 1120951"/>
                <a:gd name="connsiteX33" fmla="*/ 471335 w 1794577"/>
                <a:gd name="connsiteY33" fmla="*/ 834568 h 1120951"/>
                <a:gd name="connsiteX34" fmla="*/ 466575 w 1794577"/>
                <a:gd name="connsiteY34" fmla="*/ 834568 h 1120951"/>
                <a:gd name="connsiteX35" fmla="*/ 441824 w 1794577"/>
                <a:gd name="connsiteY35" fmla="*/ 781287 h 1120951"/>
                <a:gd name="connsiteX36" fmla="*/ 451343 w 1794577"/>
                <a:gd name="connsiteY36" fmla="*/ 781287 h 1120951"/>
                <a:gd name="connsiteX37" fmla="*/ 447535 w 1794577"/>
                <a:gd name="connsiteY37" fmla="*/ 786995 h 1120951"/>
                <a:gd name="connsiteX38" fmla="*/ 441824 w 1794577"/>
                <a:gd name="connsiteY38" fmla="*/ 781287 h 1120951"/>
                <a:gd name="connsiteX39" fmla="*/ 490113 w 1794577"/>
                <a:gd name="connsiteY39" fmla="*/ 756420 h 1120951"/>
                <a:gd name="connsiteX40" fmla="*/ 492278 w 1794577"/>
                <a:gd name="connsiteY40" fmla="*/ 757502 h 1120951"/>
                <a:gd name="connsiteX41" fmla="*/ 489422 w 1794577"/>
                <a:gd name="connsiteY41" fmla="*/ 760356 h 1120951"/>
                <a:gd name="connsiteX42" fmla="*/ 489266 w 1794577"/>
                <a:gd name="connsiteY42" fmla="*/ 759343 h 1120951"/>
                <a:gd name="connsiteX43" fmla="*/ 435160 w 1794577"/>
                <a:gd name="connsiteY43" fmla="*/ 755480 h 1120951"/>
                <a:gd name="connsiteX44" fmla="*/ 438968 w 1794577"/>
                <a:gd name="connsiteY44" fmla="*/ 755599 h 1120951"/>
                <a:gd name="connsiteX45" fmla="*/ 428496 w 1794577"/>
                <a:gd name="connsiteY45" fmla="*/ 760356 h 1120951"/>
                <a:gd name="connsiteX46" fmla="*/ 435160 w 1794577"/>
                <a:gd name="connsiteY46" fmla="*/ 755480 h 1120951"/>
                <a:gd name="connsiteX47" fmla="*/ 484465 w 1794577"/>
                <a:gd name="connsiteY47" fmla="*/ 742782 h 1120951"/>
                <a:gd name="connsiteX48" fmla="*/ 487042 w 1794577"/>
                <a:gd name="connsiteY48" fmla="*/ 747750 h 1120951"/>
                <a:gd name="connsiteX49" fmla="*/ 486075 w 1794577"/>
                <a:gd name="connsiteY49" fmla="*/ 750939 h 1120951"/>
                <a:gd name="connsiteX50" fmla="*/ 484900 w 1794577"/>
                <a:gd name="connsiteY50" fmla="*/ 751317 h 1120951"/>
                <a:gd name="connsiteX51" fmla="*/ 484082 w 1794577"/>
                <a:gd name="connsiteY51" fmla="*/ 751252 h 1120951"/>
                <a:gd name="connsiteX52" fmla="*/ 483472 w 1794577"/>
                <a:gd name="connsiteY52" fmla="*/ 746679 h 1120951"/>
                <a:gd name="connsiteX53" fmla="*/ 483589 w 1794577"/>
                <a:gd name="connsiteY53" fmla="*/ 744063 h 1120951"/>
                <a:gd name="connsiteX54" fmla="*/ 470383 w 1794577"/>
                <a:gd name="connsiteY54" fmla="*/ 734667 h 1120951"/>
                <a:gd name="connsiteX55" fmla="*/ 463719 w 1794577"/>
                <a:gd name="connsiteY55" fmla="*/ 737521 h 1120951"/>
                <a:gd name="connsiteX56" fmla="*/ 470383 w 1794577"/>
                <a:gd name="connsiteY56" fmla="*/ 734667 h 1120951"/>
                <a:gd name="connsiteX57" fmla="*/ 460863 w 1794577"/>
                <a:gd name="connsiteY57" fmla="*/ 725153 h 1120951"/>
                <a:gd name="connsiteX58" fmla="*/ 452295 w 1794577"/>
                <a:gd name="connsiteY58" fmla="*/ 742279 h 1120951"/>
                <a:gd name="connsiteX59" fmla="*/ 461815 w 1794577"/>
                <a:gd name="connsiteY59" fmla="*/ 728959 h 1120951"/>
                <a:gd name="connsiteX60" fmla="*/ 457055 w 1794577"/>
                <a:gd name="connsiteY60" fmla="*/ 733716 h 1120951"/>
                <a:gd name="connsiteX61" fmla="*/ 458007 w 1794577"/>
                <a:gd name="connsiteY61" fmla="*/ 708027 h 1120951"/>
                <a:gd name="connsiteX62" fmla="*/ 455151 w 1794577"/>
                <a:gd name="connsiteY62" fmla="*/ 722298 h 1120951"/>
                <a:gd name="connsiteX63" fmla="*/ 456103 w 1794577"/>
                <a:gd name="connsiteY63" fmla="*/ 723250 h 1120951"/>
                <a:gd name="connsiteX64" fmla="*/ 436130 w 1794577"/>
                <a:gd name="connsiteY64" fmla="*/ 693627 h 1120951"/>
                <a:gd name="connsiteX65" fmla="*/ 435160 w 1794577"/>
                <a:gd name="connsiteY65" fmla="*/ 698512 h 1120951"/>
                <a:gd name="connsiteX66" fmla="*/ 435279 w 1794577"/>
                <a:gd name="connsiteY66" fmla="*/ 693874 h 1120951"/>
                <a:gd name="connsiteX67" fmla="*/ 491526 w 1794577"/>
                <a:gd name="connsiteY67" fmla="*/ 680269 h 1120951"/>
                <a:gd name="connsiteX68" fmla="*/ 492278 w 1794577"/>
                <a:gd name="connsiteY68" fmla="*/ 682338 h 1120951"/>
                <a:gd name="connsiteX69" fmla="*/ 491431 w 1794577"/>
                <a:gd name="connsiteY69" fmla="*/ 681810 h 1120951"/>
                <a:gd name="connsiteX70" fmla="*/ 484662 w 1794577"/>
                <a:gd name="connsiteY70" fmla="*/ 677581 h 1120951"/>
                <a:gd name="connsiteX71" fmla="*/ 474310 w 1794577"/>
                <a:gd name="connsiteY71" fmla="*/ 684954 h 1120951"/>
                <a:gd name="connsiteX72" fmla="*/ 471994 w 1794577"/>
                <a:gd name="connsiteY72" fmla="*/ 687960 h 1120951"/>
                <a:gd name="connsiteX73" fmla="*/ 471335 w 1794577"/>
                <a:gd name="connsiteY73" fmla="*/ 688047 h 1120951"/>
                <a:gd name="connsiteX74" fmla="*/ 471273 w 1794577"/>
                <a:gd name="connsiteY74" fmla="*/ 688895 h 1120951"/>
                <a:gd name="connsiteX75" fmla="*/ 467527 w 1794577"/>
                <a:gd name="connsiteY75" fmla="*/ 693755 h 1120951"/>
                <a:gd name="connsiteX76" fmla="*/ 474191 w 1794577"/>
                <a:gd name="connsiteY76" fmla="*/ 695658 h 1120951"/>
                <a:gd name="connsiteX77" fmla="*/ 470978 w 1794577"/>
                <a:gd name="connsiteY77" fmla="*/ 692923 h 1120951"/>
                <a:gd name="connsiteX78" fmla="*/ 471273 w 1794577"/>
                <a:gd name="connsiteY78" fmla="*/ 688895 h 1120951"/>
                <a:gd name="connsiteX79" fmla="*/ 471994 w 1794577"/>
                <a:gd name="connsiteY79" fmla="*/ 687960 h 1120951"/>
                <a:gd name="connsiteX80" fmla="*/ 481212 w 1794577"/>
                <a:gd name="connsiteY80" fmla="*/ 686738 h 1120951"/>
                <a:gd name="connsiteX81" fmla="*/ 484662 w 1794577"/>
                <a:gd name="connsiteY81" fmla="*/ 677581 h 1120951"/>
                <a:gd name="connsiteX82" fmla="*/ 488470 w 1794577"/>
                <a:gd name="connsiteY82" fmla="*/ 671872 h 1120951"/>
                <a:gd name="connsiteX83" fmla="*/ 488958 w 1794577"/>
                <a:gd name="connsiteY83" fmla="*/ 673211 h 1120951"/>
                <a:gd name="connsiteX84" fmla="*/ 487438 w 1794577"/>
                <a:gd name="connsiteY84" fmla="*/ 673650 h 1120951"/>
                <a:gd name="connsiteX85" fmla="*/ 492278 w 1794577"/>
                <a:gd name="connsiteY85" fmla="*/ 668066 h 1120951"/>
                <a:gd name="connsiteX86" fmla="*/ 491526 w 1794577"/>
                <a:gd name="connsiteY86" fmla="*/ 680269 h 1120951"/>
                <a:gd name="connsiteX87" fmla="*/ 488958 w 1794577"/>
                <a:gd name="connsiteY87" fmla="*/ 673211 h 1120951"/>
                <a:gd name="connsiteX88" fmla="*/ 489065 w 1794577"/>
                <a:gd name="connsiteY88" fmla="*/ 673180 h 1120951"/>
                <a:gd name="connsiteX89" fmla="*/ 492278 w 1794577"/>
                <a:gd name="connsiteY89" fmla="*/ 668066 h 1120951"/>
                <a:gd name="connsiteX90" fmla="*/ 497990 w 1794577"/>
                <a:gd name="connsiteY90" fmla="*/ 603368 h 1120951"/>
                <a:gd name="connsiteX91" fmla="*/ 500846 w 1794577"/>
                <a:gd name="connsiteY91" fmla="*/ 605271 h 1120951"/>
                <a:gd name="connsiteX92" fmla="*/ 497038 w 1794577"/>
                <a:gd name="connsiteY92" fmla="*/ 604319 h 1120951"/>
                <a:gd name="connsiteX93" fmla="*/ 497990 w 1794577"/>
                <a:gd name="connsiteY93" fmla="*/ 603368 h 1120951"/>
                <a:gd name="connsiteX94" fmla="*/ 1170261 w 1794577"/>
                <a:gd name="connsiteY94" fmla="*/ 552569 h 1120951"/>
                <a:gd name="connsiteX95" fmla="*/ 1170083 w 1794577"/>
                <a:gd name="connsiteY95" fmla="*/ 552943 h 1120951"/>
                <a:gd name="connsiteX96" fmla="*/ 1174879 w 1794577"/>
                <a:gd name="connsiteY96" fmla="*/ 553298 h 1120951"/>
                <a:gd name="connsiteX97" fmla="*/ 1211970 w 1794577"/>
                <a:gd name="connsiteY97" fmla="*/ 544379 h 1120951"/>
                <a:gd name="connsiteX98" fmla="*/ 1218633 w 1794577"/>
                <a:gd name="connsiteY98" fmla="*/ 554845 h 1120951"/>
                <a:gd name="connsiteX99" fmla="*/ 1211970 w 1794577"/>
                <a:gd name="connsiteY99" fmla="*/ 544379 h 1120951"/>
                <a:gd name="connsiteX100" fmla="*/ 246669 w 1794577"/>
                <a:gd name="connsiteY100" fmla="*/ 537719 h 1120951"/>
                <a:gd name="connsiteX101" fmla="*/ 265708 w 1794577"/>
                <a:gd name="connsiteY101" fmla="*/ 539622 h 1120951"/>
                <a:gd name="connsiteX102" fmla="*/ 246669 w 1794577"/>
                <a:gd name="connsiteY102" fmla="*/ 537719 h 1120951"/>
                <a:gd name="connsiteX103" fmla="*/ 1414740 w 1794577"/>
                <a:gd name="connsiteY103" fmla="*/ 532962 h 1120951"/>
                <a:gd name="connsiteX104" fmla="*/ 1429971 w 1794577"/>
                <a:gd name="connsiteY104" fmla="*/ 539622 h 1120951"/>
                <a:gd name="connsiteX105" fmla="*/ 1414740 w 1794577"/>
                <a:gd name="connsiteY105" fmla="*/ 532962 h 1120951"/>
                <a:gd name="connsiteX106" fmla="*/ 769302 w 1794577"/>
                <a:gd name="connsiteY106" fmla="*/ 530108 h 1120951"/>
                <a:gd name="connsiteX107" fmla="*/ 759783 w 1794577"/>
                <a:gd name="connsiteY107" fmla="*/ 531059 h 1120951"/>
                <a:gd name="connsiteX108" fmla="*/ 764542 w 1794577"/>
                <a:gd name="connsiteY108" fmla="*/ 534865 h 1120951"/>
                <a:gd name="connsiteX109" fmla="*/ 665537 w 1794577"/>
                <a:gd name="connsiteY109" fmla="*/ 529157 h 1120951"/>
                <a:gd name="connsiteX110" fmla="*/ 664585 w 1794577"/>
                <a:gd name="connsiteY110" fmla="*/ 530108 h 1120951"/>
                <a:gd name="connsiteX111" fmla="*/ 675057 w 1794577"/>
                <a:gd name="connsiteY111" fmla="*/ 532962 h 1120951"/>
                <a:gd name="connsiteX112" fmla="*/ 676009 w 1794577"/>
                <a:gd name="connsiteY112" fmla="*/ 532011 h 1120951"/>
                <a:gd name="connsiteX113" fmla="*/ 428496 w 1794577"/>
                <a:gd name="connsiteY113" fmla="*/ 528205 h 1120951"/>
                <a:gd name="connsiteX114" fmla="*/ 432304 w 1794577"/>
                <a:gd name="connsiteY114" fmla="*/ 531059 h 1120951"/>
                <a:gd name="connsiteX115" fmla="*/ 432304 w 1794577"/>
                <a:gd name="connsiteY115" fmla="*/ 528205 h 1120951"/>
                <a:gd name="connsiteX116" fmla="*/ 428496 w 1794577"/>
                <a:gd name="connsiteY116" fmla="*/ 528205 h 1120951"/>
                <a:gd name="connsiteX117" fmla="*/ 176223 w 1794577"/>
                <a:gd name="connsiteY117" fmla="*/ 524399 h 1120951"/>
                <a:gd name="connsiteX118" fmla="*/ 171463 w 1794577"/>
                <a:gd name="connsiteY118" fmla="*/ 527254 h 1120951"/>
                <a:gd name="connsiteX119" fmla="*/ 166703 w 1794577"/>
                <a:gd name="connsiteY119" fmla="*/ 525351 h 1120951"/>
                <a:gd name="connsiteX120" fmla="*/ 163847 w 1794577"/>
                <a:gd name="connsiteY120" fmla="*/ 529157 h 1120951"/>
                <a:gd name="connsiteX121" fmla="*/ 154327 w 1794577"/>
                <a:gd name="connsiteY121" fmla="*/ 541525 h 1120951"/>
                <a:gd name="connsiteX122" fmla="*/ 163847 w 1794577"/>
                <a:gd name="connsiteY122" fmla="*/ 540574 h 1120951"/>
                <a:gd name="connsiteX123" fmla="*/ 160039 w 1794577"/>
                <a:gd name="connsiteY123" fmla="*/ 537719 h 1120951"/>
                <a:gd name="connsiteX124" fmla="*/ 176223 w 1794577"/>
                <a:gd name="connsiteY124" fmla="*/ 541525 h 1120951"/>
                <a:gd name="connsiteX125" fmla="*/ 163847 w 1794577"/>
                <a:gd name="connsiteY125" fmla="*/ 529157 h 1120951"/>
                <a:gd name="connsiteX126" fmla="*/ 171463 w 1794577"/>
                <a:gd name="connsiteY126" fmla="*/ 527254 h 1120951"/>
                <a:gd name="connsiteX127" fmla="*/ 177175 w 1794577"/>
                <a:gd name="connsiteY127" fmla="*/ 526302 h 1120951"/>
                <a:gd name="connsiteX128" fmla="*/ 297123 w 1794577"/>
                <a:gd name="connsiteY128" fmla="*/ 523448 h 1120951"/>
                <a:gd name="connsiteX129" fmla="*/ 291412 w 1794577"/>
                <a:gd name="connsiteY129" fmla="*/ 528205 h 1120951"/>
                <a:gd name="connsiteX130" fmla="*/ 313307 w 1794577"/>
                <a:gd name="connsiteY130" fmla="*/ 527254 h 1120951"/>
                <a:gd name="connsiteX131" fmla="*/ 1163419 w 1794577"/>
                <a:gd name="connsiteY131" fmla="*/ 522496 h 1120951"/>
                <a:gd name="connsiteX132" fmla="*/ 1191027 w 1794577"/>
                <a:gd name="connsiteY132" fmla="*/ 531059 h 1120951"/>
                <a:gd name="connsiteX133" fmla="*/ 1170083 w 1794577"/>
                <a:gd name="connsiteY133" fmla="*/ 522496 h 1120951"/>
                <a:gd name="connsiteX134" fmla="*/ 1176747 w 1794577"/>
                <a:gd name="connsiteY134" fmla="*/ 526302 h 1120951"/>
                <a:gd name="connsiteX135" fmla="*/ 1154852 w 1794577"/>
                <a:gd name="connsiteY135" fmla="*/ 521545 h 1120951"/>
                <a:gd name="connsiteX136" fmla="*/ 1157708 w 1794577"/>
                <a:gd name="connsiteY136" fmla="*/ 527254 h 1120951"/>
                <a:gd name="connsiteX137" fmla="*/ 1135812 w 1794577"/>
                <a:gd name="connsiteY137" fmla="*/ 525351 h 1120951"/>
                <a:gd name="connsiteX138" fmla="*/ 1158659 w 1794577"/>
                <a:gd name="connsiteY138" fmla="*/ 528205 h 1120951"/>
                <a:gd name="connsiteX139" fmla="*/ 1157708 w 1794577"/>
                <a:gd name="connsiteY139" fmla="*/ 527254 h 1120951"/>
                <a:gd name="connsiteX140" fmla="*/ 1159612 w 1794577"/>
                <a:gd name="connsiteY140" fmla="*/ 527254 h 1120951"/>
                <a:gd name="connsiteX141" fmla="*/ 1776133 w 1794577"/>
                <a:gd name="connsiteY141" fmla="*/ 517264 h 1120951"/>
                <a:gd name="connsiteX142" fmla="*/ 1794577 w 1794577"/>
                <a:gd name="connsiteY142" fmla="*/ 523448 h 1120951"/>
                <a:gd name="connsiteX143" fmla="*/ 1752691 w 1794577"/>
                <a:gd name="connsiteY143" fmla="*/ 519642 h 1120951"/>
                <a:gd name="connsiteX144" fmla="*/ 1776133 w 1794577"/>
                <a:gd name="connsiteY144" fmla="*/ 517264 h 1120951"/>
                <a:gd name="connsiteX145" fmla="*/ 97209 w 1794577"/>
                <a:gd name="connsiteY145" fmla="*/ 514885 h 1120951"/>
                <a:gd name="connsiteX146" fmla="*/ 103873 w 1794577"/>
                <a:gd name="connsiteY146" fmla="*/ 522496 h 1120951"/>
                <a:gd name="connsiteX147" fmla="*/ 101969 w 1794577"/>
                <a:gd name="connsiteY147" fmla="*/ 516788 h 1120951"/>
                <a:gd name="connsiteX148" fmla="*/ 401840 w 1794577"/>
                <a:gd name="connsiteY148" fmla="*/ 513934 h 1120951"/>
                <a:gd name="connsiteX149" fmla="*/ 392321 w 1794577"/>
                <a:gd name="connsiteY149" fmla="*/ 523448 h 1120951"/>
                <a:gd name="connsiteX150" fmla="*/ 409456 w 1794577"/>
                <a:gd name="connsiteY150" fmla="*/ 528205 h 1120951"/>
                <a:gd name="connsiteX151" fmla="*/ 414216 w 1794577"/>
                <a:gd name="connsiteY151" fmla="*/ 520593 h 1120951"/>
                <a:gd name="connsiteX152" fmla="*/ 401840 w 1794577"/>
                <a:gd name="connsiteY152" fmla="*/ 513934 h 1120951"/>
                <a:gd name="connsiteX153" fmla="*/ 1450915 w 1794577"/>
                <a:gd name="connsiteY153" fmla="*/ 512982 h 1120951"/>
                <a:gd name="connsiteX154" fmla="*/ 1448060 w 1794577"/>
                <a:gd name="connsiteY154" fmla="*/ 515836 h 1120951"/>
                <a:gd name="connsiteX155" fmla="*/ 1456627 w 1794577"/>
                <a:gd name="connsiteY155" fmla="*/ 513934 h 1120951"/>
                <a:gd name="connsiteX156" fmla="*/ 755975 w 1794577"/>
                <a:gd name="connsiteY156" fmla="*/ 512982 h 1120951"/>
                <a:gd name="connsiteX157" fmla="*/ 782630 w 1794577"/>
                <a:gd name="connsiteY157" fmla="*/ 519642 h 1120951"/>
                <a:gd name="connsiteX158" fmla="*/ 755975 w 1794577"/>
                <a:gd name="connsiteY158" fmla="*/ 512982 h 1120951"/>
                <a:gd name="connsiteX159" fmla="*/ 1176747 w 1794577"/>
                <a:gd name="connsiteY159" fmla="*/ 512031 h 1120951"/>
                <a:gd name="connsiteX160" fmla="*/ 1182459 w 1794577"/>
                <a:gd name="connsiteY160" fmla="*/ 518691 h 1120951"/>
                <a:gd name="connsiteX161" fmla="*/ 1176747 w 1794577"/>
                <a:gd name="connsiteY161" fmla="*/ 512031 h 1120951"/>
                <a:gd name="connsiteX162" fmla="*/ 1752691 w 1794577"/>
                <a:gd name="connsiteY162" fmla="*/ 511079 h 1120951"/>
                <a:gd name="connsiteX163" fmla="*/ 1751739 w 1794577"/>
                <a:gd name="connsiteY163" fmla="*/ 514885 h 1120951"/>
                <a:gd name="connsiteX164" fmla="*/ 1744123 w 1794577"/>
                <a:gd name="connsiteY164" fmla="*/ 512030 h 1120951"/>
                <a:gd name="connsiteX165" fmla="*/ 784534 w 1794577"/>
                <a:gd name="connsiteY165" fmla="*/ 508225 h 1120951"/>
                <a:gd name="connsiteX166" fmla="*/ 790246 w 1794577"/>
                <a:gd name="connsiteY166" fmla="*/ 509176 h 1120951"/>
                <a:gd name="connsiteX167" fmla="*/ 805477 w 1794577"/>
                <a:gd name="connsiteY167" fmla="*/ 514885 h 1120951"/>
                <a:gd name="connsiteX168" fmla="*/ 795958 w 1794577"/>
                <a:gd name="connsiteY168" fmla="*/ 512982 h 1120951"/>
                <a:gd name="connsiteX169" fmla="*/ 789294 w 1794577"/>
                <a:gd name="connsiteY169" fmla="*/ 508225 h 1120951"/>
                <a:gd name="connsiteX170" fmla="*/ 784534 w 1794577"/>
                <a:gd name="connsiteY170" fmla="*/ 508225 h 1120951"/>
                <a:gd name="connsiteX171" fmla="*/ 1562296 w 1794577"/>
                <a:gd name="connsiteY171" fmla="*/ 504419 h 1120951"/>
                <a:gd name="connsiteX172" fmla="*/ 1557537 w 1794577"/>
                <a:gd name="connsiteY172" fmla="*/ 511079 h 1120951"/>
                <a:gd name="connsiteX173" fmla="*/ 1568008 w 1794577"/>
                <a:gd name="connsiteY173" fmla="*/ 511079 h 1120951"/>
                <a:gd name="connsiteX174" fmla="*/ 1746979 w 1794577"/>
                <a:gd name="connsiteY174" fmla="*/ 502516 h 1120951"/>
                <a:gd name="connsiteX175" fmla="*/ 1761259 w 1794577"/>
                <a:gd name="connsiteY175" fmla="*/ 505370 h 1120951"/>
                <a:gd name="connsiteX176" fmla="*/ 1746979 w 1794577"/>
                <a:gd name="connsiteY176" fmla="*/ 502516 h 1120951"/>
                <a:gd name="connsiteX177" fmla="*/ 1366190 w 1794577"/>
                <a:gd name="connsiteY177" fmla="*/ 498710 h 1120951"/>
                <a:gd name="connsiteX178" fmla="*/ 1339534 w 1794577"/>
                <a:gd name="connsiteY178" fmla="*/ 505371 h 1120951"/>
                <a:gd name="connsiteX179" fmla="*/ 1350958 w 1794577"/>
                <a:gd name="connsiteY179" fmla="*/ 510128 h 1120951"/>
                <a:gd name="connsiteX180" fmla="*/ 1336679 w 1794577"/>
                <a:gd name="connsiteY180" fmla="*/ 511079 h 1120951"/>
                <a:gd name="connsiteX181" fmla="*/ 1337630 w 1794577"/>
                <a:gd name="connsiteY181" fmla="*/ 515836 h 1120951"/>
                <a:gd name="connsiteX182" fmla="*/ 1379517 w 1794577"/>
                <a:gd name="connsiteY182" fmla="*/ 511079 h 1120951"/>
                <a:gd name="connsiteX183" fmla="*/ 1366190 w 1794577"/>
                <a:gd name="connsiteY183" fmla="*/ 498710 h 1120951"/>
                <a:gd name="connsiteX184" fmla="*/ 1089165 w 1794577"/>
                <a:gd name="connsiteY184" fmla="*/ 498710 h 1120951"/>
                <a:gd name="connsiteX185" fmla="*/ 1100470 w 1794577"/>
                <a:gd name="connsiteY185" fmla="*/ 509057 h 1120951"/>
                <a:gd name="connsiteX186" fmla="*/ 1104388 w 1794577"/>
                <a:gd name="connsiteY186" fmla="*/ 511032 h 1120951"/>
                <a:gd name="connsiteX187" fmla="*/ 1104397 w 1794577"/>
                <a:gd name="connsiteY187" fmla="*/ 511079 h 1120951"/>
                <a:gd name="connsiteX188" fmla="*/ 1104489 w 1794577"/>
                <a:gd name="connsiteY188" fmla="*/ 511083 h 1120951"/>
                <a:gd name="connsiteX189" fmla="*/ 1113917 w 1794577"/>
                <a:gd name="connsiteY189" fmla="*/ 515836 h 1120951"/>
                <a:gd name="connsiteX190" fmla="*/ 1116773 w 1794577"/>
                <a:gd name="connsiteY190" fmla="*/ 508225 h 1120951"/>
                <a:gd name="connsiteX191" fmla="*/ 1112370 w 1794577"/>
                <a:gd name="connsiteY191" fmla="*/ 511436 h 1120951"/>
                <a:gd name="connsiteX192" fmla="*/ 1104489 w 1794577"/>
                <a:gd name="connsiteY192" fmla="*/ 511083 h 1120951"/>
                <a:gd name="connsiteX193" fmla="*/ 1104388 w 1794577"/>
                <a:gd name="connsiteY193" fmla="*/ 511032 h 1120951"/>
                <a:gd name="connsiteX194" fmla="*/ 1102493 w 1794577"/>
                <a:gd name="connsiteY194" fmla="*/ 501684 h 1120951"/>
                <a:gd name="connsiteX195" fmla="*/ 1089165 w 1794577"/>
                <a:gd name="connsiteY195" fmla="*/ 498710 h 1120951"/>
                <a:gd name="connsiteX196" fmla="*/ 1198404 w 1794577"/>
                <a:gd name="connsiteY196" fmla="*/ 496332 h 1120951"/>
                <a:gd name="connsiteX197" fmla="*/ 1188171 w 1794577"/>
                <a:gd name="connsiteY197" fmla="*/ 499662 h 1120951"/>
                <a:gd name="connsiteX198" fmla="*/ 1210066 w 1794577"/>
                <a:gd name="connsiteY198" fmla="*/ 498710 h 1120951"/>
                <a:gd name="connsiteX199" fmla="*/ 1198404 w 1794577"/>
                <a:gd name="connsiteY199" fmla="*/ 496332 h 1120951"/>
                <a:gd name="connsiteX200" fmla="*/ 653162 w 1794577"/>
                <a:gd name="connsiteY200" fmla="*/ 495856 h 1120951"/>
                <a:gd name="connsiteX201" fmla="*/ 633170 w 1794577"/>
                <a:gd name="connsiteY201" fmla="*/ 496807 h 1120951"/>
                <a:gd name="connsiteX202" fmla="*/ 663633 w 1794577"/>
                <a:gd name="connsiteY202" fmla="*/ 504419 h 1120951"/>
                <a:gd name="connsiteX203" fmla="*/ 653162 w 1794577"/>
                <a:gd name="connsiteY203" fmla="*/ 501565 h 1120951"/>
                <a:gd name="connsiteX204" fmla="*/ 656018 w 1794577"/>
                <a:gd name="connsiteY204" fmla="*/ 500613 h 1120951"/>
                <a:gd name="connsiteX205" fmla="*/ 1093925 w 1794577"/>
                <a:gd name="connsiteY205" fmla="*/ 491099 h 1120951"/>
                <a:gd name="connsiteX206" fmla="*/ 1076790 w 1794577"/>
                <a:gd name="connsiteY206" fmla="*/ 494905 h 1120951"/>
                <a:gd name="connsiteX207" fmla="*/ 1093925 w 1794577"/>
                <a:gd name="connsiteY207" fmla="*/ 491099 h 1120951"/>
                <a:gd name="connsiteX208" fmla="*/ 1268136 w 1794577"/>
                <a:gd name="connsiteY208" fmla="*/ 490148 h 1120951"/>
                <a:gd name="connsiteX209" fmla="*/ 1275752 w 1794577"/>
                <a:gd name="connsiteY209" fmla="*/ 492050 h 1120951"/>
                <a:gd name="connsiteX210" fmla="*/ 1275752 w 1794577"/>
                <a:gd name="connsiteY210" fmla="*/ 492050 h 1120951"/>
                <a:gd name="connsiteX211" fmla="*/ 1213874 w 1794577"/>
                <a:gd name="connsiteY211" fmla="*/ 490148 h 1120951"/>
                <a:gd name="connsiteX212" fmla="*/ 1218634 w 1794577"/>
                <a:gd name="connsiteY212" fmla="*/ 493002 h 1120951"/>
                <a:gd name="connsiteX213" fmla="*/ 1511842 w 1794577"/>
                <a:gd name="connsiteY213" fmla="*/ 489196 h 1120951"/>
                <a:gd name="connsiteX214" fmla="*/ 1515649 w 1794577"/>
                <a:gd name="connsiteY214" fmla="*/ 492050 h 1120951"/>
                <a:gd name="connsiteX215" fmla="*/ 1514181 w 1794577"/>
                <a:gd name="connsiteY215" fmla="*/ 491714 h 1120951"/>
                <a:gd name="connsiteX216" fmla="*/ 512269 w 1794577"/>
                <a:gd name="connsiteY216" fmla="*/ 487293 h 1120951"/>
                <a:gd name="connsiteX217" fmla="*/ 520837 w 1794577"/>
                <a:gd name="connsiteY217" fmla="*/ 494905 h 1120951"/>
                <a:gd name="connsiteX218" fmla="*/ 516077 w 1794577"/>
                <a:gd name="connsiteY218" fmla="*/ 495856 h 1120951"/>
                <a:gd name="connsiteX219" fmla="*/ 522622 w 1794577"/>
                <a:gd name="connsiteY219" fmla="*/ 500018 h 1120951"/>
                <a:gd name="connsiteX220" fmla="*/ 524438 w 1794577"/>
                <a:gd name="connsiteY220" fmla="*/ 500143 h 1120951"/>
                <a:gd name="connsiteX221" fmla="*/ 524645 w 1794577"/>
                <a:gd name="connsiteY221" fmla="*/ 501565 h 1120951"/>
                <a:gd name="connsiteX222" fmla="*/ 531309 w 1794577"/>
                <a:gd name="connsiteY222" fmla="*/ 500613 h 1120951"/>
                <a:gd name="connsiteX223" fmla="*/ 524438 w 1794577"/>
                <a:gd name="connsiteY223" fmla="*/ 500143 h 1120951"/>
                <a:gd name="connsiteX224" fmla="*/ 523813 w 1794577"/>
                <a:gd name="connsiteY224" fmla="*/ 495856 h 1120951"/>
                <a:gd name="connsiteX225" fmla="*/ 526549 w 1794577"/>
                <a:gd name="connsiteY225" fmla="*/ 490148 h 1120951"/>
                <a:gd name="connsiteX226" fmla="*/ 512269 w 1794577"/>
                <a:gd name="connsiteY226" fmla="*/ 487293 h 1120951"/>
                <a:gd name="connsiteX227" fmla="*/ 971121 w 1794577"/>
                <a:gd name="connsiteY227" fmla="*/ 481584 h 1120951"/>
                <a:gd name="connsiteX228" fmla="*/ 970169 w 1794577"/>
                <a:gd name="connsiteY228" fmla="*/ 485390 h 1120951"/>
                <a:gd name="connsiteX229" fmla="*/ 968265 w 1794577"/>
                <a:gd name="connsiteY229" fmla="*/ 484438 h 1120951"/>
                <a:gd name="connsiteX230" fmla="*/ 542376 w 1794577"/>
                <a:gd name="connsiteY230" fmla="*/ 480157 h 1120951"/>
                <a:gd name="connsiteX231" fmla="*/ 532261 w 1794577"/>
                <a:gd name="connsiteY231" fmla="*/ 482536 h 1120951"/>
                <a:gd name="connsiteX232" fmla="*/ 550348 w 1794577"/>
                <a:gd name="connsiteY232" fmla="*/ 486342 h 1120951"/>
                <a:gd name="connsiteX233" fmla="*/ 542376 w 1794577"/>
                <a:gd name="connsiteY233" fmla="*/ 480157 h 1120951"/>
                <a:gd name="connsiteX234" fmla="*/ 225725 w 1794577"/>
                <a:gd name="connsiteY234" fmla="*/ 478730 h 1120951"/>
                <a:gd name="connsiteX235" fmla="*/ 243813 w 1794577"/>
                <a:gd name="connsiteY235" fmla="*/ 485390 h 1120951"/>
                <a:gd name="connsiteX236" fmla="*/ 225725 w 1794577"/>
                <a:gd name="connsiteY236" fmla="*/ 478730 h 1120951"/>
                <a:gd name="connsiteX237" fmla="*/ 735983 w 1794577"/>
                <a:gd name="connsiteY237" fmla="*/ 477779 h 1120951"/>
                <a:gd name="connsiteX238" fmla="*/ 739791 w 1794577"/>
                <a:gd name="connsiteY238" fmla="*/ 487293 h 1120951"/>
                <a:gd name="connsiteX239" fmla="*/ 732175 w 1794577"/>
                <a:gd name="connsiteY239" fmla="*/ 486342 h 1120951"/>
                <a:gd name="connsiteX240" fmla="*/ 751215 w 1794577"/>
                <a:gd name="connsiteY240" fmla="*/ 488245 h 1120951"/>
                <a:gd name="connsiteX241" fmla="*/ 735983 w 1794577"/>
                <a:gd name="connsiteY241" fmla="*/ 477779 h 1120951"/>
                <a:gd name="connsiteX242" fmla="*/ 767399 w 1794577"/>
                <a:gd name="connsiteY242" fmla="*/ 476827 h 1120951"/>
                <a:gd name="connsiteX243" fmla="*/ 775014 w 1794577"/>
                <a:gd name="connsiteY243" fmla="*/ 477779 h 1120951"/>
                <a:gd name="connsiteX244" fmla="*/ 462767 w 1794577"/>
                <a:gd name="connsiteY244" fmla="*/ 469216 h 1120951"/>
                <a:gd name="connsiteX245" fmla="*/ 466575 w 1794577"/>
                <a:gd name="connsiteY245" fmla="*/ 470167 h 1120951"/>
                <a:gd name="connsiteX246" fmla="*/ 469431 w 1794577"/>
                <a:gd name="connsiteY246" fmla="*/ 469216 h 1120951"/>
                <a:gd name="connsiteX247" fmla="*/ 462767 w 1794577"/>
                <a:gd name="connsiteY247" fmla="*/ 469216 h 1120951"/>
                <a:gd name="connsiteX248" fmla="*/ 497038 w 1794577"/>
                <a:gd name="connsiteY248" fmla="*/ 454944 h 1120951"/>
                <a:gd name="connsiteX249" fmla="*/ 495134 w 1794577"/>
                <a:gd name="connsiteY249" fmla="*/ 467313 h 1120951"/>
                <a:gd name="connsiteX250" fmla="*/ 505606 w 1794577"/>
                <a:gd name="connsiteY250" fmla="*/ 457799 h 1120951"/>
                <a:gd name="connsiteX251" fmla="*/ 496086 w 1794577"/>
                <a:gd name="connsiteY251" fmla="*/ 459701 h 1120951"/>
                <a:gd name="connsiteX252" fmla="*/ 497038 w 1794577"/>
                <a:gd name="connsiteY252" fmla="*/ 454944 h 1120951"/>
                <a:gd name="connsiteX253" fmla="*/ 450643 w 1794577"/>
                <a:gd name="connsiteY253" fmla="*/ 419071 h 1120951"/>
                <a:gd name="connsiteX254" fmla="*/ 450391 w 1794577"/>
                <a:gd name="connsiteY254" fmla="*/ 419741 h 1120951"/>
                <a:gd name="connsiteX255" fmla="*/ 450101 w 1794577"/>
                <a:gd name="connsiteY255" fmla="*/ 419452 h 1120951"/>
                <a:gd name="connsiteX256" fmla="*/ 485614 w 1794577"/>
                <a:gd name="connsiteY256" fmla="*/ 393101 h 1120951"/>
                <a:gd name="connsiteX257" fmla="*/ 477998 w 1794577"/>
                <a:gd name="connsiteY257" fmla="*/ 412130 h 1120951"/>
                <a:gd name="connsiteX258" fmla="*/ 480854 w 1794577"/>
                <a:gd name="connsiteY258" fmla="*/ 405470 h 1120951"/>
                <a:gd name="connsiteX259" fmla="*/ 481806 w 1794577"/>
                <a:gd name="connsiteY259" fmla="*/ 407372 h 1120951"/>
                <a:gd name="connsiteX260" fmla="*/ 486566 w 1794577"/>
                <a:gd name="connsiteY260" fmla="*/ 405470 h 1120951"/>
                <a:gd name="connsiteX261" fmla="*/ 485614 w 1794577"/>
                <a:gd name="connsiteY261" fmla="*/ 393101 h 1120951"/>
                <a:gd name="connsiteX262" fmla="*/ 449200 w 1794577"/>
                <a:gd name="connsiteY262" fmla="*/ 386812 h 1120951"/>
                <a:gd name="connsiteX263" fmla="*/ 450986 w 1794577"/>
                <a:gd name="connsiteY263" fmla="*/ 388463 h 1120951"/>
                <a:gd name="connsiteX264" fmla="*/ 452295 w 1794577"/>
                <a:gd name="connsiteY264" fmla="*/ 397858 h 1120951"/>
                <a:gd name="connsiteX265" fmla="*/ 448844 w 1794577"/>
                <a:gd name="connsiteY265" fmla="*/ 390960 h 1120951"/>
                <a:gd name="connsiteX266" fmla="*/ 444679 w 1794577"/>
                <a:gd name="connsiteY266" fmla="*/ 382635 h 1120951"/>
                <a:gd name="connsiteX267" fmla="*/ 449216 w 1794577"/>
                <a:gd name="connsiteY267" fmla="*/ 386619 h 1120951"/>
                <a:gd name="connsiteX268" fmla="*/ 449200 w 1794577"/>
                <a:gd name="connsiteY268" fmla="*/ 386812 h 1120951"/>
                <a:gd name="connsiteX269" fmla="*/ 500846 w 1794577"/>
                <a:gd name="connsiteY269" fmla="*/ 329355 h 1120951"/>
                <a:gd name="connsiteX270" fmla="*/ 497038 w 1794577"/>
                <a:gd name="connsiteY270" fmla="*/ 340772 h 1120951"/>
                <a:gd name="connsiteX271" fmla="*/ 500846 w 1794577"/>
                <a:gd name="connsiteY271" fmla="*/ 329355 h 1120951"/>
                <a:gd name="connsiteX272" fmla="*/ 496086 w 1794577"/>
                <a:gd name="connsiteY272" fmla="*/ 316986 h 1120951"/>
                <a:gd name="connsiteX273" fmla="*/ 488470 w 1794577"/>
                <a:gd name="connsiteY273" fmla="*/ 322694 h 1120951"/>
                <a:gd name="connsiteX274" fmla="*/ 487518 w 1794577"/>
                <a:gd name="connsiteY274" fmla="*/ 319840 h 1120951"/>
                <a:gd name="connsiteX275" fmla="*/ 483711 w 1794577"/>
                <a:gd name="connsiteY275" fmla="*/ 323884 h 1120951"/>
                <a:gd name="connsiteX276" fmla="*/ 483451 w 1794577"/>
                <a:gd name="connsiteY276" fmla="*/ 325378 h 1120951"/>
                <a:gd name="connsiteX277" fmla="*/ 481806 w 1794577"/>
                <a:gd name="connsiteY277" fmla="*/ 325549 h 1120951"/>
                <a:gd name="connsiteX278" fmla="*/ 482758 w 1794577"/>
                <a:gd name="connsiteY278" fmla="*/ 329355 h 1120951"/>
                <a:gd name="connsiteX279" fmla="*/ 483451 w 1794577"/>
                <a:gd name="connsiteY279" fmla="*/ 325378 h 1120951"/>
                <a:gd name="connsiteX280" fmla="*/ 487518 w 1794577"/>
                <a:gd name="connsiteY280" fmla="*/ 324954 h 1120951"/>
                <a:gd name="connsiteX281" fmla="*/ 493230 w 1794577"/>
                <a:gd name="connsiteY281" fmla="*/ 326500 h 1120951"/>
                <a:gd name="connsiteX282" fmla="*/ 496086 w 1794577"/>
                <a:gd name="connsiteY282" fmla="*/ 316986 h 1120951"/>
                <a:gd name="connsiteX283" fmla="*/ 436112 w 1794577"/>
                <a:gd name="connsiteY283" fmla="*/ 302714 h 1120951"/>
                <a:gd name="connsiteX284" fmla="*/ 438113 w 1794577"/>
                <a:gd name="connsiteY284" fmla="*/ 308314 h 1120951"/>
                <a:gd name="connsiteX285" fmla="*/ 437897 w 1794577"/>
                <a:gd name="connsiteY285" fmla="*/ 308185 h 1120951"/>
                <a:gd name="connsiteX286" fmla="*/ 436112 w 1794577"/>
                <a:gd name="connsiteY286" fmla="*/ 302714 h 1120951"/>
                <a:gd name="connsiteX287" fmla="*/ 455151 w 1794577"/>
                <a:gd name="connsiteY287" fmla="*/ 264657 h 1120951"/>
                <a:gd name="connsiteX288" fmla="*/ 458959 w 1794577"/>
                <a:gd name="connsiteY288" fmla="*/ 277977 h 1120951"/>
                <a:gd name="connsiteX289" fmla="*/ 455151 w 1794577"/>
                <a:gd name="connsiteY289" fmla="*/ 264657 h 1120951"/>
                <a:gd name="connsiteX290" fmla="*/ 459911 w 1794577"/>
                <a:gd name="connsiteY290" fmla="*/ 241822 h 1120951"/>
                <a:gd name="connsiteX291" fmla="*/ 455151 w 1794577"/>
                <a:gd name="connsiteY291" fmla="*/ 252288 h 1120951"/>
                <a:gd name="connsiteX292" fmla="*/ 463719 w 1794577"/>
                <a:gd name="connsiteY292" fmla="*/ 255142 h 1120951"/>
                <a:gd name="connsiteX293" fmla="*/ 469431 w 1794577"/>
                <a:gd name="connsiteY293" fmla="*/ 247531 h 1120951"/>
                <a:gd name="connsiteX294" fmla="*/ 459911 w 1794577"/>
                <a:gd name="connsiteY294" fmla="*/ 241822 h 1120951"/>
                <a:gd name="connsiteX295" fmla="*/ 455151 w 1794577"/>
                <a:gd name="connsiteY295" fmla="*/ 179027 h 1120951"/>
                <a:gd name="connsiteX296" fmla="*/ 456103 w 1794577"/>
                <a:gd name="connsiteY296" fmla="*/ 193299 h 1120951"/>
                <a:gd name="connsiteX297" fmla="*/ 459911 w 1794577"/>
                <a:gd name="connsiteY297" fmla="*/ 182833 h 1120951"/>
                <a:gd name="connsiteX298" fmla="*/ 455151 w 1794577"/>
                <a:gd name="connsiteY298" fmla="*/ 179027 h 1120951"/>
                <a:gd name="connsiteX299" fmla="*/ 444679 w 1794577"/>
                <a:gd name="connsiteY299" fmla="*/ 149532 h 1120951"/>
                <a:gd name="connsiteX300" fmla="*/ 442775 w 1794577"/>
                <a:gd name="connsiteY300" fmla="*/ 161901 h 1120951"/>
                <a:gd name="connsiteX301" fmla="*/ 444679 w 1794577"/>
                <a:gd name="connsiteY301" fmla="*/ 149532 h 1120951"/>
                <a:gd name="connsiteX302" fmla="*/ 504654 w 1794577"/>
                <a:gd name="connsiteY302" fmla="*/ 137164 h 1120951"/>
                <a:gd name="connsiteX303" fmla="*/ 497990 w 1794577"/>
                <a:gd name="connsiteY303" fmla="*/ 148581 h 1120951"/>
                <a:gd name="connsiteX304" fmla="*/ 504654 w 1794577"/>
                <a:gd name="connsiteY304" fmla="*/ 137164 h 1120951"/>
                <a:gd name="connsiteX305" fmla="*/ 448844 w 1794577"/>
                <a:gd name="connsiteY305" fmla="*/ 90662 h 1120951"/>
                <a:gd name="connsiteX306" fmla="*/ 440871 w 1794577"/>
                <a:gd name="connsiteY306" fmla="*/ 92446 h 1120951"/>
                <a:gd name="connsiteX307" fmla="*/ 441823 w 1794577"/>
                <a:gd name="connsiteY307" fmla="*/ 98155 h 1120951"/>
                <a:gd name="connsiteX308" fmla="*/ 444679 w 1794577"/>
                <a:gd name="connsiteY308" fmla="*/ 95301 h 1120951"/>
                <a:gd name="connsiteX309" fmla="*/ 440871 w 1794577"/>
                <a:gd name="connsiteY309" fmla="*/ 105766 h 1120951"/>
                <a:gd name="connsiteX310" fmla="*/ 453247 w 1794577"/>
                <a:gd name="connsiteY310" fmla="*/ 98155 h 1120951"/>
                <a:gd name="connsiteX311" fmla="*/ 455151 w 1794577"/>
                <a:gd name="connsiteY311" fmla="*/ 102912 h 1120951"/>
                <a:gd name="connsiteX312" fmla="*/ 456103 w 1794577"/>
                <a:gd name="connsiteY312" fmla="*/ 106718 h 1120951"/>
                <a:gd name="connsiteX313" fmla="*/ 458007 w 1794577"/>
                <a:gd name="connsiteY313" fmla="*/ 105766 h 1120951"/>
                <a:gd name="connsiteX314" fmla="*/ 455151 w 1794577"/>
                <a:gd name="connsiteY314" fmla="*/ 102912 h 1120951"/>
                <a:gd name="connsiteX315" fmla="*/ 457055 w 1794577"/>
                <a:gd name="connsiteY315" fmla="*/ 100058 h 1120951"/>
                <a:gd name="connsiteX316" fmla="*/ 453247 w 1794577"/>
                <a:gd name="connsiteY316" fmla="*/ 98155 h 1120951"/>
                <a:gd name="connsiteX317" fmla="*/ 448844 w 1794577"/>
                <a:gd name="connsiteY317" fmla="*/ 90662 h 1120951"/>
                <a:gd name="connsiteX318" fmla="*/ 463005 w 1794577"/>
                <a:gd name="connsiteY318" fmla="*/ 55697 h 1120951"/>
                <a:gd name="connsiteX319" fmla="*/ 459911 w 1794577"/>
                <a:gd name="connsiteY319" fmla="*/ 60097 h 1120951"/>
                <a:gd name="connsiteX320" fmla="*/ 465623 w 1794577"/>
                <a:gd name="connsiteY320" fmla="*/ 59146 h 1120951"/>
                <a:gd name="connsiteX321" fmla="*/ 467527 w 1794577"/>
                <a:gd name="connsiteY321" fmla="*/ 56292 h 1120951"/>
                <a:gd name="connsiteX322" fmla="*/ 463005 w 1794577"/>
                <a:gd name="connsiteY322" fmla="*/ 55697 h 1120951"/>
                <a:gd name="connsiteX323" fmla="*/ 417072 w 1794577"/>
                <a:gd name="connsiteY323" fmla="*/ 157 h 1120951"/>
                <a:gd name="connsiteX324" fmla="*/ 428496 w 1794577"/>
                <a:gd name="connsiteY324" fmla="*/ 157 h 1120951"/>
                <a:gd name="connsiteX325" fmla="*/ 430400 w 1794577"/>
                <a:gd name="connsiteY325" fmla="*/ 10623 h 1120951"/>
                <a:gd name="connsiteX326" fmla="*/ 440871 w 1794577"/>
                <a:gd name="connsiteY326" fmla="*/ 1108 h 1120951"/>
                <a:gd name="connsiteX327" fmla="*/ 441823 w 1794577"/>
                <a:gd name="connsiteY327" fmla="*/ 7768 h 1120951"/>
                <a:gd name="connsiteX328" fmla="*/ 443728 w 1794577"/>
                <a:gd name="connsiteY328" fmla="*/ 7768 h 1120951"/>
                <a:gd name="connsiteX329" fmla="*/ 443728 w 1794577"/>
                <a:gd name="connsiteY329" fmla="*/ 12525 h 1120951"/>
                <a:gd name="connsiteX330" fmla="*/ 463719 w 1794577"/>
                <a:gd name="connsiteY330" fmla="*/ 11574 h 1120951"/>
                <a:gd name="connsiteX331" fmla="*/ 455151 w 1794577"/>
                <a:gd name="connsiteY331" fmla="*/ 22040 h 1120951"/>
                <a:gd name="connsiteX332" fmla="*/ 460863 w 1794577"/>
                <a:gd name="connsiteY332" fmla="*/ 29651 h 1120951"/>
                <a:gd name="connsiteX333" fmla="*/ 467527 w 1794577"/>
                <a:gd name="connsiteY333" fmla="*/ 19186 h 1120951"/>
                <a:gd name="connsiteX334" fmla="*/ 479902 w 1794577"/>
                <a:gd name="connsiteY334" fmla="*/ 28700 h 1120951"/>
                <a:gd name="connsiteX335" fmla="*/ 497038 w 1794577"/>
                <a:gd name="connsiteY335" fmla="*/ 56292 h 1120951"/>
                <a:gd name="connsiteX336" fmla="*/ 484662 w 1794577"/>
                <a:gd name="connsiteY336" fmla="*/ 59146 h 1120951"/>
                <a:gd name="connsiteX337" fmla="*/ 491326 w 1794577"/>
                <a:gd name="connsiteY337" fmla="*/ 67709 h 1120951"/>
                <a:gd name="connsiteX338" fmla="*/ 481806 w 1794577"/>
                <a:gd name="connsiteY338" fmla="*/ 71515 h 1120951"/>
                <a:gd name="connsiteX339" fmla="*/ 487518 w 1794577"/>
                <a:gd name="connsiteY339" fmla="*/ 77223 h 1120951"/>
                <a:gd name="connsiteX340" fmla="*/ 498942 w 1794577"/>
                <a:gd name="connsiteY340" fmla="*/ 73418 h 1120951"/>
                <a:gd name="connsiteX341" fmla="*/ 497038 w 1794577"/>
                <a:gd name="connsiteY341" fmla="*/ 85786 h 1120951"/>
                <a:gd name="connsiteX342" fmla="*/ 500846 w 1794577"/>
                <a:gd name="connsiteY342" fmla="*/ 82932 h 1120951"/>
                <a:gd name="connsiteX343" fmla="*/ 505606 w 1794577"/>
                <a:gd name="connsiteY343" fmla="*/ 128601 h 1120951"/>
                <a:gd name="connsiteX344" fmla="*/ 510366 w 1794577"/>
                <a:gd name="connsiteY344" fmla="*/ 126698 h 1120951"/>
                <a:gd name="connsiteX345" fmla="*/ 508462 w 1794577"/>
                <a:gd name="connsiteY345" fmla="*/ 132407 h 1120951"/>
                <a:gd name="connsiteX346" fmla="*/ 511317 w 1794577"/>
                <a:gd name="connsiteY346" fmla="*/ 131455 h 1120951"/>
                <a:gd name="connsiteX347" fmla="*/ 506558 w 1794577"/>
                <a:gd name="connsiteY347" fmla="*/ 165707 h 1120951"/>
                <a:gd name="connsiteX348" fmla="*/ 512269 w 1794577"/>
                <a:gd name="connsiteY348" fmla="*/ 159047 h 1120951"/>
                <a:gd name="connsiteX349" fmla="*/ 505606 w 1794577"/>
                <a:gd name="connsiteY349" fmla="*/ 170464 h 1120951"/>
                <a:gd name="connsiteX350" fmla="*/ 514174 w 1794577"/>
                <a:gd name="connsiteY350" fmla="*/ 169513 h 1120951"/>
                <a:gd name="connsiteX351" fmla="*/ 508462 w 1794577"/>
                <a:gd name="connsiteY351" fmla="*/ 197105 h 1120951"/>
                <a:gd name="connsiteX352" fmla="*/ 514174 w 1794577"/>
                <a:gd name="connsiteY352" fmla="*/ 197105 h 1120951"/>
                <a:gd name="connsiteX353" fmla="*/ 511317 w 1794577"/>
                <a:gd name="connsiteY353" fmla="*/ 203765 h 1120951"/>
                <a:gd name="connsiteX354" fmla="*/ 515126 w 1794577"/>
                <a:gd name="connsiteY354" fmla="*/ 201862 h 1120951"/>
                <a:gd name="connsiteX355" fmla="*/ 510366 w 1794577"/>
                <a:gd name="connsiteY355" fmla="*/ 222793 h 1120951"/>
                <a:gd name="connsiteX356" fmla="*/ 520837 w 1794577"/>
                <a:gd name="connsiteY356" fmla="*/ 217085 h 1120951"/>
                <a:gd name="connsiteX357" fmla="*/ 511317 w 1794577"/>
                <a:gd name="connsiteY357" fmla="*/ 236113 h 1120951"/>
                <a:gd name="connsiteX358" fmla="*/ 520837 w 1794577"/>
                <a:gd name="connsiteY358" fmla="*/ 238968 h 1120951"/>
                <a:gd name="connsiteX359" fmla="*/ 514174 w 1794577"/>
                <a:gd name="connsiteY359" fmla="*/ 246579 h 1120951"/>
                <a:gd name="connsiteX360" fmla="*/ 518933 w 1794577"/>
                <a:gd name="connsiteY360" fmla="*/ 245628 h 1120951"/>
                <a:gd name="connsiteX361" fmla="*/ 514174 w 1794577"/>
                <a:gd name="connsiteY361" fmla="*/ 332209 h 1120951"/>
                <a:gd name="connsiteX362" fmla="*/ 516077 w 1794577"/>
                <a:gd name="connsiteY362" fmla="*/ 331257 h 1120951"/>
                <a:gd name="connsiteX363" fmla="*/ 506558 w 1794577"/>
                <a:gd name="connsiteY363" fmla="*/ 349335 h 1120951"/>
                <a:gd name="connsiteX364" fmla="*/ 517981 w 1794577"/>
                <a:gd name="connsiteY364" fmla="*/ 358849 h 1120951"/>
                <a:gd name="connsiteX365" fmla="*/ 510366 w 1794577"/>
                <a:gd name="connsiteY365" fmla="*/ 372169 h 1120951"/>
                <a:gd name="connsiteX366" fmla="*/ 518933 w 1794577"/>
                <a:gd name="connsiteY366" fmla="*/ 371218 h 1120951"/>
                <a:gd name="connsiteX367" fmla="*/ 518933 w 1794577"/>
                <a:gd name="connsiteY367" fmla="*/ 419741 h 1120951"/>
                <a:gd name="connsiteX368" fmla="*/ 505606 w 1794577"/>
                <a:gd name="connsiteY368" fmla="*/ 388344 h 1120951"/>
                <a:gd name="connsiteX369" fmla="*/ 506558 w 1794577"/>
                <a:gd name="connsiteY369" fmla="*/ 421644 h 1120951"/>
                <a:gd name="connsiteX370" fmla="*/ 510366 w 1794577"/>
                <a:gd name="connsiteY370" fmla="*/ 414033 h 1120951"/>
                <a:gd name="connsiteX371" fmla="*/ 517029 w 1794577"/>
                <a:gd name="connsiteY371" fmla="*/ 440673 h 1120951"/>
                <a:gd name="connsiteX372" fmla="*/ 503702 w 1794577"/>
                <a:gd name="connsiteY372" fmla="*/ 470167 h 1120951"/>
                <a:gd name="connsiteX373" fmla="*/ 515126 w 1794577"/>
                <a:gd name="connsiteY373" fmla="*/ 465410 h 1120951"/>
                <a:gd name="connsiteX374" fmla="*/ 515126 w 1794577"/>
                <a:gd name="connsiteY374" fmla="*/ 473021 h 1120951"/>
                <a:gd name="connsiteX375" fmla="*/ 537973 w 1794577"/>
                <a:gd name="connsiteY375" fmla="*/ 467313 h 1120951"/>
                <a:gd name="connsiteX376" fmla="*/ 537021 w 1794577"/>
                <a:gd name="connsiteY376" fmla="*/ 465410 h 1120951"/>
                <a:gd name="connsiteX377" fmla="*/ 565580 w 1794577"/>
                <a:gd name="connsiteY377" fmla="*/ 474924 h 1120951"/>
                <a:gd name="connsiteX378" fmla="*/ 580812 w 1794577"/>
                <a:gd name="connsiteY378" fmla="*/ 463507 h 1120951"/>
                <a:gd name="connsiteX379" fmla="*/ 602707 w 1794577"/>
                <a:gd name="connsiteY379" fmla="*/ 471119 h 1120951"/>
                <a:gd name="connsiteX380" fmla="*/ 600803 w 1794577"/>
                <a:gd name="connsiteY380" fmla="*/ 462556 h 1120951"/>
                <a:gd name="connsiteX381" fmla="*/ 678865 w 1794577"/>
                <a:gd name="connsiteY381" fmla="*/ 462556 h 1120951"/>
                <a:gd name="connsiteX382" fmla="*/ 629362 w 1794577"/>
                <a:gd name="connsiteY382" fmla="*/ 475876 h 1120951"/>
                <a:gd name="connsiteX383" fmla="*/ 682673 w 1794577"/>
                <a:gd name="connsiteY383" fmla="*/ 474924 h 1120951"/>
                <a:gd name="connsiteX384" fmla="*/ 670297 w 1794577"/>
                <a:gd name="connsiteY384" fmla="*/ 471119 h 1120951"/>
                <a:gd name="connsiteX385" fmla="*/ 713136 w 1794577"/>
                <a:gd name="connsiteY385" fmla="*/ 464459 h 1120951"/>
                <a:gd name="connsiteX386" fmla="*/ 759783 w 1794577"/>
                <a:gd name="connsiteY386" fmla="*/ 477779 h 1120951"/>
                <a:gd name="connsiteX387" fmla="*/ 752167 w 1794577"/>
                <a:gd name="connsiteY387" fmla="*/ 466362 h 1120951"/>
                <a:gd name="connsiteX388" fmla="*/ 769302 w 1794577"/>
                <a:gd name="connsiteY388" fmla="*/ 466362 h 1120951"/>
                <a:gd name="connsiteX389" fmla="*/ 769302 w 1794577"/>
                <a:gd name="connsiteY389" fmla="*/ 473973 h 1120951"/>
                <a:gd name="connsiteX390" fmla="*/ 777870 w 1794577"/>
                <a:gd name="connsiteY390" fmla="*/ 471119 h 1120951"/>
                <a:gd name="connsiteX391" fmla="*/ 821661 w 1794577"/>
                <a:gd name="connsiteY391" fmla="*/ 482536 h 1120951"/>
                <a:gd name="connsiteX392" fmla="*/ 823565 w 1794577"/>
                <a:gd name="connsiteY392" fmla="*/ 478730 h 1120951"/>
                <a:gd name="connsiteX393" fmla="*/ 826421 w 1794577"/>
                <a:gd name="connsiteY393" fmla="*/ 481585 h 1120951"/>
                <a:gd name="connsiteX394" fmla="*/ 842604 w 1794577"/>
                <a:gd name="connsiteY394" fmla="*/ 471119 h 1120951"/>
                <a:gd name="connsiteX395" fmla="*/ 826421 w 1794577"/>
                <a:gd name="connsiteY395" fmla="*/ 470167 h 1120951"/>
                <a:gd name="connsiteX396" fmla="*/ 851172 w 1794577"/>
                <a:gd name="connsiteY396" fmla="*/ 465410 h 1120951"/>
                <a:gd name="connsiteX397" fmla="*/ 858788 w 1794577"/>
                <a:gd name="connsiteY397" fmla="*/ 472070 h 1120951"/>
                <a:gd name="connsiteX398" fmla="*/ 856884 w 1794577"/>
                <a:gd name="connsiteY398" fmla="*/ 469216 h 1120951"/>
                <a:gd name="connsiteX399" fmla="*/ 889251 w 1794577"/>
                <a:gd name="connsiteY399" fmla="*/ 471119 h 1120951"/>
                <a:gd name="connsiteX400" fmla="*/ 892107 w 1794577"/>
                <a:gd name="connsiteY400" fmla="*/ 478730 h 1120951"/>
                <a:gd name="connsiteX401" fmla="*/ 904483 w 1794577"/>
                <a:gd name="connsiteY401" fmla="*/ 473021 h 1120951"/>
                <a:gd name="connsiteX402" fmla="*/ 924474 w 1794577"/>
                <a:gd name="connsiteY402" fmla="*/ 488245 h 1120951"/>
                <a:gd name="connsiteX403" fmla="*/ 927330 w 1794577"/>
                <a:gd name="connsiteY403" fmla="*/ 481585 h 1120951"/>
                <a:gd name="connsiteX404" fmla="*/ 969217 w 1794577"/>
                <a:gd name="connsiteY404" fmla="*/ 485390 h 1120951"/>
                <a:gd name="connsiteX405" fmla="*/ 1003488 w 1794577"/>
                <a:gd name="connsiteY405" fmla="*/ 490148 h 1120951"/>
                <a:gd name="connsiteX406" fmla="*/ 1004440 w 1794577"/>
                <a:gd name="connsiteY406" fmla="*/ 483487 h 1120951"/>
                <a:gd name="connsiteX407" fmla="*/ 1020623 w 1794577"/>
                <a:gd name="connsiteY407" fmla="*/ 487293 h 1120951"/>
                <a:gd name="connsiteX408" fmla="*/ 1018719 w 1794577"/>
                <a:gd name="connsiteY408" fmla="*/ 484439 h 1120951"/>
                <a:gd name="connsiteX409" fmla="*/ 1070126 w 1794577"/>
                <a:gd name="connsiteY409" fmla="*/ 489196 h 1120951"/>
                <a:gd name="connsiteX410" fmla="*/ 1059655 w 1794577"/>
                <a:gd name="connsiteY410" fmla="*/ 480633 h 1120951"/>
                <a:gd name="connsiteX411" fmla="*/ 1122485 w 1794577"/>
                <a:gd name="connsiteY411" fmla="*/ 486342 h 1120951"/>
                <a:gd name="connsiteX412" fmla="*/ 1120580 w 1794577"/>
                <a:gd name="connsiteY412" fmla="*/ 483487 h 1120951"/>
                <a:gd name="connsiteX413" fmla="*/ 1132956 w 1794577"/>
                <a:gd name="connsiteY413" fmla="*/ 489196 h 1120951"/>
                <a:gd name="connsiteX414" fmla="*/ 1132004 w 1794577"/>
                <a:gd name="connsiteY414" fmla="*/ 482536 h 1120951"/>
                <a:gd name="connsiteX415" fmla="*/ 1191027 w 1794577"/>
                <a:gd name="connsiteY415" fmla="*/ 493002 h 1120951"/>
                <a:gd name="connsiteX416" fmla="*/ 1189123 w 1794577"/>
                <a:gd name="connsiteY416" fmla="*/ 480633 h 1120951"/>
                <a:gd name="connsiteX417" fmla="*/ 1264329 w 1794577"/>
                <a:gd name="connsiteY417" fmla="*/ 489196 h 1120951"/>
                <a:gd name="connsiteX418" fmla="*/ 1264329 w 1794577"/>
                <a:gd name="connsiteY418" fmla="*/ 490148 h 1120951"/>
                <a:gd name="connsiteX419" fmla="*/ 1274800 w 1794577"/>
                <a:gd name="connsiteY419" fmla="*/ 493002 h 1120951"/>
                <a:gd name="connsiteX420" fmla="*/ 1275752 w 1794577"/>
                <a:gd name="connsiteY420" fmla="*/ 492050 h 1120951"/>
                <a:gd name="connsiteX421" fmla="*/ 1294792 w 1794577"/>
                <a:gd name="connsiteY421" fmla="*/ 496807 h 1120951"/>
                <a:gd name="connsiteX422" fmla="*/ 1304311 w 1794577"/>
                <a:gd name="connsiteY422" fmla="*/ 486342 h 1120951"/>
                <a:gd name="connsiteX423" fmla="*/ 1345247 w 1794577"/>
                <a:gd name="connsiteY423" fmla="*/ 488245 h 1120951"/>
                <a:gd name="connsiteX424" fmla="*/ 1344294 w 1794577"/>
                <a:gd name="connsiteY424" fmla="*/ 483487 h 1120951"/>
                <a:gd name="connsiteX425" fmla="*/ 1456627 w 1794577"/>
                <a:gd name="connsiteY425" fmla="*/ 488245 h 1120951"/>
                <a:gd name="connsiteX426" fmla="*/ 1509938 w 1794577"/>
                <a:gd name="connsiteY426" fmla="*/ 507273 h 1120951"/>
                <a:gd name="connsiteX427" fmla="*/ 1493754 w 1794577"/>
                <a:gd name="connsiteY427" fmla="*/ 495856 h 1120951"/>
                <a:gd name="connsiteX428" fmla="*/ 1505401 w 1794577"/>
                <a:gd name="connsiteY428" fmla="*/ 489701 h 1120951"/>
                <a:gd name="connsiteX429" fmla="*/ 1514181 w 1794577"/>
                <a:gd name="connsiteY429" fmla="*/ 491714 h 1120951"/>
                <a:gd name="connsiteX430" fmla="*/ 1516483 w 1794577"/>
                <a:gd name="connsiteY430" fmla="*/ 494191 h 1120951"/>
                <a:gd name="connsiteX431" fmla="*/ 1526122 w 1794577"/>
                <a:gd name="connsiteY431" fmla="*/ 497759 h 1120951"/>
                <a:gd name="connsiteX432" fmla="*/ 1527073 w 1794577"/>
                <a:gd name="connsiteY432" fmla="*/ 491099 h 1120951"/>
                <a:gd name="connsiteX433" fmla="*/ 1537545 w 1794577"/>
                <a:gd name="connsiteY433" fmla="*/ 499662 h 1120951"/>
                <a:gd name="connsiteX434" fmla="*/ 1632742 w 1794577"/>
                <a:gd name="connsiteY434" fmla="*/ 493953 h 1120951"/>
                <a:gd name="connsiteX435" fmla="*/ 1629886 w 1794577"/>
                <a:gd name="connsiteY435" fmla="*/ 500613 h 1120951"/>
                <a:gd name="connsiteX436" fmla="*/ 1675581 w 1794577"/>
                <a:gd name="connsiteY436" fmla="*/ 504419 h 1120951"/>
                <a:gd name="connsiteX437" fmla="*/ 1671773 w 1794577"/>
                <a:gd name="connsiteY437" fmla="*/ 501565 h 1120951"/>
                <a:gd name="connsiteX438" fmla="*/ 1726988 w 1794577"/>
                <a:gd name="connsiteY438" fmla="*/ 512031 h 1120951"/>
                <a:gd name="connsiteX439" fmla="*/ 1694620 w 1794577"/>
                <a:gd name="connsiteY439" fmla="*/ 530108 h 1120951"/>
                <a:gd name="connsiteX440" fmla="*/ 1717468 w 1794577"/>
                <a:gd name="connsiteY440" fmla="*/ 530108 h 1120951"/>
                <a:gd name="connsiteX441" fmla="*/ 1714612 w 1794577"/>
                <a:gd name="connsiteY441" fmla="*/ 538671 h 1120951"/>
                <a:gd name="connsiteX442" fmla="*/ 1704140 w 1794577"/>
                <a:gd name="connsiteY442" fmla="*/ 533795 h 1120951"/>
                <a:gd name="connsiteX443" fmla="*/ 1702889 w 1794577"/>
                <a:gd name="connsiteY443" fmla="*/ 533538 h 1120951"/>
                <a:gd name="connsiteX444" fmla="*/ 1701641 w 1794577"/>
                <a:gd name="connsiteY444" fmla="*/ 535935 h 1120951"/>
                <a:gd name="connsiteX445" fmla="*/ 1693668 w 1794577"/>
                <a:gd name="connsiteY445" fmla="*/ 533913 h 1120951"/>
                <a:gd name="connsiteX446" fmla="*/ 1697417 w 1794577"/>
                <a:gd name="connsiteY446" fmla="*/ 532415 h 1120951"/>
                <a:gd name="connsiteX447" fmla="*/ 1690813 w 1794577"/>
                <a:gd name="connsiteY447" fmla="*/ 531059 h 1120951"/>
                <a:gd name="connsiteX448" fmla="*/ 1694620 w 1794577"/>
                <a:gd name="connsiteY448" fmla="*/ 534865 h 1120951"/>
                <a:gd name="connsiteX449" fmla="*/ 1666061 w 1794577"/>
                <a:gd name="connsiteY449" fmla="*/ 530108 h 1120951"/>
                <a:gd name="connsiteX450" fmla="*/ 1681293 w 1794577"/>
                <a:gd name="connsiteY450" fmla="*/ 529157 h 1120951"/>
                <a:gd name="connsiteX451" fmla="*/ 1649878 w 1794577"/>
                <a:gd name="connsiteY451" fmla="*/ 526302 h 1120951"/>
                <a:gd name="connsiteX452" fmla="*/ 1649878 w 1794577"/>
                <a:gd name="connsiteY452" fmla="*/ 539622 h 1120951"/>
                <a:gd name="connsiteX453" fmla="*/ 1611799 w 1794577"/>
                <a:gd name="connsiteY453" fmla="*/ 523448 h 1120951"/>
                <a:gd name="connsiteX454" fmla="*/ 1615607 w 1794577"/>
                <a:gd name="connsiteY454" fmla="*/ 520593 h 1120951"/>
                <a:gd name="connsiteX455" fmla="*/ 1590856 w 1794577"/>
                <a:gd name="connsiteY455" fmla="*/ 516788 h 1120951"/>
                <a:gd name="connsiteX456" fmla="*/ 1604183 w 1794577"/>
                <a:gd name="connsiteY456" fmla="*/ 524399 h 1120951"/>
                <a:gd name="connsiteX457" fmla="*/ 1582288 w 1794577"/>
                <a:gd name="connsiteY457" fmla="*/ 520593 h 1120951"/>
                <a:gd name="connsiteX458" fmla="*/ 1592584 w 1794577"/>
                <a:gd name="connsiteY458" fmla="*/ 525521 h 1120951"/>
                <a:gd name="connsiteX459" fmla="*/ 1594663 w 1794577"/>
                <a:gd name="connsiteY459" fmla="*/ 525351 h 1120951"/>
                <a:gd name="connsiteX460" fmla="*/ 1593235 w 1794577"/>
                <a:gd name="connsiteY460" fmla="*/ 525833 h 1120951"/>
                <a:gd name="connsiteX461" fmla="*/ 1599186 w 1794577"/>
                <a:gd name="connsiteY461" fmla="*/ 528681 h 1120951"/>
                <a:gd name="connsiteX462" fmla="*/ 1620367 w 1794577"/>
                <a:gd name="connsiteY462" fmla="*/ 531059 h 1120951"/>
                <a:gd name="connsiteX463" fmla="*/ 1620367 w 1794577"/>
                <a:gd name="connsiteY463" fmla="*/ 538671 h 1120951"/>
                <a:gd name="connsiteX464" fmla="*/ 1596739 w 1794577"/>
                <a:gd name="connsiteY464" fmla="*/ 534631 h 1120951"/>
                <a:gd name="connsiteX465" fmla="*/ 1601327 w 1794577"/>
                <a:gd name="connsiteY465" fmla="*/ 536768 h 1120951"/>
                <a:gd name="connsiteX466" fmla="*/ 1594270 w 1794577"/>
                <a:gd name="connsiteY466" fmla="*/ 534209 h 1120951"/>
                <a:gd name="connsiteX467" fmla="*/ 1561940 w 1794577"/>
                <a:gd name="connsiteY467" fmla="*/ 528681 h 1120951"/>
                <a:gd name="connsiteX468" fmla="*/ 1504226 w 1794577"/>
                <a:gd name="connsiteY468" fmla="*/ 527254 h 1120951"/>
                <a:gd name="connsiteX469" fmla="*/ 1500418 w 1794577"/>
                <a:gd name="connsiteY469" fmla="*/ 537719 h 1120951"/>
                <a:gd name="connsiteX470" fmla="*/ 1475666 w 1794577"/>
                <a:gd name="connsiteY470" fmla="*/ 533914 h 1120951"/>
                <a:gd name="connsiteX471" fmla="*/ 1488043 w 1794577"/>
                <a:gd name="connsiteY471" fmla="*/ 545331 h 1120951"/>
                <a:gd name="connsiteX472" fmla="*/ 1416645 w 1794577"/>
                <a:gd name="connsiteY472" fmla="*/ 531059 h 1120951"/>
                <a:gd name="connsiteX473" fmla="*/ 1425212 w 1794577"/>
                <a:gd name="connsiteY473" fmla="*/ 536768 h 1120951"/>
                <a:gd name="connsiteX474" fmla="*/ 1374758 w 1794577"/>
                <a:gd name="connsiteY474" fmla="*/ 528205 h 1120951"/>
                <a:gd name="connsiteX475" fmla="*/ 1400461 w 1794577"/>
                <a:gd name="connsiteY475" fmla="*/ 542477 h 1120951"/>
                <a:gd name="connsiteX476" fmla="*/ 1390941 w 1794577"/>
                <a:gd name="connsiteY476" fmla="*/ 545331 h 1120951"/>
                <a:gd name="connsiteX477" fmla="*/ 1396653 w 1794577"/>
                <a:gd name="connsiteY477" fmla="*/ 551040 h 1120951"/>
                <a:gd name="connsiteX478" fmla="*/ 1369998 w 1794577"/>
                <a:gd name="connsiteY478" fmla="*/ 531059 h 1120951"/>
                <a:gd name="connsiteX479" fmla="*/ 1357622 w 1794577"/>
                <a:gd name="connsiteY479" fmla="*/ 539622 h 1120951"/>
                <a:gd name="connsiteX480" fmla="*/ 1298600 w 1794577"/>
                <a:gd name="connsiteY480" fmla="*/ 528205 h 1120951"/>
                <a:gd name="connsiteX481" fmla="*/ 1284320 w 1794577"/>
                <a:gd name="connsiteY481" fmla="*/ 535816 h 1120951"/>
                <a:gd name="connsiteX482" fmla="*/ 1299195 w 1794577"/>
                <a:gd name="connsiteY482" fmla="*/ 547948 h 1120951"/>
                <a:gd name="connsiteX483" fmla="*/ 1304443 w 1794577"/>
                <a:gd name="connsiteY483" fmla="*/ 549033 h 1120951"/>
                <a:gd name="connsiteX484" fmla="*/ 1308119 w 1794577"/>
                <a:gd name="connsiteY484" fmla="*/ 548185 h 1120951"/>
                <a:gd name="connsiteX485" fmla="*/ 1313609 w 1794577"/>
                <a:gd name="connsiteY485" fmla="*/ 550928 h 1120951"/>
                <a:gd name="connsiteX486" fmla="*/ 1323351 w 1794577"/>
                <a:gd name="connsiteY486" fmla="*/ 552943 h 1120951"/>
                <a:gd name="connsiteX487" fmla="*/ 1312879 w 1794577"/>
                <a:gd name="connsiteY487" fmla="*/ 544379 h 1120951"/>
                <a:gd name="connsiteX488" fmla="*/ 1347150 w 1794577"/>
                <a:gd name="connsiteY488" fmla="*/ 546282 h 1120951"/>
                <a:gd name="connsiteX489" fmla="*/ 1322399 w 1794577"/>
                <a:gd name="connsiteY489" fmla="*/ 545331 h 1120951"/>
                <a:gd name="connsiteX490" fmla="*/ 1336679 w 1794577"/>
                <a:gd name="connsiteY490" fmla="*/ 551040 h 1120951"/>
                <a:gd name="connsiteX491" fmla="*/ 1306215 w 1794577"/>
                <a:gd name="connsiteY491" fmla="*/ 554845 h 1120951"/>
                <a:gd name="connsiteX492" fmla="*/ 1308119 w 1794577"/>
                <a:gd name="connsiteY492" fmla="*/ 555797 h 1120951"/>
                <a:gd name="connsiteX493" fmla="*/ 1271945 w 1794577"/>
                <a:gd name="connsiteY493" fmla="*/ 551040 h 1120951"/>
                <a:gd name="connsiteX494" fmla="*/ 1288128 w 1794577"/>
                <a:gd name="connsiteY494" fmla="*/ 541525 h 1120951"/>
                <a:gd name="connsiteX495" fmla="*/ 1256349 w 1794577"/>
                <a:gd name="connsiteY495" fmla="*/ 536875 h 1120951"/>
                <a:gd name="connsiteX496" fmla="*/ 1253857 w 1794577"/>
                <a:gd name="connsiteY496" fmla="*/ 538076 h 1120951"/>
                <a:gd name="connsiteX497" fmla="*/ 1250049 w 1794577"/>
                <a:gd name="connsiteY497" fmla="*/ 540573 h 1120951"/>
                <a:gd name="connsiteX498" fmla="*/ 1250505 w 1794577"/>
                <a:gd name="connsiteY498" fmla="*/ 536020 h 1120951"/>
                <a:gd name="connsiteX499" fmla="*/ 1235294 w 1794577"/>
                <a:gd name="connsiteY499" fmla="*/ 533795 h 1120951"/>
                <a:gd name="connsiteX500" fmla="*/ 1182459 w 1794577"/>
                <a:gd name="connsiteY500" fmla="*/ 539622 h 1120951"/>
                <a:gd name="connsiteX501" fmla="*/ 1201498 w 1794577"/>
                <a:gd name="connsiteY501" fmla="*/ 548185 h 1120951"/>
                <a:gd name="connsiteX502" fmla="*/ 1172850 w 1794577"/>
                <a:gd name="connsiteY502" fmla="*/ 547115 h 1120951"/>
                <a:gd name="connsiteX503" fmla="*/ 1170987 w 1794577"/>
                <a:gd name="connsiteY503" fmla="*/ 551039 h 1120951"/>
                <a:gd name="connsiteX504" fmla="*/ 1172939 w 1794577"/>
                <a:gd name="connsiteY504" fmla="*/ 551039 h 1120951"/>
                <a:gd name="connsiteX505" fmla="*/ 1177909 w 1794577"/>
                <a:gd name="connsiteY505" fmla="*/ 553522 h 1120951"/>
                <a:gd name="connsiteX506" fmla="*/ 1179722 w 1794577"/>
                <a:gd name="connsiteY506" fmla="*/ 553656 h 1120951"/>
                <a:gd name="connsiteX507" fmla="*/ 1184363 w 1794577"/>
                <a:gd name="connsiteY507" fmla="*/ 558651 h 1120951"/>
                <a:gd name="connsiteX508" fmla="*/ 1185315 w 1794577"/>
                <a:gd name="connsiteY508" fmla="*/ 557700 h 1120951"/>
                <a:gd name="connsiteX509" fmla="*/ 1189123 w 1794577"/>
                <a:gd name="connsiteY509" fmla="*/ 561505 h 1120951"/>
                <a:gd name="connsiteX510" fmla="*/ 1170441 w 1794577"/>
                <a:gd name="connsiteY510" fmla="*/ 553418 h 1120951"/>
                <a:gd name="connsiteX511" fmla="*/ 1163115 w 1794577"/>
                <a:gd name="connsiteY511" fmla="*/ 551442 h 1120951"/>
                <a:gd name="connsiteX512" fmla="*/ 1160563 w 1794577"/>
                <a:gd name="connsiteY512" fmla="*/ 551039 h 1120951"/>
                <a:gd name="connsiteX513" fmla="*/ 1161623 w 1794577"/>
                <a:gd name="connsiteY513" fmla="*/ 551039 h 1120951"/>
                <a:gd name="connsiteX514" fmla="*/ 1151044 w 1794577"/>
                <a:gd name="connsiteY514" fmla="*/ 548185 h 1120951"/>
                <a:gd name="connsiteX515" fmla="*/ 1144380 w 1794577"/>
                <a:gd name="connsiteY515" fmla="*/ 556748 h 1120951"/>
                <a:gd name="connsiteX516" fmla="*/ 1145332 w 1794577"/>
                <a:gd name="connsiteY516" fmla="*/ 547234 h 1120951"/>
                <a:gd name="connsiteX517" fmla="*/ 1134979 w 1794577"/>
                <a:gd name="connsiteY517" fmla="*/ 543904 h 1120951"/>
                <a:gd name="connsiteX518" fmla="*/ 1125546 w 1794577"/>
                <a:gd name="connsiteY518" fmla="*/ 546231 h 1120951"/>
                <a:gd name="connsiteX519" fmla="*/ 1126293 w 1794577"/>
                <a:gd name="connsiteY519" fmla="*/ 546281 h 1120951"/>
                <a:gd name="connsiteX520" fmla="*/ 1125653 w 1794577"/>
                <a:gd name="connsiteY520" fmla="*/ 546921 h 1120951"/>
                <a:gd name="connsiteX521" fmla="*/ 1128078 w 1794577"/>
                <a:gd name="connsiteY521" fmla="*/ 551872 h 1120951"/>
                <a:gd name="connsiteX522" fmla="*/ 1138668 w 1794577"/>
                <a:gd name="connsiteY522" fmla="*/ 556748 h 1120951"/>
                <a:gd name="connsiteX523" fmla="*/ 1105349 w 1794577"/>
                <a:gd name="connsiteY523" fmla="*/ 548185 h 1120951"/>
                <a:gd name="connsiteX524" fmla="*/ 1106301 w 1794577"/>
                <a:gd name="connsiteY524" fmla="*/ 550088 h 1120951"/>
                <a:gd name="connsiteX525" fmla="*/ 1094877 w 1794577"/>
                <a:gd name="connsiteY525" fmla="*/ 548185 h 1120951"/>
                <a:gd name="connsiteX526" fmla="*/ 1104397 w 1794577"/>
                <a:gd name="connsiteY526" fmla="*/ 551991 h 1120951"/>
                <a:gd name="connsiteX527" fmla="*/ 1058702 w 1794577"/>
                <a:gd name="connsiteY527" fmla="*/ 551040 h 1120951"/>
                <a:gd name="connsiteX528" fmla="*/ 1049182 w 1794577"/>
                <a:gd name="connsiteY528" fmla="*/ 547234 h 1120951"/>
                <a:gd name="connsiteX529" fmla="*/ 1048231 w 1794577"/>
                <a:gd name="connsiteY529" fmla="*/ 551040 h 1120951"/>
                <a:gd name="connsiteX530" fmla="*/ 1038711 w 1794577"/>
                <a:gd name="connsiteY530" fmla="*/ 547234 h 1120951"/>
                <a:gd name="connsiteX531" fmla="*/ 1028239 w 1794577"/>
                <a:gd name="connsiteY531" fmla="*/ 558651 h 1120951"/>
                <a:gd name="connsiteX532" fmla="*/ 1029191 w 1794577"/>
                <a:gd name="connsiteY532" fmla="*/ 558651 h 1120951"/>
                <a:gd name="connsiteX533" fmla="*/ 1023479 w 1794577"/>
                <a:gd name="connsiteY533" fmla="*/ 565311 h 1120951"/>
                <a:gd name="connsiteX534" fmla="*/ 1004440 w 1794577"/>
                <a:gd name="connsiteY534" fmla="*/ 559602 h 1120951"/>
                <a:gd name="connsiteX535" fmla="*/ 970169 w 1794577"/>
                <a:gd name="connsiteY535" fmla="*/ 535816 h 1120951"/>
                <a:gd name="connsiteX536" fmla="*/ 963505 w 1794577"/>
                <a:gd name="connsiteY536" fmla="*/ 541525 h 1120951"/>
                <a:gd name="connsiteX537" fmla="*/ 944465 w 1794577"/>
                <a:gd name="connsiteY537" fmla="*/ 550088 h 1120951"/>
                <a:gd name="connsiteX538" fmla="*/ 950178 w 1794577"/>
                <a:gd name="connsiteY538" fmla="*/ 552943 h 1120951"/>
                <a:gd name="connsiteX539" fmla="*/ 940658 w 1794577"/>
                <a:gd name="connsiteY539" fmla="*/ 551040 h 1120951"/>
                <a:gd name="connsiteX540" fmla="*/ 938754 w 1794577"/>
                <a:gd name="connsiteY540" fmla="*/ 556748 h 1120951"/>
                <a:gd name="connsiteX541" fmla="*/ 924474 w 1794577"/>
                <a:gd name="connsiteY541" fmla="*/ 553894 h 1120951"/>
                <a:gd name="connsiteX542" fmla="*/ 932090 w 1794577"/>
                <a:gd name="connsiteY542" fmla="*/ 563408 h 1120951"/>
                <a:gd name="connsiteX543" fmla="*/ 914002 w 1794577"/>
                <a:gd name="connsiteY543" fmla="*/ 559602 h 1120951"/>
                <a:gd name="connsiteX544" fmla="*/ 919714 w 1794577"/>
                <a:gd name="connsiteY544" fmla="*/ 565311 h 1120951"/>
                <a:gd name="connsiteX545" fmla="*/ 899723 w 1794577"/>
                <a:gd name="connsiteY545" fmla="*/ 557700 h 1120951"/>
                <a:gd name="connsiteX546" fmla="*/ 916858 w 1794577"/>
                <a:gd name="connsiteY546" fmla="*/ 551991 h 1120951"/>
                <a:gd name="connsiteX547" fmla="*/ 894963 w 1794577"/>
                <a:gd name="connsiteY547" fmla="*/ 532962 h 1120951"/>
                <a:gd name="connsiteX548" fmla="*/ 834037 w 1794577"/>
                <a:gd name="connsiteY548" fmla="*/ 522496 h 1120951"/>
                <a:gd name="connsiteX549" fmla="*/ 828325 w 1794577"/>
                <a:gd name="connsiteY549" fmla="*/ 535816 h 1120951"/>
                <a:gd name="connsiteX550" fmla="*/ 854028 w 1794577"/>
                <a:gd name="connsiteY550" fmla="*/ 549137 h 1120951"/>
                <a:gd name="connsiteX551" fmla="*/ 887347 w 1794577"/>
                <a:gd name="connsiteY551" fmla="*/ 540574 h 1120951"/>
                <a:gd name="connsiteX552" fmla="*/ 869260 w 1794577"/>
                <a:gd name="connsiteY552" fmla="*/ 544379 h 1120951"/>
                <a:gd name="connsiteX553" fmla="*/ 883539 w 1794577"/>
                <a:gd name="connsiteY553" fmla="*/ 558651 h 1120951"/>
                <a:gd name="connsiteX554" fmla="*/ 834988 w 1794577"/>
                <a:gd name="connsiteY554" fmla="*/ 562457 h 1120951"/>
                <a:gd name="connsiteX555" fmla="*/ 812141 w 1794577"/>
                <a:gd name="connsiteY555" fmla="*/ 555797 h 1120951"/>
                <a:gd name="connsiteX556" fmla="*/ 795958 w 1794577"/>
                <a:gd name="connsiteY556" fmla="*/ 536768 h 1120951"/>
                <a:gd name="connsiteX557" fmla="*/ 769302 w 1794577"/>
                <a:gd name="connsiteY557" fmla="*/ 539622 h 1120951"/>
                <a:gd name="connsiteX558" fmla="*/ 765494 w 1794577"/>
                <a:gd name="connsiteY558" fmla="*/ 552943 h 1120951"/>
                <a:gd name="connsiteX559" fmla="*/ 797862 w 1794577"/>
                <a:gd name="connsiteY559" fmla="*/ 562457 h 1120951"/>
                <a:gd name="connsiteX560" fmla="*/ 773110 w 1794577"/>
                <a:gd name="connsiteY560" fmla="*/ 567214 h 1120951"/>
                <a:gd name="connsiteX561" fmla="*/ 767399 w 1794577"/>
                <a:gd name="connsiteY561" fmla="*/ 558651 h 1120951"/>
                <a:gd name="connsiteX562" fmla="*/ 764542 w 1794577"/>
                <a:gd name="connsiteY562" fmla="*/ 565311 h 1120951"/>
                <a:gd name="connsiteX563" fmla="*/ 709328 w 1794577"/>
                <a:gd name="connsiteY563" fmla="*/ 557700 h 1120951"/>
                <a:gd name="connsiteX564" fmla="*/ 727416 w 1794577"/>
                <a:gd name="connsiteY564" fmla="*/ 561505 h 1120951"/>
                <a:gd name="connsiteX565" fmla="*/ 731223 w 1794577"/>
                <a:gd name="connsiteY565" fmla="*/ 542477 h 1120951"/>
                <a:gd name="connsiteX566" fmla="*/ 651258 w 1794577"/>
                <a:gd name="connsiteY566" fmla="*/ 533914 h 1120951"/>
                <a:gd name="connsiteX567" fmla="*/ 667441 w 1794577"/>
                <a:gd name="connsiteY567" fmla="*/ 545331 h 1120951"/>
                <a:gd name="connsiteX568" fmla="*/ 638525 w 1794577"/>
                <a:gd name="connsiteY568" fmla="*/ 540217 h 1120951"/>
                <a:gd name="connsiteX569" fmla="*/ 623450 w 1794577"/>
                <a:gd name="connsiteY569" fmla="*/ 533925 h 1120951"/>
                <a:gd name="connsiteX570" fmla="*/ 616986 w 1794577"/>
                <a:gd name="connsiteY570" fmla="*/ 537719 h 1120951"/>
                <a:gd name="connsiteX571" fmla="*/ 623000 w 1794577"/>
                <a:gd name="connsiteY571" fmla="*/ 533737 h 1120951"/>
                <a:gd name="connsiteX572" fmla="*/ 607467 w 1794577"/>
                <a:gd name="connsiteY572" fmla="*/ 527254 h 1120951"/>
                <a:gd name="connsiteX573" fmla="*/ 611275 w 1794577"/>
                <a:gd name="connsiteY573" fmla="*/ 536768 h 1120951"/>
                <a:gd name="connsiteX574" fmla="*/ 585572 w 1794577"/>
                <a:gd name="connsiteY574" fmla="*/ 536768 h 1120951"/>
                <a:gd name="connsiteX575" fmla="*/ 584620 w 1794577"/>
                <a:gd name="connsiteY575" fmla="*/ 532011 h 1120951"/>
                <a:gd name="connsiteX576" fmla="*/ 573196 w 1794577"/>
                <a:gd name="connsiteY576" fmla="*/ 541525 h 1120951"/>
                <a:gd name="connsiteX577" fmla="*/ 539877 w 1794577"/>
                <a:gd name="connsiteY577" fmla="*/ 543428 h 1120951"/>
                <a:gd name="connsiteX578" fmla="*/ 541781 w 1794577"/>
                <a:gd name="connsiteY578" fmla="*/ 546282 h 1120951"/>
                <a:gd name="connsiteX579" fmla="*/ 502750 w 1794577"/>
                <a:gd name="connsiteY579" fmla="*/ 550088 h 1120951"/>
                <a:gd name="connsiteX580" fmla="*/ 501798 w 1794577"/>
                <a:gd name="connsiteY580" fmla="*/ 562457 h 1120951"/>
                <a:gd name="connsiteX581" fmla="*/ 494182 w 1794577"/>
                <a:gd name="connsiteY581" fmla="*/ 564360 h 1120951"/>
                <a:gd name="connsiteX582" fmla="*/ 499894 w 1794577"/>
                <a:gd name="connsiteY582" fmla="*/ 571971 h 1120951"/>
                <a:gd name="connsiteX583" fmla="*/ 484662 w 1794577"/>
                <a:gd name="connsiteY583" fmla="*/ 584340 h 1120951"/>
                <a:gd name="connsiteX584" fmla="*/ 491326 w 1794577"/>
                <a:gd name="connsiteY584" fmla="*/ 586243 h 1120951"/>
                <a:gd name="connsiteX585" fmla="*/ 487518 w 1794577"/>
                <a:gd name="connsiteY585" fmla="*/ 611932 h 1120951"/>
                <a:gd name="connsiteX586" fmla="*/ 482758 w 1794577"/>
                <a:gd name="connsiteY586" fmla="*/ 632863 h 1120951"/>
                <a:gd name="connsiteX587" fmla="*/ 489422 w 1794577"/>
                <a:gd name="connsiteY587" fmla="*/ 632863 h 1120951"/>
                <a:gd name="connsiteX588" fmla="*/ 485614 w 1794577"/>
                <a:gd name="connsiteY588" fmla="*/ 643329 h 1120951"/>
                <a:gd name="connsiteX589" fmla="*/ 488470 w 1794577"/>
                <a:gd name="connsiteY589" fmla="*/ 642378 h 1120951"/>
                <a:gd name="connsiteX590" fmla="*/ 483710 w 1794577"/>
                <a:gd name="connsiteY590" fmla="*/ 674727 h 1120951"/>
                <a:gd name="connsiteX591" fmla="*/ 487438 w 1794577"/>
                <a:gd name="connsiteY591" fmla="*/ 673650 h 1120951"/>
                <a:gd name="connsiteX592" fmla="*/ 485019 w 1794577"/>
                <a:gd name="connsiteY592" fmla="*/ 677819 h 1120951"/>
                <a:gd name="connsiteX593" fmla="*/ 491431 w 1794577"/>
                <a:gd name="connsiteY593" fmla="*/ 681810 h 1120951"/>
                <a:gd name="connsiteX594" fmla="*/ 491207 w 1794577"/>
                <a:gd name="connsiteY594" fmla="*/ 685430 h 1120951"/>
                <a:gd name="connsiteX595" fmla="*/ 486566 w 1794577"/>
                <a:gd name="connsiteY595" fmla="*/ 707075 h 1120951"/>
                <a:gd name="connsiteX596" fmla="*/ 489422 w 1794577"/>
                <a:gd name="connsiteY596" fmla="*/ 706124 h 1120951"/>
                <a:gd name="connsiteX597" fmla="*/ 483710 w 1794577"/>
                <a:gd name="connsiteY597" fmla="*/ 713736 h 1120951"/>
                <a:gd name="connsiteX598" fmla="*/ 490374 w 1794577"/>
                <a:gd name="connsiteY598" fmla="*/ 712784 h 1120951"/>
                <a:gd name="connsiteX599" fmla="*/ 490017 w 1794577"/>
                <a:gd name="connsiteY599" fmla="*/ 734667 h 1120951"/>
                <a:gd name="connsiteX600" fmla="*/ 484465 w 1794577"/>
                <a:gd name="connsiteY600" fmla="*/ 742782 h 1120951"/>
                <a:gd name="connsiteX601" fmla="*/ 483710 w 1794577"/>
                <a:gd name="connsiteY601" fmla="*/ 741327 h 1120951"/>
                <a:gd name="connsiteX602" fmla="*/ 483589 w 1794577"/>
                <a:gd name="connsiteY602" fmla="*/ 744063 h 1120951"/>
                <a:gd name="connsiteX603" fmla="*/ 478950 w 1794577"/>
                <a:gd name="connsiteY603" fmla="*/ 750842 h 1120951"/>
                <a:gd name="connsiteX604" fmla="*/ 484082 w 1794577"/>
                <a:gd name="connsiteY604" fmla="*/ 751252 h 1120951"/>
                <a:gd name="connsiteX605" fmla="*/ 484662 w 1794577"/>
                <a:gd name="connsiteY605" fmla="*/ 755599 h 1120951"/>
                <a:gd name="connsiteX606" fmla="*/ 486075 w 1794577"/>
                <a:gd name="connsiteY606" fmla="*/ 750939 h 1120951"/>
                <a:gd name="connsiteX607" fmla="*/ 492278 w 1794577"/>
                <a:gd name="connsiteY607" fmla="*/ 748939 h 1120951"/>
                <a:gd name="connsiteX608" fmla="*/ 490113 w 1794577"/>
                <a:gd name="connsiteY608" fmla="*/ 756420 h 1120951"/>
                <a:gd name="connsiteX609" fmla="*/ 488708 w 1794577"/>
                <a:gd name="connsiteY609" fmla="*/ 755718 h 1120951"/>
                <a:gd name="connsiteX610" fmla="*/ 489266 w 1794577"/>
                <a:gd name="connsiteY610" fmla="*/ 759343 h 1120951"/>
                <a:gd name="connsiteX611" fmla="*/ 485495 w 1794577"/>
                <a:gd name="connsiteY611" fmla="*/ 772368 h 1120951"/>
                <a:gd name="connsiteX612" fmla="*/ 483710 w 1794577"/>
                <a:gd name="connsiteY612" fmla="*/ 796510 h 1120951"/>
                <a:gd name="connsiteX613" fmla="*/ 482758 w 1794577"/>
                <a:gd name="connsiteY613" fmla="*/ 796510 h 1120951"/>
                <a:gd name="connsiteX614" fmla="*/ 479902 w 1794577"/>
                <a:gd name="connsiteY614" fmla="*/ 803171 h 1120951"/>
                <a:gd name="connsiteX615" fmla="*/ 480854 w 1794577"/>
                <a:gd name="connsiteY615" fmla="*/ 804122 h 1120951"/>
                <a:gd name="connsiteX616" fmla="*/ 482758 w 1794577"/>
                <a:gd name="connsiteY616" fmla="*/ 799365 h 1120951"/>
                <a:gd name="connsiteX617" fmla="*/ 476095 w 1794577"/>
                <a:gd name="connsiteY617" fmla="*/ 816491 h 1120951"/>
                <a:gd name="connsiteX618" fmla="*/ 486566 w 1794577"/>
                <a:gd name="connsiteY618" fmla="*/ 823151 h 1120951"/>
                <a:gd name="connsiteX619" fmla="*/ 484662 w 1794577"/>
                <a:gd name="connsiteY619" fmla="*/ 848840 h 1120951"/>
                <a:gd name="connsiteX620" fmla="*/ 489422 w 1794577"/>
                <a:gd name="connsiteY620" fmla="*/ 847888 h 1120951"/>
                <a:gd name="connsiteX621" fmla="*/ 484662 w 1794577"/>
                <a:gd name="connsiteY621" fmla="*/ 918295 h 1120951"/>
                <a:gd name="connsiteX622" fmla="*/ 465623 w 1794577"/>
                <a:gd name="connsiteY622" fmla="*/ 951595 h 1120951"/>
                <a:gd name="connsiteX623" fmla="*/ 477047 w 1794577"/>
                <a:gd name="connsiteY623" fmla="*/ 941129 h 1120951"/>
                <a:gd name="connsiteX624" fmla="*/ 481093 w 1794577"/>
                <a:gd name="connsiteY624" fmla="*/ 945648 h 1120951"/>
                <a:gd name="connsiteX625" fmla="*/ 480859 w 1794577"/>
                <a:gd name="connsiteY625" fmla="*/ 954280 h 1120951"/>
                <a:gd name="connsiteX626" fmla="*/ 477642 w 1794577"/>
                <a:gd name="connsiteY626" fmla="*/ 955163 h 1120951"/>
                <a:gd name="connsiteX627" fmla="*/ 475143 w 1794577"/>
                <a:gd name="connsiteY627" fmla="*/ 961109 h 1120951"/>
                <a:gd name="connsiteX628" fmla="*/ 481806 w 1794577"/>
                <a:gd name="connsiteY628" fmla="*/ 961109 h 1120951"/>
                <a:gd name="connsiteX629" fmla="*/ 473238 w 1794577"/>
                <a:gd name="connsiteY629" fmla="*/ 967769 h 1120951"/>
                <a:gd name="connsiteX630" fmla="*/ 473497 w 1794577"/>
                <a:gd name="connsiteY630" fmla="*/ 972266 h 1120951"/>
                <a:gd name="connsiteX631" fmla="*/ 472287 w 1794577"/>
                <a:gd name="connsiteY631" fmla="*/ 971575 h 1120951"/>
                <a:gd name="connsiteX632" fmla="*/ 472287 w 1794577"/>
                <a:gd name="connsiteY632" fmla="*/ 978235 h 1120951"/>
                <a:gd name="connsiteX633" fmla="*/ 473803 w 1794577"/>
                <a:gd name="connsiteY633" fmla="*/ 977586 h 1120951"/>
                <a:gd name="connsiteX634" fmla="*/ 475024 w 1794577"/>
                <a:gd name="connsiteY634" fmla="*/ 998810 h 1120951"/>
                <a:gd name="connsiteX635" fmla="*/ 478950 w 1794577"/>
                <a:gd name="connsiteY635" fmla="*/ 1027710 h 1120951"/>
                <a:gd name="connsiteX636" fmla="*/ 472287 w 1794577"/>
                <a:gd name="connsiteY636" fmla="*/ 1025807 h 1120951"/>
                <a:gd name="connsiteX637" fmla="*/ 468479 w 1794577"/>
                <a:gd name="connsiteY637" fmla="*/ 1054350 h 1120951"/>
                <a:gd name="connsiteX638" fmla="*/ 471335 w 1794577"/>
                <a:gd name="connsiteY638" fmla="*/ 1051496 h 1120951"/>
                <a:gd name="connsiteX639" fmla="*/ 460863 w 1794577"/>
                <a:gd name="connsiteY639" fmla="*/ 1085748 h 1120951"/>
                <a:gd name="connsiteX640" fmla="*/ 457055 w 1794577"/>
                <a:gd name="connsiteY640" fmla="*/ 1070525 h 1120951"/>
                <a:gd name="connsiteX641" fmla="*/ 457055 w 1794577"/>
                <a:gd name="connsiteY641" fmla="*/ 1084796 h 1120951"/>
                <a:gd name="connsiteX642" fmla="*/ 448487 w 1794577"/>
                <a:gd name="connsiteY642" fmla="*/ 1082893 h 1120951"/>
                <a:gd name="connsiteX643" fmla="*/ 456103 w 1794577"/>
                <a:gd name="connsiteY643" fmla="*/ 1067670 h 1120951"/>
                <a:gd name="connsiteX644" fmla="*/ 452295 w 1794577"/>
                <a:gd name="connsiteY644" fmla="*/ 1069573 h 1120951"/>
                <a:gd name="connsiteX645" fmla="*/ 457055 w 1794577"/>
                <a:gd name="connsiteY645" fmla="*/ 1051496 h 1120951"/>
                <a:gd name="connsiteX646" fmla="*/ 458007 w 1794577"/>
                <a:gd name="connsiteY646" fmla="*/ 1061010 h 1120951"/>
                <a:gd name="connsiteX647" fmla="*/ 460863 w 1794577"/>
                <a:gd name="connsiteY647" fmla="*/ 1041030 h 1120951"/>
                <a:gd name="connsiteX648" fmla="*/ 447535 w 1794577"/>
                <a:gd name="connsiteY648" fmla="*/ 1041030 h 1120951"/>
                <a:gd name="connsiteX649" fmla="*/ 463719 w 1794577"/>
                <a:gd name="connsiteY649" fmla="*/ 1017244 h 1120951"/>
                <a:gd name="connsiteX650" fmla="*/ 466575 w 1794577"/>
                <a:gd name="connsiteY650" fmla="*/ 1020098 h 1120951"/>
                <a:gd name="connsiteX651" fmla="*/ 470383 w 1794577"/>
                <a:gd name="connsiteY651" fmla="*/ 1004876 h 1120951"/>
                <a:gd name="connsiteX652" fmla="*/ 462767 w 1794577"/>
                <a:gd name="connsiteY652" fmla="*/ 1012487 h 1120951"/>
                <a:gd name="connsiteX653" fmla="*/ 466575 w 1794577"/>
                <a:gd name="connsiteY653" fmla="*/ 998215 h 1120951"/>
                <a:gd name="connsiteX654" fmla="*/ 456103 w 1794577"/>
                <a:gd name="connsiteY654" fmla="*/ 1022001 h 1120951"/>
                <a:gd name="connsiteX655" fmla="*/ 448487 w 1794577"/>
                <a:gd name="connsiteY655" fmla="*/ 1022001 h 1120951"/>
                <a:gd name="connsiteX656" fmla="*/ 456010 w 1794577"/>
                <a:gd name="connsiteY656" fmla="*/ 995060 h 1120951"/>
                <a:gd name="connsiteX657" fmla="*/ 453327 w 1794577"/>
                <a:gd name="connsiteY657" fmla="*/ 993378 h 1120951"/>
                <a:gd name="connsiteX658" fmla="*/ 457700 w 1794577"/>
                <a:gd name="connsiteY658" fmla="*/ 989008 h 1120951"/>
                <a:gd name="connsiteX659" fmla="*/ 458483 w 1794577"/>
                <a:gd name="connsiteY659" fmla="*/ 986204 h 1120951"/>
                <a:gd name="connsiteX660" fmla="*/ 459382 w 1794577"/>
                <a:gd name="connsiteY660" fmla="*/ 963234 h 1120951"/>
                <a:gd name="connsiteX661" fmla="*/ 458007 w 1794577"/>
                <a:gd name="connsiteY661" fmla="*/ 963012 h 1120951"/>
                <a:gd name="connsiteX662" fmla="*/ 459441 w 1794577"/>
                <a:gd name="connsiteY662" fmla="*/ 961723 h 1120951"/>
                <a:gd name="connsiteX663" fmla="*/ 459911 w 1794577"/>
                <a:gd name="connsiteY663" fmla="*/ 949692 h 1120951"/>
                <a:gd name="connsiteX664" fmla="*/ 449439 w 1794577"/>
                <a:gd name="connsiteY664" fmla="*/ 946838 h 1120951"/>
                <a:gd name="connsiteX665" fmla="*/ 453247 w 1794577"/>
                <a:gd name="connsiteY665" fmla="*/ 931615 h 1120951"/>
                <a:gd name="connsiteX666" fmla="*/ 441823 w 1794577"/>
                <a:gd name="connsiteY666" fmla="*/ 939226 h 1120951"/>
                <a:gd name="connsiteX667" fmla="*/ 456103 w 1794577"/>
                <a:gd name="connsiteY667" fmla="*/ 894509 h 1120951"/>
                <a:gd name="connsiteX668" fmla="*/ 450391 w 1794577"/>
                <a:gd name="connsiteY668" fmla="*/ 900217 h 1120951"/>
                <a:gd name="connsiteX669" fmla="*/ 458959 w 1794577"/>
                <a:gd name="connsiteY669" fmla="*/ 868820 h 1120951"/>
                <a:gd name="connsiteX670" fmla="*/ 444679 w 1794577"/>
                <a:gd name="connsiteY670" fmla="*/ 884994 h 1120951"/>
                <a:gd name="connsiteX671" fmla="*/ 441823 w 1794577"/>
                <a:gd name="connsiteY671" fmla="*/ 879286 h 1120951"/>
                <a:gd name="connsiteX672" fmla="*/ 436112 w 1794577"/>
                <a:gd name="connsiteY672" fmla="*/ 883091 h 1120951"/>
                <a:gd name="connsiteX673" fmla="*/ 456103 w 1794577"/>
                <a:gd name="connsiteY673" fmla="*/ 865966 h 1120951"/>
                <a:gd name="connsiteX674" fmla="*/ 447535 w 1794577"/>
                <a:gd name="connsiteY674" fmla="*/ 858354 h 1120951"/>
                <a:gd name="connsiteX675" fmla="*/ 458959 w 1794577"/>
                <a:gd name="connsiteY675" fmla="*/ 821248 h 1120951"/>
                <a:gd name="connsiteX676" fmla="*/ 451343 w 1794577"/>
                <a:gd name="connsiteY676" fmla="*/ 812685 h 1120951"/>
                <a:gd name="connsiteX677" fmla="*/ 434208 w 1794577"/>
                <a:gd name="connsiteY677" fmla="*/ 837422 h 1120951"/>
                <a:gd name="connsiteX678" fmla="*/ 442776 w 1794577"/>
                <a:gd name="connsiteY678" fmla="*/ 830762 h 1120951"/>
                <a:gd name="connsiteX679" fmla="*/ 440871 w 1794577"/>
                <a:gd name="connsiteY679" fmla="*/ 851694 h 1120951"/>
                <a:gd name="connsiteX680" fmla="*/ 441823 w 1794577"/>
                <a:gd name="connsiteY680" fmla="*/ 836471 h 1120951"/>
                <a:gd name="connsiteX681" fmla="*/ 436112 w 1794577"/>
                <a:gd name="connsiteY681" fmla="*/ 845985 h 1120951"/>
                <a:gd name="connsiteX682" fmla="*/ 432304 w 1794577"/>
                <a:gd name="connsiteY682" fmla="*/ 826957 h 1120951"/>
                <a:gd name="connsiteX683" fmla="*/ 431352 w 1794577"/>
                <a:gd name="connsiteY683" fmla="*/ 827908 h 1120951"/>
                <a:gd name="connsiteX684" fmla="*/ 432511 w 1794577"/>
                <a:gd name="connsiteY684" fmla="*/ 817800 h 1120951"/>
                <a:gd name="connsiteX685" fmla="*/ 431352 w 1794577"/>
                <a:gd name="connsiteY685" fmla="*/ 819344 h 1120951"/>
                <a:gd name="connsiteX686" fmla="*/ 431352 w 1794577"/>
                <a:gd name="connsiteY686" fmla="*/ 811733 h 1120951"/>
                <a:gd name="connsiteX687" fmla="*/ 433494 w 1794577"/>
                <a:gd name="connsiteY687" fmla="*/ 812209 h 1120951"/>
                <a:gd name="connsiteX688" fmla="*/ 433686 w 1794577"/>
                <a:gd name="connsiteY688" fmla="*/ 813101 h 1120951"/>
                <a:gd name="connsiteX689" fmla="*/ 436112 w 1794577"/>
                <a:gd name="connsiteY689" fmla="*/ 805074 h 1120951"/>
                <a:gd name="connsiteX690" fmla="*/ 445631 w 1794577"/>
                <a:gd name="connsiteY690" fmla="*/ 814588 h 1120951"/>
                <a:gd name="connsiteX691" fmla="*/ 447535 w 1794577"/>
                <a:gd name="connsiteY691" fmla="*/ 747987 h 1120951"/>
                <a:gd name="connsiteX692" fmla="*/ 438968 w 1794577"/>
                <a:gd name="connsiteY692" fmla="*/ 759404 h 1120951"/>
                <a:gd name="connsiteX693" fmla="*/ 434208 w 1794577"/>
                <a:gd name="connsiteY693" fmla="*/ 739424 h 1120951"/>
                <a:gd name="connsiteX694" fmla="*/ 428496 w 1794577"/>
                <a:gd name="connsiteY694" fmla="*/ 748939 h 1120951"/>
                <a:gd name="connsiteX695" fmla="*/ 429448 w 1794577"/>
                <a:gd name="connsiteY695" fmla="*/ 749890 h 1120951"/>
                <a:gd name="connsiteX696" fmla="*/ 425640 w 1794577"/>
                <a:gd name="connsiteY696" fmla="*/ 751793 h 1120951"/>
                <a:gd name="connsiteX697" fmla="*/ 438968 w 1794577"/>
                <a:gd name="connsiteY697" fmla="*/ 728007 h 1120951"/>
                <a:gd name="connsiteX698" fmla="*/ 434327 w 1794577"/>
                <a:gd name="connsiteY698" fmla="*/ 727055 h 1120951"/>
                <a:gd name="connsiteX699" fmla="*/ 431467 w 1794577"/>
                <a:gd name="connsiteY699" fmla="*/ 724284 h 1120951"/>
                <a:gd name="connsiteX700" fmla="*/ 432304 w 1794577"/>
                <a:gd name="connsiteY700" fmla="*/ 731813 h 1120951"/>
                <a:gd name="connsiteX701" fmla="*/ 428496 w 1794577"/>
                <a:gd name="connsiteY701" fmla="*/ 735619 h 1120951"/>
                <a:gd name="connsiteX702" fmla="*/ 431178 w 1794577"/>
                <a:gd name="connsiteY702" fmla="*/ 724004 h 1120951"/>
                <a:gd name="connsiteX703" fmla="*/ 430400 w 1794577"/>
                <a:gd name="connsiteY703" fmla="*/ 723250 h 1120951"/>
                <a:gd name="connsiteX704" fmla="*/ 439919 w 1794577"/>
                <a:gd name="connsiteY704" fmla="*/ 723250 h 1120951"/>
                <a:gd name="connsiteX705" fmla="*/ 440871 w 1794577"/>
                <a:gd name="connsiteY705" fmla="*/ 710881 h 1120951"/>
                <a:gd name="connsiteX706" fmla="*/ 430400 w 1794577"/>
                <a:gd name="connsiteY706" fmla="*/ 719444 h 1120951"/>
                <a:gd name="connsiteX707" fmla="*/ 438968 w 1794577"/>
                <a:gd name="connsiteY707" fmla="*/ 698512 h 1120951"/>
                <a:gd name="connsiteX708" fmla="*/ 437064 w 1794577"/>
                <a:gd name="connsiteY708" fmla="*/ 699464 h 1120951"/>
                <a:gd name="connsiteX709" fmla="*/ 438968 w 1794577"/>
                <a:gd name="connsiteY709" fmla="*/ 692804 h 1120951"/>
                <a:gd name="connsiteX710" fmla="*/ 437063 w 1794577"/>
                <a:gd name="connsiteY710" fmla="*/ 693357 h 1120951"/>
                <a:gd name="connsiteX711" fmla="*/ 437063 w 1794577"/>
                <a:gd name="connsiteY711" fmla="*/ 702317 h 1120951"/>
                <a:gd name="connsiteX712" fmla="*/ 435159 w 1794577"/>
                <a:gd name="connsiteY712" fmla="*/ 701366 h 1120951"/>
                <a:gd name="connsiteX713" fmla="*/ 436932 w 1794577"/>
                <a:gd name="connsiteY713" fmla="*/ 693395 h 1120951"/>
                <a:gd name="connsiteX714" fmla="*/ 436130 w 1794577"/>
                <a:gd name="connsiteY714" fmla="*/ 693627 h 1120951"/>
                <a:gd name="connsiteX715" fmla="*/ 438135 w 1794577"/>
                <a:gd name="connsiteY715" fmla="*/ 683527 h 1120951"/>
                <a:gd name="connsiteX716" fmla="*/ 436112 w 1794577"/>
                <a:gd name="connsiteY716" fmla="*/ 669969 h 1120951"/>
                <a:gd name="connsiteX717" fmla="*/ 439919 w 1794577"/>
                <a:gd name="connsiteY717" fmla="*/ 664261 h 1120951"/>
                <a:gd name="connsiteX718" fmla="*/ 436112 w 1794577"/>
                <a:gd name="connsiteY718" fmla="*/ 663309 h 1120951"/>
                <a:gd name="connsiteX719" fmla="*/ 439919 w 1794577"/>
                <a:gd name="connsiteY719" fmla="*/ 657601 h 1120951"/>
                <a:gd name="connsiteX720" fmla="*/ 428496 w 1794577"/>
                <a:gd name="connsiteY720" fmla="*/ 650941 h 1120951"/>
                <a:gd name="connsiteX721" fmla="*/ 428496 w 1794577"/>
                <a:gd name="connsiteY721" fmla="*/ 651892 h 1120951"/>
                <a:gd name="connsiteX722" fmla="*/ 421832 w 1794577"/>
                <a:gd name="connsiteY722" fmla="*/ 648086 h 1120951"/>
                <a:gd name="connsiteX723" fmla="*/ 427544 w 1794577"/>
                <a:gd name="connsiteY723" fmla="*/ 636669 h 1120951"/>
                <a:gd name="connsiteX724" fmla="*/ 451343 w 1794577"/>
                <a:gd name="connsiteY724" fmla="*/ 614786 h 1120951"/>
                <a:gd name="connsiteX725" fmla="*/ 445631 w 1794577"/>
                <a:gd name="connsiteY725" fmla="*/ 610980 h 1120951"/>
                <a:gd name="connsiteX726" fmla="*/ 437064 w 1794577"/>
                <a:gd name="connsiteY726" fmla="*/ 598611 h 1120951"/>
                <a:gd name="connsiteX727" fmla="*/ 434208 w 1794577"/>
                <a:gd name="connsiteY727" fmla="*/ 602417 h 1120951"/>
                <a:gd name="connsiteX728" fmla="*/ 436112 w 1794577"/>
                <a:gd name="connsiteY728" fmla="*/ 596708 h 1120951"/>
                <a:gd name="connsiteX729" fmla="*/ 430400 w 1794577"/>
                <a:gd name="connsiteY729" fmla="*/ 595757 h 1120951"/>
                <a:gd name="connsiteX730" fmla="*/ 433256 w 1794577"/>
                <a:gd name="connsiteY730" fmla="*/ 586243 h 1120951"/>
                <a:gd name="connsiteX731" fmla="*/ 423736 w 1794577"/>
                <a:gd name="connsiteY731" fmla="*/ 591000 h 1120951"/>
                <a:gd name="connsiteX732" fmla="*/ 427544 w 1794577"/>
                <a:gd name="connsiteY732" fmla="*/ 579583 h 1120951"/>
                <a:gd name="connsiteX733" fmla="*/ 421832 w 1794577"/>
                <a:gd name="connsiteY733" fmla="*/ 583388 h 1120951"/>
                <a:gd name="connsiteX734" fmla="*/ 429448 w 1794577"/>
                <a:gd name="connsiteY734" fmla="*/ 571020 h 1120951"/>
                <a:gd name="connsiteX735" fmla="*/ 435160 w 1794577"/>
                <a:gd name="connsiteY735" fmla="*/ 581486 h 1120951"/>
                <a:gd name="connsiteX736" fmla="*/ 454199 w 1794577"/>
                <a:gd name="connsiteY736" fmla="*/ 568165 h 1120951"/>
                <a:gd name="connsiteX737" fmla="*/ 463719 w 1794577"/>
                <a:gd name="connsiteY737" fmla="*/ 530108 h 1120951"/>
                <a:gd name="connsiteX738" fmla="*/ 458959 w 1794577"/>
                <a:gd name="connsiteY738" fmla="*/ 528205 h 1120951"/>
                <a:gd name="connsiteX739" fmla="*/ 452295 w 1794577"/>
                <a:gd name="connsiteY739" fmla="*/ 525351 h 1120951"/>
                <a:gd name="connsiteX740" fmla="*/ 450391 w 1794577"/>
                <a:gd name="connsiteY740" fmla="*/ 531059 h 1120951"/>
                <a:gd name="connsiteX741" fmla="*/ 453247 w 1794577"/>
                <a:gd name="connsiteY741" fmla="*/ 542477 h 1120951"/>
                <a:gd name="connsiteX742" fmla="*/ 438968 w 1794577"/>
                <a:gd name="connsiteY742" fmla="*/ 543428 h 1120951"/>
                <a:gd name="connsiteX743" fmla="*/ 447535 w 1794577"/>
                <a:gd name="connsiteY743" fmla="*/ 563408 h 1120951"/>
                <a:gd name="connsiteX744" fmla="*/ 443728 w 1794577"/>
                <a:gd name="connsiteY744" fmla="*/ 551991 h 1120951"/>
                <a:gd name="connsiteX745" fmla="*/ 429448 w 1794577"/>
                <a:gd name="connsiteY745" fmla="*/ 561505 h 1120951"/>
                <a:gd name="connsiteX746" fmla="*/ 427544 w 1794577"/>
                <a:gd name="connsiteY746" fmla="*/ 540574 h 1120951"/>
                <a:gd name="connsiteX747" fmla="*/ 412312 w 1794577"/>
                <a:gd name="connsiteY747" fmla="*/ 532962 h 1120951"/>
                <a:gd name="connsiteX748" fmla="*/ 362810 w 1794577"/>
                <a:gd name="connsiteY748" fmla="*/ 551040 h 1120951"/>
                <a:gd name="connsiteX749" fmla="*/ 353290 w 1794577"/>
                <a:gd name="connsiteY749" fmla="*/ 547234 h 1120951"/>
                <a:gd name="connsiteX750" fmla="*/ 357098 w 1794577"/>
                <a:gd name="connsiteY750" fmla="*/ 551040 h 1120951"/>
                <a:gd name="connsiteX751" fmla="*/ 328539 w 1794577"/>
                <a:gd name="connsiteY751" fmla="*/ 541525 h 1120951"/>
                <a:gd name="connsiteX752" fmla="*/ 334251 w 1794577"/>
                <a:gd name="connsiteY752" fmla="*/ 548185 h 1120951"/>
                <a:gd name="connsiteX753" fmla="*/ 273324 w 1794577"/>
                <a:gd name="connsiteY753" fmla="*/ 538671 h 1120951"/>
                <a:gd name="connsiteX754" fmla="*/ 277132 w 1794577"/>
                <a:gd name="connsiteY754" fmla="*/ 541525 h 1120951"/>
                <a:gd name="connsiteX755" fmla="*/ 265708 w 1794577"/>
                <a:gd name="connsiteY755" fmla="*/ 539622 h 1120951"/>
                <a:gd name="connsiteX756" fmla="*/ 274276 w 1794577"/>
                <a:gd name="connsiteY756" fmla="*/ 533914 h 1120951"/>
                <a:gd name="connsiteX757" fmla="*/ 221918 w 1794577"/>
                <a:gd name="connsiteY757" fmla="*/ 536768 h 1120951"/>
                <a:gd name="connsiteX758" fmla="*/ 230485 w 1794577"/>
                <a:gd name="connsiteY758" fmla="*/ 544379 h 1120951"/>
                <a:gd name="connsiteX759" fmla="*/ 226095 w 1794577"/>
                <a:gd name="connsiteY759" fmla="*/ 541525 h 1120951"/>
                <a:gd name="connsiteX760" fmla="*/ 218229 w 1794577"/>
                <a:gd name="connsiteY760" fmla="*/ 536411 h 1120951"/>
                <a:gd name="connsiteX761" fmla="*/ 203830 w 1794577"/>
                <a:gd name="connsiteY761" fmla="*/ 534865 h 1120951"/>
                <a:gd name="connsiteX762" fmla="*/ 215254 w 1794577"/>
                <a:gd name="connsiteY762" fmla="*/ 547234 h 1120951"/>
                <a:gd name="connsiteX763" fmla="*/ 195262 w 1794577"/>
                <a:gd name="connsiteY763" fmla="*/ 547234 h 1120951"/>
                <a:gd name="connsiteX764" fmla="*/ 191455 w 1794577"/>
                <a:gd name="connsiteY764" fmla="*/ 551991 h 1120951"/>
                <a:gd name="connsiteX765" fmla="*/ 168607 w 1794577"/>
                <a:gd name="connsiteY765" fmla="*/ 551991 h 1120951"/>
                <a:gd name="connsiteX766" fmla="*/ 170511 w 1794577"/>
                <a:gd name="connsiteY766" fmla="*/ 554845 h 1120951"/>
                <a:gd name="connsiteX767" fmla="*/ 134336 w 1794577"/>
                <a:gd name="connsiteY767" fmla="*/ 552943 h 1120951"/>
                <a:gd name="connsiteX768" fmla="*/ 137192 w 1794577"/>
                <a:gd name="connsiteY768" fmla="*/ 557700 h 1120951"/>
                <a:gd name="connsiteX769" fmla="*/ 108633 w 1794577"/>
                <a:gd name="connsiteY769" fmla="*/ 556748 h 1120951"/>
                <a:gd name="connsiteX770" fmla="*/ 114345 w 1794577"/>
                <a:gd name="connsiteY770" fmla="*/ 562457 h 1120951"/>
                <a:gd name="connsiteX771" fmla="*/ 79122 w 1794577"/>
                <a:gd name="connsiteY771" fmla="*/ 558651 h 1120951"/>
                <a:gd name="connsiteX772" fmla="*/ 72458 w 1794577"/>
                <a:gd name="connsiteY772" fmla="*/ 570068 h 1120951"/>
                <a:gd name="connsiteX773" fmla="*/ 52466 w 1794577"/>
                <a:gd name="connsiteY773" fmla="*/ 568165 h 1120951"/>
                <a:gd name="connsiteX774" fmla="*/ 58178 w 1794577"/>
                <a:gd name="connsiteY774" fmla="*/ 571020 h 1120951"/>
                <a:gd name="connsiteX775" fmla="*/ 58178 w 1794577"/>
                <a:gd name="connsiteY775" fmla="*/ 568165 h 1120951"/>
                <a:gd name="connsiteX776" fmla="*/ 62938 w 1794577"/>
                <a:gd name="connsiteY776" fmla="*/ 571971 h 1120951"/>
                <a:gd name="connsiteX777" fmla="*/ 41043 w 1794577"/>
                <a:gd name="connsiteY777" fmla="*/ 571020 h 1120951"/>
                <a:gd name="connsiteX778" fmla="*/ 46754 w 1794577"/>
                <a:gd name="connsiteY778" fmla="*/ 579583 h 1120951"/>
                <a:gd name="connsiteX779" fmla="*/ 108 w 1794577"/>
                <a:gd name="connsiteY779" fmla="*/ 569117 h 1120951"/>
                <a:gd name="connsiteX780" fmla="*/ 1060 w 1794577"/>
                <a:gd name="connsiteY780" fmla="*/ 557700 h 1120951"/>
                <a:gd name="connsiteX781" fmla="*/ 17243 w 1794577"/>
                <a:gd name="connsiteY781" fmla="*/ 555797 h 1120951"/>
                <a:gd name="connsiteX782" fmla="*/ 2012 w 1794577"/>
                <a:gd name="connsiteY782" fmla="*/ 545331 h 1120951"/>
                <a:gd name="connsiteX783" fmla="*/ 13435 w 1794577"/>
                <a:gd name="connsiteY783" fmla="*/ 544379 h 1120951"/>
                <a:gd name="connsiteX784" fmla="*/ 12483 w 1794577"/>
                <a:gd name="connsiteY784" fmla="*/ 542477 h 1120951"/>
                <a:gd name="connsiteX785" fmla="*/ 21051 w 1794577"/>
                <a:gd name="connsiteY785" fmla="*/ 542477 h 1120951"/>
                <a:gd name="connsiteX786" fmla="*/ 20099 w 1794577"/>
                <a:gd name="connsiteY786" fmla="*/ 522496 h 1120951"/>
                <a:gd name="connsiteX787" fmla="*/ 36283 w 1794577"/>
                <a:gd name="connsiteY787" fmla="*/ 531059 h 1120951"/>
                <a:gd name="connsiteX788" fmla="*/ 48659 w 1794577"/>
                <a:gd name="connsiteY788" fmla="*/ 525351 h 1120951"/>
                <a:gd name="connsiteX789" fmla="*/ 32475 w 1794577"/>
                <a:gd name="connsiteY789" fmla="*/ 518691 h 1120951"/>
                <a:gd name="connsiteX790" fmla="*/ 48659 w 1794577"/>
                <a:gd name="connsiteY790" fmla="*/ 506322 h 1120951"/>
                <a:gd name="connsiteX791" fmla="*/ 93401 w 1794577"/>
                <a:gd name="connsiteY791" fmla="*/ 489196 h 1120951"/>
                <a:gd name="connsiteX792" fmla="*/ 99113 w 1794577"/>
                <a:gd name="connsiteY792" fmla="*/ 501565 h 1120951"/>
                <a:gd name="connsiteX793" fmla="*/ 112441 w 1794577"/>
                <a:gd name="connsiteY793" fmla="*/ 494905 h 1120951"/>
                <a:gd name="connsiteX794" fmla="*/ 118152 w 1794577"/>
                <a:gd name="connsiteY794" fmla="*/ 504419 h 1120951"/>
                <a:gd name="connsiteX795" fmla="*/ 126720 w 1794577"/>
                <a:gd name="connsiteY795" fmla="*/ 498710 h 1120951"/>
                <a:gd name="connsiteX796" fmla="*/ 121008 w 1794577"/>
                <a:gd name="connsiteY796" fmla="*/ 487293 h 1120951"/>
                <a:gd name="connsiteX797" fmla="*/ 141000 w 1794577"/>
                <a:gd name="connsiteY797" fmla="*/ 489196 h 1120951"/>
                <a:gd name="connsiteX798" fmla="*/ 135288 w 1794577"/>
                <a:gd name="connsiteY798" fmla="*/ 485390 h 1120951"/>
                <a:gd name="connsiteX799" fmla="*/ 208590 w 1794577"/>
                <a:gd name="connsiteY799" fmla="*/ 480633 h 1120951"/>
                <a:gd name="connsiteX800" fmla="*/ 205734 w 1794577"/>
                <a:gd name="connsiteY800" fmla="*/ 475876 h 1120951"/>
                <a:gd name="connsiteX801" fmla="*/ 215254 w 1794577"/>
                <a:gd name="connsiteY801" fmla="*/ 477779 h 1120951"/>
                <a:gd name="connsiteX802" fmla="*/ 213350 w 1794577"/>
                <a:gd name="connsiteY802" fmla="*/ 474924 h 1120951"/>
                <a:gd name="connsiteX803" fmla="*/ 268564 w 1794577"/>
                <a:gd name="connsiteY803" fmla="*/ 479682 h 1120951"/>
                <a:gd name="connsiteX804" fmla="*/ 258093 w 1794577"/>
                <a:gd name="connsiteY804" fmla="*/ 473973 h 1120951"/>
                <a:gd name="connsiteX805" fmla="*/ 276180 w 1794577"/>
                <a:gd name="connsiteY805" fmla="*/ 480633 h 1120951"/>
                <a:gd name="connsiteX806" fmla="*/ 274276 w 1794577"/>
                <a:gd name="connsiteY806" fmla="*/ 472070 h 1120951"/>
                <a:gd name="connsiteX807" fmla="*/ 319019 w 1794577"/>
                <a:gd name="connsiteY807" fmla="*/ 477779 h 1120951"/>
                <a:gd name="connsiteX808" fmla="*/ 319019 w 1794577"/>
                <a:gd name="connsiteY808" fmla="*/ 472070 h 1120951"/>
                <a:gd name="connsiteX809" fmla="*/ 329491 w 1794577"/>
                <a:gd name="connsiteY809" fmla="*/ 474924 h 1120951"/>
                <a:gd name="connsiteX810" fmla="*/ 325683 w 1794577"/>
                <a:gd name="connsiteY810" fmla="*/ 471119 h 1120951"/>
                <a:gd name="connsiteX811" fmla="*/ 359954 w 1794577"/>
                <a:gd name="connsiteY811" fmla="*/ 475876 h 1120951"/>
                <a:gd name="connsiteX812" fmla="*/ 351386 w 1794577"/>
                <a:gd name="connsiteY812" fmla="*/ 465410 h 1120951"/>
                <a:gd name="connsiteX813" fmla="*/ 381849 w 1794577"/>
                <a:gd name="connsiteY813" fmla="*/ 474924 h 1120951"/>
                <a:gd name="connsiteX814" fmla="*/ 386609 w 1794577"/>
                <a:gd name="connsiteY814" fmla="*/ 465410 h 1120951"/>
                <a:gd name="connsiteX815" fmla="*/ 398985 w 1794577"/>
                <a:gd name="connsiteY815" fmla="*/ 472070 h 1120951"/>
                <a:gd name="connsiteX816" fmla="*/ 398033 w 1794577"/>
                <a:gd name="connsiteY816" fmla="*/ 467313 h 1120951"/>
                <a:gd name="connsiteX817" fmla="*/ 427544 w 1794577"/>
                <a:gd name="connsiteY817" fmla="*/ 466362 h 1120951"/>
                <a:gd name="connsiteX818" fmla="*/ 433256 w 1794577"/>
                <a:gd name="connsiteY818" fmla="*/ 449236 h 1120951"/>
                <a:gd name="connsiteX819" fmla="*/ 429448 w 1794577"/>
                <a:gd name="connsiteY819" fmla="*/ 460653 h 1120951"/>
                <a:gd name="connsiteX820" fmla="*/ 448487 w 1794577"/>
                <a:gd name="connsiteY820" fmla="*/ 462556 h 1120951"/>
                <a:gd name="connsiteX821" fmla="*/ 457055 w 1794577"/>
                <a:gd name="connsiteY821" fmla="*/ 412130 h 1120951"/>
                <a:gd name="connsiteX822" fmla="*/ 452057 w 1794577"/>
                <a:gd name="connsiteY822" fmla="*/ 418076 h 1120951"/>
                <a:gd name="connsiteX823" fmla="*/ 450643 w 1794577"/>
                <a:gd name="connsiteY823" fmla="*/ 419071 h 1120951"/>
                <a:gd name="connsiteX824" fmla="*/ 453247 w 1794577"/>
                <a:gd name="connsiteY824" fmla="*/ 412130 h 1120951"/>
                <a:gd name="connsiteX825" fmla="*/ 452295 w 1794577"/>
                <a:gd name="connsiteY825" fmla="*/ 412130 h 1120951"/>
                <a:gd name="connsiteX826" fmla="*/ 449439 w 1794577"/>
                <a:gd name="connsiteY826" fmla="*/ 418790 h 1120951"/>
                <a:gd name="connsiteX827" fmla="*/ 450101 w 1794577"/>
                <a:gd name="connsiteY827" fmla="*/ 419452 h 1120951"/>
                <a:gd name="connsiteX828" fmla="*/ 445631 w 1794577"/>
                <a:gd name="connsiteY828" fmla="*/ 422595 h 1120951"/>
                <a:gd name="connsiteX829" fmla="*/ 463719 w 1794577"/>
                <a:gd name="connsiteY829" fmla="*/ 385489 h 1120951"/>
                <a:gd name="connsiteX830" fmla="*/ 454199 w 1794577"/>
                <a:gd name="connsiteY830" fmla="*/ 387392 h 1120951"/>
                <a:gd name="connsiteX831" fmla="*/ 454199 w 1794577"/>
                <a:gd name="connsiteY831" fmla="*/ 371218 h 1120951"/>
                <a:gd name="connsiteX832" fmla="*/ 458959 w 1794577"/>
                <a:gd name="connsiteY832" fmla="*/ 370266 h 1120951"/>
                <a:gd name="connsiteX833" fmla="*/ 449439 w 1794577"/>
                <a:gd name="connsiteY833" fmla="*/ 362655 h 1120951"/>
                <a:gd name="connsiteX834" fmla="*/ 447535 w 1794577"/>
                <a:gd name="connsiteY834" fmla="*/ 341723 h 1120951"/>
                <a:gd name="connsiteX835" fmla="*/ 444679 w 1794577"/>
                <a:gd name="connsiteY835" fmla="*/ 342675 h 1120951"/>
                <a:gd name="connsiteX836" fmla="*/ 443252 w 1794577"/>
                <a:gd name="connsiteY836" fmla="*/ 322695 h 1120951"/>
                <a:gd name="connsiteX837" fmla="*/ 438113 w 1794577"/>
                <a:gd name="connsiteY837" fmla="*/ 308314 h 1120951"/>
                <a:gd name="connsiteX838" fmla="*/ 444679 w 1794577"/>
                <a:gd name="connsiteY838" fmla="*/ 312229 h 1120951"/>
                <a:gd name="connsiteX839" fmla="*/ 447535 w 1794577"/>
                <a:gd name="connsiteY839" fmla="*/ 296054 h 1120951"/>
                <a:gd name="connsiteX840" fmla="*/ 439919 w 1794577"/>
                <a:gd name="connsiteY840" fmla="*/ 292248 h 1120951"/>
                <a:gd name="connsiteX841" fmla="*/ 440871 w 1794577"/>
                <a:gd name="connsiteY841" fmla="*/ 297957 h 1120951"/>
                <a:gd name="connsiteX842" fmla="*/ 436112 w 1794577"/>
                <a:gd name="connsiteY842" fmla="*/ 296054 h 1120951"/>
                <a:gd name="connsiteX843" fmla="*/ 457055 w 1794577"/>
                <a:gd name="connsiteY843" fmla="*/ 297005 h 1120951"/>
                <a:gd name="connsiteX844" fmla="*/ 461815 w 1794577"/>
                <a:gd name="connsiteY844" fmla="*/ 280831 h 1120951"/>
                <a:gd name="connsiteX845" fmla="*/ 443728 w 1794577"/>
                <a:gd name="connsiteY845" fmla="*/ 284637 h 1120951"/>
                <a:gd name="connsiteX846" fmla="*/ 453247 w 1794577"/>
                <a:gd name="connsiteY846" fmla="*/ 258948 h 1120951"/>
                <a:gd name="connsiteX847" fmla="*/ 435160 w 1794577"/>
                <a:gd name="connsiteY847" fmla="*/ 227551 h 1120951"/>
                <a:gd name="connsiteX848" fmla="*/ 438968 w 1794577"/>
                <a:gd name="connsiteY848" fmla="*/ 221842 h 1120951"/>
                <a:gd name="connsiteX849" fmla="*/ 435160 w 1794577"/>
                <a:gd name="connsiteY849" fmla="*/ 223745 h 1120951"/>
                <a:gd name="connsiteX850" fmla="*/ 444679 w 1794577"/>
                <a:gd name="connsiteY850" fmla="*/ 205667 h 1120951"/>
                <a:gd name="connsiteX851" fmla="*/ 438016 w 1794577"/>
                <a:gd name="connsiteY851" fmla="*/ 208522 h 1120951"/>
                <a:gd name="connsiteX852" fmla="*/ 447535 w 1794577"/>
                <a:gd name="connsiteY852" fmla="*/ 170464 h 1120951"/>
                <a:gd name="connsiteX853" fmla="*/ 444679 w 1794577"/>
                <a:gd name="connsiteY853" fmla="*/ 173319 h 1120951"/>
                <a:gd name="connsiteX854" fmla="*/ 446583 w 1794577"/>
                <a:gd name="connsiteY854" fmla="*/ 166659 h 1120951"/>
                <a:gd name="connsiteX855" fmla="*/ 452295 w 1794577"/>
                <a:gd name="connsiteY855" fmla="*/ 172367 h 1120951"/>
                <a:gd name="connsiteX856" fmla="*/ 449439 w 1794577"/>
                <a:gd name="connsiteY856" fmla="*/ 139067 h 1120951"/>
                <a:gd name="connsiteX857" fmla="*/ 441823 w 1794577"/>
                <a:gd name="connsiteY857" fmla="*/ 144775 h 1120951"/>
                <a:gd name="connsiteX858" fmla="*/ 451343 w 1794577"/>
                <a:gd name="connsiteY858" fmla="*/ 128601 h 1120951"/>
                <a:gd name="connsiteX859" fmla="*/ 438968 w 1794577"/>
                <a:gd name="connsiteY859" fmla="*/ 135261 h 1120951"/>
                <a:gd name="connsiteX860" fmla="*/ 438968 w 1794577"/>
                <a:gd name="connsiteY860" fmla="*/ 122892 h 1120951"/>
                <a:gd name="connsiteX861" fmla="*/ 434208 w 1794577"/>
                <a:gd name="connsiteY861" fmla="*/ 120038 h 1120951"/>
                <a:gd name="connsiteX862" fmla="*/ 434208 w 1794577"/>
                <a:gd name="connsiteY862" fmla="*/ 105766 h 1120951"/>
                <a:gd name="connsiteX863" fmla="*/ 431352 w 1794577"/>
                <a:gd name="connsiteY863" fmla="*/ 106718 h 1120951"/>
                <a:gd name="connsiteX864" fmla="*/ 433256 w 1794577"/>
                <a:gd name="connsiteY864" fmla="*/ 83883 h 1120951"/>
                <a:gd name="connsiteX865" fmla="*/ 428496 w 1794577"/>
                <a:gd name="connsiteY865" fmla="*/ 85786 h 1120951"/>
                <a:gd name="connsiteX866" fmla="*/ 429448 w 1794577"/>
                <a:gd name="connsiteY866" fmla="*/ 67709 h 1120951"/>
                <a:gd name="connsiteX867" fmla="*/ 423736 w 1794577"/>
                <a:gd name="connsiteY867" fmla="*/ 71515 h 1120951"/>
                <a:gd name="connsiteX868" fmla="*/ 427544 w 1794577"/>
                <a:gd name="connsiteY868" fmla="*/ 49632 h 1120951"/>
                <a:gd name="connsiteX869" fmla="*/ 416120 w 1794577"/>
                <a:gd name="connsiteY869" fmla="*/ 45826 h 1120951"/>
                <a:gd name="connsiteX870" fmla="*/ 418024 w 1794577"/>
                <a:gd name="connsiteY870" fmla="*/ 33457 h 1120951"/>
                <a:gd name="connsiteX871" fmla="*/ 415168 w 1794577"/>
                <a:gd name="connsiteY871" fmla="*/ 37263 h 1120951"/>
                <a:gd name="connsiteX872" fmla="*/ 418024 w 1794577"/>
                <a:gd name="connsiteY872" fmla="*/ 37263 h 1120951"/>
                <a:gd name="connsiteX873" fmla="*/ 414216 w 1794577"/>
                <a:gd name="connsiteY873" fmla="*/ 40117 h 1120951"/>
                <a:gd name="connsiteX874" fmla="*/ 415168 w 1794577"/>
                <a:gd name="connsiteY874" fmla="*/ 25846 h 1120951"/>
                <a:gd name="connsiteX875" fmla="*/ 406600 w 1794577"/>
                <a:gd name="connsiteY875" fmla="*/ 29651 h 112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Lst>
              <a:rect l="l" t="t" r="r" b="b"/>
              <a:pathLst>
                <a:path w="1794577" h="1120951">
                  <a:moveTo>
                    <a:pt x="463719" y="1095262"/>
                  </a:moveTo>
                  <a:cubicBezTo>
                    <a:pt x="464671" y="1100970"/>
                    <a:pt x="470383" y="1119048"/>
                    <a:pt x="459911" y="1120951"/>
                  </a:cubicBezTo>
                  <a:cubicBezTo>
                    <a:pt x="459911" y="1114291"/>
                    <a:pt x="459911" y="1102873"/>
                    <a:pt x="463719" y="1095262"/>
                  </a:cubicBezTo>
                  <a:close/>
                  <a:moveTo>
                    <a:pt x="480854" y="1091456"/>
                  </a:moveTo>
                  <a:lnTo>
                    <a:pt x="477998" y="1100970"/>
                  </a:lnTo>
                  <a:cubicBezTo>
                    <a:pt x="475142" y="1095262"/>
                    <a:pt x="479902" y="1096213"/>
                    <a:pt x="480854" y="1091456"/>
                  </a:cubicBezTo>
                  <a:close/>
                  <a:moveTo>
                    <a:pt x="471335" y="1089553"/>
                  </a:moveTo>
                  <a:lnTo>
                    <a:pt x="471335" y="1095262"/>
                  </a:lnTo>
                  <a:lnTo>
                    <a:pt x="467527" y="1094310"/>
                  </a:lnTo>
                  <a:close/>
                  <a:moveTo>
                    <a:pt x="449439" y="1058156"/>
                  </a:moveTo>
                  <a:cubicBezTo>
                    <a:pt x="449439" y="1061010"/>
                    <a:pt x="454199" y="1061962"/>
                    <a:pt x="450391" y="1063865"/>
                  </a:cubicBezTo>
                  <a:cubicBezTo>
                    <a:pt x="443728" y="1067670"/>
                    <a:pt x="449439" y="1061010"/>
                    <a:pt x="449439" y="1058156"/>
                  </a:cubicBezTo>
                  <a:close/>
                  <a:moveTo>
                    <a:pt x="451938" y="992507"/>
                  </a:moveTo>
                  <a:lnTo>
                    <a:pt x="453327" y="993378"/>
                  </a:lnTo>
                  <a:lnTo>
                    <a:pt x="446583" y="1000118"/>
                  </a:lnTo>
                  <a:cubicBezTo>
                    <a:pt x="448011" y="999642"/>
                    <a:pt x="449915" y="995123"/>
                    <a:pt x="451938" y="992507"/>
                  </a:cubicBezTo>
                  <a:close/>
                  <a:moveTo>
                    <a:pt x="473497" y="972266"/>
                  </a:moveTo>
                  <a:lnTo>
                    <a:pt x="478950" y="975381"/>
                  </a:lnTo>
                  <a:lnTo>
                    <a:pt x="473803" y="977586"/>
                  </a:lnTo>
                  <a:close/>
                  <a:moveTo>
                    <a:pt x="483710" y="953498"/>
                  </a:moveTo>
                  <a:cubicBezTo>
                    <a:pt x="483710" y="954449"/>
                    <a:pt x="482758" y="954449"/>
                    <a:pt x="480854" y="954449"/>
                  </a:cubicBezTo>
                  <a:lnTo>
                    <a:pt x="480859" y="954280"/>
                  </a:lnTo>
                  <a:close/>
                  <a:moveTo>
                    <a:pt x="466575" y="904023"/>
                  </a:moveTo>
                  <a:lnTo>
                    <a:pt x="469431" y="909732"/>
                  </a:lnTo>
                  <a:lnTo>
                    <a:pt x="469431" y="905926"/>
                  </a:lnTo>
                  <a:close/>
                  <a:moveTo>
                    <a:pt x="449439" y="883091"/>
                  </a:moveTo>
                  <a:cubicBezTo>
                    <a:pt x="446584" y="886897"/>
                    <a:pt x="444679" y="889751"/>
                    <a:pt x="442776" y="892605"/>
                  </a:cubicBezTo>
                  <a:cubicBezTo>
                    <a:pt x="439920" y="885945"/>
                    <a:pt x="446584" y="884994"/>
                    <a:pt x="449439" y="883091"/>
                  </a:cubicBezTo>
                  <a:close/>
                  <a:moveTo>
                    <a:pt x="466575" y="834568"/>
                  </a:moveTo>
                  <a:cubicBezTo>
                    <a:pt x="470383" y="840277"/>
                    <a:pt x="472287" y="853597"/>
                    <a:pt x="471335" y="861208"/>
                  </a:cubicBezTo>
                  <a:cubicBezTo>
                    <a:pt x="475143" y="865014"/>
                    <a:pt x="480854" y="855500"/>
                    <a:pt x="483710" y="852646"/>
                  </a:cubicBezTo>
                  <a:cubicBezTo>
                    <a:pt x="461815" y="857403"/>
                    <a:pt x="484662" y="843131"/>
                    <a:pt x="477047" y="836471"/>
                  </a:cubicBezTo>
                  <a:cubicBezTo>
                    <a:pt x="475143" y="837422"/>
                    <a:pt x="475143" y="842180"/>
                    <a:pt x="472287" y="843131"/>
                  </a:cubicBezTo>
                  <a:cubicBezTo>
                    <a:pt x="470383" y="841228"/>
                    <a:pt x="469431" y="837422"/>
                    <a:pt x="471335" y="834568"/>
                  </a:cubicBezTo>
                  <a:cubicBezTo>
                    <a:pt x="469431" y="834568"/>
                    <a:pt x="467527" y="834568"/>
                    <a:pt x="466575" y="834568"/>
                  </a:cubicBezTo>
                  <a:close/>
                  <a:moveTo>
                    <a:pt x="441824" y="781287"/>
                  </a:moveTo>
                  <a:lnTo>
                    <a:pt x="451343" y="781287"/>
                  </a:lnTo>
                  <a:lnTo>
                    <a:pt x="447535" y="786995"/>
                  </a:lnTo>
                  <a:cubicBezTo>
                    <a:pt x="448487" y="780336"/>
                    <a:pt x="440872" y="783190"/>
                    <a:pt x="441824" y="781287"/>
                  </a:cubicBezTo>
                  <a:close/>
                  <a:moveTo>
                    <a:pt x="490113" y="756420"/>
                  </a:moveTo>
                  <a:lnTo>
                    <a:pt x="492278" y="757502"/>
                  </a:lnTo>
                  <a:lnTo>
                    <a:pt x="489422" y="760356"/>
                  </a:lnTo>
                  <a:lnTo>
                    <a:pt x="489266" y="759343"/>
                  </a:lnTo>
                  <a:close/>
                  <a:moveTo>
                    <a:pt x="435160" y="755480"/>
                  </a:moveTo>
                  <a:cubicBezTo>
                    <a:pt x="437540" y="754885"/>
                    <a:pt x="439444" y="755123"/>
                    <a:pt x="438968" y="755599"/>
                  </a:cubicBezTo>
                  <a:lnTo>
                    <a:pt x="428496" y="760356"/>
                  </a:lnTo>
                  <a:cubicBezTo>
                    <a:pt x="429924" y="757502"/>
                    <a:pt x="432780" y="756074"/>
                    <a:pt x="435160" y="755480"/>
                  </a:cubicBezTo>
                  <a:close/>
                  <a:moveTo>
                    <a:pt x="484465" y="742782"/>
                  </a:moveTo>
                  <a:lnTo>
                    <a:pt x="487042" y="747750"/>
                  </a:lnTo>
                  <a:lnTo>
                    <a:pt x="486075" y="750939"/>
                  </a:lnTo>
                  <a:lnTo>
                    <a:pt x="484900" y="751317"/>
                  </a:lnTo>
                  <a:lnTo>
                    <a:pt x="484082" y="751252"/>
                  </a:lnTo>
                  <a:lnTo>
                    <a:pt x="483472" y="746679"/>
                  </a:lnTo>
                  <a:lnTo>
                    <a:pt x="483589" y="744063"/>
                  </a:lnTo>
                  <a:close/>
                  <a:moveTo>
                    <a:pt x="470383" y="734667"/>
                  </a:moveTo>
                  <a:cubicBezTo>
                    <a:pt x="467527" y="733716"/>
                    <a:pt x="465623" y="735618"/>
                    <a:pt x="463719" y="737521"/>
                  </a:cubicBezTo>
                  <a:cubicBezTo>
                    <a:pt x="465623" y="736570"/>
                    <a:pt x="468479" y="739424"/>
                    <a:pt x="470383" y="734667"/>
                  </a:cubicBezTo>
                  <a:close/>
                  <a:moveTo>
                    <a:pt x="460863" y="725153"/>
                  </a:moveTo>
                  <a:cubicBezTo>
                    <a:pt x="455151" y="726104"/>
                    <a:pt x="447535" y="734667"/>
                    <a:pt x="452295" y="742279"/>
                  </a:cubicBezTo>
                  <a:lnTo>
                    <a:pt x="461815" y="728959"/>
                  </a:lnTo>
                  <a:lnTo>
                    <a:pt x="457055" y="733716"/>
                  </a:lnTo>
                  <a:close/>
                  <a:moveTo>
                    <a:pt x="458007" y="708027"/>
                  </a:moveTo>
                  <a:lnTo>
                    <a:pt x="455151" y="722298"/>
                  </a:lnTo>
                  <a:lnTo>
                    <a:pt x="456103" y="723250"/>
                  </a:lnTo>
                  <a:close/>
                  <a:moveTo>
                    <a:pt x="436130" y="693627"/>
                  </a:moveTo>
                  <a:lnTo>
                    <a:pt x="435160" y="698512"/>
                  </a:lnTo>
                  <a:cubicBezTo>
                    <a:pt x="434684" y="697085"/>
                    <a:pt x="434684" y="695182"/>
                    <a:pt x="435279" y="693874"/>
                  </a:cubicBezTo>
                  <a:close/>
                  <a:moveTo>
                    <a:pt x="491526" y="680269"/>
                  </a:moveTo>
                  <a:lnTo>
                    <a:pt x="492278" y="682338"/>
                  </a:lnTo>
                  <a:lnTo>
                    <a:pt x="491431" y="681810"/>
                  </a:lnTo>
                  <a:close/>
                  <a:moveTo>
                    <a:pt x="484662" y="677581"/>
                  </a:moveTo>
                  <a:cubicBezTo>
                    <a:pt x="480379" y="680911"/>
                    <a:pt x="477047" y="682814"/>
                    <a:pt x="474310" y="684954"/>
                  </a:cubicBezTo>
                  <a:lnTo>
                    <a:pt x="471994" y="687960"/>
                  </a:lnTo>
                  <a:lnTo>
                    <a:pt x="471335" y="688047"/>
                  </a:lnTo>
                  <a:lnTo>
                    <a:pt x="471273" y="688895"/>
                  </a:lnTo>
                  <a:lnTo>
                    <a:pt x="467527" y="693755"/>
                  </a:lnTo>
                  <a:lnTo>
                    <a:pt x="474191" y="695658"/>
                  </a:lnTo>
                  <a:cubicBezTo>
                    <a:pt x="473715" y="694231"/>
                    <a:pt x="472049" y="693755"/>
                    <a:pt x="470978" y="692923"/>
                  </a:cubicBezTo>
                  <a:lnTo>
                    <a:pt x="471273" y="688895"/>
                  </a:lnTo>
                  <a:lnTo>
                    <a:pt x="471994" y="687960"/>
                  </a:lnTo>
                  <a:lnTo>
                    <a:pt x="481212" y="686738"/>
                  </a:lnTo>
                  <a:cubicBezTo>
                    <a:pt x="484425" y="685192"/>
                    <a:pt x="486566" y="682338"/>
                    <a:pt x="484662" y="677581"/>
                  </a:cubicBezTo>
                  <a:close/>
                  <a:moveTo>
                    <a:pt x="488470" y="671872"/>
                  </a:moveTo>
                  <a:lnTo>
                    <a:pt x="488958" y="673211"/>
                  </a:lnTo>
                  <a:lnTo>
                    <a:pt x="487438" y="673650"/>
                  </a:lnTo>
                  <a:close/>
                  <a:moveTo>
                    <a:pt x="492278" y="668066"/>
                  </a:moveTo>
                  <a:lnTo>
                    <a:pt x="491526" y="680269"/>
                  </a:lnTo>
                  <a:lnTo>
                    <a:pt x="488958" y="673211"/>
                  </a:lnTo>
                  <a:lnTo>
                    <a:pt x="489065" y="673180"/>
                  </a:lnTo>
                  <a:cubicBezTo>
                    <a:pt x="490374" y="672348"/>
                    <a:pt x="491326" y="670920"/>
                    <a:pt x="492278" y="668066"/>
                  </a:cubicBezTo>
                  <a:close/>
                  <a:moveTo>
                    <a:pt x="497990" y="603368"/>
                  </a:moveTo>
                  <a:lnTo>
                    <a:pt x="500846" y="605271"/>
                  </a:lnTo>
                  <a:cubicBezTo>
                    <a:pt x="498942" y="605271"/>
                    <a:pt x="497990" y="604319"/>
                    <a:pt x="497038" y="604319"/>
                  </a:cubicBezTo>
                  <a:cubicBezTo>
                    <a:pt x="497990" y="604319"/>
                    <a:pt x="497990" y="603368"/>
                    <a:pt x="497990" y="603368"/>
                  </a:cubicBezTo>
                  <a:close/>
                  <a:moveTo>
                    <a:pt x="1170261" y="552569"/>
                  </a:moveTo>
                  <a:lnTo>
                    <a:pt x="1170083" y="552943"/>
                  </a:lnTo>
                  <a:lnTo>
                    <a:pt x="1174879" y="553298"/>
                  </a:lnTo>
                  <a:close/>
                  <a:moveTo>
                    <a:pt x="1211970" y="544379"/>
                  </a:moveTo>
                  <a:lnTo>
                    <a:pt x="1218633" y="554845"/>
                  </a:lnTo>
                  <a:cubicBezTo>
                    <a:pt x="1210066" y="551991"/>
                    <a:pt x="1210066" y="543428"/>
                    <a:pt x="1211970" y="544379"/>
                  </a:cubicBezTo>
                  <a:close/>
                  <a:moveTo>
                    <a:pt x="246669" y="537719"/>
                  </a:moveTo>
                  <a:lnTo>
                    <a:pt x="265708" y="539622"/>
                  </a:lnTo>
                  <a:cubicBezTo>
                    <a:pt x="251429" y="543428"/>
                    <a:pt x="261901" y="539622"/>
                    <a:pt x="246669" y="537719"/>
                  </a:cubicBezTo>
                  <a:close/>
                  <a:moveTo>
                    <a:pt x="1414740" y="532962"/>
                  </a:moveTo>
                  <a:cubicBezTo>
                    <a:pt x="1420452" y="535816"/>
                    <a:pt x="1426164" y="537719"/>
                    <a:pt x="1429971" y="539622"/>
                  </a:cubicBezTo>
                  <a:cubicBezTo>
                    <a:pt x="1418548" y="542476"/>
                    <a:pt x="1417596" y="536768"/>
                    <a:pt x="1414740" y="532962"/>
                  </a:cubicBezTo>
                  <a:close/>
                  <a:moveTo>
                    <a:pt x="769302" y="530108"/>
                  </a:moveTo>
                  <a:lnTo>
                    <a:pt x="759783" y="531059"/>
                  </a:lnTo>
                  <a:lnTo>
                    <a:pt x="764542" y="534865"/>
                  </a:lnTo>
                  <a:close/>
                  <a:moveTo>
                    <a:pt x="665537" y="529157"/>
                  </a:moveTo>
                  <a:lnTo>
                    <a:pt x="664585" y="530108"/>
                  </a:lnTo>
                  <a:lnTo>
                    <a:pt x="675057" y="532962"/>
                  </a:lnTo>
                  <a:lnTo>
                    <a:pt x="676009" y="532011"/>
                  </a:lnTo>
                  <a:close/>
                  <a:moveTo>
                    <a:pt x="428496" y="528205"/>
                  </a:moveTo>
                  <a:cubicBezTo>
                    <a:pt x="429448" y="530108"/>
                    <a:pt x="430400" y="530108"/>
                    <a:pt x="432304" y="531059"/>
                  </a:cubicBezTo>
                  <a:cubicBezTo>
                    <a:pt x="432304" y="530108"/>
                    <a:pt x="432304" y="529157"/>
                    <a:pt x="432304" y="528205"/>
                  </a:cubicBezTo>
                  <a:cubicBezTo>
                    <a:pt x="430400" y="528205"/>
                    <a:pt x="429448" y="528205"/>
                    <a:pt x="428496" y="528205"/>
                  </a:cubicBezTo>
                  <a:close/>
                  <a:moveTo>
                    <a:pt x="176223" y="524399"/>
                  </a:moveTo>
                  <a:cubicBezTo>
                    <a:pt x="175271" y="525351"/>
                    <a:pt x="173367" y="526302"/>
                    <a:pt x="171463" y="527254"/>
                  </a:cubicBezTo>
                  <a:cubicBezTo>
                    <a:pt x="169559" y="526302"/>
                    <a:pt x="168607" y="524399"/>
                    <a:pt x="166703" y="525351"/>
                  </a:cubicBezTo>
                  <a:cubicBezTo>
                    <a:pt x="164799" y="526302"/>
                    <a:pt x="163847" y="528205"/>
                    <a:pt x="163847" y="529157"/>
                  </a:cubicBezTo>
                  <a:cubicBezTo>
                    <a:pt x="154327" y="532011"/>
                    <a:pt x="143856" y="533914"/>
                    <a:pt x="154327" y="541525"/>
                  </a:cubicBezTo>
                  <a:lnTo>
                    <a:pt x="163847" y="540574"/>
                  </a:lnTo>
                  <a:cubicBezTo>
                    <a:pt x="160039" y="540574"/>
                    <a:pt x="160991" y="539622"/>
                    <a:pt x="160039" y="537719"/>
                  </a:cubicBezTo>
                  <a:cubicBezTo>
                    <a:pt x="166703" y="534865"/>
                    <a:pt x="171463" y="539622"/>
                    <a:pt x="176223" y="541525"/>
                  </a:cubicBezTo>
                  <a:cubicBezTo>
                    <a:pt x="173367" y="538671"/>
                    <a:pt x="162895" y="534865"/>
                    <a:pt x="163847" y="529157"/>
                  </a:cubicBezTo>
                  <a:cubicBezTo>
                    <a:pt x="166703" y="529157"/>
                    <a:pt x="169559" y="528205"/>
                    <a:pt x="171463" y="527254"/>
                  </a:cubicBezTo>
                  <a:cubicBezTo>
                    <a:pt x="173367" y="528205"/>
                    <a:pt x="175271" y="529157"/>
                    <a:pt x="177175" y="526302"/>
                  </a:cubicBezTo>
                  <a:close/>
                  <a:moveTo>
                    <a:pt x="297123" y="523448"/>
                  </a:moveTo>
                  <a:cubicBezTo>
                    <a:pt x="295220" y="526302"/>
                    <a:pt x="288556" y="523448"/>
                    <a:pt x="291412" y="528205"/>
                  </a:cubicBezTo>
                  <a:cubicBezTo>
                    <a:pt x="299027" y="526302"/>
                    <a:pt x="310451" y="535816"/>
                    <a:pt x="313307" y="527254"/>
                  </a:cubicBezTo>
                  <a:close/>
                  <a:moveTo>
                    <a:pt x="1163419" y="522496"/>
                  </a:moveTo>
                  <a:cubicBezTo>
                    <a:pt x="1164372" y="528205"/>
                    <a:pt x="1178651" y="535816"/>
                    <a:pt x="1191027" y="531059"/>
                  </a:cubicBezTo>
                  <a:lnTo>
                    <a:pt x="1170083" y="522496"/>
                  </a:lnTo>
                  <a:lnTo>
                    <a:pt x="1176747" y="526302"/>
                  </a:lnTo>
                  <a:close/>
                  <a:moveTo>
                    <a:pt x="1154852" y="521545"/>
                  </a:moveTo>
                  <a:lnTo>
                    <a:pt x="1157708" y="527254"/>
                  </a:lnTo>
                  <a:lnTo>
                    <a:pt x="1135812" y="525351"/>
                  </a:lnTo>
                  <a:lnTo>
                    <a:pt x="1158659" y="528205"/>
                  </a:lnTo>
                  <a:lnTo>
                    <a:pt x="1157708" y="527254"/>
                  </a:lnTo>
                  <a:lnTo>
                    <a:pt x="1159612" y="527254"/>
                  </a:lnTo>
                  <a:close/>
                  <a:moveTo>
                    <a:pt x="1776133" y="517264"/>
                  </a:moveTo>
                  <a:cubicBezTo>
                    <a:pt x="1784820" y="517026"/>
                    <a:pt x="1792674" y="518215"/>
                    <a:pt x="1794577" y="523448"/>
                  </a:cubicBezTo>
                  <a:cubicBezTo>
                    <a:pt x="1783154" y="523448"/>
                    <a:pt x="1764115" y="523448"/>
                    <a:pt x="1752691" y="519642"/>
                  </a:cubicBezTo>
                  <a:cubicBezTo>
                    <a:pt x="1757927" y="519167"/>
                    <a:pt x="1767446" y="517502"/>
                    <a:pt x="1776133" y="517264"/>
                  </a:cubicBezTo>
                  <a:close/>
                  <a:moveTo>
                    <a:pt x="97209" y="514885"/>
                  </a:moveTo>
                  <a:cubicBezTo>
                    <a:pt x="90545" y="518691"/>
                    <a:pt x="98161" y="522496"/>
                    <a:pt x="103873" y="522496"/>
                  </a:cubicBezTo>
                  <a:cubicBezTo>
                    <a:pt x="102921" y="521545"/>
                    <a:pt x="104825" y="518691"/>
                    <a:pt x="101969" y="516788"/>
                  </a:cubicBezTo>
                  <a:close/>
                  <a:moveTo>
                    <a:pt x="401840" y="513934"/>
                  </a:moveTo>
                  <a:cubicBezTo>
                    <a:pt x="395177" y="518691"/>
                    <a:pt x="389465" y="515836"/>
                    <a:pt x="392321" y="523448"/>
                  </a:cubicBezTo>
                  <a:cubicBezTo>
                    <a:pt x="394225" y="523448"/>
                    <a:pt x="409456" y="522496"/>
                    <a:pt x="409456" y="528205"/>
                  </a:cubicBezTo>
                  <a:lnTo>
                    <a:pt x="414216" y="520593"/>
                  </a:lnTo>
                  <a:cubicBezTo>
                    <a:pt x="406600" y="521545"/>
                    <a:pt x="398033" y="515836"/>
                    <a:pt x="401840" y="513934"/>
                  </a:cubicBezTo>
                  <a:close/>
                  <a:moveTo>
                    <a:pt x="1450915" y="512982"/>
                  </a:moveTo>
                  <a:lnTo>
                    <a:pt x="1448060" y="515836"/>
                  </a:lnTo>
                  <a:lnTo>
                    <a:pt x="1456627" y="513934"/>
                  </a:lnTo>
                  <a:close/>
                  <a:moveTo>
                    <a:pt x="755975" y="512982"/>
                  </a:moveTo>
                  <a:cubicBezTo>
                    <a:pt x="749311" y="524399"/>
                    <a:pt x="772158" y="522496"/>
                    <a:pt x="782630" y="519642"/>
                  </a:cubicBezTo>
                  <a:cubicBezTo>
                    <a:pt x="777870" y="516788"/>
                    <a:pt x="758831" y="523448"/>
                    <a:pt x="755975" y="512982"/>
                  </a:cubicBezTo>
                  <a:close/>
                  <a:moveTo>
                    <a:pt x="1176747" y="512031"/>
                  </a:moveTo>
                  <a:cubicBezTo>
                    <a:pt x="1175795" y="514885"/>
                    <a:pt x="1178651" y="517739"/>
                    <a:pt x="1182459" y="518691"/>
                  </a:cubicBezTo>
                  <a:cubicBezTo>
                    <a:pt x="1179603" y="516788"/>
                    <a:pt x="1185315" y="514885"/>
                    <a:pt x="1176747" y="512031"/>
                  </a:cubicBezTo>
                  <a:close/>
                  <a:moveTo>
                    <a:pt x="1752691" y="511079"/>
                  </a:moveTo>
                  <a:lnTo>
                    <a:pt x="1751739" y="514885"/>
                  </a:lnTo>
                  <a:lnTo>
                    <a:pt x="1744123" y="512030"/>
                  </a:lnTo>
                  <a:close/>
                  <a:moveTo>
                    <a:pt x="784534" y="508225"/>
                  </a:moveTo>
                  <a:cubicBezTo>
                    <a:pt x="786438" y="509176"/>
                    <a:pt x="787390" y="509176"/>
                    <a:pt x="790246" y="509176"/>
                  </a:cubicBezTo>
                  <a:cubicBezTo>
                    <a:pt x="795958" y="511079"/>
                    <a:pt x="795006" y="519642"/>
                    <a:pt x="805477" y="514885"/>
                  </a:cubicBezTo>
                  <a:cubicBezTo>
                    <a:pt x="802621" y="512031"/>
                    <a:pt x="798814" y="514885"/>
                    <a:pt x="795958" y="512982"/>
                  </a:cubicBezTo>
                  <a:cubicBezTo>
                    <a:pt x="795958" y="507273"/>
                    <a:pt x="795006" y="508225"/>
                    <a:pt x="789294" y="508225"/>
                  </a:cubicBezTo>
                  <a:cubicBezTo>
                    <a:pt x="788342" y="508225"/>
                    <a:pt x="786438" y="508225"/>
                    <a:pt x="784534" y="508225"/>
                  </a:cubicBezTo>
                  <a:close/>
                  <a:moveTo>
                    <a:pt x="1562296" y="504419"/>
                  </a:moveTo>
                  <a:lnTo>
                    <a:pt x="1557537" y="511079"/>
                  </a:lnTo>
                  <a:lnTo>
                    <a:pt x="1568008" y="511079"/>
                  </a:lnTo>
                  <a:close/>
                  <a:moveTo>
                    <a:pt x="1746979" y="502516"/>
                  </a:moveTo>
                  <a:lnTo>
                    <a:pt x="1761259" y="505370"/>
                  </a:lnTo>
                  <a:cubicBezTo>
                    <a:pt x="1752691" y="508225"/>
                    <a:pt x="1754595" y="502516"/>
                    <a:pt x="1746979" y="502516"/>
                  </a:cubicBezTo>
                  <a:close/>
                  <a:moveTo>
                    <a:pt x="1366190" y="498710"/>
                  </a:moveTo>
                  <a:cubicBezTo>
                    <a:pt x="1371902" y="520593"/>
                    <a:pt x="1350006" y="497759"/>
                    <a:pt x="1339534" y="505371"/>
                  </a:cubicBezTo>
                  <a:cubicBezTo>
                    <a:pt x="1342390" y="507273"/>
                    <a:pt x="1349054" y="507273"/>
                    <a:pt x="1350958" y="510128"/>
                  </a:cubicBezTo>
                  <a:cubicBezTo>
                    <a:pt x="1348102" y="512031"/>
                    <a:pt x="1341438" y="512982"/>
                    <a:pt x="1336679" y="511079"/>
                  </a:cubicBezTo>
                  <a:cubicBezTo>
                    <a:pt x="1337630" y="512982"/>
                    <a:pt x="1338583" y="514885"/>
                    <a:pt x="1337630" y="515836"/>
                  </a:cubicBezTo>
                  <a:cubicBezTo>
                    <a:pt x="1346198" y="512031"/>
                    <a:pt x="1368094" y="510128"/>
                    <a:pt x="1379517" y="511079"/>
                  </a:cubicBezTo>
                  <a:cubicBezTo>
                    <a:pt x="1385229" y="507273"/>
                    <a:pt x="1369998" y="501565"/>
                    <a:pt x="1366190" y="498710"/>
                  </a:cubicBezTo>
                  <a:close/>
                  <a:moveTo>
                    <a:pt x="1089165" y="498710"/>
                  </a:moveTo>
                  <a:cubicBezTo>
                    <a:pt x="1094401" y="502992"/>
                    <a:pt x="1097257" y="506322"/>
                    <a:pt x="1100470" y="509057"/>
                  </a:cubicBezTo>
                  <a:lnTo>
                    <a:pt x="1104388" y="511032"/>
                  </a:lnTo>
                  <a:lnTo>
                    <a:pt x="1104397" y="511079"/>
                  </a:lnTo>
                  <a:lnTo>
                    <a:pt x="1104489" y="511083"/>
                  </a:lnTo>
                  <a:lnTo>
                    <a:pt x="1113917" y="515836"/>
                  </a:lnTo>
                  <a:lnTo>
                    <a:pt x="1116773" y="508225"/>
                  </a:lnTo>
                  <a:cubicBezTo>
                    <a:pt x="1114393" y="508701"/>
                    <a:pt x="1113679" y="510366"/>
                    <a:pt x="1112370" y="511436"/>
                  </a:cubicBezTo>
                  <a:lnTo>
                    <a:pt x="1104489" y="511083"/>
                  </a:lnTo>
                  <a:lnTo>
                    <a:pt x="1104388" y="511032"/>
                  </a:lnTo>
                  <a:lnTo>
                    <a:pt x="1102493" y="501684"/>
                  </a:lnTo>
                  <a:cubicBezTo>
                    <a:pt x="1100113" y="498711"/>
                    <a:pt x="1095829" y="496808"/>
                    <a:pt x="1089165" y="498710"/>
                  </a:cubicBezTo>
                  <a:close/>
                  <a:moveTo>
                    <a:pt x="1198404" y="496332"/>
                  </a:moveTo>
                  <a:cubicBezTo>
                    <a:pt x="1193644" y="496332"/>
                    <a:pt x="1189123" y="497284"/>
                    <a:pt x="1188171" y="499662"/>
                  </a:cubicBezTo>
                  <a:cubicBezTo>
                    <a:pt x="1186267" y="500613"/>
                    <a:pt x="1204354" y="498710"/>
                    <a:pt x="1210066" y="498710"/>
                  </a:cubicBezTo>
                  <a:cubicBezTo>
                    <a:pt x="1208162" y="497283"/>
                    <a:pt x="1203164" y="496332"/>
                    <a:pt x="1198404" y="496332"/>
                  </a:cubicBezTo>
                  <a:close/>
                  <a:moveTo>
                    <a:pt x="653162" y="495856"/>
                  </a:moveTo>
                  <a:cubicBezTo>
                    <a:pt x="656018" y="509176"/>
                    <a:pt x="638882" y="497759"/>
                    <a:pt x="633170" y="496807"/>
                  </a:cubicBezTo>
                  <a:cubicBezTo>
                    <a:pt x="639834" y="498710"/>
                    <a:pt x="649354" y="511079"/>
                    <a:pt x="663633" y="504419"/>
                  </a:cubicBezTo>
                  <a:lnTo>
                    <a:pt x="653162" y="501565"/>
                  </a:lnTo>
                  <a:lnTo>
                    <a:pt x="656018" y="500613"/>
                  </a:lnTo>
                  <a:close/>
                  <a:moveTo>
                    <a:pt x="1093925" y="491099"/>
                  </a:moveTo>
                  <a:lnTo>
                    <a:pt x="1076790" y="494905"/>
                  </a:lnTo>
                  <a:cubicBezTo>
                    <a:pt x="1085357" y="505371"/>
                    <a:pt x="1087261" y="494905"/>
                    <a:pt x="1093925" y="491099"/>
                  </a:cubicBezTo>
                  <a:close/>
                  <a:moveTo>
                    <a:pt x="1268136" y="490148"/>
                  </a:moveTo>
                  <a:lnTo>
                    <a:pt x="1275752" y="492050"/>
                  </a:lnTo>
                  <a:lnTo>
                    <a:pt x="1275752" y="492050"/>
                  </a:lnTo>
                  <a:close/>
                  <a:moveTo>
                    <a:pt x="1213874" y="490148"/>
                  </a:moveTo>
                  <a:cubicBezTo>
                    <a:pt x="1212922" y="493002"/>
                    <a:pt x="1207210" y="496807"/>
                    <a:pt x="1218634" y="493002"/>
                  </a:cubicBezTo>
                  <a:close/>
                  <a:moveTo>
                    <a:pt x="1511842" y="489196"/>
                  </a:moveTo>
                  <a:cubicBezTo>
                    <a:pt x="1515649" y="489196"/>
                    <a:pt x="1515649" y="490148"/>
                    <a:pt x="1515649" y="492050"/>
                  </a:cubicBezTo>
                  <a:lnTo>
                    <a:pt x="1514181" y="491714"/>
                  </a:lnTo>
                  <a:close/>
                  <a:moveTo>
                    <a:pt x="512269" y="487293"/>
                  </a:moveTo>
                  <a:cubicBezTo>
                    <a:pt x="513221" y="491099"/>
                    <a:pt x="524645" y="489196"/>
                    <a:pt x="520837" y="494905"/>
                  </a:cubicBezTo>
                  <a:lnTo>
                    <a:pt x="516077" y="495856"/>
                  </a:lnTo>
                  <a:cubicBezTo>
                    <a:pt x="519885" y="494905"/>
                    <a:pt x="521075" y="497759"/>
                    <a:pt x="522622" y="500018"/>
                  </a:cubicBezTo>
                  <a:lnTo>
                    <a:pt x="524438" y="500143"/>
                  </a:lnTo>
                  <a:lnTo>
                    <a:pt x="524645" y="501565"/>
                  </a:lnTo>
                  <a:lnTo>
                    <a:pt x="531309" y="500613"/>
                  </a:lnTo>
                  <a:lnTo>
                    <a:pt x="524438" y="500143"/>
                  </a:lnTo>
                  <a:lnTo>
                    <a:pt x="523813" y="495856"/>
                  </a:lnTo>
                  <a:cubicBezTo>
                    <a:pt x="521790" y="493716"/>
                    <a:pt x="520362" y="491575"/>
                    <a:pt x="526549" y="490148"/>
                  </a:cubicBezTo>
                  <a:cubicBezTo>
                    <a:pt x="532261" y="489196"/>
                    <a:pt x="517981" y="485390"/>
                    <a:pt x="512269" y="487293"/>
                  </a:cubicBezTo>
                  <a:close/>
                  <a:moveTo>
                    <a:pt x="971121" y="481584"/>
                  </a:moveTo>
                  <a:cubicBezTo>
                    <a:pt x="971121" y="483487"/>
                    <a:pt x="971121" y="484438"/>
                    <a:pt x="970169" y="485390"/>
                  </a:cubicBezTo>
                  <a:cubicBezTo>
                    <a:pt x="969217" y="484438"/>
                    <a:pt x="969217" y="484438"/>
                    <a:pt x="968265" y="484438"/>
                  </a:cubicBezTo>
                  <a:close/>
                  <a:moveTo>
                    <a:pt x="542376" y="480157"/>
                  </a:moveTo>
                  <a:cubicBezTo>
                    <a:pt x="539401" y="478730"/>
                    <a:pt x="536069" y="478730"/>
                    <a:pt x="532261" y="482536"/>
                  </a:cubicBezTo>
                  <a:cubicBezTo>
                    <a:pt x="538925" y="492050"/>
                    <a:pt x="541781" y="482536"/>
                    <a:pt x="550348" y="486342"/>
                  </a:cubicBezTo>
                  <a:cubicBezTo>
                    <a:pt x="547969" y="484439"/>
                    <a:pt x="545351" y="481585"/>
                    <a:pt x="542376" y="480157"/>
                  </a:cubicBezTo>
                  <a:close/>
                  <a:moveTo>
                    <a:pt x="225725" y="478730"/>
                  </a:moveTo>
                  <a:cubicBezTo>
                    <a:pt x="233341" y="479682"/>
                    <a:pt x="231437" y="491099"/>
                    <a:pt x="243813" y="485390"/>
                  </a:cubicBezTo>
                  <a:cubicBezTo>
                    <a:pt x="234293" y="484439"/>
                    <a:pt x="236197" y="473973"/>
                    <a:pt x="225725" y="478730"/>
                  </a:cubicBezTo>
                  <a:close/>
                  <a:moveTo>
                    <a:pt x="735983" y="477779"/>
                  </a:moveTo>
                  <a:cubicBezTo>
                    <a:pt x="731223" y="479682"/>
                    <a:pt x="737887" y="484439"/>
                    <a:pt x="739791" y="487293"/>
                  </a:cubicBezTo>
                  <a:cubicBezTo>
                    <a:pt x="736935" y="488245"/>
                    <a:pt x="735983" y="487293"/>
                    <a:pt x="732175" y="486342"/>
                  </a:cubicBezTo>
                  <a:cubicBezTo>
                    <a:pt x="734079" y="496807"/>
                    <a:pt x="740743" y="481585"/>
                    <a:pt x="751215" y="488245"/>
                  </a:cubicBezTo>
                  <a:cubicBezTo>
                    <a:pt x="751215" y="482536"/>
                    <a:pt x="739791" y="481585"/>
                    <a:pt x="735983" y="477779"/>
                  </a:cubicBezTo>
                  <a:close/>
                  <a:moveTo>
                    <a:pt x="767399" y="476827"/>
                  </a:moveTo>
                  <a:cubicBezTo>
                    <a:pt x="768350" y="482536"/>
                    <a:pt x="771206" y="478730"/>
                    <a:pt x="775014" y="477779"/>
                  </a:cubicBezTo>
                  <a:close/>
                  <a:moveTo>
                    <a:pt x="462767" y="469216"/>
                  </a:moveTo>
                  <a:cubicBezTo>
                    <a:pt x="464671" y="470167"/>
                    <a:pt x="465623" y="470167"/>
                    <a:pt x="466575" y="470167"/>
                  </a:cubicBezTo>
                  <a:cubicBezTo>
                    <a:pt x="467527" y="470167"/>
                    <a:pt x="468479" y="469216"/>
                    <a:pt x="469431" y="469216"/>
                  </a:cubicBezTo>
                  <a:cubicBezTo>
                    <a:pt x="466575" y="468264"/>
                    <a:pt x="464671" y="469216"/>
                    <a:pt x="462767" y="469216"/>
                  </a:cubicBezTo>
                  <a:close/>
                  <a:moveTo>
                    <a:pt x="497038" y="454944"/>
                  </a:moveTo>
                  <a:cubicBezTo>
                    <a:pt x="485614" y="455896"/>
                    <a:pt x="500846" y="460653"/>
                    <a:pt x="495134" y="467313"/>
                  </a:cubicBezTo>
                  <a:cubicBezTo>
                    <a:pt x="500846" y="467313"/>
                    <a:pt x="501798" y="459701"/>
                    <a:pt x="505606" y="457799"/>
                  </a:cubicBezTo>
                  <a:cubicBezTo>
                    <a:pt x="503702" y="453993"/>
                    <a:pt x="498942" y="458750"/>
                    <a:pt x="496086" y="459701"/>
                  </a:cubicBezTo>
                  <a:cubicBezTo>
                    <a:pt x="495134" y="457799"/>
                    <a:pt x="496086" y="456847"/>
                    <a:pt x="497038" y="454944"/>
                  </a:cubicBezTo>
                  <a:close/>
                  <a:moveTo>
                    <a:pt x="450643" y="419071"/>
                  </a:moveTo>
                  <a:lnTo>
                    <a:pt x="450391" y="419741"/>
                  </a:lnTo>
                  <a:lnTo>
                    <a:pt x="450101" y="419452"/>
                  </a:lnTo>
                  <a:close/>
                  <a:moveTo>
                    <a:pt x="485614" y="393101"/>
                  </a:moveTo>
                  <a:cubicBezTo>
                    <a:pt x="483710" y="396906"/>
                    <a:pt x="471335" y="402615"/>
                    <a:pt x="477998" y="412130"/>
                  </a:cubicBezTo>
                  <a:lnTo>
                    <a:pt x="480854" y="405470"/>
                  </a:lnTo>
                  <a:lnTo>
                    <a:pt x="481806" y="407372"/>
                  </a:lnTo>
                  <a:lnTo>
                    <a:pt x="486566" y="405470"/>
                  </a:lnTo>
                  <a:cubicBezTo>
                    <a:pt x="473238" y="407372"/>
                    <a:pt x="484662" y="396906"/>
                    <a:pt x="485614" y="393101"/>
                  </a:cubicBezTo>
                  <a:close/>
                  <a:moveTo>
                    <a:pt x="449200" y="386812"/>
                  </a:moveTo>
                  <a:lnTo>
                    <a:pt x="450986" y="388463"/>
                  </a:lnTo>
                  <a:cubicBezTo>
                    <a:pt x="451581" y="391912"/>
                    <a:pt x="451343" y="395955"/>
                    <a:pt x="452295" y="397858"/>
                  </a:cubicBezTo>
                  <a:cubicBezTo>
                    <a:pt x="447059" y="396431"/>
                    <a:pt x="448011" y="393815"/>
                    <a:pt x="448844" y="390960"/>
                  </a:cubicBezTo>
                  <a:close/>
                  <a:moveTo>
                    <a:pt x="444679" y="382635"/>
                  </a:moveTo>
                  <a:cubicBezTo>
                    <a:pt x="447535" y="383824"/>
                    <a:pt x="448785" y="385192"/>
                    <a:pt x="449216" y="386619"/>
                  </a:cubicBezTo>
                  <a:lnTo>
                    <a:pt x="449200" y="386812"/>
                  </a:lnTo>
                  <a:close/>
                  <a:moveTo>
                    <a:pt x="500846" y="329355"/>
                  </a:moveTo>
                  <a:cubicBezTo>
                    <a:pt x="491326" y="334112"/>
                    <a:pt x="500846" y="336014"/>
                    <a:pt x="497038" y="340772"/>
                  </a:cubicBezTo>
                  <a:cubicBezTo>
                    <a:pt x="499894" y="337917"/>
                    <a:pt x="508462" y="335063"/>
                    <a:pt x="500846" y="329355"/>
                  </a:cubicBezTo>
                  <a:close/>
                  <a:moveTo>
                    <a:pt x="496086" y="316986"/>
                  </a:moveTo>
                  <a:cubicBezTo>
                    <a:pt x="491326" y="317937"/>
                    <a:pt x="493230" y="324597"/>
                    <a:pt x="488470" y="322694"/>
                  </a:cubicBezTo>
                  <a:lnTo>
                    <a:pt x="487518" y="319840"/>
                  </a:lnTo>
                  <a:cubicBezTo>
                    <a:pt x="488470" y="322219"/>
                    <a:pt x="485853" y="322932"/>
                    <a:pt x="483711" y="323884"/>
                  </a:cubicBezTo>
                  <a:lnTo>
                    <a:pt x="483451" y="325378"/>
                  </a:lnTo>
                  <a:lnTo>
                    <a:pt x="481806" y="325549"/>
                  </a:lnTo>
                  <a:lnTo>
                    <a:pt x="482758" y="329355"/>
                  </a:lnTo>
                  <a:lnTo>
                    <a:pt x="483451" y="325378"/>
                  </a:lnTo>
                  <a:lnTo>
                    <a:pt x="487518" y="324954"/>
                  </a:lnTo>
                  <a:cubicBezTo>
                    <a:pt x="489660" y="323646"/>
                    <a:pt x="491802" y="322695"/>
                    <a:pt x="493230" y="326500"/>
                  </a:cubicBezTo>
                  <a:cubicBezTo>
                    <a:pt x="494182" y="329355"/>
                    <a:pt x="497990" y="320791"/>
                    <a:pt x="496086" y="316986"/>
                  </a:cubicBezTo>
                  <a:close/>
                  <a:moveTo>
                    <a:pt x="436112" y="302714"/>
                  </a:moveTo>
                  <a:lnTo>
                    <a:pt x="438113" y="308314"/>
                  </a:lnTo>
                  <a:lnTo>
                    <a:pt x="437897" y="308185"/>
                  </a:lnTo>
                  <a:cubicBezTo>
                    <a:pt x="437064" y="305807"/>
                    <a:pt x="437064" y="303190"/>
                    <a:pt x="436112" y="302714"/>
                  </a:cubicBezTo>
                  <a:close/>
                  <a:moveTo>
                    <a:pt x="455151" y="264657"/>
                  </a:moveTo>
                  <a:cubicBezTo>
                    <a:pt x="446583" y="267511"/>
                    <a:pt x="454199" y="278928"/>
                    <a:pt x="458959" y="277977"/>
                  </a:cubicBezTo>
                  <a:cubicBezTo>
                    <a:pt x="456103" y="277025"/>
                    <a:pt x="456103" y="270365"/>
                    <a:pt x="455151" y="264657"/>
                  </a:cubicBezTo>
                  <a:close/>
                  <a:moveTo>
                    <a:pt x="459911" y="241822"/>
                  </a:moveTo>
                  <a:cubicBezTo>
                    <a:pt x="459911" y="242774"/>
                    <a:pt x="460863" y="252288"/>
                    <a:pt x="455151" y="252288"/>
                  </a:cubicBezTo>
                  <a:lnTo>
                    <a:pt x="463719" y="255142"/>
                  </a:lnTo>
                  <a:cubicBezTo>
                    <a:pt x="461815" y="250385"/>
                    <a:pt x="468479" y="245628"/>
                    <a:pt x="469431" y="247531"/>
                  </a:cubicBezTo>
                  <a:cubicBezTo>
                    <a:pt x="464671" y="243725"/>
                    <a:pt x="467527" y="239919"/>
                    <a:pt x="459911" y="241822"/>
                  </a:cubicBezTo>
                  <a:close/>
                  <a:moveTo>
                    <a:pt x="455151" y="179027"/>
                  </a:moveTo>
                  <a:cubicBezTo>
                    <a:pt x="457055" y="183784"/>
                    <a:pt x="446583" y="190445"/>
                    <a:pt x="456103" y="193299"/>
                  </a:cubicBezTo>
                  <a:lnTo>
                    <a:pt x="459911" y="182833"/>
                  </a:lnTo>
                  <a:cubicBezTo>
                    <a:pt x="457055" y="180930"/>
                    <a:pt x="459911" y="177124"/>
                    <a:pt x="455151" y="179027"/>
                  </a:cubicBezTo>
                  <a:close/>
                  <a:moveTo>
                    <a:pt x="444679" y="149532"/>
                  </a:moveTo>
                  <a:lnTo>
                    <a:pt x="442775" y="161901"/>
                  </a:lnTo>
                  <a:cubicBezTo>
                    <a:pt x="439919" y="152386"/>
                    <a:pt x="442775" y="159998"/>
                    <a:pt x="444679" y="149532"/>
                  </a:cubicBezTo>
                  <a:close/>
                  <a:moveTo>
                    <a:pt x="504654" y="137164"/>
                  </a:moveTo>
                  <a:cubicBezTo>
                    <a:pt x="503702" y="141921"/>
                    <a:pt x="492278" y="140970"/>
                    <a:pt x="497990" y="148581"/>
                  </a:cubicBezTo>
                  <a:cubicBezTo>
                    <a:pt x="498942" y="142873"/>
                    <a:pt x="509414" y="143824"/>
                    <a:pt x="504654" y="137164"/>
                  </a:cubicBezTo>
                  <a:close/>
                  <a:moveTo>
                    <a:pt x="448844" y="90662"/>
                  </a:moveTo>
                  <a:cubicBezTo>
                    <a:pt x="447059" y="89116"/>
                    <a:pt x="444679" y="89116"/>
                    <a:pt x="440871" y="92446"/>
                  </a:cubicBezTo>
                  <a:lnTo>
                    <a:pt x="441823" y="98155"/>
                  </a:lnTo>
                  <a:cubicBezTo>
                    <a:pt x="441823" y="95301"/>
                    <a:pt x="442776" y="96252"/>
                    <a:pt x="444679" y="95301"/>
                  </a:cubicBezTo>
                  <a:cubicBezTo>
                    <a:pt x="447535" y="100058"/>
                    <a:pt x="442776" y="102912"/>
                    <a:pt x="440871" y="105766"/>
                  </a:cubicBezTo>
                  <a:cubicBezTo>
                    <a:pt x="443728" y="103864"/>
                    <a:pt x="447535" y="97204"/>
                    <a:pt x="453247" y="98155"/>
                  </a:cubicBezTo>
                  <a:cubicBezTo>
                    <a:pt x="453247" y="100058"/>
                    <a:pt x="454199" y="101961"/>
                    <a:pt x="455151" y="102912"/>
                  </a:cubicBezTo>
                  <a:cubicBezTo>
                    <a:pt x="454199" y="103864"/>
                    <a:pt x="453247" y="105766"/>
                    <a:pt x="456103" y="106718"/>
                  </a:cubicBezTo>
                  <a:lnTo>
                    <a:pt x="458007" y="105766"/>
                  </a:lnTo>
                  <a:cubicBezTo>
                    <a:pt x="457055" y="105766"/>
                    <a:pt x="456103" y="103864"/>
                    <a:pt x="455151" y="102912"/>
                  </a:cubicBezTo>
                  <a:cubicBezTo>
                    <a:pt x="456103" y="101961"/>
                    <a:pt x="458007" y="101009"/>
                    <a:pt x="457055" y="100058"/>
                  </a:cubicBezTo>
                  <a:cubicBezTo>
                    <a:pt x="456103" y="99106"/>
                    <a:pt x="454199" y="98155"/>
                    <a:pt x="453247" y="98155"/>
                  </a:cubicBezTo>
                  <a:cubicBezTo>
                    <a:pt x="451819" y="95301"/>
                    <a:pt x="450629" y="92208"/>
                    <a:pt x="448844" y="90662"/>
                  </a:cubicBezTo>
                  <a:close/>
                  <a:moveTo>
                    <a:pt x="463005" y="55697"/>
                  </a:moveTo>
                  <a:cubicBezTo>
                    <a:pt x="461577" y="56767"/>
                    <a:pt x="460387" y="58670"/>
                    <a:pt x="459911" y="60097"/>
                  </a:cubicBezTo>
                  <a:cubicBezTo>
                    <a:pt x="460863" y="60097"/>
                    <a:pt x="463719" y="61049"/>
                    <a:pt x="465623" y="59146"/>
                  </a:cubicBezTo>
                  <a:lnTo>
                    <a:pt x="467527" y="56292"/>
                  </a:lnTo>
                  <a:cubicBezTo>
                    <a:pt x="466099" y="54389"/>
                    <a:pt x="464433" y="54627"/>
                    <a:pt x="463005" y="55697"/>
                  </a:cubicBezTo>
                  <a:close/>
                  <a:moveTo>
                    <a:pt x="417072" y="157"/>
                  </a:moveTo>
                  <a:cubicBezTo>
                    <a:pt x="420880" y="-795"/>
                    <a:pt x="422784" y="3011"/>
                    <a:pt x="428496" y="157"/>
                  </a:cubicBezTo>
                  <a:lnTo>
                    <a:pt x="430400" y="10623"/>
                  </a:lnTo>
                  <a:cubicBezTo>
                    <a:pt x="438016" y="15380"/>
                    <a:pt x="438968" y="4914"/>
                    <a:pt x="440871" y="1108"/>
                  </a:cubicBezTo>
                  <a:lnTo>
                    <a:pt x="441823" y="7768"/>
                  </a:lnTo>
                  <a:cubicBezTo>
                    <a:pt x="442776" y="8720"/>
                    <a:pt x="443728" y="8720"/>
                    <a:pt x="443728" y="7768"/>
                  </a:cubicBezTo>
                  <a:lnTo>
                    <a:pt x="443728" y="12525"/>
                  </a:lnTo>
                  <a:cubicBezTo>
                    <a:pt x="452295" y="-1746"/>
                    <a:pt x="456103" y="26797"/>
                    <a:pt x="463719" y="11574"/>
                  </a:cubicBezTo>
                  <a:cubicBezTo>
                    <a:pt x="463719" y="15380"/>
                    <a:pt x="458959" y="20137"/>
                    <a:pt x="455151" y="22040"/>
                  </a:cubicBezTo>
                  <a:cubicBezTo>
                    <a:pt x="453247" y="28700"/>
                    <a:pt x="458007" y="26797"/>
                    <a:pt x="460863" y="29651"/>
                  </a:cubicBezTo>
                  <a:lnTo>
                    <a:pt x="467527" y="19186"/>
                  </a:lnTo>
                  <a:cubicBezTo>
                    <a:pt x="464671" y="34409"/>
                    <a:pt x="475143" y="17283"/>
                    <a:pt x="479902" y="28700"/>
                  </a:cubicBezTo>
                  <a:cubicBezTo>
                    <a:pt x="475143" y="42020"/>
                    <a:pt x="496086" y="49632"/>
                    <a:pt x="497038" y="56292"/>
                  </a:cubicBezTo>
                  <a:cubicBezTo>
                    <a:pt x="495134" y="69612"/>
                    <a:pt x="488470" y="50583"/>
                    <a:pt x="484662" y="59146"/>
                  </a:cubicBezTo>
                  <a:cubicBezTo>
                    <a:pt x="483710" y="66758"/>
                    <a:pt x="489422" y="62952"/>
                    <a:pt x="491326" y="67709"/>
                  </a:cubicBezTo>
                  <a:lnTo>
                    <a:pt x="481806" y="71515"/>
                  </a:lnTo>
                  <a:cubicBezTo>
                    <a:pt x="480854" y="80078"/>
                    <a:pt x="491326" y="72466"/>
                    <a:pt x="487518" y="77223"/>
                  </a:cubicBezTo>
                  <a:cubicBezTo>
                    <a:pt x="494182" y="83883"/>
                    <a:pt x="491326" y="75320"/>
                    <a:pt x="498942" y="73418"/>
                  </a:cubicBezTo>
                  <a:cubicBezTo>
                    <a:pt x="497038" y="75320"/>
                    <a:pt x="493230" y="82932"/>
                    <a:pt x="497038" y="85786"/>
                  </a:cubicBezTo>
                  <a:cubicBezTo>
                    <a:pt x="498942" y="85786"/>
                    <a:pt x="499894" y="77223"/>
                    <a:pt x="500846" y="82932"/>
                  </a:cubicBezTo>
                  <a:cubicBezTo>
                    <a:pt x="496086" y="103864"/>
                    <a:pt x="506558" y="109572"/>
                    <a:pt x="505606" y="128601"/>
                  </a:cubicBezTo>
                  <a:lnTo>
                    <a:pt x="510366" y="126698"/>
                  </a:lnTo>
                  <a:cubicBezTo>
                    <a:pt x="508462" y="128601"/>
                    <a:pt x="506558" y="130504"/>
                    <a:pt x="508462" y="132407"/>
                  </a:cubicBezTo>
                  <a:lnTo>
                    <a:pt x="511317" y="131455"/>
                  </a:lnTo>
                  <a:cubicBezTo>
                    <a:pt x="511317" y="133358"/>
                    <a:pt x="504654" y="153338"/>
                    <a:pt x="506558" y="165707"/>
                  </a:cubicBezTo>
                  <a:lnTo>
                    <a:pt x="512269" y="159047"/>
                  </a:lnTo>
                  <a:lnTo>
                    <a:pt x="505606" y="170464"/>
                  </a:lnTo>
                  <a:lnTo>
                    <a:pt x="514174" y="169513"/>
                  </a:lnTo>
                  <a:cubicBezTo>
                    <a:pt x="505606" y="173319"/>
                    <a:pt x="511317" y="186639"/>
                    <a:pt x="508462" y="197105"/>
                  </a:cubicBezTo>
                  <a:lnTo>
                    <a:pt x="514174" y="197105"/>
                  </a:lnTo>
                  <a:lnTo>
                    <a:pt x="511317" y="203765"/>
                  </a:lnTo>
                  <a:lnTo>
                    <a:pt x="515126" y="201862"/>
                  </a:lnTo>
                  <a:cubicBezTo>
                    <a:pt x="515126" y="207570"/>
                    <a:pt x="505606" y="215182"/>
                    <a:pt x="510366" y="222793"/>
                  </a:cubicBezTo>
                  <a:cubicBezTo>
                    <a:pt x="508462" y="218036"/>
                    <a:pt x="517029" y="217085"/>
                    <a:pt x="520837" y="217085"/>
                  </a:cubicBezTo>
                  <a:lnTo>
                    <a:pt x="511317" y="236113"/>
                  </a:lnTo>
                  <a:cubicBezTo>
                    <a:pt x="515126" y="236113"/>
                    <a:pt x="517029" y="244676"/>
                    <a:pt x="520837" y="238968"/>
                  </a:cubicBezTo>
                  <a:lnTo>
                    <a:pt x="514174" y="246579"/>
                  </a:lnTo>
                  <a:lnTo>
                    <a:pt x="518933" y="245628"/>
                  </a:lnTo>
                  <a:cubicBezTo>
                    <a:pt x="526549" y="276074"/>
                    <a:pt x="495134" y="301763"/>
                    <a:pt x="514174" y="332209"/>
                  </a:cubicBezTo>
                  <a:lnTo>
                    <a:pt x="516077" y="331257"/>
                  </a:lnTo>
                  <a:lnTo>
                    <a:pt x="506558" y="349335"/>
                  </a:lnTo>
                  <a:cubicBezTo>
                    <a:pt x="507510" y="352189"/>
                    <a:pt x="515126" y="353141"/>
                    <a:pt x="517981" y="358849"/>
                  </a:cubicBezTo>
                  <a:cubicBezTo>
                    <a:pt x="510366" y="355995"/>
                    <a:pt x="517029" y="369315"/>
                    <a:pt x="510366" y="372169"/>
                  </a:cubicBezTo>
                  <a:cubicBezTo>
                    <a:pt x="513221" y="376926"/>
                    <a:pt x="516077" y="372169"/>
                    <a:pt x="518933" y="371218"/>
                  </a:cubicBezTo>
                  <a:cubicBezTo>
                    <a:pt x="526549" y="387392"/>
                    <a:pt x="513221" y="401664"/>
                    <a:pt x="518933" y="419741"/>
                  </a:cubicBezTo>
                  <a:cubicBezTo>
                    <a:pt x="507510" y="400712"/>
                    <a:pt x="510366" y="400712"/>
                    <a:pt x="505606" y="388344"/>
                  </a:cubicBezTo>
                  <a:cubicBezTo>
                    <a:pt x="500846" y="402615"/>
                    <a:pt x="509414" y="405470"/>
                    <a:pt x="506558" y="421644"/>
                  </a:cubicBezTo>
                  <a:lnTo>
                    <a:pt x="510366" y="414033"/>
                  </a:lnTo>
                  <a:cubicBezTo>
                    <a:pt x="521789" y="421644"/>
                    <a:pt x="503702" y="437818"/>
                    <a:pt x="517029" y="440673"/>
                  </a:cubicBezTo>
                  <a:cubicBezTo>
                    <a:pt x="515126" y="450187"/>
                    <a:pt x="501798" y="458750"/>
                    <a:pt x="503702" y="470167"/>
                  </a:cubicBezTo>
                  <a:lnTo>
                    <a:pt x="515126" y="465410"/>
                  </a:lnTo>
                  <a:lnTo>
                    <a:pt x="515126" y="473021"/>
                  </a:lnTo>
                  <a:cubicBezTo>
                    <a:pt x="522741" y="472070"/>
                    <a:pt x="530357" y="470167"/>
                    <a:pt x="537973" y="467313"/>
                  </a:cubicBezTo>
                  <a:lnTo>
                    <a:pt x="537021" y="465410"/>
                  </a:lnTo>
                  <a:lnTo>
                    <a:pt x="565580" y="474924"/>
                  </a:lnTo>
                  <a:cubicBezTo>
                    <a:pt x="571292" y="473973"/>
                    <a:pt x="572244" y="466362"/>
                    <a:pt x="580812" y="463507"/>
                  </a:cubicBezTo>
                  <a:cubicBezTo>
                    <a:pt x="577004" y="471119"/>
                    <a:pt x="596995" y="464459"/>
                    <a:pt x="602707" y="471119"/>
                  </a:cubicBezTo>
                  <a:cubicBezTo>
                    <a:pt x="609371" y="468264"/>
                    <a:pt x="602707" y="465410"/>
                    <a:pt x="600803" y="462556"/>
                  </a:cubicBezTo>
                  <a:cubicBezTo>
                    <a:pt x="627458" y="454944"/>
                    <a:pt x="649354" y="468264"/>
                    <a:pt x="678865" y="462556"/>
                  </a:cubicBezTo>
                  <a:cubicBezTo>
                    <a:pt x="649354" y="473973"/>
                    <a:pt x="649354" y="471119"/>
                    <a:pt x="629362" y="475876"/>
                  </a:cubicBezTo>
                  <a:cubicBezTo>
                    <a:pt x="653162" y="480633"/>
                    <a:pt x="656970" y="472070"/>
                    <a:pt x="682673" y="474924"/>
                  </a:cubicBezTo>
                  <a:lnTo>
                    <a:pt x="670297" y="471119"/>
                  </a:lnTo>
                  <a:cubicBezTo>
                    <a:pt x="683625" y="459701"/>
                    <a:pt x="709328" y="477779"/>
                    <a:pt x="713136" y="464459"/>
                  </a:cubicBezTo>
                  <a:cubicBezTo>
                    <a:pt x="728368" y="466362"/>
                    <a:pt x="740743" y="479682"/>
                    <a:pt x="759783" y="477779"/>
                  </a:cubicBezTo>
                  <a:lnTo>
                    <a:pt x="752167" y="466362"/>
                  </a:lnTo>
                  <a:lnTo>
                    <a:pt x="769302" y="466362"/>
                  </a:lnTo>
                  <a:lnTo>
                    <a:pt x="769302" y="473973"/>
                  </a:lnTo>
                  <a:cubicBezTo>
                    <a:pt x="774062" y="474924"/>
                    <a:pt x="776918" y="473021"/>
                    <a:pt x="777870" y="471119"/>
                  </a:cubicBezTo>
                  <a:cubicBezTo>
                    <a:pt x="789294" y="480633"/>
                    <a:pt x="805477" y="475876"/>
                    <a:pt x="821661" y="482536"/>
                  </a:cubicBezTo>
                  <a:lnTo>
                    <a:pt x="823565" y="478730"/>
                  </a:lnTo>
                  <a:cubicBezTo>
                    <a:pt x="824517" y="479682"/>
                    <a:pt x="826421" y="480633"/>
                    <a:pt x="826421" y="481585"/>
                  </a:cubicBezTo>
                  <a:cubicBezTo>
                    <a:pt x="829277" y="474924"/>
                    <a:pt x="841652" y="477779"/>
                    <a:pt x="842604" y="471119"/>
                  </a:cubicBezTo>
                  <a:cubicBezTo>
                    <a:pt x="836892" y="469216"/>
                    <a:pt x="825469" y="465410"/>
                    <a:pt x="826421" y="470167"/>
                  </a:cubicBezTo>
                  <a:cubicBezTo>
                    <a:pt x="814045" y="461604"/>
                    <a:pt x="842604" y="465410"/>
                    <a:pt x="851172" y="465410"/>
                  </a:cubicBezTo>
                  <a:cubicBezTo>
                    <a:pt x="841652" y="469216"/>
                    <a:pt x="854028" y="470167"/>
                    <a:pt x="858788" y="472070"/>
                  </a:cubicBezTo>
                  <a:cubicBezTo>
                    <a:pt x="859740" y="471119"/>
                    <a:pt x="857836" y="471119"/>
                    <a:pt x="856884" y="469216"/>
                  </a:cubicBezTo>
                  <a:cubicBezTo>
                    <a:pt x="873067" y="464459"/>
                    <a:pt x="878779" y="485390"/>
                    <a:pt x="889251" y="471119"/>
                  </a:cubicBezTo>
                  <a:lnTo>
                    <a:pt x="892107" y="478730"/>
                  </a:lnTo>
                  <a:lnTo>
                    <a:pt x="904483" y="473021"/>
                  </a:lnTo>
                  <a:cubicBezTo>
                    <a:pt x="905435" y="488245"/>
                    <a:pt x="922570" y="473973"/>
                    <a:pt x="924474" y="488245"/>
                  </a:cubicBezTo>
                  <a:cubicBezTo>
                    <a:pt x="938754" y="489196"/>
                    <a:pt x="922570" y="479682"/>
                    <a:pt x="927330" y="481585"/>
                  </a:cubicBezTo>
                  <a:cubicBezTo>
                    <a:pt x="940658" y="478730"/>
                    <a:pt x="964457" y="492050"/>
                    <a:pt x="969217" y="485390"/>
                  </a:cubicBezTo>
                  <a:cubicBezTo>
                    <a:pt x="980640" y="490148"/>
                    <a:pt x="993968" y="487293"/>
                    <a:pt x="1003488" y="490148"/>
                  </a:cubicBezTo>
                  <a:lnTo>
                    <a:pt x="1004440" y="483487"/>
                  </a:lnTo>
                  <a:cubicBezTo>
                    <a:pt x="1009199" y="485390"/>
                    <a:pt x="1015863" y="488245"/>
                    <a:pt x="1020623" y="487293"/>
                  </a:cubicBezTo>
                  <a:cubicBezTo>
                    <a:pt x="1020623" y="486342"/>
                    <a:pt x="1019672" y="485390"/>
                    <a:pt x="1018719" y="484439"/>
                  </a:cubicBezTo>
                  <a:cubicBezTo>
                    <a:pt x="1038711" y="489196"/>
                    <a:pt x="1053942" y="489196"/>
                    <a:pt x="1070126" y="489196"/>
                  </a:cubicBezTo>
                  <a:cubicBezTo>
                    <a:pt x="1069174" y="484439"/>
                    <a:pt x="1069174" y="482536"/>
                    <a:pt x="1059655" y="480633"/>
                  </a:cubicBezTo>
                  <a:cubicBezTo>
                    <a:pt x="1074886" y="473973"/>
                    <a:pt x="1099637" y="488245"/>
                    <a:pt x="1122485" y="486342"/>
                  </a:cubicBezTo>
                  <a:lnTo>
                    <a:pt x="1120580" y="483487"/>
                  </a:lnTo>
                  <a:lnTo>
                    <a:pt x="1132956" y="489196"/>
                  </a:lnTo>
                  <a:cubicBezTo>
                    <a:pt x="1130100" y="487293"/>
                    <a:pt x="1132004" y="485390"/>
                    <a:pt x="1132004" y="482536"/>
                  </a:cubicBezTo>
                  <a:cubicBezTo>
                    <a:pt x="1152948" y="480633"/>
                    <a:pt x="1179603" y="481585"/>
                    <a:pt x="1191027" y="493002"/>
                  </a:cubicBezTo>
                  <a:cubicBezTo>
                    <a:pt x="1189123" y="489196"/>
                    <a:pt x="1200547" y="485390"/>
                    <a:pt x="1189123" y="480633"/>
                  </a:cubicBezTo>
                  <a:cubicBezTo>
                    <a:pt x="1211018" y="489196"/>
                    <a:pt x="1239577" y="487293"/>
                    <a:pt x="1264329" y="489196"/>
                  </a:cubicBezTo>
                  <a:lnTo>
                    <a:pt x="1264329" y="490148"/>
                  </a:lnTo>
                  <a:lnTo>
                    <a:pt x="1274800" y="493002"/>
                  </a:lnTo>
                  <a:lnTo>
                    <a:pt x="1275752" y="492050"/>
                  </a:lnTo>
                  <a:lnTo>
                    <a:pt x="1294792" y="496807"/>
                  </a:lnTo>
                  <a:cubicBezTo>
                    <a:pt x="1295744" y="494905"/>
                    <a:pt x="1298600" y="488245"/>
                    <a:pt x="1304311" y="486342"/>
                  </a:cubicBezTo>
                  <a:cubicBezTo>
                    <a:pt x="1304311" y="494905"/>
                    <a:pt x="1332870" y="479682"/>
                    <a:pt x="1345247" y="488245"/>
                  </a:cubicBezTo>
                  <a:cubicBezTo>
                    <a:pt x="1347150" y="485390"/>
                    <a:pt x="1340487" y="486342"/>
                    <a:pt x="1344294" y="483487"/>
                  </a:cubicBezTo>
                  <a:cubicBezTo>
                    <a:pt x="1374758" y="484439"/>
                    <a:pt x="1420452" y="494905"/>
                    <a:pt x="1456627" y="488245"/>
                  </a:cubicBezTo>
                  <a:cubicBezTo>
                    <a:pt x="1459483" y="504419"/>
                    <a:pt x="1489946" y="499662"/>
                    <a:pt x="1509938" y="507273"/>
                  </a:cubicBezTo>
                  <a:cubicBezTo>
                    <a:pt x="1514698" y="498710"/>
                    <a:pt x="1499466" y="502516"/>
                    <a:pt x="1493754" y="495856"/>
                  </a:cubicBezTo>
                  <a:cubicBezTo>
                    <a:pt x="1502322" y="497283"/>
                    <a:pt x="1499109" y="490148"/>
                    <a:pt x="1505401" y="489701"/>
                  </a:cubicBezTo>
                  <a:lnTo>
                    <a:pt x="1514181" y="491714"/>
                  </a:lnTo>
                  <a:lnTo>
                    <a:pt x="1516483" y="494191"/>
                  </a:lnTo>
                  <a:cubicBezTo>
                    <a:pt x="1516602" y="496808"/>
                    <a:pt x="1517554" y="499186"/>
                    <a:pt x="1526122" y="497759"/>
                  </a:cubicBezTo>
                  <a:lnTo>
                    <a:pt x="1527073" y="491099"/>
                  </a:lnTo>
                  <a:lnTo>
                    <a:pt x="1537545" y="499662"/>
                  </a:lnTo>
                  <a:cubicBezTo>
                    <a:pt x="1572768" y="495856"/>
                    <a:pt x="1602279" y="500613"/>
                    <a:pt x="1632742" y="493953"/>
                  </a:cubicBezTo>
                  <a:cubicBezTo>
                    <a:pt x="1634646" y="495856"/>
                    <a:pt x="1633694" y="498710"/>
                    <a:pt x="1629886" y="500613"/>
                  </a:cubicBezTo>
                  <a:cubicBezTo>
                    <a:pt x="1644166" y="500613"/>
                    <a:pt x="1660350" y="511079"/>
                    <a:pt x="1675581" y="504419"/>
                  </a:cubicBezTo>
                  <a:lnTo>
                    <a:pt x="1671773" y="501565"/>
                  </a:lnTo>
                  <a:cubicBezTo>
                    <a:pt x="1696524" y="495856"/>
                    <a:pt x="1697477" y="509176"/>
                    <a:pt x="1726988" y="512031"/>
                  </a:cubicBezTo>
                  <a:cubicBezTo>
                    <a:pt x="1720324" y="512031"/>
                    <a:pt x="1705092" y="507273"/>
                    <a:pt x="1694620" y="530108"/>
                  </a:cubicBezTo>
                  <a:cubicBezTo>
                    <a:pt x="1697477" y="534865"/>
                    <a:pt x="1712708" y="533914"/>
                    <a:pt x="1717468" y="530108"/>
                  </a:cubicBezTo>
                  <a:lnTo>
                    <a:pt x="1714612" y="538671"/>
                  </a:lnTo>
                  <a:cubicBezTo>
                    <a:pt x="1712232" y="535817"/>
                    <a:pt x="1708424" y="534627"/>
                    <a:pt x="1704140" y="533795"/>
                  </a:cubicBezTo>
                  <a:lnTo>
                    <a:pt x="1702889" y="533538"/>
                  </a:lnTo>
                  <a:lnTo>
                    <a:pt x="1701641" y="535935"/>
                  </a:lnTo>
                  <a:cubicBezTo>
                    <a:pt x="1699142" y="535340"/>
                    <a:pt x="1695572" y="533913"/>
                    <a:pt x="1693668" y="533913"/>
                  </a:cubicBezTo>
                  <a:lnTo>
                    <a:pt x="1697417" y="532415"/>
                  </a:lnTo>
                  <a:lnTo>
                    <a:pt x="1690813" y="531059"/>
                  </a:lnTo>
                  <a:cubicBezTo>
                    <a:pt x="1693669" y="531059"/>
                    <a:pt x="1693669" y="532962"/>
                    <a:pt x="1694620" y="534865"/>
                  </a:cubicBezTo>
                  <a:cubicBezTo>
                    <a:pt x="1687005" y="532011"/>
                    <a:pt x="1676533" y="532011"/>
                    <a:pt x="1666061" y="530108"/>
                  </a:cubicBezTo>
                  <a:lnTo>
                    <a:pt x="1681293" y="529157"/>
                  </a:lnTo>
                  <a:cubicBezTo>
                    <a:pt x="1675581" y="520593"/>
                    <a:pt x="1655590" y="529157"/>
                    <a:pt x="1649878" y="526302"/>
                  </a:cubicBezTo>
                  <a:cubicBezTo>
                    <a:pt x="1649878" y="533914"/>
                    <a:pt x="1659398" y="532962"/>
                    <a:pt x="1649878" y="539622"/>
                  </a:cubicBezTo>
                  <a:cubicBezTo>
                    <a:pt x="1625126" y="542477"/>
                    <a:pt x="1635598" y="531059"/>
                    <a:pt x="1611799" y="523448"/>
                  </a:cubicBezTo>
                  <a:lnTo>
                    <a:pt x="1615607" y="520593"/>
                  </a:lnTo>
                  <a:cubicBezTo>
                    <a:pt x="1607991" y="519642"/>
                    <a:pt x="1601327" y="511079"/>
                    <a:pt x="1590856" y="516788"/>
                  </a:cubicBezTo>
                  <a:cubicBezTo>
                    <a:pt x="1591807" y="521545"/>
                    <a:pt x="1600375" y="521545"/>
                    <a:pt x="1604183" y="524399"/>
                  </a:cubicBezTo>
                  <a:cubicBezTo>
                    <a:pt x="1602279" y="528205"/>
                    <a:pt x="1590856" y="514885"/>
                    <a:pt x="1582288" y="520593"/>
                  </a:cubicBezTo>
                  <a:lnTo>
                    <a:pt x="1592584" y="525521"/>
                  </a:lnTo>
                  <a:lnTo>
                    <a:pt x="1594663" y="525351"/>
                  </a:lnTo>
                  <a:lnTo>
                    <a:pt x="1593235" y="525833"/>
                  </a:lnTo>
                  <a:lnTo>
                    <a:pt x="1599186" y="528681"/>
                  </a:lnTo>
                  <a:cubicBezTo>
                    <a:pt x="1606325" y="530346"/>
                    <a:pt x="1614179" y="531059"/>
                    <a:pt x="1620367" y="531059"/>
                  </a:cubicBezTo>
                  <a:cubicBezTo>
                    <a:pt x="1618463" y="532962"/>
                    <a:pt x="1618463" y="535816"/>
                    <a:pt x="1620367" y="538671"/>
                  </a:cubicBezTo>
                  <a:lnTo>
                    <a:pt x="1596739" y="534631"/>
                  </a:lnTo>
                  <a:lnTo>
                    <a:pt x="1601327" y="536768"/>
                  </a:lnTo>
                  <a:lnTo>
                    <a:pt x="1594270" y="534209"/>
                  </a:lnTo>
                  <a:lnTo>
                    <a:pt x="1561940" y="528681"/>
                  </a:lnTo>
                  <a:cubicBezTo>
                    <a:pt x="1542305" y="526064"/>
                    <a:pt x="1522790" y="524875"/>
                    <a:pt x="1504226" y="527254"/>
                  </a:cubicBezTo>
                  <a:cubicBezTo>
                    <a:pt x="1524217" y="536768"/>
                    <a:pt x="1495658" y="527254"/>
                    <a:pt x="1500418" y="537719"/>
                  </a:cubicBezTo>
                  <a:cubicBezTo>
                    <a:pt x="1497562" y="530108"/>
                    <a:pt x="1486139" y="536768"/>
                    <a:pt x="1475666" y="533914"/>
                  </a:cubicBezTo>
                  <a:cubicBezTo>
                    <a:pt x="1471859" y="541525"/>
                    <a:pt x="1496610" y="539622"/>
                    <a:pt x="1488043" y="545331"/>
                  </a:cubicBezTo>
                  <a:cubicBezTo>
                    <a:pt x="1469003" y="542477"/>
                    <a:pt x="1442347" y="528205"/>
                    <a:pt x="1416645" y="531059"/>
                  </a:cubicBezTo>
                  <a:cubicBezTo>
                    <a:pt x="1418548" y="534865"/>
                    <a:pt x="1424260" y="534865"/>
                    <a:pt x="1425212" y="536768"/>
                  </a:cubicBezTo>
                  <a:cubicBezTo>
                    <a:pt x="1408077" y="533914"/>
                    <a:pt x="1386181" y="515836"/>
                    <a:pt x="1374758" y="528205"/>
                  </a:cubicBezTo>
                  <a:cubicBezTo>
                    <a:pt x="1382373" y="532962"/>
                    <a:pt x="1391893" y="537719"/>
                    <a:pt x="1400461" y="542477"/>
                  </a:cubicBezTo>
                  <a:cubicBezTo>
                    <a:pt x="1398557" y="542477"/>
                    <a:pt x="1395701" y="543428"/>
                    <a:pt x="1390941" y="545331"/>
                  </a:cubicBezTo>
                  <a:lnTo>
                    <a:pt x="1396653" y="551040"/>
                  </a:lnTo>
                  <a:cubicBezTo>
                    <a:pt x="1376662" y="552943"/>
                    <a:pt x="1381421" y="538671"/>
                    <a:pt x="1369998" y="531059"/>
                  </a:cubicBezTo>
                  <a:lnTo>
                    <a:pt x="1357622" y="539622"/>
                  </a:lnTo>
                  <a:cubicBezTo>
                    <a:pt x="1334775" y="544379"/>
                    <a:pt x="1312879" y="539622"/>
                    <a:pt x="1298600" y="528205"/>
                  </a:cubicBezTo>
                  <a:cubicBezTo>
                    <a:pt x="1294792" y="528205"/>
                    <a:pt x="1277656" y="528205"/>
                    <a:pt x="1284320" y="535816"/>
                  </a:cubicBezTo>
                  <a:cubicBezTo>
                    <a:pt x="1289556" y="540574"/>
                    <a:pt x="1293602" y="544855"/>
                    <a:pt x="1299195" y="547948"/>
                  </a:cubicBezTo>
                  <a:lnTo>
                    <a:pt x="1304443" y="549033"/>
                  </a:lnTo>
                  <a:lnTo>
                    <a:pt x="1308119" y="548185"/>
                  </a:lnTo>
                  <a:lnTo>
                    <a:pt x="1313609" y="550928"/>
                  </a:lnTo>
                  <a:lnTo>
                    <a:pt x="1323351" y="552943"/>
                  </a:lnTo>
                  <a:cubicBezTo>
                    <a:pt x="1326207" y="546282"/>
                    <a:pt x="1306215" y="545331"/>
                    <a:pt x="1312879" y="544379"/>
                  </a:cubicBezTo>
                  <a:cubicBezTo>
                    <a:pt x="1322399" y="545331"/>
                    <a:pt x="1339534" y="539622"/>
                    <a:pt x="1347150" y="546282"/>
                  </a:cubicBezTo>
                  <a:lnTo>
                    <a:pt x="1322399" y="545331"/>
                  </a:lnTo>
                  <a:cubicBezTo>
                    <a:pt x="1322399" y="555797"/>
                    <a:pt x="1331919" y="545331"/>
                    <a:pt x="1336679" y="551040"/>
                  </a:cubicBezTo>
                  <a:cubicBezTo>
                    <a:pt x="1330015" y="559602"/>
                    <a:pt x="1316687" y="550088"/>
                    <a:pt x="1306215" y="554845"/>
                  </a:cubicBezTo>
                  <a:lnTo>
                    <a:pt x="1308119" y="555797"/>
                  </a:lnTo>
                  <a:cubicBezTo>
                    <a:pt x="1289080" y="553894"/>
                    <a:pt x="1291936" y="555797"/>
                    <a:pt x="1271945" y="551040"/>
                  </a:cubicBezTo>
                  <a:cubicBezTo>
                    <a:pt x="1270992" y="541525"/>
                    <a:pt x="1278608" y="545331"/>
                    <a:pt x="1288128" y="541525"/>
                  </a:cubicBezTo>
                  <a:lnTo>
                    <a:pt x="1256349" y="536875"/>
                  </a:lnTo>
                  <a:lnTo>
                    <a:pt x="1253857" y="538076"/>
                  </a:lnTo>
                  <a:cubicBezTo>
                    <a:pt x="1253143" y="539622"/>
                    <a:pt x="1252905" y="541049"/>
                    <a:pt x="1250049" y="540573"/>
                  </a:cubicBezTo>
                  <a:lnTo>
                    <a:pt x="1250505" y="536020"/>
                  </a:lnTo>
                  <a:lnTo>
                    <a:pt x="1235294" y="533795"/>
                  </a:lnTo>
                  <a:cubicBezTo>
                    <a:pt x="1216730" y="531297"/>
                    <a:pt x="1198167" y="531059"/>
                    <a:pt x="1182459" y="539622"/>
                  </a:cubicBezTo>
                  <a:lnTo>
                    <a:pt x="1201498" y="548185"/>
                  </a:lnTo>
                  <a:cubicBezTo>
                    <a:pt x="1192217" y="548899"/>
                    <a:pt x="1178651" y="544261"/>
                    <a:pt x="1172850" y="547115"/>
                  </a:cubicBezTo>
                  <a:lnTo>
                    <a:pt x="1170987" y="551039"/>
                  </a:lnTo>
                  <a:lnTo>
                    <a:pt x="1172939" y="551039"/>
                  </a:lnTo>
                  <a:lnTo>
                    <a:pt x="1177909" y="553522"/>
                  </a:lnTo>
                  <a:lnTo>
                    <a:pt x="1179722" y="553656"/>
                  </a:lnTo>
                  <a:cubicBezTo>
                    <a:pt x="1180793" y="555321"/>
                    <a:pt x="1181031" y="557700"/>
                    <a:pt x="1184363" y="558651"/>
                  </a:cubicBezTo>
                  <a:lnTo>
                    <a:pt x="1185315" y="557700"/>
                  </a:lnTo>
                  <a:cubicBezTo>
                    <a:pt x="1187219" y="558651"/>
                    <a:pt x="1191979" y="559602"/>
                    <a:pt x="1189123" y="561505"/>
                  </a:cubicBezTo>
                  <a:cubicBezTo>
                    <a:pt x="1183887" y="557700"/>
                    <a:pt x="1177223" y="555321"/>
                    <a:pt x="1170441" y="553418"/>
                  </a:cubicBezTo>
                  <a:lnTo>
                    <a:pt x="1163115" y="551442"/>
                  </a:lnTo>
                  <a:lnTo>
                    <a:pt x="1160563" y="551039"/>
                  </a:lnTo>
                  <a:lnTo>
                    <a:pt x="1161623" y="551039"/>
                  </a:lnTo>
                  <a:lnTo>
                    <a:pt x="1151044" y="548185"/>
                  </a:lnTo>
                  <a:cubicBezTo>
                    <a:pt x="1156755" y="551040"/>
                    <a:pt x="1145332" y="554845"/>
                    <a:pt x="1144380" y="556748"/>
                  </a:cubicBezTo>
                  <a:cubicBezTo>
                    <a:pt x="1133908" y="553894"/>
                    <a:pt x="1144380" y="551040"/>
                    <a:pt x="1145332" y="547234"/>
                  </a:cubicBezTo>
                  <a:cubicBezTo>
                    <a:pt x="1142476" y="546758"/>
                    <a:pt x="1138668" y="544855"/>
                    <a:pt x="1134979" y="543904"/>
                  </a:cubicBezTo>
                  <a:lnTo>
                    <a:pt x="1125546" y="546231"/>
                  </a:lnTo>
                  <a:lnTo>
                    <a:pt x="1126293" y="546281"/>
                  </a:lnTo>
                  <a:lnTo>
                    <a:pt x="1125653" y="546921"/>
                  </a:lnTo>
                  <a:lnTo>
                    <a:pt x="1128078" y="551872"/>
                  </a:lnTo>
                  <a:cubicBezTo>
                    <a:pt x="1132004" y="553180"/>
                    <a:pt x="1137240" y="554370"/>
                    <a:pt x="1138668" y="556748"/>
                  </a:cubicBezTo>
                  <a:lnTo>
                    <a:pt x="1105349" y="548185"/>
                  </a:lnTo>
                  <a:lnTo>
                    <a:pt x="1106301" y="550088"/>
                  </a:lnTo>
                  <a:cubicBezTo>
                    <a:pt x="1103445" y="548185"/>
                    <a:pt x="1098685" y="546282"/>
                    <a:pt x="1094877" y="548185"/>
                  </a:cubicBezTo>
                  <a:cubicBezTo>
                    <a:pt x="1092021" y="551991"/>
                    <a:pt x="1099637" y="552943"/>
                    <a:pt x="1104397" y="551991"/>
                  </a:cubicBezTo>
                  <a:cubicBezTo>
                    <a:pt x="1086310" y="558651"/>
                    <a:pt x="1073934" y="537719"/>
                    <a:pt x="1058702" y="551040"/>
                  </a:cubicBezTo>
                  <a:lnTo>
                    <a:pt x="1049182" y="547234"/>
                  </a:lnTo>
                  <a:cubicBezTo>
                    <a:pt x="1048231" y="548185"/>
                    <a:pt x="1046327" y="550088"/>
                    <a:pt x="1048231" y="551040"/>
                  </a:cubicBezTo>
                  <a:lnTo>
                    <a:pt x="1038711" y="547234"/>
                  </a:lnTo>
                  <a:cubicBezTo>
                    <a:pt x="1021576" y="543428"/>
                    <a:pt x="1033951" y="556748"/>
                    <a:pt x="1028239" y="558651"/>
                  </a:cubicBezTo>
                  <a:lnTo>
                    <a:pt x="1029191" y="558651"/>
                  </a:lnTo>
                  <a:cubicBezTo>
                    <a:pt x="1023479" y="560554"/>
                    <a:pt x="1019672" y="564360"/>
                    <a:pt x="1023479" y="565311"/>
                  </a:cubicBezTo>
                  <a:lnTo>
                    <a:pt x="1004440" y="559602"/>
                  </a:lnTo>
                  <a:cubicBezTo>
                    <a:pt x="997776" y="551991"/>
                    <a:pt x="970169" y="550088"/>
                    <a:pt x="970169" y="535816"/>
                  </a:cubicBezTo>
                  <a:cubicBezTo>
                    <a:pt x="965409" y="536768"/>
                    <a:pt x="961601" y="539622"/>
                    <a:pt x="963505" y="541525"/>
                  </a:cubicBezTo>
                  <a:cubicBezTo>
                    <a:pt x="950178" y="540574"/>
                    <a:pt x="967313" y="551991"/>
                    <a:pt x="944465" y="550088"/>
                  </a:cubicBezTo>
                  <a:cubicBezTo>
                    <a:pt x="944465" y="552943"/>
                    <a:pt x="946369" y="551991"/>
                    <a:pt x="950178" y="552943"/>
                  </a:cubicBezTo>
                  <a:cubicBezTo>
                    <a:pt x="944465" y="553894"/>
                    <a:pt x="941610" y="552943"/>
                    <a:pt x="940658" y="551040"/>
                  </a:cubicBezTo>
                  <a:cubicBezTo>
                    <a:pt x="940658" y="552943"/>
                    <a:pt x="939706" y="554845"/>
                    <a:pt x="938754" y="556748"/>
                  </a:cubicBezTo>
                  <a:cubicBezTo>
                    <a:pt x="938754" y="551991"/>
                    <a:pt x="929234" y="552943"/>
                    <a:pt x="924474" y="553894"/>
                  </a:cubicBezTo>
                  <a:lnTo>
                    <a:pt x="932090" y="563408"/>
                  </a:lnTo>
                  <a:cubicBezTo>
                    <a:pt x="926378" y="559602"/>
                    <a:pt x="923522" y="558651"/>
                    <a:pt x="914002" y="559602"/>
                  </a:cubicBezTo>
                  <a:lnTo>
                    <a:pt x="919714" y="565311"/>
                  </a:lnTo>
                  <a:cubicBezTo>
                    <a:pt x="904483" y="563408"/>
                    <a:pt x="917810" y="552943"/>
                    <a:pt x="899723" y="557700"/>
                  </a:cubicBezTo>
                  <a:lnTo>
                    <a:pt x="916858" y="551991"/>
                  </a:lnTo>
                  <a:cubicBezTo>
                    <a:pt x="896867" y="550088"/>
                    <a:pt x="903531" y="538671"/>
                    <a:pt x="894963" y="532962"/>
                  </a:cubicBezTo>
                  <a:cubicBezTo>
                    <a:pt x="874971" y="524399"/>
                    <a:pt x="849268" y="540574"/>
                    <a:pt x="834037" y="522496"/>
                  </a:cubicBezTo>
                  <a:cubicBezTo>
                    <a:pt x="831181" y="529157"/>
                    <a:pt x="834037" y="531059"/>
                    <a:pt x="828325" y="535816"/>
                  </a:cubicBezTo>
                  <a:cubicBezTo>
                    <a:pt x="840700" y="538671"/>
                    <a:pt x="848316" y="540574"/>
                    <a:pt x="854028" y="549137"/>
                  </a:cubicBezTo>
                  <a:cubicBezTo>
                    <a:pt x="878779" y="557700"/>
                    <a:pt x="859740" y="527254"/>
                    <a:pt x="887347" y="540574"/>
                  </a:cubicBezTo>
                  <a:cubicBezTo>
                    <a:pt x="885443" y="548185"/>
                    <a:pt x="876875" y="548185"/>
                    <a:pt x="869260" y="544379"/>
                  </a:cubicBezTo>
                  <a:cubicBezTo>
                    <a:pt x="868307" y="551040"/>
                    <a:pt x="877827" y="555797"/>
                    <a:pt x="883539" y="558651"/>
                  </a:cubicBezTo>
                  <a:cubicBezTo>
                    <a:pt x="867356" y="554845"/>
                    <a:pt x="844508" y="563408"/>
                    <a:pt x="834988" y="562457"/>
                  </a:cubicBezTo>
                  <a:cubicBezTo>
                    <a:pt x="830229" y="558651"/>
                    <a:pt x="817853" y="553894"/>
                    <a:pt x="812141" y="555797"/>
                  </a:cubicBezTo>
                  <a:cubicBezTo>
                    <a:pt x="813093" y="550088"/>
                    <a:pt x="788342" y="547234"/>
                    <a:pt x="795958" y="536768"/>
                  </a:cubicBezTo>
                  <a:cubicBezTo>
                    <a:pt x="779774" y="534865"/>
                    <a:pt x="785486" y="551040"/>
                    <a:pt x="769302" y="539622"/>
                  </a:cubicBezTo>
                  <a:cubicBezTo>
                    <a:pt x="775966" y="548185"/>
                    <a:pt x="758831" y="545331"/>
                    <a:pt x="765494" y="552943"/>
                  </a:cubicBezTo>
                  <a:cubicBezTo>
                    <a:pt x="771206" y="545331"/>
                    <a:pt x="789294" y="556748"/>
                    <a:pt x="797862" y="562457"/>
                  </a:cubicBezTo>
                  <a:lnTo>
                    <a:pt x="773110" y="567214"/>
                  </a:lnTo>
                  <a:cubicBezTo>
                    <a:pt x="779774" y="565311"/>
                    <a:pt x="771206" y="559602"/>
                    <a:pt x="767399" y="558651"/>
                  </a:cubicBezTo>
                  <a:lnTo>
                    <a:pt x="764542" y="565311"/>
                  </a:lnTo>
                  <a:cubicBezTo>
                    <a:pt x="760735" y="548185"/>
                    <a:pt x="721704" y="577680"/>
                    <a:pt x="709328" y="557700"/>
                  </a:cubicBezTo>
                  <a:cubicBezTo>
                    <a:pt x="716944" y="558651"/>
                    <a:pt x="723608" y="551991"/>
                    <a:pt x="727416" y="561505"/>
                  </a:cubicBezTo>
                  <a:cubicBezTo>
                    <a:pt x="741695" y="556748"/>
                    <a:pt x="724560" y="548185"/>
                    <a:pt x="731223" y="542477"/>
                  </a:cubicBezTo>
                  <a:cubicBezTo>
                    <a:pt x="709328" y="535816"/>
                    <a:pt x="675057" y="546282"/>
                    <a:pt x="651258" y="533914"/>
                  </a:cubicBezTo>
                  <a:cubicBezTo>
                    <a:pt x="655066" y="538671"/>
                    <a:pt x="666489" y="538671"/>
                    <a:pt x="667441" y="545331"/>
                  </a:cubicBezTo>
                  <a:cubicBezTo>
                    <a:pt x="658398" y="547234"/>
                    <a:pt x="648640" y="544380"/>
                    <a:pt x="638525" y="540217"/>
                  </a:cubicBezTo>
                  <a:lnTo>
                    <a:pt x="623450" y="533925"/>
                  </a:lnTo>
                  <a:lnTo>
                    <a:pt x="616986" y="537719"/>
                  </a:lnTo>
                  <a:lnTo>
                    <a:pt x="623000" y="533737"/>
                  </a:lnTo>
                  <a:lnTo>
                    <a:pt x="607467" y="527254"/>
                  </a:lnTo>
                  <a:lnTo>
                    <a:pt x="611275" y="536768"/>
                  </a:lnTo>
                  <a:cubicBezTo>
                    <a:pt x="594139" y="528205"/>
                    <a:pt x="604611" y="539622"/>
                    <a:pt x="585572" y="536768"/>
                  </a:cubicBezTo>
                  <a:cubicBezTo>
                    <a:pt x="586524" y="534865"/>
                    <a:pt x="589379" y="532011"/>
                    <a:pt x="584620" y="532011"/>
                  </a:cubicBezTo>
                  <a:cubicBezTo>
                    <a:pt x="569388" y="532011"/>
                    <a:pt x="583667" y="539622"/>
                    <a:pt x="573196" y="541525"/>
                  </a:cubicBezTo>
                  <a:cubicBezTo>
                    <a:pt x="554156" y="527254"/>
                    <a:pt x="563676" y="551040"/>
                    <a:pt x="539877" y="543428"/>
                  </a:cubicBezTo>
                  <a:lnTo>
                    <a:pt x="541781" y="546282"/>
                  </a:lnTo>
                  <a:cubicBezTo>
                    <a:pt x="530357" y="542477"/>
                    <a:pt x="516077" y="546282"/>
                    <a:pt x="502750" y="550088"/>
                  </a:cubicBezTo>
                  <a:cubicBezTo>
                    <a:pt x="498942" y="554845"/>
                    <a:pt x="492278" y="557700"/>
                    <a:pt x="501798" y="562457"/>
                  </a:cubicBezTo>
                  <a:lnTo>
                    <a:pt x="494182" y="564360"/>
                  </a:lnTo>
                  <a:lnTo>
                    <a:pt x="499894" y="571971"/>
                  </a:lnTo>
                  <a:cubicBezTo>
                    <a:pt x="484662" y="572923"/>
                    <a:pt x="498942" y="583388"/>
                    <a:pt x="484662" y="584340"/>
                  </a:cubicBezTo>
                  <a:cubicBezTo>
                    <a:pt x="483710" y="592903"/>
                    <a:pt x="493230" y="583388"/>
                    <a:pt x="491326" y="586243"/>
                  </a:cubicBezTo>
                  <a:cubicBezTo>
                    <a:pt x="494182" y="593854"/>
                    <a:pt x="480854" y="609077"/>
                    <a:pt x="487518" y="611932"/>
                  </a:cubicBezTo>
                  <a:cubicBezTo>
                    <a:pt x="482758" y="618592"/>
                    <a:pt x="485614" y="627155"/>
                    <a:pt x="482758" y="632863"/>
                  </a:cubicBezTo>
                  <a:lnTo>
                    <a:pt x="489422" y="632863"/>
                  </a:lnTo>
                  <a:cubicBezTo>
                    <a:pt x="487518" y="636669"/>
                    <a:pt x="484662" y="640475"/>
                    <a:pt x="485614" y="643329"/>
                  </a:cubicBezTo>
                  <a:cubicBezTo>
                    <a:pt x="486566" y="643329"/>
                    <a:pt x="487518" y="643329"/>
                    <a:pt x="488470" y="642378"/>
                  </a:cubicBezTo>
                  <a:cubicBezTo>
                    <a:pt x="483710" y="654746"/>
                    <a:pt x="483710" y="664261"/>
                    <a:pt x="483710" y="674727"/>
                  </a:cubicBezTo>
                  <a:lnTo>
                    <a:pt x="487438" y="673650"/>
                  </a:lnTo>
                  <a:lnTo>
                    <a:pt x="485019" y="677819"/>
                  </a:lnTo>
                  <a:lnTo>
                    <a:pt x="491431" y="681810"/>
                  </a:lnTo>
                  <a:lnTo>
                    <a:pt x="491207" y="685430"/>
                  </a:lnTo>
                  <a:cubicBezTo>
                    <a:pt x="488708" y="692328"/>
                    <a:pt x="485614" y="699939"/>
                    <a:pt x="486566" y="707075"/>
                  </a:cubicBezTo>
                  <a:lnTo>
                    <a:pt x="489422" y="706124"/>
                  </a:lnTo>
                  <a:lnTo>
                    <a:pt x="483710" y="713736"/>
                  </a:lnTo>
                  <a:cubicBezTo>
                    <a:pt x="485614" y="711833"/>
                    <a:pt x="487518" y="712784"/>
                    <a:pt x="490374" y="712784"/>
                  </a:cubicBezTo>
                  <a:cubicBezTo>
                    <a:pt x="491326" y="719920"/>
                    <a:pt x="491564" y="727769"/>
                    <a:pt x="490017" y="734667"/>
                  </a:cubicBezTo>
                  <a:lnTo>
                    <a:pt x="484465" y="742782"/>
                  </a:lnTo>
                  <a:lnTo>
                    <a:pt x="483710" y="741327"/>
                  </a:lnTo>
                  <a:lnTo>
                    <a:pt x="483589" y="744063"/>
                  </a:lnTo>
                  <a:lnTo>
                    <a:pt x="478950" y="750842"/>
                  </a:lnTo>
                  <a:lnTo>
                    <a:pt x="484082" y="751252"/>
                  </a:lnTo>
                  <a:lnTo>
                    <a:pt x="484662" y="755599"/>
                  </a:lnTo>
                  <a:lnTo>
                    <a:pt x="486075" y="750939"/>
                  </a:lnTo>
                  <a:lnTo>
                    <a:pt x="492278" y="748939"/>
                  </a:lnTo>
                  <a:lnTo>
                    <a:pt x="490113" y="756420"/>
                  </a:lnTo>
                  <a:lnTo>
                    <a:pt x="488708" y="755718"/>
                  </a:lnTo>
                  <a:lnTo>
                    <a:pt x="489266" y="759343"/>
                  </a:lnTo>
                  <a:lnTo>
                    <a:pt x="485495" y="772368"/>
                  </a:lnTo>
                  <a:cubicBezTo>
                    <a:pt x="484662" y="780574"/>
                    <a:pt x="484662" y="788899"/>
                    <a:pt x="483710" y="796510"/>
                  </a:cubicBezTo>
                  <a:lnTo>
                    <a:pt x="482758" y="796510"/>
                  </a:lnTo>
                  <a:lnTo>
                    <a:pt x="479902" y="803171"/>
                  </a:lnTo>
                  <a:lnTo>
                    <a:pt x="480854" y="804122"/>
                  </a:lnTo>
                  <a:lnTo>
                    <a:pt x="482758" y="799365"/>
                  </a:lnTo>
                  <a:cubicBezTo>
                    <a:pt x="481806" y="806025"/>
                    <a:pt x="479902" y="811734"/>
                    <a:pt x="476095" y="816491"/>
                  </a:cubicBezTo>
                  <a:cubicBezTo>
                    <a:pt x="477998" y="818394"/>
                    <a:pt x="484662" y="819345"/>
                    <a:pt x="486566" y="823151"/>
                  </a:cubicBezTo>
                  <a:cubicBezTo>
                    <a:pt x="477998" y="823151"/>
                    <a:pt x="493230" y="841228"/>
                    <a:pt x="484662" y="848840"/>
                  </a:cubicBezTo>
                  <a:cubicBezTo>
                    <a:pt x="487518" y="849791"/>
                    <a:pt x="486566" y="845034"/>
                    <a:pt x="489422" y="847888"/>
                  </a:cubicBezTo>
                  <a:cubicBezTo>
                    <a:pt x="488470" y="866917"/>
                    <a:pt x="477998" y="895460"/>
                    <a:pt x="484662" y="918295"/>
                  </a:cubicBezTo>
                  <a:cubicBezTo>
                    <a:pt x="468479" y="920197"/>
                    <a:pt x="473238" y="939226"/>
                    <a:pt x="465623" y="951595"/>
                  </a:cubicBezTo>
                  <a:cubicBezTo>
                    <a:pt x="474191" y="954449"/>
                    <a:pt x="470383" y="943983"/>
                    <a:pt x="477047" y="941129"/>
                  </a:cubicBezTo>
                  <a:cubicBezTo>
                    <a:pt x="476095" y="944459"/>
                    <a:pt x="478951" y="944697"/>
                    <a:pt x="481093" y="945648"/>
                  </a:cubicBezTo>
                  <a:lnTo>
                    <a:pt x="480859" y="954280"/>
                  </a:lnTo>
                  <a:lnTo>
                    <a:pt x="477642" y="955163"/>
                  </a:lnTo>
                  <a:cubicBezTo>
                    <a:pt x="475381" y="955401"/>
                    <a:pt x="473715" y="956352"/>
                    <a:pt x="475143" y="961109"/>
                  </a:cubicBezTo>
                  <a:lnTo>
                    <a:pt x="481806" y="961109"/>
                  </a:lnTo>
                  <a:lnTo>
                    <a:pt x="473238" y="967769"/>
                  </a:lnTo>
                  <a:lnTo>
                    <a:pt x="473497" y="972266"/>
                  </a:lnTo>
                  <a:lnTo>
                    <a:pt x="472287" y="971575"/>
                  </a:lnTo>
                  <a:lnTo>
                    <a:pt x="472287" y="978235"/>
                  </a:lnTo>
                  <a:lnTo>
                    <a:pt x="473803" y="977586"/>
                  </a:lnTo>
                  <a:lnTo>
                    <a:pt x="475024" y="998810"/>
                  </a:lnTo>
                  <a:cubicBezTo>
                    <a:pt x="475143" y="1008681"/>
                    <a:pt x="475619" y="1018196"/>
                    <a:pt x="478950" y="1027710"/>
                  </a:cubicBezTo>
                  <a:cubicBezTo>
                    <a:pt x="477047" y="1028662"/>
                    <a:pt x="474191" y="1028662"/>
                    <a:pt x="472287" y="1025807"/>
                  </a:cubicBezTo>
                  <a:cubicBezTo>
                    <a:pt x="472287" y="1034370"/>
                    <a:pt x="461815" y="1044836"/>
                    <a:pt x="468479" y="1054350"/>
                  </a:cubicBezTo>
                  <a:lnTo>
                    <a:pt x="471335" y="1051496"/>
                  </a:lnTo>
                  <a:cubicBezTo>
                    <a:pt x="477047" y="1066719"/>
                    <a:pt x="463719" y="1066719"/>
                    <a:pt x="460863" y="1085748"/>
                  </a:cubicBezTo>
                  <a:cubicBezTo>
                    <a:pt x="459911" y="1080991"/>
                    <a:pt x="464671" y="1071476"/>
                    <a:pt x="457055" y="1070525"/>
                  </a:cubicBezTo>
                  <a:cubicBezTo>
                    <a:pt x="452295" y="1072428"/>
                    <a:pt x="453247" y="1081942"/>
                    <a:pt x="457055" y="1084796"/>
                  </a:cubicBezTo>
                  <a:lnTo>
                    <a:pt x="448487" y="1082893"/>
                  </a:lnTo>
                  <a:cubicBezTo>
                    <a:pt x="454199" y="1080039"/>
                    <a:pt x="453247" y="1073379"/>
                    <a:pt x="456103" y="1067670"/>
                  </a:cubicBezTo>
                  <a:cubicBezTo>
                    <a:pt x="456103" y="1068622"/>
                    <a:pt x="454199" y="1068622"/>
                    <a:pt x="452295" y="1069573"/>
                  </a:cubicBezTo>
                  <a:cubicBezTo>
                    <a:pt x="455151" y="1064816"/>
                    <a:pt x="455151" y="1058156"/>
                    <a:pt x="457055" y="1051496"/>
                  </a:cubicBezTo>
                  <a:lnTo>
                    <a:pt x="458007" y="1061010"/>
                  </a:lnTo>
                  <a:cubicBezTo>
                    <a:pt x="466575" y="1057205"/>
                    <a:pt x="458007" y="1044836"/>
                    <a:pt x="460863" y="1041030"/>
                  </a:cubicBezTo>
                  <a:cubicBezTo>
                    <a:pt x="453247" y="1041030"/>
                    <a:pt x="454199" y="1046739"/>
                    <a:pt x="447535" y="1041030"/>
                  </a:cubicBezTo>
                  <a:cubicBezTo>
                    <a:pt x="444679" y="1025807"/>
                    <a:pt x="456103" y="1032467"/>
                    <a:pt x="463719" y="1017244"/>
                  </a:cubicBezTo>
                  <a:lnTo>
                    <a:pt x="466575" y="1020098"/>
                  </a:lnTo>
                  <a:cubicBezTo>
                    <a:pt x="467527" y="1015341"/>
                    <a:pt x="476095" y="1011536"/>
                    <a:pt x="470383" y="1004876"/>
                  </a:cubicBezTo>
                  <a:cubicBezTo>
                    <a:pt x="465623" y="1004876"/>
                    <a:pt x="465623" y="1009633"/>
                    <a:pt x="462767" y="1012487"/>
                  </a:cubicBezTo>
                  <a:cubicBezTo>
                    <a:pt x="458959" y="1010584"/>
                    <a:pt x="472287" y="1003924"/>
                    <a:pt x="466575" y="998215"/>
                  </a:cubicBezTo>
                  <a:cubicBezTo>
                    <a:pt x="458959" y="1002021"/>
                    <a:pt x="456103" y="1014390"/>
                    <a:pt x="456103" y="1022001"/>
                  </a:cubicBezTo>
                  <a:cubicBezTo>
                    <a:pt x="454199" y="1021050"/>
                    <a:pt x="451343" y="1021050"/>
                    <a:pt x="448487" y="1022001"/>
                  </a:cubicBezTo>
                  <a:lnTo>
                    <a:pt x="456010" y="995060"/>
                  </a:lnTo>
                  <a:lnTo>
                    <a:pt x="453327" y="993378"/>
                  </a:lnTo>
                  <a:lnTo>
                    <a:pt x="457700" y="989008"/>
                  </a:lnTo>
                  <a:lnTo>
                    <a:pt x="458483" y="986204"/>
                  </a:lnTo>
                  <a:lnTo>
                    <a:pt x="459382" y="963234"/>
                  </a:lnTo>
                  <a:lnTo>
                    <a:pt x="458007" y="963012"/>
                  </a:lnTo>
                  <a:lnTo>
                    <a:pt x="459441" y="961723"/>
                  </a:lnTo>
                  <a:lnTo>
                    <a:pt x="459911" y="949692"/>
                  </a:lnTo>
                  <a:cubicBezTo>
                    <a:pt x="450391" y="962061"/>
                    <a:pt x="459911" y="943983"/>
                    <a:pt x="449439" y="946838"/>
                  </a:cubicBezTo>
                  <a:cubicBezTo>
                    <a:pt x="457055" y="944935"/>
                    <a:pt x="450391" y="938275"/>
                    <a:pt x="453247" y="931615"/>
                  </a:cubicBezTo>
                  <a:cubicBezTo>
                    <a:pt x="445631" y="928761"/>
                    <a:pt x="447535" y="943983"/>
                    <a:pt x="441823" y="939226"/>
                  </a:cubicBezTo>
                  <a:cubicBezTo>
                    <a:pt x="444679" y="926858"/>
                    <a:pt x="458959" y="910683"/>
                    <a:pt x="456103" y="894509"/>
                  </a:cubicBezTo>
                  <a:cubicBezTo>
                    <a:pt x="452295" y="895460"/>
                    <a:pt x="452295" y="899266"/>
                    <a:pt x="450391" y="900217"/>
                  </a:cubicBezTo>
                  <a:cubicBezTo>
                    <a:pt x="453247" y="889752"/>
                    <a:pt x="471335" y="876432"/>
                    <a:pt x="458959" y="868820"/>
                  </a:cubicBezTo>
                  <a:cubicBezTo>
                    <a:pt x="454199" y="873577"/>
                    <a:pt x="449439" y="879286"/>
                    <a:pt x="444679" y="884994"/>
                  </a:cubicBezTo>
                  <a:cubicBezTo>
                    <a:pt x="444679" y="884043"/>
                    <a:pt x="443728" y="882140"/>
                    <a:pt x="441823" y="879286"/>
                  </a:cubicBezTo>
                  <a:lnTo>
                    <a:pt x="436112" y="883091"/>
                  </a:lnTo>
                  <a:cubicBezTo>
                    <a:pt x="434208" y="869771"/>
                    <a:pt x="448487" y="872626"/>
                    <a:pt x="456103" y="865966"/>
                  </a:cubicBezTo>
                  <a:lnTo>
                    <a:pt x="447535" y="858354"/>
                  </a:lnTo>
                  <a:cubicBezTo>
                    <a:pt x="442776" y="844082"/>
                    <a:pt x="447535" y="830762"/>
                    <a:pt x="458959" y="821248"/>
                  </a:cubicBezTo>
                  <a:cubicBezTo>
                    <a:pt x="458959" y="819345"/>
                    <a:pt x="458959" y="807928"/>
                    <a:pt x="451343" y="812685"/>
                  </a:cubicBezTo>
                  <a:cubicBezTo>
                    <a:pt x="441823" y="819345"/>
                    <a:pt x="434208" y="823151"/>
                    <a:pt x="434208" y="837422"/>
                  </a:cubicBezTo>
                  <a:cubicBezTo>
                    <a:pt x="440871" y="839325"/>
                    <a:pt x="441823" y="826957"/>
                    <a:pt x="442776" y="830762"/>
                  </a:cubicBezTo>
                  <a:cubicBezTo>
                    <a:pt x="441823" y="836471"/>
                    <a:pt x="447535" y="846937"/>
                    <a:pt x="440871" y="851694"/>
                  </a:cubicBezTo>
                  <a:lnTo>
                    <a:pt x="441823" y="836471"/>
                  </a:lnTo>
                  <a:cubicBezTo>
                    <a:pt x="431352" y="837422"/>
                    <a:pt x="441823" y="843131"/>
                    <a:pt x="436112" y="845985"/>
                  </a:cubicBezTo>
                  <a:cubicBezTo>
                    <a:pt x="427544" y="842180"/>
                    <a:pt x="437064" y="833617"/>
                    <a:pt x="432304" y="826957"/>
                  </a:cubicBezTo>
                  <a:lnTo>
                    <a:pt x="431352" y="827908"/>
                  </a:lnTo>
                  <a:lnTo>
                    <a:pt x="432511" y="817800"/>
                  </a:lnTo>
                  <a:lnTo>
                    <a:pt x="431352" y="819344"/>
                  </a:lnTo>
                  <a:lnTo>
                    <a:pt x="431352" y="811733"/>
                  </a:lnTo>
                  <a:cubicBezTo>
                    <a:pt x="432304" y="810306"/>
                    <a:pt x="433018" y="811019"/>
                    <a:pt x="433494" y="812209"/>
                  </a:cubicBezTo>
                  <a:lnTo>
                    <a:pt x="433686" y="813101"/>
                  </a:lnTo>
                  <a:lnTo>
                    <a:pt x="436112" y="805074"/>
                  </a:lnTo>
                  <a:cubicBezTo>
                    <a:pt x="445631" y="804122"/>
                    <a:pt x="441823" y="808879"/>
                    <a:pt x="445631" y="814588"/>
                  </a:cubicBezTo>
                  <a:cubicBezTo>
                    <a:pt x="446583" y="794608"/>
                    <a:pt x="464671" y="767967"/>
                    <a:pt x="447535" y="747987"/>
                  </a:cubicBezTo>
                  <a:lnTo>
                    <a:pt x="438968" y="759404"/>
                  </a:lnTo>
                  <a:cubicBezTo>
                    <a:pt x="438016" y="751793"/>
                    <a:pt x="446583" y="738473"/>
                    <a:pt x="434208" y="739424"/>
                  </a:cubicBezTo>
                  <a:cubicBezTo>
                    <a:pt x="438016" y="747987"/>
                    <a:pt x="430400" y="744181"/>
                    <a:pt x="428496" y="748939"/>
                  </a:cubicBezTo>
                  <a:lnTo>
                    <a:pt x="429448" y="749890"/>
                  </a:lnTo>
                  <a:cubicBezTo>
                    <a:pt x="428496" y="750842"/>
                    <a:pt x="427544" y="753696"/>
                    <a:pt x="425640" y="751793"/>
                  </a:cubicBezTo>
                  <a:cubicBezTo>
                    <a:pt x="433256" y="745133"/>
                    <a:pt x="435160" y="735618"/>
                    <a:pt x="438968" y="728007"/>
                  </a:cubicBezTo>
                  <a:cubicBezTo>
                    <a:pt x="437540" y="729434"/>
                    <a:pt x="435874" y="728482"/>
                    <a:pt x="434327" y="727055"/>
                  </a:cubicBezTo>
                  <a:lnTo>
                    <a:pt x="431467" y="724284"/>
                  </a:lnTo>
                  <a:lnTo>
                    <a:pt x="432304" y="731813"/>
                  </a:lnTo>
                  <a:lnTo>
                    <a:pt x="428496" y="735619"/>
                  </a:lnTo>
                  <a:lnTo>
                    <a:pt x="431178" y="724004"/>
                  </a:lnTo>
                  <a:lnTo>
                    <a:pt x="430400" y="723250"/>
                  </a:lnTo>
                  <a:cubicBezTo>
                    <a:pt x="433256" y="715638"/>
                    <a:pt x="436112" y="722298"/>
                    <a:pt x="439919" y="723250"/>
                  </a:cubicBezTo>
                  <a:cubicBezTo>
                    <a:pt x="440871" y="720395"/>
                    <a:pt x="447535" y="713736"/>
                    <a:pt x="440871" y="710881"/>
                  </a:cubicBezTo>
                  <a:cubicBezTo>
                    <a:pt x="435160" y="706124"/>
                    <a:pt x="435160" y="717541"/>
                    <a:pt x="430400" y="719444"/>
                  </a:cubicBezTo>
                  <a:lnTo>
                    <a:pt x="438968" y="698512"/>
                  </a:lnTo>
                  <a:lnTo>
                    <a:pt x="437064" y="699464"/>
                  </a:lnTo>
                  <a:cubicBezTo>
                    <a:pt x="438968" y="698512"/>
                    <a:pt x="440871" y="694707"/>
                    <a:pt x="438968" y="692804"/>
                  </a:cubicBezTo>
                  <a:lnTo>
                    <a:pt x="437063" y="693357"/>
                  </a:lnTo>
                  <a:lnTo>
                    <a:pt x="437063" y="702317"/>
                  </a:lnTo>
                  <a:lnTo>
                    <a:pt x="435159" y="701366"/>
                  </a:lnTo>
                  <a:lnTo>
                    <a:pt x="436932" y="693395"/>
                  </a:lnTo>
                  <a:lnTo>
                    <a:pt x="436130" y="693627"/>
                  </a:lnTo>
                  <a:lnTo>
                    <a:pt x="438135" y="683527"/>
                  </a:lnTo>
                  <a:cubicBezTo>
                    <a:pt x="440872" y="679008"/>
                    <a:pt x="442776" y="674726"/>
                    <a:pt x="436112" y="669969"/>
                  </a:cubicBezTo>
                  <a:lnTo>
                    <a:pt x="439919" y="664261"/>
                  </a:lnTo>
                  <a:cubicBezTo>
                    <a:pt x="438968" y="663309"/>
                    <a:pt x="437064" y="662358"/>
                    <a:pt x="436112" y="663309"/>
                  </a:cubicBezTo>
                  <a:lnTo>
                    <a:pt x="439919" y="657601"/>
                  </a:lnTo>
                  <a:cubicBezTo>
                    <a:pt x="443728" y="646183"/>
                    <a:pt x="430400" y="654746"/>
                    <a:pt x="428496" y="650941"/>
                  </a:cubicBezTo>
                  <a:lnTo>
                    <a:pt x="428496" y="651892"/>
                  </a:lnTo>
                  <a:cubicBezTo>
                    <a:pt x="426592" y="648086"/>
                    <a:pt x="422784" y="645232"/>
                    <a:pt x="421832" y="648086"/>
                  </a:cubicBezTo>
                  <a:lnTo>
                    <a:pt x="427544" y="636669"/>
                  </a:lnTo>
                  <a:cubicBezTo>
                    <a:pt x="435160" y="631912"/>
                    <a:pt x="437064" y="614786"/>
                    <a:pt x="451343" y="614786"/>
                  </a:cubicBezTo>
                  <a:cubicBezTo>
                    <a:pt x="450391" y="611932"/>
                    <a:pt x="447535" y="610029"/>
                    <a:pt x="445631" y="610980"/>
                  </a:cubicBezTo>
                  <a:cubicBezTo>
                    <a:pt x="446583" y="601466"/>
                    <a:pt x="435160" y="612883"/>
                    <a:pt x="437064" y="598611"/>
                  </a:cubicBezTo>
                  <a:cubicBezTo>
                    <a:pt x="434208" y="598611"/>
                    <a:pt x="435160" y="600514"/>
                    <a:pt x="434208" y="602417"/>
                  </a:cubicBezTo>
                  <a:cubicBezTo>
                    <a:pt x="433256" y="598611"/>
                    <a:pt x="434208" y="597660"/>
                    <a:pt x="436112" y="596708"/>
                  </a:cubicBezTo>
                  <a:cubicBezTo>
                    <a:pt x="434208" y="596708"/>
                    <a:pt x="432304" y="596708"/>
                    <a:pt x="430400" y="595757"/>
                  </a:cubicBezTo>
                  <a:cubicBezTo>
                    <a:pt x="435160" y="594806"/>
                    <a:pt x="434208" y="589097"/>
                    <a:pt x="433256" y="586243"/>
                  </a:cubicBezTo>
                  <a:lnTo>
                    <a:pt x="423736" y="591000"/>
                  </a:lnTo>
                  <a:cubicBezTo>
                    <a:pt x="427544" y="587194"/>
                    <a:pt x="428496" y="585291"/>
                    <a:pt x="427544" y="579583"/>
                  </a:cubicBezTo>
                  <a:lnTo>
                    <a:pt x="421832" y="583388"/>
                  </a:lnTo>
                  <a:cubicBezTo>
                    <a:pt x="423736" y="573874"/>
                    <a:pt x="434208" y="582437"/>
                    <a:pt x="429448" y="571020"/>
                  </a:cubicBezTo>
                  <a:lnTo>
                    <a:pt x="435160" y="581486"/>
                  </a:lnTo>
                  <a:cubicBezTo>
                    <a:pt x="437064" y="569117"/>
                    <a:pt x="448487" y="573874"/>
                    <a:pt x="454199" y="568165"/>
                  </a:cubicBezTo>
                  <a:cubicBezTo>
                    <a:pt x="462767" y="554845"/>
                    <a:pt x="447535" y="539622"/>
                    <a:pt x="463719" y="530108"/>
                  </a:cubicBezTo>
                  <a:cubicBezTo>
                    <a:pt x="461815" y="529157"/>
                    <a:pt x="460863" y="529157"/>
                    <a:pt x="458959" y="528205"/>
                  </a:cubicBezTo>
                  <a:cubicBezTo>
                    <a:pt x="457055" y="528205"/>
                    <a:pt x="455151" y="527254"/>
                    <a:pt x="452295" y="525351"/>
                  </a:cubicBezTo>
                  <a:cubicBezTo>
                    <a:pt x="451343" y="527254"/>
                    <a:pt x="451343" y="529157"/>
                    <a:pt x="450391" y="531059"/>
                  </a:cubicBezTo>
                  <a:cubicBezTo>
                    <a:pt x="454199" y="534865"/>
                    <a:pt x="459911" y="536768"/>
                    <a:pt x="453247" y="542477"/>
                  </a:cubicBezTo>
                  <a:cubicBezTo>
                    <a:pt x="450391" y="544379"/>
                    <a:pt x="444679" y="544379"/>
                    <a:pt x="438968" y="543428"/>
                  </a:cubicBezTo>
                  <a:cubicBezTo>
                    <a:pt x="432304" y="556748"/>
                    <a:pt x="460863" y="546282"/>
                    <a:pt x="447535" y="563408"/>
                  </a:cubicBezTo>
                  <a:cubicBezTo>
                    <a:pt x="439919" y="562457"/>
                    <a:pt x="439919" y="556748"/>
                    <a:pt x="443728" y="551991"/>
                  </a:cubicBezTo>
                  <a:cubicBezTo>
                    <a:pt x="437064" y="551991"/>
                    <a:pt x="432304" y="557700"/>
                    <a:pt x="429448" y="561505"/>
                  </a:cubicBezTo>
                  <a:cubicBezTo>
                    <a:pt x="431352" y="554845"/>
                    <a:pt x="429448" y="547234"/>
                    <a:pt x="427544" y="540574"/>
                  </a:cubicBezTo>
                  <a:cubicBezTo>
                    <a:pt x="421832" y="538671"/>
                    <a:pt x="416120" y="535816"/>
                    <a:pt x="412312" y="532962"/>
                  </a:cubicBezTo>
                  <a:cubicBezTo>
                    <a:pt x="399937" y="551991"/>
                    <a:pt x="362810" y="536768"/>
                    <a:pt x="362810" y="551040"/>
                  </a:cubicBezTo>
                  <a:cubicBezTo>
                    <a:pt x="363762" y="550088"/>
                    <a:pt x="359002" y="545331"/>
                    <a:pt x="353290" y="547234"/>
                  </a:cubicBezTo>
                  <a:lnTo>
                    <a:pt x="357098" y="551040"/>
                  </a:lnTo>
                  <a:cubicBezTo>
                    <a:pt x="339010" y="557700"/>
                    <a:pt x="339010" y="537719"/>
                    <a:pt x="328539" y="541525"/>
                  </a:cubicBezTo>
                  <a:cubicBezTo>
                    <a:pt x="329491" y="544379"/>
                    <a:pt x="332347" y="545331"/>
                    <a:pt x="334251" y="548185"/>
                  </a:cubicBezTo>
                  <a:cubicBezTo>
                    <a:pt x="310451" y="551040"/>
                    <a:pt x="297123" y="530108"/>
                    <a:pt x="273324" y="538671"/>
                  </a:cubicBezTo>
                  <a:cubicBezTo>
                    <a:pt x="273324" y="540574"/>
                    <a:pt x="274276" y="542477"/>
                    <a:pt x="277132" y="541525"/>
                  </a:cubicBezTo>
                  <a:cubicBezTo>
                    <a:pt x="278084" y="543428"/>
                    <a:pt x="273324" y="543428"/>
                    <a:pt x="265708" y="539622"/>
                  </a:cubicBezTo>
                  <a:lnTo>
                    <a:pt x="274276" y="533914"/>
                  </a:lnTo>
                  <a:cubicBezTo>
                    <a:pt x="261901" y="516788"/>
                    <a:pt x="241909" y="541525"/>
                    <a:pt x="221918" y="536768"/>
                  </a:cubicBezTo>
                  <a:cubicBezTo>
                    <a:pt x="223822" y="539622"/>
                    <a:pt x="238101" y="539622"/>
                    <a:pt x="230485" y="544379"/>
                  </a:cubicBezTo>
                  <a:lnTo>
                    <a:pt x="226095" y="541525"/>
                  </a:lnTo>
                  <a:lnTo>
                    <a:pt x="218229" y="536411"/>
                  </a:lnTo>
                  <a:cubicBezTo>
                    <a:pt x="215016" y="532962"/>
                    <a:pt x="211446" y="530584"/>
                    <a:pt x="203830" y="534865"/>
                  </a:cubicBezTo>
                  <a:cubicBezTo>
                    <a:pt x="210494" y="536768"/>
                    <a:pt x="208590" y="545331"/>
                    <a:pt x="215254" y="547234"/>
                  </a:cubicBezTo>
                  <a:cubicBezTo>
                    <a:pt x="205734" y="549137"/>
                    <a:pt x="199070" y="553894"/>
                    <a:pt x="195262" y="547234"/>
                  </a:cubicBezTo>
                  <a:cubicBezTo>
                    <a:pt x="192406" y="547234"/>
                    <a:pt x="191455" y="550088"/>
                    <a:pt x="191455" y="551991"/>
                  </a:cubicBezTo>
                  <a:cubicBezTo>
                    <a:pt x="185743" y="547234"/>
                    <a:pt x="175271" y="550088"/>
                    <a:pt x="168607" y="551991"/>
                  </a:cubicBezTo>
                  <a:lnTo>
                    <a:pt x="170511" y="554845"/>
                  </a:lnTo>
                  <a:cubicBezTo>
                    <a:pt x="158136" y="537719"/>
                    <a:pt x="150520" y="553894"/>
                    <a:pt x="134336" y="552943"/>
                  </a:cubicBezTo>
                  <a:lnTo>
                    <a:pt x="137192" y="557700"/>
                  </a:lnTo>
                  <a:cubicBezTo>
                    <a:pt x="130528" y="555797"/>
                    <a:pt x="120057" y="550088"/>
                    <a:pt x="108633" y="556748"/>
                  </a:cubicBezTo>
                  <a:lnTo>
                    <a:pt x="114345" y="562457"/>
                  </a:lnTo>
                  <a:cubicBezTo>
                    <a:pt x="104825" y="558651"/>
                    <a:pt x="86737" y="568165"/>
                    <a:pt x="79122" y="558651"/>
                  </a:cubicBezTo>
                  <a:cubicBezTo>
                    <a:pt x="75314" y="560554"/>
                    <a:pt x="87689" y="569117"/>
                    <a:pt x="72458" y="570068"/>
                  </a:cubicBezTo>
                  <a:cubicBezTo>
                    <a:pt x="68650" y="566263"/>
                    <a:pt x="56274" y="562457"/>
                    <a:pt x="52466" y="568165"/>
                  </a:cubicBezTo>
                  <a:cubicBezTo>
                    <a:pt x="52466" y="571020"/>
                    <a:pt x="54370" y="573874"/>
                    <a:pt x="58178" y="571020"/>
                  </a:cubicBezTo>
                  <a:cubicBezTo>
                    <a:pt x="61034" y="570068"/>
                    <a:pt x="59130" y="570068"/>
                    <a:pt x="58178" y="568165"/>
                  </a:cubicBezTo>
                  <a:lnTo>
                    <a:pt x="62938" y="571971"/>
                  </a:lnTo>
                  <a:cubicBezTo>
                    <a:pt x="51514" y="576728"/>
                    <a:pt x="53418" y="568165"/>
                    <a:pt x="41043" y="571020"/>
                  </a:cubicBezTo>
                  <a:cubicBezTo>
                    <a:pt x="38187" y="573874"/>
                    <a:pt x="44850" y="576728"/>
                    <a:pt x="46754" y="579583"/>
                  </a:cubicBezTo>
                  <a:lnTo>
                    <a:pt x="108" y="569117"/>
                  </a:lnTo>
                  <a:cubicBezTo>
                    <a:pt x="-844" y="565311"/>
                    <a:pt x="4868" y="563408"/>
                    <a:pt x="1060" y="557700"/>
                  </a:cubicBezTo>
                  <a:lnTo>
                    <a:pt x="17243" y="555797"/>
                  </a:lnTo>
                  <a:cubicBezTo>
                    <a:pt x="24859" y="548185"/>
                    <a:pt x="8676" y="547234"/>
                    <a:pt x="2012" y="545331"/>
                  </a:cubicBezTo>
                  <a:lnTo>
                    <a:pt x="13435" y="544379"/>
                  </a:lnTo>
                  <a:cubicBezTo>
                    <a:pt x="13435" y="543428"/>
                    <a:pt x="13435" y="542477"/>
                    <a:pt x="12483" y="542477"/>
                  </a:cubicBezTo>
                  <a:lnTo>
                    <a:pt x="21051" y="542477"/>
                  </a:lnTo>
                  <a:cubicBezTo>
                    <a:pt x="-844" y="533914"/>
                    <a:pt x="43899" y="530108"/>
                    <a:pt x="20099" y="522496"/>
                  </a:cubicBezTo>
                  <a:cubicBezTo>
                    <a:pt x="25811" y="522496"/>
                    <a:pt x="32475" y="527254"/>
                    <a:pt x="36283" y="531059"/>
                  </a:cubicBezTo>
                  <a:cubicBezTo>
                    <a:pt x="46754" y="532962"/>
                    <a:pt x="44850" y="528205"/>
                    <a:pt x="48659" y="525351"/>
                  </a:cubicBezTo>
                  <a:lnTo>
                    <a:pt x="32475" y="518691"/>
                  </a:lnTo>
                  <a:cubicBezTo>
                    <a:pt x="58178" y="521545"/>
                    <a:pt x="30571" y="511079"/>
                    <a:pt x="48659" y="506322"/>
                  </a:cubicBezTo>
                  <a:cubicBezTo>
                    <a:pt x="70554" y="511079"/>
                    <a:pt x="81978" y="490148"/>
                    <a:pt x="93401" y="489196"/>
                  </a:cubicBezTo>
                  <a:cubicBezTo>
                    <a:pt x="116248" y="491099"/>
                    <a:pt x="85785" y="497759"/>
                    <a:pt x="99113" y="501565"/>
                  </a:cubicBezTo>
                  <a:cubicBezTo>
                    <a:pt x="110537" y="502516"/>
                    <a:pt x="104825" y="496807"/>
                    <a:pt x="112441" y="494905"/>
                  </a:cubicBezTo>
                  <a:lnTo>
                    <a:pt x="118152" y="504419"/>
                  </a:lnTo>
                  <a:cubicBezTo>
                    <a:pt x="132432" y="505371"/>
                    <a:pt x="119105" y="494905"/>
                    <a:pt x="126720" y="498710"/>
                  </a:cubicBezTo>
                  <a:cubicBezTo>
                    <a:pt x="138144" y="492050"/>
                    <a:pt x="123864" y="494905"/>
                    <a:pt x="121008" y="487293"/>
                  </a:cubicBezTo>
                  <a:cubicBezTo>
                    <a:pt x="123864" y="489196"/>
                    <a:pt x="136240" y="493002"/>
                    <a:pt x="141000" y="489196"/>
                  </a:cubicBezTo>
                  <a:cubicBezTo>
                    <a:pt x="140048" y="487293"/>
                    <a:pt x="125768" y="486342"/>
                    <a:pt x="135288" y="485390"/>
                  </a:cubicBezTo>
                  <a:cubicBezTo>
                    <a:pt x="169559" y="490148"/>
                    <a:pt x="178127" y="479682"/>
                    <a:pt x="208590" y="480633"/>
                  </a:cubicBezTo>
                  <a:lnTo>
                    <a:pt x="205734" y="475876"/>
                  </a:lnTo>
                  <a:cubicBezTo>
                    <a:pt x="209542" y="477779"/>
                    <a:pt x="212398" y="479682"/>
                    <a:pt x="215254" y="477779"/>
                  </a:cubicBezTo>
                  <a:lnTo>
                    <a:pt x="213350" y="474924"/>
                  </a:lnTo>
                  <a:cubicBezTo>
                    <a:pt x="217158" y="474924"/>
                    <a:pt x="248573" y="481585"/>
                    <a:pt x="268564" y="479682"/>
                  </a:cubicBezTo>
                  <a:lnTo>
                    <a:pt x="258093" y="473973"/>
                  </a:lnTo>
                  <a:lnTo>
                    <a:pt x="276180" y="480633"/>
                  </a:lnTo>
                  <a:lnTo>
                    <a:pt x="274276" y="472070"/>
                  </a:lnTo>
                  <a:cubicBezTo>
                    <a:pt x="280940" y="480633"/>
                    <a:pt x="301883" y="474924"/>
                    <a:pt x="319019" y="477779"/>
                  </a:cubicBezTo>
                  <a:lnTo>
                    <a:pt x="319019" y="472070"/>
                  </a:lnTo>
                  <a:lnTo>
                    <a:pt x="329491" y="474924"/>
                  </a:lnTo>
                  <a:lnTo>
                    <a:pt x="325683" y="471119"/>
                  </a:lnTo>
                  <a:cubicBezTo>
                    <a:pt x="336154" y="471119"/>
                    <a:pt x="348530" y="480633"/>
                    <a:pt x="359954" y="475876"/>
                  </a:cubicBezTo>
                  <a:cubicBezTo>
                    <a:pt x="352338" y="477779"/>
                    <a:pt x="350434" y="469216"/>
                    <a:pt x="351386" y="465410"/>
                  </a:cubicBezTo>
                  <a:lnTo>
                    <a:pt x="381849" y="474924"/>
                  </a:lnTo>
                  <a:cubicBezTo>
                    <a:pt x="382801" y="471119"/>
                    <a:pt x="396129" y="469216"/>
                    <a:pt x="386609" y="465410"/>
                  </a:cubicBezTo>
                  <a:lnTo>
                    <a:pt x="398985" y="472070"/>
                  </a:lnTo>
                  <a:lnTo>
                    <a:pt x="398033" y="467313"/>
                  </a:lnTo>
                  <a:cubicBezTo>
                    <a:pt x="408504" y="465410"/>
                    <a:pt x="418024" y="465410"/>
                    <a:pt x="427544" y="466362"/>
                  </a:cubicBezTo>
                  <a:cubicBezTo>
                    <a:pt x="425640" y="459701"/>
                    <a:pt x="423736" y="453042"/>
                    <a:pt x="433256" y="449236"/>
                  </a:cubicBezTo>
                  <a:cubicBezTo>
                    <a:pt x="432304" y="453993"/>
                    <a:pt x="438968" y="458750"/>
                    <a:pt x="429448" y="460653"/>
                  </a:cubicBezTo>
                  <a:cubicBezTo>
                    <a:pt x="434208" y="469216"/>
                    <a:pt x="442776" y="458750"/>
                    <a:pt x="448487" y="462556"/>
                  </a:cubicBezTo>
                  <a:cubicBezTo>
                    <a:pt x="455151" y="448284"/>
                    <a:pt x="444679" y="427353"/>
                    <a:pt x="457055" y="412130"/>
                  </a:cubicBezTo>
                  <a:cubicBezTo>
                    <a:pt x="454675" y="413557"/>
                    <a:pt x="453485" y="415936"/>
                    <a:pt x="452057" y="418076"/>
                  </a:cubicBezTo>
                  <a:lnTo>
                    <a:pt x="450643" y="419071"/>
                  </a:lnTo>
                  <a:lnTo>
                    <a:pt x="453247" y="412130"/>
                  </a:lnTo>
                  <a:lnTo>
                    <a:pt x="452295" y="412130"/>
                  </a:lnTo>
                  <a:lnTo>
                    <a:pt x="449439" y="418790"/>
                  </a:lnTo>
                  <a:lnTo>
                    <a:pt x="450101" y="419452"/>
                  </a:lnTo>
                  <a:lnTo>
                    <a:pt x="445631" y="422595"/>
                  </a:lnTo>
                  <a:cubicBezTo>
                    <a:pt x="441823" y="412130"/>
                    <a:pt x="457055" y="398809"/>
                    <a:pt x="463719" y="385489"/>
                  </a:cubicBezTo>
                  <a:lnTo>
                    <a:pt x="454199" y="387392"/>
                  </a:lnTo>
                  <a:cubicBezTo>
                    <a:pt x="462767" y="375975"/>
                    <a:pt x="451343" y="382635"/>
                    <a:pt x="454199" y="371218"/>
                  </a:cubicBezTo>
                  <a:cubicBezTo>
                    <a:pt x="456103" y="371218"/>
                    <a:pt x="458959" y="373120"/>
                    <a:pt x="458959" y="370266"/>
                  </a:cubicBezTo>
                  <a:cubicBezTo>
                    <a:pt x="458959" y="360752"/>
                    <a:pt x="451343" y="369315"/>
                    <a:pt x="449439" y="362655"/>
                  </a:cubicBezTo>
                  <a:cubicBezTo>
                    <a:pt x="463719" y="350286"/>
                    <a:pt x="439919" y="356946"/>
                    <a:pt x="447535" y="341723"/>
                  </a:cubicBezTo>
                  <a:lnTo>
                    <a:pt x="444679" y="342675"/>
                  </a:lnTo>
                  <a:cubicBezTo>
                    <a:pt x="447535" y="336491"/>
                    <a:pt x="445870" y="329593"/>
                    <a:pt x="443252" y="322695"/>
                  </a:cubicBezTo>
                  <a:lnTo>
                    <a:pt x="438113" y="308314"/>
                  </a:lnTo>
                  <a:lnTo>
                    <a:pt x="444679" y="312229"/>
                  </a:lnTo>
                  <a:lnTo>
                    <a:pt x="447535" y="296054"/>
                  </a:lnTo>
                  <a:cubicBezTo>
                    <a:pt x="445631" y="295103"/>
                    <a:pt x="444679" y="287491"/>
                    <a:pt x="439919" y="292248"/>
                  </a:cubicBezTo>
                  <a:cubicBezTo>
                    <a:pt x="438968" y="294151"/>
                    <a:pt x="439919" y="296054"/>
                    <a:pt x="440871" y="297957"/>
                  </a:cubicBezTo>
                  <a:lnTo>
                    <a:pt x="436112" y="296054"/>
                  </a:lnTo>
                  <a:cubicBezTo>
                    <a:pt x="440871" y="281783"/>
                    <a:pt x="449439" y="297005"/>
                    <a:pt x="457055" y="297005"/>
                  </a:cubicBezTo>
                  <a:cubicBezTo>
                    <a:pt x="454199" y="289394"/>
                    <a:pt x="461815" y="286540"/>
                    <a:pt x="461815" y="280831"/>
                  </a:cubicBezTo>
                  <a:cubicBezTo>
                    <a:pt x="453247" y="278928"/>
                    <a:pt x="452295" y="291297"/>
                    <a:pt x="443728" y="284637"/>
                  </a:cubicBezTo>
                  <a:cubicBezTo>
                    <a:pt x="438968" y="279880"/>
                    <a:pt x="445631" y="264657"/>
                    <a:pt x="453247" y="258948"/>
                  </a:cubicBezTo>
                  <a:cubicBezTo>
                    <a:pt x="434208" y="251337"/>
                    <a:pt x="449439" y="227551"/>
                    <a:pt x="435160" y="227551"/>
                  </a:cubicBezTo>
                  <a:cubicBezTo>
                    <a:pt x="436112" y="228502"/>
                    <a:pt x="440871" y="225648"/>
                    <a:pt x="438968" y="221842"/>
                  </a:cubicBezTo>
                  <a:lnTo>
                    <a:pt x="435160" y="223745"/>
                  </a:lnTo>
                  <a:cubicBezTo>
                    <a:pt x="428496" y="212327"/>
                    <a:pt x="448487" y="212327"/>
                    <a:pt x="444679" y="205667"/>
                  </a:cubicBezTo>
                  <a:cubicBezTo>
                    <a:pt x="441823" y="205667"/>
                    <a:pt x="440871" y="207570"/>
                    <a:pt x="438016" y="208522"/>
                  </a:cubicBezTo>
                  <a:cubicBezTo>
                    <a:pt x="435160" y="193299"/>
                    <a:pt x="456103" y="184736"/>
                    <a:pt x="447535" y="170464"/>
                  </a:cubicBezTo>
                  <a:cubicBezTo>
                    <a:pt x="445631" y="171416"/>
                    <a:pt x="443728" y="171416"/>
                    <a:pt x="444679" y="173319"/>
                  </a:cubicBezTo>
                  <a:cubicBezTo>
                    <a:pt x="442776" y="174270"/>
                    <a:pt x="442776" y="171416"/>
                    <a:pt x="446583" y="166659"/>
                  </a:cubicBezTo>
                  <a:lnTo>
                    <a:pt x="452295" y="172367"/>
                  </a:lnTo>
                  <a:cubicBezTo>
                    <a:pt x="469431" y="164756"/>
                    <a:pt x="444679" y="151436"/>
                    <a:pt x="449439" y="139067"/>
                  </a:cubicBezTo>
                  <a:cubicBezTo>
                    <a:pt x="446583" y="140970"/>
                    <a:pt x="446583" y="149533"/>
                    <a:pt x="441823" y="144775"/>
                  </a:cubicBezTo>
                  <a:cubicBezTo>
                    <a:pt x="441823" y="137164"/>
                    <a:pt x="459911" y="138115"/>
                    <a:pt x="451343" y="128601"/>
                  </a:cubicBezTo>
                  <a:cubicBezTo>
                    <a:pt x="449439" y="132407"/>
                    <a:pt x="440871" y="131455"/>
                    <a:pt x="438968" y="135261"/>
                  </a:cubicBezTo>
                  <a:cubicBezTo>
                    <a:pt x="437064" y="129552"/>
                    <a:pt x="432304" y="124795"/>
                    <a:pt x="438968" y="122892"/>
                  </a:cubicBezTo>
                  <a:cubicBezTo>
                    <a:pt x="438968" y="120990"/>
                    <a:pt x="436112" y="120038"/>
                    <a:pt x="434208" y="120038"/>
                  </a:cubicBezTo>
                  <a:cubicBezTo>
                    <a:pt x="438968" y="116232"/>
                    <a:pt x="436112" y="109572"/>
                    <a:pt x="434208" y="105766"/>
                  </a:cubicBezTo>
                  <a:lnTo>
                    <a:pt x="431352" y="106718"/>
                  </a:lnTo>
                  <a:cubicBezTo>
                    <a:pt x="448487" y="99106"/>
                    <a:pt x="432304" y="94349"/>
                    <a:pt x="433256" y="83883"/>
                  </a:cubicBezTo>
                  <a:lnTo>
                    <a:pt x="428496" y="85786"/>
                  </a:lnTo>
                  <a:cubicBezTo>
                    <a:pt x="430400" y="81980"/>
                    <a:pt x="436112" y="75320"/>
                    <a:pt x="429448" y="67709"/>
                  </a:cubicBezTo>
                  <a:lnTo>
                    <a:pt x="423736" y="71515"/>
                  </a:lnTo>
                  <a:cubicBezTo>
                    <a:pt x="427544" y="65806"/>
                    <a:pt x="418024" y="54389"/>
                    <a:pt x="427544" y="49632"/>
                  </a:cubicBezTo>
                  <a:cubicBezTo>
                    <a:pt x="425640" y="47729"/>
                    <a:pt x="417072" y="55340"/>
                    <a:pt x="416120" y="45826"/>
                  </a:cubicBezTo>
                  <a:cubicBezTo>
                    <a:pt x="419928" y="43923"/>
                    <a:pt x="423736" y="36311"/>
                    <a:pt x="418024" y="33457"/>
                  </a:cubicBezTo>
                  <a:cubicBezTo>
                    <a:pt x="415168" y="33457"/>
                    <a:pt x="412312" y="34409"/>
                    <a:pt x="415168" y="37263"/>
                  </a:cubicBezTo>
                  <a:cubicBezTo>
                    <a:pt x="416120" y="39166"/>
                    <a:pt x="416120" y="38214"/>
                    <a:pt x="418024" y="37263"/>
                  </a:cubicBezTo>
                  <a:lnTo>
                    <a:pt x="414216" y="40117"/>
                  </a:lnTo>
                  <a:cubicBezTo>
                    <a:pt x="409456" y="32506"/>
                    <a:pt x="418024" y="33457"/>
                    <a:pt x="415168" y="25846"/>
                  </a:cubicBezTo>
                  <a:cubicBezTo>
                    <a:pt x="412312" y="23943"/>
                    <a:pt x="409456" y="28700"/>
                    <a:pt x="406600" y="29651"/>
                  </a:cubicBezTo>
                  <a:close/>
                </a:path>
              </a:pathLst>
            </a:custGeom>
            <a:solidFill>
              <a:schemeClr val="accent2"/>
            </a:solidFill>
            <a:ln w="9509"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5" name="Freeform 4">
              <a:extLst>
                <a:ext uri="{FF2B5EF4-FFF2-40B4-BE49-F238E27FC236}">
                  <a16:creationId xmlns:a16="http://schemas.microsoft.com/office/drawing/2014/main" id="{0C64F5F3-B049-372C-F5CD-4014EAF14102}"/>
                </a:ext>
              </a:extLst>
            </p:cNvPr>
            <p:cNvSpPr/>
            <p:nvPr/>
          </p:nvSpPr>
          <p:spPr>
            <a:xfrm>
              <a:off x="1740362" y="12083589"/>
              <a:ext cx="1377506" cy="1562390"/>
            </a:xfrm>
            <a:custGeom>
              <a:avLst/>
              <a:gdLst>
                <a:gd name="connsiteX0" fmla="*/ 415061 w 1377506"/>
                <a:gd name="connsiteY0" fmla="*/ 1526235 h 1562390"/>
                <a:gd name="connsiteX1" fmla="*/ 411253 w 1377506"/>
                <a:gd name="connsiteY1" fmla="*/ 1562390 h 1562390"/>
                <a:gd name="connsiteX2" fmla="*/ 415061 w 1377506"/>
                <a:gd name="connsiteY2" fmla="*/ 1526235 h 1562390"/>
                <a:gd name="connsiteX3" fmla="*/ 433148 w 1377506"/>
                <a:gd name="connsiteY3" fmla="*/ 1522429 h 1562390"/>
                <a:gd name="connsiteX4" fmla="*/ 430292 w 1377506"/>
                <a:gd name="connsiteY4" fmla="*/ 1534798 h 1562390"/>
                <a:gd name="connsiteX5" fmla="*/ 433148 w 1377506"/>
                <a:gd name="connsiteY5" fmla="*/ 1522429 h 1562390"/>
                <a:gd name="connsiteX6" fmla="*/ 423628 w 1377506"/>
                <a:gd name="connsiteY6" fmla="*/ 1518623 h 1562390"/>
                <a:gd name="connsiteX7" fmla="*/ 423628 w 1377506"/>
                <a:gd name="connsiteY7" fmla="*/ 1526235 h 1562390"/>
                <a:gd name="connsiteX8" fmla="*/ 419820 w 1377506"/>
                <a:gd name="connsiteY8" fmla="*/ 1525283 h 1562390"/>
                <a:gd name="connsiteX9" fmla="*/ 402685 w 1377506"/>
                <a:gd name="connsiteY9" fmla="*/ 1473906 h 1562390"/>
                <a:gd name="connsiteX10" fmla="*/ 403637 w 1377506"/>
                <a:gd name="connsiteY10" fmla="*/ 1482469 h 1562390"/>
                <a:gd name="connsiteX11" fmla="*/ 402685 w 1377506"/>
                <a:gd name="connsiteY11" fmla="*/ 1473906 h 1562390"/>
                <a:gd name="connsiteX12" fmla="*/ 424188 w 1377506"/>
                <a:gd name="connsiteY12" fmla="*/ 1391444 h 1562390"/>
                <a:gd name="connsiteX13" fmla="*/ 420772 w 1377506"/>
                <a:gd name="connsiteY13" fmla="*/ 1398742 h 1562390"/>
                <a:gd name="connsiteX14" fmla="*/ 423985 w 1377506"/>
                <a:gd name="connsiteY14" fmla="*/ 1391606 h 1562390"/>
                <a:gd name="connsiteX15" fmla="*/ 406493 w 1377506"/>
                <a:gd name="connsiteY15" fmla="*/ 1383281 h 1562390"/>
                <a:gd name="connsiteX16" fmla="*/ 407600 w 1377506"/>
                <a:gd name="connsiteY16" fmla="*/ 1384249 h 1562390"/>
                <a:gd name="connsiteX17" fmla="*/ 400781 w 1377506"/>
                <a:gd name="connsiteY17" fmla="*/ 1393985 h 1562390"/>
                <a:gd name="connsiteX18" fmla="*/ 406493 w 1377506"/>
                <a:gd name="connsiteY18" fmla="*/ 1383281 h 1562390"/>
                <a:gd name="connsiteX19" fmla="*/ 414109 w 1377506"/>
                <a:gd name="connsiteY19" fmla="*/ 1374956 h 1562390"/>
                <a:gd name="connsiteX20" fmla="*/ 412205 w 1377506"/>
                <a:gd name="connsiteY20" fmla="*/ 1388276 h 1562390"/>
                <a:gd name="connsiteX21" fmla="*/ 407600 w 1377506"/>
                <a:gd name="connsiteY21" fmla="*/ 1384249 h 1562390"/>
                <a:gd name="connsiteX22" fmla="*/ 427436 w 1377506"/>
                <a:gd name="connsiteY22" fmla="*/ 1356878 h 1562390"/>
                <a:gd name="connsiteX23" fmla="*/ 426484 w 1377506"/>
                <a:gd name="connsiteY23" fmla="*/ 1365442 h 1562390"/>
                <a:gd name="connsiteX24" fmla="*/ 433148 w 1377506"/>
                <a:gd name="connsiteY24" fmla="*/ 1360684 h 1562390"/>
                <a:gd name="connsiteX25" fmla="*/ 443620 w 1377506"/>
                <a:gd name="connsiteY25" fmla="*/ 1312161 h 1562390"/>
                <a:gd name="connsiteX26" fmla="*/ 440764 w 1377506"/>
                <a:gd name="connsiteY26" fmla="*/ 1315967 h 1562390"/>
                <a:gd name="connsiteX27" fmla="*/ 441269 w 1377506"/>
                <a:gd name="connsiteY27" fmla="*/ 1314063 h 1562390"/>
                <a:gd name="connsiteX28" fmla="*/ 422676 w 1377506"/>
                <a:gd name="connsiteY28" fmla="*/ 1260783 h 1562390"/>
                <a:gd name="connsiteX29" fmla="*/ 425532 w 1377506"/>
                <a:gd name="connsiteY29" fmla="*/ 1268395 h 1562390"/>
                <a:gd name="connsiteX30" fmla="*/ 425532 w 1377506"/>
                <a:gd name="connsiteY30" fmla="*/ 1262686 h 1562390"/>
                <a:gd name="connsiteX31" fmla="*/ 405540 w 1377506"/>
                <a:gd name="connsiteY31" fmla="*/ 1232240 h 1562390"/>
                <a:gd name="connsiteX32" fmla="*/ 398877 w 1377506"/>
                <a:gd name="connsiteY32" fmla="*/ 1244609 h 1562390"/>
                <a:gd name="connsiteX33" fmla="*/ 405540 w 1377506"/>
                <a:gd name="connsiteY33" fmla="*/ 1232240 h 1562390"/>
                <a:gd name="connsiteX34" fmla="*/ 428388 w 1377506"/>
                <a:gd name="connsiteY34" fmla="*/ 1163737 h 1562390"/>
                <a:gd name="connsiteX35" fmla="*/ 423628 w 1377506"/>
                <a:gd name="connsiteY35" fmla="*/ 1164688 h 1562390"/>
                <a:gd name="connsiteX36" fmla="*/ 428388 w 1377506"/>
                <a:gd name="connsiteY36" fmla="*/ 1201794 h 1562390"/>
                <a:gd name="connsiteX37" fmla="*/ 440764 w 1377506"/>
                <a:gd name="connsiteY37" fmla="*/ 1189426 h 1562390"/>
                <a:gd name="connsiteX38" fmla="*/ 434100 w 1377506"/>
                <a:gd name="connsiteY38" fmla="*/ 1166591 h 1562390"/>
                <a:gd name="connsiteX39" fmla="*/ 429340 w 1377506"/>
                <a:gd name="connsiteY39" fmla="*/ 1176105 h 1562390"/>
                <a:gd name="connsiteX40" fmla="*/ 428388 w 1377506"/>
                <a:gd name="connsiteY40" fmla="*/ 1163737 h 1562390"/>
                <a:gd name="connsiteX41" fmla="*/ 388405 w 1377506"/>
                <a:gd name="connsiteY41" fmla="*/ 1132339 h 1562390"/>
                <a:gd name="connsiteX42" fmla="*/ 391261 w 1377506"/>
                <a:gd name="connsiteY42" fmla="*/ 1138047 h 1562390"/>
                <a:gd name="connsiteX43" fmla="*/ 388405 w 1377506"/>
                <a:gd name="connsiteY43" fmla="*/ 1143756 h 1562390"/>
                <a:gd name="connsiteX44" fmla="*/ 400781 w 1377506"/>
                <a:gd name="connsiteY44" fmla="*/ 1087622 h 1562390"/>
                <a:gd name="connsiteX45" fmla="*/ 410301 w 1377506"/>
                <a:gd name="connsiteY45" fmla="*/ 1088574 h 1562390"/>
                <a:gd name="connsiteX46" fmla="*/ 405541 w 1377506"/>
                <a:gd name="connsiteY46" fmla="*/ 1097136 h 1562390"/>
                <a:gd name="connsiteX47" fmla="*/ 400781 w 1377506"/>
                <a:gd name="connsiteY47" fmla="*/ 1087622 h 1562390"/>
                <a:gd name="connsiteX48" fmla="*/ 448964 w 1377506"/>
                <a:gd name="connsiteY48" fmla="*/ 1056296 h 1562390"/>
                <a:gd name="connsiteX49" fmla="*/ 450283 w 1377506"/>
                <a:gd name="connsiteY49" fmla="*/ 1057175 h 1562390"/>
                <a:gd name="connsiteX50" fmla="*/ 448169 w 1377506"/>
                <a:gd name="connsiteY50" fmla="*/ 1059993 h 1562390"/>
                <a:gd name="connsiteX51" fmla="*/ 392808 w 1377506"/>
                <a:gd name="connsiteY51" fmla="*/ 1054559 h 1562390"/>
                <a:gd name="connsiteX52" fmla="*/ 396973 w 1377506"/>
                <a:gd name="connsiteY52" fmla="*/ 1055273 h 1562390"/>
                <a:gd name="connsiteX53" fmla="*/ 386501 w 1377506"/>
                <a:gd name="connsiteY53" fmla="*/ 1060982 h 1562390"/>
                <a:gd name="connsiteX54" fmla="*/ 392808 w 1377506"/>
                <a:gd name="connsiteY54" fmla="*/ 1054559 h 1562390"/>
                <a:gd name="connsiteX55" fmla="*/ 891047 w 1377506"/>
                <a:gd name="connsiteY55" fmla="*/ 1054321 h 1562390"/>
                <a:gd name="connsiteX56" fmla="*/ 900567 w 1377506"/>
                <a:gd name="connsiteY56" fmla="*/ 1054321 h 1562390"/>
                <a:gd name="connsiteX57" fmla="*/ 905327 w 1377506"/>
                <a:gd name="connsiteY57" fmla="*/ 1057175 h 1562390"/>
                <a:gd name="connsiteX58" fmla="*/ 1004332 w 1377506"/>
                <a:gd name="connsiteY58" fmla="*/ 1051467 h 1562390"/>
                <a:gd name="connsiteX59" fmla="*/ 1009092 w 1377506"/>
                <a:gd name="connsiteY59" fmla="*/ 1054321 h 1562390"/>
                <a:gd name="connsiteX60" fmla="*/ 999572 w 1377506"/>
                <a:gd name="connsiteY60" fmla="*/ 1054321 h 1562390"/>
                <a:gd name="connsiteX61" fmla="*/ 1004332 w 1377506"/>
                <a:gd name="connsiteY61" fmla="*/ 1051467 h 1562390"/>
                <a:gd name="connsiteX62" fmla="*/ 853920 w 1377506"/>
                <a:gd name="connsiteY62" fmla="*/ 1048613 h 1562390"/>
                <a:gd name="connsiteX63" fmla="*/ 864392 w 1377506"/>
                <a:gd name="connsiteY63" fmla="*/ 1049564 h 1562390"/>
                <a:gd name="connsiteX64" fmla="*/ 863440 w 1377506"/>
                <a:gd name="connsiteY64" fmla="*/ 1051467 h 1562390"/>
                <a:gd name="connsiteX65" fmla="*/ 930078 w 1377506"/>
                <a:gd name="connsiteY65" fmla="*/ 1046710 h 1562390"/>
                <a:gd name="connsiteX66" fmla="*/ 935790 w 1377506"/>
                <a:gd name="connsiteY66" fmla="*/ 1057176 h 1562390"/>
                <a:gd name="connsiteX67" fmla="*/ 930078 w 1377506"/>
                <a:gd name="connsiteY67" fmla="*/ 1046710 h 1562390"/>
                <a:gd name="connsiteX68" fmla="*/ 134378 w 1377506"/>
                <a:gd name="connsiteY68" fmla="*/ 1044074 h 1562390"/>
                <a:gd name="connsiteX69" fmla="*/ 135180 w 1377506"/>
                <a:gd name="connsiteY69" fmla="*/ 1044807 h 1562390"/>
                <a:gd name="connsiteX70" fmla="*/ 134132 w 1377506"/>
                <a:gd name="connsiteY70" fmla="*/ 1044144 h 1562390"/>
                <a:gd name="connsiteX71" fmla="*/ 378210 w 1377506"/>
                <a:gd name="connsiteY71" fmla="*/ 1041842 h 1562390"/>
                <a:gd name="connsiteX72" fmla="*/ 378053 w 1377506"/>
                <a:gd name="connsiteY72" fmla="*/ 1042072 h 1562390"/>
                <a:gd name="connsiteX73" fmla="*/ 371270 w 1377506"/>
                <a:gd name="connsiteY73" fmla="*/ 1043856 h 1562390"/>
                <a:gd name="connsiteX74" fmla="*/ 122879 w 1377506"/>
                <a:gd name="connsiteY74" fmla="*/ 1041224 h 1562390"/>
                <a:gd name="connsiteX75" fmla="*/ 125275 w 1377506"/>
                <a:gd name="connsiteY75" fmla="*/ 1043911 h 1562390"/>
                <a:gd name="connsiteX76" fmla="*/ 118997 w 1377506"/>
                <a:gd name="connsiteY76" fmla="*/ 1044807 h 1562390"/>
                <a:gd name="connsiteX77" fmla="*/ 118063 w 1377506"/>
                <a:gd name="connsiteY77" fmla="*/ 1041516 h 1562390"/>
                <a:gd name="connsiteX78" fmla="*/ 189443 w 1377506"/>
                <a:gd name="connsiteY78" fmla="*/ 1041002 h 1562390"/>
                <a:gd name="connsiteX79" fmla="*/ 204675 w 1377506"/>
                <a:gd name="connsiteY79" fmla="*/ 1042904 h 1562390"/>
                <a:gd name="connsiteX80" fmla="*/ 189443 w 1377506"/>
                <a:gd name="connsiteY80" fmla="*/ 1041002 h 1562390"/>
                <a:gd name="connsiteX81" fmla="*/ 122805 w 1377506"/>
                <a:gd name="connsiteY81" fmla="*/ 1041001 h 1562390"/>
                <a:gd name="connsiteX82" fmla="*/ 129349 w 1377506"/>
                <a:gd name="connsiteY82" fmla="*/ 1041120 h 1562390"/>
                <a:gd name="connsiteX83" fmla="*/ 134132 w 1377506"/>
                <a:gd name="connsiteY83" fmla="*/ 1044144 h 1562390"/>
                <a:gd name="connsiteX84" fmla="*/ 128516 w 1377506"/>
                <a:gd name="connsiteY84" fmla="*/ 1045759 h 1562390"/>
                <a:gd name="connsiteX85" fmla="*/ 129468 w 1377506"/>
                <a:gd name="connsiteY85" fmla="*/ 1048613 h 1562390"/>
                <a:gd name="connsiteX86" fmla="*/ 125275 w 1377506"/>
                <a:gd name="connsiteY86" fmla="*/ 1043911 h 1562390"/>
                <a:gd name="connsiteX87" fmla="*/ 125660 w 1377506"/>
                <a:gd name="connsiteY87" fmla="*/ 1043856 h 1562390"/>
                <a:gd name="connsiteX88" fmla="*/ 122805 w 1377506"/>
                <a:gd name="connsiteY88" fmla="*/ 1041001 h 1562390"/>
                <a:gd name="connsiteX89" fmla="*/ 1086202 w 1377506"/>
                <a:gd name="connsiteY89" fmla="*/ 1036244 h 1562390"/>
                <a:gd name="connsiteX90" fmla="*/ 1097626 w 1377506"/>
                <a:gd name="connsiteY90" fmla="*/ 1042904 h 1562390"/>
                <a:gd name="connsiteX91" fmla="*/ 1086202 w 1377506"/>
                <a:gd name="connsiteY91" fmla="*/ 1036244 h 1562390"/>
                <a:gd name="connsiteX92" fmla="*/ 1303847 w 1377506"/>
                <a:gd name="connsiteY92" fmla="*/ 1035292 h 1562390"/>
                <a:gd name="connsiteX93" fmla="*/ 1308012 w 1377506"/>
                <a:gd name="connsiteY93" fmla="*/ 1036244 h 1562390"/>
                <a:gd name="connsiteX94" fmla="*/ 1300396 w 1377506"/>
                <a:gd name="connsiteY94" fmla="*/ 1037195 h 1562390"/>
                <a:gd name="connsiteX95" fmla="*/ 1303847 w 1377506"/>
                <a:gd name="connsiteY95" fmla="*/ 1035292 h 1562390"/>
                <a:gd name="connsiteX96" fmla="*/ 441716 w 1377506"/>
                <a:gd name="connsiteY96" fmla="*/ 1035292 h 1562390"/>
                <a:gd name="connsiteX97" fmla="*/ 442668 w 1377506"/>
                <a:gd name="connsiteY97" fmla="*/ 1054321 h 1562390"/>
                <a:gd name="connsiteX98" fmla="*/ 441716 w 1377506"/>
                <a:gd name="connsiteY98" fmla="*/ 1035292 h 1562390"/>
                <a:gd name="connsiteX99" fmla="*/ 960541 w 1377506"/>
                <a:gd name="connsiteY99" fmla="*/ 1034341 h 1562390"/>
                <a:gd name="connsiteX100" fmla="*/ 968157 w 1377506"/>
                <a:gd name="connsiteY100" fmla="*/ 1038146 h 1562390"/>
                <a:gd name="connsiteX101" fmla="*/ 960541 w 1377506"/>
                <a:gd name="connsiteY101" fmla="*/ 1042904 h 1562390"/>
                <a:gd name="connsiteX102" fmla="*/ 493122 w 1377506"/>
                <a:gd name="connsiteY102" fmla="*/ 1033390 h 1562390"/>
                <a:gd name="connsiteX103" fmla="*/ 474083 w 1377506"/>
                <a:gd name="connsiteY103" fmla="*/ 1041002 h 1562390"/>
                <a:gd name="connsiteX104" fmla="*/ 493122 w 1377506"/>
                <a:gd name="connsiteY104" fmla="*/ 1033390 h 1562390"/>
                <a:gd name="connsiteX105" fmla="*/ 590224 w 1377506"/>
                <a:gd name="connsiteY105" fmla="*/ 1033389 h 1562390"/>
                <a:gd name="connsiteX106" fmla="*/ 583560 w 1377506"/>
                <a:gd name="connsiteY106" fmla="*/ 1034341 h 1562390"/>
                <a:gd name="connsiteX107" fmla="*/ 587368 w 1377506"/>
                <a:gd name="connsiteY107" fmla="*/ 1038147 h 1562390"/>
                <a:gd name="connsiteX108" fmla="*/ 511624 w 1377506"/>
                <a:gd name="connsiteY108" fmla="*/ 1032593 h 1562390"/>
                <a:gd name="connsiteX109" fmla="*/ 518826 w 1377506"/>
                <a:gd name="connsiteY109" fmla="*/ 1035292 h 1562390"/>
                <a:gd name="connsiteX110" fmla="*/ 517874 w 1377506"/>
                <a:gd name="connsiteY110" fmla="*/ 1036244 h 1562390"/>
                <a:gd name="connsiteX111" fmla="*/ 512267 w 1377506"/>
                <a:gd name="connsiteY111" fmla="*/ 1034142 h 1562390"/>
                <a:gd name="connsiteX112" fmla="*/ 513114 w 1377506"/>
                <a:gd name="connsiteY112" fmla="*/ 1034341 h 1562390"/>
                <a:gd name="connsiteX113" fmla="*/ 346518 w 1377506"/>
                <a:gd name="connsiteY113" fmla="*/ 1027681 h 1562390"/>
                <a:gd name="connsiteX114" fmla="*/ 329383 w 1377506"/>
                <a:gd name="connsiteY114" fmla="*/ 1031487 h 1562390"/>
                <a:gd name="connsiteX115" fmla="*/ 346518 w 1377506"/>
                <a:gd name="connsiteY115" fmla="*/ 1027681 h 1562390"/>
                <a:gd name="connsiteX116" fmla="*/ 1294803 w 1377506"/>
                <a:gd name="connsiteY116" fmla="*/ 1026730 h 1562390"/>
                <a:gd name="connsiteX117" fmla="*/ 1303252 w 1377506"/>
                <a:gd name="connsiteY117" fmla="*/ 1027681 h 1562390"/>
                <a:gd name="connsiteX118" fmla="*/ 1289924 w 1377506"/>
                <a:gd name="connsiteY118" fmla="*/ 1028632 h 1562390"/>
                <a:gd name="connsiteX119" fmla="*/ 1294803 w 1377506"/>
                <a:gd name="connsiteY119" fmla="*/ 1026730 h 1562390"/>
                <a:gd name="connsiteX120" fmla="*/ 316055 w 1377506"/>
                <a:gd name="connsiteY120" fmla="*/ 1026730 h 1562390"/>
                <a:gd name="connsiteX121" fmla="*/ 316445 w 1377506"/>
                <a:gd name="connsiteY121" fmla="*/ 1026958 h 1562390"/>
                <a:gd name="connsiteX122" fmla="*/ 315103 w 1377506"/>
                <a:gd name="connsiteY122" fmla="*/ 1030535 h 1562390"/>
                <a:gd name="connsiteX123" fmla="*/ 313306 w 1377506"/>
                <a:gd name="connsiteY123" fmla="*/ 1029170 h 1562390"/>
                <a:gd name="connsiteX124" fmla="*/ 229426 w 1377506"/>
                <a:gd name="connsiteY124" fmla="*/ 1026730 h 1562390"/>
                <a:gd name="connsiteX125" fmla="*/ 224666 w 1377506"/>
                <a:gd name="connsiteY125" fmla="*/ 1031487 h 1562390"/>
                <a:gd name="connsiteX126" fmla="*/ 241801 w 1377506"/>
                <a:gd name="connsiteY126" fmla="*/ 1030535 h 1562390"/>
                <a:gd name="connsiteX127" fmla="*/ 1212814 w 1377506"/>
                <a:gd name="connsiteY127" fmla="*/ 1025778 h 1562390"/>
                <a:gd name="connsiteX128" fmla="*/ 1224238 w 1377506"/>
                <a:gd name="connsiteY128" fmla="*/ 1027681 h 1562390"/>
                <a:gd name="connsiteX129" fmla="*/ 1228997 w 1377506"/>
                <a:gd name="connsiteY129" fmla="*/ 1039098 h 1562390"/>
                <a:gd name="connsiteX130" fmla="*/ 1212814 w 1377506"/>
                <a:gd name="connsiteY130" fmla="*/ 1025778 h 1562390"/>
                <a:gd name="connsiteX131" fmla="*/ 897711 w 1377506"/>
                <a:gd name="connsiteY131" fmla="*/ 1024827 h 1562390"/>
                <a:gd name="connsiteX132" fmla="*/ 903423 w 1377506"/>
                <a:gd name="connsiteY132" fmla="*/ 1029584 h 1562390"/>
                <a:gd name="connsiteX133" fmla="*/ 892951 w 1377506"/>
                <a:gd name="connsiteY133" fmla="*/ 1025778 h 1562390"/>
                <a:gd name="connsiteX134" fmla="*/ 913894 w 1377506"/>
                <a:gd name="connsiteY134" fmla="*/ 1033389 h 1562390"/>
                <a:gd name="connsiteX135" fmla="*/ 887239 w 1377506"/>
                <a:gd name="connsiteY135" fmla="*/ 1024827 h 1562390"/>
                <a:gd name="connsiteX136" fmla="*/ 889143 w 1377506"/>
                <a:gd name="connsiteY136" fmla="*/ 1030535 h 1562390"/>
                <a:gd name="connsiteX137" fmla="*/ 872008 w 1377506"/>
                <a:gd name="connsiteY137" fmla="*/ 1028632 h 1562390"/>
                <a:gd name="connsiteX138" fmla="*/ 890095 w 1377506"/>
                <a:gd name="connsiteY138" fmla="*/ 1031487 h 1562390"/>
                <a:gd name="connsiteX139" fmla="*/ 889143 w 1377506"/>
                <a:gd name="connsiteY139" fmla="*/ 1030535 h 1562390"/>
                <a:gd name="connsiteX140" fmla="*/ 890095 w 1377506"/>
                <a:gd name="connsiteY140" fmla="*/ 1030535 h 1562390"/>
                <a:gd name="connsiteX141" fmla="*/ 1363465 w 1377506"/>
                <a:gd name="connsiteY141" fmla="*/ 1020546 h 1562390"/>
                <a:gd name="connsiteX142" fmla="*/ 1377506 w 1377506"/>
                <a:gd name="connsiteY142" fmla="*/ 1026730 h 1562390"/>
                <a:gd name="connsiteX143" fmla="*/ 1345139 w 1377506"/>
                <a:gd name="connsiteY143" fmla="*/ 1022924 h 1562390"/>
                <a:gd name="connsiteX144" fmla="*/ 1363465 w 1377506"/>
                <a:gd name="connsiteY144" fmla="*/ 1020546 h 1562390"/>
                <a:gd name="connsiteX145" fmla="*/ 1173783 w 1377506"/>
                <a:gd name="connsiteY145" fmla="*/ 1018167 h 1562390"/>
                <a:gd name="connsiteX146" fmla="*/ 1190918 w 1377506"/>
                <a:gd name="connsiteY146" fmla="*/ 1023875 h 1562390"/>
                <a:gd name="connsiteX147" fmla="*/ 1184255 w 1377506"/>
                <a:gd name="connsiteY147" fmla="*/ 1027681 h 1562390"/>
                <a:gd name="connsiteX148" fmla="*/ 1173783 w 1377506"/>
                <a:gd name="connsiteY148" fmla="*/ 1018167 h 1562390"/>
                <a:gd name="connsiteX149" fmla="*/ 75206 w 1377506"/>
                <a:gd name="connsiteY149" fmla="*/ 1018167 h 1562390"/>
                <a:gd name="connsiteX150" fmla="*/ 79966 w 1377506"/>
                <a:gd name="connsiteY150" fmla="*/ 1025778 h 1562390"/>
                <a:gd name="connsiteX151" fmla="*/ 79014 w 1377506"/>
                <a:gd name="connsiteY151" fmla="*/ 1020070 h 1562390"/>
                <a:gd name="connsiteX152" fmla="*/ 1113809 w 1377506"/>
                <a:gd name="connsiteY152" fmla="*/ 1016264 h 1562390"/>
                <a:gd name="connsiteX153" fmla="*/ 1111905 w 1377506"/>
                <a:gd name="connsiteY153" fmla="*/ 1019118 h 1562390"/>
                <a:gd name="connsiteX154" fmla="*/ 1118569 w 1377506"/>
                <a:gd name="connsiteY154" fmla="*/ 1017215 h 1562390"/>
                <a:gd name="connsiteX155" fmla="*/ 580704 w 1377506"/>
                <a:gd name="connsiteY155" fmla="*/ 1016264 h 1562390"/>
                <a:gd name="connsiteX156" fmla="*/ 600695 w 1377506"/>
                <a:gd name="connsiteY156" fmla="*/ 1022924 h 1562390"/>
                <a:gd name="connsiteX157" fmla="*/ 580704 w 1377506"/>
                <a:gd name="connsiteY157" fmla="*/ 1016264 h 1562390"/>
                <a:gd name="connsiteX158" fmla="*/ 903423 w 1377506"/>
                <a:gd name="connsiteY158" fmla="*/ 1015312 h 1562390"/>
                <a:gd name="connsiteX159" fmla="*/ 907231 w 1377506"/>
                <a:gd name="connsiteY159" fmla="*/ 1021973 h 1562390"/>
                <a:gd name="connsiteX160" fmla="*/ 903423 w 1377506"/>
                <a:gd name="connsiteY160" fmla="*/ 1015312 h 1562390"/>
                <a:gd name="connsiteX161" fmla="*/ 1345139 w 1377506"/>
                <a:gd name="connsiteY161" fmla="*/ 1014361 h 1562390"/>
                <a:gd name="connsiteX162" fmla="*/ 1344187 w 1377506"/>
                <a:gd name="connsiteY162" fmla="*/ 1018167 h 1562390"/>
                <a:gd name="connsiteX163" fmla="*/ 1338475 w 1377506"/>
                <a:gd name="connsiteY163" fmla="*/ 1015313 h 1562390"/>
                <a:gd name="connsiteX164" fmla="*/ 606407 w 1377506"/>
                <a:gd name="connsiteY164" fmla="*/ 1012458 h 1562390"/>
                <a:gd name="connsiteX165" fmla="*/ 618783 w 1377506"/>
                <a:gd name="connsiteY165" fmla="*/ 1019118 h 1562390"/>
                <a:gd name="connsiteX166" fmla="*/ 611167 w 1377506"/>
                <a:gd name="connsiteY166" fmla="*/ 1017215 h 1562390"/>
                <a:gd name="connsiteX167" fmla="*/ 606407 w 1377506"/>
                <a:gd name="connsiteY167" fmla="*/ 1012458 h 1562390"/>
                <a:gd name="connsiteX168" fmla="*/ 1199486 w 1377506"/>
                <a:gd name="connsiteY168" fmla="*/ 1007701 h 1562390"/>
                <a:gd name="connsiteX169" fmla="*/ 1195679 w 1377506"/>
                <a:gd name="connsiteY169" fmla="*/ 1014361 h 1562390"/>
                <a:gd name="connsiteX170" fmla="*/ 1203295 w 1377506"/>
                <a:gd name="connsiteY170" fmla="*/ 1014361 h 1562390"/>
                <a:gd name="connsiteX171" fmla="*/ 1340379 w 1377506"/>
                <a:gd name="connsiteY171" fmla="*/ 1005798 h 1562390"/>
                <a:gd name="connsiteX172" fmla="*/ 1351803 w 1377506"/>
                <a:gd name="connsiteY172" fmla="*/ 1008652 h 1562390"/>
                <a:gd name="connsiteX173" fmla="*/ 1340379 w 1377506"/>
                <a:gd name="connsiteY173" fmla="*/ 1005798 h 1562390"/>
                <a:gd name="connsiteX174" fmla="*/ 1048123 w 1377506"/>
                <a:gd name="connsiteY174" fmla="*/ 1001992 h 1562390"/>
                <a:gd name="connsiteX175" fmla="*/ 1028131 w 1377506"/>
                <a:gd name="connsiteY175" fmla="*/ 1008652 h 1562390"/>
                <a:gd name="connsiteX176" fmla="*/ 1036699 w 1377506"/>
                <a:gd name="connsiteY176" fmla="*/ 1013409 h 1562390"/>
                <a:gd name="connsiteX177" fmla="*/ 1026227 w 1377506"/>
                <a:gd name="connsiteY177" fmla="*/ 1014361 h 1562390"/>
                <a:gd name="connsiteX178" fmla="*/ 1027179 w 1377506"/>
                <a:gd name="connsiteY178" fmla="*/ 1019118 h 1562390"/>
                <a:gd name="connsiteX179" fmla="*/ 1059547 w 1377506"/>
                <a:gd name="connsiteY179" fmla="*/ 1014361 h 1562390"/>
                <a:gd name="connsiteX180" fmla="*/ 1048123 w 1377506"/>
                <a:gd name="connsiteY180" fmla="*/ 1001992 h 1562390"/>
                <a:gd name="connsiteX181" fmla="*/ 835833 w 1377506"/>
                <a:gd name="connsiteY181" fmla="*/ 1001992 h 1562390"/>
                <a:gd name="connsiteX182" fmla="*/ 854872 w 1377506"/>
                <a:gd name="connsiteY182" fmla="*/ 1019118 h 1562390"/>
                <a:gd name="connsiteX183" fmla="*/ 857728 w 1377506"/>
                <a:gd name="connsiteY183" fmla="*/ 1011506 h 1562390"/>
                <a:gd name="connsiteX184" fmla="*/ 848208 w 1377506"/>
                <a:gd name="connsiteY184" fmla="*/ 1014361 h 1562390"/>
                <a:gd name="connsiteX185" fmla="*/ 835833 w 1377506"/>
                <a:gd name="connsiteY185" fmla="*/ 1001992 h 1562390"/>
                <a:gd name="connsiteX186" fmla="*/ 920439 w 1377506"/>
                <a:gd name="connsiteY186" fmla="*/ 999614 h 1562390"/>
                <a:gd name="connsiteX187" fmla="*/ 912943 w 1377506"/>
                <a:gd name="connsiteY187" fmla="*/ 1002944 h 1562390"/>
                <a:gd name="connsiteX188" fmla="*/ 930078 w 1377506"/>
                <a:gd name="connsiteY188" fmla="*/ 1001992 h 1562390"/>
                <a:gd name="connsiteX189" fmla="*/ 920439 w 1377506"/>
                <a:gd name="connsiteY189" fmla="*/ 999614 h 1562390"/>
                <a:gd name="connsiteX190" fmla="*/ 501690 w 1377506"/>
                <a:gd name="connsiteY190" fmla="*/ 999138 h 1562390"/>
                <a:gd name="connsiteX191" fmla="*/ 486458 w 1377506"/>
                <a:gd name="connsiteY191" fmla="*/ 1000089 h 1562390"/>
                <a:gd name="connsiteX192" fmla="*/ 509306 w 1377506"/>
                <a:gd name="connsiteY192" fmla="*/ 1007701 h 1562390"/>
                <a:gd name="connsiteX193" fmla="*/ 501690 w 1377506"/>
                <a:gd name="connsiteY193" fmla="*/ 1004846 h 1562390"/>
                <a:gd name="connsiteX194" fmla="*/ 503594 w 1377506"/>
                <a:gd name="connsiteY194" fmla="*/ 1003895 h 1562390"/>
                <a:gd name="connsiteX195" fmla="*/ 839641 w 1377506"/>
                <a:gd name="connsiteY195" fmla="*/ 994381 h 1562390"/>
                <a:gd name="connsiteX196" fmla="*/ 826313 w 1377506"/>
                <a:gd name="connsiteY196" fmla="*/ 998187 h 1562390"/>
                <a:gd name="connsiteX197" fmla="*/ 839641 w 1377506"/>
                <a:gd name="connsiteY197" fmla="*/ 994381 h 1562390"/>
                <a:gd name="connsiteX198" fmla="*/ 931982 w 1377506"/>
                <a:gd name="connsiteY198" fmla="*/ 993430 h 1562390"/>
                <a:gd name="connsiteX199" fmla="*/ 935790 w 1377506"/>
                <a:gd name="connsiteY199" fmla="*/ 996284 h 1562390"/>
                <a:gd name="connsiteX200" fmla="*/ 1160456 w 1377506"/>
                <a:gd name="connsiteY200" fmla="*/ 992478 h 1562390"/>
                <a:gd name="connsiteX201" fmla="*/ 1163312 w 1377506"/>
                <a:gd name="connsiteY201" fmla="*/ 995332 h 1562390"/>
                <a:gd name="connsiteX202" fmla="*/ 1162513 w 1377506"/>
                <a:gd name="connsiteY202" fmla="*/ 995094 h 1562390"/>
                <a:gd name="connsiteX203" fmla="*/ 398877 w 1377506"/>
                <a:gd name="connsiteY203" fmla="*/ 989624 h 1562390"/>
                <a:gd name="connsiteX204" fmla="*/ 397925 w 1377506"/>
                <a:gd name="connsiteY204" fmla="*/ 994381 h 1562390"/>
                <a:gd name="connsiteX205" fmla="*/ 400781 w 1377506"/>
                <a:gd name="connsiteY205" fmla="*/ 999138 h 1562390"/>
                <a:gd name="connsiteX206" fmla="*/ 396973 w 1377506"/>
                <a:gd name="connsiteY206" fmla="*/ 1000089 h 1562390"/>
                <a:gd name="connsiteX207" fmla="*/ 400781 w 1377506"/>
                <a:gd name="connsiteY207" fmla="*/ 1002944 h 1562390"/>
                <a:gd name="connsiteX208" fmla="*/ 403637 w 1377506"/>
                <a:gd name="connsiteY208" fmla="*/ 1004846 h 1562390"/>
                <a:gd name="connsiteX209" fmla="*/ 404589 w 1377506"/>
                <a:gd name="connsiteY209" fmla="*/ 1003895 h 1562390"/>
                <a:gd name="connsiteX210" fmla="*/ 404589 w 1377506"/>
                <a:gd name="connsiteY210" fmla="*/ 1001992 h 1562390"/>
                <a:gd name="connsiteX211" fmla="*/ 404589 w 1377506"/>
                <a:gd name="connsiteY211" fmla="*/ 993430 h 1562390"/>
                <a:gd name="connsiteX212" fmla="*/ 398877 w 1377506"/>
                <a:gd name="connsiteY212" fmla="*/ 989624 h 1562390"/>
                <a:gd name="connsiteX213" fmla="*/ 396973 w 1377506"/>
                <a:gd name="connsiteY213" fmla="*/ 988672 h 1562390"/>
                <a:gd name="connsiteX214" fmla="*/ 393165 w 1377506"/>
                <a:gd name="connsiteY214" fmla="*/ 989624 h 1562390"/>
                <a:gd name="connsiteX215" fmla="*/ 396021 w 1377506"/>
                <a:gd name="connsiteY215" fmla="*/ 992478 h 1562390"/>
                <a:gd name="connsiteX216" fmla="*/ 745395 w 1377506"/>
                <a:gd name="connsiteY216" fmla="*/ 984866 h 1562390"/>
                <a:gd name="connsiteX217" fmla="*/ 744443 w 1377506"/>
                <a:gd name="connsiteY217" fmla="*/ 988672 h 1562390"/>
                <a:gd name="connsiteX218" fmla="*/ 743491 w 1377506"/>
                <a:gd name="connsiteY218" fmla="*/ 987720 h 1562390"/>
                <a:gd name="connsiteX219" fmla="*/ 174211 w 1377506"/>
                <a:gd name="connsiteY219" fmla="*/ 982012 h 1562390"/>
                <a:gd name="connsiteX220" fmla="*/ 188491 w 1377506"/>
                <a:gd name="connsiteY220" fmla="*/ 988672 h 1562390"/>
                <a:gd name="connsiteX221" fmla="*/ 174211 w 1377506"/>
                <a:gd name="connsiteY221" fmla="*/ 982012 h 1562390"/>
                <a:gd name="connsiteX222" fmla="*/ 590224 w 1377506"/>
                <a:gd name="connsiteY222" fmla="*/ 980109 h 1562390"/>
                <a:gd name="connsiteX223" fmla="*/ 595935 w 1377506"/>
                <a:gd name="connsiteY223" fmla="*/ 981060 h 1562390"/>
                <a:gd name="connsiteX224" fmla="*/ 564520 w 1377506"/>
                <a:gd name="connsiteY224" fmla="*/ 980109 h 1562390"/>
                <a:gd name="connsiteX225" fmla="*/ 567376 w 1377506"/>
                <a:gd name="connsiteY225" fmla="*/ 989624 h 1562390"/>
                <a:gd name="connsiteX226" fmla="*/ 561664 w 1377506"/>
                <a:gd name="connsiteY226" fmla="*/ 988672 h 1562390"/>
                <a:gd name="connsiteX227" fmla="*/ 576896 w 1377506"/>
                <a:gd name="connsiteY227" fmla="*/ 990575 h 1562390"/>
                <a:gd name="connsiteX228" fmla="*/ 564520 w 1377506"/>
                <a:gd name="connsiteY228" fmla="*/ 980109 h 1562390"/>
                <a:gd name="connsiteX229" fmla="*/ 442668 w 1377506"/>
                <a:gd name="connsiteY229" fmla="*/ 947760 h 1562390"/>
                <a:gd name="connsiteX230" fmla="*/ 432791 w 1377506"/>
                <a:gd name="connsiteY230" fmla="*/ 957274 h 1562390"/>
                <a:gd name="connsiteX231" fmla="*/ 430906 w 1377506"/>
                <a:gd name="connsiteY231" fmla="*/ 960971 h 1562390"/>
                <a:gd name="connsiteX232" fmla="*/ 430292 w 1377506"/>
                <a:gd name="connsiteY232" fmla="*/ 961080 h 1562390"/>
                <a:gd name="connsiteX233" fmla="*/ 430231 w 1377506"/>
                <a:gd name="connsiteY233" fmla="*/ 962295 h 1562390"/>
                <a:gd name="connsiteX234" fmla="*/ 426484 w 1377506"/>
                <a:gd name="connsiteY234" fmla="*/ 969644 h 1562390"/>
                <a:gd name="connsiteX235" fmla="*/ 433148 w 1377506"/>
                <a:gd name="connsiteY235" fmla="*/ 972498 h 1562390"/>
                <a:gd name="connsiteX236" fmla="*/ 429935 w 1377506"/>
                <a:gd name="connsiteY236" fmla="*/ 968217 h 1562390"/>
                <a:gd name="connsiteX237" fmla="*/ 430231 w 1377506"/>
                <a:gd name="connsiteY237" fmla="*/ 962295 h 1562390"/>
                <a:gd name="connsiteX238" fmla="*/ 430906 w 1377506"/>
                <a:gd name="connsiteY238" fmla="*/ 960971 h 1562390"/>
                <a:gd name="connsiteX239" fmla="*/ 439693 w 1377506"/>
                <a:gd name="connsiteY239" fmla="*/ 959415 h 1562390"/>
                <a:gd name="connsiteX240" fmla="*/ 442668 w 1377506"/>
                <a:gd name="connsiteY240" fmla="*/ 947760 h 1562390"/>
                <a:gd name="connsiteX241" fmla="*/ 446476 w 1377506"/>
                <a:gd name="connsiteY241" fmla="*/ 937294 h 1562390"/>
                <a:gd name="connsiteX242" fmla="*/ 450283 w 1377506"/>
                <a:gd name="connsiteY242" fmla="*/ 952517 h 1562390"/>
                <a:gd name="connsiteX243" fmla="*/ 457899 w 1377506"/>
                <a:gd name="connsiteY243" fmla="*/ 843102 h 1562390"/>
                <a:gd name="connsiteX244" fmla="*/ 460755 w 1377506"/>
                <a:gd name="connsiteY244" fmla="*/ 845957 h 1562390"/>
                <a:gd name="connsiteX245" fmla="*/ 456947 w 1377506"/>
                <a:gd name="connsiteY245" fmla="*/ 845005 h 1562390"/>
                <a:gd name="connsiteX246" fmla="*/ 457899 w 1377506"/>
                <a:gd name="connsiteY246" fmla="*/ 843102 h 1562390"/>
                <a:gd name="connsiteX247" fmla="*/ 433148 w 1377506"/>
                <a:gd name="connsiteY247" fmla="*/ 687066 h 1562390"/>
                <a:gd name="connsiteX248" fmla="*/ 427436 w 1377506"/>
                <a:gd name="connsiteY248" fmla="*/ 700386 h 1562390"/>
                <a:gd name="connsiteX249" fmla="*/ 429340 w 1377506"/>
                <a:gd name="connsiteY249" fmla="*/ 691824 h 1562390"/>
                <a:gd name="connsiteX250" fmla="*/ 433148 w 1377506"/>
                <a:gd name="connsiteY250" fmla="*/ 687066 h 1562390"/>
                <a:gd name="connsiteX251" fmla="*/ 465515 w 1377506"/>
                <a:gd name="connsiteY251" fmla="*/ 668038 h 1562390"/>
                <a:gd name="connsiteX252" fmla="*/ 464563 w 1377506"/>
                <a:gd name="connsiteY252" fmla="*/ 674697 h 1562390"/>
                <a:gd name="connsiteX253" fmla="*/ 412205 w 1377506"/>
                <a:gd name="connsiteY253" fmla="*/ 660426 h 1562390"/>
                <a:gd name="connsiteX254" fmla="*/ 408397 w 1377506"/>
                <a:gd name="connsiteY254" fmla="*/ 665183 h 1562390"/>
                <a:gd name="connsiteX255" fmla="*/ 413156 w 1377506"/>
                <a:gd name="connsiteY255" fmla="*/ 668038 h 1562390"/>
                <a:gd name="connsiteX256" fmla="*/ 423212 w 1377506"/>
                <a:gd name="connsiteY256" fmla="*/ 657527 h 1562390"/>
                <a:gd name="connsiteX257" fmla="*/ 422676 w 1377506"/>
                <a:gd name="connsiteY257" fmla="*/ 680406 h 1562390"/>
                <a:gd name="connsiteX258" fmla="*/ 429340 w 1377506"/>
                <a:gd name="connsiteY258" fmla="*/ 657572 h 1562390"/>
                <a:gd name="connsiteX259" fmla="*/ 423212 w 1377506"/>
                <a:gd name="connsiteY259" fmla="*/ 657527 h 1562390"/>
                <a:gd name="connsiteX260" fmla="*/ 455995 w 1377506"/>
                <a:gd name="connsiteY260" fmla="*/ 636640 h 1562390"/>
                <a:gd name="connsiteX261" fmla="*/ 454091 w 1377506"/>
                <a:gd name="connsiteY261" fmla="*/ 653766 h 1562390"/>
                <a:gd name="connsiteX262" fmla="*/ 464563 w 1377506"/>
                <a:gd name="connsiteY262" fmla="*/ 640446 h 1562390"/>
                <a:gd name="connsiteX263" fmla="*/ 455043 w 1377506"/>
                <a:gd name="connsiteY263" fmla="*/ 643300 h 1562390"/>
                <a:gd name="connsiteX264" fmla="*/ 455995 w 1377506"/>
                <a:gd name="connsiteY264" fmla="*/ 636640 h 1562390"/>
                <a:gd name="connsiteX265" fmla="*/ 411253 w 1377506"/>
                <a:gd name="connsiteY265" fmla="*/ 577651 h 1562390"/>
                <a:gd name="connsiteX266" fmla="*/ 412205 w 1377506"/>
                <a:gd name="connsiteY266" fmla="*/ 578602 h 1562390"/>
                <a:gd name="connsiteX267" fmla="*/ 409349 w 1377506"/>
                <a:gd name="connsiteY267" fmla="*/ 587165 h 1562390"/>
                <a:gd name="connsiteX268" fmla="*/ 408397 w 1377506"/>
                <a:gd name="connsiteY268" fmla="*/ 586214 h 1562390"/>
                <a:gd name="connsiteX269" fmla="*/ 445524 w 1377506"/>
                <a:gd name="connsiteY269" fmla="*/ 550059 h 1562390"/>
                <a:gd name="connsiteX270" fmla="*/ 437908 w 1377506"/>
                <a:gd name="connsiteY270" fmla="*/ 575748 h 1562390"/>
                <a:gd name="connsiteX271" fmla="*/ 440764 w 1377506"/>
                <a:gd name="connsiteY271" fmla="*/ 567185 h 1562390"/>
                <a:gd name="connsiteX272" fmla="*/ 441716 w 1377506"/>
                <a:gd name="connsiteY272" fmla="*/ 569088 h 1562390"/>
                <a:gd name="connsiteX273" fmla="*/ 446476 w 1377506"/>
                <a:gd name="connsiteY273" fmla="*/ 567185 h 1562390"/>
                <a:gd name="connsiteX274" fmla="*/ 445524 w 1377506"/>
                <a:gd name="connsiteY274" fmla="*/ 550059 h 1562390"/>
                <a:gd name="connsiteX275" fmla="*/ 404589 w 1377506"/>
                <a:gd name="connsiteY275" fmla="*/ 536739 h 1562390"/>
                <a:gd name="connsiteX276" fmla="*/ 409126 w 1377506"/>
                <a:gd name="connsiteY276" fmla="*/ 542284 h 1562390"/>
                <a:gd name="connsiteX277" fmla="*/ 409115 w 1377506"/>
                <a:gd name="connsiteY277" fmla="*/ 542457 h 1562390"/>
                <a:gd name="connsiteX278" fmla="*/ 459803 w 1377506"/>
                <a:gd name="connsiteY278" fmla="*/ 462527 h 1562390"/>
                <a:gd name="connsiteX279" fmla="*/ 455995 w 1377506"/>
                <a:gd name="connsiteY279" fmla="*/ 477750 h 1562390"/>
                <a:gd name="connsiteX280" fmla="*/ 459803 w 1377506"/>
                <a:gd name="connsiteY280" fmla="*/ 462527 h 1562390"/>
                <a:gd name="connsiteX281" fmla="*/ 455043 w 1377506"/>
                <a:gd name="connsiteY281" fmla="*/ 445401 h 1562390"/>
                <a:gd name="connsiteX282" fmla="*/ 447428 w 1377506"/>
                <a:gd name="connsiteY282" fmla="*/ 453012 h 1562390"/>
                <a:gd name="connsiteX283" fmla="*/ 446476 w 1377506"/>
                <a:gd name="connsiteY283" fmla="*/ 448255 h 1562390"/>
                <a:gd name="connsiteX284" fmla="*/ 442668 w 1377506"/>
                <a:gd name="connsiteY284" fmla="*/ 453845 h 1562390"/>
                <a:gd name="connsiteX285" fmla="*/ 442282 w 1377506"/>
                <a:gd name="connsiteY285" fmla="*/ 456982 h 1562390"/>
                <a:gd name="connsiteX286" fmla="*/ 440764 w 1377506"/>
                <a:gd name="connsiteY286" fmla="*/ 455867 h 1562390"/>
                <a:gd name="connsiteX287" fmla="*/ 441716 w 1377506"/>
                <a:gd name="connsiteY287" fmla="*/ 461575 h 1562390"/>
                <a:gd name="connsiteX288" fmla="*/ 442282 w 1377506"/>
                <a:gd name="connsiteY288" fmla="*/ 456982 h 1562390"/>
                <a:gd name="connsiteX289" fmla="*/ 443352 w 1377506"/>
                <a:gd name="connsiteY289" fmla="*/ 457770 h 1562390"/>
                <a:gd name="connsiteX290" fmla="*/ 452187 w 1377506"/>
                <a:gd name="connsiteY290" fmla="*/ 457770 h 1562390"/>
                <a:gd name="connsiteX291" fmla="*/ 455043 w 1377506"/>
                <a:gd name="connsiteY291" fmla="*/ 445401 h 1562390"/>
                <a:gd name="connsiteX292" fmla="*/ 396021 w 1377506"/>
                <a:gd name="connsiteY292" fmla="*/ 415906 h 1562390"/>
                <a:gd name="connsiteX293" fmla="*/ 398123 w 1377506"/>
                <a:gd name="connsiteY293" fmla="*/ 424238 h 1562390"/>
                <a:gd name="connsiteX294" fmla="*/ 397806 w 1377506"/>
                <a:gd name="connsiteY294" fmla="*/ 423993 h 1562390"/>
                <a:gd name="connsiteX295" fmla="*/ 396021 w 1377506"/>
                <a:gd name="connsiteY295" fmla="*/ 415906 h 1562390"/>
                <a:gd name="connsiteX296" fmla="*/ 417168 w 1377506"/>
                <a:gd name="connsiteY296" fmla="*/ 389164 h 1562390"/>
                <a:gd name="connsiteX297" fmla="*/ 417916 w 1377506"/>
                <a:gd name="connsiteY297" fmla="*/ 391169 h 1562390"/>
                <a:gd name="connsiteX298" fmla="*/ 416448 w 1377506"/>
                <a:gd name="connsiteY298" fmla="*/ 389524 h 1562390"/>
                <a:gd name="connsiteX299" fmla="*/ 417916 w 1377506"/>
                <a:gd name="connsiteY299" fmla="*/ 339791 h 1562390"/>
                <a:gd name="connsiteX300" fmla="*/ 413156 w 1377506"/>
                <a:gd name="connsiteY300" fmla="*/ 355014 h 1562390"/>
                <a:gd name="connsiteX301" fmla="*/ 421724 w 1377506"/>
                <a:gd name="connsiteY301" fmla="*/ 358820 h 1562390"/>
                <a:gd name="connsiteX302" fmla="*/ 427436 w 1377506"/>
                <a:gd name="connsiteY302" fmla="*/ 347403 h 1562390"/>
                <a:gd name="connsiteX303" fmla="*/ 417916 w 1377506"/>
                <a:gd name="connsiteY303" fmla="*/ 339791 h 1562390"/>
                <a:gd name="connsiteX304" fmla="*/ 413156 w 1377506"/>
                <a:gd name="connsiteY304" fmla="*/ 253210 h 1562390"/>
                <a:gd name="connsiteX305" fmla="*/ 414108 w 1377506"/>
                <a:gd name="connsiteY305" fmla="*/ 272239 h 1562390"/>
                <a:gd name="connsiteX306" fmla="*/ 417916 w 1377506"/>
                <a:gd name="connsiteY306" fmla="*/ 257968 h 1562390"/>
                <a:gd name="connsiteX307" fmla="*/ 413156 w 1377506"/>
                <a:gd name="connsiteY307" fmla="*/ 253210 h 1562390"/>
                <a:gd name="connsiteX308" fmla="*/ 402685 w 1377506"/>
                <a:gd name="connsiteY308" fmla="*/ 213250 h 1562390"/>
                <a:gd name="connsiteX309" fmla="*/ 400781 w 1377506"/>
                <a:gd name="connsiteY309" fmla="*/ 230376 h 1562390"/>
                <a:gd name="connsiteX310" fmla="*/ 402685 w 1377506"/>
                <a:gd name="connsiteY310" fmla="*/ 213250 h 1562390"/>
                <a:gd name="connsiteX311" fmla="*/ 450283 w 1377506"/>
                <a:gd name="connsiteY311" fmla="*/ 209444 h 1562390"/>
                <a:gd name="connsiteX312" fmla="*/ 451235 w 1377506"/>
                <a:gd name="connsiteY312" fmla="*/ 220862 h 1562390"/>
                <a:gd name="connsiteX313" fmla="*/ 450283 w 1377506"/>
                <a:gd name="connsiteY313" fmla="*/ 209444 h 1562390"/>
                <a:gd name="connsiteX314" fmla="*/ 462659 w 1377506"/>
                <a:gd name="connsiteY314" fmla="*/ 195173 h 1562390"/>
                <a:gd name="connsiteX315" fmla="*/ 455995 w 1377506"/>
                <a:gd name="connsiteY315" fmla="*/ 211347 h 1562390"/>
                <a:gd name="connsiteX316" fmla="*/ 462659 w 1377506"/>
                <a:gd name="connsiteY316" fmla="*/ 195173 h 1562390"/>
                <a:gd name="connsiteX317" fmla="*/ 406850 w 1377506"/>
                <a:gd name="connsiteY317" fmla="*/ 131426 h 1562390"/>
                <a:gd name="connsiteX318" fmla="*/ 398877 w 1377506"/>
                <a:gd name="connsiteY318" fmla="*/ 134281 h 1562390"/>
                <a:gd name="connsiteX319" fmla="*/ 399829 w 1377506"/>
                <a:gd name="connsiteY319" fmla="*/ 141892 h 1562390"/>
                <a:gd name="connsiteX320" fmla="*/ 402685 w 1377506"/>
                <a:gd name="connsiteY320" fmla="*/ 138086 h 1562390"/>
                <a:gd name="connsiteX321" fmla="*/ 398877 w 1377506"/>
                <a:gd name="connsiteY321" fmla="*/ 152358 h 1562390"/>
                <a:gd name="connsiteX322" fmla="*/ 411253 w 1377506"/>
                <a:gd name="connsiteY322" fmla="*/ 142844 h 1562390"/>
                <a:gd name="connsiteX323" fmla="*/ 413156 w 1377506"/>
                <a:gd name="connsiteY323" fmla="*/ 149504 h 1562390"/>
                <a:gd name="connsiteX324" fmla="*/ 414108 w 1377506"/>
                <a:gd name="connsiteY324" fmla="*/ 154261 h 1562390"/>
                <a:gd name="connsiteX325" fmla="*/ 416012 w 1377506"/>
                <a:gd name="connsiteY325" fmla="*/ 153309 h 1562390"/>
                <a:gd name="connsiteX326" fmla="*/ 413156 w 1377506"/>
                <a:gd name="connsiteY326" fmla="*/ 149504 h 1562390"/>
                <a:gd name="connsiteX327" fmla="*/ 415060 w 1377506"/>
                <a:gd name="connsiteY327" fmla="*/ 145698 h 1562390"/>
                <a:gd name="connsiteX328" fmla="*/ 411253 w 1377506"/>
                <a:gd name="connsiteY328" fmla="*/ 142844 h 1562390"/>
                <a:gd name="connsiteX329" fmla="*/ 406850 w 1377506"/>
                <a:gd name="connsiteY329" fmla="*/ 131426 h 1562390"/>
                <a:gd name="connsiteX330" fmla="*/ 419701 w 1377506"/>
                <a:gd name="connsiteY330" fmla="*/ 81951 h 1562390"/>
                <a:gd name="connsiteX331" fmla="*/ 416964 w 1377506"/>
                <a:gd name="connsiteY331" fmla="*/ 89563 h 1562390"/>
                <a:gd name="connsiteX332" fmla="*/ 422676 w 1377506"/>
                <a:gd name="connsiteY332" fmla="*/ 87660 h 1562390"/>
                <a:gd name="connsiteX333" fmla="*/ 424580 w 1377506"/>
                <a:gd name="connsiteY333" fmla="*/ 82903 h 1562390"/>
                <a:gd name="connsiteX334" fmla="*/ 419701 w 1377506"/>
                <a:gd name="connsiteY334" fmla="*/ 81951 h 1562390"/>
                <a:gd name="connsiteX335" fmla="*/ 374126 w 1377506"/>
                <a:gd name="connsiteY335" fmla="*/ 128 h 1562390"/>
                <a:gd name="connsiteX336" fmla="*/ 385549 w 1377506"/>
                <a:gd name="connsiteY336" fmla="*/ 128 h 1562390"/>
                <a:gd name="connsiteX337" fmla="*/ 387453 w 1377506"/>
                <a:gd name="connsiteY337" fmla="*/ 14399 h 1562390"/>
                <a:gd name="connsiteX338" fmla="*/ 396973 w 1377506"/>
                <a:gd name="connsiteY338" fmla="*/ 1079 h 1562390"/>
                <a:gd name="connsiteX339" fmla="*/ 397925 w 1377506"/>
                <a:gd name="connsiteY339" fmla="*/ 10594 h 1562390"/>
                <a:gd name="connsiteX340" fmla="*/ 399829 w 1377506"/>
                <a:gd name="connsiteY340" fmla="*/ 9642 h 1562390"/>
                <a:gd name="connsiteX341" fmla="*/ 399829 w 1377506"/>
                <a:gd name="connsiteY341" fmla="*/ 17254 h 1562390"/>
                <a:gd name="connsiteX342" fmla="*/ 419820 w 1377506"/>
                <a:gd name="connsiteY342" fmla="*/ 16302 h 1562390"/>
                <a:gd name="connsiteX343" fmla="*/ 411253 w 1377506"/>
                <a:gd name="connsiteY343" fmla="*/ 30574 h 1562390"/>
                <a:gd name="connsiteX344" fmla="*/ 416964 w 1377506"/>
                <a:gd name="connsiteY344" fmla="*/ 41040 h 1562390"/>
                <a:gd name="connsiteX345" fmla="*/ 422676 w 1377506"/>
                <a:gd name="connsiteY345" fmla="*/ 26768 h 1562390"/>
                <a:gd name="connsiteX346" fmla="*/ 435052 w 1377506"/>
                <a:gd name="connsiteY346" fmla="*/ 40088 h 1562390"/>
                <a:gd name="connsiteX347" fmla="*/ 452187 w 1377506"/>
                <a:gd name="connsiteY347" fmla="*/ 79097 h 1562390"/>
                <a:gd name="connsiteX348" fmla="*/ 439812 w 1377506"/>
                <a:gd name="connsiteY348" fmla="*/ 83854 h 1562390"/>
                <a:gd name="connsiteX349" fmla="*/ 446476 w 1377506"/>
                <a:gd name="connsiteY349" fmla="*/ 95272 h 1562390"/>
                <a:gd name="connsiteX350" fmla="*/ 436956 w 1377506"/>
                <a:gd name="connsiteY350" fmla="*/ 100029 h 1562390"/>
                <a:gd name="connsiteX351" fmla="*/ 442668 w 1377506"/>
                <a:gd name="connsiteY351" fmla="*/ 107640 h 1562390"/>
                <a:gd name="connsiteX352" fmla="*/ 454091 w 1377506"/>
                <a:gd name="connsiteY352" fmla="*/ 101932 h 1562390"/>
                <a:gd name="connsiteX353" fmla="*/ 452187 w 1377506"/>
                <a:gd name="connsiteY353" fmla="*/ 119058 h 1562390"/>
                <a:gd name="connsiteX354" fmla="*/ 455995 w 1377506"/>
                <a:gd name="connsiteY354" fmla="*/ 114300 h 1562390"/>
                <a:gd name="connsiteX355" fmla="*/ 460755 w 1377506"/>
                <a:gd name="connsiteY355" fmla="*/ 178047 h 1562390"/>
                <a:gd name="connsiteX356" fmla="*/ 465515 w 1377506"/>
                <a:gd name="connsiteY356" fmla="*/ 176144 h 1562390"/>
                <a:gd name="connsiteX357" fmla="*/ 463611 w 1377506"/>
                <a:gd name="connsiteY357" fmla="*/ 184707 h 1562390"/>
                <a:gd name="connsiteX358" fmla="*/ 466467 w 1377506"/>
                <a:gd name="connsiteY358" fmla="*/ 182804 h 1562390"/>
                <a:gd name="connsiteX359" fmla="*/ 461707 w 1377506"/>
                <a:gd name="connsiteY359" fmla="*/ 231327 h 1562390"/>
                <a:gd name="connsiteX360" fmla="*/ 467419 w 1377506"/>
                <a:gd name="connsiteY360" fmla="*/ 221813 h 1562390"/>
                <a:gd name="connsiteX361" fmla="*/ 460755 w 1377506"/>
                <a:gd name="connsiteY361" fmla="*/ 237987 h 1562390"/>
                <a:gd name="connsiteX362" fmla="*/ 469323 w 1377506"/>
                <a:gd name="connsiteY362" fmla="*/ 236084 h 1562390"/>
                <a:gd name="connsiteX363" fmla="*/ 464563 w 1377506"/>
                <a:gd name="connsiteY363" fmla="*/ 275093 h 1562390"/>
                <a:gd name="connsiteX364" fmla="*/ 470275 w 1377506"/>
                <a:gd name="connsiteY364" fmla="*/ 275093 h 1562390"/>
                <a:gd name="connsiteX365" fmla="*/ 467419 w 1377506"/>
                <a:gd name="connsiteY365" fmla="*/ 283656 h 1562390"/>
                <a:gd name="connsiteX366" fmla="*/ 471227 w 1377506"/>
                <a:gd name="connsiteY366" fmla="*/ 280802 h 1562390"/>
                <a:gd name="connsiteX367" fmla="*/ 466467 w 1377506"/>
                <a:gd name="connsiteY367" fmla="*/ 310297 h 1562390"/>
                <a:gd name="connsiteX368" fmla="*/ 476939 w 1377506"/>
                <a:gd name="connsiteY368" fmla="*/ 302685 h 1562390"/>
                <a:gd name="connsiteX369" fmla="*/ 467419 w 1377506"/>
                <a:gd name="connsiteY369" fmla="*/ 329326 h 1562390"/>
                <a:gd name="connsiteX370" fmla="*/ 476939 w 1377506"/>
                <a:gd name="connsiteY370" fmla="*/ 333131 h 1562390"/>
                <a:gd name="connsiteX371" fmla="*/ 470275 w 1377506"/>
                <a:gd name="connsiteY371" fmla="*/ 343597 h 1562390"/>
                <a:gd name="connsiteX372" fmla="*/ 475035 w 1377506"/>
                <a:gd name="connsiteY372" fmla="*/ 342646 h 1562390"/>
                <a:gd name="connsiteX373" fmla="*/ 471227 w 1377506"/>
                <a:gd name="connsiteY373" fmla="*/ 462527 h 1562390"/>
                <a:gd name="connsiteX374" fmla="*/ 473131 w 1377506"/>
                <a:gd name="connsiteY374" fmla="*/ 461575 h 1562390"/>
                <a:gd name="connsiteX375" fmla="*/ 463611 w 1377506"/>
                <a:gd name="connsiteY375" fmla="*/ 486313 h 1562390"/>
                <a:gd name="connsiteX376" fmla="*/ 475035 w 1377506"/>
                <a:gd name="connsiteY376" fmla="*/ 499633 h 1562390"/>
                <a:gd name="connsiteX377" fmla="*/ 467419 w 1377506"/>
                <a:gd name="connsiteY377" fmla="*/ 518662 h 1562390"/>
                <a:gd name="connsiteX378" fmla="*/ 475987 w 1377506"/>
                <a:gd name="connsiteY378" fmla="*/ 516759 h 1562390"/>
                <a:gd name="connsiteX379" fmla="*/ 475987 w 1377506"/>
                <a:gd name="connsiteY379" fmla="*/ 585262 h 1562390"/>
                <a:gd name="connsiteX380" fmla="*/ 462659 w 1377506"/>
                <a:gd name="connsiteY380" fmla="*/ 541496 h 1562390"/>
                <a:gd name="connsiteX381" fmla="*/ 463611 w 1377506"/>
                <a:gd name="connsiteY381" fmla="*/ 588117 h 1562390"/>
                <a:gd name="connsiteX382" fmla="*/ 467419 w 1377506"/>
                <a:gd name="connsiteY382" fmla="*/ 577651 h 1562390"/>
                <a:gd name="connsiteX383" fmla="*/ 474083 w 1377506"/>
                <a:gd name="connsiteY383" fmla="*/ 615708 h 1562390"/>
                <a:gd name="connsiteX384" fmla="*/ 460755 w 1377506"/>
                <a:gd name="connsiteY384" fmla="*/ 656620 h 1562390"/>
                <a:gd name="connsiteX385" fmla="*/ 472179 w 1377506"/>
                <a:gd name="connsiteY385" fmla="*/ 649960 h 1562390"/>
                <a:gd name="connsiteX386" fmla="*/ 472179 w 1377506"/>
                <a:gd name="connsiteY386" fmla="*/ 665183 h 1562390"/>
                <a:gd name="connsiteX387" fmla="*/ 464563 w 1377506"/>
                <a:gd name="connsiteY387" fmla="*/ 665183 h 1562390"/>
                <a:gd name="connsiteX388" fmla="*/ 467419 w 1377506"/>
                <a:gd name="connsiteY388" fmla="*/ 672795 h 1562390"/>
                <a:gd name="connsiteX389" fmla="*/ 455995 w 1377506"/>
                <a:gd name="connsiteY389" fmla="*/ 710852 h 1562390"/>
                <a:gd name="connsiteX390" fmla="*/ 459803 w 1377506"/>
                <a:gd name="connsiteY390" fmla="*/ 712755 h 1562390"/>
                <a:gd name="connsiteX391" fmla="*/ 456947 w 1377506"/>
                <a:gd name="connsiteY391" fmla="*/ 715609 h 1562390"/>
                <a:gd name="connsiteX392" fmla="*/ 467419 w 1377506"/>
                <a:gd name="connsiteY392" fmla="*/ 729881 h 1562390"/>
                <a:gd name="connsiteX393" fmla="*/ 468371 w 1377506"/>
                <a:gd name="connsiteY393" fmla="*/ 715609 h 1562390"/>
                <a:gd name="connsiteX394" fmla="*/ 473131 w 1377506"/>
                <a:gd name="connsiteY394" fmla="*/ 736541 h 1562390"/>
                <a:gd name="connsiteX395" fmla="*/ 466467 w 1377506"/>
                <a:gd name="connsiteY395" fmla="*/ 743201 h 1562390"/>
                <a:gd name="connsiteX396" fmla="*/ 469323 w 1377506"/>
                <a:gd name="connsiteY396" fmla="*/ 741298 h 1562390"/>
                <a:gd name="connsiteX397" fmla="*/ 467419 w 1377506"/>
                <a:gd name="connsiteY397" fmla="*/ 769842 h 1562390"/>
                <a:gd name="connsiteX398" fmla="*/ 459803 w 1377506"/>
                <a:gd name="connsiteY398" fmla="*/ 772696 h 1562390"/>
                <a:gd name="connsiteX399" fmla="*/ 465515 w 1377506"/>
                <a:gd name="connsiteY399" fmla="*/ 784113 h 1562390"/>
                <a:gd name="connsiteX400" fmla="*/ 450283 w 1377506"/>
                <a:gd name="connsiteY400" fmla="*/ 801239 h 1562390"/>
                <a:gd name="connsiteX401" fmla="*/ 456947 w 1377506"/>
                <a:gd name="connsiteY401" fmla="*/ 804093 h 1562390"/>
                <a:gd name="connsiteX402" fmla="*/ 453139 w 1377506"/>
                <a:gd name="connsiteY402" fmla="*/ 840248 h 1562390"/>
                <a:gd name="connsiteX403" fmla="*/ 448379 w 1377506"/>
                <a:gd name="connsiteY403" fmla="*/ 869743 h 1562390"/>
                <a:gd name="connsiteX404" fmla="*/ 455043 w 1377506"/>
                <a:gd name="connsiteY404" fmla="*/ 870694 h 1562390"/>
                <a:gd name="connsiteX405" fmla="*/ 451235 w 1377506"/>
                <a:gd name="connsiteY405" fmla="*/ 884965 h 1562390"/>
                <a:gd name="connsiteX406" fmla="*/ 454091 w 1377506"/>
                <a:gd name="connsiteY406" fmla="*/ 883062 h 1562390"/>
                <a:gd name="connsiteX407" fmla="*/ 449331 w 1377506"/>
                <a:gd name="connsiteY407" fmla="*/ 927780 h 1562390"/>
                <a:gd name="connsiteX408" fmla="*/ 457899 w 1377506"/>
                <a:gd name="connsiteY408" fmla="*/ 919217 h 1562390"/>
                <a:gd name="connsiteX409" fmla="*/ 451235 w 1377506"/>
                <a:gd name="connsiteY409" fmla="*/ 970595 h 1562390"/>
                <a:gd name="connsiteX410" fmla="*/ 458851 w 1377506"/>
                <a:gd name="connsiteY410" fmla="*/ 974401 h 1562390"/>
                <a:gd name="connsiteX411" fmla="*/ 456947 w 1377506"/>
                <a:gd name="connsiteY411" fmla="*/ 965838 h 1562390"/>
                <a:gd name="connsiteX412" fmla="*/ 516922 w 1377506"/>
                <a:gd name="connsiteY412" fmla="*/ 965838 h 1562390"/>
                <a:gd name="connsiteX413" fmla="*/ 478843 w 1377506"/>
                <a:gd name="connsiteY413" fmla="*/ 979158 h 1562390"/>
                <a:gd name="connsiteX414" fmla="*/ 519777 w 1377506"/>
                <a:gd name="connsiteY414" fmla="*/ 978206 h 1562390"/>
                <a:gd name="connsiteX415" fmla="*/ 510258 w 1377506"/>
                <a:gd name="connsiteY415" fmla="*/ 974401 h 1562390"/>
                <a:gd name="connsiteX416" fmla="*/ 543577 w 1377506"/>
                <a:gd name="connsiteY416" fmla="*/ 967741 h 1562390"/>
                <a:gd name="connsiteX417" fmla="*/ 579752 w 1377506"/>
                <a:gd name="connsiteY417" fmla="*/ 981060 h 1562390"/>
                <a:gd name="connsiteX418" fmla="*/ 574040 w 1377506"/>
                <a:gd name="connsiteY418" fmla="*/ 969644 h 1562390"/>
                <a:gd name="connsiteX419" fmla="*/ 587368 w 1377506"/>
                <a:gd name="connsiteY419" fmla="*/ 969644 h 1562390"/>
                <a:gd name="connsiteX420" fmla="*/ 587368 w 1377506"/>
                <a:gd name="connsiteY420" fmla="*/ 977255 h 1562390"/>
                <a:gd name="connsiteX421" fmla="*/ 594031 w 1377506"/>
                <a:gd name="connsiteY421" fmla="*/ 974401 h 1562390"/>
                <a:gd name="connsiteX422" fmla="*/ 627350 w 1377506"/>
                <a:gd name="connsiteY422" fmla="*/ 985818 h 1562390"/>
                <a:gd name="connsiteX423" fmla="*/ 628303 w 1377506"/>
                <a:gd name="connsiteY423" fmla="*/ 982012 h 1562390"/>
                <a:gd name="connsiteX424" fmla="*/ 631158 w 1377506"/>
                <a:gd name="connsiteY424" fmla="*/ 984866 h 1562390"/>
                <a:gd name="connsiteX425" fmla="*/ 643534 w 1377506"/>
                <a:gd name="connsiteY425" fmla="*/ 974401 h 1562390"/>
                <a:gd name="connsiteX426" fmla="*/ 631158 w 1377506"/>
                <a:gd name="connsiteY426" fmla="*/ 973449 h 1562390"/>
                <a:gd name="connsiteX427" fmla="*/ 650198 w 1377506"/>
                <a:gd name="connsiteY427" fmla="*/ 968692 h 1562390"/>
                <a:gd name="connsiteX428" fmla="*/ 655910 w 1377506"/>
                <a:gd name="connsiteY428" fmla="*/ 975352 h 1562390"/>
                <a:gd name="connsiteX429" fmla="*/ 654958 w 1377506"/>
                <a:gd name="connsiteY429" fmla="*/ 972498 h 1562390"/>
                <a:gd name="connsiteX430" fmla="*/ 679709 w 1377506"/>
                <a:gd name="connsiteY430" fmla="*/ 974401 h 1562390"/>
                <a:gd name="connsiteX431" fmla="*/ 681613 w 1377506"/>
                <a:gd name="connsiteY431" fmla="*/ 982012 h 1562390"/>
                <a:gd name="connsiteX432" fmla="*/ 691133 w 1377506"/>
                <a:gd name="connsiteY432" fmla="*/ 976303 h 1562390"/>
                <a:gd name="connsiteX433" fmla="*/ 706364 w 1377506"/>
                <a:gd name="connsiteY433" fmla="*/ 991527 h 1562390"/>
                <a:gd name="connsiteX434" fmla="*/ 709220 w 1377506"/>
                <a:gd name="connsiteY434" fmla="*/ 984866 h 1562390"/>
                <a:gd name="connsiteX435" fmla="*/ 741587 w 1377506"/>
                <a:gd name="connsiteY435" fmla="*/ 988672 h 1562390"/>
                <a:gd name="connsiteX436" fmla="*/ 767291 w 1377506"/>
                <a:gd name="connsiteY436" fmla="*/ 993430 h 1562390"/>
                <a:gd name="connsiteX437" fmla="*/ 768243 w 1377506"/>
                <a:gd name="connsiteY437" fmla="*/ 986769 h 1562390"/>
                <a:gd name="connsiteX438" fmla="*/ 780618 w 1377506"/>
                <a:gd name="connsiteY438" fmla="*/ 990575 h 1562390"/>
                <a:gd name="connsiteX439" fmla="*/ 779666 w 1377506"/>
                <a:gd name="connsiteY439" fmla="*/ 987721 h 1562390"/>
                <a:gd name="connsiteX440" fmla="*/ 818697 w 1377506"/>
                <a:gd name="connsiteY440" fmla="*/ 992478 h 1562390"/>
                <a:gd name="connsiteX441" fmla="*/ 811081 w 1377506"/>
                <a:gd name="connsiteY441" fmla="*/ 983915 h 1562390"/>
                <a:gd name="connsiteX442" fmla="*/ 859632 w 1377506"/>
                <a:gd name="connsiteY442" fmla="*/ 989624 h 1562390"/>
                <a:gd name="connsiteX443" fmla="*/ 858680 w 1377506"/>
                <a:gd name="connsiteY443" fmla="*/ 986769 h 1562390"/>
                <a:gd name="connsiteX444" fmla="*/ 868200 w 1377506"/>
                <a:gd name="connsiteY444" fmla="*/ 992478 h 1562390"/>
                <a:gd name="connsiteX445" fmla="*/ 867248 w 1377506"/>
                <a:gd name="connsiteY445" fmla="*/ 985818 h 1562390"/>
                <a:gd name="connsiteX446" fmla="*/ 913894 w 1377506"/>
                <a:gd name="connsiteY446" fmla="*/ 997235 h 1562390"/>
                <a:gd name="connsiteX447" fmla="*/ 911991 w 1377506"/>
                <a:gd name="connsiteY447" fmla="*/ 983915 h 1562390"/>
                <a:gd name="connsiteX448" fmla="*/ 970061 w 1377506"/>
                <a:gd name="connsiteY448" fmla="*/ 992478 h 1562390"/>
                <a:gd name="connsiteX449" fmla="*/ 970061 w 1377506"/>
                <a:gd name="connsiteY449" fmla="*/ 993430 h 1562390"/>
                <a:gd name="connsiteX450" fmla="*/ 977677 w 1377506"/>
                <a:gd name="connsiteY450" fmla="*/ 996284 h 1562390"/>
                <a:gd name="connsiteX451" fmla="*/ 978629 w 1377506"/>
                <a:gd name="connsiteY451" fmla="*/ 995332 h 1562390"/>
                <a:gd name="connsiteX452" fmla="*/ 972917 w 1377506"/>
                <a:gd name="connsiteY452" fmla="*/ 993430 h 1562390"/>
                <a:gd name="connsiteX453" fmla="*/ 993860 w 1377506"/>
                <a:gd name="connsiteY453" fmla="*/ 1000089 h 1562390"/>
                <a:gd name="connsiteX454" fmla="*/ 1001476 w 1377506"/>
                <a:gd name="connsiteY454" fmla="*/ 989624 h 1562390"/>
                <a:gd name="connsiteX455" fmla="*/ 1032891 w 1377506"/>
                <a:gd name="connsiteY455" fmla="*/ 991527 h 1562390"/>
                <a:gd name="connsiteX456" fmla="*/ 1031939 w 1377506"/>
                <a:gd name="connsiteY456" fmla="*/ 986769 h 1562390"/>
                <a:gd name="connsiteX457" fmla="*/ 1117617 w 1377506"/>
                <a:gd name="connsiteY457" fmla="*/ 991527 h 1562390"/>
                <a:gd name="connsiteX458" fmla="*/ 1158552 w 1377506"/>
                <a:gd name="connsiteY458" fmla="*/ 1010555 h 1562390"/>
                <a:gd name="connsiteX459" fmla="*/ 1146176 w 1377506"/>
                <a:gd name="connsiteY459" fmla="*/ 999138 h 1562390"/>
                <a:gd name="connsiteX460" fmla="*/ 1155414 w 1377506"/>
                <a:gd name="connsiteY460" fmla="*/ 992983 h 1562390"/>
                <a:gd name="connsiteX461" fmla="*/ 1162513 w 1377506"/>
                <a:gd name="connsiteY461" fmla="*/ 995094 h 1562390"/>
                <a:gd name="connsiteX462" fmla="*/ 1164383 w 1377506"/>
                <a:gd name="connsiteY462" fmla="*/ 997473 h 1562390"/>
                <a:gd name="connsiteX463" fmla="*/ 1171879 w 1377506"/>
                <a:gd name="connsiteY463" fmla="*/ 1001041 h 1562390"/>
                <a:gd name="connsiteX464" fmla="*/ 1172831 w 1377506"/>
                <a:gd name="connsiteY464" fmla="*/ 994381 h 1562390"/>
                <a:gd name="connsiteX465" fmla="*/ 1180447 w 1377506"/>
                <a:gd name="connsiteY465" fmla="*/ 1002944 h 1562390"/>
                <a:gd name="connsiteX466" fmla="*/ 1252797 w 1377506"/>
                <a:gd name="connsiteY466" fmla="*/ 997235 h 1562390"/>
                <a:gd name="connsiteX467" fmla="*/ 1250893 w 1377506"/>
                <a:gd name="connsiteY467" fmla="*/ 1003895 h 1562390"/>
                <a:gd name="connsiteX468" fmla="*/ 1286116 w 1377506"/>
                <a:gd name="connsiteY468" fmla="*/ 1007701 h 1562390"/>
                <a:gd name="connsiteX469" fmla="*/ 1283260 w 1377506"/>
                <a:gd name="connsiteY469" fmla="*/ 1004846 h 1562390"/>
                <a:gd name="connsiteX470" fmla="*/ 1326099 w 1377506"/>
                <a:gd name="connsiteY470" fmla="*/ 1015312 h 1562390"/>
                <a:gd name="connsiteX471" fmla="*/ 1302300 w 1377506"/>
                <a:gd name="connsiteY471" fmla="*/ 1019118 h 1562390"/>
                <a:gd name="connsiteX472" fmla="*/ 1319435 w 1377506"/>
                <a:gd name="connsiteY472" fmla="*/ 1019118 h 1562390"/>
                <a:gd name="connsiteX473" fmla="*/ 1317531 w 1377506"/>
                <a:gd name="connsiteY473" fmla="*/ 1027681 h 1562390"/>
                <a:gd name="connsiteX474" fmla="*/ 1299444 w 1377506"/>
                <a:gd name="connsiteY474" fmla="*/ 1020070 h 1562390"/>
                <a:gd name="connsiteX475" fmla="*/ 1302300 w 1377506"/>
                <a:gd name="connsiteY475" fmla="*/ 1023875 h 1562390"/>
                <a:gd name="connsiteX476" fmla="*/ 1280404 w 1377506"/>
                <a:gd name="connsiteY476" fmla="*/ 1019118 h 1562390"/>
                <a:gd name="connsiteX477" fmla="*/ 1291828 w 1377506"/>
                <a:gd name="connsiteY477" fmla="*/ 1018167 h 1562390"/>
                <a:gd name="connsiteX478" fmla="*/ 1268029 w 1377506"/>
                <a:gd name="connsiteY478" fmla="*/ 1015312 h 1562390"/>
                <a:gd name="connsiteX479" fmla="*/ 1268029 w 1377506"/>
                <a:gd name="connsiteY479" fmla="*/ 1028632 h 1562390"/>
                <a:gd name="connsiteX480" fmla="*/ 1238517 w 1377506"/>
                <a:gd name="connsiteY480" fmla="*/ 1012458 h 1562390"/>
                <a:gd name="connsiteX481" fmla="*/ 1241374 w 1377506"/>
                <a:gd name="connsiteY481" fmla="*/ 1009604 h 1562390"/>
                <a:gd name="connsiteX482" fmla="*/ 1222334 w 1377506"/>
                <a:gd name="connsiteY482" fmla="*/ 1005798 h 1562390"/>
                <a:gd name="connsiteX483" fmla="*/ 1231854 w 1377506"/>
                <a:gd name="connsiteY483" fmla="*/ 1013409 h 1562390"/>
                <a:gd name="connsiteX484" fmla="*/ 1214718 w 1377506"/>
                <a:gd name="connsiteY484" fmla="*/ 1009604 h 1562390"/>
                <a:gd name="connsiteX485" fmla="*/ 1244229 w 1377506"/>
                <a:gd name="connsiteY485" fmla="*/ 1020070 h 1562390"/>
                <a:gd name="connsiteX486" fmla="*/ 1244229 w 1377506"/>
                <a:gd name="connsiteY486" fmla="*/ 1027681 h 1562390"/>
                <a:gd name="connsiteX487" fmla="*/ 1155696 w 1377506"/>
                <a:gd name="connsiteY487" fmla="*/ 1016264 h 1562390"/>
                <a:gd name="connsiteX488" fmla="*/ 1152840 w 1377506"/>
                <a:gd name="connsiteY488" fmla="*/ 1026730 h 1562390"/>
                <a:gd name="connsiteX489" fmla="*/ 1133800 w 1377506"/>
                <a:gd name="connsiteY489" fmla="*/ 1022924 h 1562390"/>
                <a:gd name="connsiteX490" fmla="*/ 1143320 w 1377506"/>
                <a:gd name="connsiteY490" fmla="*/ 1034341 h 1562390"/>
                <a:gd name="connsiteX491" fmla="*/ 1088106 w 1377506"/>
                <a:gd name="connsiteY491" fmla="*/ 1020070 h 1562390"/>
                <a:gd name="connsiteX492" fmla="*/ 1094769 w 1377506"/>
                <a:gd name="connsiteY492" fmla="*/ 1025778 h 1562390"/>
                <a:gd name="connsiteX493" fmla="*/ 1055739 w 1377506"/>
                <a:gd name="connsiteY493" fmla="*/ 1017215 h 1562390"/>
                <a:gd name="connsiteX494" fmla="*/ 1075730 w 1377506"/>
                <a:gd name="connsiteY494" fmla="*/ 1031487 h 1562390"/>
                <a:gd name="connsiteX495" fmla="*/ 1068114 w 1377506"/>
                <a:gd name="connsiteY495" fmla="*/ 1034341 h 1562390"/>
                <a:gd name="connsiteX496" fmla="*/ 1072874 w 1377506"/>
                <a:gd name="connsiteY496" fmla="*/ 1040050 h 1562390"/>
                <a:gd name="connsiteX497" fmla="*/ 1051931 w 1377506"/>
                <a:gd name="connsiteY497" fmla="*/ 1020070 h 1562390"/>
                <a:gd name="connsiteX498" fmla="*/ 1042411 w 1377506"/>
                <a:gd name="connsiteY498" fmla="*/ 1028632 h 1562390"/>
                <a:gd name="connsiteX499" fmla="*/ 997668 w 1377506"/>
                <a:gd name="connsiteY499" fmla="*/ 1017215 h 1562390"/>
                <a:gd name="connsiteX500" fmla="*/ 986244 w 1377506"/>
                <a:gd name="connsiteY500" fmla="*/ 1024827 h 1562390"/>
                <a:gd name="connsiteX501" fmla="*/ 1016708 w 1377506"/>
                <a:gd name="connsiteY501" fmla="*/ 1041953 h 1562390"/>
                <a:gd name="connsiteX502" fmla="*/ 1009092 w 1377506"/>
                <a:gd name="connsiteY502" fmla="*/ 1033389 h 1562390"/>
                <a:gd name="connsiteX503" fmla="*/ 1034795 w 1377506"/>
                <a:gd name="connsiteY503" fmla="*/ 1035292 h 1562390"/>
                <a:gd name="connsiteX504" fmla="*/ 1015756 w 1377506"/>
                <a:gd name="connsiteY504" fmla="*/ 1034341 h 1562390"/>
                <a:gd name="connsiteX505" fmla="*/ 1027179 w 1377506"/>
                <a:gd name="connsiteY505" fmla="*/ 1040050 h 1562390"/>
                <a:gd name="connsiteX506" fmla="*/ 1003380 w 1377506"/>
                <a:gd name="connsiteY506" fmla="*/ 1043856 h 1562390"/>
                <a:gd name="connsiteX507" fmla="*/ 1004332 w 1377506"/>
                <a:gd name="connsiteY507" fmla="*/ 1044807 h 1562390"/>
                <a:gd name="connsiteX508" fmla="*/ 976725 w 1377506"/>
                <a:gd name="connsiteY508" fmla="*/ 1040050 h 1562390"/>
                <a:gd name="connsiteX509" fmla="*/ 989101 w 1377506"/>
                <a:gd name="connsiteY509" fmla="*/ 1030535 h 1562390"/>
                <a:gd name="connsiteX510" fmla="*/ 907231 w 1377506"/>
                <a:gd name="connsiteY510" fmla="*/ 1028632 h 1562390"/>
                <a:gd name="connsiteX511" fmla="*/ 921510 w 1377506"/>
                <a:gd name="connsiteY511" fmla="*/ 1037195 h 1562390"/>
                <a:gd name="connsiteX512" fmla="*/ 897711 w 1377506"/>
                <a:gd name="connsiteY512" fmla="*/ 1041953 h 1562390"/>
                <a:gd name="connsiteX513" fmla="*/ 909135 w 1377506"/>
                <a:gd name="connsiteY513" fmla="*/ 1047661 h 1562390"/>
                <a:gd name="connsiteX514" fmla="*/ 910087 w 1377506"/>
                <a:gd name="connsiteY514" fmla="*/ 1046710 h 1562390"/>
                <a:gd name="connsiteX515" fmla="*/ 912943 w 1377506"/>
                <a:gd name="connsiteY515" fmla="*/ 1050516 h 1562390"/>
                <a:gd name="connsiteX516" fmla="*/ 883431 w 1377506"/>
                <a:gd name="connsiteY516" fmla="*/ 1037195 h 1562390"/>
                <a:gd name="connsiteX517" fmla="*/ 877720 w 1377506"/>
                <a:gd name="connsiteY517" fmla="*/ 1045759 h 1562390"/>
                <a:gd name="connsiteX518" fmla="*/ 878672 w 1377506"/>
                <a:gd name="connsiteY518" fmla="*/ 1036244 h 1562390"/>
                <a:gd name="connsiteX519" fmla="*/ 863440 w 1377506"/>
                <a:gd name="connsiteY519" fmla="*/ 1035292 h 1562390"/>
                <a:gd name="connsiteX520" fmla="*/ 872960 w 1377506"/>
                <a:gd name="connsiteY520" fmla="*/ 1045759 h 1562390"/>
                <a:gd name="connsiteX521" fmla="*/ 847256 w 1377506"/>
                <a:gd name="connsiteY521" fmla="*/ 1037195 h 1562390"/>
                <a:gd name="connsiteX522" fmla="*/ 848208 w 1377506"/>
                <a:gd name="connsiteY522" fmla="*/ 1039098 h 1562390"/>
                <a:gd name="connsiteX523" fmla="*/ 839641 w 1377506"/>
                <a:gd name="connsiteY523" fmla="*/ 1037195 h 1562390"/>
                <a:gd name="connsiteX524" fmla="*/ 847256 w 1377506"/>
                <a:gd name="connsiteY524" fmla="*/ 1041001 h 1562390"/>
                <a:gd name="connsiteX525" fmla="*/ 812033 w 1377506"/>
                <a:gd name="connsiteY525" fmla="*/ 1040050 h 1562390"/>
                <a:gd name="connsiteX526" fmla="*/ 804417 w 1377506"/>
                <a:gd name="connsiteY526" fmla="*/ 1036244 h 1562390"/>
                <a:gd name="connsiteX527" fmla="*/ 803466 w 1377506"/>
                <a:gd name="connsiteY527" fmla="*/ 1040050 h 1562390"/>
                <a:gd name="connsiteX528" fmla="*/ 795850 w 1377506"/>
                <a:gd name="connsiteY528" fmla="*/ 1036244 h 1562390"/>
                <a:gd name="connsiteX529" fmla="*/ 787282 w 1377506"/>
                <a:gd name="connsiteY529" fmla="*/ 1047661 h 1562390"/>
                <a:gd name="connsiteX530" fmla="*/ 788234 w 1377506"/>
                <a:gd name="connsiteY530" fmla="*/ 1047661 h 1562390"/>
                <a:gd name="connsiteX531" fmla="*/ 783474 w 1377506"/>
                <a:gd name="connsiteY531" fmla="*/ 1054321 h 1562390"/>
                <a:gd name="connsiteX532" fmla="*/ 769195 w 1377506"/>
                <a:gd name="connsiteY532" fmla="*/ 1048613 h 1562390"/>
                <a:gd name="connsiteX533" fmla="*/ 742539 w 1377506"/>
                <a:gd name="connsiteY533" fmla="*/ 1024827 h 1562390"/>
                <a:gd name="connsiteX534" fmla="*/ 737779 w 1377506"/>
                <a:gd name="connsiteY534" fmla="*/ 1030535 h 1562390"/>
                <a:gd name="connsiteX535" fmla="*/ 723500 w 1377506"/>
                <a:gd name="connsiteY535" fmla="*/ 1039098 h 1562390"/>
                <a:gd name="connsiteX536" fmla="*/ 728260 w 1377506"/>
                <a:gd name="connsiteY536" fmla="*/ 1041953 h 1562390"/>
                <a:gd name="connsiteX537" fmla="*/ 721596 w 1377506"/>
                <a:gd name="connsiteY537" fmla="*/ 1040050 h 1562390"/>
                <a:gd name="connsiteX538" fmla="*/ 720644 w 1377506"/>
                <a:gd name="connsiteY538" fmla="*/ 1045759 h 1562390"/>
                <a:gd name="connsiteX539" fmla="*/ 709220 w 1377506"/>
                <a:gd name="connsiteY539" fmla="*/ 1042904 h 1562390"/>
                <a:gd name="connsiteX540" fmla="*/ 714932 w 1377506"/>
                <a:gd name="connsiteY540" fmla="*/ 1052418 h 1562390"/>
                <a:gd name="connsiteX541" fmla="*/ 701604 w 1377506"/>
                <a:gd name="connsiteY541" fmla="*/ 1048613 h 1562390"/>
                <a:gd name="connsiteX542" fmla="*/ 706364 w 1377506"/>
                <a:gd name="connsiteY542" fmla="*/ 1054321 h 1562390"/>
                <a:gd name="connsiteX543" fmla="*/ 691133 w 1377506"/>
                <a:gd name="connsiteY543" fmla="*/ 1046710 h 1562390"/>
                <a:gd name="connsiteX544" fmla="*/ 704460 w 1377506"/>
                <a:gd name="connsiteY544" fmla="*/ 1041001 h 1562390"/>
                <a:gd name="connsiteX545" fmla="*/ 687325 w 1377506"/>
                <a:gd name="connsiteY545" fmla="*/ 1021973 h 1562390"/>
                <a:gd name="connsiteX546" fmla="*/ 640678 w 1377506"/>
                <a:gd name="connsiteY546" fmla="*/ 1011506 h 1562390"/>
                <a:gd name="connsiteX547" fmla="*/ 635918 w 1377506"/>
                <a:gd name="connsiteY547" fmla="*/ 1024827 h 1562390"/>
                <a:gd name="connsiteX548" fmla="*/ 655910 w 1377506"/>
                <a:gd name="connsiteY548" fmla="*/ 1038147 h 1562390"/>
                <a:gd name="connsiteX549" fmla="*/ 681613 w 1377506"/>
                <a:gd name="connsiteY549" fmla="*/ 1029584 h 1562390"/>
                <a:gd name="connsiteX550" fmla="*/ 668285 w 1377506"/>
                <a:gd name="connsiteY550" fmla="*/ 1033389 h 1562390"/>
                <a:gd name="connsiteX551" fmla="*/ 679709 w 1377506"/>
                <a:gd name="connsiteY551" fmla="*/ 1047661 h 1562390"/>
                <a:gd name="connsiteX552" fmla="*/ 642582 w 1377506"/>
                <a:gd name="connsiteY552" fmla="*/ 1051467 h 1562390"/>
                <a:gd name="connsiteX553" fmla="*/ 625447 w 1377506"/>
                <a:gd name="connsiteY553" fmla="*/ 1044807 h 1562390"/>
                <a:gd name="connsiteX554" fmla="*/ 613071 w 1377506"/>
                <a:gd name="connsiteY554" fmla="*/ 1025778 h 1562390"/>
                <a:gd name="connsiteX555" fmla="*/ 592127 w 1377506"/>
                <a:gd name="connsiteY555" fmla="*/ 1028632 h 1562390"/>
                <a:gd name="connsiteX556" fmla="*/ 589272 w 1377506"/>
                <a:gd name="connsiteY556" fmla="*/ 1041953 h 1562390"/>
                <a:gd name="connsiteX557" fmla="*/ 614023 w 1377506"/>
                <a:gd name="connsiteY557" fmla="*/ 1051467 h 1562390"/>
                <a:gd name="connsiteX558" fmla="*/ 594983 w 1377506"/>
                <a:gd name="connsiteY558" fmla="*/ 1056224 h 1562390"/>
                <a:gd name="connsiteX559" fmla="*/ 590224 w 1377506"/>
                <a:gd name="connsiteY559" fmla="*/ 1047661 h 1562390"/>
                <a:gd name="connsiteX560" fmla="*/ 587368 w 1377506"/>
                <a:gd name="connsiteY560" fmla="*/ 1054321 h 1562390"/>
                <a:gd name="connsiteX561" fmla="*/ 544529 w 1377506"/>
                <a:gd name="connsiteY561" fmla="*/ 1046710 h 1562390"/>
                <a:gd name="connsiteX562" fmla="*/ 558808 w 1377506"/>
                <a:gd name="connsiteY562" fmla="*/ 1050516 h 1562390"/>
                <a:gd name="connsiteX563" fmla="*/ 561664 w 1377506"/>
                <a:gd name="connsiteY563" fmla="*/ 1031487 h 1562390"/>
                <a:gd name="connsiteX564" fmla="*/ 500738 w 1377506"/>
                <a:gd name="connsiteY564" fmla="*/ 1022924 h 1562390"/>
                <a:gd name="connsiteX565" fmla="*/ 507640 w 1377506"/>
                <a:gd name="connsiteY565" fmla="*/ 1027919 h 1562390"/>
                <a:gd name="connsiteX566" fmla="*/ 511624 w 1377506"/>
                <a:gd name="connsiteY566" fmla="*/ 1032593 h 1562390"/>
                <a:gd name="connsiteX567" fmla="*/ 511210 w 1377506"/>
                <a:gd name="connsiteY567" fmla="*/ 1032438 h 1562390"/>
                <a:gd name="connsiteX568" fmla="*/ 510258 w 1377506"/>
                <a:gd name="connsiteY568" fmla="*/ 1033389 h 1562390"/>
                <a:gd name="connsiteX569" fmla="*/ 512267 w 1377506"/>
                <a:gd name="connsiteY569" fmla="*/ 1034142 h 1562390"/>
                <a:gd name="connsiteX570" fmla="*/ 491338 w 1377506"/>
                <a:gd name="connsiteY570" fmla="*/ 1029227 h 1562390"/>
                <a:gd name="connsiteX571" fmla="*/ 467419 w 1377506"/>
                <a:gd name="connsiteY571" fmla="*/ 1016264 h 1562390"/>
                <a:gd name="connsiteX572" fmla="*/ 470275 w 1377506"/>
                <a:gd name="connsiteY572" fmla="*/ 1025778 h 1562390"/>
                <a:gd name="connsiteX573" fmla="*/ 450283 w 1377506"/>
                <a:gd name="connsiteY573" fmla="*/ 1025778 h 1562390"/>
                <a:gd name="connsiteX574" fmla="*/ 449331 w 1377506"/>
                <a:gd name="connsiteY574" fmla="*/ 1021021 h 1562390"/>
                <a:gd name="connsiteX575" fmla="*/ 441716 w 1377506"/>
                <a:gd name="connsiteY575" fmla="*/ 1033389 h 1562390"/>
                <a:gd name="connsiteX576" fmla="*/ 454091 w 1377506"/>
                <a:gd name="connsiteY576" fmla="*/ 1032438 h 1562390"/>
                <a:gd name="connsiteX577" fmla="*/ 448964 w 1377506"/>
                <a:gd name="connsiteY577" fmla="*/ 1056296 h 1562390"/>
                <a:gd name="connsiteX578" fmla="*/ 446714 w 1377506"/>
                <a:gd name="connsiteY578" fmla="*/ 1054797 h 1562390"/>
                <a:gd name="connsiteX579" fmla="*/ 447428 w 1377506"/>
                <a:gd name="connsiteY579" fmla="*/ 1060981 h 1562390"/>
                <a:gd name="connsiteX580" fmla="*/ 448169 w 1377506"/>
                <a:gd name="connsiteY580" fmla="*/ 1059993 h 1562390"/>
                <a:gd name="connsiteX581" fmla="*/ 447190 w 1377506"/>
                <a:gd name="connsiteY581" fmla="*/ 1064549 h 1562390"/>
                <a:gd name="connsiteX582" fmla="*/ 444572 w 1377506"/>
                <a:gd name="connsiteY582" fmla="*/ 1098088 h 1562390"/>
                <a:gd name="connsiteX583" fmla="*/ 443620 w 1377506"/>
                <a:gd name="connsiteY583" fmla="*/ 1098088 h 1562390"/>
                <a:gd name="connsiteX584" fmla="*/ 440764 w 1377506"/>
                <a:gd name="connsiteY584" fmla="*/ 1106650 h 1562390"/>
                <a:gd name="connsiteX585" fmla="*/ 441716 w 1377506"/>
                <a:gd name="connsiteY585" fmla="*/ 1107602 h 1562390"/>
                <a:gd name="connsiteX586" fmla="*/ 443620 w 1377506"/>
                <a:gd name="connsiteY586" fmla="*/ 1100942 h 1562390"/>
                <a:gd name="connsiteX587" fmla="*/ 436956 w 1377506"/>
                <a:gd name="connsiteY587" fmla="*/ 1124728 h 1562390"/>
                <a:gd name="connsiteX588" fmla="*/ 447428 w 1377506"/>
                <a:gd name="connsiteY588" fmla="*/ 1133290 h 1562390"/>
                <a:gd name="connsiteX589" fmla="*/ 445524 w 1377506"/>
                <a:gd name="connsiteY589" fmla="*/ 1168494 h 1562390"/>
                <a:gd name="connsiteX590" fmla="*/ 450283 w 1377506"/>
                <a:gd name="connsiteY590" fmla="*/ 1167543 h 1562390"/>
                <a:gd name="connsiteX591" fmla="*/ 444572 w 1377506"/>
                <a:gd name="connsiteY591" fmla="*/ 1265541 h 1562390"/>
                <a:gd name="connsiteX592" fmla="*/ 425532 w 1377506"/>
                <a:gd name="connsiteY592" fmla="*/ 1311210 h 1562390"/>
                <a:gd name="connsiteX593" fmla="*/ 436956 w 1377506"/>
                <a:gd name="connsiteY593" fmla="*/ 1296938 h 1562390"/>
                <a:gd name="connsiteX594" fmla="*/ 443114 w 1377506"/>
                <a:gd name="connsiteY594" fmla="*/ 1307107 h 1562390"/>
                <a:gd name="connsiteX595" fmla="*/ 441269 w 1377506"/>
                <a:gd name="connsiteY595" fmla="*/ 1314063 h 1562390"/>
                <a:gd name="connsiteX596" fmla="*/ 438622 w 1377506"/>
                <a:gd name="connsiteY596" fmla="*/ 1316205 h 1562390"/>
                <a:gd name="connsiteX597" fmla="*/ 435052 w 1377506"/>
                <a:gd name="connsiteY597" fmla="*/ 1324530 h 1562390"/>
                <a:gd name="connsiteX598" fmla="*/ 441716 w 1377506"/>
                <a:gd name="connsiteY598" fmla="*/ 1325481 h 1562390"/>
                <a:gd name="connsiteX599" fmla="*/ 433148 w 1377506"/>
                <a:gd name="connsiteY599" fmla="*/ 1334044 h 1562390"/>
                <a:gd name="connsiteX600" fmla="*/ 437908 w 1377506"/>
                <a:gd name="connsiteY600" fmla="*/ 1416820 h 1562390"/>
                <a:gd name="connsiteX601" fmla="*/ 431244 w 1377506"/>
                <a:gd name="connsiteY601" fmla="*/ 1413965 h 1562390"/>
                <a:gd name="connsiteX602" fmla="*/ 426484 w 1377506"/>
                <a:gd name="connsiteY602" fmla="*/ 1453925 h 1562390"/>
                <a:gd name="connsiteX603" fmla="*/ 429340 w 1377506"/>
                <a:gd name="connsiteY603" fmla="*/ 1450120 h 1562390"/>
                <a:gd name="connsiteX604" fmla="*/ 417916 w 1377506"/>
                <a:gd name="connsiteY604" fmla="*/ 1498643 h 1562390"/>
                <a:gd name="connsiteX605" fmla="*/ 415060 w 1377506"/>
                <a:gd name="connsiteY605" fmla="*/ 1477711 h 1562390"/>
                <a:gd name="connsiteX606" fmla="*/ 414108 w 1377506"/>
                <a:gd name="connsiteY606" fmla="*/ 1497692 h 1562390"/>
                <a:gd name="connsiteX607" fmla="*/ 405541 w 1377506"/>
                <a:gd name="connsiteY607" fmla="*/ 1495789 h 1562390"/>
                <a:gd name="connsiteX608" fmla="*/ 413156 w 1377506"/>
                <a:gd name="connsiteY608" fmla="*/ 1474857 h 1562390"/>
                <a:gd name="connsiteX609" fmla="*/ 409349 w 1377506"/>
                <a:gd name="connsiteY609" fmla="*/ 1477711 h 1562390"/>
                <a:gd name="connsiteX610" fmla="*/ 415060 w 1377506"/>
                <a:gd name="connsiteY610" fmla="*/ 1452974 h 1562390"/>
                <a:gd name="connsiteX611" fmla="*/ 416012 w 1377506"/>
                <a:gd name="connsiteY611" fmla="*/ 1466294 h 1562390"/>
                <a:gd name="connsiteX612" fmla="*/ 419820 w 1377506"/>
                <a:gd name="connsiteY612" fmla="*/ 1438702 h 1562390"/>
                <a:gd name="connsiteX613" fmla="*/ 406493 w 1377506"/>
                <a:gd name="connsiteY613" fmla="*/ 1438702 h 1562390"/>
                <a:gd name="connsiteX614" fmla="*/ 422676 w 1377506"/>
                <a:gd name="connsiteY614" fmla="*/ 1405402 h 1562390"/>
                <a:gd name="connsiteX615" fmla="*/ 425532 w 1377506"/>
                <a:gd name="connsiteY615" fmla="*/ 1409208 h 1562390"/>
                <a:gd name="connsiteX616" fmla="*/ 429340 w 1377506"/>
                <a:gd name="connsiteY616" fmla="*/ 1387325 h 1562390"/>
                <a:gd name="connsiteX617" fmla="*/ 424188 w 1377506"/>
                <a:gd name="connsiteY617" fmla="*/ 1391444 h 1562390"/>
                <a:gd name="connsiteX618" fmla="*/ 424223 w 1377506"/>
                <a:gd name="connsiteY618" fmla="*/ 1391368 h 1562390"/>
                <a:gd name="connsiteX619" fmla="*/ 425532 w 1377506"/>
                <a:gd name="connsiteY619" fmla="*/ 1379713 h 1562390"/>
                <a:gd name="connsiteX620" fmla="*/ 415060 w 1377506"/>
                <a:gd name="connsiteY620" fmla="*/ 1413014 h 1562390"/>
                <a:gd name="connsiteX621" fmla="*/ 407445 w 1377506"/>
                <a:gd name="connsiteY621" fmla="*/ 1413014 h 1562390"/>
                <a:gd name="connsiteX622" fmla="*/ 417916 w 1377506"/>
                <a:gd name="connsiteY622" fmla="*/ 1362587 h 1562390"/>
                <a:gd name="connsiteX623" fmla="*/ 418484 w 1377506"/>
                <a:gd name="connsiteY623" fmla="*/ 1347542 h 1562390"/>
                <a:gd name="connsiteX624" fmla="*/ 416964 w 1377506"/>
                <a:gd name="connsiteY624" fmla="*/ 1350219 h 1562390"/>
                <a:gd name="connsiteX625" fmla="*/ 413156 w 1377506"/>
                <a:gd name="connsiteY625" fmla="*/ 1342607 h 1562390"/>
                <a:gd name="connsiteX626" fmla="*/ 418932 w 1377506"/>
                <a:gd name="connsiteY626" fmla="*/ 1335680 h 1562390"/>
                <a:gd name="connsiteX627" fmla="*/ 419820 w 1377506"/>
                <a:gd name="connsiteY627" fmla="*/ 1312161 h 1562390"/>
                <a:gd name="connsiteX628" fmla="*/ 409349 w 1377506"/>
                <a:gd name="connsiteY628" fmla="*/ 1308355 h 1562390"/>
                <a:gd name="connsiteX629" fmla="*/ 413156 w 1377506"/>
                <a:gd name="connsiteY629" fmla="*/ 1286472 h 1562390"/>
                <a:gd name="connsiteX630" fmla="*/ 401733 w 1377506"/>
                <a:gd name="connsiteY630" fmla="*/ 1296938 h 1562390"/>
                <a:gd name="connsiteX631" fmla="*/ 416012 w 1377506"/>
                <a:gd name="connsiteY631" fmla="*/ 1235094 h 1562390"/>
                <a:gd name="connsiteX632" fmla="*/ 410300 w 1377506"/>
                <a:gd name="connsiteY632" fmla="*/ 1242706 h 1562390"/>
                <a:gd name="connsiteX633" fmla="*/ 419820 w 1377506"/>
                <a:gd name="connsiteY633" fmla="*/ 1198940 h 1562390"/>
                <a:gd name="connsiteX634" fmla="*/ 405541 w 1377506"/>
                <a:gd name="connsiteY634" fmla="*/ 1221775 h 1562390"/>
                <a:gd name="connsiteX635" fmla="*/ 402685 w 1377506"/>
                <a:gd name="connsiteY635" fmla="*/ 1213212 h 1562390"/>
                <a:gd name="connsiteX636" fmla="*/ 396973 w 1377506"/>
                <a:gd name="connsiteY636" fmla="*/ 1217969 h 1562390"/>
                <a:gd name="connsiteX637" fmla="*/ 416964 w 1377506"/>
                <a:gd name="connsiteY637" fmla="*/ 1195134 h 1562390"/>
                <a:gd name="connsiteX638" fmla="*/ 409349 w 1377506"/>
                <a:gd name="connsiteY638" fmla="*/ 1183717 h 1562390"/>
                <a:gd name="connsiteX639" fmla="*/ 420772 w 1377506"/>
                <a:gd name="connsiteY639" fmla="*/ 1132339 h 1562390"/>
                <a:gd name="connsiteX640" fmla="*/ 413156 w 1377506"/>
                <a:gd name="connsiteY640" fmla="*/ 1119971 h 1562390"/>
                <a:gd name="connsiteX641" fmla="*/ 395069 w 1377506"/>
                <a:gd name="connsiteY641" fmla="*/ 1154222 h 1562390"/>
                <a:gd name="connsiteX642" fmla="*/ 403637 w 1377506"/>
                <a:gd name="connsiteY642" fmla="*/ 1145660 h 1562390"/>
                <a:gd name="connsiteX643" fmla="*/ 400781 w 1377506"/>
                <a:gd name="connsiteY643" fmla="*/ 1175154 h 1562390"/>
                <a:gd name="connsiteX644" fmla="*/ 401733 w 1377506"/>
                <a:gd name="connsiteY644" fmla="*/ 1153271 h 1562390"/>
                <a:gd name="connsiteX645" fmla="*/ 396021 w 1377506"/>
                <a:gd name="connsiteY645" fmla="*/ 1165640 h 1562390"/>
                <a:gd name="connsiteX646" fmla="*/ 392213 w 1377506"/>
                <a:gd name="connsiteY646" fmla="*/ 1138999 h 1562390"/>
                <a:gd name="connsiteX647" fmla="*/ 391261 w 1377506"/>
                <a:gd name="connsiteY647" fmla="*/ 1140902 h 1562390"/>
                <a:gd name="connsiteX648" fmla="*/ 396021 w 1377506"/>
                <a:gd name="connsiteY648" fmla="*/ 1109505 h 1562390"/>
                <a:gd name="connsiteX649" fmla="*/ 405541 w 1377506"/>
                <a:gd name="connsiteY649" fmla="*/ 1123776 h 1562390"/>
                <a:gd name="connsiteX650" fmla="*/ 409349 w 1377506"/>
                <a:gd name="connsiteY650" fmla="*/ 1033389 h 1562390"/>
                <a:gd name="connsiteX651" fmla="*/ 407445 w 1377506"/>
                <a:gd name="connsiteY651" fmla="*/ 1033389 h 1562390"/>
                <a:gd name="connsiteX652" fmla="*/ 399829 w 1377506"/>
                <a:gd name="connsiteY652" fmla="*/ 1047661 h 1562390"/>
                <a:gd name="connsiteX653" fmla="*/ 400781 w 1377506"/>
                <a:gd name="connsiteY653" fmla="*/ 1035292 h 1562390"/>
                <a:gd name="connsiteX654" fmla="*/ 378210 w 1377506"/>
                <a:gd name="connsiteY654" fmla="*/ 1041842 h 1562390"/>
                <a:gd name="connsiteX655" fmla="*/ 382693 w 1377506"/>
                <a:gd name="connsiteY655" fmla="*/ 1035292 h 1562390"/>
                <a:gd name="connsiteX656" fmla="*/ 362702 w 1377506"/>
                <a:gd name="connsiteY656" fmla="*/ 1032438 h 1562390"/>
                <a:gd name="connsiteX657" fmla="*/ 357942 w 1377506"/>
                <a:gd name="connsiteY657" fmla="*/ 1040050 h 1562390"/>
                <a:gd name="connsiteX658" fmla="*/ 365558 w 1377506"/>
                <a:gd name="connsiteY658" fmla="*/ 1039098 h 1562390"/>
                <a:gd name="connsiteX659" fmla="*/ 362702 w 1377506"/>
                <a:gd name="connsiteY659" fmla="*/ 1043856 h 1562390"/>
                <a:gd name="connsiteX660" fmla="*/ 363654 w 1377506"/>
                <a:gd name="connsiteY660" fmla="*/ 1022924 h 1562390"/>
                <a:gd name="connsiteX661" fmla="*/ 343662 w 1377506"/>
                <a:gd name="connsiteY661" fmla="*/ 1018167 h 1562390"/>
                <a:gd name="connsiteX662" fmla="*/ 347470 w 1377506"/>
                <a:gd name="connsiteY662" fmla="*/ 1036244 h 1562390"/>
                <a:gd name="connsiteX663" fmla="*/ 332120 w 1377506"/>
                <a:gd name="connsiteY663" fmla="*/ 1036125 h 1562390"/>
                <a:gd name="connsiteX664" fmla="*/ 316445 w 1377506"/>
                <a:gd name="connsiteY664" fmla="*/ 1026958 h 1562390"/>
                <a:gd name="connsiteX665" fmla="*/ 317959 w 1377506"/>
                <a:gd name="connsiteY665" fmla="*/ 1022924 h 1562390"/>
                <a:gd name="connsiteX666" fmla="*/ 308439 w 1377506"/>
                <a:gd name="connsiteY666" fmla="*/ 1016264 h 1562390"/>
                <a:gd name="connsiteX667" fmla="*/ 301776 w 1377506"/>
                <a:gd name="connsiteY667" fmla="*/ 1025778 h 1562390"/>
                <a:gd name="connsiteX668" fmla="*/ 309153 w 1377506"/>
                <a:gd name="connsiteY668" fmla="*/ 1026016 h 1562390"/>
                <a:gd name="connsiteX669" fmla="*/ 313306 w 1377506"/>
                <a:gd name="connsiteY669" fmla="*/ 1029170 h 1562390"/>
                <a:gd name="connsiteX670" fmla="*/ 306089 w 1377506"/>
                <a:gd name="connsiteY670" fmla="*/ 1035575 h 1562390"/>
                <a:gd name="connsiteX671" fmla="*/ 277976 w 1377506"/>
                <a:gd name="connsiteY671" fmla="*/ 1044807 h 1562390"/>
                <a:gd name="connsiteX672" fmla="*/ 270360 w 1377506"/>
                <a:gd name="connsiteY672" fmla="*/ 1041001 h 1562390"/>
                <a:gd name="connsiteX673" fmla="*/ 273216 w 1377506"/>
                <a:gd name="connsiteY673" fmla="*/ 1044807 h 1562390"/>
                <a:gd name="connsiteX674" fmla="*/ 251321 w 1377506"/>
                <a:gd name="connsiteY674" fmla="*/ 1035292 h 1562390"/>
                <a:gd name="connsiteX675" fmla="*/ 255129 w 1377506"/>
                <a:gd name="connsiteY675" fmla="*/ 1041953 h 1562390"/>
                <a:gd name="connsiteX676" fmla="*/ 208482 w 1377506"/>
                <a:gd name="connsiteY676" fmla="*/ 1032438 h 1562390"/>
                <a:gd name="connsiteX677" fmla="*/ 211338 w 1377506"/>
                <a:gd name="connsiteY677" fmla="*/ 1035292 h 1562390"/>
                <a:gd name="connsiteX678" fmla="*/ 202770 w 1377506"/>
                <a:gd name="connsiteY678" fmla="*/ 1033389 h 1562390"/>
                <a:gd name="connsiteX679" fmla="*/ 209434 w 1377506"/>
                <a:gd name="connsiteY679" fmla="*/ 1027681 h 1562390"/>
                <a:gd name="connsiteX680" fmla="*/ 169451 w 1377506"/>
                <a:gd name="connsiteY680" fmla="*/ 1030535 h 1562390"/>
                <a:gd name="connsiteX681" fmla="*/ 176115 w 1377506"/>
                <a:gd name="connsiteY681" fmla="*/ 1038147 h 1562390"/>
                <a:gd name="connsiteX682" fmla="*/ 156124 w 1377506"/>
                <a:gd name="connsiteY682" fmla="*/ 1028632 h 1562390"/>
                <a:gd name="connsiteX683" fmla="*/ 164691 w 1377506"/>
                <a:gd name="connsiteY683" fmla="*/ 1041001 h 1562390"/>
                <a:gd name="connsiteX684" fmla="*/ 149460 w 1377506"/>
                <a:gd name="connsiteY684" fmla="*/ 1041001 h 1562390"/>
                <a:gd name="connsiteX685" fmla="*/ 146604 w 1377506"/>
                <a:gd name="connsiteY685" fmla="*/ 1045759 h 1562390"/>
                <a:gd name="connsiteX686" fmla="*/ 137203 w 1377506"/>
                <a:gd name="connsiteY686" fmla="*/ 1043261 h 1562390"/>
                <a:gd name="connsiteX687" fmla="*/ 134378 w 1377506"/>
                <a:gd name="connsiteY687" fmla="*/ 1044074 h 1562390"/>
                <a:gd name="connsiteX688" fmla="*/ 129587 w 1377506"/>
                <a:gd name="connsiteY688" fmla="*/ 1039693 h 1562390"/>
                <a:gd name="connsiteX689" fmla="*/ 127564 w 1377506"/>
                <a:gd name="connsiteY689" fmla="*/ 1032438 h 1562390"/>
                <a:gd name="connsiteX690" fmla="*/ 133276 w 1377506"/>
                <a:gd name="connsiteY690" fmla="*/ 1030535 h 1562390"/>
                <a:gd name="connsiteX691" fmla="*/ 137084 w 1377506"/>
                <a:gd name="connsiteY691" fmla="*/ 1029584 h 1562390"/>
                <a:gd name="connsiteX692" fmla="*/ 136132 w 1377506"/>
                <a:gd name="connsiteY692" fmla="*/ 1027681 h 1562390"/>
                <a:gd name="connsiteX693" fmla="*/ 132324 w 1377506"/>
                <a:gd name="connsiteY693" fmla="*/ 1030535 h 1562390"/>
                <a:gd name="connsiteX694" fmla="*/ 128516 w 1377506"/>
                <a:gd name="connsiteY694" fmla="*/ 1028632 h 1562390"/>
                <a:gd name="connsiteX695" fmla="*/ 126613 w 1377506"/>
                <a:gd name="connsiteY695" fmla="*/ 1032438 h 1562390"/>
                <a:gd name="connsiteX696" fmla="*/ 116736 w 1377506"/>
                <a:gd name="connsiteY696" fmla="*/ 1036838 h 1562390"/>
                <a:gd name="connsiteX697" fmla="*/ 118063 w 1377506"/>
                <a:gd name="connsiteY697" fmla="*/ 1041516 h 1562390"/>
                <a:gd name="connsiteX698" fmla="*/ 116736 w 1377506"/>
                <a:gd name="connsiteY698" fmla="*/ 1041596 h 1562390"/>
                <a:gd name="connsiteX699" fmla="*/ 101861 w 1377506"/>
                <a:gd name="connsiteY699" fmla="*/ 1046710 h 1562390"/>
                <a:gd name="connsiteX700" fmla="*/ 103765 w 1377506"/>
                <a:gd name="connsiteY700" fmla="*/ 1051467 h 1562390"/>
                <a:gd name="connsiteX701" fmla="*/ 81870 w 1377506"/>
                <a:gd name="connsiteY701" fmla="*/ 1050516 h 1562390"/>
                <a:gd name="connsiteX702" fmla="*/ 86630 w 1377506"/>
                <a:gd name="connsiteY702" fmla="*/ 1056224 h 1562390"/>
                <a:gd name="connsiteX703" fmla="*/ 59974 w 1377506"/>
                <a:gd name="connsiteY703" fmla="*/ 1052418 h 1562390"/>
                <a:gd name="connsiteX704" fmla="*/ 55214 w 1377506"/>
                <a:gd name="connsiteY704" fmla="*/ 1063836 h 1562390"/>
                <a:gd name="connsiteX705" fmla="*/ 39983 w 1377506"/>
                <a:gd name="connsiteY705" fmla="*/ 1061933 h 1562390"/>
                <a:gd name="connsiteX706" fmla="*/ 44743 w 1377506"/>
                <a:gd name="connsiteY706" fmla="*/ 1064787 h 1562390"/>
                <a:gd name="connsiteX707" fmla="*/ 44743 w 1377506"/>
                <a:gd name="connsiteY707" fmla="*/ 1061933 h 1562390"/>
                <a:gd name="connsiteX708" fmla="*/ 48551 w 1377506"/>
                <a:gd name="connsiteY708" fmla="*/ 1065739 h 1562390"/>
                <a:gd name="connsiteX709" fmla="*/ 31415 w 1377506"/>
                <a:gd name="connsiteY709" fmla="*/ 1064787 h 1562390"/>
                <a:gd name="connsiteX710" fmla="*/ 36175 w 1377506"/>
                <a:gd name="connsiteY710" fmla="*/ 1073350 h 1562390"/>
                <a:gd name="connsiteX711" fmla="*/ 0 w 1377506"/>
                <a:gd name="connsiteY711" fmla="*/ 1062884 h 1562390"/>
                <a:gd name="connsiteX712" fmla="*/ 952 w 1377506"/>
                <a:gd name="connsiteY712" fmla="*/ 1051467 h 1562390"/>
                <a:gd name="connsiteX713" fmla="*/ 13328 w 1377506"/>
                <a:gd name="connsiteY713" fmla="*/ 1049564 h 1562390"/>
                <a:gd name="connsiteX714" fmla="*/ 1904 w 1377506"/>
                <a:gd name="connsiteY714" fmla="*/ 1039098 h 1562390"/>
                <a:gd name="connsiteX715" fmla="*/ 10472 w 1377506"/>
                <a:gd name="connsiteY715" fmla="*/ 1038147 h 1562390"/>
                <a:gd name="connsiteX716" fmla="*/ 9520 w 1377506"/>
                <a:gd name="connsiteY716" fmla="*/ 1036244 h 1562390"/>
                <a:gd name="connsiteX717" fmla="*/ 16184 w 1377506"/>
                <a:gd name="connsiteY717" fmla="*/ 1036244 h 1562390"/>
                <a:gd name="connsiteX718" fmla="*/ 15231 w 1377506"/>
                <a:gd name="connsiteY718" fmla="*/ 1016264 h 1562390"/>
                <a:gd name="connsiteX719" fmla="*/ 27607 w 1377506"/>
                <a:gd name="connsiteY719" fmla="*/ 1024827 h 1562390"/>
                <a:gd name="connsiteX720" fmla="*/ 37127 w 1377506"/>
                <a:gd name="connsiteY720" fmla="*/ 1019118 h 1562390"/>
                <a:gd name="connsiteX721" fmla="*/ 24751 w 1377506"/>
                <a:gd name="connsiteY721" fmla="*/ 1012458 h 1562390"/>
                <a:gd name="connsiteX722" fmla="*/ 37127 w 1377506"/>
                <a:gd name="connsiteY722" fmla="*/ 1000089 h 1562390"/>
                <a:gd name="connsiteX723" fmla="*/ 71398 w 1377506"/>
                <a:gd name="connsiteY723" fmla="*/ 982963 h 1562390"/>
                <a:gd name="connsiteX724" fmla="*/ 75206 w 1377506"/>
                <a:gd name="connsiteY724" fmla="*/ 995332 h 1562390"/>
                <a:gd name="connsiteX725" fmla="*/ 85678 w 1377506"/>
                <a:gd name="connsiteY725" fmla="*/ 988672 h 1562390"/>
                <a:gd name="connsiteX726" fmla="*/ 89485 w 1377506"/>
                <a:gd name="connsiteY726" fmla="*/ 998187 h 1562390"/>
                <a:gd name="connsiteX727" fmla="*/ 96149 w 1377506"/>
                <a:gd name="connsiteY727" fmla="*/ 992478 h 1562390"/>
                <a:gd name="connsiteX728" fmla="*/ 91389 w 1377506"/>
                <a:gd name="connsiteY728" fmla="*/ 981060 h 1562390"/>
                <a:gd name="connsiteX729" fmla="*/ 106621 w 1377506"/>
                <a:gd name="connsiteY729" fmla="*/ 982963 h 1562390"/>
                <a:gd name="connsiteX730" fmla="*/ 102813 w 1377506"/>
                <a:gd name="connsiteY730" fmla="*/ 979158 h 1562390"/>
                <a:gd name="connsiteX731" fmla="*/ 158980 w 1377506"/>
                <a:gd name="connsiteY731" fmla="*/ 974401 h 1562390"/>
                <a:gd name="connsiteX732" fmla="*/ 157076 w 1377506"/>
                <a:gd name="connsiteY732" fmla="*/ 969644 h 1562390"/>
                <a:gd name="connsiteX733" fmla="*/ 164691 w 1377506"/>
                <a:gd name="connsiteY733" fmla="*/ 971546 h 1562390"/>
                <a:gd name="connsiteX734" fmla="*/ 163739 w 1377506"/>
                <a:gd name="connsiteY734" fmla="*/ 968692 h 1562390"/>
                <a:gd name="connsiteX735" fmla="*/ 206578 w 1377506"/>
                <a:gd name="connsiteY735" fmla="*/ 973449 h 1562390"/>
                <a:gd name="connsiteX736" fmla="*/ 198962 w 1377506"/>
                <a:gd name="connsiteY736" fmla="*/ 967741 h 1562390"/>
                <a:gd name="connsiteX737" fmla="*/ 213242 w 1377506"/>
                <a:gd name="connsiteY737" fmla="*/ 974401 h 1562390"/>
                <a:gd name="connsiteX738" fmla="*/ 211338 w 1377506"/>
                <a:gd name="connsiteY738" fmla="*/ 965838 h 1562390"/>
                <a:gd name="connsiteX739" fmla="*/ 245609 w 1377506"/>
                <a:gd name="connsiteY739" fmla="*/ 971546 h 1562390"/>
                <a:gd name="connsiteX740" fmla="*/ 245609 w 1377506"/>
                <a:gd name="connsiteY740" fmla="*/ 965838 h 1562390"/>
                <a:gd name="connsiteX741" fmla="*/ 253225 w 1377506"/>
                <a:gd name="connsiteY741" fmla="*/ 968692 h 1562390"/>
                <a:gd name="connsiteX742" fmla="*/ 250369 w 1377506"/>
                <a:gd name="connsiteY742" fmla="*/ 964886 h 1562390"/>
                <a:gd name="connsiteX743" fmla="*/ 276072 w 1377506"/>
                <a:gd name="connsiteY743" fmla="*/ 969644 h 1562390"/>
                <a:gd name="connsiteX744" fmla="*/ 269409 w 1377506"/>
                <a:gd name="connsiteY744" fmla="*/ 959177 h 1562390"/>
                <a:gd name="connsiteX745" fmla="*/ 293208 w 1377506"/>
                <a:gd name="connsiteY745" fmla="*/ 968692 h 1562390"/>
                <a:gd name="connsiteX746" fmla="*/ 297016 w 1377506"/>
                <a:gd name="connsiteY746" fmla="*/ 959177 h 1562390"/>
                <a:gd name="connsiteX747" fmla="*/ 306535 w 1377506"/>
                <a:gd name="connsiteY747" fmla="*/ 965838 h 1562390"/>
                <a:gd name="connsiteX748" fmla="*/ 305583 w 1377506"/>
                <a:gd name="connsiteY748" fmla="*/ 961080 h 1562390"/>
                <a:gd name="connsiteX749" fmla="*/ 391261 w 1377506"/>
                <a:gd name="connsiteY749" fmla="*/ 971546 h 1562390"/>
                <a:gd name="connsiteX750" fmla="*/ 394117 w 1377506"/>
                <a:gd name="connsiteY750" fmla="*/ 960129 h 1562390"/>
                <a:gd name="connsiteX751" fmla="*/ 394117 w 1377506"/>
                <a:gd name="connsiteY751" fmla="*/ 970595 h 1562390"/>
                <a:gd name="connsiteX752" fmla="*/ 399829 w 1377506"/>
                <a:gd name="connsiteY752" fmla="*/ 969644 h 1562390"/>
                <a:gd name="connsiteX753" fmla="*/ 402685 w 1377506"/>
                <a:gd name="connsiteY753" fmla="*/ 961080 h 1562390"/>
                <a:gd name="connsiteX754" fmla="*/ 400781 w 1377506"/>
                <a:gd name="connsiteY754" fmla="*/ 962032 h 1562390"/>
                <a:gd name="connsiteX755" fmla="*/ 402685 w 1377506"/>
                <a:gd name="connsiteY755" fmla="*/ 952517 h 1562390"/>
                <a:gd name="connsiteX756" fmla="*/ 398877 w 1377506"/>
                <a:gd name="connsiteY756" fmla="*/ 961080 h 1562390"/>
                <a:gd name="connsiteX757" fmla="*/ 399829 w 1377506"/>
                <a:gd name="connsiteY757" fmla="*/ 921120 h 1562390"/>
                <a:gd name="connsiteX758" fmla="*/ 403637 w 1377506"/>
                <a:gd name="connsiteY758" fmla="*/ 912557 h 1562390"/>
                <a:gd name="connsiteX759" fmla="*/ 399829 w 1377506"/>
                <a:gd name="connsiteY759" fmla="*/ 911605 h 1562390"/>
                <a:gd name="connsiteX760" fmla="*/ 403637 w 1377506"/>
                <a:gd name="connsiteY760" fmla="*/ 903043 h 1562390"/>
                <a:gd name="connsiteX761" fmla="*/ 392213 w 1377506"/>
                <a:gd name="connsiteY761" fmla="*/ 893529 h 1562390"/>
                <a:gd name="connsiteX762" fmla="*/ 392213 w 1377506"/>
                <a:gd name="connsiteY762" fmla="*/ 894480 h 1562390"/>
                <a:gd name="connsiteX763" fmla="*/ 385549 w 1377506"/>
                <a:gd name="connsiteY763" fmla="*/ 889723 h 1562390"/>
                <a:gd name="connsiteX764" fmla="*/ 391261 w 1377506"/>
                <a:gd name="connsiteY764" fmla="*/ 873548 h 1562390"/>
                <a:gd name="connsiteX765" fmla="*/ 415060 w 1377506"/>
                <a:gd name="connsiteY765" fmla="*/ 843102 h 1562390"/>
                <a:gd name="connsiteX766" fmla="*/ 409349 w 1377506"/>
                <a:gd name="connsiteY766" fmla="*/ 837393 h 1562390"/>
                <a:gd name="connsiteX767" fmla="*/ 400781 w 1377506"/>
                <a:gd name="connsiteY767" fmla="*/ 820268 h 1562390"/>
                <a:gd name="connsiteX768" fmla="*/ 397925 w 1377506"/>
                <a:gd name="connsiteY768" fmla="*/ 825976 h 1562390"/>
                <a:gd name="connsiteX769" fmla="*/ 399829 w 1377506"/>
                <a:gd name="connsiteY769" fmla="*/ 818365 h 1562390"/>
                <a:gd name="connsiteX770" fmla="*/ 394117 w 1377506"/>
                <a:gd name="connsiteY770" fmla="*/ 816462 h 1562390"/>
                <a:gd name="connsiteX771" fmla="*/ 396973 w 1377506"/>
                <a:gd name="connsiteY771" fmla="*/ 804093 h 1562390"/>
                <a:gd name="connsiteX772" fmla="*/ 387453 w 1377506"/>
                <a:gd name="connsiteY772" fmla="*/ 810753 h 1562390"/>
                <a:gd name="connsiteX773" fmla="*/ 391261 w 1377506"/>
                <a:gd name="connsiteY773" fmla="*/ 795530 h 1562390"/>
                <a:gd name="connsiteX774" fmla="*/ 385549 w 1377506"/>
                <a:gd name="connsiteY774" fmla="*/ 801239 h 1562390"/>
                <a:gd name="connsiteX775" fmla="*/ 393165 w 1377506"/>
                <a:gd name="connsiteY775" fmla="*/ 784113 h 1562390"/>
                <a:gd name="connsiteX776" fmla="*/ 398877 w 1377506"/>
                <a:gd name="connsiteY776" fmla="*/ 798385 h 1562390"/>
                <a:gd name="connsiteX777" fmla="*/ 417916 w 1377506"/>
                <a:gd name="connsiteY777" fmla="*/ 779356 h 1562390"/>
                <a:gd name="connsiteX778" fmla="*/ 428388 w 1377506"/>
                <a:gd name="connsiteY778" fmla="*/ 726075 h 1562390"/>
                <a:gd name="connsiteX779" fmla="*/ 415060 w 1377506"/>
                <a:gd name="connsiteY779" fmla="*/ 721318 h 1562390"/>
                <a:gd name="connsiteX780" fmla="*/ 401733 w 1377506"/>
                <a:gd name="connsiteY780" fmla="*/ 744153 h 1562390"/>
                <a:gd name="connsiteX781" fmla="*/ 410300 w 1377506"/>
                <a:gd name="connsiteY781" fmla="*/ 773647 h 1562390"/>
                <a:gd name="connsiteX782" fmla="*/ 406493 w 1377506"/>
                <a:gd name="connsiteY782" fmla="*/ 758424 h 1562390"/>
                <a:gd name="connsiteX783" fmla="*/ 392213 w 1377506"/>
                <a:gd name="connsiteY783" fmla="*/ 770793 h 1562390"/>
                <a:gd name="connsiteX784" fmla="*/ 388405 w 1377506"/>
                <a:gd name="connsiteY784" fmla="*/ 728930 h 1562390"/>
                <a:gd name="connsiteX785" fmla="*/ 395069 w 1377506"/>
                <a:gd name="connsiteY785" fmla="*/ 708949 h 1562390"/>
                <a:gd name="connsiteX786" fmla="*/ 414108 w 1377506"/>
                <a:gd name="connsiteY786" fmla="*/ 694678 h 1562390"/>
                <a:gd name="connsiteX787" fmla="*/ 411253 w 1377506"/>
                <a:gd name="connsiteY787" fmla="*/ 670892 h 1562390"/>
                <a:gd name="connsiteX788" fmla="*/ 397925 w 1377506"/>
                <a:gd name="connsiteY788" fmla="*/ 667086 h 1562390"/>
                <a:gd name="connsiteX789" fmla="*/ 388405 w 1377506"/>
                <a:gd name="connsiteY789" fmla="*/ 695629 h 1562390"/>
                <a:gd name="connsiteX790" fmla="*/ 383645 w 1377506"/>
                <a:gd name="connsiteY790" fmla="*/ 674697 h 1562390"/>
                <a:gd name="connsiteX791" fmla="*/ 392213 w 1377506"/>
                <a:gd name="connsiteY791" fmla="*/ 668989 h 1562390"/>
                <a:gd name="connsiteX792" fmla="*/ 385549 w 1377506"/>
                <a:gd name="connsiteY792" fmla="*/ 666135 h 1562390"/>
                <a:gd name="connsiteX793" fmla="*/ 393165 w 1377506"/>
                <a:gd name="connsiteY793" fmla="*/ 617611 h 1562390"/>
                <a:gd name="connsiteX794" fmla="*/ 389357 w 1377506"/>
                <a:gd name="connsiteY794" fmla="*/ 632834 h 1562390"/>
                <a:gd name="connsiteX795" fmla="*/ 408397 w 1377506"/>
                <a:gd name="connsiteY795" fmla="*/ 635688 h 1562390"/>
                <a:gd name="connsiteX796" fmla="*/ 416964 w 1377506"/>
                <a:gd name="connsiteY796" fmla="*/ 566234 h 1562390"/>
                <a:gd name="connsiteX797" fmla="*/ 405541 w 1377506"/>
                <a:gd name="connsiteY797" fmla="*/ 580505 h 1562390"/>
                <a:gd name="connsiteX798" fmla="*/ 410533 w 1377506"/>
                <a:gd name="connsiteY798" fmla="*/ 556024 h 1562390"/>
                <a:gd name="connsiteX799" fmla="*/ 408204 w 1377506"/>
                <a:gd name="connsiteY799" fmla="*/ 553731 h 1562390"/>
                <a:gd name="connsiteX800" fmla="*/ 408754 w 1377506"/>
                <a:gd name="connsiteY800" fmla="*/ 548275 h 1562390"/>
                <a:gd name="connsiteX801" fmla="*/ 409115 w 1377506"/>
                <a:gd name="connsiteY801" fmla="*/ 542457 h 1562390"/>
                <a:gd name="connsiteX802" fmla="*/ 410896 w 1377506"/>
                <a:gd name="connsiteY802" fmla="*/ 544707 h 1562390"/>
                <a:gd name="connsiteX803" fmla="*/ 411746 w 1377506"/>
                <a:gd name="connsiteY803" fmla="*/ 553125 h 1562390"/>
                <a:gd name="connsiteX804" fmla="*/ 423628 w 1377506"/>
                <a:gd name="connsiteY804" fmla="*/ 528176 h 1562390"/>
                <a:gd name="connsiteX805" fmla="*/ 414108 w 1377506"/>
                <a:gd name="connsiteY805" fmla="*/ 531030 h 1562390"/>
                <a:gd name="connsiteX806" fmla="*/ 414108 w 1377506"/>
                <a:gd name="connsiteY806" fmla="*/ 509147 h 1562390"/>
                <a:gd name="connsiteX807" fmla="*/ 418868 w 1377506"/>
                <a:gd name="connsiteY807" fmla="*/ 508196 h 1562390"/>
                <a:gd name="connsiteX808" fmla="*/ 409349 w 1377506"/>
                <a:gd name="connsiteY808" fmla="*/ 497730 h 1562390"/>
                <a:gd name="connsiteX809" fmla="*/ 407445 w 1377506"/>
                <a:gd name="connsiteY809" fmla="*/ 469187 h 1562390"/>
                <a:gd name="connsiteX810" fmla="*/ 404589 w 1377506"/>
                <a:gd name="connsiteY810" fmla="*/ 471090 h 1562390"/>
                <a:gd name="connsiteX811" fmla="*/ 403161 w 1377506"/>
                <a:gd name="connsiteY811" fmla="*/ 444212 h 1562390"/>
                <a:gd name="connsiteX812" fmla="*/ 398123 w 1377506"/>
                <a:gd name="connsiteY812" fmla="*/ 424238 h 1562390"/>
                <a:gd name="connsiteX813" fmla="*/ 404589 w 1377506"/>
                <a:gd name="connsiteY813" fmla="*/ 429227 h 1562390"/>
                <a:gd name="connsiteX814" fmla="*/ 406493 w 1377506"/>
                <a:gd name="connsiteY814" fmla="*/ 407343 h 1562390"/>
                <a:gd name="connsiteX815" fmla="*/ 398877 w 1377506"/>
                <a:gd name="connsiteY815" fmla="*/ 402586 h 1562390"/>
                <a:gd name="connsiteX816" fmla="*/ 399829 w 1377506"/>
                <a:gd name="connsiteY816" fmla="*/ 411149 h 1562390"/>
                <a:gd name="connsiteX817" fmla="*/ 395069 w 1377506"/>
                <a:gd name="connsiteY817" fmla="*/ 408295 h 1562390"/>
                <a:gd name="connsiteX818" fmla="*/ 416012 w 1377506"/>
                <a:gd name="connsiteY818" fmla="*/ 409246 h 1562390"/>
                <a:gd name="connsiteX819" fmla="*/ 420772 w 1377506"/>
                <a:gd name="connsiteY819" fmla="*/ 387363 h 1562390"/>
                <a:gd name="connsiteX820" fmla="*/ 417168 w 1377506"/>
                <a:gd name="connsiteY820" fmla="*/ 389164 h 1562390"/>
                <a:gd name="connsiteX821" fmla="*/ 415298 w 1377506"/>
                <a:gd name="connsiteY821" fmla="*/ 384152 h 1562390"/>
                <a:gd name="connsiteX822" fmla="*/ 414108 w 1377506"/>
                <a:gd name="connsiteY822" fmla="*/ 372140 h 1562390"/>
                <a:gd name="connsiteX823" fmla="*/ 411015 w 1377506"/>
                <a:gd name="connsiteY823" fmla="*/ 383438 h 1562390"/>
                <a:gd name="connsiteX824" fmla="*/ 416448 w 1377506"/>
                <a:gd name="connsiteY824" fmla="*/ 389524 h 1562390"/>
                <a:gd name="connsiteX825" fmla="*/ 411729 w 1377506"/>
                <a:gd name="connsiteY825" fmla="*/ 391882 h 1562390"/>
                <a:gd name="connsiteX826" fmla="*/ 402685 w 1377506"/>
                <a:gd name="connsiteY826" fmla="*/ 392120 h 1562390"/>
                <a:gd name="connsiteX827" fmla="*/ 412205 w 1377506"/>
                <a:gd name="connsiteY827" fmla="*/ 355966 h 1562390"/>
                <a:gd name="connsiteX828" fmla="*/ 394117 w 1377506"/>
                <a:gd name="connsiteY828" fmla="*/ 313151 h 1562390"/>
                <a:gd name="connsiteX829" fmla="*/ 397925 w 1377506"/>
                <a:gd name="connsiteY829" fmla="*/ 304588 h 1562390"/>
                <a:gd name="connsiteX830" fmla="*/ 394117 w 1377506"/>
                <a:gd name="connsiteY830" fmla="*/ 307442 h 1562390"/>
                <a:gd name="connsiteX831" fmla="*/ 403637 w 1377506"/>
                <a:gd name="connsiteY831" fmla="*/ 282705 h 1562390"/>
                <a:gd name="connsiteX832" fmla="*/ 396973 w 1377506"/>
                <a:gd name="connsiteY832" fmla="*/ 287462 h 1562390"/>
                <a:gd name="connsiteX833" fmla="*/ 405541 w 1377506"/>
                <a:gd name="connsiteY833" fmla="*/ 235133 h 1562390"/>
                <a:gd name="connsiteX834" fmla="*/ 402685 w 1377506"/>
                <a:gd name="connsiteY834" fmla="*/ 238939 h 1562390"/>
                <a:gd name="connsiteX835" fmla="*/ 404589 w 1377506"/>
                <a:gd name="connsiteY835" fmla="*/ 229425 h 1562390"/>
                <a:gd name="connsiteX836" fmla="*/ 410300 w 1377506"/>
                <a:gd name="connsiteY836" fmla="*/ 237036 h 1562390"/>
                <a:gd name="connsiteX837" fmla="*/ 407445 w 1377506"/>
                <a:gd name="connsiteY837" fmla="*/ 191367 h 1562390"/>
                <a:gd name="connsiteX838" fmla="*/ 399829 w 1377506"/>
                <a:gd name="connsiteY838" fmla="*/ 198978 h 1562390"/>
                <a:gd name="connsiteX839" fmla="*/ 409349 w 1377506"/>
                <a:gd name="connsiteY839" fmla="*/ 176144 h 1562390"/>
                <a:gd name="connsiteX840" fmla="*/ 396973 w 1377506"/>
                <a:gd name="connsiteY840" fmla="*/ 185658 h 1562390"/>
                <a:gd name="connsiteX841" fmla="*/ 396973 w 1377506"/>
                <a:gd name="connsiteY841" fmla="*/ 167581 h 1562390"/>
                <a:gd name="connsiteX842" fmla="*/ 392213 w 1377506"/>
                <a:gd name="connsiteY842" fmla="*/ 163775 h 1562390"/>
                <a:gd name="connsiteX843" fmla="*/ 392213 w 1377506"/>
                <a:gd name="connsiteY843" fmla="*/ 143795 h 1562390"/>
                <a:gd name="connsiteX844" fmla="*/ 389357 w 1377506"/>
                <a:gd name="connsiteY844" fmla="*/ 145698 h 1562390"/>
                <a:gd name="connsiteX845" fmla="*/ 391261 w 1377506"/>
                <a:gd name="connsiteY845" fmla="*/ 114300 h 1562390"/>
                <a:gd name="connsiteX846" fmla="*/ 386501 w 1377506"/>
                <a:gd name="connsiteY846" fmla="*/ 116203 h 1562390"/>
                <a:gd name="connsiteX847" fmla="*/ 387453 w 1377506"/>
                <a:gd name="connsiteY847" fmla="*/ 91466 h 1562390"/>
                <a:gd name="connsiteX848" fmla="*/ 381741 w 1377506"/>
                <a:gd name="connsiteY848" fmla="*/ 97175 h 1562390"/>
                <a:gd name="connsiteX849" fmla="*/ 385549 w 1377506"/>
                <a:gd name="connsiteY849" fmla="*/ 66729 h 1562390"/>
                <a:gd name="connsiteX850" fmla="*/ 374126 w 1377506"/>
                <a:gd name="connsiteY850" fmla="*/ 61020 h 1562390"/>
                <a:gd name="connsiteX851" fmla="*/ 376030 w 1377506"/>
                <a:gd name="connsiteY851" fmla="*/ 43894 h 1562390"/>
                <a:gd name="connsiteX852" fmla="*/ 373174 w 1377506"/>
                <a:gd name="connsiteY852" fmla="*/ 49603 h 1562390"/>
                <a:gd name="connsiteX853" fmla="*/ 376030 w 1377506"/>
                <a:gd name="connsiteY853" fmla="*/ 49603 h 1562390"/>
                <a:gd name="connsiteX854" fmla="*/ 372222 w 1377506"/>
                <a:gd name="connsiteY854" fmla="*/ 54360 h 1562390"/>
                <a:gd name="connsiteX855" fmla="*/ 373174 w 1377506"/>
                <a:gd name="connsiteY855" fmla="*/ 35331 h 1562390"/>
                <a:gd name="connsiteX856" fmla="*/ 364606 w 1377506"/>
                <a:gd name="connsiteY856" fmla="*/ 41040 h 156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Lst>
              <a:rect l="l" t="t" r="r" b="b"/>
              <a:pathLst>
                <a:path w="1377506" h="1562390">
                  <a:moveTo>
                    <a:pt x="415061" y="1526235"/>
                  </a:moveTo>
                  <a:cubicBezTo>
                    <a:pt x="416013" y="1534798"/>
                    <a:pt x="421725" y="1559535"/>
                    <a:pt x="411253" y="1562390"/>
                  </a:cubicBezTo>
                  <a:cubicBezTo>
                    <a:pt x="411253" y="1551923"/>
                    <a:pt x="412205" y="1536701"/>
                    <a:pt x="415061" y="1526235"/>
                  </a:cubicBezTo>
                  <a:close/>
                  <a:moveTo>
                    <a:pt x="433148" y="1522429"/>
                  </a:moveTo>
                  <a:lnTo>
                    <a:pt x="430292" y="1534798"/>
                  </a:lnTo>
                  <a:cubicBezTo>
                    <a:pt x="427436" y="1527186"/>
                    <a:pt x="432196" y="1528137"/>
                    <a:pt x="433148" y="1522429"/>
                  </a:cubicBezTo>
                  <a:close/>
                  <a:moveTo>
                    <a:pt x="423628" y="1518623"/>
                  </a:moveTo>
                  <a:lnTo>
                    <a:pt x="423628" y="1526235"/>
                  </a:lnTo>
                  <a:lnTo>
                    <a:pt x="419820" y="1525283"/>
                  </a:lnTo>
                  <a:close/>
                  <a:moveTo>
                    <a:pt x="402685" y="1473906"/>
                  </a:moveTo>
                  <a:cubicBezTo>
                    <a:pt x="402685" y="1477711"/>
                    <a:pt x="407445" y="1479614"/>
                    <a:pt x="403637" y="1482469"/>
                  </a:cubicBezTo>
                  <a:cubicBezTo>
                    <a:pt x="396021" y="1487226"/>
                    <a:pt x="402685" y="1478663"/>
                    <a:pt x="402685" y="1473906"/>
                  </a:cubicBezTo>
                  <a:close/>
                  <a:moveTo>
                    <a:pt x="424188" y="1391444"/>
                  </a:moveTo>
                  <a:lnTo>
                    <a:pt x="420772" y="1398742"/>
                  </a:lnTo>
                  <a:cubicBezTo>
                    <a:pt x="422200" y="1396839"/>
                    <a:pt x="422914" y="1393985"/>
                    <a:pt x="423985" y="1391606"/>
                  </a:cubicBezTo>
                  <a:close/>
                  <a:moveTo>
                    <a:pt x="406493" y="1383281"/>
                  </a:moveTo>
                  <a:lnTo>
                    <a:pt x="407600" y="1384249"/>
                  </a:lnTo>
                  <a:lnTo>
                    <a:pt x="400781" y="1393985"/>
                  </a:lnTo>
                  <a:cubicBezTo>
                    <a:pt x="402685" y="1393033"/>
                    <a:pt x="404589" y="1386849"/>
                    <a:pt x="406493" y="1383281"/>
                  </a:cubicBezTo>
                  <a:close/>
                  <a:moveTo>
                    <a:pt x="414109" y="1374956"/>
                  </a:moveTo>
                  <a:cubicBezTo>
                    <a:pt x="410301" y="1379713"/>
                    <a:pt x="412205" y="1388276"/>
                    <a:pt x="412205" y="1388276"/>
                  </a:cubicBezTo>
                  <a:lnTo>
                    <a:pt x="407600" y="1384249"/>
                  </a:lnTo>
                  <a:close/>
                  <a:moveTo>
                    <a:pt x="427436" y="1356878"/>
                  </a:moveTo>
                  <a:lnTo>
                    <a:pt x="426484" y="1365442"/>
                  </a:lnTo>
                  <a:lnTo>
                    <a:pt x="433148" y="1360684"/>
                  </a:lnTo>
                  <a:close/>
                  <a:moveTo>
                    <a:pt x="443620" y="1312161"/>
                  </a:moveTo>
                  <a:cubicBezTo>
                    <a:pt x="443620" y="1315967"/>
                    <a:pt x="442668" y="1315016"/>
                    <a:pt x="440764" y="1315967"/>
                  </a:cubicBezTo>
                  <a:lnTo>
                    <a:pt x="441269" y="1314063"/>
                  </a:lnTo>
                  <a:close/>
                  <a:moveTo>
                    <a:pt x="422676" y="1260783"/>
                  </a:moveTo>
                  <a:lnTo>
                    <a:pt x="425532" y="1268395"/>
                  </a:lnTo>
                  <a:lnTo>
                    <a:pt x="425532" y="1262686"/>
                  </a:lnTo>
                  <a:close/>
                  <a:moveTo>
                    <a:pt x="405540" y="1232240"/>
                  </a:moveTo>
                  <a:cubicBezTo>
                    <a:pt x="402685" y="1236997"/>
                    <a:pt x="400781" y="1240803"/>
                    <a:pt x="398877" y="1244609"/>
                  </a:cubicBezTo>
                  <a:cubicBezTo>
                    <a:pt x="396021" y="1235094"/>
                    <a:pt x="402685" y="1234143"/>
                    <a:pt x="405540" y="1232240"/>
                  </a:cubicBezTo>
                  <a:close/>
                  <a:moveTo>
                    <a:pt x="428388" y="1163737"/>
                  </a:moveTo>
                  <a:cubicBezTo>
                    <a:pt x="426484" y="1164688"/>
                    <a:pt x="424580" y="1164688"/>
                    <a:pt x="423628" y="1164688"/>
                  </a:cubicBezTo>
                  <a:cubicBezTo>
                    <a:pt x="427436" y="1172300"/>
                    <a:pt x="429340" y="1191329"/>
                    <a:pt x="428388" y="1201794"/>
                  </a:cubicBezTo>
                  <a:cubicBezTo>
                    <a:pt x="432196" y="1205600"/>
                    <a:pt x="437908" y="1193232"/>
                    <a:pt x="440764" y="1189426"/>
                  </a:cubicBezTo>
                  <a:cubicBezTo>
                    <a:pt x="418868" y="1195134"/>
                    <a:pt x="441716" y="1175154"/>
                    <a:pt x="434100" y="1166591"/>
                  </a:cubicBezTo>
                  <a:cubicBezTo>
                    <a:pt x="432196" y="1168494"/>
                    <a:pt x="432196" y="1174203"/>
                    <a:pt x="429340" y="1176105"/>
                  </a:cubicBezTo>
                  <a:cubicBezTo>
                    <a:pt x="427436" y="1173251"/>
                    <a:pt x="426484" y="1167543"/>
                    <a:pt x="428388" y="1163737"/>
                  </a:cubicBezTo>
                  <a:close/>
                  <a:moveTo>
                    <a:pt x="388405" y="1132339"/>
                  </a:moveTo>
                  <a:cubicBezTo>
                    <a:pt x="390309" y="1127582"/>
                    <a:pt x="391261" y="1136145"/>
                    <a:pt x="391261" y="1138047"/>
                  </a:cubicBezTo>
                  <a:cubicBezTo>
                    <a:pt x="391261" y="1139950"/>
                    <a:pt x="391261" y="1143756"/>
                    <a:pt x="388405" y="1143756"/>
                  </a:cubicBezTo>
                  <a:close/>
                  <a:moveTo>
                    <a:pt x="400781" y="1087622"/>
                  </a:moveTo>
                  <a:lnTo>
                    <a:pt x="410301" y="1088574"/>
                  </a:lnTo>
                  <a:lnTo>
                    <a:pt x="405541" y="1097136"/>
                  </a:lnTo>
                  <a:cubicBezTo>
                    <a:pt x="405541" y="1088574"/>
                    <a:pt x="398877" y="1093331"/>
                    <a:pt x="400781" y="1087622"/>
                  </a:cubicBezTo>
                  <a:close/>
                  <a:moveTo>
                    <a:pt x="448964" y="1056296"/>
                  </a:moveTo>
                  <a:lnTo>
                    <a:pt x="450283" y="1057175"/>
                  </a:lnTo>
                  <a:lnTo>
                    <a:pt x="448169" y="1059993"/>
                  </a:lnTo>
                  <a:close/>
                  <a:moveTo>
                    <a:pt x="392808" y="1054559"/>
                  </a:moveTo>
                  <a:cubicBezTo>
                    <a:pt x="395069" y="1053846"/>
                    <a:pt x="396973" y="1054322"/>
                    <a:pt x="396973" y="1055273"/>
                  </a:cubicBezTo>
                  <a:lnTo>
                    <a:pt x="386501" y="1060982"/>
                  </a:lnTo>
                  <a:cubicBezTo>
                    <a:pt x="387929" y="1057176"/>
                    <a:pt x="390547" y="1055273"/>
                    <a:pt x="392808" y="1054559"/>
                  </a:cubicBezTo>
                  <a:close/>
                  <a:moveTo>
                    <a:pt x="891047" y="1054321"/>
                  </a:moveTo>
                  <a:lnTo>
                    <a:pt x="900567" y="1054321"/>
                  </a:lnTo>
                  <a:lnTo>
                    <a:pt x="905327" y="1057175"/>
                  </a:lnTo>
                  <a:close/>
                  <a:moveTo>
                    <a:pt x="1004332" y="1051467"/>
                  </a:moveTo>
                  <a:cubicBezTo>
                    <a:pt x="1005284" y="1051467"/>
                    <a:pt x="1008140" y="1051467"/>
                    <a:pt x="1009092" y="1054321"/>
                  </a:cubicBezTo>
                  <a:lnTo>
                    <a:pt x="999572" y="1054321"/>
                  </a:lnTo>
                  <a:cubicBezTo>
                    <a:pt x="995764" y="1053370"/>
                    <a:pt x="1002428" y="1052418"/>
                    <a:pt x="1004332" y="1051467"/>
                  </a:cubicBezTo>
                  <a:close/>
                  <a:moveTo>
                    <a:pt x="853920" y="1048613"/>
                  </a:moveTo>
                  <a:lnTo>
                    <a:pt x="864392" y="1049564"/>
                  </a:lnTo>
                  <a:lnTo>
                    <a:pt x="863440" y="1051467"/>
                  </a:lnTo>
                  <a:close/>
                  <a:moveTo>
                    <a:pt x="930078" y="1046710"/>
                  </a:moveTo>
                  <a:lnTo>
                    <a:pt x="935790" y="1057176"/>
                  </a:lnTo>
                  <a:cubicBezTo>
                    <a:pt x="929126" y="1055273"/>
                    <a:pt x="929126" y="1046710"/>
                    <a:pt x="930078" y="1046710"/>
                  </a:cubicBezTo>
                  <a:close/>
                  <a:moveTo>
                    <a:pt x="134378" y="1044074"/>
                  </a:moveTo>
                  <a:lnTo>
                    <a:pt x="135180" y="1044807"/>
                  </a:lnTo>
                  <a:lnTo>
                    <a:pt x="134132" y="1044144"/>
                  </a:lnTo>
                  <a:close/>
                  <a:moveTo>
                    <a:pt x="378210" y="1041842"/>
                  </a:moveTo>
                  <a:lnTo>
                    <a:pt x="378053" y="1042072"/>
                  </a:lnTo>
                  <a:cubicBezTo>
                    <a:pt x="375078" y="1042905"/>
                    <a:pt x="371746" y="1042905"/>
                    <a:pt x="371270" y="1043856"/>
                  </a:cubicBezTo>
                  <a:close/>
                  <a:moveTo>
                    <a:pt x="122879" y="1041224"/>
                  </a:moveTo>
                  <a:lnTo>
                    <a:pt x="125275" y="1043911"/>
                  </a:lnTo>
                  <a:lnTo>
                    <a:pt x="118997" y="1044807"/>
                  </a:lnTo>
                  <a:lnTo>
                    <a:pt x="118063" y="1041516"/>
                  </a:lnTo>
                  <a:close/>
                  <a:moveTo>
                    <a:pt x="189443" y="1041002"/>
                  </a:moveTo>
                  <a:lnTo>
                    <a:pt x="204675" y="1042904"/>
                  </a:lnTo>
                  <a:cubicBezTo>
                    <a:pt x="193251" y="1046710"/>
                    <a:pt x="200867" y="1042904"/>
                    <a:pt x="189443" y="1041002"/>
                  </a:cubicBezTo>
                  <a:close/>
                  <a:moveTo>
                    <a:pt x="122805" y="1041001"/>
                  </a:moveTo>
                  <a:cubicBezTo>
                    <a:pt x="125184" y="1039574"/>
                    <a:pt x="127326" y="1040050"/>
                    <a:pt x="129349" y="1041120"/>
                  </a:cubicBezTo>
                  <a:lnTo>
                    <a:pt x="134132" y="1044144"/>
                  </a:lnTo>
                  <a:lnTo>
                    <a:pt x="128516" y="1045759"/>
                  </a:lnTo>
                  <a:lnTo>
                    <a:pt x="129468" y="1048613"/>
                  </a:lnTo>
                  <a:lnTo>
                    <a:pt x="125275" y="1043911"/>
                  </a:lnTo>
                  <a:lnTo>
                    <a:pt x="125660" y="1043856"/>
                  </a:lnTo>
                  <a:cubicBezTo>
                    <a:pt x="122805" y="1043856"/>
                    <a:pt x="123757" y="1042904"/>
                    <a:pt x="122805" y="1041001"/>
                  </a:cubicBezTo>
                  <a:close/>
                  <a:moveTo>
                    <a:pt x="1086202" y="1036244"/>
                  </a:moveTo>
                  <a:cubicBezTo>
                    <a:pt x="1090962" y="1039098"/>
                    <a:pt x="1094770" y="1041001"/>
                    <a:pt x="1097626" y="1042904"/>
                  </a:cubicBezTo>
                  <a:cubicBezTo>
                    <a:pt x="1089058" y="1045758"/>
                    <a:pt x="1089058" y="1040049"/>
                    <a:pt x="1086202" y="1036244"/>
                  </a:cubicBezTo>
                  <a:close/>
                  <a:moveTo>
                    <a:pt x="1303847" y="1035292"/>
                  </a:moveTo>
                  <a:cubicBezTo>
                    <a:pt x="1304918" y="1034579"/>
                    <a:pt x="1306108" y="1034341"/>
                    <a:pt x="1308012" y="1036244"/>
                  </a:cubicBezTo>
                  <a:cubicBezTo>
                    <a:pt x="1311820" y="1042903"/>
                    <a:pt x="1303252" y="1037195"/>
                    <a:pt x="1300396" y="1037195"/>
                  </a:cubicBezTo>
                  <a:cubicBezTo>
                    <a:pt x="1301824" y="1037195"/>
                    <a:pt x="1302776" y="1036006"/>
                    <a:pt x="1303847" y="1035292"/>
                  </a:cubicBezTo>
                  <a:close/>
                  <a:moveTo>
                    <a:pt x="441716" y="1035292"/>
                  </a:moveTo>
                  <a:cubicBezTo>
                    <a:pt x="440764" y="1032438"/>
                    <a:pt x="441716" y="1048613"/>
                    <a:pt x="442668" y="1054321"/>
                  </a:cubicBezTo>
                  <a:cubicBezTo>
                    <a:pt x="445524" y="1050516"/>
                    <a:pt x="446476" y="1036244"/>
                    <a:pt x="441716" y="1035292"/>
                  </a:cubicBezTo>
                  <a:close/>
                  <a:moveTo>
                    <a:pt x="960541" y="1034341"/>
                  </a:moveTo>
                  <a:lnTo>
                    <a:pt x="968157" y="1038146"/>
                  </a:lnTo>
                  <a:cubicBezTo>
                    <a:pt x="960541" y="1037195"/>
                    <a:pt x="964349" y="1044807"/>
                    <a:pt x="960541" y="1042904"/>
                  </a:cubicBezTo>
                  <a:close/>
                  <a:moveTo>
                    <a:pt x="493122" y="1033390"/>
                  </a:moveTo>
                  <a:cubicBezTo>
                    <a:pt x="489314" y="1044807"/>
                    <a:pt x="480747" y="1030536"/>
                    <a:pt x="474083" y="1041002"/>
                  </a:cubicBezTo>
                  <a:cubicBezTo>
                    <a:pt x="472179" y="1032439"/>
                    <a:pt x="488363" y="1036245"/>
                    <a:pt x="493122" y="1033390"/>
                  </a:cubicBezTo>
                  <a:close/>
                  <a:moveTo>
                    <a:pt x="590224" y="1033389"/>
                  </a:moveTo>
                  <a:lnTo>
                    <a:pt x="583560" y="1034341"/>
                  </a:lnTo>
                  <a:lnTo>
                    <a:pt x="587368" y="1038147"/>
                  </a:lnTo>
                  <a:close/>
                  <a:moveTo>
                    <a:pt x="511624" y="1032593"/>
                  </a:moveTo>
                  <a:lnTo>
                    <a:pt x="518826" y="1035292"/>
                  </a:lnTo>
                  <a:lnTo>
                    <a:pt x="517874" y="1036244"/>
                  </a:lnTo>
                  <a:lnTo>
                    <a:pt x="512267" y="1034142"/>
                  </a:lnTo>
                  <a:lnTo>
                    <a:pt x="513114" y="1034341"/>
                  </a:lnTo>
                  <a:close/>
                  <a:moveTo>
                    <a:pt x="346518" y="1027681"/>
                  </a:moveTo>
                  <a:cubicBezTo>
                    <a:pt x="344614" y="1030535"/>
                    <a:pt x="336999" y="1030535"/>
                    <a:pt x="329383" y="1031487"/>
                  </a:cubicBezTo>
                  <a:cubicBezTo>
                    <a:pt x="332239" y="1039098"/>
                    <a:pt x="346518" y="1031487"/>
                    <a:pt x="346518" y="1027681"/>
                  </a:cubicBezTo>
                  <a:close/>
                  <a:moveTo>
                    <a:pt x="1294803" y="1026730"/>
                  </a:moveTo>
                  <a:cubicBezTo>
                    <a:pt x="1296826" y="1026254"/>
                    <a:pt x="1299444" y="1026254"/>
                    <a:pt x="1303252" y="1027681"/>
                  </a:cubicBezTo>
                  <a:cubicBezTo>
                    <a:pt x="1297540" y="1028632"/>
                    <a:pt x="1293732" y="1029584"/>
                    <a:pt x="1289924" y="1028632"/>
                  </a:cubicBezTo>
                  <a:cubicBezTo>
                    <a:pt x="1291352" y="1028156"/>
                    <a:pt x="1292780" y="1027205"/>
                    <a:pt x="1294803" y="1026730"/>
                  </a:cubicBezTo>
                  <a:close/>
                  <a:moveTo>
                    <a:pt x="316055" y="1026730"/>
                  </a:moveTo>
                  <a:lnTo>
                    <a:pt x="316445" y="1026958"/>
                  </a:lnTo>
                  <a:lnTo>
                    <a:pt x="315103" y="1030535"/>
                  </a:lnTo>
                  <a:lnTo>
                    <a:pt x="313306" y="1029170"/>
                  </a:lnTo>
                  <a:close/>
                  <a:moveTo>
                    <a:pt x="229426" y="1026730"/>
                  </a:moveTo>
                  <a:cubicBezTo>
                    <a:pt x="227522" y="1029584"/>
                    <a:pt x="222762" y="1026730"/>
                    <a:pt x="224666" y="1031487"/>
                  </a:cubicBezTo>
                  <a:cubicBezTo>
                    <a:pt x="230378" y="1029584"/>
                    <a:pt x="238945" y="1039098"/>
                    <a:pt x="241801" y="1030535"/>
                  </a:cubicBezTo>
                  <a:close/>
                  <a:moveTo>
                    <a:pt x="1212814" y="1025778"/>
                  </a:moveTo>
                  <a:cubicBezTo>
                    <a:pt x="1216622" y="1029584"/>
                    <a:pt x="1224238" y="1027681"/>
                    <a:pt x="1224238" y="1027681"/>
                  </a:cubicBezTo>
                  <a:cubicBezTo>
                    <a:pt x="1207102" y="1032438"/>
                    <a:pt x="1228045" y="1036244"/>
                    <a:pt x="1228997" y="1039098"/>
                  </a:cubicBezTo>
                  <a:cubicBezTo>
                    <a:pt x="1218526" y="1037195"/>
                    <a:pt x="1218526" y="1032438"/>
                    <a:pt x="1212814" y="1025778"/>
                  </a:cubicBezTo>
                  <a:close/>
                  <a:moveTo>
                    <a:pt x="897711" y="1024827"/>
                  </a:moveTo>
                  <a:lnTo>
                    <a:pt x="903423" y="1029584"/>
                  </a:lnTo>
                  <a:lnTo>
                    <a:pt x="892951" y="1025778"/>
                  </a:lnTo>
                  <a:cubicBezTo>
                    <a:pt x="893903" y="1031487"/>
                    <a:pt x="904375" y="1038147"/>
                    <a:pt x="913894" y="1033389"/>
                  </a:cubicBezTo>
                  <a:close/>
                  <a:moveTo>
                    <a:pt x="887239" y="1024827"/>
                  </a:moveTo>
                  <a:lnTo>
                    <a:pt x="889143" y="1030535"/>
                  </a:lnTo>
                  <a:lnTo>
                    <a:pt x="872008" y="1028632"/>
                  </a:lnTo>
                  <a:lnTo>
                    <a:pt x="890095" y="1031487"/>
                  </a:lnTo>
                  <a:lnTo>
                    <a:pt x="889143" y="1030535"/>
                  </a:lnTo>
                  <a:lnTo>
                    <a:pt x="890095" y="1030535"/>
                  </a:lnTo>
                  <a:close/>
                  <a:moveTo>
                    <a:pt x="1363465" y="1020546"/>
                  </a:moveTo>
                  <a:cubicBezTo>
                    <a:pt x="1370128" y="1020308"/>
                    <a:pt x="1376078" y="1021497"/>
                    <a:pt x="1377506" y="1026730"/>
                  </a:cubicBezTo>
                  <a:cubicBezTo>
                    <a:pt x="1367986" y="1026730"/>
                    <a:pt x="1353707" y="1026730"/>
                    <a:pt x="1345139" y="1022924"/>
                  </a:cubicBezTo>
                  <a:cubicBezTo>
                    <a:pt x="1349423" y="1022448"/>
                    <a:pt x="1356801" y="1020784"/>
                    <a:pt x="1363465" y="1020546"/>
                  </a:cubicBezTo>
                  <a:close/>
                  <a:moveTo>
                    <a:pt x="1173783" y="1018167"/>
                  </a:moveTo>
                  <a:cubicBezTo>
                    <a:pt x="1180447" y="1015313"/>
                    <a:pt x="1185207" y="1022924"/>
                    <a:pt x="1190918" y="1023875"/>
                  </a:cubicBezTo>
                  <a:cubicBezTo>
                    <a:pt x="1186159" y="1023875"/>
                    <a:pt x="1182351" y="1022924"/>
                    <a:pt x="1184255" y="1027681"/>
                  </a:cubicBezTo>
                  <a:cubicBezTo>
                    <a:pt x="1178543" y="1026730"/>
                    <a:pt x="1176639" y="1021973"/>
                    <a:pt x="1173783" y="1018167"/>
                  </a:cubicBezTo>
                  <a:close/>
                  <a:moveTo>
                    <a:pt x="75206" y="1018167"/>
                  </a:moveTo>
                  <a:cubicBezTo>
                    <a:pt x="69494" y="1021973"/>
                    <a:pt x="76158" y="1025778"/>
                    <a:pt x="79966" y="1025778"/>
                  </a:cubicBezTo>
                  <a:cubicBezTo>
                    <a:pt x="79966" y="1024827"/>
                    <a:pt x="80918" y="1021973"/>
                    <a:pt x="79014" y="1020070"/>
                  </a:cubicBezTo>
                  <a:close/>
                  <a:moveTo>
                    <a:pt x="1113809" y="1016264"/>
                  </a:moveTo>
                  <a:lnTo>
                    <a:pt x="1111905" y="1019118"/>
                  </a:lnTo>
                  <a:lnTo>
                    <a:pt x="1118569" y="1017215"/>
                  </a:lnTo>
                  <a:close/>
                  <a:moveTo>
                    <a:pt x="580704" y="1016264"/>
                  </a:moveTo>
                  <a:cubicBezTo>
                    <a:pt x="574992" y="1027681"/>
                    <a:pt x="593080" y="1025778"/>
                    <a:pt x="600695" y="1022924"/>
                  </a:cubicBezTo>
                  <a:cubicBezTo>
                    <a:pt x="597839" y="1020070"/>
                    <a:pt x="582608" y="1026730"/>
                    <a:pt x="580704" y="1016264"/>
                  </a:cubicBezTo>
                  <a:close/>
                  <a:moveTo>
                    <a:pt x="903423" y="1015312"/>
                  </a:moveTo>
                  <a:cubicBezTo>
                    <a:pt x="903423" y="1018167"/>
                    <a:pt x="905327" y="1021021"/>
                    <a:pt x="907231" y="1021973"/>
                  </a:cubicBezTo>
                  <a:cubicBezTo>
                    <a:pt x="906279" y="1020070"/>
                    <a:pt x="910087" y="1018167"/>
                    <a:pt x="903423" y="1015312"/>
                  </a:cubicBezTo>
                  <a:close/>
                  <a:moveTo>
                    <a:pt x="1345139" y="1014361"/>
                  </a:moveTo>
                  <a:lnTo>
                    <a:pt x="1344187" y="1018167"/>
                  </a:lnTo>
                  <a:lnTo>
                    <a:pt x="1338475" y="1015313"/>
                  </a:lnTo>
                  <a:close/>
                  <a:moveTo>
                    <a:pt x="606407" y="1012458"/>
                  </a:moveTo>
                  <a:cubicBezTo>
                    <a:pt x="610215" y="1014361"/>
                    <a:pt x="610215" y="1022924"/>
                    <a:pt x="618783" y="1019118"/>
                  </a:cubicBezTo>
                  <a:cubicBezTo>
                    <a:pt x="615927" y="1016264"/>
                    <a:pt x="613071" y="1019118"/>
                    <a:pt x="611167" y="1017215"/>
                  </a:cubicBezTo>
                  <a:cubicBezTo>
                    <a:pt x="611167" y="1011506"/>
                    <a:pt x="610215" y="1012458"/>
                    <a:pt x="606407" y="1012458"/>
                  </a:cubicBezTo>
                  <a:close/>
                  <a:moveTo>
                    <a:pt x="1199486" y="1007701"/>
                  </a:moveTo>
                  <a:lnTo>
                    <a:pt x="1195679" y="1014361"/>
                  </a:lnTo>
                  <a:lnTo>
                    <a:pt x="1203295" y="1014361"/>
                  </a:lnTo>
                  <a:close/>
                  <a:moveTo>
                    <a:pt x="1340379" y="1005798"/>
                  </a:moveTo>
                  <a:lnTo>
                    <a:pt x="1351803" y="1008652"/>
                  </a:lnTo>
                  <a:cubicBezTo>
                    <a:pt x="1346091" y="1010555"/>
                    <a:pt x="1347043" y="1005798"/>
                    <a:pt x="1340379" y="1005798"/>
                  </a:cubicBezTo>
                  <a:close/>
                  <a:moveTo>
                    <a:pt x="1048123" y="1001992"/>
                  </a:moveTo>
                  <a:cubicBezTo>
                    <a:pt x="1052883" y="1023875"/>
                    <a:pt x="1035747" y="1001041"/>
                    <a:pt x="1028131" y="1008652"/>
                  </a:cubicBezTo>
                  <a:cubicBezTo>
                    <a:pt x="1030035" y="1010555"/>
                    <a:pt x="1035747" y="1010555"/>
                    <a:pt x="1036699" y="1013409"/>
                  </a:cubicBezTo>
                  <a:cubicBezTo>
                    <a:pt x="1034795" y="1015312"/>
                    <a:pt x="1030035" y="1016264"/>
                    <a:pt x="1026227" y="1014361"/>
                  </a:cubicBezTo>
                  <a:cubicBezTo>
                    <a:pt x="1027179" y="1016264"/>
                    <a:pt x="1027179" y="1018167"/>
                    <a:pt x="1027179" y="1019118"/>
                  </a:cubicBezTo>
                  <a:cubicBezTo>
                    <a:pt x="1033843" y="1015312"/>
                    <a:pt x="1050979" y="1013409"/>
                    <a:pt x="1059547" y="1014361"/>
                  </a:cubicBezTo>
                  <a:cubicBezTo>
                    <a:pt x="1063354" y="1010555"/>
                    <a:pt x="1051931" y="1004846"/>
                    <a:pt x="1048123" y="1001992"/>
                  </a:cubicBezTo>
                  <a:close/>
                  <a:moveTo>
                    <a:pt x="835833" y="1001992"/>
                  </a:moveTo>
                  <a:cubicBezTo>
                    <a:pt x="843448" y="1010555"/>
                    <a:pt x="844400" y="1015312"/>
                    <a:pt x="854872" y="1019118"/>
                  </a:cubicBezTo>
                  <a:lnTo>
                    <a:pt x="857728" y="1011506"/>
                  </a:lnTo>
                  <a:cubicBezTo>
                    <a:pt x="853920" y="1012458"/>
                    <a:pt x="855824" y="1018167"/>
                    <a:pt x="848208" y="1014361"/>
                  </a:cubicBezTo>
                  <a:cubicBezTo>
                    <a:pt x="849160" y="1009604"/>
                    <a:pt x="846305" y="998187"/>
                    <a:pt x="835833" y="1001992"/>
                  </a:cubicBezTo>
                  <a:close/>
                  <a:moveTo>
                    <a:pt x="920439" y="999614"/>
                  </a:moveTo>
                  <a:cubicBezTo>
                    <a:pt x="916750" y="999614"/>
                    <a:pt x="913419" y="1000565"/>
                    <a:pt x="912943" y="1002944"/>
                  </a:cubicBezTo>
                  <a:cubicBezTo>
                    <a:pt x="911039" y="1003895"/>
                    <a:pt x="924366" y="1001992"/>
                    <a:pt x="930078" y="1001992"/>
                  </a:cubicBezTo>
                  <a:cubicBezTo>
                    <a:pt x="928174" y="1000565"/>
                    <a:pt x="924128" y="999614"/>
                    <a:pt x="920439" y="999614"/>
                  </a:cubicBezTo>
                  <a:close/>
                  <a:moveTo>
                    <a:pt x="501690" y="999138"/>
                  </a:moveTo>
                  <a:cubicBezTo>
                    <a:pt x="503594" y="1012458"/>
                    <a:pt x="491218" y="1001041"/>
                    <a:pt x="486458" y="1000089"/>
                  </a:cubicBezTo>
                  <a:cubicBezTo>
                    <a:pt x="491218" y="1001992"/>
                    <a:pt x="498834" y="1014361"/>
                    <a:pt x="509306" y="1007701"/>
                  </a:cubicBezTo>
                  <a:lnTo>
                    <a:pt x="501690" y="1004846"/>
                  </a:lnTo>
                  <a:lnTo>
                    <a:pt x="503594" y="1003895"/>
                  </a:lnTo>
                  <a:close/>
                  <a:moveTo>
                    <a:pt x="839641" y="994381"/>
                  </a:moveTo>
                  <a:lnTo>
                    <a:pt x="826313" y="998187"/>
                  </a:lnTo>
                  <a:cubicBezTo>
                    <a:pt x="833929" y="1008652"/>
                    <a:pt x="834881" y="998187"/>
                    <a:pt x="839641" y="994381"/>
                  </a:cubicBezTo>
                  <a:close/>
                  <a:moveTo>
                    <a:pt x="931982" y="993430"/>
                  </a:moveTo>
                  <a:cubicBezTo>
                    <a:pt x="931030" y="996284"/>
                    <a:pt x="926270" y="999138"/>
                    <a:pt x="935790" y="996284"/>
                  </a:cubicBezTo>
                  <a:close/>
                  <a:moveTo>
                    <a:pt x="1160456" y="992478"/>
                  </a:moveTo>
                  <a:cubicBezTo>
                    <a:pt x="1163312" y="992478"/>
                    <a:pt x="1163312" y="993430"/>
                    <a:pt x="1163312" y="995332"/>
                  </a:cubicBezTo>
                  <a:lnTo>
                    <a:pt x="1162513" y="995094"/>
                  </a:lnTo>
                  <a:close/>
                  <a:moveTo>
                    <a:pt x="398877" y="989624"/>
                  </a:moveTo>
                  <a:cubicBezTo>
                    <a:pt x="398877" y="990575"/>
                    <a:pt x="397925" y="992478"/>
                    <a:pt x="397925" y="994381"/>
                  </a:cubicBezTo>
                  <a:cubicBezTo>
                    <a:pt x="400781" y="995332"/>
                    <a:pt x="402685" y="996284"/>
                    <a:pt x="400781" y="999138"/>
                  </a:cubicBezTo>
                  <a:lnTo>
                    <a:pt x="396973" y="1000089"/>
                  </a:lnTo>
                  <a:cubicBezTo>
                    <a:pt x="398877" y="1000089"/>
                    <a:pt x="399829" y="1001041"/>
                    <a:pt x="400781" y="1002944"/>
                  </a:cubicBezTo>
                  <a:cubicBezTo>
                    <a:pt x="401733" y="1003895"/>
                    <a:pt x="402685" y="1004846"/>
                    <a:pt x="403637" y="1004846"/>
                  </a:cubicBezTo>
                  <a:cubicBezTo>
                    <a:pt x="404589" y="1003895"/>
                    <a:pt x="404589" y="1003895"/>
                    <a:pt x="404589" y="1003895"/>
                  </a:cubicBezTo>
                  <a:cubicBezTo>
                    <a:pt x="404589" y="1002944"/>
                    <a:pt x="404589" y="1002944"/>
                    <a:pt x="404589" y="1001992"/>
                  </a:cubicBezTo>
                  <a:cubicBezTo>
                    <a:pt x="403637" y="999138"/>
                    <a:pt x="396973" y="995332"/>
                    <a:pt x="404589" y="993430"/>
                  </a:cubicBezTo>
                  <a:cubicBezTo>
                    <a:pt x="407445" y="992478"/>
                    <a:pt x="402685" y="990575"/>
                    <a:pt x="398877" y="989624"/>
                  </a:cubicBezTo>
                  <a:close/>
                  <a:moveTo>
                    <a:pt x="396973" y="988672"/>
                  </a:moveTo>
                  <a:cubicBezTo>
                    <a:pt x="395069" y="988672"/>
                    <a:pt x="394117" y="989624"/>
                    <a:pt x="393165" y="989624"/>
                  </a:cubicBezTo>
                  <a:cubicBezTo>
                    <a:pt x="394117" y="991527"/>
                    <a:pt x="395069" y="991527"/>
                    <a:pt x="396021" y="992478"/>
                  </a:cubicBezTo>
                  <a:close/>
                  <a:moveTo>
                    <a:pt x="745395" y="984866"/>
                  </a:moveTo>
                  <a:cubicBezTo>
                    <a:pt x="745395" y="986769"/>
                    <a:pt x="745395" y="987720"/>
                    <a:pt x="744443" y="988672"/>
                  </a:cubicBezTo>
                  <a:cubicBezTo>
                    <a:pt x="744443" y="987720"/>
                    <a:pt x="743491" y="987720"/>
                    <a:pt x="743491" y="987720"/>
                  </a:cubicBezTo>
                  <a:close/>
                  <a:moveTo>
                    <a:pt x="174211" y="982012"/>
                  </a:moveTo>
                  <a:cubicBezTo>
                    <a:pt x="179923" y="982963"/>
                    <a:pt x="178019" y="994381"/>
                    <a:pt x="188491" y="988672"/>
                  </a:cubicBezTo>
                  <a:cubicBezTo>
                    <a:pt x="180875" y="987721"/>
                    <a:pt x="181827" y="977255"/>
                    <a:pt x="174211" y="982012"/>
                  </a:cubicBezTo>
                  <a:close/>
                  <a:moveTo>
                    <a:pt x="590224" y="980109"/>
                  </a:moveTo>
                  <a:cubicBezTo>
                    <a:pt x="591175" y="985818"/>
                    <a:pt x="593080" y="982012"/>
                    <a:pt x="595935" y="981060"/>
                  </a:cubicBezTo>
                  <a:close/>
                  <a:moveTo>
                    <a:pt x="564520" y="980109"/>
                  </a:moveTo>
                  <a:cubicBezTo>
                    <a:pt x="560712" y="982012"/>
                    <a:pt x="566424" y="986769"/>
                    <a:pt x="567376" y="989624"/>
                  </a:cubicBezTo>
                  <a:cubicBezTo>
                    <a:pt x="565472" y="990575"/>
                    <a:pt x="564520" y="989624"/>
                    <a:pt x="561664" y="988672"/>
                  </a:cubicBezTo>
                  <a:cubicBezTo>
                    <a:pt x="563568" y="1000089"/>
                    <a:pt x="569280" y="984866"/>
                    <a:pt x="576896" y="990575"/>
                  </a:cubicBezTo>
                  <a:cubicBezTo>
                    <a:pt x="575944" y="984866"/>
                    <a:pt x="567376" y="983915"/>
                    <a:pt x="564520" y="980109"/>
                  </a:cubicBezTo>
                  <a:close/>
                  <a:moveTo>
                    <a:pt x="442668" y="947760"/>
                  </a:moveTo>
                  <a:cubicBezTo>
                    <a:pt x="438384" y="952042"/>
                    <a:pt x="435290" y="954420"/>
                    <a:pt x="432791" y="957274"/>
                  </a:cubicBezTo>
                  <a:lnTo>
                    <a:pt x="430906" y="960971"/>
                  </a:lnTo>
                  <a:lnTo>
                    <a:pt x="430292" y="961080"/>
                  </a:lnTo>
                  <a:lnTo>
                    <a:pt x="430231" y="962295"/>
                  </a:lnTo>
                  <a:lnTo>
                    <a:pt x="426484" y="969644"/>
                  </a:lnTo>
                  <a:lnTo>
                    <a:pt x="433148" y="972498"/>
                  </a:lnTo>
                  <a:cubicBezTo>
                    <a:pt x="432672" y="970119"/>
                    <a:pt x="431006" y="969406"/>
                    <a:pt x="429935" y="968217"/>
                  </a:cubicBezTo>
                  <a:lnTo>
                    <a:pt x="430231" y="962295"/>
                  </a:lnTo>
                  <a:lnTo>
                    <a:pt x="430906" y="960971"/>
                  </a:lnTo>
                  <a:lnTo>
                    <a:pt x="439693" y="959415"/>
                  </a:lnTo>
                  <a:cubicBezTo>
                    <a:pt x="442668" y="957274"/>
                    <a:pt x="444572" y="953469"/>
                    <a:pt x="442668" y="947760"/>
                  </a:cubicBezTo>
                  <a:close/>
                  <a:moveTo>
                    <a:pt x="446476" y="937294"/>
                  </a:moveTo>
                  <a:cubicBezTo>
                    <a:pt x="436004" y="944906"/>
                    <a:pt x="446476" y="946809"/>
                    <a:pt x="450283" y="952517"/>
                  </a:cubicBezTo>
                  <a:close/>
                  <a:moveTo>
                    <a:pt x="457899" y="843102"/>
                  </a:moveTo>
                  <a:lnTo>
                    <a:pt x="460755" y="845957"/>
                  </a:lnTo>
                  <a:cubicBezTo>
                    <a:pt x="458851" y="845957"/>
                    <a:pt x="457899" y="845957"/>
                    <a:pt x="456947" y="845005"/>
                  </a:cubicBezTo>
                  <a:cubicBezTo>
                    <a:pt x="457899" y="844054"/>
                    <a:pt x="457899" y="844054"/>
                    <a:pt x="457899" y="843102"/>
                  </a:cubicBezTo>
                  <a:close/>
                  <a:moveTo>
                    <a:pt x="433148" y="687066"/>
                  </a:moveTo>
                  <a:cubicBezTo>
                    <a:pt x="431244" y="691824"/>
                    <a:pt x="422676" y="691824"/>
                    <a:pt x="427436" y="700386"/>
                  </a:cubicBezTo>
                  <a:cubicBezTo>
                    <a:pt x="430292" y="697532"/>
                    <a:pt x="427436" y="693726"/>
                    <a:pt x="429340" y="691824"/>
                  </a:cubicBezTo>
                  <a:cubicBezTo>
                    <a:pt x="434100" y="692775"/>
                    <a:pt x="433148" y="690872"/>
                    <a:pt x="433148" y="687066"/>
                  </a:cubicBezTo>
                  <a:close/>
                  <a:moveTo>
                    <a:pt x="465515" y="668038"/>
                  </a:moveTo>
                  <a:cubicBezTo>
                    <a:pt x="460755" y="668989"/>
                    <a:pt x="463611" y="670892"/>
                    <a:pt x="464563" y="674697"/>
                  </a:cubicBezTo>
                  <a:close/>
                  <a:moveTo>
                    <a:pt x="412205" y="660426"/>
                  </a:moveTo>
                  <a:lnTo>
                    <a:pt x="408397" y="665183"/>
                  </a:lnTo>
                  <a:lnTo>
                    <a:pt x="413156" y="668038"/>
                  </a:lnTo>
                  <a:close/>
                  <a:moveTo>
                    <a:pt x="423212" y="657527"/>
                  </a:moveTo>
                  <a:cubicBezTo>
                    <a:pt x="419285" y="661139"/>
                    <a:pt x="421248" y="673984"/>
                    <a:pt x="422676" y="680406"/>
                  </a:cubicBezTo>
                  <a:cubicBezTo>
                    <a:pt x="425532" y="676600"/>
                    <a:pt x="418868" y="659474"/>
                    <a:pt x="429340" y="657572"/>
                  </a:cubicBezTo>
                  <a:cubicBezTo>
                    <a:pt x="426484" y="656145"/>
                    <a:pt x="424521" y="656323"/>
                    <a:pt x="423212" y="657527"/>
                  </a:cubicBezTo>
                  <a:close/>
                  <a:moveTo>
                    <a:pt x="455995" y="636640"/>
                  </a:moveTo>
                  <a:cubicBezTo>
                    <a:pt x="444572" y="638543"/>
                    <a:pt x="459803" y="645203"/>
                    <a:pt x="454091" y="653766"/>
                  </a:cubicBezTo>
                  <a:cubicBezTo>
                    <a:pt x="459803" y="653766"/>
                    <a:pt x="460755" y="643300"/>
                    <a:pt x="464563" y="640446"/>
                  </a:cubicBezTo>
                  <a:cubicBezTo>
                    <a:pt x="463611" y="635688"/>
                    <a:pt x="458851" y="641397"/>
                    <a:pt x="455043" y="643300"/>
                  </a:cubicBezTo>
                  <a:cubicBezTo>
                    <a:pt x="454091" y="641397"/>
                    <a:pt x="455043" y="639494"/>
                    <a:pt x="455995" y="636640"/>
                  </a:cubicBezTo>
                  <a:close/>
                  <a:moveTo>
                    <a:pt x="411253" y="577651"/>
                  </a:moveTo>
                  <a:lnTo>
                    <a:pt x="412205" y="578602"/>
                  </a:lnTo>
                  <a:lnTo>
                    <a:pt x="409349" y="587165"/>
                  </a:lnTo>
                  <a:lnTo>
                    <a:pt x="408397" y="586214"/>
                  </a:lnTo>
                  <a:close/>
                  <a:moveTo>
                    <a:pt x="445524" y="550059"/>
                  </a:moveTo>
                  <a:cubicBezTo>
                    <a:pt x="443620" y="556719"/>
                    <a:pt x="431244" y="564331"/>
                    <a:pt x="437908" y="575748"/>
                  </a:cubicBezTo>
                  <a:lnTo>
                    <a:pt x="440764" y="567185"/>
                  </a:lnTo>
                  <a:lnTo>
                    <a:pt x="441716" y="569088"/>
                  </a:lnTo>
                  <a:lnTo>
                    <a:pt x="446476" y="567185"/>
                  </a:lnTo>
                  <a:cubicBezTo>
                    <a:pt x="433148" y="570039"/>
                    <a:pt x="444572" y="554816"/>
                    <a:pt x="445524" y="550059"/>
                  </a:cubicBezTo>
                  <a:close/>
                  <a:moveTo>
                    <a:pt x="404589" y="536739"/>
                  </a:moveTo>
                  <a:cubicBezTo>
                    <a:pt x="407445" y="538404"/>
                    <a:pt x="408695" y="540307"/>
                    <a:pt x="409126" y="542284"/>
                  </a:cubicBezTo>
                  <a:lnTo>
                    <a:pt x="409115" y="542457"/>
                  </a:lnTo>
                  <a:close/>
                  <a:moveTo>
                    <a:pt x="459803" y="462527"/>
                  </a:moveTo>
                  <a:cubicBezTo>
                    <a:pt x="450283" y="468236"/>
                    <a:pt x="459803" y="471090"/>
                    <a:pt x="455995" y="477750"/>
                  </a:cubicBezTo>
                  <a:cubicBezTo>
                    <a:pt x="459803" y="473944"/>
                    <a:pt x="468371" y="469187"/>
                    <a:pt x="459803" y="462527"/>
                  </a:cubicBezTo>
                  <a:close/>
                  <a:moveTo>
                    <a:pt x="455043" y="445401"/>
                  </a:moveTo>
                  <a:cubicBezTo>
                    <a:pt x="451235" y="445401"/>
                    <a:pt x="453139" y="455867"/>
                    <a:pt x="447428" y="453012"/>
                  </a:cubicBezTo>
                  <a:lnTo>
                    <a:pt x="446476" y="448255"/>
                  </a:lnTo>
                  <a:cubicBezTo>
                    <a:pt x="447428" y="451585"/>
                    <a:pt x="444810" y="452537"/>
                    <a:pt x="442668" y="453845"/>
                  </a:cubicBezTo>
                  <a:lnTo>
                    <a:pt x="442282" y="456982"/>
                  </a:lnTo>
                  <a:lnTo>
                    <a:pt x="440764" y="455867"/>
                  </a:lnTo>
                  <a:lnTo>
                    <a:pt x="441716" y="461575"/>
                  </a:lnTo>
                  <a:lnTo>
                    <a:pt x="442282" y="456982"/>
                  </a:lnTo>
                  <a:lnTo>
                    <a:pt x="443352" y="457770"/>
                  </a:lnTo>
                  <a:cubicBezTo>
                    <a:pt x="446297" y="456699"/>
                    <a:pt x="450045" y="449207"/>
                    <a:pt x="452187" y="457770"/>
                  </a:cubicBezTo>
                  <a:cubicBezTo>
                    <a:pt x="453139" y="462527"/>
                    <a:pt x="456947" y="450158"/>
                    <a:pt x="455043" y="445401"/>
                  </a:cubicBezTo>
                  <a:close/>
                  <a:moveTo>
                    <a:pt x="396021" y="415906"/>
                  </a:moveTo>
                  <a:lnTo>
                    <a:pt x="398123" y="424238"/>
                  </a:lnTo>
                  <a:lnTo>
                    <a:pt x="397806" y="423993"/>
                  </a:lnTo>
                  <a:cubicBezTo>
                    <a:pt x="396973" y="420663"/>
                    <a:pt x="396973" y="416858"/>
                    <a:pt x="396021" y="415906"/>
                  </a:cubicBezTo>
                  <a:close/>
                  <a:moveTo>
                    <a:pt x="417168" y="389164"/>
                  </a:moveTo>
                  <a:lnTo>
                    <a:pt x="417916" y="391169"/>
                  </a:lnTo>
                  <a:lnTo>
                    <a:pt x="416448" y="389524"/>
                  </a:lnTo>
                  <a:close/>
                  <a:moveTo>
                    <a:pt x="417916" y="339791"/>
                  </a:moveTo>
                  <a:cubicBezTo>
                    <a:pt x="417916" y="341694"/>
                    <a:pt x="418868" y="355014"/>
                    <a:pt x="413156" y="355014"/>
                  </a:cubicBezTo>
                  <a:lnTo>
                    <a:pt x="421724" y="358820"/>
                  </a:lnTo>
                  <a:cubicBezTo>
                    <a:pt x="420772" y="353111"/>
                    <a:pt x="426484" y="345500"/>
                    <a:pt x="427436" y="347403"/>
                  </a:cubicBezTo>
                  <a:cubicBezTo>
                    <a:pt x="422676" y="342646"/>
                    <a:pt x="425532" y="336937"/>
                    <a:pt x="417916" y="339791"/>
                  </a:cubicBezTo>
                  <a:close/>
                  <a:moveTo>
                    <a:pt x="413156" y="253210"/>
                  </a:moveTo>
                  <a:cubicBezTo>
                    <a:pt x="415060" y="259870"/>
                    <a:pt x="404589" y="269385"/>
                    <a:pt x="414108" y="272239"/>
                  </a:cubicBezTo>
                  <a:lnTo>
                    <a:pt x="417916" y="257968"/>
                  </a:lnTo>
                  <a:cubicBezTo>
                    <a:pt x="415060" y="256065"/>
                    <a:pt x="417916" y="251307"/>
                    <a:pt x="413156" y="253210"/>
                  </a:cubicBezTo>
                  <a:close/>
                  <a:moveTo>
                    <a:pt x="402685" y="213250"/>
                  </a:moveTo>
                  <a:lnTo>
                    <a:pt x="400781" y="230376"/>
                  </a:lnTo>
                  <a:cubicBezTo>
                    <a:pt x="397925" y="217056"/>
                    <a:pt x="400781" y="226570"/>
                    <a:pt x="402685" y="213250"/>
                  </a:cubicBezTo>
                  <a:close/>
                  <a:moveTo>
                    <a:pt x="450283" y="209444"/>
                  </a:moveTo>
                  <a:cubicBezTo>
                    <a:pt x="449331" y="214201"/>
                    <a:pt x="447428" y="215153"/>
                    <a:pt x="451235" y="220862"/>
                  </a:cubicBezTo>
                  <a:cubicBezTo>
                    <a:pt x="453139" y="217056"/>
                    <a:pt x="452187" y="210396"/>
                    <a:pt x="450283" y="209444"/>
                  </a:cubicBezTo>
                  <a:close/>
                  <a:moveTo>
                    <a:pt x="462659" y="195173"/>
                  </a:moveTo>
                  <a:cubicBezTo>
                    <a:pt x="461707" y="201833"/>
                    <a:pt x="450283" y="199930"/>
                    <a:pt x="455995" y="211347"/>
                  </a:cubicBezTo>
                  <a:cubicBezTo>
                    <a:pt x="456947" y="202784"/>
                    <a:pt x="467419" y="203736"/>
                    <a:pt x="462659" y="195173"/>
                  </a:cubicBezTo>
                  <a:close/>
                  <a:moveTo>
                    <a:pt x="406850" y="131426"/>
                  </a:moveTo>
                  <a:cubicBezTo>
                    <a:pt x="405065" y="129286"/>
                    <a:pt x="402685" y="129524"/>
                    <a:pt x="398877" y="134281"/>
                  </a:cubicBezTo>
                  <a:lnTo>
                    <a:pt x="399829" y="141892"/>
                  </a:lnTo>
                  <a:cubicBezTo>
                    <a:pt x="399829" y="138086"/>
                    <a:pt x="400781" y="139038"/>
                    <a:pt x="402685" y="138086"/>
                  </a:cubicBezTo>
                  <a:cubicBezTo>
                    <a:pt x="405541" y="143795"/>
                    <a:pt x="400781" y="147601"/>
                    <a:pt x="398877" y="152358"/>
                  </a:cubicBezTo>
                  <a:cubicBezTo>
                    <a:pt x="401733" y="149504"/>
                    <a:pt x="405541" y="139989"/>
                    <a:pt x="411253" y="142844"/>
                  </a:cubicBezTo>
                  <a:cubicBezTo>
                    <a:pt x="411253" y="145698"/>
                    <a:pt x="412205" y="147601"/>
                    <a:pt x="413156" y="149504"/>
                  </a:cubicBezTo>
                  <a:cubicBezTo>
                    <a:pt x="412205" y="150455"/>
                    <a:pt x="411253" y="152358"/>
                    <a:pt x="414108" y="154261"/>
                  </a:cubicBezTo>
                  <a:lnTo>
                    <a:pt x="416012" y="153309"/>
                  </a:lnTo>
                  <a:cubicBezTo>
                    <a:pt x="415060" y="152358"/>
                    <a:pt x="414108" y="151406"/>
                    <a:pt x="413156" y="149504"/>
                  </a:cubicBezTo>
                  <a:cubicBezTo>
                    <a:pt x="414108" y="148552"/>
                    <a:pt x="416012" y="146649"/>
                    <a:pt x="415060" y="145698"/>
                  </a:cubicBezTo>
                  <a:cubicBezTo>
                    <a:pt x="414108" y="143795"/>
                    <a:pt x="412205" y="142844"/>
                    <a:pt x="411253" y="142844"/>
                  </a:cubicBezTo>
                  <a:cubicBezTo>
                    <a:pt x="409825" y="138087"/>
                    <a:pt x="408635" y="133567"/>
                    <a:pt x="406850" y="131426"/>
                  </a:cubicBezTo>
                  <a:close/>
                  <a:moveTo>
                    <a:pt x="419701" y="81951"/>
                  </a:moveTo>
                  <a:cubicBezTo>
                    <a:pt x="418392" y="83616"/>
                    <a:pt x="417440" y="86709"/>
                    <a:pt x="416964" y="89563"/>
                  </a:cubicBezTo>
                  <a:cubicBezTo>
                    <a:pt x="417916" y="88611"/>
                    <a:pt x="420772" y="89563"/>
                    <a:pt x="422676" y="87660"/>
                  </a:cubicBezTo>
                  <a:lnTo>
                    <a:pt x="424580" y="82903"/>
                  </a:lnTo>
                  <a:cubicBezTo>
                    <a:pt x="422676" y="80049"/>
                    <a:pt x="421010" y="80286"/>
                    <a:pt x="419701" y="81951"/>
                  </a:cubicBezTo>
                  <a:close/>
                  <a:moveTo>
                    <a:pt x="374126" y="128"/>
                  </a:moveTo>
                  <a:cubicBezTo>
                    <a:pt x="377933" y="-824"/>
                    <a:pt x="379837" y="3934"/>
                    <a:pt x="385549" y="128"/>
                  </a:cubicBezTo>
                  <a:lnTo>
                    <a:pt x="387453" y="14399"/>
                  </a:lnTo>
                  <a:cubicBezTo>
                    <a:pt x="394117" y="21060"/>
                    <a:pt x="395069" y="6788"/>
                    <a:pt x="396973" y="1079"/>
                  </a:cubicBezTo>
                  <a:lnTo>
                    <a:pt x="397925" y="10594"/>
                  </a:lnTo>
                  <a:cubicBezTo>
                    <a:pt x="398877" y="10594"/>
                    <a:pt x="399829" y="10594"/>
                    <a:pt x="399829" y="9642"/>
                  </a:cubicBezTo>
                  <a:lnTo>
                    <a:pt x="399829" y="17254"/>
                  </a:lnTo>
                  <a:cubicBezTo>
                    <a:pt x="408397" y="-1775"/>
                    <a:pt x="413156" y="37234"/>
                    <a:pt x="419820" y="16302"/>
                  </a:cubicBezTo>
                  <a:cubicBezTo>
                    <a:pt x="419820" y="21060"/>
                    <a:pt x="415060" y="27720"/>
                    <a:pt x="411253" y="30574"/>
                  </a:cubicBezTo>
                  <a:cubicBezTo>
                    <a:pt x="409349" y="40088"/>
                    <a:pt x="414108" y="37234"/>
                    <a:pt x="416964" y="41040"/>
                  </a:cubicBezTo>
                  <a:lnTo>
                    <a:pt x="422676" y="26768"/>
                  </a:lnTo>
                  <a:cubicBezTo>
                    <a:pt x="419820" y="48651"/>
                    <a:pt x="430292" y="23914"/>
                    <a:pt x="435052" y="40088"/>
                  </a:cubicBezTo>
                  <a:cubicBezTo>
                    <a:pt x="429340" y="59117"/>
                    <a:pt x="451235" y="69583"/>
                    <a:pt x="452187" y="79097"/>
                  </a:cubicBezTo>
                  <a:cubicBezTo>
                    <a:pt x="451235" y="98126"/>
                    <a:pt x="443620" y="71486"/>
                    <a:pt x="439812" y="83854"/>
                  </a:cubicBezTo>
                  <a:cubicBezTo>
                    <a:pt x="438860" y="94320"/>
                    <a:pt x="444572" y="88611"/>
                    <a:pt x="446476" y="95272"/>
                  </a:cubicBezTo>
                  <a:lnTo>
                    <a:pt x="436956" y="100029"/>
                  </a:lnTo>
                  <a:cubicBezTo>
                    <a:pt x="436004" y="112397"/>
                    <a:pt x="446476" y="100980"/>
                    <a:pt x="442668" y="107640"/>
                  </a:cubicBezTo>
                  <a:cubicBezTo>
                    <a:pt x="449331" y="117155"/>
                    <a:pt x="446476" y="104786"/>
                    <a:pt x="454091" y="101932"/>
                  </a:cubicBezTo>
                  <a:cubicBezTo>
                    <a:pt x="452187" y="103835"/>
                    <a:pt x="448379" y="114300"/>
                    <a:pt x="452187" y="119058"/>
                  </a:cubicBezTo>
                  <a:cubicBezTo>
                    <a:pt x="454091" y="119058"/>
                    <a:pt x="455043" y="106689"/>
                    <a:pt x="455995" y="114300"/>
                  </a:cubicBezTo>
                  <a:cubicBezTo>
                    <a:pt x="451235" y="143795"/>
                    <a:pt x="461707" y="151406"/>
                    <a:pt x="460755" y="178047"/>
                  </a:cubicBezTo>
                  <a:lnTo>
                    <a:pt x="465515" y="176144"/>
                  </a:lnTo>
                  <a:cubicBezTo>
                    <a:pt x="463611" y="179950"/>
                    <a:pt x="461707" y="181853"/>
                    <a:pt x="463611" y="184707"/>
                  </a:cubicBezTo>
                  <a:lnTo>
                    <a:pt x="466467" y="182804"/>
                  </a:lnTo>
                  <a:cubicBezTo>
                    <a:pt x="466467" y="186610"/>
                    <a:pt x="459803" y="213250"/>
                    <a:pt x="461707" y="231327"/>
                  </a:cubicBezTo>
                  <a:lnTo>
                    <a:pt x="467419" y="221813"/>
                  </a:lnTo>
                  <a:lnTo>
                    <a:pt x="460755" y="237987"/>
                  </a:lnTo>
                  <a:lnTo>
                    <a:pt x="469323" y="236084"/>
                  </a:lnTo>
                  <a:cubicBezTo>
                    <a:pt x="461707" y="241793"/>
                    <a:pt x="467419" y="259870"/>
                    <a:pt x="464563" y="275093"/>
                  </a:cubicBezTo>
                  <a:lnTo>
                    <a:pt x="470275" y="275093"/>
                  </a:lnTo>
                  <a:lnTo>
                    <a:pt x="467419" y="283656"/>
                  </a:lnTo>
                  <a:lnTo>
                    <a:pt x="471227" y="280802"/>
                  </a:lnTo>
                  <a:cubicBezTo>
                    <a:pt x="471227" y="289365"/>
                    <a:pt x="461707" y="299831"/>
                    <a:pt x="466467" y="310297"/>
                  </a:cubicBezTo>
                  <a:cubicBezTo>
                    <a:pt x="464563" y="303637"/>
                    <a:pt x="473131" y="301734"/>
                    <a:pt x="476939" y="302685"/>
                  </a:cubicBezTo>
                  <a:lnTo>
                    <a:pt x="467419" y="329326"/>
                  </a:lnTo>
                  <a:cubicBezTo>
                    <a:pt x="471227" y="329326"/>
                    <a:pt x="473131" y="341694"/>
                    <a:pt x="476939" y="333131"/>
                  </a:cubicBezTo>
                  <a:lnTo>
                    <a:pt x="470275" y="343597"/>
                  </a:lnTo>
                  <a:lnTo>
                    <a:pt x="475035" y="342646"/>
                  </a:lnTo>
                  <a:cubicBezTo>
                    <a:pt x="483603" y="384509"/>
                    <a:pt x="452187" y="420664"/>
                    <a:pt x="471227" y="462527"/>
                  </a:cubicBezTo>
                  <a:lnTo>
                    <a:pt x="473131" y="461575"/>
                  </a:lnTo>
                  <a:lnTo>
                    <a:pt x="463611" y="486313"/>
                  </a:lnTo>
                  <a:cubicBezTo>
                    <a:pt x="464563" y="491070"/>
                    <a:pt x="472179" y="492021"/>
                    <a:pt x="475035" y="499633"/>
                  </a:cubicBezTo>
                  <a:cubicBezTo>
                    <a:pt x="467419" y="496779"/>
                    <a:pt x="474083" y="513904"/>
                    <a:pt x="467419" y="518662"/>
                  </a:cubicBezTo>
                  <a:cubicBezTo>
                    <a:pt x="470275" y="524370"/>
                    <a:pt x="473131" y="518662"/>
                    <a:pt x="475987" y="516759"/>
                  </a:cubicBezTo>
                  <a:cubicBezTo>
                    <a:pt x="483603" y="540545"/>
                    <a:pt x="470275" y="559573"/>
                    <a:pt x="475987" y="585262"/>
                  </a:cubicBezTo>
                  <a:cubicBezTo>
                    <a:pt x="464563" y="559573"/>
                    <a:pt x="467419" y="559573"/>
                    <a:pt x="462659" y="541496"/>
                  </a:cubicBezTo>
                  <a:cubicBezTo>
                    <a:pt x="457899" y="562428"/>
                    <a:pt x="466467" y="566234"/>
                    <a:pt x="463611" y="588117"/>
                  </a:cubicBezTo>
                  <a:lnTo>
                    <a:pt x="467419" y="577651"/>
                  </a:lnTo>
                  <a:cubicBezTo>
                    <a:pt x="478843" y="590020"/>
                    <a:pt x="460755" y="611902"/>
                    <a:pt x="474083" y="615708"/>
                  </a:cubicBezTo>
                  <a:cubicBezTo>
                    <a:pt x="472179" y="629029"/>
                    <a:pt x="458851" y="640446"/>
                    <a:pt x="460755" y="656620"/>
                  </a:cubicBezTo>
                  <a:lnTo>
                    <a:pt x="472179" y="649960"/>
                  </a:lnTo>
                  <a:lnTo>
                    <a:pt x="472179" y="665183"/>
                  </a:lnTo>
                  <a:lnTo>
                    <a:pt x="464563" y="665183"/>
                  </a:lnTo>
                  <a:cubicBezTo>
                    <a:pt x="463611" y="669940"/>
                    <a:pt x="465515" y="671843"/>
                    <a:pt x="467419" y="672795"/>
                  </a:cubicBezTo>
                  <a:cubicBezTo>
                    <a:pt x="457899" y="683260"/>
                    <a:pt x="462659" y="696581"/>
                    <a:pt x="455995" y="710852"/>
                  </a:cubicBezTo>
                  <a:lnTo>
                    <a:pt x="459803" y="712755"/>
                  </a:lnTo>
                  <a:cubicBezTo>
                    <a:pt x="458851" y="713706"/>
                    <a:pt x="457899" y="715609"/>
                    <a:pt x="456947" y="715609"/>
                  </a:cubicBezTo>
                  <a:cubicBezTo>
                    <a:pt x="463611" y="718464"/>
                    <a:pt x="460755" y="728930"/>
                    <a:pt x="467419" y="729881"/>
                  </a:cubicBezTo>
                  <a:cubicBezTo>
                    <a:pt x="469323" y="725124"/>
                    <a:pt x="473131" y="714658"/>
                    <a:pt x="468371" y="715609"/>
                  </a:cubicBezTo>
                  <a:cubicBezTo>
                    <a:pt x="476939" y="704192"/>
                    <a:pt x="473131" y="728930"/>
                    <a:pt x="473131" y="736541"/>
                  </a:cubicBezTo>
                  <a:cubicBezTo>
                    <a:pt x="469323" y="727978"/>
                    <a:pt x="468371" y="738444"/>
                    <a:pt x="466467" y="743201"/>
                  </a:cubicBezTo>
                  <a:cubicBezTo>
                    <a:pt x="467419" y="743201"/>
                    <a:pt x="467419" y="742250"/>
                    <a:pt x="469323" y="741298"/>
                  </a:cubicBezTo>
                  <a:cubicBezTo>
                    <a:pt x="474083" y="755570"/>
                    <a:pt x="453139" y="760327"/>
                    <a:pt x="467419" y="769842"/>
                  </a:cubicBezTo>
                  <a:lnTo>
                    <a:pt x="459803" y="772696"/>
                  </a:lnTo>
                  <a:lnTo>
                    <a:pt x="465515" y="784113"/>
                  </a:lnTo>
                  <a:cubicBezTo>
                    <a:pt x="450283" y="785064"/>
                    <a:pt x="464563" y="799336"/>
                    <a:pt x="450283" y="801239"/>
                  </a:cubicBezTo>
                  <a:cubicBezTo>
                    <a:pt x="449331" y="813607"/>
                    <a:pt x="458851" y="799336"/>
                    <a:pt x="456947" y="804093"/>
                  </a:cubicBezTo>
                  <a:cubicBezTo>
                    <a:pt x="459803" y="815510"/>
                    <a:pt x="446476" y="836442"/>
                    <a:pt x="453139" y="840248"/>
                  </a:cubicBezTo>
                  <a:cubicBezTo>
                    <a:pt x="448379" y="849762"/>
                    <a:pt x="451235" y="861179"/>
                    <a:pt x="448379" y="869743"/>
                  </a:cubicBezTo>
                  <a:lnTo>
                    <a:pt x="455043" y="870694"/>
                  </a:lnTo>
                  <a:cubicBezTo>
                    <a:pt x="453139" y="875451"/>
                    <a:pt x="450283" y="880208"/>
                    <a:pt x="451235" y="884965"/>
                  </a:cubicBezTo>
                  <a:cubicBezTo>
                    <a:pt x="452187" y="884965"/>
                    <a:pt x="453139" y="884014"/>
                    <a:pt x="454091" y="883062"/>
                  </a:cubicBezTo>
                  <a:cubicBezTo>
                    <a:pt x="450283" y="900188"/>
                    <a:pt x="449331" y="913508"/>
                    <a:pt x="449331" y="927780"/>
                  </a:cubicBezTo>
                  <a:cubicBezTo>
                    <a:pt x="454091" y="927780"/>
                    <a:pt x="455995" y="927780"/>
                    <a:pt x="457899" y="919217"/>
                  </a:cubicBezTo>
                  <a:cubicBezTo>
                    <a:pt x="462659" y="931586"/>
                    <a:pt x="451235" y="951566"/>
                    <a:pt x="451235" y="970595"/>
                  </a:cubicBezTo>
                  <a:cubicBezTo>
                    <a:pt x="454091" y="971546"/>
                    <a:pt x="456947" y="971546"/>
                    <a:pt x="458851" y="974401"/>
                  </a:cubicBezTo>
                  <a:cubicBezTo>
                    <a:pt x="463611" y="971546"/>
                    <a:pt x="457899" y="968692"/>
                    <a:pt x="456947" y="965838"/>
                  </a:cubicBezTo>
                  <a:cubicBezTo>
                    <a:pt x="477891" y="958226"/>
                    <a:pt x="494074" y="971546"/>
                    <a:pt x="516922" y="965838"/>
                  </a:cubicBezTo>
                  <a:cubicBezTo>
                    <a:pt x="494074" y="977255"/>
                    <a:pt x="494074" y="974401"/>
                    <a:pt x="478843" y="979158"/>
                  </a:cubicBezTo>
                  <a:cubicBezTo>
                    <a:pt x="496930" y="983915"/>
                    <a:pt x="499786" y="975352"/>
                    <a:pt x="519777" y="978206"/>
                  </a:cubicBezTo>
                  <a:lnTo>
                    <a:pt x="510258" y="974401"/>
                  </a:lnTo>
                  <a:cubicBezTo>
                    <a:pt x="520729" y="962983"/>
                    <a:pt x="540721" y="981060"/>
                    <a:pt x="543577" y="967741"/>
                  </a:cubicBezTo>
                  <a:cubicBezTo>
                    <a:pt x="555001" y="969644"/>
                    <a:pt x="565472" y="982963"/>
                    <a:pt x="579752" y="981060"/>
                  </a:cubicBezTo>
                  <a:lnTo>
                    <a:pt x="574040" y="969644"/>
                  </a:lnTo>
                  <a:lnTo>
                    <a:pt x="587368" y="969644"/>
                  </a:lnTo>
                  <a:lnTo>
                    <a:pt x="587368" y="977255"/>
                  </a:lnTo>
                  <a:cubicBezTo>
                    <a:pt x="591175" y="978206"/>
                    <a:pt x="593080" y="976303"/>
                    <a:pt x="594031" y="974401"/>
                  </a:cubicBezTo>
                  <a:cubicBezTo>
                    <a:pt x="602599" y="983915"/>
                    <a:pt x="614975" y="979158"/>
                    <a:pt x="627350" y="985818"/>
                  </a:cubicBezTo>
                  <a:lnTo>
                    <a:pt x="628303" y="982012"/>
                  </a:lnTo>
                  <a:cubicBezTo>
                    <a:pt x="629254" y="982963"/>
                    <a:pt x="631158" y="983915"/>
                    <a:pt x="631158" y="984866"/>
                  </a:cubicBezTo>
                  <a:cubicBezTo>
                    <a:pt x="633062" y="978206"/>
                    <a:pt x="642582" y="981060"/>
                    <a:pt x="643534" y="974401"/>
                  </a:cubicBezTo>
                  <a:cubicBezTo>
                    <a:pt x="639726" y="972498"/>
                    <a:pt x="630206" y="968692"/>
                    <a:pt x="631158" y="973449"/>
                  </a:cubicBezTo>
                  <a:cubicBezTo>
                    <a:pt x="621639" y="964886"/>
                    <a:pt x="643534" y="968692"/>
                    <a:pt x="650198" y="968692"/>
                  </a:cubicBezTo>
                  <a:cubicBezTo>
                    <a:pt x="642582" y="972498"/>
                    <a:pt x="652102" y="973449"/>
                    <a:pt x="655910" y="975352"/>
                  </a:cubicBezTo>
                  <a:cubicBezTo>
                    <a:pt x="656862" y="974401"/>
                    <a:pt x="655910" y="974401"/>
                    <a:pt x="654958" y="972498"/>
                  </a:cubicBezTo>
                  <a:cubicBezTo>
                    <a:pt x="667333" y="967741"/>
                    <a:pt x="671141" y="988672"/>
                    <a:pt x="679709" y="974401"/>
                  </a:cubicBezTo>
                  <a:lnTo>
                    <a:pt x="681613" y="982012"/>
                  </a:lnTo>
                  <a:lnTo>
                    <a:pt x="691133" y="976303"/>
                  </a:lnTo>
                  <a:cubicBezTo>
                    <a:pt x="692085" y="991527"/>
                    <a:pt x="704460" y="977255"/>
                    <a:pt x="706364" y="991527"/>
                  </a:cubicBezTo>
                  <a:cubicBezTo>
                    <a:pt x="717788" y="992478"/>
                    <a:pt x="705412" y="982963"/>
                    <a:pt x="709220" y="984866"/>
                  </a:cubicBezTo>
                  <a:cubicBezTo>
                    <a:pt x="719692" y="982012"/>
                    <a:pt x="737779" y="995332"/>
                    <a:pt x="741587" y="988672"/>
                  </a:cubicBezTo>
                  <a:cubicBezTo>
                    <a:pt x="750155" y="993430"/>
                    <a:pt x="759675" y="990575"/>
                    <a:pt x="767291" y="993430"/>
                  </a:cubicBezTo>
                  <a:lnTo>
                    <a:pt x="768243" y="986769"/>
                  </a:lnTo>
                  <a:cubicBezTo>
                    <a:pt x="772050" y="988672"/>
                    <a:pt x="776810" y="991527"/>
                    <a:pt x="780618" y="990575"/>
                  </a:cubicBezTo>
                  <a:cubicBezTo>
                    <a:pt x="780618" y="989624"/>
                    <a:pt x="780618" y="988672"/>
                    <a:pt x="779666" y="987721"/>
                  </a:cubicBezTo>
                  <a:cubicBezTo>
                    <a:pt x="793946" y="992478"/>
                    <a:pt x="806322" y="992478"/>
                    <a:pt x="818697" y="992478"/>
                  </a:cubicBezTo>
                  <a:cubicBezTo>
                    <a:pt x="818697" y="987721"/>
                    <a:pt x="818697" y="985818"/>
                    <a:pt x="811081" y="983915"/>
                  </a:cubicBezTo>
                  <a:cubicBezTo>
                    <a:pt x="822505" y="977255"/>
                    <a:pt x="842496" y="991527"/>
                    <a:pt x="859632" y="989624"/>
                  </a:cubicBezTo>
                  <a:lnTo>
                    <a:pt x="858680" y="986769"/>
                  </a:lnTo>
                  <a:lnTo>
                    <a:pt x="868200" y="992478"/>
                  </a:lnTo>
                  <a:cubicBezTo>
                    <a:pt x="866296" y="990575"/>
                    <a:pt x="867248" y="988672"/>
                    <a:pt x="867248" y="985818"/>
                  </a:cubicBezTo>
                  <a:cubicBezTo>
                    <a:pt x="884383" y="983915"/>
                    <a:pt x="905327" y="984866"/>
                    <a:pt x="913894" y="997235"/>
                  </a:cubicBezTo>
                  <a:cubicBezTo>
                    <a:pt x="909135" y="993430"/>
                    <a:pt x="921510" y="989624"/>
                    <a:pt x="911991" y="983915"/>
                  </a:cubicBezTo>
                  <a:cubicBezTo>
                    <a:pt x="929126" y="992478"/>
                    <a:pt x="951022" y="990575"/>
                    <a:pt x="970061" y="992478"/>
                  </a:cubicBezTo>
                  <a:lnTo>
                    <a:pt x="970061" y="993430"/>
                  </a:lnTo>
                  <a:lnTo>
                    <a:pt x="977677" y="996284"/>
                  </a:lnTo>
                  <a:lnTo>
                    <a:pt x="978629" y="995332"/>
                  </a:lnTo>
                  <a:lnTo>
                    <a:pt x="972917" y="993430"/>
                  </a:lnTo>
                  <a:cubicBezTo>
                    <a:pt x="980533" y="994381"/>
                    <a:pt x="988149" y="996284"/>
                    <a:pt x="993860" y="1000089"/>
                  </a:cubicBezTo>
                  <a:cubicBezTo>
                    <a:pt x="994812" y="998187"/>
                    <a:pt x="996716" y="991527"/>
                    <a:pt x="1001476" y="989624"/>
                  </a:cubicBezTo>
                  <a:cubicBezTo>
                    <a:pt x="1001476" y="998187"/>
                    <a:pt x="1023371" y="982963"/>
                    <a:pt x="1032891" y="991527"/>
                  </a:cubicBezTo>
                  <a:cubicBezTo>
                    <a:pt x="1033843" y="988672"/>
                    <a:pt x="1029083" y="989624"/>
                    <a:pt x="1031939" y="986769"/>
                  </a:cubicBezTo>
                  <a:cubicBezTo>
                    <a:pt x="1054787" y="987721"/>
                    <a:pt x="1090010" y="998187"/>
                    <a:pt x="1117617" y="991527"/>
                  </a:cubicBezTo>
                  <a:cubicBezTo>
                    <a:pt x="1120473" y="1007701"/>
                    <a:pt x="1143320" y="1002944"/>
                    <a:pt x="1158552" y="1010555"/>
                  </a:cubicBezTo>
                  <a:cubicBezTo>
                    <a:pt x="1162360" y="1001992"/>
                    <a:pt x="1149984" y="1005798"/>
                    <a:pt x="1146176" y="999138"/>
                  </a:cubicBezTo>
                  <a:cubicBezTo>
                    <a:pt x="1152602" y="1000565"/>
                    <a:pt x="1150460" y="993430"/>
                    <a:pt x="1155414" y="992983"/>
                  </a:cubicBezTo>
                  <a:lnTo>
                    <a:pt x="1162513" y="995094"/>
                  </a:lnTo>
                  <a:lnTo>
                    <a:pt x="1164383" y="997473"/>
                  </a:lnTo>
                  <a:cubicBezTo>
                    <a:pt x="1164502" y="1000089"/>
                    <a:pt x="1165216" y="1002468"/>
                    <a:pt x="1171879" y="1001041"/>
                  </a:cubicBezTo>
                  <a:lnTo>
                    <a:pt x="1172831" y="994381"/>
                  </a:lnTo>
                  <a:lnTo>
                    <a:pt x="1180447" y="1002944"/>
                  </a:lnTo>
                  <a:cubicBezTo>
                    <a:pt x="1206150" y="999138"/>
                    <a:pt x="1229950" y="1003895"/>
                    <a:pt x="1252797" y="997235"/>
                  </a:cubicBezTo>
                  <a:cubicBezTo>
                    <a:pt x="1254701" y="999138"/>
                    <a:pt x="1253749" y="1001992"/>
                    <a:pt x="1250893" y="1003895"/>
                  </a:cubicBezTo>
                  <a:cubicBezTo>
                    <a:pt x="1261365" y="1003895"/>
                    <a:pt x="1273741" y="1014361"/>
                    <a:pt x="1286116" y="1007701"/>
                  </a:cubicBezTo>
                  <a:lnTo>
                    <a:pt x="1283260" y="1004846"/>
                  </a:lnTo>
                  <a:cubicBezTo>
                    <a:pt x="1303252" y="999138"/>
                    <a:pt x="1303252" y="1012458"/>
                    <a:pt x="1326099" y="1015312"/>
                  </a:cubicBezTo>
                  <a:cubicBezTo>
                    <a:pt x="1320387" y="1015312"/>
                    <a:pt x="1308963" y="1010555"/>
                    <a:pt x="1302300" y="1019118"/>
                  </a:cubicBezTo>
                  <a:cubicBezTo>
                    <a:pt x="1304204" y="1023875"/>
                    <a:pt x="1315627" y="1022924"/>
                    <a:pt x="1319435" y="1019118"/>
                  </a:cubicBezTo>
                  <a:lnTo>
                    <a:pt x="1317531" y="1027681"/>
                  </a:lnTo>
                  <a:cubicBezTo>
                    <a:pt x="1314675" y="1021973"/>
                    <a:pt x="1306108" y="1022924"/>
                    <a:pt x="1299444" y="1020070"/>
                  </a:cubicBezTo>
                  <a:cubicBezTo>
                    <a:pt x="1301348" y="1020070"/>
                    <a:pt x="1301348" y="1021973"/>
                    <a:pt x="1302300" y="1023875"/>
                  </a:cubicBezTo>
                  <a:cubicBezTo>
                    <a:pt x="1296588" y="1021021"/>
                    <a:pt x="1288972" y="1021021"/>
                    <a:pt x="1280404" y="1019118"/>
                  </a:cubicBezTo>
                  <a:lnTo>
                    <a:pt x="1291828" y="1018167"/>
                  </a:lnTo>
                  <a:cubicBezTo>
                    <a:pt x="1287068" y="1009604"/>
                    <a:pt x="1272789" y="1018167"/>
                    <a:pt x="1268029" y="1015312"/>
                  </a:cubicBezTo>
                  <a:cubicBezTo>
                    <a:pt x="1268029" y="1022924"/>
                    <a:pt x="1274693" y="1021973"/>
                    <a:pt x="1268029" y="1028632"/>
                  </a:cubicBezTo>
                  <a:cubicBezTo>
                    <a:pt x="1248989" y="1031487"/>
                    <a:pt x="1256605" y="1020070"/>
                    <a:pt x="1238517" y="1012458"/>
                  </a:cubicBezTo>
                  <a:lnTo>
                    <a:pt x="1241374" y="1009604"/>
                  </a:lnTo>
                  <a:cubicBezTo>
                    <a:pt x="1235662" y="1008652"/>
                    <a:pt x="1230902" y="1000089"/>
                    <a:pt x="1222334" y="1005798"/>
                  </a:cubicBezTo>
                  <a:cubicBezTo>
                    <a:pt x="1222334" y="1010555"/>
                    <a:pt x="1228998" y="1010555"/>
                    <a:pt x="1231854" y="1013409"/>
                  </a:cubicBezTo>
                  <a:cubicBezTo>
                    <a:pt x="1229950" y="1017215"/>
                    <a:pt x="1221382" y="1003895"/>
                    <a:pt x="1214718" y="1009604"/>
                  </a:cubicBezTo>
                  <a:cubicBezTo>
                    <a:pt x="1220430" y="1017215"/>
                    <a:pt x="1234710" y="1020070"/>
                    <a:pt x="1244229" y="1020070"/>
                  </a:cubicBezTo>
                  <a:cubicBezTo>
                    <a:pt x="1243277" y="1021973"/>
                    <a:pt x="1243277" y="1024827"/>
                    <a:pt x="1244229" y="1027681"/>
                  </a:cubicBezTo>
                  <a:cubicBezTo>
                    <a:pt x="1215670" y="1021021"/>
                    <a:pt x="1184255" y="1011506"/>
                    <a:pt x="1155696" y="1016264"/>
                  </a:cubicBezTo>
                  <a:cubicBezTo>
                    <a:pt x="1170927" y="1025778"/>
                    <a:pt x="1149032" y="1016264"/>
                    <a:pt x="1152840" y="1026730"/>
                  </a:cubicBezTo>
                  <a:cubicBezTo>
                    <a:pt x="1150936" y="1019118"/>
                    <a:pt x="1141416" y="1025778"/>
                    <a:pt x="1133800" y="1022924"/>
                  </a:cubicBezTo>
                  <a:cubicBezTo>
                    <a:pt x="1130945" y="1030535"/>
                    <a:pt x="1149984" y="1028632"/>
                    <a:pt x="1143320" y="1034341"/>
                  </a:cubicBezTo>
                  <a:cubicBezTo>
                    <a:pt x="1128088" y="1031487"/>
                    <a:pt x="1107145" y="1017215"/>
                    <a:pt x="1088106" y="1020070"/>
                  </a:cubicBezTo>
                  <a:cubicBezTo>
                    <a:pt x="1089058" y="1023875"/>
                    <a:pt x="1093818" y="1023875"/>
                    <a:pt x="1094769" y="1025778"/>
                  </a:cubicBezTo>
                  <a:cubicBezTo>
                    <a:pt x="1081442" y="1022924"/>
                    <a:pt x="1064306" y="1004846"/>
                    <a:pt x="1055739" y="1017215"/>
                  </a:cubicBezTo>
                  <a:cubicBezTo>
                    <a:pt x="1061450" y="1021973"/>
                    <a:pt x="1069066" y="1026730"/>
                    <a:pt x="1075730" y="1031487"/>
                  </a:cubicBezTo>
                  <a:cubicBezTo>
                    <a:pt x="1073826" y="1031487"/>
                    <a:pt x="1071922" y="1032438"/>
                    <a:pt x="1068114" y="1034341"/>
                  </a:cubicBezTo>
                  <a:lnTo>
                    <a:pt x="1072874" y="1040050"/>
                  </a:lnTo>
                  <a:cubicBezTo>
                    <a:pt x="1056690" y="1041953"/>
                    <a:pt x="1060499" y="1027681"/>
                    <a:pt x="1051931" y="1020070"/>
                  </a:cubicBezTo>
                  <a:lnTo>
                    <a:pt x="1042411" y="1028632"/>
                  </a:lnTo>
                  <a:cubicBezTo>
                    <a:pt x="1025275" y="1033389"/>
                    <a:pt x="1009092" y="1028632"/>
                    <a:pt x="997668" y="1017215"/>
                  </a:cubicBezTo>
                  <a:cubicBezTo>
                    <a:pt x="993860" y="1017215"/>
                    <a:pt x="980533" y="1017215"/>
                    <a:pt x="986244" y="1024827"/>
                  </a:cubicBezTo>
                  <a:cubicBezTo>
                    <a:pt x="994812" y="1034341"/>
                    <a:pt x="998620" y="1041953"/>
                    <a:pt x="1016708" y="1041953"/>
                  </a:cubicBezTo>
                  <a:cubicBezTo>
                    <a:pt x="1019564" y="1035292"/>
                    <a:pt x="1004332" y="1034341"/>
                    <a:pt x="1009092" y="1033389"/>
                  </a:cubicBezTo>
                  <a:cubicBezTo>
                    <a:pt x="1015756" y="1034341"/>
                    <a:pt x="1029083" y="1028632"/>
                    <a:pt x="1034795" y="1035292"/>
                  </a:cubicBezTo>
                  <a:lnTo>
                    <a:pt x="1015756" y="1034341"/>
                  </a:lnTo>
                  <a:cubicBezTo>
                    <a:pt x="1015756" y="1044807"/>
                    <a:pt x="1023371" y="1034341"/>
                    <a:pt x="1027179" y="1040050"/>
                  </a:cubicBezTo>
                  <a:cubicBezTo>
                    <a:pt x="1021468" y="1048613"/>
                    <a:pt x="1010996" y="1039098"/>
                    <a:pt x="1003380" y="1043856"/>
                  </a:cubicBezTo>
                  <a:lnTo>
                    <a:pt x="1004332" y="1044807"/>
                  </a:lnTo>
                  <a:cubicBezTo>
                    <a:pt x="990052" y="1042904"/>
                    <a:pt x="991956" y="1044807"/>
                    <a:pt x="976725" y="1040050"/>
                  </a:cubicBezTo>
                  <a:cubicBezTo>
                    <a:pt x="975773" y="1030535"/>
                    <a:pt x="982437" y="1034341"/>
                    <a:pt x="989101" y="1030535"/>
                  </a:cubicBezTo>
                  <a:cubicBezTo>
                    <a:pt x="964349" y="1029584"/>
                    <a:pt x="931982" y="1011506"/>
                    <a:pt x="907231" y="1028632"/>
                  </a:cubicBezTo>
                  <a:lnTo>
                    <a:pt x="921510" y="1037195"/>
                  </a:lnTo>
                  <a:cubicBezTo>
                    <a:pt x="912943" y="1038147"/>
                    <a:pt x="896759" y="1029584"/>
                    <a:pt x="897711" y="1041953"/>
                  </a:cubicBezTo>
                  <a:cubicBezTo>
                    <a:pt x="908183" y="1038147"/>
                    <a:pt x="903423" y="1045759"/>
                    <a:pt x="909135" y="1047661"/>
                  </a:cubicBezTo>
                  <a:lnTo>
                    <a:pt x="910087" y="1046710"/>
                  </a:lnTo>
                  <a:cubicBezTo>
                    <a:pt x="911991" y="1047661"/>
                    <a:pt x="915798" y="1048613"/>
                    <a:pt x="912943" y="1050516"/>
                  </a:cubicBezTo>
                  <a:cubicBezTo>
                    <a:pt x="905327" y="1042904"/>
                    <a:pt x="891999" y="1041001"/>
                    <a:pt x="883431" y="1037195"/>
                  </a:cubicBezTo>
                  <a:cubicBezTo>
                    <a:pt x="887239" y="1040050"/>
                    <a:pt x="878672" y="1043856"/>
                    <a:pt x="877720" y="1045759"/>
                  </a:cubicBezTo>
                  <a:cubicBezTo>
                    <a:pt x="870104" y="1042904"/>
                    <a:pt x="877720" y="1040050"/>
                    <a:pt x="878672" y="1036244"/>
                  </a:cubicBezTo>
                  <a:cubicBezTo>
                    <a:pt x="874864" y="1035292"/>
                    <a:pt x="867248" y="1028632"/>
                    <a:pt x="863440" y="1035292"/>
                  </a:cubicBezTo>
                  <a:cubicBezTo>
                    <a:pt x="856776" y="1041001"/>
                    <a:pt x="871056" y="1041001"/>
                    <a:pt x="872960" y="1045759"/>
                  </a:cubicBezTo>
                  <a:lnTo>
                    <a:pt x="847256" y="1037195"/>
                  </a:lnTo>
                  <a:lnTo>
                    <a:pt x="848208" y="1039098"/>
                  </a:lnTo>
                  <a:cubicBezTo>
                    <a:pt x="846305" y="1037195"/>
                    <a:pt x="842496" y="1035292"/>
                    <a:pt x="839641" y="1037195"/>
                  </a:cubicBezTo>
                  <a:cubicBezTo>
                    <a:pt x="837737" y="1041001"/>
                    <a:pt x="843448" y="1041953"/>
                    <a:pt x="847256" y="1041001"/>
                  </a:cubicBezTo>
                  <a:cubicBezTo>
                    <a:pt x="833929" y="1047661"/>
                    <a:pt x="823457" y="1026730"/>
                    <a:pt x="812033" y="1040050"/>
                  </a:cubicBezTo>
                  <a:lnTo>
                    <a:pt x="804417" y="1036244"/>
                  </a:lnTo>
                  <a:cubicBezTo>
                    <a:pt x="803466" y="1037195"/>
                    <a:pt x="802514" y="1039098"/>
                    <a:pt x="803466" y="1040050"/>
                  </a:cubicBezTo>
                  <a:lnTo>
                    <a:pt x="795850" y="1036244"/>
                  </a:lnTo>
                  <a:cubicBezTo>
                    <a:pt x="781570" y="1032438"/>
                    <a:pt x="792042" y="1045759"/>
                    <a:pt x="787282" y="1047661"/>
                  </a:cubicBezTo>
                  <a:lnTo>
                    <a:pt x="788234" y="1047661"/>
                  </a:lnTo>
                  <a:cubicBezTo>
                    <a:pt x="783474" y="1049564"/>
                    <a:pt x="780618" y="1053370"/>
                    <a:pt x="783474" y="1054321"/>
                  </a:cubicBezTo>
                  <a:lnTo>
                    <a:pt x="769195" y="1048613"/>
                  </a:lnTo>
                  <a:cubicBezTo>
                    <a:pt x="763483" y="1041001"/>
                    <a:pt x="742539" y="1039098"/>
                    <a:pt x="742539" y="1024827"/>
                  </a:cubicBezTo>
                  <a:cubicBezTo>
                    <a:pt x="738731" y="1025778"/>
                    <a:pt x="735876" y="1028632"/>
                    <a:pt x="737779" y="1030535"/>
                  </a:cubicBezTo>
                  <a:cubicBezTo>
                    <a:pt x="727308" y="1029584"/>
                    <a:pt x="740635" y="1041001"/>
                    <a:pt x="723500" y="1039098"/>
                  </a:cubicBezTo>
                  <a:cubicBezTo>
                    <a:pt x="723500" y="1041953"/>
                    <a:pt x="725404" y="1041001"/>
                    <a:pt x="728260" y="1041953"/>
                  </a:cubicBezTo>
                  <a:cubicBezTo>
                    <a:pt x="724452" y="1042904"/>
                    <a:pt x="722548" y="1041953"/>
                    <a:pt x="721596" y="1040050"/>
                  </a:cubicBezTo>
                  <a:cubicBezTo>
                    <a:pt x="721596" y="1041953"/>
                    <a:pt x="721596" y="1043856"/>
                    <a:pt x="720644" y="1045759"/>
                  </a:cubicBezTo>
                  <a:cubicBezTo>
                    <a:pt x="720644" y="1041001"/>
                    <a:pt x="713028" y="1041953"/>
                    <a:pt x="709220" y="1042904"/>
                  </a:cubicBezTo>
                  <a:lnTo>
                    <a:pt x="714932" y="1052418"/>
                  </a:lnTo>
                  <a:cubicBezTo>
                    <a:pt x="711124" y="1048613"/>
                    <a:pt x="709220" y="1047661"/>
                    <a:pt x="701604" y="1048613"/>
                  </a:cubicBezTo>
                  <a:lnTo>
                    <a:pt x="706364" y="1054321"/>
                  </a:lnTo>
                  <a:cubicBezTo>
                    <a:pt x="694941" y="1052418"/>
                    <a:pt x="705412" y="1041953"/>
                    <a:pt x="691133" y="1046710"/>
                  </a:cubicBezTo>
                  <a:lnTo>
                    <a:pt x="704460" y="1041001"/>
                  </a:lnTo>
                  <a:cubicBezTo>
                    <a:pt x="689229" y="1039098"/>
                    <a:pt x="693989" y="1027681"/>
                    <a:pt x="687325" y="1021973"/>
                  </a:cubicBezTo>
                  <a:cubicBezTo>
                    <a:pt x="672093" y="1013409"/>
                    <a:pt x="653054" y="1029584"/>
                    <a:pt x="640678" y="1011506"/>
                  </a:cubicBezTo>
                  <a:cubicBezTo>
                    <a:pt x="638774" y="1018167"/>
                    <a:pt x="640678" y="1020070"/>
                    <a:pt x="635918" y="1024827"/>
                  </a:cubicBezTo>
                  <a:cubicBezTo>
                    <a:pt x="646390" y="1027681"/>
                    <a:pt x="651150" y="1029584"/>
                    <a:pt x="655910" y="1038147"/>
                  </a:cubicBezTo>
                  <a:cubicBezTo>
                    <a:pt x="674949" y="1046710"/>
                    <a:pt x="660670" y="1016264"/>
                    <a:pt x="681613" y="1029584"/>
                  </a:cubicBezTo>
                  <a:cubicBezTo>
                    <a:pt x="680661" y="1037195"/>
                    <a:pt x="673997" y="1037195"/>
                    <a:pt x="668285" y="1033389"/>
                  </a:cubicBezTo>
                  <a:cubicBezTo>
                    <a:pt x="668285" y="1040050"/>
                    <a:pt x="674949" y="1044807"/>
                    <a:pt x="679709" y="1047661"/>
                  </a:cubicBezTo>
                  <a:cubicBezTo>
                    <a:pt x="667333" y="1043856"/>
                    <a:pt x="650198" y="1052418"/>
                    <a:pt x="642582" y="1051467"/>
                  </a:cubicBezTo>
                  <a:cubicBezTo>
                    <a:pt x="638774" y="1047661"/>
                    <a:pt x="629254" y="1042904"/>
                    <a:pt x="625447" y="1044807"/>
                  </a:cubicBezTo>
                  <a:cubicBezTo>
                    <a:pt x="626399" y="1039098"/>
                    <a:pt x="607359" y="1036244"/>
                    <a:pt x="613071" y="1025778"/>
                  </a:cubicBezTo>
                  <a:cubicBezTo>
                    <a:pt x="599743" y="1023875"/>
                    <a:pt x="604503" y="1040050"/>
                    <a:pt x="592127" y="1028632"/>
                  </a:cubicBezTo>
                  <a:cubicBezTo>
                    <a:pt x="596887" y="1037195"/>
                    <a:pt x="583560" y="1034341"/>
                    <a:pt x="589272" y="1041953"/>
                  </a:cubicBezTo>
                  <a:cubicBezTo>
                    <a:pt x="593080" y="1034341"/>
                    <a:pt x="607359" y="1045759"/>
                    <a:pt x="614023" y="1051467"/>
                  </a:cubicBezTo>
                  <a:lnTo>
                    <a:pt x="594983" y="1056224"/>
                  </a:lnTo>
                  <a:cubicBezTo>
                    <a:pt x="599743" y="1054321"/>
                    <a:pt x="593080" y="1048613"/>
                    <a:pt x="590224" y="1047661"/>
                  </a:cubicBezTo>
                  <a:lnTo>
                    <a:pt x="587368" y="1054321"/>
                  </a:lnTo>
                  <a:cubicBezTo>
                    <a:pt x="584512" y="1037195"/>
                    <a:pt x="554049" y="1066690"/>
                    <a:pt x="544529" y="1046710"/>
                  </a:cubicBezTo>
                  <a:cubicBezTo>
                    <a:pt x="551193" y="1047661"/>
                    <a:pt x="555952" y="1041001"/>
                    <a:pt x="558808" y="1050516"/>
                  </a:cubicBezTo>
                  <a:cubicBezTo>
                    <a:pt x="569280" y="1045759"/>
                    <a:pt x="556905" y="1037195"/>
                    <a:pt x="561664" y="1031487"/>
                  </a:cubicBezTo>
                  <a:cubicBezTo>
                    <a:pt x="545481" y="1024827"/>
                    <a:pt x="518826" y="1035292"/>
                    <a:pt x="500738" y="1022924"/>
                  </a:cubicBezTo>
                  <a:cubicBezTo>
                    <a:pt x="502166" y="1025302"/>
                    <a:pt x="505022" y="1026492"/>
                    <a:pt x="507640" y="1027919"/>
                  </a:cubicBezTo>
                  <a:lnTo>
                    <a:pt x="511624" y="1032593"/>
                  </a:lnTo>
                  <a:lnTo>
                    <a:pt x="511210" y="1032438"/>
                  </a:lnTo>
                  <a:lnTo>
                    <a:pt x="510258" y="1033389"/>
                  </a:lnTo>
                  <a:lnTo>
                    <a:pt x="512267" y="1034142"/>
                  </a:lnTo>
                  <a:lnTo>
                    <a:pt x="491338" y="1029227"/>
                  </a:lnTo>
                  <a:cubicBezTo>
                    <a:pt x="483603" y="1025065"/>
                    <a:pt x="475511" y="1019594"/>
                    <a:pt x="467419" y="1016264"/>
                  </a:cubicBezTo>
                  <a:lnTo>
                    <a:pt x="470275" y="1025778"/>
                  </a:lnTo>
                  <a:cubicBezTo>
                    <a:pt x="456947" y="1017215"/>
                    <a:pt x="464563" y="1028632"/>
                    <a:pt x="450283" y="1025778"/>
                  </a:cubicBezTo>
                  <a:cubicBezTo>
                    <a:pt x="450283" y="1023875"/>
                    <a:pt x="452187" y="1021021"/>
                    <a:pt x="449331" y="1021021"/>
                  </a:cubicBezTo>
                  <a:cubicBezTo>
                    <a:pt x="447428" y="1025778"/>
                    <a:pt x="445524" y="1030535"/>
                    <a:pt x="441716" y="1033389"/>
                  </a:cubicBezTo>
                  <a:cubicBezTo>
                    <a:pt x="445524" y="1032438"/>
                    <a:pt x="449331" y="1042904"/>
                    <a:pt x="454091" y="1032438"/>
                  </a:cubicBezTo>
                  <a:lnTo>
                    <a:pt x="448964" y="1056296"/>
                  </a:lnTo>
                  <a:lnTo>
                    <a:pt x="446714" y="1054797"/>
                  </a:lnTo>
                  <a:cubicBezTo>
                    <a:pt x="446000" y="1054559"/>
                    <a:pt x="446000" y="1055749"/>
                    <a:pt x="447428" y="1060981"/>
                  </a:cubicBezTo>
                  <a:lnTo>
                    <a:pt x="448169" y="1059993"/>
                  </a:lnTo>
                  <a:lnTo>
                    <a:pt x="447190" y="1064549"/>
                  </a:lnTo>
                  <a:cubicBezTo>
                    <a:pt x="446238" y="1075967"/>
                    <a:pt x="446000" y="1087622"/>
                    <a:pt x="444572" y="1098088"/>
                  </a:cubicBezTo>
                  <a:lnTo>
                    <a:pt x="443620" y="1098088"/>
                  </a:lnTo>
                  <a:lnTo>
                    <a:pt x="440764" y="1106650"/>
                  </a:lnTo>
                  <a:lnTo>
                    <a:pt x="441716" y="1107602"/>
                  </a:lnTo>
                  <a:lnTo>
                    <a:pt x="443620" y="1100942"/>
                  </a:lnTo>
                  <a:cubicBezTo>
                    <a:pt x="442668" y="1109505"/>
                    <a:pt x="440764" y="1118068"/>
                    <a:pt x="436956" y="1124728"/>
                  </a:cubicBezTo>
                  <a:cubicBezTo>
                    <a:pt x="439812" y="1125679"/>
                    <a:pt x="445524" y="1128533"/>
                    <a:pt x="447428" y="1133290"/>
                  </a:cubicBezTo>
                  <a:cubicBezTo>
                    <a:pt x="439812" y="1133290"/>
                    <a:pt x="455043" y="1158028"/>
                    <a:pt x="445524" y="1168494"/>
                  </a:cubicBezTo>
                  <a:cubicBezTo>
                    <a:pt x="448379" y="1169446"/>
                    <a:pt x="447428" y="1163737"/>
                    <a:pt x="450283" y="1167543"/>
                  </a:cubicBezTo>
                  <a:cubicBezTo>
                    <a:pt x="448379" y="1194183"/>
                    <a:pt x="438860" y="1234143"/>
                    <a:pt x="444572" y="1265541"/>
                  </a:cubicBezTo>
                  <a:cubicBezTo>
                    <a:pt x="429340" y="1267444"/>
                    <a:pt x="433148" y="1294084"/>
                    <a:pt x="425532" y="1311210"/>
                  </a:cubicBezTo>
                  <a:cubicBezTo>
                    <a:pt x="434100" y="1315016"/>
                    <a:pt x="430292" y="1301695"/>
                    <a:pt x="436956" y="1296938"/>
                  </a:cubicBezTo>
                  <a:cubicBezTo>
                    <a:pt x="435528" y="1304073"/>
                    <a:pt x="442668" y="1301576"/>
                    <a:pt x="443114" y="1307107"/>
                  </a:cubicBezTo>
                  <a:lnTo>
                    <a:pt x="441269" y="1314063"/>
                  </a:lnTo>
                  <a:lnTo>
                    <a:pt x="438622" y="1316205"/>
                  </a:lnTo>
                  <a:cubicBezTo>
                    <a:pt x="436004" y="1316205"/>
                    <a:pt x="433624" y="1316919"/>
                    <a:pt x="435052" y="1324530"/>
                  </a:cubicBezTo>
                  <a:lnTo>
                    <a:pt x="441716" y="1325481"/>
                  </a:lnTo>
                  <a:lnTo>
                    <a:pt x="433148" y="1334044"/>
                  </a:lnTo>
                  <a:cubicBezTo>
                    <a:pt x="436956" y="1364490"/>
                    <a:pt x="431244" y="1390179"/>
                    <a:pt x="437908" y="1416820"/>
                  </a:cubicBezTo>
                  <a:cubicBezTo>
                    <a:pt x="436004" y="1417771"/>
                    <a:pt x="433148" y="1417771"/>
                    <a:pt x="431244" y="1413965"/>
                  </a:cubicBezTo>
                  <a:cubicBezTo>
                    <a:pt x="431244" y="1426334"/>
                    <a:pt x="419820" y="1440605"/>
                    <a:pt x="426484" y="1453925"/>
                  </a:cubicBezTo>
                  <a:lnTo>
                    <a:pt x="429340" y="1450120"/>
                  </a:lnTo>
                  <a:cubicBezTo>
                    <a:pt x="434100" y="1472954"/>
                    <a:pt x="420772" y="1472954"/>
                    <a:pt x="417916" y="1498643"/>
                  </a:cubicBezTo>
                  <a:cubicBezTo>
                    <a:pt x="417916" y="1492935"/>
                    <a:pt x="422676" y="1478663"/>
                    <a:pt x="415060" y="1477711"/>
                  </a:cubicBezTo>
                  <a:cubicBezTo>
                    <a:pt x="410300" y="1479614"/>
                    <a:pt x="410300" y="1492935"/>
                    <a:pt x="414108" y="1497692"/>
                  </a:cubicBezTo>
                  <a:lnTo>
                    <a:pt x="405541" y="1495789"/>
                  </a:lnTo>
                  <a:cubicBezTo>
                    <a:pt x="411253" y="1491983"/>
                    <a:pt x="410300" y="1482468"/>
                    <a:pt x="413156" y="1474857"/>
                  </a:cubicBezTo>
                  <a:cubicBezTo>
                    <a:pt x="413156" y="1476760"/>
                    <a:pt x="411253" y="1476760"/>
                    <a:pt x="409349" y="1477711"/>
                  </a:cubicBezTo>
                  <a:cubicBezTo>
                    <a:pt x="412205" y="1471051"/>
                    <a:pt x="412205" y="1462488"/>
                    <a:pt x="415060" y="1452974"/>
                  </a:cubicBezTo>
                  <a:lnTo>
                    <a:pt x="416012" y="1466294"/>
                  </a:lnTo>
                  <a:cubicBezTo>
                    <a:pt x="425532" y="1460585"/>
                    <a:pt x="416964" y="1443460"/>
                    <a:pt x="419820" y="1438702"/>
                  </a:cubicBezTo>
                  <a:cubicBezTo>
                    <a:pt x="412205" y="1438702"/>
                    <a:pt x="413156" y="1447265"/>
                    <a:pt x="406493" y="1438702"/>
                  </a:cubicBezTo>
                  <a:cubicBezTo>
                    <a:pt x="403637" y="1416820"/>
                    <a:pt x="415060" y="1426334"/>
                    <a:pt x="422676" y="1405402"/>
                  </a:cubicBezTo>
                  <a:lnTo>
                    <a:pt x="425532" y="1409208"/>
                  </a:lnTo>
                  <a:cubicBezTo>
                    <a:pt x="426484" y="1402548"/>
                    <a:pt x="435052" y="1396839"/>
                    <a:pt x="429340" y="1387325"/>
                  </a:cubicBezTo>
                  <a:lnTo>
                    <a:pt x="424188" y="1391444"/>
                  </a:lnTo>
                  <a:lnTo>
                    <a:pt x="424223" y="1391368"/>
                  </a:lnTo>
                  <a:cubicBezTo>
                    <a:pt x="426484" y="1387801"/>
                    <a:pt x="428388" y="1383519"/>
                    <a:pt x="425532" y="1379713"/>
                  </a:cubicBezTo>
                  <a:cubicBezTo>
                    <a:pt x="417916" y="1385422"/>
                    <a:pt x="415060" y="1401596"/>
                    <a:pt x="415060" y="1413014"/>
                  </a:cubicBezTo>
                  <a:cubicBezTo>
                    <a:pt x="413156" y="1411111"/>
                    <a:pt x="410300" y="1411111"/>
                    <a:pt x="407445" y="1413014"/>
                  </a:cubicBezTo>
                  <a:cubicBezTo>
                    <a:pt x="410777" y="1396839"/>
                    <a:pt x="415060" y="1379713"/>
                    <a:pt x="417916" y="1362587"/>
                  </a:cubicBezTo>
                  <a:lnTo>
                    <a:pt x="418484" y="1347542"/>
                  </a:lnTo>
                  <a:lnTo>
                    <a:pt x="416964" y="1350219"/>
                  </a:lnTo>
                  <a:cubicBezTo>
                    <a:pt x="416964" y="1345462"/>
                    <a:pt x="417916" y="1340704"/>
                    <a:pt x="413156" y="1342607"/>
                  </a:cubicBezTo>
                  <a:lnTo>
                    <a:pt x="418932" y="1335680"/>
                  </a:lnTo>
                  <a:lnTo>
                    <a:pt x="419820" y="1312161"/>
                  </a:lnTo>
                  <a:cubicBezTo>
                    <a:pt x="410300" y="1329287"/>
                    <a:pt x="419820" y="1304549"/>
                    <a:pt x="409349" y="1308355"/>
                  </a:cubicBezTo>
                  <a:cubicBezTo>
                    <a:pt x="416964" y="1305501"/>
                    <a:pt x="410300" y="1295035"/>
                    <a:pt x="413156" y="1286472"/>
                  </a:cubicBezTo>
                  <a:cubicBezTo>
                    <a:pt x="405541" y="1282666"/>
                    <a:pt x="407445" y="1304549"/>
                    <a:pt x="401733" y="1296938"/>
                  </a:cubicBezTo>
                  <a:cubicBezTo>
                    <a:pt x="403637" y="1280763"/>
                    <a:pt x="418868" y="1256977"/>
                    <a:pt x="416012" y="1235094"/>
                  </a:cubicBezTo>
                  <a:cubicBezTo>
                    <a:pt x="412205" y="1236997"/>
                    <a:pt x="412205" y="1241755"/>
                    <a:pt x="410300" y="1242706"/>
                  </a:cubicBezTo>
                  <a:cubicBezTo>
                    <a:pt x="413156" y="1227483"/>
                    <a:pt x="432196" y="1209406"/>
                    <a:pt x="419820" y="1198940"/>
                  </a:cubicBezTo>
                  <a:cubicBezTo>
                    <a:pt x="415060" y="1205600"/>
                    <a:pt x="410300" y="1214163"/>
                    <a:pt x="405541" y="1221775"/>
                  </a:cubicBezTo>
                  <a:cubicBezTo>
                    <a:pt x="405541" y="1219872"/>
                    <a:pt x="404589" y="1217018"/>
                    <a:pt x="402685" y="1213212"/>
                  </a:cubicBezTo>
                  <a:lnTo>
                    <a:pt x="396973" y="1217969"/>
                  </a:lnTo>
                  <a:cubicBezTo>
                    <a:pt x="395069" y="1200843"/>
                    <a:pt x="409349" y="1204648"/>
                    <a:pt x="416964" y="1195134"/>
                  </a:cubicBezTo>
                  <a:lnTo>
                    <a:pt x="409349" y="1183717"/>
                  </a:lnTo>
                  <a:cubicBezTo>
                    <a:pt x="404589" y="1163737"/>
                    <a:pt x="409349" y="1144708"/>
                    <a:pt x="420772" y="1132339"/>
                  </a:cubicBezTo>
                  <a:cubicBezTo>
                    <a:pt x="420772" y="1128533"/>
                    <a:pt x="420772" y="1114262"/>
                    <a:pt x="413156" y="1119971"/>
                  </a:cubicBezTo>
                  <a:cubicBezTo>
                    <a:pt x="402685" y="1129485"/>
                    <a:pt x="396021" y="1134242"/>
                    <a:pt x="395069" y="1154222"/>
                  </a:cubicBezTo>
                  <a:cubicBezTo>
                    <a:pt x="401733" y="1157076"/>
                    <a:pt x="402685" y="1139951"/>
                    <a:pt x="403637" y="1145660"/>
                  </a:cubicBezTo>
                  <a:cubicBezTo>
                    <a:pt x="401733" y="1153271"/>
                    <a:pt x="407445" y="1168494"/>
                    <a:pt x="400781" y="1175154"/>
                  </a:cubicBezTo>
                  <a:lnTo>
                    <a:pt x="401733" y="1153271"/>
                  </a:lnTo>
                  <a:cubicBezTo>
                    <a:pt x="391261" y="1153271"/>
                    <a:pt x="401733" y="1161834"/>
                    <a:pt x="396021" y="1165640"/>
                  </a:cubicBezTo>
                  <a:cubicBezTo>
                    <a:pt x="387453" y="1159931"/>
                    <a:pt x="396973" y="1147562"/>
                    <a:pt x="392213" y="1138999"/>
                  </a:cubicBezTo>
                  <a:lnTo>
                    <a:pt x="391261" y="1140902"/>
                  </a:lnTo>
                  <a:cubicBezTo>
                    <a:pt x="393165" y="1124728"/>
                    <a:pt x="391261" y="1126631"/>
                    <a:pt x="396021" y="1109505"/>
                  </a:cubicBezTo>
                  <a:cubicBezTo>
                    <a:pt x="405541" y="1108553"/>
                    <a:pt x="401733" y="1116165"/>
                    <a:pt x="405541" y="1123776"/>
                  </a:cubicBezTo>
                  <a:cubicBezTo>
                    <a:pt x="406493" y="1097136"/>
                    <a:pt x="424580" y="1060981"/>
                    <a:pt x="409349" y="1033389"/>
                  </a:cubicBezTo>
                  <a:cubicBezTo>
                    <a:pt x="409349" y="1033389"/>
                    <a:pt x="408397" y="1033389"/>
                    <a:pt x="407445" y="1033389"/>
                  </a:cubicBezTo>
                  <a:lnTo>
                    <a:pt x="399829" y="1047661"/>
                  </a:lnTo>
                  <a:cubicBezTo>
                    <a:pt x="398877" y="1044807"/>
                    <a:pt x="399829" y="1040050"/>
                    <a:pt x="400781" y="1035292"/>
                  </a:cubicBezTo>
                  <a:lnTo>
                    <a:pt x="378210" y="1041842"/>
                  </a:lnTo>
                  <a:lnTo>
                    <a:pt x="382693" y="1035292"/>
                  </a:lnTo>
                  <a:lnTo>
                    <a:pt x="362702" y="1032438"/>
                  </a:lnTo>
                  <a:cubicBezTo>
                    <a:pt x="360798" y="1034341"/>
                    <a:pt x="352230" y="1035292"/>
                    <a:pt x="357942" y="1040050"/>
                  </a:cubicBezTo>
                  <a:cubicBezTo>
                    <a:pt x="360798" y="1041001"/>
                    <a:pt x="363654" y="1040050"/>
                    <a:pt x="365558" y="1039098"/>
                  </a:cubicBezTo>
                  <a:lnTo>
                    <a:pt x="362702" y="1043856"/>
                  </a:lnTo>
                  <a:cubicBezTo>
                    <a:pt x="344614" y="1039098"/>
                    <a:pt x="363654" y="1030535"/>
                    <a:pt x="363654" y="1022924"/>
                  </a:cubicBezTo>
                  <a:cubicBezTo>
                    <a:pt x="353182" y="1025778"/>
                    <a:pt x="350326" y="1018167"/>
                    <a:pt x="343662" y="1018167"/>
                  </a:cubicBezTo>
                  <a:cubicBezTo>
                    <a:pt x="339855" y="1026730"/>
                    <a:pt x="356038" y="1027681"/>
                    <a:pt x="347470" y="1036244"/>
                  </a:cubicBezTo>
                  <a:cubicBezTo>
                    <a:pt x="344614" y="1038623"/>
                    <a:pt x="338426" y="1038147"/>
                    <a:pt x="332120" y="1036125"/>
                  </a:cubicBezTo>
                  <a:lnTo>
                    <a:pt x="316445" y="1026958"/>
                  </a:lnTo>
                  <a:lnTo>
                    <a:pt x="317959" y="1022924"/>
                  </a:lnTo>
                  <a:cubicBezTo>
                    <a:pt x="312247" y="1023875"/>
                    <a:pt x="305583" y="1018167"/>
                    <a:pt x="308439" y="1016264"/>
                  </a:cubicBezTo>
                  <a:cubicBezTo>
                    <a:pt x="304632" y="1021021"/>
                    <a:pt x="299872" y="1018167"/>
                    <a:pt x="301776" y="1025778"/>
                  </a:cubicBezTo>
                  <a:cubicBezTo>
                    <a:pt x="302728" y="1025778"/>
                    <a:pt x="306059" y="1025540"/>
                    <a:pt x="309153" y="1026016"/>
                  </a:cubicBezTo>
                  <a:lnTo>
                    <a:pt x="313306" y="1029170"/>
                  </a:lnTo>
                  <a:lnTo>
                    <a:pt x="306089" y="1035575"/>
                  </a:lnTo>
                  <a:cubicBezTo>
                    <a:pt x="294041" y="1039991"/>
                    <a:pt x="277976" y="1034103"/>
                    <a:pt x="277976" y="1044807"/>
                  </a:cubicBezTo>
                  <a:cubicBezTo>
                    <a:pt x="277976" y="1043856"/>
                    <a:pt x="275120" y="1039098"/>
                    <a:pt x="270360" y="1041001"/>
                  </a:cubicBezTo>
                  <a:lnTo>
                    <a:pt x="273216" y="1044807"/>
                  </a:lnTo>
                  <a:cubicBezTo>
                    <a:pt x="259889" y="1051467"/>
                    <a:pt x="259889" y="1031487"/>
                    <a:pt x="251321" y="1035292"/>
                  </a:cubicBezTo>
                  <a:cubicBezTo>
                    <a:pt x="251321" y="1038147"/>
                    <a:pt x="254177" y="1039098"/>
                    <a:pt x="255129" y="1041953"/>
                  </a:cubicBezTo>
                  <a:cubicBezTo>
                    <a:pt x="237041" y="1044807"/>
                    <a:pt x="226570" y="1023875"/>
                    <a:pt x="208482" y="1032438"/>
                  </a:cubicBezTo>
                  <a:cubicBezTo>
                    <a:pt x="208482" y="1034341"/>
                    <a:pt x="209434" y="1036244"/>
                    <a:pt x="211338" y="1035292"/>
                  </a:cubicBezTo>
                  <a:cubicBezTo>
                    <a:pt x="212290" y="1037195"/>
                    <a:pt x="208482" y="1037195"/>
                    <a:pt x="202770" y="1033389"/>
                  </a:cubicBezTo>
                  <a:lnTo>
                    <a:pt x="209434" y="1027681"/>
                  </a:lnTo>
                  <a:cubicBezTo>
                    <a:pt x="199914" y="1010555"/>
                    <a:pt x="184683" y="1035292"/>
                    <a:pt x="169451" y="1030535"/>
                  </a:cubicBezTo>
                  <a:cubicBezTo>
                    <a:pt x="171355" y="1033389"/>
                    <a:pt x="181827" y="1033389"/>
                    <a:pt x="176115" y="1038147"/>
                  </a:cubicBezTo>
                  <a:cubicBezTo>
                    <a:pt x="166595" y="1038147"/>
                    <a:pt x="167547" y="1020070"/>
                    <a:pt x="156124" y="1028632"/>
                  </a:cubicBezTo>
                  <a:cubicBezTo>
                    <a:pt x="160883" y="1030535"/>
                    <a:pt x="159932" y="1039098"/>
                    <a:pt x="164691" y="1041001"/>
                  </a:cubicBezTo>
                  <a:cubicBezTo>
                    <a:pt x="157076" y="1042904"/>
                    <a:pt x="152316" y="1047661"/>
                    <a:pt x="149460" y="1041001"/>
                  </a:cubicBezTo>
                  <a:cubicBezTo>
                    <a:pt x="147556" y="1041001"/>
                    <a:pt x="146604" y="1043856"/>
                    <a:pt x="146604" y="1045759"/>
                  </a:cubicBezTo>
                  <a:cubicBezTo>
                    <a:pt x="143748" y="1043380"/>
                    <a:pt x="140416" y="1042904"/>
                    <a:pt x="137203" y="1043261"/>
                  </a:cubicBezTo>
                  <a:lnTo>
                    <a:pt x="134378" y="1044074"/>
                  </a:lnTo>
                  <a:lnTo>
                    <a:pt x="129587" y="1039693"/>
                  </a:lnTo>
                  <a:cubicBezTo>
                    <a:pt x="127564" y="1037671"/>
                    <a:pt x="126136" y="1035292"/>
                    <a:pt x="127564" y="1032438"/>
                  </a:cubicBezTo>
                  <a:cubicBezTo>
                    <a:pt x="129468" y="1032438"/>
                    <a:pt x="131372" y="1031487"/>
                    <a:pt x="133276" y="1030535"/>
                  </a:cubicBezTo>
                  <a:cubicBezTo>
                    <a:pt x="134228" y="1031487"/>
                    <a:pt x="135180" y="1032438"/>
                    <a:pt x="137084" y="1029584"/>
                  </a:cubicBezTo>
                  <a:lnTo>
                    <a:pt x="136132" y="1027681"/>
                  </a:lnTo>
                  <a:cubicBezTo>
                    <a:pt x="135180" y="1028632"/>
                    <a:pt x="134228" y="1029584"/>
                    <a:pt x="132324" y="1030535"/>
                  </a:cubicBezTo>
                  <a:cubicBezTo>
                    <a:pt x="130420" y="1029584"/>
                    <a:pt x="129468" y="1027681"/>
                    <a:pt x="128516" y="1028632"/>
                  </a:cubicBezTo>
                  <a:cubicBezTo>
                    <a:pt x="127564" y="1029584"/>
                    <a:pt x="126613" y="1031487"/>
                    <a:pt x="126613" y="1032438"/>
                  </a:cubicBezTo>
                  <a:cubicBezTo>
                    <a:pt x="122805" y="1033865"/>
                    <a:pt x="118759" y="1035054"/>
                    <a:pt x="116736" y="1036838"/>
                  </a:cubicBezTo>
                  <a:lnTo>
                    <a:pt x="118063" y="1041516"/>
                  </a:lnTo>
                  <a:lnTo>
                    <a:pt x="116736" y="1041596"/>
                  </a:lnTo>
                  <a:cubicBezTo>
                    <a:pt x="112571" y="1043380"/>
                    <a:pt x="108049" y="1047186"/>
                    <a:pt x="101861" y="1046710"/>
                  </a:cubicBezTo>
                  <a:lnTo>
                    <a:pt x="103765" y="1051467"/>
                  </a:lnTo>
                  <a:cubicBezTo>
                    <a:pt x="99005" y="1049564"/>
                    <a:pt x="90437" y="1043856"/>
                    <a:pt x="81870" y="1050516"/>
                  </a:cubicBezTo>
                  <a:lnTo>
                    <a:pt x="86630" y="1056224"/>
                  </a:lnTo>
                  <a:cubicBezTo>
                    <a:pt x="79966" y="1052418"/>
                    <a:pt x="65686" y="1061933"/>
                    <a:pt x="59974" y="1052418"/>
                  </a:cubicBezTo>
                  <a:cubicBezTo>
                    <a:pt x="58070" y="1054321"/>
                    <a:pt x="66638" y="1062884"/>
                    <a:pt x="55214" y="1063836"/>
                  </a:cubicBezTo>
                  <a:cubicBezTo>
                    <a:pt x="52359" y="1060030"/>
                    <a:pt x="42839" y="1056224"/>
                    <a:pt x="39983" y="1061933"/>
                  </a:cubicBezTo>
                  <a:cubicBezTo>
                    <a:pt x="39983" y="1064787"/>
                    <a:pt x="41887" y="1067642"/>
                    <a:pt x="44743" y="1064787"/>
                  </a:cubicBezTo>
                  <a:cubicBezTo>
                    <a:pt x="46647" y="1063836"/>
                    <a:pt x="45695" y="1063836"/>
                    <a:pt x="44743" y="1061933"/>
                  </a:cubicBezTo>
                  <a:lnTo>
                    <a:pt x="48551" y="1065739"/>
                  </a:lnTo>
                  <a:cubicBezTo>
                    <a:pt x="39031" y="1070496"/>
                    <a:pt x="40935" y="1061933"/>
                    <a:pt x="31415" y="1064787"/>
                  </a:cubicBezTo>
                  <a:cubicBezTo>
                    <a:pt x="29511" y="1067642"/>
                    <a:pt x="35223" y="1070496"/>
                    <a:pt x="36175" y="1073350"/>
                  </a:cubicBezTo>
                  <a:lnTo>
                    <a:pt x="0" y="1062884"/>
                  </a:lnTo>
                  <a:cubicBezTo>
                    <a:pt x="0" y="1059078"/>
                    <a:pt x="3808" y="1057175"/>
                    <a:pt x="952" y="1051467"/>
                  </a:cubicBezTo>
                  <a:lnTo>
                    <a:pt x="13328" y="1049564"/>
                  </a:lnTo>
                  <a:cubicBezTo>
                    <a:pt x="19991" y="1041953"/>
                    <a:pt x="6664" y="1041001"/>
                    <a:pt x="1904" y="1039098"/>
                  </a:cubicBezTo>
                  <a:lnTo>
                    <a:pt x="10472" y="1038147"/>
                  </a:lnTo>
                  <a:cubicBezTo>
                    <a:pt x="10472" y="1037195"/>
                    <a:pt x="10472" y="1036244"/>
                    <a:pt x="9520" y="1036244"/>
                  </a:cubicBezTo>
                  <a:lnTo>
                    <a:pt x="16184" y="1036244"/>
                  </a:lnTo>
                  <a:cubicBezTo>
                    <a:pt x="-952" y="1027681"/>
                    <a:pt x="33319" y="1023875"/>
                    <a:pt x="15231" y="1016264"/>
                  </a:cubicBezTo>
                  <a:cubicBezTo>
                    <a:pt x="19991" y="1016264"/>
                    <a:pt x="24751" y="1021021"/>
                    <a:pt x="27607" y="1024827"/>
                  </a:cubicBezTo>
                  <a:cubicBezTo>
                    <a:pt x="36175" y="1026730"/>
                    <a:pt x="34271" y="1021973"/>
                    <a:pt x="37127" y="1019118"/>
                  </a:cubicBezTo>
                  <a:lnTo>
                    <a:pt x="24751" y="1012458"/>
                  </a:lnTo>
                  <a:cubicBezTo>
                    <a:pt x="44743" y="1015312"/>
                    <a:pt x="22847" y="1004846"/>
                    <a:pt x="37127" y="1000089"/>
                  </a:cubicBezTo>
                  <a:cubicBezTo>
                    <a:pt x="53310" y="1004846"/>
                    <a:pt x="62830" y="983915"/>
                    <a:pt x="71398" y="982963"/>
                  </a:cubicBezTo>
                  <a:cubicBezTo>
                    <a:pt x="87582" y="984866"/>
                    <a:pt x="64734" y="991527"/>
                    <a:pt x="75206" y="995332"/>
                  </a:cubicBezTo>
                  <a:cubicBezTo>
                    <a:pt x="84726" y="996284"/>
                    <a:pt x="79966" y="990575"/>
                    <a:pt x="85678" y="988672"/>
                  </a:cubicBezTo>
                  <a:lnTo>
                    <a:pt x="89485" y="998187"/>
                  </a:lnTo>
                  <a:cubicBezTo>
                    <a:pt x="99957" y="999138"/>
                    <a:pt x="90437" y="988672"/>
                    <a:pt x="96149" y="992478"/>
                  </a:cubicBezTo>
                  <a:cubicBezTo>
                    <a:pt x="104717" y="985818"/>
                    <a:pt x="93293" y="988672"/>
                    <a:pt x="91389" y="981060"/>
                  </a:cubicBezTo>
                  <a:cubicBezTo>
                    <a:pt x="93293" y="982963"/>
                    <a:pt x="102813" y="986769"/>
                    <a:pt x="106621" y="982963"/>
                  </a:cubicBezTo>
                  <a:cubicBezTo>
                    <a:pt x="106621" y="981060"/>
                    <a:pt x="96149" y="980109"/>
                    <a:pt x="102813" y="979158"/>
                  </a:cubicBezTo>
                  <a:cubicBezTo>
                    <a:pt x="129468" y="983915"/>
                    <a:pt x="135180" y="973449"/>
                    <a:pt x="158980" y="974401"/>
                  </a:cubicBezTo>
                  <a:lnTo>
                    <a:pt x="157076" y="969644"/>
                  </a:lnTo>
                  <a:cubicBezTo>
                    <a:pt x="159932" y="971546"/>
                    <a:pt x="161835" y="973449"/>
                    <a:pt x="164691" y="971546"/>
                  </a:cubicBezTo>
                  <a:lnTo>
                    <a:pt x="163739" y="968692"/>
                  </a:lnTo>
                  <a:cubicBezTo>
                    <a:pt x="167547" y="968692"/>
                    <a:pt x="191347" y="975352"/>
                    <a:pt x="206578" y="973449"/>
                  </a:cubicBezTo>
                  <a:lnTo>
                    <a:pt x="198962" y="967741"/>
                  </a:lnTo>
                  <a:lnTo>
                    <a:pt x="213242" y="974401"/>
                  </a:lnTo>
                  <a:lnTo>
                    <a:pt x="211338" y="965838"/>
                  </a:lnTo>
                  <a:cubicBezTo>
                    <a:pt x="216098" y="974401"/>
                    <a:pt x="232281" y="968692"/>
                    <a:pt x="245609" y="971546"/>
                  </a:cubicBezTo>
                  <a:lnTo>
                    <a:pt x="245609" y="965838"/>
                  </a:lnTo>
                  <a:lnTo>
                    <a:pt x="253225" y="968692"/>
                  </a:lnTo>
                  <a:lnTo>
                    <a:pt x="250369" y="964886"/>
                  </a:lnTo>
                  <a:cubicBezTo>
                    <a:pt x="257985" y="964886"/>
                    <a:pt x="267504" y="974401"/>
                    <a:pt x="276072" y="969644"/>
                  </a:cubicBezTo>
                  <a:cubicBezTo>
                    <a:pt x="270360" y="971546"/>
                    <a:pt x="268457" y="962983"/>
                    <a:pt x="269409" y="959177"/>
                  </a:cubicBezTo>
                  <a:lnTo>
                    <a:pt x="293208" y="968692"/>
                  </a:lnTo>
                  <a:cubicBezTo>
                    <a:pt x="294160" y="964886"/>
                    <a:pt x="304632" y="962983"/>
                    <a:pt x="297016" y="959177"/>
                  </a:cubicBezTo>
                  <a:lnTo>
                    <a:pt x="306535" y="965838"/>
                  </a:lnTo>
                  <a:lnTo>
                    <a:pt x="305583" y="961080"/>
                  </a:lnTo>
                  <a:cubicBezTo>
                    <a:pt x="336047" y="954420"/>
                    <a:pt x="362702" y="974401"/>
                    <a:pt x="391261" y="971546"/>
                  </a:cubicBezTo>
                  <a:lnTo>
                    <a:pt x="394117" y="960129"/>
                  </a:lnTo>
                  <a:lnTo>
                    <a:pt x="394117" y="970595"/>
                  </a:lnTo>
                  <a:cubicBezTo>
                    <a:pt x="396021" y="970595"/>
                    <a:pt x="397925" y="969644"/>
                    <a:pt x="399829" y="969644"/>
                  </a:cubicBezTo>
                  <a:lnTo>
                    <a:pt x="402685" y="961080"/>
                  </a:lnTo>
                  <a:lnTo>
                    <a:pt x="400781" y="962032"/>
                  </a:lnTo>
                  <a:cubicBezTo>
                    <a:pt x="402685" y="960129"/>
                    <a:pt x="404589" y="955372"/>
                    <a:pt x="402685" y="952517"/>
                  </a:cubicBezTo>
                  <a:cubicBezTo>
                    <a:pt x="398877" y="949663"/>
                    <a:pt x="397925" y="956323"/>
                    <a:pt x="398877" y="961080"/>
                  </a:cubicBezTo>
                  <a:cubicBezTo>
                    <a:pt x="392213" y="945858"/>
                    <a:pt x="413156" y="934440"/>
                    <a:pt x="399829" y="921120"/>
                  </a:cubicBezTo>
                  <a:lnTo>
                    <a:pt x="403637" y="912557"/>
                  </a:lnTo>
                  <a:cubicBezTo>
                    <a:pt x="402685" y="911605"/>
                    <a:pt x="400781" y="909703"/>
                    <a:pt x="399829" y="911605"/>
                  </a:cubicBezTo>
                  <a:lnTo>
                    <a:pt x="403637" y="903043"/>
                  </a:lnTo>
                  <a:cubicBezTo>
                    <a:pt x="407445" y="887820"/>
                    <a:pt x="394117" y="898286"/>
                    <a:pt x="392213" y="893529"/>
                  </a:cubicBezTo>
                  <a:lnTo>
                    <a:pt x="392213" y="894480"/>
                  </a:lnTo>
                  <a:cubicBezTo>
                    <a:pt x="390309" y="889723"/>
                    <a:pt x="386501" y="886868"/>
                    <a:pt x="385549" y="889723"/>
                  </a:cubicBezTo>
                  <a:lnTo>
                    <a:pt x="391261" y="873548"/>
                  </a:lnTo>
                  <a:cubicBezTo>
                    <a:pt x="398877" y="866888"/>
                    <a:pt x="400781" y="843102"/>
                    <a:pt x="415060" y="843102"/>
                  </a:cubicBezTo>
                  <a:cubicBezTo>
                    <a:pt x="414108" y="839296"/>
                    <a:pt x="411253" y="835490"/>
                    <a:pt x="409349" y="837393"/>
                  </a:cubicBezTo>
                  <a:cubicBezTo>
                    <a:pt x="410300" y="825025"/>
                    <a:pt x="398877" y="840248"/>
                    <a:pt x="400781" y="820268"/>
                  </a:cubicBezTo>
                  <a:cubicBezTo>
                    <a:pt x="398877" y="821219"/>
                    <a:pt x="398877" y="823122"/>
                    <a:pt x="397925" y="825976"/>
                  </a:cubicBezTo>
                  <a:cubicBezTo>
                    <a:pt x="396973" y="821219"/>
                    <a:pt x="397925" y="819316"/>
                    <a:pt x="399829" y="818365"/>
                  </a:cubicBezTo>
                  <a:cubicBezTo>
                    <a:pt x="397925" y="818365"/>
                    <a:pt x="396021" y="817413"/>
                    <a:pt x="394117" y="816462"/>
                  </a:cubicBezTo>
                  <a:cubicBezTo>
                    <a:pt x="398877" y="816462"/>
                    <a:pt x="397925" y="808850"/>
                    <a:pt x="396973" y="804093"/>
                  </a:cubicBezTo>
                  <a:lnTo>
                    <a:pt x="387453" y="810753"/>
                  </a:lnTo>
                  <a:cubicBezTo>
                    <a:pt x="391261" y="806947"/>
                    <a:pt x="392213" y="804093"/>
                    <a:pt x="391261" y="795530"/>
                  </a:cubicBezTo>
                  <a:lnTo>
                    <a:pt x="385549" y="801239"/>
                  </a:lnTo>
                  <a:cubicBezTo>
                    <a:pt x="387453" y="787919"/>
                    <a:pt x="397925" y="800287"/>
                    <a:pt x="393165" y="784113"/>
                  </a:cubicBezTo>
                  <a:lnTo>
                    <a:pt x="398877" y="798385"/>
                  </a:lnTo>
                  <a:cubicBezTo>
                    <a:pt x="400781" y="781258"/>
                    <a:pt x="412205" y="786967"/>
                    <a:pt x="417916" y="779356"/>
                  </a:cubicBezTo>
                  <a:cubicBezTo>
                    <a:pt x="426484" y="761278"/>
                    <a:pt x="410300" y="739395"/>
                    <a:pt x="428388" y="726075"/>
                  </a:cubicBezTo>
                  <a:cubicBezTo>
                    <a:pt x="421724" y="724172"/>
                    <a:pt x="419820" y="726075"/>
                    <a:pt x="415060" y="721318"/>
                  </a:cubicBezTo>
                  <a:cubicBezTo>
                    <a:pt x="412205" y="732735"/>
                    <a:pt x="410300" y="738444"/>
                    <a:pt x="401733" y="744153"/>
                  </a:cubicBezTo>
                  <a:cubicBezTo>
                    <a:pt x="393165" y="766036"/>
                    <a:pt x="423628" y="749861"/>
                    <a:pt x="410300" y="773647"/>
                  </a:cubicBezTo>
                  <a:cubicBezTo>
                    <a:pt x="402685" y="772696"/>
                    <a:pt x="402685" y="765084"/>
                    <a:pt x="406493" y="758424"/>
                  </a:cubicBezTo>
                  <a:cubicBezTo>
                    <a:pt x="399829" y="757472"/>
                    <a:pt x="395069" y="766036"/>
                    <a:pt x="392213" y="770793"/>
                  </a:cubicBezTo>
                  <a:cubicBezTo>
                    <a:pt x="396021" y="757472"/>
                    <a:pt x="387453" y="737492"/>
                    <a:pt x="388405" y="728930"/>
                  </a:cubicBezTo>
                  <a:cubicBezTo>
                    <a:pt x="392213" y="724172"/>
                    <a:pt x="396973" y="713706"/>
                    <a:pt x="395069" y="708949"/>
                  </a:cubicBezTo>
                  <a:cubicBezTo>
                    <a:pt x="399829" y="708949"/>
                    <a:pt x="403637" y="688018"/>
                    <a:pt x="414108" y="694678"/>
                  </a:cubicBezTo>
                  <a:cubicBezTo>
                    <a:pt x="416012" y="679455"/>
                    <a:pt x="399829" y="685163"/>
                    <a:pt x="411253" y="670892"/>
                  </a:cubicBezTo>
                  <a:cubicBezTo>
                    <a:pt x="402685" y="675649"/>
                    <a:pt x="405541" y="661377"/>
                    <a:pt x="397925" y="667086"/>
                  </a:cubicBezTo>
                  <a:cubicBezTo>
                    <a:pt x="405541" y="671843"/>
                    <a:pt x="394117" y="688018"/>
                    <a:pt x="388405" y="695629"/>
                  </a:cubicBezTo>
                  <a:lnTo>
                    <a:pt x="383645" y="674697"/>
                  </a:lnTo>
                  <a:cubicBezTo>
                    <a:pt x="385549" y="679455"/>
                    <a:pt x="391261" y="671843"/>
                    <a:pt x="392213" y="668989"/>
                  </a:cubicBezTo>
                  <a:lnTo>
                    <a:pt x="385549" y="666135"/>
                  </a:lnTo>
                  <a:cubicBezTo>
                    <a:pt x="402685" y="662329"/>
                    <a:pt x="373174" y="628077"/>
                    <a:pt x="393165" y="617611"/>
                  </a:cubicBezTo>
                  <a:cubicBezTo>
                    <a:pt x="392213" y="624271"/>
                    <a:pt x="398877" y="629980"/>
                    <a:pt x="389357" y="632834"/>
                  </a:cubicBezTo>
                  <a:cubicBezTo>
                    <a:pt x="394117" y="645203"/>
                    <a:pt x="402685" y="629980"/>
                    <a:pt x="408397" y="635688"/>
                  </a:cubicBezTo>
                  <a:cubicBezTo>
                    <a:pt x="415060" y="616660"/>
                    <a:pt x="404589" y="587165"/>
                    <a:pt x="416964" y="566234"/>
                  </a:cubicBezTo>
                  <a:cubicBezTo>
                    <a:pt x="412205" y="570039"/>
                    <a:pt x="412205" y="579554"/>
                    <a:pt x="405541" y="580505"/>
                  </a:cubicBezTo>
                  <a:lnTo>
                    <a:pt x="410533" y="556024"/>
                  </a:lnTo>
                  <a:lnTo>
                    <a:pt x="408204" y="553731"/>
                  </a:lnTo>
                  <a:cubicBezTo>
                    <a:pt x="407891" y="552111"/>
                    <a:pt x="408338" y="550238"/>
                    <a:pt x="408754" y="548275"/>
                  </a:cubicBezTo>
                  <a:lnTo>
                    <a:pt x="409115" y="542457"/>
                  </a:lnTo>
                  <a:lnTo>
                    <a:pt x="410896" y="544707"/>
                  </a:lnTo>
                  <a:lnTo>
                    <a:pt x="411746" y="553125"/>
                  </a:lnTo>
                  <a:lnTo>
                    <a:pt x="423628" y="528176"/>
                  </a:lnTo>
                  <a:lnTo>
                    <a:pt x="414108" y="531030"/>
                  </a:lnTo>
                  <a:cubicBezTo>
                    <a:pt x="422676" y="516759"/>
                    <a:pt x="411253" y="525322"/>
                    <a:pt x="414108" y="509147"/>
                  </a:cubicBezTo>
                  <a:cubicBezTo>
                    <a:pt x="416012" y="510099"/>
                    <a:pt x="418868" y="512001"/>
                    <a:pt x="418868" y="508196"/>
                  </a:cubicBezTo>
                  <a:cubicBezTo>
                    <a:pt x="418868" y="494876"/>
                    <a:pt x="411253" y="506293"/>
                    <a:pt x="409349" y="497730"/>
                  </a:cubicBezTo>
                  <a:cubicBezTo>
                    <a:pt x="423628" y="481556"/>
                    <a:pt x="399829" y="490119"/>
                    <a:pt x="407445" y="469187"/>
                  </a:cubicBezTo>
                  <a:lnTo>
                    <a:pt x="404589" y="471090"/>
                  </a:lnTo>
                  <a:cubicBezTo>
                    <a:pt x="407445" y="463003"/>
                    <a:pt x="405779" y="453726"/>
                    <a:pt x="403161" y="444212"/>
                  </a:cubicBezTo>
                  <a:lnTo>
                    <a:pt x="398123" y="424238"/>
                  </a:lnTo>
                  <a:lnTo>
                    <a:pt x="404589" y="429227"/>
                  </a:lnTo>
                  <a:lnTo>
                    <a:pt x="406493" y="407343"/>
                  </a:lnTo>
                  <a:cubicBezTo>
                    <a:pt x="404589" y="406392"/>
                    <a:pt x="403637" y="396878"/>
                    <a:pt x="398877" y="402586"/>
                  </a:cubicBezTo>
                  <a:cubicBezTo>
                    <a:pt x="397925" y="406392"/>
                    <a:pt x="398877" y="409246"/>
                    <a:pt x="399829" y="411149"/>
                  </a:cubicBezTo>
                  <a:lnTo>
                    <a:pt x="395069" y="408295"/>
                  </a:lnTo>
                  <a:cubicBezTo>
                    <a:pt x="399829" y="387363"/>
                    <a:pt x="408397" y="409246"/>
                    <a:pt x="416012" y="409246"/>
                  </a:cubicBezTo>
                  <a:cubicBezTo>
                    <a:pt x="413156" y="398780"/>
                    <a:pt x="420772" y="394975"/>
                    <a:pt x="420772" y="387363"/>
                  </a:cubicBezTo>
                  <a:lnTo>
                    <a:pt x="417168" y="389164"/>
                  </a:lnTo>
                  <a:lnTo>
                    <a:pt x="415298" y="384152"/>
                  </a:lnTo>
                  <a:cubicBezTo>
                    <a:pt x="414822" y="380703"/>
                    <a:pt x="414584" y="376422"/>
                    <a:pt x="414108" y="372140"/>
                  </a:cubicBezTo>
                  <a:cubicBezTo>
                    <a:pt x="409825" y="374043"/>
                    <a:pt x="409587" y="379038"/>
                    <a:pt x="411015" y="383438"/>
                  </a:cubicBezTo>
                  <a:lnTo>
                    <a:pt x="416448" y="389524"/>
                  </a:lnTo>
                  <a:lnTo>
                    <a:pt x="411729" y="391882"/>
                  </a:lnTo>
                  <a:cubicBezTo>
                    <a:pt x="409349" y="394737"/>
                    <a:pt x="406969" y="396878"/>
                    <a:pt x="402685" y="392120"/>
                  </a:cubicBezTo>
                  <a:cubicBezTo>
                    <a:pt x="397925" y="385460"/>
                    <a:pt x="404589" y="363577"/>
                    <a:pt x="412205" y="355966"/>
                  </a:cubicBezTo>
                  <a:cubicBezTo>
                    <a:pt x="393165" y="345500"/>
                    <a:pt x="408397" y="313151"/>
                    <a:pt x="394117" y="313151"/>
                  </a:cubicBezTo>
                  <a:cubicBezTo>
                    <a:pt x="395069" y="313151"/>
                    <a:pt x="399829" y="309345"/>
                    <a:pt x="397925" y="304588"/>
                  </a:cubicBezTo>
                  <a:lnTo>
                    <a:pt x="394117" y="307442"/>
                  </a:lnTo>
                  <a:cubicBezTo>
                    <a:pt x="387453" y="292219"/>
                    <a:pt x="407445" y="292219"/>
                    <a:pt x="403637" y="282705"/>
                  </a:cubicBezTo>
                  <a:cubicBezTo>
                    <a:pt x="400781" y="282705"/>
                    <a:pt x="399829" y="285559"/>
                    <a:pt x="396973" y="287462"/>
                  </a:cubicBezTo>
                  <a:cubicBezTo>
                    <a:pt x="393165" y="267482"/>
                    <a:pt x="414108" y="255113"/>
                    <a:pt x="405541" y="235133"/>
                  </a:cubicBezTo>
                  <a:cubicBezTo>
                    <a:pt x="403637" y="236084"/>
                    <a:pt x="401733" y="237036"/>
                    <a:pt x="402685" y="238939"/>
                  </a:cubicBezTo>
                  <a:cubicBezTo>
                    <a:pt x="400781" y="239890"/>
                    <a:pt x="400781" y="236084"/>
                    <a:pt x="404589" y="229425"/>
                  </a:cubicBezTo>
                  <a:lnTo>
                    <a:pt x="410300" y="237036"/>
                  </a:lnTo>
                  <a:cubicBezTo>
                    <a:pt x="427436" y="226570"/>
                    <a:pt x="402685" y="208493"/>
                    <a:pt x="407445" y="191367"/>
                  </a:cubicBezTo>
                  <a:cubicBezTo>
                    <a:pt x="404589" y="193270"/>
                    <a:pt x="404589" y="205639"/>
                    <a:pt x="399829" y="198978"/>
                  </a:cubicBezTo>
                  <a:cubicBezTo>
                    <a:pt x="399829" y="188512"/>
                    <a:pt x="417916" y="189464"/>
                    <a:pt x="409349" y="176144"/>
                  </a:cubicBezTo>
                  <a:cubicBezTo>
                    <a:pt x="407445" y="181853"/>
                    <a:pt x="398877" y="179950"/>
                    <a:pt x="396973" y="185658"/>
                  </a:cubicBezTo>
                  <a:cubicBezTo>
                    <a:pt x="395069" y="177095"/>
                    <a:pt x="390309" y="170435"/>
                    <a:pt x="396973" y="167581"/>
                  </a:cubicBezTo>
                  <a:cubicBezTo>
                    <a:pt x="396973" y="164727"/>
                    <a:pt x="394117" y="163775"/>
                    <a:pt x="392213" y="163775"/>
                  </a:cubicBezTo>
                  <a:cubicBezTo>
                    <a:pt x="396973" y="158067"/>
                    <a:pt x="394117" y="149504"/>
                    <a:pt x="392213" y="143795"/>
                  </a:cubicBezTo>
                  <a:lnTo>
                    <a:pt x="389357" y="145698"/>
                  </a:lnTo>
                  <a:cubicBezTo>
                    <a:pt x="406493" y="135232"/>
                    <a:pt x="390309" y="128572"/>
                    <a:pt x="391261" y="114300"/>
                  </a:cubicBezTo>
                  <a:lnTo>
                    <a:pt x="386501" y="116203"/>
                  </a:lnTo>
                  <a:cubicBezTo>
                    <a:pt x="389357" y="110495"/>
                    <a:pt x="395069" y="101932"/>
                    <a:pt x="387453" y="91466"/>
                  </a:cubicBezTo>
                  <a:lnTo>
                    <a:pt x="381741" y="97175"/>
                  </a:lnTo>
                  <a:cubicBezTo>
                    <a:pt x="386501" y="88611"/>
                    <a:pt x="376981" y="73389"/>
                    <a:pt x="385549" y="66729"/>
                  </a:cubicBezTo>
                  <a:cubicBezTo>
                    <a:pt x="383645" y="63874"/>
                    <a:pt x="375078" y="74340"/>
                    <a:pt x="374126" y="61020"/>
                  </a:cubicBezTo>
                  <a:cubicBezTo>
                    <a:pt x="377933" y="58166"/>
                    <a:pt x="381741" y="47700"/>
                    <a:pt x="376030" y="43894"/>
                  </a:cubicBezTo>
                  <a:cubicBezTo>
                    <a:pt x="373174" y="44846"/>
                    <a:pt x="370318" y="45797"/>
                    <a:pt x="373174" y="49603"/>
                  </a:cubicBezTo>
                  <a:cubicBezTo>
                    <a:pt x="374126" y="51505"/>
                    <a:pt x="374126" y="50554"/>
                    <a:pt x="376030" y="49603"/>
                  </a:cubicBezTo>
                  <a:lnTo>
                    <a:pt x="372222" y="54360"/>
                  </a:lnTo>
                  <a:cubicBezTo>
                    <a:pt x="367462" y="43894"/>
                    <a:pt x="376030" y="45797"/>
                    <a:pt x="373174" y="35331"/>
                  </a:cubicBezTo>
                  <a:cubicBezTo>
                    <a:pt x="369366" y="33428"/>
                    <a:pt x="367462" y="39137"/>
                    <a:pt x="364606" y="41040"/>
                  </a:cubicBezTo>
                  <a:close/>
                </a:path>
              </a:pathLst>
            </a:custGeom>
            <a:solidFill>
              <a:schemeClr val="accent2"/>
            </a:solidFill>
            <a:ln w="9509"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6" name="Freeform 5">
              <a:extLst>
                <a:ext uri="{FF2B5EF4-FFF2-40B4-BE49-F238E27FC236}">
                  <a16:creationId xmlns:a16="http://schemas.microsoft.com/office/drawing/2014/main" id="{D6613CB2-A2FB-8C16-8ED5-2889FC6D1255}"/>
                </a:ext>
              </a:extLst>
            </p:cNvPr>
            <p:cNvSpPr/>
            <p:nvPr/>
          </p:nvSpPr>
          <p:spPr>
            <a:xfrm>
              <a:off x="3843164" y="11979058"/>
              <a:ext cx="1685100" cy="1375780"/>
            </a:xfrm>
            <a:custGeom>
              <a:avLst/>
              <a:gdLst>
                <a:gd name="connsiteX0" fmla="*/ 604611 w 1685100"/>
                <a:gd name="connsiteY0" fmla="*/ 1343431 h 1375780"/>
                <a:gd name="connsiteX1" fmla="*/ 600803 w 1685100"/>
                <a:gd name="connsiteY1" fmla="*/ 1375780 h 1375780"/>
                <a:gd name="connsiteX2" fmla="*/ 604611 w 1685100"/>
                <a:gd name="connsiteY2" fmla="*/ 1343431 h 1375780"/>
                <a:gd name="connsiteX3" fmla="*/ 621746 w 1685100"/>
                <a:gd name="connsiteY3" fmla="*/ 1339625 h 1375780"/>
                <a:gd name="connsiteX4" fmla="*/ 618890 w 1685100"/>
                <a:gd name="connsiteY4" fmla="*/ 1351042 h 1375780"/>
                <a:gd name="connsiteX5" fmla="*/ 621746 w 1685100"/>
                <a:gd name="connsiteY5" fmla="*/ 1339625 h 1375780"/>
                <a:gd name="connsiteX6" fmla="*/ 612226 w 1685100"/>
                <a:gd name="connsiteY6" fmla="*/ 1337722 h 1375780"/>
                <a:gd name="connsiteX7" fmla="*/ 612226 w 1685100"/>
                <a:gd name="connsiteY7" fmla="*/ 1344382 h 1375780"/>
                <a:gd name="connsiteX8" fmla="*/ 608418 w 1685100"/>
                <a:gd name="connsiteY8" fmla="*/ 1343431 h 1375780"/>
                <a:gd name="connsiteX9" fmla="*/ 590331 w 1685100"/>
                <a:gd name="connsiteY9" fmla="*/ 1298713 h 1375780"/>
                <a:gd name="connsiteX10" fmla="*/ 591283 w 1685100"/>
                <a:gd name="connsiteY10" fmla="*/ 1306324 h 1375780"/>
                <a:gd name="connsiteX11" fmla="*/ 590331 w 1685100"/>
                <a:gd name="connsiteY11" fmla="*/ 1298713 h 1375780"/>
                <a:gd name="connsiteX12" fmla="*/ 592830 w 1685100"/>
                <a:gd name="connsiteY12" fmla="*/ 1218197 h 1375780"/>
                <a:gd name="connsiteX13" fmla="*/ 594202 w 1685100"/>
                <a:gd name="connsiteY13" fmla="*/ 1219192 h 1375780"/>
                <a:gd name="connsiteX14" fmla="*/ 587475 w 1685100"/>
                <a:gd name="connsiteY14" fmla="*/ 1227355 h 1375780"/>
                <a:gd name="connsiteX15" fmla="*/ 592830 w 1685100"/>
                <a:gd name="connsiteY15" fmla="*/ 1218197 h 1375780"/>
                <a:gd name="connsiteX16" fmla="*/ 617751 w 1685100"/>
                <a:gd name="connsiteY16" fmla="*/ 1196666 h 1375780"/>
                <a:gd name="connsiteX17" fmla="*/ 619842 w 1685100"/>
                <a:gd name="connsiteY17" fmla="*/ 1197861 h 1375780"/>
                <a:gd name="connsiteX18" fmla="*/ 617862 w 1685100"/>
                <a:gd name="connsiteY18" fmla="*/ 1198992 h 1375780"/>
                <a:gd name="connsiteX19" fmla="*/ 627458 w 1685100"/>
                <a:gd name="connsiteY19" fmla="*/ 1160755 h 1375780"/>
                <a:gd name="connsiteX20" fmla="*/ 624602 w 1685100"/>
                <a:gd name="connsiteY20" fmla="*/ 1163609 h 1375780"/>
                <a:gd name="connsiteX21" fmla="*/ 624840 w 1685100"/>
                <a:gd name="connsiteY21" fmla="*/ 1162811 h 1375780"/>
                <a:gd name="connsiteX22" fmla="*/ 607467 w 1685100"/>
                <a:gd name="connsiteY22" fmla="*/ 1110328 h 1375780"/>
                <a:gd name="connsiteX23" fmla="*/ 610323 w 1685100"/>
                <a:gd name="connsiteY23" fmla="*/ 1116989 h 1375780"/>
                <a:gd name="connsiteX24" fmla="*/ 610323 w 1685100"/>
                <a:gd name="connsiteY24" fmla="*/ 1112231 h 1375780"/>
                <a:gd name="connsiteX25" fmla="*/ 590331 w 1685100"/>
                <a:gd name="connsiteY25" fmla="*/ 1085590 h 1375780"/>
                <a:gd name="connsiteX26" fmla="*/ 583667 w 1685100"/>
                <a:gd name="connsiteY26" fmla="*/ 1097007 h 1375780"/>
                <a:gd name="connsiteX27" fmla="*/ 590331 w 1685100"/>
                <a:gd name="connsiteY27" fmla="*/ 1085590 h 1375780"/>
                <a:gd name="connsiteX28" fmla="*/ 612227 w 1685100"/>
                <a:gd name="connsiteY28" fmla="*/ 1024699 h 1375780"/>
                <a:gd name="connsiteX29" fmla="*/ 607467 w 1685100"/>
                <a:gd name="connsiteY29" fmla="*/ 1025650 h 1375780"/>
                <a:gd name="connsiteX30" fmla="*/ 612227 w 1685100"/>
                <a:gd name="connsiteY30" fmla="*/ 1057999 h 1375780"/>
                <a:gd name="connsiteX31" fmla="*/ 624602 w 1685100"/>
                <a:gd name="connsiteY31" fmla="*/ 1046582 h 1375780"/>
                <a:gd name="connsiteX32" fmla="*/ 617939 w 1685100"/>
                <a:gd name="connsiteY32" fmla="*/ 1026602 h 1375780"/>
                <a:gd name="connsiteX33" fmla="*/ 613179 w 1685100"/>
                <a:gd name="connsiteY33" fmla="*/ 1035165 h 1375780"/>
                <a:gd name="connsiteX34" fmla="*/ 612227 w 1685100"/>
                <a:gd name="connsiteY34" fmla="*/ 1024699 h 1375780"/>
                <a:gd name="connsiteX35" fmla="*/ 572243 w 1685100"/>
                <a:gd name="connsiteY35" fmla="*/ 998059 h 1375780"/>
                <a:gd name="connsiteX36" fmla="*/ 575099 w 1685100"/>
                <a:gd name="connsiteY36" fmla="*/ 1002816 h 1375780"/>
                <a:gd name="connsiteX37" fmla="*/ 572243 w 1685100"/>
                <a:gd name="connsiteY37" fmla="*/ 1007573 h 1375780"/>
                <a:gd name="connsiteX38" fmla="*/ 582715 w 1685100"/>
                <a:gd name="connsiteY38" fmla="*/ 959049 h 1375780"/>
                <a:gd name="connsiteX39" fmla="*/ 592235 w 1685100"/>
                <a:gd name="connsiteY39" fmla="*/ 959049 h 1375780"/>
                <a:gd name="connsiteX40" fmla="*/ 588427 w 1685100"/>
                <a:gd name="connsiteY40" fmla="*/ 966660 h 1375780"/>
                <a:gd name="connsiteX41" fmla="*/ 582715 w 1685100"/>
                <a:gd name="connsiteY41" fmla="*/ 959049 h 1375780"/>
                <a:gd name="connsiteX42" fmla="*/ 631670 w 1685100"/>
                <a:gd name="connsiteY42" fmla="*/ 930608 h 1375780"/>
                <a:gd name="connsiteX43" fmla="*/ 633170 w 1685100"/>
                <a:gd name="connsiteY43" fmla="*/ 931458 h 1375780"/>
                <a:gd name="connsiteX44" fmla="*/ 630667 w 1685100"/>
                <a:gd name="connsiteY44" fmla="*/ 934794 h 1375780"/>
                <a:gd name="connsiteX45" fmla="*/ 575099 w 1685100"/>
                <a:gd name="connsiteY45" fmla="*/ 929555 h 1375780"/>
                <a:gd name="connsiteX46" fmla="*/ 578907 w 1685100"/>
                <a:gd name="connsiteY46" fmla="*/ 929555 h 1375780"/>
                <a:gd name="connsiteX47" fmla="*/ 568435 w 1685100"/>
                <a:gd name="connsiteY47" fmla="*/ 935263 h 1375780"/>
                <a:gd name="connsiteX48" fmla="*/ 575099 w 1685100"/>
                <a:gd name="connsiteY48" fmla="*/ 929555 h 1375780"/>
                <a:gd name="connsiteX49" fmla="*/ 624602 w 1685100"/>
                <a:gd name="connsiteY49" fmla="*/ 911478 h 1375780"/>
                <a:gd name="connsiteX50" fmla="*/ 625749 w 1685100"/>
                <a:gd name="connsiteY50" fmla="*/ 914759 h 1375780"/>
                <a:gd name="connsiteX51" fmla="*/ 624480 w 1685100"/>
                <a:gd name="connsiteY51" fmla="*/ 914581 h 1375780"/>
                <a:gd name="connsiteX52" fmla="*/ 611275 w 1685100"/>
                <a:gd name="connsiteY52" fmla="*/ 902915 h 1375780"/>
                <a:gd name="connsiteX53" fmla="*/ 604611 w 1685100"/>
                <a:gd name="connsiteY53" fmla="*/ 906720 h 1375780"/>
                <a:gd name="connsiteX54" fmla="*/ 611275 w 1685100"/>
                <a:gd name="connsiteY54" fmla="*/ 902915 h 1375780"/>
                <a:gd name="connsiteX55" fmla="*/ 600803 w 1685100"/>
                <a:gd name="connsiteY55" fmla="*/ 891498 h 1375780"/>
                <a:gd name="connsiteX56" fmla="*/ 592235 w 1685100"/>
                <a:gd name="connsiteY56" fmla="*/ 912429 h 1375780"/>
                <a:gd name="connsiteX57" fmla="*/ 601755 w 1685100"/>
                <a:gd name="connsiteY57" fmla="*/ 896255 h 1375780"/>
                <a:gd name="connsiteX58" fmla="*/ 596995 w 1685100"/>
                <a:gd name="connsiteY58" fmla="*/ 901963 h 1375780"/>
                <a:gd name="connsiteX59" fmla="*/ 572244 w 1685100"/>
                <a:gd name="connsiteY59" fmla="*/ 889594 h 1375780"/>
                <a:gd name="connsiteX60" fmla="*/ 572244 w 1685100"/>
                <a:gd name="connsiteY60" fmla="*/ 900060 h 1375780"/>
                <a:gd name="connsiteX61" fmla="*/ 569388 w 1685100"/>
                <a:gd name="connsiteY61" fmla="*/ 903866 h 1375780"/>
                <a:gd name="connsiteX62" fmla="*/ 598899 w 1685100"/>
                <a:gd name="connsiteY62" fmla="*/ 871517 h 1375780"/>
                <a:gd name="connsiteX63" fmla="*/ 596043 w 1685100"/>
                <a:gd name="connsiteY63" fmla="*/ 889595 h 1375780"/>
                <a:gd name="connsiteX64" fmla="*/ 596995 w 1685100"/>
                <a:gd name="connsiteY64" fmla="*/ 888643 h 1375780"/>
                <a:gd name="connsiteX65" fmla="*/ 596995 w 1685100"/>
                <a:gd name="connsiteY65" fmla="*/ 889595 h 1375780"/>
                <a:gd name="connsiteX66" fmla="*/ 602707 w 1685100"/>
                <a:gd name="connsiteY66" fmla="*/ 886740 h 1375780"/>
                <a:gd name="connsiteX67" fmla="*/ 596995 w 1685100"/>
                <a:gd name="connsiteY67" fmla="*/ 888643 h 1375780"/>
                <a:gd name="connsiteX68" fmla="*/ 577955 w 1685100"/>
                <a:gd name="connsiteY68" fmla="*/ 852488 h 1375780"/>
                <a:gd name="connsiteX69" fmla="*/ 577003 w 1685100"/>
                <a:gd name="connsiteY69" fmla="*/ 863905 h 1375780"/>
                <a:gd name="connsiteX70" fmla="*/ 575099 w 1685100"/>
                <a:gd name="connsiteY70" fmla="*/ 862002 h 1375780"/>
                <a:gd name="connsiteX71" fmla="*/ 625554 w 1685100"/>
                <a:gd name="connsiteY71" fmla="*/ 834411 h 1375780"/>
                <a:gd name="connsiteX72" fmla="*/ 615202 w 1685100"/>
                <a:gd name="connsiteY72" fmla="*/ 842855 h 1375780"/>
                <a:gd name="connsiteX73" fmla="*/ 612752 w 1685100"/>
                <a:gd name="connsiteY73" fmla="*/ 846679 h 1375780"/>
                <a:gd name="connsiteX74" fmla="*/ 612227 w 1685100"/>
                <a:gd name="connsiteY74" fmla="*/ 846780 h 1375780"/>
                <a:gd name="connsiteX75" fmla="*/ 612182 w 1685100"/>
                <a:gd name="connsiteY75" fmla="*/ 847569 h 1375780"/>
                <a:gd name="connsiteX76" fmla="*/ 608419 w 1685100"/>
                <a:gd name="connsiteY76" fmla="*/ 853440 h 1375780"/>
                <a:gd name="connsiteX77" fmla="*/ 615082 w 1685100"/>
                <a:gd name="connsiteY77" fmla="*/ 856294 h 1375780"/>
                <a:gd name="connsiteX78" fmla="*/ 611870 w 1685100"/>
                <a:gd name="connsiteY78" fmla="*/ 852964 h 1375780"/>
                <a:gd name="connsiteX79" fmla="*/ 612182 w 1685100"/>
                <a:gd name="connsiteY79" fmla="*/ 847569 h 1375780"/>
                <a:gd name="connsiteX80" fmla="*/ 612752 w 1685100"/>
                <a:gd name="connsiteY80" fmla="*/ 846679 h 1375780"/>
                <a:gd name="connsiteX81" fmla="*/ 622104 w 1685100"/>
                <a:gd name="connsiteY81" fmla="*/ 844877 h 1375780"/>
                <a:gd name="connsiteX82" fmla="*/ 625554 w 1685100"/>
                <a:gd name="connsiteY82" fmla="*/ 834411 h 1375780"/>
                <a:gd name="connsiteX83" fmla="*/ 628410 w 1685100"/>
                <a:gd name="connsiteY83" fmla="*/ 825848 h 1375780"/>
                <a:gd name="connsiteX84" fmla="*/ 632218 w 1685100"/>
                <a:gd name="connsiteY84" fmla="*/ 839169 h 1375780"/>
                <a:gd name="connsiteX85" fmla="*/ 638882 w 1685100"/>
                <a:gd name="connsiteY85" fmla="*/ 743073 h 1375780"/>
                <a:gd name="connsiteX86" fmla="*/ 641738 w 1685100"/>
                <a:gd name="connsiteY86" fmla="*/ 744976 h 1375780"/>
                <a:gd name="connsiteX87" fmla="*/ 637930 w 1685100"/>
                <a:gd name="connsiteY87" fmla="*/ 744024 h 1375780"/>
                <a:gd name="connsiteX88" fmla="*/ 638882 w 1685100"/>
                <a:gd name="connsiteY88" fmla="*/ 743073 h 1375780"/>
                <a:gd name="connsiteX89" fmla="*/ 1088213 w 1685100"/>
                <a:gd name="connsiteY89" fmla="*/ 681230 h 1375780"/>
                <a:gd name="connsiteX90" fmla="*/ 1100589 w 1685100"/>
                <a:gd name="connsiteY90" fmla="*/ 681230 h 1375780"/>
                <a:gd name="connsiteX91" fmla="*/ 1106301 w 1685100"/>
                <a:gd name="connsiteY91" fmla="*/ 684084 h 1375780"/>
                <a:gd name="connsiteX92" fmla="*/ 1227201 w 1685100"/>
                <a:gd name="connsiteY92" fmla="*/ 678375 h 1375780"/>
                <a:gd name="connsiteX93" fmla="*/ 1232913 w 1685100"/>
                <a:gd name="connsiteY93" fmla="*/ 681229 h 1375780"/>
                <a:gd name="connsiteX94" fmla="*/ 1220538 w 1685100"/>
                <a:gd name="connsiteY94" fmla="*/ 681229 h 1375780"/>
                <a:gd name="connsiteX95" fmla="*/ 1227201 w 1685100"/>
                <a:gd name="connsiteY95" fmla="*/ 678375 h 1375780"/>
                <a:gd name="connsiteX96" fmla="*/ 1042518 w 1685100"/>
                <a:gd name="connsiteY96" fmla="*/ 675521 h 1375780"/>
                <a:gd name="connsiteX97" fmla="*/ 1055845 w 1685100"/>
                <a:gd name="connsiteY97" fmla="*/ 676472 h 1375780"/>
                <a:gd name="connsiteX98" fmla="*/ 1054894 w 1685100"/>
                <a:gd name="connsiteY98" fmla="*/ 678375 h 1375780"/>
                <a:gd name="connsiteX99" fmla="*/ 1136764 w 1685100"/>
                <a:gd name="connsiteY99" fmla="*/ 673618 h 1375780"/>
                <a:gd name="connsiteX100" fmla="*/ 1143428 w 1685100"/>
                <a:gd name="connsiteY100" fmla="*/ 684084 h 1375780"/>
                <a:gd name="connsiteX101" fmla="*/ 1136764 w 1685100"/>
                <a:gd name="connsiteY101" fmla="*/ 673618 h 1375780"/>
                <a:gd name="connsiteX102" fmla="*/ 461106 w 1685100"/>
                <a:gd name="connsiteY102" fmla="*/ 673449 h 1375780"/>
                <a:gd name="connsiteX103" fmla="*/ 460863 w 1685100"/>
                <a:gd name="connsiteY103" fmla="*/ 673737 h 1375780"/>
                <a:gd name="connsiteX104" fmla="*/ 452295 w 1685100"/>
                <a:gd name="connsiteY104" fmla="*/ 675521 h 1375780"/>
                <a:gd name="connsiteX105" fmla="*/ 227629 w 1685100"/>
                <a:gd name="connsiteY105" fmla="*/ 667909 h 1375780"/>
                <a:gd name="connsiteX106" fmla="*/ 245716 w 1685100"/>
                <a:gd name="connsiteY106" fmla="*/ 669812 h 1375780"/>
                <a:gd name="connsiteX107" fmla="*/ 227629 w 1685100"/>
                <a:gd name="connsiteY107" fmla="*/ 667909 h 1375780"/>
                <a:gd name="connsiteX108" fmla="*/ 1328110 w 1685100"/>
                <a:gd name="connsiteY108" fmla="*/ 663152 h 1375780"/>
                <a:gd name="connsiteX109" fmla="*/ 1342390 w 1685100"/>
                <a:gd name="connsiteY109" fmla="*/ 669812 h 1375780"/>
                <a:gd name="connsiteX110" fmla="*/ 1328110 w 1685100"/>
                <a:gd name="connsiteY110" fmla="*/ 663152 h 1375780"/>
                <a:gd name="connsiteX111" fmla="*/ 1595139 w 1685100"/>
                <a:gd name="connsiteY111" fmla="*/ 661844 h 1375780"/>
                <a:gd name="connsiteX112" fmla="*/ 1599423 w 1685100"/>
                <a:gd name="connsiteY112" fmla="*/ 663152 h 1375780"/>
                <a:gd name="connsiteX113" fmla="*/ 1590855 w 1685100"/>
                <a:gd name="connsiteY113" fmla="*/ 664103 h 1375780"/>
                <a:gd name="connsiteX114" fmla="*/ 1595139 w 1685100"/>
                <a:gd name="connsiteY114" fmla="*/ 661844 h 1375780"/>
                <a:gd name="connsiteX115" fmla="*/ 1174843 w 1685100"/>
                <a:gd name="connsiteY115" fmla="*/ 661249 h 1375780"/>
                <a:gd name="connsiteX116" fmla="*/ 1183411 w 1685100"/>
                <a:gd name="connsiteY116" fmla="*/ 665055 h 1375780"/>
                <a:gd name="connsiteX117" fmla="*/ 1173891 w 1685100"/>
                <a:gd name="connsiteY117" fmla="*/ 669812 h 1375780"/>
                <a:gd name="connsiteX118" fmla="*/ 719800 w 1685100"/>
                <a:gd name="connsiteY118" fmla="*/ 660298 h 1375780"/>
                <a:gd name="connsiteX119" fmla="*/ 711232 w 1685100"/>
                <a:gd name="connsiteY119" fmla="*/ 661250 h 1375780"/>
                <a:gd name="connsiteX120" fmla="*/ 715992 w 1685100"/>
                <a:gd name="connsiteY120" fmla="*/ 665055 h 1375780"/>
                <a:gd name="connsiteX121" fmla="*/ 419928 w 1685100"/>
                <a:gd name="connsiteY121" fmla="*/ 654589 h 1375780"/>
                <a:gd name="connsiteX122" fmla="*/ 398985 w 1685100"/>
                <a:gd name="connsiteY122" fmla="*/ 658395 h 1375780"/>
                <a:gd name="connsiteX123" fmla="*/ 419928 w 1685100"/>
                <a:gd name="connsiteY123" fmla="*/ 654589 h 1375780"/>
                <a:gd name="connsiteX124" fmla="*/ 161943 w 1685100"/>
                <a:gd name="connsiteY124" fmla="*/ 654589 h 1375780"/>
                <a:gd name="connsiteX125" fmla="*/ 157183 w 1685100"/>
                <a:gd name="connsiteY125" fmla="*/ 657444 h 1375780"/>
                <a:gd name="connsiteX126" fmla="*/ 152424 w 1685100"/>
                <a:gd name="connsiteY126" fmla="*/ 655541 h 1375780"/>
                <a:gd name="connsiteX127" fmla="*/ 149568 w 1685100"/>
                <a:gd name="connsiteY127" fmla="*/ 659347 h 1375780"/>
                <a:gd name="connsiteX128" fmla="*/ 141000 w 1685100"/>
                <a:gd name="connsiteY128" fmla="*/ 671715 h 1375780"/>
                <a:gd name="connsiteX129" fmla="*/ 149568 w 1685100"/>
                <a:gd name="connsiteY129" fmla="*/ 670764 h 1375780"/>
                <a:gd name="connsiteX130" fmla="*/ 145760 w 1685100"/>
                <a:gd name="connsiteY130" fmla="*/ 667910 h 1375780"/>
                <a:gd name="connsiteX131" fmla="*/ 160991 w 1685100"/>
                <a:gd name="connsiteY131" fmla="*/ 671715 h 1375780"/>
                <a:gd name="connsiteX132" fmla="*/ 150520 w 1685100"/>
                <a:gd name="connsiteY132" fmla="*/ 659347 h 1375780"/>
                <a:gd name="connsiteX133" fmla="*/ 157183 w 1685100"/>
                <a:gd name="connsiteY133" fmla="*/ 657444 h 1375780"/>
                <a:gd name="connsiteX134" fmla="*/ 162895 w 1685100"/>
                <a:gd name="connsiteY134" fmla="*/ 656492 h 1375780"/>
                <a:gd name="connsiteX135" fmla="*/ 276180 w 1685100"/>
                <a:gd name="connsiteY135" fmla="*/ 652687 h 1375780"/>
                <a:gd name="connsiteX136" fmla="*/ 270468 w 1685100"/>
                <a:gd name="connsiteY136" fmla="*/ 657444 h 1375780"/>
                <a:gd name="connsiteX137" fmla="*/ 291412 w 1685100"/>
                <a:gd name="connsiteY137" fmla="*/ 656492 h 1375780"/>
                <a:gd name="connsiteX138" fmla="*/ 1483282 w 1685100"/>
                <a:gd name="connsiteY138" fmla="*/ 652686 h 1375780"/>
                <a:gd name="connsiteX139" fmla="*/ 1497562 w 1685100"/>
                <a:gd name="connsiteY139" fmla="*/ 654589 h 1375780"/>
                <a:gd name="connsiteX140" fmla="*/ 1503273 w 1685100"/>
                <a:gd name="connsiteY140" fmla="*/ 666006 h 1375780"/>
                <a:gd name="connsiteX141" fmla="*/ 1483282 w 1685100"/>
                <a:gd name="connsiteY141" fmla="*/ 652686 h 1375780"/>
                <a:gd name="connsiteX142" fmla="*/ 1096781 w 1685100"/>
                <a:gd name="connsiteY142" fmla="*/ 651735 h 1375780"/>
                <a:gd name="connsiteX143" fmla="*/ 1103445 w 1685100"/>
                <a:gd name="connsiteY143" fmla="*/ 656492 h 1375780"/>
                <a:gd name="connsiteX144" fmla="*/ 1091069 w 1685100"/>
                <a:gd name="connsiteY144" fmla="*/ 652687 h 1375780"/>
                <a:gd name="connsiteX145" fmla="*/ 1115821 w 1685100"/>
                <a:gd name="connsiteY145" fmla="*/ 660298 h 1375780"/>
                <a:gd name="connsiteX146" fmla="*/ 1083454 w 1685100"/>
                <a:gd name="connsiteY146" fmla="*/ 651735 h 1375780"/>
                <a:gd name="connsiteX147" fmla="*/ 1086309 w 1685100"/>
                <a:gd name="connsiteY147" fmla="*/ 657444 h 1375780"/>
                <a:gd name="connsiteX148" fmla="*/ 1065366 w 1685100"/>
                <a:gd name="connsiteY148" fmla="*/ 655541 h 1375780"/>
                <a:gd name="connsiteX149" fmla="*/ 1087262 w 1685100"/>
                <a:gd name="connsiteY149" fmla="*/ 658395 h 1375780"/>
                <a:gd name="connsiteX150" fmla="*/ 1086309 w 1685100"/>
                <a:gd name="connsiteY150" fmla="*/ 657444 h 1375780"/>
                <a:gd name="connsiteX151" fmla="*/ 1087262 w 1685100"/>
                <a:gd name="connsiteY151" fmla="*/ 657444 h 1375780"/>
                <a:gd name="connsiteX152" fmla="*/ 1668084 w 1685100"/>
                <a:gd name="connsiteY152" fmla="*/ 647454 h 1375780"/>
                <a:gd name="connsiteX153" fmla="*/ 1685100 w 1685100"/>
                <a:gd name="connsiteY153" fmla="*/ 653638 h 1375780"/>
                <a:gd name="connsiteX154" fmla="*/ 1646069 w 1685100"/>
                <a:gd name="connsiteY154" fmla="*/ 649832 h 1375780"/>
                <a:gd name="connsiteX155" fmla="*/ 1668084 w 1685100"/>
                <a:gd name="connsiteY155" fmla="*/ 647454 h 1375780"/>
                <a:gd name="connsiteX156" fmla="*/ 86737 w 1685100"/>
                <a:gd name="connsiteY156" fmla="*/ 645075 h 1375780"/>
                <a:gd name="connsiteX157" fmla="*/ 93401 w 1685100"/>
                <a:gd name="connsiteY157" fmla="*/ 652687 h 1375780"/>
                <a:gd name="connsiteX158" fmla="*/ 91497 w 1685100"/>
                <a:gd name="connsiteY158" fmla="*/ 646978 h 1375780"/>
                <a:gd name="connsiteX159" fmla="*/ 1361430 w 1685100"/>
                <a:gd name="connsiteY159" fmla="*/ 643172 h 1375780"/>
                <a:gd name="connsiteX160" fmla="*/ 1359526 w 1685100"/>
                <a:gd name="connsiteY160" fmla="*/ 646026 h 1375780"/>
                <a:gd name="connsiteX161" fmla="*/ 1367142 w 1685100"/>
                <a:gd name="connsiteY161" fmla="*/ 644124 h 1375780"/>
                <a:gd name="connsiteX162" fmla="*/ 707424 w 1685100"/>
                <a:gd name="connsiteY162" fmla="*/ 643172 h 1375780"/>
                <a:gd name="connsiteX163" fmla="*/ 732175 w 1685100"/>
                <a:gd name="connsiteY163" fmla="*/ 649832 h 1375780"/>
                <a:gd name="connsiteX164" fmla="*/ 707424 w 1685100"/>
                <a:gd name="connsiteY164" fmla="*/ 643172 h 1375780"/>
                <a:gd name="connsiteX165" fmla="*/ 374233 w 1685100"/>
                <a:gd name="connsiteY165" fmla="*/ 643172 h 1375780"/>
                <a:gd name="connsiteX166" fmla="*/ 365666 w 1685100"/>
                <a:gd name="connsiteY166" fmla="*/ 652687 h 1375780"/>
                <a:gd name="connsiteX167" fmla="*/ 381849 w 1685100"/>
                <a:gd name="connsiteY167" fmla="*/ 657444 h 1375780"/>
                <a:gd name="connsiteX168" fmla="*/ 385657 w 1685100"/>
                <a:gd name="connsiteY168" fmla="*/ 649832 h 1375780"/>
                <a:gd name="connsiteX169" fmla="*/ 374233 w 1685100"/>
                <a:gd name="connsiteY169" fmla="*/ 643172 h 1375780"/>
                <a:gd name="connsiteX170" fmla="*/ 1104397 w 1685100"/>
                <a:gd name="connsiteY170" fmla="*/ 642221 h 1375780"/>
                <a:gd name="connsiteX171" fmla="*/ 1109157 w 1685100"/>
                <a:gd name="connsiteY171" fmla="*/ 648881 h 1375780"/>
                <a:gd name="connsiteX172" fmla="*/ 1104397 w 1685100"/>
                <a:gd name="connsiteY172" fmla="*/ 642221 h 1375780"/>
                <a:gd name="connsiteX173" fmla="*/ 1637502 w 1685100"/>
                <a:gd name="connsiteY173" fmla="*/ 641269 h 1375780"/>
                <a:gd name="connsiteX174" fmla="*/ 1646069 w 1685100"/>
                <a:gd name="connsiteY174" fmla="*/ 641269 h 1375780"/>
                <a:gd name="connsiteX175" fmla="*/ 1645118 w 1685100"/>
                <a:gd name="connsiteY175" fmla="*/ 645075 h 1375780"/>
                <a:gd name="connsiteX176" fmla="*/ 734079 w 1685100"/>
                <a:gd name="connsiteY176" fmla="*/ 638415 h 1375780"/>
                <a:gd name="connsiteX177" fmla="*/ 738839 w 1685100"/>
                <a:gd name="connsiteY177" fmla="*/ 639367 h 1375780"/>
                <a:gd name="connsiteX178" fmla="*/ 753119 w 1685100"/>
                <a:gd name="connsiteY178" fmla="*/ 645075 h 1375780"/>
                <a:gd name="connsiteX179" fmla="*/ 744551 w 1685100"/>
                <a:gd name="connsiteY179" fmla="*/ 643172 h 1375780"/>
                <a:gd name="connsiteX180" fmla="*/ 738839 w 1685100"/>
                <a:gd name="connsiteY180" fmla="*/ 638415 h 1375780"/>
                <a:gd name="connsiteX181" fmla="*/ 734079 w 1685100"/>
                <a:gd name="connsiteY181" fmla="*/ 638415 h 1375780"/>
                <a:gd name="connsiteX182" fmla="*/ 1467099 w 1685100"/>
                <a:gd name="connsiteY182" fmla="*/ 633658 h 1375780"/>
                <a:gd name="connsiteX183" fmla="*/ 1462339 w 1685100"/>
                <a:gd name="connsiteY183" fmla="*/ 640318 h 1375780"/>
                <a:gd name="connsiteX184" fmla="*/ 1471859 w 1685100"/>
                <a:gd name="connsiteY184" fmla="*/ 640318 h 1375780"/>
                <a:gd name="connsiteX185" fmla="*/ 1641309 w 1685100"/>
                <a:gd name="connsiteY185" fmla="*/ 631755 h 1375780"/>
                <a:gd name="connsiteX186" fmla="*/ 1654637 w 1685100"/>
                <a:gd name="connsiteY186" fmla="*/ 634609 h 1375780"/>
                <a:gd name="connsiteX187" fmla="*/ 1641309 w 1685100"/>
                <a:gd name="connsiteY187" fmla="*/ 631755 h 1375780"/>
                <a:gd name="connsiteX188" fmla="*/ 1281464 w 1685100"/>
                <a:gd name="connsiteY188" fmla="*/ 628901 h 1375780"/>
                <a:gd name="connsiteX189" fmla="*/ 1256713 w 1685100"/>
                <a:gd name="connsiteY189" fmla="*/ 635561 h 1375780"/>
                <a:gd name="connsiteX190" fmla="*/ 1267184 w 1685100"/>
                <a:gd name="connsiteY190" fmla="*/ 640318 h 1375780"/>
                <a:gd name="connsiteX191" fmla="*/ 1253857 w 1685100"/>
                <a:gd name="connsiteY191" fmla="*/ 641269 h 1375780"/>
                <a:gd name="connsiteX192" fmla="*/ 1254809 w 1685100"/>
                <a:gd name="connsiteY192" fmla="*/ 646026 h 1375780"/>
                <a:gd name="connsiteX193" fmla="*/ 1294792 w 1685100"/>
                <a:gd name="connsiteY193" fmla="*/ 641269 h 1375780"/>
                <a:gd name="connsiteX194" fmla="*/ 1281464 w 1685100"/>
                <a:gd name="connsiteY194" fmla="*/ 628901 h 1375780"/>
                <a:gd name="connsiteX195" fmla="*/ 1020623 w 1685100"/>
                <a:gd name="connsiteY195" fmla="*/ 628901 h 1375780"/>
                <a:gd name="connsiteX196" fmla="*/ 1031452 w 1685100"/>
                <a:gd name="connsiteY196" fmla="*/ 639248 h 1375780"/>
                <a:gd name="connsiteX197" fmla="*/ 1034857 w 1685100"/>
                <a:gd name="connsiteY197" fmla="*/ 641027 h 1375780"/>
                <a:gd name="connsiteX198" fmla="*/ 1034903 w 1685100"/>
                <a:gd name="connsiteY198" fmla="*/ 641269 h 1375780"/>
                <a:gd name="connsiteX199" fmla="*/ 1035361 w 1685100"/>
                <a:gd name="connsiteY199" fmla="*/ 641290 h 1375780"/>
                <a:gd name="connsiteX200" fmla="*/ 1044423 w 1685100"/>
                <a:gd name="connsiteY200" fmla="*/ 646026 h 1375780"/>
                <a:gd name="connsiteX201" fmla="*/ 1047279 w 1685100"/>
                <a:gd name="connsiteY201" fmla="*/ 638415 h 1375780"/>
                <a:gd name="connsiteX202" fmla="*/ 1042519 w 1685100"/>
                <a:gd name="connsiteY202" fmla="*/ 641626 h 1375780"/>
                <a:gd name="connsiteX203" fmla="*/ 1035361 w 1685100"/>
                <a:gd name="connsiteY203" fmla="*/ 641290 h 1375780"/>
                <a:gd name="connsiteX204" fmla="*/ 1034857 w 1685100"/>
                <a:gd name="connsiteY204" fmla="*/ 641027 h 1375780"/>
                <a:gd name="connsiteX205" fmla="*/ 1033118 w 1685100"/>
                <a:gd name="connsiteY205" fmla="*/ 631874 h 1375780"/>
                <a:gd name="connsiteX206" fmla="*/ 1020623 w 1685100"/>
                <a:gd name="connsiteY206" fmla="*/ 628901 h 1375780"/>
                <a:gd name="connsiteX207" fmla="*/ 1124627 w 1685100"/>
                <a:gd name="connsiteY207" fmla="*/ 626522 h 1375780"/>
                <a:gd name="connsiteX208" fmla="*/ 1114869 w 1685100"/>
                <a:gd name="connsiteY208" fmla="*/ 629852 h 1375780"/>
                <a:gd name="connsiteX209" fmla="*/ 1135812 w 1685100"/>
                <a:gd name="connsiteY209" fmla="*/ 628901 h 1375780"/>
                <a:gd name="connsiteX210" fmla="*/ 1124627 w 1685100"/>
                <a:gd name="connsiteY210" fmla="*/ 626522 h 1375780"/>
                <a:gd name="connsiteX211" fmla="*/ 1025383 w 1685100"/>
                <a:gd name="connsiteY211" fmla="*/ 621289 h 1375780"/>
                <a:gd name="connsiteX212" fmla="*/ 1009200 w 1685100"/>
                <a:gd name="connsiteY212" fmla="*/ 625095 h 1375780"/>
                <a:gd name="connsiteX213" fmla="*/ 1025383 w 1685100"/>
                <a:gd name="connsiteY213" fmla="*/ 621289 h 1375780"/>
                <a:gd name="connsiteX214" fmla="*/ 1139620 w 1685100"/>
                <a:gd name="connsiteY214" fmla="*/ 620338 h 1375780"/>
                <a:gd name="connsiteX215" fmla="*/ 1144380 w 1685100"/>
                <a:gd name="connsiteY215" fmla="*/ 623192 h 1375780"/>
                <a:gd name="connsiteX216" fmla="*/ 1420452 w 1685100"/>
                <a:gd name="connsiteY216" fmla="*/ 619386 h 1375780"/>
                <a:gd name="connsiteX217" fmla="*/ 1424260 w 1685100"/>
                <a:gd name="connsiteY217" fmla="*/ 622241 h 1375780"/>
                <a:gd name="connsiteX218" fmla="*/ 1422459 w 1685100"/>
                <a:gd name="connsiteY218" fmla="*/ 621792 h 1375780"/>
                <a:gd name="connsiteX219" fmla="*/ 236197 w 1685100"/>
                <a:gd name="connsiteY219" fmla="*/ 619386 h 1375780"/>
                <a:gd name="connsiteX220" fmla="*/ 223822 w 1685100"/>
                <a:gd name="connsiteY220" fmla="*/ 620338 h 1375780"/>
                <a:gd name="connsiteX221" fmla="*/ 236197 w 1685100"/>
                <a:gd name="connsiteY221" fmla="*/ 619386 h 1375780"/>
                <a:gd name="connsiteX222" fmla="*/ 477998 w 1685100"/>
                <a:gd name="connsiteY222" fmla="*/ 617483 h 1375780"/>
                <a:gd name="connsiteX223" fmla="*/ 486566 w 1685100"/>
                <a:gd name="connsiteY223" fmla="*/ 625095 h 1375780"/>
                <a:gd name="connsiteX224" fmla="*/ 481806 w 1685100"/>
                <a:gd name="connsiteY224" fmla="*/ 626046 h 1375780"/>
                <a:gd name="connsiteX225" fmla="*/ 487518 w 1685100"/>
                <a:gd name="connsiteY225" fmla="*/ 629852 h 1375780"/>
                <a:gd name="connsiteX226" fmla="*/ 490498 w 1685100"/>
                <a:gd name="connsiteY226" fmla="*/ 630183 h 1375780"/>
                <a:gd name="connsiteX227" fmla="*/ 489422 w 1685100"/>
                <a:gd name="connsiteY227" fmla="*/ 631755 h 1375780"/>
                <a:gd name="connsiteX228" fmla="*/ 496086 w 1685100"/>
                <a:gd name="connsiteY228" fmla="*/ 630803 h 1375780"/>
                <a:gd name="connsiteX229" fmla="*/ 490498 w 1685100"/>
                <a:gd name="connsiteY229" fmla="*/ 630183 h 1375780"/>
                <a:gd name="connsiteX230" fmla="*/ 491192 w 1685100"/>
                <a:gd name="connsiteY230" fmla="*/ 629168 h 1375780"/>
                <a:gd name="connsiteX231" fmla="*/ 491326 w 1685100"/>
                <a:gd name="connsiteY231" fmla="*/ 620338 h 1375780"/>
                <a:gd name="connsiteX232" fmla="*/ 477998 w 1685100"/>
                <a:gd name="connsiteY232" fmla="*/ 617483 h 1375780"/>
                <a:gd name="connsiteX233" fmla="*/ 910194 w 1685100"/>
                <a:gd name="connsiteY233" fmla="*/ 611774 h 1375780"/>
                <a:gd name="connsiteX234" fmla="*/ 909242 w 1685100"/>
                <a:gd name="connsiteY234" fmla="*/ 615580 h 1375780"/>
                <a:gd name="connsiteX235" fmla="*/ 907338 w 1685100"/>
                <a:gd name="connsiteY235" fmla="*/ 614628 h 1375780"/>
                <a:gd name="connsiteX236" fmla="*/ 506558 w 1685100"/>
                <a:gd name="connsiteY236" fmla="*/ 610348 h 1375780"/>
                <a:gd name="connsiteX237" fmla="*/ 497038 w 1685100"/>
                <a:gd name="connsiteY237" fmla="*/ 612726 h 1375780"/>
                <a:gd name="connsiteX238" fmla="*/ 513221 w 1685100"/>
                <a:gd name="connsiteY238" fmla="*/ 616532 h 1375780"/>
                <a:gd name="connsiteX239" fmla="*/ 506558 w 1685100"/>
                <a:gd name="connsiteY239" fmla="*/ 610348 h 1375780"/>
                <a:gd name="connsiteX240" fmla="*/ 591283 w 1685100"/>
                <a:gd name="connsiteY240" fmla="*/ 607969 h 1375780"/>
                <a:gd name="connsiteX241" fmla="*/ 586523 w 1685100"/>
                <a:gd name="connsiteY241" fmla="*/ 608920 h 1375780"/>
                <a:gd name="connsiteX242" fmla="*/ 594139 w 1685100"/>
                <a:gd name="connsiteY242" fmla="*/ 609872 h 1375780"/>
                <a:gd name="connsiteX243" fmla="*/ 591283 w 1685100"/>
                <a:gd name="connsiteY243" fmla="*/ 607969 h 1375780"/>
                <a:gd name="connsiteX244" fmla="*/ 208590 w 1685100"/>
                <a:gd name="connsiteY244" fmla="*/ 607969 h 1375780"/>
                <a:gd name="connsiteX245" fmla="*/ 225725 w 1685100"/>
                <a:gd name="connsiteY245" fmla="*/ 614629 h 1375780"/>
                <a:gd name="connsiteX246" fmla="*/ 208590 w 1685100"/>
                <a:gd name="connsiteY246" fmla="*/ 607969 h 1375780"/>
                <a:gd name="connsiteX247" fmla="*/ 718848 w 1685100"/>
                <a:gd name="connsiteY247" fmla="*/ 607017 h 1375780"/>
                <a:gd name="connsiteX248" fmla="*/ 725511 w 1685100"/>
                <a:gd name="connsiteY248" fmla="*/ 607969 h 1375780"/>
                <a:gd name="connsiteX249" fmla="*/ 688385 w 1685100"/>
                <a:gd name="connsiteY249" fmla="*/ 607017 h 1375780"/>
                <a:gd name="connsiteX250" fmla="*/ 692192 w 1685100"/>
                <a:gd name="connsiteY250" fmla="*/ 616532 h 1375780"/>
                <a:gd name="connsiteX251" fmla="*/ 684577 w 1685100"/>
                <a:gd name="connsiteY251" fmla="*/ 615581 h 1375780"/>
                <a:gd name="connsiteX252" fmla="*/ 702664 w 1685100"/>
                <a:gd name="connsiteY252" fmla="*/ 617483 h 1375780"/>
                <a:gd name="connsiteX253" fmla="*/ 688385 w 1685100"/>
                <a:gd name="connsiteY253" fmla="*/ 607017 h 1375780"/>
                <a:gd name="connsiteX254" fmla="*/ 615082 w 1685100"/>
                <a:gd name="connsiteY254" fmla="*/ 605115 h 1375780"/>
                <a:gd name="connsiteX255" fmla="*/ 611275 w 1685100"/>
                <a:gd name="connsiteY255" fmla="*/ 608920 h 1375780"/>
                <a:gd name="connsiteX256" fmla="*/ 615082 w 1685100"/>
                <a:gd name="connsiteY256" fmla="*/ 607969 h 1375780"/>
                <a:gd name="connsiteX257" fmla="*/ 615082 w 1685100"/>
                <a:gd name="connsiteY257" fmla="*/ 605115 h 1375780"/>
                <a:gd name="connsiteX258" fmla="*/ 646498 w 1685100"/>
                <a:gd name="connsiteY258" fmla="*/ 588940 h 1375780"/>
                <a:gd name="connsiteX259" fmla="*/ 645546 w 1685100"/>
                <a:gd name="connsiteY259" fmla="*/ 594649 h 1375780"/>
                <a:gd name="connsiteX260" fmla="*/ 593187 w 1685100"/>
                <a:gd name="connsiteY260" fmla="*/ 582280 h 1375780"/>
                <a:gd name="connsiteX261" fmla="*/ 588427 w 1685100"/>
                <a:gd name="connsiteY261" fmla="*/ 586086 h 1375780"/>
                <a:gd name="connsiteX262" fmla="*/ 594139 w 1685100"/>
                <a:gd name="connsiteY262" fmla="*/ 588940 h 1375780"/>
                <a:gd name="connsiteX263" fmla="*/ 610323 w 1685100"/>
                <a:gd name="connsiteY263" fmla="*/ 579426 h 1375780"/>
                <a:gd name="connsiteX264" fmla="*/ 602707 w 1685100"/>
                <a:gd name="connsiteY264" fmla="*/ 595600 h 1375780"/>
                <a:gd name="connsiteX265" fmla="*/ 604611 w 1685100"/>
                <a:gd name="connsiteY265" fmla="*/ 595600 h 1375780"/>
                <a:gd name="connsiteX266" fmla="*/ 610323 w 1685100"/>
                <a:gd name="connsiteY266" fmla="*/ 579426 h 1375780"/>
                <a:gd name="connsiteX267" fmla="*/ 636978 w 1685100"/>
                <a:gd name="connsiteY267" fmla="*/ 561349 h 1375780"/>
                <a:gd name="connsiteX268" fmla="*/ 635074 w 1685100"/>
                <a:gd name="connsiteY268" fmla="*/ 576572 h 1375780"/>
                <a:gd name="connsiteX269" fmla="*/ 645546 w 1685100"/>
                <a:gd name="connsiteY269" fmla="*/ 564203 h 1375780"/>
                <a:gd name="connsiteX270" fmla="*/ 636026 w 1685100"/>
                <a:gd name="connsiteY270" fmla="*/ 567057 h 1375780"/>
                <a:gd name="connsiteX271" fmla="*/ 636978 w 1685100"/>
                <a:gd name="connsiteY271" fmla="*/ 561349 h 1375780"/>
                <a:gd name="connsiteX272" fmla="*/ 593949 w 1685100"/>
                <a:gd name="connsiteY272" fmla="*/ 509781 h 1375780"/>
                <a:gd name="connsiteX273" fmla="*/ 594139 w 1685100"/>
                <a:gd name="connsiteY273" fmla="*/ 509971 h 1375780"/>
                <a:gd name="connsiteX274" fmla="*/ 591283 w 1685100"/>
                <a:gd name="connsiteY274" fmla="*/ 517582 h 1375780"/>
                <a:gd name="connsiteX275" fmla="*/ 590331 w 1685100"/>
                <a:gd name="connsiteY275" fmla="*/ 516631 h 1375780"/>
                <a:gd name="connsiteX276" fmla="*/ 592119 w 1685100"/>
                <a:gd name="connsiteY276" fmla="*/ 511867 h 1375780"/>
                <a:gd name="connsiteX277" fmla="*/ 592949 w 1685100"/>
                <a:gd name="connsiteY277" fmla="*/ 511160 h 1375780"/>
                <a:gd name="connsiteX278" fmla="*/ 626506 w 1685100"/>
                <a:gd name="connsiteY278" fmla="*/ 485233 h 1375780"/>
                <a:gd name="connsiteX279" fmla="*/ 618891 w 1685100"/>
                <a:gd name="connsiteY279" fmla="*/ 508068 h 1375780"/>
                <a:gd name="connsiteX280" fmla="*/ 621746 w 1685100"/>
                <a:gd name="connsiteY280" fmla="*/ 500457 h 1375780"/>
                <a:gd name="connsiteX281" fmla="*/ 622698 w 1685100"/>
                <a:gd name="connsiteY281" fmla="*/ 502359 h 1375780"/>
                <a:gd name="connsiteX282" fmla="*/ 627458 w 1685100"/>
                <a:gd name="connsiteY282" fmla="*/ 500457 h 1375780"/>
                <a:gd name="connsiteX283" fmla="*/ 626506 w 1685100"/>
                <a:gd name="connsiteY283" fmla="*/ 485233 h 1375780"/>
                <a:gd name="connsiteX284" fmla="*/ 585571 w 1685100"/>
                <a:gd name="connsiteY284" fmla="*/ 472865 h 1375780"/>
                <a:gd name="connsiteX285" fmla="*/ 593187 w 1685100"/>
                <a:gd name="connsiteY285" fmla="*/ 491893 h 1375780"/>
                <a:gd name="connsiteX286" fmla="*/ 585571 w 1685100"/>
                <a:gd name="connsiteY286" fmla="*/ 472865 h 1375780"/>
                <a:gd name="connsiteX287" fmla="*/ 641738 w 1685100"/>
                <a:gd name="connsiteY287" fmla="*/ 408167 h 1375780"/>
                <a:gd name="connsiteX288" fmla="*/ 637930 w 1685100"/>
                <a:gd name="connsiteY288" fmla="*/ 421487 h 1375780"/>
                <a:gd name="connsiteX289" fmla="*/ 641738 w 1685100"/>
                <a:gd name="connsiteY289" fmla="*/ 408167 h 1375780"/>
                <a:gd name="connsiteX290" fmla="*/ 636978 w 1685100"/>
                <a:gd name="connsiteY290" fmla="*/ 392944 h 1375780"/>
                <a:gd name="connsiteX291" fmla="*/ 629362 w 1685100"/>
                <a:gd name="connsiteY291" fmla="*/ 399604 h 1375780"/>
                <a:gd name="connsiteX292" fmla="*/ 628410 w 1685100"/>
                <a:gd name="connsiteY292" fmla="*/ 395798 h 1375780"/>
                <a:gd name="connsiteX293" fmla="*/ 624603 w 1685100"/>
                <a:gd name="connsiteY293" fmla="*/ 400437 h 1375780"/>
                <a:gd name="connsiteX294" fmla="*/ 624177 w 1685100"/>
                <a:gd name="connsiteY294" fmla="*/ 403469 h 1375780"/>
                <a:gd name="connsiteX295" fmla="*/ 622698 w 1685100"/>
                <a:gd name="connsiteY295" fmla="*/ 402458 h 1375780"/>
                <a:gd name="connsiteX296" fmla="*/ 623650 w 1685100"/>
                <a:gd name="connsiteY296" fmla="*/ 407215 h 1375780"/>
                <a:gd name="connsiteX297" fmla="*/ 624177 w 1685100"/>
                <a:gd name="connsiteY297" fmla="*/ 403469 h 1375780"/>
                <a:gd name="connsiteX298" fmla="*/ 625287 w 1685100"/>
                <a:gd name="connsiteY298" fmla="*/ 404227 h 1375780"/>
                <a:gd name="connsiteX299" fmla="*/ 634122 w 1685100"/>
                <a:gd name="connsiteY299" fmla="*/ 404361 h 1375780"/>
                <a:gd name="connsiteX300" fmla="*/ 636978 w 1685100"/>
                <a:gd name="connsiteY300" fmla="*/ 392944 h 1375780"/>
                <a:gd name="connsiteX301" fmla="*/ 577004 w 1685100"/>
                <a:gd name="connsiteY301" fmla="*/ 371061 h 1375780"/>
                <a:gd name="connsiteX302" fmla="*/ 579015 w 1685100"/>
                <a:gd name="connsiteY302" fmla="*/ 377994 h 1375780"/>
                <a:gd name="connsiteX303" fmla="*/ 578789 w 1685100"/>
                <a:gd name="connsiteY303" fmla="*/ 377840 h 1375780"/>
                <a:gd name="connsiteX304" fmla="*/ 577004 w 1685100"/>
                <a:gd name="connsiteY304" fmla="*/ 371061 h 1375780"/>
                <a:gd name="connsiteX305" fmla="*/ 598777 w 1685100"/>
                <a:gd name="connsiteY305" fmla="*/ 345072 h 1375780"/>
                <a:gd name="connsiteX306" fmla="*/ 598899 w 1685100"/>
                <a:gd name="connsiteY306" fmla="*/ 345372 h 1375780"/>
                <a:gd name="connsiteX307" fmla="*/ 598666 w 1685100"/>
                <a:gd name="connsiteY307" fmla="*/ 345117 h 1375780"/>
                <a:gd name="connsiteX308" fmla="*/ 599851 w 1685100"/>
                <a:gd name="connsiteY308" fmla="*/ 300655 h 1375780"/>
                <a:gd name="connsiteX309" fmla="*/ 595091 w 1685100"/>
                <a:gd name="connsiteY309" fmla="*/ 313975 h 1375780"/>
                <a:gd name="connsiteX310" fmla="*/ 603659 w 1685100"/>
                <a:gd name="connsiteY310" fmla="*/ 316829 h 1375780"/>
                <a:gd name="connsiteX311" fmla="*/ 609371 w 1685100"/>
                <a:gd name="connsiteY311" fmla="*/ 307314 h 1375780"/>
                <a:gd name="connsiteX312" fmla="*/ 599851 w 1685100"/>
                <a:gd name="connsiteY312" fmla="*/ 300655 h 1375780"/>
                <a:gd name="connsiteX313" fmla="*/ 596043 w 1685100"/>
                <a:gd name="connsiteY313" fmla="*/ 223588 h 1375780"/>
                <a:gd name="connsiteX314" fmla="*/ 596995 w 1685100"/>
                <a:gd name="connsiteY314" fmla="*/ 240714 h 1375780"/>
                <a:gd name="connsiteX315" fmla="*/ 600803 w 1685100"/>
                <a:gd name="connsiteY315" fmla="*/ 228345 h 1375780"/>
                <a:gd name="connsiteX316" fmla="*/ 596043 w 1685100"/>
                <a:gd name="connsiteY316" fmla="*/ 223588 h 1375780"/>
                <a:gd name="connsiteX317" fmla="*/ 585571 w 1685100"/>
                <a:gd name="connsiteY317" fmla="*/ 188384 h 1375780"/>
                <a:gd name="connsiteX318" fmla="*/ 583667 w 1685100"/>
                <a:gd name="connsiteY318" fmla="*/ 203607 h 1375780"/>
                <a:gd name="connsiteX319" fmla="*/ 585571 w 1685100"/>
                <a:gd name="connsiteY319" fmla="*/ 188384 h 1375780"/>
                <a:gd name="connsiteX320" fmla="*/ 633170 w 1685100"/>
                <a:gd name="connsiteY320" fmla="*/ 185530 h 1375780"/>
                <a:gd name="connsiteX321" fmla="*/ 634122 w 1685100"/>
                <a:gd name="connsiteY321" fmla="*/ 195996 h 1375780"/>
                <a:gd name="connsiteX322" fmla="*/ 633170 w 1685100"/>
                <a:gd name="connsiteY322" fmla="*/ 185530 h 1375780"/>
                <a:gd name="connsiteX323" fmla="*/ 645546 w 1685100"/>
                <a:gd name="connsiteY323" fmla="*/ 173162 h 1375780"/>
                <a:gd name="connsiteX324" fmla="*/ 638882 w 1685100"/>
                <a:gd name="connsiteY324" fmla="*/ 187433 h 1375780"/>
                <a:gd name="connsiteX325" fmla="*/ 645546 w 1685100"/>
                <a:gd name="connsiteY325" fmla="*/ 173162 h 1375780"/>
                <a:gd name="connsiteX326" fmla="*/ 589736 w 1685100"/>
                <a:gd name="connsiteY326" fmla="*/ 116670 h 1375780"/>
                <a:gd name="connsiteX327" fmla="*/ 581763 w 1685100"/>
                <a:gd name="connsiteY327" fmla="*/ 118930 h 1375780"/>
                <a:gd name="connsiteX328" fmla="*/ 582715 w 1685100"/>
                <a:gd name="connsiteY328" fmla="*/ 125590 h 1375780"/>
                <a:gd name="connsiteX329" fmla="*/ 585572 w 1685100"/>
                <a:gd name="connsiteY329" fmla="*/ 122735 h 1375780"/>
                <a:gd name="connsiteX330" fmla="*/ 581763 w 1685100"/>
                <a:gd name="connsiteY330" fmla="*/ 135104 h 1375780"/>
                <a:gd name="connsiteX331" fmla="*/ 594139 w 1685100"/>
                <a:gd name="connsiteY331" fmla="*/ 127493 h 1375780"/>
                <a:gd name="connsiteX332" fmla="*/ 596043 w 1685100"/>
                <a:gd name="connsiteY332" fmla="*/ 133201 h 1375780"/>
                <a:gd name="connsiteX333" fmla="*/ 596995 w 1685100"/>
                <a:gd name="connsiteY333" fmla="*/ 137007 h 1375780"/>
                <a:gd name="connsiteX334" fmla="*/ 598899 w 1685100"/>
                <a:gd name="connsiteY334" fmla="*/ 136056 h 1375780"/>
                <a:gd name="connsiteX335" fmla="*/ 596043 w 1685100"/>
                <a:gd name="connsiteY335" fmla="*/ 132250 h 1375780"/>
                <a:gd name="connsiteX336" fmla="*/ 597947 w 1685100"/>
                <a:gd name="connsiteY336" fmla="*/ 128444 h 1375780"/>
                <a:gd name="connsiteX337" fmla="*/ 594139 w 1685100"/>
                <a:gd name="connsiteY337" fmla="*/ 126541 h 1375780"/>
                <a:gd name="connsiteX338" fmla="*/ 589736 w 1685100"/>
                <a:gd name="connsiteY338" fmla="*/ 116670 h 1375780"/>
                <a:gd name="connsiteX339" fmla="*/ 603897 w 1685100"/>
                <a:gd name="connsiteY339" fmla="*/ 73380 h 1375780"/>
                <a:gd name="connsiteX340" fmla="*/ 600803 w 1685100"/>
                <a:gd name="connsiteY340" fmla="*/ 78969 h 1375780"/>
                <a:gd name="connsiteX341" fmla="*/ 606515 w 1685100"/>
                <a:gd name="connsiteY341" fmla="*/ 78018 h 1375780"/>
                <a:gd name="connsiteX342" fmla="*/ 608419 w 1685100"/>
                <a:gd name="connsiteY342" fmla="*/ 74212 h 1375780"/>
                <a:gd name="connsiteX343" fmla="*/ 603897 w 1685100"/>
                <a:gd name="connsiteY343" fmla="*/ 73380 h 1375780"/>
                <a:gd name="connsiteX344" fmla="*/ 557964 w 1685100"/>
                <a:gd name="connsiteY344" fmla="*/ 0 h 1375780"/>
                <a:gd name="connsiteX345" fmla="*/ 569388 w 1685100"/>
                <a:gd name="connsiteY345" fmla="*/ 951 h 1375780"/>
                <a:gd name="connsiteX346" fmla="*/ 571292 w 1685100"/>
                <a:gd name="connsiteY346" fmla="*/ 13320 h 1375780"/>
                <a:gd name="connsiteX347" fmla="*/ 581763 w 1685100"/>
                <a:gd name="connsiteY347" fmla="*/ 1903 h 1375780"/>
                <a:gd name="connsiteX348" fmla="*/ 582715 w 1685100"/>
                <a:gd name="connsiteY348" fmla="*/ 10466 h 1375780"/>
                <a:gd name="connsiteX349" fmla="*/ 584620 w 1685100"/>
                <a:gd name="connsiteY349" fmla="*/ 9514 h 1375780"/>
                <a:gd name="connsiteX350" fmla="*/ 584620 w 1685100"/>
                <a:gd name="connsiteY350" fmla="*/ 16175 h 1375780"/>
                <a:gd name="connsiteX351" fmla="*/ 604611 w 1685100"/>
                <a:gd name="connsiteY351" fmla="*/ 15223 h 1375780"/>
                <a:gd name="connsiteX352" fmla="*/ 596043 w 1685100"/>
                <a:gd name="connsiteY352" fmla="*/ 27592 h 1375780"/>
                <a:gd name="connsiteX353" fmla="*/ 601755 w 1685100"/>
                <a:gd name="connsiteY353" fmla="*/ 37106 h 1375780"/>
                <a:gd name="connsiteX354" fmla="*/ 608419 w 1685100"/>
                <a:gd name="connsiteY354" fmla="*/ 24737 h 1375780"/>
                <a:gd name="connsiteX355" fmla="*/ 620794 w 1685100"/>
                <a:gd name="connsiteY355" fmla="*/ 37106 h 1375780"/>
                <a:gd name="connsiteX356" fmla="*/ 637930 w 1685100"/>
                <a:gd name="connsiteY356" fmla="*/ 71358 h 1375780"/>
                <a:gd name="connsiteX357" fmla="*/ 625554 w 1685100"/>
                <a:gd name="connsiteY357" fmla="*/ 75164 h 1375780"/>
                <a:gd name="connsiteX358" fmla="*/ 632218 w 1685100"/>
                <a:gd name="connsiteY358" fmla="*/ 85629 h 1375780"/>
                <a:gd name="connsiteX359" fmla="*/ 622698 w 1685100"/>
                <a:gd name="connsiteY359" fmla="*/ 89435 h 1375780"/>
                <a:gd name="connsiteX360" fmla="*/ 628410 w 1685100"/>
                <a:gd name="connsiteY360" fmla="*/ 96095 h 1375780"/>
                <a:gd name="connsiteX361" fmla="*/ 639834 w 1685100"/>
                <a:gd name="connsiteY361" fmla="*/ 91338 h 1375780"/>
                <a:gd name="connsiteX362" fmla="*/ 637930 w 1685100"/>
                <a:gd name="connsiteY362" fmla="*/ 106561 h 1375780"/>
                <a:gd name="connsiteX363" fmla="*/ 641738 w 1685100"/>
                <a:gd name="connsiteY363" fmla="*/ 102755 h 1375780"/>
                <a:gd name="connsiteX364" fmla="*/ 646498 w 1685100"/>
                <a:gd name="connsiteY364" fmla="*/ 158890 h 1375780"/>
                <a:gd name="connsiteX365" fmla="*/ 651258 w 1685100"/>
                <a:gd name="connsiteY365" fmla="*/ 156987 h 1375780"/>
                <a:gd name="connsiteX366" fmla="*/ 649354 w 1685100"/>
                <a:gd name="connsiteY366" fmla="*/ 164599 h 1375780"/>
                <a:gd name="connsiteX367" fmla="*/ 652210 w 1685100"/>
                <a:gd name="connsiteY367" fmla="*/ 163647 h 1375780"/>
                <a:gd name="connsiteX368" fmla="*/ 647450 w 1685100"/>
                <a:gd name="connsiteY368" fmla="*/ 206462 h 1375780"/>
                <a:gd name="connsiteX369" fmla="*/ 653161 w 1685100"/>
                <a:gd name="connsiteY369" fmla="*/ 198851 h 1375780"/>
                <a:gd name="connsiteX370" fmla="*/ 646498 w 1685100"/>
                <a:gd name="connsiteY370" fmla="*/ 213122 h 1375780"/>
                <a:gd name="connsiteX371" fmla="*/ 655066 w 1685100"/>
                <a:gd name="connsiteY371" fmla="*/ 211219 h 1375780"/>
                <a:gd name="connsiteX372" fmla="*/ 649354 w 1685100"/>
                <a:gd name="connsiteY372" fmla="*/ 245471 h 1375780"/>
                <a:gd name="connsiteX373" fmla="*/ 655066 w 1685100"/>
                <a:gd name="connsiteY373" fmla="*/ 245471 h 1375780"/>
                <a:gd name="connsiteX374" fmla="*/ 652210 w 1685100"/>
                <a:gd name="connsiteY374" fmla="*/ 253083 h 1375780"/>
                <a:gd name="connsiteX375" fmla="*/ 656018 w 1685100"/>
                <a:gd name="connsiteY375" fmla="*/ 250228 h 1375780"/>
                <a:gd name="connsiteX376" fmla="*/ 651258 w 1685100"/>
                <a:gd name="connsiteY376" fmla="*/ 275917 h 1375780"/>
                <a:gd name="connsiteX377" fmla="*/ 661729 w 1685100"/>
                <a:gd name="connsiteY377" fmla="*/ 269257 h 1375780"/>
                <a:gd name="connsiteX378" fmla="*/ 652210 w 1685100"/>
                <a:gd name="connsiteY378" fmla="*/ 293043 h 1375780"/>
                <a:gd name="connsiteX379" fmla="*/ 661729 w 1685100"/>
                <a:gd name="connsiteY379" fmla="*/ 296849 h 1375780"/>
                <a:gd name="connsiteX380" fmla="*/ 655066 w 1685100"/>
                <a:gd name="connsiteY380" fmla="*/ 306363 h 1375780"/>
                <a:gd name="connsiteX381" fmla="*/ 659825 w 1685100"/>
                <a:gd name="connsiteY381" fmla="*/ 305412 h 1375780"/>
                <a:gd name="connsiteX382" fmla="*/ 655066 w 1685100"/>
                <a:gd name="connsiteY382" fmla="*/ 411021 h 1375780"/>
                <a:gd name="connsiteX383" fmla="*/ 656970 w 1685100"/>
                <a:gd name="connsiteY383" fmla="*/ 410070 h 1375780"/>
                <a:gd name="connsiteX384" fmla="*/ 647450 w 1685100"/>
                <a:gd name="connsiteY384" fmla="*/ 431953 h 1375780"/>
                <a:gd name="connsiteX385" fmla="*/ 658873 w 1685100"/>
                <a:gd name="connsiteY385" fmla="*/ 443370 h 1375780"/>
                <a:gd name="connsiteX386" fmla="*/ 651258 w 1685100"/>
                <a:gd name="connsiteY386" fmla="*/ 459545 h 1375780"/>
                <a:gd name="connsiteX387" fmla="*/ 659825 w 1685100"/>
                <a:gd name="connsiteY387" fmla="*/ 457642 h 1375780"/>
                <a:gd name="connsiteX388" fmla="*/ 659825 w 1685100"/>
                <a:gd name="connsiteY388" fmla="*/ 517582 h 1375780"/>
                <a:gd name="connsiteX389" fmla="*/ 646498 w 1685100"/>
                <a:gd name="connsiteY389" fmla="*/ 479525 h 1375780"/>
                <a:gd name="connsiteX390" fmla="*/ 647450 w 1685100"/>
                <a:gd name="connsiteY390" fmla="*/ 520437 h 1375780"/>
                <a:gd name="connsiteX391" fmla="*/ 651258 w 1685100"/>
                <a:gd name="connsiteY391" fmla="*/ 510922 h 1375780"/>
                <a:gd name="connsiteX392" fmla="*/ 657921 w 1685100"/>
                <a:gd name="connsiteY392" fmla="*/ 544223 h 1375780"/>
                <a:gd name="connsiteX393" fmla="*/ 644594 w 1685100"/>
                <a:gd name="connsiteY393" fmla="*/ 580377 h 1375780"/>
                <a:gd name="connsiteX394" fmla="*/ 656018 w 1685100"/>
                <a:gd name="connsiteY394" fmla="*/ 574669 h 1375780"/>
                <a:gd name="connsiteX395" fmla="*/ 656018 w 1685100"/>
                <a:gd name="connsiteY395" fmla="*/ 587989 h 1375780"/>
                <a:gd name="connsiteX396" fmla="*/ 648402 w 1685100"/>
                <a:gd name="connsiteY396" fmla="*/ 587989 h 1375780"/>
                <a:gd name="connsiteX397" fmla="*/ 651258 w 1685100"/>
                <a:gd name="connsiteY397" fmla="*/ 594649 h 1375780"/>
                <a:gd name="connsiteX398" fmla="*/ 648402 w 1685100"/>
                <a:gd name="connsiteY398" fmla="*/ 598455 h 1375780"/>
                <a:gd name="connsiteX399" fmla="*/ 667441 w 1685100"/>
                <a:gd name="connsiteY399" fmla="*/ 594649 h 1375780"/>
                <a:gd name="connsiteX400" fmla="*/ 712184 w 1685100"/>
                <a:gd name="connsiteY400" fmla="*/ 607969 h 1375780"/>
                <a:gd name="connsiteX401" fmla="*/ 704568 w 1685100"/>
                <a:gd name="connsiteY401" fmla="*/ 596552 h 1375780"/>
                <a:gd name="connsiteX402" fmla="*/ 720752 w 1685100"/>
                <a:gd name="connsiteY402" fmla="*/ 596552 h 1375780"/>
                <a:gd name="connsiteX403" fmla="*/ 720752 w 1685100"/>
                <a:gd name="connsiteY403" fmla="*/ 604163 h 1375780"/>
                <a:gd name="connsiteX404" fmla="*/ 729319 w 1685100"/>
                <a:gd name="connsiteY404" fmla="*/ 601309 h 1375780"/>
                <a:gd name="connsiteX405" fmla="*/ 770254 w 1685100"/>
                <a:gd name="connsiteY405" fmla="*/ 612726 h 1375780"/>
                <a:gd name="connsiteX406" fmla="*/ 772158 w 1685100"/>
                <a:gd name="connsiteY406" fmla="*/ 608920 h 1375780"/>
                <a:gd name="connsiteX407" fmla="*/ 775014 w 1685100"/>
                <a:gd name="connsiteY407" fmla="*/ 611775 h 1375780"/>
                <a:gd name="connsiteX408" fmla="*/ 790246 w 1685100"/>
                <a:gd name="connsiteY408" fmla="*/ 601309 h 1375780"/>
                <a:gd name="connsiteX409" fmla="*/ 775014 w 1685100"/>
                <a:gd name="connsiteY409" fmla="*/ 600358 h 1375780"/>
                <a:gd name="connsiteX410" fmla="*/ 797862 w 1685100"/>
                <a:gd name="connsiteY410" fmla="*/ 595600 h 1375780"/>
                <a:gd name="connsiteX411" fmla="*/ 805477 w 1685100"/>
                <a:gd name="connsiteY411" fmla="*/ 602260 h 1375780"/>
                <a:gd name="connsiteX412" fmla="*/ 803573 w 1685100"/>
                <a:gd name="connsiteY412" fmla="*/ 599406 h 1375780"/>
                <a:gd name="connsiteX413" fmla="*/ 834036 w 1685100"/>
                <a:gd name="connsiteY413" fmla="*/ 601309 h 1375780"/>
                <a:gd name="connsiteX414" fmla="*/ 836892 w 1685100"/>
                <a:gd name="connsiteY414" fmla="*/ 608920 h 1375780"/>
                <a:gd name="connsiteX415" fmla="*/ 848316 w 1685100"/>
                <a:gd name="connsiteY415" fmla="*/ 603212 h 1375780"/>
                <a:gd name="connsiteX416" fmla="*/ 867355 w 1685100"/>
                <a:gd name="connsiteY416" fmla="*/ 618435 h 1375780"/>
                <a:gd name="connsiteX417" fmla="*/ 870212 w 1685100"/>
                <a:gd name="connsiteY417" fmla="*/ 611775 h 1375780"/>
                <a:gd name="connsiteX418" fmla="*/ 909243 w 1685100"/>
                <a:gd name="connsiteY418" fmla="*/ 615581 h 1375780"/>
                <a:gd name="connsiteX419" fmla="*/ 941610 w 1685100"/>
                <a:gd name="connsiteY419" fmla="*/ 620338 h 1375780"/>
                <a:gd name="connsiteX420" fmla="*/ 942562 w 1685100"/>
                <a:gd name="connsiteY420" fmla="*/ 613678 h 1375780"/>
                <a:gd name="connsiteX421" fmla="*/ 957793 w 1685100"/>
                <a:gd name="connsiteY421" fmla="*/ 617483 h 1375780"/>
                <a:gd name="connsiteX422" fmla="*/ 955889 w 1685100"/>
                <a:gd name="connsiteY422" fmla="*/ 614629 h 1375780"/>
                <a:gd name="connsiteX423" fmla="*/ 1003488 w 1685100"/>
                <a:gd name="connsiteY423" fmla="*/ 619386 h 1375780"/>
                <a:gd name="connsiteX424" fmla="*/ 993968 w 1685100"/>
                <a:gd name="connsiteY424" fmla="*/ 610823 h 1375780"/>
                <a:gd name="connsiteX425" fmla="*/ 1052990 w 1685100"/>
                <a:gd name="connsiteY425" fmla="*/ 616532 h 1375780"/>
                <a:gd name="connsiteX426" fmla="*/ 1051086 w 1685100"/>
                <a:gd name="connsiteY426" fmla="*/ 613678 h 1375780"/>
                <a:gd name="connsiteX427" fmla="*/ 1063462 w 1685100"/>
                <a:gd name="connsiteY427" fmla="*/ 619386 h 1375780"/>
                <a:gd name="connsiteX428" fmla="*/ 1062510 w 1685100"/>
                <a:gd name="connsiteY428" fmla="*/ 612726 h 1375780"/>
                <a:gd name="connsiteX429" fmla="*/ 1118677 w 1685100"/>
                <a:gd name="connsiteY429" fmla="*/ 623192 h 1375780"/>
                <a:gd name="connsiteX430" fmla="*/ 1116773 w 1685100"/>
                <a:gd name="connsiteY430" fmla="*/ 610823 h 1375780"/>
                <a:gd name="connsiteX431" fmla="*/ 1187219 w 1685100"/>
                <a:gd name="connsiteY431" fmla="*/ 619386 h 1375780"/>
                <a:gd name="connsiteX432" fmla="*/ 1187219 w 1685100"/>
                <a:gd name="connsiteY432" fmla="*/ 620338 h 1375780"/>
                <a:gd name="connsiteX433" fmla="*/ 1196739 w 1685100"/>
                <a:gd name="connsiteY433" fmla="*/ 623192 h 1375780"/>
                <a:gd name="connsiteX434" fmla="*/ 1197690 w 1685100"/>
                <a:gd name="connsiteY434" fmla="*/ 622241 h 1375780"/>
                <a:gd name="connsiteX435" fmla="*/ 1191026 w 1685100"/>
                <a:gd name="connsiteY435" fmla="*/ 620338 h 1375780"/>
                <a:gd name="connsiteX436" fmla="*/ 1216730 w 1685100"/>
                <a:gd name="connsiteY436" fmla="*/ 626998 h 1375780"/>
                <a:gd name="connsiteX437" fmla="*/ 1226250 w 1685100"/>
                <a:gd name="connsiteY437" fmla="*/ 616532 h 1375780"/>
                <a:gd name="connsiteX438" fmla="*/ 1264329 w 1685100"/>
                <a:gd name="connsiteY438" fmla="*/ 618435 h 1375780"/>
                <a:gd name="connsiteX439" fmla="*/ 1263377 w 1685100"/>
                <a:gd name="connsiteY439" fmla="*/ 613678 h 1375780"/>
                <a:gd name="connsiteX440" fmla="*/ 1369046 w 1685100"/>
                <a:gd name="connsiteY440" fmla="*/ 618435 h 1375780"/>
                <a:gd name="connsiteX441" fmla="*/ 1418548 w 1685100"/>
                <a:gd name="connsiteY441" fmla="*/ 637464 h 1375780"/>
                <a:gd name="connsiteX442" fmla="*/ 1403316 w 1685100"/>
                <a:gd name="connsiteY442" fmla="*/ 626046 h 1375780"/>
                <a:gd name="connsiteX443" fmla="*/ 1414830 w 1685100"/>
                <a:gd name="connsiteY443" fmla="*/ 619892 h 1375780"/>
                <a:gd name="connsiteX444" fmla="*/ 1422459 w 1685100"/>
                <a:gd name="connsiteY444" fmla="*/ 621792 h 1375780"/>
                <a:gd name="connsiteX445" fmla="*/ 1424617 w 1685100"/>
                <a:gd name="connsiteY445" fmla="*/ 624381 h 1375780"/>
                <a:gd name="connsiteX446" fmla="*/ 1433780 w 1685100"/>
                <a:gd name="connsiteY446" fmla="*/ 627949 h 1375780"/>
                <a:gd name="connsiteX447" fmla="*/ 1434732 w 1685100"/>
                <a:gd name="connsiteY447" fmla="*/ 621289 h 1375780"/>
                <a:gd name="connsiteX448" fmla="*/ 1444252 w 1685100"/>
                <a:gd name="connsiteY448" fmla="*/ 629852 h 1375780"/>
                <a:gd name="connsiteX449" fmla="*/ 1533737 w 1685100"/>
                <a:gd name="connsiteY449" fmla="*/ 624144 h 1375780"/>
                <a:gd name="connsiteX450" fmla="*/ 1530881 w 1685100"/>
                <a:gd name="connsiteY450" fmla="*/ 630803 h 1375780"/>
                <a:gd name="connsiteX451" fmla="*/ 1573720 w 1685100"/>
                <a:gd name="connsiteY451" fmla="*/ 634609 h 1375780"/>
                <a:gd name="connsiteX452" fmla="*/ 1569912 w 1685100"/>
                <a:gd name="connsiteY452" fmla="*/ 631755 h 1375780"/>
                <a:gd name="connsiteX453" fmla="*/ 1622270 w 1685100"/>
                <a:gd name="connsiteY453" fmla="*/ 642221 h 1375780"/>
                <a:gd name="connsiteX454" fmla="*/ 1589904 w 1685100"/>
                <a:gd name="connsiteY454" fmla="*/ 647929 h 1375780"/>
                <a:gd name="connsiteX455" fmla="*/ 1611799 w 1685100"/>
                <a:gd name="connsiteY455" fmla="*/ 647929 h 1375780"/>
                <a:gd name="connsiteX456" fmla="*/ 1609895 w 1685100"/>
                <a:gd name="connsiteY456" fmla="*/ 656492 h 1375780"/>
                <a:gd name="connsiteX457" fmla="*/ 1587048 w 1685100"/>
                <a:gd name="connsiteY457" fmla="*/ 648881 h 1375780"/>
                <a:gd name="connsiteX458" fmla="*/ 1590855 w 1685100"/>
                <a:gd name="connsiteY458" fmla="*/ 652687 h 1375780"/>
                <a:gd name="connsiteX459" fmla="*/ 1564200 w 1685100"/>
                <a:gd name="connsiteY459" fmla="*/ 647929 h 1375780"/>
                <a:gd name="connsiteX460" fmla="*/ 1578480 w 1685100"/>
                <a:gd name="connsiteY460" fmla="*/ 646978 h 1375780"/>
                <a:gd name="connsiteX461" fmla="*/ 1548969 w 1685100"/>
                <a:gd name="connsiteY461" fmla="*/ 644124 h 1375780"/>
                <a:gd name="connsiteX462" fmla="*/ 1548969 w 1685100"/>
                <a:gd name="connsiteY462" fmla="*/ 657444 h 1375780"/>
                <a:gd name="connsiteX463" fmla="*/ 1512793 w 1685100"/>
                <a:gd name="connsiteY463" fmla="*/ 641269 h 1375780"/>
                <a:gd name="connsiteX464" fmla="*/ 1516602 w 1685100"/>
                <a:gd name="connsiteY464" fmla="*/ 638415 h 1375780"/>
                <a:gd name="connsiteX465" fmla="*/ 1493754 w 1685100"/>
                <a:gd name="connsiteY465" fmla="*/ 634609 h 1375780"/>
                <a:gd name="connsiteX466" fmla="*/ 1506130 w 1685100"/>
                <a:gd name="connsiteY466" fmla="*/ 642221 h 1375780"/>
                <a:gd name="connsiteX467" fmla="*/ 1485187 w 1685100"/>
                <a:gd name="connsiteY467" fmla="*/ 638415 h 1375780"/>
                <a:gd name="connsiteX468" fmla="*/ 1521361 w 1685100"/>
                <a:gd name="connsiteY468" fmla="*/ 648881 h 1375780"/>
                <a:gd name="connsiteX469" fmla="*/ 1521361 w 1685100"/>
                <a:gd name="connsiteY469" fmla="*/ 656492 h 1375780"/>
                <a:gd name="connsiteX470" fmla="*/ 1467099 w 1685100"/>
                <a:gd name="connsiteY470" fmla="*/ 646502 h 1375780"/>
                <a:gd name="connsiteX471" fmla="*/ 1440418 w 1685100"/>
                <a:gd name="connsiteY471" fmla="*/ 645800 h 1375780"/>
                <a:gd name="connsiteX472" fmla="*/ 1445918 w 1685100"/>
                <a:gd name="connsiteY472" fmla="*/ 646502 h 1375780"/>
                <a:gd name="connsiteX473" fmla="*/ 1455675 w 1685100"/>
                <a:gd name="connsiteY473" fmla="*/ 650783 h 1375780"/>
                <a:gd name="connsiteX474" fmla="*/ 1448059 w 1685100"/>
                <a:gd name="connsiteY474" fmla="*/ 654589 h 1375780"/>
                <a:gd name="connsiteX475" fmla="*/ 1435570 w 1685100"/>
                <a:gd name="connsiteY475" fmla="*/ 645673 h 1375780"/>
                <a:gd name="connsiteX476" fmla="*/ 1412836 w 1685100"/>
                <a:gd name="connsiteY476" fmla="*/ 645075 h 1375780"/>
                <a:gd name="connsiteX477" fmla="*/ 1409029 w 1685100"/>
                <a:gd name="connsiteY477" fmla="*/ 655541 h 1375780"/>
                <a:gd name="connsiteX478" fmla="*/ 1386181 w 1685100"/>
                <a:gd name="connsiteY478" fmla="*/ 651735 h 1375780"/>
                <a:gd name="connsiteX479" fmla="*/ 1397605 w 1685100"/>
                <a:gd name="connsiteY479" fmla="*/ 663153 h 1375780"/>
                <a:gd name="connsiteX480" fmla="*/ 1330015 w 1685100"/>
                <a:gd name="connsiteY480" fmla="*/ 648881 h 1375780"/>
                <a:gd name="connsiteX481" fmla="*/ 1338582 w 1685100"/>
                <a:gd name="connsiteY481" fmla="*/ 654589 h 1375780"/>
                <a:gd name="connsiteX482" fmla="*/ 1290984 w 1685100"/>
                <a:gd name="connsiteY482" fmla="*/ 646026 h 1375780"/>
                <a:gd name="connsiteX483" fmla="*/ 1315735 w 1685100"/>
                <a:gd name="connsiteY483" fmla="*/ 660298 h 1375780"/>
                <a:gd name="connsiteX484" fmla="*/ 1307167 w 1685100"/>
                <a:gd name="connsiteY484" fmla="*/ 663153 h 1375780"/>
                <a:gd name="connsiteX485" fmla="*/ 1312879 w 1685100"/>
                <a:gd name="connsiteY485" fmla="*/ 668861 h 1375780"/>
                <a:gd name="connsiteX486" fmla="*/ 1287176 w 1685100"/>
                <a:gd name="connsiteY486" fmla="*/ 648881 h 1375780"/>
                <a:gd name="connsiteX487" fmla="*/ 1275752 w 1685100"/>
                <a:gd name="connsiteY487" fmla="*/ 657444 h 1375780"/>
                <a:gd name="connsiteX488" fmla="*/ 1220538 w 1685100"/>
                <a:gd name="connsiteY488" fmla="*/ 646026 h 1375780"/>
                <a:gd name="connsiteX489" fmla="*/ 1207210 w 1685100"/>
                <a:gd name="connsiteY489" fmla="*/ 653638 h 1375780"/>
                <a:gd name="connsiteX490" fmla="*/ 1244337 w 1685100"/>
                <a:gd name="connsiteY490" fmla="*/ 670764 h 1375780"/>
                <a:gd name="connsiteX491" fmla="*/ 1234818 w 1685100"/>
                <a:gd name="connsiteY491" fmla="*/ 662201 h 1375780"/>
                <a:gd name="connsiteX492" fmla="*/ 1267184 w 1685100"/>
                <a:gd name="connsiteY492" fmla="*/ 664104 h 1375780"/>
                <a:gd name="connsiteX493" fmla="*/ 1244337 w 1685100"/>
                <a:gd name="connsiteY493" fmla="*/ 663153 h 1375780"/>
                <a:gd name="connsiteX494" fmla="*/ 1257665 w 1685100"/>
                <a:gd name="connsiteY494" fmla="*/ 668861 h 1375780"/>
                <a:gd name="connsiteX495" fmla="*/ 1229105 w 1685100"/>
                <a:gd name="connsiteY495" fmla="*/ 672667 h 1375780"/>
                <a:gd name="connsiteX496" fmla="*/ 1231009 w 1685100"/>
                <a:gd name="connsiteY496" fmla="*/ 673618 h 1375780"/>
                <a:gd name="connsiteX497" fmla="*/ 1196739 w 1685100"/>
                <a:gd name="connsiteY497" fmla="*/ 668861 h 1375780"/>
                <a:gd name="connsiteX498" fmla="*/ 1211970 w 1685100"/>
                <a:gd name="connsiteY498" fmla="*/ 659347 h 1375780"/>
                <a:gd name="connsiteX499" fmla="*/ 1112013 w 1685100"/>
                <a:gd name="connsiteY499" fmla="*/ 657444 h 1375780"/>
                <a:gd name="connsiteX500" fmla="*/ 1130101 w 1685100"/>
                <a:gd name="connsiteY500" fmla="*/ 666007 h 1375780"/>
                <a:gd name="connsiteX501" fmla="*/ 1100589 w 1685100"/>
                <a:gd name="connsiteY501" fmla="*/ 670764 h 1375780"/>
                <a:gd name="connsiteX502" fmla="*/ 1113917 w 1685100"/>
                <a:gd name="connsiteY502" fmla="*/ 676473 h 1375780"/>
                <a:gd name="connsiteX503" fmla="*/ 1114869 w 1685100"/>
                <a:gd name="connsiteY503" fmla="*/ 675521 h 1375780"/>
                <a:gd name="connsiteX504" fmla="*/ 1118677 w 1685100"/>
                <a:gd name="connsiteY504" fmla="*/ 679327 h 1375780"/>
                <a:gd name="connsiteX505" fmla="*/ 1082502 w 1685100"/>
                <a:gd name="connsiteY505" fmla="*/ 666007 h 1375780"/>
                <a:gd name="connsiteX506" fmla="*/ 1075838 w 1685100"/>
                <a:gd name="connsiteY506" fmla="*/ 674570 h 1375780"/>
                <a:gd name="connsiteX507" fmla="*/ 1076790 w 1685100"/>
                <a:gd name="connsiteY507" fmla="*/ 665055 h 1375780"/>
                <a:gd name="connsiteX508" fmla="*/ 1057750 w 1685100"/>
                <a:gd name="connsiteY508" fmla="*/ 664104 h 1375780"/>
                <a:gd name="connsiteX509" fmla="*/ 1070126 w 1685100"/>
                <a:gd name="connsiteY509" fmla="*/ 674570 h 1375780"/>
                <a:gd name="connsiteX510" fmla="*/ 1038711 w 1685100"/>
                <a:gd name="connsiteY510" fmla="*/ 666007 h 1375780"/>
                <a:gd name="connsiteX511" fmla="*/ 1039663 w 1685100"/>
                <a:gd name="connsiteY511" fmla="*/ 667910 h 1375780"/>
                <a:gd name="connsiteX512" fmla="*/ 1029191 w 1685100"/>
                <a:gd name="connsiteY512" fmla="*/ 666007 h 1375780"/>
                <a:gd name="connsiteX513" fmla="*/ 1037759 w 1685100"/>
                <a:gd name="connsiteY513" fmla="*/ 669812 h 1375780"/>
                <a:gd name="connsiteX514" fmla="*/ 994920 w 1685100"/>
                <a:gd name="connsiteY514" fmla="*/ 668861 h 1375780"/>
                <a:gd name="connsiteX515" fmla="*/ 985400 w 1685100"/>
                <a:gd name="connsiteY515" fmla="*/ 665055 h 1375780"/>
                <a:gd name="connsiteX516" fmla="*/ 984448 w 1685100"/>
                <a:gd name="connsiteY516" fmla="*/ 668861 h 1375780"/>
                <a:gd name="connsiteX517" fmla="*/ 975881 w 1685100"/>
                <a:gd name="connsiteY517" fmla="*/ 665055 h 1375780"/>
                <a:gd name="connsiteX518" fmla="*/ 965409 w 1685100"/>
                <a:gd name="connsiteY518" fmla="*/ 676473 h 1375780"/>
                <a:gd name="connsiteX519" fmla="*/ 966361 w 1685100"/>
                <a:gd name="connsiteY519" fmla="*/ 676473 h 1375780"/>
                <a:gd name="connsiteX520" fmla="*/ 960649 w 1685100"/>
                <a:gd name="connsiteY520" fmla="*/ 683132 h 1375780"/>
                <a:gd name="connsiteX521" fmla="*/ 942562 w 1685100"/>
                <a:gd name="connsiteY521" fmla="*/ 677424 h 1375780"/>
                <a:gd name="connsiteX522" fmla="*/ 910194 w 1685100"/>
                <a:gd name="connsiteY522" fmla="*/ 653638 h 1375780"/>
                <a:gd name="connsiteX523" fmla="*/ 903531 w 1685100"/>
                <a:gd name="connsiteY523" fmla="*/ 659347 h 1375780"/>
                <a:gd name="connsiteX524" fmla="*/ 885443 w 1685100"/>
                <a:gd name="connsiteY524" fmla="*/ 667910 h 1375780"/>
                <a:gd name="connsiteX525" fmla="*/ 891155 w 1685100"/>
                <a:gd name="connsiteY525" fmla="*/ 670764 h 1375780"/>
                <a:gd name="connsiteX526" fmla="*/ 882587 w 1685100"/>
                <a:gd name="connsiteY526" fmla="*/ 668861 h 1375780"/>
                <a:gd name="connsiteX527" fmla="*/ 880683 w 1685100"/>
                <a:gd name="connsiteY527" fmla="*/ 674570 h 1375780"/>
                <a:gd name="connsiteX528" fmla="*/ 867355 w 1685100"/>
                <a:gd name="connsiteY528" fmla="*/ 671715 h 1375780"/>
                <a:gd name="connsiteX529" fmla="*/ 874971 w 1685100"/>
                <a:gd name="connsiteY529" fmla="*/ 681230 h 1375780"/>
                <a:gd name="connsiteX530" fmla="*/ 857836 w 1685100"/>
                <a:gd name="connsiteY530" fmla="*/ 677424 h 1375780"/>
                <a:gd name="connsiteX531" fmla="*/ 863548 w 1685100"/>
                <a:gd name="connsiteY531" fmla="*/ 683132 h 1375780"/>
                <a:gd name="connsiteX532" fmla="*/ 845460 w 1685100"/>
                <a:gd name="connsiteY532" fmla="*/ 675521 h 1375780"/>
                <a:gd name="connsiteX533" fmla="*/ 861644 w 1685100"/>
                <a:gd name="connsiteY533" fmla="*/ 669812 h 1375780"/>
                <a:gd name="connsiteX534" fmla="*/ 841652 w 1685100"/>
                <a:gd name="connsiteY534" fmla="*/ 650784 h 1375780"/>
                <a:gd name="connsiteX535" fmla="*/ 783582 w 1685100"/>
                <a:gd name="connsiteY535" fmla="*/ 640318 h 1375780"/>
                <a:gd name="connsiteX536" fmla="*/ 777870 w 1685100"/>
                <a:gd name="connsiteY536" fmla="*/ 653638 h 1375780"/>
                <a:gd name="connsiteX537" fmla="*/ 801669 w 1685100"/>
                <a:gd name="connsiteY537" fmla="*/ 666958 h 1375780"/>
                <a:gd name="connsiteX538" fmla="*/ 833085 w 1685100"/>
                <a:gd name="connsiteY538" fmla="*/ 658395 h 1375780"/>
                <a:gd name="connsiteX539" fmla="*/ 815949 w 1685100"/>
                <a:gd name="connsiteY539" fmla="*/ 662201 h 1375780"/>
                <a:gd name="connsiteX540" fmla="*/ 830229 w 1685100"/>
                <a:gd name="connsiteY540" fmla="*/ 676473 h 1375780"/>
                <a:gd name="connsiteX541" fmla="*/ 784534 w 1685100"/>
                <a:gd name="connsiteY541" fmla="*/ 680278 h 1375780"/>
                <a:gd name="connsiteX542" fmla="*/ 763590 w 1685100"/>
                <a:gd name="connsiteY542" fmla="*/ 673618 h 1375780"/>
                <a:gd name="connsiteX543" fmla="*/ 748359 w 1685100"/>
                <a:gd name="connsiteY543" fmla="*/ 654589 h 1375780"/>
                <a:gd name="connsiteX544" fmla="*/ 722656 w 1685100"/>
                <a:gd name="connsiteY544" fmla="*/ 657444 h 1375780"/>
                <a:gd name="connsiteX545" fmla="*/ 718848 w 1685100"/>
                <a:gd name="connsiteY545" fmla="*/ 670764 h 1375780"/>
                <a:gd name="connsiteX546" fmla="*/ 749311 w 1685100"/>
                <a:gd name="connsiteY546" fmla="*/ 680278 h 1375780"/>
                <a:gd name="connsiteX547" fmla="*/ 726464 w 1685100"/>
                <a:gd name="connsiteY547" fmla="*/ 685035 h 1375780"/>
                <a:gd name="connsiteX548" fmla="*/ 720752 w 1685100"/>
                <a:gd name="connsiteY548" fmla="*/ 676473 h 1375780"/>
                <a:gd name="connsiteX549" fmla="*/ 717896 w 1685100"/>
                <a:gd name="connsiteY549" fmla="*/ 683132 h 1375780"/>
                <a:gd name="connsiteX550" fmla="*/ 665537 w 1685100"/>
                <a:gd name="connsiteY550" fmla="*/ 675521 h 1375780"/>
                <a:gd name="connsiteX551" fmla="*/ 682673 w 1685100"/>
                <a:gd name="connsiteY551" fmla="*/ 679327 h 1375780"/>
                <a:gd name="connsiteX552" fmla="*/ 686481 w 1685100"/>
                <a:gd name="connsiteY552" fmla="*/ 660298 h 1375780"/>
                <a:gd name="connsiteX553" fmla="*/ 648402 w 1685100"/>
                <a:gd name="connsiteY553" fmla="*/ 658395 h 1375780"/>
                <a:gd name="connsiteX554" fmla="*/ 645546 w 1685100"/>
                <a:gd name="connsiteY554" fmla="*/ 680278 h 1375780"/>
                <a:gd name="connsiteX555" fmla="*/ 637930 w 1685100"/>
                <a:gd name="connsiteY555" fmla="*/ 682181 h 1375780"/>
                <a:gd name="connsiteX556" fmla="*/ 643642 w 1685100"/>
                <a:gd name="connsiteY556" fmla="*/ 691696 h 1375780"/>
                <a:gd name="connsiteX557" fmla="*/ 628410 w 1685100"/>
                <a:gd name="connsiteY557" fmla="*/ 706918 h 1375780"/>
                <a:gd name="connsiteX558" fmla="*/ 635074 w 1685100"/>
                <a:gd name="connsiteY558" fmla="*/ 709773 h 1375780"/>
                <a:gd name="connsiteX559" fmla="*/ 631266 w 1685100"/>
                <a:gd name="connsiteY559" fmla="*/ 742122 h 1375780"/>
                <a:gd name="connsiteX560" fmla="*/ 626506 w 1685100"/>
                <a:gd name="connsiteY560" fmla="*/ 767811 h 1375780"/>
                <a:gd name="connsiteX561" fmla="*/ 633170 w 1685100"/>
                <a:gd name="connsiteY561" fmla="*/ 768762 h 1375780"/>
                <a:gd name="connsiteX562" fmla="*/ 629362 w 1685100"/>
                <a:gd name="connsiteY562" fmla="*/ 781131 h 1375780"/>
                <a:gd name="connsiteX563" fmla="*/ 632218 w 1685100"/>
                <a:gd name="connsiteY563" fmla="*/ 780179 h 1375780"/>
                <a:gd name="connsiteX564" fmla="*/ 627458 w 1685100"/>
                <a:gd name="connsiteY564" fmla="*/ 819188 h 1375780"/>
                <a:gd name="connsiteX565" fmla="*/ 636026 w 1685100"/>
                <a:gd name="connsiteY565" fmla="*/ 811577 h 1375780"/>
                <a:gd name="connsiteX566" fmla="*/ 630314 w 1685100"/>
                <a:gd name="connsiteY566" fmla="*/ 860100 h 1375780"/>
                <a:gd name="connsiteX567" fmla="*/ 633170 w 1685100"/>
                <a:gd name="connsiteY567" fmla="*/ 859149 h 1375780"/>
                <a:gd name="connsiteX568" fmla="*/ 627458 w 1685100"/>
                <a:gd name="connsiteY568" fmla="*/ 868663 h 1375780"/>
                <a:gd name="connsiteX569" fmla="*/ 634122 w 1685100"/>
                <a:gd name="connsiteY569" fmla="*/ 867712 h 1375780"/>
                <a:gd name="connsiteX570" fmla="*/ 622698 w 1685100"/>
                <a:gd name="connsiteY570" fmla="*/ 914332 h 1375780"/>
                <a:gd name="connsiteX571" fmla="*/ 624480 w 1685100"/>
                <a:gd name="connsiteY571" fmla="*/ 914581 h 1375780"/>
                <a:gd name="connsiteX572" fmla="*/ 624364 w 1685100"/>
                <a:gd name="connsiteY572" fmla="*/ 917543 h 1375780"/>
                <a:gd name="connsiteX573" fmla="*/ 625554 w 1685100"/>
                <a:gd name="connsiteY573" fmla="*/ 928603 h 1375780"/>
                <a:gd name="connsiteX574" fmla="*/ 627220 w 1685100"/>
                <a:gd name="connsiteY574" fmla="*/ 918970 h 1375780"/>
                <a:gd name="connsiteX575" fmla="*/ 625749 w 1685100"/>
                <a:gd name="connsiteY575" fmla="*/ 914759 h 1375780"/>
                <a:gd name="connsiteX576" fmla="*/ 628648 w 1685100"/>
                <a:gd name="connsiteY576" fmla="*/ 915165 h 1375780"/>
                <a:gd name="connsiteX577" fmla="*/ 636026 w 1685100"/>
                <a:gd name="connsiteY577" fmla="*/ 912429 h 1375780"/>
                <a:gd name="connsiteX578" fmla="*/ 631670 w 1685100"/>
                <a:gd name="connsiteY578" fmla="*/ 930608 h 1375780"/>
                <a:gd name="connsiteX579" fmla="*/ 629600 w 1685100"/>
                <a:gd name="connsiteY579" fmla="*/ 929436 h 1375780"/>
                <a:gd name="connsiteX580" fmla="*/ 630314 w 1685100"/>
                <a:gd name="connsiteY580" fmla="*/ 935264 h 1375780"/>
                <a:gd name="connsiteX581" fmla="*/ 630667 w 1685100"/>
                <a:gd name="connsiteY581" fmla="*/ 934794 h 1375780"/>
                <a:gd name="connsiteX582" fmla="*/ 629243 w 1685100"/>
                <a:gd name="connsiteY582" fmla="*/ 940734 h 1375780"/>
                <a:gd name="connsiteX583" fmla="*/ 627458 w 1685100"/>
                <a:gd name="connsiteY583" fmla="*/ 970467 h 1375780"/>
                <a:gd name="connsiteX584" fmla="*/ 626506 w 1685100"/>
                <a:gd name="connsiteY584" fmla="*/ 970467 h 1375780"/>
                <a:gd name="connsiteX585" fmla="*/ 623650 w 1685100"/>
                <a:gd name="connsiteY585" fmla="*/ 978078 h 1375780"/>
                <a:gd name="connsiteX586" fmla="*/ 624602 w 1685100"/>
                <a:gd name="connsiteY586" fmla="*/ 979030 h 1375780"/>
                <a:gd name="connsiteX587" fmla="*/ 626506 w 1685100"/>
                <a:gd name="connsiteY587" fmla="*/ 973321 h 1375780"/>
                <a:gd name="connsiteX588" fmla="*/ 619842 w 1685100"/>
                <a:gd name="connsiteY588" fmla="*/ 994253 h 1375780"/>
                <a:gd name="connsiteX589" fmla="*/ 630314 w 1685100"/>
                <a:gd name="connsiteY589" fmla="*/ 1001864 h 1375780"/>
                <a:gd name="connsiteX590" fmla="*/ 628410 w 1685100"/>
                <a:gd name="connsiteY590" fmla="*/ 1033262 h 1375780"/>
                <a:gd name="connsiteX591" fmla="*/ 633170 w 1685100"/>
                <a:gd name="connsiteY591" fmla="*/ 1032310 h 1375780"/>
                <a:gd name="connsiteX592" fmla="*/ 628410 w 1685100"/>
                <a:gd name="connsiteY592" fmla="*/ 1117940 h 1375780"/>
                <a:gd name="connsiteX593" fmla="*/ 609371 w 1685100"/>
                <a:gd name="connsiteY593" fmla="*/ 1158852 h 1375780"/>
                <a:gd name="connsiteX594" fmla="*/ 620794 w 1685100"/>
                <a:gd name="connsiteY594" fmla="*/ 1146483 h 1375780"/>
                <a:gd name="connsiteX595" fmla="*/ 626953 w 1685100"/>
                <a:gd name="connsiteY595" fmla="*/ 1155715 h 1375780"/>
                <a:gd name="connsiteX596" fmla="*/ 624840 w 1685100"/>
                <a:gd name="connsiteY596" fmla="*/ 1162811 h 1375780"/>
                <a:gd name="connsiteX597" fmla="*/ 622461 w 1685100"/>
                <a:gd name="connsiteY597" fmla="*/ 1164680 h 1375780"/>
                <a:gd name="connsiteX598" fmla="*/ 618891 w 1685100"/>
                <a:gd name="connsiteY598" fmla="*/ 1172172 h 1375780"/>
                <a:gd name="connsiteX599" fmla="*/ 625554 w 1685100"/>
                <a:gd name="connsiteY599" fmla="*/ 1173123 h 1375780"/>
                <a:gd name="connsiteX600" fmla="*/ 616987 w 1685100"/>
                <a:gd name="connsiteY600" fmla="*/ 1180735 h 1375780"/>
                <a:gd name="connsiteX601" fmla="*/ 617751 w 1685100"/>
                <a:gd name="connsiteY601" fmla="*/ 1196666 h 1375780"/>
                <a:gd name="connsiteX602" fmla="*/ 613179 w 1685100"/>
                <a:gd name="connsiteY602" fmla="*/ 1194055 h 1375780"/>
                <a:gd name="connsiteX603" fmla="*/ 613179 w 1685100"/>
                <a:gd name="connsiteY603" fmla="*/ 1201666 h 1375780"/>
                <a:gd name="connsiteX604" fmla="*/ 617862 w 1685100"/>
                <a:gd name="connsiteY604" fmla="*/ 1198992 h 1375780"/>
                <a:gd name="connsiteX605" fmla="*/ 618772 w 1685100"/>
                <a:gd name="connsiteY605" fmla="*/ 1217959 h 1375780"/>
                <a:gd name="connsiteX606" fmla="*/ 622698 w 1685100"/>
                <a:gd name="connsiteY606" fmla="*/ 1253044 h 1375780"/>
                <a:gd name="connsiteX607" fmla="*/ 616035 w 1685100"/>
                <a:gd name="connsiteY607" fmla="*/ 1251141 h 1375780"/>
                <a:gd name="connsiteX608" fmla="*/ 612227 w 1685100"/>
                <a:gd name="connsiteY608" fmla="*/ 1286345 h 1375780"/>
                <a:gd name="connsiteX609" fmla="*/ 615082 w 1685100"/>
                <a:gd name="connsiteY609" fmla="*/ 1283490 h 1375780"/>
                <a:gd name="connsiteX610" fmla="*/ 604611 w 1685100"/>
                <a:gd name="connsiteY610" fmla="*/ 1326305 h 1375780"/>
                <a:gd name="connsiteX611" fmla="*/ 600803 w 1685100"/>
                <a:gd name="connsiteY611" fmla="*/ 1308227 h 1375780"/>
                <a:gd name="connsiteX612" fmla="*/ 600803 w 1685100"/>
                <a:gd name="connsiteY612" fmla="*/ 1325353 h 1375780"/>
                <a:gd name="connsiteX613" fmla="*/ 592235 w 1685100"/>
                <a:gd name="connsiteY613" fmla="*/ 1323450 h 1375780"/>
                <a:gd name="connsiteX614" fmla="*/ 599851 w 1685100"/>
                <a:gd name="connsiteY614" fmla="*/ 1305373 h 1375780"/>
                <a:gd name="connsiteX615" fmla="*/ 596043 w 1685100"/>
                <a:gd name="connsiteY615" fmla="*/ 1308227 h 1375780"/>
                <a:gd name="connsiteX616" fmla="*/ 600803 w 1685100"/>
                <a:gd name="connsiteY616" fmla="*/ 1286345 h 1375780"/>
                <a:gd name="connsiteX617" fmla="*/ 601755 w 1685100"/>
                <a:gd name="connsiteY617" fmla="*/ 1297762 h 1375780"/>
                <a:gd name="connsiteX618" fmla="*/ 604611 w 1685100"/>
                <a:gd name="connsiteY618" fmla="*/ 1273976 h 1375780"/>
                <a:gd name="connsiteX619" fmla="*/ 591283 w 1685100"/>
                <a:gd name="connsiteY619" fmla="*/ 1273976 h 1375780"/>
                <a:gd name="connsiteX620" fmla="*/ 607467 w 1685100"/>
                <a:gd name="connsiteY620" fmla="*/ 1244481 h 1375780"/>
                <a:gd name="connsiteX621" fmla="*/ 610323 w 1685100"/>
                <a:gd name="connsiteY621" fmla="*/ 1247335 h 1375780"/>
                <a:gd name="connsiteX622" fmla="*/ 614131 w 1685100"/>
                <a:gd name="connsiteY622" fmla="*/ 1228306 h 1375780"/>
                <a:gd name="connsiteX623" fmla="*/ 606515 w 1685100"/>
                <a:gd name="connsiteY623" fmla="*/ 1237821 h 1375780"/>
                <a:gd name="connsiteX624" fmla="*/ 610323 w 1685100"/>
                <a:gd name="connsiteY624" fmla="*/ 1220695 h 1375780"/>
                <a:gd name="connsiteX625" fmla="*/ 599851 w 1685100"/>
                <a:gd name="connsiteY625" fmla="*/ 1250190 h 1375780"/>
                <a:gd name="connsiteX626" fmla="*/ 592235 w 1685100"/>
                <a:gd name="connsiteY626" fmla="*/ 1250190 h 1375780"/>
                <a:gd name="connsiteX627" fmla="*/ 598530 w 1685100"/>
                <a:gd name="connsiteY627" fmla="*/ 1222329 h 1375780"/>
                <a:gd name="connsiteX628" fmla="*/ 594202 w 1685100"/>
                <a:gd name="connsiteY628" fmla="*/ 1219192 h 1375780"/>
                <a:gd name="connsiteX629" fmla="*/ 600803 w 1685100"/>
                <a:gd name="connsiteY629" fmla="*/ 1211180 h 1375780"/>
                <a:gd name="connsiteX630" fmla="*/ 598066 w 1685100"/>
                <a:gd name="connsiteY630" fmla="*/ 1218673 h 1375780"/>
                <a:gd name="connsiteX631" fmla="*/ 598691 w 1685100"/>
                <a:gd name="connsiteY631" fmla="*/ 1221617 h 1375780"/>
                <a:gd name="connsiteX632" fmla="*/ 602231 w 1685100"/>
                <a:gd name="connsiteY632" fmla="*/ 1205948 h 1375780"/>
                <a:gd name="connsiteX633" fmla="*/ 602773 w 1685100"/>
                <a:gd name="connsiteY633" fmla="*/ 1189173 h 1375780"/>
                <a:gd name="connsiteX634" fmla="*/ 602707 w 1685100"/>
                <a:gd name="connsiteY634" fmla="*/ 1189298 h 1375780"/>
                <a:gd name="connsiteX635" fmla="*/ 598899 w 1685100"/>
                <a:gd name="connsiteY635" fmla="*/ 1182638 h 1375780"/>
                <a:gd name="connsiteX636" fmla="*/ 603134 w 1685100"/>
                <a:gd name="connsiteY636" fmla="*/ 1177983 h 1375780"/>
                <a:gd name="connsiteX637" fmla="*/ 603659 w 1685100"/>
                <a:gd name="connsiteY637" fmla="*/ 1161706 h 1375780"/>
                <a:gd name="connsiteX638" fmla="*/ 593187 w 1685100"/>
                <a:gd name="connsiteY638" fmla="*/ 1158852 h 1375780"/>
                <a:gd name="connsiteX639" fmla="*/ 596995 w 1685100"/>
                <a:gd name="connsiteY639" fmla="*/ 1139823 h 1375780"/>
                <a:gd name="connsiteX640" fmla="*/ 585572 w 1685100"/>
                <a:gd name="connsiteY640" fmla="*/ 1149337 h 1375780"/>
                <a:gd name="connsiteX641" fmla="*/ 599851 w 1685100"/>
                <a:gd name="connsiteY641" fmla="*/ 1094154 h 1375780"/>
                <a:gd name="connsiteX642" fmla="*/ 594139 w 1685100"/>
                <a:gd name="connsiteY642" fmla="*/ 1100814 h 1375780"/>
                <a:gd name="connsiteX643" fmla="*/ 602707 w 1685100"/>
                <a:gd name="connsiteY643" fmla="*/ 1061805 h 1375780"/>
                <a:gd name="connsiteX644" fmla="*/ 588427 w 1685100"/>
                <a:gd name="connsiteY644" fmla="*/ 1081785 h 1375780"/>
                <a:gd name="connsiteX645" fmla="*/ 585572 w 1685100"/>
                <a:gd name="connsiteY645" fmla="*/ 1074174 h 1375780"/>
                <a:gd name="connsiteX646" fmla="*/ 579860 w 1685100"/>
                <a:gd name="connsiteY646" fmla="*/ 1078931 h 1375780"/>
                <a:gd name="connsiteX647" fmla="*/ 599851 w 1685100"/>
                <a:gd name="connsiteY647" fmla="*/ 1057999 h 1375780"/>
                <a:gd name="connsiteX648" fmla="*/ 591283 w 1685100"/>
                <a:gd name="connsiteY648" fmla="*/ 1048485 h 1375780"/>
                <a:gd name="connsiteX649" fmla="*/ 602707 w 1685100"/>
                <a:gd name="connsiteY649" fmla="*/ 1003767 h 1375780"/>
                <a:gd name="connsiteX650" fmla="*/ 595091 w 1685100"/>
                <a:gd name="connsiteY650" fmla="*/ 992350 h 1375780"/>
                <a:gd name="connsiteX651" fmla="*/ 577956 w 1685100"/>
                <a:gd name="connsiteY651" fmla="*/ 1022796 h 1375780"/>
                <a:gd name="connsiteX652" fmla="*/ 586523 w 1685100"/>
                <a:gd name="connsiteY652" fmla="*/ 1015185 h 1375780"/>
                <a:gd name="connsiteX653" fmla="*/ 584620 w 1685100"/>
                <a:gd name="connsiteY653" fmla="*/ 1040874 h 1375780"/>
                <a:gd name="connsiteX654" fmla="*/ 585572 w 1685100"/>
                <a:gd name="connsiteY654" fmla="*/ 1021845 h 1375780"/>
                <a:gd name="connsiteX655" fmla="*/ 579860 w 1685100"/>
                <a:gd name="connsiteY655" fmla="*/ 1033262 h 1375780"/>
                <a:gd name="connsiteX656" fmla="*/ 576052 w 1685100"/>
                <a:gd name="connsiteY656" fmla="*/ 1009476 h 1375780"/>
                <a:gd name="connsiteX657" fmla="*/ 575100 w 1685100"/>
                <a:gd name="connsiteY657" fmla="*/ 1010427 h 1375780"/>
                <a:gd name="connsiteX658" fmla="*/ 579860 w 1685100"/>
                <a:gd name="connsiteY658" fmla="*/ 982836 h 1375780"/>
                <a:gd name="connsiteX659" fmla="*/ 589379 w 1685100"/>
                <a:gd name="connsiteY659" fmla="*/ 995204 h 1375780"/>
                <a:gd name="connsiteX660" fmla="*/ 591283 w 1685100"/>
                <a:gd name="connsiteY660" fmla="*/ 913381 h 1375780"/>
                <a:gd name="connsiteX661" fmla="*/ 582715 w 1685100"/>
                <a:gd name="connsiteY661" fmla="*/ 927652 h 1375780"/>
                <a:gd name="connsiteX662" fmla="*/ 577956 w 1685100"/>
                <a:gd name="connsiteY662" fmla="*/ 903866 h 1375780"/>
                <a:gd name="connsiteX663" fmla="*/ 572244 w 1685100"/>
                <a:gd name="connsiteY663" fmla="*/ 915284 h 1375780"/>
                <a:gd name="connsiteX664" fmla="*/ 573196 w 1685100"/>
                <a:gd name="connsiteY664" fmla="*/ 916235 h 1375780"/>
                <a:gd name="connsiteX665" fmla="*/ 569388 w 1685100"/>
                <a:gd name="connsiteY665" fmla="*/ 919089 h 1375780"/>
                <a:gd name="connsiteX666" fmla="*/ 582715 w 1685100"/>
                <a:gd name="connsiteY666" fmla="*/ 889595 h 1375780"/>
                <a:gd name="connsiteX667" fmla="*/ 574148 w 1685100"/>
                <a:gd name="connsiteY667" fmla="*/ 883886 h 1375780"/>
                <a:gd name="connsiteX668" fmla="*/ 583667 w 1685100"/>
                <a:gd name="connsiteY668" fmla="*/ 884837 h 1375780"/>
                <a:gd name="connsiteX669" fmla="*/ 584620 w 1685100"/>
                <a:gd name="connsiteY669" fmla="*/ 869615 h 1375780"/>
                <a:gd name="connsiteX670" fmla="*/ 574148 w 1685100"/>
                <a:gd name="connsiteY670" fmla="*/ 879129 h 1375780"/>
                <a:gd name="connsiteX671" fmla="*/ 582715 w 1685100"/>
                <a:gd name="connsiteY671" fmla="*/ 853440 h 1375780"/>
                <a:gd name="connsiteX672" fmla="*/ 580812 w 1685100"/>
                <a:gd name="connsiteY672" fmla="*/ 854391 h 1375780"/>
                <a:gd name="connsiteX673" fmla="*/ 582715 w 1685100"/>
                <a:gd name="connsiteY673" fmla="*/ 845828 h 1375780"/>
                <a:gd name="connsiteX674" fmla="*/ 578908 w 1685100"/>
                <a:gd name="connsiteY674" fmla="*/ 853440 h 1375780"/>
                <a:gd name="connsiteX675" fmla="*/ 579860 w 1685100"/>
                <a:gd name="connsiteY675" fmla="*/ 818237 h 1375780"/>
                <a:gd name="connsiteX676" fmla="*/ 583667 w 1685100"/>
                <a:gd name="connsiteY676" fmla="*/ 810625 h 1375780"/>
                <a:gd name="connsiteX677" fmla="*/ 579860 w 1685100"/>
                <a:gd name="connsiteY677" fmla="*/ 809674 h 1375780"/>
                <a:gd name="connsiteX678" fmla="*/ 583667 w 1685100"/>
                <a:gd name="connsiteY678" fmla="*/ 802062 h 1375780"/>
                <a:gd name="connsiteX679" fmla="*/ 572244 w 1685100"/>
                <a:gd name="connsiteY679" fmla="*/ 793499 h 1375780"/>
                <a:gd name="connsiteX680" fmla="*/ 572244 w 1685100"/>
                <a:gd name="connsiteY680" fmla="*/ 794451 h 1375780"/>
                <a:gd name="connsiteX681" fmla="*/ 565580 w 1685100"/>
                <a:gd name="connsiteY681" fmla="*/ 789694 h 1375780"/>
                <a:gd name="connsiteX682" fmla="*/ 571292 w 1685100"/>
                <a:gd name="connsiteY682" fmla="*/ 775422 h 1375780"/>
                <a:gd name="connsiteX683" fmla="*/ 595091 w 1685100"/>
                <a:gd name="connsiteY683" fmla="*/ 748782 h 1375780"/>
                <a:gd name="connsiteX684" fmla="*/ 589379 w 1685100"/>
                <a:gd name="connsiteY684" fmla="*/ 744025 h 1375780"/>
                <a:gd name="connsiteX685" fmla="*/ 580812 w 1685100"/>
                <a:gd name="connsiteY685" fmla="*/ 729753 h 1375780"/>
                <a:gd name="connsiteX686" fmla="*/ 577956 w 1685100"/>
                <a:gd name="connsiteY686" fmla="*/ 734510 h 1375780"/>
                <a:gd name="connsiteX687" fmla="*/ 579860 w 1685100"/>
                <a:gd name="connsiteY687" fmla="*/ 727850 h 1375780"/>
                <a:gd name="connsiteX688" fmla="*/ 574148 w 1685100"/>
                <a:gd name="connsiteY688" fmla="*/ 726899 h 1375780"/>
                <a:gd name="connsiteX689" fmla="*/ 577004 w 1685100"/>
                <a:gd name="connsiteY689" fmla="*/ 715482 h 1375780"/>
                <a:gd name="connsiteX690" fmla="*/ 567484 w 1685100"/>
                <a:gd name="connsiteY690" fmla="*/ 721190 h 1375780"/>
                <a:gd name="connsiteX691" fmla="*/ 571292 w 1685100"/>
                <a:gd name="connsiteY691" fmla="*/ 707870 h 1375780"/>
                <a:gd name="connsiteX692" fmla="*/ 565580 w 1685100"/>
                <a:gd name="connsiteY692" fmla="*/ 712627 h 1375780"/>
                <a:gd name="connsiteX693" fmla="*/ 573196 w 1685100"/>
                <a:gd name="connsiteY693" fmla="*/ 697404 h 1375780"/>
                <a:gd name="connsiteX694" fmla="*/ 578908 w 1685100"/>
                <a:gd name="connsiteY694" fmla="*/ 710724 h 1375780"/>
                <a:gd name="connsiteX695" fmla="*/ 597947 w 1685100"/>
                <a:gd name="connsiteY695" fmla="*/ 693598 h 1375780"/>
                <a:gd name="connsiteX696" fmla="*/ 599851 w 1685100"/>
                <a:gd name="connsiteY696" fmla="*/ 659347 h 1375780"/>
                <a:gd name="connsiteX697" fmla="*/ 590331 w 1685100"/>
                <a:gd name="connsiteY697" fmla="*/ 654589 h 1375780"/>
                <a:gd name="connsiteX698" fmla="*/ 582715 w 1685100"/>
                <a:gd name="connsiteY698" fmla="*/ 661250 h 1375780"/>
                <a:gd name="connsiteX699" fmla="*/ 596043 w 1685100"/>
                <a:gd name="connsiteY699" fmla="*/ 660298 h 1375780"/>
                <a:gd name="connsiteX700" fmla="*/ 581763 w 1685100"/>
                <a:gd name="connsiteY700" fmla="*/ 663153 h 1375780"/>
                <a:gd name="connsiteX701" fmla="*/ 590331 w 1685100"/>
                <a:gd name="connsiteY701" fmla="*/ 687890 h 1375780"/>
                <a:gd name="connsiteX702" fmla="*/ 586523 w 1685100"/>
                <a:gd name="connsiteY702" fmla="*/ 674570 h 1375780"/>
                <a:gd name="connsiteX703" fmla="*/ 572244 w 1685100"/>
                <a:gd name="connsiteY703" fmla="*/ 685987 h 1375780"/>
                <a:gd name="connsiteX704" fmla="*/ 569388 w 1685100"/>
                <a:gd name="connsiteY704" fmla="*/ 654589 h 1375780"/>
                <a:gd name="connsiteX705" fmla="*/ 553204 w 1685100"/>
                <a:gd name="connsiteY705" fmla="*/ 657444 h 1375780"/>
                <a:gd name="connsiteX706" fmla="*/ 552252 w 1685100"/>
                <a:gd name="connsiteY706" fmla="*/ 652687 h 1375780"/>
                <a:gd name="connsiteX707" fmla="*/ 541781 w 1685100"/>
                <a:gd name="connsiteY707" fmla="*/ 662201 h 1375780"/>
                <a:gd name="connsiteX708" fmla="*/ 510365 w 1685100"/>
                <a:gd name="connsiteY708" fmla="*/ 664104 h 1375780"/>
                <a:gd name="connsiteX709" fmla="*/ 512269 w 1685100"/>
                <a:gd name="connsiteY709" fmla="*/ 666958 h 1375780"/>
                <a:gd name="connsiteX710" fmla="*/ 482640 w 1685100"/>
                <a:gd name="connsiteY710" fmla="*/ 668385 h 1375780"/>
                <a:gd name="connsiteX711" fmla="*/ 461106 w 1685100"/>
                <a:gd name="connsiteY711" fmla="*/ 673449 h 1375780"/>
                <a:gd name="connsiteX712" fmla="*/ 466575 w 1685100"/>
                <a:gd name="connsiteY712" fmla="*/ 666958 h 1375780"/>
                <a:gd name="connsiteX713" fmla="*/ 442776 w 1685100"/>
                <a:gd name="connsiteY713" fmla="*/ 664104 h 1375780"/>
                <a:gd name="connsiteX714" fmla="*/ 437064 w 1685100"/>
                <a:gd name="connsiteY714" fmla="*/ 671715 h 1375780"/>
                <a:gd name="connsiteX715" fmla="*/ 445631 w 1685100"/>
                <a:gd name="connsiteY715" fmla="*/ 670764 h 1375780"/>
                <a:gd name="connsiteX716" fmla="*/ 442776 w 1685100"/>
                <a:gd name="connsiteY716" fmla="*/ 675521 h 1375780"/>
                <a:gd name="connsiteX717" fmla="*/ 443727 w 1685100"/>
                <a:gd name="connsiteY717" fmla="*/ 654589 h 1375780"/>
                <a:gd name="connsiteX718" fmla="*/ 419928 w 1685100"/>
                <a:gd name="connsiteY718" fmla="*/ 649832 h 1375780"/>
                <a:gd name="connsiteX719" fmla="*/ 425640 w 1685100"/>
                <a:gd name="connsiteY719" fmla="*/ 667910 h 1375780"/>
                <a:gd name="connsiteX720" fmla="*/ 387561 w 1685100"/>
                <a:gd name="connsiteY720" fmla="*/ 658395 h 1375780"/>
                <a:gd name="connsiteX721" fmla="*/ 340914 w 1685100"/>
                <a:gd name="connsiteY721" fmla="*/ 676473 h 1375780"/>
                <a:gd name="connsiteX722" fmla="*/ 332347 w 1685100"/>
                <a:gd name="connsiteY722" fmla="*/ 672667 h 1375780"/>
                <a:gd name="connsiteX723" fmla="*/ 335202 w 1685100"/>
                <a:gd name="connsiteY723" fmla="*/ 676473 h 1375780"/>
                <a:gd name="connsiteX724" fmla="*/ 308547 w 1685100"/>
                <a:gd name="connsiteY724" fmla="*/ 666958 h 1375780"/>
                <a:gd name="connsiteX725" fmla="*/ 313307 w 1685100"/>
                <a:gd name="connsiteY725" fmla="*/ 673618 h 1375780"/>
                <a:gd name="connsiteX726" fmla="*/ 256189 w 1685100"/>
                <a:gd name="connsiteY726" fmla="*/ 664104 h 1375780"/>
                <a:gd name="connsiteX727" fmla="*/ 259996 w 1685100"/>
                <a:gd name="connsiteY727" fmla="*/ 666958 h 1375780"/>
                <a:gd name="connsiteX728" fmla="*/ 249525 w 1685100"/>
                <a:gd name="connsiteY728" fmla="*/ 665055 h 1375780"/>
                <a:gd name="connsiteX729" fmla="*/ 257141 w 1685100"/>
                <a:gd name="connsiteY729" fmla="*/ 659347 h 1375780"/>
                <a:gd name="connsiteX730" fmla="*/ 207638 w 1685100"/>
                <a:gd name="connsiteY730" fmla="*/ 662201 h 1375780"/>
                <a:gd name="connsiteX731" fmla="*/ 216206 w 1685100"/>
                <a:gd name="connsiteY731" fmla="*/ 669812 h 1375780"/>
                <a:gd name="connsiteX732" fmla="*/ 191454 w 1685100"/>
                <a:gd name="connsiteY732" fmla="*/ 660298 h 1375780"/>
                <a:gd name="connsiteX733" fmla="*/ 201926 w 1685100"/>
                <a:gd name="connsiteY733" fmla="*/ 672667 h 1375780"/>
                <a:gd name="connsiteX734" fmla="*/ 182887 w 1685100"/>
                <a:gd name="connsiteY734" fmla="*/ 672667 h 1375780"/>
                <a:gd name="connsiteX735" fmla="*/ 179079 w 1685100"/>
                <a:gd name="connsiteY735" fmla="*/ 677424 h 1375780"/>
                <a:gd name="connsiteX736" fmla="*/ 157183 w 1685100"/>
                <a:gd name="connsiteY736" fmla="*/ 677424 h 1375780"/>
                <a:gd name="connsiteX737" fmla="*/ 159087 w 1685100"/>
                <a:gd name="connsiteY737" fmla="*/ 680278 h 1375780"/>
                <a:gd name="connsiteX738" fmla="*/ 124816 w 1685100"/>
                <a:gd name="connsiteY738" fmla="*/ 678375 h 1375780"/>
                <a:gd name="connsiteX739" fmla="*/ 127672 w 1685100"/>
                <a:gd name="connsiteY739" fmla="*/ 683132 h 1375780"/>
                <a:gd name="connsiteX740" fmla="*/ 100065 w 1685100"/>
                <a:gd name="connsiteY740" fmla="*/ 682181 h 1375780"/>
                <a:gd name="connsiteX741" fmla="*/ 105777 w 1685100"/>
                <a:gd name="connsiteY741" fmla="*/ 687890 h 1375780"/>
                <a:gd name="connsiteX742" fmla="*/ 72458 w 1685100"/>
                <a:gd name="connsiteY742" fmla="*/ 684084 h 1375780"/>
                <a:gd name="connsiteX743" fmla="*/ 66746 w 1685100"/>
                <a:gd name="connsiteY743" fmla="*/ 695501 h 1375780"/>
                <a:gd name="connsiteX744" fmla="*/ 48658 w 1685100"/>
                <a:gd name="connsiteY744" fmla="*/ 693598 h 1375780"/>
                <a:gd name="connsiteX745" fmla="*/ 54370 w 1685100"/>
                <a:gd name="connsiteY745" fmla="*/ 696453 h 1375780"/>
                <a:gd name="connsiteX746" fmla="*/ 54370 w 1685100"/>
                <a:gd name="connsiteY746" fmla="*/ 693598 h 1375780"/>
                <a:gd name="connsiteX747" fmla="*/ 59130 w 1685100"/>
                <a:gd name="connsiteY747" fmla="*/ 697404 h 1375780"/>
                <a:gd name="connsiteX748" fmla="*/ 38187 w 1685100"/>
                <a:gd name="connsiteY748" fmla="*/ 696453 h 1375780"/>
                <a:gd name="connsiteX749" fmla="*/ 43898 w 1685100"/>
                <a:gd name="connsiteY749" fmla="*/ 705016 h 1375780"/>
                <a:gd name="connsiteX750" fmla="*/ 108 w 1685100"/>
                <a:gd name="connsiteY750" fmla="*/ 694550 h 1375780"/>
                <a:gd name="connsiteX751" fmla="*/ 1060 w 1685100"/>
                <a:gd name="connsiteY751" fmla="*/ 683132 h 1375780"/>
                <a:gd name="connsiteX752" fmla="*/ 16291 w 1685100"/>
                <a:gd name="connsiteY752" fmla="*/ 681230 h 1375780"/>
                <a:gd name="connsiteX753" fmla="*/ 2012 w 1685100"/>
                <a:gd name="connsiteY753" fmla="*/ 670764 h 1375780"/>
                <a:gd name="connsiteX754" fmla="*/ 12483 w 1685100"/>
                <a:gd name="connsiteY754" fmla="*/ 669812 h 1375780"/>
                <a:gd name="connsiteX755" fmla="*/ 11531 w 1685100"/>
                <a:gd name="connsiteY755" fmla="*/ 667910 h 1375780"/>
                <a:gd name="connsiteX756" fmla="*/ 19147 w 1685100"/>
                <a:gd name="connsiteY756" fmla="*/ 667910 h 1375780"/>
                <a:gd name="connsiteX757" fmla="*/ 18195 w 1685100"/>
                <a:gd name="connsiteY757" fmla="*/ 647929 h 1375780"/>
                <a:gd name="connsiteX758" fmla="*/ 33427 w 1685100"/>
                <a:gd name="connsiteY758" fmla="*/ 656492 h 1375780"/>
                <a:gd name="connsiteX759" fmla="*/ 44850 w 1685100"/>
                <a:gd name="connsiteY759" fmla="*/ 650784 h 1375780"/>
                <a:gd name="connsiteX760" fmla="*/ 29619 w 1685100"/>
                <a:gd name="connsiteY760" fmla="*/ 644124 h 1375780"/>
                <a:gd name="connsiteX761" fmla="*/ 44850 w 1685100"/>
                <a:gd name="connsiteY761" fmla="*/ 631755 h 1375780"/>
                <a:gd name="connsiteX762" fmla="*/ 86737 w 1685100"/>
                <a:gd name="connsiteY762" fmla="*/ 614629 h 1375780"/>
                <a:gd name="connsiteX763" fmla="*/ 91497 w 1685100"/>
                <a:gd name="connsiteY763" fmla="*/ 626998 h 1375780"/>
                <a:gd name="connsiteX764" fmla="*/ 103873 w 1685100"/>
                <a:gd name="connsiteY764" fmla="*/ 620338 h 1375780"/>
                <a:gd name="connsiteX765" fmla="*/ 108633 w 1685100"/>
                <a:gd name="connsiteY765" fmla="*/ 629852 h 1375780"/>
                <a:gd name="connsiteX766" fmla="*/ 116248 w 1685100"/>
                <a:gd name="connsiteY766" fmla="*/ 624144 h 1375780"/>
                <a:gd name="connsiteX767" fmla="*/ 110537 w 1685100"/>
                <a:gd name="connsiteY767" fmla="*/ 612726 h 1375780"/>
                <a:gd name="connsiteX768" fmla="*/ 128624 w 1685100"/>
                <a:gd name="connsiteY768" fmla="*/ 614629 h 1375780"/>
                <a:gd name="connsiteX769" fmla="*/ 123864 w 1685100"/>
                <a:gd name="connsiteY769" fmla="*/ 610823 h 1375780"/>
                <a:gd name="connsiteX770" fmla="*/ 192406 w 1685100"/>
                <a:gd name="connsiteY770" fmla="*/ 606066 h 1375780"/>
                <a:gd name="connsiteX771" fmla="*/ 189551 w 1685100"/>
                <a:gd name="connsiteY771" fmla="*/ 601309 h 1375780"/>
                <a:gd name="connsiteX772" fmla="*/ 198118 w 1685100"/>
                <a:gd name="connsiteY772" fmla="*/ 603212 h 1375780"/>
                <a:gd name="connsiteX773" fmla="*/ 196214 w 1685100"/>
                <a:gd name="connsiteY773" fmla="*/ 600358 h 1375780"/>
                <a:gd name="connsiteX774" fmla="*/ 248573 w 1685100"/>
                <a:gd name="connsiteY774" fmla="*/ 605115 h 1375780"/>
                <a:gd name="connsiteX775" fmla="*/ 239053 w 1685100"/>
                <a:gd name="connsiteY775" fmla="*/ 599406 h 1375780"/>
                <a:gd name="connsiteX776" fmla="*/ 256189 w 1685100"/>
                <a:gd name="connsiteY776" fmla="*/ 606066 h 1375780"/>
                <a:gd name="connsiteX777" fmla="*/ 254285 w 1685100"/>
                <a:gd name="connsiteY777" fmla="*/ 597503 h 1375780"/>
                <a:gd name="connsiteX778" fmla="*/ 296171 w 1685100"/>
                <a:gd name="connsiteY778" fmla="*/ 603212 h 1375780"/>
                <a:gd name="connsiteX779" fmla="*/ 296171 w 1685100"/>
                <a:gd name="connsiteY779" fmla="*/ 597503 h 1375780"/>
                <a:gd name="connsiteX780" fmla="*/ 305691 w 1685100"/>
                <a:gd name="connsiteY780" fmla="*/ 600358 h 1375780"/>
                <a:gd name="connsiteX781" fmla="*/ 302835 w 1685100"/>
                <a:gd name="connsiteY781" fmla="*/ 596552 h 1375780"/>
                <a:gd name="connsiteX782" fmla="*/ 335202 w 1685100"/>
                <a:gd name="connsiteY782" fmla="*/ 601309 h 1375780"/>
                <a:gd name="connsiteX783" fmla="*/ 326635 w 1685100"/>
                <a:gd name="connsiteY783" fmla="*/ 590843 h 1375780"/>
                <a:gd name="connsiteX784" fmla="*/ 355194 w 1685100"/>
                <a:gd name="connsiteY784" fmla="*/ 600358 h 1375780"/>
                <a:gd name="connsiteX785" fmla="*/ 359954 w 1685100"/>
                <a:gd name="connsiteY785" fmla="*/ 590843 h 1375780"/>
                <a:gd name="connsiteX786" fmla="*/ 371378 w 1685100"/>
                <a:gd name="connsiteY786" fmla="*/ 597503 h 1375780"/>
                <a:gd name="connsiteX787" fmla="*/ 370425 w 1685100"/>
                <a:gd name="connsiteY787" fmla="*/ 592746 h 1375780"/>
                <a:gd name="connsiteX788" fmla="*/ 499894 w 1685100"/>
                <a:gd name="connsiteY788" fmla="*/ 597503 h 1375780"/>
                <a:gd name="connsiteX789" fmla="*/ 498942 w 1685100"/>
                <a:gd name="connsiteY789" fmla="*/ 595600 h 1375780"/>
                <a:gd name="connsiteX790" fmla="*/ 525597 w 1685100"/>
                <a:gd name="connsiteY790" fmla="*/ 605115 h 1375780"/>
                <a:gd name="connsiteX791" fmla="*/ 539877 w 1685100"/>
                <a:gd name="connsiteY791" fmla="*/ 593697 h 1375780"/>
                <a:gd name="connsiteX792" fmla="*/ 559868 w 1685100"/>
                <a:gd name="connsiteY792" fmla="*/ 601309 h 1375780"/>
                <a:gd name="connsiteX793" fmla="*/ 557964 w 1685100"/>
                <a:gd name="connsiteY793" fmla="*/ 592746 h 1375780"/>
                <a:gd name="connsiteX794" fmla="*/ 566532 w 1685100"/>
                <a:gd name="connsiteY794" fmla="*/ 590843 h 1375780"/>
                <a:gd name="connsiteX795" fmla="*/ 574148 w 1685100"/>
                <a:gd name="connsiteY795" fmla="*/ 548028 h 1375780"/>
                <a:gd name="connsiteX796" fmla="*/ 570340 w 1685100"/>
                <a:gd name="connsiteY796" fmla="*/ 562300 h 1375780"/>
                <a:gd name="connsiteX797" fmla="*/ 589379 w 1685100"/>
                <a:gd name="connsiteY797" fmla="*/ 565154 h 1375780"/>
                <a:gd name="connsiteX798" fmla="*/ 597947 w 1685100"/>
                <a:gd name="connsiteY798" fmla="*/ 504262 h 1375780"/>
                <a:gd name="connsiteX799" fmla="*/ 593949 w 1685100"/>
                <a:gd name="connsiteY799" fmla="*/ 509781 h 1375780"/>
                <a:gd name="connsiteX800" fmla="*/ 593187 w 1685100"/>
                <a:gd name="connsiteY800" fmla="*/ 509019 h 1375780"/>
                <a:gd name="connsiteX801" fmla="*/ 592119 w 1685100"/>
                <a:gd name="connsiteY801" fmla="*/ 511867 h 1375780"/>
                <a:gd name="connsiteX802" fmla="*/ 586523 w 1685100"/>
                <a:gd name="connsiteY802" fmla="*/ 516631 h 1375780"/>
                <a:gd name="connsiteX803" fmla="*/ 604611 w 1685100"/>
                <a:gd name="connsiteY803" fmla="*/ 470962 h 1375780"/>
                <a:gd name="connsiteX804" fmla="*/ 595091 w 1685100"/>
                <a:gd name="connsiteY804" fmla="*/ 473816 h 1375780"/>
                <a:gd name="connsiteX805" fmla="*/ 595091 w 1685100"/>
                <a:gd name="connsiteY805" fmla="*/ 453836 h 1375780"/>
                <a:gd name="connsiteX806" fmla="*/ 599851 w 1685100"/>
                <a:gd name="connsiteY806" fmla="*/ 452885 h 1375780"/>
                <a:gd name="connsiteX807" fmla="*/ 590331 w 1685100"/>
                <a:gd name="connsiteY807" fmla="*/ 444322 h 1375780"/>
                <a:gd name="connsiteX808" fmla="*/ 588427 w 1685100"/>
                <a:gd name="connsiteY808" fmla="*/ 418633 h 1375780"/>
                <a:gd name="connsiteX809" fmla="*/ 585572 w 1685100"/>
                <a:gd name="connsiteY809" fmla="*/ 419584 h 1375780"/>
                <a:gd name="connsiteX810" fmla="*/ 584144 w 1685100"/>
                <a:gd name="connsiteY810" fmla="*/ 395680 h 1375780"/>
                <a:gd name="connsiteX811" fmla="*/ 579015 w 1685100"/>
                <a:gd name="connsiteY811" fmla="*/ 377994 h 1375780"/>
                <a:gd name="connsiteX812" fmla="*/ 585572 w 1685100"/>
                <a:gd name="connsiteY812" fmla="*/ 382478 h 1375780"/>
                <a:gd name="connsiteX813" fmla="*/ 588427 w 1685100"/>
                <a:gd name="connsiteY813" fmla="*/ 362498 h 1375780"/>
                <a:gd name="connsiteX814" fmla="*/ 580812 w 1685100"/>
                <a:gd name="connsiteY814" fmla="*/ 357741 h 1375780"/>
                <a:gd name="connsiteX815" fmla="*/ 581763 w 1685100"/>
                <a:gd name="connsiteY815" fmla="*/ 365352 h 1375780"/>
                <a:gd name="connsiteX816" fmla="*/ 577004 w 1685100"/>
                <a:gd name="connsiteY816" fmla="*/ 362498 h 1375780"/>
                <a:gd name="connsiteX817" fmla="*/ 597947 w 1685100"/>
                <a:gd name="connsiteY817" fmla="*/ 363449 h 1375780"/>
                <a:gd name="connsiteX818" fmla="*/ 602707 w 1685100"/>
                <a:gd name="connsiteY818" fmla="*/ 343469 h 1375780"/>
                <a:gd name="connsiteX819" fmla="*/ 598777 w 1685100"/>
                <a:gd name="connsiteY819" fmla="*/ 345072 h 1375780"/>
                <a:gd name="connsiteX820" fmla="*/ 596281 w 1685100"/>
                <a:gd name="connsiteY820" fmla="*/ 338950 h 1375780"/>
                <a:gd name="connsiteX821" fmla="*/ 595091 w 1685100"/>
                <a:gd name="connsiteY821" fmla="*/ 328246 h 1375780"/>
                <a:gd name="connsiteX822" fmla="*/ 592711 w 1685100"/>
                <a:gd name="connsiteY822" fmla="*/ 338593 h 1375780"/>
                <a:gd name="connsiteX823" fmla="*/ 598666 w 1685100"/>
                <a:gd name="connsiteY823" fmla="*/ 345117 h 1375780"/>
                <a:gd name="connsiteX824" fmla="*/ 593663 w 1685100"/>
                <a:gd name="connsiteY824" fmla="*/ 347156 h 1375780"/>
                <a:gd name="connsiteX825" fmla="*/ 584620 w 1685100"/>
                <a:gd name="connsiteY825" fmla="*/ 347275 h 1375780"/>
                <a:gd name="connsiteX826" fmla="*/ 594139 w 1685100"/>
                <a:gd name="connsiteY826" fmla="*/ 315878 h 1375780"/>
                <a:gd name="connsiteX827" fmla="*/ 576052 w 1685100"/>
                <a:gd name="connsiteY827" fmla="*/ 277820 h 1375780"/>
                <a:gd name="connsiteX828" fmla="*/ 579860 w 1685100"/>
                <a:gd name="connsiteY828" fmla="*/ 270208 h 1375780"/>
                <a:gd name="connsiteX829" fmla="*/ 576052 w 1685100"/>
                <a:gd name="connsiteY829" fmla="*/ 273063 h 1375780"/>
                <a:gd name="connsiteX830" fmla="*/ 585572 w 1685100"/>
                <a:gd name="connsiteY830" fmla="*/ 251180 h 1375780"/>
                <a:gd name="connsiteX831" fmla="*/ 578908 w 1685100"/>
                <a:gd name="connsiteY831" fmla="*/ 254985 h 1375780"/>
                <a:gd name="connsiteX832" fmla="*/ 588427 w 1685100"/>
                <a:gd name="connsiteY832" fmla="*/ 208365 h 1375780"/>
                <a:gd name="connsiteX833" fmla="*/ 585572 w 1685100"/>
                <a:gd name="connsiteY833" fmla="*/ 211219 h 1375780"/>
                <a:gd name="connsiteX834" fmla="*/ 587475 w 1685100"/>
                <a:gd name="connsiteY834" fmla="*/ 202656 h 1375780"/>
                <a:gd name="connsiteX835" fmla="*/ 593187 w 1685100"/>
                <a:gd name="connsiteY835" fmla="*/ 209316 h 1375780"/>
                <a:gd name="connsiteX836" fmla="*/ 590331 w 1685100"/>
                <a:gd name="connsiteY836" fmla="*/ 169356 h 1375780"/>
                <a:gd name="connsiteX837" fmla="*/ 582715 w 1685100"/>
                <a:gd name="connsiteY837" fmla="*/ 176016 h 1375780"/>
                <a:gd name="connsiteX838" fmla="*/ 592235 w 1685100"/>
                <a:gd name="connsiteY838" fmla="*/ 156036 h 1375780"/>
                <a:gd name="connsiteX839" fmla="*/ 579860 w 1685100"/>
                <a:gd name="connsiteY839" fmla="*/ 164599 h 1375780"/>
                <a:gd name="connsiteX840" fmla="*/ 579860 w 1685100"/>
                <a:gd name="connsiteY840" fmla="*/ 149376 h 1375780"/>
                <a:gd name="connsiteX841" fmla="*/ 575100 w 1685100"/>
                <a:gd name="connsiteY841" fmla="*/ 146521 h 1375780"/>
                <a:gd name="connsiteX842" fmla="*/ 575100 w 1685100"/>
                <a:gd name="connsiteY842" fmla="*/ 128444 h 1375780"/>
                <a:gd name="connsiteX843" fmla="*/ 572244 w 1685100"/>
                <a:gd name="connsiteY843" fmla="*/ 129396 h 1375780"/>
                <a:gd name="connsiteX844" fmla="*/ 574148 w 1685100"/>
                <a:gd name="connsiteY844" fmla="*/ 101804 h 1375780"/>
                <a:gd name="connsiteX845" fmla="*/ 569388 w 1685100"/>
                <a:gd name="connsiteY845" fmla="*/ 103707 h 1375780"/>
                <a:gd name="connsiteX846" fmla="*/ 570340 w 1685100"/>
                <a:gd name="connsiteY846" fmla="*/ 81824 h 1375780"/>
                <a:gd name="connsiteX847" fmla="*/ 564628 w 1685100"/>
                <a:gd name="connsiteY847" fmla="*/ 86581 h 1375780"/>
                <a:gd name="connsiteX848" fmla="*/ 568436 w 1685100"/>
                <a:gd name="connsiteY848" fmla="*/ 59940 h 1375780"/>
                <a:gd name="connsiteX849" fmla="*/ 557012 w 1685100"/>
                <a:gd name="connsiteY849" fmla="*/ 55183 h 1375780"/>
                <a:gd name="connsiteX850" fmla="*/ 558916 w 1685100"/>
                <a:gd name="connsiteY850" fmla="*/ 39961 h 1375780"/>
                <a:gd name="connsiteX851" fmla="*/ 556060 w 1685100"/>
                <a:gd name="connsiteY851" fmla="*/ 44718 h 1375780"/>
                <a:gd name="connsiteX852" fmla="*/ 558916 w 1685100"/>
                <a:gd name="connsiteY852" fmla="*/ 44718 h 1375780"/>
                <a:gd name="connsiteX853" fmla="*/ 555108 w 1685100"/>
                <a:gd name="connsiteY853" fmla="*/ 48523 h 1375780"/>
                <a:gd name="connsiteX854" fmla="*/ 556060 w 1685100"/>
                <a:gd name="connsiteY854" fmla="*/ 31397 h 1375780"/>
                <a:gd name="connsiteX855" fmla="*/ 547493 w 1685100"/>
                <a:gd name="connsiteY855" fmla="*/ 36155 h 137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Lst>
              <a:rect l="l" t="t" r="r" b="b"/>
              <a:pathLst>
                <a:path w="1685100" h="1375780">
                  <a:moveTo>
                    <a:pt x="604611" y="1343431"/>
                  </a:moveTo>
                  <a:cubicBezTo>
                    <a:pt x="605563" y="1351994"/>
                    <a:pt x="611275" y="1372925"/>
                    <a:pt x="600803" y="1375780"/>
                  </a:cubicBezTo>
                  <a:cubicBezTo>
                    <a:pt x="600803" y="1367217"/>
                    <a:pt x="600803" y="1352945"/>
                    <a:pt x="604611" y="1343431"/>
                  </a:cubicBezTo>
                  <a:close/>
                  <a:moveTo>
                    <a:pt x="621746" y="1339625"/>
                  </a:moveTo>
                  <a:lnTo>
                    <a:pt x="618890" y="1351042"/>
                  </a:lnTo>
                  <a:cubicBezTo>
                    <a:pt x="616034" y="1344382"/>
                    <a:pt x="620794" y="1345334"/>
                    <a:pt x="621746" y="1339625"/>
                  </a:cubicBezTo>
                  <a:close/>
                  <a:moveTo>
                    <a:pt x="612226" y="1337722"/>
                  </a:moveTo>
                  <a:lnTo>
                    <a:pt x="612226" y="1344382"/>
                  </a:lnTo>
                  <a:lnTo>
                    <a:pt x="608418" y="1343431"/>
                  </a:lnTo>
                  <a:close/>
                  <a:moveTo>
                    <a:pt x="590331" y="1298713"/>
                  </a:moveTo>
                  <a:cubicBezTo>
                    <a:pt x="590331" y="1302519"/>
                    <a:pt x="595091" y="1303470"/>
                    <a:pt x="591283" y="1306324"/>
                  </a:cubicBezTo>
                  <a:cubicBezTo>
                    <a:pt x="584620" y="1310130"/>
                    <a:pt x="590331" y="1301567"/>
                    <a:pt x="590331" y="1298713"/>
                  </a:cubicBezTo>
                  <a:close/>
                  <a:moveTo>
                    <a:pt x="592830" y="1218197"/>
                  </a:moveTo>
                  <a:lnTo>
                    <a:pt x="594202" y="1219192"/>
                  </a:lnTo>
                  <a:lnTo>
                    <a:pt x="587475" y="1227355"/>
                  </a:lnTo>
                  <a:cubicBezTo>
                    <a:pt x="588903" y="1226879"/>
                    <a:pt x="590807" y="1221408"/>
                    <a:pt x="592830" y="1218197"/>
                  </a:cubicBezTo>
                  <a:close/>
                  <a:moveTo>
                    <a:pt x="617751" y="1196666"/>
                  </a:moveTo>
                  <a:lnTo>
                    <a:pt x="619842" y="1197861"/>
                  </a:lnTo>
                  <a:lnTo>
                    <a:pt x="617862" y="1198992"/>
                  </a:lnTo>
                  <a:close/>
                  <a:moveTo>
                    <a:pt x="627458" y="1160755"/>
                  </a:moveTo>
                  <a:cubicBezTo>
                    <a:pt x="627458" y="1163609"/>
                    <a:pt x="626506" y="1163609"/>
                    <a:pt x="624602" y="1163609"/>
                  </a:cubicBezTo>
                  <a:lnTo>
                    <a:pt x="624840" y="1162811"/>
                  </a:lnTo>
                  <a:close/>
                  <a:moveTo>
                    <a:pt x="607467" y="1110328"/>
                  </a:moveTo>
                  <a:lnTo>
                    <a:pt x="610323" y="1116989"/>
                  </a:lnTo>
                  <a:lnTo>
                    <a:pt x="610323" y="1112231"/>
                  </a:lnTo>
                  <a:close/>
                  <a:moveTo>
                    <a:pt x="590331" y="1085590"/>
                  </a:moveTo>
                  <a:cubicBezTo>
                    <a:pt x="587475" y="1090347"/>
                    <a:pt x="585571" y="1094153"/>
                    <a:pt x="583667" y="1097007"/>
                  </a:cubicBezTo>
                  <a:cubicBezTo>
                    <a:pt x="580811" y="1088445"/>
                    <a:pt x="586523" y="1087493"/>
                    <a:pt x="590331" y="1085590"/>
                  </a:cubicBezTo>
                  <a:close/>
                  <a:moveTo>
                    <a:pt x="612227" y="1024699"/>
                  </a:moveTo>
                  <a:cubicBezTo>
                    <a:pt x="610323" y="1025650"/>
                    <a:pt x="608419" y="1025650"/>
                    <a:pt x="607467" y="1025650"/>
                  </a:cubicBezTo>
                  <a:cubicBezTo>
                    <a:pt x="611275" y="1032310"/>
                    <a:pt x="613179" y="1049436"/>
                    <a:pt x="612227" y="1057999"/>
                  </a:cubicBezTo>
                  <a:cubicBezTo>
                    <a:pt x="616035" y="1061805"/>
                    <a:pt x="621746" y="1051339"/>
                    <a:pt x="624602" y="1046582"/>
                  </a:cubicBezTo>
                  <a:cubicBezTo>
                    <a:pt x="602707" y="1051339"/>
                    <a:pt x="625554" y="1034213"/>
                    <a:pt x="617939" y="1026602"/>
                  </a:cubicBezTo>
                  <a:cubicBezTo>
                    <a:pt x="616035" y="1028504"/>
                    <a:pt x="616035" y="1034213"/>
                    <a:pt x="613179" y="1035165"/>
                  </a:cubicBezTo>
                  <a:cubicBezTo>
                    <a:pt x="611275" y="1033262"/>
                    <a:pt x="610323" y="1028504"/>
                    <a:pt x="612227" y="1024699"/>
                  </a:cubicBezTo>
                  <a:close/>
                  <a:moveTo>
                    <a:pt x="572243" y="998059"/>
                  </a:moveTo>
                  <a:cubicBezTo>
                    <a:pt x="574147" y="994253"/>
                    <a:pt x="575099" y="1000913"/>
                    <a:pt x="575099" y="1002816"/>
                  </a:cubicBezTo>
                  <a:cubicBezTo>
                    <a:pt x="575099" y="1004718"/>
                    <a:pt x="575099" y="1007573"/>
                    <a:pt x="572243" y="1007573"/>
                  </a:cubicBezTo>
                  <a:close/>
                  <a:moveTo>
                    <a:pt x="582715" y="959049"/>
                  </a:moveTo>
                  <a:lnTo>
                    <a:pt x="592235" y="959049"/>
                  </a:lnTo>
                  <a:lnTo>
                    <a:pt x="588427" y="966660"/>
                  </a:lnTo>
                  <a:cubicBezTo>
                    <a:pt x="588427" y="959049"/>
                    <a:pt x="581763" y="962855"/>
                    <a:pt x="582715" y="959049"/>
                  </a:cubicBezTo>
                  <a:close/>
                  <a:moveTo>
                    <a:pt x="631670" y="930608"/>
                  </a:moveTo>
                  <a:lnTo>
                    <a:pt x="633170" y="931458"/>
                  </a:lnTo>
                  <a:lnTo>
                    <a:pt x="630667" y="934794"/>
                  </a:lnTo>
                  <a:close/>
                  <a:moveTo>
                    <a:pt x="575099" y="929555"/>
                  </a:moveTo>
                  <a:cubicBezTo>
                    <a:pt x="577479" y="928841"/>
                    <a:pt x="579383" y="929079"/>
                    <a:pt x="578907" y="929555"/>
                  </a:cubicBezTo>
                  <a:lnTo>
                    <a:pt x="568435" y="935263"/>
                  </a:lnTo>
                  <a:cubicBezTo>
                    <a:pt x="569863" y="931933"/>
                    <a:pt x="572719" y="930268"/>
                    <a:pt x="575099" y="929555"/>
                  </a:cubicBezTo>
                  <a:close/>
                  <a:moveTo>
                    <a:pt x="624602" y="911478"/>
                  </a:moveTo>
                  <a:lnTo>
                    <a:pt x="625749" y="914759"/>
                  </a:lnTo>
                  <a:lnTo>
                    <a:pt x="624480" y="914581"/>
                  </a:lnTo>
                  <a:close/>
                  <a:moveTo>
                    <a:pt x="611275" y="902915"/>
                  </a:moveTo>
                  <a:cubicBezTo>
                    <a:pt x="608419" y="901963"/>
                    <a:pt x="606515" y="903866"/>
                    <a:pt x="604611" y="906720"/>
                  </a:cubicBezTo>
                  <a:cubicBezTo>
                    <a:pt x="606515" y="904817"/>
                    <a:pt x="608419" y="909575"/>
                    <a:pt x="611275" y="902915"/>
                  </a:cubicBezTo>
                  <a:close/>
                  <a:moveTo>
                    <a:pt x="600803" y="891498"/>
                  </a:moveTo>
                  <a:cubicBezTo>
                    <a:pt x="595091" y="892449"/>
                    <a:pt x="587475" y="902915"/>
                    <a:pt x="592235" y="912429"/>
                  </a:cubicBezTo>
                  <a:lnTo>
                    <a:pt x="601755" y="896255"/>
                  </a:lnTo>
                  <a:lnTo>
                    <a:pt x="596995" y="901963"/>
                  </a:lnTo>
                  <a:close/>
                  <a:moveTo>
                    <a:pt x="572244" y="889594"/>
                  </a:moveTo>
                  <a:lnTo>
                    <a:pt x="572244" y="900060"/>
                  </a:lnTo>
                  <a:lnTo>
                    <a:pt x="569388" y="903866"/>
                  </a:lnTo>
                  <a:close/>
                  <a:moveTo>
                    <a:pt x="598899" y="871517"/>
                  </a:moveTo>
                  <a:lnTo>
                    <a:pt x="596043" y="889595"/>
                  </a:lnTo>
                  <a:lnTo>
                    <a:pt x="596995" y="888643"/>
                  </a:lnTo>
                  <a:lnTo>
                    <a:pt x="596995" y="889595"/>
                  </a:lnTo>
                  <a:lnTo>
                    <a:pt x="602707" y="886740"/>
                  </a:lnTo>
                  <a:lnTo>
                    <a:pt x="596995" y="888643"/>
                  </a:lnTo>
                  <a:close/>
                  <a:moveTo>
                    <a:pt x="577955" y="852488"/>
                  </a:moveTo>
                  <a:lnTo>
                    <a:pt x="577003" y="863905"/>
                  </a:lnTo>
                  <a:lnTo>
                    <a:pt x="575099" y="862002"/>
                  </a:lnTo>
                  <a:close/>
                  <a:moveTo>
                    <a:pt x="625554" y="834411"/>
                  </a:moveTo>
                  <a:cubicBezTo>
                    <a:pt x="621271" y="838217"/>
                    <a:pt x="617939" y="840358"/>
                    <a:pt x="615202" y="842855"/>
                  </a:cubicBezTo>
                  <a:lnTo>
                    <a:pt x="612752" y="846679"/>
                  </a:lnTo>
                  <a:lnTo>
                    <a:pt x="612227" y="846780"/>
                  </a:lnTo>
                  <a:lnTo>
                    <a:pt x="612182" y="847569"/>
                  </a:lnTo>
                  <a:lnTo>
                    <a:pt x="608419" y="853440"/>
                  </a:lnTo>
                  <a:lnTo>
                    <a:pt x="615082" y="856294"/>
                  </a:lnTo>
                  <a:cubicBezTo>
                    <a:pt x="614607" y="854391"/>
                    <a:pt x="612941" y="853915"/>
                    <a:pt x="611870" y="852964"/>
                  </a:cubicBezTo>
                  <a:lnTo>
                    <a:pt x="612182" y="847569"/>
                  </a:lnTo>
                  <a:lnTo>
                    <a:pt x="612752" y="846679"/>
                  </a:lnTo>
                  <a:lnTo>
                    <a:pt x="622104" y="844877"/>
                  </a:lnTo>
                  <a:cubicBezTo>
                    <a:pt x="625317" y="842974"/>
                    <a:pt x="627458" y="839644"/>
                    <a:pt x="625554" y="834411"/>
                  </a:cubicBezTo>
                  <a:close/>
                  <a:moveTo>
                    <a:pt x="628410" y="825848"/>
                  </a:moveTo>
                  <a:cubicBezTo>
                    <a:pt x="617939" y="833460"/>
                    <a:pt x="628410" y="834411"/>
                    <a:pt x="632218" y="839169"/>
                  </a:cubicBezTo>
                  <a:close/>
                  <a:moveTo>
                    <a:pt x="638882" y="743073"/>
                  </a:moveTo>
                  <a:lnTo>
                    <a:pt x="641738" y="744976"/>
                  </a:lnTo>
                  <a:cubicBezTo>
                    <a:pt x="639834" y="744976"/>
                    <a:pt x="638882" y="744976"/>
                    <a:pt x="637930" y="744024"/>
                  </a:cubicBezTo>
                  <a:cubicBezTo>
                    <a:pt x="638882" y="744024"/>
                    <a:pt x="638882" y="743073"/>
                    <a:pt x="638882" y="743073"/>
                  </a:cubicBezTo>
                  <a:close/>
                  <a:moveTo>
                    <a:pt x="1088213" y="681230"/>
                  </a:moveTo>
                  <a:lnTo>
                    <a:pt x="1100589" y="681230"/>
                  </a:lnTo>
                  <a:lnTo>
                    <a:pt x="1106301" y="684084"/>
                  </a:lnTo>
                  <a:close/>
                  <a:moveTo>
                    <a:pt x="1227201" y="678375"/>
                  </a:moveTo>
                  <a:cubicBezTo>
                    <a:pt x="1229105" y="678375"/>
                    <a:pt x="1232913" y="678375"/>
                    <a:pt x="1232913" y="681229"/>
                  </a:cubicBezTo>
                  <a:lnTo>
                    <a:pt x="1220538" y="681229"/>
                  </a:lnTo>
                  <a:cubicBezTo>
                    <a:pt x="1215778" y="680278"/>
                    <a:pt x="1224345" y="679326"/>
                    <a:pt x="1227201" y="678375"/>
                  </a:cubicBezTo>
                  <a:close/>
                  <a:moveTo>
                    <a:pt x="1042518" y="675521"/>
                  </a:moveTo>
                  <a:lnTo>
                    <a:pt x="1055845" y="676472"/>
                  </a:lnTo>
                  <a:lnTo>
                    <a:pt x="1054894" y="678375"/>
                  </a:lnTo>
                  <a:close/>
                  <a:moveTo>
                    <a:pt x="1136764" y="673618"/>
                  </a:moveTo>
                  <a:lnTo>
                    <a:pt x="1143428" y="684084"/>
                  </a:lnTo>
                  <a:cubicBezTo>
                    <a:pt x="1135812" y="682181"/>
                    <a:pt x="1134860" y="673618"/>
                    <a:pt x="1136764" y="673618"/>
                  </a:cubicBezTo>
                  <a:close/>
                  <a:moveTo>
                    <a:pt x="461106" y="673449"/>
                  </a:moveTo>
                  <a:lnTo>
                    <a:pt x="460863" y="673737"/>
                  </a:lnTo>
                  <a:cubicBezTo>
                    <a:pt x="457293" y="674570"/>
                    <a:pt x="453247" y="674570"/>
                    <a:pt x="452295" y="675521"/>
                  </a:cubicBezTo>
                  <a:close/>
                  <a:moveTo>
                    <a:pt x="227629" y="667909"/>
                  </a:moveTo>
                  <a:lnTo>
                    <a:pt x="245716" y="669812"/>
                  </a:lnTo>
                  <a:cubicBezTo>
                    <a:pt x="231437" y="673617"/>
                    <a:pt x="241909" y="669812"/>
                    <a:pt x="227629" y="667909"/>
                  </a:cubicBezTo>
                  <a:close/>
                  <a:moveTo>
                    <a:pt x="1328110" y="663152"/>
                  </a:moveTo>
                  <a:cubicBezTo>
                    <a:pt x="1333822" y="666006"/>
                    <a:pt x="1338581" y="667909"/>
                    <a:pt x="1342390" y="669812"/>
                  </a:cubicBezTo>
                  <a:cubicBezTo>
                    <a:pt x="1331918" y="672666"/>
                    <a:pt x="1330966" y="666958"/>
                    <a:pt x="1328110" y="663152"/>
                  </a:cubicBezTo>
                  <a:close/>
                  <a:moveTo>
                    <a:pt x="1595139" y="661844"/>
                  </a:moveTo>
                  <a:cubicBezTo>
                    <a:pt x="1596329" y="661011"/>
                    <a:pt x="1597519" y="660774"/>
                    <a:pt x="1599423" y="663152"/>
                  </a:cubicBezTo>
                  <a:cubicBezTo>
                    <a:pt x="1604183" y="669812"/>
                    <a:pt x="1594663" y="664103"/>
                    <a:pt x="1590855" y="664103"/>
                  </a:cubicBezTo>
                  <a:cubicBezTo>
                    <a:pt x="1592759" y="664103"/>
                    <a:pt x="1593949" y="662676"/>
                    <a:pt x="1595139" y="661844"/>
                  </a:cubicBezTo>
                  <a:close/>
                  <a:moveTo>
                    <a:pt x="1174843" y="661249"/>
                  </a:moveTo>
                  <a:lnTo>
                    <a:pt x="1183411" y="665055"/>
                  </a:lnTo>
                  <a:cubicBezTo>
                    <a:pt x="1173891" y="664103"/>
                    <a:pt x="1178651" y="671715"/>
                    <a:pt x="1173891" y="669812"/>
                  </a:cubicBezTo>
                  <a:close/>
                  <a:moveTo>
                    <a:pt x="719800" y="660298"/>
                  </a:moveTo>
                  <a:lnTo>
                    <a:pt x="711232" y="661250"/>
                  </a:lnTo>
                  <a:lnTo>
                    <a:pt x="715992" y="665055"/>
                  </a:lnTo>
                  <a:close/>
                  <a:moveTo>
                    <a:pt x="419928" y="654589"/>
                  </a:moveTo>
                  <a:cubicBezTo>
                    <a:pt x="417072" y="657444"/>
                    <a:pt x="407552" y="657444"/>
                    <a:pt x="398985" y="658395"/>
                  </a:cubicBezTo>
                  <a:cubicBezTo>
                    <a:pt x="402793" y="666007"/>
                    <a:pt x="420880" y="658395"/>
                    <a:pt x="419928" y="654589"/>
                  </a:cubicBezTo>
                  <a:close/>
                  <a:moveTo>
                    <a:pt x="161943" y="654589"/>
                  </a:moveTo>
                  <a:cubicBezTo>
                    <a:pt x="160991" y="655541"/>
                    <a:pt x="159087" y="656492"/>
                    <a:pt x="157183" y="657444"/>
                  </a:cubicBezTo>
                  <a:cubicBezTo>
                    <a:pt x="155279" y="656492"/>
                    <a:pt x="154327" y="654589"/>
                    <a:pt x="152424" y="655541"/>
                  </a:cubicBezTo>
                  <a:cubicBezTo>
                    <a:pt x="150520" y="656492"/>
                    <a:pt x="149568" y="658395"/>
                    <a:pt x="149568" y="659347"/>
                  </a:cubicBezTo>
                  <a:cubicBezTo>
                    <a:pt x="141000" y="662201"/>
                    <a:pt x="131480" y="664104"/>
                    <a:pt x="141000" y="671715"/>
                  </a:cubicBezTo>
                  <a:lnTo>
                    <a:pt x="149568" y="670764"/>
                  </a:lnTo>
                  <a:cubicBezTo>
                    <a:pt x="145760" y="670764"/>
                    <a:pt x="146712" y="669812"/>
                    <a:pt x="145760" y="667910"/>
                  </a:cubicBezTo>
                  <a:cubicBezTo>
                    <a:pt x="152424" y="665055"/>
                    <a:pt x="156231" y="669812"/>
                    <a:pt x="160991" y="671715"/>
                  </a:cubicBezTo>
                  <a:cubicBezTo>
                    <a:pt x="158135" y="668861"/>
                    <a:pt x="148615" y="665055"/>
                    <a:pt x="150520" y="659347"/>
                  </a:cubicBezTo>
                  <a:cubicBezTo>
                    <a:pt x="152424" y="659347"/>
                    <a:pt x="155279" y="658395"/>
                    <a:pt x="157183" y="657444"/>
                  </a:cubicBezTo>
                  <a:cubicBezTo>
                    <a:pt x="159087" y="658395"/>
                    <a:pt x="160991" y="659347"/>
                    <a:pt x="162895" y="656492"/>
                  </a:cubicBezTo>
                  <a:close/>
                  <a:moveTo>
                    <a:pt x="276180" y="652687"/>
                  </a:moveTo>
                  <a:cubicBezTo>
                    <a:pt x="273324" y="655541"/>
                    <a:pt x="267612" y="652687"/>
                    <a:pt x="270468" y="657444"/>
                  </a:cubicBezTo>
                  <a:cubicBezTo>
                    <a:pt x="277132" y="656492"/>
                    <a:pt x="288556" y="666007"/>
                    <a:pt x="291412" y="656492"/>
                  </a:cubicBezTo>
                  <a:close/>
                  <a:moveTo>
                    <a:pt x="1483282" y="652686"/>
                  </a:moveTo>
                  <a:cubicBezTo>
                    <a:pt x="1488042" y="656492"/>
                    <a:pt x="1497562" y="654589"/>
                    <a:pt x="1497562" y="654589"/>
                  </a:cubicBezTo>
                  <a:cubicBezTo>
                    <a:pt x="1476618" y="659346"/>
                    <a:pt x="1501370" y="663152"/>
                    <a:pt x="1503273" y="666006"/>
                  </a:cubicBezTo>
                  <a:cubicBezTo>
                    <a:pt x="1490898" y="664103"/>
                    <a:pt x="1490898" y="659346"/>
                    <a:pt x="1483282" y="652686"/>
                  </a:cubicBezTo>
                  <a:close/>
                  <a:moveTo>
                    <a:pt x="1096781" y="651735"/>
                  </a:moveTo>
                  <a:lnTo>
                    <a:pt x="1103445" y="656492"/>
                  </a:lnTo>
                  <a:lnTo>
                    <a:pt x="1091069" y="652687"/>
                  </a:lnTo>
                  <a:cubicBezTo>
                    <a:pt x="1092973" y="658395"/>
                    <a:pt x="1105349" y="665055"/>
                    <a:pt x="1115821" y="660298"/>
                  </a:cubicBezTo>
                  <a:close/>
                  <a:moveTo>
                    <a:pt x="1083454" y="651735"/>
                  </a:moveTo>
                  <a:lnTo>
                    <a:pt x="1086309" y="657444"/>
                  </a:lnTo>
                  <a:lnTo>
                    <a:pt x="1065366" y="655541"/>
                  </a:lnTo>
                  <a:lnTo>
                    <a:pt x="1087262" y="658395"/>
                  </a:lnTo>
                  <a:lnTo>
                    <a:pt x="1086309" y="657444"/>
                  </a:lnTo>
                  <a:lnTo>
                    <a:pt x="1087262" y="657444"/>
                  </a:lnTo>
                  <a:close/>
                  <a:moveTo>
                    <a:pt x="1668084" y="647454"/>
                  </a:moveTo>
                  <a:cubicBezTo>
                    <a:pt x="1676294" y="647216"/>
                    <a:pt x="1683672" y="648405"/>
                    <a:pt x="1685100" y="653638"/>
                  </a:cubicBezTo>
                  <a:cubicBezTo>
                    <a:pt x="1674628" y="653638"/>
                    <a:pt x="1656541" y="653638"/>
                    <a:pt x="1646069" y="649832"/>
                  </a:cubicBezTo>
                  <a:cubicBezTo>
                    <a:pt x="1650829" y="649357"/>
                    <a:pt x="1659873" y="647692"/>
                    <a:pt x="1668084" y="647454"/>
                  </a:cubicBezTo>
                  <a:close/>
                  <a:moveTo>
                    <a:pt x="86737" y="645075"/>
                  </a:moveTo>
                  <a:cubicBezTo>
                    <a:pt x="81026" y="648881"/>
                    <a:pt x="87689" y="651735"/>
                    <a:pt x="93401" y="652687"/>
                  </a:cubicBezTo>
                  <a:cubicBezTo>
                    <a:pt x="92449" y="651735"/>
                    <a:pt x="94353" y="648881"/>
                    <a:pt x="91497" y="646978"/>
                  </a:cubicBezTo>
                  <a:close/>
                  <a:moveTo>
                    <a:pt x="1361430" y="643172"/>
                  </a:moveTo>
                  <a:lnTo>
                    <a:pt x="1359526" y="646026"/>
                  </a:lnTo>
                  <a:lnTo>
                    <a:pt x="1367142" y="644124"/>
                  </a:lnTo>
                  <a:close/>
                  <a:moveTo>
                    <a:pt x="707424" y="643172"/>
                  </a:moveTo>
                  <a:cubicBezTo>
                    <a:pt x="700760" y="654589"/>
                    <a:pt x="722656" y="651735"/>
                    <a:pt x="732175" y="649832"/>
                  </a:cubicBezTo>
                  <a:cubicBezTo>
                    <a:pt x="728368" y="646978"/>
                    <a:pt x="710280" y="653638"/>
                    <a:pt x="707424" y="643172"/>
                  </a:cubicBezTo>
                  <a:close/>
                  <a:moveTo>
                    <a:pt x="374233" y="643172"/>
                  </a:moveTo>
                  <a:cubicBezTo>
                    <a:pt x="368521" y="647929"/>
                    <a:pt x="362810" y="645075"/>
                    <a:pt x="365666" y="652687"/>
                  </a:cubicBezTo>
                  <a:cubicBezTo>
                    <a:pt x="367569" y="652687"/>
                    <a:pt x="381849" y="651735"/>
                    <a:pt x="381849" y="657444"/>
                  </a:cubicBezTo>
                  <a:lnTo>
                    <a:pt x="385657" y="649832"/>
                  </a:lnTo>
                  <a:cubicBezTo>
                    <a:pt x="378041" y="650784"/>
                    <a:pt x="371378" y="645075"/>
                    <a:pt x="374233" y="643172"/>
                  </a:cubicBezTo>
                  <a:close/>
                  <a:moveTo>
                    <a:pt x="1104397" y="642221"/>
                  </a:moveTo>
                  <a:cubicBezTo>
                    <a:pt x="1103445" y="645075"/>
                    <a:pt x="1105349" y="647929"/>
                    <a:pt x="1109157" y="648881"/>
                  </a:cubicBezTo>
                  <a:cubicBezTo>
                    <a:pt x="1107253" y="646978"/>
                    <a:pt x="1112965" y="645075"/>
                    <a:pt x="1104397" y="642221"/>
                  </a:cubicBezTo>
                  <a:close/>
                  <a:moveTo>
                    <a:pt x="1637502" y="641269"/>
                  </a:moveTo>
                  <a:lnTo>
                    <a:pt x="1646069" y="641269"/>
                  </a:lnTo>
                  <a:lnTo>
                    <a:pt x="1645118" y="645075"/>
                  </a:lnTo>
                  <a:close/>
                  <a:moveTo>
                    <a:pt x="734079" y="638415"/>
                  </a:moveTo>
                  <a:cubicBezTo>
                    <a:pt x="735983" y="638415"/>
                    <a:pt x="737887" y="639367"/>
                    <a:pt x="738839" y="639367"/>
                  </a:cubicBezTo>
                  <a:cubicBezTo>
                    <a:pt x="743599" y="641269"/>
                    <a:pt x="743599" y="649832"/>
                    <a:pt x="753119" y="645075"/>
                  </a:cubicBezTo>
                  <a:cubicBezTo>
                    <a:pt x="751215" y="642221"/>
                    <a:pt x="747407" y="645075"/>
                    <a:pt x="744551" y="643172"/>
                  </a:cubicBezTo>
                  <a:cubicBezTo>
                    <a:pt x="745503" y="637464"/>
                    <a:pt x="743599" y="638415"/>
                    <a:pt x="738839" y="638415"/>
                  </a:cubicBezTo>
                  <a:cubicBezTo>
                    <a:pt x="737887" y="638415"/>
                    <a:pt x="735983" y="638415"/>
                    <a:pt x="734079" y="638415"/>
                  </a:cubicBezTo>
                  <a:close/>
                  <a:moveTo>
                    <a:pt x="1467099" y="633658"/>
                  </a:moveTo>
                  <a:lnTo>
                    <a:pt x="1462339" y="640318"/>
                  </a:lnTo>
                  <a:lnTo>
                    <a:pt x="1471859" y="640318"/>
                  </a:lnTo>
                  <a:close/>
                  <a:moveTo>
                    <a:pt x="1641309" y="631755"/>
                  </a:moveTo>
                  <a:lnTo>
                    <a:pt x="1654637" y="634609"/>
                  </a:lnTo>
                  <a:cubicBezTo>
                    <a:pt x="1647021" y="637464"/>
                    <a:pt x="1647973" y="632706"/>
                    <a:pt x="1641309" y="631755"/>
                  </a:cubicBezTo>
                  <a:close/>
                  <a:moveTo>
                    <a:pt x="1281464" y="628901"/>
                  </a:moveTo>
                  <a:cubicBezTo>
                    <a:pt x="1287176" y="650784"/>
                    <a:pt x="1266233" y="627949"/>
                    <a:pt x="1256713" y="635561"/>
                  </a:cubicBezTo>
                  <a:cubicBezTo>
                    <a:pt x="1259569" y="637464"/>
                    <a:pt x="1265280" y="637464"/>
                    <a:pt x="1267184" y="640318"/>
                  </a:cubicBezTo>
                  <a:cubicBezTo>
                    <a:pt x="1264329" y="642221"/>
                    <a:pt x="1257665" y="643172"/>
                    <a:pt x="1253857" y="641269"/>
                  </a:cubicBezTo>
                  <a:cubicBezTo>
                    <a:pt x="1254809" y="643172"/>
                    <a:pt x="1255761" y="645075"/>
                    <a:pt x="1254809" y="646026"/>
                  </a:cubicBezTo>
                  <a:cubicBezTo>
                    <a:pt x="1263377" y="642221"/>
                    <a:pt x="1284320" y="640318"/>
                    <a:pt x="1294792" y="641269"/>
                  </a:cubicBezTo>
                  <a:cubicBezTo>
                    <a:pt x="1299552" y="637464"/>
                    <a:pt x="1286224" y="631755"/>
                    <a:pt x="1281464" y="628901"/>
                  </a:cubicBezTo>
                  <a:close/>
                  <a:moveTo>
                    <a:pt x="1020623" y="628901"/>
                  </a:moveTo>
                  <a:cubicBezTo>
                    <a:pt x="1025859" y="633183"/>
                    <a:pt x="1028477" y="636513"/>
                    <a:pt x="1031452" y="639248"/>
                  </a:cubicBezTo>
                  <a:lnTo>
                    <a:pt x="1034857" y="641027"/>
                  </a:lnTo>
                  <a:lnTo>
                    <a:pt x="1034903" y="641269"/>
                  </a:lnTo>
                  <a:lnTo>
                    <a:pt x="1035361" y="641290"/>
                  </a:lnTo>
                  <a:lnTo>
                    <a:pt x="1044423" y="646026"/>
                  </a:lnTo>
                  <a:lnTo>
                    <a:pt x="1047279" y="638415"/>
                  </a:lnTo>
                  <a:cubicBezTo>
                    <a:pt x="1044899" y="638891"/>
                    <a:pt x="1043947" y="640556"/>
                    <a:pt x="1042519" y="641626"/>
                  </a:cubicBezTo>
                  <a:lnTo>
                    <a:pt x="1035361" y="641290"/>
                  </a:lnTo>
                  <a:lnTo>
                    <a:pt x="1034857" y="641027"/>
                  </a:lnTo>
                  <a:lnTo>
                    <a:pt x="1033118" y="631874"/>
                  </a:lnTo>
                  <a:cubicBezTo>
                    <a:pt x="1030857" y="628901"/>
                    <a:pt x="1026811" y="626998"/>
                    <a:pt x="1020623" y="628901"/>
                  </a:cubicBezTo>
                  <a:close/>
                  <a:moveTo>
                    <a:pt x="1124627" y="626522"/>
                  </a:moveTo>
                  <a:cubicBezTo>
                    <a:pt x="1120105" y="626522"/>
                    <a:pt x="1115821" y="627474"/>
                    <a:pt x="1114869" y="629852"/>
                  </a:cubicBezTo>
                  <a:cubicBezTo>
                    <a:pt x="1112965" y="630803"/>
                    <a:pt x="1129148" y="628901"/>
                    <a:pt x="1135812" y="628901"/>
                  </a:cubicBezTo>
                  <a:cubicBezTo>
                    <a:pt x="1133908" y="627474"/>
                    <a:pt x="1129149" y="626522"/>
                    <a:pt x="1124627" y="626522"/>
                  </a:cubicBezTo>
                  <a:close/>
                  <a:moveTo>
                    <a:pt x="1025383" y="621289"/>
                  </a:moveTo>
                  <a:lnTo>
                    <a:pt x="1009200" y="625095"/>
                  </a:lnTo>
                  <a:cubicBezTo>
                    <a:pt x="1017767" y="635561"/>
                    <a:pt x="1019671" y="625095"/>
                    <a:pt x="1025383" y="621289"/>
                  </a:cubicBezTo>
                  <a:close/>
                  <a:moveTo>
                    <a:pt x="1139620" y="620338"/>
                  </a:moveTo>
                  <a:cubicBezTo>
                    <a:pt x="1137716" y="623192"/>
                    <a:pt x="1132004" y="626046"/>
                    <a:pt x="1144380" y="623192"/>
                  </a:cubicBezTo>
                  <a:close/>
                  <a:moveTo>
                    <a:pt x="1420452" y="619386"/>
                  </a:moveTo>
                  <a:cubicBezTo>
                    <a:pt x="1424260" y="619386"/>
                    <a:pt x="1423308" y="620338"/>
                    <a:pt x="1424260" y="622241"/>
                  </a:cubicBezTo>
                  <a:lnTo>
                    <a:pt x="1422459" y="621792"/>
                  </a:lnTo>
                  <a:close/>
                  <a:moveTo>
                    <a:pt x="236197" y="619386"/>
                  </a:moveTo>
                  <a:cubicBezTo>
                    <a:pt x="231437" y="617483"/>
                    <a:pt x="225725" y="618435"/>
                    <a:pt x="223822" y="620338"/>
                  </a:cubicBezTo>
                  <a:cubicBezTo>
                    <a:pt x="228581" y="621289"/>
                    <a:pt x="229533" y="623192"/>
                    <a:pt x="236197" y="619386"/>
                  </a:cubicBezTo>
                  <a:close/>
                  <a:moveTo>
                    <a:pt x="477998" y="617483"/>
                  </a:moveTo>
                  <a:cubicBezTo>
                    <a:pt x="478950" y="621289"/>
                    <a:pt x="490374" y="619386"/>
                    <a:pt x="486566" y="625095"/>
                  </a:cubicBezTo>
                  <a:lnTo>
                    <a:pt x="481806" y="626046"/>
                  </a:lnTo>
                  <a:cubicBezTo>
                    <a:pt x="485138" y="625095"/>
                    <a:pt x="486090" y="627712"/>
                    <a:pt x="487518" y="629852"/>
                  </a:cubicBezTo>
                  <a:lnTo>
                    <a:pt x="490498" y="630183"/>
                  </a:lnTo>
                  <a:lnTo>
                    <a:pt x="489422" y="631755"/>
                  </a:lnTo>
                  <a:lnTo>
                    <a:pt x="496086" y="630803"/>
                  </a:lnTo>
                  <a:lnTo>
                    <a:pt x="490498" y="630183"/>
                  </a:lnTo>
                  <a:lnTo>
                    <a:pt x="491192" y="629168"/>
                  </a:lnTo>
                  <a:cubicBezTo>
                    <a:pt x="489898" y="626225"/>
                    <a:pt x="482044" y="622479"/>
                    <a:pt x="491326" y="620338"/>
                  </a:cubicBezTo>
                  <a:cubicBezTo>
                    <a:pt x="496086" y="619386"/>
                    <a:pt x="483710" y="615581"/>
                    <a:pt x="477998" y="617483"/>
                  </a:cubicBezTo>
                  <a:close/>
                  <a:moveTo>
                    <a:pt x="910194" y="611774"/>
                  </a:moveTo>
                  <a:cubicBezTo>
                    <a:pt x="910194" y="613677"/>
                    <a:pt x="910194" y="614628"/>
                    <a:pt x="909242" y="615580"/>
                  </a:cubicBezTo>
                  <a:cubicBezTo>
                    <a:pt x="908290" y="614628"/>
                    <a:pt x="908290" y="614628"/>
                    <a:pt x="907338" y="614628"/>
                  </a:cubicBezTo>
                  <a:close/>
                  <a:moveTo>
                    <a:pt x="506558" y="610348"/>
                  </a:moveTo>
                  <a:cubicBezTo>
                    <a:pt x="503940" y="608921"/>
                    <a:pt x="500846" y="608921"/>
                    <a:pt x="497038" y="612726"/>
                  </a:cubicBezTo>
                  <a:cubicBezTo>
                    <a:pt x="502750" y="622241"/>
                    <a:pt x="506558" y="611775"/>
                    <a:pt x="513221" y="616532"/>
                  </a:cubicBezTo>
                  <a:cubicBezTo>
                    <a:pt x="511318" y="614629"/>
                    <a:pt x="509176" y="611775"/>
                    <a:pt x="506558" y="610348"/>
                  </a:cubicBezTo>
                  <a:close/>
                  <a:moveTo>
                    <a:pt x="591283" y="607969"/>
                  </a:moveTo>
                  <a:cubicBezTo>
                    <a:pt x="589379" y="607969"/>
                    <a:pt x="588427" y="608920"/>
                    <a:pt x="586523" y="608920"/>
                  </a:cubicBezTo>
                  <a:cubicBezTo>
                    <a:pt x="589379" y="608920"/>
                    <a:pt x="592235" y="609872"/>
                    <a:pt x="594139" y="609872"/>
                  </a:cubicBezTo>
                  <a:cubicBezTo>
                    <a:pt x="593187" y="608920"/>
                    <a:pt x="592235" y="607969"/>
                    <a:pt x="591283" y="607969"/>
                  </a:cubicBezTo>
                  <a:close/>
                  <a:moveTo>
                    <a:pt x="208590" y="607969"/>
                  </a:moveTo>
                  <a:cubicBezTo>
                    <a:pt x="215254" y="609872"/>
                    <a:pt x="213350" y="620338"/>
                    <a:pt x="225725" y="614629"/>
                  </a:cubicBezTo>
                  <a:cubicBezTo>
                    <a:pt x="216206" y="613678"/>
                    <a:pt x="218110" y="603212"/>
                    <a:pt x="208590" y="607969"/>
                  </a:cubicBezTo>
                  <a:close/>
                  <a:moveTo>
                    <a:pt x="718848" y="607017"/>
                  </a:moveTo>
                  <a:cubicBezTo>
                    <a:pt x="719800" y="612726"/>
                    <a:pt x="721704" y="608920"/>
                    <a:pt x="725511" y="607969"/>
                  </a:cubicBezTo>
                  <a:close/>
                  <a:moveTo>
                    <a:pt x="688385" y="607017"/>
                  </a:moveTo>
                  <a:cubicBezTo>
                    <a:pt x="683625" y="608920"/>
                    <a:pt x="690289" y="613678"/>
                    <a:pt x="692192" y="616532"/>
                  </a:cubicBezTo>
                  <a:cubicBezTo>
                    <a:pt x="689337" y="617483"/>
                    <a:pt x="687433" y="616532"/>
                    <a:pt x="684577" y="615581"/>
                  </a:cubicBezTo>
                  <a:cubicBezTo>
                    <a:pt x="686481" y="626998"/>
                    <a:pt x="693144" y="611775"/>
                    <a:pt x="702664" y="617483"/>
                  </a:cubicBezTo>
                  <a:cubicBezTo>
                    <a:pt x="702664" y="611775"/>
                    <a:pt x="691240" y="610823"/>
                    <a:pt x="688385" y="607017"/>
                  </a:cubicBezTo>
                  <a:close/>
                  <a:moveTo>
                    <a:pt x="615082" y="605115"/>
                  </a:moveTo>
                  <a:cubicBezTo>
                    <a:pt x="614131" y="607017"/>
                    <a:pt x="613179" y="607969"/>
                    <a:pt x="611275" y="608920"/>
                  </a:cubicBezTo>
                  <a:cubicBezTo>
                    <a:pt x="612227" y="607969"/>
                    <a:pt x="614131" y="607969"/>
                    <a:pt x="615082" y="607969"/>
                  </a:cubicBezTo>
                  <a:cubicBezTo>
                    <a:pt x="615082" y="607017"/>
                    <a:pt x="615082" y="606066"/>
                    <a:pt x="615082" y="605115"/>
                  </a:cubicBezTo>
                  <a:close/>
                  <a:moveTo>
                    <a:pt x="646498" y="588940"/>
                  </a:moveTo>
                  <a:cubicBezTo>
                    <a:pt x="641738" y="589892"/>
                    <a:pt x="644594" y="591795"/>
                    <a:pt x="645546" y="594649"/>
                  </a:cubicBezTo>
                  <a:close/>
                  <a:moveTo>
                    <a:pt x="593187" y="582280"/>
                  </a:moveTo>
                  <a:lnTo>
                    <a:pt x="588427" y="586086"/>
                  </a:lnTo>
                  <a:lnTo>
                    <a:pt x="594139" y="588940"/>
                  </a:lnTo>
                  <a:close/>
                  <a:moveTo>
                    <a:pt x="610323" y="579426"/>
                  </a:moveTo>
                  <a:cubicBezTo>
                    <a:pt x="600803" y="575620"/>
                    <a:pt x="600803" y="587037"/>
                    <a:pt x="602707" y="595600"/>
                  </a:cubicBezTo>
                  <a:cubicBezTo>
                    <a:pt x="603659" y="595600"/>
                    <a:pt x="603659" y="595600"/>
                    <a:pt x="604611" y="595600"/>
                  </a:cubicBezTo>
                  <a:cubicBezTo>
                    <a:pt x="604611" y="589892"/>
                    <a:pt x="602707" y="581329"/>
                    <a:pt x="610323" y="579426"/>
                  </a:cubicBezTo>
                  <a:close/>
                  <a:moveTo>
                    <a:pt x="636978" y="561349"/>
                  </a:moveTo>
                  <a:cubicBezTo>
                    <a:pt x="625554" y="563252"/>
                    <a:pt x="640786" y="568960"/>
                    <a:pt x="635074" y="576572"/>
                  </a:cubicBezTo>
                  <a:cubicBezTo>
                    <a:pt x="640786" y="575620"/>
                    <a:pt x="641738" y="567057"/>
                    <a:pt x="645546" y="564203"/>
                  </a:cubicBezTo>
                  <a:cubicBezTo>
                    <a:pt x="644594" y="560397"/>
                    <a:pt x="639834" y="566106"/>
                    <a:pt x="636026" y="567057"/>
                  </a:cubicBezTo>
                  <a:cubicBezTo>
                    <a:pt x="635074" y="565154"/>
                    <a:pt x="636026" y="564203"/>
                    <a:pt x="636978" y="561349"/>
                  </a:cubicBezTo>
                  <a:close/>
                  <a:moveTo>
                    <a:pt x="593949" y="509781"/>
                  </a:moveTo>
                  <a:lnTo>
                    <a:pt x="594139" y="509971"/>
                  </a:lnTo>
                  <a:lnTo>
                    <a:pt x="591283" y="517582"/>
                  </a:lnTo>
                  <a:lnTo>
                    <a:pt x="590331" y="516631"/>
                  </a:lnTo>
                  <a:lnTo>
                    <a:pt x="592119" y="511867"/>
                  </a:lnTo>
                  <a:lnTo>
                    <a:pt x="592949" y="511160"/>
                  </a:lnTo>
                  <a:close/>
                  <a:moveTo>
                    <a:pt x="626506" y="485233"/>
                  </a:moveTo>
                  <a:cubicBezTo>
                    <a:pt x="624602" y="490942"/>
                    <a:pt x="612227" y="497602"/>
                    <a:pt x="618891" y="508068"/>
                  </a:cubicBezTo>
                  <a:lnTo>
                    <a:pt x="621746" y="500457"/>
                  </a:lnTo>
                  <a:lnTo>
                    <a:pt x="622698" y="502359"/>
                  </a:lnTo>
                  <a:lnTo>
                    <a:pt x="627458" y="500457"/>
                  </a:lnTo>
                  <a:cubicBezTo>
                    <a:pt x="614131" y="502359"/>
                    <a:pt x="625554" y="489991"/>
                    <a:pt x="626506" y="485233"/>
                  </a:cubicBezTo>
                  <a:close/>
                  <a:moveTo>
                    <a:pt x="585571" y="472865"/>
                  </a:moveTo>
                  <a:cubicBezTo>
                    <a:pt x="594139" y="471913"/>
                    <a:pt x="591283" y="487136"/>
                    <a:pt x="593187" y="491893"/>
                  </a:cubicBezTo>
                  <a:cubicBezTo>
                    <a:pt x="582715" y="489039"/>
                    <a:pt x="596995" y="479525"/>
                    <a:pt x="585571" y="472865"/>
                  </a:cubicBezTo>
                  <a:close/>
                  <a:moveTo>
                    <a:pt x="641738" y="408167"/>
                  </a:moveTo>
                  <a:cubicBezTo>
                    <a:pt x="632218" y="412924"/>
                    <a:pt x="641738" y="415779"/>
                    <a:pt x="637930" y="421487"/>
                  </a:cubicBezTo>
                  <a:cubicBezTo>
                    <a:pt x="640786" y="418633"/>
                    <a:pt x="649354" y="414827"/>
                    <a:pt x="641738" y="408167"/>
                  </a:cubicBezTo>
                  <a:close/>
                  <a:moveTo>
                    <a:pt x="636978" y="392944"/>
                  </a:moveTo>
                  <a:cubicBezTo>
                    <a:pt x="632218" y="393895"/>
                    <a:pt x="634122" y="402458"/>
                    <a:pt x="629362" y="399604"/>
                  </a:cubicBezTo>
                  <a:lnTo>
                    <a:pt x="628410" y="395798"/>
                  </a:lnTo>
                  <a:cubicBezTo>
                    <a:pt x="629362" y="398653"/>
                    <a:pt x="626745" y="399366"/>
                    <a:pt x="624603" y="400437"/>
                  </a:cubicBezTo>
                  <a:lnTo>
                    <a:pt x="624177" y="403469"/>
                  </a:lnTo>
                  <a:lnTo>
                    <a:pt x="622698" y="402458"/>
                  </a:lnTo>
                  <a:lnTo>
                    <a:pt x="623650" y="407215"/>
                  </a:lnTo>
                  <a:lnTo>
                    <a:pt x="624177" y="403469"/>
                  </a:lnTo>
                  <a:lnTo>
                    <a:pt x="625287" y="404227"/>
                  </a:lnTo>
                  <a:cubicBezTo>
                    <a:pt x="628232" y="403469"/>
                    <a:pt x="631980" y="397226"/>
                    <a:pt x="634122" y="404361"/>
                  </a:cubicBezTo>
                  <a:cubicBezTo>
                    <a:pt x="635074" y="408167"/>
                    <a:pt x="638882" y="397701"/>
                    <a:pt x="636978" y="392944"/>
                  </a:cubicBezTo>
                  <a:close/>
                  <a:moveTo>
                    <a:pt x="577004" y="371061"/>
                  </a:moveTo>
                  <a:lnTo>
                    <a:pt x="579015" y="377994"/>
                  </a:lnTo>
                  <a:lnTo>
                    <a:pt x="578789" y="377840"/>
                  </a:lnTo>
                  <a:cubicBezTo>
                    <a:pt x="577956" y="374867"/>
                    <a:pt x="577956" y="371537"/>
                    <a:pt x="577004" y="371061"/>
                  </a:cubicBezTo>
                  <a:close/>
                  <a:moveTo>
                    <a:pt x="598777" y="345072"/>
                  </a:moveTo>
                  <a:lnTo>
                    <a:pt x="598899" y="345372"/>
                  </a:lnTo>
                  <a:lnTo>
                    <a:pt x="598666" y="345117"/>
                  </a:lnTo>
                  <a:close/>
                  <a:moveTo>
                    <a:pt x="599851" y="300655"/>
                  </a:moveTo>
                  <a:cubicBezTo>
                    <a:pt x="599851" y="302557"/>
                    <a:pt x="600803" y="313975"/>
                    <a:pt x="595091" y="313975"/>
                  </a:cubicBezTo>
                  <a:lnTo>
                    <a:pt x="603659" y="316829"/>
                  </a:lnTo>
                  <a:cubicBezTo>
                    <a:pt x="601755" y="311120"/>
                    <a:pt x="608419" y="305412"/>
                    <a:pt x="609371" y="307314"/>
                  </a:cubicBezTo>
                  <a:cubicBezTo>
                    <a:pt x="604611" y="303509"/>
                    <a:pt x="607467" y="298752"/>
                    <a:pt x="599851" y="300655"/>
                  </a:cubicBezTo>
                  <a:close/>
                  <a:moveTo>
                    <a:pt x="596043" y="223588"/>
                  </a:moveTo>
                  <a:cubicBezTo>
                    <a:pt x="596995" y="229297"/>
                    <a:pt x="587475" y="237860"/>
                    <a:pt x="596995" y="240714"/>
                  </a:cubicBezTo>
                  <a:lnTo>
                    <a:pt x="600803" y="228345"/>
                  </a:lnTo>
                  <a:cubicBezTo>
                    <a:pt x="597947" y="226442"/>
                    <a:pt x="600803" y="221685"/>
                    <a:pt x="596043" y="223588"/>
                  </a:cubicBezTo>
                  <a:close/>
                  <a:moveTo>
                    <a:pt x="585571" y="188384"/>
                  </a:moveTo>
                  <a:lnTo>
                    <a:pt x="583667" y="203607"/>
                  </a:lnTo>
                  <a:cubicBezTo>
                    <a:pt x="579859" y="192190"/>
                    <a:pt x="583667" y="200753"/>
                    <a:pt x="585571" y="188384"/>
                  </a:cubicBezTo>
                  <a:close/>
                  <a:moveTo>
                    <a:pt x="633170" y="185530"/>
                  </a:moveTo>
                  <a:cubicBezTo>
                    <a:pt x="632218" y="190288"/>
                    <a:pt x="630314" y="190288"/>
                    <a:pt x="634122" y="195996"/>
                  </a:cubicBezTo>
                  <a:cubicBezTo>
                    <a:pt x="636026" y="192191"/>
                    <a:pt x="635074" y="186482"/>
                    <a:pt x="633170" y="185530"/>
                  </a:cubicBezTo>
                  <a:close/>
                  <a:moveTo>
                    <a:pt x="645546" y="173162"/>
                  </a:moveTo>
                  <a:cubicBezTo>
                    <a:pt x="644594" y="178870"/>
                    <a:pt x="633170" y="177919"/>
                    <a:pt x="638882" y="187433"/>
                  </a:cubicBezTo>
                  <a:cubicBezTo>
                    <a:pt x="639834" y="179822"/>
                    <a:pt x="650306" y="180773"/>
                    <a:pt x="645546" y="173162"/>
                  </a:cubicBezTo>
                  <a:close/>
                  <a:moveTo>
                    <a:pt x="589736" y="116670"/>
                  </a:moveTo>
                  <a:cubicBezTo>
                    <a:pt x="587951" y="114649"/>
                    <a:pt x="585571" y="114649"/>
                    <a:pt x="581763" y="118930"/>
                  </a:cubicBezTo>
                  <a:lnTo>
                    <a:pt x="582715" y="125590"/>
                  </a:lnTo>
                  <a:cubicBezTo>
                    <a:pt x="582715" y="122735"/>
                    <a:pt x="583667" y="123687"/>
                    <a:pt x="585572" y="122735"/>
                  </a:cubicBezTo>
                  <a:cubicBezTo>
                    <a:pt x="588427" y="127493"/>
                    <a:pt x="583667" y="131298"/>
                    <a:pt x="581763" y="135104"/>
                  </a:cubicBezTo>
                  <a:cubicBezTo>
                    <a:pt x="584620" y="132250"/>
                    <a:pt x="588427" y="124638"/>
                    <a:pt x="594139" y="127493"/>
                  </a:cubicBezTo>
                  <a:cubicBezTo>
                    <a:pt x="594139" y="129396"/>
                    <a:pt x="595091" y="131298"/>
                    <a:pt x="596043" y="133201"/>
                  </a:cubicBezTo>
                  <a:cubicBezTo>
                    <a:pt x="595091" y="134153"/>
                    <a:pt x="594139" y="135104"/>
                    <a:pt x="596995" y="137007"/>
                  </a:cubicBezTo>
                  <a:lnTo>
                    <a:pt x="598899" y="136056"/>
                  </a:lnTo>
                  <a:cubicBezTo>
                    <a:pt x="597947" y="135104"/>
                    <a:pt x="596995" y="134153"/>
                    <a:pt x="596043" y="132250"/>
                  </a:cubicBezTo>
                  <a:cubicBezTo>
                    <a:pt x="596995" y="130347"/>
                    <a:pt x="598899" y="129396"/>
                    <a:pt x="597947" y="128444"/>
                  </a:cubicBezTo>
                  <a:cubicBezTo>
                    <a:pt x="596995" y="127493"/>
                    <a:pt x="595091" y="126541"/>
                    <a:pt x="594139" y="126541"/>
                  </a:cubicBezTo>
                  <a:cubicBezTo>
                    <a:pt x="592711" y="122736"/>
                    <a:pt x="591521" y="118692"/>
                    <a:pt x="589736" y="116670"/>
                  </a:cubicBezTo>
                  <a:close/>
                  <a:moveTo>
                    <a:pt x="603897" y="73380"/>
                  </a:moveTo>
                  <a:cubicBezTo>
                    <a:pt x="602469" y="74688"/>
                    <a:pt x="601279" y="77067"/>
                    <a:pt x="600803" y="78969"/>
                  </a:cubicBezTo>
                  <a:cubicBezTo>
                    <a:pt x="601755" y="78969"/>
                    <a:pt x="604611" y="79921"/>
                    <a:pt x="606515" y="78018"/>
                  </a:cubicBezTo>
                  <a:lnTo>
                    <a:pt x="608419" y="74212"/>
                  </a:lnTo>
                  <a:cubicBezTo>
                    <a:pt x="606991" y="71834"/>
                    <a:pt x="605325" y="72072"/>
                    <a:pt x="603897" y="73380"/>
                  </a:cubicBezTo>
                  <a:close/>
                  <a:moveTo>
                    <a:pt x="557964" y="0"/>
                  </a:moveTo>
                  <a:cubicBezTo>
                    <a:pt x="561772" y="0"/>
                    <a:pt x="563676" y="3806"/>
                    <a:pt x="569388" y="951"/>
                  </a:cubicBezTo>
                  <a:lnTo>
                    <a:pt x="571292" y="13320"/>
                  </a:lnTo>
                  <a:cubicBezTo>
                    <a:pt x="578908" y="19980"/>
                    <a:pt x="579860" y="6660"/>
                    <a:pt x="581763" y="1903"/>
                  </a:cubicBezTo>
                  <a:lnTo>
                    <a:pt x="582715" y="10466"/>
                  </a:lnTo>
                  <a:cubicBezTo>
                    <a:pt x="583667" y="10466"/>
                    <a:pt x="584620" y="10466"/>
                    <a:pt x="584620" y="9514"/>
                  </a:cubicBezTo>
                  <a:lnTo>
                    <a:pt x="584620" y="16175"/>
                  </a:lnTo>
                  <a:cubicBezTo>
                    <a:pt x="593187" y="-951"/>
                    <a:pt x="596995" y="33300"/>
                    <a:pt x="604611" y="15223"/>
                  </a:cubicBezTo>
                  <a:cubicBezTo>
                    <a:pt x="604611" y="19980"/>
                    <a:pt x="599851" y="24737"/>
                    <a:pt x="596043" y="27592"/>
                  </a:cubicBezTo>
                  <a:cubicBezTo>
                    <a:pt x="594139" y="36155"/>
                    <a:pt x="598899" y="34252"/>
                    <a:pt x="601755" y="37106"/>
                  </a:cubicBezTo>
                  <a:lnTo>
                    <a:pt x="608419" y="24737"/>
                  </a:lnTo>
                  <a:cubicBezTo>
                    <a:pt x="605563" y="44718"/>
                    <a:pt x="616035" y="22834"/>
                    <a:pt x="620794" y="37106"/>
                  </a:cubicBezTo>
                  <a:cubicBezTo>
                    <a:pt x="616035" y="53281"/>
                    <a:pt x="636978" y="62795"/>
                    <a:pt x="637930" y="71358"/>
                  </a:cubicBezTo>
                  <a:cubicBezTo>
                    <a:pt x="636026" y="87532"/>
                    <a:pt x="629362" y="64698"/>
                    <a:pt x="625554" y="75164"/>
                  </a:cubicBezTo>
                  <a:cubicBezTo>
                    <a:pt x="624602" y="84678"/>
                    <a:pt x="630314" y="79921"/>
                    <a:pt x="632218" y="85629"/>
                  </a:cubicBezTo>
                  <a:lnTo>
                    <a:pt x="622698" y="89435"/>
                  </a:lnTo>
                  <a:cubicBezTo>
                    <a:pt x="621746" y="99901"/>
                    <a:pt x="632218" y="90387"/>
                    <a:pt x="628410" y="96095"/>
                  </a:cubicBezTo>
                  <a:cubicBezTo>
                    <a:pt x="635074" y="104658"/>
                    <a:pt x="632218" y="93241"/>
                    <a:pt x="639834" y="91338"/>
                  </a:cubicBezTo>
                  <a:cubicBezTo>
                    <a:pt x="637930" y="93241"/>
                    <a:pt x="634122" y="102755"/>
                    <a:pt x="637930" y="106561"/>
                  </a:cubicBezTo>
                  <a:cubicBezTo>
                    <a:pt x="639834" y="106561"/>
                    <a:pt x="640786" y="96095"/>
                    <a:pt x="641738" y="102755"/>
                  </a:cubicBezTo>
                  <a:cubicBezTo>
                    <a:pt x="636978" y="129396"/>
                    <a:pt x="647450" y="135104"/>
                    <a:pt x="646498" y="158890"/>
                  </a:cubicBezTo>
                  <a:lnTo>
                    <a:pt x="651258" y="156987"/>
                  </a:lnTo>
                  <a:cubicBezTo>
                    <a:pt x="649354" y="159841"/>
                    <a:pt x="647450" y="161744"/>
                    <a:pt x="649354" y="164599"/>
                  </a:cubicBezTo>
                  <a:lnTo>
                    <a:pt x="652210" y="163647"/>
                  </a:lnTo>
                  <a:cubicBezTo>
                    <a:pt x="652210" y="167453"/>
                    <a:pt x="645546" y="191239"/>
                    <a:pt x="647450" y="206462"/>
                  </a:cubicBezTo>
                  <a:lnTo>
                    <a:pt x="653161" y="198851"/>
                  </a:lnTo>
                  <a:lnTo>
                    <a:pt x="646498" y="213122"/>
                  </a:lnTo>
                  <a:lnTo>
                    <a:pt x="655066" y="211219"/>
                  </a:lnTo>
                  <a:cubicBezTo>
                    <a:pt x="646498" y="215977"/>
                    <a:pt x="652210" y="232151"/>
                    <a:pt x="649354" y="245471"/>
                  </a:cubicBezTo>
                  <a:lnTo>
                    <a:pt x="655066" y="245471"/>
                  </a:lnTo>
                  <a:lnTo>
                    <a:pt x="652210" y="253083"/>
                  </a:lnTo>
                  <a:lnTo>
                    <a:pt x="656018" y="250228"/>
                  </a:lnTo>
                  <a:cubicBezTo>
                    <a:pt x="656018" y="257840"/>
                    <a:pt x="646498" y="267354"/>
                    <a:pt x="651258" y="275917"/>
                  </a:cubicBezTo>
                  <a:cubicBezTo>
                    <a:pt x="649354" y="270208"/>
                    <a:pt x="657921" y="268306"/>
                    <a:pt x="661729" y="269257"/>
                  </a:cubicBezTo>
                  <a:lnTo>
                    <a:pt x="652210" y="293043"/>
                  </a:lnTo>
                  <a:cubicBezTo>
                    <a:pt x="656018" y="293994"/>
                    <a:pt x="657921" y="304460"/>
                    <a:pt x="661729" y="296849"/>
                  </a:cubicBezTo>
                  <a:lnTo>
                    <a:pt x="655066" y="306363"/>
                  </a:lnTo>
                  <a:lnTo>
                    <a:pt x="659825" y="305412"/>
                  </a:lnTo>
                  <a:cubicBezTo>
                    <a:pt x="667441" y="342518"/>
                    <a:pt x="636026" y="373915"/>
                    <a:pt x="655066" y="411021"/>
                  </a:cubicBezTo>
                  <a:lnTo>
                    <a:pt x="656970" y="410070"/>
                  </a:lnTo>
                  <a:lnTo>
                    <a:pt x="647450" y="431953"/>
                  </a:lnTo>
                  <a:cubicBezTo>
                    <a:pt x="648402" y="435759"/>
                    <a:pt x="656018" y="436710"/>
                    <a:pt x="658873" y="443370"/>
                  </a:cubicBezTo>
                  <a:cubicBezTo>
                    <a:pt x="651258" y="439565"/>
                    <a:pt x="657921" y="455739"/>
                    <a:pt x="651258" y="459545"/>
                  </a:cubicBezTo>
                  <a:cubicBezTo>
                    <a:pt x="654113" y="464302"/>
                    <a:pt x="656970" y="458593"/>
                    <a:pt x="659825" y="457642"/>
                  </a:cubicBezTo>
                  <a:cubicBezTo>
                    <a:pt x="667441" y="478573"/>
                    <a:pt x="654113" y="494748"/>
                    <a:pt x="659825" y="517582"/>
                  </a:cubicBezTo>
                  <a:cubicBezTo>
                    <a:pt x="648402" y="494748"/>
                    <a:pt x="651258" y="494748"/>
                    <a:pt x="646498" y="479525"/>
                  </a:cubicBezTo>
                  <a:cubicBezTo>
                    <a:pt x="641738" y="497602"/>
                    <a:pt x="650306" y="500457"/>
                    <a:pt x="647450" y="520437"/>
                  </a:cubicBezTo>
                  <a:lnTo>
                    <a:pt x="651258" y="510922"/>
                  </a:lnTo>
                  <a:cubicBezTo>
                    <a:pt x="662681" y="521388"/>
                    <a:pt x="644594" y="541368"/>
                    <a:pt x="657921" y="544223"/>
                  </a:cubicBezTo>
                  <a:cubicBezTo>
                    <a:pt x="656018" y="555640"/>
                    <a:pt x="642690" y="566106"/>
                    <a:pt x="644594" y="580377"/>
                  </a:cubicBezTo>
                  <a:lnTo>
                    <a:pt x="656018" y="574669"/>
                  </a:lnTo>
                  <a:lnTo>
                    <a:pt x="656018" y="587989"/>
                  </a:lnTo>
                  <a:lnTo>
                    <a:pt x="648402" y="587989"/>
                  </a:lnTo>
                  <a:cubicBezTo>
                    <a:pt x="647450" y="591795"/>
                    <a:pt x="649354" y="593697"/>
                    <a:pt x="651258" y="594649"/>
                  </a:cubicBezTo>
                  <a:cubicBezTo>
                    <a:pt x="650306" y="595600"/>
                    <a:pt x="649354" y="597503"/>
                    <a:pt x="648402" y="598455"/>
                  </a:cubicBezTo>
                  <a:cubicBezTo>
                    <a:pt x="656970" y="599406"/>
                    <a:pt x="665537" y="602260"/>
                    <a:pt x="667441" y="594649"/>
                  </a:cubicBezTo>
                  <a:cubicBezTo>
                    <a:pt x="682673" y="596552"/>
                    <a:pt x="695049" y="609872"/>
                    <a:pt x="712184" y="607969"/>
                  </a:cubicBezTo>
                  <a:lnTo>
                    <a:pt x="704568" y="596552"/>
                  </a:lnTo>
                  <a:lnTo>
                    <a:pt x="720752" y="596552"/>
                  </a:lnTo>
                  <a:lnTo>
                    <a:pt x="720752" y="604163"/>
                  </a:lnTo>
                  <a:cubicBezTo>
                    <a:pt x="726464" y="605115"/>
                    <a:pt x="728368" y="603212"/>
                    <a:pt x="729319" y="601309"/>
                  </a:cubicBezTo>
                  <a:cubicBezTo>
                    <a:pt x="739791" y="610823"/>
                    <a:pt x="755023" y="606066"/>
                    <a:pt x="770254" y="612726"/>
                  </a:cubicBezTo>
                  <a:lnTo>
                    <a:pt x="772158" y="608920"/>
                  </a:lnTo>
                  <a:cubicBezTo>
                    <a:pt x="773110" y="609872"/>
                    <a:pt x="775014" y="610823"/>
                    <a:pt x="775014" y="611775"/>
                  </a:cubicBezTo>
                  <a:cubicBezTo>
                    <a:pt x="777870" y="605115"/>
                    <a:pt x="789294" y="607969"/>
                    <a:pt x="790246" y="601309"/>
                  </a:cubicBezTo>
                  <a:cubicBezTo>
                    <a:pt x="785486" y="599406"/>
                    <a:pt x="774062" y="595600"/>
                    <a:pt x="775014" y="600358"/>
                  </a:cubicBezTo>
                  <a:cubicBezTo>
                    <a:pt x="762638" y="591795"/>
                    <a:pt x="790246" y="595600"/>
                    <a:pt x="797862" y="595600"/>
                  </a:cubicBezTo>
                  <a:cubicBezTo>
                    <a:pt x="789294" y="599406"/>
                    <a:pt x="800717" y="600358"/>
                    <a:pt x="805477" y="602260"/>
                  </a:cubicBezTo>
                  <a:cubicBezTo>
                    <a:pt x="806429" y="601309"/>
                    <a:pt x="804525" y="601309"/>
                    <a:pt x="803573" y="599406"/>
                  </a:cubicBezTo>
                  <a:cubicBezTo>
                    <a:pt x="818805" y="594649"/>
                    <a:pt x="823565" y="615581"/>
                    <a:pt x="834036" y="601309"/>
                  </a:cubicBezTo>
                  <a:lnTo>
                    <a:pt x="836892" y="608920"/>
                  </a:lnTo>
                  <a:lnTo>
                    <a:pt x="848316" y="603212"/>
                  </a:lnTo>
                  <a:cubicBezTo>
                    <a:pt x="849268" y="618435"/>
                    <a:pt x="865452" y="604163"/>
                    <a:pt x="867355" y="618435"/>
                  </a:cubicBezTo>
                  <a:cubicBezTo>
                    <a:pt x="880683" y="619386"/>
                    <a:pt x="865452" y="609872"/>
                    <a:pt x="870212" y="611775"/>
                  </a:cubicBezTo>
                  <a:cubicBezTo>
                    <a:pt x="882587" y="608920"/>
                    <a:pt x="904483" y="622241"/>
                    <a:pt x="909243" y="615581"/>
                  </a:cubicBezTo>
                  <a:cubicBezTo>
                    <a:pt x="920666" y="620338"/>
                    <a:pt x="932090" y="617483"/>
                    <a:pt x="941610" y="620338"/>
                  </a:cubicBezTo>
                  <a:lnTo>
                    <a:pt x="942562" y="613678"/>
                  </a:lnTo>
                  <a:cubicBezTo>
                    <a:pt x="947321" y="615581"/>
                    <a:pt x="953033" y="618435"/>
                    <a:pt x="957793" y="617483"/>
                  </a:cubicBezTo>
                  <a:cubicBezTo>
                    <a:pt x="957793" y="616532"/>
                    <a:pt x="956841" y="615581"/>
                    <a:pt x="955889" y="614629"/>
                  </a:cubicBezTo>
                  <a:cubicBezTo>
                    <a:pt x="973977" y="619386"/>
                    <a:pt x="988256" y="619386"/>
                    <a:pt x="1003488" y="619386"/>
                  </a:cubicBezTo>
                  <a:cubicBezTo>
                    <a:pt x="1002536" y="614629"/>
                    <a:pt x="1002536" y="612726"/>
                    <a:pt x="993968" y="610823"/>
                  </a:cubicBezTo>
                  <a:cubicBezTo>
                    <a:pt x="1008248" y="604163"/>
                    <a:pt x="1031095" y="618435"/>
                    <a:pt x="1052990" y="616532"/>
                  </a:cubicBezTo>
                  <a:lnTo>
                    <a:pt x="1051086" y="613678"/>
                  </a:lnTo>
                  <a:lnTo>
                    <a:pt x="1063462" y="619386"/>
                  </a:lnTo>
                  <a:cubicBezTo>
                    <a:pt x="1060606" y="617483"/>
                    <a:pt x="1062510" y="615581"/>
                    <a:pt x="1062510" y="612726"/>
                  </a:cubicBezTo>
                  <a:cubicBezTo>
                    <a:pt x="1082502" y="610823"/>
                    <a:pt x="1107253" y="611775"/>
                    <a:pt x="1118677" y="623192"/>
                  </a:cubicBezTo>
                  <a:cubicBezTo>
                    <a:pt x="1116773" y="619386"/>
                    <a:pt x="1127244" y="615581"/>
                    <a:pt x="1116773" y="610823"/>
                  </a:cubicBezTo>
                  <a:cubicBezTo>
                    <a:pt x="1137716" y="619386"/>
                    <a:pt x="1164371" y="617483"/>
                    <a:pt x="1187219" y="619386"/>
                  </a:cubicBezTo>
                  <a:lnTo>
                    <a:pt x="1187219" y="620338"/>
                  </a:lnTo>
                  <a:lnTo>
                    <a:pt x="1196739" y="623192"/>
                  </a:lnTo>
                  <a:lnTo>
                    <a:pt x="1197690" y="622241"/>
                  </a:lnTo>
                  <a:lnTo>
                    <a:pt x="1191026" y="620338"/>
                  </a:lnTo>
                  <a:cubicBezTo>
                    <a:pt x="1200546" y="621289"/>
                    <a:pt x="1209114" y="623192"/>
                    <a:pt x="1216730" y="626998"/>
                  </a:cubicBezTo>
                  <a:cubicBezTo>
                    <a:pt x="1218634" y="625095"/>
                    <a:pt x="1220538" y="618435"/>
                    <a:pt x="1226250" y="616532"/>
                  </a:cubicBezTo>
                  <a:cubicBezTo>
                    <a:pt x="1226250" y="625095"/>
                    <a:pt x="1252905" y="609872"/>
                    <a:pt x="1264329" y="618435"/>
                  </a:cubicBezTo>
                  <a:cubicBezTo>
                    <a:pt x="1266233" y="615581"/>
                    <a:pt x="1259569" y="616532"/>
                    <a:pt x="1263377" y="613678"/>
                  </a:cubicBezTo>
                  <a:cubicBezTo>
                    <a:pt x="1291936" y="614629"/>
                    <a:pt x="1334775" y="625095"/>
                    <a:pt x="1369046" y="618435"/>
                  </a:cubicBezTo>
                  <a:cubicBezTo>
                    <a:pt x="1370950" y="634609"/>
                    <a:pt x="1400461" y="629852"/>
                    <a:pt x="1418548" y="637464"/>
                  </a:cubicBezTo>
                  <a:cubicBezTo>
                    <a:pt x="1423308" y="628901"/>
                    <a:pt x="1408076" y="632706"/>
                    <a:pt x="1403316" y="626046"/>
                  </a:cubicBezTo>
                  <a:cubicBezTo>
                    <a:pt x="1411171" y="627473"/>
                    <a:pt x="1408851" y="620338"/>
                    <a:pt x="1414830" y="619892"/>
                  </a:cubicBezTo>
                  <a:lnTo>
                    <a:pt x="1422459" y="621792"/>
                  </a:lnTo>
                  <a:lnTo>
                    <a:pt x="1424617" y="624381"/>
                  </a:lnTo>
                  <a:cubicBezTo>
                    <a:pt x="1424736" y="626998"/>
                    <a:pt x="1425688" y="629376"/>
                    <a:pt x="1433780" y="627949"/>
                  </a:cubicBezTo>
                  <a:lnTo>
                    <a:pt x="1434732" y="621289"/>
                  </a:lnTo>
                  <a:lnTo>
                    <a:pt x="1444252" y="629852"/>
                  </a:lnTo>
                  <a:cubicBezTo>
                    <a:pt x="1476619" y="626046"/>
                    <a:pt x="1505178" y="630803"/>
                    <a:pt x="1533737" y="624144"/>
                  </a:cubicBezTo>
                  <a:cubicBezTo>
                    <a:pt x="1535641" y="626046"/>
                    <a:pt x="1534689" y="628901"/>
                    <a:pt x="1530881" y="630803"/>
                  </a:cubicBezTo>
                  <a:cubicBezTo>
                    <a:pt x="1544209" y="630803"/>
                    <a:pt x="1558489" y="641269"/>
                    <a:pt x="1573720" y="634609"/>
                  </a:cubicBezTo>
                  <a:lnTo>
                    <a:pt x="1569912" y="631755"/>
                  </a:lnTo>
                  <a:cubicBezTo>
                    <a:pt x="1593711" y="626046"/>
                    <a:pt x="1594663" y="639367"/>
                    <a:pt x="1622270" y="642221"/>
                  </a:cubicBezTo>
                  <a:cubicBezTo>
                    <a:pt x="1615607" y="642221"/>
                    <a:pt x="1601327" y="637464"/>
                    <a:pt x="1589904" y="647929"/>
                  </a:cubicBezTo>
                  <a:cubicBezTo>
                    <a:pt x="1592759" y="652687"/>
                    <a:pt x="1607039" y="651735"/>
                    <a:pt x="1611799" y="647929"/>
                  </a:cubicBezTo>
                  <a:lnTo>
                    <a:pt x="1609895" y="656492"/>
                  </a:lnTo>
                  <a:cubicBezTo>
                    <a:pt x="1605135" y="650784"/>
                    <a:pt x="1594663" y="651735"/>
                    <a:pt x="1587048" y="648881"/>
                  </a:cubicBezTo>
                  <a:cubicBezTo>
                    <a:pt x="1589904" y="648881"/>
                    <a:pt x="1589904" y="650784"/>
                    <a:pt x="1590855" y="652687"/>
                  </a:cubicBezTo>
                  <a:cubicBezTo>
                    <a:pt x="1584191" y="649832"/>
                    <a:pt x="1574672" y="649832"/>
                    <a:pt x="1564200" y="647929"/>
                  </a:cubicBezTo>
                  <a:lnTo>
                    <a:pt x="1578480" y="646978"/>
                  </a:lnTo>
                  <a:cubicBezTo>
                    <a:pt x="1572768" y="638415"/>
                    <a:pt x="1554680" y="646978"/>
                    <a:pt x="1548969" y="644124"/>
                  </a:cubicBezTo>
                  <a:cubicBezTo>
                    <a:pt x="1548969" y="651735"/>
                    <a:pt x="1557536" y="650784"/>
                    <a:pt x="1548969" y="657444"/>
                  </a:cubicBezTo>
                  <a:cubicBezTo>
                    <a:pt x="1525170" y="660298"/>
                    <a:pt x="1535641" y="648881"/>
                    <a:pt x="1512793" y="641269"/>
                  </a:cubicBezTo>
                  <a:lnTo>
                    <a:pt x="1516602" y="638415"/>
                  </a:lnTo>
                  <a:cubicBezTo>
                    <a:pt x="1509938" y="637464"/>
                    <a:pt x="1504226" y="628901"/>
                    <a:pt x="1493754" y="634609"/>
                  </a:cubicBezTo>
                  <a:cubicBezTo>
                    <a:pt x="1493754" y="639367"/>
                    <a:pt x="1502322" y="639367"/>
                    <a:pt x="1506130" y="642221"/>
                  </a:cubicBezTo>
                  <a:cubicBezTo>
                    <a:pt x="1504226" y="646026"/>
                    <a:pt x="1492802" y="632706"/>
                    <a:pt x="1485187" y="638415"/>
                  </a:cubicBezTo>
                  <a:cubicBezTo>
                    <a:pt x="1491850" y="646026"/>
                    <a:pt x="1508986" y="648881"/>
                    <a:pt x="1521361" y="648881"/>
                  </a:cubicBezTo>
                  <a:cubicBezTo>
                    <a:pt x="1519457" y="650784"/>
                    <a:pt x="1519457" y="653638"/>
                    <a:pt x="1521361" y="656492"/>
                  </a:cubicBezTo>
                  <a:cubicBezTo>
                    <a:pt x="1503750" y="653162"/>
                    <a:pt x="1485424" y="649119"/>
                    <a:pt x="1467099" y="646502"/>
                  </a:cubicBezTo>
                  <a:lnTo>
                    <a:pt x="1440418" y="645800"/>
                  </a:lnTo>
                  <a:lnTo>
                    <a:pt x="1445918" y="646502"/>
                  </a:lnTo>
                  <a:cubicBezTo>
                    <a:pt x="1449250" y="648167"/>
                    <a:pt x="1452344" y="650308"/>
                    <a:pt x="1455675" y="650783"/>
                  </a:cubicBezTo>
                  <a:cubicBezTo>
                    <a:pt x="1450915" y="650783"/>
                    <a:pt x="1446155" y="649832"/>
                    <a:pt x="1448059" y="654589"/>
                  </a:cubicBezTo>
                  <a:lnTo>
                    <a:pt x="1435570" y="645673"/>
                  </a:lnTo>
                  <a:lnTo>
                    <a:pt x="1412836" y="645075"/>
                  </a:lnTo>
                  <a:cubicBezTo>
                    <a:pt x="1430924" y="654589"/>
                    <a:pt x="1405221" y="645075"/>
                    <a:pt x="1409029" y="655541"/>
                  </a:cubicBezTo>
                  <a:cubicBezTo>
                    <a:pt x="1407125" y="647929"/>
                    <a:pt x="1395701" y="654589"/>
                    <a:pt x="1386181" y="651735"/>
                  </a:cubicBezTo>
                  <a:cubicBezTo>
                    <a:pt x="1382373" y="659347"/>
                    <a:pt x="1405221" y="657444"/>
                    <a:pt x="1397605" y="663153"/>
                  </a:cubicBezTo>
                  <a:cubicBezTo>
                    <a:pt x="1378565" y="660298"/>
                    <a:pt x="1353814" y="646026"/>
                    <a:pt x="1330015" y="648881"/>
                  </a:cubicBezTo>
                  <a:cubicBezTo>
                    <a:pt x="1331918" y="652687"/>
                    <a:pt x="1337631" y="652687"/>
                    <a:pt x="1338582" y="654589"/>
                  </a:cubicBezTo>
                  <a:cubicBezTo>
                    <a:pt x="1322399" y="651735"/>
                    <a:pt x="1301456" y="633658"/>
                    <a:pt x="1290984" y="646026"/>
                  </a:cubicBezTo>
                  <a:cubicBezTo>
                    <a:pt x="1298599" y="650784"/>
                    <a:pt x="1307167" y="655541"/>
                    <a:pt x="1315735" y="660298"/>
                  </a:cubicBezTo>
                  <a:cubicBezTo>
                    <a:pt x="1313831" y="660298"/>
                    <a:pt x="1310975" y="661250"/>
                    <a:pt x="1307167" y="663153"/>
                  </a:cubicBezTo>
                  <a:lnTo>
                    <a:pt x="1312879" y="668861"/>
                  </a:lnTo>
                  <a:cubicBezTo>
                    <a:pt x="1292888" y="670764"/>
                    <a:pt x="1297648" y="656492"/>
                    <a:pt x="1287176" y="648881"/>
                  </a:cubicBezTo>
                  <a:lnTo>
                    <a:pt x="1275752" y="657444"/>
                  </a:lnTo>
                  <a:cubicBezTo>
                    <a:pt x="1254809" y="662201"/>
                    <a:pt x="1233865" y="657444"/>
                    <a:pt x="1220538" y="646026"/>
                  </a:cubicBezTo>
                  <a:cubicBezTo>
                    <a:pt x="1216730" y="646026"/>
                    <a:pt x="1200546" y="646026"/>
                    <a:pt x="1207210" y="653638"/>
                  </a:cubicBezTo>
                  <a:cubicBezTo>
                    <a:pt x="1217682" y="663153"/>
                    <a:pt x="1222441" y="670764"/>
                    <a:pt x="1244337" y="670764"/>
                  </a:cubicBezTo>
                  <a:cubicBezTo>
                    <a:pt x="1247193" y="664104"/>
                    <a:pt x="1228154" y="663153"/>
                    <a:pt x="1234818" y="662201"/>
                  </a:cubicBezTo>
                  <a:cubicBezTo>
                    <a:pt x="1244337" y="663153"/>
                    <a:pt x="1259569" y="657444"/>
                    <a:pt x="1267184" y="664104"/>
                  </a:cubicBezTo>
                  <a:lnTo>
                    <a:pt x="1244337" y="663153"/>
                  </a:lnTo>
                  <a:cubicBezTo>
                    <a:pt x="1244337" y="673618"/>
                    <a:pt x="1253857" y="663153"/>
                    <a:pt x="1257665" y="668861"/>
                  </a:cubicBezTo>
                  <a:cubicBezTo>
                    <a:pt x="1251953" y="677424"/>
                    <a:pt x="1238625" y="667910"/>
                    <a:pt x="1229105" y="672667"/>
                  </a:cubicBezTo>
                  <a:lnTo>
                    <a:pt x="1231009" y="673618"/>
                  </a:lnTo>
                  <a:cubicBezTo>
                    <a:pt x="1212922" y="671715"/>
                    <a:pt x="1214826" y="673618"/>
                    <a:pt x="1196739" y="668861"/>
                  </a:cubicBezTo>
                  <a:cubicBezTo>
                    <a:pt x="1195786" y="659347"/>
                    <a:pt x="1203402" y="663153"/>
                    <a:pt x="1211970" y="659347"/>
                  </a:cubicBezTo>
                  <a:cubicBezTo>
                    <a:pt x="1182459" y="658395"/>
                    <a:pt x="1141524" y="640318"/>
                    <a:pt x="1112013" y="657444"/>
                  </a:cubicBezTo>
                  <a:lnTo>
                    <a:pt x="1130101" y="666007"/>
                  </a:lnTo>
                  <a:cubicBezTo>
                    <a:pt x="1118677" y="666958"/>
                    <a:pt x="1099637" y="658395"/>
                    <a:pt x="1100589" y="670764"/>
                  </a:cubicBezTo>
                  <a:cubicBezTo>
                    <a:pt x="1112965" y="666958"/>
                    <a:pt x="1107253" y="674570"/>
                    <a:pt x="1113917" y="676473"/>
                  </a:cubicBezTo>
                  <a:lnTo>
                    <a:pt x="1114869" y="675521"/>
                  </a:lnTo>
                  <a:cubicBezTo>
                    <a:pt x="1116773" y="676473"/>
                    <a:pt x="1121533" y="677424"/>
                    <a:pt x="1118677" y="679327"/>
                  </a:cubicBezTo>
                  <a:cubicBezTo>
                    <a:pt x="1109157" y="671715"/>
                    <a:pt x="1092973" y="669812"/>
                    <a:pt x="1082502" y="666007"/>
                  </a:cubicBezTo>
                  <a:cubicBezTo>
                    <a:pt x="1087262" y="668861"/>
                    <a:pt x="1076790" y="672667"/>
                    <a:pt x="1075838" y="674570"/>
                  </a:cubicBezTo>
                  <a:cubicBezTo>
                    <a:pt x="1065366" y="671715"/>
                    <a:pt x="1075838" y="668861"/>
                    <a:pt x="1076790" y="665055"/>
                  </a:cubicBezTo>
                  <a:cubicBezTo>
                    <a:pt x="1071078" y="664104"/>
                    <a:pt x="1062510" y="657444"/>
                    <a:pt x="1057750" y="664104"/>
                  </a:cubicBezTo>
                  <a:cubicBezTo>
                    <a:pt x="1050135" y="669812"/>
                    <a:pt x="1067270" y="669812"/>
                    <a:pt x="1070126" y="674570"/>
                  </a:cubicBezTo>
                  <a:lnTo>
                    <a:pt x="1038711" y="666007"/>
                  </a:lnTo>
                  <a:lnTo>
                    <a:pt x="1039663" y="667910"/>
                  </a:lnTo>
                  <a:cubicBezTo>
                    <a:pt x="1036807" y="666007"/>
                    <a:pt x="1032047" y="664104"/>
                    <a:pt x="1029191" y="666007"/>
                  </a:cubicBezTo>
                  <a:cubicBezTo>
                    <a:pt x="1025383" y="669812"/>
                    <a:pt x="1032999" y="670764"/>
                    <a:pt x="1037759" y="669812"/>
                  </a:cubicBezTo>
                  <a:cubicBezTo>
                    <a:pt x="1021575" y="676473"/>
                    <a:pt x="1009200" y="655541"/>
                    <a:pt x="994920" y="668861"/>
                  </a:cubicBezTo>
                  <a:lnTo>
                    <a:pt x="985400" y="665055"/>
                  </a:lnTo>
                  <a:cubicBezTo>
                    <a:pt x="984448" y="666007"/>
                    <a:pt x="982544" y="667910"/>
                    <a:pt x="984448" y="668861"/>
                  </a:cubicBezTo>
                  <a:lnTo>
                    <a:pt x="975881" y="665055"/>
                  </a:lnTo>
                  <a:cubicBezTo>
                    <a:pt x="958745" y="661250"/>
                    <a:pt x="971121" y="674570"/>
                    <a:pt x="965409" y="676473"/>
                  </a:cubicBezTo>
                  <a:lnTo>
                    <a:pt x="966361" y="676473"/>
                  </a:lnTo>
                  <a:cubicBezTo>
                    <a:pt x="960649" y="678375"/>
                    <a:pt x="956841" y="682181"/>
                    <a:pt x="960649" y="683132"/>
                  </a:cubicBezTo>
                  <a:lnTo>
                    <a:pt x="942562" y="677424"/>
                  </a:lnTo>
                  <a:cubicBezTo>
                    <a:pt x="935898" y="669812"/>
                    <a:pt x="910194" y="667910"/>
                    <a:pt x="910194" y="653638"/>
                  </a:cubicBezTo>
                  <a:cubicBezTo>
                    <a:pt x="905434" y="654589"/>
                    <a:pt x="901627" y="657444"/>
                    <a:pt x="903531" y="659347"/>
                  </a:cubicBezTo>
                  <a:cubicBezTo>
                    <a:pt x="890203" y="658395"/>
                    <a:pt x="906386" y="669812"/>
                    <a:pt x="885443" y="667910"/>
                  </a:cubicBezTo>
                  <a:cubicBezTo>
                    <a:pt x="885443" y="670764"/>
                    <a:pt x="888299" y="669812"/>
                    <a:pt x="891155" y="670764"/>
                  </a:cubicBezTo>
                  <a:cubicBezTo>
                    <a:pt x="885443" y="671715"/>
                    <a:pt x="883539" y="670764"/>
                    <a:pt x="882587" y="668861"/>
                  </a:cubicBezTo>
                  <a:cubicBezTo>
                    <a:pt x="882587" y="670764"/>
                    <a:pt x="881635" y="672667"/>
                    <a:pt x="880683" y="674570"/>
                  </a:cubicBezTo>
                  <a:cubicBezTo>
                    <a:pt x="880683" y="669812"/>
                    <a:pt x="872115" y="670764"/>
                    <a:pt x="867355" y="671715"/>
                  </a:cubicBezTo>
                  <a:lnTo>
                    <a:pt x="874971" y="681230"/>
                  </a:lnTo>
                  <a:cubicBezTo>
                    <a:pt x="870212" y="677424"/>
                    <a:pt x="866404" y="676473"/>
                    <a:pt x="857836" y="677424"/>
                  </a:cubicBezTo>
                  <a:lnTo>
                    <a:pt x="863548" y="683132"/>
                  </a:lnTo>
                  <a:cubicBezTo>
                    <a:pt x="849268" y="681230"/>
                    <a:pt x="862596" y="670764"/>
                    <a:pt x="845460" y="675521"/>
                  </a:cubicBezTo>
                  <a:lnTo>
                    <a:pt x="861644" y="669812"/>
                  </a:lnTo>
                  <a:cubicBezTo>
                    <a:pt x="843556" y="667910"/>
                    <a:pt x="850220" y="656492"/>
                    <a:pt x="841652" y="650784"/>
                  </a:cubicBezTo>
                  <a:cubicBezTo>
                    <a:pt x="821661" y="642221"/>
                    <a:pt x="798814" y="658395"/>
                    <a:pt x="783582" y="640318"/>
                  </a:cubicBezTo>
                  <a:cubicBezTo>
                    <a:pt x="780726" y="646978"/>
                    <a:pt x="783582" y="648881"/>
                    <a:pt x="777870" y="653638"/>
                  </a:cubicBezTo>
                  <a:cubicBezTo>
                    <a:pt x="789294" y="656492"/>
                    <a:pt x="795957" y="658395"/>
                    <a:pt x="801669" y="666958"/>
                  </a:cubicBezTo>
                  <a:cubicBezTo>
                    <a:pt x="824517" y="675521"/>
                    <a:pt x="807381" y="645075"/>
                    <a:pt x="833085" y="658395"/>
                  </a:cubicBezTo>
                  <a:cubicBezTo>
                    <a:pt x="831181" y="666007"/>
                    <a:pt x="823565" y="666007"/>
                    <a:pt x="815949" y="662201"/>
                  </a:cubicBezTo>
                  <a:cubicBezTo>
                    <a:pt x="815949" y="668861"/>
                    <a:pt x="824517" y="673618"/>
                    <a:pt x="830229" y="676473"/>
                  </a:cubicBezTo>
                  <a:cubicBezTo>
                    <a:pt x="814997" y="672667"/>
                    <a:pt x="794054" y="681230"/>
                    <a:pt x="784534" y="680278"/>
                  </a:cubicBezTo>
                  <a:cubicBezTo>
                    <a:pt x="780726" y="676473"/>
                    <a:pt x="769302" y="671715"/>
                    <a:pt x="763590" y="673618"/>
                  </a:cubicBezTo>
                  <a:cubicBezTo>
                    <a:pt x="764542" y="667910"/>
                    <a:pt x="740743" y="665055"/>
                    <a:pt x="748359" y="654589"/>
                  </a:cubicBezTo>
                  <a:cubicBezTo>
                    <a:pt x="732175" y="652687"/>
                    <a:pt x="737887" y="668861"/>
                    <a:pt x="722656" y="657444"/>
                  </a:cubicBezTo>
                  <a:cubicBezTo>
                    <a:pt x="728368" y="666007"/>
                    <a:pt x="712184" y="663153"/>
                    <a:pt x="718848" y="670764"/>
                  </a:cubicBezTo>
                  <a:cubicBezTo>
                    <a:pt x="724559" y="663153"/>
                    <a:pt x="740743" y="674570"/>
                    <a:pt x="749311" y="680278"/>
                  </a:cubicBezTo>
                  <a:lnTo>
                    <a:pt x="726464" y="685035"/>
                  </a:lnTo>
                  <a:cubicBezTo>
                    <a:pt x="732175" y="683132"/>
                    <a:pt x="723608" y="677424"/>
                    <a:pt x="720752" y="676473"/>
                  </a:cubicBezTo>
                  <a:lnTo>
                    <a:pt x="717896" y="683132"/>
                  </a:lnTo>
                  <a:cubicBezTo>
                    <a:pt x="714088" y="666007"/>
                    <a:pt x="676961" y="695501"/>
                    <a:pt x="665537" y="675521"/>
                  </a:cubicBezTo>
                  <a:cubicBezTo>
                    <a:pt x="673153" y="676473"/>
                    <a:pt x="678865" y="669812"/>
                    <a:pt x="682673" y="679327"/>
                  </a:cubicBezTo>
                  <a:cubicBezTo>
                    <a:pt x="696000" y="674570"/>
                    <a:pt x="679817" y="666007"/>
                    <a:pt x="686481" y="660298"/>
                  </a:cubicBezTo>
                  <a:cubicBezTo>
                    <a:pt x="676009" y="656492"/>
                    <a:pt x="662681" y="658395"/>
                    <a:pt x="648402" y="658395"/>
                  </a:cubicBezTo>
                  <a:cubicBezTo>
                    <a:pt x="648402" y="668861"/>
                    <a:pt x="632218" y="672667"/>
                    <a:pt x="645546" y="680278"/>
                  </a:cubicBezTo>
                  <a:lnTo>
                    <a:pt x="637930" y="682181"/>
                  </a:lnTo>
                  <a:lnTo>
                    <a:pt x="643642" y="691696"/>
                  </a:lnTo>
                  <a:cubicBezTo>
                    <a:pt x="628410" y="692647"/>
                    <a:pt x="642690" y="705016"/>
                    <a:pt x="628410" y="706918"/>
                  </a:cubicBezTo>
                  <a:cubicBezTo>
                    <a:pt x="627458" y="718336"/>
                    <a:pt x="636978" y="705967"/>
                    <a:pt x="635074" y="709773"/>
                  </a:cubicBezTo>
                  <a:cubicBezTo>
                    <a:pt x="637930" y="720239"/>
                    <a:pt x="624602" y="738316"/>
                    <a:pt x="631266" y="742122"/>
                  </a:cubicBezTo>
                  <a:cubicBezTo>
                    <a:pt x="626506" y="750685"/>
                    <a:pt x="629362" y="760199"/>
                    <a:pt x="626506" y="767811"/>
                  </a:cubicBezTo>
                  <a:lnTo>
                    <a:pt x="633170" y="768762"/>
                  </a:lnTo>
                  <a:cubicBezTo>
                    <a:pt x="631266" y="772568"/>
                    <a:pt x="628410" y="777325"/>
                    <a:pt x="629362" y="781131"/>
                  </a:cubicBezTo>
                  <a:cubicBezTo>
                    <a:pt x="630314" y="781131"/>
                    <a:pt x="631266" y="781131"/>
                    <a:pt x="632218" y="780179"/>
                  </a:cubicBezTo>
                  <a:cubicBezTo>
                    <a:pt x="627458" y="794451"/>
                    <a:pt x="627458" y="806819"/>
                    <a:pt x="627458" y="819188"/>
                  </a:cubicBezTo>
                  <a:cubicBezTo>
                    <a:pt x="632218" y="819188"/>
                    <a:pt x="634122" y="819188"/>
                    <a:pt x="636026" y="811577"/>
                  </a:cubicBezTo>
                  <a:cubicBezTo>
                    <a:pt x="642690" y="822994"/>
                    <a:pt x="628410" y="842974"/>
                    <a:pt x="630314" y="860100"/>
                  </a:cubicBezTo>
                  <a:lnTo>
                    <a:pt x="633170" y="859149"/>
                  </a:lnTo>
                  <a:lnTo>
                    <a:pt x="627458" y="868663"/>
                  </a:lnTo>
                  <a:cubicBezTo>
                    <a:pt x="629362" y="866760"/>
                    <a:pt x="631266" y="867712"/>
                    <a:pt x="634122" y="867712"/>
                  </a:cubicBezTo>
                  <a:cubicBezTo>
                    <a:pt x="636026" y="884837"/>
                    <a:pt x="635074" y="905769"/>
                    <a:pt x="622698" y="914332"/>
                  </a:cubicBezTo>
                  <a:lnTo>
                    <a:pt x="624480" y="914581"/>
                  </a:lnTo>
                  <a:lnTo>
                    <a:pt x="624364" y="917543"/>
                  </a:lnTo>
                  <a:cubicBezTo>
                    <a:pt x="624602" y="921468"/>
                    <a:pt x="625078" y="926225"/>
                    <a:pt x="625554" y="928603"/>
                  </a:cubicBezTo>
                  <a:cubicBezTo>
                    <a:pt x="626506" y="926700"/>
                    <a:pt x="627220" y="922657"/>
                    <a:pt x="627220" y="918970"/>
                  </a:cubicBezTo>
                  <a:lnTo>
                    <a:pt x="625749" y="914759"/>
                  </a:lnTo>
                  <a:lnTo>
                    <a:pt x="628648" y="915165"/>
                  </a:lnTo>
                  <a:cubicBezTo>
                    <a:pt x="630790" y="916473"/>
                    <a:pt x="633170" y="917186"/>
                    <a:pt x="636026" y="912429"/>
                  </a:cubicBezTo>
                  <a:lnTo>
                    <a:pt x="631670" y="930608"/>
                  </a:lnTo>
                  <a:lnTo>
                    <a:pt x="629600" y="929436"/>
                  </a:lnTo>
                  <a:cubicBezTo>
                    <a:pt x="628886" y="929317"/>
                    <a:pt x="628886" y="930507"/>
                    <a:pt x="630314" y="935264"/>
                  </a:cubicBezTo>
                  <a:lnTo>
                    <a:pt x="630667" y="934794"/>
                  </a:lnTo>
                  <a:lnTo>
                    <a:pt x="629243" y="940734"/>
                  </a:lnTo>
                  <a:cubicBezTo>
                    <a:pt x="628410" y="950725"/>
                    <a:pt x="628410" y="960953"/>
                    <a:pt x="627458" y="970467"/>
                  </a:cubicBezTo>
                  <a:lnTo>
                    <a:pt x="626506" y="970467"/>
                  </a:lnTo>
                  <a:lnTo>
                    <a:pt x="623650" y="978078"/>
                  </a:lnTo>
                  <a:lnTo>
                    <a:pt x="624602" y="979030"/>
                  </a:lnTo>
                  <a:lnTo>
                    <a:pt x="626506" y="973321"/>
                  </a:lnTo>
                  <a:cubicBezTo>
                    <a:pt x="625554" y="980933"/>
                    <a:pt x="623650" y="988544"/>
                    <a:pt x="619842" y="994253"/>
                  </a:cubicBezTo>
                  <a:cubicBezTo>
                    <a:pt x="621746" y="995204"/>
                    <a:pt x="628410" y="997107"/>
                    <a:pt x="630314" y="1001864"/>
                  </a:cubicBezTo>
                  <a:cubicBezTo>
                    <a:pt x="621746" y="1001864"/>
                    <a:pt x="636978" y="1023747"/>
                    <a:pt x="628410" y="1033262"/>
                  </a:cubicBezTo>
                  <a:cubicBezTo>
                    <a:pt x="631266" y="1034213"/>
                    <a:pt x="630314" y="1029456"/>
                    <a:pt x="633170" y="1032310"/>
                  </a:cubicBezTo>
                  <a:cubicBezTo>
                    <a:pt x="632218" y="1055145"/>
                    <a:pt x="621746" y="1090348"/>
                    <a:pt x="628410" y="1117940"/>
                  </a:cubicBezTo>
                  <a:cubicBezTo>
                    <a:pt x="612227" y="1120794"/>
                    <a:pt x="616987" y="1143629"/>
                    <a:pt x="609371" y="1158852"/>
                  </a:cubicBezTo>
                  <a:cubicBezTo>
                    <a:pt x="617939" y="1162658"/>
                    <a:pt x="614131" y="1150289"/>
                    <a:pt x="620794" y="1146483"/>
                  </a:cubicBezTo>
                  <a:cubicBezTo>
                    <a:pt x="619367" y="1152905"/>
                    <a:pt x="626507" y="1150765"/>
                    <a:pt x="626953" y="1155715"/>
                  </a:cubicBezTo>
                  <a:lnTo>
                    <a:pt x="624840" y="1162811"/>
                  </a:lnTo>
                  <a:lnTo>
                    <a:pt x="622461" y="1164680"/>
                  </a:lnTo>
                  <a:cubicBezTo>
                    <a:pt x="619843" y="1164799"/>
                    <a:pt x="617463" y="1165512"/>
                    <a:pt x="618891" y="1172172"/>
                  </a:cubicBezTo>
                  <a:lnTo>
                    <a:pt x="625554" y="1173123"/>
                  </a:lnTo>
                  <a:lnTo>
                    <a:pt x="616987" y="1180735"/>
                  </a:lnTo>
                  <a:lnTo>
                    <a:pt x="617751" y="1196666"/>
                  </a:lnTo>
                  <a:lnTo>
                    <a:pt x="613179" y="1194055"/>
                  </a:lnTo>
                  <a:lnTo>
                    <a:pt x="613179" y="1201666"/>
                  </a:lnTo>
                  <a:lnTo>
                    <a:pt x="617862" y="1198992"/>
                  </a:lnTo>
                  <a:lnTo>
                    <a:pt x="618772" y="1217959"/>
                  </a:lnTo>
                  <a:cubicBezTo>
                    <a:pt x="618891" y="1229971"/>
                    <a:pt x="619367" y="1241627"/>
                    <a:pt x="622698" y="1253044"/>
                  </a:cubicBezTo>
                  <a:cubicBezTo>
                    <a:pt x="620794" y="1254947"/>
                    <a:pt x="617939" y="1253995"/>
                    <a:pt x="616035" y="1251141"/>
                  </a:cubicBezTo>
                  <a:cubicBezTo>
                    <a:pt x="616035" y="1261607"/>
                    <a:pt x="605563" y="1273976"/>
                    <a:pt x="612227" y="1286345"/>
                  </a:cubicBezTo>
                  <a:lnTo>
                    <a:pt x="615082" y="1283490"/>
                  </a:lnTo>
                  <a:cubicBezTo>
                    <a:pt x="620794" y="1303470"/>
                    <a:pt x="607467" y="1303470"/>
                    <a:pt x="604611" y="1326305"/>
                  </a:cubicBezTo>
                  <a:cubicBezTo>
                    <a:pt x="603659" y="1321548"/>
                    <a:pt x="608419" y="1309179"/>
                    <a:pt x="600803" y="1308227"/>
                  </a:cubicBezTo>
                  <a:cubicBezTo>
                    <a:pt x="596043" y="1310130"/>
                    <a:pt x="596995" y="1321548"/>
                    <a:pt x="600803" y="1325353"/>
                  </a:cubicBezTo>
                  <a:lnTo>
                    <a:pt x="592235" y="1323450"/>
                  </a:lnTo>
                  <a:cubicBezTo>
                    <a:pt x="597947" y="1320596"/>
                    <a:pt x="596995" y="1312033"/>
                    <a:pt x="599851" y="1305373"/>
                  </a:cubicBezTo>
                  <a:cubicBezTo>
                    <a:pt x="599851" y="1307276"/>
                    <a:pt x="597947" y="1307276"/>
                    <a:pt x="596043" y="1308227"/>
                  </a:cubicBezTo>
                  <a:cubicBezTo>
                    <a:pt x="598899" y="1302519"/>
                    <a:pt x="598899" y="1294907"/>
                    <a:pt x="600803" y="1286345"/>
                  </a:cubicBezTo>
                  <a:lnTo>
                    <a:pt x="601755" y="1297762"/>
                  </a:lnTo>
                  <a:cubicBezTo>
                    <a:pt x="610323" y="1293005"/>
                    <a:pt x="601755" y="1278733"/>
                    <a:pt x="604611" y="1273976"/>
                  </a:cubicBezTo>
                  <a:cubicBezTo>
                    <a:pt x="596995" y="1273976"/>
                    <a:pt x="597947" y="1280636"/>
                    <a:pt x="591283" y="1273976"/>
                  </a:cubicBezTo>
                  <a:cubicBezTo>
                    <a:pt x="588427" y="1254947"/>
                    <a:pt x="599851" y="1262559"/>
                    <a:pt x="607467" y="1244481"/>
                  </a:cubicBezTo>
                  <a:lnTo>
                    <a:pt x="610323" y="1247335"/>
                  </a:lnTo>
                  <a:cubicBezTo>
                    <a:pt x="611275" y="1241627"/>
                    <a:pt x="619842" y="1236870"/>
                    <a:pt x="614131" y="1228306"/>
                  </a:cubicBezTo>
                  <a:cubicBezTo>
                    <a:pt x="609371" y="1228306"/>
                    <a:pt x="609371" y="1234967"/>
                    <a:pt x="606515" y="1237821"/>
                  </a:cubicBezTo>
                  <a:cubicBezTo>
                    <a:pt x="602707" y="1235918"/>
                    <a:pt x="616035" y="1227355"/>
                    <a:pt x="610323" y="1220695"/>
                  </a:cubicBezTo>
                  <a:cubicBezTo>
                    <a:pt x="602707" y="1226404"/>
                    <a:pt x="599851" y="1240676"/>
                    <a:pt x="599851" y="1250190"/>
                  </a:cubicBezTo>
                  <a:cubicBezTo>
                    <a:pt x="597947" y="1249238"/>
                    <a:pt x="595091" y="1249238"/>
                    <a:pt x="592235" y="1250190"/>
                  </a:cubicBezTo>
                  <a:lnTo>
                    <a:pt x="598530" y="1222329"/>
                  </a:lnTo>
                  <a:lnTo>
                    <a:pt x="594202" y="1219192"/>
                  </a:lnTo>
                  <a:lnTo>
                    <a:pt x="600803" y="1211180"/>
                  </a:lnTo>
                  <a:cubicBezTo>
                    <a:pt x="598423" y="1213083"/>
                    <a:pt x="597947" y="1216175"/>
                    <a:pt x="598066" y="1218673"/>
                  </a:cubicBezTo>
                  <a:lnTo>
                    <a:pt x="598691" y="1221617"/>
                  </a:lnTo>
                  <a:lnTo>
                    <a:pt x="602231" y="1205948"/>
                  </a:lnTo>
                  <a:lnTo>
                    <a:pt x="602773" y="1189173"/>
                  </a:lnTo>
                  <a:lnTo>
                    <a:pt x="602707" y="1189298"/>
                  </a:lnTo>
                  <a:cubicBezTo>
                    <a:pt x="602707" y="1184541"/>
                    <a:pt x="603659" y="1180735"/>
                    <a:pt x="598899" y="1182638"/>
                  </a:cubicBezTo>
                  <a:lnTo>
                    <a:pt x="603134" y="1177983"/>
                  </a:lnTo>
                  <a:lnTo>
                    <a:pt x="603659" y="1161706"/>
                  </a:lnTo>
                  <a:cubicBezTo>
                    <a:pt x="594139" y="1176929"/>
                    <a:pt x="603659" y="1155046"/>
                    <a:pt x="593187" y="1158852"/>
                  </a:cubicBezTo>
                  <a:cubicBezTo>
                    <a:pt x="600803" y="1156949"/>
                    <a:pt x="594139" y="1147434"/>
                    <a:pt x="596995" y="1139823"/>
                  </a:cubicBezTo>
                  <a:cubicBezTo>
                    <a:pt x="589379" y="1136969"/>
                    <a:pt x="591283" y="1155997"/>
                    <a:pt x="585572" y="1149337"/>
                  </a:cubicBezTo>
                  <a:cubicBezTo>
                    <a:pt x="588427" y="1134114"/>
                    <a:pt x="602707" y="1113183"/>
                    <a:pt x="599851" y="1094154"/>
                  </a:cubicBezTo>
                  <a:cubicBezTo>
                    <a:pt x="596043" y="1095105"/>
                    <a:pt x="596043" y="1099862"/>
                    <a:pt x="594139" y="1100814"/>
                  </a:cubicBezTo>
                  <a:cubicBezTo>
                    <a:pt x="596995" y="1087494"/>
                    <a:pt x="615082" y="1070368"/>
                    <a:pt x="602707" y="1061805"/>
                  </a:cubicBezTo>
                  <a:cubicBezTo>
                    <a:pt x="597947" y="1067514"/>
                    <a:pt x="593187" y="1075125"/>
                    <a:pt x="588427" y="1081785"/>
                  </a:cubicBezTo>
                  <a:cubicBezTo>
                    <a:pt x="588427" y="1079882"/>
                    <a:pt x="587475" y="1077979"/>
                    <a:pt x="585572" y="1074174"/>
                  </a:cubicBezTo>
                  <a:lnTo>
                    <a:pt x="579860" y="1078931"/>
                  </a:lnTo>
                  <a:cubicBezTo>
                    <a:pt x="577956" y="1062757"/>
                    <a:pt x="592235" y="1066562"/>
                    <a:pt x="599851" y="1057999"/>
                  </a:cubicBezTo>
                  <a:lnTo>
                    <a:pt x="591283" y="1048485"/>
                  </a:lnTo>
                  <a:cubicBezTo>
                    <a:pt x="586523" y="1031359"/>
                    <a:pt x="591283" y="1015185"/>
                    <a:pt x="602707" y="1003767"/>
                  </a:cubicBezTo>
                  <a:cubicBezTo>
                    <a:pt x="602707" y="999961"/>
                    <a:pt x="602707" y="986641"/>
                    <a:pt x="595091" y="992350"/>
                  </a:cubicBezTo>
                  <a:cubicBezTo>
                    <a:pt x="585572" y="1000913"/>
                    <a:pt x="577956" y="1004718"/>
                    <a:pt x="577956" y="1022796"/>
                  </a:cubicBezTo>
                  <a:cubicBezTo>
                    <a:pt x="584620" y="1025650"/>
                    <a:pt x="585572" y="1010427"/>
                    <a:pt x="586523" y="1015185"/>
                  </a:cubicBezTo>
                  <a:cubicBezTo>
                    <a:pt x="585572" y="1021845"/>
                    <a:pt x="591283" y="1035165"/>
                    <a:pt x="584620" y="1040874"/>
                  </a:cubicBezTo>
                  <a:lnTo>
                    <a:pt x="585572" y="1021845"/>
                  </a:lnTo>
                  <a:cubicBezTo>
                    <a:pt x="575100" y="1021845"/>
                    <a:pt x="585572" y="1029456"/>
                    <a:pt x="579860" y="1033262"/>
                  </a:cubicBezTo>
                  <a:cubicBezTo>
                    <a:pt x="571292" y="1027553"/>
                    <a:pt x="580812" y="1017088"/>
                    <a:pt x="576052" y="1009476"/>
                  </a:cubicBezTo>
                  <a:lnTo>
                    <a:pt x="575100" y="1010427"/>
                  </a:lnTo>
                  <a:cubicBezTo>
                    <a:pt x="577004" y="996156"/>
                    <a:pt x="575100" y="998059"/>
                    <a:pt x="579860" y="982836"/>
                  </a:cubicBezTo>
                  <a:cubicBezTo>
                    <a:pt x="589379" y="981884"/>
                    <a:pt x="585572" y="988544"/>
                    <a:pt x="589379" y="995204"/>
                  </a:cubicBezTo>
                  <a:cubicBezTo>
                    <a:pt x="590331" y="970467"/>
                    <a:pt x="608419" y="938118"/>
                    <a:pt x="591283" y="913381"/>
                  </a:cubicBezTo>
                  <a:lnTo>
                    <a:pt x="582715" y="927652"/>
                  </a:lnTo>
                  <a:cubicBezTo>
                    <a:pt x="581763" y="919089"/>
                    <a:pt x="590331" y="902915"/>
                    <a:pt x="577956" y="903866"/>
                  </a:cubicBezTo>
                  <a:cubicBezTo>
                    <a:pt x="581763" y="914332"/>
                    <a:pt x="574148" y="909575"/>
                    <a:pt x="572244" y="915284"/>
                  </a:cubicBezTo>
                  <a:lnTo>
                    <a:pt x="573196" y="916235"/>
                  </a:lnTo>
                  <a:cubicBezTo>
                    <a:pt x="572244" y="918138"/>
                    <a:pt x="571292" y="921944"/>
                    <a:pt x="569388" y="919089"/>
                  </a:cubicBezTo>
                  <a:cubicBezTo>
                    <a:pt x="577004" y="911478"/>
                    <a:pt x="578908" y="898158"/>
                    <a:pt x="582715" y="889595"/>
                  </a:cubicBezTo>
                  <a:cubicBezTo>
                    <a:pt x="579860" y="893401"/>
                    <a:pt x="576052" y="884837"/>
                    <a:pt x="574148" y="883886"/>
                  </a:cubicBezTo>
                  <a:cubicBezTo>
                    <a:pt x="577004" y="876274"/>
                    <a:pt x="579860" y="883886"/>
                    <a:pt x="583667" y="884837"/>
                  </a:cubicBezTo>
                  <a:cubicBezTo>
                    <a:pt x="584620" y="881032"/>
                    <a:pt x="591283" y="873420"/>
                    <a:pt x="584620" y="869615"/>
                  </a:cubicBezTo>
                  <a:cubicBezTo>
                    <a:pt x="578908" y="862955"/>
                    <a:pt x="578908" y="877226"/>
                    <a:pt x="574148" y="879129"/>
                  </a:cubicBezTo>
                  <a:lnTo>
                    <a:pt x="582715" y="853440"/>
                  </a:lnTo>
                  <a:lnTo>
                    <a:pt x="580812" y="854391"/>
                  </a:lnTo>
                  <a:cubicBezTo>
                    <a:pt x="582715" y="852488"/>
                    <a:pt x="584620" y="848683"/>
                    <a:pt x="582715" y="845828"/>
                  </a:cubicBezTo>
                  <a:cubicBezTo>
                    <a:pt x="578908" y="843926"/>
                    <a:pt x="577956" y="849634"/>
                    <a:pt x="578908" y="853440"/>
                  </a:cubicBezTo>
                  <a:cubicBezTo>
                    <a:pt x="572244" y="840120"/>
                    <a:pt x="593187" y="829654"/>
                    <a:pt x="579860" y="818237"/>
                  </a:cubicBezTo>
                  <a:lnTo>
                    <a:pt x="583667" y="810625"/>
                  </a:lnTo>
                  <a:cubicBezTo>
                    <a:pt x="582715" y="809674"/>
                    <a:pt x="580812" y="808722"/>
                    <a:pt x="579860" y="809674"/>
                  </a:cubicBezTo>
                  <a:lnTo>
                    <a:pt x="583667" y="802062"/>
                  </a:lnTo>
                  <a:cubicBezTo>
                    <a:pt x="587475" y="787791"/>
                    <a:pt x="574148" y="798257"/>
                    <a:pt x="572244" y="793499"/>
                  </a:cubicBezTo>
                  <a:lnTo>
                    <a:pt x="572244" y="794451"/>
                  </a:lnTo>
                  <a:cubicBezTo>
                    <a:pt x="570340" y="789694"/>
                    <a:pt x="566532" y="786839"/>
                    <a:pt x="565580" y="789694"/>
                  </a:cubicBezTo>
                  <a:lnTo>
                    <a:pt x="571292" y="775422"/>
                  </a:lnTo>
                  <a:cubicBezTo>
                    <a:pt x="578908" y="769713"/>
                    <a:pt x="580812" y="748782"/>
                    <a:pt x="595091" y="748782"/>
                  </a:cubicBezTo>
                  <a:cubicBezTo>
                    <a:pt x="594139" y="744976"/>
                    <a:pt x="591283" y="742122"/>
                    <a:pt x="589379" y="744025"/>
                  </a:cubicBezTo>
                  <a:cubicBezTo>
                    <a:pt x="590331" y="733559"/>
                    <a:pt x="578908" y="746879"/>
                    <a:pt x="580812" y="729753"/>
                  </a:cubicBezTo>
                  <a:cubicBezTo>
                    <a:pt x="577956" y="729753"/>
                    <a:pt x="578908" y="731656"/>
                    <a:pt x="577956" y="734510"/>
                  </a:cubicBezTo>
                  <a:cubicBezTo>
                    <a:pt x="577004" y="730704"/>
                    <a:pt x="577956" y="728802"/>
                    <a:pt x="579860" y="727850"/>
                  </a:cubicBezTo>
                  <a:cubicBezTo>
                    <a:pt x="577956" y="727850"/>
                    <a:pt x="576052" y="727850"/>
                    <a:pt x="574148" y="726899"/>
                  </a:cubicBezTo>
                  <a:cubicBezTo>
                    <a:pt x="578908" y="726899"/>
                    <a:pt x="577956" y="719287"/>
                    <a:pt x="577004" y="715482"/>
                  </a:cubicBezTo>
                  <a:lnTo>
                    <a:pt x="567484" y="721190"/>
                  </a:lnTo>
                  <a:cubicBezTo>
                    <a:pt x="571292" y="717384"/>
                    <a:pt x="572244" y="715482"/>
                    <a:pt x="571292" y="707870"/>
                  </a:cubicBezTo>
                  <a:lnTo>
                    <a:pt x="565580" y="712627"/>
                  </a:lnTo>
                  <a:cubicBezTo>
                    <a:pt x="567484" y="701210"/>
                    <a:pt x="577956" y="711676"/>
                    <a:pt x="573196" y="697404"/>
                  </a:cubicBezTo>
                  <a:lnTo>
                    <a:pt x="578908" y="710724"/>
                  </a:lnTo>
                  <a:cubicBezTo>
                    <a:pt x="580812" y="695501"/>
                    <a:pt x="592235" y="700259"/>
                    <a:pt x="597947" y="693598"/>
                  </a:cubicBezTo>
                  <a:cubicBezTo>
                    <a:pt x="603659" y="682181"/>
                    <a:pt x="597947" y="669812"/>
                    <a:pt x="599851" y="659347"/>
                  </a:cubicBezTo>
                  <a:cubicBezTo>
                    <a:pt x="596995" y="657444"/>
                    <a:pt x="593187" y="656492"/>
                    <a:pt x="590331" y="654589"/>
                  </a:cubicBezTo>
                  <a:cubicBezTo>
                    <a:pt x="588427" y="657444"/>
                    <a:pt x="586523" y="659347"/>
                    <a:pt x="582715" y="661250"/>
                  </a:cubicBezTo>
                  <a:cubicBezTo>
                    <a:pt x="587475" y="661250"/>
                    <a:pt x="593187" y="661250"/>
                    <a:pt x="596043" y="660298"/>
                  </a:cubicBezTo>
                  <a:cubicBezTo>
                    <a:pt x="594139" y="666958"/>
                    <a:pt x="587475" y="663153"/>
                    <a:pt x="581763" y="663153"/>
                  </a:cubicBezTo>
                  <a:cubicBezTo>
                    <a:pt x="575100" y="680278"/>
                    <a:pt x="603659" y="667910"/>
                    <a:pt x="590331" y="687890"/>
                  </a:cubicBezTo>
                  <a:cubicBezTo>
                    <a:pt x="582715" y="686938"/>
                    <a:pt x="582715" y="680278"/>
                    <a:pt x="586523" y="674570"/>
                  </a:cubicBezTo>
                  <a:cubicBezTo>
                    <a:pt x="579860" y="674570"/>
                    <a:pt x="575100" y="681230"/>
                    <a:pt x="572244" y="685987"/>
                  </a:cubicBezTo>
                  <a:cubicBezTo>
                    <a:pt x="575100" y="676473"/>
                    <a:pt x="571292" y="663153"/>
                    <a:pt x="569388" y="654589"/>
                  </a:cubicBezTo>
                  <a:cubicBezTo>
                    <a:pt x="563676" y="653638"/>
                    <a:pt x="566532" y="659347"/>
                    <a:pt x="553204" y="657444"/>
                  </a:cubicBezTo>
                  <a:cubicBezTo>
                    <a:pt x="554156" y="655541"/>
                    <a:pt x="556060" y="652687"/>
                    <a:pt x="552252" y="652687"/>
                  </a:cubicBezTo>
                  <a:cubicBezTo>
                    <a:pt x="537973" y="652687"/>
                    <a:pt x="551300" y="660298"/>
                    <a:pt x="541781" y="662201"/>
                  </a:cubicBezTo>
                  <a:cubicBezTo>
                    <a:pt x="523693" y="647929"/>
                    <a:pt x="533213" y="671715"/>
                    <a:pt x="510365" y="664104"/>
                  </a:cubicBezTo>
                  <a:lnTo>
                    <a:pt x="512269" y="666958"/>
                  </a:lnTo>
                  <a:cubicBezTo>
                    <a:pt x="503226" y="664104"/>
                    <a:pt x="492992" y="665769"/>
                    <a:pt x="482640" y="668385"/>
                  </a:cubicBezTo>
                  <a:lnTo>
                    <a:pt x="461106" y="673449"/>
                  </a:lnTo>
                  <a:lnTo>
                    <a:pt x="466575" y="666958"/>
                  </a:lnTo>
                  <a:lnTo>
                    <a:pt x="442776" y="664104"/>
                  </a:lnTo>
                  <a:cubicBezTo>
                    <a:pt x="440871" y="666007"/>
                    <a:pt x="430400" y="666958"/>
                    <a:pt x="437064" y="671715"/>
                  </a:cubicBezTo>
                  <a:cubicBezTo>
                    <a:pt x="439919" y="672667"/>
                    <a:pt x="443727" y="671715"/>
                    <a:pt x="445631" y="670764"/>
                  </a:cubicBezTo>
                  <a:lnTo>
                    <a:pt x="442776" y="675521"/>
                  </a:lnTo>
                  <a:cubicBezTo>
                    <a:pt x="419928" y="670764"/>
                    <a:pt x="443727" y="662201"/>
                    <a:pt x="443727" y="654589"/>
                  </a:cubicBezTo>
                  <a:cubicBezTo>
                    <a:pt x="432304" y="657444"/>
                    <a:pt x="427544" y="649832"/>
                    <a:pt x="419928" y="649832"/>
                  </a:cubicBezTo>
                  <a:cubicBezTo>
                    <a:pt x="417072" y="658395"/>
                    <a:pt x="436112" y="659347"/>
                    <a:pt x="425640" y="667910"/>
                  </a:cubicBezTo>
                  <a:cubicBezTo>
                    <a:pt x="418976" y="672667"/>
                    <a:pt x="396129" y="666007"/>
                    <a:pt x="387561" y="658395"/>
                  </a:cubicBezTo>
                  <a:cubicBezTo>
                    <a:pt x="376137" y="677424"/>
                    <a:pt x="340914" y="662201"/>
                    <a:pt x="340914" y="676473"/>
                  </a:cubicBezTo>
                  <a:cubicBezTo>
                    <a:pt x="341866" y="675521"/>
                    <a:pt x="338058" y="670764"/>
                    <a:pt x="332347" y="672667"/>
                  </a:cubicBezTo>
                  <a:lnTo>
                    <a:pt x="335202" y="676473"/>
                  </a:lnTo>
                  <a:cubicBezTo>
                    <a:pt x="319019" y="683132"/>
                    <a:pt x="319019" y="663153"/>
                    <a:pt x="308547" y="666958"/>
                  </a:cubicBezTo>
                  <a:cubicBezTo>
                    <a:pt x="308547" y="669812"/>
                    <a:pt x="311403" y="670764"/>
                    <a:pt x="313307" y="673618"/>
                  </a:cubicBezTo>
                  <a:cubicBezTo>
                    <a:pt x="290460" y="676473"/>
                    <a:pt x="278084" y="655541"/>
                    <a:pt x="256189" y="664104"/>
                  </a:cubicBezTo>
                  <a:cubicBezTo>
                    <a:pt x="257141" y="666007"/>
                    <a:pt x="258092" y="667910"/>
                    <a:pt x="259996" y="666958"/>
                  </a:cubicBezTo>
                  <a:cubicBezTo>
                    <a:pt x="260949" y="668861"/>
                    <a:pt x="257141" y="668861"/>
                    <a:pt x="249525" y="665055"/>
                  </a:cubicBezTo>
                  <a:lnTo>
                    <a:pt x="257141" y="659347"/>
                  </a:lnTo>
                  <a:cubicBezTo>
                    <a:pt x="245717" y="642221"/>
                    <a:pt x="225725" y="666958"/>
                    <a:pt x="207638" y="662201"/>
                  </a:cubicBezTo>
                  <a:cubicBezTo>
                    <a:pt x="209542" y="665055"/>
                    <a:pt x="223822" y="665055"/>
                    <a:pt x="216206" y="669812"/>
                  </a:cubicBezTo>
                  <a:cubicBezTo>
                    <a:pt x="204782" y="669812"/>
                    <a:pt x="205734" y="651735"/>
                    <a:pt x="191454" y="660298"/>
                  </a:cubicBezTo>
                  <a:cubicBezTo>
                    <a:pt x="198118" y="662201"/>
                    <a:pt x="196214" y="670764"/>
                    <a:pt x="201926" y="672667"/>
                  </a:cubicBezTo>
                  <a:cubicBezTo>
                    <a:pt x="192406" y="674570"/>
                    <a:pt x="186694" y="679327"/>
                    <a:pt x="182887" y="672667"/>
                  </a:cubicBezTo>
                  <a:cubicBezTo>
                    <a:pt x="180031" y="672667"/>
                    <a:pt x="179079" y="675521"/>
                    <a:pt x="179079" y="677424"/>
                  </a:cubicBezTo>
                  <a:cubicBezTo>
                    <a:pt x="173367" y="672667"/>
                    <a:pt x="163847" y="675521"/>
                    <a:pt x="157183" y="677424"/>
                  </a:cubicBezTo>
                  <a:lnTo>
                    <a:pt x="159087" y="680278"/>
                  </a:lnTo>
                  <a:cubicBezTo>
                    <a:pt x="147664" y="663153"/>
                    <a:pt x="140048" y="679327"/>
                    <a:pt x="124816" y="678375"/>
                  </a:cubicBezTo>
                  <a:lnTo>
                    <a:pt x="127672" y="683132"/>
                  </a:lnTo>
                  <a:cubicBezTo>
                    <a:pt x="121008" y="681230"/>
                    <a:pt x="110537" y="675521"/>
                    <a:pt x="100065" y="682181"/>
                  </a:cubicBezTo>
                  <a:lnTo>
                    <a:pt x="105777" y="687890"/>
                  </a:lnTo>
                  <a:cubicBezTo>
                    <a:pt x="96257" y="684084"/>
                    <a:pt x="80074" y="693598"/>
                    <a:pt x="72458" y="684084"/>
                  </a:cubicBezTo>
                  <a:cubicBezTo>
                    <a:pt x="69602" y="685987"/>
                    <a:pt x="81026" y="694550"/>
                    <a:pt x="66746" y="695501"/>
                  </a:cubicBezTo>
                  <a:cubicBezTo>
                    <a:pt x="63890" y="691696"/>
                    <a:pt x="52466" y="687890"/>
                    <a:pt x="48658" y="693598"/>
                  </a:cubicBezTo>
                  <a:cubicBezTo>
                    <a:pt x="48658" y="696453"/>
                    <a:pt x="50562" y="699307"/>
                    <a:pt x="54370" y="696453"/>
                  </a:cubicBezTo>
                  <a:cubicBezTo>
                    <a:pt x="57226" y="695501"/>
                    <a:pt x="55322" y="695501"/>
                    <a:pt x="54370" y="693598"/>
                  </a:cubicBezTo>
                  <a:lnTo>
                    <a:pt x="59130" y="697404"/>
                  </a:lnTo>
                  <a:cubicBezTo>
                    <a:pt x="47707" y="702161"/>
                    <a:pt x="49610" y="693598"/>
                    <a:pt x="38187" y="696453"/>
                  </a:cubicBezTo>
                  <a:cubicBezTo>
                    <a:pt x="35331" y="699307"/>
                    <a:pt x="41995" y="702161"/>
                    <a:pt x="43898" y="705016"/>
                  </a:cubicBezTo>
                  <a:lnTo>
                    <a:pt x="108" y="694550"/>
                  </a:lnTo>
                  <a:cubicBezTo>
                    <a:pt x="-844" y="690744"/>
                    <a:pt x="4868" y="688841"/>
                    <a:pt x="1060" y="683132"/>
                  </a:cubicBezTo>
                  <a:lnTo>
                    <a:pt x="16291" y="681230"/>
                  </a:lnTo>
                  <a:cubicBezTo>
                    <a:pt x="23907" y="673618"/>
                    <a:pt x="8676" y="672667"/>
                    <a:pt x="2012" y="670764"/>
                  </a:cubicBezTo>
                  <a:lnTo>
                    <a:pt x="12483" y="669812"/>
                  </a:lnTo>
                  <a:cubicBezTo>
                    <a:pt x="12483" y="668861"/>
                    <a:pt x="12483" y="667910"/>
                    <a:pt x="11531" y="667910"/>
                  </a:cubicBezTo>
                  <a:lnTo>
                    <a:pt x="19147" y="667910"/>
                  </a:lnTo>
                  <a:cubicBezTo>
                    <a:pt x="-1796" y="659347"/>
                    <a:pt x="41043" y="655541"/>
                    <a:pt x="18195" y="647929"/>
                  </a:cubicBezTo>
                  <a:cubicBezTo>
                    <a:pt x="23907" y="647929"/>
                    <a:pt x="30571" y="652687"/>
                    <a:pt x="33427" y="656492"/>
                  </a:cubicBezTo>
                  <a:cubicBezTo>
                    <a:pt x="42947" y="658395"/>
                    <a:pt x="41043" y="653638"/>
                    <a:pt x="44850" y="650784"/>
                  </a:cubicBezTo>
                  <a:lnTo>
                    <a:pt x="29619" y="644124"/>
                  </a:lnTo>
                  <a:cubicBezTo>
                    <a:pt x="54370" y="646978"/>
                    <a:pt x="27715" y="636512"/>
                    <a:pt x="44850" y="631755"/>
                  </a:cubicBezTo>
                  <a:cubicBezTo>
                    <a:pt x="64842" y="636512"/>
                    <a:pt x="76266" y="615581"/>
                    <a:pt x="86737" y="614629"/>
                  </a:cubicBezTo>
                  <a:cubicBezTo>
                    <a:pt x="107681" y="616532"/>
                    <a:pt x="78169" y="623192"/>
                    <a:pt x="91497" y="626998"/>
                  </a:cubicBezTo>
                  <a:cubicBezTo>
                    <a:pt x="102921" y="627949"/>
                    <a:pt x="97209" y="622241"/>
                    <a:pt x="103873" y="620338"/>
                  </a:cubicBezTo>
                  <a:lnTo>
                    <a:pt x="108633" y="629852"/>
                  </a:lnTo>
                  <a:cubicBezTo>
                    <a:pt x="121008" y="630803"/>
                    <a:pt x="108633" y="620338"/>
                    <a:pt x="116248" y="624144"/>
                  </a:cubicBezTo>
                  <a:cubicBezTo>
                    <a:pt x="126720" y="617483"/>
                    <a:pt x="113393" y="620338"/>
                    <a:pt x="110537" y="612726"/>
                  </a:cubicBezTo>
                  <a:cubicBezTo>
                    <a:pt x="112441" y="614629"/>
                    <a:pt x="123864" y="618435"/>
                    <a:pt x="128624" y="614629"/>
                  </a:cubicBezTo>
                  <a:cubicBezTo>
                    <a:pt x="128624" y="612726"/>
                    <a:pt x="115296" y="611775"/>
                    <a:pt x="123864" y="610823"/>
                  </a:cubicBezTo>
                  <a:cubicBezTo>
                    <a:pt x="156231" y="615581"/>
                    <a:pt x="163847" y="605115"/>
                    <a:pt x="192406" y="606066"/>
                  </a:cubicBezTo>
                  <a:lnTo>
                    <a:pt x="189551" y="601309"/>
                  </a:lnTo>
                  <a:cubicBezTo>
                    <a:pt x="192406" y="603212"/>
                    <a:pt x="195262" y="605115"/>
                    <a:pt x="198118" y="603212"/>
                  </a:cubicBezTo>
                  <a:lnTo>
                    <a:pt x="196214" y="600358"/>
                  </a:lnTo>
                  <a:cubicBezTo>
                    <a:pt x="200974" y="600358"/>
                    <a:pt x="229533" y="607017"/>
                    <a:pt x="248573" y="605115"/>
                  </a:cubicBezTo>
                  <a:lnTo>
                    <a:pt x="239053" y="599406"/>
                  </a:lnTo>
                  <a:lnTo>
                    <a:pt x="256189" y="606066"/>
                  </a:lnTo>
                  <a:lnTo>
                    <a:pt x="254285" y="597503"/>
                  </a:lnTo>
                  <a:cubicBezTo>
                    <a:pt x="259996" y="606066"/>
                    <a:pt x="279988" y="600358"/>
                    <a:pt x="296171" y="603212"/>
                  </a:cubicBezTo>
                  <a:lnTo>
                    <a:pt x="296171" y="597503"/>
                  </a:lnTo>
                  <a:lnTo>
                    <a:pt x="305691" y="600358"/>
                  </a:lnTo>
                  <a:lnTo>
                    <a:pt x="302835" y="596552"/>
                  </a:lnTo>
                  <a:cubicBezTo>
                    <a:pt x="312355" y="596552"/>
                    <a:pt x="323779" y="606066"/>
                    <a:pt x="335202" y="601309"/>
                  </a:cubicBezTo>
                  <a:cubicBezTo>
                    <a:pt x="327587" y="603212"/>
                    <a:pt x="325683" y="594649"/>
                    <a:pt x="326635" y="590843"/>
                  </a:cubicBezTo>
                  <a:lnTo>
                    <a:pt x="355194" y="600358"/>
                  </a:lnTo>
                  <a:cubicBezTo>
                    <a:pt x="356146" y="596552"/>
                    <a:pt x="368521" y="594649"/>
                    <a:pt x="359954" y="590843"/>
                  </a:cubicBezTo>
                  <a:lnTo>
                    <a:pt x="371378" y="597503"/>
                  </a:lnTo>
                  <a:lnTo>
                    <a:pt x="370425" y="592746"/>
                  </a:lnTo>
                  <a:cubicBezTo>
                    <a:pt x="416120" y="585134"/>
                    <a:pt x="455151" y="616532"/>
                    <a:pt x="499894" y="597503"/>
                  </a:cubicBezTo>
                  <a:lnTo>
                    <a:pt x="498942" y="595600"/>
                  </a:lnTo>
                  <a:lnTo>
                    <a:pt x="525597" y="605115"/>
                  </a:lnTo>
                  <a:cubicBezTo>
                    <a:pt x="530357" y="604163"/>
                    <a:pt x="532261" y="596552"/>
                    <a:pt x="539877" y="593697"/>
                  </a:cubicBezTo>
                  <a:cubicBezTo>
                    <a:pt x="536069" y="601309"/>
                    <a:pt x="555108" y="594649"/>
                    <a:pt x="559868" y="601309"/>
                  </a:cubicBezTo>
                  <a:cubicBezTo>
                    <a:pt x="566532" y="598455"/>
                    <a:pt x="559868" y="595600"/>
                    <a:pt x="557964" y="592746"/>
                  </a:cubicBezTo>
                  <a:cubicBezTo>
                    <a:pt x="560820" y="591795"/>
                    <a:pt x="563676" y="590843"/>
                    <a:pt x="566532" y="590843"/>
                  </a:cubicBezTo>
                  <a:cubicBezTo>
                    <a:pt x="583667" y="587989"/>
                    <a:pt x="554156" y="557543"/>
                    <a:pt x="574148" y="548028"/>
                  </a:cubicBezTo>
                  <a:cubicBezTo>
                    <a:pt x="573196" y="554688"/>
                    <a:pt x="579860" y="559446"/>
                    <a:pt x="570340" y="562300"/>
                  </a:cubicBezTo>
                  <a:cubicBezTo>
                    <a:pt x="575100" y="572766"/>
                    <a:pt x="583667" y="560397"/>
                    <a:pt x="589379" y="565154"/>
                  </a:cubicBezTo>
                  <a:cubicBezTo>
                    <a:pt x="596043" y="548980"/>
                    <a:pt x="585572" y="522339"/>
                    <a:pt x="597947" y="504262"/>
                  </a:cubicBezTo>
                  <a:lnTo>
                    <a:pt x="593949" y="509781"/>
                  </a:lnTo>
                  <a:lnTo>
                    <a:pt x="593187" y="509019"/>
                  </a:lnTo>
                  <a:lnTo>
                    <a:pt x="592119" y="511867"/>
                  </a:lnTo>
                  <a:lnTo>
                    <a:pt x="586523" y="516631"/>
                  </a:lnTo>
                  <a:cubicBezTo>
                    <a:pt x="582715" y="503311"/>
                    <a:pt x="597947" y="487136"/>
                    <a:pt x="604611" y="470962"/>
                  </a:cubicBezTo>
                  <a:lnTo>
                    <a:pt x="595091" y="473816"/>
                  </a:lnTo>
                  <a:cubicBezTo>
                    <a:pt x="603659" y="460496"/>
                    <a:pt x="592235" y="468108"/>
                    <a:pt x="595091" y="453836"/>
                  </a:cubicBezTo>
                  <a:cubicBezTo>
                    <a:pt x="596995" y="453836"/>
                    <a:pt x="599851" y="455739"/>
                    <a:pt x="599851" y="452885"/>
                  </a:cubicBezTo>
                  <a:cubicBezTo>
                    <a:pt x="599851" y="441467"/>
                    <a:pt x="592235" y="451933"/>
                    <a:pt x="590331" y="444322"/>
                  </a:cubicBezTo>
                  <a:cubicBezTo>
                    <a:pt x="604611" y="429099"/>
                    <a:pt x="580812" y="436710"/>
                    <a:pt x="588427" y="418633"/>
                  </a:cubicBezTo>
                  <a:lnTo>
                    <a:pt x="585572" y="419584"/>
                  </a:lnTo>
                  <a:cubicBezTo>
                    <a:pt x="588428" y="412449"/>
                    <a:pt x="586762" y="404124"/>
                    <a:pt x="584144" y="395680"/>
                  </a:cubicBezTo>
                  <a:lnTo>
                    <a:pt x="579015" y="377994"/>
                  </a:lnTo>
                  <a:lnTo>
                    <a:pt x="585572" y="382478"/>
                  </a:lnTo>
                  <a:lnTo>
                    <a:pt x="588427" y="362498"/>
                  </a:lnTo>
                  <a:cubicBezTo>
                    <a:pt x="586523" y="360595"/>
                    <a:pt x="585572" y="352032"/>
                    <a:pt x="580812" y="357741"/>
                  </a:cubicBezTo>
                  <a:cubicBezTo>
                    <a:pt x="579860" y="360595"/>
                    <a:pt x="580812" y="363449"/>
                    <a:pt x="581763" y="365352"/>
                  </a:cubicBezTo>
                  <a:lnTo>
                    <a:pt x="577004" y="362498"/>
                  </a:lnTo>
                  <a:cubicBezTo>
                    <a:pt x="581763" y="344421"/>
                    <a:pt x="590331" y="363449"/>
                    <a:pt x="597947" y="363449"/>
                  </a:cubicBezTo>
                  <a:cubicBezTo>
                    <a:pt x="595091" y="352984"/>
                    <a:pt x="602707" y="350129"/>
                    <a:pt x="602707" y="343469"/>
                  </a:cubicBezTo>
                  <a:lnTo>
                    <a:pt x="598777" y="345072"/>
                  </a:lnTo>
                  <a:lnTo>
                    <a:pt x="596281" y="338950"/>
                  </a:lnTo>
                  <a:cubicBezTo>
                    <a:pt x="595805" y="335858"/>
                    <a:pt x="595567" y="332052"/>
                    <a:pt x="595091" y="328246"/>
                  </a:cubicBezTo>
                  <a:cubicBezTo>
                    <a:pt x="591283" y="330149"/>
                    <a:pt x="591283" y="334668"/>
                    <a:pt x="592711" y="338593"/>
                  </a:cubicBezTo>
                  <a:lnTo>
                    <a:pt x="598666" y="345117"/>
                  </a:lnTo>
                  <a:lnTo>
                    <a:pt x="593663" y="347156"/>
                  </a:lnTo>
                  <a:cubicBezTo>
                    <a:pt x="591284" y="349654"/>
                    <a:pt x="588904" y="351557"/>
                    <a:pt x="584620" y="347275"/>
                  </a:cubicBezTo>
                  <a:cubicBezTo>
                    <a:pt x="579860" y="341566"/>
                    <a:pt x="586523" y="322537"/>
                    <a:pt x="594139" y="315878"/>
                  </a:cubicBezTo>
                  <a:cubicBezTo>
                    <a:pt x="575100" y="306363"/>
                    <a:pt x="590331" y="277820"/>
                    <a:pt x="576052" y="277820"/>
                  </a:cubicBezTo>
                  <a:cubicBezTo>
                    <a:pt x="577004" y="277820"/>
                    <a:pt x="581763" y="274966"/>
                    <a:pt x="579860" y="270208"/>
                  </a:cubicBezTo>
                  <a:lnTo>
                    <a:pt x="576052" y="273063"/>
                  </a:lnTo>
                  <a:cubicBezTo>
                    <a:pt x="569388" y="259743"/>
                    <a:pt x="589379" y="259743"/>
                    <a:pt x="585572" y="251180"/>
                  </a:cubicBezTo>
                  <a:cubicBezTo>
                    <a:pt x="582715" y="251180"/>
                    <a:pt x="581763" y="254034"/>
                    <a:pt x="578908" y="254985"/>
                  </a:cubicBezTo>
                  <a:cubicBezTo>
                    <a:pt x="576052" y="236908"/>
                    <a:pt x="596995" y="226442"/>
                    <a:pt x="588427" y="208365"/>
                  </a:cubicBezTo>
                  <a:cubicBezTo>
                    <a:pt x="586523" y="208365"/>
                    <a:pt x="584620" y="209316"/>
                    <a:pt x="585572" y="211219"/>
                  </a:cubicBezTo>
                  <a:cubicBezTo>
                    <a:pt x="583667" y="212171"/>
                    <a:pt x="583667" y="208365"/>
                    <a:pt x="587475" y="202656"/>
                  </a:cubicBezTo>
                  <a:lnTo>
                    <a:pt x="593187" y="209316"/>
                  </a:lnTo>
                  <a:cubicBezTo>
                    <a:pt x="610323" y="199802"/>
                    <a:pt x="585572" y="184579"/>
                    <a:pt x="590331" y="169356"/>
                  </a:cubicBezTo>
                  <a:cubicBezTo>
                    <a:pt x="587475" y="171259"/>
                    <a:pt x="587475" y="181725"/>
                    <a:pt x="582715" y="176016"/>
                  </a:cubicBezTo>
                  <a:cubicBezTo>
                    <a:pt x="582715" y="166502"/>
                    <a:pt x="600803" y="167453"/>
                    <a:pt x="592235" y="156036"/>
                  </a:cubicBezTo>
                  <a:cubicBezTo>
                    <a:pt x="590331" y="160793"/>
                    <a:pt x="581763" y="159841"/>
                    <a:pt x="579860" y="164599"/>
                  </a:cubicBezTo>
                  <a:cubicBezTo>
                    <a:pt x="577956" y="156987"/>
                    <a:pt x="573196" y="152230"/>
                    <a:pt x="579860" y="149376"/>
                  </a:cubicBezTo>
                  <a:cubicBezTo>
                    <a:pt x="579860" y="147473"/>
                    <a:pt x="577004" y="146521"/>
                    <a:pt x="575100" y="146521"/>
                  </a:cubicBezTo>
                  <a:cubicBezTo>
                    <a:pt x="579860" y="140813"/>
                    <a:pt x="577004" y="133201"/>
                    <a:pt x="575100" y="128444"/>
                  </a:cubicBezTo>
                  <a:lnTo>
                    <a:pt x="572244" y="129396"/>
                  </a:lnTo>
                  <a:cubicBezTo>
                    <a:pt x="589379" y="119881"/>
                    <a:pt x="573196" y="114173"/>
                    <a:pt x="574148" y="101804"/>
                  </a:cubicBezTo>
                  <a:lnTo>
                    <a:pt x="569388" y="103707"/>
                  </a:lnTo>
                  <a:cubicBezTo>
                    <a:pt x="571292" y="98950"/>
                    <a:pt x="577004" y="90387"/>
                    <a:pt x="570340" y="81824"/>
                  </a:cubicBezTo>
                  <a:lnTo>
                    <a:pt x="564628" y="86581"/>
                  </a:lnTo>
                  <a:cubicBezTo>
                    <a:pt x="568436" y="79921"/>
                    <a:pt x="558916" y="65649"/>
                    <a:pt x="568436" y="59940"/>
                  </a:cubicBezTo>
                  <a:cubicBezTo>
                    <a:pt x="566532" y="58038"/>
                    <a:pt x="557964" y="66601"/>
                    <a:pt x="557012" y="55183"/>
                  </a:cubicBezTo>
                  <a:cubicBezTo>
                    <a:pt x="560820" y="52329"/>
                    <a:pt x="564628" y="42815"/>
                    <a:pt x="558916" y="39961"/>
                  </a:cubicBezTo>
                  <a:cubicBezTo>
                    <a:pt x="556060" y="39961"/>
                    <a:pt x="553204" y="41863"/>
                    <a:pt x="556060" y="44718"/>
                  </a:cubicBezTo>
                  <a:cubicBezTo>
                    <a:pt x="557012" y="46620"/>
                    <a:pt x="557012" y="45669"/>
                    <a:pt x="558916" y="44718"/>
                  </a:cubicBezTo>
                  <a:lnTo>
                    <a:pt x="555108" y="48523"/>
                  </a:lnTo>
                  <a:cubicBezTo>
                    <a:pt x="550348" y="39009"/>
                    <a:pt x="558916" y="40912"/>
                    <a:pt x="556060" y="31397"/>
                  </a:cubicBezTo>
                  <a:cubicBezTo>
                    <a:pt x="553204" y="29495"/>
                    <a:pt x="550348" y="35203"/>
                    <a:pt x="547493" y="36155"/>
                  </a:cubicBezTo>
                  <a:close/>
                </a:path>
              </a:pathLst>
            </a:custGeom>
            <a:solidFill>
              <a:schemeClr val="accent2"/>
            </a:solidFill>
            <a:ln w="9509"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8" name="Freeform 7">
              <a:extLst>
                <a:ext uri="{FF2B5EF4-FFF2-40B4-BE49-F238E27FC236}">
                  <a16:creationId xmlns:a16="http://schemas.microsoft.com/office/drawing/2014/main" id="{22C54EB6-0B11-8427-3892-17046E5D6005}"/>
                </a:ext>
              </a:extLst>
            </p:cNvPr>
            <p:cNvSpPr/>
            <p:nvPr/>
          </p:nvSpPr>
          <p:spPr>
            <a:xfrm>
              <a:off x="514222" y="7954367"/>
              <a:ext cx="1792565" cy="1662270"/>
            </a:xfrm>
            <a:custGeom>
              <a:avLst/>
              <a:gdLst>
                <a:gd name="connsiteX0" fmla="*/ 815841 w 1792565"/>
                <a:gd name="connsiteY0" fmla="*/ 1623261 h 1662270"/>
                <a:gd name="connsiteX1" fmla="*/ 812033 w 1792565"/>
                <a:gd name="connsiteY1" fmla="*/ 1662270 h 1662270"/>
                <a:gd name="connsiteX2" fmla="*/ 815841 w 1792565"/>
                <a:gd name="connsiteY2" fmla="*/ 1623261 h 1662270"/>
                <a:gd name="connsiteX3" fmla="*/ 832976 w 1792565"/>
                <a:gd name="connsiteY3" fmla="*/ 1618504 h 1662270"/>
                <a:gd name="connsiteX4" fmla="*/ 830120 w 1792565"/>
                <a:gd name="connsiteY4" fmla="*/ 1631824 h 1662270"/>
                <a:gd name="connsiteX5" fmla="*/ 832976 w 1792565"/>
                <a:gd name="connsiteY5" fmla="*/ 1618504 h 1662270"/>
                <a:gd name="connsiteX6" fmla="*/ 823456 w 1792565"/>
                <a:gd name="connsiteY6" fmla="*/ 1614698 h 1662270"/>
                <a:gd name="connsiteX7" fmla="*/ 823456 w 1792565"/>
                <a:gd name="connsiteY7" fmla="*/ 1623261 h 1662270"/>
                <a:gd name="connsiteX8" fmla="*/ 819648 w 1792565"/>
                <a:gd name="connsiteY8" fmla="*/ 1622310 h 1662270"/>
                <a:gd name="connsiteX9" fmla="*/ 801560 w 1792565"/>
                <a:gd name="connsiteY9" fmla="*/ 1568078 h 1662270"/>
                <a:gd name="connsiteX10" fmla="*/ 802512 w 1792565"/>
                <a:gd name="connsiteY10" fmla="*/ 1576641 h 1662270"/>
                <a:gd name="connsiteX11" fmla="*/ 801560 w 1792565"/>
                <a:gd name="connsiteY11" fmla="*/ 1568078 h 1662270"/>
                <a:gd name="connsiteX12" fmla="*/ 812033 w 1792565"/>
                <a:gd name="connsiteY12" fmla="*/ 1462468 h 1662270"/>
                <a:gd name="connsiteX13" fmla="*/ 810129 w 1792565"/>
                <a:gd name="connsiteY13" fmla="*/ 1476740 h 1662270"/>
                <a:gd name="connsiteX14" fmla="*/ 798705 w 1792565"/>
                <a:gd name="connsiteY14" fmla="*/ 1482448 h 1662270"/>
                <a:gd name="connsiteX15" fmla="*/ 812033 w 1792565"/>
                <a:gd name="connsiteY15" fmla="*/ 1462468 h 1662270"/>
                <a:gd name="connsiteX16" fmla="*/ 824409 w 1792565"/>
                <a:gd name="connsiteY16" fmla="*/ 1441537 h 1662270"/>
                <a:gd name="connsiteX17" fmla="*/ 824409 w 1792565"/>
                <a:gd name="connsiteY17" fmla="*/ 1451051 h 1662270"/>
                <a:gd name="connsiteX18" fmla="*/ 831073 w 1792565"/>
                <a:gd name="connsiteY18" fmla="*/ 1446294 h 1662270"/>
                <a:gd name="connsiteX19" fmla="*/ 818697 w 1792565"/>
                <a:gd name="connsiteY19" fmla="*/ 1339733 h 1662270"/>
                <a:gd name="connsiteX20" fmla="*/ 821553 w 1792565"/>
                <a:gd name="connsiteY20" fmla="*/ 1347344 h 1662270"/>
                <a:gd name="connsiteX21" fmla="*/ 821553 w 1792565"/>
                <a:gd name="connsiteY21" fmla="*/ 1341636 h 1662270"/>
                <a:gd name="connsiteX22" fmla="*/ 801560 w 1792565"/>
                <a:gd name="connsiteY22" fmla="*/ 1310238 h 1662270"/>
                <a:gd name="connsiteX23" fmla="*/ 794897 w 1792565"/>
                <a:gd name="connsiteY23" fmla="*/ 1323558 h 1662270"/>
                <a:gd name="connsiteX24" fmla="*/ 801560 w 1792565"/>
                <a:gd name="connsiteY24" fmla="*/ 1310238 h 1662270"/>
                <a:gd name="connsiteX25" fmla="*/ 802490 w 1792565"/>
                <a:gd name="connsiteY25" fmla="*/ 1237134 h 1662270"/>
                <a:gd name="connsiteX26" fmla="*/ 802752 w 1792565"/>
                <a:gd name="connsiteY26" fmla="*/ 1240665 h 1662270"/>
                <a:gd name="connsiteX27" fmla="*/ 799658 w 1792565"/>
                <a:gd name="connsiteY27" fmla="*/ 1256006 h 1662270"/>
                <a:gd name="connsiteX28" fmla="*/ 823457 w 1792565"/>
                <a:gd name="connsiteY28" fmla="*/ 1236977 h 1662270"/>
                <a:gd name="connsiteX29" fmla="*/ 818697 w 1792565"/>
                <a:gd name="connsiteY29" fmla="*/ 1237929 h 1662270"/>
                <a:gd name="connsiteX30" fmla="*/ 823457 w 1792565"/>
                <a:gd name="connsiteY30" fmla="*/ 1276938 h 1662270"/>
                <a:gd name="connsiteX31" fmla="*/ 835833 w 1792565"/>
                <a:gd name="connsiteY31" fmla="*/ 1264569 h 1662270"/>
                <a:gd name="connsiteX32" fmla="*/ 829169 w 1792565"/>
                <a:gd name="connsiteY32" fmla="*/ 1239832 h 1662270"/>
                <a:gd name="connsiteX33" fmla="*/ 824409 w 1792565"/>
                <a:gd name="connsiteY33" fmla="*/ 1250297 h 1662270"/>
                <a:gd name="connsiteX34" fmla="*/ 823457 w 1792565"/>
                <a:gd name="connsiteY34" fmla="*/ 1236977 h 1662270"/>
                <a:gd name="connsiteX35" fmla="*/ 802514 w 1792565"/>
                <a:gd name="connsiteY35" fmla="*/ 1236977 h 1662270"/>
                <a:gd name="connsiteX36" fmla="*/ 802490 w 1792565"/>
                <a:gd name="connsiteY36" fmla="*/ 1237134 h 1662270"/>
                <a:gd name="connsiteX37" fmla="*/ 802482 w 1792565"/>
                <a:gd name="connsiteY37" fmla="*/ 1237014 h 1662270"/>
                <a:gd name="connsiteX38" fmla="*/ 793331 w 1792565"/>
                <a:gd name="connsiteY38" fmla="*/ 1232608 h 1662270"/>
                <a:gd name="connsiteX39" fmla="*/ 793374 w 1792565"/>
                <a:gd name="connsiteY39" fmla="*/ 1234008 h 1662270"/>
                <a:gd name="connsiteX40" fmla="*/ 792994 w 1792565"/>
                <a:gd name="connsiteY40" fmla="*/ 1234123 h 1662270"/>
                <a:gd name="connsiteX41" fmla="*/ 800759 w 1792565"/>
                <a:gd name="connsiteY41" fmla="*/ 1223687 h 1662270"/>
                <a:gd name="connsiteX42" fmla="*/ 801562 w 1792565"/>
                <a:gd name="connsiteY42" fmla="*/ 1224609 h 1662270"/>
                <a:gd name="connsiteX43" fmla="*/ 802482 w 1792565"/>
                <a:gd name="connsiteY43" fmla="*/ 1237014 h 1662270"/>
                <a:gd name="connsiteX44" fmla="*/ 797873 w 1792565"/>
                <a:gd name="connsiteY44" fmla="*/ 1242210 h 1662270"/>
                <a:gd name="connsiteX45" fmla="*/ 796802 w 1792565"/>
                <a:gd name="connsiteY45" fmla="*/ 1250297 h 1662270"/>
                <a:gd name="connsiteX46" fmla="*/ 793470 w 1792565"/>
                <a:gd name="connsiteY46" fmla="*/ 1237096 h 1662270"/>
                <a:gd name="connsiteX47" fmla="*/ 793374 w 1792565"/>
                <a:gd name="connsiteY47" fmla="*/ 1234008 h 1662270"/>
                <a:gd name="connsiteX48" fmla="*/ 797010 w 1792565"/>
                <a:gd name="connsiteY48" fmla="*/ 1232904 h 1662270"/>
                <a:gd name="connsiteX49" fmla="*/ 800759 w 1792565"/>
                <a:gd name="connsiteY49" fmla="*/ 1223687 h 1662270"/>
                <a:gd name="connsiteX50" fmla="*/ 783473 w 1792565"/>
                <a:gd name="connsiteY50" fmla="*/ 1203677 h 1662270"/>
                <a:gd name="connsiteX51" fmla="*/ 786329 w 1792565"/>
                <a:gd name="connsiteY51" fmla="*/ 1209386 h 1662270"/>
                <a:gd name="connsiteX52" fmla="*/ 783473 w 1792565"/>
                <a:gd name="connsiteY52" fmla="*/ 1215094 h 1662270"/>
                <a:gd name="connsiteX53" fmla="*/ 806721 w 1792565"/>
                <a:gd name="connsiteY53" fmla="*/ 1201126 h 1662270"/>
                <a:gd name="connsiteX54" fmla="*/ 806322 w 1792565"/>
                <a:gd name="connsiteY54" fmla="*/ 1203677 h 1662270"/>
                <a:gd name="connsiteX55" fmla="*/ 805941 w 1792565"/>
                <a:gd name="connsiteY55" fmla="*/ 1202066 h 1662270"/>
                <a:gd name="connsiteX56" fmla="*/ 796802 w 1792565"/>
                <a:gd name="connsiteY56" fmla="*/ 1189405 h 1662270"/>
                <a:gd name="connsiteX57" fmla="*/ 803704 w 1792565"/>
                <a:gd name="connsiteY57" fmla="*/ 1192617 h 1662270"/>
                <a:gd name="connsiteX58" fmla="*/ 805941 w 1792565"/>
                <a:gd name="connsiteY58" fmla="*/ 1202066 h 1662270"/>
                <a:gd name="connsiteX59" fmla="*/ 797992 w 1792565"/>
                <a:gd name="connsiteY59" fmla="*/ 1211645 h 1662270"/>
                <a:gd name="connsiteX60" fmla="*/ 793331 w 1792565"/>
                <a:gd name="connsiteY60" fmla="*/ 1232608 h 1662270"/>
                <a:gd name="connsiteX61" fmla="*/ 792994 w 1792565"/>
                <a:gd name="connsiteY61" fmla="*/ 1221754 h 1662270"/>
                <a:gd name="connsiteX62" fmla="*/ 792042 w 1792565"/>
                <a:gd name="connsiteY62" fmla="*/ 1223657 h 1662270"/>
                <a:gd name="connsiteX63" fmla="*/ 796802 w 1792565"/>
                <a:gd name="connsiteY63" fmla="*/ 1189405 h 1662270"/>
                <a:gd name="connsiteX64" fmla="*/ 793945 w 1792565"/>
                <a:gd name="connsiteY64" fmla="*/ 1156105 h 1662270"/>
                <a:gd name="connsiteX65" fmla="*/ 803464 w 1792565"/>
                <a:gd name="connsiteY65" fmla="*/ 1157056 h 1662270"/>
                <a:gd name="connsiteX66" fmla="*/ 799656 w 1792565"/>
                <a:gd name="connsiteY66" fmla="*/ 1165619 h 1662270"/>
                <a:gd name="connsiteX67" fmla="*/ 793945 w 1792565"/>
                <a:gd name="connsiteY67" fmla="*/ 1156105 h 1662270"/>
                <a:gd name="connsiteX68" fmla="*/ 787281 w 1792565"/>
                <a:gd name="connsiteY68" fmla="*/ 1120664 h 1662270"/>
                <a:gd name="connsiteX69" fmla="*/ 791089 w 1792565"/>
                <a:gd name="connsiteY69" fmla="*/ 1120902 h 1662270"/>
                <a:gd name="connsiteX70" fmla="*/ 780617 w 1792565"/>
                <a:gd name="connsiteY70" fmla="*/ 1127562 h 1662270"/>
                <a:gd name="connsiteX71" fmla="*/ 787281 w 1792565"/>
                <a:gd name="connsiteY71" fmla="*/ 1120664 h 1662270"/>
                <a:gd name="connsiteX72" fmla="*/ 840831 w 1792565"/>
                <a:gd name="connsiteY72" fmla="*/ 1120545 h 1662270"/>
                <a:gd name="connsiteX73" fmla="*/ 841545 w 1792565"/>
                <a:gd name="connsiteY73" fmla="*/ 1127562 h 1662270"/>
                <a:gd name="connsiteX74" fmla="*/ 844400 w 1792565"/>
                <a:gd name="connsiteY74" fmla="*/ 1122805 h 1662270"/>
                <a:gd name="connsiteX75" fmla="*/ 840831 w 1792565"/>
                <a:gd name="connsiteY75" fmla="*/ 1120545 h 1662270"/>
                <a:gd name="connsiteX76" fmla="*/ 835833 w 1792565"/>
                <a:gd name="connsiteY76" fmla="*/ 1099019 h 1662270"/>
                <a:gd name="connsiteX77" fmla="*/ 836785 w 1792565"/>
                <a:gd name="connsiteY77" fmla="*/ 1119950 h 1662270"/>
                <a:gd name="connsiteX78" fmla="*/ 835833 w 1792565"/>
                <a:gd name="connsiteY78" fmla="*/ 1099019 h 1662270"/>
                <a:gd name="connsiteX79" fmla="*/ 822505 w 1792565"/>
                <a:gd name="connsiteY79" fmla="*/ 1088553 h 1662270"/>
                <a:gd name="connsiteX80" fmla="*/ 815841 w 1792565"/>
                <a:gd name="connsiteY80" fmla="*/ 1093310 h 1662270"/>
                <a:gd name="connsiteX81" fmla="*/ 822505 w 1792565"/>
                <a:gd name="connsiteY81" fmla="*/ 1088553 h 1662270"/>
                <a:gd name="connsiteX82" fmla="*/ 812985 w 1792565"/>
                <a:gd name="connsiteY82" fmla="*/ 1075233 h 1662270"/>
                <a:gd name="connsiteX83" fmla="*/ 804418 w 1792565"/>
                <a:gd name="connsiteY83" fmla="*/ 1100922 h 1662270"/>
                <a:gd name="connsiteX84" fmla="*/ 813937 w 1792565"/>
                <a:gd name="connsiteY84" fmla="*/ 1080942 h 1662270"/>
                <a:gd name="connsiteX85" fmla="*/ 809177 w 1792565"/>
                <a:gd name="connsiteY85" fmla="*/ 1087602 h 1662270"/>
                <a:gd name="connsiteX86" fmla="*/ 783473 w 1792565"/>
                <a:gd name="connsiteY86" fmla="*/ 1072378 h 1662270"/>
                <a:gd name="connsiteX87" fmla="*/ 784425 w 1792565"/>
                <a:gd name="connsiteY87" fmla="*/ 1084747 h 1662270"/>
                <a:gd name="connsiteX88" fmla="*/ 780617 w 1792565"/>
                <a:gd name="connsiteY88" fmla="*/ 1090455 h 1662270"/>
                <a:gd name="connsiteX89" fmla="*/ 810130 w 1792565"/>
                <a:gd name="connsiteY89" fmla="*/ 1051447 h 1662270"/>
                <a:gd name="connsiteX90" fmla="*/ 807274 w 1792565"/>
                <a:gd name="connsiteY90" fmla="*/ 1072379 h 1662270"/>
                <a:gd name="connsiteX91" fmla="*/ 808225 w 1792565"/>
                <a:gd name="connsiteY91" fmla="*/ 1071427 h 1662270"/>
                <a:gd name="connsiteX92" fmla="*/ 808225 w 1792565"/>
                <a:gd name="connsiteY92" fmla="*/ 1072379 h 1662270"/>
                <a:gd name="connsiteX93" fmla="*/ 789185 w 1792565"/>
                <a:gd name="connsiteY93" fmla="*/ 1027661 h 1662270"/>
                <a:gd name="connsiteX94" fmla="*/ 789185 w 1792565"/>
                <a:gd name="connsiteY94" fmla="*/ 1040981 h 1662270"/>
                <a:gd name="connsiteX95" fmla="*/ 786329 w 1792565"/>
                <a:gd name="connsiteY95" fmla="*/ 1039078 h 1662270"/>
                <a:gd name="connsiteX96" fmla="*/ 836785 w 1792565"/>
                <a:gd name="connsiteY96" fmla="*/ 1005778 h 1662270"/>
                <a:gd name="connsiteX97" fmla="*/ 826432 w 1792565"/>
                <a:gd name="connsiteY97" fmla="*/ 1016125 h 1662270"/>
                <a:gd name="connsiteX98" fmla="*/ 824392 w 1792565"/>
                <a:gd name="connsiteY98" fmla="*/ 1019880 h 1662270"/>
                <a:gd name="connsiteX99" fmla="*/ 823457 w 1792565"/>
                <a:gd name="connsiteY99" fmla="*/ 1020049 h 1662270"/>
                <a:gd name="connsiteX100" fmla="*/ 823372 w 1792565"/>
                <a:gd name="connsiteY100" fmla="*/ 1021759 h 1662270"/>
                <a:gd name="connsiteX101" fmla="*/ 819649 w 1792565"/>
                <a:gd name="connsiteY101" fmla="*/ 1028612 h 1662270"/>
                <a:gd name="connsiteX102" fmla="*/ 826313 w 1792565"/>
                <a:gd name="connsiteY102" fmla="*/ 1031467 h 1662270"/>
                <a:gd name="connsiteX103" fmla="*/ 823100 w 1792565"/>
                <a:gd name="connsiteY103" fmla="*/ 1027185 h 1662270"/>
                <a:gd name="connsiteX104" fmla="*/ 823372 w 1792565"/>
                <a:gd name="connsiteY104" fmla="*/ 1021759 h 1662270"/>
                <a:gd name="connsiteX105" fmla="*/ 824392 w 1792565"/>
                <a:gd name="connsiteY105" fmla="*/ 1019880 h 1662270"/>
                <a:gd name="connsiteX106" fmla="*/ 833334 w 1792565"/>
                <a:gd name="connsiteY106" fmla="*/ 1018266 h 1662270"/>
                <a:gd name="connsiteX107" fmla="*/ 836785 w 1792565"/>
                <a:gd name="connsiteY107" fmla="*/ 1005778 h 1662270"/>
                <a:gd name="connsiteX108" fmla="*/ 840593 w 1792565"/>
                <a:gd name="connsiteY108" fmla="*/ 994361 h 1662270"/>
                <a:gd name="connsiteX109" fmla="*/ 844400 w 1792565"/>
                <a:gd name="connsiteY109" fmla="*/ 1010535 h 1662270"/>
                <a:gd name="connsiteX110" fmla="*/ 850111 w 1792565"/>
                <a:gd name="connsiteY110" fmla="*/ 894459 h 1662270"/>
                <a:gd name="connsiteX111" fmla="*/ 852967 w 1792565"/>
                <a:gd name="connsiteY111" fmla="*/ 897313 h 1662270"/>
                <a:gd name="connsiteX112" fmla="*/ 849159 w 1792565"/>
                <a:gd name="connsiteY112" fmla="*/ 896362 h 1662270"/>
                <a:gd name="connsiteX113" fmla="*/ 850111 w 1792565"/>
                <a:gd name="connsiteY113" fmla="*/ 894459 h 1662270"/>
                <a:gd name="connsiteX114" fmla="*/ 1159503 w 1792565"/>
                <a:gd name="connsiteY114" fmla="*/ 759355 h 1662270"/>
                <a:gd name="connsiteX115" fmla="*/ 1171879 w 1792565"/>
                <a:gd name="connsiteY115" fmla="*/ 759355 h 1662270"/>
                <a:gd name="connsiteX116" fmla="*/ 1177590 w 1792565"/>
                <a:gd name="connsiteY116" fmla="*/ 762209 h 1662270"/>
                <a:gd name="connsiteX117" fmla="*/ 1306107 w 1792565"/>
                <a:gd name="connsiteY117" fmla="*/ 756501 h 1662270"/>
                <a:gd name="connsiteX118" fmla="*/ 1311819 w 1792565"/>
                <a:gd name="connsiteY118" fmla="*/ 759355 h 1662270"/>
                <a:gd name="connsiteX119" fmla="*/ 1299443 w 1792565"/>
                <a:gd name="connsiteY119" fmla="*/ 759355 h 1662270"/>
                <a:gd name="connsiteX120" fmla="*/ 1306107 w 1792565"/>
                <a:gd name="connsiteY120" fmla="*/ 756501 h 1662270"/>
                <a:gd name="connsiteX121" fmla="*/ 1110952 w 1792565"/>
                <a:gd name="connsiteY121" fmla="*/ 753646 h 1662270"/>
                <a:gd name="connsiteX122" fmla="*/ 1125232 w 1792565"/>
                <a:gd name="connsiteY122" fmla="*/ 754597 h 1662270"/>
                <a:gd name="connsiteX123" fmla="*/ 1123328 w 1792565"/>
                <a:gd name="connsiteY123" fmla="*/ 756500 h 1662270"/>
                <a:gd name="connsiteX124" fmla="*/ 1210910 w 1792565"/>
                <a:gd name="connsiteY124" fmla="*/ 751744 h 1662270"/>
                <a:gd name="connsiteX125" fmla="*/ 1217573 w 1792565"/>
                <a:gd name="connsiteY125" fmla="*/ 762210 h 1662270"/>
                <a:gd name="connsiteX126" fmla="*/ 1210910 w 1792565"/>
                <a:gd name="connsiteY126" fmla="*/ 751744 h 1662270"/>
                <a:gd name="connsiteX127" fmla="*/ 497654 w 1792565"/>
                <a:gd name="connsiteY127" fmla="*/ 750639 h 1662270"/>
                <a:gd name="connsiteX128" fmla="*/ 497406 w 1792565"/>
                <a:gd name="connsiteY128" fmla="*/ 750911 h 1662270"/>
                <a:gd name="connsiteX129" fmla="*/ 488362 w 1792565"/>
                <a:gd name="connsiteY129" fmla="*/ 752695 h 1662270"/>
                <a:gd name="connsiteX130" fmla="*/ 245608 w 1792565"/>
                <a:gd name="connsiteY130" fmla="*/ 746035 h 1662270"/>
                <a:gd name="connsiteX131" fmla="*/ 264647 w 1792565"/>
                <a:gd name="connsiteY131" fmla="*/ 747938 h 1662270"/>
                <a:gd name="connsiteX132" fmla="*/ 245608 w 1792565"/>
                <a:gd name="connsiteY132" fmla="*/ 746035 h 1662270"/>
                <a:gd name="connsiteX133" fmla="*/ 1413680 w 1792565"/>
                <a:gd name="connsiteY133" fmla="*/ 741278 h 1662270"/>
                <a:gd name="connsiteX134" fmla="*/ 1428912 w 1792565"/>
                <a:gd name="connsiteY134" fmla="*/ 747938 h 1662270"/>
                <a:gd name="connsiteX135" fmla="*/ 1413680 w 1792565"/>
                <a:gd name="connsiteY135" fmla="*/ 741278 h 1662270"/>
                <a:gd name="connsiteX136" fmla="*/ 1696773 w 1792565"/>
                <a:gd name="connsiteY136" fmla="*/ 739375 h 1662270"/>
                <a:gd name="connsiteX137" fmla="*/ 1701176 w 1792565"/>
                <a:gd name="connsiteY137" fmla="*/ 740327 h 1662270"/>
                <a:gd name="connsiteX138" fmla="*/ 1691656 w 1792565"/>
                <a:gd name="connsiteY138" fmla="*/ 741278 h 1662270"/>
                <a:gd name="connsiteX139" fmla="*/ 1696773 w 1792565"/>
                <a:gd name="connsiteY139" fmla="*/ 739375 h 1662270"/>
                <a:gd name="connsiteX140" fmla="*/ 1249940 w 1792565"/>
                <a:gd name="connsiteY140" fmla="*/ 739375 h 1662270"/>
                <a:gd name="connsiteX141" fmla="*/ 1259460 w 1792565"/>
                <a:gd name="connsiteY141" fmla="*/ 743181 h 1662270"/>
                <a:gd name="connsiteX142" fmla="*/ 1248988 w 1792565"/>
                <a:gd name="connsiteY142" fmla="*/ 748889 h 1662270"/>
                <a:gd name="connsiteX143" fmla="*/ 768243 w 1792565"/>
                <a:gd name="connsiteY143" fmla="*/ 738424 h 1662270"/>
                <a:gd name="connsiteX144" fmla="*/ 758723 w 1792565"/>
                <a:gd name="connsiteY144" fmla="*/ 739375 h 1662270"/>
                <a:gd name="connsiteX145" fmla="*/ 763483 w 1792565"/>
                <a:gd name="connsiteY145" fmla="*/ 743181 h 1662270"/>
                <a:gd name="connsiteX146" fmla="*/ 640678 w 1792565"/>
                <a:gd name="connsiteY146" fmla="*/ 738423 h 1662270"/>
                <a:gd name="connsiteX147" fmla="*/ 615926 w 1792565"/>
                <a:gd name="connsiteY147" fmla="*/ 746035 h 1662270"/>
                <a:gd name="connsiteX148" fmla="*/ 640678 w 1792565"/>
                <a:gd name="connsiteY148" fmla="*/ 738423 h 1662270"/>
                <a:gd name="connsiteX149" fmla="*/ 663526 w 1792565"/>
                <a:gd name="connsiteY149" fmla="*/ 737472 h 1662270"/>
                <a:gd name="connsiteX150" fmla="*/ 662574 w 1792565"/>
                <a:gd name="connsiteY150" fmla="*/ 738424 h 1662270"/>
                <a:gd name="connsiteX151" fmla="*/ 673045 w 1792565"/>
                <a:gd name="connsiteY151" fmla="*/ 741278 h 1662270"/>
                <a:gd name="connsiteX152" fmla="*/ 673997 w 1792565"/>
                <a:gd name="connsiteY152" fmla="*/ 740327 h 1662270"/>
                <a:gd name="connsiteX153" fmla="*/ 805370 w 1792565"/>
                <a:gd name="connsiteY153" fmla="*/ 733667 h 1662270"/>
                <a:gd name="connsiteX154" fmla="*/ 786330 w 1792565"/>
                <a:gd name="connsiteY154" fmla="*/ 740327 h 1662270"/>
                <a:gd name="connsiteX155" fmla="*/ 783474 w 1792565"/>
                <a:gd name="connsiteY155" fmla="*/ 745084 h 1662270"/>
                <a:gd name="connsiteX156" fmla="*/ 782522 w 1792565"/>
                <a:gd name="connsiteY156" fmla="*/ 738424 h 1662270"/>
                <a:gd name="connsiteX157" fmla="*/ 778714 w 1792565"/>
                <a:gd name="connsiteY157" fmla="*/ 736521 h 1662270"/>
                <a:gd name="connsiteX158" fmla="*/ 774906 w 1792565"/>
                <a:gd name="connsiteY158" fmla="*/ 749841 h 1662270"/>
                <a:gd name="connsiteX159" fmla="*/ 794898 w 1792565"/>
                <a:gd name="connsiteY159" fmla="*/ 752695 h 1662270"/>
                <a:gd name="connsiteX160" fmla="*/ 806322 w 1792565"/>
                <a:gd name="connsiteY160" fmla="*/ 742230 h 1662270"/>
                <a:gd name="connsiteX161" fmla="*/ 805370 w 1792565"/>
                <a:gd name="connsiteY161" fmla="*/ 733667 h 1662270"/>
                <a:gd name="connsiteX162" fmla="*/ 449331 w 1792565"/>
                <a:gd name="connsiteY162" fmla="*/ 732715 h 1662270"/>
                <a:gd name="connsiteX163" fmla="*/ 427436 w 1792565"/>
                <a:gd name="connsiteY163" fmla="*/ 736521 h 1662270"/>
                <a:gd name="connsiteX164" fmla="*/ 449331 w 1792565"/>
                <a:gd name="connsiteY164" fmla="*/ 732715 h 1662270"/>
                <a:gd name="connsiteX165" fmla="*/ 174211 w 1792565"/>
                <a:gd name="connsiteY165" fmla="*/ 732715 h 1662270"/>
                <a:gd name="connsiteX166" fmla="*/ 169451 w 1792565"/>
                <a:gd name="connsiteY166" fmla="*/ 735570 h 1662270"/>
                <a:gd name="connsiteX167" fmla="*/ 164691 w 1792565"/>
                <a:gd name="connsiteY167" fmla="*/ 733667 h 1662270"/>
                <a:gd name="connsiteX168" fmla="*/ 161835 w 1792565"/>
                <a:gd name="connsiteY168" fmla="*/ 737472 h 1662270"/>
                <a:gd name="connsiteX169" fmla="*/ 152316 w 1792565"/>
                <a:gd name="connsiteY169" fmla="*/ 749841 h 1662270"/>
                <a:gd name="connsiteX170" fmla="*/ 161835 w 1792565"/>
                <a:gd name="connsiteY170" fmla="*/ 748890 h 1662270"/>
                <a:gd name="connsiteX171" fmla="*/ 158028 w 1792565"/>
                <a:gd name="connsiteY171" fmla="*/ 746035 h 1662270"/>
                <a:gd name="connsiteX172" fmla="*/ 174211 w 1792565"/>
                <a:gd name="connsiteY172" fmla="*/ 749841 h 1662270"/>
                <a:gd name="connsiteX173" fmla="*/ 161835 w 1792565"/>
                <a:gd name="connsiteY173" fmla="*/ 737472 h 1662270"/>
                <a:gd name="connsiteX174" fmla="*/ 169451 w 1792565"/>
                <a:gd name="connsiteY174" fmla="*/ 735570 h 1662270"/>
                <a:gd name="connsiteX175" fmla="*/ 175163 w 1792565"/>
                <a:gd name="connsiteY175" fmla="*/ 734618 h 1662270"/>
                <a:gd name="connsiteX176" fmla="*/ 1578371 w 1792565"/>
                <a:gd name="connsiteY176" fmla="*/ 730812 h 1662270"/>
                <a:gd name="connsiteX177" fmla="*/ 1593602 w 1792565"/>
                <a:gd name="connsiteY177" fmla="*/ 732715 h 1662270"/>
                <a:gd name="connsiteX178" fmla="*/ 1600266 w 1792565"/>
                <a:gd name="connsiteY178" fmla="*/ 744132 h 1662270"/>
                <a:gd name="connsiteX179" fmla="*/ 1578371 w 1792565"/>
                <a:gd name="connsiteY179" fmla="*/ 730812 h 1662270"/>
                <a:gd name="connsiteX180" fmla="*/ 296064 w 1792565"/>
                <a:gd name="connsiteY180" fmla="*/ 730812 h 1662270"/>
                <a:gd name="connsiteX181" fmla="*/ 290352 w 1792565"/>
                <a:gd name="connsiteY181" fmla="*/ 735570 h 1662270"/>
                <a:gd name="connsiteX182" fmla="*/ 312247 w 1792565"/>
                <a:gd name="connsiteY182" fmla="*/ 734618 h 1662270"/>
                <a:gd name="connsiteX183" fmla="*/ 1168071 w 1792565"/>
                <a:gd name="connsiteY183" fmla="*/ 729861 h 1662270"/>
                <a:gd name="connsiteX184" fmla="*/ 1174735 w 1792565"/>
                <a:gd name="connsiteY184" fmla="*/ 734618 h 1662270"/>
                <a:gd name="connsiteX185" fmla="*/ 1161408 w 1792565"/>
                <a:gd name="connsiteY185" fmla="*/ 730812 h 1662270"/>
                <a:gd name="connsiteX186" fmla="*/ 1189015 w 1792565"/>
                <a:gd name="connsiteY186" fmla="*/ 738424 h 1662270"/>
                <a:gd name="connsiteX187" fmla="*/ 1153792 w 1792565"/>
                <a:gd name="connsiteY187" fmla="*/ 729861 h 1662270"/>
                <a:gd name="connsiteX188" fmla="*/ 1156648 w 1792565"/>
                <a:gd name="connsiteY188" fmla="*/ 735570 h 1662270"/>
                <a:gd name="connsiteX189" fmla="*/ 1134752 w 1792565"/>
                <a:gd name="connsiteY189" fmla="*/ 733667 h 1662270"/>
                <a:gd name="connsiteX190" fmla="*/ 1157600 w 1792565"/>
                <a:gd name="connsiteY190" fmla="*/ 736521 h 1662270"/>
                <a:gd name="connsiteX191" fmla="*/ 1156648 w 1792565"/>
                <a:gd name="connsiteY191" fmla="*/ 735570 h 1662270"/>
                <a:gd name="connsiteX192" fmla="*/ 1158552 w 1792565"/>
                <a:gd name="connsiteY192" fmla="*/ 735570 h 1662270"/>
                <a:gd name="connsiteX193" fmla="*/ 1774121 w 1792565"/>
                <a:gd name="connsiteY193" fmla="*/ 724628 h 1662270"/>
                <a:gd name="connsiteX194" fmla="*/ 1792565 w 1792565"/>
                <a:gd name="connsiteY194" fmla="*/ 730812 h 1662270"/>
                <a:gd name="connsiteX195" fmla="*/ 1750678 w 1792565"/>
                <a:gd name="connsiteY195" fmla="*/ 727006 h 1662270"/>
                <a:gd name="connsiteX196" fmla="*/ 1774121 w 1792565"/>
                <a:gd name="connsiteY196" fmla="*/ 724628 h 1662270"/>
                <a:gd name="connsiteX197" fmla="*/ 96149 w 1792565"/>
                <a:gd name="connsiteY197" fmla="*/ 723201 h 1662270"/>
                <a:gd name="connsiteX198" fmla="*/ 102813 w 1792565"/>
                <a:gd name="connsiteY198" fmla="*/ 730812 h 1662270"/>
                <a:gd name="connsiteX199" fmla="*/ 100909 w 1792565"/>
                <a:gd name="connsiteY199" fmla="*/ 725104 h 1662270"/>
                <a:gd name="connsiteX200" fmla="*/ 794898 w 1792565"/>
                <a:gd name="connsiteY200" fmla="*/ 722249 h 1662270"/>
                <a:gd name="connsiteX201" fmla="*/ 794898 w 1792565"/>
                <a:gd name="connsiteY201" fmla="*/ 723201 h 1662270"/>
                <a:gd name="connsiteX202" fmla="*/ 803466 w 1792565"/>
                <a:gd name="connsiteY202" fmla="*/ 723201 h 1662270"/>
                <a:gd name="connsiteX203" fmla="*/ 794898 w 1792565"/>
                <a:gd name="connsiteY203" fmla="*/ 722249 h 1662270"/>
                <a:gd name="connsiteX204" fmla="*/ 1448904 w 1792565"/>
                <a:gd name="connsiteY204" fmla="*/ 721298 h 1662270"/>
                <a:gd name="connsiteX205" fmla="*/ 1446048 w 1792565"/>
                <a:gd name="connsiteY205" fmla="*/ 725104 h 1662270"/>
                <a:gd name="connsiteX206" fmla="*/ 1454616 w 1792565"/>
                <a:gd name="connsiteY206" fmla="*/ 722249 h 1662270"/>
                <a:gd name="connsiteX207" fmla="*/ 753963 w 1792565"/>
                <a:gd name="connsiteY207" fmla="*/ 721298 h 1662270"/>
                <a:gd name="connsiteX208" fmla="*/ 779666 w 1792565"/>
                <a:gd name="connsiteY208" fmla="*/ 728909 h 1662270"/>
                <a:gd name="connsiteX209" fmla="*/ 779666 w 1792565"/>
                <a:gd name="connsiteY209" fmla="*/ 727958 h 1662270"/>
                <a:gd name="connsiteX210" fmla="*/ 753963 w 1792565"/>
                <a:gd name="connsiteY210" fmla="*/ 721298 h 1662270"/>
                <a:gd name="connsiteX211" fmla="*/ 400781 w 1792565"/>
                <a:gd name="connsiteY211" fmla="*/ 721298 h 1662270"/>
                <a:gd name="connsiteX212" fmla="*/ 391261 w 1792565"/>
                <a:gd name="connsiteY212" fmla="*/ 730812 h 1662270"/>
                <a:gd name="connsiteX213" fmla="*/ 408397 w 1792565"/>
                <a:gd name="connsiteY213" fmla="*/ 735570 h 1662270"/>
                <a:gd name="connsiteX214" fmla="*/ 413157 w 1792565"/>
                <a:gd name="connsiteY214" fmla="*/ 727958 h 1662270"/>
                <a:gd name="connsiteX215" fmla="*/ 400781 w 1792565"/>
                <a:gd name="connsiteY215" fmla="*/ 721298 h 1662270"/>
                <a:gd name="connsiteX216" fmla="*/ 1175687 w 1792565"/>
                <a:gd name="connsiteY216" fmla="*/ 720346 h 1662270"/>
                <a:gd name="connsiteX217" fmla="*/ 1181399 w 1792565"/>
                <a:gd name="connsiteY217" fmla="*/ 727007 h 1662270"/>
                <a:gd name="connsiteX218" fmla="*/ 1175687 w 1792565"/>
                <a:gd name="connsiteY218" fmla="*/ 720346 h 1662270"/>
                <a:gd name="connsiteX219" fmla="*/ 1743063 w 1792565"/>
                <a:gd name="connsiteY219" fmla="*/ 719395 h 1662270"/>
                <a:gd name="connsiteX220" fmla="*/ 1750679 w 1792565"/>
                <a:gd name="connsiteY220" fmla="*/ 719395 h 1662270"/>
                <a:gd name="connsiteX221" fmla="*/ 1750679 w 1792565"/>
                <a:gd name="connsiteY221" fmla="*/ 723201 h 1662270"/>
                <a:gd name="connsiteX222" fmla="*/ 1561237 w 1792565"/>
                <a:gd name="connsiteY222" fmla="*/ 712735 h 1662270"/>
                <a:gd name="connsiteX223" fmla="*/ 1556477 w 1792565"/>
                <a:gd name="connsiteY223" fmla="*/ 719395 h 1662270"/>
                <a:gd name="connsiteX224" fmla="*/ 1566948 w 1792565"/>
                <a:gd name="connsiteY224" fmla="*/ 719395 h 1662270"/>
                <a:gd name="connsiteX225" fmla="*/ 1745918 w 1792565"/>
                <a:gd name="connsiteY225" fmla="*/ 709880 h 1662270"/>
                <a:gd name="connsiteX226" fmla="*/ 1760198 w 1792565"/>
                <a:gd name="connsiteY226" fmla="*/ 712734 h 1662270"/>
                <a:gd name="connsiteX227" fmla="*/ 1745918 w 1792565"/>
                <a:gd name="connsiteY227" fmla="*/ 709880 h 1662270"/>
                <a:gd name="connsiteX228" fmla="*/ 1365130 w 1792565"/>
                <a:gd name="connsiteY228" fmla="*/ 707978 h 1662270"/>
                <a:gd name="connsiteX229" fmla="*/ 1338475 w 1792565"/>
                <a:gd name="connsiteY229" fmla="*/ 714638 h 1662270"/>
                <a:gd name="connsiteX230" fmla="*/ 1349898 w 1792565"/>
                <a:gd name="connsiteY230" fmla="*/ 719395 h 1662270"/>
                <a:gd name="connsiteX231" fmla="*/ 1335619 w 1792565"/>
                <a:gd name="connsiteY231" fmla="*/ 720346 h 1662270"/>
                <a:gd name="connsiteX232" fmla="*/ 1337523 w 1792565"/>
                <a:gd name="connsiteY232" fmla="*/ 725104 h 1662270"/>
                <a:gd name="connsiteX233" fmla="*/ 1379410 w 1792565"/>
                <a:gd name="connsiteY233" fmla="*/ 720346 h 1662270"/>
                <a:gd name="connsiteX234" fmla="*/ 1365130 w 1792565"/>
                <a:gd name="connsiteY234" fmla="*/ 707978 h 1662270"/>
                <a:gd name="connsiteX235" fmla="*/ 1087154 w 1792565"/>
                <a:gd name="connsiteY235" fmla="*/ 707026 h 1662270"/>
                <a:gd name="connsiteX236" fmla="*/ 1098458 w 1792565"/>
                <a:gd name="connsiteY236" fmla="*/ 717373 h 1662270"/>
                <a:gd name="connsiteX237" fmla="*/ 1102375 w 1792565"/>
                <a:gd name="connsiteY237" fmla="*/ 719348 h 1662270"/>
                <a:gd name="connsiteX238" fmla="*/ 1102385 w 1792565"/>
                <a:gd name="connsiteY238" fmla="*/ 719395 h 1662270"/>
                <a:gd name="connsiteX239" fmla="*/ 1102477 w 1792565"/>
                <a:gd name="connsiteY239" fmla="*/ 719399 h 1662270"/>
                <a:gd name="connsiteX240" fmla="*/ 1111905 w 1792565"/>
                <a:gd name="connsiteY240" fmla="*/ 724152 h 1662270"/>
                <a:gd name="connsiteX241" fmla="*/ 1114761 w 1792565"/>
                <a:gd name="connsiteY241" fmla="*/ 716541 h 1662270"/>
                <a:gd name="connsiteX242" fmla="*/ 1110358 w 1792565"/>
                <a:gd name="connsiteY242" fmla="*/ 719752 h 1662270"/>
                <a:gd name="connsiteX243" fmla="*/ 1102477 w 1792565"/>
                <a:gd name="connsiteY243" fmla="*/ 719399 h 1662270"/>
                <a:gd name="connsiteX244" fmla="*/ 1102375 w 1792565"/>
                <a:gd name="connsiteY244" fmla="*/ 719348 h 1662270"/>
                <a:gd name="connsiteX245" fmla="*/ 1100481 w 1792565"/>
                <a:gd name="connsiteY245" fmla="*/ 710000 h 1662270"/>
                <a:gd name="connsiteX246" fmla="*/ 1087154 w 1792565"/>
                <a:gd name="connsiteY246" fmla="*/ 707026 h 1662270"/>
                <a:gd name="connsiteX247" fmla="*/ 1197345 w 1792565"/>
                <a:gd name="connsiteY247" fmla="*/ 704648 h 1662270"/>
                <a:gd name="connsiteX248" fmla="*/ 1187111 w 1792565"/>
                <a:gd name="connsiteY248" fmla="*/ 707978 h 1662270"/>
                <a:gd name="connsiteX249" fmla="*/ 1209006 w 1792565"/>
                <a:gd name="connsiteY249" fmla="*/ 707026 h 1662270"/>
                <a:gd name="connsiteX250" fmla="*/ 1197345 w 1792565"/>
                <a:gd name="connsiteY250" fmla="*/ 704648 h 1662270"/>
                <a:gd name="connsiteX251" fmla="*/ 652102 w 1792565"/>
                <a:gd name="connsiteY251" fmla="*/ 704172 h 1662270"/>
                <a:gd name="connsiteX252" fmla="*/ 632110 w 1792565"/>
                <a:gd name="connsiteY252" fmla="*/ 705123 h 1662270"/>
                <a:gd name="connsiteX253" fmla="*/ 662574 w 1792565"/>
                <a:gd name="connsiteY253" fmla="*/ 712735 h 1662270"/>
                <a:gd name="connsiteX254" fmla="*/ 652102 w 1792565"/>
                <a:gd name="connsiteY254" fmla="*/ 709881 h 1662270"/>
                <a:gd name="connsiteX255" fmla="*/ 654958 w 1792565"/>
                <a:gd name="connsiteY255" fmla="*/ 708929 h 1662270"/>
                <a:gd name="connsiteX256" fmla="*/ 1092866 w 1792565"/>
                <a:gd name="connsiteY256" fmla="*/ 699415 h 1662270"/>
                <a:gd name="connsiteX257" fmla="*/ 1075730 w 1792565"/>
                <a:gd name="connsiteY257" fmla="*/ 703221 h 1662270"/>
                <a:gd name="connsiteX258" fmla="*/ 1092866 w 1792565"/>
                <a:gd name="connsiteY258" fmla="*/ 699415 h 1662270"/>
                <a:gd name="connsiteX259" fmla="*/ 1212814 w 1792565"/>
                <a:gd name="connsiteY259" fmla="*/ 698463 h 1662270"/>
                <a:gd name="connsiteX260" fmla="*/ 1217574 w 1792565"/>
                <a:gd name="connsiteY260" fmla="*/ 701318 h 1662270"/>
                <a:gd name="connsiteX261" fmla="*/ 255129 w 1792565"/>
                <a:gd name="connsiteY261" fmla="*/ 697512 h 1662270"/>
                <a:gd name="connsiteX262" fmla="*/ 241801 w 1792565"/>
                <a:gd name="connsiteY262" fmla="*/ 698463 h 1662270"/>
                <a:gd name="connsiteX263" fmla="*/ 255129 w 1792565"/>
                <a:gd name="connsiteY263" fmla="*/ 697512 h 1662270"/>
                <a:gd name="connsiteX264" fmla="*/ 511210 w 1792565"/>
                <a:gd name="connsiteY264" fmla="*/ 695609 h 1662270"/>
                <a:gd name="connsiteX265" fmla="*/ 519778 w 1792565"/>
                <a:gd name="connsiteY265" fmla="*/ 703221 h 1662270"/>
                <a:gd name="connsiteX266" fmla="*/ 515018 w 1792565"/>
                <a:gd name="connsiteY266" fmla="*/ 704172 h 1662270"/>
                <a:gd name="connsiteX267" fmla="*/ 521206 w 1792565"/>
                <a:gd name="connsiteY267" fmla="*/ 707978 h 1662270"/>
                <a:gd name="connsiteX268" fmla="*/ 524640 w 1792565"/>
                <a:gd name="connsiteY268" fmla="*/ 708339 h 1662270"/>
                <a:gd name="connsiteX269" fmla="*/ 523585 w 1792565"/>
                <a:gd name="connsiteY269" fmla="*/ 709881 h 1662270"/>
                <a:gd name="connsiteX270" fmla="*/ 530249 w 1792565"/>
                <a:gd name="connsiteY270" fmla="*/ 708929 h 1662270"/>
                <a:gd name="connsiteX271" fmla="*/ 524640 w 1792565"/>
                <a:gd name="connsiteY271" fmla="*/ 708339 h 1662270"/>
                <a:gd name="connsiteX272" fmla="*/ 525355 w 1792565"/>
                <a:gd name="connsiteY272" fmla="*/ 707294 h 1662270"/>
                <a:gd name="connsiteX273" fmla="*/ 525489 w 1792565"/>
                <a:gd name="connsiteY273" fmla="*/ 698463 h 1662270"/>
                <a:gd name="connsiteX274" fmla="*/ 511210 w 1792565"/>
                <a:gd name="connsiteY274" fmla="*/ 695609 h 1662270"/>
                <a:gd name="connsiteX275" fmla="*/ 970060 w 1792565"/>
                <a:gd name="connsiteY275" fmla="*/ 689900 h 1662270"/>
                <a:gd name="connsiteX276" fmla="*/ 969108 w 1792565"/>
                <a:gd name="connsiteY276" fmla="*/ 693706 h 1662270"/>
                <a:gd name="connsiteX277" fmla="*/ 967204 w 1792565"/>
                <a:gd name="connsiteY277" fmla="*/ 692754 h 1662270"/>
                <a:gd name="connsiteX278" fmla="*/ 541316 w 1792565"/>
                <a:gd name="connsiteY278" fmla="*/ 688473 h 1662270"/>
                <a:gd name="connsiteX279" fmla="*/ 531201 w 1792565"/>
                <a:gd name="connsiteY279" fmla="*/ 690852 h 1662270"/>
                <a:gd name="connsiteX280" fmla="*/ 549289 w 1792565"/>
                <a:gd name="connsiteY280" fmla="*/ 694658 h 1662270"/>
                <a:gd name="connsiteX281" fmla="*/ 541316 w 1792565"/>
                <a:gd name="connsiteY281" fmla="*/ 688473 h 1662270"/>
                <a:gd name="connsiteX282" fmla="*/ 224666 w 1792565"/>
                <a:gd name="connsiteY282" fmla="*/ 687046 h 1662270"/>
                <a:gd name="connsiteX283" fmla="*/ 242753 w 1792565"/>
                <a:gd name="connsiteY283" fmla="*/ 693706 h 1662270"/>
                <a:gd name="connsiteX284" fmla="*/ 224666 w 1792565"/>
                <a:gd name="connsiteY284" fmla="*/ 687046 h 1662270"/>
                <a:gd name="connsiteX285" fmla="*/ 766339 w 1792565"/>
                <a:gd name="connsiteY285" fmla="*/ 685143 h 1662270"/>
                <a:gd name="connsiteX286" fmla="*/ 773954 w 1792565"/>
                <a:gd name="connsiteY286" fmla="*/ 686095 h 1662270"/>
                <a:gd name="connsiteX287" fmla="*/ 734924 w 1792565"/>
                <a:gd name="connsiteY287" fmla="*/ 685143 h 1662270"/>
                <a:gd name="connsiteX288" fmla="*/ 738731 w 1792565"/>
                <a:gd name="connsiteY288" fmla="*/ 694658 h 1662270"/>
                <a:gd name="connsiteX289" fmla="*/ 731116 w 1792565"/>
                <a:gd name="connsiteY289" fmla="*/ 693706 h 1662270"/>
                <a:gd name="connsiteX290" fmla="*/ 750155 w 1792565"/>
                <a:gd name="connsiteY290" fmla="*/ 695609 h 1662270"/>
                <a:gd name="connsiteX291" fmla="*/ 734924 w 1792565"/>
                <a:gd name="connsiteY291" fmla="*/ 685143 h 1662270"/>
                <a:gd name="connsiteX292" fmla="*/ 854634 w 1792565"/>
                <a:gd name="connsiteY292" fmla="*/ 676699 h 1662270"/>
                <a:gd name="connsiteX293" fmla="*/ 851064 w 1792565"/>
                <a:gd name="connsiteY293" fmla="*/ 679435 h 1662270"/>
                <a:gd name="connsiteX294" fmla="*/ 855824 w 1792565"/>
                <a:gd name="connsiteY294" fmla="*/ 680386 h 1662270"/>
                <a:gd name="connsiteX295" fmla="*/ 856776 w 1792565"/>
                <a:gd name="connsiteY295" fmla="*/ 677532 h 1662270"/>
                <a:gd name="connsiteX296" fmla="*/ 854634 w 1792565"/>
                <a:gd name="connsiteY296" fmla="*/ 676699 h 1662270"/>
                <a:gd name="connsiteX297" fmla="*/ 804646 w 1792565"/>
                <a:gd name="connsiteY297" fmla="*/ 614295 h 1662270"/>
                <a:gd name="connsiteX298" fmla="*/ 802514 w 1792565"/>
                <a:gd name="connsiteY298" fmla="*/ 621397 h 1662270"/>
                <a:gd name="connsiteX299" fmla="*/ 801562 w 1792565"/>
                <a:gd name="connsiteY299" fmla="*/ 620445 h 1662270"/>
                <a:gd name="connsiteX300" fmla="*/ 802423 w 1792565"/>
                <a:gd name="connsiteY300" fmla="*/ 617579 h 1662270"/>
                <a:gd name="connsiteX301" fmla="*/ 803228 w 1792565"/>
                <a:gd name="connsiteY301" fmla="*/ 616759 h 1662270"/>
                <a:gd name="connsiteX302" fmla="*/ 837737 w 1792565"/>
                <a:gd name="connsiteY302" fmla="*/ 582388 h 1662270"/>
                <a:gd name="connsiteX303" fmla="*/ 830121 w 1792565"/>
                <a:gd name="connsiteY303" fmla="*/ 610931 h 1662270"/>
                <a:gd name="connsiteX304" fmla="*/ 832977 w 1792565"/>
                <a:gd name="connsiteY304" fmla="*/ 601417 h 1662270"/>
                <a:gd name="connsiteX305" fmla="*/ 833929 w 1792565"/>
                <a:gd name="connsiteY305" fmla="*/ 603320 h 1662270"/>
                <a:gd name="connsiteX306" fmla="*/ 838689 w 1792565"/>
                <a:gd name="connsiteY306" fmla="*/ 600465 h 1662270"/>
                <a:gd name="connsiteX307" fmla="*/ 837737 w 1792565"/>
                <a:gd name="connsiteY307" fmla="*/ 582388 h 1662270"/>
                <a:gd name="connsiteX308" fmla="*/ 796801 w 1792565"/>
                <a:gd name="connsiteY308" fmla="*/ 567164 h 1662270"/>
                <a:gd name="connsiteX309" fmla="*/ 804417 w 1792565"/>
                <a:gd name="connsiteY309" fmla="*/ 589999 h 1662270"/>
                <a:gd name="connsiteX310" fmla="*/ 796801 w 1792565"/>
                <a:gd name="connsiteY310" fmla="*/ 567164 h 1662270"/>
                <a:gd name="connsiteX311" fmla="*/ 852968 w 1792565"/>
                <a:gd name="connsiteY311" fmla="*/ 489147 h 1662270"/>
                <a:gd name="connsiteX312" fmla="*/ 849160 w 1792565"/>
                <a:gd name="connsiteY312" fmla="*/ 505321 h 1662270"/>
                <a:gd name="connsiteX313" fmla="*/ 852968 w 1792565"/>
                <a:gd name="connsiteY313" fmla="*/ 489147 h 1662270"/>
                <a:gd name="connsiteX314" fmla="*/ 848208 w 1792565"/>
                <a:gd name="connsiteY314" fmla="*/ 470118 h 1662270"/>
                <a:gd name="connsiteX315" fmla="*/ 840593 w 1792565"/>
                <a:gd name="connsiteY315" fmla="*/ 478681 h 1662270"/>
                <a:gd name="connsiteX316" fmla="*/ 839641 w 1792565"/>
                <a:gd name="connsiteY316" fmla="*/ 473924 h 1662270"/>
                <a:gd name="connsiteX317" fmla="*/ 835833 w 1792565"/>
                <a:gd name="connsiteY317" fmla="*/ 479633 h 1662270"/>
                <a:gd name="connsiteX318" fmla="*/ 835494 w 1792565"/>
                <a:gd name="connsiteY318" fmla="*/ 482686 h 1662270"/>
                <a:gd name="connsiteX319" fmla="*/ 833929 w 1792565"/>
                <a:gd name="connsiteY319" fmla="*/ 481535 h 1662270"/>
                <a:gd name="connsiteX320" fmla="*/ 834881 w 1792565"/>
                <a:gd name="connsiteY320" fmla="*/ 488196 h 1662270"/>
                <a:gd name="connsiteX321" fmla="*/ 835494 w 1792565"/>
                <a:gd name="connsiteY321" fmla="*/ 482686 h 1662270"/>
                <a:gd name="connsiteX322" fmla="*/ 836517 w 1792565"/>
                <a:gd name="connsiteY322" fmla="*/ 483438 h 1662270"/>
                <a:gd name="connsiteX323" fmla="*/ 845352 w 1792565"/>
                <a:gd name="connsiteY323" fmla="*/ 483438 h 1662270"/>
                <a:gd name="connsiteX324" fmla="*/ 848208 w 1792565"/>
                <a:gd name="connsiteY324" fmla="*/ 470118 h 1662270"/>
                <a:gd name="connsiteX325" fmla="*/ 787282 w 1792565"/>
                <a:gd name="connsiteY325" fmla="*/ 449187 h 1662270"/>
                <a:gd name="connsiteX326" fmla="*/ 789365 w 1792565"/>
                <a:gd name="connsiteY326" fmla="*/ 458000 h 1662270"/>
                <a:gd name="connsiteX327" fmla="*/ 789067 w 1792565"/>
                <a:gd name="connsiteY327" fmla="*/ 457749 h 1662270"/>
                <a:gd name="connsiteX328" fmla="*/ 787282 w 1792565"/>
                <a:gd name="connsiteY328" fmla="*/ 449187 h 1662270"/>
                <a:gd name="connsiteX329" fmla="*/ 807274 w 1792565"/>
                <a:gd name="connsiteY329" fmla="*/ 392100 h 1662270"/>
                <a:gd name="connsiteX330" fmla="*/ 811081 w 1792565"/>
                <a:gd name="connsiteY330" fmla="*/ 412080 h 1662270"/>
                <a:gd name="connsiteX331" fmla="*/ 807274 w 1792565"/>
                <a:gd name="connsiteY331" fmla="*/ 392100 h 1662270"/>
                <a:gd name="connsiteX332" fmla="*/ 812033 w 1792565"/>
                <a:gd name="connsiteY332" fmla="*/ 358800 h 1662270"/>
                <a:gd name="connsiteX333" fmla="*/ 807274 w 1792565"/>
                <a:gd name="connsiteY333" fmla="*/ 374974 h 1662270"/>
                <a:gd name="connsiteX334" fmla="*/ 815841 w 1792565"/>
                <a:gd name="connsiteY334" fmla="*/ 378780 h 1662270"/>
                <a:gd name="connsiteX335" fmla="*/ 821553 w 1792565"/>
                <a:gd name="connsiteY335" fmla="*/ 367363 h 1662270"/>
                <a:gd name="connsiteX336" fmla="*/ 812033 w 1792565"/>
                <a:gd name="connsiteY336" fmla="*/ 358800 h 1662270"/>
                <a:gd name="connsiteX337" fmla="*/ 807274 w 1792565"/>
                <a:gd name="connsiteY337" fmla="*/ 265559 h 1662270"/>
                <a:gd name="connsiteX338" fmla="*/ 808225 w 1792565"/>
                <a:gd name="connsiteY338" fmla="*/ 286491 h 1662270"/>
                <a:gd name="connsiteX339" fmla="*/ 812033 w 1792565"/>
                <a:gd name="connsiteY339" fmla="*/ 271268 h 1662270"/>
                <a:gd name="connsiteX340" fmla="*/ 807274 w 1792565"/>
                <a:gd name="connsiteY340" fmla="*/ 265559 h 1662270"/>
                <a:gd name="connsiteX341" fmla="*/ 796801 w 1792565"/>
                <a:gd name="connsiteY341" fmla="*/ 222744 h 1662270"/>
                <a:gd name="connsiteX342" fmla="*/ 794897 w 1792565"/>
                <a:gd name="connsiteY342" fmla="*/ 240821 h 1662270"/>
                <a:gd name="connsiteX343" fmla="*/ 796801 w 1792565"/>
                <a:gd name="connsiteY343" fmla="*/ 222744 h 1662270"/>
                <a:gd name="connsiteX344" fmla="*/ 845352 w 1792565"/>
                <a:gd name="connsiteY344" fmla="*/ 219890 h 1662270"/>
                <a:gd name="connsiteX345" fmla="*/ 846304 w 1792565"/>
                <a:gd name="connsiteY345" fmla="*/ 232259 h 1662270"/>
                <a:gd name="connsiteX346" fmla="*/ 845352 w 1792565"/>
                <a:gd name="connsiteY346" fmla="*/ 219890 h 1662270"/>
                <a:gd name="connsiteX347" fmla="*/ 856776 w 1792565"/>
                <a:gd name="connsiteY347" fmla="*/ 203716 h 1662270"/>
                <a:gd name="connsiteX348" fmla="*/ 850112 w 1792565"/>
                <a:gd name="connsiteY348" fmla="*/ 220841 h 1662270"/>
                <a:gd name="connsiteX349" fmla="*/ 856776 w 1792565"/>
                <a:gd name="connsiteY349" fmla="*/ 203716 h 1662270"/>
                <a:gd name="connsiteX350" fmla="*/ 800967 w 1792565"/>
                <a:gd name="connsiteY350" fmla="*/ 134617 h 1662270"/>
                <a:gd name="connsiteX351" fmla="*/ 792994 w 1792565"/>
                <a:gd name="connsiteY351" fmla="*/ 137115 h 1662270"/>
                <a:gd name="connsiteX352" fmla="*/ 793946 w 1792565"/>
                <a:gd name="connsiteY352" fmla="*/ 145678 h 1662270"/>
                <a:gd name="connsiteX353" fmla="*/ 796802 w 1792565"/>
                <a:gd name="connsiteY353" fmla="*/ 141872 h 1662270"/>
                <a:gd name="connsiteX354" fmla="*/ 792994 w 1792565"/>
                <a:gd name="connsiteY354" fmla="*/ 157095 h 1662270"/>
                <a:gd name="connsiteX355" fmla="*/ 805370 w 1792565"/>
                <a:gd name="connsiteY355" fmla="*/ 147581 h 1662270"/>
                <a:gd name="connsiteX356" fmla="*/ 807274 w 1792565"/>
                <a:gd name="connsiteY356" fmla="*/ 154241 h 1662270"/>
                <a:gd name="connsiteX357" fmla="*/ 808225 w 1792565"/>
                <a:gd name="connsiteY357" fmla="*/ 158998 h 1662270"/>
                <a:gd name="connsiteX358" fmla="*/ 810130 w 1792565"/>
                <a:gd name="connsiteY358" fmla="*/ 158047 h 1662270"/>
                <a:gd name="connsiteX359" fmla="*/ 807274 w 1792565"/>
                <a:gd name="connsiteY359" fmla="*/ 153289 h 1662270"/>
                <a:gd name="connsiteX360" fmla="*/ 809177 w 1792565"/>
                <a:gd name="connsiteY360" fmla="*/ 148532 h 1662270"/>
                <a:gd name="connsiteX361" fmla="*/ 805370 w 1792565"/>
                <a:gd name="connsiteY361" fmla="*/ 145678 h 1662270"/>
                <a:gd name="connsiteX362" fmla="*/ 800967 w 1792565"/>
                <a:gd name="connsiteY362" fmla="*/ 134617 h 1662270"/>
                <a:gd name="connsiteX363" fmla="*/ 815246 w 1792565"/>
                <a:gd name="connsiteY363" fmla="*/ 83002 h 1662270"/>
                <a:gd name="connsiteX364" fmla="*/ 812985 w 1792565"/>
                <a:gd name="connsiteY364" fmla="*/ 90494 h 1662270"/>
                <a:gd name="connsiteX365" fmla="*/ 818697 w 1792565"/>
                <a:gd name="connsiteY365" fmla="*/ 88592 h 1662270"/>
                <a:gd name="connsiteX366" fmla="*/ 819649 w 1792565"/>
                <a:gd name="connsiteY366" fmla="*/ 84786 h 1662270"/>
                <a:gd name="connsiteX367" fmla="*/ 815246 w 1792565"/>
                <a:gd name="connsiteY367" fmla="*/ 83002 h 1662270"/>
                <a:gd name="connsiteX368" fmla="*/ 768243 w 1792565"/>
                <a:gd name="connsiteY368" fmla="*/ 108 h 1662270"/>
                <a:gd name="connsiteX369" fmla="*/ 779666 w 1792565"/>
                <a:gd name="connsiteY369" fmla="*/ 1059 h 1662270"/>
                <a:gd name="connsiteX370" fmla="*/ 781570 w 1792565"/>
                <a:gd name="connsiteY370" fmla="*/ 16282 h 1662270"/>
                <a:gd name="connsiteX371" fmla="*/ 792042 w 1792565"/>
                <a:gd name="connsiteY371" fmla="*/ 2011 h 1662270"/>
                <a:gd name="connsiteX372" fmla="*/ 792994 w 1792565"/>
                <a:gd name="connsiteY372" fmla="*/ 12476 h 1662270"/>
                <a:gd name="connsiteX373" fmla="*/ 794898 w 1792565"/>
                <a:gd name="connsiteY373" fmla="*/ 11525 h 1662270"/>
                <a:gd name="connsiteX374" fmla="*/ 794898 w 1792565"/>
                <a:gd name="connsiteY374" fmla="*/ 19137 h 1662270"/>
                <a:gd name="connsiteX375" fmla="*/ 814889 w 1792565"/>
                <a:gd name="connsiteY375" fmla="*/ 18185 h 1662270"/>
                <a:gd name="connsiteX376" fmla="*/ 806322 w 1792565"/>
                <a:gd name="connsiteY376" fmla="*/ 33408 h 1662270"/>
                <a:gd name="connsiteX377" fmla="*/ 812033 w 1792565"/>
                <a:gd name="connsiteY377" fmla="*/ 44825 h 1662270"/>
                <a:gd name="connsiteX378" fmla="*/ 818697 w 1792565"/>
                <a:gd name="connsiteY378" fmla="*/ 29602 h 1662270"/>
                <a:gd name="connsiteX379" fmla="*/ 831073 w 1792565"/>
                <a:gd name="connsiteY379" fmla="*/ 43874 h 1662270"/>
                <a:gd name="connsiteX380" fmla="*/ 848208 w 1792565"/>
                <a:gd name="connsiteY380" fmla="*/ 85737 h 1662270"/>
                <a:gd name="connsiteX381" fmla="*/ 835833 w 1792565"/>
                <a:gd name="connsiteY381" fmla="*/ 90494 h 1662270"/>
                <a:gd name="connsiteX382" fmla="*/ 842497 w 1792565"/>
                <a:gd name="connsiteY382" fmla="*/ 102863 h 1662270"/>
                <a:gd name="connsiteX383" fmla="*/ 832977 w 1792565"/>
                <a:gd name="connsiteY383" fmla="*/ 107620 h 1662270"/>
                <a:gd name="connsiteX384" fmla="*/ 838689 w 1792565"/>
                <a:gd name="connsiteY384" fmla="*/ 115232 h 1662270"/>
                <a:gd name="connsiteX385" fmla="*/ 850112 w 1792565"/>
                <a:gd name="connsiteY385" fmla="*/ 109523 h 1662270"/>
                <a:gd name="connsiteX386" fmla="*/ 848208 w 1792565"/>
                <a:gd name="connsiteY386" fmla="*/ 127600 h 1662270"/>
                <a:gd name="connsiteX387" fmla="*/ 852016 w 1792565"/>
                <a:gd name="connsiteY387" fmla="*/ 122843 h 1662270"/>
                <a:gd name="connsiteX388" fmla="*/ 856776 w 1792565"/>
                <a:gd name="connsiteY388" fmla="*/ 190395 h 1662270"/>
                <a:gd name="connsiteX389" fmla="*/ 861536 w 1792565"/>
                <a:gd name="connsiteY389" fmla="*/ 189444 h 1662270"/>
                <a:gd name="connsiteX390" fmla="*/ 859632 w 1792565"/>
                <a:gd name="connsiteY390" fmla="*/ 198007 h 1662270"/>
                <a:gd name="connsiteX391" fmla="*/ 862488 w 1792565"/>
                <a:gd name="connsiteY391" fmla="*/ 196104 h 1662270"/>
                <a:gd name="connsiteX392" fmla="*/ 857728 w 1792565"/>
                <a:gd name="connsiteY392" fmla="*/ 247482 h 1662270"/>
                <a:gd name="connsiteX393" fmla="*/ 863440 w 1792565"/>
                <a:gd name="connsiteY393" fmla="*/ 237967 h 1662270"/>
                <a:gd name="connsiteX394" fmla="*/ 856776 w 1792565"/>
                <a:gd name="connsiteY394" fmla="*/ 255093 h 1662270"/>
                <a:gd name="connsiteX395" fmla="*/ 865344 w 1792565"/>
                <a:gd name="connsiteY395" fmla="*/ 253190 h 1662270"/>
                <a:gd name="connsiteX396" fmla="*/ 859632 w 1792565"/>
                <a:gd name="connsiteY396" fmla="*/ 294102 h 1662270"/>
                <a:gd name="connsiteX397" fmla="*/ 865344 w 1792565"/>
                <a:gd name="connsiteY397" fmla="*/ 294102 h 1662270"/>
                <a:gd name="connsiteX398" fmla="*/ 862488 w 1792565"/>
                <a:gd name="connsiteY398" fmla="*/ 303617 h 1662270"/>
                <a:gd name="connsiteX399" fmla="*/ 866296 w 1792565"/>
                <a:gd name="connsiteY399" fmla="*/ 300762 h 1662270"/>
                <a:gd name="connsiteX400" fmla="*/ 861536 w 1792565"/>
                <a:gd name="connsiteY400" fmla="*/ 332160 h 1662270"/>
                <a:gd name="connsiteX401" fmla="*/ 872008 w 1792565"/>
                <a:gd name="connsiteY401" fmla="*/ 324548 h 1662270"/>
                <a:gd name="connsiteX402" fmla="*/ 862488 w 1792565"/>
                <a:gd name="connsiteY402" fmla="*/ 353091 h 1662270"/>
                <a:gd name="connsiteX403" fmla="*/ 872008 w 1792565"/>
                <a:gd name="connsiteY403" fmla="*/ 357849 h 1662270"/>
                <a:gd name="connsiteX404" fmla="*/ 865344 w 1792565"/>
                <a:gd name="connsiteY404" fmla="*/ 369266 h 1662270"/>
                <a:gd name="connsiteX405" fmla="*/ 870104 w 1792565"/>
                <a:gd name="connsiteY405" fmla="*/ 368314 h 1662270"/>
                <a:gd name="connsiteX406" fmla="*/ 865344 w 1792565"/>
                <a:gd name="connsiteY406" fmla="*/ 495807 h 1662270"/>
                <a:gd name="connsiteX407" fmla="*/ 867248 w 1792565"/>
                <a:gd name="connsiteY407" fmla="*/ 494856 h 1662270"/>
                <a:gd name="connsiteX408" fmla="*/ 857728 w 1792565"/>
                <a:gd name="connsiteY408" fmla="*/ 521496 h 1662270"/>
                <a:gd name="connsiteX409" fmla="*/ 869152 w 1792565"/>
                <a:gd name="connsiteY409" fmla="*/ 535767 h 1662270"/>
                <a:gd name="connsiteX410" fmla="*/ 861536 w 1792565"/>
                <a:gd name="connsiteY410" fmla="*/ 555748 h 1662270"/>
                <a:gd name="connsiteX411" fmla="*/ 870104 w 1792565"/>
                <a:gd name="connsiteY411" fmla="*/ 553845 h 1662270"/>
                <a:gd name="connsiteX412" fmla="*/ 870104 w 1792565"/>
                <a:gd name="connsiteY412" fmla="*/ 626154 h 1662270"/>
                <a:gd name="connsiteX413" fmla="*/ 856776 w 1792565"/>
                <a:gd name="connsiteY413" fmla="*/ 579534 h 1662270"/>
                <a:gd name="connsiteX414" fmla="*/ 857728 w 1792565"/>
                <a:gd name="connsiteY414" fmla="*/ 629008 h 1662270"/>
                <a:gd name="connsiteX415" fmla="*/ 861536 w 1792565"/>
                <a:gd name="connsiteY415" fmla="*/ 617591 h 1662270"/>
                <a:gd name="connsiteX416" fmla="*/ 868200 w 1792565"/>
                <a:gd name="connsiteY416" fmla="*/ 657552 h 1662270"/>
                <a:gd name="connsiteX417" fmla="*/ 860584 w 1792565"/>
                <a:gd name="connsiteY417" fmla="*/ 678483 h 1662270"/>
                <a:gd name="connsiteX418" fmla="*/ 889143 w 1792565"/>
                <a:gd name="connsiteY418" fmla="*/ 681337 h 1662270"/>
                <a:gd name="connsiteX419" fmla="*/ 891999 w 1792565"/>
                <a:gd name="connsiteY419" fmla="*/ 688949 h 1662270"/>
                <a:gd name="connsiteX420" fmla="*/ 904375 w 1792565"/>
                <a:gd name="connsiteY420" fmla="*/ 683240 h 1662270"/>
                <a:gd name="connsiteX421" fmla="*/ 924366 w 1792565"/>
                <a:gd name="connsiteY421" fmla="*/ 698463 h 1662270"/>
                <a:gd name="connsiteX422" fmla="*/ 927222 w 1792565"/>
                <a:gd name="connsiteY422" fmla="*/ 691803 h 1662270"/>
                <a:gd name="connsiteX423" fmla="*/ 969109 w 1792565"/>
                <a:gd name="connsiteY423" fmla="*/ 695609 h 1662270"/>
                <a:gd name="connsiteX424" fmla="*/ 1003380 w 1792565"/>
                <a:gd name="connsiteY424" fmla="*/ 700366 h 1662270"/>
                <a:gd name="connsiteX425" fmla="*/ 1004332 w 1792565"/>
                <a:gd name="connsiteY425" fmla="*/ 693706 h 1662270"/>
                <a:gd name="connsiteX426" fmla="*/ 1020516 w 1792565"/>
                <a:gd name="connsiteY426" fmla="*/ 697512 h 1662270"/>
                <a:gd name="connsiteX427" fmla="*/ 1018612 w 1792565"/>
                <a:gd name="connsiteY427" fmla="*/ 694658 h 1662270"/>
                <a:gd name="connsiteX428" fmla="*/ 1070018 w 1792565"/>
                <a:gd name="connsiteY428" fmla="*/ 699415 h 1662270"/>
                <a:gd name="connsiteX429" fmla="*/ 1059547 w 1792565"/>
                <a:gd name="connsiteY429" fmla="*/ 690852 h 1662270"/>
                <a:gd name="connsiteX430" fmla="*/ 1122377 w 1792565"/>
                <a:gd name="connsiteY430" fmla="*/ 696560 h 1662270"/>
                <a:gd name="connsiteX431" fmla="*/ 1120473 w 1792565"/>
                <a:gd name="connsiteY431" fmla="*/ 693706 h 1662270"/>
                <a:gd name="connsiteX432" fmla="*/ 1132848 w 1792565"/>
                <a:gd name="connsiteY432" fmla="*/ 699415 h 1662270"/>
                <a:gd name="connsiteX433" fmla="*/ 1131896 w 1792565"/>
                <a:gd name="connsiteY433" fmla="*/ 692755 h 1662270"/>
                <a:gd name="connsiteX434" fmla="*/ 1190919 w 1792565"/>
                <a:gd name="connsiteY434" fmla="*/ 703221 h 1662270"/>
                <a:gd name="connsiteX435" fmla="*/ 1189015 w 1792565"/>
                <a:gd name="connsiteY435" fmla="*/ 690852 h 1662270"/>
                <a:gd name="connsiteX436" fmla="*/ 1264221 w 1792565"/>
                <a:gd name="connsiteY436" fmla="*/ 699415 h 1662270"/>
                <a:gd name="connsiteX437" fmla="*/ 1264221 w 1792565"/>
                <a:gd name="connsiteY437" fmla="*/ 700366 h 1662270"/>
                <a:gd name="connsiteX438" fmla="*/ 1274692 w 1792565"/>
                <a:gd name="connsiteY438" fmla="*/ 703221 h 1662270"/>
                <a:gd name="connsiteX439" fmla="*/ 1275645 w 1792565"/>
                <a:gd name="connsiteY439" fmla="*/ 702269 h 1662270"/>
                <a:gd name="connsiteX440" fmla="*/ 1268029 w 1792565"/>
                <a:gd name="connsiteY440" fmla="*/ 700366 h 1662270"/>
                <a:gd name="connsiteX441" fmla="*/ 1294684 w 1792565"/>
                <a:gd name="connsiteY441" fmla="*/ 707026 h 1662270"/>
                <a:gd name="connsiteX442" fmla="*/ 1304204 w 1792565"/>
                <a:gd name="connsiteY442" fmla="*/ 696560 h 1662270"/>
                <a:gd name="connsiteX443" fmla="*/ 1345139 w 1792565"/>
                <a:gd name="connsiteY443" fmla="*/ 698463 h 1662270"/>
                <a:gd name="connsiteX444" fmla="*/ 1344187 w 1792565"/>
                <a:gd name="connsiteY444" fmla="*/ 693706 h 1662270"/>
                <a:gd name="connsiteX445" fmla="*/ 1456519 w 1792565"/>
                <a:gd name="connsiteY445" fmla="*/ 698463 h 1662270"/>
                <a:gd name="connsiteX446" fmla="*/ 1509830 w 1792565"/>
                <a:gd name="connsiteY446" fmla="*/ 717492 h 1662270"/>
                <a:gd name="connsiteX447" fmla="*/ 1493646 w 1792565"/>
                <a:gd name="connsiteY447" fmla="*/ 706075 h 1662270"/>
                <a:gd name="connsiteX448" fmla="*/ 1515542 w 1792565"/>
                <a:gd name="connsiteY448" fmla="*/ 702269 h 1662270"/>
                <a:gd name="connsiteX449" fmla="*/ 1511734 w 1792565"/>
                <a:gd name="connsiteY449" fmla="*/ 699415 h 1662270"/>
                <a:gd name="connsiteX450" fmla="*/ 1526014 w 1792565"/>
                <a:gd name="connsiteY450" fmla="*/ 707978 h 1662270"/>
                <a:gd name="connsiteX451" fmla="*/ 1526965 w 1792565"/>
                <a:gd name="connsiteY451" fmla="*/ 701318 h 1662270"/>
                <a:gd name="connsiteX452" fmla="*/ 1537437 w 1792565"/>
                <a:gd name="connsiteY452" fmla="*/ 709881 h 1662270"/>
                <a:gd name="connsiteX453" fmla="*/ 1632635 w 1792565"/>
                <a:gd name="connsiteY453" fmla="*/ 704172 h 1662270"/>
                <a:gd name="connsiteX454" fmla="*/ 1629779 w 1792565"/>
                <a:gd name="connsiteY454" fmla="*/ 710832 h 1662270"/>
                <a:gd name="connsiteX455" fmla="*/ 1675473 w 1792565"/>
                <a:gd name="connsiteY455" fmla="*/ 714638 h 1662270"/>
                <a:gd name="connsiteX456" fmla="*/ 1671666 w 1792565"/>
                <a:gd name="connsiteY456" fmla="*/ 711784 h 1662270"/>
                <a:gd name="connsiteX457" fmla="*/ 1726880 w 1792565"/>
                <a:gd name="connsiteY457" fmla="*/ 722249 h 1662270"/>
                <a:gd name="connsiteX458" fmla="*/ 1703081 w 1792565"/>
                <a:gd name="connsiteY458" fmla="*/ 726055 h 1662270"/>
                <a:gd name="connsiteX459" fmla="*/ 1725928 w 1792565"/>
                <a:gd name="connsiteY459" fmla="*/ 726055 h 1662270"/>
                <a:gd name="connsiteX460" fmla="*/ 1723072 w 1792565"/>
                <a:gd name="connsiteY460" fmla="*/ 734618 h 1662270"/>
                <a:gd name="connsiteX461" fmla="*/ 1699273 w 1792565"/>
                <a:gd name="connsiteY461" fmla="*/ 727007 h 1662270"/>
                <a:gd name="connsiteX462" fmla="*/ 1703081 w 1792565"/>
                <a:gd name="connsiteY462" fmla="*/ 730812 h 1662270"/>
                <a:gd name="connsiteX463" fmla="*/ 1674521 w 1792565"/>
                <a:gd name="connsiteY463" fmla="*/ 726055 h 1662270"/>
                <a:gd name="connsiteX464" fmla="*/ 1689753 w 1792565"/>
                <a:gd name="connsiteY464" fmla="*/ 725104 h 1662270"/>
                <a:gd name="connsiteX465" fmla="*/ 1658338 w 1792565"/>
                <a:gd name="connsiteY465" fmla="*/ 722249 h 1662270"/>
                <a:gd name="connsiteX466" fmla="*/ 1658338 w 1792565"/>
                <a:gd name="connsiteY466" fmla="*/ 735570 h 1662270"/>
                <a:gd name="connsiteX467" fmla="*/ 1620259 w 1792565"/>
                <a:gd name="connsiteY467" fmla="*/ 719395 h 1662270"/>
                <a:gd name="connsiteX468" fmla="*/ 1624067 w 1792565"/>
                <a:gd name="connsiteY468" fmla="*/ 716541 h 1662270"/>
                <a:gd name="connsiteX469" fmla="*/ 1599315 w 1792565"/>
                <a:gd name="connsiteY469" fmla="*/ 712735 h 1662270"/>
                <a:gd name="connsiteX470" fmla="*/ 1612643 w 1792565"/>
                <a:gd name="connsiteY470" fmla="*/ 720346 h 1662270"/>
                <a:gd name="connsiteX471" fmla="*/ 1590748 w 1792565"/>
                <a:gd name="connsiteY471" fmla="*/ 716541 h 1662270"/>
                <a:gd name="connsiteX472" fmla="*/ 1628827 w 1792565"/>
                <a:gd name="connsiteY472" fmla="*/ 727007 h 1662270"/>
                <a:gd name="connsiteX473" fmla="*/ 1628827 w 1792565"/>
                <a:gd name="connsiteY473" fmla="*/ 734618 h 1662270"/>
                <a:gd name="connsiteX474" fmla="*/ 1570400 w 1792565"/>
                <a:gd name="connsiteY474" fmla="*/ 724628 h 1662270"/>
                <a:gd name="connsiteX475" fmla="*/ 1530722 w 1792565"/>
                <a:gd name="connsiteY475" fmla="*/ 723647 h 1662270"/>
                <a:gd name="connsiteX476" fmla="*/ 1538984 w 1792565"/>
                <a:gd name="connsiteY476" fmla="*/ 724628 h 1662270"/>
                <a:gd name="connsiteX477" fmla="*/ 1548860 w 1792565"/>
                <a:gd name="connsiteY477" fmla="*/ 728909 h 1662270"/>
                <a:gd name="connsiteX478" fmla="*/ 1540293 w 1792565"/>
                <a:gd name="connsiteY478" fmla="*/ 732715 h 1662270"/>
                <a:gd name="connsiteX479" fmla="*/ 1532201 w 1792565"/>
                <a:gd name="connsiteY479" fmla="*/ 729029 h 1662270"/>
                <a:gd name="connsiteX480" fmla="*/ 1527290 w 1792565"/>
                <a:gd name="connsiteY480" fmla="*/ 723562 h 1662270"/>
                <a:gd name="connsiteX481" fmla="*/ 1512686 w 1792565"/>
                <a:gd name="connsiteY481" fmla="*/ 723201 h 1662270"/>
                <a:gd name="connsiteX482" fmla="*/ 1508878 w 1792565"/>
                <a:gd name="connsiteY482" fmla="*/ 734618 h 1662270"/>
                <a:gd name="connsiteX483" fmla="*/ 1484127 w 1792565"/>
                <a:gd name="connsiteY483" fmla="*/ 730812 h 1662270"/>
                <a:gd name="connsiteX484" fmla="*/ 1496502 w 1792565"/>
                <a:gd name="connsiteY484" fmla="*/ 742230 h 1662270"/>
                <a:gd name="connsiteX485" fmla="*/ 1425104 w 1792565"/>
                <a:gd name="connsiteY485" fmla="*/ 727958 h 1662270"/>
                <a:gd name="connsiteX486" fmla="*/ 1433672 w 1792565"/>
                <a:gd name="connsiteY486" fmla="*/ 733667 h 1662270"/>
                <a:gd name="connsiteX487" fmla="*/ 1383218 w 1792565"/>
                <a:gd name="connsiteY487" fmla="*/ 725104 h 1662270"/>
                <a:gd name="connsiteX488" fmla="*/ 1408921 w 1792565"/>
                <a:gd name="connsiteY488" fmla="*/ 739375 h 1662270"/>
                <a:gd name="connsiteX489" fmla="*/ 1399401 w 1792565"/>
                <a:gd name="connsiteY489" fmla="*/ 742230 h 1662270"/>
                <a:gd name="connsiteX490" fmla="*/ 1406065 w 1792565"/>
                <a:gd name="connsiteY490" fmla="*/ 748890 h 1662270"/>
                <a:gd name="connsiteX491" fmla="*/ 1379410 w 1792565"/>
                <a:gd name="connsiteY491" fmla="*/ 728909 h 1662270"/>
                <a:gd name="connsiteX492" fmla="*/ 1367034 w 1792565"/>
                <a:gd name="connsiteY492" fmla="*/ 737472 h 1662270"/>
                <a:gd name="connsiteX493" fmla="*/ 1308012 w 1792565"/>
                <a:gd name="connsiteY493" fmla="*/ 726055 h 1662270"/>
                <a:gd name="connsiteX494" fmla="*/ 1293732 w 1792565"/>
                <a:gd name="connsiteY494" fmla="*/ 733667 h 1662270"/>
                <a:gd name="connsiteX495" fmla="*/ 1332763 w 1792565"/>
                <a:gd name="connsiteY495" fmla="*/ 750792 h 1662270"/>
                <a:gd name="connsiteX496" fmla="*/ 1322291 w 1792565"/>
                <a:gd name="connsiteY496" fmla="*/ 742230 h 1662270"/>
                <a:gd name="connsiteX497" fmla="*/ 1356562 w 1792565"/>
                <a:gd name="connsiteY497" fmla="*/ 744132 h 1662270"/>
                <a:gd name="connsiteX498" fmla="*/ 1331811 w 1792565"/>
                <a:gd name="connsiteY498" fmla="*/ 743181 h 1662270"/>
                <a:gd name="connsiteX499" fmla="*/ 1346090 w 1792565"/>
                <a:gd name="connsiteY499" fmla="*/ 748890 h 1662270"/>
                <a:gd name="connsiteX500" fmla="*/ 1315627 w 1792565"/>
                <a:gd name="connsiteY500" fmla="*/ 752695 h 1662270"/>
                <a:gd name="connsiteX501" fmla="*/ 1317531 w 1792565"/>
                <a:gd name="connsiteY501" fmla="*/ 753647 h 1662270"/>
                <a:gd name="connsiteX502" fmla="*/ 1281356 w 1792565"/>
                <a:gd name="connsiteY502" fmla="*/ 748890 h 1662270"/>
                <a:gd name="connsiteX503" fmla="*/ 1299444 w 1792565"/>
                <a:gd name="connsiteY503" fmla="*/ 738424 h 1662270"/>
                <a:gd name="connsiteX504" fmla="*/ 1193775 w 1792565"/>
                <a:gd name="connsiteY504" fmla="*/ 736521 h 1662270"/>
                <a:gd name="connsiteX505" fmla="*/ 1212814 w 1792565"/>
                <a:gd name="connsiteY505" fmla="*/ 745084 h 1662270"/>
                <a:gd name="connsiteX506" fmla="*/ 1181399 w 1792565"/>
                <a:gd name="connsiteY506" fmla="*/ 749841 h 1662270"/>
                <a:gd name="connsiteX507" fmla="*/ 1195679 w 1792565"/>
                <a:gd name="connsiteY507" fmla="*/ 755550 h 1662270"/>
                <a:gd name="connsiteX508" fmla="*/ 1196631 w 1792565"/>
                <a:gd name="connsiteY508" fmla="*/ 754598 h 1662270"/>
                <a:gd name="connsiteX509" fmla="*/ 1200439 w 1792565"/>
                <a:gd name="connsiteY509" fmla="*/ 758404 h 1662270"/>
                <a:gd name="connsiteX510" fmla="*/ 1162360 w 1792565"/>
                <a:gd name="connsiteY510" fmla="*/ 745084 h 1662270"/>
                <a:gd name="connsiteX511" fmla="*/ 1155696 w 1792565"/>
                <a:gd name="connsiteY511" fmla="*/ 753647 h 1662270"/>
                <a:gd name="connsiteX512" fmla="*/ 1156648 w 1792565"/>
                <a:gd name="connsiteY512" fmla="*/ 744132 h 1662270"/>
                <a:gd name="connsiteX513" fmla="*/ 1136656 w 1792565"/>
                <a:gd name="connsiteY513" fmla="*/ 743181 h 1662270"/>
                <a:gd name="connsiteX514" fmla="*/ 1149984 w 1792565"/>
                <a:gd name="connsiteY514" fmla="*/ 753647 h 1662270"/>
                <a:gd name="connsiteX515" fmla="*/ 1116665 w 1792565"/>
                <a:gd name="connsiteY515" fmla="*/ 745084 h 1662270"/>
                <a:gd name="connsiteX516" fmla="*/ 1117617 w 1792565"/>
                <a:gd name="connsiteY516" fmla="*/ 746987 h 1662270"/>
                <a:gd name="connsiteX517" fmla="*/ 1106193 w 1792565"/>
                <a:gd name="connsiteY517" fmla="*/ 745084 h 1662270"/>
                <a:gd name="connsiteX518" fmla="*/ 1115713 w 1792565"/>
                <a:gd name="connsiteY518" fmla="*/ 748890 h 1662270"/>
                <a:gd name="connsiteX519" fmla="*/ 1070018 w 1792565"/>
                <a:gd name="connsiteY519" fmla="*/ 747938 h 1662270"/>
                <a:gd name="connsiteX520" fmla="*/ 1060498 w 1792565"/>
                <a:gd name="connsiteY520" fmla="*/ 744132 h 1662270"/>
                <a:gd name="connsiteX521" fmla="*/ 1059547 w 1792565"/>
                <a:gd name="connsiteY521" fmla="*/ 747938 h 1662270"/>
                <a:gd name="connsiteX522" fmla="*/ 1050027 w 1792565"/>
                <a:gd name="connsiteY522" fmla="*/ 744132 h 1662270"/>
                <a:gd name="connsiteX523" fmla="*/ 1039555 w 1792565"/>
                <a:gd name="connsiteY523" fmla="*/ 755550 h 1662270"/>
                <a:gd name="connsiteX524" fmla="*/ 1040507 w 1792565"/>
                <a:gd name="connsiteY524" fmla="*/ 755550 h 1662270"/>
                <a:gd name="connsiteX525" fmla="*/ 1034795 w 1792565"/>
                <a:gd name="connsiteY525" fmla="*/ 762210 h 1662270"/>
                <a:gd name="connsiteX526" fmla="*/ 1015756 w 1792565"/>
                <a:gd name="connsiteY526" fmla="*/ 756501 h 1662270"/>
                <a:gd name="connsiteX527" fmla="*/ 981485 w 1792565"/>
                <a:gd name="connsiteY527" fmla="*/ 732715 h 1662270"/>
                <a:gd name="connsiteX528" fmla="*/ 974821 w 1792565"/>
                <a:gd name="connsiteY528" fmla="*/ 738424 h 1662270"/>
                <a:gd name="connsiteX529" fmla="*/ 955781 w 1792565"/>
                <a:gd name="connsiteY529" fmla="*/ 746987 h 1662270"/>
                <a:gd name="connsiteX530" fmla="*/ 961493 w 1792565"/>
                <a:gd name="connsiteY530" fmla="*/ 749841 h 1662270"/>
                <a:gd name="connsiteX531" fmla="*/ 951973 w 1792565"/>
                <a:gd name="connsiteY531" fmla="*/ 747938 h 1662270"/>
                <a:gd name="connsiteX532" fmla="*/ 950070 w 1792565"/>
                <a:gd name="connsiteY532" fmla="*/ 753647 h 1662270"/>
                <a:gd name="connsiteX533" fmla="*/ 935790 w 1792565"/>
                <a:gd name="connsiteY533" fmla="*/ 750792 h 1662270"/>
                <a:gd name="connsiteX534" fmla="*/ 943406 w 1792565"/>
                <a:gd name="connsiteY534" fmla="*/ 760307 h 1662270"/>
                <a:gd name="connsiteX535" fmla="*/ 925318 w 1792565"/>
                <a:gd name="connsiteY535" fmla="*/ 756501 h 1662270"/>
                <a:gd name="connsiteX536" fmla="*/ 931030 w 1792565"/>
                <a:gd name="connsiteY536" fmla="*/ 762210 h 1662270"/>
                <a:gd name="connsiteX537" fmla="*/ 911039 w 1792565"/>
                <a:gd name="connsiteY537" fmla="*/ 754598 h 1662270"/>
                <a:gd name="connsiteX538" fmla="*/ 928174 w 1792565"/>
                <a:gd name="connsiteY538" fmla="*/ 748890 h 1662270"/>
                <a:gd name="connsiteX539" fmla="*/ 906279 w 1792565"/>
                <a:gd name="connsiteY539" fmla="*/ 729861 h 1662270"/>
                <a:gd name="connsiteX540" fmla="*/ 860584 w 1792565"/>
                <a:gd name="connsiteY540" fmla="*/ 727958 h 1662270"/>
                <a:gd name="connsiteX541" fmla="*/ 858680 w 1792565"/>
                <a:gd name="connsiteY541" fmla="*/ 739375 h 1662270"/>
                <a:gd name="connsiteX542" fmla="*/ 864392 w 1792565"/>
                <a:gd name="connsiteY542" fmla="*/ 746035 h 1662270"/>
                <a:gd name="connsiteX543" fmla="*/ 897711 w 1792565"/>
                <a:gd name="connsiteY543" fmla="*/ 737472 h 1662270"/>
                <a:gd name="connsiteX544" fmla="*/ 879623 w 1792565"/>
                <a:gd name="connsiteY544" fmla="*/ 741278 h 1662270"/>
                <a:gd name="connsiteX545" fmla="*/ 893903 w 1792565"/>
                <a:gd name="connsiteY545" fmla="*/ 755550 h 1662270"/>
                <a:gd name="connsiteX546" fmla="*/ 853920 w 1792565"/>
                <a:gd name="connsiteY546" fmla="*/ 758404 h 1662270"/>
                <a:gd name="connsiteX547" fmla="*/ 855824 w 1792565"/>
                <a:gd name="connsiteY547" fmla="*/ 759355 h 1662270"/>
                <a:gd name="connsiteX548" fmla="*/ 852968 w 1792565"/>
                <a:gd name="connsiteY548" fmla="*/ 762210 h 1662270"/>
                <a:gd name="connsiteX549" fmla="*/ 863440 w 1792565"/>
                <a:gd name="connsiteY549" fmla="*/ 777433 h 1662270"/>
                <a:gd name="connsiteX550" fmla="*/ 864392 w 1792565"/>
                <a:gd name="connsiteY550" fmla="*/ 762210 h 1662270"/>
                <a:gd name="connsiteX551" fmla="*/ 869152 w 1792565"/>
                <a:gd name="connsiteY551" fmla="*/ 785044 h 1662270"/>
                <a:gd name="connsiteX552" fmla="*/ 862488 w 1792565"/>
                <a:gd name="connsiteY552" fmla="*/ 792656 h 1662270"/>
                <a:gd name="connsiteX553" fmla="*/ 865344 w 1792565"/>
                <a:gd name="connsiteY553" fmla="*/ 790753 h 1662270"/>
                <a:gd name="connsiteX554" fmla="*/ 863440 w 1792565"/>
                <a:gd name="connsiteY554" fmla="*/ 821199 h 1662270"/>
                <a:gd name="connsiteX555" fmla="*/ 855824 w 1792565"/>
                <a:gd name="connsiteY555" fmla="*/ 824053 h 1662270"/>
                <a:gd name="connsiteX556" fmla="*/ 861536 w 1792565"/>
                <a:gd name="connsiteY556" fmla="*/ 835471 h 1662270"/>
                <a:gd name="connsiteX557" fmla="*/ 846304 w 1792565"/>
                <a:gd name="connsiteY557" fmla="*/ 853548 h 1662270"/>
                <a:gd name="connsiteX558" fmla="*/ 852968 w 1792565"/>
                <a:gd name="connsiteY558" fmla="*/ 856402 h 1662270"/>
                <a:gd name="connsiteX559" fmla="*/ 849160 w 1792565"/>
                <a:gd name="connsiteY559" fmla="*/ 895411 h 1662270"/>
                <a:gd name="connsiteX560" fmla="*/ 844400 w 1792565"/>
                <a:gd name="connsiteY560" fmla="*/ 926809 h 1662270"/>
                <a:gd name="connsiteX561" fmla="*/ 851064 w 1792565"/>
                <a:gd name="connsiteY561" fmla="*/ 927760 h 1662270"/>
                <a:gd name="connsiteX562" fmla="*/ 847256 w 1792565"/>
                <a:gd name="connsiteY562" fmla="*/ 942983 h 1662270"/>
                <a:gd name="connsiteX563" fmla="*/ 850112 w 1792565"/>
                <a:gd name="connsiteY563" fmla="*/ 941080 h 1662270"/>
                <a:gd name="connsiteX564" fmla="*/ 845352 w 1792565"/>
                <a:gd name="connsiteY564" fmla="*/ 988652 h 1662270"/>
                <a:gd name="connsiteX565" fmla="*/ 853920 w 1792565"/>
                <a:gd name="connsiteY565" fmla="*/ 979138 h 1662270"/>
                <a:gd name="connsiteX566" fmla="*/ 848208 w 1792565"/>
                <a:gd name="connsiteY566" fmla="*/ 1037175 h 1662270"/>
                <a:gd name="connsiteX567" fmla="*/ 851064 w 1792565"/>
                <a:gd name="connsiteY567" fmla="*/ 1035273 h 1662270"/>
                <a:gd name="connsiteX568" fmla="*/ 845352 w 1792565"/>
                <a:gd name="connsiteY568" fmla="*/ 1046690 h 1662270"/>
                <a:gd name="connsiteX569" fmla="*/ 852016 w 1792565"/>
                <a:gd name="connsiteY569" fmla="*/ 1045738 h 1662270"/>
                <a:gd name="connsiteX570" fmla="*/ 841545 w 1792565"/>
                <a:gd name="connsiteY570" fmla="*/ 1100922 h 1662270"/>
                <a:gd name="connsiteX571" fmla="*/ 853920 w 1792565"/>
                <a:gd name="connsiteY571" fmla="*/ 1099019 h 1662270"/>
                <a:gd name="connsiteX572" fmla="*/ 845352 w 1792565"/>
                <a:gd name="connsiteY572" fmla="*/ 1169425 h 1662270"/>
                <a:gd name="connsiteX573" fmla="*/ 844400 w 1792565"/>
                <a:gd name="connsiteY573" fmla="*/ 1169425 h 1662270"/>
                <a:gd name="connsiteX574" fmla="*/ 841545 w 1792565"/>
                <a:gd name="connsiteY574" fmla="*/ 1178940 h 1662270"/>
                <a:gd name="connsiteX575" fmla="*/ 842497 w 1792565"/>
                <a:gd name="connsiteY575" fmla="*/ 1179891 h 1662270"/>
                <a:gd name="connsiteX576" fmla="*/ 844400 w 1792565"/>
                <a:gd name="connsiteY576" fmla="*/ 1173231 h 1662270"/>
                <a:gd name="connsiteX577" fmla="*/ 837737 w 1792565"/>
                <a:gd name="connsiteY577" fmla="*/ 1197968 h 1662270"/>
                <a:gd name="connsiteX578" fmla="*/ 848208 w 1792565"/>
                <a:gd name="connsiteY578" fmla="*/ 1207483 h 1662270"/>
                <a:gd name="connsiteX579" fmla="*/ 846304 w 1792565"/>
                <a:gd name="connsiteY579" fmla="*/ 1245540 h 1662270"/>
                <a:gd name="connsiteX580" fmla="*/ 851064 w 1792565"/>
                <a:gd name="connsiteY580" fmla="*/ 1244589 h 1662270"/>
                <a:gd name="connsiteX581" fmla="*/ 846304 w 1792565"/>
                <a:gd name="connsiteY581" fmla="*/ 1349247 h 1662270"/>
                <a:gd name="connsiteX582" fmla="*/ 827265 w 1792565"/>
                <a:gd name="connsiteY582" fmla="*/ 1398722 h 1662270"/>
                <a:gd name="connsiteX583" fmla="*/ 838689 w 1792565"/>
                <a:gd name="connsiteY583" fmla="*/ 1383499 h 1662270"/>
                <a:gd name="connsiteX584" fmla="*/ 842497 w 1792565"/>
                <a:gd name="connsiteY584" fmla="*/ 1403479 h 1662270"/>
                <a:gd name="connsiteX585" fmla="*/ 845352 w 1792565"/>
                <a:gd name="connsiteY585" fmla="*/ 1399673 h 1662270"/>
                <a:gd name="connsiteX586" fmla="*/ 836785 w 1792565"/>
                <a:gd name="connsiteY586" fmla="*/ 1412993 h 1662270"/>
                <a:gd name="connsiteX587" fmla="*/ 843449 w 1792565"/>
                <a:gd name="connsiteY587" fmla="*/ 1413945 h 1662270"/>
                <a:gd name="connsiteX588" fmla="*/ 834881 w 1792565"/>
                <a:gd name="connsiteY588" fmla="*/ 1423459 h 1662270"/>
                <a:gd name="connsiteX589" fmla="*/ 840593 w 1792565"/>
                <a:gd name="connsiteY589" fmla="*/ 1511943 h 1662270"/>
                <a:gd name="connsiteX590" fmla="*/ 833929 w 1792565"/>
                <a:gd name="connsiteY590" fmla="*/ 1509089 h 1662270"/>
                <a:gd name="connsiteX591" fmla="*/ 830121 w 1792565"/>
                <a:gd name="connsiteY591" fmla="*/ 1550952 h 1662270"/>
                <a:gd name="connsiteX592" fmla="*/ 832977 w 1792565"/>
                <a:gd name="connsiteY592" fmla="*/ 1547146 h 1662270"/>
                <a:gd name="connsiteX593" fmla="*/ 822505 w 1792565"/>
                <a:gd name="connsiteY593" fmla="*/ 1598524 h 1662270"/>
                <a:gd name="connsiteX594" fmla="*/ 818697 w 1792565"/>
                <a:gd name="connsiteY594" fmla="*/ 1576641 h 1662270"/>
                <a:gd name="connsiteX595" fmla="*/ 818697 w 1792565"/>
                <a:gd name="connsiteY595" fmla="*/ 1597572 h 1662270"/>
                <a:gd name="connsiteX596" fmla="*/ 810130 w 1792565"/>
                <a:gd name="connsiteY596" fmla="*/ 1595670 h 1662270"/>
                <a:gd name="connsiteX597" fmla="*/ 817745 w 1792565"/>
                <a:gd name="connsiteY597" fmla="*/ 1573786 h 1662270"/>
                <a:gd name="connsiteX598" fmla="*/ 813937 w 1792565"/>
                <a:gd name="connsiteY598" fmla="*/ 1577592 h 1662270"/>
                <a:gd name="connsiteX599" fmla="*/ 818697 w 1792565"/>
                <a:gd name="connsiteY599" fmla="*/ 1550952 h 1662270"/>
                <a:gd name="connsiteX600" fmla="*/ 816793 w 1792565"/>
                <a:gd name="connsiteY600" fmla="*/ 1564272 h 1662270"/>
                <a:gd name="connsiteX601" fmla="*/ 819649 w 1792565"/>
                <a:gd name="connsiteY601" fmla="*/ 1534778 h 1662270"/>
                <a:gd name="connsiteX602" fmla="*/ 806322 w 1792565"/>
                <a:gd name="connsiteY602" fmla="*/ 1534778 h 1662270"/>
                <a:gd name="connsiteX603" fmla="*/ 822505 w 1792565"/>
                <a:gd name="connsiteY603" fmla="*/ 1498623 h 1662270"/>
                <a:gd name="connsiteX604" fmla="*/ 825361 w 1792565"/>
                <a:gd name="connsiteY604" fmla="*/ 1502429 h 1662270"/>
                <a:gd name="connsiteX605" fmla="*/ 829169 w 1792565"/>
                <a:gd name="connsiteY605" fmla="*/ 1479594 h 1662270"/>
                <a:gd name="connsiteX606" fmla="*/ 821553 w 1792565"/>
                <a:gd name="connsiteY606" fmla="*/ 1491963 h 1662270"/>
                <a:gd name="connsiteX607" fmla="*/ 825361 w 1792565"/>
                <a:gd name="connsiteY607" fmla="*/ 1471031 h 1662270"/>
                <a:gd name="connsiteX608" fmla="*/ 814889 w 1792565"/>
                <a:gd name="connsiteY608" fmla="*/ 1507186 h 1662270"/>
                <a:gd name="connsiteX609" fmla="*/ 807274 w 1792565"/>
                <a:gd name="connsiteY609" fmla="*/ 1507186 h 1662270"/>
                <a:gd name="connsiteX610" fmla="*/ 817269 w 1792565"/>
                <a:gd name="connsiteY610" fmla="*/ 1453073 h 1662270"/>
                <a:gd name="connsiteX611" fmla="*/ 817947 w 1792565"/>
                <a:gd name="connsiteY611" fmla="*/ 1427720 h 1662270"/>
                <a:gd name="connsiteX612" fmla="*/ 813937 w 1792565"/>
                <a:gd name="connsiteY612" fmla="*/ 1434876 h 1662270"/>
                <a:gd name="connsiteX613" fmla="*/ 810129 w 1792565"/>
                <a:gd name="connsiteY613" fmla="*/ 1427265 h 1662270"/>
                <a:gd name="connsiteX614" fmla="*/ 818241 w 1792565"/>
                <a:gd name="connsiteY614" fmla="*/ 1416725 h 1662270"/>
                <a:gd name="connsiteX615" fmla="*/ 818697 w 1792565"/>
                <a:gd name="connsiteY615" fmla="*/ 1399673 h 1662270"/>
                <a:gd name="connsiteX616" fmla="*/ 808225 w 1792565"/>
                <a:gd name="connsiteY616" fmla="*/ 1395868 h 1662270"/>
                <a:gd name="connsiteX617" fmla="*/ 812033 w 1792565"/>
                <a:gd name="connsiteY617" fmla="*/ 1373033 h 1662270"/>
                <a:gd name="connsiteX618" fmla="*/ 800610 w 1792565"/>
                <a:gd name="connsiteY618" fmla="*/ 1384450 h 1662270"/>
                <a:gd name="connsiteX619" fmla="*/ 814889 w 1792565"/>
                <a:gd name="connsiteY619" fmla="*/ 1317850 h 1662270"/>
                <a:gd name="connsiteX620" fmla="*/ 809177 w 1792565"/>
                <a:gd name="connsiteY620" fmla="*/ 1325461 h 1662270"/>
                <a:gd name="connsiteX621" fmla="*/ 817745 w 1792565"/>
                <a:gd name="connsiteY621" fmla="*/ 1278841 h 1662270"/>
                <a:gd name="connsiteX622" fmla="*/ 803466 w 1792565"/>
                <a:gd name="connsiteY622" fmla="*/ 1303578 h 1662270"/>
                <a:gd name="connsiteX623" fmla="*/ 800610 w 1792565"/>
                <a:gd name="connsiteY623" fmla="*/ 1295015 h 1662270"/>
                <a:gd name="connsiteX624" fmla="*/ 794898 w 1792565"/>
                <a:gd name="connsiteY624" fmla="*/ 1300724 h 1662270"/>
                <a:gd name="connsiteX625" fmla="*/ 814889 w 1792565"/>
                <a:gd name="connsiteY625" fmla="*/ 1275986 h 1662270"/>
                <a:gd name="connsiteX626" fmla="*/ 806322 w 1792565"/>
                <a:gd name="connsiteY626" fmla="*/ 1264569 h 1662270"/>
                <a:gd name="connsiteX627" fmla="*/ 817745 w 1792565"/>
                <a:gd name="connsiteY627" fmla="*/ 1210337 h 1662270"/>
                <a:gd name="connsiteX628" fmla="*/ 810130 w 1792565"/>
                <a:gd name="connsiteY628" fmla="*/ 1197017 h 1662270"/>
                <a:gd name="connsiteX629" fmla="*/ 806721 w 1792565"/>
                <a:gd name="connsiteY629" fmla="*/ 1201126 h 1662270"/>
                <a:gd name="connsiteX630" fmla="*/ 814057 w 1792565"/>
                <a:gd name="connsiteY630" fmla="*/ 1154202 h 1662270"/>
                <a:gd name="connsiteX631" fmla="*/ 808225 w 1792565"/>
                <a:gd name="connsiteY631" fmla="*/ 1104727 h 1662270"/>
                <a:gd name="connsiteX632" fmla="*/ 799658 w 1792565"/>
                <a:gd name="connsiteY632" fmla="*/ 1121853 h 1662270"/>
                <a:gd name="connsiteX633" fmla="*/ 794898 w 1792565"/>
                <a:gd name="connsiteY633" fmla="*/ 1092359 h 1662270"/>
                <a:gd name="connsiteX634" fmla="*/ 789186 w 1792565"/>
                <a:gd name="connsiteY634" fmla="*/ 1105679 h 1662270"/>
                <a:gd name="connsiteX635" fmla="*/ 790138 w 1792565"/>
                <a:gd name="connsiteY635" fmla="*/ 1106630 h 1662270"/>
                <a:gd name="connsiteX636" fmla="*/ 786330 w 1792565"/>
                <a:gd name="connsiteY636" fmla="*/ 1109485 h 1662270"/>
                <a:gd name="connsiteX637" fmla="*/ 799658 w 1792565"/>
                <a:gd name="connsiteY637" fmla="*/ 1074281 h 1662270"/>
                <a:gd name="connsiteX638" fmla="*/ 791090 w 1792565"/>
                <a:gd name="connsiteY638" fmla="*/ 1067621 h 1662270"/>
                <a:gd name="connsiteX639" fmla="*/ 800610 w 1792565"/>
                <a:gd name="connsiteY639" fmla="*/ 1068573 h 1662270"/>
                <a:gd name="connsiteX640" fmla="*/ 801562 w 1792565"/>
                <a:gd name="connsiteY640" fmla="*/ 1049544 h 1662270"/>
                <a:gd name="connsiteX641" fmla="*/ 791090 w 1792565"/>
                <a:gd name="connsiteY641" fmla="*/ 1061913 h 1662270"/>
                <a:gd name="connsiteX642" fmla="*/ 799658 w 1792565"/>
                <a:gd name="connsiteY642" fmla="*/ 1030515 h 1662270"/>
                <a:gd name="connsiteX643" fmla="*/ 797754 w 1792565"/>
                <a:gd name="connsiteY643" fmla="*/ 1031467 h 1662270"/>
                <a:gd name="connsiteX644" fmla="*/ 799658 w 1792565"/>
                <a:gd name="connsiteY644" fmla="*/ 1021001 h 1662270"/>
                <a:gd name="connsiteX645" fmla="*/ 795850 w 1792565"/>
                <a:gd name="connsiteY645" fmla="*/ 1029564 h 1662270"/>
                <a:gd name="connsiteX646" fmla="*/ 796802 w 1792565"/>
                <a:gd name="connsiteY646" fmla="*/ 987701 h 1662270"/>
                <a:gd name="connsiteX647" fmla="*/ 800610 w 1792565"/>
                <a:gd name="connsiteY647" fmla="*/ 979138 h 1662270"/>
                <a:gd name="connsiteX648" fmla="*/ 796802 w 1792565"/>
                <a:gd name="connsiteY648" fmla="*/ 978186 h 1662270"/>
                <a:gd name="connsiteX649" fmla="*/ 800610 w 1792565"/>
                <a:gd name="connsiteY649" fmla="*/ 969623 h 1662270"/>
                <a:gd name="connsiteX650" fmla="*/ 789186 w 1792565"/>
                <a:gd name="connsiteY650" fmla="*/ 959157 h 1662270"/>
                <a:gd name="connsiteX651" fmla="*/ 789186 w 1792565"/>
                <a:gd name="connsiteY651" fmla="*/ 960109 h 1662270"/>
                <a:gd name="connsiteX652" fmla="*/ 782522 w 1792565"/>
                <a:gd name="connsiteY652" fmla="*/ 954400 h 1662270"/>
                <a:gd name="connsiteX653" fmla="*/ 788234 w 1792565"/>
                <a:gd name="connsiteY653" fmla="*/ 937274 h 1662270"/>
                <a:gd name="connsiteX654" fmla="*/ 812033 w 1792565"/>
                <a:gd name="connsiteY654" fmla="*/ 904925 h 1662270"/>
                <a:gd name="connsiteX655" fmla="*/ 806322 w 1792565"/>
                <a:gd name="connsiteY655" fmla="*/ 898265 h 1662270"/>
                <a:gd name="connsiteX656" fmla="*/ 797754 w 1792565"/>
                <a:gd name="connsiteY656" fmla="*/ 880188 h 1662270"/>
                <a:gd name="connsiteX657" fmla="*/ 794898 w 1792565"/>
                <a:gd name="connsiteY657" fmla="*/ 885897 h 1662270"/>
                <a:gd name="connsiteX658" fmla="*/ 796802 w 1792565"/>
                <a:gd name="connsiteY658" fmla="*/ 877334 h 1662270"/>
                <a:gd name="connsiteX659" fmla="*/ 791090 w 1792565"/>
                <a:gd name="connsiteY659" fmla="*/ 875431 h 1662270"/>
                <a:gd name="connsiteX660" fmla="*/ 793946 w 1792565"/>
                <a:gd name="connsiteY660" fmla="*/ 862111 h 1662270"/>
                <a:gd name="connsiteX661" fmla="*/ 784426 w 1792565"/>
                <a:gd name="connsiteY661" fmla="*/ 869722 h 1662270"/>
                <a:gd name="connsiteX662" fmla="*/ 788234 w 1792565"/>
                <a:gd name="connsiteY662" fmla="*/ 852596 h 1662270"/>
                <a:gd name="connsiteX663" fmla="*/ 782522 w 1792565"/>
                <a:gd name="connsiteY663" fmla="*/ 858305 h 1662270"/>
                <a:gd name="connsiteX664" fmla="*/ 790138 w 1792565"/>
                <a:gd name="connsiteY664" fmla="*/ 840228 h 1662270"/>
                <a:gd name="connsiteX665" fmla="*/ 795850 w 1792565"/>
                <a:gd name="connsiteY665" fmla="*/ 855451 h 1662270"/>
                <a:gd name="connsiteX666" fmla="*/ 814889 w 1792565"/>
                <a:gd name="connsiteY666" fmla="*/ 835471 h 1662270"/>
                <a:gd name="connsiteX667" fmla="*/ 825361 w 1792565"/>
                <a:gd name="connsiteY667" fmla="*/ 778384 h 1662270"/>
                <a:gd name="connsiteX668" fmla="*/ 812033 w 1792565"/>
                <a:gd name="connsiteY668" fmla="*/ 772676 h 1662270"/>
                <a:gd name="connsiteX669" fmla="*/ 798706 w 1792565"/>
                <a:gd name="connsiteY669" fmla="*/ 796461 h 1662270"/>
                <a:gd name="connsiteX670" fmla="*/ 807274 w 1792565"/>
                <a:gd name="connsiteY670" fmla="*/ 827859 h 1662270"/>
                <a:gd name="connsiteX671" fmla="*/ 803466 w 1792565"/>
                <a:gd name="connsiteY671" fmla="*/ 811685 h 1662270"/>
                <a:gd name="connsiteX672" fmla="*/ 789186 w 1792565"/>
                <a:gd name="connsiteY672" fmla="*/ 825005 h 1662270"/>
                <a:gd name="connsiteX673" fmla="*/ 785378 w 1792565"/>
                <a:gd name="connsiteY673" fmla="*/ 780287 h 1662270"/>
                <a:gd name="connsiteX674" fmla="*/ 792042 w 1792565"/>
                <a:gd name="connsiteY674" fmla="*/ 763161 h 1662270"/>
                <a:gd name="connsiteX675" fmla="*/ 783474 w 1792565"/>
                <a:gd name="connsiteY675" fmla="*/ 765064 h 1662270"/>
                <a:gd name="connsiteX676" fmla="*/ 777762 w 1792565"/>
                <a:gd name="connsiteY676" fmla="*/ 756501 h 1662270"/>
                <a:gd name="connsiteX677" fmla="*/ 774906 w 1792565"/>
                <a:gd name="connsiteY677" fmla="*/ 763161 h 1662270"/>
                <a:gd name="connsiteX678" fmla="*/ 719692 w 1792565"/>
                <a:gd name="connsiteY678" fmla="*/ 755550 h 1662270"/>
                <a:gd name="connsiteX679" fmla="*/ 737779 w 1792565"/>
                <a:gd name="connsiteY679" fmla="*/ 759355 h 1662270"/>
                <a:gd name="connsiteX680" fmla="*/ 741587 w 1792565"/>
                <a:gd name="connsiteY680" fmla="*/ 740327 h 1662270"/>
                <a:gd name="connsiteX681" fmla="*/ 661622 w 1792565"/>
                <a:gd name="connsiteY681" fmla="*/ 731764 h 1662270"/>
                <a:gd name="connsiteX682" fmla="*/ 677805 w 1792565"/>
                <a:gd name="connsiteY682" fmla="*/ 743181 h 1662270"/>
                <a:gd name="connsiteX683" fmla="*/ 617831 w 1792565"/>
                <a:gd name="connsiteY683" fmla="*/ 725104 h 1662270"/>
                <a:gd name="connsiteX684" fmla="*/ 621639 w 1792565"/>
                <a:gd name="connsiteY684" fmla="*/ 734618 h 1662270"/>
                <a:gd name="connsiteX685" fmla="*/ 595935 w 1792565"/>
                <a:gd name="connsiteY685" fmla="*/ 734618 h 1662270"/>
                <a:gd name="connsiteX686" fmla="*/ 594983 w 1792565"/>
                <a:gd name="connsiteY686" fmla="*/ 729861 h 1662270"/>
                <a:gd name="connsiteX687" fmla="*/ 583560 w 1792565"/>
                <a:gd name="connsiteY687" fmla="*/ 739375 h 1662270"/>
                <a:gd name="connsiteX688" fmla="*/ 550241 w 1792565"/>
                <a:gd name="connsiteY688" fmla="*/ 741278 h 1662270"/>
                <a:gd name="connsiteX689" fmla="*/ 552145 w 1792565"/>
                <a:gd name="connsiteY689" fmla="*/ 744132 h 1662270"/>
                <a:gd name="connsiteX690" fmla="*/ 520611 w 1792565"/>
                <a:gd name="connsiteY690" fmla="*/ 745559 h 1662270"/>
                <a:gd name="connsiteX691" fmla="*/ 497654 w 1792565"/>
                <a:gd name="connsiteY691" fmla="*/ 750639 h 1662270"/>
                <a:gd name="connsiteX692" fmla="*/ 503594 w 1792565"/>
                <a:gd name="connsiteY692" fmla="*/ 744132 h 1662270"/>
                <a:gd name="connsiteX693" fmla="*/ 477891 w 1792565"/>
                <a:gd name="connsiteY693" fmla="*/ 741278 h 1662270"/>
                <a:gd name="connsiteX694" fmla="*/ 472179 w 1792565"/>
                <a:gd name="connsiteY694" fmla="*/ 748890 h 1662270"/>
                <a:gd name="connsiteX695" fmla="*/ 481699 w 1792565"/>
                <a:gd name="connsiteY695" fmla="*/ 747938 h 1662270"/>
                <a:gd name="connsiteX696" fmla="*/ 477891 w 1792565"/>
                <a:gd name="connsiteY696" fmla="*/ 752695 h 1662270"/>
                <a:gd name="connsiteX697" fmla="*/ 478843 w 1792565"/>
                <a:gd name="connsiteY697" fmla="*/ 731764 h 1662270"/>
                <a:gd name="connsiteX698" fmla="*/ 453139 w 1792565"/>
                <a:gd name="connsiteY698" fmla="*/ 727007 h 1662270"/>
                <a:gd name="connsiteX699" fmla="*/ 458851 w 1792565"/>
                <a:gd name="connsiteY699" fmla="*/ 745084 h 1662270"/>
                <a:gd name="connsiteX700" fmla="*/ 417916 w 1792565"/>
                <a:gd name="connsiteY700" fmla="*/ 735570 h 1662270"/>
                <a:gd name="connsiteX701" fmla="*/ 368414 w 1792565"/>
                <a:gd name="connsiteY701" fmla="*/ 753647 h 1662270"/>
                <a:gd name="connsiteX702" fmla="*/ 358894 w 1792565"/>
                <a:gd name="connsiteY702" fmla="*/ 749841 h 1662270"/>
                <a:gd name="connsiteX703" fmla="*/ 362702 w 1792565"/>
                <a:gd name="connsiteY703" fmla="*/ 753647 h 1662270"/>
                <a:gd name="connsiteX704" fmla="*/ 334143 w 1792565"/>
                <a:gd name="connsiteY704" fmla="*/ 744132 h 1662270"/>
                <a:gd name="connsiteX705" fmla="*/ 339855 w 1792565"/>
                <a:gd name="connsiteY705" fmla="*/ 750792 h 1662270"/>
                <a:gd name="connsiteX706" fmla="*/ 278928 w 1792565"/>
                <a:gd name="connsiteY706" fmla="*/ 741278 h 1662270"/>
                <a:gd name="connsiteX707" fmla="*/ 282736 w 1792565"/>
                <a:gd name="connsiteY707" fmla="*/ 744132 h 1662270"/>
                <a:gd name="connsiteX708" fmla="*/ 271312 w 1792565"/>
                <a:gd name="connsiteY708" fmla="*/ 742230 h 1662270"/>
                <a:gd name="connsiteX709" fmla="*/ 279880 w 1792565"/>
                <a:gd name="connsiteY709" fmla="*/ 737472 h 1662270"/>
                <a:gd name="connsiteX710" fmla="*/ 227522 w 1792565"/>
                <a:gd name="connsiteY710" fmla="*/ 740327 h 1662270"/>
                <a:gd name="connsiteX711" fmla="*/ 236089 w 1792565"/>
                <a:gd name="connsiteY711" fmla="*/ 747938 h 1662270"/>
                <a:gd name="connsiteX712" fmla="*/ 209434 w 1792565"/>
                <a:gd name="connsiteY712" fmla="*/ 738424 h 1662270"/>
                <a:gd name="connsiteX713" fmla="*/ 220858 w 1792565"/>
                <a:gd name="connsiteY713" fmla="*/ 750792 h 1662270"/>
                <a:gd name="connsiteX714" fmla="*/ 200866 w 1792565"/>
                <a:gd name="connsiteY714" fmla="*/ 750792 h 1662270"/>
                <a:gd name="connsiteX715" fmla="*/ 197058 w 1792565"/>
                <a:gd name="connsiteY715" fmla="*/ 755550 h 1662270"/>
                <a:gd name="connsiteX716" fmla="*/ 174211 w 1792565"/>
                <a:gd name="connsiteY716" fmla="*/ 755550 h 1662270"/>
                <a:gd name="connsiteX717" fmla="*/ 176115 w 1792565"/>
                <a:gd name="connsiteY717" fmla="*/ 758404 h 1662270"/>
                <a:gd name="connsiteX718" fmla="*/ 139940 w 1792565"/>
                <a:gd name="connsiteY718" fmla="*/ 756501 h 1662270"/>
                <a:gd name="connsiteX719" fmla="*/ 142796 w 1792565"/>
                <a:gd name="connsiteY719" fmla="*/ 761258 h 1662270"/>
                <a:gd name="connsiteX720" fmla="*/ 114237 w 1792565"/>
                <a:gd name="connsiteY720" fmla="*/ 760307 h 1662270"/>
                <a:gd name="connsiteX721" fmla="*/ 119949 w 1792565"/>
                <a:gd name="connsiteY721" fmla="*/ 766015 h 1662270"/>
                <a:gd name="connsiteX722" fmla="*/ 84726 w 1792565"/>
                <a:gd name="connsiteY722" fmla="*/ 762210 h 1662270"/>
                <a:gd name="connsiteX723" fmla="*/ 78062 w 1792565"/>
                <a:gd name="connsiteY723" fmla="*/ 773627 h 1662270"/>
                <a:gd name="connsiteX724" fmla="*/ 58070 w 1792565"/>
                <a:gd name="connsiteY724" fmla="*/ 771724 h 1662270"/>
                <a:gd name="connsiteX725" fmla="*/ 63782 w 1792565"/>
                <a:gd name="connsiteY725" fmla="*/ 774578 h 1662270"/>
                <a:gd name="connsiteX726" fmla="*/ 63782 w 1792565"/>
                <a:gd name="connsiteY726" fmla="*/ 771724 h 1662270"/>
                <a:gd name="connsiteX727" fmla="*/ 68542 w 1792565"/>
                <a:gd name="connsiteY727" fmla="*/ 775530 h 1662270"/>
                <a:gd name="connsiteX728" fmla="*/ 46647 w 1792565"/>
                <a:gd name="connsiteY728" fmla="*/ 774578 h 1662270"/>
                <a:gd name="connsiteX729" fmla="*/ 52359 w 1792565"/>
                <a:gd name="connsiteY729" fmla="*/ 783141 h 1662270"/>
                <a:gd name="connsiteX730" fmla="*/ 5712 w 1792565"/>
                <a:gd name="connsiteY730" fmla="*/ 772676 h 1662270"/>
                <a:gd name="connsiteX731" fmla="*/ 6664 w 1792565"/>
                <a:gd name="connsiteY731" fmla="*/ 761258 h 1662270"/>
                <a:gd name="connsiteX732" fmla="*/ 15232 w 1792565"/>
                <a:gd name="connsiteY732" fmla="*/ 759355 h 1662270"/>
                <a:gd name="connsiteX733" fmla="*/ 0 w 1792565"/>
                <a:gd name="connsiteY733" fmla="*/ 748890 h 1662270"/>
                <a:gd name="connsiteX734" fmla="*/ 11424 w 1792565"/>
                <a:gd name="connsiteY734" fmla="*/ 747938 h 1662270"/>
                <a:gd name="connsiteX735" fmla="*/ 10472 w 1792565"/>
                <a:gd name="connsiteY735" fmla="*/ 746035 h 1662270"/>
                <a:gd name="connsiteX736" fmla="*/ 19039 w 1792565"/>
                <a:gd name="connsiteY736" fmla="*/ 746035 h 1662270"/>
                <a:gd name="connsiteX737" fmla="*/ 18088 w 1792565"/>
                <a:gd name="connsiteY737" fmla="*/ 726055 h 1662270"/>
                <a:gd name="connsiteX738" fmla="*/ 34271 w 1792565"/>
                <a:gd name="connsiteY738" fmla="*/ 734618 h 1662270"/>
                <a:gd name="connsiteX739" fmla="*/ 46647 w 1792565"/>
                <a:gd name="connsiteY739" fmla="*/ 728909 h 1662270"/>
                <a:gd name="connsiteX740" fmla="*/ 30463 w 1792565"/>
                <a:gd name="connsiteY740" fmla="*/ 722249 h 1662270"/>
                <a:gd name="connsiteX741" fmla="*/ 46647 w 1792565"/>
                <a:gd name="connsiteY741" fmla="*/ 709881 h 1662270"/>
                <a:gd name="connsiteX742" fmla="*/ 91389 w 1792565"/>
                <a:gd name="connsiteY742" fmla="*/ 692755 h 1662270"/>
                <a:gd name="connsiteX743" fmla="*/ 97101 w 1792565"/>
                <a:gd name="connsiteY743" fmla="*/ 705123 h 1662270"/>
                <a:gd name="connsiteX744" fmla="*/ 110429 w 1792565"/>
                <a:gd name="connsiteY744" fmla="*/ 698463 h 1662270"/>
                <a:gd name="connsiteX745" fmla="*/ 116141 w 1792565"/>
                <a:gd name="connsiteY745" fmla="*/ 707978 h 1662270"/>
                <a:gd name="connsiteX746" fmla="*/ 124709 w 1792565"/>
                <a:gd name="connsiteY746" fmla="*/ 702269 h 1662270"/>
                <a:gd name="connsiteX747" fmla="*/ 118997 w 1792565"/>
                <a:gd name="connsiteY747" fmla="*/ 690852 h 1662270"/>
                <a:gd name="connsiteX748" fmla="*/ 138988 w 1792565"/>
                <a:gd name="connsiteY748" fmla="*/ 692755 h 1662270"/>
                <a:gd name="connsiteX749" fmla="*/ 133276 w 1792565"/>
                <a:gd name="connsiteY749" fmla="*/ 688949 h 1662270"/>
                <a:gd name="connsiteX750" fmla="*/ 206578 w 1792565"/>
                <a:gd name="connsiteY750" fmla="*/ 684192 h 1662270"/>
                <a:gd name="connsiteX751" fmla="*/ 203722 w 1792565"/>
                <a:gd name="connsiteY751" fmla="*/ 679435 h 1662270"/>
                <a:gd name="connsiteX752" fmla="*/ 213242 w 1792565"/>
                <a:gd name="connsiteY752" fmla="*/ 681337 h 1662270"/>
                <a:gd name="connsiteX753" fmla="*/ 211338 w 1792565"/>
                <a:gd name="connsiteY753" fmla="*/ 678483 h 1662270"/>
                <a:gd name="connsiteX754" fmla="*/ 266553 w 1792565"/>
                <a:gd name="connsiteY754" fmla="*/ 683240 h 1662270"/>
                <a:gd name="connsiteX755" fmla="*/ 256081 w 1792565"/>
                <a:gd name="connsiteY755" fmla="*/ 677532 h 1662270"/>
                <a:gd name="connsiteX756" fmla="*/ 274168 w 1792565"/>
                <a:gd name="connsiteY756" fmla="*/ 684192 h 1662270"/>
                <a:gd name="connsiteX757" fmla="*/ 272264 w 1792565"/>
                <a:gd name="connsiteY757" fmla="*/ 675629 h 1662270"/>
                <a:gd name="connsiteX758" fmla="*/ 317007 w 1792565"/>
                <a:gd name="connsiteY758" fmla="*/ 681337 h 1662270"/>
                <a:gd name="connsiteX759" fmla="*/ 317007 w 1792565"/>
                <a:gd name="connsiteY759" fmla="*/ 675629 h 1662270"/>
                <a:gd name="connsiteX760" fmla="*/ 327479 w 1792565"/>
                <a:gd name="connsiteY760" fmla="*/ 678483 h 1662270"/>
                <a:gd name="connsiteX761" fmla="*/ 323671 w 1792565"/>
                <a:gd name="connsiteY761" fmla="*/ 674677 h 1662270"/>
                <a:gd name="connsiteX762" fmla="*/ 357942 w 1792565"/>
                <a:gd name="connsiteY762" fmla="*/ 679435 h 1662270"/>
                <a:gd name="connsiteX763" fmla="*/ 349374 w 1792565"/>
                <a:gd name="connsiteY763" fmla="*/ 668969 h 1662270"/>
                <a:gd name="connsiteX764" fmla="*/ 379837 w 1792565"/>
                <a:gd name="connsiteY764" fmla="*/ 678483 h 1662270"/>
                <a:gd name="connsiteX765" fmla="*/ 384597 w 1792565"/>
                <a:gd name="connsiteY765" fmla="*/ 668969 h 1662270"/>
                <a:gd name="connsiteX766" fmla="*/ 396973 w 1792565"/>
                <a:gd name="connsiteY766" fmla="*/ 675629 h 1662270"/>
                <a:gd name="connsiteX767" fmla="*/ 396021 w 1792565"/>
                <a:gd name="connsiteY767" fmla="*/ 670872 h 1662270"/>
                <a:gd name="connsiteX768" fmla="*/ 533105 w 1792565"/>
                <a:gd name="connsiteY768" fmla="*/ 675629 h 1662270"/>
                <a:gd name="connsiteX769" fmla="*/ 532153 w 1792565"/>
                <a:gd name="connsiteY769" fmla="*/ 673726 h 1662270"/>
                <a:gd name="connsiteX770" fmla="*/ 560712 w 1792565"/>
                <a:gd name="connsiteY770" fmla="*/ 683240 h 1662270"/>
                <a:gd name="connsiteX771" fmla="*/ 575944 w 1792565"/>
                <a:gd name="connsiteY771" fmla="*/ 671823 h 1662270"/>
                <a:gd name="connsiteX772" fmla="*/ 597839 w 1792565"/>
                <a:gd name="connsiteY772" fmla="*/ 679435 h 1662270"/>
                <a:gd name="connsiteX773" fmla="*/ 595935 w 1792565"/>
                <a:gd name="connsiteY773" fmla="*/ 670872 h 1662270"/>
                <a:gd name="connsiteX774" fmla="*/ 673997 w 1792565"/>
                <a:gd name="connsiteY774" fmla="*/ 670872 h 1662270"/>
                <a:gd name="connsiteX775" fmla="*/ 624495 w 1792565"/>
                <a:gd name="connsiteY775" fmla="*/ 684192 h 1662270"/>
                <a:gd name="connsiteX776" fmla="*/ 677805 w 1792565"/>
                <a:gd name="connsiteY776" fmla="*/ 683240 h 1662270"/>
                <a:gd name="connsiteX777" fmla="*/ 665429 w 1792565"/>
                <a:gd name="connsiteY777" fmla="*/ 679435 h 1662270"/>
                <a:gd name="connsiteX778" fmla="*/ 708268 w 1792565"/>
                <a:gd name="connsiteY778" fmla="*/ 672775 h 1662270"/>
                <a:gd name="connsiteX779" fmla="*/ 754915 w 1792565"/>
                <a:gd name="connsiteY779" fmla="*/ 686095 h 1662270"/>
                <a:gd name="connsiteX780" fmla="*/ 747299 w 1792565"/>
                <a:gd name="connsiteY780" fmla="*/ 674677 h 1662270"/>
                <a:gd name="connsiteX781" fmla="*/ 764435 w 1792565"/>
                <a:gd name="connsiteY781" fmla="*/ 674677 h 1662270"/>
                <a:gd name="connsiteX782" fmla="*/ 764435 w 1792565"/>
                <a:gd name="connsiteY782" fmla="*/ 682289 h 1662270"/>
                <a:gd name="connsiteX783" fmla="*/ 773002 w 1792565"/>
                <a:gd name="connsiteY783" fmla="*/ 679435 h 1662270"/>
                <a:gd name="connsiteX784" fmla="*/ 777762 w 1792565"/>
                <a:gd name="connsiteY784" fmla="*/ 682289 h 1662270"/>
                <a:gd name="connsiteX785" fmla="*/ 784426 w 1792565"/>
                <a:gd name="connsiteY785" fmla="*/ 661357 h 1662270"/>
                <a:gd name="connsiteX786" fmla="*/ 780618 w 1792565"/>
                <a:gd name="connsiteY786" fmla="*/ 678483 h 1662270"/>
                <a:gd name="connsiteX787" fmla="*/ 799658 w 1792565"/>
                <a:gd name="connsiteY787" fmla="*/ 682289 h 1662270"/>
                <a:gd name="connsiteX788" fmla="*/ 808225 w 1792565"/>
                <a:gd name="connsiteY788" fmla="*/ 608077 h 1662270"/>
                <a:gd name="connsiteX789" fmla="*/ 804646 w 1792565"/>
                <a:gd name="connsiteY789" fmla="*/ 614295 h 1662270"/>
                <a:gd name="connsiteX790" fmla="*/ 805370 w 1792565"/>
                <a:gd name="connsiteY790" fmla="*/ 611883 h 1662270"/>
                <a:gd name="connsiteX791" fmla="*/ 804418 w 1792565"/>
                <a:gd name="connsiteY791" fmla="*/ 610931 h 1662270"/>
                <a:gd name="connsiteX792" fmla="*/ 802423 w 1792565"/>
                <a:gd name="connsiteY792" fmla="*/ 617579 h 1662270"/>
                <a:gd name="connsiteX793" fmla="*/ 796802 w 1792565"/>
                <a:gd name="connsiteY793" fmla="*/ 623300 h 1662270"/>
                <a:gd name="connsiteX794" fmla="*/ 814889 w 1792565"/>
                <a:gd name="connsiteY794" fmla="*/ 568116 h 1662270"/>
                <a:gd name="connsiteX795" fmla="*/ 805370 w 1792565"/>
                <a:gd name="connsiteY795" fmla="*/ 571922 h 1662270"/>
                <a:gd name="connsiteX796" fmla="*/ 805370 w 1792565"/>
                <a:gd name="connsiteY796" fmla="*/ 548136 h 1662270"/>
                <a:gd name="connsiteX797" fmla="*/ 810130 w 1792565"/>
                <a:gd name="connsiteY797" fmla="*/ 547185 h 1662270"/>
                <a:gd name="connsiteX798" fmla="*/ 800610 w 1792565"/>
                <a:gd name="connsiteY798" fmla="*/ 536719 h 1662270"/>
                <a:gd name="connsiteX799" fmla="*/ 798706 w 1792565"/>
                <a:gd name="connsiteY799" fmla="*/ 506273 h 1662270"/>
                <a:gd name="connsiteX800" fmla="*/ 795850 w 1792565"/>
                <a:gd name="connsiteY800" fmla="*/ 508176 h 1662270"/>
                <a:gd name="connsiteX801" fmla="*/ 794422 w 1792565"/>
                <a:gd name="connsiteY801" fmla="*/ 479395 h 1662270"/>
                <a:gd name="connsiteX802" fmla="*/ 789365 w 1792565"/>
                <a:gd name="connsiteY802" fmla="*/ 458000 h 1662270"/>
                <a:gd name="connsiteX803" fmla="*/ 795850 w 1792565"/>
                <a:gd name="connsiteY803" fmla="*/ 463458 h 1662270"/>
                <a:gd name="connsiteX804" fmla="*/ 798706 w 1792565"/>
                <a:gd name="connsiteY804" fmla="*/ 439672 h 1662270"/>
                <a:gd name="connsiteX805" fmla="*/ 791090 w 1792565"/>
                <a:gd name="connsiteY805" fmla="*/ 433964 h 1662270"/>
                <a:gd name="connsiteX806" fmla="*/ 792042 w 1792565"/>
                <a:gd name="connsiteY806" fmla="*/ 442527 h 1662270"/>
                <a:gd name="connsiteX807" fmla="*/ 787282 w 1792565"/>
                <a:gd name="connsiteY807" fmla="*/ 439672 h 1662270"/>
                <a:gd name="connsiteX808" fmla="*/ 808225 w 1792565"/>
                <a:gd name="connsiteY808" fmla="*/ 440624 h 1662270"/>
                <a:gd name="connsiteX809" fmla="*/ 812985 w 1792565"/>
                <a:gd name="connsiteY809" fmla="*/ 416838 h 1662270"/>
                <a:gd name="connsiteX810" fmla="*/ 794898 w 1792565"/>
                <a:gd name="connsiteY810" fmla="*/ 421595 h 1662270"/>
                <a:gd name="connsiteX811" fmla="*/ 804418 w 1792565"/>
                <a:gd name="connsiteY811" fmla="*/ 383537 h 1662270"/>
                <a:gd name="connsiteX812" fmla="*/ 786330 w 1792565"/>
                <a:gd name="connsiteY812" fmla="*/ 337868 h 1662270"/>
                <a:gd name="connsiteX813" fmla="*/ 790138 w 1792565"/>
                <a:gd name="connsiteY813" fmla="*/ 329305 h 1662270"/>
                <a:gd name="connsiteX814" fmla="*/ 786330 w 1792565"/>
                <a:gd name="connsiteY814" fmla="*/ 332160 h 1662270"/>
                <a:gd name="connsiteX815" fmla="*/ 795850 w 1792565"/>
                <a:gd name="connsiteY815" fmla="*/ 305519 h 1662270"/>
                <a:gd name="connsiteX816" fmla="*/ 789186 w 1792565"/>
                <a:gd name="connsiteY816" fmla="*/ 310277 h 1662270"/>
                <a:gd name="connsiteX817" fmla="*/ 798706 w 1792565"/>
                <a:gd name="connsiteY817" fmla="*/ 254142 h 1662270"/>
                <a:gd name="connsiteX818" fmla="*/ 795850 w 1792565"/>
                <a:gd name="connsiteY818" fmla="*/ 257948 h 1662270"/>
                <a:gd name="connsiteX819" fmla="*/ 797754 w 1792565"/>
                <a:gd name="connsiteY819" fmla="*/ 247482 h 1662270"/>
                <a:gd name="connsiteX820" fmla="*/ 803466 w 1792565"/>
                <a:gd name="connsiteY820" fmla="*/ 255093 h 1662270"/>
                <a:gd name="connsiteX821" fmla="*/ 800610 w 1792565"/>
                <a:gd name="connsiteY821" fmla="*/ 206570 h 1662270"/>
                <a:gd name="connsiteX822" fmla="*/ 792994 w 1792565"/>
                <a:gd name="connsiteY822" fmla="*/ 214181 h 1662270"/>
                <a:gd name="connsiteX823" fmla="*/ 802514 w 1792565"/>
                <a:gd name="connsiteY823" fmla="*/ 189444 h 1662270"/>
                <a:gd name="connsiteX824" fmla="*/ 790138 w 1792565"/>
                <a:gd name="connsiteY824" fmla="*/ 199910 h 1662270"/>
                <a:gd name="connsiteX825" fmla="*/ 790138 w 1792565"/>
                <a:gd name="connsiteY825" fmla="*/ 180881 h 1662270"/>
                <a:gd name="connsiteX826" fmla="*/ 785378 w 1792565"/>
                <a:gd name="connsiteY826" fmla="*/ 177075 h 1662270"/>
                <a:gd name="connsiteX827" fmla="*/ 785378 w 1792565"/>
                <a:gd name="connsiteY827" fmla="*/ 155192 h 1662270"/>
                <a:gd name="connsiteX828" fmla="*/ 782522 w 1792565"/>
                <a:gd name="connsiteY828" fmla="*/ 157095 h 1662270"/>
                <a:gd name="connsiteX829" fmla="*/ 784426 w 1792565"/>
                <a:gd name="connsiteY829" fmla="*/ 122843 h 1662270"/>
                <a:gd name="connsiteX830" fmla="*/ 779666 w 1792565"/>
                <a:gd name="connsiteY830" fmla="*/ 125698 h 1662270"/>
                <a:gd name="connsiteX831" fmla="*/ 780618 w 1792565"/>
                <a:gd name="connsiteY831" fmla="*/ 99057 h 1662270"/>
                <a:gd name="connsiteX832" fmla="*/ 774906 w 1792565"/>
                <a:gd name="connsiteY832" fmla="*/ 104766 h 1662270"/>
                <a:gd name="connsiteX833" fmla="*/ 778714 w 1792565"/>
                <a:gd name="connsiteY833" fmla="*/ 72417 h 1662270"/>
                <a:gd name="connsiteX834" fmla="*/ 767291 w 1792565"/>
                <a:gd name="connsiteY834" fmla="*/ 66708 h 1662270"/>
                <a:gd name="connsiteX835" fmla="*/ 769195 w 1792565"/>
                <a:gd name="connsiteY835" fmla="*/ 48631 h 1662270"/>
                <a:gd name="connsiteX836" fmla="*/ 766339 w 1792565"/>
                <a:gd name="connsiteY836" fmla="*/ 54340 h 1662270"/>
                <a:gd name="connsiteX837" fmla="*/ 769195 w 1792565"/>
                <a:gd name="connsiteY837" fmla="*/ 54340 h 1662270"/>
                <a:gd name="connsiteX838" fmla="*/ 765387 w 1792565"/>
                <a:gd name="connsiteY838" fmla="*/ 59097 h 1662270"/>
                <a:gd name="connsiteX839" fmla="*/ 766339 w 1792565"/>
                <a:gd name="connsiteY839" fmla="*/ 38165 h 1662270"/>
                <a:gd name="connsiteX840" fmla="*/ 757771 w 1792565"/>
                <a:gd name="connsiteY840" fmla="*/ 43874 h 1662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Lst>
              <a:rect l="l" t="t" r="r" b="b"/>
              <a:pathLst>
                <a:path w="1792565" h="1662270">
                  <a:moveTo>
                    <a:pt x="815841" y="1623261"/>
                  </a:moveTo>
                  <a:cubicBezTo>
                    <a:pt x="816793" y="1632775"/>
                    <a:pt x="822505" y="1659416"/>
                    <a:pt x="812033" y="1662270"/>
                  </a:cubicBezTo>
                  <a:cubicBezTo>
                    <a:pt x="812033" y="1650853"/>
                    <a:pt x="812033" y="1633727"/>
                    <a:pt x="815841" y="1623261"/>
                  </a:cubicBezTo>
                  <a:close/>
                  <a:moveTo>
                    <a:pt x="832976" y="1618504"/>
                  </a:moveTo>
                  <a:lnTo>
                    <a:pt x="830120" y="1631824"/>
                  </a:lnTo>
                  <a:cubicBezTo>
                    <a:pt x="827264" y="1623261"/>
                    <a:pt x="832024" y="1625164"/>
                    <a:pt x="832976" y="1618504"/>
                  </a:cubicBezTo>
                  <a:close/>
                  <a:moveTo>
                    <a:pt x="823456" y="1614698"/>
                  </a:moveTo>
                  <a:lnTo>
                    <a:pt x="823456" y="1623261"/>
                  </a:lnTo>
                  <a:lnTo>
                    <a:pt x="819648" y="1622310"/>
                  </a:lnTo>
                  <a:close/>
                  <a:moveTo>
                    <a:pt x="801560" y="1568078"/>
                  </a:moveTo>
                  <a:cubicBezTo>
                    <a:pt x="801560" y="1571884"/>
                    <a:pt x="806320" y="1573787"/>
                    <a:pt x="802512" y="1576641"/>
                  </a:cubicBezTo>
                  <a:cubicBezTo>
                    <a:pt x="795849" y="1581398"/>
                    <a:pt x="801560" y="1571884"/>
                    <a:pt x="801560" y="1568078"/>
                  </a:cubicBezTo>
                  <a:close/>
                  <a:moveTo>
                    <a:pt x="812033" y="1462468"/>
                  </a:moveTo>
                  <a:cubicBezTo>
                    <a:pt x="808225" y="1467225"/>
                    <a:pt x="810129" y="1476740"/>
                    <a:pt x="810129" y="1476740"/>
                  </a:cubicBezTo>
                  <a:cubicBezTo>
                    <a:pt x="806321" y="1455808"/>
                    <a:pt x="801561" y="1480545"/>
                    <a:pt x="798705" y="1482448"/>
                  </a:cubicBezTo>
                  <a:cubicBezTo>
                    <a:pt x="800609" y="1470080"/>
                    <a:pt x="805369" y="1470080"/>
                    <a:pt x="812033" y="1462468"/>
                  </a:cubicBezTo>
                  <a:close/>
                  <a:moveTo>
                    <a:pt x="824409" y="1441537"/>
                  </a:moveTo>
                  <a:lnTo>
                    <a:pt x="824409" y="1451051"/>
                  </a:lnTo>
                  <a:lnTo>
                    <a:pt x="831073" y="1446294"/>
                  </a:lnTo>
                  <a:close/>
                  <a:moveTo>
                    <a:pt x="818697" y="1339733"/>
                  </a:moveTo>
                  <a:lnTo>
                    <a:pt x="821553" y="1347344"/>
                  </a:lnTo>
                  <a:lnTo>
                    <a:pt x="821553" y="1341636"/>
                  </a:lnTo>
                  <a:close/>
                  <a:moveTo>
                    <a:pt x="801560" y="1310238"/>
                  </a:moveTo>
                  <a:cubicBezTo>
                    <a:pt x="798704" y="1314995"/>
                    <a:pt x="796801" y="1319752"/>
                    <a:pt x="794897" y="1323558"/>
                  </a:cubicBezTo>
                  <a:cubicBezTo>
                    <a:pt x="792041" y="1313092"/>
                    <a:pt x="798704" y="1312141"/>
                    <a:pt x="801560" y="1310238"/>
                  </a:cubicBezTo>
                  <a:close/>
                  <a:moveTo>
                    <a:pt x="802490" y="1237134"/>
                  </a:moveTo>
                  <a:lnTo>
                    <a:pt x="802752" y="1240665"/>
                  </a:lnTo>
                  <a:cubicBezTo>
                    <a:pt x="803228" y="1246492"/>
                    <a:pt x="802990" y="1252201"/>
                    <a:pt x="799658" y="1256006"/>
                  </a:cubicBezTo>
                  <a:close/>
                  <a:moveTo>
                    <a:pt x="823457" y="1236977"/>
                  </a:moveTo>
                  <a:cubicBezTo>
                    <a:pt x="821553" y="1237929"/>
                    <a:pt x="819649" y="1238880"/>
                    <a:pt x="818697" y="1237929"/>
                  </a:cubicBezTo>
                  <a:cubicBezTo>
                    <a:pt x="822505" y="1245540"/>
                    <a:pt x="824409" y="1266472"/>
                    <a:pt x="823457" y="1276938"/>
                  </a:cubicBezTo>
                  <a:cubicBezTo>
                    <a:pt x="827265" y="1281695"/>
                    <a:pt x="832977" y="1267423"/>
                    <a:pt x="835833" y="1264569"/>
                  </a:cubicBezTo>
                  <a:cubicBezTo>
                    <a:pt x="813937" y="1270278"/>
                    <a:pt x="836785" y="1249346"/>
                    <a:pt x="829169" y="1239832"/>
                  </a:cubicBezTo>
                  <a:cubicBezTo>
                    <a:pt x="827265" y="1242686"/>
                    <a:pt x="827265" y="1248395"/>
                    <a:pt x="824409" y="1250297"/>
                  </a:cubicBezTo>
                  <a:cubicBezTo>
                    <a:pt x="822505" y="1247443"/>
                    <a:pt x="821553" y="1240783"/>
                    <a:pt x="823457" y="1236977"/>
                  </a:cubicBezTo>
                  <a:close/>
                  <a:moveTo>
                    <a:pt x="802514" y="1236977"/>
                  </a:moveTo>
                  <a:lnTo>
                    <a:pt x="802490" y="1237134"/>
                  </a:lnTo>
                  <a:lnTo>
                    <a:pt x="802482" y="1237014"/>
                  </a:lnTo>
                  <a:close/>
                  <a:moveTo>
                    <a:pt x="793331" y="1232608"/>
                  </a:moveTo>
                  <a:lnTo>
                    <a:pt x="793374" y="1234008"/>
                  </a:lnTo>
                  <a:lnTo>
                    <a:pt x="792994" y="1234123"/>
                  </a:lnTo>
                  <a:close/>
                  <a:moveTo>
                    <a:pt x="800759" y="1223687"/>
                  </a:moveTo>
                  <a:cubicBezTo>
                    <a:pt x="801086" y="1222885"/>
                    <a:pt x="801324" y="1222944"/>
                    <a:pt x="801562" y="1224609"/>
                  </a:cubicBezTo>
                  <a:lnTo>
                    <a:pt x="802482" y="1237014"/>
                  </a:lnTo>
                  <a:lnTo>
                    <a:pt x="797873" y="1242210"/>
                  </a:lnTo>
                  <a:cubicBezTo>
                    <a:pt x="798468" y="1245064"/>
                    <a:pt x="799658" y="1248395"/>
                    <a:pt x="796802" y="1250297"/>
                  </a:cubicBezTo>
                  <a:cubicBezTo>
                    <a:pt x="792518" y="1246967"/>
                    <a:pt x="792756" y="1242210"/>
                    <a:pt x="793470" y="1237096"/>
                  </a:cubicBezTo>
                  <a:lnTo>
                    <a:pt x="793374" y="1234008"/>
                  </a:lnTo>
                  <a:lnTo>
                    <a:pt x="797010" y="1232904"/>
                  </a:lnTo>
                  <a:cubicBezTo>
                    <a:pt x="799093" y="1230347"/>
                    <a:pt x="800104" y="1225293"/>
                    <a:pt x="800759" y="1223687"/>
                  </a:cubicBezTo>
                  <a:close/>
                  <a:moveTo>
                    <a:pt x="783473" y="1203677"/>
                  </a:moveTo>
                  <a:cubicBezTo>
                    <a:pt x="785377" y="1198920"/>
                    <a:pt x="786329" y="1207483"/>
                    <a:pt x="786329" y="1209386"/>
                  </a:cubicBezTo>
                  <a:cubicBezTo>
                    <a:pt x="786329" y="1211289"/>
                    <a:pt x="786329" y="1215094"/>
                    <a:pt x="783473" y="1215094"/>
                  </a:cubicBezTo>
                  <a:close/>
                  <a:moveTo>
                    <a:pt x="806721" y="1201126"/>
                  </a:moveTo>
                  <a:lnTo>
                    <a:pt x="806322" y="1203677"/>
                  </a:lnTo>
                  <a:lnTo>
                    <a:pt x="805941" y="1202066"/>
                  </a:lnTo>
                  <a:close/>
                  <a:moveTo>
                    <a:pt x="796802" y="1189405"/>
                  </a:moveTo>
                  <a:cubicBezTo>
                    <a:pt x="801562" y="1188454"/>
                    <a:pt x="802990" y="1189881"/>
                    <a:pt x="803704" y="1192617"/>
                  </a:cubicBezTo>
                  <a:lnTo>
                    <a:pt x="805941" y="1202066"/>
                  </a:lnTo>
                  <a:lnTo>
                    <a:pt x="797992" y="1211645"/>
                  </a:lnTo>
                  <a:lnTo>
                    <a:pt x="793331" y="1232608"/>
                  </a:lnTo>
                  <a:lnTo>
                    <a:pt x="792994" y="1221754"/>
                  </a:lnTo>
                  <a:lnTo>
                    <a:pt x="792042" y="1223657"/>
                  </a:lnTo>
                  <a:cubicBezTo>
                    <a:pt x="793946" y="1205580"/>
                    <a:pt x="792042" y="1207483"/>
                    <a:pt x="796802" y="1189405"/>
                  </a:cubicBezTo>
                  <a:close/>
                  <a:moveTo>
                    <a:pt x="793945" y="1156105"/>
                  </a:moveTo>
                  <a:lnTo>
                    <a:pt x="803464" y="1157056"/>
                  </a:lnTo>
                  <a:lnTo>
                    <a:pt x="799656" y="1165619"/>
                  </a:lnTo>
                  <a:cubicBezTo>
                    <a:pt x="800608" y="1157056"/>
                    <a:pt x="792993" y="1161814"/>
                    <a:pt x="793945" y="1156105"/>
                  </a:cubicBezTo>
                  <a:close/>
                  <a:moveTo>
                    <a:pt x="787281" y="1120664"/>
                  </a:moveTo>
                  <a:cubicBezTo>
                    <a:pt x="789661" y="1119713"/>
                    <a:pt x="791565" y="1119951"/>
                    <a:pt x="791089" y="1120902"/>
                  </a:cubicBezTo>
                  <a:lnTo>
                    <a:pt x="780617" y="1127562"/>
                  </a:lnTo>
                  <a:cubicBezTo>
                    <a:pt x="782045" y="1123756"/>
                    <a:pt x="784901" y="1121615"/>
                    <a:pt x="787281" y="1120664"/>
                  </a:cubicBezTo>
                  <a:close/>
                  <a:moveTo>
                    <a:pt x="840831" y="1120545"/>
                  </a:moveTo>
                  <a:cubicBezTo>
                    <a:pt x="840117" y="1120426"/>
                    <a:pt x="840117" y="1121853"/>
                    <a:pt x="841545" y="1127562"/>
                  </a:cubicBezTo>
                  <a:lnTo>
                    <a:pt x="844400" y="1122805"/>
                  </a:lnTo>
                  <a:cubicBezTo>
                    <a:pt x="842973" y="1122329"/>
                    <a:pt x="841545" y="1120664"/>
                    <a:pt x="840831" y="1120545"/>
                  </a:cubicBezTo>
                  <a:close/>
                  <a:moveTo>
                    <a:pt x="835833" y="1099019"/>
                  </a:moveTo>
                  <a:cubicBezTo>
                    <a:pt x="834881" y="1097116"/>
                    <a:pt x="835833" y="1113290"/>
                    <a:pt x="836785" y="1119950"/>
                  </a:cubicBezTo>
                  <a:cubicBezTo>
                    <a:pt x="839641" y="1115193"/>
                    <a:pt x="840593" y="1100922"/>
                    <a:pt x="835833" y="1099019"/>
                  </a:cubicBezTo>
                  <a:close/>
                  <a:moveTo>
                    <a:pt x="822505" y="1088553"/>
                  </a:moveTo>
                  <a:cubicBezTo>
                    <a:pt x="819649" y="1087602"/>
                    <a:pt x="817745" y="1090456"/>
                    <a:pt x="815841" y="1093310"/>
                  </a:cubicBezTo>
                  <a:cubicBezTo>
                    <a:pt x="817745" y="1091407"/>
                    <a:pt x="820601" y="1096165"/>
                    <a:pt x="822505" y="1088553"/>
                  </a:cubicBezTo>
                  <a:close/>
                  <a:moveTo>
                    <a:pt x="812985" y="1075233"/>
                  </a:moveTo>
                  <a:cubicBezTo>
                    <a:pt x="807274" y="1077136"/>
                    <a:pt x="799658" y="1089504"/>
                    <a:pt x="804418" y="1100922"/>
                  </a:cubicBezTo>
                  <a:lnTo>
                    <a:pt x="813937" y="1080942"/>
                  </a:lnTo>
                  <a:lnTo>
                    <a:pt x="809177" y="1087602"/>
                  </a:lnTo>
                  <a:close/>
                  <a:moveTo>
                    <a:pt x="783473" y="1072378"/>
                  </a:moveTo>
                  <a:lnTo>
                    <a:pt x="784425" y="1084747"/>
                  </a:lnTo>
                  <a:lnTo>
                    <a:pt x="780617" y="1090455"/>
                  </a:lnTo>
                  <a:close/>
                  <a:moveTo>
                    <a:pt x="810130" y="1051447"/>
                  </a:moveTo>
                  <a:lnTo>
                    <a:pt x="807274" y="1072379"/>
                  </a:lnTo>
                  <a:lnTo>
                    <a:pt x="808225" y="1071427"/>
                  </a:lnTo>
                  <a:lnTo>
                    <a:pt x="808225" y="1072379"/>
                  </a:lnTo>
                  <a:close/>
                  <a:moveTo>
                    <a:pt x="789185" y="1027661"/>
                  </a:moveTo>
                  <a:lnTo>
                    <a:pt x="789185" y="1040981"/>
                  </a:lnTo>
                  <a:lnTo>
                    <a:pt x="786329" y="1039078"/>
                  </a:lnTo>
                  <a:close/>
                  <a:moveTo>
                    <a:pt x="836785" y="1005778"/>
                  </a:moveTo>
                  <a:cubicBezTo>
                    <a:pt x="832501" y="1010535"/>
                    <a:pt x="829169" y="1013151"/>
                    <a:pt x="826432" y="1016125"/>
                  </a:cubicBezTo>
                  <a:lnTo>
                    <a:pt x="824392" y="1019880"/>
                  </a:lnTo>
                  <a:lnTo>
                    <a:pt x="823457" y="1020049"/>
                  </a:lnTo>
                  <a:lnTo>
                    <a:pt x="823372" y="1021759"/>
                  </a:lnTo>
                  <a:lnTo>
                    <a:pt x="819649" y="1028612"/>
                  </a:lnTo>
                  <a:lnTo>
                    <a:pt x="826313" y="1031467"/>
                  </a:lnTo>
                  <a:cubicBezTo>
                    <a:pt x="825837" y="1029089"/>
                    <a:pt x="824171" y="1028375"/>
                    <a:pt x="823100" y="1027185"/>
                  </a:cubicBezTo>
                  <a:lnTo>
                    <a:pt x="823372" y="1021759"/>
                  </a:lnTo>
                  <a:lnTo>
                    <a:pt x="824392" y="1019880"/>
                  </a:lnTo>
                  <a:lnTo>
                    <a:pt x="833334" y="1018266"/>
                  </a:lnTo>
                  <a:cubicBezTo>
                    <a:pt x="836547" y="1016006"/>
                    <a:pt x="838689" y="1011962"/>
                    <a:pt x="836785" y="1005778"/>
                  </a:cubicBezTo>
                  <a:close/>
                  <a:moveTo>
                    <a:pt x="840593" y="994361"/>
                  </a:moveTo>
                  <a:cubicBezTo>
                    <a:pt x="830121" y="1002924"/>
                    <a:pt x="840593" y="1004826"/>
                    <a:pt x="844400" y="1010535"/>
                  </a:cubicBezTo>
                  <a:close/>
                  <a:moveTo>
                    <a:pt x="850111" y="894459"/>
                  </a:moveTo>
                  <a:lnTo>
                    <a:pt x="852967" y="897313"/>
                  </a:lnTo>
                  <a:cubicBezTo>
                    <a:pt x="851063" y="897313"/>
                    <a:pt x="850111" y="897313"/>
                    <a:pt x="849159" y="896362"/>
                  </a:cubicBezTo>
                  <a:cubicBezTo>
                    <a:pt x="850111" y="895410"/>
                    <a:pt x="850111" y="895410"/>
                    <a:pt x="850111" y="894459"/>
                  </a:cubicBezTo>
                  <a:close/>
                  <a:moveTo>
                    <a:pt x="1159503" y="759355"/>
                  </a:moveTo>
                  <a:lnTo>
                    <a:pt x="1171879" y="759355"/>
                  </a:lnTo>
                  <a:lnTo>
                    <a:pt x="1177590" y="762209"/>
                  </a:lnTo>
                  <a:close/>
                  <a:moveTo>
                    <a:pt x="1306107" y="756501"/>
                  </a:moveTo>
                  <a:cubicBezTo>
                    <a:pt x="1307059" y="756501"/>
                    <a:pt x="1311819" y="756501"/>
                    <a:pt x="1311819" y="759355"/>
                  </a:cubicBezTo>
                  <a:lnTo>
                    <a:pt x="1299443" y="759355"/>
                  </a:lnTo>
                  <a:cubicBezTo>
                    <a:pt x="1294683" y="758404"/>
                    <a:pt x="1304203" y="756501"/>
                    <a:pt x="1306107" y="756501"/>
                  </a:cubicBezTo>
                  <a:close/>
                  <a:moveTo>
                    <a:pt x="1110952" y="753646"/>
                  </a:moveTo>
                  <a:lnTo>
                    <a:pt x="1125232" y="754597"/>
                  </a:lnTo>
                  <a:lnTo>
                    <a:pt x="1123328" y="756500"/>
                  </a:lnTo>
                  <a:close/>
                  <a:moveTo>
                    <a:pt x="1210910" y="751744"/>
                  </a:moveTo>
                  <a:lnTo>
                    <a:pt x="1217573" y="762210"/>
                  </a:lnTo>
                  <a:cubicBezTo>
                    <a:pt x="1209006" y="760307"/>
                    <a:pt x="1209006" y="751744"/>
                    <a:pt x="1210910" y="751744"/>
                  </a:cubicBezTo>
                  <a:close/>
                  <a:moveTo>
                    <a:pt x="497654" y="750639"/>
                  </a:moveTo>
                  <a:lnTo>
                    <a:pt x="497406" y="750911"/>
                  </a:lnTo>
                  <a:cubicBezTo>
                    <a:pt x="493598" y="751744"/>
                    <a:pt x="489314" y="751744"/>
                    <a:pt x="488362" y="752695"/>
                  </a:cubicBezTo>
                  <a:close/>
                  <a:moveTo>
                    <a:pt x="245608" y="746035"/>
                  </a:moveTo>
                  <a:lnTo>
                    <a:pt x="264647" y="747938"/>
                  </a:lnTo>
                  <a:cubicBezTo>
                    <a:pt x="249416" y="751744"/>
                    <a:pt x="259888" y="747938"/>
                    <a:pt x="245608" y="746035"/>
                  </a:cubicBezTo>
                  <a:close/>
                  <a:moveTo>
                    <a:pt x="1413680" y="741278"/>
                  </a:moveTo>
                  <a:cubicBezTo>
                    <a:pt x="1419392" y="744132"/>
                    <a:pt x="1425104" y="746035"/>
                    <a:pt x="1428912" y="747938"/>
                  </a:cubicBezTo>
                  <a:cubicBezTo>
                    <a:pt x="1417488" y="750792"/>
                    <a:pt x="1416536" y="745084"/>
                    <a:pt x="1413680" y="741278"/>
                  </a:cubicBezTo>
                  <a:close/>
                  <a:moveTo>
                    <a:pt x="1696773" y="739375"/>
                  </a:moveTo>
                  <a:cubicBezTo>
                    <a:pt x="1698082" y="738662"/>
                    <a:pt x="1699272" y="738424"/>
                    <a:pt x="1701176" y="740327"/>
                  </a:cubicBezTo>
                  <a:cubicBezTo>
                    <a:pt x="1706888" y="747938"/>
                    <a:pt x="1696416" y="742230"/>
                    <a:pt x="1691656" y="741278"/>
                  </a:cubicBezTo>
                  <a:cubicBezTo>
                    <a:pt x="1694036" y="741278"/>
                    <a:pt x="1695464" y="740089"/>
                    <a:pt x="1696773" y="739375"/>
                  </a:cubicBezTo>
                  <a:close/>
                  <a:moveTo>
                    <a:pt x="1249940" y="739375"/>
                  </a:moveTo>
                  <a:lnTo>
                    <a:pt x="1259460" y="743181"/>
                  </a:lnTo>
                  <a:cubicBezTo>
                    <a:pt x="1248988" y="743181"/>
                    <a:pt x="1254700" y="749841"/>
                    <a:pt x="1248988" y="748889"/>
                  </a:cubicBezTo>
                  <a:close/>
                  <a:moveTo>
                    <a:pt x="768243" y="738424"/>
                  </a:moveTo>
                  <a:lnTo>
                    <a:pt x="758723" y="739375"/>
                  </a:lnTo>
                  <a:lnTo>
                    <a:pt x="763483" y="743181"/>
                  </a:lnTo>
                  <a:close/>
                  <a:moveTo>
                    <a:pt x="640678" y="738423"/>
                  </a:moveTo>
                  <a:cubicBezTo>
                    <a:pt x="635918" y="749840"/>
                    <a:pt x="624494" y="735569"/>
                    <a:pt x="615926" y="746035"/>
                  </a:cubicBezTo>
                  <a:cubicBezTo>
                    <a:pt x="614022" y="737472"/>
                    <a:pt x="634014" y="740326"/>
                    <a:pt x="640678" y="738423"/>
                  </a:cubicBezTo>
                  <a:close/>
                  <a:moveTo>
                    <a:pt x="663526" y="737472"/>
                  </a:moveTo>
                  <a:lnTo>
                    <a:pt x="662574" y="738424"/>
                  </a:lnTo>
                  <a:lnTo>
                    <a:pt x="673045" y="741278"/>
                  </a:lnTo>
                  <a:lnTo>
                    <a:pt x="673997" y="740327"/>
                  </a:lnTo>
                  <a:close/>
                  <a:moveTo>
                    <a:pt x="805370" y="733667"/>
                  </a:moveTo>
                  <a:cubicBezTo>
                    <a:pt x="792042" y="731764"/>
                    <a:pt x="792994" y="741278"/>
                    <a:pt x="786330" y="740327"/>
                  </a:cubicBezTo>
                  <a:cubicBezTo>
                    <a:pt x="785378" y="742230"/>
                    <a:pt x="784426" y="744132"/>
                    <a:pt x="783474" y="745084"/>
                  </a:cubicBezTo>
                  <a:lnTo>
                    <a:pt x="782522" y="738424"/>
                  </a:lnTo>
                  <a:cubicBezTo>
                    <a:pt x="781570" y="738424"/>
                    <a:pt x="779666" y="737472"/>
                    <a:pt x="778714" y="736521"/>
                  </a:cubicBezTo>
                  <a:cubicBezTo>
                    <a:pt x="785378" y="745084"/>
                    <a:pt x="768243" y="742230"/>
                    <a:pt x="774906" y="749841"/>
                  </a:cubicBezTo>
                  <a:cubicBezTo>
                    <a:pt x="777762" y="745084"/>
                    <a:pt x="787282" y="748890"/>
                    <a:pt x="794898" y="752695"/>
                  </a:cubicBezTo>
                  <a:cubicBezTo>
                    <a:pt x="797754" y="746987"/>
                    <a:pt x="801562" y="740327"/>
                    <a:pt x="806322" y="742230"/>
                  </a:cubicBezTo>
                  <a:cubicBezTo>
                    <a:pt x="804418" y="740327"/>
                    <a:pt x="802514" y="737472"/>
                    <a:pt x="805370" y="733667"/>
                  </a:cubicBezTo>
                  <a:close/>
                  <a:moveTo>
                    <a:pt x="449331" y="732715"/>
                  </a:moveTo>
                  <a:cubicBezTo>
                    <a:pt x="447428" y="735570"/>
                    <a:pt x="436956" y="735570"/>
                    <a:pt x="427436" y="736521"/>
                  </a:cubicBezTo>
                  <a:cubicBezTo>
                    <a:pt x="431244" y="744132"/>
                    <a:pt x="450283" y="736521"/>
                    <a:pt x="449331" y="732715"/>
                  </a:cubicBezTo>
                  <a:close/>
                  <a:moveTo>
                    <a:pt x="174211" y="732715"/>
                  </a:moveTo>
                  <a:cubicBezTo>
                    <a:pt x="173259" y="733667"/>
                    <a:pt x="171355" y="734618"/>
                    <a:pt x="169451" y="735570"/>
                  </a:cubicBezTo>
                  <a:cubicBezTo>
                    <a:pt x="167547" y="734618"/>
                    <a:pt x="166595" y="732715"/>
                    <a:pt x="164691" y="733667"/>
                  </a:cubicBezTo>
                  <a:cubicBezTo>
                    <a:pt x="162787" y="734618"/>
                    <a:pt x="161835" y="736521"/>
                    <a:pt x="161835" y="737472"/>
                  </a:cubicBezTo>
                  <a:cubicBezTo>
                    <a:pt x="151364" y="740327"/>
                    <a:pt x="141844" y="742230"/>
                    <a:pt x="152316" y="749841"/>
                  </a:cubicBezTo>
                  <a:lnTo>
                    <a:pt x="161835" y="748890"/>
                  </a:lnTo>
                  <a:cubicBezTo>
                    <a:pt x="158028" y="748890"/>
                    <a:pt x="158980" y="747938"/>
                    <a:pt x="158028" y="746035"/>
                  </a:cubicBezTo>
                  <a:cubicBezTo>
                    <a:pt x="164691" y="743181"/>
                    <a:pt x="169451" y="747938"/>
                    <a:pt x="174211" y="749841"/>
                  </a:cubicBezTo>
                  <a:cubicBezTo>
                    <a:pt x="172307" y="746987"/>
                    <a:pt x="160884" y="743181"/>
                    <a:pt x="161835" y="737472"/>
                  </a:cubicBezTo>
                  <a:cubicBezTo>
                    <a:pt x="164691" y="737472"/>
                    <a:pt x="167547" y="736521"/>
                    <a:pt x="169451" y="735570"/>
                  </a:cubicBezTo>
                  <a:cubicBezTo>
                    <a:pt x="171355" y="736521"/>
                    <a:pt x="173259" y="737472"/>
                    <a:pt x="175163" y="734618"/>
                  </a:cubicBezTo>
                  <a:close/>
                  <a:moveTo>
                    <a:pt x="1578371" y="730812"/>
                  </a:moveTo>
                  <a:cubicBezTo>
                    <a:pt x="1583131" y="734618"/>
                    <a:pt x="1593602" y="732715"/>
                    <a:pt x="1593602" y="732715"/>
                  </a:cubicBezTo>
                  <a:cubicBezTo>
                    <a:pt x="1571707" y="737472"/>
                    <a:pt x="1598362" y="741278"/>
                    <a:pt x="1600266" y="744132"/>
                  </a:cubicBezTo>
                  <a:cubicBezTo>
                    <a:pt x="1585987" y="742229"/>
                    <a:pt x="1585987" y="737472"/>
                    <a:pt x="1578371" y="730812"/>
                  </a:cubicBezTo>
                  <a:close/>
                  <a:moveTo>
                    <a:pt x="296064" y="730812"/>
                  </a:moveTo>
                  <a:cubicBezTo>
                    <a:pt x="294160" y="733667"/>
                    <a:pt x="287496" y="730812"/>
                    <a:pt x="290352" y="735570"/>
                  </a:cubicBezTo>
                  <a:cubicBezTo>
                    <a:pt x="297968" y="734618"/>
                    <a:pt x="309391" y="744132"/>
                    <a:pt x="312247" y="734618"/>
                  </a:cubicBezTo>
                  <a:close/>
                  <a:moveTo>
                    <a:pt x="1168071" y="729861"/>
                  </a:moveTo>
                  <a:lnTo>
                    <a:pt x="1174735" y="734618"/>
                  </a:lnTo>
                  <a:lnTo>
                    <a:pt x="1161408" y="730812"/>
                  </a:lnTo>
                  <a:cubicBezTo>
                    <a:pt x="1163312" y="736521"/>
                    <a:pt x="1177591" y="743181"/>
                    <a:pt x="1189015" y="738424"/>
                  </a:cubicBezTo>
                  <a:close/>
                  <a:moveTo>
                    <a:pt x="1153792" y="729861"/>
                  </a:moveTo>
                  <a:lnTo>
                    <a:pt x="1156648" y="735570"/>
                  </a:lnTo>
                  <a:lnTo>
                    <a:pt x="1134752" y="733667"/>
                  </a:lnTo>
                  <a:lnTo>
                    <a:pt x="1157600" y="736521"/>
                  </a:lnTo>
                  <a:lnTo>
                    <a:pt x="1156648" y="735570"/>
                  </a:lnTo>
                  <a:lnTo>
                    <a:pt x="1158552" y="735570"/>
                  </a:lnTo>
                  <a:close/>
                  <a:moveTo>
                    <a:pt x="1774121" y="724628"/>
                  </a:moveTo>
                  <a:cubicBezTo>
                    <a:pt x="1782807" y="724390"/>
                    <a:pt x="1790661" y="725579"/>
                    <a:pt x="1792565" y="730812"/>
                  </a:cubicBezTo>
                  <a:cubicBezTo>
                    <a:pt x="1781141" y="730812"/>
                    <a:pt x="1763054" y="730812"/>
                    <a:pt x="1750678" y="727006"/>
                  </a:cubicBezTo>
                  <a:cubicBezTo>
                    <a:pt x="1755914" y="726531"/>
                    <a:pt x="1765434" y="724866"/>
                    <a:pt x="1774121" y="724628"/>
                  </a:cubicBezTo>
                  <a:close/>
                  <a:moveTo>
                    <a:pt x="96149" y="723201"/>
                  </a:moveTo>
                  <a:cubicBezTo>
                    <a:pt x="89486" y="727007"/>
                    <a:pt x="97101" y="730812"/>
                    <a:pt x="102813" y="730812"/>
                  </a:cubicBezTo>
                  <a:cubicBezTo>
                    <a:pt x="101861" y="729861"/>
                    <a:pt x="103765" y="727007"/>
                    <a:pt x="100909" y="725104"/>
                  </a:cubicBezTo>
                  <a:close/>
                  <a:moveTo>
                    <a:pt x="794898" y="722249"/>
                  </a:moveTo>
                  <a:cubicBezTo>
                    <a:pt x="794898" y="722249"/>
                    <a:pt x="794898" y="723201"/>
                    <a:pt x="794898" y="723201"/>
                  </a:cubicBezTo>
                  <a:cubicBezTo>
                    <a:pt x="796802" y="725104"/>
                    <a:pt x="798706" y="725104"/>
                    <a:pt x="803466" y="723201"/>
                  </a:cubicBezTo>
                  <a:cubicBezTo>
                    <a:pt x="801562" y="721298"/>
                    <a:pt x="797754" y="723201"/>
                    <a:pt x="794898" y="722249"/>
                  </a:cubicBezTo>
                  <a:close/>
                  <a:moveTo>
                    <a:pt x="1448904" y="721298"/>
                  </a:moveTo>
                  <a:lnTo>
                    <a:pt x="1446048" y="725104"/>
                  </a:lnTo>
                  <a:lnTo>
                    <a:pt x="1454616" y="722249"/>
                  </a:lnTo>
                  <a:close/>
                  <a:moveTo>
                    <a:pt x="753963" y="721298"/>
                  </a:moveTo>
                  <a:cubicBezTo>
                    <a:pt x="748251" y="732715"/>
                    <a:pt x="769195" y="730812"/>
                    <a:pt x="779666" y="728909"/>
                  </a:cubicBezTo>
                  <a:lnTo>
                    <a:pt x="779666" y="727958"/>
                  </a:lnTo>
                  <a:cubicBezTo>
                    <a:pt x="773954" y="726055"/>
                    <a:pt x="756819" y="730812"/>
                    <a:pt x="753963" y="721298"/>
                  </a:cubicBezTo>
                  <a:close/>
                  <a:moveTo>
                    <a:pt x="400781" y="721298"/>
                  </a:moveTo>
                  <a:cubicBezTo>
                    <a:pt x="394117" y="726055"/>
                    <a:pt x="388405" y="723201"/>
                    <a:pt x="391261" y="730812"/>
                  </a:cubicBezTo>
                  <a:cubicBezTo>
                    <a:pt x="393165" y="730812"/>
                    <a:pt x="408397" y="729861"/>
                    <a:pt x="408397" y="735570"/>
                  </a:cubicBezTo>
                  <a:lnTo>
                    <a:pt x="413157" y="727958"/>
                  </a:lnTo>
                  <a:cubicBezTo>
                    <a:pt x="405541" y="728909"/>
                    <a:pt x="396973" y="723201"/>
                    <a:pt x="400781" y="721298"/>
                  </a:cubicBezTo>
                  <a:close/>
                  <a:moveTo>
                    <a:pt x="1175687" y="720346"/>
                  </a:moveTo>
                  <a:cubicBezTo>
                    <a:pt x="1174735" y="723201"/>
                    <a:pt x="1177591" y="726055"/>
                    <a:pt x="1181399" y="727007"/>
                  </a:cubicBezTo>
                  <a:cubicBezTo>
                    <a:pt x="1178543" y="725104"/>
                    <a:pt x="1184255" y="723201"/>
                    <a:pt x="1175687" y="720346"/>
                  </a:cubicBezTo>
                  <a:close/>
                  <a:moveTo>
                    <a:pt x="1743063" y="719395"/>
                  </a:moveTo>
                  <a:lnTo>
                    <a:pt x="1750679" y="719395"/>
                  </a:lnTo>
                  <a:lnTo>
                    <a:pt x="1750679" y="723201"/>
                  </a:lnTo>
                  <a:close/>
                  <a:moveTo>
                    <a:pt x="1561237" y="712735"/>
                  </a:moveTo>
                  <a:lnTo>
                    <a:pt x="1556477" y="719395"/>
                  </a:lnTo>
                  <a:lnTo>
                    <a:pt x="1566948" y="719395"/>
                  </a:lnTo>
                  <a:close/>
                  <a:moveTo>
                    <a:pt x="1745918" y="709880"/>
                  </a:moveTo>
                  <a:lnTo>
                    <a:pt x="1760198" y="712734"/>
                  </a:lnTo>
                  <a:cubicBezTo>
                    <a:pt x="1751630" y="715589"/>
                    <a:pt x="1753534" y="710831"/>
                    <a:pt x="1745918" y="709880"/>
                  </a:cubicBezTo>
                  <a:close/>
                  <a:moveTo>
                    <a:pt x="1365130" y="707978"/>
                  </a:moveTo>
                  <a:cubicBezTo>
                    <a:pt x="1370842" y="729861"/>
                    <a:pt x="1348946" y="707026"/>
                    <a:pt x="1338475" y="714638"/>
                  </a:cubicBezTo>
                  <a:cubicBezTo>
                    <a:pt x="1341331" y="716541"/>
                    <a:pt x="1347995" y="716541"/>
                    <a:pt x="1349898" y="719395"/>
                  </a:cubicBezTo>
                  <a:cubicBezTo>
                    <a:pt x="1347043" y="721298"/>
                    <a:pt x="1340379" y="722249"/>
                    <a:pt x="1335619" y="720346"/>
                  </a:cubicBezTo>
                  <a:cubicBezTo>
                    <a:pt x="1336571" y="721298"/>
                    <a:pt x="1336571" y="723201"/>
                    <a:pt x="1337523" y="725104"/>
                  </a:cubicBezTo>
                  <a:cubicBezTo>
                    <a:pt x="1346090" y="721298"/>
                    <a:pt x="1367986" y="719395"/>
                    <a:pt x="1379410" y="720346"/>
                  </a:cubicBezTo>
                  <a:cubicBezTo>
                    <a:pt x="1384169" y="716541"/>
                    <a:pt x="1368938" y="710832"/>
                    <a:pt x="1365130" y="707978"/>
                  </a:cubicBezTo>
                  <a:close/>
                  <a:moveTo>
                    <a:pt x="1087154" y="707026"/>
                  </a:moveTo>
                  <a:cubicBezTo>
                    <a:pt x="1092390" y="711308"/>
                    <a:pt x="1095245" y="714638"/>
                    <a:pt x="1098458" y="717373"/>
                  </a:cubicBezTo>
                  <a:lnTo>
                    <a:pt x="1102375" y="719348"/>
                  </a:lnTo>
                  <a:lnTo>
                    <a:pt x="1102385" y="719395"/>
                  </a:lnTo>
                  <a:lnTo>
                    <a:pt x="1102477" y="719399"/>
                  </a:lnTo>
                  <a:lnTo>
                    <a:pt x="1111905" y="724152"/>
                  </a:lnTo>
                  <a:lnTo>
                    <a:pt x="1114761" y="716541"/>
                  </a:lnTo>
                  <a:cubicBezTo>
                    <a:pt x="1112381" y="717017"/>
                    <a:pt x="1111667" y="718682"/>
                    <a:pt x="1110358" y="719752"/>
                  </a:cubicBezTo>
                  <a:lnTo>
                    <a:pt x="1102477" y="719399"/>
                  </a:lnTo>
                  <a:lnTo>
                    <a:pt x="1102375" y="719348"/>
                  </a:lnTo>
                  <a:lnTo>
                    <a:pt x="1100481" y="710000"/>
                  </a:lnTo>
                  <a:cubicBezTo>
                    <a:pt x="1098101" y="707027"/>
                    <a:pt x="1093818" y="705124"/>
                    <a:pt x="1087154" y="707026"/>
                  </a:cubicBezTo>
                  <a:close/>
                  <a:moveTo>
                    <a:pt x="1197345" y="704648"/>
                  </a:moveTo>
                  <a:cubicBezTo>
                    <a:pt x="1192585" y="704648"/>
                    <a:pt x="1188063" y="705600"/>
                    <a:pt x="1187111" y="707978"/>
                  </a:cubicBezTo>
                  <a:cubicBezTo>
                    <a:pt x="1185207" y="708929"/>
                    <a:pt x="1202343" y="707026"/>
                    <a:pt x="1209006" y="707026"/>
                  </a:cubicBezTo>
                  <a:cubicBezTo>
                    <a:pt x="1207103" y="705599"/>
                    <a:pt x="1202105" y="704648"/>
                    <a:pt x="1197345" y="704648"/>
                  </a:cubicBezTo>
                  <a:close/>
                  <a:moveTo>
                    <a:pt x="652102" y="704172"/>
                  </a:moveTo>
                  <a:cubicBezTo>
                    <a:pt x="654958" y="717492"/>
                    <a:pt x="637822" y="706075"/>
                    <a:pt x="632110" y="705123"/>
                  </a:cubicBezTo>
                  <a:cubicBezTo>
                    <a:pt x="638774" y="707026"/>
                    <a:pt x="648294" y="719395"/>
                    <a:pt x="662574" y="712735"/>
                  </a:cubicBezTo>
                  <a:lnTo>
                    <a:pt x="652102" y="709881"/>
                  </a:lnTo>
                  <a:lnTo>
                    <a:pt x="654958" y="708929"/>
                  </a:lnTo>
                  <a:close/>
                  <a:moveTo>
                    <a:pt x="1092866" y="699415"/>
                  </a:moveTo>
                  <a:lnTo>
                    <a:pt x="1075730" y="703221"/>
                  </a:lnTo>
                  <a:cubicBezTo>
                    <a:pt x="1084298" y="713686"/>
                    <a:pt x="1086202" y="703221"/>
                    <a:pt x="1092866" y="699415"/>
                  </a:cubicBezTo>
                  <a:close/>
                  <a:moveTo>
                    <a:pt x="1212814" y="698463"/>
                  </a:moveTo>
                  <a:cubicBezTo>
                    <a:pt x="1211862" y="701318"/>
                    <a:pt x="1205199" y="704172"/>
                    <a:pt x="1217574" y="701318"/>
                  </a:cubicBezTo>
                  <a:close/>
                  <a:moveTo>
                    <a:pt x="255129" y="697512"/>
                  </a:moveTo>
                  <a:cubicBezTo>
                    <a:pt x="250369" y="695609"/>
                    <a:pt x="243705" y="696560"/>
                    <a:pt x="241801" y="698463"/>
                  </a:cubicBezTo>
                  <a:cubicBezTo>
                    <a:pt x="246561" y="699415"/>
                    <a:pt x="247513" y="701318"/>
                    <a:pt x="255129" y="697512"/>
                  </a:cubicBezTo>
                  <a:close/>
                  <a:moveTo>
                    <a:pt x="511210" y="695609"/>
                  </a:moveTo>
                  <a:cubicBezTo>
                    <a:pt x="512162" y="699415"/>
                    <a:pt x="523585" y="697512"/>
                    <a:pt x="519778" y="703221"/>
                  </a:cubicBezTo>
                  <a:lnTo>
                    <a:pt x="515018" y="704172"/>
                  </a:lnTo>
                  <a:cubicBezTo>
                    <a:pt x="518826" y="703221"/>
                    <a:pt x="519778" y="705837"/>
                    <a:pt x="521206" y="707978"/>
                  </a:cubicBezTo>
                  <a:lnTo>
                    <a:pt x="524640" y="708339"/>
                  </a:lnTo>
                  <a:lnTo>
                    <a:pt x="523585" y="709881"/>
                  </a:lnTo>
                  <a:lnTo>
                    <a:pt x="530249" y="708929"/>
                  </a:lnTo>
                  <a:lnTo>
                    <a:pt x="524640" y="708339"/>
                  </a:lnTo>
                  <a:lnTo>
                    <a:pt x="525355" y="707294"/>
                  </a:lnTo>
                  <a:cubicBezTo>
                    <a:pt x="524061" y="704350"/>
                    <a:pt x="516208" y="700604"/>
                    <a:pt x="525489" y="698463"/>
                  </a:cubicBezTo>
                  <a:cubicBezTo>
                    <a:pt x="531201" y="697512"/>
                    <a:pt x="516922" y="693706"/>
                    <a:pt x="511210" y="695609"/>
                  </a:cubicBezTo>
                  <a:close/>
                  <a:moveTo>
                    <a:pt x="970060" y="689900"/>
                  </a:moveTo>
                  <a:cubicBezTo>
                    <a:pt x="970060" y="691803"/>
                    <a:pt x="970060" y="692754"/>
                    <a:pt x="969108" y="693706"/>
                  </a:cubicBezTo>
                  <a:cubicBezTo>
                    <a:pt x="968156" y="692754"/>
                    <a:pt x="968156" y="692754"/>
                    <a:pt x="967204" y="692754"/>
                  </a:cubicBezTo>
                  <a:close/>
                  <a:moveTo>
                    <a:pt x="541316" y="688473"/>
                  </a:moveTo>
                  <a:cubicBezTo>
                    <a:pt x="538341" y="687046"/>
                    <a:pt x="535009" y="687046"/>
                    <a:pt x="531201" y="690852"/>
                  </a:cubicBezTo>
                  <a:cubicBezTo>
                    <a:pt x="537865" y="700366"/>
                    <a:pt x="540721" y="689900"/>
                    <a:pt x="549289" y="694658"/>
                  </a:cubicBezTo>
                  <a:cubicBezTo>
                    <a:pt x="546909" y="692755"/>
                    <a:pt x="544291" y="689901"/>
                    <a:pt x="541316" y="688473"/>
                  </a:cubicBezTo>
                  <a:close/>
                  <a:moveTo>
                    <a:pt x="224666" y="687046"/>
                  </a:moveTo>
                  <a:cubicBezTo>
                    <a:pt x="232282" y="687998"/>
                    <a:pt x="230378" y="698463"/>
                    <a:pt x="242753" y="693706"/>
                  </a:cubicBezTo>
                  <a:cubicBezTo>
                    <a:pt x="233234" y="692755"/>
                    <a:pt x="235137" y="682289"/>
                    <a:pt x="224666" y="687046"/>
                  </a:cubicBezTo>
                  <a:close/>
                  <a:moveTo>
                    <a:pt x="766339" y="685143"/>
                  </a:moveTo>
                  <a:cubicBezTo>
                    <a:pt x="767291" y="690852"/>
                    <a:pt x="770147" y="687046"/>
                    <a:pt x="773954" y="686095"/>
                  </a:cubicBezTo>
                  <a:close/>
                  <a:moveTo>
                    <a:pt x="734924" y="685143"/>
                  </a:moveTo>
                  <a:cubicBezTo>
                    <a:pt x="730164" y="687046"/>
                    <a:pt x="736827" y="691803"/>
                    <a:pt x="738731" y="694658"/>
                  </a:cubicBezTo>
                  <a:cubicBezTo>
                    <a:pt x="735876" y="695609"/>
                    <a:pt x="734924" y="694658"/>
                    <a:pt x="731116" y="693706"/>
                  </a:cubicBezTo>
                  <a:cubicBezTo>
                    <a:pt x="733020" y="705123"/>
                    <a:pt x="739683" y="689900"/>
                    <a:pt x="750155" y="695609"/>
                  </a:cubicBezTo>
                  <a:cubicBezTo>
                    <a:pt x="750155" y="689900"/>
                    <a:pt x="738731" y="688949"/>
                    <a:pt x="734924" y="685143"/>
                  </a:cubicBezTo>
                  <a:close/>
                  <a:moveTo>
                    <a:pt x="854634" y="676699"/>
                  </a:moveTo>
                  <a:cubicBezTo>
                    <a:pt x="853682" y="677294"/>
                    <a:pt x="852492" y="678484"/>
                    <a:pt x="851064" y="679435"/>
                  </a:cubicBezTo>
                  <a:cubicBezTo>
                    <a:pt x="852968" y="679435"/>
                    <a:pt x="853920" y="680386"/>
                    <a:pt x="855824" y="680386"/>
                  </a:cubicBezTo>
                  <a:cubicBezTo>
                    <a:pt x="855824" y="679435"/>
                    <a:pt x="855824" y="678483"/>
                    <a:pt x="856776" y="677532"/>
                  </a:cubicBezTo>
                  <a:cubicBezTo>
                    <a:pt x="856300" y="676105"/>
                    <a:pt x="855586" y="676105"/>
                    <a:pt x="854634" y="676699"/>
                  </a:cubicBezTo>
                  <a:close/>
                  <a:moveTo>
                    <a:pt x="804646" y="614295"/>
                  </a:moveTo>
                  <a:lnTo>
                    <a:pt x="802514" y="621397"/>
                  </a:lnTo>
                  <a:lnTo>
                    <a:pt x="801562" y="620445"/>
                  </a:lnTo>
                  <a:lnTo>
                    <a:pt x="802423" y="617579"/>
                  </a:lnTo>
                  <a:lnTo>
                    <a:pt x="803228" y="616759"/>
                  </a:lnTo>
                  <a:close/>
                  <a:moveTo>
                    <a:pt x="837737" y="582388"/>
                  </a:moveTo>
                  <a:cubicBezTo>
                    <a:pt x="835833" y="589048"/>
                    <a:pt x="823457" y="597611"/>
                    <a:pt x="830121" y="610931"/>
                  </a:cubicBezTo>
                  <a:lnTo>
                    <a:pt x="832977" y="601417"/>
                  </a:lnTo>
                  <a:lnTo>
                    <a:pt x="833929" y="603320"/>
                  </a:lnTo>
                  <a:lnTo>
                    <a:pt x="838689" y="600465"/>
                  </a:lnTo>
                  <a:cubicBezTo>
                    <a:pt x="825361" y="603320"/>
                    <a:pt x="836785" y="588097"/>
                    <a:pt x="837737" y="582388"/>
                  </a:cubicBezTo>
                  <a:close/>
                  <a:moveTo>
                    <a:pt x="796801" y="567164"/>
                  </a:moveTo>
                  <a:cubicBezTo>
                    <a:pt x="805369" y="565261"/>
                    <a:pt x="802513" y="584290"/>
                    <a:pt x="804417" y="589999"/>
                  </a:cubicBezTo>
                  <a:cubicBezTo>
                    <a:pt x="793945" y="586193"/>
                    <a:pt x="808225" y="574776"/>
                    <a:pt x="796801" y="567164"/>
                  </a:cubicBezTo>
                  <a:close/>
                  <a:moveTo>
                    <a:pt x="852968" y="489147"/>
                  </a:moveTo>
                  <a:cubicBezTo>
                    <a:pt x="843449" y="494856"/>
                    <a:pt x="852968" y="497710"/>
                    <a:pt x="849160" y="505321"/>
                  </a:cubicBezTo>
                  <a:cubicBezTo>
                    <a:pt x="852016" y="501516"/>
                    <a:pt x="860584" y="496758"/>
                    <a:pt x="852968" y="489147"/>
                  </a:cubicBezTo>
                  <a:close/>
                  <a:moveTo>
                    <a:pt x="848208" y="470118"/>
                  </a:moveTo>
                  <a:cubicBezTo>
                    <a:pt x="843449" y="471070"/>
                    <a:pt x="845352" y="481535"/>
                    <a:pt x="840593" y="478681"/>
                  </a:cubicBezTo>
                  <a:lnTo>
                    <a:pt x="839641" y="473924"/>
                  </a:lnTo>
                  <a:cubicBezTo>
                    <a:pt x="840593" y="477254"/>
                    <a:pt x="837975" y="478206"/>
                    <a:pt x="835833" y="479633"/>
                  </a:cubicBezTo>
                  <a:lnTo>
                    <a:pt x="835494" y="482686"/>
                  </a:lnTo>
                  <a:lnTo>
                    <a:pt x="833929" y="481535"/>
                  </a:lnTo>
                  <a:lnTo>
                    <a:pt x="834881" y="488196"/>
                  </a:lnTo>
                  <a:lnTo>
                    <a:pt x="835494" y="482686"/>
                  </a:lnTo>
                  <a:lnTo>
                    <a:pt x="836517" y="483438"/>
                  </a:lnTo>
                  <a:cubicBezTo>
                    <a:pt x="839463" y="482368"/>
                    <a:pt x="843211" y="474875"/>
                    <a:pt x="845352" y="483438"/>
                  </a:cubicBezTo>
                  <a:cubicBezTo>
                    <a:pt x="846304" y="488196"/>
                    <a:pt x="850112" y="475827"/>
                    <a:pt x="848208" y="470118"/>
                  </a:cubicBezTo>
                  <a:close/>
                  <a:moveTo>
                    <a:pt x="787282" y="449187"/>
                  </a:moveTo>
                  <a:lnTo>
                    <a:pt x="789365" y="458000"/>
                  </a:lnTo>
                  <a:lnTo>
                    <a:pt x="789067" y="457749"/>
                  </a:lnTo>
                  <a:cubicBezTo>
                    <a:pt x="788234" y="454182"/>
                    <a:pt x="788234" y="450138"/>
                    <a:pt x="787282" y="449187"/>
                  </a:cubicBezTo>
                  <a:close/>
                  <a:moveTo>
                    <a:pt x="807274" y="392100"/>
                  </a:moveTo>
                  <a:cubicBezTo>
                    <a:pt x="798706" y="395906"/>
                    <a:pt x="806322" y="413983"/>
                    <a:pt x="811081" y="412080"/>
                  </a:cubicBezTo>
                  <a:cubicBezTo>
                    <a:pt x="808225" y="410178"/>
                    <a:pt x="808225" y="400663"/>
                    <a:pt x="807274" y="392100"/>
                  </a:cubicBezTo>
                  <a:close/>
                  <a:moveTo>
                    <a:pt x="812033" y="358800"/>
                  </a:moveTo>
                  <a:cubicBezTo>
                    <a:pt x="812033" y="360703"/>
                    <a:pt x="812985" y="374974"/>
                    <a:pt x="807274" y="374974"/>
                  </a:cubicBezTo>
                  <a:lnTo>
                    <a:pt x="815841" y="378780"/>
                  </a:lnTo>
                  <a:cubicBezTo>
                    <a:pt x="813937" y="371169"/>
                    <a:pt x="820601" y="364509"/>
                    <a:pt x="821553" y="367363"/>
                  </a:cubicBezTo>
                  <a:cubicBezTo>
                    <a:pt x="816793" y="361654"/>
                    <a:pt x="819649" y="355946"/>
                    <a:pt x="812033" y="358800"/>
                  </a:cubicBezTo>
                  <a:close/>
                  <a:moveTo>
                    <a:pt x="807274" y="265559"/>
                  </a:moveTo>
                  <a:cubicBezTo>
                    <a:pt x="809177" y="272219"/>
                    <a:pt x="798706" y="282685"/>
                    <a:pt x="808225" y="286491"/>
                  </a:cubicBezTo>
                  <a:lnTo>
                    <a:pt x="812033" y="271268"/>
                  </a:lnTo>
                  <a:cubicBezTo>
                    <a:pt x="809177" y="268413"/>
                    <a:pt x="812033" y="262705"/>
                    <a:pt x="807274" y="265559"/>
                  </a:cubicBezTo>
                  <a:close/>
                  <a:moveTo>
                    <a:pt x="796801" y="222744"/>
                  </a:moveTo>
                  <a:lnTo>
                    <a:pt x="794897" y="240821"/>
                  </a:lnTo>
                  <a:cubicBezTo>
                    <a:pt x="792041" y="226550"/>
                    <a:pt x="794897" y="237016"/>
                    <a:pt x="796801" y="222744"/>
                  </a:cubicBezTo>
                  <a:close/>
                  <a:moveTo>
                    <a:pt x="845352" y="219890"/>
                  </a:moveTo>
                  <a:cubicBezTo>
                    <a:pt x="843449" y="223696"/>
                    <a:pt x="841545" y="224647"/>
                    <a:pt x="846304" y="232259"/>
                  </a:cubicBezTo>
                  <a:cubicBezTo>
                    <a:pt x="848208" y="227501"/>
                    <a:pt x="847256" y="221793"/>
                    <a:pt x="845352" y="219890"/>
                  </a:cubicBezTo>
                  <a:close/>
                  <a:moveTo>
                    <a:pt x="856776" y="203716"/>
                  </a:moveTo>
                  <a:cubicBezTo>
                    <a:pt x="855824" y="211327"/>
                    <a:pt x="844400" y="209424"/>
                    <a:pt x="850112" y="220841"/>
                  </a:cubicBezTo>
                  <a:cubicBezTo>
                    <a:pt x="851064" y="211327"/>
                    <a:pt x="861536" y="213230"/>
                    <a:pt x="856776" y="203716"/>
                  </a:cubicBezTo>
                  <a:close/>
                  <a:moveTo>
                    <a:pt x="800967" y="134617"/>
                  </a:moveTo>
                  <a:cubicBezTo>
                    <a:pt x="799182" y="132357"/>
                    <a:pt x="796802" y="132357"/>
                    <a:pt x="792994" y="137115"/>
                  </a:cubicBezTo>
                  <a:lnTo>
                    <a:pt x="793946" y="145678"/>
                  </a:lnTo>
                  <a:cubicBezTo>
                    <a:pt x="793946" y="141872"/>
                    <a:pt x="794898" y="142823"/>
                    <a:pt x="796802" y="141872"/>
                  </a:cubicBezTo>
                  <a:cubicBezTo>
                    <a:pt x="799658" y="148532"/>
                    <a:pt x="794898" y="152338"/>
                    <a:pt x="792994" y="157095"/>
                  </a:cubicBezTo>
                  <a:cubicBezTo>
                    <a:pt x="795850" y="155192"/>
                    <a:pt x="799658" y="144726"/>
                    <a:pt x="805370" y="147581"/>
                  </a:cubicBezTo>
                  <a:cubicBezTo>
                    <a:pt x="805370" y="149484"/>
                    <a:pt x="806322" y="152338"/>
                    <a:pt x="807274" y="154241"/>
                  </a:cubicBezTo>
                  <a:cubicBezTo>
                    <a:pt x="806322" y="155192"/>
                    <a:pt x="805370" y="157095"/>
                    <a:pt x="808225" y="158998"/>
                  </a:cubicBezTo>
                  <a:lnTo>
                    <a:pt x="810130" y="158047"/>
                  </a:lnTo>
                  <a:cubicBezTo>
                    <a:pt x="809177" y="157095"/>
                    <a:pt x="808225" y="155192"/>
                    <a:pt x="807274" y="153289"/>
                  </a:cubicBezTo>
                  <a:cubicBezTo>
                    <a:pt x="808225" y="151386"/>
                    <a:pt x="810130" y="150435"/>
                    <a:pt x="809177" y="148532"/>
                  </a:cubicBezTo>
                  <a:cubicBezTo>
                    <a:pt x="808225" y="146629"/>
                    <a:pt x="806322" y="145678"/>
                    <a:pt x="805370" y="145678"/>
                  </a:cubicBezTo>
                  <a:cubicBezTo>
                    <a:pt x="803942" y="141396"/>
                    <a:pt x="802752" y="136877"/>
                    <a:pt x="800967" y="134617"/>
                  </a:cubicBezTo>
                  <a:close/>
                  <a:moveTo>
                    <a:pt x="815246" y="83002"/>
                  </a:moveTo>
                  <a:cubicBezTo>
                    <a:pt x="813937" y="84548"/>
                    <a:pt x="812985" y="87640"/>
                    <a:pt x="812985" y="90494"/>
                  </a:cubicBezTo>
                  <a:cubicBezTo>
                    <a:pt x="813937" y="89543"/>
                    <a:pt x="816793" y="91446"/>
                    <a:pt x="818697" y="88592"/>
                  </a:cubicBezTo>
                  <a:lnTo>
                    <a:pt x="819649" y="84786"/>
                  </a:lnTo>
                  <a:cubicBezTo>
                    <a:pt x="818221" y="81456"/>
                    <a:pt x="816555" y="81456"/>
                    <a:pt x="815246" y="83002"/>
                  </a:cubicBezTo>
                  <a:close/>
                  <a:moveTo>
                    <a:pt x="768243" y="108"/>
                  </a:moveTo>
                  <a:cubicBezTo>
                    <a:pt x="772051" y="-844"/>
                    <a:pt x="773954" y="4865"/>
                    <a:pt x="779666" y="1059"/>
                  </a:cubicBezTo>
                  <a:lnTo>
                    <a:pt x="781570" y="16282"/>
                  </a:lnTo>
                  <a:cubicBezTo>
                    <a:pt x="789186" y="22942"/>
                    <a:pt x="790138" y="8671"/>
                    <a:pt x="792042" y="2011"/>
                  </a:cubicBezTo>
                  <a:lnTo>
                    <a:pt x="792994" y="12476"/>
                  </a:lnTo>
                  <a:cubicBezTo>
                    <a:pt x="793946" y="12476"/>
                    <a:pt x="794898" y="12476"/>
                    <a:pt x="794898" y="11525"/>
                  </a:cubicBezTo>
                  <a:lnTo>
                    <a:pt x="794898" y="19137"/>
                  </a:lnTo>
                  <a:cubicBezTo>
                    <a:pt x="803466" y="-844"/>
                    <a:pt x="807274" y="40068"/>
                    <a:pt x="814889" y="18185"/>
                  </a:cubicBezTo>
                  <a:cubicBezTo>
                    <a:pt x="814889" y="23894"/>
                    <a:pt x="810130" y="30554"/>
                    <a:pt x="806322" y="33408"/>
                  </a:cubicBezTo>
                  <a:cubicBezTo>
                    <a:pt x="804418" y="42922"/>
                    <a:pt x="809177" y="41020"/>
                    <a:pt x="812033" y="44825"/>
                  </a:cubicBezTo>
                  <a:lnTo>
                    <a:pt x="818697" y="29602"/>
                  </a:lnTo>
                  <a:cubicBezTo>
                    <a:pt x="815841" y="52437"/>
                    <a:pt x="826313" y="26748"/>
                    <a:pt x="831073" y="43874"/>
                  </a:cubicBezTo>
                  <a:cubicBezTo>
                    <a:pt x="826313" y="63854"/>
                    <a:pt x="847256" y="75271"/>
                    <a:pt x="848208" y="85737"/>
                  </a:cubicBezTo>
                  <a:cubicBezTo>
                    <a:pt x="846304" y="105717"/>
                    <a:pt x="839641" y="78126"/>
                    <a:pt x="835833" y="90494"/>
                  </a:cubicBezTo>
                  <a:cubicBezTo>
                    <a:pt x="834881" y="101912"/>
                    <a:pt x="840593" y="96203"/>
                    <a:pt x="842497" y="102863"/>
                  </a:cubicBezTo>
                  <a:lnTo>
                    <a:pt x="832977" y="107620"/>
                  </a:lnTo>
                  <a:cubicBezTo>
                    <a:pt x="832025" y="119989"/>
                    <a:pt x="842497" y="107620"/>
                    <a:pt x="838689" y="115232"/>
                  </a:cubicBezTo>
                  <a:cubicBezTo>
                    <a:pt x="845352" y="125698"/>
                    <a:pt x="842497" y="112377"/>
                    <a:pt x="850112" y="109523"/>
                  </a:cubicBezTo>
                  <a:cubicBezTo>
                    <a:pt x="848208" y="111426"/>
                    <a:pt x="844400" y="122843"/>
                    <a:pt x="848208" y="127600"/>
                  </a:cubicBezTo>
                  <a:cubicBezTo>
                    <a:pt x="850112" y="127600"/>
                    <a:pt x="851064" y="114280"/>
                    <a:pt x="852016" y="122843"/>
                  </a:cubicBezTo>
                  <a:cubicBezTo>
                    <a:pt x="847256" y="154241"/>
                    <a:pt x="857728" y="161852"/>
                    <a:pt x="856776" y="190395"/>
                  </a:cubicBezTo>
                  <a:lnTo>
                    <a:pt x="861536" y="189444"/>
                  </a:lnTo>
                  <a:cubicBezTo>
                    <a:pt x="859632" y="192298"/>
                    <a:pt x="857728" y="195153"/>
                    <a:pt x="859632" y="198007"/>
                  </a:cubicBezTo>
                  <a:lnTo>
                    <a:pt x="862488" y="196104"/>
                  </a:lnTo>
                  <a:cubicBezTo>
                    <a:pt x="862488" y="199910"/>
                    <a:pt x="855824" y="228453"/>
                    <a:pt x="857728" y="247482"/>
                  </a:cubicBezTo>
                  <a:lnTo>
                    <a:pt x="863440" y="237967"/>
                  </a:lnTo>
                  <a:lnTo>
                    <a:pt x="856776" y="255093"/>
                  </a:lnTo>
                  <a:lnTo>
                    <a:pt x="865344" y="253190"/>
                  </a:lnTo>
                  <a:cubicBezTo>
                    <a:pt x="856776" y="258899"/>
                    <a:pt x="862488" y="277928"/>
                    <a:pt x="859632" y="294102"/>
                  </a:cubicBezTo>
                  <a:lnTo>
                    <a:pt x="865344" y="294102"/>
                  </a:lnTo>
                  <a:lnTo>
                    <a:pt x="862488" y="303617"/>
                  </a:lnTo>
                  <a:lnTo>
                    <a:pt x="866296" y="300762"/>
                  </a:lnTo>
                  <a:cubicBezTo>
                    <a:pt x="866296" y="310277"/>
                    <a:pt x="856776" y="321694"/>
                    <a:pt x="861536" y="332160"/>
                  </a:cubicBezTo>
                  <a:cubicBezTo>
                    <a:pt x="859632" y="325500"/>
                    <a:pt x="868200" y="323597"/>
                    <a:pt x="872008" y="324548"/>
                  </a:cubicBezTo>
                  <a:lnTo>
                    <a:pt x="862488" y="353091"/>
                  </a:lnTo>
                  <a:cubicBezTo>
                    <a:pt x="866296" y="354043"/>
                    <a:pt x="868200" y="366411"/>
                    <a:pt x="872008" y="357849"/>
                  </a:cubicBezTo>
                  <a:lnTo>
                    <a:pt x="865344" y="369266"/>
                  </a:lnTo>
                  <a:lnTo>
                    <a:pt x="870104" y="368314"/>
                  </a:lnTo>
                  <a:cubicBezTo>
                    <a:pt x="877720" y="413032"/>
                    <a:pt x="846304" y="451089"/>
                    <a:pt x="865344" y="495807"/>
                  </a:cubicBezTo>
                  <a:lnTo>
                    <a:pt x="867248" y="494856"/>
                  </a:lnTo>
                  <a:lnTo>
                    <a:pt x="857728" y="521496"/>
                  </a:lnTo>
                  <a:cubicBezTo>
                    <a:pt x="858680" y="526253"/>
                    <a:pt x="866296" y="528156"/>
                    <a:pt x="869152" y="535767"/>
                  </a:cubicBezTo>
                  <a:cubicBezTo>
                    <a:pt x="861536" y="531962"/>
                    <a:pt x="868200" y="550990"/>
                    <a:pt x="861536" y="555748"/>
                  </a:cubicBezTo>
                  <a:cubicBezTo>
                    <a:pt x="864392" y="561456"/>
                    <a:pt x="867248" y="555748"/>
                    <a:pt x="870104" y="553845"/>
                  </a:cubicBezTo>
                  <a:cubicBezTo>
                    <a:pt x="877720" y="578582"/>
                    <a:pt x="864392" y="598562"/>
                    <a:pt x="870104" y="626154"/>
                  </a:cubicBezTo>
                  <a:cubicBezTo>
                    <a:pt x="858680" y="598562"/>
                    <a:pt x="861536" y="598562"/>
                    <a:pt x="856776" y="579534"/>
                  </a:cubicBezTo>
                  <a:cubicBezTo>
                    <a:pt x="852016" y="601417"/>
                    <a:pt x="860584" y="605222"/>
                    <a:pt x="857728" y="629008"/>
                  </a:cubicBezTo>
                  <a:lnTo>
                    <a:pt x="861536" y="617591"/>
                  </a:lnTo>
                  <a:cubicBezTo>
                    <a:pt x="872960" y="629960"/>
                    <a:pt x="854872" y="653746"/>
                    <a:pt x="868200" y="657552"/>
                  </a:cubicBezTo>
                  <a:cubicBezTo>
                    <a:pt x="867248" y="665163"/>
                    <a:pt x="863440" y="671823"/>
                    <a:pt x="860584" y="678483"/>
                  </a:cubicBezTo>
                  <a:cubicBezTo>
                    <a:pt x="873912" y="678483"/>
                    <a:pt x="879623" y="694658"/>
                    <a:pt x="889143" y="681337"/>
                  </a:cubicBezTo>
                  <a:lnTo>
                    <a:pt x="891999" y="688949"/>
                  </a:lnTo>
                  <a:lnTo>
                    <a:pt x="904375" y="683240"/>
                  </a:lnTo>
                  <a:cubicBezTo>
                    <a:pt x="905327" y="698463"/>
                    <a:pt x="922462" y="684192"/>
                    <a:pt x="924366" y="698463"/>
                  </a:cubicBezTo>
                  <a:cubicBezTo>
                    <a:pt x="938646" y="699415"/>
                    <a:pt x="922462" y="689900"/>
                    <a:pt x="927222" y="691803"/>
                  </a:cubicBezTo>
                  <a:cubicBezTo>
                    <a:pt x="940550" y="688949"/>
                    <a:pt x="964349" y="702269"/>
                    <a:pt x="969109" y="695609"/>
                  </a:cubicBezTo>
                  <a:cubicBezTo>
                    <a:pt x="980533" y="700366"/>
                    <a:pt x="993860" y="697512"/>
                    <a:pt x="1003380" y="700366"/>
                  </a:cubicBezTo>
                  <a:lnTo>
                    <a:pt x="1004332" y="693706"/>
                  </a:lnTo>
                  <a:cubicBezTo>
                    <a:pt x="1009092" y="695609"/>
                    <a:pt x="1015756" y="698463"/>
                    <a:pt x="1020516" y="697512"/>
                  </a:cubicBezTo>
                  <a:cubicBezTo>
                    <a:pt x="1020516" y="696560"/>
                    <a:pt x="1019564" y="695609"/>
                    <a:pt x="1018612" y="694658"/>
                  </a:cubicBezTo>
                  <a:cubicBezTo>
                    <a:pt x="1038603" y="699415"/>
                    <a:pt x="1053835" y="699415"/>
                    <a:pt x="1070018" y="699415"/>
                  </a:cubicBezTo>
                  <a:cubicBezTo>
                    <a:pt x="1069066" y="694658"/>
                    <a:pt x="1069066" y="692755"/>
                    <a:pt x="1059547" y="690852"/>
                  </a:cubicBezTo>
                  <a:cubicBezTo>
                    <a:pt x="1074778" y="684192"/>
                    <a:pt x="1099529" y="698463"/>
                    <a:pt x="1122377" y="696560"/>
                  </a:cubicBezTo>
                  <a:lnTo>
                    <a:pt x="1120473" y="693706"/>
                  </a:lnTo>
                  <a:lnTo>
                    <a:pt x="1132848" y="699415"/>
                  </a:lnTo>
                  <a:cubicBezTo>
                    <a:pt x="1129993" y="697512"/>
                    <a:pt x="1131896" y="695609"/>
                    <a:pt x="1131896" y="692755"/>
                  </a:cubicBezTo>
                  <a:cubicBezTo>
                    <a:pt x="1152840" y="690852"/>
                    <a:pt x="1179495" y="691803"/>
                    <a:pt x="1190919" y="703221"/>
                  </a:cubicBezTo>
                  <a:cubicBezTo>
                    <a:pt x="1189015" y="699415"/>
                    <a:pt x="1200439" y="695609"/>
                    <a:pt x="1189015" y="690852"/>
                  </a:cubicBezTo>
                  <a:cubicBezTo>
                    <a:pt x="1210910" y="699415"/>
                    <a:pt x="1239469" y="697512"/>
                    <a:pt x="1264221" y="699415"/>
                  </a:cubicBezTo>
                  <a:lnTo>
                    <a:pt x="1264221" y="700366"/>
                  </a:lnTo>
                  <a:lnTo>
                    <a:pt x="1274692" y="703221"/>
                  </a:lnTo>
                  <a:lnTo>
                    <a:pt x="1275645" y="702269"/>
                  </a:lnTo>
                  <a:lnTo>
                    <a:pt x="1268029" y="700366"/>
                  </a:lnTo>
                  <a:cubicBezTo>
                    <a:pt x="1277548" y="701318"/>
                    <a:pt x="1287068" y="703221"/>
                    <a:pt x="1294684" y="707026"/>
                  </a:cubicBezTo>
                  <a:cubicBezTo>
                    <a:pt x="1295636" y="705123"/>
                    <a:pt x="1298492" y="698463"/>
                    <a:pt x="1304204" y="696560"/>
                  </a:cubicBezTo>
                  <a:cubicBezTo>
                    <a:pt x="1304204" y="705123"/>
                    <a:pt x="1332763" y="689900"/>
                    <a:pt x="1345139" y="698463"/>
                  </a:cubicBezTo>
                  <a:cubicBezTo>
                    <a:pt x="1347043" y="695609"/>
                    <a:pt x="1340379" y="696560"/>
                    <a:pt x="1344187" y="693706"/>
                  </a:cubicBezTo>
                  <a:cubicBezTo>
                    <a:pt x="1374650" y="694658"/>
                    <a:pt x="1420344" y="705123"/>
                    <a:pt x="1456519" y="698463"/>
                  </a:cubicBezTo>
                  <a:cubicBezTo>
                    <a:pt x="1459375" y="714638"/>
                    <a:pt x="1489839" y="709881"/>
                    <a:pt x="1509830" y="717492"/>
                  </a:cubicBezTo>
                  <a:cubicBezTo>
                    <a:pt x="1514590" y="708929"/>
                    <a:pt x="1499358" y="712735"/>
                    <a:pt x="1493646" y="706075"/>
                  </a:cubicBezTo>
                  <a:cubicBezTo>
                    <a:pt x="1505070" y="707978"/>
                    <a:pt x="1495550" y="694658"/>
                    <a:pt x="1515542" y="702269"/>
                  </a:cubicBezTo>
                  <a:cubicBezTo>
                    <a:pt x="1515542" y="700366"/>
                    <a:pt x="1515542" y="699415"/>
                    <a:pt x="1511734" y="699415"/>
                  </a:cubicBezTo>
                  <a:cubicBezTo>
                    <a:pt x="1522206" y="698463"/>
                    <a:pt x="1508878" y="710832"/>
                    <a:pt x="1526014" y="707978"/>
                  </a:cubicBezTo>
                  <a:lnTo>
                    <a:pt x="1526965" y="701318"/>
                  </a:lnTo>
                  <a:lnTo>
                    <a:pt x="1537437" y="709881"/>
                  </a:lnTo>
                  <a:cubicBezTo>
                    <a:pt x="1572660" y="706075"/>
                    <a:pt x="1602171" y="710832"/>
                    <a:pt x="1632635" y="704172"/>
                  </a:cubicBezTo>
                  <a:cubicBezTo>
                    <a:pt x="1634538" y="706075"/>
                    <a:pt x="1633587" y="708929"/>
                    <a:pt x="1629779" y="710832"/>
                  </a:cubicBezTo>
                  <a:cubicBezTo>
                    <a:pt x="1644058" y="710832"/>
                    <a:pt x="1660242" y="721298"/>
                    <a:pt x="1675473" y="714638"/>
                  </a:cubicBezTo>
                  <a:lnTo>
                    <a:pt x="1671666" y="711784"/>
                  </a:lnTo>
                  <a:cubicBezTo>
                    <a:pt x="1696417" y="706075"/>
                    <a:pt x="1697369" y="719395"/>
                    <a:pt x="1726880" y="722249"/>
                  </a:cubicBezTo>
                  <a:cubicBezTo>
                    <a:pt x="1720216" y="723201"/>
                    <a:pt x="1704985" y="718444"/>
                    <a:pt x="1703081" y="726055"/>
                  </a:cubicBezTo>
                  <a:cubicBezTo>
                    <a:pt x="1705936" y="730812"/>
                    <a:pt x="1721168" y="729861"/>
                    <a:pt x="1725928" y="726055"/>
                  </a:cubicBezTo>
                  <a:lnTo>
                    <a:pt x="1723072" y="734618"/>
                  </a:lnTo>
                  <a:cubicBezTo>
                    <a:pt x="1718312" y="728909"/>
                    <a:pt x="1707840" y="729861"/>
                    <a:pt x="1699273" y="727007"/>
                  </a:cubicBezTo>
                  <a:cubicBezTo>
                    <a:pt x="1702129" y="727007"/>
                    <a:pt x="1702129" y="728909"/>
                    <a:pt x="1703081" y="730812"/>
                  </a:cubicBezTo>
                  <a:cubicBezTo>
                    <a:pt x="1695465" y="727958"/>
                    <a:pt x="1684993" y="727958"/>
                    <a:pt x="1674521" y="726055"/>
                  </a:cubicBezTo>
                  <a:lnTo>
                    <a:pt x="1689753" y="725104"/>
                  </a:lnTo>
                  <a:cubicBezTo>
                    <a:pt x="1684041" y="716541"/>
                    <a:pt x="1664050" y="725104"/>
                    <a:pt x="1658338" y="722249"/>
                  </a:cubicBezTo>
                  <a:cubicBezTo>
                    <a:pt x="1658338" y="729861"/>
                    <a:pt x="1667858" y="728909"/>
                    <a:pt x="1658338" y="735570"/>
                  </a:cubicBezTo>
                  <a:cubicBezTo>
                    <a:pt x="1633587" y="738424"/>
                    <a:pt x="1644058" y="727007"/>
                    <a:pt x="1620259" y="719395"/>
                  </a:cubicBezTo>
                  <a:lnTo>
                    <a:pt x="1624067" y="716541"/>
                  </a:lnTo>
                  <a:cubicBezTo>
                    <a:pt x="1616451" y="715589"/>
                    <a:pt x="1609787" y="707026"/>
                    <a:pt x="1599315" y="712735"/>
                  </a:cubicBezTo>
                  <a:cubicBezTo>
                    <a:pt x="1600268" y="717492"/>
                    <a:pt x="1608835" y="717492"/>
                    <a:pt x="1612643" y="720346"/>
                  </a:cubicBezTo>
                  <a:cubicBezTo>
                    <a:pt x="1610739" y="724152"/>
                    <a:pt x="1599315" y="710832"/>
                    <a:pt x="1590748" y="716541"/>
                  </a:cubicBezTo>
                  <a:cubicBezTo>
                    <a:pt x="1597412" y="724152"/>
                    <a:pt x="1616451" y="727007"/>
                    <a:pt x="1628827" y="727007"/>
                  </a:cubicBezTo>
                  <a:cubicBezTo>
                    <a:pt x="1626923" y="728909"/>
                    <a:pt x="1626923" y="731764"/>
                    <a:pt x="1628827" y="734618"/>
                  </a:cubicBezTo>
                  <a:cubicBezTo>
                    <a:pt x="1609788" y="731288"/>
                    <a:pt x="1590034" y="727245"/>
                    <a:pt x="1570400" y="724628"/>
                  </a:cubicBezTo>
                  <a:lnTo>
                    <a:pt x="1530722" y="723647"/>
                  </a:lnTo>
                  <a:lnTo>
                    <a:pt x="1538984" y="724628"/>
                  </a:lnTo>
                  <a:cubicBezTo>
                    <a:pt x="1542435" y="726293"/>
                    <a:pt x="1545529" y="728434"/>
                    <a:pt x="1548860" y="728909"/>
                  </a:cubicBezTo>
                  <a:cubicBezTo>
                    <a:pt x="1544101" y="728909"/>
                    <a:pt x="1538389" y="728909"/>
                    <a:pt x="1540293" y="732715"/>
                  </a:cubicBezTo>
                  <a:cubicBezTo>
                    <a:pt x="1536485" y="732240"/>
                    <a:pt x="1534105" y="730813"/>
                    <a:pt x="1532201" y="729029"/>
                  </a:cubicBezTo>
                  <a:lnTo>
                    <a:pt x="1527290" y="723562"/>
                  </a:lnTo>
                  <a:lnTo>
                    <a:pt x="1512686" y="723201"/>
                  </a:lnTo>
                  <a:cubicBezTo>
                    <a:pt x="1532677" y="732715"/>
                    <a:pt x="1504118" y="723201"/>
                    <a:pt x="1508878" y="734618"/>
                  </a:cubicBezTo>
                  <a:cubicBezTo>
                    <a:pt x="1506022" y="727007"/>
                    <a:pt x="1494598" y="733667"/>
                    <a:pt x="1484127" y="730812"/>
                  </a:cubicBezTo>
                  <a:cubicBezTo>
                    <a:pt x="1480319" y="738424"/>
                    <a:pt x="1505070" y="736521"/>
                    <a:pt x="1496502" y="742230"/>
                  </a:cubicBezTo>
                  <a:cubicBezTo>
                    <a:pt x="1477463" y="739375"/>
                    <a:pt x="1450808" y="725104"/>
                    <a:pt x="1425104" y="727958"/>
                  </a:cubicBezTo>
                  <a:cubicBezTo>
                    <a:pt x="1427008" y="731764"/>
                    <a:pt x="1432720" y="731764"/>
                    <a:pt x="1433672" y="733667"/>
                  </a:cubicBezTo>
                  <a:cubicBezTo>
                    <a:pt x="1416537" y="730812"/>
                    <a:pt x="1394641" y="712735"/>
                    <a:pt x="1383218" y="725104"/>
                  </a:cubicBezTo>
                  <a:cubicBezTo>
                    <a:pt x="1390833" y="729861"/>
                    <a:pt x="1400353" y="734618"/>
                    <a:pt x="1408921" y="739375"/>
                  </a:cubicBezTo>
                  <a:cubicBezTo>
                    <a:pt x="1407017" y="739375"/>
                    <a:pt x="1404161" y="740327"/>
                    <a:pt x="1399401" y="742230"/>
                  </a:cubicBezTo>
                  <a:lnTo>
                    <a:pt x="1406065" y="748890"/>
                  </a:lnTo>
                  <a:cubicBezTo>
                    <a:pt x="1386073" y="750792"/>
                    <a:pt x="1390833" y="736521"/>
                    <a:pt x="1379410" y="728909"/>
                  </a:cubicBezTo>
                  <a:lnTo>
                    <a:pt x="1367034" y="737472"/>
                  </a:lnTo>
                  <a:cubicBezTo>
                    <a:pt x="1344187" y="742230"/>
                    <a:pt x="1322291" y="737472"/>
                    <a:pt x="1308012" y="726055"/>
                  </a:cubicBezTo>
                  <a:cubicBezTo>
                    <a:pt x="1304204" y="726055"/>
                    <a:pt x="1287068" y="726055"/>
                    <a:pt x="1293732" y="733667"/>
                  </a:cubicBezTo>
                  <a:cubicBezTo>
                    <a:pt x="1304204" y="743181"/>
                    <a:pt x="1309916" y="750792"/>
                    <a:pt x="1332763" y="750792"/>
                  </a:cubicBezTo>
                  <a:cubicBezTo>
                    <a:pt x="1335619" y="744132"/>
                    <a:pt x="1315627" y="743181"/>
                    <a:pt x="1322291" y="742230"/>
                  </a:cubicBezTo>
                  <a:cubicBezTo>
                    <a:pt x="1331811" y="743181"/>
                    <a:pt x="1348946" y="737472"/>
                    <a:pt x="1356562" y="744132"/>
                  </a:cubicBezTo>
                  <a:lnTo>
                    <a:pt x="1331811" y="743181"/>
                  </a:lnTo>
                  <a:cubicBezTo>
                    <a:pt x="1331811" y="753647"/>
                    <a:pt x="1341331" y="743181"/>
                    <a:pt x="1346090" y="748890"/>
                  </a:cubicBezTo>
                  <a:cubicBezTo>
                    <a:pt x="1339427" y="757453"/>
                    <a:pt x="1326099" y="747938"/>
                    <a:pt x="1315627" y="752695"/>
                  </a:cubicBezTo>
                  <a:lnTo>
                    <a:pt x="1317531" y="753647"/>
                  </a:lnTo>
                  <a:cubicBezTo>
                    <a:pt x="1298492" y="751744"/>
                    <a:pt x="1301348" y="753647"/>
                    <a:pt x="1281356" y="748890"/>
                  </a:cubicBezTo>
                  <a:cubicBezTo>
                    <a:pt x="1279452" y="738424"/>
                    <a:pt x="1288020" y="742230"/>
                    <a:pt x="1299444" y="738424"/>
                  </a:cubicBezTo>
                  <a:cubicBezTo>
                    <a:pt x="1268029" y="737472"/>
                    <a:pt x="1225190" y="719395"/>
                    <a:pt x="1193775" y="736521"/>
                  </a:cubicBezTo>
                  <a:lnTo>
                    <a:pt x="1212814" y="745084"/>
                  </a:lnTo>
                  <a:cubicBezTo>
                    <a:pt x="1200439" y="746035"/>
                    <a:pt x="1180447" y="737472"/>
                    <a:pt x="1181399" y="749841"/>
                  </a:cubicBezTo>
                  <a:cubicBezTo>
                    <a:pt x="1194727" y="746035"/>
                    <a:pt x="1189015" y="753647"/>
                    <a:pt x="1195679" y="755550"/>
                  </a:cubicBezTo>
                  <a:lnTo>
                    <a:pt x="1196631" y="754598"/>
                  </a:lnTo>
                  <a:cubicBezTo>
                    <a:pt x="1198535" y="755550"/>
                    <a:pt x="1203294" y="756501"/>
                    <a:pt x="1200439" y="758404"/>
                  </a:cubicBezTo>
                  <a:cubicBezTo>
                    <a:pt x="1189967" y="750792"/>
                    <a:pt x="1173783" y="748890"/>
                    <a:pt x="1162360" y="745084"/>
                  </a:cubicBezTo>
                  <a:cubicBezTo>
                    <a:pt x="1168071" y="747938"/>
                    <a:pt x="1156648" y="751744"/>
                    <a:pt x="1155696" y="753647"/>
                  </a:cubicBezTo>
                  <a:cubicBezTo>
                    <a:pt x="1145224" y="750792"/>
                    <a:pt x="1155696" y="747938"/>
                    <a:pt x="1156648" y="744132"/>
                  </a:cubicBezTo>
                  <a:cubicBezTo>
                    <a:pt x="1150936" y="743181"/>
                    <a:pt x="1141416" y="736521"/>
                    <a:pt x="1136656" y="743181"/>
                  </a:cubicBezTo>
                  <a:cubicBezTo>
                    <a:pt x="1129041" y="748890"/>
                    <a:pt x="1147128" y="748890"/>
                    <a:pt x="1149984" y="753647"/>
                  </a:cubicBezTo>
                  <a:lnTo>
                    <a:pt x="1116665" y="745084"/>
                  </a:lnTo>
                  <a:lnTo>
                    <a:pt x="1117617" y="746987"/>
                  </a:lnTo>
                  <a:cubicBezTo>
                    <a:pt x="1114761" y="745084"/>
                    <a:pt x="1110001" y="743181"/>
                    <a:pt x="1106193" y="745084"/>
                  </a:cubicBezTo>
                  <a:cubicBezTo>
                    <a:pt x="1103337" y="748890"/>
                    <a:pt x="1110953" y="749841"/>
                    <a:pt x="1115713" y="748890"/>
                  </a:cubicBezTo>
                  <a:cubicBezTo>
                    <a:pt x="1097625" y="755550"/>
                    <a:pt x="1085250" y="734618"/>
                    <a:pt x="1070018" y="747938"/>
                  </a:cubicBezTo>
                  <a:lnTo>
                    <a:pt x="1060498" y="744132"/>
                  </a:lnTo>
                  <a:cubicBezTo>
                    <a:pt x="1059547" y="745084"/>
                    <a:pt x="1057643" y="746987"/>
                    <a:pt x="1059547" y="747938"/>
                  </a:cubicBezTo>
                  <a:lnTo>
                    <a:pt x="1050027" y="744132"/>
                  </a:lnTo>
                  <a:cubicBezTo>
                    <a:pt x="1032891" y="740327"/>
                    <a:pt x="1045267" y="753647"/>
                    <a:pt x="1039555" y="755550"/>
                  </a:cubicBezTo>
                  <a:lnTo>
                    <a:pt x="1040507" y="755550"/>
                  </a:lnTo>
                  <a:cubicBezTo>
                    <a:pt x="1034795" y="757453"/>
                    <a:pt x="1030987" y="761258"/>
                    <a:pt x="1034795" y="762210"/>
                  </a:cubicBezTo>
                  <a:lnTo>
                    <a:pt x="1015756" y="756501"/>
                  </a:lnTo>
                  <a:cubicBezTo>
                    <a:pt x="1009092" y="748890"/>
                    <a:pt x="981485" y="746987"/>
                    <a:pt x="981485" y="732715"/>
                  </a:cubicBezTo>
                  <a:cubicBezTo>
                    <a:pt x="976725" y="733667"/>
                    <a:pt x="972917" y="736521"/>
                    <a:pt x="974821" y="738424"/>
                  </a:cubicBezTo>
                  <a:cubicBezTo>
                    <a:pt x="961493" y="737472"/>
                    <a:pt x="978629" y="748890"/>
                    <a:pt x="955781" y="746987"/>
                  </a:cubicBezTo>
                  <a:cubicBezTo>
                    <a:pt x="955781" y="749841"/>
                    <a:pt x="957685" y="748890"/>
                    <a:pt x="961493" y="749841"/>
                  </a:cubicBezTo>
                  <a:cubicBezTo>
                    <a:pt x="955781" y="750792"/>
                    <a:pt x="952926" y="749841"/>
                    <a:pt x="951973" y="747938"/>
                  </a:cubicBezTo>
                  <a:cubicBezTo>
                    <a:pt x="951973" y="749841"/>
                    <a:pt x="951021" y="751744"/>
                    <a:pt x="950070" y="753647"/>
                  </a:cubicBezTo>
                  <a:cubicBezTo>
                    <a:pt x="950070" y="748890"/>
                    <a:pt x="940550" y="749841"/>
                    <a:pt x="935790" y="750792"/>
                  </a:cubicBezTo>
                  <a:lnTo>
                    <a:pt x="943406" y="760307"/>
                  </a:lnTo>
                  <a:cubicBezTo>
                    <a:pt x="937694" y="756501"/>
                    <a:pt x="934838" y="755550"/>
                    <a:pt x="925318" y="756501"/>
                  </a:cubicBezTo>
                  <a:lnTo>
                    <a:pt x="931030" y="762210"/>
                  </a:lnTo>
                  <a:cubicBezTo>
                    <a:pt x="915798" y="760307"/>
                    <a:pt x="929126" y="749841"/>
                    <a:pt x="911039" y="754598"/>
                  </a:cubicBezTo>
                  <a:lnTo>
                    <a:pt x="928174" y="748890"/>
                  </a:lnTo>
                  <a:cubicBezTo>
                    <a:pt x="908183" y="746987"/>
                    <a:pt x="914847" y="735570"/>
                    <a:pt x="906279" y="729861"/>
                  </a:cubicBezTo>
                  <a:cubicBezTo>
                    <a:pt x="891999" y="724152"/>
                    <a:pt x="874864" y="729861"/>
                    <a:pt x="860584" y="727958"/>
                  </a:cubicBezTo>
                  <a:cubicBezTo>
                    <a:pt x="859632" y="731764"/>
                    <a:pt x="858680" y="735570"/>
                    <a:pt x="858680" y="739375"/>
                  </a:cubicBezTo>
                  <a:cubicBezTo>
                    <a:pt x="860584" y="741278"/>
                    <a:pt x="862488" y="743181"/>
                    <a:pt x="864392" y="746035"/>
                  </a:cubicBezTo>
                  <a:cubicBezTo>
                    <a:pt x="889143" y="754598"/>
                    <a:pt x="870104" y="724152"/>
                    <a:pt x="897711" y="737472"/>
                  </a:cubicBezTo>
                  <a:cubicBezTo>
                    <a:pt x="895807" y="745084"/>
                    <a:pt x="887239" y="745084"/>
                    <a:pt x="879623" y="741278"/>
                  </a:cubicBezTo>
                  <a:cubicBezTo>
                    <a:pt x="878672" y="747938"/>
                    <a:pt x="888191" y="752695"/>
                    <a:pt x="893903" y="755550"/>
                  </a:cubicBezTo>
                  <a:cubicBezTo>
                    <a:pt x="881528" y="752695"/>
                    <a:pt x="865344" y="756501"/>
                    <a:pt x="853920" y="758404"/>
                  </a:cubicBezTo>
                  <a:lnTo>
                    <a:pt x="855824" y="759355"/>
                  </a:lnTo>
                  <a:cubicBezTo>
                    <a:pt x="854872" y="760307"/>
                    <a:pt x="853920" y="762210"/>
                    <a:pt x="852968" y="762210"/>
                  </a:cubicBezTo>
                  <a:cubicBezTo>
                    <a:pt x="859632" y="765064"/>
                    <a:pt x="856776" y="776481"/>
                    <a:pt x="863440" y="777433"/>
                  </a:cubicBezTo>
                  <a:cubicBezTo>
                    <a:pt x="865344" y="772676"/>
                    <a:pt x="869152" y="761258"/>
                    <a:pt x="864392" y="762210"/>
                  </a:cubicBezTo>
                  <a:cubicBezTo>
                    <a:pt x="872960" y="749841"/>
                    <a:pt x="869152" y="777433"/>
                    <a:pt x="869152" y="785044"/>
                  </a:cubicBezTo>
                  <a:cubicBezTo>
                    <a:pt x="865344" y="776481"/>
                    <a:pt x="864392" y="787899"/>
                    <a:pt x="862488" y="792656"/>
                  </a:cubicBezTo>
                  <a:cubicBezTo>
                    <a:pt x="863440" y="792656"/>
                    <a:pt x="863440" y="791704"/>
                    <a:pt x="865344" y="790753"/>
                  </a:cubicBezTo>
                  <a:cubicBezTo>
                    <a:pt x="870104" y="805976"/>
                    <a:pt x="849160" y="811685"/>
                    <a:pt x="863440" y="821199"/>
                  </a:cubicBezTo>
                  <a:lnTo>
                    <a:pt x="855824" y="824053"/>
                  </a:lnTo>
                  <a:lnTo>
                    <a:pt x="861536" y="835471"/>
                  </a:lnTo>
                  <a:cubicBezTo>
                    <a:pt x="846304" y="836422"/>
                    <a:pt x="860584" y="851645"/>
                    <a:pt x="846304" y="853548"/>
                  </a:cubicBezTo>
                  <a:cubicBezTo>
                    <a:pt x="845352" y="866868"/>
                    <a:pt x="854872" y="851645"/>
                    <a:pt x="852968" y="856402"/>
                  </a:cubicBezTo>
                  <a:cubicBezTo>
                    <a:pt x="855824" y="868771"/>
                    <a:pt x="842497" y="891605"/>
                    <a:pt x="849160" y="895411"/>
                  </a:cubicBezTo>
                  <a:cubicBezTo>
                    <a:pt x="844400" y="905877"/>
                    <a:pt x="847256" y="917294"/>
                    <a:pt x="844400" y="926809"/>
                  </a:cubicBezTo>
                  <a:lnTo>
                    <a:pt x="851064" y="927760"/>
                  </a:lnTo>
                  <a:cubicBezTo>
                    <a:pt x="849160" y="932517"/>
                    <a:pt x="846304" y="938226"/>
                    <a:pt x="847256" y="942983"/>
                  </a:cubicBezTo>
                  <a:cubicBezTo>
                    <a:pt x="848208" y="942983"/>
                    <a:pt x="849160" y="942032"/>
                    <a:pt x="850112" y="941080"/>
                  </a:cubicBezTo>
                  <a:cubicBezTo>
                    <a:pt x="845352" y="959157"/>
                    <a:pt x="845352" y="973429"/>
                    <a:pt x="845352" y="988652"/>
                  </a:cubicBezTo>
                  <a:cubicBezTo>
                    <a:pt x="850112" y="987701"/>
                    <a:pt x="852016" y="987701"/>
                    <a:pt x="853920" y="979138"/>
                  </a:cubicBezTo>
                  <a:cubicBezTo>
                    <a:pt x="860584" y="992458"/>
                    <a:pt x="846304" y="1016244"/>
                    <a:pt x="848208" y="1037175"/>
                  </a:cubicBezTo>
                  <a:lnTo>
                    <a:pt x="851064" y="1035273"/>
                  </a:lnTo>
                  <a:lnTo>
                    <a:pt x="845352" y="1046690"/>
                  </a:lnTo>
                  <a:cubicBezTo>
                    <a:pt x="847256" y="1043835"/>
                    <a:pt x="849160" y="1045738"/>
                    <a:pt x="852016" y="1045738"/>
                  </a:cubicBezTo>
                  <a:cubicBezTo>
                    <a:pt x="853920" y="1065719"/>
                    <a:pt x="852968" y="1089504"/>
                    <a:pt x="841545" y="1100922"/>
                  </a:cubicBezTo>
                  <a:cubicBezTo>
                    <a:pt x="845352" y="1099019"/>
                    <a:pt x="849160" y="1109485"/>
                    <a:pt x="853920" y="1099019"/>
                  </a:cubicBezTo>
                  <a:cubicBezTo>
                    <a:pt x="845352" y="1119950"/>
                    <a:pt x="847256" y="1146591"/>
                    <a:pt x="845352" y="1169425"/>
                  </a:cubicBezTo>
                  <a:lnTo>
                    <a:pt x="844400" y="1169425"/>
                  </a:lnTo>
                  <a:lnTo>
                    <a:pt x="841545" y="1178940"/>
                  </a:lnTo>
                  <a:lnTo>
                    <a:pt x="842497" y="1179891"/>
                  </a:lnTo>
                  <a:lnTo>
                    <a:pt x="844400" y="1173231"/>
                  </a:lnTo>
                  <a:cubicBezTo>
                    <a:pt x="843449" y="1181794"/>
                    <a:pt x="841545" y="1190357"/>
                    <a:pt x="837737" y="1197968"/>
                  </a:cubicBezTo>
                  <a:cubicBezTo>
                    <a:pt x="839641" y="1199871"/>
                    <a:pt x="846304" y="1201774"/>
                    <a:pt x="848208" y="1207483"/>
                  </a:cubicBezTo>
                  <a:cubicBezTo>
                    <a:pt x="839641" y="1207483"/>
                    <a:pt x="854872" y="1234123"/>
                    <a:pt x="846304" y="1245540"/>
                  </a:cubicBezTo>
                  <a:cubicBezTo>
                    <a:pt x="849160" y="1247443"/>
                    <a:pt x="848208" y="1240783"/>
                    <a:pt x="851064" y="1244589"/>
                  </a:cubicBezTo>
                  <a:cubicBezTo>
                    <a:pt x="850112" y="1273132"/>
                    <a:pt x="839641" y="1314995"/>
                    <a:pt x="846304" y="1349247"/>
                  </a:cubicBezTo>
                  <a:cubicBezTo>
                    <a:pt x="830121" y="1352101"/>
                    <a:pt x="834881" y="1380645"/>
                    <a:pt x="827265" y="1398722"/>
                  </a:cubicBezTo>
                  <a:cubicBezTo>
                    <a:pt x="835833" y="1403479"/>
                    <a:pt x="832025" y="1388256"/>
                    <a:pt x="838689" y="1383499"/>
                  </a:cubicBezTo>
                  <a:cubicBezTo>
                    <a:pt x="836785" y="1393013"/>
                    <a:pt x="850112" y="1385402"/>
                    <a:pt x="842497" y="1403479"/>
                  </a:cubicBezTo>
                  <a:cubicBezTo>
                    <a:pt x="844400" y="1402528"/>
                    <a:pt x="845352" y="1403479"/>
                    <a:pt x="845352" y="1399673"/>
                  </a:cubicBezTo>
                  <a:cubicBezTo>
                    <a:pt x="846304" y="1409188"/>
                    <a:pt x="833929" y="1396819"/>
                    <a:pt x="836785" y="1412993"/>
                  </a:cubicBezTo>
                  <a:lnTo>
                    <a:pt x="843449" y="1413945"/>
                  </a:lnTo>
                  <a:lnTo>
                    <a:pt x="834881" y="1423459"/>
                  </a:lnTo>
                  <a:cubicBezTo>
                    <a:pt x="838689" y="1455808"/>
                    <a:pt x="833929" y="1483400"/>
                    <a:pt x="840593" y="1511943"/>
                  </a:cubicBezTo>
                  <a:cubicBezTo>
                    <a:pt x="838689" y="1513846"/>
                    <a:pt x="835833" y="1512894"/>
                    <a:pt x="833929" y="1509089"/>
                  </a:cubicBezTo>
                  <a:cubicBezTo>
                    <a:pt x="833929" y="1521457"/>
                    <a:pt x="823457" y="1536680"/>
                    <a:pt x="830121" y="1550952"/>
                  </a:cubicBezTo>
                  <a:lnTo>
                    <a:pt x="832977" y="1547146"/>
                  </a:lnTo>
                  <a:cubicBezTo>
                    <a:pt x="838689" y="1570932"/>
                    <a:pt x="825361" y="1570932"/>
                    <a:pt x="822505" y="1598524"/>
                  </a:cubicBezTo>
                  <a:cubicBezTo>
                    <a:pt x="821553" y="1591864"/>
                    <a:pt x="826313" y="1577592"/>
                    <a:pt x="818697" y="1576641"/>
                  </a:cubicBezTo>
                  <a:cubicBezTo>
                    <a:pt x="813937" y="1578544"/>
                    <a:pt x="814889" y="1592815"/>
                    <a:pt x="818697" y="1597572"/>
                  </a:cubicBezTo>
                  <a:lnTo>
                    <a:pt x="810130" y="1595670"/>
                  </a:lnTo>
                  <a:cubicBezTo>
                    <a:pt x="815841" y="1591864"/>
                    <a:pt x="814889" y="1581398"/>
                    <a:pt x="817745" y="1573786"/>
                  </a:cubicBezTo>
                  <a:cubicBezTo>
                    <a:pt x="817745" y="1576641"/>
                    <a:pt x="815841" y="1576641"/>
                    <a:pt x="813937" y="1577592"/>
                  </a:cubicBezTo>
                  <a:cubicBezTo>
                    <a:pt x="816793" y="1569981"/>
                    <a:pt x="816793" y="1561418"/>
                    <a:pt x="818697" y="1550952"/>
                  </a:cubicBezTo>
                  <a:lnTo>
                    <a:pt x="816793" y="1564272"/>
                  </a:lnTo>
                  <a:cubicBezTo>
                    <a:pt x="825361" y="1558564"/>
                    <a:pt x="816793" y="1540486"/>
                    <a:pt x="819649" y="1534778"/>
                  </a:cubicBezTo>
                  <a:cubicBezTo>
                    <a:pt x="812033" y="1534778"/>
                    <a:pt x="812985" y="1543340"/>
                    <a:pt x="806322" y="1534778"/>
                  </a:cubicBezTo>
                  <a:cubicBezTo>
                    <a:pt x="803466" y="1510992"/>
                    <a:pt x="814889" y="1520506"/>
                    <a:pt x="822505" y="1498623"/>
                  </a:cubicBezTo>
                  <a:lnTo>
                    <a:pt x="825361" y="1502429"/>
                  </a:lnTo>
                  <a:cubicBezTo>
                    <a:pt x="826313" y="1495769"/>
                    <a:pt x="834881" y="1490060"/>
                    <a:pt x="829169" y="1479594"/>
                  </a:cubicBezTo>
                  <a:cubicBezTo>
                    <a:pt x="824409" y="1480546"/>
                    <a:pt x="824409" y="1488157"/>
                    <a:pt x="821553" y="1491963"/>
                  </a:cubicBezTo>
                  <a:cubicBezTo>
                    <a:pt x="817745" y="1489109"/>
                    <a:pt x="831073" y="1478643"/>
                    <a:pt x="825361" y="1471031"/>
                  </a:cubicBezTo>
                  <a:cubicBezTo>
                    <a:pt x="817745" y="1477691"/>
                    <a:pt x="814889" y="1495769"/>
                    <a:pt x="814889" y="1507186"/>
                  </a:cubicBezTo>
                  <a:cubicBezTo>
                    <a:pt x="812985" y="1505283"/>
                    <a:pt x="810130" y="1505283"/>
                    <a:pt x="807274" y="1507186"/>
                  </a:cubicBezTo>
                  <a:cubicBezTo>
                    <a:pt x="810606" y="1489585"/>
                    <a:pt x="814651" y="1471269"/>
                    <a:pt x="817269" y="1453073"/>
                  </a:cubicBezTo>
                  <a:lnTo>
                    <a:pt x="817947" y="1427720"/>
                  </a:lnTo>
                  <a:lnTo>
                    <a:pt x="813937" y="1434876"/>
                  </a:lnTo>
                  <a:cubicBezTo>
                    <a:pt x="813937" y="1430119"/>
                    <a:pt x="814889" y="1425362"/>
                    <a:pt x="810129" y="1427265"/>
                  </a:cubicBezTo>
                  <a:lnTo>
                    <a:pt x="818241" y="1416725"/>
                  </a:lnTo>
                  <a:lnTo>
                    <a:pt x="818697" y="1399673"/>
                  </a:lnTo>
                  <a:cubicBezTo>
                    <a:pt x="809177" y="1417751"/>
                    <a:pt x="818697" y="1392062"/>
                    <a:pt x="808225" y="1395868"/>
                  </a:cubicBezTo>
                  <a:cubicBezTo>
                    <a:pt x="815841" y="1393013"/>
                    <a:pt x="809177" y="1382547"/>
                    <a:pt x="812033" y="1373033"/>
                  </a:cubicBezTo>
                  <a:cubicBezTo>
                    <a:pt x="804418" y="1369227"/>
                    <a:pt x="806322" y="1392062"/>
                    <a:pt x="800610" y="1384450"/>
                  </a:cubicBezTo>
                  <a:cubicBezTo>
                    <a:pt x="803466" y="1366373"/>
                    <a:pt x="817745" y="1341636"/>
                    <a:pt x="814889" y="1317850"/>
                  </a:cubicBezTo>
                  <a:cubicBezTo>
                    <a:pt x="811081" y="1318801"/>
                    <a:pt x="811081" y="1324510"/>
                    <a:pt x="809177" y="1325461"/>
                  </a:cubicBezTo>
                  <a:cubicBezTo>
                    <a:pt x="812033" y="1310238"/>
                    <a:pt x="830121" y="1289306"/>
                    <a:pt x="817745" y="1278841"/>
                  </a:cubicBezTo>
                  <a:cubicBezTo>
                    <a:pt x="812985" y="1286452"/>
                    <a:pt x="808225" y="1295015"/>
                    <a:pt x="803466" y="1303578"/>
                  </a:cubicBezTo>
                  <a:cubicBezTo>
                    <a:pt x="803466" y="1301675"/>
                    <a:pt x="802514" y="1298821"/>
                    <a:pt x="800610" y="1295015"/>
                  </a:cubicBezTo>
                  <a:lnTo>
                    <a:pt x="794898" y="1300724"/>
                  </a:lnTo>
                  <a:cubicBezTo>
                    <a:pt x="792994" y="1281695"/>
                    <a:pt x="807274" y="1286452"/>
                    <a:pt x="814889" y="1275986"/>
                  </a:cubicBezTo>
                  <a:lnTo>
                    <a:pt x="806322" y="1264569"/>
                  </a:lnTo>
                  <a:cubicBezTo>
                    <a:pt x="801562" y="1243637"/>
                    <a:pt x="806322" y="1223657"/>
                    <a:pt x="817745" y="1210337"/>
                  </a:cubicBezTo>
                  <a:cubicBezTo>
                    <a:pt x="817745" y="1206531"/>
                    <a:pt x="817745" y="1190357"/>
                    <a:pt x="810130" y="1197017"/>
                  </a:cubicBezTo>
                  <a:lnTo>
                    <a:pt x="806721" y="1201126"/>
                  </a:lnTo>
                  <a:lnTo>
                    <a:pt x="814057" y="1154202"/>
                  </a:lnTo>
                  <a:cubicBezTo>
                    <a:pt x="816555" y="1136838"/>
                    <a:pt x="816793" y="1119474"/>
                    <a:pt x="808225" y="1104727"/>
                  </a:cubicBezTo>
                  <a:lnTo>
                    <a:pt x="799658" y="1121853"/>
                  </a:lnTo>
                  <a:cubicBezTo>
                    <a:pt x="798706" y="1110436"/>
                    <a:pt x="807274" y="1091407"/>
                    <a:pt x="794898" y="1092359"/>
                  </a:cubicBezTo>
                  <a:cubicBezTo>
                    <a:pt x="798706" y="1104727"/>
                    <a:pt x="791090" y="1099019"/>
                    <a:pt x="789186" y="1105679"/>
                  </a:cubicBezTo>
                  <a:lnTo>
                    <a:pt x="790138" y="1106630"/>
                  </a:lnTo>
                  <a:cubicBezTo>
                    <a:pt x="789186" y="1107582"/>
                    <a:pt x="788234" y="1112339"/>
                    <a:pt x="786330" y="1109485"/>
                  </a:cubicBezTo>
                  <a:cubicBezTo>
                    <a:pt x="793946" y="1099970"/>
                    <a:pt x="795850" y="1084747"/>
                    <a:pt x="799658" y="1074281"/>
                  </a:cubicBezTo>
                  <a:cubicBezTo>
                    <a:pt x="796802" y="1079039"/>
                    <a:pt x="792994" y="1068573"/>
                    <a:pt x="791090" y="1067621"/>
                  </a:cubicBezTo>
                  <a:cubicBezTo>
                    <a:pt x="793946" y="1057156"/>
                    <a:pt x="796802" y="1067621"/>
                    <a:pt x="800610" y="1068573"/>
                  </a:cubicBezTo>
                  <a:cubicBezTo>
                    <a:pt x="801562" y="1062864"/>
                    <a:pt x="808225" y="1054301"/>
                    <a:pt x="801562" y="1049544"/>
                  </a:cubicBezTo>
                  <a:cubicBezTo>
                    <a:pt x="795850" y="1041933"/>
                    <a:pt x="795850" y="1059058"/>
                    <a:pt x="791090" y="1061913"/>
                  </a:cubicBezTo>
                  <a:lnTo>
                    <a:pt x="799658" y="1030515"/>
                  </a:lnTo>
                  <a:lnTo>
                    <a:pt x="797754" y="1031467"/>
                  </a:lnTo>
                  <a:cubicBezTo>
                    <a:pt x="799658" y="1028612"/>
                    <a:pt x="801562" y="1023855"/>
                    <a:pt x="799658" y="1021001"/>
                  </a:cubicBezTo>
                  <a:cubicBezTo>
                    <a:pt x="795850" y="1018147"/>
                    <a:pt x="794898" y="1024807"/>
                    <a:pt x="795850" y="1029564"/>
                  </a:cubicBezTo>
                  <a:cubicBezTo>
                    <a:pt x="789186" y="1013389"/>
                    <a:pt x="810130" y="1001972"/>
                    <a:pt x="796802" y="987701"/>
                  </a:cubicBezTo>
                  <a:lnTo>
                    <a:pt x="800610" y="979138"/>
                  </a:lnTo>
                  <a:cubicBezTo>
                    <a:pt x="799658" y="978186"/>
                    <a:pt x="797754" y="976283"/>
                    <a:pt x="796802" y="978186"/>
                  </a:cubicBezTo>
                  <a:lnTo>
                    <a:pt x="800610" y="969623"/>
                  </a:lnTo>
                  <a:cubicBezTo>
                    <a:pt x="804418" y="952497"/>
                    <a:pt x="791090" y="964866"/>
                    <a:pt x="789186" y="959157"/>
                  </a:cubicBezTo>
                  <a:lnTo>
                    <a:pt x="789186" y="960109"/>
                  </a:lnTo>
                  <a:cubicBezTo>
                    <a:pt x="787282" y="954400"/>
                    <a:pt x="783474" y="950595"/>
                    <a:pt x="782522" y="954400"/>
                  </a:cubicBezTo>
                  <a:lnTo>
                    <a:pt x="788234" y="937274"/>
                  </a:lnTo>
                  <a:cubicBezTo>
                    <a:pt x="795850" y="930614"/>
                    <a:pt x="797754" y="904925"/>
                    <a:pt x="812033" y="904925"/>
                  </a:cubicBezTo>
                  <a:cubicBezTo>
                    <a:pt x="811081" y="900168"/>
                    <a:pt x="808225" y="896362"/>
                    <a:pt x="806322" y="898265"/>
                  </a:cubicBezTo>
                  <a:cubicBezTo>
                    <a:pt x="807274" y="884945"/>
                    <a:pt x="795850" y="901120"/>
                    <a:pt x="797754" y="880188"/>
                  </a:cubicBezTo>
                  <a:cubicBezTo>
                    <a:pt x="794898" y="880188"/>
                    <a:pt x="795850" y="883042"/>
                    <a:pt x="794898" y="885897"/>
                  </a:cubicBezTo>
                  <a:cubicBezTo>
                    <a:pt x="793946" y="880188"/>
                    <a:pt x="794898" y="878285"/>
                    <a:pt x="796802" y="877334"/>
                  </a:cubicBezTo>
                  <a:cubicBezTo>
                    <a:pt x="794898" y="877334"/>
                    <a:pt x="792994" y="876382"/>
                    <a:pt x="791090" y="875431"/>
                  </a:cubicBezTo>
                  <a:cubicBezTo>
                    <a:pt x="795850" y="875431"/>
                    <a:pt x="794898" y="866868"/>
                    <a:pt x="793946" y="862111"/>
                  </a:cubicBezTo>
                  <a:lnTo>
                    <a:pt x="784426" y="869722"/>
                  </a:lnTo>
                  <a:cubicBezTo>
                    <a:pt x="788234" y="864014"/>
                    <a:pt x="789186" y="861159"/>
                    <a:pt x="788234" y="852596"/>
                  </a:cubicBezTo>
                  <a:lnTo>
                    <a:pt x="782522" y="858305"/>
                  </a:lnTo>
                  <a:cubicBezTo>
                    <a:pt x="784426" y="844033"/>
                    <a:pt x="794898" y="857354"/>
                    <a:pt x="790138" y="840228"/>
                  </a:cubicBezTo>
                  <a:lnTo>
                    <a:pt x="795850" y="855451"/>
                  </a:lnTo>
                  <a:cubicBezTo>
                    <a:pt x="797754" y="837373"/>
                    <a:pt x="809177" y="843082"/>
                    <a:pt x="814889" y="835471"/>
                  </a:cubicBezTo>
                  <a:cubicBezTo>
                    <a:pt x="823457" y="816442"/>
                    <a:pt x="807274" y="792656"/>
                    <a:pt x="825361" y="778384"/>
                  </a:cubicBezTo>
                  <a:cubicBezTo>
                    <a:pt x="818697" y="775530"/>
                    <a:pt x="816793" y="778384"/>
                    <a:pt x="812033" y="772676"/>
                  </a:cubicBezTo>
                  <a:cubicBezTo>
                    <a:pt x="809177" y="784093"/>
                    <a:pt x="807274" y="790753"/>
                    <a:pt x="798706" y="796461"/>
                  </a:cubicBezTo>
                  <a:cubicBezTo>
                    <a:pt x="790138" y="819296"/>
                    <a:pt x="820601" y="802170"/>
                    <a:pt x="807274" y="827859"/>
                  </a:cubicBezTo>
                  <a:cubicBezTo>
                    <a:pt x="799658" y="826908"/>
                    <a:pt x="799658" y="819296"/>
                    <a:pt x="803466" y="811685"/>
                  </a:cubicBezTo>
                  <a:cubicBezTo>
                    <a:pt x="796802" y="810733"/>
                    <a:pt x="792042" y="819296"/>
                    <a:pt x="789186" y="825005"/>
                  </a:cubicBezTo>
                  <a:cubicBezTo>
                    <a:pt x="792994" y="810733"/>
                    <a:pt x="784426" y="789801"/>
                    <a:pt x="785378" y="780287"/>
                  </a:cubicBezTo>
                  <a:cubicBezTo>
                    <a:pt x="788234" y="776481"/>
                    <a:pt x="791090" y="768870"/>
                    <a:pt x="792042" y="763161"/>
                  </a:cubicBezTo>
                  <a:lnTo>
                    <a:pt x="783474" y="765064"/>
                  </a:lnTo>
                  <a:cubicBezTo>
                    <a:pt x="790138" y="763161"/>
                    <a:pt x="781570" y="757453"/>
                    <a:pt x="777762" y="756501"/>
                  </a:cubicBezTo>
                  <a:lnTo>
                    <a:pt x="774906" y="763161"/>
                  </a:lnTo>
                  <a:cubicBezTo>
                    <a:pt x="771099" y="746035"/>
                    <a:pt x="732068" y="775530"/>
                    <a:pt x="719692" y="755550"/>
                  </a:cubicBezTo>
                  <a:cubicBezTo>
                    <a:pt x="727308" y="756501"/>
                    <a:pt x="733972" y="749841"/>
                    <a:pt x="737779" y="759355"/>
                  </a:cubicBezTo>
                  <a:cubicBezTo>
                    <a:pt x="752059" y="754598"/>
                    <a:pt x="734924" y="746035"/>
                    <a:pt x="741587" y="740327"/>
                  </a:cubicBezTo>
                  <a:cubicBezTo>
                    <a:pt x="719692" y="733667"/>
                    <a:pt x="685421" y="744132"/>
                    <a:pt x="661622" y="731764"/>
                  </a:cubicBezTo>
                  <a:cubicBezTo>
                    <a:pt x="665429" y="736521"/>
                    <a:pt x="676853" y="736521"/>
                    <a:pt x="677805" y="743181"/>
                  </a:cubicBezTo>
                  <a:cubicBezTo>
                    <a:pt x="659718" y="746987"/>
                    <a:pt x="638774" y="731764"/>
                    <a:pt x="617831" y="725104"/>
                  </a:cubicBezTo>
                  <a:lnTo>
                    <a:pt x="621639" y="734618"/>
                  </a:lnTo>
                  <a:cubicBezTo>
                    <a:pt x="604503" y="726055"/>
                    <a:pt x="614975" y="737472"/>
                    <a:pt x="595935" y="734618"/>
                  </a:cubicBezTo>
                  <a:cubicBezTo>
                    <a:pt x="596887" y="732715"/>
                    <a:pt x="599743" y="729861"/>
                    <a:pt x="594983" y="729861"/>
                  </a:cubicBezTo>
                  <a:cubicBezTo>
                    <a:pt x="579752" y="729861"/>
                    <a:pt x="594031" y="737472"/>
                    <a:pt x="583560" y="739375"/>
                  </a:cubicBezTo>
                  <a:cubicBezTo>
                    <a:pt x="564520" y="725104"/>
                    <a:pt x="574040" y="748890"/>
                    <a:pt x="550241" y="741278"/>
                  </a:cubicBezTo>
                  <a:lnTo>
                    <a:pt x="552145" y="744132"/>
                  </a:lnTo>
                  <a:cubicBezTo>
                    <a:pt x="542625" y="741278"/>
                    <a:pt x="531677" y="742943"/>
                    <a:pt x="520611" y="745559"/>
                  </a:cubicBezTo>
                  <a:lnTo>
                    <a:pt x="497654" y="750639"/>
                  </a:lnTo>
                  <a:lnTo>
                    <a:pt x="503594" y="744132"/>
                  </a:lnTo>
                  <a:lnTo>
                    <a:pt x="477891" y="741278"/>
                  </a:lnTo>
                  <a:cubicBezTo>
                    <a:pt x="475987" y="743181"/>
                    <a:pt x="465515" y="744132"/>
                    <a:pt x="472179" y="748890"/>
                  </a:cubicBezTo>
                  <a:cubicBezTo>
                    <a:pt x="475987" y="749841"/>
                    <a:pt x="478843" y="748890"/>
                    <a:pt x="481699" y="747938"/>
                  </a:cubicBezTo>
                  <a:lnTo>
                    <a:pt x="477891" y="752695"/>
                  </a:lnTo>
                  <a:cubicBezTo>
                    <a:pt x="454091" y="747938"/>
                    <a:pt x="478843" y="739375"/>
                    <a:pt x="478843" y="731764"/>
                  </a:cubicBezTo>
                  <a:cubicBezTo>
                    <a:pt x="466467" y="734618"/>
                    <a:pt x="461707" y="727007"/>
                    <a:pt x="453139" y="727007"/>
                  </a:cubicBezTo>
                  <a:cubicBezTo>
                    <a:pt x="449331" y="735570"/>
                    <a:pt x="469323" y="736521"/>
                    <a:pt x="458851" y="745084"/>
                  </a:cubicBezTo>
                  <a:cubicBezTo>
                    <a:pt x="451235" y="749841"/>
                    <a:pt x="426484" y="743181"/>
                    <a:pt x="417916" y="735570"/>
                  </a:cubicBezTo>
                  <a:cubicBezTo>
                    <a:pt x="405541" y="754598"/>
                    <a:pt x="368414" y="739375"/>
                    <a:pt x="368414" y="753647"/>
                  </a:cubicBezTo>
                  <a:cubicBezTo>
                    <a:pt x="369366" y="752695"/>
                    <a:pt x="364606" y="747938"/>
                    <a:pt x="358894" y="749841"/>
                  </a:cubicBezTo>
                  <a:lnTo>
                    <a:pt x="362702" y="753647"/>
                  </a:lnTo>
                  <a:cubicBezTo>
                    <a:pt x="344614" y="760307"/>
                    <a:pt x="344614" y="740327"/>
                    <a:pt x="334143" y="744132"/>
                  </a:cubicBezTo>
                  <a:cubicBezTo>
                    <a:pt x="335095" y="746987"/>
                    <a:pt x="337951" y="747938"/>
                    <a:pt x="339855" y="750792"/>
                  </a:cubicBezTo>
                  <a:cubicBezTo>
                    <a:pt x="316055" y="753647"/>
                    <a:pt x="302728" y="732715"/>
                    <a:pt x="278928" y="741278"/>
                  </a:cubicBezTo>
                  <a:cubicBezTo>
                    <a:pt x="278928" y="743181"/>
                    <a:pt x="279880" y="745084"/>
                    <a:pt x="282736" y="744132"/>
                  </a:cubicBezTo>
                  <a:cubicBezTo>
                    <a:pt x="283688" y="746035"/>
                    <a:pt x="278928" y="746035"/>
                    <a:pt x="271312" y="742230"/>
                  </a:cubicBezTo>
                  <a:lnTo>
                    <a:pt x="279880" y="737472"/>
                  </a:lnTo>
                  <a:cubicBezTo>
                    <a:pt x="267505" y="720346"/>
                    <a:pt x="247513" y="745084"/>
                    <a:pt x="227522" y="740327"/>
                  </a:cubicBezTo>
                  <a:cubicBezTo>
                    <a:pt x="229426" y="743181"/>
                    <a:pt x="243705" y="743181"/>
                    <a:pt x="236089" y="747938"/>
                  </a:cubicBezTo>
                  <a:cubicBezTo>
                    <a:pt x="223714" y="747938"/>
                    <a:pt x="224666" y="729861"/>
                    <a:pt x="209434" y="738424"/>
                  </a:cubicBezTo>
                  <a:cubicBezTo>
                    <a:pt x="216098" y="740327"/>
                    <a:pt x="214194" y="748890"/>
                    <a:pt x="220858" y="750792"/>
                  </a:cubicBezTo>
                  <a:cubicBezTo>
                    <a:pt x="211338" y="752695"/>
                    <a:pt x="204674" y="757453"/>
                    <a:pt x="200866" y="750792"/>
                  </a:cubicBezTo>
                  <a:cubicBezTo>
                    <a:pt x="198011" y="750792"/>
                    <a:pt x="197058" y="753647"/>
                    <a:pt x="197058" y="755550"/>
                  </a:cubicBezTo>
                  <a:cubicBezTo>
                    <a:pt x="191347" y="750792"/>
                    <a:pt x="180875" y="753647"/>
                    <a:pt x="174211" y="755550"/>
                  </a:cubicBezTo>
                  <a:lnTo>
                    <a:pt x="176115" y="758404"/>
                  </a:lnTo>
                  <a:cubicBezTo>
                    <a:pt x="163739" y="741278"/>
                    <a:pt x="156124" y="757453"/>
                    <a:pt x="139940" y="756501"/>
                  </a:cubicBezTo>
                  <a:lnTo>
                    <a:pt x="142796" y="761258"/>
                  </a:lnTo>
                  <a:cubicBezTo>
                    <a:pt x="136132" y="759355"/>
                    <a:pt x="125660" y="753647"/>
                    <a:pt x="114237" y="760307"/>
                  </a:cubicBezTo>
                  <a:lnTo>
                    <a:pt x="119949" y="766015"/>
                  </a:lnTo>
                  <a:cubicBezTo>
                    <a:pt x="110429" y="762210"/>
                    <a:pt x="92341" y="771724"/>
                    <a:pt x="84726" y="762210"/>
                  </a:cubicBezTo>
                  <a:cubicBezTo>
                    <a:pt x="80918" y="764113"/>
                    <a:pt x="93293" y="772676"/>
                    <a:pt x="78062" y="773627"/>
                  </a:cubicBezTo>
                  <a:cubicBezTo>
                    <a:pt x="74254" y="769821"/>
                    <a:pt x="61878" y="766015"/>
                    <a:pt x="58070" y="771724"/>
                  </a:cubicBezTo>
                  <a:cubicBezTo>
                    <a:pt x="58070" y="774578"/>
                    <a:pt x="59974" y="777433"/>
                    <a:pt x="63782" y="774578"/>
                  </a:cubicBezTo>
                  <a:cubicBezTo>
                    <a:pt x="66638" y="773627"/>
                    <a:pt x="64734" y="773627"/>
                    <a:pt x="63782" y="771724"/>
                  </a:cubicBezTo>
                  <a:lnTo>
                    <a:pt x="68542" y="775530"/>
                  </a:lnTo>
                  <a:cubicBezTo>
                    <a:pt x="57118" y="780287"/>
                    <a:pt x="59022" y="771724"/>
                    <a:pt x="46647" y="774578"/>
                  </a:cubicBezTo>
                  <a:cubicBezTo>
                    <a:pt x="43791" y="777433"/>
                    <a:pt x="50455" y="780287"/>
                    <a:pt x="52359" y="783141"/>
                  </a:cubicBezTo>
                  <a:lnTo>
                    <a:pt x="5712" y="772676"/>
                  </a:lnTo>
                  <a:cubicBezTo>
                    <a:pt x="4760" y="768870"/>
                    <a:pt x="10472" y="766967"/>
                    <a:pt x="6664" y="761258"/>
                  </a:cubicBezTo>
                  <a:lnTo>
                    <a:pt x="15232" y="759355"/>
                  </a:lnTo>
                  <a:cubicBezTo>
                    <a:pt x="22847" y="751744"/>
                    <a:pt x="6664" y="750792"/>
                    <a:pt x="0" y="748890"/>
                  </a:cubicBezTo>
                  <a:lnTo>
                    <a:pt x="11424" y="747938"/>
                  </a:lnTo>
                  <a:cubicBezTo>
                    <a:pt x="11424" y="746987"/>
                    <a:pt x="11424" y="746035"/>
                    <a:pt x="10472" y="746035"/>
                  </a:cubicBezTo>
                  <a:lnTo>
                    <a:pt x="19039" y="746035"/>
                  </a:lnTo>
                  <a:cubicBezTo>
                    <a:pt x="-2856" y="737472"/>
                    <a:pt x="41887" y="733667"/>
                    <a:pt x="18088" y="726055"/>
                  </a:cubicBezTo>
                  <a:cubicBezTo>
                    <a:pt x="23799" y="726055"/>
                    <a:pt x="30463" y="730812"/>
                    <a:pt x="34271" y="734618"/>
                  </a:cubicBezTo>
                  <a:cubicBezTo>
                    <a:pt x="44743" y="736521"/>
                    <a:pt x="42839" y="731764"/>
                    <a:pt x="46647" y="728909"/>
                  </a:cubicBezTo>
                  <a:lnTo>
                    <a:pt x="30463" y="722249"/>
                  </a:lnTo>
                  <a:cubicBezTo>
                    <a:pt x="56166" y="725104"/>
                    <a:pt x="28559" y="714638"/>
                    <a:pt x="46647" y="709881"/>
                  </a:cubicBezTo>
                  <a:cubicBezTo>
                    <a:pt x="68542" y="714638"/>
                    <a:pt x="79966" y="693706"/>
                    <a:pt x="91389" y="692755"/>
                  </a:cubicBezTo>
                  <a:cubicBezTo>
                    <a:pt x="114237" y="694658"/>
                    <a:pt x="83774" y="701318"/>
                    <a:pt x="97101" y="705123"/>
                  </a:cubicBezTo>
                  <a:cubicBezTo>
                    <a:pt x="108525" y="706075"/>
                    <a:pt x="102813" y="700366"/>
                    <a:pt x="110429" y="698463"/>
                  </a:cubicBezTo>
                  <a:lnTo>
                    <a:pt x="116141" y="707978"/>
                  </a:lnTo>
                  <a:cubicBezTo>
                    <a:pt x="130420" y="708929"/>
                    <a:pt x="117093" y="698463"/>
                    <a:pt x="124709" y="702269"/>
                  </a:cubicBezTo>
                  <a:cubicBezTo>
                    <a:pt x="136132" y="695609"/>
                    <a:pt x="121853" y="698463"/>
                    <a:pt x="118997" y="690852"/>
                  </a:cubicBezTo>
                  <a:cubicBezTo>
                    <a:pt x="121853" y="692755"/>
                    <a:pt x="134228" y="696560"/>
                    <a:pt x="138988" y="692755"/>
                  </a:cubicBezTo>
                  <a:cubicBezTo>
                    <a:pt x="138036" y="690852"/>
                    <a:pt x="123757" y="689900"/>
                    <a:pt x="133276" y="688949"/>
                  </a:cubicBezTo>
                  <a:cubicBezTo>
                    <a:pt x="167547" y="693706"/>
                    <a:pt x="176115" y="683240"/>
                    <a:pt x="206578" y="684192"/>
                  </a:cubicBezTo>
                  <a:lnTo>
                    <a:pt x="203722" y="679435"/>
                  </a:lnTo>
                  <a:cubicBezTo>
                    <a:pt x="207530" y="681337"/>
                    <a:pt x="210386" y="683240"/>
                    <a:pt x="213242" y="681337"/>
                  </a:cubicBezTo>
                  <a:lnTo>
                    <a:pt x="211338" y="678483"/>
                  </a:lnTo>
                  <a:cubicBezTo>
                    <a:pt x="215146" y="678483"/>
                    <a:pt x="246561" y="685143"/>
                    <a:pt x="266553" y="683240"/>
                  </a:cubicBezTo>
                  <a:lnTo>
                    <a:pt x="256081" y="677532"/>
                  </a:lnTo>
                  <a:lnTo>
                    <a:pt x="274168" y="684192"/>
                  </a:lnTo>
                  <a:lnTo>
                    <a:pt x="272264" y="675629"/>
                  </a:lnTo>
                  <a:cubicBezTo>
                    <a:pt x="278928" y="684192"/>
                    <a:pt x="299872" y="678483"/>
                    <a:pt x="317007" y="681337"/>
                  </a:cubicBezTo>
                  <a:lnTo>
                    <a:pt x="317007" y="675629"/>
                  </a:lnTo>
                  <a:lnTo>
                    <a:pt x="327479" y="678483"/>
                  </a:lnTo>
                  <a:lnTo>
                    <a:pt x="323671" y="674677"/>
                  </a:lnTo>
                  <a:cubicBezTo>
                    <a:pt x="334143" y="674677"/>
                    <a:pt x="346518" y="684192"/>
                    <a:pt x="357942" y="679435"/>
                  </a:cubicBezTo>
                  <a:cubicBezTo>
                    <a:pt x="350326" y="681337"/>
                    <a:pt x="348422" y="672775"/>
                    <a:pt x="349374" y="668969"/>
                  </a:cubicBezTo>
                  <a:lnTo>
                    <a:pt x="379837" y="678483"/>
                  </a:lnTo>
                  <a:cubicBezTo>
                    <a:pt x="380789" y="674677"/>
                    <a:pt x="394117" y="672775"/>
                    <a:pt x="384597" y="668969"/>
                  </a:cubicBezTo>
                  <a:lnTo>
                    <a:pt x="396973" y="675629"/>
                  </a:lnTo>
                  <a:lnTo>
                    <a:pt x="396021" y="670872"/>
                  </a:lnTo>
                  <a:cubicBezTo>
                    <a:pt x="443620" y="663260"/>
                    <a:pt x="485506" y="694658"/>
                    <a:pt x="533105" y="675629"/>
                  </a:cubicBezTo>
                  <a:lnTo>
                    <a:pt x="532153" y="673726"/>
                  </a:lnTo>
                  <a:lnTo>
                    <a:pt x="560712" y="683240"/>
                  </a:lnTo>
                  <a:cubicBezTo>
                    <a:pt x="566424" y="682289"/>
                    <a:pt x="567376" y="674677"/>
                    <a:pt x="575944" y="671823"/>
                  </a:cubicBezTo>
                  <a:cubicBezTo>
                    <a:pt x="572136" y="679435"/>
                    <a:pt x="592127" y="672775"/>
                    <a:pt x="597839" y="679435"/>
                  </a:cubicBezTo>
                  <a:cubicBezTo>
                    <a:pt x="604503" y="676580"/>
                    <a:pt x="597839" y="673726"/>
                    <a:pt x="595935" y="670872"/>
                  </a:cubicBezTo>
                  <a:cubicBezTo>
                    <a:pt x="622591" y="663260"/>
                    <a:pt x="644486" y="676580"/>
                    <a:pt x="673997" y="670872"/>
                  </a:cubicBezTo>
                  <a:cubicBezTo>
                    <a:pt x="644486" y="682289"/>
                    <a:pt x="644486" y="679435"/>
                    <a:pt x="624495" y="684192"/>
                  </a:cubicBezTo>
                  <a:cubicBezTo>
                    <a:pt x="648294" y="688949"/>
                    <a:pt x="652102" y="680386"/>
                    <a:pt x="677805" y="683240"/>
                  </a:cubicBezTo>
                  <a:lnTo>
                    <a:pt x="665429" y="679435"/>
                  </a:lnTo>
                  <a:cubicBezTo>
                    <a:pt x="678757" y="668017"/>
                    <a:pt x="704460" y="686095"/>
                    <a:pt x="708268" y="672775"/>
                  </a:cubicBezTo>
                  <a:cubicBezTo>
                    <a:pt x="723500" y="674677"/>
                    <a:pt x="735876" y="687998"/>
                    <a:pt x="754915" y="686095"/>
                  </a:cubicBezTo>
                  <a:lnTo>
                    <a:pt x="747299" y="674677"/>
                  </a:lnTo>
                  <a:lnTo>
                    <a:pt x="764435" y="674677"/>
                  </a:lnTo>
                  <a:lnTo>
                    <a:pt x="764435" y="682289"/>
                  </a:lnTo>
                  <a:cubicBezTo>
                    <a:pt x="769195" y="683240"/>
                    <a:pt x="772051" y="681337"/>
                    <a:pt x="773002" y="679435"/>
                  </a:cubicBezTo>
                  <a:cubicBezTo>
                    <a:pt x="774906" y="680386"/>
                    <a:pt x="775858" y="681337"/>
                    <a:pt x="777762" y="682289"/>
                  </a:cubicBezTo>
                  <a:cubicBezTo>
                    <a:pt x="776810" y="673726"/>
                    <a:pt x="776810" y="666114"/>
                    <a:pt x="784426" y="661357"/>
                  </a:cubicBezTo>
                  <a:cubicBezTo>
                    <a:pt x="783474" y="668969"/>
                    <a:pt x="790138" y="674677"/>
                    <a:pt x="780618" y="678483"/>
                  </a:cubicBezTo>
                  <a:cubicBezTo>
                    <a:pt x="785378" y="691803"/>
                    <a:pt x="793946" y="676580"/>
                    <a:pt x="799658" y="682289"/>
                  </a:cubicBezTo>
                  <a:cubicBezTo>
                    <a:pt x="806322" y="661357"/>
                    <a:pt x="795850" y="630911"/>
                    <a:pt x="808225" y="608077"/>
                  </a:cubicBezTo>
                  <a:lnTo>
                    <a:pt x="804646" y="614295"/>
                  </a:lnTo>
                  <a:lnTo>
                    <a:pt x="805370" y="611883"/>
                  </a:lnTo>
                  <a:lnTo>
                    <a:pt x="804418" y="610931"/>
                  </a:lnTo>
                  <a:lnTo>
                    <a:pt x="802423" y="617579"/>
                  </a:lnTo>
                  <a:lnTo>
                    <a:pt x="796802" y="623300"/>
                  </a:lnTo>
                  <a:cubicBezTo>
                    <a:pt x="792994" y="607125"/>
                    <a:pt x="808225" y="587145"/>
                    <a:pt x="814889" y="568116"/>
                  </a:cubicBezTo>
                  <a:lnTo>
                    <a:pt x="805370" y="571922"/>
                  </a:lnTo>
                  <a:cubicBezTo>
                    <a:pt x="813937" y="555748"/>
                    <a:pt x="802514" y="565262"/>
                    <a:pt x="805370" y="548136"/>
                  </a:cubicBezTo>
                  <a:cubicBezTo>
                    <a:pt x="807274" y="549088"/>
                    <a:pt x="810130" y="550990"/>
                    <a:pt x="810130" y="547185"/>
                  </a:cubicBezTo>
                  <a:cubicBezTo>
                    <a:pt x="810130" y="532913"/>
                    <a:pt x="802514" y="546233"/>
                    <a:pt x="800610" y="536719"/>
                  </a:cubicBezTo>
                  <a:cubicBezTo>
                    <a:pt x="814889" y="519593"/>
                    <a:pt x="791090" y="528156"/>
                    <a:pt x="798706" y="506273"/>
                  </a:cubicBezTo>
                  <a:lnTo>
                    <a:pt x="795850" y="508176"/>
                  </a:lnTo>
                  <a:cubicBezTo>
                    <a:pt x="798706" y="499613"/>
                    <a:pt x="797040" y="489623"/>
                    <a:pt x="794422" y="479395"/>
                  </a:cubicBezTo>
                  <a:lnTo>
                    <a:pt x="789365" y="458000"/>
                  </a:lnTo>
                  <a:lnTo>
                    <a:pt x="795850" y="463458"/>
                  </a:lnTo>
                  <a:lnTo>
                    <a:pt x="798706" y="439672"/>
                  </a:lnTo>
                  <a:cubicBezTo>
                    <a:pt x="796802" y="437769"/>
                    <a:pt x="795850" y="427304"/>
                    <a:pt x="791090" y="433964"/>
                  </a:cubicBezTo>
                  <a:cubicBezTo>
                    <a:pt x="790138" y="436818"/>
                    <a:pt x="791090" y="440624"/>
                    <a:pt x="792042" y="442527"/>
                  </a:cubicBezTo>
                  <a:lnTo>
                    <a:pt x="787282" y="439672"/>
                  </a:lnTo>
                  <a:cubicBezTo>
                    <a:pt x="792042" y="417789"/>
                    <a:pt x="800610" y="440624"/>
                    <a:pt x="808225" y="440624"/>
                  </a:cubicBezTo>
                  <a:cubicBezTo>
                    <a:pt x="805370" y="429206"/>
                    <a:pt x="812985" y="424449"/>
                    <a:pt x="812985" y="416838"/>
                  </a:cubicBezTo>
                  <a:cubicBezTo>
                    <a:pt x="804418" y="413032"/>
                    <a:pt x="803466" y="432061"/>
                    <a:pt x="794898" y="421595"/>
                  </a:cubicBezTo>
                  <a:cubicBezTo>
                    <a:pt x="790138" y="414935"/>
                    <a:pt x="796802" y="391149"/>
                    <a:pt x="804418" y="383537"/>
                  </a:cubicBezTo>
                  <a:cubicBezTo>
                    <a:pt x="785378" y="372120"/>
                    <a:pt x="800610" y="337868"/>
                    <a:pt x="786330" y="337868"/>
                  </a:cubicBezTo>
                  <a:cubicBezTo>
                    <a:pt x="787282" y="338820"/>
                    <a:pt x="792042" y="335014"/>
                    <a:pt x="790138" y="329305"/>
                  </a:cubicBezTo>
                  <a:lnTo>
                    <a:pt x="786330" y="332160"/>
                  </a:lnTo>
                  <a:cubicBezTo>
                    <a:pt x="779666" y="315034"/>
                    <a:pt x="799658" y="315985"/>
                    <a:pt x="795850" y="305519"/>
                  </a:cubicBezTo>
                  <a:cubicBezTo>
                    <a:pt x="792994" y="305519"/>
                    <a:pt x="792042" y="308374"/>
                    <a:pt x="789186" y="310277"/>
                  </a:cubicBezTo>
                  <a:cubicBezTo>
                    <a:pt x="786330" y="288394"/>
                    <a:pt x="807274" y="276025"/>
                    <a:pt x="798706" y="254142"/>
                  </a:cubicBezTo>
                  <a:cubicBezTo>
                    <a:pt x="796802" y="255093"/>
                    <a:pt x="794898" y="256045"/>
                    <a:pt x="795850" y="257948"/>
                  </a:cubicBezTo>
                  <a:cubicBezTo>
                    <a:pt x="793946" y="258899"/>
                    <a:pt x="793946" y="255093"/>
                    <a:pt x="797754" y="247482"/>
                  </a:cubicBezTo>
                  <a:lnTo>
                    <a:pt x="803466" y="255093"/>
                  </a:lnTo>
                  <a:cubicBezTo>
                    <a:pt x="820601" y="243676"/>
                    <a:pt x="795850" y="224647"/>
                    <a:pt x="800610" y="206570"/>
                  </a:cubicBezTo>
                  <a:cubicBezTo>
                    <a:pt x="797754" y="207521"/>
                    <a:pt x="797754" y="220841"/>
                    <a:pt x="792994" y="214181"/>
                  </a:cubicBezTo>
                  <a:cubicBezTo>
                    <a:pt x="792994" y="202764"/>
                    <a:pt x="811081" y="203716"/>
                    <a:pt x="802514" y="189444"/>
                  </a:cubicBezTo>
                  <a:cubicBezTo>
                    <a:pt x="800610" y="196104"/>
                    <a:pt x="792042" y="194201"/>
                    <a:pt x="790138" y="199910"/>
                  </a:cubicBezTo>
                  <a:cubicBezTo>
                    <a:pt x="788234" y="190395"/>
                    <a:pt x="783474" y="184687"/>
                    <a:pt x="790138" y="180881"/>
                  </a:cubicBezTo>
                  <a:cubicBezTo>
                    <a:pt x="790138" y="178027"/>
                    <a:pt x="787282" y="177075"/>
                    <a:pt x="785378" y="177075"/>
                  </a:cubicBezTo>
                  <a:cubicBezTo>
                    <a:pt x="790138" y="170415"/>
                    <a:pt x="787282" y="160901"/>
                    <a:pt x="785378" y="155192"/>
                  </a:cubicBezTo>
                  <a:lnTo>
                    <a:pt x="782522" y="157095"/>
                  </a:lnTo>
                  <a:cubicBezTo>
                    <a:pt x="799658" y="145678"/>
                    <a:pt x="783474" y="138066"/>
                    <a:pt x="784426" y="122843"/>
                  </a:cubicBezTo>
                  <a:lnTo>
                    <a:pt x="779666" y="125698"/>
                  </a:lnTo>
                  <a:cubicBezTo>
                    <a:pt x="781570" y="119989"/>
                    <a:pt x="787282" y="109523"/>
                    <a:pt x="780618" y="99057"/>
                  </a:cubicBezTo>
                  <a:lnTo>
                    <a:pt x="774906" y="104766"/>
                  </a:lnTo>
                  <a:cubicBezTo>
                    <a:pt x="778714" y="96203"/>
                    <a:pt x="769195" y="80029"/>
                    <a:pt x="778714" y="72417"/>
                  </a:cubicBezTo>
                  <a:cubicBezTo>
                    <a:pt x="776810" y="69563"/>
                    <a:pt x="768243" y="80980"/>
                    <a:pt x="767291" y="66708"/>
                  </a:cubicBezTo>
                  <a:cubicBezTo>
                    <a:pt x="771099" y="63854"/>
                    <a:pt x="774906" y="52437"/>
                    <a:pt x="769195" y="48631"/>
                  </a:cubicBezTo>
                  <a:cubicBezTo>
                    <a:pt x="766339" y="48631"/>
                    <a:pt x="763483" y="50534"/>
                    <a:pt x="766339" y="54340"/>
                  </a:cubicBezTo>
                  <a:cubicBezTo>
                    <a:pt x="767291" y="57194"/>
                    <a:pt x="767291" y="55291"/>
                    <a:pt x="769195" y="54340"/>
                  </a:cubicBezTo>
                  <a:lnTo>
                    <a:pt x="765387" y="59097"/>
                  </a:lnTo>
                  <a:cubicBezTo>
                    <a:pt x="760627" y="47680"/>
                    <a:pt x="769195" y="49583"/>
                    <a:pt x="766339" y="38165"/>
                  </a:cubicBezTo>
                  <a:cubicBezTo>
                    <a:pt x="763483" y="36262"/>
                    <a:pt x="760627" y="41971"/>
                    <a:pt x="757771" y="43874"/>
                  </a:cubicBezTo>
                  <a:close/>
                </a:path>
              </a:pathLst>
            </a:custGeom>
            <a:solidFill>
              <a:schemeClr val="accent2"/>
            </a:solidFill>
            <a:ln w="9509"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7" name="Freeform 6">
              <a:extLst>
                <a:ext uri="{FF2B5EF4-FFF2-40B4-BE49-F238E27FC236}">
                  <a16:creationId xmlns:a16="http://schemas.microsoft.com/office/drawing/2014/main" id="{1892C6E7-2758-54F9-EA7B-984996A93BF1}"/>
                </a:ext>
              </a:extLst>
            </p:cNvPr>
            <p:cNvSpPr/>
            <p:nvPr/>
          </p:nvSpPr>
          <p:spPr>
            <a:xfrm>
              <a:off x="3108348" y="8163792"/>
              <a:ext cx="1588844" cy="1307276"/>
            </a:xfrm>
            <a:custGeom>
              <a:avLst/>
              <a:gdLst>
                <a:gd name="connsiteX0" fmla="*/ 506449 w 1588844"/>
                <a:gd name="connsiteY0" fmla="*/ 1276830 h 1307276"/>
                <a:gd name="connsiteX1" fmla="*/ 502641 w 1588844"/>
                <a:gd name="connsiteY1" fmla="*/ 1307276 h 1307276"/>
                <a:gd name="connsiteX2" fmla="*/ 506449 w 1588844"/>
                <a:gd name="connsiteY2" fmla="*/ 1276830 h 1307276"/>
                <a:gd name="connsiteX3" fmla="*/ 522633 w 1588844"/>
                <a:gd name="connsiteY3" fmla="*/ 1273024 h 1307276"/>
                <a:gd name="connsiteX4" fmla="*/ 519778 w 1588844"/>
                <a:gd name="connsiteY4" fmla="*/ 1283490 h 1307276"/>
                <a:gd name="connsiteX5" fmla="*/ 522633 w 1588844"/>
                <a:gd name="connsiteY5" fmla="*/ 1273024 h 1307276"/>
                <a:gd name="connsiteX6" fmla="*/ 513114 w 1588844"/>
                <a:gd name="connsiteY6" fmla="*/ 1270170 h 1307276"/>
                <a:gd name="connsiteX7" fmla="*/ 514066 w 1588844"/>
                <a:gd name="connsiteY7" fmla="*/ 1276830 h 1307276"/>
                <a:gd name="connsiteX8" fmla="*/ 510258 w 1588844"/>
                <a:gd name="connsiteY8" fmla="*/ 1275879 h 1307276"/>
                <a:gd name="connsiteX9" fmla="*/ 514066 w 1588844"/>
                <a:gd name="connsiteY9" fmla="*/ 1133163 h 1307276"/>
                <a:gd name="connsiteX10" fmla="*/ 520730 w 1588844"/>
                <a:gd name="connsiteY10" fmla="*/ 1136969 h 1307276"/>
                <a:gd name="connsiteX11" fmla="*/ 514066 w 1588844"/>
                <a:gd name="connsiteY11" fmla="*/ 1140774 h 1307276"/>
                <a:gd name="connsiteX12" fmla="*/ 522633 w 1588844"/>
                <a:gd name="connsiteY12" fmla="*/ 1102717 h 1307276"/>
                <a:gd name="connsiteX13" fmla="*/ 519778 w 1588844"/>
                <a:gd name="connsiteY13" fmla="*/ 1103668 h 1307276"/>
                <a:gd name="connsiteX14" fmla="*/ 519875 w 1588844"/>
                <a:gd name="connsiteY14" fmla="*/ 1103366 h 1307276"/>
                <a:gd name="connsiteX15" fmla="*/ 509306 w 1588844"/>
                <a:gd name="connsiteY15" fmla="*/ 1054194 h 1307276"/>
                <a:gd name="connsiteX16" fmla="*/ 512162 w 1588844"/>
                <a:gd name="connsiteY16" fmla="*/ 1059902 h 1307276"/>
                <a:gd name="connsiteX17" fmla="*/ 512162 w 1588844"/>
                <a:gd name="connsiteY17" fmla="*/ 1056096 h 1307276"/>
                <a:gd name="connsiteX18" fmla="*/ 492171 w 1588844"/>
                <a:gd name="connsiteY18" fmla="*/ 1029456 h 1307276"/>
                <a:gd name="connsiteX19" fmla="*/ 485507 w 1588844"/>
                <a:gd name="connsiteY19" fmla="*/ 1039922 h 1307276"/>
                <a:gd name="connsiteX20" fmla="*/ 492171 w 1588844"/>
                <a:gd name="connsiteY20" fmla="*/ 1029456 h 1307276"/>
                <a:gd name="connsiteX21" fmla="*/ 526435 w 1588844"/>
                <a:gd name="connsiteY21" fmla="*/ 993301 h 1307276"/>
                <a:gd name="connsiteX22" fmla="*/ 526441 w 1588844"/>
                <a:gd name="connsiteY22" fmla="*/ 993301 h 1307276"/>
                <a:gd name="connsiteX23" fmla="*/ 526434 w 1588844"/>
                <a:gd name="connsiteY23" fmla="*/ 993311 h 1307276"/>
                <a:gd name="connsiteX24" fmla="*/ 521681 w 1588844"/>
                <a:gd name="connsiteY24" fmla="*/ 922895 h 1307276"/>
                <a:gd name="connsiteX25" fmla="*/ 519778 w 1588844"/>
                <a:gd name="connsiteY25" fmla="*/ 928604 h 1307276"/>
                <a:gd name="connsiteX26" fmla="*/ 519778 w 1588844"/>
                <a:gd name="connsiteY26" fmla="*/ 928603 h 1307276"/>
                <a:gd name="connsiteX27" fmla="*/ 531439 w 1588844"/>
                <a:gd name="connsiteY27" fmla="*/ 880913 h 1307276"/>
                <a:gd name="connsiteX28" fmla="*/ 535009 w 1588844"/>
                <a:gd name="connsiteY28" fmla="*/ 882935 h 1307276"/>
                <a:gd name="connsiteX29" fmla="*/ 532153 w 1588844"/>
                <a:gd name="connsiteY29" fmla="*/ 886740 h 1307276"/>
                <a:gd name="connsiteX30" fmla="*/ 531439 w 1588844"/>
                <a:gd name="connsiteY30" fmla="*/ 880913 h 1307276"/>
                <a:gd name="connsiteX31" fmla="*/ 476939 w 1588844"/>
                <a:gd name="connsiteY31" fmla="*/ 880913 h 1307276"/>
                <a:gd name="connsiteX32" fmla="*/ 480747 w 1588844"/>
                <a:gd name="connsiteY32" fmla="*/ 881032 h 1307276"/>
                <a:gd name="connsiteX33" fmla="*/ 470275 w 1588844"/>
                <a:gd name="connsiteY33" fmla="*/ 885789 h 1307276"/>
                <a:gd name="connsiteX34" fmla="*/ 476939 w 1588844"/>
                <a:gd name="connsiteY34" fmla="*/ 880913 h 1307276"/>
                <a:gd name="connsiteX35" fmla="*/ 525490 w 1588844"/>
                <a:gd name="connsiteY35" fmla="*/ 863906 h 1307276"/>
                <a:gd name="connsiteX36" fmla="*/ 527511 w 1588844"/>
                <a:gd name="connsiteY36" fmla="*/ 868379 h 1307276"/>
                <a:gd name="connsiteX37" fmla="*/ 527245 w 1588844"/>
                <a:gd name="connsiteY37" fmla="*/ 868633 h 1307276"/>
                <a:gd name="connsiteX38" fmla="*/ 525305 w 1588844"/>
                <a:gd name="connsiteY38" fmla="*/ 868245 h 1307276"/>
                <a:gd name="connsiteX39" fmla="*/ 512162 w 1588844"/>
                <a:gd name="connsiteY39" fmla="*/ 855343 h 1307276"/>
                <a:gd name="connsiteX40" fmla="*/ 505498 w 1588844"/>
                <a:gd name="connsiteY40" fmla="*/ 859149 h 1307276"/>
                <a:gd name="connsiteX41" fmla="*/ 512162 w 1588844"/>
                <a:gd name="connsiteY41" fmla="*/ 855343 h 1307276"/>
                <a:gd name="connsiteX42" fmla="*/ 502642 w 1588844"/>
                <a:gd name="connsiteY42" fmla="*/ 844877 h 1307276"/>
                <a:gd name="connsiteX43" fmla="*/ 494074 w 1588844"/>
                <a:gd name="connsiteY43" fmla="*/ 864857 h 1307276"/>
                <a:gd name="connsiteX44" fmla="*/ 503594 w 1588844"/>
                <a:gd name="connsiteY44" fmla="*/ 849634 h 1307276"/>
                <a:gd name="connsiteX45" fmla="*/ 498834 w 1588844"/>
                <a:gd name="connsiteY45" fmla="*/ 854391 h 1307276"/>
                <a:gd name="connsiteX46" fmla="*/ 499786 w 1588844"/>
                <a:gd name="connsiteY46" fmla="*/ 824897 h 1307276"/>
                <a:gd name="connsiteX47" fmla="*/ 496930 w 1588844"/>
                <a:gd name="connsiteY47" fmla="*/ 842023 h 1307276"/>
                <a:gd name="connsiteX48" fmla="*/ 497882 w 1588844"/>
                <a:gd name="connsiteY48" fmla="*/ 842023 h 1307276"/>
                <a:gd name="connsiteX49" fmla="*/ 497882 w 1588844"/>
                <a:gd name="connsiteY49" fmla="*/ 842974 h 1307276"/>
                <a:gd name="connsiteX50" fmla="*/ 503594 w 1588844"/>
                <a:gd name="connsiteY50" fmla="*/ 839168 h 1307276"/>
                <a:gd name="connsiteX51" fmla="*/ 497882 w 1588844"/>
                <a:gd name="connsiteY51" fmla="*/ 841071 h 1307276"/>
                <a:gd name="connsiteX52" fmla="*/ 526441 w 1588844"/>
                <a:gd name="connsiteY52" fmla="*/ 790645 h 1307276"/>
                <a:gd name="connsiteX53" fmla="*/ 509306 w 1588844"/>
                <a:gd name="connsiteY53" fmla="*/ 808722 h 1307276"/>
                <a:gd name="connsiteX54" fmla="*/ 516921 w 1588844"/>
                <a:gd name="connsiteY54" fmla="*/ 811577 h 1307276"/>
                <a:gd name="connsiteX55" fmla="*/ 514066 w 1588844"/>
                <a:gd name="connsiteY55" fmla="*/ 802062 h 1307276"/>
                <a:gd name="connsiteX56" fmla="*/ 526441 w 1588844"/>
                <a:gd name="connsiteY56" fmla="*/ 790645 h 1307276"/>
                <a:gd name="connsiteX57" fmla="*/ 530463 w 1588844"/>
                <a:gd name="connsiteY57" fmla="*/ 782777 h 1307276"/>
                <a:gd name="connsiteX58" fmla="*/ 534057 w 1588844"/>
                <a:gd name="connsiteY58" fmla="*/ 794451 h 1307276"/>
                <a:gd name="connsiteX59" fmla="*/ 529745 w 1588844"/>
                <a:gd name="connsiteY59" fmla="*/ 791201 h 1307276"/>
                <a:gd name="connsiteX60" fmla="*/ 530130 w 1588844"/>
                <a:gd name="connsiteY60" fmla="*/ 789099 h 1307276"/>
                <a:gd name="connsiteX61" fmla="*/ 1029083 w 1588844"/>
                <a:gd name="connsiteY61" fmla="*/ 757345 h 1307276"/>
                <a:gd name="connsiteX62" fmla="*/ 1039555 w 1588844"/>
                <a:gd name="connsiteY62" fmla="*/ 757345 h 1307276"/>
                <a:gd name="connsiteX63" fmla="*/ 1045266 w 1588844"/>
                <a:gd name="connsiteY63" fmla="*/ 761151 h 1307276"/>
                <a:gd name="connsiteX64" fmla="*/ 1158551 w 1588844"/>
                <a:gd name="connsiteY64" fmla="*/ 755442 h 1307276"/>
                <a:gd name="connsiteX65" fmla="*/ 1164263 w 1588844"/>
                <a:gd name="connsiteY65" fmla="*/ 758296 h 1307276"/>
                <a:gd name="connsiteX66" fmla="*/ 1152840 w 1588844"/>
                <a:gd name="connsiteY66" fmla="*/ 758296 h 1307276"/>
                <a:gd name="connsiteX67" fmla="*/ 1158551 w 1588844"/>
                <a:gd name="connsiteY67" fmla="*/ 755442 h 1307276"/>
                <a:gd name="connsiteX68" fmla="*/ 432900 w 1588844"/>
                <a:gd name="connsiteY68" fmla="*/ 753363 h 1307276"/>
                <a:gd name="connsiteX69" fmla="*/ 432672 w 1588844"/>
                <a:gd name="connsiteY69" fmla="*/ 753658 h 1307276"/>
                <a:gd name="connsiteX70" fmla="*/ 424580 w 1588844"/>
                <a:gd name="connsiteY70" fmla="*/ 755442 h 1307276"/>
                <a:gd name="connsiteX71" fmla="*/ 985292 w 1588844"/>
                <a:gd name="connsiteY71" fmla="*/ 752587 h 1307276"/>
                <a:gd name="connsiteX72" fmla="*/ 998620 w 1588844"/>
                <a:gd name="connsiteY72" fmla="*/ 752587 h 1307276"/>
                <a:gd name="connsiteX73" fmla="*/ 996716 w 1588844"/>
                <a:gd name="connsiteY73" fmla="*/ 754490 h 1307276"/>
                <a:gd name="connsiteX74" fmla="*/ 1073826 w 1588844"/>
                <a:gd name="connsiteY74" fmla="*/ 750684 h 1307276"/>
                <a:gd name="connsiteX75" fmla="*/ 1080490 w 1588844"/>
                <a:gd name="connsiteY75" fmla="*/ 761150 h 1307276"/>
                <a:gd name="connsiteX76" fmla="*/ 1073826 w 1588844"/>
                <a:gd name="connsiteY76" fmla="*/ 750684 h 1307276"/>
                <a:gd name="connsiteX77" fmla="*/ 220858 w 1588844"/>
                <a:gd name="connsiteY77" fmla="*/ 744976 h 1307276"/>
                <a:gd name="connsiteX78" fmla="*/ 237993 w 1588844"/>
                <a:gd name="connsiteY78" fmla="*/ 746879 h 1307276"/>
                <a:gd name="connsiteX79" fmla="*/ 220858 w 1588844"/>
                <a:gd name="connsiteY79" fmla="*/ 744976 h 1307276"/>
                <a:gd name="connsiteX80" fmla="*/ 1253749 w 1588844"/>
                <a:gd name="connsiteY80" fmla="*/ 740219 h 1307276"/>
                <a:gd name="connsiteX81" fmla="*/ 1267077 w 1588844"/>
                <a:gd name="connsiteY81" fmla="*/ 746879 h 1307276"/>
                <a:gd name="connsiteX82" fmla="*/ 1253749 w 1588844"/>
                <a:gd name="connsiteY82" fmla="*/ 740219 h 1307276"/>
                <a:gd name="connsiteX83" fmla="*/ 1503999 w 1588844"/>
                <a:gd name="connsiteY83" fmla="*/ 738316 h 1307276"/>
                <a:gd name="connsiteX84" fmla="*/ 1507926 w 1588844"/>
                <a:gd name="connsiteY84" fmla="*/ 739268 h 1307276"/>
                <a:gd name="connsiteX85" fmla="*/ 1499358 w 1588844"/>
                <a:gd name="connsiteY85" fmla="*/ 740219 h 1307276"/>
                <a:gd name="connsiteX86" fmla="*/ 1503999 w 1588844"/>
                <a:gd name="connsiteY86" fmla="*/ 738316 h 1307276"/>
                <a:gd name="connsiteX87" fmla="*/ 1109049 w 1588844"/>
                <a:gd name="connsiteY87" fmla="*/ 737364 h 1307276"/>
                <a:gd name="connsiteX88" fmla="*/ 1117617 w 1588844"/>
                <a:gd name="connsiteY88" fmla="*/ 741170 h 1307276"/>
                <a:gd name="connsiteX89" fmla="*/ 1108097 w 1588844"/>
                <a:gd name="connsiteY89" fmla="*/ 746878 h 1307276"/>
                <a:gd name="connsiteX90" fmla="*/ 682447 w 1588844"/>
                <a:gd name="connsiteY90" fmla="*/ 736426 h 1307276"/>
                <a:gd name="connsiteX91" fmla="*/ 682522 w 1588844"/>
                <a:gd name="connsiteY91" fmla="*/ 736467 h 1307276"/>
                <a:gd name="connsiteX92" fmla="*/ 678865 w 1588844"/>
                <a:gd name="connsiteY92" fmla="*/ 741035 h 1307276"/>
                <a:gd name="connsiteX93" fmla="*/ 680273 w 1588844"/>
                <a:gd name="connsiteY93" fmla="*/ 736668 h 1307276"/>
                <a:gd name="connsiteX94" fmla="*/ 591176 w 1588844"/>
                <a:gd name="connsiteY94" fmla="*/ 736413 h 1307276"/>
                <a:gd name="connsiteX95" fmla="*/ 600695 w 1588844"/>
                <a:gd name="connsiteY95" fmla="*/ 739267 h 1307276"/>
                <a:gd name="connsiteX96" fmla="*/ 599743 w 1588844"/>
                <a:gd name="connsiteY96" fmla="*/ 740219 h 1307276"/>
                <a:gd name="connsiteX97" fmla="*/ 591176 w 1588844"/>
                <a:gd name="connsiteY97" fmla="*/ 737365 h 1307276"/>
                <a:gd name="connsiteX98" fmla="*/ 1008140 w 1588844"/>
                <a:gd name="connsiteY98" fmla="*/ 731656 h 1307276"/>
                <a:gd name="connsiteX99" fmla="*/ 1028131 w 1588844"/>
                <a:gd name="connsiteY99" fmla="*/ 734510 h 1307276"/>
                <a:gd name="connsiteX100" fmla="*/ 1027179 w 1588844"/>
                <a:gd name="connsiteY100" fmla="*/ 733559 h 1307276"/>
                <a:gd name="connsiteX101" fmla="*/ 1028131 w 1588844"/>
                <a:gd name="connsiteY101" fmla="*/ 733559 h 1307276"/>
                <a:gd name="connsiteX102" fmla="*/ 158980 w 1588844"/>
                <a:gd name="connsiteY102" fmla="*/ 731656 h 1307276"/>
                <a:gd name="connsiteX103" fmla="*/ 155172 w 1588844"/>
                <a:gd name="connsiteY103" fmla="*/ 734510 h 1307276"/>
                <a:gd name="connsiteX104" fmla="*/ 151364 w 1588844"/>
                <a:gd name="connsiteY104" fmla="*/ 732607 h 1307276"/>
                <a:gd name="connsiteX105" fmla="*/ 148508 w 1588844"/>
                <a:gd name="connsiteY105" fmla="*/ 736413 h 1307276"/>
                <a:gd name="connsiteX106" fmla="*/ 139940 w 1588844"/>
                <a:gd name="connsiteY106" fmla="*/ 748782 h 1307276"/>
                <a:gd name="connsiteX107" fmla="*/ 148508 w 1588844"/>
                <a:gd name="connsiteY107" fmla="*/ 747830 h 1307276"/>
                <a:gd name="connsiteX108" fmla="*/ 144700 w 1588844"/>
                <a:gd name="connsiteY108" fmla="*/ 744976 h 1307276"/>
                <a:gd name="connsiteX109" fmla="*/ 158980 w 1588844"/>
                <a:gd name="connsiteY109" fmla="*/ 748782 h 1307276"/>
                <a:gd name="connsiteX110" fmla="*/ 148508 w 1588844"/>
                <a:gd name="connsiteY110" fmla="*/ 736413 h 1307276"/>
                <a:gd name="connsiteX111" fmla="*/ 155172 w 1588844"/>
                <a:gd name="connsiteY111" fmla="*/ 734510 h 1307276"/>
                <a:gd name="connsiteX112" fmla="*/ 159931 w 1588844"/>
                <a:gd name="connsiteY112" fmla="*/ 733559 h 1307276"/>
                <a:gd name="connsiteX113" fmla="*/ 398904 w 1588844"/>
                <a:gd name="connsiteY113" fmla="*/ 731405 h 1307276"/>
                <a:gd name="connsiteX114" fmla="*/ 399649 w 1588844"/>
                <a:gd name="connsiteY114" fmla="*/ 731662 h 1307276"/>
                <a:gd name="connsiteX115" fmla="*/ 396433 w 1588844"/>
                <a:gd name="connsiteY115" fmla="*/ 734382 h 1307276"/>
                <a:gd name="connsiteX116" fmla="*/ 395566 w 1588844"/>
                <a:gd name="connsiteY116" fmla="*/ 732648 h 1307276"/>
                <a:gd name="connsiteX117" fmla="*/ 1399401 w 1588844"/>
                <a:gd name="connsiteY117" fmla="*/ 729753 h 1307276"/>
                <a:gd name="connsiteX118" fmla="*/ 1412729 w 1588844"/>
                <a:gd name="connsiteY118" fmla="*/ 731656 h 1307276"/>
                <a:gd name="connsiteX119" fmla="*/ 1418440 w 1588844"/>
                <a:gd name="connsiteY119" fmla="*/ 743073 h 1307276"/>
                <a:gd name="connsiteX120" fmla="*/ 1399401 w 1588844"/>
                <a:gd name="connsiteY120" fmla="*/ 729753 h 1307276"/>
                <a:gd name="connsiteX121" fmla="*/ 265601 w 1588844"/>
                <a:gd name="connsiteY121" fmla="*/ 729753 h 1307276"/>
                <a:gd name="connsiteX122" fmla="*/ 260841 w 1588844"/>
                <a:gd name="connsiteY122" fmla="*/ 734510 h 1307276"/>
                <a:gd name="connsiteX123" fmla="*/ 280832 w 1588844"/>
                <a:gd name="connsiteY123" fmla="*/ 732607 h 1307276"/>
                <a:gd name="connsiteX124" fmla="*/ 1030987 w 1588844"/>
                <a:gd name="connsiteY124" fmla="*/ 728802 h 1307276"/>
                <a:gd name="connsiteX125" fmla="*/ 1054787 w 1588844"/>
                <a:gd name="connsiteY125" fmla="*/ 737365 h 1307276"/>
                <a:gd name="connsiteX126" fmla="*/ 1036699 w 1588844"/>
                <a:gd name="connsiteY126" fmla="*/ 728802 h 1307276"/>
                <a:gd name="connsiteX127" fmla="*/ 1043363 w 1588844"/>
                <a:gd name="connsiteY127" fmla="*/ 732607 h 1307276"/>
                <a:gd name="connsiteX128" fmla="*/ 1572780 w 1588844"/>
                <a:gd name="connsiteY128" fmla="*/ 723569 h 1307276"/>
                <a:gd name="connsiteX129" fmla="*/ 1588844 w 1588844"/>
                <a:gd name="connsiteY129" fmla="*/ 729753 h 1307276"/>
                <a:gd name="connsiteX130" fmla="*/ 1551717 w 1588844"/>
                <a:gd name="connsiteY130" fmla="*/ 725947 h 1307276"/>
                <a:gd name="connsiteX131" fmla="*/ 1572780 w 1588844"/>
                <a:gd name="connsiteY131" fmla="*/ 723569 h 1307276"/>
                <a:gd name="connsiteX132" fmla="*/ 89485 w 1588844"/>
                <a:gd name="connsiteY132" fmla="*/ 722142 h 1307276"/>
                <a:gd name="connsiteX133" fmla="*/ 96149 w 1588844"/>
                <a:gd name="connsiteY133" fmla="*/ 729753 h 1307276"/>
                <a:gd name="connsiteX134" fmla="*/ 94245 w 1588844"/>
                <a:gd name="connsiteY134" fmla="*/ 724044 h 1307276"/>
                <a:gd name="connsiteX135" fmla="*/ 357942 w 1588844"/>
                <a:gd name="connsiteY135" fmla="*/ 720239 h 1307276"/>
                <a:gd name="connsiteX136" fmla="*/ 350326 w 1588844"/>
                <a:gd name="connsiteY136" fmla="*/ 729753 h 1307276"/>
                <a:gd name="connsiteX137" fmla="*/ 365558 w 1588844"/>
                <a:gd name="connsiteY137" fmla="*/ 734510 h 1307276"/>
                <a:gd name="connsiteX138" fmla="*/ 368414 w 1588844"/>
                <a:gd name="connsiteY138" fmla="*/ 726899 h 1307276"/>
                <a:gd name="connsiteX139" fmla="*/ 357942 w 1588844"/>
                <a:gd name="connsiteY139" fmla="*/ 720239 h 1307276"/>
                <a:gd name="connsiteX140" fmla="*/ 1285164 w 1588844"/>
                <a:gd name="connsiteY140" fmla="*/ 719287 h 1307276"/>
                <a:gd name="connsiteX141" fmla="*/ 1282308 w 1588844"/>
                <a:gd name="connsiteY141" fmla="*/ 723093 h 1307276"/>
                <a:gd name="connsiteX142" fmla="*/ 1289924 w 1588844"/>
                <a:gd name="connsiteY142" fmla="*/ 720239 h 1307276"/>
                <a:gd name="connsiteX143" fmla="*/ 671141 w 1588844"/>
                <a:gd name="connsiteY143" fmla="*/ 719287 h 1307276"/>
                <a:gd name="connsiteX144" fmla="*/ 694941 w 1588844"/>
                <a:gd name="connsiteY144" fmla="*/ 725947 h 1307276"/>
                <a:gd name="connsiteX145" fmla="*/ 671141 w 1588844"/>
                <a:gd name="connsiteY145" fmla="*/ 719287 h 1307276"/>
                <a:gd name="connsiteX146" fmla="*/ 1544101 w 1588844"/>
                <a:gd name="connsiteY146" fmla="*/ 718336 h 1307276"/>
                <a:gd name="connsiteX147" fmla="*/ 1551717 w 1588844"/>
                <a:gd name="connsiteY147" fmla="*/ 718336 h 1307276"/>
                <a:gd name="connsiteX148" fmla="*/ 1550765 w 1588844"/>
                <a:gd name="connsiteY148" fmla="*/ 722142 h 1307276"/>
                <a:gd name="connsiteX149" fmla="*/ 1043363 w 1588844"/>
                <a:gd name="connsiteY149" fmla="*/ 718336 h 1307276"/>
                <a:gd name="connsiteX150" fmla="*/ 1048123 w 1588844"/>
                <a:gd name="connsiteY150" fmla="*/ 724996 h 1307276"/>
                <a:gd name="connsiteX151" fmla="*/ 1043363 w 1588844"/>
                <a:gd name="connsiteY151" fmla="*/ 718336 h 1307276"/>
                <a:gd name="connsiteX152" fmla="*/ 700653 w 1588844"/>
                <a:gd name="connsiteY152" fmla="*/ 715481 h 1307276"/>
                <a:gd name="connsiteX153" fmla="*/ 714932 w 1588844"/>
                <a:gd name="connsiteY153" fmla="*/ 722142 h 1307276"/>
                <a:gd name="connsiteX154" fmla="*/ 706364 w 1588844"/>
                <a:gd name="connsiteY154" fmla="*/ 720239 h 1307276"/>
                <a:gd name="connsiteX155" fmla="*/ 700653 w 1588844"/>
                <a:gd name="connsiteY155" fmla="*/ 715481 h 1307276"/>
                <a:gd name="connsiteX156" fmla="*/ 1384169 w 1588844"/>
                <a:gd name="connsiteY156" fmla="*/ 710724 h 1307276"/>
                <a:gd name="connsiteX157" fmla="*/ 1380362 w 1588844"/>
                <a:gd name="connsiteY157" fmla="*/ 717384 h 1307276"/>
                <a:gd name="connsiteX158" fmla="*/ 1388929 w 1588844"/>
                <a:gd name="connsiteY158" fmla="*/ 717384 h 1307276"/>
                <a:gd name="connsiteX159" fmla="*/ 1547909 w 1588844"/>
                <a:gd name="connsiteY159" fmla="*/ 708821 h 1307276"/>
                <a:gd name="connsiteX160" fmla="*/ 1560285 w 1588844"/>
                <a:gd name="connsiteY160" fmla="*/ 711675 h 1307276"/>
                <a:gd name="connsiteX161" fmla="*/ 1547909 w 1588844"/>
                <a:gd name="connsiteY161" fmla="*/ 708821 h 1307276"/>
                <a:gd name="connsiteX162" fmla="*/ 1210910 w 1588844"/>
                <a:gd name="connsiteY162" fmla="*/ 705967 h 1307276"/>
                <a:gd name="connsiteX163" fmla="*/ 1188063 w 1588844"/>
                <a:gd name="connsiteY163" fmla="*/ 712627 h 1307276"/>
                <a:gd name="connsiteX164" fmla="*/ 1197583 w 1588844"/>
                <a:gd name="connsiteY164" fmla="*/ 717384 h 1307276"/>
                <a:gd name="connsiteX165" fmla="*/ 1185207 w 1588844"/>
                <a:gd name="connsiteY165" fmla="*/ 718336 h 1307276"/>
                <a:gd name="connsiteX166" fmla="*/ 1186159 w 1588844"/>
                <a:gd name="connsiteY166" fmla="*/ 723093 h 1307276"/>
                <a:gd name="connsiteX167" fmla="*/ 1223286 w 1588844"/>
                <a:gd name="connsiteY167" fmla="*/ 718336 h 1307276"/>
                <a:gd name="connsiteX168" fmla="*/ 1210910 w 1588844"/>
                <a:gd name="connsiteY168" fmla="*/ 705967 h 1307276"/>
                <a:gd name="connsiteX169" fmla="*/ 965301 w 1588844"/>
                <a:gd name="connsiteY169" fmla="*/ 704064 h 1307276"/>
                <a:gd name="connsiteX170" fmla="*/ 974821 w 1588844"/>
                <a:gd name="connsiteY170" fmla="*/ 714411 h 1307276"/>
                <a:gd name="connsiteX171" fmla="*/ 978457 w 1588844"/>
                <a:gd name="connsiteY171" fmla="*/ 716403 h 1307276"/>
                <a:gd name="connsiteX172" fmla="*/ 978629 w 1588844"/>
                <a:gd name="connsiteY172" fmla="*/ 717384 h 1307276"/>
                <a:gd name="connsiteX173" fmla="*/ 980412 w 1588844"/>
                <a:gd name="connsiteY173" fmla="*/ 717473 h 1307276"/>
                <a:gd name="connsiteX174" fmla="*/ 987197 w 1588844"/>
                <a:gd name="connsiteY174" fmla="*/ 721190 h 1307276"/>
                <a:gd name="connsiteX175" fmla="*/ 990052 w 1588844"/>
                <a:gd name="connsiteY175" fmla="*/ 714530 h 1307276"/>
                <a:gd name="connsiteX176" fmla="*/ 985769 w 1588844"/>
                <a:gd name="connsiteY176" fmla="*/ 717741 h 1307276"/>
                <a:gd name="connsiteX177" fmla="*/ 980412 w 1588844"/>
                <a:gd name="connsiteY177" fmla="*/ 717473 h 1307276"/>
                <a:gd name="connsiteX178" fmla="*/ 978457 w 1588844"/>
                <a:gd name="connsiteY178" fmla="*/ 716403 h 1307276"/>
                <a:gd name="connsiteX179" fmla="*/ 976963 w 1588844"/>
                <a:gd name="connsiteY179" fmla="*/ 707870 h 1307276"/>
                <a:gd name="connsiteX180" fmla="*/ 965301 w 1588844"/>
                <a:gd name="connsiteY180" fmla="*/ 704064 h 1307276"/>
                <a:gd name="connsiteX181" fmla="*/ 1062760 w 1588844"/>
                <a:gd name="connsiteY181" fmla="*/ 702637 h 1307276"/>
                <a:gd name="connsiteX182" fmla="*/ 1053835 w 1588844"/>
                <a:gd name="connsiteY182" fmla="*/ 705967 h 1307276"/>
                <a:gd name="connsiteX183" fmla="*/ 1073826 w 1588844"/>
                <a:gd name="connsiteY183" fmla="*/ 705016 h 1307276"/>
                <a:gd name="connsiteX184" fmla="*/ 1062760 w 1588844"/>
                <a:gd name="connsiteY184" fmla="*/ 702637 h 1307276"/>
                <a:gd name="connsiteX185" fmla="*/ 579752 w 1588844"/>
                <a:gd name="connsiteY185" fmla="*/ 702161 h 1307276"/>
                <a:gd name="connsiteX186" fmla="*/ 562616 w 1588844"/>
                <a:gd name="connsiteY186" fmla="*/ 703113 h 1307276"/>
                <a:gd name="connsiteX187" fmla="*/ 588320 w 1588844"/>
                <a:gd name="connsiteY187" fmla="*/ 710724 h 1307276"/>
                <a:gd name="connsiteX188" fmla="*/ 579752 w 1588844"/>
                <a:gd name="connsiteY188" fmla="*/ 707870 h 1307276"/>
                <a:gd name="connsiteX189" fmla="*/ 581656 w 1588844"/>
                <a:gd name="connsiteY189" fmla="*/ 706919 h 1307276"/>
                <a:gd name="connsiteX190" fmla="*/ 1335619 w 1588844"/>
                <a:gd name="connsiteY190" fmla="*/ 698356 h 1307276"/>
                <a:gd name="connsiteX191" fmla="*/ 1339427 w 1588844"/>
                <a:gd name="connsiteY191" fmla="*/ 701210 h 1307276"/>
                <a:gd name="connsiteX192" fmla="*/ 1338051 w 1588844"/>
                <a:gd name="connsiteY192" fmla="*/ 700845 h 1307276"/>
                <a:gd name="connsiteX193" fmla="*/ 970061 w 1588844"/>
                <a:gd name="connsiteY193" fmla="*/ 697404 h 1307276"/>
                <a:gd name="connsiteX194" fmla="*/ 954829 w 1588844"/>
                <a:gd name="connsiteY194" fmla="*/ 701210 h 1307276"/>
                <a:gd name="connsiteX195" fmla="*/ 970061 w 1588844"/>
                <a:gd name="connsiteY195" fmla="*/ 697404 h 1307276"/>
                <a:gd name="connsiteX196" fmla="*/ 1076682 w 1588844"/>
                <a:gd name="connsiteY196" fmla="*/ 696453 h 1307276"/>
                <a:gd name="connsiteX197" fmla="*/ 1080490 w 1588844"/>
                <a:gd name="connsiteY197" fmla="*/ 699307 h 1307276"/>
                <a:gd name="connsiteX198" fmla="*/ 230378 w 1588844"/>
                <a:gd name="connsiteY198" fmla="*/ 695501 h 1307276"/>
                <a:gd name="connsiteX199" fmla="*/ 218002 w 1588844"/>
                <a:gd name="connsiteY199" fmla="*/ 696453 h 1307276"/>
                <a:gd name="connsiteX200" fmla="*/ 230378 w 1588844"/>
                <a:gd name="connsiteY200" fmla="*/ 695501 h 1307276"/>
                <a:gd name="connsiteX201" fmla="*/ 455995 w 1588844"/>
                <a:gd name="connsiteY201" fmla="*/ 693598 h 1307276"/>
                <a:gd name="connsiteX202" fmla="*/ 463611 w 1588844"/>
                <a:gd name="connsiteY202" fmla="*/ 701210 h 1307276"/>
                <a:gd name="connsiteX203" fmla="*/ 458851 w 1588844"/>
                <a:gd name="connsiteY203" fmla="*/ 702161 h 1307276"/>
                <a:gd name="connsiteX204" fmla="*/ 464920 w 1588844"/>
                <a:gd name="connsiteY204" fmla="*/ 706681 h 1307276"/>
                <a:gd name="connsiteX205" fmla="*/ 468224 w 1588844"/>
                <a:gd name="connsiteY205" fmla="*/ 706777 h 1307276"/>
                <a:gd name="connsiteX206" fmla="*/ 467419 w 1588844"/>
                <a:gd name="connsiteY206" fmla="*/ 707870 h 1307276"/>
                <a:gd name="connsiteX207" fmla="*/ 473131 w 1588844"/>
                <a:gd name="connsiteY207" fmla="*/ 706919 h 1307276"/>
                <a:gd name="connsiteX208" fmla="*/ 468224 w 1588844"/>
                <a:gd name="connsiteY208" fmla="*/ 706777 h 1307276"/>
                <a:gd name="connsiteX209" fmla="*/ 469323 w 1588844"/>
                <a:gd name="connsiteY209" fmla="*/ 705283 h 1307276"/>
                <a:gd name="connsiteX210" fmla="*/ 469323 w 1588844"/>
                <a:gd name="connsiteY210" fmla="*/ 696453 h 1307276"/>
                <a:gd name="connsiteX211" fmla="*/ 455995 w 1588844"/>
                <a:gd name="connsiteY211" fmla="*/ 693598 h 1307276"/>
                <a:gd name="connsiteX212" fmla="*/ 485506 w 1588844"/>
                <a:gd name="connsiteY212" fmla="*/ 689793 h 1307276"/>
                <a:gd name="connsiteX213" fmla="*/ 483602 w 1588844"/>
                <a:gd name="connsiteY213" fmla="*/ 691696 h 1307276"/>
                <a:gd name="connsiteX214" fmla="*/ 485506 w 1588844"/>
                <a:gd name="connsiteY214" fmla="*/ 691696 h 1307276"/>
                <a:gd name="connsiteX215" fmla="*/ 485506 w 1588844"/>
                <a:gd name="connsiteY215" fmla="*/ 689793 h 1307276"/>
                <a:gd name="connsiteX216" fmla="*/ 862488 w 1588844"/>
                <a:gd name="connsiteY216" fmla="*/ 687890 h 1307276"/>
                <a:gd name="connsiteX217" fmla="*/ 861536 w 1588844"/>
                <a:gd name="connsiteY217" fmla="*/ 691696 h 1307276"/>
                <a:gd name="connsiteX218" fmla="*/ 859632 w 1588844"/>
                <a:gd name="connsiteY218" fmla="*/ 690744 h 1307276"/>
                <a:gd name="connsiteX219" fmla="*/ 481699 w 1588844"/>
                <a:gd name="connsiteY219" fmla="*/ 685987 h 1307276"/>
                <a:gd name="connsiteX220" fmla="*/ 474083 w 1588844"/>
                <a:gd name="connsiteY220" fmla="*/ 687890 h 1307276"/>
                <a:gd name="connsiteX221" fmla="*/ 482651 w 1588844"/>
                <a:gd name="connsiteY221" fmla="*/ 691696 h 1307276"/>
                <a:gd name="connsiteX222" fmla="*/ 484554 w 1588844"/>
                <a:gd name="connsiteY222" fmla="*/ 687890 h 1307276"/>
                <a:gd name="connsiteX223" fmla="*/ 478843 w 1588844"/>
                <a:gd name="connsiteY223" fmla="*/ 686938 h 1307276"/>
                <a:gd name="connsiteX224" fmla="*/ 481699 w 1588844"/>
                <a:gd name="connsiteY224" fmla="*/ 685987 h 1307276"/>
                <a:gd name="connsiteX225" fmla="*/ 202770 w 1588844"/>
                <a:gd name="connsiteY225" fmla="*/ 685035 h 1307276"/>
                <a:gd name="connsiteX226" fmla="*/ 218954 w 1588844"/>
                <a:gd name="connsiteY226" fmla="*/ 691696 h 1307276"/>
                <a:gd name="connsiteX227" fmla="*/ 202770 w 1588844"/>
                <a:gd name="connsiteY227" fmla="*/ 685035 h 1307276"/>
                <a:gd name="connsiteX228" fmla="*/ 654006 w 1588844"/>
                <a:gd name="connsiteY228" fmla="*/ 684084 h 1307276"/>
                <a:gd name="connsiteX229" fmla="*/ 656862 w 1588844"/>
                <a:gd name="connsiteY229" fmla="*/ 693598 h 1307276"/>
                <a:gd name="connsiteX230" fmla="*/ 650198 w 1588844"/>
                <a:gd name="connsiteY230" fmla="*/ 692647 h 1307276"/>
                <a:gd name="connsiteX231" fmla="*/ 667333 w 1588844"/>
                <a:gd name="connsiteY231" fmla="*/ 694550 h 1307276"/>
                <a:gd name="connsiteX232" fmla="*/ 654006 w 1588844"/>
                <a:gd name="connsiteY232" fmla="*/ 684084 h 1307276"/>
                <a:gd name="connsiteX233" fmla="*/ 681613 w 1588844"/>
                <a:gd name="connsiteY233" fmla="*/ 683133 h 1307276"/>
                <a:gd name="connsiteX234" fmla="*/ 688277 w 1588844"/>
                <a:gd name="connsiteY234" fmla="*/ 684084 h 1307276"/>
                <a:gd name="connsiteX235" fmla="*/ 515970 w 1588844"/>
                <a:gd name="connsiteY235" fmla="*/ 570863 h 1307276"/>
                <a:gd name="connsiteX236" fmla="*/ 510258 w 1588844"/>
                <a:gd name="connsiteY236" fmla="*/ 582280 h 1307276"/>
                <a:gd name="connsiteX237" fmla="*/ 512162 w 1588844"/>
                <a:gd name="connsiteY237" fmla="*/ 575620 h 1307276"/>
                <a:gd name="connsiteX238" fmla="*/ 515970 w 1588844"/>
                <a:gd name="connsiteY238" fmla="*/ 570863 h 1307276"/>
                <a:gd name="connsiteX239" fmla="*/ 548337 w 1588844"/>
                <a:gd name="connsiteY239" fmla="*/ 555640 h 1307276"/>
                <a:gd name="connsiteX240" fmla="*/ 547804 w 1588844"/>
                <a:gd name="connsiteY240" fmla="*/ 558837 h 1307276"/>
                <a:gd name="connsiteX241" fmla="*/ 546927 w 1588844"/>
                <a:gd name="connsiteY241" fmla="*/ 556793 h 1307276"/>
                <a:gd name="connsiteX242" fmla="*/ 494074 w 1588844"/>
                <a:gd name="connsiteY242" fmla="*/ 549931 h 1307276"/>
                <a:gd name="connsiteX243" fmla="*/ 490266 w 1588844"/>
                <a:gd name="connsiteY243" fmla="*/ 553737 h 1307276"/>
                <a:gd name="connsiteX244" fmla="*/ 495026 w 1588844"/>
                <a:gd name="connsiteY244" fmla="*/ 556591 h 1307276"/>
                <a:gd name="connsiteX245" fmla="*/ 506034 w 1588844"/>
                <a:gd name="connsiteY245" fmla="*/ 546973 h 1307276"/>
                <a:gd name="connsiteX246" fmla="*/ 505498 w 1588844"/>
                <a:gd name="connsiteY246" fmla="*/ 566106 h 1307276"/>
                <a:gd name="connsiteX247" fmla="*/ 512162 w 1588844"/>
                <a:gd name="connsiteY247" fmla="*/ 547077 h 1307276"/>
                <a:gd name="connsiteX248" fmla="*/ 506034 w 1588844"/>
                <a:gd name="connsiteY248" fmla="*/ 546973 h 1307276"/>
                <a:gd name="connsiteX249" fmla="*/ 547373 w 1588844"/>
                <a:gd name="connsiteY249" fmla="*/ 532803 h 1307276"/>
                <a:gd name="connsiteX250" fmla="*/ 547385 w 1588844"/>
                <a:gd name="connsiteY250" fmla="*/ 532805 h 1307276"/>
                <a:gd name="connsiteX251" fmla="*/ 547362 w 1588844"/>
                <a:gd name="connsiteY251" fmla="*/ 532839 h 1307276"/>
                <a:gd name="connsiteX252" fmla="*/ 494814 w 1588844"/>
                <a:gd name="connsiteY252" fmla="*/ 480264 h 1307276"/>
                <a:gd name="connsiteX253" fmla="*/ 495026 w 1588844"/>
                <a:gd name="connsiteY253" fmla="*/ 480476 h 1307276"/>
                <a:gd name="connsiteX254" fmla="*/ 492170 w 1588844"/>
                <a:gd name="connsiteY254" fmla="*/ 488088 h 1307276"/>
                <a:gd name="connsiteX255" fmla="*/ 491218 w 1588844"/>
                <a:gd name="connsiteY255" fmla="*/ 487136 h 1307276"/>
                <a:gd name="connsiteX256" fmla="*/ 492581 w 1588844"/>
                <a:gd name="connsiteY256" fmla="*/ 483505 h 1307276"/>
                <a:gd name="connsiteX257" fmla="*/ 528345 w 1588844"/>
                <a:gd name="connsiteY257" fmla="*/ 456690 h 1307276"/>
                <a:gd name="connsiteX258" fmla="*/ 520730 w 1588844"/>
                <a:gd name="connsiteY258" fmla="*/ 478573 h 1307276"/>
                <a:gd name="connsiteX259" fmla="*/ 523585 w 1588844"/>
                <a:gd name="connsiteY259" fmla="*/ 470962 h 1307276"/>
                <a:gd name="connsiteX260" fmla="*/ 524537 w 1588844"/>
                <a:gd name="connsiteY260" fmla="*/ 472865 h 1307276"/>
                <a:gd name="connsiteX261" fmla="*/ 529297 w 1588844"/>
                <a:gd name="connsiteY261" fmla="*/ 470962 h 1307276"/>
                <a:gd name="connsiteX262" fmla="*/ 528345 w 1588844"/>
                <a:gd name="connsiteY262" fmla="*/ 456690 h 1307276"/>
                <a:gd name="connsiteX263" fmla="*/ 542625 w 1588844"/>
                <a:gd name="connsiteY263" fmla="*/ 383430 h 1307276"/>
                <a:gd name="connsiteX264" fmla="*/ 538817 w 1588844"/>
                <a:gd name="connsiteY264" fmla="*/ 396750 h 1307276"/>
                <a:gd name="connsiteX265" fmla="*/ 542625 w 1588844"/>
                <a:gd name="connsiteY265" fmla="*/ 383430 h 1307276"/>
                <a:gd name="connsiteX266" fmla="*/ 537865 w 1588844"/>
                <a:gd name="connsiteY266" fmla="*/ 368207 h 1307276"/>
                <a:gd name="connsiteX267" fmla="*/ 530249 w 1588844"/>
                <a:gd name="connsiteY267" fmla="*/ 373915 h 1307276"/>
                <a:gd name="connsiteX268" fmla="*/ 529297 w 1588844"/>
                <a:gd name="connsiteY268" fmla="*/ 370109 h 1307276"/>
                <a:gd name="connsiteX269" fmla="*/ 525490 w 1588844"/>
                <a:gd name="connsiteY269" fmla="*/ 375104 h 1307276"/>
                <a:gd name="connsiteX270" fmla="*/ 525090 w 1588844"/>
                <a:gd name="connsiteY270" fmla="*/ 377798 h 1307276"/>
                <a:gd name="connsiteX271" fmla="*/ 523585 w 1588844"/>
                <a:gd name="connsiteY271" fmla="*/ 376769 h 1307276"/>
                <a:gd name="connsiteX272" fmla="*/ 524537 w 1588844"/>
                <a:gd name="connsiteY272" fmla="*/ 381527 h 1307276"/>
                <a:gd name="connsiteX273" fmla="*/ 525090 w 1588844"/>
                <a:gd name="connsiteY273" fmla="*/ 377798 h 1307276"/>
                <a:gd name="connsiteX274" fmla="*/ 526173 w 1588844"/>
                <a:gd name="connsiteY274" fmla="*/ 378539 h 1307276"/>
                <a:gd name="connsiteX275" fmla="*/ 535009 w 1588844"/>
                <a:gd name="connsiteY275" fmla="*/ 378672 h 1307276"/>
                <a:gd name="connsiteX276" fmla="*/ 537865 w 1588844"/>
                <a:gd name="connsiteY276" fmla="*/ 368207 h 1307276"/>
                <a:gd name="connsiteX277" fmla="*/ 475035 w 1588844"/>
                <a:gd name="connsiteY277" fmla="*/ 352032 h 1307276"/>
                <a:gd name="connsiteX278" fmla="*/ 477148 w 1588844"/>
                <a:gd name="connsiteY278" fmla="*/ 359035 h 1307276"/>
                <a:gd name="connsiteX279" fmla="*/ 476820 w 1588844"/>
                <a:gd name="connsiteY279" fmla="*/ 358811 h 1307276"/>
                <a:gd name="connsiteX280" fmla="*/ 475035 w 1588844"/>
                <a:gd name="connsiteY280" fmla="*/ 352032 h 1307276"/>
                <a:gd name="connsiteX281" fmla="*/ 496930 w 1588844"/>
                <a:gd name="connsiteY281" fmla="*/ 307315 h 1307276"/>
                <a:gd name="connsiteX282" fmla="*/ 500738 w 1588844"/>
                <a:gd name="connsiteY282" fmla="*/ 323489 h 1307276"/>
                <a:gd name="connsiteX283" fmla="*/ 496930 w 1588844"/>
                <a:gd name="connsiteY283" fmla="*/ 307315 h 1307276"/>
                <a:gd name="connsiteX284" fmla="*/ 501690 w 1588844"/>
                <a:gd name="connsiteY284" fmla="*/ 281626 h 1307276"/>
                <a:gd name="connsiteX285" fmla="*/ 496930 w 1588844"/>
                <a:gd name="connsiteY285" fmla="*/ 293994 h 1307276"/>
                <a:gd name="connsiteX286" fmla="*/ 505498 w 1588844"/>
                <a:gd name="connsiteY286" fmla="*/ 296849 h 1307276"/>
                <a:gd name="connsiteX287" fmla="*/ 511210 w 1588844"/>
                <a:gd name="connsiteY287" fmla="*/ 288286 h 1307276"/>
                <a:gd name="connsiteX288" fmla="*/ 501690 w 1588844"/>
                <a:gd name="connsiteY288" fmla="*/ 281626 h 1307276"/>
                <a:gd name="connsiteX289" fmla="*/ 496930 w 1588844"/>
                <a:gd name="connsiteY289" fmla="*/ 207414 h 1307276"/>
                <a:gd name="connsiteX290" fmla="*/ 497882 w 1588844"/>
                <a:gd name="connsiteY290" fmla="*/ 223588 h 1307276"/>
                <a:gd name="connsiteX291" fmla="*/ 501690 w 1588844"/>
                <a:gd name="connsiteY291" fmla="*/ 212171 h 1307276"/>
                <a:gd name="connsiteX292" fmla="*/ 496930 w 1588844"/>
                <a:gd name="connsiteY292" fmla="*/ 207414 h 1307276"/>
                <a:gd name="connsiteX293" fmla="*/ 487410 w 1588844"/>
                <a:gd name="connsiteY293" fmla="*/ 174113 h 1307276"/>
                <a:gd name="connsiteX294" fmla="*/ 485506 w 1588844"/>
                <a:gd name="connsiteY294" fmla="*/ 188385 h 1307276"/>
                <a:gd name="connsiteX295" fmla="*/ 487410 w 1588844"/>
                <a:gd name="connsiteY295" fmla="*/ 174113 h 1307276"/>
                <a:gd name="connsiteX296" fmla="*/ 535009 w 1588844"/>
                <a:gd name="connsiteY296" fmla="*/ 171259 h 1307276"/>
                <a:gd name="connsiteX297" fmla="*/ 535961 w 1588844"/>
                <a:gd name="connsiteY297" fmla="*/ 180773 h 1307276"/>
                <a:gd name="connsiteX298" fmla="*/ 535009 w 1588844"/>
                <a:gd name="connsiteY298" fmla="*/ 171259 h 1307276"/>
                <a:gd name="connsiteX299" fmla="*/ 546433 w 1588844"/>
                <a:gd name="connsiteY299" fmla="*/ 158890 h 1307276"/>
                <a:gd name="connsiteX300" fmla="*/ 539769 w 1588844"/>
                <a:gd name="connsiteY300" fmla="*/ 172210 h 1307276"/>
                <a:gd name="connsiteX301" fmla="*/ 546433 w 1588844"/>
                <a:gd name="connsiteY301" fmla="*/ 158890 h 1307276"/>
                <a:gd name="connsiteX302" fmla="*/ 491575 w 1588844"/>
                <a:gd name="connsiteY302" fmla="*/ 105491 h 1307276"/>
                <a:gd name="connsiteX303" fmla="*/ 483602 w 1588844"/>
                <a:gd name="connsiteY303" fmla="*/ 107513 h 1307276"/>
                <a:gd name="connsiteX304" fmla="*/ 484554 w 1588844"/>
                <a:gd name="connsiteY304" fmla="*/ 114173 h 1307276"/>
                <a:gd name="connsiteX305" fmla="*/ 487411 w 1588844"/>
                <a:gd name="connsiteY305" fmla="*/ 111318 h 1307276"/>
                <a:gd name="connsiteX306" fmla="*/ 483602 w 1588844"/>
                <a:gd name="connsiteY306" fmla="*/ 122736 h 1307276"/>
                <a:gd name="connsiteX307" fmla="*/ 495978 w 1588844"/>
                <a:gd name="connsiteY307" fmla="*/ 115124 h 1307276"/>
                <a:gd name="connsiteX308" fmla="*/ 497882 w 1588844"/>
                <a:gd name="connsiteY308" fmla="*/ 120833 h 1307276"/>
                <a:gd name="connsiteX309" fmla="*/ 498834 w 1588844"/>
                <a:gd name="connsiteY309" fmla="*/ 124638 h 1307276"/>
                <a:gd name="connsiteX310" fmla="*/ 500738 w 1588844"/>
                <a:gd name="connsiteY310" fmla="*/ 123687 h 1307276"/>
                <a:gd name="connsiteX311" fmla="*/ 497882 w 1588844"/>
                <a:gd name="connsiteY311" fmla="*/ 119881 h 1307276"/>
                <a:gd name="connsiteX312" fmla="*/ 499786 w 1588844"/>
                <a:gd name="connsiteY312" fmla="*/ 116075 h 1307276"/>
                <a:gd name="connsiteX313" fmla="*/ 495978 w 1588844"/>
                <a:gd name="connsiteY313" fmla="*/ 114173 h 1307276"/>
                <a:gd name="connsiteX314" fmla="*/ 491575 w 1588844"/>
                <a:gd name="connsiteY314" fmla="*/ 105491 h 1307276"/>
                <a:gd name="connsiteX315" fmla="*/ 505022 w 1588844"/>
                <a:gd name="connsiteY315" fmla="*/ 63865 h 1307276"/>
                <a:gd name="connsiteX316" fmla="*/ 502642 w 1588844"/>
                <a:gd name="connsiteY316" fmla="*/ 69455 h 1307276"/>
                <a:gd name="connsiteX317" fmla="*/ 508354 w 1588844"/>
                <a:gd name="connsiteY317" fmla="*/ 68504 h 1307276"/>
                <a:gd name="connsiteX318" fmla="*/ 510258 w 1588844"/>
                <a:gd name="connsiteY318" fmla="*/ 64698 h 1307276"/>
                <a:gd name="connsiteX319" fmla="*/ 505022 w 1588844"/>
                <a:gd name="connsiteY319" fmla="*/ 63865 h 1307276"/>
                <a:gd name="connsiteX320" fmla="*/ 455995 w 1588844"/>
                <a:gd name="connsiteY320" fmla="*/ 0 h 1307276"/>
                <a:gd name="connsiteX321" fmla="*/ 467419 w 1588844"/>
                <a:gd name="connsiteY321" fmla="*/ 951 h 1307276"/>
                <a:gd name="connsiteX322" fmla="*/ 469323 w 1588844"/>
                <a:gd name="connsiteY322" fmla="*/ 12369 h 1307276"/>
                <a:gd name="connsiteX323" fmla="*/ 479795 w 1588844"/>
                <a:gd name="connsiteY323" fmla="*/ 951 h 1307276"/>
                <a:gd name="connsiteX324" fmla="*/ 480747 w 1588844"/>
                <a:gd name="connsiteY324" fmla="*/ 8563 h 1307276"/>
                <a:gd name="connsiteX325" fmla="*/ 482651 w 1588844"/>
                <a:gd name="connsiteY325" fmla="*/ 7611 h 1307276"/>
                <a:gd name="connsiteX326" fmla="*/ 482651 w 1588844"/>
                <a:gd name="connsiteY326" fmla="*/ 13320 h 1307276"/>
                <a:gd name="connsiteX327" fmla="*/ 502642 w 1588844"/>
                <a:gd name="connsiteY327" fmla="*/ 12369 h 1307276"/>
                <a:gd name="connsiteX328" fmla="*/ 494074 w 1588844"/>
                <a:gd name="connsiteY328" fmla="*/ 24737 h 1307276"/>
                <a:gd name="connsiteX329" fmla="*/ 499786 w 1588844"/>
                <a:gd name="connsiteY329" fmla="*/ 34252 h 1307276"/>
                <a:gd name="connsiteX330" fmla="*/ 506450 w 1588844"/>
                <a:gd name="connsiteY330" fmla="*/ 21883 h 1307276"/>
                <a:gd name="connsiteX331" fmla="*/ 518826 w 1588844"/>
                <a:gd name="connsiteY331" fmla="*/ 33300 h 1307276"/>
                <a:gd name="connsiteX332" fmla="*/ 535961 w 1588844"/>
                <a:gd name="connsiteY332" fmla="*/ 65649 h 1307276"/>
                <a:gd name="connsiteX333" fmla="*/ 523585 w 1588844"/>
                <a:gd name="connsiteY333" fmla="*/ 69455 h 1307276"/>
                <a:gd name="connsiteX334" fmla="*/ 530249 w 1588844"/>
                <a:gd name="connsiteY334" fmla="*/ 78969 h 1307276"/>
                <a:gd name="connsiteX335" fmla="*/ 520730 w 1588844"/>
                <a:gd name="connsiteY335" fmla="*/ 82775 h 1307276"/>
                <a:gd name="connsiteX336" fmla="*/ 526441 w 1588844"/>
                <a:gd name="connsiteY336" fmla="*/ 88484 h 1307276"/>
                <a:gd name="connsiteX337" fmla="*/ 537865 w 1588844"/>
                <a:gd name="connsiteY337" fmla="*/ 83727 h 1307276"/>
                <a:gd name="connsiteX338" fmla="*/ 535961 w 1588844"/>
                <a:gd name="connsiteY338" fmla="*/ 97998 h 1307276"/>
                <a:gd name="connsiteX339" fmla="*/ 539769 w 1588844"/>
                <a:gd name="connsiteY339" fmla="*/ 94192 h 1307276"/>
                <a:gd name="connsiteX340" fmla="*/ 544529 w 1588844"/>
                <a:gd name="connsiteY340" fmla="*/ 147473 h 1307276"/>
                <a:gd name="connsiteX341" fmla="*/ 549289 w 1588844"/>
                <a:gd name="connsiteY341" fmla="*/ 145570 h 1307276"/>
                <a:gd name="connsiteX342" fmla="*/ 547385 w 1588844"/>
                <a:gd name="connsiteY342" fmla="*/ 152230 h 1307276"/>
                <a:gd name="connsiteX343" fmla="*/ 550241 w 1588844"/>
                <a:gd name="connsiteY343" fmla="*/ 151279 h 1307276"/>
                <a:gd name="connsiteX344" fmla="*/ 545481 w 1588844"/>
                <a:gd name="connsiteY344" fmla="*/ 192191 h 1307276"/>
                <a:gd name="connsiteX345" fmla="*/ 551193 w 1588844"/>
                <a:gd name="connsiteY345" fmla="*/ 184579 h 1307276"/>
                <a:gd name="connsiteX346" fmla="*/ 544529 w 1588844"/>
                <a:gd name="connsiteY346" fmla="*/ 197899 h 1307276"/>
                <a:gd name="connsiteX347" fmla="*/ 553097 w 1588844"/>
                <a:gd name="connsiteY347" fmla="*/ 195996 h 1307276"/>
                <a:gd name="connsiteX348" fmla="*/ 547385 w 1588844"/>
                <a:gd name="connsiteY348" fmla="*/ 228345 h 1307276"/>
                <a:gd name="connsiteX349" fmla="*/ 553097 w 1588844"/>
                <a:gd name="connsiteY349" fmla="*/ 228345 h 1307276"/>
                <a:gd name="connsiteX350" fmla="*/ 550241 w 1588844"/>
                <a:gd name="connsiteY350" fmla="*/ 235957 h 1307276"/>
                <a:gd name="connsiteX351" fmla="*/ 554049 w 1588844"/>
                <a:gd name="connsiteY351" fmla="*/ 233102 h 1307276"/>
                <a:gd name="connsiteX352" fmla="*/ 549289 w 1588844"/>
                <a:gd name="connsiteY352" fmla="*/ 257840 h 1307276"/>
                <a:gd name="connsiteX353" fmla="*/ 559760 w 1588844"/>
                <a:gd name="connsiteY353" fmla="*/ 251180 h 1307276"/>
                <a:gd name="connsiteX354" fmla="*/ 550241 w 1588844"/>
                <a:gd name="connsiteY354" fmla="*/ 274014 h 1307276"/>
                <a:gd name="connsiteX355" fmla="*/ 559760 w 1588844"/>
                <a:gd name="connsiteY355" fmla="*/ 277820 h 1307276"/>
                <a:gd name="connsiteX356" fmla="*/ 553097 w 1588844"/>
                <a:gd name="connsiteY356" fmla="*/ 286383 h 1307276"/>
                <a:gd name="connsiteX357" fmla="*/ 557857 w 1588844"/>
                <a:gd name="connsiteY357" fmla="*/ 285431 h 1307276"/>
                <a:gd name="connsiteX358" fmla="*/ 553097 w 1588844"/>
                <a:gd name="connsiteY358" fmla="*/ 386284 h 1307276"/>
                <a:gd name="connsiteX359" fmla="*/ 555000 w 1588844"/>
                <a:gd name="connsiteY359" fmla="*/ 385332 h 1307276"/>
                <a:gd name="connsiteX360" fmla="*/ 545481 w 1588844"/>
                <a:gd name="connsiteY360" fmla="*/ 406264 h 1307276"/>
                <a:gd name="connsiteX361" fmla="*/ 556905 w 1588844"/>
                <a:gd name="connsiteY361" fmla="*/ 417681 h 1307276"/>
                <a:gd name="connsiteX362" fmla="*/ 549289 w 1588844"/>
                <a:gd name="connsiteY362" fmla="*/ 433856 h 1307276"/>
                <a:gd name="connsiteX363" fmla="*/ 557857 w 1588844"/>
                <a:gd name="connsiteY363" fmla="*/ 431953 h 1307276"/>
                <a:gd name="connsiteX364" fmla="*/ 557857 w 1588844"/>
                <a:gd name="connsiteY364" fmla="*/ 489039 h 1307276"/>
                <a:gd name="connsiteX365" fmla="*/ 544529 w 1588844"/>
                <a:gd name="connsiteY365" fmla="*/ 452885 h 1307276"/>
                <a:gd name="connsiteX366" fmla="*/ 545481 w 1588844"/>
                <a:gd name="connsiteY366" fmla="*/ 491893 h 1307276"/>
                <a:gd name="connsiteX367" fmla="*/ 549289 w 1588844"/>
                <a:gd name="connsiteY367" fmla="*/ 483331 h 1307276"/>
                <a:gd name="connsiteX368" fmla="*/ 555952 w 1588844"/>
                <a:gd name="connsiteY368" fmla="*/ 514728 h 1307276"/>
                <a:gd name="connsiteX369" fmla="*/ 547861 w 1588844"/>
                <a:gd name="connsiteY369" fmla="*/ 531140 h 1307276"/>
                <a:gd name="connsiteX370" fmla="*/ 547373 w 1588844"/>
                <a:gd name="connsiteY370" fmla="*/ 532803 h 1307276"/>
                <a:gd name="connsiteX371" fmla="*/ 543696 w 1588844"/>
                <a:gd name="connsiteY371" fmla="*/ 532092 h 1307276"/>
                <a:gd name="connsiteX372" fmla="*/ 537865 w 1588844"/>
                <a:gd name="connsiteY372" fmla="*/ 535660 h 1307276"/>
                <a:gd name="connsiteX373" fmla="*/ 538817 w 1588844"/>
                <a:gd name="connsiteY373" fmla="*/ 529951 h 1307276"/>
                <a:gd name="connsiteX374" fmla="*/ 536913 w 1588844"/>
                <a:gd name="connsiteY374" fmla="*/ 544223 h 1307276"/>
                <a:gd name="connsiteX375" fmla="*/ 542863 w 1588844"/>
                <a:gd name="connsiteY375" fmla="*/ 539585 h 1307276"/>
                <a:gd name="connsiteX376" fmla="*/ 547362 w 1588844"/>
                <a:gd name="connsiteY376" fmla="*/ 532839 h 1307276"/>
                <a:gd name="connsiteX377" fmla="*/ 542625 w 1588844"/>
                <a:gd name="connsiteY377" fmla="*/ 548980 h 1307276"/>
                <a:gd name="connsiteX378" fmla="*/ 554049 w 1588844"/>
                <a:gd name="connsiteY378" fmla="*/ 543271 h 1307276"/>
                <a:gd name="connsiteX379" fmla="*/ 554049 w 1588844"/>
                <a:gd name="connsiteY379" fmla="*/ 555640 h 1307276"/>
                <a:gd name="connsiteX380" fmla="*/ 548337 w 1588844"/>
                <a:gd name="connsiteY380" fmla="*/ 555640 h 1307276"/>
                <a:gd name="connsiteX381" fmla="*/ 546433 w 1588844"/>
                <a:gd name="connsiteY381" fmla="*/ 555640 h 1307276"/>
                <a:gd name="connsiteX382" fmla="*/ 546927 w 1588844"/>
                <a:gd name="connsiteY382" fmla="*/ 556793 h 1307276"/>
                <a:gd name="connsiteX383" fmla="*/ 545719 w 1588844"/>
                <a:gd name="connsiteY383" fmla="*/ 557781 h 1307276"/>
                <a:gd name="connsiteX384" fmla="*/ 547385 w 1588844"/>
                <a:gd name="connsiteY384" fmla="*/ 561349 h 1307276"/>
                <a:gd name="connsiteX385" fmla="*/ 547804 w 1588844"/>
                <a:gd name="connsiteY385" fmla="*/ 558837 h 1307276"/>
                <a:gd name="connsiteX386" fmla="*/ 549289 w 1588844"/>
                <a:gd name="connsiteY386" fmla="*/ 562300 h 1307276"/>
                <a:gd name="connsiteX387" fmla="*/ 537865 w 1588844"/>
                <a:gd name="connsiteY387" fmla="*/ 594649 h 1307276"/>
                <a:gd name="connsiteX388" fmla="*/ 541673 w 1588844"/>
                <a:gd name="connsiteY388" fmla="*/ 595600 h 1307276"/>
                <a:gd name="connsiteX389" fmla="*/ 538817 w 1588844"/>
                <a:gd name="connsiteY389" fmla="*/ 598455 h 1307276"/>
                <a:gd name="connsiteX390" fmla="*/ 549289 w 1588844"/>
                <a:gd name="connsiteY390" fmla="*/ 610823 h 1307276"/>
                <a:gd name="connsiteX391" fmla="*/ 550241 w 1588844"/>
                <a:gd name="connsiteY391" fmla="*/ 599406 h 1307276"/>
                <a:gd name="connsiteX392" fmla="*/ 555000 w 1588844"/>
                <a:gd name="connsiteY392" fmla="*/ 617483 h 1307276"/>
                <a:gd name="connsiteX393" fmla="*/ 548337 w 1588844"/>
                <a:gd name="connsiteY393" fmla="*/ 623192 h 1307276"/>
                <a:gd name="connsiteX394" fmla="*/ 551193 w 1588844"/>
                <a:gd name="connsiteY394" fmla="*/ 622241 h 1307276"/>
                <a:gd name="connsiteX395" fmla="*/ 549289 w 1588844"/>
                <a:gd name="connsiteY395" fmla="*/ 646027 h 1307276"/>
                <a:gd name="connsiteX396" fmla="*/ 541673 w 1588844"/>
                <a:gd name="connsiteY396" fmla="*/ 647929 h 1307276"/>
                <a:gd name="connsiteX397" fmla="*/ 547385 w 1588844"/>
                <a:gd name="connsiteY397" fmla="*/ 657444 h 1307276"/>
                <a:gd name="connsiteX398" fmla="*/ 532153 w 1588844"/>
                <a:gd name="connsiteY398" fmla="*/ 671715 h 1307276"/>
                <a:gd name="connsiteX399" fmla="*/ 597839 w 1588844"/>
                <a:gd name="connsiteY399" fmla="*/ 671715 h 1307276"/>
                <a:gd name="connsiteX400" fmla="*/ 554049 w 1588844"/>
                <a:gd name="connsiteY400" fmla="*/ 685035 h 1307276"/>
                <a:gd name="connsiteX401" fmla="*/ 601647 w 1588844"/>
                <a:gd name="connsiteY401" fmla="*/ 684084 h 1307276"/>
                <a:gd name="connsiteX402" fmla="*/ 591176 w 1588844"/>
                <a:gd name="connsiteY402" fmla="*/ 680278 h 1307276"/>
                <a:gd name="connsiteX403" fmla="*/ 629255 w 1588844"/>
                <a:gd name="connsiteY403" fmla="*/ 673618 h 1307276"/>
                <a:gd name="connsiteX404" fmla="*/ 671141 w 1588844"/>
                <a:gd name="connsiteY404" fmla="*/ 686938 h 1307276"/>
                <a:gd name="connsiteX405" fmla="*/ 664477 w 1588844"/>
                <a:gd name="connsiteY405" fmla="*/ 675521 h 1307276"/>
                <a:gd name="connsiteX406" fmla="*/ 679709 w 1588844"/>
                <a:gd name="connsiteY406" fmla="*/ 675521 h 1307276"/>
                <a:gd name="connsiteX407" fmla="*/ 679709 w 1588844"/>
                <a:gd name="connsiteY407" fmla="*/ 683133 h 1307276"/>
                <a:gd name="connsiteX408" fmla="*/ 687325 w 1588844"/>
                <a:gd name="connsiteY408" fmla="*/ 680278 h 1307276"/>
                <a:gd name="connsiteX409" fmla="*/ 726356 w 1588844"/>
                <a:gd name="connsiteY409" fmla="*/ 691696 h 1307276"/>
                <a:gd name="connsiteX410" fmla="*/ 728260 w 1588844"/>
                <a:gd name="connsiteY410" fmla="*/ 687890 h 1307276"/>
                <a:gd name="connsiteX411" fmla="*/ 731116 w 1588844"/>
                <a:gd name="connsiteY411" fmla="*/ 690744 h 1307276"/>
                <a:gd name="connsiteX412" fmla="*/ 745395 w 1588844"/>
                <a:gd name="connsiteY412" fmla="*/ 680278 h 1307276"/>
                <a:gd name="connsiteX413" fmla="*/ 731116 w 1588844"/>
                <a:gd name="connsiteY413" fmla="*/ 679327 h 1307276"/>
                <a:gd name="connsiteX414" fmla="*/ 753011 w 1588844"/>
                <a:gd name="connsiteY414" fmla="*/ 674570 h 1307276"/>
                <a:gd name="connsiteX415" fmla="*/ 759675 w 1588844"/>
                <a:gd name="connsiteY415" fmla="*/ 681230 h 1307276"/>
                <a:gd name="connsiteX416" fmla="*/ 757771 w 1588844"/>
                <a:gd name="connsiteY416" fmla="*/ 678375 h 1307276"/>
                <a:gd name="connsiteX417" fmla="*/ 786330 w 1588844"/>
                <a:gd name="connsiteY417" fmla="*/ 680278 h 1307276"/>
                <a:gd name="connsiteX418" fmla="*/ 789186 w 1588844"/>
                <a:gd name="connsiteY418" fmla="*/ 687890 h 1307276"/>
                <a:gd name="connsiteX419" fmla="*/ 800610 w 1588844"/>
                <a:gd name="connsiteY419" fmla="*/ 682181 h 1307276"/>
                <a:gd name="connsiteX420" fmla="*/ 817745 w 1588844"/>
                <a:gd name="connsiteY420" fmla="*/ 697404 h 1307276"/>
                <a:gd name="connsiteX421" fmla="*/ 820601 w 1588844"/>
                <a:gd name="connsiteY421" fmla="*/ 690744 h 1307276"/>
                <a:gd name="connsiteX422" fmla="*/ 857728 w 1588844"/>
                <a:gd name="connsiteY422" fmla="*/ 694550 h 1307276"/>
                <a:gd name="connsiteX423" fmla="*/ 888191 w 1588844"/>
                <a:gd name="connsiteY423" fmla="*/ 699307 h 1307276"/>
                <a:gd name="connsiteX424" fmla="*/ 889143 w 1588844"/>
                <a:gd name="connsiteY424" fmla="*/ 692647 h 1307276"/>
                <a:gd name="connsiteX425" fmla="*/ 903423 w 1588844"/>
                <a:gd name="connsiteY425" fmla="*/ 696453 h 1307276"/>
                <a:gd name="connsiteX426" fmla="*/ 901519 w 1588844"/>
                <a:gd name="connsiteY426" fmla="*/ 693598 h 1307276"/>
                <a:gd name="connsiteX427" fmla="*/ 946262 w 1588844"/>
                <a:gd name="connsiteY427" fmla="*/ 698356 h 1307276"/>
                <a:gd name="connsiteX428" fmla="*/ 936742 w 1588844"/>
                <a:gd name="connsiteY428" fmla="*/ 689793 h 1307276"/>
                <a:gd name="connsiteX429" fmla="*/ 991956 w 1588844"/>
                <a:gd name="connsiteY429" fmla="*/ 695501 h 1307276"/>
                <a:gd name="connsiteX430" fmla="*/ 990052 w 1588844"/>
                <a:gd name="connsiteY430" fmla="*/ 692647 h 1307276"/>
                <a:gd name="connsiteX431" fmla="*/ 1001476 w 1588844"/>
                <a:gd name="connsiteY431" fmla="*/ 698356 h 1307276"/>
                <a:gd name="connsiteX432" fmla="*/ 1000524 w 1588844"/>
                <a:gd name="connsiteY432" fmla="*/ 691696 h 1307276"/>
                <a:gd name="connsiteX433" fmla="*/ 1052883 w 1588844"/>
                <a:gd name="connsiteY433" fmla="*/ 702161 h 1307276"/>
                <a:gd name="connsiteX434" fmla="*/ 1050979 w 1588844"/>
                <a:gd name="connsiteY434" fmla="*/ 689793 h 1307276"/>
                <a:gd name="connsiteX435" fmla="*/ 1073324 w 1588844"/>
                <a:gd name="connsiteY435" fmla="*/ 694439 h 1307276"/>
                <a:gd name="connsiteX436" fmla="*/ 1083584 w 1588844"/>
                <a:gd name="connsiteY436" fmla="*/ 696572 h 1307276"/>
                <a:gd name="connsiteX437" fmla="*/ 1117617 w 1588844"/>
                <a:gd name="connsiteY437" fmla="*/ 698356 h 1307276"/>
                <a:gd name="connsiteX438" fmla="*/ 1117617 w 1588844"/>
                <a:gd name="connsiteY438" fmla="*/ 699307 h 1307276"/>
                <a:gd name="connsiteX439" fmla="*/ 1127137 w 1588844"/>
                <a:gd name="connsiteY439" fmla="*/ 702161 h 1307276"/>
                <a:gd name="connsiteX440" fmla="*/ 1128089 w 1588844"/>
                <a:gd name="connsiteY440" fmla="*/ 701210 h 1307276"/>
                <a:gd name="connsiteX441" fmla="*/ 1121425 w 1588844"/>
                <a:gd name="connsiteY441" fmla="*/ 699307 h 1307276"/>
                <a:gd name="connsiteX442" fmla="*/ 1145224 w 1588844"/>
                <a:gd name="connsiteY442" fmla="*/ 705967 h 1307276"/>
                <a:gd name="connsiteX443" fmla="*/ 1153792 w 1588844"/>
                <a:gd name="connsiteY443" fmla="*/ 695501 h 1307276"/>
                <a:gd name="connsiteX444" fmla="*/ 1189967 w 1588844"/>
                <a:gd name="connsiteY444" fmla="*/ 697404 h 1307276"/>
                <a:gd name="connsiteX445" fmla="*/ 1189015 w 1588844"/>
                <a:gd name="connsiteY445" fmla="*/ 692647 h 1307276"/>
                <a:gd name="connsiteX446" fmla="*/ 1288020 w 1588844"/>
                <a:gd name="connsiteY446" fmla="*/ 697404 h 1307276"/>
                <a:gd name="connsiteX447" fmla="*/ 1334667 w 1588844"/>
                <a:gd name="connsiteY447" fmla="*/ 716433 h 1307276"/>
                <a:gd name="connsiteX448" fmla="*/ 1320387 w 1588844"/>
                <a:gd name="connsiteY448" fmla="*/ 705016 h 1307276"/>
                <a:gd name="connsiteX449" fmla="*/ 1330562 w 1588844"/>
                <a:gd name="connsiteY449" fmla="*/ 698861 h 1307276"/>
                <a:gd name="connsiteX450" fmla="*/ 1338051 w 1588844"/>
                <a:gd name="connsiteY450" fmla="*/ 700845 h 1307276"/>
                <a:gd name="connsiteX451" fmla="*/ 1340498 w 1588844"/>
                <a:gd name="connsiteY451" fmla="*/ 703351 h 1307276"/>
                <a:gd name="connsiteX452" fmla="*/ 1348947 w 1588844"/>
                <a:gd name="connsiteY452" fmla="*/ 706919 h 1307276"/>
                <a:gd name="connsiteX453" fmla="*/ 1349898 w 1588844"/>
                <a:gd name="connsiteY453" fmla="*/ 700258 h 1307276"/>
                <a:gd name="connsiteX454" fmla="*/ 1359418 w 1588844"/>
                <a:gd name="connsiteY454" fmla="*/ 708821 h 1307276"/>
                <a:gd name="connsiteX455" fmla="*/ 1443192 w 1588844"/>
                <a:gd name="connsiteY455" fmla="*/ 703113 h 1307276"/>
                <a:gd name="connsiteX456" fmla="*/ 1440336 w 1588844"/>
                <a:gd name="connsiteY456" fmla="*/ 709773 h 1307276"/>
                <a:gd name="connsiteX457" fmla="*/ 1480319 w 1588844"/>
                <a:gd name="connsiteY457" fmla="*/ 713579 h 1307276"/>
                <a:gd name="connsiteX458" fmla="*/ 1476511 w 1588844"/>
                <a:gd name="connsiteY458" fmla="*/ 710724 h 1307276"/>
                <a:gd name="connsiteX459" fmla="*/ 1525062 w 1588844"/>
                <a:gd name="connsiteY459" fmla="*/ 721190 h 1307276"/>
                <a:gd name="connsiteX460" fmla="*/ 1504118 w 1588844"/>
                <a:gd name="connsiteY460" fmla="*/ 724996 h 1307276"/>
                <a:gd name="connsiteX461" fmla="*/ 1524110 w 1588844"/>
                <a:gd name="connsiteY461" fmla="*/ 724996 h 1307276"/>
                <a:gd name="connsiteX462" fmla="*/ 1522206 w 1588844"/>
                <a:gd name="connsiteY462" fmla="*/ 733559 h 1307276"/>
                <a:gd name="connsiteX463" fmla="*/ 1501262 w 1588844"/>
                <a:gd name="connsiteY463" fmla="*/ 725947 h 1307276"/>
                <a:gd name="connsiteX464" fmla="*/ 1504118 w 1588844"/>
                <a:gd name="connsiteY464" fmla="*/ 729753 h 1307276"/>
                <a:gd name="connsiteX465" fmla="*/ 1479367 w 1588844"/>
                <a:gd name="connsiteY465" fmla="*/ 724996 h 1307276"/>
                <a:gd name="connsiteX466" fmla="*/ 1492694 w 1588844"/>
                <a:gd name="connsiteY466" fmla="*/ 724044 h 1307276"/>
                <a:gd name="connsiteX467" fmla="*/ 1465087 w 1588844"/>
                <a:gd name="connsiteY467" fmla="*/ 721190 h 1307276"/>
                <a:gd name="connsiteX468" fmla="*/ 1465087 w 1588844"/>
                <a:gd name="connsiteY468" fmla="*/ 734510 h 1307276"/>
                <a:gd name="connsiteX469" fmla="*/ 1430816 w 1588844"/>
                <a:gd name="connsiteY469" fmla="*/ 718336 h 1307276"/>
                <a:gd name="connsiteX470" fmla="*/ 1434624 w 1588844"/>
                <a:gd name="connsiteY470" fmla="*/ 715481 h 1307276"/>
                <a:gd name="connsiteX471" fmla="*/ 1412729 w 1588844"/>
                <a:gd name="connsiteY471" fmla="*/ 711676 h 1307276"/>
                <a:gd name="connsiteX472" fmla="*/ 1424152 w 1588844"/>
                <a:gd name="connsiteY472" fmla="*/ 719287 h 1307276"/>
                <a:gd name="connsiteX473" fmla="*/ 1404161 w 1588844"/>
                <a:gd name="connsiteY473" fmla="*/ 715481 h 1307276"/>
                <a:gd name="connsiteX474" fmla="*/ 1438432 w 1588844"/>
                <a:gd name="connsiteY474" fmla="*/ 725947 h 1307276"/>
                <a:gd name="connsiteX475" fmla="*/ 1438432 w 1588844"/>
                <a:gd name="connsiteY475" fmla="*/ 733559 h 1307276"/>
                <a:gd name="connsiteX476" fmla="*/ 1387859 w 1588844"/>
                <a:gd name="connsiteY476" fmla="*/ 723569 h 1307276"/>
                <a:gd name="connsiteX477" fmla="*/ 1365575 w 1588844"/>
                <a:gd name="connsiteY477" fmla="*/ 722949 h 1307276"/>
                <a:gd name="connsiteX478" fmla="*/ 1373697 w 1588844"/>
                <a:gd name="connsiteY478" fmla="*/ 726898 h 1307276"/>
                <a:gd name="connsiteX479" fmla="*/ 1367034 w 1588844"/>
                <a:gd name="connsiteY479" fmla="*/ 730704 h 1307276"/>
                <a:gd name="connsiteX480" fmla="*/ 1356622 w 1588844"/>
                <a:gd name="connsiteY480" fmla="*/ 722700 h 1307276"/>
                <a:gd name="connsiteX481" fmla="*/ 1336571 w 1588844"/>
                <a:gd name="connsiteY481" fmla="*/ 722142 h 1307276"/>
                <a:gd name="connsiteX482" fmla="*/ 1332763 w 1588844"/>
                <a:gd name="connsiteY482" fmla="*/ 732607 h 1307276"/>
                <a:gd name="connsiteX483" fmla="*/ 1310868 w 1588844"/>
                <a:gd name="connsiteY483" fmla="*/ 728802 h 1307276"/>
                <a:gd name="connsiteX484" fmla="*/ 1321339 w 1588844"/>
                <a:gd name="connsiteY484" fmla="*/ 740219 h 1307276"/>
                <a:gd name="connsiteX485" fmla="*/ 1258509 w 1588844"/>
                <a:gd name="connsiteY485" fmla="*/ 725947 h 1307276"/>
                <a:gd name="connsiteX486" fmla="*/ 1266125 w 1588844"/>
                <a:gd name="connsiteY486" fmla="*/ 731656 h 1307276"/>
                <a:gd name="connsiteX487" fmla="*/ 1221382 w 1588844"/>
                <a:gd name="connsiteY487" fmla="*/ 723093 h 1307276"/>
                <a:gd name="connsiteX488" fmla="*/ 1244229 w 1588844"/>
                <a:gd name="connsiteY488" fmla="*/ 737365 h 1307276"/>
                <a:gd name="connsiteX489" fmla="*/ 1235662 w 1588844"/>
                <a:gd name="connsiteY489" fmla="*/ 740219 h 1307276"/>
                <a:gd name="connsiteX490" fmla="*/ 1241373 w 1588844"/>
                <a:gd name="connsiteY490" fmla="*/ 745928 h 1307276"/>
                <a:gd name="connsiteX491" fmla="*/ 1217574 w 1588844"/>
                <a:gd name="connsiteY491" fmla="*/ 725947 h 1307276"/>
                <a:gd name="connsiteX492" fmla="*/ 1206151 w 1588844"/>
                <a:gd name="connsiteY492" fmla="*/ 734510 h 1307276"/>
                <a:gd name="connsiteX493" fmla="*/ 1153792 w 1588844"/>
                <a:gd name="connsiteY493" fmla="*/ 723093 h 1307276"/>
                <a:gd name="connsiteX494" fmla="*/ 1141416 w 1588844"/>
                <a:gd name="connsiteY494" fmla="*/ 730705 h 1307276"/>
                <a:gd name="connsiteX495" fmla="*/ 1176639 w 1588844"/>
                <a:gd name="connsiteY495" fmla="*/ 747830 h 1307276"/>
                <a:gd name="connsiteX496" fmla="*/ 1167120 w 1588844"/>
                <a:gd name="connsiteY496" fmla="*/ 739267 h 1307276"/>
                <a:gd name="connsiteX497" fmla="*/ 1197583 w 1588844"/>
                <a:gd name="connsiteY497" fmla="*/ 741170 h 1307276"/>
                <a:gd name="connsiteX498" fmla="*/ 1175687 w 1588844"/>
                <a:gd name="connsiteY498" fmla="*/ 740219 h 1307276"/>
                <a:gd name="connsiteX499" fmla="*/ 1189015 w 1588844"/>
                <a:gd name="connsiteY499" fmla="*/ 745928 h 1307276"/>
                <a:gd name="connsiteX500" fmla="*/ 1162360 w 1588844"/>
                <a:gd name="connsiteY500" fmla="*/ 749733 h 1307276"/>
                <a:gd name="connsiteX501" fmla="*/ 1164263 w 1588844"/>
                <a:gd name="connsiteY501" fmla="*/ 750685 h 1307276"/>
                <a:gd name="connsiteX502" fmla="*/ 1131896 w 1588844"/>
                <a:gd name="connsiteY502" fmla="*/ 745928 h 1307276"/>
                <a:gd name="connsiteX503" fmla="*/ 1146176 w 1588844"/>
                <a:gd name="connsiteY503" fmla="*/ 736413 h 1307276"/>
                <a:gd name="connsiteX504" fmla="*/ 1052883 w 1588844"/>
                <a:gd name="connsiteY504" fmla="*/ 734510 h 1307276"/>
                <a:gd name="connsiteX505" fmla="*/ 1070018 w 1588844"/>
                <a:gd name="connsiteY505" fmla="*/ 743073 h 1307276"/>
                <a:gd name="connsiteX506" fmla="*/ 1042411 w 1588844"/>
                <a:gd name="connsiteY506" fmla="*/ 747830 h 1307276"/>
                <a:gd name="connsiteX507" fmla="*/ 1054787 w 1588844"/>
                <a:gd name="connsiteY507" fmla="*/ 753539 h 1307276"/>
                <a:gd name="connsiteX508" fmla="*/ 1055739 w 1588844"/>
                <a:gd name="connsiteY508" fmla="*/ 752588 h 1307276"/>
                <a:gd name="connsiteX509" fmla="*/ 1058595 w 1588844"/>
                <a:gd name="connsiteY509" fmla="*/ 756393 h 1307276"/>
                <a:gd name="connsiteX510" fmla="*/ 1025276 w 1588844"/>
                <a:gd name="connsiteY510" fmla="*/ 743073 h 1307276"/>
                <a:gd name="connsiteX511" fmla="*/ 1019564 w 1588844"/>
                <a:gd name="connsiteY511" fmla="*/ 751636 h 1307276"/>
                <a:gd name="connsiteX512" fmla="*/ 1020516 w 1588844"/>
                <a:gd name="connsiteY512" fmla="*/ 742122 h 1307276"/>
                <a:gd name="connsiteX513" fmla="*/ 1002428 w 1588844"/>
                <a:gd name="connsiteY513" fmla="*/ 741170 h 1307276"/>
                <a:gd name="connsiteX514" fmla="*/ 1013852 w 1588844"/>
                <a:gd name="connsiteY514" fmla="*/ 751636 h 1307276"/>
                <a:gd name="connsiteX515" fmla="*/ 984341 w 1588844"/>
                <a:gd name="connsiteY515" fmla="*/ 743073 h 1307276"/>
                <a:gd name="connsiteX516" fmla="*/ 985293 w 1588844"/>
                <a:gd name="connsiteY516" fmla="*/ 744976 h 1307276"/>
                <a:gd name="connsiteX517" fmla="*/ 975773 w 1588844"/>
                <a:gd name="connsiteY517" fmla="*/ 743073 h 1307276"/>
                <a:gd name="connsiteX518" fmla="*/ 984341 w 1588844"/>
                <a:gd name="connsiteY518" fmla="*/ 746879 h 1307276"/>
                <a:gd name="connsiteX519" fmla="*/ 944358 w 1588844"/>
                <a:gd name="connsiteY519" fmla="*/ 745928 h 1307276"/>
                <a:gd name="connsiteX520" fmla="*/ 935790 w 1588844"/>
                <a:gd name="connsiteY520" fmla="*/ 742122 h 1307276"/>
                <a:gd name="connsiteX521" fmla="*/ 934838 w 1588844"/>
                <a:gd name="connsiteY521" fmla="*/ 745928 h 1307276"/>
                <a:gd name="connsiteX522" fmla="*/ 926270 w 1588844"/>
                <a:gd name="connsiteY522" fmla="*/ 742122 h 1307276"/>
                <a:gd name="connsiteX523" fmla="*/ 916750 w 1588844"/>
                <a:gd name="connsiteY523" fmla="*/ 753539 h 1307276"/>
                <a:gd name="connsiteX524" fmla="*/ 917702 w 1588844"/>
                <a:gd name="connsiteY524" fmla="*/ 753539 h 1307276"/>
                <a:gd name="connsiteX525" fmla="*/ 912943 w 1588844"/>
                <a:gd name="connsiteY525" fmla="*/ 760199 h 1307276"/>
                <a:gd name="connsiteX526" fmla="*/ 896759 w 1588844"/>
                <a:gd name="connsiteY526" fmla="*/ 754490 h 1307276"/>
                <a:gd name="connsiteX527" fmla="*/ 866296 w 1588844"/>
                <a:gd name="connsiteY527" fmla="*/ 730705 h 1307276"/>
                <a:gd name="connsiteX528" fmla="*/ 860584 w 1588844"/>
                <a:gd name="connsiteY528" fmla="*/ 736413 h 1307276"/>
                <a:gd name="connsiteX529" fmla="*/ 843449 w 1588844"/>
                <a:gd name="connsiteY529" fmla="*/ 744976 h 1307276"/>
                <a:gd name="connsiteX530" fmla="*/ 849160 w 1588844"/>
                <a:gd name="connsiteY530" fmla="*/ 747830 h 1307276"/>
                <a:gd name="connsiteX531" fmla="*/ 840592 w 1588844"/>
                <a:gd name="connsiteY531" fmla="*/ 745928 h 1307276"/>
                <a:gd name="connsiteX532" fmla="*/ 838689 w 1588844"/>
                <a:gd name="connsiteY532" fmla="*/ 751636 h 1307276"/>
                <a:gd name="connsiteX533" fmla="*/ 826313 w 1588844"/>
                <a:gd name="connsiteY533" fmla="*/ 748782 h 1307276"/>
                <a:gd name="connsiteX534" fmla="*/ 832977 w 1588844"/>
                <a:gd name="connsiteY534" fmla="*/ 758296 h 1307276"/>
                <a:gd name="connsiteX535" fmla="*/ 816793 w 1588844"/>
                <a:gd name="connsiteY535" fmla="*/ 754490 h 1307276"/>
                <a:gd name="connsiteX536" fmla="*/ 822505 w 1588844"/>
                <a:gd name="connsiteY536" fmla="*/ 760199 h 1307276"/>
                <a:gd name="connsiteX537" fmla="*/ 805370 w 1588844"/>
                <a:gd name="connsiteY537" fmla="*/ 752588 h 1307276"/>
                <a:gd name="connsiteX538" fmla="*/ 820601 w 1588844"/>
                <a:gd name="connsiteY538" fmla="*/ 746879 h 1307276"/>
                <a:gd name="connsiteX539" fmla="*/ 801562 w 1588844"/>
                <a:gd name="connsiteY539" fmla="*/ 727850 h 1307276"/>
                <a:gd name="connsiteX540" fmla="*/ 747299 w 1588844"/>
                <a:gd name="connsiteY540" fmla="*/ 717384 h 1307276"/>
                <a:gd name="connsiteX541" fmla="*/ 742539 w 1588844"/>
                <a:gd name="connsiteY541" fmla="*/ 730705 h 1307276"/>
                <a:gd name="connsiteX542" fmla="*/ 765387 w 1588844"/>
                <a:gd name="connsiteY542" fmla="*/ 744025 h 1307276"/>
                <a:gd name="connsiteX543" fmla="*/ 794898 w 1588844"/>
                <a:gd name="connsiteY543" fmla="*/ 735462 h 1307276"/>
                <a:gd name="connsiteX544" fmla="*/ 779666 w 1588844"/>
                <a:gd name="connsiteY544" fmla="*/ 739267 h 1307276"/>
                <a:gd name="connsiteX545" fmla="*/ 792994 w 1588844"/>
                <a:gd name="connsiteY545" fmla="*/ 753539 h 1307276"/>
                <a:gd name="connsiteX546" fmla="*/ 738731 w 1588844"/>
                <a:gd name="connsiteY546" fmla="*/ 758296 h 1307276"/>
                <a:gd name="connsiteX547" fmla="*/ 729093 w 1588844"/>
                <a:gd name="connsiteY547" fmla="*/ 752825 h 1307276"/>
                <a:gd name="connsiteX548" fmla="*/ 728987 w 1588844"/>
                <a:gd name="connsiteY548" fmla="*/ 752813 h 1307276"/>
                <a:gd name="connsiteX549" fmla="*/ 718740 w 1588844"/>
                <a:gd name="connsiteY549" fmla="*/ 751636 h 1307276"/>
                <a:gd name="connsiteX550" fmla="*/ 704460 w 1588844"/>
                <a:gd name="connsiteY550" fmla="*/ 732607 h 1307276"/>
                <a:gd name="connsiteX551" fmla="*/ 688262 w 1588844"/>
                <a:gd name="connsiteY551" fmla="*/ 739565 h 1307276"/>
                <a:gd name="connsiteX552" fmla="*/ 682522 w 1588844"/>
                <a:gd name="connsiteY552" fmla="*/ 736467 h 1307276"/>
                <a:gd name="connsiteX553" fmla="*/ 682565 w 1588844"/>
                <a:gd name="connsiteY553" fmla="*/ 736413 h 1307276"/>
                <a:gd name="connsiteX554" fmla="*/ 682447 w 1588844"/>
                <a:gd name="connsiteY554" fmla="*/ 736426 h 1307276"/>
                <a:gd name="connsiteX555" fmla="*/ 680661 w 1588844"/>
                <a:gd name="connsiteY555" fmla="*/ 735462 h 1307276"/>
                <a:gd name="connsiteX556" fmla="*/ 680273 w 1588844"/>
                <a:gd name="connsiteY556" fmla="*/ 736668 h 1307276"/>
                <a:gd name="connsiteX557" fmla="*/ 673997 w 1588844"/>
                <a:gd name="connsiteY557" fmla="*/ 737365 h 1307276"/>
                <a:gd name="connsiteX558" fmla="*/ 678757 w 1588844"/>
                <a:gd name="connsiteY558" fmla="*/ 741170 h 1307276"/>
                <a:gd name="connsiteX559" fmla="*/ 678865 w 1588844"/>
                <a:gd name="connsiteY559" fmla="*/ 741035 h 1307276"/>
                <a:gd name="connsiteX560" fmla="*/ 678400 w 1588844"/>
                <a:gd name="connsiteY560" fmla="*/ 742479 h 1307276"/>
                <a:gd name="connsiteX561" fmla="*/ 676853 w 1588844"/>
                <a:gd name="connsiteY561" fmla="*/ 748782 h 1307276"/>
                <a:gd name="connsiteX562" fmla="*/ 705412 w 1588844"/>
                <a:gd name="connsiteY562" fmla="*/ 758296 h 1307276"/>
                <a:gd name="connsiteX563" fmla="*/ 683517 w 1588844"/>
                <a:gd name="connsiteY563" fmla="*/ 763053 h 1307276"/>
                <a:gd name="connsiteX564" fmla="*/ 677805 w 1588844"/>
                <a:gd name="connsiteY564" fmla="*/ 754490 h 1307276"/>
                <a:gd name="connsiteX565" fmla="*/ 674949 w 1588844"/>
                <a:gd name="connsiteY565" fmla="*/ 761151 h 1307276"/>
                <a:gd name="connsiteX566" fmla="*/ 626398 w 1588844"/>
                <a:gd name="connsiteY566" fmla="*/ 753539 h 1307276"/>
                <a:gd name="connsiteX567" fmla="*/ 642582 w 1588844"/>
                <a:gd name="connsiteY567" fmla="*/ 757345 h 1307276"/>
                <a:gd name="connsiteX568" fmla="*/ 645438 w 1588844"/>
                <a:gd name="connsiteY568" fmla="*/ 738316 h 1307276"/>
                <a:gd name="connsiteX569" fmla="*/ 574992 w 1588844"/>
                <a:gd name="connsiteY569" fmla="*/ 729753 h 1307276"/>
                <a:gd name="connsiteX570" fmla="*/ 589272 w 1588844"/>
                <a:gd name="connsiteY570" fmla="*/ 741170 h 1307276"/>
                <a:gd name="connsiteX571" fmla="*/ 569485 w 1588844"/>
                <a:gd name="connsiteY571" fmla="*/ 737269 h 1307276"/>
                <a:gd name="connsiteX572" fmla="*/ 566275 w 1588844"/>
                <a:gd name="connsiteY572" fmla="*/ 740947 h 1307276"/>
                <a:gd name="connsiteX573" fmla="*/ 548337 w 1588844"/>
                <a:gd name="connsiteY573" fmla="*/ 744024 h 1307276"/>
                <a:gd name="connsiteX574" fmla="*/ 556429 w 1588844"/>
                <a:gd name="connsiteY574" fmla="*/ 738078 h 1307276"/>
                <a:gd name="connsiteX575" fmla="*/ 567073 w 1588844"/>
                <a:gd name="connsiteY575" fmla="*/ 736794 h 1307276"/>
                <a:gd name="connsiteX576" fmla="*/ 563331 w 1588844"/>
                <a:gd name="connsiteY576" fmla="*/ 736056 h 1307276"/>
                <a:gd name="connsiteX577" fmla="*/ 535961 w 1588844"/>
                <a:gd name="connsiteY577" fmla="*/ 723093 h 1307276"/>
                <a:gd name="connsiteX578" fmla="*/ 538817 w 1588844"/>
                <a:gd name="connsiteY578" fmla="*/ 732607 h 1307276"/>
                <a:gd name="connsiteX579" fmla="*/ 526441 w 1588844"/>
                <a:gd name="connsiteY579" fmla="*/ 731656 h 1307276"/>
                <a:gd name="connsiteX580" fmla="*/ 524537 w 1588844"/>
                <a:gd name="connsiteY580" fmla="*/ 740219 h 1307276"/>
                <a:gd name="connsiteX581" fmla="*/ 527393 w 1588844"/>
                <a:gd name="connsiteY581" fmla="*/ 739267 h 1307276"/>
                <a:gd name="connsiteX582" fmla="*/ 522633 w 1588844"/>
                <a:gd name="connsiteY582" fmla="*/ 776374 h 1307276"/>
                <a:gd name="connsiteX583" fmla="*/ 531201 w 1588844"/>
                <a:gd name="connsiteY583" fmla="*/ 768762 h 1307276"/>
                <a:gd name="connsiteX584" fmla="*/ 530463 w 1588844"/>
                <a:gd name="connsiteY584" fmla="*/ 782777 h 1307276"/>
                <a:gd name="connsiteX585" fmla="*/ 530249 w 1588844"/>
                <a:gd name="connsiteY585" fmla="*/ 782082 h 1307276"/>
                <a:gd name="connsiteX586" fmla="*/ 526799 w 1588844"/>
                <a:gd name="connsiteY586" fmla="*/ 788980 h 1307276"/>
                <a:gd name="connsiteX587" fmla="*/ 529745 w 1588844"/>
                <a:gd name="connsiteY587" fmla="*/ 791201 h 1307276"/>
                <a:gd name="connsiteX588" fmla="*/ 525490 w 1588844"/>
                <a:gd name="connsiteY588" fmla="*/ 814431 h 1307276"/>
                <a:gd name="connsiteX589" fmla="*/ 528345 w 1588844"/>
                <a:gd name="connsiteY589" fmla="*/ 813480 h 1307276"/>
                <a:gd name="connsiteX590" fmla="*/ 522633 w 1588844"/>
                <a:gd name="connsiteY590" fmla="*/ 822994 h 1307276"/>
                <a:gd name="connsiteX591" fmla="*/ 529297 w 1588844"/>
                <a:gd name="connsiteY591" fmla="*/ 822043 h 1307276"/>
                <a:gd name="connsiteX592" fmla="*/ 517874 w 1588844"/>
                <a:gd name="connsiteY592" fmla="*/ 866760 h 1307276"/>
                <a:gd name="connsiteX593" fmla="*/ 523824 w 1588844"/>
                <a:gd name="connsiteY593" fmla="*/ 867949 h 1307276"/>
                <a:gd name="connsiteX594" fmla="*/ 525305 w 1588844"/>
                <a:gd name="connsiteY594" fmla="*/ 868245 h 1307276"/>
                <a:gd name="connsiteX595" fmla="*/ 525252 w 1588844"/>
                <a:gd name="connsiteY595" fmla="*/ 869495 h 1307276"/>
                <a:gd name="connsiteX596" fmla="*/ 526441 w 1588844"/>
                <a:gd name="connsiteY596" fmla="*/ 880080 h 1307276"/>
                <a:gd name="connsiteX597" fmla="*/ 528821 w 1588844"/>
                <a:gd name="connsiteY597" fmla="*/ 871279 h 1307276"/>
                <a:gd name="connsiteX598" fmla="*/ 527511 w 1588844"/>
                <a:gd name="connsiteY598" fmla="*/ 868379 h 1307276"/>
                <a:gd name="connsiteX599" fmla="*/ 531201 w 1588844"/>
                <a:gd name="connsiteY599" fmla="*/ 864857 h 1307276"/>
                <a:gd name="connsiteX600" fmla="*/ 522633 w 1588844"/>
                <a:gd name="connsiteY600" fmla="*/ 920041 h 1307276"/>
                <a:gd name="connsiteX601" fmla="*/ 521681 w 1588844"/>
                <a:gd name="connsiteY601" fmla="*/ 920041 h 1307276"/>
                <a:gd name="connsiteX602" fmla="*/ 518826 w 1588844"/>
                <a:gd name="connsiteY602" fmla="*/ 927652 h 1307276"/>
                <a:gd name="connsiteX603" fmla="*/ 519778 w 1588844"/>
                <a:gd name="connsiteY603" fmla="*/ 928603 h 1307276"/>
                <a:gd name="connsiteX604" fmla="*/ 515018 w 1588844"/>
                <a:gd name="connsiteY604" fmla="*/ 942875 h 1307276"/>
                <a:gd name="connsiteX605" fmla="*/ 525490 w 1588844"/>
                <a:gd name="connsiteY605" fmla="*/ 950487 h 1307276"/>
                <a:gd name="connsiteX606" fmla="*/ 523585 w 1588844"/>
                <a:gd name="connsiteY606" fmla="*/ 979981 h 1307276"/>
                <a:gd name="connsiteX607" fmla="*/ 528345 w 1588844"/>
                <a:gd name="connsiteY607" fmla="*/ 979030 h 1307276"/>
                <a:gd name="connsiteX608" fmla="*/ 526435 w 1588844"/>
                <a:gd name="connsiteY608" fmla="*/ 993301 h 1307276"/>
                <a:gd name="connsiteX609" fmla="*/ 517234 w 1588844"/>
                <a:gd name="connsiteY609" fmla="*/ 993405 h 1307276"/>
                <a:gd name="connsiteX610" fmla="*/ 519778 w 1588844"/>
                <a:gd name="connsiteY610" fmla="*/ 974273 h 1307276"/>
                <a:gd name="connsiteX611" fmla="*/ 515018 w 1588844"/>
                <a:gd name="connsiteY611" fmla="*/ 982836 h 1307276"/>
                <a:gd name="connsiteX612" fmla="*/ 514066 w 1588844"/>
                <a:gd name="connsiteY612" fmla="*/ 972370 h 1307276"/>
                <a:gd name="connsiteX613" fmla="*/ 509306 w 1588844"/>
                <a:gd name="connsiteY613" fmla="*/ 973321 h 1307276"/>
                <a:gd name="connsiteX614" fmla="*/ 514066 w 1588844"/>
                <a:gd name="connsiteY614" fmla="*/ 1003767 h 1307276"/>
                <a:gd name="connsiteX615" fmla="*/ 520611 w 1588844"/>
                <a:gd name="connsiteY615" fmla="*/ 1001388 h 1307276"/>
                <a:gd name="connsiteX616" fmla="*/ 526434 w 1588844"/>
                <a:gd name="connsiteY616" fmla="*/ 993311 h 1307276"/>
                <a:gd name="connsiteX617" fmla="*/ 523109 w 1588844"/>
                <a:gd name="connsiteY617" fmla="*/ 1018158 h 1307276"/>
                <a:gd name="connsiteX618" fmla="*/ 523585 w 1588844"/>
                <a:gd name="connsiteY618" fmla="*/ 1060854 h 1307276"/>
                <a:gd name="connsiteX619" fmla="*/ 504546 w 1588844"/>
                <a:gd name="connsiteY619" fmla="*/ 1099863 h 1307276"/>
                <a:gd name="connsiteX620" fmla="*/ 515970 w 1588844"/>
                <a:gd name="connsiteY620" fmla="*/ 1087494 h 1307276"/>
                <a:gd name="connsiteX621" fmla="*/ 522128 w 1588844"/>
                <a:gd name="connsiteY621" fmla="*/ 1096324 h 1307276"/>
                <a:gd name="connsiteX622" fmla="*/ 519875 w 1588844"/>
                <a:gd name="connsiteY622" fmla="*/ 1103366 h 1307276"/>
                <a:gd name="connsiteX623" fmla="*/ 516565 w 1588844"/>
                <a:gd name="connsiteY623" fmla="*/ 1104144 h 1307276"/>
                <a:gd name="connsiteX624" fmla="*/ 514066 w 1588844"/>
                <a:gd name="connsiteY624" fmla="*/ 1111280 h 1307276"/>
                <a:gd name="connsiteX625" fmla="*/ 520730 w 1588844"/>
                <a:gd name="connsiteY625" fmla="*/ 1111280 h 1307276"/>
                <a:gd name="connsiteX626" fmla="*/ 512162 w 1588844"/>
                <a:gd name="connsiteY626" fmla="*/ 1118891 h 1307276"/>
                <a:gd name="connsiteX627" fmla="*/ 517874 w 1588844"/>
                <a:gd name="connsiteY627" fmla="*/ 1188346 h 1307276"/>
                <a:gd name="connsiteX628" fmla="*/ 511210 w 1588844"/>
                <a:gd name="connsiteY628" fmla="*/ 1186443 h 1307276"/>
                <a:gd name="connsiteX629" fmla="*/ 507402 w 1588844"/>
                <a:gd name="connsiteY629" fmla="*/ 1219744 h 1307276"/>
                <a:gd name="connsiteX630" fmla="*/ 510258 w 1588844"/>
                <a:gd name="connsiteY630" fmla="*/ 1216889 h 1307276"/>
                <a:gd name="connsiteX631" fmla="*/ 499786 w 1588844"/>
                <a:gd name="connsiteY631" fmla="*/ 1257801 h 1307276"/>
                <a:gd name="connsiteX632" fmla="*/ 495978 w 1588844"/>
                <a:gd name="connsiteY632" fmla="*/ 1240675 h 1307276"/>
                <a:gd name="connsiteX633" fmla="*/ 495978 w 1588844"/>
                <a:gd name="connsiteY633" fmla="*/ 1257801 h 1307276"/>
                <a:gd name="connsiteX634" fmla="*/ 487411 w 1588844"/>
                <a:gd name="connsiteY634" fmla="*/ 1255898 h 1307276"/>
                <a:gd name="connsiteX635" fmla="*/ 495026 w 1588844"/>
                <a:gd name="connsiteY635" fmla="*/ 1238772 h 1307276"/>
                <a:gd name="connsiteX636" fmla="*/ 491218 w 1588844"/>
                <a:gd name="connsiteY636" fmla="*/ 1241627 h 1307276"/>
                <a:gd name="connsiteX637" fmla="*/ 491662 w 1588844"/>
                <a:gd name="connsiteY637" fmla="*/ 1239677 h 1307276"/>
                <a:gd name="connsiteX638" fmla="*/ 489433 w 1588844"/>
                <a:gd name="connsiteY638" fmla="*/ 1239605 h 1307276"/>
                <a:gd name="connsiteX639" fmla="*/ 492170 w 1588844"/>
                <a:gd name="connsiteY639" fmla="*/ 1233064 h 1307276"/>
                <a:gd name="connsiteX640" fmla="*/ 492882 w 1588844"/>
                <a:gd name="connsiteY640" fmla="*/ 1234309 h 1307276"/>
                <a:gd name="connsiteX641" fmla="*/ 495978 w 1588844"/>
                <a:gd name="connsiteY641" fmla="*/ 1220695 h 1307276"/>
                <a:gd name="connsiteX642" fmla="*/ 496930 w 1588844"/>
                <a:gd name="connsiteY642" fmla="*/ 1232112 h 1307276"/>
                <a:gd name="connsiteX643" fmla="*/ 499786 w 1588844"/>
                <a:gd name="connsiteY643" fmla="*/ 1209278 h 1307276"/>
                <a:gd name="connsiteX644" fmla="*/ 486459 w 1588844"/>
                <a:gd name="connsiteY644" fmla="*/ 1209278 h 1307276"/>
                <a:gd name="connsiteX645" fmla="*/ 502642 w 1588844"/>
                <a:gd name="connsiteY645" fmla="*/ 1180735 h 1307276"/>
                <a:gd name="connsiteX646" fmla="*/ 505498 w 1588844"/>
                <a:gd name="connsiteY646" fmla="*/ 1183589 h 1307276"/>
                <a:gd name="connsiteX647" fmla="*/ 509306 w 1588844"/>
                <a:gd name="connsiteY647" fmla="*/ 1165512 h 1307276"/>
                <a:gd name="connsiteX648" fmla="*/ 501690 w 1588844"/>
                <a:gd name="connsiteY648" fmla="*/ 1175026 h 1307276"/>
                <a:gd name="connsiteX649" fmla="*/ 505498 w 1588844"/>
                <a:gd name="connsiteY649" fmla="*/ 1158852 h 1307276"/>
                <a:gd name="connsiteX650" fmla="*/ 495026 w 1588844"/>
                <a:gd name="connsiteY650" fmla="*/ 1187395 h 1307276"/>
                <a:gd name="connsiteX651" fmla="*/ 487411 w 1588844"/>
                <a:gd name="connsiteY651" fmla="*/ 1187395 h 1307276"/>
                <a:gd name="connsiteX652" fmla="*/ 493572 w 1588844"/>
                <a:gd name="connsiteY652" fmla="*/ 1161296 h 1307276"/>
                <a:gd name="connsiteX653" fmla="*/ 489314 w 1588844"/>
                <a:gd name="connsiteY653" fmla="*/ 1166464 h 1307276"/>
                <a:gd name="connsiteX654" fmla="*/ 494279 w 1588844"/>
                <a:gd name="connsiteY654" fmla="*/ 1158305 h 1307276"/>
                <a:gd name="connsiteX655" fmla="*/ 497406 w 1588844"/>
                <a:gd name="connsiteY655" fmla="*/ 1145056 h 1307276"/>
                <a:gd name="connsiteX656" fmla="*/ 498834 w 1588844"/>
                <a:gd name="connsiteY656" fmla="*/ 1102717 h 1307276"/>
                <a:gd name="connsiteX657" fmla="*/ 488362 w 1588844"/>
                <a:gd name="connsiteY657" fmla="*/ 1099863 h 1307276"/>
                <a:gd name="connsiteX658" fmla="*/ 492170 w 1588844"/>
                <a:gd name="connsiteY658" fmla="*/ 1081785 h 1307276"/>
                <a:gd name="connsiteX659" fmla="*/ 480747 w 1588844"/>
                <a:gd name="connsiteY659" fmla="*/ 1090348 h 1307276"/>
                <a:gd name="connsiteX660" fmla="*/ 495026 w 1588844"/>
                <a:gd name="connsiteY660" fmla="*/ 1038019 h 1307276"/>
                <a:gd name="connsiteX661" fmla="*/ 489314 w 1588844"/>
                <a:gd name="connsiteY661" fmla="*/ 1044679 h 1307276"/>
                <a:gd name="connsiteX662" fmla="*/ 497882 w 1588844"/>
                <a:gd name="connsiteY662" fmla="*/ 1007573 h 1307276"/>
                <a:gd name="connsiteX663" fmla="*/ 483602 w 1588844"/>
                <a:gd name="connsiteY663" fmla="*/ 1026602 h 1307276"/>
                <a:gd name="connsiteX664" fmla="*/ 480747 w 1588844"/>
                <a:gd name="connsiteY664" fmla="*/ 1019942 h 1307276"/>
                <a:gd name="connsiteX665" fmla="*/ 475035 w 1588844"/>
                <a:gd name="connsiteY665" fmla="*/ 1024699 h 1307276"/>
                <a:gd name="connsiteX666" fmla="*/ 495026 w 1588844"/>
                <a:gd name="connsiteY666" fmla="*/ 1004719 h 1307276"/>
                <a:gd name="connsiteX667" fmla="*/ 486459 w 1588844"/>
                <a:gd name="connsiteY667" fmla="*/ 995204 h 1307276"/>
                <a:gd name="connsiteX668" fmla="*/ 497882 w 1588844"/>
                <a:gd name="connsiteY668" fmla="*/ 952390 h 1307276"/>
                <a:gd name="connsiteX669" fmla="*/ 490266 w 1588844"/>
                <a:gd name="connsiteY669" fmla="*/ 941924 h 1307276"/>
                <a:gd name="connsiteX670" fmla="*/ 473131 w 1588844"/>
                <a:gd name="connsiteY670" fmla="*/ 970467 h 1307276"/>
                <a:gd name="connsiteX671" fmla="*/ 481699 w 1588844"/>
                <a:gd name="connsiteY671" fmla="*/ 962855 h 1307276"/>
                <a:gd name="connsiteX672" fmla="*/ 479795 w 1588844"/>
                <a:gd name="connsiteY672" fmla="*/ 987593 h 1307276"/>
                <a:gd name="connsiteX673" fmla="*/ 480747 w 1588844"/>
                <a:gd name="connsiteY673" fmla="*/ 969515 h 1307276"/>
                <a:gd name="connsiteX674" fmla="*/ 475035 w 1588844"/>
                <a:gd name="connsiteY674" fmla="*/ 979981 h 1307276"/>
                <a:gd name="connsiteX675" fmla="*/ 471227 w 1588844"/>
                <a:gd name="connsiteY675" fmla="*/ 958098 h 1307276"/>
                <a:gd name="connsiteX676" fmla="*/ 470275 w 1588844"/>
                <a:gd name="connsiteY676" fmla="*/ 959050 h 1307276"/>
                <a:gd name="connsiteX677" fmla="*/ 475035 w 1588844"/>
                <a:gd name="connsiteY677" fmla="*/ 932409 h 1307276"/>
                <a:gd name="connsiteX678" fmla="*/ 484554 w 1588844"/>
                <a:gd name="connsiteY678" fmla="*/ 943827 h 1307276"/>
                <a:gd name="connsiteX679" fmla="*/ 490037 w 1588844"/>
                <a:gd name="connsiteY679" fmla="*/ 915922 h 1307276"/>
                <a:gd name="connsiteX680" fmla="*/ 487053 w 1588844"/>
                <a:gd name="connsiteY680" fmla="*/ 911835 h 1307276"/>
                <a:gd name="connsiteX681" fmla="*/ 484554 w 1588844"/>
                <a:gd name="connsiteY681" fmla="*/ 909575 h 1307276"/>
                <a:gd name="connsiteX682" fmla="*/ 491284 w 1588844"/>
                <a:gd name="connsiteY682" fmla="*/ 909575 h 1307276"/>
                <a:gd name="connsiteX683" fmla="*/ 492289 w 1588844"/>
                <a:gd name="connsiteY683" fmla="*/ 904461 h 1307276"/>
                <a:gd name="connsiteX684" fmla="*/ 486459 w 1588844"/>
                <a:gd name="connsiteY684" fmla="*/ 865809 h 1307276"/>
                <a:gd name="connsiteX685" fmla="*/ 477891 w 1588844"/>
                <a:gd name="connsiteY685" fmla="*/ 880080 h 1307276"/>
                <a:gd name="connsiteX686" fmla="*/ 473131 w 1588844"/>
                <a:gd name="connsiteY686" fmla="*/ 857246 h 1307276"/>
                <a:gd name="connsiteX687" fmla="*/ 467419 w 1588844"/>
                <a:gd name="connsiteY687" fmla="*/ 867712 h 1307276"/>
                <a:gd name="connsiteX688" fmla="*/ 468371 w 1588844"/>
                <a:gd name="connsiteY688" fmla="*/ 868663 h 1307276"/>
                <a:gd name="connsiteX689" fmla="*/ 464563 w 1588844"/>
                <a:gd name="connsiteY689" fmla="*/ 871517 h 1307276"/>
                <a:gd name="connsiteX690" fmla="*/ 477891 w 1588844"/>
                <a:gd name="connsiteY690" fmla="*/ 843926 h 1307276"/>
                <a:gd name="connsiteX691" fmla="*/ 474083 w 1588844"/>
                <a:gd name="connsiteY691" fmla="*/ 843438 h 1307276"/>
                <a:gd name="connsiteX692" fmla="*/ 474083 w 1588844"/>
                <a:gd name="connsiteY692" fmla="*/ 852488 h 1307276"/>
                <a:gd name="connsiteX693" fmla="*/ 471227 w 1588844"/>
                <a:gd name="connsiteY693" fmla="*/ 856294 h 1307276"/>
                <a:gd name="connsiteX694" fmla="*/ 473986 w 1588844"/>
                <a:gd name="connsiteY694" fmla="*/ 843425 h 1307276"/>
                <a:gd name="connsiteX695" fmla="*/ 473250 w 1588844"/>
                <a:gd name="connsiteY695" fmla="*/ 843331 h 1307276"/>
                <a:gd name="connsiteX696" fmla="*/ 469323 w 1588844"/>
                <a:gd name="connsiteY696" fmla="*/ 839168 h 1307276"/>
                <a:gd name="connsiteX697" fmla="*/ 478843 w 1588844"/>
                <a:gd name="connsiteY697" fmla="*/ 840120 h 1307276"/>
                <a:gd name="connsiteX698" fmla="*/ 479795 w 1588844"/>
                <a:gd name="connsiteY698" fmla="*/ 824897 h 1307276"/>
                <a:gd name="connsiteX699" fmla="*/ 469323 w 1588844"/>
                <a:gd name="connsiteY699" fmla="*/ 834411 h 1307276"/>
                <a:gd name="connsiteX700" fmla="*/ 477891 w 1588844"/>
                <a:gd name="connsiteY700" fmla="*/ 809674 h 1307276"/>
                <a:gd name="connsiteX701" fmla="*/ 475987 w 1588844"/>
                <a:gd name="connsiteY701" fmla="*/ 810625 h 1307276"/>
                <a:gd name="connsiteX702" fmla="*/ 477891 w 1588844"/>
                <a:gd name="connsiteY702" fmla="*/ 802062 h 1307276"/>
                <a:gd name="connsiteX703" fmla="*/ 474083 w 1588844"/>
                <a:gd name="connsiteY703" fmla="*/ 808722 h 1307276"/>
                <a:gd name="connsiteX704" fmla="*/ 475035 w 1588844"/>
                <a:gd name="connsiteY704" fmla="*/ 775422 h 1307276"/>
                <a:gd name="connsiteX705" fmla="*/ 478843 w 1588844"/>
                <a:gd name="connsiteY705" fmla="*/ 768762 h 1307276"/>
                <a:gd name="connsiteX706" fmla="*/ 475035 w 1588844"/>
                <a:gd name="connsiteY706" fmla="*/ 767811 h 1307276"/>
                <a:gd name="connsiteX707" fmla="*/ 478843 w 1588844"/>
                <a:gd name="connsiteY707" fmla="*/ 761151 h 1307276"/>
                <a:gd name="connsiteX708" fmla="*/ 467419 w 1588844"/>
                <a:gd name="connsiteY708" fmla="*/ 753539 h 1307276"/>
                <a:gd name="connsiteX709" fmla="*/ 467419 w 1588844"/>
                <a:gd name="connsiteY709" fmla="*/ 754490 h 1307276"/>
                <a:gd name="connsiteX710" fmla="*/ 460755 w 1588844"/>
                <a:gd name="connsiteY710" fmla="*/ 750685 h 1307276"/>
                <a:gd name="connsiteX711" fmla="*/ 462659 w 1588844"/>
                <a:gd name="connsiteY711" fmla="*/ 745928 h 1307276"/>
                <a:gd name="connsiteX712" fmla="*/ 432900 w 1588844"/>
                <a:gd name="connsiteY712" fmla="*/ 753363 h 1307276"/>
                <a:gd name="connsiteX713" fmla="*/ 437908 w 1588844"/>
                <a:gd name="connsiteY713" fmla="*/ 746879 h 1307276"/>
                <a:gd name="connsiteX714" fmla="*/ 415061 w 1588844"/>
                <a:gd name="connsiteY714" fmla="*/ 744025 h 1307276"/>
                <a:gd name="connsiteX715" fmla="*/ 410301 w 1588844"/>
                <a:gd name="connsiteY715" fmla="*/ 751636 h 1307276"/>
                <a:gd name="connsiteX716" fmla="*/ 418868 w 1588844"/>
                <a:gd name="connsiteY716" fmla="*/ 750685 h 1307276"/>
                <a:gd name="connsiteX717" fmla="*/ 416013 w 1588844"/>
                <a:gd name="connsiteY717" fmla="*/ 755442 h 1307276"/>
                <a:gd name="connsiteX718" fmla="*/ 416964 w 1588844"/>
                <a:gd name="connsiteY718" fmla="*/ 734510 h 1307276"/>
                <a:gd name="connsiteX719" fmla="*/ 404113 w 1588844"/>
                <a:gd name="connsiteY719" fmla="*/ 733202 h 1307276"/>
                <a:gd name="connsiteX720" fmla="*/ 399649 w 1588844"/>
                <a:gd name="connsiteY720" fmla="*/ 731662 h 1307276"/>
                <a:gd name="connsiteX721" fmla="*/ 400781 w 1588844"/>
                <a:gd name="connsiteY721" fmla="*/ 730705 h 1307276"/>
                <a:gd name="connsiteX722" fmla="*/ 398904 w 1588844"/>
                <a:gd name="connsiteY722" fmla="*/ 731405 h 1307276"/>
                <a:gd name="connsiteX723" fmla="*/ 394117 w 1588844"/>
                <a:gd name="connsiteY723" fmla="*/ 729753 h 1307276"/>
                <a:gd name="connsiteX724" fmla="*/ 395566 w 1588844"/>
                <a:gd name="connsiteY724" fmla="*/ 732648 h 1307276"/>
                <a:gd name="connsiteX725" fmla="*/ 393760 w 1588844"/>
                <a:gd name="connsiteY725" fmla="*/ 733321 h 1307276"/>
                <a:gd name="connsiteX726" fmla="*/ 381741 w 1588844"/>
                <a:gd name="connsiteY726" fmla="*/ 734510 h 1307276"/>
                <a:gd name="connsiteX727" fmla="*/ 393046 w 1588844"/>
                <a:gd name="connsiteY727" fmla="*/ 737245 h 1307276"/>
                <a:gd name="connsiteX728" fmla="*/ 396433 w 1588844"/>
                <a:gd name="connsiteY728" fmla="*/ 734382 h 1307276"/>
                <a:gd name="connsiteX729" fmla="*/ 398639 w 1588844"/>
                <a:gd name="connsiteY729" fmla="*/ 738791 h 1307276"/>
                <a:gd name="connsiteX730" fmla="*/ 398877 w 1588844"/>
                <a:gd name="connsiteY730" fmla="*/ 747830 h 1307276"/>
                <a:gd name="connsiteX731" fmla="*/ 362702 w 1588844"/>
                <a:gd name="connsiteY731" fmla="*/ 738316 h 1307276"/>
                <a:gd name="connsiteX732" fmla="*/ 318911 w 1588844"/>
                <a:gd name="connsiteY732" fmla="*/ 756393 h 1307276"/>
                <a:gd name="connsiteX733" fmla="*/ 310343 w 1588844"/>
                <a:gd name="connsiteY733" fmla="*/ 752588 h 1307276"/>
                <a:gd name="connsiteX734" fmla="*/ 313199 w 1588844"/>
                <a:gd name="connsiteY734" fmla="*/ 756393 h 1307276"/>
                <a:gd name="connsiteX735" fmla="*/ 288448 w 1588844"/>
                <a:gd name="connsiteY735" fmla="*/ 746879 h 1307276"/>
                <a:gd name="connsiteX736" fmla="*/ 293208 w 1588844"/>
                <a:gd name="connsiteY736" fmla="*/ 753539 h 1307276"/>
                <a:gd name="connsiteX737" fmla="*/ 239897 w 1588844"/>
                <a:gd name="connsiteY737" fmla="*/ 744025 h 1307276"/>
                <a:gd name="connsiteX738" fmla="*/ 243705 w 1588844"/>
                <a:gd name="connsiteY738" fmla="*/ 746879 h 1307276"/>
                <a:gd name="connsiteX739" fmla="*/ 234186 w 1588844"/>
                <a:gd name="connsiteY739" fmla="*/ 744976 h 1307276"/>
                <a:gd name="connsiteX740" fmla="*/ 241801 w 1588844"/>
                <a:gd name="connsiteY740" fmla="*/ 739267 h 1307276"/>
                <a:gd name="connsiteX741" fmla="*/ 195155 w 1588844"/>
                <a:gd name="connsiteY741" fmla="*/ 742122 h 1307276"/>
                <a:gd name="connsiteX742" fmla="*/ 202175 w 1588844"/>
                <a:gd name="connsiteY742" fmla="*/ 745214 h 1307276"/>
                <a:gd name="connsiteX743" fmla="*/ 202645 w 1588844"/>
                <a:gd name="connsiteY743" fmla="*/ 748782 h 1307276"/>
                <a:gd name="connsiteX744" fmla="*/ 202770 w 1588844"/>
                <a:gd name="connsiteY744" fmla="*/ 749733 h 1307276"/>
                <a:gd name="connsiteX745" fmla="*/ 201435 w 1588844"/>
                <a:gd name="connsiteY745" fmla="*/ 748782 h 1307276"/>
                <a:gd name="connsiteX746" fmla="*/ 191585 w 1588844"/>
                <a:gd name="connsiteY746" fmla="*/ 741765 h 1307276"/>
                <a:gd name="connsiteX747" fmla="*/ 178971 w 1588844"/>
                <a:gd name="connsiteY747" fmla="*/ 740219 h 1307276"/>
                <a:gd name="connsiteX748" fmla="*/ 188491 w 1588844"/>
                <a:gd name="connsiteY748" fmla="*/ 752588 h 1307276"/>
                <a:gd name="connsiteX749" fmla="*/ 170403 w 1588844"/>
                <a:gd name="connsiteY749" fmla="*/ 752588 h 1307276"/>
                <a:gd name="connsiteX750" fmla="*/ 166595 w 1588844"/>
                <a:gd name="connsiteY750" fmla="*/ 757345 h 1307276"/>
                <a:gd name="connsiteX751" fmla="*/ 146604 w 1588844"/>
                <a:gd name="connsiteY751" fmla="*/ 757345 h 1307276"/>
                <a:gd name="connsiteX752" fmla="*/ 148508 w 1588844"/>
                <a:gd name="connsiteY752" fmla="*/ 760199 h 1307276"/>
                <a:gd name="connsiteX753" fmla="*/ 116141 w 1588844"/>
                <a:gd name="connsiteY753" fmla="*/ 758296 h 1307276"/>
                <a:gd name="connsiteX754" fmla="*/ 118045 w 1588844"/>
                <a:gd name="connsiteY754" fmla="*/ 763053 h 1307276"/>
                <a:gd name="connsiteX755" fmla="*/ 92342 w 1588844"/>
                <a:gd name="connsiteY755" fmla="*/ 762102 h 1307276"/>
                <a:gd name="connsiteX756" fmla="*/ 98053 w 1588844"/>
                <a:gd name="connsiteY756" fmla="*/ 767811 h 1307276"/>
                <a:gd name="connsiteX757" fmla="*/ 67590 w 1588844"/>
                <a:gd name="connsiteY757" fmla="*/ 764005 h 1307276"/>
                <a:gd name="connsiteX758" fmla="*/ 61878 w 1588844"/>
                <a:gd name="connsiteY758" fmla="*/ 775422 h 1307276"/>
                <a:gd name="connsiteX759" fmla="*/ 44743 w 1588844"/>
                <a:gd name="connsiteY759" fmla="*/ 773519 h 1307276"/>
                <a:gd name="connsiteX760" fmla="*/ 50454 w 1588844"/>
                <a:gd name="connsiteY760" fmla="*/ 776374 h 1307276"/>
                <a:gd name="connsiteX761" fmla="*/ 50454 w 1588844"/>
                <a:gd name="connsiteY761" fmla="*/ 773519 h 1307276"/>
                <a:gd name="connsiteX762" fmla="*/ 55214 w 1588844"/>
                <a:gd name="connsiteY762" fmla="*/ 777325 h 1307276"/>
                <a:gd name="connsiteX763" fmla="*/ 36175 w 1588844"/>
                <a:gd name="connsiteY763" fmla="*/ 776374 h 1307276"/>
                <a:gd name="connsiteX764" fmla="*/ 41887 w 1588844"/>
                <a:gd name="connsiteY764" fmla="*/ 784936 h 1307276"/>
                <a:gd name="connsiteX765" fmla="*/ 0 w 1588844"/>
                <a:gd name="connsiteY765" fmla="*/ 774471 h 1307276"/>
                <a:gd name="connsiteX766" fmla="*/ 952 w 1588844"/>
                <a:gd name="connsiteY766" fmla="*/ 763053 h 1307276"/>
                <a:gd name="connsiteX767" fmla="*/ 15232 w 1588844"/>
                <a:gd name="connsiteY767" fmla="*/ 761151 h 1307276"/>
                <a:gd name="connsiteX768" fmla="*/ 1904 w 1588844"/>
                <a:gd name="connsiteY768" fmla="*/ 750685 h 1307276"/>
                <a:gd name="connsiteX769" fmla="*/ 11424 w 1588844"/>
                <a:gd name="connsiteY769" fmla="*/ 749733 h 1307276"/>
                <a:gd name="connsiteX770" fmla="*/ 10472 w 1588844"/>
                <a:gd name="connsiteY770" fmla="*/ 747830 h 1307276"/>
                <a:gd name="connsiteX771" fmla="*/ 18087 w 1588844"/>
                <a:gd name="connsiteY771" fmla="*/ 747830 h 1307276"/>
                <a:gd name="connsiteX772" fmla="*/ 17135 w 1588844"/>
                <a:gd name="connsiteY772" fmla="*/ 727850 h 1307276"/>
                <a:gd name="connsiteX773" fmla="*/ 31415 w 1588844"/>
                <a:gd name="connsiteY773" fmla="*/ 736413 h 1307276"/>
                <a:gd name="connsiteX774" fmla="*/ 42839 w 1588844"/>
                <a:gd name="connsiteY774" fmla="*/ 730705 h 1307276"/>
                <a:gd name="connsiteX775" fmla="*/ 28559 w 1588844"/>
                <a:gd name="connsiteY775" fmla="*/ 724044 h 1307276"/>
                <a:gd name="connsiteX776" fmla="*/ 42839 w 1588844"/>
                <a:gd name="connsiteY776" fmla="*/ 711676 h 1307276"/>
                <a:gd name="connsiteX777" fmla="*/ 81870 w 1588844"/>
                <a:gd name="connsiteY777" fmla="*/ 694550 h 1307276"/>
                <a:gd name="connsiteX778" fmla="*/ 86630 w 1588844"/>
                <a:gd name="connsiteY778" fmla="*/ 706919 h 1307276"/>
                <a:gd name="connsiteX779" fmla="*/ 99005 w 1588844"/>
                <a:gd name="connsiteY779" fmla="*/ 700258 h 1307276"/>
                <a:gd name="connsiteX780" fmla="*/ 103765 w 1588844"/>
                <a:gd name="connsiteY780" fmla="*/ 709773 h 1307276"/>
                <a:gd name="connsiteX781" fmla="*/ 111381 w 1588844"/>
                <a:gd name="connsiteY781" fmla="*/ 704064 h 1307276"/>
                <a:gd name="connsiteX782" fmla="*/ 105669 w 1588844"/>
                <a:gd name="connsiteY782" fmla="*/ 692647 h 1307276"/>
                <a:gd name="connsiteX783" fmla="*/ 122805 w 1588844"/>
                <a:gd name="connsiteY783" fmla="*/ 694550 h 1307276"/>
                <a:gd name="connsiteX784" fmla="*/ 118045 w 1588844"/>
                <a:gd name="connsiteY784" fmla="*/ 690744 h 1307276"/>
                <a:gd name="connsiteX785" fmla="*/ 182779 w 1588844"/>
                <a:gd name="connsiteY785" fmla="*/ 685987 h 1307276"/>
                <a:gd name="connsiteX786" fmla="*/ 180875 w 1588844"/>
                <a:gd name="connsiteY786" fmla="*/ 681230 h 1307276"/>
                <a:gd name="connsiteX787" fmla="*/ 189443 w 1588844"/>
                <a:gd name="connsiteY787" fmla="*/ 683133 h 1307276"/>
                <a:gd name="connsiteX788" fmla="*/ 187539 w 1588844"/>
                <a:gd name="connsiteY788" fmla="*/ 680278 h 1307276"/>
                <a:gd name="connsiteX789" fmla="*/ 236089 w 1588844"/>
                <a:gd name="connsiteY789" fmla="*/ 685035 h 1307276"/>
                <a:gd name="connsiteX790" fmla="*/ 226570 w 1588844"/>
                <a:gd name="connsiteY790" fmla="*/ 679327 h 1307276"/>
                <a:gd name="connsiteX791" fmla="*/ 242753 w 1588844"/>
                <a:gd name="connsiteY791" fmla="*/ 685987 h 1307276"/>
                <a:gd name="connsiteX792" fmla="*/ 240849 w 1588844"/>
                <a:gd name="connsiteY792" fmla="*/ 677424 h 1307276"/>
                <a:gd name="connsiteX793" fmla="*/ 279880 w 1588844"/>
                <a:gd name="connsiteY793" fmla="*/ 683133 h 1307276"/>
                <a:gd name="connsiteX794" fmla="*/ 279880 w 1588844"/>
                <a:gd name="connsiteY794" fmla="*/ 677424 h 1307276"/>
                <a:gd name="connsiteX795" fmla="*/ 289400 w 1588844"/>
                <a:gd name="connsiteY795" fmla="*/ 680278 h 1307276"/>
                <a:gd name="connsiteX796" fmla="*/ 286544 w 1588844"/>
                <a:gd name="connsiteY796" fmla="*/ 676473 h 1307276"/>
                <a:gd name="connsiteX797" fmla="*/ 317007 w 1588844"/>
                <a:gd name="connsiteY797" fmla="*/ 681230 h 1307276"/>
                <a:gd name="connsiteX798" fmla="*/ 309391 w 1588844"/>
                <a:gd name="connsiteY798" fmla="*/ 670764 h 1307276"/>
                <a:gd name="connsiteX799" fmla="*/ 336999 w 1588844"/>
                <a:gd name="connsiteY799" fmla="*/ 680278 h 1307276"/>
                <a:gd name="connsiteX800" fmla="*/ 340806 w 1588844"/>
                <a:gd name="connsiteY800" fmla="*/ 670764 h 1307276"/>
                <a:gd name="connsiteX801" fmla="*/ 351278 w 1588844"/>
                <a:gd name="connsiteY801" fmla="*/ 677424 h 1307276"/>
                <a:gd name="connsiteX802" fmla="*/ 350326 w 1588844"/>
                <a:gd name="connsiteY802" fmla="*/ 672667 h 1307276"/>
                <a:gd name="connsiteX803" fmla="*/ 470275 w 1588844"/>
                <a:gd name="connsiteY803" fmla="*/ 678375 h 1307276"/>
                <a:gd name="connsiteX804" fmla="*/ 470275 w 1588844"/>
                <a:gd name="connsiteY804" fmla="*/ 670764 h 1307276"/>
                <a:gd name="connsiteX805" fmla="*/ 464563 w 1588844"/>
                <a:gd name="connsiteY805" fmla="*/ 675521 h 1307276"/>
                <a:gd name="connsiteX806" fmla="*/ 472179 w 1588844"/>
                <a:gd name="connsiteY806" fmla="*/ 661250 h 1307276"/>
                <a:gd name="connsiteX807" fmla="*/ 477891 w 1588844"/>
                <a:gd name="connsiteY807" fmla="*/ 673618 h 1307276"/>
                <a:gd name="connsiteX808" fmla="*/ 496930 w 1588844"/>
                <a:gd name="connsiteY808" fmla="*/ 657444 h 1307276"/>
                <a:gd name="connsiteX809" fmla="*/ 507402 w 1588844"/>
                <a:gd name="connsiteY809" fmla="*/ 612726 h 1307276"/>
                <a:gd name="connsiteX810" fmla="*/ 494074 w 1588844"/>
                <a:gd name="connsiteY810" fmla="*/ 608920 h 1307276"/>
                <a:gd name="connsiteX811" fmla="*/ 480747 w 1588844"/>
                <a:gd name="connsiteY811" fmla="*/ 627949 h 1307276"/>
                <a:gd name="connsiteX812" fmla="*/ 489314 w 1588844"/>
                <a:gd name="connsiteY812" fmla="*/ 652687 h 1307276"/>
                <a:gd name="connsiteX813" fmla="*/ 485506 w 1588844"/>
                <a:gd name="connsiteY813" fmla="*/ 639366 h 1307276"/>
                <a:gd name="connsiteX814" fmla="*/ 471227 w 1588844"/>
                <a:gd name="connsiteY814" fmla="*/ 649832 h 1307276"/>
                <a:gd name="connsiteX815" fmla="*/ 467419 w 1588844"/>
                <a:gd name="connsiteY815" fmla="*/ 614629 h 1307276"/>
                <a:gd name="connsiteX816" fmla="*/ 474083 w 1588844"/>
                <a:gd name="connsiteY816" fmla="*/ 598455 h 1307276"/>
                <a:gd name="connsiteX817" fmla="*/ 493122 w 1588844"/>
                <a:gd name="connsiteY817" fmla="*/ 587037 h 1307276"/>
                <a:gd name="connsiteX818" fmla="*/ 490266 w 1588844"/>
                <a:gd name="connsiteY818" fmla="*/ 567057 h 1307276"/>
                <a:gd name="connsiteX819" fmla="*/ 476939 w 1588844"/>
                <a:gd name="connsiteY819" fmla="*/ 564203 h 1307276"/>
                <a:gd name="connsiteX820" fmla="*/ 467419 w 1588844"/>
                <a:gd name="connsiteY820" fmla="*/ 587989 h 1307276"/>
                <a:gd name="connsiteX821" fmla="*/ 462659 w 1588844"/>
                <a:gd name="connsiteY821" fmla="*/ 569911 h 1307276"/>
                <a:gd name="connsiteX822" fmla="*/ 471227 w 1588844"/>
                <a:gd name="connsiteY822" fmla="*/ 565154 h 1307276"/>
                <a:gd name="connsiteX823" fmla="*/ 464563 w 1588844"/>
                <a:gd name="connsiteY823" fmla="*/ 562300 h 1307276"/>
                <a:gd name="connsiteX824" fmla="*/ 472179 w 1588844"/>
                <a:gd name="connsiteY824" fmla="*/ 521388 h 1307276"/>
                <a:gd name="connsiteX825" fmla="*/ 468371 w 1588844"/>
                <a:gd name="connsiteY825" fmla="*/ 534708 h 1307276"/>
                <a:gd name="connsiteX826" fmla="*/ 487411 w 1588844"/>
                <a:gd name="connsiteY826" fmla="*/ 537563 h 1307276"/>
                <a:gd name="connsiteX827" fmla="*/ 495978 w 1588844"/>
                <a:gd name="connsiteY827" fmla="*/ 478573 h 1307276"/>
                <a:gd name="connsiteX828" fmla="*/ 494814 w 1588844"/>
                <a:gd name="connsiteY828" fmla="*/ 480264 h 1307276"/>
                <a:gd name="connsiteX829" fmla="*/ 494074 w 1588844"/>
                <a:gd name="connsiteY829" fmla="*/ 479525 h 1307276"/>
                <a:gd name="connsiteX830" fmla="*/ 492581 w 1588844"/>
                <a:gd name="connsiteY830" fmla="*/ 483505 h 1307276"/>
                <a:gd name="connsiteX831" fmla="*/ 490980 w 1588844"/>
                <a:gd name="connsiteY831" fmla="*/ 485828 h 1307276"/>
                <a:gd name="connsiteX832" fmla="*/ 484554 w 1588844"/>
                <a:gd name="connsiteY832" fmla="*/ 490942 h 1307276"/>
                <a:gd name="connsiteX833" fmla="*/ 489672 w 1588844"/>
                <a:gd name="connsiteY833" fmla="*/ 469773 h 1307276"/>
                <a:gd name="connsiteX834" fmla="*/ 493852 w 1588844"/>
                <a:gd name="connsiteY834" fmla="*/ 462490 h 1307276"/>
                <a:gd name="connsiteX835" fmla="*/ 490623 w 1588844"/>
                <a:gd name="connsiteY835" fmla="*/ 460125 h 1307276"/>
                <a:gd name="connsiteX836" fmla="*/ 487410 w 1588844"/>
                <a:gd name="connsiteY836" fmla="*/ 445273 h 1307276"/>
                <a:gd name="connsiteX837" fmla="*/ 493717 w 1588844"/>
                <a:gd name="connsiteY837" fmla="*/ 452171 h 1307276"/>
                <a:gd name="connsiteX838" fmla="*/ 494743 w 1588844"/>
                <a:gd name="connsiteY838" fmla="*/ 460937 h 1307276"/>
                <a:gd name="connsiteX839" fmla="*/ 502642 w 1588844"/>
                <a:gd name="connsiteY839" fmla="*/ 447176 h 1307276"/>
                <a:gd name="connsiteX840" fmla="*/ 493122 w 1588844"/>
                <a:gd name="connsiteY840" fmla="*/ 450030 h 1307276"/>
                <a:gd name="connsiteX841" fmla="*/ 493122 w 1588844"/>
                <a:gd name="connsiteY841" fmla="*/ 431002 h 1307276"/>
                <a:gd name="connsiteX842" fmla="*/ 497882 w 1588844"/>
                <a:gd name="connsiteY842" fmla="*/ 430050 h 1307276"/>
                <a:gd name="connsiteX843" fmla="*/ 488362 w 1588844"/>
                <a:gd name="connsiteY843" fmla="*/ 421487 h 1307276"/>
                <a:gd name="connsiteX844" fmla="*/ 486459 w 1588844"/>
                <a:gd name="connsiteY844" fmla="*/ 397701 h 1307276"/>
                <a:gd name="connsiteX845" fmla="*/ 483602 w 1588844"/>
                <a:gd name="connsiteY845" fmla="*/ 398653 h 1307276"/>
                <a:gd name="connsiteX846" fmla="*/ 482175 w 1588844"/>
                <a:gd name="connsiteY846" fmla="*/ 375699 h 1307276"/>
                <a:gd name="connsiteX847" fmla="*/ 477148 w 1588844"/>
                <a:gd name="connsiteY847" fmla="*/ 359035 h 1307276"/>
                <a:gd name="connsiteX848" fmla="*/ 483602 w 1588844"/>
                <a:gd name="connsiteY848" fmla="*/ 363449 h 1307276"/>
                <a:gd name="connsiteX849" fmla="*/ 486459 w 1588844"/>
                <a:gd name="connsiteY849" fmla="*/ 344421 h 1307276"/>
                <a:gd name="connsiteX850" fmla="*/ 478843 w 1588844"/>
                <a:gd name="connsiteY850" fmla="*/ 340615 h 1307276"/>
                <a:gd name="connsiteX851" fmla="*/ 479795 w 1588844"/>
                <a:gd name="connsiteY851" fmla="*/ 347275 h 1307276"/>
                <a:gd name="connsiteX852" fmla="*/ 475035 w 1588844"/>
                <a:gd name="connsiteY852" fmla="*/ 344421 h 1307276"/>
                <a:gd name="connsiteX853" fmla="*/ 495978 w 1588844"/>
                <a:gd name="connsiteY853" fmla="*/ 345372 h 1307276"/>
                <a:gd name="connsiteX854" fmla="*/ 500738 w 1588844"/>
                <a:gd name="connsiteY854" fmla="*/ 326343 h 1307276"/>
                <a:gd name="connsiteX855" fmla="*/ 482651 w 1588844"/>
                <a:gd name="connsiteY855" fmla="*/ 330149 h 1307276"/>
                <a:gd name="connsiteX856" fmla="*/ 492170 w 1588844"/>
                <a:gd name="connsiteY856" fmla="*/ 300654 h 1307276"/>
                <a:gd name="connsiteX857" fmla="*/ 474083 w 1588844"/>
                <a:gd name="connsiteY857" fmla="*/ 264500 h 1307276"/>
                <a:gd name="connsiteX858" fmla="*/ 477891 w 1588844"/>
                <a:gd name="connsiteY858" fmla="*/ 257840 h 1307276"/>
                <a:gd name="connsiteX859" fmla="*/ 474083 w 1588844"/>
                <a:gd name="connsiteY859" fmla="*/ 260694 h 1307276"/>
                <a:gd name="connsiteX860" fmla="*/ 483602 w 1588844"/>
                <a:gd name="connsiteY860" fmla="*/ 239762 h 1307276"/>
                <a:gd name="connsiteX861" fmla="*/ 476939 w 1588844"/>
                <a:gd name="connsiteY861" fmla="*/ 243568 h 1307276"/>
                <a:gd name="connsiteX862" fmla="*/ 486459 w 1588844"/>
                <a:gd name="connsiteY862" fmla="*/ 198851 h 1307276"/>
                <a:gd name="connsiteX863" fmla="*/ 483602 w 1588844"/>
                <a:gd name="connsiteY863" fmla="*/ 201705 h 1307276"/>
                <a:gd name="connsiteX864" fmla="*/ 485506 w 1588844"/>
                <a:gd name="connsiteY864" fmla="*/ 193142 h 1307276"/>
                <a:gd name="connsiteX865" fmla="*/ 491218 w 1588844"/>
                <a:gd name="connsiteY865" fmla="*/ 198851 h 1307276"/>
                <a:gd name="connsiteX866" fmla="*/ 488362 w 1588844"/>
                <a:gd name="connsiteY866" fmla="*/ 160793 h 1307276"/>
                <a:gd name="connsiteX867" fmla="*/ 480747 w 1588844"/>
                <a:gd name="connsiteY867" fmla="*/ 167453 h 1307276"/>
                <a:gd name="connsiteX868" fmla="*/ 490266 w 1588844"/>
                <a:gd name="connsiteY868" fmla="*/ 148424 h 1307276"/>
                <a:gd name="connsiteX869" fmla="*/ 477891 w 1588844"/>
                <a:gd name="connsiteY869" fmla="*/ 156987 h 1307276"/>
                <a:gd name="connsiteX870" fmla="*/ 477891 w 1588844"/>
                <a:gd name="connsiteY870" fmla="*/ 141764 h 1307276"/>
                <a:gd name="connsiteX871" fmla="*/ 473131 w 1588844"/>
                <a:gd name="connsiteY871" fmla="*/ 138910 h 1307276"/>
                <a:gd name="connsiteX872" fmla="*/ 473131 w 1588844"/>
                <a:gd name="connsiteY872" fmla="*/ 121784 h 1307276"/>
                <a:gd name="connsiteX873" fmla="*/ 470275 w 1588844"/>
                <a:gd name="connsiteY873" fmla="*/ 122736 h 1307276"/>
                <a:gd name="connsiteX874" fmla="*/ 472179 w 1588844"/>
                <a:gd name="connsiteY874" fmla="*/ 96095 h 1307276"/>
                <a:gd name="connsiteX875" fmla="*/ 467419 w 1588844"/>
                <a:gd name="connsiteY875" fmla="*/ 97998 h 1307276"/>
                <a:gd name="connsiteX876" fmla="*/ 468371 w 1588844"/>
                <a:gd name="connsiteY876" fmla="*/ 77066 h 1307276"/>
                <a:gd name="connsiteX877" fmla="*/ 462659 w 1588844"/>
                <a:gd name="connsiteY877" fmla="*/ 81824 h 1307276"/>
                <a:gd name="connsiteX878" fmla="*/ 466467 w 1588844"/>
                <a:gd name="connsiteY878" fmla="*/ 56135 h 1307276"/>
                <a:gd name="connsiteX879" fmla="*/ 455043 w 1588844"/>
                <a:gd name="connsiteY879" fmla="*/ 51378 h 1307276"/>
                <a:gd name="connsiteX880" fmla="*/ 456947 w 1588844"/>
                <a:gd name="connsiteY880" fmla="*/ 37106 h 1307276"/>
                <a:gd name="connsiteX881" fmla="*/ 454091 w 1588844"/>
                <a:gd name="connsiteY881" fmla="*/ 41863 h 1307276"/>
                <a:gd name="connsiteX882" fmla="*/ 456947 w 1588844"/>
                <a:gd name="connsiteY882" fmla="*/ 41863 h 1307276"/>
                <a:gd name="connsiteX883" fmla="*/ 453139 w 1588844"/>
                <a:gd name="connsiteY883" fmla="*/ 45669 h 1307276"/>
                <a:gd name="connsiteX884" fmla="*/ 454091 w 1588844"/>
                <a:gd name="connsiteY884" fmla="*/ 29495 h 1307276"/>
                <a:gd name="connsiteX885" fmla="*/ 445523 w 1588844"/>
                <a:gd name="connsiteY885" fmla="*/ 34252 h 1307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Lst>
              <a:rect l="l" t="t" r="r" b="b"/>
              <a:pathLst>
                <a:path w="1588844" h="1307276">
                  <a:moveTo>
                    <a:pt x="506449" y="1276830"/>
                  </a:moveTo>
                  <a:cubicBezTo>
                    <a:pt x="507401" y="1284442"/>
                    <a:pt x="513113" y="1304422"/>
                    <a:pt x="502641" y="1307276"/>
                  </a:cubicBezTo>
                  <a:cubicBezTo>
                    <a:pt x="501690" y="1298713"/>
                    <a:pt x="501690" y="1285393"/>
                    <a:pt x="506449" y="1276830"/>
                  </a:cubicBezTo>
                  <a:close/>
                  <a:moveTo>
                    <a:pt x="522633" y="1273024"/>
                  </a:moveTo>
                  <a:lnTo>
                    <a:pt x="519778" y="1283490"/>
                  </a:lnTo>
                  <a:cubicBezTo>
                    <a:pt x="517874" y="1276830"/>
                    <a:pt x="522633" y="1277781"/>
                    <a:pt x="522633" y="1273024"/>
                  </a:cubicBezTo>
                  <a:close/>
                  <a:moveTo>
                    <a:pt x="513114" y="1270170"/>
                  </a:moveTo>
                  <a:lnTo>
                    <a:pt x="514066" y="1276830"/>
                  </a:lnTo>
                  <a:lnTo>
                    <a:pt x="510258" y="1275879"/>
                  </a:lnTo>
                  <a:close/>
                  <a:moveTo>
                    <a:pt x="514066" y="1133163"/>
                  </a:moveTo>
                  <a:lnTo>
                    <a:pt x="520730" y="1136969"/>
                  </a:lnTo>
                  <a:lnTo>
                    <a:pt x="514066" y="1140774"/>
                  </a:lnTo>
                  <a:close/>
                  <a:moveTo>
                    <a:pt x="522633" y="1102717"/>
                  </a:moveTo>
                  <a:cubicBezTo>
                    <a:pt x="522633" y="1103668"/>
                    <a:pt x="521681" y="1103668"/>
                    <a:pt x="519778" y="1103668"/>
                  </a:cubicBezTo>
                  <a:lnTo>
                    <a:pt x="519875" y="1103366"/>
                  </a:lnTo>
                  <a:close/>
                  <a:moveTo>
                    <a:pt x="509306" y="1054194"/>
                  </a:moveTo>
                  <a:lnTo>
                    <a:pt x="512162" y="1059902"/>
                  </a:lnTo>
                  <a:lnTo>
                    <a:pt x="512162" y="1056096"/>
                  </a:lnTo>
                  <a:close/>
                  <a:moveTo>
                    <a:pt x="492171" y="1029456"/>
                  </a:moveTo>
                  <a:cubicBezTo>
                    <a:pt x="489315" y="1033262"/>
                    <a:pt x="487411" y="1037068"/>
                    <a:pt x="485507" y="1039922"/>
                  </a:cubicBezTo>
                  <a:cubicBezTo>
                    <a:pt x="482651" y="1032310"/>
                    <a:pt x="488363" y="1031359"/>
                    <a:pt x="492171" y="1029456"/>
                  </a:cubicBezTo>
                  <a:close/>
                  <a:moveTo>
                    <a:pt x="526435" y="993301"/>
                  </a:moveTo>
                  <a:lnTo>
                    <a:pt x="526441" y="993301"/>
                  </a:lnTo>
                  <a:lnTo>
                    <a:pt x="526434" y="993311"/>
                  </a:lnTo>
                  <a:close/>
                  <a:moveTo>
                    <a:pt x="521681" y="922895"/>
                  </a:moveTo>
                  <a:lnTo>
                    <a:pt x="519778" y="928604"/>
                  </a:lnTo>
                  <a:lnTo>
                    <a:pt x="519778" y="928603"/>
                  </a:lnTo>
                  <a:close/>
                  <a:moveTo>
                    <a:pt x="531439" y="880913"/>
                  </a:moveTo>
                  <a:cubicBezTo>
                    <a:pt x="532153" y="881032"/>
                    <a:pt x="533581" y="882459"/>
                    <a:pt x="535009" y="882935"/>
                  </a:cubicBezTo>
                  <a:lnTo>
                    <a:pt x="532153" y="886740"/>
                  </a:lnTo>
                  <a:cubicBezTo>
                    <a:pt x="530725" y="881983"/>
                    <a:pt x="530725" y="880794"/>
                    <a:pt x="531439" y="880913"/>
                  </a:cubicBezTo>
                  <a:close/>
                  <a:moveTo>
                    <a:pt x="476939" y="880913"/>
                  </a:moveTo>
                  <a:cubicBezTo>
                    <a:pt x="479319" y="880318"/>
                    <a:pt x="481223" y="880556"/>
                    <a:pt x="480747" y="881032"/>
                  </a:cubicBezTo>
                  <a:lnTo>
                    <a:pt x="470275" y="885789"/>
                  </a:lnTo>
                  <a:cubicBezTo>
                    <a:pt x="471703" y="882935"/>
                    <a:pt x="474559" y="881507"/>
                    <a:pt x="476939" y="880913"/>
                  </a:cubicBezTo>
                  <a:close/>
                  <a:moveTo>
                    <a:pt x="525490" y="863906"/>
                  </a:moveTo>
                  <a:lnTo>
                    <a:pt x="527511" y="868379"/>
                  </a:lnTo>
                  <a:lnTo>
                    <a:pt x="527245" y="868633"/>
                  </a:lnTo>
                  <a:lnTo>
                    <a:pt x="525305" y="868245"/>
                  </a:lnTo>
                  <a:close/>
                  <a:moveTo>
                    <a:pt x="512162" y="855343"/>
                  </a:moveTo>
                  <a:cubicBezTo>
                    <a:pt x="509306" y="854391"/>
                    <a:pt x="507402" y="856294"/>
                    <a:pt x="505498" y="859149"/>
                  </a:cubicBezTo>
                  <a:cubicBezTo>
                    <a:pt x="507402" y="857246"/>
                    <a:pt x="510258" y="862003"/>
                    <a:pt x="512162" y="855343"/>
                  </a:cubicBezTo>
                  <a:close/>
                  <a:moveTo>
                    <a:pt x="502642" y="844877"/>
                  </a:moveTo>
                  <a:cubicBezTo>
                    <a:pt x="496930" y="845829"/>
                    <a:pt x="489314" y="856294"/>
                    <a:pt x="494074" y="864857"/>
                  </a:cubicBezTo>
                  <a:lnTo>
                    <a:pt x="503594" y="849634"/>
                  </a:lnTo>
                  <a:lnTo>
                    <a:pt x="498834" y="854391"/>
                  </a:lnTo>
                  <a:close/>
                  <a:moveTo>
                    <a:pt x="499786" y="824897"/>
                  </a:moveTo>
                  <a:lnTo>
                    <a:pt x="496930" y="842023"/>
                  </a:lnTo>
                  <a:lnTo>
                    <a:pt x="497882" y="842023"/>
                  </a:lnTo>
                  <a:lnTo>
                    <a:pt x="497882" y="842974"/>
                  </a:lnTo>
                  <a:lnTo>
                    <a:pt x="503594" y="839168"/>
                  </a:lnTo>
                  <a:lnTo>
                    <a:pt x="497882" y="841071"/>
                  </a:lnTo>
                  <a:close/>
                  <a:moveTo>
                    <a:pt x="526441" y="790645"/>
                  </a:moveTo>
                  <a:cubicBezTo>
                    <a:pt x="517874" y="798257"/>
                    <a:pt x="513114" y="798257"/>
                    <a:pt x="509306" y="808722"/>
                  </a:cubicBezTo>
                  <a:lnTo>
                    <a:pt x="516921" y="811577"/>
                  </a:lnTo>
                  <a:cubicBezTo>
                    <a:pt x="515970" y="807771"/>
                    <a:pt x="510258" y="808722"/>
                    <a:pt x="514066" y="802062"/>
                  </a:cubicBezTo>
                  <a:cubicBezTo>
                    <a:pt x="518826" y="803014"/>
                    <a:pt x="530249" y="800159"/>
                    <a:pt x="526441" y="790645"/>
                  </a:cubicBezTo>
                  <a:close/>
                  <a:moveTo>
                    <a:pt x="530463" y="782777"/>
                  </a:moveTo>
                  <a:lnTo>
                    <a:pt x="534057" y="794451"/>
                  </a:lnTo>
                  <a:lnTo>
                    <a:pt x="529745" y="791201"/>
                  </a:lnTo>
                  <a:lnTo>
                    <a:pt x="530130" y="789099"/>
                  </a:lnTo>
                  <a:close/>
                  <a:moveTo>
                    <a:pt x="1029083" y="757345"/>
                  </a:moveTo>
                  <a:lnTo>
                    <a:pt x="1039555" y="757345"/>
                  </a:lnTo>
                  <a:lnTo>
                    <a:pt x="1045266" y="761151"/>
                  </a:lnTo>
                  <a:close/>
                  <a:moveTo>
                    <a:pt x="1158551" y="755442"/>
                  </a:moveTo>
                  <a:cubicBezTo>
                    <a:pt x="1160455" y="755442"/>
                    <a:pt x="1164263" y="755442"/>
                    <a:pt x="1164263" y="758296"/>
                  </a:cubicBezTo>
                  <a:lnTo>
                    <a:pt x="1152840" y="758296"/>
                  </a:lnTo>
                  <a:cubicBezTo>
                    <a:pt x="1149032" y="756393"/>
                    <a:pt x="1156647" y="755442"/>
                    <a:pt x="1158551" y="755442"/>
                  </a:cubicBezTo>
                  <a:close/>
                  <a:moveTo>
                    <a:pt x="432900" y="753363"/>
                  </a:moveTo>
                  <a:lnTo>
                    <a:pt x="432672" y="753658"/>
                  </a:lnTo>
                  <a:cubicBezTo>
                    <a:pt x="429340" y="754490"/>
                    <a:pt x="425532" y="754490"/>
                    <a:pt x="424580" y="755442"/>
                  </a:cubicBezTo>
                  <a:close/>
                  <a:moveTo>
                    <a:pt x="985292" y="752587"/>
                  </a:moveTo>
                  <a:lnTo>
                    <a:pt x="998620" y="752587"/>
                  </a:lnTo>
                  <a:lnTo>
                    <a:pt x="996716" y="754490"/>
                  </a:lnTo>
                  <a:close/>
                  <a:moveTo>
                    <a:pt x="1073826" y="750684"/>
                  </a:moveTo>
                  <a:lnTo>
                    <a:pt x="1080490" y="761150"/>
                  </a:lnTo>
                  <a:cubicBezTo>
                    <a:pt x="1072874" y="758296"/>
                    <a:pt x="1072874" y="749733"/>
                    <a:pt x="1073826" y="750684"/>
                  </a:cubicBezTo>
                  <a:close/>
                  <a:moveTo>
                    <a:pt x="220858" y="744976"/>
                  </a:moveTo>
                  <a:lnTo>
                    <a:pt x="237993" y="746879"/>
                  </a:lnTo>
                  <a:cubicBezTo>
                    <a:pt x="224666" y="749733"/>
                    <a:pt x="234186" y="746879"/>
                    <a:pt x="220858" y="744976"/>
                  </a:cubicBezTo>
                  <a:close/>
                  <a:moveTo>
                    <a:pt x="1253749" y="740219"/>
                  </a:moveTo>
                  <a:cubicBezTo>
                    <a:pt x="1258509" y="743073"/>
                    <a:pt x="1263269" y="744976"/>
                    <a:pt x="1267077" y="746879"/>
                  </a:cubicBezTo>
                  <a:cubicBezTo>
                    <a:pt x="1257557" y="749733"/>
                    <a:pt x="1256605" y="743073"/>
                    <a:pt x="1253749" y="740219"/>
                  </a:cubicBezTo>
                  <a:close/>
                  <a:moveTo>
                    <a:pt x="1503999" y="738316"/>
                  </a:moveTo>
                  <a:cubicBezTo>
                    <a:pt x="1505308" y="737603"/>
                    <a:pt x="1506498" y="737365"/>
                    <a:pt x="1507926" y="739268"/>
                  </a:cubicBezTo>
                  <a:cubicBezTo>
                    <a:pt x="1512686" y="745928"/>
                    <a:pt x="1503166" y="740219"/>
                    <a:pt x="1499358" y="740219"/>
                  </a:cubicBezTo>
                  <a:cubicBezTo>
                    <a:pt x="1501262" y="740219"/>
                    <a:pt x="1502690" y="739030"/>
                    <a:pt x="1503999" y="738316"/>
                  </a:cubicBezTo>
                  <a:close/>
                  <a:moveTo>
                    <a:pt x="1109049" y="737364"/>
                  </a:moveTo>
                  <a:lnTo>
                    <a:pt x="1117617" y="741170"/>
                  </a:lnTo>
                  <a:cubicBezTo>
                    <a:pt x="1108097" y="741170"/>
                    <a:pt x="1112857" y="747830"/>
                    <a:pt x="1108097" y="746878"/>
                  </a:cubicBezTo>
                  <a:close/>
                  <a:moveTo>
                    <a:pt x="682447" y="736426"/>
                  </a:moveTo>
                  <a:lnTo>
                    <a:pt x="682522" y="736467"/>
                  </a:lnTo>
                  <a:lnTo>
                    <a:pt x="678865" y="741035"/>
                  </a:lnTo>
                  <a:lnTo>
                    <a:pt x="680273" y="736668"/>
                  </a:lnTo>
                  <a:close/>
                  <a:moveTo>
                    <a:pt x="591176" y="736413"/>
                  </a:moveTo>
                  <a:lnTo>
                    <a:pt x="600695" y="739267"/>
                  </a:lnTo>
                  <a:lnTo>
                    <a:pt x="599743" y="740219"/>
                  </a:lnTo>
                  <a:lnTo>
                    <a:pt x="591176" y="737365"/>
                  </a:lnTo>
                  <a:close/>
                  <a:moveTo>
                    <a:pt x="1008140" y="731656"/>
                  </a:moveTo>
                  <a:lnTo>
                    <a:pt x="1028131" y="734510"/>
                  </a:lnTo>
                  <a:lnTo>
                    <a:pt x="1027179" y="733559"/>
                  </a:lnTo>
                  <a:lnTo>
                    <a:pt x="1028131" y="733559"/>
                  </a:lnTo>
                  <a:close/>
                  <a:moveTo>
                    <a:pt x="158980" y="731656"/>
                  </a:moveTo>
                  <a:cubicBezTo>
                    <a:pt x="158980" y="732607"/>
                    <a:pt x="157076" y="733559"/>
                    <a:pt x="155172" y="734510"/>
                  </a:cubicBezTo>
                  <a:cubicBezTo>
                    <a:pt x="154220" y="733559"/>
                    <a:pt x="152316" y="731656"/>
                    <a:pt x="151364" y="732607"/>
                  </a:cubicBezTo>
                  <a:cubicBezTo>
                    <a:pt x="149460" y="733559"/>
                    <a:pt x="148508" y="735462"/>
                    <a:pt x="148508" y="736413"/>
                  </a:cubicBezTo>
                  <a:cubicBezTo>
                    <a:pt x="139940" y="739267"/>
                    <a:pt x="130420" y="741170"/>
                    <a:pt x="139940" y="748782"/>
                  </a:cubicBezTo>
                  <a:lnTo>
                    <a:pt x="148508" y="747830"/>
                  </a:lnTo>
                  <a:cubicBezTo>
                    <a:pt x="144700" y="747830"/>
                    <a:pt x="145652" y="746879"/>
                    <a:pt x="144700" y="744976"/>
                  </a:cubicBezTo>
                  <a:cubicBezTo>
                    <a:pt x="150412" y="742122"/>
                    <a:pt x="154220" y="746879"/>
                    <a:pt x="158980" y="748782"/>
                  </a:cubicBezTo>
                  <a:cubicBezTo>
                    <a:pt x="156124" y="744976"/>
                    <a:pt x="146604" y="741170"/>
                    <a:pt x="148508" y="736413"/>
                  </a:cubicBezTo>
                  <a:cubicBezTo>
                    <a:pt x="150412" y="736413"/>
                    <a:pt x="153268" y="735462"/>
                    <a:pt x="155172" y="734510"/>
                  </a:cubicBezTo>
                  <a:cubicBezTo>
                    <a:pt x="156124" y="735462"/>
                    <a:pt x="158028" y="736413"/>
                    <a:pt x="159931" y="733559"/>
                  </a:cubicBezTo>
                  <a:close/>
                  <a:moveTo>
                    <a:pt x="398904" y="731405"/>
                  </a:moveTo>
                  <a:lnTo>
                    <a:pt x="399649" y="731662"/>
                  </a:lnTo>
                  <a:lnTo>
                    <a:pt x="396433" y="734382"/>
                  </a:lnTo>
                  <a:lnTo>
                    <a:pt x="395566" y="732648"/>
                  </a:lnTo>
                  <a:close/>
                  <a:moveTo>
                    <a:pt x="1399401" y="729753"/>
                  </a:moveTo>
                  <a:cubicBezTo>
                    <a:pt x="1404161" y="733559"/>
                    <a:pt x="1412729" y="731656"/>
                    <a:pt x="1412729" y="731656"/>
                  </a:cubicBezTo>
                  <a:cubicBezTo>
                    <a:pt x="1393689" y="735462"/>
                    <a:pt x="1416536" y="739267"/>
                    <a:pt x="1418440" y="743073"/>
                  </a:cubicBezTo>
                  <a:cubicBezTo>
                    <a:pt x="1406065" y="741170"/>
                    <a:pt x="1406065" y="736413"/>
                    <a:pt x="1399401" y="729753"/>
                  </a:cubicBezTo>
                  <a:close/>
                  <a:moveTo>
                    <a:pt x="265601" y="729753"/>
                  </a:moveTo>
                  <a:cubicBezTo>
                    <a:pt x="263697" y="732607"/>
                    <a:pt x="258937" y="729753"/>
                    <a:pt x="260841" y="734510"/>
                  </a:cubicBezTo>
                  <a:cubicBezTo>
                    <a:pt x="267505" y="732607"/>
                    <a:pt x="277976" y="743073"/>
                    <a:pt x="280832" y="732607"/>
                  </a:cubicBezTo>
                  <a:close/>
                  <a:moveTo>
                    <a:pt x="1030987" y="728802"/>
                  </a:moveTo>
                  <a:cubicBezTo>
                    <a:pt x="1031939" y="734510"/>
                    <a:pt x="1044315" y="742122"/>
                    <a:pt x="1054787" y="737365"/>
                  </a:cubicBezTo>
                  <a:lnTo>
                    <a:pt x="1036699" y="728802"/>
                  </a:lnTo>
                  <a:lnTo>
                    <a:pt x="1043363" y="732607"/>
                  </a:lnTo>
                  <a:close/>
                  <a:moveTo>
                    <a:pt x="1572780" y="723569"/>
                  </a:moveTo>
                  <a:cubicBezTo>
                    <a:pt x="1580514" y="723331"/>
                    <a:pt x="1587416" y="724520"/>
                    <a:pt x="1588844" y="729753"/>
                  </a:cubicBezTo>
                  <a:cubicBezTo>
                    <a:pt x="1578372" y="729753"/>
                    <a:pt x="1562189" y="729753"/>
                    <a:pt x="1551717" y="725947"/>
                  </a:cubicBezTo>
                  <a:cubicBezTo>
                    <a:pt x="1556477" y="725472"/>
                    <a:pt x="1565045" y="723807"/>
                    <a:pt x="1572780" y="723569"/>
                  </a:cubicBezTo>
                  <a:close/>
                  <a:moveTo>
                    <a:pt x="89485" y="722142"/>
                  </a:moveTo>
                  <a:cubicBezTo>
                    <a:pt x="82822" y="724996"/>
                    <a:pt x="90437" y="728802"/>
                    <a:pt x="96149" y="729753"/>
                  </a:cubicBezTo>
                  <a:cubicBezTo>
                    <a:pt x="95197" y="728802"/>
                    <a:pt x="96149" y="725947"/>
                    <a:pt x="94245" y="724044"/>
                  </a:cubicBezTo>
                  <a:close/>
                  <a:moveTo>
                    <a:pt x="357942" y="720239"/>
                  </a:moveTo>
                  <a:cubicBezTo>
                    <a:pt x="353182" y="724996"/>
                    <a:pt x="348422" y="722142"/>
                    <a:pt x="350326" y="729753"/>
                  </a:cubicBezTo>
                  <a:cubicBezTo>
                    <a:pt x="352230" y="729753"/>
                    <a:pt x="365558" y="728802"/>
                    <a:pt x="365558" y="734510"/>
                  </a:cubicBezTo>
                  <a:lnTo>
                    <a:pt x="368414" y="726899"/>
                  </a:lnTo>
                  <a:cubicBezTo>
                    <a:pt x="361750" y="727850"/>
                    <a:pt x="355086" y="722142"/>
                    <a:pt x="357942" y="720239"/>
                  </a:cubicBezTo>
                  <a:close/>
                  <a:moveTo>
                    <a:pt x="1285164" y="719287"/>
                  </a:moveTo>
                  <a:lnTo>
                    <a:pt x="1282308" y="723093"/>
                  </a:lnTo>
                  <a:lnTo>
                    <a:pt x="1289924" y="720239"/>
                  </a:lnTo>
                  <a:close/>
                  <a:moveTo>
                    <a:pt x="671141" y="719287"/>
                  </a:moveTo>
                  <a:cubicBezTo>
                    <a:pt x="665429" y="730705"/>
                    <a:pt x="685421" y="728802"/>
                    <a:pt x="694941" y="725947"/>
                  </a:cubicBezTo>
                  <a:cubicBezTo>
                    <a:pt x="691133" y="723093"/>
                    <a:pt x="673997" y="729753"/>
                    <a:pt x="671141" y="719287"/>
                  </a:cubicBezTo>
                  <a:close/>
                  <a:moveTo>
                    <a:pt x="1544101" y="718336"/>
                  </a:moveTo>
                  <a:lnTo>
                    <a:pt x="1551717" y="718336"/>
                  </a:lnTo>
                  <a:lnTo>
                    <a:pt x="1550765" y="722142"/>
                  </a:lnTo>
                  <a:close/>
                  <a:moveTo>
                    <a:pt x="1043363" y="718336"/>
                  </a:moveTo>
                  <a:cubicBezTo>
                    <a:pt x="1042411" y="722142"/>
                    <a:pt x="1045267" y="724044"/>
                    <a:pt x="1048123" y="724996"/>
                  </a:cubicBezTo>
                  <a:cubicBezTo>
                    <a:pt x="1046219" y="723093"/>
                    <a:pt x="1050979" y="721190"/>
                    <a:pt x="1043363" y="718336"/>
                  </a:cubicBezTo>
                  <a:close/>
                  <a:moveTo>
                    <a:pt x="700653" y="715481"/>
                  </a:moveTo>
                  <a:cubicBezTo>
                    <a:pt x="706364" y="717384"/>
                    <a:pt x="705412" y="725947"/>
                    <a:pt x="714932" y="722142"/>
                  </a:cubicBezTo>
                  <a:cubicBezTo>
                    <a:pt x="712076" y="719287"/>
                    <a:pt x="708268" y="722142"/>
                    <a:pt x="706364" y="720239"/>
                  </a:cubicBezTo>
                  <a:cubicBezTo>
                    <a:pt x="706364" y="714530"/>
                    <a:pt x="705412" y="715481"/>
                    <a:pt x="700653" y="715481"/>
                  </a:cubicBezTo>
                  <a:close/>
                  <a:moveTo>
                    <a:pt x="1384169" y="710724"/>
                  </a:moveTo>
                  <a:lnTo>
                    <a:pt x="1380362" y="717384"/>
                  </a:lnTo>
                  <a:lnTo>
                    <a:pt x="1388929" y="717384"/>
                  </a:lnTo>
                  <a:close/>
                  <a:moveTo>
                    <a:pt x="1547909" y="708821"/>
                  </a:moveTo>
                  <a:lnTo>
                    <a:pt x="1560285" y="711675"/>
                  </a:lnTo>
                  <a:cubicBezTo>
                    <a:pt x="1552669" y="714530"/>
                    <a:pt x="1553621" y="709772"/>
                    <a:pt x="1547909" y="708821"/>
                  </a:cubicBezTo>
                  <a:close/>
                  <a:moveTo>
                    <a:pt x="1210910" y="705967"/>
                  </a:moveTo>
                  <a:cubicBezTo>
                    <a:pt x="1216622" y="727850"/>
                    <a:pt x="1196631" y="705016"/>
                    <a:pt x="1188063" y="712627"/>
                  </a:cubicBezTo>
                  <a:cubicBezTo>
                    <a:pt x="1189967" y="714530"/>
                    <a:pt x="1195679" y="714530"/>
                    <a:pt x="1197583" y="717384"/>
                  </a:cubicBezTo>
                  <a:cubicBezTo>
                    <a:pt x="1194727" y="719287"/>
                    <a:pt x="1189015" y="720239"/>
                    <a:pt x="1185207" y="718336"/>
                  </a:cubicBezTo>
                  <a:cubicBezTo>
                    <a:pt x="1185207" y="720239"/>
                    <a:pt x="1186159" y="721190"/>
                    <a:pt x="1186159" y="723093"/>
                  </a:cubicBezTo>
                  <a:cubicBezTo>
                    <a:pt x="1193775" y="719287"/>
                    <a:pt x="1212814" y="717384"/>
                    <a:pt x="1223286" y="718336"/>
                  </a:cubicBezTo>
                  <a:cubicBezTo>
                    <a:pt x="1228046" y="714530"/>
                    <a:pt x="1214718" y="708821"/>
                    <a:pt x="1210910" y="705967"/>
                  </a:cubicBezTo>
                  <a:close/>
                  <a:moveTo>
                    <a:pt x="965301" y="704064"/>
                  </a:moveTo>
                  <a:cubicBezTo>
                    <a:pt x="969585" y="708346"/>
                    <a:pt x="971965" y="711676"/>
                    <a:pt x="974821" y="714411"/>
                  </a:cubicBezTo>
                  <a:lnTo>
                    <a:pt x="978457" y="716403"/>
                  </a:lnTo>
                  <a:lnTo>
                    <a:pt x="978629" y="717384"/>
                  </a:lnTo>
                  <a:lnTo>
                    <a:pt x="980412" y="717473"/>
                  </a:lnTo>
                  <a:lnTo>
                    <a:pt x="987197" y="721190"/>
                  </a:lnTo>
                  <a:lnTo>
                    <a:pt x="990052" y="714530"/>
                  </a:lnTo>
                  <a:cubicBezTo>
                    <a:pt x="987673" y="715005"/>
                    <a:pt x="986959" y="716670"/>
                    <a:pt x="985769" y="717741"/>
                  </a:cubicBezTo>
                  <a:lnTo>
                    <a:pt x="980412" y="717473"/>
                  </a:lnTo>
                  <a:lnTo>
                    <a:pt x="978457" y="716403"/>
                  </a:lnTo>
                  <a:lnTo>
                    <a:pt x="976963" y="707870"/>
                  </a:lnTo>
                  <a:cubicBezTo>
                    <a:pt x="974821" y="704778"/>
                    <a:pt x="971013" y="702637"/>
                    <a:pt x="965301" y="704064"/>
                  </a:cubicBezTo>
                  <a:close/>
                  <a:moveTo>
                    <a:pt x="1062760" y="702637"/>
                  </a:moveTo>
                  <a:cubicBezTo>
                    <a:pt x="1058357" y="702637"/>
                    <a:pt x="1054311" y="703588"/>
                    <a:pt x="1053835" y="705967"/>
                  </a:cubicBezTo>
                  <a:cubicBezTo>
                    <a:pt x="1051931" y="706919"/>
                    <a:pt x="1067162" y="705967"/>
                    <a:pt x="1073826" y="705016"/>
                  </a:cubicBezTo>
                  <a:cubicBezTo>
                    <a:pt x="1071922" y="703589"/>
                    <a:pt x="1067162" y="702637"/>
                    <a:pt x="1062760" y="702637"/>
                  </a:cubicBezTo>
                  <a:close/>
                  <a:moveTo>
                    <a:pt x="579752" y="702161"/>
                  </a:moveTo>
                  <a:cubicBezTo>
                    <a:pt x="582608" y="715481"/>
                    <a:pt x="568328" y="704064"/>
                    <a:pt x="562616" y="703113"/>
                  </a:cubicBezTo>
                  <a:cubicBezTo>
                    <a:pt x="568328" y="705967"/>
                    <a:pt x="576896" y="718336"/>
                    <a:pt x="588320" y="710724"/>
                  </a:cubicBezTo>
                  <a:lnTo>
                    <a:pt x="579752" y="707870"/>
                  </a:lnTo>
                  <a:lnTo>
                    <a:pt x="581656" y="706919"/>
                  </a:lnTo>
                  <a:close/>
                  <a:moveTo>
                    <a:pt x="1335619" y="698356"/>
                  </a:moveTo>
                  <a:cubicBezTo>
                    <a:pt x="1339427" y="698356"/>
                    <a:pt x="1338475" y="699307"/>
                    <a:pt x="1339427" y="701210"/>
                  </a:cubicBezTo>
                  <a:lnTo>
                    <a:pt x="1338051" y="700845"/>
                  </a:lnTo>
                  <a:close/>
                  <a:moveTo>
                    <a:pt x="970061" y="697404"/>
                  </a:moveTo>
                  <a:lnTo>
                    <a:pt x="954829" y="701210"/>
                  </a:lnTo>
                  <a:cubicBezTo>
                    <a:pt x="963397" y="711676"/>
                    <a:pt x="964349" y="701210"/>
                    <a:pt x="970061" y="697404"/>
                  </a:cubicBezTo>
                  <a:close/>
                  <a:moveTo>
                    <a:pt x="1076682" y="696453"/>
                  </a:moveTo>
                  <a:cubicBezTo>
                    <a:pt x="1075730" y="699307"/>
                    <a:pt x="1070018" y="703113"/>
                    <a:pt x="1080490" y="699307"/>
                  </a:cubicBezTo>
                  <a:close/>
                  <a:moveTo>
                    <a:pt x="230378" y="695501"/>
                  </a:moveTo>
                  <a:cubicBezTo>
                    <a:pt x="225618" y="693598"/>
                    <a:pt x="219906" y="694550"/>
                    <a:pt x="218002" y="696453"/>
                  </a:cubicBezTo>
                  <a:cubicBezTo>
                    <a:pt x="221810" y="698356"/>
                    <a:pt x="222762" y="699307"/>
                    <a:pt x="230378" y="695501"/>
                  </a:cubicBezTo>
                  <a:close/>
                  <a:moveTo>
                    <a:pt x="455995" y="693598"/>
                  </a:moveTo>
                  <a:cubicBezTo>
                    <a:pt x="456947" y="697404"/>
                    <a:pt x="467419" y="695501"/>
                    <a:pt x="463611" y="701210"/>
                  </a:cubicBezTo>
                  <a:lnTo>
                    <a:pt x="458851" y="702161"/>
                  </a:lnTo>
                  <a:cubicBezTo>
                    <a:pt x="462183" y="701686"/>
                    <a:pt x="463373" y="704540"/>
                    <a:pt x="464920" y="706681"/>
                  </a:cubicBezTo>
                  <a:lnTo>
                    <a:pt x="468224" y="706777"/>
                  </a:lnTo>
                  <a:lnTo>
                    <a:pt x="467419" y="707870"/>
                  </a:lnTo>
                  <a:lnTo>
                    <a:pt x="473131" y="706919"/>
                  </a:lnTo>
                  <a:lnTo>
                    <a:pt x="468224" y="706777"/>
                  </a:lnTo>
                  <a:lnTo>
                    <a:pt x="469323" y="705283"/>
                  </a:lnTo>
                  <a:cubicBezTo>
                    <a:pt x="468252" y="702340"/>
                    <a:pt x="460755" y="698594"/>
                    <a:pt x="469323" y="696453"/>
                  </a:cubicBezTo>
                  <a:cubicBezTo>
                    <a:pt x="473131" y="695501"/>
                    <a:pt x="461707" y="691696"/>
                    <a:pt x="455995" y="693598"/>
                  </a:cubicBezTo>
                  <a:close/>
                  <a:moveTo>
                    <a:pt x="485506" y="689793"/>
                  </a:moveTo>
                  <a:cubicBezTo>
                    <a:pt x="484554" y="689793"/>
                    <a:pt x="483602" y="690744"/>
                    <a:pt x="483602" y="691696"/>
                  </a:cubicBezTo>
                  <a:cubicBezTo>
                    <a:pt x="483602" y="691696"/>
                    <a:pt x="484554" y="691696"/>
                    <a:pt x="485506" y="691696"/>
                  </a:cubicBezTo>
                  <a:cubicBezTo>
                    <a:pt x="485506" y="691696"/>
                    <a:pt x="485506" y="690744"/>
                    <a:pt x="485506" y="689793"/>
                  </a:cubicBezTo>
                  <a:close/>
                  <a:moveTo>
                    <a:pt x="862488" y="687890"/>
                  </a:moveTo>
                  <a:cubicBezTo>
                    <a:pt x="862488" y="689793"/>
                    <a:pt x="862488" y="690744"/>
                    <a:pt x="861536" y="691696"/>
                  </a:cubicBezTo>
                  <a:cubicBezTo>
                    <a:pt x="860584" y="690744"/>
                    <a:pt x="860584" y="690744"/>
                    <a:pt x="859632" y="690744"/>
                  </a:cubicBezTo>
                  <a:close/>
                  <a:moveTo>
                    <a:pt x="481699" y="685987"/>
                  </a:moveTo>
                  <a:cubicBezTo>
                    <a:pt x="479795" y="685035"/>
                    <a:pt x="476939" y="685035"/>
                    <a:pt x="474083" y="687890"/>
                  </a:cubicBezTo>
                  <a:cubicBezTo>
                    <a:pt x="477891" y="693598"/>
                    <a:pt x="479795" y="692647"/>
                    <a:pt x="482651" y="691696"/>
                  </a:cubicBezTo>
                  <a:cubicBezTo>
                    <a:pt x="482651" y="689793"/>
                    <a:pt x="483602" y="688841"/>
                    <a:pt x="484554" y="687890"/>
                  </a:cubicBezTo>
                  <a:cubicBezTo>
                    <a:pt x="482651" y="687890"/>
                    <a:pt x="480747" y="687890"/>
                    <a:pt x="478843" y="686938"/>
                  </a:cubicBezTo>
                  <a:cubicBezTo>
                    <a:pt x="479795" y="686938"/>
                    <a:pt x="480747" y="686938"/>
                    <a:pt x="481699" y="685987"/>
                  </a:cubicBezTo>
                  <a:close/>
                  <a:moveTo>
                    <a:pt x="202770" y="685035"/>
                  </a:moveTo>
                  <a:cubicBezTo>
                    <a:pt x="210386" y="685987"/>
                    <a:pt x="207530" y="697404"/>
                    <a:pt x="218954" y="691696"/>
                  </a:cubicBezTo>
                  <a:cubicBezTo>
                    <a:pt x="210386" y="690744"/>
                    <a:pt x="211338" y="680278"/>
                    <a:pt x="202770" y="685035"/>
                  </a:cubicBezTo>
                  <a:close/>
                  <a:moveTo>
                    <a:pt x="654006" y="684084"/>
                  </a:moveTo>
                  <a:cubicBezTo>
                    <a:pt x="649246" y="685987"/>
                    <a:pt x="654958" y="690744"/>
                    <a:pt x="656862" y="693598"/>
                  </a:cubicBezTo>
                  <a:cubicBezTo>
                    <a:pt x="654958" y="694550"/>
                    <a:pt x="653054" y="693598"/>
                    <a:pt x="650198" y="692647"/>
                  </a:cubicBezTo>
                  <a:cubicBezTo>
                    <a:pt x="652102" y="704064"/>
                    <a:pt x="658766" y="688841"/>
                    <a:pt x="667333" y="694550"/>
                  </a:cubicBezTo>
                  <a:cubicBezTo>
                    <a:pt x="667333" y="688841"/>
                    <a:pt x="656862" y="687890"/>
                    <a:pt x="654006" y="684084"/>
                  </a:cubicBezTo>
                  <a:close/>
                  <a:moveTo>
                    <a:pt x="681613" y="683133"/>
                  </a:moveTo>
                  <a:cubicBezTo>
                    <a:pt x="682565" y="688841"/>
                    <a:pt x="685421" y="685035"/>
                    <a:pt x="688277" y="684084"/>
                  </a:cubicBezTo>
                  <a:close/>
                  <a:moveTo>
                    <a:pt x="515970" y="570863"/>
                  </a:moveTo>
                  <a:cubicBezTo>
                    <a:pt x="514066" y="575620"/>
                    <a:pt x="505498" y="574669"/>
                    <a:pt x="510258" y="582280"/>
                  </a:cubicBezTo>
                  <a:cubicBezTo>
                    <a:pt x="513114" y="580377"/>
                    <a:pt x="510258" y="577523"/>
                    <a:pt x="512162" y="575620"/>
                  </a:cubicBezTo>
                  <a:cubicBezTo>
                    <a:pt x="516921" y="576572"/>
                    <a:pt x="515970" y="575620"/>
                    <a:pt x="515970" y="570863"/>
                  </a:cubicBezTo>
                  <a:close/>
                  <a:moveTo>
                    <a:pt x="548337" y="555640"/>
                  </a:moveTo>
                  <a:lnTo>
                    <a:pt x="547804" y="558837"/>
                  </a:lnTo>
                  <a:lnTo>
                    <a:pt x="546927" y="556793"/>
                  </a:lnTo>
                  <a:close/>
                  <a:moveTo>
                    <a:pt x="494074" y="549931"/>
                  </a:moveTo>
                  <a:lnTo>
                    <a:pt x="490266" y="553737"/>
                  </a:lnTo>
                  <a:lnTo>
                    <a:pt x="495026" y="556591"/>
                  </a:lnTo>
                  <a:close/>
                  <a:moveTo>
                    <a:pt x="506034" y="546973"/>
                  </a:moveTo>
                  <a:cubicBezTo>
                    <a:pt x="502107" y="549872"/>
                    <a:pt x="504070" y="560397"/>
                    <a:pt x="505498" y="566106"/>
                  </a:cubicBezTo>
                  <a:cubicBezTo>
                    <a:pt x="508354" y="563251"/>
                    <a:pt x="501690" y="548980"/>
                    <a:pt x="512162" y="547077"/>
                  </a:cubicBezTo>
                  <a:cubicBezTo>
                    <a:pt x="509306" y="545888"/>
                    <a:pt x="507343" y="546007"/>
                    <a:pt x="506034" y="546973"/>
                  </a:cubicBezTo>
                  <a:close/>
                  <a:moveTo>
                    <a:pt x="547373" y="532803"/>
                  </a:moveTo>
                  <a:lnTo>
                    <a:pt x="547385" y="532805"/>
                  </a:lnTo>
                  <a:lnTo>
                    <a:pt x="547362" y="532839"/>
                  </a:lnTo>
                  <a:close/>
                  <a:moveTo>
                    <a:pt x="494814" y="480264"/>
                  </a:moveTo>
                  <a:lnTo>
                    <a:pt x="495026" y="480476"/>
                  </a:lnTo>
                  <a:lnTo>
                    <a:pt x="492170" y="488088"/>
                  </a:lnTo>
                  <a:lnTo>
                    <a:pt x="491218" y="487136"/>
                  </a:lnTo>
                  <a:lnTo>
                    <a:pt x="492581" y="483505"/>
                  </a:lnTo>
                  <a:close/>
                  <a:moveTo>
                    <a:pt x="528345" y="456690"/>
                  </a:moveTo>
                  <a:cubicBezTo>
                    <a:pt x="526441" y="461448"/>
                    <a:pt x="514066" y="469059"/>
                    <a:pt x="520730" y="478573"/>
                  </a:cubicBezTo>
                  <a:lnTo>
                    <a:pt x="523585" y="470962"/>
                  </a:lnTo>
                  <a:lnTo>
                    <a:pt x="524537" y="472865"/>
                  </a:lnTo>
                  <a:lnTo>
                    <a:pt x="529297" y="470962"/>
                  </a:lnTo>
                  <a:cubicBezTo>
                    <a:pt x="515970" y="472865"/>
                    <a:pt x="527393" y="461448"/>
                    <a:pt x="528345" y="456690"/>
                  </a:cubicBezTo>
                  <a:close/>
                  <a:moveTo>
                    <a:pt x="542625" y="383430"/>
                  </a:moveTo>
                  <a:cubicBezTo>
                    <a:pt x="533105" y="388187"/>
                    <a:pt x="542625" y="391041"/>
                    <a:pt x="538817" y="396750"/>
                  </a:cubicBezTo>
                  <a:cubicBezTo>
                    <a:pt x="542625" y="392944"/>
                    <a:pt x="551193" y="389138"/>
                    <a:pt x="542625" y="383430"/>
                  </a:cubicBezTo>
                  <a:close/>
                  <a:moveTo>
                    <a:pt x="537865" y="368207"/>
                  </a:moveTo>
                  <a:cubicBezTo>
                    <a:pt x="534057" y="369158"/>
                    <a:pt x="535961" y="377721"/>
                    <a:pt x="530249" y="373915"/>
                  </a:cubicBezTo>
                  <a:lnTo>
                    <a:pt x="529297" y="370109"/>
                  </a:lnTo>
                  <a:cubicBezTo>
                    <a:pt x="530249" y="372964"/>
                    <a:pt x="527631" y="373915"/>
                    <a:pt x="525490" y="375104"/>
                  </a:cubicBezTo>
                  <a:lnTo>
                    <a:pt x="525090" y="377798"/>
                  </a:lnTo>
                  <a:lnTo>
                    <a:pt x="523585" y="376769"/>
                  </a:lnTo>
                  <a:lnTo>
                    <a:pt x="524537" y="381527"/>
                  </a:lnTo>
                  <a:lnTo>
                    <a:pt x="525090" y="377798"/>
                  </a:lnTo>
                  <a:lnTo>
                    <a:pt x="526173" y="378539"/>
                  </a:lnTo>
                  <a:cubicBezTo>
                    <a:pt x="529119" y="377781"/>
                    <a:pt x="532867" y="371537"/>
                    <a:pt x="535009" y="378672"/>
                  </a:cubicBezTo>
                  <a:cubicBezTo>
                    <a:pt x="535961" y="382478"/>
                    <a:pt x="539769" y="372964"/>
                    <a:pt x="537865" y="368207"/>
                  </a:cubicBezTo>
                  <a:close/>
                  <a:moveTo>
                    <a:pt x="475035" y="352032"/>
                  </a:moveTo>
                  <a:lnTo>
                    <a:pt x="477148" y="359035"/>
                  </a:lnTo>
                  <a:lnTo>
                    <a:pt x="476820" y="358811"/>
                  </a:lnTo>
                  <a:cubicBezTo>
                    <a:pt x="475987" y="356076"/>
                    <a:pt x="475987" y="352984"/>
                    <a:pt x="475035" y="352032"/>
                  </a:cubicBezTo>
                  <a:close/>
                  <a:moveTo>
                    <a:pt x="496930" y="307315"/>
                  </a:moveTo>
                  <a:cubicBezTo>
                    <a:pt x="489314" y="310169"/>
                    <a:pt x="496930" y="324440"/>
                    <a:pt x="500738" y="323489"/>
                  </a:cubicBezTo>
                  <a:cubicBezTo>
                    <a:pt x="497882" y="321586"/>
                    <a:pt x="497882" y="313975"/>
                    <a:pt x="496930" y="307315"/>
                  </a:cubicBezTo>
                  <a:close/>
                  <a:moveTo>
                    <a:pt x="501690" y="281626"/>
                  </a:moveTo>
                  <a:cubicBezTo>
                    <a:pt x="501690" y="282577"/>
                    <a:pt x="502642" y="293994"/>
                    <a:pt x="496930" y="293994"/>
                  </a:cubicBezTo>
                  <a:lnTo>
                    <a:pt x="505498" y="296849"/>
                  </a:lnTo>
                  <a:cubicBezTo>
                    <a:pt x="503594" y="291140"/>
                    <a:pt x="510258" y="285431"/>
                    <a:pt x="511210" y="288286"/>
                  </a:cubicBezTo>
                  <a:cubicBezTo>
                    <a:pt x="506450" y="283529"/>
                    <a:pt x="509306" y="279723"/>
                    <a:pt x="501690" y="281626"/>
                  </a:cubicBezTo>
                  <a:close/>
                  <a:moveTo>
                    <a:pt x="496930" y="207414"/>
                  </a:moveTo>
                  <a:cubicBezTo>
                    <a:pt x="498834" y="213122"/>
                    <a:pt x="489314" y="220734"/>
                    <a:pt x="497882" y="223588"/>
                  </a:cubicBezTo>
                  <a:lnTo>
                    <a:pt x="501690" y="212171"/>
                  </a:lnTo>
                  <a:cubicBezTo>
                    <a:pt x="498834" y="210268"/>
                    <a:pt x="501690" y="205511"/>
                    <a:pt x="496930" y="207414"/>
                  </a:cubicBezTo>
                  <a:close/>
                  <a:moveTo>
                    <a:pt x="487410" y="174113"/>
                  </a:moveTo>
                  <a:lnTo>
                    <a:pt x="485506" y="188385"/>
                  </a:lnTo>
                  <a:cubicBezTo>
                    <a:pt x="481698" y="176967"/>
                    <a:pt x="485506" y="184579"/>
                    <a:pt x="487410" y="174113"/>
                  </a:cubicBezTo>
                  <a:close/>
                  <a:moveTo>
                    <a:pt x="535009" y="171259"/>
                  </a:moveTo>
                  <a:cubicBezTo>
                    <a:pt x="533105" y="175065"/>
                    <a:pt x="532153" y="175065"/>
                    <a:pt x="535961" y="180773"/>
                  </a:cubicBezTo>
                  <a:cubicBezTo>
                    <a:pt x="537865" y="176967"/>
                    <a:pt x="536913" y="172210"/>
                    <a:pt x="535009" y="171259"/>
                  </a:cubicBezTo>
                  <a:close/>
                  <a:moveTo>
                    <a:pt x="546433" y="158890"/>
                  </a:moveTo>
                  <a:cubicBezTo>
                    <a:pt x="545481" y="164599"/>
                    <a:pt x="534057" y="162696"/>
                    <a:pt x="539769" y="172210"/>
                  </a:cubicBezTo>
                  <a:cubicBezTo>
                    <a:pt x="540721" y="165550"/>
                    <a:pt x="551193" y="166502"/>
                    <a:pt x="546433" y="158890"/>
                  </a:cubicBezTo>
                  <a:close/>
                  <a:moveTo>
                    <a:pt x="491575" y="105491"/>
                  </a:moveTo>
                  <a:cubicBezTo>
                    <a:pt x="489790" y="103707"/>
                    <a:pt x="487410" y="103707"/>
                    <a:pt x="483602" y="107513"/>
                  </a:cubicBezTo>
                  <a:lnTo>
                    <a:pt x="484554" y="114173"/>
                  </a:lnTo>
                  <a:cubicBezTo>
                    <a:pt x="484554" y="111318"/>
                    <a:pt x="485506" y="112270"/>
                    <a:pt x="487411" y="111318"/>
                  </a:cubicBezTo>
                  <a:cubicBezTo>
                    <a:pt x="490266" y="116075"/>
                    <a:pt x="485506" y="118930"/>
                    <a:pt x="483602" y="122736"/>
                  </a:cubicBezTo>
                  <a:cubicBezTo>
                    <a:pt x="486459" y="119881"/>
                    <a:pt x="490266" y="112270"/>
                    <a:pt x="495978" y="115124"/>
                  </a:cubicBezTo>
                  <a:cubicBezTo>
                    <a:pt x="495978" y="117027"/>
                    <a:pt x="496930" y="118930"/>
                    <a:pt x="497882" y="120833"/>
                  </a:cubicBezTo>
                  <a:cubicBezTo>
                    <a:pt x="496930" y="121784"/>
                    <a:pt x="495978" y="122736"/>
                    <a:pt x="498834" y="124638"/>
                  </a:cubicBezTo>
                  <a:lnTo>
                    <a:pt x="500738" y="123687"/>
                  </a:lnTo>
                  <a:cubicBezTo>
                    <a:pt x="499786" y="122736"/>
                    <a:pt x="498834" y="121784"/>
                    <a:pt x="497882" y="119881"/>
                  </a:cubicBezTo>
                  <a:cubicBezTo>
                    <a:pt x="498834" y="117978"/>
                    <a:pt x="500738" y="117027"/>
                    <a:pt x="499786" y="116075"/>
                  </a:cubicBezTo>
                  <a:cubicBezTo>
                    <a:pt x="498834" y="115124"/>
                    <a:pt x="496930" y="114173"/>
                    <a:pt x="495978" y="114173"/>
                  </a:cubicBezTo>
                  <a:cubicBezTo>
                    <a:pt x="494550" y="110843"/>
                    <a:pt x="493360" y="107275"/>
                    <a:pt x="491575" y="105491"/>
                  </a:cubicBezTo>
                  <a:close/>
                  <a:moveTo>
                    <a:pt x="505022" y="63865"/>
                  </a:moveTo>
                  <a:cubicBezTo>
                    <a:pt x="503594" y="65173"/>
                    <a:pt x="502642" y="67552"/>
                    <a:pt x="502642" y="69455"/>
                  </a:cubicBezTo>
                  <a:cubicBezTo>
                    <a:pt x="503594" y="69455"/>
                    <a:pt x="506450" y="70406"/>
                    <a:pt x="508354" y="68504"/>
                  </a:cubicBezTo>
                  <a:lnTo>
                    <a:pt x="510258" y="64698"/>
                  </a:lnTo>
                  <a:cubicBezTo>
                    <a:pt x="508354" y="62319"/>
                    <a:pt x="506450" y="62557"/>
                    <a:pt x="505022" y="63865"/>
                  </a:cubicBezTo>
                  <a:close/>
                  <a:moveTo>
                    <a:pt x="455995" y="0"/>
                  </a:moveTo>
                  <a:cubicBezTo>
                    <a:pt x="459803" y="0"/>
                    <a:pt x="461707" y="3806"/>
                    <a:pt x="467419" y="951"/>
                  </a:cubicBezTo>
                  <a:lnTo>
                    <a:pt x="469323" y="12369"/>
                  </a:lnTo>
                  <a:cubicBezTo>
                    <a:pt x="476939" y="18077"/>
                    <a:pt x="477891" y="5709"/>
                    <a:pt x="479795" y="951"/>
                  </a:cubicBezTo>
                  <a:lnTo>
                    <a:pt x="480747" y="8563"/>
                  </a:lnTo>
                  <a:cubicBezTo>
                    <a:pt x="481699" y="8563"/>
                    <a:pt x="482651" y="8563"/>
                    <a:pt x="482651" y="7611"/>
                  </a:cubicBezTo>
                  <a:lnTo>
                    <a:pt x="482651" y="13320"/>
                  </a:lnTo>
                  <a:cubicBezTo>
                    <a:pt x="491218" y="-2854"/>
                    <a:pt x="495026" y="29495"/>
                    <a:pt x="502642" y="12369"/>
                  </a:cubicBezTo>
                  <a:cubicBezTo>
                    <a:pt x="502642" y="17126"/>
                    <a:pt x="497882" y="21883"/>
                    <a:pt x="494074" y="24737"/>
                  </a:cubicBezTo>
                  <a:cubicBezTo>
                    <a:pt x="492170" y="33300"/>
                    <a:pt x="496930" y="31397"/>
                    <a:pt x="499786" y="34252"/>
                  </a:cubicBezTo>
                  <a:lnTo>
                    <a:pt x="506450" y="21883"/>
                  </a:lnTo>
                  <a:cubicBezTo>
                    <a:pt x="503594" y="39960"/>
                    <a:pt x="514066" y="19980"/>
                    <a:pt x="518826" y="33300"/>
                  </a:cubicBezTo>
                  <a:cubicBezTo>
                    <a:pt x="514066" y="48523"/>
                    <a:pt x="535009" y="58038"/>
                    <a:pt x="535961" y="65649"/>
                  </a:cubicBezTo>
                  <a:cubicBezTo>
                    <a:pt x="534057" y="81824"/>
                    <a:pt x="527393" y="58989"/>
                    <a:pt x="523585" y="69455"/>
                  </a:cubicBezTo>
                  <a:cubicBezTo>
                    <a:pt x="522633" y="78018"/>
                    <a:pt x="528345" y="73261"/>
                    <a:pt x="530249" y="78969"/>
                  </a:cubicBezTo>
                  <a:lnTo>
                    <a:pt x="520730" y="82775"/>
                  </a:lnTo>
                  <a:cubicBezTo>
                    <a:pt x="519778" y="92290"/>
                    <a:pt x="530249" y="82775"/>
                    <a:pt x="526441" y="88484"/>
                  </a:cubicBezTo>
                  <a:cubicBezTo>
                    <a:pt x="533105" y="96095"/>
                    <a:pt x="530249" y="85629"/>
                    <a:pt x="537865" y="83727"/>
                  </a:cubicBezTo>
                  <a:cubicBezTo>
                    <a:pt x="535961" y="85629"/>
                    <a:pt x="532153" y="94192"/>
                    <a:pt x="535961" y="97998"/>
                  </a:cubicBezTo>
                  <a:cubicBezTo>
                    <a:pt x="537865" y="97998"/>
                    <a:pt x="538817" y="87532"/>
                    <a:pt x="539769" y="94192"/>
                  </a:cubicBezTo>
                  <a:cubicBezTo>
                    <a:pt x="535009" y="118930"/>
                    <a:pt x="545481" y="125590"/>
                    <a:pt x="544529" y="147473"/>
                  </a:cubicBezTo>
                  <a:lnTo>
                    <a:pt x="549289" y="145570"/>
                  </a:lnTo>
                  <a:cubicBezTo>
                    <a:pt x="547385" y="147473"/>
                    <a:pt x="545481" y="149376"/>
                    <a:pt x="547385" y="152230"/>
                  </a:cubicBezTo>
                  <a:lnTo>
                    <a:pt x="550241" y="151279"/>
                  </a:lnTo>
                  <a:cubicBezTo>
                    <a:pt x="550241" y="155084"/>
                    <a:pt x="543577" y="176967"/>
                    <a:pt x="545481" y="192191"/>
                  </a:cubicBezTo>
                  <a:lnTo>
                    <a:pt x="551193" y="184579"/>
                  </a:lnTo>
                  <a:lnTo>
                    <a:pt x="544529" y="197899"/>
                  </a:lnTo>
                  <a:lnTo>
                    <a:pt x="553097" y="195996"/>
                  </a:lnTo>
                  <a:cubicBezTo>
                    <a:pt x="544529" y="200753"/>
                    <a:pt x="550241" y="215976"/>
                    <a:pt x="547385" y="228345"/>
                  </a:cubicBezTo>
                  <a:lnTo>
                    <a:pt x="553097" y="228345"/>
                  </a:lnTo>
                  <a:lnTo>
                    <a:pt x="550241" y="235957"/>
                  </a:lnTo>
                  <a:lnTo>
                    <a:pt x="554049" y="233102"/>
                  </a:lnTo>
                  <a:cubicBezTo>
                    <a:pt x="554049" y="240714"/>
                    <a:pt x="544529" y="249277"/>
                    <a:pt x="549289" y="257840"/>
                  </a:cubicBezTo>
                  <a:cubicBezTo>
                    <a:pt x="547385" y="252131"/>
                    <a:pt x="555952" y="250228"/>
                    <a:pt x="559760" y="251180"/>
                  </a:cubicBezTo>
                  <a:lnTo>
                    <a:pt x="550241" y="274014"/>
                  </a:lnTo>
                  <a:cubicBezTo>
                    <a:pt x="554049" y="274966"/>
                    <a:pt x="555952" y="284480"/>
                    <a:pt x="559760" y="277820"/>
                  </a:cubicBezTo>
                  <a:lnTo>
                    <a:pt x="553097" y="286383"/>
                  </a:lnTo>
                  <a:lnTo>
                    <a:pt x="557857" y="285431"/>
                  </a:lnTo>
                  <a:cubicBezTo>
                    <a:pt x="565472" y="320635"/>
                    <a:pt x="534057" y="351081"/>
                    <a:pt x="553097" y="386284"/>
                  </a:cubicBezTo>
                  <a:lnTo>
                    <a:pt x="555000" y="385332"/>
                  </a:lnTo>
                  <a:lnTo>
                    <a:pt x="545481" y="406264"/>
                  </a:lnTo>
                  <a:cubicBezTo>
                    <a:pt x="546433" y="410070"/>
                    <a:pt x="554049" y="411973"/>
                    <a:pt x="556905" y="417681"/>
                  </a:cubicBezTo>
                  <a:cubicBezTo>
                    <a:pt x="549289" y="414827"/>
                    <a:pt x="555952" y="430050"/>
                    <a:pt x="549289" y="433856"/>
                  </a:cubicBezTo>
                  <a:cubicBezTo>
                    <a:pt x="552145" y="438613"/>
                    <a:pt x="555000" y="432904"/>
                    <a:pt x="557857" y="431953"/>
                  </a:cubicBezTo>
                  <a:cubicBezTo>
                    <a:pt x="565472" y="451933"/>
                    <a:pt x="552145" y="467156"/>
                    <a:pt x="557857" y="489039"/>
                  </a:cubicBezTo>
                  <a:cubicBezTo>
                    <a:pt x="546433" y="468108"/>
                    <a:pt x="549289" y="468108"/>
                    <a:pt x="544529" y="452885"/>
                  </a:cubicBezTo>
                  <a:cubicBezTo>
                    <a:pt x="539769" y="470010"/>
                    <a:pt x="548337" y="472865"/>
                    <a:pt x="545481" y="491893"/>
                  </a:cubicBezTo>
                  <a:lnTo>
                    <a:pt x="549289" y="483331"/>
                  </a:lnTo>
                  <a:cubicBezTo>
                    <a:pt x="560712" y="492845"/>
                    <a:pt x="542625" y="511874"/>
                    <a:pt x="555952" y="514728"/>
                  </a:cubicBezTo>
                  <a:cubicBezTo>
                    <a:pt x="555001" y="520437"/>
                    <a:pt x="551193" y="525670"/>
                    <a:pt x="547861" y="531140"/>
                  </a:cubicBezTo>
                  <a:lnTo>
                    <a:pt x="547373" y="532803"/>
                  </a:lnTo>
                  <a:lnTo>
                    <a:pt x="543696" y="532092"/>
                  </a:lnTo>
                  <a:cubicBezTo>
                    <a:pt x="541911" y="533044"/>
                    <a:pt x="539769" y="534709"/>
                    <a:pt x="537865" y="535660"/>
                  </a:cubicBezTo>
                  <a:cubicBezTo>
                    <a:pt x="536913" y="533757"/>
                    <a:pt x="537865" y="532805"/>
                    <a:pt x="538817" y="529951"/>
                  </a:cubicBezTo>
                  <a:cubicBezTo>
                    <a:pt x="527393" y="530903"/>
                    <a:pt x="542625" y="536611"/>
                    <a:pt x="536913" y="544223"/>
                  </a:cubicBezTo>
                  <a:cubicBezTo>
                    <a:pt x="539769" y="544223"/>
                    <a:pt x="541435" y="542082"/>
                    <a:pt x="542863" y="539585"/>
                  </a:cubicBezTo>
                  <a:lnTo>
                    <a:pt x="547362" y="532839"/>
                  </a:lnTo>
                  <a:lnTo>
                    <a:pt x="542625" y="548980"/>
                  </a:lnTo>
                  <a:lnTo>
                    <a:pt x="554049" y="543271"/>
                  </a:lnTo>
                  <a:lnTo>
                    <a:pt x="554049" y="555640"/>
                  </a:lnTo>
                  <a:lnTo>
                    <a:pt x="548337" y="555640"/>
                  </a:lnTo>
                  <a:lnTo>
                    <a:pt x="546433" y="555640"/>
                  </a:lnTo>
                  <a:lnTo>
                    <a:pt x="546927" y="556793"/>
                  </a:lnTo>
                  <a:lnTo>
                    <a:pt x="545719" y="557781"/>
                  </a:lnTo>
                  <a:cubicBezTo>
                    <a:pt x="545957" y="558732"/>
                    <a:pt x="546909" y="559922"/>
                    <a:pt x="547385" y="561349"/>
                  </a:cubicBezTo>
                  <a:lnTo>
                    <a:pt x="547804" y="558837"/>
                  </a:lnTo>
                  <a:lnTo>
                    <a:pt x="549289" y="562300"/>
                  </a:lnTo>
                  <a:cubicBezTo>
                    <a:pt x="539769" y="570863"/>
                    <a:pt x="544529" y="583232"/>
                    <a:pt x="537865" y="594649"/>
                  </a:cubicBezTo>
                  <a:lnTo>
                    <a:pt x="541673" y="595600"/>
                  </a:lnTo>
                  <a:cubicBezTo>
                    <a:pt x="540721" y="596552"/>
                    <a:pt x="539769" y="598455"/>
                    <a:pt x="538817" y="598455"/>
                  </a:cubicBezTo>
                  <a:cubicBezTo>
                    <a:pt x="545481" y="601309"/>
                    <a:pt x="542625" y="609872"/>
                    <a:pt x="549289" y="610823"/>
                  </a:cubicBezTo>
                  <a:cubicBezTo>
                    <a:pt x="551193" y="607018"/>
                    <a:pt x="555000" y="598455"/>
                    <a:pt x="550241" y="599406"/>
                  </a:cubicBezTo>
                  <a:cubicBezTo>
                    <a:pt x="558809" y="589892"/>
                    <a:pt x="555000" y="610823"/>
                    <a:pt x="555000" y="617483"/>
                  </a:cubicBezTo>
                  <a:cubicBezTo>
                    <a:pt x="551193" y="610823"/>
                    <a:pt x="550241" y="619386"/>
                    <a:pt x="548337" y="623192"/>
                  </a:cubicBezTo>
                  <a:cubicBezTo>
                    <a:pt x="549289" y="624143"/>
                    <a:pt x="549289" y="623192"/>
                    <a:pt x="551193" y="622241"/>
                  </a:cubicBezTo>
                  <a:cubicBezTo>
                    <a:pt x="555952" y="633658"/>
                    <a:pt x="535009" y="638415"/>
                    <a:pt x="549289" y="646027"/>
                  </a:cubicBezTo>
                  <a:lnTo>
                    <a:pt x="541673" y="647929"/>
                  </a:lnTo>
                  <a:lnTo>
                    <a:pt x="547385" y="657444"/>
                  </a:lnTo>
                  <a:cubicBezTo>
                    <a:pt x="532153" y="658395"/>
                    <a:pt x="546433" y="669812"/>
                    <a:pt x="532153" y="671715"/>
                  </a:cubicBezTo>
                  <a:cubicBezTo>
                    <a:pt x="554049" y="665055"/>
                    <a:pt x="573088" y="677424"/>
                    <a:pt x="597839" y="671715"/>
                  </a:cubicBezTo>
                  <a:cubicBezTo>
                    <a:pt x="572136" y="683133"/>
                    <a:pt x="572136" y="680278"/>
                    <a:pt x="554049" y="685035"/>
                  </a:cubicBezTo>
                  <a:cubicBezTo>
                    <a:pt x="575944" y="689793"/>
                    <a:pt x="578800" y="681230"/>
                    <a:pt x="601647" y="684084"/>
                  </a:cubicBezTo>
                  <a:lnTo>
                    <a:pt x="591176" y="680278"/>
                  </a:lnTo>
                  <a:cubicBezTo>
                    <a:pt x="602599" y="668861"/>
                    <a:pt x="625447" y="686938"/>
                    <a:pt x="629255" y="673618"/>
                  </a:cubicBezTo>
                  <a:cubicBezTo>
                    <a:pt x="643534" y="675521"/>
                    <a:pt x="654958" y="688841"/>
                    <a:pt x="671141" y="686938"/>
                  </a:cubicBezTo>
                  <a:lnTo>
                    <a:pt x="664477" y="675521"/>
                  </a:lnTo>
                  <a:lnTo>
                    <a:pt x="679709" y="675521"/>
                  </a:lnTo>
                  <a:lnTo>
                    <a:pt x="679709" y="683133"/>
                  </a:lnTo>
                  <a:cubicBezTo>
                    <a:pt x="684469" y="684084"/>
                    <a:pt x="686373" y="682181"/>
                    <a:pt x="687325" y="680278"/>
                  </a:cubicBezTo>
                  <a:cubicBezTo>
                    <a:pt x="697796" y="689793"/>
                    <a:pt x="712076" y="685035"/>
                    <a:pt x="726356" y="691696"/>
                  </a:cubicBezTo>
                  <a:lnTo>
                    <a:pt x="728260" y="687890"/>
                  </a:lnTo>
                  <a:cubicBezTo>
                    <a:pt x="729212" y="688841"/>
                    <a:pt x="731116" y="689793"/>
                    <a:pt x="731116" y="690744"/>
                  </a:cubicBezTo>
                  <a:cubicBezTo>
                    <a:pt x="733972" y="684084"/>
                    <a:pt x="744443" y="686938"/>
                    <a:pt x="745395" y="680278"/>
                  </a:cubicBezTo>
                  <a:cubicBezTo>
                    <a:pt x="740635" y="678375"/>
                    <a:pt x="730164" y="674570"/>
                    <a:pt x="731116" y="679327"/>
                  </a:cubicBezTo>
                  <a:cubicBezTo>
                    <a:pt x="719692" y="670764"/>
                    <a:pt x="745395" y="674570"/>
                    <a:pt x="753011" y="674570"/>
                  </a:cubicBezTo>
                  <a:cubicBezTo>
                    <a:pt x="744443" y="678375"/>
                    <a:pt x="754915" y="679327"/>
                    <a:pt x="759675" y="681230"/>
                  </a:cubicBezTo>
                  <a:cubicBezTo>
                    <a:pt x="759675" y="680278"/>
                    <a:pt x="758723" y="680278"/>
                    <a:pt x="757771" y="678375"/>
                  </a:cubicBezTo>
                  <a:cubicBezTo>
                    <a:pt x="772051" y="673618"/>
                    <a:pt x="776810" y="694550"/>
                    <a:pt x="786330" y="680278"/>
                  </a:cubicBezTo>
                  <a:lnTo>
                    <a:pt x="789186" y="687890"/>
                  </a:lnTo>
                  <a:lnTo>
                    <a:pt x="800610" y="682181"/>
                  </a:lnTo>
                  <a:cubicBezTo>
                    <a:pt x="801562" y="697404"/>
                    <a:pt x="815841" y="683133"/>
                    <a:pt x="817745" y="697404"/>
                  </a:cubicBezTo>
                  <a:cubicBezTo>
                    <a:pt x="830121" y="698356"/>
                    <a:pt x="815841" y="688841"/>
                    <a:pt x="820601" y="690744"/>
                  </a:cubicBezTo>
                  <a:cubicBezTo>
                    <a:pt x="832977" y="687890"/>
                    <a:pt x="853920" y="701210"/>
                    <a:pt x="857728" y="694550"/>
                  </a:cubicBezTo>
                  <a:cubicBezTo>
                    <a:pt x="868200" y="699307"/>
                    <a:pt x="879623" y="696453"/>
                    <a:pt x="888191" y="699307"/>
                  </a:cubicBezTo>
                  <a:lnTo>
                    <a:pt x="889143" y="692647"/>
                  </a:lnTo>
                  <a:cubicBezTo>
                    <a:pt x="893903" y="694550"/>
                    <a:pt x="898663" y="697404"/>
                    <a:pt x="903423" y="696453"/>
                  </a:cubicBezTo>
                  <a:cubicBezTo>
                    <a:pt x="903423" y="695501"/>
                    <a:pt x="902471" y="694550"/>
                    <a:pt x="901519" y="693598"/>
                  </a:cubicBezTo>
                  <a:cubicBezTo>
                    <a:pt x="917702" y="698356"/>
                    <a:pt x="931982" y="698356"/>
                    <a:pt x="946262" y="698356"/>
                  </a:cubicBezTo>
                  <a:cubicBezTo>
                    <a:pt x="945310" y="693598"/>
                    <a:pt x="945310" y="691696"/>
                    <a:pt x="936742" y="689793"/>
                  </a:cubicBezTo>
                  <a:cubicBezTo>
                    <a:pt x="950069" y="683133"/>
                    <a:pt x="971965" y="697404"/>
                    <a:pt x="991956" y="695501"/>
                  </a:cubicBezTo>
                  <a:lnTo>
                    <a:pt x="990052" y="692647"/>
                  </a:lnTo>
                  <a:lnTo>
                    <a:pt x="1001476" y="698356"/>
                  </a:lnTo>
                  <a:cubicBezTo>
                    <a:pt x="999572" y="696453"/>
                    <a:pt x="1000524" y="694550"/>
                    <a:pt x="1000524" y="691696"/>
                  </a:cubicBezTo>
                  <a:cubicBezTo>
                    <a:pt x="1019564" y="689793"/>
                    <a:pt x="1042411" y="690744"/>
                    <a:pt x="1052883" y="702161"/>
                  </a:cubicBezTo>
                  <a:cubicBezTo>
                    <a:pt x="1050979" y="698356"/>
                    <a:pt x="1061450" y="694550"/>
                    <a:pt x="1050979" y="689793"/>
                  </a:cubicBezTo>
                  <a:lnTo>
                    <a:pt x="1073324" y="694439"/>
                  </a:lnTo>
                  <a:lnTo>
                    <a:pt x="1083584" y="696572"/>
                  </a:lnTo>
                  <a:cubicBezTo>
                    <a:pt x="1095008" y="697404"/>
                    <a:pt x="1106670" y="697404"/>
                    <a:pt x="1117617" y="698356"/>
                  </a:cubicBezTo>
                  <a:lnTo>
                    <a:pt x="1117617" y="699307"/>
                  </a:lnTo>
                  <a:lnTo>
                    <a:pt x="1127137" y="702161"/>
                  </a:lnTo>
                  <a:lnTo>
                    <a:pt x="1128089" y="701210"/>
                  </a:lnTo>
                  <a:lnTo>
                    <a:pt x="1121425" y="699307"/>
                  </a:lnTo>
                  <a:cubicBezTo>
                    <a:pt x="1129993" y="700258"/>
                    <a:pt x="1138560" y="702161"/>
                    <a:pt x="1145224" y="705967"/>
                  </a:cubicBezTo>
                  <a:cubicBezTo>
                    <a:pt x="1146176" y="704064"/>
                    <a:pt x="1149032" y="697404"/>
                    <a:pt x="1153792" y="695501"/>
                  </a:cubicBezTo>
                  <a:cubicBezTo>
                    <a:pt x="1153792" y="704064"/>
                    <a:pt x="1179495" y="688841"/>
                    <a:pt x="1189967" y="697404"/>
                  </a:cubicBezTo>
                  <a:cubicBezTo>
                    <a:pt x="1190919" y="694550"/>
                    <a:pt x="1185207" y="695501"/>
                    <a:pt x="1189015" y="692647"/>
                  </a:cubicBezTo>
                  <a:cubicBezTo>
                    <a:pt x="1215670" y="693598"/>
                    <a:pt x="1255653" y="704064"/>
                    <a:pt x="1288020" y="697404"/>
                  </a:cubicBezTo>
                  <a:cubicBezTo>
                    <a:pt x="1289924" y="713579"/>
                    <a:pt x="1317531" y="708821"/>
                    <a:pt x="1334667" y="716433"/>
                  </a:cubicBezTo>
                  <a:cubicBezTo>
                    <a:pt x="1339427" y="707870"/>
                    <a:pt x="1325147" y="711676"/>
                    <a:pt x="1320387" y="705016"/>
                  </a:cubicBezTo>
                  <a:cubicBezTo>
                    <a:pt x="1327527" y="706443"/>
                    <a:pt x="1325028" y="699307"/>
                    <a:pt x="1330562" y="698861"/>
                  </a:cubicBezTo>
                  <a:lnTo>
                    <a:pt x="1338051" y="700845"/>
                  </a:lnTo>
                  <a:lnTo>
                    <a:pt x="1340498" y="703351"/>
                  </a:lnTo>
                  <a:cubicBezTo>
                    <a:pt x="1340617" y="705967"/>
                    <a:pt x="1341331" y="708346"/>
                    <a:pt x="1348947" y="706919"/>
                  </a:cubicBezTo>
                  <a:lnTo>
                    <a:pt x="1349898" y="700258"/>
                  </a:lnTo>
                  <a:lnTo>
                    <a:pt x="1359418" y="708821"/>
                  </a:lnTo>
                  <a:cubicBezTo>
                    <a:pt x="1389881" y="705016"/>
                    <a:pt x="1416536" y="709773"/>
                    <a:pt x="1443192" y="703113"/>
                  </a:cubicBezTo>
                  <a:cubicBezTo>
                    <a:pt x="1444144" y="705016"/>
                    <a:pt x="1444144" y="707870"/>
                    <a:pt x="1440336" y="709773"/>
                  </a:cubicBezTo>
                  <a:cubicBezTo>
                    <a:pt x="1451760" y="709773"/>
                    <a:pt x="1466039" y="720239"/>
                    <a:pt x="1480319" y="713579"/>
                  </a:cubicBezTo>
                  <a:lnTo>
                    <a:pt x="1476511" y="710724"/>
                  </a:lnTo>
                  <a:cubicBezTo>
                    <a:pt x="1498406" y="705016"/>
                    <a:pt x="1498406" y="718336"/>
                    <a:pt x="1525062" y="721190"/>
                  </a:cubicBezTo>
                  <a:cubicBezTo>
                    <a:pt x="1519350" y="722142"/>
                    <a:pt x="1505070" y="717384"/>
                    <a:pt x="1504118" y="724996"/>
                  </a:cubicBezTo>
                  <a:cubicBezTo>
                    <a:pt x="1506022" y="729753"/>
                    <a:pt x="1519350" y="728802"/>
                    <a:pt x="1524110" y="724996"/>
                  </a:cubicBezTo>
                  <a:lnTo>
                    <a:pt x="1522206" y="733559"/>
                  </a:lnTo>
                  <a:cubicBezTo>
                    <a:pt x="1518398" y="727850"/>
                    <a:pt x="1508878" y="728802"/>
                    <a:pt x="1501262" y="725947"/>
                  </a:cubicBezTo>
                  <a:cubicBezTo>
                    <a:pt x="1503166" y="725947"/>
                    <a:pt x="1503166" y="727850"/>
                    <a:pt x="1504118" y="729753"/>
                  </a:cubicBezTo>
                  <a:cubicBezTo>
                    <a:pt x="1497454" y="726899"/>
                    <a:pt x="1488887" y="726899"/>
                    <a:pt x="1479367" y="724996"/>
                  </a:cubicBezTo>
                  <a:lnTo>
                    <a:pt x="1492694" y="724044"/>
                  </a:lnTo>
                  <a:cubicBezTo>
                    <a:pt x="1486983" y="715481"/>
                    <a:pt x="1470799" y="724044"/>
                    <a:pt x="1465087" y="721190"/>
                  </a:cubicBezTo>
                  <a:cubicBezTo>
                    <a:pt x="1465087" y="728802"/>
                    <a:pt x="1473655" y="727850"/>
                    <a:pt x="1465087" y="734510"/>
                  </a:cubicBezTo>
                  <a:cubicBezTo>
                    <a:pt x="1442240" y="737365"/>
                    <a:pt x="1451760" y="725947"/>
                    <a:pt x="1430816" y="718336"/>
                  </a:cubicBezTo>
                  <a:lnTo>
                    <a:pt x="1434624" y="715481"/>
                  </a:lnTo>
                  <a:cubicBezTo>
                    <a:pt x="1427960" y="714530"/>
                    <a:pt x="1422248" y="705967"/>
                    <a:pt x="1412729" y="711676"/>
                  </a:cubicBezTo>
                  <a:cubicBezTo>
                    <a:pt x="1412729" y="716433"/>
                    <a:pt x="1420345" y="716433"/>
                    <a:pt x="1424152" y="719287"/>
                  </a:cubicBezTo>
                  <a:cubicBezTo>
                    <a:pt x="1421296" y="723093"/>
                    <a:pt x="1411777" y="709773"/>
                    <a:pt x="1404161" y="715481"/>
                  </a:cubicBezTo>
                  <a:cubicBezTo>
                    <a:pt x="1410825" y="723093"/>
                    <a:pt x="1427008" y="725947"/>
                    <a:pt x="1438432" y="725947"/>
                  </a:cubicBezTo>
                  <a:cubicBezTo>
                    <a:pt x="1436528" y="727850"/>
                    <a:pt x="1436528" y="730705"/>
                    <a:pt x="1438432" y="733559"/>
                  </a:cubicBezTo>
                  <a:cubicBezTo>
                    <a:pt x="1422249" y="730229"/>
                    <a:pt x="1405113" y="726185"/>
                    <a:pt x="1387859" y="723569"/>
                  </a:cubicBezTo>
                  <a:lnTo>
                    <a:pt x="1365575" y="722949"/>
                  </a:lnTo>
                  <a:lnTo>
                    <a:pt x="1373697" y="726898"/>
                  </a:lnTo>
                  <a:cubicBezTo>
                    <a:pt x="1368938" y="726898"/>
                    <a:pt x="1364178" y="726898"/>
                    <a:pt x="1367034" y="730704"/>
                  </a:cubicBezTo>
                  <a:lnTo>
                    <a:pt x="1356622" y="722700"/>
                  </a:lnTo>
                  <a:lnTo>
                    <a:pt x="1336571" y="722142"/>
                  </a:lnTo>
                  <a:cubicBezTo>
                    <a:pt x="1353706" y="731656"/>
                    <a:pt x="1328955" y="722142"/>
                    <a:pt x="1332763" y="732607"/>
                  </a:cubicBezTo>
                  <a:cubicBezTo>
                    <a:pt x="1329907" y="724996"/>
                    <a:pt x="1320387" y="731656"/>
                    <a:pt x="1310868" y="728802"/>
                  </a:cubicBezTo>
                  <a:cubicBezTo>
                    <a:pt x="1307060" y="736413"/>
                    <a:pt x="1328955" y="734510"/>
                    <a:pt x="1321339" y="740219"/>
                  </a:cubicBezTo>
                  <a:cubicBezTo>
                    <a:pt x="1304204" y="737365"/>
                    <a:pt x="1281356" y="723093"/>
                    <a:pt x="1258509" y="725947"/>
                  </a:cubicBezTo>
                  <a:cubicBezTo>
                    <a:pt x="1260413" y="729753"/>
                    <a:pt x="1265173" y="729753"/>
                    <a:pt x="1266125" y="731656"/>
                  </a:cubicBezTo>
                  <a:cubicBezTo>
                    <a:pt x="1250893" y="728802"/>
                    <a:pt x="1231854" y="710724"/>
                    <a:pt x="1221382" y="723093"/>
                  </a:cubicBezTo>
                  <a:cubicBezTo>
                    <a:pt x="1228046" y="727850"/>
                    <a:pt x="1236614" y="732607"/>
                    <a:pt x="1244229" y="737365"/>
                  </a:cubicBezTo>
                  <a:cubicBezTo>
                    <a:pt x="1242325" y="737365"/>
                    <a:pt x="1239470" y="738316"/>
                    <a:pt x="1235662" y="740219"/>
                  </a:cubicBezTo>
                  <a:lnTo>
                    <a:pt x="1241373" y="745928"/>
                  </a:lnTo>
                  <a:cubicBezTo>
                    <a:pt x="1223286" y="747830"/>
                    <a:pt x="1227094" y="733559"/>
                    <a:pt x="1217574" y="725947"/>
                  </a:cubicBezTo>
                  <a:lnTo>
                    <a:pt x="1206151" y="734510"/>
                  </a:lnTo>
                  <a:cubicBezTo>
                    <a:pt x="1185207" y="739267"/>
                    <a:pt x="1167120" y="734510"/>
                    <a:pt x="1153792" y="723093"/>
                  </a:cubicBezTo>
                  <a:cubicBezTo>
                    <a:pt x="1149984" y="723093"/>
                    <a:pt x="1135704" y="723093"/>
                    <a:pt x="1141416" y="730705"/>
                  </a:cubicBezTo>
                  <a:cubicBezTo>
                    <a:pt x="1151888" y="740219"/>
                    <a:pt x="1156648" y="747830"/>
                    <a:pt x="1176639" y="747830"/>
                  </a:cubicBezTo>
                  <a:cubicBezTo>
                    <a:pt x="1179495" y="741170"/>
                    <a:pt x="1161408" y="740219"/>
                    <a:pt x="1167120" y="739267"/>
                  </a:cubicBezTo>
                  <a:cubicBezTo>
                    <a:pt x="1175687" y="740219"/>
                    <a:pt x="1190919" y="734510"/>
                    <a:pt x="1197583" y="741170"/>
                  </a:cubicBezTo>
                  <a:lnTo>
                    <a:pt x="1175687" y="740219"/>
                  </a:lnTo>
                  <a:cubicBezTo>
                    <a:pt x="1176639" y="750685"/>
                    <a:pt x="1185207" y="740219"/>
                    <a:pt x="1189015" y="745928"/>
                  </a:cubicBezTo>
                  <a:cubicBezTo>
                    <a:pt x="1183303" y="754490"/>
                    <a:pt x="1170927" y="744976"/>
                    <a:pt x="1162360" y="749733"/>
                  </a:cubicBezTo>
                  <a:lnTo>
                    <a:pt x="1164263" y="750685"/>
                  </a:lnTo>
                  <a:cubicBezTo>
                    <a:pt x="1147128" y="748782"/>
                    <a:pt x="1149032" y="750685"/>
                    <a:pt x="1131896" y="745928"/>
                  </a:cubicBezTo>
                  <a:cubicBezTo>
                    <a:pt x="1130944" y="736413"/>
                    <a:pt x="1137608" y="740219"/>
                    <a:pt x="1146176" y="736413"/>
                  </a:cubicBezTo>
                  <a:cubicBezTo>
                    <a:pt x="1118569" y="735462"/>
                    <a:pt x="1080490" y="717384"/>
                    <a:pt x="1052883" y="734510"/>
                  </a:cubicBezTo>
                  <a:lnTo>
                    <a:pt x="1070018" y="743073"/>
                  </a:lnTo>
                  <a:cubicBezTo>
                    <a:pt x="1059546" y="744025"/>
                    <a:pt x="1041459" y="735462"/>
                    <a:pt x="1042411" y="747830"/>
                  </a:cubicBezTo>
                  <a:cubicBezTo>
                    <a:pt x="1053835" y="744025"/>
                    <a:pt x="1049075" y="751636"/>
                    <a:pt x="1054787" y="753539"/>
                  </a:cubicBezTo>
                  <a:lnTo>
                    <a:pt x="1055739" y="752588"/>
                  </a:lnTo>
                  <a:cubicBezTo>
                    <a:pt x="1056691" y="753539"/>
                    <a:pt x="1061450" y="754490"/>
                    <a:pt x="1058595" y="756393"/>
                  </a:cubicBezTo>
                  <a:cubicBezTo>
                    <a:pt x="1050027" y="748782"/>
                    <a:pt x="1035747" y="746879"/>
                    <a:pt x="1025276" y="743073"/>
                  </a:cubicBezTo>
                  <a:cubicBezTo>
                    <a:pt x="1030035" y="745928"/>
                    <a:pt x="1020516" y="749733"/>
                    <a:pt x="1019564" y="751636"/>
                  </a:cubicBezTo>
                  <a:cubicBezTo>
                    <a:pt x="1010044" y="748782"/>
                    <a:pt x="1019564" y="745928"/>
                    <a:pt x="1020516" y="742122"/>
                  </a:cubicBezTo>
                  <a:cubicBezTo>
                    <a:pt x="1014804" y="741170"/>
                    <a:pt x="1007188" y="734510"/>
                    <a:pt x="1002428" y="741170"/>
                  </a:cubicBezTo>
                  <a:cubicBezTo>
                    <a:pt x="994812" y="746879"/>
                    <a:pt x="1010996" y="746879"/>
                    <a:pt x="1013852" y="751636"/>
                  </a:cubicBezTo>
                  <a:lnTo>
                    <a:pt x="984341" y="743073"/>
                  </a:lnTo>
                  <a:lnTo>
                    <a:pt x="985293" y="744976"/>
                  </a:lnTo>
                  <a:cubicBezTo>
                    <a:pt x="983389" y="743073"/>
                    <a:pt x="978629" y="741170"/>
                    <a:pt x="975773" y="743073"/>
                  </a:cubicBezTo>
                  <a:cubicBezTo>
                    <a:pt x="972917" y="746879"/>
                    <a:pt x="979581" y="747830"/>
                    <a:pt x="984341" y="746879"/>
                  </a:cubicBezTo>
                  <a:cubicBezTo>
                    <a:pt x="969109" y="753539"/>
                    <a:pt x="957685" y="732607"/>
                    <a:pt x="944358" y="745928"/>
                  </a:cubicBezTo>
                  <a:lnTo>
                    <a:pt x="935790" y="742122"/>
                  </a:lnTo>
                  <a:cubicBezTo>
                    <a:pt x="934838" y="743073"/>
                    <a:pt x="932934" y="744976"/>
                    <a:pt x="934838" y="745928"/>
                  </a:cubicBezTo>
                  <a:lnTo>
                    <a:pt x="926270" y="742122"/>
                  </a:lnTo>
                  <a:cubicBezTo>
                    <a:pt x="910087" y="738316"/>
                    <a:pt x="922462" y="751636"/>
                    <a:pt x="916750" y="753539"/>
                  </a:cubicBezTo>
                  <a:lnTo>
                    <a:pt x="917702" y="753539"/>
                  </a:lnTo>
                  <a:cubicBezTo>
                    <a:pt x="912943" y="755442"/>
                    <a:pt x="909135" y="759248"/>
                    <a:pt x="912943" y="760199"/>
                  </a:cubicBezTo>
                  <a:lnTo>
                    <a:pt x="896759" y="754490"/>
                  </a:lnTo>
                  <a:cubicBezTo>
                    <a:pt x="890095" y="746879"/>
                    <a:pt x="866296" y="744976"/>
                    <a:pt x="866296" y="730705"/>
                  </a:cubicBezTo>
                  <a:cubicBezTo>
                    <a:pt x="862488" y="731656"/>
                    <a:pt x="858680" y="734510"/>
                    <a:pt x="860584" y="736413"/>
                  </a:cubicBezTo>
                  <a:cubicBezTo>
                    <a:pt x="848208" y="735462"/>
                    <a:pt x="863440" y="746879"/>
                    <a:pt x="843449" y="744976"/>
                  </a:cubicBezTo>
                  <a:cubicBezTo>
                    <a:pt x="843449" y="747830"/>
                    <a:pt x="846304" y="746879"/>
                    <a:pt x="849160" y="747830"/>
                  </a:cubicBezTo>
                  <a:cubicBezTo>
                    <a:pt x="843449" y="748782"/>
                    <a:pt x="841545" y="747830"/>
                    <a:pt x="840592" y="745928"/>
                  </a:cubicBezTo>
                  <a:cubicBezTo>
                    <a:pt x="840592" y="747830"/>
                    <a:pt x="839641" y="749733"/>
                    <a:pt x="838689" y="751636"/>
                  </a:cubicBezTo>
                  <a:cubicBezTo>
                    <a:pt x="838689" y="746879"/>
                    <a:pt x="831073" y="747830"/>
                    <a:pt x="826313" y="748782"/>
                  </a:cubicBezTo>
                  <a:lnTo>
                    <a:pt x="832977" y="758296"/>
                  </a:lnTo>
                  <a:cubicBezTo>
                    <a:pt x="828217" y="754490"/>
                    <a:pt x="825361" y="753539"/>
                    <a:pt x="816793" y="754490"/>
                  </a:cubicBezTo>
                  <a:lnTo>
                    <a:pt x="822505" y="760199"/>
                  </a:lnTo>
                  <a:cubicBezTo>
                    <a:pt x="809177" y="758296"/>
                    <a:pt x="821553" y="747830"/>
                    <a:pt x="805370" y="752588"/>
                  </a:cubicBezTo>
                  <a:lnTo>
                    <a:pt x="820601" y="746879"/>
                  </a:lnTo>
                  <a:cubicBezTo>
                    <a:pt x="803466" y="744976"/>
                    <a:pt x="809177" y="733559"/>
                    <a:pt x="801562" y="727850"/>
                  </a:cubicBezTo>
                  <a:cubicBezTo>
                    <a:pt x="783474" y="719287"/>
                    <a:pt x="761579" y="735462"/>
                    <a:pt x="747299" y="717384"/>
                  </a:cubicBezTo>
                  <a:cubicBezTo>
                    <a:pt x="745395" y="724044"/>
                    <a:pt x="747299" y="725947"/>
                    <a:pt x="742539" y="730705"/>
                  </a:cubicBezTo>
                  <a:cubicBezTo>
                    <a:pt x="753963" y="733559"/>
                    <a:pt x="759675" y="735462"/>
                    <a:pt x="765387" y="744025"/>
                  </a:cubicBezTo>
                  <a:cubicBezTo>
                    <a:pt x="787282" y="752588"/>
                    <a:pt x="770147" y="722142"/>
                    <a:pt x="794898" y="735462"/>
                  </a:cubicBezTo>
                  <a:cubicBezTo>
                    <a:pt x="793946" y="743073"/>
                    <a:pt x="786330" y="743073"/>
                    <a:pt x="779666" y="739267"/>
                  </a:cubicBezTo>
                  <a:cubicBezTo>
                    <a:pt x="779666" y="745928"/>
                    <a:pt x="787282" y="750685"/>
                    <a:pt x="792994" y="753539"/>
                  </a:cubicBezTo>
                  <a:cubicBezTo>
                    <a:pt x="778714" y="750685"/>
                    <a:pt x="759675" y="758296"/>
                    <a:pt x="738731" y="758296"/>
                  </a:cubicBezTo>
                  <a:cubicBezTo>
                    <a:pt x="736828" y="756393"/>
                    <a:pt x="733020" y="754252"/>
                    <a:pt x="729093" y="752825"/>
                  </a:cubicBezTo>
                  <a:lnTo>
                    <a:pt x="728987" y="752813"/>
                  </a:lnTo>
                  <a:lnTo>
                    <a:pt x="718740" y="751636"/>
                  </a:lnTo>
                  <a:cubicBezTo>
                    <a:pt x="719692" y="745928"/>
                    <a:pt x="697796" y="743073"/>
                    <a:pt x="704460" y="732607"/>
                  </a:cubicBezTo>
                  <a:cubicBezTo>
                    <a:pt x="693037" y="731181"/>
                    <a:pt x="693394" y="739922"/>
                    <a:pt x="688262" y="739565"/>
                  </a:cubicBezTo>
                  <a:lnTo>
                    <a:pt x="682522" y="736467"/>
                  </a:lnTo>
                  <a:lnTo>
                    <a:pt x="682565" y="736413"/>
                  </a:lnTo>
                  <a:lnTo>
                    <a:pt x="682447" y="736426"/>
                  </a:lnTo>
                  <a:lnTo>
                    <a:pt x="680661" y="735462"/>
                  </a:lnTo>
                  <a:lnTo>
                    <a:pt x="680273" y="736668"/>
                  </a:lnTo>
                  <a:lnTo>
                    <a:pt x="673997" y="737365"/>
                  </a:lnTo>
                  <a:lnTo>
                    <a:pt x="678757" y="741170"/>
                  </a:lnTo>
                  <a:lnTo>
                    <a:pt x="678865" y="741035"/>
                  </a:lnTo>
                  <a:lnTo>
                    <a:pt x="678400" y="742479"/>
                  </a:lnTo>
                  <a:cubicBezTo>
                    <a:pt x="676139" y="743787"/>
                    <a:pt x="673997" y="744976"/>
                    <a:pt x="676853" y="748782"/>
                  </a:cubicBezTo>
                  <a:cubicBezTo>
                    <a:pt x="681613" y="741170"/>
                    <a:pt x="697796" y="752588"/>
                    <a:pt x="705412" y="758296"/>
                  </a:cubicBezTo>
                  <a:lnTo>
                    <a:pt x="683517" y="763053"/>
                  </a:lnTo>
                  <a:cubicBezTo>
                    <a:pt x="688277" y="761151"/>
                    <a:pt x="680661" y="755442"/>
                    <a:pt x="677805" y="754490"/>
                  </a:cubicBezTo>
                  <a:lnTo>
                    <a:pt x="674949" y="761151"/>
                  </a:lnTo>
                  <a:cubicBezTo>
                    <a:pt x="672093" y="744025"/>
                    <a:pt x="636870" y="773519"/>
                    <a:pt x="626398" y="753539"/>
                  </a:cubicBezTo>
                  <a:cubicBezTo>
                    <a:pt x="633062" y="754490"/>
                    <a:pt x="639726" y="747830"/>
                    <a:pt x="642582" y="757345"/>
                  </a:cubicBezTo>
                  <a:cubicBezTo>
                    <a:pt x="654958" y="752588"/>
                    <a:pt x="639726" y="744025"/>
                    <a:pt x="645438" y="738316"/>
                  </a:cubicBezTo>
                  <a:cubicBezTo>
                    <a:pt x="626398" y="731656"/>
                    <a:pt x="595935" y="742122"/>
                    <a:pt x="574992" y="729753"/>
                  </a:cubicBezTo>
                  <a:cubicBezTo>
                    <a:pt x="578800" y="734510"/>
                    <a:pt x="588320" y="734510"/>
                    <a:pt x="589272" y="741170"/>
                  </a:cubicBezTo>
                  <a:lnTo>
                    <a:pt x="569485" y="737269"/>
                  </a:lnTo>
                  <a:lnTo>
                    <a:pt x="566275" y="740947"/>
                  </a:lnTo>
                  <a:cubicBezTo>
                    <a:pt x="561367" y="742241"/>
                    <a:pt x="554048" y="736175"/>
                    <a:pt x="548337" y="744024"/>
                  </a:cubicBezTo>
                  <a:cubicBezTo>
                    <a:pt x="547385" y="739743"/>
                    <a:pt x="551431" y="738554"/>
                    <a:pt x="556429" y="738078"/>
                  </a:cubicBezTo>
                  <a:lnTo>
                    <a:pt x="567073" y="736794"/>
                  </a:lnTo>
                  <a:lnTo>
                    <a:pt x="563331" y="736056"/>
                  </a:lnTo>
                  <a:cubicBezTo>
                    <a:pt x="554287" y="731894"/>
                    <a:pt x="545005" y="726423"/>
                    <a:pt x="535961" y="723093"/>
                  </a:cubicBezTo>
                  <a:lnTo>
                    <a:pt x="538817" y="732607"/>
                  </a:lnTo>
                  <a:cubicBezTo>
                    <a:pt x="529297" y="726899"/>
                    <a:pt x="529297" y="729753"/>
                    <a:pt x="526441" y="731656"/>
                  </a:cubicBezTo>
                  <a:cubicBezTo>
                    <a:pt x="525490" y="734510"/>
                    <a:pt x="523585" y="737365"/>
                    <a:pt x="524537" y="740219"/>
                  </a:cubicBezTo>
                  <a:cubicBezTo>
                    <a:pt x="525490" y="740219"/>
                    <a:pt x="526441" y="740219"/>
                    <a:pt x="527393" y="739267"/>
                  </a:cubicBezTo>
                  <a:cubicBezTo>
                    <a:pt x="522633" y="753539"/>
                    <a:pt x="522633" y="764005"/>
                    <a:pt x="522633" y="776374"/>
                  </a:cubicBezTo>
                  <a:cubicBezTo>
                    <a:pt x="527393" y="775422"/>
                    <a:pt x="529297" y="775422"/>
                    <a:pt x="531201" y="768762"/>
                  </a:cubicBezTo>
                  <a:lnTo>
                    <a:pt x="530463" y="782777"/>
                  </a:lnTo>
                  <a:lnTo>
                    <a:pt x="530249" y="782082"/>
                  </a:lnTo>
                  <a:cubicBezTo>
                    <a:pt x="525014" y="785412"/>
                    <a:pt x="525014" y="787315"/>
                    <a:pt x="526799" y="788980"/>
                  </a:cubicBezTo>
                  <a:lnTo>
                    <a:pt x="529745" y="791201"/>
                  </a:lnTo>
                  <a:lnTo>
                    <a:pt x="525490" y="814431"/>
                  </a:lnTo>
                  <a:lnTo>
                    <a:pt x="528345" y="813480"/>
                  </a:lnTo>
                  <a:lnTo>
                    <a:pt x="522633" y="822994"/>
                  </a:lnTo>
                  <a:cubicBezTo>
                    <a:pt x="524537" y="821091"/>
                    <a:pt x="526441" y="822043"/>
                    <a:pt x="529297" y="822043"/>
                  </a:cubicBezTo>
                  <a:cubicBezTo>
                    <a:pt x="531201" y="838217"/>
                    <a:pt x="530249" y="858197"/>
                    <a:pt x="517874" y="866760"/>
                  </a:cubicBezTo>
                  <a:cubicBezTo>
                    <a:pt x="519778" y="864857"/>
                    <a:pt x="521682" y="866760"/>
                    <a:pt x="523824" y="867949"/>
                  </a:cubicBezTo>
                  <a:lnTo>
                    <a:pt x="525305" y="868245"/>
                  </a:lnTo>
                  <a:lnTo>
                    <a:pt x="525252" y="869495"/>
                  </a:lnTo>
                  <a:cubicBezTo>
                    <a:pt x="525490" y="873182"/>
                    <a:pt x="525966" y="877701"/>
                    <a:pt x="526441" y="880080"/>
                  </a:cubicBezTo>
                  <a:cubicBezTo>
                    <a:pt x="527869" y="878653"/>
                    <a:pt x="528821" y="874847"/>
                    <a:pt x="528821" y="871279"/>
                  </a:cubicBezTo>
                  <a:lnTo>
                    <a:pt x="527511" y="868379"/>
                  </a:lnTo>
                  <a:lnTo>
                    <a:pt x="531201" y="864857"/>
                  </a:lnTo>
                  <a:cubicBezTo>
                    <a:pt x="522633" y="881032"/>
                    <a:pt x="524537" y="901963"/>
                    <a:pt x="522633" y="920041"/>
                  </a:cubicBezTo>
                  <a:lnTo>
                    <a:pt x="521681" y="920041"/>
                  </a:lnTo>
                  <a:lnTo>
                    <a:pt x="518826" y="927652"/>
                  </a:lnTo>
                  <a:lnTo>
                    <a:pt x="519778" y="928603"/>
                  </a:lnTo>
                  <a:lnTo>
                    <a:pt x="515018" y="942875"/>
                  </a:lnTo>
                  <a:cubicBezTo>
                    <a:pt x="516921" y="944778"/>
                    <a:pt x="523585" y="945730"/>
                    <a:pt x="525490" y="950487"/>
                  </a:cubicBezTo>
                  <a:cubicBezTo>
                    <a:pt x="516921" y="950487"/>
                    <a:pt x="532153" y="971418"/>
                    <a:pt x="523585" y="979981"/>
                  </a:cubicBezTo>
                  <a:cubicBezTo>
                    <a:pt x="526441" y="980933"/>
                    <a:pt x="525490" y="976176"/>
                    <a:pt x="528345" y="979030"/>
                  </a:cubicBezTo>
                  <a:lnTo>
                    <a:pt x="526435" y="993301"/>
                  </a:lnTo>
                  <a:lnTo>
                    <a:pt x="517234" y="993405"/>
                  </a:lnTo>
                  <a:cubicBezTo>
                    <a:pt x="514066" y="990507"/>
                    <a:pt x="525489" y="979981"/>
                    <a:pt x="519778" y="974273"/>
                  </a:cubicBezTo>
                  <a:cubicBezTo>
                    <a:pt x="517874" y="976176"/>
                    <a:pt x="517874" y="981884"/>
                    <a:pt x="515018" y="982836"/>
                  </a:cubicBezTo>
                  <a:cubicBezTo>
                    <a:pt x="513114" y="979981"/>
                    <a:pt x="512162" y="975224"/>
                    <a:pt x="514066" y="972370"/>
                  </a:cubicBezTo>
                  <a:cubicBezTo>
                    <a:pt x="512162" y="973321"/>
                    <a:pt x="510258" y="973321"/>
                    <a:pt x="509306" y="973321"/>
                  </a:cubicBezTo>
                  <a:cubicBezTo>
                    <a:pt x="513114" y="979030"/>
                    <a:pt x="515018" y="995204"/>
                    <a:pt x="514066" y="1003767"/>
                  </a:cubicBezTo>
                  <a:cubicBezTo>
                    <a:pt x="515970" y="1005670"/>
                    <a:pt x="518350" y="1004005"/>
                    <a:pt x="520611" y="1001388"/>
                  </a:cubicBezTo>
                  <a:lnTo>
                    <a:pt x="526434" y="993311"/>
                  </a:lnTo>
                  <a:lnTo>
                    <a:pt x="523109" y="1018158"/>
                  </a:lnTo>
                  <a:cubicBezTo>
                    <a:pt x="521205" y="1032548"/>
                    <a:pt x="520253" y="1047534"/>
                    <a:pt x="523585" y="1060854"/>
                  </a:cubicBezTo>
                  <a:cubicBezTo>
                    <a:pt x="507402" y="1062756"/>
                    <a:pt x="512162" y="1085591"/>
                    <a:pt x="504546" y="1099863"/>
                  </a:cubicBezTo>
                  <a:cubicBezTo>
                    <a:pt x="513114" y="1102717"/>
                    <a:pt x="509306" y="1091300"/>
                    <a:pt x="515970" y="1087494"/>
                  </a:cubicBezTo>
                  <a:cubicBezTo>
                    <a:pt x="514542" y="1093916"/>
                    <a:pt x="521682" y="1091776"/>
                    <a:pt x="522128" y="1096324"/>
                  </a:cubicBezTo>
                  <a:lnTo>
                    <a:pt x="519875" y="1103366"/>
                  </a:lnTo>
                  <a:lnTo>
                    <a:pt x="516565" y="1104144"/>
                  </a:lnTo>
                  <a:cubicBezTo>
                    <a:pt x="514304" y="1104382"/>
                    <a:pt x="512638" y="1105571"/>
                    <a:pt x="514066" y="1111280"/>
                  </a:cubicBezTo>
                  <a:lnTo>
                    <a:pt x="520730" y="1111280"/>
                  </a:lnTo>
                  <a:lnTo>
                    <a:pt x="512162" y="1118891"/>
                  </a:lnTo>
                  <a:cubicBezTo>
                    <a:pt x="515970" y="1144580"/>
                    <a:pt x="511210" y="1166463"/>
                    <a:pt x="517874" y="1188346"/>
                  </a:cubicBezTo>
                  <a:cubicBezTo>
                    <a:pt x="515970" y="1190249"/>
                    <a:pt x="513114" y="1189298"/>
                    <a:pt x="511210" y="1186443"/>
                  </a:cubicBezTo>
                  <a:cubicBezTo>
                    <a:pt x="511210" y="1196909"/>
                    <a:pt x="500738" y="1208326"/>
                    <a:pt x="507402" y="1219744"/>
                  </a:cubicBezTo>
                  <a:lnTo>
                    <a:pt x="510258" y="1216889"/>
                  </a:lnTo>
                  <a:cubicBezTo>
                    <a:pt x="515970" y="1235918"/>
                    <a:pt x="502642" y="1235918"/>
                    <a:pt x="499786" y="1257801"/>
                  </a:cubicBezTo>
                  <a:cubicBezTo>
                    <a:pt x="498834" y="1253044"/>
                    <a:pt x="503594" y="1241627"/>
                    <a:pt x="495978" y="1240675"/>
                  </a:cubicBezTo>
                  <a:cubicBezTo>
                    <a:pt x="491218" y="1242578"/>
                    <a:pt x="492170" y="1253996"/>
                    <a:pt x="495978" y="1257801"/>
                  </a:cubicBezTo>
                  <a:lnTo>
                    <a:pt x="487411" y="1255898"/>
                  </a:lnTo>
                  <a:cubicBezTo>
                    <a:pt x="493122" y="1253044"/>
                    <a:pt x="492170" y="1245433"/>
                    <a:pt x="495026" y="1238772"/>
                  </a:cubicBezTo>
                  <a:cubicBezTo>
                    <a:pt x="495026" y="1240675"/>
                    <a:pt x="493122" y="1240675"/>
                    <a:pt x="491218" y="1241627"/>
                  </a:cubicBezTo>
                  <a:lnTo>
                    <a:pt x="491662" y="1239677"/>
                  </a:lnTo>
                  <a:lnTo>
                    <a:pt x="489433" y="1239605"/>
                  </a:lnTo>
                  <a:cubicBezTo>
                    <a:pt x="490028" y="1237821"/>
                    <a:pt x="491694" y="1234967"/>
                    <a:pt x="492170" y="1233064"/>
                  </a:cubicBezTo>
                  <a:lnTo>
                    <a:pt x="492882" y="1234309"/>
                  </a:lnTo>
                  <a:lnTo>
                    <a:pt x="495978" y="1220695"/>
                  </a:lnTo>
                  <a:lnTo>
                    <a:pt x="496930" y="1232112"/>
                  </a:lnTo>
                  <a:cubicBezTo>
                    <a:pt x="505498" y="1227355"/>
                    <a:pt x="496930" y="1214035"/>
                    <a:pt x="499786" y="1209278"/>
                  </a:cubicBezTo>
                  <a:cubicBezTo>
                    <a:pt x="492170" y="1209278"/>
                    <a:pt x="493122" y="1215938"/>
                    <a:pt x="486459" y="1209278"/>
                  </a:cubicBezTo>
                  <a:cubicBezTo>
                    <a:pt x="483602" y="1190249"/>
                    <a:pt x="495026" y="1197861"/>
                    <a:pt x="502642" y="1180735"/>
                  </a:cubicBezTo>
                  <a:lnTo>
                    <a:pt x="505498" y="1183589"/>
                  </a:lnTo>
                  <a:cubicBezTo>
                    <a:pt x="506450" y="1177880"/>
                    <a:pt x="515018" y="1173123"/>
                    <a:pt x="509306" y="1165512"/>
                  </a:cubicBezTo>
                  <a:cubicBezTo>
                    <a:pt x="504546" y="1165512"/>
                    <a:pt x="504546" y="1172172"/>
                    <a:pt x="501690" y="1175026"/>
                  </a:cubicBezTo>
                  <a:cubicBezTo>
                    <a:pt x="497882" y="1173123"/>
                    <a:pt x="511210" y="1164560"/>
                    <a:pt x="505498" y="1158852"/>
                  </a:cubicBezTo>
                  <a:cubicBezTo>
                    <a:pt x="497882" y="1164560"/>
                    <a:pt x="495026" y="1177880"/>
                    <a:pt x="495026" y="1187395"/>
                  </a:cubicBezTo>
                  <a:cubicBezTo>
                    <a:pt x="493122" y="1186443"/>
                    <a:pt x="490266" y="1186443"/>
                    <a:pt x="487411" y="1187395"/>
                  </a:cubicBezTo>
                  <a:lnTo>
                    <a:pt x="493572" y="1161296"/>
                  </a:lnTo>
                  <a:lnTo>
                    <a:pt x="489314" y="1166464"/>
                  </a:lnTo>
                  <a:lnTo>
                    <a:pt x="494279" y="1158305"/>
                  </a:lnTo>
                  <a:lnTo>
                    <a:pt x="497406" y="1145056"/>
                  </a:lnTo>
                  <a:cubicBezTo>
                    <a:pt x="500024" y="1130784"/>
                    <a:pt x="501214" y="1116513"/>
                    <a:pt x="498834" y="1102717"/>
                  </a:cubicBezTo>
                  <a:cubicBezTo>
                    <a:pt x="489314" y="1116988"/>
                    <a:pt x="498834" y="1097008"/>
                    <a:pt x="488362" y="1099863"/>
                  </a:cubicBezTo>
                  <a:cubicBezTo>
                    <a:pt x="495978" y="1097960"/>
                    <a:pt x="489314" y="1089397"/>
                    <a:pt x="492170" y="1081785"/>
                  </a:cubicBezTo>
                  <a:cubicBezTo>
                    <a:pt x="484554" y="1077979"/>
                    <a:pt x="486459" y="1096057"/>
                    <a:pt x="480747" y="1090348"/>
                  </a:cubicBezTo>
                  <a:cubicBezTo>
                    <a:pt x="483602" y="1076077"/>
                    <a:pt x="497882" y="1057048"/>
                    <a:pt x="495026" y="1038019"/>
                  </a:cubicBezTo>
                  <a:cubicBezTo>
                    <a:pt x="491218" y="1039922"/>
                    <a:pt x="491218" y="1043728"/>
                    <a:pt x="489314" y="1044679"/>
                  </a:cubicBezTo>
                  <a:cubicBezTo>
                    <a:pt x="492170" y="1032310"/>
                    <a:pt x="510258" y="1016136"/>
                    <a:pt x="497882" y="1007573"/>
                  </a:cubicBezTo>
                  <a:cubicBezTo>
                    <a:pt x="493122" y="1013282"/>
                    <a:pt x="488362" y="1019942"/>
                    <a:pt x="483602" y="1026602"/>
                  </a:cubicBezTo>
                  <a:cubicBezTo>
                    <a:pt x="483602" y="1025650"/>
                    <a:pt x="482651" y="1022796"/>
                    <a:pt x="480747" y="1019942"/>
                  </a:cubicBezTo>
                  <a:lnTo>
                    <a:pt x="475035" y="1024699"/>
                  </a:lnTo>
                  <a:cubicBezTo>
                    <a:pt x="473131" y="1009476"/>
                    <a:pt x="487411" y="1013282"/>
                    <a:pt x="495026" y="1004719"/>
                  </a:cubicBezTo>
                  <a:lnTo>
                    <a:pt x="486459" y="995204"/>
                  </a:lnTo>
                  <a:cubicBezTo>
                    <a:pt x="481699" y="979030"/>
                    <a:pt x="486459" y="962855"/>
                    <a:pt x="497882" y="952390"/>
                  </a:cubicBezTo>
                  <a:cubicBezTo>
                    <a:pt x="497882" y="949535"/>
                    <a:pt x="497882" y="937167"/>
                    <a:pt x="490266" y="941924"/>
                  </a:cubicBezTo>
                  <a:cubicBezTo>
                    <a:pt x="480747" y="949535"/>
                    <a:pt x="473131" y="953341"/>
                    <a:pt x="473131" y="970467"/>
                  </a:cubicBezTo>
                  <a:cubicBezTo>
                    <a:pt x="479795" y="972370"/>
                    <a:pt x="480747" y="958098"/>
                    <a:pt x="481699" y="962855"/>
                  </a:cubicBezTo>
                  <a:cubicBezTo>
                    <a:pt x="480747" y="969515"/>
                    <a:pt x="486459" y="981884"/>
                    <a:pt x="479795" y="987593"/>
                  </a:cubicBezTo>
                  <a:lnTo>
                    <a:pt x="480747" y="969515"/>
                  </a:lnTo>
                  <a:cubicBezTo>
                    <a:pt x="470275" y="969515"/>
                    <a:pt x="480747" y="977127"/>
                    <a:pt x="475035" y="979981"/>
                  </a:cubicBezTo>
                  <a:cubicBezTo>
                    <a:pt x="466467" y="975224"/>
                    <a:pt x="475987" y="965710"/>
                    <a:pt x="471227" y="958098"/>
                  </a:cubicBezTo>
                  <a:lnTo>
                    <a:pt x="470275" y="959050"/>
                  </a:lnTo>
                  <a:cubicBezTo>
                    <a:pt x="472179" y="944778"/>
                    <a:pt x="470275" y="946681"/>
                    <a:pt x="475035" y="932409"/>
                  </a:cubicBezTo>
                  <a:cubicBezTo>
                    <a:pt x="484554" y="931458"/>
                    <a:pt x="480747" y="937167"/>
                    <a:pt x="484554" y="943827"/>
                  </a:cubicBezTo>
                  <a:lnTo>
                    <a:pt x="490037" y="915922"/>
                  </a:lnTo>
                  <a:lnTo>
                    <a:pt x="487053" y="911835"/>
                  </a:lnTo>
                  <a:cubicBezTo>
                    <a:pt x="485506" y="911478"/>
                    <a:pt x="484078" y="911478"/>
                    <a:pt x="484554" y="909575"/>
                  </a:cubicBezTo>
                  <a:lnTo>
                    <a:pt x="491284" y="909575"/>
                  </a:lnTo>
                  <a:lnTo>
                    <a:pt x="492289" y="904461"/>
                  </a:lnTo>
                  <a:cubicBezTo>
                    <a:pt x="494788" y="890784"/>
                    <a:pt x="495027" y="877226"/>
                    <a:pt x="486459" y="865809"/>
                  </a:cubicBezTo>
                  <a:lnTo>
                    <a:pt x="477891" y="880080"/>
                  </a:lnTo>
                  <a:cubicBezTo>
                    <a:pt x="476939" y="871517"/>
                    <a:pt x="485506" y="856294"/>
                    <a:pt x="473131" y="857246"/>
                  </a:cubicBezTo>
                  <a:cubicBezTo>
                    <a:pt x="476939" y="866760"/>
                    <a:pt x="469323" y="862954"/>
                    <a:pt x="467419" y="867712"/>
                  </a:cubicBezTo>
                  <a:lnTo>
                    <a:pt x="468371" y="868663"/>
                  </a:lnTo>
                  <a:cubicBezTo>
                    <a:pt x="467419" y="870566"/>
                    <a:pt x="466467" y="873420"/>
                    <a:pt x="464563" y="871517"/>
                  </a:cubicBezTo>
                  <a:cubicBezTo>
                    <a:pt x="472179" y="864857"/>
                    <a:pt x="474083" y="852489"/>
                    <a:pt x="477891" y="843926"/>
                  </a:cubicBezTo>
                  <a:lnTo>
                    <a:pt x="474083" y="843438"/>
                  </a:lnTo>
                  <a:lnTo>
                    <a:pt x="474083" y="852488"/>
                  </a:lnTo>
                  <a:lnTo>
                    <a:pt x="471227" y="856294"/>
                  </a:lnTo>
                  <a:lnTo>
                    <a:pt x="473986" y="843425"/>
                  </a:lnTo>
                  <a:lnTo>
                    <a:pt x="473250" y="843331"/>
                  </a:lnTo>
                  <a:cubicBezTo>
                    <a:pt x="471703" y="841785"/>
                    <a:pt x="470275" y="839644"/>
                    <a:pt x="469323" y="839168"/>
                  </a:cubicBezTo>
                  <a:cubicBezTo>
                    <a:pt x="472179" y="831557"/>
                    <a:pt x="475035" y="839168"/>
                    <a:pt x="478843" y="840120"/>
                  </a:cubicBezTo>
                  <a:cubicBezTo>
                    <a:pt x="479795" y="835363"/>
                    <a:pt x="486459" y="828703"/>
                    <a:pt x="479795" y="824897"/>
                  </a:cubicBezTo>
                  <a:cubicBezTo>
                    <a:pt x="474083" y="819188"/>
                    <a:pt x="474083" y="832508"/>
                    <a:pt x="469323" y="834411"/>
                  </a:cubicBezTo>
                  <a:lnTo>
                    <a:pt x="477891" y="809674"/>
                  </a:lnTo>
                  <a:lnTo>
                    <a:pt x="475987" y="810625"/>
                  </a:lnTo>
                  <a:cubicBezTo>
                    <a:pt x="477891" y="808722"/>
                    <a:pt x="479795" y="804917"/>
                    <a:pt x="477891" y="802062"/>
                  </a:cubicBezTo>
                  <a:cubicBezTo>
                    <a:pt x="474083" y="799208"/>
                    <a:pt x="473131" y="804917"/>
                    <a:pt x="474083" y="808722"/>
                  </a:cubicBezTo>
                  <a:cubicBezTo>
                    <a:pt x="467419" y="796354"/>
                    <a:pt x="488362" y="785888"/>
                    <a:pt x="475035" y="775422"/>
                  </a:cubicBezTo>
                  <a:lnTo>
                    <a:pt x="478843" y="768762"/>
                  </a:lnTo>
                  <a:cubicBezTo>
                    <a:pt x="477891" y="767811"/>
                    <a:pt x="475987" y="766859"/>
                    <a:pt x="475035" y="767811"/>
                  </a:cubicBezTo>
                  <a:lnTo>
                    <a:pt x="478843" y="761151"/>
                  </a:lnTo>
                  <a:cubicBezTo>
                    <a:pt x="482651" y="748782"/>
                    <a:pt x="469323" y="758296"/>
                    <a:pt x="467419" y="753539"/>
                  </a:cubicBezTo>
                  <a:lnTo>
                    <a:pt x="467419" y="754490"/>
                  </a:lnTo>
                  <a:cubicBezTo>
                    <a:pt x="465515" y="750685"/>
                    <a:pt x="461707" y="747830"/>
                    <a:pt x="460755" y="750685"/>
                  </a:cubicBezTo>
                  <a:lnTo>
                    <a:pt x="462659" y="745928"/>
                  </a:lnTo>
                  <a:lnTo>
                    <a:pt x="432900" y="753363"/>
                  </a:lnTo>
                  <a:lnTo>
                    <a:pt x="437908" y="746879"/>
                  </a:lnTo>
                  <a:lnTo>
                    <a:pt x="415061" y="744025"/>
                  </a:lnTo>
                  <a:cubicBezTo>
                    <a:pt x="414108" y="745928"/>
                    <a:pt x="404589" y="746879"/>
                    <a:pt x="410301" y="751636"/>
                  </a:cubicBezTo>
                  <a:cubicBezTo>
                    <a:pt x="414108" y="752588"/>
                    <a:pt x="416964" y="751636"/>
                    <a:pt x="418868" y="750685"/>
                  </a:cubicBezTo>
                  <a:lnTo>
                    <a:pt x="416013" y="755442"/>
                  </a:lnTo>
                  <a:cubicBezTo>
                    <a:pt x="395069" y="750685"/>
                    <a:pt x="416964" y="742122"/>
                    <a:pt x="416964" y="734510"/>
                  </a:cubicBezTo>
                  <a:cubicBezTo>
                    <a:pt x="411253" y="735938"/>
                    <a:pt x="407445" y="734748"/>
                    <a:pt x="404113" y="733202"/>
                  </a:cubicBezTo>
                  <a:lnTo>
                    <a:pt x="399649" y="731662"/>
                  </a:lnTo>
                  <a:lnTo>
                    <a:pt x="400781" y="730705"/>
                  </a:lnTo>
                  <a:lnTo>
                    <a:pt x="398904" y="731405"/>
                  </a:lnTo>
                  <a:lnTo>
                    <a:pt x="394117" y="729753"/>
                  </a:lnTo>
                  <a:lnTo>
                    <a:pt x="395566" y="732648"/>
                  </a:lnTo>
                  <a:lnTo>
                    <a:pt x="393760" y="733321"/>
                  </a:lnTo>
                  <a:cubicBezTo>
                    <a:pt x="390309" y="733797"/>
                    <a:pt x="386025" y="734034"/>
                    <a:pt x="381741" y="734510"/>
                  </a:cubicBezTo>
                  <a:cubicBezTo>
                    <a:pt x="383645" y="738791"/>
                    <a:pt x="388643" y="738791"/>
                    <a:pt x="393046" y="737245"/>
                  </a:cubicBezTo>
                  <a:lnTo>
                    <a:pt x="396433" y="734382"/>
                  </a:lnTo>
                  <a:lnTo>
                    <a:pt x="398639" y="738791"/>
                  </a:lnTo>
                  <a:cubicBezTo>
                    <a:pt x="401495" y="741170"/>
                    <a:pt x="403637" y="743549"/>
                    <a:pt x="398877" y="747830"/>
                  </a:cubicBezTo>
                  <a:cubicBezTo>
                    <a:pt x="392213" y="752588"/>
                    <a:pt x="370318" y="745928"/>
                    <a:pt x="362702" y="738316"/>
                  </a:cubicBezTo>
                  <a:cubicBezTo>
                    <a:pt x="352230" y="757345"/>
                    <a:pt x="318911" y="742122"/>
                    <a:pt x="318911" y="756393"/>
                  </a:cubicBezTo>
                  <a:cubicBezTo>
                    <a:pt x="318911" y="755442"/>
                    <a:pt x="315103" y="750685"/>
                    <a:pt x="310343" y="752588"/>
                  </a:cubicBezTo>
                  <a:lnTo>
                    <a:pt x="313199" y="756393"/>
                  </a:lnTo>
                  <a:cubicBezTo>
                    <a:pt x="297968" y="763053"/>
                    <a:pt x="297968" y="743073"/>
                    <a:pt x="288448" y="746879"/>
                  </a:cubicBezTo>
                  <a:cubicBezTo>
                    <a:pt x="288448" y="749733"/>
                    <a:pt x="291304" y="750685"/>
                    <a:pt x="293208" y="753539"/>
                  </a:cubicBezTo>
                  <a:cubicBezTo>
                    <a:pt x="272264" y="756393"/>
                    <a:pt x="260841" y="735462"/>
                    <a:pt x="239897" y="744025"/>
                  </a:cubicBezTo>
                  <a:cubicBezTo>
                    <a:pt x="240849" y="745928"/>
                    <a:pt x="241801" y="747830"/>
                    <a:pt x="243705" y="746879"/>
                  </a:cubicBezTo>
                  <a:cubicBezTo>
                    <a:pt x="244657" y="748782"/>
                    <a:pt x="240849" y="748782"/>
                    <a:pt x="234186" y="744976"/>
                  </a:cubicBezTo>
                  <a:lnTo>
                    <a:pt x="241801" y="739267"/>
                  </a:lnTo>
                  <a:cubicBezTo>
                    <a:pt x="230378" y="722142"/>
                    <a:pt x="212290" y="746879"/>
                    <a:pt x="195155" y="742122"/>
                  </a:cubicBezTo>
                  <a:cubicBezTo>
                    <a:pt x="196107" y="743549"/>
                    <a:pt x="199677" y="744263"/>
                    <a:pt x="202175" y="745214"/>
                  </a:cubicBezTo>
                  <a:lnTo>
                    <a:pt x="202645" y="748782"/>
                  </a:lnTo>
                  <a:lnTo>
                    <a:pt x="202770" y="749733"/>
                  </a:lnTo>
                  <a:lnTo>
                    <a:pt x="201435" y="748782"/>
                  </a:lnTo>
                  <a:lnTo>
                    <a:pt x="191585" y="741765"/>
                  </a:lnTo>
                  <a:cubicBezTo>
                    <a:pt x="188729" y="738316"/>
                    <a:pt x="185635" y="735938"/>
                    <a:pt x="178971" y="740219"/>
                  </a:cubicBezTo>
                  <a:cubicBezTo>
                    <a:pt x="184683" y="742122"/>
                    <a:pt x="182779" y="750685"/>
                    <a:pt x="188491" y="752588"/>
                  </a:cubicBezTo>
                  <a:cubicBezTo>
                    <a:pt x="179923" y="754490"/>
                    <a:pt x="173259" y="759248"/>
                    <a:pt x="170403" y="752588"/>
                  </a:cubicBezTo>
                  <a:cubicBezTo>
                    <a:pt x="167547" y="752588"/>
                    <a:pt x="166595" y="755442"/>
                    <a:pt x="166595" y="757345"/>
                  </a:cubicBezTo>
                  <a:cubicBezTo>
                    <a:pt x="161835" y="752588"/>
                    <a:pt x="152316" y="755442"/>
                    <a:pt x="146604" y="757345"/>
                  </a:cubicBezTo>
                  <a:lnTo>
                    <a:pt x="148508" y="760199"/>
                  </a:lnTo>
                  <a:cubicBezTo>
                    <a:pt x="137084" y="743073"/>
                    <a:pt x="130420" y="759248"/>
                    <a:pt x="116141" y="758296"/>
                  </a:cubicBezTo>
                  <a:lnTo>
                    <a:pt x="118045" y="763053"/>
                  </a:lnTo>
                  <a:cubicBezTo>
                    <a:pt x="111381" y="761151"/>
                    <a:pt x="102813" y="755442"/>
                    <a:pt x="92342" y="762102"/>
                  </a:cubicBezTo>
                  <a:lnTo>
                    <a:pt x="98053" y="767811"/>
                  </a:lnTo>
                  <a:cubicBezTo>
                    <a:pt x="90437" y="764005"/>
                    <a:pt x="74254" y="773519"/>
                    <a:pt x="67590" y="764005"/>
                  </a:cubicBezTo>
                  <a:cubicBezTo>
                    <a:pt x="64734" y="765908"/>
                    <a:pt x="75206" y="774471"/>
                    <a:pt x="61878" y="775422"/>
                  </a:cubicBezTo>
                  <a:cubicBezTo>
                    <a:pt x="59022" y="771616"/>
                    <a:pt x="48551" y="767811"/>
                    <a:pt x="44743" y="773519"/>
                  </a:cubicBezTo>
                  <a:cubicBezTo>
                    <a:pt x="44743" y="776374"/>
                    <a:pt x="46647" y="779228"/>
                    <a:pt x="50454" y="776374"/>
                  </a:cubicBezTo>
                  <a:cubicBezTo>
                    <a:pt x="52359" y="775422"/>
                    <a:pt x="51407" y="775422"/>
                    <a:pt x="50454" y="773519"/>
                  </a:cubicBezTo>
                  <a:lnTo>
                    <a:pt x="55214" y="777325"/>
                  </a:lnTo>
                  <a:cubicBezTo>
                    <a:pt x="45695" y="782082"/>
                    <a:pt x="47599" y="773519"/>
                    <a:pt x="36175" y="776374"/>
                  </a:cubicBezTo>
                  <a:cubicBezTo>
                    <a:pt x="34271" y="779228"/>
                    <a:pt x="39983" y="782082"/>
                    <a:pt x="41887" y="784936"/>
                  </a:cubicBezTo>
                  <a:lnTo>
                    <a:pt x="0" y="774471"/>
                  </a:lnTo>
                  <a:cubicBezTo>
                    <a:pt x="0" y="770665"/>
                    <a:pt x="4760" y="768762"/>
                    <a:pt x="952" y="763053"/>
                  </a:cubicBezTo>
                  <a:lnTo>
                    <a:pt x="15232" y="761151"/>
                  </a:lnTo>
                  <a:cubicBezTo>
                    <a:pt x="21895" y="753539"/>
                    <a:pt x="7616" y="752588"/>
                    <a:pt x="1904" y="750685"/>
                  </a:cubicBezTo>
                  <a:lnTo>
                    <a:pt x="11424" y="749733"/>
                  </a:lnTo>
                  <a:cubicBezTo>
                    <a:pt x="11424" y="748782"/>
                    <a:pt x="11424" y="747830"/>
                    <a:pt x="10472" y="747830"/>
                  </a:cubicBezTo>
                  <a:lnTo>
                    <a:pt x="18087" y="747830"/>
                  </a:lnTo>
                  <a:cubicBezTo>
                    <a:pt x="-952" y="739267"/>
                    <a:pt x="38079" y="735462"/>
                    <a:pt x="17135" y="727850"/>
                  </a:cubicBezTo>
                  <a:cubicBezTo>
                    <a:pt x="21895" y="727850"/>
                    <a:pt x="28559" y="732607"/>
                    <a:pt x="31415" y="736413"/>
                  </a:cubicBezTo>
                  <a:cubicBezTo>
                    <a:pt x="41887" y="738316"/>
                    <a:pt x="39031" y="733559"/>
                    <a:pt x="42839" y="730705"/>
                  </a:cubicBezTo>
                  <a:lnTo>
                    <a:pt x="28559" y="724044"/>
                  </a:lnTo>
                  <a:cubicBezTo>
                    <a:pt x="51407" y="726899"/>
                    <a:pt x="26655" y="716433"/>
                    <a:pt x="42839" y="711676"/>
                  </a:cubicBezTo>
                  <a:cubicBezTo>
                    <a:pt x="60926" y="716433"/>
                    <a:pt x="72350" y="695501"/>
                    <a:pt x="81870" y="694550"/>
                  </a:cubicBezTo>
                  <a:cubicBezTo>
                    <a:pt x="101861" y="696453"/>
                    <a:pt x="74254" y="703113"/>
                    <a:pt x="86630" y="706919"/>
                  </a:cubicBezTo>
                  <a:cubicBezTo>
                    <a:pt x="98053" y="707870"/>
                    <a:pt x="92342" y="702161"/>
                    <a:pt x="99005" y="700258"/>
                  </a:cubicBezTo>
                  <a:lnTo>
                    <a:pt x="103765" y="709773"/>
                  </a:lnTo>
                  <a:cubicBezTo>
                    <a:pt x="116141" y="710724"/>
                    <a:pt x="104717" y="700258"/>
                    <a:pt x="111381" y="704064"/>
                  </a:cubicBezTo>
                  <a:cubicBezTo>
                    <a:pt x="120901" y="697404"/>
                    <a:pt x="108525" y="700258"/>
                    <a:pt x="105669" y="692647"/>
                  </a:cubicBezTo>
                  <a:cubicBezTo>
                    <a:pt x="107573" y="694550"/>
                    <a:pt x="118045" y="698356"/>
                    <a:pt x="122805" y="694550"/>
                  </a:cubicBezTo>
                  <a:cubicBezTo>
                    <a:pt x="122805" y="692647"/>
                    <a:pt x="109477" y="691696"/>
                    <a:pt x="118045" y="690744"/>
                  </a:cubicBezTo>
                  <a:cubicBezTo>
                    <a:pt x="148508" y="695501"/>
                    <a:pt x="156124" y="685035"/>
                    <a:pt x="182779" y="685987"/>
                  </a:cubicBezTo>
                  <a:lnTo>
                    <a:pt x="180875" y="681230"/>
                  </a:lnTo>
                  <a:cubicBezTo>
                    <a:pt x="184683" y="683133"/>
                    <a:pt x="186587" y="685035"/>
                    <a:pt x="189443" y="683133"/>
                  </a:cubicBezTo>
                  <a:lnTo>
                    <a:pt x="187539" y="680278"/>
                  </a:lnTo>
                  <a:cubicBezTo>
                    <a:pt x="191347" y="680278"/>
                    <a:pt x="218002" y="686938"/>
                    <a:pt x="236089" y="685035"/>
                  </a:cubicBezTo>
                  <a:lnTo>
                    <a:pt x="226570" y="679327"/>
                  </a:lnTo>
                  <a:lnTo>
                    <a:pt x="242753" y="685987"/>
                  </a:lnTo>
                  <a:lnTo>
                    <a:pt x="240849" y="677424"/>
                  </a:lnTo>
                  <a:cubicBezTo>
                    <a:pt x="246561" y="685987"/>
                    <a:pt x="264649" y="680278"/>
                    <a:pt x="279880" y="683133"/>
                  </a:cubicBezTo>
                  <a:lnTo>
                    <a:pt x="279880" y="677424"/>
                  </a:lnTo>
                  <a:lnTo>
                    <a:pt x="289400" y="680278"/>
                  </a:lnTo>
                  <a:lnTo>
                    <a:pt x="286544" y="676473"/>
                  </a:lnTo>
                  <a:cubicBezTo>
                    <a:pt x="296064" y="676473"/>
                    <a:pt x="306536" y="685987"/>
                    <a:pt x="317007" y="681230"/>
                  </a:cubicBezTo>
                  <a:cubicBezTo>
                    <a:pt x="310343" y="683133"/>
                    <a:pt x="308439" y="674570"/>
                    <a:pt x="309391" y="670764"/>
                  </a:cubicBezTo>
                  <a:lnTo>
                    <a:pt x="336999" y="680278"/>
                  </a:lnTo>
                  <a:cubicBezTo>
                    <a:pt x="336999" y="676473"/>
                    <a:pt x="349374" y="674570"/>
                    <a:pt x="340806" y="670764"/>
                  </a:cubicBezTo>
                  <a:lnTo>
                    <a:pt x="351278" y="677424"/>
                  </a:lnTo>
                  <a:lnTo>
                    <a:pt x="350326" y="672667"/>
                  </a:lnTo>
                  <a:cubicBezTo>
                    <a:pt x="392213" y="665055"/>
                    <a:pt x="428388" y="695501"/>
                    <a:pt x="470275" y="678375"/>
                  </a:cubicBezTo>
                  <a:cubicBezTo>
                    <a:pt x="471227" y="676473"/>
                    <a:pt x="471227" y="674570"/>
                    <a:pt x="470275" y="670764"/>
                  </a:cubicBezTo>
                  <a:lnTo>
                    <a:pt x="464563" y="675521"/>
                  </a:lnTo>
                  <a:cubicBezTo>
                    <a:pt x="466467" y="664104"/>
                    <a:pt x="476939" y="674570"/>
                    <a:pt x="472179" y="661250"/>
                  </a:cubicBezTo>
                  <a:lnTo>
                    <a:pt x="477891" y="673618"/>
                  </a:lnTo>
                  <a:cubicBezTo>
                    <a:pt x="479795" y="659347"/>
                    <a:pt x="491218" y="664104"/>
                    <a:pt x="496930" y="657444"/>
                  </a:cubicBezTo>
                  <a:cubicBezTo>
                    <a:pt x="505498" y="642221"/>
                    <a:pt x="489314" y="624143"/>
                    <a:pt x="507402" y="612726"/>
                  </a:cubicBezTo>
                  <a:cubicBezTo>
                    <a:pt x="500738" y="611775"/>
                    <a:pt x="498834" y="612726"/>
                    <a:pt x="494074" y="608920"/>
                  </a:cubicBezTo>
                  <a:cubicBezTo>
                    <a:pt x="491218" y="618435"/>
                    <a:pt x="489314" y="623192"/>
                    <a:pt x="480747" y="627949"/>
                  </a:cubicBezTo>
                  <a:cubicBezTo>
                    <a:pt x="472179" y="646027"/>
                    <a:pt x="502642" y="632706"/>
                    <a:pt x="489314" y="652687"/>
                  </a:cubicBezTo>
                  <a:cubicBezTo>
                    <a:pt x="481699" y="650784"/>
                    <a:pt x="481699" y="645075"/>
                    <a:pt x="485506" y="639366"/>
                  </a:cubicBezTo>
                  <a:cubicBezTo>
                    <a:pt x="478843" y="638415"/>
                    <a:pt x="474083" y="645075"/>
                    <a:pt x="471227" y="649832"/>
                  </a:cubicBezTo>
                  <a:cubicBezTo>
                    <a:pt x="475035" y="638415"/>
                    <a:pt x="466467" y="622241"/>
                    <a:pt x="467419" y="614629"/>
                  </a:cubicBezTo>
                  <a:cubicBezTo>
                    <a:pt x="471227" y="611775"/>
                    <a:pt x="475987" y="602260"/>
                    <a:pt x="474083" y="598455"/>
                  </a:cubicBezTo>
                  <a:cubicBezTo>
                    <a:pt x="479795" y="599406"/>
                    <a:pt x="482651" y="581329"/>
                    <a:pt x="493122" y="587037"/>
                  </a:cubicBezTo>
                  <a:cubicBezTo>
                    <a:pt x="495026" y="574669"/>
                    <a:pt x="478843" y="579426"/>
                    <a:pt x="490266" y="567057"/>
                  </a:cubicBezTo>
                  <a:cubicBezTo>
                    <a:pt x="481699" y="571814"/>
                    <a:pt x="484554" y="559446"/>
                    <a:pt x="476939" y="564203"/>
                  </a:cubicBezTo>
                  <a:cubicBezTo>
                    <a:pt x="484554" y="568009"/>
                    <a:pt x="473131" y="581329"/>
                    <a:pt x="467419" y="587989"/>
                  </a:cubicBezTo>
                  <a:lnTo>
                    <a:pt x="462659" y="569911"/>
                  </a:lnTo>
                  <a:cubicBezTo>
                    <a:pt x="464563" y="573717"/>
                    <a:pt x="470275" y="568009"/>
                    <a:pt x="471227" y="565154"/>
                  </a:cubicBezTo>
                  <a:lnTo>
                    <a:pt x="464563" y="562300"/>
                  </a:lnTo>
                  <a:cubicBezTo>
                    <a:pt x="481699" y="559446"/>
                    <a:pt x="452187" y="529951"/>
                    <a:pt x="472179" y="521388"/>
                  </a:cubicBezTo>
                  <a:cubicBezTo>
                    <a:pt x="471227" y="527097"/>
                    <a:pt x="477891" y="531854"/>
                    <a:pt x="468371" y="534708"/>
                  </a:cubicBezTo>
                  <a:cubicBezTo>
                    <a:pt x="473131" y="545174"/>
                    <a:pt x="481699" y="532805"/>
                    <a:pt x="487411" y="537563"/>
                  </a:cubicBezTo>
                  <a:cubicBezTo>
                    <a:pt x="494074" y="520437"/>
                    <a:pt x="483602" y="496651"/>
                    <a:pt x="495978" y="478573"/>
                  </a:cubicBezTo>
                  <a:lnTo>
                    <a:pt x="494814" y="480264"/>
                  </a:lnTo>
                  <a:lnTo>
                    <a:pt x="494074" y="479525"/>
                  </a:lnTo>
                  <a:lnTo>
                    <a:pt x="492581" y="483505"/>
                  </a:lnTo>
                  <a:lnTo>
                    <a:pt x="490980" y="485828"/>
                  </a:lnTo>
                  <a:cubicBezTo>
                    <a:pt x="489552" y="488326"/>
                    <a:pt x="487886" y="490467"/>
                    <a:pt x="484554" y="490942"/>
                  </a:cubicBezTo>
                  <a:cubicBezTo>
                    <a:pt x="482651" y="484282"/>
                    <a:pt x="485507" y="477146"/>
                    <a:pt x="489672" y="469773"/>
                  </a:cubicBezTo>
                  <a:lnTo>
                    <a:pt x="493852" y="462490"/>
                  </a:lnTo>
                  <a:lnTo>
                    <a:pt x="490623" y="460125"/>
                  </a:lnTo>
                  <a:cubicBezTo>
                    <a:pt x="489552" y="455977"/>
                    <a:pt x="495978" y="449555"/>
                    <a:pt x="487410" y="445273"/>
                  </a:cubicBezTo>
                  <a:cubicBezTo>
                    <a:pt x="491694" y="444798"/>
                    <a:pt x="493122" y="448128"/>
                    <a:pt x="493717" y="452171"/>
                  </a:cubicBezTo>
                  <a:lnTo>
                    <a:pt x="494743" y="460937"/>
                  </a:lnTo>
                  <a:lnTo>
                    <a:pt x="502642" y="447176"/>
                  </a:lnTo>
                  <a:lnTo>
                    <a:pt x="493122" y="450030"/>
                  </a:lnTo>
                  <a:cubicBezTo>
                    <a:pt x="501690" y="436710"/>
                    <a:pt x="490266" y="444322"/>
                    <a:pt x="493122" y="431002"/>
                  </a:cubicBezTo>
                  <a:cubicBezTo>
                    <a:pt x="495026" y="431002"/>
                    <a:pt x="497882" y="432904"/>
                    <a:pt x="497882" y="430050"/>
                  </a:cubicBezTo>
                  <a:cubicBezTo>
                    <a:pt x="497882" y="418633"/>
                    <a:pt x="490266" y="429099"/>
                    <a:pt x="488362" y="421487"/>
                  </a:cubicBezTo>
                  <a:cubicBezTo>
                    <a:pt x="502642" y="408167"/>
                    <a:pt x="478843" y="414827"/>
                    <a:pt x="486459" y="397701"/>
                  </a:cubicBezTo>
                  <a:lnTo>
                    <a:pt x="483602" y="398653"/>
                  </a:lnTo>
                  <a:cubicBezTo>
                    <a:pt x="486458" y="391517"/>
                    <a:pt x="484792" y="383668"/>
                    <a:pt x="482175" y="375699"/>
                  </a:cubicBezTo>
                  <a:lnTo>
                    <a:pt x="477148" y="359035"/>
                  </a:lnTo>
                  <a:lnTo>
                    <a:pt x="483602" y="363449"/>
                  </a:lnTo>
                  <a:lnTo>
                    <a:pt x="486459" y="344421"/>
                  </a:lnTo>
                  <a:cubicBezTo>
                    <a:pt x="484554" y="343469"/>
                    <a:pt x="483602" y="335858"/>
                    <a:pt x="478843" y="340615"/>
                  </a:cubicBezTo>
                  <a:cubicBezTo>
                    <a:pt x="477891" y="342518"/>
                    <a:pt x="478843" y="345372"/>
                    <a:pt x="479795" y="347275"/>
                  </a:cubicBezTo>
                  <a:lnTo>
                    <a:pt x="475035" y="344421"/>
                  </a:lnTo>
                  <a:cubicBezTo>
                    <a:pt x="479795" y="327295"/>
                    <a:pt x="488362" y="345372"/>
                    <a:pt x="495978" y="345372"/>
                  </a:cubicBezTo>
                  <a:cubicBezTo>
                    <a:pt x="493122" y="335858"/>
                    <a:pt x="500738" y="333003"/>
                    <a:pt x="500738" y="326343"/>
                  </a:cubicBezTo>
                  <a:cubicBezTo>
                    <a:pt x="492170" y="323489"/>
                    <a:pt x="491218" y="337761"/>
                    <a:pt x="482651" y="330149"/>
                  </a:cubicBezTo>
                  <a:cubicBezTo>
                    <a:pt x="477891" y="325392"/>
                    <a:pt x="484554" y="307315"/>
                    <a:pt x="492170" y="300654"/>
                  </a:cubicBezTo>
                  <a:cubicBezTo>
                    <a:pt x="473131" y="292092"/>
                    <a:pt x="488362" y="264500"/>
                    <a:pt x="474083" y="264500"/>
                  </a:cubicBezTo>
                  <a:cubicBezTo>
                    <a:pt x="475035" y="265451"/>
                    <a:pt x="479795" y="262597"/>
                    <a:pt x="477891" y="257840"/>
                  </a:cubicBezTo>
                  <a:lnTo>
                    <a:pt x="474083" y="260694"/>
                  </a:lnTo>
                  <a:cubicBezTo>
                    <a:pt x="467419" y="247374"/>
                    <a:pt x="487411" y="247374"/>
                    <a:pt x="483602" y="239762"/>
                  </a:cubicBezTo>
                  <a:cubicBezTo>
                    <a:pt x="480747" y="239762"/>
                    <a:pt x="479795" y="242617"/>
                    <a:pt x="476939" y="243568"/>
                  </a:cubicBezTo>
                  <a:cubicBezTo>
                    <a:pt x="474083" y="225491"/>
                    <a:pt x="495026" y="215976"/>
                    <a:pt x="486459" y="198851"/>
                  </a:cubicBezTo>
                  <a:cubicBezTo>
                    <a:pt x="484554" y="198851"/>
                    <a:pt x="482651" y="199802"/>
                    <a:pt x="483602" y="201705"/>
                  </a:cubicBezTo>
                  <a:cubicBezTo>
                    <a:pt x="481699" y="201705"/>
                    <a:pt x="481699" y="198851"/>
                    <a:pt x="485506" y="193142"/>
                  </a:cubicBezTo>
                  <a:lnTo>
                    <a:pt x="491218" y="198851"/>
                  </a:lnTo>
                  <a:cubicBezTo>
                    <a:pt x="508354" y="190288"/>
                    <a:pt x="483602" y="175065"/>
                    <a:pt x="488362" y="160793"/>
                  </a:cubicBezTo>
                  <a:cubicBezTo>
                    <a:pt x="485506" y="162696"/>
                    <a:pt x="485506" y="173162"/>
                    <a:pt x="480747" y="167453"/>
                  </a:cubicBezTo>
                  <a:cubicBezTo>
                    <a:pt x="480747" y="158890"/>
                    <a:pt x="498834" y="159842"/>
                    <a:pt x="490266" y="148424"/>
                  </a:cubicBezTo>
                  <a:cubicBezTo>
                    <a:pt x="488362" y="154133"/>
                    <a:pt x="479795" y="152230"/>
                    <a:pt x="477891" y="156987"/>
                  </a:cubicBezTo>
                  <a:cubicBezTo>
                    <a:pt x="475987" y="149376"/>
                    <a:pt x="471227" y="144619"/>
                    <a:pt x="477891" y="141764"/>
                  </a:cubicBezTo>
                  <a:cubicBezTo>
                    <a:pt x="477891" y="139861"/>
                    <a:pt x="475035" y="138910"/>
                    <a:pt x="473131" y="138910"/>
                  </a:cubicBezTo>
                  <a:cubicBezTo>
                    <a:pt x="477891" y="134153"/>
                    <a:pt x="475035" y="126541"/>
                    <a:pt x="473131" y="121784"/>
                  </a:cubicBezTo>
                  <a:lnTo>
                    <a:pt x="470275" y="122736"/>
                  </a:lnTo>
                  <a:cubicBezTo>
                    <a:pt x="487411" y="114173"/>
                    <a:pt x="471227" y="107513"/>
                    <a:pt x="472179" y="96095"/>
                  </a:cubicBezTo>
                  <a:lnTo>
                    <a:pt x="467419" y="97998"/>
                  </a:lnTo>
                  <a:cubicBezTo>
                    <a:pt x="469323" y="93241"/>
                    <a:pt x="475035" y="85629"/>
                    <a:pt x="468371" y="77066"/>
                  </a:cubicBezTo>
                  <a:lnTo>
                    <a:pt x="462659" y="81824"/>
                  </a:lnTo>
                  <a:cubicBezTo>
                    <a:pt x="466467" y="75164"/>
                    <a:pt x="456947" y="61843"/>
                    <a:pt x="466467" y="56135"/>
                  </a:cubicBezTo>
                  <a:cubicBezTo>
                    <a:pt x="464563" y="53281"/>
                    <a:pt x="455995" y="62795"/>
                    <a:pt x="455043" y="51378"/>
                  </a:cubicBezTo>
                  <a:cubicBezTo>
                    <a:pt x="458851" y="48523"/>
                    <a:pt x="462659" y="39960"/>
                    <a:pt x="456947" y="37106"/>
                  </a:cubicBezTo>
                  <a:cubicBezTo>
                    <a:pt x="454091" y="37106"/>
                    <a:pt x="451235" y="39009"/>
                    <a:pt x="454091" y="41863"/>
                  </a:cubicBezTo>
                  <a:cubicBezTo>
                    <a:pt x="455043" y="43766"/>
                    <a:pt x="455043" y="42815"/>
                    <a:pt x="456947" y="41863"/>
                  </a:cubicBezTo>
                  <a:lnTo>
                    <a:pt x="453139" y="45669"/>
                  </a:lnTo>
                  <a:cubicBezTo>
                    <a:pt x="448380" y="37106"/>
                    <a:pt x="456947" y="39009"/>
                    <a:pt x="454091" y="29495"/>
                  </a:cubicBezTo>
                  <a:cubicBezTo>
                    <a:pt x="451235" y="27592"/>
                    <a:pt x="448380" y="33300"/>
                    <a:pt x="445523" y="34252"/>
                  </a:cubicBezTo>
                  <a:close/>
                </a:path>
              </a:pathLst>
            </a:custGeom>
            <a:solidFill>
              <a:schemeClr val="accent2"/>
            </a:solidFill>
            <a:ln w="9509"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grpSp>
      <p:pic>
        <p:nvPicPr>
          <p:cNvPr id="50" name="Picture Placeholder 49" descr="A picture containing text&#10;&#10;Description automatically generated">
            <a:extLst>
              <a:ext uri="{FF2B5EF4-FFF2-40B4-BE49-F238E27FC236}">
                <a16:creationId xmlns:a16="http://schemas.microsoft.com/office/drawing/2014/main" id="{1EE048D3-9D75-9189-830A-858B37615DC1}"/>
              </a:ext>
            </a:extLst>
          </p:cNvPr>
          <p:cNvPicPr>
            <a:picLocks noGrp="1" noChangeAspect="1"/>
          </p:cNvPicPr>
          <p:nvPr>
            <p:ph type="pic" sz="quarter" idx="27"/>
          </p:nvPr>
        </p:nvPicPr>
        <p:blipFill rotWithShape="1">
          <a:blip r:embed="rId2" cstate="screen">
            <a:extLst>
              <a:ext uri="{28A0092B-C50C-407E-A947-70E740481C1C}">
                <a14:useLocalDpi xmlns:a14="http://schemas.microsoft.com/office/drawing/2010/main"/>
              </a:ext>
            </a:extLst>
          </a:blip>
          <a:srcRect/>
          <a:stretch/>
        </p:blipFill>
        <p:spPr>
          <a:xfrm rot="20325119">
            <a:off x="2459386" y="1055661"/>
            <a:ext cx="2311563" cy="4986700"/>
          </a:xfrm>
        </p:spPr>
      </p:pic>
      <p:sp>
        <p:nvSpPr>
          <p:cNvPr id="2" name="Freeform 1">
            <a:extLst>
              <a:ext uri="{FF2B5EF4-FFF2-40B4-BE49-F238E27FC236}">
                <a16:creationId xmlns:a16="http://schemas.microsoft.com/office/drawing/2014/main" id="{D2D45536-B447-D15E-D025-A6FFFDE113FC}"/>
              </a:ext>
            </a:extLst>
          </p:cNvPr>
          <p:cNvSpPr/>
          <p:nvPr/>
        </p:nvSpPr>
        <p:spPr>
          <a:xfrm>
            <a:off x="5609036" y="1246406"/>
            <a:ext cx="974120" cy="833611"/>
          </a:xfrm>
          <a:custGeom>
            <a:avLst/>
            <a:gdLst>
              <a:gd name="connsiteX0" fmla="*/ 560145 w 1948239"/>
              <a:gd name="connsiteY0" fmla="*/ 1648531 h 1667221"/>
              <a:gd name="connsiteX1" fmla="*/ 582677 w 1948239"/>
              <a:gd name="connsiteY1" fmla="*/ 1650706 h 1667221"/>
              <a:gd name="connsiteX2" fmla="*/ 575942 w 1948239"/>
              <a:gd name="connsiteY2" fmla="*/ 1650697 h 1667221"/>
              <a:gd name="connsiteX3" fmla="*/ 547629 w 1948239"/>
              <a:gd name="connsiteY3" fmla="*/ 1647322 h 1667221"/>
              <a:gd name="connsiteX4" fmla="*/ 558291 w 1948239"/>
              <a:gd name="connsiteY4" fmla="*/ 1648276 h 1667221"/>
              <a:gd name="connsiteX5" fmla="*/ 560145 w 1948239"/>
              <a:gd name="connsiteY5" fmla="*/ 1648531 h 1667221"/>
              <a:gd name="connsiteX6" fmla="*/ 1035048 w 1948239"/>
              <a:gd name="connsiteY6" fmla="*/ 1645899 h 1667221"/>
              <a:gd name="connsiteX7" fmla="*/ 1002074 w 1948239"/>
              <a:gd name="connsiteY7" fmla="*/ 1655848 h 1667221"/>
              <a:gd name="connsiteX8" fmla="*/ 959066 w 1948239"/>
              <a:gd name="connsiteY8" fmla="*/ 1665798 h 1667221"/>
              <a:gd name="connsiteX9" fmla="*/ 1035048 w 1948239"/>
              <a:gd name="connsiteY9" fmla="*/ 1645899 h 1667221"/>
              <a:gd name="connsiteX10" fmla="*/ 1139699 w 1948239"/>
              <a:gd name="connsiteY10" fmla="*/ 1628844 h 1667221"/>
              <a:gd name="connsiteX11" fmla="*/ 1137849 w 1948239"/>
              <a:gd name="connsiteY11" fmla="*/ 1630679 h 1667221"/>
              <a:gd name="connsiteX12" fmla="*/ 1135061 w 1948239"/>
              <a:gd name="connsiteY12" fmla="*/ 1629244 h 1667221"/>
              <a:gd name="connsiteX13" fmla="*/ 1057984 w 1948239"/>
              <a:gd name="connsiteY13" fmla="*/ 1590468 h 1667221"/>
              <a:gd name="connsiteX14" fmla="*/ 1000641 w 1948239"/>
              <a:gd name="connsiteY14" fmla="*/ 1600418 h 1667221"/>
              <a:gd name="connsiteX15" fmla="*/ 1090957 w 1948239"/>
              <a:gd name="connsiteY15" fmla="*/ 1596154 h 1667221"/>
              <a:gd name="connsiteX16" fmla="*/ 1059418 w 1948239"/>
              <a:gd name="connsiteY16" fmla="*/ 1597575 h 1667221"/>
              <a:gd name="connsiteX17" fmla="*/ 1066585 w 1948239"/>
              <a:gd name="connsiteY17" fmla="*/ 1596154 h 1667221"/>
              <a:gd name="connsiteX18" fmla="*/ 642245 w 1948239"/>
              <a:gd name="connsiteY18" fmla="*/ 1576256 h 1667221"/>
              <a:gd name="connsiteX19" fmla="*/ 666617 w 1948239"/>
              <a:gd name="connsiteY19" fmla="*/ 1591890 h 1667221"/>
              <a:gd name="connsiteX20" fmla="*/ 650846 w 1948239"/>
              <a:gd name="connsiteY20" fmla="*/ 1590468 h 1667221"/>
              <a:gd name="connsiteX21" fmla="*/ 695288 w 1948239"/>
              <a:gd name="connsiteY21" fmla="*/ 1606103 h 1667221"/>
              <a:gd name="connsiteX22" fmla="*/ 675218 w 1948239"/>
              <a:gd name="connsiteY22" fmla="*/ 1603261 h 1667221"/>
              <a:gd name="connsiteX23" fmla="*/ 683820 w 1948239"/>
              <a:gd name="connsiteY23" fmla="*/ 1587625 h 1667221"/>
              <a:gd name="connsiteX24" fmla="*/ 642245 w 1948239"/>
              <a:gd name="connsiteY24" fmla="*/ 1576256 h 1667221"/>
              <a:gd name="connsiteX25" fmla="*/ 718987 w 1948239"/>
              <a:gd name="connsiteY25" fmla="*/ 1574456 h 1667221"/>
              <a:gd name="connsiteX26" fmla="*/ 702455 w 1948239"/>
              <a:gd name="connsiteY26" fmla="*/ 1577676 h 1667221"/>
              <a:gd name="connsiteX27" fmla="*/ 754064 w 1948239"/>
              <a:gd name="connsiteY27" fmla="*/ 1589047 h 1667221"/>
              <a:gd name="connsiteX28" fmla="*/ 718987 w 1948239"/>
              <a:gd name="connsiteY28" fmla="*/ 1574456 h 1667221"/>
              <a:gd name="connsiteX29" fmla="*/ 381333 w 1948239"/>
              <a:gd name="connsiteY29" fmla="*/ 1556357 h 1667221"/>
              <a:gd name="connsiteX30" fmla="*/ 447278 w 1948239"/>
              <a:gd name="connsiteY30" fmla="*/ 1577676 h 1667221"/>
              <a:gd name="connsiteX31" fmla="*/ 381333 w 1948239"/>
              <a:gd name="connsiteY31" fmla="*/ 1556357 h 1667221"/>
              <a:gd name="connsiteX32" fmla="*/ 1409212 w 1948239"/>
              <a:gd name="connsiteY32" fmla="*/ 1519401 h 1667221"/>
              <a:gd name="connsiteX33" fmla="*/ 1384841 w 1948239"/>
              <a:gd name="connsiteY33" fmla="*/ 1533615 h 1667221"/>
              <a:gd name="connsiteX34" fmla="*/ 1402044 w 1948239"/>
              <a:gd name="connsiteY34" fmla="*/ 1532194 h 1667221"/>
              <a:gd name="connsiteX35" fmla="*/ 290257 w 1948239"/>
              <a:gd name="connsiteY35" fmla="*/ 1489287 h 1667221"/>
              <a:gd name="connsiteX36" fmla="*/ 288151 w 1948239"/>
              <a:gd name="connsiteY36" fmla="*/ 1495239 h 1667221"/>
              <a:gd name="connsiteX37" fmla="*/ 329724 w 1948239"/>
              <a:gd name="connsiteY37" fmla="*/ 1529351 h 1667221"/>
              <a:gd name="connsiteX38" fmla="*/ 346927 w 1948239"/>
              <a:gd name="connsiteY38" fmla="*/ 1525088 h 1667221"/>
              <a:gd name="connsiteX39" fmla="*/ 319690 w 1948239"/>
              <a:gd name="connsiteY39" fmla="*/ 1498082 h 1667221"/>
              <a:gd name="connsiteX40" fmla="*/ 290257 w 1948239"/>
              <a:gd name="connsiteY40" fmla="*/ 1489287 h 1667221"/>
              <a:gd name="connsiteX41" fmla="*/ 1306498 w 1948239"/>
              <a:gd name="connsiteY41" fmla="*/ 1488997 h 1667221"/>
              <a:gd name="connsiteX42" fmla="*/ 1287357 w 1948239"/>
              <a:gd name="connsiteY42" fmla="*/ 1493818 h 1667221"/>
              <a:gd name="connsiteX43" fmla="*/ 1284179 w 1948239"/>
              <a:gd name="connsiteY43" fmla="*/ 1494378 h 1667221"/>
              <a:gd name="connsiteX44" fmla="*/ 1285924 w 1948239"/>
              <a:gd name="connsiteY44" fmla="*/ 1492396 h 1667221"/>
              <a:gd name="connsiteX45" fmla="*/ 1437884 w 1948239"/>
              <a:gd name="connsiteY45" fmla="*/ 1485290 h 1667221"/>
              <a:gd name="connsiteX46" fmla="*/ 1400611 w 1948239"/>
              <a:gd name="connsiteY46" fmla="*/ 1506610 h 1667221"/>
              <a:gd name="connsiteX47" fmla="*/ 1361903 w 1948239"/>
              <a:gd name="connsiteY47" fmla="*/ 1516560 h 1667221"/>
              <a:gd name="connsiteX48" fmla="*/ 1437884 w 1948239"/>
              <a:gd name="connsiteY48" fmla="*/ 1485290 h 1667221"/>
              <a:gd name="connsiteX49" fmla="*/ 1389142 w 1948239"/>
              <a:gd name="connsiteY49" fmla="*/ 1442650 h 1667221"/>
              <a:gd name="connsiteX50" fmla="*/ 1388971 w 1948239"/>
              <a:gd name="connsiteY50" fmla="*/ 1442811 h 1667221"/>
              <a:gd name="connsiteX51" fmla="*/ 1376239 w 1948239"/>
              <a:gd name="connsiteY51" fmla="*/ 1451178 h 1667221"/>
              <a:gd name="connsiteX52" fmla="*/ 1375386 w 1948239"/>
              <a:gd name="connsiteY52" fmla="*/ 1449993 h 1667221"/>
              <a:gd name="connsiteX53" fmla="*/ 1493793 w 1948239"/>
              <a:gd name="connsiteY53" fmla="*/ 1441229 h 1667221"/>
              <a:gd name="connsiteX54" fmla="*/ 1467988 w 1948239"/>
              <a:gd name="connsiteY54" fmla="*/ 1455442 h 1667221"/>
              <a:gd name="connsiteX55" fmla="*/ 1447918 w 1948239"/>
              <a:gd name="connsiteY55" fmla="*/ 1461128 h 1667221"/>
              <a:gd name="connsiteX56" fmla="*/ 1435017 w 1948239"/>
              <a:gd name="connsiteY56" fmla="*/ 1468233 h 1667221"/>
              <a:gd name="connsiteX57" fmla="*/ 1449353 w 1948239"/>
              <a:gd name="connsiteY57" fmla="*/ 1461128 h 1667221"/>
              <a:gd name="connsiteX58" fmla="*/ 1493793 w 1948239"/>
              <a:gd name="connsiteY58" fmla="*/ 1441229 h 1667221"/>
              <a:gd name="connsiteX59" fmla="*/ 1386812 w 1948239"/>
              <a:gd name="connsiteY59" fmla="*/ 1428968 h 1667221"/>
              <a:gd name="connsiteX60" fmla="*/ 1392008 w 1948239"/>
              <a:gd name="connsiteY60" fmla="*/ 1432699 h 1667221"/>
              <a:gd name="connsiteX61" fmla="*/ 1371938 w 1948239"/>
              <a:gd name="connsiteY61" fmla="*/ 1432699 h 1667221"/>
              <a:gd name="connsiteX62" fmla="*/ 1386812 w 1948239"/>
              <a:gd name="connsiteY62" fmla="*/ 1428968 h 1667221"/>
              <a:gd name="connsiteX63" fmla="*/ 1629984 w 1948239"/>
              <a:gd name="connsiteY63" fmla="*/ 1402852 h 1667221"/>
              <a:gd name="connsiteX64" fmla="*/ 1624252 w 1948239"/>
              <a:gd name="connsiteY64" fmla="*/ 1405694 h 1667221"/>
              <a:gd name="connsiteX65" fmla="*/ 1627116 w 1948239"/>
              <a:gd name="connsiteY65" fmla="*/ 1404273 h 1667221"/>
              <a:gd name="connsiteX66" fmla="*/ 1629984 w 1948239"/>
              <a:gd name="connsiteY66" fmla="*/ 1402852 h 1667221"/>
              <a:gd name="connsiteX67" fmla="*/ 1506695 w 1948239"/>
              <a:gd name="connsiteY67" fmla="*/ 1361633 h 1667221"/>
              <a:gd name="connsiteX68" fmla="*/ 1506695 w 1948239"/>
              <a:gd name="connsiteY68" fmla="*/ 1367318 h 1667221"/>
              <a:gd name="connsiteX69" fmla="*/ 1506695 w 1948239"/>
              <a:gd name="connsiteY69" fmla="*/ 1361633 h 1667221"/>
              <a:gd name="connsiteX70" fmla="*/ 78422 w 1948239"/>
              <a:gd name="connsiteY70" fmla="*/ 1263629 h 1667221"/>
              <a:gd name="connsiteX71" fmla="*/ 75981 w 1948239"/>
              <a:gd name="connsiteY71" fmla="*/ 1266404 h 1667221"/>
              <a:gd name="connsiteX72" fmla="*/ 90316 w 1948239"/>
              <a:gd name="connsiteY72" fmla="*/ 1304781 h 1667221"/>
              <a:gd name="connsiteX73" fmla="*/ 110387 w 1948239"/>
              <a:gd name="connsiteY73" fmla="*/ 1326100 h 1667221"/>
              <a:gd name="connsiteX74" fmla="*/ 100351 w 1948239"/>
              <a:gd name="connsiteY74" fmla="*/ 1303360 h 1667221"/>
              <a:gd name="connsiteX75" fmla="*/ 94616 w 1948239"/>
              <a:gd name="connsiteY75" fmla="*/ 1291989 h 1667221"/>
              <a:gd name="connsiteX76" fmla="*/ 90316 w 1948239"/>
              <a:gd name="connsiteY76" fmla="*/ 1280618 h 1667221"/>
              <a:gd name="connsiteX77" fmla="*/ 78422 w 1948239"/>
              <a:gd name="connsiteY77" fmla="*/ 1263629 h 1667221"/>
              <a:gd name="connsiteX78" fmla="*/ 22938 w 1948239"/>
              <a:gd name="connsiteY78" fmla="*/ 1131378 h 1667221"/>
              <a:gd name="connsiteX79" fmla="*/ 31539 w 1948239"/>
              <a:gd name="connsiteY79" fmla="*/ 1193917 h 1667221"/>
              <a:gd name="connsiteX80" fmla="*/ 24372 w 1948239"/>
              <a:gd name="connsiteY80" fmla="*/ 1162647 h 1667221"/>
              <a:gd name="connsiteX81" fmla="*/ 22938 w 1948239"/>
              <a:gd name="connsiteY81" fmla="*/ 1131378 h 1667221"/>
              <a:gd name="connsiteX82" fmla="*/ 733993 w 1948239"/>
              <a:gd name="connsiteY82" fmla="*/ 1124271 h 1667221"/>
              <a:gd name="connsiteX83" fmla="*/ 733993 w 1948239"/>
              <a:gd name="connsiteY83" fmla="*/ 1125692 h 1667221"/>
              <a:gd name="connsiteX84" fmla="*/ 729693 w 1948239"/>
              <a:gd name="connsiteY84" fmla="*/ 1127115 h 1667221"/>
              <a:gd name="connsiteX85" fmla="*/ 733993 w 1948239"/>
              <a:gd name="connsiteY85" fmla="*/ 1124271 h 1667221"/>
              <a:gd name="connsiteX86" fmla="*/ 759799 w 1948239"/>
              <a:gd name="connsiteY86" fmla="*/ 1122850 h 1667221"/>
              <a:gd name="connsiteX87" fmla="*/ 759799 w 1948239"/>
              <a:gd name="connsiteY87" fmla="*/ 1125693 h 1667221"/>
              <a:gd name="connsiteX88" fmla="*/ 748331 w 1948239"/>
              <a:gd name="connsiteY88" fmla="*/ 1128536 h 1667221"/>
              <a:gd name="connsiteX89" fmla="*/ 746896 w 1948239"/>
              <a:gd name="connsiteY89" fmla="*/ 1128536 h 1667221"/>
              <a:gd name="connsiteX90" fmla="*/ 745781 w 1948239"/>
              <a:gd name="connsiteY90" fmla="*/ 1134856 h 1667221"/>
              <a:gd name="connsiteX91" fmla="*/ 745642 w 1948239"/>
              <a:gd name="connsiteY91" fmla="*/ 1135643 h 1667221"/>
              <a:gd name="connsiteX92" fmla="*/ 749763 w 1948239"/>
              <a:gd name="connsiteY92" fmla="*/ 1142749 h 1667221"/>
              <a:gd name="connsiteX93" fmla="*/ 749763 w 1948239"/>
              <a:gd name="connsiteY93" fmla="*/ 1139907 h 1667221"/>
              <a:gd name="connsiteX94" fmla="*/ 751198 w 1948239"/>
              <a:gd name="connsiteY94" fmla="*/ 1137064 h 1667221"/>
              <a:gd name="connsiteX95" fmla="*/ 751198 w 1948239"/>
              <a:gd name="connsiteY95" fmla="*/ 1138485 h 1667221"/>
              <a:gd name="connsiteX96" fmla="*/ 761232 w 1948239"/>
              <a:gd name="connsiteY96" fmla="*/ 1131378 h 1667221"/>
              <a:gd name="connsiteX97" fmla="*/ 758365 w 1948239"/>
              <a:gd name="connsiteY97" fmla="*/ 1138485 h 1667221"/>
              <a:gd name="connsiteX98" fmla="*/ 769834 w 1948239"/>
              <a:gd name="connsiteY98" fmla="*/ 1127114 h 1667221"/>
              <a:gd name="connsiteX99" fmla="*/ 759799 w 1948239"/>
              <a:gd name="connsiteY99" fmla="*/ 1122850 h 1667221"/>
              <a:gd name="connsiteX100" fmla="*/ 728261 w 1948239"/>
              <a:gd name="connsiteY100" fmla="*/ 1121429 h 1667221"/>
              <a:gd name="connsiteX101" fmla="*/ 725393 w 1948239"/>
              <a:gd name="connsiteY101" fmla="*/ 1128536 h 1667221"/>
              <a:gd name="connsiteX102" fmla="*/ 722526 w 1948239"/>
              <a:gd name="connsiteY102" fmla="*/ 1122850 h 1667221"/>
              <a:gd name="connsiteX103" fmla="*/ 711056 w 1948239"/>
              <a:gd name="connsiteY103" fmla="*/ 1118586 h 1667221"/>
              <a:gd name="connsiteX104" fmla="*/ 711056 w 1948239"/>
              <a:gd name="connsiteY104" fmla="*/ 1128537 h 1667221"/>
              <a:gd name="connsiteX105" fmla="*/ 711056 w 1948239"/>
              <a:gd name="connsiteY105" fmla="*/ 1128536 h 1667221"/>
              <a:gd name="connsiteX106" fmla="*/ 94616 w 1948239"/>
              <a:gd name="connsiteY106" fmla="*/ 1111480 h 1667221"/>
              <a:gd name="connsiteX107" fmla="*/ 101785 w 1948239"/>
              <a:gd name="connsiteY107" fmla="*/ 1149856 h 1667221"/>
              <a:gd name="connsiteX108" fmla="*/ 94616 w 1948239"/>
              <a:gd name="connsiteY108" fmla="*/ 1111480 h 1667221"/>
              <a:gd name="connsiteX109" fmla="*/ 787396 w 1948239"/>
              <a:gd name="connsiteY109" fmla="*/ 1107039 h 1667221"/>
              <a:gd name="connsiteX110" fmla="*/ 787685 w 1948239"/>
              <a:gd name="connsiteY110" fmla="*/ 1107095 h 1667221"/>
              <a:gd name="connsiteX111" fmla="*/ 787574 w 1948239"/>
              <a:gd name="connsiteY111" fmla="*/ 1107216 h 1667221"/>
              <a:gd name="connsiteX112" fmla="*/ 781302 w 1948239"/>
              <a:gd name="connsiteY112" fmla="*/ 1108638 h 1667221"/>
              <a:gd name="connsiteX113" fmla="*/ 787396 w 1948239"/>
              <a:gd name="connsiteY113" fmla="*/ 1107039 h 1667221"/>
              <a:gd name="connsiteX114" fmla="*/ 736862 w 1948239"/>
              <a:gd name="connsiteY114" fmla="*/ 1098688 h 1667221"/>
              <a:gd name="connsiteX115" fmla="*/ 732560 w 1948239"/>
              <a:gd name="connsiteY115" fmla="*/ 1118586 h 1667221"/>
              <a:gd name="connsiteX116" fmla="*/ 726826 w 1948239"/>
              <a:gd name="connsiteY116" fmla="*/ 1107215 h 1667221"/>
              <a:gd name="connsiteX117" fmla="*/ 736862 w 1948239"/>
              <a:gd name="connsiteY117" fmla="*/ 1098688 h 1667221"/>
              <a:gd name="connsiteX118" fmla="*/ 799940 w 1948239"/>
              <a:gd name="connsiteY118" fmla="*/ 1080212 h 1667221"/>
              <a:gd name="connsiteX119" fmla="*/ 797072 w 1948239"/>
              <a:gd name="connsiteY119" fmla="*/ 1084475 h 1667221"/>
              <a:gd name="connsiteX120" fmla="*/ 807107 w 1948239"/>
              <a:gd name="connsiteY120" fmla="*/ 1087317 h 1667221"/>
              <a:gd name="connsiteX121" fmla="*/ 766786 w 1948239"/>
              <a:gd name="connsiteY121" fmla="*/ 1077545 h 1667221"/>
              <a:gd name="connsiteX122" fmla="*/ 779867 w 1948239"/>
              <a:gd name="connsiteY122" fmla="*/ 1080209 h 1667221"/>
              <a:gd name="connsiteX123" fmla="*/ 772700 w 1948239"/>
              <a:gd name="connsiteY123" fmla="*/ 1085896 h 1667221"/>
              <a:gd name="connsiteX124" fmla="*/ 756930 w 1948239"/>
              <a:gd name="connsiteY124" fmla="*/ 1080209 h 1667221"/>
              <a:gd name="connsiteX125" fmla="*/ 766786 w 1948239"/>
              <a:gd name="connsiteY125" fmla="*/ 1077545 h 1667221"/>
              <a:gd name="connsiteX126" fmla="*/ 107519 w 1948239"/>
              <a:gd name="connsiteY126" fmla="*/ 1061734 h 1667221"/>
              <a:gd name="connsiteX127" fmla="*/ 101785 w 1948239"/>
              <a:gd name="connsiteY127" fmla="*/ 1114323 h 1667221"/>
              <a:gd name="connsiteX128" fmla="*/ 107519 w 1948239"/>
              <a:gd name="connsiteY128" fmla="*/ 1061734 h 1667221"/>
              <a:gd name="connsiteX129" fmla="*/ 1770474 w 1948239"/>
              <a:gd name="connsiteY129" fmla="*/ 1036149 h 1667221"/>
              <a:gd name="connsiteX130" fmla="*/ 1774776 w 1948239"/>
              <a:gd name="connsiteY130" fmla="*/ 1040413 h 1667221"/>
              <a:gd name="connsiteX131" fmla="*/ 1771907 w 1948239"/>
              <a:gd name="connsiteY131" fmla="*/ 1044677 h 1667221"/>
              <a:gd name="connsiteX132" fmla="*/ 1627116 w 1948239"/>
              <a:gd name="connsiteY132" fmla="*/ 1027621 h 1667221"/>
              <a:gd name="connsiteX133" fmla="*/ 1654355 w 1948239"/>
              <a:gd name="connsiteY133" fmla="*/ 1044676 h 1667221"/>
              <a:gd name="connsiteX134" fmla="*/ 1627116 w 1948239"/>
              <a:gd name="connsiteY134" fmla="*/ 1027621 h 1667221"/>
              <a:gd name="connsiteX135" fmla="*/ 1580704 w 1948239"/>
              <a:gd name="connsiteY135" fmla="*/ 1027620 h 1667221"/>
              <a:gd name="connsiteX136" fmla="*/ 1582676 w 1948239"/>
              <a:gd name="connsiteY136" fmla="*/ 1030462 h 1667221"/>
              <a:gd name="connsiteX137" fmla="*/ 1575507 w 1948239"/>
              <a:gd name="connsiteY137" fmla="*/ 1029042 h 1667221"/>
              <a:gd name="connsiteX138" fmla="*/ 1580704 w 1948239"/>
              <a:gd name="connsiteY138" fmla="*/ 1027620 h 1667221"/>
              <a:gd name="connsiteX139" fmla="*/ 822877 w 1948239"/>
              <a:gd name="connsiteY139" fmla="*/ 1024780 h 1667221"/>
              <a:gd name="connsiteX140" fmla="*/ 824310 w 1948239"/>
              <a:gd name="connsiteY140" fmla="*/ 1030464 h 1667221"/>
              <a:gd name="connsiteX141" fmla="*/ 827177 w 1948239"/>
              <a:gd name="connsiteY141" fmla="*/ 1029044 h 1667221"/>
              <a:gd name="connsiteX142" fmla="*/ 1625683 w 1948239"/>
              <a:gd name="connsiteY142" fmla="*/ 1014829 h 1667221"/>
              <a:gd name="connsiteX143" fmla="*/ 1631417 w 1948239"/>
              <a:gd name="connsiteY143" fmla="*/ 1016250 h 1667221"/>
              <a:gd name="connsiteX144" fmla="*/ 1628550 w 1948239"/>
              <a:gd name="connsiteY144" fmla="*/ 1021936 h 1667221"/>
              <a:gd name="connsiteX145" fmla="*/ 1577119 w 1948239"/>
              <a:gd name="connsiteY145" fmla="*/ 1012873 h 1667221"/>
              <a:gd name="connsiteX146" fmla="*/ 1584108 w 1948239"/>
              <a:gd name="connsiteY146" fmla="*/ 1017670 h 1667221"/>
              <a:gd name="connsiteX147" fmla="*/ 1571205 w 1948239"/>
              <a:gd name="connsiteY147" fmla="*/ 1013406 h 1667221"/>
              <a:gd name="connsiteX148" fmla="*/ 1577119 w 1948239"/>
              <a:gd name="connsiteY148" fmla="*/ 1012873 h 1667221"/>
              <a:gd name="connsiteX149" fmla="*/ 1632850 w 1948239"/>
              <a:gd name="connsiteY149" fmla="*/ 1002038 h 1667221"/>
              <a:gd name="connsiteX150" fmla="*/ 1641452 w 1948239"/>
              <a:gd name="connsiteY150" fmla="*/ 1010566 h 1667221"/>
              <a:gd name="connsiteX151" fmla="*/ 1632850 w 1948239"/>
              <a:gd name="connsiteY151" fmla="*/ 1002038 h 1667221"/>
              <a:gd name="connsiteX152" fmla="*/ 800835 w 1948239"/>
              <a:gd name="connsiteY152" fmla="*/ 993864 h 1667221"/>
              <a:gd name="connsiteX153" fmla="*/ 809974 w 1948239"/>
              <a:gd name="connsiteY153" fmla="*/ 996351 h 1667221"/>
              <a:gd name="connsiteX154" fmla="*/ 809975 w 1948239"/>
              <a:gd name="connsiteY154" fmla="*/ 996351 h 1667221"/>
              <a:gd name="connsiteX155" fmla="*/ 797071 w 1948239"/>
              <a:gd name="connsiteY155" fmla="*/ 997772 h 1667221"/>
              <a:gd name="connsiteX156" fmla="*/ 800835 w 1948239"/>
              <a:gd name="connsiteY156" fmla="*/ 993864 h 1667221"/>
              <a:gd name="connsiteX157" fmla="*/ 1500961 w 1948239"/>
              <a:gd name="connsiteY157" fmla="*/ 979296 h 1667221"/>
              <a:gd name="connsiteX158" fmla="*/ 1510997 w 1948239"/>
              <a:gd name="connsiteY158" fmla="*/ 986403 h 1667221"/>
              <a:gd name="connsiteX159" fmla="*/ 1508129 w 1948239"/>
              <a:gd name="connsiteY159" fmla="*/ 1003458 h 1667221"/>
              <a:gd name="connsiteX160" fmla="*/ 1500961 w 1948239"/>
              <a:gd name="connsiteY160" fmla="*/ 979296 h 1667221"/>
              <a:gd name="connsiteX161" fmla="*/ 851549 w 1948239"/>
              <a:gd name="connsiteY161" fmla="*/ 970769 h 1667221"/>
              <a:gd name="connsiteX162" fmla="*/ 847247 w 1948239"/>
              <a:gd name="connsiteY162" fmla="*/ 994931 h 1667221"/>
              <a:gd name="connsiteX163" fmla="*/ 865884 w 1948239"/>
              <a:gd name="connsiteY163" fmla="*/ 996352 h 1667221"/>
              <a:gd name="connsiteX164" fmla="*/ 864450 w 1948239"/>
              <a:gd name="connsiteY164" fmla="*/ 979296 h 1667221"/>
              <a:gd name="connsiteX165" fmla="*/ 855849 w 1948239"/>
              <a:gd name="connsiteY165" fmla="*/ 980717 h 1667221"/>
              <a:gd name="connsiteX166" fmla="*/ 857283 w 1948239"/>
              <a:gd name="connsiteY166" fmla="*/ 973612 h 1667221"/>
              <a:gd name="connsiteX167" fmla="*/ 851549 w 1948239"/>
              <a:gd name="connsiteY167" fmla="*/ 970769 h 1667221"/>
              <a:gd name="connsiteX168" fmla="*/ 907458 w 1948239"/>
              <a:gd name="connsiteY168" fmla="*/ 956554 h 1667221"/>
              <a:gd name="connsiteX169" fmla="*/ 907458 w 1948239"/>
              <a:gd name="connsiteY169" fmla="*/ 957975 h 1667221"/>
              <a:gd name="connsiteX170" fmla="*/ 906025 w 1948239"/>
              <a:gd name="connsiteY170" fmla="*/ 957975 h 1667221"/>
              <a:gd name="connsiteX171" fmla="*/ 1469422 w 1948239"/>
              <a:gd name="connsiteY171" fmla="*/ 953711 h 1667221"/>
              <a:gd name="connsiteX172" fmla="*/ 1482323 w 1948239"/>
              <a:gd name="connsiteY172" fmla="*/ 967925 h 1667221"/>
              <a:gd name="connsiteX173" fmla="*/ 1473722 w 1948239"/>
              <a:gd name="connsiteY173" fmla="*/ 970766 h 1667221"/>
              <a:gd name="connsiteX174" fmla="*/ 1469422 w 1948239"/>
              <a:gd name="connsiteY174" fmla="*/ 953711 h 1667221"/>
              <a:gd name="connsiteX175" fmla="*/ 1917416 w 1948239"/>
              <a:gd name="connsiteY175" fmla="*/ 950158 h 1667221"/>
              <a:gd name="connsiteX176" fmla="*/ 1922434 w 1948239"/>
              <a:gd name="connsiteY176" fmla="*/ 950868 h 1667221"/>
              <a:gd name="connsiteX177" fmla="*/ 1912398 w 1948239"/>
              <a:gd name="connsiteY177" fmla="*/ 953711 h 1667221"/>
              <a:gd name="connsiteX178" fmla="*/ 1917416 w 1948239"/>
              <a:gd name="connsiteY178" fmla="*/ 950158 h 1667221"/>
              <a:gd name="connsiteX179" fmla="*/ 1499528 w 1948239"/>
              <a:gd name="connsiteY179" fmla="*/ 948027 h 1667221"/>
              <a:gd name="connsiteX180" fmla="*/ 1492359 w 1948239"/>
              <a:gd name="connsiteY180" fmla="*/ 955134 h 1667221"/>
              <a:gd name="connsiteX181" fmla="*/ 1499528 w 1948239"/>
              <a:gd name="connsiteY181" fmla="*/ 959398 h 1667221"/>
              <a:gd name="connsiteX182" fmla="*/ 1379107 w 1948239"/>
              <a:gd name="connsiteY182" fmla="*/ 942342 h 1667221"/>
              <a:gd name="connsiteX183" fmla="*/ 1384842 w 1948239"/>
              <a:gd name="connsiteY183" fmla="*/ 956556 h 1667221"/>
              <a:gd name="connsiteX184" fmla="*/ 1379107 w 1948239"/>
              <a:gd name="connsiteY184" fmla="*/ 942342 h 1667221"/>
              <a:gd name="connsiteX185" fmla="*/ 1287177 w 1948239"/>
              <a:gd name="connsiteY185" fmla="*/ 930616 h 1667221"/>
              <a:gd name="connsiteX186" fmla="*/ 1291656 w 1948239"/>
              <a:gd name="connsiteY186" fmla="*/ 930971 h 1667221"/>
              <a:gd name="connsiteX187" fmla="*/ 1294525 w 1948239"/>
              <a:gd name="connsiteY187" fmla="*/ 936658 h 1667221"/>
              <a:gd name="connsiteX188" fmla="*/ 1285922 w 1948239"/>
              <a:gd name="connsiteY188" fmla="*/ 932392 h 1667221"/>
              <a:gd name="connsiteX189" fmla="*/ 1287177 w 1948239"/>
              <a:gd name="connsiteY189" fmla="*/ 930616 h 1667221"/>
              <a:gd name="connsiteX190" fmla="*/ 815708 w 1948239"/>
              <a:gd name="connsiteY190" fmla="*/ 929549 h 1667221"/>
              <a:gd name="connsiteX191" fmla="*/ 818575 w 1948239"/>
              <a:gd name="connsiteY191" fmla="*/ 935235 h 1667221"/>
              <a:gd name="connsiteX192" fmla="*/ 812841 w 1948239"/>
              <a:gd name="connsiteY192" fmla="*/ 935235 h 1667221"/>
              <a:gd name="connsiteX193" fmla="*/ 915163 w 1948239"/>
              <a:gd name="connsiteY193" fmla="*/ 926707 h 1667221"/>
              <a:gd name="connsiteX194" fmla="*/ 914626 w 1948239"/>
              <a:gd name="connsiteY194" fmla="*/ 930971 h 1667221"/>
              <a:gd name="connsiteX195" fmla="*/ 918926 w 1948239"/>
              <a:gd name="connsiteY195" fmla="*/ 930971 h 1667221"/>
              <a:gd name="connsiteX196" fmla="*/ 915163 w 1948239"/>
              <a:gd name="connsiteY196" fmla="*/ 926707 h 1667221"/>
              <a:gd name="connsiteX197" fmla="*/ 1414946 w 1948239"/>
              <a:gd name="connsiteY197" fmla="*/ 925285 h 1667221"/>
              <a:gd name="connsiteX198" fmla="*/ 1412079 w 1948239"/>
              <a:gd name="connsiteY198" fmla="*/ 929549 h 1667221"/>
              <a:gd name="connsiteX199" fmla="*/ 1419247 w 1948239"/>
              <a:gd name="connsiteY199" fmla="*/ 928128 h 1667221"/>
              <a:gd name="connsiteX200" fmla="*/ 1475156 w 1948239"/>
              <a:gd name="connsiteY200" fmla="*/ 913916 h 1667221"/>
              <a:gd name="connsiteX201" fmla="*/ 1475156 w 1948239"/>
              <a:gd name="connsiteY201" fmla="*/ 918180 h 1667221"/>
              <a:gd name="connsiteX202" fmla="*/ 1474695 w 1948239"/>
              <a:gd name="connsiteY202" fmla="*/ 917728 h 1667221"/>
              <a:gd name="connsiteX203" fmla="*/ 844380 w 1948239"/>
              <a:gd name="connsiteY203" fmla="*/ 913914 h 1667221"/>
              <a:gd name="connsiteX204" fmla="*/ 855848 w 1948239"/>
              <a:gd name="connsiteY204" fmla="*/ 921021 h 1667221"/>
              <a:gd name="connsiteX205" fmla="*/ 848681 w 1948239"/>
              <a:gd name="connsiteY205" fmla="*/ 922442 h 1667221"/>
              <a:gd name="connsiteX206" fmla="*/ 844380 w 1948239"/>
              <a:gd name="connsiteY206" fmla="*/ 913914 h 1667221"/>
              <a:gd name="connsiteX207" fmla="*/ 913192 w 1948239"/>
              <a:gd name="connsiteY207" fmla="*/ 912494 h 1667221"/>
              <a:gd name="connsiteX208" fmla="*/ 908892 w 1948239"/>
              <a:gd name="connsiteY208" fmla="*/ 923864 h 1667221"/>
              <a:gd name="connsiteX209" fmla="*/ 913192 w 1948239"/>
              <a:gd name="connsiteY209" fmla="*/ 912494 h 1667221"/>
              <a:gd name="connsiteX210" fmla="*/ 1227148 w 1948239"/>
              <a:gd name="connsiteY210" fmla="*/ 895438 h 1667221"/>
              <a:gd name="connsiteX211" fmla="*/ 1225713 w 1948239"/>
              <a:gd name="connsiteY211" fmla="*/ 911073 h 1667221"/>
              <a:gd name="connsiteX212" fmla="*/ 1227148 w 1948239"/>
              <a:gd name="connsiteY212" fmla="*/ 895438 h 1667221"/>
              <a:gd name="connsiteX213" fmla="*/ 888822 w 1948239"/>
              <a:gd name="connsiteY213" fmla="*/ 895438 h 1667221"/>
              <a:gd name="connsiteX214" fmla="*/ 900290 w 1948239"/>
              <a:gd name="connsiteY214" fmla="*/ 898281 h 1667221"/>
              <a:gd name="connsiteX215" fmla="*/ 888822 w 1948239"/>
              <a:gd name="connsiteY215" fmla="*/ 895438 h 1667221"/>
              <a:gd name="connsiteX216" fmla="*/ 1262986 w 1948239"/>
              <a:gd name="connsiteY216" fmla="*/ 889752 h 1667221"/>
              <a:gd name="connsiteX217" fmla="*/ 1267288 w 1948239"/>
              <a:gd name="connsiteY217" fmla="*/ 898280 h 1667221"/>
              <a:gd name="connsiteX218" fmla="*/ 1257252 w 1948239"/>
              <a:gd name="connsiteY218" fmla="*/ 902544 h 1667221"/>
              <a:gd name="connsiteX219" fmla="*/ 1185572 w 1948239"/>
              <a:gd name="connsiteY219" fmla="*/ 889752 h 1667221"/>
              <a:gd name="connsiteX220" fmla="*/ 1194174 w 1948239"/>
              <a:gd name="connsiteY220" fmla="*/ 892595 h 1667221"/>
              <a:gd name="connsiteX221" fmla="*/ 1197041 w 1948239"/>
              <a:gd name="connsiteY221" fmla="*/ 899703 h 1667221"/>
              <a:gd name="connsiteX222" fmla="*/ 832911 w 1948239"/>
              <a:gd name="connsiteY222" fmla="*/ 888331 h 1667221"/>
              <a:gd name="connsiteX223" fmla="*/ 848682 w 1948239"/>
              <a:gd name="connsiteY223" fmla="*/ 892595 h 1667221"/>
              <a:gd name="connsiteX224" fmla="*/ 876636 w 1948239"/>
              <a:gd name="connsiteY224" fmla="*/ 883357 h 1667221"/>
              <a:gd name="connsiteX225" fmla="*/ 871619 w 1948239"/>
              <a:gd name="connsiteY225" fmla="*/ 891174 h 1667221"/>
              <a:gd name="connsiteX226" fmla="*/ 890255 w 1948239"/>
              <a:gd name="connsiteY226" fmla="*/ 888331 h 1667221"/>
              <a:gd name="connsiteX227" fmla="*/ 881653 w 1948239"/>
              <a:gd name="connsiteY227" fmla="*/ 888331 h 1667221"/>
              <a:gd name="connsiteX228" fmla="*/ 890255 w 1948239"/>
              <a:gd name="connsiteY228" fmla="*/ 884067 h 1667221"/>
              <a:gd name="connsiteX229" fmla="*/ 876636 w 1948239"/>
              <a:gd name="connsiteY229" fmla="*/ 883357 h 1667221"/>
              <a:gd name="connsiteX230" fmla="*/ 1364771 w 1948239"/>
              <a:gd name="connsiteY230" fmla="*/ 881224 h 1667221"/>
              <a:gd name="connsiteX231" fmla="*/ 1341834 w 1948239"/>
              <a:gd name="connsiteY231" fmla="*/ 882646 h 1667221"/>
              <a:gd name="connsiteX232" fmla="*/ 1347568 w 1948239"/>
              <a:gd name="connsiteY232" fmla="*/ 892595 h 1667221"/>
              <a:gd name="connsiteX233" fmla="*/ 1336099 w 1948239"/>
              <a:gd name="connsiteY233" fmla="*/ 889752 h 1667221"/>
              <a:gd name="connsiteX234" fmla="*/ 1333232 w 1948239"/>
              <a:gd name="connsiteY234" fmla="*/ 896859 h 1667221"/>
              <a:gd name="connsiteX235" fmla="*/ 1367638 w 1948239"/>
              <a:gd name="connsiteY235" fmla="*/ 902545 h 1667221"/>
              <a:gd name="connsiteX236" fmla="*/ 1364771 w 1948239"/>
              <a:gd name="connsiteY236" fmla="*/ 881224 h 1667221"/>
              <a:gd name="connsiteX237" fmla="*/ 893122 w 1948239"/>
              <a:gd name="connsiteY237" fmla="*/ 869853 h 1667221"/>
              <a:gd name="connsiteX238" fmla="*/ 881653 w 1948239"/>
              <a:gd name="connsiteY238" fmla="*/ 881224 h 1667221"/>
              <a:gd name="connsiteX239" fmla="*/ 883087 w 1948239"/>
              <a:gd name="connsiteY239" fmla="*/ 881224 h 1667221"/>
              <a:gd name="connsiteX240" fmla="*/ 891689 w 1948239"/>
              <a:gd name="connsiteY240" fmla="*/ 882646 h 1667221"/>
              <a:gd name="connsiteX241" fmla="*/ 884520 w 1948239"/>
              <a:gd name="connsiteY241" fmla="*/ 879803 h 1667221"/>
              <a:gd name="connsiteX242" fmla="*/ 1154034 w 1948239"/>
              <a:gd name="connsiteY242" fmla="*/ 867010 h 1667221"/>
              <a:gd name="connsiteX243" fmla="*/ 1164068 w 1948239"/>
              <a:gd name="connsiteY243" fmla="*/ 871274 h 1667221"/>
              <a:gd name="connsiteX244" fmla="*/ 1161202 w 1948239"/>
              <a:gd name="connsiteY244" fmla="*/ 874117 h 1667221"/>
              <a:gd name="connsiteX245" fmla="*/ 918926 w 1948239"/>
              <a:gd name="connsiteY245" fmla="*/ 864169 h 1667221"/>
              <a:gd name="connsiteX246" fmla="*/ 917287 w 1948239"/>
              <a:gd name="connsiteY246" fmla="*/ 865793 h 1667221"/>
              <a:gd name="connsiteX247" fmla="*/ 910325 w 1948239"/>
              <a:gd name="connsiteY247" fmla="*/ 867012 h 1667221"/>
              <a:gd name="connsiteX248" fmla="*/ 918926 w 1948239"/>
              <a:gd name="connsiteY248" fmla="*/ 872696 h 1667221"/>
              <a:gd name="connsiteX249" fmla="*/ 915701 w 1948239"/>
              <a:gd name="connsiteY249" fmla="*/ 867366 h 1667221"/>
              <a:gd name="connsiteX250" fmla="*/ 917287 w 1948239"/>
              <a:gd name="connsiteY250" fmla="*/ 865793 h 1667221"/>
              <a:gd name="connsiteX251" fmla="*/ 921142 w 1948239"/>
              <a:gd name="connsiteY251" fmla="*/ 865119 h 1667221"/>
              <a:gd name="connsiteX252" fmla="*/ 932187 w 1948239"/>
              <a:gd name="connsiteY252" fmla="*/ 869854 h 1667221"/>
              <a:gd name="connsiteX253" fmla="*/ 938996 w 1948239"/>
              <a:gd name="connsiteY253" fmla="*/ 867012 h 1667221"/>
              <a:gd name="connsiteX254" fmla="*/ 922510 w 1948239"/>
              <a:gd name="connsiteY254" fmla="*/ 864879 h 1667221"/>
              <a:gd name="connsiteX255" fmla="*/ 921142 w 1948239"/>
              <a:gd name="connsiteY255" fmla="*/ 865119 h 1667221"/>
              <a:gd name="connsiteX256" fmla="*/ 851546 w 1948239"/>
              <a:gd name="connsiteY256" fmla="*/ 862746 h 1667221"/>
              <a:gd name="connsiteX257" fmla="*/ 848679 w 1948239"/>
              <a:gd name="connsiteY257" fmla="*/ 869853 h 1667221"/>
              <a:gd name="connsiteX258" fmla="*/ 842945 w 1948239"/>
              <a:gd name="connsiteY258" fmla="*/ 869853 h 1667221"/>
              <a:gd name="connsiteX259" fmla="*/ 940766 w 1948239"/>
              <a:gd name="connsiteY259" fmla="*/ 862525 h 1667221"/>
              <a:gd name="connsiteX260" fmla="*/ 949031 w 1948239"/>
              <a:gd name="connsiteY260" fmla="*/ 874117 h 1667221"/>
              <a:gd name="connsiteX261" fmla="*/ 947598 w 1948239"/>
              <a:gd name="connsiteY261" fmla="*/ 862748 h 1667221"/>
              <a:gd name="connsiteX262" fmla="*/ 940766 w 1948239"/>
              <a:gd name="connsiteY262" fmla="*/ 862525 h 1667221"/>
              <a:gd name="connsiteX263" fmla="*/ 1151636 w 1948239"/>
              <a:gd name="connsiteY263" fmla="*/ 862322 h 1667221"/>
              <a:gd name="connsiteX264" fmla="*/ 1156901 w 1948239"/>
              <a:gd name="connsiteY264" fmla="*/ 865589 h 1667221"/>
              <a:gd name="connsiteX265" fmla="*/ 1151525 w 1948239"/>
              <a:gd name="connsiteY265" fmla="*/ 862924 h 1667221"/>
              <a:gd name="connsiteX266" fmla="*/ 1204210 w 1948239"/>
              <a:gd name="connsiteY266" fmla="*/ 851377 h 1667221"/>
              <a:gd name="connsiteX267" fmla="*/ 1218546 w 1948239"/>
              <a:gd name="connsiteY267" fmla="*/ 871276 h 1667221"/>
              <a:gd name="connsiteX268" fmla="*/ 1209944 w 1948239"/>
              <a:gd name="connsiteY268" fmla="*/ 852798 h 1667221"/>
              <a:gd name="connsiteX269" fmla="*/ 1211377 w 1948239"/>
              <a:gd name="connsiteY269" fmla="*/ 861326 h 1667221"/>
              <a:gd name="connsiteX270" fmla="*/ 1184140 w 1948239"/>
              <a:gd name="connsiteY270" fmla="*/ 845691 h 1667221"/>
              <a:gd name="connsiteX271" fmla="*/ 1198476 w 1948239"/>
              <a:gd name="connsiteY271" fmla="*/ 857062 h 1667221"/>
              <a:gd name="connsiteX272" fmla="*/ 1198476 w 1948239"/>
              <a:gd name="connsiteY272" fmla="*/ 855641 h 1667221"/>
              <a:gd name="connsiteX273" fmla="*/ 871619 w 1948239"/>
              <a:gd name="connsiteY273" fmla="*/ 844270 h 1667221"/>
              <a:gd name="connsiteX274" fmla="*/ 867317 w 1948239"/>
              <a:gd name="connsiteY274" fmla="*/ 849955 h 1667221"/>
              <a:gd name="connsiteX275" fmla="*/ 864450 w 1948239"/>
              <a:gd name="connsiteY275" fmla="*/ 848534 h 1667221"/>
              <a:gd name="connsiteX276" fmla="*/ 1221413 w 1948239"/>
              <a:gd name="connsiteY276" fmla="*/ 841427 h 1667221"/>
              <a:gd name="connsiteX277" fmla="*/ 1221413 w 1948239"/>
              <a:gd name="connsiteY277" fmla="*/ 852798 h 1667221"/>
              <a:gd name="connsiteX278" fmla="*/ 1221413 w 1948239"/>
              <a:gd name="connsiteY278" fmla="*/ 841427 h 1667221"/>
              <a:gd name="connsiteX279" fmla="*/ 24103 w 1948239"/>
              <a:gd name="connsiteY279" fmla="*/ 830945 h 1667221"/>
              <a:gd name="connsiteX280" fmla="*/ 15770 w 1948239"/>
              <a:gd name="connsiteY280" fmla="*/ 844270 h 1667221"/>
              <a:gd name="connsiteX281" fmla="*/ 15770 w 1948239"/>
              <a:gd name="connsiteY281" fmla="*/ 872697 h 1667221"/>
              <a:gd name="connsiteX282" fmla="*/ 20070 w 1948239"/>
              <a:gd name="connsiteY282" fmla="*/ 859905 h 1667221"/>
              <a:gd name="connsiteX283" fmla="*/ 11469 w 1948239"/>
              <a:gd name="connsiteY283" fmla="*/ 911073 h 1667221"/>
              <a:gd name="connsiteX284" fmla="*/ 31539 w 1948239"/>
              <a:gd name="connsiteY284" fmla="*/ 875540 h 1667221"/>
              <a:gd name="connsiteX285" fmla="*/ 34406 w 1948239"/>
              <a:gd name="connsiteY285" fmla="*/ 898280 h 1667221"/>
              <a:gd name="connsiteX286" fmla="*/ 35840 w 1948239"/>
              <a:gd name="connsiteY286" fmla="*/ 915337 h 1667221"/>
              <a:gd name="connsiteX287" fmla="*/ 38707 w 1948239"/>
              <a:gd name="connsiteY287" fmla="*/ 912494 h 1667221"/>
              <a:gd name="connsiteX288" fmla="*/ 35840 w 1948239"/>
              <a:gd name="connsiteY288" fmla="*/ 898280 h 1667221"/>
              <a:gd name="connsiteX289" fmla="*/ 38707 w 1948239"/>
              <a:gd name="connsiteY289" fmla="*/ 884067 h 1667221"/>
              <a:gd name="connsiteX290" fmla="*/ 32973 w 1948239"/>
              <a:gd name="connsiteY290" fmla="*/ 874117 h 1667221"/>
              <a:gd name="connsiteX291" fmla="*/ 24103 w 1948239"/>
              <a:gd name="connsiteY291" fmla="*/ 830945 h 1667221"/>
              <a:gd name="connsiteX292" fmla="*/ 1246321 w 1948239"/>
              <a:gd name="connsiteY292" fmla="*/ 825793 h 1667221"/>
              <a:gd name="connsiteX293" fmla="*/ 1237182 w 1948239"/>
              <a:gd name="connsiteY293" fmla="*/ 827215 h 1667221"/>
              <a:gd name="connsiteX294" fmla="*/ 1254385 w 1948239"/>
              <a:gd name="connsiteY294" fmla="*/ 832899 h 1667221"/>
              <a:gd name="connsiteX295" fmla="*/ 1246321 w 1948239"/>
              <a:gd name="connsiteY295" fmla="*/ 825793 h 1667221"/>
              <a:gd name="connsiteX296" fmla="*/ 1260119 w 1948239"/>
              <a:gd name="connsiteY296" fmla="*/ 822951 h 1667221"/>
              <a:gd name="connsiteX297" fmla="*/ 1261553 w 1948239"/>
              <a:gd name="connsiteY297" fmla="*/ 828635 h 1667221"/>
              <a:gd name="connsiteX298" fmla="*/ 1166937 w 1948239"/>
              <a:gd name="connsiteY298" fmla="*/ 794523 h 1667221"/>
              <a:gd name="connsiteX299" fmla="*/ 1168370 w 1948239"/>
              <a:gd name="connsiteY299" fmla="*/ 812290 h 1667221"/>
              <a:gd name="connsiteX300" fmla="*/ 1170089 w 1948239"/>
              <a:gd name="connsiteY300" fmla="*/ 816337 h 1667221"/>
              <a:gd name="connsiteX301" fmla="*/ 1169804 w 1948239"/>
              <a:gd name="connsiteY301" fmla="*/ 817265 h 1667221"/>
              <a:gd name="connsiteX302" fmla="*/ 1170735 w 1948239"/>
              <a:gd name="connsiteY302" fmla="*/ 817858 h 1667221"/>
              <a:gd name="connsiteX303" fmla="*/ 1174104 w 1948239"/>
              <a:gd name="connsiteY303" fmla="*/ 825792 h 1667221"/>
              <a:gd name="connsiteX304" fmla="*/ 1179838 w 1948239"/>
              <a:gd name="connsiteY304" fmla="*/ 817265 h 1667221"/>
              <a:gd name="connsiteX305" fmla="*/ 1174821 w 1948239"/>
              <a:gd name="connsiteY305" fmla="*/ 820462 h 1667221"/>
              <a:gd name="connsiteX306" fmla="*/ 1170735 w 1948239"/>
              <a:gd name="connsiteY306" fmla="*/ 817858 h 1667221"/>
              <a:gd name="connsiteX307" fmla="*/ 1170089 w 1948239"/>
              <a:gd name="connsiteY307" fmla="*/ 816337 h 1667221"/>
              <a:gd name="connsiteX308" fmla="*/ 1174284 w 1948239"/>
              <a:gd name="connsiteY308" fmla="*/ 802696 h 1667221"/>
              <a:gd name="connsiteX309" fmla="*/ 1166937 w 1948239"/>
              <a:gd name="connsiteY309" fmla="*/ 794523 h 1667221"/>
              <a:gd name="connsiteX310" fmla="*/ 1159768 w 1948239"/>
              <a:gd name="connsiteY310" fmla="*/ 785995 h 1667221"/>
              <a:gd name="connsiteX311" fmla="*/ 1174104 w 1948239"/>
              <a:gd name="connsiteY311" fmla="*/ 785995 h 1667221"/>
              <a:gd name="connsiteX312" fmla="*/ 1013543 w 1948239"/>
              <a:gd name="connsiteY312" fmla="*/ 783152 h 1667221"/>
              <a:gd name="connsiteX313" fmla="*/ 1017844 w 1948239"/>
              <a:gd name="connsiteY313" fmla="*/ 791681 h 1667221"/>
              <a:gd name="connsiteX314" fmla="*/ 1019277 w 1948239"/>
              <a:gd name="connsiteY314" fmla="*/ 784574 h 1667221"/>
              <a:gd name="connsiteX315" fmla="*/ 914626 w 1948239"/>
              <a:gd name="connsiteY315" fmla="*/ 767519 h 1667221"/>
              <a:gd name="connsiteX316" fmla="*/ 911759 w 1948239"/>
              <a:gd name="connsiteY316" fmla="*/ 771782 h 1667221"/>
              <a:gd name="connsiteX317" fmla="*/ 914626 w 1948239"/>
              <a:gd name="connsiteY317" fmla="*/ 768940 h 1667221"/>
              <a:gd name="connsiteX318" fmla="*/ 914626 w 1948239"/>
              <a:gd name="connsiteY318" fmla="*/ 767519 h 1667221"/>
              <a:gd name="connsiteX319" fmla="*/ 1939639 w 1948239"/>
              <a:gd name="connsiteY319" fmla="*/ 766096 h 1667221"/>
              <a:gd name="connsiteX320" fmla="*/ 1935337 w 1948239"/>
              <a:gd name="connsiteY320" fmla="*/ 783151 h 1667221"/>
              <a:gd name="connsiteX321" fmla="*/ 1935337 w 1948239"/>
              <a:gd name="connsiteY321" fmla="*/ 781730 h 1667221"/>
              <a:gd name="connsiteX322" fmla="*/ 927528 w 1948239"/>
              <a:gd name="connsiteY322" fmla="*/ 740513 h 1667221"/>
              <a:gd name="connsiteX323" fmla="*/ 918926 w 1948239"/>
              <a:gd name="connsiteY323" fmla="*/ 750462 h 1667221"/>
              <a:gd name="connsiteX324" fmla="*/ 920359 w 1948239"/>
              <a:gd name="connsiteY324" fmla="*/ 756148 h 1667221"/>
              <a:gd name="connsiteX325" fmla="*/ 921793 w 1948239"/>
              <a:gd name="connsiteY325" fmla="*/ 756148 h 1667221"/>
              <a:gd name="connsiteX326" fmla="*/ 943298 w 1948239"/>
              <a:gd name="connsiteY326" fmla="*/ 757569 h 1667221"/>
              <a:gd name="connsiteX327" fmla="*/ 944731 w 1948239"/>
              <a:gd name="connsiteY327" fmla="*/ 750462 h 1667221"/>
              <a:gd name="connsiteX328" fmla="*/ 938996 w 1948239"/>
              <a:gd name="connsiteY328" fmla="*/ 744777 h 1667221"/>
              <a:gd name="connsiteX329" fmla="*/ 927528 w 1948239"/>
              <a:gd name="connsiteY329" fmla="*/ 740513 h 1667221"/>
              <a:gd name="connsiteX330" fmla="*/ 911759 w 1948239"/>
              <a:gd name="connsiteY330" fmla="*/ 737670 h 1667221"/>
              <a:gd name="connsiteX331" fmla="*/ 913192 w 1948239"/>
              <a:gd name="connsiteY331" fmla="*/ 744777 h 1667221"/>
              <a:gd name="connsiteX332" fmla="*/ 918926 w 1948239"/>
              <a:gd name="connsiteY332" fmla="*/ 739091 h 1667221"/>
              <a:gd name="connsiteX333" fmla="*/ 1092389 w 1948239"/>
              <a:gd name="connsiteY333" fmla="*/ 734827 h 1667221"/>
              <a:gd name="connsiteX334" fmla="*/ 1089522 w 1948239"/>
              <a:gd name="connsiteY334" fmla="*/ 740512 h 1667221"/>
              <a:gd name="connsiteX335" fmla="*/ 1088089 w 1948239"/>
              <a:gd name="connsiteY335" fmla="*/ 739091 h 1667221"/>
              <a:gd name="connsiteX336" fmla="*/ 1060852 w 1948239"/>
              <a:gd name="connsiteY336" fmla="*/ 726299 h 1667221"/>
              <a:gd name="connsiteX337" fmla="*/ 1059417 w 1948239"/>
              <a:gd name="connsiteY337" fmla="*/ 729142 h 1667221"/>
              <a:gd name="connsiteX338" fmla="*/ 1056550 w 1948239"/>
              <a:gd name="connsiteY338" fmla="*/ 727722 h 1667221"/>
              <a:gd name="connsiteX339" fmla="*/ 1055117 w 1948239"/>
              <a:gd name="connsiteY339" fmla="*/ 730563 h 1667221"/>
              <a:gd name="connsiteX340" fmla="*/ 1059417 w 1948239"/>
              <a:gd name="connsiteY340" fmla="*/ 731986 h 1667221"/>
              <a:gd name="connsiteX341" fmla="*/ 1060852 w 1948239"/>
              <a:gd name="connsiteY341" fmla="*/ 726299 h 1667221"/>
              <a:gd name="connsiteX342" fmla="*/ 850774 w 1948239"/>
              <a:gd name="connsiteY342" fmla="*/ 713968 h 1667221"/>
              <a:gd name="connsiteX343" fmla="*/ 851549 w 1948239"/>
              <a:gd name="connsiteY343" fmla="*/ 714929 h 1667221"/>
              <a:gd name="connsiteX344" fmla="*/ 850810 w 1948239"/>
              <a:gd name="connsiteY344" fmla="*/ 714342 h 1667221"/>
              <a:gd name="connsiteX345" fmla="*/ 920359 w 1948239"/>
              <a:gd name="connsiteY345" fmla="*/ 712087 h 1667221"/>
              <a:gd name="connsiteX346" fmla="*/ 927528 w 1948239"/>
              <a:gd name="connsiteY346" fmla="*/ 727722 h 1667221"/>
              <a:gd name="connsiteX347" fmla="*/ 927528 w 1948239"/>
              <a:gd name="connsiteY347" fmla="*/ 724879 h 1667221"/>
              <a:gd name="connsiteX348" fmla="*/ 920359 w 1948239"/>
              <a:gd name="connsiteY348" fmla="*/ 712087 h 1667221"/>
              <a:gd name="connsiteX349" fmla="*/ 1040781 w 1948239"/>
              <a:gd name="connsiteY349" fmla="*/ 697873 h 1667221"/>
              <a:gd name="connsiteX350" fmla="*/ 1039347 w 1948239"/>
              <a:gd name="connsiteY350" fmla="*/ 703558 h 1667221"/>
              <a:gd name="connsiteX351" fmla="*/ 1037914 w 1948239"/>
              <a:gd name="connsiteY351" fmla="*/ 707822 h 1667221"/>
              <a:gd name="connsiteX352" fmla="*/ 1037914 w 1948239"/>
              <a:gd name="connsiteY352" fmla="*/ 709244 h 1667221"/>
              <a:gd name="connsiteX353" fmla="*/ 1050816 w 1948239"/>
              <a:gd name="connsiteY353" fmla="*/ 704980 h 1667221"/>
              <a:gd name="connsiteX354" fmla="*/ 1049381 w 1948239"/>
              <a:gd name="connsiteY354" fmla="*/ 707822 h 1667221"/>
              <a:gd name="connsiteX355" fmla="*/ 1053683 w 1948239"/>
              <a:gd name="connsiteY355" fmla="*/ 707822 h 1667221"/>
              <a:gd name="connsiteX356" fmla="*/ 1050816 w 1948239"/>
              <a:gd name="connsiteY356" fmla="*/ 704980 h 1667221"/>
              <a:gd name="connsiteX357" fmla="*/ 1040781 w 1948239"/>
              <a:gd name="connsiteY357" fmla="*/ 702137 h 1667221"/>
              <a:gd name="connsiteX358" fmla="*/ 1043649 w 1948239"/>
              <a:gd name="connsiteY358" fmla="*/ 699294 h 1667221"/>
              <a:gd name="connsiteX359" fmla="*/ 1040781 w 1948239"/>
              <a:gd name="connsiteY359" fmla="*/ 697873 h 1667221"/>
              <a:gd name="connsiteX360" fmla="*/ 816784 w 1948239"/>
              <a:gd name="connsiteY360" fmla="*/ 697873 h 1667221"/>
              <a:gd name="connsiteX361" fmla="*/ 828612 w 1948239"/>
              <a:gd name="connsiteY361" fmla="*/ 700716 h 1667221"/>
              <a:gd name="connsiteX362" fmla="*/ 807107 w 1948239"/>
              <a:gd name="connsiteY362" fmla="*/ 703558 h 1667221"/>
              <a:gd name="connsiteX363" fmla="*/ 816784 w 1948239"/>
              <a:gd name="connsiteY363" fmla="*/ 697873 h 1667221"/>
              <a:gd name="connsiteX364" fmla="*/ 1866524 w 1948239"/>
              <a:gd name="connsiteY364" fmla="*/ 695030 h 1667221"/>
              <a:gd name="connsiteX365" fmla="*/ 1869391 w 1948239"/>
              <a:gd name="connsiteY365" fmla="*/ 746198 h 1667221"/>
              <a:gd name="connsiteX366" fmla="*/ 1866524 w 1948239"/>
              <a:gd name="connsiteY366" fmla="*/ 695030 h 1667221"/>
              <a:gd name="connsiteX367" fmla="*/ 993473 w 1948239"/>
              <a:gd name="connsiteY367" fmla="*/ 690766 h 1667221"/>
              <a:gd name="connsiteX368" fmla="*/ 989173 w 1948239"/>
              <a:gd name="connsiteY368" fmla="*/ 692188 h 1667221"/>
              <a:gd name="connsiteX369" fmla="*/ 989173 w 1948239"/>
              <a:gd name="connsiteY369" fmla="*/ 693609 h 1667221"/>
              <a:gd name="connsiteX370" fmla="*/ 993473 w 1948239"/>
              <a:gd name="connsiteY370" fmla="*/ 690766 h 1667221"/>
              <a:gd name="connsiteX371" fmla="*/ 711057 w 1948239"/>
              <a:gd name="connsiteY371" fmla="*/ 679395 h 1667221"/>
              <a:gd name="connsiteX372" fmla="*/ 718708 w 1948239"/>
              <a:gd name="connsiteY372" fmla="*/ 679495 h 1667221"/>
              <a:gd name="connsiteX373" fmla="*/ 718405 w 1948239"/>
              <a:gd name="connsiteY373" fmla="*/ 679574 h 1667221"/>
              <a:gd name="connsiteX374" fmla="*/ 711057 w 1948239"/>
              <a:gd name="connsiteY374" fmla="*/ 679395 h 1667221"/>
              <a:gd name="connsiteX375" fmla="*/ 70067 w 1948239"/>
              <a:gd name="connsiteY375" fmla="*/ 662384 h 1667221"/>
              <a:gd name="connsiteX376" fmla="*/ 58778 w 1948239"/>
              <a:gd name="connsiteY376" fmla="*/ 690766 h 1667221"/>
              <a:gd name="connsiteX377" fmla="*/ 68812 w 1948239"/>
              <a:gd name="connsiteY377" fmla="*/ 686502 h 1667221"/>
              <a:gd name="connsiteX378" fmla="*/ 73113 w 1948239"/>
              <a:gd name="connsiteY378" fmla="*/ 670868 h 1667221"/>
              <a:gd name="connsiteX379" fmla="*/ 70067 w 1948239"/>
              <a:gd name="connsiteY379" fmla="*/ 662384 h 1667221"/>
              <a:gd name="connsiteX380" fmla="*/ 926095 w 1948239"/>
              <a:gd name="connsiteY380" fmla="*/ 658076 h 1667221"/>
              <a:gd name="connsiteX381" fmla="*/ 923228 w 1948239"/>
              <a:gd name="connsiteY381" fmla="*/ 672288 h 1667221"/>
              <a:gd name="connsiteX382" fmla="*/ 918926 w 1948239"/>
              <a:gd name="connsiteY382" fmla="*/ 668024 h 1667221"/>
              <a:gd name="connsiteX383" fmla="*/ 931829 w 1948239"/>
              <a:gd name="connsiteY383" fmla="*/ 676554 h 1667221"/>
              <a:gd name="connsiteX384" fmla="*/ 926095 w 1948239"/>
              <a:gd name="connsiteY384" fmla="*/ 658076 h 1667221"/>
              <a:gd name="connsiteX385" fmla="*/ 841513 w 1948239"/>
              <a:gd name="connsiteY385" fmla="*/ 652390 h 1667221"/>
              <a:gd name="connsiteX386" fmla="*/ 858716 w 1948239"/>
              <a:gd name="connsiteY386" fmla="*/ 672288 h 1667221"/>
              <a:gd name="connsiteX387" fmla="*/ 852981 w 1948239"/>
              <a:gd name="connsiteY387" fmla="*/ 665183 h 1667221"/>
              <a:gd name="connsiteX388" fmla="*/ 854416 w 1948239"/>
              <a:gd name="connsiteY388" fmla="*/ 665183 h 1667221"/>
              <a:gd name="connsiteX389" fmla="*/ 855849 w 1948239"/>
              <a:gd name="connsiteY389" fmla="*/ 658076 h 1667221"/>
              <a:gd name="connsiteX390" fmla="*/ 841513 w 1948239"/>
              <a:gd name="connsiteY390" fmla="*/ 652390 h 1667221"/>
              <a:gd name="connsiteX391" fmla="*/ 1050816 w 1948239"/>
              <a:gd name="connsiteY391" fmla="*/ 643862 h 1667221"/>
              <a:gd name="connsiteX392" fmla="*/ 1033613 w 1948239"/>
              <a:gd name="connsiteY392" fmla="*/ 653812 h 1667221"/>
              <a:gd name="connsiteX393" fmla="*/ 1040781 w 1948239"/>
              <a:gd name="connsiteY393" fmla="*/ 650969 h 1667221"/>
              <a:gd name="connsiteX394" fmla="*/ 1040781 w 1948239"/>
              <a:gd name="connsiteY394" fmla="*/ 652390 h 1667221"/>
              <a:gd name="connsiteX395" fmla="*/ 1047949 w 1948239"/>
              <a:gd name="connsiteY395" fmla="*/ 653812 h 1667221"/>
              <a:gd name="connsiteX396" fmla="*/ 1050816 w 1948239"/>
              <a:gd name="connsiteY396" fmla="*/ 643862 h 1667221"/>
              <a:gd name="connsiteX397" fmla="*/ 994471 w 1948239"/>
              <a:gd name="connsiteY397" fmla="*/ 641699 h 1667221"/>
              <a:gd name="connsiteX398" fmla="*/ 995167 w 1948239"/>
              <a:gd name="connsiteY398" fmla="*/ 641769 h 1667221"/>
              <a:gd name="connsiteX399" fmla="*/ 993473 w 1948239"/>
              <a:gd name="connsiteY399" fmla="*/ 642441 h 1667221"/>
              <a:gd name="connsiteX400" fmla="*/ 676651 w 1948239"/>
              <a:gd name="connsiteY400" fmla="*/ 632491 h 1667221"/>
              <a:gd name="connsiteX401" fmla="*/ 695287 w 1948239"/>
              <a:gd name="connsiteY401" fmla="*/ 633913 h 1667221"/>
              <a:gd name="connsiteX402" fmla="*/ 676651 w 1948239"/>
              <a:gd name="connsiteY402" fmla="*/ 632491 h 1667221"/>
              <a:gd name="connsiteX403" fmla="*/ 1889462 w 1948239"/>
              <a:gd name="connsiteY403" fmla="*/ 626807 h 1667221"/>
              <a:gd name="connsiteX404" fmla="*/ 1895196 w 1948239"/>
              <a:gd name="connsiteY404" fmla="*/ 665182 h 1667221"/>
              <a:gd name="connsiteX405" fmla="*/ 1876560 w 1948239"/>
              <a:gd name="connsiteY405" fmla="*/ 712086 h 1667221"/>
              <a:gd name="connsiteX406" fmla="*/ 1900930 w 1948239"/>
              <a:gd name="connsiteY406" fmla="*/ 635334 h 1667221"/>
              <a:gd name="connsiteX407" fmla="*/ 1003402 w 1948239"/>
              <a:gd name="connsiteY407" fmla="*/ 616178 h 1667221"/>
              <a:gd name="connsiteX408" fmla="*/ 1005120 w 1948239"/>
              <a:gd name="connsiteY408" fmla="*/ 618811 h 1667221"/>
              <a:gd name="connsiteX409" fmla="*/ 1003508 w 1948239"/>
              <a:gd name="connsiteY409" fmla="*/ 626806 h 1667221"/>
              <a:gd name="connsiteX410" fmla="*/ 1001358 w 1948239"/>
              <a:gd name="connsiteY410" fmla="*/ 619345 h 1667221"/>
              <a:gd name="connsiteX411" fmla="*/ 999207 w 1948239"/>
              <a:gd name="connsiteY411" fmla="*/ 609751 h 1667221"/>
              <a:gd name="connsiteX412" fmla="*/ 1003508 w 1948239"/>
              <a:gd name="connsiteY412" fmla="*/ 616014 h 1667221"/>
              <a:gd name="connsiteX413" fmla="*/ 1003402 w 1948239"/>
              <a:gd name="connsiteY413" fmla="*/ 616178 h 1667221"/>
              <a:gd name="connsiteX414" fmla="*/ 666616 w 1948239"/>
              <a:gd name="connsiteY414" fmla="*/ 604065 h 1667221"/>
              <a:gd name="connsiteX415" fmla="*/ 655147 w 1948239"/>
              <a:gd name="connsiteY415" fmla="*/ 614015 h 1667221"/>
              <a:gd name="connsiteX416" fmla="*/ 663749 w 1948239"/>
              <a:gd name="connsiteY416" fmla="*/ 626806 h 1667221"/>
              <a:gd name="connsiteX417" fmla="*/ 670917 w 1948239"/>
              <a:gd name="connsiteY417" fmla="*/ 616858 h 1667221"/>
              <a:gd name="connsiteX418" fmla="*/ 666616 w 1948239"/>
              <a:gd name="connsiteY418" fmla="*/ 604065 h 1667221"/>
              <a:gd name="connsiteX419" fmla="*/ 1093823 w 1948239"/>
              <a:gd name="connsiteY419" fmla="*/ 602644 h 1667221"/>
              <a:gd name="connsiteX420" fmla="*/ 1085222 w 1948239"/>
              <a:gd name="connsiteY420" fmla="*/ 609751 h 1667221"/>
              <a:gd name="connsiteX421" fmla="*/ 1093823 w 1948239"/>
              <a:gd name="connsiteY421" fmla="*/ 602644 h 1667221"/>
              <a:gd name="connsiteX422" fmla="*/ 762666 w 1948239"/>
              <a:gd name="connsiteY422" fmla="*/ 602644 h 1667221"/>
              <a:gd name="connsiteX423" fmla="*/ 764099 w 1948239"/>
              <a:gd name="connsiteY423" fmla="*/ 615436 h 1667221"/>
              <a:gd name="connsiteX424" fmla="*/ 759799 w 1948239"/>
              <a:gd name="connsiteY424" fmla="*/ 615436 h 1667221"/>
              <a:gd name="connsiteX425" fmla="*/ 762487 w 1948239"/>
              <a:gd name="connsiteY425" fmla="*/ 622720 h 1667221"/>
              <a:gd name="connsiteX426" fmla="*/ 763428 w 1948239"/>
              <a:gd name="connsiteY426" fmla="*/ 623371 h 1667221"/>
              <a:gd name="connsiteX427" fmla="*/ 762666 w 1948239"/>
              <a:gd name="connsiteY427" fmla="*/ 625386 h 1667221"/>
              <a:gd name="connsiteX428" fmla="*/ 768401 w 1948239"/>
              <a:gd name="connsiteY428" fmla="*/ 626806 h 1667221"/>
              <a:gd name="connsiteX429" fmla="*/ 763428 w 1948239"/>
              <a:gd name="connsiteY429" fmla="*/ 623371 h 1667221"/>
              <a:gd name="connsiteX430" fmla="*/ 765354 w 1948239"/>
              <a:gd name="connsiteY430" fmla="*/ 618279 h 1667221"/>
              <a:gd name="connsiteX431" fmla="*/ 771268 w 1948239"/>
              <a:gd name="connsiteY431" fmla="*/ 611172 h 1667221"/>
              <a:gd name="connsiteX432" fmla="*/ 762666 w 1948239"/>
              <a:gd name="connsiteY432" fmla="*/ 602644 h 1667221"/>
              <a:gd name="connsiteX433" fmla="*/ 785469 w 1948239"/>
              <a:gd name="connsiteY433" fmla="*/ 599801 h 1667221"/>
              <a:gd name="connsiteX434" fmla="*/ 779869 w 1948239"/>
              <a:gd name="connsiteY434" fmla="*/ 602644 h 1667221"/>
              <a:gd name="connsiteX435" fmla="*/ 789904 w 1948239"/>
              <a:gd name="connsiteY435" fmla="*/ 612593 h 1667221"/>
              <a:gd name="connsiteX436" fmla="*/ 785469 w 1948239"/>
              <a:gd name="connsiteY436" fmla="*/ 599801 h 1667221"/>
              <a:gd name="connsiteX437" fmla="*/ 543327 w 1948239"/>
              <a:gd name="connsiteY437" fmla="*/ 599801 h 1667221"/>
              <a:gd name="connsiteX438" fmla="*/ 556228 w 1948239"/>
              <a:gd name="connsiteY438" fmla="*/ 606908 h 1667221"/>
              <a:gd name="connsiteX439" fmla="*/ 543327 w 1948239"/>
              <a:gd name="connsiteY439" fmla="*/ 599801 h 1667221"/>
              <a:gd name="connsiteX440" fmla="*/ 1943939 w 1948239"/>
              <a:gd name="connsiteY440" fmla="*/ 592694 h 1667221"/>
              <a:gd name="connsiteX441" fmla="*/ 1948239 w 1948239"/>
              <a:gd name="connsiteY441" fmla="*/ 598379 h 1667221"/>
              <a:gd name="connsiteX442" fmla="*/ 1948239 w 1948239"/>
              <a:gd name="connsiteY442" fmla="*/ 639599 h 1667221"/>
              <a:gd name="connsiteX443" fmla="*/ 1943939 w 1948239"/>
              <a:gd name="connsiteY443" fmla="*/ 592694 h 1667221"/>
              <a:gd name="connsiteX444" fmla="*/ 586335 w 1948239"/>
              <a:gd name="connsiteY444" fmla="*/ 589852 h 1667221"/>
              <a:gd name="connsiteX445" fmla="*/ 579168 w 1948239"/>
              <a:gd name="connsiteY445" fmla="*/ 594116 h 1667221"/>
              <a:gd name="connsiteX446" fmla="*/ 596371 w 1948239"/>
              <a:gd name="connsiteY446" fmla="*/ 598380 h 1667221"/>
              <a:gd name="connsiteX447" fmla="*/ 1069453 w 1948239"/>
              <a:gd name="connsiteY447" fmla="*/ 587009 h 1667221"/>
              <a:gd name="connsiteX448" fmla="*/ 1069453 w 1948239"/>
              <a:gd name="connsiteY448" fmla="*/ 591273 h 1667221"/>
              <a:gd name="connsiteX449" fmla="*/ 1071989 w 1948239"/>
              <a:gd name="connsiteY449" fmla="*/ 587972 h 1667221"/>
              <a:gd name="connsiteX450" fmla="*/ 1077875 w 1948239"/>
              <a:gd name="connsiteY450" fmla="*/ 590207 h 1667221"/>
              <a:gd name="connsiteX451" fmla="*/ 1085222 w 1948239"/>
              <a:gd name="connsiteY451" fmla="*/ 595537 h 1667221"/>
              <a:gd name="connsiteX452" fmla="*/ 1092389 w 1948239"/>
              <a:gd name="connsiteY452" fmla="*/ 589852 h 1667221"/>
              <a:gd name="connsiteX453" fmla="*/ 1079487 w 1948239"/>
              <a:gd name="connsiteY453" fmla="*/ 589852 h 1667221"/>
              <a:gd name="connsiteX454" fmla="*/ 1079487 w 1948239"/>
              <a:gd name="connsiteY454" fmla="*/ 587009 h 1667221"/>
              <a:gd name="connsiteX455" fmla="*/ 1072319 w 1948239"/>
              <a:gd name="connsiteY455" fmla="*/ 587542 h 1667221"/>
              <a:gd name="connsiteX456" fmla="*/ 1071989 w 1948239"/>
              <a:gd name="connsiteY456" fmla="*/ 587972 h 1667221"/>
              <a:gd name="connsiteX457" fmla="*/ 488851 w 1948239"/>
              <a:gd name="connsiteY457" fmla="*/ 569953 h 1667221"/>
              <a:gd name="connsiteX458" fmla="*/ 485984 w 1948239"/>
              <a:gd name="connsiteY458" fmla="*/ 575638 h 1667221"/>
              <a:gd name="connsiteX459" fmla="*/ 477383 w 1948239"/>
              <a:gd name="connsiteY459" fmla="*/ 594116 h 1667221"/>
              <a:gd name="connsiteX460" fmla="*/ 484551 w 1948239"/>
              <a:gd name="connsiteY460" fmla="*/ 592694 h 1667221"/>
              <a:gd name="connsiteX461" fmla="*/ 481683 w 1948239"/>
              <a:gd name="connsiteY461" fmla="*/ 588430 h 1667221"/>
              <a:gd name="connsiteX462" fmla="*/ 491719 w 1948239"/>
              <a:gd name="connsiteY462" fmla="*/ 595537 h 1667221"/>
              <a:gd name="connsiteX463" fmla="*/ 485984 w 1948239"/>
              <a:gd name="connsiteY463" fmla="*/ 575638 h 1667221"/>
              <a:gd name="connsiteX464" fmla="*/ 491719 w 1948239"/>
              <a:gd name="connsiteY464" fmla="*/ 574217 h 1667221"/>
              <a:gd name="connsiteX465" fmla="*/ 496019 w 1948239"/>
              <a:gd name="connsiteY465" fmla="*/ 572795 h 1667221"/>
              <a:gd name="connsiteX466" fmla="*/ 496019 w 1948239"/>
              <a:gd name="connsiteY466" fmla="*/ 569953 h 1667221"/>
              <a:gd name="connsiteX467" fmla="*/ 491719 w 1948239"/>
              <a:gd name="connsiteY467" fmla="*/ 572795 h 1667221"/>
              <a:gd name="connsiteX468" fmla="*/ 488851 w 1948239"/>
              <a:gd name="connsiteY468" fmla="*/ 569953 h 1667221"/>
              <a:gd name="connsiteX469" fmla="*/ 435810 w 1948239"/>
              <a:gd name="connsiteY469" fmla="*/ 548633 h 1667221"/>
              <a:gd name="connsiteX470" fmla="*/ 441544 w 1948239"/>
              <a:gd name="connsiteY470" fmla="*/ 560003 h 1667221"/>
              <a:gd name="connsiteX471" fmla="*/ 440110 w 1948239"/>
              <a:gd name="connsiteY471" fmla="*/ 551476 h 1667221"/>
              <a:gd name="connsiteX472" fmla="*/ 1016410 w 1948239"/>
              <a:gd name="connsiteY472" fmla="*/ 541526 h 1667221"/>
              <a:gd name="connsiteX473" fmla="*/ 1017325 w 1948239"/>
              <a:gd name="connsiteY473" fmla="*/ 547713 h 1667221"/>
              <a:gd name="connsiteX474" fmla="*/ 1016948 w 1948239"/>
              <a:gd name="connsiteY474" fmla="*/ 547389 h 1667221"/>
              <a:gd name="connsiteX475" fmla="*/ 1016410 w 1948239"/>
              <a:gd name="connsiteY475" fmla="*/ 541526 h 1667221"/>
              <a:gd name="connsiteX476" fmla="*/ 559098 w 1948239"/>
              <a:gd name="connsiteY476" fmla="*/ 530156 h 1667221"/>
              <a:gd name="connsiteX477" fmla="*/ 570566 w 1948239"/>
              <a:gd name="connsiteY477" fmla="*/ 531577 h 1667221"/>
              <a:gd name="connsiteX478" fmla="*/ 559098 w 1948239"/>
              <a:gd name="connsiteY478" fmla="*/ 530156 h 1667221"/>
              <a:gd name="connsiteX479" fmla="*/ 1055117 w 1948239"/>
              <a:gd name="connsiteY479" fmla="*/ 524470 h 1667221"/>
              <a:gd name="connsiteX480" fmla="*/ 1055117 w 1948239"/>
              <a:gd name="connsiteY480" fmla="*/ 537262 h 1667221"/>
              <a:gd name="connsiteX481" fmla="*/ 1055117 w 1948239"/>
              <a:gd name="connsiteY481" fmla="*/ 524470 h 1667221"/>
              <a:gd name="connsiteX482" fmla="*/ 1070886 w 1948239"/>
              <a:gd name="connsiteY482" fmla="*/ 508835 h 1667221"/>
              <a:gd name="connsiteX483" fmla="*/ 1059417 w 1948239"/>
              <a:gd name="connsiteY483" fmla="*/ 514522 h 1667221"/>
              <a:gd name="connsiteX484" fmla="*/ 1070886 w 1948239"/>
              <a:gd name="connsiteY484" fmla="*/ 521627 h 1667221"/>
              <a:gd name="connsiteX485" fmla="*/ 1082355 w 1948239"/>
              <a:gd name="connsiteY485" fmla="*/ 518785 h 1667221"/>
              <a:gd name="connsiteX486" fmla="*/ 1070886 w 1948239"/>
              <a:gd name="connsiteY486" fmla="*/ 508835 h 1667221"/>
              <a:gd name="connsiteX487" fmla="*/ 549062 w 1948239"/>
              <a:gd name="connsiteY487" fmla="*/ 508835 h 1667221"/>
              <a:gd name="connsiteX488" fmla="*/ 561965 w 1948239"/>
              <a:gd name="connsiteY488" fmla="*/ 523049 h 1667221"/>
              <a:gd name="connsiteX489" fmla="*/ 549062 w 1948239"/>
              <a:gd name="connsiteY489" fmla="*/ 508835 h 1667221"/>
              <a:gd name="connsiteX490" fmla="*/ 1893763 w 1948239"/>
              <a:gd name="connsiteY490" fmla="*/ 491780 h 1667221"/>
              <a:gd name="connsiteX491" fmla="*/ 1889462 w 1948239"/>
              <a:gd name="connsiteY491" fmla="*/ 507415 h 1667221"/>
              <a:gd name="connsiteX492" fmla="*/ 1895196 w 1948239"/>
              <a:gd name="connsiteY492" fmla="*/ 497465 h 1667221"/>
              <a:gd name="connsiteX493" fmla="*/ 1908099 w 1948239"/>
              <a:gd name="connsiteY493" fmla="*/ 565688 h 1667221"/>
              <a:gd name="connsiteX494" fmla="*/ 1896630 w 1948239"/>
              <a:gd name="connsiteY494" fmla="*/ 494622 h 1667221"/>
              <a:gd name="connsiteX495" fmla="*/ 1895196 w 1948239"/>
              <a:gd name="connsiteY495" fmla="*/ 497465 h 1667221"/>
              <a:gd name="connsiteX496" fmla="*/ 1083789 w 1948239"/>
              <a:gd name="connsiteY496" fmla="*/ 456247 h 1667221"/>
              <a:gd name="connsiteX497" fmla="*/ 1080922 w 1948239"/>
              <a:gd name="connsiteY497" fmla="*/ 467617 h 1667221"/>
              <a:gd name="connsiteX498" fmla="*/ 1089523 w 1948239"/>
              <a:gd name="connsiteY498" fmla="*/ 461931 h 1667221"/>
              <a:gd name="connsiteX499" fmla="*/ 1083789 w 1948239"/>
              <a:gd name="connsiteY499" fmla="*/ 456247 h 1667221"/>
              <a:gd name="connsiteX500" fmla="*/ 1146867 w 1948239"/>
              <a:gd name="connsiteY500" fmla="*/ 453404 h 1667221"/>
              <a:gd name="connsiteX501" fmla="*/ 1145432 w 1948239"/>
              <a:gd name="connsiteY501" fmla="*/ 460511 h 1667221"/>
              <a:gd name="connsiteX502" fmla="*/ 1146867 w 1948239"/>
              <a:gd name="connsiteY502" fmla="*/ 453404 h 1667221"/>
              <a:gd name="connsiteX503" fmla="*/ 1166937 w 1948239"/>
              <a:gd name="connsiteY503" fmla="*/ 451983 h 1667221"/>
              <a:gd name="connsiteX504" fmla="*/ 1154034 w 1948239"/>
              <a:gd name="connsiteY504" fmla="*/ 457667 h 1667221"/>
              <a:gd name="connsiteX505" fmla="*/ 1166937 w 1948239"/>
              <a:gd name="connsiteY505" fmla="*/ 451983 h 1667221"/>
              <a:gd name="connsiteX506" fmla="*/ 1079487 w 1948239"/>
              <a:gd name="connsiteY506" fmla="*/ 427820 h 1667221"/>
              <a:gd name="connsiteX507" fmla="*/ 1072320 w 1948239"/>
              <a:gd name="connsiteY507" fmla="*/ 436348 h 1667221"/>
              <a:gd name="connsiteX508" fmla="*/ 1079487 w 1948239"/>
              <a:gd name="connsiteY508" fmla="*/ 427820 h 1667221"/>
              <a:gd name="connsiteX509" fmla="*/ 1910965 w 1948239"/>
              <a:gd name="connsiteY509" fmla="*/ 420713 h 1667221"/>
              <a:gd name="connsiteX510" fmla="*/ 1928168 w 1948239"/>
              <a:gd name="connsiteY510" fmla="*/ 481830 h 1667221"/>
              <a:gd name="connsiteX511" fmla="*/ 1913832 w 1948239"/>
              <a:gd name="connsiteY511" fmla="*/ 440612 h 1667221"/>
              <a:gd name="connsiteX512" fmla="*/ 1910965 w 1948239"/>
              <a:gd name="connsiteY512" fmla="*/ 420713 h 1667221"/>
              <a:gd name="connsiteX513" fmla="*/ 1852189 w 1948239"/>
              <a:gd name="connsiteY513" fmla="*/ 412186 h 1667221"/>
              <a:gd name="connsiteX514" fmla="*/ 1857923 w 1948239"/>
              <a:gd name="connsiteY514" fmla="*/ 432084 h 1667221"/>
              <a:gd name="connsiteX515" fmla="*/ 1855056 w 1948239"/>
              <a:gd name="connsiteY515" fmla="*/ 450561 h 1667221"/>
              <a:gd name="connsiteX516" fmla="*/ 1857923 w 1948239"/>
              <a:gd name="connsiteY516" fmla="*/ 432084 h 1667221"/>
              <a:gd name="connsiteX517" fmla="*/ 1852189 w 1948239"/>
              <a:gd name="connsiteY517" fmla="*/ 412186 h 1667221"/>
              <a:gd name="connsiteX518" fmla="*/ 1862224 w 1948239"/>
              <a:gd name="connsiteY518" fmla="*/ 400815 h 1667221"/>
              <a:gd name="connsiteX519" fmla="*/ 1875126 w 1948239"/>
              <a:gd name="connsiteY519" fmla="*/ 464775 h 1667221"/>
              <a:gd name="connsiteX520" fmla="*/ 1875126 w 1948239"/>
              <a:gd name="connsiteY520" fmla="*/ 442033 h 1667221"/>
              <a:gd name="connsiteX521" fmla="*/ 1883727 w 1948239"/>
              <a:gd name="connsiteY521" fmla="*/ 484673 h 1667221"/>
              <a:gd name="connsiteX522" fmla="*/ 1885162 w 1948239"/>
              <a:gd name="connsiteY522" fmla="*/ 451983 h 1667221"/>
              <a:gd name="connsiteX523" fmla="*/ 1882294 w 1948239"/>
              <a:gd name="connsiteY523" fmla="*/ 439190 h 1667221"/>
              <a:gd name="connsiteX524" fmla="*/ 1876560 w 1948239"/>
              <a:gd name="connsiteY524" fmla="*/ 426398 h 1667221"/>
              <a:gd name="connsiteX525" fmla="*/ 1862224 w 1948239"/>
              <a:gd name="connsiteY525" fmla="*/ 400815 h 1667221"/>
              <a:gd name="connsiteX526" fmla="*/ 1092389 w 1948239"/>
              <a:gd name="connsiteY526" fmla="*/ 379495 h 1667221"/>
              <a:gd name="connsiteX527" fmla="*/ 1092389 w 1948239"/>
              <a:gd name="connsiteY527" fmla="*/ 385180 h 1667221"/>
              <a:gd name="connsiteX528" fmla="*/ 1096690 w 1948239"/>
              <a:gd name="connsiteY528" fmla="*/ 385180 h 1667221"/>
              <a:gd name="connsiteX529" fmla="*/ 1088089 w 1948239"/>
              <a:gd name="connsiteY529" fmla="*/ 390865 h 1667221"/>
              <a:gd name="connsiteX530" fmla="*/ 1108159 w 1948239"/>
              <a:gd name="connsiteY530" fmla="*/ 392287 h 1667221"/>
              <a:gd name="connsiteX531" fmla="*/ 1109593 w 1948239"/>
              <a:gd name="connsiteY531" fmla="*/ 397972 h 1667221"/>
              <a:gd name="connsiteX532" fmla="*/ 1109593 w 1948239"/>
              <a:gd name="connsiteY532" fmla="*/ 400815 h 1667221"/>
              <a:gd name="connsiteX533" fmla="*/ 1112461 w 1948239"/>
              <a:gd name="connsiteY533" fmla="*/ 400815 h 1667221"/>
              <a:gd name="connsiteX534" fmla="*/ 1109593 w 1948239"/>
              <a:gd name="connsiteY534" fmla="*/ 396551 h 1667221"/>
              <a:gd name="connsiteX535" fmla="*/ 1112461 w 1948239"/>
              <a:gd name="connsiteY535" fmla="*/ 395129 h 1667221"/>
              <a:gd name="connsiteX536" fmla="*/ 1108159 w 1948239"/>
              <a:gd name="connsiteY536" fmla="*/ 390865 h 1667221"/>
              <a:gd name="connsiteX537" fmla="*/ 1092389 w 1948239"/>
              <a:gd name="connsiteY537" fmla="*/ 379495 h 1667221"/>
              <a:gd name="connsiteX538" fmla="*/ 365563 w 1948239"/>
              <a:gd name="connsiteY538" fmla="*/ 379494 h 1667221"/>
              <a:gd name="connsiteX539" fmla="*/ 328290 w 1948239"/>
              <a:gd name="connsiteY539" fmla="*/ 403656 h 1667221"/>
              <a:gd name="connsiteX540" fmla="*/ 365563 w 1948239"/>
              <a:gd name="connsiteY540" fmla="*/ 379494 h 1667221"/>
              <a:gd name="connsiteX541" fmla="*/ 1879188 w 1948239"/>
              <a:gd name="connsiteY541" fmla="*/ 377955 h 1667221"/>
              <a:gd name="connsiteX542" fmla="*/ 1879427 w 1948239"/>
              <a:gd name="connsiteY542" fmla="*/ 378073 h 1667221"/>
              <a:gd name="connsiteX543" fmla="*/ 1879634 w 1948239"/>
              <a:gd name="connsiteY543" fmla="*/ 379503 h 1667221"/>
              <a:gd name="connsiteX544" fmla="*/ 1790545 w 1948239"/>
              <a:gd name="connsiteY544" fmla="*/ 370966 h 1667221"/>
              <a:gd name="connsiteX545" fmla="*/ 1806314 w 1948239"/>
              <a:gd name="connsiteY545" fmla="*/ 402236 h 1667221"/>
              <a:gd name="connsiteX546" fmla="*/ 1823517 w 1948239"/>
              <a:gd name="connsiteY546" fmla="*/ 426398 h 1667221"/>
              <a:gd name="connsiteX547" fmla="*/ 1813483 w 1948239"/>
              <a:gd name="connsiteY547" fmla="*/ 406500 h 1667221"/>
              <a:gd name="connsiteX548" fmla="*/ 1790545 w 1948239"/>
              <a:gd name="connsiteY548" fmla="*/ 370966 h 1667221"/>
              <a:gd name="connsiteX549" fmla="*/ 336892 w 1948239"/>
              <a:gd name="connsiteY549" fmla="*/ 370966 h 1667221"/>
              <a:gd name="connsiteX550" fmla="*/ 283848 w 1948239"/>
              <a:gd name="connsiteY550" fmla="*/ 419291 h 1667221"/>
              <a:gd name="connsiteX551" fmla="*/ 235106 w 1948239"/>
              <a:gd name="connsiteY551" fmla="*/ 449139 h 1667221"/>
              <a:gd name="connsiteX552" fmla="*/ 283848 w 1948239"/>
              <a:gd name="connsiteY552" fmla="*/ 407920 h 1667221"/>
              <a:gd name="connsiteX553" fmla="*/ 336892 w 1948239"/>
              <a:gd name="connsiteY553" fmla="*/ 370966 h 1667221"/>
              <a:gd name="connsiteX554" fmla="*/ 344956 w 1948239"/>
              <a:gd name="connsiteY554" fmla="*/ 363504 h 1667221"/>
              <a:gd name="connsiteX555" fmla="*/ 345493 w 1948239"/>
              <a:gd name="connsiteY555" fmla="*/ 363859 h 1667221"/>
              <a:gd name="connsiteX556" fmla="*/ 336891 w 1948239"/>
              <a:gd name="connsiteY556" fmla="*/ 369544 h 1667221"/>
              <a:gd name="connsiteX557" fmla="*/ 344956 w 1948239"/>
              <a:gd name="connsiteY557" fmla="*/ 363504 h 1667221"/>
              <a:gd name="connsiteX558" fmla="*/ 1134860 w 1948239"/>
              <a:gd name="connsiteY558" fmla="*/ 362794 h 1667221"/>
              <a:gd name="connsiteX559" fmla="*/ 1129664 w 1948239"/>
              <a:gd name="connsiteY559" fmla="*/ 365281 h 1667221"/>
              <a:gd name="connsiteX560" fmla="*/ 1138265 w 1948239"/>
              <a:gd name="connsiteY560" fmla="*/ 368125 h 1667221"/>
              <a:gd name="connsiteX561" fmla="*/ 1141132 w 1948239"/>
              <a:gd name="connsiteY561" fmla="*/ 366702 h 1667221"/>
              <a:gd name="connsiteX562" fmla="*/ 1134860 w 1948239"/>
              <a:gd name="connsiteY562" fmla="*/ 362794 h 1667221"/>
              <a:gd name="connsiteX563" fmla="*/ 364131 w 1948239"/>
              <a:gd name="connsiteY563" fmla="*/ 362438 h 1667221"/>
              <a:gd name="connsiteX564" fmla="*/ 344060 w 1948239"/>
              <a:gd name="connsiteY564" fmla="*/ 379493 h 1667221"/>
              <a:gd name="connsiteX565" fmla="*/ 342626 w 1948239"/>
              <a:gd name="connsiteY565" fmla="*/ 372388 h 1667221"/>
              <a:gd name="connsiteX566" fmla="*/ 1871519 w 1948239"/>
              <a:gd name="connsiteY566" fmla="*/ 361461 h 1667221"/>
              <a:gd name="connsiteX567" fmla="*/ 1875126 w 1948239"/>
              <a:gd name="connsiteY567" fmla="*/ 363859 h 1667221"/>
              <a:gd name="connsiteX568" fmla="*/ 1879188 w 1948239"/>
              <a:gd name="connsiteY568" fmla="*/ 377955 h 1667221"/>
              <a:gd name="connsiteX569" fmla="*/ 1876560 w 1948239"/>
              <a:gd name="connsiteY569" fmla="*/ 376653 h 1667221"/>
              <a:gd name="connsiteX570" fmla="*/ 1871519 w 1948239"/>
              <a:gd name="connsiteY570" fmla="*/ 361461 h 1667221"/>
              <a:gd name="connsiteX571" fmla="*/ 1769041 w 1948239"/>
              <a:gd name="connsiteY571" fmla="*/ 355332 h 1667221"/>
              <a:gd name="connsiteX572" fmla="*/ 1773342 w 1948239"/>
              <a:gd name="connsiteY572" fmla="*/ 368123 h 1667221"/>
              <a:gd name="connsiteX573" fmla="*/ 1777642 w 1948239"/>
              <a:gd name="connsiteY573" fmla="*/ 383758 h 1667221"/>
              <a:gd name="connsiteX574" fmla="*/ 1773342 w 1948239"/>
              <a:gd name="connsiteY574" fmla="*/ 368123 h 1667221"/>
              <a:gd name="connsiteX575" fmla="*/ 1781944 w 1948239"/>
              <a:gd name="connsiteY575" fmla="*/ 372389 h 1667221"/>
              <a:gd name="connsiteX576" fmla="*/ 1780509 w 1948239"/>
              <a:gd name="connsiteY576" fmla="*/ 368123 h 1667221"/>
              <a:gd name="connsiteX577" fmla="*/ 1769041 w 1948239"/>
              <a:gd name="connsiteY577" fmla="*/ 355332 h 1667221"/>
              <a:gd name="connsiteX578" fmla="*/ 1846455 w 1948239"/>
              <a:gd name="connsiteY578" fmla="*/ 302743 h 1667221"/>
              <a:gd name="connsiteX579" fmla="*/ 1852189 w 1948239"/>
              <a:gd name="connsiteY579" fmla="*/ 328326 h 1667221"/>
              <a:gd name="connsiteX580" fmla="*/ 1846455 w 1948239"/>
              <a:gd name="connsiteY580" fmla="*/ 331169 h 1667221"/>
              <a:gd name="connsiteX581" fmla="*/ 1846455 w 1948239"/>
              <a:gd name="connsiteY581" fmla="*/ 302743 h 1667221"/>
              <a:gd name="connsiteX582" fmla="*/ 434815 w 1948239"/>
              <a:gd name="connsiteY582" fmla="*/ 297805 h 1667221"/>
              <a:gd name="connsiteX583" fmla="*/ 420936 w 1948239"/>
              <a:gd name="connsiteY583" fmla="*/ 310205 h 1667221"/>
              <a:gd name="connsiteX584" fmla="*/ 410005 w 1948239"/>
              <a:gd name="connsiteY584" fmla="*/ 322642 h 1667221"/>
              <a:gd name="connsiteX585" fmla="*/ 408572 w 1948239"/>
              <a:gd name="connsiteY585" fmla="*/ 308428 h 1667221"/>
              <a:gd name="connsiteX586" fmla="*/ 422549 w 1948239"/>
              <a:gd name="connsiteY586" fmla="*/ 304697 h 1667221"/>
              <a:gd name="connsiteX587" fmla="*/ 1088089 w 1948239"/>
              <a:gd name="connsiteY587" fmla="*/ 294215 h 1667221"/>
              <a:gd name="connsiteX588" fmla="*/ 1105292 w 1948239"/>
              <a:gd name="connsiteY588" fmla="*/ 301322 h 1667221"/>
              <a:gd name="connsiteX589" fmla="*/ 1105292 w 1948239"/>
              <a:gd name="connsiteY589" fmla="*/ 309850 h 1667221"/>
              <a:gd name="connsiteX590" fmla="*/ 1122495 w 1948239"/>
              <a:gd name="connsiteY590" fmla="*/ 307006 h 1667221"/>
              <a:gd name="connsiteX591" fmla="*/ 1121061 w 1948239"/>
              <a:gd name="connsiteY591" fmla="*/ 312693 h 1667221"/>
              <a:gd name="connsiteX592" fmla="*/ 1123929 w 1948239"/>
              <a:gd name="connsiteY592" fmla="*/ 314113 h 1667221"/>
              <a:gd name="connsiteX593" fmla="*/ 1122495 w 1948239"/>
              <a:gd name="connsiteY593" fmla="*/ 318377 h 1667221"/>
              <a:gd name="connsiteX594" fmla="*/ 1151167 w 1948239"/>
              <a:gd name="connsiteY594" fmla="*/ 328327 h 1667221"/>
              <a:gd name="connsiteX595" fmla="*/ 1135396 w 1948239"/>
              <a:gd name="connsiteY595" fmla="*/ 331169 h 1667221"/>
              <a:gd name="connsiteX596" fmla="*/ 1141132 w 1948239"/>
              <a:gd name="connsiteY596" fmla="*/ 341119 h 1667221"/>
              <a:gd name="connsiteX597" fmla="*/ 1154034 w 1948239"/>
              <a:gd name="connsiteY597" fmla="*/ 338276 h 1667221"/>
              <a:gd name="connsiteX598" fmla="*/ 1168370 w 1948239"/>
              <a:gd name="connsiteY598" fmla="*/ 352490 h 1667221"/>
              <a:gd name="connsiteX599" fmla="*/ 1182705 w 1948239"/>
              <a:gd name="connsiteY599" fmla="*/ 383759 h 1667221"/>
              <a:gd name="connsiteX600" fmla="*/ 1164068 w 1948239"/>
              <a:gd name="connsiteY600" fmla="*/ 379495 h 1667221"/>
              <a:gd name="connsiteX601" fmla="*/ 1171237 w 1948239"/>
              <a:gd name="connsiteY601" fmla="*/ 389444 h 1667221"/>
              <a:gd name="connsiteX602" fmla="*/ 1156901 w 1948239"/>
              <a:gd name="connsiteY602" fmla="*/ 386601 h 1667221"/>
              <a:gd name="connsiteX603" fmla="*/ 1162635 w 1948239"/>
              <a:gd name="connsiteY603" fmla="*/ 393708 h 1667221"/>
              <a:gd name="connsiteX604" fmla="*/ 1179838 w 1948239"/>
              <a:gd name="connsiteY604" fmla="*/ 396551 h 1667221"/>
              <a:gd name="connsiteX605" fmla="*/ 1172671 w 1948239"/>
              <a:gd name="connsiteY605" fmla="*/ 405079 h 1667221"/>
              <a:gd name="connsiteX606" fmla="*/ 1179838 w 1948239"/>
              <a:gd name="connsiteY606" fmla="*/ 405079 h 1667221"/>
              <a:gd name="connsiteX607" fmla="*/ 1171237 w 1948239"/>
              <a:gd name="connsiteY607" fmla="*/ 444876 h 1667221"/>
              <a:gd name="connsiteX608" fmla="*/ 1178405 w 1948239"/>
              <a:gd name="connsiteY608" fmla="*/ 446297 h 1667221"/>
              <a:gd name="connsiteX609" fmla="*/ 1174104 w 1948239"/>
              <a:gd name="connsiteY609" fmla="*/ 450560 h 1667221"/>
              <a:gd name="connsiteX610" fmla="*/ 1178405 w 1948239"/>
              <a:gd name="connsiteY610" fmla="*/ 451983 h 1667221"/>
              <a:gd name="connsiteX611" fmla="*/ 1159768 w 1948239"/>
              <a:gd name="connsiteY611" fmla="*/ 477566 h 1667221"/>
              <a:gd name="connsiteX612" fmla="*/ 1169804 w 1948239"/>
              <a:gd name="connsiteY612" fmla="*/ 476145 h 1667221"/>
              <a:gd name="connsiteX613" fmla="*/ 1156901 w 1948239"/>
              <a:gd name="connsiteY613" fmla="*/ 481830 h 1667221"/>
              <a:gd name="connsiteX614" fmla="*/ 1169804 w 1948239"/>
              <a:gd name="connsiteY614" fmla="*/ 486094 h 1667221"/>
              <a:gd name="connsiteX615" fmla="*/ 1152601 w 1948239"/>
              <a:gd name="connsiteY615" fmla="*/ 504572 h 1667221"/>
              <a:gd name="connsiteX616" fmla="*/ 1159768 w 1948239"/>
              <a:gd name="connsiteY616" fmla="*/ 507415 h 1667221"/>
              <a:gd name="connsiteX617" fmla="*/ 1152601 w 1948239"/>
              <a:gd name="connsiteY617" fmla="*/ 510258 h 1667221"/>
              <a:gd name="connsiteX618" fmla="*/ 1158335 w 1948239"/>
              <a:gd name="connsiteY618" fmla="*/ 510258 h 1667221"/>
              <a:gd name="connsiteX619" fmla="*/ 1143999 w 1948239"/>
              <a:gd name="connsiteY619" fmla="*/ 524470 h 1667221"/>
              <a:gd name="connsiteX620" fmla="*/ 1161202 w 1948239"/>
              <a:gd name="connsiteY620" fmla="*/ 525892 h 1667221"/>
              <a:gd name="connsiteX621" fmla="*/ 1138265 w 1948239"/>
              <a:gd name="connsiteY621" fmla="*/ 537262 h 1667221"/>
              <a:gd name="connsiteX622" fmla="*/ 1149732 w 1948239"/>
              <a:gd name="connsiteY622" fmla="*/ 545791 h 1667221"/>
              <a:gd name="connsiteX623" fmla="*/ 1138265 w 1948239"/>
              <a:gd name="connsiteY623" fmla="*/ 548633 h 1667221"/>
              <a:gd name="connsiteX624" fmla="*/ 1143999 w 1948239"/>
              <a:gd name="connsiteY624" fmla="*/ 550055 h 1667221"/>
              <a:gd name="connsiteX625" fmla="*/ 1106725 w 1948239"/>
              <a:gd name="connsiteY625" fmla="*/ 616858 h 1667221"/>
              <a:gd name="connsiteX626" fmla="*/ 1109593 w 1948239"/>
              <a:gd name="connsiteY626" fmla="*/ 616858 h 1667221"/>
              <a:gd name="connsiteX627" fmla="*/ 1089523 w 1948239"/>
              <a:gd name="connsiteY627" fmla="*/ 625386 h 1667221"/>
              <a:gd name="connsiteX628" fmla="*/ 1102425 w 1948239"/>
              <a:gd name="connsiteY628" fmla="*/ 639598 h 1667221"/>
              <a:gd name="connsiteX629" fmla="*/ 1086656 w 1948239"/>
              <a:gd name="connsiteY629" fmla="*/ 645284 h 1667221"/>
              <a:gd name="connsiteX630" fmla="*/ 1099558 w 1948239"/>
              <a:gd name="connsiteY630" fmla="*/ 649548 h 1667221"/>
              <a:gd name="connsiteX631" fmla="*/ 1082355 w 1948239"/>
              <a:gd name="connsiteY631" fmla="*/ 687923 h 1667221"/>
              <a:gd name="connsiteX632" fmla="*/ 1076620 w 1948239"/>
              <a:gd name="connsiteY632" fmla="*/ 655233 h 1667221"/>
              <a:gd name="connsiteX633" fmla="*/ 1065152 w 1948239"/>
              <a:gd name="connsiteY633" fmla="*/ 682238 h 1667221"/>
              <a:gd name="connsiteX634" fmla="*/ 1072320 w 1948239"/>
              <a:gd name="connsiteY634" fmla="*/ 677974 h 1667221"/>
              <a:gd name="connsiteX635" fmla="*/ 1072320 w 1948239"/>
              <a:gd name="connsiteY635" fmla="*/ 703558 h 1667221"/>
              <a:gd name="connsiteX636" fmla="*/ 1046516 w 1948239"/>
              <a:gd name="connsiteY636" fmla="*/ 713508 h 1667221"/>
              <a:gd name="connsiteX637" fmla="*/ 1050816 w 1948239"/>
              <a:gd name="connsiteY637" fmla="*/ 720615 h 1667221"/>
              <a:gd name="connsiteX638" fmla="*/ 1060852 w 1948239"/>
              <a:gd name="connsiteY638" fmla="*/ 722035 h 1667221"/>
              <a:gd name="connsiteX639" fmla="*/ 1059417 w 1948239"/>
              <a:gd name="connsiteY639" fmla="*/ 724879 h 1667221"/>
              <a:gd name="connsiteX640" fmla="*/ 1086656 w 1948239"/>
              <a:gd name="connsiteY640" fmla="*/ 741934 h 1667221"/>
              <a:gd name="connsiteX641" fmla="*/ 1108159 w 1948239"/>
              <a:gd name="connsiteY641" fmla="*/ 758990 h 1667221"/>
              <a:gd name="connsiteX642" fmla="*/ 1112461 w 1948239"/>
              <a:gd name="connsiteY642" fmla="*/ 750462 h 1667221"/>
              <a:gd name="connsiteX643" fmla="*/ 1122495 w 1948239"/>
              <a:gd name="connsiteY643" fmla="*/ 760412 h 1667221"/>
              <a:gd name="connsiteX644" fmla="*/ 1122495 w 1948239"/>
              <a:gd name="connsiteY644" fmla="*/ 756148 h 1667221"/>
              <a:gd name="connsiteX645" fmla="*/ 1156901 w 1948239"/>
              <a:gd name="connsiteY645" fmla="*/ 777467 h 1667221"/>
              <a:gd name="connsiteX646" fmla="*/ 1154034 w 1948239"/>
              <a:gd name="connsiteY646" fmla="*/ 763253 h 1667221"/>
              <a:gd name="connsiteX647" fmla="*/ 1195608 w 1948239"/>
              <a:gd name="connsiteY647" fmla="*/ 790259 h 1667221"/>
              <a:gd name="connsiteX648" fmla="*/ 1197041 w 1948239"/>
              <a:gd name="connsiteY648" fmla="*/ 785995 h 1667221"/>
              <a:gd name="connsiteX649" fmla="*/ 1202776 w 1948239"/>
              <a:gd name="connsiteY649" fmla="*/ 797366 h 1667221"/>
              <a:gd name="connsiteX650" fmla="*/ 1205643 w 1948239"/>
              <a:gd name="connsiteY650" fmla="*/ 787417 h 1667221"/>
              <a:gd name="connsiteX651" fmla="*/ 1241483 w 1948239"/>
              <a:gd name="connsiteY651" fmla="*/ 821528 h 1667221"/>
              <a:gd name="connsiteX652" fmla="*/ 1247217 w 1948239"/>
              <a:gd name="connsiteY652" fmla="*/ 803052 h 1667221"/>
              <a:gd name="connsiteX653" fmla="*/ 1295959 w 1948239"/>
              <a:gd name="connsiteY653" fmla="*/ 838584 h 1667221"/>
              <a:gd name="connsiteX654" fmla="*/ 1301693 w 1948239"/>
              <a:gd name="connsiteY654" fmla="*/ 845691 h 1667221"/>
              <a:gd name="connsiteX655" fmla="*/ 1303126 w 1948239"/>
              <a:gd name="connsiteY655" fmla="*/ 844270 h 1667221"/>
              <a:gd name="connsiteX656" fmla="*/ 1298826 w 1948239"/>
              <a:gd name="connsiteY656" fmla="*/ 838584 h 1667221"/>
              <a:gd name="connsiteX657" fmla="*/ 1314595 w 1948239"/>
              <a:gd name="connsiteY657" fmla="*/ 855641 h 1667221"/>
              <a:gd name="connsiteX658" fmla="*/ 1327498 w 1948239"/>
              <a:gd name="connsiteY658" fmla="*/ 844270 h 1667221"/>
              <a:gd name="connsiteX659" fmla="*/ 1356170 w 1948239"/>
              <a:gd name="connsiteY659" fmla="*/ 859905 h 1667221"/>
              <a:gd name="connsiteX660" fmla="*/ 1357603 w 1948239"/>
              <a:gd name="connsiteY660" fmla="*/ 854219 h 1667221"/>
              <a:gd name="connsiteX661" fmla="*/ 1435016 w 1948239"/>
              <a:gd name="connsiteY661" fmla="*/ 895438 h 1667221"/>
              <a:gd name="connsiteX662" fmla="*/ 1460820 w 1948239"/>
              <a:gd name="connsiteY662" fmla="*/ 938078 h 1667221"/>
              <a:gd name="connsiteX663" fmla="*/ 1456520 w 1948239"/>
              <a:gd name="connsiteY663" fmla="*/ 916757 h 1667221"/>
              <a:gd name="connsiteX664" fmla="*/ 1469019 w 1948239"/>
              <a:gd name="connsiteY664" fmla="*/ 912161 h 1667221"/>
              <a:gd name="connsiteX665" fmla="*/ 1474695 w 1948239"/>
              <a:gd name="connsiteY665" fmla="*/ 917728 h 1667221"/>
              <a:gd name="connsiteX666" fmla="*/ 1474082 w 1948239"/>
              <a:gd name="connsiteY666" fmla="*/ 922799 h 1667221"/>
              <a:gd name="connsiteX667" fmla="*/ 1479458 w 1948239"/>
              <a:gd name="connsiteY667" fmla="*/ 929549 h 1667221"/>
              <a:gd name="connsiteX668" fmla="*/ 1483758 w 1948239"/>
              <a:gd name="connsiteY668" fmla="*/ 921021 h 1667221"/>
              <a:gd name="connsiteX669" fmla="*/ 1486625 w 1948239"/>
              <a:gd name="connsiteY669" fmla="*/ 935235 h 1667221"/>
              <a:gd name="connsiteX670" fmla="*/ 1558304 w 1948239"/>
              <a:gd name="connsiteY670" fmla="*/ 956555 h 1667221"/>
              <a:gd name="connsiteX671" fmla="*/ 1552570 w 1948239"/>
              <a:gd name="connsiteY671" fmla="*/ 965082 h 1667221"/>
              <a:gd name="connsiteX672" fmla="*/ 1582676 w 1948239"/>
              <a:gd name="connsiteY672" fmla="*/ 984981 h 1667221"/>
              <a:gd name="connsiteX673" fmla="*/ 1581241 w 1948239"/>
              <a:gd name="connsiteY673" fmla="*/ 980717 h 1667221"/>
              <a:gd name="connsiteX674" fmla="*/ 1614215 w 1948239"/>
              <a:gd name="connsiteY674" fmla="*/ 1011987 h 1667221"/>
              <a:gd name="connsiteX675" fmla="*/ 1595577 w 1948239"/>
              <a:gd name="connsiteY675" fmla="*/ 1009145 h 1667221"/>
              <a:gd name="connsiteX676" fmla="*/ 1611347 w 1948239"/>
              <a:gd name="connsiteY676" fmla="*/ 1016250 h 1667221"/>
              <a:gd name="connsiteX677" fmla="*/ 1604179 w 1948239"/>
              <a:gd name="connsiteY677" fmla="*/ 1027621 h 1667221"/>
              <a:gd name="connsiteX678" fmla="*/ 1591277 w 1948239"/>
              <a:gd name="connsiteY678" fmla="*/ 1010566 h 1667221"/>
              <a:gd name="connsiteX679" fmla="*/ 1591277 w 1948239"/>
              <a:gd name="connsiteY679" fmla="*/ 1017673 h 1667221"/>
              <a:gd name="connsiteX680" fmla="*/ 1574074 w 1948239"/>
              <a:gd name="connsiteY680" fmla="*/ 1002038 h 1667221"/>
              <a:gd name="connsiteX681" fmla="*/ 1585543 w 1948239"/>
              <a:gd name="connsiteY681" fmla="*/ 1006302 h 1667221"/>
              <a:gd name="connsiteX682" fmla="*/ 1565473 w 1948239"/>
              <a:gd name="connsiteY682" fmla="*/ 992088 h 1667221"/>
              <a:gd name="connsiteX683" fmla="*/ 1556871 w 1948239"/>
              <a:gd name="connsiteY683" fmla="*/ 1010566 h 1667221"/>
              <a:gd name="connsiteX684" fmla="*/ 1538234 w 1948239"/>
              <a:gd name="connsiteY684" fmla="*/ 976453 h 1667221"/>
              <a:gd name="connsiteX685" fmla="*/ 1542535 w 1948239"/>
              <a:gd name="connsiteY685" fmla="*/ 973612 h 1667221"/>
              <a:gd name="connsiteX686" fmla="*/ 1526765 w 1948239"/>
              <a:gd name="connsiteY686" fmla="*/ 960819 h 1667221"/>
              <a:gd name="connsiteX687" fmla="*/ 1531067 w 1948239"/>
              <a:gd name="connsiteY687" fmla="*/ 975032 h 1667221"/>
              <a:gd name="connsiteX688" fmla="*/ 1518164 w 1948239"/>
              <a:gd name="connsiteY688" fmla="*/ 962241 h 1667221"/>
              <a:gd name="connsiteX689" fmla="*/ 1539668 w 1948239"/>
              <a:gd name="connsiteY689" fmla="*/ 987824 h 1667221"/>
              <a:gd name="connsiteX690" fmla="*/ 1535367 w 1948239"/>
              <a:gd name="connsiteY690" fmla="*/ 999195 h 1667221"/>
              <a:gd name="connsiteX691" fmla="*/ 1459388 w 1948239"/>
              <a:gd name="connsiteY691" fmla="*/ 948027 h 1667221"/>
              <a:gd name="connsiteX692" fmla="*/ 1449352 w 1948239"/>
              <a:gd name="connsiteY692" fmla="*/ 962241 h 1667221"/>
              <a:gd name="connsiteX693" fmla="*/ 1433583 w 1948239"/>
              <a:gd name="connsiteY693" fmla="*/ 949449 h 1667221"/>
              <a:gd name="connsiteX694" fmla="*/ 1435016 w 1948239"/>
              <a:gd name="connsiteY694" fmla="*/ 969346 h 1667221"/>
              <a:gd name="connsiteX695" fmla="*/ 1392008 w 1948239"/>
              <a:gd name="connsiteY695" fmla="*/ 928128 h 1667221"/>
              <a:gd name="connsiteX696" fmla="*/ 1394876 w 1948239"/>
              <a:gd name="connsiteY696" fmla="*/ 938078 h 1667221"/>
              <a:gd name="connsiteX697" fmla="*/ 1364771 w 1948239"/>
              <a:gd name="connsiteY697" fmla="*/ 911073 h 1667221"/>
              <a:gd name="connsiteX698" fmla="*/ 1374805 w 1948239"/>
              <a:gd name="connsiteY698" fmla="*/ 938078 h 1667221"/>
              <a:gd name="connsiteX699" fmla="*/ 1366204 w 1948239"/>
              <a:gd name="connsiteY699" fmla="*/ 939499 h 1667221"/>
              <a:gd name="connsiteX700" fmla="*/ 1367638 w 1948239"/>
              <a:gd name="connsiteY700" fmla="*/ 949449 h 1667221"/>
              <a:gd name="connsiteX701" fmla="*/ 1360470 w 1948239"/>
              <a:gd name="connsiteY701" fmla="*/ 913916 h 1667221"/>
              <a:gd name="connsiteX702" fmla="*/ 1346134 w 1948239"/>
              <a:gd name="connsiteY702" fmla="*/ 921021 h 1667221"/>
              <a:gd name="connsiteX703" fmla="*/ 1311728 w 1948239"/>
              <a:gd name="connsiteY703" fmla="*/ 886910 h 1667221"/>
              <a:gd name="connsiteX704" fmla="*/ 1297392 w 1948239"/>
              <a:gd name="connsiteY704" fmla="*/ 892595 h 1667221"/>
              <a:gd name="connsiteX705" fmla="*/ 1314595 w 1948239"/>
              <a:gd name="connsiteY705" fmla="*/ 928128 h 1667221"/>
              <a:gd name="connsiteX706" fmla="*/ 1311728 w 1948239"/>
              <a:gd name="connsiteY706" fmla="*/ 913916 h 1667221"/>
              <a:gd name="connsiteX707" fmla="*/ 1334665 w 1948239"/>
              <a:gd name="connsiteY707" fmla="*/ 928128 h 1667221"/>
              <a:gd name="connsiteX708" fmla="*/ 1317462 w 1948239"/>
              <a:gd name="connsiteY708" fmla="*/ 919601 h 1667221"/>
              <a:gd name="connsiteX709" fmla="*/ 1324631 w 1948239"/>
              <a:gd name="connsiteY709" fmla="*/ 932392 h 1667221"/>
              <a:gd name="connsiteX710" fmla="*/ 1300259 w 1948239"/>
              <a:gd name="connsiteY710" fmla="*/ 928128 h 1667221"/>
              <a:gd name="connsiteX711" fmla="*/ 1301693 w 1948239"/>
              <a:gd name="connsiteY711" fmla="*/ 929549 h 1667221"/>
              <a:gd name="connsiteX712" fmla="*/ 1278756 w 1948239"/>
              <a:gd name="connsiteY712" fmla="*/ 912494 h 1667221"/>
              <a:gd name="connsiteX713" fmla="*/ 1295959 w 1948239"/>
              <a:gd name="connsiteY713" fmla="*/ 903966 h 1667221"/>
              <a:gd name="connsiteX714" fmla="*/ 1221413 w 1948239"/>
              <a:gd name="connsiteY714" fmla="*/ 868433 h 1667221"/>
              <a:gd name="connsiteX715" fmla="*/ 1230014 w 1948239"/>
              <a:gd name="connsiteY715" fmla="*/ 885488 h 1667221"/>
              <a:gd name="connsiteX716" fmla="*/ 1204210 w 1948239"/>
              <a:gd name="connsiteY716" fmla="*/ 882646 h 1667221"/>
              <a:gd name="connsiteX717" fmla="*/ 1211377 w 1948239"/>
              <a:gd name="connsiteY717" fmla="*/ 895438 h 1667221"/>
              <a:gd name="connsiteX718" fmla="*/ 1214244 w 1948239"/>
              <a:gd name="connsiteY718" fmla="*/ 898281 h 1667221"/>
              <a:gd name="connsiteX719" fmla="*/ 1214244 w 1948239"/>
              <a:gd name="connsiteY719" fmla="*/ 903966 h 1667221"/>
              <a:gd name="connsiteX720" fmla="*/ 1194174 w 1948239"/>
              <a:gd name="connsiteY720" fmla="*/ 874117 h 1667221"/>
              <a:gd name="connsiteX721" fmla="*/ 1184140 w 1948239"/>
              <a:gd name="connsiteY721" fmla="*/ 884067 h 1667221"/>
              <a:gd name="connsiteX722" fmla="*/ 1189874 w 1948239"/>
              <a:gd name="connsiteY722" fmla="*/ 871276 h 1667221"/>
              <a:gd name="connsiteX723" fmla="*/ 1175538 w 1948239"/>
              <a:gd name="connsiteY723" fmla="*/ 864169 h 1667221"/>
              <a:gd name="connsiteX724" fmla="*/ 1178405 w 1948239"/>
              <a:gd name="connsiteY724" fmla="*/ 882646 h 1667221"/>
              <a:gd name="connsiteX725" fmla="*/ 1159768 w 1948239"/>
              <a:gd name="connsiteY725" fmla="*/ 859905 h 1667221"/>
              <a:gd name="connsiteX726" fmla="*/ 1159768 w 1948239"/>
              <a:gd name="connsiteY726" fmla="*/ 862748 h 1667221"/>
              <a:gd name="connsiteX727" fmla="*/ 1152601 w 1948239"/>
              <a:gd name="connsiteY727" fmla="*/ 857062 h 1667221"/>
              <a:gd name="connsiteX728" fmla="*/ 1151636 w 1948239"/>
              <a:gd name="connsiteY728" fmla="*/ 862322 h 1667221"/>
              <a:gd name="connsiteX729" fmla="*/ 1144906 w 1948239"/>
              <a:gd name="connsiteY729" fmla="*/ 858145 h 1667221"/>
              <a:gd name="connsiteX730" fmla="*/ 1135935 w 1948239"/>
              <a:gd name="connsiteY730" fmla="*/ 846802 h 1667221"/>
              <a:gd name="connsiteX731" fmla="*/ 1125761 w 1948239"/>
              <a:gd name="connsiteY731" fmla="*/ 849836 h 1667221"/>
              <a:gd name="connsiteX732" fmla="*/ 1125362 w 1948239"/>
              <a:gd name="connsiteY732" fmla="*/ 849955 h 1667221"/>
              <a:gd name="connsiteX733" fmla="*/ 1121061 w 1948239"/>
              <a:gd name="connsiteY733" fmla="*/ 841427 h 1667221"/>
              <a:gd name="connsiteX734" fmla="*/ 1118195 w 1948239"/>
              <a:gd name="connsiteY734" fmla="*/ 845691 h 1667221"/>
              <a:gd name="connsiteX735" fmla="*/ 1113893 w 1948239"/>
              <a:gd name="connsiteY735" fmla="*/ 837163 h 1667221"/>
              <a:gd name="connsiteX736" fmla="*/ 1102806 w 1948239"/>
              <a:gd name="connsiteY736" fmla="*/ 845758 h 1667221"/>
              <a:gd name="connsiteX737" fmla="*/ 1101310 w 1948239"/>
              <a:gd name="connsiteY737" fmla="*/ 847690 h 1667221"/>
              <a:gd name="connsiteX738" fmla="*/ 1099558 w 1948239"/>
              <a:gd name="connsiteY738" fmla="*/ 849955 h 1667221"/>
              <a:gd name="connsiteX739" fmla="*/ 1090956 w 1948239"/>
              <a:gd name="connsiteY739" fmla="*/ 857062 h 1667221"/>
              <a:gd name="connsiteX740" fmla="*/ 1080922 w 1948239"/>
              <a:gd name="connsiteY740" fmla="*/ 842849 h 1667221"/>
              <a:gd name="connsiteX741" fmla="*/ 1070886 w 1948239"/>
              <a:gd name="connsiteY741" fmla="*/ 798787 h 1667221"/>
              <a:gd name="connsiteX742" fmla="*/ 1062284 w 1948239"/>
              <a:gd name="connsiteY742" fmla="*/ 804473 h 1667221"/>
              <a:gd name="connsiteX743" fmla="*/ 1043649 w 1948239"/>
              <a:gd name="connsiteY743" fmla="*/ 810158 h 1667221"/>
              <a:gd name="connsiteX744" fmla="*/ 1046516 w 1948239"/>
              <a:gd name="connsiteY744" fmla="*/ 815844 h 1667221"/>
              <a:gd name="connsiteX745" fmla="*/ 1040781 w 1948239"/>
              <a:gd name="connsiteY745" fmla="*/ 810158 h 1667221"/>
              <a:gd name="connsiteX746" fmla="*/ 1036480 w 1948239"/>
              <a:gd name="connsiteY746" fmla="*/ 817265 h 1667221"/>
              <a:gd name="connsiteX747" fmla="*/ 1027879 w 1948239"/>
              <a:gd name="connsiteY747" fmla="*/ 808737 h 1667221"/>
              <a:gd name="connsiteX748" fmla="*/ 1027879 w 1948239"/>
              <a:gd name="connsiteY748" fmla="*/ 822951 h 1667221"/>
              <a:gd name="connsiteX749" fmla="*/ 1017844 w 1948239"/>
              <a:gd name="connsiteY749" fmla="*/ 811580 h 1667221"/>
              <a:gd name="connsiteX750" fmla="*/ 1013543 w 1948239"/>
              <a:gd name="connsiteY750" fmla="*/ 820108 h 1667221"/>
              <a:gd name="connsiteX751" fmla="*/ 1003508 w 1948239"/>
              <a:gd name="connsiteY751" fmla="*/ 804473 h 1667221"/>
              <a:gd name="connsiteX752" fmla="*/ 1019277 w 1948239"/>
              <a:gd name="connsiteY752" fmla="*/ 801630 h 1667221"/>
              <a:gd name="connsiteX753" fmla="*/ 1013543 w 1948239"/>
              <a:gd name="connsiteY753" fmla="*/ 791681 h 1667221"/>
              <a:gd name="connsiteX754" fmla="*/ 990605 w 1948239"/>
              <a:gd name="connsiteY754" fmla="*/ 791681 h 1667221"/>
              <a:gd name="connsiteX755" fmla="*/ 992038 w 1948239"/>
              <a:gd name="connsiteY755" fmla="*/ 795945 h 1667221"/>
              <a:gd name="connsiteX756" fmla="*/ 997774 w 1948239"/>
              <a:gd name="connsiteY756" fmla="*/ 797366 h 1667221"/>
              <a:gd name="connsiteX757" fmla="*/ 983438 w 1948239"/>
              <a:gd name="connsiteY757" fmla="*/ 815844 h 1667221"/>
              <a:gd name="connsiteX758" fmla="*/ 969102 w 1948239"/>
              <a:gd name="connsiteY758" fmla="*/ 828635 h 1667221"/>
              <a:gd name="connsiteX759" fmla="*/ 977702 w 1948239"/>
              <a:gd name="connsiteY759" fmla="*/ 832899 h 1667221"/>
              <a:gd name="connsiteX760" fmla="*/ 969102 w 1948239"/>
              <a:gd name="connsiteY760" fmla="*/ 838584 h 1667221"/>
              <a:gd name="connsiteX761" fmla="*/ 973402 w 1948239"/>
              <a:gd name="connsiteY761" fmla="*/ 840006 h 1667221"/>
              <a:gd name="connsiteX762" fmla="*/ 954767 w 1948239"/>
              <a:gd name="connsiteY762" fmla="*/ 861326 h 1667221"/>
              <a:gd name="connsiteX763" fmla="*/ 969102 w 1948239"/>
              <a:gd name="connsiteY763" fmla="*/ 862748 h 1667221"/>
              <a:gd name="connsiteX764" fmla="*/ 944731 w 1948239"/>
              <a:gd name="connsiteY764" fmla="*/ 889752 h 1667221"/>
              <a:gd name="connsiteX765" fmla="*/ 949031 w 1948239"/>
              <a:gd name="connsiteY765" fmla="*/ 891174 h 1667221"/>
              <a:gd name="connsiteX766" fmla="*/ 938996 w 1948239"/>
              <a:gd name="connsiteY766" fmla="*/ 894017 h 1667221"/>
              <a:gd name="connsiteX767" fmla="*/ 949031 w 1948239"/>
              <a:gd name="connsiteY767" fmla="*/ 898281 h 1667221"/>
              <a:gd name="connsiteX768" fmla="*/ 917493 w 1948239"/>
              <a:gd name="connsiteY768" fmla="*/ 919601 h 1667221"/>
              <a:gd name="connsiteX769" fmla="*/ 934695 w 1948239"/>
              <a:gd name="connsiteY769" fmla="*/ 926708 h 1667221"/>
              <a:gd name="connsiteX770" fmla="*/ 903158 w 1948239"/>
              <a:gd name="connsiteY770" fmla="*/ 956555 h 1667221"/>
              <a:gd name="connsiteX771" fmla="*/ 895989 w 1948239"/>
              <a:gd name="connsiteY771" fmla="*/ 959398 h 1667221"/>
              <a:gd name="connsiteX772" fmla="*/ 897423 w 1948239"/>
              <a:gd name="connsiteY772" fmla="*/ 960819 h 1667221"/>
              <a:gd name="connsiteX773" fmla="*/ 901723 w 1948239"/>
              <a:gd name="connsiteY773" fmla="*/ 959398 h 1667221"/>
              <a:gd name="connsiteX774" fmla="*/ 885955 w 1948239"/>
              <a:gd name="connsiteY774" fmla="*/ 967925 h 1667221"/>
              <a:gd name="connsiteX775" fmla="*/ 897423 w 1948239"/>
              <a:gd name="connsiteY775" fmla="*/ 979296 h 1667221"/>
              <a:gd name="connsiteX776" fmla="*/ 884520 w 1948239"/>
              <a:gd name="connsiteY776" fmla="*/ 997774 h 1667221"/>
              <a:gd name="connsiteX777" fmla="*/ 890255 w 1948239"/>
              <a:gd name="connsiteY777" fmla="*/ 1000616 h 1667221"/>
              <a:gd name="connsiteX778" fmla="*/ 854416 w 1948239"/>
              <a:gd name="connsiteY778" fmla="*/ 1050363 h 1667221"/>
              <a:gd name="connsiteX779" fmla="*/ 815708 w 1948239"/>
              <a:gd name="connsiteY779" fmla="*/ 1061734 h 1667221"/>
              <a:gd name="connsiteX780" fmla="*/ 835778 w 1948239"/>
              <a:gd name="connsiteY780" fmla="*/ 1063155 h 1667221"/>
              <a:gd name="connsiteX781" fmla="*/ 834346 w 1948239"/>
              <a:gd name="connsiteY781" fmla="*/ 1075946 h 1667221"/>
              <a:gd name="connsiteX782" fmla="*/ 838646 w 1948239"/>
              <a:gd name="connsiteY782" fmla="*/ 1077368 h 1667221"/>
              <a:gd name="connsiteX783" fmla="*/ 824310 w 1948239"/>
              <a:gd name="connsiteY783" fmla="*/ 1077368 h 1667221"/>
              <a:gd name="connsiteX784" fmla="*/ 832911 w 1948239"/>
              <a:gd name="connsiteY784" fmla="*/ 1083053 h 1667221"/>
              <a:gd name="connsiteX785" fmla="*/ 818575 w 1948239"/>
              <a:gd name="connsiteY785" fmla="*/ 1081632 h 1667221"/>
              <a:gd name="connsiteX786" fmla="*/ 799940 w 1948239"/>
              <a:gd name="connsiteY786" fmla="*/ 1129957 h 1667221"/>
              <a:gd name="connsiteX787" fmla="*/ 792771 w 1948239"/>
              <a:gd name="connsiteY787" fmla="*/ 1124273 h 1667221"/>
              <a:gd name="connsiteX788" fmla="*/ 775568 w 1948239"/>
              <a:gd name="connsiteY788" fmla="*/ 1142749 h 1667221"/>
              <a:gd name="connsiteX789" fmla="*/ 779869 w 1948239"/>
              <a:gd name="connsiteY789" fmla="*/ 1142749 h 1667221"/>
              <a:gd name="connsiteX790" fmla="*/ 766966 w 1948239"/>
              <a:gd name="connsiteY790" fmla="*/ 1154120 h 1667221"/>
              <a:gd name="connsiteX791" fmla="*/ 738295 w 1948239"/>
              <a:gd name="connsiteY791" fmla="*/ 1161227 h 1667221"/>
              <a:gd name="connsiteX792" fmla="*/ 729693 w 1948239"/>
              <a:gd name="connsiteY792" fmla="*/ 1139907 h 1667221"/>
              <a:gd name="connsiteX793" fmla="*/ 735428 w 1948239"/>
              <a:gd name="connsiteY793" fmla="*/ 1147013 h 1667221"/>
              <a:gd name="connsiteX794" fmla="*/ 744029 w 1948239"/>
              <a:gd name="connsiteY794" fmla="*/ 1145592 h 1667221"/>
              <a:gd name="connsiteX795" fmla="*/ 733995 w 1948239"/>
              <a:gd name="connsiteY795" fmla="*/ 1135643 h 1667221"/>
              <a:gd name="connsiteX796" fmla="*/ 742596 w 1948239"/>
              <a:gd name="connsiteY796" fmla="*/ 1129957 h 1667221"/>
              <a:gd name="connsiteX797" fmla="*/ 732560 w 1948239"/>
              <a:gd name="connsiteY797" fmla="*/ 1132800 h 1667221"/>
              <a:gd name="connsiteX798" fmla="*/ 731128 w 1948239"/>
              <a:gd name="connsiteY798" fmla="*/ 1128536 h 1667221"/>
              <a:gd name="connsiteX799" fmla="*/ 754065 w 1948239"/>
              <a:gd name="connsiteY799" fmla="*/ 1122850 h 1667221"/>
              <a:gd name="connsiteX800" fmla="*/ 749763 w 1948239"/>
              <a:gd name="connsiteY800" fmla="*/ 1118586 h 1667221"/>
              <a:gd name="connsiteX801" fmla="*/ 781302 w 1948239"/>
              <a:gd name="connsiteY801" fmla="*/ 1112902 h 1667221"/>
              <a:gd name="connsiteX802" fmla="*/ 784169 w 1948239"/>
              <a:gd name="connsiteY802" fmla="*/ 1117166 h 1667221"/>
              <a:gd name="connsiteX803" fmla="*/ 795638 w 1948239"/>
              <a:gd name="connsiteY803" fmla="*/ 1108638 h 1667221"/>
              <a:gd name="connsiteX804" fmla="*/ 787685 w 1948239"/>
              <a:gd name="connsiteY804" fmla="*/ 1107095 h 1667221"/>
              <a:gd name="connsiteX805" fmla="*/ 792771 w 1948239"/>
              <a:gd name="connsiteY805" fmla="*/ 1101531 h 1667221"/>
              <a:gd name="connsiteX806" fmla="*/ 768401 w 1948239"/>
              <a:gd name="connsiteY806" fmla="*/ 1111479 h 1667221"/>
              <a:gd name="connsiteX807" fmla="*/ 758365 w 1948239"/>
              <a:gd name="connsiteY807" fmla="*/ 1105795 h 1667221"/>
              <a:gd name="connsiteX808" fmla="*/ 786679 w 1948239"/>
              <a:gd name="connsiteY808" fmla="*/ 1086252 h 1667221"/>
              <a:gd name="connsiteX809" fmla="*/ 801661 w 1948239"/>
              <a:gd name="connsiteY809" fmla="*/ 1064121 h 1667221"/>
              <a:gd name="connsiteX810" fmla="*/ 797967 w 1948239"/>
              <a:gd name="connsiteY810" fmla="*/ 1067241 h 1667221"/>
              <a:gd name="connsiteX811" fmla="*/ 789903 w 1948239"/>
              <a:gd name="connsiteY811" fmla="*/ 1070261 h 1667221"/>
              <a:gd name="connsiteX812" fmla="*/ 787036 w 1948239"/>
              <a:gd name="connsiteY812" fmla="*/ 1063155 h 1667221"/>
              <a:gd name="connsiteX813" fmla="*/ 802315 w 1948239"/>
              <a:gd name="connsiteY813" fmla="*/ 1063155 h 1667221"/>
              <a:gd name="connsiteX814" fmla="*/ 804240 w 1948239"/>
              <a:gd name="connsiteY814" fmla="*/ 1060311 h 1667221"/>
              <a:gd name="connsiteX815" fmla="*/ 791338 w 1948239"/>
              <a:gd name="connsiteY815" fmla="*/ 1050363 h 1667221"/>
              <a:gd name="connsiteX816" fmla="*/ 802807 w 1948239"/>
              <a:gd name="connsiteY816" fmla="*/ 1041835 h 1667221"/>
              <a:gd name="connsiteX817" fmla="*/ 784169 w 1948239"/>
              <a:gd name="connsiteY817" fmla="*/ 1038992 h 1667221"/>
              <a:gd name="connsiteX818" fmla="*/ 821443 w 1948239"/>
              <a:gd name="connsiteY818" fmla="*/ 1014830 h 1667221"/>
              <a:gd name="connsiteX819" fmla="*/ 812841 w 1948239"/>
              <a:gd name="connsiteY819" fmla="*/ 1014830 h 1667221"/>
              <a:gd name="connsiteX820" fmla="*/ 837213 w 1948239"/>
              <a:gd name="connsiteY820" fmla="*/ 997774 h 1667221"/>
              <a:gd name="connsiteX821" fmla="*/ 811408 w 1948239"/>
              <a:gd name="connsiteY821" fmla="*/ 999195 h 1667221"/>
              <a:gd name="connsiteX822" fmla="*/ 809974 w 1948239"/>
              <a:gd name="connsiteY822" fmla="*/ 992088 h 1667221"/>
              <a:gd name="connsiteX823" fmla="*/ 799940 w 1948239"/>
              <a:gd name="connsiteY823" fmla="*/ 990667 h 1667221"/>
              <a:gd name="connsiteX824" fmla="*/ 834346 w 1948239"/>
              <a:gd name="connsiteY824" fmla="*/ 992088 h 1667221"/>
              <a:gd name="connsiteX825" fmla="*/ 827177 w 1948239"/>
              <a:gd name="connsiteY825" fmla="*/ 980717 h 1667221"/>
              <a:gd name="connsiteX826" fmla="*/ 857283 w 1948239"/>
              <a:gd name="connsiteY826" fmla="*/ 960819 h 1667221"/>
              <a:gd name="connsiteX827" fmla="*/ 851549 w 1948239"/>
              <a:gd name="connsiteY827" fmla="*/ 948027 h 1667221"/>
              <a:gd name="connsiteX828" fmla="*/ 818575 w 1948239"/>
              <a:gd name="connsiteY828" fmla="*/ 953713 h 1667221"/>
              <a:gd name="connsiteX829" fmla="*/ 832911 w 1948239"/>
              <a:gd name="connsiteY829" fmla="*/ 955134 h 1667221"/>
              <a:gd name="connsiteX830" fmla="*/ 821443 w 1948239"/>
              <a:gd name="connsiteY830" fmla="*/ 969346 h 1667221"/>
              <a:gd name="connsiteX831" fmla="*/ 828611 w 1948239"/>
              <a:gd name="connsiteY831" fmla="*/ 957977 h 1667221"/>
              <a:gd name="connsiteX832" fmla="*/ 817143 w 1948239"/>
              <a:gd name="connsiteY832" fmla="*/ 960819 h 1667221"/>
              <a:gd name="connsiteX833" fmla="*/ 820010 w 1948239"/>
              <a:gd name="connsiteY833" fmla="*/ 943763 h 1667221"/>
              <a:gd name="connsiteX834" fmla="*/ 818575 w 1948239"/>
              <a:gd name="connsiteY834" fmla="*/ 943763 h 1667221"/>
              <a:gd name="connsiteX835" fmla="*/ 834346 w 1948239"/>
              <a:gd name="connsiteY835" fmla="*/ 929549 h 1667221"/>
              <a:gd name="connsiteX836" fmla="*/ 842947 w 1948239"/>
              <a:gd name="connsiteY836" fmla="*/ 943763 h 1667221"/>
              <a:gd name="connsiteX837" fmla="*/ 873052 w 1948239"/>
              <a:gd name="connsiteY837" fmla="*/ 894017 h 1667221"/>
              <a:gd name="connsiteX838" fmla="*/ 857283 w 1948239"/>
              <a:gd name="connsiteY838" fmla="*/ 896859 h 1667221"/>
              <a:gd name="connsiteX839" fmla="*/ 858716 w 1948239"/>
              <a:gd name="connsiteY839" fmla="*/ 878383 h 1667221"/>
              <a:gd name="connsiteX840" fmla="*/ 847247 w 1948239"/>
              <a:gd name="connsiteY840" fmla="*/ 881224 h 1667221"/>
              <a:gd name="connsiteX841" fmla="*/ 848681 w 1948239"/>
              <a:gd name="connsiteY841" fmla="*/ 881224 h 1667221"/>
              <a:gd name="connsiteX842" fmla="*/ 842947 w 1948239"/>
              <a:gd name="connsiteY842" fmla="*/ 879803 h 1667221"/>
              <a:gd name="connsiteX843" fmla="*/ 870184 w 1948239"/>
              <a:gd name="connsiteY843" fmla="*/ 871276 h 1667221"/>
              <a:gd name="connsiteX844" fmla="*/ 860150 w 1948239"/>
              <a:gd name="connsiteY844" fmla="*/ 862748 h 1667221"/>
              <a:gd name="connsiteX845" fmla="*/ 871619 w 1948239"/>
              <a:gd name="connsiteY845" fmla="*/ 869853 h 1667221"/>
              <a:gd name="connsiteX846" fmla="*/ 877353 w 1948239"/>
              <a:gd name="connsiteY846" fmla="*/ 861326 h 1667221"/>
              <a:gd name="connsiteX847" fmla="*/ 860150 w 1948239"/>
              <a:gd name="connsiteY847" fmla="*/ 859905 h 1667221"/>
              <a:gd name="connsiteX848" fmla="*/ 881653 w 1948239"/>
              <a:gd name="connsiteY848" fmla="*/ 849955 h 1667221"/>
              <a:gd name="connsiteX849" fmla="*/ 878786 w 1948239"/>
              <a:gd name="connsiteY849" fmla="*/ 849955 h 1667221"/>
              <a:gd name="connsiteX850" fmla="*/ 884520 w 1948239"/>
              <a:gd name="connsiteY850" fmla="*/ 845691 h 1667221"/>
              <a:gd name="connsiteX851" fmla="*/ 875919 w 1948239"/>
              <a:gd name="connsiteY851" fmla="*/ 847113 h 1667221"/>
              <a:gd name="connsiteX852" fmla="*/ 888822 w 1948239"/>
              <a:gd name="connsiteY852" fmla="*/ 825792 h 1667221"/>
              <a:gd name="connsiteX853" fmla="*/ 891689 w 1948239"/>
              <a:gd name="connsiteY853" fmla="*/ 821528 h 1667221"/>
              <a:gd name="connsiteX854" fmla="*/ 887387 w 1948239"/>
              <a:gd name="connsiteY854" fmla="*/ 818685 h 1667221"/>
              <a:gd name="connsiteX855" fmla="*/ 895989 w 1948239"/>
              <a:gd name="connsiteY855" fmla="*/ 817265 h 1667221"/>
              <a:gd name="connsiteX856" fmla="*/ 883087 w 1948239"/>
              <a:gd name="connsiteY856" fmla="*/ 804473 h 1667221"/>
              <a:gd name="connsiteX857" fmla="*/ 875919 w 1948239"/>
              <a:gd name="connsiteY857" fmla="*/ 797366 h 1667221"/>
              <a:gd name="connsiteX858" fmla="*/ 888822 w 1948239"/>
              <a:gd name="connsiteY858" fmla="*/ 791681 h 1667221"/>
              <a:gd name="connsiteX859" fmla="*/ 930395 w 1948239"/>
              <a:gd name="connsiteY859" fmla="*/ 791681 h 1667221"/>
              <a:gd name="connsiteX860" fmla="*/ 924661 w 1948239"/>
              <a:gd name="connsiteY860" fmla="*/ 784574 h 1667221"/>
              <a:gd name="connsiteX861" fmla="*/ 921793 w 1948239"/>
              <a:gd name="connsiteY861" fmla="*/ 778888 h 1667221"/>
              <a:gd name="connsiteX862" fmla="*/ 913192 w 1948239"/>
              <a:gd name="connsiteY862" fmla="*/ 778888 h 1667221"/>
              <a:gd name="connsiteX863" fmla="*/ 916059 w 1948239"/>
              <a:gd name="connsiteY863" fmla="*/ 776047 h 1667221"/>
              <a:gd name="connsiteX864" fmla="*/ 916059 w 1948239"/>
              <a:gd name="connsiteY864" fmla="*/ 773203 h 1667221"/>
              <a:gd name="connsiteX865" fmla="*/ 916059 w 1948239"/>
              <a:gd name="connsiteY865" fmla="*/ 770360 h 1667221"/>
              <a:gd name="connsiteX866" fmla="*/ 911759 w 1948239"/>
              <a:gd name="connsiteY866" fmla="*/ 771783 h 1667221"/>
              <a:gd name="connsiteX867" fmla="*/ 908892 w 1948239"/>
              <a:gd name="connsiteY867" fmla="*/ 776047 h 1667221"/>
              <a:gd name="connsiteX868" fmla="*/ 874486 w 1948239"/>
              <a:gd name="connsiteY868" fmla="*/ 749041 h 1667221"/>
              <a:gd name="connsiteX869" fmla="*/ 884520 w 1948239"/>
              <a:gd name="connsiteY869" fmla="*/ 760412 h 1667221"/>
              <a:gd name="connsiteX870" fmla="*/ 898856 w 1948239"/>
              <a:gd name="connsiteY870" fmla="*/ 736249 h 1667221"/>
              <a:gd name="connsiteX871" fmla="*/ 847247 w 1948239"/>
              <a:gd name="connsiteY871" fmla="*/ 700716 h 1667221"/>
              <a:gd name="connsiteX872" fmla="*/ 850473 w 1948239"/>
              <a:gd name="connsiteY872" fmla="*/ 710843 h 1667221"/>
              <a:gd name="connsiteX873" fmla="*/ 850774 w 1948239"/>
              <a:gd name="connsiteY873" fmla="*/ 713968 h 1667221"/>
              <a:gd name="connsiteX874" fmla="*/ 845814 w 1948239"/>
              <a:gd name="connsiteY874" fmla="*/ 707822 h 1667221"/>
              <a:gd name="connsiteX875" fmla="*/ 844380 w 1948239"/>
              <a:gd name="connsiteY875" fmla="*/ 709244 h 1667221"/>
              <a:gd name="connsiteX876" fmla="*/ 850810 w 1948239"/>
              <a:gd name="connsiteY876" fmla="*/ 714342 h 1667221"/>
              <a:gd name="connsiteX877" fmla="*/ 851549 w 1948239"/>
              <a:gd name="connsiteY877" fmla="*/ 722035 h 1667221"/>
              <a:gd name="connsiteX878" fmla="*/ 820010 w 1948239"/>
              <a:gd name="connsiteY878" fmla="*/ 677974 h 1667221"/>
              <a:gd name="connsiteX879" fmla="*/ 817143 w 1948239"/>
              <a:gd name="connsiteY879" fmla="*/ 692188 h 1667221"/>
              <a:gd name="connsiteX880" fmla="*/ 798505 w 1948239"/>
              <a:gd name="connsiteY880" fmla="*/ 685081 h 1667221"/>
              <a:gd name="connsiteX881" fmla="*/ 799940 w 1948239"/>
              <a:gd name="connsiteY881" fmla="*/ 679395 h 1667221"/>
              <a:gd name="connsiteX882" fmla="*/ 785604 w 1948239"/>
              <a:gd name="connsiteY882" fmla="*/ 689345 h 1667221"/>
              <a:gd name="connsiteX883" fmla="*/ 761232 w 1948239"/>
              <a:gd name="connsiteY883" fmla="*/ 682238 h 1667221"/>
              <a:gd name="connsiteX884" fmla="*/ 761232 w 1948239"/>
              <a:gd name="connsiteY884" fmla="*/ 686502 h 1667221"/>
              <a:gd name="connsiteX885" fmla="*/ 738295 w 1948239"/>
              <a:gd name="connsiteY885" fmla="*/ 679751 h 1667221"/>
              <a:gd name="connsiteX886" fmla="*/ 718708 w 1948239"/>
              <a:gd name="connsiteY886" fmla="*/ 679495 h 1667221"/>
              <a:gd name="connsiteX887" fmla="*/ 722951 w 1948239"/>
              <a:gd name="connsiteY887" fmla="*/ 678396 h 1667221"/>
              <a:gd name="connsiteX888" fmla="*/ 726826 w 1948239"/>
              <a:gd name="connsiteY888" fmla="*/ 672288 h 1667221"/>
              <a:gd name="connsiteX889" fmla="*/ 709623 w 1948239"/>
              <a:gd name="connsiteY889" fmla="*/ 660919 h 1667221"/>
              <a:gd name="connsiteX890" fmla="*/ 701022 w 1948239"/>
              <a:gd name="connsiteY890" fmla="*/ 669447 h 1667221"/>
              <a:gd name="connsiteX891" fmla="*/ 708190 w 1948239"/>
              <a:gd name="connsiteY891" fmla="*/ 670867 h 1667221"/>
              <a:gd name="connsiteX892" fmla="*/ 703889 w 1948239"/>
              <a:gd name="connsiteY892" fmla="*/ 675131 h 1667221"/>
              <a:gd name="connsiteX893" fmla="*/ 716792 w 1948239"/>
              <a:gd name="connsiteY893" fmla="*/ 646705 h 1667221"/>
              <a:gd name="connsiteX894" fmla="*/ 701022 w 1948239"/>
              <a:gd name="connsiteY894" fmla="*/ 632491 h 1667221"/>
              <a:gd name="connsiteX895" fmla="*/ 693855 w 1948239"/>
              <a:gd name="connsiteY895" fmla="*/ 658076 h 1667221"/>
              <a:gd name="connsiteX896" fmla="*/ 670917 w 1948239"/>
              <a:gd name="connsiteY896" fmla="*/ 632491 h 1667221"/>
              <a:gd name="connsiteX897" fmla="*/ 625043 w 1948239"/>
              <a:gd name="connsiteY897" fmla="*/ 643862 h 1667221"/>
              <a:gd name="connsiteX898" fmla="*/ 620741 w 1948239"/>
              <a:gd name="connsiteY898" fmla="*/ 635334 h 1667221"/>
              <a:gd name="connsiteX899" fmla="*/ 620741 w 1948239"/>
              <a:gd name="connsiteY899" fmla="*/ 641020 h 1667221"/>
              <a:gd name="connsiteX900" fmla="*/ 606405 w 1948239"/>
              <a:gd name="connsiteY900" fmla="*/ 619699 h 1667221"/>
              <a:gd name="connsiteX901" fmla="*/ 606405 w 1948239"/>
              <a:gd name="connsiteY901" fmla="*/ 631070 h 1667221"/>
              <a:gd name="connsiteX902" fmla="*/ 567698 w 1948239"/>
              <a:gd name="connsiteY902" fmla="*/ 604065 h 1667221"/>
              <a:gd name="connsiteX903" fmla="*/ 569132 w 1948239"/>
              <a:gd name="connsiteY903" fmla="*/ 608329 h 1667221"/>
              <a:gd name="connsiteX904" fmla="*/ 561965 w 1948239"/>
              <a:gd name="connsiteY904" fmla="*/ 602644 h 1667221"/>
              <a:gd name="connsiteX905" fmla="*/ 570566 w 1948239"/>
              <a:gd name="connsiteY905" fmla="*/ 596958 h 1667221"/>
              <a:gd name="connsiteX906" fmla="*/ 531859 w 1948239"/>
              <a:gd name="connsiteY906" fmla="*/ 589852 h 1667221"/>
              <a:gd name="connsiteX907" fmla="*/ 534726 w 1948239"/>
              <a:gd name="connsiteY907" fmla="*/ 602644 h 1667221"/>
              <a:gd name="connsiteX908" fmla="*/ 518957 w 1948239"/>
              <a:gd name="connsiteY908" fmla="*/ 584166 h 1667221"/>
              <a:gd name="connsiteX909" fmla="*/ 523257 w 1948239"/>
              <a:gd name="connsiteY909" fmla="*/ 604065 h 1667221"/>
              <a:gd name="connsiteX910" fmla="*/ 508922 w 1948239"/>
              <a:gd name="connsiteY910" fmla="*/ 599801 h 1667221"/>
              <a:gd name="connsiteX911" fmla="*/ 505236 w 1948239"/>
              <a:gd name="connsiteY911" fmla="*/ 605893 h 1667221"/>
              <a:gd name="connsiteX912" fmla="*/ 504622 w 1948239"/>
              <a:gd name="connsiteY912" fmla="*/ 606908 h 1667221"/>
              <a:gd name="connsiteX913" fmla="*/ 488851 w 1948239"/>
              <a:gd name="connsiteY913" fmla="*/ 604065 h 1667221"/>
              <a:gd name="connsiteX914" fmla="*/ 488851 w 1948239"/>
              <a:gd name="connsiteY914" fmla="*/ 608329 h 1667221"/>
              <a:gd name="connsiteX915" fmla="*/ 464481 w 1948239"/>
              <a:gd name="connsiteY915" fmla="*/ 602644 h 1667221"/>
              <a:gd name="connsiteX916" fmla="*/ 465914 w 1948239"/>
              <a:gd name="connsiteY916" fmla="*/ 609751 h 1667221"/>
              <a:gd name="connsiteX917" fmla="*/ 447278 w 1948239"/>
              <a:gd name="connsiteY917" fmla="*/ 606908 h 1667221"/>
              <a:gd name="connsiteX918" fmla="*/ 450145 w 1948239"/>
              <a:gd name="connsiteY918" fmla="*/ 615436 h 1667221"/>
              <a:gd name="connsiteX919" fmla="*/ 427208 w 1948239"/>
              <a:gd name="connsiteY919" fmla="*/ 608329 h 1667221"/>
              <a:gd name="connsiteX920" fmla="*/ 422907 w 1948239"/>
              <a:gd name="connsiteY920" fmla="*/ 625386 h 1667221"/>
              <a:gd name="connsiteX921" fmla="*/ 410005 w 1948239"/>
              <a:gd name="connsiteY921" fmla="*/ 622543 h 1667221"/>
              <a:gd name="connsiteX922" fmla="*/ 414305 w 1948239"/>
              <a:gd name="connsiteY922" fmla="*/ 626806 h 1667221"/>
              <a:gd name="connsiteX923" fmla="*/ 414305 w 1948239"/>
              <a:gd name="connsiteY923" fmla="*/ 622543 h 1667221"/>
              <a:gd name="connsiteX924" fmla="*/ 417172 w 1948239"/>
              <a:gd name="connsiteY924" fmla="*/ 628227 h 1667221"/>
              <a:gd name="connsiteX925" fmla="*/ 404271 w 1948239"/>
              <a:gd name="connsiteY925" fmla="*/ 626806 h 1667221"/>
              <a:gd name="connsiteX926" fmla="*/ 408571 w 1948239"/>
              <a:gd name="connsiteY926" fmla="*/ 639598 h 1667221"/>
              <a:gd name="connsiteX927" fmla="*/ 379899 w 1948239"/>
              <a:gd name="connsiteY927" fmla="*/ 628227 h 1667221"/>
              <a:gd name="connsiteX928" fmla="*/ 377032 w 1948239"/>
              <a:gd name="connsiteY928" fmla="*/ 611172 h 1667221"/>
              <a:gd name="connsiteX929" fmla="*/ 387068 w 1948239"/>
              <a:gd name="connsiteY929" fmla="*/ 606908 h 1667221"/>
              <a:gd name="connsiteX930" fmla="*/ 377032 w 1948239"/>
              <a:gd name="connsiteY930" fmla="*/ 589852 h 1667221"/>
              <a:gd name="connsiteX931" fmla="*/ 384201 w 1948239"/>
              <a:gd name="connsiteY931" fmla="*/ 587009 h 1667221"/>
              <a:gd name="connsiteX932" fmla="*/ 382766 w 1948239"/>
              <a:gd name="connsiteY932" fmla="*/ 584166 h 1667221"/>
              <a:gd name="connsiteX933" fmla="*/ 388501 w 1948239"/>
              <a:gd name="connsiteY933" fmla="*/ 584166 h 1667221"/>
              <a:gd name="connsiteX934" fmla="*/ 385633 w 1948239"/>
              <a:gd name="connsiteY934" fmla="*/ 568531 h 1667221"/>
              <a:gd name="connsiteX935" fmla="*/ 382766 w 1948239"/>
              <a:gd name="connsiteY935" fmla="*/ 554319 h 1667221"/>
              <a:gd name="connsiteX936" fmla="*/ 397102 w 1948239"/>
              <a:gd name="connsiteY936" fmla="*/ 565690 h 1667221"/>
              <a:gd name="connsiteX937" fmla="*/ 405704 w 1948239"/>
              <a:gd name="connsiteY937" fmla="*/ 557160 h 1667221"/>
              <a:gd name="connsiteX938" fmla="*/ 391368 w 1948239"/>
              <a:gd name="connsiteY938" fmla="*/ 548633 h 1667221"/>
              <a:gd name="connsiteX939" fmla="*/ 402836 w 1948239"/>
              <a:gd name="connsiteY939" fmla="*/ 528734 h 1667221"/>
              <a:gd name="connsiteX940" fmla="*/ 424341 w 1948239"/>
              <a:gd name="connsiteY940" fmla="*/ 517363 h 1667221"/>
              <a:gd name="connsiteX941" fmla="*/ 440110 w 1948239"/>
              <a:gd name="connsiteY941" fmla="*/ 501728 h 1667221"/>
              <a:gd name="connsiteX942" fmla="*/ 444411 w 1948239"/>
              <a:gd name="connsiteY942" fmla="*/ 520206 h 1667221"/>
              <a:gd name="connsiteX943" fmla="*/ 455880 w 1948239"/>
              <a:gd name="connsiteY943" fmla="*/ 510258 h 1667221"/>
              <a:gd name="connsiteX944" fmla="*/ 458747 w 1948239"/>
              <a:gd name="connsiteY944" fmla="*/ 524470 h 1667221"/>
              <a:gd name="connsiteX945" fmla="*/ 465914 w 1948239"/>
              <a:gd name="connsiteY945" fmla="*/ 517363 h 1667221"/>
              <a:gd name="connsiteX946" fmla="*/ 461614 w 1948239"/>
              <a:gd name="connsiteY946" fmla="*/ 500308 h 1667221"/>
              <a:gd name="connsiteX947" fmla="*/ 478817 w 1948239"/>
              <a:gd name="connsiteY947" fmla="*/ 504572 h 1667221"/>
              <a:gd name="connsiteX948" fmla="*/ 474516 w 1948239"/>
              <a:gd name="connsiteY948" fmla="*/ 497465 h 1667221"/>
              <a:gd name="connsiteX949" fmla="*/ 539026 w 1948239"/>
              <a:gd name="connsiteY949" fmla="*/ 501728 h 1667221"/>
              <a:gd name="connsiteX950" fmla="*/ 539026 w 1948239"/>
              <a:gd name="connsiteY950" fmla="*/ 494623 h 1667221"/>
              <a:gd name="connsiteX951" fmla="*/ 546195 w 1948239"/>
              <a:gd name="connsiteY951" fmla="*/ 498887 h 1667221"/>
              <a:gd name="connsiteX952" fmla="*/ 546195 w 1948239"/>
              <a:gd name="connsiteY952" fmla="*/ 493201 h 1667221"/>
              <a:gd name="connsiteX953" fmla="*/ 590637 w 1948239"/>
              <a:gd name="connsiteY953" fmla="*/ 513099 h 1667221"/>
              <a:gd name="connsiteX954" fmla="*/ 584902 w 1948239"/>
              <a:gd name="connsiteY954" fmla="*/ 501728 h 1667221"/>
              <a:gd name="connsiteX955" fmla="*/ 596371 w 1948239"/>
              <a:gd name="connsiteY955" fmla="*/ 515942 h 1667221"/>
              <a:gd name="connsiteX956" fmla="*/ 599238 w 1948239"/>
              <a:gd name="connsiteY956" fmla="*/ 503151 h 1667221"/>
              <a:gd name="connsiteX957" fmla="*/ 632210 w 1948239"/>
              <a:gd name="connsiteY957" fmla="*/ 523049 h 1667221"/>
              <a:gd name="connsiteX958" fmla="*/ 635077 w 1948239"/>
              <a:gd name="connsiteY958" fmla="*/ 515942 h 1667221"/>
              <a:gd name="connsiteX959" fmla="*/ 640811 w 1948239"/>
              <a:gd name="connsiteY959" fmla="*/ 523049 h 1667221"/>
              <a:gd name="connsiteX960" fmla="*/ 639378 w 1948239"/>
              <a:gd name="connsiteY960" fmla="*/ 517363 h 1667221"/>
              <a:gd name="connsiteX961" fmla="*/ 662316 w 1948239"/>
              <a:gd name="connsiteY961" fmla="*/ 534420 h 1667221"/>
              <a:gd name="connsiteX962" fmla="*/ 660881 w 1948239"/>
              <a:gd name="connsiteY962" fmla="*/ 517363 h 1667221"/>
              <a:gd name="connsiteX963" fmla="*/ 679519 w 1948239"/>
              <a:gd name="connsiteY963" fmla="*/ 540105 h 1667221"/>
              <a:gd name="connsiteX964" fmla="*/ 688120 w 1948239"/>
              <a:gd name="connsiteY964" fmla="*/ 528734 h 1667221"/>
              <a:gd name="connsiteX965" fmla="*/ 693855 w 1948239"/>
              <a:gd name="connsiteY965" fmla="*/ 541526 h 1667221"/>
              <a:gd name="connsiteX966" fmla="*/ 695287 w 1948239"/>
              <a:gd name="connsiteY966" fmla="*/ 535841 h 1667221"/>
              <a:gd name="connsiteX967" fmla="*/ 791338 w 1948239"/>
              <a:gd name="connsiteY967" fmla="*/ 584166 h 1667221"/>
              <a:gd name="connsiteX968" fmla="*/ 791338 w 1948239"/>
              <a:gd name="connsiteY968" fmla="*/ 581324 h 1667221"/>
              <a:gd name="connsiteX969" fmla="*/ 805674 w 1948239"/>
              <a:gd name="connsiteY969" fmla="*/ 604065 h 1667221"/>
              <a:gd name="connsiteX970" fmla="*/ 822877 w 1948239"/>
              <a:gd name="connsiteY970" fmla="*/ 592694 h 1667221"/>
              <a:gd name="connsiteX971" fmla="*/ 832911 w 1948239"/>
              <a:gd name="connsiteY971" fmla="*/ 609751 h 1667221"/>
              <a:gd name="connsiteX972" fmla="*/ 837213 w 1948239"/>
              <a:gd name="connsiteY972" fmla="*/ 596958 h 1667221"/>
              <a:gd name="connsiteX973" fmla="*/ 893122 w 1948239"/>
              <a:gd name="connsiteY973" fmla="*/ 621122 h 1667221"/>
              <a:gd name="connsiteX974" fmla="*/ 850114 w 1948239"/>
              <a:gd name="connsiteY974" fmla="*/ 623963 h 1667221"/>
              <a:gd name="connsiteX975" fmla="*/ 888822 w 1948239"/>
              <a:gd name="connsiteY975" fmla="*/ 639598 h 1667221"/>
              <a:gd name="connsiteX976" fmla="*/ 883087 w 1948239"/>
              <a:gd name="connsiteY976" fmla="*/ 631070 h 1667221"/>
              <a:gd name="connsiteX977" fmla="*/ 917493 w 1948239"/>
              <a:gd name="connsiteY977" fmla="*/ 635334 h 1667221"/>
              <a:gd name="connsiteX978" fmla="*/ 943298 w 1948239"/>
              <a:gd name="connsiteY978" fmla="*/ 668024 h 1667221"/>
              <a:gd name="connsiteX979" fmla="*/ 943298 w 1948239"/>
              <a:gd name="connsiteY979" fmla="*/ 649548 h 1667221"/>
              <a:gd name="connsiteX980" fmla="*/ 953332 w 1948239"/>
              <a:gd name="connsiteY980" fmla="*/ 653812 h 1667221"/>
              <a:gd name="connsiteX981" fmla="*/ 959067 w 1948239"/>
              <a:gd name="connsiteY981" fmla="*/ 653812 h 1667221"/>
              <a:gd name="connsiteX982" fmla="*/ 961934 w 1948239"/>
              <a:gd name="connsiteY982" fmla="*/ 653812 h 1667221"/>
              <a:gd name="connsiteX983" fmla="*/ 960501 w 1948239"/>
              <a:gd name="connsiteY983" fmla="*/ 660919 h 1667221"/>
              <a:gd name="connsiteX984" fmla="*/ 959067 w 1948239"/>
              <a:gd name="connsiteY984" fmla="*/ 665183 h 1667221"/>
              <a:gd name="connsiteX985" fmla="*/ 959067 w 1948239"/>
              <a:gd name="connsiteY985" fmla="*/ 662340 h 1667221"/>
              <a:gd name="connsiteX986" fmla="*/ 953332 w 1948239"/>
              <a:gd name="connsiteY986" fmla="*/ 660919 h 1667221"/>
              <a:gd name="connsiteX987" fmla="*/ 953332 w 1948239"/>
              <a:gd name="connsiteY987" fmla="*/ 662340 h 1667221"/>
              <a:gd name="connsiteX988" fmla="*/ 957634 w 1948239"/>
              <a:gd name="connsiteY988" fmla="*/ 666604 h 1667221"/>
              <a:gd name="connsiteX989" fmla="*/ 959067 w 1948239"/>
              <a:gd name="connsiteY989" fmla="*/ 665183 h 1667221"/>
              <a:gd name="connsiteX990" fmla="*/ 960501 w 1948239"/>
              <a:gd name="connsiteY990" fmla="*/ 668024 h 1667221"/>
              <a:gd name="connsiteX991" fmla="*/ 977702 w 1948239"/>
              <a:gd name="connsiteY991" fmla="*/ 675131 h 1667221"/>
              <a:gd name="connsiteX992" fmla="*/ 1007808 w 1948239"/>
              <a:gd name="connsiteY992" fmla="*/ 641020 h 1667221"/>
              <a:gd name="connsiteX993" fmla="*/ 998311 w 1948239"/>
              <a:gd name="connsiteY993" fmla="*/ 642086 h 1667221"/>
              <a:gd name="connsiteX994" fmla="*/ 995167 w 1948239"/>
              <a:gd name="connsiteY994" fmla="*/ 641769 h 1667221"/>
              <a:gd name="connsiteX995" fmla="*/ 1000641 w 1948239"/>
              <a:gd name="connsiteY995" fmla="*/ 639598 h 1667221"/>
              <a:gd name="connsiteX996" fmla="*/ 999207 w 1948239"/>
              <a:gd name="connsiteY996" fmla="*/ 638177 h 1667221"/>
              <a:gd name="connsiteX997" fmla="*/ 994471 w 1948239"/>
              <a:gd name="connsiteY997" fmla="*/ 641699 h 1667221"/>
              <a:gd name="connsiteX998" fmla="*/ 987738 w 1948239"/>
              <a:gd name="connsiteY998" fmla="*/ 641020 h 1667221"/>
              <a:gd name="connsiteX999" fmla="*/ 1026446 w 1948239"/>
              <a:gd name="connsiteY999" fmla="*/ 622543 h 1667221"/>
              <a:gd name="connsiteX1000" fmla="*/ 1013543 w 1948239"/>
              <a:gd name="connsiteY1000" fmla="*/ 618279 h 1667221"/>
              <a:gd name="connsiteX1001" fmla="*/ 1019277 w 1948239"/>
              <a:gd name="connsiteY1001" fmla="*/ 605487 h 1667221"/>
              <a:gd name="connsiteX1002" fmla="*/ 1025011 w 1948239"/>
              <a:gd name="connsiteY1002" fmla="*/ 608329 h 1667221"/>
              <a:gd name="connsiteX1003" fmla="*/ 1013543 w 1948239"/>
              <a:gd name="connsiteY1003" fmla="*/ 596958 h 1667221"/>
              <a:gd name="connsiteX1004" fmla="*/ 1019277 w 1948239"/>
              <a:gd name="connsiteY1004" fmla="*/ 579902 h 1667221"/>
              <a:gd name="connsiteX1005" fmla="*/ 1014977 w 1948239"/>
              <a:gd name="connsiteY1005" fmla="*/ 578481 h 1667221"/>
              <a:gd name="connsiteX1006" fmla="*/ 1019457 w 1948239"/>
              <a:gd name="connsiteY1006" fmla="*/ 562135 h 1667221"/>
              <a:gd name="connsiteX1007" fmla="*/ 1017325 w 1948239"/>
              <a:gd name="connsiteY1007" fmla="*/ 547713 h 1667221"/>
              <a:gd name="connsiteX1008" fmla="*/ 1025011 w 1948239"/>
              <a:gd name="connsiteY1008" fmla="*/ 554319 h 1667221"/>
              <a:gd name="connsiteX1009" fmla="*/ 1029313 w 1948239"/>
              <a:gd name="connsiteY1009" fmla="*/ 544369 h 1667221"/>
              <a:gd name="connsiteX1010" fmla="*/ 1020710 w 1948239"/>
              <a:gd name="connsiteY1010" fmla="*/ 537262 h 1667221"/>
              <a:gd name="connsiteX1011" fmla="*/ 1020710 w 1948239"/>
              <a:gd name="connsiteY1011" fmla="*/ 542948 h 1667221"/>
              <a:gd name="connsiteX1012" fmla="*/ 1014977 w 1948239"/>
              <a:gd name="connsiteY1012" fmla="*/ 538684 h 1667221"/>
              <a:gd name="connsiteX1013" fmla="*/ 1043649 w 1948239"/>
              <a:gd name="connsiteY1013" fmla="*/ 551476 h 1667221"/>
              <a:gd name="connsiteX1014" fmla="*/ 1056550 w 1948239"/>
              <a:gd name="connsiteY1014" fmla="*/ 541526 h 1667221"/>
              <a:gd name="connsiteX1015" fmla="*/ 1030746 w 1948239"/>
              <a:gd name="connsiteY1015" fmla="*/ 532998 h 1667221"/>
              <a:gd name="connsiteX1016" fmla="*/ 1053683 w 1948239"/>
              <a:gd name="connsiteY1016" fmla="*/ 518785 h 1667221"/>
              <a:gd name="connsiteX1017" fmla="*/ 1039347 w 1948239"/>
              <a:gd name="connsiteY1017" fmla="*/ 483252 h 1667221"/>
              <a:gd name="connsiteX1018" fmla="*/ 1046516 w 1948239"/>
              <a:gd name="connsiteY1018" fmla="*/ 480409 h 1667221"/>
              <a:gd name="connsiteX1019" fmla="*/ 1040781 w 1948239"/>
              <a:gd name="connsiteY1019" fmla="*/ 480409 h 1667221"/>
              <a:gd name="connsiteX1020" fmla="*/ 1060852 w 1948239"/>
              <a:gd name="connsiteY1020" fmla="*/ 471881 h 1667221"/>
              <a:gd name="connsiteX1021" fmla="*/ 1049381 w 1948239"/>
              <a:gd name="connsiteY1021" fmla="*/ 470459 h 1667221"/>
              <a:gd name="connsiteX1022" fmla="*/ 1075187 w 1948239"/>
              <a:gd name="connsiteY1022" fmla="*/ 446297 h 1667221"/>
              <a:gd name="connsiteX1023" fmla="*/ 1070886 w 1948239"/>
              <a:gd name="connsiteY1023" fmla="*/ 446297 h 1667221"/>
              <a:gd name="connsiteX1024" fmla="*/ 1076620 w 1948239"/>
              <a:gd name="connsiteY1024" fmla="*/ 442033 h 1667221"/>
              <a:gd name="connsiteX1025" fmla="*/ 1082355 w 1948239"/>
              <a:gd name="connsiteY1025" fmla="*/ 449140 h 1667221"/>
              <a:gd name="connsiteX1026" fmla="*/ 1089523 w 1948239"/>
              <a:gd name="connsiteY1026" fmla="*/ 422134 h 1667221"/>
              <a:gd name="connsiteX1027" fmla="*/ 1076620 w 1948239"/>
              <a:gd name="connsiteY1027" fmla="*/ 422134 h 1667221"/>
              <a:gd name="connsiteX1028" fmla="*/ 1095258 w 1948239"/>
              <a:gd name="connsiteY1028" fmla="*/ 415029 h 1667221"/>
              <a:gd name="connsiteX1029" fmla="*/ 1075187 w 1948239"/>
              <a:gd name="connsiteY1029" fmla="*/ 413606 h 1667221"/>
              <a:gd name="connsiteX1030" fmla="*/ 1079487 w 1948239"/>
              <a:gd name="connsiteY1030" fmla="*/ 403658 h 1667221"/>
              <a:gd name="connsiteX1031" fmla="*/ 1073753 w 1948239"/>
              <a:gd name="connsiteY1031" fmla="*/ 399394 h 1667221"/>
              <a:gd name="connsiteX1032" fmla="*/ 1078053 w 1948239"/>
              <a:gd name="connsiteY1032" fmla="*/ 388023 h 1667221"/>
              <a:gd name="connsiteX1033" fmla="*/ 1073753 w 1948239"/>
              <a:gd name="connsiteY1033" fmla="*/ 386601 h 1667221"/>
              <a:gd name="connsiteX1034" fmla="*/ 1083789 w 1948239"/>
              <a:gd name="connsiteY1034" fmla="*/ 369545 h 1667221"/>
              <a:gd name="connsiteX1035" fmla="*/ 1076620 w 1948239"/>
              <a:gd name="connsiteY1035" fmla="*/ 368125 h 1667221"/>
              <a:gd name="connsiteX1036" fmla="*/ 1083789 w 1948239"/>
              <a:gd name="connsiteY1036" fmla="*/ 353911 h 1667221"/>
              <a:gd name="connsiteX1037" fmla="*/ 1073753 w 1948239"/>
              <a:gd name="connsiteY1037" fmla="*/ 353911 h 1667221"/>
              <a:gd name="connsiteX1038" fmla="*/ 1086656 w 1948239"/>
              <a:gd name="connsiteY1038" fmla="*/ 338276 h 1667221"/>
              <a:gd name="connsiteX1039" fmla="*/ 1072320 w 1948239"/>
              <a:gd name="connsiteY1039" fmla="*/ 328327 h 1667221"/>
              <a:gd name="connsiteX1040" fmla="*/ 1079487 w 1948239"/>
              <a:gd name="connsiteY1040" fmla="*/ 319798 h 1667221"/>
              <a:gd name="connsiteX1041" fmla="*/ 1073753 w 1948239"/>
              <a:gd name="connsiteY1041" fmla="*/ 321220 h 1667221"/>
              <a:gd name="connsiteX1042" fmla="*/ 1078053 w 1948239"/>
              <a:gd name="connsiteY1042" fmla="*/ 322641 h 1667221"/>
              <a:gd name="connsiteX1043" fmla="*/ 1070886 w 1948239"/>
              <a:gd name="connsiteY1043" fmla="*/ 322641 h 1667221"/>
              <a:gd name="connsiteX1044" fmla="*/ 1076620 w 1948239"/>
              <a:gd name="connsiteY1044" fmla="*/ 312693 h 1667221"/>
              <a:gd name="connsiteX1045" fmla="*/ 1063717 w 1948239"/>
              <a:gd name="connsiteY1045" fmla="*/ 311270 h 1667221"/>
              <a:gd name="connsiteX1046" fmla="*/ 461537 w 1948239"/>
              <a:gd name="connsiteY1046" fmla="*/ 282944 h 1667221"/>
              <a:gd name="connsiteX1047" fmla="*/ 438676 w 1948239"/>
              <a:gd name="connsiteY1047" fmla="*/ 295636 h 1667221"/>
              <a:gd name="connsiteX1048" fmla="*/ 434815 w 1948239"/>
              <a:gd name="connsiteY1048" fmla="*/ 297805 h 1667221"/>
              <a:gd name="connsiteX1049" fmla="*/ 437243 w 1948239"/>
              <a:gd name="connsiteY1049" fmla="*/ 295636 h 1667221"/>
              <a:gd name="connsiteX1050" fmla="*/ 454446 w 1948239"/>
              <a:gd name="connsiteY1050" fmla="*/ 284799 h 1667221"/>
              <a:gd name="connsiteX1051" fmla="*/ 448532 w 1948239"/>
              <a:gd name="connsiteY1051" fmla="*/ 276980 h 1667221"/>
              <a:gd name="connsiteX1052" fmla="*/ 455879 w 1948239"/>
              <a:gd name="connsiteY1052" fmla="*/ 277157 h 1667221"/>
              <a:gd name="connsiteX1053" fmla="*/ 435808 w 1948239"/>
              <a:gd name="connsiteY1053" fmla="*/ 284264 h 1667221"/>
              <a:gd name="connsiteX1054" fmla="*/ 448532 w 1948239"/>
              <a:gd name="connsiteY1054" fmla="*/ 276980 h 1667221"/>
              <a:gd name="connsiteX1055" fmla="*/ 470216 w 1948239"/>
              <a:gd name="connsiteY1055" fmla="*/ 243047 h 1667221"/>
              <a:gd name="connsiteX1056" fmla="*/ 447278 w 1948239"/>
              <a:gd name="connsiteY1056" fmla="*/ 261524 h 1667221"/>
              <a:gd name="connsiteX1057" fmla="*/ 470216 w 1948239"/>
              <a:gd name="connsiteY1057" fmla="*/ 243047 h 1667221"/>
              <a:gd name="connsiteX1058" fmla="*/ 513221 w 1948239"/>
              <a:gd name="connsiteY1058" fmla="*/ 231676 h 1667221"/>
              <a:gd name="connsiteX1059" fmla="*/ 470214 w 1948239"/>
              <a:gd name="connsiteY1059" fmla="*/ 261524 h 1667221"/>
              <a:gd name="connsiteX1060" fmla="*/ 513221 w 1948239"/>
              <a:gd name="connsiteY1060" fmla="*/ 231676 h 1667221"/>
              <a:gd name="connsiteX1061" fmla="*/ 1733201 w 1948239"/>
              <a:gd name="connsiteY1061" fmla="*/ 220305 h 1667221"/>
              <a:gd name="connsiteX1062" fmla="*/ 1761873 w 1948239"/>
              <a:gd name="connsiteY1062" fmla="*/ 237360 h 1667221"/>
              <a:gd name="connsiteX1063" fmla="*/ 1750404 w 1948239"/>
              <a:gd name="connsiteY1063" fmla="*/ 245888 h 1667221"/>
              <a:gd name="connsiteX1064" fmla="*/ 1733201 w 1948239"/>
              <a:gd name="connsiteY1064" fmla="*/ 220305 h 1667221"/>
              <a:gd name="connsiteX1065" fmla="*/ 1609913 w 1948239"/>
              <a:gd name="connsiteY1065" fmla="*/ 98071 h 1667221"/>
              <a:gd name="connsiteX1066" fmla="*/ 1645752 w 1948239"/>
              <a:gd name="connsiteY1066" fmla="*/ 120812 h 1667221"/>
              <a:gd name="connsiteX1067" fmla="*/ 1624249 w 1948239"/>
              <a:gd name="connsiteY1067" fmla="*/ 113705 h 1667221"/>
              <a:gd name="connsiteX1068" fmla="*/ 1609913 w 1948239"/>
              <a:gd name="connsiteY1068" fmla="*/ 98071 h 1667221"/>
              <a:gd name="connsiteX1069" fmla="*/ 761232 w 1948239"/>
              <a:gd name="connsiteY1069" fmla="*/ 92384 h 1667221"/>
              <a:gd name="connsiteX1070" fmla="*/ 791339 w 1948239"/>
              <a:gd name="connsiteY1070" fmla="*/ 93806 h 1667221"/>
              <a:gd name="connsiteX1071" fmla="*/ 762667 w 1948239"/>
              <a:gd name="connsiteY1071" fmla="*/ 100913 h 1667221"/>
              <a:gd name="connsiteX1072" fmla="*/ 751198 w 1948239"/>
              <a:gd name="connsiteY1072" fmla="*/ 105177 h 1667221"/>
              <a:gd name="connsiteX1073" fmla="*/ 721092 w 1948239"/>
              <a:gd name="connsiteY1073" fmla="*/ 102334 h 1667221"/>
              <a:gd name="connsiteX1074" fmla="*/ 761232 w 1948239"/>
              <a:gd name="connsiteY1074" fmla="*/ 92384 h 1667221"/>
              <a:gd name="connsiteX1075" fmla="*/ 863017 w 1948239"/>
              <a:gd name="connsiteY1075" fmla="*/ 88122 h 1667221"/>
              <a:gd name="connsiteX1076" fmla="*/ 832912 w 1948239"/>
              <a:gd name="connsiteY1076" fmla="*/ 98071 h 1667221"/>
              <a:gd name="connsiteX1077" fmla="*/ 851548 w 1948239"/>
              <a:gd name="connsiteY1077" fmla="*/ 102335 h 1667221"/>
              <a:gd name="connsiteX1078" fmla="*/ 1396309 w 1948239"/>
              <a:gd name="connsiteY1078" fmla="*/ 69645 h 1667221"/>
              <a:gd name="connsiteX1079" fmla="*/ 1403478 w 1948239"/>
              <a:gd name="connsiteY1079" fmla="*/ 82436 h 1667221"/>
              <a:gd name="connsiteX1080" fmla="*/ 1430715 w 1948239"/>
              <a:gd name="connsiteY1080" fmla="*/ 100914 h 1667221"/>
              <a:gd name="connsiteX1081" fmla="*/ 1455087 w 1948239"/>
              <a:gd name="connsiteY1081" fmla="*/ 95229 h 1667221"/>
              <a:gd name="connsiteX1082" fmla="*/ 1467988 w 1948239"/>
              <a:gd name="connsiteY1082" fmla="*/ 102335 h 1667221"/>
              <a:gd name="connsiteX1083" fmla="*/ 1480891 w 1948239"/>
              <a:gd name="connsiteY1083" fmla="*/ 110863 h 1667221"/>
              <a:gd name="connsiteX1084" fmla="*/ 1506696 w 1948239"/>
              <a:gd name="connsiteY1084" fmla="*/ 120813 h 1667221"/>
              <a:gd name="connsiteX1085" fmla="*/ 1478024 w 1948239"/>
              <a:gd name="connsiteY1085" fmla="*/ 100914 h 1667221"/>
              <a:gd name="connsiteX1086" fmla="*/ 1518165 w 1948239"/>
              <a:gd name="connsiteY1086" fmla="*/ 116549 h 1667221"/>
              <a:gd name="connsiteX1087" fmla="*/ 1519597 w 1948239"/>
              <a:gd name="connsiteY1087" fmla="*/ 106599 h 1667221"/>
              <a:gd name="connsiteX1088" fmla="*/ 1460821 w 1948239"/>
              <a:gd name="connsiteY1088" fmla="*/ 89543 h 1667221"/>
              <a:gd name="connsiteX1089" fmla="*/ 1396309 w 1948239"/>
              <a:gd name="connsiteY1089" fmla="*/ 69645 h 1667221"/>
              <a:gd name="connsiteX1090" fmla="*/ 928245 w 1948239"/>
              <a:gd name="connsiteY1090" fmla="*/ 53654 h 1667221"/>
              <a:gd name="connsiteX1091" fmla="*/ 946166 w 1948239"/>
              <a:gd name="connsiteY1091" fmla="*/ 58273 h 1667221"/>
              <a:gd name="connsiteX1092" fmla="*/ 910325 w 1948239"/>
              <a:gd name="connsiteY1092" fmla="*/ 66801 h 1667221"/>
              <a:gd name="connsiteX1093" fmla="*/ 878786 w 1948239"/>
              <a:gd name="connsiteY1093" fmla="*/ 68223 h 1667221"/>
              <a:gd name="connsiteX1094" fmla="*/ 901723 w 1948239"/>
              <a:gd name="connsiteY1094" fmla="*/ 55430 h 1667221"/>
              <a:gd name="connsiteX1095" fmla="*/ 928245 w 1948239"/>
              <a:gd name="connsiteY1095" fmla="*/ 53654 h 1667221"/>
              <a:gd name="connsiteX1096" fmla="*/ 1191308 w 1948239"/>
              <a:gd name="connsiteY1096" fmla="*/ 31268 h 1667221"/>
              <a:gd name="connsiteX1097" fmla="*/ 1165503 w 1948239"/>
              <a:gd name="connsiteY1097" fmla="*/ 34111 h 1667221"/>
              <a:gd name="connsiteX1098" fmla="*/ 1184139 w 1948239"/>
              <a:gd name="connsiteY1098" fmla="*/ 35532 h 1667221"/>
              <a:gd name="connsiteX1099" fmla="*/ 1326065 w 1948239"/>
              <a:gd name="connsiteY1099" fmla="*/ 9949 h 1667221"/>
              <a:gd name="connsiteX1100" fmla="*/ 1376239 w 1948239"/>
              <a:gd name="connsiteY1100" fmla="*/ 31268 h 1667221"/>
              <a:gd name="connsiteX1101" fmla="*/ 1400611 w 1948239"/>
              <a:gd name="connsiteY1101" fmla="*/ 59696 h 1667221"/>
              <a:gd name="connsiteX1102" fmla="*/ 1420681 w 1948239"/>
              <a:gd name="connsiteY1102" fmla="*/ 59696 h 1667221"/>
              <a:gd name="connsiteX1103" fmla="*/ 1440751 w 1948239"/>
              <a:gd name="connsiteY1103" fmla="*/ 59696 h 1667221"/>
              <a:gd name="connsiteX1104" fmla="*/ 1490926 w 1948239"/>
              <a:gd name="connsiteY1104" fmla="*/ 75331 h 1667221"/>
              <a:gd name="connsiteX1105" fmla="*/ 1535367 w 1948239"/>
              <a:gd name="connsiteY1105" fmla="*/ 96650 h 1667221"/>
              <a:gd name="connsiteX1106" fmla="*/ 1571206 w 1948239"/>
              <a:gd name="connsiteY1106" fmla="*/ 123656 h 1667221"/>
              <a:gd name="connsiteX1107" fmla="*/ 1585542 w 1948239"/>
              <a:gd name="connsiteY1107" fmla="*/ 137868 h 1667221"/>
              <a:gd name="connsiteX1108" fmla="*/ 1597011 w 1948239"/>
              <a:gd name="connsiteY1108" fmla="*/ 152082 h 1667221"/>
              <a:gd name="connsiteX1109" fmla="*/ 1627117 w 1948239"/>
              <a:gd name="connsiteY1109" fmla="*/ 169138 h 1667221"/>
              <a:gd name="connsiteX1110" fmla="*/ 1640018 w 1948239"/>
              <a:gd name="connsiteY1110" fmla="*/ 166294 h 1667221"/>
              <a:gd name="connsiteX1111" fmla="*/ 1545402 w 1948239"/>
              <a:gd name="connsiteY1111" fmla="*/ 81015 h 1667221"/>
              <a:gd name="connsiteX1112" fmla="*/ 1568339 w 1948239"/>
              <a:gd name="connsiteY1112" fmla="*/ 108021 h 1667221"/>
              <a:gd name="connsiteX1113" fmla="*/ 1518165 w 1948239"/>
              <a:gd name="connsiteY1113" fmla="*/ 83859 h 1667221"/>
              <a:gd name="connsiteX1114" fmla="*/ 1472290 w 1948239"/>
              <a:gd name="connsiteY1114" fmla="*/ 59696 h 1667221"/>
              <a:gd name="connsiteX1115" fmla="*/ 1508129 w 1948239"/>
              <a:gd name="connsiteY1115" fmla="*/ 75331 h 1667221"/>
              <a:gd name="connsiteX1116" fmla="*/ 1543969 w 1948239"/>
              <a:gd name="connsiteY1116" fmla="*/ 92386 h 1667221"/>
              <a:gd name="connsiteX1117" fmla="*/ 1505261 w 1948239"/>
              <a:gd name="connsiteY1117" fmla="*/ 65381 h 1667221"/>
              <a:gd name="connsiteX1118" fmla="*/ 1548269 w 1948239"/>
              <a:gd name="connsiteY1118" fmla="*/ 78172 h 1667221"/>
              <a:gd name="connsiteX1119" fmla="*/ 1595578 w 1948239"/>
              <a:gd name="connsiteY1119" fmla="*/ 102335 h 1667221"/>
              <a:gd name="connsiteX1120" fmla="*/ 1591277 w 1948239"/>
              <a:gd name="connsiteY1120" fmla="*/ 99493 h 1667221"/>
              <a:gd name="connsiteX1121" fmla="*/ 1622815 w 1948239"/>
              <a:gd name="connsiteY1121" fmla="*/ 119392 h 1667221"/>
              <a:gd name="connsiteX1122" fmla="*/ 1641453 w 1948239"/>
              <a:gd name="connsiteY1122" fmla="*/ 132183 h 1667221"/>
              <a:gd name="connsiteX1123" fmla="*/ 1660088 w 1948239"/>
              <a:gd name="connsiteY1123" fmla="*/ 144975 h 1667221"/>
              <a:gd name="connsiteX1124" fmla="*/ 1687327 w 1948239"/>
              <a:gd name="connsiteY1124" fmla="*/ 169138 h 1667221"/>
              <a:gd name="connsiteX1125" fmla="*/ 1670124 w 1948239"/>
              <a:gd name="connsiteY1125" fmla="*/ 169138 h 1667221"/>
              <a:gd name="connsiteX1126" fmla="*/ 1637151 w 1948239"/>
              <a:gd name="connsiteY1126" fmla="*/ 150661 h 1667221"/>
              <a:gd name="connsiteX1127" fmla="*/ 1667257 w 1948239"/>
              <a:gd name="connsiteY1127" fmla="*/ 174824 h 1667221"/>
              <a:gd name="connsiteX1128" fmla="*/ 1697361 w 1948239"/>
              <a:gd name="connsiteY1128" fmla="*/ 201828 h 1667221"/>
              <a:gd name="connsiteX1129" fmla="*/ 1754705 w 1948239"/>
              <a:gd name="connsiteY1129" fmla="*/ 265789 h 1667221"/>
              <a:gd name="connsiteX1130" fmla="*/ 1807748 w 1948239"/>
              <a:gd name="connsiteY1130" fmla="*/ 334012 h 1667221"/>
              <a:gd name="connsiteX1131" fmla="*/ 1832118 w 1948239"/>
              <a:gd name="connsiteY1131" fmla="*/ 366703 h 1667221"/>
              <a:gd name="connsiteX1132" fmla="*/ 1857923 w 1948239"/>
              <a:gd name="connsiteY1132" fmla="*/ 396551 h 1667221"/>
              <a:gd name="connsiteX1133" fmla="*/ 1853623 w 1948239"/>
              <a:gd name="connsiteY1133" fmla="*/ 382337 h 1667221"/>
              <a:gd name="connsiteX1134" fmla="*/ 1847889 w 1948239"/>
              <a:gd name="connsiteY1134" fmla="*/ 368123 h 1667221"/>
              <a:gd name="connsiteX1135" fmla="*/ 1837853 w 1948239"/>
              <a:gd name="connsiteY1135" fmla="*/ 339697 h 1667221"/>
              <a:gd name="connsiteX1136" fmla="*/ 1867959 w 1948239"/>
              <a:gd name="connsiteY1136" fmla="*/ 397972 h 1667221"/>
              <a:gd name="connsiteX1137" fmla="*/ 1892329 w 1948239"/>
              <a:gd name="connsiteY1137" fmla="*/ 424978 h 1667221"/>
              <a:gd name="connsiteX1138" fmla="*/ 1881039 w 1948239"/>
              <a:gd name="connsiteY1138" fmla="*/ 389199 h 1667221"/>
              <a:gd name="connsiteX1139" fmla="*/ 1879634 w 1948239"/>
              <a:gd name="connsiteY1139" fmla="*/ 379503 h 1667221"/>
              <a:gd name="connsiteX1140" fmla="*/ 1892329 w 1948239"/>
              <a:gd name="connsiteY1140" fmla="*/ 423555 h 1667221"/>
              <a:gd name="connsiteX1141" fmla="*/ 1900930 w 1948239"/>
              <a:gd name="connsiteY1141" fmla="*/ 456247 h 1667221"/>
              <a:gd name="connsiteX1142" fmla="*/ 1906665 w 1948239"/>
              <a:gd name="connsiteY1142" fmla="*/ 486094 h 1667221"/>
              <a:gd name="connsiteX1143" fmla="*/ 1925302 w 1948239"/>
              <a:gd name="connsiteY1143" fmla="*/ 504572 h 1667221"/>
              <a:gd name="connsiteX1144" fmla="*/ 1910966 w 1948239"/>
              <a:gd name="connsiteY1144" fmla="*/ 505993 h 1667221"/>
              <a:gd name="connsiteX1145" fmla="*/ 1923868 w 1948239"/>
              <a:gd name="connsiteY1145" fmla="*/ 569952 h 1667221"/>
              <a:gd name="connsiteX1146" fmla="*/ 1931036 w 1948239"/>
              <a:gd name="connsiteY1146" fmla="*/ 561424 h 1667221"/>
              <a:gd name="connsiteX1147" fmla="*/ 1932469 w 1948239"/>
              <a:gd name="connsiteY1147" fmla="*/ 525891 h 1667221"/>
              <a:gd name="connsiteX1148" fmla="*/ 1933903 w 1948239"/>
              <a:gd name="connsiteY1148" fmla="*/ 633914 h 1667221"/>
              <a:gd name="connsiteX1149" fmla="*/ 1936771 w 1948239"/>
              <a:gd name="connsiteY1149" fmla="*/ 631071 h 1667221"/>
              <a:gd name="connsiteX1150" fmla="*/ 1935336 w 1948239"/>
              <a:gd name="connsiteY1150" fmla="*/ 666604 h 1667221"/>
              <a:gd name="connsiteX1151" fmla="*/ 1941071 w 1948239"/>
              <a:gd name="connsiteY1151" fmla="*/ 636755 h 1667221"/>
              <a:gd name="connsiteX1152" fmla="*/ 1933903 w 1948239"/>
              <a:gd name="connsiteY1152" fmla="*/ 713508 h 1667221"/>
              <a:gd name="connsiteX1153" fmla="*/ 1932469 w 1948239"/>
              <a:gd name="connsiteY1153" fmla="*/ 783152 h 1667221"/>
              <a:gd name="connsiteX1154" fmla="*/ 1922435 w 1948239"/>
              <a:gd name="connsiteY1154" fmla="*/ 813001 h 1667221"/>
              <a:gd name="connsiteX1155" fmla="*/ 1928169 w 1948239"/>
              <a:gd name="connsiteY1155" fmla="*/ 815844 h 1667221"/>
              <a:gd name="connsiteX1156" fmla="*/ 1916700 w 1948239"/>
              <a:gd name="connsiteY1156" fmla="*/ 844270 h 1667221"/>
              <a:gd name="connsiteX1157" fmla="*/ 1926735 w 1948239"/>
              <a:gd name="connsiteY1157" fmla="*/ 881224 h 1667221"/>
              <a:gd name="connsiteX1158" fmla="*/ 1926735 w 1948239"/>
              <a:gd name="connsiteY1158" fmla="*/ 878381 h 1667221"/>
              <a:gd name="connsiteX1159" fmla="*/ 1932469 w 1948239"/>
              <a:gd name="connsiteY1159" fmla="*/ 898280 h 1667221"/>
              <a:gd name="connsiteX1160" fmla="*/ 1908099 w 1948239"/>
              <a:gd name="connsiteY1160" fmla="*/ 955134 h 1667221"/>
              <a:gd name="connsiteX1161" fmla="*/ 1873693 w 1948239"/>
              <a:gd name="connsiteY1161" fmla="*/ 1010566 h 1667221"/>
              <a:gd name="connsiteX1162" fmla="*/ 1836420 w 1948239"/>
              <a:gd name="connsiteY1162" fmla="*/ 1044677 h 1667221"/>
              <a:gd name="connsiteX1163" fmla="*/ 1836420 w 1948239"/>
              <a:gd name="connsiteY1163" fmla="*/ 1067419 h 1667221"/>
              <a:gd name="connsiteX1164" fmla="*/ 1820650 w 1948239"/>
              <a:gd name="connsiteY1164" fmla="*/ 1127114 h 1667221"/>
              <a:gd name="connsiteX1165" fmla="*/ 1833553 w 1948239"/>
              <a:gd name="connsiteY1165" fmla="*/ 1112902 h 1667221"/>
              <a:gd name="connsiteX1166" fmla="*/ 1816350 w 1948239"/>
              <a:gd name="connsiteY1166" fmla="*/ 1137064 h 1667221"/>
              <a:gd name="connsiteX1167" fmla="*/ 1820650 w 1948239"/>
              <a:gd name="connsiteY1167" fmla="*/ 1145592 h 1667221"/>
              <a:gd name="connsiteX1168" fmla="*/ 1793412 w 1948239"/>
              <a:gd name="connsiteY1168" fmla="*/ 1182546 h 1667221"/>
              <a:gd name="connsiteX1169" fmla="*/ 1817783 w 1948239"/>
              <a:gd name="connsiteY1169" fmla="*/ 1168334 h 1667221"/>
              <a:gd name="connsiteX1170" fmla="*/ 1781944 w 1948239"/>
              <a:gd name="connsiteY1170" fmla="*/ 1213816 h 1667221"/>
              <a:gd name="connsiteX1171" fmla="*/ 1800579 w 1948239"/>
              <a:gd name="connsiteY1171" fmla="*/ 1202445 h 1667221"/>
              <a:gd name="connsiteX1172" fmla="*/ 1777642 w 1948239"/>
              <a:gd name="connsiteY1172" fmla="*/ 1220923 h 1667221"/>
              <a:gd name="connsiteX1173" fmla="*/ 1756139 w 1948239"/>
              <a:gd name="connsiteY1173" fmla="*/ 1249349 h 1667221"/>
              <a:gd name="connsiteX1174" fmla="*/ 1769041 w 1948239"/>
              <a:gd name="connsiteY1174" fmla="*/ 1225187 h 1667221"/>
              <a:gd name="connsiteX1175" fmla="*/ 1780509 w 1948239"/>
              <a:gd name="connsiteY1175" fmla="*/ 1201024 h 1667221"/>
              <a:gd name="connsiteX1176" fmla="*/ 1743236 w 1948239"/>
              <a:gd name="connsiteY1176" fmla="*/ 1233714 h 1667221"/>
              <a:gd name="connsiteX1177" fmla="*/ 1717432 w 1948239"/>
              <a:gd name="connsiteY1177" fmla="*/ 1240821 h 1667221"/>
              <a:gd name="connsiteX1178" fmla="*/ 1683026 w 1948239"/>
              <a:gd name="connsiteY1178" fmla="*/ 1276355 h 1667221"/>
              <a:gd name="connsiteX1179" fmla="*/ 1667257 w 1948239"/>
              <a:gd name="connsiteY1179" fmla="*/ 1296253 h 1667221"/>
              <a:gd name="connsiteX1180" fmla="*/ 1650054 w 1948239"/>
              <a:gd name="connsiteY1180" fmla="*/ 1314731 h 1667221"/>
              <a:gd name="connsiteX1181" fmla="*/ 1578375 w 1948239"/>
              <a:gd name="connsiteY1181" fmla="*/ 1367320 h 1667221"/>
              <a:gd name="connsiteX1182" fmla="*/ 1578375 w 1948239"/>
              <a:gd name="connsiteY1182" fmla="*/ 1392903 h 1667221"/>
              <a:gd name="connsiteX1183" fmla="*/ 1618515 w 1948239"/>
              <a:gd name="connsiteY1183" fmla="*/ 1365897 h 1667221"/>
              <a:gd name="connsiteX1184" fmla="*/ 1651487 w 1948239"/>
              <a:gd name="connsiteY1184" fmla="*/ 1353106 h 1667221"/>
              <a:gd name="connsiteX1185" fmla="*/ 1678726 w 1948239"/>
              <a:gd name="connsiteY1185" fmla="*/ 1310465 h 1667221"/>
              <a:gd name="connsiteX1186" fmla="*/ 1711697 w 1948239"/>
              <a:gd name="connsiteY1186" fmla="*/ 1264984 h 1667221"/>
              <a:gd name="connsiteX1187" fmla="*/ 1680159 w 1948239"/>
              <a:gd name="connsiteY1187" fmla="*/ 1311888 h 1667221"/>
              <a:gd name="connsiteX1188" fmla="*/ 1726033 w 1948239"/>
              <a:gd name="connsiteY1188" fmla="*/ 1289146 h 1667221"/>
              <a:gd name="connsiteX1189" fmla="*/ 1645596 w 1948239"/>
              <a:gd name="connsiteY1189" fmla="*/ 1383687 h 1667221"/>
              <a:gd name="connsiteX1190" fmla="*/ 1624252 w 1948239"/>
              <a:gd name="connsiteY1190" fmla="*/ 1405694 h 1667221"/>
              <a:gd name="connsiteX1191" fmla="*/ 1624250 w 1948239"/>
              <a:gd name="connsiteY1191" fmla="*/ 1405696 h 1667221"/>
              <a:gd name="connsiteX1192" fmla="*/ 1562605 w 1948239"/>
              <a:gd name="connsiteY1192" fmla="*/ 1445493 h 1667221"/>
              <a:gd name="connsiteX1193" fmla="*/ 1505261 w 1948239"/>
              <a:gd name="connsiteY1193" fmla="*/ 1454021 h 1667221"/>
              <a:gd name="connsiteX1194" fmla="*/ 1473723 w 1948239"/>
              <a:gd name="connsiteY1194" fmla="*/ 1483868 h 1667221"/>
              <a:gd name="connsiteX1195" fmla="*/ 1436449 w 1948239"/>
              <a:gd name="connsiteY1195" fmla="*/ 1502346 h 1667221"/>
              <a:gd name="connsiteX1196" fmla="*/ 1436449 w 1948239"/>
              <a:gd name="connsiteY1196" fmla="*/ 1526508 h 1667221"/>
              <a:gd name="connsiteX1197" fmla="*/ 1478024 w 1948239"/>
              <a:gd name="connsiteY1197" fmla="*/ 1502346 h 1667221"/>
              <a:gd name="connsiteX1198" fmla="*/ 1532500 w 1948239"/>
              <a:gd name="connsiteY1198" fmla="*/ 1482447 h 1667221"/>
              <a:gd name="connsiteX1199" fmla="*/ 1500961 w 1948239"/>
              <a:gd name="connsiteY1199" fmla="*/ 1508031 h 1667221"/>
              <a:gd name="connsiteX1200" fmla="*/ 1469423 w 1948239"/>
              <a:gd name="connsiteY1200" fmla="*/ 1532194 h 1667221"/>
              <a:gd name="connsiteX1201" fmla="*/ 1445051 w 1948239"/>
              <a:gd name="connsiteY1201" fmla="*/ 1530772 h 1667221"/>
              <a:gd name="connsiteX1202" fmla="*/ 1440751 w 1948239"/>
              <a:gd name="connsiteY1202" fmla="*/ 1544986 h 1667221"/>
              <a:gd name="connsiteX1203" fmla="*/ 1369072 w 1948239"/>
              <a:gd name="connsiteY1203" fmla="*/ 1577676 h 1667221"/>
              <a:gd name="connsiteX1204" fmla="*/ 1318896 w 1948239"/>
              <a:gd name="connsiteY1204" fmla="*/ 1604682 h 1667221"/>
              <a:gd name="connsiteX1205" fmla="*/ 1274455 w 1948239"/>
              <a:gd name="connsiteY1205" fmla="*/ 1610367 h 1667221"/>
              <a:gd name="connsiteX1206" fmla="*/ 1330365 w 1948239"/>
              <a:gd name="connsiteY1206" fmla="*/ 1594732 h 1667221"/>
              <a:gd name="connsiteX1207" fmla="*/ 1330365 w 1948239"/>
              <a:gd name="connsiteY1207" fmla="*/ 1563462 h 1667221"/>
              <a:gd name="connsiteX1208" fmla="*/ 1304560 w 1948239"/>
              <a:gd name="connsiteY1208" fmla="*/ 1571992 h 1667221"/>
              <a:gd name="connsiteX1209" fmla="*/ 1275888 w 1948239"/>
              <a:gd name="connsiteY1209" fmla="*/ 1581940 h 1667221"/>
              <a:gd name="connsiteX1210" fmla="*/ 1214245 w 1948239"/>
              <a:gd name="connsiteY1210" fmla="*/ 1604682 h 1667221"/>
              <a:gd name="connsiteX1211" fmla="*/ 1149733 w 1948239"/>
              <a:gd name="connsiteY1211" fmla="*/ 1621737 h 1667221"/>
              <a:gd name="connsiteX1212" fmla="*/ 1088090 w 1948239"/>
              <a:gd name="connsiteY1212" fmla="*/ 1627424 h 1667221"/>
              <a:gd name="connsiteX1213" fmla="*/ 1133853 w 1948239"/>
              <a:gd name="connsiteY1213" fmla="*/ 1628622 h 1667221"/>
              <a:gd name="connsiteX1214" fmla="*/ 1135061 w 1948239"/>
              <a:gd name="connsiteY1214" fmla="*/ 1629244 h 1667221"/>
              <a:gd name="connsiteX1215" fmla="*/ 1106726 w 1948239"/>
              <a:gd name="connsiteY1215" fmla="*/ 1631687 h 1667221"/>
              <a:gd name="connsiteX1216" fmla="*/ 1103859 w 1948239"/>
              <a:gd name="connsiteY1216" fmla="*/ 1634529 h 1667221"/>
              <a:gd name="connsiteX1217" fmla="*/ 1136832 w 1948239"/>
              <a:gd name="connsiteY1217" fmla="*/ 1631687 h 1667221"/>
              <a:gd name="connsiteX1218" fmla="*/ 1137849 w 1948239"/>
              <a:gd name="connsiteY1218" fmla="*/ 1630679 h 1667221"/>
              <a:gd name="connsiteX1219" fmla="*/ 1142566 w 1948239"/>
              <a:gd name="connsiteY1219" fmla="*/ 1633108 h 1667221"/>
              <a:gd name="connsiteX1220" fmla="*/ 953333 w 1948239"/>
              <a:gd name="connsiteY1220" fmla="*/ 1635951 h 1667221"/>
              <a:gd name="connsiteX1221" fmla="*/ 966235 w 1948239"/>
              <a:gd name="connsiteY1221" fmla="*/ 1648743 h 1667221"/>
              <a:gd name="connsiteX1222" fmla="*/ 927529 w 1948239"/>
              <a:gd name="connsiteY1222" fmla="*/ 1648743 h 1667221"/>
              <a:gd name="connsiteX1223" fmla="*/ 885954 w 1948239"/>
              <a:gd name="connsiteY1223" fmla="*/ 1653007 h 1667221"/>
              <a:gd name="connsiteX1224" fmla="*/ 883087 w 1948239"/>
              <a:gd name="connsiteY1224" fmla="*/ 1647322 h 1667221"/>
              <a:gd name="connsiteX1225" fmla="*/ 847248 w 1948239"/>
              <a:gd name="connsiteY1225" fmla="*/ 1662957 h 1667221"/>
              <a:gd name="connsiteX1226" fmla="*/ 742596 w 1948239"/>
              <a:gd name="connsiteY1226" fmla="*/ 1661535 h 1667221"/>
              <a:gd name="connsiteX1227" fmla="*/ 748330 w 1948239"/>
              <a:gd name="connsiteY1227" fmla="*/ 1667221 h 1667221"/>
              <a:gd name="connsiteX1228" fmla="*/ 650668 w 1948239"/>
              <a:gd name="connsiteY1228" fmla="*/ 1657271 h 1667221"/>
              <a:gd name="connsiteX1229" fmla="*/ 582677 w 1948239"/>
              <a:gd name="connsiteY1229" fmla="*/ 1650706 h 1667221"/>
              <a:gd name="connsiteX1230" fmla="*/ 591981 w 1948239"/>
              <a:gd name="connsiteY1230" fmla="*/ 1650719 h 1667221"/>
              <a:gd name="connsiteX1231" fmla="*/ 597805 w 1948239"/>
              <a:gd name="connsiteY1231" fmla="*/ 1644479 h 1667221"/>
              <a:gd name="connsiteX1232" fmla="*/ 559097 w 1948239"/>
              <a:gd name="connsiteY1232" fmla="*/ 1634529 h 1667221"/>
              <a:gd name="connsiteX1233" fmla="*/ 520391 w 1948239"/>
              <a:gd name="connsiteY1233" fmla="*/ 1621737 h 1667221"/>
              <a:gd name="connsiteX1234" fmla="*/ 500321 w 1948239"/>
              <a:gd name="connsiteY1234" fmla="*/ 1627424 h 1667221"/>
              <a:gd name="connsiteX1235" fmla="*/ 528993 w 1948239"/>
              <a:gd name="connsiteY1235" fmla="*/ 1634529 h 1667221"/>
              <a:gd name="connsiteX1236" fmla="*/ 517524 w 1948239"/>
              <a:gd name="connsiteY1236" fmla="*/ 1637372 h 1667221"/>
              <a:gd name="connsiteX1237" fmla="*/ 530425 w 1948239"/>
              <a:gd name="connsiteY1237" fmla="*/ 1608946 h 1667221"/>
              <a:gd name="connsiteX1238" fmla="*/ 488852 w 1948239"/>
              <a:gd name="connsiteY1238" fmla="*/ 1593311 h 1667221"/>
              <a:gd name="connsiteX1239" fmla="*/ 457314 w 1948239"/>
              <a:gd name="connsiteY1239" fmla="*/ 1576256 h 1667221"/>
              <a:gd name="connsiteX1240" fmla="*/ 464481 w 1948239"/>
              <a:gd name="connsiteY1240" fmla="*/ 1607525 h 1667221"/>
              <a:gd name="connsiteX1241" fmla="*/ 438676 w 1948239"/>
              <a:gd name="connsiteY1241" fmla="*/ 1600418 h 1667221"/>
              <a:gd name="connsiteX1242" fmla="*/ 405705 w 1948239"/>
              <a:gd name="connsiteY1242" fmla="*/ 1583361 h 1667221"/>
              <a:gd name="connsiteX1243" fmla="*/ 352661 w 1948239"/>
              <a:gd name="connsiteY1243" fmla="*/ 1542143 h 1667221"/>
              <a:gd name="connsiteX1244" fmla="*/ 265213 w 1948239"/>
              <a:gd name="connsiteY1244" fmla="*/ 1508031 h 1667221"/>
              <a:gd name="connsiteX1245" fmla="*/ 245143 w 1948239"/>
              <a:gd name="connsiteY1245" fmla="*/ 1493818 h 1667221"/>
              <a:gd name="connsiteX1246" fmla="*/ 227940 w 1948239"/>
              <a:gd name="connsiteY1246" fmla="*/ 1482447 h 1667221"/>
              <a:gd name="connsiteX1247" fmla="*/ 206436 w 1948239"/>
              <a:gd name="connsiteY1247" fmla="*/ 1476763 h 1667221"/>
              <a:gd name="connsiteX1248" fmla="*/ 187800 w 1948239"/>
              <a:gd name="connsiteY1248" fmla="*/ 1451178 h 1667221"/>
              <a:gd name="connsiteX1249" fmla="*/ 192100 w 1948239"/>
              <a:gd name="connsiteY1249" fmla="*/ 1462549 h 1667221"/>
              <a:gd name="connsiteX1250" fmla="*/ 156261 w 1948239"/>
              <a:gd name="connsiteY1250" fmla="*/ 1421329 h 1667221"/>
              <a:gd name="connsiteX1251" fmla="*/ 137624 w 1948239"/>
              <a:gd name="connsiteY1251" fmla="*/ 1387218 h 1667221"/>
              <a:gd name="connsiteX1252" fmla="*/ 140491 w 1948239"/>
              <a:gd name="connsiteY1252" fmla="*/ 1407117 h 1667221"/>
              <a:gd name="connsiteX1253" fmla="*/ 108952 w 1948239"/>
              <a:gd name="connsiteY1253" fmla="*/ 1364477 h 1667221"/>
              <a:gd name="connsiteX1254" fmla="*/ 98918 w 1948239"/>
              <a:gd name="connsiteY1254" fmla="*/ 1343157 h 1667221"/>
              <a:gd name="connsiteX1255" fmla="*/ 90316 w 1948239"/>
              <a:gd name="connsiteY1255" fmla="*/ 1321836 h 1667221"/>
              <a:gd name="connsiteX1256" fmla="*/ 80281 w 1948239"/>
              <a:gd name="connsiteY1256" fmla="*/ 1300517 h 1667221"/>
              <a:gd name="connsiteX1257" fmla="*/ 73113 w 1948239"/>
              <a:gd name="connsiteY1257" fmla="*/ 1279198 h 1667221"/>
              <a:gd name="connsiteX1258" fmla="*/ 63078 w 1948239"/>
              <a:gd name="connsiteY1258" fmla="*/ 1256456 h 1667221"/>
              <a:gd name="connsiteX1259" fmla="*/ 51609 w 1948239"/>
              <a:gd name="connsiteY1259" fmla="*/ 1232293 h 1667221"/>
              <a:gd name="connsiteX1260" fmla="*/ 53043 w 1948239"/>
              <a:gd name="connsiteY1260" fmla="*/ 1246506 h 1667221"/>
              <a:gd name="connsiteX1261" fmla="*/ 44442 w 1948239"/>
              <a:gd name="connsiteY1261" fmla="*/ 1212395 h 1667221"/>
              <a:gd name="connsiteX1262" fmla="*/ 60210 w 1948239"/>
              <a:gd name="connsiteY1262" fmla="*/ 1235135 h 1667221"/>
              <a:gd name="connsiteX1263" fmla="*/ 45875 w 1948239"/>
              <a:gd name="connsiteY1263" fmla="*/ 1162648 h 1667221"/>
              <a:gd name="connsiteX1264" fmla="*/ 27239 w 1948239"/>
              <a:gd name="connsiteY1264" fmla="*/ 1073105 h 1667221"/>
              <a:gd name="connsiteX1265" fmla="*/ 17203 w 1948239"/>
              <a:gd name="connsiteY1265" fmla="*/ 1101531 h 1667221"/>
              <a:gd name="connsiteX1266" fmla="*/ 28672 w 1948239"/>
              <a:gd name="connsiteY1266" fmla="*/ 1017673 h 1667221"/>
              <a:gd name="connsiteX1267" fmla="*/ 11469 w 1948239"/>
              <a:gd name="connsiteY1267" fmla="*/ 1053206 h 1667221"/>
              <a:gd name="connsiteX1268" fmla="*/ 11469 w 1948239"/>
              <a:gd name="connsiteY1268" fmla="*/ 989245 h 1667221"/>
              <a:gd name="connsiteX1269" fmla="*/ 4301 w 1948239"/>
              <a:gd name="connsiteY1269" fmla="*/ 976453 h 1667221"/>
              <a:gd name="connsiteX1270" fmla="*/ 5734 w 1948239"/>
              <a:gd name="connsiteY1270" fmla="*/ 903966 h 1667221"/>
              <a:gd name="connsiteX1271" fmla="*/ 0 w 1948239"/>
              <a:gd name="connsiteY1271" fmla="*/ 909651 h 1667221"/>
              <a:gd name="connsiteX1272" fmla="*/ 10036 w 1948239"/>
              <a:gd name="connsiteY1272" fmla="*/ 795945 h 1667221"/>
              <a:gd name="connsiteX1273" fmla="*/ 1434 w 1948239"/>
              <a:gd name="connsiteY1273" fmla="*/ 801630 h 1667221"/>
              <a:gd name="connsiteX1274" fmla="*/ 11469 w 1948239"/>
              <a:gd name="connsiteY1274" fmla="*/ 712086 h 1667221"/>
              <a:gd name="connsiteX1275" fmla="*/ 0 w 1948239"/>
              <a:gd name="connsiteY1275" fmla="*/ 730563 h 1667221"/>
              <a:gd name="connsiteX1276" fmla="*/ 20070 w 1948239"/>
              <a:gd name="connsiteY1276" fmla="*/ 622543 h 1667221"/>
              <a:gd name="connsiteX1277" fmla="*/ 5734 w 1948239"/>
              <a:gd name="connsiteY1277" fmla="*/ 599801 h 1667221"/>
              <a:gd name="connsiteX1278" fmla="*/ 20070 w 1948239"/>
              <a:gd name="connsiteY1278" fmla="*/ 540105 h 1667221"/>
              <a:gd name="connsiteX1279" fmla="*/ 11469 w 1948239"/>
              <a:gd name="connsiteY1279" fmla="*/ 557161 h 1667221"/>
              <a:gd name="connsiteX1280" fmla="*/ 15770 w 1948239"/>
              <a:gd name="connsiteY1280" fmla="*/ 557161 h 1667221"/>
              <a:gd name="connsiteX1281" fmla="*/ 7169 w 1948239"/>
              <a:gd name="connsiteY1281" fmla="*/ 572795 h 1667221"/>
              <a:gd name="connsiteX1282" fmla="*/ 22937 w 1948239"/>
              <a:gd name="connsiteY1282" fmla="*/ 504572 h 1667221"/>
              <a:gd name="connsiteX1283" fmla="*/ 7169 w 1948239"/>
              <a:gd name="connsiteY1283" fmla="*/ 521627 h 1667221"/>
              <a:gd name="connsiteX1284" fmla="*/ 55910 w 1948239"/>
              <a:gd name="connsiteY1284" fmla="*/ 379494 h 1667221"/>
              <a:gd name="connsiteX1285" fmla="*/ 73113 w 1948239"/>
              <a:gd name="connsiteY1285" fmla="*/ 386601 h 1667221"/>
              <a:gd name="connsiteX1286" fmla="*/ 63078 w 1948239"/>
              <a:gd name="connsiteY1286" fmla="*/ 436348 h 1667221"/>
              <a:gd name="connsiteX1287" fmla="*/ 88882 w 1948239"/>
              <a:gd name="connsiteY1287" fmla="*/ 393708 h 1667221"/>
              <a:gd name="connsiteX1288" fmla="*/ 81715 w 1948239"/>
              <a:gd name="connsiteY1288" fmla="*/ 427821 h 1667221"/>
              <a:gd name="connsiteX1289" fmla="*/ 84582 w 1948239"/>
              <a:gd name="connsiteY1289" fmla="*/ 426398 h 1667221"/>
              <a:gd name="connsiteX1290" fmla="*/ 78848 w 1948239"/>
              <a:gd name="connsiteY1290" fmla="*/ 451983 h 1667221"/>
              <a:gd name="connsiteX1291" fmla="*/ 110387 w 1948239"/>
              <a:gd name="connsiteY1291" fmla="*/ 454825 h 1667221"/>
              <a:gd name="connsiteX1292" fmla="*/ 86015 w 1948239"/>
              <a:gd name="connsiteY1292" fmla="*/ 500308 h 1667221"/>
              <a:gd name="connsiteX1293" fmla="*/ 86015 w 1948239"/>
              <a:gd name="connsiteY1293" fmla="*/ 540105 h 1667221"/>
              <a:gd name="connsiteX1294" fmla="*/ 106085 w 1948239"/>
              <a:gd name="connsiteY1294" fmla="*/ 496044 h 1667221"/>
              <a:gd name="connsiteX1295" fmla="*/ 114687 w 1948239"/>
              <a:gd name="connsiteY1295" fmla="*/ 547212 h 1667221"/>
              <a:gd name="connsiteX1296" fmla="*/ 117554 w 1948239"/>
              <a:gd name="connsiteY1296" fmla="*/ 683659 h 1667221"/>
              <a:gd name="connsiteX1297" fmla="*/ 97484 w 1948239"/>
              <a:gd name="connsiteY1297" fmla="*/ 696451 h 1667221"/>
              <a:gd name="connsiteX1298" fmla="*/ 101785 w 1948239"/>
              <a:gd name="connsiteY1298" fmla="*/ 737670 h 1667221"/>
              <a:gd name="connsiteX1299" fmla="*/ 86015 w 1948239"/>
              <a:gd name="connsiteY1299" fmla="*/ 751883 h 1667221"/>
              <a:gd name="connsiteX1300" fmla="*/ 91749 w 1948239"/>
              <a:gd name="connsiteY1300" fmla="*/ 777468 h 1667221"/>
              <a:gd name="connsiteX1301" fmla="*/ 110387 w 1948239"/>
              <a:gd name="connsiteY1301" fmla="*/ 760412 h 1667221"/>
              <a:gd name="connsiteX1302" fmla="*/ 101785 w 1948239"/>
              <a:gd name="connsiteY1302" fmla="*/ 818686 h 1667221"/>
              <a:gd name="connsiteX1303" fmla="*/ 108952 w 1948239"/>
              <a:gd name="connsiteY1303" fmla="*/ 803051 h 1667221"/>
              <a:gd name="connsiteX1304" fmla="*/ 107519 w 1948239"/>
              <a:gd name="connsiteY1304" fmla="*/ 915337 h 1667221"/>
              <a:gd name="connsiteX1305" fmla="*/ 111819 w 1948239"/>
              <a:gd name="connsiteY1305" fmla="*/ 1020514 h 1667221"/>
              <a:gd name="connsiteX1306" fmla="*/ 118988 w 1948239"/>
              <a:gd name="connsiteY1306" fmla="*/ 1011987 h 1667221"/>
              <a:gd name="connsiteX1307" fmla="*/ 117554 w 1948239"/>
              <a:gd name="connsiteY1307" fmla="*/ 1038992 h 1667221"/>
              <a:gd name="connsiteX1308" fmla="*/ 121855 w 1948239"/>
              <a:gd name="connsiteY1308" fmla="*/ 1033306 h 1667221"/>
              <a:gd name="connsiteX1309" fmla="*/ 120421 w 1948239"/>
              <a:gd name="connsiteY1309" fmla="*/ 1095845 h 1667221"/>
              <a:gd name="connsiteX1310" fmla="*/ 133324 w 1948239"/>
              <a:gd name="connsiteY1310" fmla="*/ 1186810 h 1667221"/>
              <a:gd name="connsiteX1311" fmla="*/ 136191 w 1948239"/>
              <a:gd name="connsiteY1311" fmla="*/ 1158384 h 1667221"/>
              <a:gd name="connsiteX1312" fmla="*/ 139058 w 1948239"/>
              <a:gd name="connsiteY1312" fmla="*/ 1206709 h 1667221"/>
              <a:gd name="connsiteX1313" fmla="*/ 149093 w 1948239"/>
              <a:gd name="connsiteY1313" fmla="*/ 1198181 h 1667221"/>
              <a:gd name="connsiteX1314" fmla="*/ 159128 w 1948239"/>
              <a:gd name="connsiteY1314" fmla="*/ 1243664 h 1667221"/>
              <a:gd name="connsiteX1315" fmla="*/ 166296 w 1948239"/>
              <a:gd name="connsiteY1315" fmla="*/ 1257877 h 1667221"/>
              <a:gd name="connsiteX1316" fmla="*/ 174897 w 1948239"/>
              <a:gd name="connsiteY1316" fmla="*/ 1272091 h 1667221"/>
              <a:gd name="connsiteX1317" fmla="*/ 183499 w 1948239"/>
              <a:gd name="connsiteY1317" fmla="*/ 1287725 h 1667221"/>
              <a:gd name="connsiteX1318" fmla="*/ 192100 w 1948239"/>
              <a:gd name="connsiteY1318" fmla="*/ 1301938 h 1667221"/>
              <a:gd name="connsiteX1319" fmla="*/ 199269 w 1948239"/>
              <a:gd name="connsiteY1319" fmla="*/ 1297674 h 1667221"/>
              <a:gd name="connsiteX1320" fmla="*/ 212170 w 1948239"/>
              <a:gd name="connsiteY1320" fmla="*/ 1321836 h 1667221"/>
              <a:gd name="connsiteX1321" fmla="*/ 210737 w 1948239"/>
              <a:gd name="connsiteY1321" fmla="*/ 1311888 h 1667221"/>
              <a:gd name="connsiteX1322" fmla="*/ 268081 w 1948239"/>
              <a:gd name="connsiteY1322" fmla="*/ 1382954 h 1667221"/>
              <a:gd name="connsiteX1323" fmla="*/ 262346 w 1948239"/>
              <a:gd name="connsiteY1323" fmla="*/ 1355949 h 1667221"/>
              <a:gd name="connsiteX1324" fmla="*/ 288151 w 1948239"/>
              <a:gd name="connsiteY1324" fmla="*/ 1388639 h 1667221"/>
              <a:gd name="connsiteX1325" fmla="*/ 316822 w 1948239"/>
              <a:gd name="connsiteY1325" fmla="*/ 1419908 h 1667221"/>
              <a:gd name="connsiteX1326" fmla="*/ 338325 w 1948239"/>
              <a:gd name="connsiteY1326" fmla="*/ 1419908 h 1667221"/>
              <a:gd name="connsiteX1327" fmla="*/ 345494 w 1948239"/>
              <a:gd name="connsiteY1327" fmla="*/ 1429858 h 1667221"/>
              <a:gd name="connsiteX1328" fmla="*/ 356963 w 1948239"/>
              <a:gd name="connsiteY1328" fmla="*/ 1442650 h 1667221"/>
              <a:gd name="connsiteX1329" fmla="*/ 358396 w 1948239"/>
              <a:gd name="connsiteY1329" fmla="*/ 1435543 h 1667221"/>
              <a:gd name="connsiteX1330" fmla="*/ 530425 w 1948239"/>
              <a:gd name="connsiteY1330" fmla="*/ 1523665 h 1667221"/>
              <a:gd name="connsiteX1331" fmla="*/ 725393 w 1948239"/>
              <a:gd name="connsiteY1331" fmla="*/ 1562042 h 1667221"/>
              <a:gd name="connsiteX1332" fmla="*/ 722525 w 1948239"/>
              <a:gd name="connsiteY1332" fmla="*/ 1559199 h 1667221"/>
              <a:gd name="connsiteX1333" fmla="*/ 802806 w 1948239"/>
              <a:gd name="connsiteY1333" fmla="*/ 1580519 h 1667221"/>
              <a:gd name="connsiteX1334" fmla="*/ 847248 w 1948239"/>
              <a:gd name="connsiteY1334" fmla="*/ 1564885 h 1667221"/>
              <a:gd name="connsiteX1335" fmla="*/ 868751 w 1948239"/>
              <a:gd name="connsiteY1335" fmla="*/ 1571992 h 1667221"/>
              <a:gd name="connsiteX1336" fmla="*/ 910326 w 1948239"/>
              <a:gd name="connsiteY1336" fmla="*/ 1576256 h 1667221"/>
              <a:gd name="connsiteX1337" fmla="*/ 904591 w 1948239"/>
              <a:gd name="connsiteY1337" fmla="*/ 1563462 h 1667221"/>
              <a:gd name="connsiteX1338" fmla="*/ 960500 w 1948239"/>
              <a:gd name="connsiteY1338" fmla="*/ 1556357 h 1667221"/>
              <a:gd name="connsiteX1339" fmla="*/ 1013543 w 1948239"/>
              <a:gd name="connsiteY1339" fmla="*/ 1552092 h 1667221"/>
              <a:gd name="connsiteX1340" fmla="*/ 1068020 w 1948239"/>
              <a:gd name="connsiteY1340" fmla="*/ 1546407 h 1667221"/>
              <a:gd name="connsiteX1341" fmla="*/ 1126796 w 1948239"/>
              <a:gd name="connsiteY1341" fmla="*/ 1532194 h 1667221"/>
              <a:gd name="connsiteX1342" fmla="*/ 1079488 w 1948239"/>
              <a:gd name="connsiteY1342" fmla="*/ 1552092 h 1667221"/>
              <a:gd name="connsiteX1343" fmla="*/ 1049382 w 1948239"/>
              <a:gd name="connsiteY1343" fmla="*/ 1562042 h 1667221"/>
              <a:gd name="connsiteX1344" fmla="*/ 1023578 w 1948239"/>
              <a:gd name="connsiteY1344" fmla="*/ 1569149 h 1667221"/>
              <a:gd name="connsiteX1345" fmla="*/ 989172 w 1948239"/>
              <a:gd name="connsiteY1345" fmla="*/ 1576256 h 1667221"/>
              <a:gd name="connsiteX1346" fmla="*/ 1065153 w 1948239"/>
              <a:gd name="connsiteY1346" fmla="*/ 1564885 h 1667221"/>
              <a:gd name="connsiteX1347" fmla="*/ 1098124 w 1948239"/>
              <a:gd name="connsiteY1347" fmla="*/ 1556357 h 1667221"/>
              <a:gd name="connsiteX1348" fmla="*/ 1142566 w 1948239"/>
              <a:gd name="connsiteY1348" fmla="*/ 1546407 h 1667221"/>
              <a:gd name="connsiteX1349" fmla="*/ 1106726 w 1948239"/>
              <a:gd name="connsiteY1349" fmla="*/ 1549250 h 1667221"/>
              <a:gd name="connsiteX1350" fmla="*/ 1175537 w 1948239"/>
              <a:gd name="connsiteY1350" fmla="*/ 1526508 h 1667221"/>
              <a:gd name="connsiteX1351" fmla="*/ 1222847 w 1948239"/>
              <a:gd name="connsiteY1351" fmla="*/ 1505189 h 1667221"/>
              <a:gd name="connsiteX1352" fmla="*/ 1284179 w 1948239"/>
              <a:gd name="connsiteY1352" fmla="*/ 1494378 h 1667221"/>
              <a:gd name="connsiteX1353" fmla="*/ 1281937 w 1948239"/>
              <a:gd name="connsiteY1353" fmla="*/ 1496927 h 1667221"/>
              <a:gd name="connsiteX1354" fmla="*/ 1301693 w 1948239"/>
              <a:gd name="connsiteY1354" fmla="*/ 1500925 h 1667221"/>
              <a:gd name="connsiteX1355" fmla="*/ 1280190 w 1948239"/>
              <a:gd name="connsiteY1355" fmla="*/ 1509453 h 1667221"/>
              <a:gd name="connsiteX1356" fmla="*/ 1333232 w 1948239"/>
              <a:gd name="connsiteY1356" fmla="*/ 1486711 h 1667221"/>
              <a:gd name="connsiteX1357" fmla="*/ 1312804 w 1948239"/>
              <a:gd name="connsiteY1357" fmla="*/ 1487955 h 1667221"/>
              <a:gd name="connsiteX1358" fmla="*/ 1306498 w 1948239"/>
              <a:gd name="connsiteY1358" fmla="*/ 1488997 h 1667221"/>
              <a:gd name="connsiteX1359" fmla="*/ 1320509 w 1948239"/>
              <a:gd name="connsiteY1359" fmla="*/ 1485468 h 1667221"/>
              <a:gd name="connsiteX1360" fmla="*/ 1354736 w 1948239"/>
              <a:gd name="connsiteY1360" fmla="*/ 1469656 h 1667221"/>
              <a:gd name="connsiteX1361" fmla="*/ 1326065 w 1948239"/>
              <a:gd name="connsiteY1361" fmla="*/ 1463969 h 1667221"/>
              <a:gd name="connsiteX1362" fmla="*/ 1369072 w 1948239"/>
              <a:gd name="connsiteY1362" fmla="*/ 1441229 h 1667221"/>
              <a:gd name="connsiteX1363" fmla="*/ 1375386 w 1948239"/>
              <a:gd name="connsiteY1363" fmla="*/ 1449993 h 1667221"/>
              <a:gd name="connsiteX1364" fmla="*/ 1370505 w 1948239"/>
              <a:gd name="connsiteY1364" fmla="*/ 1452599 h 1667221"/>
              <a:gd name="connsiteX1365" fmla="*/ 1378748 w 1948239"/>
              <a:gd name="connsiteY1365" fmla="*/ 1452422 h 1667221"/>
              <a:gd name="connsiteX1366" fmla="*/ 1388971 w 1948239"/>
              <a:gd name="connsiteY1366" fmla="*/ 1442811 h 1667221"/>
              <a:gd name="connsiteX1367" fmla="*/ 1389443 w 1948239"/>
              <a:gd name="connsiteY1367" fmla="*/ 1442501 h 1667221"/>
              <a:gd name="connsiteX1368" fmla="*/ 1391650 w 1948239"/>
              <a:gd name="connsiteY1368" fmla="*/ 1441051 h 1667221"/>
              <a:gd name="connsiteX1369" fmla="*/ 1396309 w 1948239"/>
              <a:gd name="connsiteY1369" fmla="*/ 1434122 h 1667221"/>
              <a:gd name="connsiteX1370" fmla="*/ 1423548 w 1948239"/>
              <a:gd name="connsiteY1370" fmla="*/ 1425595 h 1667221"/>
              <a:gd name="connsiteX1371" fmla="*/ 1450785 w 1948239"/>
              <a:gd name="connsiteY1371" fmla="*/ 1409960 h 1667221"/>
              <a:gd name="connsiteX1372" fmla="*/ 1510996 w 1948239"/>
              <a:gd name="connsiteY1372" fmla="*/ 1375847 h 1667221"/>
              <a:gd name="connsiteX1373" fmla="*/ 1510996 w 1948239"/>
              <a:gd name="connsiteY1373" fmla="*/ 1367320 h 1667221"/>
              <a:gd name="connsiteX1374" fmla="*/ 1521032 w 1948239"/>
              <a:gd name="connsiteY1374" fmla="*/ 1364477 h 1667221"/>
              <a:gd name="connsiteX1375" fmla="*/ 1546836 w 1948239"/>
              <a:gd name="connsiteY1375" fmla="*/ 1320416 h 1667221"/>
              <a:gd name="connsiteX1376" fmla="*/ 1510996 w 1948239"/>
              <a:gd name="connsiteY1376" fmla="*/ 1348842 h 1667221"/>
              <a:gd name="connsiteX1377" fmla="*/ 1515297 w 1948239"/>
              <a:gd name="connsiteY1377" fmla="*/ 1334629 h 1667221"/>
              <a:gd name="connsiteX1378" fmla="*/ 1539667 w 1948239"/>
              <a:gd name="connsiteY1378" fmla="*/ 1314731 h 1667221"/>
              <a:gd name="connsiteX1379" fmla="*/ 1558305 w 1948239"/>
              <a:gd name="connsiteY1379" fmla="*/ 1297674 h 1667221"/>
              <a:gd name="connsiteX1380" fmla="*/ 1581242 w 1948239"/>
              <a:gd name="connsiteY1380" fmla="*/ 1289146 h 1667221"/>
              <a:gd name="connsiteX1381" fmla="*/ 1574073 w 1948239"/>
              <a:gd name="connsiteY1381" fmla="*/ 1289146 h 1667221"/>
              <a:gd name="connsiteX1382" fmla="*/ 1614214 w 1948239"/>
              <a:gd name="connsiteY1382" fmla="*/ 1256456 h 1667221"/>
              <a:gd name="connsiteX1383" fmla="*/ 1637151 w 1948239"/>
              <a:gd name="connsiteY1383" fmla="*/ 1223766 h 1667221"/>
              <a:gd name="connsiteX1384" fmla="*/ 1651487 w 1948239"/>
              <a:gd name="connsiteY1384" fmla="*/ 1225187 h 1667221"/>
              <a:gd name="connsiteX1385" fmla="*/ 1660088 w 1948239"/>
              <a:gd name="connsiteY1385" fmla="*/ 1208131 h 1667221"/>
              <a:gd name="connsiteX1386" fmla="*/ 1667257 w 1948239"/>
              <a:gd name="connsiteY1386" fmla="*/ 1191074 h 1667221"/>
              <a:gd name="connsiteX1387" fmla="*/ 1693061 w 1948239"/>
              <a:gd name="connsiteY1387" fmla="*/ 1175439 h 1667221"/>
              <a:gd name="connsiteX1388" fmla="*/ 1718866 w 1948239"/>
              <a:gd name="connsiteY1388" fmla="*/ 1156963 h 1667221"/>
              <a:gd name="connsiteX1389" fmla="*/ 1714565 w 1948239"/>
              <a:gd name="connsiteY1389" fmla="*/ 1142749 h 1667221"/>
              <a:gd name="connsiteX1390" fmla="*/ 1754705 w 1948239"/>
              <a:gd name="connsiteY1390" fmla="*/ 1084474 h 1667221"/>
              <a:gd name="connsiteX1391" fmla="*/ 1777642 w 1948239"/>
              <a:gd name="connsiteY1391" fmla="*/ 1038992 h 1667221"/>
              <a:gd name="connsiteX1392" fmla="*/ 1803447 w 1948239"/>
              <a:gd name="connsiteY1392" fmla="*/ 993509 h 1667221"/>
              <a:gd name="connsiteX1393" fmla="*/ 1822084 w 1948239"/>
              <a:gd name="connsiteY1393" fmla="*/ 949448 h 1667221"/>
              <a:gd name="connsiteX1394" fmla="*/ 1813483 w 1948239"/>
              <a:gd name="connsiteY1394" fmla="*/ 943763 h 1667221"/>
              <a:gd name="connsiteX1395" fmla="*/ 1832118 w 1948239"/>
              <a:gd name="connsiteY1395" fmla="*/ 901123 h 1667221"/>
              <a:gd name="connsiteX1396" fmla="*/ 1826384 w 1948239"/>
              <a:gd name="connsiteY1396" fmla="*/ 905387 h 1667221"/>
              <a:gd name="connsiteX1397" fmla="*/ 1849321 w 1948239"/>
              <a:gd name="connsiteY1397" fmla="*/ 831479 h 1667221"/>
              <a:gd name="connsiteX1398" fmla="*/ 1855056 w 1948239"/>
              <a:gd name="connsiteY1398" fmla="*/ 795945 h 1667221"/>
              <a:gd name="connsiteX1399" fmla="*/ 1857923 w 1948239"/>
              <a:gd name="connsiteY1399" fmla="*/ 778888 h 1667221"/>
              <a:gd name="connsiteX1400" fmla="*/ 1859357 w 1948239"/>
              <a:gd name="connsiteY1400" fmla="*/ 761833 h 1667221"/>
              <a:gd name="connsiteX1401" fmla="*/ 1850756 w 1948239"/>
              <a:gd name="connsiteY1401" fmla="*/ 767518 h 1667221"/>
              <a:gd name="connsiteX1402" fmla="*/ 1843587 w 1948239"/>
              <a:gd name="connsiteY1402" fmla="*/ 790259 h 1667221"/>
              <a:gd name="connsiteX1403" fmla="*/ 1845021 w 1948239"/>
              <a:gd name="connsiteY1403" fmla="*/ 753305 h 1667221"/>
              <a:gd name="connsiteX1404" fmla="*/ 1852189 w 1948239"/>
              <a:gd name="connsiteY1404" fmla="*/ 709244 h 1667221"/>
              <a:gd name="connsiteX1405" fmla="*/ 1855056 w 1948239"/>
              <a:gd name="connsiteY1405" fmla="*/ 611172 h 1667221"/>
              <a:gd name="connsiteX1406" fmla="*/ 1850756 w 1948239"/>
              <a:gd name="connsiteY1406" fmla="*/ 616857 h 1667221"/>
              <a:gd name="connsiteX1407" fmla="*/ 1853623 w 1948239"/>
              <a:gd name="connsiteY1407" fmla="*/ 579902 h 1667221"/>
              <a:gd name="connsiteX1408" fmla="*/ 1843587 w 1948239"/>
              <a:gd name="connsiteY1408" fmla="*/ 584166 h 1667221"/>
              <a:gd name="connsiteX1409" fmla="*/ 1807748 w 1948239"/>
              <a:gd name="connsiteY1409" fmla="*/ 420714 h 1667221"/>
              <a:gd name="connsiteX1410" fmla="*/ 1793412 w 1948239"/>
              <a:gd name="connsiteY1410" fmla="*/ 433505 h 1667221"/>
              <a:gd name="connsiteX1411" fmla="*/ 1774775 w 1948239"/>
              <a:gd name="connsiteY1411" fmla="*/ 386601 h 1667221"/>
              <a:gd name="connsiteX1412" fmla="*/ 1761873 w 1948239"/>
              <a:gd name="connsiteY1412" fmla="*/ 363859 h 1667221"/>
              <a:gd name="connsiteX1413" fmla="*/ 1746103 w 1948239"/>
              <a:gd name="connsiteY1413" fmla="*/ 341119 h 1667221"/>
              <a:gd name="connsiteX1414" fmla="*/ 1728900 w 1948239"/>
              <a:gd name="connsiteY1414" fmla="*/ 318378 h 1667221"/>
              <a:gd name="connsiteX1415" fmla="*/ 1710265 w 1948239"/>
              <a:gd name="connsiteY1415" fmla="*/ 297058 h 1667221"/>
              <a:gd name="connsiteX1416" fmla="*/ 1691627 w 1948239"/>
              <a:gd name="connsiteY1416" fmla="*/ 277158 h 1667221"/>
              <a:gd name="connsiteX1417" fmla="*/ 1674423 w 1948239"/>
              <a:gd name="connsiteY1417" fmla="*/ 260101 h 1667221"/>
              <a:gd name="connsiteX1418" fmla="*/ 1672990 w 1948239"/>
              <a:gd name="connsiteY1418" fmla="*/ 260101 h 1667221"/>
              <a:gd name="connsiteX1419" fmla="*/ 1667256 w 1948239"/>
              <a:gd name="connsiteY1419" fmla="*/ 252995 h 1667221"/>
              <a:gd name="connsiteX1420" fmla="*/ 1672993 w 1948239"/>
              <a:gd name="connsiteY1420" fmla="*/ 258682 h 1667221"/>
              <a:gd name="connsiteX1421" fmla="*/ 1674424 w 1948239"/>
              <a:gd name="connsiteY1421" fmla="*/ 258682 h 1667221"/>
              <a:gd name="connsiteX1422" fmla="*/ 1655788 w 1948239"/>
              <a:gd name="connsiteY1422" fmla="*/ 235940 h 1667221"/>
              <a:gd name="connsiteX1423" fmla="*/ 1652921 w 1948239"/>
              <a:gd name="connsiteY1423" fmla="*/ 235940 h 1667221"/>
              <a:gd name="connsiteX1424" fmla="*/ 1667257 w 1948239"/>
              <a:gd name="connsiteY1424" fmla="*/ 251575 h 1667221"/>
              <a:gd name="connsiteX1425" fmla="*/ 1637151 w 1948239"/>
              <a:gd name="connsiteY1425" fmla="*/ 223149 h 1667221"/>
              <a:gd name="connsiteX1426" fmla="*/ 1611347 w 1948239"/>
              <a:gd name="connsiteY1426" fmla="*/ 196143 h 1667221"/>
              <a:gd name="connsiteX1427" fmla="*/ 1578375 w 1948239"/>
              <a:gd name="connsiteY1427" fmla="*/ 193300 h 1667221"/>
              <a:gd name="connsiteX1428" fmla="*/ 1538235 w 1948239"/>
              <a:gd name="connsiteY1428" fmla="*/ 169138 h 1667221"/>
              <a:gd name="connsiteX1429" fmla="*/ 1502394 w 1948239"/>
              <a:gd name="connsiteY1429" fmla="*/ 153503 h 1667221"/>
              <a:gd name="connsiteX1430" fmla="*/ 1473723 w 1948239"/>
              <a:gd name="connsiteY1430" fmla="*/ 136447 h 1667221"/>
              <a:gd name="connsiteX1431" fmla="*/ 1473723 w 1948239"/>
              <a:gd name="connsiteY1431" fmla="*/ 143554 h 1667221"/>
              <a:gd name="connsiteX1432" fmla="*/ 1406345 w 1948239"/>
              <a:gd name="connsiteY1432" fmla="*/ 115128 h 1667221"/>
              <a:gd name="connsiteX1433" fmla="*/ 1367638 w 1948239"/>
              <a:gd name="connsiteY1433" fmla="*/ 100914 h 1667221"/>
              <a:gd name="connsiteX1434" fmla="*/ 1327497 w 1948239"/>
              <a:gd name="connsiteY1434" fmla="*/ 88122 h 1667221"/>
              <a:gd name="connsiteX1435" fmla="*/ 1158335 w 1948239"/>
              <a:gd name="connsiteY1435" fmla="*/ 71065 h 1667221"/>
              <a:gd name="connsiteX1436" fmla="*/ 1098124 w 1948239"/>
              <a:gd name="connsiteY1436" fmla="*/ 55431 h 1667221"/>
              <a:gd name="connsiteX1437" fmla="*/ 1047949 w 1948239"/>
              <a:gd name="connsiteY1437" fmla="*/ 56853 h 1667221"/>
              <a:gd name="connsiteX1438" fmla="*/ 999208 w 1948239"/>
              <a:gd name="connsiteY1438" fmla="*/ 58274 h 1667221"/>
              <a:gd name="connsiteX1439" fmla="*/ 1050817 w 1948239"/>
              <a:gd name="connsiteY1439" fmla="*/ 68224 h 1667221"/>
              <a:gd name="connsiteX1440" fmla="*/ 993473 w 1948239"/>
              <a:gd name="connsiteY1440" fmla="*/ 83859 h 1667221"/>
              <a:gd name="connsiteX1441" fmla="*/ 1006375 w 1948239"/>
              <a:gd name="connsiteY1441" fmla="*/ 85279 h 1667221"/>
              <a:gd name="connsiteX1442" fmla="*/ 961935 w 1948239"/>
              <a:gd name="connsiteY1442" fmla="*/ 82436 h 1667221"/>
              <a:gd name="connsiteX1443" fmla="*/ 961935 w 1948239"/>
              <a:gd name="connsiteY1443" fmla="*/ 92386 h 1667221"/>
              <a:gd name="connsiteX1444" fmla="*/ 928961 w 1948239"/>
              <a:gd name="connsiteY1444" fmla="*/ 86700 h 1667221"/>
              <a:gd name="connsiteX1445" fmla="*/ 666617 w 1948239"/>
              <a:gd name="connsiteY1445" fmla="*/ 198986 h 1667221"/>
              <a:gd name="connsiteX1446" fmla="*/ 669484 w 1948239"/>
              <a:gd name="connsiteY1446" fmla="*/ 186195 h 1667221"/>
              <a:gd name="connsiteX1447" fmla="*/ 607839 w 1948239"/>
              <a:gd name="connsiteY1447" fmla="*/ 211778 h 1667221"/>
              <a:gd name="connsiteX1448" fmla="*/ 546196 w 1948239"/>
              <a:gd name="connsiteY1448" fmla="*/ 248732 h 1667221"/>
              <a:gd name="connsiteX1449" fmla="*/ 559097 w 1948239"/>
              <a:gd name="connsiteY1449" fmla="*/ 245890 h 1667221"/>
              <a:gd name="connsiteX1450" fmla="*/ 491719 w 1948239"/>
              <a:gd name="connsiteY1450" fmla="*/ 285687 h 1667221"/>
              <a:gd name="connsiteX1451" fmla="*/ 411439 w 1948239"/>
              <a:gd name="connsiteY1451" fmla="*/ 328326 h 1667221"/>
              <a:gd name="connsiteX1452" fmla="*/ 445845 w 1948239"/>
              <a:gd name="connsiteY1452" fmla="*/ 304164 h 1667221"/>
              <a:gd name="connsiteX1453" fmla="*/ 467348 w 1948239"/>
              <a:gd name="connsiteY1453" fmla="*/ 281424 h 1667221"/>
              <a:gd name="connsiteX1454" fmla="*/ 461537 w 1948239"/>
              <a:gd name="connsiteY1454" fmla="*/ 282944 h 1667221"/>
              <a:gd name="connsiteX1455" fmla="*/ 474517 w 1948239"/>
              <a:gd name="connsiteY1455" fmla="*/ 275737 h 1667221"/>
              <a:gd name="connsiteX1456" fmla="*/ 461614 w 1948239"/>
              <a:gd name="connsiteY1456" fmla="*/ 277158 h 1667221"/>
              <a:gd name="connsiteX1457" fmla="*/ 539027 w 1948239"/>
              <a:gd name="connsiteY1457" fmla="*/ 234519 h 1667221"/>
              <a:gd name="connsiteX1458" fmla="*/ 500321 w 1948239"/>
              <a:gd name="connsiteY1458" fmla="*/ 261525 h 1667221"/>
              <a:gd name="connsiteX1459" fmla="*/ 543329 w 1948239"/>
              <a:gd name="connsiteY1459" fmla="*/ 238783 h 1667221"/>
              <a:gd name="connsiteX1460" fmla="*/ 583469 w 1948239"/>
              <a:gd name="connsiteY1460" fmla="*/ 213199 h 1667221"/>
              <a:gd name="connsiteX1461" fmla="*/ 572000 w 1948239"/>
              <a:gd name="connsiteY1461" fmla="*/ 196143 h 1667221"/>
              <a:gd name="connsiteX1462" fmla="*/ 627909 w 1948239"/>
              <a:gd name="connsiteY1462" fmla="*/ 170560 h 1667221"/>
              <a:gd name="connsiteX1463" fmla="*/ 649414 w 1948239"/>
              <a:gd name="connsiteY1463" fmla="*/ 169138 h 1667221"/>
              <a:gd name="connsiteX1464" fmla="*/ 688120 w 1948239"/>
              <a:gd name="connsiteY1464" fmla="*/ 160610 h 1667221"/>
              <a:gd name="connsiteX1465" fmla="*/ 678085 w 1948239"/>
              <a:gd name="connsiteY1465" fmla="*/ 170560 h 1667221"/>
              <a:gd name="connsiteX1466" fmla="*/ 711057 w 1948239"/>
              <a:gd name="connsiteY1466" fmla="*/ 162031 h 1667221"/>
              <a:gd name="connsiteX1467" fmla="*/ 748330 w 1948239"/>
              <a:gd name="connsiteY1467" fmla="*/ 143554 h 1667221"/>
              <a:gd name="connsiteX1468" fmla="*/ 706757 w 1948239"/>
              <a:gd name="connsiteY1468" fmla="*/ 149239 h 1667221"/>
              <a:gd name="connsiteX1469" fmla="*/ 771267 w 1948239"/>
              <a:gd name="connsiteY1469" fmla="*/ 127920 h 1667221"/>
              <a:gd name="connsiteX1470" fmla="*/ 658015 w 1948239"/>
              <a:gd name="connsiteY1470" fmla="*/ 163453 h 1667221"/>
              <a:gd name="connsiteX1471" fmla="*/ 652281 w 1948239"/>
              <a:gd name="connsiteY1471" fmla="*/ 153503 h 1667221"/>
              <a:gd name="connsiteX1472" fmla="*/ 822876 w 1948239"/>
              <a:gd name="connsiteY1472" fmla="*/ 95229 h 1667221"/>
              <a:gd name="connsiteX1473" fmla="*/ 994906 w 1948239"/>
              <a:gd name="connsiteY1473" fmla="*/ 51167 h 1667221"/>
              <a:gd name="connsiteX1474" fmla="*/ 982005 w 1948239"/>
              <a:gd name="connsiteY1474" fmla="*/ 45482 h 1667221"/>
              <a:gd name="connsiteX1475" fmla="*/ 1003508 w 1948239"/>
              <a:gd name="connsiteY1475" fmla="*/ 32691 h 1667221"/>
              <a:gd name="connsiteX1476" fmla="*/ 1080921 w 1948239"/>
              <a:gd name="connsiteY1476" fmla="*/ 27004 h 1667221"/>
              <a:gd name="connsiteX1477" fmla="*/ 1055117 w 1948239"/>
              <a:gd name="connsiteY1477" fmla="*/ 18477 h 1667221"/>
              <a:gd name="connsiteX1478" fmla="*/ 1039348 w 1948239"/>
              <a:gd name="connsiteY1478" fmla="*/ 12792 h 1667221"/>
              <a:gd name="connsiteX1479" fmla="*/ 1089523 w 1948239"/>
              <a:gd name="connsiteY1479" fmla="*/ 12792 h 1667221"/>
              <a:gd name="connsiteX1480" fmla="*/ 1145433 w 1948239"/>
              <a:gd name="connsiteY1480" fmla="*/ 17056 h 1667221"/>
              <a:gd name="connsiteX1481" fmla="*/ 1174105 w 1948239"/>
              <a:gd name="connsiteY1481" fmla="*/ 19899 h 1667221"/>
              <a:gd name="connsiteX1482" fmla="*/ 1204209 w 1948239"/>
              <a:gd name="connsiteY1482" fmla="*/ 24163 h 1667221"/>
              <a:gd name="connsiteX1483" fmla="*/ 1234315 w 1948239"/>
              <a:gd name="connsiteY1483" fmla="*/ 27004 h 1667221"/>
              <a:gd name="connsiteX1484" fmla="*/ 1264420 w 1948239"/>
              <a:gd name="connsiteY1484" fmla="*/ 29847 h 1667221"/>
              <a:gd name="connsiteX1485" fmla="*/ 1238615 w 1948239"/>
              <a:gd name="connsiteY1485" fmla="*/ 18477 h 1667221"/>
              <a:gd name="connsiteX1486" fmla="*/ 1278755 w 1948239"/>
              <a:gd name="connsiteY1486" fmla="*/ 29847 h 1667221"/>
              <a:gd name="connsiteX1487" fmla="*/ 1298826 w 1948239"/>
              <a:gd name="connsiteY1487" fmla="*/ 36954 h 1667221"/>
              <a:gd name="connsiteX1488" fmla="*/ 1318896 w 1948239"/>
              <a:gd name="connsiteY1488" fmla="*/ 45482 h 1667221"/>
              <a:gd name="connsiteX1489" fmla="*/ 1356169 w 1948239"/>
              <a:gd name="connsiteY1489" fmla="*/ 56853 h 1667221"/>
              <a:gd name="connsiteX1490" fmla="*/ 1387708 w 1948239"/>
              <a:gd name="connsiteY1490" fmla="*/ 59696 h 1667221"/>
              <a:gd name="connsiteX1491" fmla="*/ 1351869 w 1948239"/>
              <a:gd name="connsiteY1491" fmla="*/ 39797 h 1667221"/>
              <a:gd name="connsiteX1492" fmla="*/ 1313161 w 1948239"/>
              <a:gd name="connsiteY1492" fmla="*/ 21320 h 1667221"/>
              <a:gd name="connsiteX1493" fmla="*/ 1343267 w 1948239"/>
              <a:gd name="connsiteY1493" fmla="*/ 22740 h 1667221"/>
              <a:gd name="connsiteX1494" fmla="*/ 1250083 w 1948239"/>
              <a:gd name="connsiteY1494" fmla="*/ 0 h 1667221"/>
              <a:gd name="connsiteX1495" fmla="*/ 1295958 w 1948239"/>
              <a:gd name="connsiteY1495" fmla="*/ 15634 h 1667221"/>
              <a:gd name="connsiteX1496" fmla="*/ 1250083 w 1948239"/>
              <a:gd name="connsiteY1496" fmla="*/ 0 h 166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Lst>
            <a:rect l="l" t="t" r="r" b="b"/>
            <a:pathLst>
              <a:path w="1948239" h="1667221">
                <a:moveTo>
                  <a:pt x="560145" y="1648531"/>
                </a:moveTo>
                <a:lnTo>
                  <a:pt x="582677" y="1650706"/>
                </a:lnTo>
                <a:lnTo>
                  <a:pt x="575942" y="1650697"/>
                </a:lnTo>
                <a:close/>
                <a:moveTo>
                  <a:pt x="547629" y="1647322"/>
                </a:moveTo>
                <a:cubicBezTo>
                  <a:pt x="549063" y="1646966"/>
                  <a:pt x="553094" y="1647499"/>
                  <a:pt x="558291" y="1648276"/>
                </a:cubicBezTo>
                <a:lnTo>
                  <a:pt x="560145" y="1648531"/>
                </a:lnTo>
                <a:close/>
                <a:moveTo>
                  <a:pt x="1035048" y="1645899"/>
                </a:moveTo>
                <a:cubicBezTo>
                  <a:pt x="1029313" y="1655848"/>
                  <a:pt x="1016410" y="1655848"/>
                  <a:pt x="1002074" y="1655848"/>
                </a:cubicBezTo>
                <a:cubicBezTo>
                  <a:pt x="987738" y="1655848"/>
                  <a:pt x="970535" y="1657270"/>
                  <a:pt x="959066" y="1665798"/>
                </a:cubicBezTo>
                <a:cubicBezTo>
                  <a:pt x="951899" y="1654427"/>
                  <a:pt x="1014977" y="1653006"/>
                  <a:pt x="1035048" y="1645899"/>
                </a:cubicBezTo>
                <a:close/>
                <a:moveTo>
                  <a:pt x="1139699" y="1628844"/>
                </a:moveTo>
                <a:lnTo>
                  <a:pt x="1137849" y="1630679"/>
                </a:lnTo>
                <a:lnTo>
                  <a:pt x="1135061" y="1629244"/>
                </a:lnTo>
                <a:close/>
                <a:moveTo>
                  <a:pt x="1057984" y="1590468"/>
                </a:moveTo>
                <a:cubicBezTo>
                  <a:pt x="1070887" y="1607525"/>
                  <a:pt x="1017843" y="1600418"/>
                  <a:pt x="1000641" y="1600418"/>
                </a:cubicBezTo>
                <a:cubicBezTo>
                  <a:pt x="1022145" y="1601839"/>
                  <a:pt x="1053684" y="1614630"/>
                  <a:pt x="1090957" y="1596154"/>
                </a:cubicBezTo>
                <a:cubicBezTo>
                  <a:pt x="1080921" y="1597575"/>
                  <a:pt x="1069453" y="1597575"/>
                  <a:pt x="1059418" y="1597575"/>
                </a:cubicBezTo>
                <a:lnTo>
                  <a:pt x="1066585" y="1596154"/>
                </a:lnTo>
                <a:close/>
                <a:moveTo>
                  <a:pt x="642245" y="1576256"/>
                </a:moveTo>
                <a:cubicBezTo>
                  <a:pt x="645112" y="1583361"/>
                  <a:pt x="679518" y="1586204"/>
                  <a:pt x="666617" y="1591890"/>
                </a:cubicBezTo>
                <a:lnTo>
                  <a:pt x="650846" y="1590468"/>
                </a:lnTo>
                <a:cubicBezTo>
                  <a:pt x="673784" y="1591890"/>
                  <a:pt x="660882" y="1608946"/>
                  <a:pt x="695288" y="1606103"/>
                </a:cubicBezTo>
                <a:cubicBezTo>
                  <a:pt x="688120" y="1604682"/>
                  <a:pt x="682385" y="1604682"/>
                  <a:pt x="675218" y="1603261"/>
                </a:cubicBezTo>
                <a:cubicBezTo>
                  <a:pt x="699588" y="1603261"/>
                  <a:pt x="645112" y="1586204"/>
                  <a:pt x="683820" y="1587625"/>
                </a:cubicBezTo>
                <a:cubicBezTo>
                  <a:pt x="699588" y="1589047"/>
                  <a:pt x="660882" y="1576256"/>
                  <a:pt x="642245" y="1576256"/>
                </a:cubicBezTo>
                <a:close/>
                <a:moveTo>
                  <a:pt x="718987" y="1574456"/>
                </a:moveTo>
                <a:cubicBezTo>
                  <a:pt x="714014" y="1574300"/>
                  <a:pt x="708548" y="1575189"/>
                  <a:pt x="702455" y="1577676"/>
                </a:cubicBezTo>
                <a:cubicBezTo>
                  <a:pt x="719658" y="1593311"/>
                  <a:pt x="731127" y="1580519"/>
                  <a:pt x="754064" y="1589047"/>
                </a:cubicBezTo>
                <a:cubicBezTo>
                  <a:pt x="744388" y="1584782"/>
                  <a:pt x="733905" y="1574922"/>
                  <a:pt x="718987" y="1574456"/>
                </a:cubicBezTo>
                <a:close/>
                <a:moveTo>
                  <a:pt x="381333" y="1556357"/>
                </a:moveTo>
                <a:cubicBezTo>
                  <a:pt x="388502"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7" y="1489287"/>
                </a:moveTo>
                <a:cubicBezTo>
                  <a:pt x="288868" y="1489909"/>
                  <a:pt x="288151" y="1491686"/>
                  <a:pt x="288151" y="1495239"/>
                </a:cubicBezTo>
                <a:cubicBezTo>
                  <a:pt x="292451" y="1499503"/>
                  <a:pt x="332591" y="1522244"/>
                  <a:pt x="329724" y="1529351"/>
                </a:cubicBezTo>
                <a:lnTo>
                  <a:pt x="346927" y="1525088"/>
                </a:lnTo>
                <a:cubicBezTo>
                  <a:pt x="323990" y="1516560"/>
                  <a:pt x="309654" y="1495239"/>
                  <a:pt x="319690" y="1498082"/>
                </a:cubicBezTo>
                <a:cubicBezTo>
                  <a:pt x="304637" y="1495950"/>
                  <a:pt x="294423" y="1487422"/>
                  <a:pt x="290257" y="1489287"/>
                </a:cubicBezTo>
                <a:close/>
                <a:moveTo>
                  <a:pt x="1306498" y="1488997"/>
                </a:moveTo>
                <a:lnTo>
                  <a:pt x="1287357" y="1493818"/>
                </a:lnTo>
                <a:lnTo>
                  <a:pt x="1284179" y="1494378"/>
                </a:lnTo>
                <a:lnTo>
                  <a:pt x="1285924" y="1492396"/>
                </a:lnTo>
                <a:close/>
                <a:moveTo>
                  <a:pt x="1437884" y="1485290"/>
                </a:moveTo>
                <a:cubicBezTo>
                  <a:pt x="1430715" y="1488132"/>
                  <a:pt x="1416379"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1" y="1442811"/>
                </a:lnTo>
                <a:lnTo>
                  <a:pt x="1376239" y="1451178"/>
                </a:lnTo>
                <a:lnTo>
                  <a:pt x="1375386" y="1449993"/>
                </a:lnTo>
                <a:close/>
                <a:moveTo>
                  <a:pt x="1493793" y="1441229"/>
                </a:moveTo>
                <a:cubicBezTo>
                  <a:pt x="1485191" y="1442650"/>
                  <a:pt x="1476590" y="1454021"/>
                  <a:pt x="1467988" y="1455442"/>
                </a:cubicBezTo>
                <a:cubicBezTo>
                  <a:pt x="1463688" y="1448335"/>
                  <a:pt x="1460821" y="1452599"/>
                  <a:pt x="1447918" y="1461128"/>
                </a:cubicBezTo>
                <a:cubicBezTo>
                  <a:pt x="1445051" y="1462549"/>
                  <a:pt x="1440751" y="1463969"/>
                  <a:pt x="1435017" y="1468233"/>
                </a:cubicBezTo>
                <a:cubicBezTo>
                  <a:pt x="1440751" y="1466813"/>
                  <a:pt x="1445051" y="1463969"/>
                  <a:pt x="1449353" y="1461128"/>
                </a:cubicBezTo>
                <a:cubicBezTo>
                  <a:pt x="1466555" y="1452599"/>
                  <a:pt x="1470855" y="1463969"/>
                  <a:pt x="1493793" y="1441229"/>
                </a:cubicBezTo>
                <a:close/>
                <a:moveTo>
                  <a:pt x="1386812" y="1428968"/>
                </a:moveTo>
                <a:cubicBezTo>
                  <a:pt x="1390216" y="1429146"/>
                  <a:pt x="1392008" y="1430567"/>
                  <a:pt x="1392008" y="1432699"/>
                </a:cubicBezTo>
                <a:cubicBezTo>
                  <a:pt x="1384841" y="1434122"/>
                  <a:pt x="1377672" y="1434122"/>
                  <a:pt x="1371938" y="1432699"/>
                </a:cubicBezTo>
                <a:cubicBezTo>
                  <a:pt x="1378390" y="1429857"/>
                  <a:pt x="1383407" y="1428791"/>
                  <a:pt x="1386812" y="1428968"/>
                </a:cubicBezTo>
                <a:close/>
                <a:moveTo>
                  <a:pt x="1629984" y="1402852"/>
                </a:moveTo>
                <a:lnTo>
                  <a:pt x="1624252" y="1405694"/>
                </a:lnTo>
                <a:lnTo>
                  <a:pt x="1627116" y="1404273"/>
                </a:lnTo>
                <a:cubicBezTo>
                  <a:pt x="1628549" y="1404273"/>
                  <a:pt x="1628549" y="1402852"/>
                  <a:pt x="1629984" y="1402852"/>
                </a:cubicBezTo>
                <a:close/>
                <a:moveTo>
                  <a:pt x="1506695" y="1361633"/>
                </a:moveTo>
                <a:lnTo>
                  <a:pt x="1506695" y="1367318"/>
                </a:lnTo>
                <a:cubicBezTo>
                  <a:pt x="1500960" y="1368740"/>
                  <a:pt x="1498093" y="1368740"/>
                  <a:pt x="1506695" y="1361633"/>
                </a:cubicBezTo>
                <a:close/>
                <a:moveTo>
                  <a:pt x="78422" y="1263629"/>
                </a:moveTo>
                <a:cubicBezTo>
                  <a:pt x="77504" y="1263207"/>
                  <a:pt x="76698" y="1263917"/>
                  <a:pt x="75981" y="1266404"/>
                </a:cubicBezTo>
                <a:cubicBezTo>
                  <a:pt x="81715" y="1277775"/>
                  <a:pt x="84582" y="1291989"/>
                  <a:pt x="90316" y="1304781"/>
                </a:cubicBezTo>
                <a:cubicBezTo>
                  <a:pt x="94616" y="1316152"/>
                  <a:pt x="100351" y="1326100"/>
                  <a:pt x="110387" y="1326100"/>
                </a:cubicBezTo>
                <a:lnTo>
                  <a:pt x="100351" y="1303360"/>
                </a:lnTo>
                <a:lnTo>
                  <a:pt x="94616" y="1291989"/>
                </a:lnTo>
                <a:lnTo>
                  <a:pt x="90316" y="1280618"/>
                </a:lnTo>
                <a:cubicBezTo>
                  <a:pt x="84940" y="1276354"/>
                  <a:pt x="81177" y="1264895"/>
                  <a:pt x="78422" y="1263629"/>
                </a:cubicBezTo>
                <a:close/>
                <a:moveTo>
                  <a:pt x="22938" y="1131378"/>
                </a:moveTo>
                <a:cubicBezTo>
                  <a:pt x="25805" y="1152697"/>
                  <a:pt x="27238" y="1172596"/>
                  <a:pt x="31539" y="1193917"/>
                </a:cubicBezTo>
                <a:cubicBezTo>
                  <a:pt x="24372" y="1169754"/>
                  <a:pt x="24372" y="1166911"/>
                  <a:pt x="24372" y="1162647"/>
                </a:cubicBezTo>
                <a:cubicBezTo>
                  <a:pt x="24372" y="1158384"/>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3"/>
                  <a:pt x="759799" y="1125693"/>
                  <a:pt x="759799" y="1125693"/>
                </a:cubicBezTo>
                <a:lnTo>
                  <a:pt x="748331" y="1128536"/>
                </a:lnTo>
                <a:lnTo>
                  <a:pt x="746896" y="1128536"/>
                </a:lnTo>
                <a:lnTo>
                  <a:pt x="745781" y="1134856"/>
                </a:lnTo>
                <a:lnTo>
                  <a:pt x="745642" y="1135643"/>
                </a:lnTo>
                <a:cubicBezTo>
                  <a:pt x="746538" y="1137775"/>
                  <a:pt x="748330" y="1139906"/>
                  <a:pt x="749763" y="1142749"/>
                </a:cubicBezTo>
                <a:cubicBezTo>
                  <a:pt x="748331" y="1142749"/>
                  <a:pt x="749763" y="1141328"/>
                  <a:pt x="749763"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3"/>
                  <a:pt x="762666"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lnTo>
                  <a:pt x="711056" y="1128536"/>
                </a:lnTo>
                <a:close/>
                <a:moveTo>
                  <a:pt x="94616" y="1111480"/>
                </a:moveTo>
                <a:cubicBezTo>
                  <a:pt x="93184" y="1125694"/>
                  <a:pt x="91749" y="1128537"/>
                  <a:pt x="101785" y="1149856"/>
                </a:cubicBezTo>
                <a:cubicBezTo>
                  <a:pt x="101785" y="1134221"/>
                  <a:pt x="98918" y="1115744"/>
                  <a:pt x="94616" y="1111480"/>
                </a:cubicBezTo>
                <a:close/>
                <a:moveTo>
                  <a:pt x="787396" y="1107039"/>
                </a:moveTo>
                <a:lnTo>
                  <a:pt x="787685" y="1107095"/>
                </a:lnTo>
                <a:lnTo>
                  <a:pt x="787574" y="1107216"/>
                </a:lnTo>
                <a:cubicBezTo>
                  <a:pt x="783811" y="1107571"/>
                  <a:pt x="779869" y="1107216"/>
                  <a:pt x="781302" y="1108638"/>
                </a:cubicBezTo>
                <a:cubicBezTo>
                  <a:pt x="783453" y="1108638"/>
                  <a:pt x="785245" y="1107572"/>
                  <a:pt x="787396" y="1107039"/>
                </a:cubicBezTo>
                <a:close/>
                <a:moveTo>
                  <a:pt x="736862" y="1098688"/>
                </a:moveTo>
                <a:cubicBezTo>
                  <a:pt x="735427" y="1102951"/>
                  <a:pt x="736862" y="1111479"/>
                  <a:pt x="732560" y="1118586"/>
                </a:cubicBezTo>
                <a:cubicBezTo>
                  <a:pt x="731126" y="1117165"/>
                  <a:pt x="726826" y="1112901"/>
                  <a:pt x="726826" y="1107215"/>
                </a:cubicBezTo>
                <a:cubicBezTo>
                  <a:pt x="726826" y="1101531"/>
                  <a:pt x="729693" y="1097267"/>
                  <a:pt x="736862" y="1098688"/>
                </a:cubicBezTo>
                <a:close/>
                <a:moveTo>
                  <a:pt x="799940" y="1080212"/>
                </a:moveTo>
                <a:lnTo>
                  <a:pt x="797072" y="1084475"/>
                </a:lnTo>
                <a:lnTo>
                  <a:pt x="807107" y="1087317"/>
                </a:lnTo>
                <a:close/>
                <a:moveTo>
                  <a:pt x="766786" y="1077545"/>
                </a:moveTo>
                <a:cubicBezTo>
                  <a:pt x="770549" y="1078078"/>
                  <a:pt x="774850" y="1079499"/>
                  <a:pt x="779867" y="1080209"/>
                </a:cubicBezTo>
                <a:cubicBezTo>
                  <a:pt x="772700" y="1078789"/>
                  <a:pt x="772700" y="1085896"/>
                  <a:pt x="772700" y="1085896"/>
                </a:cubicBezTo>
                <a:cubicBezTo>
                  <a:pt x="772700" y="1073102"/>
                  <a:pt x="761230" y="1083052"/>
                  <a:pt x="756930" y="1080209"/>
                </a:cubicBezTo>
                <a:cubicBezTo>
                  <a:pt x="759797" y="1077367"/>
                  <a:pt x="763023" y="1077012"/>
                  <a:pt x="766786" y="1077545"/>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3" y="1041835"/>
                  <a:pt x="1632850" y="1036149"/>
                  <a:pt x="1627116" y="1027621"/>
                </a:cubicBezTo>
                <a:close/>
                <a:moveTo>
                  <a:pt x="1580704" y="1027620"/>
                </a:moveTo>
                <a:cubicBezTo>
                  <a:pt x="1581959" y="1026910"/>
                  <a:pt x="1582676" y="1026910"/>
                  <a:pt x="1582676" y="1030462"/>
                </a:cubicBezTo>
                <a:cubicBezTo>
                  <a:pt x="1582676" y="1041833"/>
                  <a:pt x="1578374" y="1030462"/>
                  <a:pt x="1575507" y="1029042"/>
                </a:cubicBezTo>
                <a:cubicBezTo>
                  <a:pt x="1577657" y="1029752"/>
                  <a:pt x="1579449" y="1028331"/>
                  <a:pt x="1580704" y="1027620"/>
                </a:cubicBezTo>
                <a:close/>
                <a:moveTo>
                  <a:pt x="822877" y="1024780"/>
                </a:moveTo>
                <a:lnTo>
                  <a:pt x="824310" y="1030464"/>
                </a:lnTo>
                <a:lnTo>
                  <a:pt x="827177" y="1029044"/>
                </a:lnTo>
                <a:close/>
                <a:moveTo>
                  <a:pt x="1625683" y="1014829"/>
                </a:moveTo>
                <a:lnTo>
                  <a:pt x="1631417" y="1016250"/>
                </a:lnTo>
                <a:lnTo>
                  <a:pt x="1628550" y="1021936"/>
                </a:lnTo>
                <a:close/>
                <a:moveTo>
                  <a:pt x="1577119" y="1012873"/>
                </a:moveTo>
                <a:cubicBezTo>
                  <a:pt x="1579090" y="1013051"/>
                  <a:pt x="1581241" y="1014117"/>
                  <a:pt x="1584108" y="1017670"/>
                </a:cubicBezTo>
                <a:cubicBezTo>
                  <a:pt x="1578373" y="1017670"/>
                  <a:pt x="1574072" y="1016249"/>
                  <a:pt x="1571205" y="1013406"/>
                </a:cubicBezTo>
                <a:cubicBezTo>
                  <a:pt x="1573356" y="1013406"/>
                  <a:pt x="1575147" y="1012696"/>
                  <a:pt x="1577119" y="1012873"/>
                </a:cubicBezTo>
                <a:close/>
                <a:moveTo>
                  <a:pt x="1632850" y="1002038"/>
                </a:moveTo>
                <a:lnTo>
                  <a:pt x="1641452" y="1010566"/>
                </a:lnTo>
                <a:cubicBezTo>
                  <a:pt x="1634283" y="1011987"/>
                  <a:pt x="1638584" y="1004881"/>
                  <a:pt x="1632850" y="1002038"/>
                </a:cubicBezTo>
                <a:close/>
                <a:moveTo>
                  <a:pt x="800835" y="993864"/>
                </a:moveTo>
                <a:lnTo>
                  <a:pt x="809974" y="996351"/>
                </a:lnTo>
                <a:lnTo>
                  <a:pt x="809975" y="996351"/>
                </a:lnTo>
                <a:cubicBezTo>
                  <a:pt x="805673" y="996351"/>
                  <a:pt x="799938" y="997772"/>
                  <a:pt x="797071" y="997772"/>
                </a:cubicBezTo>
                <a:cubicBezTo>
                  <a:pt x="796355" y="994219"/>
                  <a:pt x="798147" y="993509"/>
                  <a:pt x="800835" y="993864"/>
                </a:cubicBezTo>
                <a:close/>
                <a:moveTo>
                  <a:pt x="1500961" y="979296"/>
                </a:moveTo>
                <a:cubicBezTo>
                  <a:pt x="1502395" y="986403"/>
                  <a:pt x="1510997" y="986403"/>
                  <a:pt x="1510997" y="986403"/>
                </a:cubicBezTo>
                <a:cubicBezTo>
                  <a:pt x="1492360" y="984981"/>
                  <a:pt x="1509562" y="999194"/>
                  <a:pt x="1508129" y="1003458"/>
                </a:cubicBezTo>
                <a:cubicBezTo>
                  <a:pt x="1499528" y="997774"/>
                  <a:pt x="1502395" y="990667"/>
                  <a:pt x="1500961" y="979296"/>
                </a:cubicBezTo>
                <a:close/>
                <a:moveTo>
                  <a:pt x="851549" y="970769"/>
                </a:moveTo>
                <a:cubicBezTo>
                  <a:pt x="854416" y="977876"/>
                  <a:pt x="851549" y="990667"/>
                  <a:pt x="847247" y="994931"/>
                </a:cubicBezTo>
                <a:cubicBezTo>
                  <a:pt x="851549" y="1000616"/>
                  <a:pt x="863017" y="997774"/>
                  <a:pt x="865884" y="996352"/>
                </a:cubicBezTo>
                <a:cubicBezTo>
                  <a:pt x="835778" y="983560"/>
                  <a:pt x="871619" y="989246"/>
                  <a:pt x="864450" y="979296"/>
                </a:cubicBezTo>
                <a:cubicBezTo>
                  <a:pt x="861583" y="977876"/>
                  <a:pt x="860150" y="982139"/>
                  <a:pt x="855849" y="980717"/>
                </a:cubicBezTo>
                <a:cubicBezTo>
                  <a:pt x="852981" y="977876"/>
                  <a:pt x="854416" y="975032"/>
                  <a:pt x="857283" y="973612"/>
                </a:cubicBezTo>
                <a:cubicBezTo>
                  <a:pt x="855849" y="973612"/>
                  <a:pt x="852981" y="972189"/>
                  <a:pt x="851549" y="970769"/>
                </a:cubicBezTo>
                <a:close/>
                <a:moveTo>
                  <a:pt x="907458" y="956554"/>
                </a:moveTo>
                <a:lnTo>
                  <a:pt x="907458" y="957975"/>
                </a:lnTo>
                <a:lnTo>
                  <a:pt x="906025" y="957975"/>
                </a:lnTo>
                <a:close/>
                <a:moveTo>
                  <a:pt x="1469422" y="953711"/>
                </a:moveTo>
                <a:cubicBezTo>
                  <a:pt x="1478023" y="950868"/>
                  <a:pt x="1478023" y="963661"/>
                  <a:pt x="1482323" y="967925"/>
                </a:cubicBezTo>
                <a:cubicBezTo>
                  <a:pt x="1478023" y="966502"/>
                  <a:pt x="1475156" y="963661"/>
                  <a:pt x="1473722" y="970766"/>
                </a:cubicBezTo>
                <a:cubicBezTo>
                  <a:pt x="1467987" y="967925"/>
                  <a:pt x="1469422" y="959397"/>
                  <a:pt x="1469422" y="953711"/>
                </a:cubicBezTo>
                <a:close/>
                <a:moveTo>
                  <a:pt x="1917416" y="950158"/>
                </a:moveTo>
                <a:cubicBezTo>
                  <a:pt x="1919208" y="949447"/>
                  <a:pt x="1921000" y="949447"/>
                  <a:pt x="1922434" y="950868"/>
                </a:cubicBezTo>
                <a:lnTo>
                  <a:pt x="1912398" y="953711"/>
                </a:lnTo>
                <a:cubicBezTo>
                  <a:pt x="1913832" y="952290"/>
                  <a:pt x="1915623" y="950868"/>
                  <a:pt x="1917416" y="950158"/>
                </a:cubicBezTo>
                <a:close/>
                <a:moveTo>
                  <a:pt x="1499528" y="948027"/>
                </a:moveTo>
                <a:lnTo>
                  <a:pt x="1492359" y="955134"/>
                </a:lnTo>
                <a:lnTo>
                  <a:pt x="1499528" y="959398"/>
                </a:lnTo>
                <a:close/>
                <a:moveTo>
                  <a:pt x="1379107" y="942342"/>
                </a:moveTo>
                <a:cubicBezTo>
                  <a:pt x="1380540" y="948027"/>
                  <a:pt x="1383407" y="953713"/>
                  <a:pt x="1384842" y="956556"/>
                </a:cubicBezTo>
                <a:cubicBezTo>
                  <a:pt x="1374806" y="956556"/>
                  <a:pt x="1377673" y="948027"/>
                  <a:pt x="1379107" y="942342"/>
                </a:cubicBezTo>
                <a:close/>
                <a:moveTo>
                  <a:pt x="1287177" y="930616"/>
                </a:moveTo>
                <a:cubicBezTo>
                  <a:pt x="1288790" y="930616"/>
                  <a:pt x="1290939" y="930971"/>
                  <a:pt x="1291656" y="930971"/>
                </a:cubicBezTo>
                <a:cubicBezTo>
                  <a:pt x="1293091" y="932392"/>
                  <a:pt x="1295958" y="932392"/>
                  <a:pt x="1294525" y="936658"/>
                </a:cubicBezTo>
                <a:lnTo>
                  <a:pt x="1285922" y="932392"/>
                </a:lnTo>
                <a:cubicBezTo>
                  <a:pt x="1284489" y="930971"/>
                  <a:pt x="1285564" y="930616"/>
                  <a:pt x="1287177" y="930616"/>
                </a:cubicBezTo>
                <a:close/>
                <a:moveTo>
                  <a:pt x="815708" y="929549"/>
                </a:moveTo>
                <a:cubicBezTo>
                  <a:pt x="820010" y="928128"/>
                  <a:pt x="818575" y="933813"/>
                  <a:pt x="818575" y="935235"/>
                </a:cubicBezTo>
                <a:cubicBezTo>
                  <a:pt x="817141" y="935235"/>
                  <a:pt x="815708" y="936656"/>
                  <a:pt x="812841" y="935235"/>
                </a:cubicBezTo>
                <a:close/>
                <a:moveTo>
                  <a:pt x="915163" y="926707"/>
                </a:moveTo>
                <a:cubicBezTo>
                  <a:pt x="914267" y="925997"/>
                  <a:pt x="913909" y="926707"/>
                  <a:pt x="914626" y="930971"/>
                </a:cubicBezTo>
                <a:lnTo>
                  <a:pt x="918926" y="930971"/>
                </a:lnTo>
                <a:cubicBezTo>
                  <a:pt x="917493" y="929550"/>
                  <a:pt x="916059" y="927418"/>
                  <a:pt x="915163" y="926707"/>
                </a:cubicBezTo>
                <a:close/>
                <a:moveTo>
                  <a:pt x="1414946" y="925285"/>
                </a:moveTo>
                <a:lnTo>
                  <a:pt x="1412079" y="929549"/>
                </a:lnTo>
                <a:lnTo>
                  <a:pt x="1419247" y="928128"/>
                </a:lnTo>
                <a:close/>
                <a:moveTo>
                  <a:pt x="1475156" y="913916"/>
                </a:moveTo>
                <a:cubicBezTo>
                  <a:pt x="1476591" y="915337"/>
                  <a:pt x="1475156" y="915337"/>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4"/>
                </a:moveTo>
                <a:cubicBezTo>
                  <a:pt x="913192" y="911073"/>
                  <a:pt x="910325" y="921021"/>
                  <a:pt x="908892" y="923864"/>
                </a:cubicBezTo>
                <a:cubicBezTo>
                  <a:pt x="913192" y="923864"/>
                  <a:pt x="918926" y="916757"/>
                  <a:pt x="913192" y="912494"/>
                </a:cubicBezTo>
                <a:close/>
                <a:moveTo>
                  <a:pt x="1227148" y="895438"/>
                </a:moveTo>
                <a:lnTo>
                  <a:pt x="1225713" y="911073"/>
                </a:lnTo>
                <a:cubicBezTo>
                  <a:pt x="1221412" y="905387"/>
                  <a:pt x="1225713" y="894017"/>
                  <a:pt x="1227148" y="895438"/>
                </a:cubicBezTo>
                <a:close/>
                <a:moveTo>
                  <a:pt x="888822" y="895438"/>
                </a:moveTo>
                <a:cubicBezTo>
                  <a:pt x="891689" y="896859"/>
                  <a:pt x="893122" y="901123"/>
                  <a:pt x="900290"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5" y="886909"/>
                  <a:pt x="848682" y="892595"/>
                  <a:pt x="848682" y="892595"/>
                </a:cubicBezTo>
                <a:close/>
                <a:moveTo>
                  <a:pt x="876636" y="883357"/>
                </a:moveTo>
                <a:cubicBezTo>
                  <a:pt x="872694" y="884423"/>
                  <a:pt x="870186" y="886910"/>
                  <a:pt x="871619" y="891174"/>
                </a:cubicBezTo>
                <a:lnTo>
                  <a:pt x="890255" y="888331"/>
                </a:lnTo>
                <a:lnTo>
                  <a:pt x="881653" y="888331"/>
                </a:lnTo>
                <a:lnTo>
                  <a:pt x="890255" y="884067"/>
                </a:lnTo>
                <a:cubicBezTo>
                  <a:pt x="885954" y="882646"/>
                  <a:pt x="880578" y="882290"/>
                  <a:pt x="876636" y="883357"/>
                </a:cubicBezTo>
                <a:close/>
                <a:moveTo>
                  <a:pt x="1364771" y="881224"/>
                </a:moveTo>
                <a:cubicBezTo>
                  <a:pt x="1356170" y="913916"/>
                  <a:pt x="1353303" y="875540"/>
                  <a:pt x="1341834" y="882646"/>
                </a:cubicBezTo>
                <a:cubicBezTo>
                  <a:pt x="1343267" y="886910"/>
                  <a:pt x="1347568" y="888331"/>
                  <a:pt x="1347568" y="892595"/>
                </a:cubicBezTo>
                <a:cubicBezTo>
                  <a:pt x="1343267" y="894017"/>
                  <a:pt x="1338967" y="892595"/>
                  <a:pt x="1336099" y="889752"/>
                </a:cubicBezTo>
                <a:cubicBezTo>
                  <a:pt x="1334665" y="892595"/>
                  <a:pt x="1334665" y="895438"/>
                  <a:pt x="1333232" y="896859"/>
                </a:cubicBezTo>
                <a:cubicBezTo>
                  <a:pt x="1341834" y="894017"/>
                  <a:pt x="1359037" y="896859"/>
                  <a:pt x="1367638" y="902545"/>
                </a:cubicBezTo>
                <a:cubicBezTo>
                  <a:pt x="1373373" y="898281"/>
                  <a:pt x="1366204" y="885488"/>
                  <a:pt x="1364771" y="881224"/>
                </a:cubicBezTo>
                <a:close/>
                <a:moveTo>
                  <a:pt x="893122" y="869853"/>
                </a:moveTo>
                <a:lnTo>
                  <a:pt x="881653" y="881224"/>
                </a:lnTo>
                <a:lnTo>
                  <a:pt x="883087" y="881224"/>
                </a:lnTo>
                <a:lnTo>
                  <a:pt x="891689" y="882646"/>
                </a:lnTo>
                <a:lnTo>
                  <a:pt x="884520" y="879803"/>
                </a:lnTo>
                <a:close/>
                <a:moveTo>
                  <a:pt x="1154034" y="867010"/>
                </a:moveTo>
                <a:lnTo>
                  <a:pt x="1164068" y="871274"/>
                </a:lnTo>
                <a:lnTo>
                  <a:pt x="1161202" y="874117"/>
                </a:lnTo>
                <a:close/>
                <a:moveTo>
                  <a:pt x="918926" y="864169"/>
                </a:moveTo>
                <a:lnTo>
                  <a:pt x="917287" y="865793"/>
                </a:lnTo>
                <a:lnTo>
                  <a:pt x="910325" y="867012"/>
                </a:lnTo>
                <a:lnTo>
                  <a:pt x="918926" y="872696"/>
                </a:lnTo>
                <a:cubicBezTo>
                  <a:pt x="918926" y="870565"/>
                  <a:pt x="916776" y="868788"/>
                  <a:pt x="915701" y="867366"/>
                </a:cubicBezTo>
                <a:lnTo>
                  <a:pt x="917287" y="865793"/>
                </a:lnTo>
                <a:lnTo>
                  <a:pt x="921142" y="865119"/>
                </a:lnTo>
                <a:lnTo>
                  <a:pt x="932187" y="869854"/>
                </a:lnTo>
                <a:cubicBezTo>
                  <a:pt x="936846" y="870920"/>
                  <a:pt x="940430" y="870564"/>
                  <a:pt x="938996" y="867012"/>
                </a:cubicBezTo>
                <a:cubicBezTo>
                  <a:pt x="931829" y="866301"/>
                  <a:pt x="926811" y="865235"/>
                  <a:pt x="922510" y="864879"/>
                </a:cubicBezTo>
                <a:lnTo>
                  <a:pt x="921142" y="865119"/>
                </a:lnTo>
                <a:close/>
                <a:moveTo>
                  <a:pt x="851546" y="862746"/>
                </a:moveTo>
                <a:lnTo>
                  <a:pt x="848679" y="869853"/>
                </a:lnTo>
                <a:lnTo>
                  <a:pt x="842945" y="869853"/>
                </a:lnTo>
                <a:close/>
                <a:moveTo>
                  <a:pt x="940766" y="862525"/>
                </a:moveTo>
                <a:cubicBezTo>
                  <a:pt x="938280" y="863991"/>
                  <a:pt x="946882" y="869854"/>
                  <a:pt x="949031" y="874117"/>
                </a:cubicBezTo>
                <a:lnTo>
                  <a:pt x="947598" y="862748"/>
                </a:lnTo>
                <a:cubicBezTo>
                  <a:pt x="943656" y="862037"/>
                  <a:pt x="941595" y="862037"/>
                  <a:pt x="940766" y="862525"/>
                </a:cubicBezTo>
                <a:close/>
                <a:moveTo>
                  <a:pt x="1151636" y="862322"/>
                </a:moveTo>
                <a:lnTo>
                  <a:pt x="1156901" y="865589"/>
                </a:lnTo>
                <a:cubicBezTo>
                  <a:pt x="1154751" y="865589"/>
                  <a:pt x="1152600" y="864523"/>
                  <a:pt x="1151525" y="862924"/>
                </a:cubicBezTo>
                <a:close/>
                <a:moveTo>
                  <a:pt x="1204210" y="851377"/>
                </a:moveTo>
                <a:cubicBezTo>
                  <a:pt x="1202776" y="859905"/>
                  <a:pt x="1208510" y="872696"/>
                  <a:pt x="1218546" y="871276"/>
                </a:cubicBezTo>
                <a:lnTo>
                  <a:pt x="1209944" y="852798"/>
                </a:lnTo>
                <a:lnTo>
                  <a:pt x="1211377" y="861326"/>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5"/>
                </a:moveTo>
                <a:cubicBezTo>
                  <a:pt x="22042" y="832011"/>
                  <a:pt x="19354" y="836097"/>
                  <a:pt x="15770" y="844270"/>
                </a:cubicBezTo>
                <a:lnTo>
                  <a:pt x="15770" y="872697"/>
                </a:lnTo>
                <a:cubicBezTo>
                  <a:pt x="15770" y="859905"/>
                  <a:pt x="17203" y="862747"/>
                  <a:pt x="20070" y="859905"/>
                </a:cubicBezTo>
                <a:cubicBezTo>
                  <a:pt x="24372" y="881224"/>
                  <a:pt x="15770" y="894016"/>
                  <a:pt x="11469" y="911073"/>
                </a:cubicBezTo>
                <a:cubicBezTo>
                  <a:pt x="15770" y="902544"/>
                  <a:pt x="22937" y="869854"/>
                  <a:pt x="31539" y="875540"/>
                </a:cubicBezTo>
                <a:cubicBezTo>
                  <a:pt x="32973" y="882645"/>
                  <a:pt x="32973" y="891174"/>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7"/>
                </a:cubicBezTo>
                <a:cubicBezTo>
                  <a:pt x="35840" y="876961"/>
                  <a:pt x="34406" y="875540"/>
                  <a:pt x="32973" y="874117"/>
                </a:cubicBezTo>
                <a:cubicBezTo>
                  <a:pt x="30823" y="851732"/>
                  <a:pt x="30285" y="827747"/>
                  <a:pt x="24103" y="830945"/>
                </a:cubicBezTo>
                <a:close/>
                <a:moveTo>
                  <a:pt x="1246321" y="825793"/>
                </a:moveTo>
                <a:cubicBezTo>
                  <a:pt x="1242916" y="824372"/>
                  <a:pt x="1239333" y="824372"/>
                  <a:pt x="1237182" y="827215"/>
                </a:cubicBezTo>
                <a:cubicBezTo>
                  <a:pt x="1234314" y="827215"/>
                  <a:pt x="1247217" y="831478"/>
                  <a:pt x="1254385" y="832899"/>
                </a:cubicBezTo>
                <a:cubicBezTo>
                  <a:pt x="1252951" y="830057"/>
                  <a:pt x="1249725" y="827214"/>
                  <a:pt x="1246321" y="825793"/>
                </a:cubicBezTo>
                <a:close/>
                <a:moveTo>
                  <a:pt x="1260119" y="822951"/>
                </a:moveTo>
                <a:cubicBezTo>
                  <a:pt x="1258686" y="825792"/>
                  <a:pt x="1251517" y="828635"/>
                  <a:pt x="1261553" y="828635"/>
                </a:cubicBezTo>
                <a:close/>
                <a:moveTo>
                  <a:pt x="1166937" y="794523"/>
                </a:moveTo>
                <a:cubicBezTo>
                  <a:pt x="1167654" y="802340"/>
                  <a:pt x="1167654" y="807670"/>
                  <a:pt x="1168370" y="812290"/>
                </a:cubicBezTo>
                <a:lnTo>
                  <a:pt x="1170089" y="816337"/>
                </a:lnTo>
                <a:lnTo>
                  <a:pt x="1169804" y="817265"/>
                </a:lnTo>
                <a:lnTo>
                  <a:pt x="1170735" y="817858"/>
                </a:lnTo>
                <a:lnTo>
                  <a:pt x="1174104" y="825792"/>
                </a:lnTo>
                <a:lnTo>
                  <a:pt x="1179838" y="817265"/>
                </a:lnTo>
                <a:cubicBezTo>
                  <a:pt x="1177688" y="817265"/>
                  <a:pt x="1176254" y="819397"/>
                  <a:pt x="1174821" y="820462"/>
                </a:cubicBezTo>
                <a:lnTo>
                  <a:pt x="1170735" y="817858"/>
                </a:lnTo>
                <a:lnTo>
                  <a:pt x="1170089" y="816337"/>
                </a:lnTo>
                <a:lnTo>
                  <a:pt x="1174284"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914626" y="767519"/>
                </a:moveTo>
                <a:lnTo>
                  <a:pt x="911759" y="771782"/>
                </a:lnTo>
                <a:lnTo>
                  <a:pt x="914626" y="768940"/>
                </a:lnTo>
                <a:cubicBezTo>
                  <a:pt x="914626" y="768940"/>
                  <a:pt x="914626" y="767519"/>
                  <a:pt x="914626" y="767519"/>
                </a:cubicBezTo>
                <a:close/>
                <a:moveTo>
                  <a:pt x="1939639" y="766096"/>
                </a:moveTo>
                <a:cubicBezTo>
                  <a:pt x="1939639" y="774624"/>
                  <a:pt x="1939639" y="780310"/>
                  <a:pt x="1935337" y="783151"/>
                </a:cubicBezTo>
                <a:cubicBezTo>
                  <a:pt x="1935337" y="783151"/>
                  <a:pt x="1935337" y="781730"/>
                  <a:pt x="1935337" y="781730"/>
                </a:cubicBezTo>
                <a:close/>
                <a:moveTo>
                  <a:pt x="927528" y="740513"/>
                </a:moveTo>
                <a:cubicBezTo>
                  <a:pt x="927528" y="749041"/>
                  <a:pt x="923228" y="749041"/>
                  <a:pt x="918926" y="750462"/>
                </a:cubicBezTo>
                <a:lnTo>
                  <a:pt x="920359" y="756148"/>
                </a:lnTo>
                <a:cubicBezTo>
                  <a:pt x="921793" y="756148"/>
                  <a:pt x="921793" y="756148"/>
                  <a:pt x="921793" y="756148"/>
                </a:cubicBezTo>
                <a:cubicBezTo>
                  <a:pt x="927528" y="751884"/>
                  <a:pt x="936129" y="754726"/>
                  <a:pt x="943298" y="757569"/>
                </a:cubicBezTo>
                <a:cubicBezTo>
                  <a:pt x="943298" y="754726"/>
                  <a:pt x="943298" y="753305"/>
                  <a:pt x="944731" y="750462"/>
                </a:cubicBezTo>
                <a:cubicBezTo>
                  <a:pt x="941863" y="747620"/>
                  <a:pt x="940431" y="746198"/>
                  <a:pt x="938996"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0"/>
                  <a:pt x="1090956" y="739091"/>
                  <a:pt x="1089522" y="740512"/>
                </a:cubicBezTo>
                <a:cubicBezTo>
                  <a:pt x="1088089" y="740512"/>
                  <a:pt x="1088089" y="739091"/>
                  <a:pt x="1088089" y="739091"/>
                </a:cubicBezTo>
                <a:close/>
                <a:moveTo>
                  <a:pt x="1060852" y="726299"/>
                </a:moveTo>
                <a:lnTo>
                  <a:pt x="1059417" y="729142"/>
                </a:lnTo>
                <a:lnTo>
                  <a:pt x="1056550" y="727722"/>
                </a:lnTo>
                <a:cubicBezTo>
                  <a:pt x="1055117" y="727722"/>
                  <a:pt x="1055117" y="729142"/>
                  <a:pt x="1055117" y="730563"/>
                </a:cubicBezTo>
                <a:cubicBezTo>
                  <a:pt x="1056550" y="731986"/>
                  <a:pt x="1057985" y="731986"/>
                  <a:pt x="1059417" y="731986"/>
                </a:cubicBezTo>
                <a:cubicBezTo>
                  <a:pt x="1060852" y="731986"/>
                  <a:pt x="1060852" y="729142"/>
                  <a:pt x="1060852" y="726299"/>
                </a:cubicBezTo>
                <a:close/>
                <a:moveTo>
                  <a:pt x="850774" y="713968"/>
                </a:moveTo>
                <a:lnTo>
                  <a:pt x="851549" y="714929"/>
                </a:lnTo>
                <a:lnTo>
                  <a:pt x="850810" y="714342"/>
                </a:lnTo>
                <a:close/>
                <a:moveTo>
                  <a:pt x="920359" y="712087"/>
                </a:moveTo>
                <a:cubicBezTo>
                  <a:pt x="911759" y="723456"/>
                  <a:pt x="918926" y="727722"/>
                  <a:pt x="927528" y="727722"/>
                </a:cubicBezTo>
                <a:cubicBezTo>
                  <a:pt x="927528" y="727722"/>
                  <a:pt x="927528" y="726299"/>
                  <a:pt x="927528" y="724879"/>
                </a:cubicBezTo>
                <a:cubicBezTo>
                  <a:pt x="923228" y="723456"/>
                  <a:pt x="917493" y="720615"/>
                  <a:pt x="920359" y="712087"/>
                </a:cubicBezTo>
                <a:close/>
                <a:moveTo>
                  <a:pt x="1040781" y="697873"/>
                </a:moveTo>
                <a:lnTo>
                  <a:pt x="1039347" y="703558"/>
                </a:lnTo>
                <a:cubicBezTo>
                  <a:pt x="1039347" y="704980"/>
                  <a:pt x="1039347" y="706401"/>
                  <a:pt x="1037914" y="707822"/>
                </a:cubicBezTo>
                <a:lnTo>
                  <a:pt x="1037914" y="709244"/>
                </a:lnTo>
                <a:lnTo>
                  <a:pt x="1050816" y="704980"/>
                </a:lnTo>
                <a:cubicBezTo>
                  <a:pt x="1049381" y="706401"/>
                  <a:pt x="1049381" y="706401"/>
                  <a:pt x="1049381" y="707822"/>
                </a:cubicBezTo>
                <a:cubicBezTo>
                  <a:pt x="1050816" y="706401"/>
                  <a:pt x="1052250" y="706401"/>
                  <a:pt x="1053683" y="707822"/>
                </a:cubicBezTo>
                <a:cubicBezTo>
                  <a:pt x="1053683" y="706401"/>
                  <a:pt x="1052250" y="704980"/>
                  <a:pt x="1050816" y="704980"/>
                </a:cubicBezTo>
                <a:cubicBezTo>
                  <a:pt x="1047949" y="703558"/>
                  <a:pt x="1043649" y="703558"/>
                  <a:pt x="1040781" y="702137"/>
                </a:cubicBezTo>
                <a:cubicBezTo>
                  <a:pt x="1040781" y="700716"/>
                  <a:pt x="1040781" y="700716"/>
                  <a:pt x="1043649" y="699294"/>
                </a:cubicBezTo>
                <a:cubicBezTo>
                  <a:pt x="1042214" y="697873"/>
                  <a:pt x="1042214" y="697873"/>
                  <a:pt x="1040781" y="697873"/>
                </a:cubicBezTo>
                <a:close/>
                <a:moveTo>
                  <a:pt x="816784" y="697873"/>
                </a:moveTo>
                <a:cubicBezTo>
                  <a:pt x="821085" y="698939"/>
                  <a:pt x="825745" y="701427"/>
                  <a:pt x="828612" y="700716"/>
                </a:cubicBezTo>
                <a:cubicBezTo>
                  <a:pt x="818576" y="714928"/>
                  <a:pt x="818576" y="690766"/>
                  <a:pt x="807107" y="703558"/>
                </a:cubicBezTo>
                <a:cubicBezTo>
                  <a:pt x="808541" y="697162"/>
                  <a:pt x="812483" y="696807"/>
                  <a:pt x="816784" y="697873"/>
                </a:cubicBezTo>
                <a:close/>
                <a:moveTo>
                  <a:pt x="1866524" y="695030"/>
                </a:moveTo>
                <a:cubicBezTo>
                  <a:pt x="1867959" y="712086"/>
                  <a:pt x="1869391" y="729143"/>
                  <a:pt x="1869391" y="746198"/>
                </a:cubicBezTo>
                <a:cubicBezTo>
                  <a:pt x="1888029" y="720615"/>
                  <a:pt x="1870826" y="714929"/>
                  <a:pt x="1866524" y="695030"/>
                </a:cubicBezTo>
                <a:close/>
                <a:moveTo>
                  <a:pt x="993473" y="690766"/>
                </a:moveTo>
                <a:cubicBezTo>
                  <a:pt x="992038" y="690766"/>
                  <a:pt x="990605" y="690766"/>
                  <a:pt x="989173" y="692188"/>
                </a:cubicBezTo>
                <a:cubicBezTo>
                  <a:pt x="989173" y="692188"/>
                  <a:pt x="989173" y="693609"/>
                  <a:pt x="989173" y="693609"/>
                </a:cubicBezTo>
                <a:cubicBezTo>
                  <a:pt x="990605" y="692188"/>
                  <a:pt x="992038" y="690766"/>
                  <a:pt x="993473" y="690766"/>
                </a:cubicBezTo>
                <a:close/>
                <a:moveTo>
                  <a:pt x="711057" y="679395"/>
                </a:moveTo>
                <a:lnTo>
                  <a:pt x="718708" y="679495"/>
                </a:lnTo>
                <a:lnTo>
                  <a:pt x="718405" y="679574"/>
                </a:lnTo>
                <a:cubicBezTo>
                  <a:pt x="715358" y="679396"/>
                  <a:pt x="712491" y="677974"/>
                  <a:pt x="711057" y="679395"/>
                </a:cubicBezTo>
                <a:close/>
                <a:moveTo>
                  <a:pt x="70067" y="662384"/>
                </a:moveTo>
                <a:cubicBezTo>
                  <a:pt x="66304" y="660652"/>
                  <a:pt x="60928" y="676908"/>
                  <a:pt x="58778" y="690766"/>
                </a:cubicBezTo>
                <a:cubicBezTo>
                  <a:pt x="61645" y="687923"/>
                  <a:pt x="64512" y="693609"/>
                  <a:pt x="68812" y="686502"/>
                </a:cubicBezTo>
                <a:lnTo>
                  <a:pt x="73113" y="670868"/>
                </a:lnTo>
                <a:cubicBezTo>
                  <a:pt x="72396" y="665538"/>
                  <a:pt x="71321" y="662962"/>
                  <a:pt x="70067" y="662384"/>
                </a:cubicBezTo>
                <a:close/>
                <a:moveTo>
                  <a:pt x="926095" y="658076"/>
                </a:moveTo>
                <a:cubicBezTo>
                  <a:pt x="921793" y="658076"/>
                  <a:pt x="923228" y="668024"/>
                  <a:pt x="923228" y="672288"/>
                </a:cubicBezTo>
                <a:cubicBezTo>
                  <a:pt x="921793" y="672288"/>
                  <a:pt x="920359" y="670867"/>
                  <a:pt x="918926" y="668024"/>
                </a:cubicBezTo>
                <a:cubicBezTo>
                  <a:pt x="914626" y="683659"/>
                  <a:pt x="928962" y="665183"/>
                  <a:pt x="931829" y="676554"/>
                </a:cubicBezTo>
                <a:cubicBezTo>
                  <a:pt x="934695" y="669447"/>
                  <a:pt x="926095" y="663761"/>
                  <a:pt x="926095" y="658076"/>
                </a:cubicBezTo>
                <a:close/>
                <a:moveTo>
                  <a:pt x="841513" y="652390"/>
                </a:moveTo>
                <a:cubicBezTo>
                  <a:pt x="845814" y="658076"/>
                  <a:pt x="845814" y="676554"/>
                  <a:pt x="858716" y="672288"/>
                </a:cubicBezTo>
                <a:lnTo>
                  <a:pt x="852981" y="665183"/>
                </a:lnTo>
                <a:lnTo>
                  <a:pt x="854416" y="665183"/>
                </a:lnTo>
                <a:lnTo>
                  <a:pt x="855849" y="658076"/>
                </a:lnTo>
                <a:cubicBezTo>
                  <a:pt x="850114" y="676554"/>
                  <a:pt x="845814" y="655233"/>
                  <a:pt x="841513" y="652390"/>
                </a:cubicBezTo>
                <a:close/>
                <a:moveTo>
                  <a:pt x="1050816" y="643862"/>
                </a:moveTo>
                <a:cubicBezTo>
                  <a:pt x="1046516" y="645284"/>
                  <a:pt x="1027879" y="642441"/>
                  <a:pt x="1033613" y="653812"/>
                </a:cubicBezTo>
                <a:lnTo>
                  <a:pt x="1040781" y="650969"/>
                </a:lnTo>
                <a:lnTo>
                  <a:pt x="1040781" y="652390"/>
                </a:lnTo>
                <a:lnTo>
                  <a:pt x="1047949" y="653812"/>
                </a:lnTo>
                <a:cubicBezTo>
                  <a:pt x="1029313" y="646705"/>
                  <a:pt x="1049381" y="646705"/>
                  <a:pt x="1050816" y="643862"/>
                </a:cubicBezTo>
                <a:close/>
                <a:moveTo>
                  <a:pt x="994471" y="641699"/>
                </a:moveTo>
                <a:lnTo>
                  <a:pt x="995167" y="641769"/>
                </a:lnTo>
                <a:lnTo>
                  <a:pt x="993473" y="642441"/>
                </a:lnTo>
                <a:close/>
                <a:moveTo>
                  <a:pt x="676651" y="632491"/>
                </a:moveTo>
                <a:cubicBezTo>
                  <a:pt x="675217" y="645284"/>
                  <a:pt x="693855" y="639598"/>
                  <a:pt x="695287" y="633913"/>
                </a:cubicBezTo>
                <a:cubicBezTo>
                  <a:pt x="692420" y="638177"/>
                  <a:pt x="685253" y="633913"/>
                  <a:pt x="676651" y="632491"/>
                </a:cubicBezTo>
                <a:close/>
                <a:moveTo>
                  <a:pt x="1889462" y="626807"/>
                </a:moveTo>
                <a:cubicBezTo>
                  <a:pt x="1890896" y="642441"/>
                  <a:pt x="1900930" y="636755"/>
                  <a:pt x="1895196" y="665182"/>
                </a:cubicBezTo>
                <a:cubicBezTo>
                  <a:pt x="1888029" y="660918"/>
                  <a:pt x="1872259" y="672289"/>
                  <a:pt x="1876560" y="712086"/>
                </a:cubicBezTo>
                <a:cubicBezTo>
                  <a:pt x="1890896" y="680816"/>
                  <a:pt x="1898063" y="677975"/>
                  <a:pt x="1900930" y="635334"/>
                </a:cubicBezTo>
                <a:close/>
                <a:moveTo>
                  <a:pt x="1003402" y="616178"/>
                </a:moveTo>
                <a:lnTo>
                  <a:pt x="1005120" y="618811"/>
                </a:lnTo>
                <a:cubicBezTo>
                  <a:pt x="1004583" y="621832"/>
                  <a:pt x="1002791" y="624674"/>
                  <a:pt x="1003508" y="626806"/>
                </a:cubicBezTo>
                <a:cubicBezTo>
                  <a:pt x="997057" y="622542"/>
                  <a:pt x="999207" y="621121"/>
                  <a:pt x="1001358" y="619345"/>
                </a:cubicBezTo>
                <a:close/>
                <a:moveTo>
                  <a:pt x="999207" y="609751"/>
                </a:moveTo>
                <a:cubicBezTo>
                  <a:pt x="1002433" y="612594"/>
                  <a:pt x="1003508" y="614548"/>
                  <a:pt x="1003508" y="616014"/>
                </a:cubicBezTo>
                <a:lnTo>
                  <a:pt x="1003402" y="616178"/>
                </a:lnTo>
                <a:close/>
                <a:moveTo>
                  <a:pt x="666616" y="604065"/>
                </a:moveTo>
                <a:cubicBezTo>
                  <a:pt x="659449" y="609751"/>
                  <a:pt x="658014" y="604065"/>
                  <a:pt x="655147" y="614015"/>
                </a:cubicBezTo>
                <a:cubicBezTo>
                  <a:pt x="655147" y="615436"/>
                  <a:pt x="666616" y="619699"/>
                  <a:pt x="663749" y="626806"/>
                </a:cubicBezTo>
                <a:lnTo>
                  <a:pt x="670917" y="616858"/>
                </a:lnTo>
                <a:cubicBezTo>
                  <a:pt x="665183" y="616858"/>
                  <a:pt x="663749" y="605487"/>
                  <a:pt x="666616" y="604065"/>
                </a:cubicBezTo>
                <a:close/>
                <a:moveTo>
                  <a:pt x="1093823" y="602644"/>
                </a:moveTo>
                <a:cubicBezTo>
                  <a:pt x="1079487" y="601223"/>
                  <a:pt x="1092389" y="608329"/>
                  <a:pt x="1085222" y="609751"/>
                </a:cubicBezTo>
                <a:cubicBezTo>
                  <a:pt x="1090956" y="609751"/>
                  <a:pt x="1103859" y="612593"/>
                  <a:pt x="1093823" y="602644"/>
                </a:cubicBezTo>
                <a:close/>
                <a:moveTo>
                  <a:pt x="762666" y="602644"/>
                </a:moveTo>
                <a:cubicBezTo>
                  <a:pt x="759799" y="608329"/>
                  <a:pt x="769834" y="609751"/>
                  <a:pt x="764099" y="615436"/>
                </a:cubicBezTo>
                <a:lnTo>
                  <a:pt x="759799" y="615436"/>
                </a:lnTo>
                <a:cubicBezTo>
                  <a:pt x="763383" y="615436"/>
                  <a:pt x="762666" y="619344"/>
                  <a:pt x="762487" y="622720"/>
                </a:cubicBezTo>
                <a:lnTo>
                  <a:pt x="763428" y="623371"/>
                </a:lnTo>
                <a:lnTo>
                  <a:pt x="762666" y="625386"/>
                </a:lnTo>
                <a:lnTo>
                  <a:pt x="768401" y="626806"/>
                </a:lnTo>
                <a:lnTo>
                  <a:pt x="763428" y="623371"/>
                </a:lnTo>
                <a:lnTo>
                  <a:pt x="765354" y="618279"/>
                </a:lnTo>
                <a:cubicBezTo>
                  <a:pt x="765175" y="614725"/>
                  <a:pt x="765534" y="611172"/>
                  <a:pt x="771268" y="611172"/>
                </a:cubicBezTo>
                <a:cubicBezTo>
                  <a:pt x="775568" y="611172"/>
                  <a:pt x="768401" y="601223"/>
                  <a:pt x="762666" y="602644"/>
                </a:cubicBezTo>
                <a:close/>
                <a:moveTo>
                  <a:pt x="785469" y="599801"/>
                </a:moveTo>
                <a:cubicBezTo>
                  <a:pt x="784170" y="599712"/>
                  <a:pt x="782378" y="600512"/>
                  <a:pt x="779869" y="602644"/>
                </a:cubicBezTo>
                <a:cubicBezTo>
                  <a:pt x="778435" y="616858"/>
                  <a:pt x="787037" y="605487"/>
                  <a:pt x="789904" y="612593"/>
                </a:cubicBezTo>
                <a:cubicBezTo>
                  <a:pt x="788829" y="608329"/>
                  <a:pt x="789367" y="600068"/>
                  <a:pt x="785469" y="599801"/>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9"/>
                </a:lnTo>
                <a:cubicBezTo>
                  <a:pt x="1948239" y="611172"/>
                  <a:pt x="1948239" y="625385"/>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6" y="591273"/>
                  <a:pt x="1085222" y="595537"/>
                </a:cubicBezTo>
                <a:cubicBezTo>
                  <a:pt x="1085222" y="598380"/>
                  <a:pt x="1093823" y="594116"/>
                  <a:pt x="1092389" y="589852"/>
                </a:cubicBezTo>
                <a:cubicBezTo>
                  <a:pt x="1086656" y="588430"/>
                  <a:pt x="1086656" y="595537"/>
                  <a:pt x="1079487" y="589852"/>
                </a:cubicBezTo>
                <a:lnTo>
                  <a:pt x="1079487" y="587009"/>
                </a:lnTo>
                <a:cubicBezTo>
                  <a:pt x="1079487" y="589141"/>
                  <a:pt x="1075545" y="588075"/>
                  <a:pt x="1072319" y="587542"/>
                </a:cubicBezTo>
                <a:lnTo>
                  <a:pt x="1071989" y="587972"/>
                </a:lnTo>
                <a:close/>
                <a:moveTo>
                  <a:pt x="488851" y="569953"/>
                </a:moveTo>
                <a:cubicBezTo>
                  <a:pt x="487419" y="572795"/>
                  <a:pt x="485984" y="574217"/>
                  <a:pt x="485984" y="575638"/>
                </a:cubicBezTo>
                <a:cubicBezTo>
                  <a:pt x="477383" y="577059"/>
                  <a:pt x="470216" y="579902"/>
                  <a:pt x="477383" y="594116"/>
                </a:cubicBezTo>
                <a:lnTo>
                  <a:pt x="484551" y="592694"/>
                </a:lnTo>
                <a:cubicBezTo>
                  <a:pt x="481683" y="592694"/>
                  <a:pt x="481683" y="591273"/>
                  <a:pt x="481683" y="588430"/>
                </a:cubicBezTo>
                <a:cubicBezTo>
                  <a:pt x="485984" y="584166"/>
                  <a:pt x="488851" y="592694"/>
                  <a:pt x="491719" y="595537"/>
                </a:cubicBezTo>
                <a:cubicBezTo>
                  <a:pt x="490286" y="589852"/>
                  <a:pt x="483117" y="584166"/>
                  <a:pt x="485984" y="575638"/>
                </a:cubicBezTo>
                <a:cubicBezTo>
                  <a:pt x="487419" y="574217"/>
                  <a:pt x="490286" y="572795"/>
                  <a:pt x="491719" y="574217"/>
                </a:cubicBezTo>
                <a:cubicBezTo>
                  <a:pt x="493153" y="575638"/>
                  <a:pt x="493153" y="577059"/>
                  <a:pt x="496019" y="572795"/>
                </a:cubicBezTo>
                <a:lnTo>
                  <a:pt x="496019" y="569953"/>
                </a:lnTo>
                <a:cubicBezTo>
                  <a:pt x="494586" y="571374"/>
                  <a:pt x="493153" y="571374"/>
                  <a:pt x="491719" y="572795"/>
                </a:cubicBezTo>
                <a:cubicBezTo>
                  <a:pt x="491719" y="571374"/>
                  <a:pt x="490286" y="568531"/>
                  <a:pt x="488851" y="569953"/>
                </a:cubicBezTo>
                <a:close/>
                <a:moveTo>
                  <a:pt x="435810" y="548633"/>
                </a:moveTo>
                <a:cubicBezTo>
                  <a:pt x="430075" y="554319"/>
                  <a:pt x="437242" y="560003"/>
                  <a:pt x="441544" y="560003"/>
                </a:cubicBezTo>
                <a:cubicBezTo>
                  <a:pt x="440110" y="558583"/>
                  <a:pt x="441544" y="554319"/>
                  <a:pt x="440110" y="551476"/>
                </a:cubicBezTo>
                <a:close/>
                <a:moveTo>
                  <a:pt x="1016410" y="541526"/>
                </a:moveTo>
                <a:lnTo>
                  <a:pt x="1017325" y="547713"/>
                </a:lnTo>
                <a:lnTo>
                  <a:pt x="1016948" y="547389"/>
                </a:lnTo>
                <a:cubicBezTo>
                  <a:pt x="1016768" y="545079"/>
                  <a:pt x="1017843" y="542947"/>
                  <a:pt x="1016410" y="541526"/>
                </a:cubicBezTo>
                <a:close/>
                <a:moveTo>
                  <a:pt x="559098" y="530156"/>
                </a:moveTo>
                <a:cubicBezTo>
                  <a:pt x="563398" y="534420"/>
                  <a:pt x="563398" y="535841"/>
                  <a:pt x="570566" y="531577"/>
                </a:cubicBezTo>
                <a:cubicBezTo>
                  <a:pt x="566265" y="527313"/>
                  <a:pt x="560531" y="527313"/>
                  <a:pt x="559098" y="530156"/>
                </a:cubicBezTo>
                <a:close/>
                <a:moveTo>
                  <a:pt x="1055117" y="524470"/>
                </a:moveTo>
                <a:cubicBezTo>
                  <a:pt x="1042214" y="521627"/>
                  <a:pt x="1049381" y="534420"/>
                  <a:pt x="1055117" y="537262"/>
                </a:cubicBezTo>
                <a:cubicBezTo>
                  <a:pt x="1052250" y="534420"/>
                  <a:pt x="1055117" y="530156"/>
                  <a:pt x="1055117" y="524470"/>
                </a:cubicBezTo>
                <a:close/>
                <a:moveTo>
                  <a:pt x="1070886" y="508835"/>
                </a:moveTo>
                <a:cubicBezTo>
                  <a:pt x="1069453" y="510258"/>
                  <a:pt x="1066586" y="517363"/>
                  <a:pt x="1059417" y="514522"/>
                </a:cubicBezTo>
                <a:lnTo>
                  <a:pt x="1070886" y="521627"/>
                </a:lnTo>
                <a:cubicBezTo>
                  <a:pt x="1070886" y="515942"/>
                  <a:pt x="1080922" y="515942"/>
                  <a:pt x="1082355" y="518785"/>
                </a:cubicBezTo>
                <a:cubicBezTo>
                  <a:pt x="1076620" y="513099"/>
                  <a:pt x="1082355" y="511679"/>
                  <a:pt x="1070886" y="508835"/>
                </a:cubicBezTo>
                <a:close/>
                <a:moveTo>
                  <a:pt x="549062" y="508835"/>
                </a:moveTo>
                <a:cubicBezTo>
                  <a:pt x="556231" y="511679"/>
                  <a:pt x="549062" y="528734"/>
                  <a:pt x="561965" y="523049"/>
                </a:cubicBezTo>
                <a:cubicBezTo>
                  <a:pt x="554796" y="518785"/>
                  <a:pt x="560531" y="504572"/>
                  <a:pt x="549062" y="508835"/>
                </a:cubicBezTo>
                <a:close/>
                <a:moveTo>
                  <a:pt x="1893763" y="491780"/>
                </a:moveTo>
                <a:cubicBezTo>
                  <a:pt x="1892329" y="497465"/>
                  <a:pt x="1890896" y="501729"/>
                  <a:pt x="1889462" y="507415"/>
                </a:cubicBezTo>
                <a:cubicBezTo>
                  <a:pt x="1892329" y="504572"/>
                  <a:pt x="1893763" y="500308"/>
                  <a:pt x="1895196" y="497465"/>
                </a:cubicBezTo>
                <a:cubicBezTo>
                  <a:pt x="1900930" y="520207"/>
                  <a:pt x="1905232" y="542948"/>
                  <a:pt x="1908099" y="565688"/>
                </a:cubicBezTo>
                <a:cubicBezTo>
                  <a:pt x="1905232" y="541526"/>
                  <a:pt x="1902365" y="517363"/>
                  <a:pt x="1896630" y="494622"/>
                </a:cubicBezTo>
                <a:lnTo>
                  <a:pt x="1895196" y="497465"/>
                </a:lnTo>
                <a:close/>
                <a:moveTo>
                  <a:pt x="1083789" y="456247"/>
                </a:moveTo>
                <a:cubicBezTo>
                  <a:pt x="1085222" y="460511"/>
                  <a:pt x="1068019" y="460511"/>
                  <a:pt x="1080922" y="467617"/>
                </a:cubicBezTo>
                <a:lnTo>
                  <a:pt x="1089523" y="461931"/>
                </a:lnTo>
                <a:cubicBezTo>
                  <a:pt x="1085222" y="459090"/>
                  <a:pt x="1090956" y="457667"/>
                  <a:pt x="1083789" y="456247"/>
                </a:cubicBezTo>
                <a:close/>
                <a:moveTo>
                  <a:pt x="1146867" y="453404"/>
                </a:moveTo>
                <a:cubicBezTo>
                  <a:pt x="1143999" y="454826"/>
                  <a:pt x="1141132" y="454826"/>
                  <a:pt x="1145432" y="460511"/>
                </a:cubicBezTo>
                <a:cubicBezTo>
                  <a:pt x="1148299" y="459090"/>
                  <a:pt x="1149732" y="454826"/>
                  <a:pt x="1146867" y="453404"/>
                </a:cubicBezTo>
                <a:close/>
                <a:moveTo>
                  <a:pt x="1166937" y="451983"/>
                </a:moveTo>
                <a:cubicBezTo>
                  <a:pt x="1164068" y="454826"/>
                  <a:pt x="1148299" y="447719"/>
                  <a:pt x="1154034" y="457667"/>
                </a:cubicBezTo>
                <a:cubicBezTo>
                  <a:pt x="1158335" y="453404"/>
                  <a:pt x="1171237" y="460511"/>
                  <a:pt x="1166937" y="451983"/>
                </a:cubicBezTo>
                <a:close/>
                <a:moveTo>
                  <a:pt x="1079487" y="427820"/>
                </a:moveTo>
                <a:lnTo>
                  <a:pt x="1072320" y="436348"/>
                </a:lnTo>
                <a:cubicBezTo>
                  <a:pt x="1070885" y="426399"/>
                  <a:pt x="1073753" y="434927"/>
                  <a:pt x="1079487" y="427820"/>
                </a:cubicBezTo>
                <a:close/>
                <a:moveTo>
                  <a:pt x="1910965" y="420713"/>
                </a:moveTo>
                <a:cubicBezTo>
                  <a:pt x="1918133" y="440612"/>
                  <a:pt x="1922433" y="461931"/>
                  <a:pt x="1928168" y="481830"/>
                </a:cubicBezTo>
                <a:lnTo>
                  <a:pt x="1913832" y="440612"/>
                </a:lnTo>
                <a:cubicBezTo>
                  <a:pt x="1912398" y="434927"/>
                  <a:pt x="1912398" y="427820"/>
                  <a:pt x="1910965" y="420713"/>
                </a:cubicBezTo>
                <a:close/>
                <a:moveTo>
                  <a:pt x="1852189" y="412186"/>
                </a:moveTo>
                <a:cubicBezTo>
                  <a:pt x="1853623" y="417871"/>
                  <a:pt x="1856490" y="424978"/>
                  <a:pt x="1857923" y="432084"/>
                </a:cubicBezTo>
                <a:cubicBezTo>
                  <a:pt x="1857923" y="439190"/>
                  <a:pt x="1847889" y="424978"/>
                  <a:pt x="1855056" y="450561"/>
                </a:cubicBezTo>
                <a:cubicBezTo>
                  <a:pt x="1860790" y="450561"/>
                  <a:pt x="1860790" y="442033"/>
                  <a:pt x="1857923" y="432084"/>
                </a:cubicBezTo>
                <a:cubicBezTo>
                  <a:pt x="1857923" y="429241"/>
                  <a:pt x="1856490" y="423555"/>
                  <a:pt x="1852189" y="412186"/>
                </a:cubicBezTo>
                <a:close/>
                <a:moveTo>
                  <a:pt x="1862224" y="400815"/>
                </a:moveTo>
                <a:cubicBezTo>
                  <a:pt x="1867959" y="422134"/>
                  <a:pt x="1873693" y="443455"/>
                  <a:pt x="1875126" y="464775"/>
                </a:cubicBezTo>
                <a:lnTo>
                  <a:pt x="1875126" y="442033"/>
                </a:lnTo>
                <a:lnTo>
                  <a:pt x="1883727" y="484673"/>
                </a:lnTo>
                <a:cubicBezTo>
                  <a:pt x="1886594" y="481830"/>
                  <a:pt x="1888029" y="469039"/>
                  <a:pt x="1885162" y="451983"/>
                </a:cubicBezTo>
                <a:cubicBezTo>
                  <a:pt x="1883727" y="447719"/>
                  <a:pt x="1883727" y="443455"/>
                  <a:pt x="1882294" y="439190"/>
                </a:cubicBezTo>
                <a:cubicBezTo>
                  <a:pt x="1880860" y="434926"/>
                  <a:pt x="1877993" y="430662"/>
                  <a:pt x="1876560" y="426398"/>
                </a:cubicBezTo>
                <a:cubicBezTo>
                  <a:pt x="1873693" y="417871"/>
                  <a:pt x="1867959" y="409343"/>
                  <a:pt x="1862224" y="400815"/>
                </a:cubicBezTo>
                <a:close/>
                <a:moveTo>
                  <a:pt x="1092389" y="379495"/>
                </a:moveTo>
                <a:lnTo>
                  <a:pt x="1092389" y="385180"/>
                </a:lnTo>
                <a:cubicBezTo>
                  <a:pt x="1092389" y="383759"/>
                  <a:pt x="1093823" y="385180"/>
                  <a:pt x="1096690" y="385180"/>
                </a:cubicBezTo>
                <a:cubicBezTo>
                  <a:pt x="1099558" y="389444"/>
                  <a:pt x="1090956" y="389444"/>
                  <a:pt x="1088089" y="390865"/>
                </a:cubicBezTo>
                <a:cubicBezTo>
                  <a:pt x="1093823" y="390865"/>
                  <a:pt x="1100992" y="388023"/>
                  <a:pt x="1108159" y="392287"/>
                </a:cubicBezTo>
                <a:cubicBezTo>
                  <a:pt x="1108159" y="395129"/>
                  <a:pt x="1108159" y="396551"/>
                  <a:pt x="1109593" y="397972"/>
                </a:cubicBezTo>
                <a:cubicBezTo>
                  <a:pt x="1106725" y="397972"/>
                  <a:pt x="1106725" y="397972"/>
                  <a:pt x="1109593" y="400815"/>
                </a:cubicBezTo>
                <a:lnTo>
                  <a:pt x="1112461" y="400815"/>
                </a:lnTo>
                <a:cubicBezTo>
                  <a:pt x="1111026" y="399394"/>
                  <a:pt x="1109593" y="397972"/>
                  <a:pt x="1109593" y="396551"/>
                </a:cubicBezTo>
                <a:cubicBezTo>
                  <a:pt x="1111026" y="396551"/>
                  <a:pt x="1113893" y="396551"/>
                  <a:pt x="1112461" y="395129"/>
                </a:cubicBezTo>
                <a:cubicBezTo>
                  <a:pt x="1111026" y="392287"/>
                  <a:pt x="1109593" y="392287"/>
                  <a:pt x="1108159" y="390865"/>
                </a:cubicBezTo>
                <a:cubicBezTo>
                  <a:pt x="1106725" y="385180"/>
                  <a:pt x="1105292" y="378073"/>
                  <a:pt x="1092389" y="379495"/>
                </a:cubicBezTo>
                <a:close/>
                <a:moveTo>
                  <a:pt x="365563" y="379494"/>
                </a:moveTo>
                <a:cubicBezTo>
                  <a:pt x="352662" y="386601"/>
                  <a:pt x="341191" y="395128"/>
                  <a:pt x="328290" y="403656"/>
                </a:cubicBezTo>
                <a:cubicBezTo>
                  <a:pt x="345493" y="385178"/>
                  <a:pt x="346927" y="393708"/>
                  <a:pt x="365563" y="379494"/>
                </a:cubicBezTo>
                <a:close/>
                <a:moveTo>
                  <a:pt x="1879188" y="377955"/>
                </a:moveTo>
                <a:lnTo>
                  <a:pt x="1879427" y="378073"/>
                </a:lnTo>
                <a:lnTo>
                  <a:pt x="1879634" y="379503"/>
                </a:lnTo>
                <a:close/>
                <a:moveTo>
                  <a:pt x="1790545" y="370966"/>
                </a:moveTo>
                <a:cubicBezTo>
                  <a:pt x="1791978" y="376653"/>
                  <a:pt x="1799147" y="390865"/>
                  <a:pt x="1806314" y="402236"/>
                </a:cubicBezTo>
                <a:cubicBezTo>
                  <a:pt x="1813483" y="415027"/>
                  <a:pt x="1819217" y="426398"/>
                  <a:pt x="1823517" y="426398"/>
                </a:cubicBezTo>
                <a:cubicBezTo>
                  <a:pt x="1824951" y="429241"/>
                  <a:pt x="1819217" y="419291"/>
                  <a:pt x="1813483" y="406500"/>
                </a:cubicBezTo>
                <a:cubicBezTo>
                  <a:pt x="1806314" y="393708"/>
                  <a:pt x="1796279" y="379494"/>
                  <a:pt x="1790545" y="370966"/>
                </a:cubicBezTo>
                <a:close/>
                <a:moveTo>
                  <a:pt x="336892" y="370966"/>
                </a:moveTo>
                <a:cubicBezTo>
                  <a:pt x="325423" y="380916"/>
                  <a:pt x="303918" y="402235"/>
                  <a:pt x="283848" y="419291"/>
                </a:cubicBezTo>
                <a:cubicBezTo>
                  <a:pt x="263778" y="436348"/>
                  <a:pt x="243708" y="451981"/>
                  <a:pt x="235106" y="449139"/>
                </a:cubicBezTo>
                <a:cubicBezTo>
                  <a:pt x="248008" y="437768"/>
                  <a:pt x="265212" y="422134"/>
                  <a:pt x="283848" y="407920"/>
                </a:cubicBezTo>
                <a:cubicBezTo>
                  <a:pt x="302485" y="393707"/>
                  <a:pt x="321121" y="379494"/>
                  <a:pt x="336892" y="370966"/>
                </a:cubicBezTo>
                <a:close/>
                <a:moveTo>
                  <a:pt x="344956" y="363504"/>
                </a:moveTo>
                <a:cubicBezTo>
                  <a:pt x="346568" y="362438"/>
                  <a:pt x="346927" y="362438"/>
                  <a:pt x="345493" y="363859"/>
                </a:cubicBezTo>
                <a:cubicBezTo>
                  <a:pt x="344060" y="365280"/>
                  <a:pt x="339758" y="368123"/>
                  <a:pt x="336891" y="369544"/>
                </a:cubicBezTo>
                <a:cubicBezTo>
                  <a:pt x="340476" y="366702"/>
                  <a:pt x="343343" y="364570"/>
                  <a:pt x="344956" y="363504"/>
                </a:cubicBezTo>
                <a:close/>
                <a:moveTo>
                  <a:pt x="1134860" y="362794"/>
                </a:moveTo>
                <a:cubicBezTo>
                  <a:pt x="1132530" y="362794"/>
                  <a:pt x="1130380" y="363860"/>
                  <a:pt x="1129664" y="365281"/>
                </a:cubicBezTo>
                <a:cubicBezTo>
                  <a:pt x="1132531" y="366702"/>
                  <a:pt x="1135396" y="368125"/>
                  <a:pt x="1138265" y="368125"/>
                </a:cubicBezTo>
                <a:lnTo>
                  <a:pt x="1141132" y="366702"/>
                </a:lnTo>
                <a:cubicBezTo>
                  <a:pt x="1139699" y="363860"/>
                  <a:pt x="1137190" y="362794"/>
                  <a:pt x="1134860" y="362794"/>
                </a:cubicBezTo>
                <a:close/>
                <a:moveTo>
                  <a:pt x="364131" y="362438"/>
                </a:moveTo>
                <a:lnTo>
                  <a:pt x="344060" y="379493"/>
                </a:lnTo>
                <a:lnTo>
                  <a:pt x="342626" y="372388"/>
                </a:lnTo>
                <a:close/>
                <a:moveTo>
                  <a:pt x="1871519" y="361461"/>
                </a:moveTo>
                <a:cubicBezTo>
                  <a:pt x="1871900" y="361106"/>
                  <a:pt x="1872976" y="361727"/>
                  <a:pt x="1875126" y="363859"/>
                </a:cubicBezTo>
                <a:lnTo>
                  <a:pt x="1879188" y="377955"/>
                </a:lnTo>
                <a:lnTo>
                  <a:pt x="1876560" y="376653"/>
                </a:lnTo>
                <a:cubicBezTo>
                  <a:pt x="1875485" y="372388"/>
                  <a:pt x="1870377" y="362527"/>
                  <a:pt x="1871519" y="361461"/>
                </a:cubicBezTo>
                <a:close/>
                <a:moveTo>
                  <a:pt x="1769041" y="355332"/>
                </a:moveTo>
                <a:cubicBezTo>
                  <a:pt x="1770475" y="359596"/>
                  <a:pt x="1771908" y="363859"/>
                  <a:pt x="1773342" y="368123"/>
                </a:cubicBezTo>
                <a:cubicBezTo>
                  <a:pt x="1770475" y="368123"/>
                  <a:pt x="1770475" y="369546"/>
                  <a:pt x="1777642" y="383758"/>
                </a:cubicBezTo>
                <a:lnTo>
                  <a:pt x="1773342" y="368123"/>
                </a:lnTo>
                <a:cubicBezTo>
                  <a:pt x="1776209" y="369546"/>
                  <a:pt x="1780509" y="372389"/>
                  <a:pt x="1781944" y="372389"/>
                </a:cubicBezTo>
                <a:cubicBezTo>
                  <a:pt x="1783377" y="372389"/>
                  <a:pt x="1783377" y="372389"/>
                  <a:pt x="1780509" y="368123"/>
                </a:cubicBezTo>
                <a:cubicBezTo>
                  <a:pt x="1779077" y="365282"/>
                  <a:pt x="1776209" y="361018"/>
                  <a:pt x="1769041" y="355332"/>
                </a:cubicBezTo>
                <a:close/>
                <a:moveTo>
                  <a:pt x="1846455" y="302743"/>
                </a:moveTo>
                <a:cubicBezTo>
                  <a:pt x="1853623" y="315534"/>
                  <a:pt x="1853623" y="324062"/>
                  <a:pt x="1852189" y="328326"/>
                </a:cubicBezTo>
                <a:cubicBezTo>
                  <a:pt x="1850756" y="332591"/>
                  <a:pt x="1847888" y="334012"/>
                  <a:pt x="1846455" y="331169"/>
                </a:cubicBezTo>
                <a:cubicBezTo>
                  <a:pt x="1846455" y="322641"/>
                  <a:pt x="1846455" y="312693"/>
                  <a:pt x="1846455" y="302743"/>
                </a:cubicBezTo>
                <a:close/>
                <a:moveTo>
                  <a:pt x="434815" y="297805"/>
                </a:moveTo>
                <a:lnTo>
                  <a:pt x="420936" y="310205"/>
                </a:lnTo>
                <a:cubicBezTo>
                  <a:pt x="416098" y="314824"/>
                  <a:pt x="412156" y="319088"/>
                  <a:pt x="410005" y="322642"/>
                </a:cubicBezTo>
                <a:lnTo>
                  <a:pt x="408572" y="308428"/>
                </a:lnTo>
                <a:cubicBezTo>
                  <a:pt x="412873" y="308428"/>
                  <a:pt x="417532" y="307006"/>
                  <a:pt x="422549" y="304697"/>
                </a:cubicBezTo>
                <a:close/>
                <a:moveTo>
                  <a:pt x="1088089" y="294215"/>
                </a:moveTo>
                <a:cubicBezTo>
                  <a:pt x="1095258" y="297058"/>
                  <a:pt x="1096690" y="299900"/>
                  <a:pt x="1105292" y="301322"/>
                </a:cubicBezTo>
                <a:lnTo>
                  <a:pt x="1105292" y="309850"/>
                </a:lnTo>
                <a:cubicBezTo>
                  <a:pt x="1113893" y="316957"/>
                  <a:pt x="1118195" y="309850"/>
                  <a:pt x="1122495" y="307006"/>
                </a:cubicBezTo>
                <a:lnTo>
                  <a:pt x="1121061" y="312693"/>
                </a:lnTo>
                <a:cubicBezTo>
                  <a:pt x="1122495" y="314113"/>
                  <a:pt x="1122495" y="314113"/>
                  <a:pt x="1123929" y="314113"/>
                </a:cubicBezTo>
                <a:lnTo>
                  <a:pt x="1122495" y="318377"/>
                </a:lnTo>
                <a:cubicBezTo>
                  <a:pt x="1139698" y="311270"/>
                  <a:pt x="1136831" y="336855"/>
                  <a:pt x="1151167" y="328327"/>
                </a:cubicBezTo>
                <a:cubicBezTo>
                  <a:pt x="1149732" y="331169"/>
                  <a:pt x="1141132" y="331169"/>
                  <a:pt x="1135396" y="331169"/>
                </a:cubicBezTo>
                <a:cubicBezTo>
                  <a:pt x="1131096" y="336855"/>
                  <a:pt x="1138265" y="336855"/>
                  <a:pt x="1141132" y="341119"/>
                </a:cubicBezTo>
                <a:lnTo>
                  <a:pt x="1154034" y="338276"/>
                </a:lnTo>
                <a:cubicBezTo>
                  <a:pt x="1145432" y="349647"/>
                  <a:pt x="1165502" y="341119"/>
                  <a:pt x="1168370" y="352490"/>
                </a:cubicBezTo>
                <a:cubicBezTo>
                  <a:pt x="1155468" y="359597"/>
                  <a:pt x="1184140" y="378073"/>
                  <a:pt x="1182705" y="383759"/>
                </a:cubicBezTo>
                <a:cubicBezTo>
                  <a:pt x="1175538" y="393708"/>
                  <a:pt x="1172671" y="375230"/>
                  <a:pt x="1164068" y="379495"/>
                </a:cubicBezTo>
                <a:cubicBezTo>
                  <a:pt x="1161202" y="385180"/>
                  <a:pt x="1169804" y="385180"/>
                  <a:pt x="1171237" y="389444"/>
                </a:cubicBezTo>
                <a:lnTo>
                  <a:pt x="1156901" y="386601"/>
                </a:lnTo>
                <a:cubicBezTo>
                  <a:pt x="1151167" y="392287"/>
                  <a:pt x="1169804" y="392287"/>
                  <a:pt x="1162635" y="393708"/>
                </a:cubicBezTo>
                <a:cubicBezTo>
                  <a:pt x="1168370" y="402236"/>
                  <a:pt x="1168370" y="393708"/>
                  <a:pt x="1179838" y="396551"/>
                </a:cubicBezTo>
                <a:cubicBezTo>
                  <a:pt x="1175538" y="396551"/>
                  <a:pt x="1168370" y="400815"/>
                  <a:pt x="1172671" y="405079"/>
                </a:cubicBezTo>
                <a:cubicBezTo>
                  <a:pt x="1176971" y="406499"/>
                  <a:pt x="1179838" y="399394"/>
                  <a:pt x="1179838" y="405079"/>
                </a:cubicBezTo>
                <a:cubicBezTo>
                  <a:pt x="1165502" y="419293"/>
                  <a:pt x="1179838" y="430662"/>
                  <a:pt x="1171237" y="444876"/>
                </a:cubicBezTo>
                <a:lnTo>
                  <a:pt x="1178405" y="446297"/>
                </a:lnTo>
                <a:cubicBezTo>
                  <a:pt x="1175538" y="447719"/>
                  <a:pt x="1172671" y="447719"/>
                  <a:pt x="1174104" y="450560"/>
                </a:cubicBezTo>
                <a:lnTo>
                  <a:pt x="1178405" y="451983"/>
                </a:lnTo>
                <a:cubicBezTo>
                  <a:pt x="1176971" y="454826"/>
                  <a:pt x="1161202" y="466195"/>
                  <a:pt x="1159768" y="477566"/>
                </a:cubicBezTo>
                <a:lnTo>
                  <a:pt x="1169804" y="476145"/>
                </a:lnTo>
                <a:lnTo>
                  <a:pt x="1156901" y="481830"/>
                </a:lnTo>
                <a:lnTo>
                  <a:pt x="1169804" y="486094"/>
                </a:lnTo>
                <a:cubicBezTo>
                  <a:pt x="1156901" y="483252"/>
                  <a:pt x="1159768" y="497465"/>
                  <a:pt x="1152601" y="504572"/>
                </a:cubicBezTo>
                <a:lnTo>
                  <a:pt x="1159768" y="507415"/>
                </a:lnTo>
                <a:lnTo>
                  <a:pt x="1152601" y="510258"/>
                </a:lnTo>
                <a:lnTo>
                  <a:pt x="1158335" y="510258"/>
                </a:lnTo>
                <a:cubicBezTo>
                  <a:pt x="1155468" y="514522"/>
                  <a:pt x="1141132" y="515942"/>
                  <a:pt x="1143999" y="524470"/>
                </a:cubicBezTo>
                <a:cubicBezTo>
                  <a:pt x="1143999" y="518785"/>
                  <a:pt x="1155468" y="523049"/>
                  <a:pt x="1161202" y="525892"/>
                </a:cubicBezTo>
                <a:lnTo>
                  <a:pt x="1138265" y="537262"/>
                </a:lnTo>
                <a:cubicBezTo>
                  <a:pt x="1142565" y="540105"/>
                  <a:pt x="1141132" y="548633"/>
                  <a:pt x="1149732" y="545791"/>
                </a:cubicBezTo>
                <a:lnTo>
                  <a:pt x="1138265" y="548633"/>
                </a:lnTo>
                <a:lnTo>
                  <a:pt x="1143999" y="550055"/>
                </a:lnTo>
                <a:cubicBezTo>
                  <a:pt x="1143999" y="579902"/>
                  <a:pt x="1090956" y="581324"/>
                  <a:pt x="1106725" y="616858"/>
                </a:cubicBezTo>
                <a:lnTo>
                  <a:pt x="1109593" y="616858"/>
                </a:lnTo>
                <a:lnTo>
                  <a:pt x="1089523" y="625386"/>
                </a:lnTo>
                <a:cubicBezTo>
                  <a:pt x="1090956" y="628227"/>
                  <a:pt x="1100992" y="633913"/>
                  <a:pt x="1102425" y="639598"/>
                </a:cubicBezTo>
                <a:cubicBezTo>
                  <a:pt x="1092389" y="632491"/>
                  <a:pt x="1096690" y="646705"/>
                  <a:pt x="1086656" y="645284"/>
                </a:cubicBezTo>
                <a:cubicBezTo>
                  <a:pt x="1090956" y="650969"/>
                  <a:pt x="1095258" y="648126"/>
                  <a:pt x="1099558" y="649548"/>
                </a:cubicBezTo>
                <a:cubicBezTo>
                  <a:pt x="1105292" y="668024"/>
                  <a:pt x="1080922" y="669447"/>
                  <a:pt x="1082355" y="687923"/>
                </a:cubicBezTo>
                <a:cubicBezTo>
                  <a:pt x="1073753" y="666604"/>
                  <a:pt x="1078053" y="668024"/>
                  <a:pt x="1076620" y="655233"/>
                </a:cubicBezTo>
                <a:cubicBezTo>
                  <a:pt x="1063717" y="663761"/>
                  <a:pt x="1073753" y="670867"/>
                  <a:pt x="1065152" y="682238"/>
                </a:cubicBezTo>
                <a:lnTo>
                  <a:pt x="1072320" y="677974"/>
                </a:lnTo>
                <a:cubicBezTo>
                  <a:pt x="1086656" y="692188"/>
                  <a:pt x="1055117" y="693609"/>
                  <a:pt x="1072320" y="703558"/>
                </a:cubicBezTo>
                <a:cubicBezTo>
                  <a:pt x="1066586" y="707822"/>
                  <a:pt x="1052250" y="707822"/>
                  <a:pt x="1046516" y="713508"/>
                </a:cubicBezTo>
                <a:cubicBezTo>
                  <a:pt x="1046516" y="717772"/>
                  <a:pt x="1047949" y="719192"/>
                  <a:pt x="1050816" y="720615"/>
                </a:cubicBezTo>
                <a:lnTo>
                  <a:pt x="1060852" y="722035"/>
                </a:lnTo>
                <a:lnTo>
                  <a:pt x="1059417" y="724879"/>
                </a:lnTo>
                <a:cubicBezTo>
                  <a:pt x="1070886" y="724879"/>
                  <a:pt x="1079487" y="750462"/>
                  <a:pt x="1086656" y="741934"/>
                </a:cubicBezTo>
                <a:cubicBezTo>
                  <a:pt x="1092389" y="751884"/>
                  <a:pt x="1102425" y="751884"/>
                  <a:pt x="1108159" y="758990"/>
                </a:cubicBezTo>
                <a:lnTo>
                  <a:pt x="1112461" y="750462"/>
                </a:lnTo>
                <a:cubicBezTo>
                  <a:pt x="1115328" y="754726"/>
                  <a:pt x="1118195" y="760412"/>
                  <a:pt x="1122495" y="760412"/>
                </a:cubicBezTo>
                <a:cubicBezTo>
                  <a:pt x="1122495" y="758990"/>
                  <a:pt x="1122495" y="757569"/>
                  <a:pt x="1122495" y="756148"/>
                </a:cubicBezTo>
                <a:cubicBezTo>
                  <a:pt x="1133964" y="767519"/>
                  <a:pt x="1145432" y="771783"/>
                  <a:pt x="1156901" y="777467"/>
                </a:cubicBezTo>
                <a:cubicBezTo>
                  <a:pt x="1158335" y="771783"/>
                  <a:pt x="1159768" y="767519"/>
                  <a:pt x="1154034" y="763253"/>
                </a:cubicBezTo>
                <a:cubicBezTo>
                  <a:pt x="1168370" y="758990"/>
                  <a:pt x="1178405" y="785995"/>
                  <a:pt x="1195608"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1"/>
                  <a:pt x="1247217" y="803052"/>
                </a:cubicBezTo>
                <a:cubicBezTo>
                  <a:pt x="1258686" y="821528"/>
                  <a:pt x="1280189" y="827215"/>
                  <a:pt x="1295959" y="838584"/>
                </a:cubicBezTo>
                <a:lnTo>
                  <a:pt x="1301693" y="845691"/>
                </a:lnTo>
                <a:lnTo>
                  <a:pt x="1303126" y="844270"/>
                </a:lnTo>
                <a:lnTo>
                  <a:pt x="1298826" y="838584"/>
                </a:lnTo>
                <a:cubicBezTo>
                  <a:pt x="1305993" y="842849"/>
                  <a:pt x="1311728" y="848534"/>
                  <a:pt x="1314595" y="855641"/>
                </a:cubicBezTo>
                <a:cubicBezTo>
                  <a:pt x="1316029" y="852798"/>
                  <a:pt x="1321764" y="845691"/>
                  <a:pt x="1327498" y="844270"/>
                </a:cubicBezTo>
                <a:cubicBezTo>
                  <a:pt x="1323197" y="855641"/>
                  <a:pt x="1353303" y="844270"/>
                  <a:pt x="1356170" y="859905"/>
                </a:cubicBezTo>
                <a:cubicBezTo>
                  <a:pt x="1357603" y="858484"/>
                  <a:pt x="1353303" y="857062"/>
                  <a:pt x="1357603" y="854219"/>
                </a:cubicBezTo>
                <a:cubicBezTo>
                  <a:pt x="1379107" y="865589"/>
                  <a:pt x="1404911" y="892595"/>
                  <a:pt x="1435016" y="895438"/>
                </a:cubicBezTo>
                <a:cubicBezTo>
                  <a:pt x="1426414" y="918180"/>
                  <a:pt x="1450786" y="922444"/>
                  <a:pt x="1460820" y="938078"/>
                </a:cubicBezTo>
                <a:cubicBezTo>
                  <a:pt x="1470856" y="926708"/>
                  <a:pt x="1456520" y="928128"/>
                  <a:pt x="1456520" y="916757"/>
                </a:cubicBezTo>
                <a:cubicBezTo>
                  <a:pt x="1461896" y="921022"/>
                  <a:pt x="1464047" y="910895"/>
                  <a:pt x="1469019" y="912161"/>
                </a:cubicBezTo>
                <a:lnTo>
                  <a:pt x="1474695" y="917728"/>
                </a:lnTo>
                <a:lnTo>
                  <a:pt x="1474082" y="922799"/>
                </a:lnTo>
                <a:cubicBezTo>
                  <a:pt x="1473007" y="925996"/>
                  <a:pt x="1473007" y="928839"/>
                  <a:pt x="1479458" y="929549"/>
                </a:cubicBezTo>
                <a:lnTo>
                  <a:pt x="1483758" y="921021"/>
                </a:lnTo>
                <a:lnTo>
                  <a:pt x="1486625" y="935235"/>
                </a:lnTo>
                <a:cubicBezTo>
                  <a:pt x="1513864" y="940920"/>
                  <a:pt x="1532499" y="956555"/>
                  <a:pt x="1558304" y="956555"/>
                </a:cubicBezTo>
                <a:cubicBezTo>
                  <a:pt x="1558304" y="959398"/>
                  <a:pt x="1556871" y="963662"/>
                  <a:pt x="1552570" y="965082"/>
                </a:cubicBezTo>
                <a:cubicBezTo>
                  <a:pt x="1562605" y="969346"/>
                  <a:pt x="1566905" y="989246"/>
                  <a:pt x="1582676" y="984981"/>
                </a:cubicBezTo>
                <a:lnTo>
                  <a:pt x="1581241" y="980717"/>
                </a:lnTo>
                <a:cubicBezTo>
                  <a:pt x="1602746" y="980717"/>
                  <a:pt x="1594144" y="999195"/>
                  <a:pt x="1614215" y="1011987"/>
                </a:cubicBezTo>
                <a:cubicBezTo>
                  <a:pt x="1609913" y="1010566"/>
                  <a:pt x="1601311" y="999195"/>
                  <a:pt x="1595577" y="1009145"/>
                </a:cubicBezTo>
                <a:cubicBezTo>
                  <a:pt x="1594144" y="1016250"/>
                  <a:pt x="1605613" y="1020514"/>
                  <a:pt x="1611347" y="1016250"/>
                </a:cubicBezTo>
                <a:lnTo>
                  <a:pt x="1604179" y="1027621"/>
                </a:lnTo>
                <a:cubicBezTo>
                  <a:pt x="1604179" y="1019093"/>
                  <a:pt x="1595577" y="1016250"/>
                  <a:pt x="1591277" y="1010566"/>
                </a:cubicBezTo>
                <a:cubicBezTo>
                  <a:pt x="1592710" y="1011987"/>
                  <a:pt x="1591277" y="1014830"/>
                  <a:pt x="1591277" y="1017673"/>
                </a:cubicBezTo>
                <a:cubicBezTo>
                  <a:pt x="1586976" y="1011987"/>
                  <a:pt x="1579809" y="1009145"/>
                  <a:pt x="1574074" y="1002038"/>
                </a:cubicBezTo>
                <a:lnTo>
                  <a:pt x="1585543" y="1006302"/>
                </a:lnTo>
                <a:cubicBezTo>
                  <a:pt x="1586976" y="992088"/>
                  <a:pt x="1568340" y="997774"/>
                  <a:pt x="1565473" y="992088"/>
                </a:cubicBezTo>
                <a:cubicBezTo>
                  <a:pt x="1559738" y="1003459"/>
                  <a:pt x="1566905" y="1004880"/>
                  <a:pt x="1556871" y="1010566"/>
                </a:cubicBezTo>
                <a:cubicBezTo>
                  <a:pt x="1536801" y="1006302"/>
                  <a:pt x="1551137" y="993510"/>
                  <a:pt x="1538234" y="976453"/>
                </a:cubicBezTo>
                <a:lnTo>
                  <a:pt x="1542535" y="973612"/>
                </a:lnTo>
                <a:cubicBezTo>
                  <a:pt x="1536801" y="969346"/>
                  <a:pt x="1538234" y="956555"/>
                  <a:pt x="1526765" y="960819"/>
                </a:cubicBezTo>
                <a:cubicBezTo>
                  <a:pt x="1523898" y="967925"/>
                  <a:pt x="1529632" y="970769"/>
                  <a:pt x="1531067" y="975032"/>
                </a:cubicBezTo>
                <a:cubicBezTo>
                  <a:pt x="1528199" y="977876"/>
                  <a:pt x="1526765" y="957977"/>
                  <a:pt x="1518164" y="962241"/>
                </a:cubicBezTo>
                <a:cubicBezTo>
                  <a:pt x="1519598" y="973612"/>
                  <a:pt x="1531067" y="983560"/>
                  <a:pt x="1539668" y="987824"/>
                </a:cubicBezTo>
                <a:cubicBezTo>
                  <a:pt x="1538234" y="990667"/>
                  <a:pt x="1535367" y="993510"/>
                  <a:pt x="1535367" y="999195"/>
                </a:cubicBezTo>
                <a:cubicBezTo>
                  <a:pt x="1512429" y="979296"/>
                  <a:pt x="1488059" y="953713"/>
                  <a:pt x="1459388" y="948027"/>
                </a:cubicBezTo>
                <a:cubicBezTo>
                  <a:pt x="1466555" y="967925"/>
                  <a:pt x="1452219" y="946606"/>
                  <a:pt x="1449352" y="962241"/>
                </a:cubicBezTo>
                <a:cubicBezTo>
                  <a:pt x="1452219" y="950870"/>
                  <a:pt x="1439317" y="956555"/>
                  <a:pt x="1433583" y="949449"/>
                </a:cubicBezTo>
                <a:cubicBezTo>
                  <a:pt x="1424982" y="959398"/>
                  <a:pt x="1443617" y="965082"/>
                  <a:pt x="1435016" y="969346"/>
                </a:cubicBezTo>
                <a:cubicBezTo>
                  <a:pt x="1422114" y="960819"/>
                  <a:pt x="1412079" y="932392"/>
                  <a:pt x="1392008" y="928128"/>
                </a:cubicBezTo>
                <a:cubicBezTo>
                  <a:pt x="1390576" y="933814"/>
                  <a:pt x="1394876" y="935235"/>
                  <a:pt x="1394876" y="938078"/>
                </a:cubicBezTo>
                <a:cubicBezTo>
                  <a:pt x="1384841" y="929549"/>
                  <a:pt x="1380540" y="896859"/>
                  <a:pt x="1364771" y="911073"/>
                </a:cubicBezTo>
                <a:cubicBezTo>
                  <a:pt x="1367638" y="919601"/>
                  <a:pt x="1371938" y="929549"/>
                  <a:pt x="1374805" y="938078"/>
                </a:cubicBezTo>
                <a:cubicBezTo>
                  <a:pt x="1373373" y="938078"/>
                  <a:pt x="1370505" y="938078"/>
                  <a:pt x="1366204" y="939499"/>
                </a:cubicBezTo>
                <a:lnTo>
                  <a:pt x="1367638"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1"/>
                  <a:pt x="1298826" y="921021"/>
                  <a:pt x="1314595" y="928128"/>
                </a:cubicBezTo>
                <a:cubicBezTo>
                  <a:pt x="1320329" y="919601"/>
                  <a:pt x="1305993" y="912494"/>
                  <a:pt x="1311728" y="913916"/>
                </a:cubicBezTo>
                <a:cubicBezTo>
                  <a:pt x="1317462" y="919601"/>
                  <a:pt x="1333232" y="916757"/>
                  <a:pt x="1334665" y="928128"/>
                </a:cubicBezTo>
                <a:lnTo>
                  <a:pt x="1317462" y="919601"/>
                </a:lnTo>
                <a:cubicBezTo>
                  <a:pt x="1311728" y="935235"/>
                  <a:pt x="1324631" y="923864"/>
                  <a:pt x="1324631" y="932392"/>
                </a:cubicBezTo>
                <a:cubicBezTo>
                  <a:pt x="1314595" y="942342"/>
                  <a:pt x="1310295" y="923864"/>
                  <a:pt x="1300259" y="928128"/>
                </a:cubicBezTo>
                <a:lnTo>
                  <a:pt x="1301693" y="929549"/>
                </a:lnTo>
                <a:cubicBezTo>
                  <a:pt x="1288791" y="921021"/>
                  <a:pt x="1290225" y="925285"/>
                  <a:pt x="1278756" y="912494"/>
                </a:cubicBezTo>
                <a:cubicBezTo>
                  <a:pt x="1283056" y="899702"/>
                  <a:pt x="1287358" y="906809"/>
                  <a:pt x="1295959" y="903966"/>
                </a:cubicBezTo>
                <a:cubicBezTo>
                  <a:pt x="1274455" y="892595"/>
                  <a:pt x="1254385" y="854219"/>
                  <a:pt x="1221413" y="868433"/>
                </a:cubicBezTo>
                <a:lnTo>
                  <a:pt x="1230014" y="885488"/>
                </a:lnTo>
                <a:cubicBezTo>
                  <a:pt x="1219979" y="884067"/>
                  <a:pt x="1211377" y="865589"/>
                  <a:pt x="1204210" y="882646"/>
                </a:cubicBezTo>
                <a:cubicBezTo>
                  <a:pt x="1217111" y="881224"/>
                  <a:pt x="1207077" y="891174"/>
                  <a:pt x="1211377" y="895438"/>
                </a:cubicBezTo>
                <a:lnTo>
                  <a:pt x="1214244" y="898281"/>
                </a:lnTo>
                <a:cubicBezTo>
                  <a:pt x="1214244" y="898281"/>
                  <a:pt x="1217111" y="902545"/>
                  <a:pt x="1214244" y="903966"/>
                </a:cubicBezTo>
                <a:cubicBezTo>
                  <a:pt x="1209944" y="891174"/>
                  <a:pt x="1199908" y="882646"/>
                  <a:pt x="1194174" y="874117"/>
                </a:cubicBezTo>
                <a:cubicBezTo>
                  <a:pt x="1195608" y="879803"/>
                  <a:pt x="1185573" y="882646"/>
                  <a:pt x="1184140" y="884067"/>
                </a:cubicBezTo>
                <a:cubicBezTo>
                  <a:pt x="1176971" y="876960"/>
                  <a:pt x="1187007" y="875540"/>
                  <a:pt x="1189874" y="871276"/>
                </a:cubicBezTo>
                <a:cubicBezTo>
                  <a:pt x="1185573" y="868433"/>
                  <a:pt x="1182705" y="857062"/>
                  <a:pt x="1175538" y="864169"/>
                </a:cubicBezTo>
                <a:cubicBezTo>
                  <a:pt x="1166937" y="868433"/>
                  <a:pt x="1179838" y="875540"/>
                  <a:pt x="1178405" y="882646"/>
                </a:cubicBezTo>
                <a:lnTo>
                  <a:pt x="1159768" y="859905"/>
                </a:lnTo>
                <a:lnTo>
                  <a:pt x="1159768" y="862748"/>
                </a:lnTo>
                <a:cubicBezTo>
                  <a:pt x="1158335" y="859905"/>
                  <a:pt x="1155468" y="855641"/>
                  <a:pt x="1152601" y="857062"/>
                </a:cubicBezTo>
                <a:lnTo>
                  <a:pt x="1151636" y="862322"/>
                </a:lnTo>
                <a:lnTo>
                  <a:pt x="1144906" y="858145"/>
                </a:lnTo>
                <a:cubicBezTo>
                  <a:pt x="1142117" y="853564"/>
                  <a:pt x="1139833" y="848334"/>
                  <a:pt x="1135935" y="846802"/>
                </a:cubicBezTo>
                <a:lnTo>
                  <a:pt x="1125761" y="849836"/>
                </a:lnTo>
                <a:lnTo>
                  <a:pt x="1125362" y="849955"/>
                </a:lnTo>
                <a:lnTo>
                  <a:pt x="1121061" y="841427"/>
                </a:lnTo>
                <a:cubicBezTo>
                  <a:pt x="1119628" y="841427"/>
                  <a:pt x="1116761" y="844270"/>
                  <a:pt x="1118195" y="845691"/>
                </a:cubicBezTo>
                <a:lnTo>
                  <a:pt x="1113893" y="837163"/>
                </a:lnTo>
                <a:cubicBezTo>
                  <a:pt x="1106368" y="828635"/>
                  <a:pt x="1105292" y="839295"/>
                  <a:pt x="1102806" y="845758"/>
                </a:cubicBezTo>
                <a:lnTo>
                  <a:pt x="1101310" y="847690"/>
                </a:lnTo>
                <a:lnTo>
                  <a:pt x="1099558" y="849955"/>
                </a:lnTo>
                <a:cubicBezTo>
                  <a:pt x="1093823" y="849955"/>
                  <a:pt x="1089523" y="854219"/>
                  <a:pt x="1090956" y="857062"/>
                </a:cubicBezTo>
                <a:lnTo>
                  <a:pt x="1080922" y="842849"/>
                </a:lnTo>
                <a:cubicBezTo>
                  <a:pt x="1080922" y="828635"/>
                  <a:pt x="1062284" y="818685"/>
                  <a:pt x="1070886" y="798787"/>
                </a:cubicBezTo>
                <a:cubicBezTo>
                  <a:pt x="1066586" y="798787"/>
                  <a:pt x="1062284" y="800209"/>
                  <a:pt x="1062284" y="804473"/>
                </a:cubicBezTo>
                <a:cubicBezTo>
                  <a:pt x="1053683" y="798787"/>
                  <a:pt x="1057985" y="820108"/>
                  <a:pt x="1043649" y="810158"/>
                </a:cubicBezTo>
                <a:cubicBezTo>
                  <a:pt x="1042214" y="813001"/>
                  <a:pt x="1045081" y="813001"/>
                  <a:pt x="1046516" y="815844"/>
                </a:cubicBezTo>
                <a:cubicBezTo>
                  <a:pt x="1042214" y="814421"/>
                  <a:pt x="1040781" y="813001"/>
                  <a:pt x="1040781" y="810158"/>
                </a:cubicBezTo>
                <a:cubicBezTo>
                  <a:pt x="1040781" y="813001"/>
                  <a:pt x="1039347" y="814421"/>
                  <a:pt x="1036480" y="817265"/>
                </a:cubicBezTo>
                <a:cubicBezTo>
                  <a:pt x="1039347" y="810158"/>
                  <a:pt x="1032180" y="808737"/>
                  <a:pt x="1027879" y="808737"/>
                </a:cubicBezTo>
                <a:lnTo>
                  <a:pt x="1027879" y="822951"/>
                </a:lnTo>
                <a:cubicBezTo>
                  <a:pt x="1026446" y="815844"/>
                  <a:pt x="1025011" y="813001"/>
                  <a:pt x="1017844" y="811580"/>
                </a:cubicBezTo>
                <a:lnTo>
                  <a:pt x="1013543" y="820108"/>
                </a:lnTo>
                <a:cubicBezTo>
                  <a:pt x="1003508" y="813001"/>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5"/>
                  <a:pt x="974837" y="825792"/>
                  <a:pt x="969102" y="828635"/>
                </a:cubicBezTo>
                <a:lnTo>
                  <a:pt x="977702" y="832899"/>
                </a:lnTo>
                <a:cubicBezTo>
                  <a:pt x="974837" y="834320"/>
                  <a:pt x="969102" y="835742"/>
                  <a:pt x="969102" y="838584"/>
                </a:cubicBezTo>
                <a:cubicBezTo>
                  <a:pt x="970535" y="840006"/>
                  <a:pt x="971969" y="840006"/>
                  <a:pt x="973402" y="840006"/>
                </a:cubicBezTo>
                <a:cubicBezTo>
                  <a:pt x="963367" y="845691"/>
                  <a:pt x="959067" y="854219"/>
                  <a:pt x="954767" y="861326"/>
                </a:cubicBezTo>
                <a:cubicBezTo>
                  <a:pt x="960501" y="864169"/>
                  <a:pt x="964801" y="865589"/>
                  <a:pt x="969102" y="862748"/>
                </a:cubicBezTo>
                <a:cubicBezTo>
                  <a:pt x="973402" y="874117"/>
                  <a:pt x="947598" y="876960"/>
                  <a:pt x="944731" y="889752"/>
                </a:cubicBezTo>
                <a:lnTo>
                  <a:pt x="949031" y="891174"/>
                </a:lnTo>
                <a:lnTo>
                  <a:pt x="938996" y="894017"/>
                </a:lnTo>
                <a:cubicBezTo>
                  <a:pt x="943298" y="894017"/>
                  <a:pt x="944731" y="896859"/>
                  <a:pt x="949031" y="898281"/>
                </a:cubicBezTo>
                <a:cubicBezTo>
                  <a:pt x="944731" y="909651"/>
                  <a:pt x="937564" y="922444"/>
                  <a:pt x="917493" y="919601"/>
                </a:cubicBezTo>
                <a:cubicBezTo>
                  <a:pt x="923228" y="918180"/>
                  <a:pt x="924661" y="929549"/>
                  <a:pt x="934695" y="926708"/>
                </a:cubicBezTo>
                <a:cubicBezTo>
                  <a:pt x="917493" y="930971"/>
                  <a:pt x="913192" y="946606"/>
                  <a:pt x="903158" y="956555"/>
                </a:cubicBezTo>
                <a:lnTo>
                  <a:pt x="895989" y="959398"/>
                </a:lnTo>
                <a:lnTo>
                  <a:pt x="897423" y="960819"/>
                </a:lnTo>
                <a:lnTo>
                  <a:pt x="901723" y="959398"/>
                </a:lnTo>
                <a:cubicBezTo>
                  <a:pt x="897423" y="963662"/>
                  <a:pt x="893122" y="966505"/>
                  <a:pt x="885955" y="967925"/>
                </a:cubicBezTo>
                <a:cubicBezTo>
                  <a:pt x="888822" y="969346"/>
                  <a:pt x="895989" y="975032"/>
                  <a:pt x="897423" y="979296"/>
                </a:cubicBezTo>
                <a:cubicBezTo>
                  <a:pt x="887387" y="973612"/>
                  <a:pt x="900290" y="997774"/>
                  <a:pt x="884520" y="997774"/>
                </a:cubicBezTo>
                <a:cubicBezTo>
                  <a:pt x="887387" y="1000616"/>
                  <a:pt x="887387" y="996352"/>
                  <a:pt x="890255" y="1000616"/>
                </a:cubicBezTo>
                <a:cubicBezTo>
                  <a:pt x="881653" y="1014830"/>
                  <a:pt x="855849" y="1029044"/>
                  <a:pt x="854416" y="1050363"/>
                </a:cubicBezTo>
                <a:cubicBezTo>
                  <a:pt x="832911" y="1040413"/>
                  <a:pt x="830044" y="1057470"/>
                  <a:pt x="815708" y="1061734"/>
                </a:cubicBezTo>
                <a:cubicBezTo>
                  <a:pt x="827177" y="1071682"/>
                  <a:pt x="825744" y="1060311"/>
                  <a:pt x="835778" y="1063155"/>
                </a:cubicBezTo>
                <a:cubicBezTo>
                  <a:pt x="830044" y="1065998"/>
                  <a:pt x="848681" y="1071682"/>
                  <a:pt x="834346" y="1075946"/>
                </a:cubicBezTo>
                <a:cubicBezTo>
                  <a:pt x="837213" y="1077368"/>
                  <a:pt x="837213" y="1077368"/>
                  <a:pt x="838646" y="1077368"/>
                </a:cubicBezTo>
                <a:cubicBezTo>
                  <a:pt x="834346" y="1080212"/>
                  <a:pt x="825744" y="1068841"/>
                  <a:pt x="824310" y="1077368"/>
                </a:cubicBezTo>
                <a:lnTo>
                  <a:pt x="832911" y="1083053"/>
                </a:lnTo>
                <a:lnTo>
                  <a:pt x="818575" y="1081632"/>
                </a:lnTo>
                <a:cubicBezTo>
                  <a:pt x="814275" y="1100110"/>
                  <a:pt x="799940" y="1110059"/>
                  <a:pt x="799940" y="1129957"/>
                </a:cubicBezTo>
                <a:cubicBezTo>
                  <a:pt x="798505" y="1129957"/>
                  <a:pt x="794205" y="1127114"/>
                  <a:pt x="792771" y="1124273"/>
                </a:cubicBezTo>
                <a:cubicBezTo>
                  <a:pt x="789904" y="1131378"/>
                  <a:pt x="771268" y="1129957"/>
                  <a:pt x="775568" y="1142749"/>
                </a:cubicBezTo>
                <a:lnTo>
                  <a:pt x="779869" y="1142749"/>
                </a:lnTo>
                <a:cubicBezTo>
                  <a:pt x="779869" y="1152699"/>
                  <a:pt x="774135" y="1152699"/>
                  <a:pt x="766966" y="1154120"/>
                </a:cubicBezTo>
                <a:lnTo>
                  <a:pt x="738295" y="1161227"/>
                </a:lnTo>
                <a:cubicBezTo>
                  <a:pt x="735428" y="1154120"/>
                  <a:pt x="733995" y="1147013"/>
                  <a:pt x="729693" y="1139907"/>
                </a:cubicBezTo>
                <a:cubicBezTo>
                  <a:pt x="731128" y="1141328"/>
                  <a:pt x="732560"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0" y="1132800"/>
                </a:lnTo>
                <a:cubicBezTo>
                  <a:pt x="732560" y="1131378"/>
                  <a:pt x="731128" y="1129957"/>
                  <a:pt x="731128" y="1128536"/>
                </a:cubicBezTo>
                <a:lnTo>
                  <a:pt x="754065" y="1122850"/>
                </a:lnTo>
                <a:cubicBezTo>
                  <a:pt x="752631" y="1122850"/>
                  <a:pt x="751198" y="1121429"/>
                  <a:pt x="749763" y="1118586"/>
                </a:cubicBezTo>
                <a:cubicBezTo>
                  <a:pt x="752631" y="1104374"/>
                  <a:pt x="765534" y="1118586"/>
                  <a:pt x="781302" y="1112902"/>
                </a:cubicBezTo>
                <a:lnTo>
                  <a:pt x="784169" y="1117166"/>
                </a:lnTo>
                <a:cubicBezTo>
                  <a:pt x="787037" y="1114323"/>
                  <a:pt x="799940" y="1118586"/>
                  <a:pt x="795638" y="1108638"/>
                </a:cubicBezTo>
                <a:lnTo>
                  <a:pt x="787685" y="1107095"/>
                </a:lnTo>
                <a:lnTo>
                  <a:pt x="792771" y="1101531"/>
                </a:lnTo>
                <a:cubicBezTo>
                  <a:pt x="781302" y="1098688"/>
                  <a:pt x="771268" y="1105795"/>
                  <a:pt x="768401" y="1111479"/>
                </a:cubicBezTo>
                <a:cubicBezTo>
                  <a:pt x="766966" y="1110059"/>
                  <a:pt x="762666" y="1107216"/>
                  <a:pt x="758365" y="1105795"/>
                </a:cubicBezTo>
                <a:cubicBezTo>
                  <a:pt x="767684" y="1099399"/>
                  <a:pt x="778077" y="1093358"/>
                  <a:pt x="786679" y="1086252"/>
                </a:cubicBezTo>
                <a:lnTo>
                  <a:pt x="801661" y="1064121"/>
                </a:lnTo>
                <a:lnTo>
                  <a:pt x="797967" y="1067241"/>
                </a:lnTo>
                <a:cubicBezTo>
                  <a:pt x="794921" y="1067774"/>
                  <a:pt x="791337" y="1068129"/>
                  <a:pt x="789903" y="1070261"/>
                </a:cubicBezTo>
                <a:cubicBezTo>
                  <a:pt x="791336" y="1067420"/>
                  <a:pt x="794205" y="1065997"/>
                  <a:pt x="787036" y="1063155"/>
                </a:cubicBezTo>
                <a:lnTo>
                  <a:pt x="802315" y="1063155"/>
                </a:lnTo>
                <a:lnTo>
                  <a:pt x="804240" y="1060311"/>
                </a:lnTo>
                <a:cubicBezTo>
                  <a:pt x="785604" y="1061734"/>
                  <a:pt x="807107" y="1056048"/>
                  <a:pt x="791338" y="1050363"/>
                </a:cubicBezTo>
                <a:cubicBezTo>
                  <a:pt x="801372" y="1054627"/>
                  <a:pt x="795638" y="1044678"/>
                  <a:pt x="802807" y="1041835"/>
                </a:cubicBezTo>
                <a:cubicBezTo>
                  <a:pt x="792771" y="1034728"/>
                  <a:pt x="788471" y="1047520"/>
                  <a:pt x="784169" y="1038992"/>
                </a:cubicBezTo>
                <a:cubicBezTo>
                  <a:pt x="792771" y="1030464"/>
                  <a:pt x="818575" y="1029044"/>
                  <a:pt x="821443" y="1014830"/>
                </a:cubicBezTo>
                <a:cubicBezTo>
                  <a:pt x="817143" y="1013409"/>
                  <a:pt x="815708" y="1016250"/>
                  <a:pt x="812841" y="1014830"/>
                </a:cubicBezTo>
                <a:cubicBezTo>
                  <a:pt x="820010" y="1009145"/>
                  <a:pt x="850114" y="1011987"/>
                  <a:pt x="837213" y="997774"/>
                </a:cubicBezTo>
                <a:cubicBezTo>
                  <a:pt x="828611" y="997774"/>
                  <a:pt x="820010" y="997774"/>
                  <a:pt x="811408" y="999195"/>
                </a:cubicBezTo>
                <a:cubicBezTo>
                  <a:pt x="811408" y="997774"/>
                  <a:pt x="811408" y="996352"/>
                  <a:pt x="809974" y="992088"/>
                </a:cubicBezTo>
                <a:lnTo>
                  <a:pt x="799940" y="990667"/>
                </a:lnTo>
                <a:cubicBezTo>
                  <a:pt x="804240" y="979296"/>
                  <a:pt x="821443" y="992088"/>
                  <a:pt x="834346" y="992088"/>
                </a:cubicBezTo>
                <a:lnTo>
                  <a:pt x="827177" y="980717"/>
                </a:lnTo>
                <a:cubicBezTo>
                  <a:pt x="825744" y="966505"/>
                  <a:pt x="838646" y="959398"/>
                  <a:pt x="857283" y="960819"/>
                </a:cubicBezTo>
                <a:cubicBezTo>
                  <a:pt x="858716" y="957977"/>
                  <a:pt x="863017" y="949449"/>
                  <a:pt x="851549" y="948027"/>
                </a:cubicBezTo>
                <a:cubicBezTo>
                  <a:pt x="835778" y="945184"/>
                  <a:pt x="824310" y="943763"/>
                  <a:pt x="818575" y="953713"/>
                </a:cubicBezTo>
                <a:cubicBezTo>
                  <a:pt x="827177" y="960819"/>
                  <a:pt x="834346" y="950870"/>
                  <a:pt x="832911" y="955134"/>
                </a:cubicBezTo>
                <a:cubicBezTo>
                  <a:pt x="828611" y="957977"/>
                  <a:pt x="831478" y="970769"/>
                  <a:pt x="821443" y="969346"/>
                </a:cubicBezTo>
                <a:lnTo>
                  <a:pt x="828611" y="957977"/>
                </a:lnTo>
                <a:cubicBezTo>
                  <a:pt x="814275" y="950870"/>
                  <a:pt x="825744" y="962241"/>
                  <a:pt x="817143" y="960819"/>
                </a:cubicBezTo>
                <a:cubicBezTo>
                  <a:pt x="807107" y="952291"/>
                  <a:pt x="824310" y="952291"/>
                  <a:pt x="820010" y="943763"/>
                </a:cubicBezTo>
                <a:lnTo>
                  <a:pt x="818575" y="943763"/>
                </a:lnTo>
                <a:cubicBezTo>
                  <a:pt x="827177" y="935235"/>
                  <a:pt x="822877" y="935235"/>
                  <a:pt x="834346" y="929549"/>
                </a:cubicBezTo>
                <a:cubicBezTo>
                  <a:pt x="847247" y="935235"/>
                  <a:pt x="840080" y="936656"/>
                  <a:pt x="842947" y="943763"/>
                </a:cubicBezTo>
                <a:cubicBezTo>
                  <a:pt x="851549" y="928128"/>
                  <a:pt x="887387" y="921021"/>
                  <a:pt x="873052" y="894017"/>
                </a:cubicBezTo>
                <a:lnTo>
                  <a:pt x="857283" y="896859"/>
                </a:lnTo>
                <a:cubicBezTo>
                  <a:pt x="858716" y="889752"/>
                  <a:pt x="875919" y="886910"/>
                  <a:pt x="858716" y="878383"/>
                </a:cubicBezTo>
                <a:cubicBezTo>
                  <a:pt x="860150" y="886910"/>
                  <a:pt x="851549" y="879803"/>
                  <a:pt x="847247" y="881224"/>
                </a:cubicBezTo>
                <a:lnTo>
                  <a:pt x="848681" y="881224"/>
                </a:lnTo>
                <a:cubicBezTo>
                  <a:pt x="847247" y="881224"/>
                  <a:pt x="844380" y="882646"/>
                  <a:pt x="842947" y="879803"/>
                </a:cubicBezTo>
                <a:cubicBezTo>
                  <a:pt x="854416" y="879803"/>
                  <a:pt x="861583" y="874117"/>
                  <a:pt x="870184" y="871276"/>
                </a:cubicBezTo>
                <a:cubicBezTo>
                  <a:pt x="864450" y="872696"/>
                  <a:pt x="861583" y="864169"/>
                  <a:pt x="860150" y="862748"/>
                </a:cubicBezTo>
                <a:cubicBezTo>
                  <a:pt x="864450" y="859905"/>
                  <a:pt x="867317" y="867012"/>
                  <a:pt x="871619" y="869853"/>
                </a:cubicBezTo>
                <a:cubicBezTo>
                  <a:pt x="873052" y="868433"/>
                  <a:pt x="884520" y="868433"/>
                  <a:pt x="877353" y="861326"/>
                </a:cubicBezTo>
                <a:cubicBezTo>
                  <a:pt x="873052" y="852798"/>
                  <a:pt x="867317" y="861326"/>
                  <a:pt x="860150" y="859905"/>
                </a:cubicBezTo>
                <a:lnTo>
                  <a:pt x="881653" y="849955"/>
                </a:lnTo>
                <a:lnTo>
                  <a:pt x="878786" y="849955"/>
                </a:lnTo>
                <a:cubicBezTo>
                  <a:pt x="883087"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7" y="818685"/>
                </a:cubicBezTo>
                <a:lnTo>
                  <a:pt x="895989" y="817265"/>
                </a:lnTo>
                <a:cubicBezTo>
                  <a:pt x="906025" y="811580"/>
                  <a:pt x="884520" y="808737"/>
                  <a:pt x="883087" y="804473"/>
                </a:cubicBezTo>
                <a:cubicBezTo>
                  <a:pt x="883087" y="801630"/>
                  <a:pt x="878786" y="795945"/>
                  <a:pt x="875919" y="797366"/>
                </a:cubicBezTo>
                <a:lnTo>
                  <a:pt x="888822" y="791681"/>
                </a:lnTo>
                <a:cubicBezTo>
                  <a:pt x="901723" y="794523"/>
                  <a:pt x="911759" y="781731"/>
                  <a:pt x="930395" y="791681"/>
                </a:cubicBezTo>
                <a:cubicBezTo>
                  <a:pt x="930395" y="788838"/>
                  <a:pt x="927528" y="784574"/>
                  <a:pt x="924661" y="784574"/>
                </a:cubicBezTo>
                <a:cubicBezTo>
                  <a:pt x="927528" y="781731"/>
                  <a:pt x="924661" y="780310"/>
                  <a:pt x="921793" y="778888"/>
                </a:cubicBezTo>
                <a:lnTo>
                  <a:pt x="913192" y="778888"/>
                </a:lnTo>
                <a:cubicBezTo>
                  <a:pt x="914626" y="778888"/>
                  <a:pt x="916059" y="777467"/>
                  <a:pt x="916059" y="776047"/>
                </a:cubicBezTo>
                <a:cubicBezTo>
                  <a:pt x="916059" y="776047"/>
                  <a:pt x="916059" y="774624"/>
                  <a:pt x="916059" y="773203"/>
                </a:cubicBezTo>
                <a:cubicBezTo>
                  <a:pt x="916059" y="771783"/>
                  <a:pt x="916059" y="771783"/>
                  <a:pt x="916059" y="770360"/>
                </a:cubicBezTo>
                <a:lnTo>
                  <a:pt x="911759" y="771783"/>
                </a:lnTo>
                <a:lnTo>
                  <a:pt x="908892" y="776047"/>
                </a:lnTo>
                <a:cubicBezTo>
                  <a:pt x="917493" y="751884"/>
                  <a:pt x="871619" y="780310"/>
                  <a:pt x="874486" y="749041"/>
                </a:cubicBezTo>
                <a:cubicBezTo>
                  <a:pt x="878786" y="753305"/>
                  <a:pt x="887387" y="746198"/>
                  <a:pt x="884520" y="760412"/>
                </a:cubicBezTo>
                <a:cubicBezTo>
                  <a:pt x="897423" y="758990"/>
                  <a:pt x="890255" y="741934"/>
                  <a:pt x="898856" y="736249"/>
                </a:cubicBezTo>
                <a:cubicBezTo>
                  <a:pt x="887387" y="720615"/>
                  <a:pt x="857283" y="724879"/>
                  <a:pt x="847247" y="700716"/>
                </a:cubicBezTo>
                <a:cubicBezTo>
                  <a:pt x="847247" y="704980"/>
                  <a:pt x="849039" y="707823"/>
                  <a:pt x="850473" y="710843"/>
                </a:cubicBezTo>
                <a:lnTo>
                  <a:pt x="850774" y="713968"/>
                </a:lnTo>
                <a:lnTo>
                  <a:pt x="845814" y="707822"/>
                </a:lnTo>
                <a:lnTo>
                  <a:pt x="844380" y="709244"/>
                </a:lnTo>
                <a:lnTo>
                  <a:pt x="850810" y="714342"/>
                </a:lnTo>
                <a:lnTo>
                  <a:pt x="851549" y="722035"/>
                </a:lnTo>
                <a:cubicBezTo>
                  <a:pt x="837213" y="720615"/>
                  <a:pt x="831478" y="692188"/>
                  <a:pt x="820010" y="677974"/>
                </a:cubicBezTo>
                <a:lnTo>
                  <a:pt x="817143" y="692188"/>
                </a:lnTo>
                <a:cubicBezTo>
                  <a:pt x="809974" y="676554"/>
                  <a:pt x="809974" y="695030"/>
                  <a:pt x="798505" y="685081"/>
                </a:cubicBezTo>
                <a:cubicBezTo>
                  <a:pt x="799940" y="683659"/>
                  <a:pt x="802807" y="680818"/>
                  <a:pt x="799940" y="679395"/>
                </a:cubicBezTo>
                <a:cubicBezTo>
                  <a:pt x="788471" y="675131"/>
                  <a:pt x="794205" y="689345"/>
                  <a:pt x="785604" y="689345"/>
                </a:cubicBezTo>
                <a:cubicBezTo>
                  <a:pt x="781302" y="665183"/>
                  <a:pt x="774135" y="699294"/>
                  <a:pt x="761232" y="682238"/>
                </a:cubicBezTo>
                <a:lnTo>
                  <a:pt x="761232" y="686502"/>
                </a:lnTo>
                <a:cubicBezTo>
                  <a:pt x="756215" y="680106"/>
                  <a:pt x="747614" y="679396"/>
                  <a:pt x="738295" y="679751"/>
                </a:cubicBezTo>
                <a:lnTo>
                  <a:pt x="718708" y="679495"/>
                </a:lnTo>
                <a:lnTo>
                  <a:pt x="722951" y="678396"/>
                </a:lnTo>
                <a:cubicBezTo>
                  <a:pt x="724407" y="677352"/>
                  <a:pt x="725751" y="675486"/>
                  <a:pt x="726826" y="672288"/>
                </a:cubicBezTo>
                <a:lnTo>
                  <a:pt x="709623" y="660919"/>
                </a:lnTo>
                <a:cubicBezTo>
                  <a:pt x="706756" y="663761"/>
                  <a:pt x="699589" y="660919"/>
                  <a:pt x="701022" y="669447"/>
                </a:cubicBezTo>
                <a:cubicBezTo>
                  <a:pt x="702456" y="672288"/>
                  <a:pt x="706756" y="670867"/>
                  <a:pt x="708190" y="670867"/>
                </a:cubicBezTo>
                <a:lnTo>
                  <a:pt x="703889" y="675131"/>
                </a:lnTo>
                <a:cubicBezTo>
                  <a:pt x="689553" y="660919"/>
                  <a:pt x="712490" y="658076"/>
                  <a:pt x="716792" y="646705"/>
                </a:cubicBezTo>
                <a:cubicBezTo>
                  <a:pt x="705323" y="646705"/>
                  <a:pt x="706756" y="635334"/>
                  <a:pt x="701022" y="632491"/>
                </a:cubicBezTo>
                <a:cubicBezTo>
                  <a:pt x="692420" y="642441"/>
                  <a:pt x="706756" y="649548"/>
                  <a:pt x="693855"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2" y="645284"/>
                  <a:pt x="616441" y="618279"/>
                  <a:pt x="606405" y="619699"/>
                </a:cubicBezTo>
                <a:cubicBezTo>
                  <a:pt x="604972" y="623963"/>
                  <a:pt x="606405" y="626806"/>
                  <a:pt x="606405" y="631070"/>
                </a:cubicBezTo>
                <a:cubicBezTo>
                  <a:pt x="587769" y="631070"/>
                  <a:pt x="589202" y="596958"/>
                  <a:pt x="567698" y="604065"/>
                </a:cubicBezTo>
                <a:cubicBezTo>
                  <a:pt x="567698" y="605487"/>
                  <a:pt x="567698" y="608329"/>
                  <a:pt x="569132" y="608329"/>
                </a:cubicBezTo>
                <a:cubicBezTo>
                  <a:pt x="569132" y="611172"/>
                  <a:pt x="566265" y="609751"/>
                  <a:pt x="561965" y="602644"/>
                </a:cubicBezTo>
                <a:lnTo>
                  <a:pt x="570566" y="596958"/>
                </a:lnTo>
                <a:cubicBezTo>
                  <a:pt x="569132" y="569953"/>
                  <a:pt x="543328" y="599801"/>
                  <a:pt x="531859" y="589852"/>
                </a:cubicBezTo>
                <a:cubicBezTo>
                  <a:pt x="531859" y="594116"/>
                  <a:pt x="541895" y="598380"/>
                  <a:pt x="534726" y="602644"/>
                </a:cubicBezTo>
                <a:cubicBezTo>
                  <a:pt x="526125" y="599801"/>
                  <a:pt x="533293" y="574217"/>
                  <a:pt x="518957" y="584166"/>
                </a:cubicBezTo>
                <a:cubicBezTo>
                  <a:pt x="523257" y="588430"/>
                  <a:pt x="518957" y="599801"/>
                  <a:pt x="523257" y="604065"/>
                </a:cubicBezTo>
                <a:cubicBezTo>
                  <a:pt x="516090" y="604065"/>
                  <a:pt x="508922" y="609751"/>
                  <a:pt x="508922" y="599801"/>
                </a:cubicBezTo>
                <a:lnTo>
                  <a:pt x="505236" y="605893"/>
                </a:lnTo>
                <a:lnTo>
                  <a:pt x="504622" y="606908"/>
                </a:lnTo>
                <a:cubicBezTo>
                  <a:pt x="501754" y="598380"/>
                  <a:pt x="493153" y="602644"/>
                  <a:pt x="488851" y="604065"/>
                </a:cubicBezTo>
                <a:lnTo>
                  <a:pt x="488851" y="608329"/>
                </a:lnTo>
                <a:cubicBezTo>
                  <a:pt x="484551" y="582745"/>
                  <a:pt x="474516" y="605487"/>
                  <a:pt x="464481" y="602644"/>
                </a:cubicBezTo>
                <a:lnTo>
                  <a:pt x="465914" y="609751"/>
                </a:lnTo>
                <a:cubicBezTo>
                  <a:pt x="463047" y="606908"/>
                  <a:pt x="455880" y="596958"/>
                  <a:pt x="447278" y="606908"/>
                </a:cubicBezTo>
                <a:lnTo>
                  <a:pt x="450145" y="615436"/>
                </a:lnTo>
                <a:cubicBezTo>
                  <a:pt x="444411" y="608329"/>
                  <a:pt x="432942" y="621122"/>
                  <a:pt x="427208" y="608329"/>
                </a:cubicBezTo>
                <a:cubicBezTo>
                  <a:pt x="424341" y="611172"/>
                  <a:pt x="432942" y="623963"/>
                  <a:pt x="422907" y="625386"/>
                </a:cubicBezTo>
                <a:cubicBezTo>
                  <a:pt x="420039" y="619699"/>
                  <a:pt x="411438" y="614015"/>
                  <a:pt x="410005" y="622543"/>
                </a:cubicBezTo>
                <a:cubicBezTo>
                  <a:pt x="410005" y="626806"/>
                  <a:pt x="411438" y="631070"/>
                  <a:pt x="414305" y="626806"/>
                </a:cubicBezTo>
                <a:cubicBezTo>
                  <a:pt x="415739" y="625386"/>
                  <a:pt x="415739" y="625386"/>
                  <a:pt x="414305" y="622543"/>
                </a:cubicBezTo>
                <a:lnTo>
                  <a:pt x="417172" y="628227"/>
                </a:lnTo>
                <a:cubicBezTo>
                  <a:pt x="411438" y="633913"/>
                  <a:pt x="411438" y="622543"/>
                  <a:pt x="404271" y="626806"/>
                </a:cubicBezTo>
                <a:cubicBezTo>
                  <a:pt x="402836" y="632491"/>
                  <a:pt x="407138" y="635334"/>
                  <a:pt x="408571" y="639598"/>
                </a:cubicBezTo>
                <a:cubicBezTo>
                  <a:pt x="399969" y="635334"/>
                  <a:pt x="389935" y="631070"/>
                  <a:pt x="379899" y="628227"/>
                </a:cubicBezTo>
                <a:cubicBezTo>
                  <a:pt x="378466" y="622543"/>
                  <a:pt x="381333"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7"/>
                  <a:pt x="385633" y="568531"/>
                </a:cubicBezTo>
                <a:cubicBezTo>
                  <a:pt x="388501" y="562847"/>
                  <a:pt x="392802" y="558583"/>
                  <a:pt x="382766" y="554319"/>
                </a:cubicBezTo>
                <a:cubicBezTo>
                  <a:pt x="387068" y="554319"/>
                  <a:pt x="394235" y="560003"/>
                  <a:pt x="397102" y="565690"/>
                </a:cubicBezTo>
                <a:cubicBezTo>
                  <a:pt x="405704" y="568531"/>
                  <a:pt x="402836" y="561424"/>
                  <a:pt x="405704" y="557160"/>
                </a:cubicBezTo>
                <a:lnTo>
                  <a:pt x="391368" y="548633"/>
                </a:lnTo>
                <a:cubicBezTo>
                  <a:pt x="412872" y="550055"/>
                  <a:pt x="388501" y="537262"/>
                  <a:pt x="402836" y="528734"/>
                </a:cubicBezTo>
                <a:cubicBezTo>
                  <a:pt x="411438" y="530156"/>
                  <a:pt x="418607" y="524470"/>
                  <a:pt x="424341" y="517363"/>
                </a:cubicBezTo>
                <a:cubicBezTo>
                  <a:pt x="430075" y="510258"/>
                  <a:pt x="435810" y="501728"/>
                  <a:pt x="440110" y="501728"/>
                </a:cubicBezTo>
                <a:cubicBezTo>
                  <a:pt x="460180" y="504572"/>
                  <a:pt x="432942" y="513099"/>
                  <a:pt x="444411" y="520206"/>
                </a:cubicBezTo>
                <a:cubicBezTo>
                  <a:pt x="454445" y="521627"/>
                  <a:pt x="448711" y="513099"/>
                  <a:pt x="455880" y="510258"/>
                </a:cubicBezTo>
                <a:lnTo>
                  <a:pt x="458747" y="524470"/>
                </a:lnTo>
                <a:cubicBezTo>
                  <a:pt x="468781" y="528734"/>
                  <a:pt x="460180" y="511679"/>
                  <a:pt x="465914" y="517363"/>
                </a:cubicBezTo>
                <a:cubicBezTo>
                  <a:pt x="475950" y="508835"/>
                  <a:pt x="463047" y="511679"/>
                  <a:pt x="461614" y="500308"/>
                </a:cubicBezTo>
                <a:cubicBezTo>
                  <a:pt x="464481" y="503151"/>
                  <a:pt x="474516" y="510258"/>
                  <a:pt x="478817" y="504572"/>
                </a:cubicBezTo>
                <a:cubicBezTo>
                  <a:pt x="478817" y="500308"/>
                  <a:pt x="465914" y="498887"/>
                  <a:pt x="474516" y="497465"/>
                </a:cubicBezTo>
                <a:cubicBezTo>
                  <a:pt x="503187" y="508835"/>
                  <a:pt x="513223" y="494623"/>
                  <a:pt x="539026" y="501728"/>
                </a:cubicBezTo>
                <a:lnTo>
                  <a:pt x="539026" y="494623"/>
                </a:lnTo>
                <a:cubicBezTo>
                  <a:pt x="541895" y="497465"/>
                  <a:pt x="543328" y="500308"/>
                  <a:pt x="546195" y="498887"/>
                </a:cubicBezTo>
                <a:lnTo>
                  <a:pt x="546195" y="493201"/>
                </a:lnTo>
                <a:cubicBezTo>
                  <a:pt x="550496" y="494623"/>
                  <a:pt x="573434" y="510258"/>
                  <a:pt x="590637" y="513099"/>
                </a:cubicBezTo>
                <a:lnTo>
                  <a:pt x="584902" y="501728"/>
                </a:lnTo>
                <a:lnTo>
                  <a:pt x="596371" y="515942"/>
                </a:lnTo>
                <a:lnTo>
                  <a:pt x="599238" y="503151"/>
                </a:lnTo>
                <a:cubicBezTo>
                  <a:pt x="600671" y="517363"/>
                  <a:pt x="620741" y="514522"/>
                  <a:pt x="632210" y="523049"/>
                </a:cubicBezTo>
                <a:lnTo>
                  <a:pt x="635077" y="515942"/>
                </a:lnTo>
                <a:lnTo>
                  <a:pt x="640811" y="523049"/>
                </a:lnTo>
                <a:lnTo>
                  <a:pt x="639378" y="517363"/>
                </a:lnTo>
                <a:cubicBezTo>
                  <a:pt x="646546" y="521627"/>
                  <a:pt x="650847" y="537262"/>
                  <a:pt x="662316" y="534420"/>
                </a:cubicBezTo>
                <a:cubicBezTo>
                  <a:pt x="655147" y="534420"/>
                  <a:pt x="658014" y="523049"/>
                  <a:pt x="660881" y="517363"/>
                </a:cubicBezTo>
                <a:cubicBezTo>
                  <a:pt x="668050" y="525892"/>
                  <a:pt x="673784" y="532998"/>
                  <a:pt x="679519" y="540105"/>
                </a:cubicBezTo>
                <a:cubicBezTo>
                  <a:pt x="682386" y="534420"/>
                  <a:pt x="692420" y="537262"/>
                  <a:pt x="688120" y="528734"/>
                </a:cubicBezTo>
                <a:lnTo>
                  <a:pt x="693855" y="541526"/>
                </a:lnTo>
                <a:lnTo>
                  <a:pt x="695287" y="535841"/>
                </a:lnTo>
                <a:cubicBezTo>
                  <a:pt x="735428" y="540105"/>
                  <a:pt x="745463" y="595537"/>
                  <a:pt x="791338" y="584166"/>
                </a:cubicBezTo>
                <a:lnTo>
                  <a:pt x="791338" y="581324"/>
                </a:lnTo>
                <a:lnTo>
                  <a:pt x="805674" y="604065"/>
                </a:lnTo>
                <a:cubicBezTo>
                  <a:pt x="809974" y="604065"/>
                  <a:pt x="815708" y="594116"/>
                  <a:pt x="822877" y="592694"/>
                </a:cubicBezTo>
                <a:cubicBezTo>
                  <a:pt x="814275" y="602644"/>
                  <a:pt x="832911" y="598380"/>
                  <a:pt x="832911" y="609751"/>
                </a:cubicBezTo>
                <a:cubicBezTo>
                  <a:pt x="840080" y="606908"/>
                  <a:pt x="837213" y="601223"/>
                  <a:pt x="837213" y="596958"/>
                </a:cubicBezTo>
                <a:cubicBezTo>
                  <a:pt x="861583" y="595537"/>
                  <a:pt x="868752" y="619699"/>
                  <a:pt x="893122" y="621122"/>
                </a:cubicBezTo>
                <a:cubicBezTo>
                  <a:pt x="865884" y="628227"/>
                  <a:pt x="867317" y="623963"/>
                  <a:pt x="850114" y="623963"/>
                </a:cubicBezTo>
                <a:cubicBezTo>
                  <a:pt x="864450" y="638177"/>
                  <a:pt x="871619" y="628227"/>
                  <a:pt x="888822" y="639598"/>
                </a:cubicBezTo>
                <a:lnTo>
                  <a:pt x="883087" y="631070"/>
                </a:lnTo>
                <a:cubicBezTo>
                  <a:pt x="898856" y="619699"/>
                  <a:pt x="906025" y="652390"/>
                  <a:pt x="917493" y="635334"/>
                </a:cubicBezTo>
                <a:cubicBezTo>
                  <a:pt x="927528" y="643862"/>
                  <a:pt x="928962" y="665183"/>
                  <a:pt x="943298" y="668024"/>
                </a:cubicBezTo>
                <a:lnTo>
                  <a:pt x="943298" y="649548"/>
                </a:lnTo>
                <a:lnTo>
                  <a:pt x="953332" y="653812"/>
                </a:lnTo>
                <a:cubicBezTo>
                  <a:pt x="954767" y="653812"/>
                  <a:pt x="956199" y="653812"/>
                  <a:pt x="959067" y="653812"/>
                </a:cubicBezTo>
                <a:cubicBezTo>
                  <a:pt x="960501" y="653812"/>
                  <a:pt x="960501" y="653812"/>
                  <a:pt x="961934" y="653812"/>
                </a:cubicBezTo>
                <a:cubicBezTo>
                  <a:pt x="960501" y="656655"/>
                  <a:pt x="961934" y="659497"/>
                  <a:pt x="960501" y="660919"/>
                </a:cubicBezTo>
                <a:cubicBezTo>
                  <a:pt x="960501" y="662340"/>
                  <a:pt x="959067" y="663761"/>
                  <a:pt x="959067" y="665183"/>
                </a:cubicBezTo>
                <a:cubicBezTo>
                  <a:pt x="959067" y="663761"/>
                  <a:pt x="959067" y="663761"/>
                  <a:pt x="959067" y="662340"/>
                </a:cubicBezTo>
                <a:cubicBezTo>
                  <a:pt x="957634" y="662340"/>
                  <a:pt x="956199" y="662340"/>
                  <a:pt x="953332" y="660919"/>
                </a:cubicBezTo>
                <a:lnTo>
                  <a:pt x="953332" y="662340"/>
                </a:lnTo>
                <a:cubicBezTo>
                  <a:pt x="953332" y="663761"/>
                  <a:pt x="956199" y="665183"/>
                  <a:pt x="957634" y="666604"/>
                </a:cubicBezTo>
                <a:cubicBezTo>
                  <a:pt x="957634" y="666604"/>
                  <a:pt x="959067" y="665183"/>
                  <a:pt x="959067" y="665183"/>
                </a:cubicBezTo>
                <a:cubicBezTo>
                  <a:pt x="960501" y="666604"/>
                  <a:pt x="960501" y="666604"/>
                  <a:pt x="960501" y="668024"/>
                </a:cubicBezTo>
                <a:cubicBezTo>
                  <a:pt x="966235" y="670867"/>
                  <a:pt x="973402" y="670867"/>
                  <a:pt x="977702" y="675131"/>
                </a:cubicBezTo>
                <a:cubicBezTo>
                  <a:pt x="992038" y="668024"/>
                  <a:pt x="984871" y="645284"/>
                  <a:pt x="1007808" y="641020"/>
                </a:cubicBezTo>
                <a:cubicBezTo>
                  <a:pt x="1003507" y="640309"/>
                  <a:pt x="1000999" y="641375"/>
                  <a:pt x="998311" y="642086"/>
                </a:cubicBezTo>
                <a:lnTo>
                  <a:pt x="995167" y="641769"/>
                </a:lnTo>
                <a:lnTo>
                  <a:pt x="1000641" y="639598"/>
                </a:lnTo>
                <a:lnTo>
                  <a:pt x="999207" y="638177"/>
                </a:lnTo>
                <a:lnTo>
                  <a:pt x="994471" y="641699"/>
                </a:lnTo>
                <a:lnTo>
                  <a:pt x="987738" y="641020"/>
                </a:lnTo>
                <a:cubicBezTo>
                  <a:pt x="986305" y="629650"/>
                  <a:pt x="1013543" y="628227"/>
                  <a:pt x="1026446" y="622543"/>
                </a:cubicBezTo>
                <a:lnTo>
                  <a:pt x="1013543" y="618279"/>
                </a:lnTo>
                <a:cubicBezTo>
                  <a:pt x="1029313" y="614015"/>
                  <a:pt x="1010675" y="612593"/>
                  <a:pt x="1019277" y="605487"/>
                </a:cubicBezTo>
                <a:cubicBezTo>
                  <a:pt x="1020710" y="606908"/>
                  <a:pt x="1023579" y="611172"/>
                  <a:pt x="1025011" y="608329"/>
                </a:cubicBezTo>
                <a:cubicBezTo>
                  <a:pt x="1026446" y="601223"/>
                  <a:pt x="1014977" y="602644"/>
                  <a:pt x="1013543" y="596958"/>
                </a:cubicBezTo>
                <a:cubicBezTo>
                  <a:pt x="1037914" y="596958"/>
                  <a:pt x="1003508" y="587009"/>
                  <a:pt x="1019277" y="579902"/>
                </a:cubicBezTo>
                <a:lnTo>
                  <a:pt x="1014977" y="578481"/>
                </a:lnTo>
                <a:cubicBezTo>
                  <a:pt x="1020712" y="575638"/>
                  <a:pt x="1020712" y="569242"/>
                  <a:pt x="1019457" y="562135"/>
                </a:cubicBezTo>
                <a:lnTo>
                  <a:pt x="1017325" y="547713"/>
                </a:lnTo>
                <a:lnTo>
                  <a:pt x="1025011" y="554319"/>
                </a:lnTo>
                <a:lnTo>
                  <a:pt x="1029313" y="544369"/>
                </a:lnTo>
                <a:cubicBezTo>
                  <a:pt x="1027879"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1" y="542948"/>
                  <a:pt x="1030746" y="532998"/>
                </a:cubicBezTo>
                <a:cubicBezTo>
                  <a:pt x="1026446" y="527313"/>
                  <a:pt x="1040781" y="518785"/>
                  <a:pt x="1053683" y="518785"/>
                </a:cubicBezTo>
                <a:cubicBezTo>
                  <a:pt x="1030746" y="501728"/>
                  <a:pt x="1059417" y="491780"/>
                  <a:pt x="1039347" y="483252"/>
                </a:cubicBezTo>
                <a:cubicBezTo>
                  <a:pt x="1039347" y="483252"/>
                  <a:pt x="1047949" y="484673"/>
                  <a:pt x="1046516" y="480409"/>
                </a:cubicBezTo>
                <a:lnTo>
                  <a:pt x="1040781" y="480409"/>
                </a:lnTo>
                <a:cubicBezTo>
                  <a:pt x="1035046" y="467617"/>
                  <a:pt x="1063717" y="478988"/>
                  <a:pt x="1060852" y="471881"/>
                </a:cubicBezTo>
                <a:cubicBezTo>
                  <a:pt x="1056550" y="470459"/>
                  <a:pt x="1053683" y="471881"/>
                  <a:pt x="1049381" y="470459"/>
                </a:cubicBezTo>
                <a:cubicBezTo>
                  <a:pt x="1050816" y="457667"/>
                  <a:pt x="1082355" y="463354"/>
                  <a:pt x="1075187" y="446297"/>
                </a:cubicBezTo>
                <a:cubicBezTo>
                  <a:pt x="1073753" y="444876"/>
                  <a:pt x="1070886" y="444876"/>
                  <a:pt x="1070886" y="446297"/>
                </a:cubicBezTo>
                <a:cubicBezTo>
                  <a:pt x="1069453" y="446297"/>
                  <a:pt x="1069453" y="443455"/>
                  <a:pt x="1076620" y="442033"/>
                </a:cubicBezTo>
                <a:lnTo>
                  <a:pt x="1082355" y="449140"/>
                </a:lnTo>
                <a:cubicBezTo>
                  <a:pt x="1108159" y="453404"/>
                  <a:pt x="1079487" y="429241"/>
                  <a:pt x="1089523" y="422134"/>
                </a:cubicBezTo>
                <a:cubicBezTo>
                  <a:pt x="1085222" y="422134"/>
                  <a:pt x="1080922" y="427820"/>
                  <a:pt x="1076620" y="422134"/>
                </a:cubicBezTo>
                <a:cubicBezTo>
                  <a:pt x="1079487" y="416449"/>
                  <a:pt x="1103859" y="427820"/>
                  <a:pt x="1095258" y="415029"/>
                </a:cubicBezTo>
                <a:cubicBezTo>
                  <a:pt x="1090956" y="417870"/>
                  <a:pt x="1079487" y="410763"/>
                  <a:pt x="1075187" y="413606"/>
                </a:cubicBezTo>
                <a:cubicBezTo>
                  <a:pt x="1075187" y="407922"/>
                  <a:pt x="1069453" y="402236"/>
                  <a:pt x="1079487" y="403658"/>
                </a:cubicBezTo>
                <a:cubicBezTo>
                  <a:pt x="1079487" y="402236"/>
                  <a:pt x="1076620" y="400815"/>
                  <a:pt x="1073753" y="399394"/>
                </a:cubicBezTo>
                <a:cubicBezTo>
                  <a:pt x="1082355" y="399394"/>
                  <a:pt x="1079487" y="392287"/>
                  <a:pt x="1078053" y="388023"/>
                </a:cubicBezTo>
                <a:lnTo>
                  <a:pt x="1073753" y="386601"/>
                </a:lnTo>
                <a:cubicBezTo>
                  <a:pt x="1099558" y="389444"/>
                  <a:pt x="1079487" y="376652"/>
                  <a:pt x="1083789" y="369545"/>
                </a:cubicBezTo>
                <a:lnTo>
                  <a:pt x="1076620" y="368125"/>
                </a:lnTo>
                <a:cubicBezTo>
                  <a:pt x="1080922" y="365281"/>
                  <a:pt x="1090956" y="363861"/>
                  <a:pt x="1083789" y="353911"/>
                </a:cubicBezTo>
                <a:lnTo>
                  <a:pt x="1073753" y="353911"/>
                </a:lnTo>
                <a:cubicBezTo>
                  <a:pt x="1082355" y="351068"/>
                  <a:pt x="1072320" y="336855"/>
                  <a:pt x="1086656" y="338276"/>
                </a:cubicBezTo>
                <a:cubicBezTo>
                  <a:pt x="1085222" y="335433"/>
                  <a:pt x="1070886" y="336855"/>
                  <a:pt x="1072320" y="328327"/>
                </a:cubicBezTo>
                <a:cubicBezTo>
                  <a:pt x="1079487" y="328327"/>
                  <a:pt x="1086656" y="325484"/>
                  <a:pt x="1079487" y="319798"/>
                </a:cubicBezTo>
                <a:cubicBezTo>
                  <a:pt x="1075187" y="318377"/>
                  <a:pt x="1070886" y="316957"/>
                  <a:pt x="1073753" y="321220"/>
                </a:cubicBezTo>
                <a:cubicBezTo>
                  <a:pt x="1075187" y="322641"/>
                  <a:pt x="1075187" y="322641"/>
                  <a:pt x="1078053" y="322641"/>
                </a:cubicBezTo>
                <a:lnTo>
                  <a:pt x="1070886" y="322641"/>
                </a:lnTo>
                <a:cubicBezTo>
                  <a:pt x="1066586" y="314113"/>
                  <a:pt x="1078053" y="319798"/>
                  <a:pt x="1076620" y="312693"/>
                </a:cubicBezTo>
                <a:cubicBezTo>
                  <a:pt x="1072320" y="309850"/>
                  <a:pt x="1068019" y="312693"/>
                  <a:pt x="1063717" y="311270"/>
                </a:cubicBezTo>
                <a:close/>
                <a:moveTo>
                  <a:pt x="461537" y="282944"/>
                </a:moveTo>
                <a:lnTo>
                  <a:pt x="438676" y="295636"/>
                </a:lnTo>
                <a:lnTo>
                  <a:pt x="434815" y="297805"/>
                </a:lnTo>
                <a:lnTo>
                  <a:pt x="437243" y="295636"/>
                </a:lnTo>
                <a:cubicBezTo>
                  <a:pt x="442978" y="291372"/>
                  <a:pt x="449070" y="287464"/>
                  <a:pt x="454446" y="284799"/>
                </a:cubicBezTo>
                <a:close/>
                <a:moveTo>
                  <a:pt x="448532" y="276980"/>
                </a:moveTo>
                <a:cubicBezTo>
                  <a:pt x="451578" y="276092"/>
                  <a:pt x="453729" y="276447"/>
                  <a:pt x="455879" y="277157"/>
                </a:cubicBezTo>
                <a:cubicBezTo>
                  <a:pt x="448710" y="281421"/>
                  <a:pt x="441542" y="282844"/>
                  <a:pt x="435808" y="284264"/>
                </a:cubicBezTo>
                <a:cubicBezTo>
                  <a:pt x="441543" y="280000"/>
                  <a:pt x="445485" y="277868"/>
                  <a:pt x="448532" y="276980"/>
                </a:cubicBezTo>
                <a:close/>
                <a:moveTo>
                  <a:pt x="470216" y="243047"/>
                </a:moveTo>
                <a:cubicBezTo>
                  <a:pt x="458747" y="251575"/>
                  <a:pt x="458747" y="260102"/>
                  <a:pt x="447278" y="261524"/>
                </a:cubicBezTo>
                <a:cubicBezTo>
                  <a:pt x="428641" y="262945"/>
                  <a:pt x="460180" y="251575"/>
                  <a:pt x="470216" y="243047"/>
                </a:cubicBezTo>
                <a:close/>
                <a:moveTo>
                  <a:pt x="513221" y="231676"/>
                </a:moveTo>
                <a:cubicBezTo>
                  <a:pt x="501752" y="238783"/>
                  <a:pt x="494585" y="248731"/>
                  <a:pt x="470214" y="261524"/>
                </a:cubicBezTo>
                <a:cubicBezTo>
                  <a:pt x="485984" y="248731"/>
                  <a:pt x="500320" y="238783"/>
                  <a:pt x="513221" y="231676"/>
                </a:cubicBezTo>
                <a:close/>
                <a:moveTo>
                  <a:pt x="1733201" y="220305"/>
                </a:moveTo>
                <a:cubicBezTo>
                  <a:pt x="1757571" y="243046"/>
                  <a:pt x="1751837" y="223148"/>
                  <a:pt x="1761873" y="237360"/>
                </a:cubicBezTo>
                <a:lnTo>
                  <a:pt x="1750404" y="245888"/>
                </a:lnTo>
                <a:cubicBezTo>
                  <a:pt x="1744670" y="235939"/>
                  <a:pt x="1738935" y="228833"/>
                  <a:pt x="1733201" y="220305"/>
                </a:cubicBezTo>
                <a:close/>
                <a:moveTo>
                  <a:pt x="1609913" y="98071"/>
                </a:moveTo>
                <a:lnTo>
                  <a:pt x="1645752" y="120812"/>
                </a:lnTo>
                <a:cubicBezTo>
                  <a:pt x="1658655" y="132183"/>
                  <a:pt x="1631416" y="117969"/>
                  <a:pt x="1624249" y="113705"/>
                </a:cubicBezTo>
                <a:cubicBezTo>
                  <a:pt x="1619948" y="109442"/>
                  <a:pt x="1608479" y="102335"/>
                  <a:pt x="1609913" y="98071"/>
                </a:cubicBezTo>
                <a:close/>
                <a:moveTo>
                  <a:pt x="761232" y="92384"/>
                </a:moveTo>
                <a:cubicBezTo>
                  <a:pt x="771268" y="92384"/>
                  <a:pt x="778435" y="93806"/>
                  <a:pt x="791339" y="93806"/>
                </a:cubicBezTo>
                <a:cubicBezTo>
                  <a:pt x="782735" y="93806"/>
                  <a:pt x="771268" y="96650"/>
                  <a:pt x="762667" y="100913"/>
                </a:cubicBezTo>
                <a:cubicBezTo>
                  <a:pt x="758365" y="102334"/>
                  <a:pt x="754064" y="103755"/>
                  <a:pt x="751198" y="105177"/>
                </a:cubicBezTo>
                <a:cubicBezTo>
                  <a:pt x="802807" y="78171"/>
                  <a:pt x="728261" y="100913"/>
                  <a:pt x="721092" y="102334"/>
                </a:cubicBezTo>
                <a:cubicBezTo>
                  <a:pt x="741162" y="93806"/>
                  <a:pt x="752631" y="92384"/>
                  <a:pt x="761232" y="92384"/>
                </a:cubicBezTo>
                <a:close/>
                <a:moveTo>
                  <a:pt x="863017" y="88122"/>
                </a:moveTo>
                <a:lnTo>
                  <a:pt x="832912" y="98071"/>
                </a:lnTo>
                <a:lnTo>
                  <a:pt x="851548" y="102335"/>
                </a:lnTo>
                <a:close/>
                <a:moveTo>
                  <a:pt x="1396309" y="69645"/>
                </a:moveTo>
                <a:cubicBezTo>
                  <a:pt x="1387708" y="71065"/>
                  <a:pt x="1393442" y="76752"/>
                  <a:pt x="1403478" y="82436"/>
                </a:cubicBezTo>
                <a:cubicBezTo>
                  <a:pt x="1413512" y="88122"/>
                  <a:pt x="1424981" y="96650"/>
                  <a:pt x="1430715" y="100914"/>
                </a:cubicBezTo>
                <a:cubicBezTo>
                  <a:pt x="1427848" y="82436"/>
                  <a:pt x="1439317" y="86700"/>
                  <a:pt x="1455087" y="95229"/>
                </a:cubicBezTo>
                <a:cubicBezTo>
                  <a:pt x="1459387" y="96650"/>
                  <a:pt x="1463688" y="99493"/>
                  <a:pt x="1467988" y="102335"/>
                </a:cubicBezTo>
                <a:cubicBezTo>
                  <a:pt x="1472290" y="105178"/>
                  <a:pt x="1476590" y="108021"/>
                  <a:pt x="1480891" y="110863"/>
                </a:cubicBezTo>
                <a:cubicBezTo>
                  <a:pt x="1489493" y="116549"/>
                  <a:pt x="1498094" y="120813"/>
                  <a:pt x="1506696" y="120813"/>
                </a:cubicBezTo>
                <a:cubicBezTo>
                  <a:pt x="1500961" y="115128"/>
                  <a:pt x="1480891" y="108021"/>
                  <a:pt x="1478024" y="100914"/>
                </a:cubicBezTo>
                <a:cubicBezTo>
                  <a:pt x="1488059" y="102335"/>
                  <a:pt x="1506696" y="109442"/>
                  <a:pt x="1518165" y="116549"/>
                </a:cubicBezTo>
                <a:cubicBezTo>
                  <a:pt x="1516730" y="113706"/>
                  <a:pt x="1516730" y="110863"/>
                  <a:pt x="1519597" y="106599"/>
                </a:cubicBezTo>
                <a:cubicBezTo>
                  <a:pt x="1506696" y="105178"/>
                  <a:pt x="1483759" y="96650"/>
                  <a:pt x="1460821" y="89543"/>
                </a:cubicBezTo>
                <a:cubicBezTo>
                  <a:pt x="1436449" y="83859"/>
                  <a:pt x="1413512" y="73908"/>
                  <a:pt x="1396309" y="69645"/>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3"/>
                </a:cubicBezTo>
                <a:cubicBezTo>
                  <a:pt x="894556" y="63958"/>
                  <a:pt x="910325" y="59694"/>
                  <a:pt x="901723" y="55430"/>
                </a:cubicBezTo>
                <a:cubicBezTo>
                  <a:pt x="913192" y="52588"/>
                  <a:pt x="921435" y="52588"/>
                  <a:pt x="928245" y="53654"/>
                </a:cubicBezTo>
                <a:close/>
                <a:moveTo>
                  <a:pt x="1191308" y="31268"/>
                </a:moveTo>
                <a:cubicBezTo>
                  <a:pt x="1182706" y="32691"/>
                  <a:pt x="1174105" y="32691"/>
                  <a:pt x="1165503" y="34111"/>
                </a:cubicBezTo>
                <a:cubicBezTo>
                  <a:pt x="1172670" y="34111"/>
                  <a:pt x="1178405" y="35532"/>
                  <a:pt x="1184139" y="35532"/>
                </a:cubicBezTo>
                <a:close/>
                <a:moveTo>
                  <a:pt x="1326065" y="9949"/>
                </a:moveTo>
                <a:cubicBezTo>
                  <a:pt x="1359036" y="15634"/>
                  <a:pt x="1369072" y="22740"/>
                  <a:pt x="1376239" y="31268"/>
                </a:cubicBezTo>
                <a:cubicBezTo>
                  <a:pt x="1381973" y="39797"/>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5"/>
                  <a:pt x="1521032" y="89543"/>
                  <a:pt x="1535367"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8"/>
                </a:cubicBezTo>
                <a:cubicBezTo>
                  <a:pt x="1637151" y="174824"/>
                  <a:pt x="1645753" y="177665"/>
                  <a:pt x="1640018" y="166294"/>
                </a:cubicBezTo>
                <a:cubicBezTo>
                  <a:pt x="1618515" y="135027"/>
                  <a:pt x="1611347" y="115128"/>
                  <a:pt x="1545402" y="81015"/>
                </a:cubicBezTo>
                <a:cubicBezTo>
                  <a:pt x="1531066" y="85279"/>
                  <a:pt x="1588409" y="117970"/>
                  <a:pt x="1568339" y="108021"/>
                </a:cubicBezTo>
                <a:cubicBezTo>
                  <a:pt x="1555438" y="99493"/>
                  <a:pt x="1536800" y="90964"/>
                  <a:pt x="1518165" y="83859"/>
                </a:cubicBezTo>
                <a:cubicBezTo>
                  <a:pt x="1499527" y="76752"/>
                  <a:pt x="1482324" y="68224"/>
                  <a:pt x="1472290" y="59696"/>
                </a:cubicBezTo>
                <a:cubicBezTo>
                  <a:pt x="1485191" y="63960"/>
                  <a:pt x="1496660" y="69645"/>
                  <a:pt x="1508129" y="75331"/>
                </a:cubicBezTo>
                <a:cubicBezTo>
                  <a:pt x="1521032" y="81015"/>
                  <a:pt x="1532500" y="86700"/>
                  <a:pt x="1543969" y="92386"/>
                </a:cubicBezTo>
                <a:cubicBezTo>
                  <a:pt x="1551136" y="76752"/>
                  <a:pt x="1515297" y="78172"/>
                  <a:pt x="1505261" y="65381"/>
                </a:cubicBezTo>
                <a:cubicBezTo>
                  <a:pt x="1516730" y="62538"/>
                  <a:pt x="1532500" y="69645"/>
                  <a:pt x="1548269" y="78172"/>
                </a:cubicBezTo>
                <a:cubicBezTo>
                  <a:pt x="1562605" y="86700"/>
                  <a:pt x="1579808" y="98071"/>
                  <a:pt x="1595578" y="102335"/>
                </a:cubicBezTo>
                <a:lnTo>
                  <a:pt x="1591277" y="99493"/>
                </a:lnTo>
                <a:cubicBezTo>
                  <a:pt x="1605612" y="106599"/>
                  <a:pt x="1614214" y="113706"/>
                  <a:pt x="1622815" y="119392"/>
                </a:cubicBezTo>
                <a:cubicBezTo>
                  <a:pt x="1629984" y="125076"/>
                  <a:pt x="1635718" y="127920"/>
                  <a:pt x="1641453" y="132183"/>
                </a:cubicBezTo>
                <a:cubicBezTo>
                  <a:pt x="1647187" y="135027"/>
                  <a:pt x="1652921" y="139290"/>
                  <a:pt x="1660088" y="144975"/>
                </a:cubicBezTo>
                <a:cubicBezTo>
                  <a:pt x="1667257" y="150661"/>
                  <a:pt x="1675859" y="157767"/>
                  <a:pt x="1687327" y="169138"/>
                </a:cubicBezTo>
                <a:cubicBezTo>
                  <a:pt x="1684460" y="174824"/>
                  <a:pt x="1678726" y="173401"/>
                  <a:pt x="1670124" y="169138"/>
                </a:cubicBezTo>
                <a:cubicBezTo>
                  <a:pt x="1661523" y="164874"/>
                  <a:pt x="1651487" y="156346"/>
                  <a:pt x="1637151" y="150661"/>
                </a:cubicBezTo>
                <a:cubicBezTo>
                  <a:pt x="1647187" y="157767"/>
                  <a:pt x="1657221" y="166294"/>
                  <a:pt x="1667257" y="174824"/>
                </a:cubicBezTo>
                <a:cubicBezTo>
                  <a:pt x="1677291" y="183351"/>
                  <a:pt x="1687327" y="191879"/>
                  <a:pt x="1697361" y="201828"/>
                </a:cubicBezTo>
                <a:cubicBezTo>
                  <a:pt x="1715999" y="221726"/>
                  <a:pt x="1737502" y="243047"/>
                  <a:pt x="1754705" y="265789"/>
                </a:cubicBezTo>
                <a:cubicBezTo>
                  <a:pt x="1774775" y="288529"/>
                  <a:pt x="1790545" y="312691"/>
                  <a:pt x="1807748" y="334012"/>
                </a:cubicBezTo>
                <a:cubicBezTo>
                  <a:pt x="1816350" y="345383"/>
                  <a:pt x="1823517" y="356754"/>
                  <a:pt x="1832118" y="366703"/>
                </a:cubicBezTo>
                <a:cubicBezTo>
                  <a:pt x="1840720" y="376653"/>
                  <a:pt x="1850756" y="386601"/>
                  <a:pt x="1857923" y="396551"/>
                </a:cubicBezTo>
                <a:lnTo>
                  <a:pt x="1853623" y="382337"/>
                </a:lnTo>
                <a:lnTo>
                  <a:pt x="1847889" y="368123"/>
                </a:lnTo>
                <a:lnTo>
                  <a:pt x="1837853" y="339697"/>
                </a:lnTo>
                <a:cubicBezTo>
                  <a:pt x="1847889" y="355332"/>
                  <a:pt x="1860790" y="378073"/>
                  <a:pt x="1867959" y="397972"/>
                </a:cubicBezTo>
                <a:cubicBezTo>
                  <a:pt x="1876560" y="416450"/>
                  <a:pt x="1885162" y="430662"/>
                  <a:pt x="1892329" y="424978"/>
                </a:cubicBezTo>
                <a:cubicBezTo>
                  <a:pt x="1874052" y="397261"/>
                  <a:pt x="1879964" y="396728"/>
                  <a:pt x="1881039" y="389199"/>
                </a:cubicBezTo>
                <a:lnTo>
                  <a:pt x="1879634" y="379503"/>
                </a:lnTo>
                <a:lnTo>
                  <a:pt x="1892329" y="423555"/>
                </a:lnTo>
                <a:cubicBezTo>
                  <a:pt x="1896630" y="434926"/>
                  <a:pt x="1898063" y="446297"/>
                  <a:pt x="1900930" y="456247"/>
                </a:cubicBezTo>
                <a:cubicBezTo>
                  <a:pt x="1902365" y="466195"/>
                  <a:pt x="1905232" y="477566"/>
                  <a:pt x="1906665" y="486094"/>
                </a:cubicBezTo>
                <a:cubicBezTo>
                  <a:pt x="1905232" y="470459"/>
                  <a:pt x="1922435" y="500308"/>
                  <a:pt x="1925302" y="504572"/>
                </a:cubicBezTo>
                <a:cubicBezTo>
                  <a:pt x="1931036" y="540105"/>
                  <a:pt x="1916700" y="507415"/>
                  <a:pt x="1910966" y="505993"/>
                </a:cubicBezTo>
                <a:cubicBezTo>
                  <a:pt x="1916700" y="524470"/>
                  <a:pt x="1912399" y="555740"/>
                  <a:pt x="1923868" y="569952"/>
                </a:cubicBezTo>
                <a:cubicBezTo>
                  <a:pt x="1929602" y="582745"/>
                  <a:pt x="1931036" y="574218"/>
                  <a:pt x="1931036" y="561424"/>
                </a:cubicBezTo>
                <a:cubicBezTo>
                  <a:pt x="1931036" y="548633"/>
                  <a:pt x="1929602" y="531577"/>
                  <a:pt x="1932469" y="525891"/>
                </a:cubicBezTo>
                <a:cubicBezTo>
                  <a:pt x="1935336" y="562847"/>
                  <a:pt x="1935336" y="598380"/>
                  <a:pt x="1933903" y="633914"/>
                </a:cubicBezTo>
                <a:lnTo>
                  <a:pt x="1936771" y="631071"/>
                </a:lnTo>
                <a:cubicBezTo>
                  <a:pt x="1933903" y="639598"/>
                  <a:pt x="1932469" y="655233"/>
                  <a:pt x="1935336" y="666604"/>
                </a:cubicBezTo>
                <a:cubicBezTo>
                  <a:pt x="1942505" y="677975"/>
                  <a:pt x="1943938" y="652390"/>
                  <a:pt x="1941071" y="636755"/>
                </a:cubicBezTo>
                <a:cubicBezTo>
                  <a:pt x="1948239" y="665182"/>
                  <a:pt x="1942505" y="689346"/>
                  <a:pt x="1933903" y="713508"/>
                </a:cubicBezTo>
                <a:cubicBezTo>
                  <a:pt x="1929602" y="737670"/>
                  <a:pt x="1923868" y="758990"/>
                  <a:pt x="1932469" y="783152"/>
                </a:cubicBezTo>
                <a:cubicBezTo>
                  <a:pt x="1929602" y="793102"/>
                  <a:pt x="1925302" y="803051"/>
                  <a:pt x="1922435" y="813001"/>
                </a:cubicBezTo>
                <a:cubicBezTo>
                  <a:pt x="1923868" y="815844"/>
                  <a:pt x="1926735" y="821529"/>
                  <a:pt x="1928169" y="815844"/>
                </a:cubicBezTo>
                <a:lnTo>
                  <a:pt x="1916700" y="844270"/>
                </a:lnTo>
                <a:cubicBezTo>
                  <a:pt x="1899497" y="898280"/>
                  <a:pt x="1928169" y="861326"/>
                  <a:pt x="1926735" y="881224"/>
                </a:cubicBezTo>
                <a:lnTo>
                  <a:pt x="1926735" y="878381"/>
                </a:lnTo>
                <a:cubicBezTo>
                  <a:pt x="1925302" y="895438"/>
                  <a:pt x="1928169" y="909651"/>
                  <a:pt x="1932469" y="898280"/>
                </a:cubicBezTo>
                <a:cubicBezTo>
                  <a:pt x="1925302" y="918178"/>
                  <a:pt x="1916700" y="936656"/>
                  <a:pt x="1908099" y="955134"/>
                </a:cubicBezTo>
                <a:cubicBezTo>
                  <a:pt x="1899497" y="963662"/>
                  <a:pt x="1886594" y="989245"/>
                  <a:pt x="1873693" y="1010566"/>
                </a:cubicBezTo>
                <a:cubicBezTo>
                  <a:pt x="1860790" y="1031885"/>
                  <a:pt x="1846454" y="1048941"/>
                  <a:pt x="1836420" y="1044677"/>
                </a:cubicBezTo>
                <a:cubicBezTo>
                  <a:pt x="1832118" y="1060312"/>
                  <a:pt x="1830685" y="1071683"/>
                  <a:pt x="1836420" y="1067419"/>
                </a:cubicBezTo>
                <a:cubicBezTo>
                  <a:pt x="1814915" y="1105795"/>
                  <a:pt x="1856490" y="1064576"/>
                  <a:pt x="1820650" y="1127114"/>
                </a:cubicBezTo>
                <a:cubicBezTo>
                  <a:pt x="1823517" y="1129957"/>
                  <a:pt x="1827818" y="1121430"/>
                  <a:pt x="1833553" y="1112902"/>
                </a:cubicBezTo>
                <a:cubicBezTo>
                  <a:pt x="1824951" y="1129957"/>
                  <a:pt x="1819217" y="1135642"/>
                  <a:pt x="1816350" y="1137064"/>
                </a:cubicBezTo>
                <a:cubicBezTo>
                  <a:pt x="1817783" y="1138485"/>
                  <a:pt x="1819217" y="1139906"/>
                  <a:pt x="1820650" y="1145592"/>
                </a:cubicBezTo>
                <a:cubicBezTo>
                  <a:pt x="1813483" y="1141328"/>
                  <a:pt x="1800579" y="1168334"/>
                  <a:pt x="1793412" y="1182546"/>
                </a:cubicBezTo>
                <a:cubicBezTo>
                  <a:pt x="1802014" y="1178282"/>
                  <a:pt x="1809181" y="1174019"/>
                  <a:pt x="1817783" y="1168334"/>
                </a:cubicBezTo>
                <a:cubicBezTo>
                  <a:pt x="1804881" y="1179703"/>
                  <a:pt x="1796279" y="1188232"/>
                  <a:pt x="1781944" y="1213816"/>
                </a:cubicBezTo>
                <a:lnTo>
                  <a:pt x="1800579" y="1202445"/>
                </a:lnTo>
                <a:cubicBezTo>
                  <a:pt x="1786244" y="1222343"/>
                  <a:pt x="1781944" y="1220923"/>
                  <a:pt x="1777642" y="1220923"/>
                </a:cubicBezTo>
                <a:cubicBezTo>
                  <a:pt x="1773342" y="1220923"/>
                  <a:pt x="1770475" y="1223766"/>
                  <a:pt x="1756139" y="1249349"/>
                </a:cubicBezTo>
                <a:lnTo>
                  <a:pt x="1769041" y="1225187"/>
                </a:lnTo>
                <a:lnTo>
                  <a:pt x="1780509" y="1201024"/>
                </a:lnTo>
                <a:cubicBezTo>
                  <a:pt x="1761873" y="1226607"/>
                  <a:pt x="1751838" y="1232293"/>
                  <a:pt x="1743236" y="1233714"/>
                </a:cubicBezTo>
                <a:cubicBezTo>
                  <a:pt x="1734635" y="1235135"/>
                  <a:pt x="1728900" y="1232293"/>
                  <a:pt x="1717432" y="1240821"/>
                </a:cubicBezTo>
                <a:cubicBezTo>
                  <a:pt x="1705963" y="1250770"/>
                  <a:pt x="1693061" y="1263563"/>
                  <a:pt x="1683026" y="1276355"/>
                </a:cubicBezTo>
                <a:lnTo>
                  <a:pt x="1667257" y="1296253"/>
                </a:lnTo>
                <a:cubicBezTo>
                  <a:pt x="1661523" y="1301938"/>
                  <a:pt x="1655788" y="1309045"/>
                  <a:pt x="1650054" y="1314731"/>
                </a:cubicBezTo>
                <a:cubicBezTo>
                  <a:pt x="1628550" y="1340314"/>
                  <a:pt x="1604179" y="1360213"/>
                  <a:pt x="1578375" y="1367320"/>
                </a:cubicBezTo>
                <a:cubicBezTo>
                  <a:pt x="1578375" y="1378690"/>
                  <a:pt x="1586977" y="1375847"/>
                  <a:pt x="1578375" y="1392903"/>
                </a:cubicBezTo>
                <a:cubicBezTo>
                  <a:pt x="1595578" y="1382954"/>
                  <a:pt x="1607047" y="1373004"/>
                  <a:pt x="1618515" y="1365897"/>
                </a:cubicBezTo>
                <a:cubicBezTo>
                  <a:pt x="1629984" y="1360213"/>
                  <a:pt x="1640018" y="1355949"/>
                  <a:pt x="1651487" y="1353106"/>
                </a:cubicBezTo>
                <a:cubicBezTo>
                  <a:pt x="1683026" y="1328943"/>
                  <a:pt x="1680159" y="1318995"/>
                  <a:pt x="1678726" y="1310465"/>
                </a:cubicBezTo>
                <a:cubicBezTo>
                  <a:pt x="1677291" y="1300517"/>
                  <a:pt x="1675859" y="1291989"/>
                  <a:pt x="1711697" y="1264984"/>
                </a:cubicBezTo>
                <a:cubicBezTo>
                  <a:pt x="1717432" y="1276355"/>
                  <a:pt x="1700229" y="1297674"/>
                  <a:pt x="1680159" y="1311888"/>
                </a:cubicBezTo>
                <a:cubicBezTo>
                  <a:pt x="1685893" y="1320416"/>
                  <a:pt x="1710265" y="1300517"/>
                  <a:pt x="1726033" y="1289146"/>
                </a:cubicBezTo>
                <a:cubicBezTo>
                  <a:pt x="1700229" y="1316862"/>
                  <a:pt x="1669586" y="1356570"/>
                  <a:pt x="1645596" y="1383687"/>
                </a:cubicBezTo>
                <a:lnTo>
                  <a:pt x="1624252" y="1405694"/>
                </a:lnTo>
                <a:lnTo>
                  <a:pt x="1624250" y="1405696"/>
                </a:lnTo>
                <a:cubicBezTo>
                  <a:pt x="1609914" y="1411381"/>
                  <a:pt x="1574073" y="1432700"/>
                  <a:pt x="1562605" y="1445493"/>
                </a:cubicBezTo>
                <a:cubicBezTo>
                  <a:pt x="1559738" y="1438386"/>
                  <a:pt x="1495227" y="1481026"/>
                  <a:pt x="1505261" y="1454021"/>
                </a:cubicBezTo>
                <a:cubicBezTo>
                  <a:pt x="1482324" y="1466813"/>
                  <a:pt x="1478024" y="1476763"/>
                  <a:pt x="1473723" y="1483868"/>
                </a:cubicBezTo>
                <a:cubicBezTo>
                  <a:pt x="1469423" y="1490975"/>
                  <a:pt x="1463688" y="1496661"/>
                  <a:pt x="1436449" y="1502346"/>
                </a:cubicBezTo>
                <a:cubicBezTo>
                  <a:pt x="1460821" y="1503767"/>
                  <a:pt x="1412079" y="1527929"/>
                  <a:pt x="1436449" y="1526508"/>
                </a:cubicBezTo>
                <a:cubicBezTo>
                  <a:pt x="1440751" y="1517981"/>
                  <a:pt x="1459387" y="1509453"/>
                  <a:pt x="1478024" y="1502346"/>
                </a:cubicBezTo>
                <a:cubicBezTo>
                  <a:pt x="1496660" y="1493818"/>
                  <a:pt x="1519597" y="1488132"/>
                  <a:pt x="1532500" y="1482447"/>
                </a:cubicBezTo>
                <a:cubicBezTo>
                  <a:pt x="1522465" y="1490975"/>
                  <a:pt x="1510996" y="1499503"/>
                  <a:pt x="1500961" y="1508031"/>
                </a:cubicBezTo>
                <a:cubicBezTo>
                  <a:pt x="1490926" y="1516560"/>
                  <a:pt x="1480891" y="1525088"/>
                  <a:pt x="1469423" y="1532194"/>
                </a:cubicBezTo>
                <a:cubicBezTo>
                  <a:pt x="1483759" y="1519401"/>
                  <a:pt x="1455087" y="1526508"/>
                  <a:pt x="1445051" y="1530772"/>
                </a:cubicBezTo>
                <a:lnTo>
                  <a:pt x="1440751" y="1544986"/>
                </a:lnTo>
                <a:cubicBezTo>
                  <a:pt x="1429282" y="1536458"/>
                  <a:pt x="1402044" y="1556357"/>
                  <a:pt x="1369072" y="1577676"/>
                </a:cubicBezTo>
                <a:cubicBezTo>
                  <a:pt x="1353302" y="1587625"/>
                  <a:pt x="1334666" y="1597575"/>
                  <a:pt x="1318896" y="1604682"/>
                </a:cubicBezTo>
                <a:cubicBezTo>
                  <a:pt x="1301693" y="1610367"/>
                  <a:pt x="1285924" y="1613210"/>
                  <a:pt x="1274455" y="1610367"/>
                </a:cubicBezTo>
                <a:cubicBezTo>
                  <a:pt x="1297393" y="1603261"/>
                  <a:pt x="1314596" y="1587625"/>
                  <a:pt x="1330365" y="1594732"/>
                </a:cubicBezTo>
                <a:cubicBezTo>
                  <a:pt x="1369072" y="1569149"/>
                  <a:pt x="1314596" y="1580519"/>
                  <a:pt x="1330365" y="1563462"/>
                </a:cubicBezTo>
                <a:cubicBezTo>
                  <a:pt x="1323197" y="1564885"/>
                  <a:pt x="1313161" y="1569149"/>
                  <a:pt x="1304560" y="1571992"/>
                </a:cubicBezTo>
                <a:cubicBezTo>
                  <a:pt x="1294526" y="1574833"/>
                  <a:pt x="1285924" y="1577676"/>
                  <a:pt x="1275888" y="1581940"/>
                </a:cubicBezTo>
                <a:cubicBezTo>
                  <a:pt x="1255818" y="1590468"/>
                  <a:pt x="1235748" y="1597575"/>
                  <a:pt x="1214245" y="1604682"/>
                </a:cubicBezTo>
                <a:cubicBezTo>
                  <a:pt x="1192741" y="1611789"/>
                  <a:pt x="1171238" y="1617473"/>
                  <a:pt x="1149733" y="1621737"/>
                </a:cubicBezTo>
                <a:cubicBezTo>
                  <a:pt x="1128230" y="1626001"/>
                  <a:pt x="1106726" y="1627424"/>
                  <a:pt x="1088090" y="1627424"/>
                </a:cubicBezTo>
                <a:cubicBezTo>
                  <a:pt x="1099917" y="1630621"/>
                  <a:pt x="1121421" y="1626623"/>
                  <a:pt x="1133853" y="1628622"/>
                </a:cubicBezTo>
                <a:lnTo>
                  <a:pt x="1135061" y="1629244"/>
                </a:lnTo>
                <a:lnTo>
                  <a:pt x="1106726" y="1631687"/>
                </a:lnTo>
                <a:lnTo>
                  <a:pt x="1103859" y="1634529"/>
                </a:lnTo>
                <a:lnTo>
                  <a:pt x="1136832" y="1631687"/>
                </a:lnTo>
                <a:lnTo>
                  <a:pt x="1137849" y="1630679"/>
                </a:lnTo>
                <a:lnTo>
                  <a:pt x="1142566" y="1633108"/>
                </a:lnTo>
                <a:cubicBezTo>
                  <a:pt x="1088090" y="1651586"/>
                  <a:pt x="1016411" y="1640215"/>
                  <a:pt x="953333" y="1635951"/>
                </a:cubicBezTo>
                <a:lnTo>
                  <a:pt x="966235" y="1648743"/>
                </a:lnTo>
                <a:cubicBezTo>
                  <a:pt x="938997" y="1644479"/>
                  <a:pt x="933263" y="1645900"/>
                  <a:pt x="927529" y="1648743"/>
                </a:cubicBezTo>
                <a:cubicBezTo>
                  <a:pt x="921794" y="1650164"/>
                  <a:pt x="914626" y="1654428"/>
                  <a:pt x="885954" y="1653007"/>
                </a:cubicBezTo>
                <a:cubicBezTo>
                  <a:pt x="888821" y="1651586"/>
                  <a:pt x="895990" y="1647322"/>
                  <a:pt x="883087" y="1647322"/>
                </a:cubicBezTo>
                <a:cubicBezTo>
                  <a:pt x="835779" y="1650164"/>
                  <a:pt x="878787" y="1658691"/>
                  <a:pt x="847248" y="1662957"/>
                </a:cubicBezTo>
                <a:cubicBezTo>
                  <a:pt x="787037" y="1641636"/>
                  <a:pt x="817142" y="1677169"/>
                  <a:pt x="742596" y="1661535"/>
                </a:cubicBezTo>
                <a:lnTo>
                  <a:pt x="748330" y="1667221"/>
                </a:lnTo>
                <a:cubicBezTo>
                  <a:pt x="719659" y="1660824"/>
                  <a:pt x="685611" y="1659047"/>
                  <a:pt x="650668" y="1657271"/>
                </a:cubicBezTo>
                <a:lnTo>
                  <a:pt x="582677" y="1650706"/>
                </a:lnTo>
                <a:lnTo>
                  <a:pt x="591981" y="1650719"/>
                </a:lnTo>
                <a:cubicBezTo>
                  <a:pt x="596103" y="1649898"/>
                  <a:pt x="598522" y="1648032"/>
                  <a:pt x="597805" y="1644479"/>
                </a:cubicBezTo>
                <a:cubicBezTo>
                  <a:pt x="584902" y="1641636"/>
                  <a:pt x="572000" y="1638793"/>
                  <a:pt x="559097" y="1634529"/>
                </a:cubicBezTo>
                <a:lnTo>
                  <a:pt x="520391" y="1621737"/>
                </a:lnTo>
                <a:cubicBezTo>
                  <a:pt x="514657" y="1623158"/>
                  <a:pt x="481684" y="1614630"/>
                  <a:pt x="500321" y="1627424"/>
                </a:cubicBezTo>
                <a:cubicBezTo>
                  <a:pt x="510355" y="1633108"/>
                  <a:pt x="520391" y="1633108"/>
                  <a:pt x="528993" y="1634529"/>
                </a:cubicBezTo>
                <a:cubicBezTo>
                  <a:pt x="526125" y="1634529"/>
                  <a:pt x="521824" y="1635951"/>
                  <a:pt x="517524" y="1637372"/>
                </a:cubicBezTo>
                <a:cubicBezTo>
                  <a:pt x="447278" y="1608946"/>
                  <a:pt x="527558" y="1620317"/>
                  <a:pt x="530425" y="1608946"/>
                </a:cubicBezTo>
                <a:cubicBezTo>
                  <a:pt x="511790" y="1604682"/>
                  <a:pt x="498887" y="1598996"/>
                  <a:pt x="488852" y="1593311"/>
                </a:cubicBezTo>
                <a:cubicBezTo>
                  <a:pt x="478817" y="1586204"/>
                  <a:pt x="470215" y="1580519"/>
                  <a:pt x="457314" y="1576256"/>
                </a:cubicBezTo>
                <a:cubicBezTo>
                  <a:pt x="441543" y="1583361"/>
                  <a:pt x="500321" y="1606103"/>
                  <a:pt x="464481" y="1607525"/>
                </a:cubicBezTo>
                <a:cubicBezTo>
                  <a:pt x="458746" y="1607525"/>
                  <a:pt x="448712" y="1604682"/>
                  <a:pt x="438676" y="1600418"/>
                </a:cubicBezTo>
                <a:cubicBezTo>
                  <a:pt x="428642" y="1596154"/>
                  <a:pt x="417173" y="1589047"/>
                  <a:pt x="405705" y="1583361"/>
                </a:cubicBezTo>
                <a:cubicBezTo>
                  <a:pt x="382767" y="1570569"/>
                  <a:pt x="361263" y="1553514"/>
                  <a:pt x="352661" y="1542143"/>
                </a:cubicBezTo>
                <a:cubicBezTo>
                  <a:pt x="329724" y="1544986"/>
                  <a:pt x="293885" y="1527929"/>
                  <a:pt x="265213" y="1508031"/>
                </a:cubicBezTo>
                <a:cubicBezTo>
                  <a:pt x="258045" y="1502346"/>
                  <a:pt x="250878" y="1498082"/>
                  <a:pt x="245143" y="1493818"/>
                </a:cubicBezTo>
                <a:cubicBezTo>
                  <a:pt x="239409" y="1489554"/>
                  <a:pt x="233675" y="1485290"/>
                  <a:pt x="227940" y="1482447"/>
                </a:cubicBezTo>
                <a:cubicBezTo>
                  <a:pt x="217905" y="1475340"/>
                  <a:pt x="210737" y="1472497"/>
                  <a:pt x="206436" y="1476763"/>
                </a:cubicBezTo>
                <a:cubicBezTo>
                  <a:pt x="209303" y="1476763"/>
                  <a:pt x="203569" y="1461128"/>
                  <a:pt x="187800" y="1451178"/>
                </a:cubicBezTo>
                <a:lnTo>
                  <a:pt x="192100" y="1462549"/>
                </a:lnTo>
                <a:cubicBezTo>
                  <a:pt x="166296" y="1448335"/>
                  <a:pt x="160561" y="1432700"/>
                  <a:pt x="156261" y="1421329"/>
                </a:cubicBezTo>
                <a:cubicBezTo>
                  <a:pt x="151960" y="1409960"/>
                  <a:pt x="150527" y="1398589"/>
                  <a:pt x="137624" y="1387218"/>
                </a:cubicBezTo>
                <a:cubicBezTo>
                  <a:pt x="134757" y="1390061"/>
                  <a:pt x="140491" y="1400010"/>
                  <a:pt x="140491" y="1407117"/>
                </a:cubicBezTo>
                <a:cubicBezTo>
                  <a:pt x="127590" y="1392903"/>
                  <a:pt x="116121" y="1378690"/>
                  <a:pt x="108952" y="1364477"/>
                </a:cubicBezTo>
                <a:cubicBezTo>
                  <a:pt x="106085" y="1357370"/>
                  <a:pt x="101785" y="1350264"/>
                  <a:pt x="98918" y="1343157"/>
                </a:cubicBezTo>
                <a:cubicBezTo>
                  <a:pt x="94616" y="1336050"/>
                  <a:pt x="93184" y="1328943"/>
                  <a:pt x="90316" y="1321836"/>
                </a:cubicBezTo>
                <a:cubicBezTo>
                  <a:pt x="87449" y="1314731"/>
                  <a:pt x="86015" y="1307624"/>
                  <a:pt x="80281" y="1300517"/>
                </a:cubicBezTo>
                <a:cubicBezTo>
                  <a:pt x="78848" y="1293410"/>
                  <a:pt x="75981" y="1286303"/>
                  <a:pt x="73113" y="1279198"/>
                </a:cubicBezTo>
                <a:cubicBezTo>
                  <a:pt x="70246" y="1272091"/>
                  <a:pt x="65945" y="1263563"/>
                  <a:pt x="63078"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30"/>
                  <a:pt x="60210" y="1235135"/>
                </a:cubicBezTo>
                <a:cubicBezTo>
                  <a:pt x="64512" y="1213816"/>
                  <a:pt x="55910" y="1189653"/>
                  <a:pt x="45875" y="1162648"/>
                </a:cubicBezTo>
                <a:cubicBezTo>
                  <a:pt x="35840" y="1135642"/>
                  <a:pt x="25804" y="1104373"/>
                  <a:pt x="27239" y="1073105"/>
                </a:cubicBezTo>
                <a:cubicBezTo>
                  <a:pt x="22937" y="1078789"/>
                  <a:pt x="25804" y="1124271"/>
                  <a:pt x="17203" y="1101531"/>
                </a:cubicBezTo>
                <a:cubicBezTo>
                  <a:pt x="14336" y="1060312"/>
                  <a:pt x="43007" y="1064576"/>
                  <a:pt x="28672" y="1017673"/>
                </a:cubicBezTo>
                <a:cubicBezTo>
                  <a:pt x="25804" y="1038992"/>
                  <a:pt x="12903" y="1033306"/>
                  <a:pt x="11469" y="1053206"/>
                </a:cubicBezTo>
                <a:cubicBezTo>
                  <a:pt x="8601" y="1021937"/>
                  <a:pt x="1434" y="1000616"/>
                  <a:pt x="11469" y="989245"/>
                </a:cubicBezTo>
                <a:cubicBezTo>
                  <a:pt x="11469" y="980717"/>
                  <a:pt x="7169" y="976453"/>
                  <a:pt x="4301" y="976453"/>
                </a:cubicBezTo>
                <a:cubicBezTo>
                  <a:pt x="11469" y="956555"/>
                  <a:pt x="7169" y="925285"/>
                  <a:pt x="5734" y="903966"/>
                </a:cubicBezTo>
                <a:lnTo>
                  <a:pt x="0" y="909651"/>
                </a:lnTo>
                <a:cubicBezTo>
                  <a:pt x="27239" y="872697"/>
                  <a:pt x="4301" y="845691"/>
                  <a:pt x="10036" y="795945"/>
                </a:cubicBezTo>
                <a:lnTo>
                  <a:pt x="1434" y="801630"/>
                </a:lnTo>
                <a:cubicBezTo>
                  <a:pt x="5734" y="780311"/>
                  <a:pt x="17203" y="749041"/>
                  <a:pt x="11469" y="712086"/>
                </a:cubicBezTo>
                <a:lnTo>
                  <a:pt x="0" y="730563"/>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5"/>
                </a:lnTo>
                <a:cubicBezTo>
                  <a:pt x="8601" y="534419"/>
                  <a:pt x="18637" y="544369"/>
                  <a:pt x="22937" y="504572"/>
                </a:cubicBezTo>
                <a:cubicBezTo>
                  <a:pt x="20070" y="496044"/>
                  <a:pt x="12903" y="517363"/>
                  <a:pt x="7169" y="521627"/>
                </a:cubicBezTo>
                <a:cubicBezTo>
                  <a:pt x="22937" y="473302"/>
                  <a:pt x="38707" y="426398"/>
                  <a:pt x="55910" y="379494"/>
                </a:cubicBezTo>
                <a:cubicBezTo>
                  <a:pt x="63078" y="379494"/>
                  <a:pt x="61645" y="397972"/>
                  <a:pt x="73113" y="386601"/>
                </a:cubicBezTo>
                <a:cubicBezTo>
                  <a:pt x="68812" y="403657"/>
                  <a:pt x="65945" y="419291"/>
                  <a:pt x="63078" y="436348"/>
                </a:cubicBezTo>
                <a:cubicBezTo>
                  <a:pt x="67379" y="461932"/>
                  <a:pt x="80281" y="413607"/>
                  <a:pt x="88882" y="393708"/>
                </a:cubicBezTo>
                <a:lnTo>
                  <a:pt x="81715" y="427821"/>
                </a:lnTo>
                <a:cubicBezTo>
                  <a:pt x="81715" y="429241"/>
                  <a:pt x="83148" y="429241"/>
                  <a:pt x="84582" y="426398"/>
                </a:cubicBezTo>
                <a:lnTo>
                  <a:pt x="78848" y="451983"/>
                </a:lnTo>
                <a:cubicBezTo>
                  <a:pt x="108952" y="388022"/>
                  <a:pt x="83148" y="524470"/>
                  <a:pt x="110387" y="454825"/>
                </a:cubicBezTo>
                <a:cubicBezTo>
                  <a:pt x="104652" y="471882"/>
                  <a:pt x="93184" y="490358"/>
                  <a:pt x="86015" y="500308"/>
                </a:cubicBezTo>
                <a:cubicBezTo>
                  <a:pt x="75981" y="532998"/>
                  <a:pt x="84582" y="527314"/>
                  <a:pt x="86015" y="540105"/>
                </a:cubicBezTo>
                <a:cubicBezTo>
                  <a:pt x="91749" y="524470"/>
                  <a:pt x="98918" y="508836"/>
                  <a:pt x="106085" y="496044"/>
                </a:cubicBezTo>
                <a:cubicBezTo>
                  <a:pt x="86015" y="571375"/>
                  <a:pt x="118988" y="490358"/>
                  <a:pt x="114687" y="547212"/>
                </a:cubicBezTo>
                <a:cubicBezTo>
                  <a:pt x="94616" y="609751"/>
                  <a:pt x="121855" y="650969"/>
                  <a:pt x="117554" y="683659"/>
                </a:cubicBezTo>
                <a:cubicBezTo>
                  <a:pt x="107519" y="749041"/>
                  <a:pt x="108952" y="656654"/>
                  <a:pt x="97484" y="696451"/>
                </a:cubicBezTo>
                <a:cubicBezTo>
                  <a:pt x="90316" y="731984"/>
                  <a:pt x="101785" y="714929"/>
                  <a:pt x="101785" y="737670"/>
                </a:cubicBezTo>
                <a:lnTo>
                  <a:pt x="86015" y="751883"/>
                </a:lnTo>
                <a:cubicBezTo>
                  <a:pt x="80281" y="793102"/>
                  <a:pt x="100351" y="754726"/>
                  <a:pt x="91749" y="777468"/>
                </a:cubicBezTo>
                <a:cubicBezTo>
                  <a:pt x="97484" y="810158"/>
                  <a:pt x="97484" y="767518"/>
                  <a:pt x="110387" y="760412"/>
                </a:cubicBezTo>
                <a:cubicBezTo>
                  <a:pt x="106085" y="767518"/>
                  <a:pt x="97484" y="803051"/>
                  <a:pt x="101785" y="818686"/>
                </a:cubicBezTo>
                <a:cubicBezTo>
                  <a:pt x="104652" y="818686"/>
                  <a:pt x="108952" y="774625"/>
                  <a:pt x="108952" y="803051"/>
                </a:cubicBezTo>
                <a:cubicBezTo>
                  <a:pt x="100351" y="852798"/>
                  <a:pt x="101785" y="885488"/>
                  <a:pt x="107519" y="915337"/>
                </a:cubicBezTo>
                <a:cubicBezTo>
                  <a:pt x="108952" y="946606"/>
                  <a:pt x="113254" y="975033"/>
                  <a:pt x="111819" y="1020514"/>
                </a:cubicBezTo>
                <a:lnTo>
                  <a:pt x="118988" y="1011987"/>
                </a:lnTo>
                <a:cubicBezTo>
                  <a:pt x="117554" y="1021937"/>
                  <a:pt x="114687"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2"/>
                  <a:pt x="134757" y="1168334"/>
                  <a:pt x="136191" y="1158384"/>
                </a:cubicBezTo>
                <a:cubicBezTo>
                  <a:pt x="136191" y="1175439"/>
                  <a:pt x="136191" y="1191074"/>
                  <a:pt x="139058" y="1206709"/>
                </a:cubicBezTo>
                <a:lnTo>
                  <a:pt x="149093" y="1198181"/>
                </a:lnTo>
                <a:cubicBezTo>
                  <a:pt x="146225" y="1206709"/>
                  <a:pt x="149093" y="1225187"/>
                  <a:pt x="159128" y="1243664"/>
                </a:cubicBezTo>
                <a:cubicBezTo>
                  <a:pt x="161996" y="1247928"/>
                  <a:pt x="163428" y="1252192"/>
                  <a:pt x="166296" y="1257877"/>
                </a:cubicBezTo>
                <a:cubicBezTo>
                  <a:pt x="169163" y="1262141"/>
                  <a:pt x="172030" y="1266404"/>
                  <a:pt x="174897" y="1272091"/>
                </a:cubicBezTo>
                <a:cubicBezTo>
                  <a:pt x="177764" y="1277775"/>
                  <a:pt x="180631" y="1282039"/>
                  <a:pt x="183499" y="1287725"/>
                </a:cubicBezTo>
                <a:cubicBezTo>
                  <a:pt x="186366" y="1291989"/>
                  <a:pt x="189233" y="1297674"/>
                  <a:pt x="192100" y="1301938"/>
                </a:cubicBezTo>
                <a:lnTo>
                  <a:pt x="199269" y="1297674"/>
                </a:lnTo>
                <a:cubicBezTo>
                  <a:pt x="203569" y="1306202"/>
                  <a:pt x="207870" y="1314731"/>
                  <a:pt x="212170" y="1321836"/>
                </a:cubicBezTo>
                <a:lnTo>
                  <a:pt x="210737" y="1311888"/>
                </a:lnTo>
                <a:cubicBezTo>
                  <a:pt x="227940" y="1333207"/>
                  <a:pt x="237975" y="1367320"/>
                  <a:pt x="268081" y="1382954"/>
                </a:cubicBezTo>
                <a:cubicBezTo>
                  <a:pt x="250878" y="1371584"/>
                  <a:pt x="256612" y="1358792"/>
                  <a:pt x="262346" y="1355949"/>
                </a:cubicBezTo>
                <a:cubicBezTo>
                  <a:pt x="270948" y="1367320"/>
                  <a:pt x="279549" y="1377268"/>
                  <a:pt x="288151" y="1388639"/>
                </a:cubicBezTo>
                <a:cubicBezTo>
                  <a:pt x="296752" y="1398589"/>
                  <a:pt x="306787" y="1409960"/>
                  <a:pt x="316822" y="1419908"/>
                </a:cubicBezTo>
                <a:cubicBezTo>
                  <a:pt x="321122" y="1417065"/>
                  <a:pt x="348361" y="1432700"/>
                  <a:pt x="338325" y="1419908"/>
                </a:cubicBezTo>
                <a:lnTo>
                  <a:pt x="345494" y="1429858"/>
                </a:lnTo>
                <a:lnTo>
                  <a:pt x="356963" y="1442650"/>
                </a:lnTo>
                <a:lnTo>
                  <a:pt x="358396" y="1435543"/>
                </a:lnTo>
                <a:cubicBezTo>
                  <a:pt x="417173" y="1465392"/>
                  <a:pt x="471649" y="1498082"/>
                  <a:pt x="530425" y="1523665"/>
                </a:cubicBezTo>
                <a:cubicBezTo>
                  <a:pt x="589203" y="1549250"/>
                  <a:pt x="655148" y="1567726"/>
                  <a:pt x="725393" y="1562042"/>
                </a:cubicBezTo>
                <a:lnTo>
                  <a:pt x="722525" y="1559199"/>
                </a:lnTo>
                <a:cubicBezTo>
                  <a:pt x="748330" y="1567726"/>
                  <a:pt x="775569" y="1573412"/>
                  <a:pt x="802806" y="1580519"/>
                </a:cubicBezTo>
                <a:cubicBezTo>
                  <a:pt x="818576" y="1580519"/>
                  <a:pt x="822876" y="1567726"/>
                  <a:pt x="847248" y="1564885"/>
                </a:cubicBezTo>
                <a:cubicBezTo>
                  <a:pt x="841514" y="1570569"/>
                  <a:pt x="852982" y="1571992"/>
                  <a:pt x="868751" y="1571992"/>
                </a:cubicBezTo>
                <a:cubicBezTo>
                  <a:pt x="884521" y="1571992"/>
                  <a:pt x="901724" y="1570569"/>
                  <a:pt x="910326" y="1576256"/>
                </a:cubicBezTo>
                <a:cubicBezTo>
                  <a:pt x="930396" y="1570569"/>
                  <a:pt x="910326" y="1567726"/>
                  <a:pt x="904591" y="1563462"/>
                </a:cubicBezTo>
                <a:cubicBezTo>
                  <a:pt x="924661" y="1560621"/>
                  <a:pt x="941864" y="1557778"/>
                  <a:pt x="960500" y="1556357"/>
                </a:cubicBezTo>
                <a:cubicBezTo>
                  <a:pt x="977703" y="1554935"/>
                  <a:pt x="994906" y="1553514"/>
                  <a:pt x="1013543" y="1552092"/>
                </a:cubicBezTo>
                <a:cubicBezTo>
                  <a:pt x="1030747" y="1550671"/>
                  <a:pt x="1049382" y="1549250"/>
                  <a:pt x="1068020" y="1546407"/>
                </a:cubicBezTo>
                <a:cubicBezTo>
                  <a:pt x="1086655" y="1543564"/>
                  <a:pt x="1106726" y="1539300"/>
                  <a:pt x="1126796" y="1532194"/>
                </a:cubicBezTo>
                <a:cubicBezTo>
                  <a:pt x="1106726" y="1540722"/>
                  <a:pt x="1092390" y="1547828"/>
                  <a:pt x="1079488" y="1552092"/>
                </a:cubicBezTo>
                <a:cubicBezTo>
                  <a:pt x="1068020" y="1556357"/>
                  <a:pt x="1057984" y="1559199"/>
                  <a:pt x="1049382" y="1562042"/>
                </a:cubicBezTo>
                <a:cubicBezTo>
                  <a:pt x="1040781" y="1564885"/>
                  <a:pt x="1033614" y="1566305"/>
                  <a:pt x="1023578" y="1569149"/>
                </a:cubicBezTo>
                <a:cubicBezTo>
                  <a:pt x="1014976" y="1570569"/>
                  <a:pt x="1003508" y="1573412"/>
                  <a:pt x="989172" y="1576256"/>
                </a:cubicBezTo>
                <a:cubicBezTo>
                  <a:pt x="1025012" y="1574833"/>
                  <a:pt x="1045082" y="1570569"/>
                  <a:pt x="1065153" y="1564885"/>
                </a:cubicBezTo>
                <a:cubicBezTo>
                  <a:pt x="1075187" y="1563462"/>
                  <a:pt x="1085223" y="1559199"/>
                  <a:pt x="1098124" y="1556357"/>
                </a:cubicBezTo>
                <a:cubicBezTo>
                  <a:pt x="1109593" y="1553514"/>
                  <a:pt x="1123929" y="1550671"/>
                  <a:pt x="1142566" y="1546407"/>
                </a:cubicBezTo>
                <a:cubicBezTo>
                  <a:pt x="1129663" y="1547828"/>
                  <a:pt x="1118194" y="1547828"/>
                  <a:pt x="1106726" y="1549250"/>
                </a:cubicBezTo>
                <a:cubicBezTo>
                  <a:pt x="1123929" y="1536458"/>
                  <a:pt x="1151167" y="1530772"/>
                  <a:pt x="1175537" y="1526508"/>
                </a:cubicBezTo>
                <a:cubicBezTo>
                  <a:pt x="1199909" y="1522244"/>
                  <a:pt x="1221412" y="1516560"/>
                  <a:pt x="1222847" y="1505189"/>
                </a:cubicBezTo>
                <a:lnTo>
                  <a:pt x="1284179" y="1494378"/>
                </a:lnTo>
                <a:lnTo>
                  <a:pt x="1281937" y="1496927"/>
                </a:lnTo>
                <a:cubicBezTo>
                  <a:pt x="1282877" y="1499859"/>
                  <a:pt x="1296318" y="1498793"/>
                  <a:pt x="1301693" y="1500925"/>
                </a:cubicBezTo>
                <a:cubicBezTo>
                  <a:pt x="1294526" y="1505189"/>
                  <a:pt x="1290224" y="1506610"/>
                  <a:pt x="1280190" y="1509453"/>
                </a:cubicBezTo>
                <a:cubicBezTo>
                  <a:pt x="1293091" y="1523665"/>
                  <a:pt x="1303127" y="1493818"/>
                  <a:pt x="1333232" y="1486711"/>
                </a:cubicBezTo>
                <a:cubicBezTo>
                  <a:pt x="1331799" y="1483869"/>
                  <a:pt x="1322839" y="1485645"/>
                  <a:pt x="1312804" y="1487955"/>
                </a:cubicBezTo>
                <a:lnTo>
                  <a:pt x="1306498" y="1488997"/>
                </a:lnTo>
                <a:lnTo>
                  <a:pt x="1320509" y="1485468"/>
                </a:lnTo>
                <a:cubicBezTo>
                  <a:pt x="1331799" y="1481737"/>
                  <a:pt x="1343268" y="1476762"/>
                  <a:pt x="1354736" y="1469656"/>
                </a:cubicBezTo>
                <a:lnTo>
                  <a:pt x="1326065" y="1463969"/>
                </a:lnTo>
                <a:lnTo>
                  <a:pt x="1369072" y="1441229"/>
                </a:lnTo>
                <a:lnTo>
                  <a:pt x="1375386" y="1449993"/>
                </a:lnTo>
                <a:lnTo>
                  <a:pt x="1370505" y="1452599"/>
                </a:lnTo>
                <a:cubicBezTo>
                  <a:pt x="1373372" y="1455442"/>
                  <a:pt x="1375881" y="1454731"/>
                  <a:pt x="1378748" y="1452422"/>
                </a:cubicBezTo>
                <a:lnTo>
                  <a:pt x="1388971" y="1442811"/>
                </a:lnTo>
                <a:lnTo>
                  <a:pt x="1389443" y="1442501"/>
                </a:lnTo>
                <a:lnTo>
                  <a:pt x="1391650" y="1441051"/>
                </a:lnTo>
                <a:cubicBezTo>
                  <a:pt x="1394876" y="1438030"/>
                  <a:pt x="1396309" y="1435543"/>
                  <a:pt x="1396309" y="1434122"/>
                </a:cubicBezTo>
                <a:cubicBezTo>
                  <a:pt x="1404911" y="1432700"/>
                  <a:pt x="1414947" y="1429858"/>
                  <a:pt x="1423548" y="1425595"/>
                </a:cubicBezTo>
                <a:cubicBezTo>
                  <a:pt x="1432149" y="1421329"/>
                  <a:pt x="1440751" y="1415645"/>
                  <a:pt x="1450785" y="1409960"/>
                </a:cubicBezTo>
                <a:cubicBezTo>
                  <a:pt x="1470855" y="1400010"/>
                  <a:pt x="1489493" y="1385797"/>
                  <a:pt x="1510996" y="1375847"/>
                </a:cubicBezTo>
                <a:lnTo>
                  <a:pt x="1510996" y="1367320"/>
                </a:lnTo>
                <a:cubicBezTo>
                  <a:pt x="1515297" y="1365897"/>
                  <a:pt x="1519597" y="1364477"/>
                  <a:pt x="1521032" y="1364477"/>
                </a:cubicBezTo>
                <a:cubicBezTo>
                  <a:pt x="1521032" y="1350264"/>
                  <a:pt x="1552571" y="1328943"/>
                  <a:pt x="1546836" y="1320416"/>
                </a:cubicBezTo>
                <a:cubicBezTo>
                  <a:pt x="1533933" y="1327522"/>
                  <a:pt x="1505261" y="1345999"/>
                  <a:pt x="1510996" y="1348842"/>
                </a:cubicBezTo>
                <a:cubicBezTo>
                  <a:pt x="1493793" y="1355949"/>
                  <a:pt x="1500961" y="1347421"/>
                  <a:pt x="1515297" y="1334629"/>
                </a:cubicBezTo>
                <a:cubicBezTo>
                  <a:pt x="1522465" y="1328943"/>
                  <a:pt x="1531066" y="1321836"/>
                  <a:pt x="1539667" y="1314731"/>
                </a:cubicBezTo>
                <a:cubicBezTo>
                  <a:pt x="1546836" y="1309045"/>
                  <a:pt x="1554003" y="1301938"/>
                  <a:pt x="1558305" y="1297674"/>
                </a:cubicBezTo>
                <a:cubicBezTo>
                  <a:pt x="1543969" y="1320416"/>
                  <a:pt x="1568339" y="1297674"/>
                  <a:pt x="1581242" y="1289146"/>
                </a:cubicBezTo>
                <a:cubicBezTo>
                  <a:pt x="1581242" y="1286303"/>
                  <a:pt x="1576941" y="1289146"/>
                  <a:pt x="1574073" y="1289146"/>
                </a:cubicBezTo>
                <a:cubicBezTo>
                  <a:pt x="1586977" y="1270668"/>
                  <a:pt x="1601312" y="1263563"/>
                  <a:pt x="1614214" y="1256456"/>
                </a:cubicBezTo>
                <a:cubicBezTo>
                  <a:pt x="1625682" y="1250770"/>
                  <a:pt x="1635718" y="1242242"/>
                  <a:pt x="1637151" y="1223766"/>
                </a:cubicBezTo>
                <a:lnTo>
                  <a:pt x="1651487" y="1225187"/>
                </a:lnTo>
                <a:lnTo>
                  <a:pt x="1660088" y="1208131"/>
                </a:lnTo>
                <a:lnTo>
                  <a:pt x="1667257" y="1191074"/>
                </a:lnTo>
                <a:cubicBezTo>
                  <a:pt x="1677291" y="1195338"/>
                  <a:pt x="1684460" y="1185389"/>
                  <a:pt x="1693061" y="1175439"/>
                </a:cubicBezTo>
                <a:cubicBezTo>
                  <a:pt x="1701663" y="1165491"/>
                  <a:pt x="1708830" y="1154120"/>
                  <a:pt x="1718866" y="1156963"/>
                </a:cubicBezTo>
                <a:cubicBezTo>
                  <a:pt x="1741803" y="1121430"/>
                  <a:pt x="1704530" y="1154120"/>
                  <a:pt x="1714565" y="1142749"/>
                </a:cubicBezTo>
                <a:cubicBezTo>
                  <a:pt x="1723166" y="1125694"/>
                  <a:pt x="1740369" y="1102952"/>
                  <a:pt x="1754705" y="1084474"/>
                </a:cubicBezTo>
                <a:cubicBezTo>
                  <a:pt x="1767608" y="1064576"/>
                  <a:pt x="1779077" y="1047520"/>
                  <a:pt x="1777642" y="1038992"/>
                </a:cubicBezTo>
                <a:cubicBezTo>
                  <a:pt x="1789111" y="1024778"/>
                  <a:pt x="1796279" y="1009144"/>
                  <a:pt x="1803447" y="993509"/>
                </a:cubicBezTo>
                <a:cubicBezTo>
                  <a:pt x="1810615" y="977876"/>
                  <a:pt x="1814915" y="962241"/>
                  <a:pt x="1822084" y="949448"/>
                </a:cubicBezTo>
                <a:lnTo>
                  <a:pt x="1813483" y="943763"/>
                </a:lnTo>
                <a:cubicBezTo>
                  <a:pt x="1820650" y="930972"/>
                  <a:pt x="1829251" y="915337"/>
                  <a:pt x="1832118" y="901123"/>
                </a:cubicBezTo>
                <a:cubicBezTo>
                  <a:pt x="1830685" y="901123"/>
                  <a:pt x="1827818" y="902544"/>
                  <a:pt x="1826384" y="905387"/>
                </a:cubicBezTo>
                <a:cubicBezTo>
                  <a:pt x="1837853" y="879804"/>
                  <a:pt x="1843587" y="854219"/>
                  <a:pt x="1849321" y="831479"/>
                </a:cubicBezTo>
                <a:cubicBezTo>
                  <a:pt x="1850756" y="818686"/>
                  <a:pt x="1853623" y="807315"/>
                  <a:pt x="1855056" y="795945"/>
                </a:cubicBezTo>
                <a:lnTo>
                  <a:pt x="1857923" y="778888"/>
                </a:lnTo>
                <a:cubicBezTo>
                  <a:pt x="1857923" y="773204"/>
                  <a:pt x="1859357" y="767518"/>
                  <a:pt x="1859357" y="761833"/>
                </a:cubicBezTo>
                <a:cubicBezTo>
                  <a:pt x="1856490" y="763254"/>
                  <a:pt x="1853623" y="764676"/>
                  <a:pt x="1850756" y="767518"/>
                </a:cubicBezTo>
                <a:cubicBezTo>
                  <a:pt x="1849321" y="770361"/>
                  <a:pt x="1846454" y="777468"/>
                  <a:pt x="1843587" y="790259"/>
                </a:cubicBezTo>
                <a:cubicBezTo>
                  <a:pt x="1842154" y="778888"/>
                  <a:pt x="1843587" y="767518"/>
                  <a:pt x="1845021" y="753305"/>
                </a:cubicBezTo>
                <a:cubicBezTo>
                  <a:pt x="1846454" y="739091"/>
                  <a:pt x="1849321" y="724879"/>
                  <a:pt x="1852189" y="709244"/>
                </a:cubicBezTo>
                <a:cubicBezTo>
                  <a:pt x="1856490" y="677975"/>
                  <a:pt x="1860790" y="643862"/>
                  <a:pt x="1855056" y="611172"/>
                </a:cubicBezTo>
                <a:lnTo>
                  <a:pt x="1850756" y="616857"/>
                </a:lnTo>
                <a:cubicBezTo>
                  <a:pt x="1852189" y="604065"/>
                  <a:pt x="1852189" y="592694"/>
                  <a:pt x="1853623" y="579902"/>
                </a:cubicBezTo>
                <a:cubicBezTo>
                  <a:pt x="1852189" y="587009"/>
                  <a:pt x="1847889" y="582745"/>
                  <a:pt x="1843587" y="584166"/>
                </a:cubicBezTo>
                <a:cubicBezTo>
                  <a:pt x="1833553" y="524470"/>
                  <a:pt x="1807748" y="459089"/>
                  <a:pt x="1807748" y="420714"/>
                </a:cubicBezTo>
                <a:cubicBezTo>
                  <a:pt x="1806314" y="429241"/>
                  <a:pt x="1786244" y="400815"/>
                  <a:pt x="1793412" y="433505"/>
                </a:cubicBezTo>
                <a:cubicBezTo>
                  <a:pt x="1790545" y="416450"/>
                  <a:pt x="1781944" y="402236"/>
                  <a:pt x="1774775" y="386601"/>
                </a:cubicBezTo>
                <a:cubicBezTo>
                  <a:pt x="1770475" y="379494"/>
                  <a:pt x="1767608" y="370966"/>
                  <a:pt x="1761873" y="363859"/>
                </a:cubicBezTo>
                <a:cubicBezTo>
                  <a:pt x="1756139" y="356754"/>
                  <a:pt x="1751838" y="348225"/>
                  <a:pt x="1746103" y="341119"/>
                </a:cubicBezTo>
                <a:cubicBezTo>
                  <a:pt x="1740369" y="332590"/>
                  <a:pt x="1734635" y="325485"/>
                  <a:pt x="1728900" y="318378"/>
                </a:cubicBezTo>
                <a:cubicBezTo>
                  <a:pt x="1723166" y="311271"/>
                  <a:pt x="1715999" y="304164"/>
                  <a:pt x="1710265" y="297058"/>
                </a:cubicBezTo>
                <a:cubicBezTo>
                  <a:pt x="1704530" y="291372"/>
                  <a:pt x="1698796" y="282844"/>
                  <a:pt x="1691627" y="277158"/>
                </a:cubicBezTo>
                <a:lnTo>
                  <a:pt x="1674423" y="260101"/>
                </a:lnTo>
                <a:lnTo>
                  <a:pt x="1672990" y="260101"/>
                </a:lnTo>
                <a:lnTo>
                  <a:pt x="1667256" y="252995"/>
                </a:lnTo>
                <a:lnTo>
                  <a:pt x="1672993" y="258682"/>
                </a:lnTo>
                <a:lnTo>
                  <a:pt x="1674424" y="258682"/>
                </a:lnTo>
                <a:cubicBezTo>
                  <a:pt x="1668690" y="251575"/>
                  <a:pt x="1662956" y="243047"/>
                  <a:pt x="1655788" y="235940"/>
                </a:cubicBezTo>
                <a:lnTo>
                  <a:pt x="1652921" y="235940"/>
                </a:lnTo>
                <a:cubicBezTo>
                  <a:pt x="1658656" y="240204"/>
                  <a:pt x="1662956" y="245890"/>
                  <a:pt x="1667257" y="251575"/>
                </a:cubicBezTo>
                <a:cubicBezTo>
                  <a:pt x="1657221" y="241626"/>
                  <a:pt x="1647187" y="233097"/>
                  <a:pt x="1637151" y="223149"/>
                </a:cubicBezTo>
                <a:cubicBezTo>
                  <a:pt x="1627117" y="214621"/>
                  <a:pt x="1619948" y="204671"/>
                  <a:pt x="1611347" y="196143"/>
                </a:cubicBezTo>
                <a:cubicBezTo>
                  <a:pt x="1605612" y="196143"/>
                  <a:pt x="1594144" y="198986"/>
                  <a:pt x="1578375" y="193300"/>
                </a:cubicBezTo>
                <a:cubicBezTo>
                  <a:pt x="1581242" y="187615"/>
                  <a:pt x="1562605" y="177665"/>
                  <a:pt x="1538235" y="169138"/>
                </a:cubicBezTo>
                <a:cubicBezTo>
                  <a:pt x="1526766" y="164874"/>
                  <a:pt x="1513863" y="159189"/>
                  <a:pt x="1502394" y="153503"/>
                </a:cubicBezTo>
                <a:cubicBezTo>
                  <a:pt x="1490926" y="149239"/>
                  <a:pt x="1480891" y="143554"/>
                  <a:pt x="1473723" y="136447"/>
                </a:cubicBezTo>
                <a:cubicBezTo>
                  <a:pt x="1467988" y="137868"/>
                  <a:pt x="1486626" y="144975"/>
                  <a:pt x="1473723" y="143554"/>
                </a:cubicBezTo>
                <a:cubicBezTo>
                  <a:pt x="1453653" y="133604"/>
                  <a:pt x="1430715" y="125076"/>
                  <a:pt x="1406345" y="115128"/>
                </a:cubicBezTo>
                <a:cubicBezTo>
                  <a:pt x="1393442" y="109442"/>
                  <a:pt x="1380541" y="105178"/>
                  <a:pt x="1367638" y="100914"/>
                </a:cubicBezTo>
                <a:cubicBezTo>
                  <a:pt x="1354736" y="95229"/>
                  <a:pt x="1341833" y="90964"/>
                  <a:pt x="1327497" y="88122"/>
                </a:cubicBezTo>
                <a:cubicBezTo>
                  <a:pt x="1271588" y="72488"/>
                  <a:pt x="1211378" y="66802"/>
                  <a:pt x="1158335" y="71065"/>
                </a:cubicBezTo>
                <a:cubicBezTo>
                  <a:pt x="1154035" y="61117"/>
                  <a:pt x="1129663" y="55431"/>
                  <a:pt x="1098124" y="55431"/>
                </a:cubicBezTo>
                <a:cubicBezTo>
                  <a:pt x="1082355" y="55431"/>
                  <a:pt x="1065153" y="56853"/>
                  <a:pt x="1047949" y="56853"/>
                </a:cubicBezTo>
                <a:cubicBezTo>
                  <a:pt x="1030747" y="58274"/>
                  <a:pt x="1014976" y="58274"/>
                  <a:pt x="999208" y="58274"/>
                </a:cubicBezTo>
                <a:cubicBezTo>
                  <a:pt x="987739" y="73908"/>
                  <a:pt x="1033614" y="61117"/>
                  <a:pt x="1050817" y="68224"/>
                </a:cubicBezTo>
                <a:cubicBezTo>
                  <a:pt x="1017843" y="71065"/>
                  <a:pt x="1046515" y="85279"/>
                  <a:pt x="993473" y="83859"/>
                </a:cubicBezTo>
                <a:cubicBezTo>
                  <a:pt x="996341" y="85279"/>
                  <a:pt x="994906" y="86700"/>
                  <a:pt x="1006375" y="85279"/>
                </a:cubicBezTo>
                <a:cubicBezTo>
                  <a:pt x="974836" y="92386"/>
                  <a:pt x="1010676" y="68224"/>
                  <a:pt x="961935" y="82436"/>
                </a:cubicBezTo>
                <a:lnTo>
                  <a:pt x="961935" y="92386"/>
                </a:lnTo>
                <a:cubicBezTo>
                  <a:pt x="951899" y="89543"/>
                  <a:pt x="940430" y="88122"/>
                  <a:pt x="928961" y="86700"/>
                </a:cubicBezTo>
                <a:cubicBezTo>
                  <a:pt x="830045" y="119392"/>
                  <a:pt x="744030" y="147818"/>
                  <a:pt x="666617" y="198986"/>
                </a:cubicBezTo>
                <a:cubicBezTo>
                  <a:pt x="660882" y="198986"/>
                  <a:pt x="660882" y="193300"/>
                  <a:pt x="669484" y="186195"/>
                </a:cubicBezTo>
                <a:cubicBezTo>
                  <a:pt x="650846" y="194722"/>
                  <a:pt x="629343" y="203250"/>
                  <a:pt x="607839" y="211778"/>
                </a:cubicBezTo>
                <a:cubicBezTo>
                  <a:pt x="586336" y="220306"/>
                  <a:pt x="563399" y="231676"/>
                  <a:pt x="546196" y="248732"/>
                </a:cubicBezTo>
                <a:cubicBezTo>
                  <a:pt x="550496" y="248732"/>
                  <a:pt x="554797" y="247311"/>
                  <a:pt x="559097" y="245890"/>
                </a:cubicBezTo>
                <a:cubicBezTo>
                  <a:pt x="528993" y="270053"/>
                  <a:pt x="511790" y="277158"/>
                  <a:pt x="491719" y="285687"/>
                </a:cubicBezTo>
                <a:cubicBezTo>
                  <a:pt x="471649" y="294215"/>
                  <a:pt x="448712" y="302743"/>
                  <a:pt x="411439" y="328326"/>
                </a:cubicBezTo>
                <a:cubicBezTo>
                  <a:pt x="418606" y="321221"/>
                  <a:pt x="432942" y="312691"/>
                  <a:pt x="445845" y="304164"/>
                </a:cubicBezTo>
                <a:cubicBezTo>
                  <a:pt x="458746" y="295636"/>
                  <a:pt x="468782" y="287108"/>
                  <a:pt x="467348" y="281424"/>
                </a:cubicBezTo>
                <a:lnTo>
                  <a:pt x="461537" y="282944"/>
                </a:lnTo>
                <a:lnTo>
                  <a:pt x="474517" y="275737"/>
                </a:lnTo>
                <a:cubicBezTo>
                  <a:pt x="468782" y="278580"/>
                  <a:pt x="464481" y="278580"/>
                  <a:pt x="461614" y="277158"/>
                </a:cubicBezTo>
                <a:cubicBezTo>
                  <a:pt x="483118" y="267210"/>
                  <a:pt x="508923" y="250154"/>
                  <a:pt x="539027" y="234519"/>
                </a:cubicBezTo>
                <a:lnTo>
                  <a:pt x="500321" y="261525"/>
                </a:lnTo>
                <a:cubicBezTo>
                  <a:pt x="511790" y="261525"/>
                  <a:pt x="527558" y="250154"/>
                  <a:pt x="543329" y="238783"/>
                </a:cubicBezTo>
                <a:cubicBezTo>
                  <a:pt x="559097" y="227412"/>
                  <a:pt x="574867" y="216042"/>
                  <a:pt x="583469" y="213199"/>
                </a:cubicBezTo>
                <a:cubicBezTo>
                  <a:pt x="576300" y="203250"/>
                  <a:pt x="551930" y="218885"/>
                  <a:pt x="572000" y="196143"/>
                </a:cubicBezTo>
                <a:cubicBezTo>
                  <a:pt x="603539" y="173401"/>
                  <a:pt x="616440" y="171981"/>
                  <a:pt x="627909" y="170560"/>
                </a:cubicBezTo>
                <a:cubicBezTo>
                  <a:pt x="635078" y="170560"/>
                  <a:pt x="640812" y="170560"/>
                  <a:pt x="649414" y="169138"/>
                </a:cubicBezTo>
                <a:cubicBezTo>
                  <a:pt x="658015" y="169138"/>
                  <a:pt x="670917" y="166294"/>
                  <a:pt x="688120" y="160610"/>
                </a:cubicBezTo>
                <a:lnTo>
                  <a:pt x="678085" y="170560"/>
                </a:lnTo>
                <a:cubicBezTo>
                  <a:pt x="688120" y="166294"/>
                  <a:pt x="699588" y="164874"/>
                  <a:pt x="711057" y="162031"/>
                </a:cubicBezTo>
                <a:cubicBezTo>
                  <a:pt x="722525" y="159189"/>
                  <a:pt x="735429" y="154925"/>
                  <a:pt x="748330" y="143554"/>
                </a:cubicBezTo>
                <a:cubicBezTo>
                  <a:pt x="744030" y="136447"/>
                  <a:pt x="721093" y="147818"/>
                  <a:pt x="706757" y="149239"/>
                </a:cubicBezTo>
                <a:cubicBezTo>
                  <a:pt x="711057" y="142132"/>
                  <a:pt x="751197" y="144975"/>
                  <a:pt x="771267" y="127920"/>
                </a:cubicBezTo>
                <a:cubicBezTo>
                  <a:pt x="746897" y="125076"/>
                  <a:pt x="692421" y="144975"/>
                  <a:pt x="658015" y="163453"/>
                </a:cubicBezTo>
                <a:cubicBezTo>
                  <a:pt x="660882" y="159189"/>
                  <a:pt x="659448" y="154925"/>
                  <a:pt x="652281" y="153503"/>
                </a:cubicBezTo>
                <a:cubicBezTo>
                  <a:pt x="706757" y="130763"/>
                  <a:pt x="765533" y="112285"/>
                  <a:pt x="822876" y="95229"/>
                </a:cubicBezTo>
                <a:cubicBezTo>
                  <a:pt x="881654" y="79595"/>
                  <a:pt x="938997" y="65381"/>
                  <a:pt x="994906" y="51167"/>
                </a:cubicBezTo>
                <a:cubicBezTo>
                  <a:pt x="963367" y="49746"/>
                  <a:pt x="970536" y="48325"/>
                  <a:pt x="982005" y="45482"/>
                </a:cubicBezTo>
                <a:cubicBezTo>
                  <a:pt x="993473" y="42639"/>
                  <a:pt x="1012109" y="39797"/>
                  <a:pt x="1003508" y="32691"/>
                </a:cubicBezTo>
                <a:cubicBezTo>
                  <a:pt x="1014976" y="42639"/>
                  <a:pt x="1047949" y="24163"/>
                  <a:pt x="1080921" y="27004"/>
                </a:cubicBezTo>
                <a:cubicBezTo>
                  <a:pt x="1086655" y="19899"/>
                  <a:pt x="1069453" y="18477"/>
                  <a:pt x="1055117" y="18477"/>
                </a:cubicBezTo>
                <a:cubicBezTo>
                  <a:pt x="1039348" y="18477"/>
                  <a:pt x="1026445" y="18477"/>
                  <a:pt x="1039348" y="12792"/>
                </a:cubicBezTo>
                <a:cubicBezTo>
                  <a:pt x="1055117" y="11370"/>
                  <a:pt x="1072320" y="12792"/>
                  <a:pt x="1089523" y="12792"/>
                </a:cubicBezTo>
                <a:cubicBezTo>
                  <a:pt x="1106726" y="12792"/>
                  <a:pt x="1126796" y="14213"/>
                  <a:pt x="1145433" y="17056"/>
                </a:cubicBezTo>
                <a:cubicBezTo>
                  <a:pt x="1154035" y="18477"/>
                  <a:pt x="1164069" y="18477"/>
                  <a:pt x="1174105" y="19899"/>
                </a:cubicBezTo>
                <a:cubicBezTo>
                  <a:pt x="1184139" y="21320"/>
                  <a:pt x="1194175" y="22740"/>
                  <a:pt x="1204209" y="24163"/>
                </a:cubicBezTo>
                <a:cubicBezTo>
                  <a:pt x="1214245" y="25584"/>
                  <a:pt x="1224279" y="27004"/>
                  <a:pt x="1234315" y="27004"/>
                </a:cubicBezTo>
                <a:cubicBezTo>
                  <a:pt x="1244349" y="28427"/>
                  <a:pt x="1254385" y="29847"/>
                  <a:pt x="1264420" y="29847"/>
                </a:cubicBezTo>
                <a:cubicBezTo>
                  <a:pt x="1260120" y="24163"/>
                  <a:pt x="1241482" y="21320"/>
                  <a:pt x="1238615" y="18477"/>
                </a:cubicBezTo>
                <a:cubicBezTo>
                  <a:pt x="1251518" y="21320"/>
                  <a:pt x="1264420" y="25584"/>
                  <a:pt x="1278755" y="29847"/>
                </a:cubicBezTo>
                <a:cubicBezTo>
                  <a:pt x="1284490" y="32691"/>
                  <a:pt x="1291659" y="34111"/>
                  <a:pt x="1298826" y="36954"/>
                </a:cubicBezTo>
                <a:cubicBezTo>
                  <a:pt x="1305994" y="39797"/>
                  <a:pt x="1311729" y="42639"/>
                  <a:pt x="1318896" y="45482"/>
                </a:cubicBezTo>
                <a:cubicBezTo>
                  <a:pt x="1331799" y="49746"/>
                  <a:pt x="1344700" y="54010"/>
                  <a:pt x="1356169" y="56853"/>
                </a:cubicBezTo>
                <a:cubicBezTo>
                  <a:pt x="1367638" y="61117"/>
                  <a:pt x="1377673" y="62538"/>
                  <a:pt x="1387708" y="59696"/>
                </a:cubicBezTo>
                <a:cubicBezTo>
                  <a:pt x="1376239" y="54010"/>
                  <a:pt x="1364770" y="45482"/>
                  <a:pt x="1351869" y="39797"/>
                </a:cubicBezTo>
                <a:cubicBezTo>
                  <a:pt x="1338966" y="34111"/>
                  <a:pt x="1326065" y="27004"/>
                  <a:pt x="1313161" y="21320"/>
                </a:cubicBezTo>
                <a:cubicBezTo>
                  <a:pt x="1318896" y="22740"/>
                  <a:pt x="1328932" y="22740"/>
                  <a:pt x="1343267" y="22740"/>
                </a:cubicBezTo>
                <a:close/>
                <a:moveTo>
                  <a:pt x="1250083" y="0"/>
                </a:moveTo>
                <a:cubicBezTo>
                  <a:pt x="1285924" y="0"/>
                  <a:pt x="1287356" y="9950"/>
                  <a:pt x="1295958" y="15634"/>
                </a:cubicBezTo>
                <a:cubicBezTo>
                  <a:pt x="1278755" y="9950"/>
                  <a:pt x="1262986" y="4264"/>
                  <a:pt x="1250083" y="0"/>
                </a:cubicBezTo>
                <a:close/>
              </a:path>
            </a:pathLst>
          </a:custGeom>
          <a:solidFill>
            <a:schemeClr val="accent5"/>
          </a:solidFill>
          <a:ln w="9525"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13" name="Content Placeholder 2">
            <a:extLst>
              <a:ext uri="{FF2B5EF4-FFF2-40B4-BE49-F238E27FC236}">
                <a16:creationId xmlns:a16="http://schemas.microsoft.com/office/drawing/2014/main" id="{5A6D28B0-47B8-A9C4-7D83-81895760B026}"/>
              </a:ext>
            </a:extLst>
          </p:cNvPr>
          <p:cNvSpPr txBox="1">
            <a:spLocks/>
          </p:cNvSpPr>
          <p:nvPr/>
        </p:nvSpPr>
        <p:spPr>
          <a:xfrm>
            <a:off x="5538788" y="2237673"/>
            <a:ext cx="6280486" cy="3738431"/>
          </a:xfrm>
          <a:prstGeom prst="rect">
            <a:avLst/>
          </a:prstGeom>
        </p:spPr>
        <p:txBody>
          <a:bodyPr/>
          <a:lstStyle>
            <a:lvl1pPr marL="228555" indent="-228555" algn="l" defTabSz="914217" rtl="0" eaLnBrk="1" latinLnBrk="0" hangingPunct="1">
              <a:lnSpc>
                <a:spcPts val="2100"/>
              </a:lnSpc>
              <a:spcBef>
                <a:spcPts val="1000"/>
              </a:spcBef>
              <a:buFont typeface="Arial" panose="020B0604020202020204" pitchFamily="34" charset="0"/>
              <a:buChar char="•"/>
              <a:defRPr lang="en-US" sz="2000" b="0" i="0" kern="1200" dirty="0" smtClean="0">
                <a:solidFill>
                  <a:schemeClr val="tx1"/>
                </a:solidFill>
                <a:effectLst/>
                <a:latin typeface="Jura" pitchFamily="2" charset="0"/>
                <a:ea typeface="Open Sans Light" panose="020B0306030504020204" pitchFamily="34" charset="0"/>
                <a:cs typeface="Open Sans" charset="0"/>
              </a:defRPr>
            </a:lvl1pPr>
            <a:lvl2pPr marL="685663" indent="-228555" algn="l" defTabSz="914217" rtl="0" eaLnBrk="1" latinLnBrk="0" hangingPunct="1">
              <a:lnSpc>
                <a:spcPts val="2100"/>
              </a:lnSpc>
              <a:spcBef>
                <a:spcPts val="500"/>
              </a:spcBef>
              <a:buFont typeface="Arial" panose="020B0604020202020204" pitchFamily="34" charset="0"/>
              <a:buChar char="•"/>
              <a:defRPr lang="en-US" sz="1600" b="0" i="0" kern="1200" dirty="0" smtClean="0">
                <a:solidFill>
                  <a:schemeClr val="tx1"/>
                </a:solidFill>
                <a:effectLst/>
                <a:latin typeface="Jura" pitchFamily="2" charset="0"/>
                <a:ea typeface="Open Sans Light" panose="020B0306030504020204" pitchFamily="34" charset="0"/>
                <a:cs typeface="Open Sans" charset="0"/>
              </a:defRPr>
            </a:lvl2pPr>
            <a:lvl3pPr marL="1142772" indent="-228555" algn="l" defTabSz="914217" rtl="0" eaLnBrk="1" latinLnBrk="0" hangingPunct="1">
              <a:lnSpc>
                <a:spcPts val="2100"/>
              </a:lnSpc>
              <a:spcBef>
                <a:spcPts val="500"/>
              </a:spcBef>
              <a:buFont typeface="Arial" panose="020B0604020202020204" pitchFamily="34" charset="0"/>
              <a:buChar char="•"/>
              <a:defRPr lang="en-US" sz="1400" b="0" i="0" kern="1200" dirty="0" smtClean="0">
                <a:solidFill>
                  <a:schemeClr val="tx1"/>
                </a:solidFill>
                <a:effectLst/>
                <a:latin typeface="Jura" pitchFamily="2" charset="0"/>
                <a:ea typeface="Open Sans Light" panose="020B0306030504020204" pitchFamily="34" charset="0"/>
                <a:cs typeface="Open Sans" charset="0"/>
              </a:defRPr>
            </a:lvl3pPr>
            <a:lvl4pPr marL="1599880" indent="-228555" algn="l" defTabSz="914217" rtl="0" eaLnBrk="1" latinLnBrk="0" hangingPunct="1">
              <a:lnSpc>
                <a:spcPts val="2100"/>
              </a:lnSpc>
              <a:spcBef>
                <a:spcPts val="500"/>
              </a:spcBef>
              <a:buFont typeface="Arial" panose="020B0604020202020204" pitchFamily="34" charset="0"/>
              <a:buChar char="•"/>
              <a:defRPr lang="en-US" sz="1200" b="0" i="0" kern="1200" dirty="0" smtClean="0">
                <a:solidFill>
                  <a:schemeClr val="tx1"/>
                </a:solidFill>
                <a:effectLst/>
                <a:latin typeface="Jura" pitchFamily="2" charset="0"/>
                <a:ea typeface="Open Sans Light" panose="020B0306030504020204" pitchFamily="34" charset="0"/>
                <a:cs typeface="Open Sans" charset="0"/>
              </a:defRPr>
            </a:lvl4pPr>
            <a:lvl5pPr marL="2056989" indent="-228555" algn="l" defTabSz="914217" rtl="0" eaLnBrk="1" latinLnBrk="0" hangingPunct="1">
              <a:lnSpc>
                <a:spcPts val="2100"/>
              </a:lnSpc>
              <a:spcBef>
                <a:spcPts val="500"/>
              </a:spcBef>
              <a:buFont typeface="Arial" panose="020B0604020202020204" pitchFamily="34" charset="0"/>
              <a:buChar char="•"/>
              <a:defRPr lang="en-US" sz="1200" b="0" i="0" kern="1200" dirty="0">
                <a:solidFill>
                  <a:schemeClr val="tx1"/>
                </a:solidFill>
                <a:effectLst/>
                <a:latin typeface="Jura" pitchFamily="2" charset="0"/>
                <a:ea typeface="Open Sans Light" panose="020B0306030504020204" pitchFamily="34" charset="0"/>
                <a:cs typeface="Open Sans" charset="0"/>
              </a:defRPr>
            </a:lvl5pPr>
            <a:lvl6pPr marL="2514097"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206"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314"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423"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Font typeface="Arial" panose="020B0604020202020204" pitchFamily="34" charset="0"/>
              <a:buNone/>
            </a:pPr>
            <a:r>
              <a:rPr lang="en-ZA" sz="1800" b="1" dirty="0">
                <a:latin typeface="Century Gothic" panose="020B0502020202020204" pitchFamily="34" charset="0"/>
              </a:rPr>
              <a:t>Authentication should be made through a knowledgeable witness who can identify the authorship as well as the documents appearance, contents, substance, internal patterns, or other distinctive characteristics. </a:t>
            </a:r>
          </a:p>
          <a:p>
            <a:pPr marL="0" indent="0" algn="just">
              <a:buFont typeface="Arial" panose="020B0604020202020204" pitchFamily="34" charset="0"/>
              <a:buNone/>
            </a:pPr>
            <a:endParaRPr lang="en-ZA" sz="1800" b="1" dirty="0">
              <a:latin typeface="Century Gothic" panose="020B0502020202020204" pitchFamily="34" charset="0"/>
            </a:endParaRPr>
          </a:p>
          <a:p>
            <a:pPr marL="0" indent="0" algn="just">
              <a:buFont typeface="Arial" panose="020B0604020202020204" pitchFamily="34" charset="0"/>
              <a:buNone/>
            </a:pPr>
            <a:r>
              <a:rPr lang="en-ZA" sz="1800" b="1" dirty="0">
                <a:latin typeface="Century Gothic" panose="020B0502020202020204" pitchFamily="34" charset="0"/>
              </a:rPr>
              <a:t>Given that most emails contained certain identifying markers, such as the address from which they were sent, the name of the sender, or the company name, that information, coupled with their production during discovery, should be enough to satisfy the authentication requirements.</a:t>
            </a:r>
          </a:p>
        </p:txBody>
      </p:sp>
      <p:sp>
        <p:nvSpPr>
          <p:cNvPr id="15" name="TextBox 14">
            <a:extLst>
              <a:ext uri="{FF2B5EF4-FFF2-40B4-BE49-F238E27FC236}">
                <a16:creationId xmlns:a16="http://schemas.microsoft.com/office/drawing/2014/main" id="{E2F97097-8B89-0A66-E409-B5E8742F4458}"/>
              </a:ext>
            </a:extLst>
          </p:cNvPr>
          <p:cNvSpPr txBox="1"/>
          <p:nvPr/>
        </p:nvSpPr>
        <p:spPr>
          <a:xfrm>
            <a:off x="5854262" y="189186"/>
            <a:ext cx="184731" cy="369332"/>
          </a:xfrm>
          <a:prstGeom prst="rect">
            <a:avLst/>
          </a:prstGeom>
          <a:noFill/>
        </p:spPr>
        <p:txBody>
          <a:bodyPr wrap="none" rtlCol="0">
            <a:spAutoFit/>
          </a:bodyPr>
          <a:lstStyle/>
          <a:p>
            <a:endParaRPr lang="en-US" dirty="0"/>
          </a:p>
        </p:txBody>
      </p:sp>
      <p:sp>
        <p:nvSpPr>
          <p:cNvPr id="16" name="TextBox 15">
            <a:extLst>
              <a:ext uri="{FF2B5EF4-FFF2-40B4-BE49-F238E27FC236}">
                <a16:creationId xmlns:a16="http://schemas.microsoft.com/office/drawing/2014/main" id="{47932676-6A6D-4B34-A93C-6B049BC36A88}"/>
              </a:ext>
            </a:extLst>
          </p:cNvPr>
          <p:cNvSpPr txBox="1"/>
          <p:nvPr/>
        </p:nvSpPr>
        <p:spPr>
          <a:xfrm>
            <a:off x="6642307" y="1490830"/>
            <a:ext cx="2623392" cy="369332"/>
          </a:xfrm>
          <a:prstGeom prst="rect">
            <a:avLst/>
          </a:prstGeom>
          <a:noFill/>
        </p:spPr>
        <p:txBody>
          <a:bodyPr wrap="square" rtlCol="0">
            <a:spAutoFit/>
          </a:bodyPr>
          <a:lstStyle/>
          <a:p>
            <a:r>
              <a:rPr lang="en-US" b="1" dirty="0" err="1">
                <a:latin typeface="Century Gothic" panose="020B0502020202020204" pitchFamily="34" charset="0"/>
              </a:rPr>
              <a:t>Cont</a:t>
            </a:r>
            <a:r>
              <a:rPr lang="en-US" b="1" dirty="0">
                <a:latin typeface="Century Gothic" panose="020B0502020202020204" pitchFamily="34" charset="0"/>
              </a:rPr>
              <a:t> …</a:t>
            </a:r>
          </a:p>
        </p:txBody>
      </p:sp>
      <p:pic>
        <p:nvPicPr>
          <p:cNvPr id="4" name="Picture 3" descr="A black background with blue text&#10;&#10;Description automatically generated">
            <a:extLst>
              <a:ext uri="{FF2B5EF4-FFF2-40B4-BE49-F238E27FC236}">
                <a16:creationId xmlns:a16="http://schemas.microsoft.com/office/drawing/2014/main" id="{33C8BBC4-6971-988B-357D-C9DFB3EAFB84}"/>
              </a:ext>
            </a:extLst>
          </p:cNvPr>
          <p:cNvPicPr>
            <a:picLocks noChangeAspect="1"/>
          </p:cNvPicPr>
          <p:nvPr/>
        </p:nvPicPr>
        <p:blipFill>
          <a:blip r:embed="rId3"/>
          <a:stretch>
            <a:fillRect/>
          </a:stretch>
        </p:blipFill>
        <p:spPr>
          <a:xfrm>
            <a:off x="9601200" y="310996"/>
            <a:ext cx="2590800" cy="495300"/>
          </a:xfrm>
          <a:prstGeom prst="rect">
            <a:avLst/>
          </a:prstGeom>
        </p:spPr>
      </p:pic>
    </p:spTree>
    <p:extLst>
      <p:ext uri="{BB962C8B-B14F-4D97-AF65-F5344CB8AC3E}">
        <p14:creationId xmlns:p14="http://schemas.microsoft.com/office/powerpoint/2010/main" val="312832237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7C340365-A511-F919-126A-C5927CF9B65D}"/>
              </a:ext>
            </a:extLst>
          </p:cNvPr>
          <p:cNvGrpSpPr/>
          <p:nvPr/>
        </p:nvGrpSpPr>
        <p:grpSpPr>
          <a:xfrm>
            <a:off x="-431289" y="6275672"/>
            <a:ext cx="13054578" cy="594360"/>
            <a:chOff x="2880633" y="1491344"/>
            <a:chExt cx="14647558" cy="666886"/>
          </a:xfrm>
        </p:grpSpPr>
        <p:grpSp>
          <p:nvGrpSpPr>
            <p:cNvPr id="5" name="Graphic 1382">
              <a:extLst>
                <a:ext uri="{FF2B5EF4-FFF2-40B4-BE49-F238E27FC236}">
                  <a16:creationId xmlns:a16="http://schemas.microsoft.com/office/drawing/2014/main" id="{54ADDF78-0AF0-C8E2-6F2F-244300268B6F}"/>
                </a:ext>
              </a:extLst>
            </p:cNvPr>
            <p:cNvGrpSpPr/>
            <p:nvPr/>
          </p:nvGrpSpPr>
          <p:grpSpPr>
            <a:xfrm>
              <a:off x="2880633" y="1491344"/>
              <a:ext cx="7773589" cy="666886"/>
              <a:chOff x="14746061" y="95114"/>
              <a:chExt cx="7773589" cy="666886"/>
            </a:xfrm>
          </p:grpSpPr>
          <p:grpSp>
            <p:nvGrpSpPr>
              <p:cNvPr id="119" name="Graphic 1382">
                <a:extLst>
                  <a:ext uri="{FF2B5EF4-FFF2-40B4-BE49-F238E27FC236}">
                    <a16:creationId xmlns:a16="http://schemas.microsoft.com/office/drawing/2014/main" id="{76AEAE13-67FA-5BB9-A253-935E294A5566}"/>
                  </a:ext>
                </a:extLst>
              </p:cNvPr>
              <p:cNvGrpSpPr/>
              <p:nvPr/>
            </p:nvGrpSpPr>
            <p:grpSpPr>
              <a:xfrm>
                <a:off x="14746061" y="95114"/>
                <a:ext cx="894480" cy="666886"/>
                <a:chOff x="14746061" y="95114"/>
                <a:chExt cx="894480" cy="666886"/>
              </a:xfrm>
            </p:grpSpPr>
            <p:sp>
              <p:nvSpPr>
                <p:cNvPr id="156" name="Freeform 155">
                  <a:extLst>
                    <a:ext uri="{FF2B5EF4-FFF2-40B4-BE49-F238E27FC236}">
                      <a16:creationId xmlns:a16="http://schemas.microsoft.com/office/drawing/2014/main" id="{6B67D060-7F0D-9A55-2A7D-DDAE0446CD03}"/>
                    </a:ext>
                  </a:extLst>
                </p:cNvPr>
                <p:cNvSpPr/>
                <p:nvPr/>
              </p:nvSpPr>
              <p:spPr>
                <a:xfrm>
                  <a:off x="14746656" y="9511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57" name="Freeform 156">
                  <a:extLst>
                    <a:ext uri="{FF2B5EF4-FFF2-40B4-BE49-F238E27FC236}">
                      <a16:creationId xmlns:a16="http://schemas.microsoft.com/office/drawing/2014/main" id="{C812D80E-2078-E19F-05D7-4A6D7CBDAC82}"/>
                    </a:ext>
                  </a:extLst>
                </p:cNvPr>
                <p:cNvSpPr/>
                <p:nvPr/>
              </p:nvSpPr>
              <p:spPr>
                <a:xfrm>
                  <a:off x="14746061" y="428557"/>
                  <a:ext cx="893885" cy="333443"/>
                </a:xfrm>
                <a:custGeom>
                  <a:avLst/>
                  <a:gdLst>
                    <a:gd name="connsiteX0" fmla="*/ 570135 w 893885"/>
                    <a:gd name="connsiteY0" fmla="*/ 0 h 333443"/>
                    <a:gd name="connsiteX1" fmla="*/ 893886 w 893885"/>
                    <a:gd name="connsiteY1" fmla="*/ 333443 h 333443"/>
                    <a:gd name="connsiteX2" fmla="*/ 323751 w 893885"/>
                    <a:gd name="connsiteY2" fmla="*/ 333443 h 333443"/>
                    <a:gd name="connsiteX3" fmla="*/ 0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570135" y="0"/>
                      </a:moveTo>
                      <a:lnTo>
                        <a:pt x="893886" y="333443"/>
                      </a:lnTo>
                      <a:lnTo>
                        <a:pt x="323751"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20" name="Graphic 1382">
                <a:extLst>
                  <a:ext uri="{FF2B5EF4-FFF2-40B4-BE49-F238E27FC236}">
                    <a16:creationId xmlns:a16="http://schemas.microsoft.com/office/drawing/2014/main" id="{68A70C70-4FF7-DEAD-2580-16DEE753D12F}"/>
                  </a:ext>
                </a:extLst>
              </p:cNvPr>
              <p:cNvGrpSpPr/>
              <p:nvPr/>
            </p:nvGrpSpPr>
            <p:grpSpPr>
              <a:xfrm>
                <a:off x="15319171" y="95114"/>
                <a:ext cx="894480" cy="666886"/>
                <a:chOff x="15319171" y="95114"/>
                <a:chExt cx="894480" cy="666886"/>
              </a:xfrm>
            </p:grpSpPr>
            <p:sp>
              <p:nvSpPr>
                <p:cNvPr id="154" name="Freeform 153">
                  <a:extLst>
                    <a:ext uri="{FF2B5EF4-FFF2-40B4-BE49-F238E27FC236}">
                      <a16:creationId xmlns:a16="http://schemas.microsoft.com/office/drawing/2014/main" id="{96C7D974-54A5-FB20-8CE6-B69EA95AA866}"/>
                    </a:ext>
                  </a:extLst>
                </p:cNvPr>
                <p:cNvSpPr/>
                <p:nvPr/>
              </p:nvSpPr>
              <p:spPr>
                <a:xfrm>
                  <a:off x="15319766" y="9511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55" name="Freeform 154">
                  <a:extLst>
                    <a:ext uri="{FF2B5EF4-FFF2-40B4-BE49-F238E27FC236}">
                      <a16:creationId xmlns:a16="http://schemas.microsoft.com/office/drawing/2014/main" id="{C09A2640-35B9-0237-2C33-B5B25860FCAE}"/>
                    </a:ext>
                  </a:extLst>
                </p:cNvPr>
                <p:cNvSpPr/>
                <p:nvPr/>
              </p:nvSpPr>
              <p:spPr>
                <a:xfrm>
                  <a:off x="15319171" y="428557"/>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21" name="Graphic 1382">
                <a:extLst>
                  <a:ext uri="{FF2B5EF4-FFF2-40B4-BE49-F238E27FC236}">
                    <a16:creationId xmlns:a16="http://schemas.microsoft.com/office/drawing/2014/main" id="{128084F9-16A4-05D1-4E47-94A770E15610}"/>
                  </a:ext>
                </a:extLst>
              </p:cNvPr>
              <p:cNvGrpSpPr/>
              <p:nvPr/>
            </p:nvGrpSpPr>
            <p:grpSpPr>
              <a:xfrm>
                <a:off x="15892281" y="95114"/>
                <a:ext cx="894480" cy="666886"/>
                <a:chOff x="15892281" y="95114"/>
                <a:chExt cx="894480" cy="666886"/>
              </a:xfrm>
            </p:grpSpPr>
            <p:sp>
              <p:nvSpPr>
                <p:cNvPr id="152" name="Freeform 151">
                  <a:extLst>
                    <a:ext uri="{FF2B5EF4-FFF2-40B4-BE49-F238E27FC236}">
                      <a16:creationId xmlns:a16="http://schemas.microsoft.com/office/drawing/2014/main" id="{125C0B9A-9910-DDE2-A58A-43501957C9BB}"/>
                    </a:ext>
                  </a:extLst>
                </p:cNvPr>
                <p:cNvSpPr/>
                <p:nvPr/>
              </p:nvSpPr>
              <p:spPr>
                <a:xfrm>
                  <a:off x="15892876" y="9511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53" name="Freeform 152">
                  <a:extLst>
                    <a:ext uri="{FF2B5EF4-FFF2-40B4-BE49-F238E27FC236}">
                      <a16:creationId xmlns:a16="http://schemas.microsoft.com/office/drawing/2014/main" id="{71061DD2-1211-D560-47BA-F196718A2834}"/>
                    </a:ext>
                  </a:extLst>
                </p:cNvPr>
                <p:cNvSpPr/>
                <p:nvPr/>
              </p:nvSpPr>
              <p:spPr>
                <a:xfrm>
                  <a:off x="15892281" y="428557"/>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22" name="Graphic 1382">
                <a:extLst>
                  <a:ext uri="{FF2B5EF4-FFF2-40B4-BE49-F238E27FC236}">
                    <a16:creationId xmlns:a16="http://schemas.microsoft.com/office/drawing/2014/main" id="{F63799B2-6917-FCEE-2F88-3EFA7FC33E7C}"/>
                  </a:ext>
                </a:extLst>
              </p:cNvPr>
              <p:cNvGrpSpPr/>
              <p:nvPr/>
            </p:nvGrpSpPr>
            <p:grpSpPr>
              <a:xfrm>
                <a:off x="16465392" y="95114"/>
                <a:ext cx="895075" cy="666886"/>
                <a:chOff x="16465392" y="95114"/>
                <a:chExt cx="895075" cy="666886"/>
              </a:xfrm>
            </p:grpSpPr>
            <p:sp>
              <p:nvSpPr>
                <p:cNvPr id="150" name="Freeform 149">
                  <a:extLst>
                    <a:ext uri="{FF2B5EF4-FFF2-40B4-BE49-F238E27FC236}">
                      <a16:creationId xmlns:a16="http://schemas.microsoft.com/office/drawing/2014/main" id="{BACC1B42-E04D-B8DE-399A-F74E2EE1B193}"/>
                    </a:ext>
                  </a:extLst>
                </p:cNvPr>
                <p:cNvSpPr/>
                <p:nvPr/>
              </p:nvSpPr>
              <p:spPr>
                <a:xfrm>
                  <a:off x="16465987" y="95114"/>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51" name="Freeform 150">
                  <a:extLst>
                    <a:ext uri="{FF2B5EF4-FFF2-40B4-BE49-F238E27FC236}">
                      <a16:creationId xmlns:a16="http://schemas.microsoft.com/office/drawing/2014/main" id="{AE9C0F36-0BD3-8B41-B3DB-CCAB7D06C736}"/>
                    </a:ext>
                  </a:extLst>
                </p:cNvPr>
                <p:cNvSpPr/>
                <p:nvPr/>
              </p:nvSpPr>
              <p:spPr>
                <a:xfrm>
                  <a:off x="16465392" y="428557"/>
                  <a:ext cx="894480" cy="333443"/>
                </a:xfrm>
                <a:custGeom>
                  <a:avLst/>
                  <a:gdLst>
                    <a:gd name="connsiteX0" fmla="*/ 570135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4346"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23" name="Graphic 1382">
                <a:extLst>
                  <a:ext uri="{FF2B5EF4-FFF2-40B4-BE49-F238E27FC236}">
                    <a16:creationId xmlns:a16="http://schemas.microsoft.com/office/drawing/2014/main" id="{9F075238-66A0-1676-1EEF-A3F2A584A17B}"/>
                  </a:ext>
                </a:extLst>
              </p:cNvPr>
              <p:cNvGrpSpPr/>
              <p:nvPr/>
            </p:nvGrpSpPr>
            <p:grpSpPr>
              <a:xfrm>
                <a:off x="17038502" y="95114"/>
                <a:ext cx="895075" cy="666886"/>
                <a:chOff x="17038502" y="95114"/>
                <a:chExt cx="895075" cy="666886"/>
              </a:xfrm>
            </p:grpSpPr>
            <p:sp>
              <p:nvSpPr>
                <p:cNvPr id="148" name="Freeform 147">
                  <a:extLst>
                    <a:ext uri="{FF2B5EF4-FFF2-40B4-BE49-F238E27FC236}">
                      <a16:creationId xmlns:a16="http://schemas.microsoft.com/office/drawing/2014/main" id="{35C877F8-84CA-7711-D552-51AA53F92931}"/>
                    </a:ext>
                  </a:extLst>
                </p:cNvPr>
                <p:cNvSpPr/>
                <p:nvPr/>
              </p:nvSpPr>
              <p:spPr>
                <a:xfrm>
                  <a:off x="17039097" y="95114"/>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49" name="Freeform 148">
                  <a:extLst>
                    <a:ext uri="{FF2B5EF4-FFF2-40B4-BE49-F238E27FC236}">
                      <a16:creationId xmlns:a16="http://schemas.microsoft.com/office/drawing/2014/main" id="{9FD43D96-5BE9-BD03-6E4E-A0B2B03F7C46}"/>
                    </a:ext>
                  </a:extLst>
                </p:cNvPr>
                <p:cNvSpPr/>
                <p:nvPr/>
              </p:nvSpPr>
              <p:spPr>
                <a:xfrm>
                  <a:off x="17038502"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24" name="Graphic 1382">
                <a:extLst>
                  <a:ext uri="{FF2B5EF4-FFF2-40B4-BE49-F238E27FC236}">
                    <a16:creationId xmlns:a16="http://schemas.microsoft.com/office/drawing/2014/main" id="{ED4F820B-3B24-956E-B09F-8D774A9361EA}"/>
                  </a:ext>
                </a:extLst>
              </p:cNvPr>
              <p:cNvGrpSpPr/>
              <p:nvPr/>
            </p:nvGrpSpPr>
            <p:grpSpPr>
              <a:xfrm>
                <a:off x="17611612" y="95114"/>
                <a:ext cx="895075" cy="666886"/>
                <a:chOff x="17611612" y="95114"/>
                <a:chExt cx="895075" cy="666886"/>
              </a:xfrm>
            </p:grpSpPr>
            <p:sp>
              <p:nvSpPr>
                <p:cNvPr id="146" name="Freeform 145">
                  <a:extLst>
                    <a:ext uri="{FF2B5EF4-FFF2-40B4-BE49-F238E27FC236}">
                      <a16:creationId xmlns:a16="http://schemas.microsoft.com/office/drawing/2014/main" id="{1A66B009-6786-3792-8BB6-3F789C6C3F6A}"/>
                    </a:ext>
                  </a:extLst>
                </p:cNvPr>
                <p:cNvSpPr/>
                <p:nvPr/>
              </p:nvSpPr>
              <p:spPr>
                <a:xfrm>
                  <a:off x="17612207" y="95114"/>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47" name="Freeform 146">
                  <a:extLst>
                    <a:ext uri="{FF2B5EF4-FFF2-40B4-BE49-F238E27FC236}">
                      <a16:creationId xmlns:a16="http://schemas.microsoft.com/office/drawing/2014/main" id="{94E3C7FC-2328-89B5-9622-BBB5576F189D}"/>
                    </a:ext>
                  </a:extLst>
                </p:cNvPr>
                <p:cNvSpPr/>
                <p:nvPr/>
              </p:nvSpPr>
              <p:spPr>
                <a:xfrm>
                  <a:off x="17611612"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25" name="Graphic 1382">
                <a:extLst>
                  <a:ext uri="{FF2B5EF4-FFF2-40B4-BE49-F238E27FC236}">
                    <a16:creationId xmlns:a16="http://schemas.microsoft.com/office/drawing/2014/main" id="{270F89E1-BAB7-60F7-0426-2FAE7A3A0B23}"/>
                  </a:ext>
                </a:extLst>
              </p:cNvPr>
              <p:cNvGrpSpPr/>
              <p:nvPr/>
            </p:nvGrpSpPr>
            <p:grpSpPr>
              <a:xfrm>
                <a:off x="18184723" y="95114"/>
                <a:ext cx="895075" cy="666886"/>
                <a:chOff x="18184723" y="95114"/>
                <a:chExt cx="895075" cy="666886"/>
              </a:xfrm>
            </p:grpSpPr>
            <p:sp>
              <p:nvSpPr>
                <p:cNvPr id="144" name="Freeform 143">
                  <a:extLst>
                    <a:ext uri="{FF2B5EF4-FFF2-40B4-BE49-F238E27FC236}">
                      <a16:creationId xmlns:a16="http://schemas.microsoft.com/office/drawing/2014/main" id="{C03F8856-EC1D-51E6-21FA-5FD4C95E019B}"/>
                    </a:ext>
                  </a:extLst>
                </p:cNvPr>
                <p:cNvSpPr/>
                <p:nvPr/>
              </p:nvSpPr>
              <p:spPr>
                <a:xfrm>
                  <a:off x="18185318" y="95114"/>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45" name="Freeform 144">
                  <a:extLst>
                    <a:ext uri="{FF2B5EF4-FFF2-40B4-BE49-F238E27FC236}">
                      <a16:creationId xmlns:a16="http://schemas.microsoft.com/office/drawing/2014/main" id="{B42240E3-52CC-4671-98BA-4D277E600FED}"/>
                    </a:ext>
                  </a:extLst>
                </p:cNvPr>
                <p:cNvSpPr/>
                <p:nvPr/>
              </p:nvSpPr>
              <p:spPr>
                <a:xfrm>
                  <a:off x="18184723"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26" name="Graphic 1382">
                <a:extLst>
                  <a:ext uri="{FF2B5EF4-FFF2-40B4-BE49-F238E27FC236}">
                    <a16:creationId xmlns:a16="http://schemas.microsoft.com/office/drawing/2014/main" id="{AC3653F0-4858-448F-B0B8-8D3C5C552C6D}"/>
                  </a:ext>
                </a:extLst>
              </p:cNvPr>
              <p:cNvGrpSpPr/>
              <p:nvPr/>
            </p:nvGrpSpPr>
            <p:grpSpPr>
              <a:xfrm>
                <a:off x="18759023" y="95114"/>
                <a:ext cx="894480" cy="666886"/>
                <a:chOff x="18759023" y="95114"/>
                <a:chExt cx="894480" cy="666886"/>
              </a:xfrm>
            </p:grpSpPr>
            <p:sp>
              <p:nvSpPr>
                <p:cNvPr id="142" name="Freeform 141">
                  <a:extLst>
                    <a:ext uri="{FF2B5EF4-FFF2-40B4-BE49-F238E27FC236}">
                      <a16:creationId xmlns:a16="http://schemas.microsoft.com/office/drawing/2014/main" id="{0542757E-77BD-0ADD-A578-4177C029F32C}"/>
                    </a:ext>
                  </a:extLst>
                </p:cNvPr>
                <p:cNvSpPr/>
                <p:nvPr/>
              </p:nvSpPr>
              <p:spPr>
                <a:xfrm>
                  <a:off x="18759619" y="9511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5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5"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43" name="Freeform 142">
                  <a:extLst>
                    <a:ext uri="{FF2B5EF4-FFF2-40B4-BE49-F238E27FC236}">
                      <a16:creationId xmlns:a16="http://schemas.microsoft.com/office/drawing/2014/main" id="{8AB0B387-D2E1-7F3E-E6FC-C9FE564BA196}"/>
                    </a:ext>
                  </a:extLst>
                </p:cNvPr>
                <p:cNvSpPr/>
                <p:nvPr/>
              </p:nvSpPr>
              <p:spPr>
                <a:xfrm>
                  <a:off x="18759023" y="428557"/>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27" name="Graphic 1382">
                <a:extLst>
                  <a:ext uri="{FF2B5EF4-FFF2-40B4-BE49-F238E27FC236}">
                    <a16:creationId xmlns:a16="http://schemas.microsoft.com/office/drawing/2014/main" id="{43B6DF37-F808-4518-7055-1E9B36427E2E}"/>
                  </a:ext>
                </a:extLst>
              </p:cNvPr>
              <p:cNvGrpSpPr/>
              <p:nvPr/>
            </p:nvGrpSpPr>
            <p:grpSpPr>
              <a:xfrm>
                <a:off x="19332133" y="95114"/>
                <a:ext cx="894480" cy="666886"/>
                <a:chOff x="19332133" y="95114"/>
                <a:chExt cx="894480" cy="666886"/>
              </a:xfrm>
            </p:grpSpPr>
            <p:sp>
              <p:nvSpPr>
                <p:cNvPr id="140" name="Freeform 139">
                  <a:extLst>
                    <a:ext uri="{FF2B5EF4-FFF2-40B4-BE49-F238E27FC236}">
                      <a16:creationId xmlns:a16="http://schemas.microsoft.com/office/drawing/2014/main" id="{6964FEEA-4B69-52F2-1CF5-B479DF9CCC1F}"/>
                    </a:ext>
                  </a:extLst>
                </p:cNvPr>
                <p:cNvSpPr/>
                <p:nvPr/>
              </p:nvSpPr>
              <p:spPr>
                <a:xfrm>
                  <a:off x="19332729" y="9511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41" name="Freeform 140">
                  <a:extLst>
                    <a:ext uri="{FF2B5EF4-FFF2-40B4-BE49-F238E27FC236}">
                      <a16:creationId xmlns:a16="http://schemas.microsoft.com/office/drawing/2014/main" id="{FE858EE2-C0C1-C7C2-FA9B-7960716738DE}"/>
                    </a:ext>
                  </a:extLst>
                </p:cNvPr>
                <p:cNvSpPr/>
                <p:nvPr/>
              </p:nvSpPr>
              <p:spPr>
                <a:xfrm>
                  <a:off x="19332133" y="428557"/>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28" name="Graphic 1382">
                <a:extLst>
                  <a:ext uri="{FF2B5EF4-FFF2-40B4-BE49-F238E27FC236}">
                    <a16:creationId xmlns:a16="http://schemas.microsoft.com/office/drawing/2014/main" id="{6E240288-4A49-809B-1E71-CC43A38CC04E}"/>
                  </a:ext>
                </a:extLst>
              </p:cNvPr>
              <p:cNvGrpSpPr/>
              <p:nvPr/>
            </p:nvGrpSpPr>
            <p:grpSpPr>
              <a:xfrm>
                <a:off x="19905244" y="95114"/>
                <a:ext cx="895075" cy="666886"/>
                <a:chOff x="19905244" y="95114"/>
                <a:chExt cx="895075" cy="666886"/>
              </a:xfrm>
            </p:grpSpPr>
            <p:sp>
              <p:nvSpPr>
                <p:cNvPr id="138" name="Freeform 137">
                  <a:extLst>
                    <a:ext uri="{FF2B5EF4-FFF2-40B4-BE49-F238E27FC236}">
                      <a16:creationId xmlns:a16="http://schemas.microsoft.com/office/drawing/2014/main" id="{8B054831-7318-A575-0BBA-B198691A5A0C}"/>
                    </a:ext>
                  </a:extLst>
                </p:cNvPr>
                <p:cNvSpPr/>
                <p:nvPr/>
              </p:nvSpPr>
              <p:spPr>
                <a:xfrm>
                  <a:off x="19905839" y="95114"/>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39" name="Freeform 138">
                  <a:extLst>
                    <a:ext uri="{FF2B5EF4-FFF2-40B4-BE49-F238E27FC236}">
                      <a16:creationId xmlns:a16="http://schemas.microsoft.com/office/drawing/2014/main" id="{E11E3B7C-BB7B-A222-848C-195308C6A099}"/>
                    </a:ext>
                  </a:extLst>
                </p:cNvPr>
                <p:cNvSpPr/>
                <p:nvPr/>
              </p:nvSpPr>
              <p:spPr>
                <a:xfrm>
                  <a:off x="19905244" y="428557"/>
                  <a:ext cx="894480" cy="333443"/>
                </a:xfrm>
                <a:custGeom>
                  <a:avLst/>
                  <a:gdLst>
                    <a:gd name="connsiteX0" fmla="*/ 570135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4346"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29" name="Graphic 1382">
                <a:extLst>
                  <a:ext uri="{FF2B5EF4-FFF2-40B4-BE49-F238E27FC236}">
                    <a16:creationId xmlns:a16="http://schemas.microsoft.com/office/drawing/2014/main" id="{49889A80-00E6-52BB-F9B2-36131CD8351F}"/>
                  </a:ext>
                </a:extLst>
              </p:cNvPr>
              <p:cNvGrpSpPr/>
              <p:nvPr/>
            </p:nvGrpSpPr>
            <p:grpSpPr>
              <a:xfrm>
                <a:off x="20478354" y="95114"/>
                <a:ext cx="895075" cy="666886"/>
                <a:chOff x="20478354" y="95114"/>
                <a:chExt cx="895075" cy="666886"/>
              </a:xfrm>
            </p:grpSpPr>
            <p:sp>
              <p:nvSpPr>
                <p:cNvPr id="136" name="Freeform 135">
                  <a:extLst>
                    <a:ext uri="{FF2B5EF4-FFF2-40B4-BE49-F238E27FC236}">
                      <a16:creationId xmlns:a16="http://schemas.microsoft.com/office/drawing/2014/main" id="{BB971EDF-A852-301F-2DF7-28E3A470D00A}"/>
                    </a:ext>
                  </a:extLst>
                </p:cNvPr>
                <p:cNvSpPr/>
                <p:nvPr/>
              </p:nvSpPr>
              <p:spPr>
                <a:xfrm>
                  <a:off x="20478949" y="95114"/>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37" name="Freeform 136">
                  <a:extLst>
                    <a:ext uri="{FF2B5EF4-FFF2-40B4-BE49-F238E27FC236}">
                      <a16:creationId xmlns:a16="http://schemas.microsoft.com/office/drawing/2014/main" id="{651E7791-42AD-56E7-B159-7D735FE5612D}"/>
                    </a:ext>
                  </a:extLst>
                </p:cNvPr>
                <p:cNvSpPr/>
                <p:nvPr/>
              </p:nvSpPr>
              <p:spPr>
                <a:xfrm>
                  <a:off x="20478354"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30" name="Graphic 1382">
                <a:extLst>
                  <a:ext uri="{FF2B5EF4-FFF2-40B4-BE49-F238E27FC236}">
                    <a16:creationId xmlns:a16="http://schemas.microsoft.com/office/drawing/2014/main" id="{63787C3E-3418-F1C0-D1B9-AA78904B15F1}"/>
                  </a:ext>
                </a:extLst>
              </p:cNvPr>
              <p:cNvGrpSpPr/>
              <p:nvPr/>
            </p:nvGrpSpPr>
            <p:grpSpPr>
              <a:xfrm>
                <a:off x="21051465" y="95114"/>
                <a:ext cx="895075" cy="666886"/>
                <a:chOff x="21051465" y="95114"/>
                <a:chExt cx="895075" cy="666886"/>
              </a:xfrm>
            </p:grpSpPr>
            <p:sp>
              <p:nvSpPr>
                <p:cNvPr id="134" name="Freeform 133">
                  <a:extLst>
                    <a:ext uri="{FF2B5EF4-FFF2-40B4-BE49-F238E27FC236}">
                      <a16:creationId xmlns:a16="http://schemas.microsoft.com/office/drawing/2014/main" id="{AC29C50E-2AA8-382F-5E4D-B0E72A0BFEEE}"/>
                    </a:ext>
                  </a:extLst>
                </p:cNvPr>
                <p:cNvSpPr/>
                <p:nvPr/>
              </p:nvSpPr>
              <p:spPr>
                <a:xfrm>
                  <a:off x="21052060" y="95114"/>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35" name="Freeform 134">
                  <a:extLst>
                    <a:ext uri="{FF2B5EF4-FFF2-40B4-BE49-F238E27FC236}">
                      <a16:creationId xmlns:a16="http://schemas.microsoft.com/office/drawing/2014/main" id="{76EAA49C-2F7C-9897-8126-1924EFBB8D1B}"/>
                    </a:ext>
                  </a:extLst>
                </p:cNvPr>
                <p:cNvSpPr/>
                <p:nvPr/>
              </p:nvSpPr>
              <p:spPr>
                <a:xfrm>
                  <a:off x="21051465"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31" name="Graphic 1382">
                <a:extLst>
                  <a:ext uri="{FF2B5EF4-FFF2-40B4-BE49-F238E27FC236}">
                    <a16:creationId xmlns:a16="http://schemas.microsoft.com/office/drawing/2014/main" id="{EF28DC7F-CF25-2F0A-0E52-CE942916A589}"/>
                  </a:ext>
                </a:extLst>
              </p:cNvPr>
              <p:cNvGrpSpPr/>
              <p:nvPr/>
            </p:nvGrpSpPr>
            <p:grpSpPr>
              <a:xfrm>
                <a:off x="21624575" y="95114"/>
                <a:ext cx="895075" cy="666886"/>
                <a:chOff x="21624575" y="95114"/>
                <a:chExt cx="895075" cy="666886"/>
              </a:xfrm>
            </p:grpSpPr>
            <p:sp>
              <p:nvSpPr>
                <p:cNvPr id="132" name="Freeform 131">
                  <a:extLst>
                    <a:ext uri="{FF2B5EF4-FFF2-40B4-BE49-F238E27FC236}">
                      <a16:creationId xmlns:a16="http://schemas.microsoft.com/office/drawing/2014/main" id="{B4015D51-E203-9881-1C9B-8AA1F28BD6AD}"/>
                    </a:ext>
                  </a:extLst>
                </p:cNvPr>
                <p:cNvSpPr/>
                <p:nvPr/>
              </p:nvSpPr>
              <p:spPr>
                <a:xfrm>
                  <a:off x="21625170" y="95114"/>
                  <a:ext cx="894480" cy="333443"/>
                </a:xfrm>
                <a:custGeom>
                  <a:avLst/>
                  <a:gdLst>
                    <a:gd name="connsiteX0" fmla="*/ 324346 w 894480"/>
                    <a:gd name="connsiteY0" fmla="*/ 0 h 333443"/>
                    <a:gd name="connsiteX1" fmla="*/ 0 w 894480"/>
                    <a:gd name="connsiteY1" fmla="*/ 333443 h 333443"/>
                    <a:gd name="connsiteX2" fmla="*/ 570134 w 894480"/>
                    <a:gd name="connsiteY2" fmla="*/ 333443 h 333443"/>
                    <a:gd name="connsiteX3" fmla="*/ 89448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4" y="333443"/>
                      </a:lnTo>
                      <a:lnTo>
                        <a:pt x="89448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33" name="Freeform 132">
                  <a:extLst>
                    <a:ext uri="{FF2B5EF4-FFF2-40B4-BE49-F238E27FC236}">
                      <a16:creationId xmlns:a16="http://schemas.microsoft.com/office/drawing/2014/main" id="{C7FAC9E7-4BF5-8BD0-B07A-67D4B4F940FD}"/>
                    </a:ext>
                  </a:extLst>
                </p:cNvPr>
                <p:cNvSpPr/>
                <p:nvPr/>
              </p:nvSpPr>
              <p:spPr>
                <a:xfrm>
                  <a:off x="21624575" y="428557"/>
                  <a:ext cx="894480" cy="333443"/>
                </a:xfrm>
                <a:custGeom>
                  <a:avLst/>
                  <a:gdLst>
                    <a:gd name="connsiteX0" fmla="*/ 570729 w 894480"/>
                    <a:gd name="connsiteY0" fmla="*/ 0 h 333443"/>
                    <a:gd name="connsiteX1" fmla="*/ 894480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29" y="0"/>
                      </a:moveTo>
                      <a:lnTo>
                        <a:pt x="894480" y="333443"/>
                      </a:lnTo>
                      <a:lnTo>
                        <a:pt x="324346"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grpSp>
          <p:nvGrpSpPr>
            <p:cNvPr id="6" name="Graphic 1382">
              <a:extLst>
                <a:ext uri="{FF2B5EF4-FFF2-40B4-BE49-F238E27FC236}">
                  <a16:creationId xmlns:a16="http://schemas.microsoft.com/office/drawing/2014/main" id="{77A0072F-AD69-FB2B-A8EA-52C9211B9B77}"/>
                </a:ext>
              </a:extLst>
            </p:cNvPr>
            <p:cNvGrpSpPr/>
            <p:nvPr/>
          </p:nvGrpSpPr>
          <p:grpSpPr>
            <a:xfrm>
              <a:off x="10327712" y="1491344"/>
              <a:ext cx="7200479" cy="666886"/>
              <a:chOff x="15319171" y="95114"/>
              <a:chExt cx="7200479" cy="666886"/>
            </a:xfrm>
          </p:grpSpPr>
          <p:grpSp>
            <p:nvGrpSpPr>
              <p:cNvPr id="9" name="Graphic 1382">
                <a:extLst>
                  <a:ext uri="{FF2B5EF4-FFF2-40B4-BE49-F238E27FC236}">
                    <a16:creationId xmlns:a16="http://schemas.microsoft.com/office/drawing/2014/main" id="{6133F6A5-560E-6C5D-F539-D19926E0661A}"/>
                  </a:ext>
                </a:extLst>
              </p:cNvPr>
              <p:cNvGrpSpPr/>
              <p:nvPr/>
            </p:nvGrpSpPr>
            <p:grpSpPr>
              <a:xfrm>
                <a:off x="15319171" y="95114"/>
                <a:ext cx="894480" cy="666886"/>
                <a:chOff x="15319171" y="95114"/>
                <a:chExt cx="894480" cy="666886"/>
              </a:xfrm>
            </p:grpSpPr>
            <p:sp>
              <p:nvSpPr>
                <p:cNvPr id="117" name="Freeform 116">
                  <a:extLst>
                    <a:ext uri="{FF2B5EF4-FFF2-40B4-BE49-F238E27FC236}">
                      <a16:creationId xmlns:a16="http://schemas.microsoft.com/office/drawing/2014/main" id="{521B5452-301D-5185-D8E2-1BD50F02B1B3}"/>
                    </a:ext>
                  </a:extLst>
                </p:cNvPr>
                <p:cNvSpPr/>
                <p:nvPr/>
              </p:nvSpPr>
              <p:spPr>
                <a:xfrm>
                  <a:off x="15319766" y="9511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8" name="Freeform 117">
                  <a:extLst>
                    <a:ext uri="{FF2B5EF4-FFF2-40B4-BE49-F238E27FC236}">
                      <a16:creationId xmlns:a16="http://schemas.microsoft.com/office/drawing/2014/main" id="{6DC3F878-30A0-3486-7575-62695E9D5116}"/>
                    </a:ext>
                  </a:extLst>
                </p:cNvPr>
                <p:cNvSpPr/>
                <p:nvPr/>
              </p:nvSpPr>
              <p:spPr>
                <a:xfrm>
                  <a:off x="15319171" y="428557"/>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0" name="Graphic 1382">
                <a:extLst>
                  <a:ext uri="{FF2B5EF4-FFF2-40B4-BE49-F238E27FC236}">
                    <a16:creationId xmlns:a16="http://schemas.microsoft.com/office/drawing/2014/main" id="{ED94C747-63FD-6576-A82D-535BA479D791}"/>
                  </a:ext>
                </a:extLst>
              </p:cNvPr>
              <p:cNvGrpSpPr/>
              <p:nvPr/>
            </p:nvGrpSpPr>
            <p:grpSpPr>
              <a:xfrm>
                <a:off x="15892281" y="95114"/>
                <a:ext cx="894480" cy="666886"/>
                <a:chOff x="15892281" y="95114"/>
                <a:chExt cx="894480" cy="666886"/>
              </a:xfrm>
            </p:grpSpPr>
            <p:sp>
              <p:nvSpPr>
                <p:cNvPr id="115" name="Freeform 114">
                  <a:extLst>
                    <a:ext uri="{FF2B5EF4-FFF2-40B4-BE49-F238E27FC236}">
                      <a16:creationId xmlns:a16="http://schemas.microsoft.com/office/drawing/2014/main" id="{0954D6DB-F867-D74D-159A-AC003AF904F3}"/>
                    </a:ext>
                  </a:extLst>
                </p:cNvPr>
                <p:cNvSpPr/>
                <p:nvPr/>
              </p:nvSpPr>
              <p:spPr>
                <a:xfrm>
                  <a:off x="15892876" y="9511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6" name="Freeform 115">
                  <a:extLst>
                    <a:ext uri="{FF2B5EF4-FFF2-40B4-BE49-F238E27FC236}">
                      <a16:creationId xmlns:a16="http://schemas.microsoft.com/office/drawing/2014/main" id="{2696D5C4-96AA-FBE7-9712-3EEA8C2277CC}"/>
                    </a:ext>
                  </a:extLst>
                </p:cNvPr>
                <p:cNvSpPr/>
                <p:nvPr/>
              </p:nvSpPr>
              <p:spPr>
                <a:xfrm>
                  <a:off x="15892281" y="428557"/>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16" name="Graphic 1382">
                <a:extLst>
                  <a:ext uri="{FF2B5EF4-FFF2-40B4-BE49-F238E27FC236}">
                    <a16:creationId xmlns:a16="http://schemas.microsoft.com/office/drawing/2014/main" id="{B9BCE323-39DD-5C85-3BFB-B8C4F039214F}"/>
                  </a:ext>
                </a:extLst>
              </p:cNvPr>
              <p:cNvGrpSpPr/>
              <p:nvPr/>
            </p:nvGrpSpPr>
            <p:grpSpPr>
              <a:xfrm>
                <a:off x="16465392" y="95114"/>
                <a:ext cx="895075" cy="666886"/>
                <a:chOff x="16465392" y="95114"/>
                <a:chExt cx="895075" cy="666886"/>
              </a:xfrm>
            </p:grpSpPr>
            <p:sp>
              <p:nvSpPr>
                <p:cNvPr id="113" name="Freeform 112">
                  <a:extLst>
                    <a:ext uri="{FF2B5EF4-FFF2-40B4-BE49-F238E27FC236}">
                      <a16:creationId xmlns:a16="http://schemas.microsoft.com/office/drawing/2014/main" id="{C3697F49-CBA5-903A-03BE-CCE4E279BC93}"/>
                    </a:ext>
                  </a:extLst>
                </p:cNvPr>
                <p:cNvSpPr/>
                <p:nvPr/>
              </p:nvSpPr>
              <p:spPr>
                <a:xfrm>
                  <a:off x="16465987" y="95114"/>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4" name="Freeform 113">
                  <a:extLst>
                    <a:ext uri="{FF2B5EF4-FFF2-40B4-BE49-F238E27FC236}">
                      <a16:creationId xmlns:a16="http://schemas.microsoft.com/office/drawing/2014/main" id="{5AC0EAC7-5850-6D8A-4238-C1E29D074D68}"/>
                    </a:ext>
                  </a:extLst>
                </p:cNvPr>
                <p:cNvSpPr/>
                <p:nvPr/>
              </p:nvSpPr>
              <p:spPr>
                <a:xfrm>
                  <a:off x="16465392" y="428557"/>
                  <a:ext cx="894480" cy="333443"/>
                </a:xfrm>
                <a:custGeom>
                  <a:avLst/>
                  <a:gdLst>
                    <a:gd name="connsiteX0" fmla="*/ 570135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4346"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86" name="Graphic 1382">
                <a:extLst>
                  <a:ext uri="{FF2B5EF4-FFF2-40B4-BE49-F238E27FC236}">
                    <a16:creationId xmlns:a16="http://schemas.microsoft.com/office/drawing/2014/main" id="{18C909FC-C0A9-E775-69A3-6E877408CDA8}"/>
                  </a:ext>
                </a:extLst>
              </p:cNvPr>
              <p:cNvGrpSpPr/>
              <p:nvPr/>
            </p:nvGrpSpPr>
            <p:grpSpPr>
              <a:xfrm>
                <a:off x="17038502" y="95114"/>
                <a:ext cx="895075" cy="666886"/>
                <a:chOff x="17038502" y="95114"/>
                <a:chExt cx="895075" cy="666886"/>
              </a:xfrm>
            </p:grpSpPr>
            <p:sp>
              <p:nvSpPr>
                <p:cNvPr id="111" name="Freeform 110">
                  <a:extLst>
                    <a:ext uri="{FF2B5EF4-FFF2-40B4-BE49-F238E27FC236}">
                      <a16:creationId xmlns:a16="http://schemas.microsoft.com/office/drawing/2014/main" id="{BB4D5C56-9E1E-3B22-2022-480384FFA10B}"/>
                    </a:ext>
                  </a:extLst>
                </p:cNvPr>
                <p:cNvSpPr/>
                <p:nvPr/>
              </p:nvSpPr>
              <p:spPr>
                <a:xfrm>
                  <a:off x="17039097" y="95114"/>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2" name="Freeform 111">
                  <a:extLst>
                    <a:ext uri="{FF2B5EF4-FFF2-40B4-BE49-F238E27FC236}">
                      <a16:creationId xmlns:a16="http://schemas.microsoft.com/office/drawing/2014/main" id="{AD4FBC89-5626-B499-FF67-37DE9F83B29B}"/>
                    </a:ext>
                  </a:extLst>
                </p:cNvPr>
                <p:cNvSpPr/>
                <p:nvPr/>
              </p:nvSpPr>
              <p:spPr>
                <a:xfrm>
                  <a:off x="17038502"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87" name="Graphic 1382">
                <a:extLst>
                  <a:ext uri="{FF2B5EF4-FFF2-40B4-BE49-F238E27FC236}">
                    <a16:creationId xmlns:a16="http://schemas.microsoft.com/office/drawing/2014/main" id="{EC78DC18-1016-AC3E-7F8E-EFC5851C1116}"/>
                  </a:ext>
                </a:extLst>
              </p:cNvPr>
              <p:cNvGrpSpPr/>
              <p:nvPr/>
            </p:nvGrpSpPr>
            <p:grpSpPr>
              <a:xfrm>
                <a:off x="17611612" y="95114"/>
                <a:ext cx="895075" cy="666886"/>
                <a:chOff x="17611612" y="95114"/>
                <a:chExt cx="895075" cy="666886"/>
              </a:xfrm>
            </p:grpSpPr>
            <p:sp>
              <p:nvSpPr>
                <p:cNvPr id="109" name="Freeform 108">
                  <a:extLst>
                    <a:ext uri="{FF2B5EF4-FFF2-40B4-BE49-F238E27FC236}">
                      <a16:creationId xmlns:a16="http://schemas.microsoft.com/office/drawing/2014/main" id="{A4757C30-EABD-08F1-86C7-258A74E1D88B}"/>
                    </a:ext>
                  </a:extLst>
                </p:cNvPr>
                <p:cNvSpPr/>
                <p:nvPr/>
              </p:nvSpPr>
              <p:spPr>
                <a:xfrm>
                  <a:off x="17612207" y="95114"/>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10" name="Freeform 109">
                  <a:extLst>
                    <a:ext uri="{FF2B5EF4-FFF2-40B4-BE49-F238E27FC236}">
                      <a16:creationId xmlns:a16="http://schemas.microsoft.com/office/drawing/2014/main" id="{7E78CC8A-46FF-656E-E2D1-9EFF62787AC4}"/>
                    </a:ext>
                  </a:extLst>
                </p:cNvPr>
                <p:cNvSpPr/>
                <p:nvPr/>
              </p:nvSpPr>
              <p:spPr>
                <a:xfrm>
                  <a:off x="17611612"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88" name="Graphic 1382">
                <a:extLst>
                  <a:ext uri="{FF2B5EF4-FFF2-40B4-BE49-F238E27FC236}">
                    <a16:creationId xmlns:a16="http://schemas.microsoft.com/office/drawing/2014/main" id="{E7F60C15-32B6-C32E-8BEE-AF2BB5796733}"/>
                  </a:ext>
                </a:extLst>
              </p:cNvPr>
              <p:cNvGrpSpPr/>
              <p:nvPr/>
            </p:nvGrpSpPr>
            <p:grpSpPr>
              <a:xfrm>
                <a:off x="18184723" y="95114"/>
                <a:ext cx="895075" cy="666886"/>
                <a:chOff x="18184723" y="95114"/>
                <a:chExt cx="895075" cy="666886"/>
              </a:xfrm>
            </p:grpSpPr>
            <p:sp>
              <p:nvSpPr>
                <p:cNvPr id="107" name="Freeform 106">
                  <a:extLst>
                    <a:ext uri="{FF2B5EF4-FFF2-40B4-BE49-F238E27FC236}">
                      <a16:creationId xmlns:a16="http://schemas.microsoft.com/office/drawing/2014/main" id="{FAF4ACEF-9862-F5BB-B092-9DABCCFE5B37}"/>
                    </a:ext>
                  </a:extLst>
                </p:cNvPr>
                <p:cNvSpPr/>
                <p:nvPr/>
              </p:nvSpPr>
              <p:spPr>
                <a:xfrm>
                  <a:off x="18185318" y="95114"/>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8" name="Freeform 107">
                  <a:extLst>
                    <a:ext uri="{FF2B5EF4-FFF2-40B4-BE49-F238E27FC236}">
                      <a16:creationId xmlns:a16="http://schemas.microsoft.com/office/drawing/2014/main" id="{8DF75A6B-16DE-DD45-D560-737E4F2BA621}"/>
                    </a:ext>
                  </a:extLst>
                </p:cNvPr>
                <p:cNvSpPr/>
                <p:nvPr/>
              </p:nvSpPr>
              <p:spPr>
                <a:xfrm>
                  <a:off x="18184723"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89" name="Graphic 1382">
                <a:extLst>
                  <a:ext uri="{FF2B5EF4-FFF2-40B4-BE49-F238E27FC236}">
                    <a16:creationId xmlns:a16="http://schemas.microsoft.com/office/drawing/2014/main" id="{1D9B1758-41C7-8674-860F-57C9D83353BE}"/>
                  </a:ext>
                </a:extLst>
              </p:cNvPr>
              <p:cNvGrpSpPr/>
              <p:nvPr/>
            </p:nvGrpSpPr>
            <p:grpSpPr>
              <a:xfrm>
                <a:off x="18759023" y="95114"/>
                <a:ext cx="894480" cy="666886"/>
                <a:chOff x="18759023" y="95114"/>
                <a:chExt cx="894480" cy="666886"/>
              </a:xfrm>
            </p:grpSpPr>
            <p:sp>
              <p:nvSpPr>
                <p:cNvPr id="105" name="Freeform 104">
                  <a:extLst>
                    <a:ext uri="{FF2B5EF4-FFF2-40B4-BE49-F238E27FC236}">
                      <a16:creationId xmlns:a16="http://schemas.microsoft.com/office/drawing/2014/main" id="{0276D13E-45A2-56AB-EFA7-32C9078D7995}"/>
                    </a:ext>
                  </a:extLst>
                </p:cNvPr>
                <p:cNvSpPr/>
                <p:nvPr/>
              </p:nvSpPr>
              <p:spPr>
                <a:xfrm>
                  <a:off x="18759619" y="9511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5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5"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6" name="Freeform 105">
                  <a:extLst>
                    <a:ext uri="{FF2B5EF4-FFF2-40B4-BE49-F238E27FC236}">
                      <a16:creationId xmlns:a16="http://schemas.microsoft.com/office/drawing/2014/main" id="{B038125D-EBAA-B310-3ACD-E100F984DA15}"/>
                    </a:ext>
                  </a:extLst>
                </p:cNvPr>
                <p:cNvSpPr/>
                <p:nvPr/>
              </p:nvSpPr>
              <p:spPr>
                <a:xfrm>
                  <a:off x="18759023" y="428557"/>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90" name="Graphic 1382">
                <a:extLst>
                  <a:ext uri="{FF2B5EF4-FFF2-40B4-BE49-F238E27FC236}">
                    <a16:creationId xmlns:a16="http://schemas.microsoft.com/office/drawing/2014/main" id="{35BF9E0F-AE08-A275-EF41-5DD04EDB758B}"/>
                  </a:ext>
                </a:extLst>
              </p:cNvPr>
              <p:cNvGrpSpPr/>
              <p:nvPr/>
            </p:nvGrpSpPr>
            <p:grpSpPr>
              <a:xfrm>
                <a:off x="19332133" y="95114"/>
                <a:ext cx="894480" cy="666886"/>
                <a:chOff x="19332133" y="95114"/>
                <a:chExt cx="894480" cy="666886"/>
              </a:xfrm>
            </p:grpSpPr>
            <p:sp>
              <p:nvSpPr>
                <p:cNvPr id="103" name="Freeform 102">
                  <a:extLst>
                    <a:ext uri="{FF2B5EF4-FFF2-40B4-BE49-F238E27FC236}">
                      <a16:creationId xmlns:a16="http://schemas.microsoft.com/office/drawing/2014/main" id="{1F5F9C66-5828-2D5B-8D8D-A24C411F0567}"/>
                    </a:ext>
                  </a:extLst>
                </p:cNvPr>
                <p:cNvSpPr/>
                <p:nvPr/>
              </p:nvSpPr>
              <p:spPr>
                <a:xfrm>
                  <a:off x="19332729" y="95114"/>
                  <a:ext cx="893885" cy="333443"/>
                </a:xfrm>
                <a:custGeom>
                  <a:avLst/>
                  <a:gdLst>
                    <a:gd name="connsiteX0" fmla="*/ 323751 w 893885"/>
                    <a:gd name="connsiteY0" fmla="*/ 0 h 333443"/>
                    <a:gd name="connsiteX1" fmla="*/ 0 w 893885"/>
                    <a:gd name="connsiteY1" fmla="*/ 333443 h 333443"/>
                    <a:gd name="connsiteX2" fmla="*/ 570135 w 893885"/>
                    <a:gd name="connsiteY2" fmla="*/ 333443 h 333443"/>
                    <a:gd name="connsiteX3" fmla="*/ 893886 w 893885"/>
                    <a:gd name="connsiteY3" fmla="*/ 0 h 333443"/>
                  </a:gdLst>
                  <a:ahLst/>
                  <a:cxnLst>
                    <a:cxn ang="0">
                      <a:pos x="connsiteX0" y="connsiteY0"/>
                    </a:cxn>
                    <a:cxn ang="0">
                      <a:pos x="connsiteX1" y="connsiteY1"/>
                    </a:cxn>
                    <a:cxn ang="0">
                      <a:pos x="connsiteX2" y="connsiteY2"/>
                    </a:cxn>
                    <a:cxn ang="0">
                      <a:pos x="connsiteX3" y="connsiteY3"/>
                    </a:cxn>
                  </a:cxnLst>
                  <a:rect l="l" t="t" r="r" b="b"/>
                  <a:pathLst>
                    <a:path w="893885" h="333443">
                      <a:moveTo>
                        <a:pt x="323751" y="0"/>
                      </a:moveTo>
                      <a:lnTo>
                        <a:pt x="0" y="333443"/>
                      </a:lnTo>
                      <a:lnTo>
                        <a:pt x="570135" y="333443"/>
                      </a:lnTo>
                      <a:lnTo>
                        <a:pt x="893886"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4" name="Freeform 103">
                  <a:extLst>
                    <a:ext uri="{FF2B5EF4-FFF2-40B4-BE49-F238E27FC236}">
                      <a16:creationId xmlns:a16="http://schemas.microsoft.com/office/drawing/2014/main" id="{935D00B4-26CC-F685-DB51-F434BCA88E11}"/>
                    </a:ext>
                  </a:extLst>
                </p:cNvPr>
                <p:cNvSpPr/>
                <p:nvPr/>
              </p:nvSpPr>
              <p:spPr>
                <a:xfrm>
                  <a:off x="19332133" y="428557"/>
                  <a:ext cx="894480" cy="333443"/>
                </a:xfrm>
                <a:custGeom>
                  <a:avLst/>
                  <a:gdLst>
                    <a:gd name="connsiteX0" fmla="*/ 570135 w 894480"/>
                    <a:gd name="connsiteY0" fmla="*/ 0 h 333443"/>
                    <a:gd name="connsiteX1" fmla="*/ 894481 w 894480"/>
                    <a:gd name="connsiteY1" fmla="*/ 333443 h 333443"/>
                    <a:gd name="connsiteX2" fmla="*/ 323751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3751"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91" name="Graphic 1382">
                <a:extLst>
                  <a:ext uri="{FF2B5EF4-FFF2-40B4-BE49-F238E27FC236}">
                    <a16:creationId xmlns:a16="http://schemas.microsoft.com/office/drawing/2014/main" id="{E2A20B18-6F8B-A0A2-5935-BA133E219D82}"/>
                  </a:ext>
                </a:extLst>
              </p:cNvPr>
              <p:cNvGrpSpPr/>
              <p:nvPr/>
            </p:nvGrpSpPr>
            <p:grpSpPr>
              <a:xfrm>
                <a:off x="19905244" y="95114"/>
                <a:ext cx="895075" cy="666886"/>
                <a:chOff x="19905244" y="95114"/>
                <a:chExt cx="895075" cy="666886"/>
              </a:xfrm>
            </p:grpSpPr>
            <p:sp>
              <p:nvSpPr>
                <p:cNvPr id="101" name="Freeform 100">
                  <a:extLst>
                    <a:ext uri="{FF2B5EF4-FFF2-40B4-BE49-F238E27FC236}">
                      <a16:creationId xmlns:a16="http://schemas.microsoft.com/office/drawing/2014/main" id="{1EE03F0E-B05F-A6D1-77C3-98F08A67866A}"/>
                    </a:ext>
                  </a:extLst>
                </p:cNvPr>
                <p:cNvSpPr/>
                <p:nvPr/>
              </p:nvSpPr>
              <p:spPr>
                <a:xfrm>
                  <a:off x="19905839" y="95114"/>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2" name="Freeform 101">
                  <a:extLst>
                    <a:ext uri="{FF2B5EF4-FFF2-40B4-BE49-F238E27FC236}">
                      <a16:creationId xmlns:a16="http://schemas.microsoft.com/office/drawing/2014/main" id="{A6C80D03-8829-8AD9-6BF0-88DA31BB49E0}"/>
                    </a:ext>
                  </a:extLst>
                </p:cNvPr>
                <p:cNvSpPr/>
                <p:nvPr/>
              </p:nvSpPr>
              <p:spPr>
                <a:xfrm>
                  <a:off x="19905244" y="428557"/>
                  <a:ext cx="894480" cy="333443"/>
                </a:xfrm>
                <a:custGeom>
                  <a:avLst/>
                  <a:gdLst>
                    <a:gd name="connsiteX0" fmla="*/ 570135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135" y="0"/>
                      </a:moveTo>
                      <a:lnTo>
                        <a:pt x="894481" y="333443"/>
                      </a:lnTo>
                      <a:lnTo>
                        <a:pt x="324346"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92" name="Graphic 1382">
                <a:extLst>
                  <a:ext uri="{FF2B5EF4-FFF2-40B4-BE49-F238E27FC236}">
                    <a16:creationId xmlns:a16="http://schemas.microsoft.com/office/drawing/2014/main" id="{20089371-C633-9866-238F-838E70B2F9FA}"/>
                  </a:ext>
                </a:extLst>
              </p:cNvPr>
              <p:cNvGrpSpPr/>
              <p:nvPr/>
            </p:nvGrpSpPr>
            <p:grpSpPr>
              <a:xfrm>
                <a:off x="20478354" y="95114"/>
                <a:ext cx="895075" cy="666886"/>
                <a:chOff x="20478354" y="95114"/>
                <a:chExt cx="895075" cy="666886"/>
              </a:xfrm>
            </p:grpSpPr>
            <p:sp>
              <p:nvSpPr>
                <p:cNvPr id="99" name="Freeform 98">
                  <a:extLst>
                    <a:ext uri="{FF2B5EF4-FFF2-40B4-BE49-F238E27FC236}">
                      <a16:creationId xmlns:a16="http://schemas.microsoft.com/office/drawing/2014/main" id="{D367081B-5B63-ADF7-4955-96A50FB897B0}"/>
                    </a:ext>
                  </a:extLst>
                </p:cNvPr>
                <p:cNvSpPr/>
                <p:nvPr/>
              </p:nvSpPr>
              <p:spPr>
                <a:xfrm>
                  <a:off x="20478949" y="95114"/>
                  <a:ext cx="894480" cy="333443"/>
                </a:xfrm>
                <a:custGeom>
                  <a:avLst/>
                  <a:gdLst>
                    <a:gd name="connsiteX0" fmla="*/ 323751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3751" y="0"/>
                      </a:moveTo>
                      <a:lnTo>
                        <a:pt x="0" y="333443"/>
                      </a:lnTo>
                      <a:lnTo>
                        <a:pt x="570135" y="333443"/>
                      </a:lnTo>
                      <a:lnTo>
                        <a:pt x="894481"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00" name="Freeform 99">
                  <a:extLst>
                    <a:ext uri="{FF2B5EF4-FFF2-40B4-BE49-F238E27FC236}">
                      <a16:creationId xmlns:a16="http://schemas.microsoft.com/office/drawing/2014/main" id="{C3FB70C1-E87B-4CE5-0CE2-1E9F4C586830}"/>
                    </a:ext>
                  </a:extLst>
                </p:cNvPr>
                <p:cNvSpPr/>
                <p:nvPr/>
              </p:nvSpPr>
              <p:spPr>
                <a:xfrm>
                  <a:off x="20478354"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93" name="Graphic 1382">
                <a:extLst>
                  <a:ext uri="{FF2B5EF4-FFF2-40B4-BE49-F238E27FC236}">
                    <a16:creationId xmlns:a16="http://schemas.microsoft.com/office/drawing/2014/main" id="{A46401E0-4D16-F748-4627-26F8FA6227EE}"/>
                  </a:ext>
                </a:extLst>
              </p:cNvPr>
              <p:cNvGrpSpPr/>
              <p:nvPr/>
            </p:nvGrpSpPr>
            <p:grpSpPr>
              <a:xfrm>
                <a:off x="21051465" y="95114"/>
                <a:ext cx="895075" cy="666886"/>
                <a:chOff x="21051465" y="95114"/>
                <a:chExt cx="895075" cy="666886"/>
              </a:xfrm>
            </p:grpSpPr>
            <p:sp>
              <p:nvSpPr>
                <p:cNvPr id="97" name="Freeform 96">
                  <a:extLst>
                    <a:ext uri="{FF2B5EF4-FFF2-40B4-BE49-F238E27FC236}">
                      <a16:creationId xmlns:a16="http://schemas.microsoft.com/office/drawing/2014/main" id="{D881656A-6DED-07DA-6D21-CC84C91EC746}"/>
                    </a:ext>
                  </a:extLst>
                </p:cNvPr>
                <p:cNvSpPr/>
                <p:nvPr/>
              </p:nvSpPr>
              <p:spPr>
                <a:xfrm>
                  <a:off x="21052060" y="95114"/>
                  <a:ext cx="894480" cy="333443"/>
                </a:xfrm>
                <a:custGeom>
                  <a:avLst/>
                  <a:gdLst>
                    <a:gd name="connsiteX0" fmla="*/ 324346 w 894480"/>
                    <a:gd name="connsiteY0" fmla="*/ 0 h 333443"/>
                    <a:gd name="connsiteX1" fmla="*/ 0 w 894480"/>
                    <a:gd name="connsiteY1" fmla="*/ 333443 h 333443"/>
                    <a:gd name="connsiteX2" fmla="*/ 570135 w 894480"/>
                    <a:gd name="connsiteY2" fmla="*/ 333443 h 333443"/>
                    <a:gd name="connsiteX3" fmla="*/ 894481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5" y="333443"/>
                      </a:lnTo>
                      <a:lnTo>
                        <a:pt x="894481"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98" name="Freeform 97">
                  <a:extLst>
                    <a:ext uri="{FF2B5EF4-FFF2-40B4-BE49-F238E27FC236}">
                      <a16:creationId xmlns:a16="http://schemas.microsoft.com/office/drawing/2014/main" id="{C2625B64-F5EE-950D-8A85-C13692EEC0C5}"/>
                    </a:ext>
                  </a:extLst>
                </p:cNvPr>
                <p:cNvSpPr/>
                <p:nvPr/>
              </p:nvSpPr>
              <p:spPr>
                <a:xfrm>
                  <a:off x="21051465" y="428557"/>
                  <a:ext cx="894480" cy="333443"/>
                </a:xfrm>
                <a:custGeom>
                  <a:avLst/>
                  <a:gdLst>
                    <a:gd name="connsiteX0" fmla="*/ 570730 w 894480"/>
                    <a:gd name="connsiteY0" fmla="*/ 0 h 333443"/>
                    <a:gd name="connsiteX1" fmla="*/ 894481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30" y="0"/>
                      </a:moveTo>
                      <a:lnTo>
                        <a:pt x="894481" y="333443"/>
                      </a:lnTo>
                      <a:lnTo>
                        <a:pt x="324346" y="333443"/>
                      </a:lnTo>
                      <a:lnTo>
                        <a:pt x="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nvGrpSpPr>
              <p:cNvPr id="94" name="Graphic 1382">
                <a:extLst>
                  <a:ext uri="{FF2B5EF4-FFF2-40B4-BE49-F238E27FC236}">
                    <a16:creationId xmlns:a16="http://schemas.microsoft.com/office/drawing/2014/main" id="{AFADABA7-C051-53FB-1B9E-307452EB65FC}"/>
                  </a:ext>
                </a:extLst>
              </p:cNvPr>
              <p:cNvGrpSpPr/>
              <p:nvPr/>
            </p:nvGrpSpPr>
            <p:grpSpPr>
              <a:xfrm>
                <a:off x="21624575" y="95114"/>
                <a:ext cx="895075" cy="666886"/>
                <a:chOff x="21624575" y="95114"/>
                <a:chExt cx="895075" cy="666886"/>
              </a:xfrm>
            </p:grpSpPr>
            <p:sp>
              <p:nvSpPr>
                <p:cNvPr id="95" name="Freeform 94">
                  <a:extLst>
                    <a:ext uri="{FF2B5EF4-FFF2-40B4-BE49-F238E27FC236}">
                      <a16:creationId xmlns:a16="http://schemas.microsoft.com/office/drawing/2014/main" id="{BBA98AC5-F6DB-BF0C-CBAF-1789D2D9A412}"/>
                    </a:ext>
                  </a:extLst>
                </p:cNvPr>
                <p:cNvSpPr/>
                <p:nvPr/>
              </p:nvSpPr>
              <p:spPr>
                <a:xfrm>
                  <a:off x="21625170" y="95114"/>
                  <a:ext cx="894480" cy="333443"/>
                </a:xfrm>
                <a:custGeom>
                  <a:avLst/>
                  <a:gdLst>
                    <a:gd name="connsiteX0" fmla="*/ 324346 w 894480"/>
                    <a:gd name="connsiteY0" fmla="*/ 0 h 333443"/>
                    <a:gd name="connsiteX1" fmla="*/ 0 w 894480"/>
                    <a:gd name="connsiteY1" fmla="*/ 333443 h 333443"/>
                    <a:gd name="connsiteX2" fmla="*/ 570134 w 894480"/>
                    <a:gd name="connsiteY2" fmla="*/ 333443 h 333443"/>
                    <a:gd name="connsiteX3" fmla="*/ 89448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324346" y="0"/>
                      </a:moveTo>
                      <a:lnTo>
                        <a:pt x="0" y="333443"/>
                      </a:lnTo>
                      <a:lnTo>
                        <a:pt x="570134" y="333443"/>
                      </a:lnTo>
                      <a:lnTo>
                        <a:pt x="894480" y="0"/>
                      </a:lnTo>
                      <a:close/>
                    </a:path>
                  </a:pathLst>
                </a:custGeom>
                <a:solidFill>
                  <a:schemeClr val="accent6"/>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sp>
              <p:nvSpPr>
                <p:cNvPr id="96" name="Freeform 95">
                  <a:extLst>
                    <a:ext uri="{FF2B5EF4-FFF2-40B4-BE49-F238E27FC236}">
                      <a16:creationId xmlns:a16="http://schemas.microsoft.com/office/drawing/2014/main" id="{0BFCF1C9-B253-3504-9319-545190893C61}"/>
                    </a:ext>
                  </a:extLst>
                </p:cNvPr>
                <p:cNvSpPr/>
                <p:nvPr/>
              </p:nvSpPr>
              <p:spPr>
                <a:xfrm>
                  <a:off x="21624575" y="428557"/>
                  <a:ext cx="894480" cy="333443"/>
                </a:xfrm>
                <a:custGeom>
                  <a:avLst/>
                  <a:gdLst>
                    <a:gd name="connsiteX0" fmla="*/ 570729 w 894480"/>
                    <a:gd name="connsiteY0" fmla="*/ 0 h 333443"/>
                    <a:gd name="connsiteX1" fmla="*/ 894480 w 894480"/>
                    <a:gd name="connsiteY1" fmla="*/ 333443 h 333443"/>
                    <a:gd name="connsiteX2" fmla="*/ 324346 w 894480"/>
                    <a:gd name="connsiteY2" fmla="*/ 333443 h 333443"/>
                    <a:gd name="connsiteX3" fmla="*/ 0 w 894480"/>
                    <a:gd name="connsiteY3" fmla="*/ 0 h 333443"/>
                  </a:gdLst>
                  <a:ahLst/>
                  <a:cxnLst>
                    <a:cxn ang="0">
                      <a:pos x="connsiteX0" y="connsiteY0"/>
                    </a:cxn>
                    <a:cxn ang="0">
                      <a:pos x="connsiteX1" y="connsiteY1"/>
                    </a:cxn>
                    <a:cxn ang="0">
                      <a:pos x="connsiteX2" y="connsiteY2"/>
                    </a:cxn>
                    <a:cxn ang="0">
                      <a:pos x="connsiteX3" y="connsiteY3"/>
                    </a:cxn>
                  </a:cxnLst>
                  <a:rect l="l" t="t" r="r" b="b"/>
                  <a:pathLst>
                    <a:path w="894480" h="333443">
                      <a:moveTo>
                        <a:pt x="570729" y="0"/>
                      </a:moveTo>
                      <a:lnTo>
                        <a:pt x="894480" y="333443"/>
                      </a:lnTo>
                      <a:lnTo>
                        <a:pt x="324346" y="333443"/>
                      </a:lnTo>
                      <a:lnTo>
                        <a:pt x="0" y="0"/>
                      </a:lnTo>
                      <a:close/>
                    </a:path>
                  </a:pathLst>
                </a:custGeom>
                <a:solidFill>
                  <a:schemeClr val="accent4">
                    <a:lumMod val="50000"/>
                  </a:schemeClr>
                </a:solidFill>
                <a:ln w="5951" cap="flat">
                  <a:noFill/>
                  <a:prstDash val="solid"/>
                  <a:miter/>
                </a:ln>
              </p:spPr>
              <p:txBody>
                <a:bodyPr rtlCol="0" anchor="ctr"/>
                <a:lstStyle/>
                <a:p>
                  <a:pPr defTabSz="914217"/>
                  <a:endParaRPr lang="en-US" dirty="0">
                    <a:solidFill>
                      <a:srgbClr val="373A4A"/>
                    </a:solidFill>
                    <a:latin typeface="Jura" pitchFamily="2" charset="0"/>
                  </a:endParaRPr>
                </a:p>
              </p:txBody>
            </p:sp>
          </p:grpSp>
        </p:grpSp>
      </p:grpSp>
      <p:pic>
        <p:nvPicPr>
          <p:cNvPr id="7" name="Picture Placeholder 6" descr="A picture containing text, person, newspaper&#10;&#10;Description automatically generated">
            <a:extLst>
              <a:ext uri="{FF2B5EF4-FFF2-40B4-BE49-F238E27FC236}">
                <a16:creationId xmlns:a16="http://schemas.microsoft.com/office/drawing/2014/main" id="{DD381790-5E03-1339-2551-6EBAEECB68C0}"/>
              </a:ext>
            </a:extLst>
          </p:cNvPr>
          <p:cNvPicPr>
            <a:picLocks noGrp="1" noChangeAspect="1"/>
          </p:cNvPicPr>
          <p:nvPr>
            <p:ph type="pic" sz="quarter" idx="26"/>
          </p:nvPr>
        </p:nvPicPr>
        <p:blipFill rotWithShape="1">
          <a:blip r:embed="rId2" cstate="screen">
            <a:extLst>
              <a:ext uri="{28A0092B-C50C-407E-A947-70E740481C1C}">
                <a14:useLocalDpi xmlns:a14="http://schemas.microsoft.com/office/drawing/2010/main"/>
              </a:ext>
            </a:extLst>
          </a:blip>
          <a:srcRect/>
          <a:stretch/>
        </p:blipFill>
        <p:spPr>
          <a:xfrm>
            <a:off x="396654" y="1431311"/>
            <a:ext cx="3451936" cy="4171683"/>
          </a:xfrm>
        </p:spPr>
      </p:pic>
      <p:sp>
        <p:nvSpPr>
          <p:cNvPr id="8" name="Graphic 134">
            <a:extLst>
              <a:ext uri="{FF2B5EF4-FFF2-40B4-BE49-F238E27FC236}">
                <a16:creationId xmlns:a16="http://schemas.microsoft.com/office/drawing/2014/main" id="{7999A293-9A96-D400-AC8D-0CAF7C9A3151}"/>
              </a:ext>
            </a:extLst>
          </p:cNvPr>
          <p:cNvSpPr/>
          <p:nvPr/>
        </p:nvSpPr>
        <p:spPr>
          <a:xfrm rot="19489843">
            <a:off x="4355065" y="231736"/>
            <a:ext cx="1608002" cy="2399150"/>
          </a:xfrm>
          <a:custGeom>
            <a:avLst/>
            <a:gdLst>
              <a:gd name="connsiteX0" fmla="*/ 3206411 w 3216003"/>
              <a:gd name="connsiteY0" fmla="*/ 3171430 h 4798299"/>
              <a:gd name="connsiteX1" fmla="*/ 3154127 w 3216003"/>
              <a:gd name="connsiteY1" fmla="*/ 2875202 h 4798299"/>
              <a:gd name="connsiteX2" fmla="*/ 2756767 w 3216003"/>
              <a:gd name="connsiteY2" fmla="*/ 2689465 h 4798299"/>
              <a:gd name="connsiteX3" fmla="*/ 1989616 w 3216003"/>
              <a:gd name="connsiteY3" fmla="*/ 2314180 h 4798299"/>
              <a:gd name="connsiteX4" fmla="*/ 1841319 w 3216003"/>
              <a:gd name="connsiteY4" fmla="*/ 1883650 h 4798299"/>
              <a:gd name="connsiteX5" fmla="*/ 1835615 w 3216003"/>
              <a:gd name="connsiteY5" fmla="*/ 1856027 h 4798299"/>
              <a:gd name="connsiteX6" fmla="*/ 1643590 w 3216003"/>
              <a:gd name="connsiteY6" fmla="*/ 1110220 h 4798299"/>
              <a:gd name="connsiteX7" fmla="*/ 2189247 w 3216003"/>
              <a:gd name="connsiteY7" fmla="*/ 1357870 h 4798299"/>
              <a:gd name="connsiteX8" fmla="*/ 2317580 w 3216003"/>
              <a:gd name="connsiteY8" fmla="*/ 1394065 h 4798299"/>
              <a:gd name="connsiteX9" fmla="*/ 2525767 w 3216003"/>
              <a:gd name="connsiteY9" fmla="*/ 1274050 h 4798299"/>
              <a:gd name="connsiteX10" fmla="*/ 2766274 w 3216003"/>
              <a:gd name="connsiteY10" fmla="*/ 1028305 h 4798299"/>
              <a:gd name="connsiteX11" fmla="*/ 2917422 w 3216003"/>
              <a:gd name="connsiteY11" fmla="*/ 847330 h 4798299"/>
              <a:gd name="connsiteX12" fmla="*/ 2984917 w 3216003"/>
              <a:gd name="connsiteY12" fmla="*/ 503477 h 4798299"/>
              <a:gd name="connsiteX13" fmla="*/ 2927879 w 3216003"/>
              <a:gd name="connsiteY13" fmla="*/ 411085 h 4798299"/>
              <a:gd name="connsiteX14" fmla="*/ 2805249 w 3216003"/>
              <a:gd name="connsiteY14" fmla="*/ 456805 h 4798299"/>
              <a:gd name="connsiteX15" fmla="*/ 2358457 w 3216003"/>
              <a:gd name="connsiteY15" fmla="*/ 898765 h 4798299"/>
              <a:gd name="connsiteX16" fmla="*/ 2237728 w 3216003"/>
              <a:gd name="connsiteY16" fmla="*/ 976870 h 4798299"/>
              <a:gd name="connsiteX17" fmla="*/ 2119851 w 3216003"/>
              <a:gd name="connsiteY17" fmla="*/ 944485 h 4798299"/>
              <a:gd name="connsiteX18" fmla="*/ 1660701 w 3216003"/>
              <a:gd name="connsiteY18" fmla="*/ 682547 h 4798299"/>
              <a:gd name="connsiteX19" fmla="*/ 1657849 w 3216003"/>
              <a:gd name="connsiteY19" fmla="*/ 680642 h 4798299"/>
              <a:gd name="connsiteX20" fmla="*/ 1558034 w 3216003"/>
              <a:gd name="connsiteY20" fmla="*/ 627302 h 4798299"/>
              <a:gd name="connsiteX21" fmla="*/ 1716788 w 3216003"/>
              <a:gd name="connsiteY21" fmla="*/ 421562 h 4798299"/>
              <a:gd name="connsiteX22" fmla="*/ 1597960 w 3216003"/>
              <a:gd name="connsiteY22" fmla="*/ 34847 h 4798299"/>
              <a:gd name="connsiteX23" fmla="*/ 1115044 w 3216003"/>
              <a:gd name="connsiteY23" fmla="*/ 198677 h 4798299"/>
              <a:gd name="connsiteX24" fmla="*/ 1014278 w 3216003"/>
              <a:gd name="connsiteY24" fmla="*/ 594917 h 4798299"/>
              <a:gd name="connsiteX25" fmla="*/ 1014278 w 3216003"/>
              <a:gd name="connsiteY25" fmla="*/ 644447 h 4798299"/>
              <a:gd name="connsiteX26" fmla="*/ 252831 w 3216003"/>
              <a:gd name="connsiteY26" fmla="*/ 869237 h 4798299"/>
              <a:gd name="connsiteX27" fmla="*/ 77916 w 3216003"/>
              <a:gd name="connsiteY27" fmla="*/ 957820 h 4798299"/>
              <a:gd name="connsiteX28" fmla="*/ 3768 w 3216003"/>
              <a:gd name="connsiteY28" fmla="*/ 1214042 h 4798299"/>
              <a:gd name="connsiteX29" fmla="*/ 16126 w 3216003"/>
              <a:gd name="connsiteY29" fmla="*/ 2005570 h 4798299"/>
              <a:gd name="connsiteX30" fmla="*/ 52250 w 3216003"/>
              <a:gd name="connsiteY30" fmla="*/ 2144635 h 4798299"/>
              <a:gd name="connsiteX31" fmla="*/ 133052 w 3216003"/>
              <a:gd name="connsiteY31" fmla="*/ 2194165 h 4798299"/>
              <a:gd name="connsiteX32" fmla="*/ 201497 w 3216003"/>
              <a:gd name="connsiteY32" fmla="*/ 2177020 h 4798299"/>
              <a:gd name="connsiteX33" fmla="*/ 245226 w 3216003"/>
              <a:gd name="connsiteY33" fmla="*/ 2087485 h 4798299"/>
              <a:gd name="connsiteX34" fmla="*/ 390671 w 3216003"/>
              <a:gd name="connsiteY34" fmla="*/ 1388350 h 4798299"/>
              <a:gd name="connsiteX35" fmla="*/ 415387 w 3216003"/>
              <a:gd name="connsiteY35" fmla="*/ 1323580 h 4798299"/>
              <a:gd name="connsiteX36" fmla="*/ 461967 w 3216003"/>
              <a:gd name="connsiteY36" fmla="*/ 1293100 h 4798299"/>
              <a:gd name="connsiteX37" fmla="*/ 829858 w 3216003"/>
              <a:gd name="connsiteY37" fmla="*/ 1114982 h 4798299"/>
              <a:gd name="connsiteX38" fmla="*/ 1300416 w 3216003"/>
              <a:gd name="connsiteY38" fmla="*/ 2821862 h 4798299"/>
              <a:gd name="connsiteX39" fmla="*/ 1350798 w 3216003"/>
              <a:gd name="connsiteY39" fmla="*/ 3328593 h 4798299"/>
              <a:gd name="connsiteX40" fmla="*/ 1096983 w 3216003"/>
              <a:gd name="connsiteY40" fmla="*/ 3724833 h 4798299"/>
              <a:gd name="connsiteX41" fmla="*/ 903056 w 3216003"/>
              <a:gd name="connsiteY41" fmla="*/ 3971530 h 4798299"/>
              <a:gd name="connsiteX42" fmla="*/ 880241 w 3216003"/>
              <a:gd name="connsiteY42" fmla="*/ 4018202 h 4798299"/>
              <a:gd name="connsiteX43" fmla="*/ 850772 w 3216003"/>
              <a:gd name="connsiteY43" fmla="*/ 4280140 h 4798299"/>
              <a:gd name="connsiteX44" fmla="*/ 923019 w 3216003"/>
              <a:gd name="connsiteY44" fmla="*/ 4421110 h 4798299"/>
              <a:gd name="connsiteX45" fmla="*/ 1084624 w 3216003"/>
              <a:gd name="connsiteY45" fmla="*/ 4680190 h 4798299"/>
              <a:gd name="connsiteX46" fmla="*/ 1161625 w 3216003"/>
              <a:gd name="connsiteY46" fmla="*/ 4779250 h 4798299"/>
              <a:gd name="connsiteX47" fmla="*/ 1205353 w 3216003"/>
              <a:gd name="connsiteY47" fmla="*/ 4798300 h 4798299"/>
              <a:gd name="connsiteX48" fmla="*/ 1224366 w 3216003"/>
              <a:gd name="connsiteY48" fmla="*/ 4794490 h 4798299"/>
              <a:gd name="connsiteX49" fmla="*/ 1253835 w 3216003"/>
              <a:gd name="connsiteY49" fmla="*/ 4759248 h 4798299"/>
              <a:gd name="connsiteX50" fmla="*/ 1280452 w 3216003"/>
              <a:gd name="connsiteY50" fmla="*/ 4483023 h 4798299"/>
              <a:gd name="connsiteX51" fmla="*/ 1290909 w 3216003"/>
              <a:gd name="connsiteY51" fmla="*/ 4267758 h 4798299"/>
              <a:gd name="connsiteX52" fmla="*/ 1303267 w 3216003"/>
              <a:gd name="connsiteY52" fmla="*/ 4263948 h 4798299"/>
              <a:gd name="connsiteX53" fmla="*/ 1882196 w 3216003"/>
              <a:gd name="connsiteY53" fmla="*/ 3676255 h 4798299"/>
              <a:gd name="connsiteX54" fmla="*/ 1992468 w 3216003"/>
              <a:gd name="connsiteY54" fmla="*/ 3415270 h 4798299"/>
              <a:gd name="connsiteX55" fmla="*/ 1987715 w 3216003"/>
              <a:gd name="connsiteY55" fmla="*/ 3299065 h 4798299"/>
              <a:gd name="connsiteX56" fmla="*/ 1998172 w 3216003"/>
              <a:gd name="connsiteY56" fmla="*/ 3291445 h 4798299"/>
              <a:gd name="connsiteX57" fmla="*/ 1871739 w 3216003"/>
              <a:gd name="connsiteY57" fmla="*/ 2917112 h 4798299"/>
              <a:gd name="connsiteX58" fmla="*/ 2662656 w 3216003"/>
              <a:gd name="connsiteY58" fmla="*/ 3250487 h 4798299"/>
              <a:gd name="connsiteX59" fmla="*/ 2520063 w 3216003"/>
              <a:gd name="connsiteY59" fmla="*/ 3780077 h 4798299"/>
              <a:gd name="connsiteX60" fmla="*/ 2548581 w 3216003"/>
              <a:gd name="connsiteY60" fmla="*/ 3891520 h 4798299"/>
              <a:gd name="connsiteX61" fmla="*/ 2617026 w 3216003"/>
              <a:gd name="connsiteY61" fmla="*/ 3975340 h 4798299"/>
              <a:gd name="connsiteX62" fmla="*/ 2872743 w 3216003"/>
              <a:gd name="connsiteY62" fmla="*/ 4173460 h 4798299"/>
              <a:gd name="connsiteX63" fmla="*/ 3062868 w 3216003"/>
              <a:gd name="connsiteY63" fmla="*/ 4239183 h 4798299"/>
              <a:gd name="connsiteX64" fmla="*/ 3102794 w 3216003"/>
              <a:gd name="connsiteY64" fmla="*/ 4222038 h 4798299"/>
              <a:gd name="connsiteX65" fmla="*/ 3119905 w 3216003"/>
              <a:gd name="connsiteY65" fmla="*/ 4197273 h 4798299"/>
              <a:gd name="connsiteX66" fmla="*/ 3102794 w 3216003"/>
              <a:gd name="connsiteY66" fmla="*/ 4041062 h 4798299"/>
              <a:gd name="connsiteX67" fmla="*/ 3044806 w 3216003"/>
              <a:gd name="connsiteY67" fmla="*/ 3962958 h 4798299"/>
              <a:gd name="connsiteX68" fmla="*/ 3015337 w 3216003"/>
              <a:gd name="connsiteY68" fmla="*/ 3926762 h 4798299"/>
              <a:gd name="connsiteX69" fmla="*/ 3015337 w 3216003"/>
              <a:gd name="connsiteY69" fmla="*/ 3926762 h 4798299"/>
              <a:gd name="connsiteX70" fmla="*/ 2920274 w 3216003"/>
              <a:gd name="connsiteY70" fmla="*/ 3695305 h 4798299"/>
              <a:gd name="connsiteX71" fmla="*/ 3083781 w 3216003"/>
              <a:gd name="connsiteY71" fmla="*/ 3466705 h 4798299"/>
              <a:gd name="connsiteX72" fmla="*/ 3206411 w 3216003"/>
              <a:gd name="connsiteY72" fmla="*/ 3171430 h 4798299"/>
              <a:gd name="connsiteX73" fmla="*/ 2879397 w 3216003"/>
              <a:gd name="connsiteY73" fmla="*/ 3668635 h 4798299"/>
              <a:gd name="connsiteX74" fmla="*/ 2871793 w 3216003"/>
              <a:gd name="connsiteY74" fmla="*/ 3676255 h 4798299"/>
              <a:gd name="connsiteX75" fmla="*/ 2872743 w 3216003"/>
              <a:gd name="connsiteY75" fmla="*/ 3686733 h 4798299"/>
              <a:gd name="connsiteX76" fmla="*/ 2979213 w 3216003"/>
              <a:gd name="connsiteY76" fmla="*/ 3952480 h 4798299"/>
              <a:gd name="connsiteX77" fmla="*/ 3010583 w 3216003"/>
              <a:gd name="connsiteY77" fmla="*/ 3990580 h 4798299"/>
              <a:gd name="connsiteX78" fmla="*/ 3063818 w 3216003"/>
              <a:gd name="connsiteY78" fmla="*/ 4061065 h 4798299"/>
              <a:gd name="connsiteX79" fmla="*/ 3079028 w 3216003"/>
              <a:gd name="connsiteY79" fmla="*/ 4174412 h 4798299"/>
              <a:gd name="connsiteX80" fmla="*/ 3073324 w 3216003"/>
              <a:gd name="connsiteY80" fmla="*/ 4183937 h 4798299"/>
              <a:gd name="connsiteX81" fmla="*/ 3058114 w 3216003"/>
              <a:gd name="connsiteY81" fmla="*/ 4189652 h 4798299"/>
              <a:gd name="connsiteX82" fmla="*/ 2902212 w 3216003"/>
              <a:gd name="connsiteY82" fmla="*/ 4132502 h 4798299"/>
              <a:gd name="connsiteX83" fmla="*/ 2651248 w 3216003"/>
              <a:gd name="connsiteY83" fmla="*/ 3938193 h 4798299"/>
              <a:gd name="connsiteX84" fmla="*/ 2593260 w 3216003"/>
              <a:gd name="connsiteY84" fmla="*/ 3867708 h 4798299"/>
              <a:gd name="connsiteX85" fmla="*/ 2590409 w 3216003"/>
              <a:gd name="connsiteY85" fmla="*/ 3861040 h 4798299"/>
              <a:gd name="connsiteX86" fmla="*/ 2584705 w 3216003"/>
              <a:gd name="connsiteY86" fmla="*/ 3857230 h 4798299"/>
              <a:gd name="connsiteX87" fmla="*/ 2569495 w 3216003"/>
              <a:gd name="connsiteY87" fmla="*/ 3783887 h 4798299"/>
              <a:gd name="connsiteX88" fmla="*/ 2719693 w 3216003"/>
              <a:gd name="connsiteY88" fmla="*/ 3243820 h 4798299"/>
              <a:gd name="connsiteX89" fmla="*/ 2732051 w 3216003"/>
              <a:gd name="connsiteY89" fmla="*/ 3218102 h 4798299"/>
              <a:gd name="connsiteX90" fmla="*/ 2704483 w 3216003"/>
              <a:gd name="connsiteY90" fmla="*/ 3210483 h 4798299"/>
              <a:gd name="connsiteX91" fmla="*/ 1843220 w 3216003"/>
              <a:gd name="connsiteY91" fmla="*/ 2840912 h 4798299"/>
              <a:gd name="connsiteX92" fmla="*/ 1787134 w 3216003"/>
              <a:gd name="connsiteY92" fmla="*/ 2805670 h 4798299"/>
              <a:gd name="connsiteX93" fmla="*/ 1944937 w 3216003"/>
              <a:gd name="connsiteY93" fmla="*/ 3270490 h 4798299"/>
              <a:gd name="connsiteX94" fmla="*/ 1937332 w 3216003"/>
              <a:gd name="connsiteY94" fmla="*/ 3275252 h 4798299"/>
              <a:gd name="connsiteX95" fmla="*/ 1941134 w 3216003"/>
              <a:gd name="connsiteY95" fmla="*/ 3290493 h 4798299"/>
              <a:gd name="connsiteX96" fmla="*/ 1947789 w 3216003"/>
              <a:gd name="connsiteY96" fmla="*/ 3406698 h 4798299"/>
              <a:gd name="connsiteX97" fmla="*/ 1844171 w 3216003"/>
              <a:gd name="connsiteY97" fmla="*/ 3648633 h 4798299"/>
              <a:gd name="connsiteX98" fmla="*/ 1290909 w 3216003"/>
              <a:gd name="connsiteY98" fmla="*/ 4216323 h 4798299"/>
              <a:gd name="connsiteX99" fmla="*/ 1272847 w 3216003"/>
              <a:gd name="connsiteY99" fmla="*/ 4222038 h 4798299"/>
              <a:gd name="connsiteX100" fmla="*/ 1254786 w 3216003"/>
              <a:gd name="connsiteY100" fmla="*/ 4227753 h 4798299"/>
              <a:gd name="connsiteX101" fmla="*/ 1250983 w 3216003"/>
              <a:gd name="connsiteY101" fmla="*/ 4240135 h 4798299"/>
              <a:gd name="connsiteX102" fmla="*/ 1235773 w 3216003"/>
              <a:gd name="connsiteY102" fmla="*/ 4483023 h 4798299"/>
              <a:gd name="connsiteX103" fmla="*/ 1212958 w 3216003"/>
              <a:gd name="connsiteY103" fmla="*/ 4739245 h 4798299"/>
              <a:gd name="connsiteX104" fmla="*/ 1208205 w 3216003"/>
              <a:gd name="connsiteY104" fmla="*/ 4748770 h 4798299"/>
              <a:gd name="connsiteX105" fmla="*/ 1195847 w 3216003"/>
              <a:gd name="connsiteY105" fmla="*/ 4741150 h 4798299"/>
              <a:gd name="connsiteX106" fmla="*/ 1128353 w 3216003"/>
              <a:gd name="connsiteY106" fmla="*/ 4653520 h 4798299"/>
              <a:gd name="connsiteX107" fmla="*/ 966747 w 3216003"/>
              <a:gd name="connsiteY107" fmla="*/ 4394440 h 4798299"/>
              <a:gd name="connsiteX108" fmla="*/ 900204 w 3216003"/>
              <a:gd name="connsiteY108" fmla="*/ 4263948 h 4798299"/>
              <a:gd name="connsiteX109" fmla="*/ 926821 w 3216003"/>
              <a:gd name="connsiteY109" fmla="*/ 4038205 h 4798299"/>
              <a:gd name="connsiteX110" fmla="*/ 927772 w 3216003"/>
              <a:gd name="connsiteY110" fmla="*/ 4036300 h 4798299"/>
              <a:gd name="connsiteX111" fmla="*/ 928723 w 3216003"/>
              <a:gd name="connsiteY111" fmla="*/ 4033443 h 4798299"/>
              <a:gd name="connsiteX112" fmla="*/ 947735 w 3216003"/>
              <a:gd name="connsiteY112" fmla="*/ 3994390 h 4798299"/>
              <a:gd name="connsiteX113" fmla="*/ 1135958 w 3216003"/>
              <a:gd name="connsiteY113" fmla="*/ 3754360 h 4798299"/>
              <a:gd name="connsiteX114" fmla="*/ 1400231 w 3216003"/>
              <a:gd name="connsiteY114" fmla="*/ 3338118 h 4798299"/>
              <a:gd name="connsiteX115" fmla="*/ 1348897 w 3216003"/>
              <a:gd name="connsiteY115" fmla="*/ 2807575 h 4798299"/>
              <a:gd name="connsiteX116" fmla="*/ 859327 w 3216003"/>
              <a:gd name="connsiteY116" fmla="*/ 1047355 h 4798299"/>
              <a:gd name="connsiteX117" fmla="*/ 440103 w 3216003"/>
              <a:gd name="connsiteY117" fmla="*/ 1250238 h 4798299"/>
              <a:gd name="connsiteX118" fmla="*/ 378313 w 3216003"/>
              <a:gd name="connsiteY118" fmla="*/ 1292147 h 4798299"/>
              <a:gd name="connsiteX119" fmla="*/ 343140 w 3216003"/>
              <a:gd name="connsiteY119" fmla="*/ 1377872 h 4798299"/>
              <a:gd name="connsiteX120" fmla="*/ 197695 w 3216003"/>
              <a:gd name="connsiteY120" fmla="*/ 2077008 h 4798299"/>
              <a:gd name="connsiteX121" fmla="*/ 171077 w 3216003"/>
              <a:gd name="connsiteY121" fmla="*/ 2138920 h 4798299"/>
              <a:gd name="connsiteX122" fmla="*/ 139707 w 3216003"/>
              <a:gd name="connsiteY122" fmla="*/ 2146540 h 4798299"/>
              <a:gd name="connsiteX123" fmla="*/ 91225 w 3216003"/>
              <a:gd name="connsiteY123" fmla="*/ 2116060 h 4798299"/>
              <a:gd name="connsiteX124" fmla="*/ 63657 w 3216003"/>
              <a:gd name="connsiteY124" fmla="*/ 2001760 h 4798299"/>
              <a:gd name="connsiteX125" fmla="*/ 51299 w 3216003"/>
              <a:gd name="connsiteY125" fmla="*/ 1214995 h 4798299"/>
              <a:gd name="connsiteX126" fmla="*/ 113089 w 3216003"/>
              <a:gd name="connsiteY126" fmla="*/ 990205 h 4798299"/>
              <a:gd name="connsiteX127" fmla="*/ 267090 w 3216003"/>
              <a:gd name="connsiteY127" fmla="*/ 914957 h 4798299"/>
              <a:gd name="connsiteX128" fmla="*/ 1061810 w 3216003"/>
              <a:gd name="connsiteY128" fmla="*/ 679690 h 4798299"/>
              <a:gd name="connsiteX129" fmla="*/ 1061810 w 3216003"/>
              <a:gd name="connsiteY129" fmla="*/ 588250 h 4798299"/>
              <a:gd name="connsiteX130" fmla="*/ 1060859 w 3216003"/>
              <a:gd name="connsiteY130" fmla="*/ 585392 h 4798299"/>
              <a:gd name="connsiteX131" fmla="*/ 1153069 w 3216003"/>
              <a:gd name="connsiteY131" fmla="*/ 228205 h 4798299"/>
              <a:gd name="connsiteX132" fmla="*/ 1574195 w 3216003"/>
              <a:gd name="connsiteY132" fmla="*/ 77710 h 4798299"/>
              <a:gd name="connsiteX133" fmla="*/ 1672108 w 3216003"/>
              <a:gd name="connsiteY133" fmla="*/ 406322 h 4798299"/>
              <a:gd name="connsiteX134" fmla="*/ 1482935 w 3216003"/>
              <a:gd name="connsiteY134" fmla="*/ 622540 h 4798299"/>
              <a:gd name="connsiteX135" fmla="*/ 1405934 w 3216003"/>
              <a:gd name="connsiteY135" fmla="*/ 670165 h 4798299"/>
              <a:gd name="connsiteX136" fmla="*/ 1496243 w 3216003"/>
              <a:gd name="connsiteY136" fmla="*/ 666355 h 4798299"/>
              <a:gd name="connsiteX137" fmla="*/ 1522861 w 3216003"/>
              <a:gd name="connsiteY137" fmla="*/ 668260 h 4798299"/>
              <a:gd name="connsiteX138" fmla="*/ 1631232 w 3216003"/>
              <a:gd name="connsiteY138" fmla="*/ 721600 h 4798299"/>
              <a:gd name="connsiteX139" fmla="*/ 1634084 w 3216003"/>
              <a:gd name="connsiteY139" fmla="*/ 723505 h 4798299"/>
              <a:gd name="connsiteX140" fmla="*/ 2098937 w 3216003"/>
              <a:gd name="connsiteY140" fmla="*/ 988300 h 4798299"/>
              <a:gd name="connsiteX141" fmla="*/ 2243432 w 3216003"/>
              <a:gd name="connsiteY141" fmla="*/ 1025447 h 4798299"/>
              <a:gd name="connsiteX142" fmla="*/ 2391729 w 3216003"/>
              <a:gd name="connsiteY142" fmla="*/ 934007 h 4798299"/>
              <a:gd name="connsiteX143" fmla="*/ 2838521 w 3216003"/>
              <a:gd name="connsiteY143" fmla="*/ 492047 h 4798299"/>
              <a:gd name="connsiteX144" fmla="*/ 2909817 w 3216003"/>
              <a:gd name="connsiteY144" fmla="*/ 456805 h 4798299"/>
              <a:gd name="connsiteX145" fmla="*/ 2938336 w 3216003"/>
              <a:gd name="connsiteY145" fmla="*/ 512050 h 4798299"/>
              <a:gd name="connsiteX146" fmla="*/ 2877496 w 3216003"/>
              <a:gd name="connsiteY146" fmla="*/ 824470 h 4798299"/>
              <a:gd name="connsiteX147" fmla="*/ 2733002 w 3216003"/>
              <a:gd name="connsiteY147" fmla="*/ 996872 h 4798299"/>
              <a:gd name="connsiteX148" fmla="*/ 2492495 w 3216003"/>
              <a:gd name="connsiteY148" fmla="*/ 1242617 h 4798299"/>
              <a:gd name="connsiteX149" fmla="*/ 2317580 w 3216003"/>
              <a:gd name="connsiteY149" fmla="*/ 1348345 h 4798299"/>
              <a:gd name="connsiteX150" fmla="*/ 2209209 w 3216003"/>
              <a:gd name="connsiteY150" fmla="*/ 1315960 h 4798299"/>
              <a:gd name="connsiteX151" fmla="*/ 1563738 w 3216003"/>
              <a:gd name="connsiteY151" fmla="*/ 1022590 h 4798299"/>
              <a:gd name="connsiteX152" fmla="*/ 1596059 w 3216003"/>
              <a:gd name="connsiteY152" fmla="*/ 1117840 h 4798299"/>
              <a:gd name="connsiteX153" fmla="*/ 1789986 w 3216003"/>
              <a:gd name="connsiteY153" fmla="*/ 1866505 h 4798299"/>
              <a:gd name="connsiteX154" fmla="*/ 1795689 w 3216003"/>
              <a:gd name="connsiteY154" fmla="*/ 1894127 h 4798299"/>
              <a:gd name="connsiteX155" fmla="*/ 1950640 w 3216003"/>
              <a:gd name="connsiteY155" fmla="*/ 2341802 h 4798299"/>
              <a:gd name="connsiteX156" fmla="*/ 2748212 w 3216003"/>
              <a:gd name="connsiteY156" fmla="*/ 2737090 h 4798299"/>
              <a:gd name="connsiteX157" fmla="*/ 3116102 w 3216003"/>
              <a:gd name="connsiteY157" fmla="*/ 2903777 h 4798299"/>
              <a:gd name="connsiteX158" fmla="*/ 3045756 w 3216003"/>
              <a:gd name="connsiteY158" fmla="*/ 3440987 h 4798299"/>
              <a:gd name="connsiteX159" fmla="*/ 2879397 w 3216003"/>
              <a:gd name="connsiteY159" fmla="*/ 3668635 h 479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3216003" h="4798299">
                <a:moveTo>
                  <a:pt x="3206411" y="3171430"/>
                </a:moveTo>
                <a:cubicBezTo>
                  <a:pt x="3229226" y="3054273"/>
                  <a:pt x="3211164" y="2954260"/>
                  <a:pt x="3154127" y="2875202"/>
                </a:cubicBezTo>
                <a:cubicBezTo>
                  <a:pt x="3060966" y="2746615"/>
                  <a:pt x="2885101" y="2713277"/>
                  <a:pt x="2756767" y="2689465"/>
                </a:cubicBezTo>
                <a:cubicBezTo>
                  <a:pt x="2451618" y="2632315"/>
                  <a:pt x="2147419" y="2547543"/>
                  <a:pt x="1989616" y="2314180"/>
                </a:cubicBezTo>
                <a:cubicBezTo>
                  <a:pt x="1905011" y="2189402"/>
                  <a:pt x="1872690" y="2034145"/>
                  <a:pt x="1841319" y="1883650"/>
                </a:cubicBezTo>
                <a:lnTo>
                  <a:pt x="1835615" y="1856027"/>
                </a:lnTo>
                <a:cubicBezTo>
                  <a:pt x="1783331" y="1605520"/>
                  <a:pt x="1718689" y="1355013"/>
                  <a:pt x="1643590" y="1110220"/>
                </a:cubicBezTo>
                <a:lnTo>
                  <a:pt x="2189247" y="1357870"/>
                </a:lnTo>
                <a:cubicBezTo>
                  <a:pt x="2227271" y="1375015"/>
                  <a:pt x="2270049" y="1394065"/>
                  <a:pt x="2317580" y="1394065"/>
                </a:cubicBezTo>
                <a:cubicBezTo>
                  <a:pt x="2401235" y="1394065"/>
                  <a:pt x="2466828" y="1334058"/>
                  <a:pt x="2525767" y="1274050"/>
                </a:cubicBezTo>
                <a:lnTo>
                  <a:pt x="2766274" y="1028305"/>
                </a:lnTo>
                <a:cubicBezTo>
                  <a:pt x="2820459" y="973060"/>
                  <a:pt x="2876546" y="915910"/>
                  <a:pt x="2917422" y="847330"/>
                </a:cubicBezTo>
                <a:cubicBezTo>
                  <a:pt x="2978262" y="745412"/>
                  <a:pt x="3002978" y="620635"/>
                  <a:pt x="2984917" y="503477"/>
                </a:cubicBezTo>
                <a:cubicBezTo>
                  <a:pt x="2977312" y="454900"/>
                  <a:pt x="2958299" y="423467"/>
                  <a:pt x="2927879" y="411085"/>
                </a:cubicBezTo>
                <a:cubicBezTo>
                  <a:pt x="2873694" y="389177"/>
                  <a:pt x="2822360" y="439660"/>
                  <a:pt x="2805249" y="456805"/>
                </a:cubicBezTo>
                <a:lnTo>
                  <a:pt x="2358457" y="898765"/>
                </a:lnTo>
                <a:cubicBezTo>
                  <a:pt x="2318531" y="937817"/>
                  <a:pt x="2282407" y="971155"/>
                  <a:pt x="2237728" y="976870"/>
                </a:cubicBezTo>
                <a:cubicBezTo>
                  <a:pt x="2199703" y="981632"/>
                  <a:pt x="2159777" y="964487"/>
                  <a:pt x="2119851" y="944485"/>
                </a:cubicBezTo>
                <a:cubicBezTo>
                  <a:pt x="1962048" y="867332"/>
                  <a:pt x="1807097" y="779702"/>
                  <a:pt x="1660701" y="682547"/>
                </a:cubicBezTo>
                <a:lnTo>
                  <a:pt x="1657849" y="680642"/>
                </a:lnTo>
                <a:cubicBezTo>
                  <a:pt x="1626479" y="659687"/>
                  <a:pt x="1595108" y="638732"/>
                  <a:pt x="1558034" y="627302"/>
                </a:cubicBezTo>
                <a:cubicBezTo>
                  <a:pt x="1634084" y="569200"/>
                  <a:pt x="1688269" y="498715"/>
                  <a:pt x="1716788" y="421562"/>
                </a:cubicBezTo>
                <a:cubicBezTo>
                  <a:pt x="1764319" y="292022"/>
                  <a:pt x="1732948" y="112000"/>
                  <a:pt x="1597960" y="34847"/>
                </a:cubicBezTo>
                <a:cubicBezTo>
                  <a:pt x="1434453" y="-58498"/>
                  <a:pt x="1227218" y="49135"/>
                  <a:pt x="1115044" y="198677"/>
                </a:cubicBezTo>
                <a:cubicBezTo>
                  <a:pt x="1017130" y="329170"/>
                  <a:pt x="981007" y="472997"/>
                  <a:pt x="1014278" y="594917"/>
                </a:cubicBezTo>
                <a:lnTo>
                  <a:pt x="1014278" y="644447"/>
                </a:lnTo>
                <a:lnTo>
                  <a:pt x="252831" y="869237"/>
                </a:lnTo>
                <a:cubicBezTo>
                  <a:pt x="196744" y="886382"/>
                  <a:pt x="125448" y="906385"/>
                  <a:pt x="77916" y="957820"/>
                </a:cubicBezTo>
                <a:cubicBezTo>
                  <a:pt x="14225" y="1025447"/>
                  <a:pt x="5669" y="1121650"/>
                  <a:pt x="3768" y="1214042"/>
                </a:cubicBezTo>
                <a:cubicBezTo>
                  <a:pt x="-3837" y="1476933"/>
                  <a:pt x="-34" y="1742680"/>
                  <a:pt x="16126" y="2005570"/>
                </a:cubicBezTo>
                <a:cubicBezTo>
                  <a:pt x="18978" y="2045575"/>
                  <a:pt x="21830" y="2100820"/>
                  <a:pt x="52250" y="2144635"/>
                </a:cubicBezTo>
                <a:cubicBezTo>
                  <a:pt x="70311" y="2170352"/>
                  <a:pt x="101682" y="2190355"/>
                  <a:pt x="133052" y="2194165"/>
                </a:cubicBezTo>
                <a:cubicBezTo>
                  <a:pt x="158719" y="2197975"/>
                  <a:pt x="182485" y="2192260"/>
                  <a:pt x="201497" y="2177020"/>
                </a:cubicBezTo>
                <a:cubicBezTo>
                  <a:pt x="231917" y="2153208"/>
                  <a:pt x="239522" y="2114155"/>
                  <a:pt x="245226" y="2087485"/>
                </a:cubicBezTo>
                <a:lnTo>
                  <a:pt x="390671" y="1388350"/>
                </a:lnTo>
                <a:cubicBezTo>
                  <a:pt x="395424" y="1365490"/>
                  <a:pt x="401128" y="1340725"/>
                  <a:pt x="415387" y="1323580"/>
                </a:cubicBezTo>
                <a:cubicBezTo>
                  <a:pt x="426795" y="1310245"/>
                  <a:pt x="444856" y="1301672"/>
                  <a:pt x="461967" y="1293100"/>
                </a:cubicBezTo>
                <a:lnTo>
                  <a:pt x="829858" y="1114982"/>
                </a:lnTo>
                <a:lnTo>
                  <a:pt x="1300416" y="2821862"/>
                </a:lnTo>
                <a:cubicBezTo>
                  <a:pt x="1344144" y="2979977"/>
                  <a:pt x="1393576" y="3159048"/>
                  <a:pt x="1350798" y="3328593"/>
                </a:cubicBezTo>
                <a:cubicBezTo>
                  <a:pt x="1312774" y="3481945"/>
                  <a:pt x="1207255" y="3600055"/>
                  <a:pt x="1096983" y="3724833"/>
                </a:cubicBezTo>
                <a:cubicBezTo>
                  <a:pt x="1028538" y="3801985"/>
                  <a:pt x="957241" y="3881995"/>
                  <a:pt x="903056" y="3971530"/>
                </a:cubicBezTo>
                <a:cubicBezTo>
                  <a:pt x="894500" y="3984865"/>
                  <a:pt x="885945" y="4001058"/>
                  <a:pt x="880241" y="4018202"/>
                </a:cubicBezTo>
                <a:cubicBezTo>
                  <a:pt x="835562" y="4098212"/>
                  <a:pt x="824154" y="4195368"/>
                  <a:pt x="850772" y="4280140"/>
                </a:cubicBezTo>
                <a:cubicBezTo>
                  <a:pt x="866932" y="4331575"/>
                  <a:pt x="895451" y="4377295"/>
                  <a:pt x="923019" y="4421110"/>
                </a:cubicBezTo>
                <a:lnTo>
                  <a:pt x="1084624" y="4680190"/>
                </a:lnTo>
                <a:cubicBezTo>
                  <a:pt x="1105538" y="4713528"/>
                  <a:pt x="1128353" y="4750675"/>
                  <a:pt x="1161625" y="4779250"/>
                </a:cubicBezTo>
                <a:cubicBezTo>
                  <a:pt x="1178736" y="4793538"/>
                  <a:pt x="1193946" y="4798300"/>
                  <a:pt x="1205353" y="4798300"/>
                </a:cubicBezTo>
                <a:cubicBezTo>
                  <a:pt x="1212958" y="4798300"/>
                  <a:pt x="1219613" y="4796395"/>
                  <a:pt x="1224366" y="4794490"/>
                </a:cubicBezTo>
                <a:cubicBezTo>
                  <a:pt x="1243378" y="4785918"/>
                  <a:pt x="1250983" y="4766868"/>
                  <a:pt x="1253835" y="4759248"/>
                </a:cubicBezTo>
                <a:cubicBezTo>
                  <a:pt x="1289008" y="4670665"/>
                  <a:pt x="1285206" y="4575415"/>
                  <a:pt x="1280452" y="4483023"/>
                </a:cubicBezTo>
                <a:cubicBezTo>
                  <a:pt x="1276650" y="4406823"/>
                  <a:pt x="1273798" y="4334433"/>
                  <a:pt x="1290909" y="4267758"/>
                </a:cubicBezTo>
                <a:cubicBezTo>
                  <a:pt x="1294712" y="4266805"/>
                  <a:pt x="1299465" y="4264900"/>
                  <a:pt x="1303267" y="4263948"/>
                </a:cubicBezTo>
                <a:cubicBezTo>
                  <a:pt x="1563738" y="4175365"/>
                  <a:pt x="1725343" y="3935335"/>
                  <a:pt x="1882196" y="3676255"/>
                </a:cubicBezTo>
                <a:cubicBezTo>
                  <a:pt x="1928776" y="3600055"/>
                  <a:pt x="1981060" y="3513377"/>
                  <a:pt x="1992468" y="3415270"/>
                </a:cubicBezTo>
                <a:cubicBezTo>
                  <a:pt x="1997221" y="3378123"/>
                  <a:pt x="1995320" y="3340023"/>
                  <a:pt x="1987715" y="3299065"/>
                </a:cubicBezTo>
                <a:lnTo>
                  <a:pt x="1998172" y="3291445"/>
                </a:lnTo>
                <a:lnTo>
                  <a:pt x="1871739" y="2917112"/>
                </a:lnTo>
                <a:cubicBezTo>
                  <a:pt x="2119851" y="3064750"/>
                  <a:pt x="2386025" y="3176193"/>
                  <a:pt x="2662656" y="3250487"/>
                </a:cubicBezTo>
                <a:cubicBezTo>
                  <a:pt x="2586606" y="3418127"/>
                  <a:pt x="2539075" y="3596245"/>
                  <a:pt x="2520063" y="3780077"/>
                </a:cubicBezTo>
                <a:cubicBezTo>
                  <a:pt x="2518161" y="3803890"/>
                  <a:pt x="2516260" y="3861040"/>
                  <a:pt x="2548581" y="3891520"/>
                </a:cubicBezTo>
                <a:cubicBezTo>
                  <a:pt x="2562841" y="3925810"/>
                  <a:pt x="2591359" y="3952480"/>
                  <a:pt x="2617026" y="3975340"/>
                </a:cubicBezTo>
                <a:cubicBezTo>
                  <a:pt x="2697829" y="4045825"/>
                  <a:pt x="2784335" y="4112500"/>
                  <a:pt x="2872743" y="4173460"/>
                </a:cubicBezTo>
                <a:cubicBezTo>
                  <a:pt x="2930731" y="4213465"/>
                  <a:pt x="2994423" y="4248708"/>
                  <a:pt x="3062868" y="4239183"/>
                </a:cubicBezTo>
                <a:cubicBezTo>
                  <a:pt x="3073324" y="4237278"/>
                  <a:pt x="3089485" y="4234420"/>
                  <a:pt x="3102794" y="4222038"/>
                </a:cubicBezTo>
                <a:cubicBezTo>
                  <a:pt x="3109448" y="4215370"/>
                  <a:pt x="3115152" y="4207750"/>
                  <a:pt x="3119905" y="4197273"/>
                </a:cubicBezTo>
                <a:cubicBezTo>
                  <a:pt x="3139868" y="4152505"/>
                  <a:pt x="3134164" y="4095355"/>
                  <a:pt x="3102794" y="4041062"/>
                </a:cubicBezTo>
                <a:cubicBezTo>
                  <a:pt x="3086633" y="4012487"/>
                  <a:pt x="3065719" y="3987723"/>
                  <a:pt x="3044806" y="3962958"/>
                </a:cubicBezTo>
                <a:cubicBezTo>
                  <a:pt x="3035299" y="3951527"/>
                  <a:pt x="3024843" y="3939145"/>
                  <a:pt x="3015337" y="3926762"/>
                </a:cubicBezTo>
                <a:lnTo>
                  <a:pt x="3015337" y="3926762"/>
                </a:lnTo>
                <a:cubicBezTo>
                  <a:pt x="2964003" y="3859135"/>
                  <a:pt x="2930731" y="3779125"/>
                  <a:pt x="2920274" y="3695305"/>
                </a:cubicBezTo>
                <a:cubicBezTo>
                  <a:pt x="2974460" y="3633393"/>
                  <a:pt x="3028645" y="3559098"/>
                  <a:pt x="3083781" y="3466705"/>
                </a:cubicBezTo>
                <a:cubicBezTo>
                  <a:pt x="3147473" y="3360025"/>
                  <a:pt x="3188349" y="3261918"/>
                  <a:pt x="3206411" y="3171430"/>
                </a:cubicBezTo>
                <a:close/>
                <a:moveTo>
                  <a:pt x="2879397" y="3668635"/>
                </a:moveTo>
                <a:lnTo>
                  <a:pt x="2871793" y="3676255"/>
                </a:lnTo>
                <a:lnTo>
                  <a:pt x="2872743" y="3686733"/>
                </a:lnTo>
                <a:cubicBezTo>
                  <a:pt x="2883200" y="3783887"/>
                  <a:pt x="2920274" y="3875327"/>
                  <a:pt x="2979213" y="3952480"/>
                </a:cubicBezTo>
                <a:cubicBezTo>
                  <a:pt x="2989670" y="3965815"/>
                  <a:pt x="3000127" y="3978198"/>
                  <a:pt x="3010583" y="3990580"/>
                </a:cubicBezTo>
                <a:cubicBezTo>
                  <a:pt x="3030546" y="4014393"/>
                  <a:pt x="3049559" y="4036300"/>
                  <a:pt x="3063818" y="4061065"/>
                </a:cubicBezTo>
                <a:cubicBezTo>
                  <a:pt x="3086633" y="4101070"/>
                  <a:pt x="3092337" y="4143933"/>
                  <a:pt x="3079028" y="4174412"/>
                </a:cubicBezTo>
                <a:cubicBezTo>
                  <a:pt x="3077127" y="4179175"/>
                  <a:pt x="3075226" y="4182033"/>
                  <a:pt x="3073324" y="4183937"/>
                </a:cubicBezTo>
                <a:cubicBezTo>
                  <a:pt x="3070472" y="4186795"/>
                  <a:pt x="3065719" y="4187748"/>
                  <a:pt x="3058114" y="4189652"/>
                </a:cubicBezTo>
                <a:cubicBezTo>
                  <a:pt x="3002978" y="4197273"/>
                  <a:pt x="2948793" y="4163935"/>
                  <a:pt x="2902212" y="4132502"/>
                </a:cubicBezTo>
                <a:cubicBezTo>
                  <a:pt x="2814755" y="4072495"/>
                  <a:pt x="2731101" y="4007725"/>
                  <a:pt x="2651248" y="3938193"/>
                </a:cubicBezTo>
                <a:cubicBezTo>
                  <a:pt x="2628434" y="3918190"/>
                  <a:pt x="2603717" y="3894377"/>
                  <a:pt x="2593260" y="3867708"/>
                </a:cubicBezTo>
                <a:lnTo>
                  <a:pt x="2590409" y="3861040"/>
                </a:lnTo>
                <a:lnTo>
                  <a:pt x="2584705" y="3857230"/>
                </a:lnTo>
                <a:cubicBezTo>
                  <a:pt x="2572347" y="3847705"/>
                  <a:pt x="2565692" y="3818177"/>
                  <a:pt x="2569495" y="3783887"/>
                </a:cubicBezTo>
                <a:cubicBezTo>
                  <a:pt x="2587557" y="3596245"/>
                  <a:pt x="2638890" y="3414318"/>
                  <a:pt x="2719693" y="3243820"/>
                </a:cubicBezTo>
                <a:lnTo>
                  <a:pt x="2732051" y="3218102"/>
                </a:lnTo>
                <a:lnTo>
                  <a:pt x="2704483" y="3210483"/>
                </a:lnTo>
                <a:cubicBezTo>
                  <a:pt x="2401235" y="3132377"/>
                  <a:pt x="2111296" y="3007600"/>
                  <a:pt x="1843220" y="2840912"/>
                </a:cubicBezTo>
                <a:lnTo>
                  <a:pt x="1787134" y="2805670"/>
                </a:lnTo>
                <a:lnTo>
                  <a:pt x="1944937" y="3270490"/>
                </a:lnTo>
                <a:lnTo>
                  <a:pt x="1937332" y="3275252"/>
                </a:lnTo>
                <a:lnTo>
                  <a:pt x="1941134" y="3290493"/>
                </a:lnTo>
                <a:cubicBezTo>
                  <a:pt x="1949690" y="3331450"/>
                  <a:pt x="1952542" y="3369550"/>
                  <a:pt x="1947789" y="3406698"/>
                </a:cubicBezTo>
                <a:cubicBezTo>
                  <a:pt x="1937332" y="3494327"/>
                  <a:pt x="1887900" y="3576243"/>
                  <a:pt x="1844171" y="3648633"/>
                </a:cubicBezTo>
                <a:cubicBezTo>
                  <a:pt x="1692071" y="3900093"/>
                  <a:pt x="1535219" y="4132502"/>
                  <a:pt x="1290909" y="4216323"/>
                </a:cubicBezTo>
                <a:cubicBezTo>
                  <a:pt x="1285206" y="4218228"/>
                  <a:pt x="1278551" y="4220133"/>
                  <a:pt x="1272847" y="4222038"/>
                </a:cubicBezTo>
                <a:lnTo>
                  <a:pt x="1254786" y="4227753"/>
                </a:lnTo>
                <a:lnTo>
                  <a:pt x="1250983" y="4240135"/>
                </a:lnTo>
                <a:cubicBezTo>
                  <a:pt x="1228168" y="4319193"/>
                  <a:pt x="1231971" y="4402060"/>
                  <a:pt x="1235773" y="4483023"/>
                </a:cubicBezTo>
                <a:cubicBezTo>
                  <a:pt x="1240526" y="4574463"/>
                  <a:pt x="1244329" y="4661140"/>
                  <a:pt x="1212958" y="4739245"/>
                </a:cubicBezTo>
                <a:cubicBezTo>
                  <a:pt x="1210107" y="4744960"/>
                  <a:pt x="1209156" y="4747818"/>
                  <a:pt x="1208205" y="4748770"/>
                </a:cubicBezTo>
                <a:cubicBezTo>
                  <a:pt x="1206304" y="4748770"/>
                  <a:pt x="1201551" y="4746865"/>
                  <a:pt x="1195847" y="4741150"/>
                </a:cubicBezTo>
                <a:cubicBezTo>
                  <a:pt x="1168279" y="4717338"/>
                  <a:pt x="1147365" y="4684953"/>
                  <a:pt x="1128353" y="4653520"/>
                </a:cubicBezTo>
                <a:lnTo>
                  <a:pt x="966747" y="4394440"/>
                </a:lnTo>
                <a:cubicBezTo>
                  <a:pt x="941081" y="4353483"/>
                  <a:pt x="914463" y="4310620"/>
                  <a:pt x="900204" y="4263948"/>
                </a:cubicBezTo>
                <a:cubicBezTo>
                  <a:pt x="877389" y="4191558"/>
                  <a:pt x="887846" y="4106785"/>
                  <a:pt x="926821" y="4038205"/>
                </a:cubicBezTo>
                <a:lnTo>
                  <a:pt x="927772" y="4036300"/>
                </a:lnTo>
                <a:lnTo>
                  <a:pt x="928723" y="4033443"/>
                </a:lnTo>
                <a:cubicBezTo>
                  <a:pt x="932525" y="4020108"/>
                  <a:pt x="940130" y="4005820"/>
                  <a:pt x="947735" y="3994390"/>
                </a:cubicBezTo>
                <a:cubicBezTo>
                  <a:pt x="999069" y="3908665"/>
                  <a:pt x="1069415" y="3830560"/>
                  <a:pt x="1135958" y="3754360"/>
                </a:cubicBezTo>
                <a:cubicBezTo>
                  <a:pt x="1245279" y="3630535"/>
                  <a:pt x="1359354" y="3501948"/>
                  <a:pt x="1400231" y="3338118"/>
                </a:cubicBezTo>
                <a:cubicBezTo>
                  <a:pt x="1445861" y="3157143"/>
                  <a:pt x="1392626" y="2962833"/>
                  <a:pt x="1348897" y="2807575"/>
                </a:cubicBezTo>
                <a:lnTo>
                  <a:pt x="859327" y="1047355"/>
                </a:lnTo>
                <a:lnTo>
                  <a:pt x="440103" y="1250238"/>
                </a:lnTo>
                <a:cubicBezTo>
                  <a:pt x="420140" y="1259763"/>
                  <a:pt x="396375" y="1271192"/>
                  <a:pt x="378313" y="1292147"/>
                </a:cubicBezTo>
                <a:cubicBezTo>
                  <a:pt x="356449" y="1317865"/>
                  <a:pt x="348844" y="1351202"/>
                  <a:pt x="343140" y="1377872"/>
                </a:cubicBezTo>
                <a:lnTo>
                  <a:pt x="197695" y="2077008"/>
                </a:lnTo>
                <a:cubicBezTo>
                  <a:pt x="191991" y="2102725"/>
                  <a:pt x="186287" y="2126538"/>
                  <a:pt x="171077" y="2138920"/>
                </a:cubicBezTo>
                <a:cubicBezTo>
                  <a:pt x="160621" y="2147493"/>
                  <a:pt x="148262" y="2147493"/>
                  <a:pt x="139707" y="2146540"/>
                </a:cubicBezTo>
                <a:cubicBezTo>
                  <a:pt x="121645" y="2143683"/>
                  <a:pt x="102633" y="2132252"/>
                  <a:pt x="91225" y="2116060"/>
                </a:cubicBezTo>
                <a:cubicBezTo>
                  <a:pt x="70311" y="2086533"/>
                  <a:pt x="66509" y="2046527"/>
                  <a:pt x="63657" y="2001760"/>
                </a:cubicBezTo>
                <a:cubicBezTo>
                  <a:pt x="47497" y="1740775"/>
                  <a:pt x="43694" y="1475980"/>
                  <a:pt x="51299" y="1214995"/>
                </a:cubicBezTo>
                <a:cubicBezTo>
                  <a:pt x="53200" y="1131175"/>
                  <a:pt x="59855" y="1045450"/>
                  <a:pt x="113089" y="990205"/>
                </a:cubicBezTo>
                <a:cubicBezTo>
                  <a:pt x="153016" y="948295"/>
                  <a:pt x="213855" y="930197"/>
                  <a:pt x="267090" y="914957"/>
                </a:cubicBezTo>
                <a:lnTo>
                  <a:pt x="1061810" y="679690"/>
                </a:lnTo>
                <a:lnTo>
                  <a:pt x="1061810" y="588250"/>
                </a:lnTo>
                <a:lnTo>
                  <a:pt x="1060859" y="585392"/>
                </a:lnTo>
                <a:cubicBezTo>
                  <a:pt x="1029488" y="477760"/>
                  <a:pt x="1063711" y="347267"/>
                  <a:pt x="1153069" y="228205"/>
                </a:cubicBezTo>
                <a:cubicBezTo>
                  <a:pt x="1281403" y="56755"/>
                  <a:pt x="1467725" y="16750"/>
                  <a:pt x="1574195" y="77710"/>
                </a:cubicBezTo>
                <a:cubicBezTo>
                  <a:pt x="1674010" y="134860"/>
                  <a:pt x="1718689" y="282497"/>
                  <a:pt x="1672108" y="406322"/>
                </a:cubicBezTo>
                <a:cubicBezTo>
                  <a:pt x="1640738" y="490142"/>
                  <a:pt x="1575145" y="564437"/>
                  <a:pt x="1482935" y="622540"/>
                </a:cubicBezTo>
                <a:lnTo>
                  <a:pt x="1405934" y="670165"/>
                </a:lnTo>
                <a:lnTo>
                  <a:pt x="1496243" y="666355"/>
                </a:lnTo>
                <a:cubicBezTo>
                  <a:pt x="1505750" y="666355"/>
                  <a:pt x="1514305" y="666355"/>
                  <a:pt x="1522861" y="668260"/>
                </a:cubicBezTo>
                <a:cubicBezTo>
                  <a:pt x="1560886" y="675880"/>
                  <a:pt x="1597009" y="698740"/>
                  <a:pt x="1631232" y="721600"/>
                </a:cubicBezTo>
                <a:lnTo>
                  <a:pt x="1634084" y="723505"/>
                </a:lnTo>
                <a:cubicBezTo>
                  <a:pt x="1782381" y="821612"/>
                  <a:pt x="1939233" y="910195"/>
                  <a:pt x="2098937" y="988300"/>
                </a:cubicBezTo>
                <a:cubicBezTo>
                  <a:pt x="2144567" y="1010207"/>
                  <a:pt x="2192098" y="1031162"/>
                  <a:pt x="2243432" y="1025447"/>
                </a:cubicBezTo>
                <a:cubicBezTo>
                  <a:pt x="2307124" y="1017827"/>
                  <a:pt x="2356556" y="969250"/>
                  <a:pt x="2391729" y="934007"/>
                </a:cubicBezTo>
                <a:lnTo>
                  <a:pt x="2838521" y="492047"/>
                </a:lnTo>
                <a:cubicBezTo>
                  <a:pt x="2868941" y="461567"/>
                  <a:pt x="2892706" y="450137"/>
                  <a:pt x="2909817" y="456805"/>
                </a:cubicBezTo>
                <a:cubicBezTo>
                  <a:pt x="2926929" y="463472"/>
                  <a:pt x="2934534" y="491095"/>
                  <a:pt x="2938336" y="512050"/>
                </a:cubicBezTo>
                <a:cubicBezTo>
                  <a:pt x="2954497" y="618730"/>
                  <a:pt x="2932632" y="732077"/>
                  <a:pt x="2877496" y="824470"/>
                </a:cubicBezTo>
                <a:cubicBezTo>
                  <a:pt x="2839472" y="888287"/>
                  <a:pt x="2785286" y="943532"/>
                  <a:pt x="2733002" y="996872"/>
                </a:cubicBezTo>
                <a:lnTo>
                  <a:pt x="2492495" y="1242617"/>
                </a:lnTo>
                <a:cubicBezTo>
                  <a:pt x="2440211" y="1295958"/>
                  <a:pt x="2383173" y="1348345"/>
                  <a:pt x="2317580" y="1348345"/>
                </a:cubicBezTo>
                <a:cubicBezTo>
                  <a:pt x="2280506" y="1349297"/>
                  <a:pt x="2242481" y="1331200"/>
                  <a:pt x="2209209" y="1315960"/>
                </a:cubicBezTo>
                <a:lnTo>
                  <a:pt x="1563738" y="1022590"/>
                </a:lnTo>
                <a:cubicBezTo>
                  <a:pt x="1563738" y="1022590"/>
                  <a:pt x="1591306" y="1100695"/>
                  <a:pt x="1596059" y="1117840"/>
                </a:cubicBezTo>
                <a:cubicBezTo>
                  <a:pt x="1672108" y="1363585"/>
                  <a:pt x="1736751" y="1615045"/>
                  <a:pt x="1789986" y="1866505"/>
                </a:cubicBezTo>
                <a:lnTo>
                  <a:pt x="1795689" y="1894127"/>
                </a:lnTo>
                <a:cubicBezTo>
                  <a:pt x="1828010" y="2048433"/>
                  <a:pt x="1861282" y="2208452"/>
                  <a:pt x="1950640" y="2341802"/>
                </a:cubicBezTo>
                <a:cubicBezTo>
                  <a:pt x="2117950" y="2588500"/>
                  <a:pt x="2432605" y="2678035"/>
                  <a:pt x="2748212" y="2737090"/>
                </a:cubicBezTo>
                <a:cubicBezTo>
                  <a:pt x="2868941" y="2759950"/>
                  <a:pt x="3033398" y="2790430"/>
                  <a:pt x="3116102" y="2903777"/>
                </a:cubicBezTo>
                <a:cubicBezTo>
                  <a:pt x="3167436" y="2975215"/>
                  <a:pt x="3227325" y="3139045"/>
                  <a:pt x="3045756" y="3440987"/>
                </a:cubicBezTo>
                <a:cubicBezTo>
                  <a:pt x="2987768" y="3533380"/>
                  <a:pt x="2934534" y="3607675"/>
                  <a:pt x="2879397" y="3668635"/>
                </a:cubicBezTo>
                <a:close/>
              </a:path>
            </a:pathLst>
          </a:custGeom>
          <a:solidFill>
            <a:schemeClr val="tx2"/>
          </a:solidFill>
          <a:ln w="9497" cap="flat">
            <a:noFill/>
            <a:prstDash val="solid"/>
            <a:miter/>
          </a:ln>
        </p:spPr>
        <p:txBody>
          <a:bodyPr rtlCol="0" anchor="ctr"/>
          <a:lstStyle/>
          <a:p>
            <a:pPr defTabSz="914217"/>
            <a:endParaRPr lang="en-US" dirty="0">
              <a:solidFill>
                <a:srgbClr val="373A4A"/>
              </a:solidFill>
              <a:latin typeface="Jura" pitchFamily="2" charset="0"/>
            </a:endParaRPr>
          </a:p>
        </p:txBody>
      </p:sp>
      <p:sp>
        <p:nvSpPr>
          <p:cNvPr id="158" name="Freeform: Shape 157">
            <a:extLst>
              <a:ext uri="{FF2B5EF4-FFF2-40B4-BE49-F238E27FC236}">
                <a16:creationId xmlns:a16="http://schemas.microsoft.com/office/drawing/2014/main" id="{D442DCB1-FFCF-E815-BD00-60E861A6949E}"/>
              </a:ext>
            </a:extLst>
          </p:cNvPr>
          <p:cNvSpPr/>
          <p:nvPr/>
        </p:nvSpPr>
        <p:spPr>
          <a:xfrm>
            <a:off x="9921478" y="609276"/>
            <a:ext cx="1801532" cy="2019964"/>
          </a:xfrm>
          <a:custGeom>
            <a:avLst/>
            <a:gdLst>
              <a:gd name="connsiteX0" fmla="*/ 11420 w 3603064"/>
              <a:gd name="connsiteY0" fmla="*/ 4030403 h 4039928"/>
              <a:gd name="connsiteX1" fmla="*/ 11420 w 3603064"/>
              <a:gd name="connsiteY1" fmla="*/ 4034213 h 4039928"/>
              <a:gd name="connsiteX2" fmla="*/ 10468 w 3603064"/>
              <a:gd name="connsiteY2" fmla="*/ 4039928 h 4039928"/>
              <a:gd name="connsiteX3" fmla="*/ 24742 w 3603064"/>
              <a:gd name="connsiteY3" fmla="*/ 3945631 h 4039928"/>
              <a:gd name="connsiteX4" fmla="*/ 19034 w 3603064"/>
              <a:gd name="connsiteY4" fmla="*/ 3956108 h 4039928"/>
              <a:gd name="connsiteX5" fmla="*/ 24742 w 3603064"/>
              <a:gd name="connsiteY5" fmla="*/ 3945631 h 4039928"/>
              <a:gd name="connsiteX6" fmla="*/ 36162 w 3603064"/>
              <a:gd name="connsiteY6" fmla="*/ 3868478 h 4039928"/>
              <a:gd name="connsiteX7" fmla="*/ 29502 w 3603064"/>
              <a:gd name="connsiteY7" fmla="*/ 3890385 h 4039928"/>
              <a:gd name="connsiteX8" fmla="*/ 36162 w 3603064"/>
              <a:gd name="connsiteY8" fmla="*/ 3877050 h 4039928"/>
              <a:gd name="connsiteX9" fmla="*/ 59002 w 3603064"/>
              <a:gd name="connsiteY9" fmla="*/ 3807518 h 4039928"/>
              <a:gd name="connsiteX10" fmla="*/ 51390 w 3603064"/>
              <a:gd name="connsiteY10" fmla="*/ 3826568 h 4039928"/>
              <a:gd name="connsiteX11" fmla="*/ 47582 w 3603064"/>
              <a:gd name="connsiteY11" fmla="*/ 3842760 h 4039928"/>
              <a:gd name="connsiteX12" fmla="*/ 50438 w 3603064"/>
              <a:gd name="connsiteY12" fmla="*/ 3846570 h 4039928"/>
              <a:gd name="connsiteX13" fmla="*/ 48534 w 3603064"/>
              <a:gd name="connsiteY13" fmla="*/ 3850380 h 4039928"/>
              <a:gd name="connsiteX14" fmla="*/ 49486 w 3603064"/>
              <a:gd name="connsiteY14" fmla="*/ 3841808 h 4039928"/>
              <a:gd name="connsiteX15" fmla="*/ 59002 w 3603064"/>
              <a:gd name="connsiteY15" fmla="*/ 3807518 h 4039928"/>
              <a:gd name="connsiteX16" fmla="*/ 68994 w 3603064"/>
              <a:gd name="connsiteY16" fmla="*/ 3798350 h 4039928"/>
              <a:gd name="connsiteX17" fmla="*/ 64714 w 3603064"/>
              <a:gd name="connsiteY17" fmla="*/ 3810375 h 4039928"/>
              <a:gd name="connsiteX18" fmla="*/ 65784 w 3603064"/>
              <a:gd name="connsiteY18" fmla="*/ 3808113 h 4039928"/>
              <a:gd name="connsiteX19" fmla="*/ 65918 w 3603064"/>
              <a:gd name="connsiteY19" fmla="*/ 3807997 h 4039928"/>
              <a:gd name="connsiteX20" fmla="*/ 63642 w 3603064"/>
              <a:gd name="connsiteY20" fmla="*/ 3814304 h 4039928"/>
              <a:gd name="connsiteX21" fmla="*/ 67568 w 3603064"/>
              <a:gd name="connsiteY21" fmla="*/ 3806565 h 4039928"/>
              <a:gd name="connsiteX22" fmla="*/ 65918 w 3603064"/>
              <a:gd name="connsiteY22" fmla="*/ 3807997 h 4039928"/>
              <a:gd name="connsiteX23" fmla="*/ 66096 w 3603064"/>
              <a:gd name="connsiteY23" fmla="*/ 3807503 h 4039928"/>
              <a:gd name="connsiteX24" fmla="*/ 67568 w 3603064"/>
              <a:gd name="connsiteY24" fmla="*/ 3802755 h 4039928"/>
              <a:gd name="connsiteX25" fmla="*/ 68994 w 3603064"/>
              <a:gd name="connsiteY25" fmla="*/ 3798350 h 4039928"/>
              <a:gd name="connsiteX26" fmla="*/ 48534 w 3603064"/>
              <a:gd name="connsiteY26" fmla="*/ 3734175 h 4039928"/>
              <a:gd name="connsiteX27" fmla="*/ 43776 w 3603064"/>
              <a:gd name="connsiteY27" fmla="*/ 3753225 h 4039928"/>
              <a:gd name="connsiteX28" fmla="*/ 44728 w 3603064"/>
              <a:gd name="connsiteY28" fmla="*/ 3753225 h 4039928"/>
              <a:gd name="connsiteX29" fmla="*/ 49486 w 3603064"/>
              <a:gd name="connsiteY29" fmla="*/ 3734175 h 4039928"/>
              <a:gd name="connsiteX30" fmla="*/ 104682 w 3603064"/>
              <a:gd name="connsiteY30" fmla="*/ 3696075 h 4039928"/>
              <a:gd name="connsiteX31" fmla="*/ 104444 w 3603064"/>
              <a:gd name="connsiteY31" fmla="*/ 3697029 h 4039928"/>
              <a:gd name="connsiteX32" fmla="*/ 103730 w 3603064"/>
              <a:gd name="connsiteY32" fmla="*/ 3698933 h 4039928"/>
              <a:gd name="connsiteX33" fmla="*/ 103968 w 3603064"/>
              <a:gd name="connsiteY33" fmla="*/ 3698099 h 4039928"/>
              <a:gd name="connsiteX34" fmla="*/ 103730 w 3603064"/>
              <a:gd name="connsiteY34" fmla="*/ 3689408 h 4039928"/>
              <a:gd name="connsiteX35" fmla="*/ 92310 w 3603064"/>
              <a:gd name="connsiteY35" fmla="*/ 3716078 h 4039928"/>
              <a:gd name="connsiteX36" fmla="*/ 94214 w 3603064"/>
              <a:gd name="connsiteY36" fmla="*/ 3709410 h 4039928"/>
              <a:gd name="connsiteX37" fmla="*/ 90408 w 3603064"/>
              <a:gd name="connsiteY37" fmla="*/ 3720840 h 4039928"/>
              <a:gd name="connsiteX38" fmla="*/ 91360 w 3603064"/>
              <a:gd name="connsiteY38" fmla="*/ 3724650 h 4039928"/>
              <a:gd name="connsiteX39" fmla="*/ 103730 w 3603064"/>
              <a:gd name="connsiteY39" fmla="*/ 3689408 h 4039928"/>
              <a:gd name="connsiteX40" fmla="*/ 87554 w 3603064"/>
              <a:gd name="connsiteY40" fmla="*/ 3668453 h 4039928"/>
              <a:gd name="connsiteX41" fmla="*/ 78988 w 3603064"/>
              <a:gd name="connsiteY41" fmla="*/ 3683693 h 4039928"/>
              <a:gd name="connsiteX42" fmla="*/ 77086 w 3603064"/>
              <a:gd name="connsiteY42" fmla="*/ 3699885 h 4039928"/>
              <a:gd name="connsiteX43" fmla="*/ 80890 w 3603064"/>
              <a:gd name="connsiteY43" fmla="*/ 3687503 h 4039928"/>
              <a:gd name="connsiteX44" fmla="*/ 80890 w 3603064"/>
              <a:gd name="connsiteY44" fmla="*/ 3688455 h 4039928"/>
              <a:gd name="connsiteX45" fmla="*/ 86602 w 3603064"/>
              <a:gd name="connsiteY45" fmla="*/ 3681788 h 4039928"/>
              <a:gd name="connsiteX46" fmla="*/ 81842 w 3603064"/>
              <a:gd name="connsiteY46" fmla="*/ 3681788 h 4039928"/>
              <a:gd name="connsiteX47" fmla="*/ 87554 w 3603064"/>
              <a:gd name="connsiteY47" fmla="*/ 3668453 h 4039928"/>
              <a:gd name="connsiteX48" fmla="*/ 116102 w 3603064"/>
              <a:gd name="connsiteY48" fmla="*/ 3662143 h 4039928"/>
              <a:gd name="connsiteX49" fmla="*/ 116094 w 3603064"/>
              <a:gd name="connsiteY49" fmla="*/ 3662190 h 4039928"/>
              <a:gd name="connsiteX50" fmla="*/ 114198 w 3603064"/>
              <a:gd name="connsiteY50" fmla="*/ 3667500 h 4039928"/>
              <a:gd name="connsiteX51" fmla="*/ 116102 w 3603064"/>
              <a:gd name="connsiteY51" fmla="*/ 3662143 h 4039928"/>
              <a:gd name="connsiteX52" fmla="*/ 118006 w 3603064"/>
              <a:gd name="connsiteY52" fmla="*/ 3657975 h 4039928"/>
              <a:gd name="connsiteX53" fmla="*/ 117792 w 3603064"/>
              <a:gd name="connsiteY53" fmla="*/ 3658386 h 4039928"/>
              <a:gd name="connsiteX54" fmla="*/ 117814 w 3603064"/>
              <a:gd name="connsiteY54" fmla="*/ 3658311 h 4039928"/>
              <a:gd name="connsiteX55" fmla="*/ 118958 w 3603064"/>
              <a:gd name="connsiteY55" fmla="*/ 3654165 h 4039928"/>
              <a:gd name="connsiteX56" fmla="*/ 117814 w 3603064"/>
              <a:gd name="connsiteY56" fmla="*/ 3658311 h 4039928"/>
              <a:gd name="connsiteX57" fmla="*/ 116928 w 3603064"/>
              <a:gd name="connsiteY57" fmla="*/ 3659854 h 4039928"/>
              <a:gd name="connsiteX58" fmla="*/ 292162 w 3603064"/>
              <a:gd name="connsiteY58" fmla="*/ 3618923 h 4039928"/>
              <a:gd name="connsiteX59" fmla="*/ 286450 w 3603064"/>
              <a:gd name="connsiteY59" fmla="*/ 3621781 h 4039928"/>
              <a:gd name="connsiteX60" fmla="*/ 286450 w 3603064"/>
              <a:gd name="connsiteY60" fmla="*/ 3620828 h 4039928"/>
              <a:gd name="connsiteX61" fmla="*/ 347358 w 3603064"/>
              <a:gd name="connsiteY61" fmla="*/ 3588443 h 4039928"/>
              <a:gd name="connsiteX62" fmla="*/ 346406 w 3603064"/>
              <a:gd name="connsiteY62" fmla="*/ 3591300 h 4039928"/>
              <a:gd name="connsiteX63" fmla="*/ 333082 w 3603064"/>
              <a:gd name="connsiteY63" fmla="*/ 3597015 h 4039928"/>
              <a:gd name="connsiteX64" fmla="*/ 130378 w 3603064"/>
              <a:gd name="connsiteY64" fmla="*/ 3585585 h 4039928"/>
              <a:gd name="connsiteX65" fmla="*/ 114198 w 3603064"/>
              <a:gd name="connsiteY65" fmla="*/ 3606540 h 4039928"/>
              <a:gd name="connsiteX66" fmla="*/ 112296 w 3603064"/>
              <a:gd name="connsiteY66" fmla="*/ 3601778 h 4039928"/>
              <a:gd name="connsiteX67" fmla="*/ 108490 w 3603064"/>
              <a:gd name="connsiteY67" fmla="*/ 3566535 h 4039928"/>
              <a:gd name="connsiteX68" fmla="*/ 103730 w 3603064"/>
              <a:gd name="connsiteY68" fmla="*/ 3587490 h 4039928"/>
              <a:gd name="connsiteX69" fmla="*/ 108490 w 3603064"/>
              <a:gd name="connsiteY69" fmla="*/ 3566535 h 4039928"/>
              <a:gd name="connsiteX70" fmla="*/ 396842 w 3603064"/>
              <a:gd name="connsiteY70" fmla="*/ 3564631 h 4039928"/>
              <a:gd name="connsiteX71" fmla="*/ 404458 w 3603064"/>
              <a:gd name="connsiteY71" fmla="*/ 3564631 h 4039928"/>
              <a:gd name="connsiteX72" fmla="*/ 383520 w 3603064"/>
              <a:gd name="connsiteY72" fmla="*/ 3572251 h 4039928"/>
              <a:gd name="connsiteX73" fmla="*/ 318806 w 3603064"/>
              <a:gd name="connsiteY73" fmla="*/ 3561773 h 4039928"/>
              <a:gd name="connsiteX74" fmla="*/ 315596 w 3603064"/>
              <a:gd name="connsiteY74" fmla="*/ 3568083 h 4039928"/>
              <a:gd name="connsiteX75" fmla="*/ 309912 w 3603064"/>
              <a:gd name="connsiteY75" fmla="*/ 3570967 h 4039928"/>
              <a:gd name="connsiteX76" fmla="*/ 306592 w 3603064"/>
              <a:gd name="connsiteY76" fmla="*/ 3571555 h 4039928"/>
              <a:gd name="connsiteX77" fmla="*/ 299892 w 3603064"/>
              <a:gd name="connsiteY77" fmla="*/ 3565702 h 4039928"/>
              <a:gd name="connsiteX78" fmla="*/ 284546 w 3603064"/>
              <a:gd name="connsiteY78" fmla="*/ 3571298 h 4039928"/>
              <a:gd name="connsiteX79" fmla="*/ 301320 w 3603064"/>
              <a:gd name="connsiteY79" fmla="*/ 3572488 h 4039928"/>
              <a:gd name="connsiteX80" fmla="*/ 306592 w 3603064"/>
              <a:gd name="connsiteY80" fmla="*/ 3571555 h 4039928"/>
              <a:gd name="connsiteX81" fmla="*/ 307386 w 3603064"/>
              <a:gd name="connsiteY81" fmla="*/ 3572250 h 4039928"/>
              <a:gd name="connsiteX82" fmla="*/ 309912 w 3603064"/>
              <a:gd name="connsiteY82" fmla="*/ 3570967 h 4039928"/>
              <a:gd name="connsiteX83" fmla="*/ 318806 w 3603064"/>
              <a:gd name="connsiteY83" fmla="*/ 3569393 h 4039928"/>
              <a:gd name="connsiteX84" fmla="*/ 286450 w 3603064"/>
              <a:gd name="connsiteY84" fmla="*/ 3561773 h 4039928"/>
              <a:gd name="connsiteX85" fmla="*/ 271224 w 3603064"/>
              <a:gd name="connsiteY85" fmla="*/ 3576060 h 4039928"/>
              <a:gd name="connsiteX86" fmla="*/ 286450 w 3603064"/>
              <a:gd name="connsiteY86" fmla="*/ 3561773 h 4039928"/>
              <a:gd name="connsiteX87" fmla="*/ 364486 w 3603064"/>
              <a:gd name="connsiteY87" fmla="*/ 3550343 h 4039928"/>
              <a:gd name="connsiteX88" fmla="*/ 369722 w 3603064"/>
              <a:gd name="connsiteY88" fmla="*/ 3552962 h 4039928"/>
              <a:gd name="connsiteX89" fmla="*/ 369246 w 3603064"/>
              <a:gd name="connsiteY89" fmla="*/ 3553200 h 4039928"/>
              <a:gd name="connsiteX90" fmla="*/ 370198 w 3603064"/>
              <a:gd name="connsiteY90" fmla="*/ 3553200 h 4039928"/>
              <a:gd name="connsiteX91" fmla="*/ 346406 w 3603064"/>
              <a:gd name="connsiteY91" fmla="*/ 3564630 h 4039928"/>
              <a:gd name="connsiteX92" fmla="*/ 371148 w 3603064"/>
              <a:gd name="connsiteY92" fmla="*/ 3553200 h 4039928"/>
              <a:gd name="connsiteX93" fmla="*/ 370198 w 3603064"/>
              <a:gd name="connsiteY93" fmla="*/ 3553200 h 4039928"/>
              <a:gd name="connsiteX94" fmla="*/ 369722 w 3603064"/>
              <a:gd name="connsiteY94" fmla="*/ 3552962 h 4039928"/>
              <a:gd name="connsiteX95" fmla="*/ 371148 w 3603064"/>
              <a:gd name="connsiteY95" fmla="*/ 3552248 h 4039928"/>
              <a:gd name="connsiteX96" fmla="*/ 105634 w 3603064"/>
              <a:gd name="connsiteY96" fmla="*/ 3542723 h 4039928"/>
              <a:gd name="connsiteX97" fmla="*/ 97070 w 3603064"/>
              <a:gd name="connsiteY97" fmla="*/ 3552248 h 4039928"/>
              <a:gd name="connsiteX98" fmla="*/ 96118 w 3603064"/>
              <a:gd name="connsiteY98" fmla="*/ 3546533 h 4039928"/>
              <a:gd name="connsiteX99" fmla="*/ 91478 w 3603064"/>
              <a:gd name="connsiteY99" fmla="*/ 3554152 h 4039928"/>
              <a:gd name="connsiteX100" fmla="*/ 91124 w 3603064"/>
              <a:gd name="connsiteY100" fmla="*/ 3557621 h 4039928"/>
              <a:gd name="connsiteX101" fmla="*/ 90408 w 3603064"/>
              <a:gd name="connsiteY101" fmla="*/ 3557010 h 4039928"/>
              <a:gd name="connsiteX102" fmla="*/ 90408 w 3603064"/>
              <a:gd name="connsiteY102" fmla="*/ 3564630 h 4039928"/>
              <a:gd name="connsiteX103" fmla="*/ 91124 w 3603064"/>
              <a:gd name="connsiteY103" fmla="*/ 3557621 h 4039928"/>
              <a:gd name="connsiteX104" fmla="*/ 93130 w 3603064"/>
              <a:gd name="connsiteY104" fmla="*/ 3559332 h 4039928"/>
              <a:gd name="connsiteX105" fmla="*/ 101828 w 3603064"/>
              <a:gd name="connsiteY105" fmla="*/ 3559868 h 4039928"/>
              <a:gd name="connsiteX106" fmla="*/ 105634 w 3603064"/>
              <a:gd name="connsiteY106" fmla="*/ 3542723 h 4039928"/>
              <a:gd name="connsiteX107" fmla="*/ 404456 w 3603064"/>
              <a:gd name="connsiteY107" fmla="*/ 3537960 h 4039928"/>
              <a:gd name="connsiteX108" fmla="*/ 378762 w 3603064"/>
              <a:gd name="connsiteY108" fmla="*/ 3541770 h 4039928"/>
              <a:gd name="connsiteX109" fmla="*/ 388278 w 3603064"/>
              <a:gd name="connsiteY109" fmla="*/ 3541770 h 4039928"/>
              <a:gd name="connsiteX110" fmla="*/ 372100 w 3603064"/>
              <a:gd name="connsiteY110" fmla="*/ 3546533 h 4039928"/>
              <a:gd name="connsiteX111" fmla="*/ 404456 w 3603064"/>
              <a:gd name="connsiteY111" fmla="*/ 3537960 h 4039928"/>
              <a:gd name="connsiteX112" fmla="*/ 432054 w 3603064"/>
              <a:gd name="connsiteY112" fmla="*/ 3537008 h 4039928"/>
              <a:gd name="connsiteX113" fmla="*/ 444426 w 3603064"/>
              <a:gd name="connsiteY113" fmla="*/ 3541771 h 4039928"/>
              <a:gd name="connsiteX114" fmla="*/ 432054 w 3603064"/>
              <a:gd name="connsiteY114" fmla="*/ 3537008 h 4039928"/>
              <a:gd name="connsiteX115" fmla="*/ 381618 w 3603064"/>
              <a:gd name="connsiteY115" fmla="*/ 3529388 h 4039928"/>
              <a:gd name="connsiteX116" fmla="*/ 390182 w 3603064"/>
              <a:gd name="connsiteY116" fmla="*/ 3532245 h 4039928"/>
              <a:gd name="connsiteX117" fmla="*/ 388398 w 3603064"/>
              <a:gd name="connsiteY117" fmla="*/ 3529388 h 4039928"/>
              <a:gd name="connsiteX118" fmla="*/ 381618 w 3603064"/>
              <a:gd name="connsiteY118" fmla="*/ 3529388 h 4039928"/>
              <a:gd name="connsiteX119" fmla="*/ 45680 w 3603064"/>
              <a:gd name="connsiteY119" fmla="*/ 3517005 h 4039928"/>
              <a:gd name="connsiteX120" fmla="*/ 47278 w 3603064"/>
              <a:gd name="connsiteY120" fmla="*/ 3527834 h 4039928"/>
              <a:gd name="connsiteX121" fmla="*/ 46988 w 3603064"/>
              <a:gd name="connsiteY121" fmla="*/ 3527483 h 4039928"/>
              <a:gd name="connsiteX122" fmla="*/ 45680 w 3603064"/>
              <a:gd name="connsiteY122" fmla="*/ 3517005 h 4039928"/>
              <a:gd name="connsiteX123" fmla="*/ 477734 w 3603064"/>
              <a:gd name="connsiteY123" fmla="*/ 3500813 h 4039928"/>
              <a:gd name="connsiteX124" fmla="*/ 470122 w 3603064"/>
              <a:gd name="connsiteY124" fmla="*/ 3510338 h 4039928"/>
              <a:gd name="connsiteX125" fmla="*/ 466314 w 3603064"/>
              <a:gd name="connsiteY125" fmla="*/ 3502718 h 4039928"/>
              <a:gd name="connsiteX126" fmla="*/ 409214 w 3603064"/>
              <a:gd name="connsiteY126" fmla="*/ 3497003 h 4039928"/>
              <a:gd name="connsiteX127" fmla="*/ 387326 w 3603064"/>
              <a:gd name="connsiteY127" fmla="*/ 3511290 h 4039928"/>
              <a:gd name="connsiteX128" fmla="*/ 409214 w 3603064"/>
              <a:gd name="connsiteY128" fmla="*/ 3497003 h 4039928"/>
              <a:gd name="connsiteX129" fmla="*/ 406954 w 3603064"/>
              <a:gd name="connsiteY129" fmla="*/ 3486763 h 4039928"/>
              <a:gd name="connsiteX130" fmla="*/ 400650 w 3603064"/>
              <a:gd name="connsiteY130" fmla="*/ 3489383 h 4039928"/>
              <a:gd name="connsiteX131" fmla="*/ 408262 w 3603064"/>
              <a:gd name="connsiteY131" fmla="*/ 3488430 h 4039928"/>
              <a:gd name="connsiteX132" fmla="*/ 413974 w 3603064"/>
              <a:gd name="connsiteY132" fmla="*/ 3488430 h 4039928"/>
              <a:gd name="connsiteX133" fmla="*/ 408262 w 3603064"/>
              <a:gd name="connsiteY133" fmla="*/ 3488430 h 4039928"/>
              <a:gd name="connsiteX134" fmla="*/ 406954 w 3603064"/>
              <a:gd name="connsiteY134" fmla="*/ 3486763 h 4039928"/>
              <a:gd name="connsiteX135" fmla="*/ 531980 w 3603064"/>
              <a:gd name="connsiteY135" fmla="*/ 3486525 h 4039928"/>
              <a:gd name="connsiteX136" fmla="*/ 539594 w 3603064"/>
              <a:gd name="connsiteY136" fmla="*/ 3486525 h 4039928"/>
              <a:gd name="connsiteX137" fmla="*/ 526270 w 3603064"/>
              <a:gd name="connsiteY137" fmla="*/ 3493193 h 4039928"/>
              <a:gd name="connsiteX138" fmla="*/ 531980 w 3603064"/>
              <a:gd name="connsiteY138" fmla="*/ 3486525 h 4039928"/>
              <a:gd name="connsiteX139" fmla="*/ 201752 w 3603064"/>
              <a:gd name="connsiteY139" fmla="*/ 3480810 h 4039928"/>
              <a:gd name="connsiteX140" fmla="*/ 185574 w 3603064"/>
              <a:gd name="connsiteY140" fmla="*/ 3494145 h 4039928"/>
              <a:gd name="connsiteX141" fmla="*/ 201752 w 3603064"/>
              <a:gd name="connsiteY141" fmla="*/ 3480810 h 4039928"/>
              <a:gd name="connsiteX142" fmla="*/ 211270 w 3603064"/>
              <a:gd name="connsiteY142" fmla="*/ 3447473 h 4039928"/>
              <a:gd name="connsiteX143" fmla="*/ 194138 w 3603064"/>
              <a:gd name="connsiteY143" fmla="*/ 3471286 h 4039928"/>
              <a:gd name="connsiteX144" fmla="*/ 211270 w 3603064"/>
              <a:gd name="connsiteY144" fmla="*/ 3447473 h 4039928"/>
              <a:gd name="connsiteX145" fmla="*/ 68520 w 3603064"/>
              <a:gd name="connsiteY145" fmla="*/ 3442710 h 4039928"/>
              <a:gd name="connsiteX146" fmla="*/ 71374 w 3603064"/>
              <a:gd name="connsiteY146" fmla="*/ 3468428 h 4039928"/>
              <a:gd name="connsiteX147" fmla="*/ 68520 w 3603064"/>
              <a:gd name="connsiteY147" fmla="*/ 3442710 h 4039928"/>
              <a:gd name="connsiteX148" fmla="*/ 245530 w 3603064"/>
              <a:gd name="connsiteY148" fmla="*/ 3419851 h 4039928"/>
              <a:gd name="connsiteX149" fmla="*/ 213174 w 3603064"/>
              <a:gd name="connsiteY149" fmla="*/ 3461761 h 4039928"/>
              <a:gd name="connsiteX150" fmla="*/ 245530 w 3603064"/>
              <a:gd name="connsiteY150" fmla="*/ 3419851 h 4039928"/>
              <a:gd name="connsiteX151" fmla="*/ 654744 w 3603064"/>
              <a:gd name="connsiteY151" fmla="*/ 3414135 h 4039928"/>
              <a:gd name="connsiteX152" fmla="*/ 636662 w 3603064"/>
              <a:gd name="connsiteY152" fmla="*/ 3415088 h 4039928"/>
              <a:gd name="connsiteX153" fmla="*/ 654744 w 3603064"/>
              <a:gd name="connsiteY153" fmla="*/ 3414135 h 4039928"/>
              <a:gd name="connsiteX154" fmla="*/ 583608 w 3603064"/>
              <a:gd name="connsiteY154" fmla="*/ 3410801 h 4039928"/>
              <a:gd name="connsiteX155" fmla="*/ 570046 w 3603064"/>
              <a:gd name="connsiteY155" fmla="*/ 3412230 h 4039928"/>
              <a:gd name="connsiteX156" fmla="*/ 545302 w 3603064"/>
              <a:gd name="connsiteY156" fmla="*/ 3432233 h 4039928"/>
              <a:gd name="connsiteX157" fmla="*/ 559578 w 3603064"/>
              <a:gd name="connsiteY157" fmla="*/ 3430328 h 4039928"/>
              <a:gd name="connsiteX158" fmla="*/ 545302 w 3603064"/>
              <a:gd name="connsiteY158" fmla="*/ 3438900 h 4039928"/>
              <a:gd name="connsiteX159" fmla="*/ 548158 w 3603064"/>
              <a:gd name="connsiteY159" fmla="*/ 3442710 h 4039928"/>
              <a:gd name="connsiteX160" fmla="*/ 590030 w 3603064"/>
              <a:gd name="connsiteY160" fmla="*/ 3415088 h 4039928"/>
              <a:gd name="connsiteX161" fmla="*/ 583608 w 3603064"/>
              <a:gd name="connsiteY161" fmla="*/ 3410801 h 4039928"/>
              <a:gd name="connsiteX162" fmla="*/ 75182 w 3603064"/>
              <a:gd name="connsiteY162" fmla="*/ 3400800 h 4039928"/>
              <a:gd name="connsiteX163" fmla="*/ 69470 w 3603064"/>
              <a:gd name="connsiteY163" fmla="*/ 3420803 h 4039928"/>
              <a:gd name="connsiteX164" fmla="*/ 77086 w 3603064"/>
              <a:gd name="connsiteY164" fmla="*/ 3426518 h 4039928"/>
              <a:gd name="connsiteX165" fmla="*/ 83746 w 3603064"/>
              <a:gd name="connsiteY165" fmla="*/ 3412230 h 4039928"/>
              <a:gd name="connsiteX166" fmla="*/ 75182 w 3603064"/>
              <a:gd name="connsiteY166" fmla="*/ 3400800 h 4039928"/>
              <a:gd name="connsiteX167" fmla="*/ 670922 w 3603064"/>
              <a:gd name="connsiteY167" fmla="*/ 3376988 h 4039928"/>
              <a:gd name="connsiteX168" fmla="*/ 664260 w 3603064"/>
              <a:gd name="connsiteY168" fmla="*/ 3379845 h 4039928"/>
              <a:gd name="connsiteX169" fmla="*/ 663310 w 3603064"/>
              <a:gd name="connsiteY169" fmla="*/ 3383655 h 4039928"/>
              <a:gd name="connsiteX170" fmla="*/ 773702 w 3603064"/>
              <a:gd name="connsiteY170" fmla="*/ 3336983 h 4039928"/>
              <a:gd name="connsiteX171" fmla="*/ 767040 w 3603064"/>
              <a:gd name="connsiteY171" fmla="*/ 3344603 h 4039928"/>
              <a:gd name="connsiteX172" fmla="*/ 748006 w 3603064"/>
              <a:gd name="connsiteY172" fmla="*/ 3342698 h 4039928"/>
              <a:gd name="connsiteX173" fmla="*/ 773702 w 3603064"/>
              <a:gd name="connsiteY173" fmla="*/ 3336983 h 4039928"/>
              <a:gd name="connsiteX174" fmla="*/ 726238 w 3603064"/>
              <a:gd name="connsiteY174" fmla="*/ 3325434 h 4039928"/>
              <a:gd name="connsiteX175" fmla="*/ 726902 w 3603064"/>
              <a:gd name="connsiteY175" fmla="*/ 3325832 h 4039928"/>
              <a:gd name="connsiteX176" fmla="*/ 722312 w 3603064"/>
              <a:gd name="connsiteY176" fmla="*/ 3326505 h 4039928"/>
              <a:gd name="connsiteX177" fmla="*/ 726238 w 3603064"/>
              <a:gd name="connsiteY177" fmla="*/ 3325434 h 4039928"/>
              <a:gd name="connsiteX178" fmla="*/ 823188 w 3603064"/>
              <a:gd name="connsiteY178" fmla="*/ 3319838 h 4039928"/>
              <a:gd name="connsiteX179" fmla="*/ 834608 w 3603064"/>
              <a:gd name="connsiteY179" fmla="*/ 3327458 h 4039928"/>
              <a:gd name="connsiteX180" fmla="*/ 806058 w 3603064"/>
              <a:gd name="connsiteY180" fmla="*/ 3325553 h 4039928"/>
              <a:gd name="connsiteX181" fmla="*/ 823188 w 3603064"/>
              <a:gd name="connsiteY181" fmla="*/ 3319838 h 4039928"/>
              <a:gd name="connsiteX182" fmla="*/ 780362 w 3603064"/>
              <a:gd name="connsiteY182" fmla="*/ 3316028 h 4039928"/>
              <a:gd name="connsiteX183" fmla="*/ 777508 w 3603064"/>
              <a:gd name="connsiteY183" fmla="*/ 3324600 h 4039928"/>
              <a:gd name="connsiteX184" fmla="*/ 788928 w 3603064"/>
              <a:gd name="connsiteY184" fmla="*/ 3319838 h 4039928"/>
              <a:gd name="connsiteX185" fmla="*/ 72326 w 3603064"/>
              <a:gd name="connsiteY185" fmla="*/ 3282690 h 4039928"/>
              <a:gd name="connsiteX186" fmla="*/ 73278 w 3603064"/>
              <a:gd name="connsiteY186" fmla="*/ 3308408 h 4039928"/>
              <a:gd name="connsiteX187" fmla="*/ 77086 w 3603064"/>
              <a:gd name="connsiteY187" fmla="*/ 3289358 h 4039928"/>
              <a:gd name="connsiteX188" fmla="*/ 72326 w 3603064"/>
              <a:gd name="connsiteY188" fmla="*/ 3282690 h 4039928"/>
              <a:gd name="connsiteX189" fmla="*/ 943098 w 3603064"/>
              <a:gd name="connsiteY189" fmla="*/ 3277928 h 4039928"/>
              <a:gd name="connsiteX190" fmla="*/ 933582 w 3603064"/>
              <a:gd name="connsiteY190" fmla="*/ 3282691 h 4039928"/>
              <a:gd name="connsiteX191" fmla="*/ 943098 w 3603064"/>
              <a:gd name="connsiteY191" fmla="*/ 3277928 h 4039928"/>
              <a:gd name="connsiteX192" fmla="*/ 933582 w 3603064"/>
              <a:gd name="connsiteY192" fmla="*/ 3273166 h 4039928"/>
              <a:gd name="connsiteX193" fmla="*/ 915498 w 3603064"/>
              <a:gd name="connsiteY193" fmla="*/ 3281738 h 4039928"/>
              <a:gd name="connsiteX194" fmla="*/ 933582 w 3603064"/>
              <a:gd name="connsiteY194" fmla="*/ 3273166 h 4039928"/>
              <a:gd name="connsiteX195" fmla="*/ 989730 w 3603064"/>
              <a:gd name="connsiteY195" fmla="*/ 3236970 h 4039928"/>
              <a:gd name="connsiteX196" fmla="*/ 989730 w 3603064"/>
              <a:gd name="connsiteY196" fmla="*/ 3240780 h 4039928"/>
              <a:gd name="connsiteX197" fmla="*/ 980212 w 3603064"/>
              <a:gd name="connsiteY197" fmla="*/ 3240780 h 4039928"/>
              <a:gd name="connsiteX198" fmla="*/ 61858 w 3603064"/>
              <a:gd name="connsiteY198" fmla="*/ 3229351 h 4039928"/>
              <a:gd name="connsiteX199" fmla="*/ 59954 w 3603064"/>
              <a:gd name="connsiteY199" fmla="*/ 3252211 h 4039928"/>
              <a:gd name="connsiteX200" fmla="*/ 61858 w 3603064"/>
              <a:gd name="connsiteY200" fmla="*/ 3229351 h 4039928"/>
              <a:gd name="connsiteX201" fmla="*/ 1030188 w 3603064"/>
              <a:gd name="connsiteY201" fmla="*/ 3228651 h 4039928"/>
              <a:gd name="connsiteX202" fmla="*/ 1039214 w 3603064"/>
              <a:gd name="connsiteY202" fmla="*/ 3230303 h 4039928"/>
              <a:gd name="connsiteX203" fmla="*/ 992584 w 3603064"/>
              <a:gd name="connsiteY203" fmla="*/ 3244590 h 4039928"/>
              <a:gd name="connsiteX204" fmla="*/ 1030188 w 3603064"/>
              <a:gd name="connsiteY204" fmla="*/ 3228651 h 4039928"/>
              <a:gd name="connsiteX205" fmla="*/ 997342 w 3603064"/>
              <a:gd name="connsiteY205" fmla="*/ 3227445 h 4039928"/>
              <a:gd name="connsiteX206" fmla="*/ 983066 w 3603064"/>
              <a:gd name="connsiteY206" fmla="*/ 3230303 h 4039928"/>
              <a:gd name="connsiteX207" fmla="*/ 109442 w 3603064"/>
              <a:gd name="connsiteY207" fmla="*/ 3225540 h 4039928"/>
              <a:gd name="connsiteX208" fmla="*/ 110394 w 3603064"/>
              <a:gd name="connsiteY208" fmla="*/ 3241733 h 4039928"/>
              <a:gd name="connsiteX209" fmla="*/ 109442 w 3603064"/>
              <a:gd name="connsiteY209" fmla="*/ 3225540 h 4039928"/>
              <a:gd name="connsiteX210" fmla="*/ 121814 w 3603064"/>
              <a:gd name="connsiteY210" fmla="*/ 3205538 h 4039928"/>
              <a:gd name="connsiteX211" fmla="*/ 115150 w 3603064"/>
              <a:gd name="connsiteY211" fmla="*/ 3226493 h 4039928"/>
              <a:gd name="connsiteX212" fmla="*/ 121814 w 3603064"/>
              <a:gd name="connsiteY212" fmla="*/ 3205538 h 4039928"/>
              <a:gd name="connsiteX213" fmla="*/ 442522 w 3603064"/>
              <a:gd name="connsiteY213" fmla="*/ 3174106 h 4039928"/>
              <a:gd name="connsiteX214" fmla="*/ 412070 w 3603064"/>
              <a:gd name="connsiteY214" fmla="*/ 3209348 h 4039928"/>
              <a:gd name="connsiteX215" fmla="*/ 390182 w 3603064"/>
              <a:gd name="connsiteY215" fmla="*/ 3218873 h 4039928"/>
              <a:gd name="connsiteX216" fmla="*/ 442522 w 3603064"/>
              <a:gd name="connsiteY216" fmla="*/ 3174106 h 4039928"/>
              <a:gd name="connsiteX217" fmla="*/ 494866 w 3603064"/>
              <a:gd name="connsiteY217" fmla="*/ 3126481 h 4039928"/>
              <a:gd name="connsiteX218" fmla="*/ 474880 w 3603064"/>
              <a:gd name="connsiteY218" fmla="*/ 3151245 h 4039928"/>
              <a:gd name="connsiteX219" fmla="*/ 491058 w 3603064"/>
              <a:gd name="connsiteY219" fmla="*/ 3142673 h 4039928"/>
              <a:gd name="connsiteX220" fmla="*/ 61844 w 3603064"/>
              <a:gd name="connsiteY220" fmla="*/ 3117476 h 4039928"/>
              <a:gd name="connsiteX221" fmla="*/ 57100 w 3603064"/>
              <a:gd name="connsiteY221" fmla="*/ 3122670 h 4039928"/>
              <a:gd name="connsiteX222" fmla="*/ 58050 w 3603064"/>
              <a:gd name="connsiteY222" fmla="*/ 3133148 h 4039928"/>
              <a:gd name="connsiteX223" fmla="*/ 60906 w 3603064"/>
              <a:gd name="connsiteY223" fmla="*/ 3128385 h 4039928"/>
              <a:gd name="connsiteX224" fmla="*/ 57100 w 3603064"/>
              <a:gd name="connsiteY224" fmla="*/ 3147435 h 4039928"/>
              <a:gd name="connsiteX225" fmla="*/ 68520 w 3603064"/>
              <a:gd name="connsiteY225" fmla="*/ 3134100 h 4039928"/>
              <a:gd name="connsiteX226" fmla="*/ 71374 w 3603064"/>
              <a:gd name="connsiteY226" fmla="*/ 3142673 h 4039928"/>
              <a:gd name="connsiteX227" fmla="*/ 72326 w 3603064"/>
              <a:gd name="connsiteY227" fmla="*/ 3149340 h 4039928"/>
              <a:gd name="connsiteX228" fmla="*/ 74230 w 3603064"/>
              <a:gd name="connsiteY228" fmla="*/ 3148388 h 4039928"/>
              <a:gd name="connsiteX229" fmla="*/ 71374 w 3603064"/>
              <a:gd name="connsiteY229" fmla="*/ 3142673 h 4039928"/>
              <a:gd name="connsiteX230" fmla="*/ 73278 w 3603064"/>
              <a:gd name="connsiteY230" fmla="*/ 3136958 h 4039928"/>
              <a:gd name="connsiteX231" fmla="*/ 69470 w 3603064"/>
              <a:gd name="connsiteY231" fmla="*/ 3133148 h 4039928"/>
              <a:gd name="connsiteX232" fmla="*/ 61844 w 3603064"/>
              <a:gd name="connsiteY232" fmla="*/ 3117476 h 4039928"/>
              <a:gd name="connsiteX233" fmla="*/ 77442 w 3603064"/>
              <a:gd name="connsiteY233" fmla="*/ 3053138 h 4039928"/>
              <a:gd name="connsiteX234" fmla="*/ 75182 w 3603064"/>
              <a:gd name="connsiteY234" fmla="*/ 3062663 h 4039928"/>
              <a:gd name="connsiteX235" fmla="*/ 80890 w 3603064"/>
              <a:gd name="connsiteY235" fmla="*/ 3060758 h 4039928"/>
              <a:gd name="connsiteX236" fmla="*/ 81842 w 3603064"/>
              <a:gd name="connsiteY236" fmla="*/ 3055043 h 4039928"/>
              <a:gd name="connsiteX237" fmla="*/ 77442 w 3603064"/>
              <a:gd name="connsiteY237" fmla="*/ 3053138 h 4039928"/>
              <a:gd name="connsiteX238" fmla="*/ 597644 w 3603064"/>
              <a:gd name="connsiteY238" fmla="*/ 3028373 h 4039928"/>
              <a:gd name="connsiteX239" fmla="*/ 590626 w 3603064"/>
              <a:gd name="connsiteY239" fmla="*/ 3036231 h 4039928"/>
              <a:gd name="connsiteX240" fmla="*/ 589360 w 3603064"/>
              <a:gd name="connsiteY240" fmla="*/ 3036493 h 4039928"/>
              <a:gd name="connsiteX241" fmla="*/ 27598 w 3603064"/>
              <a:gd name="connsiteY241" fmla="*/ 2955030 h 4039928"/>
              <a:gd name="connsiteX242" fmla="*/ 39018 w 3603064"/>
              <a:gd name="connsiteY242" fmla="*/ 2955030 h 4039928"/>
              <a:gd name="connsiteX243" fmla="*/ 41874 w 3603064"/>
              <a:gd name="connsiteY243" fmla="*/ 2973128 h 4039928"/>
              <a:gd name="connsiteX244" fmla="*/ 51390 w 3603064"/>
              <a:gd name="connsiteY244" fmla="*/ 2955030 h 4039928"/>
              <a:gd name="connsiteX245" fmla="*/ 52342 w 3603064"/>
              <a:gd name="connsiteY245" fmla="*/ 2967413 h 4039928"/>
              <a:gd name="connsiteX246" fmla="*/ 54246 w 3603064"/>
              <a:gd name="connsiteY246" fmla="*/ 2966460 h 4039928"/>
              <a:gd name="connsiteX247" fmla="*/ 54246 w 3603064"/>
              <a:gd name="connsiteY247" fmla="*/ 2975985 h 4039928"/>
              <a:gd name="connsiteX248" fmla="*/ 74230 w 3603064"/>
              <a:gd name="connsiteY248" fmla="*/ 2973128 h 4039928"/>
              <a:gd name="connsiteX249" fmla="*/ 65666 w 3603064"/>
              <a:gd name="connsiteY249" fmla="*/ 2992178 h 4039928"/>
              <a:gd name="connsiteX250" fmla="*/ 71374 w 3603064"/>
              <a:gd name="connsiteY250" fmla="*/ 3006465 h 4039928"/>
              <a:gd name="connsiteX251" fmla="*/ 77086 w 3603064"/>
              <a:gd name="connsiteY251" fmla="*/ 2987415 h 4039928"/>
              <a:gd name="connsiteX252" fmla="*/ 90408 w 3603064"/>
              <a:gd name="connsiteY252" fmla="*/ 3005513 h 4039928"/>
              <a:gd name="connsiteX253" fmla="*/ 109442 w 3603064"/>
              <a:gd name="connsiteY253" fmla="*/ 3057900 h 4039928"/>
              <a:gd name="connsiteX254" fmla="*/ 97070 w 3603064"/>
              <a:gd name="connsiteY254" fmla="*/ 3064568 h 4039928"/>
              <a:gd name="connsiteX255" fmla="*/ 103730 w 3603064"/>
              <a:gd name="connsiteY255" fmla="*/ 3079808 h 4039928"/>
              <a:gd name="connsiteX256" fmla="*/ 94214 w 3603064"/>
              <a:gd name="connsiteY256" fmla="*/ 3086475 h 4039928"/>
              <a:gd name="connsiteX257" fmla="*/ 99926 w 3603064"/>
              <a:gd name="connsiteY257" fmla="*/ 3096000 h 4039928"/>
              <a:gd name="connsiteX258" fmla="*/ 111344 w 3603064"/>
              <a:gd name="connsiteY258" fmla="*/ 3088380 h 4039928"/>
              <a:gd name="connsiteX259" fmla="*/ 110394 w 3603064"/>
              <a:gd name="connsiteY259" fmla="*/ 3111240 h 4039928"/>
              <a:gd name="connsiteX260" fmla="*/ 114198 w 3603064"/>
              <a:gd name="connsiteY260" fmla="*/ 3104573 h 4039928"/>
              <a:gd name="connsiteX261" fmla="*/ 119910 w 3603064"/>
              <a:gd name="connsiteY261" fmla="*/ 3190298 h 4039928"/>
              <a:gd name="connsiteX262" fmla="*/ 124668 w 3603064"/>
              <a:gd name="connsiteY262" fmla="*/ 3187440 h 4039928"/>
              <a:gd name="connsiteX263" fmla="*/ 122764 w 3603064"/>
              <a:gd name="connsiteY263" fmla="*/ 3198870 h 4039928"/>
              <a:gd name="connsiteX264" fmla="*/ 125618 w 3603064"/>
              <a:gd name="connsiteY264" fmla="*/ 3196965 h 4039928"/>
              <a:gd name="connsiteX265" fmla="*/ 120862 w 3603064"/>
              <a:gd name="connsiteY265" fmla="*/ 3262688 h 4039928"/>
              <a:gd name="connsiteX266" fmla="*/ 126570 w 3603064"/>
              <a:gd name="connsiteY266" fmla="*/ 3250305 h 4039928"/>
              <a:gd name="connsiteX267" fmla="*/ 119910 w 3603064"/>
              <a:gd name="connsiteY267" fmla="*/ 3271260 h 4039928"/>
              <a:gd name="connsiteX268" fmla="*/ 128474 w 3603064"/>
              <a:gd name="connsiteY268" fmla="*/ 3269355 h 4039928"/>
              <a:gd name="connsiteX269" fmla="*/ 122764 w 3603064"/>
              <a:gd name="connsiteY269" fmla="*/ 3321743 h 4039928"/>
              <a:gd name="connsiteX270" fmla="*/ 128474 w 3603064"/>
              <a:gd name="connsiteY270" fmla="*/ 3321743 h 4039928"/>
              <a:gd name="connsiteX271" fmla="*/ 125618 w 3603064"/>
              <a:gd name="connsiteY271" fmla="*/ 3334125 h 4039928"/>
              <a:gd name="connsiteX272" fmla="*/ 129426 w 3603064"/>
              <a:gd name="connsiteY272" fmla="*/ 3330315 h 4039928"/>
              <a:gd name="connsiteX273" fmla="*/ 123716 w 3603064"/>
              <a:gd name="connsiteY273" fmla="*/ 3370320 h 4039928"/>
              <a:gd name="connsiteX274" fmla="*/ 134184 w 3603064"/>
              <a:gd name="connsiteY274" fmla="*/ 3359843 h 4039928"/>
              <a:gd name="connsiteX275" fmla="*/ 123716 w 3603064"/>
              <a:gd name="connsiteY275" fmla="*/ 3396038 h 4039928"/>
              <a:gd name="connsiteX276" fmla="*/ 131330 w 3603064"/>
              <a:gd name="connsiteY276" fmla="*/ 3403658 h 4039928"/>
              <a:gd name="connsiteX277" fmla="*/ 125618 w 3603064"/>
              <a:gd name="connsiteY277" fmla="*/ 3415088 h 4039928"/>
              <a:gd name="connsiteX278" fmla="*/ 130378 w 3603064"/>
              <a:gd name="connsiteY278" fmla="*/ 3414135 h 4039928"/>
              <a:gd name="connsiteX279" fmla="*/ 118958 w 3603064"/>
              <a:gd name="connsiteY279" fmla="*/ 3576060 h 4039928"/>
              <a:gd name="connsiteX280" fmla="*/ 120862 w 3603064"/>
              <a:gd name="connsiteY280" fmla="*/ 3575108 h 4039928"/>
              <a:gd name="connsiteX281" fmla="*/ 108490 w 3603064"/>
              <a:gd name="connsiteY281" fmla="*/ 3607493 h 4039928"/>
              <a:gd name="connsiteX282" fmla="*/ 114198 w 3603064"/>
              <a:gd name="connsiteY282" fmla="*/ 3616065 h 4039928"/>
              <a:gd name="connsiteX283" fmla="*/ 125618 w 3603064"/>
              <a:gd name="connsiteY283" fmla="*/ 3605588 h 4039928"/>
              <a:gd name="connsiteX284" fmla="*/ 115150 w 3603064"/>
              <a:gd name="connsiteY284" fmla="*/ 3617018 h 4039928"/>
              <a:gd name="connsiteX285" fmla="*/ 118958 w 3603064"/>
              <a:gd name="connsiteY285" fmla="*/ 3625590 h 4039928"/>
              <a:gd name="connsiteX286" fmla="*/ 114198 w 3603064"/>
              <a:gd name="connsiteY286" fmla="*/ 3634163 h 4039928"/>
              <a:gd name="connsiteX287" fmla="*/ 113248 w 3603064"/>
              <a:gd name="connsiteY287" fmla="*/ 3643688 h 4039928"/>
              <a:gd name="connsiteX288" fmla="*/ 112296 w 3603064"/>
              <a:gd name="connsiteY288" fmla="*/ 3647498 h 4039928"/>
              <a:gd name="connsiteX289" fmla="*/ 110394 w 3603064"/>
              <a:gd name="connsiteY289" fmla="*/ 3648450 h 4039928"/>
              <a:gd name="connsiteX290" fmla="*/ 118958 w 3603064"/>
              <a:gd name="connsiteY290" fmla="*/ 3648450 h 4039928"/>
              <a:gd name="connsiteX291" fmla="*/ 119910 w 3603064"/>
              <a:gd name="connsiteY291" fmla="*/ 3650355 h 4039928"/>
              <a:gd name="connsiteX292" fmla="*/ 118958 w 3603064"/>
              <a:gd name="connsiteY292" fmla="*/ 3653213 h 4039928"/>
              <a:gd name="connsiteX293" fmla="*/ 109442 w 3603064"/>
              <a:gd name="connsiteY293" fmla="*/ 3659880 h 4039928"/>
              <a:gd name="connsiteX294" fmla="*/ 105634 w 3603064"/>
              <a:gd name="connsiteY294" fmla="*/ 3657023 h 4039928"/>
              <a:gd name="connsiteX295" fmla="*/ 104682 w 3603064"/>
              <a:gd name="connsiteY295" fmla="*/ 3665595 h 4039928"/>
              <a:gd name="connsiteX296" fmla="*/ 105634 w 3603064"/>
              <a:gd name="connsiteY296" fmla="*/ 3672263 h 4039928"/>
              <a:gd name="connsiteX297" fmla="*/ 110394 w 3603064"/>
              <a:gd name="connsiteY297" fmla="*/ 3663690 h 4039928"/>
              <a:gd name="connsiteX298" fmla="*/ 113248 w 3603064"/>
              <a:gd name="connsiteY298" fmla="*/ 3663690 h 4039928"/>
              <a:gd name="connsiteX299" fmla="*/ 112058 w 3603064"/>
              <a:gd name="connsiteY299" fmla="*/ 3668334 h 4039928"/>
              <a:gd name="connsiteX300" fmla="*/ 116928 w 3603064"/>
              <a:gd name="connsiteY300" fmla="*/ 3659854 h 4039928"/>
              <a:gd name="connsiteX301" fmla="*/ 116706 w 3603064"/>
              <a:gd name="connsiteY301" fmla="*/ 3660476 h 4039928"/>
              <a:gd name="connsiteX302" fmla="*/ 113486 w 3603064"/>
              <a:gd name="connsiteY302" fmla="*/ 3666667 h 4039928"/>
              <a:gd name="connsiteX303" fmla="*/ 107538 w 3603064"/>
              <a:gd name="connsiteY303" fmla="*/ 3681788 h 4039928"/>
              <a:gd name="connsiteX304" fmla="*/ 100876 w 3603064"/>
              <a:gd name="connsiteY304" fmla="*/ 3703695 h 4039928"/>
              <a:gd name="connsiteX305" fmla="*/ 115286 w 3603064"/>
              <a:gd name="connsiteY305" fmla="*/ 3666737 h 4039928"/>
              <a:gd name="connsiteX306" fmla="*/ 115150 w 3603064"/>
              <a:gd name="connsiteY306" fmla="*/ 3667500 h 4039928"/>
              <a:gd name="connsiteX307" fmla="*/ 112414 w 3603064"/>
              <a:gd name="connsiteY307" fmla="*/ 3675327 h 4039928"/>
              <a:gd name="connsiteX308" fmla="*/ 105634 w 3603064"/>
              <a:gd name="connsiteY308" fmla="*/ 3693218 h 4039928"/>
              <a:gd name="connsiteX309" fmla="*/ 106014 w 3603064"/>
              <a:gd name="connsiteY309" fmla="*/ 3692837 h 4039928"/>
              <a:gd name="connsiteX310" fmla="*/ 105268 w 3603064"/>
              <a:gd name="connsiteY310" fmla="*/ 3694830 h 4039928"/>
              <a:gd name="connsiteX311" fmla="*/ 105634 w 3603064"/>
              <a:gd name="connsiteY311" fmla="*/ 3692265 h 4039928"/>
              <a:gd name="connsiteX312" fmla="*/ 103968 w 3603064"/>
              <a:gd name="connsiteY312" fmla="*/ 3698099 h 4039928"/>
              <a:gd name="connsiteX313" fmla="*/ 101590 w 3603064"/>
              <a:gd name="connsiteY313" fmla="*/ 3704841 h 4039928"/>
              <a:gd name="connsiteX314" fmla="*/ 103730 w 3603064"/>
              <a:gd name="connsiteY314" fmla="*/ 3699885 h 4039928"/>
              <a:gd name="connsiteX315" fmla="*/ 104444 w 3603064"/>
              <a:gd name="connsiteY315" fmla="*/ 3697029 h 4039928"/>
              <a:gd name="connsiteX316" fmla="*/ 105268 w 3603064"/>
              <a:gd name="connsiteY316" fmla="*/ 3694830 h 4039928"/>
              <a:gd name="connsiteX317" fmla="*/ 103730 w 3603064"/>
              <a:gd name="connsiteY317" fmla="*/ 3705600 h 4039928"/>
              <a:gd name="connsiteX318" fmla="*/ 104682 w 3603064"/>
              <a:gd name="connsiteY318" fmla="*/ 3699885 h 4039928"/>
              <a:gd name="connsiteX319" fmla="*/ 110394 w 3603064"/>
              <a:gd name="connsiteY319" fmla="*/ 3683693 h 4039928"/>
              <a:gd name="connsiteX320" fmla="*/ 106586 w 3603064"/>
              <a:gd name="connsiteY320" fmla="*/ 3692265 h 4039928"/>
              <a:gd name="connsiteX321" fmla="*/ 106014 w 3603064"/>
              <a:gd name="connsiteY321" fmla="*/ 3692837 h 4039928"/>
              <a:gd name="connsiteX322" fmla="*/ 110156 w 3603064"/>
              <a:gd name="connsiteY322" fmla="*/ 3681788 h 4039928"/>
              <a:gd name="connsiteX323" fmla="*/ 112414 w 3603064"/>
              <a:gd name="connsiteY323" fmla="*/ 3675327 h 4039928"/>
              <a:gd name="connsiteX324" fmla="*/ 116102 w 3603064"/>
              <a:gd name="connsiteY324" fmla="*/ 3665595 h 4039928"/>
              <a:gd name="connsiteX325" fmla="*/ 116102 w 3603064"/>
              <a:gd name="connsiteY325" fmla="*/ 3664643 h 4039928"/>
              <a:gd name="connsiteX326" fmla="*/ 115286 w 3603064"/>
              <a:gd name="connsiteY326" fmla="*/ 3666737 h 4039928"/>
              <a:gd name="connsiteX327" fmla="*/ 116094 w 3603064"/>
              <a:gd name="connsiteY327" fmla="*/ 3662190 h 4039928"/>
              <a:gd name="connsiteX328" fmla="*/ 116706 w 3603064"/>
              <a:gd name="connsiteY328" fmla="*/ 3660476 h 4039928"/>
              <a:gd name="connsiteX329" fmla="*/ 117792 w 3603064"/>
              <a:gd name="connsiteY329" fmla="*/ 3658386 h 4039928"/>
              <a:gd name="connsiteX330" fmla="*/ 116460 w 3603064"/>
              <a:gd name="connsiteY330" fmla="*/ 3663214 h 4039928"/>
              <a:gd name="connsiteX331" fmla="*/ 116102 w 3603064"/>
              <a:gd name="connsiteY331" fmla="*/ 3666548 h 4039928"/>
              <a:gd name="connsiteX332" fmla="*/ 118006 w 3603064"/>
              <a:gd name="connsiteY332" fmla="*/ 3659880 h 4039928"/>
              <a:gd name="connsiteX333" fmla="*/ 118364 w 3603064"/>
              <a:gd name="connsiteY333" fmla="*/ 3659166 h 4039928"/>
              <a:gd name="connsiteX334" fmla="*/ 118212 w 3603064"/>
              <a:gd name="connsiteY334" fmla="*/ 3661890 h 4039928"/>
              <a:gd name="connsiteX335" fmla="*/ 118958 w 3603064"/>
              <a:gd name="connsiteY335" fmla="*/ 3659881 h 4039928"/>
              <a:gd name="connsiteX336" fmla="*/ 118208 w 3603064"/>
              <a:gd name="connsiteY336" fmla="*/ 3661969 h 4039928"/>
              <a:gd name="connsiteX337" fmla="*/ 118006 w 3603064"/>
              <a:gd name="connsiteY337" fmla="*/ 3665595 h 4039928"/>
              <a:gd name="connsiteX338" fmla="*/ 120862 w 3603064"/>
              <a:gd name="connsiteY338" fmla="*/ 3658928 h 4039928"/>
              <a:gd name="connsiteX339" fmla="*/ 120862 w 3603064"/>
              <a:gd name="connsiteY339" fmla="*/ 3670358 h 4039928"/>
              <a:gd name="connsiteX340" fmla="*/ 122764 w 3603064"/>
              <a:gd name="connsiteY340" fmla="*/ 3659880 h 4039928"/>
              <a:gd name="connsiteX341" fmla="*/ 126570 w 3603064"/>
              <a:gd name="connsiteY341" fmla="*/ 3667500 h 4039928"/>
              <a:gd name="connsiteX342" fmla="*/ 132282 w 3603064"/>
              <a:gd name="connsiteY342" fmla="*/ 3672263 h 4039928"/>
              <a:gd name="connsiteX343" fmla="*/ 132282 w 3603064"/>
              <a:gd name="connsiteY343" fmla="*/ 3666548 h 4039928"/>
              <a:gd name="connsiteX344" fmla="*/ 130378 w 3603064"/>
              <a:gd name="connsiteY344" fmla="*/ 3664643 h 4039928"/>
              <a:gd name="connsiteX345" fmla="*/ 134184 w 3603064"/>
              <a:gd name="connsiteY345" fmla="*/ 3661785 h 4039928"/>
              <a:gd name="connsiteX346" fmla="*/ 136088 w 3603064"/>
              <a:gd name="connsiteY346" fmla="*/ 3660833 h 4039928"/>
              <a:gd name="connsiteX347" fmla="*/ 137990 w 3603064"/>
              <a:gd name="connsiteY347" fmla="*/ 3659880 h 4039928"/>
              <a:gd name="connsiteX348" fmla="*/ 144654 w 3603064"/>
              <a:gd name="connsiteY348" fmla="*/ 3656070 h 4039928"/>
              <a:gd name="connsiteX349" fmla="*/ 155954 w 3603064"/>
              <a:gd name="connsiteY349" fmla="*/ 3648569 h 4039928"/>
              <a:gd name="connsiteX350" fmla="*/ 159878 w 3603064"/>
              <a:gd name="connsiteY350" fmla="*/ 3643108 h 4039928"/>
              <a:gd name="connsiteX351" fmla="*/ 159878 w 3603064"/>
              <a:gd name="connsiteY351" fmla="*/ 3639878 h 4039928"/>
              <a:gd name="connsiteX352" fmla="*/ 160830 w 3603064"/>
              <a:gd name="connsiteY352" fmla="*/ 3641783 h 4039928"/>
              <a:gd name="connsiteX353" fmla="*/ 179508 w 3603064"/>
              <a:gd name="connsiteY353" fmla="*/ 3630829 h 4039928"/>
              <a:gd name="connsiteX354" fmla="*/ 196042 w 3603064"/>
              <a:gd name="connsiteY354" fmla="*/ 3619875 h 4039928"/>
              <a:gd name="connsiteX355" fmla="*/ 193186 w 3603064"/>
              <a:gd name="connsiteY355" fmla="*/ 3614160 h 4039928"/>
              <a:gd name="connsiteX356" fmla="*/ 211270 w 3603064"/>
              <a:gd name="connsiteY356" fmla="*/ 3605588 h 4039928"/>
              <a:gd name="connsiteX357" fmla="*/ 208414 w 3603064"/>
              <a:gd name="connsiteY357" fmla="*/ 3604635 h 4039928"/>
              <a:gd name="connsiteX358" fmla="*/ 261706 w 3603064"/>
              <a:gd name="connsiteY358" fmla="*/ 3573203 h 4039928"/>
              <a:gd name="connsiteX359" fmla="*/ 246482 w 3603064"/>
              <a:gd name="connsiteY359" fmla="*/ 3573203 h 4039928"/>
              <a:gd name="connsiteX360" fmla="*/ 313098 w 3603064"/>
              <a:gd name="connsiteY360" fmla="*/ 3537960 h 4039928"/>
              <a:gd name="connsiteX361" fmla="*/ 309290 w 3603064"/>
              <a:gd name="connsiteY361" fmla="*/ 3536055 h 4039928"/>
              <a:gd name="connsiteX362" fmla="*/ 325470 w 3603064"/>
              <a:gd name="connsiteY362" fmla="*/ 3533198 h 4039928"/>
              <a:gd name="connsiteX363" fmla="*/ 320710 w 3603064"/>
              <a:gd name="connsiteY363" fmla="*/ 3527483 h 4039928"/>
              <a:gd name="connsiteX364" fmla="*/ 386374 w 3603064"/>
              <a:gd name="connsiteY364" fmla="*/ 3501765 h 4039928"/>
              <a:gd name="connsiteX365" fmla="*/ 378762 w 3603064"/>
              <a:gd name="connsiteY365" fmla="*/ 3492240 h 4039928"/>
              <a:gd name="connsiteX366" fmla="*/ 460606 w 3603064"/>
              <a:gd name="connsiteY366" fmla="*/ 3456998 h 4039928"/>
              <a:gd name="connsiteX367" fmla="*/ 460606 w 3603064"/>
              <a:gd name="connsiteY367" fmla="*/ 3457950 h 4039928"/>
              <a:gd name="connsiteX368" fmla="*/ 472976 w 3603064"/>
              <a:gd name="connsiteY368" fmla="*/ 3455093 h 4039928"/>
              <a:gd name="connsiteX369" fmla="*/ 472976 w 3603064"/>
              <a:gd name="connsiteY369" fmla="*/ 3454140 h 4039928"/>
              <a:gd name="connsiteX370" fmla="*/ 464410 w 3603064"/>
              <a:gd name="connsiteY370" fmla="*/ 3456045 h 4039928"/>
              <a:gd name="connsiteX371" fmla="*/ 495816 w 3603064"/>
              <a:gd name="connsiteY371" fmla="*/ 3446520 h 4039928"/>
              <a:gd name="connsiteX372" fmla="*/ 501526 w 3603064"/>
              <a:gd name="connsiteY372" fmla="*/ 3432233 h 4039928"/>
              <a:gd name="connsiteX373" fmla="*/ 545302 w 3603064"/>
              <a:gd name="connsiteY373" fmla="*/ 3411278 h 4039928"/>
              <a:gd name="connsiteX374" fmla="*/ 542448 w 3603064"/>
              <a:gd name="connsiteY374" fmla="*/ 3408420 h 4039928"/>
              <a:gd name="connsiteX375" fmla="*/ 663310 w 3603064"/>
              <a:gd name="connsiteY375" fmla="*/ 3353175 h 4039928"/>
              <a:gd name="connsiteX376" fmla="*/ 728022 w 3603064"/>
              <a:gd name="connsiteY376" fmla="*/ 3343650 h 4039928"/>
              <a:gd name="connsiteX377" fmla="*/ 706134 w 3603064"/>
              <a:gd name="connsiteY377" fmla="*/ 3340793 h 4039928"/>
              <a:gd name="connsiteX378" fmla="*/ 728022 w 3603064"/>
              <a:gd name="connsiteY378" fmla="*/ 3326505 h 4039928"/>
              <a:gd name="connsiteX379" fmla="*/ 726902 w 3603064"/>
              <a:gd name="connsiteY379" fmla="*/ 3325832 h 4039928"/>
              <a:gd name="connsiteX380" fmla="*/ 727694 w 3603064"/>
              <a:gd name="connsiteY380" fmla="*/ 3325716 h 4039928"/>
              <a:gd name="connsiteX381" fmla="*/ 741346 w 3603064"/>
              <a:gd name="connsiteY381" fmla="*/ 3327458 h 4039928"/>
              <a:gd name="connsiteX382" fmla="*/ 739442 w 3603064"/>
              <a:gd name="connsiteY382" fmla="*/ 3320790 h 4039928"/>
              <a:gd name="connsiteX383" fmla="*/ 753718 w 3603064"/>
              <a:gd name="connsiteY383" fmla="*/ 3323648 h 4039928"/>
              <a:gd name="connsiteX384" fmla="*/ 853642 w 3603064"/>
              <a:gd name="connsiteY384" fmla="*/ 3273165 h 4039928"/>
              <a:gd name="connsiteX385" fmla="*/ 852690 w 3603064"/>
              <a:gd name="connsiteY385" fmla="*/ 3280785 h 4039928"/>
              <a:gd name="connsiteX386" fmla="*/ 904078 w 3603064"/>
              <a:gd name="connsiteY386" fmla="*/ 3263640 h 4039928"/>
              <a:gd name="connsiteX387" fmla="*/ 898370 w 3603064"/>
              <a:gd name="connsiteY387" fmla="*/ 3262688 h 4039928"/>
              <a:gd name="connsiteX388" fmla="*/ 962130 w 3603064"/>
              <a:gd name="connsiteY388" fmla="*/ 3248400 h 4039928"/>
              <a:gd name="connsiteX389" fmla="*/ 937386 w 3603064"/>
              <a:gd name="connsiteY389" fmla="*/ 3261735 h 4039928"/>
              <a:gd name="connsiteX390" fmla="*/ 960226 w 3603064"/>
              <a:gd name="connsiteY390" fmla="*/ 3251258 h 4039928"/>
              <a:gd name="connsiteX391" fmla="*/ 961178 w 3603064"/>
              <a:gd name="connsiteY391" fmla="*/ 3260783 h 4039928"/>
              <a:gd name="connsiteX392" fmla="*/ 932630 w 3603064"/>
              <a:gd name="connsiteY392" fmla="*/ 3264593 h 4039928"/>
              <a:gd name="connsiteX393" fmla="*/ 938338 w 3603064"/>
              <a:gd name="connsiteY393" fmla="*/ 3266498 h 4039928"/>
              <a:gd name="connsiteX394" fmla="*/ 905982 w 3603064"/>
              <a:gd name="connsiteY394" fmla="*/ 3274118 h 4039928"/>
              <a:gd name="connsiteX395" fmla="*/ 922162 w 3603064"/>
              <a:gd name="connsiteY395" fmla="*/ 3266498 h 4039928"/>
              <a:gd name="connsiteX396" fmla="*/ 886950 w 3603064"/>
              <a:gd name="connsiteY396" fmla="*/ 3277928 h 4039928"/>
              <a:gd name="connsiteX397" fmla="*/ 892658 w 3603064"/>
              <a:gd name="connsiteY397" fmla="*/ 3290310 h 4039928"/>
              <a:gd name="connsiteX398" fmla="*/ 845076 w 3603064"/>
              <a:gd name="connsiteY398" fmla="*/ 3293168 h 4039928"/>
              <a:gd name="connsiteX399" fmla="*/ 848882 w 3603064"/>
              <a:gd name="connsiteY399" fmla="*/ 3288405 h 4039928"/>
              <a:gd name="connsiteX400" fmla="*/ 821286 w 3603064"/>
              <a:gd name="connsiteY400" fmla="*/ 3296978 h 4039928"/>
              <a:gd name="connsiteX401" fmla="*/ 838414 w 3603064"/>
              <a:gd name="connsiteY401" fmla="*/ 3297930 h 4039928"/>
              <a:gd name="connsiteX402" fmla="*/ 812720 w 3603064"/>
              <a:gd name="connsiteY402" fmla="*/ 3304598 h 4039928"/>
              <a:gd name="connsiteX403" fmla="*/ 858398 w 3603064"/>
              <a:gd name="connsiteY403" fmla="*/ 3296025 h 4039928"/>
              <a:gd name="connsiteX404" fmla="*/ 862206 w 3603064"/>
              <a:gd name="connsiteY404" fmla="*/ 3303645 h 4039928"/>
              <a:gd name="connsiteX405" fmla="*/ 733732 w 3603064"/>
              <a:gd name="connsiteY405" fmla="*/ 3348413 h 4039928"/>
              <a:gd name="connsiteX406" fmla="*/ 733732 w 3603064"/>
              <a:gd name="connsiteY406" fmla="*/ 3359843 h 4039928"/>
              <a:gd name="connsiteX407" fmla="*/ 706134 w 3603064"/>
              <a:gd name="connsiteY407" fmla="*/ 3369368 h 4039928"/>
              <a:gd name="connsiteX408" fmla="*/ 724214 w 3603064"/>
              <a:gd name="connsiteY408" fmla="*/ 3374130 h 4039928"/>
              <a:gd name="connsiteX409" fmla="*/ 642372 w 3603064"/>
              <a:gd name="connsiteY409" fmla="*/ 3397943 h 4039928"/>
              <a:gd name="connsiteX410" fmla="*/ 653792 w 3603064"/>
              <a:gd name="connsiteY410" fmla="*/ 3397943 h 4039928"/>
              <a:gd name="connsiteX411" fmla="*/ 597644 w 3603064"/>
              <a:gd name="connsiteY411" fmla="*/ 3416040 h 4039928"/>
              <a:gd name="connsiteX412" fmla="*/ 630952 w 3603064"/>
              <a:gd name="connsiteY412" fmla="*/ 3415088 h 4039928"/>
              <a:gd name="connsiteX413" fmla="*/ 622386 w 3603064"/>
              <a:gd name="connsiteY413" fmla="*/ 3422708 h 4039928"/>
              <a:gd name="connsiteX414" fmla="*/ 630952 w 3603064"/>
              <a:gd name="connsiteY414" fmla="*/ 3424613 h 4039928"/>
              <a:gd name="connsiteX415" fmla="*/ 593838 w 3603064"/>
              <a:gd name="connsiteY415" fmla="*/ 3420803 h 4039928"/>
              <a:gd name="connsiteX416" fmla="*/ 584322 w 3603064"/>
              <a:gd name="connsiteY416" fmla="*/ 3435090 h 4039928"/>
              <a:gd name="connsiteX417" fmla="*/ 517704 w 3603064"/>
              <a:gd name="connsiteY417" fmla="*/ 3456998 h 4039928"/>
              <a:gd name="connsiteX418" fmla="*/ 506284 w 3603064"/>
              <a:gd name="connsiteY418" fmla="*/ 3471285 h 4039928"/>
              <a:gd name="connsiteX419" fmla="*/ 554818 w 3603064"/>
              <a:gd name="connsiteY419" fmla="*/ 3464618 h 4039928"/>
              <a:gd name="connsiteX420" fmla="*/ 540544 w 3603064"/>
              <a:gd name="connsiteY420" fmla="*/ 3462713 h 4039928"/>
              <a:gd name="connsiteX421" fmla="*/ 576706 w 3603064"/>
              <a:gd name="connsiteY421" fmla="*/ 3446520 h 4039928"/>
              <a:gd name="connsiteX422" fmla="*/ 551012 w 3603064"/>
              <a:gd name="connsiteY422" fmla="*/ 3458903 h 4039928"/>
              <a:gd name="connsiteX423" fmla="*/ 569094 w 3603064"/>
              <a:gd name="connsiteY423" fmla="*/ 3456045 h 4039928"/>
              <a:gd name="connsiteX424" fmla="*/ 539594 w 3603064"/>
              <a:gd name="connsiteY424" fmla="*/ 3476048 h 4039928"/>
              <a:gd name="connsiteX425" fmla="*/ 541496 w 3603064"/>
              <a:gd name="connsiteY425" fmla="*/ 3476048 h 4039928"/>
              <a:gd name="connsiteX426" fmla="*/ 501526 w 3603064"/>
              <a:gd name="connsiteY426" fmla="*/ 3492240 h 4039928"/>
              <a:gd name="connsiteX427" fmla="*/ 512946 w 3603064"/>
              <a:gd name="connsiteY427" fmla="*/ 3475095 h 4039928"/>
              <a:gd name="connsiteX428" fmla="*/ 403506 w 3603064"/>
              <a:gd name="connsiteY428" fmla="*/ 3534150 h 4039928"/>
              <a:gd name="connsiteX429" fmla="*/ 426346 w 3603064"/>
              <a:gd name="connsiteY429" fmla="*/ 3530340 h 4039928"/>
              <a:gd name="connsiteX430" fmla="*/ 396842 w 3603064"/>
              <a:gd name="connsiteY430" fmla="*/ 3553200 h 4039928"/>
              <a:gd name="connsiteX431" fmla="*/ 413974 w 3603064"/>
              <a:gd name="connsiteY431" fmla="*/ 3549390 h 4039928"/>
              <a:gd name="connsiteX432" fmla="*/ 413974 w 3603064"/>
              <a:gd name="connsiteY432" fmla="*/ 3548438 h 4039928"/>
              <a:gd name="connsiteX433" fmla="*/ 419682 w 3603064"/>
              <a:gd name="connsiteY433" fmla="*/ 3549390 h 4039928"/>
              <a:gd name="connsiteX434" fmla="*/ 374954 w 3603064"/>
              <a:gd name="connsiteY434" fmla="*/ 3560820 h 4039928"/>
              <a:gd name="connsiteX435" fmla="*/ 372100 w 3603064"/>
              <a:gd name="connsiteY435" fmla="*/ 3572250 h 4039928"/>
              <a:gd name="connsiteX436" fmla="*/ 368294 w 3603064"/>
              <a:gd name="connsiteY436" fmla="*/ 3563678 h 4039928"/>
              <a:gd name="connsiteX437" fmla="*/ 347358 w 3603064"/>
              <a:gd name="connsiteY437" fmla="*/ 3575108 h 4039928"/>
              <a:gd name="connsiteX438" fmla="*/ 365438 w 3603064"/>
              <a:gd name="connsiteY438" fmla="*/ 3577013 h 4039928"/>
              <a:gd name="connsiteX439" fmla="*/ 327372 w 3603064"/>
              <a:gd name="connsiteY439" fmla="*/ 3589395 h 4039928"/>
              <a:gd name="connsiteX440" fmla="*/ 329274 w 3603064"/>
              <a:gd name="connsiteY440" fmla="*/ 3590348 h 4039928"/>
              <a:gd name="connsiteX441" fmla="*/ 316904 w 3603064"/>
              <a:gd name="connsiteY441" fmla="*/ 3595110 h 4039928"/>
              <a:gd name="connsiteX442" fmla="*/ 328322 w 3603064"/>
              <a:gd name="connsiteY442" fmla="*/ 3593205 h 4039928"/>
              <a:gd name="connsiteX443" fmla="*/ 283594 w 3603064"/>
              <a:gd name="connsiteY443" fmla="*/ 3620828 h 4039928"/>
              <a:gd name="connsiteX444" fmla="*/ 272174 w 3603064"/>
              <a:gd name="connsiteY444" fmla="*/ 3623685 h 4039928"/>
              <a:gd name="connsiteX445" fmla="*/ 273126 w 3603064"/>
              <a:gd name="connsiteY445" fmla="*/ 3627495 h 4039928"/>
              <a:gd name="connsiteX446" fmla="*/ 261706 w 3603064"/>
              <a:gd name="connsiteY446" fmla="*/ 3630353 h 4039928"/>
              <a:gd name="connsiteX447" fmla="*/ 257900 w 3603064"/>
              <a:gd name="connsiteY447" fmla="*/ 3646545 h 4039928"/>
              <a:gd name="connsiteX448" fmla="*/ 258852 w 3603064"/>
              <a:gd name="connsiteY448" fmla="*/ 3645593 h 4039928"/>
              <a:gd name="connsiteX449" fmla="*/ 256950 w 3603064"/>
              <a:gd name="connsiteY449" fmla="*/ 3655118 h 4039928"/>
              <a:gd name="connsiteX450" fmla="*/ 236012 w 3603064"/>
              <a:gd name="connsiteY450" fmla="*/ 3662738 h 4039928"/>
              <a:gd name="connsiteX451" fmla="*/ 190332 w 3603064"/>
              <a:gd name="connsiteY451" fmla="*/ 3668453 h 4039928"/>
              <a:gd name="connsiteX452" fmla="*/ 188430 w 3603064"/>
              <a:gd name="connsiteY452" fmla="*/ 3677978 h 4039928"/>
              <a:gd name="connsiteX453" fmla="*/ 177962 w 3603064"/>
              <a:gd name="connsiteY453" fmla="*/ 3698933 h 4039928"/>
              <a:gd name="connsiteX454" fmla="*/ 185574 w 3603064"/>
              <a:gd name="connsiteY454" fmla="*/ 3697028 h 4039928"/>
              <a:gd name="connsiteX455" fmla="*/ 176058 w 3603064"/>
              <a:gd name="connsiteY455" fmla="*/ 3702743 h 4039928"/>
              <a:gd name="connsiteX456" fmla="*/ 177962 w 3603064"/>
              <a:gd name="connsiteY456" fmla="*/ 3708458 h 4039928"/>
              <a:gd name="connsiteX457" fmla="*/ 174154 w 3603064"/>
              <a:gd name="connsiteY457" fmla="*/ 3707505 h 4039928"/>
              <a:gd name="connsiteX458" fmla="*/ 169396 w 3603064"/>
              <a:gd name="connsiteY458" fmla="*/ 3711315 h 4039928"/>
              <a:gd name="connsiteX459" fmla="*/ 158928 w 3603064"/>
              <a:gd name="connsiteY459" fmla="*/ 3722745 h 4039928"/>
              <a:gd name="connsiteX460" fmla="*/ 174154 w 3603064"/>
              <a:gd name="connsiteY460" fmla="*/ 3720840 h 4039928"/>
              <a:gd name="connsiteX461" fmla="*/ 162734 w 3603064"/>
              <a:gd name="connsiteY461" fmla="*/ 3726555 h 4039928"/>
              <a:gd name="connsiteX462" fmla="*/ 149410 w 3603064"/>
              <a:gd name="connsiteY462" fmla="*/ 3740843 h 4039928"/>
              <a:gd name="connsiteX463" fmla="*/ 159878 w 3603064"/>
              <a:gd name="connsiteY463" fmla="*/ 3737985 h 4039928"/>
              <a:gd name="connsiteX464" fmla="*/ 133234 w 3603064"/>
              <a:gd name="connsiteY464" fmla="*/ 3757988 h 4039928"/>
              <a:gd name="connsiteX465" fmla="*/ 151314 w 3603064"/>
              <a:gd name="connsiteY465" fmla="*/ 3728460 h 4039928"/>
              <a:gd name="connsiteX466" fmla="*/ 133234 w 3603064"/>
              <a:gd name="connsiteY466" fmla="*/ 3737033 h 4039928"/>
              <a:gd name="connsiteX467" fmla="*/ 125618 w 3603064"/>
              <a:gd name="connsiteY467" fmla="*/ 3729413 h 4039928"/>
              <a:gd name="connsiteX468" fmla="*/ 114198 w 3603064"/>
              <a:gd name="connsiteY468" fmla="*/ 3737985 h 4039928"/>
              <a:gd name="connsiteX469" fmla="*/ 101828 w 3603064"/>
              <a:gd name="connsiteY469" fmla="*/ 3756083 h 4039928"/>
              <a:gd name="connsiteX470" fmla="*/ 90408 w 3603064"/>
              <a:gd name="connsiteY470" fmla="*/ 3772275 h 4039928"/>
              <a:gd name="connsiteX471" fmla="*/ 88506 w 3603064"/>
              <a:gd name="connsiteY471" fmla="*/ 3772275 h 4039928"/>
              <a:gd name="connsiteX472" fmla="*/ 87554 w 3603064"/>
              <a:gd name="connsiteY472" fmla="*/ 3770370 h 4039928"/>
              <a:gd name="connsiteX473" fmla="*/ 85650 w 3603064"/>
              <a:gd name="connsiteY473" fmla="*/ 3767513 h 4039928"/>
              <a:gd name="connsiteX474" fmla="*/ 85650 w 3603064"/>
              <a:gd name="connsiteY474" fmla="*/ 3762750 h 4039928"/>
              <a:gd name="connsiteX475" fmla="*/ 79940 w 3603064"/>
              <a:gd name="connsiteY475" fmla="*/ 3780848 h 4039928"/>
              <a:gd name="connsiteX476" fmla="*/ 73278 w 3603064"/>
              <a:gd name="connsiteY476" fmla="*/ 3800850 h 4039928"/>
              <a:gd name="connsiteX477" fmla="*/ 64714 w 3603064"/>
              <a:gd name="connsiteY477" fmla="*/ 3825615 h 4039928"/>
              <a:gd name="connsiteX478" fmla="*/ 64714 w 3603064"/>
              <a:gd name="connsiteY478" fmla="*/ 3830378 h 4039928"/>
              <a:gd name="connsiteX479" fmla="*/ 64714 w 3603064"/>
              <a:gd name="connsiteY479" fmla="*/ 3838950 h 4039928"/>
              <a:gd name="connsiteX480" fmla="*/ 69470 w 3603064"/>
              <a:gd name="connsiteY480" fmla="*/ 3841808 h 4039928"/>
              <a:gd name="connsiteX481" fmla="*/ 72326 w 3603064"/>
              <a:gd name="connsiteY481" fmla="*/ 3855143 h 4039928"/>
              <a:gd name="connsiteX482" fmla="*/ 75182 w 3603064"/>
              <a:gd name="connsiteY482" fmla="*/ 3850380 h 4039928"/>
              <a:gd name="connsiteX483" fmla="*/ 78036 w 3603064"/>
              <a:gd name="connsiteY483" fmla="*/ 3846570 h 4039928"/>
              <a:gd name="connsiteX484" fmla="*/ 82794 w 3603064"/>
              <a:gd name="connsiteY484" fmla="*/ 3837998 h 4039928"/>
              <a:gd name="connsiteX485" fmla="*/ 90408 w 3603064"/>
              <a:gd name="connsiteY485" fmla="*/ 3819900 h 4039928"/>
              <a:gd name="connsiteX486" fmla="*/ 99926 w 3603064"/>
              <a:gd name="connsiteY486" fmla="*/ 3786563 h 4039928"/>
              <a:gd name="connsiteX487" fmla="*/ 107538 w 3603064"/>
              <a:gd name="connsiteY487" fmla="*/ 3760845 h 4039928"/>
              <a:gd name="connsiteX488" fmla="*/ 109442 w 3603064"/>
              <a:gd name="connsiteY488" fmla="*/ 3756083 h 4039928"/>
              <a:gd name="connsiteX489" fmla="*/ 112296 w 3603064"/>
              <a:gd name="connsiteY489" fmla="*/ 3753225 h 4039928"/>
              <a:gd name="connsiteX490" fmla="*/ 119910 w 3603064"/>
              <a:gd name="connsiteY490" fmla="*/ 3749415 h 4039928"/>
              <a:gd name="connsiteX491" fmla="*/ 112296 w 3603064"/>
              <a:gd name="connsiteY491" fmla="*/ 3772275 h 4039928"/>
              <a:gd name="connsiteX492" fmla="*/ 109442 w 3603064"/>
              <a:gd name="connsiteY492" fmla="*/ 3777038 h 4039928"/>
              <a:gd name="connsiteX493" fmla="*/ 106586 w 3603064"/>
              <a:gd name="connsiteY493" fmla="*/ 3781800 h 4039928"/>
              <a:gd name="connsiteX494" fmla="*/ 99926 w 3603064"/>
              <a:gd name="connsiteY494" fmla="*/ 3791325 h 4039928"/>
              <a:gd name="connsiteX495" fmla="*/ 103730 w 3603064"/>
              <a:gd name="connsiteY495" fmla="*/ 3800850 h 4039928"/>
              <a:gd name="connsiteX496" fmla="*/ 105634 w 3603064"/>
              <a:gd name="connsiteY496" fmla="*/ 3798945 h 4039928"/>
              <a:gd name="connsiteX497" fmla="*/ 106586 w 3603064"/>
              <a:gd name="connsiteY497" fmla="*/ 3797993 h 4039928"/>
              <a:gd name="connsiteX498" fmla="*/ 107538 w 3603064"/>
              <a:gd name="connsiteY498" fmla="*/ 3797993 h 4039928"/>
              <a:gd name="connsiteX499" fmla="*/ 110394 w 3603064"/>
              <a:gd name="connsiteY499" fmla="*/ 3796088 h 4039928"/>
              <a:gd name="connsiteX500" fmla="*/ 116102 w 3603064"/>
              <a:gd name="connsiteY500" fmla="*/ 3791325 h 4039928"/>
              <a:gd name="connsiteX501" fmla="*/ 72326 w 3603064"/>
              <a:gd name="connsiteY501" fmla="*/ 3885623 h 4039928"/>
              <a:gd name="connsiteX502" fmla="*/ 39970 w 3603064"/>
              <a:gd name="connsiteY502" fmla="*/ 3967538 h 4039928"/>
              <a:gd name="connsiteX503" fmla="*/ 11420 w 3603064"/>
              <a:gd name="connsiteY503" fmla="*/ 4037070 h 4039928"/>
              <a:gd name="connsiteX504" fmla="*/ 11420 w 3603064"/>
              <a:gd name="connsiteY504" fmla="*/ 4034213 h 4039928"/>
              <a:gd name="connsiteX505" fmla="*/ 15226 w 3603064"/>
              <a:gd name="connsiteY505" fmla="*/ 4015163 h 4039928"/>
              <a:gd name="connsiteX506" fmla="*/ 17130 w 3603064"/>
              <a:gd name="connsiteY506" fmla="*/ 4004685 h 4039928"/>
              <a:gd name="connsiteX507" fmla="*/ 19034 w 3603064"/>
              <a:gd name="connsiteY507" fmla="*/ 3997065 h 4039928"/>
              <a:gd name="connsiteX508" fmla="*/ 23792 w 3603064"/>
              <a:gd name="connsiteY508" fmla="*/ 3969443 h 4039928"/>
              <a:gd name="connsiteX509" fmla="*/ 24742 w 3603064"/>
              <a:gd name="connsiteY509" fmla="*/ 3945630 h 4039928"/>
              <a:gd name="connsiteX510" fmla="*/ 27598 w 3603064"/>
              <a:gd name="connsiteY510" fmla="*/ 3934200 h 4039928"/>
              <a:gd name="connsiteX511" fmla="*/ 28550 w 3603064"/>
              <a:gd name="connsiteY511" fmla="*/ 3927533 h 4039928"/>
              <a:gd name="connsiteX512" fmla="*/ 29502 w 3603064"/>
              <a:gd name="connsiteY512" fmla="*/ 3921818 h 4039928"/>
              <a:gd name="connsiteX513" fmla="*/ 34260 w 3603064"/>
              <a:gd name="connsiteY513" fmla="*/ 3902768 h 4039928"/>
              <a:gd name="connsiteX514" fmla="*/ 51390 w 3603064"/>
              <a:gd name="connsiteY514" fmla="*/ 3850380 h 4039928"/>
              <a:gd name="connsiteX515" fmla="*/ 39018 w 3603064"/>
              <a:gd name="connsiteY515" fmla="*/ 3880860 h 4039928"/>
              <a:gd name="connsiteX516" fmla="*/ 38066 w 3603064"/>
              <a:gd name="connsiteY516" fmla="*/ 3882765 h 4039928"/>
              <a:gd name="connsiteX517" fmla="*/ 27598 w 3603064"/>
              <a:gd name="connsiteY517" fmla="*/ 3911340 h 4039928"/>
              <a:gd name="connsiteX518" fmla="*/ 26646 w 3603064"/>
              <a:gd name="connsiteY518" fmla="*/ 3914198 h 4039928"/>
              <a:gd name="connsiteX519" fmla="*/ 25694 w 3603064"/>
              <a:gd name="connsiteY519" fmla="*/ 3915150 h 4039928"/>
              <a:gd name="connsiteX520" fmla="*/ 23792 w 3603064"/>
              <a:gd name="connsiteY520" fmla="*/ 3918008 h 4039928"/>
              <a:gd name="connsiteX521" fmla="*/ 18082 w 3603064"/>
              <a:gd name="connsiteY521" fmla="*/ 3935153 h 4039928"/>
              <a:gd name="connsiteX522" fmla="*/ 19034 w 3603064"/>
              <a:gd name="connsiteY522" fmla="*/ 3934200 h 4039928"/>
              <a:gd name="connsiteX523" fmla="*/ 19986 w 3603064"/>
              <a:gd name="connsiteY523" fmla="*/ 3936105 h 4039928"/>
              <a:gd name="connsiteX524" fmla="*/ 21888 w 3603064"/>
              <a:gd name="connsiteY524" fmla="*/ 3932295 h 4039928"/>
              <a:gd name="connsiteX525" fmla="*/ 23792 w 3603064"/>
              <a:gd name="connsiteY525" fmla="*/ 3928485 h 4039928"/>
              <a:gd name="connsiteX526" fmla="*/ 22840 w 3603064"/>
              <a:gd name="connsiteY526" fmla="*/ 3934200 h 4039928"/>
              <a:gd name="connsiteX527" fmla="*/ 19986 w 3603064"/>
              <a:gd name="connsiteY527" fmla="*/ 3941820 h 4039928"/>
              <a:gd name="connsiteX528" fmla="*/ 18082 w 3603064"/>
              <a:gd name="connsiteY528" fmla="*/ 3946583 h 4039928"/>
              <a:gd name="connsiteX529" fmla="*/ 16178 w 3603064"/>
              <a:gd name="connsiteY529" fmla="*/ 3952298 h 4039928"/>
              <a:gd name="connsiteX530" fmla="*/ 9518 w 3603064"/>
              <a:gd name="connsiteY530" fmla="*/ 3978015 h 4039928"/>
              <a:gd name="connsiteX531" fmla="*/ 6662 w 3603064"/>
              <a:gd name="connsiteY531" fmla="*/ 3979920 h 4039928"/>
              <a:gd name="connsiteX532" fmla="*/ 5710 w 3603064"/>
              <a:gd name="connsiteY532" fmla="*/ 3980873 h 4039928"/>
              <a:gd name="connsiteX533" fmla="*/ 4758 w 3603064"/>
              <a:gd name="connsiteY533" fmla="*/ 3983730 h 4039928"/>
              <a:gd name="connsiteX534" fmla="*/ 0 w 3603064"/>
              <a:gd name="connsiteY534" fmla="*/ 3995160 h 4039928"/>
              <a:gd name="connsiteX535" fmla="*/ 6662 w 3603064"/>
              <a:gd name="connsiteY535" fmla="*/ 3976110 h 4039928"/>
              <a:gd name="connsiteX536" fmla="*/ 10468 w 3603064"/>
              <a:gd name="connsiteY536" fmla="*/ 3962775 h 4039928"/>
              <a:gd name="connsiteX537" fmla="*/ 7614 w 3603064"/>
              <a:gd name="connsiteY537" fmla="*/ 3969443 h 4039928"/>
              <a:gd name="connsiteX538" fmla="*/ 4758 w 3603064"/>
              <a:gd name="connsiteY538" fmla="*/ 3975158 h 4039928"/>
              <a:gd name="connsiteX539" fmla="*/ 0 w 3603064"/>
              <a:gd name="connsiteY539" fmla="*/ 3985635 h 4039928"/>
              <a:gd name="connsiteX540" fmla="*/ 8566 w 3603064"/>
              <a:gd name="connsiteY540" fmla="*/ 3929438 h 4039928"/>
              <a:gd name="connsiteX541" fmla="*/ 19986 w 3603064"/>
              <a:gd name="connsiteY541" fmla="*/ 3858953 h 4039928"/>
              <a:gd name="connsiteX542" fmla="*/ 19034 w 3603064"/>
              <a:gd name="connsiteY542" fmla="*/ 3875145 h 4039928"/>
              <a:gd name="connsiteX543" fmla="*/ 11420 w 3603064"/>
              <a:gd name="connsiteY543" fmla="*/ 3903720 h 4039928"/>
              <a:gd name="connsiteX544" fmla="*/ 21888 w 3603064"/>
              <a:gd name="connsiteY544" fmla="*/ 3885623 h 4039928"/>
              <a:gd name="connsiteX545" fmla="*/ 35212 w 3603064"/>
              <a:gd name="connsiteY545" fmla="*/ 3854190 h 4039928"/>
              <a:gd name="connsiteX546" fmla="*/ 42826 w 3603064"/>
              <a:gd name="connsiteY546" fmla="*/ 3792278 h 4039928"/>
              <a:gd name="connsiteX547" fmla="*/ 55196 w 3603064"/>
              <a:gd name="connsiteY547" fmla="*/ 3726555 h 4039928"/>
              <a:gd name="connsiteX548" fmla="*/ 39970 w 3603064"/>
              <a:gd name="connsiteY548" fmla="*/ 3766560 h 4039928"/>
              <a:gd name="connsiteX549" fmla="*/ 49486 w 3603064"/>
              <a:gd name="connsiteY549" fmla="*/ 3717030 h 4039928"/>
              <a:gd name="connsiteX550" fmla="*/ 66616 w 3603064"/>
              <a:gd name="connsiteY550" fmla="*/ 3669405 h 4039928"/>
              <a:gd name="connsiteX551" fmla="*/ 57100 w 3603064"/>
              <a:gd name="connsiteY551" fmla="*/ 3677025 h 4039928"/>
              <a:gd name="connsiteX552" fmla="*/ 59002 w 3603064"/>
              <a:gd name="connsiteY552" fmla="*/ 3673215 h 4039928"/>
              <a:gd name="connsiteX553" fmla="*/ 51390 w 3603064"/>
              <a:gd name="connsiteY553" fmla="*/ 3681788 h 4039928"/>
              <a:gd name="connsiteX554" fmla="*/ 51390 w 3603064"/>
              <a:gd name="connsiteY554" fmla="*/ 3707505 h 4039928"/>
              <a:gd name="connsiteX555" fmla="*/ 48534 w 3603064"/>
              <a:gd name="connsiteY555" fmla="*/ 3694170 h 4039928"/>
              <a:gd name="connsiteX556" fmla="*/ 49486 w 3603064"/>
              <a:gd name="connsiteY556" fmla="*/ 3683693 h 4039928"/>
              <a:gd name="connsiteX557" fmla="*/ 22840 w 3603064"/>
              <a:gd name="connsiteY557" fmla="*/ 3708458 h 4039928"/>
              <a:gd name="connsiteX558" fmla="*/ 47582 w 3603064"/>
              <a:gd name="connsiteY558" fmla="*/ 3677025 h 4039928"/>
              <a:gd name="connsiteX559" fmla="*/ 45680 w 3603064"/>
              <a:gd name="connsiteY559" fmla="*/ 3675120 h 4039928"/>
              <a:gd name="connsiteX560" fmla="*/ 48534 w 3603064"/>
              <a:gd name="connsiteY560" fmla="*/ 3675120 h 4039928"/>
              <a:gd name="connsiteX561" fmla="*/ 59002 w 3603064"/>
              <a:gd name="connsiteY561" fmla="*/ 3661785 h 4039928"/>
              <a:gd name="connsiteX562" fmla="*/ 59002 w 3603064"/>
              <a:gd name="connsiteY562" fmla="*/ 3660833 h 4039928"/>
              <a:gd name="connsiteX563" fmla="*/ 57100 w 3603064"/>
              <a:gd name="connsiteY563" fmla="*/ 3656070 h 4039928"/>
              <a:gd name="connsiteX564" fmla="*/ 58050 w 3603064"/>
              <a:gd name="connsiteY564" fmla="*/ 3643688 h 4039928"/>
              <a:gd name="connsiteX565" fmla="*/ 62810 w 3603064"/>
              <a:gd name="connsiteY565" fmla="*/ 3642735 h 4039928"/>
              <a:gd name="connsiteX566" fmla="*/ 54246 w 3603064"/>
              <a:gd name="connsiteY566" fmla="*/ 3628448 h 4039928"/>
              <a:gd name="connsiteX567" fmla="*/ 54246 w 3603064"/>
              <a:gd name="connsiteY567" fmla="*/ 3589395 h 4039928"/>
              <a:gd name="connsiteX568" fmla="*/ 50438 w 3603064"/>
              <a:gd name="connsiteY568" fmla="*/ 3591300 h 4039928"/>
              <a:gd name="connsiteX569" fmla="*/ 51270 w 3603064"/>
              <a:gd name="connsiteY569" fmla="*/ 3554867 h 4039928"/>
              <a:gd name="connsiteX570" fmla="*/ 47278 w 3603064"/>
              <a:gd name="connsiteY570" fmla="*/ 3527834 h 4039928"/>
              <a:gd name="connsiteX571" fmla="*/ 53294 w 3603064"/>
              <a:gd name="connsiteY571" fmla="*/ 3535103 h 4039928"/>
              <a:gd name="connsiteX572" fmla="*/ 57100 w 3603064"/>
              <a:gd name="connsiteY572" fmla="*/ 3505575 h 4039928"/>
              <a:gd name="connsiteX573" fmla="*/ 49486 w 3603064"/>
              <a:gd name="connsiteY573" fmla="*/ 3498908 h 4039928"/>
              <a:gd name="connsiteX574" fmla="*/ 50438 w 3603064"/>
              <a:gd name="connsiteY574" fmla="*/ 3509385 h 4039928"/>
              <a:gd name="connsiteX575" fmla="*/ 46630 w 3603064"/>
              <a:gd name="connsiteY575" fmla="*/ 3505575 h 4039928"/>
              <a:gd name="connsiteX576" fmla="*/ 67568 w 3603064"/>
              <a:gd name="connsiteY576" fmla="*/ 3507480 h 4039928"/>
              <a:gd name="connsiteX577" fmla="*/ 74230 w 3603064"/>
              <a:gd name="connsiteY577" fmla="*/ 3477953 h 4039928"/>
              <a:gd name="connsiteX578" fmla="*/ 56148 w 3603064"/>
              <a:gd name="connsiteY578" fmla="*/ 3483668 h 4039928"/>
              <a:gd name="connsiteX579" fmla="*/ 67568 w 3603064"/>
              <a:gd name="connsiteY579" fmla="*/ 3436043 h 4039928"/>
              <a:gd name="connsiteX580" fmla="*/ 51390 w 3603064"/>
              <a:gd name="connsiteY580" fmla="*/ 3377940 h 4039928"/>
              <a:gd name="connsiteX581" fmla="*/ 56148 w 3603064"/>
              <a:gd name="connsiteY581" fmla="*/ 3367463 h 4039928"/>
              <a:gd name="connsiteX582" fmla="*/ 52342 w 3603064"/>
              <a:gd name="connsiteY582" fmla="*/ 3371273 h 4039928"/>
              <a:gd name="connsiteX583" fmla="*/ 62810 w 3603064"/>
              <a:gd name="connsiteY583" fmla="*/ 3338888 h 4039928"/>
              <a:gd name="connsiteX584" fmla="*/ 56148 w 3603064"/>
              <a:gd name="connsiteY584" fmla="*/ 3344603 h 4039928"/>
              <a:gd name="connsiteX585" fmla="*/ 65666 w 3603064"/>
              <a:gd name="connsiteY585" fmla="*/ 3274118 h 4039928"/>
              <a:gd name="connsiteX586" fmla="*/ 62810 w 3603064"/>
              <a:gd name="connsiteY586" fmla="*/ 3278880 h 4039928"/>
              <a:gd name="connsiteX587" fmla="*/ 64714 w 3603064"/>
              <a:gd name="connsiteY587" fmla="*/ 3265545 h 4039928"/>
              <a:gd name="connsiteX588" fmla="*/ 70422 w 3603064"/>
              <a:gd name="connsiteY588" fmla="*/ 3275070 h 4039928"/>
              <a:gd name="connsiteX589" fmla="*/ 67568 w 3603064"/>
              <a:gd name="connsiteY589" fmla="*/ 3213158 h 4039928"/>
              <a:gd name="connsiteX590" fmla="*/ 59954 w 3603064"/>
              <a:gd name="connsiteY590" fmla="*/ 3223635 h 4039928"/>
              <a:gd name="connsiteX591" fmla="*/ 69470 w 3603064"/>
              <a:gd name="connsiteY591" fmla="*/ 3192203 h 4039928"/>
              <a:gd name="connsiteX592" fmla="*/ 63286 w 3603064"/>
              <a:gd name="connsiteY592" fmla="*/ 3199227 h 4039928"/>
              <a:gd name="connsiteX593" fmla="*/ 58052 w 3603064"/>
              <a:gd name="connsiteY593" fmla="*/ 3204567 h 4039928"/>
              <a:gd name="connsiteX594" fmla="*/ 57100 w 3603064"/>
              <a:gd name="connsiteY594" fmla="*/ 3205538 h 4039928"/>
              <a:gd name="connsiteX595" fmla="*/ 57100 w 3603064"/>
              <a:gd name="connsiteY595" fmla="*/ 3181725 h 4039928"/>
              <a:gd name="connsiteX596" fmla="*/ 52342 w 3603064"/>
              <a:gd name="connsiteY596" fmla="*/ 3176963 h 4039928"/>
              <a:gd name="connsiteX597" fmla="*/ 52342 w 3603064"/>
              <a:gd name="connsiteY597" fmla="*/ 3150293 h 4039928"/>
              <a:gd name="connsiteX598" fmla="*/ 49486 w 3603064"/>
              <a:gd name="connsiteY598" fmla="*/ 3152198 h 4039928"/>
              <a:gd name="connsiteX599" fmla="*/ 50438 w 3603064"/>
              <a:gd name="connsiteY599" fmla="*/ 3109335 h 4039928"/>
              <a:gd name="connsiteX600" fmla="*/ 45680 w 3603064"/>
              <a:gd name="connsiteY600" fmla="*/ 3112193 h 4039928"/>
              <a:gd name="connsiteX601" fmla="*/ 45680 w 3603064"/>
              <a:gd name="connsiteY601" fmla="*/ 3078855 h 4039928"/>
              <a:gd name="connsiteX602" fmla="*/ 39970 w 3603064"/>
              <a:gd name="connsiteY602" fmla="*/ 3086475 h 4039928"/>
              <a:gd name="connsiteX603" fmla="*/ 42826 w 3603064"/>
              <a:gd name="connsiteY603" fmla="*/ 3045518 h 4039928"/>
              <a:gd name="connsiteX604" fmla="*/ 31406 w 3603064"/>
              <a:gd name="connsiteY604" fmla="*/ 3037898 h 4039928"/>
              <a:gd name="connsiteX605" fmla="*/ 32358 w 3603064"/>
              <a:gd name="connsiteY605" fmla="*/ 3015038 h 4039928"/>
              <a:gd name="connsiteX606" fmla="*/ 29502 w 3603064"/>
              <a:gd name="connsiteY606" fmla="*/ 3021705 h 4039928"/>
              <a:gd name="connsiteX607" fmla="*/ 32358 w 3603064"/>
              <a:gd name="connsiteY607" fmla="*/ 3021705 h 4039928"/>
              <a:gd name="connsiteX608" fmla="*/ 28550 w 3603064"/>
              <a:gd name="connsiteY608" fmla="*/ 3028373 h 4039928"/>
              <a:gd name="connsiteX609" fmla="*/ 28550 w 3603064"/>
              <a:gd name="connsiteY609" fmla="*/ 3002655 h 4039928"/>
              <a:gd name="connsiteX610" fmla="*/ 19986 w 3603064"/>
              <a:gd name="connsiteY610" fmla="*/ 3010275 h 4039928"/>
              <a:gd name="connsiteX611" fmla="*/ 705182 w 3603064"/>
              <a:gd name="connsiteY611" fmla="*/ 2854066 h 4039928"/>
              <a:gd name="connsiteX612" fmla="*/ 690906 w 3603064"/>
              <a:gd name="connsiteY612" fmla="*/ 2876926 h 4039928"/>
              <a:gd name="connsiteX613" fmla="*/ 703278 w 3603064"/>
              <a:gd name="connsiteY613" fmla="*/ 2862638 h 4039928"/>
              <a:gd name="connsiteX614" fmla="*/ 756572 w 3603064"/>
              <a:gd name="connsiteY614" fmla="*/ 2762626 h 4039928"/>
              <a:gd name="connsiteX615" fmla="*/ 722312 w 3603064"/>
              <a:gd name="connsiteY615" fmla="*/ 2795011 h 4039928"/>
              <a:gd name="connsiteX616" fmla="*/ 756572 w 3603064"/>
              <a:gd name="connsiteY616" fmla="*/ 2762626 h 4039928"/>
              <a:gd name="connsiteX617" fmla="*/ 920258 w 3603064"/>
              <a:gd name="connsiteY617" fmla="*/ 2582603 h 4039928"/>
              <a:gd name="connsiteX618" fmla="*/ 842222 w 3603064"/>
              <a:gd name="connsiteY618" fmla="*/ 2689283 h 4039928"/>
              <a:gd name="connsiteX619" fmla="*/ 878386 w 3603064"/>
              <a:gd name="connsiteY619" fmla="*/ 2662613 h 4039928"/>
              <a:gd name="connsiteX620" fmla="*/ 924064 w 3603064"/>
              <a:gd name="connsiteY620" fmla="*/ 2594033 h 4039928"/>
              <a:gd name="connsiteX621" fmla="*/ 898370 w 3603064"/>
              <a:gd name="connsiteY621" fmla="*/ 2618798 h 4039928"/>
              <a:gd name="connsiteX622" fmla="*/ 925016 w 3603064"/>
              <a:gd name="connsiteY622" fmla="*/ 2583556 h 4039928"/>
              <a:gd name="connsiteX623" fmla="*/ 920258 w 3603064"/>
              <a:gd name="connsiteY623" fmla="*/ 2582603 h 4039928"/>
              <a:gd name="connsiteX624" fmla="*/ 968838 w 3603064"/>
              <a:gd name="connsiteY624" fmla="*/ 2467827 h 4039928"/>
              <a:gd name="connsiteX625" fmla="*/ 954518 w 3603064"/>
              <a:gd name="connsiteY625" fmla="*/ 2489258 h 4039928"/>
              <a:gd name="connsiteX626" fmla="*/ 940242 w 3603064"/>
              <a:gd name="connsiteY626" fmla="*/ 2502593 h 4039928"/>
              <a:gd name="connsiteX627" fmla="*/ 964986 w 3603064"/>
              <a:gd name="connsiteY627" fmla="*/ 2471161 h 4039928"/>
              <a:gd name="connsiteX628" fmla="*/ 968838 w 3603064"/>
              <a:gd name="connsiteY628" fmla="*/ 2467827 h 4039928"/>
              <a:gd name="connsiteX629" fmla="*/ 1081090 w 3603064"/>
              <a:gd name="connsiteY629" fmla="*/ 2423535 h 4039928"/>
              <a:gd name="connsiteX630" fmla="*/ 1081090 w 3603064"/>
              <a:gd name="connsiteY630" fmla="*/ 2424488 h 4039928"/>
              <a:gd name="connsiteX631" fmla="*/ 1074426 w 3603064"/>
              <a:gd name="connsiteY631" fmla="*/ 2432108 h 4039928"/>
              <a:gd name="connsiteX632" fmla="*/ 1081090 w 3603064"/>
              <a:gd name="connsiteY632" fmla="*/ 2423535 h 4039928"/>
              <a:gd name="connsiteX633" fmla="*/ 1072522 w 3603064"/>
              <a:gd name="connsiteY633" fmla="*/ 2354003 h 4039928"/>
              <a:gd name="connsiteX634" fmla="*/ 1078234 w 3603064"/>
              <a:gd name="connsiteY634" fmla="*/ 2360670 h 4039928"/>
              <a:gd name="connsiteX635" fmla="*/ 1056346 w 3603064"/>
              <a:gd name="connsiteY635" fmla="*/ 2381625 h 4039928"/>
              <a:gd name="connsiteX636" fmla="*/ 1072522 w 3603064"/>
              <a:gd name="connsiteY636" fmla="*/ 2354003 h 4039928"/>
              <a:gd name="connsiteX637" fmla="*/ 1195288 w 3603064"/>
              <a:gd name="connsiteY637" fmla="*/ 2283518 h 4039928"/>
              <a:gd name="connsiteX638" fmla="*/ 1184702 w 3603064"/>
              <a:gd name="connsiteY638" fmla="*/ 2295305 h 4039928"/>
              <a:gd name="connsiteX639" fmla="*/ 1184500 w 3603064"/>
              <a:gd name="connsiteY639" fmla="*/ 2295279 h 4039928"/>
              <a:gd name="connsiteX640" fmla="*/ 1192718 w 3603064"/>
              <a:gd name="connsiteY640" fmla="*/ 2285724 h 4039928"/>
              <a:gd name="connsiteX641" fmla="*/ 1142472 w 3603064"/>
              <a:gd name="connsiteY641" fmla="*/ 2252562 h 4039928"/>
              <a:gd name="connsiteX642" fmla="*/ 1144850 w 3603064"/>
              <a:gd name="connsiteY642" fmla="*/ 2255896 h 4039928"/>
              <a:gd name="connsiteX643" fmla="*/ 1122962 w 3603064"/>
              <a:gd name="connsiteY643" fmla="*/ 2266373 h 4039928"/>
              <a:gd name="connsiteX644" fmla="*/ 1142472 w 3603064"/>
              <a:gd name="connsiteY644" fmla="*/ 2252562 h 4039928"/>
              <a:gd name="connsiteX645" fmla="*/ 1224790 w 3603064"/>
              <a:gd name="connsiteY645" fmla="*/ 2226368 h 4039928"/>
              <a:gd name="connsiteX646" fmla="*/ 1181966 w 3603064"/>
              <a:gd name="connsiteY646" fmla="*/ 2281613 h 4039928"/>
              <a:gd name="connsiteX647" fmla="*/ 1224790 w 3603064"/>
              <a:gd name="connsiteY647" fmla="*/ 2226368 h 4039928"/>
              <a:gd name="connsiteX648" fmla="*/ 1238114 w 3603064"/>
              <a:gd name="connsiteY648" fmla="*/ 2190173 h 4039928"/>
              <a:gd name="connsiteX649" fmla="*/ 1221934 w 3603064"/>
              <a:gd name="connsiteY649" fmla="*/ 2198746 h 4039928"/>
              <a:gd name="connsiteX650" fmla="*/ 1206708 w 3603064"/>
              <a:gd name="connsiteY650" fmla="*/ 2213985 h 4039928"/>
              <a:gd name="connsiteX651" fmla="*/ 1221934 w 3603064"/>
              <a:gd name="connsiteY651" fmla="*/ 2198746 h 4039928"/>
              <a:gd name="connsiteX652" fmla="*/ 1238114 w 3603064"/>
              <a:gd name="connsiteY652" fmla="*/ 2190173 h 4039928"/>
              <a:gd name="connsiteX653" fmla="*/ 1206890 w 3603064"/>
              <a:gd name="connsiteY653" fmla="*/ 2180180 h 4039928"/>
              <a:gd name="connsiteX654" fmla="*/ 1195512 w 3603064"/>
              <a:gd name="connsiteY654" fmla="*/ 2195977 h 4039928"/>
              <a:gd name="connsiteX655" fmla="*/ 1175302 w 3603064"/>
              <a:gd name="connsiteY655" fmla="*/ 2210176 h 4039928"/>
              <a:gd name="connsiteX656" fmla="*/ 1174352 w 3603064"/>
              <a:gd name="connsiteY656" fmla="*/ 2213033 h 4039928"/>
              <a:gd name="connsiteX657" fmla="*/ 1164834 w 3603064"/>
              <a:gd name="connsiteY657" fmla="*/ 2219701 h 4039928"/>
              <a:gd name="connsiteX658" fmla="*/ 1208612 w 3603064"/>
              <a:gd name="connsiteY658" fmla="*/ 2177791 h 4039928"/>
              <a:gd name="connsiteX659" fmla="*/ 1208524 w 3603064"/>
              <a:gd name="connsiteY659" fmla="*/ 2178559 h 4039928"/>
              <a:gd name="connsiteX660" fmla="*/ 1207660 w 3603064"/>
              <a:gd name="connsiteY660" fmla="*/ 2179457 h 4039928"/>
              <a:gd name="connsiteX661" fmla="*/ 1206890 w 3603064"/>
              <a:gd name="connsiteY661" fmla="*/ 2180180 h 4039928"/>
              <a:gd name="connsiteX662" fmla="*/ 1258098 w 3603064"/>
              <a:gd name="connsiteY662" fmla="*/ 2150168 h 4039928"/>
              <a:gd name="connsiteX663" fmla="*/ 1197192 w 3603064"/>
              <a:gd name="connsiteY663" fmla="*/ 2211128 h 4039928"/>
              <a:gd name="connsiteX664" fmla="*/ 1244774 w 3603064"/>
              <a:gd name="connsiteY664" fmla="*/ 2166360 h 4039928"/>
              <a:gd name="connsiteX665" fmla="*/ 1227646 w 3603064"/>
              <a:gd name="connsiteY665" fmla="*/ 2179696 h 4039928"/>
              <a:gd name="connsiteX666" fmla="*/ 1241920 w 3603064"/>
              <a:gd name="connsiteY666" fmla="*/ 2124451 h 4039928"/>
              <a:gd name="connsiteX667" fmla="*/ 1216226 w 3603064"/>
              <a:gd name="connsiteY667" fmla="*/ 2155884 h 4039928"/>
              <a:gd name="connsiteX668" fmla="*/ 1201950 w 3603064"/>
              <a:gd name="connsiteY668" fmla="*/ 2168266 h 4039928"/>
              <a:gd name="connsiteX669" fmla="*/ 1311390 w 3603064"/>
              <a:gd name="connsiteY669" fmla="*/ 2082541 h 4039928"/>
              <a:gd name="connsiteX670" fmla="*/ 1262856 w 3603064"/>
              <a:gd name="connsiteY670" fmla="*/ 2135880 h 4039928"/>
              <a:gd name="connsiteX671" fmla="*/ 1264760 w 3603064"/>
              <a:gd name="connsiteY671" fmla="*/ 2134928 h 4039928"/>
              <a:gd name="connsiteX672" fmla="*/ 1261906 w 3603064"/>
              <a:gd name="connsiteY672" fmla="*/ 2138738 h 4039928"/>
              <a:gd name="connsiteX673" fmla="*/ 1274276 w 3603064"/>
              <a:gd name="connsiteY673" fmla="*/ 2132071 h 4039928"/>
              <a:gd name="connsiteX674" fmla="*/ 1265710 w 3603064"/>
              <a:gd name="connsiteY674" fmla="*/ 2135880 h 4039928"/>
              <a:gd name="connsiteX675" fmla="*/ 1343748 w 3603064"/>
              <a:gd name="connsiteY675" fmla="*/ 2011103 h 4039928"/>
              <a:gd name="connsiteX676" fmla="*/ 1314246 w 3603064"/>
              <a:gd name="connsiteY676" fmla="*/ 2045393 h 4039928"/>
              <a:gd name="connsiteX677" fmla="*/ 1316150 w 3603064"/>
              <a:gd name="connsiteY677" fmla="*/ 2039678 h 4039928"/>
              <a:gd name="connsiteX678" fmla="*/ 1426542 w 3603064"/>
              <a:gd name="connsiteY678" fmla="*/ 1986338 h 4039928"/>
              <a:gd name="connsiteX679" fmla="*/ 1362782 w 3603064"/>
              <a:gd name="connsiteY679" fmla="*/ 2034916 h 4039928"/>
              <a:gd name="connsiteX680" fmla="*/ 1361830 w 3603064"/>
              <a:gd name="connsiteY680" fmla="*/ 2047298 h 4039928"/>
              <a:gd name="connsiteX681" fmla="*/ 1385622 w 3603064"/>
              <a:gd name="connsiteY681" fmla="*/ 2014913 h 4039928"/>
              <a:gd name="connsiteX682" fmla="*/ 1426542 w 3603064"/>
              <a:gd name="connsiteY682" fmla="*/ 1986338 h 4039928"/>
              <a:gd name="connsiteX683" fmla="*/ 1454140 w 3603064"/>
              <a:gd name="connsiteY683" fmla="*/ 1960620 h 4039928"/>
              <a:gd name="connsiteX684" fmla="*/ 1421784 w 3603064"/>
              <a:gd name="connsiteY684" fmla="*/ 2003483 h 4039928"/>
              <a:gd name="connsiteX685" fmla="*/ 1454140 w 3603064"/>
              <a:gd name="connsiteY685" fmla="*/ 1960620 h 4039928"/>
              <a:gd name="connsiteX686" fmla="*/ 1438914 w 3603064"/>
              <a:gd name="connsiteY686" fmla="*/ 1905376 h 4039928"/>
              <a:gd name="connsiteX687" fmla="*/ 1438914 w 3603064"/>
              <a:gd name="connsiteY687" fmla="*/ 1906329 h 4039928"/>
              <a:gd name="connsiteX688" fmla="*/ 1427494 w 3603064"/>
              <a:gd name="connsiteY688" fmla="*/ 1916806 h 4039928"/>
              <a:gd name="connsiteX689" fmla="*/ 1438914 w 3603064"/>
              <a:gd name="connsiteY689" fmla="*/ 1905376 h 4039928"/>
              <a:gd name="connsiteX690" fmla="*/ 1691104 w 3603064"/>
              <a:gd name="connsiteY690" fmla="*/ 1720591 h 4039928"/>
              <a:gd name="connsiteX691" fmla="*/ 1688250 w 3603064"/>
              <a:gd name="connsiteY691" fmla="*/ 1728211 h 4039928"/>
              <a:gd name="connsiteX692" fmla="*/ 1686346 w 3603064"/>
              <a:gd name="connsiteY692" fmla="*/ 1723448 h 4039928"/>
              <a:gd name="connsiteX693" fmla="*/ 1691104 w 3603064"/>
              <a:gd name="connsiteY693" fmla="*/ 1720591 h 4039928"/>
              <a:gd name="connsiteX694" fmla="*/ 2039174 w 3603064"/>
              <a:gd name="connsiteY694" fmla="*/ 1404718 h 4039928"/>
              <a:gd name="connsiteX695" fmla="*/ 2033702 w 3603064"/>
              <a:gd name="connsiteY695" fmla="*/ 1414838 h 4039928"/>
              <a:gd name="connsiteX696" fmla="*/ 2034654 w 3603064"/>
              <a:gd name="connsiteY696" fmla="*/ 1408170 h 4039928"/>
              <a:gd name="connsiteX697" fmla="*/ 2039174 w 3603064"/>
              <a:gd name="connsiteY697" fmla="*/ 1404718 h 4039928"/>
              <a:gd name="connsiteX698" fmla="*/ 2020378 w 3603064"/>
              <a:gd name="connsiteY698" fmla="*/ 1281488 h 4039928"/>
              <a:gd name="connsiteX699" fmla="*/ 2018476 w 3603064"/>
              <a:gd name="connsiteY699" fmla="*/ 1301491 h 4039928"/>
              <a:gd name="connsiteX700" fmla="*/ 2021330 w 3603064"/>
              <a:gd name="connsiteY700" fmla="*/ 1331970 h 4039928"/>
              <a:gd name="connsiteX701" fmla="*/ 2020378 w 3603064"/>
              <a:gd name="connsiteY701" fmla="*/ 1301491 h 4039928"/>
              <a:gd name="connsiteX702" fmla="*/ 2020378 w 3603064"/>
              <a:gd name="connsiteY702" fmla="*/ 1281488 h 4039928"/>
              <a:gd name="connsiteX703" fmla="*/ 2061302 w 3603064"/>
              <a:gd name="connsiteY703" fmla="*/ 1233867 h 4039928"/>
              <a:gd name="connsiteX704" fmla="*/ 2054638 w 3603064"/>
              <a:gd name="connsiteY704" fmla="*/ 1246250 h 4039928"/>
              <a:gd name="connsiteX705" fmla="*/ 2061302 w 3603064"/>
              <a:gd name="connsiteY705" fmla="*/ 1233867 h 4039928"/>
              <a:gd name="connsiteX706" fmla="*/ 2048930 w 3603064"/>
              <a:gd name="connsiteY706" fmla="*/ 1229104 h 4039928"/>
              <a:gd name="connsiteX707" fmla="*/ 2050254 w 3603064"/>
              <a:gd name="connsiteY707" fmla="*/ 1229270 h 4039928"/>
              <a:gd name="connsiteX708" fmla="*/ 2048930 w 3603064"/>
              <a:gd name="connsiteY708" fmla="*/ 1240534 h 4039928"/>
              <a:gd name="connsiteX709" fmla="*/ 2048458 w 3603064"/>
              <a:gd name="connsiteY709" fmla="*/ 1236189 h 4039928"/>
              <a:gd name="connsiteX710" fmla="*/ 2007056 w 3603064"/>
              <a:gd name="connsiteY710" fmla="*/ 1186242 h 4039928"/>
              <a:gd name="connsiteX711" fmla="*/ 2002298 w 3603064"/>
              <a:gd name="connsiteY711" fmla="*/ 1193862 h 4039928"/>
              <a:gd name="connsiteX712" fmla="*/ 1997540 w 3603064"/>
              <a:gd name="connsiteY712" fmla="*/ 1201482 h 4039928"/>
              <a:gd name="connsiteX713" fmla="*/ 1999442 w 3603064"/>
              <a:gd name="connsiteY713" fmla="*/ 1216723 h 4039928"/>
              <a:gd name="connsiteX714" fmla="*/ 2007056 w 3603064"/>
              <a:gd name="connsiteY714" fmla="*/ 1186242 h 4039928"/>
              <a:gd name="connsiteX715" fmla="*/ 2022282 w 3603064"/>
              <a:gd name="connsiteY715" fmla="*/ 1178621 h 4039928"/>
              <a:gd name="connsiteX716" fmla="*/ 2016574 w 3603064"/>
              <a:gd name="connsiteY716" fmla="*/ 1186242 h 4039928"/>
              <a:gd name="connsiteX717" fmla="*/ 2011814 w 3603064"/>
              <a:gd name="connsiteY717" fmla="*/ 1198624 h 4039928"/>
              <a:gd name="connsiteX718" fmla="*/ 2006104 w 3603064"/>
              <a:gd name="connsiteY718" fmla="*/ 1230057 h 4039928"/>
              <a:gd name="connsiteX719" fmla="*/ 2008008 w 3603064"/>
              <a:gd name="connsiteY719" fmla="*/ 1259580 h 4039928"/>
              <a:gd name="connsiteX720" fmla="*/ 2009910 w 3603064"/>
              <a:gd name="connsiteY720" fmla="*/ 1216723 h 4039928"/>
              <a:gd name="connsiteX721" fmla="*/ 2027994 w 3603064"/>
              <a:gd name="connsiteY721" fmla="*/ 1181479 h 4039928"/>
              <a:gd name="connsiteX722" fmla="*/ 2022282 w 3603064"/>
              <a:gd name="connsiteY722" fmla="*/ 1178621 h 4039928"/>
              <a:gd name="connsiteX723" fmla="*/ 2090802 w 3603064"/>
              <a:gd name="connsiteY723" fmla="*/ 1149093 h 4039928"/>
              <a:gd name="connsiteX724" fmla="*/ 2075576 w 3603064"/>
              <a:gd name="connsiteY724" fmla="*/ 1158619 h 4039928"/>
              <a:gd name="connsiteX725" fmla="*/ 2055590 w 3603064"/>
              <a:gd name="connsiteY725" fmla="*/ 1185289 h 4039928"/>
              <a:gd name="connsiteX726" fmla="*/ 2061302 w 3603064"/>
              <a:gd name="connsiteY726" fmla="*/ 1182432 h 4039928"/>
              <a:gd name="connsiteX727" fmla="*/ 2069866 w 3603064"/>
              <a:gd name="connsiteY727" fmla="*/ 1174812 h 4039928"/>
              <a:gd name="connsiteX728" fmla="*/ 2079382 w 3603064"/>
              <a:gd name="connsiteY728" fmla="*/ 1166239 h 4039928"/>
              <a:gd name="connsiteX729" fmla="*/ 2087946 w 3603064"/>
              <a:gd name="connsiteY729" fmla="*/ 1161477 h 4039928"/>
              <a:gd name="connsiteX730" fmla="*/ 2075576 w 3603064"/>
              <a:gd name="connsiteY730" fmla="*/ 1162429 h 4039928"/>
              <a:gd name="connsiteX731" fmla="*/ 2090802 w 3603064"/>
              <a:gd name="connsiteY731" fmla="*/ 1149093 h 4039928"/>
              <a:gd name="connsiteX732" fmla="*/ 2259246 w 3603064"/>
              <a:gd name="connsiteY732" fmla="*/ 1031937 h 4039928"/>
              <a:gd name="connsiteX733" fmla="*/ 2245922 w 3603064"/>
              <a:gd name="connsiteY733" fmla="*/ 1032888 h 4039928"/>
              <a:gd name="connsiteX734" fmla="*/ 2229746 w 3603064"/>
              <a:gd name="connsiteY734" fmla="*/ 1034793 h 4039928"/>
              <a:gd name="connsiteX735" fmla="*/ 2226890 w 3603064"/>
              <a:gd name="connsiteY735" fmla="*/ 1036699 h 4039928"/>
              <a:gd name="connsiteX736" fmla="*/ 2243068 w 3603064"/>
              <a:gd name="connsiteY736" fmla="*/ 1034793 h 4039928"/>
              <a:gd name="connsiteX737" fmla="*/ 2246874 w 3603064"/>
              <a:gd name="connsiteY737" fmla="*/ 1033841 h 4039928"/>
              <a:gd name="connsiteX738" fmla="*/ 2250682 w 3603064"/>
              <a:gd name="connsiteY738" fmla="*/ 1033841 h 4039928"/>
              <a:gd name="connsiteX739" fmla="*/ 2257342 w 3603064"/>
              <a:gd name="connsiteY739" fmla="*/ 1032888 h 4039928"/>
              <a:gd name="connsiteX740" fmla="*/ 2322058 w 3603064"/>
              <a:gd name="connsiteY740" fmla="*/ 990027 h 4039928"/>
              <a:gd name="connsiteX741" fmla="*/ 2327766 w 3603064"/>
              <a:gd name="connsiteY741" fmla="*/ 1016697 h 4039928"/>
              <a:gd name="connsiteX742" fmla="*/ 2330622 w 3603064"/>
              <a:gd name="connsiteY742" fmla="*/ 1030983 h 4039928"/>
              <a:gd name="connsiteX743" fmla="*/ 2331574 w 3603064"/>
              <a:gd name="connsiteY743" fmla="*/ 1038603 h 4039928"/>
              <a:gd name="connsiteX744" fmla="*/ 2332526 w 3603064"/>
              <a:gd name="connsiteY744" fmla="*/ 1042414 h 4039928"/>
              <a:gd name="connsiteX745" fmla="*/ 2332526 w 3603064"/>
              <a:gd name="connsiteY745" fmla="*/ 1045272 h 4039928"/>
              <a:gd name="connsiteX746" fmla="*/ 2275426 w 3603064"/>
              <a:gd name="connsiteY746" fmla="*/ 1054797 h 4039928"/>
              <a:gd name="connsiteX747" fmla="*/ 2319202 w 3603064"/>
              <a:gd name="connsiteY747" fmla="*/ 1050987 h 4039928"/>
              <a:gd name="connsiteX748" fmla="*/ 2309686 w 3603064"/>
              <a:gd name="connsiteY748" fmla="*/ 1052891 h 4039928"/>
              <a:gd name="connsiteX749" fmla="*/ 2325862 w 3603064"/>
              <a:gd name="connsiteY749" fmla="*/ 1055748 h 4039928"/>
              <a:gd name="connsiteX750" fmla="*/ 2336330 w 3603064"/>
              <a:gd name="connsiteY750" fmla="*/ 1048129 h 4039928"/>
              <a:gd name="connsiteX751" fmla="*/ 2337282 w 3603064"/>
              <a:gd name="connsiteY751" fmla="*/ 1047176 h 4039928"/>
              <a:gd name="connsiteX752" fmla="*/ 2336330 w 3603064"/>
              <a:gd name="connsiteY752" fmla="*/ 1045272 h 4039928"/>
              <a:gd name="connsiteX753" fmla="*/ 2335380 w 3603064"/>
              <a:gd name="connsiteY753" fmla="*/ 1041462 h 4039928"/>
              <a:gd name="connsiteX754" fmla="*/ 2333476 w 3603064"/>
              <a:gd name="connsiteY754" fmla="*/ 1033841 h 4039928"/>
              <a:gd name="connsiteX755" fmla="*/ 2329670 w 3603064"/>
              <a:gd name="connsiteY755" fmla="*/ 1018602 h 4039928"/>
              <a:gd name="connsiteX756" fmla="*/ 2322058 w 3603064"/>
              <a:gd name="connsiteY756" fmla="*/ 990027 h 4039928"/>
              <a:gd name="connsiteX757" fmla="*/ 2264006 w 3603064"/>
              <a:gd name="connsiteY757" fmla="*/ 949067 h 4039928"/>
              <a:gd name="connsiteX758" fmla="*/ 2279232 w 3603064"/>
              <a:gd name="connsiteY758" fmla="*/ 974785 h 4039928"/>
              <a:gd name="connsiteX759" fmla="*/ 2293506 w 3603064"/>
              <a:gd name="connsiteY759" fmla="*/ 1010027 h 4039928"/>
              <a:gd name="connsiteX760" fmla="*/ 2281134 w 3603064"/>
              <a:gd name="connsiteY760" fmla="*/ 985262 h 4039928"/>
              <a:gd name="connsiteX761" fmla="*/ 2279232 w 3603064"/>
              <a:gd name="connsiteY761" fmla="*/ 977642 h 4039928"/>
              <a:gd name="connsiteX762" fmla="*/ 2277328 w 3603064"/>
              <a:gd name="connsiteY762" fmla="*/ 971927 h 4039928"/>
              <a:gd name="connsiteX763" fmla="*/ 2275426 w 3603064"/>
              <a:gd name="connsiteY763" fmla="*/ 967165 h 4039928"/>
              <a:gd name="connsiteX764" fmla="*/ 2264006 w 3603064"/>
              <a:gd name="connsiteY764" fmla="*/ 949067 h 4039928"/>
              <a:gd name="connsiteX765" fmla="*/ 2298266 w 3603064"/>
              <a:gd name="connsiteY765" fmla="*/ 742376 h 4039928"/>
              <a:gd name="connsiteX766" fmla="*/ 2278280 w 3603064"/>
              <a:gd name="connsiteY766" fmla="*/ 749995 h 4039928"/>
              <a:gd name="connsiteX767" fmla="*/ 2265908 w 3603064"/>
              <a:gd name="connsiteY767" fmla="*/ 762378 h 4039928"/>
              <a:gd name="connsiteX768" fmla="*/ 2279232 w 3603064"/>
              <a:gd name="connsiteY768" fmla="*/ 756663 h 4039928"/>
              <a:gd name="connsiteX769" fmla="*/ 2298266 w 3603064"/>
              <a:gd name="connsiteY769" fmla="*/ 742376 h 4039928"/>
              <a:gd name="connsiteX770" fmla="*/ 2338234 w 3603064"/>
              <a:gd name="connsiteY770" fmla="*/ 708085 h 4039928"/>
              <a:gd name="connsiteX771" fmla="*/ 2318250 w 3603064"/>
              <a:gd name="connsiteY771" fmla="*/ 712848 h 4039928"/>
              <a:gd name="connsiteX772" fmla="*/ 2311274 w 3603064"/>
              <a:gd name="connsiteY772" fmla="*/ 714117 h 4039928"/>
              <a:gd name="connsiteX773" fmla="*/ 2311588 w 3603064"/>
              <a:gd name="connsiteY773" fmla="*/ 713801 h 4039928"/>
              <a:gd name="connsiteX774" fmla="*/ 2310836 w 3603064"/>
              <a:gd name="connsiteY774" fmla="*/ 714197 h 4039928"/>
              <a:gd name="connsiteX775" fmla="*/ 2309090 w 3603064"/>
              <a:gd name="connsiteY775" fmla="*/ 714514 h 4039928"/>
              <a:gd name="connsiteX776" fmla="*/ 2293506 w 3603064"/>
              <a:gd name="connsiteY776" fmla="*/ 723325 h 4039928"/>
              <a:gd name="connsiteX777" fmla="*/ 2310836 w 3603064"/>
              <a:gd name="connsiteY777" fmla="*/ 714197 h 4039928"/>
              <a:gd name="connsiteX778" fmla="*/ 2311274 w 3603064"/>
              <a:gd name="connsiteY778" fmla="*/ 714117 h 4039928"/>
              <a:gd name="connsiteX779" fmla="*/ 2306606 w 3603064"/>
              <a:gd name="connsiteY779" fmla="*/ 718831 h 4039928"/>
              <a:gd name="connsiteX780" fmla="*/ 2309686 w 3603064"/>
              <a:gd name="connsiteY780" fmla="*/ 727136 h 4039928"/>
              <a:gd name="connsiteX781" fmla="*/ 2352510 w 3603064"/>
              <a:gd name="connsiteY781" fmla="*/ 711896 h 4039928"/>
              <a:gd name="connsiteX782" fmla="*/ 2323960 w 3603064"/>
              <a:gd name="connsiteY782" fmla="*/ 715705 h 4039928"/>
              <a:gd name="connsiteX783" fmla="*/ 2578054 w 3603064"/>
              <a:gd name="connsiteY783" fmla="*/ 570926 h 4039928"/>
              <a:gd name="connsiteX784" fmla="*/ 2515244 w 3603064"/>
              <a:gd name="connsiteY784" fmla="*/ 600453 h 4039928"/>
              <a:gd name="connsiteX785" fmla="*/ 2578054 w 3603064"/>
              <a:gd name="connsiteY785" fmla="*/ 570926 h 4039928"/>
              <a:gd name="connsiteX786" fmla="*/ 2684640 w 3603064"/>
              <a:gd name="connsiteY786" fmla="*/ 536635 h 4039928"/>
              <a:gd name="connsiteX787" fmla="*/ 2632298 w 3603064"/>
              <a:gd name="connsiteY787" fmla="*/ 549971 h 4039928"/>
              <a:gd name="connsiteX788" fmla="*/ 2623734 w 3603064"/>
              <a:gd name="connsiteY788" fmla="*/ 562353 h 4039928"/>
              <a:gd name="connsiteX789" fmla="*/ 2662752 w 3603064"/>
              <a:gd name="connsiteY789" fmla="*/ 553781 h 4039928"/>
              <a:gd name="connsiteX790" fmla="*/ 2684640 w 3603064"/>
              <a:gd name="connsiteY790" fmla="*/ 536635 h 4039928"/>
              <a:gd name="connsiteX791" fmla="*/ 2984414 w 3603064"/>
              <a:gd name="connsiteY791" fmla="*/ 432813 h 4039928"/>
              <a:gd name="connsiteX792" fmla="*/ 2918750 w 3603064"/>
              <a:gd name="connsiteY792" fmla="*/ 453768 h 4039928"/>
              <a:gd name="connsiteX793" fmla="*/ 2968234 w 3603064"/>
              <a:gd name="connsiteY793" fmla="*/ 442338 h 4039928"/>
              <a:gd name="connsiteX794" fmla="*/ 2984414 w 3603064"/>
              <a:gd name="connsiteY794" fmla="*/ 432813 h 4039928"/>
              <a:gd name="connsiteX795" fmla="*/ 3143342 w 3603064"/>
              <a:gd name="connsiteY795" fmla="*/ 429003 h 4039928"/>
              <a:gd name="connsiteX796" fmla="*/ 3102420 w 3603064"/>
              <a:gd name="connsiteY796" fmla="*/ 440433 h 4039928"/>
              <a:gd name="connsiteX797" fmla="*/ 3143342 w 3603064"/>
              <a:gd name="connsiteY797" fmla="*/ 429003 h 4039928"/>
              <a:gd name="connsiteX798" fmla="*/ 3173556 w 3603064"/>
              <a:gd name="connsiteY798" fmla="*/ 427098 h 4039928"/>
              <a:gd name="connsiteX799" fmla="*/ 3140486 w 3603064"/>
              <a:gd name="connsiteY799" fmla="*/ 434718 h 4039928"/>
              <a:gd name="connsiteX800" fmla="*/ 3196634 w 3603064"/>
              <a:gd name="connsiteY800" fmla="*/ 428050 h 4039928"/>
              <a:gd name="connsiteX801" fmla="*/ 3173556 w 3603064"/>
              <a:gd name="connsiteY801" fmla="*/ 427098 h 4039928"/>
              <a:gd name="connsiteX802" fmla="*/ 3120502 w 3603064"/>
              <a:gd name="connsiteY802" fmla="*/ 385188 h 4039928"/>
              <a:gd name="connsiteX803" fmla="*/ 3060546 w 3603064"/>
              <a:gd name="connsiteY803" fmla="*/ 399476 h 4039928"/>
              <a:gd name="connsiteX804" fmla="*/ 3120502 w 3603064"/>
              <a:gd name="connsiteY804" fmla="*/ 385188 h 4039928"/>
              <a:gd name="connsiteX805" fmla="*/ 3400290 w 3603064"/>
              <a:gd name="connsiteY805" fmla="*/ 316608 h 4039928"/>
              <a:gd name="connsiteX806" fmla="*/ 3372692 w 3603064"/>
              <a:gd name="connsiteY806" fmla="*/ 323276 h 4039928"/>
              <a:gd name="connsiteX807" fmla="*/ 3386014 w 3603064"/>
              <a:gd name="connsiteY807" fmla="*/ 323276 h 4039928"/>
              <a:gd name="connsiteX808" fmla="*/ 3335578 w 3603064"/>
              <a:gd name="connsiteY808" fmla="*/ 329943 h 4039928"/>
              <a:gd name="connsiteX809" fmla="*/ 3374594 w 3603064"/>
              <a:gd name="connsiteY809" fmla="*/ 334706 h 4039928"/>
              <a:gd name="connsiteX810" fmla="*/ 3353298 w 3603064"/>
              <a:gd name="connsiteY810" fmla="*/ 342120 h 4039928"/>
              <a:gd name="connsiteX811" fmla="*/ 3351754 w 3603064"/>
              <a:gd name="connsiteY811" fmla="*/ 342326 h 4039928"/>
              <a:gd name="connsiteX812" fmla="*/ 3350000 w 3603064"/>
              <a:gd name="connsiteY812" fmla="*/ 343078 h 4039928"/>
              <a:gd name="connsiteX813" fmla="*/ 3335578 w 3603064"/>
              <a:gd name="connsiteY813" fmla="*/ 347088 h 4039928"/>
              <a:gd name="connsiteX814" fmla="*/ 3338432 w 3603064"/>
              <a:gd name="connsiteY814" fmla="*/ 348041 h 4039928"/>
              <a:gd name="connsiteX815" fmla="*/ 3350000 w 3603064"/>
              <a:gd name="connsiteY815" fmla="*/ 343078 h 4039928"/>
              <a:gd name="connsiteX816" fmla="*/ 3352706 w 3603064"/>
              <a:gd name="connsiteY816" fmla="*/ 342326 h 4039928"/>
              <a:gd name="connsiteX817" fmla="*/ 3353298 w 3603064"/>
              <a:gd name="connsiteY817" fmla="*/ 342120 h 4039928"/>
              <a:gd name="connsiteX818" fmla="*/ 3366030 w 3603064"/>
              <a:gd name="connsiteY818" fmla="*/ 340421 h 4039928"/>
              <a:gd name="connsiteX819" fmla="*/ 3374594 w 3603064"/>
              <a:gd name="connsiteY819" fmla="*/ 334706 h 4039928"/>
              <a:gd name="connsiteX820" fmla="*/ 3400290 w 3603064"/>
              <a:gd name="connsiteY820" fmla="*/ 316608 h 4039928"/>
              <a:gd name="connsiteX821" fmla="*/ 3567544 w 3603064"/>
              <a:gd name="connsiteY821" fmla="*/ 249814 h 4039928"/>
              <a:gd name="connsiteX822" fmla="*/ 3563024 w 3603064"/>
              <a:gd name="connsiteY822" fmla="*/ 251839 h 4039928"/>
              <a:gd name="connsiteX823" fmla="*/ 3544942 w 3603064"/>
              <a:gd name="connsiteY823" fmla="*/ 269936 h 4039928"/>
              <a:gd name="connsiteX824" fmla="*/ 3553506 w 3603064"/>
              <a:gd name="connsiteY824" fmla="*/ 269936 h 4039928"/>
              <a:gd name="connsiteX825" fmla="*/ 3564928 w 3603064"/>
              <a:gd name="connsiteY825" fmla="*/ 258506 h 4039928"/>
              <a:gd name="connsiteX826" fmla="*/ 3567544 w 3603064"/>
              <a:gd name="connsiteY826" fmla="*/ 249814 h 4039928"/>
              <a:gd name="connsiteX827" fmla="*/ 3461358 w 3603064"/>
              <a:gd name="connsiteY827" fmla="*/ 32907 h 4039928"/>
              <a:gd name="connsiteX828" fmla="*/ 3462662 w 3603064"/>
              <a:gd name="connsiteY828" fmla="*/ 37381 h 4039928"/>
              <a:gd name="connsiteX829" fmla="*/ 3461196 w 3603064"/>
              <a:gd name="connsiteY829" fmla="*/ 33716 h 4039928"/>
              <a:gd name="connsiteX830" fmla="*/ 3460862 w 3603064"/>
              <a:gd name="connsiteY830" fmla="*/ 21874 h 4039928"/>
              <a:gd name="connsiteX831" fmla="*/ 3462148 w 3603064"/>
              <a:gd name="connsiteY831" fmla="*/ 28953 h 4039928"/>
              <a:gd name="connsiteX832" fmla="*/ 3461358 w 3603064"/>
              <a:gd name="connsiteY832" fmla="*/ 32907 h 4039928"/>
              <a:gd name="connsiteX833" fmla="*/ 3461316 w 3603064"/>
              <a:gd name="connsiteY833" fmla="*/ 32763 h 4039928"/>
              <a:gd name="connsiteX834" fmla="*/ 3460246 w 3603064"/>
              <a:gd name="connsiteY834" fmla="*/ 7046 h 4039928"/>
              <a:gd name="connsiteX835" fmla="*/ 3460862 w 3603064"/>
              <a:gd name="connsiteY835" fmla="*/ 21874 h 4039928"/>
              <a:gd name="connsiteX836" fmla="*/ 3460246 w 3603064"/>
              <a:gd name="connsiteY836" fmla="*/ 18476 h 4039928"/>
              <a:gd name="connsiteX837" fmla="*/ 3436454 w 3603064"/>
              <a:gd name="connsiteY837" fmla="*/ 378 h 4039928"/>
              <a:gd name="connsiteX838" fmla="*/ 3442162 w 3603064"/>
              <a:gd name="connsiteY838" fmla="*/ 7998 h 4039928"/>
              <a:gd name="connsiteX839" fmla="*/ 3448826 w 3603064"/>
              <a:gd name="connsiteY839" fmla="*/ 4188 h 4039928"/>
              <a:gd name="connsiteX840" fmla="*/ 3466906 w 3603064"/>
              <a:gd name="connsiteY840" fmla="*/ 68958 h 4039928"/>
              <a:gd name="connsiteX841" fmla="*/ 3473568 w 3603064"/>
              <a:gd name="connsiteY841" fmla="*/ 72768 h 4039928"/>
              <a:gd name="connsiteX842" fmla="*/ 3468810 w 3603064"/>
              <a:gd name="connsiteY842" fmla="*/ 58481 h 4039928"/>
              <a:gd name="connsiteX843" fmla="*/ 3462662 w 3603064"/>
              <a:gd name="connsiteY843" fmla="*/ 37381 h 4039928"/>
              <a:gd name="connsiteX844" fmla="*/ 3463100 w 3603064"/>
              <a:gd name="connsiteY844" fmla="*/ 38478 h 4039928"/>
              <a:gd name="connsiteX845" fmla="*/ 3466906 w 3603064"/>
              <a:gd name="connsiteY845" fmla="*/ 48956 h 4039928"/>
              <a:gd name="connsiteX846" fmla="*/ 3467858 w 3603064"/>
              <a:gd name="connsiteY846" fmla="*/ 45146 h 4039928"/>
              <a:gd name="connsiteX847" fmla="*/ 3473568 w 3603064"/>
              <a:gd name="connsiteY847" fmla="*/ 59433 h 4039928"/>
              <a:gd name="connsiteX848" fmla="*/ 3481182 w 3603064"/>
              <a:gd name="connsiteY848" fmla="*/ 72768 h 4039928"/>
              <a:gd name="connsiteX849" fmla="*/ 3476422 w 3603064"/>
              <a:gd name="connsiteY849" fmla="*/ 61338 h 4039928"/>
              <a:gd name="connsiteX850" fmla="*/ 3474520 w 3603064"/>
              <a:gd name="connsiteY850" fmla="*/ 53718 h 4039928"/>
              <a:gd name="connsiteX851" fmla="*/ 3476422 w 3603064"/>
              <a:gd name="connsiteY851" fmla="*/ 49908 h 4039928"/>
              <a:gd name="connsiteX852" fmla="*/ 3482134 w 3603064"/>
              <a:gd name="connsiteY852" fmla="*/ 56576 h 4039928"/>
              <a:gd name="connsiteX853" fmla="*/ 3490698 w 3603064"/>
              <a:gd name="connsiteY853" fmla="*/ 67053 h 4039928"/>
              <a:gd name="connsiteX854" fmla="*/ 3504974 w 3603064"/>
              <a:gd name="connsiteY854" fmla="*/ 80388 h 4039928"/>
              <a:gd name="connsiteX855" fmla="*/ 3496408 w 3603064"/>
              <a:gd name="connsiteY855" fmla="*/ 58481 h 4039928"/>
              <a:gd name="connsiteX856" fmla="*/ 3520198 w 3603064"/>
              <a:gd name="connsiteY856" fmla="*/ 105153 h 4039928"/>
              <a:gd name="connsiteX857" fmla="*/ 3548750 w 3603064"/>
              <a:gd name="connsiteY857" fmla="*/ 132776 h 4039928"/>
              <a:gd name="connsiteX858" fmla="*/ 3522102 w 3603064"/>
              <a:gd name="connsiteY858" fmla="*/ 88961 h 4039928"/>
              <a:gd name="connsiteX859" fmla="*/ 3545894 w 3603064"/>
              <a:gd name="connsiteY859" fmla="*/ 112773 h 4039928"/>
              <a:gd name="connsiteX860" fmla="*/ 3546846 w 3603064"/>
              <a:gd name="connsiteY860" fmla="*/ 106106 h 4039928"/>
              <a:gd name="connsiteX861" fmla="*/ 3563976 w 3603064"/>
              <a:gd name="connsiteY861" fmla="*/ 120393 h 4039928"/>
              <a:gd name="connsiteX862" fmla="*/ 3588718 w 3603064"/>
              <a:gd name="connsiteY862" fmla="*/ 164209 h 4039928"/>
              <a:gd name="connsiteX863" fmla="*/ 3593478 w 3603064"/>
              <a:gd name="connsiteY863" fmla="*/ 174686 h 4039928"/>
              <a:gd name="connsiteX864" fmla="*/ 3597284 w 3603064"/>
              <a:gd name="connsiteY864" fmla="*/ 185163 h 4039928"/>
              <a:gd name="connsiteX865" fmla="*/ 3602042 w 3603064"/>
              <a:gd name="connsiteY865" fmla="*/ 206118 h 4039928"/>
              <a:gd name="connsiteX866" fmla="*/ 3579202 w 3603064"/>
              <a:gd name="connsiteY866" fmla="*/ 280413 h 4039928"/>
              <a:gd name="connsiteX867" fmla="*/ 3556362 w 3603064"/>
              <a:gd name="connsiteY867" fmla="*/ 302321 h 4039928"/>
              <a:gd name="connsiteX868" fmla="*/ 3561122 w 3603064"/>
              <a:gd name="connsiteY868" fmla="*/ 293748 h 4039928"/>
              <a:gd name="connsiteX869" fmla="*/ 3557314 w 3603064"/>
              <a:gd name="connsiteY869" fmla="*/ 287081 h 4039928"/>
              <a:gd name="connsiteX870" fmla="*/ 3536378 w 3603064"/>
              <a:gd name="connsiteY870" fmla="*/ 308036 h 4039928"/>
              <a:gd name="connsiteX871" fmla="*/ 3524006 w 3603064"/>
              <a:gd name="connsiteY871" fmla="*/ 321371 h 4039928"/>
              <a:gd name="connsiteX872" fmla="*/ 3503070 w 3603064"/>
              <a:gd name="connsiteY872" fmla="*/ 322323 h 4039928"/>
              <a:gd name="connsiteX873" fmla="*/ 3485938 w 3603064"/>
              <a:gd name="connsiteY873" fmla="*/ 331848 h 4039928"/>
              <a:gd name="connsiteX874" fmla="*/ 3485938 w 3603064"/>
              <a:gd name="connsiteY874" fmla="*/ 334706 h 4039928"/>
              <a:gd name="connsiteX875" fmla="*/ 3480230 w 3603064"/>
              <a:gd name="connsiteY875" fmla="*/ 339468 h 4039928"/>
              <a:gd name="connsiteX876" fmla="*/ 3475470 w 3603064"/>
              <a:gd name="connsiteY876" fmla="*/ 347088 h 4039928"/>
              <a:gd name="connsiteX877" fmla="*/ 3504022 w 3603064"/>
              <a:gd name="connsiteY877" fmla="*/ 341373 h 4039928"/>
              <a:gd name="connsiteX878" fmla="*/ 3474520 w 3603064"/>
              <a:gd name="connsiteY878" fmla="*/ 350898 h 4039928"/>
              <a:gd name="connsiteX879" fmla="*/ 3441210 w 3603064"/>
              <a:gd name="connsiteY879" fmla="*/ 364233 h 4039928"/>
              <a:gd name="connsiteX880" fmla="*/ 3462148 w 3603064"/>
              <a:gd name="connsiteY880" fmla="*/ 360423 h 4039928"/>
              <a:gd name="connsiteX881" fmla="*/ 3460246 w 3603064"/>
              <a:gd name="connsiteY881" fmla="*/ 363281 h 4039928"/>
              <a:gd name="connsiteX882" fmla="*/ 3389822 w 3603064"/>
              <a:gd name="connsiteY882" fmla="*/ 381378 h 4039928"/>
              <a:gd name="connsiteX883" fmla="*/ 3340334 w 3603064"/>
              <a:gd name="connsiteY883" fmla="*/ 393761 h 4039928"/>
              <a:gd name="connsiteX884" fmla="*/ 3234702 w 3603064"/>
              <a:gd name="connsiteY884" fmla="*/ 421383 h 4039928"/>
              <a:gd name="connsiteX885" fmla="*/ 3244218 w 3603064"/>
              <a:gd name="connsiteY885" fmla="*/ 424241 h 4039928"/>
              <a:gd name="connsiteX886" fmla="*/ 3215666 w 3603064"/>
              <a:gd name="connsiteY886" fmla="*/ 429955 h 4039928"/>
              <a:gd name="connsiteX887" fmla="*/ 3222330 w 3603064"/>
              <a:gd name="connsiteY887" fmla="*/ 431861 h 4039928"/>
              <a:gd name="connsiteX888" fmla="*/ 3054836 w 3603064"/>
              <a:gd name="connsiteY888" fmla="*/ 469961 h 4039928"/>
              <a:gd name="connsiteX889" fmla="*/ 3087194 w 3603064"/>
              <a:gd name="connsiteY889" fmla="*/ 467103 h 4039928"/>
              <a:gd name="connsiteX890" fmla="*/ 3031046 w 3603064"/>
              <a:gd name="connsiteY890" fmla="*/ 475676 h 4039928"/>
              <a:gd name="connsiteX891" fmla="*/ 3039610 w 3603064"/>
              <a:gd name="connsiteY891" fmla="*/ 482343 h 4039928"/>
              <a:gd name="connsiteX892" fmla="*/ 2984414 w 3603064"/>
              <a:gd name="connsiteY892" fmla="*/ 492821 h 4039928"/>
              <a:gd name="connsiteX893" fmla="*/ 2906378 w 3603064"/>
              <a:gd name="connsiteY893" fmla="*/ 515681 h 4039928"/>
              <a:gd name="connsiteX894" fmla="*/ 2908282 w 3603064"/>
              <a:gd name="connsiteY894" fmla="*/ 520443 h 4039928"/>
              <a:gd name="connsiteX895" fmla="*/ 2876876 w 3603064"/>
              <a:gd name="connsiteY895" fmla="*/ 527110 h 4039928"/>
              <a:gd name="connsiteX896" fmla="*/ 2888296 w 3603064"/>
              <a:gd name="connsiteY896" fmla="*/ 527110 h 4039928"/>
              <a:gd name="connsiteX897" fmla="*/ 2837858 w 3603064"/>
              <a:gd name="connsiteY897" fmla="*/ 538541 h 4039928"/>
              <a:gd name="connsiteX898" fmla="*/ 2785516 w 3603064"/>
              <a:gd name="connsiteY898" fmla="*/ 555686 h 4039928"/>
              <a:gd name="connsiteX899" fmla="*/ 2814066 w 3603064"/>
              <a:gd name="connsiteY899" fmla="*/ 557591 h 4039928"/>
              <a:gd name="connsiteX900" fmla="*/ 2720802 w 3603064"/>
              <a:gd name="connsiteY900" fmla="*/ 580451 h 4039928"/>
              <a:gd name="connsiteX901" fmla="*/ 2704626 w 3603064"/>
              <a:gd name="connsiteY901" fmla="*/ 594738 h 4039928"/>
              <a:gd name="connsiteX902" fmla="*/ 2672268 w 3603064"/>
              <a:gd name="connsiteY902" fmla="*/ 600453 h 4039928"/>
              <a:gd name="connsiteX903" fmla="*/ 2676074 w 3603064"/>
              <a:gd name="connsiteY903" fmla="*/ 603311 h 4039928"/>
              <a:gd name="connsiteX904" fmla="*/ 2475274 w 3603064"/>
              <a:gd name="connsiteY904" fmla="*/ 675701 h 4039928"/>
              <a:gd name="connsiteX905" fmla="*/ 2377254 w 3603064"/>
              <a:gd name="connsiteY905" fmla="*/ 713801 h 4039928"/>
              <a:gd name="connsiteX906" fmla="*/ 2328718 w 3603064"/>
              <a:gd name="connsiteY906" fmla="*/ 737612 h 4039928"/>
              <a:gd name="connsiteX907" fmla="*/ 2304926 w 3603064"/>
              <a:gd name="connsiteY907" fmla="*/ 750947 h 4039928"/>
              <a:gd name="connsiteX908" fmla="*/ 2286846 w 3603064"/>
              <a:gd name="connsiteY908" fmla="*/ 764283 h 4039928"/>
              <a:gd name="connsiteX909" fmla="*/ 2289700 w 3603064"/>
              <a:gd name="connsiteY909" fmla="*/ 764283 h 4039928"/>
              <a:gd name="connsiteX910" fmla="*/ 2275426 w 3603064"/>
              <a:gd name="connsiteY910" fmla="*/ 770950 h 4039928"/>
              <a:gd name="connsiteX911" fmla="*/ 2268762 w 3603064"/>
              <a:gd name="connsiteY911" fmla="*/ 775713 h 4039928"/>
              <a:gd name="connsiteX912" fmla="*/ 2265908 w 3603064"/>
              <a:gd name="connsiteY912" fmla="*/ 787142 h 4039928"/>
              <a:gd name="connsiteX913" fmla="*/ 2274474 w 3603064"/>
              <a:gd name="connsiteY913" fmla="*/ 799526 h 4039928"/>
              <a:gd name="connsiteX914" fmla="*/ 2288748 w 3603064"/>
              <a:gd name="connsiteY914" fmla="*/ 821433 h 4039928"/>
              <a:gd name="connsiteX915" fmla="*/ 2303974 w 3603064"/>
              <a:gd name="connsiteY915" fmla="*/ 888109 h 4039928"/>
              <a:gd name="connsiteX916" fmla="*/ 2309686 w 3603064"/>
              <a:gd name="connsiteY916" fmla="*/ 879536 h 4039928"/>
              <a:gd name="connsiteX917" fmla="*/ 2338234 w 3603064"/>
              <a:gd name="connsiteY917" fmla="*/ 950973 h 4039928"/>
              <a:gd name="connsiteX918" fmla="*/ 2382010 w 3603064"/>
              <a:gd name="connsiteY918" fmla="*/ 1082419 h 4039928"/>
              <a:gd name="connsiteX919" fmla="*/ 2292554 w 3603064"/>
              <a:gd name="connsiteY919" fmla="*/ 1093848 h 4039928"/>
              <a:gd name="connsiteX920" fmla="*/ 2270666 w 3603064"/>
              <a:gd name="connsiteY920" fmla="*/ 1097658 h 4039928"/>
              <a:gd name="connsiteX921" fmla="*/ 2260198 w 3603064"/>
              <a:gd name="connsiteY921" fmla="*/ 1099563 h 4039928"/>
              <a:gd name="connsiteX922" fmla="*/ 2255440 w 3603064"/>
              <a:gd name="connsiteY922" fmla="*/ 1100516 h 4039928"/>
              <a:gd name="connsiteX923" fmla="*/ 2252586 w 3603064"/>
              <a:gd name="connsiteY923" fmla="*/ 1101468 h 4039928"/>
              <a:gd name="connsiteX924" fmla="*/ 2230698 w 3603064"/>
              <a:gd name="connsiteY924" fmla="*/ 1108136 h 4039928"/>
              <a:gd name="connsiteX925" fmla="*/ 2245922 w 3603064"/>
              <a:gd name="connsiteY925" fmla="*/ 1102421 h 4039928"/>
              <a:gd name="connsiteX926" fmla="*/ 2252586 w 3603064"/>
              <a:gd name="connsiteY926" fmla="*/ 1099563 h 4039928"/>
              <a:gd name="connsiteX927" fmla="*/ 2254488 w 3603064"/>
              <a:gd name="connsiteY927" fmla="*/ 1098611 h 4039928"/>
              <a:gd name="connsiteX928" fmla="*/ 2256392 w 3603064"/>
              <a:gd name="connsiteY928" fmla="*/ 1097658 h 4039928"/>
              <a:gd name="connsiteX929" fmla="*/ 2263054 w 3603064"/>
              <a:gd name="connsiteY929" fmla="*/ 1095752 h 4039928"/>
              <a:gd name="connsiteX930" fmla="*/ 2306830 w 3603064"/>
              <a:gd name="connsiteY930" fmla="*/ 1085277 h 4039928"/>
              <a:gd name="connsiteX931" fmla="*/ 2369640 w 3603064"/>
              <a:gd name="connsiteY931" fmla="*/ 1073846 h 4039928"/>
              <a:gd name="connsiteX932" fmla="*/ 2328718 w 3603064"/>
              <a:gd name="connsiteY932" fmla="*/ 970023 h 4039928"/>
              <a:gd name="connsiteX933" fmla="*/ 2347750 w 3603064"/>
              <a:gd name="connsiteY933" fmla="*/ 1026221 h 4039928"/>
              <a:gd name="connsiteX934" fmla="*/ 2356316 w 3603064"/>
              <a:gd name="connsiteY934" fmla="*/ 1049082 h 4039928"/>
              <a:gd name="connsiteX935" fmla="*/ 2360122 w 3603064"/>
              <a:gd name="connsiteY935" fmla="*/ 1059558 h 4039928"/>
              <a:gd name="connsiteX936" fmla="*/ 2362026 w 3603064"/>
              <a:gd name="connsiteY936" fmla="*/ 1064321 h 4039928"/>
              <a:gd name="connsiteX937" fmla="*/ 2363930 w 3603064"/>
              <a:gd name="connsiteY937" fmla="*/ 1069084 h 4039928"/>
              <a:gd name="connsiteX938" fmla="*/ 2287798 w 3603064"/>
              <a:gd name="connsiteY938" fmla="*/ 1081467 h 4039928"/>
              <a:gd name="connsiteX939" fmla="*/ 2266860 w 3603064"/>
              <a:gd name="connsiteY939" fmla="*/ 1085277 h 4039928"/>
              <a:gd name="connsiteX940" fmla="*/ 2255440 w 3603064"/>
              <a:gd name="connsiteY940" fmla="*/ 1087182 h 4039928"/>
              <a:gd name="connsiteX941" fmla="*/ 2247826 w 3603064"/>
              <a:gd name="connsiteY941" fmla="*/ 1089086 h 4039928"/>
              <a:gd name="connsiteX942" fmla="*/ 2217374 w 3603064"/>
              <a:gd name="connsiteY942" fmla="*/ 1096706 h 4039928"/>
              <a:gd name="connsiteX943" fmla="*/ 2252586 w 3603064"/>
              <a:gd name="connsiteY943" fmla="*/ 1091943 h 4039928"/>
              <a:gd name="connsiteX944" fmla="*/ 2184066 w 3603064"/>
              <a:gd name="connsiteY944" fmla="*/ 1114804 h 4039928"/>
              <a:gd name="connsiteX945" fmla="*/ 2139338 w 3603064"/>
              <a:gd name="connsiteY945" fmla="*/ 1138616 h 4039928"/>
              <a:gd name="connsiteX946" fmla="*/ 2086996 w 3603064"/>
              <a:gd name="connsiteY946" fmla="*/ 1164334 h 4039928"/>
              <a:gd name="connsiteX947" fmla="*/ 2049882 w 3603064"/>
              <a:gd name="connsiteY947" fmla="*/ 1208149 h 4039928"/>
              <a:gd name="connsiteX948" fmla="*/ 2067962 w 3603064"/>
              <a:gd name="connsiteY948" fmla="*/ 1197672 h 4039928"/>
              <a:gd name="connsiteX949" fmla="*/ 2056542 w 3603064"/>
              <a:gd name="connsiteY949" fmla="*/ 1230057 h 4039928"/>
              <a:gd name="connsiteX950" fmla="*/ 2050254 w 3603064"/>
              <a:gd name="connsiteY950" fmla="*/ 1229270 h 4039928"/>
              <a:gd name="connsiteX951" fmla="*/ 2050834 w 3603064"/>
              <a:gd name="connsiteY951" fmla="*/ 1224341 h 4039928"/>
              <a:gd name="connsiteX952" fmla="*/ 2047740 w 3603064"/>
              <a:gd name="connsiteY952" fmla="*/ 1229581 h 4039928"/>
              <a:gd name="connsiteX953" fmla="*/ 2048458 w 3603064"/>
              <a:gd name="connsiteY953" fmla="*/ 1236189 h 4039928"/>
              <a:gd name="connsiteX954" fmla="*/ 2047978 w 3603064"/>
              <a:gd name="connsiteY954" fmla="*/ 1243392 h 4039928"/>
              <a:gd name="connsiteX955" fmla="*/ 2048930 w 3603064"/>
              <a:gd name="connsiteY955" fmla="*/ 1245297 h 4039928"/>
              <a:gd name="connsiteX956" fmla="*/ 2050834 w 3603064"/>
              <a:gd name="connsiteY956" fmla="*/ 1249103 h 4039928"/>
              <a:gd name="connsiteX957" fmla="*/ 2052736 w 3603064"/>
              <a:gd name="connsiteY957" fmla="*/ 1309110 h 4039928"/>
              <a:gd name="connsiteX958" fmla="*/ 2051784 w 3603064"/>
              <a:gd name="connsiteY958" fmla="*/ 1354830 h 4039928"/>
              <a:gd name="connsiteX959" fmla="*/ 2031798 w 3603064"/>
              <a:gd name="connsiteY959" fmla="*/ 1402455 h 4039928"/>
              <a:gd name="connsiteX960" fmla="*/ 2030848 w 3603064"/>
              <a:gd name="connsiteY960" fmla="*/ 1411028 h 4039928"/>
              <a:gd name="connsiteX961" fmla="*/ 2021330 w 3603064"/>
              <a:gd name="connsiteY961" fmla="*/ 1420553 h 4039928"/>
              <a:gd name="connsiteX962" fmla="*/ 2002298 w 3603064"/>
              <a:gd name="connsiteY962" fmla="*/ 1450080 h 4039928"/>
              <a:gd name="connsiteX963" fmla="*/ 1986120 w 3603064"/>
              <a:gd name="connsiteY963" fmla="*/ 1471035 h 4039928"/>
              <a:gd name="connsiteX964" fmla="*/ 2015622 w 3603064"/>
              <a:gd name="connsiteY964" fmla="*/ 1447223 h 4039928"/>
              <a:gd name="connsiteX965" fmla="*/ 2029896 w 3603064"/>
              <a:gd name="connsiteY965" fmla="*/ 1428173 h 4039928"/>
              <a:gd name="connsiteX966" fmla="*/ 2040364 w 3603064"/>
              <a:gd name="connsiteY966" fmla="*/ 1420553 h 4039928"/>
              <a:gd name="connsiteX967" fmla="*/ 2023234 w 3603064"/>
              <a:gd name="connsiteY967" fmla="*/ 1444366 h 4039928"/>
              <a:gd name="connsiteX968" fmla="*/ 1968990 w 3603064"/>
              <a:gd name="connsiteY968" fmla="*/ 1491991 h 4039928"/>
              <a:gd name="connsiteX969" fmla="*/ 1969942 w 3603064"/>
              <a:gd name="connsiteY969" fmla="*/ 1486275 h 4039928"/>
              <a:gd name="connsiteX970" fmla="*/ 1946150 w 3603064"/>
              <a:gd name="connsiteY970" fmla="*/ 1502468 h 4039928"/>
              <a:gd name="connsiteX971" fmla="*/ 1951860 w 3603064"/>
              <a:gd name="connsiteY971" fmla="*/ 1501516 h 4039928"/>
              <a:gd name="connsiteX972" fmla="*/ 1906180 w 3603064"/>
              <a:gd name="connsiteY972" fmla="*/ 1533900 h 4039928"/>
              <a:gd name="connsiteX973" fmla="*/ 1874774 w 3603064"/>
              <a:gd name="connsiteY973" fmla="*/ 1564380 h 4039928"/>
              <a:gd name="connsiteX974" fmla="*/ 1863354 w 3603064"/>
              <a:gd name="connsiteY974" fmla="*/ 1564380 h 4039928"/>
              <a:gd name="connsiteX975" fmla="*/ 1837660 w 3603064"/>
              <a:gd name="connsiteY975" fmla="*/ 1593908 h 4039928"/>
              <a:gd name="connsiteX976" fmla="*/ 1781512 w 3603064"/>
              <a:gd name="connsiteY976" fmla="*/ 1624388 h 4039928"/>
              <a:gd name="connsiteX977" fmla="*/ 1778658 w 3603064"/>
              <a:gd name="connsiteY977" fmla="*/ 1635818 h 4039928"/>
              <a:gd name="connsiteX978" fmla="*/ 1722510 w 3603064"/>
              <a:gd name="connsiteY978" fmla="*/ 1685348 h 4039928"/>
              <a:gd name="connsiteX979" fmla="*/ 1683490 w 3603064"/>
              <a:gd name="connsiteY979" fmla="*/ 1723448 h 4039928"/>
              <a:gd name="connsiteX980" fmla="*/ 1605454 w 3603064"/>
              <a:gd name="connsiteY980" fmla="*/ 1795838 h 4039928"/>
              <a:gd name="connsiteX981" fmla="*/ 1608310 w 3603064"/>
              <a:gd name="connsiteY981" fmla="*/ 1801553 h 4039928"/>
              <a:gd name="connsiteX982" fmla="*/ 1571194 w 3603064"/>
              <a:gd name="connsiteY982" fmla="*/ 1835843 h 4039928"/>
              <a:gd name="connsiteX983" fmla="*/ 1576906 w 3603064"/>
              <a:gd name="connsiteY983" fmla="*/ 1833938 h 4039928"/>
              <a:gd name="connsiteX984" fmla="*/ 1546452 w 3603064"/>
              <a:gd name="connsiteY984" fmla="*/ 1863466 h 4039928"/>
              <a:gd name="connsiteX985" fmla="*/ 1518854 w 3603064"/>
              <a:gd name="connsiteY985" fmla="*/ 1892041 h 4039928"/>
              <a:gd name="connsiteX986" fmla="*/ 1467464 w 3603064"/>
              <a:gd name="connsiteY986" fmla="*/ 1948238 h 4039928"/>
              <a:gd name="connsiteX987" fmla="*/ 1495062 w 3603064"/>
              <a:gd name="connsiteY987" fmla="*/ 1929188 h 4039928"/>
              <a:gd name="connsiteX988" fmla="*/ 1362782 w 3603064"/>
              <a:gd name="connsiteY988" fmla="*/ 2073968 h 4039928"/>
              <a:gd name="connsiteX989" fmla="*/ 1368490 w 3603064"/>
              <a:gd name="connsiteY989" fmla="*/ 2072063 h 4039928"/>
              <a:gd name="connsiteX990" fmla="*/ 1338990 w 3603064"/>
              <a:gd name="connsiteY990" fmla="*/ 2099685 h 4039928"/>
              <a:gd name="connsiteX991" fmla="*/ 1346602 w 3603064"/>
              <a:gd name="connsiteY991" fmla="*/ 2101591 h 4039928"/>
              <a:gd name="connsiteX992" fmla="*/ 1220982 w 3603064"/>
              <a:gd name="connsiteY992" fmla="*/ 2238751 h 4039928"/>
              <a:gd name="connsiteX993" fmla="*/ 1233354 w 3603064"/>
              <a:gd name="connsiteY993" fmla="*/ 2242560 h 4039928"/>
              <a:gd name="connsiteX994" fmla="*/ 1194946 w 3603064"/>
              <a:gd name="connsiteY994" fmla="*/ 2283131 h 4039928"/>
              <a:gd name="connsiteX995" fmla="*/ 1192718 w 3603064"/>
              <a:gd name="connsiteY995" fmla="*/ 2285724 h 4039928"/>
              <a:gd name="connsiteX996" fmla="*/ 1181966 w 3603064"/>
              <a:gd name="connsiteY996" fmla="*/ 2294948 h 4039928"/>
              <a:gd name="connsiteX997" fmla="*/ 1170546 w 3603064"/>
              <a:gd name="connsiteY997" fmla="*/ 2304473 h 4039928"/>
              <a:gd name="connsiteX998" fmla="*/ 1181966 w 3603064"/>
              <a:gd name="connsiteY998" fmla="*/ 2294948 h 4039928"/>
              <a:gd name="connsiteX999" fmla="*/ 1184500 w 3603064"/>
              <a:gd name="connsiteY999" fmla="*/ 2295279 h 4039928"/>
              <a:gd name="connsiteX1000" fmla="*/ 1155914 w 3603064"/>
              <a:gd name="connsiteY1000" fmla="*/ 2328524 h 4039928"/>
              <a:gd name="connsiteX1001" fmla="*/ 1079186 w 3603064"/>
              <a:gd name="connsiteY1001" fmla="*/ 2421630 h 4039928"/>
              <a:gd name="connsiteX1002" fmla="*/ 1079186 w 3603064"/>
              <a:gd name="connsiteY1002" fmla="*/ 2420678 h 4039928"/>
              <a:gd name="connsiteX1003" fmla="*/ 1056346 w 3603064"/>
              <a:gd name="connsiteY1003" fmla="*/ 2443538 h 4039928"/>
              <a:gd name="connsiteX1004" fmla="*/ 1055394 w 3603064"/>
              <a:gd name="connsiteY1004" fmla="*/ 2446395 h 4039928"/>
              <a:gd name="connsiteX1005" fmla="*/ 1071572 w 3603064"/>
              <a:gd name="connsiteY1005" fmla="*/ 2430203 h 4039928"/>
              <a:gd name="connsiteX1006" fmla="*/ 1013522 w 3603064"/>
              <a:gd name="connsiteY1006" fmla="*/ 2492116 h 4039928"/>
              <a:gd name="connsiteX1007" fmla="*/ 1002102 w 3603064"/>
              <a:gd name="connsiteY1007" fmla="*/ 2522595 h 4039928"/>
              <a:gd name="connsiteX1008" fmla="*/ 921210 w 3603064"/>
              <a:gd name="connsiteY1008" fmla="*/ 2621656 h 4039928"/>
              <a:gd name="connsiteX1009" fmla="*/ 926918 w 3603064"/>
              <a:gd name="connsiteY1009" fmla="*/ 2621656 h 4039928"/>
              <a:gd name="connsiteX1010" fmla="*/ 704230 w 3603064"/>
              <a:gd name="connsiteY1010" fmla="*/ 2895023 h 4039928"/>
              <a:gd name="connsiteX1011" fmla="*/ 586224 w 3603064"/>
              <a:gd name="connsiteY1011" fmla="*/ 3014085 h 4039928"/>
              <a:gd name="connsiteX1012" fmla="*/ 627146 w 3603064"/>
              <a:gd name="connsiteY1012" fmla="*/ 2980748 h 4039928"/>
              <a:gd name="connsiteX1013" fmla="*/ 587176 w 3603064"/>
              <a:gd name="connsiteY1013" fmla="*/ 3036945 h 4039928"/>
              <a:gd name="connsiteX1014" fmla="*/ 589360 w 3603064"/>
              <a:gd name="connsiteY1014" fmla="*/ 3036493 h 4039928"/>
              <a:gd name="connsiteX1015" fmla="*/ 587592 w 3603064"/>
              <a:gd name="connsiteY1015" fmla="*/ 3038225 h 4039928"/>
              <a:gd name="connsiteX1016" fmla="*/ 562434 w 3603064"/>
              <a:gd name="connsiteY1016" fmla="*/ 3058853 h 4039928"/>
              <a:gd name="connsiteX1017" fmla="*/ 566238 w 3603064"/>
              <a:gd name="connsiteY1017" fmla="*/ 3064568 h 4039928"/>
              <a:gd name="connsiteX1018" fmla="*/ 539594 w 3603064"/>
              <a:gd name="connsiteY1018" fmla="*/ 3084570 h 4039928"/>
              <a:gd name="connsiteX1019" fmla="*/ 358778 w 3603064"/>
              <a:gd name="connsiteY1019" fmla="*/ 3321743 h 4039928"/>
              <a:gd name="connsiteX1020" fmla="*/ 359730 w 3603064"/>
              <a:gd name="connsiteY1020" fmla="*/ 3311266 h 4039928"/>
              <a:gd name="connsiteX1021" fmla="*/ 267418 w 3603064"/>
              <a:gd name="connsiteY1021" fmla="*/ 3420803 h 4039928"/>
              <a:gd name="connsiteX1022" fmla="*/ 277886 w 3603064"/>
              <a:gd name="connsiteY1022" fmla="*/ 3412231 h 4039928"/>
              <a:gd name="connsiteX1023" fmla="*/ 161782 w 3603064"/>
              <a:gd name="connsiteY1023" fmla="*/ 3541770 h 4039928"/>
              <a:gd name="connsiteX1024" fmla="*/ 205558 w 3603064"/>
              <a:gd name="connsiteY1024" fmla="*/ 3481763 h 4039928"/>
              <a:gd name="connsiteX1025" fmla="*/ 160830 w 3603064"/>
              <a:gd name="connsiteY1025" fmla="*/ 3537960 h 4039928"/>
              <a:gd name="connsiteX1026" fmla="*/ 158928 w 3603064"/>
              <a:gd name="connsiteY1026" fmla="*/ 3526531 h 4039928"/>
              <a:gd name="connsiteX1027" fmla="*/ 211270 w 3603064"/>
              <a:gd name="connsiteY1027" fmla="*/ 3472238 h 4039928"/>
              <a:gd name="connsiteX1028" fmla="*/ 200802 w 3603064"/>
              <a:gd name="connsiteY1028" fmla="*/ 3478906 h 4039928"/>
              <a:gd name="connsiteX1029" fmla="*/ 259804 w 3603064"/>
              <a:gd name="connsiteY1029" fmla="*/ 3412231 h 4039928"/>
              <a:gd name="connsiteX1030" fmla="*/ 230302 w 3603064"/>
              <a:gd name="connsiteY1030" fmla="*/ 3450331 h 4039928"/>
              <a:gd name="connsiteX1031" fmla="*/ 294064 w 3603064"/>
              <a:gd name="connsiteY1031" fmla="*/ 3375083 h 4039928"/>
              <a:gd name="connsiteX1032" fmla="*/ 282644 w 3603064"/>
              <a:gd name="connsiteY1032" fmla="*/ 3367463 h 4039928"/>
              <a:gd name="connsiteX1033" fmla="*/ 370198 w 3603064"/>
              <a:gd name="connsiteY1033" fmla="*/ 3282691 h 4039928"/>
              <a:gd name="connsiteX1034" fmla="*/ 364486 w 3603064"/>
              <a:gd name="connsiteY1034" fmla="*/ 3295073 h 4039928"/>
              <a:gd name="connsiteX1035" fmla="*/ 415878 w 3603064"/>
              <a:gd name="connsiteY1035" fmla="*/ 3236970 h 4039928"/>
              <a:gd name="connsiteX1036" fmla="*/ 384472 w 3603064"/>
              <a:gd name="connsiteY1036" fmla="*/ 3263641 h 4039928"/>
              <a:gd name="connsiteX1037" fmla="*/ 431102 w 3603064"/>
              <a:gd name="connsiteY1037" fmla="*/ 3211253 h 4039928"/>
              <a:gd name="connsiteX1038" fmla="*/ 347358 w 3603064"/>
              <a:gd name="connsiteY1038" fmla="*/ 3299835 h 4039928"/>
              <a:gd name="connsiteX1039" fmla="*/ 340696 w 3603064"/>
              <a:gd name="connsiteY1039" fmla="*/ 3295073 h 4039928"/>
              <a:gd name="connsiteX1040" fmla="*/ 461438 w 3603064"/>
              <a:gd name="connsiteY1040" fmla="*/ 3158151 h 4039928"/>
              <a:gd name="connsiteX1041" fmla="*/ 519702 w 3603064"/>
              <a:gd name="connsiteY1041" fmla="*/ 3086183 h 4039928"/>
              <a:gd name="connsiteX1042" fmla="*/ 501526 w 3603064"/>
              <a:gd name="connsiteY1042" fmla="*/ 3103620 h 4039928"/>
              <a:gd name="connsiteX1043" fmla="*/ 513898 w 3603064"/>
              <a:gd name="connsiteY1043" fmla="*/ 3080760 h 4039928"/>
              <a:gd name="connsiteX1044" fmla="*/ 533170 w 3603064"/>
              <a:gd name="connsiteY1044" fmla="*/ 3062663 h 4039928"/>
              <a:gd name="connsiteX1045" fmla="*/ 544648 w 3603064"/>
              <a:gd name="connsiteY1045" fmla="*/ 3055368 h 4039928"/>
              <a:gd name="connsiteX1046" fmla="*/ 575756 w 3603064"/>
              <a:gd name="connsiteY1046" fmla="*/ 3016943 h 4039928"/>
              <a:gd name="connsiteX1047" fmla="*/ 574804 w 3603064"/>
              <a:gd name="connsiteY1047" fmla="*/ 3000751 h 4039928"/>
              <a:gd name="connsiteX1048" fmla="*/ 626194 w 3603064"/>
              <a:gd name="connsiteY1048" fmla="*/ 2941695 h 4039928"/>
              <a:gd name="connsiteX1049" fmla="*/ 592886 w 3603064"/>
              <a:gd name="connsiteY1049" fmla="*/ 2964556 h 4039928"/>
              <a:gd name="connsiteX1050" fmla="*/ 743250 w 3603064"/>
              <a:gd name="connsiteY1050" fmla="*/ 2796916 h 4039928"/>
              <a:gd name="connsiteX1051" fmla="*/ 722312 w 3603064"/>
              <a:gd name="connsiteY1051" fmla="*/ 2815013 h 4039928"/>
              <a:gd name="connsiteX1052" fmla="*/ 826994 w 3603064"/>
              <a:gd name="connsiteY1052" fmla="*/ 2696903 h 4039928"/>
              <a:gd name="connsiteX1053" fmla="*/ 765138 w 3603064"/>
              <a:gd name="connsiteY1053" fmla="*/ 2752148 h 4039928"/>
              <a:gd name="connsiteX1054" fmla="*/ 781314 w 3603064"/>
              <a:gd name="connsiteY1054" fmla="*/ 2726431 h 4039928"/>
              <a:gd name="connsiteX1055" fmla="*/ 765138 w 3603064"/>
              <a:gd name="connsiteY1055" fmla="*/ 2737860 h 4039928"/>
              <a:gd name="connsiteX1056" fmla="*/ 833658 w 3603064"/>
              <a:gd name="connsiteY1056" fmla="*/ 2684520 h 4039928"/>
              <a:gd name="connsiteX1057" fmla="*/ 851738 w 3603064"/>
              <a:gd name="connsiteY1057" fmla="*/ 2648326 h 4039928"/>
              <a:gd name="connsiteX1058" fmla="*/ 975454 w 3603064"/>
              <a:gd name="connsiteY1058" fmla="*/ 2511166 h 4039928"/>
              <a:gd name="connsiteX1059" fmla="*/ 997342 w 3603064"/>
              <a:gd name="connsiteY1059" fmla="*/ 2471160 h 4039928"/>
              <a:gd name="connsiteX1060" fmla="*/ 906934 w 3603064"/>
              <a:gd name="connsiteY1060" fmla="*/ 2557838 h 4039928"/>
              <a:gd name="connsiteX1061" fmla="*/ 933582 w 3603064"/>
              <a:gd name="connsiteY1061" fmla="*/ 2537835 h 4039928"/>
              <a:gd name="connsiteX1062" fmla="*/ 865062 w 3603064"/>
              <a:gd name="connsiteY1062" fmla="*/ 2619751 h 4039928"/>
              <a:gd name="connsiteX1063" fmla="*/ 913596 w 3603064"/>
              <a:gd name="connsiteY1063" fmla="*/ 2559743 h 4039928"/>
              <a:gd name="connsiteX1064" fmla="*/ 880288 w 3603064"/>
              <a:gd name="connsiteY1064" fmla="*/ 2592128 h 4039928"/>
              <a:gd name="connsiteX1065" fmla="*/ 936436 w 3603064"/>
              <a:gd name="connsiteY1065" fmla="*/ 2514976 h 4039928"/>
              <a:gd name="connsiteX1066" fmla="*/ 932630 w 3603064"/>
              <a:gd name="connsiteY1066" fmla="*/ 2518785 h 4039928"/>
              <a:gd name="connsiteX1067" fmla="*/ 1007810 w 3603064"/>
              <a:gd name="connsiteY1067" fmla="*/ 2432108 h 4039928"/>
              <a:gd name="connsiteX1068" fmla="*/ 984970 w 3603064"/>
              <a:gd name="connsiteY1068" fmla="*/ 2476876 h 4039928"/>
              <a:gd name="connsiteX1069" fmla="*/ 1194338 w 3603064"/>
              <a:gd name="connsiteY1069" fmla="*/ 2216843 h 4039928"/>
              <a:gd name="connsiteX1070" fmla="*/ 1150560 w 3603064"/>
              <a:gd name="connsiteY1070" fmla="*/ 2257801 h 4039928"/>
              <a:gd name="connsiteX1071" fmla="*/ 1207438 w 3603064"/>
              <a:gd name="connsiteY1071" fmla="*/ 2188015 h 4039928"/>
              <a:gd name="connsiteX1072" fmla="*/ 1208524 w 3603064"/>
              <a:gd name="connsiteY1072" fmla="*/ 2178559 h 4039928"/>
              <a:gd name="connsiteX1073" fmla="*/ 1250486 w 3603064"/>
              <a:gd name="connsiteY1073" fmla="*/ 2134928 h 4039928"/>
              <a:gd name="connsiteX1074" fmla="*/ 1258098 w 3603064"/>
              <a:gd name="connsiteY1074" fmla="*/ 2113021 h 4039928"/>
              <a:gd name="connsiteX1075" fmla="*/ 1263808 w 3603064"/>
              <a:gd name="connsiteY1075" fmla="*/ 2120641 h 4039928"/>
              <a:gd name="connsiteX1076" fmla="*/ 1305682 w 3603064"/>
              <a:gd name="connsiteY1076" fmla="*/ 2071110 h 4039928"/>
              <a:gd name="connsiteX1077" fmla="*/ 1271422 w 3603064"/>
              <a:gd name="connsiteY1077" fmla="*/ 2095875 h 4039928"/>
              <a:gd name="connsiteX1078" fmla="*/ 1345650 w 3603064"/>
              <a:gd name="connsiteY1078" fmla="*/ 2020628 h 4039928"/>
              <a:gd name="connsiteX1079" fmla="*/ 1342796 w 3603064"/>
              <a:gd name="connsiteY1079" fmla="*/ 2021580 h 4039928"/>
              <a:gd name="connsiteX1080" fmla="*/ 1367538 w 3603064"/>
              <a:gd name="connsiteY1080" fmla="*/ 1995863 h 4039928"/>
              <a:gd name="connsiteX1081" fmla="*/ 1344698 w 3603064"/>
              <a:gd name="connsiteY1081" fmla="*/ 2015866 h 4039928"/>
              <a:gd name="connsiteX1082" fmla="*/ 1438914 w 3603064"/>
              <a:gd name="connsiteY1082" fmla="*/ 1908233 h 4039928"/>
              <a:gd name="connsiteX1083" fmla="*/ 1461754 w 3603064"/>
              <a:gd name="connsiteY1083" fmla="*/ 1888230 h 4039928"/>
              <a:gd name="connsiteX1084" fmla="*/ 1460802 w 3603064"/>
              <a:gd name="connsiteY1084" fmla="*/ 1883468 h 4039928"/>
              <a:gd name="connsiteX1085" fmla="*/ 1483642 w 3603064"/>
              <a:gd name="connsiteY1085" fmla="*/ 1864418 h 4039928"/>
              <a:gd name="connsiteX1086" fmla="*/ 1497918 w 3603064"/>
              <a:gd name="connsiteY1086" fmla="*/ 1831080 h 4039928"/>
              <a:gd name="connsiteX1087" fmla="*/ 1496014 w 3603064"/>
              <a:gd name="connsiteY1087" fmla="*/ 1832985 h 4039928"/>
              <a:gd name="connsiteX1088" fmla="*/ 1503626 w 3603064"/>
              <a:gd name="connsiteY1088" fmla="*/ 1814888 h 4039928"/>
              <a:gd name="connsiteX1089" fmla="*/ 1548354 w 3603064"/>
              <a:gd name="connsiteY1089" fmla="*/ 1774883 h 4039928"/>
              <a:gd name="connsiteX1090" fmla="*/ 1641618 w 3603064"/>
              <a:gd name="connsiteY1090" fmla="*/ 1712970 h 4039928"/>
              <a:gd name="connsiteX1091" fmla="*/ 1652086 w 3603064"/>
              <a:gd name="connsiteY1091" fmla="*/ 1693920 h 4039928"/>
              <a:gd name="connsiteX1092" fmla="*/ 1689202 w 3603064"/>
              <a:gd name="connsiteY1092" fmla="*/ 1645343 h 4039928"/>
              <a:gd name="connsiteX1093" fmla="*/ 1673022 w 3603064"/>
              <a:gd name="connsiteY1093" fmla="*/ 1656773 h 4039928"/>
              <a:gd name="connsiteX1094" fmla="*/ 1695862 w 3603064"/>
              <a:gd name="connsiteY1094" fmla="*/ 1637723 h 4039928"/>
              <a:gd name="connsiteX1095" fmla="*/ 1695862 w 3603064"/>
              <a:gd name="connsiteY1095" fmla="*/ 1630103 h 4039928"/>
              <a:gd name="connsiteX1096" fmla="*/ 1731074 w 3603064"/>
              <a:gd name="connsiteY1096" fmla="*/ 1600575 h 4039928"/>
              <a:gd name="connsiteX1097" fmla="*/ 1706330 w 3603064"/>
              <a:gd name="connsiteY1097" fmla="*/ 1611053 h 4039928"/>
              <a:gd name="connsiteX1098" fmla="*/ 1750106 w 3603064"/>
              <a:gd name="connsiteY1098" fmla="*/ 1574858 h 4039928"/>
              <a:gd name="connsiteX1099" fmla="*/ 1732026 w 3603064"/>
              <a:gd name="connsiteY1099" fmla="*/ 1583430 h 4039928"/>
              <a:gd name="connsiteX1100" fmla="*/ 1782464 w 3603064"/>
              <a:gd name="connsiteY1100" fmla="*/ 1547235 h 4039928"/>
              <a:gd name="connsiteX1101" fmla="*/ 1747252 w 3603064"/>
              <a:gd name="connsiteY1101" fmla="*/ 1587241 h 4039928"/>
              <a:gd name="connsiteX1102" fmla="*/ 1810062 w 3603064"/>
              <a:gd name="connsiteY1102" fmla="*/ 1554855 h 4039928"/>
              <a:gd name="connsiteX1103" fmla="*/ 1888098 w 3603064"/>
              <a:gd name="connsiteY1103" fmla="*/ 1489133 h 4039928"/>
              <a:gd name="connsiteX1104" fmla="*/ 1963280 w 3603064"/>
              <a:gd name="connsiteY1104" fmla="*/ 1437698 h 4039928"/>
              <a:gd name="connsiteX1105" fmla="*/ 1968038 w 3603064"/>
              <a:gd name="connsiteY1105" fmla="*/ 1415791 h 4039928"/>
              <a:gd name="connsiteX1106" fmla="*/ 1929020 w 3603064"/>
              <a:gd name="connsiteY1106" fmla="*/ 1443413 h 4039928"/>
              <a:gd name="connsiteX1107" fmla="*/ 1898566 w 3603064"/>
              <a:gd name="connsiteY1107" fmla="*/ 1457700 h 4039928"/>
              <a:gd name="connsiteX1108" fmla="*/ 1823386 w 3603064"/>
              <a:gd name="connsiteY1108" fmla="*/ 1532948 h 4039928"/>
              <a:gd name="connsiteX1109" fmla="*/ 1863354 w 3603064"/>
              <a:gd name="connsiteY1109" fmla="*/ 1492943 h 4039928"/>
              <a:gd name="connsiteX1110" fmla="*/ 1819578 w 3603064"/>
              <a:gd name="connsiteY1110" fmla="*/ 1512945 h 4039928"/>
              <a:gd name="connsiteX1111" fmla="*/ 1882388 w 3603064"/>
              <a:gd name="connsiteY1111" fmla="*/ 1457700 h 4039928"/>
              <a:gd name="connsiteX1112" fmla="*/ 1933778 w 3603064"/>
              <a:gd name="connsiteY1112" fmla="*/ 1411980 h 4039928"/>
              <a:gd name="connsiteX1113" fmla="*/ 1961376 w 3603064"/>
              <a:gd name="connsiteY1113" fmla="*/ 1394835 h 4039928"/>
              <a:gd name="connsiteX1114" fmla="*/ 1981362 w 3603064"/>
              <a:gd name="connsiteY1114" fmla="*/ 1371975 h 4039928"/>
              <a:gd name="connsiteX1115" fmla="*/ 1997540 w 3603064"/>
              <a:gd name="connsiteY1115" fmla="*/ 1351020 h 4039928"/>
              <a:gd name="connsiteX1116" fmla="*/ 2010862 w 3603064"/>
              <a:gd name="connsiteY1116" fmla="*/ 1337685 h 4039928"/>
              <a:gd name="connsiteX1117" fmla="*/ 2008008 w 3603064"/>
              <a:gd name="connsiteY1117" fmla="*/ 1310063 h 4039928"/>
              <a:gd name="connsiteX1118" fmla="*/ 2002298 w 3603064"/>
              <a:gd name="connsiteY1118" fmla="*/ 1296728 h 4039928"/>
              <a:gd name="connsiteX1119" fmla="*/ 1998490 w 3603064"/>
              <a:gd name="connsiteY1119" fmla="*/ 1253866 h 4039928"/>
              <a:gd name="connsiteX1120" fmla="*/ 1990878 w 3603064"/>
              <a:gd name="connsiteY1120" fmla="*/ 1246249 h 4039928"/>
              <a:gd name="connsiteX1121" fmla="*/ 1984216 w 3603064"/>
              <a:gd name="connsiteY1121" fmla="*/ 1240534 h 4039928"/>
              <a:gd name="connsiteX1122" fmla="*/ 1988974 w 3603064"/>
              <a:gd name="connsiteY1122" fmla="*/ 1291966 h 4039928"/>
              <a:gd name="connsiteX1123" fmla="*/ 1988022 w 3603064"/>
              <a:gd name="connsiteY1123" fmla="*/ 1320541 h 4039928"/>
              <a:gd name="connsiteX1124" fmla="*/ 1983266 w 3603064"/>
              <a:gd name="connsiteY1124" fmla="*/ 1340543 h 4039928"/>
              <a:gd name="connsiteX1125" fmla="*/ 1970894 w 3603064"/>
              <a:gd name="connsiteY1125" fmla="*/ 1271010 h 4039928"/>
              <a:gd name="connsiteX1126" fmla="*/ 1977554 w 3603064"/>
              <a:gd name="connsiteY1126" fmla="*/ 1248150 h 4039928"/>
              <a:gd name="connsiteX1127" fmla="*/ 1970894 w 3603064"/>
              <a:gd name="connsiteY1127" fmla="*/ 1235772 h 4039928"/>
              <a:gd name="connsiteX1128" fmla="*/ 1976602 w 3603064"/>
              <a:gd name="connsiteY1128" fmla="*/ 1224341 h 4039928"/>
              <a:gd name="connsiteX1129" fmla="*/ 1981362 w 3603064"/>
              <a:gd name="connsiteY1129" fmla="*/ 1203387 h 4039928"/>
              <a:gd name="connsiteX1130" fmla="*/ 2003250 w 3603064"/>
              <a:gd name="connsiteY1130" fmla="*/ 1146237 h 4039928"/>
              <a:gd name="connsiteX1131" fmla="*/ 2045122 w 3603064"/>
              <a:gd name="connsiteY1131" fmla="*/ 1096706 h 4039928"/>
              <a:gd name="connsiteX1132" fmla="*/ 2087946 w 3603064"/>
              <a:gd name="connsiteY1132" fmla="*/ 1075751 h 4039928"/>
              <a:gd name="connsiteX1133" fmla="*/ 2034654 w 3603064"/>
              <a:gd name="connsiteY1133" fmla="*/ 1110042 h 4039928"/>
              <a:gd name="connsiteX1134" fmla="*/ 2023234 w 3603064"/>
              <a:gd name="connsiteY1134" fmla="*/ 1128138 h 4039928"/>
              <a:gd name="connsiteX1135" fmla="*/ 2028944 w 3603064"/>
              <a:gd name="connsiteY1135" fmla="*/ 1129091 h 4039928"/>
              <a:gd name="connsiteX1136" fmla="*/ 2038462 w 3603064"/>
              <a:gd name="connsiteY1136" fmla="*/ 1132902 h 4039928"/>
              <a:gd name="connsiteX1137" fmla="*/ 2146950 w 3603064"/>
              <a:gd name="connsiteY1137" fmla="*/ 1065273 h 4039928"/>
              <a:gd name="connsiteX1138" fmla="*/ 2211664 w 3603064"/>
              <a:gd name="connsiteY1138" fmla="*/ 1044318 h 4039928"/>
              <a:gd name="connsiteX1139" fmla="*/ 2243068 w 3603064"/>
              <a:gd name="connsiteY1139" fmla="*/ 1038603 h 4039928"/>
              <a:gd name="connsiteX1140" fmla="*/ 2270666 w 3603064"/>
              <a:gd name="connsiteY1140" fmla="*/ 1036699 h 4039928"/>
              <a:gd name="connsiteX1141" fmla="*/ 2243068 w 3603064"/>
              <a:gd name="connsiteY1141" fmla="*/ 1036699 h 4039928"/>
              <a:gd name="connsiteX1142" fmla="*/ 2220228 w 3603064"/>
              <a:gd name="connsiteY1142" fmla="*/ 1035746 h 4039928"/>
              <a:gd name="connsiteX1143" fmla="*/ 2241166 w 3603064"/>
              <a:gd name="connsiteY1143" fmla="*/ 1030031 h 4039928"/>
              <a:gd name="connsiteX1144" fmla="*/ 2250682 w 3603064"/>
              <a:gd name="connsiteY1144" fmla="*/ 1028126 h 4039928"/>
              <a:gd name="connsiteX1145" fmla="*/ 2259246 w 3603064"/>
              <a:gd name="connsiteY1145" fmla="*/ 1027173 h 4039928"/>
              <a:gd name="connsiteX1146" fmla="*/ 2298266 w 3603064"/>
              <a:gd name="connsiteY1146" fmla="*/ 1026221 h 4039928"/>
              <a:gd name="connsiteX1147" fmla="*/ 2299218 w 3603064"/>
              <a:gd name="connsiteY1147" fmla="*/ 1026221 h 4039928"/>
              <a:gd name="connsiteX1148" fmla="*/ 2299218 w 3603064"/>
              <a:gd name="connsiteY1148" fmla="*/ 1025267 h 4039928"/>
              <a:gd name="connsiteX1149" fmla="*/ 2299218 w 3603064"/>
              <a:gd name="connsiteY1149" fmla="*/ 1023363 h 4039928"/>
              <a:gd name="connsiteX1150" fmla="*/ 2298266 w 3603064"/>
              <a:gd name="connsiteY1150" fmla="*/ 1019553 h 4039928"/>
              <a:gd name="connsiteX1151" fmla="*/ 2297314 w 3603064"/>
              <a:gd name="connsiteY1151" fmla="*/ 1010982 h 4039928"/>
              <a:gd name="connsiteX1152" fmla="*/ 2294458 w 3603064"/>
              <a:gd name="connsiteY1152" fmla="*/ 990978 h 4039928"/>
              <a:gd name="connsiteX1153" fmla="*/ 2283990 w 3603064"/>
              <a:gd name="connsiteY1153" fmla="*/ 944306 h 4039928"/>
              <a:gd name="connsiteX1154" fmla="*/ 2279232 w 3603064"/>
              <a:gd name="connsiteY1154" fmla="*/ 958593 h 4039928"/>
              <a:gd name="connsiteX1155" fmla="*/ 2251634 w 3603064"/>
              <a:gd name="connsiteY1155" fmla="*/ 883346 h 4039928"/>
              <a:gd name="connsiteX1156" fmla="*/ 2254488 w 3603064"/>
              <a:gd name="connsiteY1156" fmla="*/ 878583 h 4039928"/>
              <a:gd name="connsiteX1157" fmla="*/ 2232600 w 3603064"/>
              <a:gd name="connsiteY1157" fmla="*/ 847151 h 4039928"/>
              <a:gd name="connsiteX1158" fmla="*/ 2220228 w 3603064"/>
              <a:gd name="connsiteY1158" fmla="*/ 804288 h 4039928"/>
              <a:gd name="connsiteX1159" fmla="*/ 2212614 w 3603064"/>
              <a:gd name="connsiteY1159" fmla="*/ 789048 h 4039928"/>
              <a:gd name="connsiteX1160" fmla="*/ 2213566 w 3603064"/>
              <a:gd name="connsiteY1160" fmla="*/ 754758 h 4039928"/>
              <a:gd name="connsiteX1161" fmla="*/ 2224986 w 3603064"/>
              <a:gd name="connsiteY1161" fmla="*/ 734756 h 4039928"/>
              <a:gd name="connsiteX1162" fmla="*/ 2218326 w 3603064"/>
              <a:gd name="connsiteY1162" fmla="*/ 739518 h 4039928"/>
              <a:gd name="connsiteX1163" fmla="*/ 2259246 w 3603064"/>
              <a:gd name="connsiteY1163" fmla="*/ 701418 h 4039928"/>
              <a:gd name="connsiteX1164" fmla="*/ 2304926 w 3603064"/>
              <a:gd name="connsiteY1164" fmla="*/ 675701 h 4039928"/>
              <a:gd name="connsiteX1165" fmla="*/ 2350606 w 3603064"/>
              <a:gd name="connsiteY1165" fmla="*/ 649982 h 4039928"/>
              <a:gd name="connsiteX1166" fmla="*/ 2395334 w 3603064"/>
              <a:gd name="connsiteY1166" fmla="*/ 627124 h 4039928"/>
              <a:gd name="connsiteX1167" fmla="*/ 2355366 w 3603064"/>
              <a:gd name="connsiteY1167" fmla="*/ 653793 h 4039928"/>
              <a:gd name="connsiteX1168" fmla="*/ 2430546 w 3603064"/>
              <a:gd name="connsiteY1168" fmla="*/ 623312 h 4039928"/>
              <a:gd name="connsiteX1169" fmla="*/ 2443870 w 3603064"/>
              <a:gd name="connsiteY1169" fmla="*/ 609026 h 4039928"/>
              <a:gd name="connsiteX1170" fmla="*/ 2417222 w 3603064"/>
              <a:gd name="connsiteY1170" fmla="*/ 621408 h 4039928"/>
              <a:gd name="connsiteX1171" fmla="*/ 2424836 w 3603064"/>
              <a:gd name="connsiteY1171" fmla="*/ 612836 h 4039928"/>
              <a:gd name="connsiteX1172" fmla="*/ 2429594 w 3603064"/>
              <a:gd name="connsiteY1172" fmla="*/ 633791 h 4039928"/>
              <a:gd name="connsiteX1173" fmla="*/ 2505726 w 3603064"/>
              <a:gd name="connsiteY1173" fmla="*/ 607121 h 4039928"/>
              <a:gd name="connsiteX1174" fmla="*/ 2482886 w 3603064"/>
              <a:gd name="connsiteY1174" fmla="*/ 597595 h 4039928"/>
              <a:gd name="connsiteX1175" fmla="*/ 2541890 w 3603064"/>
              <a:gd name="connsiteY1175" fmla="*/ 573782 h 4039928"/>
              <a:gd name="connsiteX1176" fmla="*/ 2606602 w 3603064"/>
              <a:gd name="connsiteY1176" fmla="*/ 558543 h 4039928"/>
              <a:gd name="connsiteX1177" fmla="*/ 2689398 w 3603064"/>
              <a:gd name="connsiteY1177" fmla="*/ 516633 h 4039928"/>
              <a:gd name="connsiteX1178" fmla="*/ 2747450 w 3603064"/>
              <a:gd name="connsiteY1178" fmla="*/ 488058 h 4039928"/>
              <a:gd name="connsiteX1179" fmla="*/ 2776950 w 3603064"/>
              <a:gd name="connsiteY1179" fmla="*/ 482343 h 4039928"/>
              <a:gd name="connsiteX1180" fmla="*/ 2765530 w 3603064"/>
              <a:gd name="connsiteY1180" fmla="*/ 482343 h 4039928"/>
              <a:gd name="connsiteX1181" fmla="*/ 2853084 w 3603064"/>
              <a:gd name="connsiteY1181" fmla="*/ 463292 h 4039928"/>
              <a:gd name="connsiteX1182" fmla="*/ 2835002 w 3603064"/>
              <a:gd name="connsiteY1182" fmla="*/ 461388 h 4039928"/>
              <a:gd name="connsiteX1183" fmla="*/ 2928266 w 3603064"/>
              <a:gd name="connsiteY1183" fmla="*/ 439481 h 4039928"/>
              <a:gd name="connsiteX1184" fmla="*/ 3020578 w 3603064"/>
              <a:gd name="connsiteY1184" fmla="*/ 414715 h 4039928"/>
              <a:gd name="connsiteX1185" fmla="*/ 3007254 w 3603064"/>
              <a:gd name="connsiteY1185" fmla="*/ 415668 h 4039928"/>
              <a:gd name="connsiteX1186" fmla="*/ 3041514 w 3603064"/>
              <a:gd name="connsiteY1186" fmla="*/ 408048 h 4039928"/>
              <a:gd name="connsiteX1187" fmla="*/ 3017722 w 3603064"/>
              <a:gd name="connsiteY1187" fmla="*/ 420431 h 4039928"/>
              <a:gd name="connsiteX1188" fmla="*/ 3176650 w 3603064"/>
              <a:gd name="connsiteY1188" fmla="*/ 375663 h 4039928"/>
              <a:gd name="connsiteX1189" fmla="*/ 3148098 w 3603064"/>
              <a:gd name="connsiteY1189" fmla="*/ 374711 h 4039928"/>
              <a:gd name="connsiteX1190" fmla="*/ 3231846 w 3603064"/>
              <a:gd name="connsiteY1190" fmla="*/ 364233 h 4039928"/>
              <a:gd name="connsiteX1191" fmla="*/ 3194730 w 3603064"/>
              <a:gd name="connsiteY1191" fmla="*/ 360423 h 4039928"/>
              <a:gd name="connsiteX1192" fmla="*/ 3257540 w 3603064"/>
              <a:gd name="connsiteY1192" fmla="*/ 346136 h 4039928"/>
              <a:gd name="connsiteX1193" fmla="*/ 3268960 w 3603064"/>
              <a:gd name="connsiteY1193" fmla="*/ 338516 h 4039928"/>
              <a:gd name="connsiteX1194" fmla="*/ 3340334 w 3603064"/>
              <a:gd name="connsiteY1194" fmla="*/ 323276 h 4039928"/>
              <a:gd name="connsiteX1195" fmla="*/ 3334626 w 3603064"/>
              <a:gd name="connsiteY1195" fmla="*/ 321371 h 4039928"/>
              <a:gd name="connsiteX1196" fmla="*/ 3387918 w 3603064"/>
              <a:gd name="connsiteY1196" fmla="*/ 317561 h 4039928"/>
              <a:gd name="connsiteX1197" fmla="*/ 3443114 w 3603064"/>
              <a:gd name="connsiteY1197" fmla="*/ 297558 h 4039928"/>
              <a:gd name="connsiteX1198" fmla="*/ 3434550 w 3603064"/>
              <a:gd name="connsiteY1198" fmla="*/ 295653 h 4039928"/>
              <a:gd name="connsiteX1199" fmla="*/ 3469762 w 3603064"/>
              <a:gd name="connsiteY1199" fmla="*/ 286128 h 4039928"/>
              <a:gd name="connsiteX1200" fmla="*/ 3507828 w 3603064"/>
              <a:gd name="connsiteY1200" fmla="*/ 262316 h 4039928"/>
              <a:gd name="connsiteX1201" fmla="*/ 3490698 w 3603064"/>
              <a:gd name="connsiteY1201" fmla="*/ 266126 h 4039928"/>
              <a:gd name="connsiteX1202" fmla="*/ 3525910 w 3603064"/>
              <a:gd name="connsiteY1202" fmla="*/ 239456 h 4039928"/>
              <a:gd name="connsiteX1203" fmla="*/ 3544942 w 3603064"/>
              <a:gd name="connsiteY1203" fmla="*/ 212786 h 4039928"/>
              <a:gd name="connsiteX1204" fmla="*/ 3538282 w 3603064"/>
              <a:gd name="connsiteY1204" fmla="*/ 213738 h 4039928"/>
              <a:gd name="connsiteX1205" fmla="*/ 3534474 w 3603064"/>
              <a:gd name="connsiteY1205" fmla="*/ 201356 h 4039928"/>
              <a:gd name="connsiteX1206" fmla="*/ 3536378 w 3603064"/>
              <a:gd name="connsiteY1206" fmla="*/ 194688 h 4039928"/>
              <a:gd name="connsiteX1207" fmla="*/ 3536378 w 3603064"/>
              <a:gd name="connsiteY1207" fmla="*/ 189926 h 4039928"/>
              <a:gd name="connsiteX1208" fmla="*/ 3535426 w 3603064"/>
              <a:gd name="connsiteY1208" fmla="*/ 184211 h 4039928"/>
              <a:gd name="connsiteX1209" fmla="*/ 3533522 w 3603064"/>
              <a:gd name="connsiteY1209" fmla="*/ 178497 h 4039928"/>
              <a:gd name="connsiteX1210" fmla="*/ 3530668 w 3603064"/>
              <a:gd name="connsiteY1210" fmla="*/ 172781 h 4039928"/>
              <a:gd name="connsiteX1211" fmla="*/ 3524006 w 3603064"/>
              <a:gd name="connsiteY1211" fmla="*/ 165161 h 4039928"/>
              <a:gd name="connsiteX1212" fmla="*/ 3527812 w 3603064"/>
              <a:gd name="connsiteY1212" fmla="*/ 178497 h 4039928"/>
              <a:gd name="connsiteX1213" fmla="*/ 3530668 w 3603064"/>
              <a:gd name="connsiteY1213" fmla="*/ 177544 h 4039928"/>
              <a:gd name="connsiteX1214" fmla="*/ 3530668 w 3603064"/>
              <a:gd name="connsiteY1214" fmla="*/ 188021 h 4039928"/>
              <a:gd name="connsiteX1215" fmla="*/ 3526862 w 3603064"/>
              <a:gd name="connsiteY1215" fmla="*/ 182306 h 4039928"/>
              <a:gd name="connsiteX1216" fmla="*/ 3524006 w 3603064"/>
              <a:gd name="connsiteY1216" fmla="*/ 177544 h 4039928"/>
              <a:gd name="connsiteX1217" fmla="*/ 3521150 w 3603064"/>
              <a:gd name="connsiteY1217" fmla="*/ 168971 h 4039928"/>
              <a:gd name="connsiteX1218" fmla="*/ 3516394 w 3603064"/>
              <a:gd name="connsiteY1218" fmla="*/ 159446 h 4039928"/>
              <a:gd name="connsiteX1219" fmla="*/ 3504022 w 3603064"/>
              <a:gd name="connsiteY1219" fmla="*/ 144206 h 4039928"/>
              <a:gd name="connsiteX1220" fmla="*/ 3503070 w 3603064"/>
              <a:gd name="connsiteY1220" fmla="*/ 149921 h 4039928"/>
              <a:gd name="connsiteX1221" fmla="*/ 3506876 w 3603064"/>
              <a:gd name="connsiteY1221" fmla="*/ 162303 h 4039928"/>
              <a:gd name="connsiteX1222" fmla="*/ 3487842 w 3603064"/>
              <a:gd name="connsiteY1222" fmla="*/ 134681 h 4039928"/>
              <a:gd name="connsiteX1223" fmla="*/ 3465002 w 3603064"/>
              <a:gd name="connsiteY1223" fmla="*/ 101343 h 4039928"/>
              <a:gd name="connsiteX1224" fmla="*/ 3443114 w 3603064"/>
              <a:gd name="connsiteY1224" fmla="*/ 57528 h 4039928"/>
              <a:gd name="connsiteX1225" fmla="*/ 3436454 w 3603064"/>
              <a:gd name="connsiteY1225" fmla="*/ 378 h 4039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Lst>
            <a:rect l="l" t="t" r="r" b="b"/>
            <a:pathLst>
              <a:path w="3603064" h="4039928">
                <a:moveTo>
                  <a:pt x="11420" y="4030403"/>
                </a:moveTo>
                <a:cubicBezTo>
                  <a:pt x="11420" y="4031356"/>
                  <a:pt x="11420" y="4033260"/>
                  <a:pt x="11420" y="4034213"/>
                </a:cubicBezTo>
                <a:lnTo>
                  <a:pt x="10468" y="4039928"/>
                </a:lnTo>
                <a:close/>
                <a:moveTo>
                  <a:pt x="24742" y="3945631"/>
                </a:moveTo>
                <a:cubicBezTo>
                  <a:pt x="22840" y="3950394"/>
                  <a:pt x="20936" y="3953251"/>
                  <a:pt x="19034" y="3956108"/>
                </a:cubicBezTo>
                <a:cubicBezTo>
                  <a:pt x="20936" y="3947536"/>
                  <a:pt x="22840" y="3945631"/>
                  <a:pt x="24742" y="3945631"/>
                </a:cubicBezTo>
                <a:close/>
                <a:moveTo>
                  <a:pt x="36162" y="3868478"/>
                </a:moveTo>
                <a:lnTo>
                  <a:pt x="29502" y="3890385"/>
                </a:lnTo>
                <a:lnTo>
                  <a:pt x="36162" y="3877050"/>
                </a:lnTo>
                <a:close/>
                <a:moveTo>
                  <a:pt x="59002" y="3807518"/>
                </a:moveTo>
                <a:cubicBezTo>
                  <a:pt x="56148" y="3814185"/>
                  <a:pt x="53294" y="3820853"/>
                  <a:pt x="51390" y="3826568"/>
                </a:cubicBezTo>
                <a:cubicBezTo>
                  <a:pt x="49486" y="3832283"/>
                  <a:pt x="48534" y="3837998"/>
                  <a:pt x="47582" y="3842760"/>
                </a:cubicBezTo>
                <a:cubicBezTo>
                  <a:pt x="45680" y="3850380"/>
                  <a:pt x="44728" y="3863715"/>
                  <a:pt x="50438" y="3846570"/>
                </a:cubicBezTo>
                <a:cubicBezTo>
                  <a:pt x="51390" y="3845618"/>
                  <a:pt x="50438" y="3847523"/>
                  <a:pt x="48534" y="3850380"/>
                </a:cubicBezTo>
                <a:cubicBezTo>
                  <a:pt x="48534" y="3848475"/>
                  <a:pt x="49486" y="3845618"/>
                  <a:pt x="49486" y="3841808"/>
                </a:cubicBezTo>
                <a:cubicBezTo>
                  <a:pt x="50438" y="3835140"/>
                  <a:pt x="52342" y="3824663"/>
                  <a:pt x="59002" y="3807518"/>
                </a:cubicBezTo>
                <a:close/>
                <a:moveTo>
                  <a:pt x="68994" y="3798350"/>
                </a:moveTo>
                <a:cubicBezTo>
                  <a:pt x="68758" y="3798707"/>
                  <a:pt x="67568" y="3801803"/>
                  <a:pt x="64714" y="3810375"/>
                </a:cubicBezTo>
                <a:cubicBezTo>
                  <a:pt x="63762" y="3812280"/>
                  <a:pt x="64714" y="3810137"/>
                  <a:pt x="65784" y="3808113"/>
                </a:cubicBezTo>
                <a:lnTo>
                  <a:pt x="65918" y="3807997"/>
                </a:lnTo>
                <a:lnTo>
                  <a:pt x="63642" y="3814304"/>
                </a:lnTo>
                <a:cubicBezTo>
                  <a:pt x="62334" y="3817996"/>
                  <a:pt x="62334" y="3818472"/>
                  <a:pt x="67568" y="3806565"/>
                </a:cubicBezTo>
                <a:lnTo>
                  <a:pt x="65918" y="3807997"/>
                </a:lnTo>
                <a:lnTo>
                  <a:pt x="66096" y="3807503"/>
                </a:lnTo>
                <a:cubicBezTo>
                  <a:pt x="66914" y="3805196"/>
                  <a:pt x="67568" y="3803231"/>
                  <a:pt x="67568" y="3802755"/>
                </a:cubicBezTo>
                <a:cubicBezTo>
                  <a:pt x="68520" y="3800374"/>
                  <a:pt x="69232" y="3797993"/>
                  <a:pt x="68994" y="3798350"/>
                </a:cubicBezTo>
                <a:close/>
                <a:moveTo>
                  <a:pt x="48534" y="3734175"/>
                </a:moveTo>
                <a:lnTo>
                  <a:pt x="43776" y="3753225"/>
                </a:lnTo>
                <a:lnTo>
                  <a:pt x="44728" y="3753225"/>
                </a:lnTo>
                <a:lnTo>
                  <a:pt x="49486" y="3734175"/>
                </a:lnTo>
                <a:close/>
                <a:moveTo>
                  <a:pt x="104682" y="3696075"/>
                </a:moveTo>
                <a:lnTo>
                  <a:pt x="104444" y="3697029"/>
                </a:lnTo>
                <a:lnTo>
                  <a:pt x="103730" y="3698933"/>
                </a:lnTo>
                <a:lnTo>
                  <a:pt x="103968" y="3698099"/>
                </a:lnTo>
                <a:close/>
                <a:moveTo>
                  <a:pt x="103730" y="3689408"/>
                </a:moveTo>
                <a:cubicBezTo>
                  <a:pt x="102780" y="3690360"/>
                  <a:pt x="96118" y="3705600"/>
                  <a:pt x="92310" y="3716078"/>
                </a:cubicBezTo>
                <a:cubicBezTo>
                  <a:pt x="92310" y="3716078"/>
                  <a:pt x="92310" y="3714173"/>
                  <a:pt x="94214" y="3709410"/>
                </a:cubicBezTo>
                <a:cubicBezTo>
                  <a:pt x="87554" y="3724650"/>
                  <a:pt x="88506" y="3723698"/>
                  <a:pt x="90408" y="3720840"/>
                </a:cubicBezTo>
                <a:cubicBezTo>
                  <a:pt x="92310" y="3717983"/>
                  <a:pt x="95166" y="3713220"/>
                  <a:pt x="91360" y="3724650"/>
                </a:cubicBezTo>
                <a:cubicBezTo>
                  <a:pt x="98022" y="3708458"/>
                  <a:pt x="99926" y="3700838"/>
                  <a:pt x="103730" y="3689408"/>
                </a:cubicBezTo>
                <a:close/>
                <a:moveTo>
                  <a:pt x="87554" y="3668453"/>
                </a:moveTo>
                <a:cubicBezTo>
                  <a:pt x="85650" y="3671310"/>
                  <a:pt x="81842" y="3677025"/>
                  <a:pt x="78988" y="3683693"/>
                </a:cubicBezTo>
                <a:cubicBezTo>
                  <a:pt x="76134" y="3690360"/>
                  <a:pt x="74230" y="3697980"/>
                  <a:pt x="77086" y="3699885"/>
                </a:cubicBezTo>
                <a:lnTo>
                  <a:pt x="80890" y="3687503"/>
                </a:lnTo>
                <a:lnTo>
                  <a:pt x="80890" y="3688455"/>
                </a:lnTo>
                <a:lnTo>
                  <a:pt x="86602" y="3681788"/>
                </a:lnTo>
                <a:cubicBezTo>
                  <a:pt x="79940" y="3689408"/>
                  <a:pt x="79940" y="3687503"/>
                  <a:pt x="81842" y="3681788"/>
                </a:cubicBezTo>
                <a:cubicBezTo>
                  <a:pt x="83746" y="3677025"/>
                  <a:pt x="87554" y="3670358"/>
                  <a:pt x="87554" y="3668453"/>
                </a:cubicBezTo>
                <a:close/>
                <a:moveTo>
                  <a:pt x="116102" y="3662143"/>
                </a:moveTo>
                <a:lnTo>
                  <a:pt x="116094" y="3662190"/>
                </a:lnTo>
                <a:lnTo>
                  <a:pt x="114198" y="3667500"/>
                </a:lnTo>
                <a:cubicBezTo>
                  <a:pt x="116102" y="3661785"/>
                  <a:pt x="116340" y="3661071"/>
                  <a:pt x="116102" y="3662143"/>
                </a:cubicBezTo>
                <a:close/>
                <a:moveTo>
                  <a:pt x="118006" y="3657975"/>
                </a:moveTo>
                <a:lnTo>
                  <a:pt x="117792" y="3658386"/>
                </a:lnTo>
                <a:lnTo>
                  <a:pt x="117814" y="3658311"/>
                </a:lnTo>
                <a:close/>
                <a:moveTo>
                  <a:pt x="118958" y="3654165"/>
                </a:moveTo>
                <a:lnTo>
                  <a:pt x="117814" y="3658311"/>
                </a:lnTo>
                <a:lnTo>
                  <a:pt x="116928" y="3659854"/>
                </a:lnTo>
                <a:close/>
                <a:moveTo>
                  <a:pt x="292162" y="3618923"/>
                </a:moveTo>
                <a:cubicBezTo>
                  <a:pt x="290258" y="3620828"/>
                  <a:pt x="288354" y="3621781"/>
                  <a:pt x="286450" y="3621781"/>
                </a:cubicBezTo>
                <a:cubicBezTo>
                  <a:pt x="286450" y="3620828"/>
                  <a:pt x="286450" y="3620828"/>
                  <a:pt x="286450" y="3620828"/>
                </a:cubicBezTo>
                <a:close/>
                <a:moveTo>
                  <a:pt x="347358" y="3588443"/>
                </a:moveTo>
                <a:lnTo>
                  <a:pt x="346406" y="3591300"/>
                </a:lnTo>
                <a:lnTo>
                  <a:pt x="333082" y="3597015"/>
                </a:lnTo>
                <a:close/>
                <a:moveTo>
                  <a:pt x="130378" y="3585585"/>
                </a:moveTo>
                <a:lnTo>
                  <a:pt x="114198" y="3606540"/>
                </a:lnTo>
                <a:lnTo>
                  <a:pt x="112296" y="3601778"/>
                </a:lnTo>
                <a:close/>
                <a:moveTo>
                  <a:pt x="108490" y="3566535"/>
                </a:moveTo>
                <a:cubicBezTo>
                  <a:pt x="98974" y="3574155"/>
                  <a:pt x="107538" y="3577965"/>
                  <a:pt x="103730" y="3587490"/>
                </a:cubicBezTo>
                <a:cubicBezTo>
                  <a:pt x="107538" y="3581775"/>
                  <a:pt x="116102" y="3576060"/>
                  <a:pt x="108490" y="3566535"/>
                </a:cubicBezTo>
                <a:close/>
                <a:moveTo>
                  <a:pt x="396842" y="3564631"/>
                </a:moveTo>
                <a:lnTo>
                  <a:pt x="404458" y="3564631"/>
                </a:lnTo>
                <a:lnTo>
                  <a:pt x="383520" y="3572251"/>
                </a:lnTo>
                <a:close/>
                <a:moveTo>
                  <a:pt x="318806" y="3561773"/>
                </a:moveTo>
                <a:cubicBezTo>
                  <a:pt x="316428" y="3564154"/>
                  <a:pt x="316428" y="3566297"/>
                  <a:pt x="315596" y="3568083"/>
                </a:cubicBezTo>
                <a:lnTo>
                  <a:pt x="309912" y="3570967"/>
                </a:lnTo>
                <a:lnTo>
                  <a:pt x="306592" y="3571555"/>
                </a:lnTo>
                <a:lnTo>
                  <a:pt x="299892" y="3565702"/>
                </a:lnTo>
                <a:cubicBezTo>
                  <a:pt x="295728" y="3564630"/>
                  <a:pt x="290256" y="3565583"/>
                  <a:pt x="284546" y="3571298"/>
                </a:cubicBezTo>
                <a:cubicBezTo>
                  <a:pt x="292160" y="3571298"/>
                  <a:pt x="296682" y="3572250"/>
                  <a:pt x="301320" y="3572488"/>
                </a:cubicBezTo>
                <a:lnTo>
                  <a:pt x="306592" y="3571555"/>
                </a:lnTo>
                <a:lnTo>
                  <a:pt x="307386" y="3572250"/>
                </a:lnTo>
                <a:lnTo>
                  <a:pt x="309912" y="3570967"/>
                </a:lnTo>
                <a:lnTo>
                  <a:pt x="318806" y="3569393"/>
                </a:lnTo>
                <a:close/>
                <a:moveTo>
                  <a:pt x="286450" y="3561773"/>
                </a:moveTo>
                <a:lnTo>
                  <a:pt x="271224" y="3576060"/>
                </a:lnTo>
                <a:cubicBezTo>
                  <a:pt x="285498" y="3577965"/>
                  <a:pt x="281692" y="3568440"/>
                  <a:pt x="286450" y="3561773"/>
                </a:cubicBezTo>
                <a:close/>
                <a:moveTo>
                  <a:pt x="364486" y="3550343"/>
                </a:moveTo>
                <a:lnTo>
                  <a:pt x="369722" y="3552962"/>
                </a:lnTo>
                <a:lnTo>
                  <a:pt x="369246" y="3553200"/>
                </a:lnTo>
                <a:lnTo>
                  <a:pt x="370198" y="3553200"/>
                </a:lnTo>
                <a:lnTo>
                  <a:pt x="346406" y="3564630"/>
                </a:lnTo>
                <a:lnTo>
                  <a:pt x="371148" y="3553200"/>
                </a:lnTo>
                <a:lnTo>
                  <a:pt x="370198" y="3553200"/>
                </a:lnTo>
                <a:lnTo>
                  <a:pt x="369722" y="3552962"/>
                </a:lnTo>
                <a:lnTo>
                  <a:pt x="371148" y="3552248"/>
                </a:lnTo>
                <a:close/>
                <a:moveTo>
                  <a:pt x="105634" y="3542723"/>
                </a:moveTo>
                <a:cubicBezTo>
                  <a:pt x="100876" y="3543675"/>
                  <a:pt x="101828" y="3557010"/>
                  <a:pt x="97070" y="3552248"/>
                </a:cubicBezTo>
                <a:lnTo>
                  <a:pt x="96118" y="3546533"/>
                </a:lnTo>
                <a:cubicBezTo>
                  <a:pt x="96594" y="3551295"/>
                  <a:pt x="93740" y="3552486"/>
                  <a:pt x="91478" y="3554152"/>
                </a:cubicBezTo>
                <a:lnTo>
                  <a:pt x="91124" y="3557621"/>
                </a:lnTo>
                <a:lnTo>
                  <a:pt x="90408" y="3557010"/>
                </a:lnTo>
                <a:lnTo>
                  <a:pt x="90408" y="3564630"/>
                </a:lnTo>
                <a:lnTo>
                  <a:pt x="91124" y="3557621"/>
                </a:lnTo>
                <a:lnTo>
                  <a:pt x="93130" y="3559332"/>
                </a:lnTo>
                <a:cubicBezTo>
                  <a:pt x="96296" y="3557903"/>
                  <a:pt x="100402" y="3548438"/>
                  <a:pt x="101828" y="3559868"/>
                </a:cubicBezTo>
                <a:cubicBezTo>
                  <a:pt x="102780" y="3565583"/>
                  <a:pt x="107538" y="3549390"/>
                  <a:pt x="105634" y="3542723"/>
                </a:cubicBezTo>
                <a:close/>
                <a:moveTo>
                  <a:pt x="404456" y="3537960"/>
                </a:moveTo>
                <a:lnTo>
                  <a:pt x="378762" y="3541770"/>
                </a:lnTo>
                <a:lnTo>
                  <a:pt x="388278" y="3541770"/>
                </a:lnTo>
                <a:lnTo>
                  <a:pt x="372100" y="3546533"/>
                </a:lnTo>
                <a:cubicBezTo>
                  <a:pt x="376858" y="3550343"/>
                  <a:pt x="393988" y="3548438"/>
                  <a:pt x="404456" y="3537960"/>
                </a:cubicBezTo>
                <a:close/>
                <a:moveTo>
                  <a:pt x="432054" y="3537008"/>
                </a:moveTo>
                <a:lnTo>
                  <a:pt x="444426" y="3541771"/>
                </a:lnTo>
                <a:cubicBezTo>
                  <a:pt x="434910" y="3543676"/>
                  <a:pt x="430150" y="3537008"/>
                  <a:pt x="432054" y="3537008"/>
                </a:cubicBezTo>
                <a:close/>
                <a:moveTo>
                  <a:pt x="381618" y="3529388"/>
                </a:moveTo>
                <a:cubicBezTo>
                  <a:pt x="381618" y="3532245"/>
                  <a:pt x="385422" y="3533198"/>
                  <a:pt x="390182" y="3532245"/>
                </a:cubicBezTo>
                <a:cubicBezTo>
                  <a:pt x="388754" y="3531769"/>
                  <a:pt x="388992" y="3530340"/>
                  <a:pt x="388398" y="3529388"/>
                </a:cubicBezTo>
                <a:cubicBezTo>
                  <a:pt x="387804" y="3528435"/>
                  <a:pt x="386376" y="3527959"/>
                  <a:pt x="381618" y="3529388"/>
                </a:cubicBezTo>
                <a:close/>
                <a:moveTo>
                  <a:pt x="45680" y="3517005"/>
                </a:moveTo>
                <a:lnTo>
                  <a:pt x="47278" y="3527834"/>
                </a:lnTo>
                <a:lnTo>
                  <a:pt x="46988" y="3527483"/>
                </a:lnTo>
                <a:cubicBezTo>
                  <a:pt x="46394" y="3522958"/>
                  <a:pt x="46632" y="3517957"/>
                  <a:pt x="45680" y="3517005"/>
                </a:cubicBezTo>
                <a:close/>
                <a:moveTo>
                  <a:pt x="477734" y="3500813"/>
                </a:moveTo>
                <a:cubicBezTo>
                  <a:pt x="467266" y="3505576"/>
                  <a:pt x="475832" y="3508433"/>
                  <a:pt x="470122" y="3510338"/>
                </a:cubicBezTo>
                <a:lnTo>
                  <a:pt x="466314" y="3502718"/>
                </a:lnTo>
                <a:close/>
                <a:moveTo>
                  <a:pt x="409214" y="3497003"/>
                </a:moveTo>
                <a:cubicBezTo>
                  <a:pt x="403506" y="3497003"/>
                  <a:pt x="386374" y="3506528"/>
                  <a:pt x="387326" y="3511290"/>
                </a:cubicBezTo>
                <a:cubicBezTo>
                  <a:pt x="384472" y="3513195"/>
                  <a:pt x="402554" y="3501765"/>
                  <a:pt x="409214" y="3497003"/>
                </a:cubicBezTo>
                <a:close/>
                <a:moveTo>
                  <a:pt x="406954" y="3486763"/>
                </a:moveTo>
                <a:cubicBezTo>
                  <a:pt x="405884" y="3486763"/>
                  <a:pt x="403980" y="3487478"/>
                  <a:pt x="400650" y="3489383"/>
                </a:cubicBezTo>
                <a:lnTo>
                  <a:pt x="408262" y="3488430"/>
                </a:lnTo>
                <a:cubicBezTo>
                  <a:pt x="408262" y="3491288"/>
                  <a:pt x="403506" y="3497955"/>
                  <a:pt x="413974" y="3488430"/>
                </a:cubicBezTo>
                <a:lnTo>
                  <a:pt x="408262" y="3488430"/>
                </a:lnTo>
                <a:cubicBezTo>
                  <a:pt x="408262" y="3487477"/>
                  <a:pt x="408024" y="3486763"/>
                  <a:pt x="406954" y="3486763"/>
                </a:cubicBezTo>
                <a:close/>
                <a:moveTo>
                  <a:pt x="531980" y="3486525"/>
                </a:moveTo>
                <a:cubicBezTo>
                  <a:pt x="533882" y="3485573"/>
                  <a:pt x="538642" y="3483668"/>
                  <a:pt x="539594" y="3486525"/>
                </a:cubicBezTo>
                <a:lnTo>
                  <a:pt x="526270" y="3493193"/>
                </a:lnTo>
                <a:cubicBezTo>
                  <a:pt x="520560" y="3494145"/>
                  <a:pt x="530078" y="3488430"/>
                  <a:pt x="531980" y="3486525"/>
                </a:cubicBezTo>
                <a:close/>
                <a:moveTo>
                  <a:pt x="201752" y="3480810"/>
                </a:moveTo>
                <a:cubicBezTo>
                  <a:pt x="196042" y="3486525"/>
                  <a:pt x="190332" y="3491288"/>
                  <a:pt x="185574" y="3494145"/>
                </a:cubicBezTo>
                <a:cubicBezTo>
                  <a:pt x="194138" y="3482715"/>
                  <a:pt x="197946" y="3480810"/>
                  <a:pt x="201752" y="3480810"/>
                </a:cubicBezTo>
                <a:close/>
                <a:moveTo>
                  <a:pt x="211270" y="3447473"/>
                </a:moveTo>
                <a:cubicBezTo>
                  <a:pt x="203656" y="3457951"/>
                  <a:pt x="203656" y="3465570"/>
                  <a:pt x="194138" y="3471286"/>
                </a:cubicBezTo>
                <a:cubicBezTo>
                  <a:pt x="178914" y="3479858"/>
                  <a:pt x="203656" y="3457951"/>
                  <a:pt x="211270" y="3447473"/>
                </a:cubicBezTo>
                <a:close/>
                <a:moveTo>
                  <a:pt x="68520" y="3442710"/>
                </a:moveTo>
                <a:cubicBezTo>
                  <a:pt x="59954" y="3447473"/>
                  <a:pt x="66616" y="3469380"/>
                  <a:pt x="71374" y="3468428"/>
                </a:cubicBezTo>
                <a:cubicBezTo>
                  <a:pt x="68520" y="3465570"/>
                  <a:pt x="69470" y="3454140"/>
                  <a:pt x="68520" y="3442710"/>
                </a:cubicBezTo>
                <a:close/>
                <a:moveTo>
                  <a:pt x="245530" y="3419851"/>
                </a:moveTo>
                <a:cubicBezTo>
                  <a:pt x="236966" y="3430329"/>
                  <a:pt x="232206" y="3440806"/>
                  <a:pt x="213174" y="3461761"/>
                </a:cubicBezTo>
                <a:cubicBezTo>
                  <a:pt x="224594" y="3444616"/>
                  <a:pt x="236014" y="3430329"/>
                  <a:pt x="245530" y="3419851"/>
                </a:cubicBezTo>
                <a:close/>
                <a:moveTo>
                  <a:pt x="654744" y="3414135"/>
                </a:moveTo>
                <a:cubicBezTo>
                  <a:pt x="645226" y="3422707"/>
                  <a:pt x="641420" y="3416993"/>
                  <a:pt x="636662" y="3415088"/>
                </a:cubicBezTo>
                <a:cubicBezTo>
                  <a:pt x="643324" y="3415088"/>
                  <a:pt x="649986" y="3415088"/>
                  <a:pt x="654744" y="3414135"/>
                </a:cubicBezTo>
                <a:close/>
                <a:moveTo>
                  <a:pt x="583608" y="3410801"/>
                </a:moveTo>
                <a:cubicBezTo>
                  <a:pt x="578850" y="3410801"/>
                  <a:pt x="572902" y="3411754"/>
                  <a:pt x="570046" y="3412230"/>
                </a:cubicBezTo>
                <a:cubicBezTo>
                  <a:pt x="586224" y="3428423"/>
                  <a:pt x="551964" y="3419850"/>
                  <a:pt x="545302" y="3432233"/>
                </a:cubicBezTo>
                <a:cubicBezTo>
                  <a:pt x="549110" y="3432233"/>
                  <a:pt x="556722" y="3428423"/>
                  <a:pt x="559578" y="3430328"/>
                </a:cubicBezTo>
                <a:cubicBezTo>
                  <a:pt x="556722" y="3433185"/>
                  <a:pt x="551012" y="3437948"/>
                  <a:pt x="545302" y="3438900"/>
                </a:cubicBezTo>
                <a:cubicBezTo>
                  <a:pt x="547206" y="3439853"/>
                  <a:pt x="548158" y="3440805"/>
                  <a:pt x="548158" y="3442710"/>
                </a:cubicBezTo>
                <a:cubicBezTo>
                  <a:pt x="555770" y="3434138"/>
                  <a:pt x="577658" y="3419850"/>
                  <a:pt x="590030" y="3415088"/>
                </a:cubicBezTo>
                <a:cubicBezTo>
                  <a:pt x="591934" y="3411754"/>
                  <a:pt x="588366" y="3410801"/>
                  <a:pt x="583608" y="3410801"/>
                </a:cubicBezTo>
                <a:close/>
                <a:moveTo>
                  <a:pt x="75182" y="3400800"/>
                </a:moveTo>
                <a:cubicBezTo>
                  <a:pt x="75182" y="3402705"/>
                  <a:pt x="75182" y="3420803"/>
                  <a:pt x="69470" y="3420803"/>
                </a:cubicBezTo>
                <a:lnTo>
                  <a:pt x="77086" y="3426518"/>
                </a:lnTo>
                <a:cubicBezTo>
                  <a:pt x="75182" y="3416993"/>
                  <a:pt x="81842" y="3408420"/>
                  <a:pt x="83746" y="3412230"/>
                </a:cubicBezTo>
                <a:cubicBezTo>
                  <a:pt x="78988" y="3404610"/>
                  <a:pt x="82794" y="3397943"/>
                  <a:pt x="75182" y="3400800"/>
                </a:cubicBezTo>
                <a:close/>
                <a:moveTo>
                  <a:pt x="670922" y="3376988"/>
                </a:moveTo>
                <a:lnTo>
                  <a:pt x="664260" y="3379845"/>
                </a:lnTo>
                <a:lnTo>
                  <a:pt x="663310" y="3383655"/>
                </a:lnTo>
                <a:close/>
                <a:moveTo>
                  <a:pt x="773702" y="3336983"/>
                </a:moveTo>
                <a:cubicBezTo>
                  <a:pt x="767992" y="3339841"/>
                  <a:pt x="762282" y="3341746"/>
                  <a:pt x="767040" y="3344603"/>
                </a:cubicBezTo>
                <a:cubicBezTo>
                  <a:pt x="758474" y="3347461"/>
                  <a:pt x="753718" y="3344603"/>
                  <a:pt x="748006" y="3342698"/>
                </a:cubicBezTo>
                <a:cubicBezTo>
                  <a:pt x="756572" y="3335078"/>
                  <a:pt x="766090" y="3338888"/>
                  <a:pt x="773702" y="3336983"/>
                </a:cubicBezTo>
                <a:close/>
                <a:moveTo>
                  <a:pt x="726238" y="3325434"/>
                </a:moveTo>
                <a:lnTo>
                  <a:pt x="726902" y="3325832"/>
                </a:lnTo>
                <a:lnTo>
                  <a:pt x="722312" y="3326505"/>
                </a:lnTo>
                <a:cubicBezTo>
                  <a:pt x="724692" y="3325552"/>
                  <a:pt x="725642" y="3325314"/>
                  <a:pt x="726238" y="3325434"/>
                </a:cubicBezTo>
                <a:close/>
                <a:moveTo>
                  <a:pt x="823188" y="3319838"/>
                </a:moveTo>
                <a:cubicBezTo>
                  <a:pt x="801300" y="3333173"/>
                  <a:pt x="831754" y="3324601"/>
                  <a:pt x="834608" y="3327458"/>
                </a:cubicBezTo>
                <a:cubicBezTo>
                  <a:pt x="819382" y="3332220"/>
                  <a:pt x="816526" y="3327458"/>
                  <a:pt x="806058" y="3325553"/>
                </a:cubicBezTo>
                <a:cubicBezTo>
                  <a:pt x="813670" y="3326506"/>
                  <a:pt x="823188" y="3319838"/>
                  <a:pt x="823188" y="3319838"/>
                </a:cubicBezTo>
                <a:close/>
                <a:moveTo>
                  <a:pt x="780362" y="3316028"/>
                </a:moveTo>
                <a:lnTo>
                  <a:pt x="777508" y="3324600"/>
                </a:lnTo>
                <a:lnTo>
                  <a:pt x="788928" y="3319838"/>
                </a:lnTo>
                <a:close/>
                <a:moveTo>
                  <a:pt x="72326" y="3282690"/>
                </a:moveTo>
                <a:cubicBezTo>
                  <a:pt x="73278" y="3291263"/>
                  <a:pt x="62810" y="3304598"/>
                  <a:pt x="73278" y="3308408"/>
                </a:cubicBezTo>
                <a:lnTo>
                  <a:pt x="77086" y="3289358"/>
                </a:lnTo>
                <a:cubicBezTo>
                  <a:pt x="74230" y="3286500"/>
                  <a:pt x="77086" y="3279833"/>
                  <a:pt x="72326" y="3282690"/>
                </a:cubicBezTo>
                <a:close/>
                <a:moveTo>
                  <a:pt x="943098" y="3277928"/>
                </a:moveTo>
                <a:cubicBezTo>
                  <a:pt x="951662" y="3281738"/>
                  <a:pt x="938338" y="3281738"/>
                  <a:pt x="933582" y="3282691"/>
                </a:cubicBezTo>
                <a:cubicBezTo>
                  <a:pt x="938338" y="3280786"/>
                  <a:pt x="938338" y="3276023"/>
                  <a:pt x="943098" y="3277928"/>
                </a:cubicBezTo>
                <a:close/>
                <a:moveTo>
                  <a:pt x="933582" y="3273166"/>
                </a:moveTo>
                <a:cubicBezTo>
                  <a:pt x="926918" y="3276976"/>
                  <a:pt x="920258" y="3279833"/>
                  <a:pt x="915498" y="3281738"/>
                </a:cubicBezTo>
                <a:cubicBezTo>
                  <a:pt x="920258" y="3278881"/>
                  <a:pt x="923112" y="3275071"/>
                  <a:pt x="933582" y="3273166"/>
                </a:cubicBezTo>
                <a:close/>
                <a:moveTo>
                  <a:pt x="989730" y="3236970"/>
                </a:moveTo>
                <a:lnTo>
                  <a:pt x="989730" y="3240780"/>
                </a:lnTo>
                <a:lnTo>
                  <a:pt x="980212" y="3240780"/>
                </a:lnTo>
                <a:close/>
                <a:moveTo>
                  <a:pt x="61858" y="3229351"/>
                </a:moveTo>
                <a:lnTo>
                  <a:pt x="59954" y="3252211"/>
                </a:lnTo>
                <a:cubicBezTo>
                  <a:pt x="56148" y="3234114"/>
                  <a:pt x="59954" y="3247448"/>
                  <a:pt x="61858" y="3229351"/>
                </a:cubicBezTo>
                <a:close/>
                <a:moveTo>
                  <a:pt x="1030188" y="3228651"/>
                </a:moveTo>
                <a:cubicBezTo>
                  <a:pt x="1034100" y="3228041"/>
                  <a:pt x="1037312" y="3228398"/>
                  <a:pt x="1039214" y="3230303"/>
                </a:cubicBezTo>
                <a:cubicBezTo>
                  <a:pt x="1026844" y="3235065"/>
                  <a:pt x="1006858" y="3242685"/>
                  <a:pt x="992584" y="3244590"/>
                </a:cubicBezTo>
                <a:cubicBezTo>
                  <a:pt x="1000436" y="3241018"/>
                  <a:pt x="1018458" y="3230481"/>
                  <a:pt x="1030188" y="3228651"/>
                </a:cubicBezTo>
                <a:close/>
                <a:moveTo>
                  <a:pt x="997342" y="3227445"/>
                </a:moveTo>
                <a:cubicBezTo>
                  <a:pt x="989730" y="3233160"/>
                  <a:pt x="988778" y="3229350"/>
                  <a:pt x="983066" y="3230303"/>
                </a:cubicBezTo>
                <a:close/>
                <a:moveTo>
                  <a:pt x="109442" y="3225540"/>
                </a:moveTo>
                <a:cubicBezTo>
                  <a:pt x="108490" y="3231255"/>
                  <a:pt x="106586" y="3232208"/>
                  <a:pt x="110394" y="3241733"/>
                </a:cubicBezTo>
                <a:cubicBezTo>
                  <a:pt x="112296" y="3235065"/>
                  <a:pt x="111344" y="3227445"/>
                  <a:pt x="109442" y="3225540"/>
                </a:cubicBezTo>
                <a:close/>
                <a:moveTo>
                  <a:pt x="121814" y="3205538"/>
                </a:moveTo>
                <a:cubicBezTo>
                  <a:pt x="120862" y="3215063"/>
                  <a:pt x="109442" y="3212205"/>
                  <a:pt x="115150" y="3226493"/>
                </a:cubicBezTo>
                <a:cubicBezTo>
                  <a:pt x="116102" y="3216015"/>
                  <a:pt x="126570" y="3216968"/>
                  <a:pt x="121814" y="3205538"/>
                </a:cubicBezTo>
                <a:close/>
                <a:moveTo>
                  <a:pt x="442522" y="3174106"/>
                </a:moveTo>
                <a:cubicBezTo>
                  <a:pt x="431104" y="3182678"/>
                  <a:pt x="415878" y="3203633"/>
                  <a:pt x="412070" y="3209348"/>
                </a:cubicBezTo>
                <a:cubicBezTo>
                  <a:pt x="450138" y="3155056"/>
                  <a:pt x="395892" y="3216016"/>
                  <a:pt x="390182" y="3218873"/>
                </a:cubicBezTo>
                <a:cubicBezTo>
                  <a:pt x="417780" y="3186488"/>
                  <a:pt x="422538" y="3189346"/>
                  <a:pt x="442522" y="3174106"/>
                </a:cubicBezTo>
                <a:close/>
                <a:moveTo>
                  <a:pt x="494866" y="3126481"/>
                </a:moveTo>
                <a:lnTo>
                  <a:pt x="474880" y="3151245"/>
                </a:lnTo>
                <a:lnTo>
                  <a:pt x="491058" y="3142673"/>
                </a:lnTo>
                <a:close/>
                <a:moveTo>
                  <a:pt x="61844" y="3117476"/>
                </a:moveTo>
                <a:cubicBezTo>
                  <a:pt x="60550" y="3117967"/>
                  <a:pt x="59004" y="3119574"/>
                  <a:pt x="57100" y="3122670"/>
                </a:cubicBezTo>
                <a:lnTo>
                  <a:pt x="58050" y="3133148"/>
                </a:lnTo>
                <a:cubicBezTo>
                  <a:pt x="58050" y="3128385"/>
                  <a:pt x="59002" y="3129338"/>
                  <a:pt x="60906" y="3128385"/>
                </a:cubicBezTo>
                <a:cubicBezTo>
                  <a:pt x="63762" y="3136005"/>
                  <a:pt x="59002" y="3141720"/>
                  <a:pt x="57100" y="3147435"/>
                </a:cubicBezTo>
                <a:cubicBezTo>
                  <a:pt x="59954" y="3143625"/>
                  <a:pt x="63762" y="3131243"/>
                  <a:pt x="68520" y="3134100"/>
                </a:cubicBezTo>
                <a:cubicBezTo>
                  <a:pt x="69470" y="3136958"/>
                  <a:pt x="70422" y="3139815"/>
                  <a:pt x="71374" y="3142673"/>
                </a:cubicBezTo>
                <a:cubicBezTo>
                  <a:pt x="70422" y="3144578"/>
                  <a:pt x="69470" y="3146483"/>
                  <a:pt x="72326" y="3149340"/>
                </a:cubicBezTo>
                <a:lnTo>
                  <a:pt x="74230" y="3148388"/>
                </a:lnTo>
                <a:cubicBezTo>
                  <a:pt x="73278" y="3147435"/>
                  <a:pt x="72326" y="3145530"/>
                  <a:pt x="71374" y="3142673"/>
                </a:cubicBezTo>
                <a:cubicBezTo>
                  <a:pt x="72326" y="3140768"/>
                  <a:pt x="74230" y="3138863"/>
                  <a:pt x="73278" y="3136958"/>
                </a:cubicBezTo>
                <a:cubicBezTo>
                  <a:pt x="72326" y="3134100"/>
                  <a:pt x="70422" y="3133148"/>
                  <a:pt x="69470" y="3133148"/>
                </a:cubicBezTo>
                <a:cubicBezTo>
                  <a:pt x="67330" y="3124575"/>
                  <a:pt x="65724" y="3116003"/>
                  <a:pt x="61844" y="3117476"/>
                </a:cubicBezTo>
                <a:close/>
                <a:moveTo>
                  <a:pt x="77442" y="3053138"/>
                </a:moveTo>
                <a:cubicBezTo>
                  <a:pt x="76134" y="3055281"/>
                  <a:pt x="75182" y="3059329"/>
                  <a:pt x="75182" y="3062663"/>
                </a:cubicBezTo>
                <a:cubicBezTo>
                  <a:pt x="77086" y="3061710"/>
                  <a:pt x="78988" y="3063615"/>
                  <a:pt x="80890" y="3060758"/>
                </a:cubicBezTo>
                <a:lnTo>
                  <a:pt x="81842" y="3055043"/>
                </a:lnTo>
                <a:cubicBezTo>
                  <a:pt x="80416" y="3050756"/>
                  <a:pt x="78750" y="3050994"/>
                  <a:pt x="77442" y="3053138"/>
                </a:cubicBezTo>
                <a:close/>
                <a:moveTo>
                  <a:pt x="597644" y="3028373"/>
                </a:moveTo>
                <a:cubicBezTo>
                  <a:pt x="593838" y="3033612"/>
                  <a:pt x="591934" y="3035517"/>
                  <a:pt x="590626" y="3036231"/>
                </a:cubicBezTo>
                <a:lnTo>
                  <a:pt x="589360" y="3036493"/>
                </a:lnTo>
                <a:close/>
                <a:moveTo>
                  <a:pt x="27598" y="2955030"/>
                </a:moveTo>
                <a:cubicBezTo>
                  <a:pt x="31406" y="2953125"/>
                  <a:pt x="34260" y="2959793"/>
                  <a:pt x="39018" y="2955030"/>
                </a:cubicBezTo>
                <a:lnTo>
                  <a:pt x="41874" y="2973128"/>
                </a:lnTo>
                <a:cubicBezTo>
                  <a:pt x="49486" y="2981700"/>
                  <a:pt x="49486" y="2962650"/>
                  <a:pt x="51390" y="2955030"/>
                </a:cubicBezTo>
                <a:lnTo>
                  <a:pt x="52342" y="2967413"/>
                </a:lnTo>
                <a:cubicBezTo>
                  <a:pt x="53294" y="2968365"/>
                  <a:pt x="54246" y="2967413"/>
                  <a:pt x="54246" y="2966460"/>
                </a:cubicBezTo>
                <a:lnTo>
                  <a:pt x="54246" y="2975985"/>
                </a:lnTo>
                <a:cubicBezTo>
                  <a:pt x="61858" y="2949315"/>
                  <a:pt x="68520" y="3001703"/>
                  <a:pt x="74230" y="2973128"/>
                </a:cubicBezTo>
                <a:cubicBezTo>
                  <a:pt x="73278" y="2979795"/>
                  <a:pt x="69470" y="2988368"/>
                  <a:pt x="65666" y="2992178"/>
                </a:cubicBezTo>
                <a:cubicBezTo>
                  <a:pt x="63762" y="3004560"/>
                  <a:pt x="68520" y="3001703"/>
                  <a:pt x="71374" y="3006465"/>
                </a:cubicBezTo>
                <a:lnTo>
                  <a:pt x="77086" y="2987415"/>
                </a:lnTo>
                <a:cubicBezTo>
                  <a:pt x="76134" y="3017895"/>
                  <a:pt x="84698" y="2983605"/>
                  <a:pt x="90408" y="3005513"/>
                </a:cubicBezTo>
                <a:cubicBezTo>
                  <a:pt x="86602" y="3031230"/>
                  <a:pt x="108490" y="3044565"/>
                  <a:pt x="109442" y="3057900"/>
                </a:cubicBezTo>
                <a:cubicBezTo>
                  <a:pt x="108490" y="3083618"/>
                  <a:pt x="100876" y="3048375"/>
                  <a:pt x="97070" y="3064568"/>
                </a:cubicBezTo>
                <a:cubicBezTo>
                  <a:pt x="96118" y="3077903"/>
                  <a:pt x="101828" y="3071235"/>
                  <a:pt x="103730" y="3079808"/>
                </a:cubicBezTo>
                <a:lnTo>
                  <a:pt x="94214" y="3086475"/>
                </a:lnTo>
                <a:cubicBezTo>
                  <a:pt x="93262" y="3102668"/>
                  <a:pt x="103730" y="3086475"/>
                  <a:pt x="99926" y="3096000"/>
                </a:cubicBezTo>
                <a:cubicBezTo>
                  <a:pt x="106586" y="3108383"/>
                  <a:pt x="103730" y="3092190"/>
                  <a:pt x="111344" y="3088380"/>
                </a:cubicBezTo>
                <a:cubicBezTo>
                  <a:pt x="109442" y="3091238"/>
                  <a:pt x="106586" y="3105525"/>
                  <a:pt x="110394" y="3111240"/>
                </a:cubicBezTo>
                <a:cubicBezTo>
                  <a:pt x="113248" y="3110288"/>
                  <a:pt x="113248" y="3094095"/>
                  <a:pt x="114198" y="3104573"/>
                </a:cubicBezTo>
                <a:cubicBezTo>
                  <a:pt x="110394" y="3144578"/>
                  <a:pt x="120862" y="3154103"/>
                  <a:pt x="119910" y="3190298"/>
                </a:cubicBezTo>
                <a:lnTo>
                  <a:pt x="124668" y="3187440"/>
                </a:lnTo>
                <a:cubicBezTo>
                  <a:pt x="122764" y="3192203"/>
                  <a:pt x="120862" y="3195060"/>
                  <a:pt x="122764" y="3198870"/>
                </a:cubicBezTo>
                <a:lnTo>
                  <a:pt x="125618" y="3196965"/>
                </a:lnTo>
                <a:cubicBezTo>
                  <a:pt x="125618" y="3202680"/>
                  <a:pt x="118958" y="3238875"/>
                  <a:pt x="120862" y="3262688"/>
                </a:cubicBezTo>
                <a:lnTo>
                  <a:pt x="126570" y="3250305"/>
                </a:lnTo>
                <a:lnTo>
                  <a:pt x="119910" y="3271260"/>
                </a:lnTo>
                <a:lnTo>
                  <a:pt x="128474" y="3269355"/>
                </a:lnTo>
                <a:cubicBezTo>
                  <a:pt x="119910" y="3276975"/>
                  <a:pt x="125618" y="3301740"/>
                  <a:pt x="122764" y="3321743"/>
                </a:cubicBezTo>
                <a:lnTo>
                  <a:pt x="128474" y="3321743"/>
                </a:lnTo>
                <a:lnTo>
                  <a:pt x="125618" y="3334125"/>
                </a:lnTo>
                <a:lnTo>
                  <a:pt x="129426" y="3330315"/>
                </a:lnTo>
                <a:cubicBezTo>
                  <a:pt x="129426" y="3342698"/>
                  <a:pt x="119910" y="3356033"/>
                  <a:pt x="123716" y="3370320"/>
                </a:cubicBezTo>
                <a:cubicBezTo>
                  <a:pt x="121814" y="3360795"/>
                  <a:pt x="130378" y="3358890"/>
                  <a:pt x="134184" y="3359843"/>
                </a:cubicBezTo>
                <a:lnTo>
                  <a:pt x="123716" y="3396038"/>
                </a:lnTo>
                <a:cubicBezTo>
                  <a:pt x="126570" y="3396038"/>
                  <a:pt x="127522" y="3410325"/>
                  <a:pt x="131330" y="3403658"/>
                </a:cubicBezTo>
                <a:lnTo>
                  <a:pt x="125618" y="3415088"/>
                </a:lnTo>
                <a:lnTo>
                  <a:pt x="130378" y="3414135"/>
                </a:lnTo>
                <a:cubicBezTo>
                  <a:pt x="137038" y="3471285"/>
                  <a:pt x="102780" y="3518910"/>
                  <a:pt x="118958" y="3576060"/>
                </a:cubicBezTo>
                <a:lnTo>
                  <a:pt x="120862" y="3575108"/>
                </a:lnTo>
                <a:lnTo>
                  <a:pt x="108490" y="3607493"/>
                </a:lnTo>
                <a:cubicBezTo>
                  <a:pt x="109442" y="3611303"/>
                  <a:pt x="111344" y="3613208"/>
                  <a:pt x="114198" y="3616065"/>
                </a:cubicBezTo>
                <a:cubicBezTo>
                  <a:pt x="117054" y="3613208"/>
                  <a:pt x="120862" y="3610350"/>
                  <a:pt x="125618" y="3605588"/>
                </a:cubicBezTo>
                <a:lnTo>
                  <a:pt x="115150" y="3617018"/>
                </a:lnTo>
                <a:cubicBezTo>
                  <a:pt x="116102" y="3618923"/>
                  <a:pt x="118006" y="3621780"/>
                  <a:pt x="118958" y="3625590"/>
                </a:cubicBezTo>
                <a:cubicBezTo>
                  <a:pt x="115150" y="3623685"/>
                  <a:pt x="115150" y="3628448"/>
                  <a:pt x="114198" y="3634163"/>
                </a:cubicBezTo>
                <a:cubicBezTo>
                  <a:pt x="114198" y="3637020"/>
                  <a:pt x="114198" y="3640830"/>
                  <a:pt x="113248" y="3643688"/>
                </a:cubicBezTo>
                <a:cubicBezTo>
                  <a:pt x="113248" y="3644640"/>
                  <a:pt x="113248" y="3646545"/>
                  <a:pt x="112296" y="3647498"/>
                </a:cubicBezTo>
                <a:cubicBezTo>
                  <a:pt x="112296" y="3648450"/>
                  <a:pt x="111344" y="3648450"/>
                  <a:pt x="110394" y="3648450"/>
                </a:cubicBezTo>
                <a:cubicBezTo>
                  <a:pt x="113248" y="3649403"/>
                  <a:pt x="116102" y="3648450"/>
                  <a:pt x="118958" y="3648450"/>
                </a:cubicBezTo>
                <a:cubicBezTo>
                  <a:pt x="122764" y="3649403"/>
                  <a:pt x="121814" y="3648450"/>
                  <a:pt x="119910" y="3650355"/>
                </a:cubicBezTo>
                <a:cubicBezTo>
                  <a:pt x="118006" y="3651308"/>
                  <a:pt x="116102" y="3656070"/>
                  <a:pt x="118958" y="3653213"/>
                </a:cubicBezTo>
                <a:cubicBezTo>
                  <a:pt x="112296" y="3659880"/>
                  <a:pt x="110394" y="3659880"/>
                  <a:pt x="109442" y="3659880"/>
                </a:cubicBezTo>
                <a:cubicBezTo>
                  <a:pt x="108490" y="3659880"/>
                  <a:pt x="107538" y="3658928"/>
                  <a:pt x="105634" y="3657023"/>
                </a:cubicBezTo>
                <a:cubicBezTo>
                  <a:pt x="102780" y="3661785"/>
                  <a:pt x="103730" y="3664643"/>
                  <a:pt x="104682" y="3665595"/>
                </a:cubicBezTo>
                <a:cubicBezTo>
                  <a:pt x="105634" y="3666548"/>
                  <a:pt x="107538" y="3666548"/>
                  <a:pt x="105634" y="3672263"/>
                </a:cubicBezTo>
                <a:cubicBezTo>
                  <a:pt x="107538" y="3669405"/>
                  <a:pt x="109442" y="3666548"/>
                  <a:pt x="110394" y="3663690"/>
                </a:cubicBezTo>
                <a:cubicBezTo>
                  <a:pt x="117054" y="3656070"/>
                  <a:pt x="115150" y="3658928"/>
                  <a:pt x="113248" y="3663690"/>
                </a:cubicBezTo>
                <a:cubicBezTo>
                  <a:pt x="112296" y="3666072"/>
                  <a:pt x="111582" y="3668453"/>
                  <a:pt x="112058" y="3668334"/>
                </a:cubicBezTo>
                <a:lnTo>
                  <a:pt x="116928" y="3659854"/>
                </a:lnTo>
                <a:lnTo>
                  <a:pt x="116706" y="3660476"/>
                </a:lnTo>
                <a:lnTo>
                  <a:pt x="113486" y="3666667"/>
                </a:lnTo>
                <a:cubicBezTo>
                  <a:pt x="111582" y="3670835"/>
                  <a:pt x="109442" y="3676073"/>
                  <a:pt x="107538" y="3681788"/>
                </a:cubicBezTo>
                <a:cubicBezTo>
                  <a:pt x="103730" y="3692265"/>
                  <a:pt x="99926" y="3703695"/>
                  <a:pt x="100876" y="3703695"/>
                </a:cubicBezTo>
                <a:lnTo>
                  <a:pt x="115286" y="3666737"/>
                </a:lnTo>
                <a:lnTo>
                  <a:pt x="115150" y="3667500"/>
                </a:lnTo>
                <a:lnTo>
                  <a:pt x="112414" y="3675327"/>
                </a:lnTo>
                <a:lnTo>
                  <a:pt x="105634" y="3693218"/>
                </a:lnTo>
                <a:lnTo>
                  <a:pt x="106014" y="3692837"/>
                </a:lnTo>
                <a:lnTo>
                  <a:pt x="105268" y="3694830"/>
                </a:lnTo>
                <a:lnTo>
                  <a:pt x="105634" y="3692265"/>
                </a:lnTo>
                <a:lnTo>
                  <a:pt x="103968" y="3698099"/>
                </a:lnTo>
                <a:lnTo>
                  <a:pt x="101590" y="3704841"/>
                </a:lnTo>
                <a:cubicBezTo>
                  <a:pt x="100164" y="3709351"/>
                  <a:pt x="103018" y="3702743"/>
                  <a:pt x="103730" y="3699885"/>
                </a:cubicBezTo>
                <a:lnTo>
                  <a:pt x="104444" y="3697029"/>
                </a:lnTo>
                <a:lnTo>
                  <a:pt x="105268" y="3694830"/>
                </a:lnTo>
                <a:lnTo>
                  <a:pt x="103730" y="3705600"/>
                </a:lnTo>
                <a:cubicBezTo>
                  <a:pt x="105634" y="3698933"/>
                  <a:pt x="104682" y="3699885"/>
                  <a:pt x="104682" y="3699885"/>
                </a:cubicBezTo>
                <a:cubicBezTo>
                  <a:pt x="104682" y="3699885"/>
                  <a:pt x="104682" y="3698933"/>
                  <a:pt x="110394" y="3683693"/>
                </a:cubicBezTo>
                <a:cubicBezTo>
                  <a:pt x="109442" y="3687503"/>
                  <a:pt x="107538" y="3691313"/>
                  <a:pt x="106586" y="3692265"/>
                </a:cubicBezTo>
                <a:lnTo>
                  <a:pt x="106014" y="3692837"/>
                </a:lnTo>
                <a:lnTo>
                  <a:pt x="110156" y="3681788"/>
                </a:lnTo>
                <a:lnTo>
                  <a:pt x="112414" y="3675327"/>
                </a:lnTo>
                <a:lnTo>
                  <a:pt x="116102" y="3665595"/>
                </a:lnTo>
                <a:lnTo>
                  <a:pt x="116102" y="3664643"/>
                </a:lnTo>
                <a:lnTo>
                  <a:pt x="115286" y="3666737"/>
                </a:lnTo>
                <a:lnTo>
                  <a:pt x="116094" y="3662190"/>
                </a:lnTo>
                <a:lnTo>
                  <a:pt x="116706" y="3660476"/>
                </a:lnTo>
                <a:lnTo>
                  <a:pt x="117792" y="3658386"/>
                </a:lnTo>
                <a:lnTo>
                  <a:pt x="116460" y="3663214"/>
                </a:lnTo>
                <a:cubicBezTo>
                  <a:pt x="116102" y="3664881"/>
                  <a:pt x="116102" y="3665596"/>
                  <a:pt x="116102" y="3666548"/>
                </a:cubicBezTo>
                <a:cubicBezTo>
                  <a:pt x="117054" y="3663690"/>
                  <a:pt x="117054" y="3662738"/>
                  <a:pt x="118006" y="3659880"/>
                </a:cubicBezTo>
                <a:cubicBezTo>
                  <a:pt x="118482" y="3657023"/>
                  <a:pt x="118482" y="3657499"/>
                  <a:pt x="118364" y="3659166"/>
                </a:cubicBezTo>
                <a:lnTo>
                  <a:pt x="118212" y="3661890"/>
                </a:lnTo>
                <a:lnTo>
                  <a:pt x="118958" y="3659881"/>
                </a:lnTo>
                <a:lnTo>
                  <a:pt x="118208" y="3661969"/>
                </a:lnTo>
                <a:lnTo>
                  <a:pt x="118006" y="3665595"/>
                </a:lnTo>
                <a:cubicBezTo>
                  <a:pt x="118006" y="3670358"/>
                  <a:pt x="118958" y="3670358"/>
                  <a:pt x="120862" y="3658928"/>
                </a:cubicBezTo>
                <a:cubicBezTo>
                  <a:pt x="120862" y="3662738"/>
                  <a:pt x="120862" y="3666548"/>
                  <a:pt x="120862" y="3670358"/>
                </a:cubicBezTo>
                <a:cubicBezTo>
                  <a:pt x="121814" y="3666548"/>
                  <a:pt x="122764" y="3662738"/>
                  <a:pt x="122764" y="3659880"/>
                </a:cubicBezTo>
                <a:cubicBezTo>
                  <a:pt x="123716" y="3669405"/>
                  <a:pt x="125618" y="3668453"/>
                  <a:pt x="126570" y="3667500"/>
                </a:cubicBezTo>
                <a:cubicBezTo>
                  <a:pt x="127522" y="3666548"/>
                  <a:pt x="129426" y="3665595"/>
                  <a:pt x="132282" y="3672263"/>
                </a:cubicBezTo>
                <a:cubicBezTo>
                  <a:pt x="135136" y="3669405"/>
                  <a:pt x="134184" y="3667500"/>
                  <a:pt x="132282" y="3666548"/>
                </a:cubicBezTo>
                <a:cubicBezTo>
                  <a:pt x="130378" y="3665595"/>
                  <a:pt x="129426" y="3664643"/>
                  <a:pt x="130378" y="3664643"/>
                </a:cubicBezTo>
                <a:cubicBezTo>
                  <a:pt x="131330" y="3662738"/>
                  <a:pt x="132282" y="3662738"/>
                  <a:pt x="134184" y="3661785"/>
                </a:cubicBezTo>
                <a:lnTo>
                  <a:pt x="136088" y="3660833"/>
                </a:lnTo>
                <a:cubicBezTo>
                  <a:pt x="137038" y="3660833"/>
                  <a:pt x="136088" y="3660833"/>
                  <a:pt x="137990" y="3659880"/>
                </a:cubicBezTo>
                <a:cubicBezTo>
                  <a:pt x="139894" y="3658928"/>
                  <a:pt x="142750" y="3657023"/>
                  <a:pt x="144654" y="3656070"/>
                </a:cubicBezTo>
                <a:cubicBezTo>
                  <a:pt x="148936" y="3653213"/>
                  <a:pt x="152980" y="3650832"/>
                  <a:pt x="155954" y="3648569"/>
                </a:cubicBezTo>
                <a:lnTo>
                  <a:pt x="159878" y="3643108"/>
                </a:lnTo>
                <a:lnTo>
                  <a:pt x="159878" y="3639878"/>
                </a:lnTo>
                <a:lnTo>
                  <a:pt x="160830" y="3641783"/>
                </a:lnTo>
                <a:lnTo>
                  <a:pt x="179508" y="3630829"/>
                </a:lnTo>
                <a:cubicBezTo>
                  <a:pt x="185098" y="3626543"/>
                  <a:pt x="190332" y="3622257"/>
                  <a:pt x="196042" y="3619875"/>
                </a:cubicBezTo>
                <a:lnTo>
                  <a:pt x="193186" y="3614160"/>
                </a:lnTo>
                <a:cubicBezTo>
                  <a:pt x="198898" y="3612255"/>
                  <a:pt x="207462" y="3610350"/>
                  <a:pt x="211270" y="3605588"/>
                </a:cubicBezTo>
                <a:cubicBezTo>
                  <a:pt x="211270" y="3604635"/>
                  <a:pt x="210318" y="3604635"/>
                  <a:pt x="208414" y="3604635"/>
                </a:cubicBezTo>
                <a:cubicBezTo>
                  <a:pt x="229350" y="3594158"/>
                  <a:pt x="245530" y="3583680"/>
                  <a:pt x="261706" y="3573203"/>
                </a:cubicBezTo>
                <a:cubicBezTo>
                  <a:pt x="257900" y="3570345"/>
                  <a:pt x="256950" y="3568440"/>
                  <a:pt x="246482" y="3573203"/>
                </a:cubicBezTo>
                <a:cubicBezTo>
                  <a:pt x="257900" y="3557963"/>
                  <a:pt x="291210" y="3554153"/>
                  <a:pt x="313098" y="3537960"/>
                </a:cubicBezTo>
                <a:lnTo>
                  <a:pt x="309290" y="3536055"/>
                </a:lnTo>
                <a:lnTo>
                  <a:pt x="325470" y="3533198"/>
                </a:lnTo>
                <a:cubicBezTo>
                  <a:pt x="321662" y="3532245"/>
                  <a:pt x="322614" y="3529388"/>
                  <a:pt x="320710" y="3527483"/>
                </a:cubicBezTo>
                <a:cubicBezTo>
                  <a:pt x="341646" y="3514148"/>
                  <a:pt x="368294" y="3498908"/>
                  <a:pt x="386374" y="3501765"/>
                </a:cubicBezTo>
                <a:cubicBezTo>
                  <a:pt x="382568" y="3499860"/>
                  <a:pt x="393038" y="3489383"/>
                  <a:pt x="378762" y="3492240"/>
                </a:cubicBezTo>
                <a:cubicBezTo>
                  <a:pt x="405408" y="3486525"/>
                  <a:pt x="433958" y="3469380"/>
                  <a:pt x="460606" y="3456998"/>
                </a:cubicBezTo>
                <a:lnTo>
                  <a:pt x="460606" y="3457950"/>
                </a:lnTo>
                <a:lnTo>
                  <a:pt x="472976" y="3455093"/>
                </a:lnTo>
                <a:lnTo>
                  <a:pt x="472976" y="3454140"/>
                </a:lnTo>
                <a:lnTo>
                  <a:pt x="464410" y="3456045"/>
                </a:lnTo>
                <a:cubicBezTo>
                  <a:pt x="475830" y="3451283"/>
                  <a:pt x="486298" y="3447473"/>
                  <a:pt x="495816" y="3446520"/>
                </a:cubicBezTo>
                <a:cubicBezTo>
                  <a:pt x="496768" y="3443663"/>
                  <a:pt x="496768" y="3436995"/>
                  <a:pt x="501526" y="3432233"/>
                </a:cubicBezTo>
                <a:cubicBezTo>
                  <a:pt x="506284" y="3438900"/>
                  <a:pt x="528174" y="3409373"/>
                  <a:pt x="545302" y="3411278"/>
                </a:cubicBezTo>
                <a:cubicBezTo>
                  <a:pt x="546254" y="3409373"/>
                  <a:pt x="539594" y="3413183"/>
                  <a:pt x="542448" y="3408420"/>
                </a:cubicBezTo>
                <a:cubicBezTo>
                  <a:pt x="575756" y="3392228"/>
                  <a:pt x="627146" y="3376988"/>
                  <a:pt x="663310" y="3353175"/>
                </a:cubicBezTo>
                <a:cubicBezTo>
                  <a:pt x="673778" y="3365558"/>
                  <a:pt x="704230" y="3346508"/>
                  <a:pt x="728022" y="3343650"/>
                </a:cubicBezTo>
                <a:cubicBezTo>
                  <a:pt x="729926" y="3332220"/>
                  <a:pt x="714698" y="3344603"/>
                  <a:pt x="706134" y="3340793"/>
                </a:cubicBezTo>
                <a:cubicBezTo>
                  <a:pt x="718506" y="3336983"/>
                  <a:pt x="704230" y="3329363"/>
                  <a:pt x="728022" y="3326505"/>
                </a:cubicBezTo>
                <a:lnTo>
                  <a:pt x="726902" y="3325832"/>
                </a:lnTo>
                <a:lnTo>
                  <a:pt x="727694" y="3325716"/>
                </a:lnTo>
                <a:cubicBezTo>
                  <a:pt x="730638" y="3327636"/>
                  <a:pt x="728498" y="3335316"/>
                  <a:pt x="741346" y="3327458"/>
                </a:cubicBezTo>
                <a:lnTo>
                  <a:pt x="739442" y="3320790"/>
                </a:lnTo>
                <a:lnTo>
                  <a:pt x="753718" y="3323648"/>
                </a:lnTo>
                <a:cubicBezTo>
                  <a:pt x="788928" y="3302693"/>
                  <a:pt x="823188" y="3293168"/>
                  <a:pt x="853642" y="3273165"/>
                </a:cubicBezTo>
                <a:cubicBezTo>
                  <a:pt x="855544" y="3274118"/>
                  <a:pt x="856496" y="3276975"/>
                  <a:pt x="852690" y="3280785"/>
                </a:cubicBezTo>
                <a:cubicBezTo>
                  <a:pt x="867916" y="3274118"/>
                  <a:pt x="889804" y="3276975"/>
                  <a:pt x="904078" y="3263640"/>
                </a:cubicBezTo>
                <a:lnTo>
                  <a:pt x="898370" y="3262688"/>
                </a:lnTo>
                <a:cubicBezTo>
                  <a:pt x="923112" y="3246495"/>
                  <a:pt x="928822" y="3258878"/>
                  <a:pt x="962130" y="3248400"/>
                </a:cubicBezTo>
                <a:cubicBezTo>
                  <a:pt x="954518" y="3251258"/>
                  <a:pt x="936436" y="3254115"/>
                  <a:pt x="937386" y="3261735"/>
                </a:cubicBezTo>
                <a:cubicBezTo>
                  <a:pt x="941194" y="3265545"/>
                  <a:pt x="958324" y="3257925"/>
                  <a:pt x="960226" y="3251258"/>
                </a:cubicBezTo>
                <a:lnTo>
                  <a:pt x="961178" y="3260783"/>
                </a:lnTo>
                <a:cubicBezTo>
                  <a:pt x="954518" y="3257925"/>
                  <a:pt x="943098" y="3263640"/>
                  <a:pt x="932630" y="3264593"/>
                </a:cubicBezTo>
                <a:cubicBezTo>
                  <a:pt x="935484" y="3263640"/>
                  <a:pt x="936436" y="3265545"/>
                  <a:pt x="938338" y="3266498"/>
                </a:cubicBezTo>
                <a:cubicBezTo>
                  <a:pt x="929774" y="3267450"/>
                  <a:pt x="918354" y="3271260"/>
                  <a:pt x="905982" y="3274118"/>
                </a:cubicBezTo>
                <a:lnTo>
                  <a:pt x="922162" y="3266498"/>
                </a:lnTo>
                <a:cubicBezTo>
                  <a:pt x="912644" y="3261735"/>
                  <a:pt x="894562" y="3277928"/>
                  <a:pt x="886950" y="3277928"/>
                </a:cubicBezTo>
                <a:cubicBezTo>
                  <a:pt x="890756" y="3285548"/>
                  <a:pt x="900274" y="3279833"/>
                  <a:pt x="892658" y="3290310"/>
                </a:cubicBezTo>
                <a:cubicBezTo>
                  <a:pt x="866964" y="3304598"/>
                  <a:pt x="873626" y="3289358"/>
                  <a:pt x="845076" y="3293168"/>
                </a:cubicBezTo>
                <a:lnTo>
                  <a:pt x="848882" y="3288405"/>
                </a:lnTo>
                <a:cubicBezTo>
                  <a:pt x="840318" y="3291263"/>
                  <a:pt x="830802" y="3286500"/>
                  <a:pt x="821286" y="3296978"/>
                </a:cubicBezTo>
                <a:cubicBezTo>
                  <a:pt x="824140" y="3301740"/>
                  <a:pt x="832706" y="3297930"/>
                  <a:pt x="838414" y="3297930"/>
                </a:cubicBezTo>
                <a:cubicBezTo>
                  <a:pt x="836510" y="3301740"/>
                  <a:pt x="819382" y="3296025"/>
                  <a:pt x="812720" y="3304598"/>
                </a:cubicBezTo>
                <a:cubicBezTo>
                  <a:pt x="823188" y="3307455"/>
                  <a:pt x="845076" y="3301740"/>
                  <a:pt x="858398" y="3296025"/>
                </a:cubicBezTo>
                <a:cubicBezTo>
                  <a:pt x="858398" y="3298883"/>
                  <a:pt x="859350" y="3301740"/>
                  <a:pt x="862206" y="3303645"/>
                </a:cubicBezTo>
                <a:cubicBezTo>
                  <a:pt x="819382" y="3315075"/>
                  <a:pt x="771798" y="3325553"/>
                  <a:pt x="733732" y="3348413"/>
                </a:cubicBezTo>
                <a:cubicBezTo>
                  <a:pt x="758474" y="3347460"/>
                  <a:pt x="724214" y="3352223"/>
                  <a:pt x="733732" y="3359843"/>
                </a:cubicBezTo>
                <a:cubicBezTo>
                  <a:pt x="728022" y="3355080"/>
                  <a:pt x="718506" y="3367463"/>
                  <a:pt x="706134" y="3369368"/>
                </a:cubicBezTo>
                <a:cubicBezTo>
                  <a:pt x="705182" y="3378893"/>
                  <a:pt x="730878" y="3364605"/>
                  <a:pt x="724214" y="3374130"/>
                </a:cubicBezTo>
                <a:cubicBezTo>
                  <a:pt x="702326" y="3381750"/>
                  <a:pt x="668066" y="3381750"/>
                  <a:pt x="642372" y="3397943"/>
                </a:cubicBezTo>
                <a:cubicBezTo>
                  <a:pt x="645226" y="3399848"/>
                  <a:pt x="651890" y="3396990"/>
                  <a:pt x="653792" y="3397943"/>
                </a:cubicBezTo>
                <a:cubicBezTo>
                  <a:pt x="635710" y="3403658"/>
                  <a:pt x="604306" y="3398895"/>
                  <a:pt x="597644" y="3416040"/>
                </a:cubicBezTo>
                <a:cubicBezTo>
                  <a:pt x="608112" y="3416040"/>
                  <a:pt x="619532" y="3416040"/>
                  <a:pt x="630952" y="3415088"/>
                </a:cubicBezTo>
                <a:cubicBezTo>
                  <a:pt x="629050" y="3416040"/>
                  <a:pt x="626194" y="3417945"/>
                  <a:pt x="622386" y="3422708"/>
                </a:cubicBezTo>
                <a:lnTo>
                  <a:pt x="630952" y="3424613"/>
                </a:lnTo>
                <a:cubicBezTo>
                  <a:pt x="610966" y="3436995"/>
                  <a:pt x="609064" y="3421755"/>
                  <a:pt x="593838" y="3420803"/>
                </a:cubicBezTo>
                <a:lnTo>
                  <a:pt x="584322" y="3435090"/>
                </a:lnTo>
                <a:cubicBezTo>
                  <a:pt x="562432" y="3452235"/>
                  <a:pt x="537690" y="3458903"/>
                  <a:pt x="517704" y="3456998"/>
                </a:cubicBezTo>
                <a:cubicBezTo>
                  <a:pt x="512946" y="3458903"/>
                  <a:pt x="495816" y="3468428"/>
                  <a:pt x="506284" y="3471285"/>
                </a:cubicBezTo>
                <a:cubicBezTo>
                  <a:pt x="522462" y="3473190"/>
                  <a:pt x="531028" y="3477000"/>
                  <a:pt x="554818" y="3464618"/>
                </a:cubicBezTo>
                <a:cubicBezTo>
                  <a:pt x="554818" y="3456998"/>
                  <a:pt x="533882" y="3466523"/>
                  <a:pt x="540544" y="3462713"/>
                </a:cubicBezTo>
                <a:cubicBezTo>
                  <a:pt x="551012" y="3458903"/>
                  <a:pt x="565286" y="3444615"/>
                  <a:pt x="576706" y="3446520"/>
                </a:cubicBezTo>
                <a:lnTo>
                  <a:pt x="551012" y="3458903"/>
                </a:lnTo>
                <a:cubicBezTo>
                  <a:pt x="556722" y="3468428"/>
                  <a:pt x="562432" y="3453188"/>
                  <a:pt x="569094" y="3456045"/>
                </a:cubicBezTo>
                <a:cubicBezTo>
                  <a:pt x="566238" y="3467475"/>
                  <a:pt x="547206" y="3466523"/>
                  <a:pt x="539594" y="3476048"/>
                </a:cubicBezTo>
                <a:lnTo>
                  <a:pt x="541496" y="3476048"/>
                </a:lnTo>
                <a:cubicBezTo>
                  <a:pt x="520558" y="3484620"/>
                  <a:pt x="523414" y="3485573"/>
                  <a:pt x="501526" y="3492240"/>
                </a:cubicBezTo>
                <a:cubicBezTo>
                  <a:pt x="495816" y="3484620"/>
                  <a:pt x="505334" y="3483668"/>
                  <a:pt x="512946" y="3475095"/>
                </a:cubicBezTo>
                <a:cubicBezTo>
                  <a:pt x="480590" y="3492240"/>
                  <a:pt x="427296" y="3500813"/>
                  <a:pt x="403506" y="3534150"/>
                </a:cubicBezTo>
                <a:lnTo>
                  <a:pt x="426346" y="3530340"/>
                </a:lnTo>
                <a:cubicBezTo>
                  <a:pt x="414926" y="3538913"/>
                  <a:pt x="389230" y="3542723"/>
                  <a:pt x="396842" y="3553200"/>
                </a:cubicBezTo>
                <a:cubicBezTo>
                  <a:pt x="408262" y="3541770"/>
                  <a:pt x="406360" y="3551295"/>
                  <a:pt x="413974" y="3549390"/>
                </a:cubicBezTo>
                <a:lnTo>
                  <a:pt x="413974" y="3548438"/>
                </a:lnTo>
                <a:cubicBezTo>
                  <a:pt x="415876" y="3547485"/>
                  <a:pt x="422538" y="3546533"/>
                  <a:pt x="419682" y="3549390"/>
                </a:cubicBezTo>
                <a:cubicBezTo>
                  <a:pt x="406360" y="3549390"/>
                  <a:pt x="388278" y="3557010"/>
                  <a:pt x="374954" y="3560820"/>
                </a:cubicBezTo>
                <a:cubicBezTo>
                  <a:pt x="381618" y="3559868"/>
                  <a:pt x="372100" y="3569393"/>
                  <a:pt x="372100" y="3572250"/>
                </a:cubicBezTo>
                <a:cubicBezTo>
                  <a:pt x="359728" y="3577013"/>
                  <a:pt x="369246" y="3567488"/>
                  <a:pt x="368294" y="3563678"/>
                </a:cubicBezTo>
                <a:cubicBezTo>
                  <a:pt x="362582" y="3566535"/>
                  <a:pt x="349260" y="3566535"/>
                  <a:pt x="347358" y="3575108"/>
                </a:cubicBezTo>
                <a:cubicBezTo>
                  <a:pt x="341646" y="3585585"/>
                  <a:pt x="360680" y="3574155"/>
                  <a:pt x="365438" y="3577013"/>
                </a:cubicBezTo>
                <a:lnTo>
                  <a:pt x="327372" y="3589395"/>
                </a:lnTo>
                <a:lnTo>
                  <a:pt x="329274" y="3590348"/>
                </a:lnTo>
                <a:cubicBezTo>
                  <a:pt x="325470" y="3589395"/>
                  <a:pt x="319758" y="3591300"/>
                  <a:pt x="316904" y="3595110"/>
                </a:cubicBezTo>
                <a:cubicBezTo>
                  <a:pt x="315952" y="3600825"/>
                  <a:pt x="323566" y="3597015"/>
                  <a:pt x="328322" y="3593205"/>
                </a:cubicBezTo>
                <a:cubicBezTo>
                  <a:pt x="315000" y="3609398"/>
                  <a:pt x="290258" y="3599873"/>
                  <a:pt x="283594" y="3620828"/>
                </a:cubicBezTo>
                <a:lnTo>
                  <a:pt x="272174" y="3623685"/>
                </a:lnTo>
                <a:cubicBezTo>
                  <a:pt x="271224" y="3625590"/>
                  <a:pt x="271224" y="3628448"/>
                  <a:pt x="273126" y="3627495"/>
                </a:cubicBezTo>
                <a:lnTo>
                  <a:pt x="261706" y="3630353"/>
                </a:lnTo>
                <a:cubicBezTo>
                  <a:pt x="242674" y="3637973"/>
                  <a:pt x="262658" y="3640830"/>
                  <a:pt x="257900" y="3646545"/>
                </a:cubicBezTo>
                <a:lnTo>
                  <a:pt x="258852" y="3645593"/>
                </a:lnTo>
                <a:cubicBezTo>
                  <a:pt x="254094" y="3650355"/>
                  <a:pt x="253142" y="3657023"/>
                  <a:pt x="256950" y="3655118"/>
                </a:cubicBezTo>
                <a:cubicBezTo>
                  <a:pt x="249336" y="3657023"/>
                  <a:pt x="242674" y="3659880"/>
                  <a:pt x="236012" y="3662738"/>
                </a:cubicBezTo>
                <a:cubicBezTo>
                  <a:pt x="224592" y="3661785"/>
                  <a:pt x="198898" y="3679883"/>
                  <a:pt x="190332" y="3668453"/>
                </a:cubicBezTo>
                <a:cubicBezTo>
                  <a:pt x="186526" y="3673215"/>
                  <a:pt x="185574" y="3677978"/>
                  <a:pt x="188430" y="3677978"/>
                </a:cubicBezTo>
                <a:cubicBezTo>
                  <a:pt x="176058" y="3687503"/>
                  <a:pt x="198898" y="3683693"/>
                  <a:pt x="177962" y="3698933"/>
                </a:cubicBezTo>
                <a:cubicBezTo>
                  <a:pt x="179864" y="3700838"/>
                  <a:pt x="181768" y="3698933"/>
                  <a:pt x="185574" y="3697028"/>
                </a:cubicBezTo>
                <a:cubicBezTo>
                  <a:pt x="180816" y="3701790"/>
                  <a:pt x="177962" y="3702743"/>
                  <a:pt x="176058" y="3702743"/>
                </a:cubicBezTo>
                <a:cubicBezTo>
                  <a:pt x="177010" y="3704648"/>
                  <a:pt x="177962" y="3705600"/>
                  <a:pt x="177962" y="3708458"/>
                </a:cubicBezTo>
                <a:cubicBezTo>
                  <a:pt x="177010" y="3707505"/>
                  <a:pt x="175106" y="3707505"/>
                  <a:pt x="174154" y="3707505"/>
                </a:cubicBezTo>
                <a:cubicBezTo>
                  <a:pt x="173202" y="3708458"/>
                  <a:pt x="171298" y="3709410"/>
                  <a:pt x="169396" y="3711315"/>
                </a:cubicBezTo>
                <a:cubicBezTo>
                  <a:pt x="165590" y="3714173"/>
                  <a:pt x="161782" y="3718935"/>
                  <a:pt x="158928" y="3722745"/>
                </a:cubicBezTo>
                <a:cubicBezTo>
                  <a:pt x="163686" y="3722745"/>
                  <a:pt x="168444" y="3721793"/>
                  <a:pt x="174154" y="3720840"/>
                </a:cubicBezTo>
                <a:cubicBezTo>
                  <a:pt x="170348" y="3721793"/>
                  <a:pt x="166542" y="3723698"/>
                  <a:pt x="162734" y="3726555"/>
                </a:cubicBezTo>
                <a:cubicBezTo>
                  <a:pt x="158928" y="3728460"/>
                  <a:pt x="155122" y="3733223"/>
                  <a:pt x="149410" y="3740843"/>
                </a:cubicBezTo>
                <a:cubicBezTo>
                  <a:pt x="153218" y="3739890"/>
                  <a:pt x="156074" y="3738938"/>
                  <a:pt x="159878" y="3737985"/>
                </a:cubicBezTo>
                <a:cubicBezTo>
                  <a:pt x="139894" y="3758940"/>
                  <a:pt x="154170" y="3725603"/>
                  <a:pt x="133234" y="3757988"/>
                </a:cubicBezTo>
                <a:lnTo>
                  <a:pt x="151314" y="3728460"/>
                </a:lnTo>
                <a:cubicBezTo>
                  <a:pt x="139894" y="3739890"/>
                  <a:pt x="136088" y="3739890"/>
                  <a:pt x="133234" y="3737033"/>
                </a:cubicBezTo>
                <a:cubicBezTo>
                  <a:pt x="130378" y="3734175"/>
                  <a:pt x="129426" y="3728460"/>
                  <a:pt x="125618" y="3729413"/>
                </a:cubicBezTo>
                <a:cubicBezTo>
                  <a:pt x="121814" y="3730365"/>
                  <a:pt x="118006" y="3733223"/>
                  <a:pt x="114198" y="3737985"/>
                </a:cubicBezTo>
                <a:cubicBezTo>
                  <a:pt x="109442" y="3742748"/>
                  <a:pt x="105634" y="3749415"/>
                  <a:pt x="101828" y="3756083"/>
                </a:cubicBezTo>
                <a:cubicBezTo>
                  <a:pt x="97070" y="3762750"/>
                  <a:pt x="93262" y="3769418"/>
                  <a:pt x="90408" y="3772275"/>
                </a:cubicBezTo>
                <a:cubicBezTo>
                  <a:pt x="89456" y="3773228"/>
                  <a:pt x="88506" y="3773228"/>
                  <a:pt x="88506" y="3772275"/>
                </a:cubicBezTo>
                <a:cubicBezTo>
                  <a:pt x="87554" y="3772275"/>
                  <a:pt x="88506" y="3769418"/>
                  <a:pt x="87554" y="3770370"/>
                </a:cubicBezTo>
                <a:cubicBezTo>
                  <a:pt x="86602" y="3770370"/>
                  <a:pt x="85650" y="3769418"/>
                  <a:pt x="85650" y="3767513"/>
                </a:cubicBezTo>
                <a:cubicBezTo>
                  <a:pt x="85650" y="3766560"/>
                  <a:pt x="85650" y="3764655"/>
                  <a:pt x="85650" y="3762750"/>
                </a:cubicBezTo>
                <a:cubicBezTo>
                  <a:pt x="82794" y="3771323"/>
                  <a:pt x="81842" y="3776085"/>
                  <a:pt x="79940" y="3780848"/>
                </a:cubicBezTo>
                <a:cubicBezTo>
                  <a:pt x="78036" y="3787515"/>
                  <a:pt x="76134" y="3793230"/>
                  <a:pt x="73278" y="3800850"/>
                </a:cubicBezTo>
                <a:cubicBezTo>
                  <a:pt x="70422" y="3808470"/>
                  <a:pt x="67568" y="3816090"/>
                  <a:pt x="64714" y="3825615"/>
                </a:cubicBezTo>
                <a:cubicBezTo>
                  <a:pt x="64714" y="3826568"/>
                  <a:pt x="64714" y="3828473"/>
                  <a:pt x="64714" y="3830378"/>
                </a:cubicBezTo>
                <a:cubicBezTo>
                  <a:pt x="64714" y="3832283"/>
                  <a:pt x="64714" y="3836093"/>
                  <a:pt x="64714" y="3838950"/>
                </a:cubicBezTo>
                <a:cubicBezTo>
                  <a:pt x="66616" y="3838950"/>
                  <a:pt x="68520" y="3838950"/>
                  <a:pt x="69470" y="3841808"/>
                </a:cubicBezTo>
                <a:cubicBezTo>
                  <a:pt x="71374" y="3844665"/>
                  <a:pt x="71374" y="3849428"/>
                  <a:pt x="72326" y="3855143"/>
                </a:cubicBezTo>
                <a:cubicBezTo>
                  <a:pt x="73278" y="3852285"/>
                  <a:pt x="74230" y="3851333"/>
                  <a:pt x="75182" y="3850380"/>
                </a:cubicBezTo>
                <a:cubicBezTo>
                  <a:pt x="76134" y="3849428"/>
                  <a:pt x="77086" y="3847523"/>
                  <a:pt x="78036" y="3846570"/>
                </a:cubicBezTo>
                <a:cubicBezTo>
                  <a:pt x="79940" y="3843713"/>
                  <a:pt x="80890" y="3840855"/>
                  <a:pt x="82794" y="3837998"/>
                </a:cubicBezTo>
                <a:cubicBezTo>
                  <a:pt x="85650" y="3832283"/>
                  <a:pt x="88506" y="3825615"/>
                  <a:pt x="90408" y="3819900"/>
                </a:cubicBezTo>
                <a:cubicBezTo>
                  <a:pt x="95166" y="3807518"/>
                  <a:pt x="97070" y="3797040"/>
                  <a:pt x="99926" y="3786563"/>
                </a:cubicBezTo>
                <a:cubicBezTo>
                  <a:pt x="102780" y="3776085"/>
                  <a:pt x="104682" y="3767513"/>
                  <a:pt x="107538" y="3760845"/>
                </a:cubicBezTo>
                <a:cubicBezTo>
                  <a:pt x="107538" y="3758940"/>
                  <a:pt x="108490" y="3757035"/>
                  <a:pt x="109442" y="3756083"/>
                </a:cubicBezTo>
                <a:cubicBezTo>
                  <a:pt x="110394" y="3755130"/>
                  <a:pt x="111344" y="3754178"/>
                  <a:pt x="112296" y="3753225"/>
                </a:cubicBezTo>
                <a:cubicBezTo>
                  <a:pt x="114198" y="3752273"/>
                  <a:pt x="117054" y="3750368"/>
                  <a:pt x="119910" y="3749415"/>
                </a:cubicBezTo>
                <a:cubicBezTo>
                  <a:pt x="118958" y="3757988"/>
                  <a:pt x="116102" y="3765608"/>
                  <a:pt x="112296" y="3772275"/>
                </a:cubicBezTo>
                <a:cubicBezTo>
                  <a:pt x="111344" y="3774180"/>
                  <a:pt x="110394" y="3776085"/>
                  <a:pt x="109442" y="3777038"/>
                </a:cubicBezTo>
                <a:cubicBezTo>
                  <a:pt x="108490" y="3778943"/>
                  <a:pt x="107538" y="3778943"/>
                  <a:pt x="106586" y="3781800"/>
                </a:cubicBezTo>
                <a:cubicBezTo>
                  <a:pt x="104682" y="3785610"/>
                  <a:pt x="101828" y="3789420"/>
                  <a:pt x="99926" y="3791325"/>
                </a:cubicBezTo>
                <a:cubicBezTo>
                  <a:pt x="98022" y="3802755"/>
                  <a:pt x="99926" y="3805613"/>
                  <a:pt x="103730" y="3800850"/>
                </a:cubicBezTo>
                <a:cubicBezTo>
                  <a:pt x="104682" y="3799898"/>
                  <a:pt x="104682" y="3799898"/>
                  <a:pt x="105634" y="3798945"/>
                </a:cubicBezTo>
                <a:lnTo>
                  <a:pt x="106586" y="3797993"/>
                </a:lnTo>
                <a:lnTo>
                  <a:pt x="107538" y="3797993"/>
                </a:lnTo>
                <a:cubicBezTo>
                  <a:pt x="108490" y="3797040"/>
                  <a:pt x="109442" y="3797040"/>
                  <a:pt x="110394" y="3796088"/>
                </a:cubicBezTo>
                <a:cubicBezTo>
                  <a:pt x="112296" y="3795135"/>
                  <a:pt x="114198" y="3793230"/>
                  <a:pt x="116102" y="3791325"/>
                </a:cubicBezTo>
                <a:cubicBezTo>
                  <a:pt x="107538" y="3797993"/>
                  <a:pt x="89456" y="3844665"/>
                  <a:pt x="72326" y="3885623"/>
                </a:cubicBezTo>
                <a:cubicBezTo>
                  <a:pt x="60906" y="3915150"/>
                  <a:pt x="49486" y="3942773"/>
                  <a:pt x="39970" y="3967538"/>
                </a:cubicBezTo>
                <a:cubicBezTo>
                  <a:pt x="28550" y="3996113"/>
                  <a:pt x="18082" y="4021830"/>
                  <a:pt x="11420" y="4037070"/>
                </a:cubicBezTo>
                <a:cubicBezTo>
                  <a:pt x="11420" y="4036118"/>
                  <a:pt x="11420" y="4035165"/>
                  <a:pt x="11420" y="4034213"/>
                </a:cubicBezTo>
                <a:cubicBezTo>
                  <a:pt x="12372" y="4028498"/>
                  <a:pt x="14274" y="4022783"/>
                  <a:pt x="15226" y="4015163"/>
                </a:cubicBezTo>
                <a:cubicBezTo>
                  <a:pt x="16178" y="4011353"/>
                  <a:pt x="16178" y="4008495"/>
                  <a:pt x="17130" y="4004685"/>
                </a:cubicBezTo>
                <a:cubicBezTo>
                  <a:pt x="18082" y="4002780"/>
                  <a:pt x="18082" y="3999923"/>
                  <a:pt x="19034" y="3997065"/>
                </a:cubicBezTo>
                <a:cubicBezTo>
                  <a:pt x="20938" y="3986588"/>
                  <a:pt x="22840" y="3977063"/>
                  <a:pt x="23792" y="3969443"/>
                </a:cubicBezTo>
                <a:cubicBezTo>
                  <a:pt x="26646" y="3954203"/>
                  <a:pt x="26646" y="3944678"/>
                  <a:pt x="24742" y="3945630"/>
                </a:cubicBezTo>
                <a:cubicBezTo>
                  <a:pt x="25694" y="3941820"/>
                  <a:pt x="26646" y="3938010"/>
                  <a:pt x="27598" y="3934200"/>
                </a:cubicBezTo>
                <a:cubicBezTo>
                  <a:pt x="27598" y="3932295"/>
                  <a:pt x="28550" y="3930390"/>
                  <a:pt x="28550" y="3927533"/>
                </a:cubicBezTo>
                <a:cubicBezTo>
                  <a:pt x="28550" y="3925628"/>
                  <a:pt x="29502" y="3922770"/>
                  <a:pt x="29502" y="3921818"/>
                </a:cubicBezTo>
                <a:cubicBezTo>
                  <a:pt x="30454" y="3916103"/>
                  <a:pt x="32358" y="3909435"/>
                  <a:pt x="34260" y="3902768"/>
                </a:cubicBezTo>
                <a:cubicBezTo>
                  <a:pt x="38066" y="3889433"/>
                  <a:pt x="41874" y="3877050"/>
                  <a:pt x="51390" y="3850380"/>
                </a:cubicBezTo>
                <a:cubicBezTo>
                  <a:pt x="49486" y="3850380"/>
                  <a:pt x="43776" y="3868478"/>
                  <a:pt x="39018" y="3880860"/>
                </a:cubicBezTo>
                <a:cubicBezTo>
                  <a:pt x="35212" y="3893243"/>
                  <a:pt x="32358" y="3898958"/>
                  <a:pt x="38066" y="3882765"/>
                </a:cubicBezTo>
                <a:cubicBezTo>
                  <a:pt x="33308" y="3896100"/>
                  <a:pt x="30454" y="3904673"/>
                  <a:pt x="27598" y="3911340"/>
                </a:cubicBezTo>
                <a:cubicBezTo>
                  <a:pt x="27598" y="3912293"/>
                  <a:pt x="26646" y="3913245"/>
                  <a:pt x="26646" y="3914198"/>
                </a:cubicBezTo>
                <a:cubicBezTo>
                  <a:pt x="25694" y="3915150"/>
                  <a:pt x="25694" y="3915150"/>
                  <a:pt x="25694" y="3915150"/>
                </a:cubicBezTo>
                <a:cubicBezTo>
                  <a:pt x="24742" y="3916103"/>
                  <a:pt x="24742" y="3917055"/>
                  <a:pt x="23792" y="3918008"/>
                </a:cubicBezTo>
                <a:cubicBezTo>
                  <a:pt x="22840" y="3919913"/>
                  <a:pt x="20938" y="3925628"/>
                  <a:pt x="18082" y="3935153"/>
                </a:cubicBezTo>
                <a:lnTo>
                  <a:pt x="19034" y="3934200"/>
                </a:lnTo>
                <a:lnTo>
                  <a:pt x="19986" y="3936105"/>
                </a:lnTo>
                <a:cubicBezTo>
                  <a:pt x="20938" y="3935153"/>
                  <a:pt x="20938" y="3933248"/>
                  <a:pt x="21888" y="3932295"/>
                </a:cubicBezTo>
                <a:cubicBezTo>
                  <a:pt x="22840" y="3930390"/>
                  <a:pt x="23792" y="3928485"/>
                  <a:pt x="23792" y="3928485"/>
                </a:cubicBezTo>
                <a:cubicBezTo>
                  <a:pt x="24742" y="3927533"/>
                  <a:pt x="23792" y="3930390"/>
                  <a:pt x="22840" y="3934200"/>
                </a:cubicBezTo>
                <a:cubicBezTo>
                  <a:pt x="21888" y="3937058"/>
                  <a:pt x="20938" y="3938963"/>
                  <a:pt x="19986" y="3941820"/>
                </a:cubicBezTo>
                <a:lnTo>
                  <a:pt x="18082" y="3946583"/>
                </a:lnTo>
                <a:cubicBezTo>
                  <a:pt x="17130" y="3947535"/>
                  <a:pt x="17130" y="3950393"/>
                  <a:pt x="16178" y="3952298"/>
                </a:cubicBezTo>
                <a:cubicBezTo>
                  <a:pt x="13322" y="3961823"/>
                  <a:pt x="11420" y="3971348"/>
                  <a:pt x="9518" y="3978015"/>
                </a:cubicBezTo>
                <a:cubicBezTo>
                  <a:pt x="8566" y="3978968"/>
                  <a:pt x="7614" y="3978968"/>
                  <a:pt x="6662" y="3979920"/>
                </a:cubicBezTo>
                <a:lnTo>
                  <a:pt x="5710" y="3980873"/>
                </a:lnTo>
                <a:cubicBezTo>
                  <a:pt x="5710" y="3980873"/>
                  <a:pt x="4758" y="3982778"/>
                  <a:pt x="4758" y="3983730"/>
                </a:cubicBezTo>
                <a:lnTo>
                  <a:pt x="0" y="3995160"/>
                </a:lnTo>
                <a:cubicBezTo>
                  <a:pt x="1902" y="3990398"/>
                  <a:pt x="4758" y="3982778"/>
                  <a:pt x="6662" y="3976110"/>
                </a:cubicBezTo>
                <a:cubicBezTo>
                  <a:pt x="8566" y="3969443"/>
                  <a:pt x="10468" y="3963728"/>
                  <a:pt x="10468" y="3962775"/>
                </a:cubicBezTo>
                <a:lnTo>
                  <a:pt x="7614" y="3969443"/>
                </a:lnTo>
                <a:cubicBezTo>
                  <a:pt x="6662" y="3971348"/>
                  <a:pt x="5710" y="3973253"/>
                  <a:pt x="4758" y="3975158"/>
                </a:cubicBezTo>
                <a:lnTo>
                  <a:pt x="0" y="3985635"/>
                </a:lnTo>
                <a:cubicBezTo>
                  <a:pt x="12372" y="3950393"/>
                  <a:pt x="9518" y="3942773"/>
                  <a:pt x="8566" y="3929438"/>
                </a:cubicBezTo>
                <a:cubicBezTo>
                  <a:pt x="6662" y="3916103"/>
                  <a:pt x="6662" y="3895148"/>
                  <a:pt x="19986" y="3858953"/>
                </a:cubicBezTo>
                <a:cubicBezTo>
                  <a:pt x="18082" y="3867525"/>
                  <a:pt x="19034" y="3870383"/>
                  <a:pt x="19034" y="3875145"/>
                </a:cubicBezTo>
                <a:cubicBezTo>
                  <a:pt x="19034" y="3880860"/>
                  <a:pt x="18082" y="3886575"/>
                  <a:pt x="11420" y="3903720"/>
                </a:cubicBezTo>
                <a:cubicBezTo>
                  <a:pt x="13322" y="3910388"/>
                  <a:pt x="17130" y="3898005"/>
                  <a:pt x="21888" y="3885623"/>
                </a:cubicBezTo>
                <a:cubicBezTo>
                  <a:pt x="26646" y="3872288"/>
                  <a:pt x="31406" y="3858000"/>
                  <a:pt x="35212" y="3854190"/>
                </a:cubicBezTo>
                <a:cubicBezTo>
                  <a:pt x="40922" y="3828473"/>
                  <a:pt x="40922" y="3812280"/>
                  <a:pt x="42826" y="3792278"/>
                </a:cubicBezTo>
                <a:cubicBezTo>
                  <a:pt x="44728" y="3773228"/>
                  <a:pt x="46630" y="3750368"/>
                  <a:pt x="55196" y="3726555"/>
                </a:cubicBezTo>
                <a:cubicBezTo>
                  <a:pt x="48534" y="3738938"/>
                  <a:pt x="48534" y="3754178"/>
                  <a:pt x="39970" y="3766560"/>
                </a:cubicBezTo>
                <a:cubicBezTo>
                  <a:pt x="39018" y="3756083"/>
                  <a:pt x="43776" y="3735128"/>
                  <a:pt x="49486" y="3717030"/>
                </a:cubicBezTo>
                <a:cubicBezTo>
                  <a:pt x="56148" y="3697980"/>
                  <a:pt x="62810" y="3681788"/>
                  <a:pt x="66616" y="3669405"/>
                </a:cubicBezTo>
                <a:cubicBezTo>
                  <a:pt x="63762" y="3671310"/>
                  <a:pt x="59954" y="3674168"/>
                  <a:pt x="57100" y="3677025"/>
                </a:cubicBezTo>
                <a:cubicBezTo>
                  <a:pt x="58050" y="3676073"/>
                  <a:pt x="59002" y="3674168"/>
                  <a:pt x="59002" y="3673215"/>
                </a:cubicBezTo>
                <a:cubicBezTo>
                  <a:pt x="56148" y="3676073"/>
                  <a:pt x="53294" y="3678930"/>
                  <a:pt x="51390" y="3681788"/>
                </a:cubicBezTo>
                <a:cubicBezTo>
                  <a:pt x="52342" y="3690360"/>
                  <a:pt x="50438" y="3702743"/>
                  <a:pt x="51390" y="3707505"/>
                </a:cubicBezTo>
                <a:cubicBezTo>
                  <a:pt x="45680" y="3708458"/>
                  <a:pt x="46630" y="3701790"/>
                  <a:pt x="48534" y="3694170"/>
                </a:cubicBezTo>
                <a:cubicBezTo>
                  <a:pt x="48534" y="3690360"/>
                  <a:pt x="49486" y="3686550"/>
                  <a:pt x="49486" y="3683693"/>
                </a:cubicBezTo>
                <a:cubicBezTo>
                  <a:pt x="38066" y="3697980"/>
                  <a:pt x="28550" y="3707505"/>
                  <a:pt x="22840" y="3708458"/>
                </a:cubicBezTo>
                <a:cubicBezTo>
                  <a:pt x="29502" y="3698933"/>
                  <a:pt x="38066" y="3688455"/>
                  <a:pt x="47582" y="3677025"/>
                </a:cubicBezTo>
                <a:cubicBezTo>
                  <a:pt x="46630" y="3676073"/>
                  <a:pt x="46630" y="3676073"/>
                  <a:pt x="45680" y="3675120"/>
                </a:cubicBezTo>
                <a:cubicBezTo>
                  <a:pt x="46630" y="3674168"/>
                  <a:pt x="47582" y="3674168"/>
                  <a:pt x="48534" y="3675120"/>
                </a:cubicBezTo>
                <a:cubicBezTo>
                  <a:pt x="51390" y="3670358"/>
                  <a:pt x="55196" y="3666548"/>
                  <a:pt x="59002" y="3661785"/>
                </a:cubicBezTo>
                <a:cubicBezTo>
                  <a:pt x="59002" y="3661785"/>
                  <a:pt x="59002" y="3660833"/>
                  <a:pt x="59002" y="3660833"/>
                </a:cubicBezTo>
                <a:cubicBezTo>
                  <a:pt x="58050" y="3659880"/>
                  <a:pt x="57100" y="3658928"/>
                  <a:pt x="57100" y="3656070"/>
                </a:cubicBezTo>
                <a:cubicBezTo>
                  <a:pt x="57100" y="3653213"/>
                  <a:pt x="57100" y="3648450"/>
                  <a:pt x="58050" y="3643688"/>
                </a:cubicBezTo>
                <a:cubicBezTo>
                  <a:pt x="59002" y="3644640"/>
                  <a:pt x="62810" y="3647498"/>
                  <a:pt x="62810" y="3642735"/>
                </a:cubicBezTo>
                <a:cubicBezTo>
                  <a:pt x="63762" y="3624638"/>
                  <a:pt x="56148" y="3640830"/>
                  <a:pt x="54246" y="3628448"/>
                </a:cubicBezTo>
                <a:cubicBezTo>
                  <a:pt x="68520" y="3606540"/>
                  <a:pt x="45680" y="3617018"/>
                  <a:pt x="54246" y="3589395"/>
                </a:cubicBezTo>
                <a:lnTo>
                  <a:pt x="50438" y="3591300"/>
                </a:lnTo>
                <a:cubicBezTo>
                  <a:pt x="54244" y="3580346"/>
                  <a:pt x="53292" y="3567726"/>
                  <a:pt x="51270" y="3554867"/>
                </a:cubicBezTo>
                <a:lnTo>
                  <a:pt x="47278" y="3527834"/>
                </a:lnTo>
                <a:lnTo>
                  <a:pt x="53294" y="3535103"/>
                </a:lnTo>
                <a:lnTo>
                  <a:pt x="57100" y="3505575"/>
                </a:lnTo>
                <a:cubicBezTo>
                  <a:pt x="54246" y="3503670"/>
                  <a:pt x="54246" y="3491288"/>
                  <a:pt x="49486" y="3498908"/>
                </a:cubicBezTo>
                <a:cubicBezTo>
                  <a:pt x="48534" y="3502718"/>
                  <a:pt x="50438" y="3506528"/>
                  <a:pt x="50438" y="3509385"/>
                </a:cubicBezTo>
                <a:lnTo>
                  <a:pt x="46630" y="3505575"/>
                </a:lnTo>
                <a:cubicBezTo>
                  <a:pt x="52342" y="3477953"/>
                  <a:pt x="59954" y="3507480"/>
                  <a:pt x="67568" y="3507480"/>
                </a:cubicBezTo>
                <a:cubicBezTo>
                  <a:pt x="65666" y="3493193"/>
                  <a:pt x="74230" y="3487478"/>
                  <a:pt x="74230" y="3477953"/>
                </a:cubicBezTo>
                <a:cubicBezTo>
                  <a:pt x="66616" y="3473190"/>
                  <a:pt x="64714" y="3497003"/>
                  <a:pt x="56148" y="3483668"/>
                </a:cubicBezTo>
                <a:cubicBezTo>
                  <a:pt x="52342" y="3474143"/>
                  <a:pt x="59002" y="3445568"/>
                  <a:pt x="67568" y="3436043"/>
                </a:cubicBezTo>
                <a:cubicBezTo>
                  <a:pt x="49486" y="3421755"/>
                  <a:pt x="65666" y="3378893"/>
                  <a:pt x="51390" y="3377940"/>
                </a:cubicBezTo>
                <a:cubicBezTo>
                  <a:pt x="52342" y="3378893"/>
                  <a:pt x="58050" y="3374130"/>
                  <a:pt x="56148" y="3367463"/>
                </a:cubicBezTo>
                <a:lnTo>
                  <a:pt x="52342" y="3371273"/>
                </a:lnTo>
                <a:cubicBezTo>
                  <a:pt x="45680" y="3351270"/>
                  <a:pt x="65666" y="3351270"/>
                  <a:pt x="62810" y="3338888"/>
                </a:cubicBezTo>
                <a:cubicBezTo>
                  <a:pt x="60906" y="3338888"/>
                  <a:pt x="59002" y="3342698"/>
                  <a:pt x="56148" y="3344603"/>
                </a:cubicBezTo>
                <a:cubicBezTo>
                  <a:pt x="52342" y="3316980"/>
                  <a:pt x="74230" y="3301740"/>
                  <a:pt x="65666" y="3274118"/>
                </a:cubicBezTo>
                <a:cubicBezTo>
                  <a:pt x="63762" y="3275070"/>
                  <a:pt x="61858" y="3276023"/>
                  <a:pt x="62810" y="3278880"/>
                </a:cubicBezTo>
                <a:cubicBezTo>
                  <a:pt x="60906" y="3279833"/>
                  <a:pt x="60906" y="3275070"/>
                  <a:pt x="64714" y="3265545"/>
                </a:cubicBezTo>
                <a:lnTo>
                  <a:pt x="70422" y="3275070"/>
                </a:lnTo>
                <a:cubicBezTo>
                  <a:pt x="87554" y="3259830"/>
                  <a:pt x="62810" y="3236018"/>
                  <a:pt x="67568" y="3213158"/>
                </a:cubicBezTo>
                <a:cubicBezTo>
                  <a:pt x="64714" y="3216015"/>
                  <a:pt x="64714" y="3232208"/>
                  <a:pt x="59954" y="3223635"/>
                </a:cubicBezTo>
                <a:cubicBezTo>
                  <a:pt x="59954" y="3208395"/>
                  <a:pt x="78036" y="3209348"/>
                  <a:pt x="69470" y="3192203"/>
                </a:cubicBezTo>
                <a:cubicBezTo>
                  <a:pt x="68520" y="3196489"/>
                  <a:pt x="65902" y="3197918"/>
                  <a:pt x="63286" y="3199227"/>
                </a:cubicBezTo>
                <a:lnTo>
                  <a:pt x="58052" y="3204567"/>
                </a:lnTo>
                <a:lnTo>
                  <a:pt x="57100" y="3205538"/>
                </a:lnTo>
                <a:cubicBezTo>
                  <a:pt x="55196" y="3194108"/>
                  <a:pt x="50438" y="3185535"/>
                  <a:pt x="57100" y="3181725"/>
                </a:cubicBezTo>
                <a:cubicBezTo>
                  <a:pt x="57100" y="3178868"/>
                  <a:pt x="54246" y="3176963"/>
                  <a:pt x="52342" y="3176963"/>
                </a:cubicBezTo>
                <a:cubicBezTo>
                  <a:pt x="58050" y="3169343"/>
                  <a:pt x="54246" y="3157913"/>
                  <a:pt x="52342" y="3150293"/>
                </a:cubicBezTo>
                <a:lnTo>
                  <a:pt x="49486" y="3152198"/>
                </a:lnTo>
                <a:cubicBezTo>
                  <a:pt x="66616" y="3136958"/>
                  <a:pt x="50438" y="3128385"/>
                  <a:pt x="50438" y="3109335"/>
                </a:cubicBezTo>
                <a:lnTo>
                  <a:pt x="45680" y="3112193"/>
                </a:lnTo>
                <a:cubicBezTo>
                  <a:pt x="47582" y="3104573"/>
                  <a:pt x="53294" y="3092190"/>
                  <a:pt x="45680" y="3078855"/>
                </a:cubicBezTo>
                <a:lnTo>
                  <a:pt x="39970" y="3086475"/>
                </a:lnTo>
                <a:cubicBezTo>
                  <a:pt x="43776" y="3075045"/>
                  <a:pt x="34260" y="3055043"/>
                  <a:pt x="42826" y="3045518"/>
                </a:cubicBezTo>
                <a:cubicBezTo>
                  <a:pt x="40922" y="3041708"/>
                  <a:pt x="32358" y="3055995"/>
                  <a:pt x="31406" y="3037898"/>
                </a:cubicBezTo>
                <a:cubicBezTo>
                  <a:pt x="35212" y="3034088"/>
                  <a:pt x="38066" y="3019800"/>
                  <a:pt x="32358" y="3015038"/>
                </a:cubicBezTo>
                <a:cubicBezTo>
                  <a:pt x="29502" y="3015038"/>
                  <a:pt x="26646" y="3016943"/>
                  <a:pt x="29502" y="3021705"/>
                </a:cubicBezTo>
                <a:cubicBezTo>
                  <a:pt x="30454" y="3024563"/>
                  <a:pt x="30454" y="3022658"/>
                  <a:pt x="32358" y="3021705"/>
                </a:cubicBezTo>
                <a:lnTo>
                  <a:pt x="28550" y="3028373"/>
                </a:lnTo>
                <a:cubicBezTo>
                  <a:pt x="22840" y="3015038"/>
                  <a:pt x="32358" y="3016943"/>
                  <a:pt x="28550" y="3002655"/>
                </a:cubicBezTo>
                <a:cubicBezTo>
                  <a:pt x="24742" y="2999798"/>
                  <a:pt x="22840" y="3008370"/>
                  <a:pt x="19986" y="3010275"/>
                </a:cubicBezTo>
                <a:close/>
                <a:moveTo>
                  <a:pt x="705182" y="2854066"/>
                </a:moveTo>
                <a:lnTo>
                  <a:pt x="690906" y="2876926"/>
                </a:lnTo>
                <a:lnTo>
                  <a:pt x="703278" y="2862638"/>
                </a:lnTo>
                <a:close/>
                <a:moveTo>
                  <a:pt x="756572" y="2762626"/>
                </a:moveTo>
                <a:cubicBezTo>
                  <a:pt x="743250" y="2775008"/>
                  <a:pt x="731830" y="2786439"/>
                  <a:pt x="722312" y="2795011"/>
                </a:cubicBezTo>
                <a:cubicBezTo>
                  <a:pt x="740394" y="2766436"/>
                  <a:pt x="747054" y="2767389"/>
                  <a:pt x="756572" y="2762626"/>
                </a:cubicBezTo>
                <a:close/>
                <a:moveTo>
                  <a:pt x="920258" y="2582603"/>
                </a:moveTo>
                <a:cubicBezTo>
                  <a:pt x="906934" y="2606416"/>
                  <a:pt x="866014" y="2661660"/>
                  <a:pt x="842222" y="2689283"/>
                </a:cubicBezTo>
                <a:cubicBezTo>
                  <a:pt x="834608" y="2703570"/>
                  <a:pt x="867916" y="2671185"/>
                  <a:pt x="878386" y="2662613"/>
                </a:cubicBezTo>
                <a:cubicBezTo>
                  <a:pt x="847930" y="2665470"/>
                  <a:pt x="910742" y="2623560"/>
                  <a:pt x="924064" y="2594033"/>
                </a:cubicBezTo>
                <a:cubicBezTo>
                  <a:pt x="917402" y="2599748"/>
                  <a:pt x="904080" y="2616893"/>
                  <a:pt x="898370" y="2618798"/>
                </a:cubicBezTo>
                <a:cubicBezTo>
                  <a:pt x="903128" y="2610226"/>
                  <a:pt x="915500" y="2593081"/>
                  <a:pt x="925016" y="2583556"/>
                </a:cubicBezTo>
                <a:cubicBezTo>
                  <a:pt x="922162" y="2585460"/>
                  <a:pt x="920258" y="2584508"/>
                  <a:pt x="920258" y="2582603"/>
                </a:cubicBezTo>
                <a:close/>
                <a:moveTo>
                  <a:pt x="968838" y="2467827"/>
                </a:moveTo>
                <a:cubicBezTo>
                  <a:pt x="968614" y="2469613"/>
                  <a:pt x="958086" y="2484258"/>
                  <a:pt x="954518" y="2489258"/>
                </a:cubicBezTo>
                <a:cubicBezTo>
                  <a:pt x="949758" y="2493068"/>
                  <a:pt x="942146" y="2503546"/>
                  <a:pt x="940242" y="2502593"/>
                </a:cubicBezTo>
                <a:lnTo>
                  <a:pt x="964986" y="2471161"/>
                </a:lnTo>
                <a:cubicBezTo>
                  <a:pt x="967842" y="2468065"/>
                  <a:pt x="968912" y="2467232"/>
                  <a:pt x="968838" y="2467827"/>
                </a:cubicBezTo>
                <a:close/>
                <a:moveTo>
                  <a:pt x="1081090" y="2423535"/>
                </a:moveTo>
                <a:lnTo>
                  <a:pt x="1081090" y="2424488"/>
                </a:lnTo>
                <a:lnTo>
                  <a:pt x="1074426" y="2432108"/>
                </a:lnTo>
                <a:cubicBezTo>
                  <a:pt x="1076330" y="2429250"/>
                  <a:pt x="1078234" y="2426393"/>
                  <a:pt x="1081090" y="2423535"/>
                </a:cubicBezTo>
                <a:close/>
                <a:moveTo>
                  <a:pt x="1072522" y="2354003"/>
                </a:moveTo>
                <a:lnTo>
                  <a:pt x="1078234" y="2360670"/>
                </a:lnTo>
                <a:lnTo>
                  <a:pt x="1056346" y="2381625"/>
                </a:lnTo>
                <a:cubicBezTo>
                  <a:pt x="1077282" y="2356860"/>
                  <a:pt x="1061102" y="2365433"/>
                  <a:pt x="1072522" y="2354003"/>
                </a:cubicBezTo>
                <a:close/>
                <a:moveTo>
                  <a:pt x="1195288" y="2283518"/>
                </a:moveTo>
                <a:cubicBezTo>
                  <a:pt x="1190054" y="2290185"/>
                  <a:pt x="1186724" y="2293757"/>
                  <a:pt x="1184702" y="2295305"/>
                </a:cubicBezTo>
                <a:lnTo>
                  <a:pt x="1184500" y="2295279"/>
                </a:lnTo>
                <a:lnTo>
                  <a:pt x="1192718" y="2285724"/>
                </a:lnTo>
                <a:close/>
                <a:moveTo>
                  <a:pt x="1142472" y="2252562"/>
                </a:moveTo>
                <a:cubicBezTo>
                  <a:pt x="1146040" y="2251847"/>
                  <a:pt x="1146754" y="2253990"/>
                  <a:pt x="1144850" y="2255896"/>
                </a:cubicBezTo>
                <a:lnTo>
                  <a:pt x="1122962" y="2266373"/>
                </a:lnTo>
                <a:cubicBezTo>
                  <a:pt x="1132478" y="2256848"/>
                  <a:pt x="1138902" y="2253276"/>
                  <a:pt x="1142472" y="2252562"/>
                </a:cubicBezTo>
                <a:close/>
                <a:moveTo>
                  <a:pt x="1224790" y="2226368"/>
                </a:moveTo>
                <a:cubicBezTo>
                  <a:pt x="1229548" y="2220653"/>
                  <a:pt x="1195288" y="2264468"/>
                  <a:pt x="1181966" y="2281613"/>
                </a:cubicBezTo>
                <a:cubicBezTo>
                  <a:pt x="1192434" y="2272088"/>
                  <a:pt x="1225742" y="2233035"/>
                  <a:pt x="1224790" y="2226368"/>
                </a:cubicBezTo>
                <a:close/>
                <a:moveTo>
                  <a:pt x="1238114" y="2190173"/>
                </a:moveTo>
                <a:cubicBezTo>
                  <a:pt x="1237162" y="2186363"/>
                  <a:pt x="1230500" y="2191126"/>
                  <a:pt x="1221934" y="2198746"/>
                </a:cubicBezTo>
                <a:cubicBezTo>
                  <a:pt x="1217178" y="2203508"/>
                  <a:pt x="1211466" y="2209223"/>
                  <a:pt x="1206708" y="2213985"/>
                </a:cubicBezTo>
                <a:cubicBezTo>
                  <a:pt x="1216226" y="2204460"/>
                  <a:pt x="1220032" y="2200651"/>
                  <a:pt x="1221934" y="2198746"/>
                </a:cubicBezTo>
                <a:cubicBezTo>
                  <a:pt x="1227646" y="2194935"/>
                  <a:pt x="1219080" y="2210176"/>
                  <a:pt x="1238114" y="2190173"/>
                </a:cubicBezTo>
                <a:close/>
                <a:moveTo>
                  <a:pt x="1206890" y="2180180"/>
                </a:moveTo>
                <a:lnTo>
                  <a:pt x="1195512" y="2195977"/>
                </a:lnTo>
                <a:cubicBezTo>
                  <a:pt x="1186366" y="2206603"/>
                  <a:pt x="1186724" y="2198745"/>
                  <a:pt x="1175302" y="2210176"/>
                </a:cubicBezTo>
                <a:lnTo>
                  <a:pt x="1174352" y="2213033"/>
                </a:lnTo>
                <a:cubicBezTo>
                  <a:pt x="1170546" y="2216843"/>
                  <a:pt x="1160078" y="2228273"/>
                  <a:pt x="1164834" y="2219701"/>
                </a:cubicBezTo>
                <a:close/>
                <a:moveTo>
                  <a:pt x="1208612" y="2177791"/>
                </a:moveTo>
                <a:lnTo>
                  <a:pt x="1208524" y="2178559"/>
                </a:lnTo>
                <a:lnTo>
                  <a:pt x="1207660" y="2179457"/>
                </a:lnTo>
                <a:lnTo>
                  <a:pt x="1206890" y="2180180"/>
                </a:lnTo>
                <a:close/>
                <a:moveTo>
                  <a:pt x="1258098" y="2150168"/>
                </a:moveTo>
                <a:cubicBezTo>
                  <a:pt x="1249534" y="2150168"/>
                  <a:pt x="1217178" y="2179696"/>
                  <a:pt x="1197192" y="2211128"/>
                </a:cubicBezTo>
                <a:lnTo>
                  <a:pt x="1244774" y="2166360"/>
                </a:lnTo>
                <a:lnTo>
                  <a:pt x="1227646" y="2179696"/>
                </a:lnTo>
                <a:close/>
                <a:moveTo>
                  <a:pt x="1241920" y="2124451"/>
                </a:moveTo>
                <a:lnTo>
                  <a:pt x="1216226" y="2155884"/>
                </a:lnTo>
                <a:lnTo>
                  <a:pt x="1201950" y="2168266"/>
                </a:lnTo>
                <a:close/>
                <a:moveTo>
                  <a:pt x="1311390" y="2082541"/>
                </a:moveTo>
                <a:lnTo>
                  <a:pt x="1262856" y="2135880"/>
                </a:lnTo>
                <a:lnTo>
                  <a:pt x="1264760" y="2134928"/>
                </a:lnTo>
                <a:lnTo>
                  <a:pt x="1261906" y="2138738"/>
                </a:lnTo>
                <a:lnTo>
                  <a:pt x="1274276" y="2132071"/>
                </a:lnTo>
                <a:lnTo>
                  <a:pt x="1265710" y="2135880"/>
                </a:lnTo>
                <a:close/>
                <a:moveTo>
                  <a:pt x="1343748" y="2011103"/>
                </a:moveTo>
                <a:lnTo>
                  <a:pt x="1314246" y="2045393"/>
                </a:lnTo>
                <a:lnTo>
                  <a:pt x="1316150" y="2039678"/>
                </a:lnTo>
                <a:close/>
                <a:moveTo>
                  <a:pt x="1426542" y="1986338"/>
                </a:moveTo>
                <a:cubicBezTo>
                  <a:pt x="1398944" y="2005388"/>
                  <a:pt x="1394186" y="2004435"/>
                  <a:pt x="1362782" y="2034916"/>
                </a:cubicBezTo>
                <a:lnTo>
                  <a:pt x="1361830" y="2047298"/>
                </a:lnTo>
                <a:cubicBezTo>
                  <a:pt x="1371346" y="2033963"/>
                  <a:pt x="1362782" y="2034916"/>
                  <a:pt x="1385622" y="2014913"/>
                </a:cubicBezTo>
                <a:cubicBezTo>
                  <a:pt x="1385622" y="2021580"/>
                  <a:pt x="1402750" y="2020628"/>
                  <a:pt x="1426542" y="1986338"/>
                </a:cubicBezTo>
                <a:close/>
                <a:moveTo>
                  <a:pt x="1454140" y="1960620"/>
                </a:moveTo>
                <a:cubicBezTo>
                  <a:pt x="1427494" y="1974908"/>
                  <a:pt x="1432252" y="1985385"/>
                  <a:pt x="1421784" y="2003483"/>
                </a:cubicBezTo>
                <a:cubicBezTo>
                  <a:pt x="1432252" y="1989195"/>
                  <a:pt x="1443672" y="1973955"/>
                  <a:pt x="1454140" y="1960620"/>
                </a:cubicBezTo>
                <a:close/>
                <a:moveTo>
                  <a:pt x="1438914" y="1905376"/>
                </a:moveTo>
                <a:cubicBezTo>
                  <a:pt x="1438914" y="1905376"/>
                  <a:pt x="1438914" y="1906329"/>
                  <a:pt x="1438914" y="1906329"/>
                </a:cubicBezTo>
                <a:lnTo>
                  <a:pt x="1427494" y="1916806"/>
                </a:lnTo>
                <a:cubicBezTo>
                  <a:pt x="1433204" y="1911091"/>
                  <a:pt x="1437010" y="1907281"/>
                  <a:pt x="1438914" y="1905376"/>
                </a:cubicBezTo>
                <a:close/>
                <a:moveTo>
                  <a:pt x="1691104" y="1720591"/>
                </a:moveTo>
                <a:lnTo>
                  <a:pt x="1688250" y="1728211"/>
                </a:lnTo>
                <a:cubicBezTo>
                  <a:pt x="1686346" y="1727258"/>
                  <a:pt x="1686346" y="1725354"/>
                  <a:pt x="1686346" y="1723448"/>
                </a:cubicBezTo>
                <a:cubicBezTo>
                  <a:pt x="1688250" y="1722496"/>
                  <a:pt x="1690154" y="1721543"/>
                  <a:pt x="1691104" y="1720591"/>
                </a:cubicBezTo>
                <a:close/>
                <a:moveTo>
                  <a:pt x="2039174" y="1404718"/>
                </a:moveTo>
                <a:cubicBezTo>
                  <a:pt x="2039412" y="1405313"/>
                  <a:pt x="2037984" y="1408170"/>
                  <a:pt x="2033702" y="1414838"/>
                </a:cubicBezTo>
                <a:cubicBezTo>
                  <a:pt x="2034654" y="1412933"/>
                  <a:pt x="2034654" y="1410075"/>
                  <a:pt x="2034654" y="1408170"/>
                </a:cubicBezTo>
                <a:cubicBezTo>
                  <a:pt x="2037034" y="1405789"/>
                  <a:pt x="2038936" y="1404122"/>
                  <a:pt x="2039174" y="1404718"/>
                </a:cubicBezTo>
                <a:close/>
                <a:moveTo>
                  <a:pt x="2020378" y="1281488"/>
                </a:moveTo>
                <a:cubicBezTo>
                  <a:pt x="2021330" y="1291013"/>
                  <a:pt x="2019428" y="1295775"/>
                  <a:pt x="2018476" y="1301491"/>
                </a:cubicBezTo>
                <a:cubicBezTo>
                  <a:pt x="2017526" y="1308158"/>
                  <a:pt x="2018476" y="1315778"/>
                  <a:pt x="2021330" y="1331970"/>
                </a:cubicBezTo>
                <a:cubicBezTo>
                  <a:pt x="2024186" y="1323398"/>
                  <a:pt x="2019428" y="1310063"/>
                  <a:pt x="2020378" y="1301491"/>
                </a:cubicBezTo>
                <a:cubicBezTo>
                  <a:pt x="2026090" y="1302443"/>
                  <a:pt x="2024186" y="1297680"/>
                  <a:pt x="2020378" y="1281488"/>
                </a:cubicBezTo>
                <a:close/>
                <a:moveTo>
                  <a:pt x="2061302" y="1233867"/>
                </a:moveTo>
                <a:cubicBezTo>
                  <a:pt x="2059398" y="1243392"/>
                  <a:pt x="2056542" y="1248151"/>
                  <a:pt x="2054638" y="1246250"/>
                </a:cubicBezTo>
                <a:cubicBezTo>
                  <a:pt x="2055590" y="1241488"/>
                  <a:pt x="2058446" y="1236725"/>
                  <a:pt x="2061302" y="1233867"/>
                </a:cubicBezTo>
                <a:close/>
                <a:moveTo>
                  <a:pt x="2048930" y="1229104"/>
                </a:moveTo>
                <a:lnTo>
                  <a:pt x="2050254" y="1229270"/>
                </a:lnTo>
                <a:lnTo>
                  <a:pt x="2048930" y="1240534"/>
                </a:lnTo>
                <a:lnTo>
                  <a:pt x="2048458" y="1236189"/>
                </a:lnTo>
                <a:close/>
                <a:moveTo>
                  <a:pt x="2007056" y="1186242"/>
                </a:moveTo>
                <a:lnTo>
                  <a:pt x="2002298" y="1193862"/>
                </a:lnTo>
                <a:lnTo>
                  <a:pt x="1997540" y="1201482"/>
                </a:lnTo>
                <a:cubicBezTo>
                  <a:pt x="1997540" y="1207197"/>
                  <a:pt x="1998490" y="1211959"/>
                  <a:pt x="1999442" y="1216723"/>
                </a:cubicBezTo>
                <a:cubicBezTo>
                  <a:pt x="2001346" y="1206243"/>
                  <a:pt x="2003250" y="1195767"/>
                  <a:pt x="2007056" y="1186242"/>
                </a:cubicBezTo>
                <a:close/>
                <a:moveTo>
                  <a:pt x="2022282" y="1178621"/>
                </a:moveTo>
                <a:cubicBezTo>
                  <a:pt x="2020378" y="1180527"/>
                  <a:pt x="2018476" y="1183384"/>
                  <a:pt x="2016574" y="1186242"/>
                </a:cubicBezTo>
                <a:cubicBezTo>
                  <a:pt x="2015622" y="1190052"/>
                  <a:pt x="2013718" y="1193862"/>
                  <a:pt x="2011814" y="1198624"/>
                </a:cubicBezTo>
                <a:cubicBezTo>
                  <a:pt x="2008958" y="1207197"/>
                  <a:pt x="2007056" y="1218627"/>
                  <a:pt x="2006104" y="1230057"/>
                </a:cubicBezTo>
                <a:cubicBezTo>
                  <a:pt x="2006104" y="1241487"/>
                  <a:pt x="2006104" y="1251960"/>
                  <a:pt x="2008008" y="1259580"/>
                </a:cubicBezTo>
                <a:cubicBezTo>
                  <a:pt x="2008008" y="1252913"/>
                  <a:pt x="2006104" y="1234820"/>
                  <a:pt x="2009910" y="1216723"/>
                </a:cubicBezTo>
                <a:cubicBezTo>
                  <a:pt x="2012766" y="1199577"/>
                  <a:pt x="2021330" y="1183384"/>
                  <a:pt x="2027994" y="1181479"/>
                </a:cubicBezTo>
                <a:cubicBezTo>
                  <a:pt x="2027042" y="1175764"/>
                  <a:pt x="2025138" y="1174812"/>
                  <a:pt x="2022282" y="1178621"/>
                </a:cubicBezTo>
                <a:close/>
                <a:moveTo>
                  <a:pt x="2090802" y="1149093"/>
                </a:moveTo>
                <a:cubicBezTo>
                  <a:pt x="2085092" y="1146237"/>
                  <a:pt x="2080334" y="1150998"/>
                  <a:pt x="2075576" y="1158619"/>
                </a:cubicBezTo>
                <a:cubicBezTo>
                  <a:pt x="2069866" y="1166239"/>
                  <a:pt x="2064156" y="1175764"/>
                  <a:pt x="2055590" y="1185289"/>
                </a:cubicBezTo>
                <a:cubicBezTo>
                  <a:pt x="2056542" y="1185289"/>
                  <a:pt x="2058446" y="1184337"/>
                  <a:pt x="2061302" y="1182432"/>
                </a:cubicBezTo>
                <a:cubicBezTo>
                  <a:pt x="2064156" y="1180527"/>
                  <a:pt x="2067010" y="1177669"/>
                  <a:pt x="2069866" y="1174812"/>
                </a:cubicBezTo>
                <a:cubicBezTo>
                  <a:pt x="2072722" y="1171953"/>
                  <a:pt x="2076528" y="1169097"/>
                  <a:pt x="2079382" y="1166239"/>
                </a:cubicBezTo>
                <a:cubicBezTo>
                  <a:pt x="2083190" y="1164334"/>
                  <a:pt x="2086044" y="1162429"/>
                  <a:pt x="2087946" y="1161477"/>
                </a:cubicBezTo>
                <a:cubicBezTo>
                  <a:pt x="2096512" y="1151951"/>
                  <a:pt x="2080334" y="1159572"/>
                  <a:pt x="2075576" y="1162429"/>
                </a:cubicBezTo>
                <a:cubicBezTo>
                  <a:pt x="2079382" y="1156714"/>
                  <a:pt x="2083190" y="1153857"/>
                  <a:pt x="2090802" y="1149093"/>
                </a:cubicBezTo>
                <a:close/>
                <a:moveTo>
                  <a:pt x="2259246" y="1031937"/>
                </a:moveTo>
                <a:lnTo>
                  <a:pt x="2245922" y="1032888"/>
                </a:lnTo>
                <a:cubicBezTo>
                  <a:pt x="2240214" y="1032888"/>
                  <a:pt x="2235454" y="1033841"/>
                  <a:pt x="2229746" y="1034793"/>
                </a:cubicBezTo>
                <a:lnTo>
                  <a:pt x="2226890" y="1036699"/>
                </a:lnTo>
                <a:cubicBezTo>
                  <a:pt x="2231650" y="1035746"/>
                  <a:pt x="2237358" y="1035746"/>
                  <a:pt x="2243068" y="1034793"/>
                </a:cubicBezTo>
                <a:lnTo>
                  <a:pt x="2246874" y="1033841"/>
                </a:lnTo>
                <a:lnTo>
                  <a:pt x="2250682" y="1033841"/>
                </a:lnTo>
                <a:lnTo>
                  <a:pt x="2257342" y="1032888"/>
                </a:lnTo>
                <a:close/>
                <a:moveTo>
                  <a:pt x="2322058" y="990027"/>
                </a:moveTo>
                <a:cubicBezTo>
                  <a:pt x="2324910" y="998599"/>
                  <a:pt x="2325862" y="1007171"/>
                  <a:pt x="2327766" y="1016697"/>
                </a:cubicBezTo>
                <a:cubicBezTo>
                  <a:pt x="2328718" y="1021457"/>
                  <a:pt x="2329670" y="1026221"/>
                  <a:pt x="2330622" y="1030983"/>
                </a:cubicBezTo>
                <a:cubicBezTo>
                  <a:pt x="2330622" y="1033841"/>
                  <a:pt x="2330622" y="1035746"/>
                  <a:pt x="2331574" y="1038603"/>
                </a:cubicBezTo>
                <a:lnTo>
                  <a:pt x="2332526" y="1042414"/>
                </a:lnTo>
                <a:cubicBezTo>
                  <a:pt x="2333476" y="1043367"/>
                  <a:pt x="2334428" y="1045272"/>
                  <a:pt x="2332526" y="1045272"/>
                </a:cubicBezTo>
                <a:cubicBezTo>
                  <a:pt x="2313490" y="1046223"/>
                  <a:pt x="2295410" y="1048129"/>
                  <a:pt x="2275426" y="1054797"/>
                </a:cubicBezTo>
                <a:cubicBezTo>
                  <a:pt x="2289700" y="1052891"/>
                  <a:pt x="2303974" y="1051939"/>
                  <a:pt x="2319202" y="1050987"/>
                </a:cubicBezTo>
                <a:lnTo>
                  <a:pt x="2309686" y="1052891"/>
                </a:lnTo>
                <a:lnTo>
                  <a:pt x="2325862" y="1055748"/>
                </a:lnTo>
                <a:cubicBezTo>
                  <a:pt x="2314442" y="1051939"/>
                  <a:pt x="2322058" y="1049082"/>
                  <a:pt x="2336330" y="1048129"/>
                </a:cubicBezTo>
                <a:cubicBezTo>
                  <a:pt x="2337282" y="1048129"/>
                  <a:pt x="2337282" y="1047176"/>
                  <a:pt x="2337282" y="1047176"/>
                </a:cubicBezTo>
                <a:lnTo>
                  <a:pt x="2336330" y="1045272"/>
                </a:lnTo>
                <a:cubicBezTo>
                  <a:pt x="2336330" y="1043367"/>
                  <a:pt x="2335380" y="1042414"/>
                  <a:pt x="2335380" y="1041462"/>
                </a:cubicBezTo>
                <a:cubicBezTo>
                  <a:pt x="2334428" y="1038603"/>
                  <a:pt x="2334428" y="1036699"/>
                  <a:pt x="2333476" y="1033841"/>
                </a:cubicBezTo>
                <a:cubicBezTo>
                  <a:pt x="2332526" y="1029078"/>
                  <a:pt x="2330622" y="1023363"/>
                  <a:pt x="2329670" y="1018602"/>
                </a:cubicBezTo>
                <a:cubicBezTo>
                  <a:pt x="2326814" y="1008123"/>
                  <a:pt x="2324910" y="997647"/>
                  <a:pt x="2322058" y="990027"/>
                </a:cubicBezTo>
                <a:close/>
                <a:moveTo>
                  <a:pt x="2264006" y="949067"/>
                </a:moveTo>
                <a:cubicBezTo>
                  <a:pt x="2266860" y="945257"/>
                  <a:pt x="2272570" y="958592"/>
                  <a:pt x="2279232" y="974785"/>
                </a:cubicBezTo>
                <a:cubicBezTo>
                  <a:pt x="2284942" y="987167"/>
                  <a:pt x="2289700" y="1002407"/>
                  <a:pt x="2293506" y="1010027"/>
                </a:cubicBezTo>
                <a:cubicBezTo>
                  <a:pt x="2285894" y="1003360"/>
                  <a:pt x="2283990" y="995740"/>
                  <a:pt x="2281134" y="985262"/>
                </a:cubicBezTo>
                <a:cubicBezTo>
                  <a:pt x="2281134" y="983357"/>
                  <a:pt x="2280182" y="980500"/>
                  <a:pt x="2279232" y="977642"/>
                </a:cubicBezTo>
                <a:lnTo>
                  <a:pt x="2277328" y="971927"/>
                </a:lnTo>
                <a:lnTo>
                  <a:pt x="2275426" y="967165"/>
                </a:lnTo>
                <a:cubicBezTo>
                  <a:pt x="2272570" y="960497"/>
                  <a:pt x="2268762" y="953830"/>
                  <a:pt x="2264006" y="949067"/>
                </a:cubicBezTo>
                <a:close/>
                <a:moveTo>
                  <a:pt x="2298266" y="742376"/>
                </a:moveTo>
                <a:cubicBezTo>
                  <a:pt x="2287798" y="742376"/>
                  <a:pt x="2283038" y="746185"/>
                  <a:pt x="2278280" y="749995"/>
                </a:cubicBezTo>
                <a:cubicBezTo>
                  <a:pt x="2273522" y="753805"/>
                  <a:pt x="2270666" y="758568"/>
                  <a:pt x="2265908" y="762378"/>
                </a:cubicBezTo>
                <a:cubicBezTo>
                  <a:pt x="2269714" y="759520"/>
                  <a:pt x="2274474" y="758568"/>
                  <a:pt x="2279232" y="756663"/>
                </a:cubicBezTo>
                <a:cubicBezTo>
                  <a:pt x="2283990" y="753805"/>
                  <a:pt x="2290652" y="749995"/>
                  <a:pt x="2298266" y="742376"/>
                </a:cubicBezTo>
                <a:close/>
                <a:moveTo>
                  <a:pt x="2338234" y="708085"/>
                </a:moveTo>
                <a:cubicBezTo>
                  <a:pt x="2327766" y="713801"/>
                  <a:pt x="2323960" y="712848"/>
                  <a:pt x="2318250" y="712848"/>
                </a:cubicBezTo>
                <a:lnTo>
                  <a:pt x="2311274" y="714117"/>
                </a:lnTo>
                <a:lnTo>
                  <a:pt x="2311588" y="713801"/>
                </a:lnTo>
                <a:lnTo>
                  <a:pt x="2310836" y="714197"/>
                </a:lnTo>
                <a:lnTo>
                  <a:pt x="2309090" y="714514"/>
                </a:lnTo>
                <a:cubicBezTo>
                  <a:pt x="2305164" y="715943"/>
                  <a:pt x="2300168" y="718563"/>
                  <a:pt x="2293506" y="723325"/>
                </a:cubicBezTo>
                <a:lnTo>
                  <a:pt x="2310836" y="714197"/>
                </a:lnTo>
                <a:lnTo>
                  <a:pt x="2311274" y="714117"/>
                </a:lnTo>
                <a:lnTo>
                  <a:pt x="2306606" y="718831"/>
                </a:lnTo>
                <a:cubicBezTo>
                  <a:pt x="2311112" y="719992"/>
                  <a:pt x="2336094" y="712848"/>
                  <a:pt x="2309686" y="727136"/>
                </a:cubicBezTo>
                <a:cubicBezTo>
                  <a:pt x="2295410" y="734756"/>
                  <a:pt x="2336330" y="721421"/>
                  <a:pt x="2352510" y="711896"/>
                </a:cubicBezTo>
                <a:cubicBezTo>
                  <a:pt x="2347750" y="709037"/>
                  <a:pt x="2314442" y="726183"/>
                  <a:pt x="2323960" y="715705"/>
                </a:cubicBezTo>
                <a:close/>
                <a:moveTo>
                  <a:pt x="2578054" y="570926"/>
                </a:moveTo>
                <a:cubicBezTo>
                  <a:pt x="2561874" y="568068"/>
                  <a:pt x="2510486" y="597595"/>
                  <a:pt x="2515244" y="600453"/>
                </a:cubicBezTo>
                <a:cubicBezTo>
                  <a:pt x="2520954" y="594738"/>
                  <a:pt x="2550454" y="582356"/>
                  <a:pt x="2578054" y="570926"/>
                </a:cubicBezTo>
                <a:close/>
                <a:moveTo>
                  <a:pt x="2684640" y="536635"/>
                </a:moveTo>
                <a:cubicBezTo>
                  <a:pt x="2678930" y="537588"/>
                  <a:pt x="2635154" y="554733"/>
                  <a:pt x="2632298" y="549971"/>
                </a:cubicBezTo>
                <a:lnTo>
                  <a:pt x="2623734" y="562353"/>
                </a:lnTo>
                <a:cubicBezTo>
                  <a:pt x="2643718" y="552828"/>
                  <a:pt x="2667510" y="549971"/>
                  <a:pt x="2662752" y="553781"/>
                </a:cubicBezTo>
                <a:cubicBezTo>
                  <a:pt x="2677978" y="544256"/>
                  <a:pt x="2695108" y="540446"/>
                  <a:pt x="2684640" y="536635"/>
                </a:cubicBezTo>
                <a:close/>
                <a:moveTo>
                  <a:pt x="2984414" y="432813"/>
                </a:moveTo>
                <a:cubicBezTo>
                  <a:pt x="2962526" y="440433"/>
                  <a:pt x="2925410" y="441386"/>
                  <a:pt x="2918750" y="453768"/>
                </a:cubicBezTo>
                <a:lnTo>
                  <a:pt x="2968234" y="442338"/>
                </a:lnTo>
                <a:cubicBezTo>
                  <a:pt x="2974898" y="437576"/>
                  <a:pt x="2993930" y="435671"/>
                  <a:pt x="2984414" y="432813"/>
                </a:cubicBezTo>
                <a:close/>
                <a:moveTo>
                  <a:pt x="3143342" y="429003"/>
                </a:moveTo>
                <a:cubicBezTo>
                  <a:pt x="3128114" y="430907"/>
                  <a:pt x="3124308" y="429955"/>
                  <a:pt x="3102420" y="440433"/>
                </a:cubicBezTo>
                <a:cubicBezTo>
                  <a:pt x="3118598" y="437576"/>
                  <a:pt x="3138582" y="432813"/>
                  <a:pt x="3143342" y="429003"/>
                </a:cubicBezTo>
                <a:close/>
                <a:moveTo>
                  <a:pt x="3173556" y="427098"/>
                </a:moveTo>
                <a:cubicBezTo>
                  <a:pt x="3167132" y="426384"/>
                  <a:pt x="3159044" y="427098"/>
                  <a:pt x="3140486" y="434718"/>
                </a:cubicBezTo>
                <a:cubicBezTo>
                  <a:pt x="3169036" y="429003"/>
                  <a:pt x="3167134" y="439481"/>
                  <a:pt x="3196634" y="428050"/>
                </a:cubicBezTo>
                <a:cubicBezTo>
                  <a:pt x="3184738" y="429955"/>
                  <a:pt x="3179980" y="427812"/>
                  <a:pt x="3173556" y="427098"/>
                </a:cubicBezTo>
                <a:close/>
                <a:moveTo>
                  <a:pt x="3120502" y="385188"/>
                </a:moveTo>
                <a:cubicBezTo>
                  <a:pt x="3100516" y="389951"/>
                  <a:pt x="3080530" y="394713"/>
                  <a:pt x="3060546" y="399476"/>
                </a:cubicBezTo>
                <a:cubicBezTo>
                  <a:pt x="3105274" y="383283"/>
                  <a:pt x="3072918" y="395665"/>
                  <a:pt x="3120502" y="385188"/>
                </a:cubicBezTo>
                <a:close/>
                <a:moveTo>
                  <a:pt x="3400290" y="316608"/>
                </a:moveTo>
                <a:lnTo>
                  <a:pt x="3372692" y="323276"/>
                </a:lnTo>
                <a:cubicBezTo>
                  <a:pt x="3385062" y="320418"/>
                  <a:pt x="3383160" y="322323"/>
                  <a:pt x="3386014" y="323276"/>
                </a:cubicBezTo>
                <a:cubicBezTo>
                  <a:pt x="3366030" y="330896"/>
                  <a:pt x="3351754" y="328038"/>
                  <a:pt x="3335578" y="329943"/>
                </a:cubicBezTo>
                <a:cubicBezTo>
                  <a:pt x="3345094" y="331848"/>
                  <a:pt x="3378402" y="328038"/>
                  <a:pt x="3374594" y="334706"/>
                </a:cubicBezTo>
                <a:lnTo>
                  <a:pt x="3353298" y="342120"/>
                </a:lnTo>
                <a:lnTo>
                  <a:pt x="3351754" y="342326"/>
                </a:lnTo>
                <a:lnTo>
                  <a:pt x="3350000" y="343078"/>
                </a:lnTo>
                <a:lnTo>
                  <a:pt x="3335578" y="347088"/>
                </a:lnTo>
                <a:lnTo>
                  <a:pt x="3338432" y="348041"/>
                </a:lnTo>
                <a:lnTo>
                  <a:pt x="3350000" y="343078"/>
                </a:lnTo>
                <a:lnTo>
                  <a:pt x="3352706" y="342326"/>
                </a:lnTo>
                <a:lnTo>
                  <a:pt x="3353298" y="342120"/>
                </a:lnTo>
                <a:lnTo>
                  <a:pt x="3366030" y="340421"/>
                </a:lnTo>
                <a:cubicBezTo>
                  <a:pt x="3371740" y="337563"/>
                  <a:pt x="3373642" y="335658"/>
                  <a:pt x="3374594" y="334706"/>
                </a:cubicBezTo>
                <a:cubicBezTo>
                  <a:pt x="3405048" y="326133"/>
                  <a:pt x="3432646" y="316608"/>
                  <a:pt x="3400290" y="316608"/>
                </a:cubicBezTo>
                <a:close/>
                <a:moveTo>
                  <a:pt x="3567544" y="249814"/>
                </a:moveTo>
                <a:cubicBezTo>
                  <a:pt x="3567068" y="248980"/>
                  <a:pt x="3565404" y="249933"/>
                  <a:pt x="3563024" y="251839"/>
                </a:cubicBezTo>
                <a:cubicBezTo>
                  <a:pt x="3559218" y="256601"/>
                  <a:pt x="3551604" y="263268"/>
                  <a:pt x="3544942" y="269936"/>
                </a:cubicBezTo>
                <a:cubicBezTo>
                  <a:pt x="3548750" y="268983"/>
                  <a:pt x="3546846" y="274698"/>
                  <a:pt x="3553506" y="269936"/>
                </a:cubicBezTo>
                <a:cubicBezTo>
                  <a:pt x="3557314" y="266126"/>
                  <a:pt x="3562072" y="263268"/>
                  <a:pt x="3564928" y="258506"/>
                </a:cubicBezTo>
                <a:cubicBezTo>
                  <a:pt x="3567306" y="253267"/>
                  <a:pt x="3568020" y="250647"/>
                  <a:pt x="3567544" y="249814"/>
                </a:cubicBezTo>
                <a:close/>
                <a:moveTo>
                  <a:pt x="3461358" y="32907"/>
                </a:moveTo>
                <a:lnTo>
                  <a:pt x="3462662" y="37381"/>
                </a:lnTo>
                <a:lnTo>
                  <a:pt x="3461196" y="33716"/>
                </a:lnTo>
                <a:close/>
                <a:moveTo>
                  <a:pt x="3460862" y="21874"/>
                </a:moveTo>
                <a:lnTo>
                  <a:pt x="3462148" y="28953"/>
                </a:lnTo>
                <a:lnTo>
                  <a:pt x="3461358" y="32907"/>
                </a:lnTo>
                <a:lnTo>
                  <a:pt x="3461316" y="32763"/>
                </a:lnTo>
                <a:close/>
                <a:moveTo>
                  <a:pt x="3460246" y="7046"/>
                </a:moveTo>
                <a:lnTo>
                  <a:pt x="3460862" y="21874"/>
                </a:lnTo>
                <a:lnTo>
                  <a:pt x="3460246" y="18476"/>
                </a:lnTo>
                <a:close/>
                <a:moveTo>
                  <a:pt x="3436454" y="378"/>
                </a:moveTo>
                <a:cubicBezTo>
                  <a:pt x="3438356" y="-1527"/>
                  <a:pt x="3440260" y="4188"/>
                  <a:pt x="3442162" y="7998"/>
                </a:cubicBezTo>
                <a:cubicBezTo>
                  <a:pt x="3444066" y="11808"/>
                  <a:pt x="3445970" y="13713"/>
                  <a:pt x="3448826" y="4188"/>
                </a:cubicBezTo>
                <a:cubicBezTo>
                  <a:pt x="3447874" y="28001"/>
                  <a:pt x="3456438" y="51813"/>
                  <a:pt x="3466906" y="68958"/>
                </a:cubicBezTo>
                <a:cubicBezTo>
                  <a:pt x="3471664" y="74673"/>
                  <a:pt x="3473568" y="74673"/>
                  <a:pt x="3473568" y="72768"/>
                </a:cubicBezTo>
                <a:cubicBezTo>
                  <a:pt x="3473568" y="70863"/>
                  <a:pt x="3471664" y="66101"/>
                  <a:pt x="3468810" y="58481"/>
                </a:cubicBezTo>
                <a:lnTo>
                  <a:pt x="3462662" y="37381"/>
                </a:lnTo>
                <a:lnTo>
                  <a:pt x="3463100" y="38478"/>
                </a:lnTo>
                <a:cubicBezTo>
                  <a:pt x="3464050" y="42288"/>
                  <a:pt x="3465954" y="46098"/>
                  <a:pt x="3466906" y="48956"/>
                </a:cubicBezTo>
                <a:cubicBezTo>
                  <a:pt x="3468810" y="49908"/>
                  <a:pt x="3468810" y="48956"/>
                  <a:pt x="3467858" y="45146"/>
                </a:cubicBezTo>
                <a:cubicBezTo>
                  <a:pt x="3468810" y="49908"/>
                  <a:pt x="3471664" y="54671"/>
                  <a:pt x="3473568" y="59433"/>
                </a:cubicBezTo>
                <a:cubicBezTo>
                  <a:pt x="3476422" y="64196"/>
                  <a:pt x="3478326" y="68006"/>
                  <a:pt x="3481182" y="72768"/>
                </a:cubicBezTo>
                <a:cubicBezTo>
                  <a:pt x="3479278" y="68006"/>
                  <a:pt x="3477374" y="64196"/>
                  <a:pt x="3476422" y="61338"/>
                </a:cubicBezTo>
                <a:cubicBezTo>
                  <a:pt x="3475470" y="57528"/>
                  <a:pt x="3474520" y="55623"/>
                  <a:pt x="3474520" y="53718"/>
                </a:cubicBezTo>
                <a:cubicBezTo>
                  <a:pt x="3474520" y="49908"/>
                  <a:pt x="3475470" y="48956"/>
                  <a:pt x="3476422" y="49908"/>
                </a:cubicBezTo>
                <a:cubicBezTo>
                  <a:pt x="3477374" y="50861"/>
                  <a:pt x="3480230" y="53718"/>
                  <a:pt x="3482134" y="56576"/>
                </a:cubicBezTo>
                <a:cubicBezTo>
                  <a:pt x="3484988" y="60386"/>
                  <a:pt x="3487842" y="63243"/>
                  <a:pt x="3490698" y="67053"/>
                </a:cubicBezTo>
                <a:cubicBezTo>
                  <a:pt x="3496408" y="73721"/>
                  <a:pt x="3503070" y="80388"/>
                  <a:pt x="3504974" y="80388"/>
                </a:cubicBezTo>
                <a:cubicBezTo>
                  <a:pt x="3506876" y="80388"/>
                  <a:pt x="3504974" y="75626"/>
                  <a:pt x="3496408" y="58481"/>
                </a:cubicBezTo>
                <a:cubicBezTo>
                  <a:pt x="3505924" y="74673"/>
                  <a:pt x="3516394" y="94676"/>
                  <a:pt x="3520198" y="105153"/>
                </a:cubicBezTo>
                <a:cubicBezTo>
                  <a:pt x="3540184" y="133728"/>
                  <a:pt x="3538282" y="124203"/>
                  <a:pt x="3548750" y="132776"/>
                </a:cubicBezTo>
                <a:cubicBezTo>
                  <a:pt x="3541136" y="117536"/>
                  <a:pt x="3531618" y="103248"/>
                  <a:pt x="3522102" y="88961"/>
                </a:cubicBezTo>
                <a:cubicBezTo>
                  <a:pt x="3546846" y="121346"/>
                  <a:pt x="3546846" y="118488"/>
                  <a:pt x="3545894" y="112773"/>
                </a:cubicBezTo>
                <a:cubicBezTo>
                  <a:pt x="3545894" y="109916"/>
                  <a:pt x="3544942" y="106106"/>
                  <a:pt x="3546846" y="106106"/>
                </a:cubicBezTo>
                <a:cubicBezTo>
                  <a:pt x="3548750" y="106106"/>
                  <a:pt x="3553506" y="108963"/>
                  <a:pt x="3563976" y="120393"/>
                </a:cubicBezTo>
                <a:cubicBezTo>
                  <a:pt x="3573492" y="135633"/>
                  <a:pt x="3582058" y="149921"/>
                  <a:pt x="3588718" y="164209"/>
                </a:cubicBezTo>
                <a:cubicBezTo>
                  <a:pt x="3590622" y="167066"/>
                  <a:pt x="3592526" y="170876"/>
                  <a:pt x="3593478" y="174686"/>
                </a:cubicBezTo>
                <a:cubicBezTo>
                  <a:pt x="3594430" y="178497"/>
                  <a:pt x="3596332" y="181353"/>
                  <a:pt x="3597284" y="185163"/>
                </a:cubicBezTo>
                <a:cubicBezTo>
                  <a:pt x="3599186" y="191831"/>
                  <a:pt x="3601090" y="199451"/>
                  <a:pt x="3602042" y="206118"/>
                </a:cubicBezTo>
                <a:cubicBezTo>
                  <a:pt x="3605850" y="233741"/>
                  <a:pt x="3599186" y="261363"/>
                  <a:pt x="3579202" y="280413"/>
                </a:cubicBezTo>
                <a:cubicBezTo>
                  <a:pt x="3564928" y="297558"/>
                  <a:pt x="3558266" y="301368"/>
                  <a:pt x="3556362" y="302321"/>
                </a:cubicBezTo>
                <a:cubicBezTo>
                  <a:pt x="3554458" y="302321"/>
                  <a:pt x="3557314" y="298511"/>
                  <a:pt x="3561122" y="293748"/>
                </a:cubicBezTo>
                <a:cubicBezTo>
                  <a:pt x="3567782" y="283271"/>
                  <a:pt x="3575396" y="269936"/>
                  <a:pt x="3557314" y="287081"/>
                </a:cubicBezTo>
                <a:cubicBezTo>
                  <a:pt x="3542086" y="301368"/>
                  <a:pt x="3538282" y="305177"/>
                  <a:pt x="3536378" y="308036"/>
                </a:cubicBezTo>
                <a:cubicBezTo>
                  <a:pt x="3534474" y="310893"/>
                  <a:pt x="3534474" y="313751"/>
                  <a:pt x="3524006" y="321371"/>
                </a:cubicBezTo>
                <a:cubicBezTo>
                  <a:pt x="3516394" y="322323"/>
                  <a:pt x="3509730" y="322323"/>
                  <a:pt x="3503070" y="322323"/>
                </a:cubicBezTo>
                <a:cubicBezTo>
                  <a:pt x="3493554" y="328038"/>
                  <a:pt x="3487842" y="329943"/>
                  <a:pt x="3485938" y="331848"/>
                </a:cubicBezTo>
                <a:cubicBezTo>
                  <a:pt x="3484036" y="333753"/>
                  <a:pt x="3484988" y="333753"/>
                  <a:pt x="3485938" y="334706"/>
                </a:cubicBezTo>
                <a:cubicBezTo>
                  <a:pt x="3487842" y="335658"/>
                  <a:pt x="3492602" y="335658"/>
                  <a:pt x="3480230" y="339468"/>
                </a:cubicBezTo>
                <a:cubicBezTo>
                  <a:pt x="3464050" y="348993"/>
                  <a:pt x="3466906" y="348993"/>
                  <a:pt x="3475470" y="347088"/>
                </a:cubicBezTo>
                <a:cubicBezTo>
                  <a:pt x="3484036" y="345183"/>
                  <a:pt x="3498310" y="340421"/>
                  <a:pt x="3504022" y="341373"/>
                </a:cubicBezTo>
                <a:cubicBezTo>
                  <a:pt x="3499262" y="342326"/>
                  <a:pt x="3486890" y="347088"/>
                  <a:pt x="3474520" y="350898"/>
                </a:cubicBezTo>
                <a:cubicBezTo>
                  <a:pt x="3462148" y="355661"/>
                  <a:pt x="3448826" y="359471"/>
                  <a:pt x="3441210" y="364233"/>
                </a:cubicBezTo>
                <a:cubicBezTo>
                  <a:pt x="3442162" y="366138"/>
                  <a:pt x="3453582" y="362328"/>
                  <a:pt x="3462148" y="360423"/>
                </a:cubicBezTo>
                <a:cubicBezTo>
                  <a:pt x="3470714" y="358518"/>
                  <a:pt x="3474520" y="357566"/>
                  <a:pt x="3460246" y="363281"/>
                </a:cubicBezTo>
                <a:cubicBezTo>
                  <a:pt x="3431694" y="371852"/>
                  <a:pt x="3409806" y="376615"/>
                  <a:pt x="3389822" y="381378"/>
                </a:cubicBezTo>
                <a:cubicBezTo>
                  <a:pt x="3371740" y="385188"/>
                  <a:pt x="3355562" y="389951"/>
                  <a:pt x="3340334" y="393761"/>
                </a:cubicBezTo>
                <a:cubicBezTo>
                  <a:pt x="3309882" y="402333"/>
                  <a:pt x="3281332" y="410906"/>
                  <a:pt x="3234702" y="421383"/>
                </a:cubicBezTo>
                <a:lnTo>
                  <a:pt x="3244218" y="424241"/>
                </a:lnTo>
                <a:cubicBezTo>
                  <a:pt x="3233750" y="426146"/>
                  <a:pt x="3225184" y="426146"/>
                  <a:pt x="3215666" y="429955"/>
                </a:cubicBezTo>
                <a:lnTo>
                  <a:pt x="3222330" y="431861"/>
                </a:lnTo>
                <a:cubicBezTo>
                  <a:pt x="3209958" y="434718"/>
                  <a:pt x="3114790" y="450911"/>
                  <a:pt x="3054836" y="469961"/>
                </a:cubicBezTo>
                <a:lnTo>
                  <a:pt x="3087194" y="467103"/>
                </a:lnTo>
                <a:cubicBezTo>
                  <a:pt x="3068160" y="469961"/>
                  <a:pt x="3050078" y="472818"/>
                  <a:pt x="3031046" y="475676"/>
                </a:cubicBezTo>
                <a:lnTo>
                  <a:pt x="3039610" y="482343"/>
                </a:lnTo>
                <a:cubicBezTo>
                  <a:pt x="3029142" y="480438"/>
                  <a:pt x="3009158" y="486153"/>
                  <a:pt x="2984414" y="492821"/>
                </a:cubicBezTo>
                <a:cubicBezTo>
                  <a:pt x="2959670" y="499488"/>
                  <a:pt x="2932072" y="509013"/>
                  <a:pt x="2906378" y="515681"/>
                </a:cubicBezTo>
                <a:lnTo>
                  <a:pt x="2908282" y="520443"/>
                </a:lnTo>
                <a:lnTo>
                  <a:pt x="2876876" y="527110"/>
                </a:lnTo>
                <a:lnTo>
                  <a:pt x="2888296" y="527110"/>
                </a:lnTo>
                <a:cubicBezTo>
                  <a:pt x="2873070" y="531873"/>
                  <a:pt x="2854986" y="534731"/>
                  <a:pt x="2837858" y="538541"/>
                </a:cubicBezTo>
                <a:cubicBezTo>
                  <a:pt x="2819776" y="543303"/>
                  <a:pt x="2801694" y="548066"/>
                  <a:pt x="2785516" y="555686"/>
                </a:cubicBezTo>
                <a:cubicBezTo>
                  <a:pt x="2806454" y="547113"/>
                  <a:pt x="2815018" y="553781"/>
                  <a:pt x="2814066" y="557591"/>
                </a:cubicBezTo>
                <a:cubicBezTo>
                  <a:pt x="2782662" y="565211"/>
                  <a:pt x="2752208" y="572831"/>
                  <a:pt x="2720802" y="580451"/>
                </a:cubicBezTo>
                <a:cubicBezTo>
                  <a:pt x="2719850" y="584261"/>
                  <a:pt x="2686542" y="597595"/>
                  <a:pt x="2704626" y="594738"/>
                </a:cubicBezTo>
                <a:lnTo>
                  <a:pt x="2672268" y="600453"/>
                </a:lnTo>
                <a:lnTo>
                  <a:pt x="2676074" y="603311"/>
                </a:lnTo>
                <a:cubicBezTo>
                  <a:pt x="2607554" y="632838"/>
                  <a:pt x="2540938" y="652840"/>
                  <a:pt x="2475274" y="675701"/>
                </a:cubicBezTo>
                <a:cubicBezTo>
                  <a:pt x="2441966" y="687130"/>
                  <a:pt x="2409610" y="699513"/>
                  <a:pt x="2377254" y="713801"/>
                </a:cubicBezTo>
                <a:cubicBezTo>
                  <a:pt x="2361074" y="721421"/>
                  <a:pt x="2344896" y="729041"/>
                  <a:pt x="2328718" y="737612"/>
                </a:cubicBezTo>
                <a:cubicBezTo>
                  <a:pt x="2321106" y="742376"/>
                  <a:pt x="2311588" y="747138"/>
                  <a:pt x="2304926" y="750947"/>
                </a:cubicBezTo>
                <a:cubicBezTo>
                  <a:pt x="2297314" y="755711"/>
                  <a:pt x="2291602" y="759520"/>
                  <a:pt x="2286846" y="764283"/>
                </a:cubicBezTo>
                <a:lnTo>
                  <a:pt x="2289700" y="764283"/>
                </a:lnTo>
                <a:cubicBezTo>
                  <a:pt x="2283990" y="766188"/>
                  <a:pt x="2278280" y="769046"/>
                  <a:pt x="2275426" y="770950"/>
                </a:cubicBezTo>
                <a:cubicBezTo>
                  <a:pt x="2271618" y="772856"/>
                  <a:pt x="2270666" y="773808"/>
                  <a:pt x="2268762" y="775713"/>
                </a:cubicBezTo>
                <a:cubicBezTo>
                  <a:pt x="2267812" y="777618"/>
                  <a:pt x="2265908" y="780476"/>
                  <a:pt x="2265908" y="787142"/>
                </a:cubicBezTo>
                <a:cubicBezTo>
                  <a:pt x="2267812" y="791906"/>
                  <a:pt x="2270666" y="795716"/>
                  <a:pt x="2274474" y="799526"/>
                </a:cubicBezTo>
                <a:cubicBezTo>
                  <a:pt x="2278280" y="803335"/>
                  <a:pt x="2283038" y="809051"/>
                  <a:pt x="2288748" y="821433"/>
                </a:cubicBezTo>
                <a:cubicBezTo>
                  <a:pt x="2276378" y="812860"/>
                  <a:pt x="2304926" y="870011"/>
                  <a:pt x="2303974" y="888109"/>
                </a:cubicBezTo>
                <a:cubicBezTo>
                  <a:pt x="2313490" y="907159"/>
                  <a:pt x="2308734" y="886203"/>
                  <a:pt x="2309686" y="879536"/>
                </a:cubicBezTo>
                <a:cubicBezTo>
                  <a:pt x="2321106" y="903348"/>
                  <a:pt x="2330622" y="927161"/>
                  <a:pt x="2338234" y="950973"/>
                </a:cubicBezTo>
                <a:cubicBezTo>
                  <a:pt x="2352510" y="994788"/>
                  <a:pt x="2366786" y="1037651"/>
                  <a:pt x="2382010" y="1082419"/>
                </a:cubicBezTo>
                <a:cubicBezTo>
                  <a:pt x="2352510" y="1086229"/>
                  <a:pt x="2322058" y="1089086"/>
                  <a:pt x="2292554" y="1093848"/>
                </a:cubicBezTo>
                <a:cubicBezTo>
                  <a:pt x="2284942" y="1094800"/>
                  <a:pt x="2277328" y="1095752"/>
                  <a:pt x="2270666" y="1097658"/>
                </a:cubicBezTo>
                <a:cubicBezTo>
                  <a:pt x="2266860" y="1097658"/>
                  <a:pt x="2264006" y="1098611"/>
                  <a:pt x="2260198" y="1099563"/>
                </a:cubicBezTo>
                <a:lnTo>
                  <a:pt x="2255440" y="1100516"/>
                </a:lnTo>
                <a:lnTo>
                  <a:pt x="2252586" y="1101468"/>
                </a:lnTo>
                <a:cubicBezTo>
                  <a:pt x="2244972" y="1103374"/>
                  <a:pt x="2238310" y="1105278"/>
                  <a:pt x="2230698" y="1108136"/>
                </a:cubicBezTo>
                <a:cubicBezTo>
                  <a:pt x="2236406" y="1106231"/>
                  <a:pt x="2241166" y="1104326"/>
                  <a:pt x="2245922" y="1102421"/>
                </a:cubicBezTo>
                <a:cubicBezTo>
                  <a:pt x="2247826" y="1101468"/>
                  <a:pt x="2250682" y="1100516"/>
                  <a:pt x="2252586" y="1099563"/>
                </a:cubicBezTo>
                <a:lnTo>
                  <a:pt x="2254488" y="1098611"/>
                </a:lnTo>
                <a:cubicBezTo>
                  <a:pt x="2254488" y="1098611"/>
                  <a:pt x="2255440" y="1097658"/>
                  <a:pt x="2256392" y="1097658"/>
                </a:cubicBezTo>
                <a:cubicBezTo>
                  <a:pt x="2259246" y="1096706"/>
                  <a:pt x="2261150" y="1096706"/>
                  <a:pt x="2263054" y="1095752"/>
                </a:cubicBezTo>
                <a:cubicBezTo>
                  <a:pt x="2278280" y="1090991"/>
                  <a:pt x="2293506" y="1088133"/>
                  <a:pt x="2306830" y="1085277"/>
                </a:cubicBezTo>
                <a:cubicBezTo>
                  <a:pt x="2332526" y="1080514"/>
                  <a:pt x="2351558" y="1076703"/>
                  <a:pt x="2369640" y="1073846"/>
                </a:cubicBezTo>
                <a:cubicBezTo>
                  <a:pt x="2358220" y="1044318"/>
                  <a:pt x="2347750" y="1016697"/>
                  <a:pt x="2328718" y="970023"/>
                </a:cubicBezTo>
                <a:cubicBezTo>
                  <a:pt x="2336330" y="991931"/>
                  <a:pt x="2342042" y="1010029"/>
                  <a:pt x="2347750" y="1026221"/>
                </a:cubicBezTo>
                <a:cubicBezTo>
                  <a:pt x="2350606" y="1033841"/>
                  <a:pt x="2353462" y="1041462"/>
                  <a:pt x="2356316" y="1049082"/>
                </a:cubicBezTo>
                <a:cubicBezTo>
                  <a:pt x="2357268" y="1052891"/>
                  <a:pt x="2359170" y="1055748"/>
                  <a:pt x="2360122" y="1059558"/>
                </a:cubicBezTo>
                <a:cubicBezTo>
                  <a:pt x="2361074" y="1060512"/>
                  <a:pt x="2361074" y="1062417"/>
                  <a:pt x="2362026" y="1064321"/>
                </a:cubicBezTo>
                <a:cubicBezTo>
                  <a:pt x="2362978" y="1066226"/>
                  <a:pt x="2363930" y="1068132"/>
                  <a:pt x="2363930" y="1069084"/>
                </a:cubicBezTo>
                <a:cubicBezTo>
                  <a:pt x="2339186" y="1072893"/>
                  <a:pt x="2315394" y="1076703"/>
                  <a:pt x="2287798" y="1081467"/>
                </a:cubicBezTo>
                <a:cubicBezTo>
                  <a:pt x="2281134" y="1082419"/>
                  <a:pt x="2273522" y="1083372"/>
                  <a:pt x="2266860" y="1085277"/>
                </a:cubicBezTo>
                <a:cubicBezTo>
                  <a:pt x="2263054" y="1085277"/>
                  <a:pt x="2259246" y="1086229"/>
                  <a:pt x="2255440" y="1087182"/>
                </a:cubicBezTo>
                <a:cubicBezTo>
                  <a:pt x="2252586" y="1088133"/>
                  <a:pt x="2250682" y="1088133"/>
                  <a:pt x="2247826" y="1089086"/>
                </a:cubicBezTo>
                <a:cubicBezTo>
                  <a:pt x="2239262" y="1091943"/>
                  <a:pt x="2228794" y="1093848"/>
                  <a:pt x="2217374" y="1096706"/>
                </a:cubicBezTo>
                <a:cubicBezTo>
                  <a:pt x="2228794" y="1094800"/>
                  <a:pt x="2241166" y="1092897"/>
                  <a:pt x="2252586" y="1091943"/>
                </a:cubicBezTo>
                <a:cubicBezTo>
                  <a:pt x="2235454" y="1102421"/>
                  <a:pt x="2207858" y="1108136"/>
                  <a:pt x="2184066" y="1114804"/>
                </a:cubicBezTo>
                <a:cubicBezTo>
                  <a:pt x="2160274" y="1122424"/>
                  <a:pt x="2141242" y="1130043"/>
                  <a:pt x="2139338" y="1138616"/>
                </a:cubicBezTo>
                <a:cubicBezTo>
                  <a:pt x="2120304" y="1147189"/>
                  <a:pt x="2103174" y="1153857"/>
                  <a:pt x="2086996" y="1164334"/>
                </a:cubicBezTo>
                <a:cubicBezTo>
                  <a:pt x="2070818" y="1173859"/>
                  <a:pt x="2056542" y="1188147"/>
                  <a:pt x="2049882" y="1208149"/>
                </a:cubicBezTo>
                <a:cubicBezTo>
                  <a:pt x="2055590" y="1203387"/>
                  <a:pt x="2062254" y="1200529"/>
                  <a:pt x="2067962" y="1197672"/>
                </a:cubicBezTo>
                <a:cubicBezTo>
                  <a:pt x="2062254" y="1208149"/>
                  <a:pt x="2058446" y="1218627"/>
                  <a:pt x="2056542" y="1230057"/>
                </a:cubicBezTo>
                <a:lnTo>
                  <a:pt x="2050254" y="1229270"/>
                </a:lnTo>
                <a:lnTo>
                  <a:pt x="2050834" y="1224341"/>
                </a:lnTo>
                <a:cubicBezTo>
                  <a:pt x="2048454" y="1224819"/>
                  <a:pt x="2047740" y="1226723"/>
                  <a:pt x="2047740" y="1229581"/>
                </a:cubicBezTo>
                <a:lnTo>
                  <a:pt x="2048458" y="1236189"/>
                </a:lnTo>
                <a:lnTo>
                  <a:pt x="2047978" y="1243392"/>
                </a:lnTo>
                <a:lnTo>
                  <a:pt x="2048930" y="1245297"/>
                </a:lnTo>
                <a:lnTo>
                  <a:pt x="2050834" y="1249103"/>
                </a:lnTo>
                <a:cubicBezTo>
                  <a:pt x="2047026" y="1262438"/>
                  <a:pt x="2049882" y="1282441"/>
                  <a:pt x="2052736" y="1309110"/>
                </a:cubicBezTo>
                <a:cubicBezTo>
                  <a:pt x="2053688" y="1322445"/>
                  <a:pt x="2054638" y="1337685"/>
                  <a:pt x="2051784" y="1354830"/>
                </a:cubicBezTo>
                <a:cubicBezTo>
                  <a:pt x="2048930" y="1371975"/>
                  <a:pt x="2041316" y="1389120"/>
                  <a:pt x="2031798" y="1402455"/>
                </a:cubicBezTo>
                <a:cubicBezTo>
                  <a:pt x="2030848" y="1405313"/>
                  <a:pt x="2030848" y="1408170"/>
                  <a:pt x="2030848" y="1411028"/>
                </a:cubicBezTo>
                <a:cubicBezTo>
                  <a:pt x="2027994" y="1414838"/>
                  <a:pt x="2023234" y="1419600"/>
                  <a:pt x="2021330" y="1420553"/>
                </a:cubicBezTo>
                <a:cubicBezTo>
                  <a:pt x="2020378" y="1427220"/>
                  <a:pt x="2010862" y="1440555"/>
                  <a:pt x="2002298" y="1450080"/>
                </a:cubicBezTo>
                <a:cubicBezTo>
                  <a:pt x="1992782" y="1459605"/>
                  <a:pt x="1985168" y="1468178"/>
                  <a:pt x="1986120" y="1471035"/>
                </a:cubicBezTo>
                <a:cubicBezTo>
                  <a:pt x="1993734" y="1466273"/>
                  <a:pt x="2006104" y="1456748"/>
                  <a:pt x="2015622" y="1447223"/>
                </a:cubicBezTo>
                <a:cubicBezTo>
                  <a:pt x="2026090" y="1437698"/>
                  <a:pt x="2032750" y="1428173"/>
                  <a:pt x="2029896" y="1428173"/>
                </a:cubicBezTo>
                <a:cubicBezTo>
                  <a:pt x="2039414" y="1418648"/>
                  <a:pt x="2042268" y="1415791"/>
                  <a:pt x="2040364" y="1420553"/>
                </a:cubicBezTo>
                <a:cubicBezTo>
                  <a:pt x="2038462" y="1424363"/>
                  <a:pt x="2031798" y="1434841"/>
                  <a:pt x="2023234" y="1444366"/>
                </a:cubicBezTo>
                <a:cubicBezTo>
                  <a:pt x="2005154" y="1465320"/>
                  <a:pt x="1978506" y="1483418"/>
                  <a:pt x="1968990" y="1491991"/>
                </a:cubicBezTo>
                <a:cubicBezTo>
                  <a:pt x="1978506" y="1481513"/>
                  <a:pt x="1976602" y="1482466"/>
                  <a:pt x="1969942" y="1486275"/>
                </a:cubicBezTo>
                <a:cubicBezTo>
                  <a:pt x="1963280" y="1490085"/>
                  <a:pt x="1952810" y="1497705"/>
                  <a:pt x="1946150" y="1502468"/>
                </a:cubicBezTo>
                <a:cubicBezTo>
                  <a:pt x="1944246" y="1505325"/>
                  <a:pt x="1949006" y="1501516"/>
                  <a:pt x="1951860" y="1501516"/>
                </a:cubicBezTo>
                <a:cubicBezTo>
                  <a:pt x="1934730" y="1519613"/>
                  <a:pt x="1919502" y="1526280"/>
                  <a:pt x="1906180" y="1533900"/>
                </a:cubicBezTo>
                <a:cubicBezTo>
                  <a:pt x="1892858" y="1540568"/>
                  <a:pt x="1882388" y="1548188"/>
                  <a:pt x="1874774" y="1564380"/>
                </a:cubicBezTo>
                <a:lnTo>
                  <a:pt x="1863354" y="1564380"/>
                </a:lnTo>
                <a:cubicBezTo>
                  <a:pt x="1854790" y="1573905"/>
                  <a:pt x="1846226" y="1583430"/>
                  <a:pt x="1837660" y="1593908"/>
                </a:cubicBezTo>
                <a:cubicBezTo>
                  <a:pt x="1824338" y="1585335"/>
                  <a:pt x="1795786" y="1630103"/>
                  <a:pt x="1781512" y="1624388"/>
                </a:cubicBezTo>
                <a:cubicBezTo>
                  <a:pt x="1748204" y="1653916"/>
                  <a:pt x="1791030" y="1626293"/>
                  <a:pt x="1778658" y="1635818"/>
                </a:cubicBezTo>
                <a:cubicBezTo>
                  <a:pt x="1765334" y="1651058"/>
                  <a:pt x="1742494" y="1669155"/>
                  <a:pt x="1722510" y="1685348"/>
                </a:cubicBezTo>
                <a:cubicBezTo>
                  <a:pt x="1702524" y="1701541"/>
                  <a:pt x="1686346" y="1715828"/>
                  <a:pt x="1683490" y="1723448"/>
                </a:cubicBezTo>
                <a:cubicBezTo>
                  <a:pt x="1653990" y="1744403"/>
                  <a:pt x="1629246" y="1775835"/>
                  <a:pt x="1605454" y="1795838"/>
                </a:cubicBezTo>
                <a:lnTo>
                  <a:pt x="1608310" y="1801553"/>
                </a:lnTo>
                <a:cubicBezTo>
                  <a:pt x="1595938" y="1812030"/>
                  <a:pt x="1580710" y="1823460"/>
                  <a:pt x="1571194" y="1835843"/>
                </a:cubicBezTo>
                <a:cubicBezTo>
                  <a:pt x="1572146" y="1836795"/>
                  <a:pt x="1574050" y="1835843"/>
                  <a:pt x="1576906" y="1833938"/>
                </a:cubicBezTo>
                <a:cubicBezTo>
                  <a:pt x="1566438" y="1843463"/>
                  <a:pt x="1555968" y="1853941"/>
                  <a:pt x="1546452" y="1863466"/>
                </a:cubicBezTo>
                <a:cubicBezTo>
                  <a:pt x="1536934" y="1872991"/>
                  <a:pt x="1527418" y="1882516"/>
                  <a:pt x="1518854" y="1892041"/>
                </a:cubicBezTo>
                <a:cubicBezTo>
                  <a:pt x="1500772" y="1910138"/>
                  <a:pt x="1484594" y="1929188"/>
                  <a:pt x="1467464" y="1948238"/>
                </a:cubicBezTo>
                <a:cubicBezTo>
                  <a:pt x="1472222" y="1948238"/>
                  <a:pt x="1475078" y="1950143"/>
                  <a:pt x="1495062" y="1929188"/>
                </a:cubicBezTo>
                <a:cubicBezTo>
                  <a:pt x="1468414" y="1968241"/>
                  <a:pt x="1406558" y="2017770"/>
                  <a:pt x="1362782" y="2073968"/>
                </a:cubicBezTo>
                <a:lnTo>
                  <a:pt x="1368490" y="2072063"/>
                </a:lnTo>
                <a:lnTo>
                  <a:pt x="1338990" y="2099685"/>
                </a:lnTo>
                <a:cubicBezTo>
                  <a:pt x="1345650" y="2094923"/>
                  <a:pt x="1344698" y="2099685"/>
                  <a:pt x="1346602" y="2101591"/>
                </a:cubicBezTo>
                <a:cubicBezTo>
                  <a:pt x="1304730" y="2153978"/>
                  <a:pt x="1253340" y="2216843"/>
                  <a:pt x="1220982" y="2238751"/>
                </a:cubicBezTo>
                <a:cubicBezTo>
                  <a:pt x="1225742" y="2238751"/>
                  <a:pt x="1207660" y="2267326"/>
                  <a:pt x="1233354" y="2242560"/>
                </a:cubicBezTo>
                <a:cubicBezTo>
                  <a:pt x="1220746" y="2254943"/>
                  <a:pt x="1207898" y="2268635"/>
                  <a:pt x="1194946" y="2283131"/>
                </a:cubicBezTo>
                <a:lnTo>
                  <a:pt x="1192718" y="2285724"/>
                </a:lnTo>
                <a:lnTo>
                  <a:pt x="1181966" y="2294948"/>
                </a:lnTo>
                <a:cubicBezTo>
                  <a:pt x="1181966" y="2290185"/>
                  <a:pt x="1192434" y="2273041"/>
                  <a:pt x="1170546" y="2304473"/>
                </a:cubicBezTo>
                <a:lnTo>
                  <a:pt x="1181966" y="2294948"/>
                </a:lnTo>
                <a:lnTo>
                  <a:pt x="1184500" y="2295279"/>
                </a:lnTo>
                <a:lnTo>
                  <a:pt x="1155914" y="2328524"/>
                </a:lnTo>
                <a:cubicBezTo>
                  <a:pt x="1129862" y="2359718"/>
                  <a:pt x="1103930" y="2392103"/>
                  <a:pt x="1079186" y="2421630"/>
                </a:cubicBezTo>
                <a:lnTo>
                  <a:pt x="1079186" y="2420678"/>
                </a:lnTo>
                <a:lnTo>
                  <a:pt x="1056346" y="2443538"/>
                </a:lnTo>
                <a:lnTo>
                  <a:pt x="1055394" y="2446395"/>
                </a:lnTo>
                <a:lnTo>
                  <a:pt x="1071572" y="2430203"/>
                </a:lnTo>
                <a:cubicBezTo>
                  <a:pt x="1051586" y="2454016"/>
                  <a:pt x="1031602" y="2474970"/>
                  <a:pt x="1013522" y="2492116"/>
                </a:cubicBezTo>
                <a:cubicBezTo>
                  <a:pt x="1011618" y="2496878"/>
                  <a:pt x="1011618" y="2506403"/>
                  <a:pt x="1002102" y="2522595"/>
                </a:cubicBezTo>
                <a:cubicBezTo>
                  <a:pt x="995438" y="2517833"/>
                  <a:pt x="951662" y="2597843"/>
                  <a:pt x="921210" y="2621656"/>
                </a:cubicBezTo>
                <a:cubicBezTo>
                  <a:pt x="920258" y="2626418"/>
                  <a:pt x="932630" y="2609273"/>
                  <a:pt x="926918" y="2621656"/>
                </a:cubicBezTo>
                <a:cubicBezTo>
                  <a:pt x="866014" y="2696903"/>
                  <a:pt x="770846" y="2801678"/>
                  <a:pt x="704230" y="2895023"/>
                </a:cubicBezTo>
                <a:cubicBezTo>
                  <a:pt x="687102" y="2893118"/>
                  <a:pt x="630002" y="2970270"/>
                  <a:pt x="586224" y="3014085"/>
                </a:cubicBezTo>
                <a:cubicBezTo>
                  <a:pt x="583370" y="3031231"/>
                  <a:pt x="611918" y="2989320"/>
                  <a:pt x="627146" y="2980748"/>
                </a:cubicBezTo>
                <a:cubicBezTo>
                  <a:pt x="603354" y="3006466"/>
                  <a:pt x="630954" y="2993131"/>
                  <a:pt x="587176" y="3036945"/>
                </a:cubicBezTo>
                <a:lnTo>
                  <a:pt x="589360" y="3036493"/>
                </a:lnTo>
                <a:lnTo>
                  <a:pt x="587592" y="3038225"/>
                </a:lnTo>
                <a:cubicBezTo>
                  <a:pt x="581882" y="3040279"/>
                  <a:pt x="585274" y="3025992"/>
                  <a:pt x="562434" y="3058853"/>
                </a:cubicBezTo>
                <a:lnTo>
                  <a:pt x="566238" y="3064568"/>
                </a:lnTo>
                <a:lnTo>
                  <a:pt x="539594" y="3084570"/>
                </a:lnTo>
                <a:cubicBezTo>
                  <a:pt x="474880" y="3172201"/>
                  <a:pt x="413022" y="3242685"/>
                  <a:pt x="358778" y="3321743"/>
                </a:cubicBezTo>
                <a:cubicBezTo>
                  <a:pt x="354970" y="3325553"/>
                  <a:pt x="354018" y="3321743"/>
                  <a:pt x="359730" y="3311266"/>
                </a:cubicBezTo>
                <a:cubicBezTo>
                  <a:pt x="333082" y="3345556"/>
                  <a:pt x="293112" y="3377941"/>
                  <a:pt x="267418" y="3420803"/>
                </a:cubicBezTo>
                <a:lnTo>
                  <a:pt x="277886" y="3412231"/>
                </a:lnTo>
                <a:cubicBezTo>
                  <a:pt x="233158" y="3477953"/>
                  <a:pt x="221738" y="3470333"/>
                  <a:pt x="161782" y="3541770"/>
                </a:cubicBezTo>
                <a:cubicBezTo>
                  <a:pt x="175106" y="3524626"/>
                  <a:pt x="208414" y="3490335"/>
                  <a:pt x="205558" y="3481763"/>
                </a:cubicBezTo>
                <a:cubicBezTo>
                  <a:pt x="196994" y="3485573"/>
                  <a:pt x="167494" y="3522720"/>
                  <a:pt x="160830" y="3537960"/>
                </a:cubicBezTo>
                <a:lnTo>
                  <a:pt x="158928" y="3526531"/>
                </a:lnTo>
                <a:cubicBezTo>
                  <a:pt x="171300" y="3518910"/>
                  <a:pt x="192236" y="3491288"/>
                  <a:pt x="211270" y="3472238"/>
                </a:cubicBezTo>
                <a:cubicBezTo>
                  <a:pt x="206510" y="3477953"/>
                  <a:pt x="203656" y="3477953"/>
                  <a:pt x="200802" y="3478906"/>
                </a:cubicBezTo>
                <a:cubicBezTo>
                  <a:pt x="216978" y="3462713"/>
                  <a:pt x="236964" y="3436995"/>
                  <a:pt x="259804" y="3412231"/>
                </a:cubicBezTo>
                <a:lnTo>
                  <a:pt x="230302" y="3450331"/>
                </a:lnTo>
                <a:cubicBezTo>
                  <a:pt x="249336" y="3440806"/>
                  <a:pt x="279790" y="3387466"/>
                  <a:pt x="294064" y="3375083"/>
                </a:cubicBezTo>
                <a:cubicBezTo>
                  <a:pt x="287402" y="3370320"/>
                  <a:pt x="270272" y="3394133"/>
                  <a:pt x="282644" y="3367463"/>
                </a:cubicBezTo>
                <a:cubicBezTo>
                  <a:pt x="330226" y="3303645"/>
                  <a:pt x="317856" y="3336983"/>
                  <a:pt x="370198" y="3282691"/>
                </a:cubicBezTo>
                <a:lnTo>
                  <a:pt x="364486" y="3295073"/>
                </a:lnTo>
                <a:cubicBezTo>
                  <a:pt x="380666" y="3276976"/>
                  <a:pt x="399698" y="3267451"/>
                  <a:pt x="415878" y="3236970"/>
                </a:cubicBezTo>
                <a:cubicBezTo>
                  <a:pt x="411118" y="3234113"/>
                  <a:pt x="394940" y="3255068"/>
                  <a:pt x="384472" y="3263641"/>
                </a:cubicBezTo>
                <a:cubicBezTo>
                  <a:pt x="386374" y="3255068"/>
                  <a:pt x="418732" y="3235066"/>
                  <a:pt x="431102" y="3211253"/>
                </a:cubicBezTo>
                <a:cubicBezTo>
                  <a:pt x="411118" y="3224588"/>
                  <a:pt x="372100" y="3268403"/>
                  <a:pt x="347358" y="3299835"/>
                </a:cubicBezTo>
                <a:cubicBezTo>
                  <a:pt x="349260" y="3294120"/>
                  <a:pt x="346406" y="3292216"/>
                  <a:pt x="340696" y="3295073"/>
                </a:cubicBezTo>
                <a:cubicBezTo>
                  <a:pt x="379714" y="3250782"/>
                  <a:pt x="421112" y="3204824"/>
                  <a:pt x="461438" y="3158151"/>
                </a:cubicBezTo>
                <a:lnTo>
                  <a:pt x="519702" y="3086183"/>
                </a:lnTo>
                <a:lnTo>
                  <a:pt x="501526" y="3103620"/>
                </a:lnTo>
                <a:cubicBezTo>
                  <a:pt x="511994" y="3090285"/>
                  <a:pt x="522462" y="3077903"/>
                  <a:pt x="513898" y="3080760"/>
                </a:cubicBezTo>
                <a:cubicBezTo>
                  <a:pt x="521512" y="3071711"/>
                  <a:pt x="527698" y="3066473"/>
                  <a:pt x="533170" y="3062663"/>
                </a:cubicBezTo>
                <a:lnTo>
                  <a:pt x="544648" y="3055368"/>
                </a:lnTo>
                <a:lnTo>
                  <a:pt x="575756" y="3016943"/>
                </a:lnTo>
                <a:cubicBezTo>
                  <a:pt x="529126" y="3059806"/>
                  <a:pt x="591934" y="2995988"/>
                  <a:pt x="574804" y="3000751"/>
                </a:cubicBezTo>
                <a:cubicBezTo>
                  <a:pt x="586224" y="2997893"/>
                  <a:pt x="603354" y="2965508"/>
                  <a:pt x="626194" y="2941695"/>
                </a:cubicBezTo>
                <a:cubicBezTo>
                  <a:pt x="627146" y="2926456"/>
                  <a:pt x="580514" y="2988368"/>
                  <a:pt x="592886" y="2964556"/>
                </a:cubicBezTo>
                <a:cubicBezTo>
                  <a:pt x="631904" y="2917883"/>
                  <a:pt x="695666" y="2861685"/>
                  <a:pt x="743250" y="2796916"/>
                </a:cubicBezTo>
                <a:cubicBezTo>
                  <a:pt x="737538" y="2799773"/>
                  <a:pt x="725166" y="2814060"/>
                  <a:pt x="722312" y="2815013"/>
                </a:cubicBezTo>
                <a:cubicBezTo>
                  <a:pt x="757524" y="2775008"/>
                  <a:pt x="813672" y="2733098"/>
                  <a:pt x="826994" y="2696903"/>
                </a:cubicBezTo>
                <a:cubicBezTo>
                  <a:pt x="807962" y="2713095"/>
                  <a:pt x="786074" y="2733098"/>
                  <a:pt x="765138" y="2752148"/>
                </a:cubicBezTo>
                <a:cubicBezTo>
                  <a:pt x="768944" y="2746433"/>
                  <a:pt x="774654" y="2738813"/>
                  <a:pt x="781314" y="2726431"/>
                </a:cubicBezTo>
                <a:lnTo>
                  <a:pt x="765138" y="2737860"/>
                </a:lnTo>
                <a:cubicBezTo>
                  <a:pt x="804154" y="2686426"/>
                  <a:pt x="806058" y="2707381"/>
                  <a:pt x="833658" y="2684520"/>
                </a:cubicBezTo>
                <a:lnTo>
                  <a:pt x="851738" y="2648326"/>
                </a:lnTo>
                <a:cubicBezTo>
                  <a:pt x="892660" y="2589270"/>
                  <a:pt x="938338" y="2539741"/>
                  <a:pt x="975454" y="2511166"/>
                </a:cubicBezTo>
                <a:cubicBezTo>
                  <a:pt x="984018" y="2500688"/>
                  <a:pt x="1016376" y="2458778"/>
                  <a:pt x="997342" y="2471160"/>
                </a:cubicBezTo>
                <a:cubicBezTo>
                  <a:pt x="967842" y="2493068"/>
                  <a:pt x="951662" y="2501641"/>
                  <a:pt x="906934" y="2557838"/>
                </a:cubicBezTo>
                <a:cubicBezTo>
                  <a:pt x="905982" y="2570220"/>
                  <a:pt x="945954" y="2520691"/>
                  <a:pt x="933582" y="2537835"/>
                </a:cubicBezTo>
                <a:cubicBezTo>
                  <a:pt x="913596" y="2559743"/>
                  <a:pt x="885046" y="2604510"/>
                  <a:pt x="865062" y="2619751"/>
                </a:cubicBezTo>
                <a:lnTo>
                  <a:pt x="913596" y="2559743"/>
                </a:lnTo>
                <a:cubicBezTo>
                  <a:pt x="904080" y="2554028"/>
                  <a:pt x="892660" y="2584508"/>
                  <a:pt x="880288" y="2592128"/>
                </a:cubicBezTo>
                <a:cubicBezTo>
                  <a:pt x="885998" y="2571173"/>
                  <a:pt x="920258" y="2542598"/>
                  <a:pt x="936436" y="2514976"/>
                </a:cubicBezTo>
                <a:lnTo>
                  <a:pt x="932630" y="2518785"/>
                </a:lnTo>
                <a:cubicBezTo>
                  <a:pt x="972598" y="2472113"/>
                  <a:pt x="965938" y="2476876"/>
                  <a:pt x="1007810" y="2432108"/>
                </a:cubicBezTo>
                <a:cubicBezTo>
                  <a:pt x="1018278" y="2434966"/>
                  <a:pt x="1000198" y="2452110"/>
                  <a:pt x="984970" y="2476876"/>
                </a:cubicBezTo>
                <a:cubicBezTo>
                  <a:pt x="1046830" y="2399723"/>
                  <a:pt x="1144850" y="2305426"/>
                  <a:pt x="1194338" y="2216843"/>
                </a:cubicBezTo>
                <a:lnTo>
                  <a:pt x="1150560" y="2257801"/>
                </a:lnTo>
                <a:cubicBezTo>
                  <a:pt x="1166976" y="2234941"/>
                  <a:pt x="1197846" y="2204044"/>
                  <a:pt x="1207438" y="2188015"/>
                </a:cubicBezTo>
                <a:lnTo>
                  <a:pt x="1208524" y="2178559"/>
                </a:lnTo>
                <a:lnTo>
                  <a:pt x="1250486" y="2134928"/>
                </a:lnTo>
                <a:cubicBezTo>
                  <a:pt x="1239066" y="2145405"/>
                  <a:pt x="1257146" y="2117783"/>
                  <a:pt x="1258098" y="2113021"/>
                </a:cubicBezTo>
                <a:cubicBezTo>
                  <a:pt x="1281890" y="2087303"/>
                  <a:pt x="1262856" y="2116830"/>
                  <a:pt x="1263808" y="2120641"/>
                </a:cubicBezTo>
                <a:cubicBezTo>
                  <a:pt x="1276180" y="2106353"/>
                  <a:pt x="1300922" y="2087303"/>
                  <a:pt x="1305682" y="2071110"/>
                </a:cubicBezTo>
                <a:cubicBezTo>
                  <a:pt x="1318054" y="2047298"/>
                  <a:pt x="1279986" y="2092066"/>
                  <a:pt x="1271422" y="2095875"/>
                </a:cubicBezTo>
                <a:cubicBezTo>
                  <a:pt x="1296166" y="2070158"/>
                  <a:pt x="1320908" y="2045393"/>
                  <a:pt x="1345650" y="2020628"/>
                </a:cubicBezTo>
                <a:lnTo>
                  <a:pt x="1342796" y="2021580"/>
                </a:lnTo>
                <a:cubicBezTo>
                  <a:pt x="1350410" y="2015866"/>
                  <a:pt x="1361830" y="2005388"/>
                  <a:pt x="1367538" y="1995863"/>
                </a:cubicBezTo>
                <a:cubicBezTo>
                  <a:pt x="1370394" y="1985385"/>
                  <a:pt x="1354216" y="2003483"/>
                  <a:pt x="1344698" y="2015866"/>
                </a:cubicBezTo>
                <a:cubicBezTo>
                  <a:pt x="1375154" y="1970145"/>
                  <a:pt x="1417978" y="1952048"/>
                  <a:pt x="1438914" y="1908233"/>
                </a:cubicBezTo>
                <a:lnTo>
                  <a:pt x="1461754" y="1888230"/>
                </a:lnTo>
                <a:cubicBezTo>
                  <a:pt x="1462706" y="1885373"/>
                  <a:pt x="1464610" y="1879658"/>
                  <a:pt x="1460802" y="1883468"/>
                </a:cubicBezTo>
                <a:lnTo>
                  <a:pt x="1483642" y="1864418"/>
                </a:lnTo>
                <a:cubicBezTo>
                  <a:pt x="1524562" y="1825366"/>
                  <a:pt x="1486498" y="1846320"/>
                  <a:pt x="1497918" y="1831080"/>
                </a:cubicBezTo>
                <a:lnTo>
                  <a:pt x="1496014" y="1832985"/>
                </a:lnTo>
                <a:cubicBezTo>
                  <a:pt x="1506482" y="1818698"/>
                  <a:pt x="1513144" y="1807268"/>
                  <a:pt x="1503626" y="1814888"/>
                </a:cubicBezTo>
                <a:lnTo>
                  <a:pt x="1548354" y="1774883"/>
                </a:lnTo>
                <a:cubicBezTo>
                  <a:pt x="1570242" y="1763453"/>
                  <a:pt x="1632102" y="1701541"/>
                  <a:pt x="1641618" y="1712970"/>
                </a:cubicBezTo>
                <a:cubicBezTo>
                  <a:pt x="1651134" y="1701541"/>
                  <a:pt x="1658748" y="1690110"/>
                  <a:pt x="1652086" y="1693920"/>
                </a:cubicBezTo>
                <a:cubicBezTo>
                  <a:pt x="1684442" y="1664393"/>
                  <a:pt x="1636860" y="1693920"/>
                  <a:pt x="1689202" y="1645343"/>
                </a:cubicBezTo>
                <a:cubicBezTo>
                  <a:pt x="1686346" y="1644391"/>
                  <a:pt x="1681588" y="1650105"/>
                  <a:pt x="1673022" y="1656773"/>
                </a:cubicBezTo>
                <a:cubicBezTo>
                  <a:pt x="1686346" y="1643438"/>
                  <a:pt x="1693008" y="1638675"/>
                  <a:pt x="1695862" y="1637723"/>
                </a:cubicBezTo>
                <a:cubicBezTo>
                  <a:pt x="1694910" y="1636770"/>
                  <a:pt x="1694910" y="1634866"/>
                  <a:pt x="1695862" y="1630103"/>
                </a:cubicBezTo>
                <a:cubicBezTo>
                  <a:pt x="1699670" y="1633913"/>
                  <a:pt x="1720606" y="1612005"/>
                  <a:pt x="1731074" y="1600575"/>
                </a:cubicBezTo>
                <a:lnTo>
                  <a:pt x="1706330" y="1611053"/>
                </a:lnTo>
                <a:cubicBezTo>
                  <a:pt x="1720606" y="1602480"/>
                  <a:pt x="1729170" y="1595813"/>
                  <a:pt x="1750106" y="1574858"/>
                </a:cubicBezTo>
                <a:lnTo>
                  <a:pt x="1732026" y="1583430"/>
                </a:lnTo>
                <a:cubicBezTo>
                  <a:pt x="1769142" y="1552950"/>
                  <a:pt x="1742494" y="1590098"/>
                  <a:pt x="1782464" y="1547235"/>
                </a:cubicBezTo>
                <a:lnTo>
                  <a:pt x="1747252" y="1587241"/>
                </a:lnTo>
                <a:cubicBezTo>
                  <a:pt x="1793884" y="1547235"/>
                  <a:pt x="1786270" y="1569143"/>
                  <a:pt x="1810062" y="1554855"/>
                </a:cubicBezTo>
                <a:cubicBezTo>
                  <a:pt x="1836710" y="1536758"/>
                  <a:pt x="1862404" y="1511041"/>
                  <a:pt x="1888098" y="1489133"/>
                </a:cubicBezTo>
                <a:cubicBezTo>
                  <a:pt x="1913794" y="1466273"/>
                  <a:pt x="1938538" y="1446270"/>
                  <a:pt x="1963280" y="1437698"/>
                </a:cubicBezTo>
                <a:cubicBezTo>
                  <a:pt x="1965182" y="1428173"/>
                  <a:pt x="1957570" y="1431983"/>
                  <a:pt x="1968038" y="1415791"/>
                </a:cubicBezTo>
                <a:cubicBezTo>
                  <a:pt x="1952810" y="1428173"/>
                  <a:pt x="1940440" y="1436745"/>
                  <a:pt x="1929020" y="1443413"/>
                </a:cubicBezTo>
                <a:cubicBezTo>
                  <a:pt x="1918552" y="1450080"/>
                  <a:pt x="1909034" y="1454843"/>
                  <a:pt x="1898566" y="1457700"/>
                </a:cubicBezTo>
                <a:cubicBezTo>
                  <a:pt x="1832902" y="1500563"/>
                  <a:pt x="1897614" y="1486275"/>
                  <a:pt x="1823386" y="1532948"/>
                </a:cubicBezTo>
                <a:cubicBezTo>
                  <a:pt x="1822434" y="1524375"/>
                  <a:pt x="1842418" y="1506278"/>
                  <a:pt x="1863354" y="1492943"/>
                </a:cubicBezTo>
                <a:cubicBezTo>
                  <a:pt x="1861452" y="1486275"/>
                  <a:pt x="1835758" y="1502468"/>
                  <a:pt x="1819578" y="1512945"/>
                </a:cubicBezTo>
                <a:cubicBezTo>
                  <a:pt x="1839564" y="1497705"/>
                  <a:pt x="1861452" y="1476750"/>
                  <a:pt x="1882388" y="1457700"/>
                </a:cubicBezTo>
                <a:cubicBezTo>
                  <a:pt x="1903326" y="1438650"/>
                  <a:pt x="1922358" y="1420553"/>
                  <a:pt x="1933778" y="1411980"/>
                </a:cubicBezTo>
                <a:cubicBezTo>
                  <a:pt x="1940440" y="1409123"/>
                  <a:pt x="1951860" y="1402455"/>
                  <a:pt x="1961376" y="1394835"/>
                </a:cubicBezTo>
                <a:cubicBezTo>
                  <a:pt x="1970894" y="1387216"/>
                  <a:pt x="1978506" y="1378643"/>
                  <a:pt x="1981362" y="1371975"/>
                </a:cubicBezTo>
                <a:cubicBezTo>
                  <a:pt x="1982314" y="1374833"/>
                  <a:pt x="1992782" y="1363403"/>
                  <a:pt x="1997540" y="1351020"/>
                </a:cubicBezTo>
                <a:cubicBezTo>
                  <a:pt x="2003250" y="1339591"/>
                  <a:pt x="2005154" y="1326255"/>
                  <a:pt x="2010862" y="1337685"/>
                </a:cubicBezTo>
                <a:cubicBezTo>
                  <a:pt x="2011814" y="1324350"/>
                  <a:pt x="2009910" y="1315778"/>
                  <a:pt x="2008008" y="1310063"/>
                </a:cubicBezTo>
                <a:cubicBezTo>
                  <a:pt x="2006104" y="1304348"/>
                  <a:pt x="2004202" y="1300538"/>
                  <a:pt x="2002298" y="1296728"/>
                </a:cubicBezTo>
                <a:cubicBezTo>
                  <a:pt x="1998490" y="1289108"/>
                  <a:pt x="1994686" y="1281488"/>
                  <a:pt x="1998490" y="1253866"/>
                </a:cubicBezTo>
                <a:cubicBezTo>
                  <a:pt x="1994686" y="1264343"/>
                  <a:pt x="1992782" y="1255770"/>
                  <a:pt x="1990878" y="1246249"/>
                </a:cubicBezTo>
                <a:cubicBezTo>
                  <a:pt x="1988974" y="1237677"/>
                  <a:pt x="1988022" y="1228152"/>
                  <a:pt x="1984216" y="1240534"/>
                </a:cubicBezTo>
                <a:cubicBezTo>
                  <a:pt x="1987070" y="1251008"/>
                  <a:pt x="1988022" y="1271963"/>
                  <a:pt x="1988974" y="1291966"/>
                </a:cubicBezTo>
                <a:cubicBezTo>
                  <a:pt x="1988974" y="1302443"/>
                  <a:pt x="1988974" y="1311968"/>
                  <a:pt x="1988022" y="1320541"/>
                </a:cubicBezTo>
                <a:cubicBezTo>
                  <a:pt x="1987070" y="1329113"/>
                  <a:pt x="1985168" y="1335780"/>
                  <a:pt x="1983266" y="1340543"/>
                </a:cubicBezTo>
                <a:cubicBezTo>
                  <a:pt x="1983266" y="1322445"/>
                  <a:pt x="1976602" y="1299585"/>
                  <a:pt x="1970894" y="1271010"/>
                </a:cubicBezTo>
                <a:cubicBezTo>
                  <a:pt x="1975650" y="1291966"/>
                  <a:pt x="1976602" y="1261485"/>
                  <a:pt x="1977554" y="1248150"/>
                </a:cubicBezTo>
                <a:cubicBezTo>
                  <a:pt x="1975650" y="1244345"/>
                  <a:pt x="1972796" y="1240534"/>
                  <a:pt x="1970894" y="1235772"/>
                </a:cubicBezTo>
                <a:cubicBezTo>
                  <a:pt x="1973748" y="1233867"/>
                  <a:pt x="1974700" y="1230057"/>
                  <a:pt x="1976602" y="1224341"/>
                </a:cubicBezTo>
                <a:cubicBezTo>
                  <a:pt x="1978506" y="1218627"/>
                  <a:pt x="1979458" y="1211959"/>
                  <a:pt x="1981362" y="1203387"/>
                </a:cubicBezTo>
                <a:cubicBezTo>
                  <a:pt x="1985168" y="1187194"/>
                  <a:pt x="1991830" y="1166239"/>
                  <a:pt x="2003250" y="1146237"/>
                </a:cubicBezTo>
                <a:cubicBezTo>
                  <a:pt x="2014670" y="1127187"/>
                  <a:pt x="2029896" y="1109089"/>
                  <a:pt x="2045122" y="1096706"/>
                </a:cubicBezTo>
                <a:cubicBezTo>
                  <a:pt x="2061302" y="1084324"/>
                  <a:pt x="2076528" y="1076703"/>
                  <a:pt x="2087946" y="1075751"/>
                </a:cubicBezTo>
                <a:cubicBezTo>
                  <a:pt x="2064156" y="1088133"/>
                  <a:pt x="2050834" y="1107183"/>
                  <a:pt x="2034654" y="1110042"/>
                </a:cubicBezTo>
                <a:cubicBezTo>
                  <a:pt x="2026090" y="1120519"/>
                  <a:pt x="2023234" y="1126234"/>
                  <a:pt x="2023234" y="1128138"/>
                </a:cubicBezTo>
                <a:cubicBezTo>
                  <a:pt x="2023234" y="1130996"/>
                  <a:pt x="2026090" y="1130043"/>
                  <a:pt x="2028944" y="1129091"/>
                </a:cubicBezTo>
                <a:cubicBezTo>
                  <a:pt x="2035606" y="1126234"/>
                  <a:pt x="2044170" y="1122424"/>
                  <a:pt x="2038462" y="1132902"/>
                </a:cubicBezTo>
                <a:cubicBezTo>
                  <a:pt x="2066058" y="1108136"/>
                  <a:pt x="2104126" y="1082419"/>
                  <a:pt x="2146950" y="1065273"/>
                </a:cubicBezTo>
                <a:cubicBezTo>
                  <a:pt x="2167886" y="1056701"/>
                  <a:pt x="2189774" y="1049082"/>
                  <a:pt x="2211664" y="1044318"/>
                </a:cubicBezTo>
                <a:cubicBezTo>
                  <a:pt x="2222132" y="1041462"/>
                  <a:pt x="2232600" y="1039556"/>
                  <a:pt x="2243068" y="1038603"/>
                </a:cubicBezTo>
                <a:cubicBezTo>
                  <a:pt x="2252586" y="1037651"/>
                  <a:pt x="2261150" y="1036699"/>
                  <a:pt x="2270666" y="1036699"/>
                </a:cubicBezTo>
                <a:cubicBezTo>
                  <a:pt x="2263054" y="1034793"/>
                  <a:pt x="2253538" y="1035746"/>
                  <a:pt x="2243068" y="1036699"/>
                </a:cubicBezTo>
                <a:cubicBezTo>
                  <a:pt x="2232600" y="1037651"/>
                  <a:pt x="2223084" y="1038603"/>
                  <a:pt x="2220228" y="1035746"/>
                </a:cubicBezTo>
                <a:cubicBezTo>
                  <a:pt x="2226890" y="1033841"/>
                  <a:pt x="2233552" y="1031937"/>
                  <a:pt x="2241166" y="1030031"/>
                </a:cubicBezTo>
                <a:cubicBezTo>
                  <a:pt x="2245922" y="1029078"/>
                  <a:pt x="2247826" y="1028126"/>
                  <a:pt x="2250682" y="1028126"/>
                </a:cubicBezTo>
                <a:cubicBezTo>
                  <a:pt x="2253538" y="1028126"/>
                  <a:pt x="2256392" y="1027173"/>
                  <a:pt x="2259246" y="1027173"/>
                </a:cubicBezTo>
                <a:cubicBezTo>
                  <a:pt x="2269714" y="1026221"/>
                  <a:pt x="2283038" y="1026221"/>
                  <a:pt x="2298266" y="1026221"/>
                </a:cubicBezTo>
                <a:cubicBezTo>
                  <a:pt x="2298266" y="1026221"/>
                  <a:pt x="2299218" y="1026221"/>
                  <a:pt x="2299218" y="1026221"/>
                </a:cubicBezTo>
                <a:lnTo>
                  <a:pt x="2299218" y="1025267"/>
                </a:lnTo>
                <a:lnTo>
                  <a:pt x="2299218" y="1023363"/>
                </a:lnTo>
                <a:lnTo>
                  <a:pt x="2298266" y="1019553"/>
                </a:lnTo>
                <a:lnTo>
                  <a:pt x="2297314" y="1010982"/>
                </a:lnTo>
                <a:cubicBezTo>
                  <a:pt x="2296362" y="1004314"/>
                  <a:pt x="2295410" y="997647"/>
                  <a:pt x="2294458" y="990978"/>
                </a:cubicBezTo>
                <a:cubicBezTo>
                  <a:pt x="2291602" y="976692"/>
                  <a:pt x="2287798" y="959546"/>
                  <a:pt x="2283990" y="944306"/>
                </a:cubicBezTo>
                <a:lnTo>
                  <a:pt x="2279232" y="958593"/>
                </a:lnTo>
                <a:cubicBezTo>
                  <a:pt x="2267812" y="905253"/>
                  <a:pt x="2268762" y="939543"/>
                  <a:pt x="2251634" y="883346"/>
                </a:cubicBezTo>
                <a:cubicBezTo>
                  <a:pt x="2253538" y="885251"/>
                  <a:pt x="2259246" y="890967"/>
                  <a:pt x="2254488" y="878583"/>
                </a:cubicBezTo>
                <a:cubicBezTo>
                  <a:pt x="2237358" y="832863"/>
                  <a:pt x="2244972" y="876678"/>
                  <a:pt x="2232600" y="847151"/>
                </a:cubicBezTo>
                <a:cubicBezTo>
                  <a:pt x="2228794" y="819528"/>
                  <a:pt x="2224986" y="811907"/>
                  <a:pt x="2220228" y="804288"/>
                </a:cubicBezTo>
                <a:cubicBezTo>
                  <a:pt x="2217374" y="799526"/>
                  <a:pt x="2214518" y="795716"/>
                  <a:pt x="2212614" y="789048"/>
                </a:cubicBezTo>
                <a:cubicBezTo>
                  <a:pt x="2210712" y="782381"/>
                  <a:pt x="2208810" y="770950"/>
                  <a:pt x="2213566" y="754758"/>
                </a:cubicBezTo>
                <a:cubicBezTo>
                  <a:pt x="2216422" y="749042"/>
                  <a:pt x="2219278" y="741423"/>
                  <a:pt x="2224986" y="734756"/>
                </a:cubicBezTo>
                <a:cubicBezTo>
                  <a:pt x="2222132" y="736661"/>
                  <a:pt x="2220228" y="737612"/>
                  <a:pt x="2218326" y="739518"/>
                </a:cubicBezTo>
                <a:cubicBezTo>
                  <a:pt x="2228794" y="723325"/>
                  <a:pt x="2244020" y="710942"/>
                  <a:pt x="2259246" y="701418"/>
                </a:cubicBezTo>
                <a:cubicBezTo>
                  <a:pt x="2274474" y="691893"/>
                  <a:pt x="2289700" y="684272"/>
                  <a:pt x="2304926" y="675701"/>
                </a:cubicBezTo>
                <a:cubicBezTo>
                  <a:pt x="2320154" y="667128"/>
                  <a:pt x="2335380" y="658556"/>
                  <a:pt x="2350606" y="649982"/>
                </a:cubicBezTo>
                <a:cubicBezTo>
                  <a:pt x="2365834" y="641410"/>
                  <a:pt x="2381060" y="633791"/>
                  <a:pt x="2395334" y="627124"/>
                </a:cubicBezTo>
                <a:cubicBezTo>
                  <a:pt x="2391528" y="630933"/>
                  <a:pt x="2346800" y="648077"/>
                  <a:pt x="2355366" y="653793"/>
                </a:cubicBezTo>
                <a:cubicBezTo>
                  <a:pt x="2381060" y="643316"/>
                  <a:pt x="2405802" y="632838"/>
                  <a:pt x="2430546" y="623312"/>
                </a:cubicBezTo>
                <a:cubicBezTo>
                  <a:pt x="2434354" y="619503"/>
                  <a:pt x="2465758" y="605216"/>
                  <a:pt x="2443870" y="609026"/>
                </a:cubicBezTo>
                <a:cubicBezTo>
                  <a:pt x="2433402" y="611882"/>
                  <a:pt x="2423884" y="617598"/>
                  <a:pt x="2417222" y="621408"/>
                </a:cubicBezTo>
                <a:lnTo>
                  <a:pt x="2424836" y="612836"/>
                </a:lnTo>
                <a:cubicBezTo>
                  <a:pt x="2496210" y="588071"/>
                  <a:pt x="2425788" y="627124"/>
                  <a:pt x="2429594" y="633791"/>
                </a:cubicBezTo>
                <a:cubicBezTo>
                  <a:pt x="2464806" y="615693"/>
                  <a:pt x="2480984" y="617598"/>
                  <a:pt x="2505726" y="607121"/>
                </a:cubicBezTo>
                <a:cubicBezTo>
                  <a:pt x="2514292" y="594738"/>
                  <a:pt x="2454338" y="618551"/>
                  <a:pt x="2482886" y="597595"/>
                </a:cubicBezTo>
                <a:cubicBezTo>
                  <a:pt x="2493356" y="590927"/>
                  <a:pt x="2517146" y="581403"/>
                  <a:pt x="2541890" y="573782"/>
                </a:cubicBezTo>
                <a:cubicBezTo>
                  <a:pt x="2566634" y="566163"/>
                  <a:pt x="2592330" y="559496"/>
                  <a:pt x="2606602" y="558543"/>
                </a:cubicBezTo>
                <a:cubicBezTo>
                  <a:pt x="2621830" y="543303"/>
                  <a:pt x="2657994" y="529015"/>
                  <a:pt x="2689398" y="516633"/>
                </a:cubicBezTo>
                <a:cubicBezTo>
                  <a:pt x="2721754" y="505203"/>
                  <a:pt x="2749354" y="494725"/>
                  <a:pt x="2747450" y="488058"/>
                </a:cubicBezTo>
                <a:cubicBezTo>
                  <a:pt x="2745546" y="489963"/>
                  <a:pt x="2759822" y="489963"/>
                  <a:pt x="2776950" y="482343"/>
                </a:cubicBezTo>
                <a:lnTo>
                  <a:pt x="2765530" y="482343"/>
                </a:lnTo>
                <a:cubicBezTo>
                  <a:pt x="2815970" y="457578"/>
                  <a:pt x="2821678" y="476628"/>
                  <a:pt x="2853084" y="463292"/>
                </a:cubicBezTo>
                <a:cubicBezTo>
                  <a:pt x="2852132" y="460436"/>
                  <a:pt x="2841664" y="462341"/>
                  <a:pt x="2835002" y="461388"/>
                </a:cubicBezTo>
                <a:cubicBezTo>
                  <a:pt x="2870214" y="449006"/>
                  <a:pt x="2899714" y="444243"/>
                  <a:pt x="2928266" y="439481"/>
                </a:cubicBezTo>
                <a:cubicBezTo>
                  <a:pt x="2957766" y="433765"/>
                  <a:pt x="2986318" y="429003"/>
                  <a:pt x="3020578" y="414715"/>
                </a:cubicBezTo>
                <a:cubicBezTo>
                  <a:pt x="3017722" y="413763"/>
                  <a:pt x="3014866" y="412811"/>
                  <a:pt x="3007254" y="415668"/>
                </a:cubicBezTo>
                <a:cubicBezTo>
                  <a:pt x="3004398" y="414715"/>
                  <a:pt x="3016770" y="410906"/>
                  <a:pt x="3041514" y="408048"/>
                </a:cubicBezTo>
                <a:cubicBezTo>
                  <a:pt x="3033900" y="411858"/>
                  <a:pt x="3025334" y="416621"/>
                  <a:pt x="3017722" y="420431"/>
                </a:cubicBezTo>
                <a:cubicBezTo>
                  <a:pt x="3059594" y="426146"/>
                  <a:pt x="3115742" y="386141"/>
                  <a:pt x="3176650" y="375663"/>
                </a:cubicBezTo>
                <a:cubicBezTo>
                  <a:pt x="3169988" y="373757"/>
                  <a:pt x="3126210" y="385188"/>
                  <a:pt x="3148098" y="374711"/>
                </a:cubicBezTo>
                <a:cubicBezTo>
                  <a:pt x="3187118" y="365185"/>
                  <a:pt x="3188070" y="384236"/>
                  <a:pt x="3231846" y="364233"/>
                </a:cubicBezTo>
                <a:cubicBezTo>
                  <a:pt x="3210910" y="367091"/>
                  <a:pt x="3214716" y="357566"/>
                  <a:pt x="3194730" y="360423"/>
                </a:cubicBezTo>
                <a:cubicBezTo>
                  <a:pt x="3225184" y="351851"/>
                  <a:pt x="3245170" y="342326"/>
                  <a:pt x="3257540" y="346136"/>
                </a:cubicBezTo>
                <a:cubicBezTo>
                  <a:pt x="3266106" y="344231"/>
                  <a:pt x="3268960" y="340421"/>
                  <a:pt x="3268960" y="338516"/>
                </a:cubicBezTo>
                <a:cubicBezTo>
                  <a:pt x="3289898" y="339468"/>
                  <a:pt x="3320350" y="328991"/>
                  <a:pt x="3340334" y="323276"/>
                </a:cubicBezTo>
                <a:lnTo>
                  <a:pt x="3334626" y="321371"/>
                </a:lnTo>
                <a:cubicBezTo>
                  <a:pt x="3355562" y="326133"/>
                  <a:pt x="3371740" y="323276"/>
                  <a:pt x="3387918" y="317561"/>
                </a:cubicBezTo>
                <a:cubicBezTo>
                  <a:pt x="3404096" y="312798"/>
                  <a:pt x="3420274" y="304226"/>
                  <a:pt x="3443114" y="297558"/>
                </a:cubicBezTo>
                <a:lnTo>
                  <a:pt x="3434550" y="295653"/>
                </a:lnTo>
                <a:cubicBezTo>
                  <a:pt x="3444066" y="293748"/>
                  <a:pt x="3456438" y="290892"/>
                  <a:pt x="3469762" y="286128"/>
                </a:cubicBezTo>
                <a:cubicBezTo>
                  <a:pt x="3483084" y="281366"/>
                  <a:pt x="3497358" y="273746"/>
                  <a:pt x="3507828" y="262316"/>
                </a:cubicBezTo>
                <a:cubicBezTo>
                  <a:pt x="3502118" y="264221"/>
                  <a:pt x="3496408" y="265173"/>
                  <a:pt x="3490698" y="266126"/>
                </a:cubicBezTo>
                <a:cubicBezTo>
                  <a:pt x="3502118" y="262316"/>
                  <a:pt x="3516394" y="250886"/>
                  <a:pt x="3525910" y="239456"/>
                </a:cubicBezTo>
                <a:cubicBezTo>
                  <a:pt x="3535426" y="228978"/>
                  <a:pt x="3539234" y="218501"/>
                  <a:pt x="3544942" y="212786"/>
                </a:cubicBezTo>
                <a:cubicBezTo>
                  <a:pt x="3544942" y="209928"/>
                  <a:pt x="3541136" y="213738"/>
                  <a:pt x="3538282" y="213738"/>
                </a:cubicBezTo>
                <a:cubicBezTo>
                  <a:pt x="3535426" y="214691"/>
                  <a:pt x="3534474" y="212786"/>
                  <a:pt x="3534474" y="201356"/>
                </a:cubicBezTo>
                <a:cubicBezTo>
                  <a:pt x="3534474" y="200403"/>
                  <a:pt x="3535426" y="197546"/>
                  <a:pt x="3536378" y="194688"/>
                </a:cubicBezTo>
                <a:cubicBezTo>
                  <a:pt x="3536378" y="192783"/>
                  <a:pt x="3536378" y="191831"/>
                  <a:pt x="3536378" y="189926"/>
                </a:cubicBezTo>
                <a:cubicBezTo>
                  <a:pt x="3536378" y="188021"/>
                  <a:pt x="3536378" y="186116"/>
                  <a:pt x="3535426" y="184211"/>
                </a:cubicBezTo>
                <a:cubicBezTo>
                  <a:pt x="3534474" y="182306"/>
                  <a:pt x="3534474" y="180401"/>
                  <a:pt x="3533522" y="178497"/>
                </a:cubicBezTo>
                <a:cubicBezTo>
                  <a:pt x="3532570" y="176591"/>
                  <a:pt x="3531618" y="174686"/>
                  <a:pt x="3530668" y="172781"/>
                </a:cubicBezTo>
                <a:cubicBezTo>
                  <a:pt x="3529716" y="168971"/>
                  <a:pt x="3525910" y="166113"/>
                  <a:pt x="3524006" y="165161"/>
                </a:cubicBezTo>
                <a:cubicBezTo>
                  <a:pt x="3522102" y="167066"/>
                  <a:pt x="3522102" y="172781"/>
                  <a:pt x="3527812" y="178497"/>
                </a:cubicBezTo>
                <a:cubicBezTo>
                  <a:pt x="3530668" y="183258"/>
                  <a:pt x="3529716" y="180401"/>
                  <a:pt x="3530668" y="177544"/>
                </a:cubicBezTo>
                <a:cubicBezTo>
                  <a:pt x="3531618" y="181353"/>
                  <a:pt x="3530668" y="185163"/>
                  <a:pt x="3530668" y="188021"/>
                </a:cubicBezTo>
                <a:cubicBezTo>
                  <a:pt x="3528764" y="186116"/>
                  <a:pt x="3527812" y="184211"/>
                  <a:pt x="3526862" y="182306"/>
                </a:cubicBezTo>
                <a:cubicBezTo>
                  <a:pt x="3525910" y="180401"/>
                  <a:pt x="3524958" y="179448"/>
                  <a:pt x="3524006" y="177544"/>
                </a:cubicBezTo>
                <a:cubicBezTo>
                  <a:pt x="3523054" y="174686"/>
                  <a:pt x="3522102" y="171828"/>
                  <a:pt x="3521150" y="168971"/>
                </a:cubicBezTo>
                <a:cubicBezTo>
                  <a:pt x="3520198" y="166113"/>
                  <a:pt x="3518296" y="163256"/>
                  <a:pt x="3516394" y="159446"/>
                </a:cubicBezTo>
                <a:cubicBezTo>
                  <a:pt x="3513538" y="155636"/>
                  <a:pt x="3509730" y="150873"/>
                  <a:pt x="3504022" y="144206"/>
                </a:cubicBezTo>
                <a:cubicBezTo>
                  <a:pt x="3500214" y="142301"/>
                  <a:pt x="3501166" y="145158"/>
                  <a:pt x="3503070" y="149921"/>
                </a:cubicBezTo>
                <a:cubicBezTo>
                  <a:pt x="3504022" y="153731"/>
                  <a:pt x="3506876" y="159446"/>
                  <a:pt x="3506876" y="162303"/>
                </a:cubicBezTo>
                <a:cubicBezTo>
                  <a:pt x="3501166" y="153731"/>
                  <a:pt x="3495456" y="145158"/>
                  <a:pt x="3487842" y="134681"/>
                </a:cubicBezTo>
                <a:cubicBezTo>
                  <a:pt x="3481182" y="125156"/>
                  <a:pt x="3472616" y="113726"/>
                  <a:pt x="3465002" y="101343"/>
                </a:cubicBezTo>
                <a:cubicBezTo>
                  <a:pt x="3457390" y="88961"/>
                  <a:pt x="3448826" y="74673"/>
                  <a:pt x="3443114" y="57528"/>
                </a:cubicBezTo>
                <a:cubicBezTo>
                  <a:pt x="3437406" y="39431"/>
                  <a:pt x="3434550" y="19428"/>
                  <a:pt x="3436454" y="378"/>
                </a:cubicBezTo>
                <a:close/>
              </a:path>
            </a:pathLst>
          </a:custGeom>
          <a:solidFill>
            <a:schemeClr val="tx1"/>
          </a:solidFill>
          <a:ln w="9500"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11" name="Content Placeholder 2">
            <a:extLst>
              <a:ext uri="{FF2B5EF4-FFF2-40B4-BE49-F238E27FC236}">
                <a16:creationId xmlns:a16="http://schemas.microsoft.com/office/drawing/2014/main" id="{02783859-8070-AB3D-16BB-0580737EA6AD}"/>
              </a:ext>
            </a:extLst>
          </p:cNvPr>
          <p:cNvSpPr txBox="1">
            <a:spLocks/>
          </p:cNvSpPr>
          <p:nvPr/>
        </p:nvSpPr>
        <p:spPr>
          <a:xfrm>
            <a:off x="4054630" y="2501011"/>
            <a:ext cx="7729728" cy="3101983"/>
          </a:xfrm>
          <a:prstGeom prst="rect">
            <a:avLst/>
          </a:prstGeom>
        </p:spPr>
        <p:txBody>
          <a:bodyPr>
            <a:normAutofit fontScale="77500" lnSpcReduction="20000"/>
          </a:bodyPr>
          <a:lstStyle>
            <a:lvl1pPr marL="228555" indent="-228555" algn="l" defTabSz="914217" rtl="0" eaLnBrk="1" latinLnBrk="0" hangingPunct="1">
              <a:lnSpc>
                <a:spcPts val="2100"/>
              </a:lnSpc>
              <a:spcBef>
                <a:spcPts val="1000"/>
              </a:spcBef>
              <a:buFont typeface="Arial" panose="020B0604020202020204" pitchFamily="34" charset="0"/>
              <a:buChar char="•"/>
              <a:defRPr lang="en-US" sz="2000" b="0" i="0" kern="1200" dirty="0" smtClean="0">
                <a:solidFill>
                  <a:schemeClr val="tx1"/>
                </a:solidFill>
                <a:effectLst/>
                <a:latin typeface="Jura" pitchFamily="2" charset="0"/>
                <a:ea typeface="Open Sans Light" panose="020B0306030504020204" pitchFamily="34" charset="0"/>
                <a:cs typeface="Open Sans" charset="0"/>
              </a:defRPr>
            </a:lvl1pPr>
            <a:lvl2pPr marL="685663" indent="-228555" algn="l" defTabSz="914217" rtl="0" eaLnBrk="1" latinLnBrk="0" hangingPunct="1">
              <a:lnSpc>
                <a:spcPts val="2100"/>
              </a:lnSpc>
              <a:spcBef>
                <a:spcPts val="500"/>
              </a:spcBef>
              <a:buFont typeface="Arial" panose="020B0604020202020204" pitchFamily="34" charset="0"/>
              <a:buChar char="•"/>
              <a:defRPr lang="en-US" sz="1600" b="0" i="0" kern="1200" dirty="0" smtClean="0">
                <a:solidFill>
                  <a:schemeClr val="tx1"/>
                </a:solidFill>
                <a:effectLst/>
                <a:latin typeface="Jura" pitchFamily="2" charset="0"/>
                <a:ea typeface="Open Sans Light" panose="020B0306030504020204" pitchFamily="34" charset="0"/>
                <a:cs typeface="Open Sans" charset="0"/>
              </a:defRPr>
            </a:lvl2pPr>
            <a:lvl3pPr marL="1142772" indent="-228555" algn="l" defTabSz="914217" rtl="0" eaLnBrk="1" latinLnBrk="0" hangingPunct="1">
              <a:lnSpc>
                <a:spcPts val="2100"/>
              </a:lnSpc>
              <a:spcBef>
                <a:spcPts val="500"/>
              </a:spcBef>
              <a:buFont typeface="Arial" panose="020B0604020202020204" pitchFamily="34" charset="0"/>
              <a:buChar char="•"/>
              <a:defRPr lang="en-US" sz="1400" b="0" i="0" kern="1200" dirty="0" smtClean="0">
                <a:solidFill>
                  <a:schemeClr val="tx1"/>
                </a:solidFill>
                <a:effectLst/>
                <a:latin typeface="Jura" pitchFamily="2" charset="0"/>
                <a:ea typeface="Open Sans Light" panose="020B0306030504020204" pitchFamily="34" charset="0"/>
                <a:cs typeface="Open Sans" charset="0"/>
              </a:defRPr>
            </a:lvl3pPr>
            <a:lvl4pPr marL="1599880" indent="-228555" algn="l" defTabSz="914217" rtl="0" eaLnBrk="1" latinLnBrk="0" hangingPunct="1">
              <a:lnSpc>
                <a:spcPts val="2100"/>
              </a:lnSpc>
              <a:spcBef>
                <a:spcPts val="500"/>
              </a:spcBef>
              <a:buFont typeface="Arial" panose="020B0604020202020204" pitchFamily="34" charset="0"/>
              <a:buChar char="•"/>
              <a:defRPr lang="en-US" sz="1200" b="0" i="0" kern="1200" dirty="0" smtClean="0">
                <a:solidFill>
                  <a:schemeClr val="tx1"/>
                </a:solidFill>
                <a:effectLst/>
                <a:latin typeface="Jura" pitchFamily="2" charset="0"/>
                <a:ea typeface="Open Sans Light" panose="020B0306030504020204" pitchFamily="34" charset="0"/>
                <a:cs typeface="Open Sans" charset="0"/>
              </a:defRPr>
            </a:lvl4pPr>
            <a:lvl5pPr marL="2056989" indent="-228555" algn="l" defTabSz="914217" rtl="0" eaLnBrk="1" latinLnBrk="0" hangingPunct="1">
              <a:lnSpc>
                <a:spcPts val="2100"/>
              </a:lnSpc>
              <a:spcBef>
                <a:spcPts val="500"/>
              </a:spcBef>
              <a:buFont typeface="Arial" panose="020B0604020202020204" pitchFamily="34" charset="0"/>
              <a:buChar char="•"/>
              <a:defRPr lang="en-US" sz="1200" b="0" i="0" kern="1200" dirty="0">
                <a:solidFill>
                  <a:schemeClr val="tx1"/>
                </a:solidFill>
                <a:effectLst/>
                <a:latin typeface="Jura" pitchFamily="2" charset="0"/>
                <a:ea typeface="Open Sans Light" panose="020B0306030504020204" pitchFamily="34" charset="0"/>
                <a:cs typeface="Open Sans" charset="0"/>
              </a:defRPr>
            </a:lvl5pPr>
            <a:lvl6pPr marL="2514097"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206"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314"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423"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Font typeface="Arial" panose="020B0604020202020204" pitchFamily="34" charset="0"/>
              <a:buNone/>
            </a:pPr>
            <a:r>
              <a:rPr lang="en-ZA" dirty="0">
                <a:latin typeface="Century Gothic" panose="020B0502020202020204" pitchFamily="34" charset="0"/>
              </a:rPr>
              <a:t>The person in charge of the process of acquiring information through the electronic process has the responsibility for ensuring that certain standards are met because this kind of evidence can easily be modified and or duplicated. </a:t>
            </a:r>
          </a:p>
          <a:p>
            <a:pPr algn="just"/>
            <a:endParaRPr lang="en-ZA" dirty="0">
              <a:latin typeface="Century Gothic" panose="020B0502020202020204" pitchFamily="34" charset="0"/>
            </a:endParaRPr>
          </a:p>
          <a:p>
            <a:pPr marL="0" indent="0" algn="just">
              <a:lnSpc>
                <a:spcPct val="115000"/>
              </a:lnSpc>
              <a:spcBef>
                <a:spcPts val="0"/>
              </a:spcBef>
              <a:spcAft>
                <a:spcPts val="800"/>
              </a:spcAft>
              <a:buFont typeface="Arial" panose="020B0604020202020204" pitchFamily="34" charset="0"/>
              <a:buNone/>
            </a:pPr>
            <a:r>
              <a:rPr lang="en-ZA" dirty="0">
                <a:latin typeface="Century Gothic" panose="020B0502020202020204" pitchFamily="34" charset="0"/>
                <a:ea typeface="Calibri" panose="020F0502020204030204" pitchFamily="34" charset="0"/>
                <a:cs typeface="Times New Roman" panose="02020603050405020304" pitchFamily="18" charset="0"/>
              </a:rPr>
              <a:t>“The danger with such digital evidence is that it can easily be created, tampered with or modified in one way or another. Courts should therefore be very careful before admitting it especially if such evidence is contested.</a:t>
            </a:r>
            <a:r>
              <a:rPr lang="en-ZA" dirty="0">
                <a:latin typeface="Century Gothic" panose="020B0502020202020204" pitchFamily="34" charset="0"/>
              </a:rPr>
              <a:t> Where digital evidence is uncontested, courts are known to rely on it.”</a:t>
            </a:r>
            <a:endParaRPr lang="en-ZA" sz="2400" dirty="0">
              <a:latin typeface="Century Gothic" panose="020B0502020202020204" pitchFamily="34" charset="0"/>
              <a:ea typeface="Calibri" panose="020F0502020204030204" pitchFamily="34" charset="0"/>
              <a:cs typeface="Times New Roman" panose="02020603050405020304" pitchFamily="18" charset="0"/>
            </a:endParaRPr>
          </a:p>
          <a:p>
            <a:pPr marL="0" indent="0" algn="just">
              <a:spcBef>
                <a:spcPts val="0"/>
              </a:spcBef>
              <a:buFont typeface="Arial" panose="020B0604020202020204" pitchFamily="34" charset="0"/>
              <a:buNone/>
            </a:pPr>
            <a:r>
              <a:rPr lang="en-ZA" sz="1800" i="1" u="sng" dirty="0">
                <a:solidFill>
                  <a:srgbClr val="0563C1"/>
                </a:solidFill>
                <a:latin typeface="Century Gothic" panose="020B0502020202020204" pitchFamily="34" charset="0"/>
                <a:ea typeface="Calibri" panose="020F0502020204030204" pitchFamily="34" charset="0"/>
                <a:cs typeface="Times New Roman" panose="02020603050405020304" pitchFamily="18" charset="0"/>
              </a:rPr>
              <a:t>Coil Ltd v Attorney General (CIVIL SUIT NO.799 OF 2014) Accessed at </a:t>
            </a:r>
            <a:r>
              <a:rPr lang="en-ZA" sz="1800" i="1" u="sng" dirty="0">
                <a:solidFill>
                  <a:srgbClr val="0563C1"/>
                </a:solidFill>
                <a:latin typeface="Century Gothic" panose="020B0502020202020204" pitchFamily="34" charset="0"/>
                <a:ea typeface="Calibri" panose="020F0502020204030204" pitchFamily="34" charset="0"/>
                <a:cs typeface="Times New Roman" panose="02020603050405020304" pitchFamily="18" charset="0"/>
                <a:hlinkClick r:id="rId3">
                  <a:extLst>
                    <a:ext uri="{A12FA001-AC4F-418D-AE19-62706E023703}">
                      <ahyp:hlinkClr xmlns:ahyp="http://schemas.microsoft.com/office/drawing/2018/hyperlinkcolor" val="tx"/>
                    </a:ext>
                  </a:extLst>
                </a:hlinkClick>
              </a:rPr>
              <a:t>https://ulii.org/ug/judgment/commercial-court-uganda/2020/3</a:t>
            </a:r>
            <a:endParaRPr lang="en-ZA" dirty="0">
              <a:latin typeface="Century Gothic" panose="020B0502020202020204" pitchFamily="34" charset="0"/>
            </a:endParaRPr>
          </a:p>
        </p:txBody>
      </p:sp>
      <p:sp>
        <p:nvSpPr>
          <p:cNvPr id="12" name="Freeform 11">
            <a:extLst>
              <a:ext uri="{FF2B5EF4-FFF2-40B4-BE49-F238E27FC236}">
                <a16:creationId xmlns:a16="http://schemas.microsoft.com/office/drawing/2014/main" id="{9BD05578-2BBE-7738-4715-6CAD6056153C}"/>
              </a:ext>
            </a:extLst>
          </p:cNvPr>
          <p:cNvSpPr/>
          <p:nvPr/>
        </p:nvSpPr>
        <p:spPr>
          <a:xfrm>
            <a:off x="6740396" y="1518810"/>
            <a:ext cx="974120" cy="833611"/>
          </a:xfrm>
          <a:custGeom>
            <a:avLst/>
            <a:gdLst>
              <a:gd name="connsiteX0" fmla="*/ 560145 w 1948239"/>
              <a:gd name="connsiteY0" fmla="*/ 1648531 h 1667221"/>
              <a:gd name="connsiteX1" fmla="*/ 582677 w 1948239"/>
              <a:gd name="connsiteY1" fmla="*/ 1650706 h 1667221"/>
              <a:gd name="connsiteX2" fmla="*/ 575942 w 1948239"/>
              <a:gd name="connsiteY2" fmla="*/ 1650697 h 1667221"/>
              <a:gd name="connsiteX3" fmla="*/ 547629 w 1948239"/>
              <a:gd name="connsiteY3" fmla="*/ 1647322 h 1667221"/>
              <a:gd name="connsiteX4" fmla="*/ 558291 w 1948239"/>
              <a:gd name="connsiteY4" fmla="*/ 1648276 h 1667221"/>
              <a:gd name="connsiteX5" fmla="*/ 560145 w 1948239"/>
              <a:gd name="connsiteY5" fmla="*/ 1648531 h 1667221"/>
              <a:gd name="connsiteX6" fmla="*/ 1035048 w 1948239"/>
              <a:gd name="connsiteY6" fmla="*/ 1645899 h 1667221"/>
              <a:gd name="connsiteX7" fmla="*/ 1002074 w 1948239"/>
              <a:gd name="connsiteY7" fmla="*/ 1655848 h 1667221"/>
              <a:gd name="connsiteX8" fmla="*/ 959066 w 1948239"/>
              <a:gd name="connsiteY8" fmla="*/ 1665798 h 1667221"/>
              <a:gd name="connsiteX9" fmla="*/ 1035048 w 1948239"/>
              <a:gd name="connsiteY9" fmla="*/ 1645899 h 1667221"/>
              <a:gd name="connsiteX10" fmla="*/ 1139699 w 1948239"/>
              <a:gd name="connsiteY10" fmla="*/ 1628844 h 1667221"/>
              <a:gd name="connsiteX11" fmla="*/ 1137849 w 1948239"/>
              <a:gd name="connsiteY11" fmla="*/ 1630679 h 1667221"/>
              <a:gd name="connsiteX12" fmla="*/ 1135061 w 1948239"/>
              <a:gd name="connsiteY12" fmla="*/ 1629244 h 1667221"/>
              <a:gd name="connsiteX13" fmla="*/ 1057984 w 1948239"/>
              <a:gd name="connsiteY13" fmla="*/ 1590468 h 1667221"/>
              <a:gd name="connsiteX14" fmla="*/ 1000641 w 1948239"/>
              <a:gd name="connsiteY14" fmla="*/ 1600418 h 1667221"/>
              <a:gd name="connsiteX15" fmla="*/ 1090957 w 1948239"/>
              <a:gd name="connsiteY15" fmla="*/ 1596154 h 1667221"/>
              <a:gd name="connsiteX16" fmla="*/ 1059418 w 1948239"/>
              <a:gd name="connsiteY16" fmla="*/ 1597575 h 1667221"/>
              <a:gd name="connsiteX17" fmla="*/ 1066585 w 1948239"/>
              <a:gd name="connsiteY17" fmla="*/ 1596154 h 1667221"/>
              <a:gd name="connsiteX18" fmla="*/ 642245 w 1948239"/>
              <a:gd name="connsiteY18" fmla="*/ 1576256 h 1667221"/>
              <a:gd name="connsiteX19" fmla="*/ 666617 w 1948239"/>
              <a:gd name="connsiteY19" fmla="*/ 1591890 h 1667221"/>
              <a:gd name="connsiteX20" fmla="*/ 650846 w 1948239"/>
              <a:gd name="connsiteY20" fmla="*/ 1590468 h 1667221"/>
              <a:gd name="connsiteX21" fmla="*/ 695288 w 1948239"/>
              <a:gd name="connsiteY21" fmla="*/ 1606103 h 1667221"/>
              <a:gd name="connsiteX22" fmla="*/ 675218 w 1948239"/>
              <a:gd name="connsiteY22" fmla="*/ 1603261 h 1667221"/>
              <a:gd name="connsiteX23" fmla="*/ 683820 w 1948239"/>
              <a:gd name="connsiteY23" fmla="*/ 1587625 h 1667221"/>
              <a:gd name="connsiteX24" fmla="*/ 642245 w 1948239"/>
              <a:gd name="connsiteY24" fmla="*/ 1576256 h 1667221"/>
              <a:gd name="connsiteX25" fmla="*/ 718987 w 1948239"/>
              <a:gd name="connsiteY25" fmla="*/ 1574456 h 1667221"/>
              <a:gd name="connsiteX26" fmla="*/ 702455 w 1948239"/>
              <a:gd name="connsiteY26" fmla="*/ 1577676 h 1667221"/>
              <a:gd name="connsiteX27" fmla="*/ 754064 w 1948239"/>
              <a:gd name="connsiteY27" fmla="*/ 1589047 h 1667221"/>
              <a:gd name="connsiteX28" fmla="*/ 718987 w 1948239"/>
              <a:gd name="connsiteY28" fmla="*/ 1574456 h 1667221"/>
              <a:gd name="connsiteX29" fmla="*/ 381333 w 1948239"/>
              <a:gd name="connsiteY29" fmla="*/ 1556357 h 1667221"/>
              <a:gd name="connsiteX30" fmla="*/ 447278 w 1948239"/>
              <a:gd name="connsiteY30" fmla="*/ 1577676 h 1667221"/>
              <a:gd name="connsiteX31" fmla="*/ 381333 w 1948239"/>
              <a:gd name="connsiteY31" fmla="*/ 1556357 h 1667221"/>
              <a:gd name="connsiteX32" fmla="*/ 1409212 w 1948239"/>
              <a:gd name="connsiteY32" fmla="*/ 1519401 h 1667221"/>
              <a:gd name="connsiteX33" fmla="*/ 1384841 w 1948239"/>
              <a:gd name="connsiteY33" fmla="*/ 1533615 h 1667221"/>
              <a:gd name="connsiteX34" fmla="*/ 1402044 w 1948239"/>
              <a:gd name="connsiteY34" fmla="*/ 1532194 h 1667221"/>
              <a:gd name="connsiteX35" fmla="*/ 290257 w 1948239"/>
              <a:gd name="connsiteY35" fmla="*/ 1489287 h 1667221"/>
              <a:gd name="connsiteX36" fmla="*/ 288151 w 1948239"/>
              <a:gd name="connsiteY36" fmla="*/ 1495239 h 1667221"/>
              <a:gd name="connsiteX37" fmla="*/ 329724 w 1948239"/>
              <a:gd name="connsiteY37" fmla="*/ 1529351 h 1667221"/>
              <a:gd name="connsiteX38" fmla="*/ 346927 w 1948239"/>
              <a:gd name="connsiteY38" fmla="*/ 1525088 h 1667221"/>
              <a:gd name="connsiteX39" fmla="*/ 319690 w 1948239"/>
              <a:gd name="connsiteY39" fmla="*/ 1498082 h 1667221"/>
              <a:gd name="connsiteX40" fmla="*/ 290257 w 1948239"/>
              <a:gd name="connsiteY40" fmla="*/ 1489287 h 1667221"/>
              <a:gd name="connsiteX41" fmla="*/ 1306498 w 1948239"/>
              <a:gd name="connsiteY41" fmla="*/ 1488997 h 1667221"/>
              <a:gd name="connsiteX42" fmla="*/ 1287357 w 1948239"/>
              <a:gd name="connsiteY42" fmla="*/ 1493818 h 1667221"/>
              <a:gd name="connsiteX43" fmla="*/ 1284179 w 1948239"/>
              <a:gd name="connsiteY43" fmla="*/ 1494378 h 1667221"/>
              <a:gd name="connsiteX44" fmla="*/ 1285924 w 1948239"/>
              <a:gd name="connsiteY44" fmla="*/ 1492396 h 1667221"/>
              <a:gd name="connsiteX45" fmla="*/ 1437884 w 1948239"/>
              <a:gd name="connsiteY45" fmla="*/ 1485290 h 1667221"/>
              <a:gd name="connsiteX46" fmla="*/ 1400611 w 1948239"/>
              <a:gd name="connsiteY46" fmla="*/ 1506610 h 1667221"/>
              <a:gd name="connsiteX47" fmla="*/ 1361903 w 1948239"/>
              <a:gd name="connsiteY47" fmla="*/ 1516560 h 1667221"/>
              <a:gd name="connsiteX48" fmla="*/ 1437884 w 1948239"/>
              <a:gd name="connsiteY48" fmla="*/ 1485290 h 1667221"/>
              <a:gd name="connsiteX49" fmla="*/ 1389142 w 1948239"/>
              <a:gd name="connsiteY49" fmla="*/ 1442650 h 1667221"/>
              <a:gd name="connsiteX50" fmla="*/ 1388971 w 1948239"/>
              <a:gd name="connsiteY50" fmla="*/ 1442811 h 1667221"/>
              <a:gd name="connsiteX51" fmla="*/ 1376239 w 1948239"/>
              <a:gd name="connsiteY51" fmla="*/ 1451178 h 1667221"/>
              <a:gd name="connsiteX52" fmla="*/ 1375386 w 1948239"/>
              <a:gd name="connsiteY52" fmla="*/ 1449993 h 1667221"/>
              <a:gd name="connsiteX53" fmla="*/ 1493793 w 1948239"/>
              <a:gd name="connsiteY53" fmla="*/ 1441229 h 1667221"/>
              <a:gd name="connsiteX54" fmla="*/ 1467988 w 1948239"/>
              <a:gd name="connsiteY54" fmla="*/ 1455442 h 1667221"/>
              <a:gd name="connsiteX55" fmla="*/ 1447918 w 1948239"/>
              <a:gd name="connsiteY55" fmla="*/ 1461128 h 1667221"/>
              <a:gd name="connsiteX56" fmla="*/ 1435017 w 1948239"/>
              <a:gd name="connsiteY56" fmla="*/ 1468233 h 1667221"/>
              <a:gd name="connsiteX57" fmla="*/ 1449353 w 1948239"/>
              <a:gd name="connsiteY57" fmla="*/ 1461128 h 1667221"/>
              <a:gd name="connsiteX58" fmla="*/ 1493793 w 1948239"/>
              <a:gd name="connsiteY58" fmla="*/ 1441229 h 1667221"/>
              <a:gd name="connsiteX59" fmla="*/ 1386812 w 1948239"/>
              <a:gd name="connsiteY59" fmla="*/ 1428968 h 1667221"/>
              <a:gd name="connsiteX60" fmla="*/ 1392008 w 1948239"/>
              <a:gd name="connsiteY60" fmla="*/ 1432699 h 1667221"/>
              <a:gd name="connsiteX61" fmla="*/ 1371938 w 1948239"/>
              <a:gd name="connsiteY61" fmla="*/ 1432699 h 1667221"/>
              <a:gd name="connsiteX62" fmla="*/ 1386812 w 1948239"/>
              <a:gd name="connsiteY62" fmla="*/ 1428968 h 1667221"/>
              <a:gd name="connsiteX63" fmla="*/ 1629984 w 1948239"/>
              <a:gd name="connsiteY63" fmla="*/ 1402852 h 1667221"/>
              <a:gd name="connsiteX64" fmla="*/ 1624252 w 1948239"/>
              <a:gd name="connsiteY64" fmla="*/ 1405694 h 1667221"/>
              <a:gd name="connsiteX65" fmla="*/ 1627116 w 1948239"/>
              <a:gd name="connsiteY65" fmla="*/ 1404273 h 1667221"/>
              <a:gd name="connsiteX66" fmla="*/ 1629984 w 1948239"/>
              <a:gd name="connsiteY66" fmla="*/ 1402852 h 1667221"/>
              <a:gd name="connsiteX67" fmla="*/ 1506695 w 1948239"/>
              <a:gd name="connsiteY67" fmla="*/ 1361633 h 1667221"/>
              <a:gd name="connsiteX68" fmla="*/ 1506695 w 1948239"/>
              <a:gd name="connsiteY68" fmla="*/ 1367318 h 1667221"/>
              <a:gd name="connsiteX69" fmla="*/ 1506695 w 1948239"/>
              <a:gd name="connsiteY69" fmla="*/ 1361633 h 1667221"/>
              <a:gd name="connsiteX70" fmla="*/ 78422 w 1948239"/>
              <a:gd name="connsiteY70" fmla="*/ 1263629 h 1667221"/>
              <a:gd name="connsiteX71" fmla="*/ 75981 w 1948239"/>
              <a:gd name="connsiteY71" fmla="*/ 1266404 h 1667221"/>
              <a:gd name="connsiteX72" fmla="*/ 90316 w 1948239"/>
              <a:gd name="connsiteY72" fmla="*/ 1304781 h 1667221"/>
              <a:gd name="connsiteX73" fmla="*/ 110387 w 1948239"/>
              <a:gd name="connsiteY73" fmla="*/ 1326100 h 1667221"/>
              <a:gd name="connsiteX74" fmla="*/ 100351 w 1948239"/>
              <a:gd name="connsiteY74" fmla="*/ 1303360 h 1667221"/>
              <a:gd name="connsiteX75" fmla="*/ 94616 w 1948239"/>
              <a:gd name="connsiteY75" fmla="*/ 1291989 h 1667221"/>
              <a:gd name="connsiteX76" fmla="*/ 90316 w 1948239"/>
              <a:gd name="connsiteY76" fmla="*/ 1280618 h 1667221"/>
              <a:gd name="connsiteX77" fmla="*/ 78422 w 1948239"/>
              <a:gd name="connsiteY77" fmla="*/ 1263629 h 1667221"/>
              <a:gd name="connsiteX78" fmla="*/ 22938 w 1948239"/>
              <a:gd name="connsiteY78" fmla="*/ 1131378 h 1667221"/>
              <a:gd name="connsiteX79" fmla="*/ 31539 w 1948239"/>
              <a:gd name="connsiteY79" fmla="*/ 1193917 h 1667221"/>
              <a:gd name="connsiteX80" fmla="*/ 24372 w 1948239"/>
              <a:gd name="connsiteY80" fmla="*/ 1162647 h 1667221"/>
              <a:gd name="connsiteX81" fmla="*/ 22938 w 1948239"/>
              <a:gd name="connsiteY81" fmla="*/ 1131378 h 1667221"/>
              <a:gd name="connsiteX82" fmla="*/ 733993 w 1948239"/>
              <a:gd name="connsiteY82" fmla="*/ 1124271 h 1667221"/>
              <a:gd name="connsiteX83" fmla="*/ 733993 w 1948239"/>
              <a:gd name="connsiteY83" fmla="*/ 1125692 h 1667221"/>
              <a:gd name="connsiteX84" fmla="*/ 729693 w 1948239"/>
              <a:gd name="connsiteY84" fmla="*/ 1127115 h 1667221"/>
              <a:gd name="connsiteX85" fmla="*/ 733993 w 1948239"/>
              <a:gd name="connsiteY85" fmla="*/ 1124271 h 1667221"/>
              <a:gd name="connsiteX86" fmla="*/ 759799 w 1948239"/>
              <a:gd name="connsiteY86" fmla="*/ 1122850 h 1667221"/>
              <a:gd name="connsiteX87" fmla="*/ 759799 w 1948239"/>
              <a:gd name="connsiteY87" fmla="*/ 1125693 h 1667221"/>
              <a:gd name="connsiteX88" fmla="*/ 748331 w 1948239"/>
              <a:gd name="connsiteY88" fmla="*/ 1128536 h 1667221"/>
              <a:gd name="connsiteX89" fmla="*/ 746896 w 1948239"/>
              <a:gd name="connsiteY89" fmla="*/ 1128536 h 1667221"/>
              <a:gd name="connsiteX90" fmla="*/ 745781 w 1948239"/>
              <a:gd name="connsiteY90" fmla="*/ 1134856 h 1667221"/>
              <a:gd name="connsiteX91" fmla="*/ 745642 w 1948239"/>
              <a:gd name="connsiteY91" fmla="*/ 1135643 h 1667221"/>
              <a:gd name="connsiteX92" fmla="*/ 749763 w 1948239"/>
              <a:gd name="connsiteY92" fmla="*/ 1142749 h 1667221"/>
              <a:gd name="connsiteX93" fmla="*/ 749763 w 1948239"/>
              <a:gd name="connsiteY93" fmla="*/ 1139907 h 1667221"/>
              <a:gd name="connsiteX94" fmla="*/ 751198 w 1948239"/>
              <a:gd name="connsiteY94" fmla="*/ 1137064 h 1667221"/>
              <a:gd name="connsiteX95" fmla="*/ 751198 w 1948239"/>
              <a:gd name="connsiteY95" fmla="*/ 1138485 h 1667221"/>
              <a:gd name="connsiteX96" fmla="*/ 761232 w 1948239"/>
              <a:gd name="connsiteY96" fmla="*/ 1131378 h 1667221"/>
              <a:gd name="connsiteX97" fmla="*/ 758365 w 1948239"/>
              <a:gd name="connsiteY97" fmla="*/ 1138485 h 1667221"/>
              <a:gd name="connsiteX98" fmla="*/ 769834 w 1948239"/>
              <a:gd name="connsiteY98" fmla="*/ 1127114 h 1667221"/>
              <a:gd name="connsiteX99" fmla="*/ 759799 w 1948239"/>
              <a:gd name="connsiteY99" fmla="*/ 1122850 h 1667221"/>
              <a:gd name="connsiteX100" fmla="*/ 728261 w 1948239"/>
              <a:gd name="connsiteY100" fmla="*/ 1121429 h 1667221"/>
              <a:gd name="connsiteX101" fmla="*/ 725393 w 1948239"/>
              <a:gd name="connsiteY101" fmla="*/ 1128536 h 1667221"/>
              <a:gd name="connsiteX102" fmla="*/ 722526 w 1948239"/>
              <a:gd name="connsiteY102" fmla="*/ 1122850 h 1667221"/>
              <a:gd name="connsiteX103" fmla="*/ 711056 w 1948239"/>
              <a:gd name="connsiteY103" fmla="*/ 1118586 h 1667221"/>
              <a:gd name="connsiteX104" fmla="*/ 711056 w 1948239"/>
              <a:gd name="connsiteY104" fmla="*/ 1128537 h 1667221"/>
              <a:gd name="connsiteX105" fmla="*/ 711056 w 1948239"/>
              <a:gd name="connsiteY105" fmla="*/ 1128536 h 1667221"/>
              <a:gd name="connsiteX106" fmla="*/ 94616 w 1948239"/>
              <a:gd name="connsiteY106" fmla="*/ 1111480 h 1667221"/>
              <a:gd name="connsiteX107" fmla="*/ 101785 w 1948239"/>
              <a:gd name="connsiteY107" fmla="*/ 1149856 h 1667221"/>
              <a:gd name="connsiteX108" fmla="*/ 94616 w 1948239"/>
              <a:gd name="connsiteY108" fmla="*/ 1111480 h 1667221"/>
              <a:gd name="connsiteX109" fmla="*/ 787396 w 1948239"/>
              <a:gd name="connsiteY109" fmla="*/ 1107039 h 1667221"/>
              <a:gd name="connsiteX110" fmla="*/ 787685 w 1948239"/>
              <a:gd name="connsiteY110" fmla="*/ 1107095 h 1667221"/>
              <a:gd name="connsiteX111" fmla="*/ 787574 w 1948239"/>
              <a:gd name="connsiteY111" fmla="*/ 1107216 h 1667221"/>
              <a:gd name="connsiteX112" fmla="*/ 781302 w 1948239"/>
              <a:gd name="connsiteY112" fmla="*/ 1108638 h 1667221"/>
              <a:gd name="connsiteX113" fmla="*/ 787396 w 1948239"/>
              <a:gd name="connsiteY113" fmla="*/ 1107039 h 1667221"/>
              <a:gd name="connsiteX114" fmla="*/ 736862 w 1948239"/>
              <a:gd name="connsiteY114" fmla="*/ 1098688 h 1667221"/>
              <a:gd name="connsiteX115" fmla="*/ 732560 w 1948239"/>
              <a:gd name="connsiteY115" fmla="*/ 1118586 h 1667221"/>
              <a:gd name="connsiteX116" fmla="*/ 726826 w 1948239"/>
              <a:gd name="connsiteY116" fmla="*/ 1107215 h 1667221"/>
              <a:gd name="connsiteX117" fmla="*/ 736862 w 1948239"/>
              <a:gd name="connsiteY117" fmla="*/ 1098688 h 1667221"/>
              <a:gd name="connsiteX118" fmla="*/ 799940 w 1948239"/>
              <a:gd name="connsiteY118" fmla="*/ 1080212 h 1667221"/>
              <a:gd name="connsiteX119" fmla="*/ 797072 w 1948239"/>
              <a:gd name="connsiteY119" fmla="*/ 1084475 h 1667221"/>
              <a:gd name="connsiteX120" fmla="*/ 807107 w 1948239"/>
              <a:gd name="connsiteY120" fmla="*/ 1087317 h 1667221"/>
              <a:gd name="connsiteX121" fmla="*/ 766786 w 1948239"/>
              <a:gd name="connsiteY121" fmla="*/ 1077545 h 1667221"/>
              <a:gd name="connsiteX122" fmla="*/ 779867 w 1948239"/>
              <a:gd name="connsiteY122" fmla="*/ 1080209 h 1667221"/>
              <a:gd name="connsiteX123" fmla="*/ 772700 w 1948239"/>
              <a:gd name="connsiteY123" fmla="*/ 1085896 h 1667221"/>
              <a:gd name="connsiteX124" fmla="*/ 756930 w 1948239"/>
              <a:gd name="connsiteY124" fmla="*/ 1080209 h 1667221"/>
              <a:gd name="connsiteX125" fmla="*/ 766786 w 1948239"/>
              <a:gd name="connsiteY125" fmla="*/ 1077545 h 1667221"/>
              <a:gd name="connsiteX126" fmla="*/ 107519 w 1948239"/>
              <a:gd name="connsiteY126" fmla="*/ 1061734 h 1667221"/>
              <a:gd name="connsiteX127" fmla="*/ 101785 w 1948239"/>
              <a:gd name="connsiteY127" fmla="*/ 1114323 h 1667221"/>
              <a:gd name="connsiteX128" fmla="*/ 107519 w 1948239"/>
              <a:gd name="connsiteY128" fmla="*/ 1061734 h 1667221"/>
              <a:gd name="connsiteX129" fmla="*/ 1770474 w 1948239"/>
              <a:gd name="connsiteY129" fmla="*/ 1036149 h 1667221"/>
              <a:gd name="connsiteX130" fmla="*/ 1774776 w 1948239"/>
              <a:gd name="connsiteY130" fmla="*/ 1040413 h 1667221"/>
              <a:gd name="connsiteX131" fmla="*/ 1771907 w 1948239"/>
              <a:gd name="connsiteY131" fmla="*/ 1044677 h 1667221"/>
              <a:gd name="connsiteX132" fmla="*/ 1627116 w 1948239"/>
              <a:gd name="connsiteY132" fmla="*/ 1027621 h 1667221"/>
              <a:gd name="connsiteX133" fmla="*/ 1654355 w 1948239"/>
              <a:gd name="connsiteY133" fmla="*/ 1044676 h 1667221"/>
              <a:gd name="connsiteX134" fmla="*/ 1627116 w 1948239"/>
              <a:gd name="connsiteY134" fmla="*/ 1027621 h 1667221"/>
              <a:gd name="connsiteX135" fmla="*/ 1580704 w 1948239"/>
              <a:gd name="connsiteY135" fmla="*/ 1027620 h 1667221"/>
              <a:gd name="connsiteX136" fmla="*/ 1582676 w 1948239"/>
              <a:gd name="connsiteY136" fmla="*/ 1030462 h 1667221"/>
              <a:gd name="connsiteX137" fmla="*/ 1575507 w 1948239"/>
              <a:gd name="connsiteY137" fmla="*/ 1029042 h 1667221"/>
              <a:gd name="connsiteX138" fmla="*/ 1580704 w 1948239"/>
              <a:gd name="connsiteY138" fmla="*/ 1027620 h 1667221"/>
              <a:gd name="connsiteX139" fmla="*/ 822877 w 1948239"/>
              <a:gd name="connsiteY139" fmla="*/ 1024780 h 1667221"/>
              <a:gd name="connsiteX140" fmla="*/ 824310 w 1948239"/>
              <a:gd name="connsiteY140" fmla="*/ 1030464 h 1667221"/>
              <a:gd name="connsiteX141" fmla="*/ 827177 w 1948239"/>
              <a:gd name="connsiteY141" fmla="*/ 1029044 h 1667221"/>
              <a:gd name="connsiteX142" fmla="*/ 1625683 w 1948239"/>
              <a:gd name="connsiteY142" fmla="*/ 1014829 h 1667221"/>
              <a:gd name="connsiteX143" fmla="*/ 1631417 w 1948239"/>
              <a:gd name="connsiteY143" fmla="*/ 1016250 h 1667221"/>
              <a:gd name="connsiteX144" fmla="*/ 1628550 w 1948239"/>
              <a:gd name="connsiteY144" fmla="*/ 1021936 h 1667221"/>
              <a:gd name="connsiteX145" fmla="*/ 1577119 w 1948239"/>
              <a:gd name="connsiteY145" fmla="*/ 1012873 h 1667221"/>
              <a:gd name="connsiteX146" fmla="*/ 1584108 w 1948239"/>
              <a:gd name="connsiteY146" fmla="*/ 1017670 h 1667221"/>
              <a:gd name="connsiteX147" fmla="*/ 1571205 w 1948239"/>
              <a:gd name="connsiteY147" fmla="*/ 1013406 h 1667221"/>
              <a:gd name="connsiteX148" fmla="*/ 1577119 w 1948239"/>
              <a:gd name="connsiteY148" fmla="*/ 1012873 h 1667221"/>
              <a:gd name="connsiteX149" fmla="*/ 1632850 w 1948239"/>
              <a:gd name="connsiteY149" fmla="*/ 1002038 h 1667221"/>
              <a:gd name="connsiteX150" fmla="*/ 1641452 w 1948239"/>
              <a:gd name="connsiteY150" fmla="*/ 1010566 h 1667221"/>
              <a:gd name="connsiteX151" fmla="*/ 1632850 w 1948239"/>
              <a:gd name="connsiteY151" fmla="*/ 1002038 h 1667221"/>
              <a:gd name="connsiteX152" fmla="*/ 800835 w 1948239"/>
              <a:gd name="connsiteY152" fmla="*/ 993864 h 1667221"/>
              <a:gd name="connsiteX153" fmla="*/ 809974 w 1948239"/>
              <a:gd name="connsiteY153" fmla="*/ 996351 h 1667221"/>
              <a:gd name="connsiteX154" fmla="*/ 809975 w 1948239"/>
              <a:gd name="connsiteY154" fmla="*/ 996351 h 1667221"/>
              <a:gd name="connsiteX155" fmla="*/ 797071 w 1948239"/>
              <a:gd name="connsiteY155" fmla="*/ 997772 h 1667221"/>
              <a:gd name="connsiteX156" fmla="*/ 800835 w 1948239"/>
              <a:gd name="connsiteY156" fmla="*/ 993864 h 1667221"/>
              <a:gd name="connsiteX157" fmla="*/ 1500961 w 1948239"/>
              <a:gd name="connsiteY157" fmla="*/ 979296 h 1667221"/>
              <a:gd name="connsiteX158" fmla="*/ 1510997 w 1948239"/>
              <a:gd name="connsiteY158" fmla="*/ 986403 h 1667221"/>
              <a:gd name="connsiteX159" fmla="*/ 1508129 w 1948239"/>
              <a:gd name="connsiteY159" fmla="*/ 1003458 h 1667221"/>
              <a:gd name="connsiteX160" fmla="*/ 1500961 w 1948239"/>
              <a:gd name="connsiteY160" fmla="*/ 979296 h 1667221"/>
              <a:gd name="connsiteX161" fmla="*/ 851549 w 1948239"/>
              <a:gd name="connsiteY161" fmla="*/ 970769 h 1667221"/>
              <a:gd name="connsiteX162" fmla="*/ 847247 w 1948239"/>
              <a:gd name="connsiteY162" fmla="*/ 994931 h 1667221"/>
              <a:gd name="connsiteX163" fmla="*/ 865884 w 1948239"/>
              <a:gd name="connsiteY163" fmla="*/ 996352 h 1667221"/>
              <a:gd name="connsiteX164" fmla="*/ 864450 w 1948239"/>
              <a:gd name="connsiteY164" fmla="*/ 979296 h 1667221"/>
              <a:gd name="connsiteX165" fmla="*/ 855849 w 1948239"/>
              <a:gd name="connsiteY165" fmla="*/ 980717 h 1667221"/>
              <a:gd name="connsiteX166" fmla="*/ 857283 w 1948239"/>
              <a:gd name="connsiteY166" fmla="*/ 973612 h 1667221"/>
              <a:gd name="connsiteX167" fmla="*/ 851549 w 1948239"/>
              <a:gd name="connsiteY167" fmla="*/ 970769 h 1667221"/>
              <a:gd name="connsiteX168" fmla="*/ 907458 w 1948239"/>
              <a:gd name="connsiteY168" fmla="*/ 956554 h 1667221"/>
              <a:gd name="connsiteX169" fmla="*/ 907458 w 1948239"/>
              <a:gd name="connsiteY169" fmla="*/ 957975 h 1667221"/>
              <a:gd name="connsiteX170" fmla="*/ 906025 w 1948239"/>
              <a:gd name="connsiteY170" fmla="*/ 957975 h 1667221"/>
              <a:gd name="connsiteX171" fmla="*/ 1469422 w 1948239"/>
              <a:gd name="connsiteY171" fmla="*/ 953711 h 1667221"/>
              <a:gd name="connsiteX172" fmla="*/ 1482323 w 1948239"/>
              <a:gd name="connsiteY172" fmla="*/ 967925 h 1667221"/>
              <a:gd name="connsiteX173" fmla="*/ 1473722 w 1948239"/>
              <a:gd name="connsiteY173" fmla="*/ 970766 h 1667221"/>
              <a:gd name="connsiteX174" fmla="*/ 1469422 w 1948239"/>
              <a:gd name="connsiteY174" fmla="*/ 953711 h 1667221"/>
              <a:gd name="connsiteX175" fmla="*/ 1917416 w 1948239"/>
              <a:gd name="connsiteY175" fmla="*/ 950158 h 1667221"/>
              <a:gd name="connsiteX176" fmla="*/ 1922434 w 1948239"/>
              <a:gd name="connsiteY176" fmla="*/ 950868 h 1667221"/>
              <a:gd name="connsiteX177" fmla="*/ 1912398 w 1948239"/>
              <a:gd name="connsiteY177" fmla="*/ 953711 h 1667221"/>
              <a:gd name="connsiteX178" fmla="*/ 1917416 w 1948239"/>
              <a:gd name="connsiteY178" fmla="*/ 950158 h 1667221"/>
              <a:gd name="connsiteX179" fmla="*/ 1499528 w 1948239"/>
              <a:gd name="connsiteY179" fmla="*/ 948027 h 1667221"/>
              <a:gd name="connsiteX180" fmla="*/ 1492359 w 1948239"/>
              <a:gd name="connsiteY180" fmla="*/ 955134 h 1667221"/>
              <a:gd name="connsiteX181" fmla="*/ 1499528 w 1948239"/>
              <a:gd name="connsiteY181" fmla="*/ 959398 h 1667221"/>
              <a:gd name="connsiteX182" fmla="*/ 1379107 w 1948239"/>
              <a:gd name="connsiteY182" fmla="*/ 942342 h 1667221"/>
              <a:gd name="connsiteX183" fmla="*/ 1384842 w 1948239"/>
              <a:gd name="connsiteY183" fmla="*/ 956556 h 1667221"/>
              <a:gd name="connsiteX184" fmla="*/ 1379107 w 1948239"/>
              <a:gd name="connsiteY184" fmla="*/ 942342 h 1667221"/>
              <a:gd name="connsiteX185" fmla="*/ 1287177 w 1948239"/>
              <a:gd name="connsiteY185" fmla="*/ 930616 h 1667221"/>
              <a:gd name="connsiteX186" fmla="*/ 1291656 w 1948239"/>
              <a:gd name="connsiteY186" fmla="*/ 930971 h 1667221"/>
              <a:gd name="connsiteX187" fmla="*/ 1294525 w 1948239"/>
              <a:gd name="connsiteY187" fmla="*/ 936658 h 1667221"/>
              <a:gd name="connsiteX188" fmla="*/ 1285922 w 1948239"/>
              <a:gd name="connsiteY188" fmla="*/ 932392 h 1667221"/>
              <a:gd name="connsiteX189" fmla="*/ 1287177 w 1948239"/>
              <a:gd name="connsiteY189" fmla="*/ 930616 h 1667221"/>
              <a:gd name="connsiteX190" fmla="*/ 815708 w 1948239"/>
              <a:gd name="connsiteY190" fmla="*/ 929549 h 1667221"/>
              <a:gd name="connsiteX191" fmla="*/ 818575 w 1948239"/>
              <a:gd name="connsiteY191" fmla="*/ 935235 h 1667221"/>
              <a:gd name="connsiteX192" fmla="*/ 812841 w 1948239"/>
              <a:gd name="connsiteY192" fmla="*/ 935235 h 1667221"/>
              <a:gd name="connsiteX193" fmla="*/ 915163 w 1948239"/>
              <a:gd name="connsiteY193" fmla="*/ 926707 h 1667221"/>
              <a:gd name="connsiteX194" fmla="*/ 914626 w 1948239"/>
              <a:gd name="connsiteY194" fmla="*/ 930971 h 1667221"/>
              <a:gd name="connsiteX195" fmla="*/ 918926 w 1948239"/>
              <a:gd name="connsiteY195" fmla="*/ 930971 h 1667221"/>
              <a:gd name="connsiteX196" fmla="*/ 915163 w 1948239"/>
              <a:gd name="connsiteY196" fmla="*/ 926707 h 1667221"/>
              <a:gd name="connsiteX197" fmla="*/ 1414946 w 1948239"/>
              <a:gd name="connsiteY197" fmla="*/ 925285 h 1667221"/>
              <a:gd name="connsiteX198" fmla="*/ 1412079 w 1948239"/>
              <a:gd name="connsiteY198" fmla="*/ 929549 h 1667221"/>
              <a:gd name="connsiteX199" fmla="*/ 1419247 w 1948239"/>
              <a:gd name="connsiteY199" fmla="*/ 928128 h 1667221"/>
              <a:gd name="connsiteX200" fmla="*/ 1475156 w 1948239"/>
              <a:gd name="connsiteY200" fmla="*/ 913916 h 1667221"/>
              <a:gd name="connsiteX201" fmla="*/ 1475156 w 1948239"/>
              <a:gd name="connsiteY201" fmla="*/ 918180 h 1667221"/>
              <a:gd name="connsiteX202" fmla="*/ 1474695 w 1948239"/>
              <a:gd name="connsiteY202" fmla="*/ 917728 h 1667221"/>
              <a:gd name="connsiteX203" fmla="*/ 844380 w 1948239"/>
              <a:gd name="connsiteY203" fmla="*/ 913914 h 1667221"/>
              <a:gd name="connsiteX204" fmla="*/ 855848 w 1948239"/>
              <a:gd name="connsiteY204" fmla="*/ 921021 h 1667221"/>
              <a:gd name="connsiteX205" fmla="*/ 848681 w 1948239"/>
              <a:gd name="connsiteY205" fmla="*/ 922442 h 1667221"/>
              <a:gd name="connsiteX206" fmla="*/ 844380 w 1948239"/>
              <a:gd name="connsiteY206" fmla="*/ 913914 h 1667221"/>
              <a:gd name="connsiteX207" fmla="*/ 913192 w 1948239"/>
              <a:gd name="connsiteY207" fmla="*/ 912494 h 1667221"/>
              <a:gd name="connsiteX208" fmla="*/ 908892 w 1948239"/>
              <a:gd name="connsiteY208" fmla="*/ 923864 h 1667221"/>
              <a:gd name="connsiteX209" fmla="*/ 913192 w 1948239"/>
              <a:gd name="connsiteY209" fmla="*/ 912494 h 1667221"/>
              <a:gd name="connsiteX210" fmla="*/ 1227148 w 1948239"/>
              <a:gd name="connsiteY210" fmla="*/ 895438 h 1667221"/>
              <a:gd name="connsiteX211" fmla="*/ 1225713 w 1948239"/>
              <a:gd name="connsiteY211" fmla="*/ 911073 h 1667221"/>
              <a:gd name="connsiteX212" fmla="*/ 1227148 w 1948239"/>
              <a:gd name="connsiteY212" fmla="*/ 895438 h 1667221"/>
              <a:gd name="connsiteX213" fmla="*/ 888822 w 1948239"/>
              <a:gd name="connsiteY213" fmla="*/ 895438 h 1667221"/>
              <a:gd name="connsiteX214" fmla="*/ 900290 w 1948239"/>
              <a:gd name="connsiteY214" fmla="*/ 898281 h 1667221"/>
              <a:gd name="connsiteX215" fmla="*/ 888822 w 1948239"/>
              <a:gd name="connsiteY215" fmla="*/ 895438 h 1667221"/>
              <a:gd name="connsiteX216" fmla="*/ 1262986 w 1948239"/>
              <a:gd name="connsiteY216" fmla="*/ 889752 h 1667221"/>
              <a:gd name="connsiteX217" fmla="*/ 1267288 w 1948239"/>
              <a:gd name="connsiteY217" fmla="*/ 898280 h 1667221"/>
              <a:gd name="connsiteX218" fmla="*/ 1257252 w 1948239"/>
              <a:gd name="connsiteY218" fmla="*/ 902544 h 1667221"/>
              <a:gd name="connsiteX219" fmla="*/ 1185572 w 1948239"/>
              <a:gd name="connsiteY219" fmla="*/ 889752 h 1667221"/>
              <a:gd name="connsiteX220" fmla="*/ 1194174 w 1948239"/>
              <a:gd name="connsiteY220" fmla="*/ 892595 h 1667221"/>
              <a:gd name="connsiteX221" fmla="*/ 1197041 w 1948239"/>
              <a:gd name="connsiteY221" fmla="*/ 899703 h 1667221"/>
              <a:gd name="connsiteX222" fmla="*/ 832911 w 1948239"/>
              <a:gd name="connsiteY222" fmla="*/ 888331 h 1667221"/>
              <a:gd name="connsiteX223" fmla="*/ 848682 w 1948239"/>
              <a:gd name="connsiteY223" fmla="*/ 892595 h 1667221"/>
              <a:gd name="connsiteX224" fmla="*/ 876636 w 1948239"/>
              <a:gd name="connsiteY224" fmla="*/ 883357 h 1667221"/>
              <a:gd name="connsiteX225" fmla="*/ 871619 w 1948239"/>
              <a:gd name="connsiteY225" fmla="*/ 891174 h 1667221"/>
              <a:gd name="connsiteX226" fmla="*/ 890255 w 1948239"/>
              <a:gd name="connsiteY226" fmla="*/ 888331 h 1667221"/>
              <a:gd name="connsiteX227" fmla="*/ 881653 w 1948239"/>
              <a:gd name="connsiteY227" fmla="*/ 888331 h 1667221"/>
              <a:gd name="connsiteX228" fmla="*/ 890255 w 1948239"/>
              <a:gd name="connsiteY228" fmla="*/ 884067 h 1667221"/>
              <a:gd name="connsiteX229" fmla="*/ 876636 w 1948239"/>
              <a:gd name="connsiteY229" fmla="*/ 883357 h 1667221"/>
              <a:gd name="connsiteX230" fmla="*/ 1364771 w 1948239"/>
              <a:gd name="connsiteY230" fmla="*/ 881224 h 1667221"/>
              <a:gd name="connsiteX231" fmla="*/ 1341834 w 1948239"/>
              <a:gd name="connsiteY231" fmla="*/ 882646 h 1667221"/>
              <a:gd name="connsiteX232" fmla="*/ 1347568 w 1948239"/>
              <a:gd name="connsiteY232" fmla="*/ 892595 h 1667221"/>
              <a:gd name="connsiteX233" fmla="*/ 1336099 w 1948239"/>
              <a:gd name="connsiteY233" fmla="*/ 889752 h 1667221"/>
              <a:gd name="connsiteX234" fmla="*/ 1333232 w 1948239"/>
              <a:gd name="connsiteY234" fmla="*/ 896859 h 1667221"/>
              <a:gd name="connsiteX235" fmla="*/ 1367638 w 1948239"/>
              <a:gd name="connsiteY235" fmla="*/ 902545 h 1667221"/>
              <a:gd name="connsiteX236" fmla="*/ 1364771 w 1948239"/>
              <a:gd name="connsiteY236" fmla="*/ 881224 h 1667221"/>
              <a:gd name="connsiteX237" fmla="*/ 893122 w 1948239"/>
              <a:gd name="connsiteY237" fmla="*/ 869853 h 1667221"/>
              <a:gd name="connsiteX238" fmla="*/ 881653 w 1948239"/>
              <a:gd name="connsiteY238" fmla="*/ 881224 h 1667221"/>
              <a:gd name="connsiteX239" fmla="*/ 883087 w 1948239"/>
              <a:gd name="connsiteY239" fmla="*/ 881224 h 1667221"/>
              <a:gd name="connsiteX240" fmla="*/ 891689 w 1948239"/>
              <a:gd name="connsiteY240" fmla="*/ 882646 h 1667221"/>
              <a:gd name="connsiteX241" fmla="*/ 884520 w 1948239"/>
              <a:gd name="connsiteY241" fmla="*/ 879803 h 1667221"/>
              <a:gd name="connsiteX242" fmla="*/ 1154034 w 1948239"/>
              <a:gd name="connsiteY242" fmla="*/ 867010 h 1667221"/>
              <a:gd name="connsiteX243" fmla="*/ 1164068 w 1948239"/>
              <a:gd name="connsiteY243" fmla="*/ 871274 h 1667221"/>
              <a:gd name="connsiteX244" fmla="*/ 1161202 w 1948239"/>
              <a:gd name="connsiteY244" fmla="*/ 874117 h 1667221"/>
              <a:gd name="connsiteX245" fmla="*/ 918926 w 1948239"/>
              <a:gd name="connsiteY245" fmla="*/ 864169 h 1667221"/>
              <a:gd name="connsiteX246" fmla="*/ 917287 w 1948239"/>
              <a:gd name="connsiteY246" fmla="*/ 865793 h 1667221"/>
              <a:gd name="connsiteX247" fmla="*/ 910325 w 1948239"/>
              <a:gd name="connsiteY247" fmla="*/ 867012 h 1667221"/>
              <a:gd name="connsiteX248" fmla="*/ 918926 w 1948239"/>
              <a:gd name="connsiteY248" fmla="*/ 872696 h 1667221"/>
              <a:gd name="connsiteX249" fmla="*/ 915701 w 1948239"/>
              <a:gd name="connsiteY249" fmla="*/ 867366 h 1667221"/>
              <a:gd name="connsiteX250" fmla="*/ 917287 w 1948239"/>
              <a:gd name="connsiteY250" fmla="*/ 865793 h 1667221"/>
              <a:gd name="connsiteX251" fmla="*/ 921142 w 1948239"/>
              <a:gd name="connsiteY251" fmla="*/ 865119 h 1667221"/>
              <a:gd name="connsiteX252" fmla="*/ 932187 w 1948239"/>
              <a:gd name="connsiteY252" fmla="*/ 869854 h 1667221"/>
              <a:gd name="connsiteX253" fmla="*/ 938996 w 1948239"/>
              <a:gd name="connsiteY253" fmla="*/ 867012 h 1667221"/>
              <a:gd name="connsiteX254" fmla="*/ 922510 w 1948239"/>
              <a:gd name="connsiteY254" fmla="*/ 864879 h 1667221"/>
              <a:gd name="connsiteX255" fmla="*/ 921142 w 1948239"/>
              <a:gd name="connsiteY255" fmla="*/ 865119 h 1667221"/>
              <a:gd name="connsiteX256" fmla="*/ 851546 w 1948239"/>
              <a:gd name="connsiteY256" fmla="*/ 862746 h 1667221"/>
              <a:gd name="connsiteX257" fmla="*/ 848679 w 1948239"/>
              <a:gd name="connsiteY257" fmla="*/ 869853 h 1667221"/>
              <a:gd name="connsiteX258" fmla="*/ 842945 w 1948239"/>
              <a:gd name="connsiteY258" fmla="*/ 869853 h 1667221"/>
              <a:gd name="connsiteX259" fmla="*/ 940766 w 1948239"/>
              <a:gd name="connsiteY259" fmla="*/ 862525 h 1667221"/>
              <a:gd name="connsiteX260" fmla="*/ 949031 w 1948239"/>
              <a:gd name="connsiteY260" fmla="*/ 874117 h 1667221"/>
              <a:gd name="connsiteX261" fmla="*/ 947598 w 1948239"/>
              <a:gd name="connsiteY261" fmla="*/ 862748 h 1667221"/>
              <a:gd name="connsiteX262" fmla="*/ 940766 w 1948239"/>
              <a:gd name="connsiteY262" fmla="*/ 862525 h 1667221"/>
              <a:gd name="connsiteX263" fmla="*/ 1151636 w 1948239"/>
              <a:gd name="connsiteY263" fmla="*/ 862322 h 1667221"/>
              <a:gd name="connsiteX264" fmla="*/ 1156901 w 1948239"/>
              <a:gd name="connsiteY264" fmla="*/ 865589 h 1667221"/>
              <a:gd name="connsiteX265" fmla="*/ 1151525 w 1948239"/>
              <a:gd name="connsiteY265" fmla="*/ 862924 h 1667221"/>
              <a:gd name="connsiteX266" fmla="*/ 1204210 w 1948239"/>
              <a:gd name="connsiteY266" fmla="*/ 851377 h 1667221"/>
              <a:gd name="connsiteX267" fmla="*/ 1218546 w 1948239"/>
              <a:gd name="connsiteY267" fmla="*/ 871276 h 1667221"/>
              <a:gd name="connsiteX268" fmla="*/ 1209944 w 1948239"/>
              <a:gd name="connsiteY268" fmla="*/ 852798 h 1667221"/>
              <a:gd name="connsiteX269" fmla="*/ 1211377 w 1948239"/>
              <a:gd name="connsiteY269" fmla="*/ 861326 h 1667221"/>
              <a:gd name="connsiteX270" fmla="*/ 1184140 w 1948239"/>
              <a:gd name="connsiteY270" fmla="*/ 845691 h 1667221"/>
              <a:gd name="connsiteX271" fmla="*/ 1198476 w 1948239"/>
              <a:gd name="connsiteY271" fmla="*/ 857062 h 1667221"/>
              <a:gd name="connsiteX272" fmla="*/ 1198476 w 1948239"/>
              <a:gd name="connsiteY272" fmla="*/ 855641 h 1667221"/>
              <a:gd name="connsiteX273" fmla="*/ 871619 w 1948239"/>
              <a:gd name="connsiteY273" fmla="*/ 844270 h 1667221"/>
              <a:gd name="connsiteX274" fmla="*/ 867317 w 1948239"/>
              <a:gd name="connsiteY274" fmla="*/ 849955 h 1667221"/>
              <a:gd name="connsiteX275" fmla="*/ 864450 w 1948239"/>
              <a:gd name="connsiteY275" fmla="*/ 848534 h 1667221"/>
              <a:gd name="connsiteX276" fmla="*/ 1221413 w 1948239"/>
              <a:gd name="connsiteY276" fmla="*/ 841427 h 1667221"/>
              <a:gd name="connsiteX277" fmla="*/ 1221413 w 1948239"/>
              <a:gd name="connsiteY277" fmla="*/ 852798 h 1667221"/>
              <a:gd name="connsiteX278" fmla="*/ 1221413 w 1948239"/>
              <a:gd name="connsiteY278" fmla="*/ 841427 h 1667221"/>
              <a:gd name="connsiteX279" fmla="*/ 24103 w 1948239"/>
              <a:gd name="connsiteY279" fmla="*/ 830945 h 1667221"/>
              <a:gd name="connsiteX280" fmla="*/ 15770 w 1948239"/>
              <a:gd name="connsiteY280" fmla="*/ 844270 h 1667221"/>
              <a:gd name="connsiteX281" fmla="*/ 15770 w 1948239"/>
              <a:gd name="connsiteY281" fmla="*/ 872697 h 1667221"/>
              <a:gd name="connsiteX282" fmla="*/ 20070 w 1948239"/>
              <a:gd name="connsiteY282" fmla="*/ 859905 h 1667221"/>
              <a:gd name="connsiteX283" fmla="*/ 11469 w 1948239"/>
              <a:gd name="connsiteY283" fmla="*/ 911073 h 1667221"/>
              <a:gd name="connsiteX284" fmla="*/ 31539 w 1948239"/>
              <a:gd name="connsiteY284" fmla="*/ 875540 h 1667221"/>
              <a:gd name="connsiteX285" fmla="*/ 34406 w 1948239"/>
              <a:gd name="connsiteY285" fmla="*/ 898280 h 1667221"/>
              <a:gd name="connsiteX286" fmla="*/ 35840 w 1948239"/>
              <a:gd name="connsiteY286" fmla="*/ 915337 h 1667221"/>
              <a:gd name="connsiteX287" fmla="*/ 38707 w 1948239"/>
              <a:gd name="connsiteY287" fmla="*/ 912494 h 1667221"/>
              <a:gd name="connsiteX288" fmla="*/ 35840 w 1948239"/>
              <a:gd name="connsiteY288" fmla="*/ 898280 h 1667221"/>
              <a:gd name="connsiteX289" fmla="*/ 38707 w 1948239"/>
              <a:gd name="connsiteY289" fmla="*/ 884067 h 1667221"/>
              <a:gd name="connsiteX290" fmla="*/ 32973 w 1948239"/>
              <a:gd name="connsiteY290" fmla="*/ 874117 h 1667221"/>
              <a:gd name="connsiteX291" fmla="*/ 24103 w 1948239"/>
              <a:gd name="connsiteY291" fmla="*/ 830945 h 1667221"/>
              <a:gd name="connsiteX292" fmla="*/ 1246321 w 1948239"/>
              <a:gd name="connsiteY292" fmla="*/ 825793 h 1667221"/>
              <a:gd name="connsiteX293" fmla="*/ 1237182 w 1948239"/>
              <a:gd name="connsiteY293" fmla="*/ 827215 h 1667221"/>
              <a:gd name="connsiteX294" fmla="*/ 1254385 w 1948239"/>
              <a:gd name="connsiteY294" fmla="*/ 832899 h 1667221"/>
              <a:gd name="connsiteX295" fmla="*/ 1246321 w 1948239"/>
              <a:gd name="connsiteY295" fmla="*/ 825793 h 1667221"/>
              <a:gd name="connsiteX296" fmla="*/ 1260119 w 1948239"/>
              <a:gd name="connsiteY296" fmla="*/ 822951 h 1667221"/>
              <a:gd name="connsiteX297" fmla="*/ 1261553 w 1948239"/>
              <a:gd name="connsiteY297" fmla="*/ 828635 h 1667221"/>
              <a:gd name="connsiteX298" fmla="*/ 1166937 w 1948239"/>
              <a:gd name="connsiteY298" fmla="*/ 794523 h 1667221"/>
              <a:gd name="connsiteX299" fmla="*/ 1168370 w 1948239"/>
              <a:gd name="connsiteY299" fmla="*/ 812290 h 1667221"/>
              <a:gd name="connsiteX300" fmla="*/ 1170089 w 1948239"/>
              <a:gd name="connsiteY300" fmla="*/ 816337 h 1667221"/>
              <a:gd name="connsiteX301" fmla="*/ 1169804 w 1948239"/>
              <a:gd name="connsiteY301" fmla="*/ 817265 h 1667221"/>
              <a:gd name="connsiteX302" fmla="*/ 1170735 w 1948239"/>
              <a:gd name="connsiteY302" fmla="*/ 817858 h 1667221"/>
              <a:gd name="connsiteX303" fmla="*/ 1174104 w 1948239"/>
              <a:gd name="connsiteY303" fmla="*/ 825792 h 1667221"/>
              <a:gd name="connsiteX304" fmla="*/ 1179838 w 1948239"/>
              <a:gd name="connsiteY304" fmla="*/ 817265 h 1667221"/>
              <a:gd name="connsiteX305" fmla="*/ 1174821 w 1948239"/>
              <a:gd name="connsiteY305" fmla="*/ 820462 h 1667221"/>
              <a:gd name="connsiteX306" fmla="*/ 1170735 w 1948239"/>
              <a:gd name="connsiteY306" fmla="*/ 817858 h 1667221"/>
              <a:gd name="connsiteX307" fmla="*/ 1170089 w 1948239"/>
              <a:gd name="connsiteY307" fmla="*/ 816337 h 1667221"/>
              <a:gd name="connsiteX308" fmla="*/ 1174284 w 1948239"/>
              <a:gd name="connsiteY308" fmla="*/ 802696 h 1667221"/>
              <a:gd name="connsiteX309" fmla="*/ 1166937 w 1948239"/>
              <a:gd name="connsiteY309" fmla="*/ 794523 h 1667221"/>
              <a:gd name="connsiteX310" fmla="*/ 1159768 w 1948239"/>
              <a:gd name="connsiteY310" fmla="*/ 785995 h 1667221"/>
              <a:gd name="connsiteX311" fmla="*/ 1174104 w 1948239"/>
              <a:gd name="connsiteY311" fmla="*/ 785995 h 1667221"/>
              <a:gd name="connsiteX312" fmla="*/ 1013543 w 1948239"/>
              <a:gd name="connsiteY312" fmla="*/ 783152 h 1667221"/>
              <a:gd name="connsiteX313" fmla="*/ 1017844 w 1948239"/>
              <a:gd name="connsiteY313" fmla="*/ 791681 h 1667221"/>
              <a:gd name="connsiteX314" fmla="*/ 1019277 w 1948239"/>
              <a:gd name="connsiteY314" fmla="*/ 784574 h 1667221"/>
              <a:gd name="connsiteX315" fmla="*/ 914626 w 1948239"/>
              <a:gd name="connsiteY315" fmla="*/ 767519 h 1667221"/>
              <a:gd name="connsiteX316" fmla="*/ 911759 w 1948239"/>
              <a:gd name="connsiteY316" fmla="*/ 771782 h 1667221"/>
              <a:gd name="connsiteX317" fmla="*/ 914626 w 1948239"/>
              <a:gd name="connsiteY317" fmla="*/ 768940 h 1667221"/>
              <a:gd name="connsiteX318" fmla="*/ 914626 w 1948239"/>
              <a:gd name="connsiteY318" fmla="*/ 767519 h 1667221"/>
              <a:gd name="connsiteX319" fmla="*/ 1939639 w 1948239"/>
              <a:gd name="connsiteY319" fmla="*/ 766096 h 1667221"/>
              <a:gd name="connsiteX320" fmla="*/ 1935337 w 1948239"/>
              <a:gd name="connsiteY320" fmla="*/ 783151 h 1667221"/>
              <a:gd name="connsiteX321" fmla="*/ 1935337 w 1948239"/>
              <a:gd name="connsiteY321" fmla="*/ 781730 h 1667221"/>
              <a:gd name="connsiteX322" fmla="*/ 927528 w 1948239"/>
              <a:gd name="connsiteY322" fmla="*/ 740513 h 1667221"/>
              <a:gd name="connsiteX323" fmla="*/ 918926 w 1948239"/>
              <a:gd name="connsiteY323" fmla="*/ 750462 h 1667221"/>
              <a:gd name="connsiteX324" fmla="*/ 920359 w 1948239"/>
              <a:gd name="connsiteY324" fmla="*/ 756148 h 1667221"/>
              <a:gd name="connsiteX325" fmla="*/ 921793 w 1948239"/>
              <a:gd name="connsiteY325" fmla="*/ 756148 h 1667221"/>
              <a:gd name="connsiteX326" fmla="*/ 943298 w 1948239"/>
              <a:gd name="connsiteY326" fmla="*/ 757569 h 1667221"/>
              <a:gd name="connsiteX327" fmla="*/ 944731 w 1948239"/>
              <a:gd name="connsiteY327" fmla="*/ 750462 h 1667221"/>
              <a:gd name="connsiteX328" fmla="*/ 938996 w 1948239"/>
              <a:gd name="connsiteY328" fmla="*/ 744777 h 1667221"/>
              <a:gd name="connsiteX329" fmla="*/ 927528 w 1948239"/>
              <a:gd name="connsiteY329" fmla="*/ 740513 h 1667221"/>
              <a:gd name="connsiteX330" fmla="*/ 911759 w 1948239"/>
              <a:gd name="connsiteY330" fmla="*/ 737670 h 1667221"/>
              <a:gd name="connsiteX331" fmla="*/ 913192 w 1948239"/>
              <a:gd name="connsiteY331" fmla="*/ 744777 h 1667221"/>
              <a:gd name="connsiteX332" fmla="*/ 918926 w 1948239"/>
              <a:gd name="connsiteY332" fmla="*/ 739091 h 1667221"/>
              <a:gd name="connsiteX333" fmla="*/ 1092389 w 1948239"/>
              <a:gd name="connsiteY333" fmla="*/ 734827 h 1667221"/>
              <a:gd name="connsiteX334" fmla="*/ 1089522 w 1948239"/>
              <a:gd name="connsiteY334" fmla="*/ 740512 h 1667221"/>
              <a:gd name="connsiteX335" fmla="*/ 1088089 w 1948239"/>
              <a:gd name="connsiteY335" fmla="*/ 739091 h 1667221"/>
              <a:gd name="connsiteX336" fmla="*/ 1060852 w 1948239"/>
              <a:gd name="connsiteY336" fmla="*/ 726299 h 1667221"/>
              <a:gd name="connsiteX337" fmla="*/ 1059417 w 1948239"/>
              <a:gd name="connsiteY337" fmla="*/ 729142 h 1667221"/>
              <a:gd name="connsiteX338" fmla="*/ 1056550 w 1948239"/>
              <a:gd name="connsiteY338" fmla="*/ 727722 h 1667221"/>
              <a:gd name="connsiteX339" fmla="*/ 1055117 w 1948239"/>
              <a:gd name="connsiteY339" fmla="*/ 730563 h 1667221"/>
              <a:gd name="connsiteX340" fmla="*/ 1059417 w 1948239"/>
              <a:gd name="connsiteY340" fmla="*/ 731986 h 1667221"/>
              <a:gd name="connsiteX341" fmla="*/ 1060852 w 1948239"/>
              <a:gd name="connsiteY341" fmla="*/ 726299 h 1667221"/>
              <a:gd name="connsiteX342" fmla="*/ 850774 w 1948239"/>
              <a:gd name="connsiteY342" fmla="*/ 713968 h 1667221"/>
              <a:gd name="connsiteX343" fmla="*/ 851549 w 1948239"/>
              <a:gd name="connsiteY343" fmla="*/ 714929 h 1667221"/>
              <a:gd name="connsiteX344" fmla="*/ 850810 w 1948239"/>
              <a:gd name="connsiteY344" fmla="*/ 714342 h 1667221"/>
              <a:gd name="connsiteX345" fmla="*/ 920359 w 1948239"/>
              <a:gd name="connsiteY345" fmla="*/ 712087 h 1667221"/>
              <a:gd name="connsiteX346" fmla="*/ 927528 w 1948239"/>
              <a:gd name="connsiteY346" fmla="*/ 727722 h 1667221"/>
              <a:gd name="connsiteX347" fmla="*/ 927528 w 1948239"/>
              <a:gd name="connsiteY347" fmla="*/ 724879 h 1667221"/>
              <a:gd name="connsiteX348" fmla="*/ 920359 w 1948239"/>
              <a:gd name="connsiteY348" fmla="*/ 712087 h 1667221"/>
              <a:gd name="connsiteX349" fmla="*/ 1040781 w 1948239"/>
              <a:gd name="connsiteY349" fmla="*/ 697873 h 1667221"/>
              <a:gd name="connsiteX350" fmla="*/ 1039347 w 1948239"/>
              <a:gd name="connsiteY350" fmla="*/ 703558 h 1667221"/>
              <a:gd name="connsiteX351" fmla="*/ 1037914 w 1948239"/>
              <a:gd name="connsiteY351" fmla="*/ 707822 h 1667221"/>
              <a:gd name="connsiteX352" fmla="*/ 1037914 w 1948239"/>
              <a:gd name="connsiteY352" fmla="*/ 709244 h 1667221"/>
              <a:gd name="connsiteX353" fmla="*/ 1050816 w 1948239"/>
              <a:gd name="connsiteY353" fmla="*/ 704980 h 1667221"/>
              <a:gd name="connsiteX354" fmla="*/ 1049381 w 1948239"/>
              <a:gd name="connsiteY354" fmla="*/ 707822 h 1667221"/>
              <a:gd name="connsiteX355" fmla="*/ 1053683 w 1948239"/>
              <a:gd name="connsiteY355" fmla="*/ 707822 h 1667221"/>
              <a:gd name="connsiteX356" fmla="*/ 1050816 w 1948239"/>
              <a:gd name="connsiteY356" fmla="*/ 704980 h 1667221"/>
              <a:gd name="connsiteX357" fmla="*/ 1040781 w 1948239"/>
              <a:gd name="connsiteY357" fmla="*/ 702137 h 1667221"/>
              <a:gd name="connsiteX358" fmla="*/ 1043649 w 1948239"/>
              <a:gd name="connsiteY358" fmla="*/ 699294 h 1667221"/>
              <a:gd name="connsiteX359" fmla="*/ 1040781 w 1948239"/>
              <a:gd name="connsiteY359" fmla="*/ 697873 h 1667221"/>
              <a:gd name="connsiteX360" fmla="*/ 816784 w 1948239"/>
              <a:gd name="connsiteY360" fmla="*/ 697873 h 1667221"/>
              <a:gd name="connsiteX361" fmla="*/ 828612 w 1948239"/>
              <a:gd name="connsiteY361" fmla="*/ 700716 h 1667221"/>
              <a:gd name="connsiteX362" fmla="*/ 807107 w 1948239"/>
              <a:gd name="connsiteY362" fmla="*/ 703558 h 1667221"/>
              <a:gd name="connsiteX363" fmla="*/ 816784 w 1948239"/>
              <a:gd name="connsiteY363" fmla="*/ 697873 h 1667221"/>
              <a:gd name="connsiteX364" fmla="*/ 1866524 w 1948239"/>
              <a:gd name="connsiteY364" fmla="*/ 695030 h 1667221"/>
              <a:gd name="connsiteX365" fmla="*/ 1869391 w 1948239"/>
              <a:gd name="connsiteY365" fmla="*/ 746198 h 1667221"/>
              <a:gd name="connsiteX366" fmla="*/ 1866524 w 1948239"/>
              <a:gd name="connsiteY366" fmla="*/ 695030 h 1667221"/>
              <a:gd name="connsiteX367" fmla="*/ 993473 w 1948239"/>
              <a:gd name="connsiteY367" fmla="*/ 690766 h 1667221"/>
              <a:gd name="connsiteX368" fmla="*/ 989173 w 1948239"/>
              <a:gd name="connsiteY368" fmla="*/ 692188 h 1667221"/>
              <a:gd name="connsiteX369" fmla="*/ 989173 w 1948239"/>
              <a:gd name="connsiteY369" fmla="*/ 693609 h 1667221"/>
              <a:gd name="connsiteX370" fmla="*/ 993473 w 1948239"/>
              <a:gd name="connsiteY370" fmla="*/ 690766 h 1667221"/>
              <a:gd name="connsiteX371" fmla="*/ 711057 w 1948239"/>
              <a:gd name="connsiteY371" fmla="*/ 679395 h 1667221"/>
              <a:gd name="connsiteX372" fmla="*/ 718708 w 1948239"/>
              <a:gd name="connsiteY372" fmla="*/ 679495 h 1667221"/>
              <a:gd name="connsiteX373" fmla="*/ 718405 w 1948239"/>
              <a:gd name="connsiteY373" fmla="*/ 679574 h 1667221"/>
              <a:gd name="connsiteX374" fmla="*/ 711057 w 1948239"/>
              <a:gd name="connsiteY374" fmla="*/ 679395 h 1667221"/>
              <a:gd name="connsiteX375" fmla="*/ 70067 w 1948239"/>
              <a:gd name="connsiteY375" fmla="*/ 662384 h 1667221"/>
              <a:gd name="connsiteX376" fmla="*/ 58778 w 1948239"/>
              <a:gd name="connsiteY376" fmla="*/ 690766 h 1667221"/>
              <a:gd name="connsiteX377" fmla="*/ 68812 w 1948239"/>
              <a:gd name="connsiteY377" fmla="*/ 686502 h 1667221"/>
              <a:gd name="connsiteX378" fmla="*/ 73113 w 1948239"/>
              <a:gd name="connsiteY378" fmla="*/ 670868 h 1667221"/>
              <a:gd name="connsiteX379" fmla="*/ 70067 w 1948239"/>
              <a:gd name="connsiteY379" fmla="*/ 662384 h 1667221"/>
              <a:gd name="connsiteX380" fmla="*/ 926095 w 1948239"/>
              <a:gd name="connsiteY380" fmla="*/ 658076 h 1667221"/>
              <a:gd name="connsiteX381" fmla="*/ 923228 w 1948239"/>
              <a:gd name="connsiteY381" fmla="*/ 672288 h 1667221"/>
              <a:gd name="connsiteX382" fmla="*/ 918926 w 1948239"/>
              <a:gd name="connsiteY382" fmla="*/ 668024 h 1667221"/>
              <a:gd name="connsiteX383" fmla="*/ 931829 w 1948239"/>
              <a:gd name="connsiteY383" fmla="*/ 676554 h 1667221"/>
              <a:gd name="connsiteX384" fmla="*/ 926095 w 1948239"/>
              <a:gd name="connsiteY384" fmla="*/ 658076 h 1667221"/>
              <a:gd name="connsiteX385" fmla="*/ 841513 w 1948239"/>
              <a:gd name="connsiteY385" fmla="*/ 652390 h 1667221"/>
              <a:gd name="connsiteX386" fmla="*/ 858716 w 1948239"/>
              <a:gd name="connsiteY386" fmla="*/ 672288 h 1667221"/>
              <a:gd name="connsiteX387" fmla="*/ 852981 w 1948239"/>
              <a:gd name="connsiteY387" fmla="*/ 665183 h 1667221"/>
              <a:gd name="connsiteX388" fmla="*/ 854416 w 1948239"/>
              <a:gd name="connsiteY388" fmla="*/ 665183 h 1667221"/>
              <a:gd name="connsiteX389" fmla="*/ 855849 w 1948239"/>
              <a:gd name="connsiteY389" fmla="*/ 658076 h 1667221"/>
              <a:gd name="connsiteX390" fmla="*/ 841513 w 1948239"/>
              <a:gd name="connsiteY390" fmla="*/ 652390 h 1667221"/>
              <a:gd name="connsiteX391" fmla="*/ 1050816 w 1948239"/>
              <a:gd name="connsiteY391" fmla="*/ 643862 h 1667221"/>
              <a:gd name="connsiteX392" fmla="*/ 1033613 w 1948239"/>
              <a:gd name="connsiteY392" fmla="*/ 653812 h 1667221"/>
              <a:gd name="connsiteX393" fmla="*/ 1040781 w 1948239"/>
              <a:gd name="connsiteY393" fmla="*/ 650969 h 1667221"/>
              <a:gd name="connsiteX394" fmla="*/ 1040781 w 1948239"/>
              <a:gd name="connsiteY394" fmla="*/ 652390 h 1667221"/>
              <a:gd name="connsiteX395" fmla="*/ 1047949 w 1948239"/>
              <a:gd name="connsiteY395" fmla="*/ 653812 h 1667221"/>
              <a:gd name="connsiteX396" fmla="*/ 1050816 w 1948239"/>
              <a:gd name="connsiteY396" fmla="*/ 643862 h 1667221"/>
              <a:gd name="connsiteX397" fmla="*/ 994471 w 1948239"/>
              <a:gd name="connsiteY397" fmla="*/ 641699 h 1667221"/>
              <a:gd name="connsiteX398" fmla="*/ 995167 w 1948239"/>
              <a:gd name="connsiteY398" fmla="*/ 641769 h 1667221"/>
              <a:gd name="connsiteX399" fmla="*/ 993473 w 1948239"/>
              <a:gd name="connsiteY399" fmla="*/ 642441 h 1667221"/>
              <a:gd name="connsiteX400" fmla="*/ 676651 w 1948239"/>
              <a:gd name="connsiteY400" fmla="*/ 632491 h 1667221"/>
              <a:gd name="connsiteX401" fmla="*/ 695287 w 1948239"/>
              <a:gd name="connsiteY401" fmla="*/ 633913 h 1667221"/>
              <a:gd name="connsiteX402" fmla="*/ 676651 w 1948239"/>
              <a:gd name="connsiteY402" fmla="*/ 632491 h 1667221"/>
              <a:gd name="connsiteX403" fmla="*/ 1889462 w 1948239"/>
              <a:gd name="connsiteY403" fmla="*/ 626807 h 1667221"/>
              <a:gd name="connsiteX404" fmla="*/ 1895196 w 1948239"/>
              <a:gd name="connsiteY404" fmla="*/ 665182 h 1667221"/>
              <a:gd name="connsiteX405" fmla="*/ 1876560 w 1948239"/>
              <a:gd name="connsiteY405" fmla="*/ 712086 h 1667221"/>
              <a:gd name="connsiteX406" fmla="*/ 1900930 w 1948239"/>
              <a:gd name="connsiteY406" fmla="*/ 635334 h 1667221"/>
              <a:gd name="connsiteX407" fmla="*/ 1003402 w 1948239"/>
              <a:gd name="connsiteY407" fmla="*/ 616178 h 1667221"/>
              <a:gd name="connsiteX408" fmla="*/ 1005120 w 1948239"/>
              <a:gd name="connsiteY408" fmla="*/ 618811 h 1667221"/>
              <a:gd name="connsiteX409" fmla="*/ 1003508 w 1948239"/>
              <a:gd name="connsiteY409" fmla="*/ 626806 h 1667221"/>
              <a:gd name="connsiteX410" fmla="*/ 1001358 w 1948239"/>
              <a:gd name="connsiteY410" fmla="*/ 619345 h 1667221"/>
              <a:gd name="connsiteX411" fmla="*/ 999207 w 1948239"/>
              <a:gd name="connsiteY411" fmla="*/ 609751 h 1667221"/>
              <a:gd name="connsiteX412" fmla="*/ 1003508 w 1948239"/>
              <a:gd name="connsiteY412" fmla="*/ 616014 h 1667221"/>
              <a:gd name="connsiteX413" fmla="*/ 1003402 w 1948239"/>
              <a:gd name="connsiteY413" fmla="*/ 616178 h 1667221"/>
              <a:gd name="connsiteX414" fmla="*/ 666616 w 1948239"/>
              <a:gd name="connsiteY414" fmla="*/ 604065 h 1667221"/>
              <a:gd name="connsiteX415" fmla="*/ 655147 w 1948239"/>
              <a:gd name="connsiteY415" fmla="*/ 614015 h 1667221"/>
              <a:gd name="connsiteX416" fmla="*/ 663749 w 1948239"/>
              <a:gd name="connsiteY416" fmla="*/ 626806 h 1667221"/>
              <a:gd name="connsiteX417" fmla="*/ 670917 w 1948239"/>
              <a:gd name="connsiteY417" fmla="*/ 616858 h 1667221"/>
              <a:gd name="connsiteX418" fmla="*/ 666616 w 1948239"/>
              <a:gd name="connsiteY418" fmla="*/ 604065 h 1667221"/>
              <a:gd name="connsiteX419" fmla="*/ 1093823 w 1948239"/>
              <a:gd name="connsiteY419" fmla="*/ 602644 h 1667221"/>
              <a:gd name="connsiteX420" fmla="*/ 1085222 w 1948239"/>
              <a:gd name="connsiteY420" fmla="*/ 609751 h 1667221"/>
              <a:gd name="connsiteX421" fmla="*/ 1093823 w 1948239"/>
              <a:gd name="connsiteY421" fmla="*/ 602644 h 1667221"/>
              <a:gd name="connsiteX422" fmla="*/ 762666 w 1948239"/>
              <a:gd name="connsiteY422" fmla="*/ 602644 h 1667221"/>
              <a:gd name="connsiteX423" fmla="*/ 764099 w 1948239"/>
              <a:gd name="connsiteY423" fmla="*/ 615436 h 1667221"/>
              <a:gd name="connsiteX424" fmla="*/ 759799 w 1948239"/>
              <a:gd name="connsiteY424" fmla="*/ 615436 h 1667221"/>
              <a:gd name="connsiteX425" fmla="*/ 762487 w 1948239"/>
              <a:gd name="connsiteY425" fmla="*/ 622720 h 1667221"/>
              <a:gd name="connsiteX426" fmla="*/ 763428 w 1948239"/>
              <a:gd name="connsiteY426" fmla="*/ 623371 h 1667221"/>
              <a:gd name="connsiteX427" fmla="*/ 762666 w 1948239"/>
              <a:gd name="connsiteY427" fmla="*/ 625386 h 1667221"/>
              <a:gd name="connsiteX428" fmla="*/ 768401 w 1948239"/>
              <a:gd name="connsiteY428" fmla="*/ 626806 h 1667221"/>
              <a:gd name="connsiteX429" fmla="*/ 763428 w 1948239"/>
              <a:gd name="connsiteY429" fmla="*/ 623371 h 1667221"/>
              <a:gd name="connsiteX430" fmla="*/ 765354 w 1948239"/>
              <a:gd name="connsiteY430" fmla="*/ 618279 h 1667221"/>
              <a:gd name="connsiteX431" fmla="*/ 771268 w 1948239"/>
              <a:gd name="connsiteY431" fmla="*/ 611172 h 1667221"/>
              <a:gd name="connsiteX432" fmla="*/ 762666 w 1948239"/>
              <a:gd name="connsiteY432" fmla="*/ 602644 h 1667221"/>
              <a:gd name="connsiteX433" fmla="*/ 785469 w 1948239"/>
              <a:gd name="connsiteY433" fmla="*/ 599801 h 1667221"/>
              <a:gd name="connsiteX434" fmla="*/ 779869 w 1948239"/>
              <a:gd name="connsiteY434" fmla="*/ 602644 h 1667221"/>
              <a:gd name="connsiteX435" fmla="*/ 789904 w 1948239"/>
              <a:gd name="connsiteY435" fmla="*/ 612593 h 1667221"/>
              <a:gd name="connsiteX436" fmla="*/ 785469 w 1948239"/>
              <a:gd name="connsiteY436" fmla="*/ 599801 h 1667221"/>
              <a:gd name="connsiteX437" fmla="*/ 543327 w 1948239"/>
              <a:gd name="connsiteY437" fmla="*/ 599801 h 1667221"/>
              <a:gd name="connsiteX438" fmla="*/ 556228 w 1948239"/>
              <a:gd name="connsiteY438" fmla="*/ 606908 h 1667221"/>
              <a:gd name="connsiteX439" fmla="*/ 543327 w 1948239"/>
              <a:gd name="connsiteY439" fmla="*/ 599801 h 1667221"/>
              <a:gd name="connsiteX440" fmla="*/ 1943939 w 1948239"/>
              <a:gd name="connsiteY440" fmla="*/ 592694 h 1667221"/>
              <a:gd name="connsiteX441" fmla="*/ 1948239 w 1948239"/>
              <a:gd name="connsiteY441" fmla="*/ 598379 h 1667221"/>
              <a:gd name="connsiteX442" fmla="*/ 1948239 w 1948239"/>
              <a:gd name="connsiteY442" fmla="*/ 639599 h 1667221"/>
              <a:gd name="connsiteX443" fmla="*/ 1943939 w 1948239"/>
              <a:gd name="connsiteY443" fmla="*/ 592694 h 1667221"/>
              <a:gd name="connsiteX444" fmla="*/ 586335 w 1948239"/>
              <a:gd name="connsiteY444" fmla="*/ 589852 h 1667221"/>
              <a:gd name="connsiteX445" fmla="*/ 579168 w 1948239"/>
              <a:gd name="connsiteY445" fmla="*/ 594116 h 1667221"/>
              <a:gd name="connsiteX446" fmla="*/ 596371 w 1948239"/>
              <a:gd name="connsiteY446" fmla="*/ 598380 h 1667221"/>
              <a:gd name="connsiteX447" fmla="*/ 1069453 w 1948239"/>
              <a:gd name="connsiteY447" fmla="*/ 587009 h 1667221"/>
              <a:gd name="connsiteX448" fmla="*/ 1069453 w 1948239"/>
              <a:gd name="connsiteY448" fmla="*/ 591273 h 1667221"/>
              <a:gd name="connsiteX449" fmla="*/ 1071989 w 1948239"/>
              <a:gd name="connsiteY449" fmla="*/ 587972 h 1667221"/>
              <a:gd name="connsiteX450" fmla="*/ 1077875 w 1948239"/>
              <a:gd name="connsiteY450" fmla="*/ 590207 h 1667221"/>
              <a:gd name="connsiteX451" fmla="*/ 1085222 w 1948239"/>
              <a:gd name="connsiteY451" fmla="*/ 595537 h 1667221"/>
              <a:gd name="connsiteX452" fmla="*/ 1092389 w 1948239"/>
              <a:gd name="connsiteY452" fmla="*/ 589852 h 1667221"/>
              <a:gd name="connsiteX453" fmla="*/ 1079487 w 1948239"/>
              <a:gd name="connsiteY453" fmla="*/ 589852 h 1667221"/>
              <a:gd name="connsiteX454" fmla="*/ 1079487 w 1948239"/>
              <a:gd name="connsiteY454" fmla="*/ 587009 h 1667221"/>
              <a:gd name="connsiteX455" fmla="*/ 1072319 w 1948239"/>
              <a:gd name="connsiteY455" fmla="*/ 587542 h 1667221"/>
              <a:gd name="connsiteX456" fmla="*/ 1071989 w 1948239"/>
              <a:gd name="connsiteY456" fmla="*/ 587972 h 1667221"/>
              <a:gd name="connsiteX457" fmla="*/ 488851 w 1948239"/>
              <a:gd name="connsiteY457" fmla="*/ 569953 h 1667221"/>
              <a:gd name="connsiteX458" fmla="*/ 485984 w 1948239"/>
              <a:gd name="connsiteY458" fmla="*/ 575638 h 1667221"/>
              <a:gd name="connsiteX459" fmla="*/ 477383 w 1948239"/>
              <a:gd name="connsiteY459" fmla="*/ 594116 h 1667221"/>
              <a:gd name="connsiteX460" fmla="*/ 484551 w 1948239"/>
              <a:gd name="connsiteY460" fmla="*/ 592694 h 1667221"/>
              <a:gd name="connsiteX461" fmla="*/ 481683 w 1948239"/>
              <a:gd name="connsiteY461" fmla="*/ 588430 h 1667221"/>
              <a:gd name="connsiteX462" fmla="*/ 491719 w 1948239"/>
              <a:gd name="connsiteY462" fmla="*/ 595537 h 1667221"/>
              <a:gd name="connsiteX463" fmla="*/ 485984 w 1948239"/>
              <a:gd name="connsiteY463" fmla="*/ 575638 h 1667221"/>
              <a:gd name="connsiteX464" fmla="*/ 491719 w 1948239"/>
              <a:gd name="connsiteY464" fmla="*/ 574217 h 1667221"/>
              <a:gd name="connsiteX465" fmla="*/ 496019 w 1948239"/>
              <a:gd name="connsiteY465" fmla="*/ 572795 h 1667221"/>
              <a:gd name="connsiteX466" fmla="*/ 496019 w 1948239"/>
              <a:gd name="connsiteY466" fmla="*/ 569953 h 1667221"/>
              <a:gd name="connsiteX467" fmla="*/ 491719 w 1948239"/>
              <a:gd name="connsiteY467" fmla="*/ 572795 h 1667221"/>
              <a:gd name="connsiteX468" fmla="*/ 488851 w 1948239"/>
              <a:gd name="connsiteY468" fmla="*/ 569953 h 1667221"/>
              <a:gd name="connsiteX469" fmla="*/ 435810 w 1948239"/>
              <a:gd name="connsiteY469" fmla="*/ 548633 h 1667221"/>
              <a:gd name="connsiteX470" fmla="*/ 441544 w 1948239"/>
              <a:gd name="connsiteY470" fmla="*/ 560003 h 1667221"/>
              <a:gd name="connsiteX471" fmla="*/ 440110 w 1948239"/>
              <a:gd name="connsiteY471" fmla="*/ 551476 h 1667221"/>
              <a:gd name="connsiteX472" fmla="*/ 1016410 w 1948239"/>
              <a:gd name="connsiteY472" fmla="*/ 541526 h 1667221"/>
              <a:gd name="connsiteX473" fmla="*/ 1017325 w 1948239"/>
              <a:gd name="connsiteY473" fmla="*/ 547713 h 1667221"/>
              <a:gd name="connsiteX474" fmla="*/ 1016948 w 1948239"/>
              <a:gd name="connsiteY474" fmla="*/ 547389 h 1667221"/>
              <a:gd name="connsiteX475" fmla="*/ 1016410 w 1948239"/>
              <a:gd name="connsiteY475" fmla="*/ 541526 h 1667221"/>
              <a:gd name="connsiteX476" fmla="*/ 559098 w 1948239"/>
              <a:gd name="connsiteY476" fmla="*/ 530156 h 1667221"/>
              <a:gd name="connsiteX477" fmla="*/ 570566 w 1948239"/>
              <a:gd name="connsiteY477" fmla="*/ 531577 h 1667221"/>
              <a:gd name="connsiteX478" fmla="*/ 559098 w 1948239"/>
              <a:gd name="connsiteY478" fmla="*/ 530156 h 1667221"/>
              <a:gd name="connsiteX479" fmla="*/ 1055117 w 1948239"/>
              <a:gd name="connsiteY479" fmla="*/ 524470 h 1667221"/>
              <a:gd name="connsiteX480" fmla="*/ 1055117 w 1948239"/>
              <a:gd name="connsiteY480" fmla="*/ 537262 h 1667221"/>
              <a:gd name="connsiteX481" fmla="*/ 1055117 w 1948239"/>
              <a:gd name="connsiteY481" fmla="*/ 524470 h 1667221"/>
              <a:gd name="connsiteX482" fmla="*/ 1070886 w 1948239"/>
              <a:gd name="connsiteY482" fmla="*/ 508835 h 1667221"/>
              <a:gd name="connsiteX483" fmla="*/ 1059417 w 1948239"/>
              <a:gd name="connsiteY483" fmla="*/ 514522 h 1667221"/>
              <a:gd name="connsiteX484" fmla="*/ 1070886 w 1948239"/>
              <a:gd name="connsiteY484" fmla="*/ 521627 h 1667221"/>
              <a:gd name="connsiteX485" fmla="*/ 1082355 w 1948239"/>
              <a:gd name="connsiteY485" fmla="*/ 518785 h 1667221"/>
              <a:gd name="connsiteX486" fmla="*/ 1070886 w 1948239"/>
              <a:gd name="connsiteY486" fmla="*/ 508835 h 1667221"/>
              <a:gd name="connsiteX487" fmla="*/ 549062 w 1948239"/>
              <a:gd name="connsiteY487" fmla="*/ 508835 h 1667221"/>
              <a:gd name="connsiteX488" fmla="*/ 561965 w 1948239"/>
              <a:gd name="connsiteY488" fmla="*/ 523049 h 1667221"/>
              <a:gd name="connsiteX489" fmla="*/ 549062 w 1948239"/>
              <a:gd name="connsiteY489" fmla="*/ 508835 h 1667221"/>
              <a:gd name="connsiteX490" fmla="*/ 1893763 w 1948239"/>
              <a:gd name="connsiteY490" fmla="*/ 491780 h 1667221"/>
              <a:gd name="connsiteX491" fmla="*/ 1889462 w 1948239"/>
              <a:gd name="connsiteY491" fmla="*/ 507415 h 1667221"/>
              <a:gd name="connsiteX492" fmla="*/ 1895196 w 1948239"/>
              <a:gd name="connsiteY492" fmla="*/ 497465 h 1667221"/>
              <a:gd name="connsiteX493" fmla="*/ 1908099 w 1948239"/>
              <a:gd name="connsiteY493" fmla="*/ 565688 h 1667221"/>
              <a:gd name="connsiteX494" fmla="*/ 1896630 w 1948239"/>
              <a:gd name="connsiteY494" fmla="*/ 494622 h 1667221"/>
              <a:gd name="connsiteX495" fmla="*/ 1895196 w 1948239"/>
              <a:gd name="connsiteY495" fmla="*/ 497465 h 1667221"/>
              <a:gd name="connsiteX496" fmla="*/ 1083789 w 1948239"/>
              <a:gd name="connsiteY496" fmla="*/ 456247 h 1667221"/>
              <a:gd name="connsiteX497" fmla="*/ 1080922 w 1948239"/>
              <a:gd name="connsiteY497" fmla="*/ 467617 h 1667221"/>
              <a:gd name="connsiteX498" fmla="*/ 1089523 w 1948239"/>
              <a:gd name="connsiteY498" fmla="*/ 461931 h 1667221"/>
              <a:gd name="connsiteX499" fmla="*/ 1083789 w 1948239"/>
              <a:gd name="connsiteY499" fmla="*/ 456247 h 1667221"/>
              <a:gd name="connsiteX500" fmla="*/ 1146867 w 1948239"/>
              <a:gd name="connsiteY500" fmla="*/ 453404 h 1667221"/>
              <a:gd name="connsiteX501" fmla="*/ 1145432 w 1948239"/>
              <a:gd name="connsiteY501" fmla="*/ 460511 h 1667221"/>
              <a:gd name="connsiteX502" fmla="*/ 1146867 w 1948239"/>
              <a:gd name="connsiteY502" fmla="*/ 453404 h 1667221"/>
              <a:gd name="connsiteX503" fmla="*/ 1166937 w 1948239"/>
              <a:gd name="connsiteY503" fmla="*/ 451983 h 1667221"/>
              <a:gd name="connsiteX504" fmla="*/ 1154034 w 1948239"/>
              <a:gd name="connsiteY504" fmla="*/ 457667 h 1667221"/>
              <a:gd name="connsiteX505" fmla="*/ 1166937 w 1948239"/>
              <a:gd name="connsiteY505" fmla="*/ 451983 h 1667221"/>
              <a:gd name="connsiteX506" fmla="*/ 1079487 w 1948239"/>
              <a:gd name="connsiteY506" fmla="*/ 427820 h 1667221"/>
              <a:gd name="connsiteX507" fmla="*/ 1072320 w 1948239"/>
              <a:gd name="connsiteY507" fmla="*/ 436348 h 1667221"/>
              <a:gd name="connsiteX508" fmla="*/ 1079487 w 1948239"/>
              <a:gd name="connsiteY508" fmla="*/ 427820 h 1667221"/>
              <a:gd name="connsiteX509" fmla="*/ 1910965 w 1948239"/>
              <a:gd name="connsiteY509" fmla="*/ 420713 h 1667221"/>
              <a:gd name="connsiteX510" fmla="*/ 1928168 w 1948239"/>
              <a:gd name="connsiteY510" fmla="*/ 481830 h 1667221"/>
              <a:gd name="connsiteX511" fmla="*/ 1913832 w 1948239"/>
              <a:gd name="connsiteY511" fmla="*/ 440612 h 1667221"/>
              <a:gd name="connsiteX512" fmla="*/ 1910965 w 1948239"/>
              <a:gd name="connsiteY512" fmla="*/ 420713 h 1667221"/>
              <a:gd name="connsiteX513" fmla="*/ 1852189 w 1948239"/>
              <a:gd name="connsiteY513" fmla="*/ 412186 h 1667221"/>
              <a:gd name="connsiteX514" fmla="*/ 1857923 w 1948239"/>
              <a:gd name="connsiteY514" fmla="*/ 432084 h 1667221"/>
              <a:gd name="connsiteX515" fmla="*/ 1855056 w 1948239"/>
              <a:gd name="connsiteY515" fmla="*/ 450561 h 1667221"/>
              <a:gd name="connsiteX516" fmla="*/ 1857923 w 1948239"/>
              <a:gd name="connsiteY516" fmla="*/ 432084 h 1667221"/>
              <a:gd name="connsiteX517" fmla="*/ 1852189 w 1948239"/>
              <a:gd name="connsiteY517" fmla="*/ 412186 h 1667221"/>
              <a:gd name="connsiteX518" fmla="*/ 1862224 w 1948239"/>
              <a:gd name="connsiteY518" fmla="*/ 400815 h 1667221"/>
              <a:gd name="connsiteX519" fmla="*/ 1875126 w 1948239"/>
              <a:gd name="connsiteY519" fmla="*/ 464775 h 1667221"/>
              <a:gd name="connsiteX520" fmla="*/ 1875126 w 1948239"/>
              <a:gd name="connsiteY520" fmla="*/ 442033 h 1667221"/>
              <a:gd name="connsiteX521" fmla="*/ 1883727 w 1948239"/>
              <a:gd name="connsiteY521" fmla="*/ 484673 h 1667221"/>
              <a:gd name="connsiteX522" fmla="*/ 1885162 w 1948239"/>
              <a:gd name="connsiteY522" fmla="*/ 451983 h 1667221"/>
              <a:gd name="connsiteX523" fmla="*/ 1882294 w 1948239"/>
              <a:gd name="connsiteY523" fmla="*/ 439190 h 1667221"/>
              <a:gd name="connsiteX524" fmla="*/ 1876560 w 1948239"/>
              <a:gd name="connsiteY524" fmla="*/ 426398 h 1667221"/>
              <a:gd name="connsiteX525" fmla="*/ 1862224 w 1948239"/>
              <a:gd name="connsiteY525" fmla="*/ 400815 h 1667221"/>
              <a:gd name="connsiteX526" fmla="*/ 1092389 w 1948239"/>
              <a:gd name="connsiteY526" fmla="*/ 379495 h 1667221"/>
              <a:gd name="connsiteX527" fmla="*/ 1092389 w 1948239"/>
              <a:gd name="connsiteY527" fmla="*/ 385180 h 1667221"/>
              <a:gd name="connsiteX528" fmla="*/ 1096690 w 1948239"/>
              <a:gd name="connsiteY528" fmla="*/ 385180 h 1667221"/>
              <a:gd name="connsiteX529" fmla="*/ 1088089 w 1948239"/>
              <a:gd name="connsiteY529" fmla="*/ 390865 h 1667221"/>
              <a:gd name="connsiteX530" fmla="*/ 1108159 w 1948239"/>
              <a:gd name="connsiteY530" fmla="*/ 392287 h 1667221"/>
              <a:gd name="connsiteX531" fmla="*/ 1109593 w 1948239"/>
              <a:gd name="connsiteY531" fmla="*/ 397972 h 1667221"/>
              <a:gd name="connsiteX532" fmla="*/ 1109593 w 1948239"/>
              <a:gd name="connsiteY532" fmla="*/ 400815 h 1667221"/>
              <a:gd name="connsiteX533" fmla="*/ 1112461 w 1948239"/>
              <a:gd name="connsiteY533" fmla="*/ 400815 h 1667221"/>
              <a:gd name="connsiteX534" fmla="*/ 1109593 w 1948239"/>
              <a:gd name="connsiteY534" fmla="*/ 396551 h 1667221"/>
              <a:gd name="connsiteX535" fmla="*/ 1112461 w 1948239"/>
              <a:gd name="connsiteY535" fmla="*/ 395129 h 1667221"/>
              <a:gd name="connsiteX536" fmla="*/ 1108159 w 1948239"/>
              <a:gd name="connsiteY536" fmla="*/ 390865 h 1667221"/>
              <a:gd name="connsiteX537" fmla="*/ 1092389 w 1948239"/>
              <a:gd name="connsiteY537" fmla="*/ 379495 h 1667221"/>
              <a:gd name="connsiteX538" fmla="*/ 365563 w 1948239"/>
              <a:gd name="connsiteY538" fmla="*/ 379494 h 1667221"/>
              <a:gd name="connsiteX539" fmla="*/ 328290 w 1948239"/>
              <a:gd name="connsiteY539" fmla="*/ 403656 h 1667221"/>
              <a:gd name="connsiteX540" fmla="*/ 365563 w 1948239"/>
              <a:gd name="connsiteY540" fmla="*/ 379494 h 1667221"/>
              <a:gd name="connsiteX541" fmla="*/ 1879188 w 1948239"/>
              <a:gd name="connsiteY541" fmla="*/ 377955 h 1667221"/>
              <a:gd name="connsiteX542" fmla="*/ 1879427 w 1948239"/>
              <a:gd name="connsiteY542" fmla="*/ 378073 h 1667221"/>
              <a:gd name="connsiteX543" fmla="*/ 1879634 w 1948239"/>
              <a:gd name="connsiteY543" fmla="*/ 379503 h 1667221"/>
              <a:gd name="connsiteX544" fmla="*/ 1790545 w 1948239"/>
              <a:gd name="connsiteY544" fmla="*/ 370966 h 1667221"/>
              <a:gd name="connsiteX545" fmla="*/ 1806314 w 1948239"/>
              <a:gd name="connsiteY545" fmla="*/ 402236 h 1667221"/>
              <a:gd name="connsiteX546" fmla="*/ 1823517 w 1948239"/>
              <a:gd name="connsiteY546" fmla="*/ 426398 h 1667221"/>
              <a:gd name="connsiteX547" fmla="*/ 1813483 w 1948239"/>
              <a:gd name="connsiteY547" fmla="*/ 406500 h 1667221"/>
              <a:gd name="connsiteX548" fmla="*/ 1790545 w 1948239"/>
              <a:gd name="connsiteY548" fmla="*/ 370966 h 1667221"/>
              <a:gd name="connsiteX549" fmla="*/ 336892 w 1948239"/>
              <a:gd name="connsiteY549" fmla="*/ 370966 h 1667221"/>
              <a:gd name="connsiteX550" fmla="*/ 283848 w 1948239"/>
              <a:gd name="connsiteY550" fmla="*/ 419291 h 1667221"/>
              <a:gd name="connsiteX551" fmla="*/ 235106 w 1948239"/>
              <a:gd name="connsiteY551" fmla="*/ 449139 h 1667221"/>
              <a:gd name="connsiteX552" fmla="*/ 283848 w 1948239"/>
              <a:gd name="connsiteY552" fmla="*/ 407920 h 1667221"/>
              <a:gd name="connsiteX553" fmla="*/ 336892 w 1948239"/>
              <a:gd name="connsiteY553" fmla="*/ 370966 h 1667221"/>
              <a:gd name="connsiteX554" fmla="*/ 344956 w 1948239"/>
              <a:gd name="connsiteY554" fmla="*/ 363504 h 1667221"/>
              <a:gd name="connsiteX555" fmla="*/ 345493 w 1948239"/>
              <a:gd name="connsiteY555" fmla="*/ 363859 h 1667221"/>
              <a:gd name="connsiteX556" fmla="*/ 336891 w 1948239"/>
              <a:gd name="connsiteY556" fmla="*/ 369544 h 1667221"/>
              <a:gd name="connsiteX557" fmla="*/ 344956 w 1948239"/>
              <a:gd name="connsiteY557" fmla="*/ 363504 h 1667221"/>
              <a:gd name="connsiteX558" fmla="*/ 1134860 w 1948239"/>
              <a:gd name="connsiteY558" fmla="*/ 362794 h 1667221"/>
              <a:gd name="connsiteX559" fmla="*/ 1129664 w 1948239"/>
              <a:gd name="connsiteY559" fmla="*/ 365281 h 1667221"/>
              <a:gd name="connsiteX560" fmla="*/ 1138265 w 1948239"/>
              <a:gd name="connsiteY560" fmla="*/ 368125 h 1667221"/>
              <a:gd name="connsiteX561" fmla="*/ 1141132 w 1948239"/>
              <a:gd name="connsiteY561" fmla="*/ 366702 h 1667221"/>
              <a:gd name="connsiteX562" fmla="*/ 1134860 w 1948239"/>
              <a:gd name="connsiteY562" fmla="*/ 362794 h 1667221"/>
              <a:gd name="connsiteX563" fmla="*/ 364131 w 1948239"/>
              <a:gd name="connsiteY563" fmla="*/ 362438 h 1667221"/>
              <a:gd name="connsiteX564" fmla="*/ 344060 w 1948239"/>
              <a:gd name="connsiteY564" fmla="*/ 379493 h 1667221"/>
              <a:gd name="connsiteX565" fmla="*/ 342626 w 1948239"/>
              <a:gd name="connsiteY565" fmla="*/ 372388 h 1667221"/>
              <a:gd name="connsiteX566" fmla="*/ 1871519 w 1948239"/>
              <a:gd name="connsiteY566" fmla="*/ 361461 h 1667221"/>
              <a:gd name="connsiteX567" fmla="*/ 1875126 w 1948239"/>
              <a:gd name="connsiteY567" fmla="*/ 363859 h 1667221"/>
              <a:gd name="connsiteX568" fmla="*/ 1879188 w 1948239"/>
              <a:gd name="connsiteY568" fmla="*/ 377955 h 1667221"/>
              <a:gd name="connsiteX569" fmla="*/ 1876560 w 1948239"/>
              <a:gd name="connsiteY569" fmla="*/ 376653 h 1667221"/>
              <a:gd name="connsiteX570" fmla="*/ 1871519 w 1948239"/>
              <a:gd name="connsiteY570" fmla="*/ 361461 h 1667221"/>
              <a:gd name="connsiteX571" fmla="*/ 1769041 w 1948239"/>
              <a:gd name="connsiteY571" fmla="*/ 355332 h 1667221"/>
              <a:gd name="connsiteX572" fmla="*/ 1773342 w 1948239"/>
              <a:gd name="connsiteY572" fmla="*/ 368123 h 1667221"/>
              <a:gd name="connsiteX573" fmla="*/ 1777642 w 1948239"/>
              <a:gd name="connsiteY573" fmla="*/ 383758 h 1667221"/>
              <a:gd name="connsiteX574" fmla="*/ 1773342 w 1948239"/>
              <a:gd name="connsiteY574" fmla="*/ 368123 h 1667221"/>
              <a:gd name="connsiteX575" fmla="*/ 1781944 w 1948239"/>
              <a:gd name="connsiteY575" fmla="*/ 372389 h 1667221"/>
              <a:gd name="connsiteX576" fmla="*/ 1780509 w 1948239"/>
              <a:gd name="connsiteY576" fmla="*/ 368123 h 1667221"/>
              <a:gd name="connsiteX577" fmla="*/ 1769041 w 1948239"/>
              <a:gd name="connsiteY577" fmla="*/ 355332 h 1667221"/>
              <a:gd name="connsiteX578" fmla="*/ 1846455 w 1948239"/>
              <a:gd name="connsiteY578" fmla="*/ 302743 h 1667221"/>
              <a:gd name="connsiteX579" fmla="*/ 1852189 w 1948239"/>
              <a:gd name="connsiteY579" fmla="*/ 328326 h 1667221"/>
              <a:gd name="connsiteX580" fmla="*/ 1846455 w 1948239"/>
              <a:gd name="connsiteY580" fmla="*/ 331169 h 1667221"/>
              <a:gd name="connsiteX581" fmla="*/ 1846455 w 1948239"/>
              <a:gd name="connsiteY581" fmla="*/ 302743 h 1667221"/>
              <a:gd name="connsiteX582" fmla="*/ 434815 w 1948239"/>
              <a:gd name="connsiteY582" fmla="*/ 297805 h 1667221"/>
              <a:gd name="connsiteX583" fmla="*/ 420936 w 1948239"/>
              <a:gd name="connsiteY583" fmla="*/ 310205 h 1667221"/>
              <a:gd name="connsiteX584" fmla="*/ 410005 w 1948239"/>
              <a:gd name="connsiteY584" fmla="*/ 322642 h 1667221"/>
              <a:gd name="connsiteX585" fmla="*/ 408572 w 1948239"/>
              <a:gd name="connsiteY585" fmla="*/ 308428 h 1667221"/>
              <a:gd name="connsiteX586" fmla="*/ 422549 w 1948239"/>
              <a:gd name="connsiteY586" fmla="*/ 304697 h 1667221"/>
              <a:gd name="connsiteX587" fmla="*/ 1088089 w 1948239"/>
              <a:gd name="connsiteY587" fmla="*/ 294215 h 1667221"/>
              <a:gd name="connsiteX588" fmla="*/ 1105292 w 1948239"/>
              <a:gd name="connsiteY588" fmla="*/ 301322 h 1667221"/>
              <a:gd name="connsiteX589" fmla="*/ 1105292 w 1948239"/>
              <a:gd name="connsiteY589" fmla="*/ 309850 h 1667221"/>
              <a:gd name="connsiteX590" fmla="*/ 1122495 w 1948239"/>
              <a:gd name="connsiteY590" fmla="*/ 307006 h 1667221"/>
              <a:gd name="connsiteX591" fmla="*/ 1121061 w 1948239"/>
              <a:gd name="connsiteY591" fmla="*/ 312693 h 1667221"/>
              <a:gd name="connsiteX592" fmla="*/ 1123929 w 1948239"/>
              <a:gd name="connsiteY592" fmla="*/ 314113 h 1667221"/>
              <a:gd name="connsiteX593" fmla="*/ 1122495 w 1948239"/>
              <a:gd name="connsiteY593" fmla="*/ 318377 h 1667221"/>
              <a:gd name="connsiteX594" fmla="*/ 1151167 w 1948239"/>
              <a:gd name="connsiteY594" fmla="*/ 328327 h 1667221"/>
              <a:gd name="connsiteX595" fmla="*/ 1135396 w 1948239"/>
              <a:gd name="connsiteY595" fmla="*/ 331169 h 1667221"/>
              <a:gd name="connsiteX596" fmla="*/ 1141132 w 1948239"/>
              <a:gd name="connsiteY596" fmla="*/ 341119 h 1667221"/>
              <a:gd name="connsiteX597" fmla="*/ 1154034 w 1948239"/>
              <a:gd name="connsiteY597" fmla="*/ 338276 h 1667221"/>
              <a:gd name="connsiteX598" fmla="*/ 1168370 w 1948239"/>
              <a:gd name="connsiteY598" fmla="*/ 352490 h 1667221"/>
              <a:gd name="connsiteX599" fmla="*/ 1182705 w 1948239"/>
              <a:gd name="connsiteY599" fmla="*/ 383759 h 1667221"/>
              <a:gd name="connsiteX600" fmla="*/ 1164068 w 1948239"/>
              <a:gd name="connsiteY600" fmla="*/ 379495 h 1667221"/>
              <a:gd name="connsiteX601" fmla="*/ 1171237 w 1948239"/>
              <a:gd name="connsiteY601" fmla="*/ 389444 h 1667221"/>
              <a:gd name="connsiteX602" fmla="*/ 1156901 w 1948239"/>
              <a:gd name="connsiteY602" fmla="*/ 386601 h 1667221"/>
              <a:gd name="connsiteX603" fmla="*/ 1162635 w 1948239"/>
              <a:gd name="connsiteY603" fmla="*/ 393708 h 1667221"/>
              <a:gd name="connsiteX604" fmla="*/ 1179838 w 1948239"/>
              <a:gd name="connsiteY604" fmla="*/ 396551 h 1667221"/>
              <a:gd name="connsiteX605" fmla="*/ 1172671 w 1948239"/>
              <a:gd name="connsiteY605" fmla="*/ 405079 h 1667221"/>
              <a:gd name="connsiteX606" fmla="*/ 1179838 w 1948239"/>
              <a:gd name="connsiteY606" fmla="*/ 405079 h 1667221"/>
              <a:gd name="connsiteX607" fmla="*/ 1171237 w 1948239"/>
              <a:gd name="connsiteY607" fmla="*/ 444876 h 1667221"/>
              <a:gd name="connsiteX608" fmla="*/ 1178405 w 1948239"/>
              <a:gd name="connsiteY608" fmla="*/ 446297 h 1667221"/>
              <a:gd name="connsiteX609" fmla="*/ 1174104 w 1948239"/>
              <a:gd name="connsiteY609" fmla="*/ 450560 h 1667221"/>
              <a:gd name="connsiteX610" fmla="*/ 1178405 w 1948239"/>
              <a:gd name="connsiteY610" fmla="*/ 451983 h 1667221"/>
              <a:gd name="connsiteX611" fmla="*/ 1159768 w 1948239"/>
              <a:gd name="connsiteY611" fmla="*/ 477566 h 1667221"/>
              <a:gd name="connsiteX612" fmla="*/ 1169804 w 1948239"/>
              <a:gd name="connsiteY612" fmla="*/ 476145 h 1667221"/>
              <a:gd name="connsiteX613" fmla="*/ 1156901 w 1948239"/>
              <a:gd name="connsiteY613" fmla="*/ 481830 h 1667221"/>
              <a:gd name="connsiteX614" fmla="*/ 1169804 w 1948239"/>
              <a:gd name="connsiteY614" fmla="*/ 486094 h 1667221"/>
              <a:gd name="connsiteX615" fmla="*/ 1152601 w 1948239"/>
              <a:gd name="connsiteY615" fmla="*/ 504572 h 1667221"/>
              <a:gd name="connsiteX616" fmla="*/ 1159768 w 1948239"/>
              <a:gd name="connsiteY616" fmla="*/ 507415 h 1667221"/>
              <a:gd name="connsiteX617" fmla="*/ 1152601 w 1948239"/>
              <a:gd name="connsiteY617" fmla="*/ 510258 h 1667221"/>
              <a:gd name="connsiteX618" fmla="*/ 1158335 w 1948239"/>
              <a:gd name="connsiteY618" fmla="*/ 510258 h 1667221"/>
              <a:gd name="connsiteX619" fmla="*/ 1143999 w 1948239"/>
              <a:gd name="connsiteY619" fmla="*/ 524470 h 1667221"/>
              <a:gd name="connsiteX620" fmla="*/ 1161202 w 1948239"/>
              <a:gd name="connsiteY620" fmla="*/ 525892 h 1667221"/>
              <a:gd name="connsiteX621" fmla="*/ 1138265 w 1948239"/>
              <a:gd name="connsiteY621" fmla="*/ 537262 h 1667221"/>
              <a:gd name="connsiteX622" fmla="*/ 1149732 w 1948239"/>
              <a:gd name="connsiteY622" fmla="*/ 545791 h 1667221"/>
              <a:gd name="connsiteX623" fmla="*/ 1138265 w 1948239"/>
              <a:gd name="connsiteY623" fmla="*/ 548633 h 1667221"/>
              <a:gd name="connsiteX624" fmla="*/ 1143999 w 1948239"/>
              <a:gd name="connsiteY624" fmla="*/ 550055 h 1667221"/>
              <a:gd name="connsiteX625" fmla="*/ 1106725 w 1948239"/>
              <a:gd name="connsiteY625" fmla="*/ 616858 h 1667221"/>
              <a:gd name="connsiteX626" fmla="*/ 1109593 w 1948239"/>
              <a:gd name="connsiteY626" fmla="*/ 616858 h 1667221"/>
              <a:gd name="connsiteX627" fmla="*/ 1089523 w 1948239"/>
              <a:gd name="connsiteY627" fmla="*/ 625386 h 1667221"/>
              <a:gd name="connsiteX628" fmla="*/ 1102425 w 1948239"/>
              <a:gd name="connsiteY628" fmla="*/ 639598 h 1667221"/>
              <a:gd name="connsiteX629" fmla="*/ 1086656 w 1948239"/>
              <a:gd name="connsiteY629" fmla="*/ 645284 h 1667221"/>
              <a:gd name="connsiteX630" fmla="*/ 1099558 w 1948239"/>
              <a:gd name="connsiteY630" fmla="*/ 649548 h 1667221"/>
              <a:gd name="connsiteX631" fmla="*/ 1082355 w 1948239"/>
              <a:gd name="connsiteY631" fmla="*/ 687923 h 1667221"/>
              <a:gd name="connsiteX632" fmla="*/ 1076620 w 1948239"/>
              <a:gd name="connsiteY632" fmla="*/ 655233 h 1667221"/>
              <a:gd name="connsiteX633" fmla="*/ 1065152 w 1948239"/>
              <a:gd name="connsiteY633" fmla="*/ 682238 h 1667221"/>
              <a:gd name="connsiteX634" fmla="*/ 1072320 w 1948239"/>
              <a:gd name="connsiteY634" fmla="*/ 677974 h 1667221"/>
              <a:gd name="connsiteX635" fmla="*/ 1072320 w 1948239"/>
              <a:gd name="connsiteY635" fmla="*/ 703558 h 1667221"/>
              <a:gd name="connsiteX636" fmla="*/ 1046516 w 1948239"/>
              <a:gd name="connsiteY636" fmla="*/ 713508 h 1667221"/>
              <a:gd name="connsiteX637" fmla="*/ 1050816 w 1948239"/>
              <a:gd name="connsiteY637" fmla="*/ 720615 h 1667221"/>
              <a:gd name="connsiteX638" fmla="*/ 1060852 w 1948239"/>
              <a:gd name="connsiteY638" fmla="*/ 722035 h 1667221"/>
              <a:gd name="connsiteX639" fmla="*/ 1059417 w 1948239"/>
              <a:gd name="connsiteY639" fmla="*/ 724879 h 1667221"/>
              <a:gd name="connsiteX640" fmla="*/ 1086656 w 1948239"/>
              <a:gd name="connsiteY640" fmla="*/ 741934 h 1667221"/>
              <a:gd name="connsiteX641" fmla="*/ 1108159 w 1948239"/>
              <a:gd name="connsiteY641" fmla="*/ 758990 h 1667221"/>
              <a:gd name="connsiteX642" fmla="*/ 1112461 w 1948239"/>
              <a:gd name="connsiteY642" fmla="*/ 750462 h 1667221"/>
              <a:gd name="connsiteX643" fmla="*/ 1122495 w 1948239"/>
              <a:gd name="connsiteY643" fmla="*/ 760412 h 1667221"/>
              <a:gd name="connsiteX644" fmla="*/ 1122495 w 1948239"/>
              <a:gd name="connsiteY644" fmla="*/ 756148 h 1667221"/>
              <a:gd name="connsiteX645" fmla="*/ 1156901 w 1948239"/>
              <a:gd name="connsiteY645" fmla="*/ 777467 h 1667221"/>
              <a:gd name="connsiteX646" fmla="*/ 1154034 w 1948239"/>
              <a:gd name="connsiteY646" fmla="*/ 763253 h 1667221"/>
              <a:gd name="connsiteX647" fmla="*/ 1195608 w 1948239"/>
              <a:gd name="connsiteY647" fmla="*/ 790259 h 1667221"/>
              <a:gd name="connsiteX648" fmla="*/ 1197041 w 1948239"/>
              <a:gd name="connsiteY648" fmla="*/ 785995 h 1667221"/>
              <a:gd name="connsiteX649" fmla="*/ 1202776 w 1948239"/>
              <a:gd name="connsiteY649" fmla="*/ 797366 h 1667221"/>
              <a:gd name="connsiteX650" fmla="*/ 1205643 w 1948239"/>
              <a:gd name="connsiteY650" fmla="*/ 787417 h 1667221"/>
              <a:gd name="connsiteX651" fmla="*/ 1241483 w 1948239"/>
              <a:gd name="connsiteY651" fmla="*/ 821528 h 1667221"/>
              <a:gd name="connsiteX652" fmla="*/ 1247217 w 1948239"/>
              <a:gd name="connsiteY652" fmla="*/ 803052 h 1667221"/>
              <a:gd name="connsiteX653" fmla="*/ 1295959 w 1948239"/>
              <a:gd name="connsiteY653" fmla="*/ 838584 h 1667221"/>
              <a:gd name="connsiteX654" fmla="*/ 1301693 w 1948239"/>
              <a:gd name="connsiteY654" fmla="*/ 845691 h 1667221"/>
              <a:gd name="connsiteX655" fmla="*/ 1303126 w 1948239"/>
              <a:gd name="connsiteY655" fmla="*/ 844270 h 1667221"/>
              <a:gd name="connsiteX656" fmla="*/ 1298826 w 1948239"/>
              <a:gd name="connsiteY656" fmla="*/ 838584 h 1667221"/>
              <a:gd name="connsiteX657" fmla="*/ 1314595 w 1948239"/>
              <a:gd name="connsiteY657" fmla="*/ 855641 h 1667221"/>
              <a:gd name="connsiteX658" fmla="*/ 1327498 w 1948239"/>
              <a:gd name="connsiteY658" fmla="*/ 844270 h 1667221"/>
              <a:gd name="connsiteX659" fmla="*/ 1356170 w 1948239"/>
              <a:gd name="connsiteY659" fmla="*/ 859905 h 1667221"/>
              <a:gd name="connsiteX660" fmla="*/ 1357603 w 1948239"/>
              <a:gd name="connsiteY660" fmla="*/ 854219 h 1667221"/>
              <a:gd name="connsiteX661" fmla="*/ 1435016 w 1948239"/>
              <a:gd name="connsiteY661" fmla="*/ 895438 h 1667221"/>
              <a:gd name="connsiteX662" fmla="*/ 1460820 w 1948239"/>
              <a:gd name="connsiteY662" fmla="*/ 938078 h 1667221"/>
              <a:gd name="connsiteX663" fmla="*/ 1456520 w 1948239"/>
              <a:gd name="connsiteY663" fmla="*/ 916757 h 1667221"/>
              <a:gd name="connsiteX664" fmla="*/ 1469019 w 1948239"/>
              <a:gd name="connsiteY664" fmla="*/ 912161 h 1667221"/>
              <a:gd name="connsiteX665" fmla="*/ 1474695 w 1948239"/>
              <a:gd name="connsiteY665" fmla="*/ 917728 h 1667221"/>
              <a:gd name="connsiteX666" fmla="*/ 1474082 w 1948239"/>
              <a:gd name="connsiteY666" fmla="*/ 922799 h 1667221"/>
              <a:gd name="connsiteX667" fmla="*/ 1479458 w 1948239"/>
              <a:gd name="connsiteY667" fmla="*/ 929549 h 1667221"/>
              <a:gd name="connsiteX668" fmla="*/ 1483758 w 1948239"/>
              <a:gd name="connsiteY668" fmla="*/ 921021 h 1667221"/>
              <a:gd name="connsiteX669" fmla="*/ 1486625 w 1948239"/>
              <a:gd name="connsiteY669" fmla="*/ 935235 h 1667221"/>
              <a:gd name="connsiteX670" fmla="*/ 1558304 w 1948239"/>
              <a:gd name="connsiteY670" fmla="*/ 956555 h 1667221"/>
              <a:gd name="connsiteX671" fmla="*/ 1552570 w 1948239"/>
              <a:gd name="connsiteY671" fmla="*/ 965082 h 1667221"/>
              <a:gd name="connsiteX672" fmla="*/ 1582676 w 1948239"/>
              <a:gd name="connsiteY672" fmla="*/ 984981 h 1667221"/>
              <a:gd name="connsiteX673" fmla="*/ 1581241 w 1948239"/>
              <a:gd name="connsiteY673" fmla="*/ 980717 h 1667221"/>
              <a:gd name="connsiteX674" fmla="*/ 1614215 w 1948239"/>
              <a:gd name="connsiteY674" fmla="*/ 1011987 h 1667221"/>
              <a:gd name="connsiteX675" fmla="*/ 1595577 w 1948239"/>
              <a:gd name="connsiteY675" fmla="*/ 1009145 h 1667221"/>
              <a:gd name="connsiteX676" fmla="*/ 1611347 w 1948239"/>
              <a:gd name="connsiteY676" fmla="*/ 1016250 h 1667221"/>
              <a:gd name="connsiteX677" fmla="*/ 1604179 w 1948239"/>
              <a:gd name="connsiteY677" fmla="*/ 1027621 h 1667221"/>
              <a:gd name="connsiteX678" fmla="*/ 1591277 w 1948239"/>
              <a:gd name="connsiteY678" fmla="*/ 1010566 h 1667221"/>
              <a:gd name="connsiteX679" fmla="*/ 1591277 w 1948239"/>
              <a:gd name="connsiteY679" fmla="*/ 1017673 h 1667221"/>
              <a:gd name="connsiteX680" fmla="*/ 1574074 w 1948239"/>
              <a:gd name="connsiteY680" fmla="*/ 1002038 h 1667221"/>
              <a:gd name="connsiteX681" fmla="*/ 1585543 w 1948239"/>
              <a:gd name="connsiteY681" fmla="*/ 1006302 h 1667221"/>
              <a:gd name="connsiteX682" fmla="*/ 1565473 w 1948239"/>
              <a:gd name="connsiteY682" fmla="*/ 992088 h 1667221"/>
              <a:gd name="connsiteX683" fmla="*/ 1556871 w 1948239"/>
              <a:gd name="connsiteY683" fmla="*/ 1010566 h 1667221"/>
              <a:gd name="connsiteX684" fmla="*/ 1538234 w 1948239"/>
              <a:gd name="connsiteY684" fmla="*/ 976453 h 1667221"/>
              <a:gd name="connsiteX685" fmla="*/ 1542535 w 1948239"/>
              <a:gd name="connsiteY685" fmla="*/ 973612 h 1667221"/>
              <a:gd name="connsiteX686" fmla="*/ 1526765 w 1948239"/>
              <a:gd name="connsiteY686" fmla="*/ 960819 h 1667221"/>
              <a:gd name="connsiteX687" fmla="*/ 1531067 w 1948239"/>
              <a:gd name="connsiteY687" fmla="*/ 975032 h 1667221"/>
              <a:gd name="connsiteX688" fmla="*/ 1518164 w 1948239"/>
              <a:gd name="connsiteY688" fmla="*/ 962241 h 1667221"/>
              <a:gd name="connsiteX689" fmla="*/ 1539668 w 1948239"/>
              <a:gd name="connsiteY689" fmla="*/ 987824 h 1667221"/>
              <a:gd name="connsiteX690" fmla="*/ 1535367 w 1948239"/>
              <a:gd name="connsiteY690" fmla="*/ 999195 h 1667221"/>
              <a:gd name="connsiteX691" fmla="*/ 1459388 w 1948239"/>
              <a:gd name="connsiteY691" fmla="*/ 948027 h 1667221"/>
              <a:gd name="connsiteX692" fmla="*/ 1449352 w 1948239"/>
              <a:gd name="connsiteY692" fmla="*/ 962241 h 1667221"/>
              <a:gd name="connsiteX693" fmla="*/ 1433583 w 1948239"/>
              <a:gd name="connsiteY693" fmla="*/ 949449 h 1667221"/>
              <a:gd name="connsiteX694" fmla="*/ 1435016 w 1948239"/>
              <a:gd name="connsiteY694" fmla="*/ 969346 h 1667221"/>
              <a:gd name="connsiteX695" fmla="*/ 1392008 w 1948239"/>
              <a:gd name="connsiteY695" fmla="*/ 928128 h 1667221"/>
              <a:gd name="connsiteX696" fmla="*/ 1394876 w 1948239"/>
              <a:gd name="connsiteY696" fmla="*/ 938078 h 1667221"/>
              <a:gd name="connsiteX697" fmla="*/ 1364771 w 1948239"/>
              <a:gd name="connsiteY697" fmla="*/ 911073 h 1667221"/>
              <a:gd name="connsiteX698" fmla="*/ 1374805 w 1948239"/>
              <a:gd name="connsiteY698" fmla="*/ 938078 h 1667221"/>
              <a:gd name="connsiteX699" fmla="*/ 1366204 w 1948239"/>
              <a:gd name="connsiteY699" fmla="*/ 939499 h 1667221"/>
              <a:gd name="connsiteX700" fmla="*/ 1367638 w 1948239"/>
              <a:gd name="connsiteY700" fmla="*/ 949449 h 1667221"/>
              <a:gd name="connsiteX701" fmla="*/ 1360470 w 1948239"/>
              <a:gd name="connsiteY701" fmla="*/ 913916 h 1667221"/>
              <a:gd name="connsiteX702" fmla="*/ 1346134 w 1948239"/>
              <a:gd name="connsiteY702" fmla="*/ 921021 h 1667221"/>
              <a:gd name="connsiteX703" fmla="*/ 1311728 w 1948239"/>
              <a:gd name="connsiteY703" fmla="*/ 886910 h 1667221"/>
              <a:gd name="connsiteX704" fmla="*/ 1297392 w 1948239"/>
              <a:gd name="connsiteY704" fmla="*/ 892595 h 1667221"/>
              <a:gd name="connsiteX705" fmla="*/ 1314595 w 1948239"/>
              <a:gd name="connsiteY705" fmla="*/ 928128 h 1667221"/>
              <a:gd name="connsiteX706" fmla="*/ 1311728 w 1948239"/>
              <a:gd name="connsiteY706" fmla="*/ 913916 h 1667221"/>
              <a:gd name="connsiteX707" fmla="*/ 1334665 w 1948239"/>
              <a:gd name="connsiteY707" fmla="*/ 928128 h 1667221"/>
              <a:gd name="connsiteX708" fmla="*/ 1317462 w 1948239"/>
              <a:gd name="connsiteY708" fmla="*/ 919601 h 1667221"/>
              <a:gd name="connsiteX709" fmla="*/ 1324631 w 1948239"/>
              <a:gd name="connsiteY709" fmla="*/ 932392 h 1667221"/>
              <a:gd name="connsiteX710" fmla="*/ 1300259 w 1948239"/>
              <a:gd name="connsiteY710" fmla="*/ 928128 h 1667221"/>
              <a:gd name="connsiteX711" fmla="*/ 1301693 w 1948239"/>
              <a:gd name="connsiteY711" fmla="*/ 929549 h 1667221"/>
              <a:gd name="connsiteX712" fmla="*/ 1278756 w 1948239"/>
              <a:gd name="connsiteY712" fmla="*/ 912494 h 1667221"/>
              <a:gd name="connsiteX713" fmla="*/ 1295959 w 1948239"/>
              <a:gd name="connsiteY713" fmla="*/ 903966 h 1667221"/>
              <a:gd name="connsiteX714" fmla="*/ 1221413 w 1948239"/>
              <a:gd name="connsiteY714" fmla="*/ 868433 h 1667221"/>
              <a:gd name="connsiteX715" fmla="*/ 1230014 w 1948239"/>
              <a:gd name="connsiteY715" fmla="*/ 885488 h 1667221"/>
              <a:gd name="connsiteX716" fmla="*/ 1204210 w 1948239"/>
              <a:gd name="connsiteY716" fmla="*/ 882646 h 1667221"/>
              <a:gd name="connsiteX717" fmla="*/ 1211377 w 1948239"/>
              <a:gd name="connsiteY717" fmla="*/ 895438 h 1667221"/>
              <a:gd name="connsiteX718" fmla="*/ 1214244 w 1948239"/>
              <a:gd name="connsiteY718" fmla="*/ 898281 h 1667221"/>
              <a:gd name="connsiteX719" fmla="*/ 1214244 w 1948239"/>
              <a:gd name="connsiteY719" fmla="*/ 903966 h 1667221"/>
              <a:gd name="connsiteX720" fmla="*/ 1194174 w 1948239"/>
              <a:gd name="connsiteY720" fmla="*/ 874117 h 1667221"/>
              <a:gd name="connsiteX721" fmla="*/ 1184140 w 1948239"/>
              <a:gd name="connsiteY721" fmla="*/ 884067 h 1667221"/>
              <a:gd name="connsiteX722" fmla="*/ 1189874 w 1948239"/>
              <a:gd name="connsiteY722" fmla="*/ 871276 h 1667221"/>
              <a:gd name="connsiteX723" fmla="*/ 1175538 w 1948239"/>
              <a:gd name="connsiteY723" fmla="*/ 864169 h 1667221"/>
              <a:gd name="connsiteX724" fmla="*/ 1178405 w 1948239"/>
              <a:gd name="connsiteY724" fmla="*/ 882646 h 1667221"/>
              <a:gd name="connsiteX725" fmla="*/ 1159768 w 1948239"/>
              <a:gd name="connsiteY725" fmla="*/ 859905 h 1667221"/>
              <a:gd name="connsiteX726" fmla="*/ 1159768 w 1948239"/>
              <a:gd name="connsiteY726" fmla="*/ 862748 h 1667221"/>
              <a:gd name="connsiteX727" fmla="*/ 1152601 w 1948239"/>
              <a:gd name="connsiteY727" fmla="*/ 857062 h 1667221"/>
              <a:gd name="connsiteX728" fmla="*/ 1151636 w 1948239"/>
              <a:gd name="connsiteY728" fmla="*/ 862322 h 1667221"/>
              <a:gd name="connsiteX729" fmla="*/ 1144906 w 1948239"/>
              <a:gd name="connsiteY729" fmla="*/ 858145 h 1667221"/>
              <a:gd name="connsiteX730" fmla="*/ 1135935 w 1948239"/>
              <a:gd name="connsiteY730" fmla="*/ 846802 h 1667221"/>
              <a:gd name="connsiteX731" fmla="*/ 1125761 w 1948239"/>
              <a:gd name="connsiteY731" fmla="*/ 849836 h 1667221"/>
              <a:gd name="connsiteX732" fmla="*/ 1125362 w 1948239"/>
              <a:gd name="connsiteY732" fmla="*/ 849955 h 1667221"/>
              <a:gd name="connsiteX733" fmla="*/ 1121061 w 1948239"/>
              <a:gd name="connsiteY733" fmla="*/ 841427 h 1667221"/>
              <a:gd name="connsiteX734" fmla="*/ 1118195 w 1948239"/>
              <a:gd name="connsiteY734" fmla="*/ 845691 h 1667221"/>
              <a:gd name="connsiteX735" fmla="*/ 1113893 w 1948239"/>
              <a:gd name="connsiteY735" fmla="*/ 837163 h 1667221"/>
              <a:gd name="connsiteX736" fmla="*/ 1102806 w 1948239"/>
              <a:gd name="connsiteY736" fmla="*/ 845758 h 1667221"/>
              <a:gd name="connsiteX737" fmla="*/ 1101310 w 1948239"/>
              <a:gd name="connsiteY737" fmla="*/ 847690 h 1667221"/>
              <a:gd name="connsiteX738" fmla="*/ 1099558 w 1948239"/>
              <a:gd name="connsiteY738" fmla="*/ 849955 h 1667221"/>
              <a:gd name="connsiteX739" fmla="*/ 1090956 w 1948239"/>
              <a:gd name="connsiteY739" fmla="*/ 857062 h 1667221"/>
              <a:gd name="connsiteX740" fmla="*/ 1080922 w 1948239"/>
              <a:gd name="connsiteY740" fmla="*/ 842849 h 1667221"/>
              <a:gd name="connsiteX741" fmla="*/ 1070886 w 1948239"/>
              <a:gd name="connsiteY741" fmla="*/ 798787 h 1667221"/>
              <a:gd name="connsiteX742" fmla="*/ 1062284 w 1948239"/>
              <a:gd name="connsiteY742" fmla="*/ 804473 h 1667221"/>
              <a:gd name="connsiteX743" fmla="*/ 1043649 w 1948239"/>
              <a:gd name="connsiteY743" fmla="*/ 810158 h 1667221"/>
              <a:gd name="connsiteX744" fmla="*/ 1046516 w 1948239"/>
              <a:gd name="connsiteY744" fmla="*/ 815844 h 1667221"/>
              <a:gd name="connsiteX745" fmla="*/ 1040781 w 1948239"/>
              <a:gd name="connsiteY745" fmla="*/ 810158 h 1667221"/>
              <a:gd name="connsiteX746" fmla="*/ 1036480 w 1948239"/>
              <a:gd name="connsiteY746" fmla="*/ 817265 h 1667221"/>
              <a:gd name="connsiteX747" fmla="*/ 1027879 w 1948239"/>
              <a:gd name="connsiteY747" fmla="*/ 808737 h 1667221"/>
              <a:gd name="connsiteX748" fmla="*/ 1027879 w 1948239"/>
              <a:gd name="connsiteY748" fmla="*/ 822951 h 1667221"/>
              <a:gd name="connsiteX749" fmla="*/ 1017844 w 1948239"/>
              <a:gd name="connsiteY749" fmla="*/ 811580 h 1667221"/>
              <a:gd name="connsiteX750" fmla="*/ 1013543 w 1948239"/>
              <a:gd name="connsiteY750" fmla="*/ 820108 h 1667221"/>
              <a:gd name="connsiteX751" fmla="*/ 1003508 w 1948239"/>
              <a:gd name="connsiteY751" fmla="*/ 804473 h 1667221"/>
              <a:gd name="connsiteX752" fmla="*/ 1019277 w 1948239"/>
              <a:gd name="connsiteY752" fmla="*/ 801630 h 1667221"/>
              <a:gd name="connsiteX753" fmla="*/ 1013543 w 1948239"/>
              <a:gd name="connsiteY753" fmla="*/ 791681 h 1667221"/>
              <a:gd name="connsiteX754" fmla="*/ 990605 w 1948239"/>
              <a:gd name="connsiteY754" fmla="*/ 791681 h 1667221"/>
              <a:gd name="connsiteX755" fmla="*/ 992038 w 1948239"/>
              <a:gd name="connsiteY755" fmla="*/ 795945 h 1667221"/>
              <a:gd name="connsiteX756" fmla="*/ 997774 w 1948239"/>
              <a:gd name="connsiteY756" fmla="*/ 797366 h 1667221"/>
              <a:gd name="connsiteX757" fmla="*/ 983438 w 1948239"/>
              <a:gd name="connsiteY757" fmla="*/ 815844 h 1667221"/>
              <a:gd name="connsiteX758" fmla="*/ 969102 w 1948239"/>
              <a:gd name="connsiteY758" fmla="*/ 828635 h 1667221"/>
              <a:gd name="connsiteX759" fmla="*/ 977702 w 1948239"/>
              <a:gd name="connsiteY759" fmla="*/ 832899 h 1667221"/>
              <a:gd name="connsiteX760" fmla="*/ 969102 w 1948239"/>
              <a:gd name="connsiteY760" fmla="*/ 838584 h 1667221"/>
              <a:gd name="connsiteX761" fmla="*/ 973402 w 1948239"/>
              <a:gd name="connsiteY761" fmla="*/ 840006 h 1667221"/>
              <a:gd name="connsiteX762" fmla="*/ 954767 w 1948239"/>
              <a:gd name="connsiteY762" fmla="*/ 861326 h 1667221"/>
              <a:gd name="connsiteX763" fmla="*/ 969102 w 1948239"/>
              <a:gd name="connsiteY763" fmla="*/ 862748 h 1667221"/>
              <a:gd name="connsiteX764" fmla="*/ 944731 w 1948239"/>
              <a:gd name="connsiteY764" fmla="*/ 889752 h 1667221"/>
              <a:gd name="connsiteX765" fmla="*/ 949031 w 1948239"/>
              <a:gd name="connsiteY765" fmla="*/ 891174 h 1667221"/>
              <a:gd name="connsiteX766" fmla="*/ 938996 w 1948239"/>
              <a:gd name="connsiteY766" fmla="*/ 894017 h 1667221"/>
              <a:gd name="connsiteX767" fmla="*/ 949031 w 1948239"/>
              <a:gd name="connsiteY767" fmla="*/ 898281 h 1667221"/>
              <a:gd name="connsiteX768" fmla="*/ 917493 w 1948239"/>
              <a:gd name="connsiteY768" fmla="*/ 919601 h 1667221"/>
              <a:gd name="connsiteX769" fmla="*/ 934695 w 1948239"/>
              <a:gd name="connsiteY769" fmla="*/ 926708 h 1667221"/>
              <a:gd name="connsiteX770" fmla="*/ 903158 w 1948239"/>
              <a:gd name="connsiteY770" fmla="*/ 956555 h 1667221"/>
              <a:gd name="connsiteX771" fmla="*/ 895989 w 1948239"/>
              <a:gd name="connsiteY771" fmla="*/ 959398 h 1667221"/>
              <a:gd name="connsiteX772" fmla="*/ 897423 w 1948239"/>
              <a:gd name="connsiteY772" fmla="*/ 960819 h 1667221"/>
              <a:gd name="connsiteX773" fmla="*/ 901723 w 1948239"/>
              <a:gd name="connsiteY773" fmla="*/ 959398 h 1667221"/>
              <a:gd name="connsiteX774" fmla="*/ 885955 w 1948239"/>
              <a:gd name="connsiteY774" fmla="*/ 967925 h 1667221"/>
              <a:gd name="connsiteX775" fmla="*/ 897423 w 1948239"/>
              <a:gd name="connsiteY775" fmla="*/ 979296 h 1667221"/>
              <a:gd name="connsiteX776" fmla="*/ 884520 w 1948239"/>
              <a:gd name="connsiteY776" fmla="*/ 997774 h 1667221"/>
              <a:gd name="connsiteX777" fmla="*/ 890255 w 1948239"/>
              <a:gd name="connsiteY777" fmla="*/ 1000616 h 1667221"/>
              <a:gd name="connsiteX778" fmla="*/ 854416 w 1948239"/>
              <a:gd name="connsiteY778" fmla="*/ 1050363 h 1667221"/>
              <a:gd name="connsiteX779" fmla="*/ 815708 w 1948239"/>
              <a:gd name="connsiteY779" fmla="*/ 1061734 h 1667221"/>
              <a:gd name="connsiteX780" fmla="*/ 835778 w 1948239"/>
              <a:gd name="connsiteY780" fmla="*/ 1063155 h 1667221"/>
              <a:gd name="connsiteX781" fmla="*/ 834346 w 1948239"/>
              <a:gd name="connsiteY781" fmla="*/ 1075946 h 1667221"/>
              <a:gd name="connsiteX782" fmla="*/ 838646 w 1948239"/>
              <a:gd name="connsiteY782" fmla="*/ 1077368 h 1667221"/>
              <a:gd name="connsiteX783" fmla="*/ 824310 w 1948239"/>
              <a:gd name="connsiteY783" fmla="*/ 1077368 h 1667221"/>
              <a:gd name="connsiteX784" fmla="*/ 832911 w 1948239"/>
              <a:gd name="connsiteY784" fmla="*/ 1083053 h 1667221"/>
              <a:gd name="connsiteX785" fmla="*/ 818575 w 1948239"/>
              <a:gd name="connsiteY785" fmla="*/ 1081632 h 1667221"/>
              <a:gd name="connsiteX786" fmla="*/ 799940 w 1948239"/>
              <a:gd name="connsiteY786" fmla="*/ 1129957 h 1667221"/>
              <a:gd name="connsiteX787" fmla="*/ 792771 w 1948239"/>
              <a:gd name="connsiteY787" fmla="*/ 1124273 h 1667221"/>
              <a:gd name="connsiteX788" fmla="*/ 775568 w 1948239"/>
              <a:gd name="connsiteY788" fmla="*/ 1142749 h 1667221"/>
              <a:gd name="connsiteX789" fmla="*/ 779869 w 1948239"/>
              <a:gd name="connsiteY789" fmla="*/ 1142749 h 1667221"/>
              <a:gd name="connsiteX790" fmla="*/ 766966 w 1948239"/>
              <a:gd name="connsiteY790" fmla="*/ 1154120 h 1667221"/>
              <a:gd name="connsiteX791" fmla="*/ 738295 w 1948239"/>
              <a:gd name="connsiteY791" fmla="*/ 1161227 h 1667221"/>
              <a:gd name="connsiteX792" fmla="*/ 729693 w 1948239"/>
              <a:gd name="connsiteY792" fmla="*/ 1139907 h 1667221"/>
              <a:gd name="connsiteX793" fmla="*/ 735428 w 1948239"/>
              <a:gd name="connsiteY793" fmla="*/ 1147013 h 1667221"/>
              <a:gd name="connsiteX794" fmla="*/ 744029 w 1948239"/>
              <a:gd name="connsiteY794" fmla="*/ 1145592 h 1667221"/>
              <a:gd name="connsiteX795" fmla="*/ 733995 w 1948239"/>
              <a:gd name="connsiteY795" fmla="*/ 1135643 h 1667221"/>
              <a:gd name="connsiteX796" fmla="*/ 742596 w 1948239"/>
              <a:gd name="connsiteY796" fmla="*/ 1129957 h 1667221"/>
              <a:gd name="connsiteX797" fmla="*/ 732560 w 1948239"/>
              <a:gd name="connsiteY797" fmla="*/ 1132800 h 1667221"/>
              <a:gd name="connsiteX798" fmla="*/ 731128 w 1948239"/>
              <a:gd name="connsiteY798" fmla="*/ 1128536 h 1667221"/>
              <a:gd name="connsiteX799" fmla="*/ 754065 w 1948239"/>
              <a:gd name="connsiteY799" fmla="*/ 1122850 h 1667221"/>
              <a:gd name="connsiteX800" fmla="*/ 749763 w 1948239"/>
              <a:gd name="connsiteY800" fmla="*/ 1118586 h 1667221"/>
              <a:gd name="connsiteX801" fmla="*/ 781302 w 1948239"/>
              <a:gd name="connsiteY801" fmla="*/ 1112902 h 1667221"/>
              <a:gd name="connsiteX802" fmla="*/ 784169 w 1948239"/>
              <a:gd name="connsiteY802" fmla="*/ 1117166 h 1667221"/>
              <a:gd name="connsiteX803" fmla="*/ 795638 w 1948239"/>
              <a:gd name="connsiteY803" fmla="*/ 1108638 h 1667221"/>
              <a:gd name="connsiteX804" fmla="*/ 787685 w 1948239"/>
              <a:gd name="connsiteY804" fmla="*/ 1107095 h 1667221"/>
              <a:gd name="connsiteX805" fmla="*/ 792771 w 1948239"/>
              <a:gd name="connsiteY805" fmla="*/ 1101531 h 1667221"/>
              <a:gd name="connsiteX806" fmla="*/ 768401 w 1948239"/>
              <a:gd name="connsiteY806" fmla="*/ 1111479 h 1667221"/>
              <a:gd name="connsiteX807" fmla="*/ 758365 w 1948239"/>
              <a:gd name="connsiteY807" fmla="*/ 1105795 h 1667221"/>
              <a:gd name="connsiteX808" fmla="*/ 786679 w 1948239"/>
              <a:gd name="connsiteY808" fmla="*/ 1086252 h 1667221"/>
              <a:gd name="connsiteX809" fmla="*/ 801661 w 1948239"/>
              <a:gd name="connsiteY809" fmla="*/ 1064121 h 1667221"/>
              <a:gd name="connsiteX810" fmla="*/ 797967 w 1948239"/>
              <a:gd name="connsiteY810" fmla="*/ 1067241 h 1667221"/>
              <a:gd name="connsiteX811" fmla="*/ 789903 w 1948239"/>
              <a:gd name="connsiteY811" fmla="*/ 1070261 h 1667221"/>
              <a:gd name="connsiteX812" fmla="*/ 787036 w 1948239"/>
              <a:gd name="connsiteY812" fmla="*/ 1063155 h 1667221"/>
              <a:gd name="connsiteX813" fmla="*/ 802315 w 1948239"/>
              <a:gd name="connsiteY813" fmla="*/ 1063155 h 1667221"/>
              <a:gd name="connsiteX814" fmla="*/ 804240 w 1948239"/>
              <a:gd name="connsiteY814" fmla="*/ 1060311 h 1667221"/>
              <a:gd name="connsiteX815" fmla="*/ 791338 w 1948239"/>
              <a:gd name="connsiteY815" fmla="*/ 1050363 h 1667221"/>
              <a:gd name="connsiteX816" fmla="*/ 802807 w 1948239"/>
              <a:gd name="connsiteY816" fmla="*/ 1041835 h 1667221"/>
              <a:gd name="connsiteX817" fmla="*/ 784169 w 1948239"/>
              <a:gd name="connsiteY817" fmla="*/ 1038992 h 1667221"/>
              <a:gd name="connsiteX818" fmla="*/ 821443 w 1948239"/>
              <a:gd name="connsiteY818" fmla="*/ 1014830 h 1667221"/>
              <a:gd name="connsiteX819" fmla="*/ 812841 w 1948239"/>
              <a:gd name="connsiteY819" fmla="*/ 1014830 h 1667221"/>
              <a:gd name="connsiteX820" fmla="*/ 837213 w 1948239"/>
              <a:gd name="connsiteY820" fmla="*/ 997774 h 1667221"/>
              <a:gd name="connsiteX821" fmla="*/ 811408 w 1948239"/>
              <a:gd name="connsiteY821" fmla="*/ 999195 h 1667221"/>
              <a:gd name="connsiteX822" fmla="*/ 809974 w 1948239"/>
              <a:gd name="connsiteY822" fmla="*/ 992088 h 1667221"/>
              <a:gd name="connsiteX823" fmla="*/ 799940 w 1948239"/>
              <a:gd name="connsiteY823" fmla="*/ 990667 h 1667221"/>
              <a:gd name="connsiteX824" fmla="*/ 834346 w 1948239"/>
              <a:gd name="connsiteY824" fmla="*/ 992088 h 1667221"/>
              <a:gd name="connsiteX825" fmla="*/ 827177 w 1948239"/>
              <a:gd name="connsiteY825" fmla="*/ 980717 h 1667221"/>
              <a:gd name="connsiteX826" fmla="*/ 857283 w 1948239"/>
              <a:gd name="connsiteY826" fmla="*/ 960819 h 1667221"/>
              <a:gd name="connsiteX827" fmla="*/ 851549 w 1948239"/>
              <a:gd name="connsiteY827" fmla="*/ 948027 h 1667221"/>
              <a:gd name="connsiteX828" fmla="*/ 818575 w 1948239"/>
              <a:gd name="connsiteY828" fmla="*/ 953713 h 1667221"/>
              <a:gd name="connsiteX829" fmla="*/ 832911 w 1948239"/>
              <a:gd name="connsiteY829" fmla="*/ 955134 h 1667221"/>
              <a:gd name="connsiteX830" fmla="*/ 821443 w 1948239"/>
              <a:gd name="connsiteY830" fmla="*/ 969346 h 1667221"/>
              <a:gd name="connsiteX831" fmla="*/ 828611 w 1948239"/>
              <a:gd name="connsiteY831" fmla="*/ 957977 h 1667221"/>
              <a:gd name="connsiteX832" fmla="*/ 817143 w 1948239"/>
              <a:gd name="connsiteY832" fmla="*/ 960819 h 1667221"/>
              <a:gd name="connsiteX833" fmla="*/ 820010 w 1948239"/>
              <a:gd name="connsiteY833" fmla="*/ 943763 h 1667221"/>
              <a:gd name="connsiteX834" fmla="*/ 818575 w 1948239"/>
              <a:gd name="connsiteY834" fmla="*/ 943763 h 1667221"/>
              <a:gd name="connsiteX835" fmla="*/ 834346 w 1948239"/>
              <a:gd name="connsiteY835" fmla="*/ 929549 h 1667221"/>
              <a:gd name="connsiteX836" fmla="*/ 842947 w 1948239"/>
              <a:gd name="connsiteY836" fmla="*/ 943763 h 1667221"/>
              <a:gd name="connsiteX837" fmla="*/ 873052 w 1948239"/>
              <a:gd name="connsiteY837" fmla="*/ 894017 h 1667221"/>
              <a:gd name="connsiteX838" fmla="*/ 857283 w 1948239"/>
              <a:gd name="connsiteY838" fmla="*/ 896859 h 1667221"/>
              <a:gd name="connsiteX839" fmla="*/ 858716 w 1948239"/>
              <a:gd name="connsiteY839" fmla="*/ 878383 h 1667221"/>
              <a:gd name="connsiteX840" fmla="*/ 847247 w 1948239"/>
              <a:gd name="connsiteY840" fmla="*/ 881224 h 1667221"/>
              <a:gd name="connsiteX841" fmla="*/ 848681 w 1948239"/>
              <a:gd name="connsiteY841" fmla="*/ 881224 h 1667221"/>
              <a:gd name="connsiteX842" fmla="*/ 842947 w 1948239"/>
              <a:gd name="connsiteY842" fmla="*/ 879803 h 1667221"/>
              <a:gd name="connsiteX843" fmla="*/ 870184 w 1948239"/>
              <a:gd name="connsiteY843" fmla="*/ 871276 h 1667221"/>
              <a:gd name="connsiteX844" fmla="*/ 860150 w 1948239"/>
              <a:gd name="connsiteY844" fmla="*/ 862748 h 1667221"/>
              <a:gd name="connsiteX845" fmla="*/ 871619 w 1948239"/>
              <a:gd name="connsiteY845" fmla="*/ 869853 h 1667221"/>
              <a:gd name="connsiteX846" fmla="*/ 877353 w 1948239"/>
              <a:gd name="connsiteY846" fmla="*/ 861326 h 1667221"/>
              <a:gd name="connsiteX847" fmla="*/ 860150 w 1948239"/>
              <a:gd name="connsiteY847" fmla="*/ 859905 h 1667221"/>
              <a:gd name="connsiteX848" fmla="*/ 881653 w 1948239"/>
              <a:gd name="connsiteY848" fmla="*/ 849955 h 1667221"/>
              <a:gd name="connsiteX849" fmla="*/ 878786 w 1948239"/>
              <a:gd name="connsiteY849" fmla="*/ 849955 h 1667221"/>
              <a:gd name="connsiteX850" fmla="*/ 884520 w 1948239"/>
              <a:gd name="connsiteY850" fmla="*/ 845691 h 1667221"/>
              <a:gd name="connsiteX851" fmla="*/ 875919 w 1948239"/>
              <a:gd name="connsiteY851" fmla="*/ 847113 h 1667221"/>
              <a:gd name="connsiteX852" fmla="*/ 888822 w 1948239"/>
              <a:gd name="connsiteY852" fmla="*/ 825792 h 1667221"/>
              <a:gd name="connsiteX853" fmla="*/ 891689 w 1948239"/>
              <a:gd name="connsiteY853" fmla="*/ 821528 h 1667221"/>
              <a:gd name="connsiteX854" fmla="*/ 887387 w 1948239"/>
              <a:gd name="connsiteY854" fmla="*/ 818685 h 1667221"/>
              <a:gd name="connsiteX855" fmla="*/ 895989 w 1948239"/>
              <a:gd name="connsiteY855" fmla="*/ 817265 h 1667221"/>
              <a:gd name="connsiteX856" fmla="*/ 883087 w 1948239"/>
              <a:gd name="connsiteY856" fmla="*/ 804473 h 1667221"/>
              <a:gd name="connsiteX857" fmla="*/ 875919 w 1948239"/>
              <a:gd name="connsiteY857" fmla="*/ 797366 h 1667221"/>
              <a:gd name="connsiteX858" fmla="*/ 888822 w 1948239"/>
              <a:gd name="connsiteY858" fmla="*/ 791681 h 1667221"/>
              <a:gd name="connsiteX859" fmla="*/ 930395 w 1948239"/>
              <a:gd name="connsiteY859" fmla="*/ 791681 h 1667221"/>
              <a:gd name="connsiteX860" fmla="*/ 924661 w 1948239"/>
              <a:gd name="connsiteY860" fmla="*/ 784574 h 1667221"/>
              <a:gd name="connsiteX861" fmla="*/ 921793 w 1948239"/>
              <a:gd name="connsiteY861" fmla="*/ 778888 h 1667221"/>
              <a:gd name="connsiteX862" fmla="*/ 913192 w 1948239"/>
              <a:gd name="connsiteY862" fmla="*/ 778888 h 1667221"/>
              <a:gd name="connsiteX863" fmla="*/ 916059 w 1948239"/>
              <a:gd name="connsiteY863" fmla="*/ 776047 h 1667221"/>
              <a:gd name="connsiteX864" fmla="*/ 916059 w 1948239"/>
              <a:gd name="connsiteY864" fmla="*/ 773203 h 1667221"/>
              <a:gd name="connsiteX865" fmla="*/ 916059 w 1948239"/>
              <a:gd name="connsiteY865" fmla="*/ 770360 h 1667221"/>
              <a:gd name="connsiteX866" fmla="*/ 911759 w 1948239"/>
              <a:gd name="connsiteY866" fmla="*/ 771783 h 1667221"/>
              <a:gd name="connsiteX867" fmla="*/ 908892 w 1948239"/>
              <a:gd name="connsiteY867" fmla="*/ 776047 h 1667221"/>
              <a:gd name="connsiteX868" fmla="*/ 874486 w 1948239"/>
              <a:gd name="connsiteY868" fmla="*/ 749041 h 1667221"/>
              <a:gd name="connsiteX869" fmla="*/ 884520 w 1948239"/>
              <a:gd name="connsiteY869" fmla="*/ 760412 h 1667221"/>
              <a:gd name="connsiteX870" fmla="*/ 898856 w 1948239"/>
              <a:gd name="connsiteY870" fmla="*/ 736249 h 1667221"/>
              <a:gd name="connsiteX871" fmla="*/ 847247 w 1948239"/>
              <a:gd name="connsiteY871" fmla="*/ 700716 h 1667221"/>
              <a:gd name="connsiteX872" fmla="*/ 850473 w 1948239"/>
              <a:gd name="connsiteY872" fmla="*/ 710843 h 1667221"/>
              <a:gd name="connsiteX873" fmla="*/ 850774 w 1948239"/>
              <a:gd name="connsiteY873" fmla="*/ 713968 h 1667221"/>
              <a:gd name="connsiteX874" fmla="*/ 845814 w 1948239"/>
              <a:gd name="connsiteY874" fmla="*/ 707822 h 1667221"/>
              <a:gd name="connsiteX875" fmla="*/ 844380 w 1948239"/>
              <a:gd name="connsiteY875" fmla="*/ 709244 h 1667221"/>
              <a:gd name="connsiteX876" fmla="*/ 850810 w 1948239"/>
              <a:gd name="connsiteY876" fmla="*/ 714342 h 1667221"/>
              <a:gd name="connsiteX877" fmla="*/ 851549 w 1948239"/>
              <a:gd name="connsiteY877" fmla="*/ 722035 h 1667221"/>
              <a:gd name="connsiteX878" fmla="*/ 820010 w 1948239"/>
              <a:gd name="connsiteY878" fmla="*/ 677974 h 1667221"/>
              <a:gd name="connsiteX879" fmla="*/ 817143 w 1948239"/>
              <a:gd name="connsiteY879" fmla="*/ 692188 h 1667221"/>
              <a:gd name="connsiteX880" fmla="*/ 798505 w 1948239"/>
              <a:gd name="connsiteY880" fmla="*/ 685081 h 1667221"/>
              <a:gd name="connsiteX881" fmla="*/ 799940 w 1948239"/>
              <a:gd name="connsiteY881" fmla="*/ 679395 h 1667221"/>
              <a:gd name="connsiteX882" fmla="*/ 785604 w 1948239"/>
              <a:gd name="connsiteY882" fmla="*/ 689345 h 1667221"/>
              <a:gd name="connsiteX883" fmla="*/ 761232 w 1948239"/>
              <a:gd name="connsiteY883" fmla="*/ 682238 h 1667221"/>
              <a:gd name="connsiteX884" fmla="*/ 761232 w 1948239"/>
              <a:gd name="connsiteY884" fmla="*/ 686502 h 1667221"/>
              <a:gd name="connsiteX885" fmla="*/ 738295 w 1948239"/>
              <a:gd name="connsiteY885" fmla="*/ 679751 h 1667221"/>
              <a:gd name="connsiteX886" fmla="*/ 718708 w 1948239"/>
              <a:gd name="connsiteY886" fmla="*/ 679495 h 1667221"/>
              <a:gd name="connsiteX887" fmla="*/ 722951 w 1948239"/>
              <a:gd name="connsiteY887" fmla="*/ 678396 h 1667221"/>
              <a:gd name="connsiteX888" fmla="*/ 726826 w 1948239"/>
              <a:gd name="connsiteY888" fmla="*/ 672288 h 1667221"/>
              <a:gd name="connsiteX889" fmla="*/ 709623 w 1948239"/>
              <a:gd name="connsiteY889" fmla="*/ 660919 h 1667221"/>
              <a:gd name="connsiteX890" fmla="*/ 701022 w 1948239"/>
              <a:gd name="connsiteY890" fmla="*/ 669447 h 1667221"/>
              <a:gd name="connsiteX891" fmla="*/ 708190 w 1948239"/>
              <a:gd name="connsiteY891" fmla="*/ 670867 h 1667221"/>
              <a:gd name="connsiteX892" fmla="*/ 703889 w 1948239"/>
              <a:gd name="connsiteY892" fmla="*/ 675131 h 1667221"/>
              <a:gd name="connsiteX893" fmla="*/ 716792 w 1948239"/>
              <a:gd name="connsiteY893" fmla="*/ 646705 h 1667221"/>
              <a:gd name="connsiteX894" fmla="*/ 701022 w 1948239"/>
              <a:gd name="connsiteY894" fmla="*/ 632491 h 1667221"/>
              <a:gd name="connsiteX895" fmla="*/ 693855 w 1948239"/>
              <a:gd name="connsiteY895" fmla="*/ 658076 h 1667221"/>
              <a:gd name="connsiteX896" fmla="*/ 670917 w 1948239"/>
              <a:gd name="connsiteY896" fmla="*/ 632491 h 1667221"/>
              <a:gd name="connsiteX897" fmla="*/ 625043 w 1948239"/>
              <a:gd name="connsiteY897" fmla="*/ 643862 h 1667221"/>
              <a:gd name="connsiteX898" fmla="*/ 620741 w 1948239"/>
              <a:gd name="connsiteY898" fmla="*/ 635334 h 1667221"/>
              <a:gd name="connsiteX899" fmla="*/ 620741 w 1948239"/>
              <a:gd name="connsiteY899" fmla="*/ 641020 h 1667221"/>
              <a:gd name="connsiteX900" fmla="*/ 606405 w 1948239"/>
              <a:gd name="connsiteY900" fmla="*/ 619699 h 1667221"/>
              <a:gd name="connsiteX901" fmla="*/ 606405 w 1948239"/>
              <a:gd name="connsiteY901" fmla="*/ 631070 h 1667221"/>
              <a:gd name="connsiteX902" fmla="*/ 567698 w 1948239"/>
              <a:gd name="connsiteY902" fmla="*/ 604065 h 1667221"/>
              <a:gd name="connsiteX903" fmla="*/ 569132 w 1948239"/>
              <a:gd name="connsiteY903" fmla="*/ 608329 h 1667221"/>
              <a:gd name="connsiteX904" fmla="*/ 561965 w 1948239"/>
              <a:gd name="connsiteY904" fmla="*/ 602644 h 1667221"/>
              <a:gd name="connsiteX905" fmla="*/ 570566 w 1948239"/>
              <a:gd name="connsiteY905" fmla="*/ 596958 h 1667221"/>
              <a:gd name="connsiteX906" fmla="*/ 531859 w 1948239"/>
              <a:gd name="connsiteY906" fmla="*/ 589852 h 1667221"/>
              <a:gd name="connsiteX907" fmla="*/ 534726 w 1948239"/>
              <a:gd name="connsiteY907" fmla="*/ 602644 h 1667221"/>
              <a:gd name="connsiteX908" fmla="*/ 518957 w 1948239"/>
              <a:gd name="connsiteY908" fmla="*/ 584166 h 1667221"/>
              <a:gd name="connsiteX909" fmla="*/ 523257 w 1948239"/>
              <a:gd name="connsiteY909" fmla="*/ 604065 h 1667221"/>
              <a:gd name="connsiteX910" fmla="*/ 508922 w 1948239"/>
              <a:gd name="connsiteY910" fmla="*/ 599801 h 1667221"/>
              <a:gd name="connsiteX911" fmla="*/ 505236 w 1948239"/>
              <a:gd name="connsiteY911" fmla="*/ 605893 h 1667221"/>
              <a:gd name="connsiteX912" fmla="*/ 504622 w 1948239"/>
              <a:gd name="connsiteY912" fmla="*/ 606908 h 1667221"/>
              <a:gd name="connsiteX913" fmla="*/ 488851 w 1948239"/>
              <a:gd name="connsiteY913" fmla="*/ 604065 h 1667221"/>
              <a:gd name="connsiteX914" fmla="*/ 488851 w 1948239"/>
              <a:gd name="connsiteY914" fmla="*/ 608329 h 1667221"/>
              <a:gd name="connsiteX915" fmla="*/ 464481 w 1948239"/>
              <a:gd name="connsiteY915" fmla="*/ 602644 h 1667221"/>
              <a:gd name="connsiteX916" fmla="*/ 465914 w 1948239"/>
              <a:gd name="connsiteY916" fmla="*/ 609751 h 1667221"/>
              <a:gd name="connsiteX917" fmla="*/ 447278 w 1948239"/>
              <a:gd name="connsiteY917" fmla="*/ 606908 h 1667221"/>
              <a:gd name="connsiteX918" fmla="*/ 450145 w 1948239"/>
              <a:gd name="connsiteY918" fmla="*/ 615436 h 1667221"/>
              <a:gd name="connsiteX919" fmla="*/ 427208 w 1948239"/>
              <a:gd name="connsiteY919" fmla="*/ 608329 h 1667221"/>
              <a:gd name="connsiteX920" fmla="*/ 422907 w 1948239"/>
              <a:gd name="connsiteY920" fmla="*/ 625386 h 1667221"/>
              <a:gd name="connsiteX921" fmla="*/ 410005 w 1948239"/>
              <a:gd name="connsiteY921" fmla="*/ 622543 h 1667221"/>
              <a:gd name="connsiteX922" fmla="*/ 414305 w 1948239"/>
              <a:gd name="connsiteY922" fmla="*/ 626806 h 1667221"/>
              <a:gd name="connsiteX923" fmla="*/ 414305 w 1948239"/>
              <a:gd name="connsiteY923" fmla="*/ 622543 h 1667221"/>
              <a:gd name="connsiteX924" fmla="*/ 417172 w 1948239"/>
              <a:gd name="connsiteY924" fmla="*/ 628227 h 1667221"/>
              <a:gd name="connsiteX925" fmla="*/ 404271 w 1948239"/>
              <a:gd name="connsiteY925" fmla="*/ 626806 h 1667221"/>
              <a:gd name="connsiteX926" fmla="*/ 408571 w 1948239"/>
              <a:gd name="connsiteY926" fmla="*/ 639598 h 1667221"/>
              <a:gd name="connsiteX927" fmla="*/ 379899 w 1948239"/>
              <a:gd name="connsiteY927" fmla="*/ 628227 h 1667221"/>
              <a:gd name="connsiteX928" fmla="*/ 377032 w 1948239"/>
              <a:gd name="connsiteY928" fmla="*/ 611172 h 1667221"/>
              <a:gd name="connsiteX929" fmla="*/ 387068 w 1948239"/>
              <a:gd name="connsiteY929" fmla="*/ 606908 h 1667221"/>
              <a:gd name="connsiteX930" fmla="*/ 377032 w 1948239"/>
              <a:gd name="connsiteY930" fmla="*/ 589852 h 1667221"/>
              <a:gd name="connsiteX931" fmla="*/ 384201 w 1948239"/>
              <a:gd name="connsiteY931" fmla="*/ 587009 h 1667221"/>
              <a:gd name="connsiteX932" fmla="*/ 382766 w 1948239"/>
              <a:gd name="connsiteY932" fmla="*/ 584166 h 1667221"/>
              <a:gd name="connsiteX933" fmla="*/ 388501 w 1948239"/>
              <a:gd name="connsiteY933" fmla="*/ 584166 h 1667221"/>
              <a:gd name="connsiteX934" fmla="*/ 385633 w 1948239"/>
              <a:gd name="connsiteY934" fmla="*/ 568531 h 1667221"/>
              <a:gd name="connsiteX935" fmla="*/ 382766 w 1948239"/>
              <a:gd name="connsiteY935" fmla="*/ 554319 h 1667221"/>
              <a:gd name="connsiteX936" fmla="*/ 397102 w 1948239"/>
              <a:gd name="connsiteY936" fmla="*/ 565690 h 1667221"/>
              <a:gd name="connsiteX937" fmla="*/ 405704 w 1948239"/>
              <a:gd name="connsiteY937" fmla="*/ 557160 h 1667221"/>
              <a:gd name="connsiteX938" fmla="*/ 391368 w 1948239"/>
              <a:gd name="connsiteY938" fmla="*/ 548633 h 1667221"/>
              <a:gd name="connsiteX939" fmla="*/ 402836 w 1948239"/>
              <a:gd name="connsiteY939" fmla="*/ 528734 h 1667221"/>
              <a:gd name="connsiteX940" fmla="*/ 424341 w 1948239"/>
              <a:gd name="connsiteY940" fmla="*/ 517363 h 1667221"/>
              <a:gd name="connsiteX941" fmla="*/ 440110 w 1948239"/>
              <a:gd name="connsiteY941" fmla="*/ 501728 h 1667221"/>
              <a:gd name="connsiteX942" fmla="*/ 444411 w 1948239"/>
              <a:gd name="connsiteY942" fmla="*/ 520206 h 1667221"/>
              <a:gd name="connsiteX943" fmla="*/ 455880 w 1948239"/>
              <a:gd name="connsiteY943" fmla="*/ 510258 h 1667221"/>
              <a:gd name="connsiteX944" fmla="*/ 458747 w 1948239"/>
              <a:gd name="connsiteY944" fmla="*/ 524470 h 1667221"/>
              <a:gd name="connsiteX945" fmla="*/ 465914 w 1948239"/>
              <a:gd name="connsiteY945" fmla="*/ 517363 h 1667221"/>
              <a:gd name="connsiteX946" fmla="*/ 461614 w 1948239"/>
              <a:gd name="connsiteY946" fmla="*/ 500308 h 1667221"/>
              <a:gd name="connsiteX947" fmla="*/ 478817 w 1948239"/>
              <a:gd name="connsiteY947" fmla="*/ 504572 h 1667221"/>
              <a:gd name="connsiteX948" fmla="*/ 474516 w 1948239"/>
              <a:gd name="connsiteY948" fmla="*/ 497465 h 1667221"/>
              <a:gd name="connsiteX949" fmla="*/ 539026 w 1948239"/>
              <a:gd name="connsiteY949" fmla="*/ 501728 h 1667221"/>
              <a:gd name="connsiteX950" fmla="*/ 539026 w 1948239"/>
              <a:gd name="connsiteY950" fmla="*/ 494623 h 1667221"/>
              <a:gd name="connsiteX951" fmla="*/ 546195 w 1948239"/>
              <a:gd name="connsiteY951" fmla="*/ 498887 h 1667221"/>
              <a:gd name="connsiteX952" fmla="*/ 546195 w 1948239"/>
              <a:gd name="connsiteY952" fmla="*/ 493201 h 1667221"/>
              <a:gd name="connsiteX953" fmla="*/ 590637 w 1948239"/>
              <a:gd name="connsiteY953" fmla="*/ 513099 h 1667221"/>
              <a:gd name="connsiteX954" fmla="*/ 584902 w 1948239"/>
              <a:gd name="connsiteY954" fmla="*/ 501728 h 1667221"/>
              <a:gd name="connsiteX955" fmla="*/ 596371 w 1948239"/>
              <a:gd name="connsiteY955" fmla="*/ 515942 h 1667221"/>
              <a:gd name="connsiteX956" fmla="*/ 599238 w 1948239"/>
              <a:gd name="connsiteY956" fmla="*/ 503151 h 1667221"/>
              <a:gd name="connsiteX957" fmla="*/ 632210 w 1948239"/>
              <a:gd name="connsiteY957" fmla="*/ 523049 h 1667221"/>
              <a:gd name="connsiteX958" fmla="*/ 635077 w 1948239"/>
              <a:gd name="connsiteY958" fmla="*/ 515942 h 1667221"/>
              <a:gd name="connsiteX959" fmla="*/ 640811 w 1948239"/>
              <a:gd name="connsiteY959" fmla="*/ 523049 h 1667221"/>
              <a:gd name="connsiteX960" fmla="*/ 639378 w 1948239"/>
              <a:gd name="connsiteY960" fmla="*/ 517363 h 1667221"/>
              <a:gd name="connsiteX961" fmla="*/ 662316 w 1948239"/>
              <a:gd name="connsiteY961" fmla="*/ 534420 h 1667221"/>
              <a:gd name="connsiteX962" fmla="*/ 660881 w 1948239"/>
              <a:gd name="connsiteY962" fmla="*/ 517363 h 1667221"/>
              <a:gd name="connsiteX963" fmla="*/ 679519 w 1948239"/>
              <a:gd name="connsiteY963" fmla="*/ 540105 h 1667221"/>
              <a:gd name="connsiteX964" fmla="*/ 688120 w 1948239"/>
              <a:gd name="connsiteY964" fmla="*/ 528734 h 1667221"/>
              <a:gd name="connsiteX965" fmla="*/ 693855 w 1948239"/>
              <a:gd name="connsiteY965" fmla="*/ 541526 h 1667221"/>
              <a:gd name="connsiteX966" fmla="*/ 695287 w 1948239"/>
              <a:gd name="connsiteY966" fmla="*/ 535841 h 1667221"/>
              <a:gd name="connsiteX967" fmla="*/ 791338 w 1948239"/>
              <a:gd name="connsiteY967" fmla="*/ 584166 h 1667221"/>
              <a:gd name="connsiteX968" fmla="*/ 791338 w 1948239"/>
              <a:gd name="connsiteY968" fmla="*/ 581324 h 1667221"/>
              <a:gd name="connsiteX969" fmla="*/ 805674 w 1948239"/>
              <a:gd name="connsiteY969" fmla="*/ 604065 h 1667221"/>
              <a:gd name="connsiteX970" fmla="*/ 822877 w 1948239"/>
              <a:gd name="connsiteY970" fmla="*/ 592694 h 1667221"/>
              <a:gd name="connsiteX971" fmla="*/ 832911 w 1948239"/>
              <a:gd name="connsiteY971" fmla="*/ 609751 h 1667221"/>
              <a:gd name="connsiteX972" fmla="*/ 837213 w 1948239"/>
              <a:gd name="connsiteY972" fmla="*/ 596958 h 1667221"/>
              <a:gd name="connsiteX973" fmla="*/ 893122 w 1948239"/>
              <a:gd name="connsiteY973" fmla="*/ 621122 h 1667221"/>
              <a:gd name="connsiteX974" fmla="*/ 850114 w 1948239"/>
              <a:gd name="connsiteY974" fmla="*/ 623963 h 1667221"/>
              <a:gd name="connsiteX975" fmla="*/ 888822 w 1948239"/>
              <a:gd name="connsiteY975" fmla="*/ 639598 h 1667221"/>
              <a:gd name="connsiteX976" fmla="*/ 883087 w 1948239"/>
              <a:gd name="connsiteY976" fmla="*/ 631070 h 1667221"/>
              <a:gd name="connsiteX977" fmla="*/ 917493 w 1948239"/>
              <a:gd name="connsiteY977" fmla="*/ 635334 h 1667221"/>
              <a:gd name="connsiteX978" fmla="*/ 943298 w 1948239"/>
              <a:gd name="connsiteY978" fmla="*/ 668024 h 1667221"/>
              <a:gd name="connsiteX979" fmla="*/ 943298 w 1948239"/>
              <a:gd name="connsiteY979" fmla="*/ 649548 h 1667221"/>
              <a:gd name="connsiteX980" fmla="*/ 953332 w 1948239"/>
              <a:gd name="connsiteY980" fmla="*/ 653812 h 1667221"/>
              <a:gd name="connsiteX981" fmla="*/ 959067 w 1948239"/>
              <a:gd name="connsiteY981" fmla="*/ 653812 h 1667221"/>
              <a:gd name="connsiteX982" fmla="*/ 961934 w 1948239"/>
              <a:gd name="connsiteY982" fmla="*/ 653812 h 1667221"/>
              <a:gd name="connsiteX983" fmla="*/ 960501 w 1948239"/>
              <a:gd name="connsiteY983" fmla="*/ 660919 h 1667221"/>
              <a:gd name="connsiteX984" fmla="*/ 959067 w 1948239"/>
              <a:gd name="connsiteY984" fmla="*/ 665183 h 1667221"/>
              <a:gd name="connsiteX985" fmla="*/ 959067 w 1948239"/>
              <a:gd name="connsiteY985" fmla="*/ 662340 h 1667221"/>
              <a:gd name="connsiteX986" fmla="*/ 953332 w 1948239"/>
              <a:gd name="connsiteY986" fmla="*/ 660919 h 1667221"/>
              <a:gd name="connsiteX987" fmla="*/ 953332 w 1948239"/>
              <a:gd name="connsiteY987" fmla="*/ 662340 h 1667221"/>
              <a:gd name="connsiteX988" fmla="*/ 957634 w 1948239"/>
              <a:gd name="connsiteY988" fmla="*/ 666604 h 1667221"/>
              <a:gd name="connsiteX989" fmla="*/ 959067 w 1948239"/>
              <a:gd name="connsiteY989" fmla="*/ 665183 h 1667221"/>
              <a:gd name="connsiteX990" fmla="*/ 960501 w 1948239"/>
              <a:gd name="connsiteY990" fmla="*/ 668024 h 1667221"/>
              <a:gd name="connsiteX991" fmla="*/ 977702 w 1948239"/>
              <a:gd name="connsiteY991" fmla="*/ 675131 h 1667221"/>
              <a:gd name="connsiteX992" fmla="*/ 1007808 w 1948239"/>
              <a:gd name="connsiteY992" fmla="*/ 641020 h 1667221"/>
              <a:gd name="connsiteX993" fmla="*/ 998311 w 1948239"/>
              <a:gd name="connsiteY993" fmla="*/ 642086 h 1667221"/>
              <a:gd name="connsiteX994" fmla="*/ 995167 w 1948239"/>
              <a:gd name="connsiteY994" fmla="*/ 641769 h 1667221"/>
              <a:gd name="connsiteX995" fmla="*/ 1000641 w 1948239"/>
              <a:gd name="connsiteY995" fmla="*/ 639598 h 1667221"/>
              <a:gd name="connsiteX996" fmla="*/ 999207 w 1948239"/>
              <a:gd name="connsiteY996" fmla="*/ 638177 h 1667221"/>
              <a:gd name="connsiteX997" fmla="*/ 994471 w 1948239"/>
              <a:gd name="connsiteY997" fmla="*/ 641699 h 1667221"/>
              <a:gd name="connsiteX998" fmla="*/ 987738 w 1948239"/>
              <a:gd name="connsiteY998" fmla="*/ 641020 h 1667221"/>
              <a:gd name="connsiteX999" fmla="*/ 1026446 w 1948239"/>
              <a:gd name="connsiteY999" fmla="*/ 622543 h 1667221"/>
              <a:gd name="connsiteX1000" fmla="*/ 1013543 w 1948239"/>
              <a:gd name="connsiteY1000" fmla="*/ 618279 h 1667221"/>
              <a:gd name="connsiteX1001" fmla="*/ 1019277 w 1948239"/>
              <a:gd name="connsiteY1001" fmla="*/ 605487 h 1667221"/>
              <a:gd name="connsiteX1002" fmla="*/ 1025011 w 1948239"/>
              <a:gd name="connsiteY1002" fmla="*/ 608329 h 1667221"/>
              <a:gd name="connsiteX1003" fmla="*/ 1013543 w 1948239"/>
              <a:gd name="connsiteY1003" fmla="*/ 596958 h 1667221"/>
              <a:gd name="connsiteX1004" fmla="*/ 1019277 w 1948239"/>
              <a:gd name="connsiteY1004" fmla="*/ 579902 h 1667221"/>
              <a:gd name="connsiteX1005" fmla="*/ 1014977 w 1948239"/>
              <a:gd name="connsiteY1005" fmla="*/ 578481 h 1667221"/>
              <a:gd name="connsiteX1006" fmla="*/ 1019457 w 1948239"/>
              <a:gd name="connsiteY1006" fmla="*/ 562135 h 1667221"/>
              <a:gd name="connsiteX1007" fmla="*/ 1017325 w 1948239"/>
              <a:gd name="connsiteY1007" fmla="*/ 547713 h 1667221"/>
              <a:gd name="connsiteX1008" fmla="*/ 1025011 w 1948239"/>
              <a:gd name="connsiteY1008" fmla="*/ 554319 h 1667221"/>
              <a:gd name="connsiteX1009" fmla="*/ 1029313 w 1948239"/>
              <a:gd name="connsiteY1009" fmla="*/ 544369 h 1667221"/>
              <a:gd name="connsiteX1010" fmla="*/ 1020710 w 1948239"/>
              <a:gd name="connsiteY1010" fmla="*/ 537262 h 1667221"/>
              <a:gd name="connsiteX1011" fmla="*/ 1020710 w 1948239"/>
              <a:gd name="connsiteY1011" fmla="*/ 542948 h 1667221"/>
              <a:gd name="connsiteX1012" fmla="*/ 1014977 w 1948239"/>
              <a:gd name="connsiteY1012" fmla="*/ 538684 h 1667221"/>
              <a:gd name="connsiteX1013" fmla="*/ 1043649 w 1948239"/>
              <a:gd name="connsiteY1013" fmla="*/ 551476 h 1667221"/>
              <a:gd name="connsiteX1014" fmla="*/ 1056550 w 1948239"/>
              <a:gd name="connsiteY1014" fmla="*/ 541526 h 1667221"/>
              <a:gd name="connsiteX1015" fmla="*/ 1030746 w 1948239"/>
              <a:gd name="connsiteY1015" fmla="*/ 532998 h 1667221"/>
              <a:gd name="connsiteX1016" fmla="*/ 1053683 w 1948239"/>
              <a:gd name="connsiteY1016" fmla="*/ 518785 h 1667221"/>
              <a:gd name="connsiteX1017" fmla="*/ 1039347 w 1948239"/>
              <a:gd name="connsiteY1017" fmla="*/ 483252 h 1667221"/>
              <a:gd name="connsiteX1018" fmla="*/ 1046516 w 1948239"/>
              <a:gd name="connsiteY1018" fmla="*/ 480409 h 1667221"/>
              <a:gd name="connsiteX1019" fmla="*/ 1040781 w 1948239"/>
              <a:gd name="connsiteY1019" fmla="*/ 480409 h 1667221"/>
              <a:gd name="connsiteX1020" fmla="*/ 1060852 w 1948239"/>
              <a:gd name="connsiteY1020" fmla="*/ 471881 h 1667221"/>
              <a:gd name="connsiteX1021" fmla="*/ 1049381 w 1948239"/>
              <a:gd name="connsiteY1021" fmla="*/ 470459 h 1667221"/>
              <a:gd name="connsiteX1022" fmla="*/ 1075187 w 1948239"/>
              <a:gd name="connsiteY1022" fmla="*/ 446297 h 1667221"/>
              <a:gd name="connsiteX1023" fmla="*/ 1070886 w 1948239"/>
              <a:gd name="connsiteY1023" fmla="*/ 446297 h 1667221"/>
              <a:gd name="connsiteX1024" fmla="*/ 1076620 w 1948239"/>
              <a:gd name="connsiteY1024" fmla="*/ 442033 h 1667221"/>
              <a:gd name="connsiteX1025" fmla="*/ 1082355 w 1948239"/>
              <a:gd name="connsiteY1025" fmla="*/ 449140 h 1667221"/>
              <a:gd name="connsiteX1026" fmla="*/ 1089523 w 1948239"/>
              <a:gd name="connsiteY1026" fmla="*/ 422134 h 1667221"/>
              <a:gd name="connsiteX1027" fmla="*/ 1076620 w 1948239"/>
              <a:gd name="connsiteY1027" fmla="*/ 422134 h 1667221"/>
              <a:gd name="connsiteX1028" fmla="*/ 1095258 w 1948239"/>
              <a:gd name="connsiteY1028" fmla="*/ 415029 h 1667221"/>
              <a:gd name="connsiteX1029" fmla="*/ 1075187 w 1948239"/>
              <a:gd name="connsiteY1029" fmla="*/ 413606 h 1667221"/>
              <a:gd name="connsiteX1030" fmla="*/ 1079487 w 1948239"/>
              <a:gd name="connsiteY1030" fmla="*/ 403658 h 1667221"/>
              <a:gd name="connsiteX1031" fmla="*/ 1073753 w 1948239"/>
              <a:gd name="connsiteY1031" fmla="*/ 399394 h 1667221"/>
              <a:gd name="connsiteX1032" fmla="*/ 1078053 w 1948239"/>
              <a:gd name="connsiteY1032" fmla="*/ 388023 h 1667221"/>
              <a:gd name="connsiteX1033" fmla="*/ 1073753 w 1948239"/>
              <a:gd name="connsiteY1033" fmla="*/ 386601 h 1667221"/>
              <a:gd name="connsiteX1034" fmla="*/ 1083789 w 1948239"/>
              <a:gd name="connsiteY1034" fmla="*/ 369545 h 1667221"/>
              <a:gd name="connsiteX1035" fmla="*/ 1076620 w 1948239"/>
              <a:gd name="connsiteY1035" fmla="*/ 368125 h 1667221"/>
              <a:gd name="connsiteX1036" fmla="*/ 1083789 w 1948239"/>
              <a:gd name="connsiteY1036" fmla="*/ 353911 h 1667221"/>
              <a:gd name="connsiteX1037" fmla="*/ 1073753 w 1948239"/>
              <a:gd name="connsiteY1037" fmla="*/ 353911 h 1667221"/>
              <a:gd name="connsiteX1038" fmla="*/ 1086656 w 1948239"/>
              <a:gd name="connsiteY1038" fmla="*/ 338276 h 1667221"/>
              <a:gd name="connsiteX1039" fmla="*/ 1072320 w 1948239"/>
              <a:gd name="connsiteY1039" fmla="*/ 328327 h 1667221"/>
              <a:gd name="connsiteX1040" fmla="*/ 1079487 w 1948239"/>
              <a:gd name="connsiteY1040" fmla="*/ 319798 h 1667221"/>
              <a:gd name="connsiteX1041" fmla="*/ 1073753 w 1948239"/>
              <a:gd name="connsiteY1041" fmla="*/ 321220 h 1667221"/>
              <a:gd name="connsiteX1042" fmla="*/ 1078053 w 1948239"/>
              <a:gd name="connsiteY1042" fmla="*/ 322641 h 1667221"/>
              <a:gd name="connsiteX1043" fmla="*/ 1070886 w 1948239"/>
              <a:gd name="connsiteY1043" fmla="*/ 322641 h 1667221"/>
              <a:gd name="connsiteX1044" fmla="*/ 1076620 w 1948239"/>
              <a:gd name="connsiteY1044" fmla="*/ 312693 h 1667221"/>
              <a:gd name="connsiteX1045" fmla="*/ 1063717 w 1948239"/>
              <a:gd name="connsiteY1045" fmla="*/ 311270 h 1667221"/>
              <a:gd name="connsiteX1046" fmla="*/ 461537 w 1948239"/>
              <a:gd name="connsiteY1046" fmla="*/ 282944 h 1667221"/>
              <a:gd name="connsiteX1047" fmla="*/ 438676 w 1948239"/>
              <a:gd name="connsiteY1047" fmla="*/ 295636 h 1667221"/>
              <a:gd name="connsiteX1048" fmla="*/ 434815 w 1948239"/>
              <a:gd name="connsiteY1048" fmla="*/ 297805 h 1667221"/>
              <a:gd name="connsiteX1049" fmla="*/ 437243 w 1948239"/>
              <a:gd name="connsiteY1049" fmla="*/ 295636 h 1667221"/>
              <a:gd name="connsiteX1050" fmla="*/ 454446 w 1948239"/>
              <a:gd name="connsiteY1050" fmla="*/ 284799 h 1667221"/>
              <a:gd name="connsiteX1051" fmla="*/ 448532 w 1948239"/>
              <a:gd name="connsiteY1051" fmla="*/ 276980 h 1667221"/>
              <a:gd name="connsiteX1052" fmla="*/ 455879 w 1948239"/>
              <a:gd name="connsiteY1052" fmla="*/ 277157 h 1667221"/>
              <a:gd name="connsiteX1053" fmla="*/ 435808 w 1948239"/>
              <a:gd name="connsiteY1053" fmla="*/ 284264 h 1667221"/>
              <a:gd name="connsiteX1054" fmla="*/ 448532 w 1948239"/>
              <a:gd name="connsiteY1054" fmla="*/ 276980 h 1667221"/>
              <a:gd name="connsiteX1055" fmla="*/ 470216 w 1948239"/>
              <a:gd name="connsiteY1055" fmla="*/ 243047 h 1667221"/>
              <a:gd name="connsiteX1056" fmla="*/ 447278 w 1948239"/>
              <a:gd name="connsiteY1056" fmla="*/ 261524 h 1667221"/>
              <a:gd name="connsiteX1057" fmla="*/ 470216 w 1948239"/>
              <a:gd name="connsiteY1057" fmla="*/ 243047 h 1667221"/>
              <a:gd name="connsiteX1058" fmla="*/ 513221 w 1948239"/>
              <a:gd name="connsiteY1058" fmla="*/ 231676 h 1667221"/>
              <a:gd name="connsiteX1059" fmla="*/ 470214 w 1948239"/>
              <a:gd name="connsiteY1059" fmla="*/ 261524 h 1667221"/>
              <a:gd name="connsiteX1060" fmla="*/ 513221 w 1948239"/>
              <a:gd name="connsiteY1060" fmla="*/ 231676 h 1667221"/>
              <a:gd name="connsiteX1061" fmla="*/ 1733201 w 1948239"/>
              <a:gd name="connsiteY1061" fmla="*/ 220305 h 1667221"/>
              <a:gd name="connsiteX1062" fmla="*/ 1761873 w 1948239"/>
              <a:gd name="connsiteY1062" fmla="*/ 237360 h 1667221"/>
              <a:gd name="connsiteX1063" fmla="*/ 1750404 w 1948239"/>
              <a:gd name="connsiteY1063" fmla="*/ 245888 h 1667221"/>
              <a:gd name="connsiteX1064" fmla="*/ 1733201 w 1948239"/>
              <a:gd name="connsiteY1064" fmla="*/ 220305 h 1667221"/>
              <a:gd name="connsiteX1065" fmla="*/ 1609913 w 1948239"/>
              <a:gd name="connsiteY1065" fmla="*/ 98071 h 1667221"/>
              <a:gd name="connsiteX1066" fmla="*/ 1645752 w 1948239"/>
              <a:gd name="connsiteY1066" fmla="*/ 120812 h 1667221"/>
              <a:gd name="connsiteX1067" fmla="*/ 1624249 w 1948239"/>
              <a:gd name="connsiteY1067" fmla="*/ 113705 h 1667221"/>
              <a:gd name="connsiteX1068" fmla="*/ 1609913 w 1948239"/>
              <a:gd name="connsiteY1068" fmla="*/ 98071 h 1667221"/>
              <a:gd name="connsiteX1069" fmla="*/ 761232 w 1948239"/>
              <a:gd name="connsiteY1069" fmla="*/ 92384 h 1667221"/>
              <a:gd name="connsiteX1070" fmla="*/ 791339 w 1948239"/>
              <a:gd name="connsiteY1070" fmla="*/ 93806 h 1667221"/>
              <a:gd name="connsiteX1071" fmla="*/ 762667 w 1948239"/>
              <a:gd name="connsiteY1071" fmla="*/ 100913 h 1667221"/>
              <a:gd name="connsiteX1072" fmla="*/ 751198 w 1948239"/>
              <a:gd name="connsiteY1072" fmla="*/ 105177 h 1667221"/>
              <a:gd name="connsiteX1073" fmla="*/ 721092 w 1948239"/>
              <a:gd name="connsiteY1073" fmla="*/ 102334 h 1667221"/>
              <a:gd name="connsiteX1074" fmla="*/ 761232 w 1948239"/>
              <a:gd name="connsiteY1074" fmla="*/ 92384 h 1667221"/>
              <a:gd name="connsiteX1075" fmla="*/ 863017 w 1948239"/>
              <a:gd name="connsiteY1075" fmla="*/ 88122 h 1667221"/>
              <a:gd name="connsiteX1076" fmla="*/ 832912 w 1948239"/>
              <a:gd name="connsiteY1076" fmla="*/ 98071 h 1667221"/>
              <a:gd name="connsiteX1077" fmla="*/ 851548 w 1948239"/>
              <a:gd name="connsiteY1077" fmla="*/ 102335 h 1667221"/>
              <a:gd name="connsiteX1078" fmla="*/ 1396309 w 1948239"/>
              <a:gd name="connsiteY1078" fmla="*/ 69645 h 1667221"/>
              <a:gd name="connsiteX1079" fmla="*/ 1403478 w 1948239"/>
              <a:gd name="connsiteY1079" fmla="*/ 82436 h 1667221"/>
              <a:gd name="connsiteX1080" fmla="*/ 1430715 w 1948239"/>
              <a:gd name="connsiteY1080" fmla="*/ 100914 h 1667221"/>
              <a:gd name="connsiteX1081" fmla="*/ 1455087 w 1948239"/>
              <a:gd name="connsiteY1081" fmla="*/ 95229 h 1667221"/>
              <a:gd name="connsiteX1082" fmla="*/ 1467988 w 1948239"/>
              <a:gd name="connsiteY1082" fmla="*/ 102335 h 1667221"/>
              <a:gd name="connsiteX1083" fmla="*/ 1480891 w 1948239"/>
              <a:gd name="connsiteY1083" fmla="*/ 110863 h 1667221"/>
              <a:gd name="connsiteX1084" fmla="*/ 1506696 w 1948239"/>
              <a:gd name="connsiteY1084" fmla="*/ 120813 h 1667221"/>
              <a:gd name="connsiteX1085" fmla="*/ 1478024 w 1948239"/>
              <a:gd name="connsiteY1085" fmla="*/ 100914 h 1667221"/>
              <a:gd name="connsiteX1086" fmla="*/ 1518165 w 1948239"/>
              <a:gd name="connsiteY1086" fmla="*/ 116549 h 1667221"/>
              <a:gd name="connsiteX1087" fmla="*/ 1519597 w 1948239"/>
              <a:gd name="connsiteY1087" fmla="*/ 106599 h 1667221"/>
              <a:gd name="connsiteX1088" fmla="*/ 1460821 w 1948239"/>
              <a:gd name="connsiteY1088" fmla="*/ 89543 h 1667221"/>
              <a:gd name="connsiteX1089" fmla="*/ 1396309 w 1948239"/>
              <a:gd name="connsiteY1089" fmla="*/ 69645 h 1667221"/>
              <a:gd name="connsiteX1090" fmla="*/ 928245 w 1948239"/>
              <a:gd name="connsiteY1090" fmla="*/ 53654 h 1667221"/>
              <a:gd name="connsiteX1091" fmla="*/ 946166 w 1948239"/>
              <a:gd name="connsiteY1091" fmla="*/ 58273 h 1667221"/>
              <a:gd name="connsiteX1092" fmla="*/ 910325 w 1948239"/>
              <a:gd name="connsiteY1092" fmla="*/ 66801 h 1667221"/>
              <a:gd name="connsiteX1093" fmla="*/ 878786 w 1948239"/>
              <a:gd name="connsiteY1093" fmla="*/ 68223 h 1667221"/>
              <a:gd name="connsiteX1094" fmla="*/ 901723 w 1948239"/>
              <a:gd name="connsiteY1094" fmla="*/ 55430 h 1667221"/>
              <a:gd name="connsiteX1095" fmla="*/ 928245 w 1948239"/>
              <a:gd name="connsiteY1095" fmla="*/ 53654 h 1667221"/>
              <a:gd name="connsiteX1096" fmla="*/ 1191308 w 1948239"/>
              <a:gd name="connsiteY1096" fmla="*/ 31268 h 1667221"/>
              <a:gd name="connsiteX1097" fmla="*/ 1165503 w 1948239"/>
              <a:gd name="connsiteY1097" fmla="*/ 34111 h 1667221"/>
              <a:gd name="connsiteX1098" fmla="*/ 1184139 w 1948239"/>
              <a:gd name="connsiteY1098" fmla="*/ 35532 h 1667221"/>
              <a:gd name="connsiteX1099" fmla="*/ 1326065 w 1948239"/>
              <a:gd name="connsiteY1099" fmla="*/ 9949 h 1667221"/>
              <a:gd name="connsiteX1100" fmla="*/ 1376239 w 1948239"/>
              <a:gd name="connsiteY1100" fmla="*/ 31268 h 1667221"/>
              <a:gd name="connsiteX1101" fmla="*/ 1400611 w 1948239"/>
              <a:gd name="connsiteY1101" fmla="*/ 59696 h 1667221"/>
              <a:gd name="connsiteX1102" fmla="*/ 1420681 w 1948239"/>
              <a:gd name="connsiteY1102" fmla="*/ 59696 h 1667221"/>
              <a:gd name="connsiteX1103" fmla="*/ 1440751 w 1948239"/>
              <a:gd name="connsiteY1103" fmla="*/ 59696 h 1667221"/>
              <a:gd name="connsiteX1104" fmla="*/ 1490926 w 1948239"/>
              <a:gd name="connsiteY1104" fmla="*/ 75331 h 1667221"/>
              <a:gd name="connsiteX1105" fmla="*/ 1535367 w 1948239"/>
              <a:gd name="connsiteY1105" fmla="*/ 96650 h 1667221"/>
              <a:gd name="connsiteX1106" fmla="*/ 1571206 w 1948239"/>
              <a:gd name="connsiteY1106" fmla="*/ 123656 h 1667221"/>
              <a:gd name="connsiteX1107" fmla="*/ 1585542 w 1948239"/>
              <a:gd name="connsiteY1107" fmla="*/ 137868 h 1667221"/>
              <a:gd name="connsiteX1108" fmla="*/ 1597011 w 1948239"/>
              <a:gd name="connsiteY1108" fmla="*/ 152082 h 1667221"/>
              <a:gd name="connsiteX1109" fmla="*/ 1627117 w 1948239"/>
              <a:gd name="connsiteY1109" fmla="*/ 169138 h 1667221"/>
              <a:gd name="connsiteX1110" fmla="*/ 1640018 w 1948239"/>
              <a:gd name="connsiteY1110" fmla="*/ 166294 h 1667221"/>
              <a:gd name="connsiteX1111" fmla="*/ 1545402 w 1948239"/>
              <a:gd name="connsiteY1111" fmla="*/ 81015 h 1667221"/>
              <a:gd name="connsiteX1112" fmla="*/ 1568339 w 1948239"/>
              <a:gd name="connsiteY1112" fmla="*/ 108021 h 1667221"/>
              <a:gd name="connsiteX1113" fmla="*/ 1518165 w 1948239"/>
              <a:gd name="connsiteY1113" fmla="*/ 83859 h 1667221"/>
              <a:gd name="connsiteX1114" fmla="*/ 1472290 w 1948239"/>
              <a:gd name="connsiteY1114" fmla="*/ 59696 h 1667221"/>
              <a:gd name="connsiteX1115" fmla="*/ 1508129 w 1948239"/>
              <a:gd name="connsiteY1115" fmla="*/ 75331 h 1667221"/>
              <a:gd name="connsiteX1116" fmla="*/ 1543969 w 1948239"/>
              <a:gd name="connsiteY1116" fmla="*/ 92386 h 1667221"/>
              <a:gd name="connsiteX1117" fmla="*/ 1505261 w 1948239"/>
              <a:gd name="connsiteY1117" fmla="*/ 65381 h 1667221"/>
              <a:gd name="connsiteX1118" fmla="*/ 1548269 w 1948239"/>
              <a:gd name="connsiteY1118" fmla="*/ 78172 h 1667221"/>
              <a:gd name="connsiteX1119" fmla="*/ 1595578 w 1948239"/>
              <a:gd name="connsiteY1119" fmla="*/ 102335 h 1667221"/>
              <a:gd name="connsiteX1120" fmla="*/ 1591277 w 1948239"/>
              <a:gd name="connsiteY1120" fmla="*/ 99493 h 1667221"/>
              <a:gd name="connsiteX1121" fmla="*/ 1622815 w 1948239"/>
              <a:gd name="connsiteY1121" fmla="*/ 119392 h 1667221"/>
              <a:gd name="connsiteX1122" fmla="*/ 1641453 w 1948239"/>
              <a:gd name="connsiteY1122" fmla="*/ 132183 h 1667221"/>
              <a:gd name="connsiteX1123" fmla="*/ 1660088 w 1948239"/>
              <a:gd name="connsiteY1123" fmla="*/ 144975 h 1667221"/>
              <a:gd name="connsiteX1124" fmla="*/ 1687327 w 1948239"/>
              <a:gd name="connsiteY1124" fmla="*/ 169138 h 1667221"/>
              <a:gd name="connsiteX1125" fmla="*/ 1670124 w 1948239"/>
              <a:gd name="connsiteY1125" fmla="*/ 169138 h 1667221"/>
              <a:gd name="connsiteX1126" fmla="*/ 1637151 w 1948239"/>
              <a:gd name="connsiteY1126" fmla="*/ 150661 h 1667221"/>
              <a:gd name="connsiteX1127" fmla="*/ 1667257 w 1948239"/>
              <a:gd name="connsiteY1127" fmla="*/ 174824 h 1667221"/>
              <a:gd name="connsiteX1128" fmla="*/ 1697361 w 1948239"/>
              <a:gd name="connsiteY1128" fmla="*/ 201828 h 1667221"/>
              <a:gd name="connsiteX1129" fmla="*/ 1754705 w 1948239"/>
              <a:gd name="connsiteY1129" fmla="*/ 265789 h 1667221"/>
              <a:gd name="connsiteX1130" fmla="*/ 1807748 w 1948239"/>
              <a:gd name="connsiteY1130" fmla="*/ 334012 h 1667221"/>
              <a:gd name="connsiteX1131" fmla="*/ 1832118 w 1948239"/>
              <a:gd name="connsiteY1131" fmla="*/ 366703 h 1667221"/>
              <a:gd name="connsiteX1132" fmla="*/ 1857923 w 1948239"/>
              <a:gd name="connsiteY1132" fmla="*/ 396551 h 1667221"/>
              <a:gd name="connsiteX1133" fmla="*/ 1853623 w 1948239"/>
              <a:gd name="connsiteY1133" fmla="*/ 382337 h 1667221"/>
              <a:gd name="connsiteX1134" fmla="*/ 1847889 w 1948239"/>
              <a:gd name="connsiteY1134" fmla="*/ 368123 h 1667221"/>
              <a:gd name="connsiteX1135" fmla="*/ 1837853 w 1948239"/>
              <a:gd name="connsiteY1135" fmla="*/ 339697 h 1667221"/>
              <a:gd name="connsiteX1136" fmla="*/ 1867959 w 1948239"/>
              <a:gd name="connsiteY1136" fmla="*/ 397972 h 1667221"/>
              <a:gd name="connsiteX1137" fmla="*/ 1892329 w 1948239"/>
              <a:gd name="connsiteY1137" fmla="*/ 424978 h 1667221"/>
              <a:gd name="connsiteX1138" fmla="*/ 1881039 w 1948239"/>
              <a:gd name="connsiteY1138" fmla="*/ 389199 h 1667221"/>
              <a:gd name="connsiteX1139" fmla="*/ 1879634 w 1948239"/>
              <a:gd name="connsiteY1139" fmla="*/ 379503 h 1667221"/>
              <a:gd name="connsiteX1140" fmla="*/ 1892329 w 1948239"/>
              <a:gd name="connsiteY1140" fmla="*/ 423555 h 1667221"/>
              <a:gd name="connsiteX1141" fmla="*/ 1900930 w 1948239"/>
              <a:gd name="connsiteY1141" fmla="*/ 456247 h 1667221"/>
              <a:gd name="connsiteX1142" fmla="*/ 1906665 w 1948239"/>
              <a:gd name="connsiteY1142" fmla="*/ 486094 h 1667221"/>
              <a:gd name="connsiteX1143" fmla="*/ 1925302 w 1948239"/>
              <a:gd name="connsiteY1143" fmla="*/ 504572 h 1667221"/>
              <a:gd name="connsiteX1144" fmla="*/ 1910966 w 1948239"/>
              <a:gd name="connsiteY1144" fmla="*/ 505993 h 1667221"/>
              <a:gd name="connsiteX1145" fmla="*/ 1923868 w 1948239"/>
              <a:gd name="connsiteY1145" fmla="*/ 569952 h 1667221"/>
              <a:gd name="connsiteX1146" fmla="*/ 1931036 w 1948239"/>
              <a:gd name="connsiteY1146" fmla="*/ 561424 h 1667221"/>
              <a:gd name="connsiteX1147" fmla="*/ 1932469 w 1948239"/>
              <a:gd name="connsiteY1147" fmla="*/ 525891 h 1667221"/>
              <a:gd name="connsiteX1148" fmla="*/ 1933903 w 1948239"/>
              <a:gd name="connsiteY1148" fmla="*/ 633914 h 1667221"/>
              <a:gd name="connsiteX1149" fmla="*/ 1936771 w 1948239"/>
              <a:gd name="connsiteY1149" fmla="*/ 631071 h 1667221"/>
              <a:gd name="connsiteX1150" fmla="*/ 1935336 w 1948239"/>
              <a:gd name="connsiteY1150" fmla="*/ 666604 h 1667221"/>
              <a:gd name="connsiteX1151" fmla="*/ 1941071 w 1948239"/>
              <a:gd name="connsiteY1151" fmla="*/ 636755 h 1667221"/>
              <a:gd name="connsiteX1152" fmla="*/ 1933903 w 1948239"/>
              <a:gd name="connsiteY1152" fmla="*/ 713508 h 1667221"/>
              <a:gd name="connsiteX1153" fmla="*/ 1932469 w 1948239"/>
              <a:gd name="connsiteY1153" fmla="*/ 783152 h 1667221"/>
              <a:gd name="connsiteX1154" fmla="*/ 1922435 w 1948239"/>
              <a:gd name="connsiteY1154" fmla="*/ 813001 h 1667221"/>
              <a:gd name="connsiteX1155" fmla="*/ 1928169 w 1948239"/>
              <a:gd name="connsiteY1155" fmla="*/ 815844 h 1667221"/>
              <a:gd name="connsiteX1156" fmla="*/ 1916700 w 1948239"/>
              <a:gd name="connsiteY1156" fmla="*/ 844270 h 1667221"/>
              <a:gd name="connsiteX1157" fmla="*/ 1926735 w 1948239"/>
              <a:gd name="connsiteY1157" fmla="*/ 881224 h 1667221"/>
              <a:gd name="connsiteX1158" fmla="*/ 1926735 w 1948239"/>
              <a:gd name="connsiteY1158" fmla="*/ 878381 h 1667221"/>
              <a:gd name="connsiteX1159" fmla="*/ 1932469 w 1948239"/>
              <a:gd name="connsiteY1159" fmla="*/ 898280 h 1667221"/>
              <a:gd name="connsiteX1160" fmla="*/ 1908099 w 1948239"/>
              <a:gd name="connsiteY1160" fmla="*/ 955134 h 1667221"/>
              <a:gd name="connsiteX1161" fmla="*/ 1873693 w 1948239"/>
              <a:gd name="connsiteY1161" fmla="*/ 1010566 h 1667221"/>
              <a:gd name="connsiteX1162" fmla="*/ 1836420 w 1948239"/>
              <a:gd name="connsiteY1162" fmla="*/ 1044677 h 1667221"/>
              <a:gd name="connsiteX1163" fmla="*/ 1836420 w 1948239"/>
              <a:gd name="connsiteY1163" fmla="*/ 1067419 h 1667221"/>
              <a:gd name="connsiteX1164" fmla="*/ 1820650 w 1948239"/>
              <a:gd name="connsiteY1164" fmla="*/ 1127114 h 1667221"/>
              <a:gd name="connsiteX1165" fmla="*/ 1833553 w 1948239"/>
              <a:gd name="connsiteY1165" fmla="*/ 1112902 h 1667221"/>
              <a:gd name="connsiteX1166" fmla="*/ 1816350 w 1948239"/>
              <a:gd name="connsiteY1166" fmla="*/ 1137064 h 1667221"/>
              <a:gd name="connsiteX1167" fmla="*/ 1820650 w 1948239"/>
              <a:gd name="connsiteY1167" fmla="*/ 1145592 h 1667221"/>
              <a:gd name="connsiteX1168" fmla="*/ 1793412 w 1948239"/>
              <a:gd name="connsiteY1168" fmla="*/ 1182546 h 1667221"/>
              <a:gd name="connsiteX1169" fmla="*/ 1817783 w 1948239"/>
              <a:gd name="connsiteY1169" fmla="*/ 1168334 h 1667221"/>
              <a:gd name="connsiteX1170" fmla="*/ 1781944 w 1948239"/>
              <a:gd name="connsiteY1170" fmla="*/ 1213816 h 1667221"/>
              <a:gd name="connsiteX1171" fmla="*/ 1800579 w 1948239"/>
              <a:gd name="connsiteY1171" fmla="*/ 1202445 h 1667221"/>
              <a:gd name="connsiteX1172" fmla="*/ 1777642 w 1948239"/>
              <a:gd name="connsiteY1172" fmla="*/ 1220923 h 1667221"/>
              <a:gd name="connsiteX1173" fmla="*/ 1756139 w 1948239"/>
              <a:gd name="connsiteY1173" fmla="*/ 1249349 h 1667221"/>
              <a:gd name="connsiteX1174" fmla="*/ 1769041 w 1948239"/>
              <a:gd name="connsiteY1174" fmla="*/ 1225187 h 1667221"/>
              <a:gd name="connsiteX1175" fmla="*/ 1780509 w 1948239"/>
              <a:gd name="connsiteY1175" fmla="*/ 1201024 h 1667221"/>
              <a:gd name="connsiteX1176" fmla="*/ 1743236 w 1948239"/>
              <a:gd name="connsiteY1176" fmla="*/ 1233714 h 1667221"/>
              <a:gd name="connsiteX1177" fmla="*/ 1717432 w 1948239"/>
              <a:gd name="connsiteY1177" fmla="*/ 1240821 h 1667221"/>
              <a:gd name="connsiteX1178" fmla="*/ 1683026 w 1948239"/>
              <a:gd name="connsiteY1178" fmla="*/ 1276355 h 1667221"/>
              <a:gd name="connsiteX1179" fmla="*/ 1667257 w 1948239"/>
              <a:gd name="connsiteY1179" fmla="*/ 1296253 h 1667221"/>
              <a:gd name="connsiteX1180" fmla="*/ 1650054 w 1948239"/>
              <a:gd name="connsiteY1180" fmla="*/ 1314731 h 1667221"/>
              <a:gd name="connsiteX1181" fmla="*/ 1578375 w 1948239"/>
              <a:gd name="connsiteY1181" fmla="*/ 1367320 h 1667221"/>
              <a:gd name="connsiteX1182" fmla="*/ 1578375 w 1948239"/>
              <a:gd name="connsiteY1182" fmla="*/ 1392903 h 1667221"/>
              <a:gd name="connsiteX1183" fmla="*/ 1618515 w 1948239"/>
              <a:gd name="connsiteY1183" fmla="*/ 1365897 h 1667221"/>
              <a:gd name="connsiteX1184" fmla="*/ 1651487 w 1948239"/>
              <a:gd name="connsiteY1184" fmla="*/ 1353106 h 1667221"/>
              <a:gd name="connsiteX1185" fmla="*/ 1678726 w 1948239"/>
              <a:gd name="connsiteY1185" fmla="*/ 1310465 h 1667221"/>
              <a:gd name="connsiteX1186" fmla="*/ 1711697 w 1948239"/>
              <a:gd name="connsiteY1186" fmla="*/ 1264984 h 1667221"/>
              <a:gd name="connsiteX1187" fmla="*/ 1680159 w 1948239"/>
              <a:gd name="connsiteY1187" fmla="*/ 1311888 h 1667221"/>
              <a:gd name="connsiteX1188" fmla="*/ 1726033 w 1948239"/>
              <a:gd name="connsiteY1188" fmla="*/ 1289146 h 1667221"/>
              <a:gd name="connsiteX1189" fmla="*/ 1645596 w 1948239"/>
              <a:gd name="connsiteY1189" fmla="*/ 1383687 h 1667221"/>
              <a:gd name="connsiteX1190" fmla="*/ 1624252 w 1948239"/>
              <a:gd name="connsiteY1190" fmla="*/ 1405694 h 1667221"/>
              <a:gd name="connsiteX1191" fmla="*/ 1624250 w 1948239"/>
              <a:gd name="connsiteY1191" fmla="*/ 1405696 h 1667221"/>
              <a:gd name="connsiteX1192" fmla="*/ 1562605 w 1948239"/>
              <a:gd name="connsiteY1192" fmla="*/ 1445493 h 1667221"/>
              <a:gd name="connsiteX1193" fmla="*/ 1505261 w 1948239"/>
              <a:gd name="connsiteY1193" fmla="*/ 1454021 h 1667221"/>
              <a:gd name="connsiteX1194" fmla="*/ 1473723 w 1948239"/>
              <a:gd name="connsiteY1194" fmla="*/ 1483868 h 1667221"/>
              <a:gd name="connsiteX1195" fmla="*/ 1436449 w 1948239"/>
              <a:gd name="connsiteY1195" fmla="*/ 1502346 h 1667221"/>
              <a:gd name="connsiteX1196" fmla="*/ 1436449 w 1948239"/>
              <a:gd name="connsiteY1196" fmla="*/ 1526508 h 1667221"/>
              <a:gd name="connsiteX1197" fmla="*/ 1478024 w 1948239"/>
              <a:gd name="connsiteY1197" fmla="*/ 1502346 h 1667221"/>
              <a:gd name="connsiteX1198" fmla="*/ 1532500 w 1948239"/>
              <a:gd name="connsiteY1198" fmla="*/ 1482447 h 1667221"/>
              <a:gd name="connsiteX1199" fmla="*/ 1500961 w 1948239"/>
              <a:gd name="connsiteY1199" fmla="*/ 1508031 h 1667221"/>
              <a:gd name="connsiteX1200" fmla="*/ 1469423 w 1948239"/>
              <a:gd name="connsiteY1200" fmla="*/ 1532194 h 1667221"/>
              <a:gd name="connsiteX1201" fmla="*/ 1445051 w 1948239"/>
              <a:gd name="connsiteY1201" fmla="*/ 1530772 h 1667221"/>
              <a:gd name="connsiteX1202" fmla="*/ 1440751 w 1948239"/>
              <a:gd name="connsiteY1202" fmla="*/ 1544986 h 1667221"/>
              <a:gd name="connsiteX1203" fmla="*/ 1369072 w 1948239"/>
              <a:gd name="connsiteY1203" fmla="*/ 1577676 h 1667221"/>
              <a:gd name="connsiteX1204" fmla="*/ 1318896 w 1948239"/>
              <a:gd name="connsiteY1204" fmla="*/ 1604682 h 1667221"/>
              <a:gd name="connsiteX1205" fmla="*/ 1274455 w 1948239"/>
              <a:gd name="connsiteY1205" fmla="*/ 1610367 h 1667221"/>
              <a:gd name="connsiteX1206" fmla="*/ 1330365 w 1948239"/>
              <a:gd name="connsiteY1206" fmla="*/ 1594732 h 1667221"/>
              <a:gd name="connsiteX1207" fmla="*/ 1330365 w 1948239"/>
              <a:gd name="connsiteY1207" fmla="*/ 1563462 h 1667221"/>
              <a:gd name="connsiteX1208" fmla="*/ 1304560 w 1948239"/>
              <a:gd name="connsiteY1208" fmla="*/ 1571992 h 1667221"/>
              <a:gd name="connsiteX1209" fmla="*/ 1275888 w 1948239"/>
              <a:gd name="connsiteY1209" fmla="*/ 1581940 h 1667221"/>
              <a:gd name="connsiteX1210" fmla="*/ 1214245 w 1948239"/>
              <a:gd name="connsiteY1210" fmla="*/ 1604682 h 1667221"/>
              <a:gd name="connsiteX1211" fmla="*/ 1149733 w 1948239"/>
              <a:gd name="connsiteY1211" fmla="*/ 1621737 h 1667221"/>
              <a:gd name="connsiteX1212" fmla="*/ 1088090 w 1948239"/>
              <a:gd name="connsiteY1212" fmla="*/ 1627424 h 1667221"/>
              <a:gd name="connsiteX1213" fmla="*/ 1133853 w 1948239"/>
              <a:gd name="connsiteY1213" fmla="*/ 1628622 h 1667221"/>
              <a:gd name="connsiteX1214" fmla="*/ 1135061 w 1948239"/>
              <a:gd name="connsiteY1214" fmla="*/ 1629244 h 1667221"/>
              <a:gd name="connsiteX1215" fmla="*/ 1106726 w 1948239"/>
              <a:gd name="connsiteY1215" fmla="*/ 1631687 h 1667221"/>
              <a:gd name="connsiteX1216" fmla="*/ 1103859 w 1948239"/>
              <a:gd name="connsiteY1216" fmla="*/ 1634529 h 1667221"/>
              <a:gd name="connsiteX1217" fmla="*/ 1136832 w 1948239"/>
              <a:gd name="connsiteY1217" fmla="*/ 1631687 h 1667221"/>
              <a:gd name="connsiteX1218" fmla="*/ 1137849 w 1948239"/>
              <a:gd name="connsiteY1218" fmla="*/ 1630679 h 1667221"/>
              <a:gd name="connsiteX1219" fmla="*/ 1142566 w 1948239"/>
              <a:gd name="connsiteY1219" fmla="*/ 1633108 h 1667221"/>
              <a:gd name="connsiteX1220" fmla="*/ 953333 w 1948239"/>
              <a:gd name="connsiteY1220" fmla="*/ 1635951 h 1667221"/>
              <a:gd name="connsiteX1221" fmla="*/ 966235 w 1948239"/>
              <a:gd name="connsiteY1221" fmla="*/ 1648743 h 1667221"/>
              <a:gd name="connsiteX1222" fmla="*/ 927529 w 1948239"/>
              <a:gd name="connsiteY1222" fmla="*/ 1648743 h 1667221"/>
              <a:gd name="connsiteX1223" fmla="*/ 885954 w 1948239"/>
              <a:gd name="connsiteY1223" fmla="*/ 1653007 h 1667221"/>
              <a:gd name="connsiteX1224" fmla="*/ 883087 w 1948239"/>
              <a:gd name="connsiteY1224" fmla="*/ 1647322 h 1667221"/>
              <a:gd name="connsiteX1225" fmla="*/ 847248 w 1948239"/>
              <a:gd name="connsiteY1225" fmla="*/ 1662957 h 1667221"/>
              <a:gd name="connsiteX1226" fmla="*/ 742596 w 1948239"/>
              <a:gd name="connsiteY1226" fmla="*/ 1661535 h 1667221"/>
              <a:gd name="connsiteX1227" fmla="*/ 748330 w 1948239"/>
              <a:gd name="connsiteY1227" fmla="*/ 1667221 h 1667221"/>
              <a:gd name="connsiteX1228" fmla="*/ 650668 w 1948239"/>
              <a:gd name="connsiteY1228" fmla="*/ 1657271 h 1667221"/>
              <a:gd name="connsiteX1229" fmla="*/ 582677 w 1948239"/>
              <a:gd name="connsiteY1229" fmla="*/ 1650706 h 1667221"/>
              <a:gd name="connsiteX1230" fmla="*/ 591981 w 1948239"/>
              <a:gd name="connsiteY1230" fmla="*/ 1650719 h 1667221"/>
              <a:gd name="connsiteX1231" fmla="*/ 597805 w 1948239"/>
              <a:gd name="connsiteY1231" fmla="*/ 1644479 h 1667221"/>
              <a:gd name="connsiteX1232" fmla="*/ 559097 w 1948239"/>
              <a:gd name="connsiteY1232" fmla="*/ 1634529 h 1667221"/>
              <a:gd name="connsiteX1233" fmla="*/ 520391 w 1948239"/>
              <a:gd name="connsiteY1233" fmla="*/ 1621737 h 1667221"/>
              <a:gd name="connsiteX1234" fmla="*/ 500321 w 1948239"/>
              <a:gd name="connsiteY1234" fmla="*/ 1627424 h 1667221"/>
              <a:gd name="connsiteX1235" fmla="*/ 528993 w 1948239"/>
              <a:gd name="connsiteY1235" fmla="*/ 1634529 h 1667221"/>
              <a:gd name="connsiteX1236" fmla="*/ 517524 w 1948239"/>
              <a:gd name="connsiteY1236" fmla="*/ 1637372 h 1667221"/>
              <a:gd name="connsiteX1237" fmla="*/ 530425 w 1948239"/>
              <a:gd name="connsiteY1237" fmla="*/ 1608946 h 1667221"/>
              <a:gd name="connsiteX1238" fmla="*/ 488852 w 1948239"/>
              <a:gd name="connsiteY1238" fmla="*/ 1593311 h 1667221"/>
              <a:gd name="connsiteX1239" fmla="*/ 457314 w 1948239"/>
              <a:gd name="connsiteY1239" fmla="*/ 1576256 h 1667221"/>
              <a:gd name="connsiteX1240" fmla="*/ 464481 w 1948239"/>
              <a:gd name="connsiteY1240" fmla="*/ 1607525 h 1667221"/>
              <a:gd name="connsiteX1241" fmla="*/ 438676 w 1948239"/>
              <a:gd name="connsiteY1241" fmla="*/ 1600418 h 1667221"/>
              <a:gd name="connsiteX1242" fmla="*/ 405705 w 1948239"/>
              <a:gd name="connsiteY1242" fmla="*/ 1583361 h 1667221"/>
              <a:gd name="connsiteX1243" fmla="*/ 352661 w 1948239"/>
              <a:gd name="connsiteY1243" fmla="*/ 1542143 h 1667221"/>
              <a:gd name="connsiteX1244" fmla="*/ 265213 w 1948239"/>
              <a:gd name="connsiteY1244" fmla="*/ 1508031 h 1667221"/>
              <a:gd name="connsiteX1245" fmla="*/ 245143 w 1948239"/>
              <a:gd name="connsiteY1245" fmla="*/ 1493818 h 1667221"/>
              <a:gd name="connsiteX1246" fmla="*/ 227940 w 1948239"/>
              <a:gd name="connsiteY1246" fmla="*/ 1482447 h 1667221"/>
              <a:gd name="connsiteX1247" fmla="*/ 206436 w 1948239"/>
              <a:gd name="connsiteY1247" fmla="*/ 1476763 h 1667221"/>
              <a:gd name="connsiteX1248" fmla="*/ 187800 w 1948239"/>
              <a:gd name="connsiteY1248" fmla="*/ 1451178 h 1667221"/>
              <a:gd name="connsiteX1249" fmla="*/ 192100 w 1948239"/>
              <a:gd name="connsiteY1249" fmla="*/ 1462549 h 1667221"/>
              <a:gd name="connsiteX1250" fmla="*/ 156261 w 1948239"/>
              <a:gd name="connsiteY1250" fmla="*/ 1421329 h 1667221"/>
              <a:gd name="connsiteX1251" fmla="*/ 137624 w 1948239"/>
              <a:gd name="connsiteY1251" fmla="*/ 1387218 h 1667221"/>
              <a:gd name="connsiteX1252" fmla="*/ 140491 w 1948239"/>
              <a:gd name="connsiteY1252" fmla="*/ 1407117 h 1667221"/>
              <a:gd name="connsiteX1253" fmla="*/ 108952 w 1948239"/>
              <a:gd name="connsiteY1253" fmla="*/ 1364477 h 1667221"/>
              <a:gd name="connsiteX1254" fmla="*/ 98918 w 1948239"/>
              <a:gd name="connsiteY1254" fmla="*/ 1343157 h 1667221"/>
              <a:gd name="connsiteX1255" fmla="*/ 90316 w 1948239"/>
              <a:gd name="connsiteY1255" fmla="*/ 1321836 h 1667221"/>
              <a:gd name="connsiteX1256" fmla="*/ 80281 w 1948239"/>
              <a:gd name="connsiteY1256" fmla="*/ 1300517 h 1667221"/>
              <a:gd name="connsiteX1257" fmla="*/ 73113 w 1948239"/>
              <a:gd name="connsiteY1257" fmla="*/ 1279198 h 1667221"/>
              <a:gd name="connsiteX1258" fmla="*/ 63078 w 1948239"/>
              <a:gd name="connsiteY1258" fmla="*/ 1256456 h 1667221"/>
              <a:gd name="connsiteX1259" fmla="*/ 51609 w 1948239"/>
              <a:gd name="connsiteY1259" fmla="*/ 1232293 h 1667221"/>
              <a:gd name="connsiteX1260" fmla="*/ 53043 w 1948239"/>
              <a:gd name="connsiteY1260" fmla="*/ 1246506 h 1667221"/>
              <a:gd name="connsiteX1261" fmla="*/ 44442 w 1948239"/>
              <a:gd name="connsiteY1261" fmla="*/ 1212395 h 1667221"/>
              <a:gd name="connsiteX1262" fmla="*/ 60210 w 1948239"/>
              <a:gd name="connsiteY1262" fmla="*/ 1235135 h 1667221"/>
              <a:gd name="connsiteX1263" fmla="*/ 45875 w 1948239"/>
              <a:gd name="connsiteY1263" fmla="*/ 1162648 h 1667221"/>
              <a:gd name="connsiteX1264" fmla="*/ 27239 w 1948239"/>
              <a:gd name="connsiteY1264" fmla="*/ 1073105 h 1667221"/>
              <a:gd name="connsiteX1265" fmla="*/ 17203 w 1948239"/>
              <a:gd name="connsiteY1265" fmla="*/ 1101531 h 1667221"/>
              <a:gd name="connsiteX1266" fmla="*/ 28672 w 1948239"/>
              <a:gd name="connsiteY1266" fmla="*/ 1017673 h 1667221"/>
              <a:gd name="connsiteX1267" fmla="*/ 11469 w 1948239"/>
              <a:gd name="connsiteY1267" fmla="*/ 1053206 h 1667221"/>
              <a:gd name="connsiteX1268" fmla="*/ 11469 w 1948239"/>
              <a:gd name="connsiteY1268" fmla="*/ 989245 h 1667221"/>
              <a:gd name="connsiteX1269" fmla="*/ 4301 w 1948239"/>
              <a:gd name="connsiteY1269" fmla="*/ 976453 h 1667221"/>
              <a:gd name="connsiteX1270" fmla="*/ 5734 w 1948239"/>
              <a:gd name="connsiteY1270" fmla="*/ 903966 h 1667221"/>
              <a:gd name="connsiteX1271" fmla="*/ 0 w 1948239"/>
              <a:gd name="connsiteY1271" fmla="*/ 909651 h 1667221"/>
              <a:gd name="connsiteX1272" fmla="*/ 10036 w 1948239"/>
              <a:gd name="connsiteY1272" fmla="*/ 795945 h 1667221"/>
              <a:gd name="connsiteX1273" fmla="*/ 1434 w 1948239"/>
              <a:gd name="connsiteY1273" fmla="*/ 801630 h 1667221"/>
              <a:gd name="connsiteX1274" fmla="*/ 11469 w 1948239"/>
              <a:gd name="connsiteY1274" fmla="*/ 712086 h 1667221"/>
              <a:gd name="connsiteX1275" fmla="*/ 0 w 1948239"/>
              <a:gd name="connsiteY1275" fmla="*/ 730563 h 1667221"/>
              <a:gd name="connsiteX1276" fmla="*/ 20070 w 1948239"/>
              <a:gd name="connsiteY1276" fmla="*/ 622543 h 1667221"/>
              <a:gd name="connsiteX1277" fmla="*/ 5734 w 1948239"/>
              <a:gd name="connsiteY1277" fmla="*/ 599801 h 1667221"/>
              <a:gd name="connsiteX1278" fmla="*/ 20070 w 1948239"/>
              <a:gd name="connsiteY1278" fmla="*/ 540105 h 1667221"/>
              <a:gd name="connsiteX1279" fmla="*/ 11469 w 1948239"/>
              <a:gd name="connsiteY1279" fmla="*/ 557161 h 1667221"/>
              <a:gd name="connsiteX1280" fmla="*/ 15770 w 1948239"/>
              <a:gd name="connsiteY1280" fmla="*/ 557161 h 1667221"/>
              <a:gd name="connsiteX1281" fmla="*/ 7169 w 1948239"/>
              <a:gd name="connsiteY1281" fmla="*/ 572795 h 1667221"/>
              <a:gd name="connsiteX1282" fmla="*/ 22937 w 1948239"/>
              <a:gd name="connsiteY1282" fmla="*/ 504572 h 1667221"/>
              <a:gd name="connsiteX1283" fmla="*/ 7169 w 1948239"/>
              <a:gd name="connsiteY1283" fmla="*/ 521627 h 1667221"/>
              <a:gd name="connsiteX1284" fmla="*/ 55910 w 1948239"/>
              <a:gd name="connsiteY1284" fmla="*/ 379494 h 1667221"/>
              <a:gd name="connsiteX1285" fmla="*/ 73113 w 1948239"/>
              <a:gd name="connsiteY1285" fmla="*/ 386601 h 1667221"/>
              <a:gd name="connsiteX1286" fmla="*/ 63078 w 1948239"/>
              <a:gd name="connsiteY1286" fmla="*/ 436348 h 1667221"/>
              <a:gd name="connsiteX1287" fmla="*/ 88882 w 1948239"/>
              <a:gd name="connsiteY1287" fmla="*/ 393708 h 1667221"/>
              <a:gd name="connsiteX1288" fmla="*/ 81715 w 1948239"/>
              <a:gd name="connsiteY1288" fmla="*/ 427821 h 1667221"/>
              <a:gd name="connsiteX1289" fmla="*/ 84582 w 1948239"/>
              <a:gd name="connsiteY1289" fmla="*/ 426398 h 1667221"/>
              <a:gd name="connsiteX1290" fmla="*/ 78848 w 1948239"/>
              <a:gd name="connsiteY1290" fmla="*/ 451983 h 1667221"/>
              <a:gd name="connsiteX1291" fmla="*/ 110387 w 1948239"/>
              <a:gd name="connsiteY1291" fmla="*/ 454825 h 1667221"/>
              <a:gd name="connsiteX1292" fmla="*/ 86015 w 1948239"/>
              <a:gd name="connsiteY1292" fmla="*/ 500308 h 1667221"/>
              <a:gd name="connsiteX1293" fmla="*/ 86015 w 1948239"/>
              <a:gd name="connsiteY1293" fmla="*/ 540105 h 1667221"/>
              <a:gd name="connsiteX1294" fmla="*/ 106085 w 1948239"/>
              <a:gd name="connsiteY1294" fmla="*/ 496044 h 1667221"/>
              <a:gd name="connsiteX1295" fmla="*/ 114687 w 1948239"/>
              <a:gd name="connsiteY1295" fmla="*/ 547212 h 1667221"/>
              <a:gd name="connsiteX1296" fmla="*/ 117554 w 1948239"/>
              <a:gd name="connsiteY1296" fmla="*/ 683659 h 1667221"/>
              <a:gd name="connsiteX1297" fmla="*/ 97484 w 1948239"/>
              <a:gd name="connsiteY1297" fmla="*/ 696451 h 1667221"/>
              <a:gd name="connsiteX1298" fmla="*/ 101785 w 1948239"/>
              <a:gd name="connsiteY1298" fmla="*/ 737670 h 1667221"/>
              <a:gd name="connsiteX1299" fmla="*/ 86015 w 1948239"/>
              <a:gd name="connsiteY1299" fmla="*/ 751883 h 1667221"/>
              <a:gd name="connsiteX1300" fmla="*/ 91749 w 1948239"/>
              <a:gd name="connsiteY1300" fmla="*/ 777468 h 1667221"/>
              <a:gd name="connsiteX1301" fmla="*/ 110387 w 1948239"/>
              <a:gd name="connsiteY1301" fmla="*/ 760412 h 1667221"/>
              <a:gd name="connsiteX1302" fmla="*/ 101785 w 1948239"/>
              <a:gd name="connsiteY1302" fmla="*/ 818686 h 1667221"/>
              <a:gd name="connsiteX1303" fmla="*/ 108952 w 1948239"/>
              <a:gd name="connsiteY1303" fmla="*/ 803051 h 1667221"/>
              <a:gd name="connsiteX1304" fmla="*/ 107519 w 1948239"/>
              <a:gd name="connsiteY1304" fmla="*/ 915337 h 1667221"/>
              <a:gd name="connsiteX1305" fmla="*/ 111819 w 1948239"/>
              <a:gd name="connsiteY1305" fmla="*/ 1020514 h 1667221"/>
              <a:gd name="connsiteX1306" fmla="*/ 118988 w 1948239"/>
              <a:gd name="connsiteY1306" fmla="*/ 1011987 h 1667221"/>
              <a:gd name="connsiteX1307" fmla="*/ 117554 w 1948239"/>
              <a:gd name="connsiteY1307" fmla="*/ 1038992 h 1667221"/>
              <a:gd name="connsiteX1308" fmla="*/ 121855 w 1948239"/>
              <a:gd name="connsiteY1308" fmla="*/ 1033306 h 1667221"/>
              <a:gd name="connsiteX1309" fmla="*/ 120421 w 1948239"/>
              <a:gd name="connsiteY1309" fmla="*/ 1095845 h 1667221"/>
              <a:gd name="connsiteX1310" fmla="*/ 133324 w 1948239"/>
              <a:gd name="connsiteY1310" fmla="*/ 1186810 h 1667221"/>
              <a:gd name="connsiteX1311" fmla="*/ 136191 w 1948239"/>
              <a:gd name="connsiteY1311" fmla="*/ 1158384 h 1667221"/>
              <a:gd name="connsiteX1312" fmla="*/ 139058 w 1948239"/>
              <a:gd name="connsiteY1312" fmla="*/ 1206709 h 1667221"/>
              <a:gd name="connsiteX1313" fmla="*/ 149093 w 1948239"/>
              <a:gd name="connsiteY1313" fmla="*/ 1198181 h 1667221"/>
              <a:gd name="connsiteX1314" fmla="*/ 159128 w 1948239"/>
              <a:gd name="connsiteY1314" fmla="*/ 1243664 h 1667221"/>
              <a:gd name="connsiteX1315" fmla="*/ 166296 w 1948239"/>
              <a:gd name="connsiteY1315" fmla="*/ 1257877 h 1667221"/>
              <a:gd name="connsiteX1316" fmla="*/ 174897 w 1948239"/>
              <a:gd name="connsiteY1316" fmla="*/ 1272091 h 1667221"/>
              <a:gd name="connsiteX1317" fmla="*/ 183499 w 1948239"/>
              <a:gd name="connsiteY1317" fmla="*/ 1287725 h 1667221"/>
              <a:gd name="connsiteX1318" fmla="*/ 192100 w 1948239"/>
              <a:gd name="connsiteY1318" fmla="*/ 1301938 h 1667221"/>
              <a:gd name="connsiteX1319" fmla="*/ 199269 w 1948239"/>
              <a:gd name="connsiteY1319" fmla="*/ 1297674 h 1667221"/>
              <a:gd name="connsiteX1320" fmla="*/ 212170 w 1948239"/>
              <a:gd name="connsiteY1320" fmla="*/ 1321836 h 1667221"/>
              <a:gd name="connsiteX1321" fmla="*/ 210737 w 1948239"/>
              <a:gd name="connsiteY1321" fmla="*/ 1311888 h 1667221"/>
              <a:gd name="connsiteX1322" fmla="*/ 268081 w 1948239"/>
              <a:gd name="connsiteY1322" fmla="*/ 1382954 h 1667221"/>
              <a:gd name="connsiteX1323" fmla="*/ 262346 w 1948239"/>
              <a:gd name="connsiteY1323" fmla="*/ 1355949 h 1667221"/>
              <a:gd name="connsiteX1324" fmla="*/ 288151 w 1948239"/>
              <a:gd name="connsiteY1324" fmla="*/ 1388639 h 1667221"/>
              <a:gd name="connsiteX1325" fmla="*/ 316822 w 1948239"/>
              <a:gd name="connsiteY1325" fmla="*/ 1419908 h 1667221"/>
              <a:gd name="connsiteX1326" fmla="*/ 338325 w 1948239"/>
              <a:gd name="connsiteY1326" fmla="*/ 1419908 h 1667221"/>
              <a:gd name="connsiteX1327" fmla="*/ 345494 w 1948239"/>
              <a:gd name="connsiteY1327" fmla="*/ 1429858 h 1667221"/>
              <a:gd name="connsiteX1328" fmla="*/ 356963 w 1948239"/>
              <a:gd name="connsiteY1328" fmla="*/ 1442650 h 1667221"/>
              <a:gd name="connsiteX1329" fmla="*/ 358396 w 1948239"/>
              <a:gd name="connsiteY1329" fmla="*/ 1435543 h 1667221"/>
              <a:gd name="connsiteX1330" fmla="*/ 530425 w 1948239"/>
              <a:gd name="connsiteY1330" fmla="*/ 1523665 h 1667221"/>
              <a:gd name="connsiteX1331" fmla="*/ 725393 w 1948239"/>
              <a:gd name="connsiteY1331" fmla="*/ 1562042 h 1667221"/>
              <a:gd name="connsiteX1332" fmla="*/ 722525 w 1948239"/>
              <a:gd name="connsiteY1332" fmla="*/ 1559199 h 1667221"/>
              <a:gd name="connsiteX1333" fmla="*/ 802806 w 1948239"/>
              <a:gd name="connsiteY1333" fmla="*/ 1580519 h 1667221"/>
              <a:gd name="connsiteX1334" fmla="*/ 847248 w 1948239"/>
              <a:gd name="connsiteY1334" fmla="*/ 1564885 h 1667221"/>
              <a:gd name="connsiteX1335" fmla="*/ 868751 w 1948239"/>
              <a:gd name="connsiteY1335" fmla="*/ 1571992 h 1667221"/>
              <a:gd name="connsiteX1336" fmla="*/ 910326 w 1948239"/>
              <a:gd name="connsiteY1336" fmla="*/ 1576256 h 1667221"/>
              <a:gd name="connsiteX1337" fmla="*/ 904591 w 1948239"/>
              <a:gd name="connsiteY1337" fmla="*/ 1563462 h 1667221"/>
              <a:gd name="connsiteX1338" fmla="*/ 960500 w 1948239"/>
              <a:gd name="connsiteY1338" fmla="*/ 1556357 h 1667221"/>
              <a:gd name="connsiteX1339" fmla="*/ 1013543 w 1948239"/>
              <a:gd name="connsiteY1339" fmla="*/ 1552092 h 1667221"/>
              <a:gd name="connsiteX1340" fmla="*/ 1068020 w 1948239"/>
              <a:gd name="connsiteY1340" fmla="*/ 1546407 h 1667221"/>
              <a:gd name="connsiteX1341" fmla="*/ 1126796 w 1948239"/>
              <a:gd name="connsiteY1341" fmla="*/ 1532194 h 1667221"/>
              <a:gd name="connsiteX1342" fmla="*/ 1079488 w 1948239"/>
              <a:gd name="connsiteY1342" fmla="*/ 1552092 h 1667221"/>
              <a:gd name="connsiteX1343" fmla="*/ 1049382 w 1948239"/>
              <a:gd name="connsiteY1343" fmla="*/ 1562042 h 1667221"/>
              <a:gd name="connsiteX1344" fmla="*/ 1023578 w 1948239"/>
              <a:gd name="connsiteY1344" fmla="*/ 1569149 h 1667221"/>
              <a:gd name="connsiteX1345" fmla="*/ 989172 w 1948239"/>
              <a:gd name="connsiteY1345" fmla="*/ 1576256 h 1667221"/>
              <a:gd name="connsiteX1346" fmla="*/ 1065153 w 1948239"/>
              <a:gd name="connsiteY1346" fmla="*/ 1564885 h 1667221"/>
              <a:gd name="connsiteX1347" fmla="*/ 1098124 w 1948239"/>
              <a:gd name="connsiteY1347" fmla="*/ 1556357 h 1667221"/>
              <a:gd name="connsiteX1348" fmla="*/ 1142566 w 1948239"/>
              <a:gd name="connsiteY1348" fmla="*/ 1546407 h 1667221"/>
              <a:gd name="connsiteX1349" fmla="*/ 1106726 w 1948239"/>
              <a:gd name="connsiteY1349" fmla="*/ 1549250 h 1667221"/>
              <a:gd name="connsiteX1350" fmla="*/ 1175537 w 1948239"/>
              <a:gd name="connsiteY1350" fmla="*/ 1526508 h 1667221"/>
              <a:gd name="connsiteX1351" fmla="*/ 1222847 w 1948239"/>
              <a:gd name="connsiteY1351" fmla="*/ 1505189 h 1667221"/>
              <a:gd name="connsiteX1352" fmla="*/ 1284179 w 1948239"/>
              <a:gd name="connsiteY1352" fmla="*/ 1494378 h 1667221"/>
              <a:gd name="connsiteX1353" fmla="*/ 1281937 w 1948239"/>
              <a:gd name="connsiteY1353" fmla="*/ 1496927 h 1667221"/>
              <a:gd name="connsiteX1354" fmla="*/ 1301693 w 1948239"/>
              <a:gd name="connsiteY1354" fmla="*/ 1500925 h 1667221"/>
              <a:gd name="connsiteX1355" fmla="*/ 1280190 w 1948239"/>
              <a:gd name="connsiteY1355" fmla="*/ 1509453 h 1667221"/>
              <a:gd name="connsiteX1356" fmla="*/ 1333232 w 1948239"/>
              <a:gd name="connsiteY1356" fmla="*/ 1486711 h 1667221"/>
              <a:gd name="connsiteX1357" fmla="*/ 1312804 w 1948239"/>
              <a:gd name="connsiteY1357" fmla="*/ 1487955 h 1667221"/>
              <a:gd name="connsiteX1358" fmla="*/ 1306498 w 1948239"/>
              <a:gd name="connsiteY1358" fmla="*/ 1488997 h 1667221"/>
              <a:gd name="connsiteX1359" fmla="*/ 1320509 w 1948239"/>
              <a:gd name="connsiteY1359" fmla="*/ 1485468 h 1667221"/>
              <a:gd name="connsiteX1360" fmla="*/ 1354736 w 1948239"/>
              <a:gd name="connsiteY1360" fmla="*/ 1469656 h 1667221"/>
              <a:gd name="connsiteX1361" fmla="*/ 1326065 w 1948239"/>
              <a:gd name="connsiteY1361" fmla="*/ 1463969 h 1667221"/>
              <a:gd name="connsiteX1362" fmla="*/ 1369072 w 1948239"/>
              <a:gd name="connsiteY1362" fmla="*/ 1441229 h 1667221"/>
              <a:gd name="connsiteX1363" fmla="*/ 1375386 w 1948239"/>
              <a:gd name="connsiteY1363" fmla="*/ 1449993 h 1667221"/>
              <a:gd name="connsiteX1364" fmla="*/ 1370505 w 1948239"/>
              <a:gd name="connsiteY1364" fmla="*/ 1452599 h 1667221"/>
              <a:gd name="connsiteX1365" fmla="*/ 1378748 w 1948239"/>
              <a:gd name="connsiteY1365" fmla="*/ 1452422 h 1667221"/>
              <a:gd name="connsiteX1366" fmla="*/ 1388971 w 1948239"/>
              <a:gd name="connsiteY1366" fmla="*/ 1442811 h 1667221"/>
              <a:gd name="connsiteX1367" fmla="*/ 1389443 w 1948239"/>
              <a:gd name="connsiteY1367" fmla="*/ 1442501 h 1667221"/>
              <a:gd name="connsiteX1368" fmla="*/ 1391650 w 1948239"/>
              <a:gd name="connsiteY1368" fmla="*/ 1441051 h 1667221"/>
              <a:gd name="connsiteX1369" fmla="*/ 1396309 w 1948239"/>
              <a:gd name="connsiteY1369" fmla="*/ 1434122 h 1667221"/>
              <a:gd name="connsiteX1370" fmla="*/ 1423548 w 1948239"/>
              <a:gd name="connsiteY1370" fmla="*/ 1425595 h 1667221"/>
              <a:gd name="connsiteX1371" fmla="*/ 1450785 w 1948239"/>
              <a:gd name="connsiteY1371" fmla="*/ 1409960 h 1667221"/>
              <a:gd name="connsiteX1372" fmla="*/ 1510996 w 1948239"/>
              <a:gd name="connsiteY1372" fmla="*/ 1375847 h 1667221"/>
              <a:gd name="connsiteX1373" fmla="*/ 1510996 w 1948239"/>
              <a:gd name="connsiteY1373" fmla="*/ 1367320 h 1667221"/>
              <a:gd name="connsiteX1374" fmla="*/ 1521032 w 1948239"/>
              <a:gd name="connsiteY1374" fmla="*/ 1364477 h 1667221"/>
              <a:gd name="connsiteX1375" fmla="*/ 1546836 w 1948239"/>
              <a:gd name="connsiteY1375" fmla="*/ 1320416 h 1667221"/>
              <a:gd name="connsiteX1376" fmla="*/ 1510996 w 1948239"/>
              <a:gd name="connsiteY1376" fmla="*/ 1348842 h 1667221"/>
              <a:gd name="connsiteX1377" fmla="*/ 1515297 w 1948239"/>
              <a:gd name="connsiteY1377" fmla="*/ 1334629 h 1667221"/>
              <a:gd name="connsiteX1378" fmla="*/ 1539667 w 1948239"/>
              <a:gd name="connsiteY1378" fmla="*/ 1314731 h 1667221"/>
              <a:gd name="connsiteX1379" fmla="*/ 1558305 w 1948239"/>
              <a:gd name="connsiteY1379" fmla="*/ 1297674 h 1667221"/>
              <a:gd name="connsiteX1380" fmla="*/ 1581242 w 1948239"/>
              <a:gd name="connsiteY1380" fmla="*/ 1289146 h 1667221"/>
              <a:gd name="connsiteX1381" fmla="*/ 1574073 w 1948239"/>
              <a:gd name="connsiteY1381" fmla="*/ 1289146 h 1667221"/>
              <a:gd name="connsiteX1382" fmla="*/ 1614214 w 1948239"/>
              <a:gd name="connsiteY1382" fmla="*/ 1256456 h 1667221"/>
              <a:gd name="connsiteX1383" fmla="*/ 1637151 w 1948239"/>
              <a:gd name="connsiteY1383" fmla="*/ 1223766 h 1667221"/>
              <a:gd name="connsiteX1384" fmla="*/ 1651487 w 1948239"/>
              <a:gd name="connsiteY1384" fmla="*/ 1225187 h 1667221"/>
              <a:gd name="connsiteX1385" fmla="*/ 1660088 w 1948239"/>
              <a:gd name="connsiteY1385" fmla="*/ 1208131 h 1667221"/>
              <a:gd name="connsiteX1386" fmla="*/ 1667257 w 1948239"/>
              <a:gd name="connsiteY1386" fmla="*/ 1191074 h 1667221"/>
              <a:gd name="connsiteX1387" fmla="*/ 1693061 w 1948239"/>
              <a:gd name="connsiteY1387" fmla="*/ 1175439 h 1667221"/>
              <a:gd name="connsiteX1388" fmla="*/ 1718866 w 1948239"/>
              <a:gd name="connsiteY1388" fmla="*/ 1156963 h 1667221"/>
              <a:gd name="connsiteX1389" fmla="*/ 1714565 w 1948239"/>
              <a:gd name="connsiteY1389" fmla="*/ 1142749 h 1667221"/>
              <a:gd name="connsiteX1390" fmla="*/ 1754705 w 1948239"/>
              <a:gd name="connsiteY1390" fmla="*/ 1084474 h 1667221"/>
              <a:gd name="connsiteX1391" fmla="*/ 1777642 w 1948239"/>
              <a:gd name="connsiteY1391" fmla="*/ 1038992 h 1667221"/>
              <a:gd name="connsiteX1392" fmla="*/ 1803447 w 1948239"/>
              <a:gd name="connsiteY1392" fmla="*/ 993509 h 1667221"/>
              <a:gd name="connsiteX1393" fmla="*/ 1822084 w 1948239"/>
              <a:gd name="connsiteY1393" fmla="*/ 949448 h 1667221"/>
              <a:gd name="connsiteX1394" fmla="*/ 1813483 w 1948239"/>
              <a:gd name="connsiteY1394" fmla="*/ 943763 h 1667221"/>
              <a:gd name="connsiteX1395" fmla="*/ 1832118 w 1948239"/>
              <a:gd name="connsiteY1395" fmla="*/ 901123 h 1667221"/>
              <a:gd name="connsiteX1396" fmla="*/ 1826384 w 1948239"/>
              <a:gd name="connsiteY1396" fmla="*/ 905387 h 1667221"/>
              <a:gd name="connsiteX1397" fmla="*/ 1849321 w 1948239"/>
              <a:gd name="connsiteY1397" fmla="*/ 831479 h 1667221"/>
              <a:gd name="connsiteX1398" fmla="*/ 1855056 w 1948239"/>
              <a:gd name="connsiteY1398" fmla="*/ 795945 h 1667221"/>
              <a:gd name="connsiteX1399" fmla="*/ 1857923 w 1948239"/>
              <a:gd name="connsiteY1399" fmla="*/ 778888 h 1667221"/>
              <a:gd name="connsiteX1400" fmla="*/ 1859357 w 1948239"/>
              <a:gd name="connsiteY1400" fmla="*/ 761833 h 1667221"/>
              <a:gd name="connsiteX1401" fmla="*/ 1850756 w 1948239"/>
              <a:gd name="connsiteY1401" fmla="*/ 767518 h 1667221"/>
              <a:gd name="connsiteX1402" fmla="*/ 1843587 w 1948239"/>
              <a:gd name="connsiteY1402" fmla="*/ 790259 h 1667221"/>
              <a:gd name="connsiteX1403" fmla="*/ 1845021 w 1948239"/>
              <a:gd name="connsiteY1403" fmla="*/ 753305 h 1667221"/>
              <a:gd name="connsiteX1404" fmla="*/ 1852189 w 1948239"/>
              <a:gd name="connsiteY1404" fmla="*/ 709244 h 1667221"/>
              <a:gd name="connsiteX1405" fmla="*/ 1855056 w 1948239"/>
              <a:gd name="connsiteY1405" fmla="*/ 611172 h 1667221"/>
              <a:gd name="connsiteX1406" fmla="*/ 1850756 w 1948239"/>
              <a:gd name="connsiteY1406" fmla="*/ 616857 h 1667221"/>
              <a:gd name="connsiteX1407" fmla="*/ 1853623 w 1948239"/>
              <a:gd name="connsiteY1407" fmla="*/ 579902 h 1667221"/>
              <a:gd name="connsiteX1408" fmla="*/ 1843587 w 1948239"/>
              <a:gd name="connsiteY1408" fmla="*/ 584166 h 1667221"/>
              <a:gd name="connsiteX1409" fmla="*/ 1807748 w 1948239"/>
              <a:gd name="connsiteY1409" fmla="*/ 420714 h 1667221"/>
              <a:gd name="connsiteX1410" fmla="*/ 1793412 w 1948239"/>
              <a:gd name="connsiteY1410" fmla="*/ 433505 h 1667221"/>
              <a:gd name="connsiteX1411" fmla="*/ 1774775 w 1948239"/>
              <a:gd name="connsiteY1411" fmla="*/ 386601 h 1667221"/>
              <a:gd name="connsiteX1412" fmla="*/ 1761873 w 1948239"/>
              <a:gd name="connsiteY1412" fmla="*/ 363859 h 1667221"/>
              <a:gd name="connsiteX1413" fmla="*/ 1746103 w 1948239"/>
              <a:gd name="connsiteY1413" fmla="*/ 341119 h 1667221"/>
              <a:gd name="connsiteX1414" fmla="*/ 1728900 w 1948239"/>
              <a:gd name="connsiteY1414" fmla="*/ 318378 h 1667221"/>
              <a:gd name="connsiteX1415" fmla="*/ 1710265 w 1948239"/>
              <a:gd name="connsiteY1415" fmla="*/ 297058 h 1667221"/>
              <a:gd name="connsiteX1416" fmla="*/ 1691627 w 1948239"/>
              <a:gd name="connsiteY1416" fmla="*/ 277158 h 1667221"/>
              <a:gd name="connsiteX1417" fmla="*/ 1674423 w 1948239"/>
              <a:gd name="connsiteY1417" fmla="*/ 260101 h 1667221"/>
              <a:gd name="connsiteX1418" fmla="*/ 1672990 w 1948239"/>
              <a:gd name="connsiteY1418" fmla="*/ 260101 h 1667221"/>
              <a:gd name="connsiteX1419" fmla="*/ 1667256 w 1948239"/>
              <a:gd name="connsiteY1419" fmla="*/ 252995 h 1667221"/>
              <a:gd name="connsiteX1420" fmla="*/ 1672993 w 1948239"/>
              <a:gd name="connsiteY1420" fmla="*/ 258682 h 1667221"/>
              <a:gd name="connsiteX1421" fmla="*/ 1674424 w 1948239"/>
              <a:gd name="connsiteY1421" fmla="*/ 258682 h 1667221"/>
              <a:gd name="connsiteX1422" fmla="*/ 1655788 w 1948239"/>
              <a:gd name="connsiteY1422" fmla="*/ 235940 h 1667221"/>
              <a:gd name="connsiteX1423" fmla="*/ 1652921 w 1948239"/>
              <a:gd name="connsiteY1423" fmla="*/ 235940 h 1667221"/>
              <a:gd name="connsiteX1424" fmla="*/ 1667257 w 1948239"/>
              <a:gd name="connsiteY1424" fmla="*/ 251575 h 1667221"/>
              <a:gd name="connsiteX1425" fmla="*/ 1637151 w 1948239"/>
              <a:gd name="connsiteY1425" fmla="*/ 223149 h 1667221"/>
              <a:gd name="connsiteX1426" fmla="*/ 1611347 w 1948239"/>
              <a:gd name="connsiteY1426" fmla="*/ 196143 h 1667221"/>
              <a:gd name="connsiteX1427" fmla="*/ 1578375 w 1948239"/>
              <a:gd name="connsiteY1427" fmla="*/ 193300 h 1667221"/>
              <a:gd name="connsiteX1428" fmla="*/ 1538235 w 1948239"/>
              <a:gd name="connsiteY1428" fmla="*/ 169138 h 1667221"/>
              <a:gd name="connsiteX1429" fmla="*/ 1502394 w 1948239"/>
              <a:gd name="connsiteY1429" fmla="*/ 153503 h 1667221"/>
              <a:gd name="connsiteX1430" fmla="*/ 1473723 w 1948239"/>
              <a:gd name="connsiteY1430" fmla="*/ 136447 h 1667221"/>
              <a:gd name="connsiteX1431" fmla="*/ 1473723 w 1948239"/>
              <a:gd name="connsiteY1431" fmla="*/ 143554 h 1667221"/>
              <a:gd name="connsiteX1432" fmla="*/ 1406345 w 1948239"/>
              <a:gd name="connsiteY1432" fmla="*/ 115128 h 1667221"/>
              <a:gd name="connsiteX1433" fmla="*/ 1367638 w 1948239"/>
              <a:gd name="connsiteY1433" fmla="*/ 100914 h 1667221"/>
              <a:gd name="connsiteX1434" fmla="*/ 1327497 w 1948239"/>
              <a:gd name="connsiteY1434" fmla="*/ 88122 h 1667221"/>
              <a:gd name="connsiteX1435" fmla="*/ 1158335 w 1948239"/>
              <a:gd name="connsiteY1435" fmla="*/ 71065 h 1667221"/>
              <a:gd name="connsiteX1436" fmla="*/ 1098124 w 1948239"/>
              <a:gd name="connsiteY1436" fmla="*/ 55431 h 1667221"/>
              <a:gd name="connsiteX1437" fmla="*/ 1047949 w 1948239"/>
              <a:gd name="connsiteY1437" fmla="*/ 56853 h 1667221"/>
              <a:gd name="connsiteX1438" fmla="*/ 999208 w 1948239"/>
              <a:gd name="connsiteY1438" fmla="*/ 58274 h 1667221"/>
              <a:gd name="connsiteX1439" fmla="*/ 1050817 w 1948239"/>
              <a:gd name="connsiteY1439" fmla="*/ 68224 h 1667221"/>
              <a:gd name="connsiteX1440" fmla="*/ 993473 w 1948239"/>
              <a:gd name="connsiteY1440" fmla="*/ 83859 h 1667221"/>
              <a:gd name="connsiteX1441" fmla="*/ 1006375 w 1948239"/>
              <a:gd name="connsiteY1441" fmla="*/ 85279 h 1667221"/>
              <a:gd name="connsiteX1442" fmla="*/ 961935 w 1948239"/>
              <a:gd name="connsiteY1442" fmla="*/ 82436 h 1667221"/>
              <a:gd name="connsiteX1443" fmla="*/ 961935 w 1948239"/>
              <a:gd name="connsiteY1443" fmla="*/ 92386 h 1667221"/>
              <a:gd name="connsiteX1444" fmla="*/ 928961 w 1948239"/>
              <a:gd name="connsiteY1444" fmla="*/ 86700 h 1667221"/>
              <a:gd name="connsiteX1445" fmla="*/ 666617 w 1948239"/>
              <a:gd name="connsiteY1445" fmla="*/ 198986 h 1667221"/>
              <a:gd name="connsiteX1446" fmla="*/ 669484 w 1948239"/>
              <a:gd name="connsiteY1446" fmla="*/ 186195 h 1667221"/>
              <a:gd name="connsiteX1447" fmla="*/ 607839 w 1948239"/>
              <a:gd name="connsiteY1447" fmla="*/ 211778 h 1667221"/>
              <a:gd name="connsiteX1448" fmla="*/ 546196 w 1948239"/>
              <a:gd name="connsiteY1448" fmla="*/ 248732 h 1667221"/>
              <a:gd name="connsiteX1449" fmla="*/ 559097 w 1948239"/>
              <a:gd name="connsiteY1449" fmla="*/ 245890 h 1667221"/>
              <a:gd name="connsiteX1450" fmla="*/ 491719 w 1948239"/>
              <a:gd name="connsiteY1450" fmla="*/ 285687 h 1667221"/>
              <a:gd name="connsiteX1451" fmla="*/ 411439 w 1948239"/>
              <a:gd name="connsiteY1451" fmla="*/ 328326 h 1667221"/>
              <a:gd name="connsiteX1452" fmla="*/ 445845 w 1948239"/>
              <a:gd name="connsiteY1452" fmla="*/ 304164 h 1667221"/>
              <a:gd name="connsiteX1453" fmla="*/ 467348 w 1948239"/>
              <a:gd name="connsiteY1453" fmla="*/ 281424 h 1667221"/>
              <a:gd name="connsiteX1454" fmla="*/ 461537 w 1948239"/>
              <a:gd name="connsiteY1454" fmla="*/ 282944 h 1667221"/>
              <a:gd name="connsiteX1455" fmla="*/ 474517 w 1948239"/>
              <a:gd name="connsiteY1455" fmla="*/ 275737 h 1667221"/>
              <a:gd name="connsiteX1456" fmla="*/ 461614 w 1948239"/>
              <a:gd name="connsiteY1456" fmla="*/ 277158 h 1667221"/>
              <a:gd name="connsiteX1457" fmla="*/ 539027 w 1948239"/>
              <a:gd name="connsiteY1457" fmla="*/ 234519 h 1667221"/>
              <a:gd name="connsiteX1458" fmla="*/ 500321 w 1948239"/>
              <a:gd name="connsiteY1458" fmla="*/ 261525 h 1667221"/>
              <a:gd name="connsiteX1459" fmla="*/ 543329 w 1948239"/>
              <a:gd name="connsiteY1459" fmla="*/ 238783 h 1667221"/>
              <a:gd name="connsiteX1460" fmla="*/ 583469 w 1948239"/>
              <a:gd name="connsiteY1460" fmla="*/ 213199 h 1667221"/>
              <a:gd name="connsiteX1461" fmla="*/ 572000 w 1948239"/>
              <a:gd name="connsiteY1461" fmla="*/ 196143 h 1667221"/>
              <a:gd name="connsiteX1462" fmla="*/ 627909 w 1948239"/>
              <a:gd name="connsiteY1462" fmla="*/ 170560 h 1667221"/>
              <a:gd name="connsiteX1463" fmla="*/ 649414 w 1948239"/>
              <a:gd name="connsiteY1463" fmla="*/ 169138 h 1667221"/>
              <a:gd name="connsiteX1464" fmla="*/ 688120 w 1948239"/>
              <a:gd name="connsiteY1464" fmla="*/ 160610 h 1667221"/>
              <a:gd name="connsiteX1465" fmla="*/ 678085 w 1948239"/>
              <a:gd name="connsiteY1465" fmla="*/ 170560 h 1667221"/>
              <a:gd name="connsiteX1466" fmla="*/ 711057 w 1948239"/>
              <a:gd name="connsiteY1466" fmla="*/ 162031 h 1667221"/>
              <a:gd name="connsiteX1467" fmla="*/ 748330 w 1948239"/>
              <a:gd name="connsiteY1467" fmla="*/ 143554 h 1667221"/>
              <a:gd name="connsiteX1468" fmla="*/ 706757 w 1948239"/>
              <a:gd name="connsiteY1468" fmla="*/ 149239 h 1667221"/>
              <a:gd name="connsiteX1469" fmla="*/ 771267 w 1948239"/>
              <a:gd name="connsiteY1469" fmla="*/ 127920 h 1667221"/>
              <a:gd name="connsiteX1470" fmla="*/ 658015 w 1948239"/>
              <a:gd name="connsiteY1470" fmla="*/ 163453 h 1667221"/>
              <a:gd name="connsiteX1471" fmla="*/ 652281 w 1948239"/>
              <a:gd name="connsiteY1471" fmla="*/ 153503 h 1667221"/>
              <a:gd name="connsiteX1472" fmla="*/ 822876 w 1948239"/>
              <a:gd name="connsiteY1472" fmla="*/ 95229 h 1667221"/>
              <a:gd name="connsiteX1473" fmla="*/ 994906 w 1948239"/>
              <a:gd name="connsiteY1473" fmla="*/ 51167 h 1667221"/>
              <a:gd name="connsiteX1474" fmla="*/ 982005 w 1948239"/>
              <a:gd name="connsiteY1474" fmla="*/ 45482 h 1667221"/>
              <a:gd name="connsiteX1475" fmla="*/ 1003508 w 1948239"/>
              <a:gd name="connsiteY1475" fmla="*/ 32691 h 1667221"/>
              <a:gd name="connsiteX1476" fmla="*/ 1080921 w 1948239"/>
              <a:gd name="connsiteY1476" fmla="*/ 27004 h 1667221"/>
              <a:gd name="connsiteX1477" fmla="*/ 1055117 w 1948239"/>
              <a:gd name="connsiteY1477" fmla="*/ 18477 h 1667221"/>
              <a:gd name="connsiteX1478" fmla="*/ 1039348 w 1948239"/>
              <a:gd name="connsiteY1478" fmla="*/ 12792 h 1667221"/>
              <a:gd name="connsiteX1479" fmla="*/ 1089523 w 1948239"/>
              <a:gd name="connsiteY1479" fmla="*/ 12792 h 1667221"/>
              <a:gd name="connsiteX1480" fmla="*/ 1145433 w 1948239"/>
              <a:gd name="connsiteY1480" fmla="*/ 17056 h 1667221"/>
              <a:gd name="connsiteX1481" fmla="*/ 1174105 w 1948239"/>
              <a:gd name="connsiteY1481" fmla="*/ 19899 h 1667221"/>
              <a:gd name="connsiteX1482" fmla="*/ 1204209 w 1948239"/>
              <a:gd name="connsiteY1482" fmla="*/ 24163 h 1667221"/>
              <a:gd name="connsiteX1483" fmla="*/ 1234315 w 1948239"/>
              <a:gd name="connsiteY1483" fmla="*/ 27004 h 1667221"/>
              <a:gd name="connsiteX1484" fmla="*/ 1264420 w 1948239"/>
              <a:gd name="connsiteY1484" fmla="*/ 29847 h 1667221"/>
              <a:gd name="connsiteX1485" fmla="*/ 1238615 w 1948239"/>
              <a:gd name="connsiteY1485" fmla="*/ 18477 h 1667221"/>
              <a:gd name="connsiteX1486" fmla="*/ 1278755 w 1948239"/>
              <a:gd name="connsiteY1486" fmla="*/ 29847 h 1667221"/>
              <a:gd name="connsiteX1487" fmla="*/ 1298826 w 1948239"/>
              <a:gd name="connsiteY1487" fmla="*/ 36954 h 1667221"/>
              <a:gd name="connsiteX1488" fmla="*/ 1318896 w 1948239"/>
              <a:gd name="connsiteY1488" fmla="*/ 45482 h 1667221"/>
              <a:gd name="connsiteX1489" fmla="*/ 1356169 w 1948239"/>
              <a:gd name="connsiteY1489" fmla="*/ 56853 h 1667221"/>
              <a:gd name="connsiteX1490" fmla="*/ 1387708 w 1948239"/>
              <a:gd name="connsiteY1490" fmla="*/ 59696 h 1667221"/>
              <a:gd name="connsiteX1491" fmla="*/ 1351869 w 1948239"/>
              <a:gd name="connsiteY1491" fmla="*/ 39797 h 1667221"/>
              <a:gd name="connsiteX1492" fmla="*/ 1313161 w 1948239"/>
              <a:gd name="connsiteY1492" fmla="*/ 21320 h 1667221"/>
              <a:gd name="connsiteX1493" fmla="*/ 1343267 w 1948239"/>
              <a:gd name="connsiteY1493" fmla="*/ 22740 h 1667221"/>
              <a:gd name="connsiteX1494" fmla="*/ 1250083 w 1948239"/>
              <a:gd name="connsiteY1494" fmla="*/ 0 h 1667221"/>
              <a:gd name="connsiteX1495" fmla="*/ 1295958 w 1948239"/>
              <a:gd name="connsiteY1495" fmla="*/ 15634 h 1667221"/>
              <a:gd name="connsiteX1496" fmla="*/ 1250083 w 1948239"/>
              <a:gd name="connsiteY1496" fmla="*/ 0 h 166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Lst>
            <a:rect l="l" t="t" r="r" b="b"/>
            <a:pathLst>
              <a:path w="1948239" h="1667221">
                <a:moveTo>
                  <a:pt x="560145" y="1648531"/>
                </a:moveTo>
                <a:lnTo>
                  <a:pt x="582677" y="1650706"/>
                </a:lnTo>
                <a:lnTo>
                  <a:pt x="575942" y="1650697"/>
                </a:lnTo>
                <a:close/>
                <a:moveTo>
                  <a:pt x="547629" y="1647322"/>
                </a:moveTo>
                <a:cubicBezTo>
                  <a:pt x="549063" y="1646966"/>
                  <a:pt x="553094" y="1647499"/>
                  <a:pt x="558291" y="1648276"/>
                </a:cubicBezTo>
                <a:lnTo>
                  <a:pt x="560145" y="1648531"/>
                </a:lnTo>
                <a:close/>
                <a:moveTo>
                  <a:pt x="1035048" y="1645899"/>
                </a:moveTo>
                <a:cubicBezTo>
                  <a:pt x="1029313" y="1655848"/>
                  <a:pt x="1016410" y="1655848"/>
                  <a:pt x="1002074" y="1655848"/>
                </a:cubicBezTo>
                <a:cubicBezTo>
                  <a:pt x="987738" y="1655848"/>
                  <a:pt x="970535" y="1657270"/>
                  <a:pt x="959066" y="1665798"/>
                </a:cubicBezTo>
                <a:cubicBezTo>
                  <a:pt x="951899" y="1654427"/>
                  <a:pt x="1014977" y="1653006"/>
                  <a:pt x="1035048" y="1645899"/>
                </a:cubicBezTo>
                <a:close/>
                <a:moveTo>
                  <a:pt x="1139699" y="1628844"/>
                </a:moveTo>
                <a:lnTo>
                  <a:pt x="1137849" y="1630679"/>
                </a:lnTo>
                <a:lnTo>
                  <a:pt x="1135061" y="1629244"/>
                </a:lnTo>
                <a:close/>
                <a:moveTo>
                  <a:pt x="1057984" y="1590468"/>
                </a:moveTo>
                <a:cubicBezTo>
                  <a:pt x="1070887" y="1607525"/>
                  <a:pt x="1017843" y="1600418"/>
                  <a:pt x="1000641" y="1600418"/>
                </a:cubicBezTo>
                <a:cubicBezTo>
                  <a:pt x="1022145" y="1601839"/>
                  <a:pt x="1053684" y="1614630"/>
                  <a:pt x="1090957" y="1596154"/>
                </a:cubicBezTo>
                <a:cubicBezTo>
                  <a:pt x="1080921" y="1597575"/>
                  <a:pt x="1069453" y="1597575"/>
                  <a:pt x="1059418" y="1597575"/>
                </a:cubicBezTo>
                <a:lnTo>
                  <a:pt x="1066585" y="1596154"/>
                </a:lnTo>
                <a:close/>
                <a:moveTo>
                  <a:pt x="642245" y="1576256"/>
                </a:moveTo>
                <a:cubicBezTo>
                  <a:pt x="645112" y="1583361"/>
                  <a:pt x="679518" y="1586204"/>
                  <a:pt x="666617" y="1591890"/>
                </a:cubicBezTo>
                <a:lnTo>
                  <a:pt x="650846" y="1590468"/>
                </a:lnTo>
                <a:cubicBezTo>
                  <a:pt x="673784" y="1591890"/>
                  <a:pt x="660882" y="1608946"/>
                  <a:pt x="695288" y="1606103"/>
                </a:cubicBezTo>
                <a:cubicBezTo>
                  <a:pt x="688120" y="1604682"/>
                  <a:pt x="682385" y="1604682"/>
                  <a:pt x="675218" y="1603261"/>
                </a:cubicBezTo>
                <a:cubicBezTo>
                  <a:pt x="699588" y="1603261"/>
                  <a:pt x="645112" y="1586204"/>
                  <a:pt x="683820" y="1587625"/>
                </a:cubicBezTo>
                <a:cubicBezTo>
                  <a:pt x="699588" y="1589047"/>
                  <a:pt x="660882" y="1576256"/>
                  <a:pt x="642245" y="1576256"/>
                </a:cubicBezTo>
                <a:close/>
                <a:moveTo>
                  <a:pt x="718987" y="1574456"/>
                </a:moveTo>
                <a:cubicBezTo>
                  <a:pt x="714014" y="1574300"/>
                  <a:pt x="708548" y="1575189"/>
                  <a:pt x="702455" y="1577676"/>
                </a:cubicBezTo>
                <a:cubicBezTo>
                  <a:pt x="719658" y="1593311"/>
                  <a:pt x="731127" y="1580519"/>
                  <a:pt x="754064" y="1589047"/>
                </a:cubicBezTo>
                <a:cubicBezTo>
                  <a:pt x="744388" y="1584782"/>
                  <a:pt x="733905" y="1574922"/>
                  <a:pt x="718987" y="1574456"/>
                </a:cubicBezTo>
                <a:close/>
                <a:moveTo>
                  <a:pt x="381333" y="1556357"/>
                </a:moveTo>
                <a:cubicBezTo>
                  <a:pt x="388502"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7" y="1489287"/>
                </a:moveTo>
                <a:cubicBezTo>
                  <a:pt x="288868" y="1489909"/>
                  <a:pt x="288151" y="1491686"/>
                  <a:pt x="288151" y="1495239"/>
                </a:cubicBezTo>
                <a:cubicBezTo>
                  <a:pt x="292451" y="1499503"/>
                  <a:pt x="332591" y="1522244"/>
                  <a:pt x="329724" y="1529351"/>
                </a:cubicBezTo>
                <a:lnTo>
                  <a:pt x="346927" y="1525088"/>
                </a:lnTo>
                <a:cubicBezTo>
                  <a:pt x="323990" y="1516560"/>
                  <a:pt x="309654" y="1495239"/>
                  <a:pt x="319690" y="1498082"/>
                </a:cubicBezTo>
                <a:cubicBezTo>
                  <a:pt x="304637" y="1495950"/>
                  <a:pt x="294423" y="1487422"/>
                  <a:pt x="290257" y="1489287"/>
                </a:cubicBezTo>
                <a:close/>
                <a:moveTo>
                  <a:pt x="1306498" y="1488997"/>
                </a:moveTo>
                <a:lnTo>
                  <a:pt x="1287357" y="1493818"/>
                </a:lnTo>
                <a:lnTo>
                  <a:pt x="1284179" y="1494378"/>
                </a:lnTo>
                <a:lnTo>
                  <a:pt x="1285924" y="1492396"/>
                </a:lnTo>
                <a:close/>
                <a:moveTo>
                  <a:pt x="1437884" y="1485290"/>
                </a:moveTo>
                <a:cubicBezTo>
                  <a:pt x="1430715" y="1488132"/>
                  <a:pt x="1416379"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1" y="1442811"/>
                </a:lnTo>
                <a:lnTo>
                  <a:pt x="1376239" y="1451178"/>
                </a:lnTo>
                <a:lnTo>
                  <a:pt x="1375386" y="1449993"/>
                </a:lnTo>
                <a:close/>
                <a:moveTo>
                  <a:pt x="1493793" y="1441229"/>
                </a:moveTo>
                <a:cubicBezTo>
                  <a:pt x="1485191" y="1442650"/>
                  <a:pt x="1476590" y="1454021"/>
                  <a:pt x="1467988" y="1455442"/>
                </a:cubicBezTo>
                <a:cubicBezTo>
                  <a:pt x="1463688" y="1448335"/>
                  <a:pt x="1460821" y="1452599"/>
                  <a:pt x="1447918" y="1461128"/>
                </a:cubicBezTo>
                <a:cubicBezTo>
                  <a:pt x="1445051" y="1462549"/>
                  <a:pt x="1440751" y="1463969"/>
                  <a:pt x="1435017" y="1468233"/>
                </a:cubicBezTo>
                <a:cubicBezTo>
                  <a:pt x="1440751" y="1466813"/>
                  <a:pt x="1445051" y="1463969"/>
                  <a:pt x="1449353" y="1461128"/>
                </a:cubicBezTo>
                <a:cubicBezTo>
                  <a:pt x="1466555" y="1452599"/>
                  <a:pt x="1470855" y="1463969"/>
                  <a:pt x="1493793" y="1441229"/>
                </a:cubicBezTo>
                <a:close/>
                <a:moveTo>
                  <a:pt x="1386812" y="1428968"/>
                </a:moveTo>
                <a:cubicBezTo>
                  <a:pt x="1390216" y="1429146"/>
                  <a:pt x="1392008" y="1430567"/>
                  <a:pt x="1392008" y="1432699"/>
                </a:cubicBezTo>
                <a:cubicBezTo>
                  <a:pt x="1384841" y="1434122"/>
                  <a:pt x="1377672" y="1434122"/>
                  <a:pt x="1371938" y="1432699"/>
                </a:cubicBezTo>
                <a:cubicBezTo>
                  <a:pt x="1378390" y="1429857"/>
                  <a:pt x="1383407" y="1428791"/>
                  <a:pt x="1386812" y="1428968"/>
                </a:cubicBezTo>
                <a:close/>
                <a:moveTo>
                  <a:pt x="1629984" y="1402852"/>
                </a:moveTo>
                <a:lnTo>
                  <a:pt x="1624252" y="1405694"/>
                </a:lnTo>
                <a:lnTo>
                  <a:pt x="1627116" y="1404273"/>
                </a:lnTo>
                <a:cubicBezTo>
                  <a:pt x="1628549" y="1404273"/>
                  <a:pt x="1628549" y="1402852"/>
                  <a:pt x="1629984" y="1402852"/>
                </a:cubicBezTo>
                <a:close/>
                <a:moveTo>
                  <a:pt x="1506695" y="1361633"/>
                </a:moveTo>
                <a:lnTo>
                  <a:pt x="1506695" y="1367318"/>
                </a:lnTo>
                <a:cubicBezTo>
                  <a:pt x="1500960" y="1368740"/>
                  <a:pt x="1498093" y="1368740"/>
                  <a:pt x="1506695" y="1361633"/>
                </a:cubicBezTo>
                <a:close/>
                <a:moveTo>
                  <a:pt x="78422" y="1263629"/>
                </a:moveTo>
                <a:cubicBezTo>
                  <a:pt x="77504" y="1263207"/>
                  <a:pt x="76698" y="1263917"/>
                  <a:pt x="75981" y="1266404"/>
                </a:cubicBezTo>
                <a:cubicBezTo>
                  <a:pt x="81715" y="1277775"/>
                  <a:pt x="84582" y="1291989"/>
                  <a:pt x="90316" y="1304781"/>
                </a:cubicBezTo>
                <a:cubicBezTo>
                  <a:pt x="94616" y="1316152"/>
                  <a:pt x="100351" y="1326100"/>
                  <a:pt x="110387" y="1326100"/>
                </a:cubicBezTo>
                <a:lnTo>
                  <a:pt x="100351" y="1303360"/>
                </a:lnTo>
                <a:lnTo>
                  <a:pt x="94616" y="1291989"/>
                </a:lnTo>
                <a:lnTo>
                  <a:pt x="90316" y="1280618"/>
                </a:lnTo>
                <a:cubicBezTo>
                  <a:pt x="84940" y="1276354"/>
                  <a:pt x="81177" y="1264895"/>
                  <a:pt x="78422" y="1263629"/>
                </a:cubicBezTo>
                <a:close/>
                <a:moveTo>
                  <a:pt x="22938" y="1131378"/>
                </a:moveTo>
                <a:cubicBezTo>
                  <a:pt x="25805" y="1152697"/>
                  <a:pt x="27238" y="1172596"/>
                  <a:pt x="31539" y="1193917"/>
                </a:cubicBezTo>
                <a:cubicBezTo>
                  <a:pt x="24372" y="1169754"/>
                  <a:pt x="24372" y="1166911"/>
                  <a:pt x="24372" y="1162647"/>
                </a:cubicBezTo>
                <a:cubicBezTo>
                  <a:pt x="24372" y="1158384"/>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3"/>
                  <a:pt x="759799" y="1125693"/>
                  <a:pt x="759799" y="1125693"/>
                </a:cubicBezTo>
                <a:lnTo>
                  <a:pt x="748331" y="1128536"/>
                </a:lnTo>
                <a:lnTo>
                  <a:pt x="746896" y="1128536"/>
                </a:lnTo>
                <a:lnTo>
                  <a:pt x="745781" y="1134856"/>
                </a:lnTo>
                <a:lnTo>
                  <a:pt x="745642" y="1135643"/>
                </a:lnTo>
                <a:cubicBezTo>
                  <a:pt x="746538" y="1137775"/>
                  <a:pt x="748330" y="1139906"/>
                  <a:pt x="749763" y="1142749"/>
                </a:cubicBezTo>
                <a:cubicBezTo>
                  <a:pt x="748331" y="1142749"/>
                  <a:pt x="749763" y="1141328"/>
                  <a:pt x="749763"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3"/>
                  <a:pt x="762666"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lnTo>
                  <a:pt x="711056" y="1128536"/>
                </a:lnTo>
                <a:close/>
                <a:moveTo>
                  <a:pt x="94616" y="1111480"/>
                </a:moveTo>
                <a:cubicBezTo>
                  <a:pt x="93184" y="1125694"/>
                  <a:pt x="91749" y="1128537"/>
                  <a:pt x="101785" y="1149856"/>
                </a:cubicBezTo>
                <a:cubicBezTo>
                  <a:pt x="101785" y="1134221"/>
                  <a:pt x="98918" y="1115744"/>
                  <a:pt x="94616" y="1111480"/>
                </a:cubicBezTo>
                <a:close/>
                <a:moveTo>
                  <a:pt x="787396" y="1107039"/>
                </a:moveTo>
                <a:lnTo>
                  <a:pt x="787685" y="1107095"/>
                </a:lnTo>
                <a:lnTo>
                  <a:pt x="787574" y="1107216"/>
                </a:lnTo>
                <a:cubicBezTo>
                  <a:pt x="783811" y="1107571"/>
                  <a:pt x="779869" y="1107216"/>
                  <a:pt x="781302" y="1108638"/>
                </a:cubicBezTo>
                <a:cubicBezTo>
                  <a:pt x="783453" y="1108638"/>
                  <a:pt x="785245" y="1107572"/>
                  <a:pt x="787396" y="1107039"/>
                </a:cubicBezTo>
                <a:close/>
                <a:moveTo>
                  <a:pt x="736862" y="1098688"/>
                </a:moveTo>
                <a:cubicBezTo>
                  <a:pt x="735427" y="1102951"/>
                  <a:pt x="736862" y="1111479"/>
                  <a:pt x="732560" y="1118586"/>
                </a:cubicBezTo>
                <a:cubicBezTo>
                  <a:pt x="731126" y="1117165"/>
                  <a:pt x="726826" y="1112901"/>
                  <a:pt x="726826" y="1107215"/>
                </a:cubicBezTo>
                <a:cubicBezTo>
                  <a:pt x="726826" y="1101531"/>
                  <a:pt x="729693" y="1097267"/>
                  <a:pt x="736862" y="1098688"/>
                </a:cubicBezTo>
                <a:close/>
                <a:moveTo>
                  <a:pt x="799940" y="1080212"/>
                </a:moveTo>
                <a:lnTo>
                  <a:pt x="797072" y="1084475"/>
                </a:lnTo>
                <a:lnTo>
                  <a:pt x="807107" y="1087317"/>
                </a:lnTo>
                <a:close/>
                <a:moveTo>
                  <a:pt x="766786" y="1077545"/>
                </a:moveTo>
                <a:cubicBezTo>
                  <a:pt x="770549" y="1078078"/>
                  <a:pt x="774850" y="1079499"/>
                  <a:pt x="779867" y="1080209"/>
                </a:cubicBezTo>
                <a:cubicBezTo>
                  <a:pt x="772700" y="1078789"/>
                  <a:pt x="772700" y="1085896"/>
                  <a:pt x="772700" y="1085896"/>
                </a:cubicBezTo>
                <a:cubicBezTo>
                  <a:pt x="772700" y="1073102"/>
                  <a:pt x="761230" y="1083052"/>
                  <a:pt x="756930" y="1080209"/>
                </a:cubicBezTo>
                <a:cubicBezTo>
                  <a:pt x="759797" y="1077367"/>
                  <a:pt x="763023" y="1077012"/>
                  <a:pt x="766786" y="1077545"/>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3" y="1041835"/>
                  <a:pt x="1632850" y="1036149"/>
                  <a:pt x="1627116" y="1027621"/>
                </a:cubicBezTo>
                <a:close/>
                <a:moveTo>
                  <a:pt x="1580704" y="1027620"/>
                </a:moveTo>
                <a:cubicBezTo>
                  <a:pt x="1581959" y="1026910"/>
                  <a:pt x="1582676" y="1026910"/>
                  <a:pt x="1582676" y="1030462"/>
                </a:cubicBezTo>
                <a:cubicBezTo>
                  <a:pt x="1582676" y="1041833"/>
                  <a:pt x="1578374" y="1030462"/>
                  <a:pt x="1575507" y="1029042"/>
                </a:cubicBezTo>
                <a:cubicBezTo>
                  <a:pt x="1577657" y="1029752"/>
                  <a:pt x="1579449" y="1028331"/>
                  <a:pt x="1580704" y="1027620"/>
                </a:cubicBezTo>
                <a:close/>
                <a:moveTo>
                  <a:pt x="822877" y="1024780"/>
                </a:moveTo>
                <a:lnTo>
                  <a:pt x="824310" y="1030464"/>
                </a:lnTo>
                <a:lnTo>
                  <a:pt x="827177" y="1029044"/>
                </a:lnTo>
                <a:close/>
                <a:moveTo>
                  <a:pt x="1625683" y="1014829"/>
                </a:moveTo>
                <a:lnTo>
                  <a:pt x="1631417" y="1016250"/>
                </a:lnTo>
                <a:lnTo>
                  <a:pt x="1628550" y="1021936"/>
                </a:lnTo>
                <a:close/>
                <a:moveTo>
                  <a:pt x="1577119" y="1012873"/>
                </a:moveTo>
                <a:cubicBezTo>
                  <a:pt x="1579090" y="1013051"/>
                  <a:pt x="1581241" y="1014117"/>
                  <a:pt x="1584108" y="1017670"/>
                </a:cubicBezTo>
                <a:cubicBezTo>
                  <a:pt x="1578373" y="1017670"/>
                  <a:pt x="1574072" y="1016249"/>
                  <a:pt x="1571205" y="1013406"/>
                </a:cubicBezTo>
                <a:cubicBezTo>
                  <a:pt x="1573356" y="1013406"/>
                  <a:pt x="1575147" y="1012696"/>
                  <a:pt x="1577119" y="1012873"/>
                </a:cubicBezTo>
                <a:close/>
                <a:moveTo>
                  <a:pt x="1632850" y="1002038"/>
                </a:moveTo>
                <a:lnTo>
                  <a:pt x="1641452" y="1010566"/>
                </a:lnTo>
                <a:cubicBezTo>
                  <a:pt x="1634283" y="1011987"/>
                  <a:pt x="1638584" y="1004881"/>
                  <a:pt x="1632850" y="1002038"/>
                </a:cubicBezTo>
                <a:close/>
                <a:moveTo>
                  <a:pt x="800835" y="993864"/>
                </a:moveTo>
                <a:lnTo>
                  <a:pt x="809974" y="996351"/>
                </a:lnTo>
                <a:lnTo>
                  <a:pt x="809975" y="996351"/>
                </a:lnTo>
                <a:cubicBezTo>
                  <a:pt x="805673" y="996351"/>
                  <a:pt x="799938" y="997772"/>
                  <a:pt x="797071" y="997772"/>
                </a:cubicBezTo>
                <a:cubicBezTo>
                  <a:pt x="796355" y="994219"/>
                  <a:pt x="798147" y="993509"/>
                  <a:pt x="800835" y="993864"/>
                </a:cubicBezTo>
                <a:close/>
                <a:moveTo>
                  <a:pt x="1500961" y="979296"/>
                </a:moveTo>
                <a:cubicBezTo>
                  <a:pt x="1502395" y="986403"/>
                  <a:pt x="1510997" y="986403"/>
                  <a:pt x="1510997" y="986403"/>
                </a:cubicBezTo>
                <a:cubicBezTo>
                  <a:pt x="1492360" y="984981"/>
                  <a:pt x="1509562" y="999194"/>
                  <a:pt x="1508129" y="1003458"/>
                </a:cubicBezTo>
                <a:cubicBezTo>
                  <a:pt x="1499528" y="997774"/>
                  <a:pt x="1502395" y="990667"/>
                  <a:pt x="1500961" y="979296"/>
                </a:cubicBezTo>
                <a:close/>
                <a:moveTo>
                  <a:pt x="851549" y="970769"/>
                </a:moveTo>
                <a:cubicBezTo>
                  <a:pt x="854416" y="977876"/>
                  <a:pt x="851549" y="990667"/>
                  <a:pt x="847247" y="994931"/>
                </a:cubicBezTo>
                <a:cubicBezTo>
                  <a:pt x="851549" y="1000616"/>
                  <a:pt x="863017" y="997774"/>
                  <a:pt x="865884" y="996352"/>
                </a:cubicBezTo>
                <a:cubicBezTo>
                  <a:pt x="835778" y="983560"/>
                  <a:pt x="871619" y="989246"/>
                  <a:pt x="864450" y="979296"/>
                </a:cubicBezTo>
                <a:cubicBezTo>
                  <a:pt x="861583" y="977876"/>
                  <a:pt x="860150" y="982139"/>
                  <a:pt x="855849" y="980717"/>
                </a:cubicBezTo>
                <a:cubicBezTo>
                  <a:pt x="852981" y="977876"/>
                  <a:pt x="854416" y="975032"/>
                  <a:pt x="857283" y="973612"/>
                </a:cubicBezTo>
                <a:cubicBezTo>
                  <a:pt x="855849" y="973612"/>
                  <a:pt x="852981" y="972189"/>
                  <a:pt x="851549" y="970769"/>
                </a:cubicBezTo>
                <a:close/>
                <a:moveTo>
                  <a:pt x="907458" y="956554"/>
                </a:moveTo>
                <a:lnTo>
                  <a:pt x="907458" y="957975"/>
                </a:lnTo>
                <a:lnTo>
                  <a:pt x="906025" y="957975"/>
                </a:lnTo>
                <a:close/>
                <a:moveTo>
                  <a:pt x="1469422" y="953711"/>
                </a:moveTo>
                <a:cubicBezTo>
                  <a:pt x="1478023" y="950868"/>
                  <a:pt x="1478023" y="963661"/>
                  <a:pt x="1482323" y="967925"/>
                </a:cubicBezTo>
                <a:cubicBezTo>
                  <a:pt x="1478023" y="966502"/>
                  <a:pt x="1475156" y="963661"/>
                  <a:pt x="1473722" y="970766"/>
                </a:cubicBezTo>
                <a:cubicBezTo>
                  <a:pt x="1467987" y="967925"/>
                  <a:pt x="1469422" y="959397"/>
                  <a:pt x="1469422" y="953711"/>
                </a:cubicBezTo>
                <a:close/>
                <a:moveTo>
                  <a:pt x="1917416" y="950158"/>
                </a:moveTo>
                <a:cubicBezTo>
                  <a:pt x="1919208" y="949447"/>
                  <a:pt x="1921000" y="949447"/>
                  <a:pt x="1922434" y="950868"/>
                </a:cubicBezTo>
                <a:lnTo>
                  <a:pt x="1912398" y="953711"/>
                </a:lnTo>
                <a:cubicBezTo>
                  <a:pt x="1913832" y="952290"/>
                  <a:pt x="1915623" y="950868"/>
                  <a:pt x="1917416" y="950158"/>
                </a:cubicBezTo>
                <a:close/>
                <a:moveTo>
                  <a:pt x="1499528" y="948027"/>
                </a:moveTo>
                <a:lnTo>
                  <a:pt x="1492359" y="955134"/>
                </a:lnTo>
                <a:lnTo>
                  <a:pt x="1499528" y="959398"/>
                </a:lnTo>
                <a:close/>
                <a:moveTo>
                  <a:pt x="1379107" y="942342"/>
                </a:moveTo>
                <a:cubicBezTo>
                  <a:pt x="1380540" y="948027"/>
                  <a:pt x="1383407" y="953713"/>
                  <a:pt x="1384842" y="956556"/>
                </a:cubicBezTo>
                <a:cubicBezTo>
                  <a:pt x="1374806" y="956556"/>
                  <a:pt x="1377673" y="948027"/>
                  <a:pt x="1379107" y="942342"/>
                </a:cubicBezTo>
                <a:close/>
                <a:moveTo>
                  <a:pt x="1287177" y="930616"/>
                </a:moveTo>
                <a:cubicBezTo>
                  <a:pt x="1288790" y="930616"/>
                  <a:pt x="1290939" y="930971"/>
                  <a:pt x="1291656" y="930971"/>
                </a:cubicBezTo>
                <a:cubicBezTo>
                  <a:pt x="1293091" y="932392"/>
                  <a:pt x="1295958" y="932392"/>
                  <a:pt x="1294525" y="936658"/>
                </a:cubicBezTo>
                <a:lnTo>
                  <a:pt x="1285922" y="932392"/>
                </a:lnTo>
                <a:cubicBezTo>
                  <a:pt x="1284489" y="930971"/>
                  <a:pt x="1285564" y="930616"/>
                  <a:pt x="1287177" y="930616"/>
                </a:cubicBezTo>
                <a:close/>
                <a:moveTo>
                  <a:pt x="815708" y="929549"/>
                </a:moveTo>
                <a:cubicBezTo>
                  <a:pt x="820010" y="928128"/>
                  <a:pt x="818575" y="933813"/>
                  <a:pt x="818575" y="935235"/>
                </a:cubicBezTo>
                <a:cubicBezTo>
                  <a:pt x="817141" y="935235"/>
                  <a:pt x="815708" y="936656"/>
                  <a:pt x="812841" y="935235"/>
                </a:cubicBezTo>
                <a:close/>
                <a:moveTo>
                  <a:pt x="915163" y="926707"/>
                </a:moveTo>
                <a:cubicBezTo>
                  <a:pt x="914267" y="925997"/>
                  <a:pt x="913909" y="926707"/>
                  <a:pt x="914626" y="930971"/>
                </a:cubicBezTo>
                <a:lnTo>
                  <a:pt x="918926" y="930971"/>
                </a:lnTo>
                <a:cubicBezTo>
                  <a:pt x="917493" y="929550"/>
                  <a:pt x="916059" y="927418"/>
                  <a:pt x="915163" y="926707"/>
                </a:cubicBezTo>
                <a:close/>
                <a:moveTo>
                  <a:pt x="1414946" y="925285"/>
                </a:moveTo>
                <a:lnTo>
                  <a:pt x="1412079" y="929549"/>
                </a:lnTo>
                <a:lnTo>
                  <a:pt x="1419247" y="928128"/>
                </a:lnTo>
                <a:close/>
                <a:moveTo>
                  <a:pt x="1475156" y="913916"/>
                </a:moveTo>
                <a:cubicBezTo>
                  <a:pt x="1476591" y="915337"/>
                  <a:pt x="1475156" y="915337"/>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4"/>
                </a:moveTo>
                <a:cubicBezTo>
                  <a:pt x="913192" y="911073"/>
                  <a:pt x="910325" y="921021"/>
                  <a:pt x="908892" y="923864"/>
                </a:cubicBezTo>
                <a:cubicBezTo>
                  <a:pt x="913192" y="923864"/>
                  <a:pt x="918926" y="916757"/>
                  <a:pt x="913192" y="912494"/>
                </a:cubicBezTo>
                <a:close/>
                <a:moveTo>
                  <a:pt x="1227148" y="895438"/>
                </a:moveTo>
                <a:lnTo>
                  <a:pt x="1225713" y="911073"/>
                </a:lnTo>
                <a:cubicBezTo>
                  <a:pt x="1221412" y="905387"/>
                  <a:pt x="1225713" y="894017"/>
                  <a:pt x="1227148" y="895438"/>
                </a:cubicBezTo>
                <a:close/>
                <a:moveTo>
                  <a:pt x="888822" y="895438"/>
                </a:moveTo>
                <a:cubicBezTo>
                  <a:pt x="891689" y="896859"/>
                  <a:pt x="893122" y="901123"/>
                  <a:pt x="900290"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5" y="886909"/>
                  <a:pt x="848682" y="892595"/>
                  <a:pt x="848682" y="892595"/>
                </a:cubicBezTo>
                <a:close/>
                <a:moveTo>
                  <a:pt x="876636" y="883357"/>
                </a:moveTo>
                <a:cubicBezTo>
                  <a:pt x="872694" y="884423"/>
                  <a:pt x="870186" y="886910"/>
                  <a:pt x="871619" y="891174"/>
                </a:cubicBezTo>
                <a:lnTo>
                  <a:pt x="890255" y="888331"/>
                </a:lnTo>
                <a:lnTo>
                  <a:pt x="881653" y="888331"/>
                </a:lnTo>
                <a:lnTo>
                  <a:pt x="890255" y="884067"/>
                </a:lnTo>
                <a:cubicBezTo>
                  <a:pt x="885954" y="882646"/>
                  <a:pt x="880578" y="882290"/>
                  <a:pt x="876636" y="883357"/>
                </a:cubicBezTo>
                <a:close/>
                <a:moveTo>
                  <a:pt x="1364771" y="881224"/>
                </a:moveTo>
                <a:cubicBezTo>
                  <a:pt x="1356170" y="913916"/>
                  <a:pt x="1353303" y="875540"/>
                  <a:pt x="1341834" y="882646"/>
                </a:cubicBezTo>
                <a:cubicBezTo>
                  <a:pt x="1343267" y="886910"/>
                  <a:pt x="1347568" y="888331"/>
                  <a:pt x="1347568" y="892595"/>
                </a:cubicBezTo>
                <a:cubicBezTo>
                  <a:pt x="1343267" y="894017"/>
                  <a:pt x="1338967" y="892595"/>
                  <a:pt x="1336099" y="889752"/>
                </a:cubicBezTo>
                <a:cubicBezTo>
                  <a:pt x="1334665" y="892595"/>
                  <a:pt x="1334665" y="895438"/>
                  <a:pt x="1333232" y="896859"/>
                </a:cubicBezTo>
                <a:cubicBezTo>
                  <a:pt x="1341834" y="894017"/>
                  <a:pt x="1359037" y="896859"/>
                  <a:pt x="1367638" y="902545"/>
                </a:cubicBezTo>
                <a:cubicBezTo>
                  <a:pt x="1373373" y="898281"/>
                  <a:pt x="1366204" y="885488"/>
                  <a:pt x="1364771" y="881224"/>
                </a:cubicBezTo>
                <a:close/>
                <a:moveTo>
                  <a:pt x="893122" y="869853"/>
                </a:moveTo>
                <a:lnTo>
                  <a:pt x="881653" y="881224"/>
                </a:lnTo>
                <a:lnTo>
                  <a:pt x="883087" y="881224"/>
                </a:lnTo>
                <a:lnTo>
                  <a:pt x="891689" y="882646"/>
                </a:lnTo>
                <a:lnTo>
                  <a:pt x="884520" y="879803"/>
                </a:lnTo>
                <a:close/>
                <a:moveTo>
                  <a:pt x="1154034" y="867010"/>
                </a:moveTo>
                <a:lnTo>
                  <a:pt x="1164068" y="871274"/>
                </a:lnTo>
                <a:lnTo>
                  <a:pt x="1161202" y="874117"/>
                </a:lnTo>
                <a:close/>
                <a:moveTo>
                  <a:pt x="918926" y="864169"/>
                </a:moveTo>
                <a:lnTo>
                  <a:pt x="917287" y="865793"/>
                </a:lnTo>
                <a:lnTo>
                  <a:pt x="910325" y="867012"/>
                </a:lnTo>
                <a:lnTo>
                  <a:pt x="918926" y="872696"/>
                </a:lnTo>
                <a:cubicBezTo>
                  <a:pt x="918926" y="870565"/>
                  <a:pt x="916776" y="868788"/>
                  <a:pt x="915701" y="867366"/>
                </a:cubicBezTo>
                <a:lnTo>
                  <a:pt x="917287" y="865793"/>
                </a:lnTo>
                <a:lnTo>
                  <a:pt x="921142" y="865119"/>
                </a:lnTo>
                <a:lnTo>
                  <a:pt x="932187" y="869854"/>
                </a:lnTo>
                <a:cubicBezTo>
                  <a:pt x="936846" y="870920"/>
                  <a:pt x="940430" y="870564"/>
                  <a:pt x="938996" y="867012"/>
                </a:cubicBezTo>
                <a:cubicBezTo>
                  <a:pt x="931829" y="866301"/>
                  <a:pt x="926811" y="865235"/>
                  <a:pt x="922510" y="864879"/>
                </a:cubicBezTo>
                <a:lnTo>
                  <a:pt x="921142" y="865119"/>
                </a:lnTo>
                <a:close/>
                <a:moveTo>
                  <a:pt x="851546" y="862746"/>
                </a:moveTo>
                <a:lnTo>
                  <a:pt x="848679" y="869853"/>
                </a:lnTo>
                <a:lnTo>
                  <a:pt x="842945" y="869853"/>
                </a:lnTo>
                <a:close/>
                <a:moveTo>
                  <a:pt x="940766" y="862525"/>
                </a:moveTo>
                <a:cubicBezTo>
                  <a:pt x="938280" y="863991"/>
                  <a:pt x="946882" y="869854"/>
                  <a:pt x="949031" y="874117"/>
                </a:cubicBezTo>
                <a:lnTo>
                  <a:pt x="947598" y="862748"/>
                </a:lnTo>
                <a:cubicBezTo>
                  <a:pt x="943656" y="862037"/>
                  <a:pt x="941595" y="862037"/>
                  <a:pt x="940766" y="862525"/>
                </a:cubicBezTo>
                <a:close/>
                <a:moveTo>
                  <a:pt x="1151636" y="862322"/>
                </a:moveTo>
                <a:lnTo>
                  <a:pt x="1156901" y="865589"/>
                </a:lnTo>
                <a:cubicBezTo>
                  <a:pt x="1154751" y="865589"/>
                  <a:pt x="1152600" y="864523"/>
                  <a:pt x="1151525" y="862924"/>
                </a:cubicBezTo>
                <a:close/>
                <a:moveTo>
                  <a:pt x="1204210" y="851377"/>
                </a:moveTo>
                <a:cubicBezTo>
                  <a:pt x="1202776" y="859905"/>
                  <a:pt x="1208510" y="872696"/>
                  <a:pt x="1218546" y="871276"/>
                </a:cubicBezTo>
                <a:lnTo>
                  <a:pt x="1209944" y="852798"/>
                </a:lnTo>
                <a:lnTo>
                  <a:pt x="1211377" y="861326"/>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5"/>
                </a:moveTo>
                <a:cubicBezTo>
                  <a:pt x="22042" y="832011"/>
                  <a:pt x="19354" y="836097"/>
                  <a:pt x="15770" y="844270"/>
                </a:cubicBezTo>
                <a:lnTo>
                  <a:pt x="15770" y="872697"/>
                </a:lnTo>
                <a:cubicBezTo>
                  <a:pt x="15770" y="859905"/>
                  <a:pt x="17203" y="862747"/>
                  <a:pt x="20070" y="859905"/>
                </a:cubicBezTo>
                <a:cubicBezTo>
                  <a:pt x="24372" y="881224"/>
                  <a:pt x="15770" y="894016"/>
                  <a:pt x="11469" y="911073"/>
                </a:cubicBezTo>
                <a:cubicBezTo>
                  <a:pt x="15770" y="902544"/>
                  <a:pt x="22937" y="869854"/>
                  <a:pt x="31539" y="875540"/>
                </a:cubicBezTo>
                <a:cubicBezTo>
                  <a:pt x="32973" y="882645"/>
                  <a:pt x="32973" y="891174"/>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7"/>
                </a:cubicBezTo>
                <a:cubicBezTo>
                  <a:pt x="35840" y="876961"/>
                  <a:pt x="34406" y="875540"/>
                  <a:pt x="32973" y="874117"/>
                </a:cubicBezTo>
                <a:cubicBezTo>
                  <a:pt x="30823" y="851732"/>
                  <a:pt x="30285" y="827747"/>
                  <a:pt x="24103" y="830945"/>
                </a:cubicBezTo>
                <a:close/>
                <a:moveTo>
                  <a:pt x="1246321" y="825793"/>
                </a:moveTo>
                <a:cubicBezTo>
                  <a:pt x="1242916" y="824372"/>
                  <a:pt x="1239333" y="824372"/>
                  <a:pt x="1237182" y="827215"/>
                </a:cubicBezTo>
                <a:cubicBezTo>
                  <a:pt x="1234314" y="827215"/>
                  <a:pt x="1247217" y="831478"/>
                  <a:pt x="1254385" y="832899"/>
                </a:cubicBezTo>
                <a:cubicBezTo>
                  <a:pt x="1252951" y="830057"/>
                  <a:pt x="1249725" y="827214"/>
                  <a:pt x="1246321" y="825793"/>
                </a:cubicBezTo>
                <a:close/>
                <a:moveTo>
                  <a:pt x="1260119" y="822951"/>
                </a:moveTo>
                <a:cubicBezTo>
                  <a:pt x="1258686" y="825792"/>
                  <a:pt x="1251517" y="828635"/>
                  <a:pt x="1261553" y="828635"/>
                </a:cubicBezTo>
                <a:close/>
                <a:moveTo>
                  <a:pt x="1166937" y="794523"/>
                </a:moveTo>
                <a:cubicBezTo>
                  <a:pt x="1167654" y="802340"/>
                  <a:pt x="1167654" y="807670"/>
                  <a:pt x="1168370" y="812290"/>
                </a:cubicBezTo>
                <a:lnTo>
                  <a:pt x="1170089" y="816337"/>
                </a:lnTo>
                <a:lnTo>
                  <a:pt x="1169804" y="817265"/>
                </a:lnTo>
                <a:lnTo>
                  <a:pt x="1170735" y="817858"/>
                </a:lnTo>
                <a:lnTo>
                  <a:pt x="1174104" y="825792"/>
                </a:lnTo>
                <a:lnTo>
                  <a:pt x="1179838" y="817265"/>
                </a:lnTo>
                <a:cubicBezTo>
                  <a:pt x="1177688" y="817265"/>
                  <a:pt x="1176254" y="819397"/>
                  <a:pt x="1174821" y="820462"/>
                </a:cubicBezTo>
                <a:lnTo>
                  <a:pt x="1170735" y="817858"/>
                </a:lnTo>
                <a:lnTo>
                  <a:pt x="1170089" y="816337"/>
                </a:lnTo>
                <a:lnTo>
                  <a:pt x="1174284"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914626" y="767519"/>
                </a:moveTo>
                <a:lnTo>
                  <a:pt x="911759" y="771782"/>
                </a:lnTo>
                <a:lnTo>
                  <a:pt x="914626" y="768940"/>
                </a:lnTo>
                <a:cubicBezTo>
                  <a:pt x="914626" y="768940"/>
                  <a:pt x="914626" y="767519"/>
                  <a:pt x="914626" y="767519"/>
                </a:cubicBezTo>
                <a:close/>
                <a:moveTo>
                  <a:pt x="1939639" y="766096"/>
                </a:moveTo>
                <a:cubicBezTo>
                  <a:pt x="1939639" y="774624"/>
                  <a:pt x="1939639" y="780310"/>
                  <a:pt x="1935337" y="783151"/>
                </a:cubicBezTo>
                <a:cubicBezTo>
                  <a:pt x="1935337" y="783151"/>
                  <a:pt x="1935337" y="781730"/>
                  <a:pt x="1935337" y="781730"/>
                </a:cubicBezTo>
                <a:close/>
                <a:moveTo>
                  <a:pt x="927528" y="740513"/>
                </a:moveTo>
                <a:cubicBezTo>
                  <a:pt x="927528" y="749041"/>
                  <a:pt x="923228" y="749041"/>
                  <a:pt x="918926" y="750462"/>
                </a:cubicBezTo>
                <a:lnTo>
                  <a:pt x="920359" y="756148"/>
                </a:lnTo>
                <a:cubicBezTo>
                  <a:pt x="921793" y="756148"/>
                  <a:pt x="921793" y="756148"/>
                  <a:pt x="921793" y="756148"/>
                </a:cubicBezTo>
                <a:cubicBezTo>
                  <a:pt x="927528" y="751884"/>
                  <a:pt x="936129" y="754726"/>
                  <a:pt x="943298" y="757569"/>
                </a:cubicBezTo>
                <a:cubicBezTo>
                  <a:pt x="943298" y="754726"/>
                  <a:pt x="943298" y="753305"/>
                  <a:pt x="944731" y="750462"/>
                </a:cubicBezTo>
                <a:cubicBezTo>
                  <a:pt x="941863" y="747620"/>
                  <a:pt x="940431" y="746198"/>
                  <a:pt x="938996"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0"/>
                  <a:pt x="1090956" y="739091"/>
                  <a:pt x="1089522" y="740512"/>
                </a:cubicBezTo>
                <a:cubicBezTo>
                  <a:pt x="1088089" y="740512"/>
                  <a:pt x="1088089" y="739091"/>
                  <a:pt x="1088089" y="739091"/>
                </a:cubicBezTo>
                <a:close/>
                <a:moveTo>
                  <a:pt x="1060852" y="726299"/>
                </a:moveTo>
                <a:lnTo>
                  <a:pt x="1059417" y="729142"/>
                </a:lnTo>
                <a:lnTo>
                  <a:pt x="1056550" y="727722"/>
                </a:lnTo>
                <a:cubicBezTo>
                  <a:pt x="1055117" y="727722"/>
                  <a:pt x="1055117" y="729142"/>
                  <a:pt x="1055117" y="730563"/>
                </a:cubicBezTo>
                <a:cubicBezTo>
                  <a:pt x="1056550" y="731986"/>
                  <a:pt x="1057985" y="731986"/>
                  <a:pt x="1059417" y="731986"/>
                </a:cubicBezTo>
                <a:cubicBezTo>
                  <a:pt x="1060852" y="731986"/>
                  <a:pt x="1060852" y="729142"/>
                  <a:pt x="1060852" y="726299"/>
                </a:cubicBezTo>
                <a:close/>
                <a:moveTo>
                  <a:pt x="850774" y="713968"/>
                </a:moveTo>
                <a:lnTo>
                  <a:pt x="851549" y="714929"/>
                </a:lnTo>
                <a:lnTo>
                  <a:pt x="850810" y="714342"/>
                </a:lnTo>
                <a:close/>
                <a:moveTo>
                  <a:pt x="920359" y="712087"/>
                </a:moveTo>
                <a:cubicBezTo>
                  <a:pt x="911759" y="723456"/>
                  <a:pt x="918926" y="727722"/>
                  <a:pt x="927528" y="727722"/>
                </a:cubicBezTo>
                <a:cubicBezTo>
                  <a:pt x="927528" y="727722"/>
                  <a:pt x="927528" y="726299"/>
                  <a:pt x="927528" y="724879"/>
                </a:cubicBezTo>
                <a:cubicBezTo>
                  <a:pt x="923228" y="723456"/>
                  <a:pt x="917493" y="720615"/>
                  <a:pt x="920359" y="712087"/>
                </a:cubicBezTo>
                <a:close/>
                <a:moveTo>
                  <a:pt x="1040781" y="697873"/>
                </a:moveTo>
                <a:lnTo>
                  <a:pt x="1039347" y="703558"/>
                </a:lnTo>
                <a:cubicBezTo>
                  <a:pt x="1039347" y="704980"/>
                  <a:pt x="1039347" y="706401"/>
                  <a:pt x="1037914" y="707822"/>
                </a:cubicBezTo>
                <a:lnTo>
                  <a:pt x="1037914" y="709244"/>
                </a:lnTo>
                <a:lnTo>
                  <a:pt x="1050816" y="704980"/>
                </a:lnTo>
                <a:cubicBezTo>
                  <a:pt x="1049381" y="706401"/>
                  <a:pt x="1049381" y="706401"/>
                  <a:pt x="1049381" y="707822"/>
                </a:cubicBezTo>
                <a:cubicBezTo>
                  <a:pt x="1050816" y="706401"/>
                  <a:pt x="1052250" y="706401"/>
                  <a:pt x="1053683" y="707822"/>
                </a:cubicBezTo>
                <a:cubicBezTo>
                  <a:pt x="1053683" y="706401"/>
                  <a:pt x="1052250" y="704980"/>
                  <a:pt x="1050816" y="704980"/>
                </a:cubicBezTo>
                <a:cubicBezTo>
                  <a:pt x="1047949" y="703558"/>
                  <a:pt x="1043649" y="703558"/>
                  <a:pt x="1040781" y="702137"/>
                </a:cubicBezTo>
                <a:cubicBezTo>
                  <a:pt x="1040781" y="700716"/>
                  <a:pt x="1040781" y="700716"/>
                  <a:pt x="1043649" y="699294"/>
                </a:cubicBezTo>
                <a:cubicBezTo>
                  <a:pt x="1042214" y="697873"/>
                  <a:pt x="1042214" y="697873"/>
                  <a:pt x="1040781" y="697873"/>
                </a:cubicBezTo>
                <a:close/>
                <a:moveTo>
                  <a:pt x="816784" y="697873"/>
                </a:moveTo>
                <a:cubicBezTo>
                  <a:pt x="821085" y="698939"/>
                  <a:pt x="825745" y="701427"/>
                  <a:pt x="828612" y="700716"/>
                </a:cubicBezTo>
                <a:cubicBezTo>
                  <a:pt x="818576" y="714928"/>
                  <a:pt x="818576" y="690766"/>
                  <a:pt x="807107" y="703558"/>
                </a:cubicBezTo>
                <a:cubicBezTo>
                  <a:pt x="808541" y="697162"/>
                  <a:pt x="812483" y="696807"/>
                  <a:pt x="816784" y="697873"/>
                </a:cubicBezTo>
                <a:close/>
                <a:moveTo>
                  <a:pt x="1866524" y="695030"/>
                </a:moveTo>
                <a:cubicBezTo>
                  <a:pt x="1867959" y="712086"/>
                  <a:pt x="1869391" y="729143"/>
                  <a:pt x="1869391" y="746198"/>
                </a:cubicBezTo>
                <a:cubicBezTo>
                  <a:pt x="1888029" y="720615"/>
                  <a:pt x="1870826" y="714929"/>
                  <a:pt x="1866524" y="695030"/>
                </a:cubicBezTo>
                <a:close/>
                <a:moveTo>
                  <a:pt x="993473" y="690766"/>
                </a:moveTo>
                <a:cubicBezTo>
                  <a:pt x="992038" y="690766"/>
                  <a:pt x="990605" y="690766"/>
                  <a:pt x="989173" y="692188"/>
                </a:cubicBezTo>
                <a:cubicBezTo>
                  <a:pt x="989173" y="692188"/>
                  <a:pt x="989173" y="693609"/>
                  <a:pt x="989173" y="693609"/>
                </a:cubicBezTo>
                <a:cubicBezTo>
                  <a:pt x="990605" y="692188"/>
                  <a:pt x="992038" y="690766"/>
                  <a:pt x="993473" y="690766"/>
                </a:cubicBezTo>
                <a:close/>
                <a:moveTo>
                  <a:pt x="711057" y="679395"/>
                </a:moveTo>
                <a:lnTo>
                  <a:pt x="718708" y="679495"/>
                </a:lnTo>
                <a:lnTo>
                  <a:pt x="718405" y="679574"/>
                </a:lnTo>
                <a:cubicBezTo>
                  <a:pt x="715358" y="679396"/>
                  <a:pt x="712491" y="677974"/>
                  <a:pt x="711057" y="679395"/>
                </a:cubicBezTo>
                <a:close/>
                <a:moveTo>
                  <a:pt x="70067" y="662384"/>
                </a:moveTo>
                <a:cubicBezTo>
                  <a:pt x="66304" y="660652"/>
                  <a:pt x="60928" y="676908"/>
                  <a:pt x="58778" y="690766"/>
                </a:cubicBezTo>
                <a:cubicBezTo>
                  <a:pt x="61645" y="687923"/>
                  <a:pt x="64512" y="693609"/>
                  <a:pt x="68812" y="686502"/>
                </a:cubicBezTo>
                <a:lnTo>
                  <a:pt x="73113" y="670868"/>
                </a:lnTo>
                <a:cubicBezTo>
                  <a:pt x="72396" y="665538"/>
                  <a:pt x="71321" y="662962"/>
                  <a:pt x="70067" y="662384"/>
                </a:cubicBezTo>
                <a:close/>
                <a:moveTo>
                  <a:pt x="926095" y="658076"/>
                </a:moveTo>
                <a:cubicBezTo>
                  <a:pt x="921793" y="658076"/>
                  <a:pt x="923228" y="668024"/>
                  <a:pt x="923228" y="672288"/>
                </a:cubicBezTo>
                <a:cubicBezTo>
                  <a:pt x="921793" y="672288"/>
                  <a:pt x="920359" y="670867"/>
                  <a:pt x="918926" y="668024"/>
                </a:cubicBezTo>
                <a:cubicBezTo>
                  <a:pt x="914626" y="683659"/>
                  <a:pt x="928962" y="665183"/>
                  <a:pt x="931829" y="676554"/>
                </a:cubicBezTo>
                <a:cubicBezTo>
                  <a:pt x="934695" y="669447"/>
                  <a:pt x="926095" y="663761"/>
                  <a:pt x="926095" y="658076"/>
                </a:cubicBezTo>
                <a:close/>
                <a:moveTo>
                  <a:pt x="841513" y="652390"/>
                </a:moveTo>
                <a:cubicBezTo>
                  <a:pt x="845814" y="658076"/>
                  <a:pt x="845814" y="676554"/>
                  <a:pt x="858716" y="672288"/>
                </a:cubicBezTo>
                <a:lnTo>
                  <a:pt x="852981" y="665183"/>
                </a:lnTo>
                <a:lnTo>
                  <a:pt x="854416" y="665183"/>
                </a:lnTo>
                <a:lnTo>
                  <a:pt x="855849" y="658076"/>
                </a:lnTo>
                <a:cubicBezTo>
                  <a:pt x="850114" y="676554"/>
                  <a:pt x="845814" y="655233"/>
                  <a:pt x="841513" y="652390"/>
                </a:cubicBezTo>
                <a:close/>
                <a:moveTo>
                  <a:pt x="1050816" y="643862"/>
                </a:moveTo>
                <a:cubicBezTo>
                  <a:pt x="1046516" y="645284"/>
                  <a:pt x="1027879" y="642441"/>
                  <a:pt x="1033613" y="653812"/>
                </a:cubicBezTo>
                <a:lnTo>
                  <a:pt x="1040781" y="650969"/>
                </a:lnTo>
                <a:lnTo>
                  <a:pt x="1040781" y="652390"/>
                </a:lnTo>
                <a:lnTo>
                  <a:pt x="1047949" y="653812"/>
                </a:lnTo>
                <a:cubicBezTo>
                  <a:pt x="1029313" y="646705"/>
                  <a:pt x="1049381" y="646705"/>
                  <a:pt x="1050816" y="643862"/>
                </a:cubicBezTo>
                <a:close/>
                <a:moveTo>
                  <a:pt x="994471" y="641699"/>
                </a:moveTo>
                <a:lnTo>
                  <a:pt x="995167" y="641769"/>
                </a:lnTo>
                <a:lnTo>
                  <a:pt x="993473" y="642441"/>
                </a:lnTo>
                <a:close/>
                <a:moveTo>
                  <a:pt x="676651" y="632491"/>
                </a:moveTo>
                <a:cubicBezTo>
                  <a:pt x="675217" y="645284"/>
                  <a:pt x="693855" y="639598"/>
                  <a:pt x="695287" y="633913"/>
                </a:cubicBezTo>
                <a:cubicBezTo>
                  <a:pt x="692420" y="638177"/>
                  <a:pt x="685253" y="633913"/>
                  <a:pt x="676651" y="632491"/>
                </a:cubicBezTo>
                <a:close/>
                <a:moveTo>
                  <a:pt x="1889462" y="626807"/>
                </a:moveTo>
                <a:cubicBezTo>
                  <a:pt x="1890896" y="642441"/>
                  <a:pt x="1900930" y="636755"/>
                  <a:pt x="1895196" y="665182"/>
                </a:cubicBezTo>
                <a:cubicBezTo>
                  <a:pt x="1888029" y="660918"/>
                  <a:pt x="1872259" y="672289"/>
                  <a:pt x="1876560" y="712086"/>
                </a:cubicBezTo>
                <a:cubicBezTo>
                  <a:pt x="1890896" y="680816"/>
                  <a:pt x="1898063" y="677975"/>
                  <a:pt x="1900930" y="635334"/>
                </a:cubicBezTo>
                <a:close/>
                <a:moveTo>
                  <a:pt x="1003402" y="616178"/>
                </a:moveTo>
                <a:lnTo>
                  <a:pt x="1005120" y="618811"/>
                </a:lnTo>
                <a:cubicBezTo>
                  <a:pt x="1004583" y="621832"/>
                  <a:pt x="1002791" y="624674"/>
                  <a:pt x="1003508" y="626806"/>
                </a:cubicBezTo>
                <a:cubicBezTo>
                  <a:pt x="997057" y="622542"/>
                  <a:pt x="999207" y="621121"/>
                  <a:pt x="1001358" y="619345"/>
                </a:cubicBezTo>
                <a:close/>
                <a:moveTo>
                  <a:pt x="999207" y="609751"/>
                </a:moveTo>
                <a:cubicBezTo>
                  <a:pt x="1002433" y="612594"/>
                  <a:pt x="1003508" y="614548"/>
                  <a:pt x="1003508" y="616014"/>
                </a:cubicBezTo>
                <a:lnTo>
                  <a:pt x="1003402" y="616178"/>
                </a:lnTo>
                <a:close/>
                <a:moveTo>
                  <a:pt x="666616" y="604065"/>
                </a:moveTo>
                <a:cubicBezTo>
                  <a:pt x="659449" y="609751"/>
                  <a:pt x="658014" y="604065"/>
                  <a:pt x="655147" y="614015"/>
                </a:cubicBezTo>
                <a:cubicBezTo>
                  <a:pt x="655147" y="615436"/>
                  <a:pt x="666616" y="619699"/>
                  <a:pt x="663749" y="626806"/>
                </a:cubicBezTo>
                <a:lnTo>
                  <a:pt x="670917" y="616858"/>
                </a:lnTo>
                <a:cubicBezTo>
                  <a:pt x="665183" y="616858"/>
                  <a:pt x="663749" y="605487"/>
                  <a:pt x="666616" y="604065"/>
                </a:cubicBezTo>
                <a:close/>
                <a:moveTo>
                  <a:pt x="1093823" y="602644"/>
                </a:moveTo>
                <a:cubicBezTo>
                  <a:pt x="1079487" y="601223"/>
                  <a:pt x="1092389" y="608329"/>
                  <a:pt x="1085222" y="609751"/>
                </a:cubicBezTo>
                <a:cubicBezTo>
                  <a:pt x="1090956" y="609751"/>
                  <a:pt x="1103859" y="612593"/>
                  <a:pt x="1093823" y="602644"/>
                </a:cubicBezTo>
                <a:close/>
                <a:moveTo>
                  <a:pt x="762666" y="602644"/>
                </a:moveTo>
                <a:cubicBezTo>
                  <a:pt x="759799" y="608329"/>
                  <a:pt x="769834" y="609751"/>
                  <a:pt x="764099" y="615436"/>
                </a:cubicBezTo>
                <a:lnTo>
                  <a:pt x="759799" y="615436"/>
                </a:lnTo>
                <a:cubicBezTo>
                  <a:pt x="763383" y="615436"/>
                  <a:pt x="762666" y="619344"/>
                  <a:pt x="762487" y="622720"/>
                </a:cubicBezTo>
                <a:lnTo>
                  <a:pt x="763428" y="623371"/>
                </a:lnTo>
                <a:lnTo>
                  <a:pt x="762666" y="625386"/>
                </a:lnTo>
                <a:lnTo>
                  <a:pt x="768401" y="626806"/>
                </a:lnTo>
                <a:lnTo>
                  <a:pt x="763428" y="623371"/>
                </a:lnTo>
                <a:lnTo>
                  <a:pt x="765354" y="618279"/>
                </a:lnTo>
                <a:cubicBezTo>
                  <a:pt x="765175" y="614725"/>
                  <a:pt x="765534" y="611172"/>
                  <a:pt x="771268" y="611172"/>
                </a:cubicBezTo>
                <a:cubicBezTo>
                  <a:pt x="775568" y="611172"/>
                  <a:pt x="768401" y="601223"/>
                  <a:pt x="762666" y="602644"/>
                </a:cubicBezTo>
                <a:close/>
                <a:moveTo>
                  <a:pt x="785469" y="599801"/>
                </a:moveTo>
                <a:cubicBezTo>
                  <a:pt x="784170" y="599712"/>
                  <a:pt x="782378" y="600512"/>
                  <a:pt x="779869" y="602644"/>
                </a:cubicBezTo>
                <a:cubicBezTo>
                  <a:pt x="778435" y="616858"/>
                  <a:pt x="787037" y="605487"/>
                  <a:pt x="789904" y="612593"/>
                </a:cubicBezTo>
                <a:cubicBezTo>
                  <a:pt x="788829" y="608329"/>
                  <a:pt x="789367" y="600068"/>
                  <a:pt x="785469" y="599801"/>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9"/>
                </a:lnTo>
                <a:cubicBezTo>
                  <a:pt x="1948239" y="611172"/>
                  <a:pt x="1948239" y="625385"/>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6" y="591273"/>
                  <a:pt x="1085222" y="595537"/>
                </a:cubicBezTo>
                <a:cubicBezTo>
                  <a:pt x="1085222" y="598380"/>
                  <a:pt x="1093823" y="594116"/>
                  <a:pt x="1092389" y="589852"/>
                </a:cubicBezTo>
                <a:cubicBezTo>
                  <a:pt x="1086656" y="588430"/>
                  <a:pt x="1086656" y="595537"/>
                  <a:pt x="1079487" y="589852"/>
                </a:cubicBezTo>
                <a:lnTo>
                  <a:pt x="1079487" y="587009"/>
                </a:lnTo>
                <a:cubicBezTo>
                  <a:pt x="1079487" y="589141"/>
                  <a:pt x="1075545" y="588075"/>
                  <a:pt x="1072319" y="587542"/>
                </a:cubicBezTo>
                <a:lnTo>
                  <a:pt x="1071989" y="587972"/>
                </a:lnTo>
                <a:close/>
                <a:moveTo>
                  <a:pt x="488851" y="569953"/>
                </a:moveTo>
                <a:cubicBezTo>
                  <a:pt x="487419" y="572795"/>
                  <a:pt x="485984" y="574217"/>
                  <a:pt x="485984" y="575638"/>
                </a:cubicBezTo>
                <a:cubicBezTo>
                  <a:pt x="477383" y="577059"/>
                  <a:pt x="470216" y="579902"/>
                  <a:pt x="477383" y="594116"/>
                </a:cubicBezTo>
                <a:lnTo>
                  <a:pt x="484551" y="592694"/>
                </a:lnTo>
                <a:cubicBezTo>
                  <a:pt x="481683" y="592694"/>
                  <a:pt x="481683" y="591273"/>
                  <a:pt x="481683" y="588430"/>
                </a:cubicBezTo>
                <a:cubicBezTo>
                  <a:pt x="485984" y="584166"/>
                  <a:pt x="488851" y="592694"/>
                  <a:pt x="491719" y="595537"/>
                </a:cubicBezTo>
                <a:cubicBezTo>
                  <a:pt x="490286" y="589852"/>
                  <a:pt x="483117" y="584166"/>
                  <a:pt x="485984" y="575638"/>
                </a:cubicBezTo>
                <a:cubicBezTo>
                  <a:pt x="487419" y="574217"/>
                  <a:pt x="490286" y="572795"/>
                  <a:pt x="491719" y="574217"/>
                </a:cubicBezTo>
                <a:cubicBezTo>
                  <a:pt x="493153" y="575638"/>
                  <a:pt x="493153" y="577059"/>
                  <a:pt x="496019" y="572795"/>
                </a:cubicBezTo>
                <a:lnTo>
                  <a:pt x="496019" y="569953"/>
                </a:lnTo>
                <a:cubicBezTo>
                  <a:pt x="494586" y="571374"/>
                  <a:pt x="493153" y="571374"/>
                  <a:pt x="491719" y="572795"/>
                </a:cubicBezTo>
                <a:cubicBezTo>
                  <a:pt x="491719" y="571374"/>
                  <a:pt x="490286" y="568531"/>
                  <a:pt x="488851" y="569953"/>
                </a:cubicBezTo>
                <a:close/>
                <a:moveTo>
                  <a:pt x="435810" y="548633"/>
                </a:moveTo>
                <a:cubicBezTo>
                  <a:pt x="430075" y="554319"/>
                  <a:pt x="437242" y="560003"/>
                  <a:pt x="441544" y="560003"/>
                </a:cubicBezTo>
                <a:cubicBezTo>
                  <a:pt x="440110" y="558583"/>
                  <a:pt x="441544" y="554319"/>
                  <a:pt x="440110" y="551476"/>
                </a:cubicBezTo>
                <a:close/>
                <a:moveTo>
                  <a:pt x="1016410" y="541526"/>
                </a:moveTo>
                <a:lnTo>
                  <a:pt x="1017325" y="547713"/>
                </a:lnTo>
                <a:lnTo>
                  <a:pt x="1016948" y="547389"/>
                </a:lnTo>
                <a:cubicBezTo>
                  <a:pt x="1016768" y="545079"/>
                  <a:pt x="1017843" y="542947"/>
                  <a:pt x="1016410" y="541526"/>
                </a:cubicBezTo>
                <a:close/>
                <a:moveTo>
                  <a:pt x="559098" y="530156"/>
                </a:moveTo>
                <a:cubicBezTo>
                  <a:pt x="563398" y="534420"/>
                  <a:pt x="563398" y="535841"/>
                  <a:pt x="570566" y="531577"/>
                </a:cubicBezTo>
                <a:cubicBezTo>
                  <a:pt x="566265" y="527313"/>
                  <a:pt x="560531" y="527313"/>
                  <a:pt x="559098" y="530156"/>
                </a:cubicBezTo>
                <a:close/>
                <a:moveTo>
                  <a:pt x="1055117" y="524470"/>
                </a:moveTo>
                <a:cubicBezTo>
                  <a:pt x="1042214" y="521627"/>
                  <a:pt x="1049381" y="534420"/>
                  <a:pt x="1055117" y="537262"/>
                </a:cubicBezTo>
                <a:cubicBezTo>
                  <a:pt x="1052250" y="534420"/>
                  <a:pt x="1055117" y="530156"/>
                  <a:pt x="1055117" y="524470"/>
                </a:cubicBezTo>
                <a:close/>
                <a:moveTo>
                  <a:pt x="1070886" y="508835"/>
                </a:moveTo>
                <a:cubicBezTo>
                  <a:pt x="1069453" y="510258"/>
                  <a:pt x="1066586" y="517363"/>
                  <a:pt x="1059417" y="514522"/>
                </a:cubicBezTo>
                <a:lnTo>
                  <a:pt x="1070886" y="521627"/>
                </a:lnTo>
                <a:cubicBezTo>
                  <a:pt x="1070886" y="515942"/>
                  <a:pt x="1080922" y="515942"/>
                  <a:pt x="1082355" y="518785"/>
                </a:cubicBezTo>
                <a:cubicBezTo>
                  <a:pt x="1076620" y="513099"/>
                  <a:pt x="1082355" y="511679"/>
                  <a:pt x="1070886" y="508835"/>
                </a:cubicBezTo>
                <a:close/>
                <a:moveTo>
                  <a:pt x="549062" y="508835"/>
                </a:moveTo>
                <a:cubicBezTo>
                  <a:pt x="556231" y="511679"/>
                  <a:pt x="549062" y="528734"/>
                  <a:pt x="561965" y="523049"/>
                </a:cubicBezTo>
                <a:cubicBezTo>
                  <a:pt x="554796" y="518785"/>
                  <a:pt x="560531" y="504572"/>
                  <a:pt x="549062" y="508835"/>
                </a:cubicBezTo>
                <a:close/>
                <a:moveTo>
                  <a:pt x="1893763" y="491780"/>
                </a:moveTo>
                <a:cubicBezTo>
                  <a:pt x="1892329" y="497465"/>
                  <a:pt x="1890896" y="501729"/>
                  <a:pt x="1889462" y="507415"/>
                </a:cubicBezTo>
                <a:cubicBezTo>
                  <a:pt x="1892329" y="504572"/>
                  <a:pt x="1893763" y="500308"/>
                  <a:pt x="1895196" y="497465"/>
                </a:cubicBezTo>
                <a:cubicBezTo>
                  <a:pt x="1900930" y="520207"/>
                  <a:pt x="1905232" y="542948"/>
                  <a:pt x="1908099" y="565688"/>
                </a:cubicBezTo>
                <a:cubicBezTo>
                  <a:pt x="1905232" y="541526"/>
                  <a:pt x="1902365" y="517363"/>
                  <a:pt x="1896630" y="494622"/>
                </a:cubicBezTo>
                <a:lnTo>
                  <a:pt x="1895196" y="497465"/>
                </a:lnTo>
                <a:close/>
                <a:moveTo>
                  <a:pt x="1083789" y="456247"/>
                </a:moveTo>
                <a:cubicBezTo>
                  <a:pt x="1085222" y="460511"/>
                  <a:pt x="1068019" y="460511"/>
                  <a:pt x="1080922" y="467617"/>
                </a:cubicBezTo>
                <a:lnTo>
                  <a:pt x="1089523" y="461931"/>
                </a:lnTo>
                <a:cubicBezTo>
                  <a:pt x="1085222" y="459090"/>
                  <a:pt x="1090956" y="457667"/>
                  <a:pt x="1083789" y="456247"/>
                </a:cubicBezTo>
                <a:close/>
                <a:moveTo>
                  <a:pt x="1146867" y="453404"/>
                </a:moveTo>
                <a:cubicBezTo>
                  <a:pt x="1143999" y="454826"/>
                  <a:pt x="1141132" y="454826"/>
                  <a:pt x="1145432" y="460511"/>
                </a:cubicBezTo>
                <a:cubicBezTo>
                  <a:pt x="1148299" y="459090"/>
                  <a:pt x="1149732" y="454826"/>
                  <a:pt x="1146867" y="453404"/>
                </a:cubicBezTo>
                <a:close/>
                <a:moveTo>
                  <a:pt x="1166937" y="451983"/>
                </a:moveTo>
                <a:cubicBezTo>
                  <a:pt x="1164068" y="454826"/>
                  <a:pt x="1148299" y="447719"/>
                  <a:pt x="1154034" y="457667"/>
                </a:cubicBezTo>
                <a:cubicBezTo>
                  <a:pt x="1158335" y="453404"/>
                  <a:pt x="1171237" y="460511"/>
                  <a:pt x="1166937" y="451983"/>
                </a:cubicBezTo>
                <a:close/>
                <a:moveTo>
                  <a:pt x="1079487" y="427820"/>
                </a:moveTo>
                <a:lnTo>
                  <a:pt x="1072320" y="436348"/>
                </a:lnTo>
                <a:cubicBezTo>
                  <a:pt x="1070885" y="426399"/>
                  <a:pt x="1073753" y="434927"/>
                  <a:pt x="1079487" y="427820"/>
                </a:cubicBezTo>
                <a:close/>
                <a:moveTo>
                  <a:pt x="1910965" y="420713"/>
                </a:moveTo>
                <a:cubicBezTo>
                  <a:pt x="1918133" y="440612"/>
                  <a:pt x="1922433" y="461931"/>
                  <a:pt x="1928168" y="481830"/>
                </a:cubicBezTo>
                <a:lnTo>
                  <a:pt x="1913832" y="440612"/>
                </a:lnTo>
                <a:cubicBezTo>
                  <a:pt x="1912398" y="434927"/>
                  <a:pt x="1912398" y="427820"/>
                  <a:pt x="1910965" y="420713"/>
                </a:cubicBezTo>
                <a:close/>
                <a:moveTo>
                  <a:pt x="1852189" y="412186"/>
                </a:moveTo>
                <a:cubicBezTo>
                  <a:pt x="1853623" y="417871"/>
                  <a:pt x="1856490" y="424978"/>
                  <a:pt x="1857923" y="432084"/>
                </a:cubicBezTo>
                <a:cubicBezTo>
                  <a:pt x="1857923" y="439190"/>
                  <a:pt x="1847889" y="424978"/>
                  <a:pt x="1855056" y="450561"/>
                </a:cubicBezTo>
                <a:cubicBezTo>
                  <a:pt x="1860790" y="450561"/>
                  <a:pt x="1860790" y="442033"/>
                  <a:pt x="1857923" y="432084"/>
                </a:cubicBezTo>
                <a:cubicBezTo>
                  <a:pt x="1857923" y="429241"/>
                  <a:pt x="1856490" y="423555"/>
                  <a:pt x="1852189" y="412186"/>
                </a:cubicBezTo>
                <a:close/>
                <a:moveTo>
                  <a:pt x="1862224" y="400815"/>
                </a:moveTo>
                <a:cubicBezTo>
                  <a:pt x="1867959" y="422134"/>
                  <a:pt x="1873693" y="443455"/>
                  <a:pt x="1875126" y="464775"/>
                </a:cubicBezTo>
                <a:lnTo>
                  <a:pt x="1875126" y="442033"/>
                </a:lnTo>
                <a:lnTo>
                  <a:pt x="1883727" y="484673"/>
                </a:lnTo>
                <a:cubicBezTo>
                  <a:pt x="1886594" y="481830"/>
                  <a:pt x="1888029" y="469039"/>
                  <a:pt x="1885162" y="451983"/>
                </a:cubicBezTo>
                <a:cubicBezTo>
                  <a:pt x="1883727" y="447719"/>
                  <a:pt x="1883727" y="443455"/>
                  <a:pt x="1882294" y="439190"/>
                </a:cubicBezTo>
                <a:cubicBezTo>
                  <a:pt x="1880860" y="434926"/>
                  <a:pt x="1877993" y="430662"/>
                  <a:pt x="1876560" y="426398"/>
                </a:cubicBezTo>
                <a:cubicBezTo>
                  <a:pt x="1873693" y="417871"/>
                  <a:pt x="1867959" y="409343"/>
                  <a:pt x="1862224" y="400815"/>
                </a:cubicBezTo>
                <a:close/>
                <a:moveTo>
                  <a:pt x="1092389" y="379495"/>
                </a:moveTo>
                <a:lnTo>
                  <a:pt x="1092389" y="385180"/>
                </a:lnTo>
                <a:cubicBezTo>
                  <a:pt x="1092389" y="383759"/>
                  <a:pt x="1093823" y="385180"/>
                  <a:pt x="1096690" y="385180"/>
                </a:cubicBezTo>
                <a:cubicBezTo>
                  <a:pt x="1099558" y="389444"/>
                  <a:pt x="1090956" y="389444"/>
                  <a:pt x="1088089" y="390865"/>
                </a:cubicBezTo>
                <a:cubicBezTo>
                  <a:pt x="1093823" y="390865"/>
                  <a:pt x="1100992" y="388023"/>
                  <a:pt x="1108159" y="392287"/>
                </a:cubicBezTo>
                <a:cubicBezTo>
                  <a:pt x="1108159" y="395129"/>
                  <a:pt x="1108159" y="396551"/>
                  <a:pt x="1109593" y="397972"/>
                </a:cubicBezTo>
                <a:cubicBezTo>
                  <a:pt x="1106725" y="397972"/>
                  <a:pt x="1106725" y="397972"/>
                  <a:pt x="1109593" y="400815"/>
                </a:cubicBezTo>
                <a:lnTo>
                  <a:pt x="1112461" y="400815"/>
                </a:lnTo>
                <a:cubicBezTo>
                  <a:pt x="1111026" y="399394"/>
                  <a:pt x="1109593" y="397972"/>
                  <a:pt x="1109593" y="396551"/>
                </a:cubicBezTo>
                <a:cubicBezTo>
                  <a:pt x="1111026" y="396551"/>
                  <a:pt x="1113893" y="396551"/>
                  <a:pt x="1112461" y="395129"/>
                </a:cubicBezTo>
                <a:cubicBezTo>
                  <a:pt x="1111026" y="392287"/>
                  <a:pt x="1109593" y="392287"/>
                  <a:pt x="1108159" y="390865"/>
                </a:cubicBezTo>
                <a:cubicBezTo>
                  <a:pt x="1106725" y="385180"/>
                  <a:pt x="1105292" y="378073"/>
                  <a:pt x="1092389" y="379495"/>
                </a:cubicBezTo>
                <a:close/>
                <a:moveTo>
                  <a:pt x="365563" y="379494"/>
                </a:moveTo>
                <a:cubicBezTo>
                  <a:pt x="352662" y="386601"/>
                  <a:pt x="341191" y="395128"/>
                  <a:pt x="328290" y="403656"/>
                </a:cubicBezTo>
                <a:cubicBezTo>
                  <a:pt x="345493" y="385178"/>
                  <a:pt x="346927" y="393708"/>
                  <a:pt x="365563" y="379494"/>
                </a:cubicBezTo>
                <a:close/>
                <a:moveTo>
                  <a:pt x="1879188" y="377955"/>
                </a:moveTo>
                <a:lnTo>
                  <a:pt x="1879427" y="378073"/>
                </a:lnTo>
                <a:lnTo>
                  <a:pt x="1879634" y="379503"/>
                </a:lnTo>
                <a:close/>
                <a:moveTo>
                  <a:pt x="1790545" y="370966"/>
                </a:moveTo>
                <a:cubicBezTo>
                  <a:pt x="1791978" y="376653"/>
                  <a:pt x="1799147" y="390865"/>
                  <a:pt x="1806314" y="402236"/>
                </a:cubicBezTo>
                <a:cubicBezTo>
                  <a:pt x="1813483" y="415027"/>
                  <a:pt x="1819217" y="426398"/>
                  <a:pt x="1823517" y="426398"/>
                </a:cubicBezTo>
                <a:cubicBezTo>
                  <a:pt x="1824951" y="429241"/>
                  <a:pt x="1819217" y="419291"/>
                  <a:pt x="1813483" y="406500"/>
                </a:cubicBezTo>
                <a:cubicBezTo>
                  <a:pt x="1806314" y="393708"/>
                  <a:pt x="1796279" y="379494"/>
                  <a:pt x="1790545" y="370966"/>
                </a:cubicBezTo>
                <a:close/>
                <a:moveTo>
                  <a:pt x="336892" y="370966"/>
                </a:moveTo>
                <a:cubicBezTo>
                  <a:pt x="325423" y="380916"/>
                  <a:pt x="303918" y="402235"/>
                  <a:pt x="283848" y="419291"/>
                </a:cubicBezTo>
                <a:cubicBezTo>
                  <a:pt x="263778" y="436348"/>
                  <a:pt x="243708" y="451981"/>
                  <a:pt x="235106" y="449139"/>
                </a:cubicBezTo>
                <a:cubicBezTo>
                  <a:pt x="248008" y="437768"/>
                  <a:pt x="265212" y="422134"/>
                  <a:pt x="283848" y="407920"/>
                </a:cubicBezTo>
                <a:cubicBezTo>
                  <a:pt x="302485" y="393707"/>
                  <a:pt x="321121" y="379494"/>
                  <a:pt x="336892" y="370966"/>
                </a:cubicBezTo>
                <a:close/>
                <a:moveTo>
                  <a:pt x="344956" y="363504"/>
                </a:moveTo>
                <a:cubicBezTo>
                  <a:pt x="346568" y="362438"/>
                  <a:pt x="346927" y="362438"/>
                  <a:pt x="345493" y="363859"/>
                </a:cubicBezTo>
                <a:cubicBezTo>
                  <a:pt x="344060" y="365280"/>
                  <a:pt x="339758" y="368123"/>
                  <a:pt x="336891" y="369544"/>
                </a:cubicBezTo>
                <a:cubicBezTo>
                  <a:pt x="340476" y="366702"/>
                  <a:pt x="343343" y="364570"/>
                  <a:pt x="344956" y="363504"/>
                </a:cubicBezTo>
                <a:close/>
                <a:moveTo>
                  <a:pt x="1134860" y="362794"/>
                </a:moveTo>
                <a:cubicBezTo>
                  <a:pt x="1132530" y="362794"/>
                  <a:pt x="1130380" y="363860"/>
                  <a:pt x="1129664" y="365281"/>
                </a:cubicBezTo>
                <a:cubicBezTo>
                  <a:pt x="1132531" y="366702"/>
                  <a:pt x="1135396" y="368125"/>
                  <a:pt x="1138265" y="368125"/>
                </a:cubicBezTo>
                <a:lnTo>
                  <a:pt x="1141132" y="366702"/>
                </a:lnTo>
                <a:cubicBezTo>
                  <a:pt x="1139699" y="363860"/>
                  <a:pt x="1137190" y="362794"/>
                  <a:pt x="1134860" y="362794"/>
                </a:cubicBezTo>
                <a:close/>
                <a:moveTo>
                  <a:pt x="364131" y="362438"/>
                </a:moveTo>
                <a:lnTo>
                  <a:pt x="344060" y="379493"/>
                </a:lnTo>
                <a:lnTo>
                  <a:pt x="342626" y="372388"/>
                </a:lnTo>
                <a:close/>
                <a:moveTo>
                  <a:pt x="1871519" y="361461"/>
                </a:moveTo>
                <a:cubicBezTo>
                  <a:pt x="1871900" y="361106"/>
                  <a:pt x="1872976" y="361727"/>
                  <a:pt x="1875126" y="363859"/>
                </a:cubicBezTo>
                <a:lnTo>
                  <a:pt x="1879188" y="377955"/>
                </a:lnTo>
                <a:lnTo>
                  <a:pt x="1876560" y="376653"/>
                </a:lnTo>
                <a:cubicBezTo>
                  <a:pt x="1875485" y="372388"/>
                  <a:pt x="1870377" y="362527"/>
                  <a:pt x="1871519" y="361461"/>
                </a:cubicBezTo>
                <a:close/>
                <a:moveTo>
                  <a:pt x="1769041" y="355332"/>
                </a:moveTo>
                <a:cubicBezTo>
                  <a:pt x="1770475" y="359596"/>
                  <a:pt x="1771908" y="363859"/>
                  <a:pt x="1773342" y="368123"/>
                </a:cubicBezTo>
                <a:cubicBezTo>
                  <a:pt x="1770475" y="368123"/>
                  <a:pt x="1770475" y="369546"/>
                  <a:pt x="1777642" y="383758"/>
                </a:cubicBezTo>
                <a:lnTo>
                  <a:pt x="1773342" y="368123"/>
                </a:lnTo>
                <a:cubicBezTo>
                  <a:pt x="1776209" y="369546"/>
                  <a:pt x="1780509" y="372389"/>
                  <a:pt x="1781944" y="372389"/>
                </a:cubicBezTo>
                <a:cubicBezTo>
                  <a:pt x="1783377" y="372389"/>
                  <a:pt x="1783377" y="372389"/>
                  <a:pt x="1780509" y="368123"/>
                </a:cubicBezTo>
                <a:cubicBezTo>
                  <a:pt x="1779077" y="365282"/>
                  <a:pt x="1776209" y="361018"/>
                  <a:pt x="1769041" y="355332"/>
                </a:cubicBezTo>
                <a:close/>
                <a:moveTo>
                  <a:pt x="1846455" y="302743"/>
                </a:moveTo>
                <a:cubicBezTo>
                  <a:pt x="1853623" y="315534"/>
                  <a:pt x="1853623" y="324062"/>
                  <a:pt x="1852189" y="328326"/>
                </a:cubicBezTo>
                <a:cubicBezTo>
                  <a:pt x="1850756" y="332591"/>
                  <a:pt x="1847888" y="334012"/>
                  <a:pt x="1846455" y="331169"/>
                </a:cubicBezTo>
                <a:cubicBezTo>
                  <a:pt x="1846455" y="322641"/>
                  <a:pt x="1846455" y="312693"/>
                  <a:pt x="1846455" y="302743"/>
                </a:cubicBezTo>
                <a:close/>
                <a:moveTo>
                  <a:pt x="434815" y="297805"/>
                </a:moveTo>
                <a:lnTo>
                  <a:pt x="420936" y="310205"/>
                </a:lnTo>
                <a:cubicBezTo>
                  <a:pt x="416098" y="314824"/>
                  <a:pt x="412156" y="319088"/>
                  <a:pt x="410005" y="322642"/>
                </a:cubicBezTo>
                <a:lnTo>
                  <a:pt x="408572" y="308428"/>
                </a:lnTo>
                <a:cubicBezTo>
                  <a:pt x="412873" y="308428"/>
                  <a:pt x="417532" y="307006"/>
                  <a:pt x="422549" y="304697"/>
                </a:cubicBezTo>
                <a:close/>
                <a:moveTo>
                  <a:pt x="1088089" y="294215"/>
                </a:moveTo>
                <a:cubicBezTo>
                  <a:pt x="1095258" y="297058"/>
                  <a:pt x="1096690" y="299900"/>
                  <a:pt x="1105292" y="301322"/>
                </a:cubicBezTo>
                <a:lnTo>
                  <a:pt x="1105292" y="309850"/>
                </a:lnTo>
                <a:cubicBezTo>
                  <a:pt x="1113893" y="316957"/>
                  <a:pt x="1118195" y="309850"/>
                  <a:pt x="1122495" y="307006"/>
                </a:cubicBezTo>
                <a:lnTo>
                  <a:pt x="1121061" y="312693"/>
                </a:lnTo>
                <a:cubicBezTo>
                  <a:pt x="1122495" y="314113"/>
                  <a:pt x="1122495" y="314113"/>
                  <a:pt x="1123929" y="314113"/>
                </a:cubicBezTo>
                <a:lnTo>
                  <a:pt x="1122495" y="318377"/>
                </a:lnTo>
                <a:cubicBezTo>
                  <a:pt x="1139698" y="311270"/>
                  <a:pt x="1136831" y="336855"/>
                  <a:pt x="1151167" y="328327"/>
                </a:cubicBezTo>
                <a:cubicBezTo>
                  <a:pt x="1149732" y="331169"/>
                  <a:pt x="1141132" y="331169"/>
                  <a:pt x="1135396" y="331169"/>
                </a:cubicBezTo>
                <a:cubicBezTo>
                  <a:pt x="1131096" y="336855"/>
                  <a:pt x="1138265" y="336855"/>
                  <a:pt x="1141132" y="341119"/>
                </a:cubicBezTo>
                <a:lnTo>
                  <a:pt x="1154034" y="338276"/>
                </a:lnTo>
                <a:cubicBezTo>
                  <a:pt x="1145432" y="349647"/>
                  <a:pt x="1165502" y="341119"/>
                  <a:pt x="1168370" y="352490"/>
                </a:cubicBezTo>
                <a:cubicBezTo>
                  <a:pt x="1155468" y="359597"/>
                  <a:pt x="1184140" y="378073"/>
                  <a:pt x="1182705" y="383759"/>
                </a:cubicBezTo>
                <a:cubicBezTo>
                  <a:pt x="1175538" y="393708"/>
                  <a:pt x="1172671" y="375230"/>
                  <a:pt x="1164068" y="379495"/>
                </a:cubicBezTo>
                <a:cubicBezTo>
                  <a:pt x="1161202" y="385180"/>
                  <a:pt x="1169804" y="385180"/>
                  <a:pt x="1171237" y="389444"/>
                </a:cubicBezTo>
                <a:lnTo>
                  <a:pt x="1156901" y="386601"/>
                </a:lnTo>
                <a:cubicBezTo>
                  <a:pt x="1151167" y="392287"/>
                  <a:pt x="1169804" y="392287"/>
                  <a:pt x="1162635" y="393708"/>
                </a:cubicBezTo>
                <a:cubicBezTo>
                  <a:pt x="1168370" y="402236"/>
                  <a:pt x="1168370" y="393708"/>
                  <a:pt x="1179838" y="396551"/>
                </a:cubicBezTo>
                <a:cubicBezTo>
                  <a:pt x="1175538" y="396551"/>
                  <a:pt x="1168370" y="400815"/>
                  <a:pt x="1172671" y="405079"/>
                </a:cubicBezTo>
                <a:cubicBezTo>
                  <a:pt x="1176971" y="406499"/>
                  <a:pt x="1179838" y="399394"/>
                  <a:pt x="1179838" y="405079"/>
                </a:cubicBezTo>
                <a:cubicBezTo>
                  <a:pt x="1165502" y="419293"/>
                  <a:pt x="1179838" y="430662"/>
                  <a:pt x="1171237" y="444876"/>
                </a:cubicBezTo>
                <a:lnTo>
                  <a:pt x="1178405" y="446297"/>
                </a:lnTo>
                <a:cubicBezTo>
                  <a:pt x="1175538" y="447719"/>
                  <a:pt x="1172671" y="447719"/>
                  <a:pt x="1174104" y="450560"/>
                </a:cubicBezTo>
                <a:lnTo>
                  <a:pt x="1178405" y="451983"/>
                </a:lnTo>
                <a:cubicBezTo>
                  <a:pt x="1176971" y="454826"/>
                  <a:pt x="1161202" y="466195"/>
                  <a:pt x="1159768" y="477566"/>
                </a:cubicBezTo>
                <a:lnTo>
                  <a:pt x="1169804" y="476145"/>
                </a:lnTo>
                <a:lnTo>
                  <a:pt x="1156901" y="481830"/>
                </a:lnTo>
                <a:lnTo>
                  <a:pt x="1169804" y="486094"/>
                </a:lnTo>
                <a:cubicBezTo>
                  <a:pt x="1156901" y="483252"/>
                  <a:pt x="1159768" y="497465"/>
                  <a:pt x="1152601" y="504572"/>
                </a:cubicBezTo>
                <a:lnTo>
                  <a:pt x="1159768" y="507415"/>
                </a:lnTo>
                <a:lnTo>
                  <a:pt x="1152601" y="510258"/>
                </a:lnTo>
                <a:lnTo>
                  <a:pt x="1158335" y="510258"/>
                </a:lnTo>
                <a:cubicBezTo>
                  <a:pt x="1155468" y="514522"/>
                  <a:pt x="1141132" y="515942"/>
                  <a:pt x="1143999" y="524470"/>
                </a:cubicBezTo>
                <a:cubicBezTo>
                  <a:pt x="1143999" y="518785"/>
                  <a:pt x="1155468" y="523049"/>
                  <a:pt x="1161202" y="525892"/>
                </a:cubicBezTo>
                <a:lnTo>
                  <a:pt x="1138265" y="537262"/>
                </a:lnTo>
                <a:cubicBezTo>
                  <a:pt x="1142565" y="540105"/>
                  <a:pt x="1141132" y="548633"/>
                  <a:pt x="1149732" y="545791"/>
                </a:cubicBezTo>
                <a:lnTo>
                  <a:pt x="1138265" y="548633"/>
                </a:lnTo>
                <a:lnTo>
                  <a:pt x="1143999" y="550055"/>
                </a:lnTo>
                <a:cubicBezTo>
                  <a:pt x="1143999" y="579902"/>
                  <a:pt x="1090956" y="581324"/>
                  <a:pt x="1106725" y="616858"/>
                </a:cubicBezTo>
                <a:lnTo>
                  <a:pt x="1109593" y="616858"/>
                </a:lnTo>
                <a:lnTo>
                  <a:pt x="1089523" y="625386"/>
                </a:lnTo>
                <a:cubicBezTo>
                  <a:pt x="1090956" y="628227"/>
                  <a:pt x="1100992" y="633913"/>
                  <a:pt x="1102425" y="639598"/>
                </a:cubicBezTo>
                <a:cubicBezTo>
                  <a:pt x="1092389" y="632491"/>
                  <a:pt x="1096690" y="646705"/>
                  <a:pt x="1086656" y="645284"/>
                </a:cubicBezTo>
                <a:cubicBezTo>
                  <a:pt x="1090956" y="650969"/>
                  <a:pt x="1095258" y="648126"/>
                  <a:pt x="1099558" y="649548"/>
                </a:cubicBezTo>
                <a:cubicBezTo>
                  <a:pt x="1105292" y="668024"/>
                  <a:pt x="1080922" y="669447"/>
                  <a:pt x="1082355" y="687923"/>
                </a:cubicBezTo>
                <a:cubicBezTo>
                  <a:pt x="1073753" y="666604"/>
                  <a:pt x="1078053" y="668024"/>
                  <a:pt x="1076620" y="655233"/>
                </a:cubicBezTo>
                <a:cubicBezTo>
                  <a:pt x="1063717" y="663761"/>
                  <a:pt x="1073753" y="670867"/>
                  <a:pt x="1065152" y="682238"/>
                </a:cubicBezTo>
                <a:lnTo>
                  <a:pt x="1072320" y="677974"/>
                </a:lnTo>
                <a:cubicBezTo>
                  <a:pt x="1086656" y="692188"/>
                  <a:pt x="1055117" y="693609"/>
                  <a:pt x="1072320" y="703558"/>
                </a:cubicBezTo>
                <a:cubicBezTo>
                  <a:pt x="1066586" y="707822"/>
                  <a:pt x="1052250" y="707822"/>
                  <a:pt x="1046516" y="713508"/>
                </a:cubicBezTo>
                <a:cubicBezTo>
                  <a:pt x="1046516" y="717772"/>
                  <a:pt x="1047949" y="719192"/>
                  <a:pt x="1050816" y="720615"/>
                </a:cubicBezTo>
                <a:lnTo>
                  <a:pt x="1060852" y="722035"/>
                </a:lnTo>
                <a:lnTo>
                  <a:pt x="1059417" y="724879"/>
                </a:lnTo>
                <a:cubicBezTo>
                  <a:pt x="1070886" y="724879"/>
                  <a:pt x="1079487" y="750462"/>
                  <a:pt x="1086656" y="741934"/>
                </a:cubicBezTo>
                <a:cubicBezTo>
                  <a:pt x="1092389" y="751884"/>
                  <a:pt x="1102425" y="751884"/>
                  <a:pt x="1108159" y="758990"/>
                </a:cubicBezTo>
                <a:lnTo>
                  <a:pt x="1112461" y="750462"/>
                </a:lnTo>
                <a:cubicBezTo>
                  <a:pt x="1115328" y="754726"/>
                  <a:pt x="1118195" y="760412"/>
                  <a:pt x="1122495" y="760412"/>
                </a:cubicBezTo>
                <a:cubicBezTo>
                  <a:pt x="1122495" y="758990"/>
                  <a:pt x="1122495" y="757569"/>
                  <a:pt x="1122495" y="756148"/>
                </a:cubicBezTo>
                <a:cubicBezTo>
                  <a:pt x="1133964" y="767519"/>
                  <a:pt x="1145432" y="771783"/>
                  <a:pt x="1156901" y="777467"/>
                </a:cubicBezTo>
                <a:cubicBezTo>
                  <a:pt x="1158335" y="771783"/>
                  <a:pt x="1159768" y="767519"/>
                  <a:pt x="1154034" y="763253"/>
                </a:cubicBezTo>
                <a:cubicBezTo>
                  <a:pt x="1168370" y="758990"/>
                  <a:pt x="1178405" y="785995"/>
                  <a:pt x="1195608"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1"/>
                  <a:pt x="1247217" y="803052"/>
                </a:cubicBezTo>
                <a:cubicBezTo>
                  <a:pt x="1258686" y="821528"/>
                  <a:pt x="1280189" y="827215"/>
                  <a:pt x="1295959" y="838584"/>
                </a:cubicBezTo>
                <a:lnTo>
                  <a:pt x="1301693" y="845691"/>
                </a:lnTo>
                <a:lnTo>
                  <a:pt x="1303126" y="844270"/>
                </a:lnTo>
                <a:lnTo>
                  <a:pt x="1298826" y="838584"/>
                </a:lnTo>
                <a:cubicBezTo>
                  <a:pt x="1305993" y="842849"/>
                  <a:pt x="1311728" y="848534"/>
                  <a:pt x="1314595" y="855641"/>
                </a:cubicBezTo>
                <a:cubicBezTo>
                  <a:pt x="1316029" y="852798"/>
                  <a:pt x="1321764" y="845691"/>
                  <a:pt x="1327498" y="844270"/>
                </a:cubicBezTo>
                <a:cubicBezTo>
                  <a:pt x="1323197" y="855641"/>
                  <a:pt x="1353303" y="844270"/>
                  <a:pt x="1356170" y="859905"/>
                </a:cubicBezTo>
                <a:cubicBezTo>
                  <a:pt x="1357603" y="858484"/>
                  <a:pt x="1353303" y="857062"/>
                  <a:pt x="1357603" y="854219"/>
                </a:cubicBezTo>
                <a:cubicBezTo>
                  <a:pt x="1379107" y="865589"/>
                  <a:pt x="1404911" y="892595"/>
                  <a:pt x="1435016" y="895438"/>
                </a:cubicBezTo>
                <a:cubicBezTo>
                  <a:pt x="1426414" y="918180"/>
                  <a:pt x="1450786" y="922444"/>
                  <a:pt x="1460820" y="938078"/>
                </a:cubicBezTo>
                <a:cubicBezTo>
                  <a:pt x="1470856" y="926708"/>
                  <a:pt x="1456520" y="928128"/>
                  <a:pt x="1456520" y="916757"/>
                </a:cubicBezTo>
                <a:cubicBezTo>
                  <a:pt x="1461896" y="921022"/>
                  <a:pt x="1464047" y="910895"/>
                  <a:pt x="1469019" y="912161"/>
                </a:cubicBezTo>
                <a:lnTo>
                  <a:pt x="1474695" y="917728"/>
                </a:lnTo>
                <a:lnTo>
                  <a:pt x="1474082" y="922799"/>
                </a:lnTo>
                <a:cubicBezTo>
                  <a:pt x="1473007" y="925996"/>
                  <a:pt x="1473007" y="928839"/>
                  <a:pt x="1479458" y="929549"/>
                </a:cubicBezTo>
                <a:lnTo>
                  <a:pt x="1483758" y="921021"/>
                </a:lnTo>
                <a:lnTo>
                  <a:pt x="1486625" y="935235"/>
                </a:lnTo>
                <a:cubicBezTo>
                  <a:pt x="1513864" y="940920"/>
                  <a:pt x="1532499" y="956555"/>
                  <a:pt x="1558304" y="956555"/>
                </a:cubicBezTo>
                <a:cubicBezTo>
                  <a:pt x="1558304" y="959398"/>
                  <a:pt x="1556871" y="963662"/>
                  <a:pt x="1552570" y="965082"/>
                </a:cubicBezTo>
                <a:cubicBezTo>
                  <a:pt x="1562605" y="969346"/>
                  <a:pt x="1566905" y="989246"/>
                  <a:pt x="1582676" y="984981"/>
                </a:cubicBezTo>
                <a:lnTo>
                  <a:pt x="1581241" y="980717"/>
                </a:lnTo>
                <a:cubicBezTo>
                  <a:pt x="1602746" y="980717"/>
                  <a:pt x="1594144" y="999195"/>
                  <a:pt x="1614215" y="1011987"/>
                </a:cubicBezTo>
                <a:cubicBezTo>
                  <a:pt x="1609913" y="1010566"/>
                  <a:pt x="1601311" y="999195"/>
                  <a:pt x="1595577" y="1009145"/>
                </a:cubicBezTo>
                <a:cubicBezTo>
                  <a:pt x="1594144" y="1016250"/>
                  <a:pt x="1605613" y="1020514"/>
                  <a:pt x="1611347" y="1016250"/>
                </a:cubicBezTo>
                <a:lnTo>
                  <a:pt x="1604179" y="1027621"/>
                </a:lnTo>
                <a:cubicBezTo>
                  <a:pt x="1604179" y="1019093"/>
                  <a:pt x="1595577" y="1016250"/>
                  <a:pt x="1591277" y="1010566"/>
                </a:cubicBezTo>
                <a:cubicBezTo>
                  <a:pt x="1592710" y="1011987"/>
                  <a:pt x="1591277" y="1014830"/>
                  <a:pt x="1591277" y="1017673"/>
                </a:cubicBezTo>
                <a:cubicBezTo>
                  <a:pt x="1586976" y="1011987"/>
                  <a:pt x="1579809" y="1009145"/>
                  <a:pt x="1574074" y="1002038"/>
                </a:cubicBezTo>
                <a:lnTo>
                  <a:pt x="1585543" y="1006302"/>
                </a:lnTo>
                <a:cubicBezTo>
                  <a:pt x="1586976" y="992088"/>
                  <a:pt x="1568340" y="997774"/>
                  <a:pt x="1565473" y="992088"/>
                </a:cubicBezTo>
                <a:cubicBezTo>
                  <a:pt x="1559738" y="1003459"/>
                  <a:pt x="1566905" y="1004880"/>
                  <a:pt x="1556871" y="1010566"/>
                </a:cubicBezTo>
                <a:cubicBezTo>
                  <a:pt x="1536801" y="1006302"/>
                  <a:pt x="1551137" y="993510"/>
                  <a:pt x="1538234" y="976453"/>
                </a:cubicBezTo>
                <a:lnTo>
                  <a:pt x="1542535" y="973612"/>
                </a:lnTo>
                <a:cubicBezTo>
                  <a:pt x="1536801" y="969346"/>
                  <a:pt x="1538234" y="956555"/>
                  <a:pt x="1526765" y="960819"/>
                </a:cubicBezTo>
                <a:cubicBezTo>
                  <a:pt x="1523898" y="967925"/>
                  <a:pt x="1529632" y="970769"/>
                  <a:pt x="1531067" y="975032"/>
                </a:cubicBezTo>
                <a:cubicBezTo>
                  <a:pt x="1528199" y="977876"/>
                  <a:pt x="1526765" y="957977"/>
                  <a:pt x="1518164" y="962241"/>
                </a:cubicBezTo>
                <a:cubicBezTo>
                  <a:pt x="1519598" y="973612"/>
                  <a:pt x="1531067" y="983560"/>
                  <a:pt x="1539668" y="987824"/>
                </a:cubicBezTo>
                <a:cubicBezTo>
                  <a:pt x="1538234" y="990667"/>
                  <a:pt x="1535367" y="993510"/>
                  <a:pt x="1535367" y="999195"/>
                </a:cubicBezTo>
                <a:cubicBezTo>
                  <a:pt x="1512429" y="979296"/>
                  <a:pt x="1488059" y="953713"/>
                  <a:pt x="1459388" y="948027"/>
                </a:cubicBezTo>
                <a:cubicBezTo>
                  <a:pt x="1466555" y="967925"/>
                  <a:pt x="1452219" y="946606"/>
                  <a:pt x="1449352" y="962241"/>
                </a:cubicBezTo>
                <a:cubicBezTo>
                  <a:pt x="1452219" y="950870"/>
                  <a:pt x="1439317" y="956555"/>
                  <a:pt x="1433583" y="949449"/>
                </a:cubicBezTo>
                <a:cubicBezTo>
                  <a:pt x="1424982" y="959398"/>
                  <a:pt x="1443617" y="965082"/>
                  <a:pt x="1435016" y="969346"/>
                </a:cubicBezTo>
                <a:cubicBezTo>
                  <a:pt x="1422114" y="960819"/>
                  <a:pt x="1412079" y="932392"/>
                  <a:pt x="1392008" y="928128"/>
                </a:cubicBezTo>
                <a:cubicBezTo>
                  <a:pt x="1390576" y="933814"/>
                  <a:pt x="1394876" y="935235"/>
                  <a:pt x="1394876" y="938078"/>
                </a:cubicBezTo>
                <a:cubicBezTo>
                  <a:pt x="1384841" y="929549"/>
                  <a:pt x="1380540" y="896859"/>
                  <a:pt x="1364771" y="911073"/>
                </a:cubicBezTo>
                <a:cubicBezTo>
                  <a:pt x="1367638" y="919601"/>
                  <a:pt x="1371938" y="929549"/>
                  <a:pt x="1374805" y="938078"/>
                </a:cubicBezTo>
                <a:cubicBezTo>
                  <a:pt x="1373373" y="938078"/>
                  <a:pt x="1370505" y="938078"/>
                  <a:pt x="1366204" y="939499"/>
                </a:cubicBezTo>
                <a:lnTo>
                  <a:pt x="1367638"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1"/>
                  <a:pt x="1298826" y="921021"/>
                  <a:pt x="1314595" y="928128"/>
                </a:cubicBezTo>
                <a:cubicBezTo>
                  <a:pt x="1320329" y="919601"/>
                  <a:pt x="1305993" y="912494"/>
                  <a:pt x="1311728" y="913916"/>
                </a:cubicBezTo>
                <a:cubicBezTo>
                  <a:pt x="1317462" y="919601"/>
                  <a:pt x="1333232" y="916757"/>
                  <a:pt x="1334665" y="928128"/>
                </a:cubicBezTo>
                <a:lnTo>
                  <a:pt x="1317462" y="919601"/>
                </a:lnTo>
                <a:cubicBezTo>
                  <a:pt x="1311728" y="935235"/>
                  <a:pt x="1324631" y="923864"/>
                  <a:pt x="1324631" y="932392"/>
                </a:cubicBezTo>
                <a:cubicBezTo>
                  <a:pt x="1314595" y="942342"/>
                  <a:pt x="1310295" y="923864"/>
                  <a:pt x="1300259" y="928128"/>
                </a:cubicBezTo>
                <a:lnTo>
                  <a:pt x="1301693" y="929549"/>
                </a:lnTo>
                <a:cubicBezTo>
                  <a:pt x="1288791" y="921021"/>
                  <a:pt x="1290225" y="925285"/>
                  <a:pt x="1278756" y="912494"/>
                </a:cubicBezTo>
                <a:cubicBezTo>
                  <a:pt x="1283056" y="899702"/>
                  <a:pt x="1287358" y="906809"/>
                  <a:pt x="1295959" y="903966"/>
                </a:cubicBezTo>
                <a:cubicBezTo>
                  <a:pt x="1274455" y="892595"/>
                  <a:pt x="1254385" y="854219"/>
                  <a:pt x="1221413" y="868433"/>
                </a:cubicBezTo>
                <a:lnTo>
                  <a:pt x="1230014" y="885488"/>
                </a:lnTo>
                <a:cubicBezTo>
                  <a:pt x="1219979" y="884067"/>
                  <a:pt x="1211377" y="865589"/>
                  <a:pt x="1204210" y="882646"/>
                </a:cubicBezTo>
                <a:cubicBezTo>
                  <a:pt x="1217111" y="881224"/>
                  <a:pt x="1207077" y="891174"/>
                  <a:pt x="1211377" y="895438"/>
                </a:cubicBezTo>
                <a:lnTo>
                  <a:pt x="1214244" y="898281"/>
                </a:lnTo>
                <a:cubicBezTo>
                  <a:pt x="1214244" y="898281"/>
                  <a:pt x="1217111" y="902545"/>
                  <a:pt x="1214244" y="903966"/>
                </a:cubicBezTo>
                <a:cubicBezTo>
                  <a:pt x="1209944" y="891174"/>
                  <a:pt x="1199908" y="882646"/>
                  <a:pt x="1194174" y="874117"/>
                </a:cubicBezTo>
                <a:cubicBezTo>
                  <a:pt x="1195608" y="879803"/>
                  <a:pt x="1185573" y="882646"/>
                  <a:pt x="1184140" y="884067"/>
                </a:cubicBezTo>
                <a:cubicBezTo>
                  <a:pt x="1176971" y="876960"/>
                  <a:pt x="1187007" y="875540"/>
                  <a:pt x="1189874" y="871276"/>
                </a:cubicBezTo>
                <a:cubicBezTo>
                  <a:pt x="1185573" y="868433"/>
                  <a:pt x="1182705" y="857062"/>
                  <a:pt x="1175538" y="864169"/>
                </a:cubicBezTo>
                <a:cubicBezTo>
                  <a:pt x="1166937" y="868433"/>
                  <a:pt x="1179838" y="875540"/>
                  <a:pt x="1178405" y="882646"/>
                </a:cubicBezTo>
                <a:lnTo>
                  <a:pt x="1159768" y="859905"/>
                </a:lnTo>
                <a:lnTo>
                  <a:pt x="1159768" y="862748"/>
                </a:lnTo>
                <a:cubicBezTo>
                  <a:pt x="1158335" y="859905"/>
                  <a:pt x="1155468" y="855641"/>
                  <a:pt x="1152601" y="857062"/>
                </a:cubicBezTo>
                <a:lnTo>
                  <a:pt x="1151636" y="862322"/>
                </a:lnTo>
                <a:lnTo>
                  <a:pt x="1144906" y="858145"/>
                </a:lnTo>
                <a:cubicBezTo>
                  <a:pt x="1142117" y="853564"/>
                  <a:pt x="1139833" y="848334"/>
                  <a:pt x="1135935" y="846802"/>
                </a:cubicBezTo>
                <a:lnTo>
                  <a:pt x="1125761" y="849836"/>
                </a:lnTo>
                <a:lnTo>
                  <a:pt x="1125362" y="849955"/>
                </a:lnTo>
                <a:lnTo>
                  <a:pt x="1121061" y="841427"/>
                </a:lnTo>
                <a:cubicBezTo>
                  <a:pt x="1119628" y="841427"/>
                  <a:pt x="1116761" y="844270"/>
                  <a:pt x="1118195" y="845691"/>
                </a:cubicBezTo>
                <a:lnTo>
                  <a:pt x="1113893" y="837163"/>
                </a:lnTo>
                <a:cubicBezTo>
                  <a:pt x="1106368" y="828635"/>
                  <a:pt x="1105292" y="839295"/>
                  <a:pt x="1102806" y="845758"/>
                </a:cubicBezTo>
                <a:lnTo>
                  <a:pt x="1101310" y="847690"/>
                </a:lnTo>
                <a:lnTo>
                  <a:pt x="1099558" y="849955"/>
                </a:lnTo>
                <a:cubicBezTo>
                  <a:pt x="1093823" y="849955"/>
                  <a:pt x="1089523" y="854219"/>
                  <a:pt x="1090956" y="857062"/>
                </a:cubicBezTo>
                <a:lnTo>
                  <a:pt x="1080922" y="842849"/>
                </a:lnTo>
                <a:cubicBezTo>
                  <a:pt x="1080922" y="828635"/>
                  <a:pt x="1062284" y="818685"/>
                  <a:pt x="1070886" y="798787"/>
                </a:cubicBezTo>
                <a:cubicBezTo>
                  <a:pt x="1066586" y="798787"/>
                  <a:pt x="1062284" y="800209"/>
                  <a:pt x="1062284" y="804473"/>
                </a:cubicBezTo>
                <a:cubicBezTo>
                  <a:pt x="1053683" y="798787"/>
                  <a:pt x="1057985" y="820108"/>
                  <a:pt x="1043649" y="810158"/>
                </a:cubicBezTo>
                <a:cubicBezTo>
                  <a:pt x="1042214" y="813001"/>
                  <a:pt x="1045081" y="813001"/>
                  <a:pt x="1046516" y="815844"/>
                </a:cubicBezTo>
                <a:cubicBezTo>
                  <a:pt x="1042214" y="814421"/>
                  <a:pt x="1040781" y="813001"/>
                  <a:pt x="1040781" y="810158"/>
                </a:cubicBezTo>
                <a:cubicBezTo>
                  <a:pt x="1040781" y="813001"/>
                  <a:pt x="1039347" y="814421"/>
                  <a:pt x="1036480" y="817265"/>
                </a:cubicBezTo>
                <a:cubicBezTo>
                  <a:pt x="1039347" y="810158"/>
                  <a:pt x="1032180" y="808737"/>
                  <a:pt x="1027879" y="808737"/>
                </a:cubicBezTo>
                <a:lnTo>
                  <a:pt x="1027879" y="822951"/>
                </a:lnTo>
                <a:cubicBezTo>
                  <a:pt x="1026446" y="815844"/>
                  <a:pt x="1025011" y="813001"/>
                  <a:pt x="1017844" y="811580"/>
                </a:cubicBezTo>
                <a:lnTo>
                  <a:pt x="1013543" y="820108"/>
                </a:lnTo>
                <a:cubicBezTo>
                  <a:pt x="1003508" y="813001"/>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5"/>
                  <a:pt x="974837" y="825792"/>
                  <a:pt x="969102" y="828635"/>
                </a:cubicBezTo>
                <a:lnTo>
                  <a:pt x="977702" y="832899"/>
                </a:lnTo>
                <a:cubicBezTo>
                  <a:pt x="974837" y="834320"/>
                  <a:pt x="969102" y="835742"/>
                  <a:pt x="969102" y="838584"/>
                </a:cubicBezTo>
                <a:cubicBezTo>
                  <a:pt x="970535" y="840006"/>
                  <a:pt x="971969" y="840006"/>
                  <a:pt x="973402" y="840006"/>
                </a:cubicBezTo>
                <a:cubicBezTo>
                  <a:pt x="963367" y="845691"/>
                  <a:pt x="959067" y="854219"/>
                  <a:pt x="954767" y="861326"/>
                </a:cubicBezTo>
                <a:cubicBezTo>
                  <a:pt x="960501" y="864169"/>
                  <a:pt x="964801" y="865589"/>
                  <a:pt x="969102" y="862748"/>
                </a:cubicBezTo>
                <a:cubicBezTo>
                  <a:pt x="973402" y="874117"/>
                  <a:pt x="947598" y="876960"/>
                  <a:pt x="944731" y="889752"/>
                </a:cubicBezTo>
                <a:lnTo>
                  <a:pt x="949031" y="891174"/>
                </a:lnTo>
                <a:lnTo>
                  <a:pt x="938996" y="894017"/>
                </a:lnTo>
                <a:cubicBezTo>
                  <a:pt x="943298" y="894017"/>
                  <a:pt x="944731" y="896859"/>
                  <a:pt x="949031" y="898281"/>
                </a:cubicBezTo>
                <a:cubicBezTo>
                  <a:pt x="944731" y="909651"/>
                  <a:pt x="937564" y="922444"/>
                  <a:pt x="917493" y="919601"/>
                </a:cubicBezTo>
                <a:cubicBezTo>
                  <a:pt x="923228" y="918180"/>
                  <a:pt x="924661" y="929549"/>
                  <a:pt x="934695" y="926708"/>
                </a:cubicBezTo>
                <a:cubicBezTo>
                  <a:pt x="917493" y="930971"/>
                  <a:pt x="913192" y="946606"/>
                  <a:pt x="903158" y="956555"/>
                </a:cubicBezTo>
                <a:lnTo>
                  <a:pt x="895989" y="959398"/>
                </a:lnTo>
                <a:lnTo>
                  <a:pt x="897423" y="960819"/>
                </a:lnTo>
                <a:lnTo>
                  <a:pt x="901723" y="959398"/>
                </a:lnTo>
                <a:cubicBezTo>
                  <a:pt x="897423" y="963662"/>
                  <a:pt x="893122" y="966505"/>
                  <a:pt x="885955" y="967925"/>
                </a:cubicBezTo>
                <a:cubicBezTo>
                  <a:pt x="888822" y="969346"/>
                  <a:pt x="895989" y="975032"/>
                  <a:pt x="897423" y="979296"/>
                </a:cubicBezTo>
                <a:cubicBezTo>
                  <a:pt x="887387" y="973612"/>
                  <a:pt x="900290" y="997774"/>
                  <a:pt x="884520" y="997774"/>
                </a:cubicBezTo>
                <a:cubicBezTo>
                  <a:pt x="887387" y="1000616"/>
                  <a:pt x="887387" y="996352"/>
                  <a:pt x="890255" y="1000616"/>
                </a:cubicBezTo>
                <a:cubicBezTo>
                  <a:pt x="881653" y="1014830"/>
                  <a:pt x="855849" y="1029044"/>
                  <a:pt x="854416" y="1050363"/>
                </a:cubicBezTo>
                <a:cubicBezTo>
                  <a:pt x="832911" y="1040413"/>
                  <a:pt x="830044" y="1057470"/>
                  <a:pt x="815708" y="1061734"/>
                </a:cubicBezTo>
                <a:cubicBezTo>
                  <a:pt x="827177" y="1071682"/>
                  <a:pt x="825744" y="1060311"/>
                  <a:pt x="835778" y="1063155"/>
                </a:cubicBezTo>
                <a:cubicBezTo>
                  <a:pt x="830044" y="1065998"/>
                  <a:pt x="848681" y="1071682"/>
                  <a:pt x="834346" y="1075946"/>
                </a:cubicBezTo>
                <a:cubicBezTo>
                  <a:pt x="837213" y="1077368"/>
                  <a:pt x="837213" y="1077368"/>
                  <a:pt x="838646" y="1077368"/>
                </a:cubicBezTo>
                <a:cubicBezTo>
                  <a:pt x="834346" y="1080212"/>
                  <a:pt x="825744" y="1068841"/>
                  <a:pt x="824310" y="1077368"/>
                </a:cubicBezTo>
                <a:lnTo>
                  <a:pt x="832911" y="1083053"/>
                </a:lnTo>
                <a:lnTo>
                  <a:pt x="818575" y="1081632"/>
                </a:lnTo>
                <a:cubicBezTo>
                  <a:pt x="814275" y="1100110"/>
                  <a:pt x="799940" y="1110059"/>
                  <a:pt x="799940" y="1129957"/>
                </a:cubicBezTo>
                <a:cubicBezTo>
                  <a:pt x="798505" y="1129957"/>
                  <a:pt x="794205" y="1127114"/>
                  <a:pt x="792771" y="1124273"/>
                </a:cubicBezTo>
                <a:cubicBezTo>
                  <a:pt x="789904" y="1131378"/>
                  <a:pt x="771268" y="1129957"/>
                  <a:pt x="775568" y="1142749"/>
                </a:cubicBezTo>
                <a:lnTo>
                  <a:pt x="779869" y="1142749"/>
                </a:lnTo>
                <a:cubicBezTo>
                  <a:pt x="779869" y="1152699"/>
                  <a:pt x="774135" y="1152699"/>
                  <a:pt x="766966" y="1154120"/>
                </a:cubicBezTo>
                <a:lnTo>
                  <a:pt x="738295" y="1161227"/>
                </a:lnTo>
                <a:cubicBezTo>
                  <a:pt x="735428" y="1154120"/>
                  <a:pt x="733995" y="1147013"/>
                  <a:pt x="729693" y="1139907"/>
                </a:cubicBezTo>
                <a:cubicBezTo>
                  <a:pt x="731128" y="1141328"/>
                  <a:pt x="732560"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0" y="1132800"/>
                </a:lnTo>
                <a:cubicBezTo>
                  <a:pt x="732560" y="1131378"/>
                  <a:pt x="731128" y="1129957"/>
                  <a:pt x="731128" y="1128536"/>
                </a:cubicBezTo>
                <a:lnTo>
                  <a:pt x="754065" y="1122850"/>
                </a:lnTo>
                <a:cubicBezTo>
                  <a:pt x="752631" y="1122850"/>
                  <a:pt x="751198" y="1121429"/>
                  <a:pt x="749763" y="1118586"/>
                </a:cubicBezTo>
                <a:cubicBezTo>
                  <a:pt x="752631" y="1104374"/>
                  <a:pt x="765534" y="1118586"/>
                  <a:pt x="781302" y="1112902"/>
                </a:cubicBezTo>
                <a:lnTo>
                  <a:pt x="784169" y="1117166"/>
                </a:lnTo>
                <a:cubicBezTo>
                  <a:pt x="787037" y="1114323"/>
                  <a:pt x="799940" y="1118586"/>
                  <a:pt x="795638" y="1108638"/>
                </a:cubicBezTo>
                <a:lnTo>
                  <a:pt x="787685" y="1107095"/>
                </a:lnTo>
                <a:lnTo>
                  <a:pt x="792771" y="1101531"/>
                </a:lnTo>
                <a:cubicBezTo>
                  <a:pt x="781302" y="1098688"/>
                  <a:pt x="771268" y="1105795"/>
                  <a:pt x="768401" y="1111479"/>
                </a:cubicBezTo>
                <a:cubicBezTo>
                  <a:pt x="766966" y="1110059"/>
                  <a:pt x="762666" y="1107216"/>
                  <a:pt x="758365" y="1105795"/>
                </a:cubicBezTo>
                <a:cubicBezTo>
                  <a:pt x="767684" y="1099399"/>
                  <a:pt x="778077" y="1093358"/>
                  <a:pt x="786679" y="1086252"/>
                </a:cubicBezTo>
                <a:lnTo>
                  <a:pt x="801661" y="1064121"/>
                </a:lnTo>
                <a:lnTo>
                  <a:pt x="797967" y="1067241"/>
                </a:lnTo>
                <a:cubicBezTo>
                  <a:pt x="794921" y="1067774"/>
                  <a:pt x="791337" y="1068129"/>
                  <a:pt x="789903" y="1070261"/>
                </a:cubicBezTo>
                <a:cubicBezTo>
                  <a:pt x="791336" y="1067420"/>
                  <a:pt x="794205" y="1065997"/>
                  <a:pt x="787036" y="1063155"/>
                </a:cubicBezTo>
                <a:lnTo>
                  <a:pt x="802315" y="1063155"/>
                </a:lnTo>
                <a:lnTo>
                  <a:pt x="804240" y="1060311"/>
                </a:lnTo>
                <a:cubicBezTo>
                  <a:pt x="785604" y="1061734"/>
                  <a:pt x="807107" y="1056048"/>
                  <a:pt x="791338" y="1050363"/>
                </a:cubicBezTo>
                <a:cubicBezTo>
                  <a:pt x="801372" y="1054627"/>
                  <a:pt x="795638" y="1044678"/>
                  <a:pt x="802807" y="1041835"/>
                </a:cubicBezTo>
                <a:cubicBezTo>
                  <a:pt x="792771" y="1034728"/>
                  <a:pt x="788471" y="1047520"/>
                  <a:pt x="784169" y="1038992"/>
                </a:cubicBezTo>
                <a:cubicBezTo>
                  <a:pt x="792771" y="1030464"/>
                  <a:pt x="818575" y="1029044"/>
                  <a:pt x="821443" y="1014830"/>
                </a:cubicBezTo>
                <a:cubicBezTo>
                  <a:pt x="817143" y="1013409"/>
                  <a:pt x="815708" y="1016250"/>
                  <a:pt x="812841" y="1014830"/>
                </a:cubicBezTo>
                <a:cubicBezTo>
                  <a:pt x="820010" y="1009145"/>
                  <a:pt x="850114" y="1011987"/>
                  <a:pt x="837213" y="997774"/>
                </a:cubicBezTo>
                <a:cubicBezTo>
                  <a:pt x="828611" y="997774"/>
                  <a:pt x="820010" y="997774"/>
                  <a:pt x="811408" y="999195"/>
                </a:cubicBezTo>
                <a:cubicBezTo>
                  <a:pt x="811408" y="997774"/>
                  <a:pt x="811408" y="996352"/>
                  <a:pt x="809974" y="992088"/>
                </a:cubicBezTo>
                <a:lnTo>
                  <a:pt x="799940" y="990667"/>
                </a:lnTo>
                <a:cubicBezTo>
                  <a:pt x="804240" y="979296"/>
                  <a:pt x="821443" y="992088"/>
                  <a:pt x="834346" y="992088"/>
                </a:cubicBezTo>
                <a:lnTo>
                  <a:pt x="827177" y="980717"/>
                </a:lnTo>
                <a:cubicBezTo>
                  <a:pt x="825744" y="966505"/>
                  <a:pt x="838646" y="959398"/>
                  <a:pt x="857283" y="960819"/>
                </a:cubicBezTo>
                <a:cubicBezTo>
                  <a:pt x="858716" y="957977"/>
                  <a:pt x="863017" y="949449"/>
                  <a:pt x="851549" y="948027"/>
                </a:cubicBezTo>
                <a:cubicBezTo>
                  <a:pt x="835778" y="945184"/>
                  <a:pt x="824310" y="943763"/>
                  <a:pt x="818575" y="953713"/>
                </a:cubicBezTo>
                <a:cubicBezTo>
                  <a:pt x="827177" y="960819"/>
                  <a:pt x="834346" y="950870"/>
                  <a:pt x="832911" y="955134"/>
                </a:cubicBezTo>
                <a:cubicBezTo>
                  <a:pt x="828611" y="957977"/>
                  <a:pt x="831478" y="970769"/>
                  <a:pt x="821443" y="969346"/>
                </a:cubicBezTo>
                <a:lnTo>
                  <a:pt x="828611" y="957977"/>
                </a:lnTo>
                <a:cubicBezTo>
                  <a:pt x="814275" y="950870"/>
                  <a:pt x="825744" y="962241"/>
                  <a:pt x="817143" y="960819"/>
                </a:cubicBezTo>
                <a:cubicBezTo>
                  <a:pt x="807107" y="952291"/>
                  <a:pt x="824310" y="952291"/>
                  <a:pt x="820010" y="943763"/>
                </a:cubicBezTo>
                <a:lnTo>
                  <a:pt x="818575" y="943763"/>
                </a:lnTo>
                <a:cubicBezTo>
                  <a:pt x="827177" y="935235"/>
                  <a:pt x="822877" y="935235"/>
                  <a:pt x="834346" y="929549"/>
                </a:cubicBezTo>
                <a:cubicBezTo>
                  <a:pt x="847247" y="935235"/>
                  <a:pt x="840080" y="936656"/>
                  <a:pt x="842947" y="943763"/>
                </a:cubicBezTo>
                <a:cubicBezTo>
                  <a:pt x="851549" y="928128"/>
                  <a:pt x="887387" y="921021"/>
                  <a:pt x="873052" y="894017"/>
                </a:cubicBezTo>
                <a:lnTo>
                  <a:pt x="857283" y="896859"/>
                </a:lnTo>
                <a:cubicBezTo>
                  <a:pt x="858716" y="889752"/>
                  <a:pt x="875919" y="886910"/>
                  <a:pt x="858716" y="878383"/>
                </a:cubicBezTo>
                <a:cubicBezTo>
                  <a:pt x="860150" y="886910"/>
                  <a:pt x="851549" y="879803"/>
                  <a:pt x="847247" y="881224"/>
                </a:cubicBezTo>
                <a:lnTo>
                  <a:pt x="848681" y="881224"/>
                </a:lnTo>
                <a:cubicBezTo>
                  <a:pt x="847247" y="881224"/>
                  <a:pt x="844380" y="882646"/>
                  <a:pt x="842947" y="879803"/>
                </a:cubicBezTo>
                <a:cubicBezTo>
                  <a:pt x="854416" y="879803"/>
                  <a:pt x="861583" y="874117"/>
                  <a:pt x="870184" y="871276"/>
                </a:cubicBezTo>
                <a:cubicBezTo>
                  <a:pt x="864450" y="872696"/>
                  <a:pt x="861583" y="864169"/>
                  <a:pt x="860150" y="862748"/>
                </a:cubicBezTo>
                <a:cubicBezTo>
                  <a:pt x="864450" y="859905"/>
                  <a:pt x="867317" y="867012"/>
                  <a:pt x="871619" y="869853"/>
                </a:cubicBezTo>
                <a:cubicBezTo>
                  <a:pt x="873052" y="868433"/>
                  <a:pt x="884520" y="868433"/>
                  <a:pt x="877353" y="861326"/>
                </a:cubicBezTo>
                <a:cubicBezTo>
                  <a:pt x="873052" y="852798"/>
                  <a:pt x="867317" y="861326"/>
                  <a:pt x="860150" y="859905"/>
                </a:cubicBezTo>
                <a:lnTo>
                  <a:pt x="881653" y="849955"/>
                </a:lnTo>
                <a:lnTo>
                  <a:pt x="878786" y="849955"/>
                </a:lnTo>
                <a:cubicBezTo>
                  <a:pt x="883087"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7" y="818685"/>
                </a:cubicBezTo>
                <a:lnTo>
                  <a:pt x="895989" y="817265"/>
                </a:lnTo>
                <a:cubicBezTo>
                  <a:pt x="906025" y="811580"/>
                  <a:pt x="884520" y="808737"/>
                  <a:pt x="883087" y="804473"/>
                </a:cubicBezTo>
                <a:cubicBezTo>
                  <a:pt x="883087" y="801630"/>
                  <a:pt x="878786" y="795945"/>
                  <a:pt x="875919" y="797366"/>
                </a:cubicBezTo>
                <a:lnTo>
                  <a:pt x="888822" y="791681"/>
                </a:lnTo>
                <a:cubicBezTo>
                  <a:pt x="901723" y="794523"/>
                  <a:pt x="911759" y="781731"/>
                  <a:pt x="930395" y="791681"/>
                </a:cubicBezTo>
                <a:cubicBezTo>
                  <a:pt x="930395" y="788838"/>
                  <a:pt x="927528" y="784574"/>
                  <a:pt x="924661" y="784574"/>
                </a:cubicBezTo>
                <a:cubicBezTo>
                  <a:pt x="927528" y="781731"/>
                  <a:pt x="924661" y="780310"/>
                  <a:pt x="921793" y="778888"/>
                </a:cubicBezTo>
                <a:lnTo>
                  <a:pt x="913192" y="778888"/>
                </a:lnTo>
                <a:cubicBezTo>
                  <a:pt x="914626" y="778888"/>
                  <a:pt x="916059" y="777467"/>
                  <a:pt x="916059" y="776047"/>
                </a:cubicBezTo>
                <a:cubicBezTo>
                  <a:pt x="916059" y="776047"/>
                  <a:pt x="916059" y="774624"/>
                  <a:pt x="916059" y="773203"/>
                </a:cubicBezTo>
                <a:cubicBezTo>
                  <a:pt x="916059" y="771783"/>
                  <a:pt x="916059" y="771783"/>
                  <a:pt x="916059" y="770360"/>
                </a:cubicBezTo>
                <a:lnTo>
                  <a:pt x="911759" y="771783"/>
                </a:lnTo>
                <a:lnTo>
                  <a:pt x="908892" y="776047"/>
                </a:lnTo>
                <a:cubicBezTo>
                  <a:pt x="917493" y="751884"/>
                  <a:pt x="871619" y="780310"/>
                  <a:pt x="874486" y="749041"/>
                </a:cubicBezTo>
                <a:cubicBezTo>
                  <a:pt x="878786" y="753305"/>
                  <a:pt x="887387" y="746198"/>
                  <a:pt x="884520" y="760412"/>
                </a:cubicBezTo>
                <a:cubicBezTo>
                  <a:pt x="897423" y="758990"/>
                  <a:pt x="890255" y="741934"/>
                  <a:pt x="898856" y="736249"/>
                </a:cubicBezTo>
                <a:cubicBezTo>
                  <a:pt x="887387" y="720615"/>
                  <a:pt x="857283" y="724879"/>
                  <a:pt x="847247" y="700716"/>
                </a:cubicBezTo>
                <a:cubicBezTo>
                  <a:pt x="847247" y="704980"/>
                  <a:pt x="849039" y="707823"/>
                  <a:pt x="850473" y="710843"/>
                </a:cubicBezTo>
                <a:lnTo>
                  <a:pt x="850774" y="713968"/>
                </a:lnTo>
                <a:lnTo>
                  <a:pt x="845814" y="707822"/>
                </a:lnTo>
                <a:lnTo>
                  <a:pt x="844380" y="709244"/>
                </a:lnTo>
                <a:lnTo>
                  <a:pt x="850810" y="714342"/>
                </a:lnTo>
                <a:lnTo>
                  <a:pt x="851549" y="722035"/>
                </a:lnTo>
                <a:cubicBezTo>
                  <a:pt x="837213" y="720615"/>
                  <a:pt x="831478" y="692188"/>
                  <a:pt x="820010" y="677974"/>
                </a:cubicBezTo>
                <a:lnTo>
                  <a:pt x="817143" y="692188"/>
                </a:lnTo>
                <a:cubicBezTo>
                  <a:pt x="809974" y="676554"/>
                  <a:pt x="809974" y="695030"/>
                  <a:pt x="798505" y="685081"/>
                </a:cubicBezTo>
                <a:cubicBezTo>
                  <a:pt x="799940" y="683659"/>
                  <a:pt x="802807" y="680818"/>
                  <a:pt x="799940" y="679395"/>
                </a:cubicBezTo>
                <a:cubicBezTo>
                  <a:pt x="788471" y="675131"/>
                  <a:pt x="794205" y="689345"/>
                  <a:pt x="785604" y="689345"/>
                </a:cubicBezTo>
                <a:cubicBezTo>
                  <a:pt x="781302" y="665183"/>
                  <a:pt x="774135" y="699294"/>
                  <a:pt x="761232" y="682238"/>
                </a:cubicBezTo>
                <a:lnTo>
                  <a:pt x="761232" y="686502"/>
                </a:lnTo>
                <a:cubicBezTo>
                  <a:pt x="756215" y="680106"/>
                  <a:pt x="747614" y="679396"/>
                  <a:pt x="738295" y="679751"/>
                </a:cubicBezTo>
                <a:lnTo>
                  <a:pt x="718708" y="679495"/>
                </a:lnTo>
                <a:lnTo>
                  <a:pt x="722951" y="678396"/>
                </a:lnTo>
                <a:cubicBezTo>
                  <a:pt x="724407" y="677352"/>
                  <a:pt x="725751" y="675486"/>
                  <a:pt x="726826" y="672288"/>
                </a:cubicBezTo>
                <a:lnTo>
                  <a:pt x="709623" y="660919"/>
                </a:lnTo>
                <a:cubicBezTo>
                  <a:pt x="706756" y="663761"/>
                  <a:pt x="699589" y="660919"/>
                  <a:pt x="701022" y="669447"/>
                </a:cubicBezTo>
                <a:cubicBezTo>
                  <a:pt x="702456" y="672288"/>
                  <a:pt x="706756" y="670867"/>
                  <a:pt x="708190" y="670867"/>
                </a:cubicBezTo>
                <a:lnTo>
                  <a:pt x="703889" y="675131"/>
                </a:lnTo>
                <a:cubicBezTo>
                  <a:pt x="689553" y="660919"/>
                  <a:pt x="712490" y="658076"/>
                  <a:pt x="716792" y="646705"/>
                </a:cubicBezTo>
                <a:cubicBezTo>
                  <a:pt x="705323" y="646705"/>
                  <a:pt x="706756" y="635334"/>
                  <a:pt x="701022" y="632491"/>
                </a:cubicBezTo>
                <a:cubicBezTo>
                  <a:pt x="692420" y="642441"/>
                  <a:pt x="706756" y="649548"/>
                  <a:pt x="693855"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2" y="645284"/>
                  <a:pt x="616441" y="618279"/>
                  <a:pt x="606405" y="619699"/>
                </a:cubicBezTo>
                <a:cubicBezTo>
                  <a:pt x="604972" y="623963"/>
                  <a:pt x="606405" y="626806"/>
                  <a:pt x="606405" y="631070"/>
                </a:cubicBezTo>
                <a:cubicBezTo>
                  <a:pt x="587769" y="631070"/>
                  <a:pt x="589202" y="596958"/>
                  <a:pt x="567698" y="604065"/>
                </a:cubicBezTo>
                <a:cubicBezTo>
                  <a:pt x="567698" y="605487"/>
                  <a:pt x="567698" y="608329"/>
                  <a:pt x="569132" y="608329"/>
                </a:cubicBezTo>
                <a:cubicBezTo>
                  <a:pt x="569132" y="611172"/>
                  <a:pt x="566265" y="609751"/>
                  <a:pt x="561965" y="602644"/>
                </a:cubicBezTo>
                <a:lnTo>
                  <a:pt x="570566" y="596958"/>
                </a:lnTo>
                <a:cubicBezTo>
                  <a:pt x="569132" y="569953"/>
                  <a:pt x="543328" y="599801"/>
                  <a:pt x="531859" y="589852"/>
                </a:cubicBezTo>
                <a:cubicBezTo>
                  <a:pt x="531859" y="594116"/>
                  <a:pt x="541895" y="598380"/>
                  <a:pt x="534726" y="602644"/>
                </a:cubicBezTo>
                <a:cubicBezTo>
                  <a:pt x="526125" y="599801"/>
                  <a:pt x="533293" y="574217"/>
                  <a:pt x="518957" y="584166"/>
                </a:cubicBezTo>
                <a:cubicBezTo>
                  <a:pt x="523257" y="588430"/>
                  <a:pt x="518957" y="599801"/>
                  <a:pt x="523257" y="604065"/>
                </a:cubicBezTo>
                <a:cubicBezTo>
                  <a:pt x="516090" y="604065"/>
                  <a:pt x="508922" y="609751"/>
                  <a:pt x="508922" y="599801"/>
                </a:cubicBezTo>
                <a:lnTo>
                  <a:pt x="505236" y="605893"/>
                </a:lnTo>
                <a:lnTo>
                  <a:pt x="504622" y="606908"/>
                </a:lnTo>
                <a:cubicBezTo>
                  <a:pt x="501754" y="598380"/>
                  <a:pt x="493153" y="602644"/>
                  <a:pt x="488851" y="604065"/>
                </a:cubicBezTo>
                <a:lnTo>
                  <a:pt x="488851" y="608329"/>
                </a:lnTo>
                <a:cubicBezTo>
                  <a:pt x="484551" y="582745"/>
                  <a:pt x="474516" y="605487"/>
                  <a:pt x="464481" y="602644"/>
                </a:cubicBezTo>
                <a:lnTo>
                  <a:pt x="465914" y="609751"/>
                </a:lnTo>
                <a:cubicBezTo>
                  <a:pt x="463047" y="606908"/>
                  <a:pt x="455880" y="596958"/>
                  <a:pt x="447278" y="606908"/>
                </a:cubicBezTo>
                <a:lnTo>
                  <a:pt x="450145" y="615436"/>
                </a:lnTo>
                <a:cubicBezTo>
                  <a:pt x="444411" y="608329"/>
                  <a:pt x="432942" y="621122"/>
                  <a:pt x="427208" y="608329"/>
                </a:cubicBezTo>
                <a:cubicBezTo>
                  <a:pt x="424341" y="611172"/>
                  <a:pt x="432942" y="623963"/>
                  <a:pt x="422907" y="625386"/>
                </a:cubicBezTo>
                <a:cubicBezTo>
                  <a:pt x="420039" y="619699"/>
                  <a:pt x="411438" y="614015"/>
                  <a:pt x="410005" y="622543"/>
                </a:cubicBezTo>
                <a:cubicBezTo>
                  <a:pt x="410005" y="626806"/>
                  <a:pt x="411438" y="631070"/>
                  <a:pt x="414305" y="626806"/>
                </a:cubicBezTo>
                <a:cubicBezTo>
                  <a:pt x="415739" y="625386"/>
                  <a:pt x="415739" y="625386"/>
                  <a:pt x="414305" y="622543"/>
                </a:cubicBezTo>
                <a:lnTo>
                  <a:pt x="417172" y="628227"/>
                </a:lnTo>
                <a:cubicBezTo>
                  <a:pt x="411438" y="633913"/>
                  <a:pt x="411438" y="622543"/>
                  <a:pt x="404271" y="626806"/>
                </a:cubicBezTo>
                <a:cubicBezTo>
                  <a:pt x="402836" y="632491"/>
                  <a:pt x="407138" y="635334"/>
                  <a:pt x="408571" y="639598"/>
                </a:cubicBezTo>
                <a:cubicBezTo>
                  <a:pt x="399969" y="635334"/>
                  <a:pt x="389935" y="631070"/>
                  <a:pt x="379899" y="628227"/>
                </a:cubicBezTo>
                <a:cubicBezTo>
                  <a:pt x="378466" y="622543"/>
                  <a:pt x="381333"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7"/>
                  <a:pt x="385633" y="568531"/>
                </a:cubicBezTo>
                <a:cubicBezTo>
                  <a:pt x="388501" y="562847"/>
                  <a:pt x="392802" y="558583"/>
                  <a:pt x="382766" y="554319"/>
                </a:cubicBezTo>
                <a:cubicBezTo>
                  <a:pt x="387068" y="554319"/>
                  <a:pt x="394235" y="560003"/>
                  <a:pt x="397102" y="565690"/>
                </a:cubicBezTo>
                <a:cubicBezTo>
                  <a:pt x="405704" y="568531"/>
                  <a:pt x="402836" y="561424"/>
                  <a:pt x="405704" y="557160"/>
                </a:cubicBezTo>
                <a:lnTo>
                  <a:pt x="391368" y="548633"/>
                </a:lnTo>
                <a:cubicBezTo>
                  <a:pt x="412872" y="550055"/>
                  <a:pt x="388501" y="537262"/>
                  <a:pt x="402836" y="528734"/>
                </a:cubicBezTo>
                <a:cubicBezTo>
                  <a:pt x="411438" y="530156"/>
                  <a:pt x="418607" y="524470"/>
                  <a:pt x="424341" y="517363"/>
                </a:cubicBezTo>
                <a:cubicBezTo>
                  <a:pt x="430075" y="510258"/>
                  <a:pt x="435810" y="501728"/>
                  <a:pt x="440110" y="501728"/>
                </a:cubicBezTo>
                <a:cubicBezTo>
                  <a:pt x="460180" y="504572"/>
                  <a:pt x="432942" y="513099"/>
                  <a:pt x="444411" y="520206"/>
                </a:cubicBezTo>
                <a:cubicBezTo>
                  <a:pt x="454445" y="521627"/>
                  <a:pt x="448711" y="513099"/>
                  <a:pt x="455880" y="510258"/>
                </a:cubicBezTo>
                <a:lnTo>
                  <a:pt x="458747" y="524470"/>
                </a:lnTo>
                <a:cubicBezTo>
                  <a:pt x="468781" y="528734"/>
                  <a:pt x="460180" y="511679"/>
                  <a:pt x="465914" y="517363"/>
                </a:cubicBezTo>
                <a:cubicBezTo>
                  <a:pt x="475950" y="508835"/>
                  <a:pt x="463047" y="511679"/>
                  <a:pt x="461614" y="500308"/>
                </a:cubicBezTo>
                <a:cubicBezTo>
                  <a:pt x="464481" y="503151"/>
                  <a:pt x="474516" y="510258"/>
                  <a:pt x="478817" y="504572"/>
                </a:cubicBezTo>
                <a:cubicBezTo>
                  <a:pt x="478817" y="500308"/>
                  <a:pt x="465914" y="498887"/>
                  <a:pt x="474516" y="497465"/>
                </a:cubicBezTo>
                <a:cubicBezTo>
                  <a:pt x="503187" y="508835"/>
                  <a:pt x="513223" y="494623"/>
                  <a:pt x="539026" y="501728"/>
                </a:cubicBezTo>
                <a:lnTo>
                  <a:pt x="539026" y="494623"/>
                </a:lnTo>
                <a:cubicBezTo>
                  <a:pt x="541895" y="497465"/>
                  <a:pt x="543328" y="500308"/>
                  <a:pt x="546195" y="498887"/>
                </a:cubicBezTo>
                <a:lnTo>
                  <a:pt x="546195" y="493201"/>
                </a:lnTo>
                <a:cubicBezTo>
                  <a:pt x="550496" y="494623"/>
                  <a:pt x="573434" y="510258"/>
                  <a:pt x="590637" y="513099"/>
                </a:cubicBezTo>
                <a:lnTo>
                  <a:pt x="584902" y="501728"/>
                </a:lnTo>
                <a:lnTo>
                  <a:pt x="596371" y="515942"/>
                </a:lnTo>
                <a:lnTo>
                  <a:pt x="599238" y="503151"/>
                </a:lnTo>
                <a:cubicBezTo>
                  <a:pt x="600671" y="517363"/>
                  <a:pt x="620741" y="514522"/>
                  <a:pt x="632210" y="523049"/>
                </a:cubicBezTo>
                <a:lnTo>
                  <a:pt x="635077" y="515942"/>
                </a:lnTo>
                <a:lnTo>
                  <a:pt x="640811" y="523049"/>
                </a:lnTo>
                <a:lnTo>
                  <a:pt x="639378" y="517363"/>
                </a:lnTo>
                <a:cubicBezTo>
                  <a:pt x="646546" y="521627"/>
                  <a:pt x="650847" y="537262"/>
                  <a:pt x="662316" y="534420"/>
                </a:cubicBezTo>
                <a:cubicBezTo>
                  <a:pt x="655147" y="534420"/>
                  <a:pt x="658014" y="523049"/>
                  <a:pt x="660881" y="517363"/>
                </a:cubicBezTo>
                <a:cubicBezTo>
                  <a:pt x="668050" y="525892"/>
                  <a:pt x="673784" y="532998"/>
                  <a:pt x="679519" y="540105"/>
                </a:cubicBezTo>
                <a:cubicBezTo>
                  <a:pt x="682386" y="534420"/>
                  <a:pt x="692420" y="537262"/>
                  <a:pt x="688120" y="528734"/>
                </a:cubicBezTo>
                <a:lnTo>
                  <a:pt x="693855" y="541526"/>
                </a:lnTo>
                <a:lnTo>
                  <a:pt x="695287" y="535841"/>
                </a:lnTo>
                <a:cubicBezTo>
                  <a:pt x="735428" y="540105"/>
                  <a:pt x="745463" y="595537"/>
                  <a:pt x="791338" y="584166"/>
                </a:cubicBezTo>
                <a:lnTo>
                  <a:pt x="791338" y="581324"/>
                </a:lnTo>
                <a:lnTo>
                  <a:pt x="805674" y="604065"/>
                </a:lnTo>
                <a:cubicBezTo>
                  <a:pt x="809974" y="604065"/>
                  <a:pt x="815708" y="594116"/>
                  <a:pt x="822877" y="592694"/>
                </a:cubicBezTo>
                <a:cubicBezTo>
                  <a:pt x="814275" y="602644"/>
                  <a:pt x="832911" y="598380"/>
                  <a:pt x="832911" y="609751"/>
                </a:cubicBezTo>
                <a:cubicBezTo>
                  <a:pt x="840080" y="606908"/>
                  <a:pt x="837213" y="601223"/>
                  <a:pt x="837213" y="596958"/>
                </a:cubicBezTo>
                <a:cubicBezTo>
                  <a:pt x="861583" y="595537"/>
                  <a:pt x="868752" y="619699"/>
                  <a:pt x="893122" y="621122"/>
                </a:cubicBezTo>
                <a:cubicBezTo>
                  <a:pt x="865884" y="628227"/>
                  <a:pt x="867317" y="623963"/>
                  <a:pt x="850114" y="623963"/>
                </a:cubicBezTo>
                <a:cubicBezTo>
                  <a:pt x="864450" y="638177"/>
                  <a:pt x="871619" y="628227"/>
                  <a:pt x="888822" y="639598"/>
                </a:cubicBezTo>
                <a:lnTo>
                  <a:pt x="883087" y="631070"/>
                </a:lnTo>
                <a:cubicBezTo>
                  <a:pt x="898856" y="619699"/>
                  <a:pt x="906025" y="652390"/>
                  <a:pt x="917493" y="635334"/>
                </a:cubicBezTo>
                <a:cubicBezTo>
                  <a:pt x="927528" y="643862"/>
                  <a:pt x="928962" y="665183"/>
                  <a:pt x="943298" y="668024"/>
                </a:cubicBezTo>
                <a:lnTo>
                  <a:pt x="943298" y="649548"/>
                </a:lnTo>
                <a:lnTo>
                  <a:pt x="953332" y="653812"/>
                </a:lnTo>
                <a:cubicBezTo>
                  <a:pt x="954767" y="653812"/>
                  <a:pt x="956199" y="653812"/>
                  <a:pt x="959067" y="653812"/>
                </a:cubicBezTo>
                <a:cubicBezTo>
                  <a:pt x="960501" y="653812"/>
                  <a:pt x="960501" y="653812"/>
                  <a:pt x="961934" y="653812"/>
                </a:cubicBezTo>
                <a:cubicBezTo>
                  <a:pt x="960501" y="656655"/>
                  <a:pt x="961934" y="659497"/>
                  <a:pt x="960501" y="660919"/>
                </a:cubicBezTo>
                <a:cubicBezTo>
                  <a:pt x="960501" y="662340"/>
                  <a:pt x="959067" y="663761"/>
                  <a:pt x="959067" y="665183"/>
                </a:cubicBezTo>
                <a:cubicBezTo>
                  <a:pt x="959067" y="663761"/>
                  <a:pt x="959067" y="663761"/>
                  <a:pt x="959067" y="662340"/>
                </a:cubicBezTo>
                <a:cubicBezTo>
                  <a:pt x="957634" y="662340"/>
                  <a:pt x="956199" y="662340"/>
                  <a:pt x="953332" y="660919"/>
                </a:cubicBezTo>
                <a:lnTo>
                  <a:pt x="953332" y="662340"/>
                </a:lnTo>
                <a:cubicBezTo>
                  <a:pt x="953332" y="663761"/>
                  <a:pt x="956199" y="665183"/>
                  <a:pt x="957634" y="666604"/>
                </a:cubicBezTo>
                <a:cubicBezTo>
                  <a:pt x="957634" y="666604"/>
                  <a:pt x="959067" y="665183"/>
                  <a:pt x="959067" y="665183"/>
                </a:cubicBezTo>
                <a:cubicBezTo>
                  <a:pt x="960501" y="666604"/>
                  <a:pt x="960501" y="666604"/>
                  <a:pt x="960501" y="668024"/>
                </a:cubicBezTo>
                <a:cubicBezTo>
                  <a:pt x="966235" y="670867"/>
                  <a:pt x="973402" y="670867"/>
                  <a:pt x="977702" y="675131"/>
                </a:cubicBezTo>
                <a:cubicBezTo>
                  <a:pt x="992038" y="668024"/>
                  <a:pt x="984871" y="645284"/>
                  <a:pt x="1007808" y="641020"/>
                </a:cubicBezTo>
                <a:cubicBezTo>
                  <a:pt x="1003507" y="640309"/>
                  <a:pt x="1000999" y="641375"/>
                  <a:pt x="998311" y="642086"/>
                </a:cubicBezTo>
                <a:lnTo>
                  <a:pt x="995167" y="641769"/>
                </a:lnTo>
                <a:lnTo>
                  <a:pt x="1000641" y="639598"/>
                </a:lnTo>
                <a:lnTo>
                  <a:pt x="999207" y="638177"/>
                </a:lnTo>
                <a:lnTo>
                  <a:pt x="994471" y="641699"/>
                </a:lnTo>
                <a:lnTo>
                  <a:pt x="987738" y="641020"/>
                </a:lnTo>
                <a:cubicBezTo>
                  <a:pt x="986305" y="629650"/>
                  <a:pt x="1013543" y="628227"/>
                  <a:pt x="1026446" y="622543"/>
                </a:cubicBezTo>
                <a:lnTo>
                  <a:pt x="1013543" y="618279"/>
                </a:lnTo>
                <a:cubicBezTo>
                  <a:pt x="1029313" y="614015"/>
                  <a:pt x="1010675" y="612593"/>
                  <a:pt x="1019277" y="605487"/>
                </a:cubicBezTo>
                <a:cubicBezTo>
                  <a:pt x="1020710" y="606908"/>
                  <a:pt x="1023579" y="611172"/>
                  <a:pt x="1025011" y="608329"/>
                </a:cubicBezTo>
                <a:cubicBezTo>
                  <a:pt x="1026446" y="601223"/>
                  <a:pt x="1014977" y="602644"/>
                  <a:pt x="1013543" y="596958"/>
                </a:cubicBezTo>
                <a:cubicBezTo>
                  <a:pt x="1037914" y="596958"/>
                  <a:pt x="1003508" y="587009"/>
                  <a:pt x="1019277" y="579902"/>
                </a:cubicBezTo>
                <a:lnTo>
                  <a:pt x="1014977" y="578481"/>
                </a:lnTo>
                <a:cubicBezTo>
                  <a:pt x="1020712" y="575638"/>
                  <a:pt x="1020712" y="569242"/>
                  <a:pt x="1019457" y="562135"/>
                </a:cubicBezTo>
                <a:lnTo>
                  <a:pt x="1017325" y="547713"/>
                </a:lnTo>
                <a:lnTo>
                  <a:pt x="1025011" y="554319"/>
                </a:lnTo>
                <a:lnTo>
                  <a:pt x="1029313" y="544369"/>
                </a:lnTo>
                <a:cubicBezTo>
                  <a:pt x="1027879"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1" y="542948"/>
                  <a:pt x="1030746" y="532998"/>
                </a:cubicBezTo>
                <a:cubicBezTo>
                  <a:pt x="1026446" y="527313"/>
                  <a:pt x="1040781" y="518785"/>
                  <a:pt x="1053683" y="518785"/>
                </a:cubicBezTo>
                <a:cubicBezTo>
                  <a:pt x="1030746" y="501728"/>
                  <a:pt x="1059417" y="491780"/>
                  <a:pt x="1039347" y="483252"/>
                </a:cubicBezTo>
                <a:cubicBezTo>
                  <a:pt x="1039347" y="483252"/>
                  <a:pt x="1047949" y="484673"/>
                  <a:pt x="1046516" y="480409"/>
                </a:cubicBezTo>
                <a:lnTo>
                  <a:pt x="1040781" y="480409"/>
                </a:lnTo>
                <a:cubicBezTo>
                  <a:pt x="1035046" y="467617"/>
                  <a:pt x="1063717" y="478988"/>
                  <a:pt x="1060852" y="471881"/>
                </a:cubicBezTo>
                <a:cubicBezTo>
                  <a:pt x="1056550" y="470459"/>
                  <a:pt x="1053683" y="471881"/>
                  <a:pt x="1049381" y="470459"/>
                </a:cubicBezTo>
                <a:cubicBezTo>
                  <a:pt x="1050816" y="457667"/>
                  <a:pt x="1082355" y="463354"/>
                  <a:pt x="1075187" y="446297"/>
                </a:cubicBezTo>
                <a:cubicBezTo>
                  <a:pt x="1073753" y="444876"/>
                  <a:pt x="1070886" y="444876"/>
                  <a:pt x="1070886" y="446297"/>
                </a:cubicBezTo>
                <a:cubicBezTo>
                  <a:pt x="1069453" y="446297"/>
                  <a:pt x="1069453" y="443455"/>
                  <a:pt x="1076620" y="442033"/>
                </a:cubicBezTo>
                <a:lnTo>
                  <a:pt x="1082355" y="449140"/>
                </a:lnTo>
                <a:cubicBezTo>
                  <a:pt x="1108159" y="453404"/>
                  <a:pt x="1079487" y="429241"/>
                  <a:pt x="1089523" y="422134"/>
                </a:cubicBezTo>
                <a:cubicBezTo>
                  <a:pt x="1085222" y="422134"/>
                  <a:pt x="1080922" y="427820"/>
                  <a:pt x="1076620" y="422134"/>
                </a:cubicBezTo>
                <a:cubicBezTo>
                  <a:pt x="1079487" y="416449"/>
                  <a:pt x="1103859" y="427820"/>
                  <a:pt x="1095258" y="415029"/>
                </a:cubicBezTo>
                <a:cubicBezTo>
                  <a:pt x="1090956" y="417870"/>
                  <a:pt x="1079487" y="410763"/>
                  <a:pt x="1075187" y="413606"/>
                </a:cubicBezTo>
                <a:cubicBezTo>
                  <a:pt x="1075187" y="407922"/>
                  <a:pt x="1069453" y="402236"/>
                  <a:pt x="1079487" y="403658"/>
                </a:cubicBezTo>
                <a:cubicBezTo>
                  <a:pt x="1079487" y="402236"/>
                  <a:pt x="1076620" y="400815"/>
                  <a:pt x="1073753" y="399394"/>
                </a:cubicBezTo>
                <a:cubicBezTo>
                  <a:pt x="1082355" y="399394"/>
                  <a:pt x="1079487" y="392287"/>
                  <a:pt x="1078053" y="388023"/>
                </a:cubicBezTo>
                <a:lnTo>
                  <a:pt x="1073753" y="386601"/>
                </a:lnTo>
                <a:cubicBezTo>
                  <a:pt x="1099558" y="389444"/>
                  <a:pt x="1079487" y="376652"/>
                  <a:pt x="1083789" y="369545"/>
                </a:cubicBezTo>
                <a:lnTo>
                  <a:pt x="1076620" y="368125"/>
                </a:lnTo>
                <a:cubicBezTo>
                  <a:pt x="1080922" y="365281"/>
                  <a:pt x="1090956" y="363861"/>
                  <a:pt x="1083789" y="353911"/>
                </a:cubicBezTo>
                <a:lnTo>
                  <a:pt x="1073753" y="353911"/>
                </a:lnTo>
                <a:cubicBezTo>
                  <a:pt x="1082355" y="351068"/>
                  <a:pt x="1072320" y="336855"/>
                  <a:pt x="1086656" y="338276"/>
                </a:cubicBezTo>
                <a:cubicBezTo>
                  <a:pt x="1085222" y="335433"/>
                  <a:pt x="1070886" y="336855"/>
                  <a:pt x="1072320" y="328327"/>
                </a:cubicBezTo>
                <a:cubicBezTo>
                  <a:pt x="1079487" y="328327"/>
                  <a:pt x="1086656" y="325484"/>
                  <a:pt x="1079487" y="319798"/>
                </a:cubicBezTo>
                <a:cubicBezTo>
                  <a:pt x="1075187" y="318377"/>
                  <a:pt x="1070886" y="316957"/>
                  <a:pt x="1073753" y="321220"/>
                </a:cubicBezTo>
                <a:cubicBezTo>
                  <a:pt x="1075187" y="322641"/>
                  <a:pt x="1075187" y="322641"/>
                  <a:pt x="1078053" y="322641"/>
                </a:cubicBezTo>
                <a:lnTo>
                  <a:pt x="1070886" y="322641"/>
                </a:lnTo>
                <a:cubicBezTo>
                  <a:pt x="1066586" y="314113"/>
                  <a:pt x="1078053" y="319798"/>
                  <a:pt x="1076620" y="312693"/>
                </a:cubicBezTo>
                <a:cubicBezTo>
                  <a:pt x="1072320" y="309850"/>
                  <a:pt x="1068019" y="312693"/>
                  <a:pt x="1063717" y="311270"/>
                </a:cubicBezTo>
                <a:close/>
                <a:moveTo>
                  <a:pt x="461537" y="282944"/>
                </a:moveTo>
                <a:lnTo>
                  <a:pt x="438676" y="295636"/>
                </a:lnTo>
                <a:lnTo>
                  <a:pt x="434815" y="297805"/>
                </a:lnTo>
                <a:lnTo>
                  <a:pt x="437243" y="295636"/>
                </a:lnTo>
                <a:cubicBezTo>
                  <a:pt x="442978" y="291372"/>
                  <a:pt x="449070" y="287464"/>
                  <a:pt x="454446" y="284799"/>
                </a:cubicBezTo>
                <a:close/>
                <a:moveTo>
                  <a:pt x="448532" y="276980"/>
                </a:moveTo>
                <a:cubicBezTo>
                  <a:pt x="451578" y="276092"/>
                  <a:pt x="453729" y="276447"/>
                  <a:pt x="455879" y="277157"/>
                </a:cubicBezTo>
                <a:cubicBezTo>
                  <a:pt x="448710" y="281421"/>
                  <a:pt x="441542" y="282844"/>
                  <a:pt x="435808" y="284264"/>
                </a:cubicBezTo>
                <a:cubicBezTo>
                  <a:pt x="441543" y="280000"/>
                  <a:pt x="445485" y="277868"/>
                  <a:pt x="448532" y="276980"/>
                </a:cubicBezTo>
                <a:close/>
                <a:moveTo>
                  <a:pt x="470216" y="243047"/>
                </a:moveTo>
                <a:cubicBezTo>
                  <a:pt x="458747" y="251575"/>
                  <a:pt x="458747" y="260102"/>
                  <a:pt x="447278" y="261524"/>
                </a:cubicBezTo>
                <a:cubicBezTo>
                  <a:pt x="428641" y="262945"/>
                  <a:pt x="460180" y="251575"/>
                  <a:pt x="470216" y="243047"/>
                </a:cubicBezTo>
                <a:close/>
                <a:moveTo>
                  <a:pt x="513221" y="231676"/>
                </a:moveTo>
                <a:cubicBezTo>
                  <a:pt x="501752" y="238783"/>
                  <a:pt x="494585" y="248731"/>
                  <a:pt x="470214" y="261524"/>
                </a:cubicBezTo>
                <a:cubicBezTo>
                  <a:pt x="485984" y="248731"/>
                  <a:pt x="500320" y="238783"/>
                  <a:pt x="513221" y="231676"/>
                </a:cubicBezTo>
                <a:close/>
                <a:moveTo>
                  <a:pt x="1733201" y="220305"/>
                </a:moveTo>
                <a:cubicBezTo>
                  <a:pt x="1757571" y="243046"/>
                  <a:pt x="1751837" y="223148"/>
                  <a:pt x="1761873" y="237360"/>
                </a:cubicBezTo>
                <a:lnTo>
                  <a:pt x="1750404" y="245888"/>
                </a:lnTo>
                <a:cubicBezTo>
                  <a:pt x="1744670" y="235939"/>
                  <a:pt x="1738935" y="228833"/>
                  <a:pt x="1733201" y="220305"/>
                </a:cubicBezTo>
                <a:close/>
                <a:moveTo>
                  <a:pt x="1609913" y="98071"/>
                </a:moveTo>
                <a:lnTo>
                  <a:pt x="1645752" y="120812"/>
                </a:lnTo>
                <a:cubicBezTo>
                  <a:pt x="1658655" y="132183"/>
                  <a:pt x="1631416" y="117969"/>
                  <a:pt x="1624249" y="113705"/>
                </a:cubicBezTo>
                <a:cubicBezTo>
                  <a:pt x="1619948" y="109442"/>
                  <a:pt x="1608479" y="102335"/>
                  <a:pt x="1609913" y="98071"/>
                </a:cubicBezTo>
                <a:close/>
                <a:moveTo>
                  <a:pt x="761232" y="92384"/>
                </a:moveTo>
                <a:cubicBezTo>
                  <a:pt x="771268" y="92384"/>
                  <a:pt x="778435" y="93806"/>
                  <a:pt x="791339" y="93806"/>
                </a:cubicBezTo>
                <a:cubicBezTo>
                  <a:pt x="782735" y="93806"/>
                  <a:pt x="771268" y="96650"/>
                  <a:pt x="762667" y="100913"/>
                </a:cubicBezTo>
                <a:cubicBezTo>
                  <a:pt x="758365" y="102334"/>
                  <a:pt x="754064" y="103755"/>
                  <a:pt x="751198" y="105177"/>
                </a:cubicBezTo>
                <a:cubicBezTo>
                  <a:pt x="802807" y="78171"/>
                  <a:pt x="728261" y="100913"/>
                  <a:pt x="721092" y="102334"/>
                </a:cubicBezTo>
                <a:cubicBezTo>
                  <a:pt x="741162" y="93806"/>
                  <a:pt x="752631" y="92384"/>
                  <a:pt x="761232" y="92384"/>
                </a:cubicBezTo>
                <a:close/>
                <a:moveTo>
                  <a:pt x="863017" y="88122"/>
                </a:moveTo>
                <a:lnTo>
                  <a:pt x="832912" y="98071"/>
                </a:lnTo>
                <a:lnTo>
                  <a:pt x="851548" y="102335"/>
                </a:lnTo>
                <a:close/>
                <a:moveTo>
                  <a:pt x="1396309" y="69645"/>
                </a:moveTo>
                <a:cubicBezTo>
                  <a:pt x="1387708" y="71065"/>
                  <a:pt x="1393442" y="76752"/>
                  <a:pt x="1403478" y="82436"/>
                </a:cubicBezTo>
                <a:cubicBezTo>
                  <a:pt x="1413512" y="88122"/>
                  <a:pt x="1424981" y="96650"/>
                  <a:pt x="1430715" y="100914"/>
                </a:cubicBezTo>
                <a:cubicBezTo>
                  <a:pt x="1427848" y="82436"/>
                  <a:pt x="1439317" y="86700"/>
                  <a:pt x="1455087" y="95229"/>
                </a:cubicBezTo>
                <a:cubicBezTo>
                  <a:pt x="1459387" y="96650"/>
                  <a:pt x="1463688" y="99493"/>
                  <a:pt x="1467988" y="102335"/>
                </a:cubicBezTo>
                <a:cubicBezTo>
                  <a:pt x="1472290" y="105178"/>
                  <a:pt x="1476590" y="108021"/>
                  <a:pt x="1480891" y="110863"/>
                </a:cubicBezTo>
                <a:cubicBezTo>
                  <a:pt x="1489493" y="116549"/>
                  <a:pt x="1498094" y="120813"/>
                  <a:pt x="1506696" y="120813"/>
                </a:cubicBezTo>
                <a:cubicBezTo>
                  <a:pt x="1500961" y="115128"/>
                  <a:pt x="1480891" y="108021"/>
                  <a:pt x="1478024" y="100914"/>
                </a:cubicBezTo>
                <a:cubicBezTo>
                  <a:pt x="1488059" y="102335"/>
                  <a:pt x="1506696" y="109442"/>
                  <a:pt x="1518165" y="116549"/>
                </a:cubicBezTo>
                <a:cubicBezTo>
                  <a:pt x="1516730" y="113706"/>
                  <a:pt x="1516730" y="110863"/>
                  <a:pt x="1519597" y="106599"/>
                </a:cubicBezTo>
                <a:cubicBezTo>
                  <a:pt x="1506696" y="105178"/>
                  <a:pt x="1483759" y="96650"/>
                  <a:pt x="1460821" y="89543"/>
                </a:cubicBezTo>
                <a:cubicBezTo>
                  <a:pt x="1436449" y="83859"/>
                  <a:pt x="1413512" y="73908"/>
                  <a:pt x="1396309" y="69645"/>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3"/>
                </a:cubicBezTo>
                <a:cubicBezTo>
                  <a:pt x="894556" y="63958"/>
                  <a:pt x="910325" y="59694"/>
                  <a:pt x="901723" y="55430"/>
                </a:cubicBezTo>
                <a:cubicBezTo>
                  <a:pt x="913192" y="52588"/>
                  <a:pt x="921435" y="52588"/>
                  <a:pt x="928245" y="53654"/>
                </a:cubicBezTo>
                <a:close/>
                <a:moveTo>
                  <a:pt x="1191308" y="31268"/>
                </a:moveTo>
                <a:cubicBezTo>
                  <a:pt x="1182706" y="32691"/>
                  <a:pt x="1174105" y="32691"/>
                  <a:pt x="1165503" y="34111"/>
                </a:cubicBezTo>
                <a:cubicBezTo>
                  <a:pt x="1172670" y="34111"/>
                  <a:pt x="1178405" y="35532"/>
                  <a:pt x="1184139" y="35532"/>
                </a:cubicBezTo>
                <a:close/>
                <a:moveTo>
                  <a:pt x="1326065" y="9949"/>
                </a:moveTo>
                <a:cubicBezTo>
                  <a:pt x="1359036" y="15634"/>
                  <a:pt x="1369072" y="22740"/>
                  <a:pt x="1376239" y="31268"/>
                </a:cubicBezTo>
                <a:cubicBezTo>
                  <a:pt x="1381973" y="39797"/>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5"/>
                  <a:pt x="1521032" y="89543"/>
                  <a:pt x="1535367"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8"/>
                </a:cubicBezTo>
                <a:cubicBezTo>
                  <a:pt x="1637151" y="174824"/>
                  <a:pt x="1645753" y="177665"/>
                  <a:pt x="1640018" y="166294"/>
                </a:cubicBezTo>
                <a:cubicBezTo>
                  <a:pt x="1618515" y="135027"/>
                  <a:pt x="1611347" y="115128"/>
                  <a:pt x="1545402" y="81015"/>
                </a:cubicBezTo>
                <a:cubicBezTo>
                  <a:pt x="1531066" y="85279"/>
                  <a:pt x="1588409" y="117970"/>
                  <a:pt x="1568339" y="108021"/>
                </a:cubicBezTo>
                <a:cubicBezTo>
                  <a:pt x="1555438" y="99493"/>
                  <a:pt x="1536800" y="90964"/>
                  <a:pt x="1518165" y="83859"/>
                </a:cubicBezTo>
                <a:cubicBezTo>
                  <a:pt x="1499527" y="76752"/>
                  <a:pt x="1482324" y="68224"/>
                  <a:pt x="1472290" y="59696"/>
                </a:cubicBezTo>
                <a:cubicBezTo>
                  <a:pt x="1485191" y="63960"/>
                  <a:pt x="1496660" y="69645"/>
                  <a:pt x="1508129" y="75331"/>
                </a:cubicBezTo>
                <a:cubicBezTo>
                  <a:pt x="1521032" y="81015"/>
                  <a:pt x="1532500" y="86700"/>
                  <a:pt x="1543969" y="92386"/>
                </a:cubicBezTo>
                <a:cubicBezTo>
                  <a:pt x="1551136" y="76752"/>
                  <a:pt x="1515297" y="78172"/>
                  <a:pt x="1505261" y="65381"/>
                </a:cubicBezTo>
                <a:cubicBezTo>
                  <a:pt x="1516730" y="62538"/>
                  <a:pt x="1532500" y="69645"/>
                  <a:pt x="1548269" y="78172"/>
                </a:cubicBezTo>
                <a:cubicBezTo>
                  <a:pt x="1562605" y="86700"/>
                  <a:pt x="1579808" y="98071"/>
                  <a:pt x="1595578" y="102335"/>
                </a:cubicBezTo>
                <a:lnTo>
                  <a:pt x="1591277" y="99493"/>
                </a:lnTo>
                <a:cubicBezTo>
                  <a:pt x="1605612" y="106599"/>
                  <a:pt x="1614214" y="113706"/>
                  <a:pt x="1622815" y="119392"/>
                </a:cubicBezTo>
                <a:cubicBezTo>
                  <a:pt x="1629984" y="125076"/>
                  <a:pt x="1635718" y="127920"/>
                  <a:pt x="1641453" y="132183"/>
                </a:cubicBezTo>
                <a:cubicBezTo>
                  <a:pt x="1647187" y="135027"/>
                  <a:pt x="1652921" y="139290"/>
                  <a:pt x="1660088" y="144975"/>
                </a:cubicBezTo>
                <a:cubicBezTo>
                  <a:pt x="1667257" y="150661"/>
                  <a:pt x="1675859" y="157767"/>
                  <a:pt x="1687327" y="169138"/>
                </a:cubicBezTo>
                <a:cubicBezTo>
                  <a:pt x="1684460" y="174824"/>
                  <a:pt x="1678726" y="173401"/>
                  <a:pt x="1670124" y="169138"/>
                </a:cubicBezTo>
                <a:cubicBezTo>
                  <a:pt x="1661523" y="164874"/>
                  <a:pt x="1651487" y="156346"/>
                  <a:pt x="1637151" y="150661"/>
                </a:cubicBezTo>
                <a:cubicBezTo>
                  <a:pt x="1647187" y="157767"/>
                  <a:pt x="1657221" y="166294"/>
                  <a:pt x="1667257" y="174824"/>
                </a:cubicBezTo>
                <a:cubicBezTo>
                  <a:pt x="1677291" y="183351"/>
                  <a:pt x="1687327" y="191879"/>
                  <a:pt x="1697361" y="201828"/>
                </a:cubicBezTo>
                <a:cubicBezTo>
                  <a:pt x="1715999" y="221726"/>
                  <a:pt x="1737502" y="243047"/>
                  <a:pt x="1754705" y="265789"/>
                </a:cubicBezTo>
                <a:cubicBezTo>
                  <a:pt x="1774775" y="288529"/>
                  <a:pt x="1790545" y="312691"/>
                  <a:pt x="1807748" y="334012"/>
                </a:cubicBezTo>
                <a:cubicBezTo>
                  <a:pt x="1816350" y="345383"/>
                  <a:pt x="1823517" y="356754"/>
                  <a:pt x="1832118" y="366703"/>
                </a:cubicBezTo>
                <a:cubicBezTo>
                  <a:pt x="1840720" y="376653"/>
                  <a:pt x="1850756" y="386601"/>
                  <a:pt x="1857923" y="396551"/>
                </a:cubicBezTo>
                <a:lnTo>
                  <a:pt x="1853623" y="382337"/>
                </a:lnTo>
                <a:lnTo>
                  <a:pt x="1847889" y="368123"/>
                </a:lnTo>
                <a:lnTo>
                  <a:pt x="1837853" y="339697"/>
                </a:lnTo>
                <a:cubicBezTo>
                  <a:pt x="1847889" y="355332"/>
                  <a:pt x="1860790" y="378073"/>
                  <a:pt x="1867959" y="397972"/>
                </a:cubicBezTo>
                <a:cubicBezTo>
                  <a:pt x="1876560" y="416450"/>
                  <a:pt x="1885162" y="430662"/>
                  <a:pt x="1892329" y="424978"/>
                </a:cubicBezTo>
                <a:cubicBezTo>
                  <a:pt x="1874052" y="397261"/>
                  <a:pt x="1879964" y="396728"/>
                  <a:pt x="1881039" y="389199"/>
                </a:cubicBezTo>
                <a:lnTo>
                  <a:pt x="1879634" y="379503"/>
                </a:lnTo>
                <a:lnTo>
                  <a:pt x="1892329" y="423555"/>
                </a:lnTo>
                <a:cubicBezTo>
                  <a:pt x="1896630" y="434926"/>
                  <a:pt x="1898063" y="446297"/>
                  <a:pt x="1900930" y="456247"/>
                </a:cubicBezTo>
                <a:cubicBezTo>
                  <a:pt x="1902365" y="466195"/>
                  <a:pt x="1905232" y="477566"/>
                  <a:pt x="1906665" y="486094"/>
                </a:cubicBezTo>
                <a:cubicBezTo>
                  <a:pt x="1905232" y="470459"/>
                  <a:pt x="1922435" y="500308"/>
                  <a:pt x="1925302" y="504572"/>
                </a:cubicBezTo>
                <a:cubicBezTo>
                  <a:pt x="1931036" y="540105"/>
                  <a:pt x="1916700" y="507415"/>
                  <a:pt x="1910966" y="505993"/>
                </a:cubicBezTo>
                <a:cubicBezTo>
                  <a:pt x="1916700" y="524470"/>
                  <a:pt x="1912399" y="555740"/>
                  <a:pt x="1923868" y="569952"/>
                </a:cubicBezTo>
                <a:cubicBezTo>
                  <a:pt x="1929602" y="582745"/>
                  <a:pt x="1931036" y="574218"/>
                  <a:pt x="1931036" y="561424"/>
                </a:cubicBezTo>
                <a:cubicBezTo>
                  <a:pt x="1931036" y="548633"/>
                  <a:pt x="1929602" y="531577"/>
                  <a:pt x="1932469" y="525891"/>
                </a:cubicBezTo>
                <a:cubicBezTo>
                  <a:pt x="1935336" y="562847"/>
                  <a:pt x="1935336" y="598380"/>
                  <a:pt x="1933903" y="633914"/>
                </a:cubicBezTo>
                <a:lnTo>
                  <a:pt x="1936771" y="631071"/>
                </a:lnTo>
                <a:cubicBezTo>
                  <a:pt x="1933903" y="639598"/>
                  <a:pt x="1932469" y="655233"/>
                  <a:pt x="1935336" y="666604"/>
                </a:cubicBezTo>
                <a:cubicBezTo>
                  <a:pt x="1942505" y="677975"/>
                  <a:pt x="1943938" y="652390"/>
                  <a:pt x="1941071" y="636755"/>
                </a:cubicBezTo>
                <a:cubicBezTo>
                  <a:pt x="1948239" y="665182"/>
                  <a:pt x="1942505" y="689346"/>
                  <a:pt x="1933903" y="713508"/>
                </a:cubicBezTo>
                <a:cubicBezTo>
                  <a:pt x="1929602" y="737670"/>
                  <a:pt x="1923868" y="758990"/>
                  <a:pt x="1932469" y="783152"/>
                </a:cubicBezTo>
                <a:cubicBezTo>
                  <a:pt x="1929602" y="793102"/>
                  <a:pt x="1925302" y="803051"/>
                  <a:pt x="1922435" y="813001"/>
                </a:cubicBezTo>
                <a:cubicBezTo>
                  <a:pt x="1923868" y="815844"/>
                  <a:pt x="1926735" y="821529"/>
                  <a:pt x="1928169" y="815844"/>
                </a:cubicBezTo>
                <a:lnTo>
                  <a:pt x="1916700" y="844270"/>
                </a:lnTo>
                <a:cubicBezTo>
                  <a:pt x="1899497" y="898280"/>
                  <a:pt x="1928169" y="861326"/>
                  <a:pt x="1926735" y="881224"/>
                </a:cubicBezTo>
                <a:lnTo>
                  <a:pt x="1926735" y="878381"/>
                </a:lnTo>
                <a:cubicBezTo>
                  <a:pt x="1925302" y="895438"/>
                  <a:pt x="1928169" y="909651"/>
                  <a:pt x="1932469" y="898280"/>
                </a:cubicBezTo>
                <a:cubicBezTo>
                  <a:pt x="1925302" y="918178"/>
                  <a:pt x="1916700" y="936656"/>
                  <a:pt x="1908099" y="955134"/>
                </a:cubicBezTo>
                <a:cubicBezTo>
                  <a:pt x="1899497" y="963662"/>
                  <a:pt x="1886594" y="989245"/>
                  <a:pt x="1873693" y="1010566"/>
                </a:cubicBezTo>
                <a:cubicBezTo>
                  <a:pt x="1860790" y="1031885"/>
                  <a:pt x="1846454" y="1048941"/>
                  <a:pt x="1836420" y="1044677"/>
                </a:cubicBezTo>
                <a:cubicBezTo>
                  <a:pt x="1832118" y="1060312"/>
                  <a:pt x="1830685" y="1071683"/>
                  <a:pt x="1836420" y="1067419"/>
                </a:cubicBezTo>
                <a:cubicBezTo>
                  <a:pt x="1814915" y="1105795"/>
                  <a:pt x="1856490" y="1064576"/>
                  <a:pt x="1820650" y="1127114"/>
                </a:cubicBezTo>
                <a:cubicBezTo>
                  <a:pt x="1823517" y="1129957"/>
                  <a:pt x="1827818" y="1121430"/>
                  <a:pt x="1833553" y="1112902"/>
                </a:cubicBezTo>
                <a:cubicBezTo>
                  <a:pt x="1824951" y="1129957"/>
                  <a:pt x="1819217" y="1135642"/>
                  <a:pt x="1816350" y="1137064"/>
                </a:cubicBezTo>
                <a:cubicBezTo>
                  <a:pt x="1817783" y="1138485"/>
                  <a:pt x="1819217" y="1139906"/>
                  <a:pt x="1820650" y="1145592"/>
                </a:cubicBezTo>
                <a:cubicBezTo>
                  <a:pt x="1813483" y="1141328"/>
                  <a:pt x="1800579" y="1168334"/>
                  <a:pt x="1793412" y="1182546"/>
                </a:cubicBezTo>
                <a:cubicBezTo>
                  <a:pt x="1802014" y="1178282"/>
                  <a:pt x="1809181" y="1174019"/>
                  <a:pt x="1817783" y="1168334"/>
                </a:cubicBezTo>
                <a:cubicBezTo>
                  <a:pt x="1804881" y="1179703"/>
                  <a:pt x="1796279" y="1188232"/>
                  <a:pt x="1781944" y="1213816"/>
                </a:cubicBezTo>
                <a:lnTo>
                  <a:pt x="1800579" y="1202445"/>
                </a:lnTo>
                <a:cubicBezTo>
                  <a:pt x="1786244" y="1222343"/>
                  <a:pt x="1781944" y="1220923"/>
                  <a:pt x="1777642" y="1220923"/>
                </a:cubicBezTo>
                <a:cubicBezTo>
                  <a:pt x="1773342" y="1220923"/>
                  <a:pt x="1770475" y="1223766"/>
                  <a:pt x="1756139" y="1249349"/>
                </a:cubicBezTo>
                <a:lnTo>
                  <a:pt x="1769041" y="1225187"/>
                </a:lnTo>
                <a:lnTo>
                  <a:pt x="1780509" y="1201024"/>
                </a:lnTo>
                <a:cubicBezTo>
                  <a:pt x="1761873" y="1226607"/>
                  <a:pt x="1751838" y="1232293"/>
                  <a:pt x="1743236" y="1233714"/>
                </a:cubicBezTo>
                <a:cubicBezTo>
                  <a:pt x="1734635" y="1235135"/>
                  <a:pt x="1728900" y="1232293"/>
                  <a:pt x="1717432" y="1240821"/>
                </a:cubicBezTo>
                <a:cubicBezTo>
                  <a:pt x="1705963" y="1250770"/>
                  <a:pt x="1693061" y="1263563"/>
                  <a:pt x="1683026" y="1276355"/>
                </a:cubicBezTo>
                <a:lnTo>
                  <a:pt x="1667257" y="1296253"/>
                </a:lnTo>
                <a:cubicBezTo>
                  <a:pt x="1661523" y="1301938"/>
                  <a:pt x="1655788" y="1309045"/>
                  <a:pt x="1650054" y="1314731"/>
                </a:cubicBezTo>
                <a:cubicBezTo>
                  <a:pt x="1628550" y="1340314"/>
                  <a:pt x="1604179" y="1360213"/>
                  <a:pt x="1578375" y="1367320"/>
                </a:cubicBezTo>
                <a:cubicBezTo>
                  <a:pt x="1578375" y="1378690"/>
                  <a:pt x="1586977" y="1375847"/>
                  <a:pt x="1578375" y="1392903"/>
                </a:cubicBezTo>
                <a:cubicBezTo>
                  <a:pt x="1595578" y="1382954"/>
                  <a:pt x="1607047" y="1373004"/>
                  <a:pt x="1618515" y="1365897"/>
                </a:cubicBezTo>
                <a:cubicBezTo>
                  <a:pt x="1629984" y="1360213"/>
                  <a:pt x="1640018" y="1355949"/>
                  <a:pt x="1651487" y="1353106"/>
                </a:cubicBezTo>
                <a:cubicBezTo>
                  <a:pt x="1683026" y="1328943"/>
                  <a:pt x="1680159" y="1318995"/>
                  <a:pt x="1678726" y="1310465"/>
                </a:cubicBezTo>
                <a:cubicBezTo>
                  <a:pt x="1677291" y="1300517"/>
                  <a:pt x="1675859" y="1291989"/>
                  <a:pt x="1711697" y="1264984"/>
                </a:cubicBezTo>
                <a:cubicBezTo>
                  <a:pt x="1717432" y="1276355"/>
                  <a:pt x="1700229" y="1297674"/>
                  <a:pt x="1680159" y="1311888"/>
                </a:cubicBezTo>
                <a:cubicBezTo>
                  <a:pt x="1685893" y="1320416"/>
                  <a:pt x="1710265" y="1300517"/>
                  <a:pt x="1726033" y="1289146"/>
                </a:cubicBezTo>
                <a:cubicBezTo>
                  <a:pt x="1700229" y="1316862"/>
                  <a:pt x="1669586" y="1356570"/>
                  <a:pt x="1645596" y="1383687"/>
                </a:cubicBezTo>
                <a:lnTo>
                  <a:pt x="1624252" y="1405694"/>
                </a:lnTo>
                <a:lnTo>
                  <a:pt x="1624250" y="1405696"/>
                </a:lnTo>
                <a:cubicBezTo>
                  <a:pt x="1609914" y="1411381"/>
                  <a:pt x="1574073" y="1432700"/>
                  <a:pt x="1562605" y="1445493"/>
                </a:cubicBezTo>
                <a:cubicBezTo>
                  <a:pt x="1559738" y="1438386"/>
                  <a:pt x="1495227" y="1481026"/>
                  <a:pt x="1505261" y="1454021"/>
                </a:cubicBezTo>
                <a:cubicBezTo>
                  <a:pt x="1482324" y="1466813"/>
                  <a:pt x="1478024" y="1476763"/>
                  <a:pt x="1473723" y="1483868"/>
                </a:cubicBezTo>
                <a:cubicBezTo>
                  <a:pt x="1469423" y="1490975"/>
                  <a:pt x="1463688" y="1496661"/>
                  <a:pt x="1436449" y="1502346"/>
                </a:cubicBezTo>
                <a:cubicBezTo>
                  <a:pt x="1460821" y="1503767"/>
                  <a:pt x="1412079" y="1527929"/>
                  <a:pt x="1436449" y="1526508"/>
                </a:cubicBezTo>
                <a:cubicBezTo>
                  <a:pt x="1440751" y="1517981"/>
                  <a:pt x="1459387" y="1509453"/>
                  <a:pt x="1478024" y="1502346"/>
                </a:cubicBezTo>
                <a:cubicBezTo>
                  <a:pt x="1496660" y="1493818"/>
                  <a:pt x="1519597" y="1488132"/>
                  <a:pt x="1532500" y="1482447"/>
                </a:cubicBezTo>
                <a:cubicBezTo>
                  <a:pt x="1522465" y="1490975"/>
                  <a:pt x="1510996" y="1499503"/>
                  <a:pt x="1500961" y="1508031"/>
                </a:cubicBezTo>
                <a:cubicBezTo>
                  <a:pt x="1490926" y="1516560"/>
                  <a:pt x="1480891" y="1525088"/>
                  <a:pt x="1469423" y="1532194"/>
                </a:cubicBezTo>
                <a:cubicBezTo>
                  <a:pt x="1483759" y="1519401"/>
                  <a:pt x="1455087" y="1526508"/>
                  <a:pt x="1445051" y="1530772"/>
                </a:cubicBezTo>
                <a:lnTo>
                  <a:pt x="1440751" y="1544986"/>
                </a:lnTo>
                <a:cubicBezTo>
                  <a:pt x="1429282" y="1536458"/>
                  <a:pt x="1402044" y="1556357"/>
                  <a:pt x="1369072" y="1577676"/>
                </a:cubicBezTo>
                <a:cubicBezTo>
                  <a:pt x="1353302" y="1587625"/>
                  <a:pt x="1334666" y="1597575"/>
                  <a:pt x="1318896" y="1604682"/>
                </a:cubicBezTo>
                <a:cubicBezTo>
                  <a:pt x="1301693" y="1610367"/>
                  <a:pt x="1285924" y="1613210"/>
                  <a:pt x="1274455" y="1610367"/>
                </a:cubicBezTo>
                <a:cubicBezTo>
                  <a:pt x="1297393" y="1603261"/>
                  <a:pt x="1314596" y="1587625"/>
                  <a:pt x="1330365" y="1594732"/>
                </a:cubicBezTo>
                <a:cubicBezTo>
                  <a:pt x="1369072" y="1569149"/>
                  <a:pt x="1314596" y="1580519"/>
                  <a:pt x="1330365" y="1563462"/>
                </a:cubicBezTo>
                <a:cubicBezTo>
                  <a:pt x="1323197" y="1564885"/>
                  <a:pt x="1313161" y="1569149"/>
                  <a:pt x="1304560" y="1571992"/>
                </a:cubicBezTo>
                <a:cubicBezTo>
                  <a:pt x="1294526" y="1574833"/>
                  <a:pt x="1285924" y="1577676"/>
                  <a:pt x="1275888" y="1581940"/>
                </a:cubicBezTo>
                <a:cubicBezTo>
                  <a:pt x="1255818" y="1590468"/>
                  <a:pt x="1235748" y="1597575"/>
                  <a:pt x="1214245" y="1604682"/>
                </a:cubicBezTo>
                <a:cubicBezTo>
                  <a:pt x="1192741" y="1611789"/>
                  <a:pt x="1171238" y="1617473"/>
                  <a:pt x="1149733" y="1621737"/>
                </a:cubicBezTo>
                <a:cubicBezTo>
                  <a:pt x="1128230" y="1626001"/>
                  <a:pt x="1106726" y="1627424"/>
                  <a:pt x="1088090" y="1627424"/>
                </a:cubicBezTo>
                <a:cubicBezTo>
                  <a:pt x="1099917" y="1630621"/>
                  <a:pt x="1121421" y="1626623"/>
                  <a:pt x="1133853" y="1628622"/>
                </a:cubicBezTo>
                <a:lnTo>
                  <a:pt x="1135061" y="1629244"/>
                </a:lnTo>
                <a:lnTo>
                  <a:pt x="1106726" y="1631687"/>
                </a:lnTo>
                <a:lnTo>
                  <a:pt x="1103859" y="1634529"/>
                </a:lnTo>
                <a:lnTo>
                  <a:pt x="1136832" y="1631687"/>
                </a:lnTo>
                <a:lnTo>
                  <a:pt x="1137849" y="1630679"/>
                </a:lnTo>
                <a:lnTo>
                  <a:pt x="1142566" y="1633108"/>
                </a:lnTo>
                <a:cubicBezTo>
                  <a:pt x="1088090" y="1651586"/>
                  <a:pt x="1016411" y="1640215"/>
                  <a:pt x="953333" y="1635951"/>
                </a:cubicBezTo>
                <a:lnTo>
                  <a:pt x="966235" y="1648743"/>
                </a:lnTo>
                <a:cubicBezTo>
                  <a:pt x="938997" y="1644479"/>
                  <a:pt x="933263" y="1645900"/>
                  <a:pt x="927529" y="1648743"/>
                </a:cubicBezTo>
                <a:cubicBezTo>
                  <a:pt x="921794" y="1650164"/>
                  <a:pt x="914626" y="1654428"/>
                  <a:pt x="885954" y="1653007"/>
                </a:cubicBezTo>
                <a:cubicBezTo>
                  <a:pt x="888821" y="1651586"/>
                  <a:pt x="895990" y="1647322"/>
                  <a:pt x="883087" y="1647322"/>
                </a:cubicBezTo>
                <a:cubicBezTo>
                  <a:pt x="835779" y="1650164"/>
                  <a:pt x="878787" y="1658691"/>
                  <a:pt x="847248" y="1662957"/>
                </a:cubicBezTo>
                <a:cubicBezTo>
                  <a:pt x="787037" y="1641636"/>
                  <a:pt x="817142" y="1677169"/>
                  <a:pt x="742596" y="1661535"/>
                </a:cubicBezTo>
                <a:lnTo>
                  <a:pt x="748330" y="1667221"/>
                </a:lnTo>
                <a:cubicBezTo>
                  <a:pt x="719659" y="1660824"/>
                  <a:pt x="685611" y="1659047"/>
                  <a:pt x="650668" y="1657271"/>
                </a:cubicBezTo>
                <a:lnTo>
                  <a:pt x="582677" y="1650706"/>
                </a:lnTo>
                <a:lnTo>
                  <a:pt x="591981" y="1650719"/>
                </a:lnTo>
                <a:cubicBezTo>
                  <a:pt x="596103" y="1649898"/>
                  <a:pt x="598522" y="1648032"/>
                  <a:pt x="597805" y="1644479"/>
                </a:cubicBezTo>
                <a:cubicBezTo>
                  <a:pt x="584902" y="1641636"/>
                  <a:pt x="572000" y="1638793"/>
                  <a:pt x="559097" y="1634529"/>
                </a:cubicBezTo>
                <a:lnTo>
                  <a:pt x="520391" y="1621737"/>
                </a:lnTo>
                <a:cubicBezTo>
                  <a:pt x="514657" y="1623158"/>
                  <a:pt x="481684" y="1614630"/>
                  <a:pt x="500321" y="1627424"/>
                </a:cubicBezTo>
                <a:cubicBezTo>
                  <a:pt x="510355" y="1633108"/>
                  <a:pt x="520391" y="1633108"/>
                  <a:pt x="528993" y="1634529"/>
                </a:cubicBezTo>
                <a:cubicBezTo>
                  <a:pt x="526125" y="1634529"/>
                  <a:pt x="521824" y="1635951"/>
                  <a:pt x="517524" y="1637372"/>
                </a:cubicBezTo>
                <a:cubicBezTo>
                  <a:pt x="447278" y="1608946"/>
                  <a:pt x="527558" y="1620317"/>
                  <a:pt x="530425" y="1608946"/>
                </a:cubicBezTo>
                <a:cubicBezTo>
                  <a:pt x="511790" y="1604682"/>
                  <a:pt x="498887" y="1598996"/>
                  <a:pt x="488852" y="1593311"/>
                </a:cubicBezTo>
                <a:cubicBezTo>
                  <a:pt x="478817" y="1586204"/>
                  <a:pt x="470215" y="1580519"/>
                  <a:pt x="457314" y="1576256"/>
                </a:cubicBezTo>
                <a:cubicBezTo>
                  <a:pt x="441543" y="1583361"/>
                  <a:pt x="500321" y="1606103"/>
                  <a:pt x="464481" y="1607525"/>
                </a:cubicBezTo>
                <a:cubicBezTo>
                  <a:pt x="458746" y="1607525"/>
                  <a:pt x="448712" y="1604682"/>
                  <a:pt x="438676" y="1600418"/>
                </a:cubicBezTo>
                <a:cubicBezTo>
                  <a:pt x="428642" y="1596154"/>
                  <a:pt x="417173" y="1589047"/>
                  <a:pt x="405705" y="1583361"/>
                </a:cubicBezTo>
                <a:cubicBezTo>
                  <a:pt x="382767" y="1570569"/>
                  <a:pt x="361263" y="1553514"/>
                  <a:pt x="352661" y="1542143"/>
                </a:cubicBezTo>
                <a:cubicBezTo>
                  <a:pt x="329724" y="1544986"/>
                  <a:pt x="293885" y="1527929"/>
                  <a:pt x="265213" y="1508031"/>
                </a:cubicBezTo>
                <a:cubicBezTo>
                  <a:pt x="258045" y="1502346"/>
                  <a:pt x="250878" y="1498082"/>
                  <a:pt x="245143" y="1493818"/>
                </a:cubicBezTo>
                <a:cubicBezTo>
                  <a:pt x="239409" y="1489554"/>
                  <a:pt x="233675" y="1485290"/>
                  <a:pt x="227940" y="1482447"/>
                </a:cubicBezTo>
                <a:cubicBezTo>
                  <a:pt x="217905" y="1475340"/>
                  <a:pt x="210737" y="1472497"/>
                  <a:pt x="206436" y="1476763"/>
                </a:cubicBezTo>
                <a:cubicBezTo>
                  <a:pt x="209303" y="1476763"/>
                  <a:pt x="203569" y="1461128"/>
                  <a:pt x="187800" y="1451178"/>
                </a:cubicBezTo>
                <a:lnTo>
                  <a:pt x="192100" y="1462549"/>
                </a:lnTo>
                <a:cubicBezTo>
                  <a:pt x="166296" y="1448335"/>
                  <a:pt x="160561" y="1432700"/>
                  <a:pt x="156261" y="1421329"/>
                </a:cubicBezTo>
                <a:cubicBezTo>
                  <a:pt x="151960" y="1409960"/>
                  <a:pt x="150527" y="1398589"/>
                  <a:pt x="137624" y="1387218"/>
                </a:cubicBezTo>
                <a:cubicBezTo>
                  <a:pt x="134757" y="1390061"/>
                  <a:pt x="140491" y="1400010"/>
                  <a:pt x="140491" y="1407117"/>
                </a:cubicBezTo>
                <a:cubicBezTo>
                  <a:pt x="127590" y="1392903"/>
                  <a:pt x="116121" y="1378690"/>
                  <a:pt x="108952" y="1364477"/>
                </a:cubicBezTo>
                <a:cubicBezTo>
                  <a:pt x="106085" y="1357370"/>
                  <a:pt x="101785" y="1350264"/>
                  <a:pt x="98918" y="1343157"/>
                </a:cubicBezTo>
                <a:cubicBezTo>
                  <a:pt x="94616" y="1336050"/>
                  <a:pt x="93184" y="1328943"/>
                  <a:pt x="90316" y="1321836"/>
                </a:cubicBezTo>
                <a:cubicBezTo>
                  <a:pt x="87449" y="1314731"/>
                  <a:pt x="86015" y="1307624"/>
                  <a:pt x="80281" y="1300517"/>
                </a:cubicBezTo>
                <a:cubicBezTo>
                  <a:pt x="78848" y="1293410"/>
                  <a:pt x="75981" y="1286303"/>
                  <a:pt x="73113" y="1279198"/>
                </a:cubicBezTo>
                <a:cubicBezTo>
                  <a:pt x="70246" y="1272091"/>
                  <a:pt x="65945" y="1263563"/>
                  <a:pt x="63078"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30"/>
                  <a:pt x="60210" y="1235135"/>
                </a:cubicBezTo>
                <a:cubicBezTo>
                  <a:pt x="64512" y="1213816"/>
                  <a:pt x="55910" y="1189653"/>
                  <a:pt x="45875" y="1162648"/>
                </a:cubicBezTo>
                <a:cubicBezTo>
                  <a:pt x="35840" y="1135642"/>
                  <a:pt x="25804" y="1104373"/>
                  <a:pt x="27239" y="1073105"/>
                </a:cubicBezTo>
                <a:cubicBezTo>
                  <a:pt x="22937" y="1078789"/>
                  <a:pt x="25804" y="1124271"/>
                  <a:pt x="17203" y="1101531"/>
                </a:cubicBezTo>
                <a:cubicBezTo>
                  <a:pt x="14336" y="1060312"/>
                  <a:pt x="43007" y="1064576"/>
                  <a:pt x="28672" y="1017673"/>
                </a:cubicBezTo>
                <a:cubicBezTo>
                  <a:pt x="25804" y="1038992"/>
                  <a:pt x="12903" y="1033306"/>
                  <a:pt x="11469" y="1053206"/>
                </a:cubicBezTo>
                <a:cubicBezTo>
                  <a:pt x="8601" y="1021937"/>
                  <a:pt x="1434" y="1000616"/>
                  <a:pt x="11469" y="989245"/>
                </a:cubicBezTo>
                <a:cubicBezTo>
                  <a:pt x="11469" y="980717"/>
                  <a:pt x="7169" y="976453"/>
                  <a:pt x="4301" y="976453"/>
                </a:cubicBezTo>
                <a:cubicBezTo>
                  <a:pt x="11469" y="956555"/>
                  <a:pt x="7169" y="925285"/>
                  <a:pt x="5734" y="903966"/>
                </a:cubicBezTo>
                <a:lnTo>
                  <a:pt x="0" y="909651"/>
                </a:lnTo>
                <a:cubicBezTo>
                  <a:pt x="27239" y="872697"/>
                  <a:pt x="4301" y="845691"/>
                  <a:pt x="10036" y="795945"/>
                </a:cubicBezTo>
                <a:lnTo>
                  <a:pt x="1434" y="801630"/>
                </a:lnTo>
                <a:cubicBezTo>
                  <a:pt x="5734" y="780311"/>
                  <a:pt x="17203" y="749041"/>
                  <a:pt x="11469" y="712086"/>
                </a:cubicBezTo>
                <a:lnTo>
                  <a:pt x="0" y="730563"/>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5"/>
                </a:lnTo>
                <a:cubicBezTo>
                  <a:pt x="8601" y="534419"/>
                  <a:pt x="18637" y="544369"/>
                  <a:pt x="22937" y="504572"/>
                </a:cubicBezTo>
                <a:cubicBezTo>
                  <a:pt x="20070" y="496044"/>
                  <a:pt x="12903" y="517363"/>
                  <a:pt x="7169" y="521627"/>
                </a:cubicBezTo>
                <a:cubicBezTo>
                  <a:pt x="22937" y="473302"/>
                  <a:pt x="38707" y="426398"/>
                  <a:pt x="55910" y="379494"/>
                </a:cubicBezTo>
                <a:cubicBezTo>
                  <a:pt x="63078" y="379494"/>
                  <a:pt x="61645" y="397972"/>
                  <a:pt x="73113" y="386601"/>
                </a:cubicBezTo>
                <a:cubicBezTo>
                  <a:pt x="68812" y="403657"/>
                  <a:pt x="65945" y="419291"/>
                  <a:pt x="63078" y="436348"/>
                </a:cubicBezTo>
                <a:cubicBezTo>
                  <a:pt x="67379" y="461932"/>
                  <a:pt x="80281" y="413607"/>
                  <a:pt x="88882" y="393708"/>
                </a:cubicBezTo>
                <a:lnTo>
                  <a:pt x="81715" y="427821"/>
                </a:lnTo>
                <a:cubicBezTo>
                  <a:pt x="81715" y="429241"/>
                  <a:pt x="83148" y="429241"/>
                  <a:pt x="84582" y="426398"/>
                </a:cubicBezTo>
                <a:lnTo>
                  <a:pt x="78848" y="451983"/>
                </a:lnTo>
                <a:cubicBezTo>
                  <a:pt x="108952" y="388022"/>
                  <a:pt x="83148" y="524470"/>
                  <a:pt x="110387" y="454825"/>
                </a:cubicBezTo>
                <a:cubicBezTo>
                  <a:pt x="104652" y="471882"/>
                  <a:pt x="93184" y="490358"/>
                  <a:pt x="86015" y="500308"/>
                </a:cubicBezTo>
                <a:cubicBezTo>
                  <a:pt x="75981" y="532998"/>
                  <a:pt x="84582" y="527314"/>
                  <a:pt x="86015" y="540105"/>
                </a:cubicBezTo>
                <a:cubicBezTo>
                  <a:pt x="91749" y="524470"/>
                  <a:pt x="98918" y="508836"/>
                  <a:pt x="106085" y="496044"/>
                </a:cubicBezTo>
                <a:cubicBezTo>
                  <a:pt x="86015" y="571375"/>
                  <a:pt x="118988" y="490358"/>
                  <a:pt x="114687" y="547212"/>
                </a:cubicBezTo>
                <a:cubicBezTo>
                  <a:pt x="94616" y="609751"/>
                  <a:pt x="121855" y="650969"/>
                  <a:pt x="117554" y="683659"/>
                </a:cubicBezTo>
                <a:cubicBezTo>
                  <a:pt x="107519" y="749041"/>
                  <a:pt x="108952" y="656654"/>
                  <a:pt x="97484" y="696451"/>
                </a:cubicBezTo>
                <a:cubicBezTo>
                  <a:pt x="90316" y="731984"/>
                  <a:pt x="101785" y="714929"/>
                  <a:pt x="101785" y="737670"/>
                </a:cubicBezTo>
                <a:lnTo>
                  <a:pt x="86015" y="751883"/>
                </a:lnTo>
                <a:cubicBezTo>
                  <a:pt x="80281" y="793102"/>
                  <a:pt x="100351" y="754726"/>
                  <a:pt x="91749" y="777468"/>
                </a:cubicBezTo>
                <a:cubicBezTo>
                  <a:pt x="97484" y="810158"/>
                  <a:pt x="97484" y="767518"/>
                  <a:pt x="110387" y="760412"/>
                </a:cubicBezTo>
                <a:cubicBezTo>
                  <a:pt x="106085" y="767518"/>
                  <a:pt x="97484" y="803051"/>
                  <a:pt x="101785" y="818686"/>
                </a:cubicBezTo>
                <a:cubicBezTo>
                  <a:pt x="104652" y="818686"/>
                  <a:pt x="108952" y="774625"/>
                  <a:pt x="108952" y="803051"/>
                </a:cubicBezTo>
                <a:cubicBezTo>
                  <a:pt x="100351" y="852798"/>
                  <a:pt x="101785" y="885488"/>
                  <a:pt x="107519" y="915337"/>
                </a:cubicBezTo>
                <a:cubicBezTo>
                  <a:pt x="108952" y="946606"/>
                  <a:pt x="113254" y="975033"/>
                  <a:pt x="111819" y="1020514"/>
                </a:cubicBezTo>
                <a:lnTo>
                  <a:pt x="118988" y="1011987"/>
                </a:lnTo>
                <a:cubicBezTo>
                  <a:pt x="117554" y="1021937"/>
                  <a:pt x="114687"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2"/>
                  <a:pt x="134757" y="1168334"/>
                  <a:pt x="136191" y="1158384"/>
                </a:cubicBezTo>
                <a:cubicBezTo>
                  <a:pt x="136191" y="1175439"/>
                  <a:pt x="136191" y="1191074"/>
                  <a:pt x="139058" y="1206709"/>
                </a:cubicBezTo>
                <a:lnTo>
                  <a:pt x="149093" y="1198181"/>
                </a:lnTo>
                <a:cubicBezTo>
                  <a:pt x="146225" y="1206709"/>
                  <a:pt x="149093" y="1225187"/>
                  <a:pt x="159128" y="1243664"/>
                </a:cubicBezTo>
                <a:cubicBezTo>
                  <a:pt x="161996" y="1247928"/>
                  <a:pt x="163428" y="1252192"/>
                  <a:pt x="166296" y="1257877"/>
                </a:cubicBezTo>
                <a:cubicBezTo>
                  <a:pt x="169163" y="1262141"/>
                  <a:pt x="172030" y="1266404"/>
                  <a:pt x="174897" y="1272091"/>
                </a:cubicBezTo>
                <a:cubicBezTo>
                  <a:pt x="177764" y="1277775"/>
                  <a:pt x="180631" y="1282039"/>
                  <a:pt x="183499" y="1287725"/>
                </a:cubicBezTo>
                <a:cubicBezTo>
                  <a:pt x="186366" y="1291989"/>
                  <a:pt x="189233" y="1297674"/>
                  <a:pt x="192100" y="1301938"/>
                </a:cubicBezTo>
                <a:lnTo>
                  <a:pt x="199269" y="1297674"/>
                </a:lnTo>
                <a:cubicBezTo>
                  <a:pt x="203569" y="1306202"/>
                  <a:pt x="207870" y="1314731"/>
                  <a:pt x="212170" y="1321836"/>
                </a:cubicBezTo>
                <a:lnTo>
                  <a:pt x="210737" y="1311888"/>
                </a:lnTo>
                <a:cubicBezTo>
                  <a:pt x="227940" y="1333207"/>
                  <a:pt x="237975" y="1367320"/>
                  <a:pt x="268081" y="1382954"/>
                </a:cubicBezTo>
                <a:cubicBezTo>
                  <a:pt x="250878" y="1371584"/>
                  <a:pt x="256612" y="1358792"/>
                  <a:pt x="262346" y="1355949"/>
                </a:cubicBezTo>
                <a:cubicBezTo>
                  <a:pt x="270948" y="1367320"/>
                  <a:pt x="279549" y="1377268"/>
                  <a:pt x="288151" y="1388639"/>
                </a:cubicBezTo>
                <a:cubicBezTo>
                  <a:pt x="296752" y="1398589"/>
                  <a:pt x="306787" y="1409960"/>
                  <a:pt x="316822" y="1419908"/>
                </a:cubicBezTo>
                <a:cubicBezTo>
                  <a:pt x="321122" y="1417065"/>
                  <a:pt x="348361" y="1432700"/>
                  <a:pt x="338325" y="1419908"/>
                </a:cubicBezTo>
                <a:lnTo>
                  <a:pt x="345494" y="1429858"/>
                </a:lnTo>
                <a:lnTo>
                  <a:pt x="356963" y="1442650"/>
                </a:lnTo>
                <a:lnTo>
                  <a:pt x="358396" y="1435543"/>
                </a:lnTo>
                <a:cubicBezTo>
                  <a:pt x="417173" y="1465392"/>
                  <a:pt x="471649" y="1498082"/>
                  <a:pt x="530425" y="1523665"/>
                </a:cubicBezTo>
                <a:cubicBezTo>
                  <a:pt x="589203" y="1549250"/>
                  <a:pt x="655148" y="1567726"/>
                  <a:pt x="725393" y="1562042"/>
                </a:cubicBezTo>
                <a:lnTo>
                  <a:pt x="722525" y="1559199"/>
                </a:lnTo>
                <a:cubicBezTo>
                  <a:pt x="748330" y="1567726"/>
                  <a:pt x="775569" y="1573412"/>
                  <a:pt x="802806" y="1580519"/>
                </a:cubicBezTo>
                <a:cubicBezTo>
                  <a:pt x="818576" y="1580519"/>
                  <a:pt x="822876" y="1567726"/>
                  <a:pt x="847248" y="1564885"/>
                </a:cubicBezTo>
                <a:cubicBezTo>
                  <a:pt x="841514" y="1570569"/>
                  <a:pt x="852982" y="1571992"/>
                  <a:pt x="868751" y="1571992"/>
                </a:cubicBezTo>
                <a:cubicBezTo>
                  <a:pt x="884521" y="1571992"/>
                  <a:pt x="901724" y="1570569"/>
                  <a:pt x="910326" y="1576256"/>
                </a:cubicBezTo>
                <a:cubicBezTo>
                  <a:pt x="930396" y="1570569"/>
                  <a:pt x="910326" y="1567726"/>
                  <a:pt x="904591" y="1563462"/>
                </a:cubicBezTo>
                <a:cubicBezTo>
                  <a:pt x="924661" y="1560621"/>
                  <a:pt x="941864" y="1557778"/>
                  <a:pt x="960500" y="1556357"/>
                </a:cubicBezTo>
                <a:cubicBezTo>
                  <a:pt x="977703" y="1554935"/>
                  <a:pt x="994906" y="1553514"/>
                  <a:pt x="1013543" y="1552092"/>
                </a:cubicBezTo>
                <a:cubicBezTo>
                  <a:pt x="1030747" y="1550671"/>
                  <a:pt x="1049382" y="1549250"/>
                  <a:pt x="1068020" y="1546407"/>
                </a:cubicBezTo>
                <a:cubicBezTo>
                  <a:pt x="1086655" y="1543564"/>
                  <a:pt x="1106726" y="1539300"/>
                  <a:pt x="1126796" y="1532194"/>
                </a:cubicBezTo>
                <a:cubicBezTo>
                  <a:pt x="1106726" y="1540722"/>
                  <a:pt x="1092390" y="1547828"/>
                  <a:pt x="1079488" y="1552092"/>
                </a:cubicBezTo>
                <a:cubicBezTo>
                  <a:pt x="1068020" y="1556357"/>
                  <a:pt x="1057984" y="1559199"/>
                  <a:pt x="1049382" y="1562042"/>
                </a:cubicBezTo>
                <a:cubicBezTo>
                  <a:pt x="1040781" y="1564885"/>
                  <a:pt x="1033614" y="1566305"/>
                  <a:pt x="1023578" y="1569149"/>
                </a:cubicBezTo>
                <a:cubicBezTo>
                  <a:pt x="1014976" y="1570569"/>
                  <a:pt x="1003508" y="1573412"/>
                  <a:pt x="989172" y="1576256"/>
                </a:cubicBezTo>
                <a:cubicBezTo>
                  <a:pt x="1025012" y="1574833"/>
                  <a:pt x="1045082" y="1570569"/>
                  <a:pt x="1065153" y="1564885"/>
                </a:cubicBezTo>
                <a:cubicBezTo>
                  <a:pt x="1075187" y="1563462"/>
                  <a:pt x="1085223" y="1559199"/>
                  <a:pt x="1098124" y="1556357"/>
                </a:cubicBezTo>
                <a:cubicBezTo>
                  <a:pt x="1109593" y="1553514"/>
                  <a:pt x="1123929" y="1550671"/>
                  <a:pt x="1142566" y="1546407"/>
                </a:cubicBezTo>
                <a:cubicBezTo>
                  <a:pt x="1129663" y="1547828"/>
                  <a:pt x="1118194" y="1547828"/>
                  <a:pt x="1106726" y="1549250"/>
                </a:cubicBezTo>
                <a:cubicBezTo>
                  <a:pt x="1123929" y="1536458"/>
                  <a:pt x="1151167" y="1530772"/>
                  <a:pt x="1175537" y="1526508"/>
                </a:cubicBezTo>
                <a:cubicBezTo>
                  <a:pt x="1199909" y="1522244"/>
                  <a:pt x="1221412" y="1516560"/>
                  <a:pt x="1222847" y="1505189"/>
                </a:cubicBezTo>
                <a:lnTo>
                  <a:pt x="1284179" y="1494378"/>
                </a:lnTo>
                <a:lnTo>
                  <a:pt x="1281937" y="1496927"/>
                </a:lnTo>
                <a:cubicBezTo>
                  <a:pt x="1282877" y="1499859"/>
                  <a:pt x="1296318" y="1498793"/>
                  <a:pt x="1301693" y="1500925"/>
                </a:cubicBezTo>
                <a:cubicBezTo>
                  <a:pt x="1294526" y="1505189"/>
                  <a:pt x="1290224" y="1506610"/>
                  <a:pt x="1280190" y="1509453"/>
                </a:cubicBezTo>
                <a:cubicBezTo>
                  <a:pt x="1293091" y="1523665"/>
                  <a:pt x="1303127" y="1493818"/>
                  <a:pt x="1333232" y="1486711"/>
                </a:cubicBezTo>
                <a:cubicBezTo>
                  <a:pt x="1331799" y="1483869"/>
                  <a:pt x="1322839" y="1485645"/>
                  <a:pt x="1312804" y="1487955"/>
                </a:cubicBezTo>
                <a:lnTo>
                  <a:pt x="1306498" y="1488997"/>
                </a:lnTo>
                <a:lnTo>
                  <a:pt x="1320509" y="1485468"/>
                </a:lnTo>
                <a:cubicBezTo>
                  <a:pt x="1331799" y="1481737"/>
                  <a:pt x="1343268" y="1476762"/>
                  <a:pt x="1354736" y="1469656"/>
                </a:cubicBezTo>
                <a:lnTo>
                  <a:pt x="1326065" y="1463969"/>
                </a:lnTo>
                <a:lnTo>
                  <a:pt x="1369072" y="1441229"/>
                </a:lnTo>
                <a:lnTo>
                  <a:pt x="1375386" y="1449993"/>
                </a:lnTo>
                <a:lnTo>
                  <a:pt x="1370505" y="1452599"/>
                </a:lnTo>
                <a:cubicBezTo>
                  <a:pt x="1373372" y="1455442"/>
                  <a:pt x="1375881" y="1454731"/>
                  <a:pt x="1378748" y="1452422"/>
                </a:cubicBezTo>
                <a:lnTo>
                  <a:pt x="1388971" y="1442811"/>
                </a:lnTo>
                <a:lnTo>
                  <a:pt x="1389443" y="1442501"/>
                </a:lnTo>
                <a:lnTo>
                  <a:pt x="1391650" y="1441051"/>
                </a:lnTo>
                <a:cubicBezTo>
                  <a:pt x="1394876" y="1438030"/>
                  <a:pt x="1396309" y="1435543"/>
                  <a:pt x="1396309" y="1434122"/>
                </a:cubicBezTo>
                <a:cubicBezTo>
                  <a:pt x="1404911" y="1432700"/>
                  <a:pt x="1414947" y="1429858"/>
                  <a:pt x="1423548" y="1425595"/>
                </a:cubicBezTo>
                <a:cubicBezTo>
                  <a:pt x="1432149" y="1421329"/>
                  <a:pt x="1440751" y="1415645"/>
                  <a:pt x="1450785" y="1409960"/>
                </a:cubicBezTo>
                <a:cubicBezTo>
                  <a:pt x="1470855" y="1400010"/>
                  <a:pt x="1489493" y="1385797"/>
                  <a:pt x="1510996" y="1375847"/>
                </a:cubicBezTo>
                <a:lnTo>
                  <a:pt x="1510996" y="1367320"/>
                </a:lnTo>
                <a:cubicBezTo>
                  <a:pt x="1515297" y="1365897"/>
                  <a:pt x="1519597" y="1364477"/>
                  <a:pt x="1521032" y="1364477"/>
                </a:cubicBezTo>
                <a:cubicBezTo>
                  <a:pt x="1521032" y="1350264"/>
                  <a:pt x="1552571" y="1328943"/>
                  <a:pt x="1546836" y="1320416"/>
                </a:cubicBezTo>
                <a:cubicBezTo>
                  <a:pt x="1533933" y="1327522"/>
                  <a:pt x="1505261" y="1345999"/>
                  <a:pt x="1510996" y="1348842"/>
                </a:cubicBezTo>
                <a:cubicBezTo>
                  <a:pt x="1493793" y="1355949"/>
                  <a:pt x="1500961" y="1347421"/>
                  <a:pt x="1515297" y="1334629"/>
                </a:cubicBezTo>
                <a:cubicBezTo>
                  <a:pt x="1522465" y="1328943"/>
                  <a:pt x="1531066" y="1321836"/>
                  <a:pt x="1539667" y="1314731"/>
                </a:cubicBezTo>
                <a:cubicBezTo>
                  <a:pt x="1546836" y="1309045"/>
                  <a:pt x="1554003" y="1301938"/>
                  <a:pt x="1558305" y="1297674"/>
                </a:cubicBezTo>
                <a:cubicBezTo>
                  <a:pt x="1543969" y="1320416"/>
                  <a:pt x="1568339" y="1297674"/>
                  <a:pt x="1581242" y="1289146"/>
                </a:cubicBezTo>
                <a:cubicBezTo>
                  <a:pt x="1581242" y="1286303"/>
                  <a:pt x="1576941" y="1289146"/>
                  <a:pt x="1574073" y="1289146"/>
                </a:cubicBezTo>
                <a:cubicBezTo>
                  <a:pt x="1586977" y="1270668"/>
                  <a:pt x="1601312" y="1263563"/>
                  <a:pt x="1614214" y="1256456"/>
                </a:cubicBezTo>
                <a:cubicBezTo>
                  <a:pt x="1625682" y="1250770"/>
                  <a:pt x="1635718" y="1242242"/>
                  <a:pt x="1637151" y="1223766"/>
                </a:cubicBezTo>
                <a:lnTo>
                  <a:pt x="1651487" y="1225187"/>
                </a:lnTo>
                <a:lnTo>
                  <a:pt x="1660088" y="1208131"/>
                </a:lnTo>
                <a:lnTo>
                  <a:pt x="1667257" y="1191074"/>
                </a:lnTo>
                <a:cubicBezTo>
                  <a:pt x="1677291" y="1195338"/>
                  <a:pt x="1684460" y="1185389"/>
                  <a:pt x="1693061" y="1175439"/>
                </a:cubicBezTo>
                <a:cubicBezTo>
                  <a:pt x="1701663" y="1165491"/>
                  <a:pt x="1708830" y="1154120"/>
                  <a:pt x="1718866" y="1156963"/>
                </a:cubicBezTo>
                <a:cubicBezTo>
                  <a:pt x="1741803" y="1121430"/>
                  <a:pt x="1704530" y="1154120"/>
                  <a:pt x="1714565" y="1142749"/>
                </a:cubicBezTo>
                <a:cubicBezTo>
                  <a:pt x="1723166" y="1125694"/>
                  <a:pt x="1740369" y="1102952"/>
                  <a:pt x="1754705" y="1084474"/>
                </a:cubicBezTo>
                <a:cubicBezTo>
                  <a:pt x="1767608" y="1064576"/>
                  <a:pt x="1779077" y="1047520"/>
                  <a:pt x="1777642" y="1038992"/>
                </a:cubicBezTo>
                <a:cubicBezTo>
                  <a:pt x="1789111" y="1024778"/>
                  <a:pt x="1796279" y="1009144"/>
                  <a:pt x="1803447" y="993509"/>
                </a:cubicBezTo>
                <a:cubicBezTo>
                  <a:pt x="1810615" y="977876"/>
                  <a:pt x="1814915" y="962241"/>
                  <a:pt x="1822084" y="949448"/>
                </a:cubicBezTo>
                <a:lnTo>
                  <a:pt x="1813483" y="943763"/>
                </a:lnTo>
                <a:cubicBezTo>
                  <a:pt x="1820650" y="930972"/>
                  <a:pt x="1829251" y="915337"/>
                  <a:pt x="1832118" y="901123"/>
                </a:cubicBezTo>
                <a:cubicBezTo>
                  <a:pt x="1830685" y="901123"/>
                  <a:pt x="1827818" y="902544"/>
                  <a:pt x="1826384" y="905387"/>
                </a:cubicBezTo>
                <a:cubicBezTo>
                  <a:pt x="1837853" y="879804"/>
                  <a:pt x="1843587" y="854219"/>
                  <a:pt x="1849321" y="831479"/>
                </a:cubicBezTo>
                <a:cubicBezTo>
                  <a:pt x="1850756" y="818686"/>
                  <a:pt x="1853623" y="807315"/>
                  <a:pt x="1855056" y="795945"/>
                </a:cubicBezTo>
                <a:lnTo>
                  <a:pt x="1857923" y="778888"/>
                </a:lnTo>
                <a:cubicBezTo>
                  <a:pt x="1857923" y="773204"/>
                  <a:pt x="1859357" y="767518"/>
                  <a:pt x="1859357" y="761833"/>
                </a:cubicBezTo>
                <a:cubicBezTo>
                  <a:pt x="1856490" y="763254"/>
                  <a:pt x="1853623" y="764676"/>
                  <a:pt x="1850756" y="767518"/>
                </a:cubicBezTo>
                <a:cubicBezTo>
                  <a:pt x="1849321" y="770361"/>
                  <a:pt x="1846454" y="777468"/>
                  <a:pt x="1843587" y="790259"/>
                </a:cubicBezTo>
                <a:cubicBezTo>
                  <a:pt x="1842154" y="778888"/>
                  <a:pt x="1843587" y="767518"/>
                  <a:pt x="1845021" y="753305"/>
                </a:cubicBezTo>
                <a:cubicBezTo>
                  <a:pt x="1846454" y="739091"/>
                  <a:pt x="1849321" y="724879"/>
                  <a:pt x="1852189" y="709244"/>
                </a:cubicBezTo>
                <a:cubicBezTo>
                  <a:pt x="1856490" y="677975"/>
                  <a:pt x="1860790" y="643862"/>
                  <a:pt x="1855056" y="611172"/>
                </a:cubicBezTo>
                <a:lnTo>
                  <a:pt x="1850756" y="616857"/>
                </a:lnTo>
                <a:cubicBezTo>
                  <a:pt x="1852189" y="604065"/>
                  <a:pt x="1852189" y="592694"/>
                  <a:pt x="1853623" y="579902"/>
                </a:cubicBezTo>
                <a:cubicBezTo>
                  <a:pt x="1852189" y="587009"/>
                  <a:pt x="1847889" y="582745"/>
                  <a:pt x="1843587" y="584166"/>
                </a:cubicBezTo>
                <a:cubicBezTo>
                  <a:pt x="1833553" y="524470"/>
                  <a:pt x="1807748" y="459089"/>
                  <a:pt x="1807748" y="420714"/>
                </a:cubicBezTo>
                <a:cubicBezTo>
                  <a:pt x="1806314" y="429241"/>
                  <a:pt x="1786244" y="400815"/>
                  <a:pt x="1793412" y="433505"/>
                </a:cubicBezTo>
                <a:cubicBezTo>
                  <a:pt x="1790545" y="416450"/>
                  <a:pt x="1781944" y="402236"/>
                  <a:pt x="1774775" y="386601"/>
                </a:cubicBezTo>
                <a:cubicBezTo>
                  <a:pt x="1770475" y="379494"/>
                  <a:pt x="1767608" y="370966"/>
                  <a:pt x="1761873" y="363859"/>
                </a:cubicBezTo>
                <a:cubicBezTo>
                  <a:pt x="1756139" y="356754"/>
                  <a:pt x="1751838" y="348225"/>
                  <a:pt x="1746103" y="341119"/>
                </a:cubicBezTo>
                <a:cubicBezTo>
                  <a:pt x="1740369" y="332590"/>
                  <a:pt x="1734635" y="325485"/>
                  <a:pt x="1728900" y="318378"/>
                </a:cubicBezTo>
                <a:cubicBezTo>
                  <a:pt x="1723166" y="311271"/>
                  <a:pt x="1715999" y="304164"/>
                  <a:pt x="1710265" y="297058"/>
                </a:cubicBezTo>
                <a:cubicBezTo>
                  <a:pt x="1704530" y="291372"/>
                  <a:pt x="1698796" y="282844"/>
                  <a:pt x="1691627" y="277158"/>
                </a:cubicBezTo>
                <a:lnTo>
                  <a:pt x="1674423" y="260101"/>
                </a:lnTo>
                <a:lnTo>
                  <a:pt x="1672990" y="260101"/>
                </a:lnTo>
                <a:lnTo>
                  <a:pt x="1667256" y="252995"/>
                </a:lnTo>
                <a:lnTo>
                  <a:pt x="1672993" y="258682"/>
                </a:lnTo>
                <a:lnTo>
                  <a:pt x="1674424" y="258682"/>
                </a:lnTo>
                <a:cubicBezTo>
                  <a:pt x="1668690" y="251575"/>
                  <a:pt x="1662956" y="243047"/>
                  <a:pt x="1655788" y="235940"/>
                </a:cubicBezTo>
                <a:lnTo>
                  <a:pt x="1652921" y="235940"/>
                </a:lnTo>
                <a:cubicBezTo>
                  <a:pt x="1658656" y="240204"/>
                  <a:pt x="1662956" y="245890"/>
                  <a:pt x="1667257" y="251575"/>
                </a:cubicBezTo>
                <a:cubicBezTo>
                  <a:pt x="1657221" y="241626"/>
                  <a:pt x="1647187" y="233097"/>
                  <a:pt x="1637151" y="223149"/>
                </a:cubicBezTo>
                <a:cubicBezTo>
                  <a:pt x="1627117" y="214621"/>
                  <a:pt x="1619948" y="204671"/>
                  <a:pt x="1611347" y="196143"/>
                </a:cubicBezTo>
                <a:cubicBezTo>
                  <a:pt x="1605612" y="196143"/>
                  <a:pt x="1594144" y="198986"/>
                  <a:pt x="1578375" y="193300"/>
                </a:cubicBezTo>
                <a:cubicBezTo>
                  <a:pt x="1581242" y="187615"/>
                  <a:pt x="1562605" y="177665"/>
                  <a:pt x="1538235" y="169138"/>
                </a:cubicBezTo>
                <a:cubicBezTo>
                  <a:pt x="1526766" y="164874"/>
                  <a:pt x="1513863" y="159189"/>
                  <a:pt x="1502394" y="153503"/>
                </a:cubicBezTo>
                <a:cubicBezTo>
                  <a:pt x="1490926" y="149239"/>
                  <a:pt x="1480891" y="143554"/>
                  <a:pt x="1473723" y="136447"/>
                </a:cubicBezTo>
                <a:cubicBezTo>
                  <a:pt x="1467988" y="137868"/>
                  <a:pt x="1486626" y="144975"/>
                  <a:pt x="1473723" y="143554"/>
                </a:cubicBezTo>
                <a:cubicBezTo>
                  <a:pt x="1453653" y="133604"/>
                  <a:pt x="1430715" y="125076"/>
                  <a:pt x="1406345" y="115128"/>
                </a:cubicBezTo>
                <a:cubicBezTo>
                  <a:pt x="1393442" y="109442"/>
                  <a:pt x="1380541" y="105178"/>
                  <a:pt x="1367638" y="100914"/>
                </a:cubicBezTo>
                <a:cubicBezTo>
                  <a:pt x="1354736" y="95229"/>
                  <a:pt x="1341833" y="90964"/>
                  <a:pt x="1327497" y="88122"/>
                </a:cubicBezTo>
                <a:cubicBezTo>
                  <a:pt x="1271588" y="72488"/>
                  <a:pt x="1211378" y="66802"/>
                  <a:pt x="1158335" y="71065"/>
                </a:cubicBezTo>
                <a:cubicBezTo>
                  <a:pt x="1154035" y="61117"/>
                  <a:pt x="1129663" y="55431"/>
                  <a:pt x="1098124" y="55431"/>
                </a:cubicBezTo>
                <a:cubicBezTo>
                  <a:pt x="1082355" y="55431"/>
                  <a:pt x="1065153" y="56853"/>
                  <a:pt x="1047949" y="56853"/>
                </a:cubicBezTo>
                <a:cubicBezTo>
                  <a:pt x="1030747" y="58274"/>
                  <a:pt x="1014976" y="58274"/>
                  <a:pt x="999208" y="58274"/>
                </a:cubicBezTo>
                <a:cubicBezTo>
                  <a:pt x="987739" y="73908"/>
                  <a:pt x="1033614" y="61117"/>
                  <a:pt x="1050817" y="68224"/>
                </a:cubicBezTo>
                <a:cubicBezTo>
                  <a:pt x="1017843" y="71065"/>
                  <a:pt x="1046515" y="85279"/>
                  <a:pt x="993473" y="83859"/>
                </a:cubicBezTo>
                <a:cubicBezTo>
                  <a:pt x="996341" y="85279"/>
                  <a:pt x="994906" y="86700"/>
                  <a:pt x="1006375" y="85279"/>
                </a:cubicBezTo>
                <a:cubicBezTo>
                  <a:pt x="974836" y="92386"/>
                  <a:pt x="1010676" y="68224"/>
                  <a:pt x="961935" y="82436"/>
                </a:cubicBezTo>
                <a:lnTo>
                  <a:pt x="961935" y="92386"/>
                </a:lnTo>
                <a:cubicBezTo>
                  <a:pt x="951899" y="89543"/>
                  <a:pt x="940430" y="88122"/>
                  <a:pt x="928961" y="86700"/>
                </a:cubicBezTo>
                <a:cubicBezTo>
                  <a:pt x="830045" y="119392"/>
                  <a:pt x="744030" y="147818"/>
                  <a:pt x="666617" y="198986"/>
                </a:cubicBezTo>
                <a:cubicBezTo>
                  <a:pt x="660882" y="198986"/>
                  <a:pt x="660882" y="193300"/>
                  <a:pt x="669484" y="186195"/>
                </a:cubicBezTo>
                <a:cubicBezTo>
                  <a:pt x="650846" y="194722"/>
                  <a:pt x="629343" y="203250"/>
                  <a:pt x="607839" y="211778"/>
                </a:cubicBezTo>
                <a:cubicBezTo>
                  <a:pt x="586336" y="220306"/>
                  <a:pt x="563399" y="231676"/>
                  <a:pt x="546196" y="248732"/>
                </a:cubicBezTo>
                <a:cubicBezTo>
                  <a:pt x="550496" y="248732"/>
                  <a:pt x="554797" y="247311"/>
                  <a:pt x="559097" y="245890"/>
                </a:cubicBezTo>
                <a:cubicBezTo>
                  <a:pt x="528993" y="270053"/>
                  <a:pt x="511790" y="277158"/>
                  <a:pt x="491719" y="285687"/>
                </a:cubicBezTo>
                <a:cubicBezTo>
                  <a:pt x="471649" y="294215"/>
                  <a:pt x="448712" y="302743"/>
                  <a:pt x="411439" y="328326"/>
                </a:cubicBezTo>
                <a:cubicBezTo>
                  <a:pt x="418606" y="321221"/>
                  <a:pt x="432942" y="312691"/>
                  <a:pt x="445845" y="304164"/>
                </a:cubicBezTo>
                <a:cubicBezTo>
                  <a:pt x="458746" y="295636"/>
                  <a:pt x="468782" y="287108"/>
                  <a:pt x="467348" y="281424"/>
                </a:cubicBezTo>
                <a:lnTo>
                  <a:pt x="461537" y="282944"/>
                </a:lnTo>
                <a:lnTo>
                  <a:pt x="474517" y="275737"/>
                </a:lnTo>
                <a:cubicBezTo>
                  <a:pt x="468782" y="278580"/>
                  <a:pt x="464481" y="278580"/>
                  <a:pt x="461614" y="277158"/>
                </a:cubicBezTo>
                <a:cubicBezTo>
                  <a:pt x="483118" y="267210"/>
                  <a:pt x="508923" y="250154"/>
                  <a:pt x="539027" y="234519"/>
                </a:cubicBezTo>
                <a:lnTo>
                  <a:pt x="500321" y="261525"/>
                </a:lnTo>
                <a:cubicBezTo>
                  <a:pt x="511790" y="261525"/>
                  <a:pt x="527558" y="250154"/>
                  <a:pt x="543329" y="238783"/>
                </a:cubicBezTo>
                <a:cubicBezTo>
                  <a:pt x="559097" y="227412"/>
                  <a:pt x="574867" y="216042"/>
                  <a:pt x="583469" y="213199"/>
                </a:cubicBezTo>
                <a:cubicBezTo>
                  <a:pt x="576300" y="203250"/>
                  <a:pt x="551930" y="218885"/>
                  <a:pt x="572000" y="196143"/>
                </a:cubicBezTo>
                <a:cubicBezTo>
                  <a:pt x="603539" y="173401"/>
                  <a:pt x="616440" y="171981"/>
                  <a:pt x="627909" y="170560"/>
                </a:cubicBezTo>
                <a:cubicBezTo>
                  <a:pt x="635078" y="170560"/>
                  <a:pt x="640812" y="170560"/>
                  <a:pt x="649414" y="169138"/>
                </a:cubicBezTo>
                <a:cubicBezTo>
                  <a:pt x="658015" y="169138"/>
                  <a:pt x="670917" y="166294"/>
                  <a:pt x="688120" y="160610"/>
                </a:cubicBezTo>
                <a:lnTo>
                  <a:pt x="678085" y="170560"/>
                </a:lnTo>
                <a:cubicBezTo>
                  <a:pt x="688120" y="166294"/>
                  <a:pt x="699588" y="164874"/>
                  <a:pt x="711057" y="162031"/>
                </a:cubicBezTo>
                <a:cubicBezTo>
                  <a:pt x="722525" y="159189"/>
                  <a:pt x="735429" y="154925"/>
                  <a:pt x="748330" y="143554"/>
                </a:cubicBezTo>
                <a:cubicBezTo>
                  <a:pt x="744030" y="136447"/>
                  <a:pt x="721093" y="147818"/>
                  <a:pt x="706757" y="149239"/>
                </a:cubicBezTo>
                <a:cubicBezTo>
                  <a:pt x="711057" y="142132"/>
                  <a:pt x="751197" y="144975"/>
                  <a:pt x="771267" y="127920"/>
                </a:cubicBezTo>
                <a:cubicBezTo>
                  <a:pt x="746897" y="125076"/>
                  <a:pt x="692421" y="144975"/>
                  <a:pt x="658015" y="163453"/>
                </a:cubicBezTo>
                <a:cubicBezTo>
                  <a:pt x="660882" y="159189"/>
                  <a:pt x="659448" y="154925"/>
                  <a:pt x="652281" y="153503"/>
                </a:cubicBezTo>
                <a:cubicBezTo>
                  <a:pt x="706757" y="130763"/>
                  <a:pt x="765533" y="112285"/>
                  <a:pt x="822876" y="95229"/>
                </a:cubicBezTo>
                <a:cubicBezTo>
                  <a:pt x="881654" y="79595"/>
                  <a:pt x="938997" y="65381"/>
                  <a:pt x="994906" y="51167"/>
                </a:cubicBezTo>
                <a:cubicBezTo>
                  <a:pt x="963367" y="49746"/>
                  <a:pt x="970536" y="48325"/>
                  <a:pt x="982005" y="45482"/>
                </a:cubicBezTo>
                <a:cubicBezTo>
                  <a:pt x="993473" y="42639"/>
                  <a:pt x="1012109" y="39797"/>
                  <a:pt x="1003508" y="32691"/>
                </a:cubicBezTo>
                <a:cubicBezTo>
                  <a:pt x="1014976" y="42639"/>
                  <a:pt x="1047949" y="24163"/>
                  <a:pt x="1080921" y="27004"/>
                </a:cubicBezTo>
                <a:cubicBezTo>
                  <a:pt x="1086655" y="19899"/>
                  <a:pt x="1069453" y="18477"/>
                  <a:pt x="1055117" y="18477"/>
                </a:cubicBezTo>
                <a:cubicBezTo>
                  <a:pt x="1039348" y="18477"/>
                  <a:pt x="1026445" y="18477"/>
                  <a:pt x="1039348" y="12792"/>
                </a:cubicBezTo>
                <a:cubicBezTo>
                  <a:pt x="1055117" y="11370"/>
                  <a:pt x="1072320" y="12792"/>
                  <a:pt x="1089523" y="12792"/>
                </a:cubicBezTo>
                <a:cubicBezTo>
                  <a:pt x="1106726" y="12792"/>
                  <a:pt x="1126796" y="14213"/>
                  <a:pt x="1145433" y="17056"/>
                </a:cubicBezTo>
                <a:cubicBezTo>
                  <a:pt x="1154035" y="18477"/>
                  <a:pt x="1164069" y="18477"/>
                  <a:pt x="1174105" y="19899"/>
                </a:cubicBezTo>
                <a:cubicBezTo>
                  <a:pt x="1184139" y="21320"/>
                  <a:pt x="1194175" y="22740"/>
                  <a:pt x="1204209" y="24163"/>
                </a:cubicBezTo>
                <a:cubicBezTo>
                  <a:pt x="1214245" y="25584"/>
                  <a:pt x="1224279" y="27004"/>
                  <a:pt x="1234315" y="27004"/>
                </a:cubicBezTo>
                <a:cubicBezTo>
                  <a:pt x="1244349" y="28427"/>
                  <a:pt x="1254385" y="29847"/>
                  <a:pt x="1264420" y="29847"/>
                </a:cubicBezTo>
                <a:cubicBezTo>
                  <a:pt x="1260120" y="24163"/>
                  <a:pt x="1241482" y="21320"/>
                  <a:pt x="1238615" y="18477"/>
                </a:cubicBezTo>
                <a:cubicBezTo>
                  <a:pt x="1251518" y="21320"/>
                  <a:pt x="1264420" y="25584"/>
                  <a:pt x="1278755" y="29847"/>
                </a:cubicBezTo>
                <a:cubicBezTo>
                  <a:pt x="1284490" y="32691"/>
                  <a:pt x="1291659" y="34111"/>
                  <a:pt x="1298826" y="36954"/>
                </a:cubicBezTo>
                <a:cubicBezTo>
                  <a:pt x="1305994" y="39797"/>
                  <a:pt x="1311729" y="42639"/>
                  <a:pt x="1318896" y="45482"/>
                </a:cubicBezTo>
                <a:cubicBezTo>
                  <a:pt x="1331799" y="49746"/>
                  <a:pt x="1344700" y="54010"/>
                  <a:pt x="1356169" y="56853"/>
                </a:cubicBezTo>
                <a:cubicBezTo>
                  <a:pt x="1367638" y="61117"/>
                  <a:pt x="1377673" y="62538"/>
                  <a:pt x="1387708" y="59696"/>
                </a:cubicBezTo>
                <a:cubicBezTo>
                  <a:pt x="1376239" y="54010"/>
                  <a:pt x="1364770" y="45482"/>
                  <a:pt x="1351869" y="39797"/>
                </a:cubicBezTo>
                <a:cubicBezTo>
                  <a:pt x="1338966" y="34111"/>
                  <a:pt x="1326065" y="27004"/>
                  <a:pt x="1313161" y="21320"/>
                </a:cubicBezTo>
                <a:cubicBezTo>
                  <a:pt x="1318896" y="22740"/>
                  <a:pt x="1328932" y="22740"/>
                  <a:pt x="1343267" y="22740"/>
                </a:cubicBezTo>
                <a:close/>
                <a:moveTo>
                  <a:pt x="1250083" y="0"/>
                </a:moveTo>
                <a:cubicBezTo>
                  <a:pt x="1285924" y="0"/>
                  <a:pt x="1287356" y="9950"/>
                  <a:pt x="1295958" y="15634"/>
                </a:cubicBezTo>
                <a:cubicBezTo>
                  <a:pt x="1278755" y="9950"/>
                  <a:pt x="1262986" y="4264"/>
                  <a:pt x="1250083" y="0"/>
                </a:cubicBezTo>
                <a:close/>
              </a:path>
            </a:pathLst>
          </a:custGeom>
          <a:solidFill>
            <a:schemeClr val="accent5"/>
          </a:solidFill>
          <a:ln w="9525"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13" name="TextBox 12">
            <a:extLst>
              <a:ext uri="{FF2B5EF4-FFF2-40B4-BE49-F238E27FC236}">
                <a16:creationId xmlns:a16="http://schemas.microsoft.com/office/drawing/2014/main" id="{B2968366-1A42-4407-8AB1-04BA7F2BA854}"/>
              </a:ext>
            </a:extLst>
          </p:cNvPr>
          <p:cNvSpPr txBox="1"/>
          <p:nvPr/>
        </p:nvSpPr>
        <p:spPr>
          <a:xfrm>
            <a:off x="7773667" y="1763234"/>
            <a:ext cx="2623392" cy="369332"/>
          </a:xfrm>
          <a:prstGeom prst="rect">
            <a:avLst/>
          </a:prstGeom>
          <a:noFill/>
        </p:spPr>
        <p:txBody>
          <a:bodyPr wrap="square" rtlCol="0">
            <a:spAutoFit/>
          </a:bodyPr>
          <a:lstStyle/>
          <a:p>
            <a:r>
              <a:rPr lang="en-US" b="1" dirty="0" err="1">
                <a:latin typeface="Century Gothic" panose="020B0502020202020204" pitchFamily="34" charset="0"/>
              </a:rPr>
              <a:t>Cont</a:t>
            </a:r>
            <a:r>
              <a:rPr lang="en-US" b="1" dirty="0">
                <a:latin typeface="Century Gothic" panose="020B0502020202020204" pitchFamily="34" charset="0"/>
              </a:rPr>
              <a:t> …</a:t>
            </a:r>
          </a:p>
        </p:txBody>
      </p:sp>
      <p:pic>
        <p:nvPicPr>
          <p:cNvPr id="2" name="Picture 1" descr="A black background with blue text&#10;&#10;Description automatically generated">
            <a:extLst>
              <a:ext uri="{FF2B5EF4-FFF2-40B4-BE49-F238E27FC236}">
                <a16:creationId xmlns:a16="http://schemas.microsoft.com/office/drawing/2014/main" id="{59D00EAD-F846-B06A-8F70-5B04F8ED0315}"/>
              </a:ext>
            </a:extLst>
          </p:cNvPr>
          <p:cNvPicPr>
            <a:picLocks noChangeAspect="1"/>
          </p:cNvPicPr>
          <p:nvPr/>
        </p:nvPicPr>
        <p:blipFill>
          <a:blip r:embed="rId4"/>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80645115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B487A3-BA00-43CC-BDB7-9CD9AB4F8172}"/>
              </a:ext>
            </a:extLst>
          </p:cNvPr>
          <p:cNvSpPr>
            <a:spLocks noGrp="1"/>
          </p:cNvSpPr>
          <p:nvPr>
            <p:ph type="title"/>
          </p:nvPr>
        </p:nvSpPr>
        <p:spPr>
          <a:xfrm>
            <a:off x="1138238" y="1055353"/>
            <a:ext cx="10515600" cy="1325563"/>
          </a:xfrm>
        </p:spPr>
        <p:txBody>
          <a:bodyPr/>
          <a:lstStyle/>
          <a:p>
            <a:r>
              <a:rPr lang="en-US" dirty="0">
                <a:latin typeface="Century Gothic" panose="020B0502020202020204" pitchFamily="34" charset="0"/>
              </a:rPr>
              <a:t>Admissibility of Electronic Evidence</a:t>
            </a:r>
          </a:p>
        </p:txBody>
      </p:sp>
      <p:sp>
        <p:nvSpPr>
          <p:cNvPr id="3" name="Content Placeholder 2">
            <a:extLst>
              <a:ext uri="{FF2B5EF4-FFF2-40B4-BE49-F238E27FC236}">
                <a16:creationId xmlns:a16="http://schemas.microsoft.com/office/drawing/2014/main" id="{112A65A8-4A85-491C-9F7B-1243FF181D32}"/>
              </a:ext>
            </a:extLst>
          </p:cNvPr>
          <p:cNvSpPr>
            <a:spLocks noGrp="1"/>
          </p:cNvSpPr>
          <p:nvPr>
            <p:ph idx="1"/>
          </p:nvPr>
        </p:nvSpPr>
        <p:spPr>
          <a:xfrm>
            <a:off x="827688" y="2767453"/>
            <a:ext cx="10515600" cy="2192166"/>
          </a:xfrm>
        </p:spPr>
        <p:txBody>
          <a:bodyPr>
            <a:normAutofit lnSpcReduction="10000"/>
          </a:bodyPr>
          <a:lstStyle/>
          <a:p>
            <a:pPr marL="0" marR="0" indent="0" algn="just">
              <a:spcBef>
                <a:spcPts val="0"/>
              </a:spcBef>
              <a:spcAft>
                <a:spcPts val="0"/>
              </a:spcAft>
              <a:buNone/>
            </a:pPr>
            <a:endParaRPr lang="en-US" sz="1600" dirty="0">
              <a:latin typeface="Century Gothic" panose="020B0502020202020204" pitchFamily="34" charset="0"/>
              <a:ea typeface="Calibri" panose="020F0502020204030204" pitchFamily="34" charset="0"/>
              <a:cs typeface="Times New Roman" panose="02020603050405020304" pitchFamily="18" charset="0"/>
            </a:endParaRPr>
          </a:p>
          <a:p>
            <a:pPr marL="0" marR="0" indent="0" algn="just">
              <a:spcBef>
                <a:spcPts val="0"/>
              </a:spcBef>
              <a:spcAft>
                <a:spcPts val="0"/>
              </a:spcAft>
              <a:buNone/>
            </a:pPr>
            <a:r>
              <a:rPr lang="en-US" sz="2400" dirty="0">
                <a:latin typeface="Century Gothic" panose="020B0502020202020204" pitchFamily="34" charset="0"/>
              </a:rPr>
              <a:t>Before accepting electronic evidence, a court will determine if the evidence is relevant, whether it is authentic, or hearsay, or whether a copy is acceptable or the original is required- </a:t>
            </a:r>
            <a:r>
              <a:rPr lang="en-US" sz="2400" b="1" i="1" dirty="0">
                <a:latin typeface="Century Gothic" panose="020B0502020202020204" pitchFamily="34" charset="0"/>
                <a:ea typeface="Calibri" panose="020F0502020204030204" pitchFamily="34" charset="0"/>
                <a:cs typeface="Times New Roman" panose="02020603050405020304" pitchFamily="18" charset="0"/>
              </a:rPr>
              <a:t>Sematimba Peter v </a:t>
            </a:r>
            <a:r>
              <a:rPr lang="en-US" sz="2400" b="1" i="1" dirty="0" err="1">
                <a:latin typeface="Century Gothic" panose="020B0502020202020204" pitchFamily="34" charset="0"/>
                <a:ea typeface="Calibri" panose="020F0502020204030204" pitchFamily="34" charset="0"/>
                <a:cs typeface="Times New Roman" panose="02020603050405020304" pitchFamily="18" charset="0"/>
              </a:rPr>
              <a:t>Sekigozi</a:t>
            </a:r>
            <a:r>
              <a:rPr lang="en-US" sz="2400" b="1" i="1" dirty="0">
                <a:latin typeface="Century Gothic" panose="020B0502020202020204" pitchFamily="34" charset="0"/>
                <a:ea typeface="Calibri" panose="020F0502020204030204" pitchFamily="34" charset="0"/>
                <a:cs typeface="Times New Roman" panose="02020603050405020304" pitchFamily="18" charset="0"/>
              </a:rPr>
              <a:t> Stephen </a:t>
            </a:r>
            <a:r>
              <a:rPr lang="en-GB" sz="2400" b="1" i="1" dirty="0">
                <a:latin typeface="Century Gothic" panose="020B0502020202020204" pitchFamily="34" charset="0"/>
                <a:ea typeface="Calibri" panose="020F0502020204030204" pitchFamily="34" charset="0"/>
                <a:cs typeface="Times New Roman" panose="02020603050405020304" pitchFamily="18" charset="0"/>
              </a:rPr>
              <a:t>Election Petition Appeal No. 8 OF 2016, Mohammed </a:t>
            </a:r>
            <a:r>
              <a:rPr lang="en-GB" sz="2400" b="1" i="1" dirty="0" err="1">
                <a:latin typeface="Century Gothic" panose="020B0502020202020204" pitchFamily="34" charset="0"/>
                <a:ea typeface="Calibri" panose="020F0502020204030204" pitchFamily="34" charset="0"/>
                <a:cs typeface="Times New Roman" panose="02020603050405020304" pitchFamily="18" charset="0"/>
              </a:rPr>
              <a:t>Majambere</a:t>
            </a:r>
            <a:r>
              <a:rPr lang="en-GB" sz="2400" b="1" i="1" dirty="0">
                <a:latin typeface="Century Gothic" panose="020B0502020202020204" pitchFamily="34" charset="0"/>
                <a:ea typeface="Calibri" panose="020F0502020204030204" pitchFamily="34" charset="0"/>
                <a:cs typeface="Times New Roman" panose="02020603050405020304" pitchFamily="18" charset="0"/>
              </a:rPr>
              <a:t> v KCB CS No. 28 of 2015, </a:t>
            </a:r>
            <a:r>
              <a:rPr lang="en-US" sz="2400" b="1" dirty="0">
                <a:latin typeface="Century Gothic" panose="020B0502020202020204" pitchFamily="34" charset="0"/>
                <a:ea typeface="Calibri" panose="020F0502020204030204" pitchFamily="34" charset="0"/>
                <a:cs typeface="Times New Roman" panose="02020603050405020304" pitchFamily="18" charset="0"/>
              </a:rPr>
              <a:t>Winnie </a:t>
            </a:r>
            <a:r>
              <a:rPr lang="en-US" sz="2400" b="1" dirty="0" err="1">
                <a:latin typeface="Century Gothic" panose="020B0502020202020204" pitchFamily="34" charset="0"/>
                <a:ea typeface="Calibri" panose="020F0502020204030204" pitchFamily="34" charset="0"/>
                <a:cs typeface="Times New Roman" panose="02020603050405020304" pitchFamily="18" charset="0"/>
              </a:rPr>
              <a:t>Matsiko</a:t>
            </a:r>
            <a:r>
              <a:rPr lang="en-US" sz="2400" b="1" dirty="0">
                <a:latin typeface="Century Gothic" panose="020B0502020202020204" pitchFamily="34" charset="0"/>
                <a:ea typeface="Calibri" panose="020F0502020204030204" pitchFamily="34" charset="0"/>
                <a:cs typeface="Times New Roman" panose="02020603050405020304" pitchFamily="18" charset="0"/>
              </a:rPr>
              <a:t> v/s </a:t>
            </a:r>
            <a:r>
              <a:rPr lang="en-US" sz="2400" b="1" dirty="0" err="1">
                <a:latin typeface="Century Gothic" panose="020B0502020202020204" pitchFamily="34" charset="0"/>
                <a:ea typeface="Calibri" panose="020F0502020204030204" pitchFamily="34" charset="0"/>
                <a:cs typeface="Times New Roman" panose="02020603050405020304" pitchFamily="18" charset="0"/>
              </a:rPr>
              <a:t>Bamukwatsa</a:t>
            </a:r>
            <a:r>
              <a:rPr lang="en-US" sz="2400" b="1" dirty="0">
                <a:latin typeface="Century Gothic" panose="020B0502020202020204" pitchFamily="34" charset="0"/>
                <a:ea typeface="Calibri" panose="020F0502020204030204" pitchFamily="34" charset="0"/>
                <a:cs typeface="Times New Roman" panose="02020603050405020304" pitchFamily="18" charset="0"/>
              </a:rPr>
              <a:t> Betty &amp; EC </a:t>
            </a:r>
          </a:p>
          <a:p>
            <a:endParaRPr lang="en-US" dirty="0"/>
          </a:p>
        </p:txBody>
      </p:sp>
      <p:grpSp>
        <p:nvGrpSpPr>
          <p:cNvPr id="4" name="Google Shape;12022;p92">
            <a:extLst>
              <a:ext uri="{FF2B5EF4-FFF2-40B4-BE49-F238E27FC236}">
                <a16:creationId xmlns:a16="http://schemas.microsoft.com/office/drawing/2014/main" id="{C603F3C3-31C6-D0EC-001E-06026B9102E9}"/>
              </a:ext>
            </a:extLst>
          </p:cNvPr>
          <p:cNvGrpSpPr/>
          <p:nvPr/>
        </p:nvGrpSpPr>
        <p:grpSpPr>
          <a:xfrm>
            <a:off x="8843963" y="4814888"/>
            <a:ext cx="2499325" cy="1702685"/>
            <a:chOff x="4126815" y="2760704"/>
            <a:chExt cx="380393" cy="363118"/>
          </a:xfrm>
          <a:solidFill>
            <a:srgbClr val="FFC000"/>
          </a:solidFill>
        </p:grpSpPr>
        <p:sp>
          <p:nvSpPr>
            <p:cNvPr id="5" name="Google Shape;12023;p92">
              <a:extLst>
                <a:ext uri="{FF2B5EF4-FFF2-40B4-BE49-F238E27FC236}">
                  <a16:creationId xmlns:a16="http://schemas.microsoft.com/office/drawing/2014/main" id="{2A42A83F-DC14-61C3-8169-373171D3AACB}"/>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endParaRPr sz="2400" dirty="0"/>
            </a:p>
          </p:txBody>
        </p:sp>
        <p:sp>
          <p:nvSpPr>
            <p:cNvPr id="6" name="Google Shape;12024;p92">
              <a:extLst>
                <a:ext uri="{FF2B5EF4-FFF2-40B4-BE49-F238E27FC236}">
                  <a16:creationId xmlns:a16="http://schemas.microsoft.com/office/drawing/2014/main" id="{6A020F49-32DC-1834-459A-424E5F055897}"/>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endParaRPr sz="2400"/>
            </a:p>
          </p:txBody>
        </p:sp>
        <p:sp>
          <p:nvSpPr>
            <p:cNvPr id="7" name="Google Shape;12025;p92">
              <a:extLst>
                <a:ext uri="{FF2B5EF4-FFF2-40B4-BE49-F238E27FC236}">
                  <a16:creationId xmlns:a16="http://schemas.microsoft.com/office/drawing/2014/main" id="{5289E128-0E68-9453-A8DE-265FE6E6B93E}"/>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8" name="Google Shape;12026;p92">
              <a:extLst>
                <a:ext uri="{FF2B5EF4-FFF2-40B4-BE49-F238E27FC236}">
                  <a16:creationId xmlns:a16="http://schemas.microsoft.com/office/drawing/2014/main" id="{0D70108A-08D0-DB8E-DD32-3B2B436698F6}"/>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endParaRPr sz="2400"/>
            </a:p>
          </p:txBody>
        </p:sp>
      </p:grpSp>
      <p:sp>
        <p:nvSpPr>
          <p:cNvPr id="10" name="Freeform 9">
            <a:extLst>
              <a:ext uri="{FF2B5EF4-FFF2-40B4-BE49-F238E27FC236}">
                <a16:creationId xmlns:a16="http://schemas.microsoft.com/office/drawing/2014/main" id="{C930FF93-2BC5-9B16-959D-BBE7FD126AE5}"/>
              </a:ext>
            </a:extLst>
          </p:cNvPr>
          <p:cNvSpPr/>
          <p:nvPr/>
        </p:nvSpPr>
        <p:spPr>
          <a:xfrm>
            <a:off x="-104295" y="521322"/>
            <a:ext cx="11447583" cy="2192166"/>
          </a:xfrm>
          <a:custGeom>
            <a:avLst/>
            <a:gdLst>
              <a:gd name="connsiteX0" fmla="*/ 4765438 w 8946352"/>
              <a:gd name="connsiteY0" fmla="*/ 3894058 h 3940825"/>
              <a:gd name="connsiteX1" fmla="*/ 4723100 w 8946352"/>
              <a:gd name="connsiteY1" fmla="*/ 3903410 h 3940825"/>
              <a:gd name="connsiteX2" fmla="*/ 4765438 w 8946352"/>
              <a:gd name="connsiteY2" fmla="*/ 3894058 h 3940825"/>
              <a:gd name="connsiteX3" fmla="*/ 3939836 w 8946352"/>
              <a:gd name="connsiteY3" fmla="*/ 3873014 h 3940825"/>
              <a:gd name="connsiteX4" fmla="*/ 3798706 w 8946352"/>
              <a:gd name="connsiteY4" fmla="*/ 3875352 h 3940825"/>
              <a:gd name="connsiteX5" fmla="*/ 3878680 w 8946352"/>
              <a:gd name="connsiteY5" fmla="*/ 3887045 h 3940825"/>
              <a:gd name="connsiteX6" fmla="*/ 2511015 w 8946352"/>
              <a:gd name="connsiteY6" fmla="*/ 3834251 h 3940825"/>
              <a:gd name="connsiteX7" fmla="*/ 2523846 w 8946352"/>
              <a:gd name="connsiteY7" fmla="*/ 3835604 h 3940825"/>
              <a:gd name="connsiteX8" fmla="*/ 2520076 w 8946352"/>
              <a:gd name="connsiteY8" fmla="*/ 3836228 h 3940825"/>
              <a:gd name="connsiteX9" fmla="*/ 2516791 w 8946352"/>
              <a:gd name="connsiteY9" fmla="*/ 3835092 h 3940825"/>
              <a:gd name="connsiteX10" fmla="*/ 3742256 w 8946352"/>
              <a:gd name="connsiteY10" fmla="*/ 3830927 h 3940825"/>
              <a:gd name="connsiteX11" fmla="*/ 3848104 w 8946352"/>
              <a:gd name="connsiteY11" fmla="*/ 3854308 h 3940825"/>
              <a:gd name="connsiteX12" fmla="*/ 4144474 w 8946352"/>
              <a:gd name="connsiteY12" fmla="*/ 3849633 h 3940825"/>
              <a:gd name="connsiteX13" fmla="*/ 3742256 w 8946352"/>
              <a:gd name="connsiteY13" fmla="*/ 3830927 h 3940825"/>
              <a:gd name="connsiteX14" fmla="*/ 4302434 w 8946352"/>
              <a:gd name="connsiteY14" fmla="*/ 3820076 h 3940825"/>
              <a:gd name="connsiteX15" fmla="*/ 4252672 w 8946352"/>
              <a:gd name="connsiteY15" fmla="*/ 3821573 h 3940825"/>
              <a:gd name="connsiteX16" fmla="*/ 4177402 w 8946352"/>
              <a:gd name="connsiteY16" fmla="*/ 3821573 h 3940825"/>
              <a:gd name="connsiteX17" fmla="*/ 4250318 w 8946352"/>
              <a:gd name="connsiteY17" fmla="*/ 3821573 h 3940825"/>
              <a:gd name="connsiteX18" fmla="*/ 4487886 w 8946352"/>
              <a:gd name="connsiteY18" fmla="*/ 3830927 h 3940825"/>
              <a:gd name="connsiteX19" fmla="*/ 4346758 w 8946352"/>
              <a:gd name="connsiteY19" fmla="*/ 3830927 h 3940825"/>
              <a:gd name="connsiteX20" fmla="*/ 4302434 w 8946352"/>
              <a:gd name="connsiteY20" fmla="*/ 3820076 h 3940825"/>
              <a:gd name="connsiteX21" fmla="*/ 1670020 w 8946352"/>
              <a:gd name="connsiteY21" fmla="*/ 3764286 h 3940825"/>
              <a:gd name="connsiteX22" fmla="*/ 1775865 w 8946352"/>
              <a:gd name="connsiteY22" fmla="*/ 3772470 h 3940825"/>
              <a:gd name="connsiteX23" fmla="*/ 2006375 w 8946352"/>
              <a:gd name="connsiteY23" fmla="*/ 3793515 h 3940825"/>
              <a:gd name="connsiteX24" fmla="*/ 1634737 w 8946352"/>
              <a:gd name="connsiteY24" fmla="*/ 3770132 h 3940825"/>
              <a:gd name="connsiteX25" fmla="*/ 1670020 w 8946352"/>
              <a:gd name="connsiteY25" fmla="*/ 3764286 h 3940825"/>
              <a:gd name="connsiteX26" fmla="*/ 3932780 w 8946352"/>
              <a:gd name="connsiteY26" fmla="*/ 3744413 h 3940825"/>
              <a:gd name="connsiteX27" fmla="*/ 4043330 w 8946352"/>
              <a:gd name="connsiteY27" fmla="*/ 3746751 h 3940825"/>
              <a:gd name="connsiteX28" fmla="*/ 3445886 w 8946352"/>
              <a:gd name="connsiteY28" fmla="*/ 3742074 h 3940825"/>
              <a:gd name="connsiteX29" fmla="*/ 3499986 w 8946352"/>
              <a:gd name="connsiteY29" fmla="*/ 3765457 h 3940825"/>
              <a:gd name="connsiteX30" fmla="*/ 3384730 w 8946352"/>
              <a:gd name="connsiteY30" fmla="*/ 3758442 h 3940825"/>
              <a:gd name="connsiteX31" fmla="*/ 3681100 w 8946352"/>
              <a:gd name="connsiteY31" fmla="*/ 3772471 h 3940825"/>
              <a:gd name="connsiteX32" fmla="*/ 3445886 w 8946352"/>
              <a:gd name="connsiteY32" fmla="*/ 3742074 h 3940825"/>
              <a:gd name="connsiteX33" fmla="*/ 1888768 w 8946352"/>
              <a:gd name="connsiteY33" fmla="*/ 3699988 h 3940825"/>
              <a:gd name="connsiteX34" fmla="*/ 2335675 w 8946352"/>
              <a:gd name="connsiteY34" fmla="*/ 3753765 h 3940825"/>
              <a:gd name="connsiteX35" fmla="*/ 2182787 w 8946352"/>
              <a:gd name="connsiteY35" fmla="*/ 3735059 h 3940825"/>
              <a:gd name="connsiteX36" fmla="*/ 2220422 w 8946352"/>
              <a:gd name="connsiteY36" fmla="*/ 3737397 h 3940825"/>
              <a:gd name="connsiteX37" fmla="*/ 2182787 w 8946352"/>
              <a:gd name="connsiteY37" fmla="*/ 3723368 h 3940825"/>
              <a:gd name="connsiteX38" fmla="*/ 1888768 w 8946352"/>
              <a:gd name="connsiteY38" fmla="*/ 3699988 h 3940825"/>
              <a:gd name="connsiteX39" fmla="*/ 7112876 w 8946352"/>
              <a:gd name="connsiteY39" fmla="*/ 3501237 h 3940825"/>
              <a:gd name="connsiteX40" fmla="*/ 7009382 w 8946352"/>
              <a:gd name="connsiteY40" fmla="*/ 3526956 h 3940825"/>
              <a:gd name="connsiteX41" fmla="*/ 7112876 w 8946352"/>
              <a:gd name="connsiteY41" fmla="*/ 3501237 h 3940825"/>
              <a:gd name="connsiteX42" fmla="*/ 7639166 w 8946352"/>
              <a:gd name="connsiteY42" fmla="*/ 3379065 h 3940825"/>
              <a:gd name="connsiteX43" fmla="*/ 7642106 w 8946352"/>
              <a:gd name="connsiteY43" fmla="*/ 3386666 h 3940825"/>
              <a:gd name="connsiteX44" fmla="*/ 7611530 w 8946352"/>
              <a:gd name="connsiteY44" fmla="*/ 3381988 h 3940825"/>
              <a:gd name="connsiteX45" fmla="*/ 7639166 w 8946352"/>
              <a:gd name="connsiteY45" fmla="*/ 3379065 h 3940825"/>
              <a:gd name="connsiteX46" fmla="*/ 583331 w 8946352"/>
              <a:gd name="connsiteY46" fmla="*/ 3197269 h 3940825"/>
              <a:gd name="connsiteX47" fmla="*/ 604499 w 8946352"/>
              <a:gd name="connsiteY47" fmla="*/ 3248710 h 3940825"/>
              <a:gd name="connsiteX48" fmla="*/ 618612 w 8946352"/>
              <a:gd name="connsiteY48" fmla="*/ 3269752 h 3940825"/>
              <a:gd name="connsiteX49" fmla="*/ 635078 w 8946352"/>
              <a:gd name="connsiteY49" fmla="*/ 3288458 h 3940825"/>
              <a:gd name="connsiteX50" fmla="*/ 726811 w 8946352"/>
              <a:gd name="connsiteY50" fmla="*/ 3370298 h 3940825"/>
              <a:gd name="connsiteX51" fmla="*/ 696234 w 8946352"/>
              <a:gd name="connsiteY51" fmla="*/ 3335224 h 3940825"/>
              <a:gd name="connsiteX52" fmla="*/ 679768 w 8946352"/>
              <a:gd name="connsiteY52" fmla="*/ 3316518 h 3940825"/>
              <a:gd name="connsiteX53" fmla="*/ 663304 w 8946352"/>
              <a:gd name="connsiteY53" fmla="*/ 3295474 h 3940825"/>
              <a:gd name="connsiteX54" fmla="*/ 583331 w 8946352"/>
              <a:gd name="connsiteY54" fmla="*/ 3197269 h 3940825"/>
              <a:gd name="connsiteX55" fmla="*/ 7653866 w 8946352"/>
              <a:gd name="connsiteY55" fmla="*/ 3197266 h 3940825"/>
              <a:gd name="connsiteX56" fmla="*/ 7543318 w 8946352"/>
              <a:gd name="connsiteY56" fmla="*/ 3232340 h 3940825"/>
              <a:gd name="connsiteX57" fmla="*/ 7653866 w 8946352"/>
              <a:gd name="connsiteY57" fmla="*/ 3197266 h 3940825"/>
              <a:gd name="connsiteX58" fmla="*/ 8425370 w 8946352"/>
              <a:gd name="connsiteY58" fmla="*/ 2965784 h 3940825"/>
              <a:gd name="connsiteX59" fmla="*/ 8357158 w 8946352"/>
              <a:gd name="connsiteY59" fmla="*/ 3010209 h 3940825"/>
              <a:gd name="connsiteX60" fmla="*/ 8361864 w 8946352"/>
              <a:gd name="connsiteY60" fmla="*/ 3005535 h 3940825"/>
              <a:gd name="connsiteX61" fmla="*/ 8425370 w 8946352"/>
              <a:gd name="connsiteY61" fmla="*/ 2965784 h 3940825"/>
              <a:gd name="connsiteX62" fmla="*/ 508063 w 8946352"/>
              <a:gd name="connsiteY62" fmla="*/ 2942403 h 3940825"/>
              <a:gd name="connsiteX63" fmla="*/ 508063 w 8946352"/>
              <a:gd name="connsiteY63" fmla="*/ 3028917 h 3940825"/>
              <a:gd name="connsiteX64" fmla="*/ 503356 w 8946352"/>
              <a:gd name="connsiteY64" fmla="*/ 3063991 h 3940825"/>
              <a:gd name="connsiteX65" fmla="*/ 489246 w 8946352"/>
              <a:gd name="connsiteY65" fmla="*/ 2993844 h 3940825"/>
              <a:gd name="connsiteX66" fmla="*/ 493950 w 8946352"/>
              <a:gd name="connsiteY66" fmla="*/ 3085033 h 3940825"/>
              <a:gd name="connsiteX67" fmla="*/ 494538 w 8946352"/>
              <a:gd name="connsiteY67" fmla="*/ 3103448 h 3940825"/>
              <a:gd name="connsiteX68" fmla="*/ 496853 w 8946352"/>
              <a:gd name="connsiteY68" fmla="*/ 3116760 h 3940825"/>
              <a:gd name="connsiteX69" fmla="*/ 496301 w 8946352"/>
              <a:gd name="connsiteY69" fmla="*/ 3115432 h 3940825"/>
              <a:gd name="connsiteX70" fmla="*/ 496860 w 8946352"/>
              <a:gd name="connsiteY70" fmla="*/ 3116802 h 3940825"/>
              <a:gd name="connsiteX71" fmla="*/ 498654 w 8946352"/>
              <a:gd name="connsiteY71" fmla="*/ 3127122 h 3940825"/>
              <a:gd name="connsiteX72" fmla="*/ 531584 w 8946352"/>
              <a:gd name="connsiteY72" fmla="*/ 3201944 h 3940825"/>
              <a:gd name="connsiteX73" fmla="*/ 496860 w 8946352"/>
              <a:gd name="connsiteY73" fmla="*/ 3116802 h 3940825"/>
              <a:gd name="connsiteX74" fmla="*/ 496853 w 8946352"/>
              <a:gd name="connsiteY74" fmla="*/ 3116760 h 3940825"/>
              <a:gd name="connsiteX75" fmla="*/ 502981 w 8946352"/>
              <a:gd name="connsiteY75" fmla="*/ 3131520 h 3940825"/>
              <a:gd name="connsiteX76" fmla="*/ 508063 w 8946352"/>
              <a:gd name="connsiteY76" fmla="*/ 3103739 h 3940825"/>
              <a:gd name="connsiteX77" fmla="*/ 510414 w 8946352"/>
              <a:gd name="connsiteY77" fmla="*/ 3078020 h 3940825"/>
              <a:gd name="connsiteX78" fmla="*/ 533935 w 8946352"/>
              <a:gd name="connsiteY78" fmla="*/ 3134135 h 3940825"/>
              <a:gd name="connsiteX79" fmla="*/ 531584 w 8946352"/>
              <a:gd name="connsiteY79" fmla="*/ 3096726 h 3940825"/>
              <a:gd name="connsiteX80" fmla="*/ 508063 w 8946352"/>
              <a:gd name="connsiteY80" fmla="*/ 2942403 h 3940825"/>
              <a:gd name="connsiteX81" fmla="*/ 8625300 w 8946352"/>
              <a:gd name="connsiteY81" fmla="*/ 2582317 h 3940825"/>
              <a:gd name="connsiteX82" fmla="*/ 8578258 w 8946352"/>
              <a:gd name="connsiteY82" fmla="*/ 2647787 h 3940825"/>
              <a:gd name="connsiteX83" fmla="*/ 8408904 w 8946352"/>
              <a:gd name="connsiteY83" fmla="*/ 2827828 h 3940825"/>
              <a:gd name="connsiteX84" fmla="*/ 8517102 w 8946352"/>
              <a:gd name="connsiteY84" fmla="*/ 2741314 h 3940825"/>
              <a:gd name="connsiteX85" fmla="*/ 8578258 w 8946352"/>
              <a:gd name="connsiteY85" fmla="*/ 2647787 h 3940825"/>
              <a:gd name="connsiteX86" fmla="*/ 8625300 w 8946352"/>
              <a:gd name="connsiteY86" fmla="*/ 2582317 h 3940825"/>
              <a:gd name="connsiteX87" fmla="*/ 8787600 w 8946352"/>
              <a:gd name="connsiteY87" fmla="*/ 2383566 h 3940825"/>
              <a:gd name="connsiteX88" fmla="*/ 8766430 w 8946352"/>
              <a:gd name="connsiteY88" fmla="*/ 2449036 h 3940825"/>
              <a:gd name="connsiteX89" fmla="*/ 8707626 w 8946352"/>
              <a:gd name="connsiteY89" fmla="*/ 2551918 h 3940825"/>
              <a:gd name="connsiteX90" fmla="*/ 8669992 w 8946352"/>
              <a:gd name="connsiteY90" fmla="*/ 2565949 h 3940825"/>
              <a:gd name="connsiteX91" fmla="*/ 8540624 w 8946352"/>
              <a:gd name="connsiteY91" fmla="*/ 2715595 h 3940825"/>
              <a:gd name="connsiteX92" fmla="*/ 8665288 w 8946352"/>
              <a:gd name="connsiteY92" fmla="*/ 2603359 h 3940825"/>
              <a:gd name="connsiteX93" fmla="*/ 8691160 w 8946352"/>
              <a:gd name="connsiteY93" fmla="*/ 2575301 h 3940825"/>
              <a:gd name="connsiteX94" fmla="*/ 8719386 w 8946352"/>
              <a:gd name="connsiteY94" fmla="*/ 2540228 h 3940825"/>
              <a:gd name="connsiteX95" fmla="*/ 8785246 w 8946352"/>
              <a:gd name="connsiteY95" fmla="*/ 2435007 h 3940825"/>
              <a:gd name="connsiteX96" fmla="*/ 8787600 w 8946352"/>
              <a:gd name="connsiteY96" fmla="*/ 2383566 h 3940825"/>
              <a:gd name="connsiteX97" fmla="*/ 8894064 w 8946352"/>
              <a:gd name="connsiteY97" fmla="*/ 2363875 h 3940825"/>
              <a:gd name="connsiteX98" fmla="*/ 8886684 w 8946352"/>
              <a:gd name="connsiteY98" fmla="*/ 2387365 h 3940825"/>
              <a:gd name="connsiteX99" fmla="*/ 8839346 w 8946352"/>
              <a:gd name="connsiteY99" fmla="*/ 2493461 h 3940825"/>
              <a:gd name="connsiteX100" fmla="*/ 8921674 w 8946352"/>
              <a:gd name="connsiteY100" fmla="*/ 2276007 h 3940825"/>
              <a:gd name="connsiteX101" fmla="*/ 8919320 w 8946352"/>
              <a:gd name="connsiteY101" fmla="*/ 2304065 h 3940825"/>
              <a:gd name="connsiteX102" fmla="*/ 8894064 w 8946352"/>
              <a:gd name="connsiteY102" fmla="*/ 2363875 h 3940825"/>
              <a:gd name="connsiteX103" fmla="*/ 8834642 w 8946352"/>
              <a:gd name="connsiteY103" fmla="*/ 1756924 h 3940825"/>
              <a:gd name="connsiteX104" fmla="*/ 8848754 w 8946352"/>
              <a:gd name="connsiteY104" fmla="*/ 1822395 h 3940825"/>
              <a:gd name="connsiteX105" fmla="*/ 8844050 w 8946352"/>
              <a:gd name="connsiteY105" fmla="*/ 1777967 h 3940825"/>
              <a:gd name="connsiteX106" fmla="*/ 8889708 w 8946352"/>
              <a:gd name="connsiteY106" fmla="*/ 1944096 h 3940825"/>
              <a:gd name="connsiteX107" fmla="*/ 8893446 w 8946352"/>
              <a:gd name="connsiteY107" fmla="*/ 2117010 h 3940825"/>
              <a:gd name="connsiteX108" fmla="*/ 8889918 w 8946352"/>
              <a:gd name="connsiteY108" fmla="*/ 1944857 h 3940825"/>
              <a:gd name="connsiteX109" fmla="*/ 8889708 w 8946352"/>
              <a:gd name="connsiteY109" fmla="*/ 1944096 h 3940825"/>
              <a:gd name="connsiteX110" fmla="*/ 8889624 w 8946352"/>
              <a:gd name="connsiteY110" fmla="*/ 1940181 h 3940825"/>
              <a:gd name="connsiteX111" fmla="*/ 8841698 w 8946352"/>
              <a:gd name="connsiteY111" fmla="*/ 1768615 h 3940825"/>
              <a:gd name="connsiteX112" fmla="*/ 8844050 w 8946352"/>
              <a:gd name="connsiteY112" fmla="*/ 1777967 h 3940825"/>
              <a:gd name="connsiteX113" fmla="*/ 729164 w 8946352"/>
              <a:gd name="connsiteY113" fmla="*/ 1724190 h 3940825"/>
              <a:gd name="connsiteX114" fmla="*/ 679768 w 8946352"/>
              <a:gd name="connsiteY114" fmla="*/ 1791996 h 3940825"/>
              <a:gd name="connsiteX115" fmla="*/ 628021 w 8946352"/>
              <a:gd name="connsiteY115" fmla="*/ 1894880 h 3940825"/>
              <a:gd name="connsiteX116" fmla="*/ 583331 w 8946352"/>
              <a:gd name="connsiteY116" fmla="*/ 2025819 h 3940825"/>
              <a:gd name="connsiteX117" fmla="*/ 630374 w 8946352"/>
              <a:gd name="connsiteY117" fmla="*/ 1906570 h 3940825"/>
              <a:gd name="connsiteX118" fmla="*/ 729164 w 8946352"/>
              <a:gd name="connsiteY118" fmla="*/ 1724190 h 3940825"/>
              <a:gd name="connsiteX119" fmla="*/ 8665288 w 8946352"/>
              <a:gd name="connsiteY119" fmla="*/ 1485688 h 3940825"/>
              <a:gd name="connsiteX120" fmla="*/ 8785248 w 8946352"/>
              <a:gd name="connsiteY120" fmla="*/ 1588570 h 3940825"/>
              <a:gd name="connsiteX121" fmla="*/ 8881686 w 8946352"/>
              <a:gd name="connsiteY121" fmla="*/ 1721848 h 3940825"/>
              <a:gd name="connsiteX122" fmla="*/ 8740556 w 8946352"/>
              <a:gd name="connsiteY122" fmla="*/ 1551158 h 3940825"/>
              <a:gd name="connsiteX123" fmla="*/ 8665288 w 8946352"/>
              <a:gd name="connsiteY123" fmla="*/ 1485688 h 3940825"/>
              <a:gd name="connsiteX124" fmla="*/ 8486526 w 8946352"/>
              <a:gd name="connsiteY124" fmla="*/ 1473998 h 3940825"/>
              <a:gd name="connsiteX125" fmla="*/ 8573554 w 8946352"/>
              <a:gd name="connsiteY125" fmla="*/ 1530117 h 3940825"/>
              <a:gd name="connsiteX126" fmla="*/ 8571202 w 8946352"/>
              <a:gd name="connsiteY126" fmla="*/ 1537130 h 3940825"/>
              <a:gd name="connsiteX127" fmla="*/ 8630006 w 8946352"/>
              <a:gd name="connsiteY127" fmla="*/ 1586235 h 3940825"/>
              <a:gd name="connsiteX128" fmla="*/ 8573554 w 8946352"/>
              <a:gd name="connsiteY128" fmla="*/ 1530117 h 3940825"/>
              <a:gd name="connsiteX129" fmla="*/ 8486526 w 8946352"/>
              <a:gd name="connsiteY129" fmla="*/ 1473998 h 3940825"/>
              <a:gd name="connsiteX130" fmla="*/ 8484172 w 8946352"/>
              <a:gd name="connsiteY130" fmla="*/ 1445941 h 3940825"/>
              <a:gd name="connsiteX131" fmla="*/ 8731148 w 8946352"/>
              <a:gd name="connsiteY131" fmla="*/ 1640012 h 3940825"/>
              <a:gd name="connsiteX132" fmla="*/ 8658230 w 8946352"/>
              <a:gd name="connsiteY132" fmla="*/ 1562852 h 3940825"/>
              <a:gd name="connsiteX133" fmla="*/ 8799358 w 8946352"/>
              <a:gd name="connsiteY133" fmla="*/ 1721851 h 3940825"/>
              <a:gd name="connsiteX134" fmla="*/ 8709978 w 8946352"/>
              <a:gd name="connsiteY134" fmla="*/ 1593248 h 3940825"/>
              <a:gd name="connsiteX135" fmla="*/ 8484172 w 8946352"/>
              <a:gd name="connsiteY135" fmla="*/ 1445941 h 3940825"/>
              <a:gd name="connsiteX136" fmla="*/ 8171338 w 8946352"/>
              <a:gd name="connsiteY136" fmla="*/ 1368778 h 3940825"/>
              <a:gd name="connsiteX137" fmla="*/ 8467708 w 8946352"/>
              <a:gd name="connsiteY137" fmla="*/ 1523101 h 3940825"/>
              <a:gd name="connsiteX138" fmla="*/ 8171338 w 8946352"/>
              <a:gd name="connsiteY138" fmla="*/ 1368778 h 3940825"/>
              <a:gd name="connsiteX139" fmla="*/ 8053732 w 8946352"/>
              <a:gd name="connsiteY139" fmla="*/ 1324353 h 3940825"/>
              <a:gd name="connsiteX140" fmla="*/ 8114886 w 8946352"/>
              <a:gd name="connsiteY140" fmla="*/ 1361765 h 3940825"/>
              <a:gd name="connsiteX141" fmla="*/ 8187802 w 8946352"/>
              <a:gd name="connsiteY141" fmla="*/ 1406190 h 3940825"/>
              <a:gd name="connsiteX142" fmla="*/ 8114886 w 8946352"/>
              <a:gd name="connsiteY142" fmla="*/ 1361765 h 3940825"/>
              <a:gd name="connsiteX143" fmla="*/ 8053732 w 8946352"/>
              <a:gd name="connsiteY143" fmla="*/ 1324353 h 3940825"/>
              <a:gd name="connsiteX144" fmla="*/ 1091394 w 8946352"/>
              <a:gd name="connsiteY144" fmla="*/ 1322014 h 3940825"/>
              <a:gd name="connsiteX145" fmla="*/ 1053760 w 8946352"/>
              <a:gd name="connsiteY145" fmla="*/ 1354749 h 3940825"/>
              <a:gd name="connsiteX146" fmla="*/ 1023180 w 8946352"/>
              <a:gd name="connsiteY146" fmla="*/ 1382807 h 3940825"/>
              <a:gd name="connsiteX147" fmla="*/ 990251 w 8946352"/>
              <a:gd name="connsiteY147" fmla="*/ 1413206 h 3940825"/>
              <a:gd name="connsiteX148" fmla="*/ 898516 w 8946352"/>
              <a:gd name="connsiteY148" fmla="*/ 1495043 h 3940825"/>
              <a:gd name="connsiteX149" fmla="*/ 870293 w 8946352"/>
              <a:gd name="connsiteY149" fmla="*/ 1558174 h 3940825"/>
              <a:gd name="connsiteX150" fmla="*/ 924391 w 8946352"/>
              <a:gd name="connsiteY150" fmla="*/ 1492704 h 3940825"/>
              <a:gd name="connsiteX151" fmla="*/ 976138 w 8946352"/>
              <a:gd name="connsiteY151" fmla="*/ 1445941 h 3940825"/>
              <a:gd name="connsiteX152" fmla="*/ 1004363 w 8946352"/>
              <a:gd name="connsiteY152" fmla="*/ 1431910 h 3940825"/>
              <a:gd name="connsiteX153" fmla="*/ 1091394 w 8946352"/>
              <a:gd name="connsiteY153" fmla="*/ 1322014 h 3940825"/>
              <a:gd name="connsiteX154" fmla="*/ 6508192 w 8946352"/>
              <a:gd name="connsiteY154" fmla="*/ 1318232 h 3940825"/>
              <a:gd name="connsiteX155" fmla="*/ 6571882 w 8946352"/>
              <a:gd name="connsiteY155" fmla="*/ 1336043 h 3940825"/>
              <a:gd name="connsiteX156" fmla="*/ 6517250 w 8946352"/>
              <a:gd name="connsiteY156" fmla="*/ 1321032 h 3940825"/>
              <a:gd name="connsiteX157" fmla="*/ 8124296 w 8946352"/>
              <a:gd name="connsiteY157" fmla="*/ 1191071 h 3940825"/>
              <a:gd name="connsiteX158" fmla="*/ 8208972 w 8946352"/>
              <a:gd name="connsiteY158" fmla="*/ 1261219 h 3940825"/>
              <a:gd name="connsiteX159" fmla="*/ 5388754 w 8946352"/>
              <a:gd name="connsiteY159" fmla="*/ 1106896 h 3940825"/>
              <a:gd name="connsiteX160" fmla="*/ 5414630 w 8946352"/>
              <a:gd name="connsiteY160" fmla="*/ 1125602 h 3940825"/>
              <a:gd name="connsiteX161" fmla="*/ 5489898 w 8946352"/>
              <a:gd name="connsiteY161" fmla="*/ 1139631 h 3940825"/>
              <a:gd name="connsiteX162" fmla="*/ 5388754 w 8946352"/>
              <a:gd name="connsiteY162" fmla="*/ 1106896 h 3940825"/>
              <a:gd name="connsiteX163" fmla="*/ 7359850 w 8946352"/>
              <a:gd name="connsiteY163" fmla="*/ 1020382 h 3940825"/>
              <a:gd name="connsiteX164" fmla="*/ 7406892 w 8946352"/>
              <a:gd name="connsiteY164" fmla="*/ 1041426 h 3940825"/>
              <a:gd name="connsiteX165" fmla="*/ 7399836 w 8946352"/>
              <a:gd name="connsiteY165" fmla="*/ 1039088 h 3940825"/>
              <a:gd name="connsiteX166" fmla="*/ 3331072 w 8946352"/>
              <a:gd name="connsiteY166" fmla="*/ 1016173 h 3940825"/>
              <a:gd name="connsiteX167" fmla="*/ 3269476 w 8946352"/>
              <a:gd name="connsiteY167" fmla="*/ 1018046 h 3940825"/>
              <a:gd name="connsiteX168" fmla="*/ 3539972 w 8946352"/>
              <a:gd name="connsiteY168" fmla="*/ 1041427 h 3940825"/>
              <a:gd name="connsiteX169" fmla="*/ 3331072 w 8946352"/>
              <a:gd name="connsiteY169" fmla="*/ 1016173 h 3940825"/>
              <a:gd name="connsiteX170" fmla="*/ 3203910 w 8946352"/>
              <a:gd name="connsiteY170" fmla="*/ 1001093 h 3940825"/>
              <a:gd name="connsiteX171" fmla="*/ 3088360 w 8946352"/>
              <a:gd name="connsiteY171" fmla="*/ 1006353 h 3940825"/>
              <a:gd name="connsiteX172" fmla="*/ 3292998 w 8946352"/>
              <a:gd name="connsiteY172" fmla="*/ 1006353 h 3940825"/>
              <a:gd name="connsiteX173" fmla="*/ 3203910 w 8946352"/>
              <a:gd name="connsiteY173" fmla="*/ 1001093 h 3940825"/>
              <a:gd name="connsiteX174" fmla="*/ 7522148 w 8946352"/>
              <a:gd name="connsiteY174" fmla="*/ 966603 h 3940825"/>
              <a:gd name="connsiteX175" fmla="*/ 7667980 w 8946352"/>
              <a:gd name="connsiteY175" fmla="*/ 1015706 h 3940825"/>
              <a:gd name="connsiteX176" fmla="*/ 7651516 w 8946352"/>
              <a:gd name="connsiteY176" fmla="*/ 1032073 h 3940825"/>
              <a:gd name="connsiteX177" fmla="*/ 4492590 w 8946352"/>
              <a:gd name="connsiteY177" fmla="*/ 950238 h 3940825"/>
              <a:gd name="connsiteX178" fmla="*/ 4585180 w 8946352"/>
              <a:gd name="connsiteY178" fmla="*/ 957907 h 3940825"/>
              <a:gd name="connsiteX179" fmla="*/ 4563154 w 8946352"/>
              <a:gd name="connsiteY179" fmla="*/ 957251 h 3940825"/>
              <a:gd name="connsiteX180" fmla="*/ 4535266 w 8946352"/>
              <a:gd name="connsiteY180" fmla="*/ 954760 h 3940825"/>
              <a:gd name="connsiteX181" fmla="*/ 4527320 w 8946352"/>
              <a:gd name="connsiteY181" fmla="*/ 953379 h 3940825"/>
              <a:gd name="connsiteX182" fmla="*/ 4492590 w 8946352"/>
              <a:gd name="connsiteY182" fmla="*/ 950238 h 3940825"/>
              <a:gd name="connsiteX183" fmla="*/ 2353612 w 8946352"/>
              <a:gd name="connsiteY183" fmla="*/ 914578 h 3940825"/>
              <a:gd name="connsiteX184" fmla="*/ 2211013 w 8946352"/>
              <a:gd name="connsiteY184" fmla="*/ 931532 h 3940825"/>
              <a:gd name="connsiteX185" fmla="*/ 2457987 w 8946352"/>
              <a:gd name="connsiteY185" fmla="*/ 929193 h 3940825"/>
              <a:gd name="connsiteX186" fmla="*/ 2547368 w 8946352"/>
              <a:gd name="connsiteY186" fmla="*/ 915164 h 3940825"/>
              <a:gd name="connsiteX187" fmla="*/ 2353612 w 8946352"/>
              <a:gd name="connsiteY187" fmla="*/ 914578 h 3940825"/>
              <a:gd name="connsiteX188" fmla="*/ 3946894 w 8946352"/>
              <a:gd name="connsiteY188" fmla="*/ 887103 h 3940825"/>
              <a:gd name="connsiteX189" fmla="*/ 3982176 w 8946352"/>
              <a:gd name="connsiteY189" fmla="*/ 896455 h 3940825"/>
              <a:gd name="connsiteX190" fmla="*/ 3946894 w 8946352"/>
              <a:gd name="connsiteY190" fmla="*/ 887103 h 3940825"/>
              <a:gd name="connsiteX191" fmla="*/ 3053338 w 8946352"/>
              <a:gd name="connsiteY191" fmla="*/ 877240 h 3940825"/>
              <a:gd name="connsiteX192" fmla="*/ 3238900 w 8946352"/>
              <a:gd name="connsiteY192" fmla="*/ 887104 h 3940825"/>
              <a:gd name="connsiteX193" fmla="*/ 2942530 w 8946352"/>
              <a:gd name="connsiteY193" fmla="*/ 880090 h 3940825"/>
              <a:gd name="connsiteX194" fmla="*/ 3053338 w 8946352"/>
              <a:gd name="connsiteY194" fmla="*/ 877240 h 3940825"/>
              <a:gd name="connsiteX195" fmla="*/ 376342 w 8946352"/>
              <a:gd name="connsiteY195" fmla="*/ 863722 h 3940825"/>
              <a:gd name="connsiteX196" fmla="*/ 155241 w 8946352"/>
              <a:gd name="connsiteY196" fmla="*/ 1139632 h 3940825"/>
              <a:gd name="connsiteX197" fmla="*/ 103494 w 8946352"/>
              <a:gd name="connsiteY197" fmla="*/ 1219131 h 3940825"/>
              <a:gd name="connsiteX198" fmla="*/ 58805 w 8946352"/>
              <a:gd name="connsiteY198" fmla="*/ 1289277 h 3940825"/>
              <a:gd name="connsiteX199" fmla="*/ 0 w 8946352"/>
              <a:gd name="connsiteY199" fmla="*/ 1371115 h 3940825"/>
              <a:gd name="connsiteX200" fmla="*/ 72918 w 8946352"/>
              <a:gd name="connsiteY200" fmla="*/ 1240175 h 3940825"/>
              <a:gd name="connsiteX201" fmla="*/ 167003 w 8946352"/>
              <a:gd name="connsiteY201" fmla="*/ 1099881 h 3940825"/>
              <a:gd name="connsiteX202" fmla="*/ 376342 w 8946352"/>
              <a:gd name="connsiteY202" fmla="*/ 863722 h 3940825"/>
              <a:gd name="connsiteX203" fmla="*/ 444554 w 8946352"/>
              <a:gd name="connsiteY203" fmla="*/ 859044 h 3940825"/>
              <a:gd name="connsiteX204" fmla="*/ 310483 w 8946352"/>
              <a:gd name="connsiteY204" fmla="*/ 987647 h 3940825"/>
              <a:gd name="connsiteX205" fmla="*/ 388103 w 8946352"/>
              <a:gd name="connsiteY205" fmla="*/ 905807 h 3940825"/>
              <a:gd name="connsiteX206" fmla="*/ 444554 w 8946352"/>
              <a:gd name="connsiteY206" fmla="*/ 859044 h 3940825"/>
              <a:gd name="connsiteX207" fmla="*/ 419012 w 8946352"/>
              <a:gd name="connsiteY207" fmla="*/ 824630 h 3940825"/>
              <a:gd name="connsiteX208" fmla="*/ 413977 w 8946352"/>
              <a:gd name="connsiteY208" fmla="*/ 830987 h 3940825"/>
              <a:gd name="connsiteX209" fmla="*/ 376343 w 8946352"/>
              <a:gd name="connsiteY209" fmla="*/ 866061 h 3940825"/>
              <a:gd name="connsiteX210" fmla="*/ 419012 w 8946352"/>
              <a:gd name="connsiteY210" fmla="*/ 824630 h 3940825"/>
              <a:gd name="connsiteX211" fmla="*/ 484541 w 8946352"/>
              <a:gd name="connsiteY211" fmla="*/ 788898 h 3940825"/>
              <a:gd name="connsiteX212" fmla="*/ 392809 w 8946352"/>
              <a:gd name="connsiteY212" fmla="*/ 877750 h 3940825"/>
              <a:gd name="connsiteX213" fmla="*/ 395162 w 8946352"/>
              <a:gd name="connsiteY213" fmla="*/ 863721 h 3940825"/>
              <a:gd name="connsiteX214" fmla="*/ 6781224 w 8946352"/>
              <a:gd name="connsiteY214" fmla="*/ 641591 h 3940825"/>
              <a:gd name="connsiteX215" fmla="*/ 6964690 w 8946352"/>
              <a:gd name="connsiteY215" fmla="*/ 707060 h 3940825"/>
              <a:gd name="connsiteX216" fmla="*/ 6865902 w 8946352"/>
              <a:gd name="connsiteY216" fmla="*/ 681341 h 3940825"/>
              <a:gd name="connsiteX217" fmla="*/ 6781224 w 8946352"/>
              <a:gd name="connsiteY217" fmla="*/ 641591 h 3940825"/>
              <a:gd name="connsiteX218" fmla="*/ 862076 w 8946352"/>
              <a:gd name="connsiteY218" fmla="*/ 488119 h 3940825"/>
              <a:gd name="connsiteX219" fmla="*/ 837363 w 8946352"/>
              <a:gd name="connsiteY219" fmla="*/ 503635 h 3940825"/>
              <a:gd name="connsiteX220" fmla="*/ 684472 w 8946352"/>
              <a:gd name="connsiteY220" fmla="*/ 613532 h 3940825"/>
              <a:gd name="connsiteX221" fmla="*/ 700938 w 8946352"/>
              <a:gd name="connsiteY221" fmla="*/ 576120 h 3940825"/>
              <a:gd name="connsiteX222" fmla="*/ 839715 w 8946352"/>
              <a:gd name="connsiteY222" fmla="*/ 500421 h 3940825"/>
              <a:gd name="connsiteX223" fmla="*/ 911278 w 8946352"/>
              <a:gd name="connsiteY223" fmla="*/ 461050 h 3940825"/>
              <a:gd name="connsiteX224" fmla="*/ 862076 w 8946352"/>
              <a:gd name="connsiteY224" fmla="*/ 488119 h 3940825"/>
              <a:gd name="connsiteX225" fmla="*/ 882052 w 8946352"/>
              <a:gd name="connsiteY225" fmla="*/ 475577 h 3940825"/>
              <a:gd name="connsiteX226" fmla="*/ 5772814 w 8946352"/>
              <a:gd name="connsiteY226" fmla="*/ 454314 h 3940825"/>
              <a:gd name="connsiteX227" fmla="*/ 5835662 w 8946352"/>
              <a:gd name="connsiteY227" fmla="*/ 482593 h 3940825"/>
              <a:gd name="connsiteX228" fmla="*/ 5983848 w 8946352"/>
              <a:gd name="connsiteY228" fmla="*/ 536372 h 3940825"/>
              <a:gd name="connsiteX229" fmla="*/ 6089692 w 8946352"/>
              <a:gd name="connsiteY229" fmla="*/ 543385 h 3940825"/>
              <a:gd name="connsiteX230" fmla="*/ 6369598 w 8946352"/>
              <a:gd name="connsiteY230" fmla="*/ 629900 h 3940825"/>
              <a:gd name="connsiteX231" fmla="*/ 6209654 w 8946352"/>
              <a:gd name="connsiteY231" fmla="*/ 571446 h 3940825"/>
              <a:gd name="connsiteX232" fmla="*/ 6414288 w 8946352"/>
              <a:gd name="connsiteY232" fmla="*/ 627561 h 3940825"/>
              <a:gd name="connsiteX233" fmla="*/ 6468388 w 8946352"/>
              <a:gd name="connsiteY233" fmla="*/ 650944 h 3940825"/>
              <a:gd name="connsiteX234" fmla="*/ 6414288 w 8946352"/>
              <a:gd name="connsiteY234" fmla="*/ 627561 h 3940825"/>
              <a:gd name="connsiteX235" fmla="*/ 6407234 w 8946352"/>
              <a:gd name="connsiteY235" fmla="*/ 613532 h 3940825"/>
              <a:gd name="connsiteX236" fmla="*/ 6458980 w 8946352"/>
              <a:gd name="connsiteY236" fmla="*/ 622886 h 3940825"/>
              <a:gd name="connsiteX237" fmla="*/ 6407234 w 8946352"/>
              <a:gd name="connsiteY237" fmla="*/ 613532 h 3940825"/>
              <a:gd name="connsiteX238" fmla="*/ 6113214 w 8946352"/>
              <a:gd name="connsiteY238" fmla="*/ 538708 h 3940825"/>
              <a:gd name="connsiteX239" fmla="*/ 5788618 w 8946352"/>
              <a:gd name="connsiteY239" fmla="*/ 454532 h 3940825"/>
              <a:gd name="connsiteX240" fmla="*/ 5772814 w 8946352"/>
              <a:gd name="connsiteY240" fmla="*/ 454314 h 3940825"/>
              <a:gd name="connsiteX241" fmla="*/ 969083 w 8946352"/>
              <a:gd name="connsiteY241" fmla="*/ 421799 h 3940825"/>
              <a:gd name="connsiteX242" fmla="*/ 874997 w 8946352"/>
              <a:gd name="connsiteY242" fmla="*/ 461549 h 3940825"/>
              <a:gd name="connsiteX243" fmla="*/ 969083 w 8946352"/>
              <a:gd name="connsiteY243" fmla="*/ 421799 h 3940825"/>
              <a:gd name="connsiteX244" fmla="*/ 1093746 w 8946352"/>
              <a:gd name="connsiteY244" fmla="*/ 323594 h 3940825"/>
              <a:gd name="connsiteX245" fmla="*/ 966731 w 8946352"/>
              <a:gd name="connsiteY245" fmla="*/ 391403 h 3940825"/>
              <a:gd name="connsiteX246" fmla="*/ 978490 w 8946352"/>
              <a:gd name="connsiteY246" fmla="*/ 375035 h 3940825"/>
              <a:gd name="connsiteX247" fmla="*/ 1093746 w 8946352"/>
              <a:gd name="connsiteY247" fmla="*/ 323594 h 3940825"/>
              <a:gd name="connsiteX248" fmla="*/ 5280556 w 8946352"/>
              <a:gd name="connsiteY248" fmla="*/ 286180 h 3940825"/>
              <a:gd name="connsiteX249" fmla="*/ 5348770 w 8946352"/>
              <a:gd name="connsiteY249" fmla="*/ 307225 h 3940825"/>
              <a:gd name="connsiteX250" fmla="*/ 5280556 w 8946352"/>
              <a:gd name="connsiteY250" fmla="*/ 286180 h 3940825"/>
              <a:gd name="connsiteX251" fmla="*/ 1291325 w 8946352"/>
              <a:gd name="connsiteY251" fmla="*/ 260459 h 3940825"/>
              <a:gd name="connsiteX252" fmla="*/ 1199593 w 8946352"/>
              <a:gd name="connsiteY252" fmla="*/ 302548 h 3940825"/>
              <a:gd name="connsiteX253" fmla="*/ 1058464 w 8946352"/>
              <a:gd name="connsiteY253" fmla="*/ 365679 h 3940825"/>
              <a:gd name="connsiteX254" fmla="*/ 1183126 w 8946352"/>
              <a:gd name="connsiteY254" fmla="*/ 304884 h 3940825"/>
              <a:gd name="connsiteX255" fmla="*/ 1291325 w 8946352"/>
              <a:gd name="connsiteY255" fmla="*/ 260459 h 3940825"/>
              <a:gd name="connsiteX256" fmla="*/ 5061808 w 8946352"/>
              <a:gd name="connsiteY256" fmla="*/ 225387 h 3940825"/>
              <a:gd name="connsiteX257" fmla="*/ 5278206 w 8946352"/>
              <a:gd name="connsiteY257" fmla="*/ 286180 h 3940825"/>
              <a:gd name="connsiteX258" fmla="*/ 5061808 w 8946352"/>
              <a:gd name="connsiteY258" fmla="*/ 225387 h 3940825"/>
              <a:gd name="connsiteX259" fmla="*/ 1427749 w 8946352"/>
              <a:gd name="connsiteY259" fmla="*/ 223048 h 3940825"/>
              <a:gd name="connsiteX260" fmla="*/ 1293678 w 8946352"/>
              <a:gd name="connsiteY260" fmla="*/ 262798 h 3940825"/>
              <a:gd name="connsiteX261" fmla="*/ 1357185 w 8946352"/>
              <a:gd name="connsiteY261" fmla="*/ 239415 h 3940825"/>
              <a:gd name="connsiteX262" fmla="*/ 1427749 w 8946352"/>
              <a:gd name="connsiteY262" fmla="*/ 223048 h 3940825"/>
              <a:gd name="connsiteX263" fmla="*/ 4652536 w 8946352"/>
              <a:gd name="connsiteY263" fmla="*/ 220711 h 3940825"/>
              <a:gd name="connsiteX264" fmla="*/ 4741918 w 8946352"/>
              <a:gd name="connsiteY264" fmla="*/ 237078 h 3940825"/>
              <a:gd name="connsiteX265" fmla="*/ 4779550 w 8946352"/>
              <a:gd name="connsiteY265" fmla="*/ 234740 h 3940825"/>
              <a:gd name="connsiteX266" fmla="*/ 2977810 w 8946352"/>
              <a:gd name="connsiteY266" fmla="*/ 57034 h 3940825"/>
              <a:gd name="connsiteX267" fmla="*/ 3057784 w 8946352"/>
              <a:gd name="connsiteY267" fmla="*/ 75740 h 3940825"/>
              <a:gd name="connsiteX268" fmla="*/ 3133052 w 8946352"/>
              <a:gd name="connsiteY268" fmla="*/ 64050 h 3940825"/>
              <a:gd name="connsiteX269" fmla="*/ 2977810 w 8946352"/>
              <a:gd name="connsiteY269" fmla="*/ 57034 h 3940825"/>
              <a:gd name="connsiteX270" fmla="*/ 2691474 w 8946352"/>
              <a:gd name="connsiteY270" fmla="*/ 32886 h 3940825"/>
              <a:gd name="connsiteX271" fmla="*/ 2916655 w 8946352"/>
              <a:gd name="connsiteY271" fmla="*/ 35992 h 3940825"/>
              <a:gd name="connsiteX272" fmla="*/ 3358270 w 8946352"/>
              <a:gd name="connsiteY272" fmla="*/ 63173 h 3940825"/>
              <a:gd name="connsiteX273" fmla="*/ 3370696 w 8946352"/>
              <a:gd name="connsiteY273" fmla="*/ 64209 h 3940825"/>
              <a:gd name="connsiteX274" fmla="*/ 3236546 w 8946352"/>
              <a:gd name="connsiteY274" fmla="*/ 45343 h 3940825"/>
              <a:gd name="connsiteX275" fmla="*/ 3361210 w 8946352"/>
              <a:gd name="connsiteY275" fmla="*/ 43005 h 3940825"/>
              <a:gd name="connsiteX276" fmla="*/ 3488520 w 8946352"/>
              <a:gd name="connsiteY276" fmla="*/ 61126 h 3940825"/>
              <a:gd name="connsiteX277" fmla="*/ 3557176 w 8946352"/>
              <a:gd name="connsiteY277" fmla="*/ 79763 h 3940825"/>
              <a:gd name="connsiteX278" fmla="*/ 3789298 w 8946352"/>
              <a:gd name="connsiteY278" fmla="*/ 99123 h 3940825"/>
              <a:gd name="connsiteX279" fmla="*/ 3852808 w 8946352"/>
              <a:gd name="connsiteY279" fmla="*/ 78079 h 3940825"/>
              <a:gd name="connsiteX280" fmla="*/ 3996286 w 8946352"/>
              <a:gd name="connsiteY280" fmla="*/ 101462 h 3940825"/>
              <a:gd name="connsiteX281" fmla="*/ 4224446 w 8946352"/>
              <a:gd name="connsiteY281" fmla="*/ 129520 h 3940825"/>
              <a:gd name="connsiteX282" fmla="*/ 4043330 w 8946352"/>
              <a:gd name="connsiteY282" fmla="*/ 78079 h 3940825"/>
              <a:gd name="connsiteX283" fmla="*/ 5113554 w 8946352"/>
              <a:gd name="connsiteY283" fmla="*/ 279168 h 3940825"/>
              <a:gd name="connsiteX284" fmla="*/ 4986540 w 8946352"/>
              <a:gd name="connsiteY284" fmla="*/ 241756 h 3940825"/>
              <a:gd name="connsiteX285" fmla="*/ 5184120 w 8946352"/>
              <a:gd name="connsiteY285" fmla="*/ 290858 h 3940825"/>
              <a:gd name="connsiteX286" fmla="*/ 5386404 w 8946352"/>
              <a:gd name="connsiteY286" fmla="*/ 346976 h 3940825"/>
              <a:gd name="connsiteX287" fmla="*/ 5729816 w 8946352"/>
              <a:gd name="connsiteY287" fmla="*/ 421798 h 3940825"/>
              <a:gd name="connsiteX288" fmla="*/ 5546350 w 8946352"/>
              <a:gd name="connsiteY288" fmla="*/ 361005 h 3940825"/>
              <a:gd name="connsiteX289" fmla="*/ 5351120 w 8946352"/>
              <a:gd name="connsiteY289" fmla="*/ 302548 h 3940825"/>
              <a:gd name="connsiteX290" fmla="*/ 5494602 w 8946352"/>
              <a:gd name="connsiteY290" fmla="*/ 325931 h 3940825"/>
              <a:gd name="connsiteX291" fmla="*/ 5407572 w 8946352"/>
              <a:gd name="connsiteY291" fmla="*/ 293196 h 3940825"/>
              <a:gd name="connsiteX292" fmla="*/ 5654548 w 8946352"/>
              <a:gd name="connsiteY292" fmla="*/ 365682 h 3940825"/>
              <a:gd name="connsiteX293" fmla="*/ 5795676 w 8946352"/>
              <a:gd name="connsiteY293" fmla="*/ 433490 h 3940825"/>
              <a:gd name="connsiteX294" fmla="*/ 5983848 w 8946352"/>
              <a:gd name="connsiteY294" fmla="*/ 461548 h 3940825"/>
              <a:gd name="connsiteX295" fmla="*/ 6458980 w 8946352"/>
              <a:gd name="connsiteY295" fmla="*/ 594826 h 3940825"/>
              <a:gd name="connsiteX296" fmla="*/ 6661264 w 8946352"/>
              <a:gd name="connsiteY296" fmla="*/ 671989 h 3940825"/>
              <a:gd name="connsiteX297" fmla="*/ 6750646 w 8946352"/>
              <a:gd name="connsiteY297" fmla="*/ 709401 h 3940825"/>
              <a:gd name="connsiteX298" fmla="*/ 6830618 w 8946352"/>
              <a:gd name="connsiteY298" fmla="*/ 746810 h 3940825"/>
              <a:gd name="connsiteX299" fmla="*/ 7042310 w 8946352"/>
              <a:gd name="connsiteY299" fmla="*/ 800590 h 3940825"/>
              <a:gd name="connsiteX300" fmla="*/ 6487206 w 8946352"/>
              <a:gd name="connsiteY300" fmla="*/ 569107 h 3940825"/>
              <a:gd name="connsiteX301" fmla="*/ 6630686 w 8946352"/>
              <a:gd name="connsiteY301" fmla="*/ 636915 h 3940825"/>
              <a:gd name="connsiteX302" fmla="*/ 6136736 w 8946352"/>
              <a:gd name="connsiteY302" fmla="*/ 482593 h 3940825"/>
              <a:gd name="connsiteX303" fmla="*/ 6315498 w 8946352"/>
              <a:gd name="connsiteY303" fmla="*/ 536372 h 3940825"/>
              <a:gd name="connsiteX304" fmla="*/ 6494262 w 8946352"/>
              <a:gd name="connsiteY304" fmla="*/ 590149 h 3940825"/>
              <a:gd name="connsiteX305" fmla="*/ 6284922 w 8946352"/>
              <a:gd name="connsiteY305" fmla="*/ 512989 h 3940825"/>
              <a:gd name="connsiteX306" fmla="*/ 6491910 w 8946352"/>
              <a:gd name="connsiteY306" fmla="*/ 564430 h 3940825"/>
              <a:gd name="connsiteX307" fmla="*/ 6731828 w 8946352"/>
              <a:gd name="connsiteY307" fmla="*/ 639254 h 3940825"/>
              <a:gd name="connsiteX308" fmla="*/ 6708306 w 8946352"/>
              <a:gd name="connsiteY308" fmla="*/ 629900 h 3940825"/>
              <a:gd name="connsiteX309" fmla="*/ 6868252 w 8946352"/>
              <a:gd name="connsiteY309" fmla="*/ 686018 h 3940825"/>
              <a:gd name="connsiteX310" fmla="*/ 6969394 w 8946352"/>
              <a:gd name="connsiteY310" fmla="*/ 723430 h 3940825"/>
              <a:gd name="connsiteX311" fmla="*/ 7070536 w 8946352"/>
              <a:gd name="connsiteY311" fmla="*/ 760842 h 3940825"/>
              <a:gd name="connsiteX312" fmla="*/ 7228130 w 8946352"/>
              <a:gd name="connsiteY312" fmla="*/ 828650 h 3940825"/>
              <a:gd name="connsiteX313" fmla="*/ 7164622 w 8946352"/>
              <a:gd name="connsiteY313" fmla="*/ 821634 h 3940825"/>
              <a:gd name="connsiteX314" fmla="*/ 6992914 w 8946352"/>
              <a:gd name="connsiteY314" fmla="*/ 765516 h 3940825"/>
              <a:gd name="connsiteX315" fmla="*/ 7166974 w 8946352"/>
              <a:gd name="connsiteY315" fmla="*/ 833325 h 3940825"/>
              <a:gd name="connsiteX316" fmla="*/ 7350440 w 8946352"/>
              <a:gd name="connsiteY316" fmla="*/ 910487 h 3940825"/>
              <a:gd name="connsiteX317" fmla="*/ 7538612 w 8946352"/>
              <a:gd name="connsiteY317" fmla="*/ 997002 h 3940825"/>
              <a:gd name="connsiteX318" fmla="*/ 7635050 w 8946352"/>
              <a:gd name="connsiteY318" fmla="*/ 1041427 h 3940825"/>
              <a:gd name="connsiteX319" fmla="*/ 7731486 w 8946352"/>
              <a:gd name="connsiteY319" fmla="*/ 1088190 h 3940825"/>
              <a:gd name="connsiteX320" fmla="*/ 7922012 w 8946352"/>
              <a:gd name="connsiteY320" fmla="*/ 1179382 h 3940825"/>
              <a:gd name="connsiteX321" fmla="*/ 8107830 w 8946352"/>
              <a:gd name="connsiteY321" fmla="*/ 1270573 h 3940825"/>
              <a:gd name="connsiteX322" fmla="*/ 8199564 w 8946352"/>
              <a:gd name="connsiteY322" fmla="*/ 1312660 h 3940825"/>
              <a:gd name="connsiteX323" fmla="*/ 8288946 w 8946352"/>
              <a:gd name="connsiteY323" fmla="*/ 1354749 h 3940825"/>
              <a:gd name="connsiteX324" fmla="*/ 8460650 w 8946352"/>
              <a:gd name="connsiteY324" fmla="*/ 1434248 h 3940825"/>
              <a:gd name="connsiteX325" fmla="*/ 8218382 w 8946352"/>
              <a:gd name="connsiteY325" fmla="*/ 1279925 h 3940825"/>
              <a:gd name="connsiteX326" fmla="*/ 8491230 w 8946352"/>
              <a:gd name="connsiteY326" fmla="*/ 1429573 h 3940825"/>
              <a:gd name="connsiteX327" fmla="*/ 8644118 w 8946352"/>
              <a:gd name="connsiteY327" fmla="*/ 1499720 h 3940825"/>
              <a:gd name="connsiteX328" fmla="*/ 8550032 w 8946352"/>
              <a:gd name="connsiteY328" fmla="*/ 1445941 h 3940825"/>
              <a:gd name="connsiteX329" fmla="*/ 8514750 w 8946352"/>
              <a:gd name="connsiteY329" fmla="*/ 1422558 h 3940825"/>
              <a:gd name="connsiteX330" fmla="*/ 8455946 w 8946352"/>
              <a:gd name="connsiteY330" fmla="*/ 1375794 h 3940825"/>
              <a:gd name="connsiteX331" fmla="*/ 8444186 w 8946352"/>
              <a:gd name="connsiteY331" fmla="*/ 1371117 h 3940825"/>
              <a:gd name="connsiteX332" fmla="*/ 8401848 w 8946352"/>
              <a:gd name="connsiteY332" fmla="*/ 1338382 h 3940825"/>
              <a:gd name="connsiteX333" fmla="*/ 8644118 w 8946352"/>
              <a:gd name="connsiteY333" fmla="*/ 1495043 h 3940825"/>
              <a:gd name="connsiteX334" fmla="*/ 8768782 w 8946352"/>
              <a:gd name="connsiteY334" fmla="*/ 1602602 h 3940825"/>
              <a:gd name="connsiteX335" fmla="*/ 8855810 w 8946352"/>
              <a:gd name="connsiteY335" fmla="*/ 1731203 h 3940825"/>
              <a:gd name="connsiteX336" fmla="*/ 8874628 w 8946352"/>
              <a:gd name="connsiteY336" fmla="*/ 1742894 h 3940825"/>
              <a:gd name="connsiteX337" fmla="*/ 8919320 w 8946352"/>
              <a:gd name="connsiteY337" fmla="*/ 1831747 h 3940825"/>
              <a:gd name="connsiteX338" fmla="*/ 8933432 w 8946352"/>
              <a:gd name="connsiteY338" fmla="*/ 1908909 h 3940825"/>
              <a:gd name="connsiteX339" fmla="*/ 8926374 w 8946352"/>
              <a:gd name="connsiteY339" fmla="*/ 1901893 h 3940825"/>
              <a:gd name="connsiteX340" fmla="*/ 8893446 w 8946352"/>
              <a:gd name="connsiteY340" fmla="*/ 1829408 h 3940825"/>
              <a:gd name="connsiteX341" fmla="*/ 8916966 w 8946352"/>
              <a:gd name="connsiteY341" fmla="*/ 1997761 h 3940825"/>
              <a:gd name="connsiteX342" fmla="*/ 8919320 w 8946352"/>
              <a:gd name="connsiteY342" fmla="*/ 2154420 h 3940825"/>
              <a:gd name="connsiteX343" fmla="*/ 8924024 w 8946352"/>
              <a:gd name="connsiteY343" fmla="*/ 2184819 h 3940825"/>
              <a:gd name="connsiteX344" fmla="*/ 8935782 w 8946352"/>
              <a:gd name="connsiteY344" fmla="*/ 2117010 h 3940825"/>
              <a:gd name="connsiteX345" fmla="*/ 8942842 w 8946352"/>
              <a:gd name="connsiteY345" fmla="*/ 1943982 h 3940825"/>
              <a:gd name="connsiteX346" fmla="*/ 8834642 w 8946352"/>
              <a:gd name="connsiteY346" fmla="*/ 2463065 h 3940825"/>
              <a:gd name="connsiteX347" fmla="*/ 8844050 w 8946352"/>
              <a:gd name="connsiteY347" fmla="*/ 2451375 h 3940825"/>
              <a:gd name="connsiteX348" fmla="*/ 8754670 w 8946352"/>
              <a:gd name="connsiteY348" fmla="*/ 2603359 h 3940825"/>
              <a:gd name="connsiteX349" fmla="*/ 8832290 w 8946352"/>
              <a:gd name="connsiteY349" fmla="*/ 2491125 h 3940825"/>
              <a:gd name="connsiteX350" fmla="*/ 8742908 w 8946352"/>
              <a:gd name="connsiteY350" fmla="*/ 2643109 h 3940825"/>
              <a:gd name="connsiteX351" fmla="*/ 8622950 w 8946352"/>
              <a:gd name="connsiteY351" fmla="*/ 2776388 h 3940825"/>
              <a:gd name="connsiteX352" fmla="*/ 8495934 w 8946352"/>
              <a:gd name="connsiteY352" fmla="*/ 2888624 h 3940825"/>
              <a:gd name="connsiteX353" fmla="*/ 8366566 w 8946352"/>
              <a:gd name="connsiteY353" fmla="*/ 3000857 h 3940825"/>
              <a:gd name="connsiteX354" fmla="*/ 8234846 w 8946352"/>
              <a:gd name="connsiteY354" fmla="*/ 3073343 h 3940825"/>
              <a:gd name="connsiteX355" fmla="*/ 8227790 w 8946352"/>
              <a:gd name="connsiteY355" fmla="*/ 3087372 h 3940825"/>
              <a:gd name="connsiteX356" fmla="*/ 8093716 w 8946352"/>
              <a:gd name="connsiteY356" fmla="*/ 3145828 h 3940825"/>
              <a:gd name="connsiteX357" fmla="*/ 7959646 w 8946352"/>
              <a:gd name="connsiteY357" fmla="*/ 3218314 h 3940825"/>
              <a:gd name="connsiteX358" fmla="*/ 7954942 w 8946352"/>
              <a:gd name="connsiteY358" fmla="*/ 3241694 h 3940825"/>
              <a:gd name="connsiteX359" fmla="*/ 7966702 w 8946352"/>
              <a:gd name="connsiteY359" fmla="*/ 3237017 h 3940825"/>
              <a:gd name="connsiteX360" fmla="*/ 7891432 w 8946352"/>
              <a:gd name="connsiteY360" fmla="*/ 3286122 h 3940825"/>
              <a:gd name="connsiteX361" fmla="*/ 7755008 w 8946352"/>
              <a:gd name="connsiteY361" fmla="*/ 3332886 h 3940825"/>
              <a:gd name="connsiteX362" fmla="*/ 7616234 w 8946352"/>
              <a:gd name="connsiteY362" fmla="*/ 3374972 h 3940825"/>
              <a:gd name="connsiteX363" fmla="*/ 7618584 w 8946352"/>
              <a:gd name="connsiteY363" fmla="*/ 3374972 h 3940825"/>
              <a:gd name="connsiteX364" fmla="*/ 7098762 w 8946352"/>
              <a:gd name="connsiteY364" fmla="*/ 3482531 h 3940825"/>
              <a:gd name="connsiteX365" fmla="*/ 7002324 w 8946352"/>
              <a:gd name="connsiteY365" fmla="*/ 3522282 h 3940825"/>
              <a:gd name="connsiteX366" fmla="*/ 6910590 w 8946352"/>
              <a:gd name="connsiteY366" fmla="*/ 3559694 h 3940825"/>
              <a:gd name="connsiteX367" fmla="*/ 6880012 w 8946352"/>
              <a:gd name="connsiteY367" fmla="*/ 3576061 h 3940825"/>
              <a:gd name="connsiteX368" fmla="*/ 6823560 w 8946352"/>
              <a:gd name="connsiteY368" fmla="*/ 3592429 h 3940825"/>
              <a:gd name="connsiteX369" fmla="*/ 6724770 w 8946352"/>
              <a:gd name="connsiteY369" fmla="*/ 3615809 h 3940825"/>
              <a:gd name="connsiteX370" fmla="*/ 6816506 w 8946352"/>
              <a:gd name="connsiteY370" fmla="*/ 3604119 h 3940825"/>
              <a:gd name="connsiteX371" fmla="*/ 6677728 w 8946352"/>
              <a:gd name="connsiteY371" fmla="*/ 3629841 h 3940825"/>
              <a:gd name="connsiteX372" fmla="*/ 6654206 w 8946352"/>
              <a:gd name="connsiteY372" fmla="*/ 3648547 h 3940825"/>
              <a:gd name="connsiteX373" fmla="*/ 6571882 w 8946352"/>
              <a:gd name="connsiteY373" fmla="*/ 3657898 h 3940825"/>
              <a:gd name="connsiteX374" fmla="*/ 6501318 w 8946352"/>
              <a:gd name="connsiteY374" fmla="*/ 3674266 h 3940825"/>
              <a:gd name="connsiteX375" fmla="*/ 6435458 w 8946352"/>
              <a:gd name="connsiteY375" fmla="*/ 3688295 h 3940825"/>
              <a:gd name="connsiteX376" fmla="*/ 6496614 w 8946352"/>
              <a:gd name="connsiteY376" fmla="*/ 3688295 h 3940825"/>
              <a:gd name="connsiteX377" fmla="*/ 6557770 w 8946352"/>
              <a:gd name="connsiteY377" fmla="*/ 3685956 h 3940825"/>
              <a:gd name="connsiteX378" fmla="*/ 6284922 w 8946352"/>
              <a:gd name="connsiteY378" fmla="*/ 3728045 h 3940825"/>
              <a:gd name="connsiteX379" fmla="*/ 6379006 w 8946352"/>
              <a:gd name="connsiteY379" fmla="*/ 3725707 h 3940825"/>
              <a:gd name="connsiteX380" fmla="*/ 6247286 w 8946352"/>
              <a:gd name="connsiteY380" fmla="*/ 3735059 h 3940825"/>
              <a:gd name="connsiteX381" fmla="*/ 6212004 w 8946352"/>
              <a:gd name="connsiteY381" fmla="*/ 3735059 h 3940825"/>
              <a:gd name="connsiteX382" fmla="*/ 6164962 w 8946352"/>
              <a:gd name="connsiteY382" fmla="*/ 3744413 h 3940825"/>
              <a:gd name="connsiteX383" fmla="*/ 6082638 w 8946352"/>
              <a:gd name="connsiteY383" fmla="*/ 3760780 h 3940825"/>
              <a:gd name="connsiteX384" fmla="*/ 6334314 w 8946352"/>
              <a:gd name="connsiteY384" fmla="*/ 3702324 h 3940825"/>
              <a:gd name="connsiteX385" fmla="*/ 6176722 w 8946352"/>
              <a:gd name="connsiteY385" fmla="*/ 3725707 h 3940825"/>
              <a:gd name="connsiteX386" fmla="*/ 6106158 w 8946352"/>
              <a:gd name="connsiteY386" fmla="*/ 3723368 h 3940825"/>
              <a:gd name="connsiteX387" fmla="*/ 6000310 w 8946352"/>
              <a:gd name="connsiteY387" fmla="*/ 3714016 h 3940825"/>
              <a:gd name="connsiteX388" fmla="*/ 5511066 w 8946352"/>
              <a:gd name="connsiteY388" fmla="*/ 3774809 h 3940825"/>
              <a:gd name="connsiteX389" fmla="*/ 5275852 w 8946352"/>
              <a:gd name="connsiteY389" fmla="*/ 3795854 h 3940825"/>
              <a:gd name="connsiteX390" fmla="*/ 5170006 w 8946352"/>
              <a:gd name="connsiteY390" fmla="*/ 3798192 h 3940825"/>
              <a:gd name="connsiteX391" fmla="*/ 5073568 w 8946352"/>
              <a:gd name="connsiteY391" fmla="*/ 3791177 h 3940825"/>
              <a:gd name="connsiteX392" fmla="*/ 4988890 w 8946352"/>
              <a:gd name="connsiteY392" fmla="*/ 3828589 h 3940825"/>
              <a:gd name="connsiteX393" fmla="*/ 5381700 w 8946352"/>
              <a:gd name="connsiteY393" fmla="*/ 3830927 h 3940825"/>
              <a:gd name="connsiteX394" fmla="*/ 5562814 w 8946352"/>
              <a:gd name="connsiteY394" fmla="*/ 3814560 h 3940825"/>
              <a:gd name="connsiteX395" fmla="*/ 5621618 w 8946352"/>
              <a:gd name="connsiteY395" fmla="*/ 3791177 h 3940825"/>
              <a:gd name="connsiteX396" fmla="*/ 5687478 w 8946352"/>
              <a:gd name="connsiteY396" fmla="*/ 3770132 h 3940825"/>
              <a:gd name="connsiteX397" fmla="*/ 5762746 w 8946352"/>
              <a:gd name="connsiteY397" fmla="*/ 3760780 h 3940825"/>
              <a:gd name="connsiteX398" fmla="*/ 5889762 w 8946352"/>
              <a:gd name="connsiteY398" fmla="*/ 3751428 h 3940825"/>
              <a:gd name="connsiteX399" fmla="*/ 5623968 w 8946352"/>
              <a:gd name="connsiteY399" fmla="*/ 3795854 h 3940825"/>
              <a:gd name="connsiteX400" fmla="*/ 5852128 w 8946352"/>
              <a:gd name="connsiteY400" fmla="*/ 3802867 h 3940825"/>
              <a:gd name="connsiteX401" fmla="*/ 5656898 w 8946352"/>
              <a:gd name="connsiteY401" fmla="*/ 3823911 h 3940825"/>
              <a:gd name="connsiteX402" fmla="*/ 5452264 w 8946352"/>
              <a:gd name="connsiteY402" fmla="*/ 3851972 h 3940825"/>
              <a:gd name="connsiteX403" fmla="*/ 5264092 w 8946352"/>
              <a:gd name="connsiteY403" fmla="*/ 3875352 h 3940825"/>
              <a:gd name="connsiteX404" fmla="*/ 5184120 w 8946352"/>
              <a:gd name="connsiteY404" fmla="*/ 3884707 h 3940825"/>
              <a:gd name="connsiteX405" fmla="*/ 5118260 w 8946352"/>
              <a:gd name="connsiteY405" fmla="*/ 3889381 h 3940825"/>
              <a:gd name="connsiteX406" fmla="*/ 4948906 w 8946352"/>
              <a:gd name="connsiteY406" fmla="*/ 3887045 h 3940825"/>
              <a:gd name="connsiteX407" fmla="*/ 4850116 w 8946352"/>
              <a:gd name="connsiteY407" fmla="*/ 3889381 h 3940825"/>
              <a:gd name="connsiteX408" fmla="*/ 4770142 w 8946352"/>
              <a:gd name="connsiteY408" fmla="*/ 3894058 h 3940825"/>
              <a:gd name="connsiteX409" fmla="*/ 4523166 w 8946352"/>
              <a:gd name="connsiteY409" fmla="*/ 3858985 h 3940825"/>
              <a:gd name="connsiteX410" fmla="*/ 4313828 w 8946352"/>
              <a:gd name="connsiteY410" fmla="*/ 3875352 h 3940825"/>
              <a:gd name="connsiteX411" fmla="*/ 4111542 w 8946352"/>
              <a:gd name="connsiteY411" fmla="*/ 3873014 h 3940825"/>
              <a:gd name="connsiteX412" fmla="*/ 4052738 w 8946352"/>
              <a:gd name="connsiteY412" fmla="*/ 3905751 h 3940825"/>
              <a:gd name="connsiteX413" fmla="*/ 4549042 w 8946352"/>
              <a:gd name="connsiteY413" fmla="*/ 3922119 h 3940825"/>
              <a:gd name="connsiteX414" fmla="*/ 4175050 w 8946352"/>
              <a:gd name="connsiteY414" fmla="*/ 3940825 h 3940825"/>
              <a:gd name="connsiteX415" fmla="*/ 4182108 w 8946352"/>
              <a:gd name="connsiteY415" fmla="*/ 3929132 h 3940825"/>
              <a:gd name="connsiteX416" fmla="*/ 4080964 w 8946352"/>
              <a:gd name="connsiteY416" fmla="*/ 3919780 h 3940825"/>
              <a:gd name="connsiteX417" fmla="*/ 4031570 w 8946352"/>
              <a:gd name="connsiteY417" fmla="*/ 3936147 h 3940825"/>
              <a:gd name="connsiteX418" fmla="*/ 3657578 w 8946352"/>
              <a:gd name="connsiteY418" fmla="*/ 3926793 h 3940825"/>
              <a:gd name="connsiteX419" fmla="*/ 3521154 w 8946352"/>
              <a:gd name="connsiteY419" fmla="*/ 3929132 h 3940825"/>
              <a:gd name="connsiteX420" fmla="*/ 3389434 w 8946352"/>
              <a:gd name="connsiteY420" fmla="*/ 3926793 h 3940825"/>
              <a:gd name="connsiteX421" fmla="*/ 3187150 w 8946352"/>
              <a:gd name="connsiteY421" fmla="*/ 3903413 h 3940825"/>
              <a:gd name="connsiteX422" fmla="*/ 3459998 w 8946352"/>
              <a:gd name="connsiteY422" fmla="*/ 3922119 h 3940825"/>
              <a:gd name="connsiteX423" fmla="*/ 3518804 w 8946352"/>
              <a:gd name="connsiteY423" fmla="*/ 3877691 h 3940825"/>
              <a:gd name="connsiteX424" fmla="*/ 2305099 w 8946352"/>
              <a:gd name="connsiteY424" fmla="*/ 3802867 h 3940825"/>
              <a:gd name="connsiteX425" fmla="*/ 2447991 w 8946352"/>
              <a:gd name="connsiteY425" fmla="*/ 3825081 h 3940825"/>
              <a:gd name="connsiteX426" fmla="*/ 2511015 w 8946352"/>
              <a:gd name="connsiteY426" fmla="*/ 3834251 h 3940825"/>
              <a:gd name="connsiteX427" fmla="*/ 2368605 w 8946352"/>
              <a:gd name="connsiteY427" fmla="*/ 3819237 h 3940825"/>
              <a:gd name="connsiteX428" fmla="*/ 2354492 w 8946352"/>
              <a:gd name="connsiteY428" fmla="*/ 3821573 h 3940825"/>
              <a:gd name="connsiteX429" fmla="*/ 2509734 w 8946352"/>
              <a:gd name="connsiteY429" fmla="*/ 3837940 h 3940825"/>
              <a:gd name="connsiteX430" fmla="*/ 2520076 w 8946352"/>
              <a:gd name="connsiteY430" fmla="*/ 3836228 h 3940825"/>
              <a:gd name="connsiteX431" fmla="*/ 2552072 w 8946352"/>
              <a:gd name="connsiteY431" fmla="*/ 3847295 h 3940825"/>
              <a:gd name="connsiteX432" fmla="*/ 1648850 w 8946352"/>
              <a:gd name="connsiteY432" fmla="*/ 3725707 h 3940825"/>
              <a:gd name="connsiteX433" fmla="*/ 1702950 w 8946352"/>
              <a:gd name="connsiteY433" fmla="*/ 3756103 h 3940825"/>
              <a:gd name="connsiteX434" fmla="*/ 1519484 w 8946352"/>
              <a:gd name="connsiteY434" fmla="*/ 3725707 h 3940825"/>
              <a:gd name="connsiteX435" fmla="*/ 1319550 w 8946352"/>
              <a:gd name="connsiteY435" fmla="*/ 3695310 h 3940825"/>
              <a:gd name="connsiteX436" fmla="*/ 1305437 w 8946352"/>
              <a:gd name="connsiteY436" fmla="*/ 3681282 h 3940825"/>
              <a:gd name="connsiteX437" fmla="*/ 1187830 w 8946352"/>
              <a:gd name="connsiteY437" fmla="*/ 3667250 h 3940825"/>
              <a:gd name="connsiteX438" fmla="*/ 1126675 w 8946352"/>
              <a:gd name="connsiteY438" fmla="*/ 3667250 h 3940825"/>
              <a:gd name="connsiteX439" fmla="*/ 983195 w 8946352"/>
              <a:gd name="connsiteY439" fmla="*/ 3615809 h 3940825"/>
              <a:gd name="connsiteX440" fmla="*/ 910278 w 8946352"/>
              <a:gd name="connsiteY440" fmla="*/ 3597103 h 3940825"/>
              <a:gd name="connsiteX441" fmla="*/ 872643 w 8946352"/>
              <a:gd name="connsiteY441" fmla="*/ 3587752 h 3940825"/>
              <a:gd name="connsiteX442" fmla="*/ 823250 w 8946352"/>
              <a:gd name="connsiteY442" fmla="*/ 3571384 h 3940825"/>
              <a:gd name="connsiteX443" fmla="*/ 651542 w 8946352"/>
              <a:gd name="connsiteY443" fmla="*/ 3468502 h 3940825"/>
              <a:gd name="connsiteX444" fmla="*/ 670359 w 8946352"/>
              <a:gd name="connsiteY444" fmla="*/ 3491885 h 3940825"/>
              <a:gd name="connsiteX445" fmla="*/ 498654 w 8946352"/>
              <a:gd name="connsiteY445" fmla="*/ 3321195 h 3940825"/>
              <a:gd name="connsiteX446" fmla="*/ 392807 w 8946352"/>
              <a:gd name="connsiteY446" fmla="*/ 3082694 h 3940825"/>
              <a:gd name="connsiteX447" fmla="*/ 364581 w 8946352"/>
              <a:gd name="connsiteY447" fmla="*/ 2823154 h 3940825"/>
              <a:gd name="connsiteX448" fmla="*/ 369285 w 8946352"/>
              <a:gd name="connsiteY448" fmla="*/ 2699227 h 3940825"/>
              <a:gd name="connsiteX449" fmla="*/ 373990 w 8946352"/>
              <a:gd name="connsiteY449" fmla="*/ 2638432 h 3940825"/>
              <a:gd name="connsiteX450" fmla="*/ 381047 w 8946352"/>
              <a:gd name="connsiteY450" fmla="*/ 2579978 h 3940825"/>
              <a:gd name="connsiteX451" fmla="*/ 381047 w 8946352"/>
              <a:gd name="connsiteY451" fmla="*/ 2813800 h 3940825"/>
              <a:gd name="connsiteX452" fmla="*/ 437499 w 8946352"/>
              <a:gd name="connsiteY452" fmla="*/ 2425656 h 3940825"/>
              <a:gd name="connsiteX453" fmla="*/ 442203 w 8946352"/>
              <a:gd name="connsiteY453" fmla="*/ 2385905 h 3940825"/>
              <a:gd name="connsiteX454" fmla="*/ 451611 w 8946352"/>
              <a:gd name="connsiteY454" fmla="*/ 2332126 h 3940825"/>
              <a:gd name="connsiteX455" fmla="*/ 439850 w 8946352"/>
              <a:gd name="connsiteY455" fmla="*/ 2334464 h 3940825"/>
              <a:gd name="connsiteX456" fmla="*/ 411624 w 8946352"/>
              <a:gd name="connsiteY456" fmla="*/ 2474758 h 3940825"/>
              <a:gd name="connsiteX457" fmla="*/ 411624 w 8946352"/>
              <a:gd name="connsiteY457" fmla="*/ 2420978 h 3940825"/>
              <a:gd name="connsiteX458" fmla="*/ 439850 w 8946352"/>
              <a:gd name="connsiteY458" fmla="*/ 2320435 h 3940825"/>
              <a:gd name="connsiteX459" fmla="*/ 456313 w 8946352"/>
              <a:gd name="connsiteY459" fmla="*/ 2276008 h 3940825"/>
              <a:gd name="connsiteX460" fmla="*/ 463371 w 8946352"/>
              <a:gd name="connsiteY460" fmla="*/ 2301729 h 3940825"/>
              <a:gd name="connsiteX461" fmla="*/ 453962 w 8946352"/>
              <a:gd name="connsiteY461" fmla="*/ 2395257 h 3940825"/>
              <a:gd name="connsiteX462" fmla="*/ 458667 w 8946352"/>
              <a:gd name="connsiteY462" fmla="*/ 2449036 h 3940825"/>
              <a:gd name="connsiteX463" fmla="*/ 470429 w 8946352"/>
              <a:gd name="connsiteY463" fmla="*/ 2383566 h 3940825"/>
              <a:gd name="connsiteX464" fmla="*/ 484541 w 8946352"/>
              <a:gd name="connsiteY464" fmla="*/ 2327448 h 3940825"/>
              <a:gd name="connsiteX465" fmla="*/ 515118 w 8946352"/>
              <a:gd name="connsiteY465" fmla="*/ 2238598 h 3940825"/>
              <a:gd name="connsiteX466" fmla="*/ 545697 w 8946352"/>
              <a:gd name="connsiteY466" fmla="*/ 2161435 h 3940825"/>
              <a:gd name="connsiteX467" fmla="*/ 578627 w 8946352"/>
              <a:gd name="connsiteY467" fmla="*/ 2079598 h 3940825"/>
              <a:gd name="connsiteX468" fmla="*/ 529231 w 8946352"/>
              <a:gd name="connsiteY468" fmla="*/ 2147407 h 3940825"/>
              <a:gd name="connsiteX469" fmla="*/ 508063 w 8946352"/>
              <a:gd name="connsiteY469" fmla="*/ 2142729 h 3940825"/>
              <a:gd name="connsiteX470" fmla="*/ 550401 w 8946352"/>
              <a:gd name="connsiteY470" fmla="*/ 2021142 h 3940825"/>
              <a:gd name="connsiteX471" fmla="*/ 588036 w 8946352"/>
              <a:gd name="connsiteY471" fmla="*/ 1941643 h 3940825"/>
              <a:gd name="connsiteX472" fmla="*/ 609204 w 8946352"/>
              <a:gd name="connsiteY472" fmla="*/ 1899554 h 3940825"/>
              <a:gd name="connsiteX473" fmla="*/ 632725 w 8946352"/>
              <a:gd name="connsiteY473" fmla="*/ 1857468 h 3940825"/>
              <a:gd name="connsiteX474" fmla="*/ 820896 w 8946352"/>
              <a:gd name="connsiteY474" fmla="*/ 1597925 h 3940825"/>
              <a:gd name="connsiteX475" fmla="*/ 863235 w 8946352"/>
              <a:gd name="connsiteY475" fmla="*/ 1520762 h 3940825"/>
              <a:gd name="connsiteX476" fmla="*/ 893814 w 8946352"/>
              <a:gd name="connsiteY476" fmla="*/ 1476337 h 3940825"/>
              <a:gd name="connsiteX477" fmla="*/ 931448 w 8946352"/>
              <a:gd name="connsiteY477" fmla="*/ 1431910 h 3940825"/>
              <a:gd name="connsiteX478" fmla="*/ 1018476 w 8946352"/>
              <a:gd name="connsiteY478" fmla="*/ 1340720 h 3940825"/>
              <a:gd name="connsiteX479" fmla="*/ 1065519 w 8946352"/>
              <a:gd name="connsiteY479" fmla="*/ 1296293 h 3940825"/>
              <a:gd name="connsiteX480" fmla="*/ 1114915 w 8946352"/>
              <a:gd name="connsiteY480" fmla="*/ 1256544 h 3940825"/>
              <a:gd name="connsiteX481" fmla="*/ 1213705 w 8946352"/>
              <a:gd name="connsiteY481" fmla="*/ 1186398 h 3940825"/>
              <a:gd name="connsiteX482" fmla="*/ 1298382 w 8946352"/>
              <a:gd name="connsiteY482" fmla="*/ 1132618 h 3940825"/>
              <a:gd name="connsiteX483" fmla="*/ 1378355 w 8946352"/>
              <a:gd name="connsiteY483" fmla="*/ 1076500 h 3940825"/>
              <a:gd name="connsiteX484" fmla="*/ 1519484 w 8946352"/>
              <a:gd name="connsiteY484" fmla="*/ 1027398 h 3940825"/>
              <a:gd name="connsiteX485" fmla="*/ 1465383 w 8946352"/>
              <a:gd name="connsiteY485" fmla="*/ 1039088 h 3940825"/>
              <a:gd name="connsiteX486" fmla="*/ 1717063 w 8946352"/>
              <a:gd name="connsiteY486" fmla="*/ 968941 h 3940825"/>
              <a:gd name="connsiteX487" fmla="*/ 1895826 w 8946352"/>
              <a:gd name="connsiteY487" fmla="*/ 947899 h 3940825"/>
              <a:gd name="connsiteX488" fmla="*/ 1811149 w 8946352"/>
              <a:gd name="connsiteY488" fmla="*/ 945561 h 3940825"/>
              <a:gd name="connsiteX489" fmla="*/ 2276873 w 8946352"/>
              <a:gd name="connsiteY489" fmla="*/ 908148 h 3940825"/>
              <a:gd name="connsiteX490" fmla="*/ 2735539 w 8946352"/>
              <a:gd name="connsiteY490" fmla="*/ 901133 h 3940825"/>
              <a:gd name="connsiteX491" fmla="*/ 2672033 w 8946352"/>
              <a:gd name="connsiteY491" fmla="*/ 896458 h 3940825"/>
              <a:gd name="connsiteX492" fmla="*/ 2841387 w 8946352"/>
              <a:gd name="connsiteY492" fmla="*/ 898794 h 3940825"/>
              <a:gd name="connsiteX493" fmla="*/ 2714371 w 8946352"/>
              <a:gd name="connsiteY493" fmla="*/ 912826 h 3940825"/>
              <a:gd name="connsiteX494" fmla="*/ 3514100 w 8946352"/>
              <a:gd name="connsiteY494" fmla="*/ 915164 h 3940825"/>
              <a:gd name="connsiteX495" fmla="*/ 3382380 w 8946352"/>
              <a:gd name="connsiteY495" fmla="*/ 891781 h 3940825"/>
              <a:gd name="connsiteX496" fmla="*/ 3570550 w 8946352"/>
              <a:gd name="connsiteY496" fmla="*/ 917500 h 3940825"/>
              <a:gd name="connsiteX497" fmla="*/ 3784594 w 8946352"/>
              <a:gd name="connsiteY497" fmla="*/ 931532 h 3940825"/>
              <a:gd name="connsiteX498" fmla="*/ 3615240 w 8946352"/>
              <a:gd name="connsiteY498" fmla="*/ 894120 h 3940825"/>
              <a:gd name="connsiteX499" fmla="*/ 3923372 w 8946352"/>
              <a:gd name="connsiteY499" fmla="*/ 910487 h 3940825"/>
              <a:gd name="connsiteX500" fmla="*/ 3984528 w 8946352"/>
              <a:gd name="connsiteY500" fmla="*/ 901133 h 3940825"/>
              <a:gd name="connsiteX501" fmla="*/ 4158586 w 8946352"/>
              <a:gd name="connsiteY501" fmla="*/ 919839 h 3940825"/>
              <a:gd name="connsiteX502" fmla="*/ 4334996 w 8946352"/>
              <a:gd name="connsiteY502" fmla="*/ 926855 h 3940825"/>
              <a:gd name="connsiteX503" fmla="*/ 4309122 w 8946352"/>
              <a:gd name="connsiteY503" fmla="*/ 917500 h 3940825"/>
              <a:gd name="connsiteX504" fmla="*/ 4438784 w 8946352"/>
              <a:gd name="connsiteY504" fmla="*/ 946144 h 3940825"/>
              <a:gd name="connsiteX505" fmla="*/ 4535266 w 8946352"/>
              <a:gd name="connsiteY505" fmla="*/ 954760 h 3940825"/>
              <a:gd name="connsiteX506" fmla="*/ 4542866 w 8946352"/>
              <a:gd name="connsiteY506" fmla="*/ 956082 h 3940825"/>
              <a:gd name="connsiteX507" fmla="*/ 4556096 w 8946352"/>
              <a:gd name="connsiteY507" fmla="*/ 961928 h 3940825"/>
              <a:gd name="connsiteX508" fmla="*/ 4311474 w 8946352"/>
              <a:gd name="connsiteY508" fmla="*/ 931532 h 3940825"/>
              <a:gd name="connsiteX509" fmla="*/ 4485532 w 8946352"/>
              <a:gd name="connsiteY509" fmla="*/ 978295 h 3940825"/>
              <a:gd name="connsiteX510" fmla="*/ 4370278 w 8946352"/>
              <a:gd name="connsiteY510" fmla="*/ 973618 h 3940825"/>
              <a:gd name="connsiteX511" fmla="*/ 4285602 w 8946352"/>
              <a:gd name="connsiteY511" fmla="*/ 968941 h 3940825"/>
              <a:gd name="connsiteX512" fmla="*/ 4299714 w 8946352"/>
              <a:gd name="connsiteY512" fmla="*/ 973618 h 3940825"/>
              <a:gd name="connsiteX513" fmla="*/ 4370278 w 8946352"/>
              <a:gd name="connsiteY513" fmla="*/ 973618 h 3940825"/>
              <a:gd name="connsiteX514" fmla="*/ 4443194 w 8946352"/>
              <a:gd name="connsiteY514" fmla="*/ 982972 h 3940825"/>
              <a:gd name="connsiteX515" fmla="*/ 4487886 w 8946352"/>
              <a:gd name="connsiteY515" fmla="*/ 978295 h 3940825"/>
              <a:gd name="connsiteX516" fmla="*/ 4633718 w 8946352"/>
              <a:gd name="connsiteY516" fmla="*/ 961928 h 3940825"/>
              <a:gd name="connsiteX517" fmla="*/ 4585180 w 8946352"/>
              <a:gd name="connsiteY517" fmla="*/ 957907 h 3940825"/>
              <a:gd name="connsiteX518" fmla="*/ 4700460 w 8946352"/>
              <a:gd name="connsiteY518" fmla="*/ 961343 h 3940825"/>
              <a:gd name="connsiteX519" fmla="*/ 4864228 w 8946352"/>
              <a:gd name="connsiteY519" fmla="*/ 975957 h 3940825"/>
              <a:gd name="connsiteX520" fmla="*/ 4826594 w 8946352"/>
              <a:gd name="connsiteY520" fmla="*/ 959589 h 3940825"/>
              <a:gd name="connsiteX521" fmla="*/ 5261738 w 8946352"/>
              <a:gd name="connsiteY521" fmla="*/ 1018046 h 3940825"/>
              <a:gd name="connsiteX522" fmla="*/ 5172358 w 8946352"/>
              <a:gd name="connsiteY522" fmla="*/ 989986 h 3940825"/>
              <a:gd name="connsiteX523" fmla="*/ 5699238 w 8946352"/>
              <a:gd name="connsiteY523" fmla="*/ 1081177 h 3940825"/>
              <a:gd name="connsiteX524" fmla="*/ 5802732 w 8946352"/>
              <a:gd name="connsiteY524" fmla="*/ 1069487 h 3940825"/>
              <a:gd name="connsiteX525" fmla="*/ 6096750 w 8946352"/>
              <a:gd name="connsiteY525" fmla="*/ 1127941 h 3940825"/>
              <a:gd name="connsiteX526" fmla="*/ 6007370 w 8946352"/>
              <a:gd name="connsiteY526" fmla="*/ 1102222 h 3940825"/>
              <a:gd name="connsiteX527" fmla="*/ 6007370 w 8946352"/>
              <a:gd name="connsiteY527" fmla="*/ 1109235 h 3940825"/>
              <a:gd name="connsiteX528" fmla="*/ 5932100 w 8946352"/>
              <a:gd name="connsiteY528" fmla="*/ 1085854 h 3940825"/>
              <a:gd name="connsiteX529" fmla="*/ 6261400 w 8946352"/>
              <a:gd name="connsiteY529" fmla="*/ 1153663 h 3940825"/>
              <a:gd name="connsiteX530" fmla="*/ 6174370 w 8946352"/>
              <a:gd name="connsiteY530" fmla="*/ 1113912 h 3940825"/>
              <a:gd name="connsiteX531" fmla="*/ 6870604 w 8946352"/>
              <a:gd name="connsiteY531" fmla="*/ 1293957 h 3940825"/>
              <a:gd name="connsiteX532" fmla="*/ 6854140 w 8946352"/>
              <a:gd name="connsiteY532" fmla="*/ 1319676 h 3940825"/>
              <a:gd name="connsiteX533" fmla="*/ 6616572 w 8946352"/>
              <a:gd name="connsiteY533" fmla="*/ 1268235 h 3940825"/>
              <a:gd name="connsiteX534" fmla="*/ 6840026 w 8946352"/>
              <a:gd name="connsiteY534" fmla="*/ 1345398 h 3940825"/>
              <a:gd name="connsiteX535" fmla="*/ 6675378 w 8946352"/>
              <a:gd name="connsiteY535" fmla="*/ 1307986 h 3940825"/>
              <a:gd name="connsiteX536" fmla="*/ 6684786 w 8946352"/>
              <a:gd name="connsiteY536" fmla="*/ 1314999 h 3940825"/>
              <a:gd name="connsiteX537" fmla="*/ 6562474 w 8946352"/>
              <a:gd name="connsiteY537" fmla="*/ 1284602 h 3940825"/>
              <a:gd name="connsiteX538" fmla="*/ 6557770 w 8946352"/>
              <a:gd name="connsiteY538" fmla="*/ 1310324 h 3940825"/>
              <a:gd name="connsiteX539" fmla="*/ 6483676 w 8946352"/>
              <a:gd name="connsiteY539" fmla="*/ 1310652 h 3940825"/>
              <a:gd name="connsiteX540" fmla="*/ 6508192 w 8946352"/>
              <a:gd name="connsiteY540" fmla="*/ 1318232 h 3940825"/>
              <a:gd name="connsiteX541" fmla="*/ 6438104 w 8946352"/>
              <a:gd name="connsiteY541" fmla="*/ 1298631 h 3940825"/>
              <a:gd name="connsiteX542" fmla="*/ 6334314 w 8946352"/>
              <a:gd name="connsiteY542" fmla="*/ 1261219 h 3940825"/>
              <a:gd name="connsiteX543" fmla="*/ 6143794 w 8946352"/>
              <a:gd name="connsiteY543" fmla="*/ 1235500 h 3940825"/>
              <a:gd name="connsiteX544" fmla="*/ 6383712 w 8946352"/>
              <a:gd name="connsiteY544" fmla="*/ 1300970 h 3940825"/>
              <a:gd name="connsiteX545" fmla="*/ 6141440 w 8946352"/>
              <a:gd name="connsiteY545" fmla="*/ 1282264 h 3940825"/>
              <a:gd name="connsiteX546" fmla="*/ 6028538 w 8946352"/>
              <a:gd name="connsiteY546" fmla="*/ 1258883 h 3940825"/>
              <a:gd name="connsiteX547" fmla="*/ 5925042 w 8946352"/>
              <a:gd name="connsiteY547" fmla="*/ 1242516 h 3940825"/>
              <a:gd name="connsiteX548" fmla="*/ 5746280 w 8946352"/>
              <a:gd name="connsiteY548" fmla="*/ 1226146 h 3940825"/>
              <a:gd name="connsiteX549" fmla="*/ 5466376 w 8946352"/>
              <a:gd name="connsiteY549" fmla="*/ 1207442 h 3940825"/>
              <a:gd name="connsiteX550" fmla="*/ 5391108 w 8946352"/>
              <a:gd name="connsiteY550" fmla="*/ 1165353 h 3940825"/>
              <a:gd name="connsiteX551" fmla="*/ 5186470 w 8946352"/>
              <a:gd name="connsiteY551" fmla="*/ 1151324 h 3940825"/>
              <a:gd name="connsiteX552" fmla="*/ 5108850 w 8946352"/>
              <a:gd name="connsiteY552" fmla="*/ 1116251 h 3940825"/>
              <a:gd name="connsiteX553" fmla="*/ 4981836 w 8946352"/>
              <a:gd name="connsiteY553" fmla="*/ 1113912 h 3940825"/>
              <a:gd name="connsiteX554" fmla="*/ 5071216 w 8946352"/>
              <a:gd name="connsiteY554" fmla="*/ 1153663 h 3940825"/>
              <a:gd name="connsiteX555" fmla="*/ 4939496 w 8946352"/>
              <a:gd name="connsiteY555" fmla="*/ 1127941 h 3940825"/>
              <a:gd name="connsiteX556" fmla="*/ 4777198 w 8946352"/>
              <a:gd name="connsiteY556" fmla="*/ 1111574 h 3940825"/>
              <a:gd name="connsiteX557" fmla="*/ 4854820 w 8946352"/>
              <a:gd name="connsiteY557" fmla="*/ 1130280 h 3940825"/>
              <a:gd name="connsiteX558" fmla="*/ 4680762 w 8946352"/>
              <a:gd name="connsiteY558" fmla="*/ 1106896 h 3940825"/>
              <a:gd name="connsiteX559" fmla="*/ 4532574 w 8946352"/>
              <a:gd name="connsiteY559" fmla="*/ 1092868 h 3940825"/>
              <a:gd name="connsiteX560" fmla="*/ 4287952 w 8946352"/>
              <a:gd name="connsiteY560" fmla="*/ 1076500 h 3940825"/>
              <a:gd name="connsiteX561" fmla="*/ 3758722 w 8946352"/>
              <a:gd name="connsiteY561" fmla="*/ 1050781 h 3940825"/>
              <a:gd name="connsiteX562" fmla="*/ 3798706 w 8946352"/>
              <a:gd name="connsiteY562" fmla="*/ 1064810 h 3940825"/>
              <a:gd name="connsiteX563" fmla="*/ 3657578 w 8946352"/>
              <a:gd name="connsiteY563" fmla="*/ 1055456 h 3940825"/>
              <a:gd name="connsiteX564" fmla="*/ 3685804 w 8946352"/>
              <a:gd name="connsiteY564" fmla="*/ 1064810 h 3940825"/>
              <a:gd name="connsiteX565" fmla="*/ 2853146 w 8946352"/>
              <a:gd name="connsiteY565" fmla="*/ 1036749 h 3940825"/>
              <a:gd name="connsiteX566" fmla="*/ 3008388 w 8946352"/>
              <a:gd name="connsiteY566" fmla="*/ 1050781 h 3940825"/>
              <a:gd name="connsiteX567" fmla="*/ 2735539 w 8946352"/>
              <a:gd name="connsiteY567" fmla="*/ 1034413 h 3940825"/>
              <a:gd name="connsiteX568" fmla="*/ 2766118 w 8946352"/>
              <a:gd name="connsiteY568" fmla="*/ 1055456 h 3940825"/>
              <a:gd name="connsiteX569" fmla="*/ 2102814 w 8946352"/>
              <a:gd name="connsiteY569" fmla="*/ 1069487 h 3940825"/>
              <a:gd name="connsiteX570" fmla="*/ 2105165 w 8946352"/>
              <a:gd name="connsiteY570" fmla="*/ 1083516 h 3940825"/>
              <a:gd name="connsiteX571" fmla="*/ 1954628 w 8946352"/>
              <a:gd name="connsiteY571" fmla="*/ 1092868 h 3940825"/>
              <a:gd name="connsiteX572" fmla="*/ 2008729 w 8946352"/>
              <a:gd name="connsiteY572" fmla="*/ 1090529 h 3940825"/>
              <a:gd name="connsiteX573" fmla="*/ 1773515 w 8946352"/>
              <a:gd name="connsiteY573" fmla="*/ 1120928 h 3940825"/>
              <a:gd name="connsiteX574" fmla="*/ 1535947 w 8946352"/>
              <a:gd name="connsiteY574" fmla="*/ 1193411 h 3940825"/>
              <a:gd name="connsiteX575" fmla="*/ 1637091 w 8946352"/>
              <a:gd name="connsiteY575" fmla="*/ 1165353 h 3940825"/>
              <a:gd name="connsiteX576" fmla="*/ 1658259 w 8946352"/>
              <a:gd name="connsiteY576" fmla="*/ 1177043 h 3940825"/>
              <a:gd name="connsiteX577" fmla="*/ 1455974 w 8946352"/>
              <a:gd name="connsiteY577" fmla="*/ 1244852 h 3940825"/>
              <a:gd name="connsiteX578" fmla="*/ 1406581 w 8946352"/>
              <a:gd name="connsiteY578" fmla="*/ 1265896 h 3940825"/>
              <a:gd name="connsiteX579" fmla="*/ 1359538 w 8946352"/>
              <a:gd name="connsiteY579" fmla="*/ 1289279 h 3940825"/>
              <a:gd name="connsiteX580" fmla="*/ 1265452 w 8946352"/>
              <a:gd name="connsiteY580" fmla="*/ 1343059 h 3940825"/>
              <a:gd name="connsiteX581" fmla="*/ 1201943 w 8946352"/>
              <a:gd name="connsiteY581" fmla="*/ 1403852 h 3940825"/>
              <a:gd name="connsiteX582" fmla="*/ 1185480 w 8946352"/>
              <a:gd name="connsiteY582" fmla="*/ 1424896 h 3940825"/>
              <a:gd name="connsiteX583" fmla="*/ 1206648 w 8946352"/>
              <a:gd name="connsiteY583" fmla="*/ 1413206 h 3940825"/>
              <a:gd name="connsiteX584" fmla="*/ 1190184 w 8946352"/>
              <a:gd name="connsiteY584" fmla="*/ 1424896 h 3940825"/>
              <a:gd name="connsiteX585" fmla="*/ 1157254 w 8946352"/>
              <a:gd name="connsiteY585" fmla="*/ 1450615 h 3940825"/>
              <a:gd name="connsiteX586" fmla="*/ 1091394 w 8946352"/>
              <a:gd name="connsiteY586" fmla="*/ 1502056 h 3940825"/>
              <a:gd name="connsiteX587" fmla="*/ 1107858 w 8946352"/>
              <a:gd name="connsiteY587" fmla="*/ 1499720 h 3940825"/>
              <a:gd name="connsiteX588" fmla="*/ 816192 w 8946352"/>
              <a:gd name="connsiteY588" fmla="*/ 1890203 h 3940825"/>
              <a:gd name="connsiteX589" fmla="*/ 623317 w 8946352"/>
              <a:gd name="connsiteY589" fmla="*/ 2329787 h 3940825"/>
              <a:gd name="connsiteX590" fmla="*/ 538639 w 8946352"/>
              <a:gd name="connsiteY590" fmla="*/ 2806784 h 3940825"/>
              <a:gd name="connsiteX591" fmla="*/ 555106 w 8946352"/>
              <a:gd name="connsiteY591" fmla="*/ 3040608 h 3940825"/>
              <a:gd name="connsiteX592" fmla="*/ 590387 w 8946352"/>
              <a:gd name="connsiteY592" fmla="*/ 3143490 h 3940825"/>
              <a:gd name="connsiteX593" fmla="*/ 616261 w 8946352"/>
              <a:gd name="connsiteY593" fmla="*/ 3187915 h 3940825"/>
              <a:gd name="connsiteX594" fmla="*/ 649191 w 8946352"/>
              <a:gd name="connsiteY594" fmla="*/ 3230004 h 3940825"/>
              <a:gd name="connsiteX595" fmla="*/ 646838 w 8946352"/>
              <a:gd name="connsiteY595" fmla="*/ 3218314 h 3940825"/>
              <a:gd name="connsiteX596" fmla="*/ 924391 w 8946352"/>
              <a:gd name="connsiteY596" fmla="*/ 3447458 h 3940825"/>
              <a:gd name="connsiteX597" fmla="*/ 969080 w 8946352"/>
              <a:gd name="connsiteY597" fmla="*/ 3461487 h 3940825"/>
              <a:gd name="connsiteX598" fmla="*/ 1011421 w 8946352"/>
              <a:gd name="connsiteY598" fmla="*/ 3468502 h 3940825"/>
              <a:gd name="connsiteX599" fmla="*/ 1133732 w 8946352"/>
              <a:gd name="connsiteY599" fmla="*/ 3489547 h 3940825"/>
              <a:gd name="connsiteX600" fmla="*/ 1234873 w 8946352"/>
              <a:gd name="connsiteY600" fmla="*/ 3524620 h 3940825"/>
              <a:gd name="connsiteX601" fmla="*/ 1439511 w 8946352"/>
              <a:gd name="connsiteY601" fmla="*/ 3576061 h 3940825"/>
              <a:gd name="connsiteX602" fmla="*/ 1413636 w 8946352"/>
              <a:gd name="connsiteY602" fmla="*/ 3550340 h 3940825"/>
              <a:gd name="connsiteX603" fmla="*/ 1975799 w 8946352"/>
              <a:gd name="connsiteY603" fmla="*/ 3625164 h 3940825"/>
              <a:gd name="connsiteX604" fmla="*/ 2575594 w 8946352"/>
              <a:gd name="connsiteY604" fmla="*/ 3669589 h 3940825"/>
              <a:gd name="connsiteX605" fmla="*/ 2147504 w 8946352"/>
              <a:gd name="connsiteY605" fmla="*/ 3664914 h 3940825"/>
              <a:gd name="connsiteX606" fmla="*/ 1827613 w 8946352"/>
              <a:gd name="connsiteY606" fmla="*/ 3643870 h 3940825"/>
              <a:gd name="connsiteX607" fmla="*/ 2218068 w 8946352"/>
              <a:gd name="connsiteY607" fmla="*/ 3678943 h 3940825"/>
              <a:gd name="connsiteX608" fmla="*/ 2632045 w 8946352"/>
              <a:gd name="connsiteY608" fmla="*/ 3699988 h 3940825"/>
              <a:gd name="connsiteX609" fmla="*/ 2450931 w 8946352"/>
              <a:gd name="connsiteY609" fmla="*/ 3681282 h 3940825"/>
              <a:gd name="connsiteX610" fmla="*/ 2829625 w 8946352"/>
              <a:gd name="connsiteY610" fmla="*/ 3695310 h 3940825"/>
              <a:gd name="connsiteX611" fmla="*/ 3102474 w 8946352"/>
              <a:gd name="connsiteY611" fmla="*/ 3697649 h 3940825"/>
              <a:gd name="connsiteX612" fmla="*/ 3812820 w 8946352"/>
              <a:gd name="connsiteY612" fmla="*/ 3749090 h 3940825"/>
              <a:gd name="connsiteX613" fmla="*/ 3692862 w 8946352"/>
              <a:gd name="connsiteY613" fmla="*/ 3718691 h 3940825"/>
              <a:gd name="connsiteX614" fmla="*/ 3949244 w 8946352"/>
              <a:gd name="connsiteY614" fmla="*/ 3721030 h 3940825"/>
              <a:gd name="connsiteX615" fmla="*/ 3951598 w 8946352"/>
              <a:gd name="connsiteY615" fmla="*/ 3739736 h 3940825"/>
              <a:gd name="connsiteX616" fmla="*/ 4045976 w 8946352"/>
              <a:gd name="connsiteY616" fmla="*/ 3738859 h 3940825"/>
              <a:gd name="connsiteX617" fmla="*/ 4077476 w 8946352"/>
              <a:gd name="connsiteY617" fmla="*/ 3733989 h 3940825"/>
              <a:gd name="connsiteX618" fmla="*/ 3993936 w 8946352"/>
              <a:gd name="connsiteY618" fmla="*/ 3718691 h 3940825"/>
              <a:gd name="connsiteX619" fmla="*/ 4068618 w 8946352"/>
              <a:gd name="connsiteY619" fmla="*/ 3725121 h 3940825"/>
              <a:gd name="connsiteX620" fmla="*/ 4080942 w 8946352"/>
              <a:gd name="connsiteY620" fmla="*/ 3733453 h 3940825"/>
              <a:gd name="connsiteX621" fmla="*/ 4085668 w 8946352"/>
              <a:gd name="connsiteY621" fmla="*/ 3732722 h 3940825"/>
              <a:gd name="connsiteX622" fmla="*/ 4391446 w 8946352"/>
              <a:gd name="connsiteY622" fmla="*/ 3744413 h 3940825"/>
              <a:gd name="connsiteX623" fmla="*/ 4746622 w 8946352"/>
              <a:gd name="connsiteY623" fmla="*/ 3744413 h 3940825"/>
              <a:gd name="connsiteX624" fmla="*/ 4768172 w 8946352"/>
              <a:gd name="connsiteY624" fmla="*/ 3734676 h 3940825"/>
              <a:gd name="connsiteX625" fmla="*/ 4750736 w 8946352"/>
              <a:gd name="connsiteY625" fmla="*/ 3731261 h 3940825"/>
              <a:gd name="connsiteX626" fmla="*/ 4791310 w 8946352"/>
              <a:gd name="connsiteY626" fmla="*/ 3725707 h 3940825"/>
              <a:gd name="connsiteX627" fmla="*/ 4774972 w 8946352"/>
              <a:gd name="connsiteY627" fmla="*/ 3732927 h 3940825"/>
              <a:gd name="connsiteX628" fmla="*/ 4800720 w 8946352"/>
              <a:gd name="connsiteY628" fmla="*/ 3735059 h 3940825"/>
              <a:gd name="connsiteX629" fmla="*/ 4821890 w 8946352"/>
              <a:gd name="connsiteY629" fmla="*/ 3737397 h 3940825"/>
              <a:gd name="connsiteX630" fmla="*/ 5068864 w 8946352"/>
              <a:gd name="connsiteY630" fmla="*/ 3695310 h 3940825"/>
              <a:gd name="connsiteX631" fmla="*/ 4826594 w 8946352"/>
              <a:gd name="connsiteY631" fmla="*/ 3709339 h 3940825"/>
              <a:gd name="connsiteX632" fmla="*/ 4887750 w 8946352"/>
              <a:gd name="connsiteY632" fmla="*/ 3692972 h 3940825"/>
              <a:gd name="connsiteX633" fmla="*/ 5191174 w 8946352"/>
              <a:gd name="connsiteY633" fmla="*/ 3674266 h 3940825"/>
              <a:gd name="connsiteX634" fmla="*/ 5170006 w 8946352"/>
              <a:gd name="connsiteY634" fmla="*/ 3685956 h 3940825"/>
              <a:gd name="connsiteX635" fmla="*/ 5308782 w 8946352"/>
              <a:gd name="connsiteY635" fmla="*/ 3678943 h 3940825"/>
              <a:gd name="connsiteX636" fmla="*/ 5282910 w 8946352"/>
              <a:gd name="connsiteY636" fmla="*/ 3674266 h 3940825"/>
              <a:gd name="connsiteX637" fmla="*/ 5765098 w 8946352"/>
              <a:gd name="connsiteY637" fmla="*/ 3625164 h 3940825"/>
              <a:gd name="connsiteX638" fmla="*/ 5809790 w 8946352"/>
              <a:gd name="connsiteY638" fmla="*/ 3639192 h 3940825"/>
              <a:gd name="connsiteX639" fmla="*/ 5995606 w 8946352"/>
              <a:gd name="connsiteY639" fmla="*/ 3597103 h 3940825"/>
              <a:gd name="connsiteX640" fmla="*/ 6141440 w 8946352"/>
              <a:gd name="connsiteY640" fmla="*/ 3594767 h 3940825"/>
              <a:gd name="connsiteX641" fmla="*/ 6296682 w 8946352"/>
              <a:gd name="connsiteY641" fmla="*/ 3583074 h 3940825"/>
              <a:gd name="connsiteX642" fmla="*/ 6341374 w 8946352"/>
              <a:gd name="connsiteY642" fmla="*/ 3557355 h 3940825"/>
              <a:gd name="connsiteX643" fmla="*/ 6698898 w 8946352"/>
              <a:gd name="connsiteY643" fmla="*/ 3489547 h 3940825"/>
              <a:gd name="connsiteX644" fmla="*/ 6785926 w 8946352"/>
              <a:gd name="connsiteY644" fmla="*/ 3473179 h 3940825"/>
              <a:gd name="connsiteX645" fmla="*/ 6861194 w 8946352"/>
              <a:gd name="connsiteY645" fmla="*/ 3454473 h 3940825"/>
              <a:gd name="connsiteX646" fmla="*/ 6918822 w 8946352"/>
              <a:gd name="connsiteY646" fmla="*/ 3438398 h 3940825"/>
              <a:gd name="connsiteX647" fmla="*/ 6946266 w 8946352"/>
              <a:gd name="connsiteY647" fmla="*/ 3427618 h 3940825"/>
              <a:gd name="connsiteX648" fmla="*/ 6927054 w 8946352"/>
              <a:gd name="connsiteY648" fmla="*/ 3431091 h 3940825"/>
              <a:gd name="connsiteX649" fmla="*/ 6962338 w 8946352"/>
              <a:gd name="connsiteY649" fmla="*/ 3412384 h 3940825"/>
              <a:gd name="connsiteX650" fmla="*/ 6954216 w 8946352"/>
              <a:gd name="connsiteY650" fmla="*/ 3424495 h 3940825"/>
              <a:gd name="connsiteX651" fmla="*/ 6955280 w 8946352"/>
              <a:gd name="connsiteY651" fmla="*/ 3424077 h 3940825"/>
              <a:gd name="connsiteX652" fmla="*/ 7084650 w 8946352"/>
              <a:gd name="connsiteY652" fmla="*/ 3396017 h 3940825"/>
              <a:gd name="connsiteX653" fmla="*/ 7211666 w 8946352"/>
              <a:gd name="connsiteY653" fmla="*/ 3358605 h 3940825"/>
              <a:gd name="connsiteX654" fmla="*/ 7333976 w 8946352"/>
              <a:gd name="connsiteY654" fmla="*/ 3321195 h 3940825"/>
              <a:gd name="connsiteX655" fmla="*/ 7446878 w 8946352"/>
              <a:gd name="connsiteY655" fmla="*/ 3286122 h 3940825"/>
              <a:gd name="connsiteX656" fmla="*/ 7451584 w 8946352"/>
              <a:gd name="connsiteY656" fmla="*/ 3267416 h 3940825"/>
              <a:gd name="connsiteX657" fmla="*/ 7682094 w 8946352"/>
              <a:gd name="connsiteY657" fmla="*/ 3192592 h 3940825"/>
              <a:gd name="connsiteX658" fmla="*/ 7656218 w 8946352"/>
              <a:gd name="connsiteY658" fmla="*/ 3194930 h 3940825"/>
              <a:gd name="connsiteX659" fmla="*/ 8023152 w 8946352"/>
              <a:gd name="connsiteY659" fmla="*/ 3049959 h 3940825"/>
              <a:gd name="connsiteX660" fmla="*/ 8331284 w 8946352"/>
              <a:gd name="connsiteY660" fmla="*/ 2869918 h 3940825"/>
              <a:gd name="connsiteX661" fmla="*/ 8194860 w 8946352"/>
              <a:gd name="connsiteY661" fmla="*/ 2935387 h 3940825"/>
              <a:gd name="connsiteX662" fmla="*/ 8514750 w 8946352"/>
              <a:gd name="connsiteY662" fmla="*/ 2687535 h 3940825"/>
              <a:gd name="connsiteX663" fmla="*/ 8766430 w 8946352"/>
              <a:gd name="connsiteY663" fmla="*/ 2283023 h 3940825"/>
              <a:gd name="connsiteX664" fmla="*/ 8752316 w 8946352"/>
              <a:gd name="connsiteY664" fmla="*/ 2304068 h 3940825"/>
              <a:gd name="connsiteX665" fmla="*/ 8801712 w 8946352"/>
              <a:gd name="connsiteY665" fmla="*/ 2135716 h 3940825"/>
              <a:gd name="connsiteX666" fmla="*/ 8782894 w 8946352"/>
              <a:gd name="connsiteY666" fmla="*/ 2147407 h 3940825"/>
              <a:gd name="connsiteX667" fmla="*/ 8785246 w 8946352"/>
              <a:gd name="connsiteY667" fmla="*/ 2035171 h 3940825"/>
              <a:gd name="connsiteX668" fmla="*/ 8771134 w 8946352"/>
              <a:gd name="connsiteY668" fmla="*/ 1922938 h 3940825"/>
              <a:gd name="connsiteX669" fmla="*/ 8681752 w 8946352"/>
              <a:gd name="connsiteY669" fmla="*/ 1733541 h 3940825"/>
              <a:gd name="connsiteX670" fmla="*/ 8528864 w 8946352"/>
              <a:gd name="connsiteY670" fmla="*/ 1600263 h 3940825"/>
              <a:gd name="connsiteX671" fmla="*/ 8411258 w 8946352"/>
              <a:gd name="connsiteY671" fmla="*/ 1516088 h 3940825"/>
              <a:gd name="connsiteX672" fmla="*/ 8415962 w 8946352"/>
              <a:gd name="connsiteY672" fmla="*/ 1551161 h 3940825"/>
              <a:gd name="connsiteX673" fmla="*/ 7404540 w 8946352"/>
              <a:gd name="connsiteY673" fmla="*/ 1041427 h 3940825"/>
              <a:gd name="connsiteX674" fmla="*/ 7409246 w 8946352"/>
              <a:gd name="connsiteY674" fmla="*/ 1041427 h 3940825"/>
              <a:gd name="connsiteX675" fmla="*/ 7268116 w 8946352"/>
              <a:gd name="connsiteY675" fmla="*/ 975957 h 3940825"/>
              <a:gd name="connsiteX676" fmla="*/ 7256354 w 8946352"/>
              <a:gd name="connsiteY676" fmla="*/ 973618 h 3940825"/>
              <a:gd name="connsiteX677" fmla="*/ 7355144 w 8946352"/>
              <a:gd name="connsiteY677" fmla="*/ 1018046 h 3940825"/>
              <a:gd name="connsiteX678" fmla="*/ 7157564 w 8946352"/>
              <a:gd name="connsiteY678" fmla="*/ 933868 h 3940825"/>
              <a:gd name="connsiteX679" fmla="*/ 6983506 w 8946352"/>
              <a:gd name="connsiteY679" fmla="*/ 856708 h 3940825"/>
              <a:gd name="connsiteX680" fmla="*/ 6835322 w 8946352"/>
              <a:gd name="connsiteY680" fmla="*/ 830986 h 3940825"/>
              <a:gd name="connsiteX681" fmla="*/ 6607164 w 8946352"/>
              <a:gd name="connsiteY681" fmla="*/ 753826 h 3940825"/>
              <a:gd name="connsiteX682" fmla="*/ 6414288 w 8946352"/>
              <a:gd name="connsiteY682" fmla="*/ 695369 h 3940825"/>
              <a:gd name="connsiteX683" fmla="*/ 6249638 w 8946352"/>
              <a:gd name="connsiteY683" fmla="*/ 639254 h 3940825"/>
              <a:gd name="connsiteX684" fmla="*/ 6261400 w 8946352"/>
              <a:gd name="connsiteY684" fmla="*/ 653283 h 3940825"/>
              <a:gd name="connsiteX685" fmla="*/ 5478136 w 8946352"/>
              <a:gd name="connsiteY685" fmla="*/ 438165 h 3940825"/>
              <a:gd name="connsiteX686" fmla="*/ 4612548 w 8946352"/>
              <a:gd name="connsiteY686" fmla="*/ 274490 h 3940825"/>
              <a:gd name="connsiteX687" fmla="*/ 4313828 w 8946352"/>
              <a:gd name="connsiteY687" fmla="*/ 199666 h 3940825"/>
              <a:gd name="connsiteX688" fmla="*/ 4064500 w 8946352"/>
              <a:gd name="connsiteY688" fmla="*/ 162254 h 3940825"/>
              <a:gd name="connsiteX689" fmla="*/ 3822228 w 8946352"/>
              <a:gd name="connsiteY689" fmla="*/ 124845 h 3940825"/>
              <a:gd name="connsiteX690" fmla="*/ 4064500 w 8946352"/>
              <a:gd name="connsiteY690" fmla="*/ 180960 h 3940825"/>
              <a:gd name="connsiteX691" fmla="*/ 3732846 w 8946352"/>
              <a:gd name="connsiteY691" fmla="*/ 155241 h 3940825"/>
              <a:gd name="connsiteX692" fmla="*/ 3796356 w 8946352"/>
              <a:gd name="connsiteY692" fmla="*/ 169270 h 3940825"/>
              <a:gd name="connsiteX693" fmla="*/ 3579960 w 8946352"/>
              <a:gd name="connsiteY693" fmla="*/ 127181 h 3940825"/>
              <a:gd name="connsiteX694" fmla="*/ 3568198 w 8946352"/>
              <a:gd name="connsiteY694" fmla="*/ 141212 h 3940825"/>
              <a:gd name="connsiteX695" fmla="*/ 3412956 w 8946352"/>
              <a:gd name="connsiteY695" fmla="*/ 106139 h 3940825"/>
              <a:gd name="connsiteX696" fmla="*/ 2674384 w 8946352"/>
              <a:gd name="connsiteY696" fmla="*/ 85094 h 3940825"/>
              <a:gd name="connsiteX697" fmla="*/ 1989912 w 8946352"/>
              <a:gd name="connsiteY697" fmla="*/ 150564 h 3940825"/>
              <a:gd name="connsiteX698" fmla="*/ 2029897 w 8946352"/>
              <a:gd name="connsiteY698" fmla="*/ 129520 h 3940825"/>
              <a:gd name="connsiteX699" fmla="*/ 1869951 w 8946352"/>
              <a:gd name="connsiteY699" fmla="*/ 152903 h 3940825"/>
              <a:gd name="connsiteX700" fmla="*/ 1787628 w 8946352"/>
              <a:gd name="connsiteY700" fmla="*/ 166932 h 3940825"/>
              <a:gd name="connsiteX701" fmla="*/ 1702950 w 8946352"/>
              <a:gd name="connsiteY701" fmla="*/ 183299 h 3940825"/>
              <a:gd name="connsiteX702" fmla="*/ 1366593 w 8946352"/>
              <a:gd name="connsiteY702" fmla="*/ 286181 h 3940825"/>
              <a:gd name="connsiteX703" fmla="*/ 1430102 w 8946352"/>
              <a:gd name="connsiteY703" fmla="*/ 272152 h 3940825"/>
              <a:gd name="connsiteX704" fmla="*/ 1368946 w 8946352"/>
              <a:gd name="connsiteY704" fmla="*/ 295535 h 3940825"/>
              <a:gd name="connsiteX705" fmla="*/ 1314846 w 8946352"/>
              <a:gd name="connsiteY705" fmla="*/ 318916 h 3940825"/>
              <a:gd name="connsiteX706" fmla="*/ 1223114 w 8946352"/>
              <a:gd name="connsiteY706" fmla="*/ 356328 h 3940825"/>
              <a:gd name="connsiteX707" fmla="*/ 1145492 w 8946352"/>
              <a:gd name="connsiteY707" fmla="*/ 386724 h 3940825"/>
              <a:gd name="connsiteX708" fmla="*/ 1072577 w 8946352"/>
              <a:gd name="connsiteY708" fmla="*/ 417123 h 3940825"/>
              <a:gd name="connsiteX709" fmla="*/ 684472 w 8946352"/>
              <a:gd name="connsiteY709" fmla="*/ 627561 h 3940825"/>
              <a:gd name="connsiteX710" fmla="*/ 858531 w 8946352"/>
              <a:gd name="connsiteY710" fmla="*/ 515328 h 3940825"/>
              <a:gd name="connsiteX711" fmla="*/ 903223 w 8946352"/>
              <a:gd name="connsiteY711" fmla="*/ 487267 h 3940825"/>
              <a:gd name="connsiteX712" fmla="*/ 940857 w 8946352"/>
              <a:gd name="connsiteY712" fmla="*/ 463887 h 3940825"/>
              <a:gd name="connsiteX713" fmla="*/ 980842 w 8946352"/>
              <a:gd name="connsiteY713" fmla="*/ 431152 h 3940825"/>
              <a:gd name="connsiteX714" fmla="*/ 924391 w 8946352"/>
              <a:gd name="connsiteY714" fmla="*/ 454532 h 3940825"/>
              <a:gd name="connsiteX715" fmla="*/ 911278 w 8946352"/>
              <a:gd name="connsiteY715" fmla="*/ 461050 h 3940825"/>
              <a:gd name="connsiteX716" fmla="*/ 929832 w 8946352"/>
              <a:gd name="connsiteY716" fmla="*/ 450843 h 3940825"/>
              <a:gd name="connsiteX717" fmla="*/ 1020830 w 8946352"/>
              <a:gd name="connsiteY717" fmla="*/ 405430 h 3940825"/>
              <a:gd name="connsiteX718" fmla="*/ 966729 w 8946352"/>
              <a:gd name="connsiteY718" fmla="*/ 421798 h 3940825"/>
              <a:gd name="connsiteX719" fmla="*/ 1364242 w 8946352"/>
              <a:gd name="connsiteY719" fmla="*/ 258123 h 3940825"/>
              <a:gd name="connsiteX720" fmla="*/ 1256044 w 8946352"/>
              <a:gd name="connsiteY720" fmla="*/ 300210 h 3940825"/>
              <a:gd name="connsiteX721" fmla="*/ 1150196 w 8946352"/>
              <a:gd name="connsiteY721" fmla="*/ 346976 h 3940825"/>
              <a:gd name="connsiteX722" fmla="*/ 1246635 w 8946352"/>
              <a:gd name="connsiteY722" fmla="*/ 314241 h 3940825"/>
              <a:gd name="connsiteX723" fmla="*/ 1376002 w 8946352"/>
              <a:gd name="connsiteY723" fmla="*/ 265136 h 3940825"/>
              <a:gd name="connsiteX724" fmla="*/ 1505371 w 8946352"/>
              <a:gd name="connsiteY724" fmla="*/ 218372 h 3940825"/>
              <a:gd name="connsiteX725" fmla="*/ 1601807 w 8946352"/>
              <a:gd name="connsiteY725" fmla="*/ 192653 h 3940825"/>
              <a:gd name="connsiteX726" fmla="*/ 1587694 w 8946352"/>
              <a:gd name="connsiteY726" fmla="*/ 162254 h 3940825"/>
              <a:gd name="connsiteX727" fmla="*/ 1785274 w 8946352"/>
              <a:gd name="connsiteY727" fmla="*/ 115491 h 3940825"/>
              <a:gd name="connsiteX728" fmla="*/ 1884064 w 8946352"/>
              <a:gd name="connsiteY728" fmla="*/ 106139 h 3940825"/>
              <a:gd name="connsiteX729" fmla="*/ 1978150 w 8946352"/>
              <a:gd name="connsiteY729" fmla="*/ 103800 h 3940825"/>
              <a:gd name="connsiteX730" fmla="*/ 2055772 w 8946352"/>
              <a:gd name="connsiteY730" fmla="*/ 99123 h 3940825"/>
              <a:gd name="connsiteX731" fmla="*/ 2107519 w 8946352"/>
              <a:gd name="connsiteY731" fmla="*/ 94446 h 3940825"/>
              <a:gd name="connsiteX732" fmla="*/ 2168674 w 8946352"/>
              <a:gd name="connsiteY732" fmla="*/ 89771 h 3940825"/>
              <a:gd name="connsiteX733" fmla="*/ 2107519 w 8946352"/>
              <a:gd name="connsiteY733" fmla="*/ 103800 h 3940825"/>
              <a:gd name="connsiteX734" fmla="*/ 2479157 w 8946352"/>
              <a:gd name="connsiteY734" fmla="*/ 78079 h 3940825"/>
              <a:gd name="connsiteX735" fmla="*/ 2283928 w 8946352"/>
              <a:gd name="connsiteY735" fmla="*/ 73404 h 3940825"/>
              <a:gd name="connsiteX736" fmla="*/ 2620286 w 8946352"/>
              <a:gd name="connsiteY736" fmla="*/ 64050 h 3940825"/>
              <a:gd name="connsiteX737" fmla="*/ 2512087 w 8946352"/>
              <a:gd name="connsiteY737" fmla="*/ 57034 h 3940825"/>
              <a:gd name="connsiteX738" fmla="*/ 2361550 w 8946352"/>
              <a:gd name="connsiteY738" fmla="*/ 57034 h 3940825"/>
              <a:gd name="connsiteX739" fmla="*/ 2039306 w 8946352"/>
              <a:gd name="connsiteY739" fmla="*/ 87433 h 3940825"/>
              <a:gd name="connsiteX740" fmla="*/ 2032250 w 8946352"/>
              <a:gd name="connsiteY740" fmla="*/ 68727 h 3940825"/>
              <a:gd name="connsiteX741" fmla="*/ 2691474 w 8946352"/>
              <a:gd name="connsiteY741" fmla="*/ 32886 h 3940825"/>
              <a:gd name="connsiteX742" fmla="*/ 2585004 w 8946352"/>
              <a:gd name="connsiteY742" fmla="*/ 21962 h 3940825"/>
              <a:gd name="connsiteX743" fmla="*/ 2601468 w 8946352"/>
              <a:gd name="connsiteY743" fmla="*/ 21962 h 3940825"/>
              <a:gd name="connsiteX744" fmla="*/ 2561483 w 8946352"/>
              <a:gd name="connsiteY744" fmla="*/ 24300 h 3940825"/>
              <a:gd name="connsiteX745" fmla="*/ 2585004 w 8946352"/>
              <a:gd name="connsiteY745" fmla="*/ 21962 h 3940825"/>
              <a:gd name="connsiteX746" fmla="*/ 2530280 w 8946352"/>
              <a:gd name="connsiteY746" fmla="*/ 3 h 3940825"/>
              <a:gd name="connsiteX747" fmla="*/ 2660273 w 8946352"/>
              <a:gd name="connsiteY747" fmla="*/ 5593 h 3940825"/>
              <a:gd name="connsiteX748" fmla="*/ 2791991 w 8946352"/>
              <a:gd name="connsiteY748" fmla="*/ 24298 h 3940825"/>
              <a:gd name="connsiteX749" fmla="*/ 2646161 w 8946352"/>
              <a:gd name="connsiteY749" fmla="*/ 19621 h 3940825"/>
              <a:gd name="connsiteX750" fmla="*/ 2601469 w 8946352"/>
              <a:gd name="connsiteY750" fmla="*/ 21960 h 3940825"/>
              <a:gd name="connsiteX751" fmla="*/ 2643807 w 8946352"/>
              <a:gd name="connsiteY751" fmla="*/ 7931 h 3940825"/>
              <a:gd name="connsiteX752" fmla="*/ 2460340 w 8946352"/>
              <a:gd name="connsiteY752" fmla="*/ 915 h 3940825"/>
              <a:gd name="connsiteX753" fmla="*/ 2530280 w 8946352"/>
              <a:gd name="connsiteY753" fmla="*/ 3 h 394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Lst>
            <a:rect l="l" t="t" r="r" b="b"/>
            <a:pathLst>
              <a:path w="8946352" h="3940825">
                <a:moveTo>
                  <a:pt x="4765438" y="3894058"/>
                </a:moveTo>
                <a:cubicBezTo>
                  <a:pt x="4763086" y="3896397"/>
                  <a:pt x="4753680" y="3898735"/>
                  <a:pt x="4723100" y="3903410"/>
                </a:cubicBezTo>
                <a:cubicBezTo>
                  <a:pt x="4725454" y="3898735"/>
                  <a:pt x="4741918" y="3896397"/>
                  <a:pt x="4765438" y="3894058"/>
                </a:cubicBezTo>
                <a:close/>
                <a:moveTo>
                  <a:pt x="3939836" y="3873014"/>
                </a:moveTo>
                <a:cubicBezTo>
                  <a:pt x="3892792" y="3873014"/>
                  <a:pt x="3845750" y="3875352"/>
                  <a:pt x="3798706" y="3875352"/>
                </a:cubicBezTo>
                <a:cubicBezTo>
                  <a:pt x="3826932" y="3880029"/>
                  <a:pt x="3852808" y="3884707"/>
                  <a:pt x="3878680" y="3887045"/>
                </a:cubicBezTo>
                <a:close/>
                <a:moveTo>
                  <a:pt x="2511015" y="3834251"/>
                </a:moveTo>
                <a:lnTo>
                  <a:pt x="2523846" y="3835604"/>
                </a:lnTo>
                <a:lnTo>
                  <a:pt x="2520076" y="3836228"/>
                </a:lnTo>
                <a:lnTo>
                  <a:pt x="2516791" y="3835092"/>
                </a:lnTo>
                <a:close/>
                <a:moveTo>
                  <a:pt x="3742256" y="3830927"/>
                </a:moveTo>
                <a:cubicBezTo>
                  <a:pt x="3692862" y="3844956"/>
                  <a:pt x="3754018" y="3851972"/>
                  <a:pt x="3848104" y="3854308"/>
                </a:cubicBezTo>
                <a:cubicBezTo>
                  <a:pt x="3942190" y="3856646"/>
                  <a:pt x="4066852" y="3854308"/>
                  <a:pt x="4144474" y="3849633"/>
                </a:cubicBezTo>
                <a:cubicBezTo>
                  <a:pt x="4078614" y="3842617"/>
                  <a:pt x="3784594" y="3858985"/>
                  <a:pt x="3742256" y="3830927"/>
                </a:cubicBezTo>
                <a:close/>
                <a:moveTo>
                  <a:pt x="4302434" y="3820076"/>
                </a:moveTo>
                <a:cubicBezTo>
                  <a:pt x="4289130" y="3820405"/>
                  <a:pt x="4272666" y="3820989"/>
                  <a:pt x="4252672" y="3821573"/>
                </a:cubicBezTo>
                <a:cubicBezTo>
                  <a:pt x="4231502" y="3821573"/>
                  <a:pt x="4210334" y="3819237"/>
                  <a:pt x="4177402" y="3821573"/>
                </a:cubicBezTo>
                <a:cubicBezTo>
                  <a:pt x="4205628" y="3821573"/>
                  <a:pt x="4231502" y="3821573"/>
                  <a:pt x="4250318" y="3821573"/>
                </a:cubicBezTo>
                <a:cubicBezTo>
                  <a:pt x="4342054" y="3823911"/>
                  <a:pt x="4332644" y="3844956"/>
                  <a:pt x="4487886" y="3830927"/>
                </a:cubicBezTo>
                <a:cubicBezTo>
                  <a:pt x="4450252" y="3828589"/>
                  <a:pt x="4386742" y="3835604"/>
                  <a:pt x="4346758" y="3830927"/>
                </a:cubicBezTo>
                <a:cubicBezTo>
                  <a:pt x="4353814" y="3820405"/>
                  <a:pt x="4342348" y="3819090"/>
                  <a:pt x="4302434" y="3820076"/>
                </a:cubicBezTo>
                <a:close/>
                <a:moveTo>
                  <a:pt x="1670020" y="3764286"/>
                </a:moveTo>
                <a:cubicBezTo>
                  <a:pt x="1696481" y="3765455"/>
                  <a:pt x="1734703" y="3768963"/>
                  <a:pt x="1775865" y="3772470"/>
                </a:cubicBezTo>
                <a:cubicBezTo>
                  <a:pt x="1860542" y="3781822"/>
                  <a:pt x="1961686" y="3791176"/>
                  <a:pt x="2006375" y="3793515"/>
                </a:cubicBezTo>
                <a:cubicBezTo>
                  <a:pt x="1942868" y="3814557"/>
                  <a:pt x="1761752" y="3760780"/>
                  <a:pt x="1634737" y="3770132"/>
                </a:cubicBezTo>
                <a:cubicBezTo>
                  <a:pt x="1628857" y="3764287"/>
                  <a:pt x="1643558" y="3763117"/>
                  <a:pt x="1670020" y="3764286"/>
                </a:cubicBezTo>
                <a:close/>
                <a:moveTo>
                  <a:pt x="3932780" y="3744413"/>
                </a:moveTo>
                <a:cubicBezTo>
                  <a:pt x="3944540" y="3758442"/>
                  <a:pt x="3986878" y="3749090"/>
                  <a:pt x="4043330" y="3746751"/>
                </a:cubicBezTo>
                <a:close/>
                <a:moveTo>
                  <a:pt x="3445886" y="3742074"/>
                </a:moveTo>
                <a:cubicBezTo>
                  <a:pt x="3368266" y="3742074"/>
                  <a:pt x="3474112" y="3756103"/>
                  <a:pt x="3499986" y="3765457"/>
                </a:cubicBezTo>
                <a:cubicBezTo>
                  <a:pt x="3462352" y="3765457"/>
                  <a:pt x="3436478" y="3763119"/>
                  <a:pt x="3384730" y="3758442"/>
                </a:cubicBezTo>
                <a:cubicBezTo>
                  <a:pt x="3415310" y="3786499"/>
                  <a:pt x="3525858" y="3753765"/>
                  <a:pt x="3681100" y="3772471"/>
                </a:cubicBezTo>
                <a:cubicBezTo>
                  <a:pt x="3678750" y="3758442"/>
                  <a:pt x="3499986" y="3753765"/>
                  <a:pt x="3445886" y="3742074"/>
                </a:cubicBezTo>
                <a:close/>
                <a:moveTo>
                  <a:pt x="1888768" y="3699988"/>
                </a:moveTo>
                <a:cubicBezTo>
                  <a:pt x="1989912" y="3716355"/>
                  <a:pt x="2133391" y="3758442"/>
                  <a:pt x="2335675" y="3753765"/>
                </a:cubicBezTo>
                <a:lnTo>
                  <a:pt x="2182787" y="3735059"/>
                </a:lnTo>
                <a:lnTo>
                  <a:pt x="2220422" y="3737397"/>
                </a:lnTo>
                <a:lnTo>
                  <a:pt x="2182787" y="3723368"/>
                </a:lnTo>
                <a:cubicBezTo>
                  <a:pt x="2222772" y="3758442"/>
                  <a:pt x="1978150" y="3711678"/>
                  <a:pt x="1888768" y="3699988"/>
                </a:cubicBezTo>
                <a:close/>
                <a:moveTo>
                  <a:pt x="7112876" y="3501237"/>
                </a:moveTo>
                <a:cubicBezTo>
                  <a:pt x="7068186" y="3512927"/>
                  <a:pt x="7035256" y="3519943"/>
                  <a:pt x="7009382" y="3526956"/>
                </a:cubicBezTo>
                <a:cubicBezTo>
                  <a:pt x="7039960" y="3517604"/>
                  <a:pt x="7065832" y="3510589"/>
                  <a:pt x="7112876" y="3501237"/>
                </a:cubicBezTo>
                <a:close/>
                <a:moveTo>
                  <a:pt x="7639166" y="3379065"/>
                </a:moveTo>
                <a:cubicBezTo>
                  <a:pt x="7645048" y="3379650"/>
                  <a:pt x="7646812" y="3381988"/>
                  <a:pt x="7642106" y="3386666"/>
                </a:cubicBezTo>
                <a:lnTo>
                  <a:pt x="7611530" y="3381988"/>
                </a:lnTo>
                <a:cubicBezTo>
                  <a:pt x="7623290" y="3379650"/>
                  <a:pt x="7633286" y="3378480"/>
                  <a:pt x="7639166" y="3379065"/>
                </a:cubicBezTo>
                <a:close/>
                <a:moveTo>
                  <a:pt x="583331" y="3197269"/>
                </a:moveTo>
                <a:cubicBezTo>
                  <a:pt x="588036" y="3215975"/>
                  <a:pt x="595091" y="3234681"/>
                  <a:pt x="604499" y="3248710"/>
                </a:cubicBezTo>
                <a:cubicBezTo>
                  <a:pt x="609204" y="3255723"/>
                  <a:pt x="613908" y="3262739"/>
                  <a:pt x="618612" y="3269752"/>
                </a:cubicBezTo>
                <a:cubicBezTo>
                  <a:pt x="623317" y="3276768"/>
                  <a:pt x="630374" y="3281445"/>
                  <a:pt x="635078" y="3288458"/>
                </a:cubicBezTo>
                <a:cubicBezTo>
                  <a:pt x="658600" y="3311841"/>
                  <a:pt x="686826" y="3335224"/>
                  <a:pt x="726811" y="3370298"/>
                </a:cubicBezTo>
                <a:cubicBezTo>
                  <a:pt x="715051" y="3358605"/>
                  <a:pt x="705643" y="3346915"/>
                  <a:pt x="696234" y="3335224"/>
                </a:cubicBezTo>
                <a:cubicBezTo>
                  <a:pt x="691530" y="3330547"/>
                  <a:pt x="684472" y="3323531"/>
                  <a:pt x="679768" y="3316518"/>
                </a:cubicBezTo>
                <a:cubicBezTo>
                  <a:pt x="675064" y="3309503"/>
                  <a:pt x="668008" y="3302489"/>
                  <a:pt x="663304" y="3295474"/>
                </a:cubicBezTo>
                <a:cubicBezTo>
                  <a:pt x="642134" y="3267416"/>
                  <a:pt x="616261" y="3237017"/>
                  <a:pt x="583331" y="3197269"/>
                </a:cubicBezTo>
                <a:close/>
                <a:moveTo>
                  <a:pt x="7653866" y="3197266"/>
                </a:moveTo>
                <a:cubicBezTo>
                  <a:pt x="7618586" y="3208956"/>
                  <a:pt x="7583304" y="3220649"/>
                  <a:pt x="7543318" y="3232340"/>
                </a:cubicBezTo>
                <a:cubicBezTo>
                  <a:pt x="7590360" y="3213634"/>
                  <a:pt x="7627994" y="3201943"/>
                  <a:pt x="7653866" y="3197266"/>
                </a:cubicBezTo>
                <a:close/>
                <a:moveTo>
                  <a:pt x="8425370" y="2965784"/>
                </a:moveTo>
                <a:cubicBezTo>
                  <a:pt x="8394794" y="2991503"/>
                  <a:pt x="8373622" y="3005535"/>
                  <a:pt x="8357158" y="3010209"/>
                </a:cubicBezTo>
                <a:cubicBezTo>
                  <a:pt x="8359510" y="3007873"/>
                  <a:pt x="8359510" y="3005535"/>
                  <a:pt x="8361864" y="3005535"/>
                </a:cubicBezTo>
                <a:cubicBezTo>
                  <a:pt x="8383032" y="2993842"/>
                  <a:pt x="8404202" y="2979813"/>
                  <a:pt x="8425370" y="2965784"/>
                </a:cubicBezTo>
                <a:close/>
                <a:moveTo>
                  <a:pt x="508063" y="2942403"/>
                </a:moveTo>
                <a:cubicBezTo>
                  <a:pt x="503356" y="2949416"/>
                  <a:pt x="503356" y="2993844"/>
                  <a:pt x="508063" y="3028917"/>
                </a:cubicBezTo>
                <a:cubicBezTo>
                  <a:pt x="510414" y="3063991"/>
                  <a:pt x="515118" y="3089710"/>
                  <a:pt x="503356" y="3063991"/>
                </a:cubicBezTo>
                <a:cubicBezTo>
                  <a:pt x="496301" y="3040608"/>
                  <a:pt x="491597" y="3017225"/>
                  <a:pt x="489246" y="2993844"/>
                </a:cubicBezTo>
                <a:cubicBezTo>
                  <a:pt x="496301" y="3047621"/>
                  <a:pt x="493950" y="3061652"/>
                  <a:pt x="493950" y="3085033"/>
                </a:cubicBezTo>
                <a:cubicBezTo>
                  <a:pt x="493950" y="3090879"/>
                  <a:pt x="493950" y="3096725"/>
                  <a:pt x="494538" y="3103448"/>
                </a:cubicBezTo>
                <a:lnTo>
                  <a:pt x="496853" y="3116760"/>
                </a:lnTo>
                <a:lnTo>
                  <a:pt x="496301" y="3115432"/>
                </a:lnTo>
                <a:lnTo>
                  <a:pt x="496860" y="3116802"/>
                </a:lnTo>
                <a:lnTo>
                  <a:pt x="498654" y="3127122"/>
                </a:lnTo>
                <a:cubicBezTo>
                  <a:pt x="503356" y="3145828"/>
                  <a:pt x="512767" y="3169209"/>
                  <a:pt x="531584" y="3201944"/>
                </a:cubicBezTo>
                <a:lnTo>
                  <a:pt x="496860" y="3116802"/>
                </a:lnTo>
                <a:lnTo>
                  <a:pt x="496853" y="3116760"/>
                </a:lnTo>
                <a:lnTo>
                  <a:pt x="502981" y="3131520"/>
                </a:lnTo>
                <a:cubicBezTo>
                  <a:pt x="515780" y="3160002"/>
                  <a:pt x="510120" y="3128292"/>
                  <a:pt x="508063" y="3103739"/>
                </a:cubicBezTo>
                <a:cubicBezTo>
                  <a:pt x="508063" y="3089710"/>
                  <a:pt x="508063" y="3075681"/>
                  <a:pt x="510414" y="3078020"/>
                </a:cubicBezTo>
                <a:cubicBezTo>
                  <a:pt x="512767" y="3078020"/>
                  <a:pt x="519822" y="3094387"/>
                  <a:pt x="533935" y="3134135"/>
                </a:cubicBezTo>
                <a:cubicBezTo>
                  <a:pt x="548048" y="3164534"/>
                  <a:pt x="538639" y="3138812"/>
                  <a:pt x="531584" y="3096726"/>
                </a:cubicBezTo>
                <a:cubicBezTo>
                  <a:pt x="519822" y="3049959"/>
                  <a:pt x="512767" y="2984490"/>
                  <a:pt x="508063" y="2942403"/>
                </a:cubicBezTo>
                <a:close/>
                <a:moveTo>
                  <a:pt x="8625300" y="2582317"/>
                </a:moveTo>
                <a:cubicBezTo>
                  <a:pt x="8604132" y="2608036"/>
                  <a:pt x="8590020" y="2631419"/>
                  <a:pt x="8578258" y="2647787"/>
                </a:cubicBezTo>
                <a:cubicBezTo>
                  <a:pt x="8528864" y="2713256"/>
                  <a:pt x="8472412" y="2771713"/>
                  <a:pt x="8408904" y="2827828"/>
                </a:cubicBezTo>
                <a:cubicBezTo>
                  <a:pt x="8470060" y="2795094"/>
                  <a:pt x="8498286" y="2767036"/>
                  <a:pt x="8517102" y="2741314"/>
                </a:cubicBezTo>
                <a:cubicBezTo>
                  <a:pt x="8538272" y="2713256"/>
                  <a:pt x="8552386" y="2687535"/>
                  <a:pt x="8578258" y="2647787"/>
                </a:cubicBezTo>
                <a:cubicBezTo>
                  <a:pt x="8594724" y="2626742"/>
                  <a:pt x="8611188" y="2603359"/>
                  <a:pt x="8625300" y="2582317"/>
                </a:cubicBezTo>
                <a:close/>
                <a:moveTo>
                  <a:pt x="8787600" y="2383566"/>
                </a:moveTo>
                <a:cubicBezTo>
                  <a:pt x="8773486" y="2416301"/>
                  <a:pt x="8773486" y="2430330"/>
                  <a:pt x="8766430" y="2449036"/>
                </a:cubicBezTo>
                <a:cubicBezTo>
                  <a:pt x="8759374" y="2467742"/>
                  <a:pt x="8749966" y="2495802"/>
                  <a:pt x="8707626" y="2551918"/>
                </a:cubicBezTo>
                <a:cubicBezTo>
                  <a:pt x="8707626" y="2537889"/>
                  <a:pt x="8695866" y="2540228"/>
                  <a:pt x="8669992" y="2565949"/>
                </a:cubicBezTo>
                <a:cubicBezTo>
                  <a:pt x="8641766" y="2591669"/>
                  <a:pt x="8604132" y="2640771"/>
                  <a:pt x="8540624" y="2715595"/>
                </a:cubicBezTo>
                <a:cubicBezTo>
                  <a:pt x="8599428" y="2666493"/>
                  <a:pt x="8632358" y="2638432"/>
                  <a:pt x="8665288" y="2603359"/>
                </a:cubicBezTo>
                <a:cubicBezTo>
                  <a:pt x="8674698" y="2594007"/>
                  <a:pt x="8681752" y="2584653"/>
                  <a:pt x="8691160" y="2575301"/>
                </a:cubicBezTo>
                <a:cubicBezTo>
                  <a:pt x="8700570" y="2565949"/>
                  <a:pt x="8709978" y="2554257"/>
                  <a:pt x="8719386" y="2540228"/>
                </a:cubicBezTo>
                <a:cubicBezTo>
                  <a:pt x="8740558" y="2514506"/>
                  <a:pt x="8761726" y="2481771"/>
                  <a:pt x="8785246" y="2435007"/>
                </a:cubicBezTo>
                <a:cubicBezTo>
                  <a:pt x="8785246" y="2416301"/>
                  <a:pt x="8787600" y="2399934"/>
                  <a:pt x="8787600" y="2383566"/>
                </a:cubicBezTo>
                <a:close/>
                <a:moveTo>
                  <a:pt x="8894064" y="2363875"/>
                </a:moveTo>
                <a:lnTo>
                  <a:pt x="8886684" y="2387365"/>
                </a:lnTo>
                <a:cubicBezTo>
                  <a:pt x="8872866" y="2423899"/>
                  <a:pt x="8856988" y="2459557"/>
                  <a:pt x="8839346" y="2493461"/>
                </a:cubicBezTo>
                <a:close/>
                <a:moveTo>
                  <a:pt x="8921674" y="2276007"/>
                </a:moveTo>
                <a:cubicBezTo>
                  <a:pt x="8919320" y="2285359"/>
                  <a:pt x="8919320" y="2294713"/>
                  <a:pt x="8919320" y="2304065"/>
                </a:cubicBezTo>
                <a:lnTo>
                  <a:pt x="8894064" y="2363875"/>
                </a:lnTo>
                <a:close/>
                <a:moveTo>
                  <a:pt x="8834642" y="1756924"/>
                </a:moveTo>
                <a:cubicBezTo>
                  <a:pt x="8841698" y="1777967"/>
                  <a:pt x="8846402" y="1801350"/>
                  <a:pt x="8848754" y="1822395"/>
                </a:cubicBezTo>
                <a:cubicBezTo>
                  <a:pt x="8848754" y="1808365"/>
                  <a:pt x="8846402" y="1791996"/>
                  <a:pt x="8844050" y="1777967"/>
                </a:cubicBezTo>
                <a:lnTo>
                  <a:pt x="8889708" y="1944096"/>
                </a:lnTo>
                <a:lnTo>
                  <a:pt x="8893446" y="2117010"/>
                </a:lnTo>
                <a:cubicBezTo>
                  <a:pt x="8898150" y="2059723"/>
                  <a:pt x="8897562" y="2001852"/>
                  <a:pt x="8889918" y="1944857"/>
                </a:cubicBezTo>
                <a:lnTo>
                  <a:pt x="8889708" y="1944096"/>
                </a:lnTo>
                <a:lnTo>
                  <a:pt x="8889624" y="1940181"/>
                </a:lnTo>
                <a:cubicBezTo>
                  <a:pt x="8881686" y="1881435"/>
                  <a:pt x="8866396" y="1823564"/>
                  <a:pt x="8841698" y="1768615"/>
                </a:cubicBezTo>
                <a:lnTo>
                  <a:pt x="8844050" y="1777967"/>
                </a:lnTo>
                <a:close/>
                <a:moveTo>
                  <a:pt x="729164" y="1724190"/>
                </a:moveTo>
                <a:cubicBezTo>
                  <a:pt x="717402" y="1735880"/>
                  <a:pt x="698585" y="1761599"/>
                  <a:pt x="679768" y="1791996"/>
                </a:cubicBezTo>
                <a:cubicBezTo>
                  <a:pt x="663304" y="1822395"/>
                  <a:pt x="644487" y="1859807"/>
                  <a:pt x="628021" y="1894880"/>
                </a:cubicBezTo>
                <a:cubicBezTo>
                  <a:pt x="597444" y="1967362"/>
                  <a:pt x="576274" y="2030496"/>
                  <a:pt x="583331" y="2025819"/>
                </a:cubicBezTo>
                <a:cubicBezTo>
                  <a:pt x="588036" y="2007113"/>
                  <a:pt x="606853" y="1962688"/>
                  <a:pt x="630374" y="1906570"/>
                </a:cubicBezTo>
                <a:cubicBezTo>
                  <a:pt x="658600" y="1852791"/>
                  <a:pt x="691530" y="1784982"/>
                  <a:pt x="729164" y="1724190"/>
                </a:cubicBezTo>
                <a:close/>
                <a:moveTo>
                  <a:pt x="8665288" y="1485688"/>
                </a:moveTo>
                <a:cubicBezTo>
                  <a:pt x="8705276" y="1516085"/>
                  <a:pt x="8747614" y="1548819"/>
                  <a:pt x="8785248" y="1588570"/>
                </a:cubicBezTo>
                <a:cubicBezTo>
                  <a:pt x="8822882" y="1625982"/>
                  <a:pt x="8858164" y="1672746"/>
                  <a:pt x="8881686" y="1721848"/>
                </a:cubicBezTo>
                <a:cubicBezTo>
                  <a:pt x="8846404" y="1656378"/>
                  <a:pt x="8794658" y="1597922"/>
                  <a:pt x="8740556" y="1551158"/>
                </a:cubicBezTo>
                <a:cubicBezTo>
                  <a:pt x="8717036" y="1527777"/>
                  <a:pt x="8691162" y="1506733"/>
                  <a:pt x="8665288" y="1485688"/>
                </a:cubicBezTo>
                <a:close/>
                <a:moveTo>
                  <a:pt x="8486526" y="1473998"/>
                </a:moveTo>
                <a:cubicBezTo>
                  <a:pt x="8517102" y="1490366"/>
                  <a:pt x="8545328" y="1511411"/>
                  <a:pt x="8573554" y="1530117"/>
                </a:cubicBezTo>
                <a:cubicBezTo>
                  <a:pt x="8585316" y="1539468"/>
                  <a:pt x="8573554" y="1534791"/>
                  <a:pt x="8571202" y="1537130"/>
                </a:cubicBezTo>
                <a:cubicBezTo>
                  <a:pt x="8568850" y="1539468"/>
                  <a:pt x="8578258" y="1546484"/>
                  <a:pt x="8630006" y="1586235"/>
                </a:cubicBezTo>
                <a:cubicBezTo>
                  <a:pt x="8646470" y="1588571"/>
                  <a:pt x="8618246" y="1560513"/>
                  <a:pt x="8573554" y="1530117"/>
                </a:cubicBezTo>
                <a:cubicBezTo>
                  <a:pt x="8564146" y="1520762"/>
                  <a:pt x="8540624" y="1506734"/>
                  <a:pt x="8486526" y="1473998"/>
                </a:cubicBezTo>
                <a:close/>
                <a:moveTo>
                  <a:pt x="8484172" y="1445941"/>
                </a:moveTo>
                <a:cubicBezTo>
                  <a:pt x="8571202" y="1502056"/>
                  <a:pt x="8660584" y="1560513"/>
                  <a:pt x="8731148" y="1640012"/>
                </a:cubicBezTo>
                <a:cubicBezTo>
                  <a:pt x="8709978" y="1611954"/>
                  <a:pt x="8684106" y="1586235"/>
                  <a:pt x="8658230" y="1562852"/>
                </a:cubicBezTo>
                <a:cubicBezTo>
                  <a:pt x="8712330" y="1607277"/>
                  <a:pt x="8764078" y="1658718"/>
                  <a:pt x="8799358" y="1721851"/>
                </a:cubicBezTo>
                <a:cubicBezTo>
                  <a:pt x="8797008" y="1705484"/>
                  <a:pt x="8768782" y="1649366"/>
                  <a:pt x="8709978" y="1593248"/>
                </a:cubicBezTo>
                <a:cubicBezTo>
                  <a:pt x="8651176" y="1534791"/>
                  <a:pt x="8564146" y="1483350"/>
                  <a:pt x="8484172" y="1445941"/>
                </a:cubicBezTo>
                <a:close/>
                <a:moveTo>
                  <a:pt x="8171338" y="1368778"/>
                </a:moveTo>
                <a:cubicBezTo>
                  <a:pt x="8227790" y="1403852"/>
                  <a:pt x="8439482" y="1523101"/>
                  <a:pt x="8467708" y="1523101"/>
                </a:cubicBezTo>
                <a:cubicBezTo>
                  <a:pt x="8500638" y="1539468"/>
                  <a:pt x="8263070" y="1415542"/>
                  <a:pt x="8171338" y="1368778"/>
                </a:cubicBezTo>
                <a:close/>
                <a:moveTo>
                  <a:pt x="8053732" y="1324353"/>
                </a:moveTo>
                <a:lnTo>
                  <a:pt x="8114886" y="1361765"/>
                </a:lnTo>
                <a:cubicBezTo>
                  <a:pt x="8105478" y="1361765"/>
                  <a:pt x="8112534" y="1368778"/>
                  <a:pt x="8187802" y="1406190"/>
                </a:cubicBezTo>
                <a:cubicBezTo>
                  <a:pt x="8164282" y="1389823"/>
                  <a:pt x="8138408" y="1375794"/>
                  <a:pt x="8114886" y="1361765"/>
                </a:cubicBezTo>
                <a:cubicBezTo>
                  <a:pt x="8133704" y="1364101"/>
                  <a:pt x="8223086" y="1399175"/>
                  <a:pt x="8053732" y="1324353"/>
                </a:cubicBezTo>
                <a:close/>
                <a:moveTo>
                  <a:pt x="1091394" y="1322014"/>
                </a:moveTo>
                <a:cubicBezTo>
                  <a:pt x="1086690" y="1324353"/>
                  <a:pt x="1072577" y="1338382"/>
                  <a:pt x="1053760" y="1354749"/>
                </a:cubicBezTo>
                <a:cubicBezTo>
                  <a:pt x="1044351" y="1364101"/>
                  <a:pt x="1034942" y="1373456"/>
                  <a:pt x="1023180" y="1382807"/>
                </a:cubicBezTo>
                <a:cubicBezTo>
                  <a:pt x="1011421" y="1392161"/>
                  <a:pt x="999659" y="1401513"/>
                  <a:pt x="990251" y="1413206"/>
                </a:cubicBezTo>
                <a:cubicBezTo>
                  <a:pt x="945559" y="1457631"/>
                  <a:pt x="903223" y="1497382"/>
                  <a:pt x="898516" y="1495043"/>
                </a:cubicBezTo>
                <a:lnTo>
                  <a:pt x="870293" y="1558174"/>
                </a:lnTo>
                <a:cubicBezTo>
                  <a:pt x="889110" y="1534791"/>
                  <a:pt x="905573" y="1511411"/>
                  <a:pt x="924391" y="1492704"/>
                </a:cubicBezTo>
                <a:cubicBezTo>
                  <a:pt x="943208" y="1473998"/>
                  <a:pt x="962025" y="1457631"/>
                  <a:pt x="976138" y="1445941"/>
                </a:cubicBezTo>
                <a:cubicBezTo>
                  <a:pt x="1004363" y="1420219"/>
                  <a:pt x="1020830" y="1413206"/>
                  <a:pt x="1004363" y="1431910"/>
                </a:cubicBezTo>
                <a:cubicBezTo>
                  <a:pt x="1060815" y="1361765"/>
                  <a:pt x="1133732" y="1310324"/>
                  <a:pt x="1091394" y="1322014"/>
                </a:cubicBezTo>
                <a:close/>
                <a:moveTo>
                  <a:pt x="6508192" y="1318232"/>
                </a:moveTo>
                <a:lnTo>
                  <a:pt x="6571882" y="1336043"/>
                </a:lnTo>
                <a:cubicBezTo>
                  <a:pt x="6549830" y="1330198"/>
                  <a:pt x="6531786" y="1325229"/>
                  <a:pt x="6517250" y="1321032"/>
                </a:cubicBezTo>
                <a:close/>
                <a:moveTo>
                  <a:pt x="8124296" y="1191071"/>
                </a:moveTo>
                <a:cubicBezTo>
                  <a:pt x="8239552" y="1254203"/>
                  <a:pt x="8232494" y="1272909"/>
                  <a:pt x="8208972" y="1261219"/>
                </a:cubicBezTo>
                <a:close/>
                <a:moveTo>
                  <a:pt x="5388754" y="1106896"/>
                </a:moveTo>
                <a:cubicBezTo>
                  <a:pt x="5402868" y="1113912"/>
                  <a:pt x="5376994" y="1113912"/>
                  <a:pt x="5414630" y="1125602"/>
                </a:cubicBezTo>
                <a:lnTo>
                  <a:pt x="5489898" y="1139631"/>
                </a:lnTo>
                <a:cubicBezTo>
                  <a:pt x="5593392" y="1146647"/>
                  <a:pt x="5478136" y="1118589"/>
                  <a:pt x="5388754" y="1106896"/>
                </a:cubicBezTo>
                <a:close/>
                <a:moveTo>
                  <a:pt x="7359850" y="1020382"/>
                </a:moveTo>
                <a:cubicBezTo>
                  <a:pt x="7373962" y="1027398"/>
                  <a:pt x="7390428" y="1034410"/>
                  <a:pt x="7406892" y="1041426"/>
                </a:cubicBezTo>
                <a:lnTo>
                  <a:pt x="7399836" y="1039088"/>
                </a:lnTo>
                <a:close/>
                <a:moveTo>
                  <a:pt x="3331072" y="1016173"/>
                </a:moveTo>
                <a:cubicBezTo>
                  <a:pt x="3313578" y="1016292"/>
                  <a:pt x="3293292" y="1016877"/>
                  <a:pt x="3269476" y="1018046"/>
                </a:cubicBezTo>
                <a:cubicBezTo>
                  <a:pt x="3410606" y="1025059"/>
                  <a:pt x="3387084" y="1048442"/>
                  <a:pt x="3539972" y="1041427"/>
                </a:cubicBezTo>
                <a:cubicBezTo>
                  <a:pt x="3439124" y="1037334"/>
                  <a:pt x="3453530" y="1015341"/>
                  <a:pt x="3331072" y="1016173"/>
                </a:cubicBezTo>
                <a:close/>
                <a:moveTo>
                  <a:pt x="3203910" y="1001093"/>
                </a:moveTo>
                <a:cubicBezTo>
                  <a:pt x="3176566" y="1000509"/>
                  <a:pt x="3144812" y="1001677"/>
                  <a:pt x="3088360" y="1006353"/>
                </a:cubicBezTo>
                <a:cubicBezTo>
                  <a:pt x="3165982" y="1011031"/>
                  <a:pt x="3267124" y="1011031"/>
                  <a:pt x="3292998" y="1006353"/>
                </a:cubicBezTo>
                <a:cubicBezTo>
                  <a:pt x="3254188" y="1004016"/>
                  <a:pt x="3231254" y="1001678"/>
                  <a:pt x="3203910" y="1001093"/>
                </a:cubicBezTo>
                <a:close/>
                <a:moveTo>
                  <a:pt x="7522148" y="966603"/>
                </a:moveTo>
                <a:cubicBezTo>
                  <a:pt x="7665628" y="1027396"/>
                  <a:pt x="7597416" y="980632"/>
                  <a:pt x="7667980" y="1015706"/>
                </a:cubicBezTo>
                <a:lnTo>
                  <a:pt x="7651516" y="1032073"/>
                </a:lnTo>
                <a:close/>
                <a:moveTo>
                  <a:pt x="4492590" y="950238"/>
                </a:moveTo>
                <a:lnTo>
                  <a:pt x="4585180" y="957907"/>
                </a:lnTo>
                <a:lnTo>
                  <a:pt x="4563154" y="957251"/>
                </a:lnTo>
                <a:lnTo>
                  <a:pt x="4535266" y="954760"/>
                </a:lnTo>
                <a:lnTo>
                  <a:pt x="4527320" y="953379"/>
                </a:lnTo>
                <a:cubicBezTo>
                  <a:pt x="4519492" y="952429"/>
                  <a:pt x="4508466" y="951406"/>
                  <a:pt x="4492590" y="950238"/>
                </a:cubicBezTo>
                <a:close/>
                <a:moveTo>
                  <a:pt x="2353612" y="914578"/>
                </a:moveTo>
                <a:cubicBezTo>
                  <a:pt x="2289810" y="914578"/>
                  <a:pt x="2234535" y="917502"/>
                  <a:pt x="2211013" y="931532"/>
                </a:cubicBezTo>
                <a:cubicBezTo>
                  <a:pt x="2293337" y="929193"/>
                  <a:pt x="2375663" y="929193"/>
                  <a:pt x="2457987" y="929193"/>
                </a:cubicBezTo>
                <a:cubicBezTo>
                  <a:pt x="2495621" y="919839"/>
                  <a:pt x="2587356" y="926855"/>
                  <a:pt x="2547368" y="915164"/>
                </a:cubicBezTo>
                <a:cubicBezTo>
                  <a:pt x="2489741" y="917502"/>
                  <a:pt x="2417413" y="914578"/>
                  <a:pt x="2353612" y="914578"/>
                </a:cubicBezTo>
                <a:close/>
                <a:moveTo>
                  <a:pt x="3946894" y="887103"/>
                </a:moveTo>
                <a:cubicBezTo>
                  <a:pt x="3970414" y="887103"/>
                  <a:pt x="3984528" y="891780"/>
                  <a:pt x="3982176" y="896455"/>
                </a:cubicBezTo>
                <a:cubicBezTo>
                  <a:pt x="3970414" y="891780"/>
                  <a:pt x="3956302" y="889442"/>
                  <a:pt x="3946894" y="887103"/>
                </a:cubicBezTo>
                <a:close/>
                <a:moveTo>
                  <a:pt x="3053338" y="877240"/>
                </a:moveTo>
                <a:cubicBezTo>
                  <a:pt x="3114530" y="876582"/>
                  <a:pt x="3064252" y="881843"/>
                  <a:pt x="3238900" y="887104"/>
                </a:cubicBezTo>
                <a:cubicBezTo>
                  <a:pt x="3140110" y="884765"/>
                  <a:pt x="3041320" y="880090"/>
                  <a:pt x="2942530" y="880090"/>
                </a:cubicBezTo>
                <a:cubicBezTo>
                  <a:pt x="3000158" y="878336"/>
                  <a:pt x="3032940" y="877459"/>
                  <a:pt x="3053338" y="877240"/>
                </a:cubicBezTo>
                <a:close/>
                <a:moveTo>
                  <a:pt x="376342" y="863722"/>
                </a:moveTo>
                <a:cubicBezTo>
                  <a:pt x="322244" y="922178"/>
                  <a:pt x="228159" y="1029734"/>
                  <a:pt x="155241" y="1139632"/>
                </a:cubicBezTo>
                <a:cubicBezTo>
                  <a:pt x="136424" y="1165351"/>
                  <a:pt x="119960" y="1193411"/>
                  <a:pt x="103494" y="1219131"/>
                </a:cubicBezTo>
                <a:cubicBezTo>
                  <a:pt x="87030" y="1244852"/>
                  <a:pt x="70564" y="1268233"/>
                  <a:pt x="58805" y="1289277"/>
                </a:cubicBezTo>
                <a:cubicBezTo>
                  <a:pt x="32930" y="1331367"/>
                  <a:pt x="11762" y="1361763"/>
                  <a:pt x="0" y="1371115"/>
                </a:cubicBezTo>
                <a:cubicBezTo>
                  <a:pt x="23521" y="1331367"/>
                  <a:pt x="44692" y="1286939"/>
                  <a:pt x="72918" y="1240175"/>
                </a:cubicBezTo>
                <a:cubicBezTo>
                  <a:pt x="103494" y="1193411"/>
                  <a:pt x="131720" y="1144309"/>
                  <a:pt x="167003" y="1099881"/>
                </a:cubicBezTo>
                <a:cubicBezTo>
                  <a:pt x="235214" y="1008692"/>
                  <a:pt x="312836" y="924514"/>
                  <a:pt x="376342" y="863722"/>
                </a:cubicBezTo>
                <a:close/>
                <a:moveTo>
                  <a:pt x="444554" y="859044"/>
                </a:moveTo>
                <a:cubicBezTo>
                  <a:pt x="397511" y="898794"/>
                  <a:pt x="355173" y="943219"/>
                  <a:pt x="310483" y="987647"/>
                </a:cubicBezTo>
                <a:cubicBezTo>
                  <a:pt x="350468" y="938542"/>
                  <a:pt x="369288" y="922175"/>
                  <a:pt x="388103" y="905807"/>
                </a:cubicBezTo>
                <a:cubicBezTo>
                  <a:pt x="402215" y="894117"/>
                  <a:pt x="418682" y="882427"/>
                  <a:pt x="444554" y="859044"/>
                </a:cubicBezTo>
                <a:close/>
                <a:moveTo>
                  <a:pt x="419012" y="824630"/>
                </a:moveTo>
                <a:cubicBezTo>
                  <a:pt x="419122" y="824849"/>
                  <a:pt x="417505" y="826896"/>
                  <a:pt x="413977" y="830987"/>
                </a:cubicBezTo>
                <a:cubicBezTo>
                  <a:pt x="404568" y="840342"/>
                  <a:pt x="388105" y="854371"/>
                  <a:pt x="376343" y="866061"/>
                </a:cubicBezTo>
                <a:cubicBezTo>
                  <a:pt x="402805" y="839756"/>
                  <a:pt x="418682" y="823973"/>
                  <a:pt x="419012" y="824630"/>
                </a:cubicBezTo>
                <a:close/>
                <a:moveTo>
                  <a:pt x="484541" y="788898"/>
                </a:moveTo>
                <a:lnTo>
                  <a:pt x="392809" y="877750"/>
                </a:lnTo>
                <a:cubicBezTo>
                  <a:pt x="392809" y="870735"/>
                  <a:pt x="395162" y="866060"/>
                  <a:pt x="395162" y="863721"/>
                </a:cubicBezTo>
                <a:close/>
                <a:moveTo>
                  <a:pt x="6781224" y="641591"/>
                </a:moveTo>
                <a:lnTo>
                  <a:pt x="6964690" y="707060"/>
                </a:lnTo>
                <a:cubicBezTo>
                  <a:pt x="7037606" y="737457"/>
                  <a:pt x="6903536" y="693032"/>
                  <a:pt x="6865902" y="681341"/>
                </a:cubicBezTo>
                <a:cubicBezTo>
                  <a:pt x="6840028" y="671987"/>
                  <a:pt x="6781224" y="648607"/>
                  <a:pt x="6781224" y="641591"/>
                </a:cubicBezTo>
                <a:close/>
                <a:moveTo>
                  <a:pt x="862076" y="488119"/>
                </a:moveTo>
                <a:lnTo>
                  <a:pt x="837363" y="503635"/>
                </a:lnTo>
                <a:cubicBezTo>
                  <a:pt x="773854" y="541047"/>
                  <a:pt x="712698" y="587813"/>
                  <a:pt x="684472" y="613532"/>
                </a:cubicBezTo>
                <a:lnTo>
                  <a:pt x="700938" y="576120"/>
                </a:lnTo>
                <a:cubicBezTo>
                  <a:pt x="731516" y="562091"/>
                  <a:pt x="782087" y="532864"/>
                  <a:pt x="839715" y="500421"/>
                </a:cubicBezTo>
                <a:close/>
                <a:moveTo>
                  <a:pt x="911278" y="461050"/>
                </a:moveTo>
                <a:lnTo>
                  <a:pt x="862076" y="488119"/>
                </a:lnTo>
                <a:lnTo>
                  <a:pt x="882052" y="475577"/>
                </a:lnTo>
                <a:close/>
                <a:moveTo>
                  <a:pt x="5772814" y="454314"/>
                </a:moveTo>
                <a:cubicBezTo>
                  <a:pt x="5768626" y="457165"/>
                  <a:pt x="5796850" y="468563"/>
                  <a:pt x="5835662" y="482593"/>
                </a:cubicBezTo>
                <a:cubicBezTo>
                  <a:pt x="5885058" y="501299"/>
                  <a:pt x="5953268" y="524679"/>
                  <a:pt x="5983848" y="536372"/>
                </a:cubicBezTo>
                <a:cubicBezTo>
                  <a:pt x="5941510" y="498960"/>
                  <a:pt x="6002664" y="515328"/>
                  <a:pt x="6089692" y="543385"/>
                </a:cubicBezTo>
                <a:cubicBezTo>
                  <a:pt x="6179074" y="571446"/>
                  <a:pt x="6294330" y="618209"/>
                  <a:pt x="6369598" y="629900"/>
                </a:cubicBezTo>
                <a:cubicBezTo>
                  <a:pt x="6331964" y="613532"/>
                  <a:pt x="6233174" y="585474"/>
                  <a:pt x="6209654" y="571446"/>
                </a:cubicBezTo>
                <a:cubicBezTo>
                  <a:pt x="6254342" y="578459"/>
                  <a:pt x="6350782" y="604180"/>
                  <a:pt x="6414288" y="627561"/>
                </a:cubicBezTo>
                <a:cubicBezTo>
                  <a:pt x="6426050" y="634577"/>
                  <a:pt x="6447218" y="643929"/>
                  <a:pt x="6468388" y="650944"/>
                </a:cubicBezTo>
                <a:cubicBezTo>
                  <a:pt x="6458980" y="643929"/>
                  <a:pt x="6437810" y="636915"/>
                  <a:pt x="6414288" y="627561"/>
                </a:cubicBezTo>
                <a:cubicBezTo>
                  <a:pt x="6402528" y="620548"/>
                  <a:pt x="6400174" y="615871"/>
                  <a:pt x="6407234" y="613532"/>
                </a:cubicBezTo>
                <a:cubicBezTo>
                  <a:pt x="6430754" y="618209"/>
                  <a:pt x="6449572" y="622886"/>
                  <a:pt x="6458980" y="622886"/>
                </a:cubicBezTo>
                <a:cubicBezTo>
                  <a:pt x="6430754" y="613532"/>
                  <a:pt x="6416642" y="613532"/>
                  <a:pt x="6407234" y="613532"/>
                </a:cubicBezTo>
                <a:cubicBezTo>
                  <a:pt x="6343724" y="599503"/>
                  <a:pt x="6230822" y="569107"/>
                  <a:pt x="6113214" y="538708"/>
                </a:cubicBezTo>
                <a:cubicBezTo>
                  <a:pt x="5995606" y="510650"/>
                  <a:pt x="5873296" y="475577"/>
                  <a:pt x="5788618" y="454532"/>
                </a:cubicBezTo>
                <a:cubicBezTo>
                  <a:pt x="5779210" y="453364"/>
                  <a:pt x="5774212" y="453364"/>
                  <a:pt x="5772814" y="454314"/>
                </a:cubicBezTo>
                <a:close/>
                <a:moveTo>
                  <a:pt x="969083" y="421799"/>
                </a:moveTo>
                <a:cubicBezTo>
                  <a:pt x="933802" y="438166"/>
                  <a:pt x="903223" y="452195"/>
                  <a:pt x="874997" y="461549"/>
                </a:cubicBezTo>
                <a:cubicBezTo>
                  <a:pt x="936153" y="426476"/>
                  <a:pt x="954970" y="424137"/>
                  <a:pt x="969083" y="421799"/>
                </a:cubicBezTo>
                <a:close/>
                <a:moveTo>
                  <a:pt x="1093746" y="323594"/>
                </a:moveTo>
                <a:cubicBezTo>
                  <a:pt x="1034942" y="353991"/>
                  <a:pt x="1018478" y="375035"/>
                  <a:pt x="966731" y="391403"/>
                </a:cubicBezTo>
                <a:cubicBezTo>
                  <a:pt x="926743" y="403093"/>
                  <a:pt x="943210" y="393742"/>
                  <a:pt x="978490" y="375035"/>
                </a:cubicBezTo>
                <a:cubicBezTo>
                  <a:pt x="1011420" y="358668"/>
                  <a:pt x="1065521" y="337623"/>
                  <a:pt x="1093746" y="323594"/>
                </a:cubicBezTo>
                <a:close/>
                <a:moveTo>
                  <a:pt x="5280556" y="286180"/>
                </a:moveTo>
                <a:cubicBezTo>
                  <a:pt x="5304078" y="293196"/>
                  <a:pt x="5325248" y="300209"/>
                  <a:pt x="5348770" y="307225"/>
                </a:cubicBezTo>
                <a:cubicBezTo>
                  <a:pt x="5315840" y="300209"/>
                  <a:pt x="5294668" y="293196"/>
                  <a:pt x="5280556" y="286180"/>
                </a:cubicBezTo>
                <a:close/>
                <a:moveTo>
                  <a:pt x="1291325" y="260459"/>
                </a:moveTo>
                <a:cubicBezTo>
                  <a:pt x="1263099" y="274487"/>
                  <a:pt x="1234876" y="286180"/>
                  <a:pt x="1199593" y="302548"/>
                </a:cubicBezTo>
                <a:cubicBezTo>
                  <a:pt x="1164312" y="321251"/>
                  <a:pt x="1121971" y="337621"/>
                  <a:pt x="1058464" y="365679"/>
                </a:cubicBezTo>
                <a:cubicBezTo>
                  <a:pt x="1103153" y="342296"/>
                  <a:pt x="1143141" y="321251"/>
                  <a:pt x="1183126" y="304884"/>
                </a:cubicBezTo>
                <a:cubicBezTo>
                  <a:pt x="1220761" y="286180"/>
                  <a:pt x="1258397" y="272149"/>
                  <a:pt x="1291325" y="260459"/>
                </a:cubicBezTo>
                <a:close/>
                <a:moveTo>
                  <a:pt x="5061808" y="225387"/>
                </a:moveTo>
                <a:cubicBezTo>
                  <a:pt x="5224104" y="248770"/>
                  <a:pt x="5233514" y="267476"/>
                  <a:pt x="5278206" y="286180"/>
                </a:cubicBezTo>
                <a:cubicBezTo>
                  <a:pt x="5198232" y="262799"/>
                  <a:pt x="5120612" y="244093"/>
                  <a:pt x="5061808" y="225387"/>
                </a:cubicBezTo>
                <a:close/>
                <a:moveTo>
                  <a:pt x="1427749" y="223048"/>
                </a:moveTo>
                <a:cubicBezTo>
                  <a:pt x="1392468" y="230063"/>
                  <a:pt x="1345425" y="241754"/>
                  <a:pt x="1293678" y="262798"/>
                </a:cubicBezTo>
                <a:cubicBezTo>
                  <a:pt x="1312495" y="255782"/>
                  <a:pt x="1333663" y="246431"/>
                  <a:pt x="1357185" y="239415"/>
                </a:cubicBezTo>
                <a:cubicBezTo>
                  <a:pt x="1378355" y="232399"/>
                  <a:pt x="1399526" y="227725"/>
                  <a:pt x="1427749" y="223048"/>
                </a:cubicBezTo>
                <a:close/>
                <a:moveTo>
                  <a:pt x="4652536" y="220711"/>
                </a:moveTo>
                <a:lnTo>
                  <a:pt x="4741918" y="237078"/>
                </a:lnTo>
                <a:lnTo>
                  <a:pt x="4779550" y="234740"/>
                </a:lnTo>
                <a:close/>
                <a:moveTo>
                  <a:pt x="2977810" y="57034"/>
                </a:moveTo>
                <a:cubicBezTo>
                  <a:pt x="3006036" y="61711"/>
                  <a:pt x="3031910" y="68727"/>
                  <a:pt x="3057784" y="75740"/>
                </a:cubicBezTo>
                <a:lnTo>
                  <a:pt x="3133052" y="64050"/>
                </a:lnTo>
                <a:cubicBezTo>
                  <a:pt x="3081306" y="61711"/>
                  <a:pt x="3029558" y="59373"/>
                  <a:pt x="2977810" y="57034"/>
                </a:cubicBezTo>
                <a:close/>
                <a:moveTo>
                  <a:pt x="2691474" y="32886"/>
                </a:moveTo>
                <a:cubicBezTo>
                  <a:pt x="2766265" y="33069"/>
                  <a:pt x="2841387" y="34238"/>
                  <a:pt x="2916655" y="35992"/>
                </a:cubicBezTo>
                <a:cubicBezTo>
                  <a:pt x="3064840" y="41837"/>
                  <a:pt x="3212438" y="51774"/>
                  <a:pt x="3358270" y="63173"/>
                </a:cubicBezTo>
                <a:lnTo>
                  <a:pt x="3370696" y="64209"/>
                </a:lnTo>
                <a:lnTo>
                  <a:pt x="3236546" y="45343"/>
                </a:lnTo>
                <a:cubicBezTo>
                  <a:pt x="3318872" y="50021"/>
                  <a:pt x="3398842" y="57034"/>
                  <a:pt x="3361210" y="43005"/>
                </a:cubicBezTo>
                <a:cubicBezTo>
                  <a:pt x="3418838" y="47681"/>
                  <a:pt x="3457648" y="54111"/>
                  <a:pt x="3488520" y="61126"/>
                </a:cubicBezTo>
                <a:lnTo>
                  <a:pt x="3557176" y="79763"/>
                </a:lnTo>
                <a:lnTo>
                  <a:pt x="3789298" y="99123"/>
                </a:lnTo>
                <a:cubicBezTo>
                  <a:pt x="3495282" y="43005"/>
                  <a:pt x="3918668" y="110814"/>
                  <a:pt x="3852808" y="78079"/>
                </a:cubicBezTo>
                <a:cubicBezTo>
                  <a:pt x="3873976" y="89771"/>
                  <a:pt x="3928076" y="94446"/>
                  <a:pt x="3996286" y="101462"/>
                </a:cubicBezTo>
                <a:cubicBezTo>
                  <a:pt x="4064500" y="108475"/>
                  <a:pt x="4146824" y="115491"/>
                  <a:pt x="4224446" y="129520"/>
                </a:cubicBezTo>
                <a:cubicBezTo>
                  <a:pt x="4287952" y="117829"/>
                  <a:pt x="3916314" y="75740"/>
                  <a:pt x="4043330" y="78079"/>
                </a:cubicBezTo>
                <a:cubicBezTo>
                  <a:pt x="4339700" y="117829"/>
                  <a:pt x="4734858" y="213695"/>
                  <a:pt x="5113554" y="279168"/>
                </a:cubicBezTo>
                <a:cubicBezTo>
                  <a:pt x="5087680" y="265136"/>
                  <a:pt x="4998298" y="248769"/>
                  <a:pt x="4986540" y="241756"/>
                </a:cubicBezTo>
                <a:cubicBezTo>
                  <a:pt x="5050046" y="255784"/>
                  <a:pt x="5115906" y="272152"/>
                  <a:pt x="5184120" y="290858"/>
                </a:cubicBezTo>
                <a:cubicBezTo>
                  <a:pt x="5252330" y="307225"/>
                  <a:pt x="5320544" y="328270"/>
                  <a:pt x="5386404" y="346976"/>
                </a:cubicBezTo>
                <a:cubicBezTo>
                  <a:pt x="5518124" y="382049"/>
                  <a:pt x="5640434" y="417123"/>
                  <a:pt x="5729816" y="421798"/>
                </a:cubicBezTo>
                <a:cubicBezTo>
                  <a:pt x="5673366" y="403092"/>
                  <a:pt x="5609856" y="382049"/>
                  <a:pt x="5546350" y="361005"/>
                </a:cubicBezTo>
                <a:cubicBezTo>
                  <a:pt x="5480490" y="342299"/>
                  <a:pt x="5414630" y="321254"/>
                  <a:pt x="5351120" y="302548"/>
                </a:cubicBezTo>
                <a:cubicBezTo>
                  <a:pt x="5384050" y="309564"/>
                  <a:pt x="5426388" y="316577"/>
                  <a:pt x="5494602" y="325931"/>
                </a:cubicBezTo>
                <a:lnTo>
                  <a:pt x="5407572" y="293196"/>
                </a:lnTo>
                <a:cubicBezTo>
                  <a:pt x="5560462" y="323593"/>
                  <a:pt x="5616914" y="344637"/>
                  <a:pt x="5654548" y="365682"/>
                </a:cubicBezTo>
                <a:cubicBezTo>
                  <a:pt x="5694534" y="386724"/>
                  <a:pt x="5715704" y="405430"/>
                  <a:pt x="5795676" y="433490"/>
                </a:cubicBezTo>
                <a:cubicBezTo>
                  <a:pt x="5859182" y="440504"/>
                  <a:pt x="5920338" y="452194"/>
                  <a:pt x="5983848" y="461548"/>
                </a:cubicBezTo>
                <a:cubicBezTo>
                  <a:pt x="6153202" y="498960"/>
                  <a:pt x="6313146" y="548062"/>
                  <a:pt x="6458980" y="594826"/>
                </a:cubicBezTo>
                <a:cubicBezTo>
                  <a:pt x="6531894" y="620548"/>
                  <a:pt x="6600108" y="646267"/>
                  <a:pt x="6661264" y="671989"/>
                </a:cubicBezTo>
                <a:cubicBezTo>
                  <a:pt x="6691840" y="683679"/>
                  <a:pt x="6722420" y="697708"/>
                  <a:pt x="6750646" y="709401"/>
                </a:cubicBezTo>
                <a:cubicBezTo>
                  <a:pt x="6778870" y="721091"/>
                  <a:pt x="6804744" y="735120"/>
                  <a:pt x="6830618" y="746810"/>
                </a:cubicBezTo>
                <a:cubicBezTo>
                  <a:pt x="6891774" y="767855"/>
                  <a:pt x="7134042" y="852031"/>
                  <a:pt x="7042310" y="800590"/>
                </a:cubicBezTo>
                <a:cubicBezTo>
                  <a:pt x="6889420" y="721091"/>
                  <a:pt x="6821210" y="674327"/>
                  <a:pt x="6487206" y="569107"/>
                </a:cubicBezTo>
                <a:cubicBezTo>
                  <a:pt x="6435458" y="569107"/>
                  <a:pt x="6729474" y="667312"/>
                  <a:pt x="6630686" y="636915"/>
                </a:cubicBezTo>
                <a:cubicBezTo>
                  <a:pt x="6496614" y="587813"/>
                  <a:pt x="6244934" y="529356"/>
                  <a:pt x="6136736" y="482593"/>
                </a:cubicBezTo>
                <a:cubicBezTo>
                  <a:pt x="6195540" y="498960"/>
                  <a:pt x="6256696" y="517666"/>
                  <a:pt x="6315498" y="536372"/>
                </a:cubicBezTo>
                <a:cubicBezTo>
                  <a:pt x="6374302" y="555076"/>
                  <a:pt x="6435458" y="571446"/>
                  <a:pt x="6494262" y="590149"/>
                </a:cubicBezTo>
                <a:cubicBezTo>
                  <a:pt x="6498966" y="562091"/>
                  <a:pt x="6343724" y="543385"/>
                  <a:pt x="6284922" y="512989"/>
                </a:cubicBezTo>
                <a:cubicBezTo>
                  <a:pt x="6336668" y="515328"/>
                  <a:pt x="6411938" y="538708"/>
                  <a:pt x="6491910" y="564430"/>
                </a:cubicBezTo>
                <a:cubicBezTo>
                  <a:pt x="6571882" y="590149"/>
                  <a:pt x="6656560" y="620548"/>
                  <a:pt x="6731828" y="639254"/>
                </a:cubicBezTo>
                <a:lnTo>
                  <a:pt x="6708306" y="629900"/>
                </a:lnTo>
                <a:cubicBezTo>
                  <a:pt x="6778870" y="653283"/>
                  <a:pt x="6828266" y="671989"/>
                  <a:pt x="6868252" y="686018"/>
                </a:cubicBezTo>
                <a:cubicBezTo>
                  <a:pt x="6908238" y="702385"/>
                  <a:pt x="6938816" y="711737"/>
                  <a:pt x="6969394" y="723430"/>
                </a:cubicBezTo>
                <a:cubicBezTo>
                  <a:pt x="6999972" y="735120"/>
                  <a:pt x="7030550" y="746810"/>
                  <a:pt x="7070536" y="760842"/>
                </a:cubicBezTo>
                <a:cubicBezTo>
                  <a:pt x="7110522" y="777209"/>
                  <a:pt x="7159918" y="798251"/>
                  <a:pt x="7228130" y="828650"/>
                </a:cubicBezTo>
                <a:cubicBezTo>
                  <a:pt x="7232834" y="842679"/>
                  <a:pt x="7206962" y="835663"/>
                  <a:pt x="7164622" y="821634"/>
                </a:cubicBezTo>
                <a:cubicBezTo>
                  <a:pt x="7122284" y="807605"/>
                  <a:pt x="7061128" y="784222"/>
                  <a:pt x="6992914" y="765516"/>
                </a:cubicBezTo>
                <a:cubicBezTo>
                  <a:pt x="7049366" y="786561"/>
                  <a:pt x="7108170" y="809944"/>
                  <a:pt x="7166974" y="833325"/>
                </a:cubicBezTo>
                <a:cubicBezTo>
                  <a:pt x="7225778" y="859046"/>
                  <a:pt x="7286934" y="884766"/>
                  <a:pt x="7350440" y="910487"/>
                </a:cubicBezTo>
                <a:cubicBezTo>
                  <a:pt x="7411596" y="938545"/>
                  <a:pt x="7475106" y="968941"/>
                  <a:pt x="7538612" y="997002"/>
                </a:cubicBezTo>
                <a:cubicBezTo>
                  <a:pt x="7571542" y="1013369"/>
                  <a:pt x="7602120" y="1027398"/>
                  <a:pt x="7635050" y="1041427"/>
                </a:cubicBezTo>
                <a:cubicBezTo>
                  <a:pt x="7667980" y="1057794"/>
                  <a:pt x="7698558" y="1071823"/>
                  <a:pt x="7731486" y="1088190"/>
                </a:cubicBezTo>
                <a:cubicBezTo>
                  <a:pt x="7794996" y="1118589"/>
                  <a:pt x="7858502" y="1148986"/>
                  <a:pt x="7922012" y="1179382"/>
                </a:cubicBezTo>
                <a:cubicBezTo>
                  <a:pt x="7983168" y="1209778"/>
                  <a:pt x="8046674" y="1240177"/>
                  <a:pt x="8107830" y="1270573"/>
                </a:cubicBezTo>
                <a:cubicBezTo>
                  <a:pt x="8138408" y="1284602"/>
                  <a:pt x="8168986" y="1298631"/>
                  <a:pt x="8199564" y="1312660"/>
                </a:cubicBezTo>
                <a:cubicBezTo>
                  <a:pt x="8230142" y="1326692"/>
                  <a:pt x="8260720" y="1340720"/>
                  <a:pt x="8288946" y="1354749"/>
                </a:cubicBezTo>
                <a:cubicBezTo>
                  <a:pt x="8347748" y="1382807"/>
                  <a:pt x="8404200" y="1410867"/>
                  <a:pt x="8460650" y="1434248"/>
                </a:cubicBezTo>
                <a:cubicBezTo>
                  <a:pt x="8380678" y="1382807"/>
                  <a:pt x="8300706" y="1331366"/>
                  <a:pt x="8218382" y="1279925"/>
                </a:cubicBezTo>
                <a:cubicBezTo>
                  <a:pt x="8298354" y="1319676"/>
                  <a:pt x="8404200" y="1382807"/>
                  <a:pt x="8491230" y="1429573"/>
                </a:cubicBezTo>
                <a:cubicBezTo>
                  <a:pt x="8578258" y="1476337"/>
                  <a:pt x="8644118" y="1516088"/>
                  <a:pt x="8644118" y="1499720"/>
                </a:cubicBezTo>
                <a:cubicBezTo>
                  <a:pt x="8599428" y="1473998"/>
                  <a:pt x="8568850" y="1457631"/>
                  <a:pt x="8550032" y="1445941"/>
                </a:cubicBezTo>
                <a:cubicBezTo>
                  <a:pt x="8531214" y="1434248"/>
                  <a:pt x="8521806" y="1427235"/>
                  <a:pt x="8514750" y="1422558"/>
                </a:cubicBezTo>
                <a:cubicBezTo>
                  <a:pt x="8500638" y="1410867"/>
                  <a:pt x="8500638" y="1403852"/>
                  <a:pt x="8455946" y="1375794"/>
                </a:cubicBezTo>
                <a:lnTo>
                  <a:pt x="8444186" y="1371117"/>
                </a:lnTo>
                <a:cubicBezTo>
                  <a:pt x="8423016" y="1359426"/>
                  <a:pt x="8357156" y="1319676"/>
                  <a:pt x="8401848" y="1338382"/>
                </a:cubicBezTo>
                <a:cubicBezTo>
                  <a:pt x="8467708" y="1382807"/>
                  <a:pt x="8554736" y="1431910"/>
                  <a:pt x="8644118" y="1495043"/>
                </a:cubicBezTo>
                <a:cubicBezTo>
                  <a:pt x="8686456" y="1525439"/>
                  <a:pt x="8731148" y="1562852"/>
                  <a:pt x="8768782" y="1602602"/>
                </a:cubicBezTo>
                <a:cubicBezTo>
                  <a:pt x="8806418" y="1642350"/>
                  <a:pt x="8836994" y="1689117"/>
                  <a:pt x="8855810" y="1731203"/>
                </a:cubicBezTo>
                <a:cubicBezTo>
                  <a:pt x="8839346" y="1693791"/>
                  <a:pt x="8853460" y="1712497"/>
                  <a:pt x="8874628" y="1742894"/>
                </a:cubicBezTo>
                <a:cubicBezTo>
                  <a:pt x="8893446" y="1775628"/>
                  <a:pt x="8914614" y="1822395"/>
                  <a:pt x="8919320" y="1831747"/>
                </a:cubicBezTo>
                <a:cubicBezTo>
                  <a:pt x="8931078" y="1876174"/>
                  <a:pt x="8933432" y="1899554"/>
                  <a:pt x="8933432" y="1908909"/>
                </a:cubicBezTo>
                <a:cubicBezTo>
                  <a:pt x="8933432" y="1918261"/>
                  <a:pt x="8931078" y="1913584"/>
                  <a:pt x="8926374" y="1901893"/>
                </a:cubicBezTo>
                <a:cubicBezTo>
                  <a:pt x="8916966" y="1878513"/>
                  <a:pt x="8900502" y="1834085"/>
                  <a:pt x="8893446" y="1829408"/>
                </a:cubicBezTo>
                <a:cubicBezTo>
                  <a:pt x="8907558" y="1876174"/>
                  <a:pt x="8914614" y="1939304"/>
                  <a:pt x="8916966" y="1997761"/>
                </a:cubicBezTo>
                <a:cubicBezTo>
                  <a:pt x="8919320" y="2058554"/>
                  <a:pt x="8914614" y="2114672"/>
                  <a:pt x="8919320" y="2154420"/>
                </a:cubicBezTo>
                <a:cubicBezTo>
                  <a:pt x="8919320" y="2187157"/>
                  <a:pt x="8919320" y="2194170"/>
                  <a:pt x="8924024" y="2184819"/>
                </a:cubicBezTo>
                <a:cubicBezTo>
                  <a:pt x="8926374" y="2175464"/>
                  <a:pt x="8931078" y="2149745"/>
                  <a:pt x="8935782" y="2117010"/>
                </a:cubicBezTo>
                <a:cubicBezTo>
                  <a:pt x="8945192" y="2053877"/>
                  <a:pt x="8940488" y="1967362"/>
                  <a:pt x="8942842" y="1943982"/>
                </a:cubicBezTo>
                <a:cubicBezTo>
                  <a:pt x="8959306" y="2128701"/>
                  <a:pt x="8916966" y="2308742"/>
                  <a:pt x="8834642" y="2463065"/>
                </a:cubicBezTo>
                <a:cubicBezTo>
                  <a:pt x="8836994" y="2458390"/>
                  <a:pt x="8841698" y="2456052"/>
                  <a:pt x="8844050" y="2451375"/>
                </a:cubicBezTo>
                <a:cubicBezTo>
                  <a:pt x="8820530" y="2488787"/>
                  <a:pt x="8780542" y="2556595"/>
                  <a:pt x="8754670" y="2603359"/>
                </a:cubicBezTo>
                <a:cubicBezTo>
                  <a:pt x="8738204" y="2650125"/>
                  <a:pt x="8794654" y="2568285"/>
                  <a:pt x="8832290" y="2491125"/>
                </a:cubicBezTo>
                <a:cubicBezTo>
                  <a:pt x="8808768" y="2547243"/>
                  <a:pt x="8775838" y="2598684"/>
                  <a:pt x="8742908" y="2643109"/>
                </a:cubicBezTo>
                <a:cubicBezTo>
                  <a:pt x="8705274" y="2692212"/>
                  <a:pt x="8665288" y="2736639"/>
                  <a:pt x="8622950" y="2776388"/>
                </a:cubicBezTo>
                <a:cubicBezTo>
                  <a:pt x="8582962" y="2816138"/>
                  <a:pt x="8538272" y="2853550"/>
                  <a:pt x="8495934" y="2888624"/>
                </a:cubicBezTo>
                <a:cubicBezTo>
                  <a:pt x="8453596" y="2926036"/>
                  <a:pt x="8408904" y="2961107"/>
                  <a:pt x="8366566" y="3000857"/>
                </a:cubicBezTo>
                <a:cubicBezTo>
                  <a:pt x="8324226" y="3026579"/>
                  <a:pt x="8279538" y="3049959"/>
                  <a:pt x="8234846" y="3073343"/>
                </a:cubicBezTo>
                <a:cubicBezTo>
                  <a:pt x="8223086" y="3082694"/>
                  <a:pt x="8204268" y="3099064"/>
                  <a:pt x="8227790" y="3087372"/>
                </a:cubicBezTo>
                <a:cubicBezTo>
                  <a:pt x="8183098" y="3108416"/>
                  <a:pt x="8138408" y="3127122"/>
                  <a:pt x="8093716" y="3145828"/>
                </a:cubicBezTo>
                <a:cubicBezTo>
                  <a:pt x="7969054" y="3201944"/>
                  <a:pt x="7952588" y="3211298"/>
                  <a:pt x="7959646" y="3218314"/>
                </a:cubicBezTo>
                <a:cubicBezTo>
                  <a:pt x="7966702" y="3222988"/>
                  <a:pt x="7997280" y="3220650"/>
                  <a:pt x="7954942" y="3241694"/>
                </a:cubicBezTo>
                <a:lnTo>
                  <a:pt x="7966702" y="3237017"/>
                </a:lnTo>
                <a:cubicBezTo>
                  <a:pt x="7891432" y="3274429"/>
                  <a:pt x="7834982" y="3304825"/>
                  <a:pt x="7891432" y="3286122"/>
                </a:cubicBezTo>
                <a:cubicBezTo>
                  <a:pt x="7846742" y="3302489"/>
                  <a:pt x="7802050" y="3318857"/>
                  <a:pt x="7755008" y="3332886"/>
                </a:cubicBezTo>
                <a:lnTo>
                  <a:pt x="7616234" y="3374972"/>
                </a:lnTo>
                <a:lnTo>
                  <a:pt x="7618584" y="3374972"/>
                </a:lnTo>
                <a:cubicBezTo>
                  <a:pt x="7508034" y="3400694"/>
                  <a:pt x="7103466" y="3519943"/>
                  <a:pt x="7098762" y="3482531"/>
                </a:cubicBezTo>
                <a:cubicBezTo>
                  <a:pt x="7025844" y="3503576"/>
                  <a:pt x="6969394" y="3526959"/>
                  <a:pt x="7002324" y="3522282"/>
                </a:cubicBezTo>
                <a:cubicBezTo>
                  <a:pt x="6898830" y="3548001"/>
                  <a:pt x="6912942" y="3552678"/>
                  <a:pt x="6910590" y="3559694"/>
                </a:cubicBezTo>
                <a:cubicBezTo>
                  <a:pt x="6910590" y="3562030"/>
                  <a:pt x="6905886" y="3566707"/>
                  <a:pt x="6880012" y="3576061"/>
                </a:cubicBezTo>
                <a:cubicBezTo>
                  <a:pt x="6865898" y="3580736"/>
                  <a:pt x="6849436" y="3585413"/>
                  <a:pt x="6823560" y="3592429"/>
                </a:cubicBezTo>
                <a:cubicBezTo>
                  <a:pt x="6800038" y="3599442"/>
                  <a:pt x="6767110" y="3606458"/>
                  <a:pt x="6724770" y="3615809"/>
                </a:cubicBezTo>
                <a:cubicBezTo>
                  <a:pt x="6727124" y="3622825"/>
                  <a:pt x="6764758" y="3613473"/>
                  <a:pt x="6816506" y="3604119"/>
                </a:cubicBezTo>
                <a:cubicBezTo>
                  <a:pt x="6729474" y="3625164"/>
                  <a:pt x="6694194" y="3629841"/>
                  <a:pt x="6677728" y="3629841"/>
                </a:cubicBezTo>
                <a:cubicBezTo>
                  <a:pt x="6677728" y="3632177"/>
                  <a:pt x="6673024" y="3639192"/>
                  <a:pt x="6654206" y="3648547"/>
                </a:cubicBezTo>
                <a:cubicBezTo>
                  <a:pt x="6651856" y="3643870"/>
                  <a:pt x="6616572" y="3648547"/>
                  <a:pt x="6571882" y="3657898"/>
                </a:cubicBezTo>
                <a:cubicBezTo>
                  <a:pt x="6548362" y="3662576"/>
                  <a:pt x="6524840" y="3669589"/>
                  <a:pt x="6501318" y="3674266"/>
                </a:cubicBezTo>
                <a:cubicBezTo>
                  <a:pt x="6477798" y="3678943"/>
                  <a:pt x="6454276" y="3683620"/>
                  <a:pt x="6435458" y="3688295"/>
                </a:cubicBezTo>
                <a:lnTo>
                  <a:pt x="6496614" y="3688295"/>
                </a:lnTo>
                <a:lnTo>
                  <a:pt x="6557770" y="3685956"/>
                </a:lnTo>
                <a:cubicBezTo>
                  <a:pt x="6477798" y="3692972"/>
                  <a:pt x="6423696" y="3697649"/>
                  <a:pt x="6284922" y="3728045"/>
                </a:cubicBezTo>
                <a:lnTo>
                  <a:pt x="6379006" y="3725707"/>
                </a:lnTo>
                <a:cubicBezTo>
                  <a:pt x="6263750" y="3744413"/>
                  <a:pt x="6259046" y="3737397"/>
                  <a:pt x="6247286" y="3735059"/>
                </a:cubicBezTo>
                <a:cubicBezTo>
                  <a:pt x="6242582" y="3732722"/>
                  <a:pt x="6235526" y="3730384"/>
                  <a:pt x="6212004" y="3735059"/>
                </a:cubicBezTo>
                <a:cubicBezTo>
                  <a:pt x="6202596" y="3737397"/>
                  <a:pt x="6186132" y="3739736"/>
                  <a:pt x="6164962" y="3744413"/>
                </a:cubicBezTo>
                <a:cubicBezTo>
                  <a:pt x="6143794" y="3749090"/>
                  <a:pt x="6117918" y="3753765"/>
                  <a:pt x="6082638" y="3760780"/>
                </a:cubicBezTo>
                <a:cubicBezTo>
                  <a:pt x="6167314" y="3744413"/>
                  <a:pt x="6251992" y="3723368"/>
                  <a:pt x="6334314" y="3702324"/>
                </a:cubicBezTo>
                <a:cubicBezTo>
                  <a:pt x="6261400" y="3716355"/>
                  <a:pt x="6212004" y="3723368"/>
                  <a:pt x="6176722" y="3725707"/>
                </a:cubicBezTo>
                <a:cubicBezTo>
                  <a:pt x="6141440" y="3728045"/>
                  <a:pt x="6120272" y="3725707"/>
                  <a:pt x="6106158" y="3723368"/>
                </a:cubicBezTo>
                <a:cubicBezTo>
                  <a:pt x="6075580" y="3718691"/>
                  <a:pt x="6066170" y="3709339"/>
                  <a:pt x="6000310" y="3714016"/>
                </a:cubicBezTo>
                <a:cubicBezTo>
                  <a:pt x="5845070" y="3730384"/>
                  <a:pt x="5673366" y="3753765"/>
                  <a:pt x="5511066" y="3774809"/>
                </a:cubicBezTo>
                <a:cubicBezTo>
                  <a:pt x="5428742" y="3784163"/>
                  <a:pt x="5348770" y="3791177"/>
                  <a:pt x="5275852" y="3795854"/>
                </a:cubicBezTo>
                <a:cubicBezTo>
                  <a:pt x="5240570" y="3798192"/>
                  <a:pt x="5202936" y="3798192"/>
                  <a:pt x="5170006" y="3798192"/>
                </a:cubicBezTo>
                <a:cubicBezTo>
                  <a:pt x="5134722" y="3795854"/>
                  <a:pt x="5104146" y="3795854"/>
                  <a:pt x="5073568" y="3791177"/>
                </a:cubicBezTo>
                <a:cubicBezTo>
                  <a:pt x="5038286" y="3807544"/>
                  <a:pt x="5075922" y="3809883"/>
                  <a:pt x="4988890" y="3828589"/>
                </a:cubicBezTo>
                <a:cubicBezTo>
                  <a:pt x="5181766" y="3823911"/>
                  <a:pt x="5285260" y="3819237"/>
                  <a:pt x="5381700" y="3830927"/>
                </a:cubicBezTo>
                <a:cubicBezTo>
                  <a:pt x="5478136" y="3828589"/>
                  <a:pt x="5529882" y="3821573"/>
                  <a:pt x="5562814" y="3814560"/>
                </a:cubicBezTo>
                <a:cubicBezTo>
                  <a:pt x="5595742" y="3807544"/>
                  <a:pt x="5607506" y="3798192"/>
                  <a:pt x="5621618" y="3791177"/>
                </a:cubicBezTo>
                <a:cubicBezTo>
                  <a:pt x="5635730" y="3784163"/>
                  <a:pt x="5649844" y="3777148"/>
                  <a:pt x="5687478" y="3770132"/>
                </a:cubicBezTo>
                <a:cubicBezTo>
                  <a:pt x="5706294" y="3767796"/>
                  <a:pt x="5729816" y="3763119"/>
                  <a:pt x="5762746" y="3760780"/>
                </a:cubicBezTo>
                <a:cubicBezTo>
                  <a:pt x="5795676" y="3758442"/>
                  <a:pt x="5838014" y="3756103"/>
                  <a:pt x="5889762" y="3751428"/>
                </a:cubicBezTo>
                <a:cubicBezTo>
                  <a:pt x="5870944" y="3774809"/>
                  <a:pt x="5741576" y="3791177"/>
                  <a:pt x="5623968" y="3795854"/>
                </a:cubicBezTo>
                <a:cubicBezTo>
                  <a:pt x="5616914" y="3812221"/>
                  <a:pt x="5760392" y="3807544"/>
                  <a:pt x="5852128" y="3802867"/>
                </a:cubicBezTo>
                <a:cubicBezTo>
                  <a:pt x="5790972" y="3807544"/>
                  <a:pt x="5725112" y="3814560"/>
                  <a:pt x="5656898" y="3823911"/>
                </a:cubicBezTo>
                <a:cubicBezTo>
                  <a:pt x="5588688" y="3833266"/>
                  <a:pt x="5520474" y="3844956"/>
                  <a:pt x="5452264" y="3851972"/>
                </a:cubicBezTo>
                <a:cubicBezTo>
                  <a:pt x="5384050" y="3861323"/>
                  <a:pt x="5320544" y="3868339"/>
                  <a:pt x="5264092" y="3875352"/>
                </a:cubicBezTo>
                <a:cubicBezTo>
                  <a:pt x="5235866" y="3880029"/>
                  <a:pt x="5207642" y="3882368"/>
                  <a:pt x="5184120" y="3884707"/>
                </a:cubicBezTo>
                <a:cubicBezTo>
                  <a:pt x="5158244" y="3887045"/>
                  <a:pt x="5137076" y="3889381"/>
                  <a:pt x="5118260" y="3889381"/>
                </a:cubicBezTo>
                <a:cubicBezTo>
                  <a:pt x="5080626" y="3887045"/>
                  <a:pt x="5014766" y="3887045"/>
                  <a:pt x="4948906" y="3887045"/>
                </a:cubicBezTo>
                <a:cubicBezTo>
                  <a:pt x="4913622" y="3887045"/>
                  <a:pt x="4880692" y="3887045"/>
                  <a:pt x="4850116" y="3889381"/>
                </a:cubicBezTo>
                <a:cubicBezTo>
                  <a:pt x="4819536" y="3891720"/>
                  <a:pt x="4791310" y="3891720"/>
                  <a:pt x="4770142" y="3894058"/>
                </a:cubicBezTo>
                <a:cubicBezTo>
                  <a:pt x="4781902" y="3882368"/>
                  <a:pt x="4407912" y="3889381"/>
                  <a:pt x="4523166" y="3858985"/>
                </a:cubicBezTo>
                <a:cubicBezTo>
                  <a:pt x="4393800" y="3858985"/>
                  <a:pt x="4353812" y="3868339"/>
                  <a:pt x="4313828" y="3875352"/>
                </a:cubicBezTo>
                <a:cubicBezTo>
                  <a:pt x="4273840" y="3882368"/>
                  <a:pt x="4236206" y="3887045"/>
                  <a:pt x="4111542" y="3873014"/>
                </a:cubicBezTo>
                <a:cubicBezTo>
                  <a:pt x="4205628" y="3894058"/>
                  <a:pt x="3946894" y="3887045"/>
                  <a:pt x="4052738" y="3905751"/>
                </a:cubicBezTo>
                <a:cubicBezTo>
                  <a:pt x="4139768" y="3889381"/>
                  <a:pt x="4417322" y="3912764"/>
                  <a:pt x="4549042" y="3922119"/>
                </a:cubicBezTo>
                <a:cubicBezTo>
                  <a:pt x="4424376" y="3929132"/>
                  <a:pt x="4299714" y="3933809"/>
                  <a:pt x="4175050" y="3940825"/>
                </a:cubicBezTo>
                <a:cubicBezTo>
                  <a:pt x="4219742" y="3938486"/>
                  <a:pt x="4210334" y="3933809"/>
                  <a:pt x="4182108" y="3929132"/>
                </a:cubicBezTo>
                <a:cubicBezTo>
                  <a:pt x="4153882" y="3924455"/>
                  <a:pt x="4106838" y="3922119"/>
                  <a:pt x="4080964" y="3919780"/>
                </a:cubicBezTo>
                <a:lnTo>
                  <a:pt x="4031570" y="3936147"/>
                </a:lnTo>
                <a:cubicBezTo>
                  <a:pt x="4000992" y="3915103"/>
                  <a:pt x="3838694" y="3924455"/>
                  <a:pt x="3657578" y="3926793"/>
                </a:cubicBezTo>
                <a:cubicBezTo>
                  <a:pt x="3612890" y="3926793"/>
                  <a:pt x="3565846" y="3929132"/>
                  <a:pt x="3521154" y="3929132"/>
                </a:cubicBezTo>
                <a:cubicBezTo>
                  <a:pt x="3476466" y="3929132"/>
                  <a:pt x="3431774" y="3929132"/>
                  <a:pt x="3389434" y="3926793"/>
                </a:cubicBezTo>
                <a:cubicBezTo>
                  <a:pt x="3307110" y="3924455"/>
                  <a:pt x="3234194" y="3917441"/>
                  <a:pt x="3187150" y="3903413"/>
                </a:cubicBezTo>
                <a:cubicBezTo>
                  <a:pt x="3302406" y="3910426"/>
                  <a:pt x="3403548" y="3898735"/>
                  <a:pt x="3459998" y="3922119"/>
                </a:cubicBezTo>
                <a:cubicBezTo>
                  <a:pt x="3678750" y="3915103"/>
                  <a:pt x="3417660" y="3889381"/>
                  <a:pt x="3518804" y="3877691"/>
                </a:cubicBezTo>
                <a:cubicBezTo>
                  <a:pt x="3180096" y="3854308"/>
                  <a:pt x="2667328" y="3856646"/>
                  <a:pt x="2305099" y="3802867"/>
                </a:cubicBezTo>
                <a:cubicBezTo>
                  <a:pt x="2338029" y="3812220"/>
                  <a:pt x="2396244" y="3818650"/>
                  <a:pt x="2447991" y="3825081"/>
                </a:cubicBezTo>
                <a:lnTo>
                  <a:pt x="2511015" y="3834251"/>
                </a:lnTo>
                <a:lnTo>
                  <a:pt x="2368605" y="3819237"/>
                </a:lnTo>
                <a:lnTo>
                  <a:pt x="2354492" y="3821573"/>
                </a:lnTo>
                <a:lnTo>
                  <a:pt x="2509734" y="3837940"/>
                </a:lnTo>
                <a:lnTo>
                  <a:pt x="2520076" y="3836228"/>
                </a:lnTo>
                <a:lnTo>
                  <a:pt x="2552072" y="3847295"/>
                </a:lnTo>
                <a:cubicBezTo>
                  <a:pt x="2281577" y="3842617"/>
                  <a:pt x="1954628" y="3784163"/>
                  <a:pt x="1648850" y="3725707"/>
                </a:cubicBezTo>
                <a:lnTo>
                  <a:pt x="1702950" y="3756103"/>
                </a:lnTo>
                <a:cubicBezTo>
                  <a:pt x="1573582" y="3730384"/>
                  <a:pt x="1547707" y="3725707"/>
                  <a:pt x="1519484" y="3725707"/>
                </a:cubicBezTo>
                <a:cubicBezTo>
                  <a:pt x="1491258" y="3725707"/>
                  <a:pt x="1458328" y="3725707"/>
                  <a:pt x="1319550" y="3695310"/>
                </a:cubicBezTo>
                <a:cubicBezTo>
                  <a:pt x="1331312" y="3695310"/>
                  <a:pt x="1368946" y="3692972"/>
                  <a:pt x="1305437" y="3681282"/>
                </a:cubicBezTo>
                <a:cubicBezTo>
                  <a:pt x="1192535" y="3660237"/>
                  <a:pt x="1185480" y="3660237"/>
                  <a:pt x="1187830" y="3667250"/>
                </a:cubicBezTo>
                <a:cubicBezTo>
                  <a:pt x="1190184" y="3674266"/>
                  <a:pt x="1201943" y="3683620"/>
                  <a:pt x="1126675" y="3667250"/>
                </a:cubicBezTo>
                <a:cubicBezTo>
                  <a:pt x="1056110" y="3641531"/>
                  <a:pt x="1013772" y="3625164"/>
                  <a:pt x="983195" y="3615809"/>
                </a:cubicBezTo>
                <a:cubicBezTo>
                  <a:pt x="952616" y="3604119"/>
                  <a:pt x="931448" y="3601780"/>
                  <a:pt x="910278" y="3597103"/>
                </a:cubicBezTo>
                <a:cubicBezTo>
                  <a:pt x="898516" y="3594767"/>
                  <a:pt x="886756" y="3592429"/>
                  <a:pt x="872643" y="3587752"/>
                </a:cubicBezTo>
                <a:cubicBezTo>
                  <a:pt x="858531" y="3585413"/>
                  <a:pt x="842067" y="3580736"/>
                  <a:pt x="823250" y="3571384"/>
                </a:cubicBezTo>
                <a:cubicBezTo>
                  <a:pt x="783262" y="3555017"/>
                  <a:pt x="726811" y="3529295"/>
                  <a:pt x="651542" y="3468502"/>
                </a:cubicBezTo>
                <a:cubicBezTo>
                  <a:pt x="658600" y="3475518"/>
                  <a:pt x="663304" y="3484870"/>
                  <a:pt x="670359" y="3491885"/>
                </a:cubicBezTo>
                <a:cubicBezTo>
                  <a:pt x="609204" y="3447458"/>
                  <a:pt x="548048" y="3391342"/>
                  <a:pt x="498654" y="3321195"/>
                </a:cubicBezTo>
                <a:cubicBezTo>
                  <a:pt x="449258" y="3253385"/>
                  <a:pt x="411624" y="3169209"/>
                  <a:pt x="392807" y="3082694"/>
                </a:cubicBezTo>
                <a:cubicBezTo>
                  <a:pt x="371639" y="2996180"/>
                  <a:pt x="364581" y="2907330"/>
                  <a:pt x="364581" y="2823154"/>
                </a:cubicBezTo>
                <a:cubicBezTo>
                  <a:pt x="364581" y="2781065"/>
                  <a:pt x="366934" y="2741314"/>
                  <a:pt x="369285" y="2699227"/>
                </a:cubicBezTo>
                <a:cubicBezTo>
                  <a:pt x="371639" y="2678183"/>
                  <a:pt x="371639" y="2659477"/>
                  <a:pt x="373990" y="2638432"/>
                </a:cubicBezTo>
                <a:cubicBezTo>
                  <a:pt x="376343" y="2619726"/>
                  <a:pt x="378694" y="2598684"/>
                  <a:pt x="381047" y="2579978"/>
                </a:cubicBezTo>
                <a:cubicBezTo>
                  <a:pt x="378694" y="2605697"/>
                  <a:pt x="357526" y="2841857"/>
                  <a:pt x="381047" y="2813800"/>
                </a:cubicBezTo>
                <a:cubicBezTo>
                  <a:pt x="390456" y="2682860"/>
                  <a:pt x="406920" y="2551918"/>
                  <a:pt x="437499" y="2425656"/>
                </a:cubicBezTo>
                <a:cubicBezTo>
                  <a:pt x="437499" y="2418640"/>
                  <a:pt x="439850" y="2402272"/>
                  <a:pt x="442203" y="2385905"/>
                </a:cubicBezTo>
                <a:cubicBezTo>
                  <a:pt x="444554" y="2367199"/>
                  <a:pt x="449258" y="2348493"/>
                  <a:pt x="451611" y="2332126"/>
                </a:cubicBezTo>
                <a:cubicBezTo>
                  <a:pt x="458667" y="2301729"/>
                  <a:pt x="458667" y="2285362"/>
                  <a:pt x="439850" y="2334464"/>
                </a:cubicBezTo>
                <a:cubicBezTo>
                  <a:pt x="423386" y="2383566"/>
                  <a:pt x="418681" y="2437346"/>
                  <a:pt x="411624" y="2474758"/>
                </a:cubicBezTo>
                <a:lnTo>
                  <a:pt x="411624" y="2420978"/>
                </a:lnTo>
                <a:cubicBezTo>
                  <a:pt x="421032" y="2376551"/>
                  <a:pt x="432792" y="2343816"/>
                  <a:pt x="439850" y="2320435"/>
                </a:cubicBezTo>
                <a:cubicBezTo>
                  <a:pt x="446907" y="2297052"/>
                  <a:pt x="451611" y="2283023"/>
                  <a:pt x="456313" y="2276008"/>
                </a:cubicBezTo>
                <a:cubicBezTo>
                  <a:pt x="465724" y="2261979"/>
                  <a:pt x="465724" y="2276008"/>
                  <a:pt x="463371" y="2301729"/>
                </a:cubicBezTo>
                <a:cubicBezTo>
                  <a:pt x="461020" y="2327448"/>
                  <a:pt x="456313" y="2364860"/>
                  <a:pt x="453962" y="2395257"/>
                </a:cubicBezTo>
                <a:cubicBezTo>
                  <a:pt x="453962" y="2425656"/>
                  <a:pt x="453962" y="2449036"/>
                  <a:pt x="458667" y="2449036"/>
                </a:cubicBezTo>
                <a:cubicBezTo>
                  <a:pt x="463371" y="2425656"/>
                  <a:pt x="465724" y="2404611"/>
                  <a:pt x="470429" y="2383566"/>
                </a:cubicBezTo>
                <a:cubicBezTo>
                  <a:pt x="475133" y="2362522"/>
                  <a:pt x="479835" y="2343816"/>
                  <a:pt x="484541" y="2327448"/>
                </a:cubicBezTo>
                <a:cubicBezTo>
                  <a:pt x="493950" y="2294714"/>
                  <a:pt x="503356" y="2264317"/>
                  <a:pt x="515118" y="2238598"/>
                </a:cubicBezTo>
                <a:cubicBezTo>
                  <a:pt x="524527" y="2210538"/>
                  <a:pt x="536289" y="2187157"/>
                  <a:pt x="545697" y="2161435"/>
                </a:cubicBezTo>
                <a:cubicBezTo>
                  <a:pt x="555106" y="2135716"/>
                  <a:pt x="566865" y="2109995"/>
                  <a:pt x="578627" y="2079598"/>
                </a:cubicBezTo>
                <a:cubicBezTo>
                  <a:pt x="578627" y="2046863"/>
                  <a:pt x="552752" y="2102979"/>
                  <a:pt x="529231" y="2147407"/>
                </a:cubicBezTo>
                <a:cubicBezTo>
                  <a:pt x="510414" y="2191832"/>
                  <a:pt x="493950" y="2224567"/>
                  <a:pt x="508063" y="2142729"/>
                </a:cubicBezTo>
                <a:cubicBezTo>
                  <a:pt x="515118" y="2114672"/>
                  <a:pt x="531584" y="2072583"/>
                  <a:pt x="550401" y="2021142"/>
                </a:cubicBezTo>
                <a:cubicBezTo>
                  <a:pt x="562161" y="1995422"/>
                  <a:pt x="573923" y="1969701"/>
                  <a:pt x="588036" y="1941643"/>
                </a:cubicBezTo>
                <a:cubicBezTo>
                  <a:pt x="595091" y="1927614"/>
                  <a:pt x="602148" y="1913584"/>
                  <a:pt x="609204" y="1899554"/>
                </a:cubicBezTo>
                <a:cubicBezTo>
                  <a:pt x="616261" y="1885526"/>
                  <a:pt x="625670" y="1871497"/>
                  <a:pt x="632725" y="1857468"/>
                </a:cubicBezTo>
                <a:cubicBezTo>
                  <a:pt x="691530" y="1745232"/>
                  <a:pt x="773854" y="1644689"/>
                  <a:pt x="820896" y="1597925"/>
                </a:cubicBezTo>
                <a:cubicBezTo>
                  <a:pt x="827952" y="1574542"/>
                  <a:pt x="844418" y="1548823"/>
                  <a:pt x="863235" y="1520762"/>
                </a:cubicBezTo>
                <a:cubicBezTo>
                  <a:pt x="872643" y="1506734"/>
                  <a:pt x="882052" y="1492704"/>
                  <a:pt x="893814" y="1476337"/>
                </a:cubicBezTo>
                <a:cubicBezTo>
                  <a:pt x="905573" y="1462308"/>
                  <a:pt x="917335" y="1448279"/>
                  <a:pt x="931448" y="1431910"/>
                </a:cubicBezTo>
                <a:cubicBezTo>
                  <a:pt x="957321" y="1401513"/>
                  <a:pt x="985546" y="1368778"/>
                  <a:pt x="1018476" y="1340720"/>
                </a:cubicBezTo>
                <a:lnTo>
                  <a:pt x="1065519" y="1296293"/>
                </a:lnTo>
                <a:cubicBezTo>
                  <a:pt x="1079632" y="1282264"/>
                  <a:pt x="1098449" y="1270573"/>
                  <a:pt x="1114915" y="1256544"/>
                </a:cubicBezTo>
                <a:cubicBezTo>
                  <a:pt x="1150196" y="1230823"/>
                  <a:pt x="1180775" y="1205104"/>
                  <a:pt x="1213705" y="1186398"/>
                </a:cubicBezTo>
                <a:cubicBezTo>
                  <a:pt x="1244282" y="1167692"/>
                  <a:pt x="1272508" y="1146647"/>
                  <a:pt x="1298382" y="1132618"/>
                </a:cubicBezTo>
                <a:cubicBezTo>
                  <a:pt x="1345425" y="1106896"/>
                  <a:pt x="1376002" y="1085854"/>
                  <a:pt x="1378355" y="1076500"/>
                </a:cubicBezTo>
                <a:cubicBezTo>
                  <a:pt x="1385410" y="1078839"/>
                  <a:pt x="1444215" y="1060133"/>
                  <a:pt x="1519484" y="1027398"/>
                </a:cubicBezTo>
                <a:lnTo>
                  <a:pt x="1465383" y="1039088"/>
                </a:lnTo>
                <a:cubicBezTo>
                  <a:pt x="1592399" y="980634"/>
                  <a:pt x="1662963" y="973618"/>
                  <a:pt x="1717063" y="968941"/>
                </a:cubicBezTo>
                <a:cubicBezTo>
                  <a:pt x="1771161" y="964266"/>
                  <a:pt x="1813500" y="964266"/>
                  <a:pt x="1895826" y="947899"/>
                </a:cubicBezTo>
                <a:cubicBezTo>
                  <a:pt x="1891122" y="940883"/>
                  <a:pt x="1839375" y="947899"/>
                  <a:pt x="1811149" y="945561"/>
                </a:cubicBezTo>
                <a:cubicBezTo>
                  <a:pt x="1992263" y="905810"/>
                  <a:pt x="2135744" y="905810"/>
                  <a:pt x="2276873" y="908148"/>
                </a:cubicBezTo>
                <a:cubicBezTo>
                  <a:pt x="2418002" y="910487"/>
                  <a:pt x="2556776" y="915164"/>
                  <a:pt x="2735539" y="901133"/>
                </a:cubicBezTo>
                <a:cubicBezTo>
                  <a:pt x="2723780" y="898794"/>
                  <a:pt x="2709667" y="894120"/>
                  <a:pt x="2672033" y="896458"/>
                </a:cubicBezTo>
                <a:cubicBezTo>
                  <a:pt x="2657920" y="891781"/>
                  <a:pt x="2723780" y="889442"/>
                  <a:pt x="2841387" y="898794"/>
                </a:cubicBezTo>
                <a:cubicBezTo>
                  <a:pt x="2799048" y="903472"/>
                  <a:pt x="2756710" y="908148"/>
                  <a:pt x="2714371" y="912826"/>
                </a:cubicBezTo>
                <a:cubicBezTo>
                  <a:pt x="2902542" y="954912"/>
                  <a:pt x="3215376" y="891781"/>
                  <a:pt x="3514100" y="915164"/>
                </a:cubicBezTo>
                <a:cubicBezTo>
                  <a:pt x="3485874" y="905810"/>
                  <a:pt x="3267124" y="898794"/>
                  <a:pt x="3382380" y="891781"/>
                </a:cubicBezTo>
                <a:cubicBezTo>
                  <a:pt x="3478816" y="894120"/>
                  <a:pt x="3523508" y="908148"/>
                  <a:pt x="3570550" y="917500"/>
                </a:cubicBezTo>
                <a:cubicBezTo>
                  <a:pt x="3617594" y="929193"/>
                  <a:pt x="3669340" y="936206"/>
                  <a:pt x="3784594" y="931532"/>
                </a:cubicBezTo>
                <a:cubicBezTo>
                  <a:pt x="3681100" y="922178"/>
                  <a:pt x="3714030" y="903472"/>
                  <a:pt x="3615240" y="894120"/>
                </a:cubicBezTo>
                <a:cubicBezTo>
                  <a:pt x="3763426" y="898794"/>
                  <a:pt x="3869272" y="889442"/>
                  <a:pt x="3923372" y="910487"/>
                </a:cubicBezTo>
                <a:cubicBezTo>
                  <a:pt x="3963358" y="910487"/>
                  <a:pt x="3982174" y="905810"/>
                  <a:pt x="3984528" y="901133"/>
                </a:cubicBezTo>
                <a:cubicBezTo>
                  <a:pt x="4033922" y="912826"/>
                  <a:pt x="4095076" y="915164"/>
                  <a:pt x="4158586" y="919839"/>
                </a:cubicBezTo>
                <a:cubicBezTo>
                  <a:pt x="4219742" y="922178"/>
                  <a:pt x="4283248" y="924516"/>
                  <a:pt x="4334996" y="926855"/>
                </a:cubicBezTo>
                <a:lnTo>
                  <a:pt x="4309122" y="917500"/>
                </a:lnTo>
                <a:cubicBezTo>
                  <a:pt x="4354990" y="931530"/>
                  <a:pt x="4397328" y="940299"/>
                  <a:pt x="4438784" y="946144"/>
                </a:cubicBezTo>
                <a:lnTo>
                  <a:pt x="4535266" y="954760"/>
                </a:lnTo>
                <a:lnTo>
                  <a:pt x="4542866" y="956082"/>
                </a:lnTo>
                <a:cubicBezTo>
                  <a:pt x="4549040" y="957836"/>
                  <a:pt x="4549040" y="959589"/>
                  <a:pt x="4556096" y="961928"/>
                </a:cubicBezTo>
                <a:cubicBezTo>
                  <a:pt x="4452602" y="959589"/>
                  <a:pt x="4389096" y="940883"/>
                  <a:pt x="4311474" y="931532"/>
                </a:cubicBezTo>
                <a:cubicBezTo>
                  <a:pt x="4351462" y="943222"/>
                  <a:pt x="4513758" y="966605"/>
                  <a:pt x="4485532" y="978295"/>
                </a:cubicBezTo>
                <a:cubicBezTo>
                  <a:pt x="4443194" y="975957"/>
                  <a:pt x="4405560" y="973618"/>
                  <a:pt x="4370278" y="973618"/>
                </a:cubicBezTo>
                <a:cubicBezTo>
                  <a:pt x="4346758" y="968941"/>
                  <a:pt x="4318532" y="964266"/>
                  <a:pt x="4285602" y="968941"/>
                </a:cubicBezTo>
                <a:lnTo>
                  <a:pt x="4299714" y="973618"/>
                </a:lnTo>
                <a:cubicBezTo>
                  <a:pt x="4311474" y="973618"/>
                  <a:pt x="4339700" y="973618"/>
                  <a:pt x="4370278" y="973618"/>
                </a:cubicBezTo>
                <a:cubicBezTo>
                  <a:pt x="4393800" y="975957"/>
                  <a:pt x="4417322" y="982972"/>
                  <a:pt x="4443194" y="982972"/>
                </a:cubicBezTo>
                <a:cubicBezTo>
                  <a:pt x="4471420" y="982972"/>
                  <a:pt x="4483182" y="980634"/>
                  <a:pt x="4487886" y="978295"/>
                </a:cubicBezTo>
                <a:cubicBezTo>
                  <a:pt x="4638422" y="985309"/>
                  <a:pt x="4791310" y="997002"/>
                  <a:pt x="4633718" y="961928"/>
                </a:cubicBezTo>
                <a:lnTo>
                  <a:pt x="4585180" y="957907"/>
                </a:lnTo>
                <a:lnTo>
                  <a:pt x="4700460" y="961343"/>
                </a:lnTo>
                <a:cubicBezTo>
                  <a:pt x="4749562" y="963681"/>
                  <a:pt x="4803074" y="967773"/>
                  <a:pt x="4864228" y="975957"/>
                </a:cubicBezTo>
                <a:lnTo>
                  <a:pt x="4826594" y="959589"/>
                </a:lnTo>
                <a:cubicBezTo>
                  <a:pt x="4927734" y="975957"/>
                  <a:pt x="5082976" y="1011031"/>
                  <a:pt x="5261738" y="1018046"/>
                </a:cubicBezTo>
                <a:cubicBezTo>
                  <a:pt x="5233514" y="1006353"/>
                  <a:pt x="5202936" y="999340"/>
                  <a:pt x="5172358" y="989986"/>
                </a:cubicBezTo>
                <a:cubicBezTo>
                  <a:pt x="5315840" y="1020382"/>
                  <a:pt x="5583984" y="1039088"/>
                  <a:pt x="5699238" y="1081177"/>
                </a:cubicBezTo>
                <a:cubicBezTo>
                  <a:pt x="5750984" y="1085854"/>
                  <a:pt x="5572222" y="1032075"/>
                  <a:pt x="5802732" y="1069487"/>
                </a:cubicBezTo>
                <a:cubicBezTo>
                  <a:pt x="5854478" y="1088190"/>
                  <a:pt x="6033242" y="1127941"/>
                  <a:pt x="6096750" y="1127941"/>
                </a:cubicBezTo>
                <a:cubicBezTo>
                  <a:pt x="6096750" y="1120928"/>
                  <a:pt x="6070876" y="1106896"/>
                  <a:pt x="6007370" y="1102222"/>
                </a:cubicBezTo>
                <a:cubicBezTo>
                  <a:pt x="5969734" y="1097545"/>
                  <a:pt x="5993256" y="1102222"/>
                  <a:pt x="6007370" y="1109235"/>
                </a:cubicBezTo>
                <a:lnTo>
                  <a:pt x="5932100" y="1085854"/>
                </a:lnTo>
                <a:cubicBezTo>
                  <a:pt x="6110862" y="1106896"/>
                  <a:pt x="6070876" y="1123264"/>
                  <a:pt x="6261400" y="1153663"/>
                </a:cubicBezTo>
                <a:cubicBezTo>
                  <a:pt x="6301386" y="1153663"/>
                  <a:pt x="6200244" y="1127941"/>
                  <a:pt x="6174370" y="1113912"/>
                </a:cubicBezTo>
                <a:cubicBezTo>
                  <a:pt x="6407234" y="1167692"/>
                  <a:pt x="6640094" y="1230823"/>
                  <a:pt x="6870604" y="1293957"/>
                </a:cubicBezTo>
                <a:cubicBezTo>
                  <a:pt x="6882366" y="1307986"/>
                  <a:pt x="6792984" y="1291618"/>
                  <a:pt x="6854140" y="1319676"/>
                </a:cubicBezTo>
                <a:lnTo>
                  <a:pt x="6616572" y="1268235"/>
                </a:lnTo>
                <a:cubicBezTo>
                  <a:pt x="6501318" y="1258883"/>
                  <a:pt x="6741238" y="1317337"/>
                  <a:pt x="6840026" y="1345398"/>
                </a:cubicBezTo>
                <a:lnTo>
                  <a:pt x="6675378" y="1307986"/>
                </a:lnTo>
                <a:cubicBezTo>
                  <a:pt x="6665968" y="1307986"/>
                  <a:pt x="6670672" y="1310324"/>
                  <a:pt x="6684786" y="1314999"/>
                </a:cubicBezTo>
                <a:cubicBezTo>
                  <a:pt x="6644798" y="1303309"/>
                  <a:pt x="6602460" y="1293957"/>
                  <a:pt x="6562474" y="1284602"/>
                </a:cubicBezTo>
                <a:cubicBezTo>
                  <a:pt x="6724770" y="1333705"/>
                  <a:pt x="6640094" y="1322014"/>
                  <a:pt x="6557770" y="1310324"/>
                </a:cubicBezTo>
                <a:cubicBezTo>
                  <a:pt x="6496026" y="1301554"/>
                  <a:pt x="6435604" y="1294102"/>
                  <a:pt x="6483676" y="1310652"/>
                </a:cubicBezTo>
                <a:lnTo>
                  <a:pt x="6508192" y="1318232"/>
                </a:lnTo>
                <a:lnTo>
                  <a:pt x="6438104" y="1298631"/>
                </a:lnTo>
                <a:cubicBezTo>
                  <a:pt x="6396060" y="1285186"/>
                  <a:pt x="6359014" y="1271742"/>
                  <a:pt x="6334314" y="1261219"/>
                </a:cubicBezTo>
                <a:cubicBezTo>
                  <a:pt x="6169666" y="1221471"/>
                  <a:pt x="6207300" y="1242516"/>
                  <a:pt x="6143794" y="1235500"/>
                </a:cubicBezTo>
                <a:cubicBezTo>
                  <a:pt x="6223766" y="1256544"/>
                  <a:pt x="6303738" y="1277587"/>
                  <a:pt x="6383712" y="1300970"/>
                </a:cubicBezTo>
                <a:cubicBezTo>
                  <a:pt x="6005016" y="1216794"/>
                  <a:pt x="6418992" y="1326692"/>
                  <a:pt x="6141440" y="1282264"/>
                </a:cubicBezTo>
                <a:cubicBezTo>
                  <a:pt x="6101454" y="1272912"/>
                  <a:pt x="6063820" y="1265896"/>
                  <a:pt x="6028538" y="1258883"/>
                </a:cubicBezTo>
                <a:cubicBezTo>
                  <a:pt x="5990902" y="1251867"/>
                  <a:pt x="5957972" y="1247190"/>
                  <a:pt x="5925042" y="1242516"/>
                </a:cubicBezTo>
                <a:cubicBezTo>
                  <a:pt x="5859182" y="1235500"/>
                  <a:pt x="5800380" y="1230823"/>
                  <a:pt x="5746280" y="1226146"/>
                </a:cubicBezTo>
                <a:cubicBezTo>
                  <a:pt x="5638082" y="1221471"/>
                  <a:pt x="5548700" y="1219133"/>
                  <a:pt x="5466376" y="1207442"/>
                </a:cubicBezTo>
                <a:cubicBezTo>
                  <a:pt x="5137076" y="1156001"/>
                  <a:pt x="5593392" y="1205104"/>
                  <a:pt x="5391108" y="1165353"/>
                </a:cubicBezTo>
                <a:cubicBezTo>
                  <a:pt x="5212346" y="1137295"/>
                  <a:pt x="5299374" y="1163015"/>
                  <a:pt x="5186470" y="1151324"/>
                </a:cubicBezTo>
                <a:lnTo>
                  <a:pt x="5108850" y="1116251"/>
                </a:lnTo>
                <a:cubicBezTo>
                  <a:pt x="4904214" y="1085854"/>
                  <a:pt x="5097090" y="1137295"/>
                  <a:pt x="4981836" y="1113912"/>
                </a:cubicBezTo>
                <a:cubicBezTo>
                  <a:pt x="4817186" y="1106896"/>
                  <a:pt x="5033582" y="1130280"/>
                  <a:pt x="5071216" y="1153663"/>
                </a:cubicBezTo>
                <a:cubicBezTo>
                  <a:pt x="5052400" y="1148986"/>
                  <a:pt x="4998298" y="1137295"/>
                  <a:pt x="4939496" y="1127941"/>
                </a:cubicBezTo>
                <a:cubicBezTo>
                  <a:pt x="4880692" y="1118589"/>
                  <a:pt x="4814832" y="1111574"/>
                  <a:pt x="4777198" y="1111574"/>
                </a:cubicBezTo>
                <a:cubicBezTo>
                  <a:pt x="4777198" y="1118589"/>
                  <a:pt x="4993594" y="1144308"/>
                  <a:pt x="4854820" y="1130280"/>
                </a:cubicBezTo>
                <a:cubicBezTo>
                  <a:pt x="4791310" y="1120928"/>
                  <a:pt x="4734858" y="1113912"/>
                  <a:pt x="4680762" y="1106896"/>
                </a:cubicBezTo>
                <a:cubicBezTo>
                  <a:pt x="4626660" y="1102222"/>
                  <a:pt x="4577266" y="1097545"/>
                  <a:pt x="4532574" y="1092868"/>
                </a:cubicBezTo>
                <a:cubicBezTo>
                  <a:pt x="4443194" y="1085854"/>
                  <a:pt x="4365574" y="1078839"/>
                  <a:pt x="4287952" y="1076500"/>
                </a:cubicBezTo>
                <a:cubicBezTo>
                  <a:pt x="4135064" y="1069487"/>
                  <a:pt x="3989232" y="1064810"/>
                  <a:pt x="3758722" y="1050781"/>
                </a:cubicBezTo>
                <a:lnTo>
                  <a:pt x="3798706" y="1064810"/>
                </a:lnTo>
                <a:cubicBezTo>
                  <a:pt x="3746960" y="1060133"/>
                  <a:pt x="3706974" y="1053119"/>
                  <a:pt x="3657578" y="1055456"/>
                </a:cubicBezTo>
                <a:lnTo>
                  <a:pt x="3685804" y="1064810"/>
                </a:lnTo>
                <a:cubicBezTo>
                  <a:pt x="3622298" y="1060133"/>
                  <a:pt x="3158924" y="1029737"/>
                  <a:pt x="2853146" y="1036749"/>
                </a:cubicBezTo>
                <a:lnTo>
                  <a:pt x="3008388" y="1050781"/>
                </a:lnTo>
                <a:lnTo>
                  <a:pt x="2735539" y="1034413"/>
                </a:lnTo>
                <a:lnTo>
                  <a:pt x="2766118" y="1055456"/>
                </a:lnTo>
                <a:cubicBezTo>
                  <a:pt x="2672033" y="1039088"/>
                  <a:pt x="2352142" y="1050781"/>
                  <a:pt x="2102814" y="1069487"/>
                </a:cubicBezTo>
                <a:lnTo>
                  <a:pt x="2105165" y="1083516"/>
                </a:lnTo>
                <a:cubicBezTo>
                  <a:pt x="2053418" y="1085854"/>
                  <a:pt x="2004025" y="1088190"/>
                  <a:pt x="1954628" y="1092868"/>
                </a:cubicBezTo>
                <a:lnTo>
                  <a:pt x="2008729" y="1090529"/>
                </a:lnTo>
                <a:cubicBezTo>
                  <a:pt x="1935811" y="1099883"/>
                  <a:pt x="1855838" y="1106896"/>
                  <a:pt x="1773515" y="1120928"/>
                </a:cubicBezTo>
                <a:cubicBezTo>
                  <a:pt x="1693542" y="1134957"/>
                  <a:pt x="1611216" y="1158337"/>
                  <a:pt x="1535947" y="1193411"/>
                </a:cubicBezTo>
                <a:cubicBezTo>
                  <a:pt x="1585344" y="1172369"/>
                  <a:pt x="1618271" y="1165353"/>
                  <a:pt x="1637091" y="1165353"/>
                </a:cubicBezTo>
                <a:cubicBezTo>
                  <a:pt x="1655908" y="1165353"/>
                  <a:pt x="1660612" y="1172369"/>
                  <a:pt x="1658259" y="1177043"/>
                </a:cubicBezTo>
                <a:cubicBezTo>
                  <a:pt x="1590048" y="1195749"/>
                  <a:pt x="1521834" y="1216794"/>
                  <a:pt x="1455974" y="1244852"/>
                </a:cubicBezTo>
                <a:lnTo>
                  <a:pt x="1406581" y="1265896"/>
                </a:lnTo>
                <a:cubicBezTo>
                  <a:pt x="1392468" y="1272912"/>
                  <a:pt x="1373651" y="1279925"/>
                  <a:pt x="1359538" y="1289279"/>
                </a:cubicBezTo>
                <a:cubicBezTo>
                  <a:pt x="1328959" y="1307986"/>
                  <a:pt x="1296029" y="1324353"/>
                  <a:pt x="1265452" y="1343059"/>
                </a:cubicBezTo>
                <a:cubicBezTo>
                  <a:pt x="1263099" y="1350072"/>
                  <a:pt x="1225465" y="1382807"/>
                  <a:pt x="1201943" y="1403852"/>
                </a:cubicBezTo>
                <a:cubicBezTo>
                  <a:pt x="1190184" y="1415542"/>
                  <a:pt x="1183126" y="1424896"/>
                  <a:pt x="1185480" y="1424896"/>
                </a:cubicBezTo>
                <a:cubicBezTo>
                  <a:pt x="1185480" y="1424896"/>
                  <a:pt x="1192535" y="1422558"/>
                  <a:pt x="1206648" y="1413206"/>
                </a:cubicBezTo>
                <a:cubicBezTo>
                  <a:pt x="1201943" y="1417880"/>
                  <a:pt x="1194888" y="1420219"/>
                  <a:pt x="1190184" y="1424896"/>
                </a:cubicBezTo>
                <a:lnTo>
                  <a:pt x="1157254" y="1450615"/>
                </a:lnTo>
                <a:cubicBezTo>
                  <a:pt x="1136083" y="1466983"/>
                  <a:pt x="1112562" y="1483350"/>
                  <a:pt x="1091394" y="1502056"/>
                </a:cubicBezTo>
                <a:lnTo>
                  <a:pt x="1107858" y="1499720"/>
                </a:lnTo>
                <a:cubicBezTo>
                  <a:pt x="992601" y="1618970"/>
                  <a:pt x="896165" y="1749909"/>
                  <a:pt x="816192" y="1890203"/>
                </a:cubicBezTo>
                <a:cubicBezTo>
                  <a:pt x="736219" y="2028157"/>
                  <a:pt x="670359" y="2175464"/>
                  <a:pt x="623317" y="2329787"/>
                </a:cubicBezTo>
                <a:cubicBezTo>
                  <a:pt x="576274" y="2484110"/>
                  <a:pt x="548048" y="2643109"/>
                  <a:pt x="538639" y="2806784"/>
                </a:cubicBezTo>
                <a:cubicBezTo>
                  <a:pt x="536289" y="2888624"/>
                  <a:pt x="538639" y="2968122"/>
                  <a:pt x="555106" y="3040608"/>
                </a:cubicBezTo>
                <a:cubicBezTo>
                  <a:pt x="562161" y="3078020"/>
                  <a:pt x="573923" y="3110755"/>
                  <a:pt x="590387" y="3143490"/>
                </a:cubicBezTo>
                <a:cubicBezTo>
                  <a:pt x="597444" y="3157518"/>
                  <a:pt x="606853" y="3173886"/>
                  <a:pt x="616261" y="3187915"/>
                </a:cubicBezTo>
                <a:cubicBezTo>
                  <a:pt x="625670" y="3201944"/>
                  <a:pt x="637429" y="3215975"/>
                  <a:pt x="649191" y="3230004"/>
                </a:cubicBezTo>
                <a:lnTo>
                  <a:pt x="646838" y="3218314"/>
                </a:lnTo>
                <a:cubicBezTo>
                  <a:pt x="703289" y="3314180"/>
                  <a:pt x="806784" y="3389004"/>
                  <a:pt x="924391" y="3447458"/>
                </a:cubicBezTo>
                <a:cubicBezTo>
                  <a:pt x="940857" y="3454473"/>
                  <a:pt x="954970" y="3459151"/>
                  <a:pt x="969080" y="3461487"/>
                </a:cubicBezTo>
                <a:cubicBezTo>
                  <a:pt x="983195" y="3463825"/>
                  <a:pt x="997308" y="3466164"/>
                  <a:pt x="1011421" y="3468502"/>
                </a:cubicBezTo>
                <a:cubicBezTo>
                  <a:pt x="1039647" y="3473179"/>
                  <a:pt x="1074928" y="3477854"/>
                  <a:pt x="1133732" y="3489547"/>
                </a:cubicBezTo>
                <a:cubicBezTo>
                  <a:pt x="1105507" y="3491885"/>
                  <a:pt x="1159605" y="3508253"/>
                  <a:pt x="1234873" y="3524620"/>
                </a:cubicBezTo>
                <a:cubicBezTo>
                  <a:pt x="1310142" y="3543326"/>
                  <a:pt x="1401876" y="3562030"/>
                  <a:pt x="1439511" y="3576061"/>
                </a:cubicBezTo>
                <a:cubicBezTo>
                  <a:pt x="1535947" y="3585413"/>
                  <a:pt x="1437157" y="3562030"/>
                  <a:pt x="1413636" y="3550340"/>
                </a:cubicBezTo>
                <a:cubicBezTo>
                  <a:pt x="1613569" y="3578400"/>
                  <a:pt x="1789978" y="3604119"/>
                  <a:pt x="1975799" y="3625164"/>
                </a:cubicBezTo>
                <a:cubicBezTo>
                  <a:pt x="2159266" y="3646208"/>
                  <a:pt x="2352142" y="3664914"/>
                  <a:pt x="2575594" y="3669589"/>
                </a:cubicBezTo>
                <a:cubicBezTo>
                  <a:pt x="2352142" y="3671927"/>
                  <a:pt x="2241590" y="3669589"/>
                  <a:pt x="2147504" y="3664914"/>
                </a:cubicBezTo>
                <a:cubicBezTo>
                  <a:pt x="2055772" y="3660237"/>
                  <a:pt x="1978150" y="3655560"/>
                  <a:pt x="1827613" y="3643870"/>
                </a:cubicBezTo>
                <a:cubicBezTo>
                  <a:pt x="2004025" y="3667250"/>
                  <a:pt x="2109870" y="3674266"/>
                  <a:pt x="2218068" y="3678943"/>
                </a:cubicBezTo>
                <a:cubicBezTo>
                  <a:pt x="2326267" y="3683620"/>
                  <a:pt x="2439170" y="3685956"/>
                  <a:pt x="2632045" y="3699988"/>
                </a:cubicBezTo>
                <a:lnTo>
                  <a:pt x="2450931" y="3681282"/>
                </a:lnTo>
                <a:cubicBezTo>
                  <a:pt x="2552072" y="3674266"/>
                  <a:pt x="2700258" y="3683620"/>
                  <a:pt x="2829625" y="3695310"/>
                </a:cubicBezTo>
                <a:cubicBezTo>
                  <a:pt x="2958994" y="3704662"/>
                  <a:pt x="3071896" y="3711678"/>
                  <a:pt x="3102474" y="3697649"/>
                </a:cubicBezTo>
                <a:cubicBezTo>
                  <a:pt x="3332982" y="3711678"/>
                  <a:pt x="3530562" y="3751428"/>
                  <a:pt x="3812820" y="3749090"/>
                </a:cubicBezTo>
                <a:lnTo>
                  <a:pt x="3692862" y="3718691"/>
                </a:lnTo>
                <a:cubicBezTo>
                  <a:pt x="3777538" y="3721030"/>
                  <a:pt x="3864566" y="3721030"/>
                  <a:pt x="3949244" y="3721030"/>
                </a:cubicBezTo>
                <a:lnTo>
                  <a:pt x="3951598" y="3739736"/>
                </a:lnTo>
                <a:cubicBezTo>
                  <a:pt x="3992760" y="3740905"/>
                  <a:pt x="4023926" y="3740320"/>
                  <a:pt x="4045976" y="3738859"/>
                </a:cubicBezTo>
                <a:lnTo>
                  <a:pt x="4077476" y="3733989"/>
                </a:lnTo>
                <a:lnTo>
                  <a:pt x="3993936" y="3718691"/>
                </a:lnTo>
                <a:cubicBezTo>
                  <a:pt x="4028044" y="3719860"/>
                  <a:pt x="4053328" y="3722198"/>
                  <a:pt x="4068618" y="3725121"/>
                </a:cubicBezTo>
                <a:lnTo>
                  <a:pt x="4080942" y="3733453"/>
                </a:lnTo>
                <a:lnTo>
                  <a:pt x="4085668" y="3732722"/>
                </a:lnTo>
                <a:cubicBezTo>
                  <a:pt x="4172698" y="3744413"/>
                  <a:pt x="4278544" y="3744413"/>
                  <a:pt x="4391446" y="3744413"/>
                </a:cubicBezTo>
                <a:cubicBezTo>
                  <a:pt x="4504350" y="3744413"/>
                  <a:pt x="4626660" y="3739736"/>
                  <a:pt x="4746622" y="3744413"/>
                </a:cubicBezTo>
                <a:lnTo>
                  <a:pt x="4768172" y="3734676"/>
                </a:lnTo>
                <a:lnTo>
                  <a:pt x="4750736" y="3731261"/>
                </a:lnTo>
                <a:cubicBezTo>
                  <a:pt x="4751912" y="3729800"/>
                  <a:pt x="4763084" y="3728046"/>
                  <a:pt x="4791310" y="3725707"/>
                </a:cubicBezTo>
                <a:lnTo>
                  <a:pt x="4774972" y="3732927"/>
                </a:lnTo>
                <a:lnTo>
                  <a:pt x="4800720" y="3735059"/>
                </a:lnTo>
                <a:cubicBezTo>
                  <a:pt x="4810128" y="3735643"/>
                  <a:pt x="4818360" y="3736228"/>
                  <a:pt x="4821890" y="3737397"/>
                </a:cubicBezTo>
                <a:cubicBezTo>
                  <a:pt x="4866578" y="3718691"/>
                  <a:pt x="5059454" y="3711678"/>
                  <a:pt x="5068864" y="3695310"/>
                </a:cubicBezTo>
                <a:cubicBezTo>
                  <a:pt x="4991244" y="3697649"/>
                  <a:pt x="4812482" y="3699988"/>
                  <a:pt x="4826594" y="3709339"/>
                </a:cubicBezTo>
                <a:cubicBezTo>
                  <a:pt x="4727804" y="3702324"/>
                  <a:pt x="4788960" y="3699988"/>
                  <a:pt x="4887750" y="3692972"/>
                </a:cubicBezTo>
                <a:cubicBezTo>
                  <a:pt x="4986540" y="3685956"/>
                  <a:pt x="5127668" y="3681282"/>
                  <a:pt x="5191174" y="3674266"/>
                </a:cubicBezTo>
                <a:cubicBezTo>
                  <a:pt x="5122964" y="3685956"/>
                  <a:pt x="5132372" y="3685956"/>
                  <a:pt x="5170006" y="3685956"/>
                </a:cubicBezTo>
                <a:cubicBezTo>
                  <a:pt x="5205288" y="3685956"/>
                  <a:pt x="5271148" y="3681282"/>
                  <a:pt x="5308782" y="3678943"/>
                </a:cubicBezTo>
                <a:cubicBezTo>
                  <a:pt x="5320544" y="3676604"/>
                  <a:pt x="5297022" y="3676604"/>
                  <a:pt x="5282910" y="3674266"/>
                </a:cubicBezTo>
                <a:cubicBezTo>
                  <a:pt x="5520474" y="3641531"/>
                  <a:pt x="5609856" y="3678943"/>
                  <a:pt x="5765098" y="3625164"/>
                </a:cubicBezTo>
                <a:lnTo>
                  <a:pt x="5809790" y="3639192"/>
                </a:lnTo>
                <a:lnTo>
                  <a:pt x="5995606" y="3597103"/>
                </a:lnTo>
                <a:cubicBezTo>
                  <a:pt x="6007370" y="3613473"/>
                  <a:pt x="6073230" y="3604119"/>
                  <a:pt x="6141440" y="3594767"/>
                </a:cubicBezTo>
                <a:cubicBezTo>
                  <a:pt x="6209654" y="3580736"/>
                  <a:pt x="6277864" y="3569046"/>
                  <a:pt x="6296682" y="3583074"/>
                </a:cubicBezTo>
                <a:cubicBezTo>
                  <a:pt x="6510726" y="3543326"/>
                  <a:pt x="6263750" y="3569046"/>
                  <a:pt x="6341374" y="3557355"/>
                </a:cubicBezTo>
                <a:cubicBezTo>
                  <a:pt x="6440162" y="3536311"/>
                  <a:pt x="6578938" y="3510589"/>
                  <a:pt x="6698898" y="3489547"/>
                </a:cubicBezTo>
                <a:cubicBezTo>
                  <a:pt x="6729474" y="3484870"/>
                  <a:pt x="6757700" y="3477854"/>
                  <a:pt x="6785926" y="3473179"/>
                </a:cubicBezTo>
                <a:cubicBezTo>
                  <a:pt x="6814152" y="3466164"/>
                  <a:pt x="6840026" y="3459151"/>
                  <a:pt x="6861194" y="3454473"/>
                </a:cubicBezTo>
                <a:cubicBezTo>
                  <a:pt x="6883540" y="3448628"/>
                  <a:pt x="6902946" y="3443367"/>
                  <a:pt x="6918822" y="3438398"/>
                </a:cubicBezTo>
                <a:lnTo>
                  <a:pt x="6946266" y="3427618"/>
                </a:lnTo>
                <a:lnTo>
                  <a:pt x="6927054" y="3431091"/>
                </a:lnTo>
                <a:lnTo>
                  <a:pt x="6962338" y="3412384"/>
                </a:lnTo>
                <a:lnTo>
                  <a:pt x="6954216" y="3424495"/>
                </a:lnTo>
                <a:lnTo>
                  <a:pt x="6955280" y="3424077"/>
                </a:lnTo>
                <a:cubicBezTo>
                  <a:pt x="6997618" y="3417061"/>
                  <a:pt x="7039958" y="3405371"/>
                  <a:pt x="7084650" y="3396017"/>
                </a:cubicBezTo>
                <a:cubicBezTo>
                  <a:pt x="7126988" y="3384327"/>
                  <a:pt x="7169326" y="3370298"/>
                  <a:pt x="7211666" y="3358605"/>
                </a:cubicBezTo>
                <a:cubicBezTo>
                  <a:pt x="7254004" y="3346915"/>
                  <a:pt x="7293990" y="3332886"/>
                  <a:pt x="7333976" y="3321195"/>
                </a:cubicBezTo>
                <a:cubicBezTo>
                  <a:pt x="7373962" y="3309503"/>
                  <a:pt x="7411596" y="3297812"/>
                  <a:pt x="7446878" y="3286122"/>
                </a:cubicBezTo>
                <a:lnTo>
                  <a:pt x="7451584" y="3267416"/>
                </a:lnTo>
                <a:cubicBezTo>
                  <a:pt x="7524498" y="3244033"/>
                  <a:pt x="7611530" y="3220650"/>
                  <a:pt x="7682094" y="3192592"/>
                </a:cubicBezTo>
                <a:cubicBezTo>
                  <a:pt x="7682094" y="3190253"/>
                  <a:pt x="7670332" y="3192592"/>
                  <a:pt x="7656218" y="3194930"/>
                </a:cubicBezTo>
                <a:cubicBezTo>
                  <a:pt x="7792642" y="3150505"/>
                  <a:pt x="7912602" y="3101400"/>
                  <a:pt x="8023152" y="3049959"/>
                </a:cubicBezTo>
                <a:cubicBezTo>
                  <a:pt x="8133704" y="2996180"/>
                  <a:pt x="8234846" y="2940065"/>
                  <a:pt x="8331284" y="2869918"/>
                </a:cubicBezTo>
                <a:cubicBezTo>
                  <a:pt x="8312466" y="2869918"/>
                  <a:pt x="8310114" y="2867579"/>
                  <a:pt x="8194860" y="2935387"/>
                </a:cubicBezTo>
                <a:cubicBezTo>
                  <a:pt x="8284242" y="2872256"/>
                  <a:pt x="8404200" y="2795094"/>
                  <a:pt x="8514750" y="2687535"/>
                </a:cubicBezTo>
                <a:cubicBezTo>
                  <a:pt x="8625300" y="2579978"/>
                  <a:pt x="8724090" y="2437346"/>
                  <a:pt x="8766430" y="2283023"/>
                </a:cubicBezTo>
                <a:lnTo>
                  <a:pt x="8752316" y="2304068"/>
                </a:lnTo>
                <a:cubicBezTo>
                  <a:pt x="8775838" y="2250288"/>
                  <a:pt x="8792304" y="2194170"/>
                  <a:pt x="8801712" y="2135716"/>
                </a:cubicBezTo>
                <a:cubicBezTo>
                  <a:pt x="8792304" y="2170787"/>
                  <a:pt x="8789950" y="2147407"/>
                  <a:pt x="8782894" y="2147407"/>
                </a:cubicBezTo>
                <a:cubicBezTo>
                  <a:pt x="8785246" y="2112333"/>
                  <a:pt x="8787600" y="2072583"/>
                  <a:pt x="8785246" y="2035171"/>
                </a:cubicBezTo>
                <a:cubicBezTo>
                  <a:pt x="8785246" y="1997761"/>
                  <a:pt x="8778190" y="1960349"/>
                  <a:pt x="8771134" y="1922938"/>
                </a:cubicBezTo>
                <a:cubicBezTo>
                  <a:pt x="8754670" y="1850452"/>
                  <a:pt x="8724090" y="1784982"/>
                  <a:pt x="8681752" y="1733541"/>
                </a:cubicBezTo>
                <a:cubicBezTo>
                  <a:pt x="8637062" y="1679762"/>
                  <a:pt x="8580610" y="1637673"/>
                  <a:pt x="8528864" y="1600263"/>
                </a:cubicBezTo>
                <a:cubicBezTo>
                  <a:pt x="8486526" y="1567529"/>
                  <a:pt x="8444186" y="1539468"/>
                  <a:pt x="8411258" y="1516088"/>
                </a:cubicBezTo>
                <a:cubicBezTo>
                  <a:pt x="8418312" y="1527778"/>
                  <a:pt x="8274834" y="1462308"/>
                  <a:pt x="8415962" y="1551161"/>
                </a:cubicBezTo>
                <a:cubicBezTo>
                  <a:pt x="8133704" y="1368778"/>
                  <a:pt x="7745600" y="1186398"/>
                  <a:pt x="7404540" y="1041427"/>
                </a:cubicBezTo>
                <a:lnTo>
                  <a:pt x="7409246" y="1041427"/>
                </a:lnTo>
                <a:cubicBezTo>
                  <a:pt x="7362202" y="1020382"/>
                  <a:pt x="7315160" y="997002"/>
                  <a:pt x="7268116" y="975957"/>
                </a:cubicBezTo>
                <a:lnTo>
                  <a:pt x="7256354" y="973618"/>
                </a:lnTo>
                <a:cubicBezTo>
                  <a:pt x="7289284" y="987647"/>
                  <a:pt x="7322214" y="1001678"/>
                  <a:pt x="7355144" y="1018046"/>
                </a:cubicBezTo>
                <a:cubicBezTo>
                  <a:pt x="7286934" y="987647"/>
                  <a:pt x="7221074" y="961928"/>
                  <a:pt x="7157564" y="933868"/>
                </a:cubicBezTo>
                <a:cubicBezTo>
                  <a:pt x="7096410" y="908148"/>
                  <a:pt x="7037606" y="880091"/>
                  <a:pt x="6983506" y="856708"/>
                </a:cubicBezTo>
                <a:cubicBezTo>
                  <a:pt x="6959984" y="854369"/>
                  <a:pt x="6920000" y="854369"/>
                  <a:pt x="6835322" y="830986"/>
                </a:cubicBezTo>
                <a:cubicBezTo>
                  <a:pt x="6835322" y="821634"/>
                  <a:pt x="6734178" y="788899"/>
                  <a:pt x="6607164" y="753826"/>
                </a:cubicBezTo>
                <a:cubicBezTo>
                  <a:pt x="6546008" y="735120"/>
                  <a:pt x="6477798" y="714075"/>
                  <a:pt x="6414288" y="695369"/>
                </a:cubicBezTo>
                <a:cubicBezTo>
                  <a:pt x="6350782" y="676663"/>
                  <a:pt x="6291976" y="657960"/>
                  <a:pt x="6249638" y="639254"/>
                </a:cubicBezTo>
                <a:cubicBezTo>
                  <a:pt x="6226116" y="636915"/>
                  <a:pt x="6322556" y="664973"/>
                  <a:pt x="6261400" y="653283"/>
                </a:cubicBezTo>
                <a:cubicBezTo>
                  <a:pt x="6042650" y="585474"/>
                  <a:pt x="5767450" y="508312"/>
                  <a:pt x="5478136" y="438165"/>
                </a:cubicBezTo>
                <a:cubicBezTo>
                  <a:pt x="5188824" y="368018"/>
                  <a:pt x="4885396" y="309564"/>
                  <a:pt x="4612548" y="274490"/>
                </a:cubicBezTo>
                <a:cubicBezTo>
                  <a:pt x="4593730" y="251107"/>
                  <a:pt x="4469068" y="227727"/>
                  <a:pt x="4313828" y="199666"/>
                </a:cubicBezTo>
                <a:cubicBezTo>
                  <a:pt x="4236206" y="185638"/>
                  <a:pt x="4149178" y="176286"/>
                  <a:pt x="4064500" y="162254"/>
                </a:cubicBezTo>
                <a:cubicBezTo>
                  <a:pt x="3979824" y="148226"/>
                  <a:pt x="3895146" y="136535"/>
                  <a:pt x="3822228" y="124845"/>
                </a:cubicBezTo>
                <a:cubicBezTo>
                  <a:pt x="3744610" y="138874"/>
                  <a:pt x="3986878" y="152903"/>
                  <a:pt x="4064500" y="180960"/>
                </a:cubicBezTo>
                <a:cubicBezTo>
                  <a:pt x="3899850" y="157580"/>
                  <a:pt x="4026866" y="204344"/>
                  <a:pt x="3732846" y="155241"/>
                </a:cubicBezTo>
                <a:cubicBezTo>
                  <a:pt x="3744610" y="162254"/>
                  <a:pt x="3732846" y="162254"/>
                  <a:pt x="3796356" y="169270"/>
                </a:cubicBezTo>
                <a:cubicBezTo>
                  <a:pt x="3634058" y="155241"/>
                  <a:pt x="3836342" y="145887"/>
                  <a:pt x="3579960" y="127181"/>
                </a:cubicBezTo>
                <a:lnTo>
                  <a:pt x="3568198" y="141212"/>
                </a:lnTo>
                <a:lnTo>
                  <a:pt x="3412956" y="106139"/>
                </a:lnTo>
                <a:cubicBezTo>
                  <a:pt x="3151870" y="92107"/>
                  <a:pt x="2909598" y="80417"/>
                  <a:pt x="2674384" y="85094"/>
                </a:cubicBezTo>
                <a:cubicBezTo>
                  <a:pt x="2439170" y="87433"/>
                  <a:pt x="2213364" y="106139"/>
                  <a:pt x="1989912" y="150564"/>
                </a:cubicBezTo>
                <a:cubicBezTo>
                  <a:pt x="1964037" y="152903"/>
                  <a:pt x="1973446" y="141212"/>
                  <a:pt x="2029897" y="129520"/>
                </a:cubicBezTo>
                <a:cubicBezTo>
                  <a:pt x="1978150" y="136535"/>
                  <a:pt x="1924052" y="145887"/>
                  <a:pt x="1869951" y="152903"/>
                </a:cubicBezTo>
                <a:cubicBezTo>
                  <a:pt x="1844079" y="157580"/>
                  <a:pt x="1815853" y="162254"/>
                  <a:pt x="1787628" y="166932"/>
                </a:cubicBezTo>
                <a:cubicBezTo>
                  <a:pt x="1759402" y="171609"/>
                  <a:pt x="1731176" y="176286"/>
                  <a:pt x="1702950" y="183299"/>
                </a:cubicBezTo>
                <a:cubicBezTo>
                  <a:pt x="1590048" y="206682"/>
                  <a:pt x="1474792" y="239417"/>
                  <a:pt x="1366593" y="286181"/>
                </a:cubicBezTo>
                <a:lnTo>
                  <a:pt x="1430102" y="272152"/>
                </a:lnTo>
                <a:cubicBezTo>
                  <a:pt x="1408932" y="279168"/>
                  <a:pt x="1387764" y="288519"/>
                  <a:pt x="1368946" y="295535"/>
                </a:cubicBezTo>
                <a:cubicBezTo>
                  <a:pt x="1350129" y="304887"/>
                  <a:pt x="1331312" y="311902"/>
                  <a:pt x="1314846" y="318916"/>
                </a:cubicBezTo>
                <a:cubicBezTo>
                  <a:pt x="1281916" y="332945"/>
                  <a:pt x="1251339" y="344637"/>
                  <a:pt x="1223114" y="356328"/>
                </a:cubicBezTo>
                <a:cubicBezTo>
                  <a:pt x="1194888" y="368018"/>
                  <a:pt x="1171367" y="377372"/>
                  <a:pt x="1145492" y="386724"/>
                </a:cubicBezTo>
                <a:cubicBezTo>
                  <a:pt x="1119620" y="398417"/>
                  <a:pt x="1096098" y="407769"/>
                  <a:pt x="1072577" y="417123"/>
                </a:cubicBezTo>
                <a:cubicBezTo>
                  <a:pt x="976138" y="459210"/>
                  <a:pt x="870293" y="501299"/>
                  <a:pt x="684472" y="627561"/>
                </a:cubicBezTo>
                <a:cubicBezTo>
                  <a:pt x="726811" y="599503"/>
                  <a:pt x="795024" y="552740"/>
                  <a:pt x="858531" y="515328"/>
                </a:cubicBezTo>
                <a:cubicBezTo>
                  <a:pt x="874994" y="505973"/>
                  <a:pt x="889110" y="496622"/>
                  <a:pt x="903223" y="487267"/>
                </a:cubicBezTo>
                <a:cubicBezTo>
                  <a:pt x="917335" y="477916"/>
                  <a:pt x="929095" y="470900"/>
                  <a:pt x="940857" y="463887"/>
                </a:cubicBezTo>
                <a:cubicBezTo>
                  <a:pt x="964378" y="449858"/>
                  <a:pt x="978491" y="438165"/>
                  <a:pt x="980842" y="431152"/>
                </a:cubicBezTo>
                <a:cubicBezTo>
                  <a:pt x="969080" y="433490"/>
                  <a:pt x="950265" y="442842"/>
                  <a:pt x="924391" y="454532"/>
                </a:cubicBezTo>
                <a:lnTo>
                  <a:pt x="911278" y="461050"/>
                </a:lnTo>
                <a:lnTo>
                  <a:pt x="929832" y="450843"/>
                </a:lnTo>
                <a:cubicBezTo>
                  <a:pt x="960556" y="434512"/>
                  <a:pt x="991428" y="418875"/>
                  <a:pt x="1020830" y="405430"/>
                </a:cubicBezTo>
                <a:cubicBezTo>
                  <a:pt x="987900" y="419459"/>
                  <a:pt x="978491" y="419459"/>
                  <a:pt x="966729" y="421798"/>
                </a:cubicBezTo>
                <a:cubicBezTo>
                  <a:pt x="1070223" y="375034"/>
                  <a:pt x="1209001" y="307225"/>
                  <a:pt x="1364242" y="258123"/>
                </a:cubicBezTo>
                <a:cubicBezTo>
                  <a:pt x="1328959" y="272152"/>
                  <a:pt x="1291325" y="286181"/>
                  <a:pt x="1256044" y="300210"/>
                </a:cubicBezTo>
                <a:cubicBezTo>
                  <a:pt x="1220760" y="314241"/>
                  <a:pt x="1185480" y="330608"/>
                  <a:pt x="1150196" y="346976"/>
                </a:cubicBezTo>
                <a:cubicBezTo>
                  <a:pt x="1173718" y="342299"/>
                  <a:pt x="1206648" y="330608"/>
                  <a:pt x="1246635" y="314241"/>
                </a:cubicBezTo>
                <a:cubicBezTo>
                  <a:pt x="1286620" y="300210"/>
                  <a:pt x="1331312" y="281504"/>
                  <a:pt x="1376002" y="265136"/>
                </a:cubicBezTo>
                <a:cubicBezTo>
                  <a:pt x="1420694" y="248769"/>
                  <a:pt x="1465383" y="230063"/>
                  <a:pt x="1505371" y="218372"/>
                </a:cubicBezTo>
                <a:cubicBezTo>
                  <a:pt x="1545356" y="206682"/>
                  <a:pt x="1580639" y="197328"/>
                  <a:pt x="1601807" y="192653"/>
                </a:cubicBezTo>
                <a:cubicBezTo>
                  <a:pt x="1594750" y="173947"/>
                  <a:pt x="1460679" y="216034"/>
                  <a:pt x="1587694" y="162254"/>
                </a:cubicBezTo>
                <a:cubicBezTo>
                  <a:pt x="1679429" y="136535"/>
                  <a:pt x="1740585" y="122506"/>
                  <a:pt x="1785274" y="115491"/>
                </a:cubicBezTo>
                <a:cubicBezTo>
                  <a:pt x="1829966" y="108475"/>
                  <a:pt x="1858192" y="106139"/>
                  <a:pt x="1884064" y="106139"/>
                </a:cubicBezTo>
                <a:cubicBezTo>
                  <a:pt x="1909939" y="106139"/>
                  <a:pt x="1935811" y="106139"/>
                  <a:pt x="1978150" y="103800"/>
                </a:cubicBezTo>
                <a:cubicBezTo>
                  <a:pt x="1999320" y="101462"/>
                  <a:pt x="2025193" y="101462"/>
                  <a:pt x="2055772" y="99123"/>
                </a:cubicBezTo>
                <a:cubicBezTo>
                  <a:pt x="2072236" y="96785"/>
                  <a:pt x="2088702" y="96785"/>
                  <a:pt x="2107519" y="94446"/>
                </a:cubicBezTo>
                <a:cubicBezTo>
                  <a:pt x="2126336" y="92107"/>
                  <a:pt x="2145153" y="92107"/>
                  <a:pt x="2168674" y="89771"/>
                </a:cubicBezTo>
                <a:lnTo>
                  <a:pt x="2107519" y="103800"/>
                </a:lnTo>
                <a:cubicBezTo>
                  <a:pt x="2222772" y="92107"/>
                  <a:pt x="2316858" y="101462"/>
                  <a:pt x="2479157" y="78079"/>
                </a:cubicBezTo>
                <a:cubicBezTo>
                  <a:pt x="2476804" y="66388"/>
                  <a:pt x="2349788" y="73404"/>
                  <a:pt x="2283928" y="73404"/>
                </a:cubicBezTo>
                <a:cubicBezTo>
                  <a:pt x="2321562" y="61711"/>
                  <a:pt x="2495621" y="80417"/>
                  <a:pt x="2620286" y="64050"/>
                </a:cubicBezTo>
                <a:cubicBezTo>
                  <a:pt x="2594411" y="61711"/>
                  <a:pt x="2556776" y="59373"/>
                  <a:pt x="2512087" y="57034"/>
                </a:cubicBezTo>
                <a:cubicBezTo>
                  <a:pt x="2467395" y="54698"/>
                  <a:pt x="2415648" y="57034"/>
                  <a:pt x="2361550" y="57034"/>
                </a:cubicBezTo>
                <a:cubicBezTo>
                  <a:pt x="2253352" y="61711"/>
                  <a:pt x="2135744" y="71066"/>
                  <a:pt x="2039306" y="87433"/>
                </a:cubicBezTo>
                <a:cubicBezTo>
                  <a:pt x="2062827" y="78079"/>
                  <a:pt x="2060476" y="73404"/>
                  <a:pt x="2032250" y="68727"/>
                </a:cubicBezTo>
                <a:cubicBezTo>
                  <a:pt x="2245706" y="40668"/>
                  <a:pt x="2467102" y="32338"/>
                  <a:pt x="2691474" y="32886"/>
                </a:cubicBezTo>
                <a:close/>
                <a:moveTo>
                  <a:pt x="2585004" y="21962"/>
                </a:moveTo>
                <a:cubicBezTo>
                  <a:pt x="2589709" y="21962"/>
                  <a:pt x="2596766" y="21962"/>
                  <a:pt x="2601468" y="21962"/>
                </a:cubicBezTo>
                <a:cubicBezTo>
                  <a:pt x="2589709" y="21962"/>
                  <a:pt x="2577947" y="24300"/>
                  <a:pt x="2561483" y="24300"/>
                </a:cubicBezTo>
                <a:cubicBezTo>
                  <a:pt x="2561483" y="24300"/>
                  <a:pt x="2570892" y="21962"/>
                  <a:pt x="2585004" y="21962"/>
                </a:cubicBezTo>
                <a:close/>
                <a:moveTo>
                  <a:pt x="2530280" y="3"/>
                </a:moveTo>
                <a:cubicBezTo>
                  <a:pt x="2591472" y="-106"/>
                  <a:pt x="2628517" y="2085"/>
                  <a:pt x="2660273" y="5593"/>
                </a:cubicBezTo>
                <a:cubicBezTo>
                  <a:pt x="2702612" y="10270"/>
                  <a:pt x="2733189" y="14947"/>
                  <a:pt x="2791991" y="24298"/>
                </a:cubicBezTo>
                <a:cubicBezTo>
                  <a:pt x="2752006" y="19621"/>
                  <a:pt x="2695554" y="19621"/>
                  <a:pt x="2646161" y="19621"/>
                </a:cubicBezTo>
                <a:cubicBezTo>
                  <a:pt x="2629694" y="19621"/>
                  <a:pt x="2615581" y="21960"/>
                  <a:pt x="2601469" y="21960"/>
                </a:cubicBezTo>
                <a:cubicBezTo>
                  <a:pt x="2723780" y="12608"/>
                  <a:pt x="2704963" y="10270"/>
                  <a:pt x="2643807" y="7931"/>
                </a:cubicBezTo>
                <a:cubicBezTo>
                  <a:pt x="2582651" y="3254"/>
                  <a:pt x="2474453" y="3254"/>
                  <a:pt x="2460340" y="915"/>
                </a:cubicBezTo>
                <a:cubicBezTo>
                  <a:pt x="2486802" y="331"/>
                  <a:pt x="2509883" y="39"/>
                  <a:pt x="2530280" y="3"/>
                </a:cubicBezTo>
                <a:close/>
              </a:path>
            </a:pathLst>
          </a:custGeom>
          <a:solidFill>
            <a:srgbClr val="F7B204"/>
          </a:solidFill>
          <a:ln w="9525"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73A4A"/>
              </a:solidFill>
              <a:effectLst/>
              <a:uLnTx/>
              <a:uFillTx/>
              <a:latin typeface="Jura" pitchFamily="2" charset="0"/>
            </a:endParaRPr>
          </a:p>
        </p:txBody>
      </p:sp>
      <p:pic>
        <p:nvPicPr>
          <p:cNvPr id="9" name="Picture 8" descr="A black background with blue text&#10;&#10;Description automatically generated">
            <a:extLst>
              <a:ext uri="{FF2B5EF4-FFF2-40B4-BE49-F238E27FC236}">
                <a16:creationId xmlns:a16="http://schemas.microsoft.com/office/drawing/2014/main" id="{D7999A75-70F2-061D-0F10-D0A3574FE908}"/>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16380965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239C10A-8A24-49AA-B8B4-A94CB435D814}"/>
              </a:ext>
            </a:extLst>
          </p:cNvPr>
          <p:cNvSpPr>
            <a:spLocks noGrp="1"/>
          </p:cNvSpPr>
          <p:nvPr>
            <p:ph idx="1"/>
          </p:nvPr>
        </p:nvSpPr>
        <p:spPr>
          <a:xfrm>
            <a:off x="838200" y="2265286"/>
            <a:ext cx="10515600" cy="2647141"/>
          </a:xfrm>
        </p:spPr>
        <p:txBody>
          <a:bodyPr>
            <a:normAutofit fontScale="92500"/>
          </a:bodyPr>
          <a:lstStyle/>
          <a:p>
            <a:pPr marL="0" indent="0" algn="just">
              <a:buNone/>
            </a:pPr>
            <a:r>
              <a:rPr lang="en-US" sz="2400" dirty="0">
                <a:latin typeface="Century Gothic" panose="020B0502020202020204" pitchFamily="34" charset="0"/>
              </a:rPr>
              <a:t>Electronic evidence can be relied on if the party who alleges has inter alia established its authenticity and the opposite party has not produced any proof of tampering. </a:t>
            </a:r>
          </a:p>
          <a:p>
            <a:pPr marL="0" indent="0" algn="just">
              <a:buNone/>
            </a:pPr>
            <a:endParaRPr lang="en-US" sz="2400" dirty="0">
              <a:latin typeface="Century Gothic" panose="020B0502020202020204" pitchFamily="34" charset="0"/>
            </a:endParaRPr>
          </a:p>
          <a:p>
            <a:pPr marL="0" indent="0" algn="just">
              <a:buNone/>
            </a:pPr>
            <a:r>
              <a:rPr lang="en-US" sz="2400" i="1" dirty="0">
                <a:latin typeface="Century Gothic" panose="020B0502020202020204" pitchFamily="34" charset="0"/>
              </a:rPr>
              <a:t>In</a:t>
            </a:r>
            <a:r>
              <a:rPr lang="en-US" sz="2400" b="1" i="1" dirty="0">
                <a:latin typeface="Century Gothic" panose="020B0502020202020204" pitchFamily="34" charset="0"/>
              </a:rPr>
              <a:t> Uganda vs Sserunkuma &amp; 8 Others</a:t>
            </a:r>
            <a:r>
              <a:rPr lang="en-US" sz="2400" b="1" dirty="0">
                <a:latin typeface="Century Gothic" panose="020B0502020202020204" pitchFamily="34" charset="0"/>
              </a:rPr>
              <a:t> HC CR SC 15/2013 </a:t>
            </a:r>
            <a:r>
              <a:rPr lang="en-US" sz="2400" dirty="0">
                <a:latin typeface="Century Gothic" panose="020B0502020202020204" pitchFamily="34" charset="0"/>
              </a:rPr>
              <a:t>the Court held that; “The authenticity and integrity of electronic evidence is not in question until the party suggesting otherwise can produce evidence to say so.”</a:t>
            </a:r>
            <a:endParaRPr lang="en-US" sz="2400" dirty="0"/>
          </a:p>
        </p:txBody>
      </p:sp>
      <p:grpSp>
        <p:nvGrpSpPr>
          <p:cNvPr id="4" name="Google Shape;12022;p92">
            <a:extLst>
              <a:ext uri="{FF2B5EF4-FFF2-40B4-BE49-F238E27FC236}">
                <a16:creationId xmlns:a16="http://schemas.microsoft.com/office/drawing/2014/main" id="{8C538369-B005-548B-ED05-CF5947771299}"/>
              </a:ext>
            </a:extLst>
          </p:cNvPr>
          <p:cNvGrpSpPr/>
          <p:nvPr/>
        </p:nvGrpSpPr>
        <p:grpSpPr>
          <a:xfrm rot="10800000">
            <a:off x="142875" y="242888"/>
            <a:ext cx="2499325" cy="1702685"/>
            <a:chOff x="4126815" y="2760704"/>
            <a:chExt cx="380393" cy="363118"/>
          </a:xfrm>
          <a:solidFill>
            <a:srgbClr val="FFC000"/>
          </a:solidFill>
        </p:grpSpPr>
        <p:sp>
          <p:nvSpPr>
            <p:cNvPr id="5" name="Google Shape;12023;p92">
              <a:extLst>
                <a:ext uri="{FF2B5EF4-FFF2-40B4-BE49-F238E27FC236}">
                  <a16:creationId xmlns:a16="http://schemas.microsoft.com/office/drawing/2014/main" id="{CB66AAC6-D86F-FC11-0FE9-3B644C2995C6}"/>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endParaRPr sz="2400" dirty="0"/>
            </a:p>
          </p:txBody>
        </p:sp>
        <p:sp>
          <p:nvSpPr>
            <p:cNvPr id="6" name="Google Shape;12024;p92">
              <a:extLst>
                <a:ext uri="{FF2B5EF4-FFF2-40B4-BE49-F238E27FC236}">
                  <a16:creationId xmlns:a16="http://schemas.microsoft.com/office/drawing/2014/main" id="{13E9FA60-EA8B-4E57-D94A-CA93E391A476}"/>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endParaRPr sz="2400"/>
            </a:p>
          </p:txBody>
        </p:sp>
        <p:sp>
          <p:nvSpPr>
            <p:cNvPr id="7" name="Google Shape;12025;p92">
              <a:extLst>
                <a:ext uri="{FF2B5EF4-FFF2-40B4-BE49-F238E27FC236}">
                  <a16:creationId xmlns:a16="http://schemas.microsoft.com/office/drawing/2014/main" id="{319F0E7F-1426-D502-1C45-2CA0FEF97FDB}"/>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8" name="Google Shape;12026;p92">
              <a:extLst>
                <a:ext uri="{FF2B5EF4-FFF2-40B4-BE49-F238E27FC236}">
                  <a16:creationId xmlns:a16="http://schemas.microsoft.com/office/drawing/2014/main" id="{3BB7F783-4DAE-8ACA-CA5C-82C6A35EF7A4}"/>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endParaRPr sz="2400" dirty="0"/>
            </a:p>
          </p:txBody>
        </p:sp>
      </p:grpSp>
      <p:sp>
        <p:nvSpPr>
          <p:cNvPr id="10" name="Freeform 9">
            <a:extLst>
              <a:ext uri="{FF2B5EF4-FFF2-40B4-BE49-F238E27FC236}">
                <a16:creationId xmlns:a16="http://schemas.microsoft.com/office/drawing/2014/main" id="{6E24A59F-66DC-E45A-93AB-BD794244A7DB}"/>
              </a:ext>
            </a:extLst>
          </p:cNvPr>
          <p:cNvSpPr/>
          <p:nvPr/>
        </p:nvSpPr>
        <p:spPr>
          <a:xfrm>
            <a:off x="4425821" y="1111963"/>
            <a:ext cx="974120" cy="833611"/>
          </a:xfrm>
          <a:custGeom>
            <a:avLst/>
            <a:gdLst>
              <a:gd name="connsiteX0" fmla="*/ 560145 w 1948239"/>
              <a:gd name="connsiteY0" fmla="*/ 1648531 h 1667221"/>
              <a:gd name="connsiteX1" fmla="*/ 582677 w 1948239"/>
              <a:gd name="connsiteY1" fmla="*/ 1650706 h 1667221"/>
              <a:gd name="connsiteX2" fmla="*/ 575942 w 1948239"/>
              <a:gd name="connsiteY2" fmla="*/ 1650697 h 1667221"/>
              <a:gd name="connsiteX3" fmla="*/ 547629 w 1948239"/>
              <a:gd name="connsiteY3" fmla="*/ 1647322 h 1667221"/>
              <a:gd name="connsiteX4" fmla="*/ 558291 w 1948239"/>
              <a:gd name="connsiteY4" fmla="*/ 1648276 h 1667221"/>
              <a:gd name="connsiteX5" fmla="*/ 560145 w 1948239"/>
              <a:gd name="connsiteY5" fmla="*/ 1648531 h 1667221"/>
              <a:gd name="connsiteX6" fmla="*/ 1035048 w 1948239"/>
              <a:gd name="connsiteY6" fmla="*/ 1645899 h 1667221"/>
              <a:gd name="connsiteX7" fmla="*/ 1002074 w 1948239"/>
              <a:gd name="connsiteY7" fmla="*/ 1655848 h 1667221"/>
              <a:gd name="connsiteX8" fmla="*/ 959066 w 1948239"/>
              <a:gd name="connsiteY8" fmla="*/ 1665798 h 1667221"/>
              <a:gd name="connsiteX9" fmla="*/ 1035048 w 1948239"/>
              <a:gd name="connsiteY9" fmla="*/ 1645899 h 1667221"/>
              <a:gd name="connsiteX10" fmla="*/ 1139699 w 1948239"/>
              <a:gd name="connsiteY10" fmla="*/ 1628844 h 1667221"/>
              <a:gd name="connsiteX11" fmla="*/ 1137849 w 1948239"/>
              <a:gd name="connsiteY11" fmla="*/ 1630679 h 1667221"/>
              <a:gd name="connsiteX12" fmla="*/ 1135061 w 1948239"/>
              <a:gd name="connsiteY12" fmla="*/ 1629244 h 1667221"/>
              <a:gd name="connsiteX13" fmla="*/ 1057984 w 1948239"/>
              <a:gd name="connsiteY13" fmla="*/ 1590468 h 1667221"/>
              <a:gd name="connsiteX14" fmla="*/ 1000641 w 1948239"/>
              <a:gd name="connsiteY14" fmla="*/ 1600418 h 1667221"/>
              <a:gd name="connsiteX15" fmla="*/ 1090957 w 1948239"/>
              <a:gd name="connsiteY15" fmla="*/ 1596154 h 1667221"/>
              <a:gd name="connsiteX16" fmla="*/ 1059418 w 1948239"/>
              <a:gd name="connsiteY16" fmla="*/ 1597575 h 1667221"/>
              <a:gd name="connsiteX17" fmla="*/ 1066585 w 1948239"/>
              <a:gd name="connsiteY17" fmla="*/ 1596154 h 1667221"/>
              <a:gd name="connsiteX18" fmla="*/ 642245 w 1948239"/>
              <a:gd name="connsiteY18" fmla="*/ 1576256 h 1667221"/>
              <a:gd name="connsiteX19" fmla="*/ 666617 w 1948239"/>
              <a:gd name="connsiteY19" fmla="*/ 1591890 h 1667221"/>
              <a:gd name="connsiteX20" fmla="*/ 650846 w 1948239"/>
              <a:gd name="connsiteY20" fmla="*/ 1590468 h 1667221"/>
              <a:gd name="connsiteX21" fmla="*/ 695288 w 1948239"/>
              <a:gd name="connsiteY21" fmla="*/ 1606103 h 1667221"/>
              <a:gd name="connsiteX22" fmla="*/ 675218 w 1948239"/>
              <a:gd name="connsiteY22" fmla="*/ 1603261 h 1667221"/>
              <a:gd name="connsiteX23" fmla="*/ 683820 w 1948239"/>
              <a:gd name="connsiteY23" fmla="*/ 1587625 h 1667221"/>
              <a:gd name="connsiteX24" fmla="*/ 642245 w 1948239"/>
              <a:gd name="connsiteY24" fmla="*/ 1576256 h 1667221"/>
              <a:gd name="connsiteX25" fmla="*/ 718987 w 1948239"/>
              <a:gd name="connsiteY25" fmla="*/ 1574456 h 1667221"/>
              <a:gd name="connsiteX26" fmla="*/ 702455 w 1948239"/>
              <a:gd name="connsiteY26" fmla="*/ 1577676 h 1667221"/>
              <a:gd name="connsiteX27" fmla="*/ 754064 w 1948239"/>
              <a:gd name="connsiteY27" fmla="*/ 1589047 h 1667221"/>
              <a:gd name="connsiteX28" fmla="*/ 718987 w 1948239"/>
              <a:gd name="connsiteY28" fmla="*/ 1574456 h 1667221"/>
              <a:gd name="connsiteX29" fmla="*/ 381333 w 1948239"/>
              <a:gd name="connsiteY29" fmla="*/ 1556357 h 1667221"/>
              <a:gd name="connsiteX30" fmla="*/ 447278 w 1948239"/>
              <a:gd name="connsiteY30" fmla="*/ 1577676 h 1667221"/>
              <a:gd name="connsiteX31" fmla="*/ 381333 w 1948239"/>
              <a:gd name="connsiteY31" fmla="*/ 1556357 h 1667221"/>
              <a:gd name="connsiteX32" fmla="*/ 1409212 w 1948239"/>
              <a:gd name="connsiteY32" fmla="*/ 1519401 h 1667221"/>
              <a:gd name="connsiteX33" fmla="*/ 1384841 w 1948239"/>
              <a:gd name="connsiteY33" fmla="*/ 1533615 h 1667221"/>
              <a:gd name="connsiteX34" fmla="*/ 1402044 w 1948239"/>
              <a:gd name="connsiteY34" fmla="*/ 1532194 h 1667221"/>
              <a:gd name="connsiteX35" fmla="*/ 290257 w 1948239"/>
              <a:gd name="connsiteY35" fmla="*/ 1489287 h 1667221"/>
              <a:gd name="connsiteX36" fmla="*/ 288151 w 1948239"/>
              <a:gd name="connsiteY36" fmla="*/ 1495239 h 1667221"/>
              <a:gd name="connsiteX37" fmla="*/ 329724 w 1948239"/>
              <a:gd name="connsiteY37" fmla="*/ 1529351 h 1667221"/>
              <a:gd name="connsiteX38" fmla="*/ 346927 w 1948239"/>
              <a:gd name="connsiteY38" fmla="*/ 1525088 h 1667221"/>
              <a:gd name="connsiteX39" fmla="*/ 319690 w 1948239"/>
              <a:gd name="connsiteY39" fmla="*/ 1498082 h 1667221"/>
              <a:gd name="connsiteX40" fmla="*/ 290257 w 1948239"/>
              <a:gd name="connsiteY40" fmla="*/ 1489287 h 1667221"/>
              <a:gd name="connsiteX41" fmla="*/ 1306498 w 1948239"/>
              <a:gd name="connsiteY41" fmla="*/ 1488997 h 1667221"/>
              <a:gd name="connsiteX42" fmla="*/ 1287357 w 1948239"/>
              <a:gd name="connsiteY42" fmla="*/ 1493818 h 1667221"/>
              <a:gd name="connsiteX43" fmla="*/ 1284179 w 1948239"/>
              <a:gd name="connsiteY43" fmla="*/ 1494378 h 1667221"/>
              <a:gd name="connsiteX44" fmla="*/ 1285924 w 1948239"/>
              <a:gd name="connsiteY44" fmla="*/ 1492396 h 1667221"/>
              <a:gd name="connsiteX45" fmla="*/ 1437884 w 1948239"/>
              <a:gd name="connsiteY45" fmla="*/ 1485290 h 1667221"/>
              <a:gd name="connsiteX46" fmla="*/ 1400611 w 1948239"/>
              <a:gd name="connsiteY46" fmla="*/ 1506610 h 1667221"/>
              <a:gd name="connsiteX47" fmla="*/ 1361903 w 1948239"/>
              <a:gd name="connsiteY47" fmla="*/ 1516560 h 1667221"/>
              <a:gd name="connsiteX48" fmla="*/ 1437884 w 1948239"/>
              <a:gd name="connsiteY48" fmla="*/ 1485290 h 1667221"/>
              <a:gd name="connsiteX49" fmla="*/ 1389142 w 1948239"/>
              <a:gd name="connsiteY49" fmla="*/ 1442650 h 1667221"/>
              <a:gd name="connsiteX50" fmla="*/ 1388971 w 1948239"/>
              <a:gd name="connsiteY50" fmla="*/ 1442811 h 1667221"/>
              <a:gd name="connsiteX51" fmla="*/ 1376239 w 1948239"/>
              <a:gd name="connsiteY51" fmla="*/ 1451178 h 1667221"/>
              <a:gd name="connsiteX52" fmla="*/ 1375386 w 1948239"/>
              <a:gd name="connsiteY52" fmla="*/ 1449993 h 1667221"/>
              <a:gd name="connsiteX53" fmla="*/ 1493793 w 1948239"/>
              <a:gd name="connsiteY53" fmla="*/ 1441229 h 1667221"/>
              <a:gd name="connsiteX54" fmla="*/ 1467988 w 1948239"/>
              <a:gd name="connsiteY54" fmla="*/ 1455442 h 1667221"/>
              <a:gd name="connsiteX55" fmla="*/ 1447918 w 1948239"/>
              <a:gd name="connsiteY55" fmla="*/ 1461128 h 1667221"/>
              <a:gd name="connsiteX56" fmla="*/ 1435017 w 1948239"/>
              <a:gd name="connsiteY56" fmla="*/ 1468233 h 1667221"/>
              <a:gd name="connsiteX57" fmla="*/ 1449353 w 1948239"/>
              <a:gd name="connsiteY57" fmla="*/ 1461128 h 1667221"/>
              <a:gd name="connsiteX58" fmla="*/ 1493793 w 1948239"/>
              <a:gd name="connsiteY58" fmla="*/ 1441229 h 1667221"/>
              <a:gd name="connsiteX59" fmla="*/ 1386812 w 1948239"/>
              <a:gd name="connsiteY59" fmla="*/ 1428968 h 1667221"/>
              <a:gd name="connsiteX60" fmla="*/ 1392008 w 1948239"/>
              <a:gd name="connsiteY60" fmla="*/ 1432699 h 1667221"/>
              <a:gd name="connsiteX61" fmla="*/ 1371938 w 1948239"/>
              <a:gd name="connsiteY61" fmla="*/ 1432699 h 1667221"/>
              <a:gd name="connsiteX62" fmla="*/ 1386812 w 1948239"/>
              <a:gd name="connsiteY62" fmla="*/ 1428968 h 1667221"/>
              <a:gd name="connsiteX63" fmla="*/ 1629984 w 1948239"/>
              <a:gd name="connsiteY63" fmla="*/ 1402852 h 1667221"/>
              <a:gd name="connsiteX64" fmla="*/ 1624252 w 1948239"/>
              <a:gd name="connsiteY64" fmla="*/ 1405694 h 1667221"/>
              <a:gd name="connsiteX65" fmla="*/ 1627116 w 1948239"/>
              <a:gd name="connsiteY65" fmla="*/ 1404273 h 1667221"/>
              <a:gd name="connsiteX66" fmla="*/ 1629984 w 1948239"/>
              <a:gd name="connsiteY66" fmla="*/ 1402852 h 1667221"/>
              <a:gd name="connsiteX67" fmla="*/ 1506695 w 1948239"/>
              <a:gd name="connsiteY67" fmla="*/ 1361633 h 1667221"/>
              <a:gd name="connsiteX68" fmla="*/ 1506695 w 1948239"/>
              <a:gd name="connsiteY68" fmla="*/ 1367318 h 1667221"/>
              <a:gd name="connsiteX69" fmla="*/ 1506695 w 1948239"/>
              <a:gd name="connsiteY69" fmla="*/ 1361633 h 1667221"/>
              <a:gd name="connsiteX70" fmla="*/ 78422 w 1948239"/>
              <a:gd name="connsiteY70" fmla="*/ 1263629 h 1667221"/>
              <a:gd name="connsiteX71" fmla="*/ 75981 w 1948239"/>
              <a:gd name="connsiteY71" fmla="*/ 1266404 h 1667221"/>
              <a:gd name="connsiteX72" fmla="*/ 90316 w 1948239"/>
              <a:gd name="connsiteY72" fmla="*/ 1304781 h 1667221"/>
              <a:gd name="connsiteX73" fmla="*/ 110387 w 1948239"/>
              <a:gd name="connsiteY73" fmla="*/ 1326100 h 1667221"/>
              <a:gd name="connsiteX74" fmla="*/ 100351 w 1948239"/>
              <a:gd name="connsiteY74" fmla="*/ 1303360 h 1667221"/>
              <a:gd name="connsiteX75" fmla="*/ 94616 w 1948239"/>
              <a:gd name="connsiteY75" fmla="*/ 1291989 h 1667221"/>
              <a:gd name="connsiteX76" fmla="*/ 90316 w 1948239"/>
              <a:gd name="connsiteY76" fmla="*/ 1280618 h 1667221"/>
              <a:gd name="connsiteX77" fmla="*/ 78422 w 1948239"/>
              <a:gd name="connsiteY77" fmla="*/ 1263629 h 1667221"/>
              <a:gd name="connsiteX78" fmla="*/ 22938 w 1948239"/>
              <a:gd name="connsiteY78" fmla="*/ 1131378 h 1667221"/>
              <a:gd name="connsiteX79" fmla="*/ 31539 w 1948239"/>
              <a:gd name="connsiteY79" fmla="*/ 1193917 h 1667221"/>
              <a:gd name="connsiteX80" fmla="*/ 24372 w 1948239"/>
              <a:gd name="connsiteY80" fmla="*/ 1162647 h 1667221"/>
              <a:gd name="connsiteX81" fmla="*/ 22938 w 1948239"/>
              <a:gd name="connsiteY81" fmla="*/ 1131378 h 1667221"/>
              <a:gd name="connsiteX82" fmla="*/ 733993 w 1948239"/>
              <a:gd name="connsiteY82" fmla="*/ 1124271 h 1667221"/>
              <a:gd name="connsiteX83" fmla="*/ 733993 w 1948239"/>
              <a:gd name="connsiteY83" fmla="*/ 1125692 h 1667221"/>
              <a:gd name="connsiteX84" fmla="*/ 729693 w 1948239"/>
              <a:gd name="connsiteY84" fmla="*/ 1127115 h 1667221"/>
              <a:gd name="connsiteX85" fmla="*/ 733993 w 1948239"/>
              <a:gd name="connsiteY85" fmla="*/ 1124271 h 1667221"/>
              <a:gd name="connsiteX86" fmla="*/ 759799 w 1948239"/>
              <a:gd name="connsiteY86" fmla="*/ 1122850 h 1667221"/>
              <a:gd name="connsiteX87" fmla="*/ 759799 w 1948239"/>
              <a:gd name="connsiteY87" fmla="*/ 1125693 h 1667221"/>
              <a:gd name="connsiteX88" fmla="*/ 748331 w 1948239"/>
              <a:gd name="connsiteY88" fmla="*/ 1128536 h 1667221"/>
              <a:gd name="connsiteX89" fmla="*/ 746896 w 1948239"/>
              <a:gd name="connsiteY89" fmla="*/ 1128536 h 1667221"/>
              <a:gd name="connsiteX90" fmla="*/ 745781 w 1948239"/>
              <a:gd name="connsiteY90" fmla="*/ 1134856 h 1667221"/>
              <a:gd name="connsiteX91" fmla="*/ 745642 w 1948239"/>
              <a:gd name="connsiteY91" fmla="*/ 1135643 h 1667221"/>
              <a:gd name="connsiteX92" fmla="*/ 749763 w 1948239"/>
              <a:gd name="connsiteY92" fmla="*/ 1142749 h 1667221"/>
              <a:gd name="connsiteX93" fmla="*/ 749763 w 1948239"/>
              <a:gd name="connsiteY93" fmla="*/ 1139907 h 1667221"/>
              <a:gd name="connsiteX94" fmla="*/ 751198 w 1948239"/>
              <a:gd name="connsiteY94" fmla="*/ 1137064 h 1667221"/>
              <a:gd name="connsiteX95" fmla="*/ 751198 w 1948239"/>
              <a:gd name="connsiteY95" fmla="*/ 1138485 h 1667221"/>
              <a:gd name="connsiteX96" fmla="*/ 761232 w 1948239"/>
              <a:gd name="connsiteY96" fmla="*/ 1131378 h 1667221"/>
              <a:gd name="connsiteX97" fmla="*/ 758365 w 1948239"/>
              <a:gd name="connsiteY97" fmla="*/ 1138485 h 1667221"/>
              <a:gd name="connsiteX98" fmla="*/ 769834 w 1948239"/>
              <a:gd name="connsiteY98" fmla="*/ 1127114 h 1667221"/>
              <a:gd name="connsiteX99" fmla="*/ 759799 w 1948239"/>
              <a:gd name="connsiteY99" fmla="*/ 1122850 h 1667221"/>
              <a:gd name="connsiteX100" fmla="*/ 728261 w 1948239"/>
              <a:gd name="connsiteY100" fmla="*/ 1121429 h 1667221"/>
              <a:gd name="connsiteX101" fmla="*/ 725393 w 1948239"/>
              <a:gd name="connsiteY101" fmla="*/ 1128536 h 1667221"/>
              <a:gd name="connsiteX102" fmla="*/ 722526 w 1948239"/>
              <a:gd name="connsiteY102" fmla="*/ 1122850 h 1667221"/>
              <a:gd name="connsiteX103" fmla="*/ 711056 w 1948239"/>
              <a:gd name="connsiteY103" fmla="*/ 1118586 h 1667221"/>
              <a:gd name="connsiteX104" fmla="*/ 711056 w 1948239"/>
              <a:gd name="connsiteY104" fmla="*/ 1128537 h 1667221"/>
              <a:gd name="connsiteX105" fmla="*/ 711056 w 1948239"/>
              <a:gd name="connsiteY105" fmla="*/ 1128536 h 1667221"/>
              <a:gd name="connsiteX106" fmla="*/ 94616 w 1948239"/>
              <a:gd name="connsiteY106" fmla="*/ 1111480 h 1667221"/>
              <a:gd name="connsiteX107" fmla="*/ 101785 w 1948239"/>
              <a:gd name="connsiteY107" fmla="*/ 1149856 h 1667221"/>
              <a:gd name="connsiteX108" fmla="*/ 94616 w 1948239"/>
              <a:gd name="connsiteY108" fmla="*/ 1111480 h 1667221"/>
              <a:gd name="connsiteX109" fmla="*/ 787396 w 1948239"/>
              <a:gd name="connsiteY109" fmla="*/ 1107039 h 1667221"/>
              <a:gd name="connsiteX110" fmla="*/ 787685 w 1948239"/>
              <a:gd name="connsiteY110" fmla="*/ 1107095 h 1667221"/>
              <a:gd name="connsiteX111" fmla="*/ 787574 w 1948239"/>
              <a:gd name="connsiteY111" fmla="*/ 1107216 h 1667221"/>
              <a:gd name="connsiteX112" fmla="*/ 781302 w 1948239"/>
              <a:gd name="connsiteY112" fmla="*/ 1108638 h 1667221"/>
              <a:gd name="connsiteX113" fmla="*/ 787396 w 1948239"/>
              <a:gd name="connsiteY113" fmla="*/ 1107039 h 1667221"/>
              <a:gd name="connsiteX114" fmla="*/ 736862 w 1948239"/>
              <a:gd name="connsiteY114" fmla="*/ 1098688 h 1667221"/>
              <a:gd name="connsiteX115" fmla="*/ 732560 w 1948239"/>
              <a:gd name="connsiteY115" fmla="*/ 1118586 h 1667221"/>
              <a:gd name="connsiteX116" fmla="*/ 726826 w 1948239"/>
              <a:gd name="connsiteY116" fmla="*/ 1107215 h 1667221"/>
              <a:gd name="connsiteX117" fmla="*/ 736862 w 1948239"/>
              <a:gd name="connsiteY117" fmla="*/ 1098688 h 1667221"/>
              <a:gd name="connsiteX118" fmla="*/ 799940 w 1948239"/>
              <a:gd name="connsiteY118" fmla="*/ 1080212 h 1667221"/>
              <a:gd name="connsiteX119" fmla="*/ 797072 w 1948239"/>
              <a:gd name="connsiteY119" fmla="*/ 1084475 h 1667221"/>
              <a:gd name="connsiteX120" fmla="*/ 807107 w 1948239"/>
              <a:gd name="connsiteY120" fmla="*/ 1087317 h 1667221"/>
              <a:gd name="connsiteX121" fmla="*/ 766786 w 1948239"/>
              <a:gd name="connsiteY121" fmla="*/ 1077545 h 1667221"/>
              <a:gd name="connsiteX122" fmla="*/ 779867 w 1948239"/>
              <a:gd name="connsiteY122" fmla="*/ 1080209 h 1667221"/>
              <a:gd name="connsiteX123" fmla="*/ 772700 w 1948239"/>
              <a:gd name="connsiteY123" fmla="*/ 1085896 h 1667221"/>
              <a:gd name="connsiteX124" fmla="*/ 756930 w 1948239"/>
              <a:gd name="connsiteY124" fmla="*/ 1080209 h 1667221"/>
              <a:gd name="connsiteX125" fmla="*/ 766786 w 1948239"/>
              <a:gd name="connsiteY125" fmla="*/ 1077545 h 1667221"/>
              <a:gd name="connsiteX126" fmla="*/ 107519 w 1948239"/>
              <a:gd name="connsiteY126" fmla="*/ 1061734 h 1667221"/>
              <a:gd name="connsiteX127" fmla="*/ 101785 w 1948239"/>
              <a:gd name="connsiteY127" fmla="*/ 1114323 h 1667221"/>
              <a:gd name="connsiteX128" fmla="*/ 107519 w 1948239"/>
              <a:gd name="connsiteY128" fmla="*/ 1061734 h 1667221"/>
              <a:gd name="connsiteX129" fmla="*/ 1770474 w 1948239"/>
              <a:gd name="connsiteY129" fmla="*/ 1036149 h 1667221"/>
              <a:gd name="connsiteX130" fmla="*/ 1774776 w 1948239"/>
              <a:gd name="connsiteY130" fmla="*/ 1040413 h 1667221"/>
              <a:gd name="connsiteX131" fmla="*/ 1771907 w 1948239"/>
              <a:gd name="connsiteY131" fmla="*/ 1044677 h 1667221"/>
              <a:gd name="connsiteX132" fmla="*/ 1627116 w 1948239"/>
              <a:gd name="connsiteY132" fmla="*/ 1027621 h 1667221"/>
              <a:gd name="connsiteX133" fmla="*/ 1654355 w 1948239"/>
              <a:gd name="connsiteY133" fmla="*/ 1044676 h 1667221"/>
              <a:gd name="connsiteX134" fmla="*/ 1627116 w 1948239"/>
              <a:gd name="connsiteY134" fmla="*/ 1027621 h 1667221"/>
              <a:gd name="connsiteX135" fmla="*/ 1580704 w 1948239"/>
              <a:gd name="connsiteY135" fmla="*/ 1027620 h 1667221"/>
              <a:gd name="connsiteX136" fmla="*/ 1582676 w 1948239"/>
              <a:gd name="connsiteY136" fmla="*/ 1030462 h 1667221"/>
              <a:gd name="connsiteX137" fmla="*/ 1575507 w 1948239"/>
              <a:gd name="connsiteY137" fmla="*/ 1029042 h 1667221"/>
              <a:gd name="connsiteX138" fmla="*/ 1580704 w 1948239"/>
              <a:gd name="connsiteY138" fmla="*/ 1027620 h 1667221"/>
              <a:gd name="connsiteX139" fmla="*/ 822877 w 1948239"/>
              <a:gd name="connsiteY139" fmla="*/ 1024780 h 1667221"/>
              <a:gd name="connsiteX140" fmla="*/ 824310 w 1948239"/>
              <a:gd name="connsiteY140" fmla="*/ 1030464 h 1667221"/>
              <a:gd name="connsiteX141" fmla="*/ 827177 w 1948239"/>
              <a:gd name="connsiteY141" fmla="*/ 1029044 h 1667221"/>
              <a:gd name="connsiteX142" fmla="*/ 1625683 w 1948239"/>
              <a:gd name="connsiteY142" fmla="*/ 1014829 h 1667221"/>
              <a:gd name="connsiteX143" fmla="*/ 1631417 w 1948239"/>
              <a:gd name="connsiteY143" fmla="*/ 1016250 h 1667221"/>
              <a:gd name="connsiteX144" fmla="*/ 1628550 w 1948239"/>
              <a:gd name="connsiteY144" fmla="*/ 1021936 h 1667221"/>
              <a:gd name="connsiteX145" fmla="*/ 1577119 w 1948239"/>
              <a:gd name="connsiteY145" fmla="*/ 1012873 h 1667221"/>
              <a:gd name="connsiteX146" fmla="*/ 1584108 w 1948239"/>
              <a:gd name="connsiteY146" fmla="*/ 1017670 h 1667221"/>
              <a:gd name="connsiteX147" fmla="*/ 1571205 w 1948239"/>
              <a:gd name="connsiteY147" fmla="*/ 1013406 h 1667221"/>
              <a:gd name="connsiteX148" fmla="*/ 1577119 w 1948239"/>
              <a:gd name="connsiteY148" fmla="*/ 1012873 h 1667221"/>
              <a:gd name="connsiteX149" fmla="*/ 1632850 w 1948239"/>
              <a:gd name="connsiteY149" fmla="*/ 1002038 h 1667221"/>
              <a:gd name="connsiteX150" fmla="*/ 1641452 w 1948239"/>
              <a:gd name="connsiteY150" fmla="*/ 1010566 h 1667221"/>
              <a:gd name="connsiteX151" fmla="*/ 1632850 w 1948239"/>
              <a:gd name="connsiteY151" fmla="*/ 1002038 h 1667221"/>
              <a:gd name="connsiteX152" fmla="*/ 800835 w 1948239"/>
              <a:gd name="connsiteY152" fmla="*/ 993864 h 1667221"/>
              <a:gd name="connsiteX153" fmla="*/ 809974 w 1948239"/>
              <a:gd name="connsiteY153" fmla="*/ 996351 h 1667221"/>
              <a:gd name="connsiteX154" fmla="*/ 809975 w 1948239"/>
              <a:gd name="connsiteY154" fmla="*/ 996351 h 1667221"/>
              <a:gd name="connsiteX155" fmla="*/ 797071 w 1948239"/>
              <a:gd name="connsiteY155" fmla="*/ 997772 h 1667221"/>
              <a:gd name="connsiteX156" fmla="*/ 800835 w 1948239"/>
              <a:gd name="connsiteY156" fmla="*/ 993864 h 1667221"/>
              <a:gd name="connsiteX157" fmla="*/ 1500961 w 1948239"/>
              <a:gd name="connsiteY157" fmla="*/ 979296 h 1667221"/>
              <a:gd name="connsiteX158" fmla="*/ 1510997 w 1948239"/>
              <a:gd name="connsiteY158" fmla="*/ 986403 h 1667221"/>
              <a:gd name="connsiteX159" fmla="*/ 1508129 w 1948239"/>
              <a:gd name="connsiteY159" fmla="*/ 1003458 h 1667221"/>
              <a:gd name="connsiteX160" fmla="*/ 1500961 w 1948239"/>
              <a:gd name="connsiteY160" fmla="*/ 979296 h 1667221"/>
              <a:gd name="connsiteX161" fmla="*/ 851549 w 1948239"/>
              <a:gd name="connsiteY161" fmla="*/ 970769 h 1667221"/>
              <a:gd name="connsiteX162" fmla="*/ 847247 w 1948239"/>
              <a:gd name="connsiteY162" fmla="*/ 994931 h 1667221"/>
              <a:gd name="connsiteX163" fmla="*/ 865884 w 1948239"/>
              <a:gd name="connsiteY163" fmla="*/ 996352 h 1667221"/>
              <a:gd name="connsiteX164" fmla="*/ 864450 w 1948239"/>
              <a:gd name="connsiteY164" fmla="*/ 979296 h 1667221"/>
              <a:gd name="connsiteX165" fmla="*/ 855849 w 1948239"/>
              <a:gd name="connsiteY165" fmla="*/ 980717 h 1667221"/>
              <a:gd name="connsiteX166" fmla="*/ 857283 w 1948239"/>
              <a:gd name="connsiteY166" fmla="*/ 973612 h 1667221"/>
              <a:gd name="connsiteX167" fmla="*/ 851549 w 1948239"/>
              <a:gd name="connsiteY167" fmla="*/ 970769 h 1667221"/>
              <a:gd name="connsiteX168" fmla="*/ 907458 w 1948239"/>
              <a:gd name="connsiteY168" fmla="*/ 956554 h 1667221"/>
              <a:gd name="connsiteX169" fmla="*/ 907458 w 1948239"/>
              <a:gd name="connsiteY169" fmla="*/ 957975 h 1667221"/>
              <a:gd name="connsiteX170" fmla="*/ 906025 w 1948239"/>
              <a:gd name="connsiteY170" fmla="*/ 957975 h 1667221"/>
              <a:gd name="connsiteX171" fmla="*/ 1469422 w 1948239"/>
              <a:gd name="connsiteY171" fmla="*/ 953711 h 1667221"/>
              <a:gd name="connsiteX172" fmla="*/ 1482323 w 1948239"/>
              <a:gd name="connsiteY172" fmla="*/ 967925 h 1667221"/>
              <a:gd name="connsiteX173" fmla="*/ 1473722 w 1948239"/>
              <a:gd name="connsiteY173" fmla="*/ 970766 h 1667221"/>
              <a:gd name="connsiteX174" fmla="*/ 1469422 w 1948239"/>
              <a:gd name="connsiteY174" fmla="*/ 953711 h 1667221"/>
              <a:gd name="connsiteX175" fmla="*/ 1917416 w 1948239"/>
              <a:gd name="connsiteY175" fmla="*/ 950158 h 1667221"/>
              <a:gd name="connsiteX176" fmla="*/ 1922434 w 1948239"/>
              <a:gd name="connsiteY176" fmla="*/ 950868 h 1667221"/>
              <a:gd name="connsiteX177" fmla="*/ 1912398 w 1948239"/>
              <a:gd name="connsiteY177" fmla="*/ 953711 h 1667221"/>
              <a:gd name="connsiteX178" fmla="*/ 1917416 w 1948239"/>
              <a:gd name="connsiteY178" fmla="*/ 950158 h 1667221"/>
              <a:gd name="connsiteX179" fmla="*/ 1499528 w 1948239"/>
              <a:gd name="connsiteY179" fmla="*/ 948027 h 1667221"/>
              <a:gd name="connsiteX180" fmla="*/ 1492359 w 1948239"/>
              <a:gd name="connsiteY180" fmla="*/ 955134 h 1667221"/>
              <a:gd name="connsiteX181" fmla="*/ 1499528 w 1948239"/>
              <a:gd name="connsiteY181" fmla="*/ 959398 h 1667221"/>
              <a:gd name="connsiteX182" fmla="*/ 1379107 w 1948239"/>
              <a:gd name="connsiteY182" fmla="*/ 942342 h 1667221"/>
              <a:gd name="connsiteX183" fmla="*/ 1384842 w 1948239"/>
              <a:gd name="connsiteY183" fmla="*/ 956556 h 1667221"/>
              <a:gd name="connsiteX184" fmla="*/ 1379107 w 1948239"/>
              <a:gd name="connsiteY184" fmla="*/ 942342 h 1667221"/>
              <a:gd name="connsiteX185" fmla="*/ 1287177 w 1948239"/>
              <a:gd name="connsiteY185" fmla="*/ 930616 h 1667221"/>
              <a:gd name="connsiteX186" fmla="*/ 1291656 w 1948239"/>
              <a:gd name="connsiteY186" fmla="*/ 930971 h 1667221"/>
              <a:gd name="connsiteX187" fmla="*/ 1294525 w 1948239"/>
              <a:gd name="connsiteY187" fmla="*/ 936658 h 1667221"/>
              <a:gd name="connsiteX188" fmla="*/ 1285922 w 1948239"/>
              <a:gd name="connsiteY188" fmla="*/ 932392 h 1667221"/>
              <a:gd name="connsiteX189" fmla="*/ 1287177 w 1948239"/>
              <a:gd name="connsiteY189" fmla="*/ 930616 h 1667221"/>
              <a:gd name="connsiteX190" fmla="*/ 815708 w 1948239"/>
              <a:gd name="connsiteY190" fmla="*/ 929549 h 1667221"/>
              <a:gd name="connsiteX191" fmla="*/ 818575 w 1948239"/>
              <a:gd name="connsiteY191" fmla="*/ 935235 h 1667221"/>
              <a:gd name="connsiteX192" fmla="*/ 812841 w 1948239"/>
              <a:gd name="connsiteY192" fmla="*/ 935235 h 1667221"/>
              <a:gd name="connsiteX193" fmla="*/ 915163 w 1948239"/>
              <a:gd name="connsiteY193" fmla="*/ 926707 h 1667221"/>
              <a:gd name="connsiteX194" fmla="*/ 914626 w 1948239"/>
              <a:gd name="connsiteY194" fmla="*/ 930971 h 1667221"/>
              <a:gd name="connsiteX195" fmla="*/ 918926 w 1948239"/>
              <a:gd name="connsiteY195" fmla="*/ 930971 h 1667221"/>
              <a:gd name="connsiteX196" fmla="*/ 915163 w 1948239"/>
              <a:gd name="connsiteY196" fmla="*/ 926707 h 1667221"/>
              <a:gd name="connsiteX197" fmla="*/ 1414946 w 1948239"/>
              <a:gd name="connsiteY197" fmla="*/ 925285 h 1667221"/>
              <a:gd name="connsiteX198" fmla="*/ 1412079 w 1948239"/>
              <a:gd name="connsiteY198" fmla="*/ 929549 h 1667221"/>
              <a:gd name="connsiteX199" fmla="*/ 1419247 w 1948239"/>
              <a:gd name="connsiteY199" fmla="*/ 928128 h 1667221"/>
              <a:gd name="connsiteX200" fmla="*/ 1475156 w 1948239"/>
              <a:gd name="connsiteY200" fmla="*/ 913916 h 1667221"/>
              <a:gd name="connsiteX201" fmla="*/ 1475156 w 1948239"/>
              <a:gd name="connsiteY201" fmla="*/ 918180 h 1667221"/>
              <a:gd name="connsiteX202" fmla="*/ 1474695 w 1948239"/>
              <a:gd name="connsiteY202" fmla="*/ 917728 h 1667221"/>
              <a:gd name="connsiteX203" fmla="*/ 844380 w 1948239"/>
              <a:gd name="connsiteY203" fmla="*/ 913914 h 1667221"/>
              <a:gd name="connsiteX204" fmla="*/ 855848 w 1948239"/>
              <a:gd name="connsiteY204" fmla="*/ 921021 h 1667221"/>
              <a:gd name="connsiteX205" fmla="*/ 848681 w 1948239"/>
              <a:gd name="connsiteY205" fmla="*/ 922442 h 1667221"/>
              <a:gd name="connsiteX206" fmla="*/ 844380 w 1948239"/>
              <a:gd name="connsiteY206" fmla="*/ 913914 h 1667221"/>
              <a:gd name="connsiteX207" fmla="*/ 913192 w 1948239"/>
              <a:gd name="connsiteY207" fmla="*/ 912494 h 1667221"/>
              <a:gd name="connsiteX208" fmla="*/ 908892 w 1948239"/>
              <a:gd name="connsiteY208" fmla="*/ 923864 h 1667221"/>
              <a:gd name="connsiteX209" fmla="*/ 913192 w 1948239"/>
              <a:gd name="connsiteY209" fmla="*/ 912494 h 1667221"/>
              <a:gd name="connsiteX210" fmla="*/ 1227148 w 1948239"/>
              <a:gd name="connsiteY210" fmla="*/ 895438 h 1667221"/>
              <a:gd name="connsiteX211" fmla="*/ 1225713 w 1948239"/>
              <a:gd name="connsiteY211" fmla="*/ 911073 h 1667221"/>
              <a:gd name="connsiteX212" fmla="*/ 1227148 w 1948239"/>
              <a:gd name="connsiteY212" fmla="*/ 895438 h 1667221"/>
              <a:gd name="connsiteX213" fmla="*/ 888822 w 1948239"/>
              <a:gd name="connsiteY213" fmla="*/ 895438 h 1667221"/>
              <a:gd name="connsiteX214" fmla="*/ 900290 w 1948239"/>
              <a:gd name="connsiteY214" fmla="*/ 898281 h 1667221"/>
              <a:gd name="connsiteX215" fmla="*/ 888822 w 1948239"/>
              <a:gd name="connsiteY215" fmla="*/ 895438 h 1667221"/>
              <a:gd name="connsiteX216" fmla="*/ 1262986 w 1948239"/>
              <a:gd name="connsiteY216" fmla="*/ 889752 h 1667221"/>
              <a:gd name="connsiteX217" fmla="*/ 1267288 w 1948239"/>
              <a:gd name="connsiteY217" fmla="*/ 898280 h 1667221"/>
              <a:gd name="connsiteX218" fmla="*/ 1257252 w 1948239"/>
              <a:gd name="connsiteY218" fmla="*/ 902544 h 1667221"/>
              <a:gd name="connsiteX219" fmla="*/ 1185572 w 1948239"/>
              <a:gd name="connsiteY219" fmla="*/ 889752 h 1667221"/>
              <a:gd name="connsiteX220" fmla="*/ 1194174 w 1948239"/>
              <a:gd name="connsiteY220" fmla="*/ 892595 h 1667221"/>
              <a:gd name="connsiteX221" fmla="*/ 1197041 w 1948239"/>
              <a:gd name="connsiteY221" fmla="*/ 899703 h 1667221"/>
              <a:gd name="connsiteX222" fmla="*/ 832911 w 1948239"/>
              <a:gd name="connsiteY222" fmla="*/ 888331 h 1667221"/>
              <a:gd name="connsiteX223" fmla="*/ 848682 w 1948239"/>
              <a:gd name="connsiteY223" fmla="*/ 892595 h 1667221"/>
              <a:gd name="connsiteX224" fmla="*/ 876636 w 1948239"/>
              <a:gd name="connsiteY224" fmla="*/ 883357 h 1667221"/>
              <a:gd name="connsiteX225" fmla="*/ 871619 w 1948239"/>
              <a:gd name="connsiteY225" fmla="*/ 891174 h 1667221"/>
              <a:gd name="connsiteX226" fmla="*/ 890255 w 1948239"/>
              <a:gd name="connsiteY226" fmla="*/ 888331 h 1667221"/>
              <a:gd name="connsiteX227" fmla="*/ 881653 w 1948239"/>
              <a:gd name="connsiteY227" fmla="*/ 888331 h 1667221"/>
              <a:gd name="connsiteX228" fmla="*/ 890255 w 1948239"/>
              <a:gd name="connsiteY228" fmla="*/ 884067 h 1667221"/>
              <a:gd name="connsiteX229" fmla="*/ 876636 w 1948239"/>
              <a:gd name="connsiteY229" fmla="*/ 883357 h 1667221"/>
              <a:gd name="connsiteX230" fmla="*/ 1364771 w 1948239"/>
              <a:gd name="connsiteY230" fmla="*/ 881224 h 1667221"/>
              <a:gd name="connsiteX231" fmla="*/ 1341834 w 1948239"/>
              <a:gd name="connsiteY231" fmla="*/ 882646 h 1667221"/>
              <a:gd name="connsiteX232" fmla="*/ 1347568 w 1948239"/>
              <a:gd name="connsiteY232" fmla="*/ 892595 h 1667221"/>
              <a:gd name="connsiteX233" fmla="*/ 1336099 w 1948239"/>
              <a:gd name="connsiteY233" fmla="*/ 889752 h 1667221"/>
              <a:gd name="connsiteX234" fmla="*/ 1333232 w 1948239"/>
              <a:gd name="connsiteY234" fmla="*/ 896859 h 1667221"/>
              <a:gd name="connsiteX235" fmla="*/ 1367638 w 1948239"/>
              <a:gd name="connsiteY235" fmla="*/ 902545 h 1667221"/>
              <a:gd name="connsiteX236" fmla="*/ 1364771 w 1948239"/>
              <a:gd name="connsiteY236" fmla="*/ 881224 h 1667221"/>
              <a:gd name="connsiteX237" fmla="*/ 893122 w 1948239"/>
              <a:gd name="connsiteY237" fmla="*/ 869853 h 1667221"/>
              <a:gd name="connsiteX238" fmla="*/ 881653 w 1948239"/>
              <a:gd name="connsiteY238" fmla="*/ 881224 h 1667221"/>
              <a:gd name="connsiteX239" fmla="*/ 883087 w 1948239"/>
              <a:gd name="connsiteY239" fmla="*/ 881224 h 1667221"/>
              <a:gd name="connsiteX240" fmla="*/ 891689 w 1948239"/>
              <a:gd name="connsiteY240" fmla="*/ 882646 h 1667221"/>
              <a:gd name="connsiteX241" fmla="*/ 884520 w 1948239"/>
              <a:gd name="connsiteY241" fmla="*/ 879803 h 1667221"/>
              <a:gd name="connsiteX242" fmla="*/ 1154034 w 1948239"/>
              <a:gd name="connsiteY242" fmla="*/ 867010 h 1667221"/>
              <a:gd name="connsiteX243" fmla="*/ 1164068 w 1948239"/>
              <a:gd name="connsiteY243" fmla="*/ 871274 h 1667221"/>
              <a:gd name="connsiteX244" fmla="*/ 1161202 w 1948239"/>
              <a:gd name="connsiteY244" fmla="*/ 874117 h 1667221"/>
              <a:gd name="connsiteX245" fmla="*/ 918926 w 1948239"/>
              <a:gd name="connsiteY245" fmla="*/ 864169 h 1667221"/>
              <a:gd name="connsiteX246" fmla="*/ 917287 w 1948239"/>
              <a:gd name="connsiteY246" fmla="*/ 865793 h 1667221"/>
              <a:gd name="connsiteX247" fmla="*/ 910325 w 1948239"/>
              <a:gd name="connsiteY247" fmla="*/ 867012 h 1667221"/>
              <a:gd name="connsiteX248" fmla="*/ 918926 w 1948239"/>
              <a:gd name="connsiteY248" fmla="*/ 872696 h 1667221"/>
              <a:gd name="connsiteX249" fmla="*/ 915701 w 1948239"/>
              <a:gd name="connsiteY249" fmla="*/ 867366 h 1667221"/>
              <a:gd name="connsiteX250" fmla="*/ 917287 w 1948239"/>
              <a:gd name="connsiteY250" fmla="*/ 865793 h 1667221"/>
              <a:gd name="connsiteX251" fmla="*/ 921142 w 1948239"/>
              <a:gd name="connsiteY251" fmla="*/ 865119 h 1667221"/>
              <a:gd name="connsiteX252" fmla="*/ 932187 w 1948239"/>
              <a:gd name="connsiteY252" fmla="*/ 869854 h 1667221"/>
              <a:gd name="connsiteX253" fmla="*/ 938996 w 1948239"/>
              <a:gd name="connsiteY253" fmla="*/ 867012 h 1667221"/>
              <a:gd name="connsiteX254" fmla="*/ 922510 w 1948239"/>
              <a:gd name="connsiteY254" fmla="*/ 864879 h 1667221"/>
              <a:gd name="connsiteX255" fmla="*/ 921142 w 1948239"/>
              <a:gd name="connsiteY255" fmla="*/ 865119 h 1667221"/>
              <a:gd name="connsiteX256" fmla="*/ 851546 w 1948239"/>
              <a:gd name="connsiteY256" fmla="*/ 862746 h 1667221"/>
              <a:gd name="connsiteX257" fmla="*/ 848679 w 1948239"/>
              <a:gd name="connsiteY257" fmla="*/ 869853 h 1667221"/>
              <a:gd name="connsiteX258" fmla="*/ 842945 w 1948239"/>
              <a:gd name="connsiteY258" fmla="*/ 869853 h 1667221"/>
              <a:gd name="connsiteX259" fmla="*/ 940766 w 1948239"/>
              <a:gd name="connsiteY259" fmla="*/ 862525 h 1667221"/>
              <a:gd name="connsiteX260" fmla="*/ 949031 w 1948239"/>
              <a:gd name="connsiteY260" fmla="*/ 874117 h 1667221"/>
              <a:gd name="connsiteX261" fmla="*/ 947598 w 1948239"/>
              <a:gd name="connsiteY261" fmla="*/ 862748 h 1667221"/>
              <a:gd name="connsiteX262" fmla="*/ 940766 w 1948239"/>
              <a:gd name="connsiteY262" fmla="*/ 862525 h 1667221"/>
              <a:gd name="connsiteX263" fmla="*/ 1151636 w 1948239"/>
              <a:gd name="connsiteY263" fmla="*/ 862322 h 1667221"/>
              <a:gd name="connsiteX264" fmla="*/ 1156901 w 1948239"/>
              <a:gd name="connsiteY264" fmla="*/ 865589 h 1667221"/>
              <a:gd name="connsiteX265" fmla="*/ 1151525 w 1948239"/>
              <a:gd name="connsiteY265" fmla="*/ 862924 h 1667221"/>
              <a:gd name="connsiteX266" fmla="*/ 1204210 w 1948239"/>
              <a:gd name="connsiteY266" fmla="*/ 851377 h 1667221"/>
              <a:gd name="connsiteX267" fmla="*/ 1218546 w 1948239"/>
              <a:gd name="connsiteY267" fmla="*/ 871276 h 1667221"/>
              <a:gd name="connsiteX268" fmla="*/ 1209944 w 1948239"/>
              <a:gd name="connsiteY268" fmla="*/ 852798 h 1667221"/>
              <a:gd name="connsiteX269" fmla="*/ 1211377 w 1948239"/>
              <a:gd name="connsiteY269" fmla="*/ 861326 h 1667221"/>
              <a:gd name="connsiteX270" fmla="*/ 1184140 w 1948239"/>
              <a:gd name="connsiteY270" fmla="*/ 845691 h 1667221"/>
              <a:gd name="connsiteX271" fmla="*/ 1198476 w 1948239"/>
              <a:gd name="connsiteY271" fmla="*/ 857062 h 1667221"/>
              <a:gd name="connsiteX272" fmla="*/ 1198476 w 1948239"/>
              <a:gd name="connsiteY272" fmla="*/ 855641 h 1667221"/>
              <a:gd name="connsiteX273" fmla="*/ 871619 w 1948239"/>
              <a:gd name="connsiteY273" fmla="*/ 844270 h 1667221"/>
              <a:gd name="connsiteX274" fmla="*/ 867317 w 1948239"/>
              <a:gd name="connsiteY274" fmla="*/ 849955 h 1667221"/>
              <a:gd name="connsiteX275" fmla="*/ 864450 w 1948239"/>
              <a:gd name="connsiteY275" fmla="*/ 848534 h 1667221"/>
              <a:gd name="connsiteX276" fmla="*/ 1221413 w 1948239"/>
              <a:gd name="connsiteY276" fmla="*/ 841427 h 1667221"/>
              <a:gd name="connsiteX277" fmla="*/ 1221413 w 1948239"/>
              <a:gd name="connsiteY277" fmla="*/ 852798 h 1667221"/>
              <a:gd name="connsiteX278" fmla="*/ 1221413 w 1948239"/>
              <a:gd name="connsiteY278" fmla="*/ 841427 h 1667221"/>
              <a:gd name="connsiteX279" fmla="*/ 24103 w 1948239"/>
              <a:gd name="connsiteY279" fmla="*/ 830945 h 1667221"/>
              <a:gd name="connsiteX280" fmla="*/ 15770 w 1948239"/>
              <a:gd name="connsiteY280" fmla="*/ 844270 h 1667221"/>
              <a:gd name="connsiteX281" fmla="*/ 15770 w 1948239"/>
              <a:gd name="connsiteY281" fmla="*/ 872697 h 1667221"/>
              <a:gd name="connsiteX282" fmla="*/ 20070 w 1948239"/>
              <a:gd name="connsiteY282" fmla="*/ 859905 h 1667221"/>
              <a:gd name="connsiteX283" fmla="*/ 11469 w 1948239"/>
              <a:gd name="connsiteY283" fmla="*/ 911073 h 1667221"/>
              <a:gd name="connsiteX284" fmla="*/ 31539 w 1948239"/>
              <a:gd name="connsiteY284" fmla="*/ 875540 h 1667221"/>
              <a:gd name="connsiteX285" fmla="*/ 34406 w 1948239"/>
              <a:gd name="connsiteY285" fmla="*/ 898280 h 1667221"/>
              <a:gd name="connsiteX286" fmla="*/ 35840 w 1948239"/>
              <a:gd name="connsiteY286" fmla="*/ 915337 h 1667221"/>
              <a:gd name="connsiteX287" fmla="*/ 38707 w 1948239"/>
              <a:gd name="connsiteY287" fmla="*/ 912494 h 1667221"/>
              <a:gd name="connsiteX288" fmla="*/ 35840 w 1948239"/>
              <a:gd name="connsiteY288" fmla="*/ 898280 h 1667221"/>
              <a:gd name="connsiteX289" fmla="*/ 38707 w 1948239"/>
              <a:gd name="connsiteY289" fmla="*/ 884067 h 1667221"/>
              <a:gd name="connsiteX290" fmla="*/ 32973 w 1948239"/>
              <a:gd name="connsiteY290" fmla="*/ 874117 h 1667221"/>
              <a:gd name="connsiteX291" fmla="*/ 24103 w 1948239"/>
              <a:gd name="connsiteY291" fmla="*/ 830945 h 1667221"/>
              <a:gd name="connsiteX292" fmla="*/ 1246321 w 1948239"/>
              <a:gd name="connsiteY292" fmla="*/ 825793 h 1667221"/>
              <a:gd name="connsiteX293" fmla="*/ 1237182 w 1948239"/>
              <a:gd name="connsiteY293" fmla="*/ 827215 h 1667221"/>
              <a:gd name="connsiteX294" fmla="*/ 1254385 w 1948239"/>
              <a:gd name="connsiteY294" fmla="*/ 832899 h 1667221"/>
              <a:gd name="connsiteX295" fmla="*/ 1246321 w 1948239"/>
              <a:gd name="connsiteY295" fmla="*/ 825793 h 1667221"/>
              <a:gd name="connsiteX296" fmla="*/ 1260119 w 1948239"/>
              <a:gd name="connsiteY296" fmla="*/ 822951 h 1667221"/>
              <a:gd name="connsiteX297" fmla="*/ 1261553 w 1948239"/>
              <a:gd name="connsiteY297" fmla="*/ 828635 h 1667221"/>
              <a:gd name="connsiteX298" fmla="*/ 1166937 w 1948239"/>
              <a:gd name="connsiteY298" fmla="*/ 794523 h 1667221"/>
              <a:gd name="connsiteX299" fmla="*/ 1168370 w 1948239"/>
              <a:gd name="connsiteY299" fmla="*/ 812290 h 1667221"/>
              <a:gd name="connsiteX300" fmla="*/ 1170089 w 1948239"/>
              <a:gd name="connsiteY300" fmla="*/ 816337 h 1667221"/>
              <a:gd name="connsiteX301" fmla="*/ 1169804 w 1948239"/>
              <a:gd name="connsiteY301" fmla="*/ 817265 h 1667221"/>
              <a:gd name="connsiteX302" fmla="*/ 1170735 w 1948239"/>
              <a:gd name="connsiteY302" fmla="*/ 817858 h 1667221"/>
              <a:gd name="connsiteX303" fmla="*/ 1174104 w 1948239"/>
              <a:gd name="connsiteY303" fmla="*/ 825792 h 1667221"/>
              <a:gd name="connsiteX304" fmla="*/ 1179838 w 1948239"/>
              <a:gd name="connsiteY304" fmla="*/ 817265 h 1667221"/>
              <a:gd name="connsiteX305" fmla="*/ 1174821 w 1948239"/>
              <a:gd name="connsiteY305" fmla="*/ 820462 h 1667221"/>
              <a:gd name="connsiteX306" fmla="*/ 1170735 w 1948239"/>
              <a:gd name="connsiteY306" fmla="*/ 817858 h 1667221"/>
              <a:gd name="connsiteX307" fmla="*/ 1170089 w 1948239"/>
              <a:gd name="connsiteY307" fmla="*/ 816337 h 1667221"/>
              <a:gd name="connsiteX308" fmla="*/ 1174284 w 1948239"/>
              <a:gd name="connsiteY308" fmla="*/ 802696 h 1667221"/>
              <a:gd name="connsiteX309" fmla="*/ 1166937 w 1948239"/>
              <a:gd name="connsiteY309" fmla="*/ 794523 h 1667221"/>
              <a:gd name="connsiteX310" fmla="*/ 1159768 w 1948239"/>
              <a:gd name="connsiteY310" fmla="*/ 785995 h 1667221"/>
              <a:gd name="connsiteX311" fmla="*/ 1174104 w 1948239"/>
              <a:gd name="connsiteY311" fmla="*/ 785995 h 1667221"/>
              <a:gd name="connsiteX312" fmla="*/ 1013543 w 1948239"/>
              <a:gd name="connsiteY312" fmla="*/ 783152 h 1667221"/>
              <a:gd name="connsiteX313" fmla="*/ 1017844 w 1948239"/>
              <a:gd name="connsiteY313" fmla="*/ 791681 h 1667221"/>
              <a:gd name="connsiteX314" fmla="*/ 1019277 w 1948239"/>
              <a:gd name="connsiteY314" fmla="*/ 784574 h 1667221"/>
              <a:gd name="connsiteX315" fmla="*/ 914626 w 1948239"/>
              <a:gd name="connsiteY315" fmla="*/ 767519 h 1667221"/>
              <a:gd name="connsiteX316" fmla="*/ 911759 w 1948239"/>
              <a:gd name="connsiteY316" fmla="*/ 771782 h 1667221"/>
              <a:gd name="connsiteX317" fmla="*/ 914626 w 1948239"/>
              <a:gd name="connsiteY317" fmla="*/ 768940 h 1667221"/>
              <a:gd name="connsiteX318" fmla="*/ 914626 w 1948239"/>
              <a:gd name="connsiteY318" fmla="*/ 767519 h 1667221"/>
              <a:gd name="connsiteX319" fmla="*/ 1939639 w 1948239"/>
              <a:gd name="connsiteY319" fmla="*/ 766096 h 1667221"/>
              <a:gd name="connsiteX320" fmla="*/ 1935337 w 1948239"/>
              <a:gd name="connsiteY320" fmla="*/ 783151 h 1667221"/>
              <a:gd name="connsiteX321" fmla="*/ 1935337 w 1948239"/>
              <a:gd name="connsiteY321" fmla="*/ 781730 h 1667221"/>
              <a:gd name="connsiteX322" fmla="*/ 927528 w 1948239"/>
              <a:gd name="connsiteY322" fmla="*/ 740513 h 1667221"/>
              <a:gd name="connsiteX323" fmla="*/ 918926 w 1948239"/>
              <a:gd name="connsiteY323" fmla="*/ 750462 h 1667221"/>
              <a:gd name="connsiteX324" fmla="*/ 920359 w 1948239"/>
              <a:gd name="connsiteY324" fmla="*/ 756148 h 1667221"/>
              <a:gd name="connsiteX325" fmla="*/ 921793 w 1948239"/>
              <a:gd name="connsiteY325" fmla="*/ 756148 h 1667221"/>
              <a:gd name="connsiteX326" fmla="*/ 943298 w 1948239"/>
              <a:gd name="connsiteY326" fmla="*/ 757569 h 1667221"/>
              <a:gd name="connsiteX327" fmla="*/ 944731 w 1948239"/>
              <a:gd name="connsiteY327" fmla="*/ 750462 h 1667221"/>
              <a:gd name="connsiteX328" fmla="*/ 938996 w 1948239"/>
              <a:gd name="connsiteY328" fmla="*/ 744777 h 1667221"/>
              <a:gd name="connsiteX329" fmla="*/ 927528 w 1948239"/>
              <a:gd name="connsiteY329" fmla="*/ 740513 h 1667221"/>
              <a:gd name="connsiteX330" fmla="*/ 911759 w 1948239"/>
              <a:gd name="connsiteY330" fmla="*/ 737670 h 1667221"/>
              <a:gd name="connsiteX331" fmla="*/ 913192 w 1948239"/>
              <a:gd name="connsiteY331" fmla="*/ 744777 h 1667221"/>
              <a:gd name="connsiteX332" fmla="*/ 918926 w 1948239"/>
              <a:gd name="connsiteY332" fmla="*/ 739091 h 1667221"/>
              <a:gd name="connsiteX333" fmla="*/ 1092389 w 1948239"/>
              <a:gd name="connsiteY333" fmla="*/ 734827 h 1667221"/>
              <a:gd name="connsiteX334" fmla="*/ 1089522 w 1948239"/>
              <a:gd name="connsiteY334" fmla="*/ 740512 h 1667221"/>
              <a:gd name="connsiteX335" fmla="*/ 1088089 w 1948239"/>
              <a:gd name="connsiteY335" fmla="*/ 739091 h 1667221"/>
              <a:gd name="connsiteX336" fmla="*/ 1060852 w 1948239"/>
              <a:gd name="connsiteY336" fmla="*/ 726299 h 1667221"/>
              <a:gd name="connsiteX337" fmla="*/ 1059417 w 1948239"/>
              <a:gd name="connsiteY337" fmla="*/ 729142 h 1667221"/>
              <a:gd name="connsiteX338" fmla="*/ 1056550 w 1948239"/>
              <a:gd name="connsiteY338" fmla="*/ 727722 h 1667221"/>
              <a:gd name="connsiteX339" fmla="*/ 1055117 w 1948239"/>
              <a:gd name="connsiteY339" fmla="*/ 730563 h 1667221"/>
              <a:gd name="connsiteX340" fmla="*/ 1059417 w 1948239"/>
              <a:gd name="connsiteY340" fmla="*/ 731986 h 1667221"/>
              <a:gd name="connsiteX341" fmla="*/ 1060852 w 1948239"/>
              <a:gd name="connsiteY341" fmla="*/ 726299 h 1667221"/>
              <a:gd name="connsiteX342" fmla="*/ 850774 w 1948239"/>
              <a:gd name="connsiteY342" fmla="*/ 713968 h 1667221"/>
              <a:gd name="connsiteX343" fmla="*/ 851549 w 1948239"/>
              <a:gd name="connsiteY343" fmla="*/ 714929 h 1667221"/>
              <a:gd name="connsiteX344" fmla="*/ 850810 w 1948239"/>
              <a:gd name="connsiteY344" fmla="*/ 714342 h 1667221"/>
              <a:gd name="connsiteX345" fmla="*/ 920359 w 1948239"/>
              <a:gd name="connsiteY345" fmla="*/ 712087 h 1667221"/>
              <a:gd name="connsiteX346" fmla="*/ 927528 w 1948239"/>
              <a:gd name="connsiteY346" fmla="*/ 727722 h 1667221"/>
              <a:gd name="connsiteX347" fmla="*/ 927528 w 1948239"/>
              <a:gd name="connsiteY347" fmla="*/ 724879 h 1667221"/>
              <a:gd name="connsiteX348" fmla="*/ 920359 w 1948239"/>
              <a:gd name="connsiteY348" fmla="*/ 712087 h 1667221"/>
              <a:gd name="connsiteX349" fmla="*/ 1040781 w 1948239"/>
              <a:gd name="connsiteY349" fmla="*/ 697873 h 1667221"/>
              <a:gd name="connsiteX350" fmla="*/ 1039347 w 1948239"/>
              <a:gd name="connsiteY350" fmla="*/ 703558 h 1667221"/>
              <a:gd name="connsiteX351" fmla="*/ 1037914 w 1948239"/>
              <a:gd name="connsiteY351" fmla="*/ 707822 h 1667221"/>
              <a:gd name="connsiteX352" fmla="*/ 1037914 w 1948239"/>
              <a:gd name="connsiteY352" fmla="*/ 709244 h 1667221"/>
              <a:gd name="connsiteX353" fmla="*/ 1050816 w 1948239"/>
              <a:gd name="connsiteY353" fmla="*/ 704980 h 1667221"/>
              <a:gd name="connsiteX354" fmla="*/ 1049381 w 1948239"/>
              <a:gd name="connsiteY354" fmla="*/ 707822 h 1667221"/>
              <a:gd name="connsiteX355" fmla="*/ 1053683 w 1948239"/>
              <a:gd name="connsiteY355" fmla="*/ 707822 h 1667221"/>
              <a:gd name="connsiteX356" fmla="*/ 1050816 w 1948239"/>
              <a:gd name="connsiteY356" fmla="*/ 704980 h 1667221"/>
              <a:gd name="connsiteX357" fmla="*/ 1040781 w 1948239"/>
              <a:gd name="connsiteY357" fmla="*/ 702137 h 1667221"/>
              <a:gd name="connsiteX358" fmla="*/ 1043649 w 1948239"/>
              <a:gd name="connsiteY358" fmla="*/ 699294 h 1667221"/>
              <a:gd name="connsiteX359" fmla="*/ 1040781 w 1948239"/>
              <a:gd name="connsiteY359" fmla="*/ 697873 h 1667221"/>
              <a:gd name="connsiteX360" fmla="*/ 816784 w 1948239"/>
              <a:gd name="connsiteY360" fmla="*/ 697873 h 1667221"/>
              <a:gd name="connsiteX361" fmla="*/ 828612 w 1948239"/>
              <a:gd name="connsiteY361" fmla="*/ 700716 h 1667221"/>
              <a:gd name="connsiteX362" fmla="*/ 807107 w 1948239"/>
              <a:gd name="connsiteY362" fmla="*/ 703558 h 1667221"/>
              <a:gd name="connsiteX363" fmla="*/ 816784 w 1948239"/>
              <a:gd name="connsiteY363" fmla="*/ 697873 h 1667221"/>
              <a:gd name="connsiteX364" fmla="*/ 1866524 w 1948239"/>
              <a:gd name="connsiteY364" fmla="*/ 695030 h 1667221"/>
              <a:gd name="connsiteX365" fmla="*/ 1869391 w 1948239"/>
              <a:gd name="connsiteY365" fmla="*/ 746198 h 1667221"/>
              <a:gd name="connsiteX366" fmla="*/ 1866524 w 1948239"/>
              <a:gd name="connsiteY366" fmla="*/ 695030 h 1667221"/>
              <a:gd name="connsiteX367" fmla="*/ 993473 w 1948239"/>
              <a:gd name="connsiteY367" fmla="*/ 690766 h 1667221"/>
              <a:gd name="connsiteX368" fmla="*/ 989173 w 1948239"/>
              <a:gd name="connsiteY368" fmla="*/ 692188 h 1667221"/>
              <a:gd name="connsiteX369" fmla="*/ 989173 w 1948239"/>
              <a:gd name="connsiteY369" fmla="*/ 693609 h 1667221"/>
              <a:gd name="connsiteX370" fmla="*/ 993473 w 1948239"/>
              <a:gd name="connsiteY370" fmla="*/ 690766 h 1667221"/>
              <a:gd name="connsiteX371" fmla="*/ 711057 w 1948239"/>
              <a:gd name="connsiteY371" fmla="*/ 679395 h 1667221"/>
              <a:gd name="connsiteX372" fmla="*/ 718708 w 1948239"/>
              <a:gd name="connsiteY372" fmla="*/ 679495 h 1667221"/>
              <a:gd name="connsiteX373" fmla="*/ 718405 w 1948239"/>
              <a:gd name="connsiteY373" fmla="*/ 679574 h 1667221"/>
              <a:gd name="connsiteX374" fmla="*/ 711057 w 1948239"/>
              <a:gd name="connsiteY374" fmla="*/ 679395 h 1667221"/>
              <a:gd name="connsiteX375" fmla="*/ 70067 w 1948239"/>
              <a:gd name="connsiteY375" fmla="*/ 662384 h 1667221"/>
              <a:gd name="connsiteX376" fmla="*/ 58778 w 1948239"/>
              <a:gd name="connsiteY376" fmla="*/ 690766 h 1667221"/>
              <a:gd name="connsiteX377" fmla="*/ 68812 w 1948239"/>
              <a:gd name="connsiteY377" fmla="*/ 686502 h 1667221"/>
              <a:gd name="connsiteX378" fmla="*/ 73113 w 1948239"/>
              <a:gd name="connsiteY378" fmla="*/ 670868 h 1667221"/>
              <a:gd name="connsiteX379" fmla="*/ 70067 w 1948239"/>
              <a:gd name="connsiteY379" fmla="*/ 662384 h 1667221"/>
              <a:gd name="connsiteX380" fmla="*/ 926095 w 1948239"/>
              <a:gd name="connsiteY380" fmla="*/ 658076 h 1667221"/>
              <a:gd name="connsiteX381" fmla="*/ 923228 w 1948239"/>
              <a:gd name="connsiteY381" fmla="*/ 672288 h 1667221"/>
              <a:gd name="connsiteX382" fmla="*/ 918926 w 1948239"/>
              <a:gd name="connsiteY382" fmla="*/ 668024 h 1667221"/>
              <a:gd name="connsiteX383" fmla="*/ 931829 w 1948239"/>
              <a:gd name="connsiteY383" fmla="*/ 676554 h 1667221"/>
              <a:gd name="connsiteX384" fmla="*/ 926095 w 1948239"/>
              <a:gd name="connsiteY384" fmla="*/ 658076 h 1667221"/>
              <a:gd name="connsiteX385" fmla="*/ 841513 w 1948239"/>
              <a:gd name="connsiteY385" fmla="*/ 652390 h 1667221"/>
              <a:gd name="connsiteX386" fmla="*/ 858716 w 1948239"/>
              <a:gd name="connsiteY386" fmla="*/ 672288 h 1667221"/>
              <a:gd name="connsiteX387" fmla="*/ 852981 w 1948239"/>
              <a:gd name="connsiteY387" fmla="*/ 665183 h 1667221"/>
              <a:gd name="connsiteX388" fmla="*/ 854416 w 1948239"/>
              <a:gd name="connsiteY388" fmla="*/ 665183 h 1667221"/>
              <a:gd name="connsiteX389" fmla="*/ 855849 w 1948239"/>
              <a:gd name="connsiteY389" fmla="*/ 658076 h 1667221"/>
              <a:gd name="connsiteX390" fmla="*/ 841513 w 1948239"/>
              <a:gd name="connsiteY390" fmla="*/ 652390 h 1667221"/>
              <a:gd name="connsiteX391" fmla="*/ 1050816 w 1948239"/>
              <a:gd name="connsiteY391" fmla="*/ 643862 h 1667221"/>
              <a:gd name="connsiteX392" fmla="*/ 1033613 w 1948239"/>
              <a:gd name="connsiteY392" fmla="*/ 653812 h 1667221"/>
              <a:gd name="connsiteX393" fmla="*/ 1040781 w 1948239"/>
              <a:gd name="connsiteY393" fmla="*/ 650969 h 1667221"/>
              <a:gd name="connsiteX394" fmla="*/ 1040781 w 1948239"/>
              <a:gd name="connsiteY394" fmla="*/ 652390 h 1667221"/>
              <a:gd name="connsiteX395" fmla="*/ 1047949 w 1948239"/>
              <a:gd name="connsiteY395" fmla="*/ 653812 h 1667221"/>
              <a:gd name="connsiteX396" fmla="*/ 1050816 w 1948239"/>
              <a:gd name="connsiteY396" fmla="*/ 643862 h 1667221"/>
              <a:gd name="connsiteX397" fmla="*/ 994471 w 1948239"/>
              <a:gd name="connsiteY397" fmla="*/ 641699 h 1667221"/>
              <a:gd name="connsiteX398" fmla="*/ 995167 w 1948239"/>
              <a:gd name="connsiteY398" fmla="*/ 641769 h 1667221"/>
              <a:gd name="connsiteX399" fmla="*/ 993473 w 1948239"/>
              <a:gd name="connsiteY399" fmla="*/ 642441 h 1667221"/>
              <a:gd name="connsiteX400" fmla="*/ 676651 w 1948239"/>
              <a:gd name="connsiteY400" fmla="*/ 632491 h 1667221"/>
              <a:gd name="connsiteX401" fmla="*/ 695287 w 1948239"/>
              <a:gd name="connsiteY401" fmla="*/ 633913 h 1667221"/>
              <a:gd name="connsiteX402" fmla="*/ 676651 w 1948239"/>
              <a:gd name="connsiteY402" fmla="*/ 632491 h 1667221"/>
              <a:gd name="connsiteX403" fmla="*/ 1889462 w 1948239"/>
              <a:gd name="connsiteY403" fmla="*/ 626807 h 1667221"/>
              <a:gd name="connsiteX404" fmla="*/ 1895196 w 1948239"/>
              <a:gd name="connsiteY404" fmla="*/ 665182 h 1667221"/>
              <a:gd name="connsiteX405" fmla="*/ 1876560 w 1948239"/>
              <a:gd name="connsiteY405" fmla="*/ 712086 h 1667221"/>
              <a:gd name="connsiteX406" fmla="*/ 1900930 w 1948239"/>
              <a:gd name="connsiteY406" fmla="*/ 635334 h 1667221"/>
              <a:gd name="connsiteX407" fmla="*/ 1003402 w 1948239"/>
              <a:gd name="connsiteY407" fmla="*/ 616178 h 1667221"/>
              <a:gd name="connsiteX408" fmla="*/ 1005120 w 1948239"/>
              <a:gd name="connsiteY408" fmla="*/ 618811 h 1667221"/>
              <a:gd name="connsiteX409" fmla="*/ 1003508 w 1948239"/>
              <a:gd name="connsiteY409" fmla="*/ 626806 h 1667221"/>
              <a:gd name="connsiteX410" fmla="*/ 1001358 w 1948239"/>
              <a:gd name="connsiteY410" fmla="*/ 619345 h 1667221"/>
              <a:gd name="connsiteX411" fmla="*/ 999207 w 1948239"/>
              <a:gd name="connsiteY411" fmla="*/ 609751 h 1667221"/>
              <a:gd name="connsiteX412" fmla="*/ 1003508 w 1948239"/>
              <a:gd name="connsiteY412" fmla="*/ 616014 h 1667221"/>
              <a:gd name="connsiteX413" fmla="*/ 1003402 w 1948239"/>
              <a:gd name="connsiteY413" fmla="*/ 616178 h 1667221"/>
              <a:gd name="connsiteX414" fmla="*/ 666616 w 1948239"/>
              <a:gd name="connsiteY414" fmla="*/ 604065 h 1667221"/>
              <a:gd name="connsiteX415" fmla="*/ 655147 w 1948239"/>
              <a:gd name="connsiteY415" fmla="*/ 614015 h 1667221"/>
              <a:gd name="connsiteX416" fmla="*/ 663749 w 1948239"/>
              <a:gd name="connsiteY416" fmla="*/ 626806 h 1667221"/>
              <a:gd name="connsiteX417" fmla="*/ 670917 w 1948239"/>
              <a:gd name="connsiteY417" fmla="*/ 616858 h 1667221"/>
              <a:gd name="connsiteX418" fmla="*/ 666616 w 1948239"/>
              <a:gd name="connsiteY418" fmla="*/ 604065 h 1667221"/>
              <a:gd name="connsiteX419" fmla="*/ 1093823 w 1948239"/>
              <a:gd name="connsiteY419" fmla="*/ 602644 h 1667221"/>
              <a:gd name="connsiteX420" fmla="*/ 1085222 w 1948239"/>
              <a:gd name="connsiteY420" fmla="*/ 609751 h 1667221"/>
              <a:gd name="connsiteX421" fmla="*/ 1093823 w 1948239"/>
              <a:gd name="connsiteY421" fmla="*/ 602644 h 1667221"/>
              <a:gd name="connsiteX422" fmla="*/ 762666 w 1948239"/>
              <a:gd name="connsiteY422" fmla="*/ 602644 h 1667221"/>
              <a:gd name="connsiteX423" fmla="*/ 764099 w 1948239"/>
              <a:gd name="connsiteY423" fmla="*/ 615436 h 1667221"/>
              <a:gd name="connsiteX424" fmla="*/ 759799 w 1948239"/>
              <a:gd name="connsiteY424" fmla="*/ 615436 h 1667221"/>
              <a:gd name="connsiteX425" fmla="*/ 762487 w 1948239"/>
              <a:gd name="connsiteY425" fmla="*/ 622720 h 1667221"/>
              <a:gd name="connsiteX426" fmla="*/ 763428 w 1948239"/>
              <a:gd name="connsiteY426" fmla="*/ 623371 h 1667221"/>
              <a:gd name="connsiteX427" fmla="*/ 762666 w 1948239"/>
              <a:gd name="connsiteY427" fmla="*/ 625386 h 1667221"/>
              <a:gd name="connsiteX428" fmla="*/ 768401 w 1948239"/>
              <a:gd name="connsiteY428" fmla="*/ 626806 h 1667221"/>
              <a:gd name="connsiteX429" fmla="*/ 763428 w 1948239"/>
              <a:gd name="connsiteY429" fmla="*/ 623371 h 1667221"/>
              <a:gd name="connsiteX430" fmla="*/ 765354 w 1948239"/>
              <a:gd name="connsiteY430" fmla="*/ 618279 h 1667221"/>
              <a:gd name="connsiteX431" fmla="*/ 771268 w 1948239"/>
              <a:gd name="connsiteY431" fmla="*/ 611172 h 1667221"/>
              <a:gd name="connsiteX432" fmla="*/ 762666 w 1948239"/>
              <a:gd name="connsiteY432" fmla="*/ 602644 h 1667221"/>
              <a:gd name="connsiteX433" fmla="*/ 785469 w 1948239"/>
              <a:gd name="connsiteY433" fmla="*/ 599801 h 1667221"/>
              <a:gd name="connsiteX434" fmla="*/ 779869 w 1948239"/>
              <a:gd name="connsiteY434" fmla="*/ 602644 h 1667221"/>
              <a:gd name="connsiteX435" fmla="*/ 789904 w 1948239"/>
              <a:gd name="connsiteY435" fmla="*/ 612593 h 1667221"/>
              <a:gd name="connsiteX436" fmla="*/ 785469 w 1948239"/>
              <a:gd name="connsiteY436" fmla="*/ 599801 h 1667221"/>
              <a:gd name="connsiteX437" fmla="*/ 543327 w 1948239"/>
              <a:gd name="connsiteY437" fmla="*/ 599801 h 1667221"/>
              <a:gd name="connsiteX438" fmla="*/ 556228 w 1948239"/>
              <a:gd name="connsiteY438" fmla="*/ 606908 h 1667221"/>
              <a:gd name="connsiteX439" fmla="*/ 543327 w 1948239"/>
              <a:gd name="connsiteY439" fmla="*/ 599801 h 1667221"/>
              <a:gd name="connsiteX440" fmla="*/ 1943939 w 1948239"/>
              <a:gd name="connsiteY440" fmla="*/ 592694 h 1667221"/>
              <a:gd name="connsiteX441" fmla="*/ 1948239 w 1948239"/>
              <a:gd name="connsiteY441" fmla="*/ 598379 h 1667221"/>
              <a:gd name="connsiteX442" fmla="*/ 1948239 w 1948239"/>
              <a:gd name="connsiteY442" fmla="*/ 639599 h 1667221"/>
              <a:gd name="connsiteX443" fmla="*/ 1943939 w 1948239"/>
              <a:gd name="connsiteY443" fmla="*/ 592694 h 1667221"/>
              <a:gd name="connsiteX444" fmla="*/ 586335 w 1948239"/>
              <a:gd name="connsiteY444" fmla="*/ 589852 h 1667221"/>
              <a:gd name="connsiteX445" fmla="*/ 579168 w 1948239"/>
              <a:gd name="connsiteY445" fmla="*/ 594116 h 1667221"/>
              <a:gd name="connsiteX446" fmla="*/ 596371 w 1948239"/>
              <a:gd name="connsiteY446" fmla="*/ 598380 h 1667221"/>
              <a:gd name="connsiteX447" fmla="*/ 1069453 w 1948239"/>
              <a:gd name="connsiteY447" fmla="*/ 587009 h 1667221"/>
              <a:gd name="connsiteX448" fmla="*/ 1069453 w 1948239"/>
              <a:gd name="connsiteY448" fmla="*/ 591273 h 1667221"/>
              <a:gd name="connsiteX449" fmla="*/ 1071989 w 1948239"/>
              <a:gd name="connsiteY449" fmla="*/ 587972 h 1667221"/>
              <a:gd name="connsiteX450" fmla="*/ 1077875 w 1948239"/>
              <a:gd name="connsiteY450" fmla="*/ 590207 h 1667221"/>
              <a:gd name="connsiteX451" fmla="*/ 1085222 w 1948239"/>
              <a:gd name="connsiteY451" fmla="*/ 595537 h 1667221"/>
              <a:gd name="connsiteX452" fmla="*/ 1092389 w 1948239"/>
              <a:gd name="connsiteY452" fmla="*/ 589852 h 1667221"/>
              <a:gd name="connsiteX453" fmla="*/ 1079487 w 1948239"/>
              <a:gd name="connsiteY453" fmla="*/ 589852 h 1667221"/>
              <a:gd name="connsiteX454" fmla="*/ 1079487 w 1948239"/>
              <a:gd name="connsiteY454" fmla="*/ 587009 h 1667221"/>
              <a:gd name="connsiteX455" fmla="*/ 1072319 w 1948239"/>
              <a:gd name="connsiteY455" fmla="*/ 587542 h 1667221"/>
              <a:gd name="connsiteX456" fmla="*/ 1071989 w 1948239"/>
              <a:gd name="connsiteY456" fmla="*/ 587972 h 1667221"/>
              <a:gd name="connsiteX457" fmla="*/ 488851 w 1948239"/>
              <a:gd name="connsiteY457" fmla="*/ 569953 h 1667221"/>
              <a:gd name="connsiteX458" fmla="*/ 485984 w 1948239"/>
              <a:gd name="connsiteY458" fmla="*/ 575638 h 1667221"/>
              <a:gd name="connsiteX459" fmla="*/ 477383 w 1948239"/>
              <a:gd name="connsiteY459" fmla="*/ 594116 h 1667221"/>
              <a:gd name="connsiteX460" fmla="*/ 484551 w 1948239"/>
              <a:gd name="connsiteY460" fmla="*/ 592694 h 1667221"/>
              <a:gd name="connsiteX461" fmla="*/ 481683 w 1948239"/>
              <a:gd name="connsiteY461" fmla="*/ 588430 h 1667221"/>
              <a:gd name="connsiteX462" fmla="*/ 491719 w 1948239"/>
              <a:gd name="connsiteY462" fmla="*/ 595537 h 1667221"/>
              <a:gd name="connsiteX463" fmla="*/ 485984 w 1948239"/>
              <a:gd name="connsiteY463" fmla="*/ 575638 h 1667221"/>
              <a:gd name="connsiteX464" fmla="*/ 491719 w 1948239"/>
              <a:gd name="connsiteY464" fmla="*/ 574217 h 1667221"/>
              <a:gd name="connsiteX465" fmla="*/ 496019 w 1948239"/>
              <a:gd name="connsiteY465" fmla="*/ 572795 h 1667221"/>
              <a:gd name="connsiteX466" fmla="*/ 496019 w 1948239"/>
              <a:gd name="connsiteY466" fmla="*/ 569953 h 1667221"/>
              <a:gd name="connsiteX467" fmla="*/ 491719 w 1948239"/>
              <a:gd name="connsiteY467" fmla="*/ 572795 h 1667221"/>
              <a:gd name="connsiteX468" fmla="*/ 488851 w 1948239"/>
              <a:gd name="connsiteY468" fmla="*/ 569953 h 1667221"/>
              <a:gd name="connsiteX469" fmla="*/ 435810 w 1948239"/>
              <a:gd name="connsiteY469" fmla="*/ 548633 h 1667221"/>
              <a:gd name="connsiteX470" fmla="*/ 441544 w 1948239"/>
              <a:gd name="connsiteY470" fmla="*/ 560003 h 1667221"/>
              <a:gd name="connsiteX471" fmla="*/ 440110 w 1948239"/>
              <a:gd name="connsiteY471" fmla="*/ 551476 h 1667221"/>
              <a:gd name="connsiteX472" fmla="*/ 1016410 w 1948239"/>
              <a:gd name="connsiteY472" fmla="*/ 541526 h 1667221"/>
              <a:gd name="connsiteX473" fmla="*/ 1017325 w 1948239"/>
              <a:gd name="connsiteY473" fmla="*/ 547713 h 1667221"/>
              <a:gd name="connsiteX474" fmla="*/ 1016948 w 1948239"/>
              <a:gd name="connsiteY474" fmla="*/ 547389 h 1667221"/>
              <a:gd name="connsiteX475" fmla="*/ 1016410 w 1948239"/>
              <a:gd name="connsiteY475" fmla="*/ 541526 h 1667221"/>
              <a:gd name="connsiteX476" fmla="*/ 559098 w 1948239"/>
              <a:gd name="connsiteY476" fmla="*/ 530156 h 1667221"/>
              <a:gd name="connsiteX477" fmla="*/ 570566 w 1948239"/>
              <a:gd name="connsiteY477" fmla="*/ 531577 h 1667221"/>
              <a:gd name="connsiteX478" fmla="*/ 559098 w 1948239"/>
              <a:gd name="connsiteY478" fmla="*/ 530156 h 1667221"/>
              <a:gd name="connsiteX479" fmla="*/ 1055117 w 1948239"/>
              <a:gd name="connsiteY479" fmla="*/ 524470 h 1667221"/>
              <a:gd name="connsiteX480" fmla="*/ 1055117 w 1948239"/>
              <a:gd name="connsiteY480" fmla="*/ 537262 h 1667221"/>
              <a:gd name="connsiteX481" fmla="*/ 1055117 w 1948239"/>
              <a:gd name="connsiteY481" fmla="*/ 524470 h 1667221"/>
              <a:gd name="connsiteX482" fmla="*/ 1070886 w 1948239"/>
              <a:gd name="connsiteY482" fmla="*/ 508835 h 1667221"/>
              <a:gd name="connsiteX483" fmla="*/ 1059417 w 1948239"/>
              <a:gd name="connsiteY483" fmla="*/ 514522 h 1667221"/>
              <a:gd name="connsiteX484" fmla="*/ 1070886 w 1948239"/>
              <a:gd name="connsiteY484" fmla="*/ 521627 h 1667221"/>
              <a:gd name="connsiteX485" fmla="*/ 1082355 w 1948239"/>
              <a:gd name="connsiteY485" fmla="*/ 518785 h 1667221"/>
              <a:gd name="connsiteX486" fmla="*/ 1070886 w 1948239"/>
              <a:gd name="connsiteY486" fmla="*/ 508835 h 1667221"/>
              <a:gd name="connsiteX487" fmla="*/ 549062 w 1948239"/>
              <a:gd name="connsiteY487" fmla="*/ 508835 h 1667221"/>
              <a:gd name="connsiteX488" fmla="*/ 561965 w 1948239"/>
              <a:gd name="connsiteY488" fmla="*/ 523049 h 1667221"/>
              <a:gd name="connsiteX489" fmla="*/ 549062 w 1948239"/>
              <a:gd name="connsiteY489" fmla="*/ 508835 h 1667221"/>
              <a:gd name="connsiteX490" fmla="*/ 1893763 w 1948239"/>
              <a:gd name="connsiteY490" fmla="*/ 491780 h 1667221"/>
              <a:gd name="connsiteX491" fmla="*/ 1889462 w 1948239"/>
              <a:gd name="connsiteY491" fmla="*/ 507415 h 1667221"/>
              <a:gd name="connsiteX492" fmla="*/ 1895196 w 1948239"/>
              <a:gd name="connsiteY492" fmla="*/ 497465 h 1667221"/>
              <a:gd name="connsiteX493" fmla="*/ 1908099 w 1948239"/>
              <a:gd name="connsiteY493" fmla="*/ 565688 h 1667221"/>
              <a:gd name="connsiteX494" fmla="*/ 1896630 w 1948239"/>
              <a:gd name="connsiteY494" fmla="*/ 494622 h 1667221"/>
              <a:gd name="connsiteX495" fmla="*/ 1895196 w 1948239"/>
              <a:gd name="connsiteY495" fmla="*/ 497465 h 1667221"/>
              <a:gd name="connsiteX496" fmla="*/ 1083789 w 1948239"/>
              <a:gd name="connsiteY496" fmla="*/ 456247 h 1667221"/>
              <a:gd name="connsiteX497" fmla="*/ 1080922 w 1948239"/>
              <a:gd name="connsiteY497" fmla="*/ 467617 h 1667221"/>
              <a:gd name="connsiteX498" fmla="*/ 1089523 w 1948239"/>
              <a:gd name="connsiteY498" fmla="*/ 461931 h 1667221"/>
              <a:gd name="connsiteX499" fmla="*/ 1083789 w 1948239"/>
              <a:gd name="connsiteY499" fmla="*/ 456247 h 1667221"/>
              <a:gd name="connsiteX500" fmla="*/ 1146867 w 1948239"/>
              <a:gd name="connsiteY500" fmla="*/ 453404 h 1667221"/>
              <a:gd name="connsiteX501" fmla="*/ 1145432 w 1948239"/>
              <a:gd name="connsiteY501" fmla="*/ 460511 h 1667221"/>
              <a:gd name="connsiteX502" fmla="*/ 1146867 w 1948239"/>
              <a:gd name="connsiteY502" fmla="*/ 453404 h 1667221"/>
              <a:gd name="connsiteX503" fmla="*/ 1166937 w 1948239"/>
              <a:gd name="connsiteY503" fmla="*/ 451983 h 1667221"/>
              <a:gd name="connsiteX504" fmla="*/ 1154034 w 1948239"/>
              <a:gd name="connsiteY504" fmla="*/ 457667 h 1667221"/>
              <a:gd name="connsiteX505" fmla="*/ 1166937 w 1948239"/>
              <a:gd name="connsiteY505" fmla="*/ 451983 h 1667221"/>
              <a:gd name="connsiteX506" fmla="*/ 1079487 w 1948239"/>
              <a:gd name="connsiteY506" fmla="*/ 427820 h 1667221"/>
              <a:gd name="connsiteX507" fmla="*/ 1072320 w 1948239"/>
              <a:gd name="connsiteY507" fmla="*/ 436348 h 1667221"/>
              <a:gd name="connsiteX508" fmla="*/ 1079487 w 1948239"/>
              <a:gd name="connsiteY508" fmla="*/ 427820 h 1667221"/>
              <a:gd name="connsiteX509" fmla="*/ 1910965 w 1948239"/>
              <a:gd name="connsiteY509" fmla="*/ 420713 h 1667221"/>
              <a:gd name="connsiteX510" fmla="*/ 1928168 w 1948239"/>
              <a:gd name="connsiteY510" fmla="*/ 481830 h 1667221"/>
              <a:gd name="connsiteX511" fmla="*/ 1913832 w 1948239"/>
              <a:gd name="connsiteY511" fmla="*/ 440612 h 1667221"/>
              <a:gd name="connsiteX512" fmla="*/ 1910965 w 1948239"/>
              <a:gd name="connsiteY512" fmla="*/ 420713 h 1667221"/>
              <a:gd name="connsiteX513" fmla="*/ 1852189 w 1948239"/>
              <a:gd name="connsiteY513" fmla="*/ 412186 h 1667221"/>
              <a:gd name="connsiteX514" fmla="*/ 1857923 w 1948239"/>
              <a:gd name="connsiteY514" fmla="*/ 432084 h 1667221"/>
              <a:gd name="connsiteX515" fmla="*/ 1855056 w 1948239"/>
              <a:gd name="connsiteY515" fmla="*/ 450561 h 1667221"/>
              <a:gd name="connsiteX516" fmla="*/ 1857923 w 1948239"/>
              <a:gd name="connsiteY516" fmla="*/ 432084 h 1667221"/>
              <a:gd name="connsiteX517" fmla="*/ 1852189 w 1948239"/>
              <a:gd name="connsiteY517" fmla="*/ 412186 h 1667221"/>
              <a:gd name="connsiteX518" fmla="*/ 1862224 w 1948239"/>
              <a:gd name="connsiteY518" fmla="*/ 400815 h 1667221"/>
              <a:gd name="connsiteX519" fmla="*/ 1875126 w 1948239"/>
              <a:gd name="connsiteY519" fmla="*/ 464775 h 1667221"/>
              <a:gd name="connsiteX520" fmla="*/ 1875126 w 1948239"/>
              <a:gd name="connsiteY520" fmla="*/ 442033 h 1667221"/>
              <a:gd name="connsiteX521" fmla="*/ 1883727 w 1948239"/>
              <a:gd name="connsiteY521" fmla="*/ 484673 h 1667221"/>
              <a:gd name="connsiteX522" fmla="*/ 1885162 w 1948239"/>
              <a:gd name="connsiteY522" fmla="*/ 451983 h 1667221"/>
              <a:gd name="connsiteX523" fmla="*/ 1882294 w 1948239"/>
              <a:gd name="connsiteY523" fmla="*/ 439190 h 1667221"/>
              <a:gd name="connsiteX524" fmla="*/ 1876560 w 1948239"/>
              <a:gd name="connsiteY524" fmla="*/ 426398 h 1667221"/>
              <a:gd name="connsiteX525" fmla="*/ 1862224 w 1948239"/>
              <a:gd name="connsiteY525" fmla="*/ 400815 h 1667221"/>
              <a:gd name="connsiteX526" fmla="*/ 1092389 w 1948239"/>
              <a:gd name="connsiteY526" fmla="*/ 379495 h 1667221"/>
              <a:gd name="connsiteX527" fmla="*/ 1092389 w 1948239"/>
              <a:gd name="connsiteY527" fmla="*/ 385180 h 1667221"/>
              <a:gd name="connsiteX528" fmla="*/ 1096690 w 1948239"/>
              <a:gd name="connsiteY528" fmla="*/ 385180 h 1667221"/>
              <a:gd name="connsiteX529" fmla="*/ 1088089 w 1948239"/>
              <a:gd name="connsiteY529" fmla="*/ 390865 h 1667221"/>
              <a:gd name="connsiteX530" fmla="*/ 1108159 w 1948239"/>
              <a:gd name="connsiteY530" fmla="*/ 392287 h 1667221"/>
              <a:gd name="connsiteX531" fmla="*/ 1109593 w 1948239"/>
              <a:gd name="connsiteY531" fmla="*/ 397972 h 1667221"/>
              <a:gd name="connsiteX532" fmla="*/ 1109593 w 1948239"/>
              <a:gd name="connsiteY532" fmla="*/ 400815 h 1667221"/>
              <a:gd name="connsiteX533" fmla="*/ 1112461 w 1948239"/>
              <a:gd name="connsiteY533" fmla="*/ 400815 h 1667221"/>
              <a:gd name="connsiteX534" fmla="*/ 1109593 w 1948239"/>
              <a:gd name="connsiteY534" fmla="*/ 396551 h 1667221"/>
              <a:gd name="connsiteX535" fmla="*/ 1112461 w 1948239"/>
              <a:gd name="connsiteY535" fmla="*/ 395129 h 1667221"/>
              <a:gd name="connsiteX536" fmla="*/ 1108159 w 1948239"/>
              <a:gd name="connsiteY536" fmla="*/ 390865 h 1667221"/>
              <a:gd name="connsiteX537" fmla="*/ 1092389 w 1948239"/>
              <a:gd name="connsiteY537" fmla="*/ 379495 h 1667221"/>
              <a:gd name="connsiteX538" fmla="*/ 365563 w 1948239"/>
              <a:gd name="connsiteY538" fmla="*/ 379494 h 1667221"/>
              <a:gd name="connsiteX539" fmla="*/ 328290 w 1948239"/>
              <a:gd name="connsiteY539" fmla="*/ 403656 h 1667221"/>
              <a:gd name="connsiteX540" fmla="*/ 365563 w 1948239"/>
              <a:gd name="connsiteY540" fmla="*/ 379494 h 1667221"/>
              <a:gd name="connsiteX541" fmla="*/ 1879188 w 1948239"/>
              <a:gd name="connsiteY541" fmla="*/ 377955 h 1667221"/>
              <a:gd name="connsiteX542" fmla="*/ 1879427 w 1948239"/>
              <a:gd name="connsiteY542" fmla="*/ 378073 h 1667221"/>
              <a:gd name="connsiteX543" fmla="*/ 1879634 w 1948239"/>
              <a:gd name="connsiteY543" fmla="*/ 379503 h 1667221"/>
              <a:gd name="connsiteX544" fmla="*/ 1790545 w 1948239"/>
              <a:gd name="connsiteY544" fmla="*/ 370966 h 1667221"/>
              <a:gd name="connsiteX545" fmla="*/ 1806314 w 1948239"/>
              <a:gd name="connsiteY545" fmla="*/ 402236 h 1667221"/>
              <a:gd name="connsiteX546" fmla="*/ 1823517 w 1948239"/>
              <a:gd name="connsiteY546" fmla="*/ 426398 h 1667221"/>
              <a:gd name="connsiteX547" fmla="*/ 1813483 w 1948239"/>
              <a:gd name="connsiteY547" fmla="*/ 406500 h 1667221"/>
              <a:gd name="connsiteX548" fmla="*/ 1790545 w 1948239"/>
              <a:gd name="connsiteY548" fmla="*/ 370966 h 1667221"/>
              <a:gd name="connsiteX549" fmla="*/ 336892 w 1948239"/>
              <a:gd name="connsiteY549" fmla="*/ 370966 h 1667221"/>
              <a:gd name="connsiteX550" fmla="*/ 283848 w 1948239"/>
              <a:gd name="connsiteY550" fmla="*/ 419291 h 1667221"/>
              <a:gd name="connsiteX551" fmla="*/ 235106 w 1948239"/>
              <a:gd name="connsiteY551" fmla="*/ 449139 h 1667221"/>
              <a:gd name="connsiteX552" fmla="*/ 283848 w 1948239"/>
              <a:gd name="connsiteY552" fmla="*/ 407920 h 1667221"/>
              <a:gd name="connsiteX553" fmla="*/ 336892 w 1948239"/>
              <a:gd name="connsiteY553" fmla="*/ 370966 h 1667221"/>
              <a:gd name="connsiteX554" fmla="*/ 344956 w 1948239"/>
              <a:gd name="connsiteY554" fmla="*/ 363504 h 1667221"/>
              <a:gd name="connsiteX555" fmla="*/ 345493 w 1948239"/>
              <a:gd name="connsiteY555" fmla="*/ 363859 h 1667221"/>
              <a:gd name="connsiteX556" fmla="*/ 336891 w 1948239"/>
              <a:gd name="connsiteY556" fmla="*/ 369544 h 1667221"/>
              <a:gd name="connsiteX557" fmla="*/ 344956 w 1948239"/>
              <a:gd name="connsiteY557" fmla="*/ 363504 h 1667221"/>
              <a:gd name="connsiteX558" fmla="*/ 1134860 w 1948239"/>
              <a:gd name="connsiteY558" fmla="*/ 362794 h 1667221"/>
              <a:gd name="connsiteX559" fmla="*/ 1129664 w 1948239"/>
              <a:gd name="connsiteY559" fmla="*/ 365281 h 1667221"/>
              <a:gd name="connsiteX560" fmla="*/ 1138265 w 1948239"/>
              <a:gd name="connsiteY560" fmla="*/ 368125 h 1667221"/>
              <a:gd name="connsiteX561" fmla="*/ 1141132 w 1948239"/>
              <a:gd name="connsiteY561" fmla="*/ 366702 h 1667221"/>
              <a:gd name="connsiteX562" fmla="*/ 1134860 w 1948239"/>
              <a:gd name="connsiteY562" fmla="*/ 362794 h 1667221"/>
              <a:gd name="connsiteX563" fmla="*/ 364131 w 1948239"/>
              <a:gd name="connsiteY563" fmla="*/ 362438 h 1667221"/>
              <a:gd name="connsiteX564" fmla="*/ 344060 w 1948239"/>
              <a:gd name="connsiteY564" fmla="*/ 379493 h 1667221"/>
              <a:gd name="connsiteX565" fmla="*/ 342626 w 1948239"/>
              <a:gd name="connsiteY565" fmla="*/ 372388 h 1667221"/>
              <a:gd name="connsiteX566" fmla="*/ 1871519 w 1948239"/>
              <a:gd name="connsiteY566" fmla="*/ 361461 h 1667221"/>
              <a:gd name="connsiteX567" fmla="*/ 1875126 w 1948239"/>
              <a:gd name="connsiteY567" fmla="*/ 363859 h 1667221"/>
              <a:gd name="connsiteX568" fmla="*/ 1879188 w 1948239"/>
              <a:gd name="connsiteY568" fmla="*/ 377955 h 1667221"/>
              <a:gd name="connsiteX569" fmla="*/ 1876560 w 1948239"/>
              <a:gd name="connsiteY569" fmla="*/ 376653 h 1667221"/>
              <a:gd name="connsiteX570" fmla="*/ 1871519 w 1948239"/>
              <a:gd name="connsiteY570" fmla="*/ 361461 h 1667221"/>
              <a:gd name="connsiteX571" fmla="*/ 1769041 w 1948239"/>
              <a:gd name="connsiteY571" fmla="*/ 355332 h 1667221"/>
              <a:gd name="connsiteX572" fmla="*/ 1773342 w 1948239"/>
              <a:gd name="connsiteY572" fmla="*/ 368123 h 1667221"/>
              <a:gd name="connsiteX573" fmla="*/ 1777642 w 1948239"/>
              <a:gd name="connsiteY573" fmla="*/ 383758 h 1667221"/>
              <a:gd name="connsiteX574" fmla="*/ 1773342 w 1948239"/>
              <a:gd name="connsiteY574" fmla="*/ 368123 h 1667221"/>
              <a:gd name="connsiteX575" fmla="*/ 1781944 w 1948239"/>
              <a:gd name="connsiteY575" fmla="*/ 372389 h 1667221"/>
              <a:gd name="connsiteX576" fmla="*/ 1780509 w 1948239"/>
              <a:gd name="connsiteY576" fmla="*/ 368123 h 1667221"/>
              <a:gd name="connsiteX577" fmla="*/ 1769041 w 1948239"/>
              <a:gd name="connsiteY577" fmla="*/ 355332 h 1667221"/>
              <a:gd name="connsiteX578" fmla="*/ 1846455 w 1948239"/>
              <a:gd name="connsiteY578" fmla="*/ 302743 h 1667221"/>
              <a:gd name="connsiteX579" fmla="*/ 1852189 w 1948239"/>
              <a:gd name="connsiteY579" fmla="*/ 328326 h 1667221"/>
              <a:gd name="connsiteX580" fmla="*/ 1846455 w 1948239"/>
              <a:gd name="connsiteY580" fmla="*/ 331169 h 1667221"/>
              <a:gd name="connsiteX581" fmla="*/ 1846455 w 1948239"/>
              <a:gd name="connsiteY581" fmla="*/ 302743 h 1667221"/>
              <a:gd name="connsiteX582" fmla="*/ 434815 w 1948239"/>
              <a:gd name="connsiteY582" fmla="*/ 297805 h 1667221"/>
              <a:gd name="connsiteX583" fmla="*/ 420936 w 1948239"/>
              <a:gd name="connsiteY583" fmla="*/ 310205 h 1667221"/>
              <a:gd name="connsiteX584" fmla="*/ 410005 w 1948239"/>
              <a:gd name="connsiteY584" fmla="*/ 322642 h 1667221"/>
              <a:gd name="connsiteX585" fmla="*/ 408572 w 1948239"/>
              <a:gd name="connsiteY585" fmla="*/ 308428 h 1667221"/>
              <a:gd name="connsiteX586" fmla="*/ 422549 w 1948239"/>
              <a:gd name="connsiteY586" fmla="*/ 304697 h 1667221"/>
              <a:gd name="connsiteX587" fmla="*/ 1088089 w 1948239"/>
              <a:gd name="connsiteY587" fmla="*/ 294215 h 1667221"/>
              <a:gd name="connsiteX588" fmla="*/ 1105292 w 1948239"/>
              <a:gd name="connsiteY588" fmla="*/ 301322 h 1667221"/>
              <a:gd name="connsiteX589" fmla="*/ 1105292 w 1948239"/>
              <a:gd name="connsiteY589" fmla="*/ 309850 h 1667221"/>
              <a:gd name="connsiteX590" fmla="*/ 1122495 w 1948239"/>
              <a:gd name="connsiteY590" fmla="*/ 307006 h 1667221"/>
              <a:gd name="connsiteX591" fmla="*/ 1121061 w 1948239"/>
              <a:gd name="connsiteY591" fmla="*/ 312693 h 1667221"/>
              <a:gd name="connsiteX592" fmla="*/ 1123929 w 1948239"/>
              <a:gd name="connsiteY592" fmla="*/ 314113 h 1667221"/>
              <a:gd name="connsiteX593" fmla="*/ 1122495 w 1948239"/>
              <a:gd name="connsiteY593" fmla="*/ 318377 h 1667221"/>
              <a:gd name="connsiteX594" fmla="*/ 1151167 w 1948239"/>
              <a:gd name="connsiteY594" fmla="*/ 328327 h 1667221"/>
              <a:gd name="connsiteX595" fmla="*/ 1135396 w 1948239"/>
              <a:gd name="connsiteY595" fmla="*/ 331169 h 1667221"/>
              <a:gd name="connsiteX596" fmla="*/ 1141132 w 1948239"/>
              <a:gd name="connsiteY596" fmla="*/ 341119 h 1667221"/>
              <a:gd name="connsiteX597" fmla="*/ 1154034 w 1948239"/>
              <a:gd name="connsiteY597" fmla="*/ 338276 h 1667221"/>
              <a:gd name="connsiteX598" fmla="*/ 1168370 w 1948239"/>
              <a:gd name="connsiteY598" fmla="*/ 352490 h 1667221"/>
              <a:gd name="connsiteX599" fmla="*/ 1182705 w 1948239"/>
              <a:gd name="connsiteY599" fmla="*/ 383759 h 1667221"/>
              <a:gd name="connsiteX600" fmla="*/ 1164068 w 1948239"/>
              <a:gd name="connsiteY600" fmla="*/ 379495 h 1667221"/>
              <a:gd name="connsiteX601" fmla="*/ 1171237 w 1948239"/>
              <a:gd name="connsiteY601" fmla="*/ 389444 h 1667221"/>
              <a:gd name="connsiteX602" fmla="*/ 1156901 w 1948239"/>
              <a:gd name="connsiteY602" fmla="*/ 386601 h 1667221"/>
              <a:gd name="connsiteX603" fmla="*/ 1162635 w 1948239"/>
              <a:gd name="connsiteY603" fmla="*/ 393708 h 1667221"/>
              <a:gd name="connsiteX604" fmla="*/ 1179838 w 1948239"/>
              <a:gd name="connsiteY604" fmla="*/ 396551 h 1667221"/>
              <a:gd name="connsiteX605" fmla="*/ 1172671 w 1948239"/>
              <a:gd name="connsiteY605" fmla="*/ 405079 h 1667221"/>
              <a:gd name="connsiteX606" fmla="*/ 1179838 w 1948239"/>
              <a:gd name="connsiteY606" fmla="*/ 405079 h 1667221"/>
              <a:gd name="connsiteX607" fmla="*/ 1171237 w 1948239"/>
              <a:gd name="connsiteY607" fmla="*/ 444876 h 1667221"/>
              <a:gd name="connsiteX608" fmla="*/ 1178405 w 1948239"/>
              <a:gd name="connsiteY608" fmla="*/ 446297 h 1667221"/>
              <a:gd name="connsiteX609" fmla="*/ 1174104 w 1948239"/>
              <a:gd name="connsiteY609" fmla="*/ 450560 h 1667221"/>
              <a:gd name="connsiteX610" fmla="*/ 1178405 w 1948239"/>
              <a:gd name="connsiteY610" fmla="*/ 451983 h 1667221"/>
              <a:gd name="connsiteX611" fmla="*/ 1159768 w 1948239"/>
              <a:gd name="connsiteY611" fmla="*/ 477566 h 1667221"/>
              <a:gd name="connsiteX612" fmla="*/ 1169804 w 1948239"/>
              <a:gd name="connsiteY612" fmla="*/ 476145 h 1667221"/>
              <a:gd name="connsiteX613" fmla="*/ 1156901 w 1948239"/>
              <a:gd name="connsiteY613" fmla="*/ 481830 h 1667221"/>
              <a:gd name="connsiteX614" fmla="*/ 1169804 w 1948239"/>
              <a:gd name="connsiteY614" fmla="*/ 486094 h 1667221"/>
              <a:gd name="connsiteX615" fmla="*/ 1152601 w 1948239"/>
              <a:gd name="connsiteY615" fmla="*/ 504572 h 1667221"/>
              <a:gd name="connsiteX616" fmla="*/ 1159768 w 1948239"/>
              <a:gd name="connsiteY616" fmla="*/ 507415 h 1667221"/>
              <a:gd name="connsiteX617" fmla="*/ 1152601 w 1948239"/>
              <a:gd name="connsiteY617" fmla="*/ 510258 h 1667221"/>
              <a:gd name="connsiteX618" fmla="*/ 1158335 w 1948239"/>
              <a:gd name="connsiteY618" fmla="*/ 510258 h 1667221"/>
              <a:gd name="connsiteX619" fmla="*/ 1143999 w 1948239"/>
              <a:gd name="connsiteY619" fmla="*/ 524470 h 1667221"/>
              <a:gd name="connsiteX620" fmla="*/ 1161202 w 1948239"/>
              <a:gd name="connsiteY620" fmla="*/ 525892 h 1667221"/>
              <a:gd name="connsiteX621" fmla="*/ 1138265 w 1948239"/>
              <a:gd name="connsiteY621" fmla="*/ 537262 h 1667221"/>
              <a:gd name="connsiteX622" fmla="*/ 1149732 w 1948239"/>
              <a:gd name="connsiteY622" fmla="*/ 545791 h 1667221"/>
              <a:gd name="connsiteX623" fmla="*/ 1138265 w 1948239"/>
              <a:gd name="connsiteY623" fmla="*/ 548633 h 1667221"/>
              <a:gd name="connsiteX624" fmla="*/ 1143999 w 1948239"/>
              <a:gd name="connsiteY624" fmla="*/ 550055 h 1667221"/>
              <a:gd name="connsiteX625" fmla="*/ 1106725 w 1948239"/>
              <a:gd name="connsiteY625" fmla="*/ 616858 h 1667221"/>
              <a:gd name="connsiteX626" fmla="*/ 1109593 w 1948239"/>
              <a:gd name="connsiteY626" fmla="*/ 616858 h 1667221"/>
              <a:gd name="connsiteX627" fmla="*/ 1089523 w 1948239"/>
              <a:gd name="connsiteY627" fmla="*/ 625386 h 1667221"/>
              <a:gd name="connsiteX628" fmla="*/ 1102425 w 1948239"/>
              <a:gd name="connsiteY628" fmla="*/ 639598 h 1667221"/>
              <a:gd name="connsiteX629" fmla="*/ 1086656 w 1948239"/>
              <a:gd name="connsiteY629" fmla="*/ 645284 h 1667221"/>
              <a:gd name="connsiteX630" fmla="*/ 1099558 w 1948239"/>
              <a:gd name="connsiteY630" fmla="*/ 649548 h 1667221"/>
              <a:gd name="connsiteX631" fmla="*/ 1082355 w 1948239"/>
              <a:gd name="connsiteY631" fmla="*/ 687923 h 1667221"/>
              <a:gd name="connsiteX632" fmla="*/ 1076620 w 1948239"/>
              <a:gd name="connsiteY632" fmla="*/ 655233 h 1667221"/>
              <a:gd name="connsiteX633" fmla="*/ 1065152 w 1948239"/>
              <a:gd name="connsiteY633" fmla="*/ 682238 h 1667221"/>
              <a:gd name="connsiteX634" fmla="*/ 1072320 w 1948239"/>
              <a:gd name="connsiteY634" fmla="*/ 677974 h 1667221"/>
              <a:gd name="connsiteX635" fmla="*/ 1072320 w 1948239"/>
              <a:gd name="connsiteY635" fmla="*/ 703558 h 1667221"/>
              <a:gd name="connsiteX636" fmla="*/ 1046516 w 1948239"/>
              <a:gd name="connsiteY636" fmla="*/ 713508 h 1667221"/>
              <a:gd name="connsiteX637" fmla="*/ 1050816 w 1948239"/>
              <a:gd name="connsiteY637" fmla="*/ 720615 h 1667221"/>
              <a:gd name="connsiteX638" fmla="*/ 1060852 w 1948239"/>
              <a:gd name="connsiteY638" fmla="*/ 722035 h 1667221"/>
              <a:gd name="connsiteX639" fmla="*/ 1059417 w 1948239"/>
              <a:gd name="connsiteY639" fmla="*/ 724879 h 1667221"/>
              <a:gd name="connsiteX640" fmla="*/ 1086656 w 1948239"/>
              <a:gd name="connsiteY640" fmla="*/ 741934 h 1667221"/>
              <a:gd name="connsiteX641" fmla="*/ 1108159 w 1948239"/>
              <a:gd name="connsiteY641" fmla="*/ 758990 h 1667221"/>
              <a:gd name="connsiteX642" fmla="*/ 1112461 w 1948239"/>
              <a:gd name="connsiteY642" fmla="*/ 750462 h 1667221"/>
              <a:gd name="connsiteX643" fmla="*/ 1122495 w 1948239"/>
              <a:gd name="connsiteY643" fmla="*/ 760412 h 1667221"/>
              <a:gd name="connsiteX644" fmla="*/ 1122495 w 1948239"/>
              <a:gd name="connsiteY644" fmla="*/ 756148 h 1667221"/>
              <a:gd name="connsiteX645" fmla="*/ 1156901 w 1948239"/>
              <a:gd name="connsiteY645" fmla="*/ 777467 h 1667221"/>
              <a:gd name="connsiteX646" fmla="*/ 1154034 w 1948239"/>
              <a:gd name="connsiteY646" fmla="*/ 763253 h 1667221"/>
              <a:gd name="connsiteX647" fmla="*/ 1195608 w 1948239"/>
              <a:gd name="connsiteY647" fmla="*/ 790259 h 1667221"/>
              <a:gd name="connsiteX648" fmla="*/ 1197041 w 1948239"/>
              <a:gd name="connsiteY648" fmla="*/ 785995 h 1667221"/>
              <a:gd name="connsiteX649" fmla="*/ 1202776 w 1948239"/>
              <a:gd name="connsiteY649" fmla="*/ 797366 h 1667221"/>
              <a:gd name="connsiteX650" fmla="*/ 1205643 w 1948239"/>
              <a:gd name="connsiteY650" fmla="*/ 787417 h 1667221"/>
              <a:gd name="connsiteX651" fmla="*/ 1241483 w 1948239"/>
              <a:gd name="connsiteY651" fmla="*/ 821528 h 1667221"/>
              <a:gd name="connsiteX652" fmla="*/ 1247217 w 1948239"/>
              <a:gd name="connsiteY652" fmla="*/ 803052 h 1667221"/>
              <a:gd name="connsiteX653" fmla="*/ 1295959 w 1948239"/>
              <a:gd name="connsiteY653" fmla="*/ 838584 h 1667221"/>
              <a:gd name="connsiteX654" fmla="*/ 1301693 w 1948239"/>
              <a:gd name="connsiteY654" fmla="*/ 845691 h 1667221"/>
              <a:gd name="connsiteX655" fmla="*/ 1303126 w 1948239"/>
              <a:gd name="connsiteY655" fmla="*/ 844270 h 1667221"/>
              <a:gd name="connsiteX656" fmla="*/ 1298826 w 1948239"/>
              <a:gd name="connsiteY656" fmla="*/ 838584 h 1667221"/>
              <a:gd name="connsiteX657" fmla="*/ 1314595 w 1948239"/>
              <a:gd name="connsiteY657" fmla="*/ 855641 h 1667221"/>
              <a:gd name="connsiteX658" fmla="*/ 1327498 w 1948239"/>
              <a:gd name="connsiteY658" fmla="*/ 844270 h 1667221"/>
              <a:gd name="connsiteX659" fmla="*/ 1356170 w 1948239"/>
              <a:gd name="connsiteY659" fmla="*/ 859905 h 1667221"/>
              <a:gd name="connsiteX660" fmla="*/ 1357603 w 1948239"/>
              <a:gd name="connsiteY660" fmla="*/ 854219 h 1667221"/>
              <a:gd name="connsiteX661" fmla="*/ 1435016 w 1948239"/>
              <a:gd name="connsiteY661" fmla="*/ 895438 h 1667221"/>
              <a:gd name="connsiteX662" fmla="*/ 1460820 w 1948239"/>
              <a:gd name="connsiteY662" fmla="*/ 938078 h 1667221"/>
              <a:gd name="connsiteX663" fmla="*/ 1456520 w 1948239"/>
              <a:gd name="connsiteY663" fmla="*/ 916757 h 1667221"/>
              <a:gd name="connsiteX664" fmla="*/ 1469019 w 1948239"/>
              <a:gd name="connsiteY664" fmla="*/ 912161 h 1667221"/>
              <a:gd name="connsiteX665" fmla="*/ 1474695 w 1948239"/>
              <a:gd name="connsiteY665" fmla="*/ 917728 h 1667221"/>
              <a:gd name="connsiteX666" fmla="*/ 1474082 w 1948239"/>
              <a:gd name="connsiteY666" fmla="*/ 922799 h 1667221"/>
              <a:gd name="connsiteX667" fmla="*/ 1479458 w 1948239"/>
              <a:gd name="connsiteY667" fmla="*/ 929549 h 1667221"/>
              <a:gd name="connsiteX668" fmla="*/ 1483758 w 1948239"/>
              <a:gd name="connsiteY668" fmla="*/ 921021 h 1667221"/>
              <a:gd name="connsiteX669" fmla="*/ 1486625 w 1948239"/>
              <a:gd name="connsiteY669" fmla="*/ 935235 h 1667221"/>
              <a:gd name="connsiteX670" fmla="*/ 1558304 w 1948239"/>
              <a:gd name="connsiteY670" fmla="*/ 956555 h 1667221"/>
              <a:gd name="connsiteX671" fmla="*/ 1552570 w 1948239"/>
              <a:gd name="connsiteY671" fmla="*/ 965082 h 1667221"/>
              <a:gd name="connsiteX672" fmla="*/ 1582676 w 1948239"/>
              <a:gd name="connsiteY672" fmla="*/ 984981 h 1667221"/>
              <a:gd name="connsiteX673" fmla="*/ 1581241 w 1948239"/>
              <a:gd name="connsiteY673" fmla="*/ 980717 h 1667221"/>
              <a:gd name="connsiteX674" fmla="*/ 1614215 w 1948239"/>
              <a:gd name="connsiteY674" fmla="*/ 1011987 h 1667221"/>
              <a:gd name="connsiteX675" fmla="*/ 1595577 w 1948239"/>
              <a:gd name="connsiteY675" fmla="*/ 1009145 h 1667221"/>
              <a:gd name="connsiteX676" fmla="*/ 1611347 w 1948239"/>
              <a:gd name="connsiteY676" fmla="*/ 1016250 h 1667221"/>
              <a:gd name="connsiteX677" fmla="*/ 1604179 w 1948239"/>
              <a:gd name="connsiteY677" fmla="*/ 1027621 h 1667221"/>
              <a:gd name="connsiteX678" fmla="*/ 1591277 w 1948239"/>
              <a:gd name="connsiteY678" fmla="*/ 1010566 h 1667221"/>
              <a:gd name="connsiteX679" fmla="*/ 1591277 w 1948239"/>
              <a:gd name="connsiteY679" fmla="*/ 1017673 h 1667221"/>
              <a:gd name="connsiteX680" fmla="*/ 1574074 w 1948239"/>
              <a:gd name="connsiteY680" fmla="*/ 1002038 h 1667221"/>
              <a:gd name="connsiteX681" fmla="*/ 1585543 w 1948239"/>
              <a:gd name="connsiteY681" fmla="*/ 1006302 h 1667221"/>
              <a:gd name="connsiteX682" fmla="*/ 1565473 w 1948239"/>
              <a:gd name="connsiteY682" fmla="*/ 992088 h 1667221"/>
              <a:gd name="connsiteX683" fmla="*/ 1556871 w 1948239"/>
              <a:gd name="connsiteY683" fmla="*/ 1010566 h 1667221"/>
              <a:gd name="connsiteX684" fmla="*/ 1538234 w 1948239"/>
              <a:gd name="connsiteY684" fmla="*/ 976453 h 1667221"/>
              <a:gd name="connsiteX685" fmla="*/ 1542535 w 1948239"/>
              <a:gd name="connsiteY685" fmla="*/ 973612 h 1667221"/>
              <a:gd name="connsiteX686" fmla="*/ 1526765 w 1948239"/>
              <a:gd name="connsiteY686" fmla="*/ 960819 h 1667221"/>
              <a:gd name="connsiteX687" fmla="*/ 1531067 w 1948239"/>
              <a:gd name="connsiteY687" fmla="*/ 975032 h 1667221"/>
              <a:gd name="connsiteX688" fmla="*/ 1518164 w 1948239"/>
              <a:gd name="connsiteY688" fmla="*/ 962241 h 1667221"/>
              <a:gd name="connsiteX689" fmla="*/ 1539668 w 1948239"/>
              <a:gd name="connsiteY689" fmla="*/ 987824 h 1667221"/>
              <a:gd name="connsiteX690" fmla="*/ 1535367 w 1948239"/>
              <a:gd name="connsiteY690" fmla="*/ 999195 h 1667221"/>
              <a:gd name="connsiteX691" fmla="*/ 1459388 w 1948239"/>
              <a:gd name="connsiteY691" fmla="*/ 948027 h 1667221"/>
              <a:gd name="connsiteX692" fmla="*/ 1449352 w 1948239"/>
              <a:gd name="connsiteY692" fmla="*/ 962241 h 1667221"/>
              <a:gd name="connsiteX693" fmla="*/ 1433583 w 1948239"/>
              <a:gd name="connsiteY693" fmla="*/ 949449 h 1667221"/>
              <a:gd name="connsiteX694" fmla="*/ 1435016 w 1948239"/>
              <a:gd name="connsiteY694" fmla="*/ 969346 h 1667221"/>
              <a:gd name="connsiteX695" fmla="*/ 1392008 w 1948239"/>
              <a:gd name="connsiteY695" fmla="*/ 928128 h 1667221"/>
              <a:gd name="connsiteX696" fmla="*/ 1394876 w 1948239"/>
              <a:gd name="connsiteY696" fmla="*/ 938078 h 1667221"/>
              <a:gd name="connsiteX697" fmla="*/ 1364771 w 1948239"/>
              <a:gd name="connsiteY697" fmla="*/ 911073 h 1667221"/>
              <a:gd name="connsiteX698" fmla="*/ 1374805 w 1948239"/>
              <a:gd name="connsiteY698" fmla="*/ 938078 h 1667221"/>
              <a:gd name="connsiteX699" fmla="*/ 1366204 w 1948239"/>
              <a:gd name="connsiteY699" fmla="*/ 939499 h 1667221"/>
              <a:gd name="connsiteX700" fmla="*/ 1367638 w 1948239"/>
              <a:gd name="connsiteY700" fmla="*/ 949449 h 1667221"/>
              <a:gd name="connsiteX701" fmla="*/ 1360470 w 1948239"/>
              <a:gd name="connsiteY701" fmla="*/ 913916 h 1667221"/>
              <a:gd name="connsiteX702" fmla="*/ 1346134 w 1948239"/>
              <a:gd name="connsiteY702" fmla="*/ 921021 h 1667221"/>
              <a:gd name="connsiteX703" fmla="*/ 1311728 w 1948239"/>
              <a:gd name="connsiteY703" fmla="*/ 886910 h 1667221"/>
              <a:gd name="connsiteX704" fmla="*/ 1297392 w 1948239"/>
              <a:gd name="connsiteY704" fmla="*/ 892595 h 1667221"/>
              <a:gd name="connsiteX705" fmla="*/ 1314595 w 1948239"/>
              <a:gd name="connsiteY705" fmla="*/ 928128 h 1667221"/>
              <a:gd name="connsiteX706" fmla="*/ 1311728 w 1948239"/>
              <a:gd name="connsiteY706" fmla="*/ 913916 h 1667221"/>
              <a:gd name="connsiteX707" fmla="*/ 1334665 w 1948239"/>
              <a:gd name="connsiteY707" fmla="*/ 928128 h 1667221"/>
              <a:gd name="connsiteX708" fmla="*/ 1317462 w 1948239"/>
              <a:gd name="connsiteY708" fmla="*/ 919601 h 1667221"/>
              <a:gd name="connsiteX709" fmla="*/ 1324631 w 1948239"/>
              <a:gd name="connsiteY709" fmla="*/ 932392 h 1667221"/>
              <a:gd name="connsiteX710" fmla="*/ 1300259 w 1948239"/>
              <a:gd name="connsiteY710" fmla="*/ 928128 h 1667221"/>
              <a:gd name="connsiteX711" fmla="*/ 1301693 w 1948239"/>
              <a:gd name="connsiteY711" fmla="*/ 929549 h 1667221"/>
              <a:gd name="connsiteX712" fmla="*/ 1278756 w 1948239"/>
              <a:gd name="connsiteY712" fmla="*/ 912494 h 1667221"/>
              <a:gd name="connsiteX713" fmla="*/ 1295959 w 1948239"/>
              <a:gd name="connsiteY713" fmla="*/ 903966 h 1667221"/>
              <a:gd name="connsiteX714" fmla="*/ 1221413 w 1948239"/>
              <a:gd name="connsiteY714" fmla="*/ 868433 h 1667221"/>
              <a:gd name="connsiteX715" fmla="*/ 1230014 w 1948239"/>
              <a:gd name="connsiteY715" fmla="*/ 885488 h 1667221"/>
              <a:gd name="connsiteX716" fmla="*/ 1204210 w 1948239"/>
              <a:gd name="connsiteY716" fmla="*/ 882646 h 1667221"/>
              <a:gd name="connsiteX717" fmla="*/ 1211377 w 1948239"/>
              <a:gd name="connsiteY717" fmla="*/ 895438 h 1667221"/>
              <a:gd name="connsiteX718" fmla="*/ 1214244 w 1948239"/>
              <a:gd name="connsiteY718" fmla="*/ 898281 h 1667221"/>
              <a:gd name="connsiteX719" fmla="*/ 1214244 w 1948239"/>
              <a:gd name="connsiteY719" fmla="*/ 903966 h 1667221"/>
              <a:gd name="connsiteX720" fmla="*/ 1194174 w 1948239"/>
              <a:gd name="connsiteY720" fmla="*/ 874117 h 1667221"/>
              <a:gd name="connsiteX721" fmla="*/ 1184140 w 1948239"/>
              <a:gd name="connsiteY721" fmla="*/ 884067 h 1667221"/>
              <a:gd name="connsiteX722" fmla="*/ 1189874 w 1948239"/>
              <a:gd name="connsiteY722" fmla="*/ 871276 h 1667221"/>
              <a:gd name="connsiteX723" fmla="*/ 1175538 w 1948239"/>
              <a:gd name="connsiteY723" fmla="*/ 864169 h 1667221"/>
              <a:gd name="connsiteX724" fmla="*/ 1178405 w 1948239"/>
              <a:gd name="connsiteY724" fmla="*/ 882646 h 1667221"/>
              <a:gd name="connsiteX725" fmla="*/ 1159768 w 1948239"/>
              <a:gd name="connsiteY725" fmla="*/ 859905 h 1667221"/>
              <a:gd name="connsiteX726" fmla="*/ 1159768 w 1948239"/>
              <a:gd name="connsiteY726" fmla="*/ 862748 h 1667221"/>
              <a:gd name="connsiteX727" fmla="*/ 1152601 w 1948239"/>
              <a:gd name="connsiteY727" fmla="*/ 857062 h 1667221"/>
              <a:gd name="connsiteX728" fmla="*/ 1151636 w 1948239"/>
              <a:gd name="connsiteY728" fmla="*/ 862322 h 1667221"/>
              <a:gd name="connsiteX729" fmla="*/ 1144906 w 1948239"/>
              <a:gd name="connsiteY729" fmla="*/ 858145 h 1667221"/>
              <a:gd name="connsiteX730" fmla="*/ 1135935 w 1948239"/>
              <a:gd name="connsiteY730" fmla="*/ 846802 h 1667221"/>
              <a:gd name="connsiteX731" fmla="*/ 1125761 w 1948239"/>
              <a:gd name="connsiteY731" fmla="*/ 849836 h 1667221"/>
              <a:gd name="connsiteX732" fmla="*/ 1125362 w 1948239"/>
              <a:gd name="connsiteY732" fmla="*/ 849955 h 1667221"/>
              <a:gd name="connsiteX733" fmla="*/ 1121061 w 1948239"/>
              <a:gd name="connsiteY733" fmla="*/ 841427 h 1667221"/>
              <a:gd name="connsiteX734" fmla="*/ 1118195 w 1948239"/>
              <a:gd name="connsiteY734" fmla="*/ 845691 h 1667221"/>
              <a:gd name="connsiteX735" fmla="*/ 1113893 w 1948239"/>
              <a:gd name="connsiteY735" fmla="*/ 837163 h 1667221"/>
              <a:gd name="connsiteX736" fmla="*/ 1102806 w 1948239"/>
              <a:gd name="connsiteY736" fmla="*/ 845758 h 1667221"/>
              <a:gd name="connsiteX737" fmla="*/ 1101310 w 1948239"/>
              <a:gd name="connsiteY737" fmla="*/ 847690 h 1667221"/>
              <a:gd name="connsiteX738" fmla="*/ 1099558 w 1948239"/>
              <a:gd name="connsiteY738" fmla="*/ 849955 h 1667221"/>
              <a:gd name="connsiteX739" fmla="*/ 1090956 w 1948239"/>
              <a:gd name="connsiteY739" fmla="*/ 857062 h 1667221"/>
              <a:gd name="connsiteX740" fmla="*/ 1080922 w 1948239"/>
              <a:gd name="connsiteY740" fmla="*/ 842849 h 1667221"/>
              <a:gd name="connsiteX741" fmla="*/ 1070886 w 1948239"/>
              <a:gd name="connsiteY741" fmla="*/ 798787 h 1667221"/>
              <a:gd name="connsiteX742" fmla="*/ 1062284 w 1948239"/>
              <a:gd name="connsiteY742" fmla="*/ 804473 h 1667221"/>
              <a:gd name="connsiteX743" fmla="*/ 1043649 w 1948239"/>
              <a:gd name="connsiteY743" fmla="*/ 810158 h 1667221"/>
              <a:gd name="connsiteX744" fmla="*/ 1046516 w 1948239"/>
              <a:gd name="connsiteY744" fmla="*/ 815844 h 1667221"/>
              <a:gd name="connsiteX745" fmla="*/ 1040781 w 1948239"/>
              <a:gd name="connsiteY745" fmla="*/ 810158 h 1667221"/>
              <a:gd name="connsiteX746" fmla="*/ 1036480 w 1948239"/>
              <a:gd name="connsiteY746" fmla="*/ 817265 h 1667221"/>
              <a:gd name="connsiteX747" fmla="*/ 1027879 w 1948239"/>
              <a:gd name="connsiteY747" fmla="*/ 808737 h 1667221"/>
              <a:gd name="connsiteX748" fmla="*/ 1027879 w 1948239"/>
              <a:gd name="connsiteY748" fmla="*/ 822951 h 1667221"/>
              <a:gd name="connsiteX749" fmla="*/ 1017844 w 1948239"/>
              <a:gd name="connsiteY749" fmla="*/ 811580 h 1667221"/>
              <a:gd name="connsiteX750" fmla="*/ 1013543 w 1948239"/>
              <a:gd name="connsiteY750" fmla="*/ 820108 h 1667221"/>
              <a:gd name="connsiteX751" fmla="*/ 1003508 w 1948239"/>
              <a:gd name="connsiteY751" fmla="*/ 804473 h 1667221"/>
              <a:gd name="connsiteX752" fmla="*/ 1019277 w 1948239"/>
              <a:gd name="connsiteY752" fmla="*/ 801630 h 1667221"/>
              <a:gd name="connsiteX753" fmla="*/ 1013543 w 1948239"/>
              <a:gd name="connsiteY753" fmla="*/ 791681 h 1667221"/>
              <a:gd name="connsiteX754" fmla="*/ 990605 w 1948239"/>
              <a:gd name="connsiteY754" fmla="*/ 791681 h 1667221"/>
              <a:gd name="connsiteX755" fmla="*/ 992038 w 1948239"/>
              <a:gd name="connsiteY755" fmla="*/ 795945 h 1667221"/>
              <a:gd name="connsiteX756" fmla="*/ 997774 w 1948239"/>
              <a:gd name="connsiteY756" fmla="*/ 797366 h 1667221"/>
              <a:gd name="connsiteX757" fmla="*/ 983438 w 1948239"/>
              <a:gd name="connsiteY757" fmla="*/ 815844 h 1667221"/>
              <a:gd name="connsiteX758" fmla="*/ 969102 w 1948239"/>
              <a:gd name="connsiteY758" fmla="*/ 828635 h 1667221"/>
              <a:gd name="connsiteX759" fmla="*/ 977702 w 1948239"/>
              <a:gd name="connsiteY759" fmla="*/ 832899 h 1667221"/>
              <a:gd name="connsiteX760" fmla="*/ 969102 w 1948239"/>
              <a:gd name="connsiteY760" fmla="*/ 838584 h 1667221"/>
              <a:gd name="connsiteX761" fmla="*/ 973402 w 1948239"/>
              <a:gd name="connsiteY761" fmla="*/ 840006 h 1667221"/>
              <a:gd name="connsiteX762" fmla="*/ 954767 w 1948239"/>
              <a:gd name="connsiteY762" fmla="*/ 861326 h 1667221"/>
              <a:gd name="connsiteX763" fmla="*/ 969102 w 1948239"/>
              <a:gd name="connsiteY763" fmla="*/ 862748 h 1667221"/>
              <a:gd name="connsiteX764" fmla="*/ 944731 w 1948239"/>
              <a:gd name="connsiteY764" fmla="*/ 889752 h 1667221"/>
              <a:gd name="connsiteX765" fmla="*/ 949031 w 1948239"/>
              <a:gd name="connsiteY765" fmla="*/ 891174 h 1667221"/>
              <a:gd name="connsiteX766" fmla="*/ 938996 w 1948239"/>
              <a:gd name="connsiteY766" fmla="*/ 894017 h 1667221"/>
              <a:gd name="connsiteX767" fmla="*/ 949031 w 1948239"/>
              <a:gd name="connsiteY767" fmla="*/ 898281 h 1667221"/>
              <a:gd name="connsiteX768" fmla="*/ 917493 w 1948239"/>
              <a:gd name="connsiteY768" fmla="*/ 919601 h 1667221"/>
              <a:gd name="connsiteX769" fmla="*/ 934695 w 1948239"/>
              <a:gd name="connsiteY769" fmla="*/ 926708 h 1667221"/>
              <a:gd name="connsiteX770" fmla="*/ 903158 w 1948239"/>
              <a:gd name="connsiteY770" fmla="*/ 956555 h 1667221"/>
              <a:gd name="connsiteX771" fmla="*/ 895989 w 1948239"/>
              <a:gd name="connsiteY771" fmla="*/ 959398 h 1667221"/>
              <a:gd name="connsiteX772" fmla="*/ 897423 w 1948239"/>
              <a:gd name="connsiteY772" fmla="*/ 960819 h 1667221"/>
              <a:gd name="connsiteX773" fmla="*/ 901723 w 1948239"/>
              <a:gd name="connsiteY773" fmla="*/ 959398 h 1667221"/>
              <a:gd name="connsiteX774" fmla="*/ 885955 w 1948239"/>
              <a:gd name="connsiteY774" fmla="*/ 967925 h 1667221"/>
              <a:gd name="connsiteX775" fmla="*/ 897423 w 1948239"/>
              <a:gd name="connsiteY775" fmla="*/ 979296 h 1667221"/>
              <a:gd name="connsiteX776" fmla="*/ 884520 w 1948239"/>
              <a:gd name="connsiteY776" fmla="*/ 997774 h 1667221"/>
              <a:gd name="connsiteX777" fmla="*/ 890255 w 1948239"/>
              <a:gd name="connsiteY777" fmla="*/ 1000616 h 1667221"/>
              <a:gd name="connsiteX778" fmla="*/ 854416 w 1948239"/>
              <a:gd name="connsiteY778" fmla="*/ 1050363 h 1667221"/>
              <a:gd name="connsiteX779" fmla="*/ 815708 w 1948239"/>
              <a:gd name="connsiteY779" fmla="*/ 1061734 h 1667221"/>
              <a:gd name="connsiteX780" fmla="*/ 835778 w 1948239"/>
              <a:gd name="connsiteY780" fmla="*/ 1063155 h 1667221"/>
              <a:gd name="connsiteX781" fmla="*/ 834346 w 1948239"/>
              <a:gd name="connsiteY781" fmla="*/ 1075946 h 1667221"/>
              <a:gd name="connsiteX782" fmla="*/ 838646 w 1948239"/>
              <a:gd name="connsiteY782" fmla="*/ 1077368 h 1667221"/>
              <a:gd name="connsiteX783" fmla="*/ 824310 w 1948239"/>
              <a:gd name="connsiteY783" fmla="*/ 1077368 h 1667221"/>
              <a:gd name="connsiteX784" fmla="*/ 832911 w 1948239"/>
              <a:gd name="connsiteY784" fmla="*/ 1083053 h 1667221"/>
              <a:gd name="connsiteX785" fmla="*/ 818575 w 1948239"/>
              <a:gd name="connsiteY785" fmla="*/ 1081632 h 1667221"/>
              <a:gd name="connsiteX786" fmla="*/ 799940 w 1948239"/>
              <a:gd name="connsiteY786" fmla="*/ 1129957 h 1667221"/>
              <a:gd name="connsiteX787" fmla="*/ 792771 w 1948239"/>
              <a:gd name="connsiteY787" fmla="*/ 1124273 h 1667221"/>
              <a:gd name="connsiteX788" fmla="*/ 775568 w 1948239"/>
              <a:gd name="connsiteY788" fmla="*/ 1142749 h 1667221"/>
              <a:gd name="connsiteX789" fmla="*/ 779869 w 1948239"/>
              <a:gd name="connsiteY789" fmla="*/ 1142749 h 1667221"/>
              <a:gd name="connsiteX790" fmla="*/ 766966 w 1948239"/>
              <a:gd name="connsiteY790" fmla="*/ 1154120 h 1667221"/>
              <a:gd name="connsiteX791" fmla="*/ 738295 w 1948239"/>
              <a:gd name="connsiteY791" fmla="*/ 1161227 h 1667221"/>
              <a:gd name="connsiteX792" fmla="*/ 729693 w 1948239"/>
              <a:gd name="connsiteY792" fmla="*/ 1139907 h 1667221"/>
              <a:gd name="connsiteX793" fmla="*/ 735428 w 1948239"/>
              <a:gd name="connsiteY793" fmla="*/ 1147013 h 1667221"/>
              <a:gd name="connsiteX794" fmla="*/ 744029 w 1948239"/>
              <a:gd name="connsiteY794" fmla="*/ 1145592 h 1667221"/>
              <a:gd name="connsiteX795" fmla="*/ 733995 w 1948239"/>
              <a:gd name="connsiteY795" fmla="*/ 1135643 h 1667221"/>
              <a:gd name="connsiteX796" fmla="*/ 742596 w 1948239"/>
              <a:gd name="connsiteY796" fmla="*/ 1129957 h 1667221"/>
              <a:gd name="connsiteX797" fmla="*/ 732560 w 1948239"/>
              <a:gd name="connsiteY797" fmla="*/ 1132800 h 1667221"/>
              <a:gd name="connsiteX798" fmla="*/ 731128 w 1948239"/>
              <a:gd name="connsiteY798" fmla="*/ 1128536 h 1667221"/>
              <a:gd name="connsiteX799" fmla="*/ 754065 w 1948239"/>
              <a:gd name="connsiteY799" fmla="*/ 1122850 h 1667221"/>
              <a:gd name="connsiteX800" fmla="*/ 749763 w 1948239"/>
              <a:gd name="connsiteY800" fmla="*/ 1118586 h 1667221"/>
              <a:gd name="connsiteX801" fmla="*/ 781302 w 1948239"/>
              <a:gd name="connsiteY801" fmla="*/ 1112902 h 1667221"/>
              <a:gd name="connsiteX802" fmla="*/ 784169 w 1948239"/>
              <a:gd name="connsiteY802" fmla="*/ 1117166 h 1667221"/>
              <a:gd name="connsiteX803" fmla="*/ 795638 w 1948239"/>
              <a:gd name="connsiteY803" fmla="*/ 1108638 h 1667221"/>
              <a:gd name="connsiteX804" fmla="*/ 787685 w 1948239"/>
              <a:gd name="connsiteY804" fmla="*/ 1107095 h 1667221"/>
              <a:gd name="connsiteX805" fmla="*/ 792771 w 1948239"/>
              <a:gd name="connsiteY805" fmla="*/ 1101531 h 1667221"/>
              <a:gd name="connsiteX806" fmla="*/ 768401 w 1948239"/>
              <a:gd name="connsiteY806" fmla="*/ 1111479 h 1667221"/>
              <a:gd name="connsiteX807" fmla="*/ 758365 w 1948239"/>
              <a:gd name="connsiteY807" fmla="*/ 1105795 h 1667221"/>
              <a:gd name="connsiteX808" fmla="*/ 786679 w 1948239"/>
              <a:gd name="connsiteY808" fmla="*/ 1086252 h 1667221"/>
              <a:gd name="connsiteX809" fmla="*/ 801661 w 1948239"/>
              <a:gd name="connsiteY809" fmla="*/ 1064121 h 1667221"/>
              <a:gd name="connsiteX810" fmla="*/ 797967 w 1948239"/>
              <a:gd name="connsiteY810" fmla="*/ 1067241 h 1667221"/>
              <a:gd name="connsiteX811" fmla="*/ 789903 w 1948239"/>
              <a:gd name="connsiteY811" fmla="*/ 1070261 h 1667221"/>
              <a:gd name="connsiteX812" fmla="*/ 787036 w 1948239"/>
              <a:gd name="connsiteY812" fmla="*/ 1063155 h 1667221"/>
              <a:gd name="connsiteX813" fmla="*/ 802315 w 1948239"/>
              <a:gd name="connsiteY813" fmla="*/ 1063155 h 1667221"/>
              <a:gd name="connsiteX814" fmla="*/ 804240 w 1948239"/>
              <a:gd name="connsiteY814" fmla="*/ 1060311 h 1667221"/>
              <a:gd name="connsiteX815" fmla="*/ 791338 w 1948239"/>
              <a:gd name="connsiteY815" fmla="*/ 1050363 h 1667221"/>
              <a:gd name="connsiteX816" fmla="*/ 802807 w 1948239"/>
              <a:gd name="connsiteY816" fmla="*/ 1041835 h 1667221"/>
              <a:gd name="connsiteX817" fmla="*/ 784169 w 1948239"/>
              <a:gd name="connsiteY817" fmla="*/ 1038992 h 1667221"/>
              <a:gd name="connsiteX818" fmla="*/ 821443 w 1948239"/>
              <a:gd name="connsiteY818" fmla="*/ 1014830 h 1667221"/>
              <a:gd name="connsiteX819" fmla="*/ 812841 w 1948239"/>
              <a:gd name="connsiteY819" fmla="*/ 1014830 h 1667221"/>
              <a:gd name="connsiteX820" fmla="*/ 837213 w 1948239"/>
              <a:gd name="connsiteY820" fmla="*/ 997774 h 1667221"/>
              <a:gd name="connsiteX821" fmla="*/ 811408 w 1948239"/>
              <a:gd name="connsiteY821" fmla="*/ 999195 h 1667221"/>
              <a:gd name="connsiteX822" fmla="*/ 809974 w 1948239"/>
              <a:gd name="connsiteY822" fmla="*/ 992088 h 1667221"/>
              <a:gd name="connsiteX823" fmla="*/ 799940 w 1948239"/>
              <a:gd name="connsiteY823" fmla="*/ 990667 h 1667221"/>
              <a:gd name="connsiteX824" fmla="*/ 834346 w 1948239"/>
              <a:gd name="connsiteY824" fmla="*/ 992088 h 1667221"/>
              <a:gd name="connsiteX825" fmla="*/ 827177 w 1948239"/>
              <a:gd name="connsiteY825" fmla="*/ 980717 h 1667221"/>
              <a:gd name="connsiteX826" fmla="*/ 857283 w 1948239"/>
              <a:gd name="connsiteY826" fmla="*/ 960819 h 1667221"/>
              <a:gd name="connsiteX827" fmla="*/ 851549 w 1948239"/>
              <a:gd name="connsiteY827" fmla="*/ 948027 h 1667221"/>
              <a:gd name="connsiteX828" fmla="*/ 818575 w 1948239"/>
              <a:gd name="connsiteY828" fmla="*/ 953713 h 1667221"/>
              <a:gd name="connsiteX829" fmla="*/ 832911 w 1948239"/>
              <a:gd name="connsiteY829" fmla="*/ 955134 h 1667221"/>
              <a:gd name="connsiteX830" fmla="*/ 821443 w 1948239"/>
              <a:gd name="connsiteY830" fmla="*/ 969346 h 1667221"/>
              <a:gd name="connsiteX831" fmla="*/ 828611 w 1948239"/>
              <a:gd name="connsiteY831" fmla="*/ 957977 h 1667221"/>
              <a:gd name="connsiteX832" fmla="*/ 817143 w 1948239"/>
              <a:gd name="connsiteY832" fmla="*/ 960819 h 1667221"/>
              <a:gd name="connsiteX833" fmla="*/ 820010 w 1948239"/>
              <a:gd name="connsiteY833" fmla="*/ 943763 h 1667221"/>
              <a:gd name="connsiteX834" fmla="*/ 818575 w 1948239"/>
              <a:gd name="connsiteY834" fmla="*/ 943763 h 1667221"/>
              <a:gd name="connsiteX835" fmla="*/ 834346 w 1948239"/>
              <a:gd name="connsiteY835" fmla="*/ 929549 h 1667221"/>
              <a:gd name="connsiteX836" fmla="*/ 842947 w 1948239"/>
              <a:gd name="connsiteY836" fmla="*/ 943763 h 1667221"/>
              <a:gd name="connsiteX837" fmla="*/ 873052 w 1948239"/>
              <a:gd name="connsiteY837" fmla="*/ 894017 h 1667221"/>
              <a:gd name="connsiteX838" fmla="*/ 857283 w 1948239"/>
              <a:gd name="connsiteY838" fmla="*/ 896859 h 1667221"/>
              <a:gd name="connsiteX839" fmla="*/ 858716 w 1948239"/>
              <a:gd name="connsiteY839" fmla="*/ 878383 h 1667221"/>
              <a:gd name="connsiteX840" fmla="*/ 847247 w 1948239"/>
              <a:gd name="connsiteY840" fmla="*/ 881224 h 1667221"/>
              <a:gd name="connsiteX841" fmla="*/ 848681 w 1948239"/>
              <a:gd name="connsiteY841" fmla="*/ 881224 h 1667221"/>
              <a:gd name="connsiteX842" fmla="*/ 842947 w 1948239"/>
              <a:gd name="connsiteY842" fmla="*/ 879803 h 1667221"/>
              <a:gd name="connsiteX843" fmla="*/ 870184 w 1948239"/>
              <a:gd name="connsiteY843" fmla="*/ 871276 h 1667221"/>
              <a:gd name="connsiteX844" fmla="*/ 860150 w 1948239"/>
              <a:gd name="connsiteY844" fmla="*/ 862748 h 1667221"/>
              <a:gd name="connsiteX845" fmla="*/ 871619 w 1948239"/>
              <a:gd name="connsiteY845" fmla="*/ 869853 h 1667221"/>
              <a:gd name="connsiteX846" fmla="*/ 877353 w 1948239"/>
              <a:gd name="connsiteY846" fmla="*/ 861326 h 1667221"/>
              <a:gd name="connsiteX847" fmla="*/ 860150 w 1948239"/>
              <a:gd name="connsiteY847" fmla="*/ 859905 h 1667221"/>
              <a:gd name="connsiteX848" fmla="*/ 881653 w 1948239"/>
              <a:gd name="connsiteY848" fmla="*/ 849955 h 1667221"/>
              <a:gd name="connsiteX849" fmla="*/ 878786 w 1948239"/>
              <a:gd name="connsiteY849" fmla="*/ 849955 h 1667221"/>
              <a:gd name="connsiteX850" fmla="*/ 884520 w 1948239"/>
              <a:gd name="connsiteY850" fmla="*/ 845691 h 1667221"/>
              <a:gd name="connsiteX851" fmla="*/ 875919 w 1948239"/>
              <a:gd name="connsiteY851" fmla="*/ 847113 h 1667221"/>
              <a:gd name="connsiteX852" fmla="*/ 888822 w 1948239"/>
              <a:gd name="connsiteY852" fmla="*/ 825792 h 1667221"/>
              <a:gd name="connsiteX853" fmla="*/ 891689 w 1948239"/>
              <a:gd name="connsiteY853" fmla="*/ 821528 h 1667221"/>
              <a:gd name="connsiteX854" fmla="*/ 887387 w 1948239"/>
              <a:gd name="connsiteY854" fmla="*/ 818685 h 1667221"/>
              <a:gd name="connsiteX855" fmla="*/ 895989 w 1948239"/>
              <a:gd name="connsiteY855" fmla="*/ 817265 h 1667221"/>
              <a:gd name="connsiteX856" fmla="*/ 883087 w 1948239"/>
              <a:gd name="connsiteY856" fmla="*/ 804473 h 1667221"/>
              <a:gd name="connsiteX857" fmla="*/ 875919 w 1948239"/>
              <a:gd name="connsiteY857" fmla="*/ 797366 h 1667221"/>
              <a:gd name="connsiteX858" fmla="*/ 888822 w 1948239"/>
              <a:gd name="connsiteY858" fmla="*/ 791681 h 1667221"/>
              <a:gd name="connsiteX859" fmla="*/ 930395 w 1948239"/>
              <a:gd name="connsiteY859" fmla="*/ 791681 h 1667221"/>
              <a:gd name="connsiteX860" fmla="*/ 924661 w 1948239"/>
              <a:gd name="connsiteY860" fmla="*/ 784574 h 1667221"/>
              <a:gd name="connsiteX861" fmla="*/ 921793 w 1948239"/>
              <a:gd name="connsiteY861" fmla="*/ 778888 h 1667221"/>
              <a:gd name="connsiteX862" fmla="*/ 913192 w 1948239"/>
              <a:gd name="connsiteY862" fmla="*/ 778888 h 1667221"/>
              <a:gd name="connsiteX863" fmla="*/ 916059 w 1948239"/>
              <a:gd name="connsiteY863" fmla="*/ 776047 h 1667221"/>
              <a:gd name="connsiteX864" fmla="*/ 916059 w 1948239"/>
              <a:gd name="connsiteY864" fmla="*/ 773203 h 1667221"/>
              <a:gd name="connsiteX865" fmla="*/ 916059 w 1948239"/>
              <a:gd name="connsiteY865" fmla="*/ 770360 h 1667221"/>
              <a:gd name="connsiteX866" fmla="*/ 911759 w 1948239"/>
              <a:gd name="connsiteY866" fmla="*/ 771783 h 1667221"/>
              <a:gd name="connsiteX867" fmla="*/ 908892 w 1948239"/>
              <a:gd name="connsiteY867" fmla="*/ 776047 h 1667221"/>
              <a:gd name="connsiteX868" fmla="*/ 874486 w 1948239"/>
              <a:gd name="connsiteY868" fmla="*/ 749041 h 1667221"/>
              <a:gd name="connsiteX869" fmla="*/ 884520 w 1948239"/>
              <a:gd name="connsiteY869" fmla="*/ 760412 h 1667221"/>
              <a:gd name="connsiteX870" fmla="*/ 898856 w 1948239"/>
              <a:gd name="connsiteY870" fmla="*/ 736249 h 1667221"/>
              <a:gd name="connsiteX871" fmla="*/ 847247 w 1948239"/>
              <a:gd name="connsiteY871" fmla="*/ 700716 h 1667221"/>
              <a:gd name="connsiteX872" fmla="*/ 850473 w 1948239"/>
              <a:gd name="connsiteY872" fmla="*/ 710843 h 1667221"/>
              <a:gd name="connsiteX873" fmla="*/ 850774 w 1948239"/>
              <a:gd name="connsiteY873" fmla="*/ 713968 h 1667221"/>
              <a:gd name="connsiteX874" fmla="*/ 845814 w 1948239"/>
              <a:gd name="connsiteY874" fmla="*/ 707822 h 1667221"/>
              <a:gd name="connsiteX875" fmla="*/ 844380 w 1948239"/>
              <a:gd name="connsiteY875" fmla="*/ 709244 h 1667221"/>
              <a:gd name="connsiteX876" fmla="*/ 850810 w 1948239"/>
              <a:gd name="connsiteY876" fmla="*/ 714342 h 1667221"/>
              <a:gd name="connsiteX877" fmla="*/ 851549 w 1948239"/>
              <a:gd name="connsiteY877" fmla="*/ 722035 h 1667221"/>
              <a:gd name="connsiteX878" fmla="*/ 820010 w 1948239"/>
              <a:gd name="connsiteY878" fmla="*/ 677974 h 1667221"/>
              <a:gd name="connsiteX879" fmla="*/ 817143 w 1948239"/>
              <a:gd name="connsiteY879" fmla="*/ 692188 h 1667221"/>
              <a:gd name="connsiteX880" fmla="*/ 798505 w 1948239"/>
              <a:gd name="connsiteY880" fmla="*/ 685081 h 1667221"/>
              <a:gd name="connsiteX881" fmla="*/ 799940 w 1948239"/>
              <a:gd name="connsiteY881" fmla="*/ 679395 h 1667221"/>
              <a:gd name="connsiteX882" fmla="*/ 785604 w 1948239"/>
              <a:gd name="connsiteY882" fmla="*/ 689345 h 1667221"/>
              <a:gd name="connsiteX883" fmla="*/ 761232 w 1948239"/>
              <a:gd name="connsiteY883" fmla="*/ 682238 h 1667221"/>
              <a:gd name="connsiteX884" fmla="*/ 761232 w 1948239"/>
              <a:gd name="connsiteY884" fmla="*/ 686502 h 1667221"/>
              <a:gd name="connsiteX885" fmla="*/ 738295 w 1948239"/>
              <a:gd name="connsiteY885" fmla="*/ 679751 h 1667221"/>
              <a:gd name="connsiteX886" fmla="*/ 718708 w 1948239"/>
              <a:gd name="connsiteY886" fmla="*/ 679495 h 1667221"/>
              <a:gd name="connsiteX887" fmla="*/ 722951 w 1948239"/>
              <a:gd name="connsiteY887" fmla="*/ 678396 h 1667221"/>
              <a:gd name="connsiteX888" fmla="*/ 726826 w 1948239"/>
              <a:gd name="connsiteY888" fmla="*/ 672288 h 1667221"/>
              <a:gd name="connsiteX889" fmla="*/ 709623 w 1948239"/>
              <a:gd name="connsiteY889" fmla="*/ 660919 h 1667221"/>
              <a:gd name="connsiteX890" fmla="*/ 701022 w 1948239"/>
              <a:gd name="connsiteY890" fmla="*/ 669447 h 1667221"/>
              <a:gd name="connsiteX891" fmla="*/ 708190 w 1948239"/>
              <a:gd name="connsiteY891" fmla="*/ 670867 h 1667221"/>
              <a:gd name="connsiteX892" fmla="*/ 703889 w 1948239"/>
              <a:gd name="connsiteY892" fmla="*/ 675131 h 1667221"/>
              <a:gd name="connsiteX893" fmla="*/ 716792 w 1948239"/>
              <a:gd name="connsiteY893" fmla="*/ 646705 h 1667221"/>
              <a:gd name="connsiteX894" fmla="*/ 701022 w 1948239"/>
              <a:gd name="connsiteY894" fmla="*/ 632491 h 1667221"/>
              <a:gd name="connsiteX895" fmla="*/ 693855 w 1948239"/>
              <a:gd name="connsiteY895" fmla="*/ 658076 h 1667221"/>
              <a:gd name="connsiteX896" fmla="*/ 670917 w 1948239"/>
              <a:gd name="connsiteY896" fmla="*/ 632491 h 1667221"/>
              <a:gd name="connsiteX897" fmla="*/ 625043 w 1948239"/>
              <a:gd name="connsiteY897" fmla="*/ 643862 h 1667221"/>
              <a:gd name="connsiteX898" fmla="*/ 620741 w 1948239"/>
              <a:gd name="connsiteY898" fmla="*/ 635334 h 1667221"/>
              <a:gd name="connsiteX899" fmla="*/ 620741 w 1948239"/>
              <a:gd name="connsiteY899" fmla="*/ 641020 h 1667221"/>
              <a:gd name="connsiteX900" fmla="*/ 606405 w 1948239"/>
              <a:gd name="connsiteY900" fmla="*/ 619699 h 1667221"/>
              <a:gd name="connsiteX901" fmla="*/ 606405 w 1948239"/>
              <a:gd name="connsiteY901" fmla="*/ 631070 h 1667221"/>
              <a:gd name="connsiteX902" fmla="*/ 567698 w 1948239"/>
              <a:gd name="connsiteY902" fmla="*/ 604065 h 1667221"/>
              <a:gd name="connsiteX903" fmla="*/ 569132 w 1948239"/>
              <a:gd name="connsiteY903" fmla="*/ 608329 h 1667221"/>
              <a:gd name="connsiteX904" fmla="*/ 561965 w 1948239"/>
              <a:gd name="connsiteY904" fmla="*/ 602644 h 1667221"/>
              <a:gd name="connsiteX905" fmla="*/ 570566 w 1948239"/>
              <a:gd name="connsiteY905" fmla="*/ 596958 h 1667221"/>
              <a:gd name="connsiteX906" fmla="*/ 531859 w 1948239"/>
              <a:gd name="connsiteY906" fmla="*/ 589852 h 1667221"/>
              <a:gd name="connsiteX907" fmla="*/ 534726 w 1948239"/>
              <a:gd name="connsiteY907" fmla="*/ 602644 h 1667221"/>
              <a:gd name="connsiteX908" fmla="*/ 518957 w 1948239"/>
              <a:gd name="connsiteY908" fmla="*/ 584166 h 1667221"/>
              <a:gd name="connsiteX909" fmla="*/ 523257 w 1948239"/>
              <a:gd name="connsiteY909" fmla="*/ 604065 h 1667221"/>
              <a:gd name="connsiteX910" fmla="*/ 508922 w 1948239"/>
              <a:gd name="connsiteY910" fmla="*/ 599801 h 1667221"/>
              <a:gd name="connsiteX911" fmla="*/ 505236 w 1948239"/>
              <a:gd name="connsiteY911" fmla="*/ 605893 h 1667221"/>
              <a:gd name="connsiteX912" fmla="*/ 504622 w 1948239"/>
              <a:gd name="connsiteY912" fmla="*/ 606908 h 1667221"/>
              <a:gd name="connsiteX913" fmla="*/ 488851 w 1948239"/>
              <a:gd name="connsiteY913" fmla="*/ 604065 h 1667221"/>
              <a:gd name="connsiteX914" fmla="*/ 488851 w 1948239"/>
              <a:gd name="connsiteY914" fmla="*/ 608329 h 1667221"/>
              <a:gd name="connsiteX915" fmla="*/ 464481 w 1948239"/>
              <a:gd name="connsiteY915" fmla="*/ 602644 h 1667221"/>
              <a:gd name="connsiteX916" fmla="*/ 465914 w 1948239"/>
              <a:gd name="connsiteY916" fmla="*/ 609751 h 1667221"/>
              <a:gd name="connsiteX917" fmla="*/ 447278 w 1948239"/>
              <a:gd name="connsiteY917" fmla="*/ 606908 h 1667221"/>
              <a:gd name="connsiteX918" fmla="*/ 450145 w 1948239"/>
              <a:gd name="connsiteY918" fmla="*/ 615436 h 1667221"/>
              <a:gd name="connsiteX919" fmla="*/ 427208 w 1948239"/>
              <a:gd name="connsiteY919" fmla="*/ 608329 h 1667221"/>
              <a:gd name="connsiteX920" fmla="*/ 422907 w 1948239"/>
              <a:gd name="connsiteY920" fmla="*/ 625386 h 1667221"/>
              <a:gd name="connsiteX921" fmla="*/ 410005 w 1948239"/>
              <a:gd name="connsiteY921" fmla="*/ 622543 h 1667221"/>
              <a:gd name="connsiteX922" fmla="*/ 414305 w 1948239"/>
              <a:gd name="connsiteY922" fmla="*/ 626806 h 1667221"/>
              <a:gd name="connsiteX923" fmla="*/ 414305 w 1948239"/>
              <a:gd name="connsiteY923" fmla="*/ 622543 h 1667221"/>
              <a:gd name="connsiteX924" fmla="*/ 417172 w 1948239"/>
              <a:gd name="connsiteY924" fmla="*/ 628227 h 1667221"/>
              <a:gd name="connsiteX925" fmla="*/ 404271 w 1948239"/>
              <a:gd name="connsiteY925" fmla="*/ 626806 h 1667221"/>
              <a:gd name="connsiteX926" fmla="*/ 408571 w 1948239"/>
              <a:gd name="connsiteY926" fmla="*/ 639598 h 1667221"/>
              <a:gd name="connsiteX927" fmla="*/ 379899 w 1948239"/>
              <a:gd name="connsiteY927" fmla="*/ 628227 h 1667221"/>
              <a:gd name="connsiteX928" fmla="*/ 377032 w 1948239"/>
              <a:gd name="connsiteY928" fmla="*/ 611172 h 1667221"/>
              <a:gd name="connsiteX929" fmla="*/ 387068 w 1948239"/>
              <a:gd name="connsiteY929" fmla="*/ 606908 h 1667221"/>
              <a:gd name="connsiteX930" fmla="*/ 377032 w 1948239"/>
              <a:gd name="connsiteY930" fmla="*/ 589852 h 1667221"/>
              <a:gd name="connsiteX931" fmla="*/ 384201 w 1948239"/>
              <a:gd name="connsiteY931" fmla="*/ 587009 h 1667221"/>
              <a:gd name="connsiteX932" fmla="*/ 382766 w 1948239"/>
              <a:gd name="connsiteY932" fmla="*/ 584166 h 1667221"/>
              <a:gd name="connsiteX933" fmla="*/ 388501 w 1948239"/>
              <a:gd name="connsiteY933" fmla="*/ 584166 h 1667221"/>
              <a:gd name="connsiteX934" fmla="*/ 385633 w 1948239"/>
              <a:gd name="connsiteY934" fmla="*/ 568531 h 1667221"/>
              <a:gd name="connsiteX935" fmla="*/ 382766 w 1948239"/>
              <a:gd name="connsiteY935" fmla="*/ 554319 h 1667221"/>
              <a:gd name="connsiteX936" fmla="*/ 397102 w 1948239"/>
              <a:gd name="connsiteY936" fmla="*/ 565690 h 1667221"/>
              <a:gd name="connsiteX937" fmla="*/ 405704 w 1948239"/>
              <a:gd name="connsiteY937" fmla="*/ 557160 h 1667221"/>
              <a:gd name="connsiteX938" fmla="*/ 391368 w 1948239"/>
              <a:gd name="connsiteY938" fmla="*/ 548633 h 1667221"/>
              <a:gd name="connsiteX939" fmla="*/ 402836 w 1948239"/>
              <a:gd name="connsiteY939" fmla="*/ 528734 h 1667221"/>
              <a:gd name="connsiteX940" fmla="*/ 424341 w 1948239"/>
              <a:gd name="connsiteY940" fmla="*/ 517363 h 1667221"/>
              <a:gd name="connsiteX941" fmla="*/ 440110 w 1948239"/>
              <a:gd name="connsiteY941" fmla="*/ 501728 h 1667221"/>
              <a:gd name="connsiteX942" fmla="*/ 444411 w 1948239"/>
              <a:gd name="connsiteY942" fmla="*/ 520206 h 1667221"/>
              <a:gd name="connsiteX943" fmla="*/ 455880 w 1948239"/>
              <a:gd name="connsiteY943" fmla="*/ 510258 h 1667221"/>
              <a:gd name="connsiteX944" fmla="*/ 458747 w 1948239"/>
              <a:gd name="connsiteY944" fmla="*/ 524470 h 1667221"/>
              <a:gd name="connsiteX945" fmla="*/ 465914 w 1948239"/>
              <a:gd name="connsiteY945" fmla="*/ 517363 h 1667221"/>
              <a:gd name="connsiteX946" fmla="*/ 461614 w 1948239"/>
              <a:gd name="connsiteY946" fmla="*/ 500308 h 1667221"/>
              <a:gd name="connsiteX947" fmla="*/ 478817 w 1948239"/>
              <a:gd name="connsiteY947" fmla="*/ 504572 h 1667221"/>
              <a:gd name="connsiteX948" fmla="*/ 474516 w 1948239"/>
              <a:gd name="connsiteY948" fmla="*/ 497465 h 1667221"/>
              <a:gd name="connsiteX949" fmla="*/ 539026 w 1948239"/>
              <a:gd name="connsiteY949" fmla="*/ 501728 h 1667221"/>
              <a:gd name="connsiteX950" fmla="*/ 539026 w 1948239"/>
              <a:gd name="connsiteY950" fmla="*/ 494623 h 1667221"/>
              <a:gd name="connsiteX951" fmla="*/ 546195 w 1948239"/>
              <a:gd name="connsiteY951" fmla="*/ 498887 h 1667221"/>
              <a:gd name="connsiteX952" fmla="*/ 546195 w 1948239"/>
              <a:gd name="connsiteY952" fmla="*/ 493201 h 1667221"/>
              <a:gd name="connsiteX953" fmla="*/ 590637 w 1948239"/>
              <a:gd name="connsiteY953" fmla="*/ 513099 h 1667221"/>
              <a:gd name="connsiteX954" fmla="*/ 584902 w 1948239"/>
              <a:gd name="connsiteY954" fmla="*/ 501728 h 1667221"/>
              <a:gd name="connsiteX955" fmla="*/ 596371 w 1948239"/>
              <a:gd name="connsiteY955" fmla="*/ 515942 h 1667221"/>
              <a:gd name="connsiteX956" fmla="*/ 599238 w 1948239"/>
              <a:gd name="connsiteY956" fmla="*/ 503151 h 1667221"/>
              <a:gd name="connsiteX957" fmla="*/ 632210 w 1948239"/>
              <a:gd name="connsiteY957" fmla="*/ 523049 h 1667221"/>
              <a:gd name="connsiteX958" fmla="*/ 635077 w 1948239"/>
              <a:gd name="connsiteY958" fmla="*/ 515942 h 1667221"/>
              <a:gd name="connsiteX959" fmla="*/ 640811 w 1948239"/>
              <a:gd name="connsiteY959" fmla="*/ 523049 h 1667221"/>
              <a:gd name="connsiteX960" fmla="*/ 639378 w 1948239"/>
              <a:gd name="connsiteY960" fmla="*/ 517363 h 1667221"/>
              <a:gd name="connsiteX961" fmla="*/ 662316 w 1948239"/>
              <a:gd name="connsiteY961" fmla="*/ 534420 h 1667221"/>
              <a:gd name="connsiteX962" fmla="*/ 660881 w 1948239"/>
              <a:gd name="connsiteY962" fmla="*/ 517363 h 1667221"/>
              <a:gd name="connsiteX963" fmla="*/ 679519 w 1948239"/>
              <a:gd name="connsiteY963" fmla="*/ 540105 h 1667221"/>
              <a:gd name="connsiteX964" fmla="*/ 688120 w 1948239"/>
              <a:gd name="connsiteY964" fmla="*/ 528734 h 1667221"/>
              <a:gd name="connsiteX965" fmla="*/ 693855 w 1948239"/>
              <a:gd name="connsiteY965" fmla="*/ 541526 h 1667221"/>
              <a:gd name="connsiteX966" fmla="*/ 695287 w 1948239"/>
              <a:gd name="connsiteY966" fmla="*/ 535841 h 1667221"/>
              <a:gd name="connsiteX967" fmla="*/ 791338 w 1948239"/>
              <a:gd name="connsiteY967" fmla="*/ 584166 h 1667221"/>
              <a:gd name="connsiteX968" fmla="*/ 791338 w 1948239"/>
              <a:gd name="connsiteY968" fmla="*/ 581324 h 1667221"/>
              <a:gd name="connsiteX969" fmla="*/ 805674 w 1948239"/>
              <a:gd name="connsiteY969" fmla="*/ 604065 h 1667221"/>
              <a:gd name="connsiteX970" fmla="*/ 822877 w 1948239"/>
              <a:gd name="connsiteY970" fmla="*/ 592694 h 1667221"/>
              <a:gd name="connsiteX971" fmla="*/ 832911 w 1948239"/>
              <a:gd name="connsiteY971" fmla="*/ 609751 h 1667221"/>
              <a:gd name="connsiteX972" fmla="*/ 837213 w 1948239"/>
              <a:gd name="connsiteY972" fmla="*/ 596958 h 1667221"/>
              <a:gd name="connsiteX973" fmla="*/ 893122 w 1948239"/>
              <a:gd name="connsiteY973" fmla="*/ 621122 h 1667221"/>
              <a:gd name="connsiteX974" fmla="*/ 850114 w 1948239"/>
              <a:gd name="connsiteY974" fmla="*/ 623963 h 1667221"/>
              <a:gd name="connsiteX975" fmla="*/ 888822 w 1948239"/>
              <a:gd name="connsiteY975" fmla="*/ 639598 h 1667221"/>
              <a:gd name="connsiteX976" fmla="*/ 883087 w 1948239"/>
              <a:gd name="connsiteY976" fmla="*/ 631070 h 1667221"/>
              <a:gd name="connsiteX977" fmla="*/ 917493 w 1948239"/>
              <a:gd name="connsiteY977" fmla="*/ 635334 h 1667221"/>
              <a:gd name="connsiteX978" fmla="*/ 943298 w 1948239"/>
              <a:gd name="connsiteY978" fmla="*/ 668024 h 1667221"/>
              <a:gd name="connsiteX979" fmla="*/ 943298 w 1948239"/>
              <a:gd name="connsiteY979" fmla="*/ 649548 h 1667221"/>
              <a:gd name="connsiteX980" fmla="*/ 953332 w 1948239"/>
              <a:gd name="connsiteY980" fmla="*/ 653812 h 1667221"/>
              <a:gd name="connsiteX981" fmla="*/ 959067 w 1948239"/>
              <a:gd name="connsiteY981" fmla="*/ 653812 h 1667221"/>
              <a:gd name="connsiteX982" fmla="*/ 961934 w 1948239"/>
              <a:gd name="connsiteY982" fmla="*/ 653812 h 1667221"/>
              <a:gd name="connsiteX983" fmla="*/ 960501 w 1948239"/>
              <a:gd name="connsiteY983" fmla="*/ 660919 h 1667221"/>
              <a:gd name="connsiteX984" fmla="*/ 959067 w 1948239"/>
              <a:gd name="connsiteY984" fmla="*/ 665183 h 1667221"/>
              <a:gd name="connsiteX985" fmla="*/ 959067 w 1948239"/>
              <a:gd name="connsiteY985" fmla="*/ 662340 h 1667221"/>
              <a:gd name="connsiteX986" fmla="*/ 953332 w 1948239"/>
              <a:gd name="connsiteY986" fmla="*/ 660919 h 1667221"/>
              <a:gd name="connsiteX987" fmla="*/ 953332 w 1948239"/>
              <a:gd name="connsiteY987" fmla="*/ 662340 h 1667221"/>
              <a:gd name="connsiteX988" fmla="*/ 957634 w 1948239"/>
              <a:gd name="connsiteY988" fmla="*/ 666604 h 1667221"/>
              <a:gd name="connsiteX989" fmla="*/ 959067 w 1948239"/>
              <a:gd name="connsiteY989" fmla="*/ 665183 h 1667221"/>
              <a:gd name="connsiteX990" fmla="*/ 960501 w 1948239"/>
              <a:gd name="connsiteY990" fmla="*/ 668024 h 1667221"/>
              <a:gd name="connsiteX991" fmla="*/ 977702 w 1948239"/>
              <a:gd name="connsiteY991" fmla="*/ 675131 h 1667221"/>
              <a:gd name="connsiteX992" fmla="*/ 1007808 w 1948239"/>
              <a:gd name="connsiteY992" fmla="*/ 641020 h 1667221"/>
              <a:gd name="connsiteX993" fmla="*/ 998311 w 1948239"/>
              <a:gd name="connsiteY993" fmla="*/ 642086 h 1667221"/>
              <a:gd name="connsiteX994" fmla="*/ 995167 w 1948239"/>
              <a:gd name="connsiteY994" fmla="*/ 641769 h 1667221"/>
              <a:gd name="connsiteX995" fmla="*/ 1000641 w 1948239"/>
              <a:gd name="connsiteY995" fmla="*/ 639598 h 1667221"/>
              <a:gd name="connsiteX996" fmla="*/ 999207 w 1948239"/>
              <a:gd name="connsiteY996" fmla="*/ 638177 h 1667221"/>
              <a:gd name="connsiteX997" fmla="*/ 994471 w 1948239"/>
              <a:gd name="connsiteY997" fmla="*/ 641699 h 1667221"/>
              <a:gd name="connsiteX998" fmla="*/ 987738 w 1948239"/>
              <a:gd name="connsiteY998" fmla="*/ 641020 h 1667221"/>
              <a:gd name="connsiteX999" fmla="*/ 1026446 w 1948239"/>
              <a:gd name="connsiteY999" fmla="*/ 622543 h 1667221"/>
              <a:gd name="connsiteX1000" fmla="*/ 1013543 w 1948239"/>
              <a:gd name="connsiteY1000" fmla="*/ 618279 h 1667221"/>
              <a:gd name="connsiteX1001" fmla="*/ 1019277 w 1948239"/>
              <a:gd name="connsiteY1001" fmla="*/ 605487 h 1667221"/>
              <a:gd name="connsiteX1002" fmla="*/ 1025011 w 1948239"/>
              <a:gd name="connsiteY1002" fmla="*/ 608329 h 1667221"/>
              <a:gd name="connsiteX1003" fmla="*/ 1013543 w 1948239"/>
              <a:gd name="connsiteY1003" fmla="*/ 596958 h 1667221"/>
              <a:gd name="connsiteX1004" fmla="*/ 1019277 w 1948239"/>
              <a:gd name="connsiteY1004" fmla="*/ 579902 h 1667221"/>
              <a:gd name="connsiteX1005" fmla="*/ 1014977 w 1948239"/>
              <a:gd name="connsiteY1005" fmla="*/ 578481 h 1667221"/>
              <a:gd name="connsiteX1006" fmla="*/ 1019457 w 1948239"/>
              <a:gd name="connsiteY1006" fmla="*/ 562135 h 1667221"/>
              <a:gd name="connsiteX1007" fmla="*/ 1017325 w 1948239"/>
              <a:gd name="connsiteY1007" fmla="*/ 547713 h 1667221"/>
              <a:gd name="connsiteX1008" fmla="*/ 1025011 w 1948239"/>
              <a:gd name="connsiteY1008" fmla="*/ 554319 h 1667221"/>
              <a:gd name="connsiteX1009" fmla="*/ 1029313 w 1948239"/>
              <a:gd name="connsiteY1009" fmla="*/ 544369 h 1667221"/>
              <a:gd name="connsiteX1010" fmla="*/ 1020710 w 1948239"/>
              <a:gd name="connsiteY1010" fmla="*/ 537262 h 1667221"/>
              <a:gd name="connsiteX1011" fmla="*/ 1020710 w 1948239"/>
              <a:gd name="connsiteY1011" fmla="*/ 542948 h 1667221"/>
              <a:gd name="connsiteX1012" fmla="*/ 1014977 w 1948239"/>
              <a:gd name="connsiteY1012" fmla="*/ 538684 h 1667221"/>
              <a:gd name="connsiteX1013" fmla="*/ 1043649 w 1948239"/>
              <a:gd name="connsiteY1013" fmla="*/ 551476 h 1667221"/>
              <a:gd name="connsiteX1014" fmla="*/ 1056550 w 1948239"/>
              <a:gd name="connsiteY1014" fmla="*/ 541526 h 1667221"/>
              <a:gd name="connsiteX1015" fmla="*/ 1030746 w 1948239"/>
              <a:gd name="connsiteY1015" fmla="*/ 532998 h 1667221"/>
              <a:gd name="connsiteX1016" fmla="*/ 1053683 w 1948239"/>
              <a:gd name="connsiteY1016" fmla="*/ 518785 h 1667221"/>
              <a:gd name="connsiteX1017" fmla="*/ 1039347 w 1948239"/>
              <a:gd name="connsiteY1017" fmla="*/ 483252 h 1667221"/>
              <a:gd name="connsiteX1018" fmla="*/ 1046516 w 1948239"/>
              <a:gd name="connsiteY1018" fmla="*/ 480409 h 1667221"/>
              <a:gd name="connsiteX1019" fmla="*/ 1040781 w 1948239"/>
              <a:gd name="connsiteY1019" fmla="*/ 480409 h 1667221"/>
              <a:gd name="connsiteX1020" fmla="*/ 1060852 w 1948239"/>
              <a:gd name="connsiteY1020" fmla="*/ 471881 h 1667221"/>
              <a:gd name="connsiteX1021" fmla="*/ 1049381 w 1948239"/>
              <a:gd name="connsiteY1021" fmla="*/ 470459 h 1667221"/>
              <a:gd name="connsiteX1022" fmla="*/ 1075187 w 1948239"/>
              <a:gd name="connsiteY1022" fmla="*/ 446297 h 1667221"/>
              <a:gd name="connsiteX1023" fmla="*/ 1070886 w 1948239"/>
              <a:gd name="connsiteY1023" fmla="*/ 446297 h 1667221"/>
              <a:gd name="connsiteX1024" fmla="*/ 1076620 w 1948239"/>
              <a:gd name="connsiteY1024" fmla="*/ 442033 h 1667221"/>
              <a:gd name="connsiteX1025" fmla="*/ 1082355 w 1948239"/>
              <a:gd name="connsiteY1025" fmla="*/ 449140 h 1667221"/>
              <a:gd name="connsiteX1026" fmla="*/ 1089523 w 1948239"/>
              <a:gd name="connsiteY1026" fmla="*/ 422134 h 1667221"/>
              <a:gd name="connsiteX1027" fmla="*/ 1076620 w 1948239"/>
              <a:gd name="connsiteY1027" fmla="*/ 422134 h 1667221"/>
              <a:gd name="connsiteX1028" fmla="*/ 1095258 w 1948239"/>
              <a:gd name="connsiteY1028" fmla="*/ 415029 h 1667221"/>
              <a:gd name="connsiteX1029" fmla="*/ 1075187 w 1948239"/>
              <a:gd name="connsiteY1029" fmla="*/ 413606 h 1667221"/>
              <a:gd name="connsiteX1030" fmla="*/ 1079487 w 1948239"/>
              <a:gd name="connsiteY1030" fmla="*/ 403658 h 1667221"/>
              <a:gd name="connsiteX1031" fmla="*/ 1073753 w 1948239"/>
              <a:gd name="connsiteY1031" fmla="*/ 399394 h 1667221"/>
              <a:gd name="connsiteX1032" fmla="*/ 1078053 w 1948239"/>
              <a:gd name="connsiteY1032" fmla="*/ 388023 h 1667221"/>
              <a:gd name="connsiteX1033" fmla="*/ 1073753 w 1948239"/>
              <a:gd name="connsiteY1033" fmla="*/ 386601 h 1667221"/>
              <a:gd name="connsiteX1034" fmla="*/ 1083789 w 1948239"/>
              <a:gd name="connsiteY1034" fmla="*/ 369545 h 1667221"/>
              <a:gd name="connsiteX1035" fmla="*/ 1076620 w 1948239"/>
              <a:gd name="connsiteY1035" fmla="*/ 368125 h 1667221"/>
              <a:gd name="connsiteX1036" fmla="*/ 1083789 w 1948239"/>
              <a:gd name="connsiteY1036" fmla="*/ 353911 h 1667221"/>
              <a:gd name="connsiteX1037" fmla="*/ 1073753 w 1948239"/>
              <a:gd name="connsiteY1037" fmla="*/ 353911 h 1667221"/>
              <a:gd name="connsiteX1038" fmla="*/ 1086656 w 1948239"/>
              <a:gd name="connsiteY1038" fmla="*/ 338276 h 1667221"/>
              <a:gd name="connsiteX1039" fmla="*/ 1072320 w 1948239"/>
              <a:gd name="connsiteY1039" fmla="*/ 328327 h 1667221"/>
              <a:gd name="connsiteX1040" fmla="*/ 1079487 w 1948239"/>
              <a:gd name="connsiteY1040" fmla="*/ 319798 h 1667221"/>
              <a:gd name="connsiteX1041" fmla="*/ 1073753 w 1948239"/>
              <a:gd name="connsiteY1041" fmla="*/ 321220 h 1667221"/>
              <a:gd name="connsiteX1042" fmla="*/ 1078053 w 1948239"/>
              <a:gd name="connsiteY1042" fmla="*/ 322641 h 1667221"/>
              <a:gd name="connsiteX1043" fmla="*/ 1070886 w 1948239"/>
              <a:gd name="connsiteY1043" fmla="*/ 322641 h 1667221"/>
              <a:gd name="connsiteX1044" fmla="*/ 1076620 w 1948239"/>
              <a:gd name="connsiteY1044" fmla="*/ 312693 h 1667221"/>
              <a:gd name="connsiteX1045" fmla="*/ 1063717 w 1948239"/>
              <a:gd name="connsiteY1045" fmla="*/ 311270 h 1667221"/>
              <a:gd name="connsiteX1046" fmla="*/ 461537 w 1948239"/>
              <a:gd name="connsiteY1046" fmla="*/ 282944 h 1667221"/>
              <a:gd name="connsiteX1047" fmla="*/ 438676 w 1948239"/>
              <a:gd name="connsiteY1047" fmla="*/ 295636 h 1667221"/>
              <a:gd name="connsiteX1048" fmla="*/ 434815 w 1948239"/>
              <a:gd name="connsiteY1048" fmla="*/ 297805 h 1667221"/>
              <a:gd name="connsiteX1049" fmla="*/ 437243 w 1948239"/>
              <a:gd name="connsiteY1049" fmla="*/ 295636 h 1667221"/>
              <a:gd name="connsiteX1050" fmla="*/ 454446 w 1948239"/>
              <a:gd name="connsiteY1050" fmla="*/ 284799 h 1667221"/>
              <a:gd name="connsiteX1051" fmla="*/ 448532 w 1948239"/>
              <a:gd name="connsiteY1051" fmla="*/ 276980 h 1667221"/>
              <a:gd name="connsiteX1052" fmla="*/ 455879 w 1948239"/>
              <a:gd name="connsiteY1052" fmla="*/ 277157 h 1667221"/>
              <a:gd name="connsiteX1053" fmla="*/ 435808 w 1948239"/>
              <a:gd name="connsiteY1053" fmla="*/ 284264 h 1667221"/>
              <a:gd name="connsiteX1054" fmla="*/ 448532 w 1948239"/>
              <a:gd name="connsiteY1054" fmla="*/ 276980 h 1667221"/>
              <a:gd name="connsiteX1055" fmla="*/ 470216 w 1948239"/>
              <a:gd name="connsiteY1055" fmla="*/ 243047 h 1667221"/>
              <a:gd name="connsiteX1056" fmla="*/ 447278 w 1948239"/>
              <a:gd name="connsiteY1056" fmla="*/ 261524 h 1667221"/>
              <a:gd name="connsiteX1057" fmla="*/ 470216 w 1948239"/>
              <a:gd name="connsiteY1057" fmla="*/ 243047 h 1667221"/>
              <a:gd name="connsiteX1058" fmla="*/ 513221 w 1948239"/>
              <a:gd name="connsiteY1058" fmla="*/ 231676 h 1667221"/>
              <a:gd name="connsiteX1059" fmla="*/ 470214 w 1948239"/>
              <a:gd name="connsiteY1059" fmla="*/ 261524 h 1667221"/>
              <a:gd name="connsiteX1060" fmla="*/ 513221 w 1948239"/>
              <a:gd name="connsiteY1060" fmla="*/ 231676 h 1667221"/>
              <a:gd name="connsiteX1061" fmla="*/ 1733201 w 1948239"/>
              <a:gd name="connsiteY1061" fmla="*/ 220305 h 1667221"/>
              <a:gd name="connsiteX1062" fmla="*/ 1761873 w 1948239"/>
              <a:gd name="connsiteY1062" fmla="*/ 237360 h 1667221"/>
              <a:gd name="connsiteX1063" fmla="*/ 1750404 w 1948239"/>
              <a:gd name="connsiteY1063" fmla="*/ 245888 h 1667221"/>
              <a:gd name="connsiteX1064" fmla="*/ 1733201 w 1948239"/>
              <a:gd name="connsiteY1064" fmla="*/ 220305 h 1667221"/>
              <a:gd name="connsiteX1065" fmla="*/ 1609913 w 1948239"/>
              <a:gd name="connsiteY1065" fmla="*/ 98071 h 1667221"/>
              <a:gd name="connsiteX1066" fmla="*/ 1645752 w 1948239"/>
              <a:gd name="connsiteY1066" fmla="*/ 120812 h 1667221"/>
              <a:gd name="connsiteX1067" fmla="*/ 1624249 w 1948239"/>
              <a:gd name="connsiteY1067" fmla="*/ 113705 h 1667221"/>
              <a:gd name="connsiteX1068" fmla="*/ 1609913 w 1948239"/>
              <a:gd name="connsiteY1068" fmla="*/ 98071 h 1667221"/>
              <a:gd name="connsiteX1069" fmla="*/ 761232 w 1948239"/>
              <a:gd name="connsiteY1069" fmla="*/ 92384 h 1667221"/>
              <a:gd name="connsiteX1070" fmla="*/ 791339 w 1948239"/>
              <a:gd name="connsiteY1070" fmla="*/ 93806 h 1667221"/>
              <a:gd name="connsiteX1071" fmla="*/ 762667 w 1948239"/>
              <a:gd name="connsiteY1071" fmla="*/ 100913 h 1667221"/>
              <a:gd name="connsiteX1072" fmla="*/ 751198 w 1948239"/>
              <a:gd name="connsiteY1072" fmla="*/ 105177 h 1667221"/>
              <a:gd name="connsiteX1073" fmla="*/ 721092 w 1948239"/>
              <a:gd name="connsiteY1073" fmla="*/ 102334 h 1667221"/>
              <a:gd name="connsiteX1074" fmla="*/ 761232 w 1948239"/>
              <a:gd name="connsiteY1074" fmla="*/ 92384 h 1667221"/>
              <a:gd name="connsiteX1075" fmla="*/ 863017 w 1948239"/>
              <a:gd name="connsiteY1075" fmla="*/ 88122 h 1667221"/>
              <a:gd name="connsiteX1076" fmla="*/ 832912 w 1948239"/>
              <a:gd name="connsiteY1076" fmla="*/ 98071 h 1667221"/>
              <a:gd name="connsiteX1077" fmla="*/ 851548 w 1948239"/>
              <a:gd name="connsiteY1077" fmla="*/ 102335 h 1667221"/>
              <a:gd name="connsiteX1078" fmla="*/ 1396309 w 1948239"/>
              <a:gd name="connsiteY1078" fmla="*/ 69645 h 1667221"/>
              <a:gd name="connsiteX1079" fmla="*/ 1403478 w 1948239"/>
              <a:gd name="connsiteY1079" fmla="*/ 82436 h 1667221"/>
              <a:gd name="connsiteX1080" fmla="*/ 1430715 w 1948239"/>
              <a:gd name="connsiteY1080" fmla="*/ 100914 h 1667221"/>
              <a:gd name="connsiteX1081" fmla="*/ 1455087 w 1948239"/>
              <a:gd name="connsiteY1081" fmla="*/ 95229 h 1667221"/>
              <a:gd name="connsiteX1082" fmla="*/ 1467988 w 1948239"/>
              <a:gd name="connsiteY1082" fmla="*/ 102335 h 1667221"/>
              <a:gd name="connsiteX1083" fmla="*/ 1480891 w 1948239"/>
              <a:gd name="connsiteY1083" fmla="*/ 110863 h 1667221"/>
              <a:gd name="connsiteX1084" fmla="*/ 1506696 w 1948239"/>
              <a:gd name="connsiteY1084" fmla="*/ 120813 h 1667221"/>
              <a:gd name="connsiteX1085" fmla="*/ 1478024 w 1948239"/>
              <a:gd name="connsiteY1085" fmla="*/ 100914 h 1667221"/>
              <a:gd name="connsiteX1086" fmla="*/ 1518165 w 1948239"/>
              <a:gd name="connsiteY1086" fmla="*/ 116549 h 1667221"/>
              <a:gd name="connsiteX1087" fmla="*/ 1519597 w 1948239"/>
              <a:gd name="connsiteY1087" fmla="*/ 106599 h 1667221"/>
              <a:gd name="connsiteX1088" fmla="*/ 1460821 w 1948239"/>
              <a:gd name="connsiteY1088" fmla="*/ 89543 h 1667221"/>
              <a:gd name="connsiteX1089" fmla="*/ 1396309 w 1948239"/>
              <a:gd name="connsiteY1089" fmla="*/ 69645 h 1667221"/>
              <a:gd name="connsiteX1090" fmla="*/ 928245 w 1948239"/>
              <a:gd name="connsiteY1090" fmla="*/ 53654 h 1667221"/>
              <a:gd name="connsiteX1091" fmla="*/ 946166 w 1948239"/>
              <a:gd name="connsiteY1091" fmla="*/ 58273 h 1667221"/>
              <a:gd name="connsiteX1092" fmla="*/ 910325 w 1948239"/>
              <a:gd name="connsiteY1092" fmla="*/ 66801 h 1667221"/>
              <a:gd name="connsiteX1093" fmla="*/ 878786 w 1948239"/>
              <a:gd name="connsiteY1093" fmla="*/ 68223 h 1667221"/>
              <a:gd name="connsiteX1094" fmla="*/ 901723 w 1948239"/>
              <a:gd name="connsiteY1094" fmla="*/ 55430 h 1667221"/>
              <a:gd name="connsiteX1095" fmla="*/ 928245 w 1948239"/>
              <a:gd name="connsiteY1095" fmla="*/ 53654 h 1667221"/>
              <a:gd name="connsiteX1096" fmla="*/ 1191308 w 1948239"/>
              <a:gd name="connsiteY1096" fmla="*/ 31268 h 1667221"/>
              <a:gd name="connsiteX1097" fmla="*/ 1165503 w 1948239"/>
              <a:gd name="connsiteY1097" fmla="*/ 34111 h 1667221"/>
              <a:gd name="connsiteX1098" fmla="*/ 1184139 w 1948239"/>
              <a:gd name="connsiteY1098" fmla="*/ 35532 h 1667221"/>
              <a:gd name="connsiteX1099" fmla="*/ 1326065 w 1948239"/>
              <a:gd name="connsiteY1099" fmla="*/ 9949 h 1667221"/>
              <a:gd name="connsiteX1100" fmla="*/ 1376239 w 1948239"/>
              <a:gd name="connsiteY1100" fmla="*/ 31268 h 1667221"/>
              <a:gd name="connsiteX1101" fmla="*/ 1400611 w 1948239"/>
              <a:gd name="connsiteY1101" fmla="*/ 59696 h 1667221"/>
              <a:gd name="connsiteX1102" fmla="*/ 1420681 w 1948239"/>
              <a:gd name="connsiteY1102" fmla="*/ 59696 h 1667221"/>
              <a:gd name="connsiteX1103" fmla="*/ 1440751 w 1948239"/>
              <a:gd name="connsiteY1103" fmla="*/ 59696 h 1667221"/>
              <a:gd name="connsiteX1104" fmla="*/ 1490926 w 1948239"/>
              <a:gd name="connsiteY1104" fmla="*/ 75331 h 1667221"/>
              <a:gd name="connsiteX1105" fmla="*/ 1535367 w 1948239"/>
              <a:gd name="connsiteY1105" fmla="*/ 96650 h 1667221"/>
              <a:gd name="connsiteX1106" fmla="*/ 1571206 w 1948239"/>
              <a:gd name="connsiteY1106" fmla="*/ 123656 h 1667221"/>
              <a:gd name="connsiteX1107" fmla="*/ 1585542 w 1948239"/>
              <a:gd name="connsiteY1107" fmla="*/ 137868 h 1667221"/>
              <a:gd name="connsiteX1108" fmla="*/ 1597011 w 1948239"/>
              <a:gd name="connsiteY1108" fmla="*/ 152082 h 1667221"/>
              <a:gd name="connsiteX1109" fmla="*/ 1627117 w 1948239"/>
              <a:gd name="connsiteY1109" fmla="*/ 169138 h 1667221"/>
              <a:gd name="connsiteX1110" fmla="*/ 1640018 w 1948239"/>
              <a:gd name="connsiteY1110" fmla="*/ 166294 h 1667221"/>
              <a:gd name="connsiteX1111" fmla="*/ 1545402 w 1948239"/>
              <a:gd name="connsiteY1111" fmla="*/ 81015 h 1667221"/>
              <a:gd name="connsiteX1112" fmla="*/ 1568339 w 1948239"/>
              <a:gd name="connsiteY1112" fmla="*/ 108021 h 1667221"/>
              <a:gd name="connsiteX1113" fmla="*/ 1518165 w 1948239"/>
              <a:gd name="connsiteY1113" fmla="*/ 83859 h 1667221"/>
              <a:gd name="connsiteX1114" fmla="*/ 1472290 w 1948239"/>
              <a:gd name="connsiteY1114" fmla="*/ 59696 h 1667221"/>
              <a:gd name="connsiteX1115" fmla="*/ 1508129 w 1948239"/>
              <a:gd name="connsiteY1115" fmla="*/ 75331 h 1667221"/>
              <a:gd name="connsiteX1116" fmla="*/ 1543969 w 1948239"/>
              <a:gd name="connsiteY1116" fmla="*/ 92386 h 1667221"/>
              <a:gd name="connsiteX1117" fmla="*/ 1505261 w 1948239"/>
              <a:gd name="connsiteY1117" fmla="*/ 65381 h 1667221"/>
              <a:gd name="connsiteX1118" fmla="*/ 1548269 w 1948239"/>
              <a:gd name="connsiteY1118" fmla="*/ 78172 h 1667221"/>
              <a:gd name="connsiteX1119" fmla="*/ 1595578 w 1948239"/>
              <a:gd name="connsiteY1119" fmla="*/ 102335 h 1667221"/>
              <a:gd name="connsiteX1120" fmla="*/ 1591277 w 1948239"/>
              <a:gd name="connsiteY1120" fmla="*/ 99493 h 1667221"/>
              <a:gd name="connsiteX1121" fmla="*/ 1622815 w 1948239"/>
              <a:gd name="connsiteY1121" fmla="*/ 119392 h 1667221"/>
              <a:gd name="connsiteX1122" fmla="*/ 1641453 w 1948239"/>
              <a:gd name="connsiteY1122" fmla="*/ 132183 h 1667221"/>
              <a:gd name="connsiteX1123" fmla="*/ 1660088 w 1948239"/>
              <a:gd name="connsiteY1123" fmla="*/ 144975 h 1667221"/>
              <a:gd name="connsiteX1124" fmla="*/ 1687327 w 1948239"/>
              <a:gd name="connsiteY1124" fmla="*/ 169138 h 1667221"/>
              <a:gd name="connsiteX1125" fmla="*/ 1670124 w 1948239"/>
              <a:gd name="connsiteY1125" fmla="*/ 169138 h 1667221"/>
              <a:gd name="connsiteX1126" fmla="*/ 1637151 w 1948239"/>
              <a:gd name="connsiteY1126" fmla="*/ 150661 h 1667221"/>
              <a:gd name="connsiteX1127" fmla="*/ 1667257 w 1948239"/>
              <a:gd name="connsiteY1127" fmla="*/ 174824 h 1667221"/>
              <a:gd name="connsiteX1128" fmla="*/ 1697361 w 1948239"/>
              <a:gd name="connsiteY1128" fmla="*/ 201828 h 1667221"/>
              <a:gd name="connsiteX1129" fmla="*/ 1754705 w 1948239"/>
              <a:gd name="connsiteY1129" fmla="*/ 265789 h 1667221"/>
              <a:gd name="connsiteX1130" fmla="*/ 1807748 w 1948239"/>
              <a:gd name="connsiteY1130" fmla="*/ 334012 h 1667221"/>
              <a:gd name="connsiteX1131" fmla="*/ 1832118 w 1948239"/>
              <a:gd name="connsiteY1131" fmla="*/ 366703 h 1667221"/>
              <a:gd name="connsiteX1132" fmla="*/ 1857923 w 1948239"/>
              <a:gd name="connsiteY1132" fmla="*/ 396551 h 1667221"/>
              <a:gd name="connsiteX1133" fmla="*/ 1853623 w 1948239"/>
              <a:gd name="connsiteY1133" fmla="*/ 382337 h 1667221"/>
              <a:gd name="connsiteX1134" fmla="*/ 1847889 w 1948239"/>
              <a:gd name="connsiteY1134" fmla="*/ 368123 h 1667221"/>
              <a:gd name="connsiteX1135" fmla="*/ 1837853 w 1948239"/>
              <a:gd name="connsiteY1135" fmla="*/ 339697 h 1667221"/>
              <a:gd name="connsiteX1136" fmla="*/ 1867959 w 1948239"/>
              <a:gd name="connsiteY1136" fmla="*/ 397972 h 1667221"/>
              <a:gd name="connsiteX1137" fmla="*/ 1892329 w 1948239"/>
              <a:gd name="connsiteY1137" fmla="*/ 424978 h 1667221"/>
              <a:gd name="connsiteX1138" fmla="*/ 1881039 w 1948239"/>
              <a:gd name="connsiteY1138" fmla="*/ 389199 h 1667221"/>
              <a:gd name="connsiteX1139" fmla="*/ 1879634 w 1948239"/>
              <a:gd name="connsiteY1139" fmla="*/ 379503 h 1667221"/>
              <a:gd name="connsiteX1140" fmla="*/ 1892329 w 1948239"/>
              <a:gd name="connsiteY1140" fmla="*/ 423555 h 1667221"/>
              <a:gd name="connsiteX1141" fmla="*/ 1900930 w 1948239"/>
              <a:gd name="connsiteY1141" fmla="*/ 456247 h 1667221"/>
              <a:gd name="connsiteX1142" fmla="*/ 1906665 w 1948239"/>
              <a:gd name="connsiteY1142" fmla="*/ 486094 h 1667221"/>
              <a:gd name="connsiteX1143" fmla="*/ 1925302 w 1948239"/>
              <a:gd name="connsiteY1143" fmla="*/ 504572 h 1667221"/>
              <a:gd name="connsiteX1144" fmla="*/ 1910966 w 1948239"/>
              <a:gd name="connsiteY1144" fmla="*/ 505993 h 1667221"/>
              <a:gd name="connsiteX1145" fmla="*/ 1923868 w 1948239"/>
              <a:gd name="connsiteY1145" fmla="*/ 569952 h 1667221"/>
              <a:gd name="connsiteX1146" fmla="*/ 1931036 w 1948239"/>
              <a:gd name="connsiteY1146" fmla="*/ 561424 h 1667221"/>
              <a:gd name="connsiteX1147" fmla="*/ 1932469 w 1948239"/>
              <a:gd name="connsiteY1147" fmla="*/ 525891 h 1667221"/>
              <a:gd name="connsiteX1148" fmla="*/ 1933903 w 1948239"/>
              <a:gd name="connsiteY1148" fmla="*/ 633914 h 1667221"/>
              <a:gd name="connsiteX1149" fmla="*/ 1936771 w 1948239"/>
              <a:gd name="connsiteY1149" fmla="*/ 631071 h 1667221"/>
              <a:gd name="connsiteX1150" fmla="*/ 1935336 w 1948239"/>
              <a:gd name="connsiteY1150" fmla="*/ 666604 h 1667221"/>
              <a:gd name="connsiteX1151" fmla="*/ 1941071 w 1948239"/>
              <a:gd name="connsiteY1151" fmla="*/ 636755 h 1667221"/>
              <a:gd name="connsiteX1152" fmla="*/ 1933903 w 1948239"/>
              <a:gd name="connsiteY1152" fmla="*/ 713508 h 1667221"/>
              <a:gd name="connsiteX1153" fmla="*/ 1932469 w 1948239"/>
              <a:gd name="connsiteY1153" fmla="*/ 783152 h 1667221"/>
              <a:gd name="connsiteX1154" fmla="*/ 1922435 w 1948239"/>
              <a:gd name="connsiteY1154" fmla="*/ 813001 h 1667221"/>
              <a:gd name="connsiteX1155" fmla="*/ 1928169 w 1948239"/>
              <a:gd name="connsiteY1155" fmla="*/ 815844 h 1667221"/>
              <a:gd name="connsiteX1156" fmla="*/ 1916700 w 1948239"/>
              <a:gd name="connsiteY1156" fmla="*/ 844270 h 1667221"/>
              <a:gd name="connsiteX1157" fmla="*/ 1926735 w 1948239"/>
              <a:gd name="connsiteY1157" fmla="*/ 881224 h 1667221"/>
              <a:gd name="connsiteX1158" fmla="*/ 1926735 w 1948239"/>
              <a:gd name="connsiteY1158" fmla="*/ 878381 h 1667221"/>
              <a:gd name="connsiteX1159" fmla="*/ 1932469 w 1948239"/>
              <a:gd name="connsiteY1159" fmla="*/ 898280 h 1667221"/>
              <a:gd name="connsiteX1160" fmla="*/ 1908099 w 1948239"/>
              <a:gd name="connsiteY1160" fmla="*/ 955134 h 1667221"/>
              <a:gd name="connsiteX1161" fmla="*/ 1873693 w 1948239"/>
              <a:gd name="connsiteY1161" fmla="*/ 1010566 h 1667221"/>
              <a:gd name="connsiteX1162" fmla="*/ 1836420 w 1948239"/>
              <a:gd name="connsiteY1162" fmla="*/ 1044677 h 1667221"/>
              <a:gd name="connsiteX1163" fmla="*/ 1836420 w 1948239"/>
              <a:gd name="connsiteY1163" fmla="*/ 1067419 h 1667221"/>
              <a:gd name="connsiteX1164" fmla="*/ 1820650 w 1948239"/>
              <a:gd name="connsiteY1164" fmla="*/ 1127114 h 1667221"/>
              <a:gd name="connsiteX1165" fmla="*/ 1833553 w 1948239"/>
              <a:gd name="connsiteY1165" fmla="*/ 1112902 h 1667221"/>
              <a:gd name="connsiteX1166" fmla="*/ 1816350 w 1948239"/>
              <a:gd name="connsiteY1166" fmla="*/ 1137064 h 1667221"/>
              <a:gd name="connsiteX1167" fmla="*/ 1820650 w 1948239"/>
              <a:gd name="connsiteY1167" fmla="*/ 1145592 h 1667221"/>
              <a:gd name="connsiteX1168" fmla="*/ 1793412 w 1948239"/>
              <a:gd name="connsiteY1168" fmla="*/ 1182546 h 1667221"/>
              <a:gd name="connsiteX1169" fmla="*/ 1817783 w 1948239"/>
              <a:gd name="connsiteY1169" fmla="*/ 1168334 h 1667221"/>
              <a:gd name="connsiteX1170" fmla="*/ 1781944 w 1948239"/>
              <a:gd name="connsiteY1170" fmla="*/ 1213816 h 1667221"/>
              <a:gd name="connsiteX1171" fmla="*/ 1800579 w 1948239"/>
              <a:gd name="connsiteY1171" fmla="*/ 1202445 h 1667221"/>
              <a:gd name="connsiteX1172" fmla="*/ 1777642 w 1948239"/>
              <a:gd name="connsiteY1172" fmla="*/ 1220923 h 1667221"/>
              <a:gd name="connsiteX1173" fmla="*/ 1756139 w 1948239"/>
              <a:gd name="connsiteY1173" fmla="*/ 1249349 h 1667221"/>
              <a:gd name="connsiteX1174" fmla="*/ 1769041 w 1948239"/>
              <a:gd name="connsiteY1174" fmla="*/ 1225187 h 1667221"/>
              <a:gd name="connsiteX1175" fmla="*/ 1780509 w 1948239"/>
              <a:gd name="connsiteY1175" fmla="*/ 1201024 h 1667221"/>
              <a:gd name="connsiteX1176" fmla="*/ 1743236 w 1948239"/>
              <a:gd name="connsiteY1176" fmla="*/ 1233714 h 1667221"/>
              <a:gd name="connsiteX1177" fmla="*/ 1717432 w 1948239"/>
              <a:gd name="connsiteY1177" fmla="*/ 1240821 h 1667221"/>
              <a:gd name="connsiteX1178" fmla="*/ 1683026 w 1948239"/>
              <a:gd name="connsiteY1178" fmla="*/ 1276355 h 1667221"/>
              <a:gd name="connsiteX1179" fmla="*/ 1667257 w 1948239"/>
              <a:gd name="connsiteY1179" fmla="*/ 1296253 h 1667221"/>
              <a:gd name="connsiteX1180" fmla="*/ 1650054 w 1948239"/>
              <a:gd name="connsiteY1180" fmla="*/ 1314731 h 1667221"/>
              <a:gd name="connsiteX1181" fmla="*/ 1578375 w 1948239"/>
              <a:gd name="connsiteY1181" fmla="*/ 1367320 h 1667221"/>
              <a:gd name="connsiteX1182" fmla="*/ 1578375 w 1948239"/>
              <a:gd name="connsiteY1182" fmla="*/ 1392903 h 1667221"/>
              <a:gd name="connsiteX1183" fmla="*/ 1618515 w 1948239"/>
              <a:gd name="connsiteY1183" fmla="*/ 1365897 h 1667221"/>
              <a:gd name="connsiteX1184" fmla="*/ 1651487 w 1948239"/>
              <a:gd name="connsiteY1184" fmla="*/ 1353106 h 1667221"/>
              <a:gd name="connsiteX1185" fmla="*/ 1678726 w 1948239"/>
              <a:gd name="connsiteY1185" fmla="*/ 1310465 h 1667221"/>
              <a:gd name="connsiteX1186" fmla="*/ 1711697 w 1948239"/>
              <a:gd name="connsiteY1186" fmla="*/ 1264984 h 1667221"/>
              <a:gd name="connsiteX1187" fmla="*/ 1680159 w 1948239"/>
              <a:gd name="connsiteY1187" fmla="*/ 1311888 h 1667221"/>
              <a:gd name="connsiteX1188" fmla="*/ 1726033 w 1948239"/>
              <a:gd name="connsiteY1188" fmla="*/ 1289146 h 1667221"/>
              <a:gd name="connsiteX1189" fmla="*/ 1645596 w 1948239"/>
              <a:gd name="connsiteY1189" fmla="*/ 1383687 h 1667221"/>
              <a:gd name="connsiteX1190" fmla="*/ 1624252 w 1948239"/>
              <a:gd name="connsiteY1190" fmla="*/ 1405694 h 1667221"/>
              <a:gd name="connsiteX1191" fmla="*/ 1624250 w 1948239"/>
              <a:gd name="connsiteY1191" fmla="*/ 1405696 h 1667221"/>
              <a:gd name="connsiteX1192" fmla="*/ 1562605 w 1948239"/>
              <a:gd name="connsiteY1192" fmla="*/ 1445493 h 1667221"/>
              <a:gd name="connsiteX1193" fmla="*/ 1505261 w 1948239"/>
              <a:gd name="connsiteY1193" fmla="*/ 1454021 h 1667221"/>
              <a:gd name="connsiteX1194" fmla="*/ 1473723 w 1948239"/>
              <a:gd name="connsiteY1194" fmla="*/ 1483868 h 1667221"/>
              <a:gd name="connsiteX1195" fmla="*/ 1436449 w 1948239"/>
              <a:gd name="connsiteY1195" fmla="*/ 1502346 h 1667221"/>
              <a:gd name="connsiteX1196" fmla="*/ 1436449 w 1948239"/>
              <a:gd name="connsiteY1196" fmla="*/ 1526508 h 1667221"/>
              <a:gd name="connsiteX1197" fmla="*/ 1478024 w 1948239"/>
              <a:gd name="connsiteY1197" fmla="*/ 1502346 h 1667221"/>
              <a:gd name="connsiteX1198" fmla="*/ 1532500 w 1948239"/>
              <a:gd name="connsiteY1198" fmla="*/ 1482447 h 1667221"/>
              <a:gd name="connsiteX1199" fmla="*/ 1500961 w 1948239"/>
              <a:gd name="connsiteY1199" fmla="*/ 1508031 h 1667221"/>
              <a:gd name="connsiteX1200" fmla="*/ 1469423 w 1948239"/>
              <a:gd name="connsiteY1200" fmla="*/ 1532194 h 1667221"/>
              <a:gd name="connsiteX1201" fmla="*/ 1445051 w 1948239"/>
              <a:gd name="connsiteY1201" fmla="*/ 1530772 h 1667221"/>
              <a:gd name="connsiteX1202" fmla="*/ 1440751 w 1948239"/>
              <a:gd name="connsiteY1202" fmla="*/ 1544986 h 1667221"/>
              <a:gd name="connsiteX1203" fmla="*/ 1369072 w 1948239"/>
              <a:gd name="connsiteY1203" fmla="*/ 1577676 h 1667221"/>
              <a:gd name="connsiteX1204" fmla="*/ 1318896 w 1948239"/>
              <a:gd name="connsiteY1204" fmla="*/ 1604682 h 1667221"/>
              <a:gd name="connsiteX1205" fmla="*/ 1274455 w 1948239"/>
              <a:gd name="connsiteY1205" fmla="*/ 1610367 h 1667221"/>
              <a:gd name="connsiteX1206" fmla="*/ 1330365 w 1948239"/>
              <a:gd name="connsiteY1206" fmla="*/ 1594732 h 1667221"/>
              <a:gd name="connsiteX1207" fmla="*/ 1330365 w 1948239"/>
              <a:gd name="connsiteY1207" fmla="*/ 1563462 h 1667221"/>
              <a:gd name="connsiteX1208" fmla="*/ 1304560 w 1948239"/>
              <a:gd name="connsiteY1208" fmla="*/ 1571992 h 1667221"/>
              <a:gd name="connsiteX1209" fmla="*/ 1275888 w 1948239"/>
              <a:gd name="connsiteY1209" fmla="*/ 1581940 h 1667221"/>
              <a:gd name="connsiteX1210" fmla="*/ 1214245 w 1948239"/>
              <a:gd name="connsiteY1210" fmla="*/ 1604682 h 1667221"/>
              <a:gd name="connsiteX1211" fmla="*/ 1149733 w 1948239"/>
              <a:gd name="connsiteY1211" fmla="*/ 1621737 h 1667221"/>
              <a:gd name="connsiteX1212" fmla="*/ 1088090 w 1948239"/>
              <a:gd name="connsiteY1212" fmla="*/ 1627424 h 1667221"/>
              <a:gd name="connsiteX1213" fmla="*/ 1133853 w 1948239"/>
              <a:gd name="connsiteY1213" fmla="*/ 1628622 h 1667221"/>
              <a:gd name="connsiteX1214" fmla="*/ 1135061 w 1948239"/>
              <a:gd name="connsiteY1214" fmla="*/ 1629244 h 1667221"/>
              <a:gd name="connsiteX1215" fmla="*/ 1106726 w 1948239"/>
              <a:gd name="connsiteY1215" fmla="*/ 1631687 h 1667221"/>
              <a:gd name="connsiteX1216" fmla="*/ 1103859 w 1948239"/>
              <a:gd name="connsiteY1216" fmla="*/ 1634529 h 1667221"/>
              <a:gd name="connsiteX1217" fmla="*/ 1136832 w 1948239"/>
              <a:gd name="connsiteY1217" fmla="*/ 1631687 h 1667221"/>
              <a:gd name="connsiteX1218" fmla="*/ 1137849 w 1948239"/>
              <a:gd name="connsiteY1218" fmla="*/ 1630679 h 1667221"/>
              <a:gd name="connsiteX1219" fmla="*/ 1142566 w 1948239"/>
              <a:gd name="connsiteY1219" fmla="*/ 1633108 h 1667221"/>
              <a:gd name="connsiteX1220" fmla="*/ 953333 w 1948239"/>
              <a:gd name="connsiteY1220" fmla="*/ 1635951 h 1667221"/>
              <a:gd name="connsiteX1221" fmla="*/ 966235 w 1948239"/>
              <a:gd name="connsiteY1221" fmla="*/ 1648743 h 1667221"/>
              <a:gd name="connsiteX1222" fmla="*/ 927529 w 1948239"/>
              <a:gd name="connsiteY1222" fmla="*/ 1648743 h 1667221"/>
              <a:gd name="connsiteX1223" fmla="*/ 885954 w 1948239"/>
              <a:gd name="connsiteY1223" fmla="*/ 1653007 h 1667221"/>
              <a:gd name="connsiteX1224" fmla="*/ 883087 w 1948239"/>
              <a:gd name="connsiteY1224" fmla="*/ 1647322 h 1667221"/>
              <a:gd name="connsiteX1225" fmla="*/ 847248 w 1948239"/>
              <a:gd name="connsiteY1225" fmla="*/ 1662957 h 1667221"/>
              <a:gd name="connsiteX1226" fmla="*/ 742596 w 1948239"/>
              <a:gd name="connsiteY1226" fmla="*/ 1661535 h 1667221"/>
              <a:gd name="connsiteX1227" fmla="*/ 748330 w 1948239"/>
              <a:gd name="connsiteY1227" fmla="*/ 1667221 h 1667221"/>
              <a:gd name="connsiteX1228" fmla="*/ 650668 w 1948239"/>
              <a:gd name="connsiteY1228" fmla="*/ 1657271 h 1667221"/>
              <a:gd name="connsiteX1229" fmla="*/ 582677 w 1948239"/>
              <a:gd name="connsiteY1229" fmla="*/ 1650706 h 1667221"/>
              <a:gd name="connsiteX1230" fmla="*/ 591981 w 1948239"/>
              <a:gd name="connsiteY1230" fmla="*/ 1650719 h 1667221"/>
              <a:gd name="connsiteX1231" fmla="*/ 597805 w 1948239"/>
              <a:gd name="connsiteY1231" fmla="*/ 1644479 h 1667221"/>
              <a:gd name="connsiteX1232" fmla="*/ 559097 w 1948239"/>
              <a:gd name="connsiteY1232" fmla="*/ 1634529 h 1667221"/>
              <a:gd name="connsiteX1233" fmla="*/ 520391 w 1948239"/>
              <a:gd name="connsiteY1233" fmla="*/ 1621737 h 1667221"/>
              <a:gd name="connsiteX1234" fmla="*/ 500321 w 1948239"/>
              <a:gd name="connsiteY1234" fmla="*/ 1627424 h 1667221"/>
              <a:gd name="connsiteX1235" fmla="*/ 528993 w 1948239"/>
              <a:gd name="connsiteY1235" fmla="*/ 1634529 h 1667221"/>
              <a:gd name="connsiteX1236" fmla="*/ 517524 w 1948239"/>
              <a:gd name="connsiteY1236" fmla="*/ 1637372 h 1667221"/>
              <a:gd name="connsiteX1237" fmla="*/ 530425 w 1948239"/>
              <a:gd name="connsiteY1237" fmla="*/ 1608946 h 1667221"/>
              <a:gd name="connsiteX1238" fmla="*/ 488852 w 1948239"/>
              <a:gd name="connsiteY1238" fmla="*/ 1593311 h 1667221"/>
              <a:gd name="connsiteX1239" fmla="*/ 457314 w 1948239"/>
              <a:gd name="connsiteY1239" fmla="*/ 1576256 h 1667221"/>
              <a:gd name="connsiteX1240" fmla="*/ 464481 w 1948239"/>
              <a:gd name="connsiteY1240" fmla="*/ 1607525 h 1667221"/>
              <a:gd name="connsiteX1241" fmla="*/ 438676 w 1948239"/>
              <a:gd name="connsiteY1241" fmla="*/ 1600418 h 1667221"/>
              <a:gd name="connsiteX1242" fmla="*/ 405705 w 1948239"/>
              <a:gd name="connsiteY1242" fmla="*/ 1583361 h 1667221"/>
              <a:gd name="connsiteX1243" fmla="*/ 352661 w 1948239"/>
              <a:gd name="connsiteY1243" fmla="*/ 1542143 h 1667221"/>
              <a:gd name="connsiteX1244" fmla="*/ 265213 w 1948239"/>
              <a:gd name="connsiteY1244" fmla="*/ 1508031 h 1667221"/>
              <a:gd name="connsiteX1245" fmla="*/ 245143 w 1948239"/>
              <a:gd name="connsiteY1245" fmla="*/ 1493818 h 1667221"/>
              <a:gd name="connsiteX1246" fmla="*/ 227940 w 1948239"/>
              <a:gd name="connsiteY1246" fmla="*/ 1482447 h 1667221"/>
              <a:gd name="connsiteX1247" fmla="*/ 206436 w 1948239"/>
              <a:gd name="connsiteY1247" fmla="*/ 1476763 h 1667221"/>
              <a:gd name="connsiteX1248" fmla="*/ 187800 w 1948239"/>
              <a:gd name="connsiteY1248" fmla="*/ 1451178 h 1667221"/>
              <a:gd name="connsiteX1249" fmla="*/ 192100 w 1948239"/>
              <a:gd name="connsiteY1249" fmla="*/ 1462549 h 1667221"/>
              <a:gd name="connsiteX1250" fmla="*/ 156261 w 1948239"/>
              <a:gd name="connsiteY1250" fmla="*/ 1421329 h 1667221"/>
              <a:gd name="connsiteX1251" fmla="*/ 137624 w 1948239"/>
              <a:gd name="connsiteY1251" fmla="*/ 1387218 h 1667221"/>
              <a:gd name="connsiteX1252" fmla="*/ 140491 w 1948239"/>
              <a:gd name="connsiteY1252" fmla="*/ 1407117 h 1667221"/>
              <a:gd name="connsiteX1253" fmla="*/ 108952 w 1948239"/>
              <a:gd name="connsiteY1253" fmla="*/ 1364477 h 1667221"/>
              <a:gd name="connsiteX1254" fmla="*/ 98918 w 1948239"/>
              <a:gd name="connsiteY1254" fmla="*/ 1343157 h 1667221"/>
              <a:gd name="connsiteX1255" fmla="*/ 90316 w 1948239"/>
              <a:gd name="connsiteY1255" fmla="*/ 1321836 h 1667221"/>
              <a:gd name="connsiteX1256" fmla="*/ 80281 w 1948239"/>
              <a:gd name="connsiteY1256" fmla="*/ 1300517 h 1667221"/>
              <a:gd name="connsiteX1257" fmla="*/ 73113 w 1948239"/>
              <a:gd name="connsiteY1257" fmla="*/ 1279198 h 1667221"/>
              <a:gd name="connsiteX1258" fmla="*/ 63078 w 1948239"/>
              <a:gd name="connsiteY1258" fmla="*/ 1256456 h 1667221"/>
              <a:gd name="connsiteX1259" fmla="*/ 51609 w 1948239"/>
              <a:gd name="connsiteY1259" fmla="*/ 1232293 h 1667221"/>
              <a:gd name="connsiteX1260" fmla="*/ 53043 w 1948239"/>
              <a:gd name="connsiteY1260" fmla="*/ 1246506 h 1667221"/>
              <a:gd name="connsiteX1261" fmla="*/ 44442 w 1948239"/>
              <a:gd name="connsiteY1261" fmla="*/ 1212395 h 1667221"/>
              <a:gd name="connsiteX1262" fmla="*/ 60210 w 1948239"/>
              <a:gd name="connsiteY1262" fmla="*/ 1235135 h 1667221"/>
              <a:gd name="connsiteX1263" fmla="*/ 45875 w 1948239"/>
              <a:gd name="connsiteY1263" fmla="*/ 1162648 h 1667221"/>
              <a:gd name="connsiteX1264" fmla="*/ 27239 w 1948239"/>
              <a:gd name="connsiteY1264" fmla="*/ 1073105 h 1667221"/>
              <a:gd name="connsiteX1265" fmla="*/ 17203 w 1948239"/>
              <a:gd name="connsiteY1265" fmla="*/ 1101531 h 1667221"/>
              <a:gd name="connsiteX1266" fmla="*/ 28672 w 1948239"/>
              <a:gd name="connsiteY1266" fmla="*/ 1017673 h 1667221"/>
              <a:gd name="connsiteX1267" fmla="*/ 11469 w 1948239"/>
              <a:gd name="connsiteY1267" fmla="*/ 1053206 h 1667221"/>
              <a:gd name="connsiteX1268" fmla="*/ 11469 w 1948239"/>
              <a:gd name="connsiteY1268" fmla="*/ 989245 h 1667221"/>
              <a:gd name="connsiteX1269" fmla="*/ 4301 w 1948239"/>
              <a:gd name="connsiteY1269" fmla="*/ 976453 h 1667221"/>
              <a:gd name="connsiteX1270" fmla="*/ 5734 w 1948239"/>
              <a:gd name="connsiteY1270" fmla="*/ 903966 h 1667221"/>
              <a:gd name="connsiteX1271" fmla="*/ 0 w 1948239"/>
              <a:gd name="connsiteY1271" fmla="*/ 909651 h 1667221"/>
              <a:gd name="connsiteX1272" fmla="*/ 10036 w 1948239"/>
              <a:gd name="connsiteY1272" fmla="*/ 795945 h 1667221"/>
              <a:gd name="connsiteX1273" fmla="*/ 1434 w 1948239"/>
              <a:gd name="connsiteY1273" fmla="*/ 801630 h 1667221"/>
              <a:gd name="connsiteX1274" fmla="*/ 11469 w 1948239"/>
              <a:gd name="connsiteY1274" fmla="*/ 712086 h 1667221"/>
              <a:gd name="connsiteX1275" fmla="*/ 0 w 1948239"/>
              <a:gd name="connsiteY1275" fmla="*/ 730563 h 1667221"/>
              <a:gd name="connsiteX1276" fmla="*/ 20070 w 1948239"/>
              <a:gd name="connsiteY1276" fmla="*/ 622543 h 1667221"/>
              <a:gd name="connsiteX1277" fmla="*/ 5734 w 1948239"/>
              <a:gd name="connsiteY1277" fmla="*/ 599801 h 1667221"/>
              <a:gd name="connsiteX1278" fmla="*/ 20070 w 1948239"/>
              <a:gd name="connsiteY1278" fmla="*/ 540105 h 1667221"/>
              <a:gd name="connsiteX1279" fmla="*/ 11469 w 1948239"/>
              <a:gd name="connsiteY1279" fmla="*/ 557161 h 1667221"/>
              <a:gd name="connsiteX1280" fmla="*/ 15770 w 1948239"/>
              <a:gd name="connsiteY1280" fmla="*/ 557161 h 1667221"/>
              <a:gd name="connsiteX1281" fmla="*/ 7169 w 1948239"/>
              <a:gd name="connsiteY1281" fmla="*/ 572795 h 1667221"/>
              <a:gd name="connsiteX1282" fmla="*/ 22937 w 1948239"/>
              <a:gd name="connsiteY1282" fmla="*/ 504572 h 1667221"/>
              <a:gd name="connsiteX1283" fmla="*/ 7169 w 1948239"/>
              <a:gd name="connsiteY1283" fmla="*/ 521627 h 1667221"/>
              <a:gd name="connsiteX1284" fmla="*/ 55910 w 1948239"/>
              <a:gd name="connsiteY1284" fmla="*/ 379494 h 1667221"/>
              <a:gd name="connsiteX1285" fmla="*/ 73113 w 1948239"/>
              <a:gd name="connsiteY1285" fmla="*/ 386601 h 1667221"/>
              <a:gd name="connsiteX1286" fmla="*/ 63078 w 1948239"/>
              <a:gd name="connsiteY1286" fmla="*/ 436348 h 1667221"/>
              <a:gd name="connsiteX1287" fmla="*/ 88882 w 1948239"/>
              <a:gd name="connsiteY1287" fmla="*/ 393708 h 1667221"/>
              <a:gd name="connsiteX1288" fmla="*/ 81715 w 1948239"/>
              <a:gd name="connsiteY1288" fmla="*/ 427821 h 1667221"/>
              <a:gd name="connsiteX1289" fmla="*/ 84582 w 1948239"/>
              <a:gd name="connsiteY1289" fmla="*/ 426398 h 1667221"/>
              <a:gd name="connsiteX1290" fmla="*/ 78848 w 1948239"/>
              <a:gd name="connsiteY1290" fmla="*/ 451983 h 1667221"/>
              <a:gd name="connsiteX1291" fmla="*/ 110387 w 1948239"/>
              <a:gd name="connsiteY1291" fmla="*/ 454825 h 1667221"/>
              <a:gd name="connsiteX1292" fmla="*/ 86015 w 1948239"/>
              <a:gd name="connsiteY1292" fmla="*/ 500308 h 1667221"/>
              <a:gd name="connsiteX1293" fmla="*/ 86015 w 1948239"/>
              <a:gd name="connsiteY1293" fmla="*/ 540105 h 1667221"/>
              <a:gd name="connsiteX1294" fmla="*/ 106085 w 1948239"/>
              <a:gd name="connsiteY1294" fmla="*/ 496044 h 1667221"/>
              <a:gd name="connsiteX1295" fmla="*/ 114687 w 1948239"/>
              <a:gd name="connsiteY1295" fmla="*/ 547212 h 1667221"/>
              <a:gd name="connsiteX1296" fmla="*/ 117554 w 1948239"/>
              <a:gd name="connsiteY1296" fmla="*/ 683659 h 1667221"/>
              <a:gd name="connsiteX1297" fmla="*/ 97484 w 1948239"/>
              <a:gd name="connsiteY1297" fmla="*/ 696451 h 1667221"/>
              <a:gd name="connsiteX1298" fmla="*/ 101785 w 1948239"/>
              <a:gd name="connsiteY1298" fmla="*/ 737670 h 1667221"/>
              <a:gd name="connsiteX1299" fmla="*/ 86015 w 1948239"/>
              <a:gd name="connsiteY1299" fmla="*/ 751883 h 1667221"/>
              <a:gd name="connsiteX1300" fmla="*/ 91749 w 1948239"/>
              <a:gd name="connsiteY1300" fmla="*/ 777468 h 1667221"/>
              <a:gd name="connsiteX1301" fmla="*/ 110387 w 1948239"/>
              <a:gd name="connsiteY1301" fmla="*/ 760412 h 1667221"/>
              <a:gd name="connsiteX1302" fmla="*/ 101785 w 1948239"/>
              <a:gd name="connsiteY1302" fmla="*/ 818686 h 1667221"/>
              <a:gd name="connsiteX1303" fmla="*/ 108952 w 1948239"/>
              <a:gd name="connsiteY1303" fmla="*/ 803051 h 1667221"/>
              <a:gd name="connsiteX1304" fmla="*/ 107519 w 1948239"/>
              <a:gd name="connsiteY1304" fmla="*/ 915337 h 1667221"/>
              <a:gd name="connsiteX1305" fmla="*/ 111819 w 1948239"/>
              <a:gd name="connsiteY1305" fmla="*/ 1020514 h 1667221"/>
              <a:gd name="connsiteX1306" fmla="*/ 118988 w 1948239"/>
              <a:gd name="connsiteY1306" fmla="*/ 1011987 h 1667221"/>
              <a:gd name="connsiteX1307" fmla="*/ 117554 w 1948239"/>
              <a:gd name="connsiteY1307" fmla="*/ 1038992 h 1667221"/>
              <a:gd name="connsiteX1308" fmla="*/ 121855 w 1948239"/>
              <a:gd name="connsiteY1308" fmla="*/ 1033306 h 1667221"/>
              <a:gd name="connsiteX1309" fmla="*/ 120421 w 1948239"/>
              <a:gd name="connsiteY1309" fmla="*/ 1095845 h 1667221"/>
              <a:gd name="connsiteX1310" fmla="*/ 133324 w 1948239"/>
              <a:gd name="connsiteY1310" fmla="*/ 1186810 h 1667221"/>
              <a:gd name="connsiteX1311" fmla="*/ 136191 w 1948239"/>
              <a:gd name="connsiteY1311" fmla="*/ 1158384 h 1667221"/>
              <a:gd name="connsiteX1312" fmla="*/ 139058 w 1948239"/>
              <a:gd name="connsiteY1312" fmla="*/ 1206709 h 1667221"/>
              <a:gd name="connsiteX1313" fmla="*/ 149093 w 1948239"/>
              <a:gd name="connsiteY1313" fmla="*/ 1198181 h 1667221"/>
              <a:gd name="connsiteX1314" fmla="*/ 159128 w 1948239"/>
              <a:gd name="connsiteY1314" fmla="*/ 1243664 h 1667221"/>
              <a:gd name="connsiteX1315" fmla="*/ 166296 w 1948239"/>
              <a:gd name="connsiteY1315" fmla="*/ 1257877 h 1667221"/>
              <a:gd name="connsiteX1316" fmla="*/ 174897 w 1948239"/>
              <a:gd name="connsiteY1316" fmla="*/ 1272091 h 1667221"/>
              <a:gd name="connsiteX1317" fmla="*/ 183499 w 1948239"/>
              <a:gd name="connsiteY1317" fmla="*/ 1287725 h 1667221"/>
              <a:gd name="connsiteX1318" fmla="*/ 192100 w 1948239"/>
              <a:gd name="connsiteY1318" fmla="*/ 1301938 h 1667221"/>
              <a:gd name="connsiteX1319" fmla="*/ 199269 w 1948239"/>
              <a:gd name="connsiteY1319" fmla="*/ 1297674 h 1667221"/>
              <a:gd name="connsiteX1320" fmla="*/ 212170 w 1948239"/>
              <a:gd name="connsiteY1320" fmla="*/ 1321836 h 1667221"/>
              <a:gd name="connsiteX1321" fmla="*/ 210737 w 1948239"/>
              <a:gd name="connsiteY1321" fmla="*/ 1311888 h 1667221"/>
              <a:gd name="connsiteX1322" fmla="*/ 268081 w 1948239"/>
              <a:gd name="connsiteY1322" fmla="*/ 1382954 h 1667221"/>
              <a:gd name="connsiteX1323" fmla="*/ 262346 w 1948239"/>
              <a:gd name="connsiteY1323" fmla="*/ 1355949 h 1667221"/>
              <a:gd name="connsiteX1324" fmla="*/ 288151 w 1948239"/>
              <a:gd name="connsiteY1324" fmla="*/ 1388639 h 1667221"/>
              <a:gd name="connsiteX1325" fmla="*/ 316822 w 1948239"/>
              <a:gd name="connsiteY1325" fmla="*/ 1419908 h 1667221"/>
              <a:gd name="connsiteX1326" fmla="*/ 338325 w 1948239"/>
              <a:gd name="connsiteY1326" fmla="*/ 1419908 h 1667221"/>
              <a:gd name="connsiteX1327" fmla="*/ 345494 w 1948239"/>
              <a:gd name="connsiteY1327" fmla="*/ 1429858 h 1667221"/>
              <a:gd name="connsiteX1328" fmla="*/ 356963 w 1948239"/>
              <a:gd name="connsiteY1328" fmla="*/ 1442650 h 1667221"/>
              <a:gd name="connsiteX1329" fmla="*/ 358396 w 1948239"/>
              <a:gd name="connsiteY1329" fmla="*/ 1435543 h 1667221"/>
              <a:gd name="connsiteX1330" fmla="*/ 530425 w 1948239"/>
              <a:gd name="connsiteY1330" fmla="*/ 1523665 h 1667221"/>
              <a:gd name="connsiteX1331" fmla="*/ 725393 w 1948239"/>
              <a:gd name="connsiteY1331" fmla="*/ 1562042 h 1667221"/>
              <a:gd name="connsiteX1332" fmla="*/ 722525 w 1948239"/>
              <a:gd name="connsiteY1332" fmla="*/ 1559199 h 1667221"/>
              <a:gd name="connsiteX1333" fmla="*/ 802806 w 1948239"/>
              <a:gd name="connsiteY1333" fmla="*/ 1580519 h 1667221"/>
              <a:gd name="connsiteX1334" fmla="*/ 847248 w 1948239"/>
              <a:gd name="connsiteY1334" fmla="*/ 1564885 h 1667221"/>
              <a:gd name="connsiteX1335" fmla="*/ 868751 w 1948239"/>
              <a:gd name="connsiteY1335" fmla="*/ 1571992 h 1667221"/>
              <a:gd name="connsiteX1336" fmla="*/ 910326 w 1948239"/>
              <a:gd name="connsiteY1336" fmla="*/ 1576256 h 1667221"/>
              <a:gd name="connsiteX1337" fmla="*/ 904591 w 1948239"/>
              <a:gd name="connsiteY1337" fmla="*/ 1563462 h 1667221"/>
              <a:gd name="connsiteX1338" fmla="*/ 960500 w 1948239"/>
              <a:gd name="connsiteY1338" fmla="*/ 1556357 h 1667221"/>
              <a:gd name="connsiteX1339" fmla="*/ 1013543 w 1948239"/>
              <a:gd name="connsiteY1339" fmla="*/ 1552092 h 1667221"/>
              <a:gd name="connsiteX1340" fmla="*/ 1068020 w 1948239"/>
              <a:gd name="connsiteY1340" fmla="*/ 1546407 h 1667221"/>
              <a:gd name="connsiteX1341" fmla="*/ 1126796 w 1948239"/>
              <a:gd name="connsiteY1341" fmla="*/ 1532194 h 1667221"/>
              <a:gd name="connsiteX1342" fmla="*/ 1079488 w 1948239"/>
              <a:gd name="connsiteY1342" fmla="*/ 1552092 h 1667221"/>
              <a:gd name="connsiteX1343" fmla="*/ 1049382 w 1948239"/>
              <a:gd name="connsiteY1343" fmla="*/ 1562042 h 1667221"/>
              <a:gd name="connsiteX1344" fmla="*/ 1023578 w 1948239"/>
              <a:gd name="connsiteY1344" fmla="*/ 1569149 h 1667221"/>
              <a:gd name="connsiteX1345" fmla="*/ 989172 w 1948239"/>
              <a:gd name="connsiteY1345" fmla="*/ 1576256 h 1667221"/>
              <a:gd name="connsiteX1346" fmla="*/ 1065153 w 1948239"/>
              <a:gd name="connsiteY1346" fmla="*/ 1564885 h 1667221"/>
              <a:gd name="connsiteX1347" fmla="*/ 1098124 w 1948239"/>
              <a:gd name="connsiteY1347" fmla="*/ 1556357 h 1667221"/>
              <a:gd name="connsiteX1348" fmla="*/ 1142566 w 1948239"/>
              <a:gd name="connsiteY1348" fmla="*/ 1546407 h 1667221"/>
              <a:gd name="connsiteX1349" fmla="*/ 1106726 w 1948239"/>
              <a:gd name="connsiteY1349" fmla="*/ 1549250 h 1667221"/>
              <a:gd name="connsiteX1350" fmla="*/ 1175537 w 1948239"/>
              <a:gd name="connsiteY1350" fmla="*/ 1526508 h 1667221"/>
              <a:gd name="connsiteX1351" fmla="*/ 1222847 w 1948239"/>
              <a:gd name="connsiteY1351" fmla="*/ 1505189 h 1667221"/>
              <a:gd name="connsiteX1352" fmla="*/ 1284179 w 1948239"/>
              <a:gd name="connsiteY1352" fmla="*/ 1494378 h 1667221"/>
              <a:gd name="connsiteX1353" fmla="*/ 1281937 w 1948239"/>
              <a:gd name="connsiteY1353" fmla="*/ 1496927 h 1667221"/>
              <a:gd name="connsiteX1354" fmla="*/ 1301693 w 1948239"/>
              <a:gd name="connsiteY1354" fmla="*/ 1500925 h 1667221"/>
              <a:gd name="connsiteX1355" fmla="*/ 1280190 w 1948239"/>
              <a:gd name="connsiteY1355" fmla="*/ 1509453 h 1667221"/>
              <a:gd name="connsiteX1356" fmla="*/ 1333232 w 1948239"/>
              <a:gd name="connsiteY1356" fmla="*/ 1486711 h 1667221"/>
              <a:gd name="connsiteX1357" fmla="*/ 1312804 w 1948239"/>
              <a:gd name="connsiteY1357" fmla="*/ 1487955 h 1667221"/>
              <a:gd name="connsiteX1358" fmla="*/ 1306498 w 1948239"/>
              <a:gd name="connsiteY1358" fmla="*/ 1488997 h 1667221"/>
              <a:gd name="connsiteX1359" fmla="*/ 1320509 w 1948239"/>
              <a:gd name="connsiteY1359" fmla="*/ 1485468 h 1667221"/>
              <a:gd name="connsiteX1360" fmla="*/ 1354736 w 1948239"/>
              <a:gd name="connsiteY1360" fmla="*/ 1469656 h 1667221"/>
              <a:gd name="connsiteX1361" fmla="*/ 1326065 w 1948239"/>
              <a:gd name="connsiteY1361" fmla="*/ 1463969 h 1667221"/>
              <a:gd name="connsiteX1362" fmla="*/ 1369072 w 1948239"/>
              <a:gd name="connsiteY1362" fmla="*/ 1441229 h 1667221"/>
              <a:gd name="connsiteX1363" fmla="*/ 1375386 w 1948239"/>
              <a:gd name="connsiteY1363" fmla="*/ 1449993 h 1667221"/>
              <a:gd name="connsiteX1364" fmla="*/ 1370505 w 1948239"/>
              <a:gd name="connsiteY1364" fmla="*/ 1452599 h 1667221"/>
              <a:gd name="connsiteX1365" fmla="*/ 1378748 w 1948239"/>
              <a:gd name="connsiteY1365" fmla="*/ 1452422 h 1667221"/>
              <a:gd name="connsiteX1366" fmla="*/ 1388971 w 1948239"/>
              <a:gd name="connsiteY1366" fmla="*/ 1442811 h 1667221"/>
              <a:gd name="connsiteX1367" fmla="*/ 1389443 w 1948239"/>
              <a:gd name="connsiteY1367" fmla="*/ 1442501 h 1667221"/>
              <a:gd name="connsiteX1368" fmla="*/ 1391650 w 1948239"/>
              <a:gd name="connsiteY1368" fmla="*/ 1441051 h 1667221"/>
              <a:gd name="connsiteX1369" fmla="*/ 1396309 w 1948239"/>
              <a:gd name="connsiteY1369" fmla="*/ 1434122 h 1667221"/>
              <a:gd name="connsiteX1370" fmla="*/ 1423548 w 1948239"/>
              <a:gd name="connsiteY1370" fmla="*/ 1425595 h 1667221"/>
              <a:gd name="connsiteX1371" fmla="*/ 1450785 w 1948239"/>
              <a:gd name="connsiteY1371" fmla="*/ 1409960 h 1667221"/>
              <a:gd name="connsiteX1372" fmla="*/ 1510996 w 1948239"/>
              <a:gd name="connsiteY1372" fmla="*/ 1375847 h 1667221"/>
              <a:gd name="connsiteX1373" fmla="*/ 1510996 w 1948239"/>
              <a:gd name="connsiteY1373" fmla="*/ 1367320 h 1667221"/>
              <a:gd name="connsiteX1374" fmla="*/ 1521032 w 1948239"/>
              <a:gd name="connsiteY1374" fmla="*/ 1364477 h 1667221"/>
              <a:gd name="connsiteX1375" fmla="*/ 1546836 w 1948239"/>
              <a:gd name="connsiteY1375" fmla="*/ 1320416 h 1667221"/>
              <a:gd name="connsiteX1376" fmla="*/ 1510996 w 1948239"/>
              <a:gd name="connsiteY1376" fmla="*/ 1348842 h 1667221"/>
              <a:gd name="connsiteX1377" fmla="*/ 1515297 w 1948239"/>
              <a:gd name="connsiteY1377" fmla="*/ 1334629 h 1667221"/>
              <a:gd name="connsiteX1378" fmla="*/ 1539667 w 1948239"/>
              <a:gd name="connsiteY1378" fmla="*/ 1314731 h 1667221"/>
              <a:gd name="connsiteX1379" fmla="*/ 1558305 w 1948239"/>
              <a:gd name="connsiteY1379" fmla="*/ 1297674 h 1667221"/>
              <a:gd name="connsiteX1380" fmla="*/ 1581242 w 1948239"/>
              <a:gd name="connsiteY1380" fmla="*/ 1289146 h 1667221"/>
              <a:gd name="connsiteX1381" fmla="*/ 1574073 w 1948239"/>
              <a:gd name="connsiteY1381" fmla="*/ 1289146 h 1667221"/>
              <a:gd name="connsiteX1382" fmla="*/ 1614214 w 1948239"/>
              <a:gd name="connsiteY1382" fmla="*/ 1256456 h 1667221"/>
              <a:gd name="connsiteX1383" fmla="*/ 1637151 w 1948239"/>
              <a:gd name="connsiteY1383" fmla="*/ 1223766 h 1667221"/>
              <a:gd name="connsiteX1384" fmla="*/ 1651487 w 1948239"/>
              <a:gd name="connsiteY1384" fmla="*/ 1225187 h 1667221"/>
              <a:gd name="connsiteX1385" fmla="*/ 1660088 w 1948239"/>
              <a:gd name="connsiteY1385" fmla="*/ 1208131 h 1667221"/>
              <a:gd name="connsiteX1386" fmla="*/ 1667257 w 1948239"/>
              <a:gd name="connsiteY1386" fmla="*/ 1191074 h 1667221"/>
              <a:gd name="connsiteX1387" fmla="*/ 1693061 w 1948239"/>
              <a:gd name="connsiteY1387" fmla="*/ 1175439 h 1667221"/>
              <a:gd name="connsiteX1388" fmla="*/ 1718866 w 1948239"/>
              <a:gd name="connsiteY1388" fmla="*/ 1156963 h 1667221"/>
              <a:gd name="connsiteX1389" fmla="*/ 1714565 w 1948239"/>
              <a:gd name="connsiteY1389" fmla="*/ 1142749 h 1667221"/>
              <a:gd name="connsiteX1390" fmla="*/ 1754705 w 1948239"/>
              <a:gd name="connsiteY1390" fmla="*/ 1084474 h 1667221"/>
              <a:gd name="connsiteX1391" fmla="*/ 1777642 w 1948239"/>
              <a:gd name="connsiteY1391" fmla="*/ 1038992 h 1667221"/>
              <a:gd name="connsiteX1392" fmla="*/ 1803447 w 1948239"/>
              <a:gd name="connsiteY1392" fmla="*/ 993509 h 1667221"/>
              <a:gd name="connsiteX1393" fmla="*/ 1822084 w 1948239"/>
              <a:gd name="connsiteY1393" fmla="*/ 949448 h 1667221"/>
              <a:gd name="connsiteX1394" fmla="*/ 1813483 w 1948239"/>
              <a:gd name="connsiteY1394" fmla="*/ 943763 h 1667221"/>
              <a:gd name="connsiteX1395" fmla="*/ 1832118 w 1948239"/>
              <a:gd name="connsiteY1395" fmla="*/ 901123 h 1667221"/>
              <a:gd name="connsiteX1396" fmla="*/ 1826384 w 1948239"/>
              <a:gd name="connsiteY1396" fmla="*/ 905387 h 1667221"/>
              <a:gd name="connsiteX1397" fmla="*/ 1849321 w 1948239"/>
              <a:gd name="connsiteY1397" fmla="*/ 831479 h 1667221"/>
              <a:gd name="connsiteX1398" fmla="*/ 1855056 w 1948239"/>
              <a:gd name="connsiteY1398" fmla="*/ 795945 h 1667221"/>
              <a:gd name="connsiteX1399" fmla="*/ 1857923 w 1948239"/>
              <a:gd name="connsiteY1399" fmla="*/ 778888 h 1667221"/>
              <a:gd name="connsiteX1400" fmla="*/ 1859357 w 1948239"/>
              <a:gd name="connsiteY1400" fmla="*/ 761833 h 1667221"/>
              <a:gd name="connsiteX1401" fmla="*/ 1850756 w 1948239"/>
              <a:gd name="connsiteY1401" fmla="*/ 767518 h 1667221"/>
              <a:gd name="connsiteX1402" fmla="*/ 1843587 w 1948239"/>
              <a:gd name="connsiteY1402" fmla="*/ 790259 h 1667221"/>
              <a:gd name="connsiteX1403" fmla="*/ 1845021 w 1948239"/>
              <a:gd name="connsiteY1403" fmla="*/ 753305 h 1667221"/>
              <a:gd name="connsiteX1404" fmla="*/ 1852189 w 1948239"/>
              <a:gd name="connsiteY1404" fmla="*/ 709244 h 1667221"/>
              <a:gd name="connsiteX1405" fmla="*/ 1855056 w 1948239"/>
              <a:gd name="connsiteY1405" fmla="*/ 611172 h 1667221"/>
              <a:gd name="connsiteX1406" fmla="*/ 1850756 w 1948239"/>
              <a:gd name="connsiteY1406" fmla="*/ 616857 h 1667221"/>
              <a:gd name="connsiteX1407" fmla="*/ 1853623 w 1948239"/>
              <a:gd name="connsiteY1407" fmla="*/ 579902 h 1667221"/>
              <a:gd name="connsiteX1408" fmla="*/ 1843587 w 1948239"/>
              <a:gd name="connsiteY1408" fmla="*/ 584166 h 1667221"/>
              <a:gd name="connsiteX1409" fmla="*/ 1807748 w 1948239"/>
              <a:gd name="connsiteY1409" fmla="*/ 420714 h 1667221"/>
              <a:gd name="connsiteX1410" fmla="*/ 1793412 w 1948239"/>
              <a:gd name="connsiteY1410" fmla="*/ 433505 h 1667221"/>
              <a:gd name="connsiteX1411" fmla="*/ 1774775 w 1948239"/>
              <a:gd name="connsiteY1411" fmla="*/ 386601 h 1667221"/>
              <a:gd name="connsiteX1412" fmla="*/ 1761873 w 1948239"/>
              <a:gd name="connsiteY1412" fmla="*/ 363859 h 1667221"/>
              <a:gd name="connsiteX1413" fmla="*/ 1746103 w 1948239"/>
              <a:gd name="connsiteY1413" fmla="*/ 341119 h 1667221"/>
              <a:gd name="connsiteX1414" fmla="*/ 1728900 w 1948239"/>
              <a:gd name="connsiteY1414" fmla="*/ 318378 h 1667221"/>
              <a:gd name="connsiteX1415" fmla="*/ 1710265 w 1948239"/>
              <a:gd name="connsiteY1415" fmla="*/ 297058 h 1667221"/>
              <a:gd name="connsiteX1416" fmla="*/ 1691627 w 1948239"/>
              <a:gd name="connsiteY1416" fmla="*/ 277158 h 1667221"/>
              <a:gd name="connsiteX1417" fmla="*/ 1674423 w 1948239"/>
              <a:gd name="connsiteY1417" fmla="*/ 260101 h 1667221"/>
              <a:gd name="connsiteX1418" fmla="*/ 1672990 w 1948239"/>
              <a:gd name="connsiteY1418" fmla="*/ 260101 h 1667221"/>
              <a:gd name="connsiteX1419" fmla="*/ 1667256 w 1948239"/>
              <a:gd name="connsiteY1419" fmla="*/ 252995 h 1667221"/>
              <a:gd name="connsiteX1420" fmla="*/ 1672993 w 1948239"/>
              <a:gd name="connsiteY1420" fmla="*/ 258682 h 1667221"/>
              <a:gd name="connsiteX1421" fmla="*/ 1674424 w 1948239"/>
              <a:gd name="connsiteY1421" fmla="*/ 258682 h 1667221"/>
              <a:gd name="connsiteX1422" fmla="*/ 1655788 w 1948239"/>
              <a:gd name="connsiteY1422" fmla="*/ 235940 h 1667221"/>
              <a:gd name="connsiteX1423" fmla="*/ 1652921 w 1948239"/>
              <a:gd name="connsiteY1423" fmla="*/ 235940 h 1667221"/>
              <a:gd name="connsiteX1424" fmla="*/ 1667257 w 1948239"/>
              <a:gd name="connsiteY1424" fmla="*/ 251575 h 1667221"/>
              <a:gd name="connsiteX1425" fmla="*/ 1637151 w 1948239"/>
              <a:gd name="connsiteY1425" fmla="*/ 223149 h 1667221"/>
              <a:gd name="connsiteX1426" fmla="*/ 1611347 w 1948239"/>
              <a:gd name="connsiteY1426" fmla="*/ 196143 h 1667221"/>
              <a:gd name="connsiteX1427" fmla="*/ 1578375 w 1948239"/>
              <a:gd name="connsiteY1427" fmla="*/ 193300 h 1667221"/>
              <a:gd name="connsiteX1428" fmla="*/ 1538235 w 1948239"/>
              <a:gd name="connsiteY1428" fmla="*/ 169138 h 1667221"/>
              <a:gd name="connsiteX1429" fmla="*/ 1502394 w 1948239"/>
              <a:gd name="connsiteY1429" fmla="*/ 153503 h 1667221"/>
              <a:gd name="connsiteX1430" fmla="*/ 1473723 w 1948239"/>
              <a:gd name="connsiteY1430" fmla="*/ 136447 h 1667221"/>
              <a:gd name="connsiteX1431" fmla="*/ 1473723 w 1948239"/>
              <a:gd name="connsiteY1431" fmla="*/ 143554 h 1667221"/>
              <a:gd name="connsiteX1432" fmla="*/ 1406345 w 1948239"/>
              <a:gd name="connsiteY1432" fmla="*/ 115128 h 1667221"/>
              <a:gd name="connsiteX1433" fmla="*/ 1367638 w 1948239"/>
              <a:gd name="connsiteY1433" fmla="*/ 100914 h 1667221"/>
              <a:gd name="connsiteX1434" fmla="*/ 1327497 w 1948239"/>
              <a:gd name="connsiteY1434" fmla="*/ 88122 h 1667221"/>
              <a:gd name="connsiteX1435" fmla="*/ 1158335 w 1948239"/>
              <a:gd name="connsiteY1435" fmla="*/ 71065 h 1667221"/>
              <a:gd name="connsiteX1436" fmla="*/ 1098124 w 1948239"/>
              <a:gd name="connsiteY1436" fmla="*/ 55431 h 1667221"/>
              <a:gd name="connsiteX1437" fmla="*/ 1047949 w 1948239"/>
              <a:gd name="connsiteY1437" fmla="*/ 56853 h 1667221"/>
              <a:gd name="connsiteX1438" fmla="*/ 999208 w 1948239"/>
              <a:gd name="connsiteY1438" fmla="*/ 58274 h 1667221"/>
              <a:gd name="connsiteX1439" fmla="*/ 1050817 w 1948239"/>
              <a:gd name="connsiteY1439" fmla="*/ 68224 h 1667221"/>
              <a:gd name="connsiteX1440" fmla="*/ 993473 w 1948239"/>
              <a:gd name="connsiteY1440" fmla="*/ 83859 h 1667221"/>
              <a:gd name="connsiteX1441" fmla="*/ 1006375 w 1948239"/>
              <a:gd name="connsiteY1441" fmla="*/ 85279 h 1667221"/>
              <a:gd name="connsiteX1442" fmla="*/ 961935 w 1948239"/>
              <a:gd name="connsiteY1442" fmla="*/ 82436 h 1667221"/>
              <a:gd name="connsiteX1443" fmla="*/ 961935 w 1948239"/>
              <a:gd name="connsiteY1443" fmla="*/ 92386 h 1667221"/>
              <a:gd name="connsiteX1444" fmla="*/ 928961 w 1948239"/>
              <a:gd name="connsiteY1444" fmla="*/ 86700 h 1667221"/>
              <a:gd name="connsiteX1445" fmla="*/ 666617 w 1948239"/>
              <a:gd name="connsiteY1445" fmla="*/ 198986 h 1667221"/>
              <a:gd name="connsiteX1446" fmla="*/ 669484 w 1948239"/>
              <a:gd name="connsiteY1446" fmla="*/ 186195 h 1667221"/>
              <a:gd name="connsiteX1447" fmla="*/ 607839 w 1948239"/>
              <a:gd name="connsiteY1447" fmla="*/ 211778 h 1667221"/>
              <a:gd name="connsiteX1448" fmla="*/ 546196 w 1948239"/>
              <a:gd name="connsiteY1448" fmla="*/ 248732 h 1667221"/>
              <a:gd name="connsiteX1449" fmla="*/ 559097 w 1948239"/>
              <a:gd name="connsiteY1449" fmla="*/ 245890 h 1667221"/>
              <a:gd name="connsiteX1450" fmla="*/ 491719 w 1948239"/>
              <a:gd name="connsiteY1450" fmla="*/ 285687 h 1667221"/>
              <a:gd name="connsiteX1451" fmla="*/ 411439 w 1948239"/>
              <a:gd name="connsiteY1451" fmla="*/ 328326 h 1667221"/>
              <a:gd name="connsiteX1452" fmla="*/ 445845 w 1948239"/>
              <a:gd name="connsiteY1452" fmla="*/ 304164 h 1667221"/>
              <a:gd name="connsiteX1453" fmla="*/ 467348 w 1948239"/>
              <a:gd name="connsiteY1453" fmla="*/ 281424 h 1667221"/>
              <a:gd name="connsiteX1454" fmla="*/ 461537 w 1948239"/>
              <a:gd name="connsiteY1454" fmla="*/ 282944 h 1667221"/>
              <a:gd name="connsiteX1455" fmla="*/ 474517 w 1948239"/>
              <a:gd name="connsiteY1455" fmla="*/ 275737 h 1667221"/>
              <a:gd name="connsiteX1456" fmla="*/ 461614 w 1948239"/>
              <a:gd name="connsiteY1456" fmla="*/ 277158 h 1667221"/>
              <a:gd name="connsiteX1457" fmla="*/ 539027 w 1948239"/>
              <a:gd name="connsiteY1457" fmla="*/ 234519 h 1667221"/>
              <a:gd name="connsiteX1458" fmla="*/ 500321 w 1948239"/>
              <a:gd name="connsiteY1458" fmla="*/ 261525 h 1667221"/>
              <a:gd name="connsiteX1459" fmla="*/ 543329 w 1948239"/>
              <a:gd name="connsiteY1459" fmla="*/ 238783 h 1667221"/>
              <a:gd name="connsiteX1460" fmla="*/ 583469 w 1948239"/>
              <a:gd name="connsiteY1460" fmla="*/ 213199 h 1667221"/>
              <a:gd name="connsiteX1461" fmla="*/ 572000 w 1948239"/>
              <a:gd name="connsiteY1461" fmla="*/ 196143 h 1667221"/>
              <a:gd name="connsiteX1462" fmla="*/ 627909 w 1948239"/>
              <a:gd name="connsiteY1462" fmla="*/ 170560 h 1667221"/>
              <a:gd name="connsiteX1463" fmla="*/ 649414 w 1948239"/>
              <a:gd name="connsiteY1463" fmla="*/ 169138 h 1667221"/>
              <a:gd name="connsiteX1464" fmla="*/ 688120 w 1948239"/>
              <a:gd name="connsiteY1464" fmla="*/ 160610 h 1667221"/>
              <a:gd name="connsiteX1465" fmla="*/ 678085 w 1948239"/>
              <a:gd name="connsiteY1465" fmla="*/ 170560 h 1667221"/>
              <a:gd name="connsiteX1466" fmla="*/ 711057 w 1948239"/>
              <a:gd name="connsiteY1466" fmla="*/ 162031 h 1667221"/>
              <a:gd name="connsiteX1467" fmla="*/ 748330 w 1948239"/>
              <a:gd name="connsiteY1467" fmla="*/ 143554 h 1667221"/>
              <a:gd name="connsiteX1468" fmla="*/ 706757 w 1948239"/>
              <a:gd name="connsiteY1468" fmla="*/ 149239 h 1667221"/>
              <a:gd name="connsiteX1469" fmla="*/ 771267 w 1948239"/>
              <a:gd name="connsiteY1469" fmla="*/ 127920 h 1667221"/>
              <a:gd name="connsiteX1470" fmla="*/ 658015 w 1948239"/>
              <a:gd name="connsiteY1470" fmla="*/ 163453 h 1667221"/>
              <a:gd name="connsiteX1471" fmla="*/ 652281 w 1948239"/>
              <a:gd name="connsiteY1471" fmla="*/ 153503 h 1667221"/>
              <a:gd name="connsiteX1472" fmla="*/ 822876 w 1948239"/>
              <a:gd name="connsiteY1472" fmla="*/ 95229 h 1667221"/>
              <a:gd name="connsiteX1473" fmla="*/ 994906 w 1948239"/>
              <a:gd name="connsiteY1473" fmla="*/ 51167 h 1667221"/>
              <a:gd name="connsiteX1474" fmla="*/ 982005 w 1948239"/>
              <a:gd name="connsiteY1474" fmla="*/ 45482 h 1667221"/>
              <a:gd name="connsiteX1475" fmla="*/ 1003508 w 1948239"/>
              <a:gd name="connsiteY1475" fmla="*/ 32691 h 1667221"/>
              <a:gd name="connsiteX1476" fmla="*/ 1080921 w 1948239"/>
              <a:gd name="connsiteY1476" fmla="*/ 27004 h 1667221"/>
              <a:gd name="connsiteX1477" fmla="*/ 1055117 w 1948239"/>
              <a:gd name="connsiteY1477" fmla="*/ 18477 h 1667221"/>
              <a:gd name="connsiteX1478" fmla="*/ 1039348 w 1948239"/>
              <a:gd name="connsiteY1478" fmla="*/ 12792 h 1667221"/>
              <a:gd name="connsiteX1479" fmla="*/ 1089523 w 1948239"/>
              <a:gd name="connsiteY1479" fmla="*/ 12792 h 1667221"/>
              <a:gd name="connsiteX1480" fmla="*/ 1145433 w 1948239"/>
              <a:gd name="connsiteY1480" fmla="*/ 17056 h 1667221"/>
              <a:gd name="connsiteX1481" fmla="*/ 1174105 w 1948239"/>
              <a:gd name="connsiteY1481" fmla="*/ 19899 h 1667221"/>
              <a:gd name="connsiteX1482" fmla="*/ 1204209 w 1948239"/>
              <a:gd name="connsiteY1482" fmla="*/ 24163 h 1667221"/>
              <a:gd name="connsiteX1483" fmla="*/ 1234315 w 1948239"/>
              <a:gd name="connsiteY1483" fmla="*/ 27004 h 1667221"/>
              <a:gd name="connsiteX1484" fmla="*/ 1264420 w 1948239"/>
              <a:gd name="connsiteY1484" fmla="*/ 29847 h 1667221"/>
              <a:gd name="connsiteX1485" fmla="*/ 1238615 w 1948239"/>
              <a:gd name="connsiteY1485" fmla="*/ 18477 h 1667221"/>
              <a:gd name="connsiteX1486" fmla="*/ 1278755 w 1948239"/>
              <a:gd name="connsiteY1486" fmla="*/ 29847 h 1667221"/>
              <a:gd name="connsiteX1487" fmla="*/ 1298826 w 1948239"/>
              <a:gd name="connsiteY1487" fmla="*/ 36954 h 1667221"/>
              <a:gd name="connsiteX1488" fmla="*/ 1318896 w 1948239"/>
              <a:gd name="connsiteY1488" fmla="*/ 45482 h 1667221"/>
              <a:gd name="connsiteX1489" fmla="*/ 1356169 w 1948239"/>
              <a:gd name="connsiteY1489" fmla="*/ 56853 h 1667221"/>
              <a:gd name="connsiteX1490" fmla="*/ 1387708 w 1948239"/>
              <a:gd name="connsiteY1490" fmla="*/ 59696 h 1667221"/>
              <a:gd name="connsiteX1491" fmla="*/ 1351869 w 1948239"/>
              <a:gd name="connsiteY1491" fmla="*/ 39797 h 1667221"/>
              <a:gd name="connsiteX1492" fmla="*/ 1313161 w 1948239"/>
              <a:gd name="connsiteY1492" fmla="*/ 21320 h 1667221"/>
              <a:gd name="connsiteX1493" fmla="*/ 1343267 w 1948239"/>
              <a:gd name="connsiteY1493" fmla="*/ 22740 h 1667221"/>
              <a:gd name="connsiteX1494" fmla="*/ 1250083 w 1948239"/>
              <a:gd name="connsiteY1494" fmla="*/ 0 h 1667221"/>
              <a:gd name="connsiteX1495" fmla="*/ 1295958 w 1948239"/>
              <a:gd name="connsiteY1495" fmla="*/ 15634 h 1667221"/>
              <a:gd name="connsiteX1496" fmla="*/ 1250083 w 1948239"/>
              <a:gd name="connsiteY1496" fmla="*/ 0 h 166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Lst>
            <a:rect l="l" t="t" r="r" b="b"/>
            <a:pathLst>
              <a:path w="1948239" h="1667221">
                <a:moveTo>
                  <a:pt x="560145" y="1648531"/>
                </a:moveTo>
                <a:lnTo>
                  <a:pt x="582677" y="1650706"/>
                </a:lnTo>
                <a:lnTo>
                  <a:pt x="575942" y="1650697"/>
                </a:lnTo>
                <a:close/>
                <a:moveTo>
                  <a:pt x="547629" y="1647322"/>
                </a:moveTo>
                <a:cubicBezTo>
                  <a:pt x="549063" y="1646966"/>
                  <a:pt x="553094" y="1647499"/>
                  <a:pt x="558291" y="1648276"/>
                </a:cubicBezTo>
                <a:lnTo>
                  <a:pt x="560145" y="1648531"/>
                </a:lnTo>
                <a:close/>
                <a:moveTo>
                  <a:pt x="1035048" y="1645899"/>
                </a:moveTo>
                <a:cubicBezTo>
                  <a:pt x="1029313" y="1655848"/>
                  <a:pt x="1016410" y="1655848"/>
                  <a:pt x="1002074" y="1655848"/>
                </a:cubicBezTo>
                <a:cubicBezTo>
                  <a:pt x="987738" y="1655848"/>
                  <a:pt x="970535" y="1657270"/>
                  <a:pt x="959066" y="1665798"/>
                </a:cubicBezTo>
                <a:cubicBezTo>
                  <a:pt x="951899" y="1654427"/>
                  <a:pt x="1014977" y="1653006"/>
                  <a:pt x="1035048" y="1645899"/>
                </a:cubicBezTo>
                <a:close/>
                <a:moveTo>
                  <a:pt x="1139699" y="1628844"/>
                </a:moveTo>
                <a:lnTo>
                  <a:pt x="1137849" y="1630679"/>
                </a:lnTo>
                <a:lnTo>
                  <a:pt x="1135061" y="1629244"/>
                </a:lnTo>
                <a:close/>
                <a:moveTo>
                  <a:pt x="1057984" y="1590468"/>
                </a:moveTo>
                <a:cubicBezTo>
                  <a:pt x="1070887" y="1607525"/>
                  <a:pt x="1017843" y="1600418"/>
                  <a:pt x="1000641" y="1600418"/>
                </a:cubicBezTo>
                <a:cubicBezTo>
                  <a:pt x="1022145" y="1601839"/>
                  <a:pt x="1053684" y="1614630"/>
                  <a:pt x="1090957" y="1596154"/>
                </a:cubicBezTo>
                <a:cubicBezTo>
                  <a:pt x="1080921" y="1597575"/>
                  <a:pt x="1069453" y="1597575"/>
                  <a:pt x="1059418" y="1597575"/>
                </a:cubicBezTo>
                <a:lnTo>
                  <a:pt x="1066585" y="1596154"/>
                </a:lnTo>
                <a:close/>
                <a:moveTo>
                  <a:pt x="642245" y="1576256"/>
                </a:moveTo>
                <a:cubicBezTo>
                  <a:pt x="645112" y="1583361"/>
                  <a:pt x="679518" y="1586204"/>
                  <a:pt x="666617" y="1591890"/>
                </a:cubicBezTo>
                <a:lnTo>
                  <a:pt x="650846" y="1590468"/>
                </a:lnTo>
                <a:cubicBezTo>
                  <a:pt x="673784" y="1591890"/>
                  <a:pt x="660882" y="1608946"/>
                  <a:pt x="695288" y="1606103"/>
                </a:cubicBezTo>
                <a:cubicBezTo>
                  <a:pt x="688120" y="1604682"/>
                  <a:pt x="682385" y="1604682"/>
                  <a:pt x="675218" y="1603261"/>
                </a:cubicBezTo>
                <a:cubicBezTo>
                  <a:pt x="699588" y="1603261"/>
                  <a:pt x="645112" y="1586204"/>
                  <a:pt x="683820" y="1587625"/>
                </a:cubicBezTo>
                <a:cubicBezTo>
                  <a:pt x="699588" y="1589047"/>
                  <a:pt x="660882" y="1576256"/>
                  <a:pt x="642245" y="1576256"/>
                </a:cubicBezTo>
                <a:close/>
                <a:moveTo>
                  <a:pt x="718987" y="1574456"/>
                </a:moveTo>
                <a:cubicBezTo>
                  <a:pt x="714014" y="1574300"/>
                  <a:pt x="708548" y="1575189"/>
                  <a:pt x="702455" y="1577676"/>
                </a:cubicBezTo>
                <a:cubicBezTo>
                  <a:pt x="719658" y="1593311"/>
                  <a:pt x="731127" y="1580519"/>
                  <a:pt x="754064" y="1589047"/>
                </a:cubicBezTo>
                <a:cubicBezTo>
                  <a:pt x="744388" y="1584782"/>
                  <a:pt x="733905" y="1574922"/>
                  <a:pt x="718987" y="1574456"/>
                </a:cubicBezTo>
                <a:close/>
                <a:moveTo>
                  <a:pt x="381333" y="1556357"/>
                </a:moveTo>
                <a:cubicBezTo>
                  <a:pt x="388502"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7" y="1489287"/>
                </a:moveTo>
                <a:cubicBezTo>
                  <a:pt x="288868" y="1489909"/>
                  <a:pt x="288151" y="1491686"/>
                  <a:pt x="288151" y="1495239"/>
                </a:cubicBezTo>
                <a:cubicBezTo>
                  <a:pt x="292451" y="1499503"/>
                  <a:pt x="332591" y="1522244"/>
                  <a:pt x="329724" y="1529351"/>
                </a:cubicBezTo>
                <a:lnTo>
                  <a:pt x="346927" y="1525088"/>
                </a:lnTo>
                <a:cubicBezTo>
                  <a:pt x="323990" y="1516560"/>
                  <a:pt x="309654" y="1495239"/>
                  <a:pt x="319690" y="1498082"/>
                </a:cubicBezTo>
                <a:cubicBezTo>
                  <a:pt x="304637" y="1495950"/>
                  <a:pt x="294423" y="1487422"/>
                  <a:pt x="290257" y="1489287"/>
                </a:cubicBezTo>
                <a:close/>
                <a:moveTo>
                  <a:pt x="1306498" y="1488997"/>
                </a:moveTo>
                <a:lnTo>
                  <a:pt x="1287357" y="1493818"/>
                </a:lnTo>
                <a:lnTo>
                  <a:pt x="1284179" y="1494378"/>
                </a:lnTo>
                <a:lnTo>
                  <a:pt x="1285924" y="1492396"/>
                </a:lnTo>
                <a:close/>
                <a:moveTo>
                  <a:pt x="1437884" y="1485290"/>
                </a:moveTo>
                <a:cubicBezTo>
                  <a:pt x="1430715" y="1488132"/>
                  <a:pt x="1416379"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1" y="1442811"/>
                </a:lnTo>
                <a:lnTo>
                  <a:pt x="1376239" y="1451178"/>
                </a:lnTo>
                <a:lnTo>
                  <a:pt x="1375386" y="1449993"/>
                </a:lnTo>
                <a:close/>
                <a:moveTo>
                  <a:pt x="1493793" y="1441229"/>
                </a:moveTo>
                <a:cubicBezTo>
                  <a:pt x="1485191" y="1442650"/>
                  <a:pt x="1476590" y="1454021"/>
                  <a:pt x="1467988" y="1455442"/>
                </a:cubicBezTo>
                <a:cubicBezTo>
                  <a:pt x="1463688" y="1448335"/>
                  <a:pt x="1460821" y="1452599"/>
                  <a:pt x="1447918" y="1461128"/>
                </a:cubicBezTo>
                <a:cubicBezTo>
                  <a:pt x="1445051" y="1462549"/>
                  <a:pt x="1440751" y="1463969"/>
                  <a:pt x="1435017" y="1468233"/>
                </a:cubicBezTo>
                <a:cubicBezTo>
                  <a:pt x="1440751" y="1466813"/>
                  <a:pt x="1445051" y="1463969"/>
                  <a:pt x="1449353" y="1461128"/>
                </a:cubicBezTo>
                <a:cubicBezTo>
                  <a:pt x="1466555" y="1452599"/>
                  <a:pt x="1470855" y="1463969"/>
                  <a:pt x="1493793" y="1441229"/>
                </a:cubicBezTo>
                <a:close/>
                <a:moveTo>
                  <a:pt x="1386812" y="1428968"/>
                </a:moveTo>
                <a:cubicBezTo>
                  <a:pt x="1390216" y="1429146"/>
                  <a:pt x="1392008" y="1430567"/>
                  <a:pt x="1392008" y="1432699"/>
                </a:cubicBezTo>
                <a:cubicBezTo>
                  <a:pt x="1384841" y="1434122"/>
                  <a:pt x="1377672" y="1434122"/>
                  <a:pt x="1371938" y="1432699"/>
                </a:cubicBezTo>
                <a:cubicBezTo>
                  <a:pt x="1378390" y="1429857"/>
                  <a:pt x="1383407" y="1428791"/>
                  <a:pt x="1386812" y="1428968"/>
                </a:cubicBezTo>
                <a:close/>
                <a:moveTo>
                  <a:pt x="1629984" y="1402852"/>
                </a:moveTo>
                <a:lnTo>
                  <a:pt x="1624252" y="1405694"/>
                </a:lnTo>
                <a:lnTo>
                  <a:pt x="1627116" y="1404273"/>
                </a:lnTo>
                <a:cubicBezTo>
                  <a:pt x="1628549" y="1404273"/>
                  <a:pt x="1628549" y="1402852"/>
                  <a:pt x="1629984" y="1402852"/>
                </a:cubicBezTo>
                <a:close/>
                <a:moveTo>
                  <a:pt x="1506695" y="1361633"/>
                </a:moveTo>
                <a:lnTo>
                  <a:pt x="1506695" y="1367318"/>
                </a:lnTo>
                <a:cubicBezTo>
                  <a:pt x="1500960" y="1368740"/>
                  <a:pt x="1498093" y="1368740"/>
                  <a:pt x="1506695" y="1361633"/>
                </a:cubicBezTo>
                <a:close/>
                <a:moveTo>
                  <a:pt x="78422" y="1263629"/>
                </a:moveTo>
                <a:cubicBezTo>
                  <a:pt x="77504" y="1263207"/>
                  <a:pt x="76698" y="1263917"/>
                  <a:pt x="75981" y="1266404"/>
                </a:cubicBezTo>
                <a:cubicBezTo>
                  <a:pt x="81715" y="1277775"/>
                  <a:pt x="84582" y="1291989"/>
                  <a:pt x="90316" y="1304781"/>
                </a:cubicBezTo>
                <a:cubicBezTo>
                  <a:pt x="94616" y="1316152"/>
                  <a:pt x="100351" y="1326100"/>
                  <a:pt x="110387" y="1326100"/>
                </a:cubicBezTo>
                <a:lnTo>
                  <a:pt x="100351" y="1303360"/>
                </a:lnTo>
                <a:lnTo>
                  <a:pt x="94616" y="1291989"/>
                </a:lnTo>
                <a:lnTo>
                  <a:pt x="90316" y="1280618"/>
                </a:lnTo>
                <a:cubicBezTo>
                  <a:pt x="84940" y="1276354"/>
                  <a:pt x="81177" y="1264895"/>
                  <a:pt x="78422" y="1263629"/>
                </a:cubicBezTo>
                <a:close/>
                <a:moveTo>
                  <a:pt x="22938" y="1131378"/>
                </a:moveTo>
                <a:cubicBezTo>
                  <a:pt x="25805" y="1152697"/>
                  <a:pt x="27238" y="1172596"/>
                  <a:pt x="31539" y="1193917"/>
                </a:cubicBezTo>
                <a:cubicBezTo>
                  <a:pt x="24372" y="1169754"/>
                  <a:pt x="24372" y="1166911"/>
                  <a:pt x="24372" y="1162647"/>
                </a:cubicBezTo>
                <a:cubicBezTo>
                  <a:pt x="24372" y="1158384"/>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3"/>
                  <a:pt x="759799" y="1125693"/>
                  <a:pt x="759799" y="1125693"/>
                </a:cubicBezTo>
                <a:lnTo>
                  <a:pt x="748331" y="1128536"/>
                </a:lnTo>
                <a:lnTo>
                  <a:pt x="746896" y="1128536"/>
                </a:lnTo>
                <a:lnTo>
                  <a:pt x="745781" y="1134856"/>
                </a:lnTo>
                <a:lnTo>
                  <a:pt x="745642" y="1135643"/>
                </a:lnTo>
                <a:cubicBezTo>
                  <a:pt x="746538" y="1137775"/>
                  <a:pt x="748330" y="1139906"/>
                  <a:pt x="749763" y="1142749"/>
                </a:cubicBezTo>
                <a:cubicBezTo>
                  <a:pt x="748331" y="1142749"/>
                  <a:pt x="749763" y="1141328"/>
                  <a:pt x="749763"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3"/>
                  <a:pt x="762666"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lnTo>
                  <a:pt x="711056" y="1128536"/>
                </a:lnTo>
                <a:close/>
                <a:moveTo>
                  <a:pt x="94616" y="1111480"/>
                </a:moveTo>
                <a:cubicBezTo>
                  <a:pt x="93184" y="1125694"/>
                  <a:pt x="91749" y="1128537"/>
                  <a:pt x="101785" y="1149856"/>
                </a:cubicBezTo>
                <a:cubicBezTo>
                  <a:pt x="101785" y="1134221"/>
                  <a:pt x="98918" y="1115744"/>
                  <a:pt x="94616" y="1111480"/>
                </a:cubicBezTo>
                <a:close/>
                <a:moveTo>
                  <a:pt x="787396" y="1107039"/>
                </a:moveTo>
                <a:lnTo>
                  <a:pt x="787685" y="1107095"/>
                </a:lnTo>
                <a:lnTo>
                  <a:pt x="787574" y="1107216"/>
                </a:lnTo>
                <a:cubicBezTo>
                  <a:pt x="783811" y="1107571"/>
                  <a:pt x="779869" y="1107216"/>
                  <a:pt x="781302" y="1108638"/>
                </a:cubicBezTo>
                <a:cubicBezTo>
                  <a:pt x="783453" y="1108638"/>
                  <a:pt x="785245" y="1107572"/>
                  <a:pt x="787396" y="1107039"/>
                </a:cubicBezTo>
                <a:close/>
                <a:moveTo>
                  <a:pt x="736862" y="1098688"/>
                </a:moveTo>
                <a:cubicBezTo>
                  <a:pt x="735427" y="1102951"/>
                  <a:pt x="736862" y="1111479"/>
                  <a:pt x="732560" y="1118586"/>
                </a:cubicBezTo>
                <a:cubicBezTo>
                  <a:pt x="731126" y="1117165"/>
                  <a:pt x="726826" y="1112901"/>
                  <a:pt x="726826" y="1107215"/>
                </a:cubicBezTo>
                <a:cubicBezTo>
                  <a:pt x="726826" y="1101531"/>
                  <a:pt x="729693" y="1097267"/>
                  <a:pt x="736862" y="1098688"/>
                </a:cubicBezTo>
                <a:close/>
                <a:moveTo>
                  <a:pt x="799940" y="1080212"/>
                </a:moveTo>
                <a:lnTo>
                  <a:pt x="797072" y="1084475"/>
                </a:lnTo>
                <a:lnTo>
                  <a:pt x="807107" y="1087317"/>
                </a:lnTo>
                <a:close/>
                <a:moveTo>
                  <a:pt x="766786" y="1077545"/>
                </a:moveTo>
                <a:cubicBezTo>
                  <a:pt x="770549" y="1078078"/>
                  <a:pt x="774850" y="1079499"/>
                  <a:pt x="779867" y="1080209"/>
                </a:cubicBezTo>
                <a:cubicBezTo>
                  <a:pt x="772700" y="1078789"/>
                  <a:pt x="772700" y="1085896"/>
                  <a:pt x="772700" y="1085896"/>
                </a:cubicBezTo>
                <a:cubicBezTo>
                  <a:pt x="772700" y="1073102"/>
                  <a:pt x="761230" y="1083052"/>
                  <a:pt x="756930" y="1080209"/>
                </a:cubicBezTo>
                <a:cubicBezTo>
                  <a:pt x="759797" y="1077367"/>
                  <a:pt x="763023" y="1077012"/>
                  <a:pt x="766786" y="1077545"/>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3" y="1041835"/>
                  <a:pt x="1632850" y="1036149"/>
                  <a:pt x="1627116" y="1027621"/>
                </a:cubicBezTo>
                <a:close/>
                <a:moveTo>
                  <a:pt x="1580704" y="1027620"/>
                </a:moveTo>
                <a:cubicBezTo>
                  <a:pt x="1581959" y="1026910"/>
                  <a:pt x="1582676" y="1026910"/>
                  <a:pt x="1582676" y="1030462"/>
                </a:cubicBezTo>
                <a:cubicBezTo>
                  <a:pt x="1582676" y="1041833"/>
                  <a:pt x="1578374" y="1030462"/>
                  <a:pt x="1575507" y="1029042"/>
                </a:cubicBezTo>
                <a:cubicBezTo>
                  <a:pt x="1577657" y="1029752"/>
                  <a:pt x="1579449" y="1028331"/>
                  <a:pt x="1580704" y="1027620"/>
                </a:cubicBezTo>
                <a:close/>
                <a:moveTo>
                  <a:pt x="822877" y="1024780"/>
                </a:moveTo>
                <a:lnTo>
                  <a:pt x="824310" y="1030464"/>
                </a:lnTo>
                <a:lnTo>
                  <a:pt x="827177" y="1029044"/>
                </a:lnTo>
                <a:close/>
                <a:moveTo>
                  <a:pt x="1625683" y="1014829"/>
                </a:moveTo>
                <a:lnTo>
                  <a:pt x="1631417" y="1016250"/>
                </a:lnTo>
                <a:lnTo>
                  <a:pt x="1628550" y="1021936"/>
                </a:lnTo>
                <a:close/>
                <a:moveTo>
                  <a:pt x="1577119" y="1012873"/>
                </a:moveTo>
                <a:cubicBezTo>
                  <a:pt x="1579090" y="1013051"/>
                  <a:pt x="1581241" y="1014117"/>
                  <a:pt x="1584108" y="1017670"/>
                </a:cubicBezTo>
                <a:cubicBezTo>
                  <a:pt x="1578373" y="1017670"/>
                  <a:pt x="1574072" y="1016249"/>
                  <a:pt x="1571205" y="1013406"/>
                </a:cubicBezTo>
                <a:cubicBezTo>
                  <a:pt x="1573356" y="1013406"/>
                  <a:pt x="1575147" y="1012696"/>
                  <a:pt x="1577119" y="1012873"/>
                </a:cubicBezTo>
                <a:close/>
                <a:moveTo>
                  <a:pt x="1632850" y="1002038"/>
                </a:moveTo>
                <a:lnTo>
                  <a:pt x="1641452" y="1010566"/>
                </a:lnTo>
                <a:cubicBezTo>
                  <a:pt x="1634283" y="1011987"/>
                  <a:pt x="1638584" y="1004881"/>
                  <a:pt x="1632850" y="1002038"/>
                </a:cubicBezTo>
                <a:close/>
                <a:moveTo>
                  <a:pt x="800835" y="993864"/>
                </a:moveTo>
                <a:lnTo>
                  <a:pt x="809974" y="996351"/>
                </a:lnTo>
                <a:lnTo>
                  <a:pt x="809975" y="996351"/>
                </a:lnTo>
                <a:cubicBezTo>
                  <a:pt x="805673" y="996351"/>
                  <a:pt x="799938" y="997772"/>
                  <a:pt x="797071" y="997772"/>
                </a:cubicBezTo>
                <a:cubicBezTo>
                  <a:pt x="796355" y="994219"/>
                  <a:pt x="798147" y="993509"/>
                  <a:pt x="800835" y="993864"/>
                </a:cubicBezTo>
                <a:close/>
                <a:moveTo>
                  <a:pt x="1500961" y="979296"/>
                </a:moveTo>
                <a:cubicBezTo>
                  <a:pt x="1502395" y="986403"/>
                  <a:pt x="1510997" y="986403"/>
                  <a:pt x="1510997" y="986403"/>
                </a:cubicBezTo>
                <a:cubicBezTo>
                  <a:pt x="1492360" y="984981"/>
                  <a:pt x="1509562" y="999194"/>
                  <a:pt x="1508129" y="1003458"/>
                </a:cubicBezTo>
                <a:cubicBezTo>
                  <a:pt x="1499528" y="997774"/>
                  <a:pt x="1502395" y="990667"/>
                  <a:pt x="1500961" y="979296"/>
                </a:cubicBezTo>
                <a:close/>
                <a:moveTo>
                  <a:pt x="851549" y="970769"/>
                </a:moveTo>
                <a:cubicBezTo>
                  <a:pt x="854416" y="977876"/>
                  <a:pt x="851549" y="990667"/>
                  <a:pt x="847247" y="994931"/>
                </a:cubicBezTo>
                <a:cubicBezTo>
                  <a:pt x="851549" y="1000616"/>
                  <a:pt x="863017" y="997774"/>
                  <a:pt x="865884" y="996352"/>
                </a:cubicBezTo>
                <a:cubicBezTo>
                  <a:pt x="835778" y="983560"/>
                  <a:pt x="871619" y="989246"/>
                  <a:pt x="864450" y="979296"/>
                </a:cubicBezTo>
                <a:cubicBezTo>
                  <a:pt x="861583" y="977876"/>
                  <a:pt x="860150" y="982139"/>
                  <a:pt x="855849" y="980717"/>
                </a:cubicBezTo>
                <a:cubicBezTo>
                  <a:pt x="852981" y="977876"/>
                  <a:pt x="854416" y="975032"/>
                  <a:pt x="857283" y="973612"/>
                </a:cubicBezTo>
                <a:cubicBezTo>
                  <a:pt x="855849" y="973612"/>
                  <a:pt x="852981" y="972189"/>
                  <a:pt x="851549" y="970769"/>
                </a:cubicBezTo>
                <a:close/>
                <a:moveTo>
                  <a:pt x="907458" y="956554"/>
                </a:moveTo>
                <a:lnTo>
                  <a:pt x="907458" y="957975"/>
                </a:lnTo>
                <a:lnTo>
                  <a:pt x="906025" y="957975"/>
                </a:lnTo>
                <a:close/>
                <a:moveTo>
                  <a:pt x="1469422" y="953711"/>
                </a:moveTo>
                <a:cubicBezTo>
                  <a:pt x="1478023" y="950868"/>
                  <a:pt x="1478023" y="963661"/>
                  <a:pt x="1482323" y="967925"/>
                </a:cubicBezTo>
                <a:cubicBezTo>
                  <a:pt x="1478023" y="966502"/>
                  <a:pt x="1475156" y="963661"/>
                  <a:pt x="1473722" y="970766"/>
                </a:cubicBezTo>
                <a:cubicBezTo>
                  <a:pt x="1467987" y="967925"/>
                  <a:pt x="1469422" y="959397"/>
                  <a:pt x="1469422" y="953711"/>
                </a:cubicBezTo>
                <a:close/>
                <a:moveTo>
                  <a:pt x="1917416" y="950158"/>
                </a:moveTo>
                <a:cubicBezTo>
                  <a:pt x="1919208" y="949447"/>
                  <a:pt x="1921000" y="949447"/>
                  <a:pt x="1922434" y="950868"/>
                </a:cubicBezTo>
                <a:lnTo>
                  <a:pt x="1912398" y="953711"/>
                </a:lnTo>
                <a:cubicBezTo>
                  <a:pt x="1913832" y="952290"/>
                  <a:pt x="1915623" y="950868"/>
                  <a:pt x="1917416" y="950158"/>
                </a:cubicBezTo>
                <a:close/>
                <a:moveTo>
                  <a:pt x="1499528" y="948027"/>
                </a:moveTo>
                <a:lnTo>
                  <a:pt x="1492359" y="955134"/>
                </a:lnTo>
                <a:lnTo>
                  <a:pt x="1499528" y="959398"/>
                </a:lnTo>
                <a:close/>
                <a:moveTo>
                  <a:pt x="1379107" y="942342"/>
                </a:moveTo>
                <a:cubicBezTo>
                  <a:pt x="1380540" y="948027"/>
                  <a:pt x="1383407" y="953713"/>
                  <a:pt x="1384842" y="956556"/>
                </a:cubicBezTo>
                <a:cubicBezTo>
                  <a:pt x="1374806" y="956556"/>
                  <a:pt x="1377673" y="948027"/>
                  <a:pt x="1379107" y="942342"/>
                </a:cubicBezTo>
                <a:close/>
                <a:moveTo>
                  <a:pt x="1287177" y="930616"/>
                </a:moveTo>
                <a:cubicBezTo>
                  <a:pt x="1288790" y="930616"/>
                  <a:pt x="1290939" y="930971"/>
                  <a:pt x="1291656" y="930971"/>
                </a:cubicBezTo>
                <a:cubicBezTo>
                  <a:pt x="1293091" y="932392"/>
                  <a:pt x="1295958" y="932392"/>
                  <a:pt x="1294525" y="936658"/>
                </a:cubicBezTo>
                <a:lnTo>
                  <a:pt x="1285922" y="932392"/>
                </a:lnTo>
                <a:cubicBezTo>
                  <a:pt x="1284489" y="930971"/>
                  <a:pt x="1285564" y="930616"/>
                  <a:pt x="1287177" y="930616"/>
                </a:cubicBezTo>
                <a:close/>
                <a:moveTo>
                  <a:pt x="815708" y="929549"/>
                </a:moveTo>
                <a:cubicBezTo>
                  <a:pt x="820010" y="928128"/>
                  <a:pt x="818575" y="933813"/>
                  <a:pt x="818575" y="935235"/>
                </a:cubicBezTo>
                <a:cubicBezTo>
                  <a:pt x="817141" y="935235"/>
                  <a:pt x="815708" y="936656"/>
                  <a:pt x="812841" y="935235"/>
                </a:cubicBezTo>
                <a:close/>
                <a:moveTo>
                  <a:pt x="915163" y="926707"/>
                </a:moveTo>
                <a:cubicBezTo>
                  <a:pt x="914267" y="925997"/>
                  <a:pt x="913909" y="926707"/>
                  <a:pt x="914626" y="930971"/>
                </a:cubicBezTo>
                <a:lnTo>
                  <a:pt x="918926" y="930971"/>
                </a:lnTo>
                <a:cubicBezTo>
                  <a:pt x="917493" y="929550"/>
                  <a:pt x="916059" y="927418"/>
                  <a:pt x="915163" y="926707"/>
                </a:cubicBezTo>
                <a:close/>
                <a:moveTo>
                  <a:pt x="1414946" y="925285"/>
                </a:moveTo>
                <a:lnTo>
                  <a:pt x="1412079" y="929549"/>
                </a:lnTo>
                <a:lnTo>
                  <a:pt x="1419247" y="928128"/>
                </a:lnTo>
                <a:close/>
                <a:moveTo>
                  <a:pt x="1475156" y="913916"/>
                </a:moveTo>
                <a:cubicBezTo>
                  <a:pt x="1476591" y="915337"/>
                  <a:pt x="1475156" y="915337"/>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4"/>
                </a:moveTo>
                <a:cubicBezTo>
                  <a:pt x="913192" y="911073"/>
                  <a:pt x="910325" y="921021"/>
                  <a:pt x="908892" y="923864"/>
                </a:cubicBezTo>
                <a:cubicBezTo>
                  <a:pt x="913192" y="923864"/>
                  <a:pt x="918926" y="916757"/>
                  <a:pt x="913192" y="912494"/>
                </a:cubicBezTo>
                <a:close/>
                <a:moveTo>
                  <a:pt x="1227148" y="895438"/>
                </a:moveTo>
                <a:lnTo>
                  <a:pt x="1225713" y="911073"/>
                </a:lnTo>
                <a:cubicBezTo>
                  <a:pt x="1221412" y="905387"/>
                  <a:pt x="1225713" y="894017"/>
                  <a:pt x="1227148" y="895438"/>
                </a:cubicBezTo>
                <a:close/>
                <a:moveTo>
                  <a:pt x="888822" y="895438"/>
                </a:moveTo>
                <a:cubicBezTo>
                  <a:pt x="891689" y="896859"/>
                  <a:pt x="893122" y="901123"/>
                  <a:pt x="900290"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5" y="886909"/>
                  <a:pt x="848682" y="892595"/>
                  <a:pt x="848682" y="892595"/>
                </a:cubicBezTo>
                <a:close/>
                <a:moveTo>
                  <a:pt x="876636" y="883357"/>
                </a:moveTo>
                <a:cubicBezTo>
                  <a:pt x="872694" y="884423"/>
                  <a:pt x="870186" y="886910"/>
                  <a:pt x="871619" y="891174"/>
                </a:cubicBezTo>
                <a:lnTo>
                  <a:pt x="890255" y="888331"/>
                </a:lnTo>
                <a:lnTo>
                  <a:pt x="881653" y="888331"/>
                </a:lnTo>
                <a:lnTo>
                  <a:pt x="890255" y="884067"/>
                </a:lnTo>
                <a:cubicBezTo>
                  <a:pt x="885954" y="882646"/>
                  <a:pt x="880578" y="882290"/>
                  <a:pt x="876636" y="883357"/>
                </a:cubicBezTo>
                <a:close/>
                <a:moveTo>
                  <a:pt x="1364771" y="881224"/>
                </a:moveTo>
                <a:cubicBezTo>
                  <a:pt x="1356170" y="913916"/>
                  <a:pt x="1353303" y="875540"/>
                  <a:pt x="1341834" y="882646"/>
                </a:cubicBezTo>
                <a:cubicBezTo>
                  <a:pt x="1343267" y="886910"/>
                  <a:pt x="1347568" y="888331"/>
                  <a:pt x="1347568" y="892595"/>
                </a:cubicBezTo>
                <a:cubicBezTo>
                  <a:pt x="1343267" y="894017"/>
                  <a:pt x="1338967" y="892595"/>
                  <a:pt x="1336099" y="889752"/>
                </a:cubicBezTo>
                <a:cubicBezTo>
                  <a:pt x="1334665" y="892595"/>
                  <a:pt x="1334665" y="895438"/>
                  <a:pt x="1333232" y="896859"/>
                </a:cubicBezTo>
                <a:cubicBezTo>
                  <a:pt x="1341834" y="894017"/>
                  <a:pt x="1359037" y="896859"/>
                  <a:pt x="1367638" y="902545"/>
                </a:cubicBezTo>
                <a:cubicBezTo>
                  <a:pt x="1373373" y="898281"/>
                  <a:pt x="1366204" y="885488"/>
                  <a:pt x="1364771" y="881224"/>
                </a:cubicBezTo>
                <a:close/>
                <a:moveTo>
                  <a:pt x="893122" y="869853"/>
                </a:moveTo>
                <a:lnTo>
                  <a:pt x="881653" y="881224"/>
                </a:lnTo>
                <a:lnTo>
                  <a:pt x="883087" y="881224"/>
                </a:lnTo>
                <a:lnTo>
                  <a:pt x="891689" y="882646"/>
                </a:lnTo>
                <a:lnTo>
                  <a:pt x="884520" y="879803"/>
                </a:lnTo>
                <a:close/>
                <a:moveTo>
                  <a:pt x="1154034" y="867010"/>
                </a:moveTo>
                <a:lnTo>
                  <a:pt x="1164068" y="871274"/>
                </a:lnTo>
                <a:lnTo>
                  <a:pt x="1161202" y="874117"/>
                </a:lnTo>
                <a:close/>
                <a:moveTo>
                  <a:pt x="918926" y="864169"/>
                </a:moveTo>
                <a:lnTo>
                  <a:pt x="917287" y="865793"/>
                </a:lnTo>
                <a:lnTo>
                  <a:pt x="910325" y="867012"/>
                </a:lnTo>
                <a:lnTo>
                  <a:pt x="918926" y="872696"/>
                </a:lnTo>
                <a:cubicBezTo>
                  <a:pt x="918926" y="870565"/>
                  <a:pt x="916776" y="868788"/>
                  <a:pt x="915701" y="867366"/>
                </a:cubicBezTo>
                <a:lnTo>
                  <a:pt x="917287" y="865793"/>
                </a:lnTo>
                <a:lnTo>
                  <a:pt x="921142" y="865119"/>
                </a:lnTo>
                <a:lnTo>
                  <a:pt x="932187" y="869854"/>
                </a:lnTo>
                <a:cubicBezTo>
                  <a:pt x="936846" y="870920"/>
                  <a:pt x="940430" y="870564"/>
                  <a:pt x="938996" y="867012"/>
                </a:cubicBezTo>
                <a:cubicBezTo>
                  <a:pt x="931829" y="866301"/>
                  <a:pt x="926811" y="865235"/>
                  <a:pt x="922510" y="864879"/>
                </a:cubicBezTo>
                <a:lnTo>
                  <a:pt x="921142" y="865119"/>
                </a:lnTo>
                <a:close/>
                <a:moveTo>
                  <a:pt x="851546" y="862746"/>
                </a:moveTo>
                <a:lnTo>
                  <a:pt x="848679" y="869853"/>
                </a:lnTo>
                <a:lnTo>
                  <a:pt x="842945" y="869853"/>
                </a:lnTo>
                <a:close/>
                <a:moveTo>
                  <a:pt x="940766" y="862525"/>
                </a:moveTo>
                <a:cubicBezTo>
                  <a:pt x="938280" y="863991"/>
                  <a:pt x="946882" y="869854"/>
                  <a:pt x="949031" y="874117"/>
                </a:cubicBezTo>
                <a:lnTo>
                  <a:pt x="947598" y="862748"/>
                </a:lnTo>
                <a:cubicBezTo>
                  <a:pt x="943656" y="862037"/>
                  <a:pt x="941595" y="862037"/>
                  <a:pt x="940766" y="862525"/>
                </a:cubicBezTo>
                <a:close/>
                <a:moveTo>
                  <a:pt x="1151636" y="862322"/>
                </a:moveTo>
                <a:lnTo>
                  <a:pt x="1156901" y="865589"/>
                </a:lnTo>
                <a:cubicBezTo>
                  <a:pt x="1154751" y="865589"/>
                  <a:pt x="1152600" y="864523"/>
                  <a:pt x="1151525" y="862924"/>
                </a:cubicBezTo>
                <a:close/>
                <a:moveTo>
                  <a:pt x="1204210" y="851377"/>
                </a:moveTo>
                <a:cubicBezTo>
                  <a:pt x="1202776" y="859905"/>
                  <a:pt x="1208510" y="872696"/>
                  <a:pt x="1218546" y="871276"/>
                </a:cubicBezTo>
                <a:lnTo>
                  <a:pt x="1209944" y="852798"/>
                </a:lnTo>
                <a:lnTo>
                  <a:pt x="1211377" y="861326"/>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5"/>
                </a:moveTo>
                <a:cubicBezTo>
                  <a:pt x="22042" y="832011"/>
                  <a:pt x="19354" y="836097"/>
                  <a:pt x="15770" y="844270"/>
                </a:cubicBezTo>
                <a:lnTo>
                  <a:pt x="15770" y="872697"/>
                </a:lnTo>
                <a:cubicBezTo>
                  <a:pt x="15770" y="859905"/>
                  <a:pt x="17203" y="862747"/>
                  <a:pt x="20070" y="859905"/>
                </a:cubicBezTo>
                <a:cubicBezTo>
                  <a:pt x="24372" y="881224"/>
                  <a:pt x="15770" y="894016"/>
                  <a:pt x="11469" y="911073"/>
                </a:cubicBezTo>
                <a:cubicBezTo>
                  <a:pt x="15770" y="902544"/>
                  <a:pt x="22937" y="869854"/>
                  <a:pt x="31539" y="875540"/>
                </a:cubicBezTo>
                <a:cubicBezTo>
                  <a:pt x="32973" y="882645"/>
                  <a:pt x="32973" y="891174"/>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7"/>
                </a:cubicBezTo>
                <a:cubicBezTo>
                  <a:pt x="35840" y="876961"/>
                  <a:pt x="34406" y="875540"/>
                  <a:pt x="32973" y="874117"/>
                </a:cubicBezTo>
                <a:cubicBezTo>
                  <a:pt x="30823" y="851732"/>
                  <a:pt x="30285" y="827747"/>
                  <a:pt x="24103" y="830945"/>
                </a:cubicBezTo>
                <a:close/>
                <a:moveTo>
                  <a:pt x="1246321" y="825793"/>
                </a:moveTo>
                <a:cubicBezTo>
                  <a:pt x="1242916" y="824372"/>
                  <a:pt x="1239333" y="824372"/>
                  <a:pt x="1237182" y="827215"/>
                </a:cubicBezTo>
                <a:cubicBezTo>
                  <a:pt x="1234314" y="827215"/>
                  <a:pt x="1247217" y="831478"/>
                  <a:pt x="1254385" y="832899"/>
                </a:cubicBezTo>
                <a:cubicBezTo>
                  <a:pt x="1252951" y="830057"/>
                  <a:pt x="1249725" y="827214"/>
                  <a:pt x="1246321" y="825793"/>
                </a:cubicBezTo>
                <a:close/>
                <a:moveTo>
                  <a:pt x="1260119" y="822951"/>
                </a:moveTo>
                <a:cubicBezTo>
                  <a:pt x="1258686" y="825792"/>
                  <a:pt x="1251517" y="828635"/>
                  <a:pt x="1261553" y="828635"/>
                </a:cubicBezTo>
                <a:close/>
                <a:moveTo>
                  <a:pt x="1166937" y="794523"/>
                </a:moveTo>
                <a:cubicBezTo>
                  <a:pt x="1167654" y="802340"/>
                  <a:pt x="1167654" y="807670"/>
                  <a:pt x="1168370" y="812290"/>
                </a:cubicBezTo>
                <a:lnTo>
                  <a:pt x="1170089" y="816337"/>
                </a:lnTo>
                <a:lnTo>
                  <a:pt x="1169804" y="817265"/>
                </a:lnTo>
                <a:lnTo>
                  <a:pt x="1170735" y="817858"/>
                </a:lnTo>
                <a:lnTo>
                  <a:pt x="1174104" y="825792"/>
                </a:lnTo>
                <a:lnTo>
                  <a:pt x="1179838" y="817265"/>
                </a:lnTo>
                <a:cubicBezTo>
                  <a:pt x="1177688" y="817265"/>
                  <a:pt x="1176254" y="819397"/>
                  <a:pt x="1174821" y="820462"/>
                </a:cubicBezTo>
                <a:lnTo>
                  <a:pt x="1170735" y="817858"/>
                </a:lnTo>
                <a:lnTo>
                  <a:pt x="1170089" y="816337"/>
                </a:lnTo>
                <a:lnTo>
                  <a:pt x="1174284"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914626" y="767519"/>
                </a:moveTo>
                <a:lnTo>
                  <a:pt x="911759" y="771782"/>
                </a:lnTo>
                <a:lnTo>
                  <a:pt x="914626" y="768940"/>
                </a:lnTo>
                <a:cubicBezTo>
                  <a:pt x="914626" y="768940"/>
                  <a:pt x="914626" y="767519"/>
                  <a:pt x="914626" y="767519"/>
                </a:cubicBezTo>
                <a:close/>
                <a:moveTo>
                  <a:pt x="1939639" y="766096"/>
                </a:moveTo>
                <a:cubicBezTo>
                  <a:pt x="1939639" y="774624"/>
                  <a:pt x="1939639" y="780310"/>
                  <a:pt x="1935337" y="783151"/>
                </a:cubicBezTo>
                <a:cubicBezTo>
                  <a:pt x="1935337" y="783151"/>
                  <a:pt x="1935337" y="781730"/>
                  <a:pt x="1935337" y="781730"/>
                </a:cubicBezTo>
                <a:close/>
                <a:moveTo>
                  <a:pt x="927528" y="740513"/>
                </a:moveTo>
                <a:cubicBezTo>
                  <a:pt x="927528" y="749041"/>
                  <a:pt x="923228" y="749041"/>
                  <a:pt x="918926" y="750462"/>
                </a:cubicBezTo>
                <a:lnTo>
                  <a:pt x="920359" y="756148"/>
                </a:lnTo>
                <a:cubicBezTo>
                  <a:pt x="921793" y="756148"/>
                  <a:pt x="921793" y="756148"/>
                  <a:pt x="921793" y="756148"/>
                </a:cubicBezTo>
                <a:cubicBezTo>
                  <a:pt x="927528" y="751884"/>
                  <a:pt x="936129" y="754726"/>
                  <a:pt x="943298" y="757569"/>
                </a:cubicBezTo>
                <a:cubicBezTo>
                  <a:pt x="943298" y="754726"/>
                  <a:pt x="943298" y="753305"/>
                  <a:pt x="944731" y="750462"/>
                </a:cubicBezTo>
                <a:cubicBezTo>
                  <a:pt x="941863" y="747620"/>
                  <a:pt x="940431" y="746198"/>
                  <a:pt x="938996"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0"/>
                  <a:pt x="1090956" y="739091"/>
                  <a:pt x="1089522" y="740512"/>
                </a:cubicBezTo>
                <a:cubicBezTo>
                  <a:pt x="1088089" y="740512"/>
                  <a:pt x="1088089" y="739091"/>
                  <a:pt x="1088089" y="739091"/>
                </a:cubicBezTo>
                <a:close/>
                <a:moveTo>
                  <a:pt x="1060852" y="726299"/>
                </a:moveTo>
                <a:lnTo>
                  <a:pt x="1059417" y="729142"/>
                </a:lnTo>
                <a:lnTo>
                  <a:pt x="1056550" y="727722"/>
                </a:lnTo>
                <a:cubicBezTo>
                  <a:pt x="1055117" y="727722"/>
                  <a:pt x="1055117" y="729142"/>
                  <a:pt x="1055117" y="730563"/>
                </a:cubicBezTo>
                <a:cubicBezTo>
                  <a:pt x="1056550" y="731986"/>
                  <a:pt x="1057985" y="731986"/>
                  <a:pt x="1059417" y="731986"/>
                </a:cubicBezTo>
                <a:cubicBezTo>
                  <a:pt x="1060852" y="731986"/>
                  <a:pt x="1060852" y="729142"/>
                  <a:pt x="1060852" y="726299"/>
                </a:cubicBezTo>
                <a:close/>
                <a:moveTo>
                  <a:pt x="850774" y="713968"/>
                </a:moveTo>
                <a:lnTo>
                  <a:pt x="851549" y="714929"/>
                </a:lnTo>
                <a:lnTo>
                  <a:pt x="850810" y="714342"/>
                </a:lnTo>
                <a:close/>
                <a:moveTo>
                  <a:pt x="920359" y="712087"/>
                </a:moveTo>
                <a:cubicBezTo>
                  <a:pt x="911759" y="723456"/>
                  <a:pt x="918926" y="727722"/>
                  <a:pt x="927528" y="727722"/>
                </a:cubicBezTo>
                <a:cubicBezTo>
                  <a:pt x="927528" y="727722"/>
                  <a:pt x="927528" y="726299"/>
                  <a:pt x="927528" y="724879"/>
                </a:cubicBezTo>
                <a:cubicBezTo>
                  <a:pt x="923228" y="723456"/>
                  <a:pt x="917493" y="720615"/>
                  <a:pt x="920359" y="712087"/>
                </a:cubicBezTo>
                <a:close/>
                <a:moveTo>
                  <a:pt x="1040781" y="697873"/>
                </a:moveTo>
                <a:lnTo>
                  <a:pt x="1039347" y="703558"/>
                </a:lnTo>
                <a:cubicBezTo>
                  <a:pt x="1039347" y="704980"/>
                  <a:pt x="1039347" y="706401"/>
                  <a:pt x="1037914" y="707822"/>
                </a:cubicBezTo>
                <a:lnTo>
                  <a:pt x="1037914" y="709244"/>
                </a:lnTo>
                <a:lnTo>
                  <a:pt x="1050816" y="704980"/>
                </a:lnTo>
                <a:cubicBezTo>
                  <a:pt x="1049381" y="706401"/>
                  <a:pt x="1049381" y="706401"/>
                  <a:pt x="1049381" y="707822"/>
                </a:cubicBezTo>
                <a:cubicBezTo>
                  <a:pt x="1050816" y="706401"/>
                  <a:pt x="1052250" y="706401"/>
                  <a:pt x="1053683" y="707822"/>
                </a:cubicBezTo>
                <a:cubicBezTo>
                  <a:pt x="1053683" y="706401"/>
                  <a:pt x="1052250" y="704980"/>
                  <a:pt x="1050816" y="704980"/>
                </a:cubicBezTo>
                <a:cubicBezTo>
                  <a:pt x="1047949" y="703558"/>
                  <a:pt x="1043649" y="703558"/>
                  <a:pt x="1040781" y="702137"/>
                </a:cubicBezTo>
                <a:cubicBezTo>
                  <a:pt x="1040781" y="700716"/>
                  <a:pt x="1040781" y="700716"/>
                  <a:pt x="1043649" y="699294"/>
                </a:cubicBezTo>
                <a:cubicBezTo>
                  <a:pt x="1042214" y="697873"/>
                  <a:pt x="1042214" y="697873"/>
                  <a:pt x="1040781" y="697873"/>
                </a:cubicBezTo>
                <a:close/>
                <a:moveTo>
                  <a:pt x="816784" y="697873"/>
                </a:moveTo>
                <a:cubicBezTo>
                  <a:pt x="821085" y="698939"/>
                  <a:pt x="825745" y="701427"/>
                  <a:pt x="828612" y="700716"/>
                </a:cubicBezTo>
                <a:cubicBezTo>
                  <a:pt x="818576" y="714928"/>
                  <a:pt x="818576" y="690766"/>
                  <a:pt x="807107" y="703558"/>
                </a:cubicBezTo>
                <a:cubicBezTo>
                  <a:pt x="808541" y="697162"/>
                  <a:pt x="812483" y="696807"/>
                  <a:pt x="816784" y="697873"/>
                </a:cubicBezTo>
                <a:close/>
                <a:moveTo>
                  <a:pt x="1866524" y="695030"/>
                </a:moveTo>
                <a:cubicBezTo>
                  <a:pt x="1867959" y="712086"/>
                  <a:pt x="1869391" y="729143"/>
                  <a:pt x="1869391" y="746198"/>
                </a:cubicBezTo>
                <a:cubicBezTo>
                  <a:pt x="1888029" y="720615"/>
                  <a:pt x="1870826" y="714929"/>
                  <a:pt x="1866524" y="695030"/>
                </a:cubicBezTo>
                <a:close/>
                <a:moveTo>
                  <a:pt x="993473" y="690766"/>
                </a:moveTo>
                <a:cubicBezTo>
                  <a:pt x="992038" y="690766"/>
                  <a:pt x="990605" y="690766"/>
                  <a:pt x="989173" y="692188"/>
                </a:cubicBezTo>
                <a:cubicBezTo>
                  <a:pt x="989173" y="692188"/>
                  <a:pt x="989173" y="693609"/>
                  <a:pt x="989173" y="693609"/>
                </a:cubicBezTo>
                <a:cubicBezTo>
                  <a:pt x="990605" y="692188"/>
                  <a:pt x="992038" y="690766"/>
                  <a:pt x="993473" y="690766"/>
                </a:cubicBezTo>
                <a:close/>
                <a:moveTo>
                  <a:pt x="711057" y="679395"/>
                </a:moveTo>
                <a:lnTo>
                  <a:pt x="718708" y="679495"/>
                </a:lnTo>
                <a:lnTo>
                  <a:pt x="718405" y="679574"/>
                </a:lnTo>
                <a:cubicBezTo>
                  <a:pt x="715358" y="679396"/>
                  <a:pt x="712491" y="677974"/>
                  <a:pt x="711057" y="679395"/>
                </a:cubicBezTo>
                <a:close/>
                <a:moveTo>
                  <a:pt x="70067" y="662384"/>
                </a:moveTo>
                <a:cubicBezTo>
                  <a:pt x="66304" y="660652"/>
                  <a:pt x="60928" y="676908"/>
                  <a:pt x="58778" y="690766"/>
                </a:cubicBezTo>
                <a:cubicBezTo>
                  <a:pt x="61645" y="687923"/>
                  <a:pt x="64512" y="693609"/>
                  <a:pt x="68812" y="686502"/>
                </a:cubicBezTo>
                <a:lnTo>
                  <a:pt x="73113" y="670868"/>
                </a:lnTo>
                <a:cubicBezTo>
                  <a:pt x="72396" y="665538"/>
                  <a:pt x="71321" y="662962"/>
                  <a:pt x="70067" y="662384"/>
                </a:cubicBezTo>
                <a:close/>
                <a:moveTo>
                  <a:pt x="926095" y="658076"/>
                </a:moveTo>
                <a:cubicBezTo>
                  <a:pt x="921793" y="658076"/>
                  <a:pt x="923228" y="668024"/>
                  <a:pt x="923228" y="672288"/>
                </a:cubicBezTo>
                <a:cubicBezTo>
                  <a:pt x="921793" y="672288"/>
                  <a:pt x="920359" y="670867"/>
                  <a:pt x="918926" y="668024"/>
                </a:cubicBezTo>
                <a:cubicBezTo>
                  <a:pt x="914626" y="683659"/>
                  <a:pt x="928962" y="665183"/>
                  <a:pt x="931829" y="676554"/>
                </a:cubicBezTo>
                <a:cubicBezTo>
                  <a:pt x="934695" y="669447"/>
                  <a:pt x="926095" y="663761"/>
                  <a:pt x="926095" y="658076"/>
                </a:cubicBezTo>
                <a:close/>
                <a:moveTo>
                  <a:pt x="841513" y="652390"/>
                </a:moveTo>
                <a:cubicBezTo>
                  <a:pt x="845814" y="658076"/>
                  <a:pt x="845814" y="676554"/>
                  <a:pt x="858716" y="672288"/>
                </a:cubicBezTo>
                <a:lnTo>
                  <a:pt x="852981" y="665183"/>
                </a:lnTo>
                <a:lnTo>
                  <a:pt x="854416" y="665183"/>
                </a:lnTo>
                <a:lnTo>
                  <a:pt x="855849" y="658076"/>
                </a:lnTo>
                <a:cubicBezTo>
                  <a:pt x="850114" y="676554"/>
                  <a:pt x="845814" y="655233"/>
                  <a:pt x="841513" y="652390"/>
                </a:cubicBezTo>
                <a:close/>
                <a:moveTo>
                  <a:pt x="1050816" y="643862"/>
                </a:moveTo>
                <a:cubicBezTo>
                  <a:pt x="1046516" y="645284"/>
                  <a:pt x="1027879" y="642441"/>
                  <a:pt x="1033613" y="653812"/>
                </a:cubicBezTo>
                <a:lnTo>
                  <a:pt x="1040781" y="650969"/>
                </a:lnTo>
                <a:lnTo>
                  <a:pt x="1040781" y="652390"/>
                </a:lnTo>
                <a:lnTo>
                  <a:pt x="1047949" y="653812"/>
                </a:lnTo>
                <a:cubicBezTo>
                  <a:pt x="1029313" y="646705"/>
                  <a:pt x="1049381" y="646705"/>
                  <a:pt x="1050816" y="643862"/>
                </a:cubicBezTo>
                <a:close/>
                <a:moveTo>
                  <a:pt x="994471" y="641699"/>
                </a:moveTo>
                <a:lnTo>
                  <a:pt x="995167" y="641769"/>
                </a:lnTo>
                <a:lnTo>
                  <a:pt x="993473" y="642441"/>
                </a:lnTo>
                <a:close/>
                <a:moveTo>
                  <a:pt x="676651" y="632491"/>
                </a:moveTo>
                <a:cubicBezTo>
                  <a:pt x="675217" y="645284"/>
                  <a:pt x="693855" y="639598"/>
                  <a:pt x="695287" y="633913"/>
                </a:cubicBezTo>
                <a:cubicBezTo>
                  <a:pt x="692420" y="638177"/>
                  <a:pt x="685253" y="633913"/>
                  <a:pt x="676651" y="632491"/>
                </a:cubicBezTo>
                <a:close/>
                <a:moveTo>
                  <a:pt x="1889462" y="626807"/>
                </a:moveTo>
                <a:cubicBezTo>
                  <a:pt x="1890896" y="642441"/>
                  <a:pt x="1900930" y="636755"/>
                  <a:pt x="1895196" y="665182"/>
                </a:cubicBezTo>
                <a:cubicBezTo>
                  <a:pt x="1888029" y="660918"/>
                  <a:pt x="1872259" y="672289"/>
                  <a:pt x="1876560" y="712086"/>
                </a:cubicBezTo>
                <a:cubicBezTo>
                  <a:pt x="1890896" y="680816"/>
                  <a:pt x="1898063" y="677975"/>
                  <a:pt x="1900930" y="635334"/>
                </a:cubicBezTo>
                <a:close/>
                <a:moveTo>
                  <a:pt x="1003402" y="616178"/>
                </a:moveTo>
                <a:lnTo>
                  <a:pt x="1005120" y="618811"/>
                </a:lnTo>
                <a:cubicBezTo>
                  <a:pt x="1004583" y="621832"/>
                  <a:pt x="1002791" y="624674"/>
                  <a:pt x="1003508" y="626806"/>
                </a:cubicBezTo>
                <a:cubicBezTo>
                  <a:pt x="997057" y="622542"/>
                  <a:pt x="999207" y="621121"/>
                  <a:pt x="1001358" y="619345"/>
                </a:cubicBezTo>
                <a:close/>
                <a:moveTo>
                  <a:pt x="999207" y="609751"/>
                </a:moveTo>
                <a:cubicBezTo>
                  <a:pt x="1002433" y="612594"/>
                  <a:pt x="1003508" y="614548"/>
                  <a:pt x="1003508" y="616014"/>
                </a:cubicBezTo>
                <a:lnTo>
                  <a:pt x="1003402" y="616178"/>
                </a:lnTo>
                <a:close/>
                <a:moveTo>
                  <a:pt x="666616" y="604065"/>
                </a:moveTo>
                <a:cubicBezTo>
                  <a:pt x="659449" y="609751"/>
                  <a:pt x="658014" y="604065"/>
                  <a:pt x="655147" y="614015"/>
                </a:cubicBezTo>
                <a:cubicBezTo>
                  <a:pt x="655147" y="615436"/>
                  <a:pt x="666616" y="619699"/>
                  <a:pt x="663749" y="626806"/>
                </a:cubicBezTo>
                <a:lnTo>
                  <a:pt x="670917" y="616858"/>
                </a:lnTo>
                <a:cubicBezTo>
                  <a:pt x="665183" y="616858"/>
                  <a:pt x="663749" y="605487"/>
                  <a:pt x="666616" y="604065"/>
                </a:cubicBezTo>
                <a:close/>
                <a:moveTo>
                  <a:pt x="1093823" y="602644"/>
                </a:moveTo>
                <a:cubicBezTo>
                  <a:pt x="1079487" y="601223"/>
                  <a:pt x="1092389" y="608329"/>
                  <a:pt x="1085222" y="609751"/>
                </a:cubicBezTo>
                <a:cubicBezTo>
                  <a:pt x="1090956" y="609751"/>
                  <a:pt x="1103859" y="612593"/>
                  <a:pt x="1093823" y="602644"/>
                </a:cubicBezTo>
                <a:close/>
                <a:moveTo>
                  <a:pt x="762666" y="602644"/>
                </a:moveTo>
                <a:cubicBezTo>
                  <a:pt x="759799" y="608329"/>
                  <a:pt x="769834" y="609751"/>
                  <a:pt x="764099" y="615436"/>
                </a:cubicBezTo>
                <a:lnTo>
                  <a:pt x="759799" y="615436"/>
                </a:lnTo>
                <a:cubicBezTo>
                  <a:pt x="763383" y="615436"/>
                  <a:pt x="762666" y="619344"/>
                  <a:pt x="762487" y="622720"/>
                </a:cubicBezTo>
                <a:lnTo>
                  <a:pt x="763428" y="623371"/>
                </a:lnTo>
                <a:lnTo>
                  <a:pt x="762666" y="625386"/>
                </a:lnTo>
                <a:lnTo>
                  <a:pt x="768401" y="626806"/>
                </a:lnTo>
                <a:lnTo>
                  <a:pt x="763428" y="623371"/>
                </a:lnTo>
                <a:lnTo>
                  <a:pt x="765354" y="618279"/>
                </a:lnTo>
                <a:cubicBezTo>
                  <a:pt x="765175" y="614725"/>
                  <a:pt x="765534" y="611172"/>
                  <a:pt x="771268" y="611172"/>
                </a:cubicBezTo>
                <a:cubicBezTo>
                  <a:pt x="775568" y="611172"/>
                  <a:pt x="768401" y="601223"/>
                  <a:pt x="762666" y="602644"/>
                </a:cubicBezTo>
                <a:close/>
                <a:moveTo>
                  <a:pt x="785469" y="599801"/>
                </a:moveTo>
                <a:cubicBezTo>
                  <a:pt x="784170" y="599712"/>
                  <a:pt x="782378" y="600512"/>
                  <a:pt x="779869" y="602644"/>
                </a:cubicBezTo>
                <a:cubicBezTo>
                  <a:pt x="778435" y="616858"/>
                  <a:pt x="787037" y="605487"/>
                  <a:pt x="789904" y="612593"/>
                </a:cubicBezTo>
                <a:cubicBezTo>
                  <a:pt x="788829" y="608329"/>
                  <a:pt x="789367" y="600068"/>
                  <a:pt x="785469" y="599801"/>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9"/>
                </a:lnTo>
                <a:cubicBezTo>
                  <a:pt x="1948239" y="611172"/>
                  <a:pt x="1948239" y="625385"/>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6" y="591273"/>
                  <a:pt x="1085222" y="595537"/>
                </a:cubicBezTo>
                <a:cubicBezTo>
                  <a:pt x="1085222" y="598380"/>
                  <a:pt x="1093823" y="594116"/>
                  <a:pt x="1092389" y="589852"/>
                </a:cubicBezTo>
                <a:cubicBezTo>
                  <a:pt x="1086656" y="588430"/>
                  <a:pt x="1086656" y="595537"/>
                  <a:pt x="1079487" y="589852"/>
                </a:cubicBezTo>
                <a:lnTo>
                  <a:pt x="1079487" y="587009"/>
                </a:lnTo>
                <a:cubicBezTo>
                  <a:pt x="1079487" y="589141"/>
                  <a:pt x="1075545" y="588075"/>
                  <a:pt x="1072319" y="587542"/>
                </a:cubicBezTo>
                <a:lnTo>
                  <a:pt x="1071989" y="587972"/>
                </a:lnTo>
                <a:close/>
                <a:moveTo>
                  <a:pt x="488851" y="569953"/>
                </a:moveTo>
                <a:cubicBezTo>
                  <a:pt x="487419" y="572795"/>
                  <a:pt x="485984" y="574217"/>
                  <a:pt x="485984" y="575638"/>
                </a:cubicBezTo>
                <a:cubicBezTo>
                  <a:pt x="477383" y="577059"/>
                  <a:pt x="470216" y="579902"/>
                  <a:pt x="477383" y="594116"/>
                </a:cubicBezTo>
                <a:lnTo>
                  <a:pt x="484551" y="592694"/>
                </a:lnTo>
                <a:cubicBezTo>
                  <a:pt x="481683" y="592694"/>
                  <a:pt x="481683" y="591273"/>
                  <a:pt x="481683" y="588430"/>
                </a:cubicBezTo>
                <a:cubicBezTo>
                  <a:pt x="485984" y="584166"/>
                  <a:pt x="488851" y="592694"/>
                  <a:pt x="491719" y="595537"/>
                </a:cubicBezTo>
                <a:cubicBezTo>
                  <a:pt x="490286" y="589852"/>
                  <a:pt x="483117" y="584166"/>
                  <a:pt x="485984" y="575638"/>
                </a:cubicBezTo>
                <a:cubicBezTo>
                  <a:pt x="487419" y="574217"/>
                  <a:pt x="490286" y="572795"/>
                  <a:pt x="491719" y="574217"/>
                </a:cubicBezTo>
                <a:cubicBezTo>
                  <a:pt x="493153" y="575638"/>
                  <a:pt x="493153" y="577059"/>
                  <a:pt x="496019" y="572795"/>
                </a:cubicBezTo>
                <a:lnTo>
                  <a:pt x="496019" y="569953"/>
                </a:lnTo>
                <a:cubicBezTo>
                  <a:pt x="494586" y="571374"/>
                  <a:pt x="493153" y="571374"/>
                  <a:pt x="491719" y="572795"/>
                </a:cubicBezTo>
                <a:cubicBezTo>
                  <a:pt x="491719" y="571374"/>
                  <a:pt x="490286" y="568531"/>
                  <a:pt x="488851" y="569953"/>
                </a:cubicBezTo>
                <a:close/>
                <a:moveTo>
                  <a:pt x="435810" y="548633"/>
                </a:moveTo>
                <a:cubicBezTo>
                  <a:pt x="430075" y="554319"/>
                  <a:pt x="437242" y="560003"/>
                  <a:pt x="441544" y="560003"/>
                </a:cubicBezTo>
                <a:cubicBezTo>
                  <a:pt x="440110" y="558583"/>
                  <a:pt x="441544" y="554319"/>
                  <a:pt x="440110" y="551476"/>
                </a:cubicBezTo>
                <a:close/>
                <a:moveTo>
                  <a:pt x="1016410" y="541526"/>
                </a:moveTo>
                <a:lnTo>
                  <a:pt x="1017325" y="547713"/>
                </a:lnTo>
                <a:lnTo>
                  <a:pt x="1016948" y="547389"/>
                </a:lnTo>
                <a:cubicBezTo>
                  <a:pt x="1016768" y="545079"/>
                  <a:pt x="1017843" y="542947"/>
                  <a:pt x="1016410" y="541526"/>
                </a:cubicBezTo>
                <a:close/>
                <a:moveTo>
                  <a:pt x="559098" y="530156"/>
                </a:moveTo>
                <a:cubicBezTo>
                  <a:pt x="563398" y="534420"/>
                  <a:pt x="563398" y="535841"/>
                  <a:pt x="570566" y="531577"/>
                </a:cubicBezTo>
                <a:cubicBezTo>
                  <a:pt x="566265" y="527313"/>
                  <a:pt x="560531" y="527313"/>
                  <a:pt x="559098" y="530156"/>
                </a:cubicBezTo>
                <a:close/>
                <a:moveTo>
                  <a:pt x="1055117" y="524470"/>
                </a:moveTo>
                <a:cubicBezTo>
                  <a:pt x="1042214" y="521627"/>
                  <a:pt x="1049381" y="534420"/>
                  <a:pt x="1055117" y="537262"/>
                </a:cubicBezTo>
                <a:cubicBezTo>
                  <a:pt x="1052250" y="534420"/>
                  <a:pt x="1055117" y="530156"/>
                  <a:pt x="1055117" y="524470"/>
                </a:cubicBezTo>
                <a:close/>
                <a:moveTo>
                  <a:pt x="1070886" y="508835"/>
                </a:moveTo>
                <a:cubicBezTo>
                  <a:pt x="1069453" y="510258"/>
                  <a:pt x="1066586" y="517363"/>
                  <a:pt x="1059417" y="514522"/>
                </a:cubicBezTo>
                <a:lnTo>
                  <a:pt x="1070886" y="521627"/>
                </a:lnTo>
                <a:cubicBezTo>
                  <a:pt x="1070886" y="515942"/>
                  <a:pt x="1080922" y="515942"/>
                  <a:pt x="1082355" y="518785"/>
                </a:cubicBezTo>
                <a:cubicBezTo>
                  <a:pt x="1076620" y="513099"/>
                  <a:pt x="1082355" y="511679"/>
                  <a:pt x="1070886" y="508835"/>
                </a:cubicBezTo>
                <a:close/>
                <a:moveTo>
                  <a:pt x="549062" y="508835"/>
                </a:moveTo>
                <a:cubicBezTo>
                  <a:pt x="556231" y="511679"/>
                  <a:pt x="549062" y="528734"/>
                  <a:pt x="561965" y="523049"/>
                </a:cubicBezTo>
                <a:cubicBezTo>
                  <a:pt x="554796" y="518785"/>
                  <a:pt x="560531" y="504572"/>
                  <a:pt x="549062" y="508835"/>
                </a:cubicBezTo>
                <a:close/>
                <a:moveTo>
                  <a:pt x="1893763" y="491780"/>
                </a:moveTo>
                <a:cubicBezTo>
                  <a:pt x="1892329" y="497465"/>
                  <a:pt x="1890896" y="501729"/>
                  <a:pt x="1889462" y="507415"/>
                </a:cubicBezTo>
                <a:cubicBezTo>
                  <a:pt x="1892329" y="504572"/>
                  <a:pt x="1893763" y="500308"/>
                  <a:pt x="1895196" y="497465"/>
                </a:cubicBezTo>
                <a:cubicBezTo>
                  <a:pt x="1900930" y="520207"/>
                  <a:pt x="1905232" y="542948"/>
                  <a:pt x="1908099" y="565688"/>
                </a:cubicBezTo>
                <a:cubicBezTo>
                  <a:pt x="1905232" y="541526"/>
                  <a:pt x="1902365" y="517363"/>
                  <a:pt x="1896630" y="494622"/>
                </a:cubicBezTo>
                <a:lnTo>
                  <a:pt x="1895196" y="497465"/>
                </a:lnTo>
                <a:close/>
                <a:moveTo>
                  <a:pt x="1083789" y="456247"/>
                </a:moveTo>
                <a:cubicBezTo>
                  <a:pt x="1085222" y="460511"/>
                  <a:pt x="1068019" y="460511"/>
                  <a:pt x="1080922" y="467617"/>
                </a:cubicBezTo>
                <a:lnTo>
                  <a:pt x="1089523" y="461931"/>
                </a:lnTo>
                <a:cubicBezTo>
                  <a:pt x="1085222" y="459090"/>
                  <a:pt x="1090956" y="457667"/>
                  <a:pt x="1083789" y="456247"/>
                </a:cubicBezTo>
                <a:close/>
                <a:moveTo>
                  <a:pt x="1146867" y="453404"/>
                </a:moveTo>
                <a:cubicBezTo>
                  <a:pt x="1143999" y="454826"/>
                  <a:pt x="1141132" y="454826"/>
                  <a:pt x="1145432" y="460511"/>
                </a:cubicBezTo>
                <a:cubicBezTo>
                  <a:pt x="1148299" y="459090"/>
                  <a:pt x="1149732" y="454826"/>
                  <a:pt x="1146867" y="453404"/>
                </a:cubicBezTo>
                <a:close/>
                <a:moveTo>
                  <a:pt x="1166937" y="451983"/>
                </a:moveTo>
                <a:cubicBezTo>
                  <a:pt x="1164068" y="454826"/>
                  <a:pt x="1148299" y="447719"/>
                  <a:pt x="1154034" y="457667"/>
                </a:cubicBezTo>
                <a:cubicBezTo>
                  <a:pt x="1158335" y="453404"/>
                  <a:pt x="1171237" y="460511"/>
                  <a:pt x="1166937" y="451983"/>
                </a:cubicBezTo>
                <a:close/>
                <a:moveTo>
                  <a:pt x="1079487" y="427820"/>
                </a:moveTo>
                <a:lnTo>
                  <a:pt x="1072320" y="436348"/>
                </a:lnTo>
                <a:cubicBezTo>
                  <a:pt x="1070885" y="426399"/>
                  <a:pt x="1073753" y="434927"/>
                  <a:pt x="1079487" y="427820"/>
                </a:cubicBezTo>
                <a:close/>
                <a:moveTo>
                  <a:pt x="1910965" y="420713"/>
                </a:moveTo>
                <a:cubicBezTo>
                  <a:pt x="1918133" y="440612"/>
                  <a:pt x="1922433" y="461931"/>
                  <a:pt x="1928168" y="481830"/>
                </a:cubicBezTo>
                <a:lnTo>
                  <a:pt x="1913832" y="440612"/>
                </a:lnTo>
                <a:cubicBezTo>
                  <a:pt x="1912398" y="434927"/>
                  <a:pt x="1912398" y="427820"/>
                  <a:pt x="1910965" y="420713"/>
                </a:cubicBezTo>
                <a:close/>
                <a:moveTo>
                  <a:pt x="1852189" y="412186"/>
                </a:moveTo>
                <a:cubicBezTo>
                  <a:pt x="1853623" y="417871"/>
                  <a:pt x="1856490" y="424978"/>
                  <a:pt x="1857923" y="432084"/>
                </a:cubicBezTo>
                <a:cubicBezTo>
                  <a:pt x="1857923" y="439190"/>
                  <a:pt x="1847889" y="424978"/>
                  <a:pt x="1855056" y="450561"/>
                </a:cubicBezTo>
                <a:cubicBezTo>
                  <a:pt x="1860790" y="450561"/>
                  <a:pt x="1860790" y="442033"/>
                  <a:pt x="1857923" y="432084"/>
                </a:cubicBezTo>
                <a:cubicBezTo>
                  <a:pt x="1857923" y="429241"/>
                  <a:pt x="1856490" y="423555"/>
                  <a:pt x="1852189" y="412186"/>
                </a:cubicBezTo>
                <a:close/>
                <a:moveTo>
                  <a:pt x="1862224" y="400815"/>
                </a:moveTo>
                <a:cubicBezTo>
                  <a:pt x="1867959" y="422134"/>
                  <a:pt x="1873693" y="443455"/>
                  <a:pt x="1875126" y="464775"/>
                </a:cubicBezTo>
                <a:lnTo>
                  <a:pt x="1875126" y="442033"/>
                </a:lnTo>
                <a:lnTo>
                  <a:pt x="1883727" y="484673"/>
                </a:lnTo>
                <a:cubicBezTo>
                  <a:pt x="1886594" y="481830"/>
                  <a:pt x="1888029" y="469039"/>
                  <a:pt x="1885162" y="451983"/>
                </a:cubicBezTo>
                <a:cubicBezTo>
                  <a:pt x="1883727" y="447719"/>
                  <a:pt x="1883727" y="443455"/>
                  <a:pt x="1882294" y="439190"/>
                </a:cubicBezTo>
                <a:cubicBezTo>
                  <a:pt x="1880860" y="434926"/>
                  <a:pt x="1877993" y="430662"/>
                  <a:pt x="1876560" y="426398"/>
                </a:cubicBezTo>
                <a:cubicBezTo>
                  <a:pt x="1873693" y="417871"/>
                  <a:pt x="1867959" y="409343"/>
                  <a:pt x="1862224" y="400815"/>
                </a:cubicBezTo>
                <a:close/>
                <a:moveTo>
                  <a:pt x="1092389" y="379495"/>
                </a:moveTo>
                <a:lnTo>
                  <a:pt x="1092389" y="385180"/>
                </a:lnTo>
                <a:cubicBezTo>
                  <a:pt x="1092389" y="383759"/>
                  <a:pt x="1093823" y="385180"/>
                  <a:pt x="1096690" y="385180"/>
                </a:cubicBezTo>
                <a:cubicBezTo>
                  <a:pt x="1099558" y="389444"/>
                  <a:pt x="1090956" y="389444"/>
                  <a:pt x="1088089" y="390865"/>
                </a:cubicBezTo>
                <a:cubicBezTo>
                  <a:pt x="1093823" y="390865"/>
                  <a:pt x="1100992" y="388023"/>
                  <a:pt x="1108159" y="392287"/>
                </a:cubicBezTo>
                <a:cubicBezTo>
                  <a:pt x="1108159" y="395129"/>
                  <a:pt x="1108159" y="396551"/>
                  <a:pt x="1109593" y="397972"/>
                </a:cubicBezTo>
                <a:cubicBezTo>
                  <a:pt x="1106725" y="397972"/>
                  <a:pt x="1106725" y="397972"/>
                  <a:pt x="1109593" y="400815"/>
                </a:cubicBezTo>
                <a:lnTo>
                  <a:pt x="1112461" y="400815"/>
                </a:lnTo>
                <a:cubicBezTo>
                  <a:pt x="1111026" y="399394"/>
                  <a:pt x="1109593" y="397972"/>
                  <a:pt x="1109593" y="396551"/>
                </a:cubicBezTo>
                <a:cubicBezTo>
                  <a:pt x="1111026" y="396551"/>
                  <a:pt x="1113893" y="396551"/>
                  <a:pt x="1112461" y="395129"/>
                </a:cubicBezTo>
                <a:cubicBezTo>
                  <a:pt x="1111026" y="392287"/>
                  <a:pt x="1109593" y="392287"/>
                  <a:pt x="1108159" y="390865"/>
                </a:cubicBezTo>
                <a:cubicBezTo>
                  <a:pt x="1106725" y="385180"/>
                  <a:pt x="1105292" y="378073"/>
                  <a:pt x="1092389" y="379495"/>
                </a:cubicBezTo>
                <a:close/>
                <a:moveTo>
                  <a:pt x="365563" y="379494"/>
                </a:moveTo>
                <a:cubicBezTo>
                  <a:pt x="352662" y="386601"/>
                  <a:pt x="341191" y="395128"/>
                  <a:pt x="328290" y="403656"/>
                </a:cubicBezTo>
                <a:cubicBezTo>
                  <a:pt x="345493" y="385178"/>
                  <a:pt x="346927" y="393708"/>
                  <a:pt x="365563" y="379494"/>
                </a:cubicBezTo>
                <a:close/>
                <a:moveTo>
                  <a:pt x="1879188" y="377955"/>
                </a:moveTo>
                <a:lnTo>
                  <a:pt x="1879427" y="378073"/>
                </a:lnTo>
                <a:lnTo>
                  <a:pt x="1879634" y="379503"/>
                </a:lnTo>
                <a:close/>
                <a:moveTo>
                  <a:pt x="1790545" y="370966"/>
                </a:moveTo>
                <a:cubicBezTo>
                  <a:pt x="1791978" y="376653"/>
                  <a:pt x="1799147" y="390865"/>
                  <a:pt x="1806314" y="402236"/>
                </a:cubicBezTo>
                <a:cubicBezTo>
                  <a:pt x="1813483" y="415027"/>
                  <a:pt x="1819217" y="426398"/>
                  <a:pt x="1823517" y="426398"/>
                </a:cubicBezTo>
                <a:cubicBezTo>
                  <a:pt x="1824951" y="429241"/>
                  <a:pt x="1819217" y="419291"/>
                  <a:pt x="1813483" y="406500"/>
                </a:cubicBezTo>
                <a:cubicBezTo>
                  <a:pt x="1806314" y="393708"/>
                  <a:pt x="1796279" y="379494"/>
                  <a:pt x="1790545" y="370966"/>
                </a:cubicBezTo>
                <a:close/>
                <a:moveTo>
                  <a:pt x="336892" y="370966"/>
                </a:moveTo>
                <a:cubicBezTo>
                  <a:pt x="325423" y="380916"/>
                  <a:pt x="303918" y="402235"/>
                  <a:pt x="283848" y="419291"/>
                </a:cubicBezTo>
                <a:cubicBezTo>
                  <a:pt x="263778" y="436348"/>
                  <a:pt x="243708" y="451981"/>
                  <a:pt x="235106" y="449139"/>
                </a:cubicBezTo>
                <a:cubicBezTo>
                  <a:pt x="248008" y="437768"/>
                  <a:pt x="265212" y="422134"/>
                  <a:pt x="283848" y="407920"/>
                </a:cubicBezTo>
                <a:cubicBezTo>
                  <a:pt x="302485" y="393707"/>
                  <a:pt x="321121" y="379494"/>
                  <a:pt x="336892" y="370966"/>
                </a:cubicBezTo>
                <a:close/>
                <a:moveTo>
                  <a:pt x="344956" y="363504"/>
                </a:moveTo>
                <a:cubicBezTo>
                  <a:pt x="346568" y="362438"/>
                  <a:pt x="346927" y="362438"/>
                  <a:pt x="345493" y="363859"/>
                </a:cubicBezTo>
                <a:cubicBezTo>
                  <a:pt x="344060" y="365280"/>
                  <a:pt x="339758" y="368123"/>
                  <a:pt x="336891" y="369544"/>
                </a:cubicBezTo>
                <a:cubicBezTo>
                  <a:pt x="340476" y="366702"/>
                  <a:pt x="343343" y="364570"/>
                  <a:pt x="344956" y="363504"/>
                </a:cubicBezTo>
                <a:close/>
                <a:moveTo>
                  <a:pt x="1134860" y="362794"/>
                </a:moveTo>
                <a:cubicBezTo>
                  <a:pt x="1132530" y="362794"/>
                  <a:pt x="1130380" y="363860"/>
                  <a:pt x="1129664" y="365281"/>
                </a:cubicBezTo>
                <a:cubicBezTo>
                  <a:pt x="1132531" y="366702"/>
                  <a:pt x="1135396" y="368125"/>
                  <a:pt x="1138265" y="368125"/>
                </a:cubicBezTo>
                <a:lnTo>
                  <a:pt x="1141132" y="366702"/>
                </a:lnTo>
                <a:cubicBezTo>
                  <a:pt x="1139699" y="363860"/>
                  <a:pt x="1137190" y="362794"/>
                  <a:pt x="1134860" y="362794"/>
                </a:cubicBezTo>
                <a:close/>
                <a:moveTo>
                  <a:pt x="364131" y="362438"/>
                </a:moveTo>
                <a:lnTo>
                  <a:pt x="344060" y="379493"/>
                </a:lnTo>
                <a:lnTo>
                  <a:pt x="342626" y="372388"/>
                </a:lnTo>
                <a:close/>
                <a:moveTo>
                  <a:pt x="1871519" y="361461"/>
                </a:moveTo>
                <a:cubicBezTo>
                  <a:pt x="1871900" y="361106"/>
                  <a:pt x="1872976" y="361727"/>
                  <a:pt x="1875126" y="363859"/>
                </a:cubicBezTo>
                <a:lnTo>
                  <a:pt x="1879188" y="377955"/>
                </a:lnTo>
                <a:lnTo>
                  <a:pt x="1876560" y="376653"/>
                </a:lnTo>
                <a:cubicBezTo>
                  <a:pt x="1875485" y="372388"/>
                  <a:pt x="1870377" y="362527"/>
                  <a:pt x="1871519" y="361461"/>
                </a:cubicBezTo>
                <a:close/>
                <a:moveTo>
                  <a:pt x="1769041" y="355332"/>
                </a:moveTo>
                <a:cubicBezTo>
                  <a:pt x="1770475" y="359596"/>
                  <a:pt x="1771908" y="363859"/>
                  <a:pt x="1773342" y="368123"/>
                </a:cubicBezTo>
                <a:cubicBezTo>
                  <a:pt x="1770475" y="368123"/>
                  <a:pt x="1770475" y="369546"/>
                  <a:pt x="1777642" y="383758"/>
                </a:cubicBezTo>
                <a:lnTo>
                  <a:pt x="1773342" y="368123"/>
                </a:lnTo>
                <a:cubicBezTo>
                  <a:pt x="1776209" y="369546"/>
                  <a:pt x="1780509" y="372389"/>
                  <a:pt x="1781944" y="372389"/>
                </a:cubicBezTo>
                <a:cubicBezTo>
                  <a:pt x="1783377" y="372389"/>
                  <a:pt x="1783377" y="372389"/>
                  <a:pt x="1780509" y="368123"/>
                </a:cubicBezTo>
                <a:cubicBezTo>
                  <a:pt x="1779077" y="365282"/>
                  <a:pt x="1776209" y="361018"/>
                  <a:pt x="1769041" y="355332"/>
                </a:cubicBezTo>
                <a:close/>
                <a:moveTo>
                  <a:pt x="1846455" y="302743"/>
                </a:moveTo>
                <a:cubicBezTo>
                  <a:pt x="1853623" y="315534"/>
                  <a:pt x="1853623" y="324062"/>
                  <a:pt x="1852189" y="328326"/>
                </a:cubicBezTo>
                <a:cubicBezTo>
                  <a:pt x="1850756" y="332591"/>
                  <a:pt x="1847888" y="334012"/>
                  <a:pt x="1846455" y="331169"/>
                </a:cubicBezTo>
                <a:cubicBezTo>
                  <a:pt x="1846455" y="322641"/>
                  <a:pt x="1846455" y="312693"/>
                  <a:pt x="1846455" y="302743"/>
                </a:cubicBezTo>
                <a:close/>
                <a:moveTo>
                  <a:pt x="434815" y="297805"/>
                </a:moveTo>
                <a:lnTo>
                  <a:pt x="420936" y="310205"/>
                </a:lnTo>
                <a:cubicBezTo>
                  <a:pt x="416098" y="314824"/>
                  <a:pt x="412156" y="319088"/>
                  <a:pt x="410005" y="322642"/>
                </a:cubicBezTo>
                <a:lnTo>
                  <a:pt x="408572" y="308428"/>
                </a:lnTo>
                <a:cubicBezTo>
                  <a:pt x="412873" y="308428"/>
                  <a:pt x="417532" y="307006"/>
                  <a:pt x="422549" y="304697"/>
                </a:cubicBezTo>
                <a:close/>
                <a:moveTo>
                  <a:pt x="1088089" y="294215"/>
                </a:moveTo>
                <a:cubicBezTo>
                  <a:pt x="1095258" y="297058"/>
                  <a:pt x="1096690" y="299900"/>
                  <a:pt x="1105292" y="301322"/>
                </a:cubicBezTo>
                <a:lnTo>
                  <a:pt x="1105292" y="309850"/>
                </a:lnTo>
                <a:cubicBezTo>
                  <a:pt x="1113893" y="316957"/>
                  <a:pt x="1118195" y="309850"/>
                  <a:pt x="1122495" y="307006"/>
                </a:cubicBezTo>
                <a:lnTo>
                  <a:pt x="1121061" y="312693"/>
                </a:lnTo>
                <a:cubicBezTo>
                  <a:pt x="1122495" y="314113"/>
                  <a:pt x="1122495" y="314113"/>
                  <a:pt x="1123929" y="314113"/>
                </a:cubicBezTo>
                <a:lnTo>
                  <a:pt x="1122495" y="318377"/>
                </a:lnTo>
                <a:cubicBezTo>
                  <a:pt x="1139698" y="311270"/>
                  <a:pt x="1136831" y="336855"/>
                  <a:pt x="1151167" y="328327"/>
                </a:cubicBezTo>
                <a:cubicBezTo>
                  <a:pt x="1149732" y="331169"/>
                  <a:pt x="1141132" y="331169"/>
                  <a:pt x="1135396" y="331169"/>
                </a:cubicBezTo>
                <a:cubicBezTo>
                  <a:pt x="1131096" y="336855"/>
                  <a:pt x="1138265" y="336855"/>
                  <a:pt x="1141132" y="341119"/>
                </a:cubicBezTo>
                <a:lnTo>
                  <a:pt x="1154034" y="338276"/>
                </a:lnTo>
                <a:cubicBezTo>
                  <a:pt x="1145432" y="349647"/>
                  <a:pt x="1165502" y="341119"/>
                  <a:pt x="1168370" y="352490"/>
                </a:cubicBezTo>
                <a:cubicBezTo>
                  <a:pt x="1155468" y="359597"/>
                  <a:pt x="1184140" y="378073"/>
                  <a:pt x="1182705" y="383759"/>
                </a:cubicBezTo>
                <a:cubicBezTo>
                  <a:pt x="1175538" y="393708"/>
                  <a:pt x="1172671" y="375230"/>
                  <a:pt x="1164068" y="379495"/>
                </a:cubicBezTo>
                <a:cubicBezTo>
                  <a:pt x="1161202" y="385180"/>
                  <a:pt x="1169804" y="385180"/>
                  <a:pt x="1171237" y="389444"/>
                </a:cubicBezTo>
                <a:lnTo>
                  <a:pt x="1156901" y="386601"/>
                </a:lnTo>
                <a:cubicBezTo>
                  <a:pt x="1151167" y="392287"/>
                  <a:pt x="1169804" y="392287"/>
                  <a:pt x="1162635" y="393708"/>
                </a:cubicBezTo>
                <a:cubicBezTo>
                  <a:pt x="1168370" y="402236"/>
                  <a:pt x="1168370" y="393708"/>
                  <a:pt x="1179838" y="396551"/>
                </a:cubicBezTo>
                <a:cubicBezTo>
                  <a:pt x="1175538" y="396551"/>
                  <a:pt x="1168370" y="400815"/>
                  <a:pt x="1172671" y="405079"/>
                </a:cubicBezTo>
                <a:cubicBezTo>
                  <a:pt x="1176971" y="406499"/>
                  <a:pt x="1179838" y="399394"/>
                  <a:pt x="1179838" y="405079"/>
                </a:cubicBezTo>
                <a:cubicBezTo>
                  <a:pt x="1165502" y="419293"/>
                  <a:pt x="1179838" y="430662"/>
                  <a:pt x="1171237" y="444876"/>
                </a:cubicBezTo>
                <a:lnTo>
                  <a:pt x="1178405" y="446297"/>
                </a:lnTo>
                <a:cubicBezTo>
                  <a:pt x="1175538" y="447719"/>
                  <a:pt x="1172671" y="447719"/>
                  <a:pt x="1174104" y="450560"/>
                </a:cubicBezTo>
                <a:lnTo>
                  <a:pt x="1178405" y="451983"/>
                </a:lnTo>
                <a:cubicBezTo>
                  <a:pt x="1176971" y="454826"/>
                  <a:pt x="1161202" y="466195"/>
                  <a:pt x="1159768" y="477566"/>
                </a:cubicBezTo>
                <a:lnTo>
                  <a:pt x="1169804" y="476145"/>
                </a:lnTo>
                <a:lnTo>
                  <a:pt x="1156901" y="481830"/>
                </a:lnTo>
                <a:lnTo>
                  <a:pt x="1169804" y="486094"/>
                </a:lnTo>
                <a:cubicBezTo>
                  <a:pt x="1156901" y="483252"/>
                  <a:pt x="1159768" y="497465"/>
                  <a:pt x="1152601" y="504572"/>
                </a:cubicBezTo>
                <a:lnTo>
                  <a:pt x="1159768" y="507415"/>
                </a:lnTo>
                <a:lnTo>
                  <a:pt x="1152601" y="510258"/>
                </a:lnTo>
                <a:lnTo>
                  <a:pt x="1158335" y="510258"/>
                </a:lnTo>
                <a:cubicBezTo>
                  <a:pt x="1155468" y="514522"/>
                  <a:pt x="1141132" y="515942"/>
                  <a:pt x="1143999" y="524470"/>
                </a:cubicBezTo>
                <a:cubicBezTo>
                  <a:pt x="1143999" y="518785"/>
                  <a:pt x="1155468" y="523049"/>
                  <a:pt x="1161202" y="525892"/>
                </a:cubicBezTo>
                <a:lnTo>
                  <a:pt x="1138265" y="537262"/>
                </a:lnTo>
                <a:cubicBezTo>
                  <a:pt x="1142565" y="540105"/>
                  <a:pt x="1141132" y="548633"/>
                  <a:pt x="1149732" y="545791"/>
                </a:cubicBezTo>
                <a:lnTo>
                  <a:pt x="1138265" y="548633"/>
                </a:lnTo>
                <a:lnTo>
                  <a:pt x="1143999" y="550055"/>
                </a:lnTo>
                <a:cubicBezTo>
                  <a:pt x="1143999" y="579902"/>
                  <a:pt x="1090956" y="581324"/>
                  <a:pt x="1106725" y="616858"/>
                </a:cubicBezTo>
                <a:lnTo>
                  <a:pt x="1109593" y="616858"/>
                </a:lnTo>
                <a:lnTo>
                  <a:pt x="1089523" y="625386"/>
                </a:lnTo>
                <a:cubicBezTo>
                  <a:pt x="1090956" y="628227"/>
                  <a:pt x="1100992" y="633913"/>
                  <a:pt x="1102425" y="639598"/>
                </a:cubicBezTo>
                <a:cubicBezTo>
                  <a:pt x="1092389" y="632491"/>
                  <a:pt x="1096690" y="646705"/>
                  <a:pt x="1086656" y="645284"/>
                </a:cubicBezTo>
                <a:cubicBezTo>
                  <a:pt x="1090956" y="650969"/>
                  <a:pt x="1095258" y="648126"/>
                  <a:pt x="1099558" y="649548"/>
                </a:cubicBezTo>
                <a:cubicBezTo>
                  <a:pt x="1105292" y="668024"/>
                  <a:pt x="1080922" y="669447"/>
                  <a:pt x="1082355" y="687923"/>
                </a:cubicBezTo>
                <a:cubicBezTo>
                  <a:pt x="1073753" y="666604"/>
                  <a:pt x="1078053" y="668024"/>
                  <a:pt x="1076620" y="655233"/>
                </a:cubicBezTo>
                <a:cubicBezTo>
                  <a:pt x="1063717" y="663761"/>
                  <a:pt x="1073753" y="670867"/>
                  <a:pt x="1065152" y="682238"/>
                </a:cubicBezTo>
                <a:lnTo>
                  <a:pt x="1072320" y="677974"/>
                </a:lnTo>
                <a:cubicBezTo>
                  <a:pt x="1086656" y="692188"/>
                  <a:pt x="1055117" y="693609"/>
                  <a:pt x="1072320" y="703558"/>
                </a:cubicBezTo>
                <a:cubicBezTo>
                  <a:pt x="1066586" y="707822"/>
                  <a:pt x="1052250" y="707822"/>
                  <a:pt x="1046516" y="713508"/>
                </a:cubicBezTo>
                <a:cubicBezTo>
                  <a:pt x="1046516" y="717772"/>
                  <a:pt x="1047949" y="719192"/>
                  <a:pt x="1050816" y="720615"/>
                </a:cubicBezTo>
                <a:lnTo>
                  <a:pt x="1060852" y="722035"/>
                </a:lnTo>
                <a:lnTo>
                  <a:pt x="1059417" y="724879"/>
                </a:lnTo>
                <a:cubicBezTo>
                  <a:pt x="1070886" y="724879"/>
                  <a:pt x="1079487" y="750462"/>
                  <a:pt x="1086656" y="741934"/>
                </a:cubicBezTo>
                <a:cubicBezTo>
                  <a:pt x="1092389" y="751884"/>
                  <a:pt x="1102425" y="751884"/>
                  <a:pt x="1108159" y="758990"/>
                </a:cubicBezTo>
                <a:lnTo>
                  <a:pt x="1112461" y="750462"/>
                </a:lnTo>
                <a:cubicBezTo>
                  <a:pt x="1115328" y="754726"/>
                  <a:pt x="1118195" y="760412"/>
                  <a:pt x="1122495" y="760412"/>
                </a:cubicBezTo>
                <a:cubicBezTo>
                  <a:pt x="1122495" y="758990"/>
                  <a:pt x="1122495" y="757569"/>
                  <a:pt x="1122495" y="756148"/>
                </a:cubicBezTo>
                <a:cubicBezTo>
                  <a:pt x="1133964" y="767519"/>
                  <a:pt x="1145432" y="771783"/>
                  <a:pt x="1156901" y="777467"/>
                </a:cubicBezTo>
                <a:cubicBezTo>
                  <a:pt x="1158335" y="771783"/>
                  <a:pt x="1159768" y="767519"/>
                  <a:pt x="1154034" y="763253"/>
                </a:cubicBezTo>
                <a:cubicBezTo>
                  <a:pt x="1168370" y="758990"/>
                  <a:pt x="1178405" y="785995"/>
                  <a:pt x="1195608"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1"/>
                  <a:pt x="1247217" y="803052"/>
                </a:cubicBezTo>
                <a:cubicBezTo>
                  <a:pt x="1258686" y="821528"/>
                  <a:pt x="1280189" y="827215"/>
                  <a:pt x="1295959" y="838584"/>
                </a:cubicBezTo>
                <a:lnTo>
                  <a:pt x="1301693" y="845691"/>
                </a:lnTo>
                <a:lnTo>
                  <a:pt x="1303126" y="844270"/>
                </a:lnTo>
                <a:lnTo>
                  <a:pt x="1298826" y="838584"/>
                </a:lnTo>
                <a:cubicBezTo>
                  <a:pt x="1305993" y="842849"/>
                  <a:pt x="1311728" y="848534"/>
                  <a:pt x="1314595" y="855641"/>
                </a:cubicBezTo>
                <a:cubicBezTo>
                  <a:pt x="1316029" y="852798"/>
                  <a:pt x="1321764" y="845691"/>
                  <a:pt x="1327498" y="844270"/>
                </a:cubicBezTo>
                <a:cubicBezTo>
                  <a:pt x="1323197" y="855641"/>
                  <a:pt x="1353303" y="844270"/>
                  <a:pt x="1356170" y="859905"/>
                </a:cubicBezTo>
                <a:cubicBezTo>
                  <a:pt x="1357603" y="858484"/>
                  <a:pt x="1353303" y="857062"/>
                  <a:pt x="1357603" y="854219"/>
                </a:cubicBezTo>
                <a:cubicBezTo>
                  <a:pt x="1379107" y="865589"/>
                  <a:pt x="1404911" y="892595"/>
                  <a:pt x="1435016" y="895438"/>
                </a:cubicBezTo>
                <a:cubicBezTo>
                  <a:pt x="1426414" y="918180"/>
                  <a:pt x="1450786" y="922444"/>
                  <a:pt x="1460820" y="938078"/>
                </a:cubicBezTo>
                <a:cubicBezTo>
                  <a:pt x="1470856" y="926708"/>
                  <a:pt x="1456520" y="928128"/>
                  <a:pt x="1456520" y="916757"/>
                </a:cubicBezTo>
                <a:cubicBezTo>
                  <a:pt x="1461896" y="921022"/>
                  <a:pt x="1464047" y="910895"/>
                  <a:pt x="1469019" y="912161"/>
                </a:cubicBezTo>
                <a:lnTo>
                  <a:pt x="1474695" y="917728"/>
                </a:lnTo>
                <a:lnTo>
                  <a:pt x="1474082" y="922799"/>
                </a:lnTo>
                <a:cubicBezTo>
                  <a:pt x="1473007" y="925996"/>
                  <a:pt x="1473007" y="928839"/>
                  <a:pt x="1479458" y="929549"/>
                </a:cubicBezTo>
                <a:lnTo>
                  <a:pt x="1483758" y="921021"/>
                </a:lnTo>
                <a:lnTo>
                  <a:pt x="1486625" y="935235"/>
                </a:lnTo>
                <a:cubicBezTo>
                  <a:pt x="1513864" y="940920"/>
                  <a:pt x="1532499" y="956555"/>
                  <a:pt x="1558304" y="956555"/>
                </a:cubicBezTo>
                <a:cubicBezTo>
                  <a:pt x="1558304" y="959398"/>
                  <a:pt x="1556871" y="963662"/>
                  <a:pt x="1552570" y="965082"/>
                </a:cubicBezTo>
                <a:cubicBezTo>
                  <a:pt x="1562605" y="969346"/>
                  <a:pt x="1566905" y="989246"/>
                  <a:pt x="1582676" y="984981"/>
                </a:cubicBezTo>
                <a:lnTo>
                  <a:pt x="1581241" y="980717"/>
                </a:lnTo>
                <a:cubicBezTo>
                  <a:pt x="1602746" y="980717"/>
                  <a:pt x="1594144" y="999195"/>
                  <a:pt x="1614215" y="1011987"/>
                </a:cubicBezTo>
                <a:cubicBezTo>
                  <a:pt x="1609913" y="1010566"/>
                  <a:pt x="1601311" y="999195"/>
                  <a:pt x="1595577" y="1009145"/>
                </a:cubicBezTo>
                <a:cubicBezTo>
                  <a:pt x="1594144" y="1016250"/>
                  <a:pt x="1605613" y="1020514"/>
                  <a:pt x="1611347" y="1016250"/>
                </a:cubicBezTo>
                <a:lnTo>
                  <a:pt x="1604179" y="1027621"/>
                </a:lnTo>
                <a:cubicBezTo>
                  <a:pt x="1604179" y="1019093"/>
                  <a:pt x="1595577" y="1016250"/>
                  <a:pt x="1591277" y="1010566"/>
                </a:cubicBezTo>
                <a:cubicBezTo>
                  <a:pt x="1592710" y="1011987"/>
                  <a:pt x="1591277" y="1014830"/>
                  <a:pt x="1591277" y="1017673"/>
                </a:cubicBezTo>
                <a:cubicBezTo>
                  <a:pt x="1586976" y="1011987"/>
                  <a:pt x="1579809" y="1009145"/>
                  <a:pt x="1574074" y="1002038"/>
                </a:cubicBezTo>
                <a:lnTo>
                  <a:pt x="1585543" y="1006302"/>
                </a:lnTo>
                <a:cubicBezTo>
                  <a:pt x="1586976" y="992088"/>
                  <a:pt x="1568340" y="997774"/>
                  <a:pt x="1565473" y="992088"/>
                </a:cubicBezTo>
                <a:cubicBezTo>
                  <a:pt x="1559738" y="1003459"/>
                  <a:pt x="1566905" y="1004880"/>
                  <a:pt x="1556871" y="1010566"/>
                </a:cubicBezTo>
                <a:cubicBezTo>
                  <a:pt x="1536801" y="1006302"/>
                  <a:pt x="1551137" y="993510"/>
                  <a:pt x="1538234" y="976453"/>
                </a:cubicBezTo>
                <a:lnTo>
                  <a:pt x="1542535" y="973612"/>
                </a:lnTo>
                <a:cubicBezTo>
                  <a:pt x="1536801" y="969346"/>
                  <a:pt x="1538234" y="956555"/>
                  <a:pt x="1526765" y="960819"/>
                </a:cubicBezTo>
                <a:cubicBezTo>
                  <a:pt x="1523898" y="967925"/>
                  <a:pt x="1529632" y="970769"/>
                  <a:pt x="1531067" y="975032"/>
                </a:cubicBezTo>
                <a:cubicBezTo>
                  <a:pt x="1528199" y="977876"/>
                  <a:pt x="1526765" y="957977"/>
                  <a:pt x="1518164" y="962241"/>
                </a:cubicBezTo>
                <a:cubicBezTo>
                  <a:pt x="1519598" y="973612"/>
                  <a:pt x="1531067" y="983560"/>
                  <a:pt x="1539668" y="987824"/>
                </a:cubicBezTo>
                <a:cubicBezTo>
                  <a:pt x="1538234" y="990667"/>
                  <a:pt x="1535367" y="993510"/>
                  <a:pt x="1535367" y="999195"/>
                </a:cubicBezTo>
                <a:cubicBezTo>
                  <a:pt x="1512429" y="979296"/>
                  <a:pt x="1488059" y="953713"/>
                  <a:pt x="1459388" y="948027"/>
                </a:cubicBezTo>
                <a:cubicBezTo>
                  <a:pt x="1466555" y="967925"/>
                  <a:pt x="1452219" y="946606"/>
                  <a:pt x="1449352" y="962241"/>
                </a:cubicBezTo>
                <a:cubicBezTo>
                  <a:pt x="1452219" y="950870"/>
                  <a:pt x="1439317" y="956555"/>
                  <a:pt x="1433583" y="949449"/>
                </a:cubicBezTo>
                <a:cubicBezTo>
                  <a:pt x="1424982" y="959398"/>
                  <a:pt x="1443617" y="965082"/>
                  <a:pt x="1435016" y="969346"/>
                </a:cubicBezTo>
                <a:cubicBezTo>
                  <a:pt x="1422114" y="960819"/>
                  <a:pt x="1412079" y="932392"/>
                  <a:pt x="1392008" y="928128"/>
                </a:cubicBezTo>
                <a:cubicBezTo>
                  <a:pt x="1390576" y="933814"/>
                  <a:pt x="1394876" y="935235"/>
                  <a:pt x="1394876" y="938078"/>
                </a:cubicBezTo>
                <a:cubicBezTo>
                  <a:pt x="1384841" y="929549"/>
                  <a:pt x="1380540" y="896859"/>
                  <a:pt x="1364771" y="911073"/>
                </a:cubicBezTo>
                <a:cubicBezTo>
                  <a:pt x="1367638" y="919601"/>
                  <a:pt x="1371938" y="929549"/>
                  <a:pt x="1374805" y="938078"/>
                </a:cubicBezTo>
                <a:cubicBezTo>
                  <a:pt x="1373373" y="938078"/>
                  <a:pt x="1370505" y="938078"/>
                  <a:pt x="1366204" y="939499"/>
                </a:cubicBezTo>
                <a:lnTo>
                  <a:pt x="1367638"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1"/>
                  <a:pt x="1298826" y="921021"/>
                  <a:pt x="1314595" y="928128"/>
                </a:cubicBezTo>
                <a:cubicBezTo>
                  <a:pt x="1320329" y="919601"/>
                  <a:pt x="1305993" y="912494"/>
                  <a:pt x="1311728" y="913916"/>
                </a:cubicBezTo>
                <a:cubicBezTo>
                  <a:pt x="1317462" y="919601"/>
                  <a:pt x="1333232" y="916757"/>
                  <a:pt x="1334665" y="928128"/>
                </a:cubicBezTo>
                <a:lnTo>
                  <a:pt x="1317462" y="919601"/>
                </a:lnTo>
                <a:cubicBezTo>
                  <a:pt x="1311728" y="935235"/>
                  <a:pt x="1324631" y="923864"/>
                  <a:pt x="1324631" y="932392"/>
                </a:cubicBezTo>
                <a:cubicBezTo>
                  <a:pt x="1314595" y="942342"/>
                  <a:pt x="1310295" y="923864"/>
                  <a:pt x="1300259" y="928128"/>
                </a:cubicBezTo>
                <a:lnTo>
                  <a:pt x="1301693" y="929549"/>
                </a:lnTo>
                <a:cubicBezTo>
                  <a:pt x="1288791" y="921021"/>
                  <a:pt x="1290225" y="925285"/>
                  <a:pt x="1278756" y="912494"/>
                </a:cubicBezTo>
                <a:cubicBezTo>
                  <a:pt x="1283056" y="899702"/>
                  <a:pt x="1287358" y="906809"/>
                  <a:pt x="1295959" y="903966"/>
                </a:cubicBezTo>
                <a:cubicBezTo>
                  <a:pt x="1274455" y="892595"/>
                  <a:pt x="1254385" y="854219"/>
                  <a:pt x="1221413" y="868433"/>
                </a:cubicBezTo>
                <a:lnTo>
                  <a:pt x="1230014" y="885488"/>
                </a:lnTo>
                <a:cubicBezTo>
                  <a:pt x="1219979" y="884067"/>
                  <a:pt x="1211377" y="865589"/>
                  <a:pt x="1204210" y="882646"/>
                </a:cubicBezTo>
                <a:cubicBezTo>
                  <a:pt x="1217111" y="881224"/>
                  <a:pt x="1207077" y="891174"/>
                  <a:pt x="1211377" y="895438"/>
                </a:cubicBezTo>
                <a:lnTo>
                  <a:pt x="1214244" y="898281"/>
                </a:lnTo>
                <a:cubicBezTo>
                  <a:pt x="1214244" y="898281"/>
                  <a:pt x="1217111" y="902545"/>
                  <a:pt x="1214244" y="903966"/>
                </a:cubicBezTo>
                <a:cubicBezTo>
                  <a:pt x="1209944" y="891174"/>
                  <a:pt x="1199908" y="882646"/>
                  <a:pt x="1194174" y="874117"/>
                </a:cubicBezTo>
                <a:cubicBezTo>
                  <a:pt x="1195608" y="879803"/>
                  <a:pt x="1185573" y="882646"/>
                  <a:pt x="1184140" y="884067"/>
                </a:cubicBezTo>
                <a:cubicBezTo>
                  <a:pt x="1176971" y="876960"/>
                  <a:pt x="1187007" y="875540"/>
                  <a:pt x="1189874" y="871276"/>
                </a:cubicBezTo>
                <a:cubicBezTo>
                  <a:pt x="1185573" y="868433"/>
                  <a:pt x="1182705" y="857062"/>
                  <a:pt x="1175538" y="864169"/>
                </a:cubicBezTo>
                <a:cubicBezTo>
                  <a:pt x="1166937" y="868433"/>
                  <a:pt x="1179838" y="875540"/>
                  <a:pt x="1178405" y="882646"/>
                </a:cubicBezTo>
                <a:lnTo>
                  <a:pt x="1159768" y="859905"/>
                </a:lnTo>
                <a:lnTo>
                  <a:pt x="1159768" y="862748"/>
                </a:lnTo>
                <a:cubicBezTo>
                  <a:pt x="1158335" y="859905"/>
                  <a:pt x="1155468" y="855641"/>
                  <a:pt x="1152601" y="857062"/>
                </a:cubicBezTo>
                <a:lnTo>
                  <a:pt x="1151636" y="862322"/>
                </a:lnTo>
                <a:lnTo>
                  <a:pt x="1144906" y="858145"/>
                </a:lnTo>
                <a:cubicBezTo>
                  <a:pt x="1142117" y="853564"/>
                  <a:pt x="1139833" y="848334"/>
                  <a:pt x="1135935" y="846802"/>
                </a:cubicBezTo>
                <a:lnTo>
                  <a:pt x="1125761" y="849836"/>
                </a:lnTo>
                <a:lnTo>
                  <a:pt x="1125362" y="849955"/>
                </a:lnTo>
                <a:lnTo>
                  <a:pt x="1121061" y="841427"/>
                </a:lnTo>
                <a:cubicBezTo>
                  <a:pt x="1119628" y="841427"/>
                  <a:pt x="1116761" y="844270"/>
                  <a:pt x="1118195" y="845691"/>
                </a:cubicBezTo>
                <a:lnTo>
                  <a:pt x="1113893" y="837163"/>
                </a:lnTo>
                <a:cubicBezTo>
                  <a:pt x="1106368" y="828635"/>
                  <a:pt x="1105292" y="839295"/>
                  <a:pt x="1102806" y="845758"/>
                </a:cubicBezTo>
                <a:lnTo>
                  <a:pt x="1101310" y="847690"/>
                </a:lnTo>
                <a:lnTo>
                  <a:pt x="1099558" y="849955"/>
                </a:lnTo>
                <a:cubicBezTo>
                  <a:pt x="1093823" y="849955"/>
                  <a:pt x="1089523" y="854219"/>
                  <a:pt x="1090956" y="857062"/>
                </a:cubicBezTo>
                <a:lnTo>
                  <a:pt x="1080922" y="842849"/>
                </a:lnTo>
                <a:cubicBezTo>
                  <a:pt x="1080922" y="828635"/>
                  <a:pt x="1062284" y="818685"/>
                  <a:pt x="1070886" y="798787"/>
                </a:cubicBezTo>
                <a:cubicBezTo>
                  <a:pt x="1066586" y="798787"/>
                  <a:pt x="1062284" y="800209"/>
                  <a:pt x="1062284" y="804473"/>
                </a:cubicBezTo>
                <a:cubicBezTo>
                  <a:pt x="1053683" y="798787"/>
                  <a:pt x="1057985" y="820108"/>
                  <a:pt x="1043649" y="810158"/>
                </a:cubicBezTo>
                <a:cubicBezTo>
                  <a:pt x="1042214" y="813001"/>
                  <a:pt x="1045081" y="813001"/>
                  <a:pt x="1046516" y="815844"/>
                </a:cubicBezTo>
                <a:cubicBezTo>
                  <a:pt x="1042214" y="814421"/>
                  <a:pt x="1040781" y="813001"/>
                  <a:pt x="1040781" y="810158"/>
                </a:cubicBezTo>
                <a:cubicBezTo>
                  <a:pt x="1040781" y="813001"/>
                  <a:pt x="1039347" y="814421"/>
                  <a:pt x="1036480" y="817265"/>
                </a:cubicBezTo>
                <a:cubicBezTo>
                  <a:pt x="1039347" y="810158"/>
                  <a:pt x="1032180" y="808737"/>
                  <a:pt x="1027879" y="808737"/>
                </a:cubicBezTo>
                <a:lnTo>
                  <a:pt x="1027879" y="822951"/>
                </a:lnTo>
                <a:cubicBezTo>
                  <a:pt x="1026446" y="815844"/>
                  <a:pt x="1025011" y="813001"/>
                  <a:pt x="1017844" y="811580"/>
                </a:cubicBezTo>
                <a:lnTo>
                  <a:pt x="1013543" y="820108"/>
                </a:lnTo>
                <a:cubicBezTo>
                  <a:pt x="1003508" y="813001"/>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5"/>
                  <a:pt x="974837" y="825792"/>
                  <a:pt x="969102" y="828635"/>
                </a:cubicBezTo>
                <a:lnTo>
                  <a:pt x="977702" y="832899"/>
                </a:lnTo>
                <a:cubicBezTo>
                  <a:pt x="974837" y="834320"/>
                  <a:pt x="969102" y="835742"/>
                  <a:pt x="969102" y="838584"/>
                </a:cubicBezTo>
                <a:cubicBezTo>
                  <a:pt x="970535" y="840006"/>
                  <a:pt x="971969" y="840006"/>
                  <a:pt x="973402" y="840006"/>
                </a:cubicBezTo>
                <a:cubicBezTo>
                  <a:pt x="963367" y="845691"/>
                  <a:pt x="959067" y="854219"/>
                  <a:pt x="954767" y="861326"/>
                </a:cubicBezTo>
                <a:cubicBezTo>
                  <a:pt x="960501" y="864169"/>
                  <a:pt x="964801" y="865589"/>
                  <a:pt x="969102" y="862748"/>
                </a:cubicBezTo>
                <a:cubicBezTo>
                  <a:pt x="973402" y="874117"/>
                  <a:pt x="947598" y="876960"/>
                  <a:pt x="944731" y="889752"/>
                </a:cubicBezTo>
                <a:lnTo>
                  <a:pt x="949031" y="891174"/>
                </a:lnTo>
                <a:lnTo>
                  <a:pt x="938996" y="894017"/>
                </a:lnTo>
                <a:cubicBezTo>
                  <a:pt x="943298" y="894017"/>
                  <a:pt x="944731" y="896859"/>
                  <a:pt x="949031" y="898281"/>
                </a:cubicBezTo>
                <a:cubicBezTo>
                  <a:pt x="944731" y="909651"/>
                  <a:pt x="937564" y="922444"/>
                  <a:pt x="917493" y="919601"/>
                </a:cubicBezTo>
                <a:cubicBezTo>
                  <a:pt x="923228" y="918180"/>
                  <a:pt x="924661" y="929549"/>
                  <a:pt x="934695" y="926708"/>
                </a:cubicBezTo>
                <a:cubicBezTo>
                  <a:pt x="917493" y="930971"/>
                  <a:pt x="913192" y="946606"/>
                  <a:pt x="903158" y="956555"/>
                </a:cubicBezTo>
                <a:lnTo>
                  <a:pt x="895989" y="959398"/>
                </a:lnTo>
                <a:lnTo>
                  <a:pt x="897423" y="960819"/>
                </a:lnTo>
                <a:lnTo>
                  <a:pt x="901723" y="959398"/>
                </a:lnTo>
                <a:cubicBezTo>
                  <a:pt x="897423" y="963662"/>
                  <a:pt x="893122" y="966505"/>
                  <a:pt x="885955" y="967925"/>
                </a:cubicBezTo>
                <a:cubicBezTo>
                  <a:pt x="888822" y="969346"/>
                  <a:pt x="895989" y="975032"/>
                  <a:pt x="897423" y="979296"/>
                </a:cubicBezTo>
                <a:cubicBezTo>
                  <a:pt x="887387" y="973612"/>
                  <a:pt x="900290" y="997774"/>
                  <a:pt x="884520" y="997774"/>
                </a:cubicBezTo>
                <a:cubicBezTo>
                  <a:pt x="887387" y="1000616"/>
                  <a:pt x="887387" y="996352"/>
                  <a:pt x="890255" y="1000616"/>
                </a:cubicBezTo>
                <a:cubicBezTo>
                  <a:pt x="881653" y="1014830"/>
                  <a:pt x="855849" y="1029044"/>
                  <a:pt x="854416" y="1050363"/>
                </a:cubicBezTo>
                <a:cubicBezTo>
                  <a:pt x="832911" y="1040413"/>
                  <a:pt x="830044" y="1057470"/>
                  <a:pt x="815708" y="1061734"/>
                </a:cubicBezTo>
                <a:cubicBezTo>
                  <a:pt x="827177" y="1071682"/>
                  <a:pt x="825744" y="1060311"/>
                  <a:pt x="835778" y="1063155"/>
                </a:cubicBezTo>
                <a:cubicBezTo>
                  <a:pt x="830044" y="1065998"/>
                  <a:pt x="848681" y="1071682"/>
                  <a:pt x="834346" y="1075946"/>
                </a:cubicBezTo>
                <a:cubicBezTo>
                  <a:pt x="837213" y="1077368"/>
                  <a:pt x="837213" y="1077368"/>
                  <a:pt x="838646" y="1077368"/>
                </a:cubicBezTo>
                <a:cubicBezTo>
                  <a:pt x="834346" y="1080212"/>
                  <a:pt x="825744" y="1068841"/>
                  <a:pt x="824310" y="1077368"/>
                </a:cubicBezTo>
                <a:lnTo>
                  <a:pt x="832911" y="1083053"/>
                </a:lnTo>
                <a:lnTo>
                  <a:pt x="818575" y="1081632"/>
                </a:lnTo>
                <a:cubicBezTo>
                  <a:pt x="814275" y="1100110"/>
                  <a:pt x="799940" y="1110059"/>
                  <a:pt x="799940" y="1129957"/>
                </a:cubicBezTo>
                <a:cubicBezTo>
                  <a:pt x="798505" y="1129957"/>
                  <a:pt x="794205" y="1127114"/>
                  <a:pt x="792771" y="1124273"/>
                </a:cubicBezTo>
                <a:cubicBezTo>
                  <a:pt x="789904" y="1131378"/>
                  <a:pt x="771268" y="1129957"/>
                  <a:pt x="775568" y="1142749"/>
                </a:cubicBezTo>
                <a:lnTo>
                  <a:pt x="779869" y="1142749"/>
                </a:lnTo>
                <a:cubicBezTo>
                  <a:pt x="779869" y="1152699"/>
                  <a:pt x="774135" y="1152699"/>
                  <a:pt x="766966" y="1154120"/>
                </a:cubicBezTo>
                <a:lnTo>
                  <a:pt x="738295" y="1161227"/>
                </a:lnTo>
                <a:cubicBezTo>
                  <a:pt x="735428" y="1154120"/>
                  <a:pt x="733995" y="1147013"/>
                  <a:pt x="729693" y="1139907"/>
                </a:cubicBezTo>
                <a:cubicBezTo>
                  <a:pt x="731128" y="1141328"/>
                  <a:pt x="732560"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0" y="1132800"/>
                </a:lnTo>
                <a:cubicBezTo>
                  <a:pt x="732560" y="1131378"/>
                  <a:pt x="731128" y="1129957"/>
                  <a:pt x="731128" y="1128536"/>
                </a:cubicBezTo>
                <a:lnTo>
                  <a:pt x="754065" y="1122850"/>
                </a:lnTo>
                <a:cubicBezTo>
                  <a:pt x="752631" y="1122850"/>
                  <a:pt x="751198" y="1121429"/>
                  <a:pt x="749763" y="1118586"/>
                </a:cubicBezTo>
                <a:cubicBezTo>
                  <a:pt x="752631" y="1104374"/>
                  <a:pt x="765534" y="1118586"/>
                  <a:pt x="781302" y="1112902"/>
                </a:cubicBezTo>
                <a:lnTo>
                  <a:pt x="784169" y="1117166"/>
                </a:lnTo>
                <a:cubicBezTo>
                  <a:pt x="787037" y="1114323"/>
                  <a:pt x="799940" y="1118586"/>
                  <a:pt x="795638" y="1108638"/>
                </a:cubicBezTo>
                <a:lnTo>
                  <a:pt x="787685" y="1107095"/>
                </a:lnTo>
                <a:lnTo>
                  <a:pt x="792771" y="1101531"/>
                </a:lnTo>
                <a:cubicBezTo>
                  <a:pt x="781302" y="1098688"/>
                  <a:pt x="771268" y="1105795"/>
                  <a:pt x="768401" y="1111479"/>
                </a:cubicBezTo>
                <a:cubicBezTo>
                  <a:pt x="766966" y="1110059"/>
                  <a:pt x="762666" y="1107216"/>
                  <a:pt x="758365" y="1105795"/>
                </a:cubicBezTo>
                <a:cubicBezTo>
                  <a:pt x="767684" y="1099399"/>
                  <a:pt x="778077" y="1093358"/>
                  <a:pt x="786679" y="1086252"/>
                </a:cubicBezTo>
                <a:lnTo>
                  <a:pt x="801661" y="1064121"/>
                </a:lnTo>
                <a:lnTo>
                  <a:pt x="797967" y="1067241"/>
                </a:lnTo>
                <a:cubicBezTo>
                  <a:pt x="794921" y="1067774"/>
                  <a:pt x="791337" y="1068129"/>
                  <a:pt x="789903" y="1070261"/>
                </a:cubicBezTo>
                <a:cubicBezTo>
                  <a:pt x="791336" y="1067420"/>
                  <a:pt x="794205" y="1065997"/>
                  <a:pt x="787036" y="1063155"/>
                </a:cubicBezTo>
                <a:lnTo>
                  <a:pt x="802315" y="1063155"/>
                </a:lnTo>
                <a:lnTo>
                  <a:pt x="804240" y="1060311"/>
                </a:lnTo>
                <a:cubicBezTo>
                  <a:pt x="785604" y="1061734"/>
                  <a:pt x="807107" y="1056048"/>
                  <a:pt x="791338" y="1050363"/>
                </a:cubicBezTo>
                <a:cubicBezTo>
                  <a:pt x="801372" y="1054627"/>
                  <a:pt x="795638" y="1044678"/>
                  <a:pt x="802807" y="1041835"/>
                </a:cubicBezTo>
                <a:cubicBezTo>
                  <a:pt x="792771" y="1034728"/>
                  <a:pt x="788471" y="1047520"/>
                  <a:pt x="784169" y="1038992"/>
                </a:cubicBezTo>
                <a:cubicBezTo>
                  <a:pt x="792771" y="1030464"/>
                  <a:pt x="818575" y="1029044"/>
                  <a:pt x="821443" y="1014830"/>
                </a:cubicBezTo>
                <a:cubicBezTo>
                  <a:pt x="817143" y="1013409"/>
                  <a:pt x="815708" y="1016250"/>
                  <a:pt x="812841" y="1014830"/>
                </a:cubicBezTo>
                <a:cubicBezTo>
                  <a:pt x="820010" y="1009145"/>
                  <a:pt x="850114" y="1011987"/>
                  <a:pt x="837213" y="997774"/>
                </a:cubicBezTo>
                <a:cubicBezTo>
                  <a:pt x="828611" y="997774"/>
                  <a:pt x="820010" y="997774"/>
                  <a:pt x="811408" y="999195"/>
                </a:cubicBezTo>
                <a:cubicBezTo>
                  <a:pt x="811408" y="997774"/>
                  <a:pt x="811408" y="996352"/>
                  <a:pt x="809974" y="992088"/>
                </a:cubicBezTo>
                <a:lnTo>
                  <a:pt x="799940" y="990667"/>
                </a:lnTo>
                <a:cubicBezTo>
                  <a:pt x="804240" y="979296"/>
                  <a:pt x="821443" y="992088"/>
                  <a:pt x="834346" y="992088"/>
                </a:cubicBezTo>
                <a:lnTo>
                  <a:pt x="827177" y="980717"/>
                </a:lnTo>
                <a:cubicBezTo>
                  <a:pt x="825744" y="966505"/>
                  <a:pt x="838646" y="959398"/>
                  <a:pt x="857283" y="960819"/>
                </a:cubicBezTo>
                <a:cubicBezTo>
                  <a:pt x="858716" y="957977"/>
                  <a:pt x="863017" y="949449"/>
                  <a:pt x="851549" y="948027"/>
                </a:cubicBezTo>
                <a:cubicBezTo>
                  <a:pt x="835778" y="945184"/>
                  <a:pt x="824310" y="943763"/>
                  <a:pt x="818575" y="953713"/>
                </a:cubicBezTo>
                <a:cubicBezTo>
                  <a:pt x="827177" y="960819"/>
                  <a:pt x="834346" y="950870"/>
                  <a:pt x="832911" y="955134"/>
                </a:cubicBezTo>
                <a:cubicBezTo>
                  <a:pt x="828611" y="957977"/>
                  <a:pt x="831478" y="970769"/>
                  <a:pt x="821443" y="969346"/>
                </a:cubicBezTo>
                <a:lnTo>
                  <a:pt x="828611" y="957977"/>
                </a:lnTo>
                <a:cubicBezTo>
                  <a:pt x="814275" y="950870"/>
                  <a:pt x="825744" y="962241"/>
                  <a:pt x="817143" y="960819"/>
                </a:cubicBezTo>
                <a:cubicBezTo>
                  <a:pt x="807107" y="952291"/>
                  <a:pt x="824310" y="952291"/>
                  <a:pt x="820010" y="943763"/>
                </a:cubicBezTo>
                <a:lnTo>
                  <a:pt x="818575" y="943763"/>
                </a:lnTo>
                <a:cubicBezTo>
                  <a:pt x="827177" y="935235"/>
                  <a:pt x="822877" y="935235"/>
                  <a:pt x="834346" y="929549"/>
                </a:cubicBezTo>
                <a:cubicBezTo>
                  <a:pt x="847247" y="935235"/>
                  <a:pt x="840080" y="936656"/>
                  <a:pt x="842947" y="943763"/>
                </a:cubicBezTo>
                <a:cubicBezTo>
                  <a:pt x="851549" y="928128"/>
                  <a:pt x="887387" y="921021"/>
                  <a:pt x="873052" y="894017"/>
                </a:cubicBezTo>
                <a:lnTo>
                  <a:pt x="857283" y="896859"/>
                </a:lnTo>
                <a:cubicBezTo>
                  <a:pt x="858716" y="889752"/>
                  <a:pt x="875919" y="886910"/>
                  <a:pt x="858716" y="878383"/>
                </a:cubicBezTo>
                <a:cubicBezTo>
                  <a:pt x="860150" y="886910"/>
                  <a:pt x="851549" y="879803"/>
                  <a:pt x="847247" y="881224"/>
                </a:cubicBezTo>
                <a:lnTo>
                  <a:pt x="848681" y="881224"/>
                </a:lnTo>
                <a:cubicBezTo>
                  <a:pt x="847247" y="881224"/>
                  <a:pt x="844380" y="882646"/>
                  <a:pt x="842947" y="879803"/>
                </a:cubicBezTo>
                <a:cubicBezTo>
                  <a:pt x="854416" y="879803"/>
                  <a:pt x="861583" y="874117"/>
                  <a:pt x="870184" y="871276"/>
                </a:cubicBezTo>
                <a:cubicBezTo>
                  <a:pt x="864450" y="872696"/>
                  <a:pt x="861583" y="864169"/>
                  <a:pt x="860150" y="862748"/>
                </a:cubicBezTo>
                <a:cubicBezTo>
                  <a:pt x="864450" y="859905"/>
                  <a:pt x="867317" y="867012"/>
                  <a:pt x="871619" y="869853"/>
                </a:cubicBezTo>
                <a:cubicBezTo>
                  <a:pt x="873052" y="868433"/>
                  <a:pt x="884520" y="868433"/>
                  <a:pt x="877353" y="861326"/>
                </a:cubicBezTo>
                <a:cubicBezTo>
                  <a:pt x="873052" y="852798"/>
                  <a:pt x="867317" y="861326"/>
                  <a:pt x="860150" y="859905"/>
                </a:cubicBezTo>
                <a:lnTo>
                  <a:pt x="881653" y="849955"/>
                </a:lnTo>
                <a:lnTo>
                  <a:pt x="878786" y="849955"/>
                </a:lnTo>
                <a:cubicBezTo>
                  <a:pt x="883087"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7" y="818685"/>
                </a:cubicBezTo>
                <a:lnTo>
                  <a:pt x="895989" y="817265"/>
                </a:lnTo>
                <a:cubicBezTo>
                  <a:pt x="906025" y="811580"/>
                  <a:pt x="884520" y="808737"/>
                  <a:pt x="883087" y="804473"/>
                </a:cubicBezTo>
                <a:cubicBezTo>
                  <a:pt x="883087" y="801630"/>
                  <a:pt x="878786" y="795945"/>
                  <a:pt x="875919" y="797366"/>
                </a:cubicBezTo>
                <a:lnTo>
                  <a:pt x="888822" y="791681"/>
                </a:lnTo>
                <a:cubicBezTo>
                  <a:pt x="901723" y="794523"/>
                  <a:pt x="911759" y="781731"/>
                  <a:pt x="930395" y="791681"/>
                </a:cubicBezTo>
                <a:cubicBezTo>
                  <a:pt x="930395" y="788838"/>
                  <a:pt x="927528" y="784574"/>
                  <a:pt x="924661" y="784574"/>
                </a:cubicBezTo>
                <a:cubicBezTo>
                  <a:pt x="927528" y="781731"/>
                  <a:pt x="924661" y="780310"/>
                  <a:pt x="921793" y="778888"/>
                </a:cubicBezTo>
                <a:lnTo>
                  <a:pt x="913192" y="778888"/>
                </a:lnTo>
                <a:cubicBezTo>
                  <a:pt x="914626" y="778888"/>
                  <a:pt x="916059" y="777467"/>
                  <a:pt x="916059" y="776047"/>
                </a:cubicBezTo>
                <a:cubicBezTo>
                  <a:pt x="916059" y="776047"/>
                  <a:pt x="916059" y="774624"/>
                  <a:pt x="916059" y="773203"/>
                </a:cubicBezTo>
                <a:cubicBezTo>
                  <a:pt x="916059" y="771783"/>
                  <a:pt x="916059" y="771783"/>
                  <a:pt x="916059" y="770360"/>
                </a:cubicBezTo>
                <a:lnTo>
                  <a:pt x="911759" y="771783"/>
                </a:lnTo>
                <a:lnTo>
                  <a:pt x="908892" y="776047"/>
                </a:lnTo>
                <a:cubicBezTo>
                  <a:pt x="917493" y="751884"/>
                  <a:pt x="871619" y="780310"/>
                  <a:pt x="874486" y="749041"/>
                </a:cubicBezTo>
                <a:cubicBezTo>
                  <a:pt x="878786" y="753305"/>
                  <a:pt x="887387" y="746198"/>
                  <a:pt x="884520" y="760412"/>
                </a:cubicBezTo>
                <a:cubicBezTo>
                  <a:pt x="897423" y="758990"/>
                  <a:pt x="890255" y="741934"/>
                  <a:pt x="898856" y="736249"/>
                </a:cubicBezTo>
                <a:cubicBezTo>
                  <a:pt x="887387" y="720615"/>
                  <a:pt x="857283" y="724879"/>
                  <a:pt x="847247" y="700716"/>
                </a:cubicBezTo>
                <a:cubicBezTo>
                  <a:pt x="847247" y="704980"/>
                  <a:pt x="849039" y="707823"/>
                  <a:pt x="850473" y="710843"/>
                </a:cubicBezTo>
                <a:lnTo>
                  <a:pt x="850774" y="713968"/>
                </a:lnTo>
                <a:lnTo>
                  <a:pt x="845814" y="707822"/>
                </a:lnTo>
                <a:lnTo>
                  <a:pt x="844380" y="709244"/>
                </a:lnTo>
                <a:lnTo>
                  <a:pt x="850810" y="714342"/>
                </a:lnTo>
                <a:lnTo>
                  <a:pt x="851549" y="722035"/>
                </a:lnTo>
                <a:cubicBezTo>
                  <a:pt x="837213" y="720615"/>
                  <a:pt x="831478" y="692188"/>
                  <a:pt x="820010" y="677974"/>
                </a:cubicBezTo>
                <a:lnTo>
                  <a:pt x="817143" y="692188"/>
                </a:lnTo>
                <a:cubicBezTo>
                  <a:pt x="809974" y="676554"/>
                  <a:pt x="809974" y="695030"/>
                  <a:pt x="798505" y="685081"/>
                </a:cubicBezTo>
                <a:cubicBezTo>
                  <a:pt x="799940" y="683659"/>
                  <a:pt x="802807" y="680818"/>
                  <a:pt x="799940" y="679395"/>
                </a:cubicBezTo>
                <a:cubicBezTo>
                  <a:pt x="788471" y="675131"/>
                  <a:pt x="794205" y="689345"/>
                  <a:pt x="785604" y="689345"/>
                </a:cubicBezTo>
                <a:cubicBezTo>
                  <a:pt x="781302" y="665183"/>
                  <a:pt x="774135" y="699294"/>
                  <a:pt x="761232" y="682238"/>
                </a:cubicBezTo>
                <a:lnTo>
                  <a:pt x="761232" y="686502"/>
                </a:lnTo>
                <a:cubicBezTo>
                  <a:pt x="756215" y="680106"/>
                  <a:pt x="747614" y="679396"/>
                  <a:pt x="738295" y="679751"/>
                </a:cubicBezTo>
                <a:lnTo>
                  <a:pt x="718708" y="679495"/>
                </a:lnTo>
                <a:lnTo>
                  <a:pt x="722951" y="678396"/>
                </a:lnTo>
                <a:cubicBezTo>
                  <a:pt x="724407" y="677352"/>
                  <a:pt x="725751" y="675486"/>
                  <a:pt x="726826" y="672288"/>
                </a:cubicBezTo>
                <a:lnTo>
                  <a:pt x="709623" y="660919"/>
                </a:lnTo>
                <a:cubicBezTo>
                  <a:pt x="706756" y="663761"/>
                  <a:pt x="699589" y="660919"/>
                  <a:pt x="701022" y="669447"/>
                </a:cubicBezTo>
                <a:cubicBezTo>
                  <a:pt x="702456" y="672288"/>
                  <a:pt x="706756" y="670867"/>
                  <a:pt x="708190" y="670867"/>
                </a:cubicBezTo>
                <a:lnTo>
                  <a:pt x="703889" y="675131"/>
                </a:lnTo>
                <a:cubicBezTo>
                  <a:pt x="689553" y="660919"/>
                  <a:pt x="712490" y="658076"/>
                  <a:pt x="716792" y="646705"/>
                </a:cubicBezTo>
                <a:cubicBezTo>
                  <a:pt x="705323" y="646705"/>
                  <a:pt x="706756" y="635334"/>
                  <a:pt x="701022" y="632491"/>
                </a:cubicBezTo>
                <a:cubicBezTo>
                  <a:pt x="692420" y="642441"/>
                  <a:pt x="706756" y="649548"/>
                  <a:pt x="693855"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2" y="645284"/>
                  <a:pt x="616441" y="618279"/>
                  <a:pt x="606405" y="619699"/>
                </a:cubicBezTo>
                <a:cubicBezTo>
                  <a:pt x="604972" y="623963"/>
                  <a:pt x="606405" y="626806"/>
                  <a:pt x="606405" y="631070"/>
                </a:cubicBezTo>
                <a:cubicBezTo>
                  <a:pt x="587769" y="631070"/>
                  <a:pt x="589202" y="596958"/>
                  <a:pt x="567698" y="604065"/>
                </a:cubicBezTo>
                <a:cubicBezTo>
                  <a:pt x="567698" y="605487"/>
                  <a:pt x="567698" y="608329"/>
                  <a:pt x="569132" y="608329"/>
                </a:cubicBezTo>
                <a:cubicBezTo>
                  <a:pt x="569132" y="611172"/>
                  <a:pt x="566265" y="609751"/>
                  <a:pt x="561965" y="602644"/>
                </a:cubicBezTo>
                <a:lnTo>
                  <a:pt x="570566" y="596958"/>
                </a:lnTo>
                <a:cubicBezTo>
                  <a:pt x="569132" y="569953"/>
                  <a:pt x="543328" y="599801"/>
                  <a:pt x="531859" y="589852"/>
                </a:cubicBezTo>
                <a:cubicBezTo>
                  <a:pt x="531859" y="594116"/>
                  <a:pt x="541895" y="598380"/>
                  <a:pt x="534726" y="602644"/>
                </a:cubicBezTo>
                <a:cubicBezTo>
                  <a:pt x="526125" y="599801"/>
                  <a:pt x="533293" y="574217"/>
                  <a:pt x="518957" y="584166"/>
                </a:cubicBezTo>
                <a:cubicBezTo>
                  <a:pt x="523257" y="588430"/>
                  <a:pt x="518957" y="599801"/>
                  <a:pt x="523257" y="604065"/>
                </a:cubicBezTo>
                <a:cubicBezTo>
                  <a:pt x="516090" y="604065"/>
                  <a:pt x="508922" y="609751"/>
                  <a:pt x="508922" y="599801"/>
                </a:cubicBezTo>
                <a:lnTo>
                  <a:pt x="505236" y="605893"/>
                </a:lnTo>
                <a:lnTo>
                  <a:pt x="504622" y="606908"/>
                </a:lnTo>
                <a:cubicBezTo>
                  <a:pt x="501754" y="598380"/>
                  <a:pt x="493153" y="602644"/>
                  <a:pt x="488851" y="604065"/>
                </a:cubicBezTo>
                <a:lnTo>
                  <a:pt x="488851" y="608329"/>
                </a:lnTo>
                <a:cubicBezTo>
                  <a:pt x="484551" y="582745"/>
                  <a:pt x="474516" y="605487"/>
                  <a:pt x="464481" y="602644"/>
                </a:cubicBezTo>
                <a:lnTo>
                  <a:pt x="465914" y="609751"/>
                </a:lnTo>
                <a:cubicBezTo>
                  <a:pt x="463047" y="606908"/>
                  <a:pt x="455880" y="596958"/>
                  <a:pt x="447278" y="606908"/>
                </a:cubicBezTo>
                <a:lnTo>
                  <a:pt x="450145" y="615436"/>
                </a:lnTo>
                <a:cubicBezTo>
                  <a:pt x="444411" y="608329"/>
                  <a:pt x="432942" y="621122"/>
                  <a:pt x="427208" y="608329"/>
                </a:cubicBezTo>
                <a:cubicBezTo>
                  <a:pt x="424341" y="611172"/>
                  <a:pt x="432942" y="623963"/>
                  <a:pt x="422907" y="625386"/>
                </a:cubicBezTo>
                <a:cubicBezTo>
                  <a:pt x="420039" y="619699"/>
                  <a:pt x="411438" y="614015"/>
                  <a:pt x="410005" y="622543"/>
                </a:cubicBezTo>
                <a:cubicBezTo>
                  <a:pt x="410005" y="626806"/>
                  <a:pt x="411438" y="631070"/>
                  <a:pt x="414305" y="626806"/>
                </a:cubicBezTo>
                <a:cubicBezTo>
                  <a:pt x="415739" y="625386"/>
                  <a:pt x="415739" y="625386"/>
                  <a:pt x="414305" y="622543"/>
                </a:cubicBezTo>
                <a:lnTo>
                  <a:pt x="417172" y="628227"/>
                </a:lnTo>
                <a:cubicBezTo>
                  <a:pt x="411438" y="633913"/>
                  <a:pt x="411438" y="622543"/>
                  <a:pt x="404271" y="626806"/>
                </a:cubicBezTo>
                <a:cubicBezTo>
                  <a:pt x="402836" y="632491"/>
                  <a:pt x="407138" y="635334"/>
                  <a:pt x="408571" y="639598"/>
                </a:cubicBezTo>
                <a:cubicBezTo>
                  <a:pt x="399969" y="635334"/>
                  <a:pt x="389935" y="631070"/>
                  <a:pt x="379899" y="628227"/>
                </a:cubicBezTo>
                <a:cubicBezTo>
                  <a:pt x="378466" y="622543"/>
                  <a:pt x="381333"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7"/>
                  <a:pt x="385633" y="568531"/>
                </a:cubicBezTo>
                <a:cubicBezTo>
                  <a:pt x="388501" y="562847"/>
                  <a:pt x="392802" y="558583"/>
                  <a:pt x="382766" y="554319"/>
                </a:cubicBezTo>
                <a:cubicBezTo>
                  <a:pt x="387068" y="554319"/>
                  <a:pt x="394235" y="560003"/>
                  <a:pt x="397102" y="565690"/>
                </a:cubicBezTo>
                <a:cubicBezTo>
                  <a:pt x="405704" y="568531"/>
                  <a:pt x="402836" y="561424"/>
                  <a:pt x="405704" y="557160"/>
                </a:cubicBezTo>
                <a:lnTo>
                  <a:pt x="391368" y="548633"/>
                </a:lnTo>
                <a:cubicBezTo>
                  <a:pt x="412872" y="550055"/>
                  <a:pt x="388501" y="537262"/>
                  <a:pt x="402836" y="528734"/>
                </a:cubicBezTo>
                <a:cubicBezTo>
                  <a:pt x="411438" y="530156"/>
                  <a:pt x="418607" y="524470"/>
                  <a:pt x="424341" y="517363"/>
                </a:cubicBezTo>
                <a:cubicBezTo>
                  <a:pt x="430075" y="510258"/>
                  <a:pt x="435810" y="501728"/>
                  <a:pt x="440110" y="501728"/>
                </a:cubicBezTo>
                <a:cubicBezTo>
                  <a:pt x="460180" y="504572"/>
                  <a:pt x="432942" y="513099"/>
                  <a:pt x="444411" y="520206"/>
                </a:cubicBezTo>
                <a:cubicBezTo>
                  <a:pt x="454445" y="521627"/>
                  <a:pt x="448711" y="513099"/>
                  <a:pt x="455880" y="510258"/>
                </a:cubicBezTo>
                <a:lnTo>
                  <a:pt x="458747" y="524470"/>
                </a:lnTo>
                <a:cubicBezTo>
                  <a:pt x="468781" y="528734"/>
                  <a:pt x="460180" y="511679"/>
                  <a:pt x="465914" y="517363"/>
                </a:cubicBezTo>
                <a:cubicBezTo>
                  <a:pt x="475950" y="508835"/>
                  <a:pt x="463047" y="511679"/>
                  <a:pt x="461614" y="500308"/>
                </a:cubicBezTo>
                <a:cubicBezTo>
                  <a:pt x="464481" y="503151"/>
                  <a:pt x="474516" y="510258"/>
                  <a:pt x="478817" y="504572"/>
                </a:cubicBezTo>
                <a:cubicBezTo>
                  <a:pt x="478817" y="500308"/>
                  <a:pt x="465914" y="498887"/>
                  <a:pt x="474516" y="497465"/>
                </a:cubicBezTo>
                <a:cubicBezTo>
                  <a:pt x="503187" y="508835"/>
                  <a:pt x="513223" y="494623"/>
                  <a:pt x="539026" y="501728"/>
                </a:cubicBezTo>
                <a:lnTo>
                  <a:pt x="539026" y="494623"/>
                </a:lnTo>
                <a:cubicBezTo>
                  <a:pt x="541895" y="497465"/>
                  <a:pt x="543328" y="500308"/>
                  <a:pt x="546195" y="498887"/>
                </a:cubicBezTo>
                <a:lnTo>
                  <a:pt x="546195" y="493201"/>
                </a:lnTo>
                <a:cubicBezTo>
                  <a:pt x="550496" y="494623"/>
                  <a:pt x="573434" y="510258"/>
                  <a:pt x="590637" y="513099"/>
                </a:cubicBezTo>
                <a:lnTo>
                  <a:pt x="584902" y="501728"/>
                </a:lnTo>
                <a:lnTo>
                  <a:pt x="596371" y="515942"/>
                </a:lnTo>
                <a:lnTo>
                  <a:pt x="599238" y="503151"/>
                </a:lnTo>
                <a:cubicBezTo>
                  <a:pt x="600671" y="517363"/>
                  <a:pt x="620741" y="514522"/>
                  <a:pt x="632210" y="523049"/>
                </a:cubicBezTo>
                <a:lnTo>
                  <a:pt x="635077" y="515942"/>
                </a:lnTo>
                <a:lnTo>
                  <a:pt x="640811" y="523049"/>
                </a:lnTo>
                <a:lnTo>
                  <a:pt x="639378" y="517363"/>
                </a:lnTo>
                <a:cubicBezTo>
                  <a:pt x="646546" y="521627"/>
                  <a:pt x="650847" y="537262"/>
                  <a:pt x="662316" y="534420"/>
                </a:cubicBezTo>
                <a:cubicBezTo>
                  <a:pt x="655147" y="534420"/>
                  <a:pt x="658014" y="523049"/>
                  <a:pt x="660881" y="517363"/>
                </a:cubicBezTo>
                <a:cubicBezTo>
                  <a:pt x="668050" y="525892"/>
                  <a:pt x="673784" y="532998"/>
                  <a:pt x="679519" y="540105"/>
                </a:cubicBezTo>
                <a:cubicBezTo>
                  <a:pt x="682386" y="534420"/>
                  <a:pt x="692420" y="537262"/>
                  <a:pt x="688120" y="528734"/>
                </a:cubicBezTo>
                <a:lnTo>
                  <a:pt x="693855" y="541526"/>
                </a:lnTo>
                <a:lnTo>
                  <a:pt x="695287" y="535841"/>
                </a:lnTo>
                <a:cubicBezTo>
                  <a:pt x="735428" y="540105"/>
                  <a:pt x="745463" y="595537"/>
                  <a:pt x="791338" y="584166"/>
                </a:cubicBezTo>
                <a:lnTo>
                  <a:pt x="791338" y="581324"/>
                </a:lnTo>
                <a:lnTo>
                  <a:pt x="805674" y="604065"/>
                </a:lnTo>
                <a:cubicBezTo>
                  <a:pt x="809974" y="604065"/>
                  <a:pt x="815708" y="594116"/>
                  <a:pt x="822877" y="592694"/>
                </a:cubicBezTo>
                <a:cubicBezTo>
                  <a:pt x="814275" y="602644"/>
                  <a:pt x="832911" y="598380"/>
                  <a:pt x="832911" y="609751"/>
                </a:cubicBezTo>
                <a:cubicBezTo>
                  <a:pt x="840080" y="606908"/>
                  <a:pt x="837213" y="601223"/>
                  <a:pt x="837213" y="596958"/>
                </a:cubicBezTo>
                <a:cubicBezTo>
                  <a:pt x="861583" y="595537"/>
                  <a:pt x="868752" y="619699"/>
                  <a:pt x="893122" y="621122"/>
                </a:cubicBezTo>
                <a:cubicBezTo>
                  <a:pt x="865884" y="628227"/>
                  <a:pt x="867317" y="623963"/>
                  <a:pt x="850114" y="623963"/>
                </a:cubicBezTo>
                <a:cubicBezTo>
                  <a:pt x="864450" y="638177"/>
                  <a:pt x="871619" y="628227"/>
                  <a:pt x="888822" y="639598"/>
                </a:cubicBezTo>
                <a:lnTo>
                  <a:pt x="883087" y="631070"/>
                </a:lnTo>
                <a:cubicBezTo>
                  <a:pt x="898856" y="619699"/>
                  <a:pt x="906025" y="652390"/>
                  <a:pt x="917493" y="635334"/>
                </a:cubicBezTo>
                <a:cubicBezTo>
                  <a:pt x="927528" y="643862"/>
                  <a:pt x="928962" y="665183"/>
                  <a:pt x="943298" y="668024"/>
                </a:cubicBezTo>
                <a:lnTo>
                  <a:pt x="943298" y="649548"/>
                </a:lnTo>
                <a:lnTo>
                  <a:pt x="953332" y="653812"/>
                </a:lnTo>
                <a:cubicBezTo>
                  <a:pt x="954767" y="653812"/>
                  <a:pt x="956199" y="653812"/>
                  <a:pt x="959067" y="653812"/>
                </a:cubicBezTo>
                <a:cubicBezTo>
                  <a:pt x="960501" y="653812"/>
                  <a:pt x="960501" y="653812"/>
                  <a:pt x="961934" y="653812"/>
                </a:cubicBezTo>
                <a:cubicBezTo>
                  <a:pt x="960501" y="656655"/>
                  <a:pt x="961934" y="659497"/>
                  <a:pt x="960501" y="660919"/>
                </a:cubicBezTo>
                <a:cubicBezTo>
                  <a:pt x="960501" y="662340"/>
                  <a:pt x="959067" y="663761"/>
                  <a:pt x="959067" y="665183"/>
                </a:cubicBezTo>
                <a:cubicBezTo>
                  <a:pt x="959067" y="663761"/>
                  <a:pt x="959067" y="663761"/>
                  <a:pt x="959067" y="662340"/>
                </a:cubicBezTo>
                <a:cubicBezTo>
                  <a:pt x="957634" y="662340"/>
                  <a:pt x="956199" y="662340"/>
                  <a:pt x="953332" y="660919"/>
                </a:cubicBezTo>
                <a:lnTo>
                  <a:pt x="953332" y="662340"/>
                </a:lnTo>
                <a:cubicBezTo>
                  <a:pt x="953332" y="663761"/>
                  <a:pt x="956199" y="665183"/>
                  <a:pt x="957634" y="666604"/>
                </a:cubicBezTo>
                <a:cubicBezTo>
                  <a:pt x="957634" y="666604"/>
                  <a:pt x="959067" y="665183"/>
                  <a:pt x="959067" y="665183"/>
                </a:cubicBezTo>
                <a:cubicBezTo>
                  <a:pt x="960501" y="666604"/>
                  <a:pt x="960501" y="666604"/>
                  <a:pt x="960501" y="668024"/>
                </a:cubicBezTo>
                <a:cubicBezTo>
                  <a:pt x="966235" y="670867"/>
                  <a:pt x="973402" y="670867"/>
                  <a:pt x="977702" y="675131"/>
                </a:cubicBezTo>
                <a:cubicBezTo>
                  <a:pt x="992038" y="668024"/>
                  <a:pt x="984871" y="645284"/>
                  <a:pt x="1007808" y="641020"/>
                </a:cubicBezTo>
                <a:cubicBezTo>
                  <a:pt x="1003507" y="640309"/>
                  <a:pt x="1000999" y="641375"/>
                  <a:pt x="998311" y="642086"/>
                </a:cubicBezTo>
                <a:lnTo>
                  <a:pt x="995167" y="641769"/>
                </a:lnTo>
                <a:lnTo>
                  <a:pt x="1000641" y="639598"/>
                </a:lnTo>
                <a:lnTo>
                  <a:pt x="999207" y="638177"/>
                </a:lnTo>
                <a:lnTo>
                  <a:pt x="994471" y="641699"/>
                </a:lnTo>
                <a:lnTo>
                  <a:pt x="987738" y="641020"/>
                </a:lnTo>
                <a:cubicBezTo>
                  <a:pt x="986305" y="629650"/>
                  <a:pt x="1013543" y="628227"/>
                  <a:pt x="1026446" y="622543"/>
                </a:cubicBezTo>
                <a:lnTo>
                  <a:pt x="1013543" y="618279"/>
                </a:lnTo>
                <a:cubicBezTo>
                  <a:pt x="1029313" y="614015"/>
                  <a:pt x="1010675" y="612593"/>
                  <a:pt x="1019277" y="605487"/>
                </a:cubicBezTo>
                <a:cubicBezTo>
                  <a:pt x="1020710" y="606908"/>
                  <a:pt x="1023579" y="611172"/>
                  <a:pt x="1025011" y="608329"/>
                </a:cubicBezTo>
                <a:cubicBezTo>
                  <a:pt x="1026446" y="601223"/>
                  <a:pt x="1014977" y="602644"/>
                  <a:pt x="1013543" y="596958"/>
                </a:cubicBezTo>
                <a:cubicBezTo>
                  <a:pt x="1037914" y="596958"/>
                  <a:pt x="1003508" y="587009"/>
                  <a:pt x="1019277" y="579902"/>
                </a:cubicBezTo>
                <a:lnTo>
                  <a:pt x="1014977" y="578481"/>
                </a:lnTo>
                <a:cubicBezTo>
                  <a:pt x="1020712" y="575638"/>
                  <a:pt x="1020712" y="569242"/>
                  <a:pt x="1019457" y="562135"/>
                </a:cubicBezTo>
                <a:lnTo>
                  <a:pt x="1017325" y="547713"/>
                </a:lnTo>
                <a:lnTo>
                  <a:pt x="1025011" y="554319"/>
                </a:lnTo>
                <a:lnTo>
                  <a:pt x="1029313" y="544369"/>
                </a:lnTo>
                <a:cubicBezTo>
                  <a:pt x="1027879"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1" y="542948"/>
                  <a:pt x="1030746" y="532998"/>
                </a:cubicBezTo>
                <a:cubicBezTo>
                  <a:pt x="1026446" y="527313"/>
                  <a:pt x="1040781" y="518785"/>
                  <a:pt x="1053683" y="518785"/>
                </a:cubicBezTo>
                <a:cubicBezTo>
                  <a:pt x="1030746" y="501728"/>
                  <a:pt x="1059417" y="491780"/>
                  <a:pt x="1039347" y="483252"/>
                </a:cubicBezTo>
                <a:cubicBezTo>
                  <a:pt x="1039347" y="483252"/>
                  <a:pt x="1047949" y="484673"/>
                  <a:pt x="1046516" y="480409"/>
                </a:cubicBezTo>
                <a:lnTo>
                  <a:pt x="1040781" y="480409"/>
                </a:lnTo>
                <a:cubicBezTo>
                  <a:pt x="1035046" y="467617"/>
                  <a:pt x="1063717" y="478988"/>
                  <a:pt x="1060852" y="471881"/>
                </a:cubicBezTo>
                <a:cubicBezTo>
                  <a:pt x="1056550" y="470459"/>
                  <a:pt x="1053683" y="471881"/>
                  <a:pt x="1049381" y="470459"/>
                </a:cubicBezTo>
                <a:cubicBezTo>
                  <a:pt x="1050816" y="457667"/>
                  <a:pt x="1082355" y="463354"/>
                  <a:pt x="1075187" y="446297"/>
                </a:cubicBezTo>
                <a:cubicBezTo>
                  <a:pt x="1073753" y="444876"/>
                  <a:pt x="1070886" y="444876"/>
                  <a:pt x="1070886" y="446297"/>
                </a:cubicBezTo>
                <a:cubicBezTo>
                  <a:pt x="1069453" y="446297"/>
                  <a:pt x="1069453" y="443455"/>
                  <a:pt x="1076620" y="442033"/>
                </a:cubicBezTo>
                <a:lnTo>
                  <a:pt x="1082355" y="449140"/>
                </a:lnTo>
                <a:cubicBezTo>
                  <a:pt x="1108159" y="453404"/>
                  <a:pt x="1079487" y="429241"/>
                  <a:pt x="1089523" y="422134"/>
                </a:cubicBezTo>
                <a:cubicBezTo>
                  <a:pt x="1085222" y="422134"/>
                  <a:pt x="1080922" y="427820"/>
                  <a:pt x="1076620" y="422134"/>
                </a:cubicBezTo>
                <a:cubicBezTo>
                  <a:pt x="1079487" y="416449"/>
                  <a:pt x="1103859" y="427820"/>
                  <a:pt x="1095258" y="415029"/>
                </a:cubicBezTo>
                <a:cubicBezTo>
                  <a:pt x="1090956" y="417870"/>
                  <a:pt x="1079487" y="410763"/>
                  <a:pt x="1075187" y="413606"/>
                </a:cubicBezTo>
                <a:cubicBezTo>
                  <a:pt x="1075187" y="407922"/>
                  <a:pt x="1069453" y="402236"/>
                  <a:pt x="1079487" y="403658"/>
                </a:cubicBezTo>
                <a:cubicBezTo>
                  <a:pt x="1079487" y="402236"/>
                  <a:pt x="1076620" y="400815"/>
                  <a:pt x="1073753" y="399394"/>
                </a:cubicBezTo>
                <a:cubicBezTo>
                  <a:pt x="1082355" y="399394"/>
                  <a:pt x="1079487" y="392287"/>
                  <a:pt x="1078053" y="388023"/>
                </a:cubicBezTo>
                <a:lnTo>
                  <a:pt x="1073753" y="386601"/>
                </a:lnTo>
                <a:cubicBezTo>
                  <a:pt x="1099558" y="389444"/>
                  <a:pt x="1079487" y="376652"/>
                  <a:pt x="1083789" y="369545"/>
                </a:cubicBezTo>
                <a:lnTo>
                  <a:pt x="1076620" y="368125"/>
                </a:lnTo>
                <a:cubicBezTo>
                  <a:pt x="1080922" y="365281"/>
                  <a:pt x="1090956" y="363861"/>
                  <a:pt x="1083789" y="353911"/>
                </a:cubicBezTo>
                <a:lnTo>
                  <a:pt x="1073753" y="353911"/>
                </a:lnTo>
                <a:cubicBezTo>
                  <a:pt x="1082355" y="351068"/>
                  <a:pt x="1072320" y="336855"/>
                  <a:pt x="1086656" y="338276"/>
                </a:cubicBezTo>
                <a:cubicBezTo>
                  <a:pt x="1085222" y="335433"/>
                  <a:pt x="1070886" y="336855"/>
                  <a:pt x="1072320" y="328327"/>
                </a:cubicBezTo>
                <a:cubicBezTo>
                  <a:pt x="1079487" y="328327"/>
                  <a:pt x="1086656" y="325484"/>
                  <a:pt x="1079487" y="319798"/>
                </a:cubicBezTo>
                <a:cubicBezTo>
                  <a:pt x="1075187" y="318377"/>
                  <a:pt x="1070886" y="316957"/>
                  <a:pt x="1073753" y="321220"/>
                </a:cubicBezTo>
                <a:cubicBezTo>
                  <a:pt x="1075187" y="322641"/>
                  <a:pt x="1075187" y="322641"/>
                  <a:pt x="1078053" y="322641"/>
                </a:cubicBezTo>
                <a:lnTo>
                  <a:pt x="1070886" y="322641"/>
                </a:lnTo>
                <a:cubicBezTo>
                  <a:pt x="1066586" y="314113"/>
                  <a:pt x="1078053" y="319798"/>
                  <a:pt x="1076620" y="312693"/>
                </a:cubicBezTo>
                <a:cubicBezTo>
                  <a:pt x="1072320" y="309850"/>
                  <a:pt x="1068019" y="312693"/>
                  <a:pt x="1063717" y="311270"/>
                </a:cubicBezTo>
                <a:close/>
                <a:moveTo>
                  <a:pt x="461537" y="282944"/>
                </a:moveTo>
                <a:lnTo>
                  <a:pt x="438676" y="295636"/>
                </a:lnTo>
                <a:lnTo>
                  <a:pt x="434815" y="297805"/>
                </a:lnTo>
                <a:lnTo>
                  <a:pt x="437243" y="295636"/>
                </a:lnTo>
                <a:cubicBezTo>
                  <a:pt x="442978" y="291372"/>
                  <a:pt x="449070" y="287464"/>
                  <a:pt x="454446" y="284799"/>
                </a:cubicBezTo>
                <a:close/>
                <a:moveTo>
                  <a:pt x="448532" y="276980"/>
                </a:moveTo>
                <a:cubicBezTo>
                  <a:pt x="451578" y="276092"/>
                  <a:pt x="453729" y="276447"/>
                  <a:pt x="455879" y="277157"/>
                </a:cubicBezTo>
                <a:cubicBezTo>
                  <a:pt x="448710" y="281421"/>
                  <a:pt x="441542" y="282844"/>
                  <a:pt x="435808" y="284264"/>
                </a:cubicBezTo>
                <a:cubicBezTo>
                  <a:pt x="441543" y="280000"/>
                  <a:pt x="445485" y="277868"/>
                  <a:pt x="448532" y="276980"/>
                </a:cubicBezTo>
                <a:close/>
                <a:moveTo>
                  <a:pt x="470216" y="243047"/>
                </a:moveTo>
                <a:cubicBezTo>
                  <a:pt x="458747" y="251575"/>
                  <a:pt x="458747" y="260102"/>
                  <a:pt x="447278" y="261524"/>
                </a:cubicBezTo>
                <a:cubicBezTo>
                  <a:pt x="428641" y="262945"/>
                  <a:pt x="460180" y="251575"/>
                  <a:pt x="470216" y="243047"/>
                </a:cubicBezTo>
                <a:close/>
                <a:moveTo>
                  <a:pt x="513221" y="231676"/>
                </a:moveTo>
                <a:cubicBezTo>
                  <a:pt x="501752" y="238783"/>
                  <a:pt x="494585" y="248731"/>
                  <a:pt x="470214" y="261524"/>
                </a:cubicBezTo>
                <a:cubicBezTo>
                  <a:pt x="485984" y="248731"/>
                  <a:pt x="500320" y="238783"/>
                  <a:pt x="513221" y="231676"/>
                </a:cubicBezTo>
                <a:close/>
                <a:moveTo>
                  <a:pt x="1733201" y="220305"/>
                </a:moveTo>
                <a:cubicBezTo>
                  <a:pt x="1757571" y="243046"/>
                  <a:pt x="1751837" y="223148"/>
                  <a:pt x="1761873" y="237360"/>
                </a:cubicBezTo>
                <a:lnTo>
                  <a:pt x="1750404" y="245888"/>
                </a:lnTo>
                <a:cubicBezTo>
                  <a:pt x="1744670" y="235939"/>
                  <a:pt x="1738935" y="228833"/>
                  <a:pt x="1733201" y="220305"/>
                </a:cubicBezTo>
                <a:close/>
                <a:moveTo>
                  <a:pt x="1609913" y="98071"/>
                </a:moveTo>
                <a:lnTo>
                  <a:pt x="1645752" y="120812"/>
                </a:lnTo>
                <a:cubicBezTo>
                  <a:pt x="1658655" y="132183"/>
                  <a:pt x="1631416" y="117969"/>
                  <a:pt x="1624249" y="113705"/>
                </a:cubicBezTo>
                <a:cubicBezTo>
                  <a:pt x="1619948" y="109442"/>
                  <a:pt x="1608479" y="102335"/>
                  <a:pt x="1609913" y="98071"/>
                </a:cubicBezTo>
                <a:close/>
                <a:moveTo>
                  <a:pt x="761232" y="92384"/>
                </a:moveTo>
                <a:cubicBezTo>
                  <a:pt x="771268" y="92384"/>
                  <a:pt x="778435" y="93806"/>
                  <a:pt x="791339" y="93806"/>
                </a:cubicBezTo>
                <a:cubicBezTo>
                  <a:pt x="782735" y="93806"/>
                  <a:pt x="771268" y="96650"/>
                  <a:pt x="762667" y="100913"/>
                </a:cubicBezTo>
                <a:cubicBezTo>
                  <a:pt x="758365" y="102334"/>
                  <a:pt x="754064" y="103755"/>
                  <a:pt x="751198" y="105177"/>
                </a:cubicBezTo>
                <a:cubicBezTo>
                  <a:pt x="802807" y="78171"/>
                  <a:pt x="728261" y="100913"/>
                  <a:pt x="721092" y="102334"/>
                </a:cubicBezTo>
                <a:cubicBezTo>
                  <a:pt x="741162" y="93806"/>
                  <a:pt x="752631" y="92384"/>
                  <a:pt x="761232" y="92384"/>
                </a:cubicBezTo>
                <a:close/>
                <a:moveTo>
                  <a:pt x="863017" y="88122"/>
                </a:moveTo>
                <a:lnTo>
                  <a:pt x="832912" y="98071"/>
                </a:lnTo>
                <a:lnTo>
                  <a:pt x="851548" y="102335"/>
                </a:lnTo>
                <a:close/>
                <a:moveTo>
                  <a:pt x="1396309" y="69645"/>
                </a:moveTo>
                <a:cubicBezTo>
                  <a:pt x="1387708" y="71065"/>
                  <a:pt x="1393442" y="76752"/>
                  <a:pt x="1403478" y="82436"/>
                </a:cubicBezTo>
                <a:cubicBezTo>
                  <a:pt x="1413512" y="88122"/>
                  <a:pt x="1424981" y="96650"/>
                  <a:pt x="1430715" y="100914"/>
                </a:cubicBezTo>
                <a:cubicBezTo>
                  <a:pt x="1427848" y="82436"/>
                  <a:pt x="1439317" y="86700"/>
                  <a:pt x="1455087" y="95229"/>
                </a:cubicBezTo>
                <a:cubicBezTo>
                  <a:pt x="1459387" y="96650"/>
                  <a:pt x="1463688" y="99493"/>
                  <a:pt x="1467988" y="102335"/>
                </a:cubicBezTo>
                <a:cubicBezTo>
                  <a:pt x="1472290" y="105178"/>
                  <a:pt x="1476590" y="108021"/>
                  <a:pt x="1480891" y="110863"/>
                </a:cubicBezTo>
                <a:cubicBezTo>
                  <a:pt x="1489493" y="116549"/>
                  <a:pt x="1498094" y="120813"/>
                  <a:pt x="1506696" y="120813"/>
                </a:cubicBezTo>
                <a:cubicBezTo>
                  <a:pt x="1500961" y="115128"/>
                  <a:pt x="1480891" y="108021"/>
                  <a:pt x="1478024" y="100914"/>
                </a:cubicBezTo>
                <a:cubicBezTo>
                  <a:pt x="1488059" y="102335"/>
                  <a:pt x="1506696" y="109442"/>
                  <a:pt x="1518165" y="116549"/>
                </a:cubicBezTo>
                <a:cubicBezTo>
                  <a:pt x="1516730" y="113706"/>
                  <a:pt x="1516730" y="110863"/>
                  <a:pt x="1519597" y="106599"/>
                </a:cubicBezTo>
                <a:cubicBezTo>
                  <a:pt x="1506696" y="105178"/>
                  <a:pt x="1483759" y="96650"/>
                  <a:pt x="1460821" y="89543"/>
                </a:cubicBezTo>
                <a:cubicBezTo>
                  <a:pt x="1436449" y="83859"/>
                  <a:pt x="1413512" y="73908"/>
                  <a:pt x="1396309" y="69645"/>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3"/>
                </a:cubicBezTo>
                <a:cubicBezTo>
                  <a:pt x="894556" y="63958"/>
                  <a:pt x="910325" y="59694"/>
                  <a:pt x="901723" y="55430"/>
                </a:cubicBezTo>
                <a:cubicBezTo>
                  <a:pt x="913192" y="52588"/>
                  <a:pt x="921435" y="52588"/>
                  <a:pt x="928245" y="53654"/>
                </a:cubicBezTo>
                <a:close/>
                <a:moveTo>
                  <a:pt x="1191308" y="31268"/>
                </a:moveTo>
                <a:cubicBezTo>
                  <a:pt x="1182706" y="32691"/>
                  <a:pt x="1174105" y="32691"/>
                  <a:pt x="1165503" y="34111"/>
                </a:cubicBezTo>
                <a:cubicBezTo>
                  <a:pt x="1172670" y="34111"/>
                  <a:pt x="1178405" y="35532"/>
                  <a:pt x="1184139" y="35532"/>
                </a:cubicBezTo>
                <a:close/>
                <a:moveTo>
                  <a:pt x="1326065" y="9949"/>
                </a:moveTo>
                <a:cubicBezTo>
                  <a:pt x="1359036" y="15634"/>
                  <a:pt x="1369072" y="22740"/>
                  <a:pt x="1376239" y="31268"/>
                </a:cubicBezTo>
                <a:cubicBezTo>
                  <a:pt x="1381973" y="39797"/>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5"/>
                  <a:pt x="1521032" y="89543"/>
                  <a:pt x="1535367"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8"/>
                </a:cubicBezTo>
                <a:cubicBezTo>
                  <a:pt x="1637151" y="174824"/>
                  <a:pt x="1645753" y="177665"/>
                  <a:pt x="1640018" y="166294"/>
                </a:cubicBezTo>
                <a:cubicBezTo>
                  <a:pt x="1618515" y="135027"/>
                  <a:pt x="1611347" y="115128"/>
                  <a:pt x="1545402" y="81015"/>
                </a:cubicBezTo>
                <a:cubicBezTo>
                  <a:pt x="1531066" y="85279"/>
                  <a:pt x="1588409" y="117970"/>
                  <a:pt x="1568339" y="108021"/>
                </a:cubicBezTo>
                <a:cubicBezTo>
                  <a:pt x="1555438" y="99493"/>
                  <a:pt x="1536800" y="90964"/>
                  <a:pt x="1518165" y="83859"/>
                </a:cubicBezTo>
                <a:cubicBezTo>
                  <a:pt x="1499527" y="76752"/>
                  <a:pt x="1482324" y="68224"/>
                  <a:pt x="1472290" y="59696"/>
                </a:cubicBezTo>
                <a:cubicBezTo>
                  <a:pt x="1485191" y="63960"/>
                  <a:pt x="1496660" y="69645"/>
                  <a:pt x="1508129" y="75331"/>
                </a:cubicBezTo>
                <a:cubicBezTo>
                  <a:pt x="1521032" y="81015"/>
                  <a:pt x="1532500" y="86700"/>
                  <a:pt x="1543969" y="92386"/>
                </a:cubicBezTo>
                <a:cubicBezTo>
                  <a:pt x="1551136" y="76752"/>
                  <a:pt x="1515297" y="78172"/>
                  <a:pt x="1505261" y="65381"/>
                </a:cubicBezTo>
                <a:cubicBezTo>
                  <a:pt x="1516730" y="62538"/>
                  <a:pt x="1532500" y="69645"/>
                  <a:pt x="1548269" y="78172"/>
                </a:cubicBezTo>
                <a:cubicBezTo>
                  <a:pt x="1562605" y="86700"/>
                  <a:pt x="1579808" y="98071"/>
                  <a:pt x="1595578" y="102335"/>
                </a:cubicBezTo>
                <a:lnTo>
                  <a:pt x="1591277" y="99493"/>
                </a:lnTo>
                <a:cubicBezTo>
                  <a:pt x="1605612" y="106599"/>
                  <a:pt x="1614214" y="113706"/>
                  <a:pt x="1622815" y="119392"/>
                </a:cubicBezTo>
                <a:cubicBezTo>
                  <a:pt x="1629984" y="125076"/>
                  <a:pt x="1635718" y="127920"/>
                  <a:pt x="1641453" y="132183"/>
                </a:cubicBezTo>
                <a:cubicBezTo>
                  <a:pt x="1647187" y="135027"/>
                  <a:pt x="1652921" y="139290"/>
                  <a:pt x="1660088" y="144975"/>
                </a:cubicBezTo>
                <a:cubicBezTo>
                  <a:pt x="1667257" y="150661"/>
                  <a:pt x="1675859" y="157767"/>
                  <a:pt x="1687327" y="169138"/>
                </a:cubicBezTo>
                <a:cubicBezTo>
                  <a:pt x="1684460" y="174824"/>
                  <a:pt x="1678726" y="173401"/>
                  <a:pt x="1670124" y="169138"/>
                </a:cubicBezTo>
                <a:cubicBezTo>
                  <a:pt x="1661523" y="164874"/>
                  <a:pt x="1651487" y="156346"/>
                  <a:pt x="1637151" y="150661"/>
                </a:cubicBezTo>
                <a:cubicBezTo>
                  <a:pt x="1647187" y="157767"/>
                  <a:pt x="1657221" y="166294"/>
                  <a:pt x="1667257" y="174824"/>
                </a:cubicBezTo>
                <a:cubicBezTo>
                  <a:pt x="1677291" y="183351"/>
                  <a:pt x="1687327" y="191879"/>
                  <a:pt x="1697361" y="201828"/>
                </a:cubicBezTo>
                <a:cubicBezTo>
                  <a:pt x="1715999" y="221726"/>
                  <a:pt x="1737502" y="243047"/>
                  <a:pt x="1754705" y="265789"/>
                </a:cubicBezTo>
                <a:cubicBezTo>
                  <a:pt x="1774775" y="288529"/>
                  <a:pt x="1790545" y="312691"/>
                  <a:pt x="1807748" y="334012"/>
                </a:cubicBezTo>
                <a:cubicBezTo>
                  <a:pt x="1816350" y="345383"/>
                  <a:pt x="1823517" y="356754"/>
                  <a:pt x="1832118" y="366703"/>
                </a:cubicBezTo>
                <a:cubicBezTo>
                  <a:pt x="1840720" y="376653"/>
                  <a:pt x="1850756" y="386601"/>
                  <a:pt x="1857923" y="396551"/>
                </a:cubicBezTo>
                <a:lnTo>
                  <a:pt x="1853623" y="382337"/>
                </a:lnTo>
                <a:lnTo>
                  <a:pt x="1847889" y="368123"/>
                </a:lnTo>
                <a:lnTo>
                  <a:pt x="1837853" y="339697"/>
                </a:lnTo>
                <a:cubicBezTo>
                  <a:pt x="1847889" y="355332"/>
                  <a:pt x="1860790" y="378073"/>
                  <a:pt x="1867959" y="397972"/>
                </a:cubicBezTo>
                <a:cubicBezTo>
                  <a:pt x="1876560" y="416450"/>
                  <a:pt x="1885162" y="430662"/>
                  <a:pt x="1892329" y="424978"/>
                </a:cubicBezTo>
                <a:cubicBezTo>
                  <a:pt x="1874052" y="397261"/>
                  <a:pt x="1879964" y="396728"/>
                  <a:pt x="1881039" y="389199"/>
                </a:cubicBezTo>
                <a:lnTo>
                  <a:pt x="1879634" y="379503"/>
                </a:lnTo>
                <a:lnTo>
                  <a:pt x="1892329" y="423555"/>
                </a:lnTo>
                <a:cubicBezTo>
                  <a:pt x="1896630" y="434926"/>
                  <a:pt x="1898063" y="446297"/>
                  <a:pt x="1900930" y="456247"/>
                </a:cubicBezTo>
                <a:cubicBezTo>
                  <a:pt x="1902365" y="466195"/>
                  <a:pt x="1905232" y="477566"/>
                  <a:pt x="1906665" y="486094"/>
                </a:cubicBezTo>
                <a:cubicBezTo>
                  <a:pt x="1905232" y="470459"/>
                  <a:pt x="1922435" y="500308"/>
                  <a:pt x="1925302" y="504572"/>
                </a:cubicBezTo>
                <a:cubicBezTo>
                  <a:pt x="1931036" y="540105"/>
                  <a:pt x="1916700" y="507415"/>
                  <a:pt x="1910966" y="505993"/>
                </a:cubicBezTo>
                <a:cubicBezTo>
                  <a:pt x="1916700" y="524470"/>
                  <a:pt x="1912399" y="555740"/>
                  <a:pt x="1923868" y="569952"/>
                </a:cubicBezTo>
                <a:cubicBezTo>
                  <a:pt x="1929602" y="582745"/>
                  <a:pt x="1931036" y="574218"/>
                  <a:pt x="1931036" y="561424"/>
                </a:cubicBezTo>
                <a:cubicBezTo>
                  <a:pt x="1931036" y="548633"/>
                  <a:pt x="1929602" y="531577"/>
                  <a:pt x="1932469" y="525891"/>
                </a:cubicBezTo>
                <a:cubicBezTo>
                  <a:pt x="1935336" y="562847"/>
                  <a:pt x="1935336" y="598380"/>
                  <a:pt x="1933903" y="633914"/>
                </a:cubicBezTo>
                <a:lnTo>
                  <a:pt x="1936771" y="631071"/>
                </a:lnTo>
                <a:cubicBezTo>
                  <a:pt x="1933903" y="639598"/>
                  <a:pt x="1932469" y="655233"/>
                  <a:pt x="1935336" y="666604"/>
                </a:cubicBezTo>
                <a:cubicBezTo>
                  <a:pt x="1942505" y="677975"/>
                  <a:pt x="1943938" y="652390"/>
                  <a:pt x="1941071" y="636755"/>
                </a:cubicBezTo>
                <a:cubicBezTo>
                  <a:pt x="1948239" y="665182"/>
                  <a:pt x="1942505" y="689346"/>
                  <a:pt x="1933903" y="713508"/>
                </a:cubicBezTo>
                <a:cubicBezTo>
                  <a:pt x="1929602" y="737670"/>
                  <a:pt x="1923868" y="758990"/>
                  <a:pt x="1932469" y="783152"/>
                </a:cubicBezTo>
                <a:cubicBezTo>
                  <a:pt x="1929602" y="793102"/>
                  <a:pt x="1925302" y="803051"/>
                  <a:pt x="1922435" y="813001"/>
                </a:cubicBezTo>
                <a:cubicBezTo>
                  <a:pt x="1923868" y="815844"/>
                  <a:pt x="1926735" y="821529"/>
                  <a:pt x="1928169" y="815844"/>
                </a:cubicBezTo>
                <a:lnTo>
                  <a:pt x="1916700" y="844270"/>
                </a:lnTo>
                <a:cubicBezTo>
                  <a:pt x="1899497" y="898280"/>
                  <a:pt x="1928169" y="861326"/>
                  <a:pt x="1926735" y="881224"/>
                </a:cubicBezTo>
                <a:lnTo>
                  <a:pt x="1926735" y="878381"/>
                </a:lnTo>
                <a:cubicBezTo>
                  <a:pt x="1925302" y="895438"/>
                  <a:pt x="1928169" y="909651"/>
                  <a:pt x="1932469" y="898280"/>
                </a:cubicBezTo>
                <a:cubicBezTo>
                  <a:pt x="1925302" y="918178"/>
                  <a:pt x="1916700" y="936656"/>
                  <a:pt x="1908099" y="955134"/>
                </a:cubicBezTo>
                <a:cubicBezTo>
                  <a:pt x="1899497" y="963662"/>
                  <a:pt x="1886594" y="989245"/>
                  <a:pt x="1873693" y="1010566"/>
                </a:cubicBezTo>
                <a:cubicBezTo>
                  <a:pt x="1860790" y="1031885"/>
                  <a:pt x="1846454" y="1048941"/>
                  <a:pt x="1836420" y="1044677"/>
                </a:cubicBezTo>
                <a:cubicBezTo>
                  <a:pt x="1832118" y="1060312"/>
                  <a:pt x="1830685" y="1071683"/>
                  <a:pt x="1836420" y="1067419"/>
                </a:cubicBezTo>
                <a:cubicBezTo>
                  <a:pt x="1814915" y="1105795"/>
                  <a:pt x="1856490" y="1064576"/>
                  <a:pt x="1820650" y="1127114"/>
                </a:cubicBezTo>
                <a:cubicBezTo>
                  <a:pt x="1823517" y="1129957"/>
                  <a:pt x="1827818" y="1121430"/>
                  <a:pt x="1833553" y="1112902"/>
                </a:cubicBezTo>
                <a:cubicBezTo>
                  <a:pt x="1824951" y="1129957"/>
                  <a:pt x="1819217" y="1135642"/>
                  <a:pt x="1816350" y="1137064"/>
                </a:cubicBezTo>
                <a:cubicBezTo>
                  <a:pt x="1817783" y="1138485"/>
                  <a:pt x="1819217" y="1139906"/>
                  <a:pt x="1820650" y="1145592"/>
                </a:cubicBezTo>
                <a:cubicBezTo>
                  <a:pt x="1813483" y="1141328"/>
                  <a:pt x="1800579" y="1168334"/>
                  <a:pt x="1793412" y="1182546"/>
                </a:cubicBezTo>
                <a:cubicBezTo>
                  <a:pt x="1802014" y="1178282"/>
                  <a:pt x="1809181" y="1174019"/>
                  <a:pt x="1817783" y="1168334"/>
                </a:cubicBezTo>
                <a:cubicBezTo>
                  <a:pt x="1804881" y="1179703"/>
                  <a:pt x="1796279" y="1188232"/>
                  <a:pt x="1781944" y="1213816"/>
                </a:cubicBezTo>
                <a:lnTo>
                  <a:pt x="1800579" y="1202445"/>
                </a:lnTo>
                <a:cubicBezTo>
                  <a:pt x="1786244" y="1222343"/>
                  <a:pt x="1781944" y="1220923"/>
                  <a:pt x="1777642" y="1220923"/>
                </a:cubicBezTo>
                <a:cubicBezTo>
                  <a:pt x="1773342" y="1220923"/>
                  <a:pt x="1770475" y="1223766"/>
                  <a:pt x="1756139" y="1249349"/>
                </a:cubicBezTo>
                <a:lnTo>
                  <a:pt x="1769041" y="1225187"/>
                </a:lnTo>
                <a:lnTo>
                  <a:pt x="1780509" y="1201024"/>
                </a:lnTo>
                <a:cubicBezTo>
                  <a:pt x="1761873" y="1226607"/>
                  <a:pt x="1751838" y="1232293"/>
                  <a:pt x="1743236" y="1233714"/>
                </a:cubicBezTo>
                <a:cubicBezTo>
                  <a:pt x="1734635" y="1235135"/>
                  <a:pt x="1728900" y="1232293"/>
                  <a:pt x="1717432" y="1240821"/>
                </a:cubicBezTo>
                <a:cubicBezTo>
                  <a:pt x="1705963" y="1250770"/>
                  <a:pt x="1693061" y="1263563"/>
                  <a:pt x="1683026" y="1276355"/>
                </a:cubicBezTo>
                <a:lnTo>
                  <a:pt x="1667257" y="1296253"/>
                </a:lnTo>
                <a:cubicBezTo>
                  <a:pt x="1661523" y="1301938"/>
                  <a:pt x="1655788" y="1309045"/>
                  <a:pt x="1650054" y="1314731"/>
                </a:cubicBezTo>
                <a:cubicBezTo>
                  <a:pt x="1628550" y="1340314"/>
                  <a:pt x="1604179" y="1360213"/>
                  <a:pt x="1578375" y="1367320"/>
                </a:cubicBezTo>
                <a:cubicBezTo>
                  <a:pt x="1578375" y="1378690"/>
                  <a:pt x="1586977" y="1375847"/>
                  <a:pt x="1578375" y="1392903"/>
                </a:cubicBezTo>
                <a:cubicBezTo>
                  <a:pt x="1595578" y="1382954"/>
                  <a:pt x="1607047" y="1373004"/>
                  <a:pt x="1618515" y="1365897"/>
                </a:cubicBezTo>
                <a:cubicBezTo>
                  <a:pt x="1629984" y="1360213"/>
                  <a:pt x="1640018" y="1355949"/>
                  <a:pt x="1651487" y="1353106"/>
                </a:cubicBezTo>
                <a:cubicBezTo>
                  <a:pt x="1683026" y="1328943"/>
                  <a:pt x="1680159" y="1318995"/>
                  <a:pt x="1678726" y="1310465"/>
                </a:cubicBezTo>
                <a:cubicBezTo>
                  <a:pt x="1677291" y="1300517"/>
                  <a:pt x="1675859" y="1291989"/>
                  <a:pt x="1711697" y="1264984"/>
                </a:cubicBezTo>
                <a:cubicBezTo>
                  <a:pt x="1717432" y="1276355"/>
                  <a:pt x="1700229" y="1297674"/>
                  <a:pt x="1680159" y="1311888"/>
                </a:cubicBezTo>
                <a:cubicBezTo>
                  <a:pt x="1685893" y="1320416"/>
                  <a:pt x="1710265" y="1300517"/>
                  <a:pt x="1726033" y="1289146"/>
                </a:cubicBezTo>
                <a:cubicBezTo>
                  <a:pt x="1700229" y="1316862"/>
                  <a:pt x="1669586" y="1356570"/>
                  <a:pt x="1645596" y="1383687"/>
                </a:cubicBezTo>
                <a:lnTo>
                  <a:pt x="1624252" y="1405694"/>
                </a:lnTo>
                <a:lnTo>
                  <a:pt x="1624250" y="1405696"/>
                </a:lnTo>
                <a:cubicBezTo>
                  <a:pt x="1609914" y="1411381"/>
                  <a:pt x="1574073" y="1432700"/>
                  <a:pt x="1562605" y="1445493"/>
                </a:cubicBezTo>
                <a:cubicBezTo>
                  <a:pt x="1559738" y="1438386"/>
                  <a:pt x="1495227" y="1481026"/>
                  <a:pt x="1505261" y="1454021"/>
                </a:cubicBezTo>
                <a:cubicBezTo>
                  <a:pt x="1482324" y="1466813"/>
                  <a:pt x="1478024" y="1476763"/>
                  <a:pt x="1473723" y="1483868"/>
                </a:cubicBezTo>
                <a:cubicBezTo>
                  <a:pt x="1469423" y="1490975"/>
                  <a:pt x="1463688" y="1496661"/>
                  <a:pt x="1436449" y="1502346"/>
                </a:cubicBezTo>
                <a:cubicBezTo>
                  <a:pt x="1460821" y="1503767"/>
                  <a:pt x="1412079" y="1527929"/>
                  <a:pt x="1436449" y="1526508"/>
                </a:cubicBezTo>
                <a:cubicBezTo>
                  <a:pt x="1440751" y="1517981"/>
                  <a:pt x="1459387" y="1509453"/>
                  <a:pt x="1478024" y="1502346"/>
                </a:cubicBezTo>
                <a:cubicBezTo>
                  <a:pt x="1496660" y="1493818"/>
                  <a:pt x="1519597" y="1488132"/>
                  <a:pt x="1532500" y="1482447"/>
                </a:cubicBezTo>
                <a:cubicBezTo>
                  <a:pt x="1522465" y="1490975"/>
                  <a:pt x="1510996" y="1499503"/>
                  <a:pt x="1500961" y="1508031"/>
                </a:cubicBezTo>
                <a:cubicBezTo>
                  <a:pt x="1490926" y="1516560"/>
                  <a:pt x="1480891" y="1525088"/>
                  <a:pt x="1469423" y="1532194"/>
                </a:cubicBezTo>
                <a:cubicBezTo>
                  <a:pt x="1483759" y="1519401"/>
                  <a:pt x="1455087" y="1526508"/>
                  <a:pt x="1445051" y="1530772"/>
                </a:cubicBezTo>
                <a:lnTo>
                  <a:pt x="1440751" y="1544986"/>
                </a:lnTo>
                <a:cubicBezTo>
                  <a:pt x="1429282" y="1536458"/>
                  <a:pt x="1402044" y="1556357"/>
                  <a:pt x="1369072" y="1577676"/>
                </a:cubicBezTo>
                <a:cubicBezTo>
                  <a:pt x="1353302" y="1587625"/>
                  <a:pt x="1334666" y="1597575"/>
                  <a:pt x="1318896" y="1604682"/>
                </a:cubicBezTo>
                <a:cubicBezTo>
                  <a:pt x="1301693" y="1610367"/>
                  <a:pt x="1285924" y="1613210"/>
                  <a:pt x="1274455" y="1610367"/>
                </a:cubicBezTo>
                <a:cubicBezTo>
                  <a:pt x="1297393" y="1603261"/>
                  <a:pt x="1314596" y="1587625"/>
                  <a:pt x="1330365" y="1594732"/>
                </a:cubicBezTo>
                <a:cubicBezTo>
                  <a:pt x="1369072" y="1569149"/>
                  <a:pt x="1314596" y="1580519"/>
                  <a:pt x="1330365" y="1563462"/>
                </a:cubicBezTo>
                <a:cubicBezTo>
                  <a:pt x="1323197" y="1564885"/>
                  <a:pt x="1313161" y="1569149"/>
                  <a:pt x="1304560" y="1571992"/>
                </a:cubicBezTo>
                <a:cubicBezTo>
                  <a:pt x="1294526" y="1574833"/>
                  <a:pt x="1285924" y="1577676"/>
                  <a:pt x="1275888" y="1581940"/>
                </a:cubicBezTo>
                <a:cubicBezTo>
                  <a:pt x="1255818" y="1590468"/>
                  <a:pt x="1235748" y="1597575"/>
                  <a:pt x="1214245" y="1604682"/>
                </a:cubicBezTo>
                <a:cubicBezTo>
                  <a:pt x="1192741" y="1611789"/>
                  <a:pt x="1171238" y="1617473"/>
                  <a:pt x="1149733" y="1621737"/>
                </a:cubicBezTo>
                <a:cubicBezTo>
                  <a:pt x="1128230" y="1626001"/>
                  <a:pt x="1106726" y="1627424"/>
                  <a:pt x="1088090" y="1627424"/>
                </a:cubicBezTo>
                <a:cubicBezTo>
                  <a:pt x="1099917" y="1630621"/>
                  <a:pt x="1121421" y="1626623"/>
                  <a:pt x="1133853" y="1628622"/>
                </a:cubicBezTo>
                <a:lnTo>
                  <a:pt x="1135061" y="1629244"/>
                </a:lnTo>
                <a:lnTo>
                  <a:pt x="1106726" y="1631687"/>
                </a:lnTo>
                <a:lnTo>
                  <a:pt x="1103859" y="1634529"/>
                </a:lnTo>
                <a:lnTo>
                  <a:pt x="1136832" y="1631687"/>
                </a:lnTo>
                <a:lnTo>
                  <a:pt x="1137849" y="1630679"/>
                </a:lnTo>
                <a:lnTo>
                  <a:pt x="1142566" y="1633108"/>
                </a:lnTo>
                <a:cubicBezTo>
                  <a:pt x="1088090" y="1651586"/>
                  <a:pt x="1016411" y="1640215"/>
                  <a:pt x="953333" y="1635951"/>
                </a:cubicBezTo>
                <a:lnTo>
                  <a:pt x="966235" y="1648743"/>
                </a:lnTo>
                <a:cubicBezTo>
                  <a:pt x="938997" y="1644479"/>
                  <a:pt x="933263" y="1645900"/>
                  <a:pt x="927529" y="1648743"/>
                </a:cubicBezTo>
                <a:cubicBezTo>
                  <a:pt x="921794" y="1650164"/>
                  <a:pt x="914626" y="1654428"/>
                  <a:pt x="885954" y="1653007"/>
                </a:cubicBezTo>
                <a:cubicBezTo>
                  <a:pt x="888821" y="1651586"/>
                  <a:pt x="895990" y="1647322"/>
                  <a:pt x="883087" y="1647322"/>
                </a:cubicBezTo>
                <a:cubicBezTo>
                  <a:pt x="835779" y="1650164"/>
                  <a:pt x="878787" y="1658691"/>
                  <a:pt x="847248" y="1662957"/>
                </a:cubicBezTo>
                <a:cubicBezTo>
                  <a:pt x="787037" y="1641636"/>
                  <a:pt x="817142" y="1677169"/>
                  <a:pt x="742596" y="1661535"/>
                </a:cubicBezTo>
                <a:lnTo>
                  <a:pt x="748330" y="1667221"/>
                </a:lnTo>
                <a:cubicBezTo>
                  <a:pt x="719659" y="1660824"/>
                  <a:pt x="685611" y="1659047"/>
                  <a:pt x="650668" y="1657271"/>
                </a:cubicBezTo>
                <a:lnTo>
                  <a:pt x="582677" y="1650706"/>
                </a:lnTo>
                <a:lnTo>
                  <a:pt x="591981" y="1650719"/>
                </a:lnTo>
                <a:cubicBezTo>
                  <a:pt x="596103" y="1649898"/>
                  <a:pt x="598522" y="1648032"/>
                  <a:pt x="597805" y="1644479"/>
                </a:cubicBezTo>
                <a:cubicBezTo>
                  <a:pt x="584902" y="1641636"/>
                  <a:pt x="572000" y="1638793"/>
                  <a:pt x="559097" y="1634529"/>
                </a:cubicBezTo>
                <a:lnTo>
                  <a:pt x="520391" y="1621737"/>
                </a:lnTo>
                <a:cubicBezTo>
                  <a:pt x="514657" y="1623158"/>
                  <a:pt x="481684" y="1614630"/>
                  <a:pt x="500321" y="1627424"/>
                </a:cubicBezTo>
                <a:cubicBezTo>
                  <a:pt x="510355" y="1633108"/>
                  <a:pt x="520391" y="1633108"/>
                  <a:pt x="528993" y="1634529"/>
                </a:cubicBezTo>
                <a:cubicBezTo>
                  <a:pt x="526125" y="1634529"/>
                  <a:pt x="521824" y="1635951"/>
                  <a:pt x="517524" y="1637372"/>
                </a:cubicBezTo>
                <a:cubicBezTo>
                  <a:pt x="447278" y="1608946"/>
                  <a:pt x="527558" y="1620317"/>
                  <a:pt x="530425" y="1608946"/>
                </a:cubicBezTo>
                <a:cubicBezTo>
                  <a:pt x="511790" y="1604682"/>
                  <a:pt x="498887" y="1598996"/>
                  <a:pt x="488852" y="1593311"/>
                </a:cubicBezTo>
                <a:cubicBezTo>
                  <a:pt x="478817" y="1586204"/>
                  <a:pt x="470215" y="1580519"/>
                  <a:pt x="457314" y="1576256"/>
                </a:cubicBezTo>
                <a:cubicBezTo>
                  <a:pt x="441543" y="1583361"/>
                  <a:pt x="500321" y="1606103"/>
                  <a:pt x="464481" y="1607525"/>
                </a:cubicBezTo>
                <a:cubicBezTo>
                  <a:pt x="458746" y="1607525"/>
                  <a:pt x="448712" y="1604682"/>
                  <a:pt x="438676" y="1600418"/>
                </a:cubicBezTo>
                <a:cubicBezTo>
                  <a:pt x="428642" y="1596154"/>
                  <a:pt x="417173" y="1589047"/>
                  <a:pt x="405705" y="1583361"/>
                </a:cubicBezTo>
                <a:cubicBezTo>
                  <a:pt x="382767" y="1570569"/>
                  <a:pt x="361263" y="1553514"/>
                  <a:pt x="352661" y="1542143"/>
                </a:cubicBezTo>
                <a:cubicBezTo>
                  <a:pt x="329724" y="1544986"/>
                  <a:pt x="293885" y="1527929"/>
                  <a:pt x="265213" y="1508031"/>
                </a:cubicBezTo>
                <a:cubicBezTo>
                  <a:pt x="258045" y="1502346"/>
                  <a:pt x="250878" y="1498082"/>
                  <a:pt x="245143" y="1493818"/>
                </a:cubicBezTo>
                <a:cubicBezTo>
                  <a:pt x="239409" y="1489554"/>
                  <a:pt x="233675" y="1485290"/>
                  <a:pt x="227940" y="1482447"/>
                </a:cubicBezTo>
                <a:cubicBezTo>
                  <a:pt x="217905" y="1475340"/>
                  <a:pt x="210737" y="1472497"/>
                  <a:pt x="206436" y="1476763"/>
                </a:cubicBezTo>
                <a:cubicBezTo>
                  <a:pt x="209303" y="1476763"/>
                  <a:pt x="203569" y="1461128"/>
                  <a:pt x="187800" y="1451178"/>
                </a:cubicBezTo>
                <a:lnTo>
                  <a:pt x="192100" y="1462549"/>
                </a:lnTo>
                <a:cubicBezTo>
                  <a:pt x="166296" y="1448335"/>
                  <a:pt x="160561" y="1432700"/>
                  <a:pt x="156261" y="1421329"/>
                </a:cubicBezTo>
                <a:cubicBezTo>
                  <a:pt x="151960" y="1409960"/>
                  <a:pt x="150527" y="1398589"/>
                  <a:pt x="137624" y="1387218"/>
                </a:cubicBezTo>
                <a:cubicBezTo>
                  <a:pt x="134757" y="1390061"/>
                  <a:pt x="140491" y="1400010"/>
                  <a:pt x="140491" y="1407117"/>
                </a:cubicBezTo>
                <a:cubicBezTo>
                  <a:pt x="127590" y="1392903"/>
                  <a:pt x="116121" y="1378690"/>
                  <a:pt x="108952" y="1364477"/>
                </a:cubicBezTo>
                <a:cubicBezTo>
                  <a:pt x="106085" y="1357370"/>
                  <a:pt x="101785" y="1350264"/>
                  <a:pt x="98918" y="1343157"/>
                </a:cubicBezTo>
                <a:cubicBezTo>
                  <a:pt x="94616" y="1336050"/>
                  <a:pt x="93184" y="1328943"/>
                  <a:pt x="90316" y="1321836"/>
                </a:cubicBezTo>
                <a:cubicBezTo>
                  <a:pt x="87449" y="1314731"/>
                  <a:pt x="86015" y="1307624"/>
                  <a:pt x="80281" y="1300517"/>
                </a:cubicBezTo>
                <a:cubicBezTo>
                  <a:pt x="78848" y="1293410"/>
                  <a:pt x="75981" y="1286303"/>
                  <a:pt x="73113" y="1279198"/>
                </a:cubicBezTo>
                <a:cubicBezTo>
                  <a:pt x="70246" y="1272091"/>
                  <a:pt x="65945" y="1263563"/>
                  <a:pt x="63078"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30"/>
                  <a:pt x="60210" y="1235135"/>
                </a:cubicBezTo>
                <a:cubicBezTo>
                  <a:pt x="64512" y="1213816"/>
                  <a:pt x="55910" y="1189653"/>
                  <a:pt x="45875" y="1162648"/>
                </a:cubicBezTo>
                <a:cubicBezTo>
                  <a:pt x="35840" y="1135642"/>
                  <a:pt x="25804" y="1104373"/>
                  <a:pt x="27239" y="1073105"/>
                </a:cubicBezTo>
                <a:cubicBezTo>
                  <a:pt x="22937" y="1078789"/>
                  <a:pt x="25804" y="1124271"/>
                  <a:pt x="17203" y="1101531"/>
                </a:cubicBezTo>
                <a:cubicBezTo>
                  <a:pt x="14336" y="1060312"/>
                  <a:pt x="43007" y="1064576"/>
                  <a:pt x="28672" y="1017673"/>
                </a:cubicBezTo>
                <a:cubicBezTo>
                  <a:pt x="25804" y="1038992"/>
                  <a:pt x="12903" y="1033306"/>
                  <a:pt x="11469" y="1053206"/>
                </a:cubicBezTo>
                <a:cubicBezTo>
                  <a:pt x="8601" y="1021937"/>
                  <a:pt x="1434" y="1000616"/>
                  <a:pt x="11469" y="989245"/>
                </a:cubicBezTo>
                <a:cubicBezTo>
                  <a:pt x="11469" y="980717"/>
                  <a:pt x="7169" y="976453"/>
                  <a:pt x="4301" y="976453"/>
                </a:cubicBezTo>
                <a:cubicBezTo>
                  <a:pt x="11469" y="956555"/>
                  <a:pt x="7169" y="925285"/>
                  <a:pt x="5734" y="903966"/>
                </a:cubicBezTo>
                <a:lnTo>
                  <a:pt x="0" y="909651"/>
                </a:lnTo>
                <a:cubicBezTo>
                  <a:pt x="27239" y="872697"/>
                  <a:pt x="4301" y="845691"/>
                  <a:pt x="10036" y="795945"/>
                </a:cubicBezTo>
                <a:lnTo>
                  <a:pt x="1434" y="801630"/>
                </a:lnTo>
                <a:cubicBezTo>
                  <a:pt x="5734" y="780311"/>
                  <a:pt x="17203" y="749041"/>
                  <a:pt x="11469" y="712086"/>
                </a:cubicBezTo>
                <a:lnTo>
                  <a:pt x="0" y="730563"/>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5"/>
                </a:lnTo>
                <a:cubicBezTo>
                  <a:pt x="8601" y="534419"/>
                  <a:pt x="18637" y="544369"/>
                  <a:pt x="22937" y="504572"/>
                </a:cubicBezTo>
                <a:cubicBezTo>
                  <a:pt x="20070" y="496044"/>
                  <a:pt x="12903" y="517363"/>
                  <a:pt x="7169" y="521627"/>
                </a:cubicBezTo>
                <a:cubicBezTo>
                  <a:pt x="22937" y="473302"/>
                  <a:pt x="38707" y="426398"/>
                  <a:pt x="55910" y="379494"/>
                </a:cubicBezTo>
                <a:cubicBezTo>
                  <a:pt x="63078" y="379494"/>
                  <a:pt x="61645" y="397972"/>
                  <a:pt x="73113" y="386601"/>
                </a:cubicBezTo>
                <a:cubicBezTo>
                  <a:pt x="68812" y="403657"/>
                  <a:pt x="65945" y="419291"/>
                  <a:pt x="63078" y="436348"/>
                </a:cubicBezTo>
                <a:cubicBezTo>
                  <a:pt x="67379" y="461932"/>
                  <a:pt x="80281" y="413607"/>
                  <a:pt x="88882" y="393708"/>
                </a:cubicBezTo>
                <a:lnTo>
                  <a:pt x="81715" y="427821"/>
                </a:lnTo>
                <a:cubicBezTo>
                  <a:pt x="81715" y="429241"/>
                  <a:pt x="83148" y="429241"/>
                  <a:pt x="84582" y="426398"/>
                </a:cubicBezTo>
                <a:lnTo>
                  <a:pt x="78848" y="451983"/>
                </a:lnTo>
                <a:cubicBezTo>
                  <a:pt x="108952" y="388022"/>
                  <a:pt x="83148" y="524470"/>
                  <a:pt x="110387" y="454825"/>
                </a:cubicBezTo>
                <a:cubicBezTo>
                  <a:pt x="104652" y="471882"/>
                  <a:pt x="93184" y="490358"/>
                  <a:pt x="86015" y="500308"/>
                </a:cubicBezTo>
                <a:cubicBezTo>
                  <a:pt x="75981" y="532998"/>
                  <a:pt x="84582" y="527314"/>
                  <a:pt x="86015" y="540105"/>
                </a:cubicBezTo>
                <a:cubicBezTo>
                  <a:pt x="91749" y="524470"/>
                  <a:pt x="98918" y="508836"/>
                  <a:pt x="106085" y="496044"/>
                </a:cubicBezTo>
                <a:cubicBezTo>
                  <a:pt x="86015" y="571375"/>
                  <a:pt x="118988" y="490358"/>
                  <a:pt x="114687" y="547212"/>
                </a:cubicBezTo>
                <a:cubicBezTo>
                  <a:pt x="94616" y="609751"/>
                  <a:pt x="121855" y="650969"/>
                  <a:pt x="117554" y="683659"/>
                </a:cubicBezTo>
                <a:cubicBezTo>
                  <a:pt x="107519" y="749041"/>
                  <a:pt x="108952" y="656654"/>
                  <a:pt x="97484" y="696451"/>
                </a:cubicBezTo>
                <a:cubicBezTo>
                  <a:pt x="90316" y="731984"/>
                  <a:pt x="101785" y="714929"/>
                  <a:pt x="101785" y="737670"/>
                </a:cubicBezTo>
                <a:lnTo>
                  <a:pt x="86015" y="751883"/>
                </a:lnTo>
                <a:cubicBezTo>
                  <a:pt x="80281" y="793102"/>
                  <a:pt x="100351" y="754726"/>
                  <a:pt x="91749" y="777468"/>
                </a:cubicBezTo>
                <a:cubicBezTo>
                  <a:pt x="97484" y="810158"/>
                  <a:pt x="97484" y="767518"/>
                  <a:pt x="110387" y="760412"/>
                </a:cubicBezTo>
                <a:cubicBezTo>
                  <a:pt x="106085" y="767518"/>
                  <a:pt x="97484" y="803051"/>
                  <a:pt x="101785" y="818686"/>
                </a:cubicBezTo>
                <a:cubicBezTo>
                  <a:pt x="104652" y="818686"/>
                  <a:pt x="108952" y="774625"/>
                  <a:pt x="108952" y="803051"/>
                </a:cubicBezTo>
                <a:cubicBezTo>
                  <a:pt x="100351" y="852798"/>
                  <a:pt x="101785" y="885488"/>
                  <a:pt x="107519" y="915337"/>
                </a:cubicBezTo>
                <a:cubicBezTo>
                  <a:pt x="108952" y="946606"/>
                  <a:pt x="113254" y="975033"/>
                  <a:pt x="111819" y="1020514"/>
                </a:cubicBezTo>
                <a:lnTo>
                  <a:pt x="118988" y="1011987"/>
                </a:lnTo>
                <a:cubicBezTo>
                  <a:pt x="117554" y="1021937"/>
                  <a:pt x="114687"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2"/>
                  <a:pt x="134757" y="1168334"/>
                  <a:pt x="136191" y="1158384"/>
                </a:cubicBezTo>
                <a:cubicBezTo>
                  <a:pt x="136191" y="1175439"/>
                  <a:pt x="136191" y="1191074"/>
                  <a:pt x="139058" y="1206709"/>
                </a:cubicBezTo>
                <a:lnTo>
                  <a:pt x="149093" y="1198181"/>
                </a:lnTo>
                <a:cubicBezTo>
                  <a:pt x="146225" y="1206709"/>
                  <a:pt x="149093" y="1225187"/>
                  <a:pt x="159128" y="1243664"/>
                </a:cubicBezTo>
                <a:cubicBezTo>
                  <a:pt x="161996" y="1247928"/>
                  <a:pt x="163428" y="1252192"/>
                  <a:pt x="166296" y="1257877"/>
                </a:cubicBezTo>
                <a:cubicBezTo>
                  <a:pt x="169163" y="1262141"/>
                  <a:pt x="172030" y="1266404"/>
                  <a:pt x="174897" y="1272091"/>
                </a:cubicBezTo>
                <a:cubicBezTo>
                  <a:pt x="177764" y="1277775"/>
                  <a:pt x="180631" y="1282039"/>
                  <a:pt x="183499" y="1287725"/>
                </a:cubicBezTo>
                <a:cubicBezTo>
                  <a:pt x="186366" y="1291989"/>
                  <a:pt x="189233" y="1297674"/>
                  <a:pt x="192100" y="1301938"/>
                </a:cubicBezTo>
                <a:lnTo>
                  <a:pt x="199269" y="1297674"/>
                </a:lnTo>
                <a:cubicBezTo>
                  <a:pt x="203569" y="1306202"/>
                  <a:pt x="207870" y="1314731"/>
                  <a:pt x="212170" y="1321836"/>
                </a:cubicBezTo>
                <a:lnTo>
                  <a:pt x="210737" y="1311888"/>
                </a:lnTo>
                <a:cubicBezTo>
                  <a:pt x="227940" y="1333207"/>
                  <a:pt x="237975" y="1367320"/>
                  <a:pt x="268081" y="1382954"/>
                </a:cubicBezTo>
                <a:cubicBezTo>
                  <a:pt x="250878" y="1371584"/>
                  <a:pt x="256612" y="1358792"/>
                  <a:pt x="262346" y="1355949"/>
                </a:cubicBezTo>
                <a:cubicBezTo>
                  <a:pt x="270948" y="1367320"/>
                  <a:pt x="279549" y="1377268"/>
                  <a:pt x="288151" y="1388639"/>
                </a:cubicBezTo>
                <a:cubicBezTo>
                  <a:pt x="296752" y="1398589"/>
                  <a:pt x="306787" y="1409960"/>
                  <a:pt x="316822" y="1419908"/>
                </a:cubicBezTo>
                <a:cubicBezTo>
                  <a:pt x="321122" y="1417065"/>
                  <a:pt x="348361" y="1432700"/>
                  <a:pt x="338325" y="1419908"/>
                </a:cubicBezTo>
                <a:lnTo>
                  <a:pt x="345494" y="1429858"/>
                </a:lnTo>
                <a:lnTo>
                  <a:pt x="356963" y="1442650"/>
                </a:lnTo>
                <a:lnTo>
                  <a:pt x="358396" y="1435543"/>
                </a:lnTo>
                <a:cubicBezTo>
                  <a:pt x="417173" y="1465392"/>
                  <a:pt x="471649" y="1498082"/>
                  <a:pt x="530425" y="1523665"/>
                </a:cubicBezTo>
                <a:cubicBezTo>
                  <a:pt x="589203" y="1549250"/>
                  <a:pt x="655148" y="1567726"/>
                  <a:pt x="725393" y="1562042"/>
                </a:cubicBezTo>
                <a:lnTo>
                  <a:pt x="722525" y="1559199"/>
                </a:lnTo>
                <a:cubicBezTo>
                  <a:pt x="748330" y="1567726"/>
                  <a:pt x="775569" y="1573412"/>
                  <a:pt x="802806" y="1580519"/>
                </a:cubicBezTo>
                <a:cubicBezTo>
                  <a:pt x="818576" y="1580519"/>
                  <a:pt x="822876" y="1567726"/>
                  <a:pt x="847248" y="1564885"/>
                </a:cubicBezTo>
                <a:cubicBezTo>
                  <a:pt x="841514" y="1570569"/>
                  <a:pt x="852982" y="1571992"/>
                  <a:pt x="868751" y="1571992"/>
                </a:cubicBezTo>
                <a:cubicBezTo>
                  <a:pt x="884521" y="1571992"/>
                  <a:pt x="901724" y="1570569"/>
                  <a:pt x="910326" y="1576256"/>
                </a:cubicBezTo>
                <a:cubicBezTo>
                  <a:pt x="930396" y="1570569"/>
                  <a:pt x="910326" y="1567726"/>
                  <a:pt x="904591" y="1563462"/>
                </a:cubicBezTo>
                <a:cubicBezTo>
                  <a:pt x="924661" y="1560621"/>
                  <a:pt x="941864" y="1557778"/>
                  <a:pt x="960500" y="1556357"/>
                </a:cubicBezTo>
                <a:cubicBezTo>
                  <a:pt x="977703" y="1554935"/>
                  <a:pt x="994906" y="1553514"/>
                  <a:pt x="1013543" y="1552092"/>
                </a:cubicBezTo>
                <a:cubicBezTo>
                  <a:pt x="1030747" y="1550671"/>
                  <a:pt x="1049382" y="1549250"/>
                  <a:pt x="1068020" y="1546407"/>
                </a:cubicBezTo>
                <a:cubicBezTo>
                  <a:pt x="1086655" y="1543564"/>
                  <a:pt x="1106726" y="1539300"/>
                  <a:pt x="1126796" y="1532194"/>
                </a:cubicBezTo>
                <a:cubicBezTo>
                  <a:pt x="1106726" y="1540722"/>
                  <a:pt x="1092390" y="1547828"/>
                  <a:pt x="1079488" y="1552092"/>
                </a:cubicBezTo>
                <a:cubicBezTo>
                  <a:pt x="1068020" y="1556357"/>
                  <a:pt x="1057984" y="1559199"/>
                  <a:pt x="1049382" y="1562042"/>
                </a:cubicBezTo>
                <a:cubicBezTo>
                  <a:pt x="1040781" y="1564885"/>
                  <a:pt x="1033614" y="1566305"/>
                  <a:pt x="1023578" y="1569149"/>
                </a:cubicBezTo>
                <a:cubicBezTo>
                  <a:pt x="1014976" y="1570569"/>
                  <a:pt x="1003508" y="1573412"/>
                  <a:pt x="989172" y="1576256"/>
                </a:cubicBezTo>
                <a:cubicBezTo>
                  <a:pt x="1025012" y="1574833"/>
                  <a:pt x="1045082" y="1570569"/>
                  <a:pt x="1065153" y="1564885"/>
                </a:cubicBezTo>
                <a:cubicBezTo>
                  <a:pt x="1075187" y="1563462"/>
                  <a:pt x="1085223" y="1559199"/>
                  <a:pt x="1098124" y="1556357"/>
                </a:cubicBezTo>
                <a:cubicBezTo>
                  <a:pt x="1109593" y="1553514"/>
                  <a:pt x="1123929" y="1550671"/>
                  <a:pt x="1142566" y="1546407"/>
                </a:cubicBezTo>
                <a:cubicBezTo>
                  <a:pt x="1129663" y="1547828"/>
                  <a:pt x="1118194" y="1547828"/>
                  <a:pt x="1106726" y="1549250"/>
                </a:cubicBezTo>
                <a:cubicBezTo>
                  <a:pt x="1123929" y="1536458"/>
                  <a:pt x="1151167" y="1530772"/>
                  <a:pt x="1175537" y="1526508"/>
                </a:cubicBezTo>
                <a:cubicBezTo>
                  <a:pt x="1199909" y="1522244"/>
                  <a:pt x="1221412" y="1516560"/>
                  <a:pt x="1222847" y="1505189"/>
                </a:cubicBezTo>
                <a:lnTo>
                  <a:pt x="1284179" y="1494378"/>
                </a:lnTo>
                <a:lnTo>
                  <a:pt x="1281937" y="1496927"/>
                </a:lnTo>
                <a:cubicBezTo>
                  <a:pt x="1282877" y="1499859"/>
                  <a:pt x="1296318" y="1498793"/>
                  <a:pt x="1301693" y="1500925"/>
                </a:cubicBezTo>
                <a:cubicBezTo>
                  <a:pt x="1294526" y="1505189"/>
                  <a:pt x="1290224" y="1506610"/>
                  <a:pt x="1280190" y="1509453"/>
                </a:cubicBezTo>
                <a:cubicBezTo>
                  <a:pt x="1293091" y="1523665"/>
                  <a:pt x="1303127" y="1493818"/>
                  <a:pt x="1333232" y="1486711"/>
                </a:cubicBezTo>
                <a:cubicBezTo>
                  <a:pt x="1331799" y="1483869"/>
                  <a:pt x="1322839" y="1485645"/>
                  <a:pt x="1312804" y="1487955"/>
                </a:cubicBezTo>
                <a:lnTo>
                  <a:pt x="1306498" y="1488997"/>
                </a:lnTo>
                <a:lnTo>
                  <a:pt x="1320509" y="1485468"/>
                </a:lnTo>
                <a:cubicBezTo>
                  <a:pt x="1331799" y="1481737"/>
                  <a:pt x="1343268" y="1476762"/>
                  <a:pt x="1354736" y="1469656"/>
                </a:cubicBezTo>
                <a:lnTo>
                  <a:pt x="1326065" y="1463969"/>
                </a:lnTo>
                <a:lnTo>
                  <a:pt x="1369072" y="1441229"/>
                </a:lnTo>
                <a:lnTo>
                  <a:pt x="1375386" y="1449993"/>
                </a:lnTo>
                <a:lnTo>
                  <a:pt x="1370505" y="1452599"/>
                </a:lnTo>
                <a:cubicBezTo>
                  <a:pt x="1373372" y="1455442"/>
                  <a:pt x="1375881" y="1454731"/>
                  <a:pt x="1378748" y="1452422"/>
                </a:cubicBezTo>
                <a:lnTo>
                  <a:pt x="1388971" y="1442811"/>
                </a:lnTo>
                <a:lnTo>
                  <a:pt x="1389443" y="1442501"/>
                </a:lnTo>
                <a:lnTo>
                  <a:pt x="1391650" y="1441051"/>
                </a:lnTo>
                <a:cubicBezTo>
                  <a:pt x="1394876" y="1438030"/>
                  <a:pt x="1396309" y="1435543"/>
                  <a:pt x="1396309" y="1434122"/>
                </a:cubicBezTo>
                <a:cubicBezTo>
                  <a:pt x="1404911" y="1432700"/>
                  <a:pt x="1414947" y="1429858"/>
                  <a:pt x="1423548" y="1425595"/>
                </a:cubicBezTo>
                <a:cubicBezTo>
                  <a:pt x="1432149" y="1421329"/>
                  <a:pt x="1440751" y="1415645"/>
                  <a:pt x="1450785" y="1409960"/>
                </a:cubicBezTo>
                <a:cubicBezTo>
                  <a:pt x="1470855" y="1400010"/>
                  <a:pt x="1489493" y="1385797"/>
                  <a:pt x="1510996" y="1375847"/>
                </a:cubicBezTo>
                <a:lnTo>
                  <a:pt x="1510996" y="1367320"/>
                </a:lnTo>
                <a:cubicBezTo>
                  <a:pt x="1515297" y="1365897"/>
                  <a:pt x="1519597" y="1364477"/>
                  <a:pt x="1521032" y="1364477"/>
                </a:cubicBezTo>
                <a:cubicBezTo>
                  <a:pt x="1521032" y="1350264"/>
                  <a:pt x="1552571" y="1328943"/>
                  <a:pt x="1546836" y="1320416"/>
                </a:cubicBezTo>
                <a:cubicBezTo>
                  <a:pt x="1533933" y="1327522"/>
                  <a:pt x="1505261" y="1345999"/>
                  <a:pt x="1510996" y="1348842"/>
                </a:cubicBezTo>
                <a:cubicBezTo>
                  <a:pt x="1493793" y="1355949"/>
                  <a:pt x="1500961" y="1347421"/>
                  <a:pt x="1515297" y="1334629"/>
                </a:cubicBezTo>
                <a:cubicBezTo>
                  <a:pt x="1522465" y="1328943"/>
                  <a:pt x="1531066" y="1321836"/>
                  <a:pt x="1539667" y="1314731"/>
                </a:cubicBezTo>
                <a:cubicBezTo>
                  <a:pt x="1546836" y="1309045"/>
                  <a:pt x="1554003" y="1301938"/>
                  <a:pt x="1558305" y="1297674"/>
                </a:cubicBezTo>
                <a:cubicBezTo>
                  <a:pt x="1543969" y="1320416"/>
                  <a:pt x="1568339" y="1297674"/>
                  <a:pt x="1581242" y="1289146"/>
                </a:cubicBezTo>
                <a:cubicBezTo>
                  <a:pt x="1581242" y="1286303"/>
                  <a:pt x="1576941" y="1289146"/>
                  <a:pt x="1574073" y="1289146"/>
                </a:cubicBezTo>
                <a:cubicBezTo>
                  <a:pt x="1586977" y="1270668"/>
                  <a:pt x="1601312" y="1263563"/>
                  <a:pt x="1614214" y="1256456"/>
                </a:cubicBezTo>
                <a:cubicBezTo>
                  <a:pt x="1625682" y="1250770"/>
                  <a:pt x="1635718" y="1242242"/>
                  <a:pt x="1637151" y="1223766"/>
                </a:cubicBezTo>
                <a:lnTo>
                  <a:pt x="1651487" y="1225187"/>
                </a:lnTo>
                <a:lnTo>
                  <a:pt x="1660088" y="1208131"/>
                </a:lnTo>
                <a:lnTo>
                  <a:pt x="1667257" y="1191074"/>
                </a:lnTo>
                <a:cubicBezTo>
                  <a:pt x="1677291" y="1195338"/>
                  <a:pt x="1684460" y="1185389"/>
                  <a:pt x="1693061" y="1175439"/>
                </a:cubicBezTo>
                <a:cubicBezTo>
                  <a:pt x="1701663" y="1165491"/>
                  <a:pt x="1708830" y="1154120"/>
                  <a:pt x="1718866" y="1156963"/>
                </a:cubicBezTo>
                <a:cubicBezTo>
                  <a:pt x="1741803" y="1121430"/>
                  <a:pt x="1704530" y="1154120"/>
                  <a:pt x="1714565" y="1142749"/>
                </a:cubicBezTo>
                <a:cubicBezTo>
                  <a:pt x="1723166" y="1125694"/>
                  <a:pt x="1740369" y="1102952"/>
                  <a:pt x="1754705" y="1084474"/>
                </a:cubicBezTo>
                <a:cubicBezTo>
                  <a:pt x="1767608" y="1064576"/>
                  <a:pt x="1779077" y="1047520"/>
                  <a:pt x="1777642" y="1038992"/>
                </a:cubicBezTo>
                <a:cubicBezTo>
                  <a:pt x="1789111" y="1024778"/>
                  <a:pt x="1796279" y="1009144"/>
                  <a:pt x="1803447" y="993509"/>
                </a:cubicBezTo>
                <a:cubicBezTo>
                  <a:pt x="1810615" y="977876"/>
                  <a:pt x="1814915" y="962241"/>
                  <a:pt x="1822084" y="949448"/>
                </a:cubicBezTo>
                <a:lnTo>
                  <a:pt x="1813483" y="943763"/>
                </a:lnTo>
                <a:cubicBezTo>
                  <a:pt x="1820650" y="930972"/>
                  <a:pt x="1829251" y="915337"/>
                  <a:pt x="1832118" y="901123"/>
                </a:cubicBezTo>
                <a:cubicBezTo>
                  <a:pt x="1830685" y="901123"/>
                  <a:pt x="1827818" y="902544"/>
                  <a:pt x="1826384" y="905387"/>
                </a:cubicBezTo>
                <a:cubicBezTo>
                  <a:pt x="1837853" y="879804"/>
                  <a:pt x="1843587" y="854219"/>
                  <a:pt x="1849321" y="831479"/>
                </a:cubicBezTo>
                <a:cubicBezTo>
                  <a:pt x="1850756" y="818686"/>
                  <a:pt x="1853623" y="807315"/>
                  <a:pt x="1855056" y="795945"/>
                </a:cubicBezTo>
                <a:lnTo>
                  <a:pt x="1857923" y="778888"/>
                </a:lnTo>
                <a:cubicBezTo>
                  <a:pt x="1857923" y="773204"/>
                  <a:pt x="1859357" y="767518"/>
                  <a:pt x="1859357" y="761833"/>
                </a:cubicBezTo>
                <a:cubicBezTo>
                  <a:pt x="1856490" y="763254"/>
                  <a:pt x="1853623" y="764676"/>
                  <a:pt x="1850756" y="767518"/>
                </a:cubicBezTo>
                <a:cubicBezTo>
                  <a:pt x="1849321" y="770361"/>
                  <a:pt x="1846454" y="777468"/>
                  <a:pt x="1843587" y="790259"/>
                </a:cubicBezTo>
                <a:cubicBezTo>
                  <a:pt x="1842154" y="778888"/>
                  <a:pt x="1843587" y="767518"/>
                  <a:pt x="1845021" y="753305"/>
                </a:cubicBezTo>
                <a:cubicBezTo>
                  <a:pt x="1846454" y="739091"/>
                  <a:pt x="1849321" y="724879"/>
                  <a:pt x="1852189" y="709244"/>
                </a:cubicBezTo>
                <a:cubicBezTo>
                  <a:pt x="1856490" y="677975"/>
                  <a:pt x="1860790" y="643862"/>
                  <a:pt x="1855056" y="611172"/>
                </a:cubicBezTo>
                <a:lnTo>
                  <a:pt x="1850756" y="616857"/>
                </a:lnTo>
                <a:cubicBezTo>
                  <a:pt x="1852189" y="604065"/>
                  <a:pt x="1852189" y="592694"/>
                  <a:pt x="1853623" y="579902"/>
                </a:cubicBezTo>
                <a:cubicBezTo>
                  <a:pt x="1852189" y="587009"/>
                  <a:pt x="1847889" y="582745"/>
                  <a:pt x="1843587" y="584166"/>
                </a:cubicBezTo>
                <a:cubicBezTo>
                  <a:pt x="1833553" y="524470"/>
                  <a:pt x="1807748" y="459089"/>
                  <a:pt x="1807748" y="420714"/>
                </a:cubicBezTo>
                <a:cubicBezTo>
                  <a:pt x="1806314" y="429241"/>
                  <a:pt x="1786244" y="400815"/>
                  <a:pt x="1793412" y="433505"/>
                </a:cubicBezTo>
                <a:cubicBezTo>
                  <a:pt x="1790545" y="416450"/>
                  <a:pt x="1781944" y="402236"/>
                  <a:pt x="1774775" y="386601"/>
                </a:cubicBezTo>
                <a:cubicBezTo>
                  <a:pt x="1770475" y="379494"/>
                  <a:pt x="1767608" y="370966"/>
                  <a:pt x="1761873" y="363859"/>
                </a:cubicBezTo>
                <a:cubicBezTo>
                  <a:pt x="1756139" y="356754"/>
                  <a:pt x="1751838" y="348225"/>
                  <a:pt x="1746103" y="341119"/>
                </a:cubicBezTo>
                <a:cubicBezTo>
                  <a:pt x="1740369" y="332590"/>
                  <a:pt x="1734635" y="325485"/>
                  <a:pt x="1728900" y="318378"/>
                </a:cubicBezTo>
                <a:cubicBezTo>
                  <a:pt x="1723166" y="311271"/>
                  <a:pt x="1715999" y="304164"/>
                  <a:pt x="1710265" y="297058"/>
                </a:cubicBezTo>
                <a:cubicBezTo>
                  <a:pt x="1704530" y="291372"/>
                  <a:pt x="1698796" y="282844"/>
                  <a:pt x="1691627" y="277158"/>
                </a:cubicBezTo>
                <a:lnTo>
                  <a:pt x="1674423" y="260101"/>
                </a:lnTo>
                <a:lnTo>
                  <a:pt x="1672990" y="260101"/>
                </a:lnTo>
                <a:lnTo>
                  <a:pt x="1667256" y="252995"/>
                </a:lnTo>
                <a:lnTo>
                  <a:pt x="1672993" y="258682"/>
                </a:lnTo>
                <a:lnTo>
                  <a:pt x="1674424" y="258682"/>
                </a:lnTo>
                <a:cubicBezTo>
                  <a:pt x="1668690" y="251575"/>
                  <a:pt x="1662956" y="243047"/>
                  <a:pt x="1655788" y="235940"/>
                </a:cubicBezTo>
                <a:lnTo>
                  <a:pt x="1652921" y="235940"/>
                </a:lnTo>
                <a:cubicBezTo>
                  <a:pt x="1658656" y="240204"/>
                  <a:pt x="1662956" y="245890"/>
                  <a:pt x="1667257" y="251575"/>
                </a:cubicBezTo>
                <a:cubicBezTo>
                  <a:pt x="1657221" y="241626"/>
                  <a:pt x="1647187" y="233097"/>
                  <a:pt x="1637151" y="223149"/>
                </a:cubicBezTo>
                <a:cubicBezTo>
                  <a:pt x="1627117" y="214621"/>
                  <a:pt x="1619948" y="204671"/>
                  <a:pt x="1611347" y="196143"/>
                </a:cubicBezTo>
                <a:cubicBezTo>
                  <a:pt x="1605612" y="196143"/>
                  <a:pt x="1594144" y="198986"/>
                  <a:pt x="1578375" y="193300"/>
                </a:cubicBezTo>
                <a:cubicBezTo>
                  <a:pt x="1581242" y="187615"/>
                  <a:pt x="1562605" y="177665"/>
                  <a:pt x="1538235" y="169138"/>
                </a:cubicBezTo>
                <a:cubicBezTo>
                  <a:pt x="1526766" y="164874"/>
                  <a:pt x="1513863" y="159189"/>
                  <a:pt x="1502394" y="153503"/>
                </a:cubicBezTo>
                <a:cubicBezTo>
                  <a:pt x="1490926" y="149239"/>
                  <a:pt x="1480891" y="143554"/>
                  <a:pt x="1473723" y="136447"/>
                </a:cubicBezTo>
                <a:cubicBezTo>
                  <a:pt x="1467988" y="137868"/>
                  <a:pt x="1486626" y="144975"/>
                  <a:pt x="1473723" y="143554"/>
                </a:cubicBezTo>
                <a:cubicBezTo>
                  <a:pt x="1453653" y="133604"/>
                  <a:pt x="1430715" y="125076"/>
                  <a:pt x="1406345" y="115128"/>
                </a:cubicBezTo>
                <a:cubicBezTo>
                  <a:pt x="1393442" y="109442"/>
                  <a:pt x="1380541" y="105178"/>
                  <a:pt x="1367638" y="100914"/>
                </a:cubicBezTo>
                <a:cubicBezTo>
                  <a:pt x="1354736" y="95229"/>
                  <a:pt x="1341833" y="90964"/>
                  <a:pt x="1327497" y="88122"/>
                </a:cubicBezTo>
                <a:cubicBezTo>
                  <a:pt x="1271588" y="72488"/>
                  <a:pt x="1211378" y="66802"/>
                  <a:pt x="1158335" y="71065"/>
                </a:cubicBezTo>
                <a:cubicBezTo>
                  <a:pt x="1154035" y="61117"/>
                  <a:pt x="1129663" y="55431"/>
                  <a:pt x="1098124" y="55431"/>
                </a:cubicBezTo>
                <a:cubicBezTo>
                  <a:pt x="1082355" y="55431"/>
                  <a:pt x="1065153" y="56853"/>
                  <a:pt x="1047949" y="56853"/>
                </a:cubicBezTo>
                <a:cubicBezTo>
                  <a:pt x="1030747" y="58274"/>
                  <a:pt x="1014976" y="58274"/>
                  <a:pt x="999208" y="58274"/>
                </a:cubicBezTo>
                <a:cubicBezTo>
                  <a:pt x="987739" y="73908"/>
                  <a:pt x="1033614" y="61117"/>
                  <a:pt x="1050817" y="68224"/>
                </a:cubicBezTo>
                <a:cubicBezTo>
                  <a:pt x="1017843" y="71065"/>
                  <a:pt x="1046515" y="85279"/>
                  <a:pt x="993473" y="83859"/>
                </a:cubicBezTo>
                <a:cubicBezTo>
                  <a:pt x="996341" y="85279"/>
                  <a:pt x="994906" y="86700"/>
                  <a:pt x="1006375" y="85279"/>
                </a:cubicBezTo>
                <a:cubicBezTo>
                  <a:pt x="974836" y="92386"/>
                  <a:pt x="1010676" y="68224"/>
                  <a:pt x="961935" y="82436"/>
                </a:cubicBezTo>
                <a:lnTo>
                  <a:pt x="961935" y="92386"/>
                </a:lnTo>
                <a:cubicBezTo>
                  <a:pt x="951899" y="89543"/>
                  <a:pt x="940430" y="88122"/>
                  <a:pt x="928961" y="86700"/>
                </a:cubicBezTo>
                <a:cubicBezTo>
                  <a:pt x="830045" y="119392"/>
                  <a:pt x="744030" y="147818"/>
                  <a:pt x="666617" y="198986"/>
                </a:cubicBezTo>
                <a:cubicBezTo>
                  <a:pt x="660882" y="198986"/>
                  <a:pt x="660882" y="193300"/>
                  <a:pt x="669484" y="186195"/>
                </a:cubicBezTo>
                <a:cubicBezTo>
                  <a:pt x="650846" y="194722"/>
                  <a:pt x="629343" y="203250"/>
                  <a:pt x="607839" y="211778"/>
                </a:cubicBezTo>
                <a:cubicBezTo>
                  <a:pt x="586336" y="220306"/>
                  <a:pt x="563399" y="231676"/>
                  <a:pt x="546196" y="248732"/>
                </a:cubicBezTo>
                <a:cubicBezTo>
                  <a:pt x="550496" y="248732"/>
                  <a:pt x="554797" y="247311"/>
                  <a:pt x="559097" y="245890"/>
                </a:cubicBezTo>
                <a:cubicBezTo>
                  <a:pt x="528993" y="270053"/>
                  <a:pt x="511790" y="277158"/>
                  <a:pt x="491719" y="285687"/>
                </a:cubicBezTo>
                <a:cubicBezTo>
                  <a:pt x="471649" y="294215"/>
                  <a:pt x="448712" y="302743"/>
                  <a:pt x="411439" y="328326"/>
                </a:cubicBezTo>
                <a:cubicBezTo>
                  <a:pt x="418606" y="321221"/>
                  <a:pt x="432942" y="312691"/>
                  <a:pt x="445845" y="304164"/>
                </a:cubicBezTo>
                <a:cubicBezTo>
                  <a:pt x="458746" y="295636"/>
                  <a:pt x="468782" y="287108"/>
                  <a:pt x="467348" y="281424"/>
                </a:cubicBezTo>
                <a:lnTo>
                  <a:pt x="461537" y="282944"/>
                </a:lnTo>
                <a:lnTo>
                  <a:pt x="474517" y="275737"/>
                </a:lnTo>
                <a:cubicBezTo>
                  <a:pt x="468782" y="278580"/>
                  <a:pt x="464481" y="278580"/>
                  <a:pt x="461614" y="277158"/>
                </a:cubicBezTo>
                <a:cubicBezTo>
                  <a:pt x="483118" y="267210"/>
                  <a:pt x="508923" y="250154"/>
                  <a:pt x="539027" y="234519"/>
                </a:cubicBezTo>
                <a:lnTo>
                  <a:pt x="500321" y="261525"/>
                </a:lnTo>
                <a:cubicBezTo>
                  <a:pt x="511790" y="261525"/>
                  <a:pt x="527558" y="250154"/>
                  <a:pt x="543329" y="238783"/>
                </a:cubicBezTo>
                <a:cubicBezTo>
                  <a:pt x="559097" y="227412"/>
                  <a:pt x="574867" y="216042"/>
                  <a:pt x="583469" y="213199"/>
                </a:cubicBezTo>
                <a:cubicBezTo>
                  <a:pt x="576300" y="203250"/>
                  <a:pt x="551930" y="218885"/>
                  <a:pt x="572000" y="196143"/>
                </a:cubicBezTo>
                <a:cubicBezTo>
                  <a:pt x="603539" y="173401"/>
                  <a:pt x="616440" y="171981"/>
                  <a:pt x="627909" y="170560"/>
                </a:cubicBezTo>
                <a:cubicBezTo>
                  <a:pt x="635078" y="170560"/>
                  <a:pt x="640812" y="170560"/>
                  <a:pt x="649414" y="169138"/>
                </a:cubicBezTo>
                <a:cubicBezTo>
                  <a:pt x="658015" y="169138"/>
                  <a:pt x="670917" y="166294"/>
                  <a:pt x="688120" y="160610"/>
                </a:cubicBezTo>
                <a:lnTo>
                  <a:pt x="678085" y="170560"/>
                </a:lnTo>
                <a:cubicBezTo>
                  <a:pt x="688120" y="166294"/>
                  <a:pt x="699588" y="164874"/>
                  <a:pt x="711057" y="162031"/>
                </a:cubicBezTo>
                <a:cubicBezTo>
                  <a:pt x="722525" y="159189"/>
                  <a:pt x="735429" y="154925"/>
                  <a:pt x="748330" y="143554"/>
                </a:cubicBezTo>
                <a:cubicBezTo>
                  <a:pt x="744030" y="136447"/>
                  <a:pt x="721093" y="147818"/>
                  <a:pt x="706757" y="149239"/>
                </a:cubicBezTo>
                <a:cubicBezTo>
                  <a:pt x="711057" y="142132"/>
                  <a:pt x="751197" y="144975"/>
                  <a:pt x="771267" y="127920"/>
                </a:cubicBezTo>
                <a:cubicBezTo>
                  <a:pt x="746897" y="125076"/>
                  <a:pt x="692421" y="144975"/>
                  <a:pt x="658015" y="163453"/>
                </a:cubicBezTo>
                <a:cubicBezTo>
                  <a:pt x="660882" y="159189"/>
                  <a:pt x="659448" y="154925"/>
                  <a:pt x="652281" y="153503"/>
                </a:cubicBezTo>
                <a:cubicBezTo>
                  <a:pt x="706757" y="130763"/>
                  <a:pt x="765533" y="112285"/>
                  <a:pt x="822876" y="95229"/>
                </a:cubicBezTo>
                <a:cubicBezTo>
                  <a:pt x="881654" y="79595"/>
                  <a:pt x="938997" y="65381"/>
                  <a:pt x="994906" y="51167"/>
                </a:cubicBezTo>
                <a:cubicBezTo>
                  <a:pt x="963367" y="49746"/>
                  <a:pt x="970536" y="48325"/>
                  <a:pt x="982005" y="45482"/>
                </a:cubicBezTo>
                <a:cubicBezTo>
                  <a:pt x="993473" y="42639"/>
                  <a:pt x="1012109" y="39797"/>
                  <a:pt x="1003508" y="32691"/>
                </a:cubicBezTo>
                <a:cubicBezTo>
                  <a:pt x="1014976" y="42639"/>
                  <a:pt x="1047949" y="24163"/>
                  <a:pt x="1080921" y="27004"/>
                </a:cubicBezTo>
                <a:cubicBezTo>
                  <a:pt x="1086655" y="19899"/>
                  <a:pt x="1069453" y="18477"/>
                  <a:pt x="1055117" y="18477"/>
                </a:cubicBezTo>
                <a:cubicBezTo>
                  <a:pt x="1039348" y="18477"/>
                  <a:pt x="1026445" y="18477"/>
                  <a:pt x="1039348" y="12792"/>
                </a:cubicBezTo>
                <a:cubicBezTo>
                  <a:pt x="1055117" y="11370"/>
                  <a:pt x="1072320" y="12792"/>
                  <a:pt x="1089523" y="12792"/>
                </a:cubicBezTo>
                <a:cubicBezTo>
                  <a:pt x="1106726" y="12792"/>
                  <a:pt x="1126796" y="14213"/>
                  <a:pt x="1145433" y="17056"/>
                </a:cubicBezTo>
                <a:cubicBezTo>
                  <a:pt x="1154035" y="18477"/>
                  <a:pt x="1164069" y="18477"/>
                  <a:pt x="1174105" y="19899"/>
                </a:cubicBezTo>
                <a:cubicBezTo>
                  <a:pt x="1184139" y="21320"/>
                  <a:pt x="1194175" y="22740"/>
                  <a:pt x="1204209" y="24163"/>
                </a:cubicBezTo>
                <a:cubicBezTo>
                  <a:pt x="1214245" y="25584"/>
                  <a:pt x="1224279" y="27004"/>
                  <a:pt x="1234315" y="27004"/>
                </a:cubicBezTo>
                <a:cubicBezTo>
                  <a:pt x="1244349" y="28427"/>
                  <a:pt x="1254385" y="29847"/>
                  <a:pt x="1264420" y="29847"/>
                </a:cubicBezTo>
                <a:cubicBezTo>
                  <a:pt x="1260120" y="24163"/>
                  <a:pt x="1241482" y="21320"/>
                  <a:pt x="1238615" y="18477"/>
                </a:cubicBezTo>
                <a:cubicBezTo>
                  <a:pt x="1251518" y="21320"/>
                  <a:pt x="1264420" y="25584"/>
                  <a:pt x="1278755" y="29847"/>
                </a:cubicBezTo>
                <a:cubicBezTo>
                  <a:pt x="1284490" y="32691"/>
                  <a:pt x="1291659" y="34111"/>
                  <a:pt x="1298826" y="36954"/>
                </a:cubicBezTo>
                <a:cubicBezTo>
                  <a:pt x="1305994" y="39797"/>
                  <a:pt x="1311729" y="42639"/>
                  <a:pt x="1318896" y="45482"/>
                </a:cubicBezTo>
                <a:cubicBezTo>
                  <a:pt x="1331799" y="49746"/>
                  <a:pt x="1344700" y="54010"/>
                  <a:pt x="1356169" y="56853"/>
                </a:cubicBezTo>
                <a:cubicBezTo>
                  <a:pt x="1367638" y="61117"/>
                  <a:pt x="1377673" y="62538"/>
                  <a:pt x="1387708" y="59696"/>
                </a:cubicBezTo>
                <a:cubicBezTo>
                  <a:pt x="1376239" y="54010"/>
                  <a:pt x="1364770" y="45482"/>
                  <a:pt x="1351869" y="39797"/>
                </a:cubicBezTo>
                <a:cubicBezTo>
                  <a:pt x="1338966" y="34111"/>
                  <a:pt x="1326065" y="27004"/>
                  <a:pt x="1313161" y="21320"/>
                </a:cubicBezTo>
                <a:cubicBezTo>
                  <a:pt x="1318896" y="22740"/>
                  <a:pt x="1328932" y="22740"/>
                  <a:pt x="1343267" y="22740"/>
                </a:cubicBezTo>
                <a:close/>
                <a:moveTo>
                  <a:pt x="1250083" y="0"/>
                </a:moveTo>
                <a:cubicBezTo>
                  <a:pt x="1285924" y="0"/>
                  <a:pt x="1287356" y="9950"/>
                  <a:pt x="1295958" y="15634"/>
                </a:cubicBezTo>
                <a:cubicBezTo>
                  <a:pt x="1278755" y="9950"/>
                  <a:pt x="1262986" y="4264"/>
                  <a:pt x="1250083" y="0"/>
                </a:cubicBezTo>
                <a:close/>
              </a:path>
            </a:pathLst>
          </a:custGeom>
          <a:solidFill>
            <a:srgbClr val="F7B204"/>
          </a:solidFill>
          <a:ln w="9525" cap="flat">
            <a:noFill/>
            <a:prstDash val="solid"/>
            <a:miter/>
          </a:ln>
        </p:spPr>
        <p:txBody>
          <a:bodyPr wrap="square" rtlCol="0" anchor="ctr">
            <a:noAutofit/>
          </a:bodyPr>
          <a:lstStyle/>
          <a:p>
            <a:pPr marL="0" marR="0" lvl="0" indent="0" defTabSz="91421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73A4A"/>
              </a:solidFill>
              <a:effectLst/>
              <a:uLnTx/>
              <a:uFillTx/>
              <a:latin typeface="Jura" pitchFamily="2" charset="0"/>
            </a:endParaRPr>
          </a:p>
        </p:txBody>
      </p:sp>
      <p:sp>
        <p:nvSpPr>
          <p:cNvPr id="11" name="TextBox 10">
            <a:extLst>
              <a:ext uri="{FF2B5EF4-FFF2-40B4-BE49-F238E27FC236}">
                <a16:creationId xmlns:a16="http://schemas.microsoft.com/office/drawing/2014/main" id="{892D10B9-B174-985D-1360-C2D14092A25A}"/>
              </a:ext>
            </a:extLst>
          </p:cNvPr>
          <p:cNvSpPr txBox="1"/>
          <p:nvPr/>
        </p:nvSpPr>
        <p:spPr>
          <a:xfrm>
            <a:off x="5480365" y="1432405"/>
            <a:ext cx="2623392" cy="369332"/>
          </a:xfrm>
          <a:prstGeom prst="rect">
            <a:avLst/>
          </a:prstGeom>
          <a:noFill/>
        </p:spPr>
        <p:txBody>
          <a:bodyPr wrap="square" rtlCol="0">
            <a:spAutoFit/>
          </a:bodyPr>
          <a:lstStyle/>
          <a:p>
            <a:r>
              <a:rPr lang="en-US" b="1" dirty="0" err="1">
                <a:latin typeface="Century Gothic" panose="020B0502020202020204" pitchFamily="34" charset="0"/>
              </a:rPr>
              <a:t>Cont</a:t>
            </a:r>
            <a:r>
              <a:rPr lang="en-US" b="1" dirty="0">
                <a:latin typeface="Century Gothic" panose="020B0502020202020204" pitchFamily="34" charset="0"/>
              </a:rPr>
              <a:t> …</a:t>
            </a:r>
          </a:p>
        </p:txBody>
      </p:sp>
      <p:pic>
        <p:nvPicPr>
          <p:cNvPr id="2" name="Picture 1" descr="A black background with blue text&#10;&#10;Description automatically generated">
            <a:extLst>
              <a:ext uri="{FF2B5EF4-FFF2-40B4-BE49-F238E27FC236}">
                <a16:creationId xmlns:a16="http://schemas.microsoft.com/office/drawing/2014/main" id="{FF2796F5-9D6E-B811-472B-4C50DB8AE17A}"/>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99738110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3369489-83D1-47F2-935F-A1B332E1EF13}"/>
              </a:ext>
            </a:extLst>
          </p:cNvPr>
          <p:cNvSpPr>
            <a:spLocks noGrp="1"/>
          </p:cNvSpPr>
          <p:nvPr>
            <p:ph idx="1"/>
          </p:nvPr>
        </p:nvSpPr>
        <p:spPr>
          <a:xfrm>
            <a:off x="838200" y="2454106"/>
            <a:ext cx="10515600" cy="2458321"/>
          </a:xfrm>
        </p:spPr>
        <p:txBody>
          <a:bodyPr>
            <a:normAutofit/>
          </a:bodyPr>
          <a:lstStyle/>
          <a:p>
            <a:pPr marL="0" indent="0" algn="just">
              <a:buNone/>
            </a:pPr>
            <a:r>
              <a:rPr lang="en-US" sz="2000" dirty="0">
                <a:latin typeface="Century Gothic" panose="020B0502020202020204" pitchFamily="34" charset="0"/>
                <a:ea typeface="Calibri" panose="020F0502020204030204" pitchFamily="34" charset="0"/>
              </a:rPr>
              <a:t>But like any other evidence the proponent of electronic or digital evidence must lay the proper foundation which makes the evidence reliable. Courts are mainly concerned about reliability of such digital or electronic evidence. </a:t>
            </a:r>
          </a:p>
          <a:p>
            <a:endParaRPr lang="en-US" sz="2000" dirty="0">
              <a:latin typeface="Century Gothic" panose="020B0502020202020204" pitchFamily="34" charset="0"/>
            </a:endParaRPr>
          </a:p>
          <a:p>
            <a:pPr marL="0" marR="0" indent="0" algn="just">
              <a:lnSpc>
                <a:spcPct val="115000"/>
              </a:lnSpc>
              <a:spcBef>
                <a:spcPts val="0"/>
              </a:spcBef>
              <a:spcAft>
                <a:spcPts val="800"/>
              </a:spcAft>
              <a:buNone/>
            </a:pPr>
            <a:r>
              <a:rPr lang="en-US" sz="2000" dirty="0">
                <a:latin typeface="Century Gothic" panose="020B0502020202020204" pitchFamily="34" charset="0"/>
                <a:ea typeface="Times New Roman" panose="02020603050405020304" pitchFamily="18" charset="0"/>
                <a:cs typeface="Times New Roman" panose="02020603050405020304" pitchFamily="18" charset="0"/>
              </a:rPr>
              <a:t>Amongin Jane Francis </a:t>
            </a:r>
            <a:r>
              <a:rPr lang="en-US" sz="2000" dirty="0" err="1">
                <a:latin typeface="Century Gothic" panose="020B0502020202020204" pitchFamily="34" charset="0"/>
                <a:ea typeface="Times New Roman" panose="02020603050405020304" pitchFamily="18" charset="0"/>
                <a:cs typeface="Times New Roman" panose="02020603050405020304" pitchFamily="18" charset="0"/>
              </a:rPr>
              <a:t>Okili</a:t>
            </a:r>
            <a:r>
              <a:rPr lang="en-US" sz="2000" dirty="0">
                <a:latin typeface="Century Gothic" panose="020B0502020202020204" pitchFamily="34" charset="0"/>
                <a:ea typeface="Times New Roman" panose="02020603050405020304" pitchFamily="18" charset="0"/>
                <a:cs typeface="Times New Roman" panose="02020603050405020304" pitchFamily="18" charset="0"/>
              </a:rPr>
              <a:t> </a:t>
            </a:r>
            <a:r>
              <a:rPr lang="en-US" sz="2000" dirty="0" err="1">
                <a:latin typeface="Century Gothic" panose="020B0502020202020204" pitchFamily="34" charset="0"/>
                <a:ea typeface="Times New Roman" panose="02020603050405020304" pitchFamily="18" charset="0"/>
                <a:cs typeface="Times New Roman" panose="02020603050405020304" pitchFamily="18" charset="0"/>
              </a:rPr>
              <a:t>Vesus</a:t>
            </a:r>
            <a:r>
              <a:rPr lang="en-US" sz="2000" dirty="0">
                <a:latin typeface="Century Gothic" panose="020B0502020202020204" pitchFamily="34" charset="0"/>
                <a:ea typeface="Times New Roman" panose="02020603050405020304" pitchFamily="18" charset="0"/>
                <a:cs typeface="Times New Roman" panose="02020603050405020304" pitchFamily="18" charset="0"/>
              </a:rPr>
              <a:t> Lucy </a:t>
            </a:r>
            <a:r>
              <a:rPr lang="en-US" sz="2000" dirty="0" err="1">
                <a:latin typeface="Century Gothic" panose="020B0502020202020204" pitchFamily="34" charset="0"/>
                <a:ea typeface="Times New Roman" panose="02020603050405020304" pitchFamily="18" charset="0"/>
                <a:cs typeface="Times New Roman" panose="02020603050405020304" pitchFamily="18" charset="0"/>
              </a:rPr>
              <a:t>Akello</a:t>
            </a:r>
            <a:r>
              <a:rPr lang="en-US" sz="2000" dirty="0">
                <a:latin typeface="Century Gothic" panose="020B0502020202020204" pitchFamily="34" charset="0"/>
                <a:ea typeface="Times New Roman" panose="02020603050405020304" pitchFamily="18" charset="0"/>
                <a:cs typeface="Times New Roman" panose="02020603050405020304" pitchFamily="18" charset="0"/>
              </a:rPr>
              <a:t> and The Electoral Commission- </a:t>
            </a:r>
            <a:r>
              <a:rPr lang="en-US" sz="1600" i="1" dirty="0">
                <a:latin typeface="Century Gothic" panose="020B0502020202020204" pitchFamily="34" charset="0"/>
              </a:rPr>
              <a:t>HCT-02-cv.0001 – 2014 provided a list of considerations before admitting electronic evidence </a:t>
            </a:r>
          </a:p>
        </p:txBody>
      </p:sp>
      <p:grpSp>
        <p:nvGrpSpPr>
          <p:cNvPr id="6" name="Google Shape;12022;p92">
            <a:extLst>
              <a:ext uri="{FF2B5EF4-FFF2-40B4-BE49-F238E27FC236}">
                <a16:creationId xmlns:a16="http://schemas.microsoft.com/office/drawing/2014/main" id="{32681392-068C-9BFE-80E2-0C7CAB8C6C21}"/>
              </a:ext>
            </a:extLst>
          </p:cNvPr>
          <p:cNvGrpSpPr/>
          <p:nvPr/>
        </p:nvGrpSpPr>
        <p:grpSpPr>
          <a:xfrm rot="10800000">
            <a:off x="214313" y="260620"/>
            <a:ext cx="2499325" cy="1702685"/>
            <a:chOff x="4126815" y="2760704"/>
            <a:chExt cx="380393" cy="363118"/>
          </a:xfrm>
          <a:solidFill>
            <a:srgbClr val="FFC000"/>
          </a:solidFill>
        </p:grpSpPr>
        <p:sp>
          <p:nvSpPr>
            <p:cNvPr id="7" name="Google Shape;12023;p92">
              <a:extLst>
                <a:ext uri="{FF2B5EF4-FFF2-40B4-BE49-F238E27FC236}">
                  <a16:creationId xmlns:a16="http://schemas.microsoft.com/office/drawing/2014/main" id="{259DE8AD-8F56-5274-C250-611E33850E04}"/>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endParaRPr sz="2400" dirty="0"/>
            </a:p>
          </p:txBody>
        </p:sp>
        <p:sp>
          <p:nvSpPr>
            <p:cNvPr id="8" name="Google Shape;12024;p92">
              <a:extLst>
                <a:ext uri="{FF2B5EF4-FFF2-40B4-BE49-F238E27FC236}">
                  <a16:creationId xmlns:a16="http://schemas.microsoft.com/office/drawing/2014/main" id="{0AB64FD2-6D60-04EF-5103-97FF4C6327FA}"/>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endParaRPr sz="2400"/>
            </a:p>
          </p:txBody>
        </p:sp>
        <p:sp>
          <p:nvSpPr>
            <p:cNvPr id="9" name="Google Shape;12025;p92">
              <a:extLst>
                <a:ext uri="{FF2B5EF4-FFF2-40B4-BE49-F238E27FC236}">
                  <a16:creationId xmlns:a16="http://schemas.microsoft.com/office/drawing/2014/main" id="{3D46EE59-A105-BED6-D359-0DA262FBD1E8}"/>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10" name="Google Shape;12026;p92">
              <a:extLst>
                <a:ext uri="{FF2B5EF4-FFF2-40B4-BE49-F238E27FC236}">
                  <a16:creationId xmlns:a16="http://schemas.microsoft.com/office/drawing/2014/main" id="{93328640-134C-846A-D554-9540172EA851}"/>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endParaRPr sz="2400" dirty="0"/>
            </a:p>
          </p:txBody>
        </p:sp>
      </p:grpSp>
      <p:sp>
        <p:nvSpPr>
          <p:cNvPr id="11" name="Freeform 10">
            <a:extLst>
              <a:ext uri="{FF2B5EF4-FFF2-40B4-BE49-F238E27FC236}">
                <a16:creationId xmlns:a16="http://schemas.microsoft.com/office/drawing/2014/main" id="{375D94D6-854B-FFFE-F2D4-A7043570D5EE}"/>
              </a:ext>
            </a:extLst>
          </p:cNvPr>
          <p:cNvSpPr/>
          <p:nvPr/>
        </p:nvSpPr>
        <p:spPr>
          <a:xfrm>
            <a:off x="4425821" y="1111963"/>
            <a:ext cx="974120" cy="833611"/>
          </a:xfrm>
          <a:custGeom>
            <a:avLst/>
            <a:gdLst>
              <a:gd name="connsiteX0" fmla="*/ 560145 w 1948239"/>
              <a:gd name="connsiteY0" fmla="*/ 1648531 h 1667221"/>
              <a:gd name="connsiteX1" fmla="*/ 582677 w 1948239"/>
              <a:gd name="connsiteY1" fmla="*/ 1650706 h 1667221"/>
              <a:gd name="connsiteX2" fmla="*/ 575942 w 1948239"/>
              <a:gd name="connsiteY2" fmla="*/ 1650697 h 1667221"/>
              <a:gd name="connsiteX3" fmla="*/ 547629 w 1948239"/>
              <a:gd name="connsiteY3" fmla="*/ 1647322 h 1667221"/>
              <a:gd name="connsiteX4" fmla="*/ 558291 w 1948239"/>
              <a:gd name="connsiteY4" fmla="*/ 1648276 h 1667221"/>
              <a:gd name="connsiteX5" fmla="*/ 560145 w 1948239"/>
              <a:gd name="connsiteY5" fmla="*/ 1648531 h 1667221"/>
              <a:gd name="connsiteX6" fmla="*/ 1035048 w 1948239"/>
              <a:gd name="connsiteY6" fmla="*/ 1645899 h 1667221"/>
              <a:gd name="connsiteX7" fmla="*/ 1002074 w 1948239"/>
              <a:gd name="connsiteY7" fmla="*/ 1655848 h 1667221"/>
              <a:gd name="connsiteX8" fmla="*/ 959066 w 1948239"/>
              <a:gd name="connsiteY8" fmla="*/ 1665798 h 1667221"/>
              <a:gd name="connsiteX9" fmla="*/ 1035048 w 1948239"/>
              <a:gd name="connsiteY9" fmla="*/ 1645899 h 1667221"/>
              <a:gd name="connsiteX10" fmla="*/ 1139699 w 1948239"/>
              <a:gd name="connsiteY10" fmla="*/ 1628844 h 1667221"/>
              <a:gd name="connsiteX11" fmla="*/ 1137849 w 1948239"/>
              <a:gd name="connsiteY11" fmla="*/ 1630679 h 1667221"/>
              <a:gd name="connsiteX12" fmla="*/ 1135061 w 1948239"/>
              <a:gd name="connsiteY12" fmla="*/ 1629244 h 1667221"/>
              <a:gd name="connsiteX13" fmla="*/ 1057984 w 1948239"/>
              <a:gd name="connsiteY13" fmla="*/ 1590468 h 1667221"/>
              <a:gd name="connsiteX14" fmla="*/ 1000641 w 1948239"/>
              <a:gd name="connsiteY14" fmla="*/ 1600418 h 1667221"/>
              <a:gd name="connsiteX15" fmla="*/ 1090957 w 1948239"/>
              <a:gd name="connsiteY15" fmla="*/ 1596154 h 1667221"/>
              <a:gd name="connsiteX16" fmla="*/ 1059418 w 1948239"/>
              <a:gd name="connsiteY16" fmla="*/ 1597575 h 1667221"/>
              <a:gd name="connsiteX17" fmla="*/ 1066585 w 1948239"/>
              <a:gd name="connsiteY17" fmla="*/ 1596154 h 1667221"/>
              <a:gd name="connsiteX18" fmla="*/ 642245 w 1948239"/>
              <a:gd name="connsiteY18" fmla="*/ 1576256 h 1667221"/>
              <a:gd name="connsiteX19" fmla="*/ 666617 w 1948239"/>
              <a:gd name="connsiteY19" fmla="*/ 1591890 h 1667221"/>
              <a:gd name="connsiteX20" fmla="*/ 650846 w 1948239"/>
              <a:gd name="connsiteY20" fmla="*/ 1590468 h 1667221"/>
              <a:gd name="connsiteX21" fmla="*/ 695288 w 1948239"/>
              <a:gd name="connsiteY21" fmla="*/ 1606103 h 1667221"/>
              <a:gd name="connsiteX22" fmla="*/ 675218 w 1948239"/>
              <a:gd name="connsiteY22" fmla="*/ 1603261 h 1667221"/>
              <a:gd name="connsiteX23" fmla="*/ 683820 w 1948239"/>
              <a:gd name="connsiteY23" fmla="*/ 1587625 h 1667221"/>
              <a:gd name="connsiteX24" fmla="*/ 642245 w 1948239"/>
              <a:gd name="connsiteY24" fmla="*/ 1576256 h 1667221"/>
              <a:gd name="connsiteX25" fmla="*/ 718987 w 1948239"/>
              <a:gd name="connsiteY25" fmla="*/ 1574456 h 1667221"/>
              <a:gd name="connsiteX26" fmla="*/ 702455 w 1948239"/>
              <a:gd name="connsiteY26" fmla="*/ 1577676 h 1667221"/>
              <a:gd name="connsiteX27" fmla="*/ 754064 w 1948239"/>
              <a:gd name="connsiteY27" fmla="*/ 1589047 h 1667221"/>
              <a:gd name="connsiteX28" fmla="*/ 718987 w 1948239"/>
              <a:gd name="connsiteY28" fmla="*/ 1574456 h 1667221"/>
              <a:gd name="connsiteX29" fmla="*/ 381333 w 1948239"/>
              <a:gd name="connsiteY29" fmla="*/ 1556357 h 1667221"/>
              <a:gd name="connsiteX30" fmla="*/ 447278 w 1948239"/>
              <a:gd name="connsiteY30" fmla="*/ 1577676 h 1667221"/>
              <a:gd name="connsiteX31" fmla="*/ 381333 w 1948239"/>
              <a:gd name="connsiteY31" fmla="*/ 1556357 h 1667221"/>
              <a:gd name="connsiteX32" fmla="*/ 1409212 w 1948239"/>
              <a:gd name="connsiteY32" fmla="*/ 1519401 h 1667221"/>
              <a:gd name="connsiteX33" fmla="*/ 1384841 w 1948239"/>
              <a:gd name="connsiteY33" fmla="*/ 1533615 h 1667221"/>
              <a:gd name="connsiteX34" fmla="*/ 1402044 w 1948239"/>
              <a:gd name="connsiteY34" fmla="*/ 1532194 h 1667221"/>
              <a:gd name="connsiteX35" fmla="*/ 290257 w 1948239"/>
              <a:gd name="connsiteY35" fmla="*/ 1489287 h 1667221"/>
              <a:gd name="connsiteX36" fmla="*/ 288151 w 1948239"/>
              <a:gd name="connsiteY36" fmla="*/ 1495239 h 1667221"/>
              <a:gd name="connsiteX37" fmla="*/ 329724 w 1948239"/>
              <a:gd name="connsiteY37" fmla="*/ 1529351 h 1667221"/>
              <a:gd name="connsiteX38" fmla="*/ 346927 w 1948239"/>
              <a:gd name="connsiteY38" fmla="*/ 1525088 h 1667221"/>
              <a:gd name="connsiteX39" fmla="*/ 319690 w 1948239"/>
              <a:gd name="connsiteY39" fmla="*/ 1498082 h 1667221"/>
              <a:gd name="connsiteX40" fmla="*/ 290257 w 1948239"/>
              <a:gd name="connsiteY40" fmla="*/ 1489287 h 1667221"/>
              <a:gd name="connsiteX41" fmla="*/ 1306498 w 1948239"/>
              <a:gd name="connsiteY41" fmla="*/ 1488997 h 1667221"/>
              <a:gd name="connsiteX42" fmla="*/ 1287357 w 1948239"/>
              <a:gd name="connsiteY42" fmla="*/ 1493818 h 1667221"/>
              <a:gd name="connsiteX43" fmla="*/ 1284179 w 1948239"/>
              <a:gd name="connsiteY43" fmla="*/ 1494378 h 1667221"/>
              <a:gd name="connsiteX44" fmla="*/ 1285924 w 1948239"/>
              <a:gd name="connsiteY44" fmla="*/ 1492396 h 1667221"/>
              <a:gd name="connsiteX45" fmla="*/ 1437884 w 1948239"/>
              <a:gd name="connsiteY45" fmla="*/ 1485290 h 1667221"/>
              <a:gd name="connsiteX46" fmla="*/ 1400611 w 1948239"/>
              <a:gd name="connsiteY46" fmla="*/ 1506610 h 1667221"/>
              <a:gd name="connsiteX47" fmla="*/ 1361903 w 1948239"/>
              <a:gd name="connsiteY47" fmla="*/ 1516560 h 1667221"/>
              <a:gd name="connsiteX48" fmla="*/ 1437884 w 1948239"/>
              <a:gd name="connsiteY48" fmla="*/ 1485290 h 1667221"/>
              <a:gd name="connsiteX49" fmla="*/ 1389142 w 1948239"/>
              <a:gd name="connsiteY49" fmla="*/ 1442650 h 1667221"/>
              <a:gd name="connsiteX50" fmla="*/ 1388971 w 1948239"/>
              <a:gd name="connsiteY50" fmla="*/ 1442811 h 1667221"/>
              <a:gd name="connsiteX51" fmla="*/ 1376239 w 1948239"/>
              <a:gd name="connsiteY51" fmla="*/ 1451178 h 1667221"/>
              <a:gd name="connsiteX52" fmla="*/ 1375386 w 1948239"/>
              <a:gd name="connsiteY52" fmla="*/ 1449993 h 1667221"/>
              <a:gd name="connsiteX53" fmla="*/ 1493793 w 1948239"/>
              <a:gd name="connsiteY53" fmla="*/ 1441229 h 1667221"/>
              <a:gd name="connsiteX54" fmla="*/ 1467988 w 1948239"/>
              <a:gd name="connsiteY54" fmla="*/ 1455442 h 1667221"/>
              <a:gd name="connsiteX55" fmla="*/ 1447918 w 1948239"/>
              <a:gd name="connsiteY55" fmla="*/ 1461128 h 1667221"/>
              <a:gd name="connsiteX56" fmla="*/ 1435017 w 1948239"/>
              <a:gd name="connsiteY56" fmla="*/ 1468233 h 1667221"/>
              <a:gd name="connsiteX57" fmla="*/ 1449353 w 1948239"/>
              <a:gd name="connsiteY57" fmla="*/ 1461128 h 1667221"/>
              <a:gd name="connsiteX58" fmla="*/ 1493793 w 1948239"/>
              <a:gd name="connsiteY58" fmla="*/ 1441229 h 1667221"/>
              <a:gd name="connsiteX59" fmla="*/ 1386812 w 1948239"/>
              <a:gd name="connsiteY59" fmla="*/ 1428968 h 1667221"/>
              <a:gd name="connsiteX60" fmla="*/ 1392008 w 1948239"/>
              <a:gd name="connsiteY60" fmla="*/ 1432699 h 1667221"/>
              <a:gd name="connsiteX61" fmla="*/ 1371938 w 1948239"/>
              <a:gd name="connsiteY61" fmla="*/ 1432699 h 1667221"/>
              <a:gd name="connsiteX62" fmla="*/ 1386812 w 1948239"/>
              <a:gd name="connsiteY62" fmla="*/ 1428968 h 1667221"/>
              <a:gd name="connsiteX63" fmla="*/ 1629984 w 1948239"/>
              <a:gd name="connsiteY63" fmla="*/ 1402852 h 1667221"/>
              <a:gd name="connsiteX64" fmla="*/ 1624252 w 1948239"/>
              <a:gd name="connsiteY64" fmla="*/ 1405694 h 1667221"/>
              <a:gd name="connsiteX65" fmla="*/ 1627116 w 1948239"/>
              <a:gd name="connsiteY65" fmla="*/ 1404273 h 1667221"/>
              <a:gd name="connsiteX66" fmla="*/ 1629984 w 1948239"/>
              <a:gd name="connsiteY66" fmla="*/ 1402852 h 1667221"/>
              <a:gd name="connsiteX67" fmla="*/ 1506695 w 1948239"/>
              <a:gd name="connsiteY67" fmla="*/ 1361633 h 1667221"/>
              <a:gd name="connsiteX68" fmla="*/ 1506695 w 1948239"/>
              <a:gd name="connsiteY68" fmla="*/ 1367318 h 1667221"/>
              <a:gd name="connsiteX69" fmla="*/ 1506695 w 1948239"/>
              <a:gd name="connsiteY69" fmla="*/ 1361633 h 1667221"/>
              <a:gd name="connsiteX70" fmla="*/ 78422 w 1948239"/>
              <a:gd name="connsiteY70" fmla="*/ 1263629 h 1667221"/>
              <a:gd name="connsiteX71" fmla="*/ 75981 w 1948239"/>
              <a:gd name="connsiteY71" fmla="*/ 1266404 h 1667221"/>
              <a:gd name="connsiteX72" fmla="*/ 90316 w 1948239"/>
              <a:gd name="connsiteY72" fmla="*/ 1304781 h 1667221"/>
              <a:gd name="connsiteX73" fmla="*/ 110387 w 1948239"/>
              <a:gd name="connsiteY73" fmla="*/ 1326100 h 1667221"/>
              <a:gd name="connsiteX74" fmla="*/ 100351 w 1948239"/>
              <a:gd name="connsiteY74" fmla="*/ 1303360 h 1667221"/>
              <a:gd name="connsiteX75" fmla="*/ 94616 w 1948239"/>
              <a:gd name="connsiteY75" fmla="*/ 1291989 h 1667221"/>
              <a:gd name="connsiteX76" fmla="*/ 90316 w 1948239"/>
              <a:gd name="connsiteY76" fmla="*/ 1280618 h 1667221"/>
              <a:gd name="connsiteX77" fmla="*/ 78422 w 1948239"/>
              <a:gd name="connsiteY77" fmla="*/ 1263629 h 1667221"/>
              <a:gd name="connsiteX78" fmla="*/ 22938 w 1948239"/>
              <a:gd name="connsiteY78" fmla="*/ 1131378 h 1667221"/>
              <a:gd name="connsiteX79" fmla="*/ 31539 w 1948239"/>
              <a:gd name="connsiteY79" fmla="*/ 1193917 h 1667221"/>
              <a:gd name="connsiteX80" fmla="*/ 24372 w 1948239"/>
              <a:gd name="connsiteY80" fmla="*/ 1162647 h 1667221"/>
              <a:gd name="connsiteX81" fmla="*/ 22938 w 1948239"/>
              <a:gd name="connsiteY81" fmla="*/ 1131378 h 1667221"/>
              <a:gd name="connsiteX82" fmla="*/ 733993 w 1948239"/>
              <a:gd name="connsiteY82" fmla="*/ 1124271 h 1667221"/>
              <a:gd name="connsiteX83" fmla="*/ 733993 w 1948239"/>
              <a:gd name="connsiteY83" fmla="*/ 1125692 h 1667221"/>
              <a:gd name="connsiteX84" fmla="*/ 729693 w 1948239"/>
              <a:gd name="connsiteY84" fmla="*/ 1127115 h 1667221"/>
              <a:gd name="connsiteX85" fmla="*/ 733993 w 1948239"/>
              <a:gd name="connsiteY85" fmla="*/ 1124271 h 1667221"/>
              <a:gd name="connsiteX86" fmla="*/ 759799 w 1948239"/>
              <a:gd name="connsiteY86" fmla="*/ 1122850 h 1667221"/>
              <a:gd name="connsiteX87" fmla="*/ 759799 w 1948239"/>
              <a:gd name="connsiteY87" fmla="*/ 1125693 h 1667221"/>
              <a:gd name="connsiteX88" fmla="*/ 748331 w 1948239"/>
              <a:gd name="connsiteY88" fmla="*/ 1128536 h 1667221"/>
              <a:gd name="connsiteX89" fmla="*/ 746896 w 1948239"/>
              <a:gd name="connsiteY89" fmla="*/ 1128536 h 1667221"/>
              <a:gd name="connsiteX90" fmla="*/ 745781 w 1948239"/>
              <a:gd name="connsiteY90" fmla="*/ 1134856 h 1667221"/>
              <a:gd name="connsiteX91" fmla="*/ 745642 w 1948239"/>
              <a:gd name="connsiteY91" fmla="*/ 1135643 h 1667221"/>
              <a:gd name="connsiteX92" fmla="*/ 749763 w 1948239"/>
              <a:gd name="connsiteY92" fmla="*/ 1142749 h 1667221"/>
              <a:gd name="connsiteX93" fmla="*/ 749763 w 1948239"/>
              <a:gd name="connsiteY93" fmla="*/ 1139907 h 1667221"/>
              <a:gd name="connsiteX94" fmla="*/ 751198 w 1948239"/>
              <a:gd name="connsiteY94" fmla="*/ 1137064 h 1667221"/>
              <a:gd name="connsiteX95" fmla="*/ 751198 w 1948239"/>
              <a:gd name="connsiteY95" fmla="*/ 1138485 h 1667221"/>
              <a:gd name="connsiteX96" fmla="*/ 761232 w 1948239"/>
              <a:gd name="connsiteY96" fmla="*/ 1131378 h 1667221"/>
              <a:gd name="connsiteX97" fmla="*/ 758365 w 1948239"/>
              <a:gd name="connsiteY97" fmla="*/ 1138485 h 1667221"/>
              <a:gd name="connsiteX98" fmla="*/ 769834 w 1948239"/>
              <a:gd name="connsiteY98" fmla="*/ 1127114 h 1667221"/>
              <a:gd name="connsiteX99" fmla="*/ 759799 w 1948239"/>
              <a:gd name="connsiteY99" fmla="*/ 1122850 h 1667221"/>
              <a:gd name="connsiteX100" fmla="*/ 728261 w 1948239"/>
              <a:gd name="connsiteY100" fmla="*/ 1121429 h 1667221"/>
              <a:gd name="connsiteX101" fmla="*/ 725393 w 1948239"/>
              <a:gd name="connsiteY101" fmla="*/ 1128536 h 1667221"/>
              <a:gd name="connsiteX102" fmla="*/ 722526 w 1948239"/>
              <a:gd name="connsiteY102" fmla="*/ 1122850 h 1667221"/>
              <a:gd name="connsiteX103" fmla="*/ 711056 w 1948239"/>
              <a:gd name="connsiteY103" fmla="*/ 1118586 h 1667221"/>
              <a:gd name="connsiteX104" fmla="*/ 711056 w 1948239"/>
              <a:gd name="connsiteY104" fmla="*/ 1128537 h 1667221"/>
              <a:gd name="connsiteX105" fmla="*/ 711056 w 1948239"/>
              <a:gd name="connsiteY105" fmla="*/ 1128536 h 1667221"/>
              <a:gd name="connsiteX106" fmla="*/ 94616 w 1948239"/>
              <a:gd name="connsiteY106" fmla="*/ 1111480 h 1667221"/>
              <a:gd name="connsiteX107" fmla="*/ 101785 w 1948239"/>
              <a:gd name="connsiteY107" fmla="*/ 1149856 h 1667221"/>
              <a:gd name="connsiteX108" fmla="*/ 94616 w 1948239"/>
              <a:gd name="connsiteY108" fmla="*/ 1111480 h 1667221"/>
              <a:gd name="connsiteX109" fmla="*/ 787396 w 1948239"/>
              <a:gd name="connsiteY109" fmla="*/ 1107039 h 1667221"/>
              <a:gd name="connsiteX110" fmla="*/ 787685 w 1948239"/>
              <a:gd name="connsiteY110" fmla="*/ 1107095 h 1667221"/>
              <a:gd name="connsiteX111" fmla="*/ 787574 w 1948239"/>
              <a:gd name="connsiteY111" fmla="*/ 1107216 h 1667221"/>
              <a:gd name="connsiteX112" fmla="*/ 781302 w 1948239"/>
              <a:gd name="connsiteY112" fmla="*/ 1108638 h 1667221"/>
              <a:gd name="connsiteX113" fmla="*/ 787396 w 1948239"/>
              <a:gd name="connsiteY113" fmla="*/ 1107039 h 1667221"/>
              <a:gd name="connsiteX114" fmla="*/ 736862 w 1948239"/>
              <a:gd name="connsiteY114" fmla="*/ 1098688 h 1667221"/>
              <a:gd name="connsiteX115" fmla="*/ 732560 w 1948239"/>
              <a:gd name="connsiteY115" fmla="*/ 1118586 h 1667221"/>
              <a:gd name="connsiteX116" fmla="*/ 726826 w 1948239"/>
              <a:gd name="connsiteY116" fmla="*/ 1107215 h 1667221"/>
              <a:gd name="connsiteX117" fmla="*/ 736862 w 1948239"/>
              <a:gd name="connsiteY117" fmla="*/ 1098688 h 1667221"/>
              <a:gd name="connsiteX118" fmla="*/ 799940 w 1948239"/>
              <a:gd name="connsiteY118" fmla="*/ 1080212 h 1667221"/>
              <a:gd name="connsiteX119" fmla="*/ 797072 w 1948239"/>
              <a:gd name="connsiteY119" fmla="*/ 1084475 h 1667221"/>
              <a:gd name="connsiteX120" fmla="*/ 807107 w 1948239"/>
              <a:gd name="connsiteY120" fmla="*/ 1087317 h 1667221"/>
              <a:gd name="connsiteX121" fmla="*/ 766786 w 1948239"/>
              <a:gd name="connsiteY121" fmla="*/ 1077545 h 1667221"/>
              <a:gd name="connsiteX122" fmla="*/ 779867 w 1948239"/>
              <a:gd name="connsiteY122" fmla="*/ 1080209 h 1667221"/>
              <a:gd name="connsiteX123" fmla="*/ 772700 w 1948239"/>
              <a:gd name="connsiteY123" fmla="*/ 1085896 h 1667221"/>
              <a:gd name="connsiteX124" fmla="*/ 756930 w 1948239"/>
              <a:gd name="connsiteY124" fmla="*/ 1080209 h 1667221"/>
              <a:gd name="connsiteX125" fmla="*/ 766786 w 1948239"/>
              <a:gd name="connsiteY125" fmla="*/ 1077545 h 1667221"/>
              <a:gd name="connsiteX126" fmla="*/ 107519 w 1948239"/>
              <a:gd name="connsiteY126" fmla="*/ 1061734 h 1667221"/>
              <a:gd name="connsiteX127" fmla="*/ 101785 w 1948239"/>
              <a:gd name="connsiteY127" fmla="*/ 1114323 h 1667221"/>
              <a:gd name="connsiteX128" fmla="*/ 107519 w 1948239"/>
              <a:gd name="connsiteY128" fmla="*/ 1061734 h 1667221"/>
              <a:gd name="connsiteX129" fmla="*/ 1770474 w 1948239"/>
              <a:gd name="connsiteY129" fmla="*/ 1036149 h 1667221"/>
              <a:gd name="connsiteX130" fmla="*/ 1774776 w 1948239"/>
              <a:gd name="connsiteY130" fmla="*/ 1040413 h 1667221"/>
              <a:gd name="connsiteX131" fmla="*/ 1771907 w 1948239"/>
              <a:gd name="connsiteY131" fmla="*/ 1044677 h 1667221"/>
              <a:gd name="connsiteX132" fmla="*/ 1627116 w 1948239"/>
              <a:gd name="connsiteY132" fmla="*/ 1027621 h 1667221"/>
              <a:gd name="connsiteX133" fmla="*/ 1654355 w 1948239"/>
              <a:gd name="connsiteY133" fmla="*/ 1044676 h 1667221"/>
              <a:gd name="connsiteX134" fmla="*/ 1627116 w 1948239"/>
              <a:gd name="connsiteY134" fmla="*/ 1027621 h 1667221"/>
              <a:gd name="connsiteX135" fmla="*/ 1580704 w 1948239"/>
              <a:gd name="connsiteY135" fmla="*/ 1027620 h 1667221"/>
              <a:gd name="connsiteX136" fmla="*/ 1582676 w 1948239"/>
              <a:gd name="connsiteY136" fmla="*/ 1030462 h 1667221"/>
              <a:gd name="connsiteX137" fmla="*/ 1575507 w 1948239"/>
              <a:gd name="connsiteY137" fmla="*/ 1029042 h 1667221"/>
              <a:gd name="connsiteX138" fmla="*/ 1580704 w 1948239"/>
              <a:gd name="connsiteY138" fmla="*/ 1027620 h 1667221"/>
              <a:gd name="connsiteX139" fmla="*/ 822877 w 1948239"/>
              <a:gd name="connsiteY139" fmla="*/ 1024780 h 1667221"/>
              <a:gd name="connsiteX140" fmla="*/ 824310 w 1948239"/>
              <a:gd name="connsiteY140" fmla="*/ 1030464 h 1667221"/>
              <a:gd name="connsiteX141" fmla="*/ 827177 w 1948239"/>
              <a:gd name="connsiteY141" fmla="*/ 1029044 h 1667221"/>
              <a:gd name="connsiteX142" fmla="*/ 1625683 w 1948239"/>
              <a:gd name="connsiteY142" fmla="*/ 1014829 h 1667221"/>
              <a:gd name="connsiteX143" fmla="*/ 1631417 w 1948239"/>
              <a:gd name="connsiteY143" fmla="*/ 1016250 h 1667221"/>
              <a:gd name="connsiteX144" fmla="*/ 1628550 w 1948239"/>
              <a:gd name="connsiteY144" fmla="*/ 1021936 h 1667221"/>
              <a:gd name="connsiteX145" fmla="*/ 1577119 w 1948239"/>
              <a:gd name="connsiteY145" fmla="*/ 1012873 h 1667221"/>
              <a:gd name="connsiteX146" fmla="*/ 1584108 w 1948239"/>
              <a:gd name="connsiteY146" fmla="*/ 1017670 h 1667221"/>
              <a:gd name="connsiteX147" fmla="*/ 1571205 w 1948239"/>
              <a:gd name="connsiteY147" fmla="*/ 1013406 h 1667221"/>
              <a:gd name="connsiteX148" fmla="*/ 1577119 w 1948239"/>
              <a:gd name="connsiteY148" fmla="*/ 1012873 h 1667221"/>
              <a:gd name="connsiteX149" fmla="*/ 1632850 w 1948239"/>
              <a:gd name="connsiteY149" fmla="*/ 1002038 h 1667221"/>
              <a:gd name="connsiteX150" fmla="*/ 1641452 w 1948239"/>
              <a:gd name="connsiteY150" fmla="*/ 1010566 h 1667221"/>
              <a:gd name="connsiteX151" fmla="*/ 1632850 w 1948239"/>
              <a:gd name="connsiteY151" fmla="*/ 1002038 h 1667221"/>
              <a:gd name="connsiteX152" fmla="*/ 800835 w 1948239"/>
              <a:gd name="connsiteY152" fmla="*/ 993864 h 1667221"/>
              <a:gd name="connsiteX153" fmla="*/ 809974 w 1948239"/>
              <a:gd name="connsiteY153" fmla="*/ 996351 h 1667221"/>
              <a:gd name="connsiteX154" fmla="*/ 809975 w 1948239"/>
              <a:gd name="connsiteY154" fmla="*/ 996351 h 1667221"/>
              <a:gd name="connsiteX155" fmla="*/ 797071 w 1948239"/>
              <a:gd name="connsiteY155" fmla="*/ 997772 h 1667221"/>
              <a:gd name="connsiteX156" fmla="*/ 800835 w 1948239"/>
              <a:gd name="connsiteY156" fmla="*/ 993864 h 1667221"/>
              <a:gd name="connsiteX157" fmla="*/ 1500961 w 1948239"/>
              <a:gd name="connsiteY157" fmla="*/ 979296 h 1667221"/>
              <a:gd name="connsiteX158" fmla="*/ 1510997 w 1948239"/>
              <a:gd name="connsiteY158" fmla="*/ 986403 h 1667221"/>
              <a:gd name="connsiteX159" fmla="*/ 1508129 w 1948239"/>
              <a:gd name="connsiteY159" fmla="*/ 1003458 h 1667221"/>
              <a:gd name="connsiteX160" fmla="*/ 1500961 w 1948239"/>
              <a:gd name="connsiteY160" fmla="*/ 979296 h 1667221"/>
              <a:gd name="connsiteX161" fmla="*/ 851549 w 1948239"/>
              <a:gd name="connsiteY161" fmla="*/ 970769 h 1667221"/>
              <a:gd name="connsiteX162" fmla="*/ 847247 w 1948239"/>
              <a:gd name="connsiteY162" fmla="*/ 994931 h 1667221"/>
              <a:gd name="connsiteX163" fmla="*/ 865884 w 1948239"/>
              <a:gd name="connsiteY163" fmla="*/ 996352 h 1667221"/>
              <a:gd name="connsiteX164" fmla="*/ 864450 w 1948239"/>
              <a:gd name="connsiteY164" fmla="*/ 979296 h 1667221"/>
              <a:gd name="connsiteX165" fmla="*/ 855849 w 1948239"/>
              <a:gd name="connsiteY165" fmla="*/ 980717 h 1667221"/>
              <a:gd name="connsiteX166" fmla="*/ 857283 w 1948239"/>
              <a:gd name="connsiteY166" fmla="*/ 973612 h 1667221"/>
              <a:gd name="connsiteX167" fmla="*/ 851549 w 1948239"/>
              <a:gd name="connsiteY167" fmla="*/ 970769 h 1667221"/>
              <a:gd name="connsiteX168" fmla="*/ 907458 w 1948239"/>
              <a:gd name="connsiteY168" fmla="*/ 956554 h 1667221"/>
              <a:gd name="connsiteX169" fmla="*/ 907458 w 1948239"/>
              <a:gd name="connsiteY169" fmla="*/ 957975 h 1667221"/>
              <a:gd name="connsiteX170" fmla="*/ 906025 w 1948239"/>
              <a:gd name="connsiteY170" fmla="*/ 957975 h 1667221"/>
              <a:gd name="connsiteX171" fmla="*/ 1469422 w 1948239"/>
              <a:gd name="connsiteY171" fmla="*/ 953711 h 1667221"/>
              <a:gd name="connsiteX172" fmla="*/ 1482323 w 1948239"/>
              <a:gd name="connsiteY172" fmla="*/ 967925 h 1667221"/>
              <a:gd name="connsiteX173" fmla="*/ 1473722 w 1948239"/>
              <a:gd name="connsiteY173" fmla="*/ 970766 h 1667221"/>
              <a:gd name="connsiteX174" fmla="*/ 1469422 w 1948239"/>
              <a:gd name="connsiteY174" fmla="*/ 953711 h 1667221"/>
              <a:gd name="connsiteX175" fmla="*/ 1917416 w 1948239"/>
              <a:gd name="connsiteY175" fmla="*/ 950158 h 1667221"/>
              <a:gd name="connsiteX176" fmla="*/ 1922434 w 1948239"/>
              <a:gd name="connsiteY176" fmla="*/ 950868 h 1667221"/>
              <a:gd name="connsiteX177" fmla="*/ 1912398 w 1948239"/>
              <a:gd name="connsiteY177" fmla="*/ 953711 h 1667221"/>
              <a:gd name="connsiteX178" fmla="*/ 1917416 w 1948239"/>
              <a:gd name="connsiteY178" fmla="*/ 950158 h 1667221"/>
              <a:gd name="connsiteX179" fmla="*/ 1499528 w 1948239"/>
              <a:gd name="connsiteY179" fmla="*/ 948027 h 1667221"/>
              <a:gd name="connsiteX180" fmla="*/ 1492359 w 1948239"/>
              <a:gd name="connsiteY180" fmla="*/ 955134 h 1667221"/>
              <a:gd name="connsiteX181" fmla="*/ 1499528 w 1948239"/>
              <a:gd name="connsiteY181" fmla="*/ 959398 h 1667221"/>
              <a:gd name="connsiteX182" fmla="*/ 1379107 w 1948239"/>
              <a:gd name="connsiteY182" fmla="*/ 942342 h 1667221"/>
              <a:gd name="connsiteX183" fmla="*/ 1384842 w 1948239"/>
              <a:gd name="connsiteY183" fmla="*/ 956556 h 1667221"/>
              <a:gd name="connsiteX184" fmla="*/ 1379107 w 1948239"/>
              <a:gd name="connsiteY184" fmla="*/ 942342 h 1667221"/>
              <a:gd name="connsiteX185" fmla="*/ 1287177 w 1948239"/>
              <a:gd name="connsiteY185" fmla="*/ 930616 h 1667221"/>
              <a:gd name="connsiteX186" fmla="*/ 1291656 w 1948239"/>
              <a:gd name="connsiteY186" fmla="*/ 930971 h 1667221"/>
              <a:gd name="connsiteX187" fmla="*/ 1294525 w 1948239"/>
              <a:gd name="connsiteY187" fmla="*/ 936658 h 1667221"/>
              <a:gd name="connsiteX188" fmla="*/ 1285922 w 1948239"/>
              <a:gd name="connsiteY188" fmla="*/ 932392 h 1667221"/>
              <a:gd name="connsiteX189" fmla="*/ 1287177 w 1948239"/>
              <a:gd name="connsiteY189" fmla="*/ 930616 h 1667221"/>
              <a:gd name="connsiteX190" fmla="*/ 815708 w 1948239"/>
              <a:gd name="connsiteY190" fmla="*/ 929549 h 1667221"/>
              <a:gd name="connsiteX191" fmla="*/ 818575 w 1948239"/>
              <a:gd name="connsiteY191" fmla="*/ 935235 h 1667221"/>
              <a:gd name="connsiteX192" fmla="*/ 812841 w 1948239"/>
              <a:gd name="connsiteY192" fmla="*/ 935235 h 1667221"/>
              <a:gd name="connsiteX193" fmla="*/ 915163 w 1948239"/>
              <a:gd name="connsiteY193" fmla="*/ 926707 h 1667221"/>
              <a:gd name="connsiteX194" fmla="*/ 914626 w 1948239"/>
              <a:gd name="connsiteY194" fmla="*/ 930971 h 1667221"/>
              <a:gd name="connsiteX195" fmla="*/ 918926 w 1948239"/>
              <a:gd name="connsiteY195" fmla="*/ 930971 h 1667221"/>
              <a:gd name="connsiteX196" fmla="*/ 915163 w 1948239"/>
              <a:gd name="connsiteY196" fmla="*/ 926707 h 1667221"/>
              <a:gd name="connsiteX197" fmla="*/ 1414946 w 1948239"/>
              <a:gd name="connsiteY197" fmla="*/ 925285 h 1667221"/>
              <a:gd name="connsiteX198" fmla="*/ 1412079 w 1948239"/>
              <a:gd name="connsiteY198" fmla="*/ 929549 h 1667221"/>
              <a:gd name="connsiteX199" fmla="*/ 1419247 w 1948239"/>
              <a:gd name="connsiteY199" fmla="*/ 928128 h 1667221"/>
              <a:gd name="connsiteX200" fmla="*/ 1475156 w 1948239"/>
              <a:gd name="connsiteY200" fmla="*/ 913916 h 1667221"/>
              <a:gd name="connsiteX201" fmla="*/ 1475156 w 1948239"/>
              <a:gd name="connsiteY201" fmla="*/ 918180 h 1667221"/>
              <a:gd name="connsiteX202" fmla="*/ 1474695 w 1948239"/>
              <a:gd name="connsiteY202" fmla="*/ 917728 h 1667221"/>
              <a:gd name="connsiteX203" fmla="*/ 844380 w 1948239"/>
              <a:gd name="connsiteY203" fmla="*/ 913914 h 1667221"/>
              <a:gd name="connsiteX204" fmla="*/ 855848 w 1948239"/>
              <a:gd name="connsiteY204" fmla="*/ 921021 h 1667221"/>
              <a:gd name="connsiteX205" fmla="*/ 848681 w 1948239"/>
              <a:gd name="connsiteY205" fmla="*/ 922442 h 1667221"/>
              <a:gd name="connsiteX206" fmla="*/ 844380 w 1948239"/>
              <a:gd name="connsiteY206" fmla="*/ 913914 h 1667221"/>
              <a:gd name="connsiteX207" fmla="*/ 913192 w 1948239"/>
              <a:gd name="connsiteY207" fmla="*/ 912494 h 1667221"/>
              <a:gd name="connsiteX208" fmla="*/ 908892 w 1948239"/>
              <a:gd name="connsiteY208" fmla="*/ 923864 h 1667221"/>
              <a:gd name="connsiteX209" fmla="*/ 913192 w 1948239"/>
              <a:gd name="connsiteY209" fmla="*/ 912494 h 1667221"/>
              <a:gd name="connsiteX210" fmla="*/ 1227148 w 1948239"/>
              <a:gd name="connsiteY210" fmla="*/ 895438 h 1667221"/>
              <a:gd name="connsiteX211" fmla="*/ 1225713 w 1948239"/>
              <a:gd name="connsiteY211" fmla="*/ 911073 h 1667221"/>
              <a:gd name="connsiteX212" fmla="*/ 1227148 w 1948239"/>
              <a:gd name="connsiteY212" fmla="*/ 895438 h 1667221"/>
              <a:gd name="connsiteX213" fmla="*/ 888822 w 1948239"/>
              <a:gd name="connsiteY213" fmla="*/ 895438 h 1667221"/>
              <a:gd name="connsiteX214" fmla="*/ 900290 w 1948239"/>
              <a:gd name="connsiteY214" fmla="*/ 898281 h 1667221"/>
              <a:gd name="connsiteX215" fmla="*/ 888822 w 1948239"/>
              <a:gd name="connsiteY215" fmla="*/ 895438 h 1667221"/>
              <a:gd name="connsiteX216" fmla="*/ 1262986 w 1948239"/>
              <a:gd name="connsiteY216" fmla="*/ 889752 h 1667221"/>
              <a:gd name="connsiteX217" fmla="*/ 1267288 w 1948239"/>
              <a:gd name="connsiteY217" fmla="*/ 898280 h 1667221"/>
              <a:gd name="connsiteX218" fmla="*/ 1257252 w 1948239"/>
              <a:gd name="connsiteY218" fmla="*/ 902544 h 1667221"/>
              <a:gd name="connsiteX219" fmla="*/ 1185572 w 1948239"/>
              <a:gd name="connsiteY219" fmla="*/ 889752 h 1667221"/>
              <a:gd name="connsiteX220" fmla="*/ 1194174 w 1948239"/>
              <a:gd name="connsiteY220" fmla="*/ 892595 h 1667221"/>
              <a:gd name="connsiteX221" fmla="*/ 1197041 w 1948239"/>
              <a:gd name="connsiteY221" fmla="*/ 899703 h 1667221"/>
              <a:gd name="connsiteX222" fmla="*/ 832911 w 1948239"/>
              <a:gd name="connsiteY222" fmla="*/ 888331 h 1667221"/>
              <a:gd name="connsiteX223" fmla="*/ 848682 w 1948239"/>
              <a:gd name="connsiteY223" fmla="*/ 892595 h 1667221"/>
              <a:gd name="connsiteX224" fmla="*/ 876636 w 1948239"/>
              <a:gd name="connsiteY224" fmla="*/ 883357 h 1667221"/>
              <a:gd name="connsiteX225" fmla="*/ 871619 w 1948239"/>
              <a:gd name="connsiteY225" fmla="*/ 891174 h 1667221"/>
              <a:gd name="connsiteX226" fmla="*/ 890255 w 1948239"/>
              <a:gd name="connsiteY226" fmla="*/ 888331 h 1667221"/>
              <a:gd name="connsiteX227" fmla="*/ 881653 w 1948239"/>
              <a:gd name="connsiteY227" fmla="*/ 888331 h 1667221"/>
              <a:gd name="connsiteX228" fmla="*/ 890255 w 1948239"/>
              <a:gd name="connsiteY228" fmla="*/ 884067 h 1667221"/>
              <a:gd name="connsiteX229" fmla="*/ 876636 w 1948239"/>
              <a:gd name="connsiteY229" fmla="*/ 883357 h 1667221"/>
              <a:gd name="connsiteX230" fmla="*/ 1364771 w 1948239"/>
              <a:gd name="connsiteY230" fmla="*/ 881224 h 1667221"/>
              <a:gd name="connsiteX231" fmla="*/ 1341834 w 1948239"/>
              <a:gd name="connsiteY231" fmla="*/ 882646 h 1667221"/>
              <a:gd name="connsiteX232" fmla="*/ 1347568 w 1948239"/>
              <a:gd name="connsiteY232" fmla="*/ 892595 h 1667221"/>
              <a:gd name="connsiteX233" fmla="*/ 1336099 w 1948239"/>
              <a:gd name="connsiteY233" fmla="*/ 889752 h 1667221"/>
              <a:gd name="connsiteX234" fmla="*/ 1333232 w 1948239"/>
              <a:gd name="connsiteY234" fmla="*/ 896859 h 1667221"/>
              <a:gd name="connsiteX235" fmla="*/ 1367638 w 1948239"/>
              <a:gd name="connsiteY235" fmla="*/ 902545 h 1667221"/>
              <a:gd name="connsiteX236" fmla="*/ 1364771 w 1948239"/>
              <a:gd name="connsiteY236" fmla="*/ 881224 h 1667221"/>
              <a:gd name="connsiteX237" fmla="*/ 893122 w 1948239"/>
              <a:gd name="connsiteY237" fmla="*/ 869853 h 1667221"/>
              <a:gd name="connsiteX238" fmla="*/ 881653 w 1948239"/>
              <a:gd name="connsiteY238" fmla="*/ 881224 h 1667221"/>
              <a:gd name="connsiteX239" fmla="*/ 883087 w 1948239"/>
              <a:gd name="connsiteY239" fmla="*/ 881224 h 1667221"/>
              <a:gd name="connsiteX240" fmla="*/ 891689 w 1948239"/>
              <a:gd name="connsiteY240" fmla="*/ 882646 h 1667221"/>
              <a:gd name="connsiteX241" fmla="*/ 884520 w 1948239"/>
              <a:gd name="connsiteY241" fmla="*/ 879803 h 1667221"/>
              <a:gd name="connsiteX242" fmla="*/ 1154034 w 1948239"/>
              <a:gd name="connsiteY242" fmla="*/ 867010 h 1667221"/>
              <a:gd name="connsiteX243" fmla="*/ 1164068 w 1948239"/>
              <a:gd name="connsiteY243" fmla="*/ 871274 h 1667221"/>
              <a:gd name="connsiteX244" fmla="*/ 1161202 w 1948239"/>
              <a:gd name="connsiteY244" fmla="*/ 874117 h 1667221"/>
              <a:gd name="connsiteX245" fmla="*/ 918926 w 1948239"/>
              <a:gd name="connsiteY245" fmla="*/ 864169 h 1667221"/>
              <a:gd name="connsiteX246" fmla="*/ 917287 w 1948239"/>
              <a:gd name="connsiteY246" fmla="*/ 865793 h 1667221"/>
              <a:gd name="connsiteX247" fmla="*/ 910325 w 1948239"/>
              <a:gd name="connsiteY247" fmla="*/ 867012 h 1667221"/>
              <a:gd name="connsiteX248" fmla="*/ 918926 w 1948239"/>
              <a:gd name="connsiteY248" fmla="*/ 872696 h 1667221"/>
              <a:gd name="connsiteX249" fmla="*/ 915701 w 1948239"/>
              <a:gd name="connsiteY249" fmla="*/ 867366 h 1667221"/>
              <a:gd name="connsiteX250" fmla="*/ 917287 w 1948239"/>
              <a:gd name="connsiteY250" fmla="*/ 865793 h 1667221"/>
              <a:gd name="connsiteX251" fmla="*/ 921142 w 1948239"/>
              <a:gd name="connsiteY251" fmla="*/ 865119 h 1667221"/>
              <a:gd name="connsiteX252" fmla="*/ 932187 w 1948239"/>
              <a:gd name="connsiteY252" fmla="*/ 869854 h 1667221"/>
              <a:gd name="connsiteX253" fmla="*/ 938996 w 1948239"/>
              <a:gd name="connsiteY253" fmla="*/ 867012 h 1667221"/>
              <a:gd name="connsiteX254" fmla="*/ 922510 w 1948239"/>
              <a:gd name="connsiteY254" fmla="*/ 864879 h 1667221"/>
              <a:gd name="connsiteX255" fmla="*/ 921142 w 1948239"/>
              <a:gd name="connsiteY255" fmla="*/ 865119 h 1667221"/>
              <a:gd name="connsiteX256" fmla="*/ 851546 w 1948239"/>
              <a:gd name="connsiteY256" fmla="*/ 862746 h 1667221"/>
              <a:gd name="connsiteX257" fmla="*/ 848679 w 1948239"/>
              <a:gd name="connsiteY257" fmla="*/ 869853 h 1667221"/>
              <a:gd name="connsiteX258" fmla="*/ 842945 w 1948239"/>
              <a:gd name="connsiteY258" fmla="*/ 869853 h 1667221"/>
              <a:gd name="connsiteX259" fmla="*/ 940766 w 1948239"/>
              <a:gd name="connsiteY259" fmla="*/ 862525 h 1667221"/>
              <a:gd name="connsiteX260" fmla="*/ 949031 w 1948239"/>
              <a:gd name="connsiteY260" fmla="*/ 874117 h 1667221"/>
              <a:gd name="connsiteX261" fmla="*/ 947598 w 1948239"/>
              <a:gd name="connsiteY261" fmla="*/ 862748 h 1667221"/>
              <a:gd name="connsiteX262" fmla="*/ 940766 w 1948239"/>
              <a:gd name="connsiteY262" fmla="*/ 862525 h 1667221"/>
              <a:gd name="connsiteX263" fmla="*/ 1151636 w 1948239"/>
              <a:gd name="connsiteY263" fmla="*/ 862322 h 1667221"/>
              <a:gd name="connsiteX264" fmla="*/ 1156901 w 1948239"/>
              <a:gd name="connsiteY264" fmla="*/ 865589 h 1667221"/>
              <a:gd name="connsiteX265" fmla="*/ 1151525 w 1948239"/>
              <a:gd name="connsiteY265" fmla="*/ 862924 h 1667221"/>
              <a:gd name="connsiteX266" fmla="*/ 1204210 w 1948239"/>
              <a:gd name="connsiteY266" fmla="*/ 851377 h 1667221"/>
              <a:gd name="connsiteX267" fmla="*/ 1218546 w 1948239"/>
              <a:gd name="connsiteY267" fmla="*/ 871276 h 1667221"/>
              <a:gd name="connsiteX268" fmla="*/ 1209944 w 1948239"/>
              <a:gd name="connsiteY268" fmla="*/ 852798 h 1667221"/>
              <a:gd name="connsiteX269" fmla="*/ 1211377 w 1948239"/>
              <a:gd name="connsiteY269" fmla="*/ 861326 h 1667221"/>
              <a:gd name="connsiteX270" fmla="*/ 1184140 w 1948239"/>
              <a:gd name="connsiteY270" fmla="*/ 845691 h 1667221"/>
              <a:gd name="connsiteX271" fmla="*/ 1198476 w 1948239"/>
              <a:gd name="connsiteY271" fmla="*/ 857062 h 1667221"/>
              <a:gd name="connsiteX272" fmla="*/ 1198476 w 1948239"/>
              <a:gd name="connsiteY272" fmla="*/ 855641 h 1667221"/>
              <a:gd name="connsiteX273" fmla="*/ 871619 w 1948239"/>
              <a:gd name="connsiteY273" fmla="*/ 844270 h 1667221"/>
              <a:gd name="connsiteX274" fmla="*/ 867317 w 1948239"/>
              <a:gd name="connsiteY274" fmla="*/ 849955 h 1667221"/>
              <a:gd name="connsiteX275" fmla="*/ 864450 w 1948239"/>
              <a:gd name="connsiteY275" fmla="*/ 848534 h 1667221"/>
              <a:gd name="connsiteX276" fmla="*/ 1221413 w 1948239"/>
              <a:gd name="connsiteY276" fmla="*/ 841427 h 1667221"/>
              <a:gd name="connsiteX277" fmla="*/ 1221413 w 1948239"/>
              <a:gd name="connsiteY277" fmla="*/ 852798 h 1667221"/>
              <a:gd name="connsiteX278" fmla="*/ 1221413 w 1948239"/>
              <a:gd name="connsiteY278" fmla="*/ 841427 h 1667221"/>
              <a:gd name="connsiteX279" fmla="*/ 24103 w 1948239"/>
              <a:gd name="connsiteY279" fmla="*/ 830945 h 1667221"/>
              <a:gd name="connsiteX280" fmla="*/ 15770 w 1948239"/>
              <a:gd name="connsiteY280" fmla="*/ 844270 h 1667221"/>
              <a:gd name="connsiteX281" fmla="*/ 15770 w 1948239"/>
              <a:gd name="connsiteY281" fmla="*/ 872697 h 1667221"/>
              <a:gd name="connsiteX282" fmla="*/ 20070 w 1948239"/>
              <a:gd name="connsiteY282" fmla="*/ 859905 h 1667221"/>
              <a:gd name="connsiteX283" fmla="*/ 11469 w 1948239"/>
              <a:gd name="connsiteY283" fmla="*/ 911073 h 1667221"/>
              <a:gd name="connsiteX284" fmla="*/ 31539 w 1948239"/>
              <a:gd name="connsiteY284" fmla="*/ 875540 h 1667221"/>
              <a:gd name="connsiteX285" fmla="*/ 34406 w 1948239"/>
              <a:gd name="connsiteY285" fmla="*/ 898280 h 1667221"/>
              <a:gd name="connsiteX286" fmla="*/ 35840 w 1948239"/>
              <a:gd name="connsiteY286" fmla="*/ 915337 h 1667221"/>
              <a:gd name="connsiteX287" fmla="*/ 38707 w 1948239"/>
              <a:gd name="connsiteY287" fmla="*/ 912494 h 1667221"/>
              <a:gd name="connsiteX288" fmla="*/ 35840 w 1948239"/>
              <a:gd name="connsiteY288" fmla="*/ 898280 h 1667221"/>
              <a:gd name="connsiteX289" fmla="*/ 38707 w 1948239"/>
              <a:gd name="connsiteY289" fmla="*/ 884067 h 1667221"/>
              <a:gd name="connsiteX290" fmla="*/ 32973 w 1948239"/>
              <a:gd name="connsiteY290" fmla="*/ 874117 h 1667221"/>
              <a:gd name="connsiteX291" fmla="*/ 24103 w 1948239"/>
              <a:gd name="connsiteY291" fmla="*/ 830945 h 1667221"/>
              <a:gd name="connsiteX292" fmla="*/ 1246321 w 1948239"/>
              <a:gd name="connsiteY292" fmla="*/ 825793 h 1667221"/>
              <a:gd name="connsiteX293" fmla="*/ 1237182 w 1948239"/>
              <a:gd name="connsiteY293" fmla="*/ 827215 h 1667221"/>
              <a:gd name="connsiteX294" fmla="*/ 1254385 w 1948239"/>
              <a:gd name="connsiteY294" fmla="*/ 832899 h 1667221"/>
              <a:gd name="connsiteX295" fmla="*/ 1246321 w 1948239"/>
              <a:gd name="connsiteY295" fmla="*/ 825793 h 1667221"/>
              <a:gd name="connsiteX296" fmla="*/ 1260119 w 1948239"/>
              <a:gd name="connsiteY296" fmla="*/ 822951 h 1667221"/>
              <a:gd name="connsiteX297" fmla="*/ 1261553 w 1948239"/>
              <a:gd name="connsiteY297" fmla="*/ 828635 h 1667221"/>
              <a:gd name="connsiteX298" fmla="*/ 1166937 w 1948239"/>
              <a:gd name="connsiteY298" fmla="*/ 794523 h 1667221"/>
              <a:gd name="connsiteX299" fmla="*/ 1168370 w 1948239"/>
              <a:gd name="connsiteY299" fmla="*/ 812290 h 1667221"/>
              <a:gd name="connsiteX300" fmla="*/ 1170089 w 1948239"/>
              <a:gd name="connsiteY300" fmla="*/ 816337 h 1667221"/>
              <a:gd name="connsiteX301" fmla="*/ 1169804 w 1948239"/>
              <a:gd name="connsiteY301" fmla="*/ 817265 h 1667221"/>
              <a:gd name="connsiteX302" fmla="*/ 1170735 w 1948239"/>
              <a:gd name="connsiteY302" fmla="*/ 817858 h 1667221"/>
              <a:gd name="connsiteX303" fmla="*/ 1174104 w 1948239"/>
              <a:gd name="connsiteY303" fmla="*/ 825792 h 1667221"/>
              <a:gd name="connsiteX304" fmla="*/ 1179838 w 1948239"/>
              <a:gd name="connsiteY304" fmla="*/ 817265 h 1667221"/>
              <a:gd name="connsiteX305" fmla="*/ 1174821 w 1948239"/>
              <a:gd name="connsiteY305" fmla="*/ 820462 h 1667221"/>
              <a:gd name="connsiteX306" fmla="*/ 1170735 w 1948239"/>
              <a:gd name="connsiteY306" fmla="*/ 817858 h 1667221"/>
              <a:gd name="connsiteX307" fmla="*/ 1170089 w 1948239"/>
              <a:gd name="connsiteY307" fmla="*/ 816337 h 1667221"/>
              <a:gd name="connsiteX308" fmla="*/ 1174284 w 1948239"/>
              <a:gd name="connsiteY308" fmla="*/ 802696 h 1667221"/>
              <a:gd name="connsiteX309" fmla="*/ 1166937 w 1948239"/>
              <a:gd name="connsiteY309" fmla="*/ 794523 h 1667221"/>
              <a:gd name="connsiteX310" fmla="*/ 1159768 w 1948239"/>
              <a:gd name="connsiteY310" fmla="*/ 785995 h 1667221"/>
              <a:gd name="connsiteX311" fmla="*/ 1174104 w 1948239"/>
              <a:gd name="connsiteY311" fmla="*/ 785995 h 1667221"/>
              <a:gd name="connsiteX312" fmla="*/ 1013543 w 1948239"/>
              <a:gd name="connsiteY312" fmla="*/ 783152 h 1667221"/>
              <a:gd name="connsiteX313" fmla="*/ 1017844 w 1948239"/>
              <a:gd name="connsiteY313" fmla="*/ 791681 h 1667221"/>
              <a:gd name="connsiteX314" fmla="*/ 1019277 w 1948239"/>
              <a:gd name="connsiteY314" fmla="*/ 784574 h 1667221"/>
              <a:gd name="connsiteX315" fmla="*/ 914626 w 1948239"/>
              <a:gd name="connsiteY315" fmla="*/ 767519 h 1667221"/>
              <a:gd name="connsiteX316" fmla="*/ 911759 w 1948239"/>
              <a:gd name="connsiteY316" fmla="*/ 771782 h 1667221"/>
              <a:gd name="connsiteX317" fmla="*/ 914626 w 1948239"/>
              <a:gd name="connsiteY317" fmla="*/ 768940 h 1667221"/>
              <a:gd name="connsiteX318" fmla="*/ 914626 w 1948239"/>
              <a:gd name="connsiteY318" fmla="*/ 767519 h 1667221"/>
              <a:gd name="connsiteX319" fmla="*/ 1939639 w 1948239"/>
              <a:gd name="connsiteY319" fmla="*/ 766096 h 1667221"/>
              <a:gd name="connsiteX320" fmla="*/ 1935337 w 1948239"/>
              <a:gd name="connsiteY320" fmla="*/ 783151 h 1667221"/>
              <a:gd name="connsiteX321" fmla="*/ 1935337 w 1948239"/>
              <a:gd name="connsiteY321" fmla="*/ 781730 h 1667221"/>
              <a:gd name="connsiteX322" fmla="*/ 927528 w 1948239"/>
              <a:gd name="connsiteY322" fmla="*/ 740513 h 1667221"/>
              <a:gd name="connsiteX323" fmla="*/ 918926 w 1948239"/>
              <a:gd name="connsiteY323" fmla="*/ 750462 h 1667221"/>
              <a:gd name="connsiteX324" fmla="*/ 920359 w 1948239"/>
              <a:gd name="connsiteY324" fmla="*/ 756148 h 1667221"/>
              <a:gd name="connsiteX325" fmla="*/ 921793 w 1948239"/>
              <a:gd name="connsiteY325" fmla="*/ 756148 h 1667221"/>
              <a:gd name="connsiteX326" fmla="*/ 943298 w 1948239"/>
              <a:gd name="connsiteY326" fmla="*/ 757569 h 1667221"/>
              <a:gd name="connsiteX327" fmla="*/ 944731 w 1948239"/>
              <a:gd name="connsiteY327" fmla="*/ 750462 h 1667221"/>
              <a:gd name="connsiteX328" fmla="*/ 938996 w 1948239"/>
              <a:gd name="connsiteY328" fmla="*/ 744777 h 1667221"/>
              <a:gd name="connsiteX329" fmla="*/ 927528 w 1948239"/>
              <a:gd name="connsiteY329" fmla="*/ 740513 h 1667221"/>
              <a:gd name="connsiteX330" fmla="*/ 911759 w 1948239"/>
              <a:gd name="connsiteY330" fmla="*/ 737670 h 1667221"/>
              <a:gd name="connsiteX331" fmla="*/ 913192 w 1948239"/>
              <a:gd name="connsiteY331" fmla="*/ 744777 h 1667221"/>
              <a:gd name="connsiteX332" fmla="*/ 918926 w 1948239"/>
              <a:gd name="connsiteY332" fmla="*/ 739091 h 1667221"/>
              <a:gd name="connsiteX333" fmla="*/ 1092389 w 1948239"/>
              <a:gd name="connsiteY333" fmla="*/ 734827 h 1667221"/>
              <a:gd name="connsiteX334" fmla="*/ 1089522 w 1948239"/>
              <a:gd name="connsiteY334" fmla="*/ 740512 h 1667221"/>
              <a:gd name="connsiteX335" fmla="*/ 1088089 w 1948239"/>
              <a:gd name="connsiteY335" fmla="*/ 739091 h 1667221"/>
              <a:gd name="connsiteX336" fmla="*/ 1060852 w 1948239"/>
              <a:gd name="connsiteY336" fmla="*/ 726299 h 1667221"/>
              <a:gd name="connsiteX337" fmla="*/ 1059417 w 1948239"/>
              <a:gd name="connsiteY337" fmla="*/ 729142 h 1667221"/>
              <a:gd name="connsiteX338" fmla="*/ 1056550 w 1948239"/>
              <a:gd name="connsiteY338" fmla="*/ 727722 h 1667221"/>
              <a:gd name="connsiteX339" fmla="*/ 1055117 w 1948239"/>
              <a:gd name="connsiteY339" fmla="*/ 730563 h 1667221"/>
              <a:gd name="connsiteX340" fmla="*/ 1059417 w 1948239"/>
              <a:gd name="connsiteY340" fmla="*/ 731986 h 1667221"/>
              <a:gd name="connsiteX341" fmla="*/ 1060852 w 1948239"/>
              <a:gd name="connsiteY341" fmla="*/ 726299 h 1667221"/>
              <a:gd name="connsiteX342" fmla="*/ 850774 w 1948239"/>
              <a:gd name="connsiteY342" fmla="*/ 713968 h 1667221"/>
              <a:gd name="connsiteX343" fmla="*/ 851549 w 1948239"/>
              <a:gd name="connsiteY343" fmla="*/ 714929 h 1667221"/>
              <a:gd name="connsiteX344" fmla="*/ 850810 w 1948239"/>
              <a:gd name="connsiteY344" fmla="*/ 714342 h 1667221"/>
              <a:gd name="connsiteX345" fmla="*/ 920359 w 1948239"/>
              <a:gd name="connsiteY345" fmla="*/ 712087 h 1667221"/>
              <a:gd name="connsiteX346" fmla="*/ 927528 w 1948239"/>
              <a:gd name="connsiteY346" fmla="*/ 727722 h 1667221"/>
              <a:gd name="connsiteX347" fmla="*/ 927528 w 1948239"/>
              <a:gd name="connsiteY347" fmla="*/ 724879 h 1667221"/>
              <a:gd name="connsiteX348" fmla="*/ 920359 w 1948239"/>
              <a:gd name="connsiteY348" fmla="*/ 712087 h 1667221"/>
              <a:gd name="connsiteX349" fmla="*/ 1040781 w 1948239"/>
              <a:gd name="connsiteY349" fmla="*/ 697873 h 1667221"/>
              <a:gd name="connsiteX350" fmla="*/ 1039347 w 1948239"/>
              <a:gd name="connsiteY350" fmla="*/ 703558 h 1667221"/>
              <a:gd name="connsiteX351" fmla="*/ 1037914 w 1948239"/>
              <a:gd name="connsiteY351" fmla="*/ 707822 h 1667221"/>
              <a:gd name="connsiteX352" fmla="*/ 1037914 w 1948239"/>
              <a:gd name="connsiteY352" fmla="*/ 709244 h 1667221"/>
              <a:gd name="connsiteX353" fmla="*/ 1050816 w 1948239"/>
              <a:gd name="connsiteY353" fmla="*/ 704980 h 1667221"/>
              <a:gd name="connsiteX354" fmla="*/ 1049381 w 1948239"/>
              <a:gd name="connsiteY354" fmla="*/ 707822 h 1667221"/>
              <a:gd name="connsiteX355" fmla="*/ 1053683 w 1948239"/>
              <a:gd name="connsiteY355" fmla="*/ 707822 h 1667221"/>
              <a:gd name="connsiteX356" fmla="*/ 1050816 w 1948239"/>
              <a:gd name="connsiteY356" fmla="*/ 704980 h 1667221"/>
              <a:gd name="connsiteX357" fmla="*/ 1040781 w 1948239"/>
              <a:gd name="connsiteY357" fmla="*/ 702137 h 1667221"/>
              <a:gd name="connsiteX358" fmla="*/ 1043649 w 1948239"/>
              <a:gd name="connsiteY358" fmla="*/ 699294 h 1667221"/>
              <a:gd name="connsiteX359" fmla="*/ 1040781 w 1948239"/>
              <a:gd name="connsiteY359" fmla="*/ 697873 h 1667221"/>
              <a:gd name="connsiteX360" fmla="*/ 816784 w 1948239"/>
              <a:gd name="connsiteY360" fmla="*/ 697873 h 1667221"/>
              <a:gd name="connsiteX361" fmla="*/ 828612 w 1948239"/>
              <a:gd name="connsiteY361" fmla="*/ 700716 h 1667221"/>
              <a:gd name="connsiteX362" fmla="*/ 807107 w 1948239"/>
              <a:gd name="connsiteY362" fmla="*/ 703558 h 1667221"/>
              <a:gd name="connsiteX363" fmla="*/ 816784 w 1948239"/>
              <a:gd name="connsiteY363" fmla="*/ 697873 h 1667221"/>
              <a:gd name="connsiteX364" fmla="*/ 1866524 w 1948239"/>
              <a:gd name="connsiteY364" fmla="*/ 695030 h 1667221"/>
              <a:gd name="connsiteX365" fmla="*/ 1869391 w 1948239"/>
              <a:gd name="connsiteY365" fmla="*/ 746198 h 1667221"/>
              <a:gd name="connsiteX366" fmla="*/ 1866524 w 1948239"/>
              <a:gd name="connsiteY366" fmla="*/ 695030 h 1667221"/>
              <a:gd name="connsiteX367" fmla="*/ 993473 w 1948239"/>
              <a:gd name="connsiteY367" fmla="*/ 690766 h 1667221"/>
              <a:gd name="connsiteX368" fmla="*/ 989173 w 1948239"/>
              <a:gd name="connsiteY368" fmla="*/ 692188 h 1667221"/>
              <a:gd name="connsiteX369" fmla="*/ 989173 w 1948239"/>
              <a:gd name="connsiteY369" fmla="*/ 693609 h 1667221"/>
              <a:gd name="connsiteX370" fmla="*/ 993473 w 1948239"/>
              <a:gd name="connsiteY370" fmla="*/ 690766 h 1667221"/>
              <a:gd name="connsiteX371" fmla="*/ 711057 w 1948239"/>
              <a:gd name="connsiteY371" fmla="*/ 679395 h 1667221"/>
              <a:gd name="connsiteX372" fmla="*/ 718708 w 1948239"/>
              <a:gd name="connsiteY372" fmla="*/ 679495 h 1667221"/>
              <a:gd name="connsiteX373" fmla="*/ 718405 w 1948239"/>
              <a:gd name="connsiteY373" fmla="*/ 679574 h 1667221"/>
              <a:gd name="connsiteX374" fmla="*/ 711057 w 1948239"/>
              <a:gd name="connsiteY374" fmla="*/ 679395 h 1667221"/>
              <a:gd name="connsiteX375" fmla="*/ 70067 w 1948239"/>
              <a:gd name="connsiteY375" fmla="*/ 662384 h 1667221"/>
              <a:gd name="connsiteX376" fmla="*/ 58778 w 1948239"/>
              <a:gd name="connsiteY376" fmla="*/ 690766 h 1667221"/>
              <a:gd name="connsiteX377" fmla="*/ 68812 w 1948239"/>
              <a:gd name="connsiteY377" fmla="*/ 686502 h 1667221"/>
              <a:gd name="connsiteX378" fmla="*/ 73113 w 1948239"/>
              <a:gd name="connsiteY378" fmla="*/ 670868 h 1667221"/>
              <a:gd name="connsiteX379" fmla="*/ 70067 w 1948239"/>
              <a:gd name="connsiteY379" fmla="*/ 662384 h 1667221"/>
              <a:gd name="connsiteX380" fmla="*/ 926095 w 1948239"/>
              <a:gd name="connsiteY380" fmla="*/ 658076 h 1667221"/>
              <a:gd name="connsiteX381" fmla="*/ 923228 w 1948239"/>
              <a:gd name="connsiteY381" fmla="*/ 672288 h 1667221"/>
              <a:gd name="connsiteX382" fmla="*/ 918926 w 1948239"/>
              <a:gd name="connsiteY382" fmla="*/ 668024 h 1667221"/>
              <a:gd name="connsiteX383" fmla="*/ 931829 w 1948239"/>
              <a:gd name="connsiteY383" fmla="*/ 676554 h 1667221"/>
              <a:gd name="connsiteX384" fmla="*/ 926095 w 1948239"/>
              <a:gd name="connsiteY384" fmla="*/ 658076 h 1667221"/>
              <a:gd name="connsiteX385" fmla="*/ 841513 w 1948239"/>
              <a:gd name="connsiteY385" fmla="*/ 652390 h 1667221"/>
              <a:gd name="connsiteX386" fmla="*/ 858716 w 1948239"/>
              <a:gd name="connsiteY386" fmla="*/ 672288 h 1667221"/>
              <a:gd name="connsiteX387" fmla="*/ 852981 w 1948239"/>
              <a:gd name="connsiteY387" fmla="*/ 665183 h 1667221"/>
              <a:gd name="connsiteX388" fmla="*/ 854416 w 1948239"/>
              <a:gd name="connsiteY388" fmla="*/ 665183 h 1667221"/>
              <a:gd name="connsiteX389" fmla="*/ 855849 w 1948239"/>
              <a:gd name="connsiteY389" fmla="*/ 658076 h 1667221"/>
              <a:gd name="connsiteX390" fmla="*/ 841513 w 1948239"/>
              <a:gd name="connsiteY390" fmla="*/ 652390 h 1667221"/>
              <a:gd name="connsiteX391" fmla="*/ 1050816 w 1948239"/>
              <a:gd name="connsiteY391" fmla="*/ 643862 h 1667221"/>
              <a:gd name="connsiteX392" fmla="*/ 1033613 w 1948239"/>
              <a:gd name="connsiteY392" fmla="*/ 653812 h 1667221"/>
              <a:gd name="connsiteX393" fmla="*/ 1040781 w 1948239"/>
              <a:gd name="connsiteY393" fmla="*/ 650969 h 1667221"/>
              <a:gd name="connsiteX394" fmla="*/ 1040781 w 1948239"/>
              <a:gd name="connsiteY394" fmla="*/ 652390 h 1667221"/>
              <a:gd name="connsiteX395" fmla="*/ 1047949 w 1948239"/>
              <a:gd name="connsiteY395" fmla="*/ 653812 h 1667221"/>
              <a:gd name="connsiteX396" fmla="*/ 1050816 w 1948239"/>
              <a:gd name="connsiteY396" fmla="*/ 643862 h 1667221"/>
              <a:gd name="connsiteX397" fmla="*/ 994471 w 1948239"/>
              <a:gd name="connsiteY397" fmla="*/ 641699 h 1667221"/>
              <a:gd name="connsiteX398" fmla="*/ 995167 w 1948239"/>
              <a:gd name="connsiteY398" fmla="*/ 641769 h 1667221"/>
              <a:gd name="connsiteX399" fmla="*/ 993473 w 1948239"/>
              <a:gd name="connsiteY399" fmla="*/ 642441 h 1667221"/>
              <a:gd name="connsiteX400" fmla="*/ 676651 w 1948239"/>
              <a:gd name="connsiteY400" fmla="*/ 632491 h 1667221"/>
              <a:gd name="connsiteX401" fmla="*/ 695287 w 1948239"/>
              <a:gd name="connsiteY401" fmla="*/ 633913 h 1667221"/>
              <a:gd name="connsiteX402" fmla="*/ 676651 w 1948239"/>
              <a:gd name="connsiteY402" fmla="*/ 632491 h 1667221"/>
              <a:gd name="connsiteX403" fmla="*/ 1889462 w 1948239"/>
              <a:gd name="connsiteY403" fmla="*/ 626807 h 1667221"/>
              <a:gd name="connsiteX404" fmla="*/ 1895196 w 1948239"/>
              <a:gd name="connsiteY404" fmla="*/ 665182 h 1667221"/>
              <a:gd name="connsiteX405" fmla="*/ 1876560 w 1948239"/>
              <a:gd name="connsiteY405" fmla="*/ 712086 h 1667221"/>
              <a:gd name="connsiteX406" fmla="*/ 1900930 w 1948239"/>
              <a:gd name="connsiteY406" fmla="*/ 635334 h 1667221"/>
              <a:gd name="connsiteX407" fmla="*/ 1003402 w 1948239"/>
              <a:gd name="connsiteY407" fmla="*/ 616178 h 1667221"/>
              <a:gd name="connsiteX408" fmla="*/ 1005120 w 1948239"/>
              <a:gd name="connsiteY408" fmla="*/ 618811 h 1667221"/>
              <a:gd name="connsiteX409" fmla="*/ 1003508 w 1948239"/>
              <a:gd name="connsiteY409" fmla="*/ 626806 h 1667221"/>
              <a:gd name="connsiteX410" fmla="*/ 1001358 w 1948239"/>
              <a:gd name="connsiteY410" fmla="*/ 619345 h 1667221"/>
              <a:gd name="connsiteX411" fmla="*/ 999207 w 1948239"/>
              <a:gd name="connsiteY411" fmla="*/ 609751 h 1667221"/>
              <a:gd name="connsiteX412" fmla="*/ 1003508 w 1948239"/>
              <a:gd name="connsiteY412" fmla="*/ 616014 h 1667221"/>
              <a:gd name="connsiteX413" fmla="*/ 1003402 w 1948239"/>
              <a:gd name="connsiteY413" fmla="*/ 616178 h 1667221"/>
              <a:gd name="connsiteX414" fmla="*/ 666616 w 1948239"/>
              <a:gd name="connsiteY414" fmla="*/ 604065 h 1667221"/>
              <a:gd name="connsiteX415" fmla="*/ 655147 w 1948239"/>
              <a:gd name="connsiteY415" fmla="*/ 614015 h 1667221"/>
              <a:gd name="connsiteX416" fmla="*/ 663749 w 1948239"/>
              <a:gd name="connsiteY416" fmla="*/ 626806 h 1667221"/>
              <a:gd name="connsiteX417" fmla="*/ 670917 w 1948239"/>
              <a:gd name="connsiteY417" fmla="*/ 616858 h 1667221"/>
              <a:gd name="connsiteX418" fmla="*/ 666616 w 1948239"/>
              <a:gd name="connsiteY418" fmla="*/ 604065 h 1667221"/>
              <a:gd name="connsiteX419" fmla="*/ 1093823 w 1948239"/>
              <a:gd name="connsiteY419" fmla="*/ 602644 h 1667221"/>
              <a:gd name="connsiteX420" fmla="*/ 1085222 w 1948239"/>
              <a:gd name="connsiteY420" fmla="*/ 609751 h 1667221"/>
              <a:gd name="connsiteX421" fmla="*/ 1093823 w 1948239"/>
              <a:gd name="connsiteY421" fmla="*/ 602644 h 1667221"/>
              <a:gd name="connsiteX422" fmla="*/ 762666 w 1948239"/>
              <a:gd name="connsiteY422" fmla="*/ 602644 h 1667221"/>
              <a:gd name="connsiteX423" fmla="*/ 764099 w 1948239"/>
              <a:gd name="connsiteY423" fmla="*/ 615436 h 1667221"/>
              <a:gd name="connsiteX424" fmla="*/ 759799 w 1948239"/>
              <a:gd name="connsiteY424" fmla="*/ 615436 h 1667221"/>
              <a:gd name="connsiteX425" fmla="*/ 762487 w 1948239"/>
              <a:gd name="connsiteY425" fmla="*/ 622720 h 1667221"/>
              <a:gd name="connsiteX426" fmla="*/ 763428 w 1948239"/>
              <a:gd name="connsiteY426" fmla="*/ 623371 h 1667221"/>
              <a:gd name="connsiteX427" fmla="*/ 762666 w 1948239"/>
              <a:gd name="connsiteY427" fmla="*/ 625386 h 1667221"/>
              <a:gd name="connsiteX428" fmla="*/ 768401 w 1948239"/>
              <a:gd name="connsiteY428" fmla="*/ 626806 h 1667221"/>
              <a:gd name="connsiteX429" fmla="*/ 763428 w 1948239"/>
              <a:gd name="connsiteY429" fmla="*/ 623371 h 1667221"/>
              <a:gd name="connsiteX430" fmla="*/ 765354 w 1948239"/>
              <a:gd name="connsiteY430" fmla="*/ 618279 h 1667221"/>
              <a:gd name="connsiteX431" fmla="*/ 771268 w 1948239"/>
              <a:gd name="connsiteY431" fmla="*/ 611172 h 1667221"/>
              <a:gd name="connsiteX432" fmla="*/ 762666 w 1948239"/>
              <a:gd name="connsiteY432" fmla="*/ 602644 h 1667221"/>
              <a:gd name="connsiteX433" fmla="*/ 785469 w 1948239"/>
              <a:gd name="connsiteY433" fmla="*/ 599801 h 1667221"/>
              <a:gd name="connsiteX434" fmla="*/ 779869 w 1948239"/>
              <a:gd name="connsiteY434" fmla="*/ 602644 h 1667221"/>
              <a:gd name="connsiteX435" fmla="*/ 789904 w 1948239"/>
              <a:gd name="connsiteY435" fmla="*/ 612593 h 1667221"/>
              <a:gd name="connsiteX436" fmla="*/ 785469 w 1948239"/>
              <a:gd name="connsiteY436" fmla="*/ 599801 h 1667221"/>
              <a:gd name="connsiteX437" fmla="*/ 543327 w 1948239"/>
              <a:gd name="connsiteY437" fmla="*/ 599801 h 1667221"/>
              <a:gd name="connsiteX438" fmla="*/ 556228 w 1948239"/>
              <a:gd name="connsiteY438" fmla="*/ 606908 h 1667221"/>
              <a:gd name="connsiteX439" fmla="*/ 543327 w 1948239"/>
              <a:gd name="connsiteY439" fmla="*/ 599801 h 1667221"/>
              <a:gd name="connsiteX440" fmla="*/ 1943939 w 1948239"/>
              <a:gd name="connsiteY440" fmla="*/ 592694 h 1667221"/>
              <a:gd name="connsiteX441" fmla="*/ 1948239 w 1948239"/>
              <a:gd name="connsiteY441" fmla="*/ 598379 h 1667221"/>
              <a:gd name="connsiteX442" fmla="*/ 1948239 w 1948239"/>
              <a:gd name="connsiteY442" fmla="*/ 639599 h 1667221"/>
              <a:gd name="connsiteX443" fmla="*/ 1943939 w 1948239"/>
              <a:gd name="connsiteY443" fmla="*/ 592694 h 1667221"/>
              <a:gd name="connsiteX444" fmla="*/ 586335 w 1948239"/>
              <a:gd name="connsiteY444" fmla="*/ 589852 h 1667221"/>
              <a:gd name="connsiteX445" fmla="*/ 579168 w 1948239"/>
              <a:gd name="connsiteY445" fmla="*/ 594116 h 1667221"/>
              <a:gd name="connsiteX446" fmla="*/ 596371 w 1948239"/>
              <a:gd name="connsiteY446" fmla="*/ 598380 h 1667221"/>
              <a:gd name="connsiteX447" fmla="*/ 1069453 w 1948239"/>
              <a:gd name="connsiteY447" fmla="*/ 587009 h 1667221"/>
              <a:gd name="connsiteX448" fmla="*/ 1069453 w 1948239"/>
              <a:gd name="connsiteY448" fmla="*/ 591273 h 1667221"/>
              <a:gd name="connsiteX449" fmla="*/ 1071989 w 1948239"/>
              <a:gd name="connsiteY449" fmla="*/ 587972 h 1667221"/>
              <a:gd name="connsiteX450" fmla="*/ 1077875 w 1948239"/>
              <a:gd name="connsiteY450" fmla="*/ 590207 h 1667221"/>
              <a:gd name="connsiteX451" fmla="*/ 1085222 w 1948239"/>
              <a:gd name="connsiteY451" fmla="*/ 595537 h 1667221"/>
              <a:gd name="connsiteX452" fmla="*/ 1092389 w 1948239"/>
              <a:gd name="connsiteY452" fmla="*/ 589852 h 1667221"/>
              <a:gd name="connsiteX453" fmla="*/ 1079487 w 1948239"/>
              <a:gd name="connsiteY453" fmla="*/ 589852 h 1667221"/>
              <a:gd name="connsiteX454" fmla="*/ 1079487 w 1948239"/>
              <a:gd name="connsiteY454" fmla="*/ 587009 h 1667221"/>
              <a:gd name="connsiteX455" fmla="*/ 1072319 w 1948239"/>
              <a:gd name="connsiteY455" fmla="*/ 587542 h 1667221"/>
              <a:gd name="connsiteX456" fmla="*/ 1071989 w 1948239"/>
              <a:gd name="connsiteY456" fmla="*/ 587972 h 1667221"/>
              <a:gd name="connsiteX457" fmla="*/ 488851 w 1948239"/>
              <a:gd name="connsiteY457" fmla="*/ 569953 h 1667221"/>
              <a:gd name="connsiteX458" fmla="*/ 485984 w 1948239"/>
              <a:gd name="connsiteY458" fmla="*/ 575638 h 1667221"/>
              <a:gd name="connsiteX459" fmla="*/ 477383 w 1948239"/>
              <a:gd name="connsiteY459" fmla="*/ 594116 h 1667221"/>
              <a:gd name="connsiteX460" fmla="*/ 484551 w 1948239"/>
              <a:gd name="connsiteY460" fmla="*/ 592694 h 1667221"/>
              <a:gd name="connsiteX461" fmla="*/ 481683 w 1948239"/>
              <a:gd name="connsiteY461" fmla="*/ 588430 h 1667221"/>
              <a:gd name="connsiteX462" fmla="*/ 491719 w 1948239"/>
              <a:gd name="connsiteY462" fmla="*/ 595537 h 1667221"/>
              <a:gd name="connsiteX463" fmla="*/ 485984 w 1948239"/>
              <a:gd name="connsiteY463" fmla="*/ 575638 h 1667221"/>
              <a:gd name="connsiteX464" fmla="*/ 491719 w 1948239"/>
              <a:gd name="connsiteY464" fmla="*/ 574217 h 1667221"/>
              <a:gd name="connsiteX465" fmla="*/ 496019 w 1948239"/>
              <a:gd name="connsiteY465" fmla="*/ 572795 h 1667221"/>
              <a:gd name="connsiteX466" fmla="*/ 496019 w 1948239"/>
              <a:gd name="connsiteY466" fmla="*/ 569953 h 1667221"/>
              <a:gd name="connsiteX467" fmla="*/ 491719 w 1948239"/>
              <a:gd name="connsiteY467" fmla="*/ 572795 h 1667221"/>
              <a:gd name="connsiteX468" fmla="*/ 488851 w 1948239"/>
              <a:gd name="connsiteY468" fmla="*/ 569953 h 1667221"/>
              <a:gd name="connsiteX469" fmla="*/ 435810 w 1948239"/>
              <a:gd name="connsiteY469" fmla="*/ 548633 h 1667221"/>
              <a:gd name="connsiteX470" fmla="*/ 441544 w 1948239"/>
              <a:gd name="connsiteY470" fmla="*/ 560003 h 1667221"/>
              <a:gd name="connsiteX471" fmla="*/ 440110 w 1948239"/>
              <a:gd name="connsiteY471" fmla="*/ 551476 h 1667221"/>
              <a:gd name="connsiteX472" fmla="*/ 1016410 w 1948239"/>
              <a:gd name="connsiteY472" fmla="*/ 541526 h 1667221"/>
              <a:gd name="connsiteX473" fmla="*/ 1017325 w 1948239"/>
              <a:gd name="connsiteY473" fmla="*/ 547713 h 1667221"/>
              <a:gd name="connsiteX474" fmla="*/ 1016948 w 1948239"/>
              <a:gd name="connsiteY474" fmla="*/ 547389 h 1667221"/>
              <a:gd name="connsiteX475" fmla="*/ 1016410 w 1948239"/>
              <a:gd name="connsiteY475" fmla="*/ 541526 h 1667221"/>
              <a:gd name="connsiteX476" fmla="*/ 559098 w 1948239"/>
              <a:gd name="connsiteY476" fmla="*/ 530156 h 1667221"/>
              <a:gd name="connsiteX477" fmla="*/ 570566 w 1948239"/>
              <a:gd name="connsiteY477" fmla="*/ 531577 h 1667221"/>
              <a:gd name="connsiteX478" fmla="*/ 559098 w 1948239"/>
              <a:gd name="connsiteY478" fmla="*/ 530156 h 1667221"/>
              <a:gd name="connsiteX479" fmla="*/ 1055117 w 1948239"/>
              <a:gd name="connsiteY479" fmla="*/ 524470 h 1667221"/>
              <a:gd name="connsiteX480" fmla="*/ 1055117 w 1948239"/>
              <a:gd name="connsiteY480" fmla="*/ 537262 h 1667221"/>
              <a:gd name="connsiteX481" fmla="*/ 1055117 w 1948239"/>
              <a:gd name="connsiteY481" fmla="*/ 524470 h 1667221"/>
              <a:gd name="connsiteX482" fmla="*/ 1070886 w 1948239"/>
              <a:gd name="connsiteY482" fmla="*/ 508835 h 1667221"/>
              <a:gd name="connsiteX483" fmla="*/ 1059417 w 1948239"/>
              <a:gd name="connsiteY483" fmla="*/ 514522 h 1667221"/>
              <a:gd name="connsiteX484" fmla="*/ 1070886 w 1948239"/>
              <a:gd name="connsiteY484" fmla="*/ 521627 h 1667221"/>
              <a:gd name="connsiteX485" fmla="*/ 1082355 w 1948239"/>
              <a:gd name="connsiteY485" fmla="*/ 518785 h 1667221"/>
              <a:gd name="connsiteX486" fmla="*/ 1070886 w 1948239"/>
              <a:gd name="connsiteY486" fmla="*/ 508835 h 1667221"/>
              <a:gd name="connsiteX487" fmla="*/ 549062 w 1948239"/>
              <a:gd name="connsiteY487" fmla="*/ 508835 h 1667221"/>
              <a:gd name="connsiteX488" fmla="*/ 561965 w 1948239"/>
              <a:gd name="connsiteY488" fmla="*/ 523049 h 1667221"/>
              <a:gd name="connsiteX489" fmla="*/ 549062 w 1948239"/>
              <a:gd name="connsiteY489" fmla="*/ 508835 h 1667221"/>
              <a:gd name="connsiteX490" fmla="*/ 1893763 w 1948239"/>
              <a:gd name="connsiteY490" fmla="*/ 491780 h 1667221"/>
              <a:gd name="connsiteX491" fmla="*/ 1889462 w 1948239"/>
              <a:gd name="connsiteY491" fmla="*/ 507415 h 1667221"/>
              <a:gd name="connsiteX492" fmla="*/ 1895196 w 1948239"/>
              <a:gd name="connsiteY492" fmla="*/ 497465 h 1667221"/>
              <a:gd name="connsiteX493" fmla="*/ 1908099 w 1948239"/>
              <a:gd name="connsiteY493" fmla="*/ 565688 h 1667221"/>
              <a:gd name="connsiteX494" fmla="*/ 1896630 w 1948239"/>
              <a:gd name="connsiteY494" fmla="*/ 494622 h 1667221"/>
              <a:gd name="connsiteX495" fmla="*/ 1895196 w 1948239"/>
              <a:gd name="connsiteY495" fmla="*/ 497465 h 1667221"/>
              <a:gd name="connsiteX496" fmla="*/ 1083789 w 1948239"/>
              <a:gd name="connsiteY496" fmla="*/ 456247 h 1667221"/>
              <a:gd name="connsiteX497" fmla="*/ 1080922 w 1948239"/>
              <a:gd name="connsiteY497" fmla="*/ 467617 h 1667221"/>
              <a:gd name="connsiteX498" fmla="*/ 1089523 w 1948239"/>
              <a:gd name="connsiteY498" fmla="*/ 461931 h 1667221"/>
              <a:gd name="connsiteX499" fmla="*/ 1083789 w 1948239"/>
              <a:gd name="connsiteY499" fmla="*/ 456247 h 1667221"/>
              <a:gd name="connsiteX500" fmla="*/ 1146867 w 1948239"/>
              <a:gd name="connsiteY500" fmla="*/ 453404 h 1667221"/>
              <a:gd name="connsiteX501" fmla="*/ 1145432 w 1948239"/>
              <a:gd name="connsiteY501" fmla="*/ 460511 h 1667221"/>
              <a:gd name="connsiteX502" fmla="*/ 1146867 w 1948239"/>
              <a:gd name="connsiteY502" fmla="*/ 453404 h 1667221"/>
              <a:gd name="connsiteX503" fmla="*/ 1166937 w 1948239"/>
              <a:gd name="connsiteY503" fmla="*/ 451983 h 1667221"/>
              <a:gd name="connsiteX504" fmla="*/ 1154034 w 1948239"/>
              <a:gd name="connsiteY504" fmla="*/ 457667 h 1667221"/>
              <a:gd name="connsiteX505" fmla="*/ 1166937 w 1948239"/>
              <a:gd name="connsiteY505" fmla="*/ 451983 h 1667221"/>
              <a:gd name="connsiteX506" fmla="*/ 1079487 w 1948239"/>
              <a:gd name="connsiteY506" fmla="*/ 427820 h 1667221"/>
              <a:gd name="connsiteX507" fmla="*/ 1072320 w 1948239"/>
              <a:gd name="connsiteY507" fmla="*/ 436348 h 1667221"/>
              <a:gd name="connsiteX508" fmla="*/ 1079487 w 1948239"/>
              <a:gd name="connsiteY508" fmla="*/ 427820 h 1667221"/>
              <a:gd name="connsiteX509" fmla="*/ 1910965 w 1948239"/>
              <a:gd name="connsiteY509" fmla="*/ 420713 h 1667221"/>
              <a:gd name="connsiteX510" fmla="*/ 1928168 w 1948239"/>
              <a:gd name="connsiteY510" fmla="*/ 481830 h 1667221"/>
              <a:gd name="connsiteX511" fmla="*/ 1913832 w 1948239"/>
              <a:gd name="connsiteY511" fmla="*/ 440612 h 1667221"/>
              <a:gd name="connsiteX512" fmla="*/ 1910965 w 1948239"/>
              <a:gd name="connsiteY512" fmla="*/ 420713 h 1667221"/>
              <a:gd name="connsiteX513" fmla="*/ 1852189 w 1948239"/>
              <a:gd name="connsiteY513" fmla="*/ 412186 h 1667221"/>
              <a:gd name="connsiteX514" fmla="*/ 1857923 w 1948239"/>
              <a:gd name="connsiteY514" fmla="*/ 432084 h 1667221"/>
              <a:gd name="connsiteX515" fmla="*/ 1855056 w 1948239"/>
              <a:gd name="connsiteY515" fmla="*/ 450561 h 1667221"/>
              <a:gd name="connsiteX516" fmla="*/ 1857923 w 1948239"/>
              <a:gd name="connsiteY516" fmla="*/ 432084 h 1667221"/>
              <a:gd name="connsiteX517" fmla="*/ 1852189 w 1948239"/>
              <a:gd name="connsiteY517" fmla="*/ 412186 h 1667221"/>
              <a:gd name="connsiteX518" fmla="*/ 1862224 w 1948239"/>
              <a:gd name="connsiteY518" fmla="*/ 400815 h 1667221"/>
              <a:gd name="connsiteX519" fmla="*/ 1875126 w 1948239"/>
              <a:gd name="connsiteY519" fmla="*/ 464775 h 1667221"/>
              <a:gd name="connsiteX520" fmla="*/ 1875126 w 1948239"/>
              <a:gd name="connsiteY520" fmla="*/ 442033 h 1667221"/>
              <a:gd name="connsiteX521" fmla="*/ 1883727 w 1948239"/>
              <a:gd name="connsiteY521" fmla="*/ 484673 h 1667221"/>
              <a:gd name="connsiteX522" fmla="*/ 1885162 w 1948239"/>
              <a:gd name="connsiteY522" fmla="*/ 451983 h 1667221"/>
              <a:gd name="connsiteX523" fmla="*/ 1882294 w 1948239"/>
              <a:gd name="connsiteY523" fmla="*/ 439190 h 1667221"/>
              <a:gd name="connsiteX524" fmla="*/ 1876560 w 1948239"/>
              <a:gd name="connsiteY524" fmla="*/ 426398 h 1667221"/>
              <a:gd name="connsiteX525" fmla="*/ 1862224 w 1948239"/>
              <a:gd name="connsiteY525" fmla="*/ 400815 h 1667221"/>
              <a:gd name="connsiteX526" fmla="*/ 1092389 w 1948239"/>
              <a:gd name="connsiteY526" fmla="*/ 379495 h 1667221"/>
              <a:gd name="connsiteX527" fmla="*/ 1092389 w 1948239"/>
              <a:gd name="connsiteY527" fmla="*/ 385180 h 1667221"/>
              <a:gd name="connsiteX528" fmla="*/ 1096690 w 1948239"/>
              <a:gd name="connsiteY528" fmla="*/ 385180 h 1667221"/>
              <a:gd name="connsiteX529" fmla="*/ 1088089 w 1948239"/>
              <a:gd name="connsiteY529" fmla="*/ 390865 h 1667221"/>
              <a:gd name="connsiteX530" fmla="*/ 1108159 w 1948239"/>
              <a:gd name="connsiteY530" fmla="*/ 392287 h 1667221"/>
              <a:gd name="connsiteX531" fmla="*/ 1109593 w 1948239"/>
              <a:gd name="connsiteY531" fmla="*/ 397972 h 1667221"/>
              <a:gd name="connsiteX532" fmla="*/ 1109593 w 1948239"/>
              <a:gd name="connsiteY532" fmla="*/ 400815 h 1667221"/>
              <a:gd name="connsiteX533" fmla="*/ 1112461 w 1948239"/>
              <a:gd name="connsiteY533" fmla="*/ 400815 h 1667221"/>
              <a:gd name="connsiteX534" fmla="*/ 1109593 w 1948239"/>
              <a:gd name="connsiteY534" fmla="*/ 396551 h 1667221"/>
              <a:gd name="connsiteX535" fmla="*/ 1112461 w 1948239"/>
              <a:gd name="connsiteY535" fmla="*/ 395129 h 1667221"/>
              <a:gd name="connsiteX536" fmla="*/ 1108159 w 1948239"/>
              <a:gd name="connsiteY536" fmla="*/ 390865 h 1667221"/>
              <a:gd name="connsiteX537" fmla="*/ 1092389 w 1948239"/>
              <a:gd name="connsiteY537" fmla="*/ 379495 h 1667221"/>
              <a:gd name="connsiteX538" fmla="*/ 365563 w 1948239"/>
              <a:gd name="connsiteY538" fmla="*/ 379494 h 1667221"/>
              <a:gd name="connsiteX539" fmla="*/ 328290 w 1948239"/>
              <a:gd name="connsiteY539" fmla="*/ 403656 h 1667221"/>
              <a:gd name="connsiteX540" fmla="*/ 365563 w 1948239"/>
              <a:gd name="connsiteY540" fmla="*/ 379494 h 1667221"/>
              <a:gd name="connsiteX541" fmla="*/ 1879188 w 1948239"/>
              <a:gd name="connsiteY541" fmla="*/ 377955 h 1667221"/>
              <a:gd name="connsiteX542" fmla="*/ 1879427 w 1948239"/>
              <a:gd name="connsiteY542" fmla="*/ 378073 h 1667221"/>
              <a:gd name="connsiteX543" fmla="*/ 1879634 w 1948239"/>
              <a:gd name="connsiteY543" fmla="*/ 379503 h 1667221"/>
              <a:gd name="connsiteX544" fmla="*/ 1790545 w 1948239"/>
              <a:gd name="connsiteY544" fmla="*/ 370966 h 1667221"/>
              <a:gd name="connsiteX545" fmla="*/ 1806314 w 1948239"/>
              <a:gd name="connsiteY545" fmla="*/ 402236 h 1667221"/>
              <a:gd name="connsiteX546" fmla="*/ 1823517 w 1948239"/>
              <a:gd name="connsiteY546" fmla="*/ 426398 h 1667221"/>
              <a:gd name="connsiteX547" fmla="*/ 1813483 w 1948239"/>
              <a:gd name="connsiteY547" fmla="*/ 406500 h 1667221"/>
              <a:gd name="connsiteX548" fmla="*/ 1790545 w 1948239"/>
              <a:gd name="connsiteY548" fmla="*/ 370966 h 1667221"/>
              <a:gd name="connsiteX549" fmla="*/ 336892 w 1948239"/>
              <a:gd name="connsiteY549" fmla="*/ 370966 h 1667221"/>
              <a:gd name="connsiteX550" fmla="*/ 283848 w 1948239"/>
              <a:gd name="connsiteY550" fmla="*/ 419291 h 1667221"/>
              <a:gd name="connsiteX551" fmla="*/ 235106 w 1948239"/>
              <a:gd name="connsiteY551" fmla="*/ 449139 h 1667221"/>
              <a:gd name="connsiteX552" fmla="*/ 283848 w 1948239"/>
              <a:gd name="connsiteY552" fmla="*/ 407920 h 1667221"/>
              <a:gd name="connsiteX553" fmla="*/ 336892 w 1948239"/>
              <a:gd name="connsiteY553" fmla="*/ 370966 h 1667221"/>
              <a:gd name="connsiteX554" fmla="*/ 344956 w 1948239"/>
              <a:gd name="connsiteY554" fmla="*/ 363504 h 1667221"/>
              <a:gd name="connsiteX555" fmla="*/ 345493 w 1948239"/>
              <a:gd name="connsiteY555" fmla="*/ 363859 h 1667221"/>
              <a:gd name="connsiteX556" fmla="*/ 336891 w 1948239"/>
              <a:gd name="connsiteY556" fmla="*/ 369544 h 1667221"/>
              <a:gd name="connsiteX557" fmla="*/ 344956 w 1948239"/>
              <a:gd name="connsiteY557" fmla="*/ 363504 h 1667221"/>
              <a:gd name="connsiteX558" fmla="*/ 1134860 w 1948239"/>
              <a:gd name="connsiteY558" fmla="*/ 362794 h 1667221"/>
              <a:gd name="connsiteX559" fmla="*/ 1129664 w 1948239"/>
              <a:gd name="connsiteY559" fmla="*/ 365281 h 1667221"/>
              <a:gd name="connsiteX560" fmla="*/ 1138265 w 1948239"/>
              <a:gd name="connsiteY560" fmla="*/ 368125 h 1667221"/>
              <a:gd name="connsiteX561" fmla="*/ 1141132 w 1948239"/>
              <a:gd name="connsiteY561" fmla="*/ 366702 h 1667221"/>
              <a:gd name="connsiteX562" fmla="*/ 1134860 w 1948239"/>
              <a:gd name="connsiteY562" fmla="*/ 362794 h 1667221"/>
              <a:gd name="connsiteX563" fmla="*/ 364131 w 1948239"/>
              <a:gd name="connsiteY563" fmla="*/ 362438 h 1667221"/>
              <a:gd name="connsiteX564" fmla="*/ 344060 w 1948239"/>
              <a:gd name="connsiteY564" fmla="*/ 379493 h 1667221"/>
              <a:gd name="connsiteX565" fmla="*/ 342626 w 1948239"/>
              <a:gd name="connsiteY565" fmla="*/ 372388 h 1667221"/>
              <a:gd name="connsiteX566" fmla="*/ 1871519 w 1948239"/>
              <a:gd name="connsiteY566" fmla="*/ 361461 h 1667221"/>
              <a:gd name="connsiteX567" fmla="*/ 1875126 w 1948239"/>
              <a:gd name="connsiteY567" fmla="*/ 363859 h 1667221"/>
              <a:gd name="connsiteX568" fmla="*/ 1879188 w 1948239"/>
              <a:gd name="connsiteY568" fmla="*/ 377955 h 1667221"/>
              <a:gd name="connsiteX569" fmla="*/ 1876560 w 1948239"/>
              <a:gd name="connsiteY569" fmla="*/ 376653 h 1667221"/>
              <a:gd name="connsiteX570" fmla="*/ 1871519 w 1948239"/>
              <a:gd name="connsiteY570" fmla="*/ 361461 h 1667221"/>
              <a:gd name="connsiteX571" fmla="*/ 1769041 w 1948239"/>
              <a:gd name="connsiteY571" fmla="*/ 355332 h 1667221"/>
              <a:gd name="connsiteX572" fmla="*/ 1773342 w 1948239"/>
              <a:gd name="connsiteY572" fmla="*/ 368123 h 1667221"/>
              <a:gd name="connsiteX573" fmla="*/ 1777642 w 1948239"/>
              <a:gd name="connsiteY573" fmla="*/ 383758 h 1667221"/>
              <a:gd name="connsiteX574" fmla="*/ 1773342 w 1948239"/>
              <a:gd name="connsiteY574" fmla="*/ 368123 h 1667221"/>
              <a:gd name="connsiteX575" fmla="*/ 1781944 w 1948239"/>
              <a:gd name="connsiteY575" fmla="*/ 372389 h 1667221"/>
              <a:gd name="connsiteX576" fmla="*/ 1780509 w 1948239"/>
              <a:gd name="connsiteY576" fmla="*/ 368123 h 1667221"/>
              <a:gd name="connsiteX577" fmla="*/ 1769041 w 1948239"/>
              <a:gd name="connsiteY577" fmla="*/ 355332 h 1667221"/>
              <a:gd name="connsiteX578" fmla="*/ 1846455 w 1948239"/>
              <a:gd name="connsiteY578" fmla="*/ 302743 h 1667221"/>
              <a:gd name="connsiteX579" fmla="*/ 1852189 w 1948239"/>
              <a:gd name="connsiteY579" fmla="*/ 328326 h 1667221"/>
              <a:gd name="connsiteX580" fmla="*/ 1846455 w 1948239"/>
              <a:gd name="connsiteY580" fmla="*/ 331169 h 1667221"/>
              <a:gd name="connsiteX581" fmla="*/ 1846455 w 1948239"/>
              <a:gd name="connsiteY581" fmla="*/ 302743 h 1667221"/>
              <a:gd name="connsiteX582" fmla="*/ 434815 w 1948239"/>
              <a:gd name="connsiteY582" fmla="*/ 297805 h 1667221"/>
              <a:gd name="connsiteX583" fmla="*/ 420936 w 1948239"/>
              <a:gd name="connsiteY583" fmla="*/ 310205 h 1667221"/>
              <a:gd name="connsiteX584" fmla="*/ 410005 w 1948239"/>
              <a:gd name="connsiteY584" fmla="*/ 322642 h 1667221"/>
              <a:gd name="connsiteX585" fmla="*/ 408572 w 1948239"/>
              <a:gd name="connsiteY585" fmla="*/ 308428 h 1667221"/>
              <a:gd name="connsiteX586" fmla="*/ 422549 w 1948239"/>
              <a:gd name="connsiteY586" fmla="*/ 304697 h 1667221"/>
              <a:gd name="connsiteX587" fmla="*/ 1088089 w 1948239"/>
              <a:gd name="connsiteY587" fmla="*/ 294215 h 1667221"/>
              <a:gd name="connsiteX588" fmla="*/ 1105292 w 1948239"/>
              <a:gd name="connsiteY588" fmla="*/ 301322 h 1667221"/>
              <a:gd name="connsiteX589" fmla="*/ 1105292 w 1948239"/>
              <a:gd name="connsiteY589" fmla="*/ 309850 h 1667221"/>
              <a:gd name="connsiteX590" fmla="*/ 1122495 w 1948239"/>
              <a:gd name="connsiteY590" fmla="*/ 307006 h 1667221"/>
              <a:gd name="connsiteX591" fmla="*/ 1121061 w 1948239"/>
              <a:gd name="connsiteY591" fmla="*/ 312693 h 1667221"/>
              <a:gd name="connsiteX592" fmla="*/ 1123929 w 1948239"/>
              <a:gd name="connsiteY592" fmla="*/ 314113 h 1667221"/>
              <a:gd name="connsiteX593" fmla="*/ 1122495 w 1948239"/>
              <a:gd name="connsiteY593" fmla="*/ 318377 h 1667221"/>
              <a:gd name="connsiteX594" fmla="*/ 1151167 w 1948239"/>
              <a:gd name="connsiteY594" fmla="*/ 328327 h 1667221"/>
              <a:gd name="connsiteX595" fmla="*/ 1135396 w 1948239"/>
              <a:gd name="connsiteY595" fmla="*/ 331169 h 1667221"/>
              <a:gd name="connsiteX596" fmla="*/ 1141132 w 1948239"/>
              <a:gd name="connsiteY596" fmla="*/ 341119 h 1667221"/>
              <a:gd name="connsiteX597" fmla="*/ 1154034 w 1948239"/>
              <a:gd name="connsiteY597" fmla="*/ 338276 h 1667221"/>
              <a:gd name="connsiteX598" fmla="*/ 1168370 w 1948239"/>
              <a:gd name="connsiteY598" fmla="*/ 352490 h 1667221"/>
              <a:gd name="connsiteX599" fmla="*/ 1182705 w 1948239"/>
              <a:gd name="connsiteY599" fmla="*/ 383759 h 1667221"/>
              <a:gd name="connsiteX600" fmla="*/ 1164068 w 1948239"/>
              <a:gd name="connsiteY600" fmla="*/ 379495 h 1667221"/>
              <a:gd name="connsiteX601" fmla="*/ 1171237 w 1948239"/>
              <a:gd name="connsiteY601" fmla="*/ 389444 h 1667221"/>
              <a:gd name="connsiteX602" fmla="*/ 1156901 w 1948239"/>
              <a:gd name="connsiteY602" fmla="*/ 386601 h 1667221"/>
              <a:gd name="connsiteX603" fmla="*/ 1162635 w 1948239"/>
              <a:gd name="connsiteY603" fmla="*/ 393708 h 1667221"/>
              <a:gd name="connsiteX604" fmla="*/ 1179838 w 1948239"/>
              <a:gd name="connsiteY604" fmla="*/ 396551 h 1667221"/>
              <a:gd name="connsiteX605" fmla="*/ 1172671 w 1948239"/>
              <a:gd name="connsiteY605" fmla="*/ 405079 h 1667221"/>
              <a:gd name="connsiteX606" fmla="*/ 1179838 w 1948239"/>
              <a:gd name="connsiteY606" fmla="*/ 405079 h 1667221"/>
              <a:gd name="connsiteX607" fmla="*/ 1171237 w 1948239"/>
              <a:gd name="connsiteY607" fmla="*/ 444876 h 1667221"/>
              <a:gd name="connsiteX608" fmla="*/ 1178405 w 1948239"/>
              <a:gd name="connsiteY608" fmla="*/ 446297 h 1667221"/>
              <a:gd name="connsiteX609" fmla="*/ 1174104 w 1948239"/>
              <a:gd name="connsiteY609" fmla="*/ 450560 h 1667221"/>
              <a:gd name="connsiteX610" fmla="*/ 1178405 w 1948239"/>
              <a:gd name="connsiteY610" fmla="*/ 451983 h 1667221"/>
              <a:gd name="connsiteX611" fmla="*/ 1159768 w 1948239"/>
              <a:gd name="connsiteY611" fmla="*/ 477566 h 1667221"/>
              <a:gd name="connsiteX612" fmla="*/ 1169804 w 1948239"/>
              <a:gd name="connsiteY612" fmla="*/ 476145 h 1667221"/>
              <a:gd name="connsiteX613" fmla="*/ 1156901 w 1948239"/>
              <a:gd name="connsiteY613" fmla="*/ 481830 h 1667221"/>
              <a:gd name="connsiteX614" fmla="*/ 1169804 w 1948239"/>
              <a:gd name="connsiteY614" fmla="*/ 486094 h 1667221"/>
              <a:gd name="connsiteX615" fmla="*/ 1152601 w 1948239"/>
              <a:gd name="connsiteY615" fmla="*/ 504572 h 1667221"/>
              <a:gd name="connsiteX616" fmla="*/ 1159768 w 1948239"/>
              <a:gd name="connsiteY616" fmla="*/ 507415 h 1667221"/>
              <a:gd name="connsiteX617" fmla="*/ 1152601 w 1948239"/>
              <a:gd name="connsiteY617" fmla="*/ 510258 h 1667221"/>
              <a:gd name="connsiteX618" fmla="*/ 1158335 w 1948239"/>
              <a:gd name="connsiteY618" fmla="*/ 510258 h 1667221"/>
              <a:gd name="connsiteX619" fmla="*/ 1143999 w 1948239"/>
              <a:gd name="connsiteY619" fmla="*/ 524470 h 1667221"/>
              <a:gd name="connsiteX620" fmla="*/ 1161202 w 1948239"/>
              <a:gd name="connsiteY620" fmla="*/ 525892 h 1667221"/>
              <a:gd name="connsiteX621" fmla="*/ 1138265 w 1948239"/>
              <a:gd name="connsiteY621" fmla="*/ 537262 h 1667221"/>
              <a:gd name="connsiteX622" fmla="*/ 1149732 w 1948239"/>
              <a:gd name="connsiteY622" fmla="*/ 545791 h 1667221"/>
              <a:gd name="connsiteX623" fmla="*/ 1138265 w 1948239"/>
              <a:gd name="connsiteY623" fmla="*/ 548633 h 1667221"/>
              <a:gd name="connsiteX624" fmla="*/ 1143999 w 1948239"/>
              <a:gd name="connsiteY624" fmla="*/ 550055 h 1667221"/>
              <a:gd name="connsiteX625" fmla="*/ 1106725 w 1948239"/>
              <a:gd name="connsiteY625" fmla="*/ 616858 h 1667221"/>
              <a:gd name="connsiteX626" fmla="*/ 1109593 w 1948239"/>
              <a:gd name="connsiteY626" fmla="*/ 616858 h 1667221"/>
              <a:gd name="connsiteX627" fmla="*/ 1089523 w 1948239"/>
              <a:gd name="connsiteY627" fmla="*/ 625386 h 1667221"/>
              <a:gd name="connsiteX628" fmla="*/ 1102425 w 1948239"/>
              <a:gd name="connsiteY628" fmla="*/ 639598 h 1667221"/>
              <a:gd name="connsiteX629" fmla="*/ 1086656 w 1948239"/>
              <a:gd name="connsiteY629" fmla="*/ 645284 h 1667221"/>
              <a:gd name="connsiteX630" fmla="*/ 1099558 w 1948239"/>
              <a:gd name="connsiteY630" fmla="*/ 649548 h 1667221"/>
              <a:gd name="connsiteX631" fmla="*/ 1082355 w 1948239"/>
              <a:gd name="connsiteY631" fmla="*/ 687923 h 1667221"/>
              <a:gd name="connsiteX632" fmla="*/ 1076620 w 1948239"/>
              <a:gd name="connsiteY632" fmla="*/ 655233 h 1667221"/>
              <a:gd name="connsiteX633" fmla="*/ 1065152 w 1948239"/>
              <a:gd name="connsiteY633" fmla="*/ 682238 h 1667221"/>
              <a:gd name="connsiteX634" fmla="*/ 1072320 w 1948239"/>
              <a:gd name="connsiteY634" fmla="*/ 677974 h 1667221"/>
              <a:gd name="connsiteX635" fmla="*/ 1072320 w 1948239"/>
              <a:gd name="connsiteY635" fmla="*/ 703558 h 1667221"/>
              <a:gd name="connsiteX636" fmla="*/ 1046516 w 1948239"/>
              <a:gd name="connsiteY636" fmla="*/ 713508 h 1667221"/>
              <a:gd name="connsiteX637" fmla="*/ 1050816 w 1948239"/>
              <a:gd name="connsiteY637" fmla="*/ 720615 h 1667221"/>
              <a:gd name="connsiteX638" fmla="*/ 1060852 w 1948239"/>
              <a:gd name="connsiteY638" fmla="*/ 722035 h 1667221"/>
              <a:gd name="connsiteX639" fmla="*/ 1059417 w 1948239"/>
              <a:gd name="connsiteY639" fmla="*/ 724879 h 1667221"/>
              <a:gd name="connsiteX640" fmla="*/ 1086656 w 1948239"/>
              <a:gd name="connsiteY640" fmla="*/ 741934 h 1667221"/>
              <a:gd name="connsiteX641" fmla="*/ 1108159 w 1948239"/>
              <a:gd name="connsiteY641" fmla="*/ 758990 h 1667221"/>
              <a:gd name="connsiteX642" fmla="*/ 1112461 w 1948239"/>
              <a:gd name="connsiteY642" fmla="*/ 750462 h 1667221"/>
              <a:gd name="connsiteX643" fmla="*/ 1122495 w 1948239"/>
              <a:gd name="connsiteY643" fmla="*/ 760412 h 1667221"/>
              <a:gd name="connsiteX644" fmla="*/ 1122495 w 1948239"/>
              <a:gd name="connsiteY644" fmla="*/ 756148 h 1667221"/>
              <a:gd name="connsiteX645" fmla="*/ 1156901 w 1948239"/>
              <a:gd name="connsiteY645" fmla="*/ 777467 h 1667221"/>
              <a:gd name="connsiteX646" fmla="*/ 1154034 w 1948239"/>
              <a:gd name="connsiteY646" fmla="*/ 763253 h 1667221"/>
              <a:gd name="connsiteX647" fmla="*/ 1195608 w 1948239"/>
              <a:gd name="connsiteY647" fmla="*/ 790259 h 1667221"/>
              <a:gd name="connsiteX648" fmla="*/ 1197041 w 1948239"/>
              <a:gd name="connsiteY648" fmla="*/ 785995 h 1667221"/>
              <a:gd name="connsiteX649" fmla="*/ 1202776 w 1948239"/>
              <a:gd name="connsiteY649" fmla="*/ 797366 h 1667221"/>
              <a:gd name="connsiteX650" fmla="*/ 1205643 w 1948239"/>
              <a:gd name="connsiteY650" fmla="*/ 787417 h 1667221"/>
              <a:gd name="connsiteX651" fmla="*/ 1241483 w 1948239"/>
              <a:gd name="connsiteY651" fmla="*/ 821528 h 1667221"/>
              <a:gd name="connsiteX652" fmla="*/ 1247217 w 1948239"/>
              <a:gd name="connsiteY652" fmla="*/ 803052 h 1667221"/>
              <a:gd name="connsiteX653" fmla="*/ 1295959 w 1948239"/>
              <a:gd name="connsiteY653" fmla="*/ 838584 h 1667221"/>
              <a:gd name="connsiteX654" fmla="*/ 1301693 w 1948239"/>
              <a:gd name="connsiteY654" fmla="*/ 845691 h 1667221"/>
              <a:gd name="connsiteX655" fmla="*/ 1303126 w 1948239"/>
              <a:gd name="connsiteY655" fmla="*/ 844270 h 1667221"/>
              <a:gd name="connsiteX656" fmla="*/ 1298826 w 1948239"/>
              <a:gd name="connsiteY656" fmla="*/ 838584 h 1667221"/>
              <a:gd name="connsiteX657" fmla="*/ 1314595 w 1948239"/>
              <a:gd name="connsiteY657" fmla="*/ 855641 h 1667221"/>
              <a:gd name="connsiteX658" fmla="*/ 1327498 w 1948239"/>
              <a:gd name="connsiteY658" fmla="*/ 844270 h 1667221"/>
              <a:gd name="connsiteX659" fmla="*/ 1356170 w 1948239"/>
              <a:gd name="connsiteY659" fmla="*/ 859905 h 1667221"/>
              <a:gd name="connsiteX660" fmla="*/ 1357603 w 1948239"/>
              <a:gd name="connsiteY660" fmla="*/ 854219 h 1667221"/>
              <a:gd name="connsiteX661" fmla="*/ 1435016 w 1948239"/>
              <a:gd name="connsiteY661" fmla="*/ 895438 h 1667221"/>
              <a:gd name="connsiteX662" fmla="*/ 1460820 w 1948239"/>
              <a:gd name="connsiteY662" fmla="*/ 938078 h 1667221"/>
              <a:gd name="connsiteX663" fmla="*/ 1456520 w 1948239"/>
              <a:gd name="connsiteY663" fmla="*/ 916757 h 1667221"/>
              <a:gd name="connsiteX664" fmla="*/ 1469019 w 1948239"/>
              <a:gd name="connsiteY664" fmla="*/ 912161 h 1667221"/>
              <a:gd name="connsiteX665" fmla="*/ 1474695 w 1948239"/>
              <a:gd name="connsiteY665" fmla="*/ 917728 h 1667221"/>
              <a:gd name="connsiteX666" fmla="*/ 1474082 w 1948239"/>
              <a:gd name="connsiteY666" fmla="*/ 922799 h 1667221"/>
              <a:gd name="connsiteX667" fmla="*/ 1479458 w 1948239"/>
              <a:gd name="connsiteY667" fmla="*/ 929549 h 1667221"/>
              <a:gd name="connsiteX668" fmla="*/ 1483758 w 1948239"/>
              <a:gd name="connsiteY668" fmla="*/ 921021 h 1667221"/>
              <a:gd name="connsiteX669" fmla="*/ 1486625 w 1948239"/>
              <a:gd name="connsiteY669" fmla="*/ 935235 h 1667221"/>
              <a:gd name="connsiteX670" fmla="*/ 1558304 w 1948239"/>
              <a:gd name="connsiteY670" fmla="*/ 956555 h 1667221"/>
              <a:gd name="connsiteX671" fmla="*/ 1552570 w 1948239"/>
              <a:gd name="connsiteY671" fmla="*/ 965082 h 1667221"/>
              <a:gd name="connsiteX672" fmla="*/ 1582676 w 1948239"/>
              <a:gd name="connsiteY672" fmla="*/ 984981 h 1667221"/>
              <a:gd name="connsiteX673" fmla="*/ 1581241 w 1948239"/>
              <a:gd name="connsiteY673" fmla="*/ 980717 h 1667221"/>
              <a:gd name="connsiteX674" fmla="*/ 1614215 w 1948239"/>
              <a:gd name="connsiteY674" fmla="*/ 1011987 h 1667221"/>
              <a:gd name="connsiteX675" fmla="*/ 1595577 w 1948239"/>
              <a:gd name="connsiteY675" fmla="*/ 1009145 h 1667221"/>
              <a:gd name="connsiteX676" fmla="*/ 1611347 w 1948239"/>
              <a:gd name="connsiteY676" fmla="*/ 1016250 h 1667221"/>
              <a:gd name="connsiteX677" fmla="*/ 1604179 w 1948239"/>
              <a:gd name="connsiteY677" fmla="*/ 1027621 h 1667221"/>
              <a:gd name="connsiteX678" fmla="*/ 1591277 w 1948239"/>
              <a:gd name="connsiteY678" fmla="*/ 1010566 h 1667221"/>
              <a:gd name="connsiteX679" fmla="*/ 1591277 w 1948239"/>
              <a:gd name="connsiteY679" fmla="*/ 1017673 h 1667221"/>
              <a:gd name="connsiteX680" fmla="*/ 1574074 w 1948239"/>
              <a:gd name="connsiteY680" fmla="*/ 1002038 h 1667221"/>
              <a:gd name="connsiteX681" fmla="*/ 1585543 w 1948239"/>
              <a:gd name="connsiteY681" fmla="*/ 1006302 h 1667221"/>
              <a:gd name="connsiteX682" fmla="*/ 1565473 w 1948239"/>
              <a:gd name="connsiteY682" fmla="*/ 992088 h 1667221"/>
              <a:gd name="connsiteX683" fmla="*/ 1556871 w 1948239"/>
              <a:gd name="connsiteY683" fmla="*/ 1010566 h 1667221"/>
              <a:gd name="connsiteX684" fmla="*/ 1538234 w 1948239"/>
              <a:gd name="connsiteY684" fmla="*/ 976453 h 1667221"/>
              <a:gd name="connsiteX685" fmla="*/ 1542535 w 1948239"/>
              <a:gd name="connsiteY685" fmla="*/ 973612 h 1667221"/>
              <a:gd name="connsiteX686" fmla="*/ 1526765 w 1948239"/>
              <a:gd name="connsiteY686" fmla="*/ 960819 h 1667221"/>
              <a:gd name="connsiteX687" fmla="*/ 1531067 w 1948239"/>
              <a:gd name="connsiteY687" fmla="*/ 975032 h 1667221"/>
              <a:gd name="connsiteX688" fmla="*/ 1518164 w 1948239"/>
              <a:gd name="connsiteY688" fmla="*/ 962241 h 1667221"/>
              <a:gd name="connsiteX689" fmla="*/ 1539668 w 1948239"/>
              <a:gd name="connsiteY689" fmla="*/ 987824 h 1667221"/>
              <a:gd name="connsiteX690" fmla="*/ 1535367 w 1948239"/>
              <a:gd name="connsiteY690" fmla="*/ 999195 h 1667221"/>
              <a:gd name="connsiteX691" fmla="*/ 1459388 w 1948239"/>
              <a:gd name="connsiteY691" fmla="*/ 948027 h 1667221"/>
              <a:gd name="connsiteX692" fmla="*/ 1449352 w 1948239"/>
              <a:gd name="connsiteY692" fmla="*/ 962241 h 1667221"/>
              <a:gd name="connsiteX693" fmla="*/ 1433583 w 1948239"/>
              <a:gd name="connsiteY693" fmla="*/ 949449 h 1667221"/>
              <a:gd name="connsiteX694" fmla="*/ 1435016 w 1948239"/>
              <a:gd name="connsiteY694" fmla="*/ 969346 h 1667221"/>
              <a:gd name="connsiteX695" fmla="*/ 1392008 w 1948239"/>
              <a:gd name="connsiteY695" fmla="*/ 928128 h 1667221"/>
              <a:gd name="connsiteX696" fmla="*/ 1394876 w 1948239"/>
              <a:gd name="connsiteY696" fmla="*/ 938078 h 1667221"/>
              <a:gd name="connsiteX697" fmla="*/ 1364771 w 1948239"/>
              <a:gd name="connsiteY697" fmla="*/ 911073 h 1667221"/>
              <a:gd name="connsiteX698" fmla="*/ 1374805 w 1948239"/>
              <a:gd name="connsiteY698" fmla="*/ 938078 h 1667221"/>
              <a:gd name="connsiteX699" fmla="*/ 1366204 w 1948239"/>
              <a:gd name="connsiteY699" fmla="*/ 939499 h 1667221"/>
              <a:gd name="connsiteX700" fmla="*/ 1367638 w 1948239"/>
              <a:gd name="connsiteY700" fmla="*/ 949449 h 1667221"/>
              <a:gd name="connsiteX701" fmla="*/ 1360470 w 1948239"/>
              <a:gd name="connsiteY701" fmla="*/ 913916 h 1667221"/>
              <a:gd name="connsiteX702" fmla="*/ 1346134 w 1948239"/>
              <a:gd name="connsiteY702" fmla="*/ 921021 h 1667221"/>
              <a:gd name="connsiteX703" fmla="*/ 1311728 w 1948239"/>
              <a:gd name="connsiteY703" fmla="*/ 886910 h 1667221"/>
              <a:gd name="connsiteX704" fmla="*/ 1297392 w 1948239"/>
              <a:gd name="connsiteY704" fmla="*/ 892595 h 1667221"/>
              <a:gd name="connsiteX705" fmla="*/ 1314595 w 1948239"/>
              <a:gd name="connsiteY705" fmla="*/ 928128 h 1667221"/>
              <a:gd name="connsiteX706" fmla="*/ 1311728 w 1948239"/>
              <a:gd name="connsiteY706" fmla="*/ 913916 h 1667221"/>
              <a:gd name="connsiteX707" fmla="*/ 1334665 w 1948239"/>
              <a:gd name="connsiteY707" fmla="*/ 928128 h 1667221"/>
              <a:gd name="connsiteX708" fmla="*/ 1317462 w 1948239"/>
              <a:gd name="connsiteY708" fmla="*/ 919601 h 1667221"/>
              <a:gd name="connsiteX709" fmla="*/ 1324631 w 1948239"/>
              <a:gd name="connsiteY709" fmla="*/ 932392 h 1667221"/>
              <a:gd name="connsiteX710" fmla="*/ 1300259 w 1948239"/>
              <a:gd name="connsiteY710" fmla="*/ 928128 h 1667221"/>
              <a:gd name="connsiteX711" fmla="*/ 1301693 w 1948239"/>
              <a:gd name="connsiteY711" fmla="*/ 929549 h 1667221"/>
              <a:gd name="connsiteX712" fmla="*/ 1278756 w 1948239"/>
              <a:gd name="connsiteY712" fmla="*/ 912494 h 1667221"/>
              <a:gd name="connsiteX713" fmla="*/ 1295959 w 1948239"/>
              <a:gd name="connsiteY713" fmla="*/ 903966 h 1667221"/>
              <a:gd name="connsiteX714" fmla="*/ 1221413 w 1948239"/>
              <a:gd name="connsiteY714" fmla="*/ 868433 h 1667221"/>
              <a:gd name="connsiteX715" fmla="*/ 1230014 w 1948239"/>
              <a:gd name="connsiteY715" fmla="*/ 885488 h 1667221"/>
              <a:gd name="connsiteX716" fmla="*/ 1204210 w 1948239"/>
              <a:gd name="connsiteY716" fmla="*/ 882646 h 1667221"/>
              <a:gd name="connsiteX717" fmla="*/ 1211377 w 1948239"/>
              <a:gd name="connsiteY717" fmla="*/ 895438 h 1667221"/>
              <a:gd name="connsiteX718" fmla="*/ 1214244 w 1948239"/>
              <a:gd name="connsiteY718" fmla="*/ 898281 h 1667221"/>
              <a:gd name="connsiteX719" fmla="*/ 1214244 w 1948239"/>
              <a:gd name="connsiteY719" fmla="*/ 903966 h 1667221"/>
              <a:gd name="connsiteX720" fmla="*/ 1194174 w 1948239"/>
              <a:gd name="connsiteY720" fmla="*/ 874117 h 1667221"/>
              <a:gd name="connsiteX721" fmla="*/ 1184140 w 1948239"/>
              <a:gd name="connsiteY721" fmla="*/ 884067 h 1667221"/>
              <a:gd name="connsiteX722" fmla="*/ 1189874 w 1948239"/>
              <a:gd name="connsiteY722" fmla="*/ 871276 h 1667221"/>
              <a:gd name="connsiteX723" fmla="*/ 1175538 w 1948239"/>
              <a:gd name="connsiteY723" fmla="*/ 864169 h 1667221"/>
              <a:gd name="connsiteX724" fmla="*/ 1178405 w 1948239"/>
              <a:gd name="connsiteY724" fmla="*/ 882646 h 1667221"/>
              <a:gd name="connsiteX725" fmla="*/ 1159768 w 1948239"/>
              <a:gd name="connsiteY725" fmla="*/ 859905 h 1667221"/>
              <a:gd name="connsiteX726" fmla="*/ 1159768 w 1948239"/>
              <a:gd name="connsiteY726" fmla="*/ 862748 h 1667221"/>
              <a:gd name="connsiteX727" fmla="*/ 1152601 w 1948239"/>
              <a:gd name="connsiteY727" fmla="*/ 857062 h 1667221"/>
              <a:gd name="connsiteX728" fmla="*/ 1151636 w 1948239"/>
              <a:gd name="connsiteY728" fmla="*/ 862322 h 1667221"/>
              <a:gd name="connsiteX729" fmla="*/ 1144906 w 1948239"/>
              <a:gd name="connsiteY729" fmla="*/ 858145 h 1667221"/>
              <a:gd name="connsiteX730" fmla="*/ 1135935 w 1948239"/>
              <a:gd name="connsiteY730" fmla="*/ 846802 h 1667221"/>
              <a:gd name="connsiteX731" fmla="*/ 1125761 w 1948239"/>
              <a:gd name="connsiteY731" fmla="*/ 849836 h 1667221"/>
              <a:gd name="connsiteX732" fmla="*/ 1125362 w 1948239"/>
              <a:gd name="connsiteY732" fmla="*/ 849955 h 1667221"/>
              <a:gd name="connsiteX733" fmla="*/ 1121061 w 1948239"/>
              <a:gd name="connsiteY733" fmla="*/ 841427 h 1667221"/>
              <a:gd name="connsiteX734" fmla="*/ 1118195 w 1948239"/>
              <a:gd name="connsiteY734" fmla="*/ 845691 h 1667221"/>
              <a:gd name="connsiteX735" fmla="*/ 1113893 w 1948239"/>
              <a:gd name="connsiteY735" fmla="*/ 837163 h 1667221"/>
              <a:gd name="connsiteX736" fmla="*/ 1102806 w 1948239"/>
              <a:gd name="connsiteY736" fmla="*/ 845758 h 1667221"/>
              <a:gd name="connsiteX737" fmla="*/ 1101310 w 1948239"/>
              <a:gd name="connsiteY737" fmla="*/ 847690 h 1667221"/>
              <a:gd name="connsiteX738" fmla="*/ 1099558 w 1948239"/>
              <a:gd name="connsiteY738" fmla="*/ 849955 h 1667221"/>
              <a:gd name="connsiteX739" fmla="*/ 1090956 w 1948239"/>
              <a:gd name="connsiteY739" fmla="*/ 857062 h 1667221"/>
              <a:gd name="connsiteX740" fmla="*/ 1080922 w 1948239"/>
              <a:gd name="connsiteY740" fmla="*/ 842849 h 1667221"/>
              <a:gd name="connsiteX741" fmla="*/ 1070886 w 1948239"/>
              <a:gd name="connsiteY741" fmla="*/ 798787 h 1667221"/>
              <a:gd name="connsiteX742" fmla="*/ 1062284 w 1948239"/>
              <a:gd name="connsiteY742" fmla="*/ 804473 h 1667221"/>
              <a:gd name="connsiteX743" fmla="*/ 1043649 w 1948239"/>
              <a:gd name="connsiteY743" fmla="*/ 810158 h 1667221"/>
              <a:gd name="connsiteX744" fmla="*/ 1046516 w 1948239"/>
              <a:gd name="connsiteY744" fmla="*/ 815844 h 1667221"/>
              <a:gd name="connsiteX745" fmla="*/ 1040781 w 1948239"/>
              <a:gd name="connsiteY745" fmla="*/ 810158 h 1667221"/>
              <a:gd name="connsiteX746" fmla="*/ 1036480 w 1948239"/>
              <a:gd name="connsiteY746" fmla="*/ 817265 h 1667221"/>
              <a:gd name="connsiteX747" fmla="*/ 1027879 w 1948239"/>
              <a:gd name="connsiteY747" fmla="*/ 808737 h 1667221"/>
              <a:gd name="connsiteX748" fmla="*/ 1027879 w 1948239"/>
              <a:gd name="connsiteY748" fmla="*/ 822951 h 1667221"/>
              <a:gd name="connsiteX749" fmla="*/ 1017844 w 1948239"/>
              <a:gd name="connsiteY749" fmla="*/ 811580 h 1667221"/>
              <a:gd name="connsiteX750" fmla="*/ 1013543 w 1948239"/>
              <a:gd name="connsiteY750" fmla="*/ 820108 h 1667221"/>
              <a:gd name="connsiteX751" fmla="*/ 1003508 w 1948239"/>
              <a:gd name="connsiteY751" fmla="*/ 804473 h 1667221"/>
              <a:gd name="connsiteX752" fmla="*/ 1019277 w 1948239"/>
              <a:gd name="connsiteY752" fmla="*/ 801630 h 1667221"/>
              <a:gd name="connsiteX753" fmla="*/ 1013543 w 1948239"/>
              <a:gd name="connsiteY753" fmla="*/ 791681 h 1667221"/>
              <a:gd name="connsiteX754" fmla="*/ 990605 w 1948239"/>
              <a:gd name="connsiteY754" fmla="*/ 791681 h 1667221"/>
              <a:gd name="connsiteX755" fmla="*/ 992038 w 1948239"/>
              <a:gd name="connsiteY755" fmla="*/ 795945 h 1667221"/>
              <a:gd name="connsiteX756" fmla="*/ 997774 w 1948239"/>
              <a:gd name="connsiteY756" fmla="*/ 797366 h 1667221"/>
              <a:gd name="connsiteX757" fmla="*/ 983438 w 1948239"/>
              <a:gd name="connsiteY757" fmla="*/ 815844 h 1667221"/>
              <a:gd name="connsiteX758" fmla="*/ 969102 w 1948239"/>
              <a:gd name="connsiteY758" fmla="*/ 828635 h 1667221"/>
              <a:gd name="connsiteX759" fmla="*/ 977702 w 1948239"/>
              <a:gd name="connsiteY759" fmla="*/ 832899 h 1667221"/>
              <a:gd name="connsiteX760" fmla="*/ 969102 w 1948239"/>
              <a:gd name="connsiteY760" fmla="*/ 838584 h 1667221"/>
              <a:gd name="connsiteX761" fmla="*/ 973402 w 1948239"/>
              <a:gd name="connsiteY761" fmla="*/ 840006 h 1667221"/>
              <a:gd name="connsiteX762" fmla="*/ 954767 w 1948239"/>
              <a:gd name="connsiteY762" fmla="*/ 861326 h 1667221"/>
              <a:gd name="connsiteX763" fmla="*/ 969102 w 1948239"/>
              <a:gd name="connsiteY763" fmla="*/ 862748 h 1667221"/>
              <a:gd name="connsiteX764" fmla="*/ 944731 w 1948239"/>
              <a:gd name="connsiteY764" fmla="*/ 889752 h 1667221"/>
              <a:gd name="connsiteX765" fmla="*/ 949031 w 1948239"/>
              <a:gd name="connsiteY765" fmla="*/ 891174 h 1667221"/>
              <a:gd name="connsiteX766" fmla="*/ 938996 w 1948239"/>
              <a:gd name="connsiteY766" fmla="*/ 894017 h 1667221"/>
              <a:gd name="connsiteX767" fmla="*/ 949031 w 1948239"/>
              <a:gd name="connsiteY767" fmla="*/ 898281 h 1667221"/>
              <a:gd name="connsiteX768" fmla="*/ 917493 w 1948239"/>
              <a:gd name="connsiteY768" fmla="*/ 919601 h 1667221"/>
              <a:gd name="connsiteX769" fmla="*/ 934695 w 1948239"/>
              <a:gd name="connsiteY769" fmla="*/ 926708 h 1667221"/>
              <a:gd name="connsiteX770" fmla="*/ 903158 w 1948239"/>
              <a:gd name="connsiteY770" fmla="*/ 956555 h 1667221"/>
              <a:gd name="connsiteX771" fmla="*/ 895989 w 1948239"/>
              <a:gd name="connsiteY771" fmla="*/ 959398 h 1667221"/>
              <a:gd name="connsiteX772" fmla="*/ 897423 w 1948239"/>
              <a:gd name="connsiteY772" fmla="*/ 960819 h 1667221"/>
              <a:gd name="connsiteX773" fmla="*/ 901723 w 1948239"/>
              <a:gd name="connsiteY773" fmla="*/ 959398 h 1667221"/>
              <a:gd name="connsiteX774" fmla="*/ 885955 w 1948239"/>
              <a:gd name="connsiteY774" fmla="*/ 967925 h 1667221"/>
              <a:gd name="connsiteX775" fmla="*/ 897423 w 1948239"/>
              <a:gd name="connsiteY775" fmla="*/ 979296 h 1667221"/>
              <a:gd name="connsiteX776" fmla="*/ 884520 w 1948239"/>
              <a:gd name="connsiteY776" fmla="*/ 997774 h 1667221"/>
              <a:gd name="connsiteX777" fmla="*/ 890255 w 1948239"/>
              <a:gd name="connsiteY777" fmla="*/ 1000616 h 1667221"/>
              <a:gd name="connsiteX778" fmla="*/ 854416 w 1948239"/>
              <a:gd name="connsiteY778" fmla="*/ 1050363 h 1667221"/>
              <a:gd name="connsiteX779" fmla="*/ 815708 w 1948239"/>
              <a:gd name="connsiteY779" fmla="*/ 1061734 h 1667221"/>
              <a:gd name="connsiteX780" fmla="*/ 835778 w 1948239"/>
              <a:gd name="connsiteY780" fmla="*/ 1063155 h 1667221"/>
              <a:gd name="connsiteX781" fmla="*/ 834346 w 1948239"/>
              <a:gd name="connsiteY781" fmla="*/ 1075946 h 1667221"/>
              <a:gd name="connsiteX782" fmla="*/ 838646 w 1948239"/>
              <a:gd name="connsiteY782" fmla="*/ 1077368 h 1667221"/>
              <a:gd name="connsiteX783" fmla="*/ 824310 w 1948239"/>
              <a:gd name="connsiteY783" fmla="*/ 1077368 h 1667221"/>
              <a:gd name="connsiteX784" fmla="*/ 832911 w 1948239"/>
              <a:gd name="connsiteY784" fmla="*/ 1083053 h 1667221"/>
              <a:gd name="connsiteX785" fmla="*/ 818575 w 1948239"/>
              <a:gd name="connsiteY785" fmla="*/ 1081632 h 1667221"/>
              <a:gd name="connsiteX786" fmla="*/ 799940 w 1948239"/>
              <a:gd name="connsiteY786" fmla="*/ 1129957 h 1667221"/>
              <a:gd name="connsiteX787" fmla="*/ 792771 w 1948239"/>
              <a:gd name="connsiteY787" fmla="*/ 1124273 h 1667221"/>
              <a:gd name="connsiteX788" fmla="*/ 775568 w 1948239"/>
              <a:gd name="connsiteY788" fmla="*/ 1142749 h 1667221"/>
              <a:gd name="connsiteX789" fmla="*/ 779869 w 1948239"/>
              <a:gd name="connsiteY789" fmla="*/ 1142749 h 1667221"/>
              <a:gd name="connsiteX790" fmla="*/ 766966 w 1948239"/>
              <a:gd name="connsiteY790" fmla="*/ 1154120 h 1667221"/>
              <a:gd name="connsiteX791" fmla="*/ 738295 w 1948239"/>
              <a:gd name="connsiteY791" fmla="*/ 1161227 h 1667221"/>
              <a:gd name="connsiteX792" fmla="*/ 729693 w 1948239"/>
              <a:gd name="connsiteY792" fmla="*/ 1139907 h 1667221"/>
              <a:gd name="connsiteX793" fmla="*/ 735428 w 1948239"/>
              <a:gd name="connsiteY793" fmla="*/ 1147013 h 1667221"/>
              <a:gd name="connsiteX794" fmla="*/ 744029 w 1948239"/>
              <a:gd name="connsiteY794" fmla="*/ 1145592 h 1667221"/>
              <a:gd name="connsiteX795" fmla="*/ 733995 w 1948239"/>
              <a:gd name="connsiteY795" fmla="*/ 1135643 h 1667221"/>
              <a:gd name="connsiteX796" fmla="*/ 742596 w 1948239"/>
              <a:gd name="connsiteY796" fmla="*/ 1129957 h 1667221"/>
              <a:gd name="connsiteX797" fmla="*/ 732560 w 1948239"/>
              <a:gd name="connsiteY797" fmla="*/ 1132800 h 1667221"/>
              <a:gd name="connsiteX798" fmla="*/ 731128 w 1948239"/>
              <a:gd name="connsiteY798" fmla="*/ 1128536 h 1667221"/>
              <a:gd name="connsiteX799" fmla="*/ 754065 w 1948239"/>
              <a:gd name="connsiteY799" fmla="*/ 1122850 h 1667221"/>
              <a:gd name="connsiteX800" fmla="*/ 749763 w 1948239"/>
              <a:gd name="connsiteY800" fmla="*/ 1118586 h 1667221"/>
              <a:gd name="connsiteX801" fmla="*/ 781302 w 1948239"/>
              <a:gd name="connsiteY801" fmla="*/ 1112902 h 1667221"/>
              <a:gd name="connsiteX802" fmla="*/ 784169 w 1948239"/>
              <a:gd name="connsiteY802" fmla="*/ 1117166 h 1667221"/>
              <a:gd name="connsiteX803" fmla="*/ 795638 w 1948239"/>
              <a:gd name="connsiteY803" fmla="*/ 1108638 h 1667221"/>
              <a:gd name="connsiteX804" fmla="*/ 787685 w 1948239"/>
              <a:gd name="connsiteY804" fmla="*/ 1107095 h 1667221"/>
              <a:gd name="connsiteX805" fmla="*/ 792771 w 1948239"/>
              <a:gd name="connsiteY805" fmla="*/ 1101531 h 1667221"/>
              <a:gd name="connsiteX806" fmla="*/ 768401 w 1948239"/>
              <a:gd name="connsiteY806" fmla="*/ 1111479 h 1667221"/>
              <a:gd name="connsiteX807" fmla="*/ 758365 w 1948239"/>
              <a:gd name="connsiteY807" fmla="*/ 1105795 h 1667221"/>
              <a:gd name="connsiteX808" fmla="*/ 786679 w 1948239"/>
              <a:gd name="connsiteY808" fmla="*/ 1086252 h 1667221"/>
              <a:gd name="connsiteX809" fmla="*/ 801661 w 1948239"/>
              <a:gd name="connsiteY809" fmla="*/ 1064121 h 1667221"/>
              <a:gd name="connsiteX810" fmla="*/ 797967 w 1948239"/>
              <a:gd name="connsiteY810" fmla="*/ 1067241 h 1667221"/>
              <a:gd name="connsiteX811" fmla="*/ 789903 w 1948239"/>
              <a:gd name="connsiteY811" fmla="*/ 1070261 h 1667221"/>
              <a:gd name="connsiteX812" fmla="*/ 787036 w 1948239"/>
              <a:gd name="connsiteY812" fmla="*/ 1063155 h 1667221"/>
              <a:gd name="connsiteX813" fmla="*/ 802315 w 1948239"/>
              <a:gd name="connsiteY813" fmla="*/ 1063155 h 1667221"/>
              <a:gd name="connsiteX814" fmla="*/ 804240 w 1948239"/>
              <a:gd name="connsiteY814" fmla="*/ 1060311 h 1667221"/>
              <a:gd name="connsiteX815" fmla="*/ 791338 w 1948239"/>
              <a:gd name="connsiteY815" fmla="*/ 1050363 h 1667221"/>
              <a:gd name="connsiteX816" fmla="*/ 802807 w 1948239"/>
              <a:gd name="connsiteY816" fmla="*/ 1041835 h 1667221"/>
              <a:gd name="connsiteX817" fmla="*/ 784169 w 1948239"/>
              <a:gd name="connsiteY817" fmla="*/ 1038992 h 1667221"/>
              <a:gd name="connsiteX818" fmla="*/ 821443 w 1948239"/>
              <a:gd name="connsiteY818" fmla="*/ 1014830 h 1667221"/>
              <a:gd name="connsiteX819" fmla="*/ 812841 w 1948239"/>
              <a:gd name="connsiteY819" fmla="*/ 1014830 h 1667221"/>
              <a:gd name="connsiteX820" fmla="*/ 837213 w 1948239"/>
              <a:gd name="connsiteY820" fmla="*/ 997774 h 1667221"/>
              <a:gd name="connsiteX821" fmla="*/ 811408 w 1948239"/>
              <a:gd name="connsiteY821" fmla="*/ 999195 h 1667221"/>
              <a:gd name="connsiteX822" fmla="*/ 809974 w 1948239"/>
              <a:gd name="connsiteY822" fmla="*/ 992088 h 1667221"/>
              <a:gd name="connsiteX823" fmla="*/ 799940 w 1948239"/>
              <a:gd name="connsiteY823" fmla="*/ 990667 h 1667221"/>
              <a:gd name="connsiteX824" fmla="*/ 834346 w 1948239"/>
              <a:gd name="connsiteY824" fmla="*/ 992088 h 1667221"/>
              <a:gd name="connsiteX825" fmla="*/ 827177 w 1948239"/>
              <a:gd name="connsiteY825" fmla="*/ 980717 h 1667221"/>
              <a:gd name="connsiteX826" fmla="*/ 857283 w 1948239"/>
              <a:gd name="connsiteY826" fmla="*/ 960819 h 1667221"/>
              <a:gd name="connsiteX827" fmla="*/ 851549 w 1948239"/>
              <a:gd name="connsiteY827" fmla="*/ 948027 h 1667221"/>
              <a:gd name="connsiteX828" fmla="*/ 818575 w 1948239"/>
              <a:gd name="connsiteY828" fmla="*/ 953713 h 1667221"/>
              <a:gd name="connsiteX829" fmla="*/ 832911 w 1948239"/>
              <a:gd name="connsiteY829" fmla="*/ 955134 h 1667221"/>
              <a:gd name="connsiteX830" fmla="*/ 821443 w 1948239"/>
              <a:gd name="connsiteY830" fmla="*/ 969346 h 1667221"/>
              <a:gd name="connsiteX831" fmla="*/ 828611 w 1948239"/>
              <a:gd name="connsiteY831" fmla="*/ 957977 h 1667221"/>
              <a:gd name="connsiteX832" fmla="*/ 817143 w 1948239"/>
              <a:gd name="connsiteY832" fmla="*/ 960819 h 1667221"/>
              <a:gd name="connsiteX833" fmla="*/ 820010 w 1948239"/>
              <a:gd name="connsiteY833" fmla="*/ 943763 h 1667221"/>
              <a:gd name="connsiteX834" fmla="*/ 818575 w 1948239"/>
              <a:gd name="connsiteY834" fmla="*/ 943763 h 1667221"/>
              <a:gd name="connsiteX835" fmla="*/ 834346 w 1948239"/>
              <a:gd name="connsiteY835" fmla="*/ 929549 h 1667221"/>
              <a:gd name="connsiteX836" fmla="*/ 842947 w 1948239"/>
              <a:gd name="connsiteY836" fmla="*/ 943763 h 1667221"/>
              <a:gd name="connsiteX837" fmla="*/ 873052 w 1948239"/>
              <a:gd name="connsiteY837" fmla="*/ 894017 h 1667221"/>
              <a:gd name="connsiteX838" fmla="*/ 857283 w 1948239"/>
              <a:gd name="connsiteY838" fmla="*/ 896859 h 1667221"/>
              <a:gd name="connsiteX839" fmla="*/ 858716 w 1948239"/>
              <a:gd name="connsiteY839" fmla="*/ 878383 h 1667221"/>
              <a:gd name="connsiteX840" fmla="*/ 847247 w 1948239"/>
              <a:gd name="connsiteY840" fmla="*/ 881224 h 1667221"/>
              <a:gd name="connsiteX841" fmla="*/ 848681 w 1948239"/>
              <a:gd name="connsiteY841" fmla="*/ 881224 h 1667221"/>
              <a:gd name="connsiteX842" fmla="*/ 842947 w 1948239"/>
              <a:gd name="connsiteY842" fmla="*/ 879803 h 1667221"/>
              <a:gd name="connsiteX843" fmla="*/ 870184 w 1948239"/>
              <a:gd name="connsiteY843" fmla="*/ 871276 h 1667221"/>
              <a:gd name="connsiteX844" fmla="*/ 860150 w 1948239"/>
              <a:gd name="connsiteY844" fmla="*/ 862748 h 1667221"/>
              <a:gd name="connsiteX845" fmla="*/ 871619 w 1948239"/>
              <a:gd name="connsiteY845" fmla="*/ 869853 h 1667221"/>
              <a:gd name="connsiteX846" fmla="*/ 877353 w 1948239"/>
              <a:gd name="connsiteY846" fmla="*/ 861326 h 1667221"/>
              <a:gd name="connsiteX847" fmla="*/ 860150 w 1948239"/>
              <a:gd name="connsiteY847" fmla="*/ 859905 h 1667221"/>
              <a:gd name="connsiteX848" fmla="*/ 881653 w 1948239"/>
              <a:gd name="connsiteY848" fmla="*/ 849955 h 1667221"/>
              <a:gd name="connsiteX849" fmla="*/ 878786 w 1948239"/>
              <a:gd name="connsiteY849" fmla="*/ 849955 h 1667221"/>
              <a:gd name="connsiteX850" fmla="*/ 884520 w 1948239"/>
              <a:gd name="connsiteY850" fmla="*/ 845691 h 1667221"/>
              <a:gd name="connsiteX851" fmla="*/ 875919 w 1948239"/>
              <a:gd name="connsiteY851" fmla="*/ 847113 h 1667221"/>
              <a:gd name="connsiteX852" fmla="*/ 888822 w 1948239"/>
              <a:gd name="connsiteY852" fmla="*/ 825792 h 1667221"/>
              <a:gd name="connsiteX853" fmla="*/ 891689 w 1948239"/>
              <a:gd name="connsiteY853" fmla="*/ 821528 h 1667221"/>
              <a:gd name="connsiteX854" fmla="*/ 887387 w 1948239"/>
              <a:gd name="connsiteY854" fmla="*/ 818685 h 1667221"/>
              <a:gd name="connsiteX855" fmla="*/ 895989 w 1948239"/>
              <a:gd name="connsiteY855" fmla="*/ 817265 h 1667221"/>
              <a:gd name="connsiteX856" fmla="*/ 883087 w 1948239"/>
              <a:gd name="connsiteY856" fmla="*/ 804473 h 1667221"/>
              <a:gd name="connsiteX857" fmla="*/ 875919 w 1948239"/>
              <a:gd name="connsiteY857" fmla="*/ 797366 h 1667221"/>
              <a:gd name="connsiteX858" fmla="*/ 888822 w 1948239"/>
              <a:gd name="connsiteY858" fmla="*/ 791681 h 1667221"/>
              <a:gd name="connsiteX859" fmla="*/ 930395 w 1948239"/>
              <a:gd name="connsiteY859" fmla="*/ 791681 h 1667221"/>
              <a:gd name="connsiteX860" fmla="*/ 924661 w 1948239"/>
              <a:gd name="connsiteY860" fmla="*/ 784574 h 1667221"/>
              <a:gd name="connsiteX861" fmla="*/ 921793 w 1948239"/>
              <a:gd name="connsiteY861" fmla="*/ 778888 h 1667221"/>
              <a:gd name="connsiteX862" fmla="*/ 913192 w 1948239"/>
              <a:gd name="connsiteY862" fmla="*/ 778888 h 1667221"/>
              <a:gd name="connsiteX863" fmla="*/ 916059 w 1948239"/>
              <a:gd name="connsiteY863" fmla="*/ 776047 h 1667221"/>
              <a:gd name="connsiteX864" fmla="*/ 916059 w 1948239"/>
              <a:gd name="connsiteY864" fmla="*/ 773203 h 1667221"/>
              <a:gd name="connsiteX865" fmla="*/ 916059 w 1948239"/>
              <a:gd name="connsiteY865" fmla="*/ 770360 h 1667221"/>
              <a:gd name="connsiteX866" fmla="*/ 911759 w 1948239"/>
              <a:gd name="connsiteY866" fmla="*/ 771783 h 1667221"/>
              <a:gd name="connsiteX867" fmla="*/ 908892 w 1948239"/>
              <a:gd name="connsiteY867" fmla="*/ 776047 h 1667221"/>
              <a:gd name="connsiteX868" fmla="*/ 874486 w 1948239"/>
              <a:gd name="connsiteY868" fmla="*/ 749041 h 1667221"/>
              <a:gd name="connsiteX869" fmla="*/ 884520 w 1948239"/>
              <a:gd name="connsiteY869" fmla="*/ 760412 h 1667221"/>
              <a:gd name="connsiteX870" fmla="*/ 898856 w 1948239"/>
              <a:gd name="connsiteY870" fmla="*/ 736249 h 1667221"/>
              <a:gd name="connsiteX871" fmla="*/ 847247 w 1948239"/>
              <a:gd name="connsiteY871" fmla="*/ 700716 h 1667221"/>
              <a:gd name="connsiteX872" fmla="*/ 850473 w 1948239"/>
              <a:gd name="connsiteY872" fmla="*/ 710843 h 1667221"/>
              <a:gd name="connsiteX873" fmla="*/ 850774 w 1948239"/>
              <a:gd name="connsiteY873" fmla="*/ 713968 h 1667221"/>
              <a:gd name="connsiteX874" fmla="*/ 845814 w 1948239"/>
              <a:gd name="connsiteY874" fmla="*/ 707822 h 1667221"/>
              <a:gd name="connsiteX875" fmla="*/ 844380 w 1948239"/>
              <a:gd name="connsiteY875" fmla="*/ 709244 h 1667221"/>
              <a:gd name="connsiteX876" fmla="*/ 850810 w 1948239"/>
              <a:gd name="connsiteY876" fmla="*/ 714342 h 1667221"/>
              <a:gd name="connsiteX877" fmla="*/ 851549 w 1948239"/>
              <a:gd name="connsiteY877" fmla="*/ 722035 h 1667221"/>
              <a:gd name="connsiteX878" fmla="*/ 820010 w 1948239"/>
              <a:gd name="connsiteY878" fmla="*/ 677974 h 1667221"/>
              <a:gd name="connsiteX879" fmla="*/ 817143 w 1948239"/>
              <a:gd name="connsiteY879" fmla="*/ 692188 h 1667221"/>
              <a:gd name="connsiteX880" fmla="*/ 798505 w 1948239"/>
              <a:gd name="connsiteY880" fmla="*/ 685081 h 1667221"/>
              <a:gd name="connsiteX881" fmla="*/ 799940 w 1948239"/>
              <a:gd name="connsiteY881" fmla="*/ 679395 h 1667221"/>
              <a:gd name="connsiteX882" fmla="*/ 785604 w 1948239"/>
              <a:gd name="connsiteY882" fmla="*/ 689345 h 1667221"/>
              <a:gd name="connsiteX883" fmla="*/ 761232 w 1948239"/>
              <a:gd name="connsiteY883" fmla="*/ 682238 h 1667221"/>
              <a:gd name="connsiteX884" fmla="*/ 761232 w 1948239"/>
              <a:gd name="connsiteY884" fmla="*/ 686502 h 1667221"/>
              <a:gd name="connsiteX885" fmla="*/ 738295 w 1948239"/>
              <a:gd name="connsiteY885" fmla="*/ 679751 h 1667221"/>
              <a:gd name="connsiteX886" fmla="*/ 718708 w 1948239"/>
              <a:gd name="connsiteY886" fmla="*/ 679495 h 1667221"/>
              <a:gd name="connsiteX887" fmla="*/ 722951 w 1948239"/>
              <a:gd name="connsiteY887" fmla="*/ 678396 h 1667221"/>
              <a:gd name="connsiteX888" fmla="*/ 726826 w 1948239"/>
              <a:gd name="connsiteY888" fmla="*/ 672288 h 1667221"/>
              <a:gd name="connsiteX889" fmla="*/ 709623 w 1948239"/>
              <a:gd name="connsiteY889" fmla="*/ 660919 h 1667221"/>
              <a:gd name="connsiteX890" fmla="*/ 701022 w 1948239"/>
              <a:gd name="connsiteY890" fmla="*/ 669447 h 1667221"/>
              <a:gd name="connsiteX891" fmla="*/ 708190 w 1948239"/>
              <a:gd name="connsiteY891" fmla="*/ 670867 h 1667221"/>
              <a:gd name="connsiteX892" fmla="*/ 703889 w 1948239"/>
              <a:gd name="connsiteY892" fmla="*/ 675131 h 1667221"/>
              <a:gd name="connsiteX893" fmla="*/ 716792 w 1948239"/>
              <a:gd name="connsiteY893" fmla="*/ 646705 h 1667221"/>
              <a:gd name="connsiteX894" fmla="*/ 701022 w 1948239"/>
              <a:gd name="connsiteY894" fmla="*/ 632491 h 1667221"/>
              <a:gd name="connsiteX895" fmla="*/ 693855 w 1948239"/>
              <a:gd name="connsiteY895" fmla="*/ 658076 h 1667221"/>
              <a:gd name="connsiteX896" fmla="*/ 670917 w 1948239"/>
              <a:gd name="connsiteY896" fmla="*/ 632491 h 1667221"/>
              <a:gd name="connsiteX897" fmla="*/ 625043 w 1948239"/>
              <a:gd name="connsiteY897" fmla="*/ 643862 h 1667221"/>
              <a:gd name="connsiteX898" fmla="*/ 620741 w 1948239"/>
              <a:gd name="connsiteY898" fmla="*/ 635334 h 1667221"/>
              <a:gd name="connsiteX899" fmla="*/ 620741 w 1948239"/>
              <a:gd name="connsiteY899" fmla="*/ 641020 h 1667221"/>
              <a:gd name="connsiteX900" fmla="*/ 606405 w 1948239"/>
              <a:gd name="connsiteY900" fmla="*/ 619699 h 1667221"/>
              <a:gd name="connsiteX901" fmla="*/ 606405 w 1948239"/>
              <a:gd name="connsiteY901" fmla="*/ 631070 h 1667221"/>
              <a:gd name="connsiteX902" fmla="*/ 567698 w 1948239"/>
              <a:gd name="connsiteY902" fmla="*/ 604065 h 1667221"/>
              <a:gd name="connsiteX903" fmla="*/ 569132 w 1948239"/>
              <a:gd name="connsiteY903" fmla="*/ 608329 h 1667221"/>
              <a:gd name="connsiteX904" fmla="*/ 561965 w 1948239"/>
              <a:gd name="connsiteY904" fmla="*/ 602644 h 1667221"/>
              <a:gd name="connsiteX905" fmla="*/ 570566 w 1948239"/>
              <a:gd name="connsiteY905" fmla="*/ 596958 h 1667221"/>
              <a:gd name="connsiteX906" fmla="*/ 531859 w 1948239"/>
              <a:gd name="connsiteY906" fmla="*/ 589852 h 1667221"/>
              <a:gd name="connsiteX907" fmla="*/ 534726 w 1948239"/>
              <a:gd name="connsiteY907" fmla="*/ 602644 h 1667221"/>
              <a:gd name="connsiteX908" fmla="*/ 518957 w 1948239"/>
              <a:gd name="connsiteY908" fmla="*/ 584166 h 1667221"/>
              <a:gd name="connsiteX909" fmla="*/ 523257 w 1948239"/>
              <a:gd name="connsiteY909" fmla="*/ 604065 h 1667221"/>
              <a:gd name="connsiteX910" fmla="*/ 508922 w 1948239"/>
              <a:gd name="connsiteY910" fmla="*/ 599801 h 1667221"/>
              <a:gd name="connsiteX911" fmla="*/ 505236 w 1948239"/>
              <a:gd name="connsiteY911" fmla="*/ 605893 h 1667221"/>
              <a:gd name="connsiteX912" fmla="*/ 504622 w 1948239"/>
              <a:gd name="connsiteY912" fmla="*/ 606908 h 1667221"/>
              <a:gd name="connsiteX913" fmla="*/ 488851 w 1948239"/>
              <a:gd name="connsiteY913" fmla="*/ 604065 h 1667221"/>
              <a:gd name="connsiteX914" fmla="*/ 488851 w 1948239"/>
              <a:gd name="connsiteY914" fmla="*/ 608329 h 1667221"/>
              <a:gd name="connsiteX915" fmla="*/ 464481 w 1948239"/>
              <a:gd name="connsiteY915" fmla="*/ 602644 h 1667221"/>
              <a:gd name="connsiteX916" fmla="*/ 465914 w 1948239"/>
              <a:gd name="connsiteY916" fmla="*/ 609751 h 1667221"/>
              <a:gd name="connsiteX917" fmla="*/ 447278 w 1948239"/>
              <a:gd name="connsiteY917" fmla="*/ 606908 h 1667221"/>
              <a:gd name="connsiteX918" fmla="*/ 450145 w 1948239"/>
              <a:gd name="connsiteY918" fmla="*/ 615436 h 1667221"/>
              <a:gd name="connsiteX919" fmla="*/ 427208 w 1948239"/>
              <a:gd name="connsiteY919" fmla="*/ 608329 h 1667221"/>
              <a:gd name="connsiteX920" fmla="*/ 422907 w 1948239"/>
              <a:gd name="connsiteY920" fmla="*/ 625386 h 1667221"/>
              <a:gd name="connsiteX921" fmla="*/ 410005 w 1948239"/>
              <a:gd name="connsiteY921" fmla="*/ 622543 h 1667221"/>
              <a:gd name="connsiteX922" fmla="*/ 414305 w 1948239"/>
              <a:gd name="connsiteY922" fmla="*/ 626806 h 1667221"/>
              <a:gd name="connsiteX923" fmla="*/ 414305 w 1948239"/>
              <a:gd name="connsiteY923" fmla="*/ 622543 h 1667221"/>
              <a:gd name="connsiteX924" fmla="*/ 417172 w 1948239"/>
              <a:gd name="connsiteY924" fmla="*/ 628227 h 1667221"/>
              <a:gd name="connsiteX925" fmla="*/ 404271 w 1948239"/>
              <a:gd name="connsiteY925" fmla="*/ 626806 h 1667221"/>
              <a:gd name="connsiteX926" fmla="*/ 408571 w 1948239"/>
              <a:gd name="connsiteY926" fmla="*/ 639598 h 1667221"/>
              <a:gd name="connsiteX927" fmla="*/ 379899 w 1948239"/>
              <a:gd name="connsiteY927" fmla="*/ 628227 h 1667221"/>
              <a:gd name="connsiteX928" fmla="*/ 377032 w 1948239"/>
              <a:gd name="connsiteY928" fmla="*/ 611172 h 1667221"/>
              <a:gd name="connsiteX929" fmla="*/ 387068 w 1948239"/>
              <a:gd name="connsiteY929" fmla="*/ 606908 h 1667221"/>
              <a:gd name="connsiteX930" fmla="*/ 377032 w 1948239"/>
              <a:gd name="connsiteY930" fmla="*/ 589852 h 1667221"/>
              <a:gd name="connsiteX931" fmla="*/ 384201 w 1948239"/>
              <a:gd name="connsiteY931" fmla="*/ 587009 h 1667221"/>
              <a:gd name="connsiteX932" fmla="*/ 382766 w 1948239"/>
              <a:gd name="connsiteY932" fmla="*/ 584166 h 1667221"/>
              <a:gd name="connsiteX933" fmla="*/ 388501 w 1948239"/>
              <a:gd name="connsiteY933" fmla="*/ 584166 h 1667221"/>
              <a:gd name="connsiteX934" fmla="*/ 385633 w 1948239"/>
              <a:gd name="connsiteY934" fmla="*/ 568531 h 1667221"/>
              <a:gd name="connsiteX935" fmla="*/ 382766 w 1948239"/>
              <a:gd name="connsiteY935" fmla="*/ 554319 h 1667221"/>
              <a:gd name="connsiteX936" fmla="*/ 397102 w 1948239"/>
              <a:gd name="connsiteY936" fmla="*/ 565690 h 1667221"/>
              <a:gd name="connsiteX937" fmla="*/ 405704 w 1948239"/>
              <a:gd name="connsiteY937" fmla="*/ 557160 h 1667221"/>
              <a:gd name="connsiteX938" fmla="*/ 391368 w 1948239"/>
              <a:gd name="connsiteY938" fmla="*/ 548633 h 1667221"/>
              <a:gd name="connsiteX939" fmla="*/ 402836 w 1948239"/>
              <a:gd name="connsiteY939" fmla="*/ 528734 h 1667221"/>
              <a:gd name="connsiteX940" fmla="*/ 424341 w 1948239"/>
              <a:gd name="connsiteY940" fmla="*/ 517363 h 1667221"/>
              <a:gd name="connsiteX941" fmla="*/ 440110 w 1948239"/>
              <a:gd name="connsiteY941" fmla="*/ 501728 h 1667221"/>
              <a:gd name="connsiteX942" fmla="*/ 444411 w 1948239"/>
              <a:gd name="connsiteY942" fmla="*/ 520206 h 1667221"/>
              <a:gd name="connsiteX943" fmla="*/ 455880 w 1948239"/>
              <a:gd name="connsiteY943" fmla="*/ 510258 h 1667221"/>
              <a:gd name="connsiteX944" fmla="*/ 458747 w 1948239"/>
              <a:gd name="connsiteY944" fmla="*/ 524470 h 1667221"/>
              <a:gd name="connsiteX945" fmla="*/ 465914 w 1948239"/>
              <a:gd name="connsiteY945" fmla="*/ 517363 h 1667221"/>
              <a:gd name="connsiteX946" fmla="*/ 461614 w 1948239"/>
              <a:gd name="connsiteY946" fmla="*/ 500308 h 1667221"/>
              <a:gd name="connsiteX947" fmla="*/ 478817 w 1948239"/>
              <a:gd name="connsiteY947" fmla="*/ 504572 h 1667221"/>
              <a:gd name="connsiteX948" fmla="*/ 474516 w 1948239"/>
              <a:gd name="connsiteY948" fmla="*/ 497465 h 1667221"/>
              <a:gd name="connsiteX949" fmla="*/ 539026 w 1948239"/>
              <a:gd name="connsiteY949" fmla="*/ 501728 h 1667221"/>
              <a:gd name="connsiteX950" fmla="*/ 539026 w 1948239"/>
              <a:gd name="connsiteY950" fmla="*/ 494623 h 1667221"/>
              <a:gd name="connsiteX951" fmla="*/ 546195 w 1948239"/>
              <a:gd name="connsiteY951" fmla="*/ 498887 h 1667221"/>
              <a:gd name="connsiteX952" fmla="*/ 546195 w 1948239"/>
              <a:gd name="connsiteY952" fmla="*/ 493201 h 1667221"/>
              <a:gd name="connsiteX953" fmla="*/ 590637 w 1948239"/>
              <a:gd name="connsiteY953" fmla="*/ 513099 h 1667221"/>
              <a:gd name="connsiteX954" fmla="*/ 584902 w 1948239"/>
              <a:gd name="connsiteY954" fmla="*/ 501728 h 1667221"/>
              <a:gd name="connsiteX955" fmla="*/ 596371 w 1948239"/>
              <a:gd name="connsiteY955" fmla="*/ 515942 h 1667221"/>
              <a:gd name="connsiteX956" fmla="*/ 599238 w 1948239"/>
              <a:gd name="connsiteY956" fmla="*/ 503151 h 1667221"/>
              <a:gd name="connsiteX957" fmla="*/ 632210 w 1948239"/>
              <a:gd name="connsiteY957" fmla="*/ 523049 h 1667221"/>
              <a:gd name="connsiteX958" fmla="*/ 635077 w 1948239"/>
              <a:gd name="connsiteY958" fmla="*/ 515942 h 1667221"/>
              <a:gd name="connsiteX959" fmla="*/ 640811 w 1948239"/>
              <a:gd name="connsiteY959" fmla="*/ 523049 h 1667221"/>
              <a:gd name="connsiteX960" fmla="*/ 639378 w 1948239"/>
              <a:gd name="connsiteY960" fmla="*/ 517363 h 1667221"/>
              <a:gd name="connsiteX961" fmla="*/ 662316 w 1948239"/>
              <a:gd name="connsiteY961" fmla="*/ 534420 h 1667221"/>
              <a:gd name="connsiteX962" fmla="*/ 660881 w 1948239"/>
              <a:gd name="connsiteY962" fmla="*/ 517363 h 1667221"/>
              <a:gd name="connsiteX963" fmla="*/ 679519 w 1948239"/>
              <a:gd name="connsiteY963" fmla="*/ 540105 h 1667221"/>
              <a:gd name="connsiteX964" fmla="*/ 688120 w 1948239"/>
              <a:gd name="connsiteY964" fmla="*/ 528734 h 1667221"/>
              <a:gd name="connsiteX965" fmla="*/ 693855 w 1948239"/>
              <a:gd name="connsiteY965" fmla="*/ 541526 h 1667221"/>
              <a:gd name="connsiteX966" fmla="*/ 695287 w 1948239"/>
              <a:gd name="connsiteY966" fmla="*/ 535841 h 1667221"/>
              <a:gd name="connsiteX967" fmla="*/ 791338 w 1948239"/>
              <a:gd name="connsiteY967" fmla="*/ 584166 h 1667221"/>
              <a:gd name="connsiteX968" fmla="*/ 791338 w 1948239"/>
              <a:gd name="connsiteY968" fmla="*/ 581324 h 1667221"/>
              <a:gd name="connsiteX969" fmla="*/ 805674 w 1948239"/>
              <a:gd name="connsiteY969" fmla="*/ 604065 h 1667221"/>
              <a:gd name="connsiteX970" fmla="*/ 822877 w 1948239"/>
              <a:gd name="connsiteY970" fmla="*/ 592694 h 1667221"/>
              <a:gd name="connsiteX971" fmla="*/ 832911 w 1948239"/>
              <a:gd name="connsiteY971" fmla="*/ 609751 h 1667221"/>
              <a:gd name="connsiteX972" fmla="*/ 837213 w 1948239"/>
              <a:gd name="connsiteY972" fmla="*/ 596958 h 1667221"/>
              <a:gd name="connsiteX973" fmla="*/ 893122 w 1948239"/>
              <a:gd name="connsiteY973" fmla="*/ 621122 h 1667221"/>
              <a:gd name="connsiteX974" fmla="*/ 850114 w 1948239"/>
              <a:gd name="connsiteY974" fmla="*/ 623963 h 1667221"/>
              <a:gd name="connsiteX975" fmla="*/ 888822 w 1948239"/>
              <a:gd name="connsiteY975" fmla="*/ 639598 h 1667221"/>
              <a:gd name="connsiteX976" fmla="*/ 883087 w 1948239"/>
              <a:gd name="connsiteY976" fmla="*/ 631070 h 1667221"/>
              <a:gd name="connsiteX977" fmla="*/ 917493 w 1948239"/>
              <a:gd name="connsiteY977" fmla="*/ 635334 h 1667221"/>
              <a:gd name="connsiteX978" fmla="*/ 943298 w 1948239"/>
              <a:gd name="connsiteY978" fmla="*/ 668024 h 1667221"/>
              <a:gd name="connsiteX979" fmla="*/ 943298 w 1948239"/>
              <a:gd name="connsiteY979" fmla="*/ 649548 h 1667221"/>
              <a:gd name="connsiteX980" fmla="*/ 953332 w 1948239"/>
              <a:gd name="connsiteY980" fmla="*/ 653812 h 1667221"/>
              <a:gd name="connsiteX981" fmla="*/ 959067 w 1948239"/>
              <a:gd name="connsiteY981" fmla="*/ 653812 h 1667221"/>
              <a:gd name="connsiteX982" fmla="*/ 961934 w 1948239"/>
              <a:gd name="connsiteY982" fmla="*/ 653812 h 1667221"/>
              <a:gd name="connsiteX983" fmla="*/ 960501 w 1948239"/>
              <a:gd name="connsiteY983" fmla="*/ 660919 h 1667221"/>
              <a:gd name="connsiteX984" fmla="*/ 959067 w 1948239"/>
              <a:gd name="connsiteY984" fmla="*/ 665183 h 1667221"/>
              <a:gd name="connsiteX985" fmla="*/ 959067 w 1948239"/>
              <a:gd name="connsiteY985" fmla="*/ 662340 h 1667221"/>
              <a:gd name="connsiteX986" fmla="*/ 953332 w 1948239"/>
              <a:gd name="connsiteY986" fmla="*/ 660919 h 1667221"/>
              <a:gd name="connsiteX987" fmla="*/ 953332 w 1948239"/>
              <a:gd name="connsiteY987" fmla="*/ 662340 h 1667221"/>
              <a:gd name="connsiteX988" fmla="*/ 957634 w 1948239"/>
              <a:gd name="connsiteY988" fmla="*/ 666604 h 1667221"/>
              <a:gd name="connsiteX989" fmla="*/ 959067 w 1948239"/>
              <a:gd name="connsiteY989" fmla="*/ 665183 h 1667221"/>
              <a:gd name="connsiteX990" fmla="*/ 960501 w 1948239"/>
              <a:gd name="connsiteY990" fmla="*/ 668024 h 1667221"/>
              <a:gd name="connsiteX991" fmla="*/ 977702 w 1948239"/>
              <a:gd name="connsiteY991" fmla="*/ 675131 h 1667221"/>
              <a:gd name="connsiteX992" fmla="*/ 1007808 w 1948239"/>
              <a:gd name="connsiteY992" fmla="*/ 641020 h 1667221"/>
              <a:gd name="connsiteX993" fmla="*/ 998311 w 1948239"/>
              <a:gd name="connsiteY993" fmla="*/ 642086 h 1667221"/>
              <a:gd name="connsiteX994" fmla="*/ 995167 w 1948239"/>
              <a:gd name="connsiteY994" fmla="*/ 641769 h 1667221"/>
              <a:gd name="connsiteX995" fmla="*/ 1000641 w 1948239"/>
              <a:gd name="connsiteY995" fmla="*/ 639598 h 1667221"/>
              <a:gd name="connsiteX996" fmla="*/ 999207 w 1948239"/>
              <a:gd name="connsiteY996" fmla="*/ 638177 h 1667221"/>
              <a:gd name="connsiteX997" fmla="*/ 994471 w 1948239"/>
              <a:gd name="connsiteY997" fmla="*/ 641699 h 1667221"/>
              <a:gd name="connsiteX998" fmla="*/ 987738 w 1948239"/>
              <a:gd name="connsiteY998" fmla="*/ 641020 h 1667221"/>
              <a:gd name="connsiteX999" fmla="*/ 1026446 w 1948239"/>
              <a:gd name="connsiteY999" fmla="*/ 622543 h 1667221"/>
              <a:gd name="connsiteX1000" fmla="*/ 1013543 w 1948239"/>
              <a:gd name="connsiteY1000" fmla="*/ 618279 h 1667221"/>
              <a:gd name="connsiteX1001" fmla="*/ 1019277 w 1948239"/>
              <a:gd name="connsiteY1001" fmla="*/ 605487 h 1667221"/>
              <a:gd name="connsiteX1002" fmla="*/ 1025011 w 1948239"/>
              <a:gd name="connsiteY1002" fmla="*/ 608329 h 1667221"/>
              <a:gd name="connsiteX1003" fmla="*/ 1013543 w 1948239"/>
              <a:gd name="connsiteY1003" fmla="*/ 596958 h 1667221"/>
              <a:gd name="connsiteX1004" fmla="*/ 1019277 w 1948239"/>
              <a:gd name="connsiteY1004" fmla="*/ 579902 h 1667221"/>
              <a:gd name="connsiteX1005" fmla="*/ 1014977 w 1948239"/>
              <a:gd name="connsiteY1005" fmla="*/ 578481 h 1667221"/>
              <a:gd name="connsiteX1006" fmla="*/ 1019457 w 1948239"/>
              <a:gd name="connsiteY1006" fmla="*/ 562135 h 1667221"/>
              <a:gd name="connsiteX1007" fmla="*/ 1017325 w 1948239"/>
              <a:gd name="connsiteY1007" fmla="*/ 547713 h 1667221"/>
              <a:gd name="connsiteX1008" fmla="*/ 1025011 w 1948239"/>
              <a:gd name="connsiteY1008" fmla="*/ 554319 h 1667221"/>
              <a:gd name="connsiteX1009" fmla="*/ 1029313 w 1948239"/>
              <a:gd name="connsiteY1009" fmla="*/ 544369 h 1667221"/>
              <a:gd name="connsiteX1010" fmla="*/ 1020710 w 1948239"/>
              <a:gd name="connsiteY1010" fmla="*/ 537262 h 1667221"/>
              <a:gd name="connsiteX1011" fmla="*/ 1020710 w 1948239"/>
              <a:gd name="connsiteY1011" fmla="*/ 542948 h 1667221"/>
              <a:gd name="connsiteX1012" fmla="*/ 1014977 w 1948239"/>
              <a:gd name="connsiteY1012" fmla="*/ 538684 h 1667221"/>
              <a:gd name="connsiteX1013" fmla="*/ 1043649 w 1948239"/>
              <a:gd name="connsiteY1013" fmla="*/ 551476 h 1667221"/>
              <a:gd name="connsiteX1014" fmla="*/ 1056550 w 1948239"/>
              <a:gd name="connsiteY1014" fmla="*/ 541526 h 1667221"/>
              <a:gd name="connsiteX1015" fmla="*/ 1030746 w 1948239"/>
              <a:gd name="connsiteY1015" fmla="*/ 532998 h 1667221"/>
              <a:gd name="connsiteX1016" fmla="*/ 1053683 w 1948239"/>
              <a:gd name="connsiteY1016" fmla="*/ 518785 h 1667221"/>
              <a:gd name="connsiteX1017" fmla="*/ 1039347 w 1948239"/>
              <a:gd name="connsiteY1017" fmla="*/ 483252 h 1667221"/>
              <a:gd name="connsiteX1018" fmla="*/ 1046516 w 1948239"/>
              <a:gd name="connsiteY1018" fmla="*/ 480409 h 1667221"/>
              <a:gd name="connsiteX1019" fmla="*/ 1040781 w 1948239"/>
              <a:gd name="connsiteY1019" fmla="*/ 480409 h 1667221"/>
              <a:gd name="connsiteX1020" fmla="*/ 1060852 w 1948239"/>
              <a:gd name="connsiteY1020" fmla="*/ 471881 h 1667221"/>
              <a:gd name="connsiteX1021" fmla="*/ 1049381 w 1948239"/>
              <a:gd name="connsiteY1021" fmla="*/ 470459 h 1667221"/>
              <a:gd name="connsiteX1022" fmla="*/ 1075187 w 1948239"/>
              <a:gd name="connsiteY1022" fmla="*/ 446297 h 1667221"/>
              <a:gd name="connsiteX1023" fmla="*/ 1070886 w 1948239"/>
              <a:gd name="connsiteY1023" fmla="*/ 446297 h 1667221"/>
              <a:gd name="connsiteX1024" fmla="*/ 1076620 w 1948239"/>
              <a:gd name="connsiteY1024" fmla="*/ 442033 h 1667221"/>
              <a:gd name="connsiteX1025" fmla="*/ 1082355 w 1948239"/>
              <a:gd name="connsiteY1025" fmla="*/ 449140 h 1667221"/>
              <a:gd name="connsiteX1026" fmla="*/ 1089523 w 1948239"/>
              <a:gd name="connsiteY1026" fmla="*/ 422134 h 1667221"/>
              <a:gd name="connsiteX1027" fmla="*/ 1076620 w 1948239"/>
              <a:gd name="connsiteY1027" fmla="*/ 422134 h 1667221"/>
              <a:gd name="connsiteX1028" fmla="*/ 1095258 w 1948239"/>
              <a:gd name="connsiteY1028" fmla="*/ 415029 h 1667221"/>
              <a:gd name="connsiteX1029" fmla="*/ 1075187 w 1948239"/>
              <a:gd name="connsiteY1029" fmla="*/ 413606 h 1667221"/>
              <a:gd name="connsiteX1030" fmla="*/ 1079487 w 1948239"/>
              <a:gd name="connsiteY1030" fmla="*/ 403658 h 1667221"/>
              <a:gd name="connsiteX1031" fmla="*/ 1073753 w 1948239"/>
              <a:gd name="connsiteY1031" fmla="*/ 399394 h 1667221"/>
              <a:gd name="connsiteX1032" fmla="*/ 1078053 w 1948239"/>
              <a:gd name="connsiteY1032" fmla="*/ 388023 h 1667221"/>
              <a:gd name="connsiteX1033" fmla="*/ 1073753 w 1948239"/>
              <a:gd name="connsiteY1033" fmla="*/ 386601 h 1667221"/>
              <a:gd name="connsiteX1034" fmla="*/ 1083789 w 1948239"/>
              <a:gd name="connsiteY1034" fmla="*/ 369545 h 1667221"/>
              <a:gd name="connsiteX1035" fmla="*/ 1076620 w 1948239"/>
              <a:gd name="connsiteY1035" fmla="*/ 368125 h 1667221"/>
              <a:gd name="connsiteX1036" fmla="*/ 1083789 w 1948239"/>
              <a:gd name="connsiteY1036" fmla="*/ 353911 h 1667221"/>
              <a:gd name="connsiteX1037" fmla="*/ 1073753 w 1948239"/>
              <a:gd name="connsiteY1037" fmla="*/ 353911 h 1667221"/>
              <a:gd name="connsiteX1038" fmla="*/ 1086656 w 1948239"/>
              <a:gd name="connsiteY1038" fmla="*/ 338276 h 1667221"/>
              <a:gd name="connsiteX1039" fmla="*/ 1072320 w 1948239"/>
              <a:gd name="connsiteY1039" fmla="*/ 328327 h 1667221"/>
              <a:gd name="connsiteX1040" fmla="*/ 1079487 w 1948239"/>
              <a:gd name="connsiteY1040" fmla="*/ 319798 h 1667221"/>
              <a:gd name="connsiteX1041" fmla="*/ 1073753 w 1948239"/>
              <a:gd name="connsiteY1041" fmla="*/ 321220 h 1667221"/>
              <a:gd name="connsiteX1042" fmla="*/ 1078053 w 1948239"/>
              <a:gd name="connsiteY1042" fmla="*/ 322641 h 1667221"/>
              <a:gd name="connsiteX1043" fmla="*/ 1070886 w 1948239"/>
              <a:gd name="connsiteY1043" fmla="*/ 322641 h 1667221"/>
              <a:gd name="connsiteX1044" fmla="*/ 1076620 w 1948239"/>
              <a:gd name="connsiteY1044" fmla="*/ 312693 h 1667221"/>
              <a:gd name="connsiteX1045" fmla="*/ 1063717 w 1948239"/>
              <a:gd name="connsiteY1045" fmla="*/ 311270 h 1667221"/>
              <a:gd name="connsiteX1046" fmla="*/ 461537 w 1948239"/>
              <a:gd name="connsiteY1046" fmla="*/ 282944 h 1667221"/>
              <a:gd name="connsiteX1047" fmla="*/ 438676 w 1948239"/>
              <a:gd name="connsiteY1047" fmla="*/ 295636 h 1667221"/>
              <a:gd name="connsiteX1048" fmla="*/ 434815 w 1948239"/>
              <a:gd name="connsiteY1048" fmla="*/ 297805 h 1667221"/>
              <a:gd name="connsiteX1049" fmla="*/ 437243 w 1948239"/>
              <a:gd name="connsiteY1049" fmla="*/ 295636 h 1667221"/>
              <a:gd name="connsiteX1050" fmla="*/ 454446 w 1948239"/>
              <a:gd name="connsiteY1050" fmla="*/ 284799 h 1667221"/>
              <a:gd name="connsiteX1051" fmla="*/ 448532 w 1948239"/>
              <a:gd name="connsiteY1051" fmla="*/ 276980 h 1667221"/>
              <a:gd name="connsiteX1052" fmla="*/ 455879 w 1948239"/>
              <a:gd name="connsiteY1052" fmla="*/ 277157 h 1667221"/>
              <a:gd name="connsiteX1053" fmla="*/ 435808 w 1948239"/>
              <a:gd name="connsiteY1053" fmla="*/ 284264 h 1667221"/>
              <a:gd name="connsiteX1054" fmla="*/ 448532 w 1948239"/>
              <a:gd name="connsiteY1054" fmla="*/ 276980 h 1667221"/>
              <a:gd name="connsiteX1055" fmla="*/ 470216 w 1948239"/>
              <a:gd name="connsiteY1055" fmla="*/ 243047 h 1667221"/>
              <a:gd name="connsiteX1056" fmla="*/ 447278 w 1948239"/>
              <a:gd name="connsiteY1056" fmla="*/ 261524 h 1667221"/>
              <a:gd name="connsiteX1057" fmla="*/ 470216 w 1948239"/>
              <a:gd name="connsiteY1057" fmla="*/ 243047 h 1667221"/>
              <a:gd name="connsiteX1058" fmla="*/ 513221 w 1948239"/>
              <a:gd name="connsiteY1058" fmla="*/ 231676 h 1667221"/>
              <a:gd name="connsiteX1059" fmla="*/ 470214 w 1948239"/>
              <a:gd name="connsiteY1059" fmla="*/ 261524 h 1667221"/>
              <a:gd name="connsiteX1060" fmla="*/ 513221 w 1948239"/>
              <a:gd name="connsiteY1060" fmla="*/ 231676 h 1667221"/>
              <a:gd name="connsiteX1061" fmla="*/ 1733201 w 1948239"/>
              <a:gd name="connsiteY1061" fmla="*/ 220305 h 1667221"/>
              <a:gd name="connsiteX1062" fmla="*/ 1761873 w 1948239"/>
              <a:gd name="connsiteY1062" fmla="*/ 237360 h 1667221"/>
              <a:gd name="connsiteX1063" fmla="*/ 1750404 w 1948239"/>
              <a:gd name="connsiteY1063" fmla="*/ 245888 h 1667221"/>
              <a:gd name="connsiteX1064" fmla="*/ 1733201 w 1948239"/>
              <a:gd name="connsiteY1064" fmla="*/ 220305 h 1667221"/>
              <a:gd name="connsiteX1065" fmla="*/ 1609913 w 1948239"/>
              <a:gd name="connsiteY1065" fmla="*/ 98071 h 1667221"/>
              <a:gd name="connsiteX1066" fmla="*/ 1645752 w 1948239"/>
              <a:gd name="connsiteY1066" fmla="*/ 120812 h 1667221"/>
              <a:gd name="connsiteX1067" fmla="*/ 1624249 w 1948239"/>
              <a:gd name="connsiteY1067" fmla="*/ 113705 h 1667221"/>
              <a:gd name="connsiteX1068" fmla="*/ 1609913 w 1948239"/>
              <a:gd name="connsiteY1068" fmla="*/ 98071 h 1667221"/>
              <a:gd name="connsiteX1069" fmla="*/ 761232 w 1948239"/>
              <a:gd name="connsiteY1069" fmla="*/ 92384 h 1667221"/>
              <a:gd name="connsiteX1070" fmla="*/ 791339 w 1948239"/>
              <a:gd name="connsiteY1070" fmla="*/ 93806 h 1667221"/>
              <a:gd name="connsiteX1071" fmla="*/ 762667 w 1948239"/>
              <a:gd name="connsiteY1071" fmla="*/ 100913 h 1667221"/>
              <a:gd name="connsiteX1072" fmla="*/ 751198 w 1948239"/>
              <a:gd name="connsiteY1072" fmla="*/ 105177 h 1667221"/>
              <a:gd name="connsiteX1073" fmla="*/ 721092 w 1948239"/>
              <a:gd name="connsiteY1073" fmla="*/ 102334 h 1667221"/>
              <a:gd name="connsiteX1074" fmla="*/ 761232 w 1948239"/>
              <a:gd name="connsiteY1074" fmla="*/ 92384 h 1667221"/>
              <a:gd name="connsiteX1075" fmla="*/ 863017 w 1948239"/>
              <a:gd name="connsiteY1075" fmla="*/ 88122 h 1667221"/>
              <a:gd name="connsiteX1076" fmla="*/ 832912 w 1948239"/>
              <a:gd name="connsiteY1076" fmla="*/ 98071 h 1667221"/>
              <a:gd name="connsiteX1077" fmla="*/ 851548 w 1948239"/>
              <a:gd name="connsiteY1077" fmla="*/ 102335 h 1667221"/>
              <a:gd name="connsiteX1078" fmla="*/ 1396309 w 1948239"/>
              <a:gd name="connsiteY1078" fmla="*/ 69645 h 1667221"/>
              <a:gd name="connsiteX1079" fmla="*/ 1403478 w 1948239"/>
              <a:gd name="connsiteY1079" fmla="*/ 82436 h 1667221"/>
              <a:gd name="connsiteX1080" fmla="*/ 1430715 w 1948239"/>
              <a:gd name="connsiteY1080" fmla="*/ 100914 h 1667221"/>
              <a:gd name="connsiteX1081" fmla="*/ 1455087 w 1948239"/>
              <a:gd name="connsiteY1081" fmla="*/ 95229 h 1667221"/>
              <a:gd name="connsiteX1082" fmla="*/ 1467988 w 1948239"/>
              <a:gd name="connsiteY1082" fmla="*/ 102335 h 1667221"/>
              <a:gd name="connsiteX1083" fmla="*/ 1480891 w 1948239"/>
              <a:gd name="connsiteY1083" fmla="*/ 110863 h 1667221"/>
              <a:gd name="connsiteX1084" fmla="*/ 1506696 w 1948239"/>
              <a:gd name="connsiteY1084" fmla="*/ 120813 h 1667221"/>
              <a:gd name="connsiteX1085" fmla="*/ 1478024 w 1948239"/>
              <a:gd name="connsiteY1085" fmla="*/ 100914 h 1667221"/>
              <a:gd name="connsiteX1086" fmla="*/ 1518165 w 1948239"/>
              <a:gd name="connsiteY1086" fmla="*/ 116549 h 1667221"/>
              <a:gd name="connsiteX1087" fmla="*/ 1519597 w 1948239"/>
              <a:gd name="connsiteY1087" fmla="*/ 106599 h 1667221"/>
              <a:gd name="connsiteX1088" fmla="*/ 1460821 w 1948239"/>
              <a:gd name="connsiteY1088" fmla="*/ 89543 h 1667221"/>
              <a:gd name="connsiteX1089" fmla="*/ 1396309 w 1948239"/>
              <a:gd name="connsiteY1089" fmla="*/ 69645 h 1667221"/>
              <a:gd name="connsiteX1090" fmla="*/ 928245 w 1948239"/>
              <a:gd name="connsiteY1090" fmla="*/ 53654 h 1667221"/>
              <a:gd name="connsiteX1091" fmla="*/ 946166 w 1948239"/>
              <a:gd name="connsiteY1091" fmla="*/ 58273 h 1667221"/>
              <a:gd name="connsiteX1092" fmla="*/ 910325 w 1948239"/>
              <a:gd name="connsiteY1092" fmla="*/ 66801 h 1667221"/>
              <a:gd name="connsiteX1093" fmla="*/ 878786 w 1948239"/>
              <a:gd name="connsiteY1093" fmla="*/ 68223 h 1667221"/>
              <a:gd name="connsiteX1094" fmla="*/ 901723 w 1948239"/>
              <a:gd name="connsiteY1094" fmla="*/ 55430 h 1667221"/>
              <a:gd name="connsiteX1095" fmla="*/ 928245 w 1948239"/>
              <a:gd name="connsiteY1095" fmla="*/ 53654 h 1667221"/>
              <a:gd name="connsiteX1096" fmla="*/ 1191308 w 1948239"/>
              <a:gd name="connsiteY1096" fmla="*/ 31268 h 1667221"/>
              <a:gd name="connsiteX1097" fmla="*/ 1165503 w 1948239"/>
              <a:gd name="connsiteY1097" fmla="*/ 34111 h 1667221"/>
              <a:gd name="connsiteX1098" fmla="*/ 1184139 w 1948239"/>
              <a:gd name="connsiteY1098" fmla="*/ 35532 h 1667221"/>
              <a:gd name="connsiteX1099" fmla="*/ 1326065 w 1948239"/>
              <a:gd name="connsiteY1099" fmla="*/ 9949 h 1667221"/>
              <a:gd name="connsiteX1100" fmla="*/ 1376239 w 1948239"/>
              <a:gd name="connsiteY1100" fmla="*/ 31268 h 1667221"/>
              <a:gd name="connsiteX1101" fmla="*/ 1400611 w 1948239"/>
              <a:gd name="connsiteY1101" fmla="*/ 59696 h 1667221"/>
              <a:gd name="connsiteX1102" fmla="*/ 1420681 w 1948239"/>
              <a:gd name="connsiteY1102" fmla="*/ 59696 h 1667221"/>
              <a:gd name="connsiteX1103" fmla="*/ 1440751 w 1948239"/>
              <a:gd name="connsiteY1103" fmla="*/ 59696 h 1667221"/>
              <a:gd name="connsiteX1104" fmla="*/ 1490926 w 1948239"/>
              <a:gd name="connsiteY1104" fmla="*/ 75331 h 1667221"/>
              <a:gd name="connsiteX1105" fmla="*/ 1535367 w 1948239"/>
              <a:gd name="connsiteY1105" fmla="*/ 96650 h 1667221"/>
              <a:gd name="connsiteX1106" fmla="*/ 1571206 w 1948239"/>
              <a:gd name="connsiteY1106" fmla="*/ 123656 h 1667221"/>
              <a:gd name="connsiteX1107" fmla="*/ 1585542 w 1948239"/>
              <a:gd name="connsiteY1107" fmla="*/ 137868 h 1667221"/>
              <a:gd name="connsiteX1108" fmla="*/ 1597011 w 1948239"/>
              <a:gd name="connsiteY1108" fmla="*/ 152082 h 1667221"/>
              <a:gd name="connsiteX1109" fmla="*/ 1627117 w 1948239"/>
              <a:gd name="connsiteY1109" fmla="*/ 169138 h 1667221"/>
              <a:gd name="connsiteX1110" fmla="*/ 1640018 w 1948239"/>
              <a:gd name="connsiteY1110" fmla="*/ 166294 h 1667221"/>
              <a:gd name="connsiteX1111" fmla="*/ 1545402 w 1948239"/>
              <a:gd name="connsiteY1111" fmla="*/ 81015 h 1667221"/>
              <a:gd name="connsiteX1112" fmla="*/ 1568339 w 1948239"/>
              <a:gd name="connsiteY1112" fmla="*/ 108021 h 1667221"/>
              <a:gd name="connsiteX1113" fmla="*/ 1518165 w 1948239"/>
              <a:gd name="connsiteY1113" fmla="*/ 83859 h 1667221"/>
              <a:gd name="connsiteX1114" fmla="*/ 1472290 w 1948239"/>
              <a:gd name="connsiteY1114" fmla="*/ 59696 h 1667221"/>
              <a:gd name="connsiteX1115" fmla="*/ 1508129 w 1948239"/>
              <a:gd name="connsiteY1115" fmla="*/ 75331 h 1667221"/>
              <a:gd name="connsiteX1116" fmla="*/ 1543969 w 1948239"/>
              <a:gd name="connsiteY1116" fmla="*/ 92386 h 1667221"/>
              <a:gd name="connsiteX1117" fmla="*/ 1505261 w 1948239"/>
              <a:gd name="connsiteY1117" fmla="*/ 65381 h 1667221"/>
              <a:gd name="connsiteX1118" fmla="*/ 1548269 w 1948239"/>
              <a:gd name="connsiteY1118" fmla="*/ 78172 h 1667221"/>
              <a:gd name="connsiteX1119" fmla="*/ 1595578 w 1948239"/>
              <a:gd name="connsiteY1119" fmla="*/ 102335 h 1667221"/>
              <a:gd name="connsiteX1120" fmla="*/ 1591277 w 1948239"/>
              <a:gd name="connsiteY1120" fmla="*/ 99493 h 1667221"/>
              <a:gd name="connsiteX1121" fmla="*/ 1622815 w 1948239"/>
              <a:gd name="connsiteY1121" fmla="*/ 119392 h 1667221"/>
              <a:gd name="connsiteX1122" fmla="*/ 1641453 w 1948239"/>
              <a:gd name="connsiteY1122" fmla="*/ 132183 h 1667221"/>
              <a:gd name="connsiteX1123" fmla="*/ 1660088 w 1948239"/>
              <a:gd name="connsiteY1123" fmla="*/ 144975 h 1667221"/>
              <a:gd name="connsiteX1124" fmla="*/ 1687327 w 1948239"/>
              <a:gd name="connsiteY1124" fmla="*/ 169138 h 1667221"/>
              <a:gd name="connsiteX1125" fmla="*/ 1670124 w 1948239"/>
              <a:gd name="connsiteY1125" fmla="*/ 169138 h 1667221"/>
              <a:gd name="connsiteX1126" fmla="*/ 1637151 w 1948239"/>
              <a:gd name="connsiteY1126" fmla="*/ 150661 h 1667221"/>
              <a:gd name="connsiteX1127" fmla="*/ 1667257 w 1948239"/>
              <a:gd name="connsiteY1127" fmla="*/ 174824 h 1667221"/>
              <a:gd name="connsiteX1128" fmla="*/ 1697361 w 1948239"/>
              <a:gd name="connsiteY1128" fmla="*/ 201828 h 1667221"/>
              <a:gd name="connsiteX1129" fmla="*/ 1754705 w 1948239"/>
              <a:gd name="connsiteY1129" fmla="*/ 265789 h 1667221"/>
              <a:gd name="connsiteX1130" fmla="*/ 1807748 w 1948239"/>
              <a:gd name="connsiteY1130" fmla="*/ 334012 h 1667221"/>
              <a:gd name="connsiteX1131" fmla="*/ 1832118 w 1948239"/>
              <a:gd name="connsiteY1131" fmla="*/ 366703 h 1667221"/>
              <a:gd name="connsiteX1132" fmla="*/ 1857923 w 1948239"/>
              <a:gd name="connsiteY1132" fmla="*/ 396551 h 1667221"/>
              <a:gd name="connsiteX1133" fmla="*/ 1853623 w 1948239"/>
              <a:gd name="connsiteY1133" fmla="*/ 382337 h 1667221"/>
              <a:gd name="connsiteX1134" fmla="*/ 1847889 w 1948239"/>
              <a:gd name="connsiteY1134" fmla="*/ 368123 h 1667221"/>
              <a:gd name="connsiteX1135" fmla="*/ 1837853 w 1948239"/>
              <a:gd name="connsiteY1135" fmla="*/ 339697 h 1667221"/>
              <a:gd name="connsiteX1136" fmla="*/ 1867959 w 1948239"/>
              <a:gd name="connsiteY1136" fmla="*/ 397972 h 1667221"/>
              <a:gd name="connsiteX1137" fmla="*/ 1892329 w 1948239"/>
              <a:gd name="connsiteY1137" fmla="*/ 424978 h 1667221"/>
              <a:gd name="connsiteX1138" fmla="*/ 1881039 w 1948239"/>
              <a:gd name="connsiteY1138" fmla="*/ 389199 h 1667221"/>
              <a:gd name="connsiteX1139" fmla="*/ 1879634 w 1948239"/>
              <a:gd name="connsiteY1139" fmla="*/ 379503 h 1667221"/>
              <a:gd name="connsiteX1140" fmla="*/ 1892329 w 1948239"/>
              <a:gd name="connsiteY1140" fmla="*/ 423555 h 1667221"/>
              <a:gd name="connsiteX1141" fmla="*/ 1900930 w 1948239"/>
              <a:gd name="connsiteY1141" fmla="*/ 456247 h 1667221"/>
              <a:gd name="connsiteX1142" fmla="*/ 1906665 w 1948239"/>
              <a:gd name="connsiteY1142" fmla="*/ 486094 h 1667221"/>
              <a:gd name="connsiteX1143" fmla="*/ 1925302 w 1948239"/>
              <a:gd name="connsiteY1143" fmla="*/ 504572 h 1667221"/>
              <a:gd name="connsiteX1144" fmla="*/ 1910966 w 1948239"/>
              <a:gd name="connsiteY1144" fmla="*/ 505993 h 1667221"/>
              <a:gd name="connsiteX1145" fmla="*/ 1923868 w 1948239"/>
              <a:gd name="connsiteY1145" fmla="*/ 569952 h 1667221"/>
              <a:gd name="connsiteX1146" fmla="*/ 1931036 w 1948239"/>
              <a:gd name="connsiteY1146" fmla="*/ 561424 h 1667221"/>
              <a:gd name="connsiteX1147" fmla="*/ 1932469 w 1948239"/>
              <a:gd name="connsiteY1147" fmla="*/ 525891 h 1667221"/>
              <a:gd name="connsiteX1148" fmla="*/ 1933903 w 1948239"/>
              <a:gd name="connsiteY1148" fmla="*/ 633914 h 1667221"/>
              <a:gd name="connsiteX1149" fmla="*/ 1936771 w 1948239"/>
              <a:gd name="connsiteY1149" fmla="*/ 631071 h 1667221"/>
              <a:gd name="connsiteX1150" fmla="*/ 1935336 w 1948239"/>
              <a:gd name="connsiteY1150" fmla="*/ 666604 h 1667221"/>
              <a:gd name="connsiteX1151" fmla="*/ 1941071 w 1948239"/>
              <a:gd name="connsiteY1151" fmla="*/ 636755 h 1667221"/>
              <a:gd name="connsiteX1152" fmla="*/ 1933903 w 1948239"/>
              <a:gd name="connsiteY1152" fmla="*/ 713508 h 1667221"/>
              <a:gd name="connsiteX1153" fmla="*/ 1932469 w 1948239"/>
              <a:gd name="connsiteY1153" fmla="*/ 783152 h 1667221"/>
              <a:gd name="connsiteX1154" fmla="*/ 1922435 w 1948239"/>
              <a:gd name="connsiteY1154" fmla="*/ 813001 h 1667221"/>
              <a:gd name="connsiteX1155" fmla="*/ 1928169 w 1948239"/>
              <a:gd name="connsiteY1155" fmla="*/ 815844 h 1667221"/>
              <a:gd name="connsiteX1156" fmla="*/ 1916700 w 1948239"/>
              <a:gd name="connsiteY1156" fmla="*/ 844270 h 1667221"/>
              <a:gd name="connsiteX1157" fmla="*/ 1926735 w 1948239"/>
              <a:gd name="connsiteY1157" fmla="*/ 881224 h 1667221"/>
              <a:gd name="connsiteX1158" fmla="*/ 1926735 w 1948239"/>
              <a:gd name="connsiteY1158" fmla="*/ 878381 h 1667221"/>
              <a:gd name="connsiteX1159" fmla="*/ 1932469 w 1948239"/>
              <a:gd name="connsiteY1159" fmla="*/ 898280 h 1667221"/>
              <a:gd name="connsiteX1160" fmla="*/ 1908099 w 1948239"/>
              <a:gd name="connsiteY1160" fmla="*/ 955134 h 1667221"/>
              <a:gd name="connsiteX1161" fmla="*/ 1873693 w 1948239"/>
              <a:gd name="connsiteY1161" fmla="*/ 1010566 h 1667221"/>
              <a:gd name="connsiteX1162" fmla="*/ 1836420 w 1948239"/>
              <a:gd name="connsiteY1162" fmla="*/ 1044677 h 1667221"/>
              <a:gd name="connsiteX1163" fmla="*/ 1836420 w 1948239"/>
              <a:gd name="connsiteY1163" fmla="*/ 1067419 h 1667221"/>
              <a:gd name="connsiteX1164" fmla="*/ 1820650 w 1948239"/>
              <a:gd name="connsiteY1164" fmla="*/ 1127114 h 1667221"/>
              <a:gd name="connsiteX1165" fmla="*/ 1833553 w 1948239"/>
              <a:gd name="connsiteY1165" fmla="*/ 1112902 h 1667221"/>
              <a:gd name="connsiteX1166" fmla="*/ 1816350 w 1948239"/>
              <a:gd name="connsiteY1166" fmla="*/ 1137064 h 1667221"/>
              <a:gd name="connsiteX1167" fmla="*/ 1820650 w 1948239"/>
              <a:gd name="connsiteY1167" fmla="*/ 1145592 h 1667221"/>
              <a:gd name="connsiteX1168" fmla="*/ 1793412 w 1948239"/>
              <a:gd name="connsiteY1168" fmla="*/ 1182546 h 1667221"/>
              <a:gd name="connsiteX1169" fmla="*/ 1817783 w 1948239"/>
              <a:gd name="connsiteY1169" fmla="*/ 1168334 h 1667221"/>
              <a:gd name="connsiteX1170" fmla="*/ 1781944 w 1948239"/>
              <a:gd name="connsiteY1170" fmla="*/ 1213816 h 1667221"/>
              <a:gd name="connsiteX1171" fmla="*/ 1800579 w 1948239"/>
              <a:gd name="connsiteY1171" fmla="*/ 1202445 h 1667221"/>
              <a:gd name="connsiteX1172" fmla="*/ 1777642 w 1948239"/>
              <a:gd name="connsiteY1172" fmla="*/ 1220923 h 1667221"/>
              <a:gd name="connsiteX1173" fmla="*/ 1756139 w 1948239"/>
              <a:gd name="connsiteY1173" fmla="*/ 1249349 h 1667221"/>
              <a:gd name="connsiteX1174" fmla="*/ 1769041 w 1948239"/>
              <a:gd name="connsiteY1174" fmla="*/ 1225187 h 1667221"/>
              <a:gd name="connsiteX1175" fmla="*/ 1780509 w 1948239"/>
              <a:gd name="connsiteY1175" fmla="*/ 1201024 h 1667221"/>
              <a:gd name="connsiteX1176" fmla="*/ 1743236 w 1948239"/>
              <a:gd name="connsiteY1176" fmla="*/ 1233714 h 1667221"/>
              <a:gd name="connsiteX1177" fmla="*/ 1717432 w 1948239"/>
              <a:gd name="connsiteY1177" fmla="*/ 1240821 h 1667221"/>
              <a:gd name="connsiteX1178" fmla="*/ 1683026 w 1948239"/>
              <a:gd name="connsiteY1178" fmla="*/ 1276355 h 1667221"/>
              <a:gd name="connsiteX1179" fmla="*/ 1667257 w 1948239"/>
              <a:gd name="connsiteY1179" fmla="*/ 1296253 h 1667221"/>
              <a:gd name="connsiteX1180" fmla="*/ 1650054 w 1948239"/>
              <a:gd name="connsiteY1180" fmla="*/ 1314731 h 1667221"/>
              <a:gd name="connsiteX1181" fmla="*/ 1578375 w 1948239"/>
              <a:gd name="connsiteY1181" fmla="*/ 1367320 h 1667221"/>
              <a:gd name="connsiteX1182" fmla="*/ 1578375 w 1948239"/>
              <a:gd name="connsiteY1182" fmla="*/ 1392903 h 1667221"/>
              <a:gd name="connsiteX1183" fmla="*/ 1618515 w 1948239"/>
              <a:gd name="connsiteY1183" fmla="*/ 1365897 h 1667221"/>
              <a:gd name="connsiteX1184" fmla="*/ 1651487 w 1948239"/>
              <a:gd name="connsiteY1184" fmla="*/ 1353106 h 1667221"/>
              <a:gd name="connsiteX1185" fmla="*/ 1678726 w 1948239"/>
              <a:gd name="connsiteY1185" fmla="*/ 1310465 h 1667221"/>
              <a:gd name="connsiteX1186" fmla="*/ 1711697 w 1948239"/>
              <a:gd name="connsiteY1186" fmla="*/ 1264984 h 1667221"/>
              <a:gd name="connsiteX1187" fmla="*/ 1680159 w 1948239"/>
              <a:gd name="connsiteY1187" fmla="*/ 1311888 h 1667221"/>
              <a:gd name="connsiteX1188" fmla="*/ 1726033 w 1948239"/>
              <a:gd name="connsiteY1188" fmla="*/ 1289146 h 1667221"/>
              <a:gd name="connsiteX1189" fmla="*/ 1645596 w 1948239"/>
              <a:gd name="connsiteY1189" fmla="*/ 1383687 h 1667221"/>
              <a:gd name="connsiteX1190" fmla="*/ 1624252 w 1948239"/>
              <a:gd name="connsiteY1190" fmla="*/ 1405694 h 1667221"/>
              <a:gd name="connsiteX1191" fmla="*/ 1624250 w 1948239"/>
              <a:gd name="connsiteY1191" fmla="*/ 1405696 h 1667221"/>
              <a:gd name="connsiteX1192" fmla="*/ 1562605 w 1948239"/>
              <a:gd name="connsiteY1192" fmla="*/ 1445493 h 1667221"/>
              <a:gd name="connsiteX1193" fmla="*/ 1505261 w 1948239"/>
              <a:gd name="connsiteY1193" fmla="*/ 1454021 h 1667221"/>
              <a:gd name="connsiteX1194" fmla="*/ 1473723 w 1948239"/>
              <a:gd name="connsiteY1194" fmla="*/ 1483868 h 1667221"/>
              <a:gd name="connsiteX1195" fmla="*/ 1436449 w 1948239"/>
              <a:gd name="connsiteY1195" fmla="*/ 1502346 h 1667221"/>
              <a:gd name="connsiteX1196" fmla="*/ 1436449 w 1948239"/>
              <a:gd name="connsiteY1196" fmla="*/ 1526508 h 1667221"/>
              <a:gd name="connsiteX1197" fmla="*/ 1478024 w 1948239"/>
              <a:gd name="connsiteY1197" fmla="*/ 1502346 h 1667221"/>
              <a:gd name="connsiteX1198" fmla="*/ 1532500 w 1948239"/>
              <a:gd name="connsiteY1198" fmla="*/ 1482447 h 1667221"/>
              <a:gd name="connsiteX1199" fmla="*/ 1500961 w 1948239"/>
              <a:gd name="connsiteY1199" fmla="*/ 1508031 h 1667221"/>
              <a:gd name="connsiteX1200" fmla="*/ 1469423 w 1948239"/>
              <a:gd name="connsiteY1200" fmla="*/ 1532194 h 1667221"/>
              <a:gd name="connsiteX1201" fmla="*/ 1445051 w 1948239"/>
              <a:gd name="connsiteY1201" fmla="*/ 1530772 h 1667221"/>
              <a:gd name="connsiteX1202" fmla="*/ 1440751 w 1948239"/>
              <a:gd name="connsiteY1202" fmla="*/ 1544986 h 1667221"/>
              <a:gd name="connsiteX1203" fmla="*/ 1369072 w 1948239"/>
              <a:gd name="connsiteY1203" fmla="*/ 1577676 h 1667221"/>
              <a:gd name="connsiteX1204" fmla="*/ 1318896 w 1948239"/>
              <a:gd name="connsiteY1204" fmla="*/ 1604682 h 1667221"/>
              <a:gd name="connsiteX1205" fmla="*/ 1274455 w 1948239"/>
              <a:gd name="connsiteY1205" fmla="*/ 1610367 h 1667221"/>
              <a:gd name="connsiteX1206" fmla="*/ 1330365 w 1948239"/>
              <a:gd name="connsiteY1206" fmla="*/ 1594732 h 1667221"/>
              <a:gd name="connsiteX1207" fmla="*/ 1330365 w 1948239"/>
              <a:gd name="connsiteY1207" fmla="*/ 1563462 h 1667221"/>
              <a:gd name="connsiteX1208" fmla="*/ 1304560 w 1948239"/>
              <a:gd name="connsiteY1208" fmla="*/ 1571992 h 1667221"/>
              <a:gd name="connsiteX1209" fmla="*/ 1275888 w 1948239"/>
              <a:gd name="connsiteY1209" fmla="*/ 1581940 h 1667221"/>
              <a:gd name="connsiteX1210" fmla="*/ 1214245 w 1948239"/>
              <a:gd name="connsiteY1210" fmla="*/ 1604682 h 1667221"/>
              <a:gd name="connsiteX1211" fmla="*/ 1149733 w 1948239"/>
              <a:gd name="connsiteY1211" fmla="*/ 1621737 h 1667221"/>
              <a:gd name="connsiteX1212" fmla="*/ 1088090 w 1948239"/>
              <a:gd name="connsiteY1212" fmla="*/ 1627424 h 1667221"/>
              <a:gd name="connsiteX1213" fmla="*/ 1133853 w 1948239"/>
              <a:gd name="connsiteY1213" fmla="*/ 1628622 h 1667221"/>
              <a:gd name="connsiteX1214" fmla="*/ 1135061 w 1948239"/>
              <a:gd name="connsiteY1214" fmla="*/ 1629244 h 1667221"/>
              <a:gd name="connsiteX1215" fmla="*/ 1106726 w 1948239"/>
              <a:gd name="connsiteY1215" fmla="*/ 1631687 h 1667221"/>
              <a:gd name="connsiteX1216" fmla="*/ 1103859 w 1948239"/>
              <a:gd name="connsiteY1216" fmla="*/ 1634529 h 1667221"/>
              <a:gd name="connsiteX1217" fmla="*/ 1136832 w 1948239"/>
              <a:gd name="connsiteY1217" fmla="*/ 1631687 h 1667221"/>
              <a:gd name="connsiteX1218" fmla="*/ 1137849 w 1948239"/>
              <a:gd name="connsiteY1218" fmla="*/ 1630679 h 1667221"/>
              <a:gd name="connsiteX1219" fmla="*/ 1142566 w 1948239"/>
              <a:gd name="connsiteY1219" fmla="*/ 1633108 h 1667221"/>
              <a:gd name="connsiteX1220" fmla="*/ 953333 w 1948239"/>
              <a:gd name="connsiteY1220" fmla="*/ 1635951 h 1667221"/>
              <a:gd name="connsiteX1221" fmla="*/ 966235 w 1948239"/>
              <a:gd name="connsiteY1221" fmla="*/ 1648743 h 1667221"/>
              <a:gd name="connsiteX1222" fmla="*/ 927529 w 1948239"/>
              <a:gd name="connsiteY1222" fmla="*/ 1648743 h 1667221"/>
              <a:gd name="connsiteX1223" fmla="*/ 885954 w 1948239"/>
              <a:gd name="connsiteY1223" fmla="*/ 1653007 h 1667221"/>
              <a:gd name="connsiteX1224" fmla="*/ 883087 w 1948239"/>
              <a:gd name="connsiteY1224" fmla="*/ 1647322 h 1667221"/>
              <a:gd name="connsiteX1225" fmla="*/ 847248 w 1948239"/>
              <a:gd name="connsiteY1225" fmla="*/ 1662957 h 1667221"/>
              <a:gd name="connsiteX1226" fmla="*/ 742596 w 1948239"/>
              <a:gd name="connsiteY1226" fmla="*/ 1661535 h 1667221"/>
              <a:gd name="connsiteX1227" fmla="*/ 748330 w 1948239"/>
              <a:gd name="connsiteY1227" fmla="*/ 1667221 h 1667221"/>
              <a:gd name="connsiteX1228" fmla="*/ 650668 w 1948239"/>
              <a:gd name="connsiteY1228" fmla="*/ 1657271 h 1667221"/>
              <a:gd name="connsiteX1229" fmla="*/ 582677 w 1948239"/>
              <a:gd name="connsiteY1229" fmla="*/ 1650706 h 1667221"/>
              <a:gd name="connsiteX1230" fmla="*/ 591981 w 1948239"/>
              <a:gd name="connsiteY1230" fmla="*/ 1650719 h 1667221"/>
              <a:gd name="connsiteX1231" fmla="*/ 597805 w 1948239"/>
              <a:gd name="connsiteY1231" fmla="*/ 1644479 h 1667221"/>
              <a:gd name="connsiteX1232" fmla="*/ 559097 w 1948239"/>
              <a:gd name="connsiteY1232" fmla="*/ 1634529 h 1667221"/>
              <a:gd name="connsiteX1233" fmla="*/ 520391 w 1948239"/>
              <a:gd name="connsiteY1233" fmla="*/ 1621737 h 1667221"/>
              <a:gd name="connsiteX1234" fmla="*/ 500321 w 1948239"/>
              <a:gd name="connsiteY1234" fmla="*/ 1627424 h 1667221"/>
              <a:gd name="connsiteX1235" fmla="*/ 528993 w 1948239"/>
              <a:gd name="connsiteY1235" fmla="*/ 1634529 h 1667221"/>
              <a:gd name="connsiteX1236" fmla="*/ 517524 w 1948239"/>
              <a:gd name="connsiteY1236" fmla="*/ 1637372 h 1667221"/>
              <a:gd name="connsiteX1237" fmla="*/ 530425 w 1948239"/>
              <a:gd name="connsiteY1237" fmla="*/ 1608946 h 1667221"/>
              <a:gd name="connsiteX1238" fmla="*/ 488852 w 1948239"/>
              <a:gd name="connsiteY1238" fmla="*/ 1593311 h 1667221"/>
              <a:gd name="connsiteX1239" fmla="*/ 457314 w 1948239"/>
              <a:gd name="connsiteY1239" fmla="*/ 1576256 h 1667221"/>
              <a:gd name="connsiteX1240" fmla="*/ 464481 w 1948239"/>
              <a:gd name="connsiteY1240" fmla="*/ 1607525 h 1667221"/>
              <a:gd name="connsiteX1241" fmla="*/ 438676 w 1948239"/>
              <a:gd name="connsiteY1241" fmla="*/ 1600418 h 1667221"/>
              <a:gd name="connsiteX1242" fmla="*/ 405705 w 1948239"/>
              <a:gd name="connsiteY1242" fmla="*/ 1583361 h 1667221"/>
              <a:gd name="connsiteX1243" fmla="*/ 352661 w 1948239"/>
              <a:gd name="connsiteY1243" fmla="*/ 1542143 h 1667221"/>
              <a:gd name="connsiteX1244" fmla="*/ 265213 w 1948239"/>
              <a:gd name="connsiteY1244" fmla="*/ 1508031 h 1667221"/>
              <a:gd name="connsiteX1245" fmla="*/ 245143 w 1948239"/>
              <a:gd name="connsiteY1245" fmla="*/ 1493818 h 1667221"/>
              <a:gd name="connsiteX1246" fmla="*/ 227940 w 1948239"/>
              <a:gd name="connsiteY1246" fmla="*/ 1482447 h 1667221"/>
              <a:gd name="connsiteX1247" fmla="*/ 206436 w 1948239"/>
              <a:gd name="connsiteY1247" fmla="*/ 1476763 h 1667221"/>
              <a:gd name="connsiteX1248" fmla="*/ 187800 w 1948239"/>
              <a:gd name="connsiteY1248" fmla="*/ 1451178 h 1667221"/>
              <a:gd name="connsiteX1249" fmla="*/ 192100 w 1948239"/>
              <a:gd name="connsiteY1249" fmla="*/ 1462549 h 1667221"/>
              <a:gd name="connsiteX1250" fmla="*/ 156261 w 1948239"/>
              <a:gd name="connsiteY1250" fmla="*/ 1421329 h 1667221"/>
              <a:gd name="connsiteX1251" fmla="*/ 137624 w 1948239"/>
              <a:gd name="connsiteY1251" fmla="*/ 1387218 h 1667221"/>
              <a:gd name="connsiteX1252" fmla="*/ 140491 w 1948239"/>
              <a:gd name="connsiteY1252" fmla="*/ 1407117 h 1667221"/>
              <a:gd name="connsiteX1253" fmla="*/ 108952 w 1948239"/>
              <a:gd name="connsiteY1253" fmla="*/ 1364477 h 1667221"/>
              <a:gd name="connsiteX1254" fmla="*/ 98918 w 1948239"/>
              <a:gd name="connsiteY1254" fmla="*/ 1343157 h 1667221"/>
              <a:gd name="connsiteX1255" fmla="*/ 90316 w 1948239"/>
              <a:gd name="connsiteY1255" fmla="*/ 1321836 h 1667221"/>
              <a:gd name="connsiteX1256" fmla="*/ 80281 w 1948239"/>
              <a:gd name="connsiteY1256" fmla="*/ 1300517 h 1667221"/>
              <a:gd name="connsiteX1257" fmla="*/ 73113 w 1948239"/>
              <a:gd name="connsiteY1257" fmla="*/ 1279198 h 1667221"/>
              <a:gd name="connsiteX1258" fmla="*/ 63078 w 1948239"/>
              <a:gd name="connsiteY1258" fmla="*/ 1256456 h 1667221"/>
              <a:gd name="connsiteX1259" fmla="*/ 51609 w 1948239"/>
              <a:gd name="connsiteY1259" fmla="*/ 1232293 h 1667221"/>
              <a:gd name="connsiteX1260" fmla="*/ 53043 w 1948239"/>
              <a:gd name="connsiteY1260" fmla="*/ 1246506 h 1667221"/>
              <a:gd name="connsiteX1261" fmla="*/ 44442 w 1948239"/>
              <a:gd name="connsiteY1261" fmla="*/ 1212395 h 1667221"/>
              <a:gd name="connsiteX1262" fmla="*/ 60210 w 1948239"/>
              <a:gd name="connsiteY1262" fmla="*/ 1235135 h 1667221"/>
              <a:gd name="connsiteX1263" fmla="*/ 45875 w 1948239"/>
              <a:gd name="connsiteY1263" fmla="*/ 1162648 h 1667221"/>
              <a:gd name="connsiteX1264" fmla="*/ 27239 w 1948239"/>
              <a:gd name="connsiteY1264" fmla="*/ 1073105 h 1667221"/>
              <a:gd name="connsiteX1265" fmla="*/ 17203 w 1948239"/>
              <a:gd name="connsiteY1265" fmla="*/ 1101531 h 1667221"/>
              <a:gd name="connsiteX1266" fmla="*/ 28672 w 1948239"/>
              <a:gd name="connsiteY1266" fmla="*/ 1017673 h 1667221"/>
              <a:gd name="connsiteX1267" fmla="*/ 11469 w 1948239"/>
              <a:gd name="connsiteY1267" fmla="*/ 1053206 h 1667221"/>
              <a:gd name="connsiteX1268" fmla="*/ 11469 w 1948239"/>
              <a:gd name="connsiteY1268" fmla="*/ 989245 h 1667221"/>
              <a:gd name="connsiteX1269" fmla="*/ 4301 w 1948239"/>
              <a:gd name="connsiteY1269" fmla="*/ 976453 h 1667221"/>
              <a:gd name="connsiteX1270" fmla="*/ 5734 w 1948239"/>
              <a:gd name="connsiteY1270" fmla="*/ 903966 h 1667221"/>
              <a:gd name="connsiteX1271" fmla="*/ 0 w 1948239"/>
              <a:gd name="connsiteY1271" fmla="*/ 909651 h 1667221"/>
              <a:gd name="connsiteX1272" fmla="*/ 10036 w 1948239"/>
              <a:gd name="connsiteY1272" fmla="*/ 795945 h 1667221"/>
              <a:gd name="connsiteX1273" fmla="*/ 1434 w 1948239"/>
              <a:gd name="connsiteY1273" fmla="*/ 801630 h 1667221"/>
              <a:gd name="connsiteX1274" fmla="*/ 11469 w 1948239"/>
              <a:gd name="connsiteY1274" fmla="*/ 712086 h 1667221"/>
              <a:gd name="connsiteX1275" fmla="*/ 0 w 1948239"/>
              <a:gd name="connsiteY1275" fmla="*/ 730563 h 1667221"/>
              <a:gd name="connsiteX1276" fmla="*/ 20070 w 1948239"/>
              <a:gd name="connsiteY1276" fmla="*/ 622543 h 1667221"/>
              <a:gd name="connsiteX1277" fmla="*/ 5734 w 1948239"/>
              <a:gd name="connsiteY1277" fmla="*/ 599801 h 1667221"/>
              <a:gd name="connsiteX1278" fmla="*/ 20070 w 1948239"/>
              <a:gd name="connsiteY1278" fmla="*/ 540105 h 1667221"/>
              <a:gd name="connsiteX1279" fmla="*/ 11469 w 1948239"/>
              <a:gd name="connsiteY1279" fmla="*/ 557161 h 1667221"/>
              <a:gd name="connsiteX1280" fmla="*/ 15770 w 1948239"/>
              <a:gd name="connsiteY1280" fmla="*/ 557161 h 1667221"/>
              <a:gd name="connsiteX1281" fmla="*/ 7169 w 1948239"/>
              <a:gd name="connsiteY1281" fmla="*/ 572795 h 1667221"/>
              <a:gd name="connsiteX1282" fmla="*/ 22937 w 1948239"/>
              <a:gd name="connsiteY1282" fmla="*/ 504572 h 1667221"/>
              <a:gd name="connsiteX1283" fmla="*/ 7169 w 1948239"/>
              <a:gd name="connsiteY1283" fmla="*/ 521627 h 1667221"/>
              <a:gd name="connsiteX1284" fmla="*/ 55910 w 1948239"/>
              <a:gd name="connsiteY1284" fmla="*/ 379494 h 1667221"/>
              <a:gd name="connsiteX1285" fmla="*/ 73113 w 1948239"/>
              <a:gd name="connsiteY1285" fmla="*/ 386601 h 1667221"/>
              <a:gd name="connsiteX1286" fmla="*/ 63078 w 1948239"/>
              <a:gd name="connsiteY1286" fmla="*/ 436348 h 1667221"/>
              <a:gd name="connsiteX1287" fmla="*/ 88882 w 1948239"/>
              <a:gd name="connsiteY1287" fmla="*/ 393708 h 1667221"/>
              <a:gd name="connsiteX1288" fmla="*/ 81715 w 1948239"/>
              <a:gd name="connsiteY1288" fmla="*/ 427821 h 1667221"/>
              <a:gd name="connsiteX1289" fmla="*/ 84582 w 1948239"/>
              <a:gd name="connsiteY1289" fmla="*/ 426398 h 1667221"/>
              <a:gd name="connsiteX1290" fmla="*/ 78848 w 1948239"/>
              <a:gd name="connsiteY1290" fmla="*/ 451983 h 1667221"/>
              <a:gd name="connsiteX1291" fmla="*/ 110387 w 1948239"/>
              <a:gd name="connsiteY1291" fmla="*/ 454825 h 1667221"/>
              <a:gd name="connsiteX1292" fmla="*/ 86015 w 1948239"/>
              <a:gd name="connsiteY1292" fmla="*/ 500308 h 1667221"/>
              <a:gd name="connsiteX1293" fmla="*/ 86015 w 1948239"/>
              <a:gd name="connsiteY1293" fmla="*/ 540105 h 1667221"/>
              <a:gd name="connsiteX1294" fmla="*/ 106085 w 1948239"/>
              <a:gd name="connsiteY1294" fmla="*/ 496044 h 1667221"/>
              <a:gd name="connsiteX1295" fmla="*/ 114687 w 1948239"/>
              <a:gd name="connsiteY1295" fmla="*/ 547212 h 1667221"/>
              <a:gd name="connsiteX1296" fmla="*/ 117554 w 1948239"/>
              <a:gd name="connsiteY1296" fmla="*/ 683659 h 1667221"/>
              <a:gd name="connsiteX1297" fmla="*/ 97484 w 1948239"/>
              <a:gd name="connsiteY1297" fmla="*/ 696451 h 1667221"/>
              <a:gd name="connsiteX1298" fmla="*/ 101785 w 1948239"/>
              <a:gd name="connsiteY1298" fmla="*/ 737670 h 1667221"/>
              <a:gd name="connsiteX1299" fmla="*/ 86015 w 1948239"/>
              <a:gd name="connsiteY1299" fmla="*/ 751883 h 1667221"/>
              <a:gd name="connsiteX1300" fmla="*/ 91749 w 1948239"/>
              <a:gd name="connsiteY1300" fmla="*/ 777468 h 1667221"/>
              <a:gd name="connsiteX1301" fmla="*/ 110387 w 1948239"/>
              <a:gd name="connsiteY1301" fmla="*/ 760412 h 1667221"/>
              <a:gd name="connsiteX1302" fmla="*/ 101785 w 1948239"/>
              <a:gd name="connsiteY1302" fmla="*/ 818686 h 1667221"/>
              <a:gd name="connsiteX1303" fmla="*/ 108952 w 1948239"/>
              <a:gd name="connsiteY1303" fmla="*/ 803051 h 1667221"/>
              <a:gd name="connsiteX1304" fmla="*/ 107519 w 1948239"/>
              <a:gd name="connsiteY1304" fmla="*/ 915337 h 1667221"/>
              <a:gd name="connsiteX1305" fmla="*/ 111819 w 1948239"/>
              <a:gd name="connsiteY1305" fmla="*/ 1020514 h 1667221"/>
              <a:gd name="connsiteX1306" fmla="*/ 118988 w 1948239"/>
              <a:gd name="connsiteY1306" fmla="*/ 1011987 h 1667221"/>
              <a:gd name="connsiteX1307" fmla="*/ 117554 w 1948239"/>
              <a:gd name="connsiteY1307" fmla="*/ 1038992 h 1667221"/>
              <a:gd name="connsiteX1308" fmla="*/ 121855 w 1948239"/>
              <a:gd name="connsiteY1308" fmla="*/ 1033306 h 1667221"/>
              <a:gd name="connsiteX1309" fmla="*/ 120421 w 1948239"/>
              <a:gd name="connsiteY1309" fmla="*/ 1095845 h 1667221"/>
              <a:gd name="connsiteX1310" fmla="*/ 133324 w 1948239"/>
              <a:gd name="connsiteY1310" fmla="*/ 1186810 h 1667221"/>
              <a:gd name="connsiteX1311" fmla="*/ 136191 w 1948239"/>
              <a:gd name="connsiteY1311" fmla="*/ 1158384 h 1667221"/>
              <a:gd name="connsiteX1312" fmla="*/ 139058 w 1948239"/>
              <a:gd name="connsiteY1312" fmla="*/ 1206709 h 1667221"/>
              <a:gd name="connsiteX1313" fmla="*/ 149093 w 1948239"/>
              <a:gd name="connsiteY1313" fmla="*/ 1198181 h 1667221"/>
              <a:gd name="connsiteX1314" fmla="*/ 159128 w 1948239"/>
              <a:gd name="connsiteY1314" fmla="*/ 1243664 h 1667221"/>
              <a:gd name="connsiteX1315" fmla="*/ 166296 w 1948239"/>
              <a:gd name="connsiteY1315" fmla="*/ 1257877 h 1667221"/>
              <a:gd name="connsiteX1316" fmla="*/ 174897 w 1948239"/>
              <a:gd name="connsiteY1316" fmla="*/ 1272091 h 1667221"/>
              <a:gd name="connsiteX1317" fmla="*/ 183499 w 1948239"/>
              <a:gd name="connsiteY1317" fmla="*/ 1287725 h 1667221"/>
              <a:gd name="connsiteX1318" fmla="*/ 192100 w 1948239"/>
              <a:gd name="connsiteY1318" fmla="*/ 1301938 h 1667221"/>
              <a:gd name="connsiteX1319" fmla="*/ 199269 w 1948239"/>
              <a:gd name="connsiteY1319" fmla="*/ 1297674 h 1667221"/>
              <a:gd name="connsiteX1320" fmla="*/ 212170 w 1948239"/>
              <a:gd name="connsiteY1320" fmla="*/ 1321836 h 1667221"/>
              <a:gd name="connsiteX1321" fmla="*/ 210737 w 1948239"/>
              <a:gd name="connsiteY1321" fmla="*/ 1311888 h 1667221"/>
              <a:gd name="connsiteX1322" fmla="*/ 268081 w 1948239"/>
              <a:gd name="connsiteY1322" fmla="*/ 1382954 h 1667221"/>
              <a:gd name="connsiteX1323" fmla="*/ 262346 w 1948239"/>
              <a:gd name="connsiteY1323" fmla="*/ 1355949 h 1667221"/>
              <a:gd name="connsiteX1324" fmla="*/ 288151 w 1948239"/>
              <a:gd name="connsiteY1324" fmla="*/ 1388639 h 1667221"/>
              <a:gd name="connsiteX1325" fmla="*/ 316822 w 1948239"/>
              <a:gd name="connsiteY1325" fmla="*/ 1419908 h 1667221"/>
              <a:gd name="connsiteX1326" fmla="*/ 338325 w 1948239"/>
              <a:gd name="connsiteY1326" fmla="*/ 1419908 h 1667221"/>
              <a:gd name="connsiteX1327" fmla="*/ 345494 w 1948239"/>
              <a:gd name="connsiteY1327" fmla="*/ 1429858 h 1667221"/>
              <a:gd name="connsiteX1328" fmla="*/ 356963 w 1948239"/>
              <a:gd name="connsiteY1328" fmla="*/ 1442650 h 1667221"/>
              <a:gd name="connsiteX1329" fmla="*/ 358396 w 1948239"/>
              <a:gd name="connsiteY1329" fmla="*/ 1435543 h 1667221"/>
              <a:gd name="connsiteX1330" fmla="*/ 530425 w 1948239"/>
              <a:gd name="connsiteY1330" fmla="*/ 1523665 h 1667221"/>
              <a:gd name="connsiteX1331" fmla="*/ 725393 w 1948239"/>
              <a:gd name="connsiteY1331" fmla="*/ 1562042 h 1667221"/>
              <a:gd name="connsiteX1332" fmla="*/ 722525 w 1948239"/>
              <a:gd name="connsiteY1332" fmla="*/ 1559199 h 1667221"/>
              <a:gd name="connsiteX1333" fmla="*/ 802806 w 1948239"/>
              <a:gd name="connsiteY1333" fmla="*/ 1580519 h 1667221"/>
              <a:gd name="connsiteX1334" fmla="*/ 847248 w 1948239"/>
              <a:gd name="connsiteY1334" fmla="*/ 1564885 h 1667221"/>
              <a:gd name="connsiteX1335" fmla="*/ 868751 w 1948239"/>
              <a:gd name="connsiteY1335" fmla="*/ 1571992 h 1667221"/>
              <a:gd name="connsiteX1336" fmla="*/ 910326 w 1948239"/>
              <a:gd name="connsiteY1336" fmla="*/ 1576256 h 1667221"/>
              <a:gd name="connsiteX1337" fmla="*/ 904591 w 1948239"/>
              <a:gd name="connsiteY1337" fmla="*/ 1563462 h 1667221"/>
              <a:gd name="connsiteX1338" fmla="*/ 960500 w 1948239"/>
              <a:gd name="connsiteY1338" fmla="*/ 1556357 h 1667221"/>
              <a:gd name="connsiteX1339" fmla="*/ 1013543 w 1948239"/>
              <a:gd name="connsiteY1339" fmla="*/ 1552092 h 1667221"/>
              <a:gd name="connsiteX1340" fmla="*/ 1068020 w 1948239"/>
              <a:gd name="connsiteY1340" fmla="*/ 1546407 h 1667221"/>
              <a:gd name="connsiteX1341" fmla="*/ 1126796 w 1948239"/>
              <a:gd name="connsiteY1341" fmla="*/ 1532194 h 1667221"/>
              <a:gd name="connsiteX1342" fmla="*/ 1079488 w 1948239"/>
              <a:gd name="connsiteY1342" fmla="*/ 1552092 h 1667221"/>
              <a:gd name="connsiteX1343" fmla="*/ 1049382 w 1948239"/>
              <a:gd name="connsiteY1343" fmla="*/ 1562042 h 1667221"/>
              <a:gd name="connsiteX1344" fmla="*/ 1023578 w 1948239"/>
              <a:gd name="connsiteY1344" fmla="*/ 1569149 h 1667221"/>
              <a:gd name="connsiteX1345" fmla="*/ 989172 w 1948239"/>
              <a:gd name="connsiteY1345" fmla="*/ 1576256 h 1667221"/>
              <a:gd name="connsiteX1346" fmla="*/ 1065153 w 1948239"/>
              <a:gd name="connsiteY1346" fmla="*/ 1564885 h 1667221"/>
              <a:gd name="connsiteX1347" fmla="*/ 1098124 w 1948239"/>
              <a:gd name="connsiteY1347" fmla="*/ 1556357 h 1667221"/>
              <a:gd name="connsiteX1348" fmla="*/ 1142566 w 1948239"/>
              <a:gd name="connsiteY1348" fmla="*/ 1546407 h 1667221"/>
              <a:gd name="connsiteX1349" fmla="*/ 1106726 w 1948239"/>
              <a:gd name="connsiteY1349" fmla="*/ 1549250 h 1667221"/>
              <a:gd name="connsiteX1350" fmla="*/ 1175537 w 1948239"/>
              <a:gd name="connsiteY1350" fmla="*/ 1526508 h 1667221"/>
              <a:gd name="connsiteX1351" fmla="*/ 1222847 w 1948239"/>
              <a:gd name="connsiteY1351" fmla="*/ 1505189 h 1667221"/>
              <a:gd name="connsiteX1352" fmla="*/ 1284179 w 1948239"/>
              <a:gd name="connsiteY1352" fmla="*/ 1494378 h 1667221"/>
              <a:gd name="connsiteX1353" fmla="*/ 1281937 w 1948239"/>
              <a:gd name="connsiteY1353" fmla="*/ 1496927 h 1667221"/>
              <a:gd name="connsiteX1354" fmla="*/ 1301693 w 1948239"/>
              <a:gd name="connsiteY1354" fmla="*/ 1500925 h 1667221"/>
              <a:gd name="connsiteX1355" fmla="*/ 1280190 w 1948239"/>
              <a:gd name="connsiteY1355" fmla="*/ 1509453 h 1667221"/>
              <a:gd name="connsiteX1356" fmla="*/ 1333232 w 1948239"/>
              <a:gd name="connsiteY1356" fmla="*/ 1486711 h 1667221"/>
              <a:gd name="connsiteX1357" fmla="*/ 1312804 w 1948239"/>
              <a:gd name="connsiteY1357" fmla="*/ 1487955 h 1667221"/>
              <a:gd name="connsiteX1358" fmla="*/ 1306498 w 1948239"/>
              <a:gd name="connsiteY1358" fmla="*/ 1488997 h 1667221"/>
              <a:gd name="connsiteX1359" fmla="*/ 1320509 w 1948239"/>
              <a:gd name="connsiteY1359" fmla="*/ 1485468 h 1667221"/>
              <a:gd name="connsiteX1360" fmla="*/ 1354736 w 1948239"/>
              <a:gd name="connsiteY1360" fmla="*/ 1469656 h 1667221"/>
              <a:gd name="connsiteX1361" fmla="*/ 1326065 w 1948239"/>
              <a:gd name="connsiteY1361" fmla="*/ 1463969 h 1667221"/>
              <a:gd name="connsiteX1362" fmla="*/ 1369072 w 1948239"/>
              <a:gd name="connsiteY1362" fmla="*/ 1441229 h 1667221"/>
              <a:gd name="connsiteX1363" fmla="*/ 1375386 w 1948239"/>
              <a:gd name="connsiteY1363" fmla="*/ 1449993 h 1667221"/>
              <a:gd name="connsiteX1364" fmla="*/ 1370505 w 1948239"/>
              <a:gd name="connsiteY1364" fmla="*/ 1452599 h 1667221"/>
              <a:gd name="connsiteX1365" fmla="*/ 1378748 w 1948239"/>
              <a:gd name="connsiteY1365" fmla="*/ 1452422 h 1667221"/>
              <a:gd name="connsiteX1366" fmla="*/ 1388971 w 1948239"/>
              <a:gd name="connsiteY1366" fmla="*/ 1442811 h 1667221"/>
              <a:gd name="connsiteX1367" fmla="*/ 1389443 w 1948239"/>
              <a:gd name="connsiteY1367" fmla="*/ 1442501 h 1667221"/>
              <a:gd name="connsiteX1368" fmla="*/ 1391650 w 1948239"/>
              <a:gd name="connsiteY1368" fmla="*/ 1441051 h 1667221"/>
              <a:gd name="connsiteX1369" fmla="*/ 1396309 w 1948239"/>
              <a:gd name="connsiteY1369" fmla="*/ 1434122 h 1667221"/>
              <a:gd name="connsiteX1370" fmla="*/ 1423548 w 1948239"/>
              <a:gd name="connsiteY1370" fmla="*/ 1425595 h 1667221"/>
              <a:gd name="connsiteX1371" fmla="*/ 1450785 w 1948239"/>
              <a:gd name="connsiteY1371" fmla="*/ 1409960 h 1667221"/>
              <a:gd name="connsiteX1372" fmla="*/ 1510996 w 1948239"/>
              <a:gd name="connsiteY1372" fmla="*/ 1375847 h 1667221"/>
              <a:gd name="connsiteX1373" fmla="*/ 1510996 w 1948239"/>
              <a:gd name="connsiteY1373" fmla="*/ 1367320 h 1667221"/>
              <a:gd name="connsiteX1374" fmla="*/ 1521032 w 1948239"/>
              <a:gd name="connsiteY1374" fmla="*/ 1364477 h 1667221"/>
              <a:gd name="connsiteX1375" fmla="*/ 1546836 w 1948239"/>
              <a:gd name="connsiteY1375" fmla="*/ 1320416 h 1667221"/>
              <a:gd name="connsiteX1376" fmla="*/ 1510996 w 1948239"/>
              <a:gd name="connsiteY1376" fmla="*/ 1348842 h 1667221"/>
              <a:gd name="connsiteX1377" fmla="*/ 1515297 w 1948239"/>
              <a:gd name="connsiteY1377" fmla="*/ 1334629 h 1667221"/>
              <a:gd name="connsiteX1378" fmla="*/ 1539667 w 1948239"/>
              <a:gd name="connsiteY1378" fmla="*/ 1314731 h 1667221"/>
              <a:gd name="connsiteX1379" fmla="*/ 1558305 w 1948239"/>
              <a:gd name="connsiteY1379" fmla="*/ 1297674 h 1667221"/>
              <a:gd name="connsiteX1380" fmla="*/ 1581242 w 1948239"/>
              <a:gd name="connsiteY1380" fmla="*/ 1289146 h 1667221"/>
              <a:gd name="connsiteX1381" fmla="*/ 1574073 w 1948239"/>
              <a:gd name="connsiteY1381" fmla="*/ 1289146 h 1667221"/>
              <a:gd name="connsiteX1382" fmla="*/ 1614214 w 1948239"/>
              <a:gd name="connsiteY1382" fmla="*/ 1256456 h 1667221"/>
              <a:gd name="connsiteX1383" fmla="*/ 1637151 w 1948239"/>
              <a:gd name="connsiteY1383" fmla="*/ 1223766 h 1667221"/>
              <a:gd name="connsiteX1384" fmla="*/ 1651487 w 1948239"/>
              <a:gd name="connsiteY1384" fmla="*/ 1225187 h 1667221"/>
              <a:gd name="connsiteX1385" fmla="*/ 1660088 w 1948239"/>
              <a:gd name="connsiteY1385" fmla="*/ 1208131 h 1667221"/>
              <a:gd name="connsiteX1386" fmla="*/ 1667257 w 1948239"/>
              <a:gd name="connsiteY1386" fmla="*/ 1191074 h 1667221"/>
              <a:gd name="connsiteX1387" fmla="*/ 1693061 w 1948239"/>
              <a:gd name="connsiteY1387" fmla="*/ 1175439 h 1667221"/>
              <a:gd name="connsiteX1388" fmla="*/ 1718866 w 1948239"/>
              <a:gd name="connsiteY1388" fmla="*/ 1156963 h 1667221"/>
              <a:gd name="connsiteX1389" fmla="*/ 1714565 w 1948239"/>
              <a:gd name="connsiteY1389" fmla="*/ 1142749 h 1667221"/>
              <a:gd name="connsiteX1390" fmla="*/ 1754705 w 1948239"/>
              <a:gd name="connsiteY1390" fmla="*/ 1084474 h 1667221"/>
              <a:gd name="connsiteX1391" fmla="*/ 1777642 w 1948239"/>
              <a:gd name="connsiteY1391" fmla="*/ 1038992 h 1667221"/>
              <a:gd name="connsiteX1392" fmla="*/ 1803447 w 1948239"/>
              <a:gd name="connsiteY1392" fmla="*/ 993509 h 1667221"/>
              <a:gd name="connsiteX1393" fmla="*/ 1822084 w 1948239"/>
              <a:gd name="connsiteY1393" fmla="*/ 949448 h 1667221"/>
              <a:gd name="connsiteX1394" fmla="*/ 1813483 w 1948239"/>
              <a:gd name="connsiteY1394" fmla="*/ 943763 h 1667221"/>
              <a:gd name="connsiteX1395" fmla="*/ 1832118 w 1948239"/>
              <a:gd name="connsiteY1395" fmla="*/ 901123 h 1667221"/>
              <a:gd name="connsiteX1396" fmla="*/ 1826384 w 1948239"/>
              <a:gd name="connsiteY1396" fmla="*/ 905387 h 1667221"/>
              <a:gd name="connsiteX1397" fmla="*/ 1849321 w 1948239"/>
              <a:gd name="connsiteY1397" fmla="*/ 831479 h 1667221"/>
              <a:gd name="connsiteX1398" fmla="*/ 1855056 w 1948239"/>
              <a:gd name="connsiteY1398" fmla="*/ 795945 h 1667221"/>
              <a:gd name="connsiteX1399" fmla="*/ 1857923 w 1948239"/>
              <a:gd name="connsiteY1399" fmla="*/ 778888 h 1667221"/>
              <a:gd name="connsiteX1400" fmla="*/ 1859357 w 1948239"/>
              <a:gd name="connsiteY1400" fmla="*/ 761833 h 1667221"/>
              <a:gd name="connsiteX1401" fmla="*/ 1850756 w 1948239"/>
              <a:gd name="connsiteY1401" fmla="*/ 767518 h 1667221"/>
              <a:gd name="connsiteX1402" fmla="*/ 1843587 w 1948239"/>
              <a:gd name="connsiteY1402" fmla="*/ 790259 h 1667221"/>
              <a:gd name="connsiteX1403" fmla="*/ 1845021 w 1948239"/>
              <a:gd name="connsiteY1403" fmla="*/ 753305 h 1667221"/>
              <a:gd name="connsiteX1404" fmla="*/ 1852189 w 1948239"/>
              <a:gd name="connsiteY1404" fmla="*/ 709244 h 1667221"/>
              <a:gd name="connsiteX1405" fmla="*/ 1855056 w 1948239"/>
              <a:gd name="connsiteY1405" fmla="*/ 611172 h 1667221"/>
              <a:gd name="connsiteX1406" fmla="*/ 1850756 w 1948239"/>
              <a:gd name="connsiteY1406" fmla="*/ 616857 h 1667221"/>
              <a:gd name="connsiteX1407" fmla="*/ 1853623 w 1948239"/>
              <a:gd name="connsiteY1407" fmla="*/ 579902 h 1667221"/>
              <a:gd name="connsiteX1408" fmla="*/ 1843587 w 1948239"/>
              <a:gd name="connsiteY1408" fmla="*/ 584166 h 1667221"/>
              <a:gd name="connsiteX1409" fmla="*/ 1807748 w 1948239"/>
              <a:gd name="connsiteY1409" fmla="*/ 420714 h 1667221"/>
              <a:gd name="connsiteX1410" fmla="*/ 1793412 w 1948239"/>
              <a:gd name="connsiteY1410" fmla="*/ 433505 h 1667221"/>
              <a:gd name="connsiteX1411" fmla="*/ 1774775 w 1948239"/>
              <a:gd name="connsiteY1411" fmla="*/ 386601 h 1667221"/>
              <a:gd name="connsiteX1412" fmla="*/ 1761873 w 1948239"/>
              <a:gd name="connsiteY1412" fmla="*/ 363859 h 1667221"/>
              <a:gd name="connsiteX1413" fmla="*/ 1746103 w 1948239"/>
              <a:gd name="connsiteY1413" fmla="*/ 341119 h 1667221"/>
              <a:gd name="connsiteX1414" fmla="*/ 1728900 w 1948239"/>
              <a:gd name="connsiteY1414" fmla="*/ 318378 h 1667221"/>
              <a:gd name="connsiteX1415" fmla="*/ 1710265 w 1948239"/>
              <a:gd name="connsiteY1415" fmla="*/ 297058 h 1667221"/>
              <a:gd name="connsiteX1416" fmla="*/ 1691627 w 1948239"/>
              <a:gd name="connsiteY1416" fmla="*/ 277158 h 1667221"/>
              <a:gd name="connsiteX1417" fmla="*/ 1674423 w 1948239"/>
              <a:gd name="connsiteY1417" fmla="*/ 260101 h 1667221"/>
              <a:gd name="connsiteX1418" fmla="*/ 1672990 w 1948239"/>
              <a:gd name="connsiteY1418" fmla="*/ 260101 h 1667221"/>
              <a:gd name="connsiteX1419" fmla="*/ 1667256 w 1948239"/>
              <a:gd name="connsiteY1419" fmla="*/ 252995 h 1667221"/>
              <a:gd name="connsiteX1420" fmla="*/ 1672993 w 1948239"/>
              <a:gd name="connsiteY1420" fmla="*/ 258682 h 1667221"/>
              <a:gd name="connsiteX1421" fmla="*/ 1674424 w 1948239"/>
              <a:gd name="connsiteY1421" fmla="*/ 258682 h 1667221"/>
              <a:gd name="connsiteX1422" fmla="*/ 1655788 w 1948239"/>
              <a:gd name="connsiteY1422" fmla="*/ 235940 h 1667221"/>
              <a:gd name="connsiteX1423" fmla="*/ 1652921 w 1948239"/>
              <a:gd name="connsiteY1423" fmla="*/ 235940 h 1667221"/>
              <a:gd name="connsiteX1424" fmla="*/ 1667257 w 1948239"/>
              <a:gd name="connsiteY1424" fmla="*/ 251575 h 1667221"/>
              <a:gd name="connsiteX1425" fmla="*/ 1637151 w 1948239"/>
              <a:gd name="connsiteY1425" fmla="*/ 223149 h 1667221"/>
              <a:gd name="connsiteX1426" fmla="*/ 1611347 w 1948239"/>
              <a:gd name="connsiteY1426" fmla="*/ 196143 h 1667221"/>
              <a:gd name="connsiteX1427" fmla="*/ 1578375 w 1948239"/>
              <a:gd name="connsiteY1427" fmla="*/ 193300 h 1667221"/>
              <a:gd name="connsiteX1428" fmla="*/ 1538235 w 1948239"/>
              <a:gd name="connsiteY1428" fmla="*/ 169138 h 1667221"/>
              <a:gd name="connsiteX1429" fmla="*/ 1502394 w 1948239"/>
              <a:gd name="connsiteY1429" fmla="*/ 153503 h 1667221"/>
              <a:gd name="connsiteX1430" fmla="*/ 1473723 w 1948239"/>
              <a:gd name="connsiteY1430" fmla="*/ 136447 h 1667221"/>
              <a:gd name="connsiteX1431" fmla="*/ 1473723 w 1948239"/>
              <a:gd name="connsiteY1431" fmla="*/ 143554 h 1667221"/>
              <a:gd name="connsiteX1432" fmla="*/ 1406345 w 1948239"/>
              <a:gd name="connsiteY1432" fmla="*/ 115128 h 1667221"/>
              <a:gd name="connsiteX1433" fmla="*/ 1367638 w 1948239"/>
              <a:gd name="connsiteY1433" fmla="*/ 100914 h 1667221"/>
              <a:gd name="connsiteX1434" fmla="*/ 1327497 w 1948239"/>
              <a:gd name="connsiteY1434" fmla="*/ 88122 h 1667221"/>
              <a:gd name="connsiteX1435" fmla="*/ 1158335 w 1948239"/>
              <a:gd name="connsiteY1435" fmla="*/ 71065 h 1667221"/>
              <a:gd name="connsiteX1436" fmla="*/ 1098124 w 1948239"/>
              <a:gd name="connsiteY1436" fmla="*/ 55431 h 1667221"/>
              <a:gd name="connsiteX1437" fmla="*/ 1047949 w 1948239"/>
              <a:gd name="connsiteY1437" fmla="*/ 56853 h 1667221"/>
              <a:gd name="connsiteX1438" fmla="*/ 999208 w 1948239"/>
              <a:gd name="connsiteY1438" fmla="*/ 58274 h 1667221"/>
              <a:gd name="connsiteX1439" fmla="*/ 1050817 w 1948239"/>
              <a:gd name="connsiteY1439" fmla="*/ 68224 h 1667221"/>
              <a:gd name="connsiteX1440" fmla="*/ 993473 w 1948239"/>
              <a:gd name="connsiteY1440" fmla="*/ 83859 h 1667221"/>
              <a:gd name="connsiteX1441" fmla="*/ 1006375 w 1948239"/>
              <a:gd name="connsiteY1441" fmla="*/ 85279 h 1667221"/>
              <a:gd name="connsiteX1442" fmla="*/ 961935 w 1948239"/>
              <a:gd name="connsiteY1442" fmla="*/ 82436 h 1667221"/>
              <a:gd name="connsiteX1443" fmla="*/ 961935 w 1948239"/>
              <a:gd name="connsiteY1443" fmla="*/ 92386 h 1667221"/>
              <a:gd name="connsiteX1444" fmla="*/ 928961 w 1948239"/>
              <a:gd name="connsiteY1444" fmla="*/ 86700 h 1667221"/>
              <a:gd name="connsiteX1445" fmla="*/ 666617 w 1948239"/>
              <a:gd name="connsiteY1445" fmla="*/ 198986 h 1667221"/>
              <a:gd name="connsiteX1446" fmla="*/ 669484 w 1948239"/>
              <a:gd name="connsiteY1446" fmla="*/ 186195 h 1667221"/>
              <a:gd name="connsiteX1447" fmla="*/ 607839 w 1948239"/>
              <a:gd name="connsiteY1447" fmla="*/ 211778 h 1667221"/>
              <a:gd name="connsiteX1448" fmla="*/ 546196 w 1948239"/>
              <a:gd name="connsiteY1448" fmla="*/ 248732 h 1667221"/>
              <a:gd name="connsiteX1449" fmla="*/ 559097 w 1948239"/>
              <a:gd name="connsiteY1449" fmla="*/ 245890 h 1667221"/>
              <a:gd name="connsiteX1450" fmla="*/ 491719 w 1948239"/>
              <a:gd name="connsiteY1450" fmla="*/ 285687 h 1667221"/>
              <a:gd name="connsiteX1451" fmla="*/ 411439 w 1948239"/>
              <a:gd name="connsiteY1451" fmla="*/ 328326 h 1667221"/>
              <a:gd name="connsiteX1452" fmla="*/ 445845 w 1948239"/>
              <a:gd name="connsiteY1452" fmla="*/ 304164 h 1667221"/>
              <a:gd name="connsiteX1453" fmla="*/ 467348 w 1948239"/>
              <a:gd name="connsiteY1453" fmla="*/ 281424 h 1667221"/>
              <a:gd name="connsiteX1454" fmla="*/ 461537 w 1948239"/>
              <a:gd name="connsiteY1454" fmla="*/ 282944 h 1667221"/>
              <a:gd name="connsiteX1455" fmla="*/ 474517 w 1948239"/>
              <a:gd name="connsiteY1455" fmla="*/ 275737 h 1667221"/>
              <a:gd name="connsiteX1456" fmla="*/ 461614 w 1948239"/>
              <a:gd name="connsiteY1456" fmla="*/ 277158 h 1667221"/>
              <a:gd name="connsiteX1457" fmla="*/ 539027 w 1948239"/>
              <a:gd name="connsiteY1457" fmla="*/ 234519 h 1667221"/>
              <a:gd name="connsiteX1458" fmla="*/ 500321 w 1948239"/>
              <a:gd name="connsiteY1458" fmla="*/ 261525 h 1667221"/>
              <a:gd name="connsiteX1459" fmla="*/ 543329 w 1948239"/>
              <a:gd name="connsiteY1459" fmla="*/ 238783 h 1667221"/>
              <a:gd name="connsiteX1460" fmla="*/ 583469 w 1948239"/>
              <a:gd name="connsiteY1460" fmla="*/ 213199 h 1667221"/>
              <a:gd name="connsiteX1461" fmla="*/ 572000 w 1948239"/>
              <a:gd name="connsiteY1461" fmla="*/ 196143 h 1667221"/>
              <a:gd name="connsiteX1462" fmla="*/ 627909 w 1948239"/>
              <a:gd name="connsiteY1462" fmla="*/ 170560 h 1667221"/>
              <a:gd name="connsiteX1463" fmla="*/ 649414 w 1948239"/>
              <a:gd name="connsiteY1463" fmla="*/ 169138 h 1667221"/>
              <a:gd name="connsiteX1464" fmla="*/ 688120 w 1948239"/>
              <a:gd name="connsiteY1464" fmla="*/ 160610 h 1667221"/>
              <a:gd name="connsiteX1465" fmla="*/ 678085 w 1948239"/>
              <a:gd name="connsiteY1465" fmla="*/ 170560 h 1667221"/>
              <a:gd name="connsiteX1466" fmla="*/ 711057 w 1948239"/>
              <a:gd name="connsiteY1466" fmla="*/ 162031 h 1667221"/>
              <a:gd name="connsiteX1467" fmla="*/ 748330 w 1948239"/>
              <a:gd name="connsiteY1467" fmla="*/ 143554 h 1667221"/>
              <a:gd name="connsiteX1468" fmla="*/ 706757 w 1948239"/>
              <a:gd name="connsiteY1468" fmla="*/ 149239 h 1667221"/>
              <a:gd name="connsiteX1469" fmla="*/ 771267 w 1948239"/>
              <a:gd name="connsiteY1469" fmla="*/ 127920 h 1667221"/>
              <a:gd name="connsiteX1470" fmla="*/ 658015 w 1948239"/>
              <a:gd name="connsiteY1470" fmla="*/ 163453 h 1667221"/>
              <a:gd name="connsiteX1471" fmla="*/ 652281 w 1948239"/>
              <a:gd name="connsiteY1471" fmla="*/ 153503 h 1667221"/>
              <a:gd name="connsiteX1472" fmla="*/ 822876 w 1948239"/>
              <a:gd name="connsiteY1472" fmla="*/ 95229 h 1667221"/>
              <a:gd name="connsiteX1473" fmla="*/ 994906 w 1948239"/>
              <a:gd name="connsiteY1473" fmla="*/ 51167 h 1667221"/>
              <a:gd name="connsiteX1474" fmla="*/ 982005 w 1948239"/>
              <a:gd name="connsiteY1474" fmla="*/ 45482 h 1667221"/>
              <a:gd name="connsiteX1475" fmla="*/ 1003508 w 1948239"/>
              <a:gd name="connsiteY1475" fmla="*/ 32691 h 1667221"/>
              <a:gd name="connsiteX1476" fmla="*/ 1080921 w 1948239"/>
              <a:gd name="connsiteY1476" fmla="*/ 27004 h 1667221"/>
              <a:gd name="connsiteX1477" fmla="*/ 1055117 w 1948239"/>
              <a:gd name="connsiteY1477" fmla="*/ 18477 h 1667221"/>
              <a:gd name="connsiteX1478" fmla="*/ 1039348 w 1948239"/>
              <a:gd name="connsiteY1478" fmla="*/ 12792 h 1667221"/>
              <a:gd name="connsiteX1479" fmla="*/ 1089523 w 1948239"/>
              <a:gd name="connsiteY1479" fmla="*/ 12792 h 1667221"/>
              <a:gd name="connsiteX1480" fmla="*/ 1145433 w 1948239"/>
              <a:gd name="connsiteY1480" fmla="*/ 17056 h 1667221"/>
              <a:gd name="connsiteX1481" fmla="*/ 1174105 w 1948239"/>
              <a:gd name="connsiteY1481" fmla="*/ 19899 h 1667221"/>
              <a:gd name="connsiteX1482" fmla="*/ 1204209 w 1948239"/>
              <a:gd name="connsiteY1482" fmla="*/ 24163 h 1667221"/>
              <a:gd name="connsiteX1483" fmla="*/ 1234315 w 1948239"/>
              <a:gd name="connsiteY1483" fmla="*/ 27004 h 1667221"/>
              <a:gd name="connsiteX1484" fmla="*/ 1264420 w 1948239"/>
              <a:gd name="connsiteY1484" fmla="*/ 29847 h 1667221"/>
              <a:gd name="connsiteX1485" fmla="*/ 1238615 w 1948239"/>
              <a:gd name="connsiteY1485" fmla="*/ 18477 h 1667221"/>
              <a:gd name="connsiteX1486" fmla="*/ 1278755 w 1948239"/>
              <a:gd name="connsiteY1486" fmla="*/ 29847 h 1667221"/>
              <a:gd name="connsiteX1487" fmla="*/ 1298826 w 1948239"/>
              <a:gd name="connsiteY1487" fmla="*/ 36954 h 1667221"/>
              <a:gd name="connsiteX1488" fmla="*/ 1318896 w 1948239"/>
              <a:gd name="connsiteY1488" fmla="*/ 45482 h 1667221"/>
              <a:gd name="connsiteX1489" fmla="*/ 1356169 w 1948239"/>
              <a:gd name="connsiteY1489" fmla="*/ 56853 h 1667221"/>
              <a:gd name="connsiteX1490" fmla="*/ 1387708 w 1948239"/>
              <a:gd name="connsiteY1490" fmla="*/ 59696 h 1667221"/>
              <a:gd name="connsiteX1491" fmla="*/ 1351869 w 1948239"/>
              <a:gd name="connsiteY1491" fmla="*/ 39797 h 1667221"/>
              <a:gd name="connsiteX1492" fmla="*/ 1313161 w 1948239"/>
              <a:gd name="connsiteY1492" fmla="*/ 21320 h 1667221"/>
              <a:gd name="connsiteX1493" fmla="*/ 1343267 w 1948239"/>
              <a:gd name="connsiteY1493" fmla="*/ 22740 h 1667221"/>
              <a:gd name="connsiteX1494" fmla="*/ 1250083 w 1948239"/>
              <a:gd name="connsiteY1494" fmla="*/ 0 h 1667221"/>
              <a:gd name="connsiteX1495" fmla="*/ 1295958 w 1948239"/>
              <a:gd name="connsiteY1495" fmla="*/ 15634 h 1667221"/>
              <a:gd name="connsiteX1496" fmla="*/ 1250083 w 1948239"/>
              <a:gd name="connsiteY1496" fmla="*/ 0 h 166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Lst>
            <a:rect l="l" t="t" r="r" b="b"/>
            <a:pathLst>
              <a:path w="1948239" h="1667221">
                <a:moveTo>
                  <a:pt x="560145" y="1648531"/>
                </a:moveTo>
                <a:lnTo>
                  <a:pt x="582677" y="1650706"/>
                </a:lnTo>
                <a:lnTo>
                  <a:pt x="575942" y="1650697"/>
                </a:lnTo>
                <a:close/>
                <a:moveTo>
                  <a:pt x="547629" y="1647322"/>
                </a:moveTo>
                <a:cubicBezTo>
                  <a:pt x="549063" y="1646966"/>
                  <a:pt x="553094" y="1647499"/>
                  <a:pt x="558291" y="1648276"/>
                </a:cubicBezTo>
                <a:lnTo>
                  <a:pt x="560145" y="1648531"/>
                </a:lnTo>
                <a:close/>
                <a:moveTo>
                  <a:pt x="1035048" y="1645899"/>
                </a:moveTo>
                <a:cubicBezTo>
                  <a:pt x="1029313" y="1655848"/>
                  <a:pt x="1016410" y="1655848"/>
                  <a:pt x="1002074" y="1655848"/>
                </a:cubicBezTo>
                <a:cubicBezTo>
                  <a:pt x="987738" y="1655848"/>
                  <a:pt x="970535" y="1657270"/>
                  <a:pt x="959066" y="1665798"/>
                </a:cubicBezTo>
                <a:cubicBezTo>
                  <a:pt x="951899" y="1654427"/>
                  <a:pt x="1014977" y="1653006"/>
                  <a:pt x="1035048" y="1645899"/>
                </a:cubicBezTo>
                <a:close/>
                <a:moveTo>
                  <a:pt x="1139699" y="1628844"/>
                </a:moveTo>
                <a:lnTo>
                  <a:pt x="1137849" y="1630679"/>
                </a:lnTo>
                <a:lnTo>
                  <a:pt x="1135061" y="1629244"/>
                </a:lnTo>
                <a:close/>
                <a:moveTo>
                  <a:pt x="1057984" y="1590468"/>
                </a:moveTo>
                <a:cubicBezTo>
                  <a:pt x="1070887" y="1607525"/>
                  <a:pt x="1017843" y="1600418"/>
                  <a:pt x="1000641" y="1600418"/>
                </a:cubicBezTo>
                <a:cubicBezTo>
                  <a:pt x="1022145" y="1601839"/>
                  <a:pt x="1053684" y="1614630"/>
                  <a:pt x="1090957" y="1596154"/>
                </a:cubicBezTo>
                <a:cubicBezTo>
                  <a:pt x="1080921" y="1597575"/>
                  <a:pt x="1069453" y="1597575"/>
                  <a:pt x="1059418" y="1597575"/>
                </a:cubicBezTo>
                <a:lnTo>
                  <a:pt x="1066585" y="1596154"/>
                </a:lnTo>
                <a:close/>
                <a:moveTo>
                  <a:pt x="642245" y="1576256"/>
                </a:moveTo>
                <a:cubicBezTo>
                  <a:pt x="645112" y="1583361"/>
                  <a:pt x="679518" y="1586204"/>
                  <a:pt x="666617" y="1591890"/>
                </a:cubicBezTo>
                <a:lnTo>
                  <a:pt x="650846" y="1590468"/>
                </a:lnTo>
                <a:cubicBezTo>
                  <a:pt x="673784" y="1591890"/>
                  <a:pt x="660882" y="1608946"/>
                  <a:pt x="695288" y="1606103"/>
                </a:cubicBezTo>
                <a:cubicBezTo>
                  <a:pt x="688120" y="1604682"/>
                  <a:pt x="682385" y="1604682"/>
                  <a:pt x="675218" y="1603261"/>
                </a:cubicBezTo>
                <a:cubicBezTo>
                  <a:pt x="699588" y="1603261"/>
                  <a:pt x="645112" y="1586204"/>
                  <a:pt x="683820" y="1587625"/>
                </a:cubicBezTo>
                <a:cubicBezTo>
                  <a:pt x="699588" y="1589047"/>
                  <a:pt x="660882" y="1576256"/>
                  <a:pt x="642245" y="1576256"/>
                </a:cubicBezTo>
                <a:close/>
                <a:moveTo>
                  <a:pt x="718987" y="1574456"/>
                </a:moveTo>
                <a:cubicBezTo>
                  <a:pt x="714014" y="1574300"/>
                  <a:pt x="708548" y="1575189"/>
                  <a:pt x="702455" y="1577676"/>
                </a:cubicBezTo>
                <a:cubicBezTo>
                  <a:pt x="719658" y="1593311"/>
                  <a:pt x="731127" y="1580519"/>
                  <a:pt x="754064" y="1589047"/>
                </a:cubicBezTo>
                <a:cubicBezTo>
                  <a:pt x="744388" y="1584782"/>
                  <a:pt x="733905" y="1574922"/>
                  <a:pt x="718987" y="1574456"/>
                </a:cubicBezTo>
                <a:close/>
                <a:moveTo>
                  <a:pt x="381333" y="1556357"/>
                </a:moveTo>
                <a:cubicBezTo>
                  <a:pt x="388502"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7" y="1489287"/>
                </a:moveTo>
                <a:cubicBezTo>
                  <a:pt x="288868" y="1489909"/>
                  <a:pt x="288151" y="1491686"/>
                  <a:pt x="288151" y="1495239"/>
                </a:cubicBezTo>
                <a:cubicBezTo>
                  <a:pt x="292451" y="1499503"/>
                  <a:pt x="332591" y="1522244"/>
                  <a:pt x="329724" y="1529351"/>
                </a:cubicBezTo>
                <a:lnTo>
                  <a:pt x="346927" y="1525088"/>
                </a:lnTo>
                <a:cubicBezTo>
                  <a:pt x="323990" y="1516560"/>
                  <a:pt x="309654" y="1495239"/>
                  <a:pt x="319690" y="1498082"/>
                </a:cubicBezTo>
                <a:cubicBezTo>
                  <a:pt x="304637" y="1495950"/>
                  <a:pt x="294423" y="1487422"/>
                  <a:pt x="290257" y="1489287"/>
                </a:cubicBezTo>
                <a:close/>
                <a:moveTo>
                  <a:pt x="1306498" y="1488997"/>
                </a:moveTo>
                <a:lnTo>
                  <a:pt x="1287357" y="1493818"/>
                </a:lnTo>
                <a:lnTo>
                  <a:pt x="1284179" y="1494378"/>
                </a:lnTo>
                <a:lnTo>
                  <a:pt x="1285924" y="1492396"/>
                </a:lnTo>
                <a:close/>
                <a:moveTo>
                  <a:pt x="1437884" y="1485290"/>
                </a:moveTo>
                <a:cubicBezTo>
                  <a:pt x="1430715" y="1488132"/>
                  <a:pt x="1416379"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1" y="1442811"/>
                </a:lnTo>
                <a:lnTo>
                  <a:pt x="1376239" y="1451178"/>
                </a:lnTo>
                <a:lnTo>
                  <a:pt x="1375386" y="1449993"/>
                </a:lnTo>
                <a:close/>
                <a:moveTo>
                  <a:pt x="1493793" y="1441229"/>
                </a:moveTo>
                <a:cubicBezTo>
                  <a:pt x="1485191" y="1442650"/>
                  <a:pt x="1476590" y="1454021"/>
                  <a:pt x="1467988" y="1455442"/>
                </a:cubicBezTo>
                <a:cubicBezTo>
                  <a:pt x="1463688" y="1448335"/>
                  <a:pt x="1460821" y="1452599"/>
                  <a:pt x="1447918" y="1461128"/>
                </a:cubicBezTo>
                <a:cubicBezTo>
                  <a:pt x="1445051" y="1462549"/>
                  <a:pt x="1440751" y="1463969"/>
                  <a:pt x="1435017" y="1468233"/>
                </a:cubicBezTo>
                <a:cubicBezTo>
                  <a:pt x="1440751" y="1466813"/>
                  <a:pt x="1445051" y="1463969"/>
                  <a:pt x="1449353" y="1461128"/>
                </a:cubicBezTo>
                <a:cubicBezTo>
                  <a:pt x="1466555" y="1452599"/>
                  <a:pt x="1470855" y="1463969"/>
                  <a:pt x="1493793" y="1441229"/>
                </a:cubicBezTo>
                <a:close/>
                <a:moveTo>
                  <a:pt x="1386812" y="1428968"/>
                </a:moveTo>
                <a:cubicBezTo>
                  <a:pt x="1390216" y="1429146"/>
                  <a:pt x="1392008" y="1430567"/>
                  <a:pt x="1392008" y="1432699"/>
                </a:cubicBezTo>
                <a:cubicBezTo>
                  <a:pt x="1384841" y="1434122"/>
                  <a:pt x="1377672" y="1434122"/>
                  <a:pt x="1371938" y="1432699"/>
                </a:cubicBezTo>
                <a:cubicBezTo>
                  <a:pt x="1378390" y="1429857"/>
                  <a:pt x="1383407" y="1428791"/>
                  <a:pt x="1386812" y="1428968"/>
                </a:cubicBezTo>
                <a:close/>
                <a:moveTo>
                  <a:pt x="1629984" y="1402852"/>
                </a:moveTo>
                <a:lnTo>
                  <a:pt x="1624252" y="1405694"/>
                </a:lnTo>
                <a:lnTo>
                  <a:pt x="1627116" y="1404273"/>
                </a:lnTo>
                <a:cubicBezTo>
                  <a:pt x="1628549" y="1404273"/>
                  <a:pt x="1628549" y="1402852"/>
                  <a:pt x="1629984" y="1402852"/>
                </a:cubicBezTo>
                <a:close/>
                <a:moveTo>
                  <a:pt x="1506695" y="1361633"/>
                </a:moveTo>
                <a:lnTo>
                  <a:pt x="1506695" y="1367318"/>
                </a:lnTo>
                <a:cubicBezTo>
                  <a:pt x="1500960" y="1368740"/>
                  <a:pt x="1498093" y="1368740"/>
                  <a:pt x="1506695" y="1361633"/>
                </a:cubicBezTo>
                <a:close/>
                <a:moveTo>
                  <a:pt x="78422" y="1263629"/>
                </a:moveTo>
                <a:cubicBezTo>
                  <a:pt x="77504" y="1263207"/>
                  <a:pt x="76698" y="1263917"/>
                  <a:pt x="75981" y="1266404"/>
                </a:cubicBezTo>
                <a:cubicBezTo>
                  <a:pt x="81715" y="1277775"/>
                  <a:pt x="84582" y="1291989"/>
                  <a:pt x="90316" y="1304781"/>
                </a:cubicBezTo>
                <a:cubicBezTo>
                  <a:pt x="94616" y="1316152"/>
                  <a:pt x="100351" y="1326100"/>
                  <a:pt x="110387" y="1326100"/>
                </a:cubicBezTo>
                <a:lnTo>
                  <a:pt x="100351" y="1303360"/>
                </a:lnTo>
                <a:lnTo>
                  <a:pt x="94616" y="1291989"/>
                </a:lnTo>
                <a:lnTo>
                  <a:pt x="90316" y="1280618"/>
                </a:lnTo>
                <a:cubicBezTo>
                  <a:pt x="84940" y="1276354"/>
                  <a:pt x="81177" y="1264895"/>
                  <a:pt x="78422" y="1263629"/>
                </a:cubicBezTo>
                <a:close/>
                <a:moveTo>
                  <a:pt x="22938" y="1131378"/>
                </a:moveTo>
                <a:cubicBezTo>
                  <a:pt x="25805" y="1152697"/>
                  <a:pt x="27238" y="1172596"/>
                  <a:pt x="31539" y="1193917"/>
                </a:cubicBezTo>
                <a:cubicBezTo>
                  <a:pt x="24372" y="1169754"/>
                  <a:pt x="24372" y="1166911"/>
                  <a:pt x="24372" y="1162647"/>
                </a:cubicBezTo>
                <a:cubicBezTo>
                  <a:pt x="24372" y="1158384"/>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3"/>
                  <a:pt x="759799" y="1125693"/>
                  <a:pt x="759799" y="1125693"/>
                </a:cubicBezTo>
                <a:lnTo>
                  <a:pt x="748331" y="1128536"/>
                </a:lnTo>
                <a:lnTo>
                  <a:pt x="746896" y="1128536"/>
                </a:lnTo>
                <a:lnTo>
                  <a:pt x="745781" y="1134856"/>
                </a:lnTo>
                <a:lnTo>
                  <a:pt x="745642" y="1135643"/>
                </a:lnTo>
                <a:cubicBezTo>
                  <a:pt x="746538" y="1137775"/>
                  <a:pt x="748330" y="1139906"/>
                  <a:pt x="749763" y="1142749"/>
                </a:cubicBezTo>
                <a:cubicBezTo>
                  <a:pt x="748331" y="1142749"/>
                  <a:pt x="749763" y="1141328"/>
                  <a:pt x="749763"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3"/>
                  <a:pt x="762666"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lnTo>
                  <a:pt x="711056" y="1128536"/>
                </a:lnTo>
                <a:close/>
                <a:moveTo>
                  <a:pt x="94616" y="1111480"/>
                </a:moveTo>
                <a:cubicBezTo>
                  <a:pt x="93184" y="1125694"/>
                  <a:pt x="91749" y="1128537"/>
                  <a:pt x="101785" y="1149856"/>
                </a:cubicBezTo>
                <a:cubicBezTo>
                  <a:pt x="101785" y="1134221"/>
                  <a:pt x="98918" y="1115744"/>
                  <a:pt x="94616" y="1111480"/>
                </a:cubicBezTo>
                <a:close/>
                <a:moveTo>
                  <a:pt x="787396" y="1107039"/>
                </a:moveTo>
                <a:lnTo>
                  <a:pt x="787685" y="1107095"/>
                </a:lnTo>
                <a:lnTo>
                  <a:pt x="787574" y="1107216"/>
                </a:lnTo>
                <a:cubicBezTo>
                  <a:pt x="783811" y="1107571"/>
                  <a:pt x="779869" y="1107216"/>
                  <a:pt x="781302" y="1108638"/>
                </a:cubicBezTo>
                <a:cubicBezTo>
                  <a:pt x="783453" y="1108638"/>
                  <a:pt x="785245" y="1107572"/>
                  <a:pt x="787396" y="1107039"/>
                </a:cubicBezTo>
                <a:close/>
                <a:moveTo>
                  <a:pt x="736862" y="1098688"/>
                </a:moveTo>
                <a:cubicBezTo>
                  <a:pt x="735427" y="1102951"/>
                  <a:pt x="736862" y="1111479"/>
                  <a:pt x="732560" y="1118586"/>
                </a:cubicBezTo>
                <a:cubicBezTo>
                  <a:pt x="731126" y="1117165"/>
                  <a:pt x="726826" y="1112901"/>
                  <a:pt x="726826" y="1107215"/>
                </a:cubicBezTo>
                <a:cubicBezTo>
                  <a:pt x="726826" y="1101531"/>
                  <a:pt x="729693" y="1097267"/>
                  <a:pt x="736862" y="1098688"/>
                </a:cubicBezTo>
                <a:close/>
                <a:moveTo>
                  <a:pt x="799940" y="1080212"/>
                </a:moveTo>
                <a:lnTo>
                  <a:pt x="797072" y="1084475"/>
                </a:lnTo>
                <a:lnTo>
                  <a:pt x="807107" y="1087317"/>
                </a:lnTo>
                <a:close/>
                <a:moveTo>
                  <a:pt x="766786" y="1077545"/>
                </a:moveTo>
                <a:cubicBezTo>
                  <a:pt x="770549" y="1078078"/>
                  <a:pt x="774850" y="1079499"/>
                  <a:pt x="779867" y="1080209"/>
                </a:cubicBezTo>
                <a:cubicBezTo>
                  <a:pt x="772700" y="1078789"/>
                  <a:pt x="772700" y="1085896"/>
                  <a:pt x="772700" y="1085896"/>
                </a:cubicBezTo>
                <a:cubicBezTo>
                  <a:pt x="772700" y="1073102"/>
                  <a:pt x="761230" y="1083052"/>
                  <a:pt x="756930" y="1080209"/>
                </a:cubicBezTo>
                <a:cubicBezTo>
                  <a:pt x="759797" y="1077367"/>
                  <a:pt x="763023" y="1077012"/>
                  <a:pt x="766786" y="1077545"/>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3" y="1041835"/>
                  <a:pt x="1632850" y="1036149"/>
                  <a:pt x="1627116" y="1027621"/>
                </a:cubicBezTo>
                <a:close/>
                <a:moveTo>
                  <a:pt x="1580704" y="1027620"/>
                </a:moveTo>
                <a:cubicBezTo>
                  <a:pt x="1581959" y="1026910"/>
                  <a:pt x="1582676" y="1026910"/>
                  <a:pt x="1582676" y="1030462"/>
                </a:cubicBezTo>
                <a:cubicBezTo>
                  <a:pt x="1582676" y="1041833"/>
                  <a:pt x="1578374" y="1030462"/>
                  <a:pt x="1575507" y="1029042"/>
                </a:cubicBezTo>
                <a:cubicBezTo>
                  <a:pt x="1577657" y="1029752"/>
                  <a:pt x="1579449" y="1028331"/>
                  <a:pt x="1580704" y="1027620"/>
                </a:cubicBezTo>
                <a:close/>
                <a:moveTo>
                  <a:pt x="822877" y="1024780"/>
                </a:moveTo>
                <a:lnTo>
                  <a:pt x="824310" y="1030464"/>
                </a:lnTo>
                <a:lnTo>
                  <a:pt x="827177" y="1029044"/>
                </a:lnTo>
                <a:close/>
                <a:moveTo>
                  <a:pt x="1625683" y="1014829"/>
                </a:moveTo>
                <a:lnTo>
                  <a:pt x="1631417" y="1016250"/>
                </a:lnTo>
                <a:lnTo>
                  <a:pt x="1628550" y="1021936"/>
                </a:lnTo>
                <a:close/>
                <a:moveTo>
                  <a:pt x="1577119" y="1012873"/>
                </a:moveTo>
                <a:cubicBezTo>
                  <a:pt x="1579090" y="1013051"/>
                  <a:pt x="1581241" y="1014117"/>
                  <a:pt x="1584108" y="1017670"/>
                </a:cubicBezTo>
                <a:cubicBezTo>
                  <a:pt x="1578373" y="1017670"/>
                  <a:pt x="1574072" y="1016249"/>
                  <a:pt x="1571205" y="1013406"/>
                </a:cubicBezTo>
                <a:cubicBezTo>
                  <a:pt x="1573356" y="1013406"/>
                  <a:pt x="1575147" y="1012696"/>
                  <a:pt x="1577119" y="1012873"/>
                </a:cubicBezTo>
                <a:close/>
                <a:moveTo>
                  <a:pt x="1632850" y="1002038"/>
                </a:moveTo>
                <a:lnTo>
                  <a:pt x="1641452" y="1010566"/>
                </a:lnTo>
                <a:cubicBezTo>
                  <a:pt x="1634283" y="1011987"/>
                  <a:pt x="1638584" y="1004881"/>
                  <a:pt x="1632850" y="1002038"/>
                </a:cubicBezTo>
                <a:close/>
                <a:moveTo>
                  <a:pt x="800835" y="993864"/>
                </a:moveTo>
                <a:lnTo>
                  <a:pt x="809974" y="996351"/>
                </a:lnTo>
                <a:lnTo>
                  <a:pt x="809975" y="996351"/>
                </a:lnTo>
                <a:cubicBezTo>
                  <a:pt x="805673" y="996351"/>
                  <a:pt x="799938" y="997772"/>
                  <a:pt x="797071" y="997772"/>
                </a:cubicBezTo>
                <a:cubicBezTo>
                  <a:pt x="796355" y="994219"/>
                  <a:pt x="798147" y="993509"/>
                  <a:pt x="800835" y="993864"/>
                </a:cubicBezTo>
                <a:close/>
                <a:moveTo>
                  <a:pt x="1500961" y="979296"/>
                </a:moveTo>
                <a:cubicBezTo>
                  <a:pt x="1502395" y="986403"/>
                  <a:pt x="1510997" y="986403"/>
                  <a:pt x="1510997" y="986403"/>
                </a:cubicBezTo>
                <a:cubicBezTo>
                  <a:pt x="1492360" y="984981"/>
                  <a:pt x="1509562" y="999194"/>
                  <a:pt x="1508129" y="1003458"/>
                </a:cubicBezTo>
                <a:cubicBezTo>
                  <a:pt x="1499528" y="997774"/>
                  <a:pt x="1502395" y="990667"/>
                  <a:pt x="1500961" y="979296"/>
                </a:cubicBezTo>
                <a:close/>
                <a:moveTo>
                  <a:pt x="851549" y="970769"/>
                </a:moveTo>
                <a:cubicBezTo>
                  <a:pt x="854416" y="977876"/>
                  <a:pt x="851549" y="990667"/>
                  <a:pt x="847247" y="994931"/>
                </a:cubicBezTo>
                <a:cubicBezTo>
                  <a:pt x="851549" y="1000616"/>
                  <a:pt x="863017" y="997774"/>
                  <a:pt x="865884" y="996352"/>
                </a:cubicBezTo>
                <a:cubicBezTo>
                  <a:pt x="835778" y="983560"/>
                  <a:pt x="871619" y="989246"/>
                  <a:pt x="864450" y="979296"/>
                </a:cubicBezTo>
                <a:cubicBezTo>
                  <a:pt x="861583" y="977876"/>
                  <a:pt x="860150" y="982139"/>
                  <a:pt x="855849" y="980717"/>
                </a:cubicBezTo>
                <a:cubicBezTo>
                  <a:pt x="852981" y="977876"/>
                  <a:pt x="854416" y="975032"/>
                  <a:pt x="857283" y="973612"/>
                </a:cubicBezTo>
                <a:cubicBezTo>
                  <a:pt x="855849" y="973612"/>
                  <a:pt x="852981" y="972189"/>
                  <a:pt x="851549" y="970769"/>
                </a:cubicBezTo>
                <a:close/>
                <a:moveTo>
                  <a:pt x="907458" y="956554"/>
                </a:moveTo>
                <a:lnTo>
                  <a:pt x="907458" y="957975"/>
                </a:lnTo>
                <a:lnTo>
                  <a:pt x="906025" y="957975"/>
                </a:lnTo>
                <a:close/>
                <a:moveTo>
                  <a:pt x="1469422" y="953711"/>
                </a:moveTo>
                <a:cubicBezTo>
                  <a:pt x="1478023" y="950868"/>
                  <a:pt x="1478023" y="963661"/>
                  <a:pt x="1482323" y="967925"/>
                </a:cubicBezTo>
                <a:cubicBezTo>
                  <a:pt x="1478023" y="966502"/>
                  <a:pt x="1475156" y="963661"/>
                  <a:pt x="1473722" y="970766"/>
                </a:cubicBezTo>
                <a:cubicBezTo>
                  <a:pt x="1467987" y="967925"/>
                  <a:pt x="1469422" y="959397"/>
                  <a:pt x="1469422" y="953711"/>
                </a:cubicBezTo>
                <a:close/>
                <a:moveTo>
                  <a:pt x="1917416" y="950158"/>
                </a:moveTo>
                <a:cubicBezTo>
                  <a:pt x="1919208" y="949447"/>
                  <a:pt x="1921000" y="949447"/>
                  <a:pt x="1922434" y="950868"/>
                </a:cubicBezTo>
                <a:lnTo>
                  <a:pt x="1912398" y="953711"/>
                </a:lnTo>
                <a:cubicBezTo>
                  <a:pt x="1913832" y="952290"/>
                  <a:pt x="1915623" y="950868"/>
                  <a:pt x="1917416" y="950158"/>
                </a:cubicBezTo>
                <a:close/>
                <a:moveTo>
                  <a:pt x="1499528" y="948027"/>
                </a:moveTo>
                <a:lnTo>
                  <a:pt x="1492359" y="955134"/>
                </a:lnTo>
                <a:lnTo>
                  <a:pt x="1499528" y="959398"/>
                </a:lnTo>
                <a:close/>
                <a:moveTo>
                  <a:pt x="1379107" y="942342"/>
                </a:moveTo>
                <a:cubicBezTo>
                  <a:pt x="1380540" y="948027"/>
                  <a:pt x="1383407" y="953713"/>
                  <a:pt x="1384842" y="956556"/>
                </a:cubicBezTo>
                <a:cubicBezTo>
                  <a:pt x="1374806" y="956556"/>
                  <a:pt x="1377673" y="948027"/>
                  <a:pt x="1379107" y="942342"/>
                </a:cubicBezTo>
                <a:close/>
                <a:moveTo>
                  <a:pt x="1287177" y="930616"/>
                </a:moveTo>
                <a:cubicBezTo>
                  <a:pt x="1288790" y="930616"/>
                  <a:pt x="1290939" y="930971"/>
                  <a:pt x="1291656" y="930971"/>
                </a:cubicBezTo>
                <a:cubicBezTo>
                  <a:pt x="1293091" y="932392"/>
                  <a:pt x="1295958" y="932392"/>
                  <a:pt x="1294525" y="936658"/>
                </a:cubicBezTo>
                <a:lnTo>
                  <a:pt x="1285922" y="932392"/>
                </a:lnTo>
                <a:cubicBezTo>
                  <a:pt x="1284489" y="930971"/>
                  <a:pt x="1285564" y="930616"/>
                  <a:pt x="1287177" y="930616"/>
                </a:cubicBezTo>
                <a:close/>
                <a:moveTo>
                  <a:pt x="815708" y="929549"/>
                </a:moveTo>
                <a:cubicBezTo>
                  <a:pt x="820010" y="928128"/>
                  <a:pt x="818575" y="933813"/>
                  <a:pt x="818575" y="935235"/>
                </a:cubicBezTo>
                <a:cubicBezTo>
                  <a:pt x="817141" y="935235"/>
                  <a:pt x="815708" y="936656"/>
                  <a:pt x="812841" y="935235"/>
                </a:cubicBezTo>
                <a:close/>
                <a:moveTo>
                  <a:pt x="915163" y="926707"/>
                </a:moveTo>
                <a:cubicBezTo>
                  <a:pt x="914267" y="925997"/>
                  <a:pt x="913909" y="926707"/>
                  <a:pt x="914626" y="930971"/>
                </a:cubicBezTo>
                <a:lnTo>
                  <a:pt x="918926" y="930971"/>
                </a:lnTo>
                <a:cubicBezTo>
                  <a:pt x="917493" y="929550"/>
                  <a:pt x="916059" y="927418"/>
                  <a:pt x="915163" y="926707"/>
                </a:cubicBezTo>
                <a:close/>
                <a:moveTo>
                  <a:pt x="1414946" y="925285"/>
                </a:moveTo>
                <a:lnTo>
                  <a:pt x="1412079" y="929549"/>
                </a:lnTo>
                <a:lnTo>
                  <a:pt x="1419247" y="928128"/>
                </a:lnTo>
                <a:close/>
                <a:moveTo>
                  <a:pt x="1475156" y="913916"/>
                </a:moveTo>
                <a:cubicBezTo>
                  <a:pt x="1476591" y="915337"/>
                  <a:pt x="1475156" y="915337"/>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4"/>
                </a:moveTo>
                <a:cubicBezTo>
                  <a:pt x="913192" y="911073"/>
                  <a:pt x="910325" y="921021"/>
                  <a:pt x="908892" y="923864"/>
                </a:cubicBezTo>
                <a:cubicBezTo>
                  <a:pt x="913192" y="923864"/>
                  <a:pt x="918926" y="916757"/>
                  <a:pt x="913192" y="912494"/>
                </a:cubicBezTo>
                <a:close/>
                <a:moveTo>
                  <a:pt x="1227148" y="895438"/>
                </a:moveTo>
                <a:lnTo>
                  <a:pt x="1225713" y="911073"/>
                </a:lnTo>
                <a:cubicBezTo>
                  <a:pt x="1221412" y="905387"/>
                  <a:pt x="1225713" y="894017"/>
                  <a:pt x="1227148" y="895438"/>
                </a:cubicBezTo>
                <a:close/>
                <a:moveTo>
                  <a:pt x="888822" y="895438"/>
                </a:moveTo>
                <a:cubicBezTo>
                  <a:pt x="891689" y="896859"/>
                  <a:pt x="893122" y="901123"/>
                  <a:pt x="900290"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5" y="886909"/>
                  <a:pt x="848682" y="892595"/>
                  <a:pt x="848682" y="892595"/>
                </a:cubicBezTo>
                <a:close/>
                <a:moveTo>
                  <a:pt x="876636" y="883357"/>
                </a:moveTo>
                <a:cubicBezTo>
                  <a:pt x="872694" y="884423"/>
                  <a:pt x="870186" y="886910"/>
                  <a:pt x="871619" y="891174"/>
                </a:cubicBezTo>
                <a:lnTo>
                  <a:pt x="890255" y="888331"/>
                </a:lnTo>
                <a:lnTo>
                  <a:pt x="881653" y="888331"/>
                </a:lnTo>
                <a:lnTo>
                  <a:pt x="890255" y="884067"/>
                </a:lnTo>
                <a:cubicBezTo>
                  <a:pt x="885954" y="882646"/>
                  <a:pt x="880578" y="882290"/>
                  <a:pt x="876636" y="883357"/>
                </a:cubicBezTo>
                <a:close/>
                <a:moveTo>
                  <a:pt x="1364771" y="881224"/>
                </a:moveTo>
                <a:cubicBezTo>
                  <a:pt x="1356170" y="913916"/>
                  <a:pt x="1353303" y="875540"/>
                  <a:pt x="1341834" y="882646"/>
                </a:cubicBezTo>
                <a:cubicBezTo>
                  <a:pt x="1343267" y="886910"/>
                  <a:pt x="1347568" y="888331"/>
                  <a:pt x="1347568" y="892595"/>
                </a:cubicBezTo>
                <a:cubicBezTo>
                  <a:pt x="1343267" y="894017"/>
                  <a:pt x="1338967" y="892595"/>
                  <a:pt x="1336099" y="889752"/>
                </a:cubicBezTo>
                <a:cubicBezTo>
                  <a:pt x="1334665" y="892595"/>
                  <a:pt x="1334665" y="895438"/>
                  <a:pt x="1333232" y="896859"/>
                </a:cubicBezTo>
                <a:cubicBezTo>
                  <a:pt x="1341834" y="894017"/>
                  <a:pt x="1359037" y="896859"/>
                  <a:pt x="1367638" y="902545"/>
                </a:cubicBezTo>
                <a:cubicBezTo>
                  <a:pt x="1373373" y="898281"/>
                  <a:pt x="1366204" y="885488"/>
                  <a:pt x="1364771" y="881224"/>
                </a:cubicBezTo>
                <a:close/>
                <a:moveTo>
                  <a:pt x="893122" y="869853"/>
                </a:moveTo>
                <a:lnTo>
                  <a:pt x="881653" y="881224"/>
                </a:lnTo>
                <a:lnTo>
                  <a:pt x="883087" y="881224"/>
                </a:lnTo>
                <a:lnTo>
                  <a:pt x="891689" y="882646"/>
                </a:lnTo>
                <a:lnTo>
                  <a:pt x="884520" y="879803"/>
                </a:lnTo>
                <a:close/>
                <a:moveTo>
                  <a:pt x="1154034" y="867010"/>
                </a:moveTo>
                <a:lnTo>
                  <a:pt x="1164068" y="871274"/>
                </a:lnTo>
                <a:lnTo>
                  <a:pt x="1161202" y="874117"/>
                </a:lnTo>
                <a:close/>
                <a:moveTo>
                  <a:pt x="918926" y="864169"/>
                </a:moveTo>
                <a:lnTo>
                  <a:pt x="917287" y="865793"/>
                </a:lnTo>
                <a:lnTo>
                  <a:pt x="910325" y="867012"/>
                </a:lnTo>
                <a:lnTo>
                  <a:pt x="918926" y="872696"/>
                </a:lnTo>
                <a:cubicBezTo>
                  <a:pt x="918926" y="870565"/>
                  <a:pt x="916776" y="868788"/>
                  <a:pt x="915701" y="867366"/>
                </a:cubicBezTo>
                <a:lnTo>
                  <a:pt x="917287" y="865793"/>
                </a:lnTo>
                <a:lnTo>
                  <a:pt x="921142" y="865119"/>
                </a:lnTo>
                <a:lnTo>
                  <a:pt x="932187" y="869854"/>
                </a:lnTo>
                <a:cubicBezTo>
                  <a:pt x="936846" y="870920"/>
                  <a:pt x="940430" y="870564"/>
                  <a:pt x="938996" y="867012"/>
                </a:cubicBezTo>
                <a:cubicBezTo>
                  <a:pt x="931829" y="866301"/>
                  <a:pt x="926811" y="865235"/>
                  <a:pt x="922510" y="864879"/>
                </a:cubicBezTo>
                <a:lnTo>
                  <a:pt x="921142" y="865119"/>
                </a:lnTo>
                <a:close/>
                <a:moveTo>
                  <a:pt x="851546" y="862746"/>
                </a:moveTo>
                <a:lnTo>
                  <a:pt x="848679" y="869853"/>
                </a:lnTo>
                <a:lnTo>
                  <a:pt x="842945" y="869853"/>
                </a:lnTo>
                <a:close/>
                <a:moveTo>
                  <a:pt x="940766" y="862525"/>
                </a:moveTo>
                <a:cubicBezTo>
                  <a:pt x="938280" y="863991"/>
                  <a:pt x="946882" y="869854"/>
                  <a:pt x="949031" y="874117"/>
                </a:cubicBezTo>
                <a:lnTo>
                  <a:pt x="947598" y="862748"/>
                </a:lnTo>
                <a:cubicBezTo>
                  <a:pt x="943656" y="862037"/>
                  <a:pt x="941595" y="862037"/>
                  <a:pt x="940766" y="862525"/>
                </a:cubicBezTo>
                <a:close/>
                <a:moveTo>
                  <a:pt x="1151636" y="862322"/>
                </a:moveTo>
                <a:lnTo>
                  <a:pt x="1156901" y="865589"/>
                </a:lnTo>
                <a:cubicBezTo>
                  <a:pt x="1154751" y="865589"/>
                  <a:pt x="1152600" y="864523"/>
                  <a:pt x="1151525" y="862924"/>
                </a:cubicBezTo>
                <a:close/>
                <a:moveTo>
                  <a:pt x="1204210" y="851377"/>
                </a:moveTo>
                <a:cubicBezTo>
                  <a:pt x="1202776" y="859905"/>
                  <a:pt x="1208510" y="872696"/>
                  <a:pt x="1218546" y="871276"/>
                </a:cubicBezTo>
                <a:lnTo>
                  <a:pt x="1209944" y="852798"/>
                </a:lnTo>
                <a:lnTo>
                  <a:pt x="1211377" y="861326"/>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5"/>
                </a:moveTo>
                <a:cubicBezTo>
                  <a:pt x="22042" y="832011"/>
                  <a:pt x="19354" y="836097"/>
                  <a:pt x="15770" y="844270"/>
                </a:cubicBezTo>
                <a:lnTo>
                  <a:pt x="15770" y="872697"/>
                </a:lnTo>
                <a:cubicBezTo>
                  <a:pt x="15770" y="859905"/>
                  <a:pt x="17203" y="862747"/>
                  <a:pt x="20070" y="859905"/>
                </a:cubicBezTo>
                <a:cubicBezTo>
                  <a:pt x="24372" y="881224"/>
                  <a:pt x="15770" y="894016"/>
                  <a:pt x="11469" y="911073"/>
                </a:cubicBezTo>
                <a:cubicBezTo>
                  <a:pt x="15770" y="902544"/>
                  <a:pt x="22937" y="869854"/>
                  <a:pt x="31539" y="875540"/>
                </a:cubicBezTo>
                <a:cubicBezTo>
                  <a:pt x="32973" y="882645"/>
                  <a:pt x="32973" y="891174"/>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7"/>
                </a:cubicBezTo>
                <a:cubicBezTo>
                  <a:pt x="35840" y="876961"/>
                  <a:pt x="34406" y="875540"/>
                  <a:pt x="32973" y="874117"/>
                </a:cubicBezTo>
                <a:cubicBezTo>
                  <a:pt x="30823" y="851732"/>
                  <a:pt x="30285" y="827747"/>
                  <a:pt x="24103" y="830945"/>
                </a:cubicBezTo>
                <a:close/>
                <a:moveTo>
                  <a:pt x="1246321" y="825793"/>
                </a:moveTo>
                <a:cubicBezTo>
                  <a:pt x="1242916" y="824372"/>
                  <a:pt x="1239333" y="824372"/>
                  <a:pt x="1237182" y="827215"/>
                </a:cubicBezTo>
                <a:cubicBezTo>
                  <a:pt x="1234314" y="827215"/>
                  <a:pt x="1247217" y="831478"/>
                  <a:pt x="1254385" y="832899"/>
                </a:cubicBezTo>
                <a:cubicBezTo>
                  <a:pt x="1252951" y="830057"/>
                  <a:pt x="1249725" y="827214"/>
                  <a:pt x="1246321" y="825793"/>
                </a:cubicBezTo>
                <a:close/>
                <a:moveTo>
                  <a:pt x="1260119" y="822951"/>
                </a:moveTo>
                <a:cubicBezTo>
                  <a:pt x="1258686" y="825792"/>
                  <a:pt x="1251517" y="828635"/>
                  <a:pt x="1261553" y="828635"/>
                </a:cubicBezTo>
                <a:close/>
                <a:moveTo>
                  <a:pt x="1166937" y="794523"/>
                </a:moveTo>
                <a:cubicBezTo>
                  <a:pt x="1167654" y="802340"/>
                  <a:pt x="1167654" y="807670"/>
                  <a:pt x="1168370" y="812290"/>
                </a:cubicBezTo>
                <a:lnTo>
                  <a:pt x="1170089" y="816337"/>
                </a:lnTo>
                <a:lnTo>
                  <a:pt x="1169804" y="817265"/>
                </a:lnTo>
                <a:lnTo>
                  <a:pt x="1170735" y="817858"/>
                </a:lnTo>
                <a:lnTo>
                  <a:pt x="1174104" y="825792"/>
                </a:lnTo>
                <a:lnTo>
                  <a:pt x="1179838" y="817265"/>
                </a:lnTo>
                <a:cubicBezTo>
                  <a:pt x="1177688" y="817265"/>
                  <a:pt x="1176254" y="819397"/>
                  <a:pt x="1174821" y="820462"/>
                </a:cubicBezTo>
                <a:lnTo>
                  <a:pt x="1170735" y="817858"/>
                </a:lnTo>
                <a:lnTo>
                  <a:pt x="1170089" y="816337"/>
                </a:lnTo>
                <a:lnTo>
                  <a:pt x="1174284"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914626" y="767519"/>
                </a:moveTo>
                <a:lnTo>
                  <a:pt x="911759" y="771782"/>
                </a:lnTo>
                <a:lnTo>
                  <a:pt x="914626" y="768940"/>
                </a:lnTo>
                <a:cubicBezTo>
                  <a:pt x="914626" y="768940"/>
                  <a:pt x="914626" y="767519"/>
                  <a:pt x="914626" y="767519"/>
                </a:cubicBezTo>
                <a:close/>
                <a:moveTo>
                  <a:pt x="1939639" y="766096"/>
                </a:moveTo>
                <a:cubicBezTo>
                  <a:pt x="1939639" y="774624"/>
                  <a:pt x="1939639" y="780310"/>
                  <a:pt x="1935337" y="783151"/>
                </a:cubicBezTo>
                <a:cubicBezTo>
                  <a:pt x="1935337" y="783151"/>
                  <a:pt x="1935337" y="781730"/>
                  <a:pt x="1935337" y="781730"/>
                </a:cubicBezTo>
                <a:close/>
                <a:moveTo>
                  <a:pt x="927528" y="740513"/>
                </a:moveTo>
                <a:cubicBezTo>
                  <a:pt x="927528" y="749041"/>
                  <a:pt x="923228" y="749041"/>
                  <a:pt x="918926" y="750462"/>
                </a:cubicBezTo>
                <a:lnTo>
                  <a:pt x="920359" y="756148"/>
                </a:lnTo>
                <a:cubicBezTo>
                  <a:pt x="921793" y="756148"/>
                  <a:pt x="921793" y="756148"/>
                  <a:pt x="921793" y="756148"/>
                </a:cubicBezTo>
                <a:cubicBezTo>
                  <a:pt x="927528" y="751884"/>
                  <a:pt x="936129" y="754726"/>
                  <a:pt x="943298" y="757569"/>
                </a:cubicBezTo>
                <a:cubicBezTo>
                  <a:pt x="943298" y="754726"/>
                  <a:pt x="943298" y="753305"/>
                  <a:pt x="944731" y="750462"/>
                </a:cubicBezTo>
                <a:cubicBezTo>
                  <a:pt x="941863" y="747620"/>
                  <a:pt x="940431" y="746198"/>
                  <a:pt x="938996"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0"/>
                  <a:pt x="1090956" y="739091"/>
                  <a:pt x="1089522" y="740512"/>
                </a:cubicBezTo>
                <a:cubicBezTo>
                  <a:pt x="1088089" y="740512"/>
                  <a:pt x="1088089" y="739091"/>
                  <a:pt x="1088089" y="739091"/>
                </a:cubicBezTo>
                <a:close/>
                <a:moveTo>
                  <a:pt x="1060852" y="726299"/>
                </a:moveTo>
                <a:lnTo>
                  <a:pt x="1059417" y="729142"/>
                </a:lnTo>
                <a:lnTo>
                  <a:pt x="1056550" y="727722"/>
                </a:lnTo>
                <a:cubicBezTo>
                  <a:pt x="1055117" y="727722"/>
                  <a:pt x="1055117" y="729142"/>
                  <a:pt x="1055117" y="730563"/>
                </a:cubicBezTo>
                <a:cubicBezTo>
                  <a:pt x="1056550" y="731986"/>
                  <a:pt x="1057985" y="731986"/>
                  <a:pt x="1059417" y="731986"/>
                </a:cubicBezTo>
                <a:cubicBezTo>
                  <a:pt x="1060852" y="731986"/>
                  <a:pt x="1060852" y="729142"/>
                  <a:pt x="1060852" y="726299"/>
                </a:cubicBezTo>
                <a:close/>
                <a:moveTo>
                  <a:pt x="850774" y="713968"/>
                </a:moveTo>
                <a:lnTo>
                  <a:pt x="851549" y="714929"/>
                </a:lnTo>
                <a:lnTo>
                  <a:pt x="850810" y="714342"/>
                </a:lnTo>
                <a:close/>
                <a:moveTo>
                  <a:pt x="920359" y="712087"/>
                </a:moveTo>
                <a:cubicBezTo>
                  <a:pt x="911759" y="723456"/>
                  <a:pt x="918926" y="727722"/>
                  <a:pt x="927528" y="727722"/>
                </a:cubicBezTo>
                <a:cubicBezTo>
                  <a:pt x="927528" y="727722"/>
                  <a:pt x="927528" y="726299"/>
                  <a:pt x="927528" y="724879"/>
                </a:cubicBezTo>
                <a:cubicBezTo>
                  <a:pt x="923228" y="723456"/>
                  <a:pt x="917493" y="720615"/>
                  <a:pt x="920359" y="712087"/>
                </a:cubicBezTo>
                <a:close/>
                <a:moveTo>
                  <a:pt x="1040781" y="697873"/>
                </a:moveTo>
                <a:lnTo>
                  <a:pt x="1039347" y="703558"/>
                </a:lnTo>
                <a:cubicBezTo>
                  <a:pt x="1039347" y="704980"/>
                  <a:pt x="1039347" y="706401"/>
                  <a:pt x="1037914" y="707822"/>
                </a:cubicBezTo>
                <a:lnTo>
                  <a:pt x="1037914" y="709244"/>
                </a:lnTo>
                <a:lnTo>
                  <a:pt x="1050816" y="704980"/>
                </a:lnTo>
                <a:cubicBezTo>
                  <a:pt x="1049381" y="706401"/>
                  <a:pt x="1049381" y="706401"/>
                  <a:pt x="1049381" y="707822"/>
                </a:cubicBezTo>
                <a:cubicBezTo>
                  <a:pt x="1050816" y="706401"/>
                  <a:pt x="1052250" y="706401"/>
                  <a:pt x="1053683" y="707822"/>
                </a:cubicBezTo>
                <a:cubicBezTo>
                  <a:pt x="1053683" y="706401"/>
                  <a:pt x="1052250" y="704980"/>
                  <a:pt x="1050816" y="704980"/>
                </a:cubicBezTo>
                <a:cubicBezTo>
                  <a:pt x="1047949" y="703558"/>
                  <a:pt x="1043649" y="703558"/>
                  <a:pt x="1040781" y="702137"/>
                </a:cubicBezTo>
                <a:cubicBezTo>
                  <a:pt x="1040781" y="700716"/>
                  <a:pt x="1040781" y="700716"/>
                  <a:pt x="1043649" y="699294"/>
                </a:cubicBezTo>
                <a:cubicBezTo>
                  <a:pt x="1042214" y="697873"/>
                  <a:pt x="1042214" y="697873"/>
                  <a:pt x="1040781" y="697873"/>
                </a:cubicBezTo>
                <a:close/>
                <a:moveTo>
                  <a:pt x="816784" y="697873"/>
                </a:moveTo>
                <a:cubicBezTo>
                  <a:pt x="821085" y="698939"/>
                  <a:pt x="825745" y="701427"/>
                  <a:pt x="828612" y="700716"/>
                </a:cubicBezTo>
                <a:cubicBezTo>
                  <a:pt x="818576" y="714928"/>
                  <a:pt x="818576" y="690766"/>
                  <a:pt x="807107" y="703558"/>
                </a:cubicBezTo>
                <a:cubicBezTo>
                  <a:pt x="808541" y="697162"/>
                  <a:pt x="812483" y="696807"/>
                  <a:pt x="816784" y="697873"/>
                </a:cubicBezTo>
                <a:close/>
                <a:moveTo>
                  <a:pt x="1866524" y="695030"/>
                </a:moveTo>
                <a:cubicBezTo>
                  <a:pt x="1867959" y="712086"/>
                  <a:pt x="1869391" y="729143"/>
                  <a:pt x="1869391" y="746198"/>
                </a:cubicBezTo>
                <a:cubicBezTo>
                  <a:pt x="1888029" y="720615"/>
                  <a:pt x="1870826" y="714929"/>
                  <a:pt x="1866524" y="695030"/>
                </a:cubicBezTo>
                <a:close/>
                <a:moveTo>
                  <a:pt x="993473" y="690766"/>
                </a:moveTo>
                <a:cubicBezTo>
                  <a:pt x="992038" y="690766"/>
                  <a:pt x="990605" y="690766"/>
                  <a:pt x="989173" y="692188"/>
                </a:cubicBezTo>
                <a:cubicBezTo>
                  <a:pt x="989173" y="692188"/>
                  <a:pt x="989173" y="693609"/>
                  <a:pt x="989173" y="693609"/>
                </a:cubicBezTo>
                <a:cubicBezTo>
                  <a:pt x="990605" y="692188"/>
                  <a:pt x="992038" y="690766"/>
                  <a:pt x="993473" y="690766"/>
                </a:cubicBezTo>
                <a:close/>
                <a:moveTo>
                  <a:pt x="711057" y="679395"/>
                </a:moveTo>
                <a:lnTo>
                  <a:pt x="718708" y="679495"/>
                </a:lnTo>
                <a:lnTo>
                  <a:pt x="718405" y="679574"/>
                </a:lnTo>
                <a:cubicBezTo>
                  <a:pt x="715358" y="679396"/>
                  <a:pt x="712491" y="677974"/>
                  <a:pt x="711057" y="679395"/>
                </a:cubicBezTo>
                <a:close/>
                <a:moveTo>
                  <a:pt x="70067" y="662384"/>
                </a:moveTo>
                <a:cubicBezTo>
                  <a:pt x="66304" y="660652"/>
                  <a:pt x="60928" y="676908"/>
                  <a:pt x="58778" y="690766"/>
                </a:cubicBezTo>
                <a:cubicBezTo>
                  <a:pt x="61645" y="687923"/>
                  <a:pt x="64512" y="693609"/>
                  <a:pt x="68812" y="686502"/>
                </a:cubicBezTo>
                <a:lnTo>
                  <a:pt x="73113" y="670868"/>
                </a:lnTo>
                <a:cubicBezTo>
                  <a:pt x="72396" y="665538"/>
                  <a:pt x="71321" y="662962"/>
                  <a:pt x="70067" y="662384"/>
                </a:cubicBezTo>
                <a:close/>
                <a:moveTo>
                  <a:pt x="926095" y="658076"/>
                </a:moveTo>
                <a:cubicBezTo>
                  <a:pt x="921793" y="658076"/>
                  <a:pt x="923228" y="668024"/>
                  <a:pt x="923228" y="672288"/>
                </a:cubicBezTo>
                <a:cubicBezTo>
                  <a:pt x="921793" y="672288"/>
                  <a:pt x="920359" y="670867"/>
                  <a:pt x="918926" y="668024"/>
                </a:cubicBezTo>
                <a:cubicBezTo>
                  <a:pt x="914626" y="683659"/>
                  <a:pt x="928962" y="665183"/>
                  <a:pt x="931829" y="676554"/>
                </a:cubicBezTo>
                <a:cubicBezTo>
                  <a:pt x="934695" y="669447"/>
                  <a:pt x="926095" y="663761"/>
                  <a:pt x="926095" y="658076"/>
                </a:cubicBezTo>
                <a:close/>
                <a:moveTo>
                  <a:pt x="841513" y="652390"/>
                </a:moveTo>
                <a:cubicBezTo>
                  <a:pt x="845814" y="658076"/>
                  <a:pt x="845814" y="676554"/>
                  <a:pt x="858716" y="672288"/>
                </a:cubicBezTo>
                <a:lnTo>
                  <a:pt x="852981" y="665183"/>
                </a:lnTo>
                <a:lnTo>
                  <a:pt x="854416" y="665183"/>
                </a:lnTo>
                <a:lnTo>
                  <a:pt x="855849" y="658076"/>
                </a:lnTo>
                <a:cubicBezTo>
                  <a:pt x="850114" y="676554"/>
                  <a:pt x="845814" y="655233"/>
                  <a:pt x="841513" y="652390"/>
                </a:cubicBezTo>
                <a:close/>
                <a:moveTo>
                  <a:pt x="1050816" y="643862"/>
                </a:moveTo>
                <a:cubicBezTo>
                  <a:pt x="1046516" y="645284"/>
                  <a:pt x="1027879" y="642441"/>
                  <a:pt x="1033613" y="653812"/>
                </a:cubicBezTo>
                <a:lnTo>
                  <a:pt x="1040781" y="650969"/>
                </a:lnTo>
                <a:lnTo>
                  <a:pt x="1040781" y="652390"/>
                </a:lnTo>
                <a:lnTo>
                  <a:pt x="1047949" y="653812"/>
                </a:lnTo>
                <a:cubicBezTo>
                  <a:pt x="1029313" y="646705"/>
                  <a:pt x="1049381" y="646705"/>
                  <a:pt x="1050816" y="643862"/>
                </a:cubicBezTo>
                <a:close/>
                <a:moveTo>
                  <a:pt x="994471" y="641699"/>
                </a:moveTo>
                <a:lnTo>
                  <a:pt x="995167" y="641769"/>
                </a:lnTo>
                <a:lnTo>
                  <a:pt x="993473" y="642441"/>
                </a:lnTo>
                <a:close/>
                <a:moveTo>
                  <a:pt x="676651" y="632491"/>
                </a:moveTo>
                <a:cubicBezTo>
                  <a:pt x="675217" y="645284"/>
                  <a:pt x="693855" y="639598"/>
                  <a:pt x="695287" y="633913"/>
                </a:cubicBezTo>
                <a:cubicBezTo>
                  <a:pt x="692420" y="638177"/>
                  <a:pt x="685253" y="633913"/>
                  <a:pt x="676651" y="632491"/>
                </a:cubicBezTo>
                <a:close/>
                <a:moveTo>
                  <a:pt x="1889462" y="626807"/>
                </a:moveTo>
                <a:cubicBezTo>
                  <a:pt x="1890896" y="642441"/>
                  <a:pt x="1900930" y="636755"/>
                  <a:pt x="1895196" y="665182"/>
                </a:cubicBezTo>
                <a:cubicBezTo>
                  <a:pt x="1888029" y="660918"/>
                  <a:pt x="1872259" y="672289"/>
                  <a:pt x="1876560" y="712086"/>
                </a:cubicBezTo>
                <a:cubicBezTo>
                  <a:pt x="1890896" y="680816"/>
                  <a:pt x="1898063" y="677975"/>
                  <a:pt x="1900930" y="635334"/>
                </a:cubicBezTo>
                <a:close/>
                <a:moveTo>
                  <a:pt x="1003402" y="616178"/>
                </a:moveTo>
                <a:lnTo>
                  <a:pt x="1005120" y="618811"/>
                </a:lnTo>
                <a:cubicBezTo>
                  <a:pt x="1004583" y="621832"/>
                  <a:pt x="1002791" y="624674"/>
                  <a:pt x="1003508" y="626806"/>
                </a:cubicBezTo>
                <a:cubicBezTo>
                  <a:pt x="997057" y="622542"/>
                  <a:pt x="999207" y="621121"/>
                  <a:pt x="1001358" y="619345"/>
                </a:cubicBezTo>
                <a:close/>
                <a:moveTo>
                  <a:pt x="999207" y="609751"/>
                </a:moveTo>
                <a:cubicBezTo>
                  <a:pt x="1002433" y="612594"/>
                  <a:pt x="1003508" y="614548"/>
                  <a:pt x="1003508" y="616014"/>
                </a:cubicBezTo>
                <a:lnTo>
                  <a:pt x="1003402" y="616178"/>
                </a:lnTo>
                <a:close/>
                <a:moveTo>
                  <a:pt x="666616" y="604065"/>
                </a:moveTo>
                <a:cubicBezTo>
                  <a:pt x="659449" y="609751"/>
                  <a:pt x="658014" y="604065"/>
                  <a:pt x="655147" y="614015"/>
                </a:cubicBezTo>
                <a:cubicBezTo>
                  <a:pt x="655147" y="615436"/>
                  <a:pt x="666616" y="619699"/>
                  <a:pt x="663749" y="626806"/>
                </a:cubicBezTo>
                <a:lnTo>
                  <a:pt x="670917" y="616858"/>
                </a:lnTo>
                <a:cubicBezTo>
                  <a:pt x="665183" y="616858"/>
                  <a:pt x="663749" y="605487"/>
                  <a:pt x="666616" y="604065"/>
                </a:cubicBezTo>
                <a:close/>
                <a:moveTo>
                  <a:pt x="1093823" y="602644"/>
                </a:moveTo>
                <a:cubicBezTo>
                  <a:pt x="1079487" y="601223"/>
                  <a:pt x="1092389" y="608329"/>
                  <a:pt x="1085222" y="609751"/>
                </a:cubicBezTo>
                <a:cubicBezTo>
                  <a:pt x="1090956" y="609751"/>
                  <a:pt x="1103859" y="612593"/>
                  <a:pt x="1093823" y="602644"/>
                </a:cubicBezTo>
                <a:close/>
                <a:moveTo>
                  <a:pt x="762666" y="602644"/>
                </a:moveTo>
                <a:cubicBezTo>
                  <a:pt x="759799" y="608329"/>
                  <a:pt x="769834" y="609751"/>
                  <a:pt x="764099" y="615436"/>
                </a:cubicBezTo>
                <a:lnTo>
                  <a:pt x="759799" y="615436"/>
                </a:lnTo>
                <a:cubicBezTo>
                  <a:pt x="763383" y="615436"/>
                  <a:pt x="762666" y="619344"/>
                  <a:pt x="762487" y="622720"/>
                </a:cubicBezTo>
                <a:lnTo>
                  <a:pt x="763428" y="623371"/>
                </a:lnTo>
                <a:lnTo>
                  <a:pt x="762666" y="625386"/>
                </a:lnTo>
                <a:lnTo>
                  <a:pt x="768401" y="626806"/>
                </a:lnTo>
                <a:lnTo>
                  <a:pt x="763428" y="623371"/>
                </a:lnTo>
                <a:lnTo>
                  <a:pt x="765354" y="618279"/>
                </a:lnTo>
                <a:cubicBezTo>
                  <a:pt x="765175" y="614725"/>
                  <a:pt x="765534" y="611172"/>
                  <a:pt x="771268" y="611172"/>
                </a:cubicBezTo>
                <a:cubicBezTo>
                  <a:pt x="775568" y="611172"/>
                  <a:pt x="768401" y="601223"/>
                  <a:pt x="762666" y="602644"/>
                </a:cubicBezTo>
                <a:close/>
                <a:moveTo>
                  <a:pt x="785469" y="599801"/>
                </a:moveTo>
                <a:cubicBezTo>
                  <a:pt x="784170" y="599712"/>
                  <a:pt x="782378" y="600512"/>
                  <a:pt x="779869" y="602644"/>
                </a:cubicBezTo>
                <a:cubicBezTo>
                  <a:pt x="778435" y="616858"/>
                  <a:pt x="787037" y="605487"/>
                  <a:pt x="789904" y="612593"/>
                </a:cubicBezTo>
                <a:cubicBezTo>
                  <a:pt x="788829" y="608329"/>
                  <a:pt x="789367" y="600068"/>
                  <a:pt x="785469" y="599801"/>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9"/>
                </a:lnTo>
                <a:cubicBezTo>
                  <a:pt x="1948239" y="611172"/>
                  <a:pt x="1948239" y="625385"/>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6" y="591273"/>
                  <a:pt x="1085222" y="595537"/>
                </a:cubicBezTo>
                <a:cubicBezTo>
                  <a:pt x="1085222" y="598380"/>
                  <a:pt x="1093823" y="594116"/>
                  <a:pt x="1092389" y="589852"/>
                </a:cubicBezTo>
                <a:cubicBezTo>
                  <a:pt x="1086656" y="588430"/>
                  <a:pt x="1086656" y="595537"/>
                  <a:pt x="1079487" y="589852"/>
                </a:cubicBezTo>
                <a:lnTo>
                  <a:pt x="1079487" y="587009"/>
                </a:lnTo>
                <a:cubicBezTo>
                  <a:pt x="1079487" y="589141"/>
                  <a:pt x="1075545" y="588075"/>
                  <a:pt x="1072319" y="587542"/>
                </a:cubicBezTo>
                <a:lnTo>
                  <a:pt x="1071989" y="587972"/>
                </a:lnTo>
                <a:close/>
                <a:moveTo>
                  <a:pt x="488851" y="569953"/>
                </a:moveTo>
                <a:cubicBezTo>
                  <a:pt x="487419" y="572795"/>
                  <a:pt x="485984" y="574217"/>
                  <a:pt x="485984" y="575638"/>
                </a:cubicBezTo>
                <a:cubicBezTo>
                  <a:pt x="477383" y="577059"/>
                  <a:pt x="470216" y="579902"/>
                  <a:pt x="477383" y="594116"/>
                </a:cubicBezTo>
                <a:lnTo>
                  <a:pt x="484551" y="592694"/>
                </a:lnTo>
                <a:cubicBezTo>
                  <a:pt x="481683" y="592694"/>
                  <a:pt x="481683" y="591273"/>
                  <a:pt x="481683" y="588430"/>
                </a:cubicBezTo>
                <a:cubicBezTo>
                  <a:pt x="485984" y="584166"/>
                  <a:pt x="488851" y="592694"/>
                  <a:pt x="491719" y="595537"/>
                </a:cubicBezTo>
                <a:cubicBezTo>
                  <a:pt x="490286" y="589852"/>
                  <a:pt x="483117" y="584166"/>
                  <a:pt x="485984" y="575638"/>
                </a:cubicBezTo>
                <a:cubicBezTo>
                  <a:pt x="487419" y="574217"/>
                  <a:pt x="490286" y="572795"/>
                  <a:pt x="491719" y="574217"/>
                </a:cubicBezTo>
                <a:cubicBezTo>
                  <a:pt x="493153" y="575638"/>
                  <a:pt x="493153" y="577059"/>
                  <a:pt x="496019" y="572795"/>
                </a:cubicBezTo>
                <a:lnTo>
                  <a:pt x="496019" y="569953"/>
                </a:lnTo>
                <a:cubicBezTo>
                  <a:pt x="494586" y="571374"/>
                  <a:pt x="493153" y="571374"/>
                  <a:pt x="491719" y="572795"/>
                </a:cubicBezTo>
                <a:cubicBezTo>
                  <a:pt x="491719" y="571374"/>
                  <a:pt x="490286" y="568531"/>
                  <a:pt x="488851" y="569953"/>
                </a:cubicBezTo>
                <a:close/>
                <a:moveTo>
                  <a:pt x="435810" y="548633"/>
                </a:moveTo>
                <a:cubicBezTo>
                  <a:pt x="430075" y="554319"/>
                  <a:pt x="437242" y="560003"/>
                  <a:pt x="441544" y="560003"/>
                </a:cubicBezTo>
                <a:cubicBezTo>
                  <a:pt x="440110" y="558583"/>
                  <a:pt x="441544" y="554319"/>
                  <a:pt x="440110" y="551476"/>
                </a:cubicBezTo>
                <a:close/>
                <a:moveTo>
                  <a:pt x="1016410" y="541526"/>
                </a:moveTo>
                <a:lnTo>
                  <a:pt x="1017325" y="547713"/>
                </a:lnTo>
                <a:lnTo>
                  <a:pt x="1016948" y="547389"/>
                </a:lnTo>
                <a:cubicBezTo>
                  <a:pt x="1016768" y="545079"/>
                  <a:pt x="1017843" y="542947"/>
                  <a:pt x="1016410" y="541526"/>
                </a:cubicBezTo>
                <a:close/>
                <a:moveTo>
                  <a:pt x="559098" y="530156"/>
                </a:moveTo>
                <a:cubicBezTo>
                  <a:pt x="563398" y="534420"/>
                  <a:pt x="563398" y="535841"/>
                  <a:pt x="570566" y="531577"/>
                </a:cubicBezTo>
                <a:cubicBezTo>
                  <a:pt x="566265" y="527313"/>
                  <a:pt x="560531" y="527313"/>
                  <a:pt x="559098" y="530156"/>
                </a:cubicBezTo>
                <a:close/>
                <a:moveTo>
                  <a:pt x="1055117" y="524470"/>
                </a:moveTo>
                <a:cubicBezTo>
                  <a:pt x="1042214" y="521627"/>
                  <a:pt x="1049381" y="534420"/>
                  <a:pt x="1055117" y="537262"/>
                </a:cubicBezTo>
                <a:cubicBezTo>
                  <a:pt x="1052250" y="534420"/>
                  <a:pt x="1055117" y="530156"/>
                  <a:pt x="1055117" y="524470"/>
                </a:cubicBezTo>
                <a:close/>
                <a:moveTo>
                  <a:pt x="1070886" y="508835"/>
                </a:moveTo>
                <a:cubicBezTo>
                  <a:pt x="1069453" y="510258"/>
                  <a:pt x="1066586" y="517363"/>
                  <a:pt x="1059417" y="514522"/>
                </a:cubicBezTo>
                <a:lnTo>
                  <a:pt x="1070886" y="521627"/>
                </a:lnTo>
                <a:cubicBezTo>
                  <a:pt x="1070886" y="515942"/>
                  <a:pt x="1080922" y="515942"/>
                  <a:pt x="1082355" y="518785"/>
                </a:cubicBezTo>
                <a:cubicBezTo>
                  <a:pt x="1076620" y="513099"/>
                  <a:pt x="1082355" y="511679"/>
                  <a:pt x="1070886" y="508835"/>
                </a:cubicBezTo>
                <a:close/>
                <a:moveTo>
                  <a:pt x="549062" y="508835"/>
                </a:moveTo>
                <a:cubicBezTo>
                  <a:pt x="556231" y="511679"/>
                  <a:pt x="549062" y="528734"/>
                  <a:pt x="561965" y="523049"/>
                </a:cubicBezTo>
                <a:cubicBezTo>
                  <a:pt x="554796" y="518785"/>
                  <a:pt x="560531" y="504572"/>
                  <a:pt x="549062" y="508835"/>
                </a:cubicBezTo>
                <a:close/>
                <a:moveTo>
                  <a:pt x="1893763" y="491780"/>
                </a:moveTo>
                <a:cubicBezTo>
                  <a:pt x="1892329" y="497465"/>
                  <a:pt x="1890896" y="501729"/>
                  <a:pt x="1889462" y="507415"/>
                </a:cubicBezTo>
                <a:cubicBezTo>
                  <a:pt x="1892329" y="504572"/>
                  <a:pt x="1893763" y="500308"/>
                  <a:pt x="1895196" y="497465"/>
                </a:cubicBezTo>
                <a:cubicBezTo>
                  <a:pt x="1900930" y="520207"/>
                  <a:pt x="1905232" y="542948"/>
                  <a:pt x="1908099" y="565688"/>
                </a:cubicBezTo>
                <a:cubicBezTo>
                  <a:pt x="1905232" y="541526"/>
                  <a:pt x="1902365" y="517363"/>
                  <a:pt x="1896630" y="494622"/>
                </a:cubicBezTo>
                <a:lnTo>
                  <a:pt x="1895196" y="497465"/>
                </a:lnTo>
                <a:close/>
                <a:moveTo>
                  <a:pt x="1083789" y="456247"/>
                </a:moveTo>
                <a:cubicBezTo>
                  <a:pt x="1085222" y="460511"/>
                  <a:pt x="1068019" y="460511"/>
                  <a:pt x="1080922" y="467617"/>
                </a:cubicBezTo>
                <a:lnTo>
                  <a:pt x="1089523" y="461931"/>
                </a:lnTo>
                <a:cubicBezTo>
                  <a:pt x="1085222" y="459090"/>
                  <a:pt x="1090956" y="457667"/>
                  <a:pt x="1083789" y="456247"/>
                </a:cubicBezTo>
                <a:close/>
                <a:moveTo>
                  <a:pt x="1146867" y="453404"/>
                </a:moveTo>
                <a:cubicBezTo>
                  <a:pt x="1143999" y="454826"/>
                  <a:pt x="1141132" y="454826"/>
                  <a:pt x="1145432" y="460511"/>
                </a:cubicBezTo>
                <a:cubicBezTo>
                  <a:pt x="1148299" y="459090"/>
                  <a:pt x="1149732" y="454826"/>
                  <a:pt x="1146867" y="453404"/>
                </a:cubicBezTo>
                <a:close/>
                <a:moveTo>
                  <a:pt x="1166937" y="451983"/>
                </a:moveTo>
                <a:cubicBezTo>
                  <a:pt x="1164068" y="454826"/>
                  <a:pt x="1148299" y="447719"/>
                  <a:pt x="1154034" y="457667"/>
                </a:cubicBezTo>
                <a:cubicBezTo>
                  <a:pt x="1158335" y="453404"/>
                  <a:pt x="1171237" y="460511"/>
                  <a:pt x="1166937" y="451983"/>
                </a:cubicBezTo>
                <a:close/>
                <a:moveTo>
                  <a:pt x="1079487" y="427820"/>
                </a:moveTo>
                <a:lnTo>
                  <a:pt x="1072320" y="436348"/>
                </a:lnTo>
                <a:cubicBezTo>
                  <a:pt x="1070885" y="426399"/>
                  <a:pt x="1073753" y="434927"/>
                  <a:pt x="1079487" y="427820"/>
                </a:cubicBezTo>
                <a:close/>
                <a:moveTo>
                  <a:pt x="1910965" y="420713"/>
                </a:moveTo>
                <a:cubicBezTo>
                  <a:pt x="1918133" y="440612"/>
                  <a:pt x="1922433" y="461931"/>
                  <a:pt x="1928168" y="481830"/>
                </a:cubicBezTo>
                <a:lnTo>
                  <a:pt x="1913832" y="440612"/>
                </a:lnTo>
                <a:cubicBezTo>
                  <a:pt x="1912398" y="434927"/>
                  <a:pt x="1912398" y="427820"/>
                  <a:pt x="1910965" y="420713"/>
                </a:cubicBezTo>
                <a:close/>
                <a:moveTo>
                  <a:pt x="1852189" y="412186"/>
                </a:moveTo>
                <a:cubicBezTo>
                  <a:pt x="1853623" y="417871"/>
                  <a:pt x="1856490" y="424978"/>
                  <a:pt x="1857923" y="432084"/>
                </a:cubicBezTo>
                <a:cubicBezTo>
                  <a:pt x="1857923" y="439190"/>
                  <a:pt x="1847889" y="424978"/>
                  <a:pt x="1855056" y="450561"/>
                </a:cubicBezTo>
                <a:cubicBezTo>
                  <a:pt x="1860790" y="450561"/>
                  <a:pt x="1860790" y="442033"/>
                  <a:pt x="1857923" y="432084"/>
                </a:cubicBezTo>
                <a:cubicBezTo>
                  <a:pt x="1857923" y="429241"/>
                  <a:pt x="1856490" y="423555"/>
                  <a:pt x="1852189" y="412186"/>
                </a:cubicBezTo>
                <a:close/>
                <a:moveTo>
                  <a:pt x="1862224" y="400815"/>
                </a:moveTo>
                <a:cubicBezTo>
                  <a:pt x="1867959" y="422134"/>
                  <a:pt x="1873693" y="443455"/>
                  <a:pt x="1875126" y="464775"/>
                </a:cubicBezTo>
                <a:lnTo>
                  <a:pt x="1875126" y="442033"/>
                </a:lnTo>
                <a:lnTo>
                  <a:pt x="1883727" y="484673"/>
                </a:lnTo>
                <a:cubicBezTo>
                  <a:pt x="1886594" y="481830"/>
                  <a:pt x="1888029" y="469039"/>
                  <a:pt x="1885162" y="451983"/>
                </a:cubicBezTo>
                <a:cubicBezTo>
                  <a:pt x="1883727" y="447719"/>
                  <a:pt x="1883727" y="443455"/>
                  <a:pt x="1882294" y="439190"/>
                </a:cubicBezTo>
                <a:cubicBezTo>
                  <a:pt x="1880860" y="434926"/>
                  <a:pt x="1877993" y="430662"/>
                  <a:pt x="1876560" y="426398"/>
                </a:cubicBezTo>
                <a:cubicBezTo>
                  <a:pt x="1873693" y="417871"/>
                  <a:pt x="1867959" y="409343"/>
                  <a:pt x="1862224" y="400815"/>
                </a:cubicBezTo>
                <a:close/>
                <a:moveTo>
                  <a:pt x="1092389" y="379495"/>
                </a:moveTo>
                <a:lnTo>
                  <a:pt x="1092389" y="385180"/>
                </a:lnTo>
                <a:cubicBezTo>
                  <a:pt x="1092389" y="383759"/>
                  <a:pt x="1093823" y="385180"/>
                  <a:pt x="1096690" y="385180"/>
                </a:cubicBezTo>
                <a:cubicBezTo>
                  <a:pt x="1099558" y="389444"/>
                  <a:pt x="1090956" y="389444"/>
                  <a:pt x="1088089" y="390865"/>
                </a:cubicBezTo>
                <a:cubicBezTo>
                  <a:pt x="1093823" y="390865"/>
                  <a:pt x="1100992" y="388023"/>
                  <a:pt x="1108159" y="392287"/>
                </a:cubicBezTo>
                <a:cubicBezTo>
                  <a:pt x="1108159" y="395129"/>
                  <a:pt x="1108159" y="396551"/>
                  <a:pt x="1109593" y="397972"/>
                </a:cubicBezTo>
                <a:cubicBezTo>
                  <a:pt x="1106725" y="397972"/>
                  <a:pt x="1106725" y="397972"/>
                  <a:pt x="1109593" y="400815"/>
                </a:cubicBezTo>
                <a:lnTo>
                  <a:pt x="1112461" y="400815"/>
                </a:lnTo>
                <a:cubicBezTo>
                  <a:pt x="1111026" y="399394"/>
                  <a:pt x="1109593" y="397972"/>
                  <a:pt x="1109593" y="396551"/>
                </a:cubicBezTo>
                <a:cubicBezTo>
                  <a:pt x="1111026" y="396551"/>
                  <a:pt x="1113893" y="396551"/>
                  <a:pt x="1112461" y="395129"/>
                </a:cubicBezTo>
                <a:cubicBezTo>
                  <a:pt x="1111026" y="392287"/>
                  <a:pt x="1109593" y="392287"/>
                  <a:pt x="1108159" y="390865"/>
                </a:cubicBezTo>
                <a:cubicBezTo>
                  <a:pt x="1106725" y="385180"/>
                  <a:pt x="1105292" y="378073"/>
                  <a:pt x="1092389" y="379495"/>
                </a:cubicBezTo>
                <a:close/>
                <a:moveTo>
                  <a:pt x="365563" y="379494"/>
                </a:moveTo>
                <a:cubicBezTo>
                  <a:pt x="352662" y="386601"/>
                  <a:pt x="341191" y="395128"/>
                  <a:pt x="328290" y="403656"/>
                </a:cubicBezTo>
                <a:cubicBezTo>
                  <a:pt x="345493" y="385178"/>
                  <a:pt x="346927" y="393708"/>
                  <a:pt x="365563" y="379494"/>
                </a:cubicBezTo>
                <a:close/>
                <a:moveTo>
                  <a:pt x="1879188" y="377955"/>
                </a:moveTo>
                <a:lnTo>
                  <a:pt x="1879427" y="378073"/>
                </a:lnTo>
                <a:lnTo>
                  <a:pt x="1879634" y="379503"/>
                </a:lnTo>
                <a:close/>
                <a:moveTo>
                  <a:pt x="1790545" y="370966"/>
                </a:moveTo>
                <a:cubicBezTo>
                  <a:pt x="1791978" y="376653"/>
                  <a:pt x="1799147" y="390865"/>
                  <a:pt x="1806314" y="402236"/>
                </a:cubicBezTo>
                <a:cubicBezTo>
                  <a:pt x="1813483" y="415027"/>
                  <a:pt x="1819217" y="426398"/>
                  <a:pt x="1823517" y="426398"/>
                </a:cubicBezTo>
                <a:cubicBezTo>
                  <a:pt x="1824951" y="429241"/>
                  <a:pt x="1819217" y="419291"/>
                  <a:pt x="1813483" y="406500"/>
                </a:cubicBezTo>
                <a:cubicBezTo>
                  <a:pt x="1806314" y="393708"/>
                  <a:pt x="1796279" y="379494"/>
                  <a:pt x="1790545" y="370966"/>
                </a:cubicBezTo>
                <a:close/>
                <a:moveTo>
                  <a:pt x="336892" y="370966"/>
                </a:moveTo>
                <a:cubicBezTo>
                  <a:pt x="325423" y="380916"/>
                  <a:pt x="303918" y="402235"/>
                  <a:pt x="283848" y="419291"/>
                </a:cubicBezTo>
                <a:cubicBezTo>
                  <a:pt x="263778" y="436348"/>
                  <a:pt x="243708" y="451981"/>
                  <a:pt x="235106" y="449139"/>
                </a:cubicBezTo>
                <a:cubicBezTo>
                  <a:pt x="248008" y="437768"/>
                  <a:pt x="265212" y="422134"/>
                  <a:pt x="283848" y="407920"/>
                </a:cubicBezTo>
                <a:cubicBezTo>
                  <a:pt x="302485" y="393707"/>
                  <a:pt x="321121" y="379494"/>
                  <a:pt x="336892" y="370966"/>
                </a:cubicBezTo>
                <a:close/>
                <a:moveTo>
                  <a:pt x="344956" y="363504"/>
                </a:moveTo>
                <a:cubicBezTo>
                  <a:pt x="346568" y="362438"/>
                  <a:pt x="346927" y="362438"/>
                  <a:pt x="345493" y="363859"/>
                </a:cubicBezTo>
                <a:cubicBezTo>
                  <a:pt x="344060" y="365280"/>
                  <a:pt x="339758" y="368123"/>
                  <a:pt x="336891" y="369544"/>
                </a:cubicBezTo>
                <a:cubicBezTo>
                  <a:pt x="340476" y="366702"/>
                  <a:pt x="343343" y="364570"/>
                  <a:pt x="344956" y="363504"/>
                </a:cubicBezTo>
                <a:close/>
                <a:moveTo>
                  <a:pt x="1134860" y="362794"/>
                </a:moveTo>
                <a:cubicBezTo>
                  <a:pt x="1132530" y="362794"/>
                  <a:pt x="1130380" y="363860"/>
                  <a:pt x="1129664" y="365281"/>
                </a:cubicBezTo>
                <a:cubicBezTo>
                  <a:pt x="1132531" y="366702"/>
                  <a:pt x="1135396" y="368125"/>
                  <a:pt x="1138265" y="368125"/>
                </a:cubicBezTo>
                <a:lnTo>
                  <a:pt x="1141132" y="366702"/>
                </a:lnTo>
                <a:cubicBezTo>
                  <a:pt x="1139699" y="363860"/>
                  <a:pt x="1137190" y="362794"/>
                  <a:pt x="1134860" y="362794"/>
                </a:cubicBezTo>
                <a:close/>
                <a:moveTo>
                  <a:pt x="364131" y="362438"/>
                </a:moveTo>
                <a:lnTo>
                  <a:pt x="344060" y="379493"/>
                </a:lnTo>
                <a:lnTo>
                  <a:pt x="342626" y="372388"/>
                </a:lnTo>
                <a:close/>
                <a:moveTo>
                  <a:pt x="1871519" y="361461"/>
                </a:moveTo>
                <a:cubicBezTo>
                  <a:pt x="1871900" y="361106"/>
                  <a:pt x="1872976" y="361727"/>
                  <a:pt x="1875126" y="363859"/>
                </a:cubicBezTo>
                <a:lnTo>
                  <a:pt x="1879188" y="377955"/>
                </a:lnTo>
                <a:lnTo>
                  <a:pt x="1876560" y="376653"/>
                </a:lnTo>
                <a:cubicBezTo>
                  <a:pt x="1875485" y="372388"/>
                  <a:pt x="1870377" y="362527"/>
                  <a:pt x="1871519" y="361461"/>
                </a:cubicBezTo>
                <a:close/>
                <a:moveTo>
                  <a:pt x="1769041" y="355332"/>
                </a:moveTo>
                <a:cubicBezTo>
                  <a:pt x="1770475" y="359596"/>
                  <a:pt x="1771908" y="363859"/>
                  <a:pt x="1773342" y="368123"/>
                </a:cubicBezTo>
                <a:cubicBezTo>
                  <a:pt x="1770475" y="368123"/>
                  <a:pt x="1770475" y="369546"/>
                  <a:pt x="1777642" y="383758"/>
                </a:cubicBezTo>
                <a:lnTo>
                  <a:pt x="1773342" y="368123"/>
                </a:lnTo>
                <a:cubicBezTo>
                  <a:pt x="1776209" y="369546"/>
                  <a:pt x="1780509" y="372389"/>
                  <a:pt x="1781944" y="372389"/>
                </a:cubicBezTo>
                <a:cubicBezTo>
                  <a:pt x="1783377" y="372389"/>
                  <a:pt x="1783377" y="372389"/>
                  <a:pt x="1780509" y="368123"/>
                </a:cubicBezTo>
                <a:cubicBezTo>
                  <a:pt x="1779077" y="365282"/>
                  <a:pt x="1776209" y="361018"/>
                  <a:pt x="1769041" y="355332"/>
                </a:cubicBezTo>
                <a:close/>
                <a:moveTo>
                  <a:pt x="1846455" y="302743"/>
                </a:moveTo>
                <a:cubicBezTo>
                  <a:pt x="1853623" y="315534"/>
                  <a:pt x="1853623" y="324062"/>
                  <a:pt x="1852189" y="328326"/>
                </a:cubicBezTo>
                <a:cubicBezTo>
                  <a:pt x="1850756" y="332591"/>
                  <a:pt x="1847888" y="334012"/>
                  <a:pt x="1846455" y="331169"/>
                </a:cubicBezTo>
                <a:cubicBezTo>
                  <a:pt x="1846455" y="322641"/>
                  <a:pt x="1846455" y="312693"/>
                  <a:pt x="1846455" y="302743"/>
                </a:cubicBezTo>
                <a:close/>
                <a:moveTo>
                  <a:pt x="434815" y="297805"/>
                </a:moveTo>
                <a:lnTo>
                  <a:pt x="420936" y="310205"/>
                </a:lnTo>
                <a:cubicBezTo>
                  <a:pt x="416098" y="314824"/>
                  <a:pt x="412156" y="319088"/>
                  <a:pt x="410005" y="322642"/>
                </a:cubicBezTo>
                <a:lnTo>
                  <a:pt x="408572" y="308428"/>
                </a:lnTo>
                <a:cubicBezTo>
                  <a:pt x="412873" y="308428"/>
                  <a:pt x="417532" y="307006"/>
                  <a:pt x="422549" y="304697"/>
                </a:cubicBezTo>
                <a:close/>
                <a:moveTo>
                  <a:pt x="1088089" y="294215"/>
                </a:moveTo>
                <a:cubicBezTo>
                  <a:pt x="1095258" y="297058"/>
                  <a:pt x="1096690" y="299900"/>
                  <a:pt x="1105292" y="301322"/>
                </a:cubicBezTo>
                <a:lnTo>
                  <a:pt x="1105292" y="309850"/>
                </a:lnTo>
                <a:cubicBezTo>
                  <a:pt x="1113893" y="316957"/>
                  <a:pt x="1118195" y="309850"/>
                  <a:pt x="1122495" y="307006"/>
                </a:cubicBezTo>
                <a:lnTo>
                  <a:pt x="1121061" y="312693"/>
                </a:lnTo>
                <a:cubicBezTo>
                  <a:pt x="1122495" y="314113"/>
                  <a:pt x="1122495" y="314113"/>
                  <a:pt x="1123929" y="314113"/>
                </a:cubicBezTo>
                <a:lnTo>
                  <a:pt x="1122495" y="318377"/>
                </a:lnTo>
                <a:cubicBezTo>
                  <a:pt x="1139698" y="311270"/>
                  <a:pt x="1136831" y="336855"/>
                  <a:pt x="1151167" y="328327"/>
                </a:cubicBezTo>
                <a:cubicBezTo>
                  <a:pt x="1149732" y="331169"/>
                  <a:pt x="1141132" y="331169"/>
                  <a:pt x="1135396" y="331169"/>
                </a:cubicBezTo>
                <a:cubicBezTo>
                  <a:pt x="1131096" y="336855"/>
                  <a:pt x="1138265" y="336855"/>
                  <a:pt x="1141132" y="341119"/>
                </a:cubicBezTo>
                <a:lnTo>
                  <a:pt x="1154034" y="338276"/>
                </a:lnTo>
                <a:cubicBezTo>
                  <a:pt x="1145432" y="349647"/>
                  <a:pt x="1165502" y="341119"/>
                  <a:pt x="1168370" y="352490"/>
                </a:cubicBezTo>
                <a:cubicBezTo>
                  <a:pt x="1155468" y="359597"/>
                  <a:pt x="1184140" y="378073"/>
                  <a:pt x="1182705" y="383759"/>
                </a:cubicBezTo>
                <a:cubicBezTo>
                  <a:pt x="1175538" y="393708"/>
                  <a:pt x="1172671" y="375230"/>
                  <a:pt x="1164068" y="379495"/>
                </a:cubicBezTo>
                <a:cubicBezTo>
                  <a:pt x="1161202" y="385180"/>
                  <a:pt x="1169804" y="385180"/>
                  <a:pt x="1171237" y="389444"/>
                </a:cubicBezTo>
                <a:lnTo>
                  <a:pt x="1156901" y="386601"/>
                </a:lnTo>
                <a:cubicBezTo>
                  <a:pt x="1151167" y="392287"/>
                  <a:pt x="1169804" y="392287"/>
                  <a:pt x="1162635" y="393708"/>
                </a:cubicBezTo>
                <a:cubicBezTo>
                  <a:pt x="1168370" y="402236"/>
                  <a:pt x="1168370" y="393708"/>
                  <a:pt x="1179838" y="396551"/>
                </a:cubicBezTo>
                <a:cubicBezTo>
                  <a:pt x="1175538" y="396551"/>
                  <a:pt x="1168370" y="400815"/>
                  <a:pt x="1172671" y="405079"/>
                </a:cubicBezTo>
                <a:cubicBezTo>
                  <a:pt x="1176971" y="406499"/>
                  <a:pt x="1179838" y="399394"/>
                  <a:pt x="1179838" y="405079"/>
                </a:cubicBezTo>
                <a:cubicBezTo>
                  <a:pt x="1165502" y="419293"/>
                  <a:pt x="1179838" y="430662"/>
                  <a:pt x="1171237" y="444876"/>
                </a:cubicBezTo>
                <a:lnTo>
                  <a:pt x="1178405" y="446297"/>
                </a:lnTo>
                <a:cubicBezTo>
                  <a:pt x="1175538" y="447719"/>
                  <a:pt x="1172671" y="447719"/>
                  <a:pt x="1174104" y="450560"/>
                </a:cubicBezTo>
                <a:lnTo>
                  <a:pt x="1178405" y="451983"/>
                </a:lnTo>
                <a:cubicBezTo>
                  <a:pt x="1176971" y="454826"/>
                  <a:pt x="1161202" y="466195"/>
                  <a:pt x="1159768" y="477566"/>
                </a:cubicBezTo>
                <a:lnTo>
                  <a:pt x="1169804" y="476145"/>
                </a:lnTo>
                <a:lnTo>
                  <a:pt x="1156901" y="481830"/>
                </a:lnTo>
                <a:lnTo>
                  <a:pt x="1169804" y="486094"/>
                </a:lnTo>
                <a:cubicBezTo>
                  <a:pt x="1156901" y="483252"/>
                  <a:pt x="1159768" y="497465"/>
                  <a:pt x="1152601" y="504572"/>
                </a:cubicBezTo>
                <a:lnTo>
                  <a:pt x="1159768" y="507415"/>
                </a:lnTo>
                <a:lnTo>
                  <a:pt x="1152601" y="510258"/>
                </a:lnTo>
                <a:lnTo>
                  <a:pt x="1158335" y="510258"/>
                </a:lnTo>
                <a:cubicBezTo>
                  <a:pt x="1155468" y="514522"/>
                  <a:pt x="1141132" y="515942"/>
                  <a:pt x="1143999" y="524470"/>
                </a:cubicBezTo>
                <a:cubicBezTo>
                  <a:pt x="1143999" y="518785"/>
                  <a:pt x="1155468" y="523049"/>
                  <a:pt x="1161202" y="525892"/>
                </a:cubicBezTo>
                <a:lnTo>
                  <a:pt x="1138265" y="537262"/>
                </a:lnTo>
                <a:cubicBezTo>
                  <a:pt x="1142565" y="540105"/>
                  <a:pt x="1141132" y="548633"/>
                  <a:pt x="1149732" y="545791"/>
                </a:cubicBezTo>
                <a:lnTo>
                  <a:pt x="1138265" y="548633"/>
                </a:lnTo>
                <a:lnTo>
                  <a:pt x="1143999" y="550055"/>
                </a:lnTo>
                <a:cubicBezTo>
                  <a:pt x="1143999" y="579902"/>
                  <a:pt x="1090956" y="581324"/>
                  <a:pt x="1106725" y="616858"/>
                </a:cubicBezTo>
                <a:lnTo>
                  <a:pt x="1109593" y="616858"/>
                </a:lnTo>
                <a:lnTo>
                  <a:pt x="1089523" y="625386"/>
                </a:lnTo>
                <a:cubicBezTo>
                  <a:pt x="1090956" y="628227"/>
                  <a:pt x="1100992" y="633913"/>
                  <a:pt x="1102425" y="639598"/>
                </a:cubicBezTo>
                <a:cubicBezTo>
                  <a:pt x="1092389" y="632491"/>
                  <a:pt x="1096690" y="646705"/>
                  <a:pt x="1086656" y="645284"/>
                </a:cubicBezTo>
                <a:cubicBezTo>
                  <a:pt x="1090956" y="650969"/>
                  <a:pt x="1095258" y="648126"/>
                  <a:pt x="1099558" y="649548"/>
                </a:cubicBezTo>
                <a:cubicBezTo>
                  <a:pt x="1105292" y="668024"/>
                  <a:pt x="1080922" y="669447"/>
                  <a:pt x="1082355" y="687923"/>
                </a:cubicBezTo>
                <a:cubicBezTo>
                  <a:pt x="1073753" y="666604"/>
                  <a:pt x="1078053" y="668024"/>
                  <a:pt x="1076620" y="655233"/>
                </a:cubicBezTo>
                <a:cubicBezTo>
                  <a:pt x="1063717" y="663761"/>
                  <a:pt x="1073753" y="670867"/>
                  <a:pt x="1065152" y="682238"/>
                </a:cubicBezTo>
                <a:lnTo>
                  <a:pt x="1072320" y="677974"/>
                </a:lnTo>
                <a:cubicBezTo>
                  <a:pt x="1086656" y="692188"/>
                  <a:pt x="1055117" y="693609"/>
                  <a:pt x="1072320" y="703558"/>
                </a:cubicBezTo>
                <a:cubicBezTo>
                  <a:pt x="1066586" y="707822"/>
                  <a:pt x="1052250" y="707822"/>
                  <a:pt x="1046516" y="713508"/>
                </a:cubicBezTo>
                <a:cubicBezTo>
                  <a:pt x="1046516" y="717772"/>
                  <a:pt x="1047949" y="719192"/>
                  <a:pt x="1050816" y="720615"/>
                </a:cubicBezTo>
                <a:lnTo>
                  <a:pt x="1060852" y="722035"/>
                </a:lnTo>
                <a:lnTo>
                  <a:pt x="1059417" y="724879"/>
                </a:lnTo>
                <a:cubicBezTo>
                  <a:pt x="1070886" y="724879"/>
                  <a:pt x="1079487" y="750462"/>
                  <a:pt x="1086656" y="741934"/>
                </a:cubicBezTo>
                <a:cubicBezTo>
                  <a:pt x="1092389" y="751884"/>
                  <a:pt x="1102425" y="751884"/>
                  <a:pt x="1108159" y="758990"/>
                </a:cubicBezTo>
                <a:lnTo>
                  <a:pt x="1112461" y="750462"/>
                </a:lnTo>
                <a:cubicBezTo>
                  <a:pt x="1115328" y="754726"/>
                  <a:pt x="1118195" y="760412"/>
                  <a:pt x="1122495" y="760412"/>
                </a:cubicBezTo>
                <a:cubicBezTo>
                  <a:pt x="1122495" y="758990"/>
                  <a:pt x="1122495" y="757569"/>
                  <a:pt x="1122495" y="756148"/>
                </a:cubicBezTo>
                <a:cubicBezTo>
                  <a:pt x="1133964" y="767519"/>
                  <a:pt x="1145432" y="771783"/>
                  <a:pt x="1156901" y="777467"/>
                </a:cubicBezTo>
                <a:cubicBezTo>
                  <a:pt x="1158335" y="771783"/>
                  <a:pt x="1159768" y="767519"/>
                  <a:pt x="1154034" y="763253"/>
                </a:cubicBezTo>
                <a:cubicBezTo>
                  <a:pt x="1168370" y="758990"/>
                  <a:pt x="1178405" y="785995"/>
                  <a:pt x="1195608"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1"/>
                  <a:pt x="1247217" y="803052"/>
                </a:cubicBezTo>
                <a:cubicBezTo>
                  <a:pt x="1258686" y="821528"/>
                  <a:pt x="1280189" y="827215"/>
                  <a:pt x="1295959" y="838584"/>
                </a:cubicBezTo>
                <a:lnTo>
                  <a:pt x="1301693" y="845691"/>
                </a:lnTo>
                <a:lnTo>
                  <a:pt x="1303126" y="844270"/>
                </a:lnTo>
                <a:lnTo>
                  <a:pt x="1298826" y="838584"/>
                </a:lnTo>
                <a:cubicBezTo>
                  <a:pt x="1305993" y="842849"/>
                  <a:pt x="1311728" y="848534"/>
                  <a:pt x="1314595" y="855641"/>
                </a:cubicBezTo>
                <a:cubicBezTo>
                  <a:pt x="1316029" y="852798"/>
                  <a:pt x="1321764" y="845691"/>
                  <a:pt x="1327498" y="844270"/>
                </a:cubicBezTo>
                <a:cubicBezTo>
                  <a:pt x="1323197" y="855641"/>
                  <a:pt x="1353303" y="844270"/>
                  <a:pt x="1356170" y="859905"/>
                </a:cubicBezTo>
                <a:cubicBezTo>
                  <a:pt x="1357603" y="858484"/>
                  <a:pt x="1353303" y="857062"/>
                  <a:pt x="1357603" y="854219"/>
                </a:cubicBezTo>
                <a:cubicBezTo>
                  <a:pt x="1379107" y="865589"/>
                  <a:pt x="1404911" y="892595"/>
                  <a:pt x="1435016" y="895438"/>
                </a:cubicBezTo>
                <a:cubicBezTo>
                  <a:pt x="1426414" y="918180"/>
                  <a:pt x="1450786" y="922444"/>
                  <a:pt x="1460820" y="938078"/>
                </a:cubicBezTo>
                <a:cubicBezTo>
                  <a:pt x="1470856" y="926708"/>
                  <a:pt x="1456520" y="928128"/>
                  <a:pt x="1456520" y="916757"/>
                </a:cubicBezTo>
                <a:cubicBezTo>
                  <a:pt x="1461896" y="921022"/>
                  <a:pt x="1464047" y="910895"/>
                  <a:pt x="1469019" y="912161"/>
                </a:cubicBezTo>
                <a:lnTo>
                  <a:pt x="1474695" y="917728"/>
                </a:lnTo>
                <a:lnTo>
                  <a:pt x="1474082" y="922799"/>
                </a:lnTo>
                <a:cubicBezTo>
                  <a:pt x="1473007" y="925996"/>
                  <a:pt x="1473007" y="928839"/>
                  <a:pt x="1479458" y="929549"/>
                </a:cubicBezTo>
                <a:lnTo>
                  <a:pt x="1483758" y="921021"/>
                </a:lnTo>
                <a:lnTo>
                  <a:pt x="1486625" y="935235"/>
                </a:lnTo>
                <a:cubicBezTo>
                  <a:pt x="1513864" y="940920"/>
                  <a:pt x="1532499" y="956555"/>
                  <a:pt x="1558304" y="956555"/>
                </a:cubicBezTo>
                <a:cubicBezTo>
                  <a:pt x="1558304" y="959398"/>
                  <a:pt x="1556871" y="963662"/>
                  <a:pt x="1552570" y="965082"/>
                </a:cubicBezTo>
                <a:cubicBezTo>
                  <a:pt x="1562605" y="969346"/>
                  <a:pt x="1566905" y="989246"/>
                  <a:pt x="1582676" y="984981"/>
                </a:cubicBezTo>
                <a:lnTo>
                  <a:pt x="1581241" y="980717"/>
                </a:lnTo>
                <a:cubicBezTo>
                  <a:pt x="1602746" y="980717"/>
                  <a:pt x="1594144" y="999195"/>
                  <a:pt x="1614215" y="1011987"/>
                </a:cubicBezTo>
                <a:cubicBezTo>
                  <a:pt x="1609913" y="1010566"/>
                  <a:pt x="1601311" y="999195"/>
                  <a:pt x="1595577" y="1009145"/>
                </a:cubicBezTo>
                <a:cubicBezTo>
                  <a:pt x="1594144" y="1016250"/>
                  <a:pt x="1605613" y="1020514"/>
                  <a:pt x="1611347" y="1016250"/>
                </a:cubicBezTo>
                <a:lnTo>
                  <a:pt x="1604179" y="1027621"/>
                </a:lnTo>
                <a:cubicBezTo>
                  <a:pt x="1604179" y="1019093"/>
                  <a:pt x="1595577" y="1016250"/>
                  <a:pt x="1591277" y="1010566"/>
                </a:cubicBezTo>
                <a:cubicBezTo>
                  <a:pt x="1592710" y="1011987"/>
                  <a:pt x="1591277" y="1014830"/>
                  <a:pt x="1591277" y="1017673"/>
                </a:cubicBezTo>
                <a:cubicBezTo>
                  <a:pt x="1586976" y="1011987"/>
                  <a:pt x="1579809" y="1009145"/>
                  <a:pt x="1574074" y="1002038"/>
                </a:cubicBezTo>
                <a:lnTo>
                  <a:pt x="1585543" y="1006302"/>
                </a:lnTo>
                <a:cubicBezTo>
                  <a:pt x="1586976" y="992088"/>
                  <a:pt x="1568340" y="997774"/>
                  <a:pt x="1565473" y="992088"/>
                </a:cubicBezTo>
                <a:cubicBezTo>
                  <a:pt x="1559738" y="1003459"/>
                  <a:pt x="1566905" y="1004880"/>
                  <a:pt x="1556871" y="1010566"/>
                </a:cubicBezTo>
                <a:cubicBezTo>
                  <a:pt x="1536801" y="1006302"/>
                  <a:pt x="1551137" y="993510"/>
                  <a:pt x="1538234" y="976453"/>
                </a:cubicBezTo>
                <a:lnTo>
                  <a:pt x="1542535" y="973612"/>
                </a:lnTo>
                <a:cubicBezTo>
                  <a:pt x="1536801" y="969346"/>
                  <a:pt x="1538234" y="956555"/>
                  <a:pt x="1526765" y="960819"/>
                </a:cubicBezTo>
                <a:cubicBezTo>
                  <a:pt x="1523898" y="967925"/>
                  <a:pt x="1529632" y="970769"/>
                  <a:pt x="1531067" y="975032"/>
                </a:cubicBezTo>
                <a:cubicBezTo>
                  <a:pt x="1528199" y="977876"/>
                  <a:pt x="1526765" y="957977"/>
                  <a:pt x="1518164" y="962241"/>
                </a:cubicBezTo>
                <a:cubicBezTo>
                  <a:pt x="1519598" y="973612"/>
                  <a:pt x="1531067" y="983560"/>
                  <a:pt x="1539668" y="987824"/>
                </a:cubicBezTo>
                <a:cubicBezTo>
                  <a:pt x="1538234" y="990667"/>
                  <a:pt x="1535367" y="993510"/>
                  <a:pt x="1535367" y="999195"/>
                </a:cubicBezTo>
                <a:cubicBezTo>
                  <a:pt x="1512429" y="979296"/>
                  <a:pt x="1488059" y="953713"/>
                  <a:pt x="1459388" y="948027"/>
                </a:cubicBezTo>
                <a:cubicBezTo>
                  <a:pt x="1466555" y="967925"/>
                  <a:pt x="1452219" y="946606"/>
                  <a:pt x="1449352" y="962241"/>
                </a:cubicBezTo>
                <a:cubicBezTo>
                  <a:pt x="1452219" y="950870"/>
                  <a:pt x="1439317" y="956555"/>
                  <a:pt x="1433583" y="949449"/>
                </a:cubicBezTo>
                <a:cubicBezTo>
                  <a:pt x="1424982" y="959398"/>
                  <a:pt x="1443617" y="965082"/>
                  <a:pt x="1435016" y="969346"/>
                </a:cubicBezTo>
                <a:cubicBezTo>
                  <a:pt x="1422114" y="960819"/>
                  <a:pt x="1412079" y="932392"/>
                  <a:pt x="1392008" y="928128"/>
                </a:cubicBezTo>
                <a:cubicBezTo>
                  <a:pt x="1390576" y="933814"/>
                  <a:pt x="1394876" y="935235"/>
                  <a:pt x="1394876" y="938078"/>
                </a:cubicBezTo>
                <a:cubicBezTo>
                  <a:pt x="1384841" y="929549"/>
                  <a:pt x="1380540" y="896859"/>
                  <a:pt x="1364771" y="911073"/>
                </a:cubicBezTo>
                <a:cubicBezTo>
                  <a:pt x="1367638" y="919601"/>
                  <a:pt x="1371938" y="929549"/>
                  <a:pt x="1374805" y="938078"/>
                </a:cubicBezTo>
                <a:cubicBezTo>
                  <a:pt x="1373373" y="938078"/>
                  <a:pt x="1370505" y="938078"/>
                  <a:pt x="1366204" y="939499"/>
                </a:cubicBezTo>
                <a:lnTo>
                  <a:pt x="1367638"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1"/>
                  <a:pt x="1298826" y="921021"/>
                  <a:pt x="1314595" y="928128"/>
                </a:cubicBezTo>
                <a:cubicBezTo>
                  <a:pt x="1320329" y="919601"/>
                  <a:pt x="1305993" y="912494"/>
                  <a:pt x="1311728" y="913916"/>
                </a:cubicBezTo>
                <a:cubicBezTo>
                  <a:pt x="1317462" y="919601"/>
                  <a:pt x="1333232" y="916757"/>
                  <a:pt x="1334665" y="928128"/>
                </a:cubicBezTo>
                <a:lnTo>
                  <a:pt x="1317462" y="919601"/>
                </a:lnTo>
                <a:cubicBezTo>
                  <a:pt x="1311728" y="935235"/>
                  <a:pt x="1324631" y="923864"/>
                  <a:pt x="1324631" y="932392"/>
                </a:cubicBezTo>
                <a:cubicBezTo>
                  <a:pt x="1314595" y="942342"/>
                  <a:pt x="1310295" y="923864"/>
                  <a:pt x="1300259" y="928128"/>
                </a:cubicBezTo>
                <a:lnTo>
                  <a:pt x="1301693" y="929549"/>
                </a:lnTo>
                <a:cubicBezTo>
                  <a:pt x="1288791" y="921021"/>
                  <a:pt x="1290225" y="925285"/>
                  <a:pt x="1278756" y="912494"/>
                </a:cubicBezTo>
                <a:cubicBezTo>
                  <a:pt x="1283056" y="899702"/>
                  <a:pt x="1287358" y="906809"/>
                  <a:pt x="1295959" y="903966"/>
                </a:cubicBezTo>
                <a:cubicBezTo>
                  <a:pt x="1274455" y="892595"/>
                  <a:pt x="1254385" y="854219"/>
                  <a:pt x="1221413" y="868433"/>
                </a:cubicBezTo>
                <a:lnTo>
                  <a:pt x="1230014" y="885488"/>
                </a:lnTo>
                <a:cubicBezTo>
                  <a:pt x="1219979" y="884067"/>
                  <a:pt x="1211377" y="865589"/>
                  <a:pt x="1204210" y="882646"/>
                </a:cubicBezTo>
                <a:cubicBezTo>
                  <a:pt x="1217111" y="881224"/>
                  <a:pt x="1207077" y="891174"/>
                  <a:pt x="1211377" y="895438"/>
                </a:cubicBezTo>
                <a:lnTo>
                  <a:pt x="1214244" y="898281"/>
                </a:lnTo>
                <a:cubicBezTo>
                  <a:pt x="1214244" y="898281"/>
                  <a:pt x="1217111" y="902545"/>
                  <a:pt x="1214244" y="903966"/>
                </a:cubicBezTo>
                <a:cubicBezTo>
                  <a:pt x="1209944" y="891174"/>
                  <a:pt x="1199908" y="882646"/>
                  <a:pt x="1194174" y="874117"/>
                </a:cubicBezTo>
                <a:cubicBezTo>
                  <a:pt x="1195608" y="879803"/>
                  <a:pt x="1185573" y="882646"/>
                  <a:pt x="1184140" y="884067"/>
                </a:cubicBezTo>
                <a:cubicBezTo>
                  <a:pt x="1176971" y="876960"/>
                  <a:pt x="1187007" y="875540"/>
                  <a:pt x="1189874" y="871276"/>
                </a:cubicBezTo>
                <a:cubicBezTo>
                  <a:pt x="1185573" y="868433"/>
                  <a:pt x="1182705" y="857062"/>
                  <a:pt x="1175538" y="864169"/>
                </a:cubicBezTo>
                <a:cubicBezTo>
                  <a:pt x="1166937" y="868433"/>
                  <a:pt x="1179838" y="875540"/>
                  <a:pt x="1178405" y="882646"/>
                </a:cubicBezTo>
                <a:lnTo>
                  <a:pt x="1159768" y="859905"/>
                </a:lnTo>
                <a:lnTo>
                  <a:pt x="1159768" y="862748"/>
                </a:lnTo>
                <a:cubicBezTo>
                  <a:pt x="1158335" y="859905"/>
                  <a:pt x="1155468" y="855641"/>
                  <a:pt x="1152601" y="857062"/>
                </a:cubicBezTo>
                <a:lnTo>
                  <a:pt x="1151636" y="862322"/>
                </a:lnTo>
                <a:lnTo>
                  <a:pt x="1144906" y="858145"/>
                </a:lnTo>
                <a:cubicBezTo>
                  <a:pt x="1142117" y="853564"/>
                  <a:pt x="1139833" y="848334"/>
                  <a:pt x="1135935" y="846802"/>
                </a:cubicBezTo>
                <a:lnTo>
                  <a:pt x="1125761" y="849836"/>
                </a:lnTo>
                <a:lnTo>
                  <a:pt x="1125362" y="849955"/>
                </a:lnTo>
                <a:lnTo>
                  <a:pt x="1121061" y="841427"/>
                </a:lnTo>
                <a:cubicBezTo>
                  <a:pt x="1119628" y="841427"/>
                  <a:pt x="1116761" y="844270"/>
                  <a:pt x="1118195" y="845691"/>
                </a:cubicBezTo>
                <a:lnTo>
                  <a:pt x="1113893" y="837163"/>
                </a:lnTo>
                <a:cubicBezTo>
                  <a:pt x="1106368" y="828635"/>
                  <a:pt x="1105292" y="839295"/>
                  <a:pt x="1102806" y="845758"/>
                </a:cubicBezTo>
                <a:lnTo>
                  <a:pt x="1101310" y="847690"/>
                </a:lnTo>
                <a:lnTo>
                  <a:pt x="1099558" y="849955"/>
                </a:lnTo>
                <a:cubicBezTo>
                  <a:pt x="1093823" y="849955"/>
                  <a:pt x="1089523" y="854219"/>
                  <a:pt x="1090956" y="857062"/>
                </a:cubicBezTo>
                <a:lnTo>
                  <a:pt x="1080922" y="842849"/>
                </a:lnTo>
                <a:cubicBezTo>
                  <a:pt x="1080922" y="828635"/>
                  <a:pt x="1062284" y="818685"/>
                  <a:pt x="1070886" y="798787"/>
                </a:cubicBezTo>
                <a:cubicBezTo>
                  <a:pt x="1066586" y="798787"/>
                  <a:pt x="1062284" y="800209"/>
                  <a:pt x="1062284" y="804473"/>
                </a:cubicBezTo>
                <a:cubicBezTo>
                  <a:pt x="1053683" y="798787"/>
                  <a:pt x="1057985" y="820108"/>
                  <a:pt x="1043649" y="810158"/>
                </a:cubicBezTo>
                <a:cubicBezTo>
                  <a:pt x="1042214" y="813001"/>
                  <a:pt x="1045081" y="813001"/>
                  <a:pt x="1046516" y="815844"/>
                </a:cubicBezTo>
                <a:cubicBezTo>
                  <a:pt x="1042214" y="814421"/>
                  <a:pt x="1040781" y="813001"/>
                  <a:pt x="1040781" y="810158"/>
                </a:cubicBezTo>
                <a:cubicBezTo>
                  <a:pt x="1040781" y="813001"/>
                  <a:pt x="1039347" y="814421"/>
                  <a:pt x="1036480" y="817265"/>
                </a:cubicBezTo>
                <a:cubicBezTo>
                  <a:pt x="1039347" y="810158"/>
                  <a:pt x="1032180" y="808737"/>
                  <a:pt x="1027879" y="808737"/>
                </a:cubicBezTo>
                <a:lnTo>
                  <a:pt x="1027879" y="822951"/>
                </a:lnTo>
                <a:cubicBezTo>
                  <a:pt x="1026446" y="815844"/>
                  <a:pt x="1025011" y="813001"/>
                  <a:pt x="1017844" y="811580"/>
                </a:cubicBezTo>
                <a:lnTo>
                  <a:pt x="1013543" y="820108"/>
                </a:lnTo>
                <a:cubicBezTo>
                  <a:pt x="1003508" y="813001"/>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5"/>
                  <a:pt x="974837" y="825792"/>
                  <a:pt x="969102" y="828635"/>
                </a:cubicBezTo>
                <a:lnTo>
                  <a:pt x="977702" y="832899"/>
                </a:lnTo>
                <a:cubicBezTo>
                  <a:pt x="974837" y="834320"/>
                  <a:pt x="969102" y="835742"/>
                  <a:pt x="969102" y="838584"/>
                </a:cubicBezTo>
                <a:cubicBezTo>
                  <a:pt x="970535" y="840006"/>
                  <a:pt x="971969" y="840006"/>
                  <a:pt x="973402" y="840006"/>
                </a:cubicBezTo>
                <a:cubicBezTo>
                  <a:pt x="963367" y="845691"/>
                  <a:pt x="959067" y="854219"/>
                  <a:pt x="954767" y="861326"/>
                </a:cubicBezTo>
                <a:cubicBezTo>
                  <a:pt x="960501" y="864169"/>
                  <a:pt x="964801" y="865589"/>
                  <a:pt x="969102" y="862748"/>
                </a:cubicBezTo>
                <a:cubicBezTo>
                  <a:pt x="973402" y="874117"/>
                  <a:pt x="947598" y="876960"/>
                  <a:pt x="944731" y="889752"/>
                </a:cubicBezTo>
                <a:lnTo>
                  <a:pt x="949031" y="891174"/>
                </a:lnTo>
                <a:lnTo>
                  <a:pt x="938996" y="894017"/>
                </a:lnTo>
                <a:cubicBezTo>
                  <a:pt x="943298" y="894017"/>
                  <a:pt x="944731" y="896859"/>
                  <a:pt x="949031" y="898281"/>
                </a:cubicBezTo>
                <a:cubicBezTo>
                  <a:pt x="944731" y="909651"/>
                  <a:pt x="937564" y="922444"/>
                  <a:pt x="917493" y="919601"/>
                </a:cubicBezTo>
                <a:cubicBezTo>
                  <a:pt x="923228" y="918180"/>
                  <a:pt x="924661" y="929549"/>
                  <a:pt x="934695" y="926708"/>
                </a:cubicBezTo>
                <a:cubicBezTo>
                  <a:pt x="917493" y="930971"/>
                  <a:pt x="913192" y="946606"/>
                  <a:pt x="903158" y="956555"/>
                </a:cubicBezTo>
                <a:lnTo>
                  <a:pt x="895989" y="959398"/>
                </a:lnTo>
                <a:lnTo>
                  <a:pt x="897423" y="960819"/>
                </a:lnTo>
                <a:lnTo>
                  <a:pt x="901723" y="959398"/>
                </a:lnTo>
                <a:cubicBezTo>
                  <a:pt x="897423" y="963662"/>
                  <a:pt x="893122" y="966505"/>
                  <a:pt x="885955" y="967925"/>
                </a:cubicBezTo>
                <a:cubicBezTo>
                  <a:pt x="888822" y="969346"/>
                  <a:pt x="895989" y="975032"/>
                  <a:pt x="897423" y="979296"/>
                </a:cubicBezTo>
                <a:cubicBezTo>
                  <a:pt x="887387" y="973612"/>
                  <a:pt x="900290" y="997774"/>
                  <a:pt x="884520" y="997774"/>
                </a:cubicBezTo>
                <a:cubicBezTo>
                  <a:pt x="887387" y="1000616"/>
                  <a:pt x="887387" y="996352"/>
                  <a:pt x="890255" y="1000616"/>
                </a:cubicBezTo>
                <a:cubicBezTo>
                  <a:pt x="881653" y="1014830"/>
                  <a:pt x="855849" y="1029044"/>
                  <a:pt x="854416" y="1050363"/>
                </a:cubicBezTo>
                <a:cubicBezTo>
                  <a:pt x="832911" y="1040413"/>
                  <a:pt x="830044" y="1057470"/>
                  <a:pt x="815708" y="1061734"/>
                </a:cubicBezTo>
                <a:cubicBezTo>
                  <a:pt x="827177" y="1071682"/>
                  <a:pt x="825744" y="1060311"/>
                  <a:pt x="835778" y="1063155"/>
                </a:cubicBezTo>
                <a:cubicBezTo>
                  <a:pt x="830044" y="1065998"/>
                  <a:pt x="848681" y="1071682"/>
                  <a:pt x="834346" y="1075946"/>
                </a:cubicBezTo>
                <a:cubicBezTo>
                  <a:pt x="837213" y="1077368"/>
                  <a:pt x="837213" y="1077368"/>
                  <a:pt x="838646" y="1077368"/>
                </a:cubicBezTo>
                <a:cubicBezTo>
                  <a:pt x="834346" y="1080212"/>
                  <a:pt x="825744" y="1068841"/>
                  <a:pt x="824310" y="1077368"/>
                </a:cubicBezTo>
                <a:lnTo>
                  <a:pt x="832911" y="1083053"/>
                </a:lnTo>
                <a:lnTo>
                  <a:pt x="818575" y="1081632"/>
                </a:lnTo>
                <a:cubicBezTo>
                  <a:pt x="814275" y="1100110"/>
                  <a:pt x="799940" y="1110059"/>
                  <a:pt x="799940" y="1129957"/>
                </a:cubicBezTo>
                <a:cubicBezTo>
                  <a:pt x="798505" y="1129957"/>
                  <a:pt x="794205" y="1127114"/>
                  <a:pt x="792771" y="1124273"/>
                </a:cubicBezTo>
                <a:cubicBezTo>
                  <a:pt x="789904" y="1131378"/>
                  <a:pt x="771268" y="1129957"/>
                  <a:pt x="775568" y="1142749"/>
                </a:cubicBezTo>
                <a:lnTo>
                  <a:pt x="779869" y="1142749"/>
                </a:lnTo>
                <a:cubicBezTo>
                  <a:pt x="779869" y="1152699"/>
                  <a:pt x="774135" y="1152699"/>
                  <a:pt x="766966" y="1154120"/>
                </a:cubicBezTo>
                <a:lnTo>
                  <a:pt x="738295" y="1161227"/>
                </a:lnTo>
                <a:cubicBezTo>
                  <a:pt x="735428" y="1154120"/>
                  <a:pt x="733995" y="1147013"/>
                  <a:pt x="729693" y="1139907"/>
                </a:cubicBezTo>
                <a:cubicBezTo>
                  <a:pt x="731128" y="1141328"/>
                  <a:pt x="732560"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0" y="1132800"/>
                </a:lnTo>
                <a:cubicBezTo>
                  <a:pt x="732560" y="1131378"/>
                  <a:pt x="731128" y="1129957"/>
                  <a:pt x="731128" y="1128536"/>
                </a:cubicBezTo>
                <a:lnTo>
                  <a:pt x="754065" y="1122850"/>
                </a:lnTo>
                <a:cubicBezTo>
                  <a:pt x="752631" y="1122850"/>
                  <a:pt x="751198" y="1121429"/>
                  <a:pt x="749763" y="1118586"/>
                </a:cubicBezTo>
                <a:cubicBezTo>
                  <a:pt x="752631" y="1104374"/>
                  <a:pt x="765534" y="1118586"/>
                  <a:pt x="781302" y="1112902"/>
                </a:cubicBezTo>
                <a:lnTo>
                  <a:pt x="784169" y="1117166"/>
                </a:lnTo>
                <a:cubicBezTo>
                  <a:pt x="787037" y="1114323"/>
                  <a:pt x="799940" y="1118586"/>
                  <a:pt x="795638" y="1108638"/>
                </a:cubicBezTo>
                <a:lnTo>
                  <a:pt x="787685" y="1107095"/>
                </a:lnTo>
                <a:lnTo>
                  <a:pt x="792771" y="1101531"/>
                </a:lnTo>
                <a:cubicBezTo>
                  <a:pt x="781302" y="1098688"/>
                  <a:pt x="771268" y="1105795"/>
                  <a:pt x="768401" y="1111479"/>
                </a:cubicBezTo>
                <a:cubicBezTo>
                  <a:pt x="766966" y="1110059"/>
                  <a:pt x="762666" y="1107216"/>
                  <a:pt x="758365" y="1105795"/>
                </a:cubicBezTo>
                <a:cubicBezTo>
                  <a:pt x="767684" y="1099399"/>
                  <a:pt x="778077" y="1093358"/>
                  <a:pt x="786679" y="1086252"/>
                </a:cubicBezTo>
                <a:lnTo>
                  <a:pt x="801661" y="1064121"/>
                </a:lnTo>
                <a:lnTo>
                  <a:pt x="797967" y="1067241"/>
                </a:lnTo>
                <a:cubicBezTo>
                  <a:pt x="794921" y="1067774"/>
                  <a:pt x="791337" y="1068129"/>
                  <a:pt x="789903" y="1070261"/>
                </a:cubicBezTo>
                <a:cubicBezTo>
                  <a:pt x="791336" y="1067420"/>
                  <a:pt x="794205" y="1065997"/>
                  <a:pt x="787036" y="1063155"/>
                </a:cubicBezTo>
                <a:lnTo>
                  <a:pt x="802315" y="1063155"/>
                </a:lnTo>
                <a:lnTo>
                  <a:pt x="804240" y="1060311"/>
                </a:lnTo>
                <a:cubicBezTo>
                  <a:pt x="785604" y="1061734"/>
                  <a:pt x="807107" y="1056048"/>
                  <a:pt x="791338" y="1050363"/>
                </a:cubicBezTo>
                <a:cubicBezTo>
                  <a:pt x="801372" y="1054627"/>
                  <a:pt x="795638" y="1044678"/>
                  <a:pt x="802807" y="1041835"/>
                </a:cubicBezTo>
                <a:cubicBezTo>
                  <a:pt x="792771" y="1034728"/>
                  <a:pt x="788471" y="1047520"/>
                  <a:pt x="784169" y="1038992"/>
                </a:cubicBezTo>
                <a:cubicBezTo>
                  <a:pt x="792771" y="1030464"/>
                  <a:pt x="818575" y="1029044"/>
                  <a:pt x="821443" y="1014830"/>
                </a:cubicBezTo>
                <a:cubicBezTo>
                  <a:pt x="817143" y="1013409"/>
                  <a:pt x="815708" y="1016250"/>
                  <a:pt x="812841" y="1014830"/>
                </a:cubicBezTo>
                <a:cubicBezTo>
                  <a:pt x="820010" y="1009145"/>
                  <a:pt x="850114" y="1011987"/>
                  <a:pt x="837213" y="997774"/>
                </a:cubicBezTo>
                <a:cubicBezTo>
                  <a:pt x="828611" y="997774"/>
                  <a:pt x="820010" y="997774"/>
                  <a:pt x="811408" y="999195"/>
                </a:cubicBezTo>
                <a:cubicBezTo>
                  <a:pt x="811408" y="997774"/>
                  <a:pt x="811408" y="996352"/>
                  <a:pt x="809974" y="992088"/>
                </a:cubicBezTo>
                <a:lnTo>
                  <a:pt x="799940" y="990667"/>
                </a:lnTo>
                <a:cubicBezTo>
                  <a:pt x="804240" y="979296"/>
                  <a:pt x="821443" y="992088"/>
                  <a:pt x="834346" y="992088"/>
                </a:cubicBezTo>
                <a:lnTo>
                  <a:pt x="827177" y="980717"/>
                </a:lnTo>
                <a:cubicBezTo>
                  <a:pt x="825744" y="966505"/>
                  <a:pt x="838646" y="959398"/>
                  <a:pt x="857283" y="960819"/>
                </a:cubicBezTo>
                <a:cubicBezTo>
                  <a:pt x="858716" y="957977"/>
                  <a:pt x="863017" y="949449"/>
                  <a:pt x="851549" y="948027"/>
                </a:cubicBezTo>
                <a:cubicBezTo>
                  <a:pt x="835778" y="945184"/>
                  <a:pt x="824310" y="943763"/>
                  <a:pt x="818575" y="953713"/>
                </a:cubicBezTo>
                <a:cubicBezTo>
                  <a:pt x="827177" y="960819"/>
                  <a:pt x="834346" y="950870"/>
                  <a:pt x="832911" y="955134"/>
                </a:cubicBezTo>
                <a:cubicBezTo>
                  <a:pt x="828611" y="957977"/>
                  <a:pt x="831478" y="970769"/>
                  <a:pt x="821443" y="969346"/>
                </a:cubicBezTo>
                <a:lnTo>
                  <a:pt x="828611" y="957977"/>
                </a:lnTo>
                <a:cubicBezTo>
                  <a:pt x="814275" y="950870"/>
                  <a:pt x="825744" y="962241"/>
                  <a:pt x="817143" y="960819"/>
                </a:cubicBezTo>
                <a:cubicBezTo>
                  <a:pt x="807107" y="952291"/>
                  <a:pt x="824310" y="952291"/>
                  <a:pt x="820010" y="943763"/>
                </a:cubicBezTo>
                <a:lnTo>
                  <a:pt x="818575" y="943763"/>
                </a:lnTo>
                <a:cubicBezTo>
                  <a:pt x="827177" y="935235"/>
                  <a:pt x="822877" y="935235"/>
                  <a:pt x="834346" y="929549"/>
                </a:cubicBezTo>
                <a:cubicBezTo>
                  <a:pt x="847247" y="935235"/>
                  <a:pt x="840080" y="936656"/>
                  <a:pt x="842947" y="943763"/>
                </a:cubicBezTo>
                <a:cubicBezTo>
                  <a:pt x="851549" y="928128"/>
                  <a:pt x="887387" y="921021"/>
                  <a:pt x="873052" y="894017"/>
                </a:cubicBezTo>
                <a:lnTo>
                  <a:pt x="857283" y="896859"/>
                </a:lnTo>
                <a:cubicBezTo>
                  <a:pt x="858716" y="889752"/>
                  <a:pt x="875919" y="886910"/>
                  <a:pt x="858716" y="878383"/>
                </a:cubicBezTo>
                <a:cubicBezTo>
                  <a:pt x="860150" y="886910"/>
                  <a:pt x="851549" y="879803"/>
                  <a:pt x="847247" y="881224"/>
                </a:cubicBezTo>
                <a:lnTo>
                  <a:pt x="848681" y="881224"/>
                </a:lnTo>
                <a:cubicBezTo>
                  <a:pt x="847247" y="881224"/>
                  <a:pt x="844380" y="882646"/>
                  <a:pt x="842947" y="879803"/>
                </a:cubicBezTo>
                <a:cubicBezTo>
                  <a:pt x="854416" y="879803"/>
                  <a:pt x="861583" y="874117"/>
                  <a:pt x="870184" y="871276"/>
                </a:cubicBezTo>
                <a:cubicBezTo>
                  <a:pt x="864450" y="872696"/>
                  <a:pt x="861583" y="864169"/>
                  <a:pt x="860150" y="862748"/>
                </a:cubicBezTo>
                <a:cubicBezTo>
                  <a:pt x="864450" y="859905"/>
                  <a:pt x="867317" y="867012"/>
                  <a:pt x="871619" y="869853"/>
                </a:cubicBezTo>
                <a:cubicBezTo>
                  <a:pt x="873052" y="868433"/>
                  <a:pt x="884520" y="868433"/>
                  <a:pt x="877353" y="861326"/>
                </a:cubicBezTo>
                <a:cubicBezTo>
                  <a:pt x="873052" y="852798"/>
                  <a:pt x="867317" y="861326"/>
                  <a:pt x="860150" y="859905"/>
                </a:cubicBezTo>
                <a:lnTo>
                  <a:pt x="881653" y="849955"/>
                </a:lnTo>
                <a:lnTo>
                  <a:pt x="878786" y="849955"/>
                </a:lnTo>
                <a:cubicBezTo>
                  <a:pt x="883087"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7" y="818685"/>
                </a:cubicBezTo>
                <a:lnTo>
                  <a:pt x="895989" y="817265"/>
                </a:lnTo>
                <a:cubicBezTo>
                  <a:pt x="906025" y="811580"/>
                  <a:pt x="884520" y="808737"/>
                  <a:pt x="883087" y="804473"/>
                </a:cubicBezTo>
                <a:cubicBezTo>
                  <a:pt x="883087" y="801630"/>
                  <a:pt x="878786" y="795945"/>
                  <a:pt x="875919" y="797366"/>
                </a:cubicBezTo>
                <a:lnTo>
                  <a:pt x="888822" y="791681"/>
                </a:lnTo>
                <a:cubicBezTo>
                  <a:pt x="901723" y="794523"/>
                  <a:pt x="911759" y="781731"/>
                  <a:pt x="930395" y="791681"/>
                </a:cubicBezTo>
                <a:cubicBezTo>
                  <a:pt x="930395" y="788838"/>
                  <a:pt x="927528" y="784574"/>
                  <a:pt x="924661" y="784574"/>
                </a:cubicBezTo>
                <a:cubicBezTo>
                  <a:pt x="927528" y="781731"/>
                  <a:pt x="924661" y="780310"/>
                  <a:pt x="921793" y="778888"/>
                </a:cubicBezTo>
                <a:lnTo>
                  <a:pt x="913192" y="778888"/>
                </a:lnTo>
                <a:cubicBezTo>
                  <a:pt x="914626" y="778888"/>
                  <a:pt x="916059" y="777467"/>
                  <a:pt x="916059" y="776047"/>
                </a:cubicBezTo>
                <a:cubicBezTo>
                  <a:pt x="916059" y="776047"/>
                  <a:pt x="916059" y="774624"/>
                  <a:pt x="916059" y="773203"/>
                </a:cubicBezTo>
                <a:cubicBezTo>
                  <a:pt x="916059" y="771783"/>
                  <a:pt x="916059" y="771783"/>
                  <a:pt x="916059" y="770360"/>
                </a:cubicBezTo>
                <a:lnTo>
                  <a:pt x="911759" y="771783"/>
                </a:lnTo>
                <a:lnTo>
                  <a:pt x="908892" y="776047"/>
                </a:lnTo>
                <a:cubicBezTo>
                  <a:pt x="917493" y="751884"/>
                  <a:pt x="871619" y="780310"/>
                  <a:pt x="874486" y="749041"/>
                </a:cubicBezTo>
                <a:cubicBezTo>
                  <a:pt x="878786" y="753305"/>
                  <a:pt x="887387" y="746198"/>
                  <a:pt x="884520" y="760412"/>
                </a:cubicBezTo>
                <a:cubicBezTo>
                  <a:pt x="897423" y="758990"/>
                  <a:pt x="890255" y="741934"/>
                  <a:pt x="898856" y="736249"/>
                </a:cubicBezTo>
                <a:cubicBezTo>
                  <a:pt x="887387" y="720615"/>
                  <a:pt x="857283" y="724879"/>
                  <a:pt x="847247" y="700716"/>
                </a:cubicBezTo>
                <a:cubicBezTo>
                  <a:pt x="847247" y="704980"/>
                  <a:pt x="849039" y="707823"/>
                  <a:pt x="850473" y="710843"/>
                </a:cubicBezTo>
                <a:lnTo>
                  <a:pt x="850774" y="713968"/>
                </a:lnTo>
                <a:lnTo>
                  <a:pt x="845814" y="707822"/>
                </a:lnTo>
                <a:lnTo>
                  <a:pt x="844380" y="709244"/>
                </a:lnTo>
                <a:lnTo>
                  <a:pt x="850810" y="714342"/>
                </a:lnTo>
                <a:lnTo>
                  <a:pt x="851549" y="722035"/>
                </a:lnTo>
                <a:cubicBezTo>
                  <a:pt x="837213" y="720615"/>
                  <a:pt x="831478" y="692188"/>
                  <a:pt x="820010" y="677974"/>
                </a:cubicBezTo>
                <a:lnTo>
                  <a:pt x="817143" y="692188"/>
                </a:lnTo>
                <a:cubicBezTo>
                  <a:pt x="809974" y="676554"/>
                  <a:pt x="809974" y="695030"/>
                  <a:pt x="798505" y="685081"/>
                </a:cubicBezTo>
                <a:cubicBezTo>
                  <a:pt x="799940" y="683659"/>
                  <a:pt x="802807" y="680818"/>
                  <a:pt x="799940" y="679395"/>
                </a:cubicBezTo>
                <a:cubicBezTo>
                  <a:pt x="788471" y="675131"/>
                  <a:pt x="794205" y="689345"/>
                  <a:pt x="785604" y="689345"/>
                </a:cubicBezTo>
                <a:cubicBezTo>
                  <a:pt x="781302" y="665183"/>
                  <a:pt x="774135" y="699294"/>
                  <a:pt x="761232" y="682238"/>
                </a:cubicBezTo>
                <a:lnTo>
                  <a:pt x="761232" y="686502"/>
                </a:lnTo>
                <a:cubicBezTo>
                  <a:pt x="756215" y="680106"/>
                  <a:pt x="747614" y="679396"/>
                  <a:pt x="738295" y="679751"/>
                </a:cubicBezTo>
                <a:lnTo>
                  <a:pt x="718708" y="679495"/>
                </a:lnTo>
                <a:lnTo>
                  <a:pt x="722951" y="678396"/>
                </a:lnTo>
                <a:cubicBezTo>
                  <a:pt x="724407" y="677352"/>
                  <a:pt x="725751" y="675486"/>
                  <a:pt x="726826" y="672288"/>
                </a:cubicBezTo>
                <a:lnTo>
                  <a:pt x="709623" y="660919"/>
                </a:lnTo>
                <a:cubicBezTo>
                  <a:pt x="706756" y="663761"/>
                  <a:pt x="699589" y="660919"/>
                  <a:pt x="701022" y="669447"/>
                </a:cubicBezTo>
                <a:cubicBezTo>
                  <a:pt x="702456" y="672288"/>
                  <a:pt x="706756" y="670867"/>
                  <a:pt x="708190" y="670867"/>
                </a:cubicBezTo>
                <a:lnTo>
                  <a:pt x="703889" y="675131"/>
                </a:lnTo>
                <a:cubicBezTo>
                  <a:pt x="689553" y="660919"/>
                  <a:pt x="712490" y="658076"/>
                  <a:pt x="716792" y="646705"/>
                </a:cubicBezTo>
                <a:cubicBezTo>
                  <a:pt x="705323" y="646705"/>
                  <a:pt x="706756" y="635334"/>
                  <a:pt x="701022" y="632491"/>
                </a:cubicBezTo>
                <a:cubicBezTo>
                  <a:pt x="692420" y="642441"/>
                  <a:pt x="706756" y="649548"/>
                  <a:pt x="693855"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2" y="645284"/>
                  <a:pt x="616441" y="618279"/>
                  <a:pt x="606405" y="619699"/>
                </a:cubicBezTo>
                <a:cubicBezTo>
                  <a:pt x="604972" y="623963"/>
                  <a:pt x="606405" y="626806"/>
                  <a:pt x="606405" y="631070"/>
                </a:cubicBezTo>
                <a:cubicBezTo>
                  <a:pt x="587769" y="631070"/>
                  <a:pt x="589202" y="596958"/>
                  <a:pt x="567698" y="604065"/>
                </a:cubicBezTo>
                <a:cubicBezTo>
                  <a:pt x="567698" y="605487"/>
                  <a:pt x="567698" y="608329"/>
                  <a:pt x="569132" y="608329"/>
                </a:cubicBezTo>
                <a:cubicBezTo>
                  <a:pt x="569132" y="611172"/>
                  <a:pt x="566265" y="609751"/>
                  <a:pt x="561965" y="602644"/>
                </a:cubicBezTo>
                <a:lnTo>
                  <a:pt x="570566" y="596958"/>
                </a:lnTo>
                <a:cubicBezTo>
                  <a:pt x="569132" y="569953"/>
                  <a:pt x="543328" y="599801"/>
                  <a:pt x="531859" y="589852"/>
                </a:cubicBezTo>
                <a:cubicBezTo>
                  <a:pt x="531859" y="594116"/>
                  <a:pt x="541895" y="598380"/>
                  <a:pt x="534726" y="602644"/>
                </a:cubicBezTo>
                <a:cubicBezTo>
                  <a:pt x="526125" y="599801"/>
                  <a:pt x="533293" y="574217"/>
                  <a:pt x="518957" y="584166"/>
                </a:cubicBezTo>
                <a:cubicBezTo>
                  <a:pt x="523257" y="588430"/>
                  <a:pt x="518957" y="599801"/>
                  <a:pt x="523257" y="604065"/>
                </a:cubicBezTo>
                <a:cubicBezTo>
                  <a:pt x="516090" y="604065"/>
                  <a:pt x="508922" y="609751"/>
                  <a:pt x="508922" y="599801"/>
                </a:cubicBezTo>
                <a:lnTo>
                  <a:pt x="505236" y="605893"/>
                </a:lnTo>
                <a:lnTo>
                  <a:pt x="504622" y="606908"/>
                </a:lnTo>
                <a:cubicBezTo>
                  <a:pt x="501754" y="598380"/>
                  <a:pt x="493153" y="602644"/>
                  <a:pt x="488851" y="604065"/>
                </a:cubicBezTo>
                <a:lnTo>
                  <a:pt x="488851" y="608329"/>
                </a:lnTo>
                <a:cubicBezTo>
                  <a:pt x="484551" y="582745"/>
                  <a:pt x="474516" y="605487"/>
                  <a:pt x="464481" y="602644"/>
                </a:cubicBezTo>
                <a:lnTo>
                  <a:pt x="465914" y="609751"/>
                </a:lnTo>
                <a:cubicBezTo>
                  <a:pt x="463047" y="606908"/>
                  <a:pt x="455880" y="596958"/>
                  <a:pt x="447278" y="606908"/>
                </a:cubicBezTo>
                <a:lnTo>
                  <a:pt x="450145" y="615436"/>
                </a:lnTo>
                <a:cubicBezTo>
                  <a:pt x="444411" y="608329"/>
                  <a:pt x="432942" y="621122"/>
                  <a:pt x="427208" y="608329"/>
                </a:cubicBezTo>
                <a:cubicBezTo>
                  <a:pt x="424341" y="611172"/>
                  <a:pt x="432942" y="623963"/>
                  <a:pt x="422907" y="625386"/>
                </a:cubicBezTo>
                <a:cubicBezTo>
                  <a:pt x="420039" y="619699"/>
                  <a:pt x="411438" y="614015"/>
                  <a:pt x="410005" y="622543"/>
                </a:cubicBezTo>
                <a:cubicBezTo>
                  <a:pt x="410005" y="626806"/>
                  <a:pt x="411438" y="631070"/>
                  <a:pt x="414305" y="626806"/>
                </a:cubicBezTo>
                <a:cubicBezTo>
                  <a:pt x="415739" y="625386"/>
                  <a:pt x="415739" y="625386"/>
                  <a:pt x="414305" y="622543"/>
                </a:cubicBezTo>
                <a:lnTo>
                  <a:pt x="417172" y="628227"/>
                </a:lnTo>
                <a:cubicBezTo>
                  <a:pt x="411438" y="633913"/>
                  <a:pt x="411438" y="622543"/>
                  <a:pt x="404271" y="626806"/>
                </a:cubicBezTo>
                <a:cubicBezTo>
                  <a:pt x="402836" y="632491"/>
                  <a:pt x="407138" y="635334"/>
                  <a:pt x="408571" y="639598"/>
                </a:cubicBezTo>
                <a:cubicBezTo>
                  <a:pt x="399969" y="635334"/>
                  <a:pt x="389935" y="631070"/>
                  <a:pt x="379899" y="628227"/>
                </a:cubicBezTo>
                <a:cubicBezTo>
                  <a:pt x="378466" y="622543"/>
                  <a:pt x="381333"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7"/>
                  <a:pt x="385633" y="568531"/>
                </a:cubicBezTo>
                <a:cubicBezTo>
                  <a:pt x="388501" y="562847"/>
                  <a:pt x="392802" y="558583"/>
                  <a:pt x="382766" y="554319"/>
                </a:cubicBezTo>
                <a:cubicBezTo>
                  <a:pt x="387068" y="554319"/>
                  <a:pt x="394235" y="560003"/>
                  <a:pt x="397102" y="565690"/>
                </a:cubicBezTo>
                <a:cubicBezTo>
                  <a:pt x="405704" y="568531"/>
                  <a:pt x="402836" y="561424"/>
                  <a:pt x="405704" y="557160"/>
                </a:cubicBezTo>
                <a:lnTo>
                  <a:pt x="391368" y="548633"/>
                </a:lnTo>
                <a:cubicBezTo>
                  <a:pt x="412872" y="550055"/>
                  <a:pt x="388501" y="537262"/>
                  <a:pt x="402836" y="528734"/>
                </a:cubicBezTo>
                <a:cubicBezTo>
                  <a:pt x="411438" y="530156"/>
                  <a:pt x="418607" y="524470"/>
                  <a:pt x="424341" y="517363"/>
                </a:cubicBezTo>
                <a:cubicBezTo>
                  <a:pt x="430075" y="510258"/>
                  <a:pt x="435810" y="501728"/>
                  <a:pt x="440110" y="501728"/>
                </a:cubicBezTo>
                <a:cubicBezTo>
                  <a:pt x="460180" y="504572"/>
                  <a:pt x="432942" y="513099"/>
                  <a:pt x="444411" y="520206"/>
                </a:cubicBezTo>
                <a:cubicBezTo>
                  <a:pt x="454445" y="521627"/>
                  <a:pt x="448711" y="513099"/>
                  <a:pt x="455880" y="510258"/>
                </a:cubicBezTo>
                <a:lnTo>
                  <a:pt x="458747" y="524470"/>
                </a:lnTo>
                <a:cubicBezTo>
                  <a:pt x="468781" y="528734"/>
                  <a:pt x="460180" y="511679"/>
                  <a:pt x="465914" y="517363"/>
                </a:cubicBezTo>
                <a:cubicBezTo>
                  <a:pt x="475950" y="508835"/>
                  <a:pt x="463047" y="511679"/>
                  <a:pt x="461614" y="500308"/>
                </a:cubicBezTo>
                <a:cubicBezTo>
                  <a:pt x="464481" y="503151"/>
                  <a:pt x="474516" y="510258"/>
                  <a:pt x="478817" y="504572"/>
                </a:cubicBezTo>
                <a:cubicBezTo>
                  <a:pt x="478817" y="500308"/>
                  <a:pt x="465914" y="498887"/>
                  <a:pt x="474516" y="497465"/>
                </a:cubicBezTo>
                <a:cubicBezTo>
                  <a:pt x="503187" y="508835"/>
                  <a:pt x="513223" y="494623"/>
                  <a:pt x="539026" y="501728"/>
                </a:cubicBezTo>
                <a:lnTo>
                  <a:pt x="539026" y="494623"/>
                </a:lnTo>
                <a:cubicBezTo>
                  <a:pt x="541895" y="497465"/>
                  <a:pt x="543328" y="500308"/>
                  <a:pt x="546195" y="498887"/>
                </a:cubicBezTo>
                <a:lnTo>
                  <a:pt x="546195" y="493201"/>
                </a:lnTo>
                <a:cubicBezTo>
                  <a:pt x="550496" y="494623"/>
                  <a:pt x="573434" y="510258"/>
                  <a:pt x="590637" y="513099"/>
                </a:cubicBezTo>
                <a:lnTo>
                  <a:pt x="584902" y="501728"/>
                </a:lnTo>
                <a:lnTo>
                  <a:pt x="596371" y="515942"/>
                </a:lnTo>
                <a:lnTo>
                  <a:pt x="599238" y="503151"/>
                </a:lnTo>
                <a:cubicBezTo>
                  <a:pt x="600671" y="517363"/>
                  <a:pt x="620741" y="514522"/>
                  <a:pt x="632210" y="523049"/>
                </a:cubicBezTo>
                <a:lnTo>
                  <a:pt x="635077" y="515942"/>
                </a:lnTo>
                <a:lnTo>
                  <a:pt x="640811" y="523049"/>
                </a:lnTo>
                <a:lnTo>
                  <a:pt x="639378" y="517363"/>
                </a:lnTo>
                <a:cubicBezTo>
                  <a:pt x="646546" y="521627"/>
                  <a:pt x="650847" y="537262"/>
                  <a:pt x="662316" y="534420"/>
                </a:cubicBezTo>
                <a:cubicBezTo>
                  <a:pt x="655147" y="534420"/>
                  <a:pt x="658014" y="523049"/>
                  <a:pt x="660881" y="517363"/>
                </a:cubicBezTo>
                <a:cubicBezTo>
                  <a:pt x="668050" y="525892"/>
                  <a:pt x="673784" y="532998"/>
                  <a:pt x="679519" y="540105"/>
                </a:cubicBezTo>
                <a:cubicBezTo>
                  <a:pt x="682386" y="534420"/>
                  <a:pt x="692420" y="537262"/>
                  <a:pt x="688120" y="528734"/>
                </a:cubicBezTo>
                <a:lnTo>
                  <a:pt x="693855" y="541526"/>
                </a:lnTo>
                <a:lnTo>
                  <a:pt x="695287" y="535841"/>
                </a:lnTo>
                <a:cubicBezTo>
                  <a:pt x="735428" y="540105"/>
                  <a:pt x="745463" y="595537"/>
                  <a:pt x="791338" y="584166"/>
                </a:cubicBezTo>
                <a:lnTo>
                  <a:pt x="791338" y="581324"/>
                </a:lnTo>
                <a:lnTo>
                  <a:pt x="805674" y="604065"/>
                </a:lnTo>
                <a:cubicBezTo>
                  <a:pt x="809974" y="604065"/>
                  <a:pt x="815708" y="594116"/>
                  <a:pt x="822877" y="592694"/>
                </a:cubicBezTo>
                <a:cubicBezTo>
                  <a:pt x="814275" y="602644"/>
                  <a:pt x="832911" y="598380"/>
                  <a:pt x="832911" y="609751"/>
                </a:cubicBezTo>
                <a:cubicBezTo>
                  <a:pt x="840080" y="606908"/>
                  <a:pt x="837213" y="601223"/>
                  <a:pt x="837213" y="596958"/>
                </a:cubicBezTo>
                <a:cubicBezTo>
                  <a:pt x="861583" y="595537"/>
                  <a:pt x="868752" y="619699"/>
                  <a:pt x="893122" y="621122"/>
                </a:cubicBezTo>
                <a:cubicBezTo>
                  <a:pt x="865884" y="628227"/>
                  <a:pt x="867317" y="623963"/>
                  <a:pt x="850114" y="623963"/>
                </a:cubicBezTo>
                <a:cubicBezTo>
                  <a:pt x="864450" y="638177"/>
                  <a:pt x="871619" y="628227"/>
                  <a:pt x="888822" y="639598"/>
                </a:cubicBezTo>
                <a:lnTo>
                  <a:pt x="883087" y="631070"/>
                </a:lnTo>
                <a:cubicBezTo>
                  <a:pt x="898856" y="619699"/>
                  <a:pt x="906025" y="652390"/>
                  <a:pt x="917493" y="635334"/>
                </a:cubicBezTo>
                <a:cubicBezTo>
                  <a:pt x="927528" y="643862"/>
                  <a:pt x="928962" y="665183"/>
                  <a:pt x="943298" y="668024"/>
                </a:cubicBezTo>
                <a:lnTo>
                  <a:pt x="943298" y="649548"/>
                </a:lnTo>
                <a:lnTo>
                  <a:pt x="953332" y="653812"/>
                </a:lnTo>
                <a:cubicBezTo>
                  <a:pt x="954767" y="653812"/>
                  <a:pt x="956199" y="653812"/>
                  <a:pt x="959067" y="653812"/>
                </a:cubicBezTo>
                <a:cubicBezTo>
                  <a:pt x="960501" y="653812"/>
                  <a:pt x="960501" y="653812"/>
                  <a:pt x="961934" y="653812"/>
                </a:cubicBezTo>
                <a:cubicBezTo>
                  <a:pt x="960501" y="656655"/>
                  <a:pt x="961934" y="659497"/>
                  <a:pt x="960501" y="660919"/>
                </a:cubicBezTo>
                <a:cubicBezTo>
                  <a:pt x="960501" y="662340"/>
                  <a:pt x="959067" y="663761"/>
                  <a:pt x="959067" y="665183"/>
                </a:cubicBezTo>
                <a:cubicBezTo>
                  <a:pt x="959067" y="663761"/>
                  <a:pt x="959067" y="663761"/>
                  <a:pt x="959067" y="662340"/>
                </a:cubicBezTo>
                <a:cubicBezTo>
                  <a:pt x="957634" y="662340"/>
                  <a:pt x="956199" y="662340"/>
                  <a:pt x="953332" y="660919"/>
                </a:cubicBezTo>
                <a:lnTo>
                  <a:pt x="953332" y="662340"/>
                </a:lnTo>
                <a:cubicBezTo>
                  <a:pt x="953332" y="663761"/>
                  <a:pt x="956199" y="665183"/>
                  <a:pt x="957634" y="666604"/>
                </a:cubicBezTo>
                <a:cubicBezTo>
                  <a:pt x="957634" y="666604"/>
                  <a:pt x="959067" y="665183"/>
                  <a:pt x="959067" y="665183"/>
                </a:cubicBezTo>
                <a:cubicBezTo>
                  <a:pt x="960501" y="666604"/>
                  <a:pt x="960501" y="666604"/>
                  <a:pt x="960501" y="668024"/>
                </a:cubicBezTo>
                <a:cubicBezTo>
                  <a:pt x="966235" y="670867"/>
                  <a:pt x="973402" y="670867"/>
                  <a:pt x="977702" y="675131"/>
                </a:cubicBezTo>
                <a:cubicBezTo>
                  <a:pt x="992038" y="668024"/>
                  <a:pt x="984871" y="645284"/>
                  <a:pt x="1007808" y="641020"/>
                </a:cubicBezTo>
                <a:cubicBezTo>
                  <a:pt x="1003507" y="640309"/>
                  <a:pt x="1000999" y="641375"/>
                  <a:pt x="998311" y="642086"/>
                </a:cubicBezTo>
                <a:lnTo>
                  <a:pt x="995167" y="641769"/>
                </a:lnTo>
                <a:lnTo>
                  <a:pt x="1000641" y="639598"/>
                </a:lnTo>
                <a:lnTo>
                  <a:pt x="999207" y="638177"/>
                </a:lnTo>
                <a:lnTo>
                  <a:pt x="994471" y="641699"/>
                </a:lnTo>
                <a:lnTo>
                  <a:pt x="987738" y="641020"/>
                </a:lnTo>
                <a:cubicBezTo>
                  <a:pt x="986305" y="629650"/>
                  <a:pt x="1013543" y="628227"/>
                  <a:pt x="1026446" y="622543"/>
                </a:cubicBezTo>
                <a:lnTo>
                  <a:pt x="1013543" y="618279"/>
                </a:lnTo>
                <a:cubicBezTo>
                  <a:pt x="1029313" y="614015"/>
                  <a:pt x="1010675" y="612593"/>
                  <a:pt x="1019277" y="605487"/>
                </a:cubicBezTo>
                <a:cubicBezTo>
                  <a:pt x="1020710" y="606908"/>
                  <a:pt x="1023579" y="611172"/>
                  <a:pt x="1025011" y="608329"/>
                </a:cubicBezTo>
                <a:cubicBezTo>
                  <a:pt x="1026446" y="601223"/>
                  <a:pt x="1014977" y="602644"/>
                  <a:pt x="1013543" y="596958"/>
                </a:cubicBezTo>
                <a:cubicBezTo>
                  <a:pt x="1037914" y="596958"/>
                  <a:pt x="1003508" y="587009"/>
                  <a:pt x="1019277" y="579902"/>
                </a:cubicBezTo>
                <a:lnTo>
                  <a:pt x="1014977" y="578481"/>
                </a:lnTo>
                <a:cubicBezTo>
                  <a:pt x="1020712" y="575638"/>
                  <a:pt x="1020712" y="569242"/>
                  <a:pt x="1019457" y="562135"/>
                </a:cubicBezTo>
                <a:lnTo>
                  <a:pt x="1017325" y="547713"/>
                </a:lnTo>
                <a:lnTo>
                  <a:pt x="1025011" y="554319"/>
                </a:lnTo>
                <a:lnTo>
                  <a:pt x="1029313" y="544369"/>
                </a:lnTo>
                <a:cubicBezTo>
                  <a:pt x="1027879"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1" y="542948"/>
                  <a:pt x="1030746" y="532998"/>
                </a:cubicBezTo>
                <a:cubicBezTo>
                  <a:pt x="1026446" y="527313"/>
                  <a:pt x="1040781" y="518785"/>
                  <a:pt x="1053683" y="518785"/>
                </a:cubicBezTo>
                <a:cubicBezTo>
                  <a:pt x="1030746" y="501728"/>
                  <a:pt x="1059417" y="491780"/>
                  <a:pt x="1039347" y="483252"/>
                </a:cubicBezTo>
                <a:cubicBezTo>
                  <a:pt x="1039347" y="483252"/>
                  <a:pt x="1047949" y="484673"/>
                  <a:pt x="1046516" y="480409"/>
                </a:cubicBezTo>
                <a:lnTo>
                  <a:pt x="1040781" y="480409"/>
                </a:lnTo>
                <a:cubicBezTo>
                  <a:pt x="1035046" y="467617"/>
                  <a:pt x="1063717" y="478988"/>
                  <a:pt x="1060852" y="471881"/>
                </a:cubicBezTo>
                <a:cubicBezTo>
                  <a:pt x="1056550" y="470459"/>
                  <a:pt x="1053683" y="471881"/>
                  <a:pt x="1049381" y="470459"/>
                </a:cubicBezTo>
                <a:cubicBezTo>
                  <a:pt x="1050816" y="457667"/>
                  <a:pt x="1082355" y="463354"/>
                  <a:pt x="1075187" y="446297"/>
                </a:cubicBezTo>
                <a:cubicBezTo>
                  <a:pt x="1073753" y="444876"/>
                  <a:pt x="1070886" y="444876"/>
                  <a:pt x="1070886" y="446297"/>
                </a:cubicBezTo>
                <a:cubicBezTo>
                  <a:pt x="1069453" y="446297"/>
                  <a:pt x="1069453" y="443455"/>
                  <a:pt x="1076620" y="442033"/>
                </a:cubicBezTo>
                <a:lnTo>
                  <a:pt x="1082355" y="449140"/>
                </a:lnTo>
                <a:cubicBezTo>
                  <a:pt x="1108159" y="453404"/>
                  <a:pt x="1079487" y="429241"/>
                  <a:pt x="1089523" y="422134"/>
                </a:cubicBezTo>
                <a:cubicBezTo>
                  <a:pt x="1085222" y="422134"/>
                  <a:pt x="1080922" y="427820"/>
                  <a:pt x="1076620" y="422134"/>
                </a:cubicBezTo>
                <a:cubicBezTo>
                  <a:pt x="1079487" y="416449"/>
                  <a:pt x="1103859" y="427820"/>
                  <a:pt x="1095258" y="415029"/>
                </a:cubicBezTo>
                <a:cubicBezTo>
                  <a:pt x="1090956" y="417870"/>
                  <a:pt x="1079487" y="410763"/>
                  <a:pt x="1075187" y="413606"/>
                </a:cubicBezTo>
                <a:cubicBezTo>
                  <a:pt x="1075187" y="407922"/>
                  <a:pt x="1069453" y="402236"/>
                  <a:pt x="1079487" y="403658"/>
                </a:cubicBezTo>
                <a:cubicBezTo>
                  <a:pt x="1079487" y="402236"/>
                  <a:pt x="1076620" y="400815"/>
                  <a:pt x="1073753" y="399394"/>
                </a:cubicBezTo>
                <a:cubicBezTo>
                  <a:pt x="1082355" y="399394"/>
                  <a:pt x="1079487" y="392287"/>
                  <a:pt x="1078053" y="388023"/>
                </a:cubicBezTo>
                <a:lnTo>
                  <a:pt x="1073753" y="386601"/>
                </a:lnTo>
                <a:cubicBezTo>
                  <a:pt x="1099558" y="389444"/>
                  <a:pt x="1079487" y="376652"/>
                  <a:pt x="1083789" y="369545"/>
                </a:cubicBezTo>
                <a:lnTo>
                  <a:pt x="1076620" y="368125"/>
                </a:lnTo>
                <a:cubicBezTo>
                  <a:pt x="1080922" y="365281"/>
                  <a:pt x="1090956" y="363861"/>
                  <a:pt x="1083789" y="353911"/>
                </a:cubicBezTo>
                <a:lnTo>
                  <a:pt x="1073753" y="353911"/>
                </a:lnTo>
                <a:cubicBezTo>
                  <a:pt x="1082355" y="351068"/>
                  <a:pt x="1072320" y="336855"/>
                  <a:pt x="1086656" y="338276"/>
                </a:cubicBezTo>
                <a:cubicBezTo>
                  <a:pt x="1085222" y="335433"/>
                  <a:pt x="1070886" y="336855"/>
                  <a:pt x="1072320" y="328327"/>
                </a:cubicBezTo>
                <a:cubicBezTo>
                  <a:pt x="1079487" y="328327"/>
                  <a:pt x="1086656" y="325484"/>
                  <a:pt x="1079487" y="319798"/>
                </a:cubicBezTo>
                <a:cubicBezTo>
                  <a:pt x="1075187" y="318377"/>
                  <a:pt x="1070886" y="316957"/>
                  <a:pt x="1073753" y="321220"/>
                </a:cubicBezTo>
                <a:cubicBezTo>
                  <a:pt x="1075187" y="322641"/>
                  <a:pt x="1075187" y="322641"/>
                  <a:pt x="1078053" y="322641"/>
                </a:cubicBezTo>
                <a:lnTo>
                  <a:pt x="1070886" y="322641"/>
                </a:lnTo>
                <a:cubicBezTo>
                  <a:pt x="1066586" y="314113"/>
                  <a:pt x="1078053" y="319798"/>
                  <a:pt x="1076620" y="312693"/>
                </a:cubicBezTo>
                <a:cubicBezTo>
                  <a:pt x="1072320" y="309850"/>
                  <a:pt x="1068019" y="312693"/>
                  <a:pt x="1063717" y="311270"/>
                </a:cubicBezTo>
                <a:close/>
                <a:moveTo>
                  <a:pt x="461537" y="282944"/>
                </a:moveTo>
                <a:lnTo>
                  <a:pt x="438676" y="295636"/>
                </a:lnTo>
                <a:lnTo>
                  <a:pt x="434815" y="297805"/>
                </a:lnTo>
                <a:lnTo>
                  <a:pt x="437243" y="295636"/>
                </a:lnTo>
                <a:cubicBezTo>
                  <a:pt x="442978" y="291372"/>
                  <a:pt x="449070" y="287464"/>
                  <a:pt x="454446" y="284799"/>
                </a:cubicBezTo>
                <a:close/>
                <a:moveTo>
                  <a:pt x="448532" y="276980"/>
                </a:moveTo>
                <a:cubicBezTo>
                  <a:pt x="451578" y="276092"/>
                  <a:pt x="453729" y="276447"/>
                  <a:pt x="455879" y="277157"/>
                </a:cubicBezTo>
                <a:cubicBezTo>
                  <a:pt x="448710" y="281421"/>
                  <a:pt x="441542" y="282844"/>
                  <a:pt x="435808" y="284264"/>
                </a:cubicBezTo>
                <a:cubicBezTo>
                  <a:pt x="441543" y="280000"/>
                  <a:pt x="445485" y="277868"/>
                  <a:pt x="448532" y="276980"/>
                </a:cubicBezTo>
                <a:close/>
                <a:moveTo>
                  <a:pt x="470216" y="243047"/>
                </a:moveTo>
                <a:cubicBezTo>
                  <a:pt x="458747" y="251575"/>
                  <a:pt x="458747" y="260102"/>
                  <a:pt x="447278" y="261524"/>
                </a:cubicBezTo>
                <a:cubicBezTo>
                  <a:pt x="428641" y="262945"/>
                  <a:pt x="460180" y="251575"/>
                  <a:pt x="470216" y="243047"/>
                </a:cubicBezTo>
                <a:close/>
                <a:moveTo>
                  <a:pt x="513221" y="231676"/>
                </a:moveTo>
                <a:cubicBezTo>
                  <a:pt x="501752" y="238783"/>
                  <a:pt x="494585" y="248731"/>
                  <a:pt x="470214" y="261524"/>
                </a:cubicBezTo>
                <a:cubicBezTo>
                  <a:pt x="485984" y="248731"/>
                  <a:pt x="500320" y="238783"/>
                  <a:pt x="513221" y="231676"/>
                </a:cubicBezTo>
                <a:close/>
                <a:moveTo>
                  <a:pt x="1733201" y="220305"/>
                </a:moveTo>
                <a:cubicBezTo>
                  <a:pt x="1757571" y="243046"/>
                  <a:pt x="1751837" y="223148"/>
                  <a:pt x="1761873" y="237360"/>
                </a:cubicBezTo>
                <a:lnTo>
                  <a:pt x="1750404" y="245888"/>
                </a:lnTo>
                <a:cubicBezTo>
                  <a:pt x="1744670" y="235939"/>
                  <a:pt x="1738935" y="228833"/>
                  <a:pt x="1733201" y="220305"/>
                </a:cubicBezTo>
                <a:close/>
                <a:moveTo>
                  <a:pt x="1609913" y="98071"/>
                </a:moveTo>
                <a:lnTo>
                  <a:pt x="1645752" y="120812"/>
                </a:lnTo>
                <a:cubicBezTo>
                  <a:pt x="1658655" y="132183"/>
                  <a:pt x="1631416" y="117969"/>
                  <a:pt x="1624249" y="113705"/>
                </a:cubicBezTo>
                <a:cubicBezTo>
                  <a:pt x="1619948" y="109442"/>
                  <a:pt x="1608479" y="102335"/>
                  <a:pt x="1609913" y="98071"/>
                </a:cubicBezTo>
                <a:close/>
                <a:moveTo>
                  <a:pt x="761232" y="92384"/>
                </a:moveTo>
                <a:cubicBezTo>
                  <a:pt x="771268" y="92384"/>
                  <a:pt x="778435" y="93806"/>
                  <a:pt x="791339" y="93806"/>
                </a:cubicBezTo>
                <a:cubicBezTo>
                  <a:pt x="782735" y="93806"/>
                  <a:pt x="771268" y="96650"/>
                  <a:pt x="762667" y="100913"/>
                </a:cubicBezTo>
                <a:cubicBezTo>
                  <a:pt x="758365" y="102334"/>
                  <a:pt x="754064" y="103755"/>
                  <a:pt x="751198" y="105177"/>
                </a:cubicBezTo>
                <a:cubicBezTo>
                  <a:pt x="802807" y="78171"/>
                  <a:pt x="728261" y="100913"/>
                  <a:pt x="721092" y="102334"/>
                </a:cubicBezTo>
                <a:cubicBezTo>
                  <a:pt x="741162" y="93806"/>
                  <a:pt x="752631" y="92384"/>
                  <a:pt x="761232" y="92384"/>
                </a:cubicBezTo>
                <a:close/>
                <a:moveTo>
                  <a:pt x="863017" y="88122"/>
                </a:moveTo>
                <a:lnTo>
                  <a:pt x="832912" y="98071"/>
                </a:lnTo>
                <a:lnTo>
                  <a:pt x="851548" y="102335"/>
                </a:lnTo>
                <a:close/>
                <a:moveTo>
                  <a:pt x="1396309" y="69645"/>
                </a:moveTo>
                <a:cubicBezTo>
                  <a:pt x="1387708" y="71065"/>
                  <a:pt x="1393442" y="76752"/>
                  <a:pt x="1403478" y="82436"/>
                </a:cubicBezTo>
                <a:cubicBezTo>
                  <a:pt x="1413512" y="88122"/>
                  <a:pt x="1424981" y="96650"/>
                  <a:pt x="1430715" y="100914"/>
                </a:cubicBezTo>
                <a:cubicBezTo>
                  <a:pt x="1427848" y="82436"/>
                  <a:pt x="1439317" y="86700"/>
                  <a:pt x="1455087" y="95229"/>
                </a:cubicBezTo>
                <a:cubicBezTo>
                  <a:pt x="1459387" y="96650"/>
                  <a:pt x="1463688" y="99493"/>
                  <a:pt x="1467988" y="102335"/>
                </a:cubicBezTo>
                <a:cubicBezTo>
                  <a:pt x="1472290" y="105178"/>
                  <a:pt x="1476590" y="108021"/>
                  <a:pt x="1480891" y="110863"/>
                </a:cubicBezTo>
                <a:cubicBezTo>
                  <a:pt x="1489493" y="116549"/>
                  <a:pt x="1498094" y="120813"/>
                  <a:pt x="1506696" y="120813"/>
                </a:cubicBezTo>
                <a:cubicBezTo>
                  <a:pt x="1500961" y="115128"/>
                  <a:pt x="1480891" y="108021"/>
                  <a:pt x="1478024" y="100914"/>
                </a:cubicBezTo>
                <a:cubicBezTo>
                  <a:pt x="1488059" y="102335"/>
                  <a:pt x="1506696" y="109442"/>
                  <a:pt x="1518165" y="116549"/>
                </a:cubicBezTo>
                <a:cubicBezTo>
                  <a:pt x="1516730" y="113706"/>
                  <a:pt x="1516730" y="110863"/>
                  <a:pt x="1519597" y="106599"/>
                </a:cubicBezTo>
                <a:cubicBezTo>
                  <a:pt x="1506696" y="105178"/>
                  <a:pt x="1483759" y="96650"/>
                  <a:pt x="1460821" y="89543"/>
                </a:cubicBezTo>
                <a:cubicBezTo>
                  <a:pt x="1436449" y="83859"/>
                  <a:pt x="1413512" y="73908"/>
                  <a:pt x="1396309" y="69645"/>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3"/>
                </a:cubicBezTo>
                <a:cubicBezTo>
                  <a:pt x="894556" y="63958"/>
                  <a:pt x="910325" y="59694"/>
                  <a:pt x="901723" y="55430"/>
                </a:cubicBezTo>
                <a:cubicBezTo>
                  <a:pt x="913192" y="52588"/>
                  <a:pt x="921435" y="52588"/>
                  <a:pt x="928245" y="53654"/>
                </a:cubicBezTo>
                <a:close/>
                <a:moveTo>
                  <a:pt x="1191308" y="31268"/>
                </a:moveTo>
                <a:cubicBezTo>
                  <a:pt x="1182706" y="32691"/>
                  <a:pt x="1174105" y="32691"/>
                  <a:pt x="1165503" y="34111"/>
                </a:cubicBezTo>
                <a:cubicBezTo>
                  <a:pt x="1172670" y="34111"/>
                  <a:pt x="1178405" y="35532"/>
                  <a:pt x="1184139" y="35532"/>
                </a:cubicBezTo>
                <a:close/>
                <a:moveTo>
                  <a:pt x="1326065" y="9949"/>
                </a:moveTo>
                <a:cubicBezTo>
                  <a:pt x="1359036" y="15634"/>
                  <a:pt x="1369072" y="22740"/>
                  <a:pt x="1376239" y="31268"/>
                </a:cubicBezTo>
                <a:cubicBezTo>
                  <a:pt x="1381973" y="39797"/>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5"/>
                  <a:pt x="1521032" y="89543"/>
                  <a:pt x="1535367"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8"/>
                </a:cubicBezTo>
                <a:cubicBezTo>
                  <a:pt x="1637151" y="174824"/>
                  <a:pt x="1645753" y="177665"/>
                  <a:pt x="1640018" y="166294"/>
                </a:cubicBezTo>
                <a:cubicBezTo>
                  <a:pt x="1618515" y="135027"/>
                  <a:pt x="1611347" y="115128"/>
                  <a:pt x="1545402" y="81015"/>
                </a:cubicBezTo>
                <a:cubicBezTo>
                  <a:pt x="1531066" y="85279"/>
                  <a:pt x="1588409" y="117970"/>
                  <a:pt x="1568339" y="108021"/>
                </a:cubicBezTo>
                <a:cubicBezTo>
                  <a:pt x="1555438" y="99493"/>
                  <a:pt x="1536800" y="90964"/>
                  <a:pt x="1518165" y="83859"/>
                </a:cubicBezTo>
                <a:cubicBezTo>
                  <a:pt x="1499527" y="76752"/>
                  <a:pt x="1482324" y="68224"/>
                  <a:pt x="1472290" y="59696"/>
                </a:cubicBezTo>
                <a:cubicBezTo>
                  <a:pt x="1485191" y="63960"/>
                  <a:pt x="1496660" y="69645"/>
                  <a:pt x="1508129" y="75331"/>
                </a:cubicBezTo>
                <a:cubicBezTo>
                  <a:pt x="1521032" y="81015"/>
                  <a:pt x="1532500" y="86700"/>
                  <a:pt x="1543969" y="92386"/>
                </a:cubicBezTo>
                <a:cubicBezTo>
                  <a:pt x="1551136" y="76752"/>
                  <a:pt x="1515297" y="78172"/>
                  <a:pt x="1505261" y="65381"/>
                </a:cubicBezTo>
                <a:cubicBezTo>
                  <a:pt x="1516730" y="62538"/>
                  <a:pt x="1532500" y="69645"/>
                  <a:pt x="1548269" y="78172"/>
                </a:cubicBezTo>
                <a:cubicBezTo>
                  <a:pt x="1562605" y="86700"/>
                  <a:pt x="1579808" y="98071"/>
                  <a:pt x="1595578" y="102335"/>
                </a:cubicBezTo>
                <a:lnTo>
                  <a:pt x="1591277" y="99493"/>
                </a:lnTo>
                <a:cubicBezTo>
                  <a:pt x="1605612" y="106599"/>
                  <a:pt x="1614214" y="113706"/>
                  <a:pt x="1622815" y="119392"/>
                </a:cubicBezTo>
                <a:cubicBezTo>
                  <a:pt x="1629984" y="125076"/>
                  <a:pt x="1635718" y="127920"/>
                  <a:pt x="1641453" y="132183"/>
                </a:cubicBezTo>
                <a:cubicBezTo>
                  <a:pt x="1647187" y="135027"/>
                  <a:pt x="1652921" y="139290"/>
                  <a:pt x="1660088" y="144975"/>
                </a:cubicBezTo>
                <a:cubicBezTo>
                  <a:pt x="1667257" y="150661"/>
                  <a:pt x="1675859" y="157767"/>
                  <a:pt x="1687327" y="169138"/>
                </a:cubicBezTo>
                <a:cubicBezTo>
                  <a:pt x="1684460" y="174824"/>
                  <a:pt x="1678726" y="173401"/>
                  <a:pt x="1670124" y="169138"/>
                </a:cubicBezTo>
                <a:cubicBezTo>
                  <a:pt x="1661523" y="164874"/>
                  <a:pt x="1651487" y="156346"/>
                  <a:pt x="1637151" y="150661"/>
                </a:cubicBezTo>
                <a:cubicBezTo>
                  <a:pt x="1647187" y="157767"/>
                  <a:pt x="1657221" y="166294"/>
                  <a:pt x="1667257" y="174824"/>
                </a:cubicBezTo>
                <a:cubicBezTo>
                  <a:pt x="1677291" y="183351"/>
                  <a:pt x="1687327" y="191879"/>
                  <a:pt x="1697361" y="201828"/>
                </a:cubicBezTo>
                <a:cubicBezTo>
                  <a:pt x="1715999" y="221726"/>
                  <a:pt x="1737502" y="243047"/>
                  <a:pt x="1754705" y="265789"/>
                </a:cubicBezTo>
                <a:cubicBezTo>
                  <a:pt x="1774775" y="288529"/>
                  <a:pt x="1790545" y="312691"/>
                  <a:pt x="1807748" y="334012"/>
                </a:cubicBezTo>
                <a:cubicBezTo>
                  <a:pt x="1816350" y="345383"/>
                  <a:pt x="1823517" y="356754"/>
                  <a:pt x="1832118" y="366703"/>
                </a:cubicBezTo>
                <a:cubicBezTo>
                  <a:pt x="1840720" y="376653"/>
                  <a:pt x="1850756" y="386601"/>
                  <a:pt x="1857923" y="396551"/>
                </a:cubicBezTo>
                <a:lnTo>
                  <a:pt x="1853623" y="382337"/>
                </a:lnTo>
                <a:lnTo>
                  <a:pt x="1847889" y="368123"/>
                </a:lnTo>
                <a:lnTo>
                  <a:pt x="1837853" y="339697"/>
                </a:lnTo>
                <a:cubicBezTo>
                  <a:pt x="1847889" y="355332"/>
                  <a:pt x="1860790" y="378073"/>
                  <a:pt x="1867959" y="397972"/>
                </a:cubicBezTo>
                <a:cubicBezTo>
                  <a:pt x="1876560" y="416450"/>
                  <a:pt x="1885162" y="430662"/>
                  <a:pt x="1892329" y="424978"/>
                </a:cubicBezTo>
                <a:cubicBezTo>
                  <a:pt x="1874052" y="397261"/>
                  <a:pt x="1879964" y="396728"/>
                  <a:pt x="1881039" y="389199"/>
                </a:cubicBezTo>
                <a:lnTo>
                  <a:pt x="1879634" y="379503"/>
                </a:lnTo>
                <a:lnTo>
                  <a:pt x="1892329" y="423555"/>
                </a:lnTo>
                <a:cubicBezTo>
                  <a:pt x="1896630" y="434926"/>
                  <a:pt x="1898063" y="446297"/>
                  <a:pt x="1900930" y="456247"/>
                </a:cubicBezTo>
                <a:cubicBezTo>
                  <a:pt x="1902365" y="466195"/>
                  <a:pt x="1905232" y="477566"/>
                  <a:pt x="1906665" y="486094"/>
                </a:cubicBezTo>
                <a:cubicBezTo>
                  <a:pt x="1905232" y="470459"/>
                  <a:pt x="1922435" y="500308"/>
                  <a:pt x="1925302" y="504572"/>
                </a:cubicBezTo>
                <a:cubicBezTo>
                  <a:pt x="1931036" y="540105"/>
                  <a:pt x="1916700" y="507415"/>
                  <a:pt x="1910966" y="505993"/>
                </a:cubicBezTo>
                <a:cubicBezTo>
                  <a:pt x="1916700" y="524470"/>
                  <a:pt x="1912399" y="555740"/>
                  <a:pt x="1923868" y="569952"/>
                </a:cubicBezTo>
                <a:cubicBezTo>
                  <a:pt x="1929602" y="582745"/>
                  <a:pt x="1931036" y="574218"/>
                  <a:pt x="1931036" y="561424"/>
                </a:cubicBezTo>
                <a:cubicBezTo>
                  <a:pt x="1931036" y="548633"/>
                  <a:pt x="1929602" y="531577"/>
                  <a:pt x="1932469" y="525891"/>
                </a:cubicBezTo>
                <a:cubicBezTo>
                  <a:pt x="1935336" y="562847"/>
                  <a:pt x="1935336" y="598380"/>
                  <a:pt x="1933903" y="633914"/>
                </a:cubicBezTo>
                <a:lnTo>
                  <a:pt x="1936771" y="631071"/>
                </a:lnTo>
                <a:cubicBezTo>
                  <a:pt x="1933903" y="639598"/>
                  <a:pt x="1932469" y="655233"/>
                  <a:pt x="1935336" y="666604"/>
                </a:cubicBezTo>
                <a:cubicBezTo>
                  <a:pt x="1942505" y="677975"/>
                  <a:pt x="1943938" y="652390"/>
                  <a:pt x="1941071" y="636755"/>
                </a:cubicBezTo>
                <a:cubicBezTo>
                  <a:pt x="1948239" y="665182"/>
                  <a:pt x="1942505" y="689346"/>
                  <a:pt x="1933903" y="713508"/>
                </a:cubicBezTo>
                <a:cubicBezTo>
                  <a:pt x="1929602" y="737670"/>
                  <a:pt x="1923868" y="758990"/>
                  <a:pt x="1932469" y="783152"/>
                </a:cubicBezTo>
                <a:cubicBezTo>
                  <a:pt x="1929602" y="793102"/>
                  <a:pt x="1925302" y="803051"/>
                  <a:pt x="1922435" y="813001"/>
                </a:cubicBezTo>
                <a:cubicBezTo>
                  <a:pt x="1923868" y="815844"/>
                  <a:pt x="1926735" y="821529"/>
                  <a:pt x="1928169" y="815844"/>
                </a:cubicBezTo>
                <a:lnTo>
                  <a:pt x="1916700" y="844270"/>
                </a:lnTo>
                <a:cubicBezTo>
                  <a:pt x="1899497" y="898280"/>
                  <a:pt x="1928169" y="861326"/>
                  <a:pt x="1926735" y="881224"/>
                </a:cubicBezTo>
                <a:lnTo>
                  <a:pt x="1926735" y="878381"/>
                </a:lnTo>
                <a:cubicBezTo>
                  <a:pt x="1925302" y="895438"/>
                  <a:pt x="1928169" y="909651"/>
                  <a:pt x="1932469" y="898280"/>
                </a:cubicBezTo>
                <a:cubicBezTo>
                  <a:pt x="1925302" y="918178"/>
                  <a:pt x="1916700" y="936656"/>
                  <a:pt x="1908099" y="955134"/>
                </a:cubicBezTo>
                <a:cubicBezTo>
                  <a:pt x="1899497" y="963662"/>
                  <a:pt x="1886594" y="989245"/>
                  <a:pt x="1873693" y="1010566"/>
                </a:cubicBezTo>
                <a:cubicBezTo>
                  <a:pt x="1860790" y="1031885"/>
                  <a:pt x="1846454" y="1048941"/>
                  <a:pt x="1836420" y="1044677"/>
                </a:cubicBezTo>
                <a:cubicBezTo>
                  <a:pt x="1832118" y="1060312"/>
                  <a:pt x="1830685" y="1071683"/>
                  <a:pt x="1836420" y="1067419"/>
                </a:cubicBezTo>
                <a:cubicBezTo>
                  <a:pt x="1814915" y="1105795"/>
                  <a:pt x="1856490" y="1064576"/>
                  <a:pt x="1820650" y="1127114"/>
                </a:cubicBezTo>
                <a:cubicBezTo>
                  <a:pt x="1823517" y="1129957"/>
                  <a:pt x="1827818" y="1121430"/>
                  <a:pt x="1833553" y="1112902"/>
                </a:cubicBezTo>
                <a:cubicBezTo>
                  <a:pt x="1824951" y="1129957"/>
                  <a:pt x="1819217" y="1135642"/>
                  <a:pt x="1816350" y="1137064"/>
                </a:cubicBezTo>
                <a:cubicBezTo>
                  <a:pt x="1817783" y="1138485"/>
                  <a:pt x="1819217" y="1139906"/>
                  <a:pt x="1820650" y="1145592"/>
                </a:cubicBezTo>
                <a:cubicBezTo>
                  <a:pt x="1813483" y="1141328"/>
                  <a:pt x="1800579" y="1168334"/>
                  <a:pt x="1793412" y="1182546"/>
                </a:cubicBezTo>
                <a:cubicBezTo>
                  <a:pt x="1802014" y="1178282"/>
                  <a:pt x="1809181" y="1174019"/>
                  <a:pt x="1817783" y="1168334"/>
                </a:cubicBezTo>
                <a:cubicBezTo>
                  <a:pt x="1804881" y="1179703"/>
                  <a:pt x="1796279" y="1188232"/>
                  <a:pt x="1781944" y="1213816"/>
                </a:cubicBezTo>
                <a:lnTo>
                  <a:pt x="1800579" y="1202445"/>
                </a:lnTo>
                <a:cubicBezTo>
                  <a:pt x="1786244" y="1222343"/>
                  <a:pt x="1781944" y="1220923"/>
                  <a:pt x="1777642" y="1220923"/>
                </a:cubicBezTo>
                <a:cubicBezTo>
                  <a:pt x="1773342" y="1220923"/>
                  <a:pt x="1770475" y="1223766"/>
                  <a:pt x="1756139" y="1249349"/>
                </a:cubicBezTo>
                <a:lnTo>
                  <a:pt x="1769041" y="1225187"/>
                </a:lnTo>
                <a:lnTo>
                  <a:pt x="1780509" y="1201024"/>
                </a:lnTo>
                <a:cubicBezTo>
                  <a:pt x="1761873" y="1226607"/>
                  <a:pt x="1751838" y="1232293"/>
                  <a:pt x="1743236" y="1233714"/>
                </a:cubicBezTo>
                <a:cubicBezTo>
                  <a:pt x="1734635" y="1235135"/>
                  <a:pt x="1728900" y="1232293"/>
                  <a:pt x="1717432" y="1240821"/>
                </a:cubicBezTo>
                <a:cubicBezTo>
                  <a:pt x="1705963" y="1250770"/>
                  <a:pt x="1693061" y="1263563"/>
                  <a:pt x="1683026" y="1276355"/>
                </a:cubicBezTo>
                <a:lnTo>
                  <a:pt x="1667257" y="1296253"/>
                </a:lnTo>
                <a:cubicBezTo>
                  <a:pt x="1661523" y="1301938"/>
                  <a:pt x="1655788" y="1309045"/>
                  <a:pt x="1650054" y="1314731"/>
                </a:cubicBezTo>
                <a:cubicBezTo>
                  <a:pt x="1628550" y="1340314"/>
                  <a:pt x="1604179" y="1360213"/>
                  <a:pt x="1578375" y="1367320"/>
                </a:cubicBezTo>
                <a:cubicBezTo>
                  <a:pt x="1578375" y="1378690"/>
                  <a:pt x="1586977" y="1375847"/>
                  <a:pt x="1578375" y="1392903"/>
                </a:cubicBezTo>
                <a:cubicBezTo>
                  <a:pt x="1595578" y="1382954"/>
                  <a:pt x="1607047" y="1373004"/>
                  <a:pt x="1618515" y="1365897"/>
                </a:cubicBezTo>
                <a:cubicBezTo>
                  <a:pt x="1629984" y="1360213"/>
                  <a:pt x="1640018" y="1355949"/>
                  <a:pt x="1651487" y="1353106"/>
                </a:cubicBezTo>
                <a:cubicBezTo>
                  <a:pt x="1683026" y="1328943"/>
                  <a:pt x="1680159" y="1318995"/>
                  <a:pt x="1678726" y="1310465"/>
                </a:cubicBezTo>
                <a:cubicBezTo>
                  <a:pt x="1677291" y="1300517"/>
                  <a:pt x="1675859" y="1291989"/>
                  <a:pt x="1711697" y="1264984"/>
                </a:cubicBezTo>
                <a:cubicBezTo>
                  <a:pt x="1717432" y="1276355"/>
                  <a:pt x="1700229" y="1297674"/>
                  <a:pt x="1680159" y="1311888"/>
                </a:cubicBezTo>
                <a:cubicBezTo>
                  <a:pt x="1685893" y="1320416"/>
                  <a:pt x="1710265" y="1300517"/>
                  <a:pt x="1726033" y="1289146"/>
                </a:cubicBezTo>
                <a:cubicBezTo>
                  <a:pt x="1700229" y="1316862"/>
                  <a:pt x="1669586" y="1356570"/>
                  <a:pt x="1645596" y="1383687"/>
                </a:cubicBezTo>
                <a:lnTo>
                  <a:pt x="1624252" y="1405694"/>
                </a:lnTo>
                <a:lnTo>
                  <a:pt x="1624250" y="1405696"/>
                </a:lnTo>
                <a:cubicBezTo>
                  <a:pt x="1609914" y="1411381"/>
                  <a:pt x="1574073" y="1432700"/>
                  <a:pt x="1562605" y="1445493"/>
                </a:cubicBezTo>
                <a:cubicBezTo>
                  <a:pt x="1559738" y="1438386"/>
                  <a:pt x="1495227" y="1481026"/>
                  <a:pt x="1505261" y="1454021"/>
                </a:cubicBezTo>
                <a:cubicBezTo>
                  <a:pt x="1482324" y="1466813"/>
                  <a:pt x="1478024" y="1476763"/>
                  <a:pt x="1473723" y="1483868"/>
                </a:cubicBezTo>
                <a:cubicBezTo>
                  <a:pt x="1469423" y="1490975"/>
                  <a:pt x="1463688" y="1496661"/>
                  <a:pt x="1436449" y="1502346"/>
                </a:cubicBezTo>
                <a:cubicBezTo>
                  <a:pt x="1460821" y="1503767"/>
                  <a:pt x="1412079" y="1527929"/>
                  <a:pt x="1436449" y="1526508"/>
                </a:cubicBezTo>
                <a:cubicBezTo>
                  <a:pt x="1440751" y="1517981"/>
                  <a:pt x="1459387" y="1509453"/>
                  <a:pt x="1478024" y="1502346"/>
                </a:cubicBezTo>
                <a:cubicBezTo>
                  <a:pt x="1496660" y="1493818"/>
                  <a:pt x="1519597" y="1488132"/>
                  <a:pt x="1532500" y="1482447"/>
                </a:cubicBezTo>
                <a:cubicBezTo>
                  <a:pt x="1522465" y="1490975"/>
                  <a:pt x="1510996" y="1499503"/>
                  <a:pt x="1500961" y="1508031"/>
                </a:cubicBezTo>
                <a:cubicBezTo>
                  <a:pt x="1490926" y="1516560"/>
                  <a:pt x="1480891" y="1525088"/>
                  <a:pt x="1469423" y="1532194"/>
                </a:cubicBezTo>
                <a:cubicBezTo>
                  <a:pt x="1483759" y="1519401"/>
                  <a:pt x="1455087" y="1526508"/>
                  <a:pt x="1445051" y="1530772"/>
                </a:cubicBezTo>
                <a:lnTo>
                  <a:pt x="1440751" y="1544986"/>
                </a:lnTo>
                <a:cubicBezTo>
                  <a:pt x="1429282" y="1536458"/>
                  <a:pt x="1402044" y="1556357"/>
                  <a:pt x="1369072" y="1577676"/>
                </a:cubicBezTo>
                <a:cubicBezTo>
                  <a:pt x="1353302" y="1587625"/>
                  <a:pt x="1334666" y="1597575"/>
                  <a:pt x="1318896" y="1604682"/>
                </a:cubicBezTo>
                <a:cubicBezTo>
                  <a:pt x="1301693" y="1610367"/>
                  <a:pt x="1285924" y="1613210"/>
                  <a:pt x="1274455" y="1610367"/>
                </a:cubicBezTo>
                <a:cubicBezTo>
                  <a:pt x="1297393" y="1603261"/>
                  <a:pt x="1314596" y="1587625"/>
                  <a:pt x="1330365" y="1594732"/>
                </a:cubicBezTo>
                <a:cubicBezTo>
                  <a:pt x="1369072" y="1569149"/>
                  <a:pt x="1314596" y="1580519"/>
                  <a:pt x="1330365" y="1563462"/>
                </a:cubicBezTo>
                <a:cubicBezTo>
                  <a:pt x="1323197" y="1564885"/>
                  <a:pt x="1313161" y="1569149"/>
                  <a:pt x="1304560" y="1571992"/>
                </a:cubicBezTo>
                <a:cubicBezTo>
                  <a:pt x="1294526" y="1574833"/>
                  <a:pt x="1285924" y="1577676"/>
                  <a:pt x="1275888" y="1581940"/>
                </a:cubicBezTo>
                <a:cubicBezTo>
                  <a:pt x="1255818" y="1590468"/>
                  <a:pt x="1235748" y="1597575"/>
                  <a:pt x="1214245" y="1604682"/>
                </a:cubicBezTo>
                <a:cubicBezTo>
                  <a:pt x="1192741" y="1611789"/>
                  <a:pt x="1171238" y="1617473"/>
                  <a:pt x="1149733" y="1621737"/>
                </a:cubicBezTo>
                <a:cubicBezTo>
                  <a:pt x="1128230" y="1626001"/>
                  <a:pt x="1106726" y="1627424"/>
                  <a:pt x="1088090" y="1627424"/>
                </a:cubicBezTo>
                <a:cubicBezTo>
                  <a:pt x="1099917" y="1630621"/>
                  <a:pt x="1121421" y="1626623"/>
                  <a:pt x="1133853" y="1628622"/>
                </a:cubicBezTo>
                <a:lnTo>
                  <a:pt x="1135061" y="1629244"/>
                </a:lnTo>
                <a:lnTo>
                  <a:pt x="1106726" y="1631687"/>
                </a:lnTo>
                <a:lnTo>
                  <a:pt x="1103859" y="1634529"/>
                </a:lnTo>
                <a:lnTo>
                  <a:pt x="1136832" y="1631687"/>
                </a:lnTo>
                <a:lnTo>
                  <a:pt x="1137849" y="1630679"/>
                </a:lnTo>
                <a:lnTo>
                  <a:pt x="1142566" y="1633108"/>
                </a:lnTo>
                <a:cubicBezTo>
                  <a:pt x="1088090" y="1651586"/>
                  <a:pt x="1016411" y="1640215"/>
                  <a:pt x="953333" y="1635951"/>
                </a:cubicBezTo>
                <a:lnTo>
                  <a:pt x="966235" y="1648743"/>
                </a:lnTo>
                <a:cubicBezTo>
                  <a:pt x="938997" y="1644479"/>
                  <a:pt x="933263" y="1645900"/>
                  <a:pt x="927529" y="1648743"/>
                </a:cubicBezTo>
                <a:cubicBezTo>
                  <a:pt x="921794" y="1650164"/>
                  <a:pt x="914626" y="1654428"/>
                  <a:pt x="885954" y="1653007"/>
                </a:cubicBezTo>
                <a:cubicBezTo>
                  <a:pt x="888821" y="1651586"/>
                  <a:pt x="895990" y="1647322"/>
                  <a:pt x="883087" y="1647322"/>
                </a:cubicBezTo>
                <a:cubicBezTo>
                  <a:pt x="835779" y="1650164"/>
                  <a:pt x="878787" y="1658691"/>
                  <a:pt x="847248" y="1662957"/>
                </a:cubicBezTo>
                <a:cubicBezTo>
                  <a:pt x="787037" y="1641636"/>
                  <a:pt x="817142" y="1677169"/>
                  <a:pt x="742596" y="1661535"/>
                </a:cubicBezTo>
                <a:lnTo>
                  <a:pt x="748330" y="1667221"/>
                </a:lnTo>
                <a:cubicBezTo>
                  <a:pt x="719659" y="1660824"/>
                  <a:pt x="685611" y="1659047"/>
                  <a:pt x="650668" y="1657271"/>
                </a:cubicBezTo>
                <a:lnTo>
                  <a:pt x="582677" y="1650706"/>
                </a:lnTo>
                <a:lnTo>
                  <a:pt x="591981" y="1650719"/>
                </a:lnTo>
                <a:cubicBezTo>
                  <a:pt x="596103" y="1649898"/>
                  <a:pt x="598522" y="1648032"/>
                  <a:pt x="597805" y="1644479"/>
                </a:cubicBezTo>
                <a:cubicBezTo>
                  <a:pt x="584902" y="1641636"/>
                  <a:pt x="572000" y="1638793"/>
                  <a:pt x="559097" y="1634529"/>
                </a:cubicBezTo>
                <a:lnTo>
                  <a:pt x="520391" y="1621737"/>
                </a:lnTo>
                <a:cubicBezTo>
                  <a:pt x="514657" y="1623158"/>
                  <a:pt x="481684" y="1614630"/>
                  <a:pt x="500321" y="1627424"/>
                </a:cubicBezTo>
                <a:cubicBezTo>
                  <a:pt x="510355" y="1633108"/>
                  <a:pt x="520391" y="1633108"/>
                  <a:pt x="528993" y="1634529"/>
                </a:cubicBezTo>
                <a:cubicBezTo>
                  <a:pt x="526125" y="1634529"/>
                  <a:pt x="521824" y="1635951"/>
                  <a:pt x="517524" y="1637372"/>
                </a:cubicBezTo>
                <a:cubicBezTo>
                  <a:pt x="447278" y="1608946"/>
                  <a:pt x="527558" y="1620317"/>
                  <a:pt x="530425" y="1608946"/>
                </a:cubicBezTo>
                <a:cubicBezTo>
                  <a:pt x="511790" y="1604682"/>
                  <a:pt x="498887" y="1598996"/>
                  <a:pt x="488852" y="1593311"/>
                </a:cubicBezTo>
                <a:cubicBezTo>
                  <a:pt x="478817" y="1586204"/>
                  <a:pt x="470215" y="1580519"/>
                  <a:pt x="457314" y="1576256"/>
                </a:cubicBezTo>
                <a:cubicBezTo>
                  <a:pt x="441543" y="1583361"/>
                  <a:pt x="500321" y="1606103"/>
                  <a:pt x="464481" y="1607525"/>
                </a:cubicBezTo>
                <a:cubicBezTo>
                  <a:pt x="458746" y="1607525"/>
                  <a:pt x="448712" y="1604682"/>
                  <a:pt x="438676" y="1600418"/>
                </a:cubicBezTo>
                <a:cubicBezTo>
                  <a:pt x="428642" y="1596154"/>
                  <a:pt x="417173" y="1589047"/>
                  <a:pt x="405705" y="1583361"/>
                </a:cubicBezTo>
                <a:cubicBezTo>
                  <a:pt x="382767" y="1570569"/>
                  <a:pt x="361263" y="1553514"/>
                  <a:pt x="352661" y="1542143"/>
                </a:cubicBezTo>
                <a:cubicBezTo>
                  <a:pt x="329724" y="1544986"/>
                  <a:pt x="293885" y="1527929"/>
                  <a:pt x="265213" y="1508031"/>
                </a:cubicBezTo>
                <a:cubicBezTo>
                  <a:pt x="258045" y="1502346"/>
                  <a:pt x="250878" y="1498082"/>
                  <a:pt x="245143" y="1493818"/>
                </a:cubicBezTo>
                <a:cubicBezTo>
                  <a:pt x="239409" y="1489554"/>
                  <a:pt x="233675" y="1485290"/>
                  <a:pt x="227940" y="1482447"/>
                </a:cubicBezTo>
                <a:cubicBezTo>
                  <a:pt x="217905" y="1475340"/>
                  <a:pt x="210737" y="1472497"/>
                  <a:pt x="206436" y="1476763"/>
                </a:cubicBezTo>
                <a:cubicBezTo>
                  <a:pt x="209303" y="1476763"/>
                  <a:pt x="203569" y="1461128"/>
                  <a:pt x="187800" y="1451178"/>
                </a:cubicBezTo>
                <a:lnTo>
                  <a:pt x="192100" y="1462549"/>
                </a:lnTo>
                <a:cubicBezTo>
                  <a:pt x="166296" y="1448335"/>
                  <a:pt x="160561" y="1432700"/>
                  <a:pt x="156261" y="1421329"/>
                </a:cubicBezTo>
                <a:cubicBezTo>
                  <a:pt x="151960" y="1409960"/>
                  <a:pt x="150527" y="1398589"/>
                  <a:pt x="137624" y="1387218"/>
                </a:cubicBezTo>
                <a:cubicBezTo>
                  <a:pt x="134757" y="1390061"/>
                  <a:pt x="140491" y="1400010"/>
                  <a:pt x="140491" y="1407117"/>
                </a:cubicBezTo>
                <a:cubicBezTo>
                  <a:pt x="127590" y="1392903"/>
                  <a:pt x="116121" y="1378690"/>
                  <a:pt x="108952" y="1364477"/>
                </a:cubicBezTo>
                <a:cubicBezTo>
                  <a:pt x="106085" y="1357370"/>
                  <a:pt x="101785" y="1350264"/>
                  <a:pt x="98918" y="1343157"/>
                </a:cubicBezTo>
                <a:cubicBezTo>
                  <a:pt x="94616" y="1336050"/>
                  <a:pt x="93184" y="1328943"/>
                  <a:pt x="90316" y="1321836"/>
                </a:cubicBezTo>
                <a:cubicBezTo>
                  <a:pt x="87449" y="1314731"/>
                  <a:pt x="86015" y="1307624"/>
                  <a:pt x="80281" y="1300517"/>
                </a:cubicBezTo>
                <a:cubicBezTo>
                  <a:pt x="78848" y="1293410"/>
                  <a:pt x="75981" y="1286303"/>
                  <a:pt x="73113" y="1279198"/>
                </a:cubicBezTo>
                <a:cubicBezTo>
                  <a:pt x="70246" y="1272091"/>
                  <a:pt x="65945" y="1263563"/>
                  <a:pt x="63078"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30"/>
                  <a:pt x="60210" y="1235135"/>
                </a:cubicBezTo>
                <a:cubicBezTo>
                  <a:pt x="64512" y="1213816"/>
                  <a:pt x="55910" y="1189653"/>
                  <a:pt x="45875" y="1162648"/>
                </a:cubicBezTo>
                <a:cubicBezTo>
                  <a:pt x="35840" y="1135642"/>
                  <a:pt x="25804" y="1104373"/>
                  <a:pt x="27239" y="1073105"/>
                </a:cubicBezTo>
                <a:cubicBezTo>
                  <a:pt x="22937" y="1078789"/>
                  <a:pt x="25804" y="1124271"/>
                  <a:pt x="17203" y="1101531"/>
                </a:cubicBezTo>
                <a:cubicBezTo>
                  <a:pt x="14336" y="1060312"/>
                  <a:pt x="43007" y="1064576"/>
                  <a:pt x="28672" y="1017673"/>
                </a:cubicBezTo>
                <a:cubicBezTo>
                  <a:pt x="25804" y="1038992"/>
                  <a:pt x="12903" y="1033306"/>
                  <a:pt x="11469" y="1053206"/>
                </a:cubicBezTo>
                <a:cubicBezTo>
                  <a:pt x="8601" y="1021937"/>
                  <a:pt x="1434" y="1000616"/>
                  <a:pt x="11469" y="989245"/>
                </a:cubicBezTo>
                <a:cubicBezTo>
                  <a:pt x="11469" y="980717"/>
                  <a:pt x="7169" y="976453"/>
                  <a:pt x="4301" y="976453"/>
                </a:cubicBezTo>
                <a:cubicBezTo>
                  <a:pt x="11469" y="956555"/>
                  <a:pt x="7169" y="925285"/>
                  <a:pt x="5734" y="903966"/>
                </a:cubicBezTo>
                <a:lnTo>
                  <a:pt x="0" y="909651"/>
                </a:lnTo>
                <a:cubicBezTo>
                  <a:pt x="27239" y="872697"/>
                  <a:pt x="4301" y="845691"/>
                  <a:pt x="10036" y="795945"/>
                </a:cubicBezTo>
                <a:lnTo>
                  <a:pt x="1434" y="801630"/>
                </a:lnTo>
                <a:cubicBezTo>
                  <a:pt x="5734" y="780311"/>
                  <a:pt x="17203" y="749041"/>
                  <a:pt x="11469" y="712086"/>
                </a:cubicBezTo>
                <a:lnTo>
                  <a:pt x="0" y="730563"/>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5"/>
                </a:lnTo>
                <a:cubicBezTo>
                  <a:pt x="8601" y="534419"/>
                  <a:pt x="18637" y="544369"/>
                  <a:pt x="22937" y="504572"/>
                </a:cubicBezTo>
                <a:cubicBezTo>
                  <a:pt x="20070" y="496044"/>
                  <a:pt x="12903" y="517363"/>
                  <a:pt x="7169" y="521627"/>
                </a:cubicBezTo>
                <a:cubicBezTo>
                  <a:pt x="22937" y="473302"/>
                  <a:pt x="38707" y="426398"/>
                  <a:pt x="55910" y="379494"/>
                </a:cubicBezTo>
                <a:cubicBezTo>
                  <a:pt x="63078" y="379494"/>
                  <a:pt x="61645" y="397972"/>
                  <a:pt x="73113" y="386601"/>
                </a:cubicBezTo>
                <a:cubicBezTo>
                  <a:pt x="68812" y="403657"/>
                  <a:pt x="65945" y="419291"/>
                  <a:pt x="63078" y="436348"/>
                </a:cubicBezTo>
                <a:cubicBezTo>
                  <a:pt x="67379" y="461932"/>
                  <a:pt x="80281" y="413607"/>
                  <a:pt x="88882" y="393708"/>
                </a:cubicBezTo>
                <a:lnTo>
                  <a:pt x="81715" y="427821"/>
                </a:lnTo>
                <a:cubicBezTo>
                  <a:pt x="81715" y="429241"/>
                  <a:pt x="83148" y="429241"/>
                  <a:pt x="84582" y="426398"/>
                </a:cubicBezTo>
                <a:lnTo>
                  <a:pt x="78848" y="451983"/>
                </a:lnTo>
                <a:cubicBezTo>
                  <a:pt x="108952" y="388022"/>
                  <a:pt x="83148" y="524470"/>
                  <a:pt x="110387" y="454825"/>
                </a:cubicBezTo>
                <a:cubicBezTo>
                  <a:pt x="104652" y="471882"/>
                  <a:pt x="93184" y="490358"/>
                  <a:pt x="86015" y="500308"/>
                </a:cubicBezTo>
                <a:cubicBezTo>
                  <a:pt x="75981" y="532998"/>
                  <a:pt x="84582" y="527314"/>
                  <a:pt x="86015" y="540105"/>
                </a:cubicBezTo>
                <a:cubicBezTo>
                  <a:pt x="91749" y="524470"/>
                  <a:pt x="98918" y="508836"/>
                  <a:pt x="106085" y="496044"/>
                </a:cubicBezTo>
                <a:cubicBezTo>
                  <a:pt x="86015" y="571375"/>
                  <a:pt x="118988" y="490358"/>
                  <a:pt x="114687" y="547212"/>
                </a:cubicBezTo>
                <a:cubicBezTo>
                  <a:pt x="94616" y="609751"/>
                  <a:pt x="121855" y="650969"/>
                  <a:pt x="117554" y="683659"/>
                </a:cubicBezTo>
                <a:cubicBezTo>
                  <a:pt x="107519" y="749041"/>
                  <a:pt x="108952" y="656654"/>
                  <a:pt x="97484" y="696451"/>
                </a:cubicBezTo>
                <a:cubicBezTo>
                  <a:pt x="90316" y="731984"/>
                  <a:pt x="101785" y="714929"/>
                  <a:pt x="101785" y="737670"/>
                </a:cubicBezTo>
                <a:lnTo>
                  <a:pt x="86015" y="751883"/>
                </a:lnTo>
                <a:cubicBezTo>
                  <a:pt x="80281" y="793102"/>
                  <a:pt x="100351" y="754726"/>
                  <a:pt x="91749" y="777468"/>
                </a:cubicBezTo>
                <a:cubicBezTo>
                  <a:pt x="97484" y="810158"/>
                  <a:pt x="97484" y="767518"/>
                  <a:pt x="110387" y="760412"/>
                </a:cubicBezTo>
                <a:cubicBezTo>
                  <a:pt x="106085" y="767518"/>
                  <a:pt x="97484" y="803051"/>
                  <a:pt x="101785" y="818686"/>
                </a:cubicBezTo>
                <a:cubicBezTo>
                  <a:pt x="104652" y="818686"/>
                  <a:pt x="108952" y="774625"/>
                  <a:pt x="108952" y="803051"/>
                </a:cubicBezTo>
                <a:cubicBezTo>
                  <a:pt x="100351" y="852798"/>
                  <a:pt x="101785" y="885488"/>
                  <a:pt x="107519" y="915337"/>
                </a:cubicBezTo>
                <a:cubicBezTo>
                  <a:pt x="108952" y="946606"/>
                  <a:pt x="113254" y="975033"/>
                  <a:pt x="111819" y="1020514"/>
                </a:cubicBezTo>
                <a:lnTo>
                  <a:pt x="118988" y="1011987"/>
                </a:lnTo>
                <a:cubicBezTo>
                  <a:pt x="117554" y="1021937"/>
                  <a:pt x="114687"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2"/>
                  <a:pt x="134757" y="1168334"/>
                  <a:pt x="136191" y="1158384"/>
                </a:cubicBezTo>
                <a:cubicBezTo>
                  <a:pt x="136191" y="1175439"/>
                  <a:pt x="136191" y="1191074"/>
                  <a:pt x="139058" y="1206709"/>
                </a:cubicBezTo>
                <a:lnTo>
                  <a:pt x="149093" y="1198181"/>
                </a:lnTo>
                <a:cubicBezTo>
                  <a:pt x="146225" y="1206709"/>
                  <a:pt x="149093" y="1225187"/>
                  <a:pt x="159128" y="1243664"/>
                </a:cubicBezTo>
                <a:cubicBezTo>
                  <a:pt x="161996" y="1247928"/>
                  <a:pt x="163428" y="1252192"/>
                  <a:pt x="166296" y="1257877"/>
                </a:cubicBezTo>
                <a:cubicBezTo>
                  <a:pt x="169163" y="1262141"/>
                  <a:pt x="172030" y="1266404"/>
                  <a:pt x="174897" y="1272091"/>
                </a:cubicBezTo>
                <a:cubicBezTo>
                  <a:pt x="177764" y="1277775"/>
                  <a:pt x="180631" y="1282039"/>
                  <a:pt x="183499" y="1287725"/>
                </a:cubicBezTo>
                <a:cubicBezTo>
                  <a:pt x="186366" y="1291989"/>
                  <a:pt x="189233" y="1297674"/>
                  <a:pt x="192100" y="1301938"/>
                </a:cubicBezTo>
                <a:lnTo>
                  <a:pt x="199269" y="1297674"/>
                </a:lnTo>
                <a:cubicBezTo>
                  <a:pt x="203569" y="1306202"/>
                  <a:pt x="207870" y="1314731"/>
                  <a:pt x="212170" y="1321836"/>
                </a:cubicBezTo>
                <a:lnTo>
                  <a:pt x="210737" y="1311888"/>
                </a:lnTo>
                <a:cubicBezTo>
                  <a:pt x="227940" y="1333207"/>
                  <a:pt x="237975" y="1367320"/>
                  <a:pt x="268081" y="1382954"/>
                </a:cubicBezTo>
                <a:cubicBezTo>
                  <a:pt x="250878" y="1371584"/>
                  <a:pt x="256612" y="1358792"/>
                  <a:pt x="262346" y="1355949"/>
                </a:cubicBezTo>
                <a:cubicBezTo>
                  <a:pt x="270948" y="1367320"/>
                  <a:pt x="279549" y="1377268"/>
                  <a:pt x="288151" y="1388639"/>
                </a:cubicBezTo>
                <a:cubicBezTo>
                  <a:pt x="296752" y="1398589"/>
                  <a:pt x="306787" y="1409960"/>
                  <a:pt x="316822" y="1419908"/>
                </a:cubicBezTo>
                <a:cubicBezTo>
                  <a:pt x="321122" y="1417065"/>
                  <a:pt x="348361" y="1432700"/>
                  <a:pt x="338325" y="1419908"/>
                </a:cubicBezTo>
                <a:lnTo>
                  <a:pt x="345494" y="1429858"/>
                </a:lnTo>
                <a:lnTo>
                  <a:pt x="356963" y="1442650"/>
                </a:lnTo>
                <a:lnTo>
                  <a:pt x="358396" y="1435543"/>
                </a:lnTo>
                <a:cubicBezTo>
                  <a:pt x="417173" y="1465392"/>
                  <a:pt x="471649" y="1498082"/>
                  <a:pt x="530425" y="1523665"/>
                </a:cubicBezTo>
                <a:cubicBezTo>
                  <a:pt x="589203" y="1549250"/>
                  <a:pt x="655148" y="1567726"/>
                  <a:pt x="725393" y="1562042"/>
                </a:cubicBezTo>
                <a:lnTo>
                  <a:pt x="722525" y="1559199"/>
                </a:lnTo>
                <a:cubicBezTo>
                  <a:pt x="748330" y="1567726"/>
                  <a:pt x="775569" y="1573412"/>
                  <a:pt x="802806" y="1580519"/>
                </a:cubicBezTo>
                <a:cubicBezTo>
                  <a:pt x="818576" y="1580519"/>
                  <a:pt x="822876" y="1567726"/>
                  <a:pt x="847248" y="1564885"/>
                </a:cubicBezTo>
                <a:cubicBezTo>
                  <a:pt x="841514" y="1570569"/>
                  <a:pt x="852982" y="1571992"/>
                  <a:pt x="868751" y="1571992"/>
                </a:cubicBezTo>
                <a:cubicBezTo>
                  <a:pt x="884521" y="1571992"/>
                  <a:pt x="901724" y="1570569"/>
                  <a:pt x="910326" y="1576256"/>
                </a:cubicBezTo>
                <a:cubicBezTo>
                  <a:pt x="930396" y="1570569"/>
                  <a:pt x="910326" y="1567726"/>
                  <a:pt x="904591" y="1563462"/>
                </a:cubicBezTo>
                <a:cubicBezTo>
                  <a:pt x="924661" y="1560621"/>
                  <a:pt x="941864" y="1557778"/>
                  <a:pt x="960500" y="1556357"/>
                </a:cubicBezTo>
                <a:cubicBezTo>
                  <a:pt x="977703" y="1554935"/>
                  <a:pt x="994906" y="1553514"/>
                  <a:pt x="1013543" y="1552092"/>
                </a:cubicBezTo>
                <a:cubicBezTo>
                  <a:pt x="1030747" y="1550671"/>
                  <a:pt x="1049382" y="1549250"/>
                  <a:pt x="1068020" y="1546407"/>
                </a:cubicBezTo>
                <a:cubicBezTo>
                  <a:pt x="1086655" y="1543564"/>
                  <a:pt x="1106726" y="1539300"/>
                  <a:pt x="1126796" y="1532194"/>
                </a:cubicBezTo>
                <a:cubicBezTo>
                  <a:pt x="1106726" y="1540722"/>
                  <a:pt x="1092390" y="1547828"/>
                  <a:pt x="1079488" y="1552092"/>
                </a:cubicBezTo>
                <a:cubicBezTo>
                  <a:pt x="1068020" y="1556357"/>
                  <a:pt x="1057984" y="1559199"/>
                  <a:pt x="1049382" y="1562042"/>
                </a:cubicBezTo>
                <a:cubicBezTo>
                  <a:pt x="1040781" y="1564885"/>
                  <a:pt x="1033614" y="1566305"/>
                  <a:pt x="1023578" y="1569149"/>
                </a:cubicBezTo>
                <a:cubicBezTo>
                  <a:pt x="1014976" y="1570569"/>
                  <a:pt x="1003508" y="1573412"/>
                  <a:pt x="989172" y="1576256"/>
                </a:cubicBezTo>
                <a:cubicBezTo>
                  <a:pt x="1025012" y="1574833"/>
                  <a:pt x="1045082" y="1570569"/>
                  <a:pt x="1065153" y="1564885"/>
                </a:cubicBezTo>
                <a:cubicBezTo>
                  <a:pt x="1075187" y="1563462"/>
                  <a:pt x="1085223" y="1559199"/>
                  <a:pt x="1098124" y="1556357"/>
                </a:cubicBezTo>
                <a:cubicBezTo>
                  <a:pt x="1109593" y="1553514"/>
                  <a:pt x="1123929" y="1550671"/>
                  <a:pt x="1142566" y="1546407"/>
                </a:cubicBezTo>
                <a:cubicBezTo>
                  <a:pt x="1129663" y="1547828"/>
                  <a:pt x="1118194" y="1547828"/>
                  <a:pt x="1106726" y="1549250"/>
                </a:cubicBezTo>
                <a:cubicBezTo>
                  <a:pt x="1123929" y="1536458"/>
                  <a:pt x="1151167" y="1530772"/>
                  <a:pt x="1175537" y="1526508"/>
                </a:cubicBezTo>
                <a:cubicBezTo>
                  <a:pt x="1199909" y="1522244"/>
                  <a:pt x="1221412" y="1516560"/>
                  <a:pt x="1222847" y="1505189"/>
                </a:cubicBezTo>
                <a:lnTo>
                  <a:pt x="1284179" y="1494378"/>
                </a:lnTo>
                <a:lnTo>
                  <a:pt x="1281937" y="1496927"/>
                </a:lnTo>
                <a:cubicBezTo>
                  <a:pt x="1282877" y="1499859"/>
                  <a:pt x="1296318" y="1498793"/>
                  <a:pt x="1301693" y="1500925"/>
                </a:cubicBezTo>
                <a:cubicBezTo>
                  <a:pt x="1294526" y="1505189"/>
                  <a:pt x="1290224" y="1506610"/>
                  <a:pt x="1280190" y="1509453"/>
                </a:cubicBezTo>
                <a:cubicBezTo>
                  <a:pt x="1293091" y="1523665"/>
                  <a:pt x="1303127" y="1493818"/>
                  <a:pt x="1333232" y="1486711"/>
                </a:cubicBezTo>
                <a:cubicBezTo>
                  <a:pt x="1331799" y="1483869"/>
                  <a:pt x="1322839" y="1485645"/>
                  <a:pt x="1312804" y="1487955"/>
                </a:cubicBezTo>
                <a:lnTo>
                  <a:pt x="1306498" y="1488997"/>
                </a:lnTo>
                <a:lnTo>
                  <a:pt x="1320509" y="1485468"/>
                </a:lnTo>
                <a:cubicBezTo>
                  <a:pt x="1331799" y="1481737"/>
                  <a:pt x="1343268" y="1476762"/>
                  <a:pt x="1354736" y="1469656"/>
                </a:cubicBezTo>
                <a:lnTo>
                  <a:pt x="1326065" y="1463969"/>
                </a:lnTo>
                <a:lnTo>
                  <a:pt x="1369072" y="1441229"/>
                </a:lnTo>
                <a:lnTo>
                  <a:pt x="1375386" y="1449993"/>
                </a:lnTo>
                <a:lnTo>
                  <a:pt x="1370505" y="1452599"/>
                </a:lnTo>
                <a:cubicBezTo>
                  <a:pt x="1373372" y="1455442"/>
                  <a:pt x="1375881" y="1454731"/>
                  <a:pt x="1378748" y="1452422"/>
                </a:cubicBezTo>
                <a:lnTo>
                  <a:pt x="1388971" y="1442811"/>
                </a:lnTo>
                <a:lnTo>
                  <a:pt x="1389443" y="1442501"/>
                </a:lnTo>
                <a:lnTo>
                  <a:pt x="1391650" y="1441051"/>
                </a:lnTo>
                <a:cubicBezTo>
                  <a:pt x="1394876" y="1438030"/>
                  <a:pt x="1396309" y="1435543"/>
                  <a:pt x="1396309" y="1434122"/>
                </a:cubicBezTo>
                <a:cubicBezTo>
                  <a:pt x="1404911" y="1432700"/>
                  <a:pt x="1414947" y="1429858"/>
                  <a:pt x="1423548" y="1425595"/>
                </a:cubicBezTo>
                <a:cubicBezTo>
                  <a:pt x="1432149" y="1421329"/>
                  <a:pt x="1440751" y="1415645"/>
                  <a:pt x="1450785" y="1409960"/>
                </a:cubicBezTo>
                <a:cubicBezTo>
                  <a:pt x="1470855" y="1400010"/>
                  <a:pt x="1489493" y="1385797"/>
                  <a:pt x="1510996" y="1375847"/>
                </a:cubicBezTo>
                <a:lnTo>
                  <a:pt x="1510996" y="1367320"/>
                </a:lnTo>
                <a:cubicBezTo>
                  <a:pt x="1515297" y="1365897"/>
                  <a:pt x="1519597" y="1364477"/>
                  <a:pt x="1521032" y="1364477"/>
                </a:cubicBezTo>
                <a:cubicBezTo>
                  <a:pt x="1521032" y="1350264"/>
                  <a:pt x="1552571" y="1328943"/>
                  <a:pt x="1546836" y="1320416"/>
                </a:cubicBezTo>
                <a:cubicBezTo>
                  <a:pt x="1533933" y="1327522"/>
                  <a:pt x="1505261" y="1345999"/>
                  <a:pt x="1510996" y="1348842"/>
                </a:cubicBezTo>
                <a:cubicBezTo>
                  <a:pt x="1493793" y="1355949"/>
                  <a:pt x="1500961" y="1347421"/>
                  <a:pt x="1515297" y="1334629"/>
                </a:cubicBezTo>
                <a:cubicBezTo>
                  <a:pt x="1522465" y="1328943"/>
                  <a:pt x="1531066" y="1321836"/>
                  <a:pt x="1539667" y="1314731"/>
                </a:cubicBezTo>
                <a:cubicBezTo>
                  <a:pt x="1546836" y="1309045"/>
                  <a:pt x="1554003" y="1301938"/>
                  <a:pt x="1558305" y="1297674"/>
                </a:cubicBezTo>
                <a:cubicBezTo>
                  <a:pt x="1543969" y="1320416"/>
                  <a:pt x="1568339" y="1297674"/>
                  <a:pt x="1581242" y="1289146"/>
                </a:cubicBezTo>
                <a:cubicBezTo>
                  <a:pt x="1581242" y="1286303"/>
                  <a:pt x="1576941" y="1289146"/>
                  <a:pt x="1574073" y="1289146"/>
                </a:cubicBezTo>
                <a:cubicBezTo>
                  <a:pt x="1586977" y="1270668"/>
                  <a:pt x="1601312" y="1263563"/>
                  <a:pt x="1614214" y="1256456"/>
                </a:cubicBezTo>
                <a:cubicBezTo>
                  <a:pt x="1625682" y="1250770"/>
                  <a:pt x="1635718" y="1242242"/>
                  <a:pt x="1637151" y="1223766"/>
                </a:cubicBezTo>
                <a:lnTo>
                  <a:pt x="1651487" y="1225187"/>
                </a:lnTo>
                <a:lnTo>
                  <a:pt x="1660088" y="1208131"/>
                </a:lnTo>
                <a:lnTo>
                  <a:pt x="1667257" y="1191074"/>
                </a:lnTo>
                <a:cubicBezTo>
                  <a:pt x="1677291" y="1195338"/>
                  <a:pt x="1684460" y="1185389"/>
                  <a:pt x="1693061" y="1175439"/>
                </a:cubicBezTo>
                <a:cubicBezTo>
                  <a:pt x="1701663" y="1165491"/>
                  <a:pt x="1708830" y="1154120"/>
                  <a:pt x="1718866" y="1156963"/>
                </a:cubicBezTo>
                <a:cubicBezTo>
                  <a:pt x="1741803" y="1121430"/>
                  <a:pt x="1704530" y="1154120"/>
                  <a:pt x="1714565" y="1142749"/>
                </a:cubicBezTo>
                <a:cubicBezTo>
                  <a:pt x="1723166" y="1125694"/>
                  <a:pt x="1740369" y="1102952"/>
                  <a:pt x="1754705" y="1084474"/>
                </a:cubicBezTo>
                <a:cubicBezTo>
                  <a:pt x="1767608" y="1064576"/>
                  <a:pt x="1779077" y="1047520"/>
                  <a:pt x="1777642" y="1038992"/>
                </a:cubicBezTo>
                <a:cubicBezTo>
                  <a:pt x="1789111" y="1024778"/>
                  <a:pt x="1796279" y="1009144"/>
                  <a:pt x="1803447" y="993509"/>
                </a:cubicBezTo>
                <a:cubicBezTo>
                  <a:pt x="1810615" y="977876"/>
                  <a:pt x="1814915" y="962241"/>
                  <a:pt x="1822084" y="949448"/>
                </a:cubicBezTo>
                <a:lnTo>
                  <a:pt x="1813483" y="943763"/>
                </a:lnTo>
                <a:cubicBezTo>
                  <a:pt x="1820650" y="930972"/>
                  <a:pt x="1829251" y="915337"/>
                  <a:pt x="1832118" y="901123"/>
                </a:cubicBezTo>
                <a:cubicBezTo>
                  <a:pt x="1830685" y="901123"/>
                  <a:pt x="1827818" y="902544"/>
                  <a:pt x="1826384" y="905387"/>
                </a:cubicBezTo>
                <a:cubicBezTo>
                  <a:pt x="1837853" y="879804"/>
                  <a:pt x="1843587" y="854219"/>
                  <a:pt x="1849321" y="831479"/>
                </a:cubicBezTo>
                <a:cubicBezTo>
                  <a:pt x="1850756" y="818686"/>
                  <a:pt x="1853623" y="807315"/>
                  <a:pt x="1855056" y="795945"/>
                </a:cubicBezTo>
                <a:lnTo>
                  <a:pt x="1857923" y="778888"/>
                </a:lnTo>
                <a:cubicBezTo>
                  <a:pt x="1857923" y="773204"/>
                  <a:pt x="1859357" y="767518"/>
                  <a:pt x="1859357" y="761833"/>
                </a:cubicBezTo>
                <a:cubicBezTo>
                  <a:pt x="1856490" y="763254"/>
                  <a:pt x="1853623" y="764676"/>
                  <a:pt x="1850756" y="767518"/>
                </a:cubicBezTo>
                <a:cubicBezTo>
                  <a:pt x="1849321" y="770361"/>
                  <a:pt x="1846454" y="777468"/>
                  <a:pt x="1843587" y="790259"/>
                </a:cubicBezTo>
                <a:cubicBezTo>
                  <a:pt x="1842154" y="778888"/>
                  <a:pt x="1843587" y="767518"/>
                  <a:pt x="1845021" y="753305"/>
                </a:cubicBezTo>
                <a:cubicBezTo>
                  <a:pt x="1846454" y="739091"/>
                  <a:pt x="1849321" y="724879"/>
                  <a:pt x="1852189" y="709244"/>
                </a:cubicBezTo>
                <a:cubicBezTo>
                  <a:pt x="1856490" y="677975"/>
                  <a:pt x="1860790" y="643862"/>
                  <a:pt x="1855056" y="611172"/>
                </a:cubicBezTo>
                <a:lnTo>
                  <a:pt x="1850756" y="616857"/>
                </a:lnTo>
                <a:cubicBezTo>
                  <a:pt x="1852189" y="604065"/>
                  <a:pt x="1852189" y="592694"/>
                  <a:pt x="1853623" y="579902"/>
                </a:cubicBezTo>
                <a:cubicBezTo>
                  <a:pt x="1852189" y="587009"/>
                  <a:pt x="1847889" y="582745"/>
                  <a:pt x="1843587" y="584166"/>
                </a:cubicBezTo>
                <a:cubicBezTo>
                  <a:pt x="1833553" y="524470"/>
                  <a:pt x="1807748" y="459089"/>
                  <a:pt x="1807748" y="420714"/>
                </a:cubicBezTo>
                <a:cubicBezTo>
                  <a:pt x="1806314" y="429241"/>
                  <a:pt x="1786244" y="400815"/>
                  <a:pt x="1793412" y="433505"/>
                </a:cubicBezTo>
                <a:cubicBezTo>
                  <a:pt x="1790545" y="416450"/>
                  <a:pt x="1781944" y="402236"/>
                  <a:pt x="1774775" y="386601"/>
                </a:cubicBezTo>
                <a:cubicBezTo>
                  <a:pt x="1770475" y="379494"/>
                  <a:pt x="1767608" y="370966"/>
                  <a:pt x="1761873" y="363859"/>
                </a:cubicBezTo>
                <a:cubicBezTo>
                  <a:pt x="1756139" y="356754"/>
                  <a:pt x="1751838" y="348225"/>
                  <a:pt x="1746103" y="341119"/>
                </a:cubicBezTo>
                <a:cubicBezTo>
                  <a:pt x="1740369" y="332590"/>
                  <a:pt x="1734635" y="325485"/>
                  <a:pt x="1728900" y="318378"/>
                </a:cubicBezTo>
                <a:cubicBezTo>
                  <a:pt x="1723166" y="311271"/>
                  <a:pt x="1715999" y="304164"/>
                  <a:pt x="1710265" y="297058"/>
                </a:cubicBezTo>
                <a:cubicBezTo>
                  <a:pt x="1704530" y="291372"/>
                  <a:pt x="1698796" y="282844"/>
                  <a:pt x="1691627" y="277158"/>
                </a:cubicBezTo>
                <a:lnTo>
                  <a:pt x="1674423" y="260101"/>
                </a:lnTo>
                <a:lnTo>
                  <a:pt x="1672990" y="260101"/>
                </a:lnTo>
                <a:lnTo>
                  <a:pt x="1667256" y="252995"/>
                </a:lnTo>
                <a:lnTo>
                  <a:pt x="1672993" y="258682"/>
                </a:lnTo>
                <a:lnTo>
                  <a:pt x="1674424" y="258682"/>
                </a:lnTo>
                <a:cubicBezTo>
                  <a:pt x="1668690" y="251575"/>
                  <a:pt x="1662956" y="243047"/>
                  <a:pt x="1655788" y="235940"/>
                </a:cubicBezTo>
                <a:lnTo>
                  <a:pt x="1652921" y="235940"/>
                </a:lnTo>
                <a:cubicBezTo>
                  <a:pt x="1658656" y="240204"/>
                  <a:pt x="1662956" y="245890"/>
                  <a:pt x="1667257" y="251575"/>
                </a:cubicBezTo>
                <a:cubicBezTo>
                  <a:pt x="1657221" y="241626"/>
                  <a:pt x="1647187" y="233097"/>
                  <a:pt x="1637151" y="223149"/>
                </a:cubicBezTo>
                <a:cubicBezTo>
                  <a:pt x="1627117" y="214621"/>
                  <a:pt x="1619948" y="204671"/>
                  <a:pt x="1611347" y="196143"/>
                </a:cubicBezTo>
                <a:cubicBezTo>
                  <a:pt x="1605612" y="196143"/>
                  <a:pt x="1594144" y="198986"/>
                  <a:pt x="1578375" y="193300"/>
                </a:cubicBezTo>
                <a:cubicBezTo>
                  <a:pt x="1581242" y="187615"/>
                  <a:pt x="1562605" y="177665"/>
                  <a:pt x="1538235" y="169138"/>
                </a:cubicBezTo>
                <a:cubicBezTo>
                  <a:pt x="1526766" y="164874"/>
                  <a:pt x="1513863" y="159189"/>
                  <a:pt x="1502394" y="153503"/>
                </a:cubicBezTo>
                <a:cubicBezTo>
                  <a:pt x="1490926" y="149239"/>
                  <a:pt x="1480891" y="143554"/>
                  <a:pt x="1473723" y="136447"/>
                </a:cubicBezTo>
                <a:cubicBezTo>
                  <a:pt x="1467988" y="137868"/>
                  <a:pt x="1486626" y="144975"/>
                  <a:pt x="1473723" y="143554"/>
                </a:cubicBezTo>
                <a:cubicBezTo>
                  <a:pt x="1453653" y="133604"/>
                  <a:pt x="1430715" y="125076"/>
                  <a:pt x="1406345" y="115128"/>
                </a:cubicBezTo>
                <a:cubicBezTo>
                  <a:pt x="1393442" y="109442"/>
                  <a:pt x="1380541" y="105178"/>
                  <a:pt x="1367638" y="100914"/>
                </a:cubicBezTo>
                <a:cubicBezTo>
                  <a:pt x="1354736" y="95229"/>
                  <a:pt x="1341833" y="90964"/>
                  <a:pt x="1327497" y="88122"/>
                </a:cubicBezTo>
                <a:cubicBezTo>
                  <a:pt x="1271588" y="72488"/>
                  <a:pt x="1211378" y="66802"/>
                  <a:pt x="1158335" y="71065"/>
                </a:cubicBezTo>
                <a:cubicBezTo>
                  <a:pt x="1154035" y="61117"/>
                  <a:pt x="1129663" y="55431"/>
                  <a:pt x="1098124" y="55431"/>
                </a:cubicBezTo>
                <a:cubicBezTo>
                  <a:pt x="1082355" y="55431"/>
                  <a:pt x="1065153" y="56853"/>
                  <a:pt x="1047949" y="56853"/>
                </a:cubicBezTo>
                <a:cubicBezTo>
                  <a:pt x="1030747" y="58274"/>
                  <a:pt x="1014976" y="58274"/>
                  <a:pt x="999208" y="58274"/>
                </a:cubicBezTo>
                <a:cubicBezTo>
                  <a:pt x="987739" y="73908"/>
                  <a:pt x="1033614" y="61117"/>
                  <a:pt x="1050817" y="68224"/>
                </a:cubicBezTo>
                <a:cubicBezTo>
                  <a:pt x="1017843" y="71065"/>
                  <a:pt x="1046515" y="85279"/>
                  <a:pt x="993473" y="83859"/>
                </a:cubicBezTo>
                <a:cubicBezTo>
                  <a:pt x="996341" y="85279"/>
                  <a:pt x="994906" y="86700"/>
                  <a:pt x="1006375" y="85279"/>
                </a:cubicBezTo>
                <a:cubicBezTo>
                  <a:pt x="974836" y="92386"/>
                  <a:pt x="1010676" y="68224"/>
                  <a:pt x="961935" y="82436"/>
                </a:cubicBezTo>
                <a:lnTo>
                  <a:pt x="961935" y="92386"/>
                </a:lnTo>
                <a:cubicBezTo>
                  <a:pt x="951899" y="89543"/>
                  <a:pt x="940430" y="88122"/>
                  <a:pt x="928961" y="86700"/>
                </a:cubicBezTo>
                <a:cubicBezTo>
                  <a:pt x="830045" y="119392"/>
                  <a:pt x="744030" y="147818"/>
                  <a:pt x="666617" y="198986"/>
                </a:cubicBezTo>
                <a:cubicBezTo>
                  <a:pt x="660882" y="198986"/>
                  <a:pt x="660882" y="193300"/>
                  <a:pt x="669484" y="186195"/>
                </a:cubicBezTo>
                <a:cubicBezTo>
                  <a:pt x="650846" y="194722"/>
                  <a:pt x="629343" y="203250"/>
                  <a:pt x="607839" y="211778"/>
                </a:cubicBezTo>
                <a:cubicBezTo>
                  <a:pt x="586336" y="220306"/>
                  <a:pt x="563399" y="231676"/>
                  <a:pt x="546196" y="248732"/>
                </a:cubicBezTo>
                <a:cubicBezTo>
                  <a:pt x="550496" y="248732"/>
                  <a:pt x="554797" y="247311"/>
                  <a:pt x="559097" y="245890"/>
                </a:cubicBezTo>
                <a:cubicBezTo>
                  <a:pt x="528993" y="270053"/>
                  <a:pt x="511790" y="277158"/>
                  <a:pt x="491719" y="285687"/>
                </a:cubicBezTo>
                <a:cubicBezTo>
                  <a:pt x="471649" y="294215"/>
                  <a:pt x="448712" y="302743"/>
                  <a:pt x="411439" y="328326"/>
                </a:cubicBezTo>
                <a:cubicBezTo>
                  <a:pt x="418606" y="321221"/>
                  <a:pt x="432942" y="312691"/>
                  <a:pt x="445845" y="304164"/>
                </a:cubicBezTo>
                <a:cubicBezTo>
                  <a:pt x="458746" y="295636"/>
                  <a:pt x="468782" y="287108"/>
                  <a:pt x="467348" y="281424"/>
                </a:cubicBezTo>
                <a:lnTo>
                  <a:pt x="461537" y="282944"/>
                </a:lnTo>
                <a:lnTo>
                  <a:pt x="474517" y="275737"/>
                </a:lnTo>
                <a:cubicBezTo>
                  <a:pt x="468782" y="278580"/>
                  <a:pt x="464481" y="278580"/>
                  <a:pt x="461614" y="277158"/>
                </a:cubicBezTo>
                <a:cubicBezTo>
                  <a:pt x="483118" y="267210"/>
                  <a:pt x="508923" y="250154"/>
                  <a:pt x="539027" y="234519"/>
                </a:cubicBezTo>
                <a:lnTo>
                  <a:pt x="500321" y="261525"/>
                </a:lnTo>
                <a:cubicBezTo>
                  <a:pt x="511790" y="261525"/>
                  <a:pt x="527558" y="250154"/>
                  <a:pt x="543329" y="238783"/>
                </a:cubicBezTo>
                <a:cubicBezTo>
                  <a:pt x="559097" y="227412"/>
                  <a:pt x="574867" y="216042"/>
                  <a:pt x="583469" y="213199"/>
                </a:cubicBezTo>
                <a:cubicBezTo>
                  <a:pt x="576300" y="203250"/>
                  <a:pt x="551930" y="218885"/>
                  <a:pt x="572000" y="196143"/>
                </a:cubicBezTo>
                <a:cubicBezTo>
                  <a:pt x="603539" y="173401"/>
                  <a:pt x="616440" y="171981"/>
                  <a:pt x="627909" y="170560"/>
                </a:cubicBezTo>
                <a:cubicBezTo>
                  <a:pt x="635078" y="170560"/>
                  <a:pt x="640812" y="170560"/>
                  <a:pt x="649414" y="169138"/>
                </a:cubicBezTo>
                <a:cubicBezTo>
                  <a:pt x="658015" y="169138"/>
                  <a:pt x="670917" y="166294"/>
                  <a:pt x="688120" y="160610"/>
                </a:cubicBezTo>
                <a:lnTo>
                  <a:pt x="678085" y="170560"/>
                </a:lnTo>
                <a:cubicBezTo>
                  <a:pt x="688120" y="166294"/>
                  <a:pt x="699588" y="164874"/>
                  <a:pt x="711057" y="162031"/>
                </a:cubicBezTo>
                <a:cubicBezTo>
                  <a:pt x="722525" y="159189"/>
                  <a:pt x="735429" y="154925"/>
                  <a:pt x="748330" y="143554"/>
                </a:cubicBezTo>
                <a:cubicBezTo>
                  <a:pt x="744030" y="136447"/>
                  <a:pt x="721093" y="147818"/>
                  <a:pt x="706757" y="149239"/>
                </a:cubicBezTo>
                <a:cubicBezTo>
                  <a:pt x="711057" y="142132"/>
                  <a:pt x="751197" y="144975"/>
                  <a:pt x="771267" y="127920"/>
                </a:cubicBezTo>
                <a:cubicBezTo>
                  <a:pt x="746897" y="125076"/>
                  <a:pt x="692421" y="144975"/>
                  <a:pt x="658015" y="163453"/>
                </a:cubicBezTo>
                <a:cubicBezTo>
                  <a:pt x="660882" y="159189"/>
                  <a:pt x="659448" y="154925"/>
                  <a:pt x="652281" y="153503"/>
                </a:cubicBezTo>
                <a:cubicBezTo>
                  <a:pt x="706757" y="130763"/>
                  <a:pt x="765533" y="112285"/>
                  <a:pt x="822876" y="95229"/>
                </a:cubicBezTo>
                <a:cubicBezTo>
                  <a:pt x="881654" y="79595"/>
                  <a:pt x="938997" y="65381"/>
                  <a:pt x="994906" y="51167"/>
                </a:cubicBezTo>
                <a:cubicBezTo>
                  <a:pt x="963367" y="49746"/>
                  <a:pt x="970536" y="48325"/>
                  <a:pt x="982005" y="45482"/>
                </a:cubicBezTo>
                <a:cubicBezTo>
                  <a:pt x="993473" y="42639"/>
                  <a:pt x="1012109" y="39797"/>
                  <a:pt x="1003508" y="32691"/>
                </a:cubicBezTo>
                <a:cubicBezTo>
                  <a:pt x="1014976" y="42639"/>
                  <a:pt x="1047949" y="24163"/>
                  <a:pt x="1080921" y="27004"/>
                </a:cubicBezTo>
                <a:cubicBezTo>
                  <a:pt x="1086655" y="19899"/>
                  <a:pt x="1069453" y="18477"/>
                  <a:pt x="1055117" y="18477"/>
                </a:cubicBezTo>
                <a:cubicBezTo>
                  <a:pt x="1039348" y="18477"/>
                  <a:pt x="1026445" y="18477"/>
                  <a:pt x="1039348" y="12792"/>
                </a:cubicBezTo>
                <a:cubicBezTo>
                  <a:pt x="1055117" y="11370"/>
                  <a:pt x="1072320" y="12792"/>
                  <a:pt x="1089523" y="12792"/>
                </a:cubicBezTo>
                <a:cubicBezTo>
                  <a:pt x="1106726" y="12792"/>
                  <a:pt x="1126796" y="14213"/>
                  <a:pt x="1145433" y="17056"/>
                </a:cubicBezTo>
                <a:cubicBezTo>
                  <a:pt x="1154035" y="18477"/>
                  <a:pt x="1164069" y="18477"/>
                  <a:pt x="1174105" y="19899"/>
                </a:cubicBezTo>
                <a:cubicBezTo>
                  <a:pt x="1184139" y="21320"/>
                  <a:pt x="1194175" y="22740"/>
                  <a:pt x="1204209" y="24163"/>
                </a:cubicBezTo>
                <a:cubicBezTo>
                  <a:pt x="1214245" y="25584"/>
                  <a:pt x="1224279" y="27004"/>
                  <a:pt x="1234315" y="27004"/>
                </a:cubicBezTo>
                <a:cubicBezTo>
                  <a:pt x="1244349" y="28427"/>
                  <a:pt x="1254385" y="29847"/>
                  <a:pt x="1264420" y="29847"/>
                </a:cubicBezTo>
                <a:cubicBezTo>
                  <a:pt x="1260120" y="24163"/>
                  <a:pt x="1241482" y="21320"/>
                  <a:pt x="1238615" y="18477"/>
                </a:cubicBezTo>
                <a:cubicBezTo>
                  <a:pt x="1251518" y="21320"/>
                  <a:pt x="1264420" y="25584"/>
                  <a:pt x="1278755" y="29847"/>
                </a:cubicBezTo>
                <a:cubicBezTo>
                  <a:pt x="1284490" y="32691"/>
                  <a:pt x="1291659" y="34111"/>
                  <a:pt x="1298826" y="36954"/>
                </a:cubicBezTo>
                <a:cubicBezTo>
                  <a:pt x="1305994" y="39797"/>
                  <a:pt x="1311729" y="42639"/>
                  <a:pt x="1318896" y="45482"/>
                </a:cubicBezTo>
                <a:cubicBezTo>
                  <a:pt x="1331799" y="49746"/>
                  <a:pt x="1344700" y="54010"/>
                  <a:pt x="1356169" y="56853"/>
                </a:cubicBezTo>
                <a:cubicBezTo>
                  <a:pt x="1367638" y="61117"/>
                  <a:pt x="1377673" y="62538"/>
                  <a:pt x="1387708" y="59696"/>
                </a:cubicBezTo>
                <a:cubicBezTo>
                  <a:pt x="1376239" y="54010"/>
                  <a:pt x="1364770" y="45482"/>
                  <a:pt x="1351869" y="39797"/>
                </a:cubicBezTo>
                <a:cubicBezTo>
                  <a:pt x="1338966" y="34111"/>
                  <a:pt x="1326065" y="27004"/>
                  <a:pt x="1313161" y="21320"/>
                </a:cubicBezTo>
                <a:cubicBezTo>
                  <a:pt x="1318896" y="22740"/>
                  <a:pt x="1328932" y="22740"/>
                  <a:pt x="1343267" y="22740"/>
                </a:cubicBezTo>
                <a:close/>
                <a:moveTo>
                  <a:pt x="1250083" y="0"/>
                </a:moveTo>
                <a:cubicBezTo>
                  <a:pt x="1285924" y="0"/>
                  <a:pt x="1287356" y="9950"/>
                  <a:pt x="1295958" y="15634"/>
                </a:cubicBezTo>
                <a:cubicBezTo>
                  <a:pt x="1278755" y="9950"/>
                  <a:pt x="1262986" y="4264"/>
                  <a:pt x="1250083" y="0"/>
                </a:cubicBezTo>
                <a:close/>
              </a:path>
            </a:pathLst>
          </a:custGeom>
          <a:solidFill>
            <a:srgbClr val="F7B204"/>
          </a:solidFill>
          <a:ln w="9525" cap="flat">
            <a:noFill/>
            <a:prstDash val="solid"/>
            <a:miter/>
          </a:ln>
        </p:spPr>
        <p:txBody>
          <a:bodyPr wrap="square" rtlCol="0" anchor="ctr">
            <a:noAutofit/>
          </a:bodyPr>
          <a:lstStyle/>
          <a:p>
            <a:pPr marL="0" marR="0" lvl="0" indent="0" defTabSz="91421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73A4A"/>
              </a:solidFill>
              <a:effectLst/>
              <a:uLnTx/>
              <a:uFillTx/>
              <a:latin typeface="Jura" pitchFamily="2" charset="0"/>
            </a:endParaRPr>
          </a:p>
        </p:txBody>
      </p:sp>
      <p:sp>
        <p:nvSpPr>
          <p:cNvPr id="12" name="TextBox 11">
            <a:extLst>
              <a:ext uri="{FF2B5EF4-FFF2-40B4-BE49-F238E27FC236}">
                <a16:creationId xmlns:a16="http://schemas.microsoft.com/office/drawing/2014/main" id="{78FA2205-B4D9-191F-97BF-A539F4D4AAAD}"/>
              </a:ext>
            </a:extLst>
          </p:cNvPr>
          <p:cNvSpPr txBox="1"/>
          <p:nvPr/>
        </p:nvSpPr>
        <p:spPr>
          <a:xfrm>
            <a:off x="5480365" y="1432405"/>
            <a:ext cx="2623392" cy="369332"/>
          </a:xfrm>
          <a:prstGeom prst="rect">
            <a:avLst/>
          </a:prstGeom>
          <a:noFill/>
        </p:spPr>
        <p:txBody>
          <a:bodyPr wrap="square" rtlCol="0">
            <a:spAutoFit/>
          </a:bodyPr>
          <a:lstStyle/>
          <a:p>
            <a:r>
              <a:rPr lang="en-US" b="1" dirty="0" err="1">
                <a:latin typeface="Century Gothic" panose="020B0502020202020204" pitchFamily="34" charset="0"/>
              </a:rPr>
              <a:t>Cont</a:t>
            </a:r>
            <a:r>
              <a:rPr lang="en-US" b="1" dirty="0">
                <a:latin typeface="Century Gothic" panose="020B0502020202020204" pitchFamily="34" charset="0"/>
              </a:rPr>
              <a:t> …</a:t>
            </a:r>
          </a:p>
        </p:txBody>
      </p:sp>
      <p:pic>
        <p:nvPicPr>
          <p:cNvPr id="2" name="Picture 1" descr="A black background with blue text&#10;&#10;Description automatically generated">
            <a:extLst>
              <a:ext uri="{FF2B5EF4-FFF2-40B4-BE49-F238E27FC236}">
                <a16:creationId xmlns:a16="http://schemas.microsoft.com/office/drawing/2014/main" id="{AF56E229-0E97-5AB3-FAA5-2F59E5683DCE}"/>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16054360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9B549472-FBDB-4C14-A986-79CB9E87C109}"/>
              </a:ext>
            </a:extLst>
          </p:cNvPr>
          <p:cNvSpPr>
            <a:spLocks noGrp="1"/>
          </p:cNvSpPr>
          <p:nvPr>
            <p:ph idx="1"/>
          </p:nvPr>
        </p:nvSpPr>
        <p:spPr>
          <a:xfrm>
            <a:off x="1609725" y="1714500"/>
            <a:ext cx="8972549" cy="6986588"/>
          </a:xfrm>
        </p:spPr>
        <p:txBody>
          <a:bodyPr>
            <a:noAutofit/>
          </a:bodyPr>
          <a:lstStyle/>
          <a:p>
            <a:pPr marL="0" marR="0" indent="0" algn="just">
              <a:lnSpc>
                <a:spcPct val="150000"/>
              </a:lnSpc>
              <a:spcBef>
                <a:spcPts val="0"/>
              </a:spcBef>
              <a:spcAft>
                <a:spcPts val="800"/>
              </a:spcAft>
              <a:buNone/>
            </a:pPr>
            <a:r>
              <a:rPr lang="en-US" sz="1400" b="1" dirty="0">
                <a:latin typeface="Century Gothic" panose="020B0502020202020204" pitchFamily="34" charset="0"/>
                <a:ea typeface="Calibri" panose="020F0502020204030204" pitchFamily="34" charset="0"/>
                <a:cs typeface="Times New Roman" panose="02020603050405020304" pitchFamily="18" charset="0"/>
              </a:rPr>
              <a:t>1. Reliability of the equipment used.</a:t>
            </a:r>
          </a:p>
          <a:p>
            <a:pPr marL="0" marR="0" indent="0" algn="just">
              <a:lnSpc>
                <a:spcPct val="150000"/>
              </a:lnSpc>
              <a:spcBef>
                <a:spcPts val="0"/>
              </a:spcBef>
              <a:spcAft>
                <a:spcPts val="800"/>
              </a:spcAft>
              <a:buNone/>
            </a:pPr>
            <a:r>
              <a:rPr lang="en-US" sz="1400" b="1" dirty="0">
                <a:latin typeface="Century Gothic" panose="020B0502020202020204" pitchFamily="34" charset="0"/>
                <a:ea typeface="Calibri" panose="020F0502020204030204" pitchFamily="34" charset="0"/>
                <a:cs typeface="Times New Roman" panose="02020603050405020304" pitchFamily="18" charset="0"/>
              </a:rPr>
              <a:t>2. The manner in which the basic data was initially entered.</a:t>
            </a:r>
          </a:p>
          <a:p>
            <a:pPr marL="0" marR="0" indent="0" algn="just">
              <a:lnSpc>
                <a:spcPct val="150000"/>
              </a:lnSpc>
              <a:spcBef>
                <a:spcPts val="0"/>
              </a:spcBef>
              <a:spcAft>
                <a:spcPts val="800"/>
              </a:spcAft>
              <a:buNone/>
            </a:pPr>
            <a:r>
              <a:rPr lang="en-US" sz="1400" b="1" dirty="0">
                <a:latin typeface="Century Gothic" panose="020B0502020202020204" pitchFamily="34" charset="0"/>
                <a:ea typeface="Calibri" panose="020F0502020204030204" pitchFamily="34" charset="0"/>
                <a:cs typeface="Times New Roman" panose="02020603050405020304" pitchFamily="18" charset="0"/>
              </a:rPr>
              <a:t>3. The measures taken to ensure the accuracy of data as entered.</a:t>
            </a:r>
          </a:p>
          <a:p>
            <a:pPr marL="0" marR="0" indent="0" algn="just">
              <a:lnSpc>
                <a:spcPct val="150000"/>
              </a:lnSpc>
              <a:spcBef>
                <a:spcPts val="0"/>
              </a:spcBef>
              <a:spcAft>
                <a:spcPts val="800"/>
              </a:spcAft>
              <a:buNone/>
            </a:pPr>
            <a:r>
              <a:rPr lang="en-US" sz="1400" b="1" dirty="0">
                <a:latin typeface="Century Gothic" panose="020B0502020202020204" pitchFamily="34" charset="0"/>
                <a:ea typeface="Calibri" panose="020F0502020204030204" pitchFamily="34" charset="0"/>
                <a:cs typeface="Times New Roman" panose="02020603050405020304" pitchFamily="18" charset="0"/>
              </a:rPr>
              <a:t>4. The method of storing the data and precautions taken to prevent loss or alteration.</a:t>
            </a:r>
          </a:p>
          <a:p>
            <a:pPr marL="0" marR="0" indent="0" algn="just">
              <a:lnSpc>
                <a:spcPct val="150000"/>
              </a:lnSpc>
              <a:spcBef>
                <a:spcPts val="0"/>
              </a:spcBef>
              <a:spcAft>
                <a:spcPts val="800"/>
              </a:spcAft>
              <a:buNone/>
            </a:pPr>
            <a:r>
              <a:rPr lang="en-US" sz="1400" b="1" dirty="0">
                <a:latin typeface="Century Gothic" panose="020B0502020202020204" pitchFamily="34" charset="0"/>
                <a:ea typeface="Calibri" panose="020F0502020204030204" pitchFamily="34" charset="0"/>
                <a:cs typeface="Times New Roman" panose="02020603050405020304" pitchFamily="18" charset="0"/>
              </a:rPr>
              <a:t>5. The reliability of the computer programs used to process the data.</a:t>
            </a:r>
          </a:p>
          <a:p>
            <a:pPr marL="0" marR="0" indent="0" algn="just">
              <a:lnSpc>
                <a:spcPct val="150000"/>
              </a:lnSpc>
              <a:spcBef>
                <a:spcPts val="0"/>
              </a:spcBef>
              <a:spcAft>
                <a:spcPts val="800"/>
              </a:spcAft>
              <a:buNone/>
            </a:pPr>
            <a:r>
              <a:rPr lang="en-US" sz="1400" b="1" dirty="0">
                <a:latin typeface="Century Gothic" panose="020B0502020202020204" pitchFamily="34" charset="0"/>
                <a:ea typeface="Calibri" panose="020F0502020204030204" pitchFamily="34" charset="0"/>
                <a:cs typeface="Times New Roman" panose="02020603050405020304" pitchFamily="18" charset="0"/>
              </a:rPr>
              <a:t>6. And the measures taken to verify the accuracy of the program</a:t>
            </a:r>
          </a:p>
          <a:p>
            <a:pPr marL="0" marR="0" indent="0" algn="just">
              <a:lnSpc>
                <a:spcPct val="150000"/>
              </a:lnSpc>
              <a:spcBef>
                <a:spcPts val="0"/>
              </a:spcBef>
              <a:spcAft>
                <a:spcPts val="800"/>
              </a:spcAft>
              <a:buNone/>
            </a:pPr>
            <a:r>
              <a:rPr lang="en-US" sz="1400" b="1" dirty="0">
                <a:latin typeface="Century Gothic" panose="020B0502020202020204" pitchFamily="34" charset="0"/>
                <a:ea typeface="Calibri" panose="020F0502020204030204" pitchFamily="34" charset="0"/>
                <a:cs typeface="Times New Roman" panose="02020603050405020304" pitchFamily="18" charset="0"/>
              </a:rPr>
              <a:t>7. What soft ware was used to preserve digital evidence in its original form and to authenticate it for admissibility?</a:t>
            </a:r>
          </a:p>
          <a:p>
            <a:pPr marL="0" marR="0" indent="0" algn="just">
              <a:lnSpc>
                <a:spcPct val="150000"/>
              </a:lnSpc>
              <a:spcBef>
                <a:spcPts val="0"/>
              </a:spcBef>
              <a:spcAft>
                <a:spcPts val="800"/>
              </a:spcAft>
              <a:buNone/>
            </a:pPr>
            <a:r>
              <a:rPr lang="en-US" sz="1400" b="1" dirty="0">
                <a:latin typeface="Century Gothic" panose="020B0502020202020204" pitchFamily="34" charset="0"/>
                <a:ea typeface="Calibri" panose="020F0502020204030204" pitchFamily="34" charset="0"/>
                <a:cs typeface="Times New Roman" panose="02020603050405020304" pitchFamily="18" charset="0"/>
              </a:rPr>
              <a:t>8. The competence of the person who accessed the original data.</a:t>
            </a:r>
          </a:p>
          <a:p>
            <a:pPr marL="0" marR="0" indent="0" algn="just">
              <a:lnSpc>
                <a:spcPct val="150000"/>
              </a:lnSpc>
              <a:spcBef>
                <a:spcPts val="0"/>
              </a:spcBef>
              <a:spcAft>
                <a:spcPts val="800"/>
              </a:spcAft>
              <a:buNone/>
            </a:pPr>
            <a:r>
              <a:rPr lang="en-US" sz="1400" b="1" dirty="0">
                <a:latin typeface="Century Gothic" panose="020B0502020202020204" pitchFamily="34" charset="0"/>
                <a:ea typeface="Calibri" panose="020F0502020204030204" pitchFamily="34" charset="0"/>
                <a:cs typeface="Times New Roman" panose="02020603050405020304" pitchFamily="18" charset="0"/>
              </a:rPr>
              <a:t>9. This person must be competent to do so and able to give evidence explaining the relevance and implication of what he did.</a:t>
            </a:r>
          </a:p>
          <a:p>
            <a:pPr marL="0" indent="0">
              <a:lnSpc>
                <a:spcPct val="150000"/>
              </a:lnSpc>
              <a:buNone/>
            </a:pPr>
            <a:r>
              <a:rPr lang="en-US" sz="1400" b="1" dirty="0">
                <a:latin typeface="Century Gothic" panose="020B0502020202020204" pitchFamily="34" charset="0"/>
                <a:ea typeface="Calibri" panose="020F0502020204030204" pitchFamily="34" charset="0"/>
              </a:rPr>
              <a:t>10. An independent third party should be able to examine the process and achieve the same results.</a:t>
            </a:r>
            <a:endParaRPr lang="en-US" sz="1400" b="1" dirty="0">
              <a:latin typeface="Century Gothic" panose="020B0502020202020204" pitchFamily="34" charset="0"/>
            </a:endParaRPr>
          </a:p>
        </p:txBody>
      </p:sp>
      <p:sp>
        <p:nvSpPr>
          <p:cNvPr id="5" name="TextBox 4">
            <a:extLst>
              <a:ext uri="{FF2B5EF4-FFF2-40B4-BE49-F238E27FC236}">
                <a16:creationId xmlns:a16="http://schemas.microsoft.com/office/drawing/2014/main" id="{616E8BAE-839A-AF1D-1CFD-AE169AE5A9DD}"/>
              </a:ext>
            </a:extLst>
          </p:cNvPr>
          <p:cNvSpPr txBox="1"/>
          <p:nvPr/>
        </p:nvSpPr>
        <p:spPr>
          <a:xfrm>
            <a:off x="1993105" y="655554"/>
            <a:ext cx="7729727" cy="830997"/>
          </a:xfrm>
          <a:prstGeom prst="rect">
            <a:avLst/>
          </a:prstGeom>
          <a:noFill/>
        </p:spPr>
        <p:txBody>
          <a:bodyPr wrap="square">
            <a:spAutoFit/>
          </a:bodyPr>
          <a:lstStyle/>
          <a:p>
            <a:r>
              <a:rPr lang="en-US" sz="2400" b="1" dirty="0">
                <a:latin typeface="Century Gothic" panose="020B0502020202020204" pitchFamily="34" charset="0"/>
              </a:rPr>
              <a:t>Considerations before the court admits electronic evidence. </a:t>
            </a:r>
            <a:endParaRPr lang="en-US" sz="2400" b="1" dirty="0"/>
          </a:p>
        </p:txBody>
      </p:sp>
      <p:sp>
        <p:nvSpPr>
          <p:cNvPr id="7" name="Freeform 6">
            <a:extLst>
              <a:ext uri="{FF2B5EF4-FFF2-40B4-BE49-F238E27FC236}">
                <a16:creationId xmlns:a16="http://schemas.microsoft.com/office/drawing/2014/main" id="{D06E0C15-789A-2667-D1FA-161A40162EEF}"/>
              </a:ext>
            </a:extLst>
          </p:cNvPr>
          <p:cNvSpPr/>
          <p:nvPr/>
        </p:nvSpPr>
        <p:spPr>
          <a:xfrm>
            <a:off x="1" y="5053"/>
            <a:ext cx="9928470" cy="1709447"/>
          </a:xfrm>
          <a:custGeom>
            <a:avLst/>
            <a:gdLst>
              <a:gd name="connsiteX0" fmla="*/ 4765438 w 8946352"/>
              <a:gd name="connsiteY0" fmla="*/ 3894058 h 3940825"/>
              <a:gd name="connsiteX1" fmla="*/ 4723100 w 8946352"/>
              <a:gd name="connsiteY1" fmla="*/ 3903410 h 3940825"/>
              <a:gd name="connsiteX2" fmla="*/ 4765438 w 8946352"/>
              <a:gd name="connsiteY2" fmla="*/ 3894058 h 3940825"/>
              <a:gd name="connsiteX3" fmla="*/ 3939836 w 8946352"/>
              <a:gd name="connsiteY3" fmla="*/ 3873014 h 3940825"/>
              <a:gd name="connsiteX4" fmla="*/ 3798706 w 8946352"/>
              <a:gd name="connsiteY4" fmla="*/ 3875352 h 3940825"/>
              <a:gd name="connsiteX5" fmla="*/ 3878680 w 8946352"/>
              <a:gd name="connsiteY5" fmla="*/ 3887045 h 3940825"/>
              <a:gd name="connsiteX6" fmla="*/ 2511015 w 8946352"/>
              <a:gd name="connsiteY6" fmla="*/ 3834251 h 3940825"/>
              <a:gd name="connsiteX7" fmla="*/ 2523846 w 8946352"/>
              <a:gd name="connsiteY7" fmla="*/ 3835604 h 3940825"/>
              <a:gd name="connsiteX8" fmla="*/ 2520076 w 8946352"/>
              <a:gd name="connsiteY8" fmla="*/ 3836228 h 3940825"/>
              <a:gd name="connsiteX9" fmla="*/ 2516791 w 8946352"/>
              <a:gd name="connsiteY9" fmla="*/ 3835092 h 3940825"/>
              <a:gd name="connsiteX10" fmla="*/ 3742256 w 8946352"/>
              <a:gd name="connsiteY10" fmla="*/ 3830927 h 3940825"/>
              <a:gd name="connsiteX11" fmla="*/ 3848104 w 8946352"/>
              <a:gd name="connsiteY11" fmla="*/ 3854308 h 3940825"/>
              <a:gd name="connsiteX12" fmla="*/ 4144474 w 8946352"/>
              <a:gd name="connsiteY12" fmla="*/ 3849633 h 3940825"/>
              <a:gd name="connsiteX13" fmla="*/ 3742256 w 8946352"/>
              <a:gd name="connsiteY13" fmla="*/ 3830927 h 3940825"/>
              <a:gd name="connsiteX14" fmla="*/ 4302434 w 8946352"/>
              <a:gd name="connsiteY14" fmla="*/ 3820076 h 3940825"/>
              <a:gd name="connsiteX15" fmla="*/ 4252672 w 8946352"/>
              <a:gd name="connsiteY15" fmla="*/ 3821573 h 3940825"/>
              <a:gd name="connsiteX16" fmla="*/ 4177402 w 8946352"/>
              <a:gd name="connsiteY16" fmla="*/ 3821573 h 3940825"/>
              <a:gd name="connsiteX17" fmla="*/ 4250318 w 8946352"/>
              <a:gd name="connsiteY17" fmla="*/ 3821573 h 3940825"/>
              <a:gd name="connsiteX18" fmla="*/ 4487886 w 8946352"/>
              <a:gd name="connsiteY18" fmla="*/ 3830927 h 3940825"/>
              <a:gd name="connsiteX19" fmla="*/ 4346758 w 8946352"/>
              <a:gd name="connsiteY19" fmla="*/ 3830927 h 3940825"/>
              <a:gd name="connsiteX20" fmla="*/ 4302434 w 8946352"/>
              <a:gd name="connsiteY20" fmla="*/ 3820076 h 3940825"/>
              <a:gd name="connsiteX21" fmla="*/ 1670020 w 8946352"/>
              <a:gd name="connsiteY21" fmla="*/ 3764286 h 3940825"/>
              <a:gd name="connsiteX22" fmla="*/ 1775865 w 8946352"/>
              <a:gd name="connsiteY22" fmla="*/ 3772470 h 3940825"/>
              <a:gd name="connsiteX23" fmla="*/ 2006375 w 8946352"/>
              <a:gd name="connsiteY23" fmla="*/ 3793515 h 3940825"/>
              <a:gd name="connsiteX24" fmla="*/ 1634737 w 8946352"/>
              <a:gd name="connsiteY24" fmla="*/ 3770132 h 3940825"/>
              <a:gd name="connsiteX25" fmla="*/ 1670020 w 8946352"/>
              <a:gd name="connsiteY25" fmla="*/ 3764286 h 3940825"/>
              <a:gd name="connsiteX26" fmla="*/ 3932780 w 8946352"/>
              <a:gd name="connsiteY26" fmla="*/ 3744413 h 3940825"/>
              <a:gd name="connsiteX27" fmla="*/ 4043330 w 8946352"/>
              <a:gd name="connsiteY27" fmla="*/ 3746751 h 3940825"/>
              <a:gd name="connsiteX28" fmla="*/ 3445886 w 8946352"/>
              <a:gd name="connsiteY28" fmla="*/ 3742074 h 3940825"/>
              <a:gd name="connsiteX29" fmla="*/ 3499986 w 8946352"/>
              <a:gd name="connsiteY29" fmla="*/ 3765457 h 3940825"/>
              <a:gd name="connsiteX30" fmla="*/ 3384730 w 8946352"/>
              <a:gd name="connsiteY30" fmla="*/ 3758442 h 3940825"/>
              <a:gd name="connsiteX31" fmla="*/ 3681100 w 8946352"/>
              <a:gd name="connsiteY31" fmla="*/ 3772471 h 3940825"/>
              <a:gd name="connsiteX32" fmla="*/ 3445886 w 8946352"/>
              <a:gd name="connsiteY32" fmla="*/ 3742074 h 3940825"/>
              <a:gd name="connsiteX33" fmla="*/ 1888768 w 8946352"/>
              <a:gd name="connsiteY33" fmla="*/ 3699988 h 3940825"/>
              <a:gd name="connsiteX34" fmla="*/ 2335675 w 8946352"/>
              <a:gd name="connsiteY34" fmla="*/ 3753765 h 3940825"/>
              <a:gd name="connsiteX35" fmla="*/ 2182787 w 8946352"/>
              <a:gd name="connsiteY35" fmla="*/ 3735059 h 3940825"/>
              <a:gd name="connsiteX36" fmla="*/ 2220422 w 8946352"/>
              <a:gd name="connsiteY36" fmla="*/ 3737397 h 3940825"/>
              <a:gd name="connsiteX37" fmla="*/ 2182787 w 8946352"/>
              <a:gd name="connsiteY37" fmla="*/ 3723368 h 3940825"/>
              <a:gd name="connsiteX38" fmla="*/ 1888768 w 8946352"/>
              <a:gd name="connsiteY38" fmla="*/ 3699988 h 3940825"/>
              <a:gd name="connsiteX39" fmla="*/ 7112876 w 8946352"/>
              <a:gd name="connsiteY39" fmla="*/ 3501237 h 3940825"/>
              <a:gd name="connsiteX40" fmla="*/ 7009382 w 8946352"/>
              <a:gd name="connsiteY40" fmla="*/ 3526956 h 3940825"/>
              <a:gd name="connsiteX41" fmla="*/ 7112876 w 8946352"/>
              <a:gd name="connsiteY41" fmla="*/ 3501237 h 3940825"/>
              <a:gd name="connsiteX42" fmla="*/ 7639166 w 8946352"/>
              <a:gd name="connsiteY42" fmla="*/ 3379065 h 3940825"/>
              <a:gd name="connsiteX43" fmla="*/ 7642106 w 8946352"/>
              <a:gd name="connsiteY43" fmla="*/ 3386666 h 3940825"/>
              <a:gd name="connsiteX44" fmla="*/ 7611530 w 8946352"/>
              <a:gd name="connsiteY44" fmla="*/ 3381988 h 3940825"/>
              <a:gd name="connsiteX45" fmla="*/ 7639166 w 8946352"/>
              <a:gd name="connsiteY45" fmla="*/ 3379065 h 3940825"/>
              <a:gd name="connsiteX46" fmla="*/ 583331 w 8946352"/>
              <a:gd name="connsiteY46" fmla="*/ 3197269 h 3940825"/>
              <a:gd name="connsiteX47" fmla="*/ 604499 w 8946352"/>
              <a:gd name="connsiteY47" fmla="*/ 3248710 h 3940825"/>
              <a:gd name="connsiteX48" fmla="*/ 618612 w 8946352"/>
              <a:gd name="connsiteY48" fmla="*/ 3269752 h 3940825"/>
              <a:gd name="connsiteX49" fmla="*/ 635078 w 8946352"/>
              <a:gd name="connsiteY49" fmla="*/ 3288458 h 3940825"/>
              <a:gd name="connsiteX50" fmla="*/ 726811 w 8946352"/>
              <a:gd name="connsiteY50" fmla="*/ 3370298 h 3940825"/>
              <a:gd name="connsiteX51" fmla="*/ 696234 w 8946352"/>
              <a:gd name="connsiteY51" fmla="*/ 3335224 h 3940825"/>
              <a:gd name="connsiteX52" fmla="*/ 679768 w 8946352"/>
              <a:gd name="connsiteY52" fmla="*/ 3316518 h 3940825"/>
              <a:gd name="connsiteX53" fmla="*/ 663304 w 8946352"/>
              <a:gd name="connsiteY53" fmla="*/ 3295474 h 3940825"/>
              <a:gd name="connsiteX54" fmla="*/ 583331 w 8946352"/>
              <a:gd name="connsiteY54" fmla="*/ 3197269 h 3940825"/>
              <a:gd name="connsiteX55" fmla="*/ 7653866 w 8946352"/>
              <a:gd name="connsiteY55" fmla="*/ 3197266 h 3940825"/>
              <a:gd name="connsiteX56" fmla="*/ 7543318 w 8946352"/>
              <a:gd name="connsiteY56" fmla="*/ 3232340 h 3940825"/>
              <a:gd name="connsiteX57" fmla="*/ 7653866 w 8946352"/>
              <a:gd name="connsiteY57" fmla="*/ 3197266 h 3940825"/>
              <a:gd name="connsiteX58" fmla="*/ 8425370 w 8946352"/>
              <a:gd name="connsiteY58" fmla="*/ 2965784 h 3940825"/>
              <a:gd name="connsiteX59" fmla="*/ 8357158 w 8946352"/>
              <a:gd name="connsiteY59" fmla="*/ 3010209 h 3940825"/>
              <a:gd name="connsiteX60" fmla="*/ 8361864 w 8946352"/>
              <a:gd name="connsiteY60" fmla="*/ 3005535 h 3940825"/>
              <a:gd name="connsiteX61" fmla="*/ 8425370 w 8946352"/>
              <a:gd name="connsiteY61" fmla="*/ 2965784 h 3940825"/>
              <a:gd name="connsiteX62" fmla="*/ 508063 w 8946352"/>
              <a:gd name="connsiteY62" fmla="*/ 2942403 h 3940825"/>
              <a:gd name="connsiteX63" fmla="*/ 508063 w 8946352"/>
              <a:gd name="connsiteY63" fmla="*/ 3028917 h 3940825"/>
              <a:gd name="connsiteX64" fmla="*/ 503356 w 8946352"/>
              <a:gd name="connsiteY64" fmla="*/ 3063991 h 3940825"/>
              <a:gd name="connsiteX65" fmla="*/ 489246 w 8946352"/>
              <a:gd name="connsiteY65" fmla="*/ 2993844 h 3940825"/>
              <a:gd name="connsiteX66" fmla="*/ 493950 w 8946352"/>
              <a:gd name="connsiteY66" fmla="*/ 3085033 h 3940825"/>
              <a:gd name="connsiteX67" fmla="*/ 494538 w 8946352"/>
              <a:gd name="connsiteY67" fmla="*/ 3103448 h 3940825"/>
              <a:gd name="connsiteX68" fmla="*/ 496853 w 8946352"/>
              <a:gd name="connsiteY68" fmla="*/ 3116760 h 3940825"/>
              <a:gd name="connsiteX69" fmla="*/ 496301 w 8946352"/>
              <a:gd name="connsiteY69" fmla="*/ 3115432 h 3940825"/>
              <a:gd name="connsiteX70" fmla="*/ 496860 w 8946352"/>
              <a:gd name="connsiteY70" fmla="*/ 3116802 h 3940825"/>
              <a:gd name="connsiteX71" fmla="*/ 498654 w 8946352"/>
              <a:gd name="connsiteY71" fmla="*/ 3127122 h 3940825"/>
              <a:gd name="connsiteX72" fmla="*/ 531584 w 8946352"/>
              <a:gd name="connsiteY72" fmla="*/ 3201944 h 3940825"/>
              <a:gd name="connsiteX73" fmla="*/ 496860 w 8946352"/>
              <a:gd name="connsiteY73" fmla="*/ 3116802 h 3940825"/>
              <a:gd name="connsiteX74" fmla="*/ 496853 w 8946352"/>
              <a:gd name="connsiteY74" fmla="*/ 3116760 h 3940825"/>
              <a:gd name="connsiteX75" fmla="*/ 502981 w 8946352"/>
              <a:gd name="connsiteY75" fmla="*/ 3131520 h 3940825"/>
              <a:gd name="connsiteX76" fmla="*/ 508063 w 8946352"/>
              <a:gd name="connsiteY76" fmla="*/ 3103739 h 3940825"/>
              <a:gd name="connsiteX77" fmla="*/ 510414 w 8946352"/>
              <a:gd name="connsiteY77" fmla="*/ 3078020 h 3940825"/>
              <a:gd name="connsiteX78" fmla="*/ 533935 w 8946352"/>
              <a:gd name="connsiteY78" fmla="*/ 3134135 h 3940825"/>
              <a:gd name="connsiteX79" fmla="*/ 531584 w 8946352"/>
              <a:gd name="connsiteY79" fmla="*/ 3096726 h 3940825"/>
              <a:gd name="connsiteX80" fmla="*/ 508063 w 8946352"/>
              <a:gd name="connsiteY80" fmla="*/ 2942403 h 3940825"/>
              <a:gd name="connsiteX81" fmla="*/ 8625300 w 8946352"/>
              <a:gd name="connsiteY81" fmla="*/ 2582317 h 3940825"/>
              <a:gd name="connsiteX82" fmla="*/ 8578258 w 8946352"/>
              <a:gd name="connsiteY82" fmla="*/ 2647787 h 3940825"/>
              <a:gd name="connsiteX83" fmla="*/ 8408904 w 8946352"/>
              <a:gd name="connsiteY83" fmla="*/ 2827828 h 3940825"/>
              <a:gd name="connsiteX84" fmla="*/ 8517102 w 8946352"/>
              <a:gd name="connsiteY84" fmla="*/ 2741314 h 3940825"/>
              <a:gd name="connsiteX85" fmla="*/ 8578258 w 8946352"/>
              <a:gd name="connsiteY85" fmla="*/ 2647787 h 3940825"/>
              <a:gd name="connsiteX86" fmla="*/ 8625300 w 8946352"/>
              <a:gd name="connsiteY86" fmla="*/ 2582317 h 3940825"/>
              <a:gd name="connsiteX87" fmla="*/ 8787600 w 8946352"/>
              <a:gd name="connsiteY87" fmla="*/ 2383566 h 3940825"/>
              <a:gd name="connsiteX88" fmla="*/ 8766430 w 8946352"/>
              <a:gd name="connsiteY88" fmla="*/ 2449036 h 3940825"/>
              <a:gd name="connsiteX89" fmla="*/ 8707626 w 8946352"/>
              <a:gd name="connsiteY89" fmla="*/ 2551918 h 3940825"/>
              <a:gd name="connsiteX90" fmla="*/ 8669992 w 8946352"/>
              <a:gd name="connsiteY90" fmla="*/ 2565949 h 3940825"/>
              <a:gd name="connsiteX91" fmla="*/ 8540624 w 8946352"/>
              <a:gd name="connsiteY91" fmla="*/ 2715595 h 3940825"/>
              <a:gd name="connsiteX92" fmla="*/ 8665288 w 8946352"/>
              <a:gd name="connsiteY92" fmla="*/ 2603359 h 3940825"/>
              <a:gd name="connsiteX93" fmla="*/ 8691160 w 8946352"/>
              <a:gd name="connsiteY93" fmla="*/ 2575301 h 3940825"/>
              <a:gd name="connsiteX94" fmla="*/ 8719386 w 8946352"/>
              <a:gd name="connsiteY94" fmla="*/ 2540228 h 3940825"/>
              <a:gd name="connsiteX95" fmla="*/ 8785246 w 8946352"/>
              <a:gd name="connsiteY95" fmla="*/ 2435007 h 3940825"/>
              <a:gd name="connsiteX96" fmla="*/ 8787600 w 8946352"/>
              <a:gd name="connsiteY96" fmla="*/ 2383566 h 3940825"/>
              <a:gd name="connsiteX97" fmla="*/ 8894064 w 8946352"/>
              <a:gd name="connsiteY97" fmla="*/ 2363875 h 3940825"/>
              <a:gd name="connsiteX98" fmla="*/ 8886684 w 8946352"/>
              <a:gd name="connsiteY98" fmla="*/ 2387365 h 3940825"/>
              <a:gd name="connsiteX99" fmla="*/ 8839346 w 8946352"/>
              <a:gd name="connsiteY99" fmla="*/ 2493461 h 3940825"/>
              <a:gd name="connsiteX100" fmla="*/ 8921674 w 8946352"/>
              <a:gd name="connsiteY100" fmla="*/ 2276007 h 3940825"/>
              <a:gd name="connsiteX101" fmla="*/ 8919320 w 8946352"/>
              <a:gd name="connsiteY101" fmla="*/ 2304065 h 3940825"/>
              <a:gd name="connsiteX102" fmla="*/ 8894064 w 8946352"/>
              <a:gd name="connsiteY102" fmla="*/ 2363875 h 3940825"/>
              <a:gd name="connsiteX103" fmla="*/ 8834642 w 8946352"/>
              <a:gd name="connsiteY103" fmla="*/ 1756924 h 3940825"/>
              <a:gd name="connsiteX104" fmla="*/ 8848754 w 8946352"/>
              <a:gd name="connsiteY104" fmla="*/ 1822395 h 3940825"/>
              <a:gd name="connsiteX105" fmla="*/ 8844050 w 8946352"/>
              <a:gd name="connsiteY105" fmla="*/ 1777967 h 3940825"/>
              <a:gd name="connsiteX106" fmla="*/ 8889708 w 8946352"/>
              <a:gd name="connsiteY106" fmla="*/ 1944096 h 3940825"/>
              <a:gd name="connsiteX107" fmla="*/ 8893446 w 8946352"/>
              <a:gd name="connsiteY107" fmla="*/ 2117010 h 3940825"/>
              <a:gd name="connsiteX108" fmla="*/ 8889918 w 8946352"/>
              <a:gd name="connsiteY108" fmla="*/ 1944857 h 3940825"/>
              <a:gd name="connsiteX109" fmla="*/ 8889708 w 8946352"/>
              <a:gd name="connsiteY109" fmla="*/ 1944096 h 3940825"/>
              <a:gd name="connsiteX110" fmla="*/ 8889624 w 8946352"/>
              <a:gd name="connsiteY110" fmla="*/ 1940181 h 3940825"/>
              <a:gd name="connsiteX111" fmla="*/ 8841698 w 8946352"/>
              <a:gd name="connsiteY111" fmla="*/ 1768615 h 3940825"/>
              <a:gd name="connsiteX112" fmla="*/ 8844050 w 8946352"/>
              <a:gd name="connsiteY112" fmla="*/ 1777967 h 3940825"/>
              <a:gd name="connsiteX113" fmla="*/ 729164 w 8946352"/>
              <a:gd name="connsiteY113" fmla="*/ 1724190 h 3940825"/>
              <a:gd name="connsiteX114" fmla="*/ 679768 w 8946352"/>
              <a:gd name="connsiteY114" fmla="*/ 1791996 h 3940825"/>
              <a:gd name="connsiteX115" fmla="*/ 628021 w 8946352"/>
              <a:gd name="connsiteY115" fmla="*/ 1894880 h 3940825"/>
              <a:gd name="connsiteX116" fmla="*/ 583331 w 8946352"/>
              <a:gd name="connsiteY116" fmla="*/ 2025819 h 3940825"/>
              <a:gd name="connsiteX117" fmla="*/ 630374 w 8946352"/>
              <a:gd name="connsiteY117" fmla="*/ 1906570 h 3940825"/>
              <a:gd name="connsiteX118" fmla="*/ 729164 w 8946352"/>
              <a:gd name="connsiteY118" fmla="*/ 1724190 h 3940825"/>
              <a:gd name="connsiteX119" fmla="*/ 8665288 w 8946352"/>
              <a:gd name="connsiteY119" fmla="*/ 1485688 h 3940825"/>
              <a:gd name="connsiteX120" fmla="*/ 8785248 w 8946352"/>
              <a:gd name="connsiteY120" fmla="*/ 1588570 h 3940825"/>
              <a:gd name="connsiteX121" fmla="*/ 8881686 w 8946352"/>
              <a:gd name="connsiteY121" fmla="*/ 1721848 h 3940825"/>
              <a:gd name="connsiteX122" fmla="*/ 8740556 w 8946352"/>
              <a:gd name="connsiteY122" fmla="*/ 1551158 h 3940825"/>
              <a:gd name="connsiteX123" fmla="*/ 8665288 w 8946352"/>
              <a:gd name="connsiteY123" fmla="*/ 1485688 h 3940825"/>
              <a:gd name="connsiteX124" fmla="*/ 8486526 w 8946352"/>
              <a:gd name="connsiteY124" fmla="*/ 1473998 h 3940825"/>
              <a:gd name="connsiteX125" fmla="*/ 8573554 w 8946352"/>
              <a:gd name="connsiteY125" fmla="*/ 1530117 h 3940825"/>
              <a:gd name="connsiteX126" fmla="*/ 8571202 w 8946352"/>
              <a:gd name="connsiteY126" fmla="*/ 1537130 h 3940825"/>
              <a:gd name="connsiteX127" fmla="*/ 8630006 w 8946352"/>
              <a:gd name="connsiteY127" fmla="*/ 1586235 h 3940825"/>
              <a:gd name="connsiteX128" fmla="*/ 8573554 w 8946352"/>
              <a:gd name="connsiteY128" fmla="*/ 1530117 h 3940825"/>
              <a:gd name="connsiteX129" fmla="*/ 8486526 w 8946352"/>
              <a:gd name="connsiteY129" fmla="*/ 1473998 h 3940825"/>
              <a:gd name="connsiteX130" fmla="*/ 8484172 w 8946352"/>
              <a:gd name="connsiteY130" fmla="*/ 1445941 h 3940825"/>
              <a:gd name="connsiteX131" fmla="*/ 8731148 w 8946352"/>
              <a:gd name="connsiteY131" fmla="*/ 1640012 h 3940825"/>
              <a:gd name="connsiteX132" fmla="*/ 8658230 w 8946352"/>
              <a:gd name="connsiteY132" fmla="*/ 1562852 h 3940825"/>
              <a:gd name="connsiteX133" fmla="*/ 8799358 w 8946352"/>
              <a:gd name="connsiteY133" fmla="*/ 1721851 h 3940825"/>
              <a:gd name="connsiteX134" fmla="*/ 8709978 w 8946352"/>
              <a:gd name="connsiteY134" fmla="*/ 1593248 h 3940825"/>
              <a:gd name="connsiteX135" fmla="*/ 8484172 w 8946352"/>
              <a:gd name="connsiteY135" fmla="*/ 1445941 h 3940825"/>
              <a:gd name="connsiteX136" fmla="*/ 8171338 w 8946352"/>
              <a:gd name="connsiteY136" fmla="*/ 1368778 h 3940825"/>
              <a:gd name="connsiteX137" fmla="*/ 8467708 w 8946352"/>
              <a:gd name="connsiteY137" fmla="*/ 1523101 h 3940825"/>
              <a:gd name="connsiteX138" fmla="*/ 8171338 w 8946352"/>
              <a:gd name="connsiteY138" fmla="*/ 1368778 h 3940825"/>
              <a:gd name="connsiteX139" fmla="*/ 8053732 w 8946352"/>
              <a:gd name="connsiteY139" fmla="*/ 1324353 h 3940825"/>
              <a:gd name="connsiteX140" fmla="*/ 8114886 w 8946352"/>
              <a:gd name="connsiteY140" fmla="*/ 1361765 h 3940825"/>
              <a:gd name="connsiteX141" fmla="*/ 8187802 w 8946352"/>
              <a:gd name="connsiteY141" fmla="*/ 1406190 h 3940825"/>
              <a:gd name="connsiteX142" fmla="*/ 8114886 w 8946352"/>
              <a:gd name="connsiteY142" fmla="*/ 1361765 h 3940825"/>
              <a:gd name="connsiteX143" fmla="*/ 8053732 w 8946352"/>
              <a:gd name="connsiteY143" fmla="*/ 1324353 h 3940825"/>
              <a:gd name="connsiteX144" fmla="*/ 1091394 w 8946352"/>
              <a:gd name="connsiteY144" fmla="*/ 1322014 h 3940825"/>
              <a:gd name="connsiteX145" fmla="*/ 1053760 w 8946352"/>
              <a:gd name="connsiteY145" fmla="*/ 1354749 h 3940825"/>
              <a:gd name="connsiteX146" fmla="*/ 1023180 w 8946352"/>
              <a:gd name="connsiteY146" fmla="*/ 1382807 h 3940825"/>
              <a:gd name="connsiteX147" fmla="*/ 990251 w 8946352"/>
              <a:gd name="connsiteY147" fmla="*/ 1413206 h 3940825"/>
              <a:gd name="connsiteX148" fmla="*/ 898516 w 8946352"/>
              <a:gd name="connsiteY148" fmla="*/ 1495043 h 3940825"/>
              <a:gd name="connsiteX149" fmla="*/ 870293 w 8946352"/>
              <a:gd name="connsiteY149" fmla="*/ 1558174 h 3940825"/>
              <a:gd name="connsiteX150" fmla="*/ 924391 w 8946352"/>
              <a:gd name="connsiteY150" fmla="*/ 1492704 h 3940825"/>
              <a:gd name="connsiteX151" fmla="*/ 976138 w 8946352"/>
              <a:gd name="connsiteY151" fmla="*/ 1445941 h 3940825"/>
              <a:gd name="connsiteX152" fmla="*/ 1004363 w 8946352"/>
              <a:gd name="connsiteY152" fmla="*/ 1431910 h 3940825"/>
              <a:gd name="connsiteX153" fmla="*/ 1091394 w 8946352"/>
              <a:gd name="connsiteY153" fmla="*/ 1322014 h 3940825"/>
              <a:gd name="connsiteX154" fmla="*/ 6508192 w 8946352"/>
              <a:gd name="connsiteY154" fmla="*/ 1318232 h 3940825"/>
              <a:gd name="connsiteX155" fmla="*/ 6571882 w 8946352"/>
              <a:gd name="connsiteY155" fmla="*/ 1336043 h 3940825"/>
              <a:gd name="connsiteX156" fmla="*/ 6517250 w 8946352"/>
              <a:gd name="connsiteY156" fmla="*/ 1321032 h 3940825"/>
              <a:gd name="connsiteX157" fmla="*/ 8124296 w 8946352"/>
              <a:gd name="connsiteY157" fmla="*/ 1191071 h 3940825"/>
              <a:gd name="connsiteX158" fmla="*/ 8208972 w 8946352"/>
              <a:gd name="connsiteY158" fmla="*/ 1261219 h 3940825"/>
              <a:gd name="connsiteX159" fmla="*/ 5388754 w 8946352"/>
              <a:gd name="connsiteY159" fmla="*/ 1106896 h 3940825"/>
              <a:gd name="connsiteX160" fmla="*/ 5414630 w 8946352"/>
              <a:gd name="connsiteY160" fmla="*/ 1125602 h 3940825"/>
              <a:gd name="connsiteX161" fmla="*/ 5489898 w 8946352"/>
              <a:gd name="connsiteY161" fmla="*/ 1139631 h 3940825"/>
              <a:gd name="connsiteX162" fmla="*/ 5388754 w 8946352"/>
              <a:gd name="connsiteY162" fmla="*/ 1106896 h 3940825"/>
              <a:gd name="connsiteX163" fmla="*/ 7359850 w 8946352"/>
              <a:gd name="connsiteY163" fmla="*/ 1020382 h 3940825"/>
              <a:gd name="connsiteX164" fmla="*/ 7406892 w 8946352"/>
              <a:gd name="connsiteY164" fmla="*/ 1041426 h 3940825"/>
              <a:gd name="connsiteX165" fmla="*/ 7399836 w 8946352"/>
              <a:gd name="connsiteY165" fmla="*/ 1039088 h 3940825"/>
              <a:gd name="connsiteX166" fmla="*/ 3331072 w 8946352"/>
              <a:gd name="connsiteY166" fmla="*/ 1016173 h 3940825"/>
              <a:gd name="connsiteX167" fmla="*/ 3269476 w 8946352"/>
              <a:gd name="connsiteY167" fmla="*/ 1018046 h 3940825"/>
              <a:gd name="connsiteX168" fmla="*/ 3539972 w 8946352"/>
              <a:gd name="connsiteY168" fmla="*/ 1041427 h 3940825"/>
              <a:gd name="connsiteX169" fmla="*/ 3331072 w 8946352"/>
              <a:gd name="connsiteY169" fmla="*/ 1016173 h 3940825"/>
              <a:gd name="connsiteX170" fmla="*/ 3203910 w 8946352"/>
              <a:gd name="connsiteY170" fmla="*/ 1001093 h 3940825"/>
              <a:gd name="connsiteX171" fmla="*/ 3088360 w 8946352"/>
              <a:gd name="connsiteY171" fmla="*/ 1006353 h 3940825"/>
              <a:gd name="connsiteX172" fmla="*/ 3292998 w 8946352"/>
              <a:gd name="connsiteY172" fmla="*/ 1006353 h 3940825"/>
              <a:gd name="connsiteX173" fmla="*/ 3203910 w 8946352"/>
              <a:gd name="connsiteY173" fmla="*/ 1001093 h 3940825"/>
              <a:gd name="connsiteX174" fmla="*/ 7522148 w 8946352"/>
              <a:gd name="connsiteY174" fmla="*/ 966603 h 3940825"/>
              <a:gd name="connsiteX175" fmla="*/ 7667980 w 8946352"/>
              <a:gd name="connsiteY175" fmla="*/ 1015706 h 3940825"/>
              <a:gd name="connsiteX176" fmla="*/ 7651516 w 8946352"/>
              <a:gd name="connsiteY176" fmla="*/ 1032073 h 3940825"/>
              <a:gd name="connsiteX177" fmla="*/ 4492590 w 8946352"/>
              <a:gd name="connsiteY177" fmla="*/ 950238 h 3940825"/>
              <a:gd name="connsiteX178" fmla="*/ 4585180 w 8946352"/>
              <a:gd name="connsiteY178" fmla="*/ 957907 h 3940825"/>
              <a:gd name="connsiteX179" fmla="*/ 4563154 w 8946352"/>
              <a:gd name="connsiteY179" fmla="*/ 957251 h 3940825"/>
              <a:gd name="connsiteX180" fmla="*/ 4535266 w 8946352"/>
              <a:gd name="connsiteY180" fmla="*/ 954760 h 3940825"/>
              <a:gd name="connsiteX181" fmla="*/ 4527320 w 8946352"/>
              <a:gd name="connsiteY181" fmla="*/ 953379 h 3940825"/>
              <a:gd name="connsiteX182" fmla="*/ 4492590 w 8946352"/>
              <a:gd name="connsiteY182" fmla="*/ 950238 h 3940825"/>
              <a:gd name="connsiteX183" fmla="*/ 2353612 w 8946352"/>
              <a:gd name="connsiteY183" fmla="*/ 914578 h 3940825"/>
              <a:gd name="connsiteX184" fmla="*/ 2211013 w 8946352"/>
              <a:gd name="connsiteY184" fmla="*/ 931532 h 3940825"/>
              <a:gd name="connsiteX185" fmla="*/ 2457987 w 8946352"/>
              <a:gd name="connsiteY185" fmla="*/ 929193 h 3940825"/>
              <a:gd name="connsiteX186" fmla="*/ 2547368 w 8946352"/>
              <a:gd name="connsiteY186" fmla="*/ 915164 h 3940825"/>
              <a:gd name="connsiteX187" fmla="*/ 2353612 w 8946352"/>
              <a:gd name="connsiteY187" fmla="*/ 914578 h 3940825"/>
              <a:gd name="connsiteX188" fmla="*/ 3946894 w 8946352"/>
              <a:gd name="connsiteY188" fmla="*/ 887103 h 3940825"/>
              <a:gd name="connsiteX189" fmla="*/ 3982176 w 8946352"/>
              <a:gd name="connsiteY189" fmla="*/ 896455 h 3940825"/>
              <a:gd name="connsiteX190" fmla="*/ 3946894 w 8946352"/>
              <a:gd name="connsiteY190" fmla="*/ 887103 h 3940825"/>
              <a:gd name="connsiteX191" fmla="*/ 3053338 w 8946352"/>
              <a:gd name="connsiteY191" fmla="*/ 877240 h 3940825"/>
              <a:gd name="connsiteX192" fmla="*/ 3238900 w 8946352"/>
              <a:gd name="connsiteY192" fmla="*/ 887104 h 3940825"/>
              <a:gd name="connsiteX193" fmla="*/ 2942530 w 8946352"/>
              <a:gd name="connsiteY193" fmla="*/ 880090 h 3940825"/>
              <a:gd name="connsiteX194" fmla="*/ 3053338 w 8946352"/>
              <a:gd name="connsiteY194" fmla="*/ 877240 h 3940825"/>
              <a:gd name="connsiteX195" fmla="*/ 376342 w 8946352"/>
              <a:gd name="connsiteY195" fmla="*/ 863722 h 3940825"/>
              <a:gd name="connsiteX196" fmla="*/ 155241 w 8946352"/>
              <a:gd name="connsiteY196" fmla="*/ 1139632 h 3940825"/>
              <a:gd name="connsiteX197" fmla="*/ 103494 w 8946352"/>
              <a:gd name="connsiteY197" fmla="*/ 1219131 h 3940825"/>
              <a:gd name="connsiteX198" fmla="*/ 58805 w 8946352"/>
              <a:gd name="connsiteY198" fmla="*/ 1289277 h 3940825"/>
              <a:gd name="connsiteX199" fmla="*/ 0 w 8946352"/>
              <a:gd name="connsiteY199" fmla="*/ 1371115 h 3940825"/>
              <a:gd name="connsiteX200" fmla="*/ 72918 w 8946352"/>
              <a:gd name="connsiteY200" fmla="*/ 1240175 h 3940825"/>
              <a:gd name="connsiteX201" fmla="*/ 167003 w 8946352"/>
              <a:gd name="connsiteY201" fmla="*/ 1099881 h 3940825"/>
              <a:gd name="connsiteX202" fmla="*/ 376342 w 8946352"/>
              <a:gd name="connsiteY202" fmla="*/ 863722 h 3940825"/>
              <a:gd name="connsiteX203" fmla="*/ 444554 w 8946352"/>
              <a:gd name="connsiteY203" fmla="*/ 859044 h 3940825"/>
              <a:gd name="connsiteX204" fmla="*/ 310483 w 8946352"/>
              <a:gd name="connsiteY204" fmla="*/ 987647 h 3940825"/>
              <a:gd name="connsiteX205" fmla="*/ 388103 w 8946352"/>
              <a:gd name="connsiteY205" fmla="*/ 905807 h 3940825"/>
              <a:gd name="connsiteX206" fmla="*/ 444554 w 8946352"/>
              <a:gd name="connsiteY206" fmla="*/ 859044 h 3940825"/>
              <a:gd name="connsiteX207" fmla="*/ 419012 w 8946352"/>
              <a:gd name="connsiteY207" fmla="*/ 824630 h 3940825"/>
              <a:gd name="connsiteX208" fmla="*/ 413977 w 8946352"/>
              <a:gd name="connsiteY208" fmla="*/ 830987 h 3940825"/>
              <a:gd name="connsiteX209" fmla="*/ 376343 w 8946352"/>
              <a:gd name="connsiteY209" fmla="*/ 866061 h 3940825"/>
              <a:gd name="connsiteX210" fmla="*/ 419012 w 8946352"/>
              <a:gd name="connsiteY210" fmla="*/ 824630 h 3940825"/>
              <a:gd name="connsiteX211" fmla="*/ 484541 w 8946352"/>
              <a:gd name="connsiteY211" fmla="*/ 788898 h 3940825"/>
              <a:gd name="connsiteX212" fmla="*/ 392809 w 8946352"/>
              <a:gd name="connsiteY212" fmla="*/ 877750 h 3940825"/>
              <a:gd name="connsiteX213" fmla="*/ 395162 w 8946352"/>
              <a:gd name="connsiteY213" fmla="*/ 863721 h 3940825"/>
              <a:gd name="connsiteX214" fmla="*/ 6781224 w 8946352"/>
              <a:gd name="connsiteY214" fmla="*/ 641591 h 3940825"/>
              <a:gd name="connsiteX215" fmla="*/ 6964690 w 8946352"/>
              <a:gd name="connsiteY215" fmla="*/ 707060 h 3940825"/>
              <a:gd name="connsiteX216" fmla="*/ 6865902 w 8946352"/>
              <a:gd name="connsiteY216" fmla="*/ 681341 h 3940825"/>
              <a:gd name="connsiteX217" fmla="*/ 6781224 w 8946352"/>
              <a:gd name="connsiteY217" fmla="*/ 641591 h 3940825"/>
              <a:gd name="connsiteX218" fmla="*/ 862076 w 8946352"/>
              <a:gd name="connsiteY218" fmla="*/ 488119 h 3940825"/>
              <a:gd name="connsiteX219" fmla="*/ 837363 w 8946352"/>
              <a:gd name="connsiteY219" fmla="*/ 503635 h 3940825"/>
              <a:gd name="connsiteX220" fmla="*/ 684472 w 8946352"/>
              <a:gd name="connsiteY220" fmla="*/ 613532 h 3940825"/>
              <a:gd name="connsiteX221" fmla="*/ 700938 w 8946352"/>
              <a:gd name="connsiteY221" fmla="*/ 576120 h 3940825"/>
              <a:gd name="connsiteX222" fmla="*/ 839715 w 8946352"/>
              <a:gd name="connsiteY222" fmla="*/ 500421 h 3940825"/>
              <a:gd name="connsiteX223" fmla="*/ 911278 w 8946352"/>
              <a:gd name="connsiteY223" fmla="*/ 461050 h 3940825"/>
              <a:gd name="connsiteX224" fmla="*/ 862076 w 8946352"/>
              <a:gd name="connsiteY224" fmla="*/ 488119 h 3940825"/>
              <a:gd name="connsiteX225" fmla="*/ 882052 w 8946352"/>
              <a:gd name="connsiteY225" fmla="*/ 475577 h 3940825"/>
              <a:gd name="connsiteX226" fmla="*/ 5772814 w 8946352"/>
              <a:gd name="connsiteY226" fmla="*/ 454314 h 3940825"/>
              <a:gd name="connsiteX227" fmla="*/ 5835662 w 8946352"/>
              <a:gd name="connsiteY227" fmla="*/ 482593 h 3940825"/>
              <a:gd name="connsiteX228" fmla="*/ 5983848 w 8946352"/>
              <a:gd name="connsiteY228" fmla="*/ 536372 h 3940825"/>
              <a:gd name="connsiteX229" fmla="*/ 6089692 w 8946352"/>
              <a:gd name="connsiteY229" fmla="*/ 543385 h 3940825"/>
              <a:gd name="connsiteX230" fmla="*/ 6369598 w 8946352"/>
              <a:gd name="connsiteY230" fmla="*/ 629900 h 3940825"/>
              <a:gd name="connsiteX231" fmla="*/ 6209654 w 8946352"/>
              <a:gd name="connsiteY231" fmla="*/ 571446 h 3940825"/>
              <a:gd name="connsiteX232" fmla="*/ 6414288 w 8946352"/>
              <a:gd name="connsiteY232" fmla="*/ 627561 h 3940825"/>
              <a:gd name="connsiteX233" fmla="*/ 6468388 w 8946352"/>
              <a:gd name="connsiteY233" fmla="*/ 650944 h 3940825"/>
              <a:gd name="connsiteX234" fmla="*/ 6414288 w 8946352"/>
              <a:gd name="connsiteY234" fmla="*/ 627561 h 3940825"/>
              <a:gd name="connsiteX235" fmla="*/ 6407234 w 8946352"/>
              <a:gd name="connsiteY235" fmla="*/ 613532 h 3940825"/>
              <a:gd name="connsiteX236" fmla="*/ 6458980 w 8946352"/>
              <a:gd name="connsiteY236" fmla="*/ 622886 h 3940825"/>
              <a:gd name="connsiteX237" fmla="*/ 6407234 w 8946352"/>
              <a:gd name="connsiteY237" fmla="*/ 613532 h 3940825"/>
              <a:gd name="connsiteX238" fmla="*/ 6113214 w 8946352"/>
              <a:gd name="connsiteY238" fmla="*/ 538708 h 3940825"/>
              <a:gd name="connsiteX239" fmla="*/ 5788618 w 8946352"/>
              <a:gd name="connsiteY239" fmla="*/ 454532 h 3940825"/>
              <a:gd name="connsiteX240" fmla="*/ 5772814 w 8946352"/>
              <a:gd name="connsiteY240" fmla="*/ 454314 h 3940825"/>
              <a:gd name="connsiteX241" fmla="*/ 969083 w 8946352"/>
              <a:gd name="connsiteY241" fmla="*/ 421799 h 3940825"/>
              <a:gd name="connsiteX242" fmla="*/ 874997 w 8946352"/>
              <a:gd name="connsiteY242" fmla="*/ 461549 h 3940825"/>
              <a:gd name="connsiteX243" fmla="*/ 969083 w 8946352"/>
              <a:gd name="connsiteY243" fmla="*/ 421799 h 3940825"/>
              <a:gd name="connsiteX244" fmla="*/ 1093746 w 8946352"/>
              <a:gd name="connsiteY244" fmla="*/ 323594 h 3940825"/>
              <a:gd name="connsiteX245" fmla="*/ 966731 w 8946352"/>
              <a:gd name="connsiteY245" fmla="*/ 391403 h 3940825"/>
              <a:gd name="connsiteX246" fmla="*/ 978490 w 8946352"/>
              <a:gd name="connsiteY246" fmla="*/ 375035 h 3940825"/>
              <a:gd name="connsiteX247" fmla="*/ 1093746 w 8946352"/>
              <a:gd name="connsiteY247" fmla="*/ 323594 h 3940825"/>
              <a:gd name="connsiteX248" fmla="*/ 5280556 w 8946352"/>
              <a:gd name="connsiteY248" fmla="*/ 286180 h 3940825"/>
              <a:gd name="connsiteX249" fmla="*/ 5348770 w 8946352"/>
              <a:gd name="connsiteY249" fmla="*/ 307225 h 3940825"/>
              <a:gd name="connsiteX250" fmla="*/ 5280556 w 8946352"/>
              <a:gd name="connsiteY250" fmla="*/ 286180 h 3940825"/>
              <a:gd name="connsiteX251" fmla="*/ 1291325 w 8946352"/>
              <a:gd name="connsiteY251" fmla="*/ 260459 h 3940825"/>
              <a:gd name="connsiteX252" fmla="*/ 1199593 w 8946352"/>
              <a:gd name="connsiteY252" fmla="*/ 302548 h 3940825"/>
              <a:gd name="connsiteX253" fmla="*/ 1058464 w 8946352"/>
              <a:gd name="connsiteY253" fmla="*/ 365679 h 3940825"/>
              <a:gd name="connsiteX254" fmla="*/ 1183126 w 8946352"/>
              <a:gd name="connsiteY254" fmla="*/ 304884 h 3940825"/>
              <a:gd name="connsiteX255" fmla="*/ 1291325 w 8946352"/>
              <a:gd name="connsiteY255" fmla="*/ 260459 h 3940825"/>
              <a:gd name="connsiteX256" fmla="*/ 5061808 w 8946352"/>
              <a:gd name="connsiteY256" fmla="*/ 225387 h 3940825"/>
              <a:gd name="connsiteX257" fmla="*/ 5278206 w 8946352"/>
              <a:gd name="connsiteY257" fmla="*/ 286180 h 3940825"/>
              <a:gd name="connsiteX258" fmla="*/ 5061808 w 8946352"/>
              <a:gd name="connsiteY258" fmla="*/ 225387 h 3940825"/>
              <a:gd name="connsiteX259" fmla="*/ 1427749 w 8946352"/>
              <a:gd name="connsiteY259" fmla="*/ 223048 h 3940825"/>
              <a:gd name="connsiteX260" fmla="*/ 1293678 w 8946352"/>
              <a:gd name="connsiteY260" fmla="*/ 262798 h 3940825"/>
              <a:gd name="connsiteX261" fmla="*/ 1357185 w 8946352"/>
              <a:gd name="connsiteY261" fmla="*/ 239415 h 3940825"/>
              <a:gd name="connsiteX262" fmla="*/ 1427749 w 8946352"/>
              <a:gd name="connsiteY262" fmla="*/ 223048 h 3940825"/>
              <a:gd name="connsiteX263" fmla="*/ 4652536 w 8946352"/>
              <a:gd name="connsiteY263" fmla="*/ 220711 h 3940825"/>
              <a:gd name="connsiteX264" fmla="*/ 4741918 w 8946352"/>
              <a:gd name="connsiteY264" fmla="*/ 237078 h 3940825"/>
              <a:gd name="connsiteX265" fmla="*/ 4779550 w 8946352"/>
              <a:gd name="connsiteY265" fmla="*/ 234740 h 3940825"/>
              <a:gd name="connsiteX266" fmla="*/ 2977810 w 8946352"/>
              <a:gd name="connsiteY266" fmla="*/ 57034 h 3940825"/>
              <a:gd name="connsiteX267" fmla="*/ 3057784 w 8946352"/>
              <a:gd name="connsiteY267" fmla="*/ 75740 h 3940825"/>
              <a:gd name="connsiteX268" fmla="*/ 3133052 w 8946352"/>
              <a:gd name="connsiteY268" fmla="*/ 64050 h 3940825"/>
              <a:gd name="connsiteX269" fmla="*/ 2977810 w 8946352"/>
              <a:gd name="connsiteY269" fmla="*/ 57034 h 3940825"/>
              <a:gd name="connsiteX270" fmla="*/ 2691474 w 8946352"/>
              <a:gd name="connsiteY270" fmla="*/ 32886 h 3940825"/>
              <a:gd name="connsiteX271" fmla="*/ 2916655 w 8946352"/>
              <a:gd name="connsiteY271" fmla="*/ 35992 h 3940825"/>
              <a:gd name="connsiteX272" fmla="*/ 3358270 w 8946352"/>
              <a:gd name="connsiteY272" fmla="*/ 63173 h 3940825"/>
              <a:gd name="connsiteX273" fmla="*/ 3370696 w 8946352"/>
              <a:gd name="connsiteY273" fmla="*/ 64209 h 3940825"/>
              <a:gd name="connsiteX274" fmla="*/ 3236546 w 8946352"/>
              <a:gd name="connsiteY274" fmla="*/ 45343 h 3940825"/>
              <a:gd name="connsiteX275" fmla="*/ 3361210 w 8946352"/>
              <a:gd name="connsiteY275" fmla="*/ 43005 h 3940825"/>
              <a:gd name="connsiteX276" fmla="*/ 3488520 w 8946352"/>
              <a:gd name="connsiteY276" fmla="*/ 61126 h 3940825"/>
              <a:gd name="connsiteX277" fmla="*/ 3557176 w 8946352"/>
              <a:gd name="connsiteY277" fmla="*/ 79763 h 3940825"/>
              <a:gd name="connsiteX278" fmla="*/ 3789298 w 8946352"/>
              <a:gd name="connsiteY278" fmla="*/ 99123 h 3940825"/>
              <a:gd name="connsiteX279" fmla="*/ 3852808 w 8946352"/>
              <a:gd name="connsiteY279" fmla="*/ 78079 h 3940825"/>
              <a:gd name="connsiteX280" fmla="*/ 3996286 w 8946352"/>
              <a:gd name="connsiteY280" fmla="*/ 101462 h 3940825"/>
              <a:gd name="connsiteX281" fmla="*/ 4224446 w 8946352"/>
              <a:gd name="connsiteY281" fmla="*/ 129520 h 3940825"/>
              <a:gd name="connsiteX282" fmla="*/ 4043330 w 8946352"/>
              <a:gd name="connsiteY282" fmla="*/ 78079 h 3940825"/>
              <a:gd name="connsiteX283" fmla="*/ 5113554 w 8946352"/>
              <a:gd name="connsiteY283" fmla="*/ 279168 h 3940825"/>
              <a:gd name="connsiteX284" fmla="*/ 4986540 w 8946352"/>
              <a:gd name="connsiteY284" fmla="*/ 241756 h 3940825"/>
              <a:gd name="connsiteX285" fmla="*/ 5184120 w 8946352"/>
              <a:gd name="connsiteY285" fmla="*/ 290858 h 3940825"/>
              <a:gd name="connsiteX286" fmla="*/ 5386404 w 8946352"/>
              <a:gd name="connsiteY286" fmla="*/ 346976 h 3940825"/>
              <a:gd name="connsiteX287" fmla="*/ 5729816 w 8946352"/>
              <a:gd name="connsiteY287" fmla="*/ 421798 h 3940825"/>
              <a:gd name="connsiteX288" fmla="*/ 5546350 w 8946352"/>
              <a:gd name="connsiteY288" fmla="*/ 361005 h 3940825"/>
              <a:gd name="connsiteX289" fmla="*/ 5351120 w 8946352"/>
              <a:gd name="connsiteY289" fmla="*/ 302548 h 3940825"/>
              <a:gd name="connsiteX290" fmla="*/ 5494602 w 8946352"/>
              <a:gd name="connsiteY290" fmla="*/ 325931 h 3940825"/>
              <a:gd name="connsiteX291" fmla="*/ 5407572 w 8946352"/>
              <a:gd name="connsiteY291" fmla="*/ 293196 h 3940825"/>
              <a:gd name="connsiteX292" fmla="*/ 5654548 w 8946352"/>
              <a:gd name="connsiteY292" fmla="*/ 365682 h 3940825"/>
              <a:gd name="connsiteX293" fmla="*/ 5795676 w 8946352"/>
              <a:gd name="connsiteY293" fmla="*/ 433490 h 3940825"/>
              <a:gd name="connsiteX294" fmla="*/ 5983848 w 8946352"/>
              <a:gd name="connsiteY294" fmla="*/ 461548 h 3940825"/>
              <a:gd name="connsiteX295" fmla="*/ 6458980 w 8946352"/>
              <a:gd name="connsiteY295" fmla="*/ 594826 h 3940825"/>
              <a:gd name="connsiteX296" fmla="*/ 6661264 w 8946352"/>
              <a:gd name="connsiteY296" fmla="*/ 671989 h 3940825"/>
              <a:gd name="connsiteX297" fmla="*/ 6750646 w 8946352"/>
              <a:gd name="connsiteY297" fmla="*/ 709401 h 3940825"/>
              <a:gd name="connsiteX298" fmla="*/ 6830618 w 8946352"/>
              <a:gd name="connsiteY298" fmla="*/ 746810 h 3940825"/>
              <a:gd name="connsiteX299" fmla="*/ 7042310 w 8946352"/>
              <a:gd name="connsiteY299" fmla="*/ 800590 h 3940825"/>
              <a:gd name="connsiteX300" fmla="*/ 6487206 w 8946352"/>
              <a:gd name="connsiteY300" fmla="*/ 569107 h 3940825"/>
              <a:gd name="connsiteX301" fmla="*/ 6630686 w 8946352"/>
              <a:gd name="connsiteY301" fmla="*/ 636915 h 3940825"/>
              <a:gd name="connsiteX302" fmla="*/ 6136736 w 8946352"/>
              <a:gd name="connsiteY302" fmla="*/ 482593 h 3940825"/>
              <a:gd name="connsiteX303" fmla="*/ 6315498 w 8946352"/>
              <a:gd name="connsiteY303" fmla="*/ 536372 h 3940825"/>
              <a:gd name="connsiteX304" fmla="*/ 6494262 w 8946352"/>
              <a:gd name="connsiteY304" fmla="*/ 590149 h 3940825"/>
              <a:gd name="connsiteX305" fmla="*/ 6284922 w 8946352"/>
              <a:gd name="connsiteY305" fmla="*/ 512989 h 3940825"/>
              <a:gd name="connsiteX306" fmla="*/ 6491910 w 8946352"/>
              <a:gd name="connsiteY306" fmla="*/ 564430 h 3940825"/>
              <a:gd name="connsiteX307" fmla="*/ 6731828 w 8946352"/>
              <a:gd name="connsiteY307" fmla="*/ 639254 h 3940825"/>
              <a:gd name="connsiteX308" fmla="*/ 6708306 w 8946352"/>
              <a:gd name="connsiteY308" fmla="*/ 629900 h 3940825"/>
              <a:gd name="connsiteX309" fmla="*/ 6868252 w 8946352"/>
              <a:gd name="connsiteY309" fmla="*/ 686018 h 3940825"/>
              <a:gd name="connsiteX310" fmla="*/ 6969394 w 8946352"/>
              <a:gd name="connsiteY310" fmla="*/ 723430 h 3940825"/>
              <a:gd name="connsiteX311" fmla="*/ 7070536 w 8946352"/>
              <a:gd name="connsiteY311" fmla="*/ 760842 h 3940825"/>
              <a:gd name="connsiteX312" fmla="*/ 7228130 w 8946352"/>
              <a:gd name="connsiteY312" fmla="*/ 828650 h 3940825"/>
              <a:gd name="connsiteX313" fmla="*/ 7164622 w 8946352"/>
              <a:gd name="connsiteY313" fmla="*/ 821634 h 3940825"/>
              <a:gd name="connsiteX314" fmla="*/ 6992914 w 8946352"/>
              <a:gd name="connsiteY314" fmla="*/ 765516 h 3940825"/>
              <a:gd name="connsiteX315" fmla="*/ 7166974 w 8946352"/>
              <a:gd name="connsiteY315" fmla="*/ 833325 h 3940825"/>
              <a:gd name="connsiteX316" fmla="*/ 7350440 w 8946352"/>
              <a:gd name="connsiteY316" fmla="*/ 910487 h 3940825"/>
              <a:gd name="connsiteX317" fmla="*/ 7538612 w 8946352"/>
              <a:gd name="connsiteY317" fmla="*/ 997002 h 3940825"/>
              <a:gd name="connsiteX318" fmla="*/ 7635050 w 8946352"/>
              <a:gd name="connsiteY318" fmla="*/ 1041427 h 3940825"/>
              <a:gd name="connsiteX319" fmla="*/ 7731486 w 8946352"/>
              <a:gd name="connsiteY319" fmla="*/ 1088190 h 3940825"/>
              <a:gd name="connsiteX320" fmla="*/ 7922012 w 8946352"/>
              <a:gd name="connsiteY320" fmla="*/ 1179382 h 3940825"/>
              <a:gd name="connsiteX321" fmla="*/ 8107830 w 8946352"/>
              <a:gd name="connsiteY321" fmla="*/ 1270573 h 3940825"/>
              <a:gd name="connsiteX322" fmla="*/ 8199564 w 8946352"/>
              <a:gd name="connsiteY322" fmla="*/ 1312660 h 3940825"/>
              <a:gd name="connsiteX323" fmla="*/ 8288946 w 8946352"/>
              <a:gd name="connsiteY323" fmla="*/ 1354749 h 3940825"/>
              <a:gd name="connsiteX324" fmla="*/ 8460650 w 8946352"/>
              <a:gd name="connsiteY324" fmla="*/ 1434248 h 3940825"/>
              <a:gd name="connsiteX325" fmla="*/ 8218382 w 8946352"/>
              <a:gd name="connsiteY325" fmla="*/ 1279925 h 3940825"/>
              <a:gd name="connsiteX326" fmla="*/ 8491230 w 8946352"/>
              <a:gd name="connsiteY326" fmla="*/ 1429573 h 3940825"/>
              <a:gd name="connsiteX327" fmla="*/ 8644118 w 8946352"/>
              <a:gd name="connsiteY327" fmla="*/ 1499720 h 3940825"/>
              <a:gd name="connsiteX328" fmla="*/ 8550032 w 8946352"/>
              <a:gd name="connsiteY328" fmla="*/ 1445941 h 3940825"/>
              <a:gd name="connsiteX329" fmla="*/ 8514750 w 8946352"/>
              <a:gd name="connsiteY329" fmla="*/ 1422558 h 3940825"/>
              <a:gd name="connsiteX330" fmla="*/ 8455946 w 8946352"/>
              <a:gd name="connsiteY330" fmla="*/ 1375794 h 3940825"/>
              <a:gd name="connsiteX331" fmla="*/ 8444186 w 8946352"/>
              <a:gd name="connsiteY331" fmla="*/ 1371117 h 3940825"/>
              <a:gd name="connsiteX332" fmla="*/ 8401848 w 8946352"/>
              <a:gd name="connsiteY332" fmla="*/ 1338382 h 3940825"/>
              <a:gd name="connsiteX333" fmla="*/ 8644118 w 8946352"/>
              <a:gd name="connsiteY333" fmla="*/ 1495043 h 3940825"/>
              <a:gd name="connsiteX334" fmla="*/ 8768782 w 8946352"/>
              <a:gd name="connsiteY334" fmla="*/ 1602602 h 3940825"/>
              <a:gd name="connsiteX335" fmla="*/ 8855810 w 8946352"/>
              <a:gd name="connsiteY335" fmla="*/ 1731203 h 3940825"/>
              <a:gd name="connsiteX336" fmla="*/ 8874628 w 8946352"/>
              <a:gd name="connsiteY336" fmla="*/ 1742894 h 3940825"/>
              <a:gd name="connsiteX337" fmla="*/ 8919320 w 8946352"/>
              <a:gd name="connsiteY337" fmla="*/ 1831747 h 3940825"/>
              <a:gd name="connsiteX338" fmla="*/ 8933432 w 8946352"/>
              <a:gd name="connsiteY338" fmla="*/ 1908909 h 3940825"/>
              <a:gd name="connsiteX339" fmla="*/ 8926374 w 8946352"/>
              <a:gd name="connsiteY339" fmla="*/ 1901893 h 3940825"/>
              <a:gd name="connsiteX340" fmla="*/ 8893446 w 8946352"/>
              <a:gd name="connsiteY340" fmla="*/ 1829408 h 3940825"/>
              <a:gd name="connsiteX341" fmla="*/ 8916966 w 8946352"/>
              <a:gd name="connsiteY341" fmla="*/ 1997761 h 3940825"/>
              <a:gd name="connsiteX342" fmla="*/ 8919320 w 8946352"/>
              <a:gd name="connsiteY342" fmla="*/ 2154420 h 3940825"/>
              <a:gd name="connsiteX343" fmla="*/ 8924024 w 8946352"/>
              <a:gd name="connsiteY343" fmla="*/ 2184819 h 3940825"/>
              <a:gd name="connsiteX344" fmla="*/ 8935782 w 8946352"/>
              <a:gd name="connsiteY344" fmla="*/ 2117010 h 3940825"/>
              <a:gd name="connsiteX345" fmla="*/ 8942842 w 8946352"/>
              <a:gd name="connsiteY345" fmla="*/ 1943982 h 3940825"/>
              <a:gd name="connsiteX346" fmla="*/ 8834642 w 8946352"/>
              <a:gd name="connsiteY346" fmla="*/ 2463065 h 3940825"/>
              <a:gd name="connsiteX347" fmla="*/ 8844050 w 8946352"/>
              <a:gd name="connsiteY347" fmla="*/ 2451375 h 3940825"/>
              <a:gd name="connsiteX348" fmla="*/ 8754670 w 8946352"/>
              <a:gd name="connsiteY348" fmla="*/ 2603359 h 3940825"/>
              <a:gd name="connsiteX349" fmla="*/ 8832290 w 8946352"/>
              <a:gd name="connsiteY349" fmla="*/ 2491125 h 3940825"/>
              <a:gd name="connsiteX350" fmla="*/ 8742908 w 8946352"/>
              <a:gd name="connsiteY350" fmla="*/ 2643109 h 3940825"/>
              <a:gd name="connsiteX351" fmla="*/ 8622950 w 8946352"/>
              <a:gd name="connsiteY351" fmla="*/ 2776388 h 3940825"/>
              <a:gd name="connsiteX352" fmla="*/ 8495934 w 8946352"/>
              <a:gd name="connsiteY352" fmla="*/ 2888624 h 3940825"/>
              <a:gd name="connsiteX353" fmla="*/ 8366566 w 8946352"/>
              <a:gd name="connsiteY353" fmla="*/ 3000857 h 3940825"/>
              <a:gd name="connsiteX354" fmla="*/ 8234846 w 8946352"/>
              <a:gd name="connsiteY354" fmla="*/ 3073343 h 3940825"/>
              <a:gd name="connsiteX355" fmla="*/ 8227790 w 8946352"/>
              <a:gd name="connsiteY355" fmla="*/ 3087372 h 3940825"/>
              <a:gd name="connsiteX356" fmla="*/ 8093716 w 8946352"/>
              <a:gd name="connsiteY356" fmla="*/ 3145828 h 3940825"/>
              <a:gd name="connsiteX357" fmla="*/ 7959646 w 8946352"/>
              <a:gd name="connsiteY357" fmla="*/ 3218314 h 3940825"/>
              <a:gd name="connsiteX358" fmla="*/ 7954942 w 8946352"/>
              <a:gd name="connsiteY358" fmla="*/ 3241694 h 3940825"/>
              <a:gd name="connsiteX359" fmla="*/ 7966702 w 8946352"/>
              <a:gd name="connsiteY359" fmla="*/ 3237017 h 3940825"/>
              <a:gd name="connsiteX360" fmla="*/ 7891432 w 8946352"/>
              <a:gd name="connsiteY360" fmla="*/ 3286122 h 3940825"/>
              <a:gd name="connsiteX361" fmla="*/ 7755008 w 8946352"/>
              <a:gd name="connsiteY361" fmla="*/ 3332886 h 3940825"/>
              <a:gd name="connsiteX362" fmla="*/ 7616234 w 8946352"/>
              <a:gd name="connsiteY362" fmla="*/ 3374972 h 3940825"/>
              <a:gd name="connsiteX363" fmla="*/ 7618584 w 8946352"/>
              <a:gd name="connsiteY363" fmla="*/ 3374972 h 3940825"/>
              <a:gd name="connsiteX364" fmla="*/ 7098762 w 8946352"/>
              <a:gd name="connsiteY364" fmla="*/ 3482531 h 3940825"/>
              <a:gd name="connsiteX365" fmla="*/ 7002324 w 8946352"/>
              <a:gd name="connsiteY365" fmla="*/ 3522282 h 3940825"/>
              <a:gd name="connsiteX366" fmla="*/ 6910590 w 8946352"/>
              <a:gd name="connsiteY366" fmla="*/ 3559694 h 3940825"/>
              <a:gd name="connsiteX367" fmla="*/ 6880012 w 8946352"/>
              <a:gd name="connsiteY367" fmla="*/ 3576061 h 3940825"/>
              <a:gd name="connsiteX368" fmla="*/ 6823560 w 8946352"/>
              <a:gd name="connsiteY368" fmla="*/ 3592429 h 3940825"/>
              <a:gd name="connsiteX369" fmla="*/ 6724770 w 8946352"/>
              <a:gd name="connsiteY369" fmla="*/ 3615809 h 3940825"/>
              <a:gd name="connsiteX370" fmla="*/ 6816506 w 8946352"/>
              <a:gd name="connsiteY370" fmla="*/ 3604119 h 3940825"/>
              <a:gd name="connsiteX371" fmla="*/ 6677728 w 8946352"/>
              <a:gd name="connsiteY371" fmla="*/ 3629841 h 3940825"/>
              <a:gd name="connsiteX372" fmla="*/ 6654206 w 8946352"/>
              <a:gd name="connsiteY372" fmla="*/ 3648547 h 3940825"/>
              <a:gd name="connsiteX373" fmla="*/ 6571882 w 8946352"/>
              <a:gd name="connsiteY373" fmla="*/ 3657898 h 3940825"/>
              <a:gd name="connsiteX374" fmla="*/ 6501318 w 8946352"/>
              <a:gd name="connsiteY374" fmla="*/ 3674266 h 3940825"/>
              <a:gd name="connsiteX375" fmla="*/ 6435458 w 8946352"/>
              <a:gd name="connsiteY375" fmla="*/ 3688295 h 3940825"/>
              <a:gd name="connsiteX376" fmla="*/ 6496614 w 8946352"/>
              <a:gd name="connsiteY376" fmla="*/ 3688295 h 3940825"/>
              <a:gd name="connsiteX377" fmla="*/ 6557770 w 8946352"/>
              <a:gd name="connsiteY377" fmla="*/ 3685956 h 3940825"/>
              <a:gd name="connsiteX378" fmla="*/ 6284922 w 8946352"/>
              <a:gd name="connsiteY378" fmla="*/ 3728045 h 3940825"/>
              <a:gd name="connsiteX379" fmla="*/ 6379006 w 8946352"/>
              <a:gd name="connsiteY379" fmla="*/ 3725707 h 3940825"/>
              <a:gd name="connsiteX380" fmla="*/ 6247286 w 8946352"/>
              <a:gd name="connsiteY380" fmla="*/ 3735059 h 3940825"/>
              <a:gd name="connsiteX381" fmla="*/ 6212004 w 8946352"/>
              <a:gd name="connsiteY381" fmla="*/ 3735059 h 3940825"/>
              <a:gd name="connsiteX382" fmla="*/ 6164962 w 8946352"/>
              <a:gd name="connsiteY382" fmla="*/ 3744413 h 3940825"/>
              <a:gd name="connsiteX383" fmla="*/ 6082638 w 8946352"/>
              <a:gd name="connsiteY383" fmla="*/ 3760780 h 3940825"/>
              <a:gd name="connsiteX384" fmla="*/ 6334314 w 8946352"/>
              <a:gd name="connsiteY384" fmla="*/ 3702324 h 3940825"/>
              <a:gd name="connsiteX385" fmla="*/ 6176722 w 8946352"/>
              <a:gd name="connsiteY385" fmla="*/ 3725707 h 3940825"/>
              <a:gd name="connsiteX386" fmla="*/ 6106158 w 8946352"/>
              <a:gd name="connsiteY386" fmla="*/ 3723368 h 3940825"/>
              <a:gd name="connsiteX387" fmla="*/ 6000310 w 8946352"/>
              <a:gd name="connsiteY387" fmla="*/ 3714016 h 3940825"/>
              <a:gd name="connsiteX388" fmla="*/ 5511066 w 8946352"/>
              <a:gd name="connsiteY388" fmla="*/ 3774809 h 3940825"/>
              <a:gd name="connsiteX389" fmla="*/ 5275852 w 8946352"/>
              <a:gd name="connsiteY389" fmla="*/ 3795854 h 3940825"/>
              <a:gd name="connsiteX390" fmla="*/ 5170006 w 8946352"/>
              <a:gd name="connsiteY390" fmla="*/ 3798192 h 3940825"/>
              <a:gd name="connsiteX391" fmla="*/ 5073568 w 8946352"/>
              <a:gd name="connsiteY391" fmla="*/ 3791177 h 3940825"/>
              <a:gd name="connsiteX392" fmla="*/ 4988890 w 8946352"/>
              <a:gd name="connsiteY392" fmla="*/ 3828589 h 3940825"/>
              <a:gd name="connsiteX393" fmla="*/ 5381700 w 8946352"/>
              <a:gd name="connsiteY393" fmla="*/ 3830927 h 3940825"/>
              <a:gd name="connsiteX394" fmla="*/ 5562814 w 8946352"/>
              <a:gd name="connsiteY394" fmla="*/ 3814560 h 3940825"/>
              <a:gd name="connsiteX395" fmla="*/ 5621618 w 8946352"/>
              <a:gd name="connsiteY395" fmla="*/ 3791177 h 3940825"/>
              <a:gd name="connsiteX396" fmla="*/ 5687478 w 8946352"/>
              <a:gd name="connsiteY396" fmla="*/ 3770132 h 3940825"/>
              <a:gd name="connsiteX397" fmla="*/ 5762746 w 8946352"/>
              <a:gd name="connsiteY397" fmla="*/ 3760780 h 3940825"/>
              <a:gd name="connsiteX398" fmla="*/ 5889762 w 8946352"/>
              <a:gd name="connsiteY398" fmla="*/ 3751428 h 3940825"/>
              <a:gd name="connsiteX399" fmla="*/ 5623968 w 8946352"/>
              <a:gd name="connsiteY399" fmla="*/ 3795854 h 3940825"/>
              <a:gd name="connsiteX400" fmla="*/ 5852128 w 8946352"/>
              <a:gd name="connsiteY400" fmla="*/ 3802867 h 3940825"/>
              <a:gd name="connsiteX401" fmla="*/ 5656898 w 8946352"/>
              <a:gd name="connsiteY401" fmla="*/ 3823911 h 3940825"/>
              <a:gd name="connsiteX402" fmla="*/ 5452264 w 8946352"/>
              <a:gd name="connsiteY402" fmla="*/ 3851972 h 3940825"/>
              <a:gd name="connsiteX403" fmla="*/ 5264092 w 8946352"/>
              <a:gd name="connsiteY403" fmla="*/ 3875352 h 3940825"/>
              <a:gd name="connsiteX404" fmla="*/ 5184120 w 8946352"/>
              <a:gd name="connsiteY404" fmla="*/ 3884707 h 3940825"/>
              <a:gd name="connsiteX405" fmla="*/ 5118260 w 8946352"/>
              <a:gd name="connsiteY405" fmla="*/ 3889381 h 3940825"/>
              <a:gd name="connsiteX406" fmla="*/ 4948906 w 8946352"/>
              <a:gd name="connsiteY406" fmla="*/ 3887045 h 3940825"/>
              <a:gd name="connsiteX407" fmla="*/ 4850116 w 8946352"/>
              <a:gd name="connsiteY407" fmla="*/ 3889381 h 3940825"/>
              <a:gd name="connsiteX408" fmla="*/ 4770142 w 8946352"/>
              <a:gd name="connsiteY408" fmla="*/ 3894058 h 3940825"/>
              <a:gd name="connsiteX409" fmla="*/ 4523166 w 8946352"/>
              <a:gd name="connsiteY409" fmla="*/ 3858985 h 3940825"/>
              <a:gd name="connsiteX410" fmla="*/ 4313828 w 8946352"/>
              <a:gd name="connsiteY410" fmla="*/ 3875352 h 3940825"/>
              <a:gd name="connsiteX411" fmla="*/ 4111542 w 8946352"/>
              <a:gd name="connsiteY411" fmla="*/ 3873014 h 3940825"/>
              <a:gd name="connsiteX412" fmla="*/ 4052738 w 8946352"/>
              <a:gd name="connsiteY412" fmla="*/ 3905751 h 3940825"/>
              <a:gd name="connsiteX413" fmla="*/ 4549042 w 8946352"/>
              <a:gd name="connsiteY413" fmla="*/ 3922119 h 3940825"/>
              <a:gd name="connsiteX414" fmla="*/ 4175050 w 8946352"/>
              <a:gd name="connsiteY414" fmla="*/ 3940825 h 3940825"/>
              <a:gd name="connsiteX415" fmla="*/ 4182108 w 8946352"/>
              <a:gd name="connsiteY415" fmla="*/ 3929132 h 3940825"/>
              <a:gd name="connsiteX416" fmla="*/ 4080964 w 8946352"/>
              <a:gd name="connsiteY416" fmla="*/ 3919780 h 3940825"/>
              <a:gd name="connsiteX417" fmla="*/ 4031570 w 8946352"/>
              <a:gd name="connsiteY417" fmla="*/ 3936147 h 3940825"/>
              <a:gd name="connsiteX418" fmla="*/ 3657578 w 8946352"/>
              <a:gd name="connsiteY418" fmla="*/ 3926793 h 3940825"/>
              <a:gd name="connsiteX419" fmla="*/ 3521154 w 8946352"/>
              <a:gd name="connsiteY419" fmla="*/ 3929132 h 3940825"/>
              <a:gd name="connsiteX420" fmla="*/ 3389434 w 8946352"/>
              <a:gd name="connsiteY420" fmla="*/ 3926793 h 3940825"/>
              <a:gd name="connsiteX421" fmla="*/ 3187150 w 8946352"/>
              <a:gd name="connsiteY421" fmla="*/ 3903413 h 3940825"/>
              <a:gd name="connsiteX422" fmla="*/ 3459998 w 8946352"/>
              <a:gd name="connsiteY422" fmla="*/ 3922119 h 3940825"/>
              <a:gd name="connsiteX423" fmla="*/ 3518804 w 8946352"/>
              <a:gd name="connsiteY423" fmla="*/ 3877691 h 3940825"/>
              <a:gd name="connsiteX424" fmla="*/ 2305099 w 8946352"/>
              <a:gd name="connsiteY424" fmla="*/ 3802867 h 3940825"/>
              <a:gd name="connsiteX425" fmla="*/ 2447991 w 8946352"/>
              <a:gd name="connsiteY425" fmla="*/ 3825081 h 3940825"/>
              <a:gd name="connsiteX426" fmla="*/ 2511015 w 8946352"/>
              <a:gd name="connsiteY426" fmla="*/ 3834251 h 3940825"/>
              <a:gd name="connsiteX427" fmla="*/ 2368605 w 8946352"/>
              <a:gd name="connsiteY427" fmla="*/ 3819237 h 3940825"/>
              <a:gd name="connsiteX428" fmla="*/ 2354492 w 8946352"/>
              <a:gd name="connsiteY428" fmla="*/ 3821573 h 3940825"/>
              <a:gd name="connsiteX429" fmla="*/ 2509734 w 8946352"/>
              <a:gd name="connsiteY429" fmla="*/ 3837940 h 3940825"/>
              <a:gd name="connsiteX430" fmla="*/ 2520076 w 8946352"/>
              <a:gd name="connsiteY430" fmla="*/ 3836228 h 3940825"/>
              <a:gd name="connsiteX431" fmla="*/ 2552072 w 8946352"/>
              <a:gd name="connsiteY431" fmla="*/ 3847295 h 3940825"/>
              <a:gd name="connsiteX432" fmla="*/ 1648850 w 8946352"/>
              <a:gd name="connsiteY432" fmla="*/ 3725707 h 3940825"/>
              <a:gd name="connsiteX433" fmla="*/ 1702950 w 8946352"/>
              <a:gd name="connsiteY433" fmla="*/ 3756103 h 3940825"/>
              <a:gd name="connsiteX434" fmla="*/ 1519484 w 8946352"/>
              <a:gd name="connsiteY434" fmla="*/ 3725707 h 3940825"/>
              <a:gd name="connsiteX435" fmla="*/ 1319550 w 8946352"/>
              <a:gd name="connsiteY435" fmla="*/ 3695310 h 3940825"/>
              <a:gd name="connsiteX436" fmla="*/ 1305437 w 8946352"/>
              <a:gd name="connsiteY436" fmla="*/ 3681282 h 3940825"/>
              <a:gd name="connsiteX437" fmla="*/ 1187830 w 8946352"/>
              <a:gd name="connsiteY437" fmla="*/ 3667250 h 3940825"/>
              <a:gd name="connsiteX438" fmla="*/ 1126675 w 8946352"/>
              <a:gd name="connsiteY438" fmla="*/ 3667250 h 3940825"/>
              <a:gd name="connsiteX439" fmla="*/ 983195 w 8946352"/>
              <a:gd name="connsiteY439" fmla="*/ 3615809 h 3940825"/>
              <a:gd name="connsiteX440" fmla="*/ 910278 w 8946352"/>
              <a:gd name="connsiteY440" fmla="*/ 3597103 h 3940825"/>
              <a:gd name="connsiteX441" fmla="*/ 872643 w 8946352"/>
              <a:gd name="connsiteY441" fmla="*/ 3587752 h 3940825"/>
              <a:gd name="connsiteX442" fmla="*/ 823250 w 8946352"/>
              <a:gd name="connsiteY442" fmla="*/ 3571384 h 3940825"/>
              <a:gd name="connsiteX443" fmla="*/ 651542 w 8946352"/>
              <a:gd name="connsiteY443" fmla="*/ 3468502 h 3940825"/>
              <a:gd name="connsiteX444" fmla="*/ 670359 w 8946352"/>
              <a:gd name="connsiteY444" fmla="*/ 3491885 h 3940825"/>
              <a:gd name="connsiteX445" fmla="*/ 498654 w 8946352"/>
              <a:gd name="connsiteY445" fmla="*/ 3321195 h 3940825"/>
              <a:gd name="connsiteX446" fmla="*/ 392807 w 8946352"/>
              <a:gd name="connsiteY446" fmla="*/ 3082694 h 3940825"/>
              <a:gd name="connsiteX447" fmla="*/ 364581 w 8946352"/>
              <a:gd name="connsiteY447" fmla="*/ 2823154 h 3940825"/>
              <a:gd name="connsiteX448" fmla="*/ 369285 w 8946352"/>
              <a:gd name="connsiteY448" fmla="*/ 2699227 h 3940825"/>
              <a:gd name="connsiteX449" fmla="*/ 373990 w 8946352"/>
              <a:gd name="connsiteY449" fmla="*/ 2638432 h 3940825"/>
              <a:gd name="connsiteX450" fmla="*/ 381047 w 8946352"/>
              <a:gd name="connsiteY450" fmla="*/ 2579978 h 3940825"/>
              <a:gd name="connsiteX451" fmla="*/ 381047 w 8946352"/>
              <a:gd name="connsiteY451" fmla="*/ 2813800 h 3940825"/>
              <a:gd name="connsiteX452" fmla="*/ 437499 w 8946352"/>
              <a:gd name="connsiteY452" fmla="*/ 2425656 h 3940825"/>
              <a:gd name="connsiteX453" fmla="*/ 442203 w 8946352"/>
              <a:gd name="connsiteY453" fmla="*/ 2385905 h 3940825"/>
              <a:gd name="connsiteX454" fmla="*/ 451611 w 8946352"/>
              <a:gd name="connsiteY454" fmla="*/ 2332126 h 3940825"/>
              <a:gd name="connsiteX455" fmla="*/ 439850 w 8946352"/>
              <a:gd name="connsiteY455" fmla="*/ 2334464 h 3940825"/>
              <a:gd name="connsiteX456" fmla="*/ 411624 w 8946352"/>
              <a:gd name="connsiteY456" fmla="*/ 2474758 h 3940825"/>
              <a:gd name="connsiteX457" fmla="*/ 411624 w 8946352"/>
              <a:gd name="connsiteY457" fmla="*/ 2420978 h 3940825"/>
              <a:gd name="connsiteX458" fmla="*/ 439850 w 8946352"/>
              <a:gd name="connsiteY458" fmla="*/ 2320435 h 3940825"/>
              <a:gd name="connsiteX459" fmla="*/ 456313 w 8946352"/>
              <a:gd name="connsiteY459" fmla="*/ 2276008 h 3940825"/>
              <a:gd name="connsiteX460" fmla="*/ 463371 w 8946352"/>
              <a:gd name="connsiteY460" fmla="*/ 2301729 h 3940825"/>
              <a:gd name="connsiteX461" fmla="*/ 453962 w 8946352"/>
              <a:gd name="connsiteY461" fmla="*/ 2395257 h 3940825"/>
              <a:gd name="connsiteX462" fmla="*/ 458667 w 8946352"/>
              <a:gd name="connsiteY462" fmla="*/ 2449036 h 3940825"/>
              <a:gd name="connsiteX463" fmla="*/ 470429 w 8946352"/>
              <a:gd name="connsiteY463" fmla="*/ 2383566 h 3940825"/>
              <a:gd name="connsiteX464" fmla="*/ 484541 w 8946352"/>
              <a:gd name="connsiteY464" fmla="*/ 2327448 h 3940825"/>
              <a:gd name="connsiteX465" fmla="*/ 515118 w 8946352"/>
              <a:gd name="connsiteY465" fmla="*/ 2238598 h 3940825"/>
              <a:gd name="connsiteX466" fmla="*/ 545697 w 8946352"/>
              <a:gd name="connsiteY466" fmla="*/ 2161435 h 3940825"/>
              <a:gd name="connsiteX467" fmla="*/ 578627 w 8946352"/>
              <a:gd name="connsiteY467" fmla="*/ 2079598 h 3940825"/>
              <a:gd name="connsiteX468" fmla="*/ 529231 w 8946352"/>
              <a:gd name="connsiteY468" fmla="*/ 2147407 h 3940825"/>
              <a:gd name="connsiteX469" fmla="*/ 508063 w 8946352"/>
              <a:gd name="connsiteY469" fmla="*/ 2142729 h 3940825"/>
              <a:gd name="connsiteX470" fmla="*/ 550401 w 8946352"/>
              <a:gd name="connsiteY470" fmla="*/ 2021142 h 3940825"/>
              <a:gd name="connsiteX471" fmla="*/ 588036 w 8946352"/>
              <a:gd name="connsiteY471" fmla="*/ 1941643 h 3940825"/>
              <a:gd name="connsiteX472" fmla="*/ 609204 w 8946352"/>
              <a:gd name="connsiteY472" fmla="*/ 1899554 h 3940825"/>
              <a:gd name="connsiteX473" fmla="*/ 632725 w 8946352"/>
              <a:gd name="connsiteY473" fmla="*/ 1857468 h 3940825"/>
              <a:gd name="connsiteX474" fmla="*/ 820896 w 8946352"/>
              <a:gd name="connsiteY474" fmla="*/ 1597925 h 3940825"/>
              <a:gd name="connsiteX475" fmla="*/ 863235 w 8946352"/>
              <a:gd name="connsiteY475" fmla="*/ 1520762 h 3940825"/>
              <a:gd name="connsiteX476" fmla="*/ 893814 w 8946352"/>
              <a:gd name="connsiteY476" fmla="*/ 1476337 h 3940825"/>
              <a:gd name="connsiteX477" fmla="*/ 931448 w 8946352"/>
              <a:gd name="connsiteY477" fmla="*/ 1431910 h 3940825"/>
              <a:gd name="connsiteX478" fmla="*/ 1018476 w 8946352"/>
              <a:gd name="connsiteY478" fmla="*/ 1340720 h 3940825"/>
              <a:gd name="connsiteX479" fmla="*/ 1065519 w 8946352"/>
              <a:gd name="connsiteY479" fmla="*/ 1296293 h 3940825"/>
              <a:gd name="connsiteX480" fmla="*/ 1114915 w 8946352"/>
              <a:gd name="connsiteY480" fmla="*/ 1256544 h 3940825"/>
              <a:gd name="connsiteX481" fmla="*/ 1213705 w 8946352"/>
              <a:gd name="connsiteY481" fmla="*/ 1186398 h 3940825"/>
              <a:gd name="connsiteX482" fmla="*/ 1298382 w 8946352"/>
              <a:gd name="connsiteY482" fmla="*/ 1132618 h 3940825"/>
              <a:gd name="connsiteX483" fmla="*/ 1378355 w 8946352"/>
              <a:gd name="connsiteY483" fmla="*/ 1076500 h 3940825"/>
              <a:gd name="connsiteX484" fmla="*/ 1519484 w 8946352"/>
              <a:gd name="connsiteY484" fmla="*/ 1027398 h 3940825"/>
              <a:gd name="connsiteX485" fmla="*/ 1465383 w 8946352"/>
              <a:gd name="connsiteY485" fmla="*/ 1039088 h 3940825"/>
              <a:gd name="connsiteX486" fmla="*/ 1717063 w 8946352"/>
              <a:gd name="connsiteY486" fmla="*/ 968941 h 3940825"/>
              <a:gd name="connsiteX487" fmla="*/ 1895826 w 8946352"/>
              <a:gd name="connsiteY487" fmla="*/ 947899 h 3940825"/>
              <a:gd name="connsiteX488" fmla="*/ 1811149 w 8946352"/>
              <a:gd name="connsiteY488" fmla="*/ 945561 h 3940825"/>
              <a:gd name="connsiteX489" fmla="*/ 2276873 w 8946352"/>
              <a:gd name="connsiteY489" fmla="*/ 908148 h 3940825"/>
              <a:gd name="connsiteX490" fmla="*/ 2735539 w 8946352"/>
              <a:gd name="connsiteY490" fmla="*/ 901133 h 3940825"/>
              <a:gd name="connsiteX491" fmla="*/ 2672033 w 8946352"/>
              <a:gd name="connsiteY491" fmla="*/ 896458 h 3940825"/>
              <a:gd name="connsiteX492" fmla="*/ 2841387 w 8946352"/>
              <a:gd name="connsiteY492" fmla="*/ 898794 h 3940825"/>
              <a:gd name="connsiteX493" fmla="*/ 2714371 w 8946352"/>
              <a:gd name="connsiteY493" fmla="*/ 912826 h 3940825"/>
              <a:gd name="connsiteX494" fmla="*/ 3514100 w 8946352"/>
              <a:gd name="connsiteY494" fmla="*/ 915164 h 3940825"/>
              <a:gd name="connsiteX495" fmla="*/ 3382380 w 8946352"/>
              <a:gd name="connsiteY495" fmla="*/ 891781 h 3940825"/>
              <a:gd name="connsiteX496" fmla="*/ 3570550 w 8946352"/>
              <a:gd name="connsiteY496" fmla="*/ 917500 h 3940825"/>
              <a:gd name="connsiteX497" fmla="*/ 3784594 w 8946352"/>
              <a:gd name="connsiteY497" fmla="*/ 931532 h 3940825"/>
              <a:gd name="connsiteX498" fmla="*/ 3615240 w 8946352"/>
              <a:gd name="connsiteY498" fmla="*/ 894120 h 3940825"/>
              <a:gd name="connsiteX499" fmla="*/ 3923372 w 8946352"/>
              <a:gd name="connsiteY499" fmla="*/ 910487 h 3940825"/>
              <a:gd name="connsiteX500" fmla="*/ 3984528 w 8946352"/>
              <a:gd name="connsiteY500" fmla="*/ 901133 h 3940825"/>
              <a:gd name="connsiteX501" fmla="*/ 4158586 w 8946352"/>
              <a:gd name="connsiteY501" fmla="*/ 919839 h 3940825"/>
              <a:gd name="connsiteX502" fmla="*/ 4334996 w 8946352"/>
              <a:gd name="connsiteY502" fmla="*/ 926855 h 3940825"/>
              <a:gd name="connsiteX503" fmla="*/ 4309122 w 8946352"/>
              <a:gd name="connsiteY503" fmla="*/ 917500 h 3940825"/>
              <a:gd name="connsiteX504" fmla="*/ 4438784 w 8946352"/>
              <a:gd name="connsiteY504" fmla="*/ 946144 h 3940825"/>
              <a:gd name="connsiteX505" fmla="*/ 4535266 w 8946352"/>
              <a:gd name="connsiteY505" fmla="*/ 954760 h 3940825"/>
              <a:gd name="connsiteX506" fmla="*/ 4542866 w 8946352"/>
              <a:gd name="connsiteY506" fmla="*/ 956082 h 3940825"/>
              <a:gd name="connsiteX507" fmla="*/ 4556096 w 8946352"/>
              <a:gd name="connsiteY507" fmla="*/ 961928 h 3940825"/>
              <a:gd name="connsiteX508" fmla="*/ 4311474 w 8946352"/>
              <a:gd name="connsiteY508" fmla="*/ 931532 h 3940825"/>
              <a:gd name="connsiteX509" fmla="*/ 4485532 w 8946352"/>
              <a:gd name="connsiteY509" fmla="*/ 978295 h 3940825"/>
              <a:gd name="connsiteX510" fmla="*/ 4370278 w 8946352"/>
              <a:gd name="connsiteY510" fmla="*/ 973618 h 3940825"/>
              <a:gd name="connsiteX511" fmla="*/ 4285602 w 8946352"/>
              <a:gd name="connsiteY511" fmla="*/ 968941 h 3940825"/>
              <a:gd name="connsiteX512" fmla="*/ 4299714 w 8946352"/>
              <a:gd name="connsiteY512" fmla="*/ 973618 h 3940825"/>
              <a:gd name="connsiteX513" fmla="*/ 4370278 w 8946352"/>
              <a:gd name="connsiteY513" fmla="*/ 973618 h 3940825"/>
              <a:gd name="connsiteX514" fmla="*/ 4443194 w 8946352"/>
              <a:gd name="connsiteY514" fmla="*/ 982972 h 3940825"/>
              <a:gd name="connsiteX515" fmla="*/ 4487886 w 8946352"/>
              <a:gd name="connsiteY515" fmla="*/ 978295 h 3940825"/>
              <a:gd name="connsiteX516" fmla="*/ 4633718 w 8946352"/>
              <a:gd name="connsiteY516" fmla="*/ 961928 h 3940825"/>
              <a:gd name="connsiteX517" fmla="*/ 4585180 w 8946352"/>
              <a:gd name="connsiteY517" fmla="*/ 957907 h 3940825"/>
              <a:gd name="connsiteX518" fmla="*/ 4700460 w 8946352"/>
              <a:gd name="connsiteY518" fmla="*/ 961343 h 3940825"/>
              <a:gd name="connsiteX519" fmla="*/ 4864228 w 8946352"/>
              <a:gd name="connsiteY519" fmla="*/ 975957 h 3940825"/>
              <a:gd name="connsiteX520" fmla="*/ 4826594 w 8946352"/>
              <a:gd name="connsiteY520" fmla="*/ 959589 h 3940825"/>
              <a:gd name="connsiteX521" fmla="*/ 5261738 w 8946352"/>
              <a:gd name="connsiteY521" fmla="*/ 1018046 h 3940825"/>
              <a:gd name="connsiteX522" fmla="*/ 5172358 w 8946352"/>
              <a:gd name="connsiteY522" fmla="*/ 989986 h 3940825"/>
              <a:gd name="connsiteX523" fmla="*/ 5699238 w 8946352"/>
              <a:gd name="connsiteY523" fmla="*/ 1081177 h 3940825"/>
              <a:gd name="connsiteX524" fmla="*/ 5802732 w 8946352"/>
              <a:gd name="connsiteY524" fmla="*/ 1069487 h 3940825"/>
              <a:gd name="connsiteX525" fmla="*/ 6096750 w 8946352"/>
              <a:gd name="connsiteY525" fmla="*/ 1127941 h 3940825"/>
              <a:gd name="connsiteX526" fmla="*/ 6007370 w 8946352"/>
              <a:gd name="connsiteY526" fmla="*/ 1102222 h 3940825"/>
              <a:gd name="connsiteX527" fmla="*/ 6007370 w 8946352"/>
              <a:gd name="connsiteY527" fmla="*/ 1109235 h 3940825"/>
              <a:gd name="connsiteX528" fmla="*/ 5932100 w 8946352"/>
              <a:gd name="connsiteY528" fmla="*/ 1085854 h 3940825"/>
              <a:gd name="connsiteX529" fmla="*/ 6261400 w 8946352"/>
              <a:gd name="connsiteY529" fmla="*/ 1153663 h 3940825"/>
              <a:gd name="connsiteX530" fmla="*/ 6174370 w 8946352"/>
              <a:gd name="connsiteY530" fmla="*/ 1113912 h 3940825"/>
              <a:gd name="connsiteX531" fmla="*/ 6870604 w 8946352"/>
              <a:gd name="connsiteY531" fmla="*/ 1293957 h 3940825"/>
              <a:gd name="connsiteX532" fmla="*/ 6854140 w 8946352"/>
              <a:gd name="connsiteY532" fmla="*/ 1319676 h 3940825"/>
              <a:gd name="connsiteX533" fmla="*/ 6616572 w 8946352"/>
              <a:gd name="connsiteY533" fmla="*/ 1268235 h 3940825"/>
              <a:gd name="connsiteX534" fmla="*/ 6840026 w 8946352"/>
              <a:gd name="connsiteY534" fmla="*/ 1345398 h 3940825"/>
              <a:gd name="connsiteX535" fmla="*/ 6675378 w 8946352"/>
              <a:gd name="connsiteY535" fmla="*/ 1307986 h 3940825"/>
              <a:gd name="connsiteX536" fmla="*/ 6684786 w 8946352"/>
              <a:gd name="connsiteY536" fmla="*/ 1314999 h 3940825"/>
              <a:gd name="connsiteX537" fmla="*/ 6562474 w 8946352"/>
              <a:gd name="connsiteY537" fmla="*/ 1284602 h 3940825"/>
              <a:gd name="connsiteX538" fmla="*/ 6557770 w 8946352"/>
              <a:gd name="connsiteY538" fmla="*/ 1310324 h 3940825"/>
              <a:gd name="connsiteX539" fmla="*/ 6483676 w 8946352"/>
              <a:gd name="connsiteY539" fmla="*/ 1310652 h 3940825"/>
              <a:gd name="connsiteX540" fmla="*/ 6508192 w 8946352"/>
              <a:gd name="connsiteY540" fmla="*/ 1318232 h 3940825"/>
              <a:gd name="connsiteX541" fmla="*/ 6438104 w 8946352"/>
              <a:gd name="connsiteY541" fmla="*/ 1298631 h 3940825"/>
              <a:gd name="connsiteX542" fmla="*/ 6334314 w 8946352"/>
              <a:gd name="connsiteY542" fmla="*/ 1261219 h 3940825"/>
              <a:gd name="connsiteX543" fmla="*/ 6143794 w 8946352"/>
              <a:gd name="connsiteY543" fmla="*/ 1235500 h 3940825"/>
              <a:gd name="connsiteX544" fmla="*/ 6383712 w 8946352"/>
              <a:gd name="connsiteY544" fmla="*/ 1300970 h 3940825"/>
              <a:gd name="connsiteX545" fmla="*/ 6141440 w 8946352"/>
              <a:gd name="connsiteY545" fmla="*/ 1282264 h 3940825"/>
              <a:gd name="connsiteX546" fmla="*/ 6028538 w 8946352"/>
              <a:gd name="connsiteY546" fmla="*/ 1258883 h 3940825"/>
              <a:gd name="connsiteX547" fmla="*/ 5925042 w 8946352"/>
              <a:gd name="connsiteY547" fmla="*/ 1242516 h 3940825"/>
              <a:gd name="connsiteX548" fmla="*/ 5746280 w 8946352"/>
              <a:gd name="connsiteY548" fmla="*/ 1226146 h 3940825"/>
              <a:gd name="connsiteX549" fmla="*/ 5466376 w 8946352"/>
              <a:gd name="connsiteY549" fmla="*/ 1207442 h 3940825"/>
              <a:gd name="connsiteX550" fmla="*/ 5391108 w 8946352"/>
              <a:gd name="connsiteY550" fmla="*/ 1165353 h 3940825"/>
              <a:gd name="connsiteX551" fmla="*/ 5186470 w 8946352"/>
              <a:gd name="connsiteY551" fmla="*/ 1151324 h 3940825"/>
              <a:gd name="connsiteX552" fmla="*/ 5108850 w 8946352"/>
              <a:gd name="connsiteY552" fmla="*/ 1116251 h 3940825"/>
              <a:gd name="connsiteX553" fmla="*/ 4981836 w 8946352"/>
              <a:gd name="connsiteY553" fmla="*/ 1113912 h 3940825"/>
              <a:gd name="connsiteX554" fmla="*/ 5071216 w 8946352"/>
              <a:gd name="connsiteY554" fmla="*/ 1153663 h 3940825"/>
              <a:gd name="connsiteX555" fmla="*/ 4939496 w 8946352"/>
              <a:gd name="connsiteY555" fmla="*/ 1127941 h 3940825"/>
              <a:gd name="connsiteX556" fmla="*/ 4777198 w 8946352"/>
              <a:gd name="connsiteY556" fmla="*/ 1111574 h 3940825"/>
              <a:gd name="connsiteX557" fmla="*/ 4854820 w 8946352"/>
              <a:gd name="connsiteY557" fmla="*/ 1130280 h 3940825"/>
              <a:gd name="connsiteX558" fmla="*/ 4680762 w 8946352"/>
              <a:gd name="connsiteY558" fmla="*/ 1106896 h 3940825"/>
              <a:gd name="connsiteX559" fmla="*/ 4532574 w 8946352"/>
              <a:gd name="connsiteY559" fmla="*/ 1092868 h 3940825"/>
              <a:gd name="connsiteX560" fmla="*/ 4287952 w 8946352"/>
              <a:gd name="connsiteY560" fmla="*/ 1076500 h 3940825"/>
              <a:gd name="connsiteX561" fmla="*/ 3758722 w 8946352"/>
              <a:gd name="connsiteY561" fmla="*/ 1050781 h 3940825"/>
              <a:gd name="connsiteX562" fmla="*/ 3798706 w 8946352"/>
              <a:gd name="connsiteY562" fmla="*/ 1064810 h 3940825"/>
              <a:gd name="connsiteX563" fmla="*/ 3657578 w 8946352"/>
              <a:gd name="connsiteY563" fmla="*/ 1055456 h 3940825"/>
              <a:gd name="connsiteX564" fmla="*/ 3685804 w 8946352"/>
              <a:gd name="connsiteY564" fmla="*/ 1064810 h 3940825"/>
              <a:gd name="connsiteX565" fmla="*/ 2853146 w 8946352"/>
              <a:gd name="connsiteY565" fmla="*/ 1036749 h 3940825"/>
              <a:gd name="connsiteX566" fmla="*/ 3008388 w 8946352"/>
              <a:gd name="connsiteY566" fmla="*/ 1050781 h 3940825"/>
              <a:gd name="connsiteX567" fmla="*/ 2735539 w 8946352"/>
              <a:gd name="connsiteY567" fmla="*/ 1034413 h 3940825"/>
              <a:gd name="connsiteX568" fmla="*/ 2766118 w 8946352"/>
              <a:gd name="connsiteY568" fmla="*/ 1055456 h 3940825"/>
              <a:gd name="connsiteX569" fmla="*/ 2102814 w 8946352"/>
              <a:gd name="connsiteY569" fmla="*/ 1069487 h 3940825"/>
              <a:gd name="connsiteX570" fmla="*/ 2105165 w 8946352"/>
              <a:gd name="connsiteY570" fmla="*/ 1083516 h 3940825"/>
              <a:gd name="connsiteX571" fmla="*/ 1954628 w 8946352"/>
              <a:gd name="connsiteY571" fmla="*/ 1092868 h 3940825"/>
              <a:gd name="connsiteX572" fmla="*/ 2008729 w 8946352"/>
              <a:gd name="connsiteY572" fmla="*/ 1090529 h 3940825"/>
              <a:gd name="connsiteX573" fmla="*/ 1773515 w 8946352"/>
              <a:gd name="connsiteY573" fmla="*/ 1120928 h 3940825"/>
              <a:gd name="connsiteX574" fmla="*/ 1535947 w 8946352"/>
              <a:gd name="connsiteY574" fmla="*/ 1193411 h 3940825"/>
              <a:gd name="connsiteX575" fmla="*/ 1637091 w 8946352"/>
              <a:gd name="connsiteY575" fmla="*/ 1165353 h 3940825"/>
              <a:gd name="connsiteX576" fmla="*/ 1658259 w 8946352"/>
              <a:gd name="connsiteY576" fmla="*/ 1177043 h 3940825"/>
              <a:gd name="connsiteX577" fmla="*/ 1455974 w 8946352"/>
              <a:gd name="connsiteY577" fmla="*/ 1244852 h 3940825"/>
              <a:gd name="connsiteX578" fmla="*/ 1406581 w 8946352"/>
              <a:gd name="connsiteY578" fmla="*/ 1265896 h 3940825"/>
              <a:gd name="connsiteX579" fmla="*/ 1359538 w 8946352"/>
              <a:gd name="connsiteY579" fmla="*/ 1289279 h 3940825"/>
              <a:gd name="connsiteX580" fmla="*/ 1265452 w 8946352"/>
              <a:gd name="connsiteY580" fmla="*/ 1343059 h 3940825"/>
              <a:gd name="connsiteX581" fmla="*/ 1201943 w 8946352"/>
              <a:gd name="connsiteY581" fmla="*/ 1403852 h 3940825"/>
              <a:gd name="connsiteX582" fmla="*/ 1185480 w 8946352"/>
              <a:gd name="connsiteY582" fmla="*/ 1424896 h 3940825"/>
              <a:gd name="connsiteX583" fmla="*/ 1206648 w 8946352"/>
              <a:gd name="connsiteY583" fmla="*/ 1413206 h 3940825"/>
              <a:gd name="connsiteX584" fmla="*/ 1190184 w 8946352"/>
              <a:gd name="connsiteY584" fmla="*/ 1424896 h 3940825"/>
              <a:gd name="connsiteX585" fmla="*/ 1157254 w 8946352"/>
              <a:gd name="connsiteY585" fmla="*/ 1450615 h 3940825"/>
              <a:gd name="connsiteX586" fmla="*/ 1091394 w 8946352"/>
              <a:gd name="connsiteY586" fmla="*/ 1502056 h 3940825"/>
              <a:gd name="connsiteX587" fmla="*/ 1107858 w 8946352"/>
              <a:gd name="connsiteY587" fmla="*/ 1499720 h 3940825"/>
              <a:gd name="connsiteX588" fmla="*/ 816192 w 8946352"/>
              <a:gd name="connsiteY588" fmla="*/ 1890203 h 3940825"/>
              <a:gd name="connsiteX589" fmla="*/ 623317 w 8946352"/>
              <a:gd name="connsiteY589" fmla="*/ 2329787 h 3940825"/>
              <a:gd name="connsiteX590" fmla="*/ 538639 w 8946352"/>
              <a:gd name="connsiteY590" fmla="*/ 2806784 h 3940825"/>
              <a:gd name="connsiteX591" fmla="*/ 555106 w 8946352"/>
              <a:gd name="connsiteY591" fmla="*/ 3040608 h 3940825"/>
              <a:gd name="connsiteX592" fmla="*/ 590387 w 8946352"/>
              <a:gd name="connsiteY592" fmla="*/ 3143490 h 3940825"/>
              <a:gd name="connsiteX593" fmla="*/ 616261 w 8946352"/>
              <a:gd name="connsiteY593" fmla="*/ 3187915 h 3940825"/>
              <a:gd name="connsiteX594" fmla="*/ 649191 w 8946352"/>
              <a:gd name="connsiteY594" fmla="*/ 3230004 h 3940825"/>
              <a:gd name="connsiteX595" fmla="*/ 646838 w 8946352"/>
              <a:gd name="connsiteY595" fmla="*/ 3218314 h 3940825"/>
              <a:gd name="connsiteX596" fmla="*/ 924391 w 8946352"/>
              <a:gd name="connsiteY596" fmla="*/ 3447458 h 3940825"/>
              <a:gd name="connsiteX597" fmla="*/ 969080 w 8946352"/>
              <a:gd name="connsiteY597" fmla="*/ 3461487 h 3940825"/>
              <a:gd name="connsiteX598" fmla="*/ 1011421 w 8946352"/>
              <a:gd name="connsiteY598" fmla="*/ 3468502 h 3940825"/>
              <a:gd name="connsiteX599" fmla="*/ 1133732 w 8946352"/>
              <a:gd name="connsiteY599" fmla="*/ 3489547 h 3940825"/>
              <a:gd name="connsiteX600" fmla="*/ 1234873 w 8946352"/>
              <a:gd name="connsiteY600" fmla="*/ 3524620 h 3940825"/>
              <a:gd name="connsiteX601" fmla="*/ 1439511 w 8946352"/>
              <a:gd name="connsiteY601" fmla="*/ 3576061 h 3940825"/>
              <a:gd name="connsiteX602" fmla="*/ 1413636 w 8946352"/>
              <a:gd name="connsiteY602" fmla="*/ 3550340 h 3940825"/>
              <a:gd name="connsiteX603" fmla="*/ 1975799 w 8946352"/>
              <a:gd name="connsiteY603" fmla="*/ 3625164 h 3940825"/>
              <a:gd name="connsiteX604" fmla="*/ 2575594 w 8946352"/>
              <a:gd name="connsiteY604" fmla="*/ 3669589 h 3940825"/>
              <a:gd name="connsiteX605" fmla="*/ 2147504 w 8946352"/>
              <a:gd name="connsiteY605" fmla="*/ 3664914 h 3940825"/>
              <a:gd name="connsiteX606" fmla="*/ 1827613 w 8946352"/>
              <a:gd name="connsiteY606" fmla="*/ 3643870 h 3940825"/>
              <a:gd name="connsiteX607" fmla="*/ 2218068 w 8946352"/>
              <a:gd name="connsiteY607" fmla="*/ 3678943 h 3940825"/>
              <a:gd name="connsiteX608" fmla="*/ 2632045 w 8946352"/>
              <a:gd name="connsiteY608" fmla="*/ 3699988 h 3940825"/>
              <a:gd name="connsiteX609" fmla="*/ 2450931 w 8946352"/>
              <a:gd name="connsiteY609" fmla="*/ 3681282 h 3940825"/>
              <a:gd name="connsiteX610" fmla="*/ 2829625 w 8946352"/>
              <a:gd name="connsiteY610" fmla="*/ 3695310 h 3940825"/>
              <a:gd name="connsiteX611" fmla="*/ 3102474 w 8946352"/>
              <a:gd name="connsiteY611" fmla="*/ 3697649 h 3940825"/>
              <a:gd name="connsiteX612" fmla="*/ 3812820 w 8946352"/>
              <a:gd name="connsiteY612" fmla="*/ 3749090 h 3940825"/>
              <a:gd name="connsiteX613" fmla="*/ 3692862 w 8946352"/>
              <a:gd name="connsiteY613" fmla="*/ 3718691 h 3940825"/>
              <a:gd name="connsiteX614" fmla="*/ 3949244 w 8946352"/>
              <a:gd name="connsiteY614" fmla="*/ 3721030 h 3940825"/>
              <a:gd name="connsiteX615" fmla="*/ 3951598 w 8946352"/>
              <a:gd name="connsiteY615" fmla="*/ 3739736 h 3940825"/>
              <a:gd name="connsiteX616" fmla="*/ 4045976 w 8946352"/>
              <a:gd name="connsiteY616" fmla="*/ 3738859 h 3940825"/>
              <a:gd name="connsiteX617" fmla="*/ 4077476 w 8946352"/>
              <a:gd name="connsiteY617" fmla="*/ 3733989 h 3940825"/>
              <a:gd name="connsiteX618" fmla="*/ 3993936 w 8946352"/>
              <a:gd name="connsiteY618" fmla="*/ 3718691 h 3940825"/>
              <a:gd name="connsiteX619" fmla="*/ 4068618 w 8946352"/>
              <a:gd name="connsiteY619" fmla="*/ 3725121 h 3940825"/>
              <a:gd name="connsiteX620" fmla="*/ 4080942 w 8946352"/>
              <a:gd name="connsiteY620" fmla="*/ 3733453 h 3940825"/>
              <a:gd name="connsiteX621" fmla="*/ 4085668 w 8946352"/>
              <a:gd name="connsiteY621" fmla="*/ 3732722 h 3940825"/>
              <a:gd name="connsiteX622" fmla="*/ 4391446 w 8946352"/>
              <a:gd name="connsiteY622" fmla="*/ 3744413 h 3940825"/>
              <a:gd name="connsiteX623" fmla="*/ 4746622 w 8946352"/>
              <a:gd name="connsiteY623" fmla="*/ 3744413 h 3940825"/>
              <a:gd name="connsiteX624" fmla="*/ 4768172 w 8946352"/>
              <a:gd name="connsiteY624" fmla="*/ 3734676 h 3940825"/>
              <a:gd name="connsiteX625" fmla="*/ 4750736 w 8946352"/>
              <a:gd name="connsiteY625" fmla="*/ 3731261 h 3940825"/>
              <a:gd name="connsiteX626" fmla="*/ 4791310 w 8946352"/>
              <a:gd name="connsiteY626" fmla="*/ 3725707 h 3940825"/>
              <a:gd name="connsiteX627" fmla="*/ 4774972 w 8946352"/>
              <a:gd name="connsiteY627" fmla="*/ 3732927 h 3940825"/>
              <a:gd name="connsiteX628" fmla="*/ 4800720 w 8946352"/>
              <a:gd name="connsiteY628" fmla="*/ 3735059 h 3940825"/>
              <a:gd name="connsiteX629" fmla="*/ 4821890 w 8946352"/>
              <a:gd name="connsiteY629" fmla="*/ 3737397 h 3940825"/>
              <a:gd name="connsiteX630" fmla="*/ 5068864 w 8946352"/>
              <a:gd name="connsiteY630" fmla="*/ 3695310 h 3940825"/>
              <a:gd name="connsiteX631" fmla="*/ 4826594 w 8946352"/>
              <a:gd name="connsiteY631" fmla="*/ 3709339 h 3940825"/>
              <a:gd name="connsiteX632" fmla="*/ 4887750 w 8946352"/>
              <a:gd name="connsiteY632" fmla="*/ 3692972 h 3940825"/>
              <a:gd name="connsiteX633" fmla="*/ 5191174 w 8946352"/>
              <a:gd name="connsiteY633" fmla="*/ 3674266 h 3940825"/>
              <a:gd name="connsiteX634" fmla="*/ 5170006 w 8946352"/>
              <a:gd name="connsiteY634" fmla="*/ 3685956 h 3940825"/>
              <a:gd name="connsiteX635" fmla="*/ 5308782 w 8946352"/>
              <a:gd name="connsiteY635" fmla="*/ 3678943 h 3940825"/>
              <a:gd name="connsiteX636" fmla="*/ 5282910 w 8946352"/>
              <a:gd name="connsiteY636" fmla="*/ 3674266 h 3940825"/>
              <a:gd name="connsiteX637" fmla="*/ 5765098 w 8946352"/>
              <a:gd name="connsiteY637" fmla="*/ 3625164 h 3940825"/>
              <a:gd name="connsiteX638" fmla="*/ 5809790 w 8946352"/>
              <a:gd name="connsiteY638" fmla="*/ 3639192 h 3940825"/>
              <a:gd name="connsiteX639" fmla="*/ 5995606 w 8946352"/>
              <a:gd name="connsiteY639" fmla="*/ 3597103 h 3940825"/>
              <a:gd name="connsiteX640" fmla="*/ 6141440 w 8946352"/>
              <a:gd name="connsiteY640" fmla="*/ 3594767 h 3940825"/>
              <a:gd name="connsiteX641" fmla="*/ 6296682 w 8946352"/>
              <a:gd name="connsiteY641" fmla="*/ 3583074 h 3940825"/>
              <a:gd name="connsiteX642" fmla="*/ 6341374 w 8946352"/>
              <a:gd name="connsiteY642" fmla="*/ 3557355 h 3940825"/>
              <a:gd name="connsiteX643" fmla="*/ 6698898 w 8946352"/>
              <a:gd name="connsiteY643" fmla="*/ 3489547 h 3940825"/>
              <a:gd name="connsiteX644" fmla="*/ 6785926 w 8946352"/>
              <a:gd name="connsiteY644" fmla="*/ 3473179 h 3940825"/>
              <a:gd name="connsiteX645" fmla="*/ 6861194 w 8946352"/>
              <a:gd name="connsiteY645" fmla="*/ 3454473 h 3940825"/>
              <a:gd name="connsiteX646" fmla="*/ 6918822 w 8946352"/>
              <a:gd name="connsiteY646" fmla="*/ 3438398 h 3940825"/>
              <a:gd name="connsiteX647" fmla="*/ 6946266 w 8946352"/>
              <a:gd name="connsiteY647" fmla="*/ 3427618 h 3940825"/>
              <a:gd name="connsiteX648" fmla="*/ 6927054 w 8946352"/>
              <a:gd name="connsiteY648" fmla="*/ 3431091 h 3940825"/>
              <a:gd name="connsiteX649" fmla="*/ 6962338 w 8946352"/>
              <a:gd name="connsiteY649" fmla="*/ 3412384 h 3940825"/>
              <a:gd name="connsiteX650" fmla="*/ 6954216 w 8946352"/>
              <a:gd name="connsiteY650" fmla="*/ 3424495 h 3940825"/>
              <a:gd name="connsiteX651" fmla="*/ 6955280 w 8946352"/>
              <a:gd name="connsiteY651" fmla="*/ 3424077 h 3940825"/>
              <a:gd name="connsiteX652" fmla="*/ 7084650 w 8946352"/>
              <a:gd name="connsiteY652" fmla="*/ 3396017 h 3940825"/>
              <a:gd name="connsiteX653" fmla="*/ 7211666 w 8946352"/>
              <a:gd name="connsiteY653" fmla="*/ 3358605 h 3940825"/>
              <a:gd name="connsiteX654" fmla="*/ 7333976 w 8946352"/>
              <a:gd name="connsiteY654" fmla="*/ 3321195 h 3940825"/>
              <a:gd name="connsiteX655" fmla="*/ 7446878 w 8946352"/>
              <a:gd name="connsiteY655" fmla="*/ 3286122 h 3940825"/>
              <a:gd name="connsiteX656" fmla="*/ 7451584 w 8946352"/>
              <a:gd name="connsiteY656" fmla="*/ 3267416 h 3940825"/>
              <a:gd name="connsiteX657" fmla="*/ 7682094 w 8946352"/>
              <a:gd name="connsiteY657" fmla="*/ 3192592 h 3940825"/>
              <a:gd name="connsiteX658" fmla="*/ 7656218 w 8946352"/>
              <a:gd name="connsiteY658" fmla="*/ 3194930 h 3940825"/>
              <a:gd name="connsiteX659" fmla="*/ 8023152 w 8946352"/>
              <a:gd name="connsiteY659" fmla="*/ 3049959 h 3940825"/>
              <a:gd name="connsiteX660" fmla="*/ 8331284 w 8946352"/>
              <a:gd name="connsiteY660" fmla="*/ 2869918 h 3940825"/>
              <a:gd name="connsiteX661" fmla="*/ 8194860 w 8946352"/>
              <a:gd name="connsiteY661" fmla="*/ 2935387 h 3940825"/>
              <a:gd name="connsiteX662" fmla="*/ 8514750 w 8946352"/>
              <a:gd name="connsiteY662" fmla="*/ 2687535 h 3940825"/>
              <a:gd name="connsiteX663" fmla="*/ 8766430 w 8946352"/>
              <a:gd name="connsiteY663" fmla="*/ 2283023 h 3940825"/>
              <a:gd name="connsiteX664" fmla="*/ 8752316 w 8946352"/>
              <a:gd name="connsiteY664" fmla="*/ 2304068 h 3940825"/>
              <a:gd name="connsiteX665" fmla="*/ 8801712 w 8946352"/>
              <a:gd name="connsiteY665" fmla="*/ 2135716 h 3940825"/>
              <a:gd name="connsiteX666" fmla="*/ 8782894 w 8946352"/>
              <a:gd name="connsiteY666" fmla="*/ 2147407 h 3940825"/>
              <a:gd name="connsiteX667" fmla="*/ 8785246 w 8946352"/>
              <a:gd name="connsiteY667" fmla="*/ 2035171 h 3940825"/>
              <a:gd name="connsiteX668" fmla="*/ 8771134 w 8946352"/>
              <a:gd name="connsiteY668" fmla="*/ 1922938 h 3940825"/>
              <a:gd name="connsiteX669" fmla="*/ 8681752 w 8946352"/>
              <a:gd name="connsiteY669" fmla="*/ 1733541 h 3940825"/>
              <a:gd name="connsiteX670" fmla="*/ 8528864 w 8946352"/>
              <a:gd name="connsiteY670" fmla="*/ 1600263 h 3940825"/>
              <a:gd name="connsiteX671" fmla="*/ 8411258 w 8946352"/>
              <a:gd name="connsiteY671" fmla="*/ 1516088 h 3940825"/>
              <a:gd name="connsiteX672" fmla="*/ 8415962 w 8946352"/>
              <a:gd name="connsiteY672" fmla="*/ 1551161 h 3940825"/>
              <a:gd name="connsiteX673" fmla="*/ 7404540 w 8946352"/>
              <a:gd name="connsiteY673" fmla="*/ 1041427 h 3940825"/>
              <a:gd name="connsiteX674" fmla="*/ 7409246 w 8946352"/>
              <a:gd name="connsiteY674" fmla="*/ 1041427 h 3940825"/>
              <a:gd name="connsiteX675" fmla="*/ 7268116 w 8946352"/>
              <a:gd name="connsiteY675" fmla="*/ 975957 h 3940825"/>
              <a:gd name="connsiteX676" fmla="*/ 7256354 w 8946352"/>
              <a:gd name="connsiteY676" fmla="*/ 973618 h 3940825"/>
              <a:gd name="connsiteX677" fmla="*/ 7355144 w 8946352"/>
              <a:gd name="connsiteY677" fmla="*/ 1018046 h 3940825"/>
              <a:gd name="connsiteX678" fmla="*/ 7157564 w 8946352"/>
              <a:gd name="connsiteY678" fmla="*/ 933868 h 3940825"/>
              <a:gd name="connsiteX679" fmla="*/ 6983506 w 8946352"/>
              <a:gd name="connsiteY679" fmla="*/ 856708 h 3940825"/>
              <a:gd name="connsiteX680" fmla="*/ 6835322 w 8946352"/>
              <a:gd name="connsiteY680" fmla="*/ 830986 h 3940825"/>
              <a:gd name="connsiteX681" fmla="*/ 6607164 w 8946352"/>
              <a:gd name="connsiteY681" fmla="*/ 753826 h 3940825"/>
              <a:gd name="connsiteX682" fmla="*/ 6414288 w 8946352"/>
              <a:gd name="connsiteY682" fmla="*/ 695369 h 3940825"/>
              <a:gd name="connsiteX683" fmla="*/ 6249638 w 8946352"/>
              <a:gd name="connsiteY683" fmla="*/ 639254 h 3940825"/>
              <a:gd name="connsiteX684" fmla="*/ 6261400 w 8946352"/>
              <a:gd name="connsiteY684" fmla="*/ 653283 h 3940825"/>
              <a:gd name="connsiteX685" fmla="*/ 5478136 w 8946352"/>
              <a:gd name="connsiteY685" fmla="*/ 438165 h 3940825"/>
              <a:gd name="connsiteX686" fmla="*/ 4612548 w 8946352"/>
              <a:gd name="connsiteY686" fmla="*/ 274490 h 3940825"/>
              <a:gd name="connsiteX687" fmla="*/ 4313828 w 8946352"/>
              <a:gd name="connsiteY687" fmla="*/ 199666 h 3940825"/>
              <a:gd name="connsiteX688" fmla="*/ 4064500 w 8946352"/>
              <a:gd name="connsiteY688" fmla="*/ 162254 h 3940825"/>
              <a:gd name="connsiteX689" fmla="*/ 3822228 w 8946352"/>
              <a:gd name="connsiteY689" fmla="*/ 124845 h 3940825"/>
              <a:gd name="connsiteX690" fmla="*/ 4064500 w 8946352"/>
              <a:gd name="connsiteY690" fmla="*/ 180960 h 3940825"/>
              <a:gd name="connsiteX691" fmla="*/ 3732846 w 8946352"/>
              <a:gd name="connsiteY691" fmla="*/ 155241 h 3940825"/>
              <a:gd name="connsiteX692" fmla="*/ 3796356 w 8946352"/>
              <a:gd name="connsiteY692" fmla="*/ 169270 h 3940825"/>
              <a:gd name="connsiteX693" fmla="*/ 3579960 w 8946352"/>
              <a:gd name="connsiteY693" fmla="*/ 127181 h 3940825"/>
              <a:gd name="connsiteX694" fmla="*/ 3568198 w 8946352"/>
              <a:gd name="connsiteY694" fmla="*/ 141212 h 3940825"/>
              <a:gd name="connsiteX695" fmla="*/ 3412956 w 8946352"/>
              <a:gd name="connsiteY695" fmla="*/ 106139 h 3940825"/>
              <a:gd name="connsiteX696" fmla="*/ 2674384 w 8946352"/>
              <a:gd name="connsiteY696" fmla="*/ 85094 h 3940825"/>
              <a:gd name="connsiteX697" fmla="*/ 1989912 w 8946352"/>
              <a:gd name="connsiteY697" fmla="*/ 150564 h 3940825"/>
              <a:gd name="connsiteX698" fmla="*/ 2029897 w 8946352"/>
              <a:gd name="connsiteY698" fmla="*/ 129520 h 3940825"/>
              <a:gd name="connsiteX699" fmla="*/ 1869951 w 8946352"/>
              <a:gd name="connsiteY699" fmla="*/ 152903 h 3940825"/>
              <a:gd name="connsiteX700" fmla="*/ 1787628 w 8946352"/>
              <a:gd name="connsiteY700" fmla="*/ 166932 h 3940825"/>
              <a:gd name="connsiteX701" fmla="*/ 1702950 w 8946352"/>
              <a:gd name="connsiteY701" fmla="*/ 183299 h 3940825"/>
              <a:gd name="connsiteX702" fmla="*/ 1366593 w 8946352"/>
              <a:gd name="connsiteY702" fmla="*/ 286181 h 3940825"/>
              <a:gd name="connsiteX703" fmla="*/ 1430102 w 8946352"/>
              <a:gd name="connsiteY703" fmla="*/ 272152 h 3940825"/>
              <a:gd name="connsiteX704" fmla="*/ 1368946 w 8946352"/>
              <a:gd name="connsiteY704" fmla="*/ 295535 h 3940825"/>
              <a:gd name="connsiteX705" fmla="*/ 1314846 w 8946352"/>
              <a:gd name="connsiteY705" fmla="*/ 318916 h 3940825"/>
              <a:gd name="connsiteX706" fmla="*/ 1223114 w 8946352"/>
              <a:gd name="connsiteY706" fmla="*/ 356328 h 3940825"/>
              <a:gd name="connsiteX707" fmla="*/ 1145492 w 8946352"/>
              <a:gd name="connsiteY707" fmla="*/ 386724 h 3940825"/>
              <a:gd name="connsiteX708" fmla="*/ 1072577 w 8946352"/>
              <a:gd name="connsiteY708" fmla="*/ 417123 h 3940825"/>
              <a:gd name="connsiteX709" fmla="*/ 684472 w 8946352"/>
              <a:gd name="connsiteY709" fmla="*/ 627561 h 3940825"/>
              <a:gd name="connsiteX710" fmla="*/ 858531 w 8946352"/>
              <a:gd name="connsiteY710" fmla="*/ 515328 h 3940825"/>
              <a:gd name="connsiteX711" fmla="*/ 903223 w 8946352"/>
              <a:gd name="connsiteY711" fmla="*/ 487267 h 3940825"/>
              <a:gd name="connsiteX712" fmla="*/ 940857 w 8946352"/>
              <a:gd name="connsiteY712" fmla="*/ 463887 h 3940825"/>
              <a:gd name="connsiteX713" fmla="*/ 980842 w 8946352"/>
              <a:gd name="connsiteY713" fmla="*/ 431152 h 3940825"/>
              <a:gd name="connsiteX714" fmla="*/ 924391 w 8946352"/>
              <a:gd name="connsiteY714" fmla="*/ 454532 h 3940825"/>
              <a:gd name="connsiteX715" fmla="*/ 911278 w 8946352"/>
              <a:gd name="connsiteY715" fmla="*/ 461050 h 3940825"/>
              <a:gd name="connsiteX716" fmla="*/ 929832 w 8946352"/>
              <a:gd name="connsiteY716" fmla="*/ 450843 h 3940825"/>
              <a:gd name="connsiteX717" fmla="*/ 1020830 w 8946352"/>
              <a:gd name="connsiteY717" fmla="*/ 405430 h 3940825"/>
              <a:gd name="connsiteX718" fmla="*/ 966729 w 8946352"/>
              <a:gd name="connsiteY718" fmla="*/ 421798 h 3940825"/>
              <a:gd name="connsiteX719" fmla="*/ 1364242 w 8946352"/>
              <a:gd name="connsiteY719" fmla="*/ 258123 h 3940825"/>
              <a:gd name="connsiteX720" fmla="*/ 1256044 w 8946352"/>
              <a:gd name="connsiteY720" fmla="*/ 300210 h 3940825"/>
              <a:gd name="connsiteX721" fmla="*/ 1150196 w 8946352"/>
              <a:gd name="connsiteY721" fmla="*/ 346976 h 3940825"/>
              <a:gd name="connsiteX722" fmla="*/ 1246635 w 8946352"/>
              <a:gd name="connsiteY722" fmla="*/ 314241 h 3940825"/>
              <a:gd name="connsiteX723" fmla="*/ 1376002 w 8946352"/>
              <a:gd name="connsiteY723" fmla="*/ 265136 h 3940825"/>
              <a:gd name="connsiteX724" fmla="*/ 1505371 w 8946352"/>
              <a:gd name="connsiteY724" fmla="*/ 218372 h 3940825"/>
              <a:gd name="connsiteX725" fmla="*/ 1601807 w 8946352"/>
              <a:gd name="connsiteY725" fmla="*/ 192653 h 3940825"/>
              <a:gd name="connsiteX726" fmla="*/ 1587694 w 8946352"/>
              <a:gd name="connsiteY726" fmla="*/ 162254 h 3940825"/>
              <a:gd name="connsiteX727" fmla="*/ 1785274 w 8946352"/>
              <a:gd name="connsiteY727" fmla="*/ 115491 h 3940825"/>
              <a:gd name="connsiteX728" fmla="*/ 1884064 w 8946352"/>
              <a:gd name="connsiteY728" fmla="*/ 106139 h 3940825"/>
              <a:gd name="connsiteX729" fmla="*/ 1978150 w 8946352"/>
              <a:gd name="connsiteY729" fmla="*/ 103800 h 3940825"/>
              <a:gd name="connsiteX730" fmla="*/ 2055772 w 8946352"/>
              <a:gd name="connsiteY730" fmla="*/ 99123 h 3940825"/>
              <a:gd name="connsiteX731" fmla="*/ 2107519 w 8946352"/>
              <a:gd name="connsiteY731" fmla="*/ 94446 h 3940825"/>
              <a:gd name="connsiteX732" fmla="*/ 2168674 w 8946352"/>
              <a:gd name="connsiteY732" fmla="*/ 89771 h 3940825"/>
              <a:gd name="connsiteX733" fmla="*/ 2107519 w 8946352"/>
              <a:gd name="connsiteY733" fmla="*/ 103800 h 3940825"/>
              <a:gd name="connsiteX734" fmla="*/ 2479157 w 8946352"/>
              <a:gd name="connsiteY734" fmla="*/ 78079 h 3940825"/>
              <a:gd name="connsiteX735" fmla="*/ 2283928 w 8946352"/>
              <a:gd name="connsiteY735" fmla="*/ 73404 h 3940825"/>
              <a:gd name="connsiteX736" fmla="*/ 2620286 w 8946352"/>
              <a:gd name="connsiteY736" fmla="*/ 64050 h 3940825"/>
              <a:gd name="connsiteX737" fmla="*/ 2512087 w 8946352"/>
              <a:gd name="connsiteY737" fmla="*/ 57034 h 3940825"/>
              <a:gd name="connsiteX738" fmla="*/ 2361550 w 8946352"/>
              <a:gd name="connsiteY738" fmla="*/ 57034 h 3940825"/>
              <a:gd name="connsiteX739" fmla="*/ 2039306 w 8946352"/>
              <a:gd name="connsiteY739" fmla="*/ 87433 h 3940825"/>
              <a:gd name="connsiteX740" fmla="*/ 2032250 w 8946352"/>
              <a:gd name="connsiteY740" fmla="*/ 68727 h 3940825"/>
              <a:gd name="connsiteX741" fmla="*/ 2691474 w 8946352"/>
              <a:gd name="connsiteY741" fmla="*/ 32886 h 3940825"/>
              <a:gd name="connsiteX742" fmla="*/ 2585004 w 8946352"/>
              <a:gd name="connsiteY742" fmla="*/ 21962 h 3940825"/>
              <a:gd name="connsiteX743" fmla="*/ 2601468 w 8946352"/>
              <a:gd name="connsiteY743" fmla="*/ 21962 h 3940825"/>
              <a:gd name="connsiteX744" fmla="*/ 2561483 w 8946352"/>
              <a:gd name="connsiteY744" fmla="*/ 24300 h 3940825"/>
              <a:gd name="connsiteX745" fmla="*/ 2585004 w 8946352"/>
              <a:gd name="connsiteY745" fmla="*/ 21962 h 3940825"/>
              <a:gd name="connsiteX746" fmla="*/ 2530280 w 8946352"/>
              <a:gd name="connsiteY746" fmla="*/ 3 h 3940825"/>
              <a:gd name="connsiteX747" fmla="*/ 2660273 w 8946352"/>
              <a:gd name="connsiteY747" fmla="*/ 5593 h 3940825"/>
              <a:gd name="connsiteX748" fmla="*/ 2791991 w 8946352"/>
              <a:gd name="connsiteY748" fmla="*/ 24298 h 3940825"/>
              <a:gd name="connsiteX749" fmla="*/ 2646161 w 8946352"/>
              <a:gd name="connsiteY749" fmla="*/ 19621 h 3940825"/>
              <a:gd name="connsiteX750" fmla="*/ 2601469 w 8946352"/>
              <a:gd name="connsiteY750" fmla="*/ 21960 h 3940825"/>
              <a:gd name="connsiteX751" fmla="*/ 2643807 w 8946352"/>
              <a:gd name="connsiteY751" fmla="*/ 7931 h 3940825"/>
              <a:gd name="connsiteX752" fmla="*/ 2460340 w 8946352"/>
              <a:gd name="connsiteY752" fmla="*/ 915 h 3940825"/>
              <a:gd name="connsiteX753" fmla="*/ 2530280 w 8946352"/>
              <a:gd name="connsiteY753" fmla="*/ 3 h 394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Lst>
            <a:rect l="l" t="t" r="r" b="b"/>
            <a:pathLst>
              <a:path w="8946352" h="3940825">
                <a:moveTo>
                  <a:pt x="4765438" y="3894058"/>
                </a:moveTo>
                <a:cubicBezTo>
                  <a:pt x="4763086" y="3896397"/>
                  <a:pt x="4753680" y="3898735"/>
                  <a:pt x="4723100" y="3903410"/>
                </a:cubicBezTo>
                <a:cubicBezTo>
                  <a:pt x="4725454" y="3898735"/>
                  <a:pt x="4741918" y="3896397"/>
                  <a:pt x="4765438" y="3894058"/>
                </a:cubicBezTo>
                <a:close/>
                <a:moveTo>
                  <a:pt x="3939836" y="3873014"/>
                </a:moveTo>
                <a:cubicBezTo>
                  <a:pt x="3892792" y="3873014"/>
                  <a:pt x="3845750" y="3875352"/>
                  <a:pt x="3798706" y="3875352"/>
                </a:cubicBezTo>
                <a:cubicBezTo>
                  <a:pt x="3826932" y="3880029"/>
                  <a:pt x="3852808" y="3884707"/>
                  <a:pt x="3878680" y="3887045"/>
                </a:cubicBezTo>
                <a:close/>
                <a:moveTo>
                  <a:pt x="2511015" y="3834251"/>
                </a:moveTo>
                <a:lnTo>
                  <a:pt x="2523846" y="3835604"/>
                </a:lnTo>
                <a:lnTo>
                  <a:pt x="2520076" y="3836228"/>
                </a:lnTo>
                <a:lnTo>
                  <a:pt x="2516791" y="3835092"/>
                </a:lnTo>
                <a:close/>
                <a:moveTo>
                  <a:pt x="3742256" y="3830927"/>
                </a:moveTo>
                <a:cubicBezTo>
                  <a:pt x="3692862" y="3844956"/>
                  <a:pt x="3754018" y="3851972"/>
                  <a:pt x="3848104" y="3854308"/>
                </a:cubicBezTo>
                <a:cubicBezTo>
                  <a:pt x="3942190" y="3856646"/>
                  <a:pt x="4066852" y="3854308"/>
                  <a:pt x="4144474" y="3849633"/>
                </a:cubicBezTo>
                <a:cubicBezTo>
                  <a:pt x="4078614" y="3842617"/>
                  <a:pt x="3784594" y="3858985"/>
                  <a:pt x="3742256" y="3830927"/>
                </a:cubicBezTo>
                <a:close/>
                <a:moveTo>
                  <a:pt x="4302434" y="3820076"/>
                </a:moveTo>
                <a:cubicBezTo>
                  <a:pt x="4289130" y="3820405"/>
                  <a:pt x="4272666" y="3820989"/>
                  <a:pt x="4252672" y="3821573"/>
                </a:cubicBezTo>
                <a:cubicBezTo>
                  <a:pt x="4231502" y="3821573"/>
                  <a:pt x="4210334" y="3819237"/>
                  <a:pt x="4177402" y="3821573"/>
                </a:cubicBezTo>
                <a:cubicBezTo>
                  <a:pt x="4205628" y="3821573"/>
                  <a:pt x="4231502" y="3821573"/>
                  <a:pt x="4250318" y="3821573"/>
                </a:cubicBezTo>
                <a:cubicBezTo>
                  <a:pt x="4342054" y="3823911"/>
                  <a:pt x="4332644" y="3844956"/>
                  <a:pt x="4487886" y="3830927"/>
                </a:cubicBezTo>
                <a:cubicBezTo>
                  <a:pt x="4450252" y="3828589"/>
                  <a:pt x="4386742" y="3835604"/>
                  <a:pt x="4346758" y="3830927"/>
                </a:cubicBezTo>
                <a:cubicBezTo>
                  <a:pt x="4353814" y="3820405"/>
                  <a:pt x="4342348" y="3819090"/>
                  <a:pt x="4302434" y="3820076"/>
                </a:cubicBezTo>
                <a:close/>
                <a:moveTo>
                  <a:pt x="1670020" y="3764286"/>
                </a:moveTo>
                <a:cubicBezTo>
                  <a:pt x="1696481" y="3765455"/>
                  <a:pt x="1734703" y="3768963"/>
                  <a:pt x="1775865" y="3772470"/>
                </a:cubicBezTo>
                <a:cubicBezTo>
                  <a:pt x="1860542" y="3781822"/>
                  <a:pt x="1961686" y="3791176"/>
                  <a:pt x="2006375" y="3793515"/>
                </a:cubicBezTo>
                <a:cubicBezTo>
                  <a:pt x="1942868" y="3814557"/>
                  <a:pt x="1761752" y="3760780"/>
                  <a:pt x="1634737" y="3770132"/>
                </a:cubicBezTo>
                <a:cubicBezTo>
                  <a:pt x="1628857" y="3764287"/>
                  <a:pt x="1643558" y="3763117"/>
                  <a:pt x="1670020" y="3764286"/>
                </a:cubicBezTo>
                <a:close/>
                <a:moveTo>
                  <a:pt x="3932780" y="3744413"/>
                </a:moveTo>
                <a:cubicBezTo>
                  <a:pt x="3944540" y="3758442"/>
                  <a:pt x="3986878" y="3749090"/>
                  <a:pt x="4043330" y="3746751"/>
                </a:cubicBezTo>
                <a:close/>
                <a:moveTo>
                  <a:pt x="3445886" y="3742074"/>
                </a:moveTo>
                <a:cubicBezTo>
                  <a:pt x="3368266" y="3742074"/>
                  <a:pt x="3474112" y="3756103"/>
                  <a:pt x="3499986" y="3765457"/>
                </a:cubicBezTo>
                <a:cubicBezTo>
                  <a:pt x="3462352" y="3765457"/>
                  <a:pt x="3436478" y="3763119"/>
                  <a:pt x="3384730" y="3758442"/>
                </a:cubicBezTo>
                <a:cubicBezTo>
                  <a:pt x="3415310" y="3786499"/>
                  <a:pt x="3525858" y="3753765"/>
                  <a:pt x="3681100" y="3772471"/>
                </a:cubicBezTo>
                <a:cubicBezTo>
                  <a:pt x="3678750" y="3758442"/>
                  <a:pt x="3499986" y="3753765"/>
                  <a:pt x="3445886" y="3742074"/>
                </a:cubicBezTo>
                <a:close/>
                <a:moveTo>
                  <a:pt x="1888768" y="3699988"/>
                </a:moveTo>
                <a:cubicBezTo>
                  <a:pt x="1989912" y="3716355"/>
                  <a:pt x="2133391" y="3758442"/>
                  <a:pt x="2335675" y="3753765"/>
                </a:cubicBezTo>
                <a:lnTo>
                  <a:pt x="2182787" y="3735059"/>
                </a:lnTo>
                <a:lnTo>
                  <a:pt x="2220422" y="3737397"/>
                </a:lnTo>
                <a:lnTo>
                  <a:pt x="2182787" y="3723368"/>
                </a:lnTo>
                <a:cubicBezTo>
                  <a:pt x="2222772" y="3758442"/>
                  <a:pt x="1978150" y="3711678"/>
                  <a:pt x="1888768" y="3699988"/>
                </a:cubicBezTo>
                <a:close/>
                <a:moveTo>
                  <a:pt x="7112876" y="3501237"/>
                </a:moveTo>
                <a:cubicBezTo>
                  <a:pt x="7068186" y="3512927"/>
                  <a:pt x="7035256" y="3519943"/>
                  <a:pt x="7009382" y="3526956"/>
                </a:cubicBezTo>
                <a:cubicBezTo>
                  <a:pt x="7039960" y="3517604"/>
                  <a:pt x="7065832" y="3510589"/>
                  <a:pt x="7112876" y="3501237"/>
                </a:cubicBezTo>
                <a:close/>
                <a:moveTo>
                  <a:pt x="7639166" y="3379065"/>
                </a:moveTo>
                <a:cubicBezTo>
                  <a:pt x="7645048" y="3379650"/>
                  <a:pt x="7646812" y="3381988"/>
                  <a:pt x="7642106" y="3386666"/>
                </a:cubicBezTo>
                <a:lnTo>
                  <a:pt x="7611530" y="3381988"/>
                </a:lnTo>
                <a:cubicBezTo>
                  <a:pt x="7623290" y="3379650"/>
                  <a:pt x="7633286" y="3378480"/>
                  <a:pt x="7639166" y="3379065"/>
                </a:cubicBezTo>
                <a:close/>
                <a:moveTo>
                  <a:pt x="583331" y="3197269"/>
                </a:moveTo>
                <a:cubicBezTo>
                  <a:pt x="588036" y="3215975"/>
                  <a:pt x="595091" y="3234681"/>
                  <a:pt x="604499" y="3248710"/>
                </a:cubicBezTo>
                <a:cubicBezTo>
                  <a:pt x="609204" y="3255723"/>
                  <a:pt x="613908" y="3262739"/>
                  <a:pt x="618612" y="3269752"/>
                </a:cubicBezTo>
                <a:cubicBezTo>
                  <a:pt x="623317" y="3276768"/>
                  <a:pt x="630374" y="3281445"/>
                  <a:pt x="635078" y="3288458"/>
                </a:cubicBezTo>
                <a:cubicBezTo>
                  <a:pt x="658600" y="3311841"/>
                  <a:pt x="686826" y="3335224"/>
                  <a:pt x="726811" y="3370298"/>
                </a:cubicBezTo>
                <a:cubicBezTo>
                  <a:pt x="715051" y="3358605"/>
                  <a:pt x="705643" y="3346915"/>
                  <a:pt x="696234" y="3335224"/>
                </a:cubicBezTo>
                <a:cubicBezTo>
                  <a:pt x="691530" y="3330547"/>
                  <a:pt x="684472" y="3323531"/>
                  <a:pt x="679768" y="3316518"/>
                </a:cubicBezTo>
                <a:cubicBezTo>
                  <a:pt x="675064" y="3309503"/>
                  <a:pt x="668008" y="3302489"/>
                  <a:pt x="663304" y="3295474"/>
                </a:cubicBezTo>
                <a:cubicBezTo>
                  <a:pt x="642134" y="3267416"/>
                  <a:pt x="616261" y="3237017"/>
                  <a:pt x="583331" y="3197269"/>
                </a:cubicBezTo>
                <a:close/>
                <a:moveTo>
                  <a:pt x="7653866" y="3197266"/>
                </a:moveTo>
                <a:cubicBezTo>
                  <a:pt x="7618586" y="3208956"/>
                  <a:pt x="7583304" y="3220649"/>
                  <a:pt x="7543318" y="3232340"/>
                </a:cubicBezTo>
                <a:cubicBezTo>
                  <a:pt x="7590360" y="3213634"/>
                  <a:pt x="7627994" y="3201943"/>
                  <a:pt x="7653866" y="3197266"/>
                </a:cubicBezTo>
                <a:close/>
                <a:moveTo>
                  <a:pt x="8425370" y="2965784"/>
                </a:moveTo>
                <a:cubicBezTo>
                  <a:pt x="8394794" y="2991503"/>
                  <a:pt x="8373622" y="3005535"/>
                  <a:pt x="8357158" y="3010209"/>
                </a:cubicBezTo>
                <a:cubicBezTo>
                  <a:pt x="8359510" y="3007873"/>
                  <a:pt x="8359510" y="3005535"/>
                  <a:pt x="8361864" y="3005535"/>
                </a:cubicBezTo>
                <a:cubicBezTo>
                  <a:pt x="8383032" y="2993842"/>
                  <a:pt x="8404202" y="2979813"/>
                  <a:pt x="8425370" y="2965784"/>
                </a:cubicBezTo>
                <a:close/>
                <a:moveTo>
                  <a:pt x="508063" y="2942403"/>
                </a:moveTo>
                <a:cubicBezTo>
                  <a:pt x="503356" y="2949416"/>
                  <a:pt x="503356" y="2993844"/>
                  <a:pt x="508063" y="3028917"/>
                </a:cubicBezTo>
                <a:cubicBezTo>
                  <a:pt x="510414" y="3063991"/>
                  <a:pt x="515118" y="3089710"/>
                  <a:pt x="503356" y="3063991"/>
                </a:cubicBezTo>
                <a:cubicBezTo>
                  <a:pt x="496301" y="3040608"/>
                  <a:pt x="491597" y="3017225"/>
                  <a:pt x="489246" y="2993844"/>
                </a:cubicBezTo>
                <a:cubicBezTo>
                  <a:pt x="496301" y="3047621"/>
                  <a:pt x="493950" y="3061652"/>
                  <a:pt x="493950" y="3085033"/>
                </a:cubicBezTo>
                <a:cubicBezTo>
                  <a:pt x="493950" y="3090879"/>
                  <a:pt x="493950" y="3096725"/>
                  <a:pt x="494538" y="3103448"/>
                </a:cubicBezTo>
                <a:lnTo>
                  <a:pt x="496853" y="3116760"/>
                </a:lnTo>
                <a:lnTo>
                  <a:pt x="496301" y="3115432"/>
                </a:lnTo>
                <a:lnTo>
                  <a:pt x="496860" y="3116802"/>
                </a:lnTo>
                <a:lnTo>
                  <a:pt x="498654" y="3127122"/>
                </a:lnTo>
                <a:cubicBezTo>
                  <a:pt x="503356" y="3145828"/>
                  <a:pt x="512767" y="3169209"/>
                  <a:pt x="531584" y="3201944"/>
                </a:cubicBezTo>
                <a:lnTo>
                  <a:pt x="496860" y="3116802"/>
                </a:lnTo>
                <a:lnTo>
                  <a:pt x="496853" y="3116760"/>
                </a:lnTo>
                <a:lnTo>
                  <a:pt x="502981" y="3131520"/>
                </a:lnTo>
                <a:cubicBezTo>
                  <a:pt x="515780" y="3160002"/>
                  <a:pt x="510120" y="3128292"/>
                  <a:pt x="508063" y="3103739"/>
                </a:cubicBezTo>
                <a:cubicBezTo>
                  <a:pt x="508063" y="3089710"/>
                  <a:pt x="508063" y="3075681"/>
                  <a:pt x="510414" y="3078020"/>
                </a:cubicBezTo>
                <a:cubicBezTo>
                  <a:pt x="512767" y="3078020"/>
                  <a:pt x="519822" y="3094387"/>
                  <a:pt x="533935" y="3134135"/>
                </a:cubicBezTo>
                <a:cubicBezTo>
                  <a:pt x="548048" y="3164534"/>
                  <a:pt x="538639" y="3138812"/>
                  <a:pt x="531584" y="3096726"/>
                </a:cubicBezTo>
                <a:cubicBezTo>
                  <a:pt x="519822" y="3049959"/>
                  <a:pt x="512767" y="2984490"/>
                  <a:pt x="508063" y="2942403"/>
                </a:cubicBezTo>
                <a:close/>
                <a:moveTo>
                  <a:pt x="8625300" y="2582317"/>
                </a:moveTo>
                <a:cubicBezTo>
                  <a:pt x="8604132" y="2608036"/>
                  <a:pt x="8590020" y="2631419"/>
                  <a:pt x="8578258" y="2647787"/>
                </a:cubicBezTo>
                <a:cubicBezTo>
                  <a:pt x="8528864" y="2713256"/>
                  <a:pt x="8472412" y="2771713"/>
                  <a:pt x="8408904" y="2827828"/>
                </a:cubicBezTo>
                <a:cubicBezTo>
                  <a:pt x="8470060" y="2795094"/>
                  <a:pt x="8498286" y="2767036"/>
                  <a:pt x="8517102" y="2741314"/>
                </a:cubicBezTo>
                <a:cubicBezTo>
                  <a:pt x="8538272" y="2713256"/>
                  <a:pt x="8552386" y="2687535"/>
                  <a:pt x="8578258" y="2647787"/>
                </a:cubicBezTo>
                <a:cubicBezTo>
                  <a:pt x="8594724" y="2626742"/>
                  <a:pt x="8611188" y="2603359"/>
                  <a:pt x="8625300" y="2582317"/>
                </a:cubicBezTo>
                <a:close/>
                <a:moveTo>
                  <a:pt x="8787600" y="2383566"/>
                </a:moveTo>
                <a:cubicBezTo>
                  <a:pt x="8773486" y="2416301"/>
                  <a:pt x="8773486" y="2430330"/>
                  <a:pt x="8766430" y="2449036"/>
                </a:cubicBezTo>
                <a:cubicBezTo>
                  <a:pt x="8759374" y="2467742"/>
                  <a:pt x="8749966" y="2495802"/>
                  <a:pt x="8707626" y="2551918"/>
                </a:cubicBezTo>
                <a:cubicBezTo>
                  <a:pt x="8707626" y="2537889"/>
                  <a:pt x="8695866" y="2540228"/>
                  <a:pt x="8669992" y="2565949"/>
                </a:cubicBezTo>
                <a:cubicBezTo>
                  <a:pt x="8641766" y="2591669"/>
                  <a:pt x="8604132" y="2640771"/>
                  <a:pt x="8540624" y="2715595"/>
                </a:cubicBezTo>
                <a:cubicBezTo>
                  <a:pt x="8599428" y="2666493"/>
                  <a:pt x="8632358" y="2638432"/>
                  <a:pt x="8665288" y="2603359"/>
                </a:cubicBezTo>
                <a:cubicBezTo>
                  <a:pt x="8674698" y="2594007"/>
                  <a:pt x="8681752" y="2584653"/>
                  <a:pt x="8691160" y="2575301"/>
                </a:cubicBezTo>
                <a:cubicBezTo>
                  <a:pt x="8700570" y="2565949"/>
                  <a:pt x="8709978" y="2554257"/>
                  <a:pt x="8719386" y="2540228"/>
                </a:cubicBezTo>
                <a:cubicBezTo>
                  <a:pt x="8740558" y="2514506"/>
                  <a:pt x="8761726" y="2481771"/>
                  <a:pt x="8785246" y="2435007"/>
                </a:cubicBezTo>
                <a:cubicBezTo>
                  <a:pt x="8785246" y="2416301"/>
                  <a:pt x="8787600" y="2399934"/>
                  <a:pt x="8787600" y="2383566"/>
                </a:cubicBezTo>
                <a:close/>
                <a:moveTo>
                  <a:pt x="8894064" y="2363875"/>
                </a:moveTo>
                <a:lnTo>
                  <a:pt x="8886684" y="2387365"/>
                </a:lnTo>
                <a:cubicBezTo>
                  <a:pt x="8872866" y="2423899"/>
                  <a:pt x="8856988" y="2459557"/>
                  <a:pt x="8839346" y="2493461"/>
                </a:cubicBezTo>
                <a:close/>
                <a:moveTo>
                  <a:pt x="8921674" y="2276007"/>
                </a:moveTo>
                <a:cubicBezTo>
                  <a:pt x="8919320" y="2285359"/>
                  <a:pt x="8919320" y="2294713"/>
                  <a:pt x="8919320" y="2304065"/>
                </a:cubicBezTo>
                <a:lnTo>
                  <a:pt x="8894064" y="2363875"/>
                </a:lnTo>
                <a:close/>
                <a:moveTo>
                  <a:pt x="8834642" y="1756924"/>
                </a:moveTo>
                <a:cubicBezTo>
                  <a:pt x="8841698" y="1777967"/>
                  <a:pt x="8846402" y="1801350"/>
                  <a:pt x="8848754" y="1822395"/>
                </a:cubicBezTo>
                <a:cubicBezTo>
                  <a:pt x="8848754" y="1808365"/>
                  <a:pt x="8846402" y="1791996"/>
                  <a:pt x="8844050" y="1777967"/>
                </a:cubicBezTo>
                <a:lnTo>
                  <a:pt x="8889708" y="1944096"/>
                </a:lnTo>
                <a:lnTo>
                  <a:pt x="8893446" y="2117010"/>
                </a:lnTo>
                <a:cubicBezTo>
                  <a:pt x="8898150" y="2059723"/>
                  <a:pt x="8897562" y="2001852"/>
                  <a:pt x="8889918" y="1944857"/>
                </a:cubicBezTo>
                <a:lnTo>
                  <a:pt x="8889708" y="1944096"/>
                </a:lnTo>
                <a:lnTo>
                  <a:pt x="8889624" y="1940181"/>
                </a:lnTo>
                <a:cubicBezTo>
                  <a:pt x="8881686" y="1881435"/>
                  <a:pt x="8866396" y="1823564"/>
                  <a:pt x="8841698" y="1768615"/>
                </a:cubicBezTo>
                <a:lnTo>
                  <a:pt x="8844050" y="1777967"/>
                </a:lnTo>
                <a:close/>
                <a:moveTo>
                  <a:pt x="729164" y="1724190"/>
                </a:moveTo>
                <a:cubicBezTo>
                  <a:pt x="717402" y="1735880"/>
                  <a:pt x="698585" y="1761599"/>
                  <a:pt x="679768" y="1791996"/>
                </a:cubicBezTo>
                <a:cubicBezTo>
                  <a:pt x="663304" y="1822395"/>
                  <a:pt x="644487" y="1859807"/>
                  <a:pt x="628021" y="1894880"/>
                </a:cubicBezTo>
                <a:cubicBezTo>
                  <a:pt x="597444" y="1967362"/>
                  <a:pt x="576274" y="2030496"/>
                  <a:pt x="583331" y="2025819"/>
                </a:cubicBezTo>
                <a:cubicBezTo>
                  <a:pt x="588036" y="2007113"/>
                  <a:pt x="606853" y="1962688"/>
                  <a:pt x="630374" y="1906570"/>
                </a:cubicBezTo>
                <a:cubicBezTo>
                  <a:pt x="658600" y="1852791"/>
                  <a:pt x="691530" y="1784982"/>
                  <a:pt x="729164" y="1724190"/>
                </a:cubicBezTo>
                <a:close/>
                <a:moveTo>
                  <a:pt x="8665288" y="1485688"/>
                </a:moveTo>
                <a:cubicBezTo>
                  <a:pt x="8705276" y="1516085"/>
                  <a:pt x="8747614" y="1548819"/>
                  <a:pt x="8785248" y="1588570"/>
                </a:cubicBezTo>
                <a:cubicBezTo>
                  <a:pt x="8822882" y="1625982"/>
                  <a:pt x="8858164" y="1672746"/>
                  <a:pt x="8881686" y="1721848"/>
                </a:cubicBezTo>
                <a:cubicBezTo>
                  <a:pt x="8846404" y="1656378"/>
                  <a:pt x="8794658" y="1597922"/>
                  <a:pt x="8740556" y="1551158"/>
                </a:cubicBezTo>
                <a:cubicBezTo>
                  <a:pt x="8717036" y="1527777"/>
                  <a:pt x="8691162" y="1506733"/>
                  <a:pt x="8665288" y="1485688"/>
                </a:cubicBezTo>
                <a:close/>
                <a:moveTo>
                  <a:pt x="8486526" y="1473998"/>
                </a:moveTo>
                <a:cubicBezTo>
                  <a:pt x="8517102" y="1490366"/>
                  <a:pt x="8545328" y="1511411"/>
                  <a:pt x="8573554" y="1530117"/>
                </a:cubicBezTo>
                <a:cubicBezTo>
                  <a:pt x="8585316" y="1539468"/>
                  <a:pt x="8573554" y="1534791"/>
                  <a:pt x="8571202" y="1537130"/>
                </a:cubicBezTo>
                <a:cubicBezTo>
                  <a:pt x="8568850" y="1539468"/>
                  <a:pt x="8578258" y="1546484"/>
                  <a:pt x="8630006" y="1586235"/>
                </a:cubicBezTo>
                <a:cubicBezTo>
                  <a:pt x="8646470" y="1588571"/>
                  <a:pt x="8618246" y="1560513"/>
                  <a:pt x="8573554" y="1530117"/>
                </a:cubicBezTo>
                <a:cubicBezTo>
                  <a:pt x="8564146" y="1520762"/>
                  <a:pt x="8540624" y="1506734"/>
                  <a:pt x="8486526" y="1473998"/>
                </a:cubicBezTo>
                <a:close/>
                <a:moveTo>
                  <a:pt x="8484172" y="1445941"/>
                </a:moveTo>
                <a:cubicBezTo>
                  <a:pt x="8571202" y="1502056"/>
                  <a:pt x="8660584" y="1560513"/>
                  <a:pt x="8731148" y="1640012"/>
                </a:cubicBezTo>
                <a:cubicBezTo>
                  <a:pt x="8709978" y="1611954"/>
                  <a:pt x="8684106" y="1586235"/>
                  <a:pt x="8658230" y="1562852"/>
                </a:cubicBezTo>
                <a:cubicBezTo>
                  <a:pt x="8712330" y="1607277"/>
                  <a:pt x="8764078" y="1658718"/>
                  <a:pt x="8799358" y="1721851"/>
                </a:cubicBezTo>
                <a:cubicBezTo>
                  <a:pt x="8797008" y="1705484"/>
                  <a:pt x="8768782" y="1649366"/>
                  <a:pt x="8709978" y="1593248"/>
                </a:cubicBezTo>
                <a:cubicBezTo>
                  <a:pt x="8651176" y="1534791"/>
                  <a:pt x="8564146" y="1483350"/>
                  <a:pt x="8484172" y="1445941"/>
                </a:cubicBezTo>
                <a:close/>
                <a:moveTo>
                  <a:pt x="8171338" y="1368778"/>
                </a:moveTo>
                <a:cubicBezTo>
                  <a:pt x="8227790" y="1403852"/>
                  <a:pt x="8439482" y="1523101"/>
                  <a:pt x="8467708" y="1523101"/>
                </a:cubicBezTo>
                <a:cubicBezTo>
                  <a:pt x="8500638" y="1539468"/>
                  <a:pt x="8263070" y="1415542"/>
                  <a:pt x="8171338" y="1368778"/>
                </a:cubicBezTo>
                <a:close/>
                <a:moveTo>
                  <a:pt x="8053732" y="1324353"/>
                </a:moveTo>
                <a:lnTo>
                  <a:pt x="8114886" y="1361765"/>
                </a:lnTo>
                <a:cubicBezTo>
                  <a:pt x="8105478" y="1361765"/>
                  <a:pt x="8112534" y="1368778"/>
                  <a:pt x="8187802" y="1406190"/>
                </a:cubicBezTo>
                <a:cubicBezTo>
                  <a:pt x="8164282" y="1389823"/>
                  <a:pt x="8138408" y="1375794"/>
                  <a:pt x="8114886" y="1361765"/>
                </a:cubicBezTo>
                <a:cubicBezTo>
                  <a:pt x="8133704" y="1364101"/>
                  <a:pt x="8223086" y="1399175"/>
                  <a:pt x="8053732" y="1324353"/>
                </a:cubicBezTo>
                <a:close/>
                <a:moveTo>
                  <a:pt x="1091394" y="1322014"/>
                </a:moveTo>
                <a:cubicBezTo>
                  <a:pt x="1086690" y="1324353"/>
                  <a:pt x="1072577" y="1338382"/>
                  <a:pt x="1053760" y="1354749"/>
                </a:cubicBezTo>
                <a:cubicBezTo>
                  <a:pt x="1044351" y="1364101"/>
                  <a:pt x="1034942" y="1373456"/>
                  <a:pt x="1023180" y="1382807"/>
                </a:cubicBezTo>
                <a:cubicBezTo>
                  <a:pt x="1011421" y="1392161"/>
                  <a:pt x="999659" y="1401513"/>
                  <a:pt x="990251" y="1413206"/>
                </a:cubicBezTo>
                <a:cubicBezTo>
                  <a:pt x="945559" y="1457631"/>
                  <a:pt x="903223" y="1497382"/>
                  <a:pt x="898516" y="1495043"/>
                </a:cubicBezTo>
                <a:lnTo>
                  <a:pt x="870293" y="1558174"/>
                </a:lnTo>
                <a:cubicBezTo>
                  <a:pt x="889110" y="1534791"/>
                  <a:pt x="905573" y="1511411"/>
                  <a:pt x="924391" y="1492704"/>
                </a:cubicBezTo>
                <a:cubicBezTo>
                  <a:pt x="943208" y="1473998"/>
                  <a:pt x="962025" y="1457631"/>
                  <a:pt x="976138" y="1445941"/>
                </a:cubicBezTo>
                <a:cubicBezTo>
                  <a:pt x="1004363" y="1420219"/>
                  <a:pt x="1020830" y="1413206"/>
                  <a:pt x="1004363" y="1431910"/>
                </a:cubicBezTo>
                <a:cubicBezTo>
                  <a:pt x="1060815" y="1361765"/>
                  <a:pt x="1133732" y="1310324"/>
                  <a:pt x="1091394" y="1322014"/>
                </a:cubicBezTo>
                <a:close/>
                <a:moveTo>
                  <a:pt x="6508192" y="1318232"/>
                </a:moveTo>
                <a:lnTo>
                  <a:pt x="6571882" y="1336043"/>
                </a:lnTo>
                <a:cubicBezTo>
                  <a:pt x="6549830" y="1330198"/>
                  <a:pt x="6531786" y="1325229"/>
                  <a:pt x="6517250" y="1321032"/>
                </a:cubicBezTo>
                <a:close/>
                <a:moveTo>
                  <a:pt x="8124296" y="1191071"/>
                </a:moveTo>
                <a:cubicBezTo>
                  <a:pt x="8239552" y="1254203"/>
                  <a:pt x="8232494" y="1272909"/>
                  <a:pt x="8208972" y="1261219"/>
                </a:cubicBezTo>
                <a:close/>
                <a:moveTo>
                  <a:pt x="5388754" y="1106896"/>
                </a:moveTo>
                <a:cubicBezTo>
                  <a:pt x="5402868" y="1113912"/>
                  <a:pt x="5376994" y="1113912"/>
                  <a:pt x="5414630" y="1125602"/>
                </a:cubicBezTo>
                <a:lnTo>
                  <a:pt x="5489898" y="1139631"/>
                </a:lnTo>
                <a:cubicBezTo>
                  <a:pt x="5593392" y="1146647"/>
                  <a:pt x="5478136" y="1118589"/>
                  <a:pt x="5388754" y="1106896"/>
                </a:cubicBezTo>
                <a:close/>
                <a:moveTo>
                  <a:pt x="7359850" y="1020382"/>
                </a:moveTo>
                <a:cubicBezTo>
                  <a:pt x="7373962" y="1027398"/>
                  <a:pt x="7390428" y="1034410"/>
                  <a:pt x="7406892" y="1041426"/>
                </a:cubicBezTo>
                <a:lnTo>
                  <a:pt x="7399836" y="1039088"/>
                </a:lnTo>
                <a:close/>
                <a:moveTo>
                  <a:pt x="3331072" y="1016173"/>
                </a:moveTo>
                <a:cubicBezTo>
                  <a:pt x="3313578" y="1016292"/>
                  <a:pt x="3293292" y="1016877"/>
                  <a:pt x="3269476" y="1018046"/>
                </a:cubicBezTo>
                <a:cubicBezTo>
                  <a:pt x="3410606" y="1025059"/>
                  <a:pt x="3387084" y="1048442"/>
                  <a:pt x="3539972" y="1041427"/>
                </a:cubicBezTo>
                <a:cubicBezTo>
                  <a:pt x="3439124" y="1037334"/>
                  <a:pt x="3453530" y="1015341"/>
                  <a:pt x="3331072" y="1016173"/>
                </a:cubicBezTo>
                <a:close/>
                <a:moveTo>
                  <a:pt x="3203910" y="1001093"/>
                </a:moveTo>
                <a:cubicBezTo>
                  <a:pt x="3176566" y="1000509"/>
                  <a:pt x="3144812" y="1001677"/>
                  <a:pt x="3088360" y="1006353"/>
                </a:cubicBezTo>
                <a:cubicBezTo>
                  <a:pt x="3165982" y="1011031"/>
                  <a:pt x="3267124" y="1011031"/>
                  <a:pt x="3292998" y="1006353"/>
                </a:cubicBezTo>
                <a:cubicBezTo>
                  <a:pt x="3254188" y="1004016"/>
                  <a:pt x="3231254" y="1001678"/>
                  <a:pt x="3203910" y="1001093"/>
                </a:cubicBezTo>
                <a:close/>
                <a:moveTo>
                  <a:pt x="7522148" y="966603"/>
                </a:moveTo>
                <a:cubicBezTo>
                  <a:pt x="7665628" y="1027396"/>
                  <a:pt x="7597416" y="980632"/>
                  <a:pt x="7667980" y="1015706"/>
                </a:cubicBezTo>
                <a:lnTo>
                  <a:pt x="7651516" y="1032073"/>
                </a:lnTo>
                <a:close/>
                <a:moveTo>
                  <a:pt x="4492590" y="950238"/>
                </a:moveTo>
                <a:lnTo>
                  <a:pt x="4585180" y="957907"/>
                </a:lnTo>
                <a:lnTo>
                  <a:pt x="4563154" y="957251"/>
                </a:lnTo>
                <a:lnTo>
                  <a:pt x="4535266" y="954760"/>
                </a:lnTo>
                <a:lnTo>
                  <a:pt x="4527320" y="953379"/>
                </a:lnTo>
                <a:cubicBezTo>
                  <a:pt x="4519492" y="952429"/>
                  <a:pt x="4508466" y="951406"/>
                  <a:pt x="4492590" y="950238"/>
                </a:cubicBezTo>
                <a:close/>
                <a:moveTo>
                  <a:pt x="2353612" y="914578"/>
                </a:moveTo>
                <a:cubicBezTo>
                  <a:pt x="2289810" y="914578"/>
                  <a:pt x="2234535" y="917502"/>
                  <a:pt x="2211013" y="931532"/>
                </a:cubicBezTo>
                <a:cubicBezTo>
                  <a:pt x="2293337" y="929193"/>
                  <a:pt x="2375663" y="929193"/>
                  <a:pt x="2457987" y="929193"/>
                </a:cubicBezTo>
                <a:cubicBezTo>
                  <a:pt x="2495621" y="919839"/>
                  <a:pt x="2587356" y="926855"/>
                  <a:pt x="2547368" y="915164"/>
                </a:cubicBezTo>
                <a:cubicBezTo>
                  <a:pt x="2489741" y="917502"/>
                  <a:pt x="2417413" y="914578"/>
                  <a:pt x="2353612" y="914578"/>
                </a:cubicBezTo>
                <a:close/>
                <a:moveTo>
                  <a:pt x="3946894" y="887103"/>
                </a:moveTo>
                <a:cubicBezTo>
                  <a:pt x="3970414" y="887103"/>
                  <a:pt x="3984528" y="891780"/>
                  <a:pt x="3982176" y="896455"/>
                </a:cubicBezTo>
                <a:cubicBezTo>
                  <a:pt x="3970414" y="891780"/>
                  <a:pt x="3956302" y="889442"/>
                  <a:pt x="3946894" y="887103"/>
                </a:cubicBezTo>
                <a:close/>
                <a:moveTo>
                  <a:pt x="3053338" y="877240"/>
                </a:moveTo>
                <a:cubicBezTo>
                  <a:pt x="3114530" y="876582"/>
                  <a:pt x="3064252" y="881843"/>
                  <a:pt x="3238900" y="887104"/>
                </a:cubicBezTo>
                <a:cubicBezTo>
                  <a:pt x="3140110" y="884765"/>
                  <a:pt x="3041320" y="880090"/>
                  <a:pt x="2942530" y="880090"/>
                </a:cubicBezTo>
                <a:cubicBezTo>
                  <a:pt x="3000158" y="878336"/>
                  <a:pt x="3032940" y="877459"/>
                  <a:pt x="3053338" y="877240"/>
                </a:cubicBezTo>
                <a:close/>
                <a:moveTo>
                  <a:pt x="376342" y="863722"/>
                </a:moveTo>
                <a:cubicBezTo>
                  <a:pt x="322244" y="922178"/>
                  <a:pt x="228159" y="1029734"/>
                  <a:pt x="155241" y="1139632"/>
                </a:cubicBezTo>
                <a:cubicBezTo>
                  <a:pt x="136424" y="1165351"/>
                  <a:pt x="119960" y="1193411"/>
                  <a:pt x="103494" y="1219131"/>
                </a:cubicBezTo>
                <a:cubicBezTo>
                  <a:pt x="87030" y="1244852"/>
                  <a:pt x="70564" y="1268233"/>
                  <a:pt x="58805" y="1289277"/>
                </a:cubicBezTo>
                <a:cubicBezTo>
                  <a:pt x="32930" y="1331367"/>
                  <a:pt x="11762" y="1361763"/>
                  <a:pt x="0" y="1371115"/>
                </a:cubicBezTo>
                <a:cubicBezTo>
                  <a:pt x="23521" y="1331367"/>
                  <a:pt x="44692" y="1286939"/>
                  <a:pt x="72918" y="1240175"/>
                </a:cubicBezTo>
                <a:cubicBezTo>
                  <a:pt x="103494" y="1193411"/>
                  <a:pt x="131720" y="1144309"/>
                  <a:pt x="167003" y="1099881"/>
                </a:cubicBezTo>
                <a:cubicBezTo>
                  <a:pt x="235214" y="1008692"/>
                  <a:pt x="312836" y="924514"/>
                  <a:pt x="376342" y="863722"/>
                </a:cubicBezTo>
                <a:close/>
                <a:moveTo>
                  <a:pt x="444554" y="859044"/>
                </a:moveTo>
                <a:cubicBezTo>
                  <a:pt x="397511" y="898794"/>
                  <a:pt x="355173" y="943219"/>
                  <a:pt x="310483" y="987647"/>
                </a:cubicBezTo>
                <a:cubicBezTo>
                  <a:pt x="350468" y="938542"/>
                  <a:pt x="369288" y="922175"/>
                  <a:pt x="388103" y="905807"/>
                </a:cubicBezTo>
                <a:cubicBezTo>
                  <a:pt x="402215" y="894117"/>
                  <a:pt x="418682" y="882427"/>
                  <a:pt x="444554" y="859044"/>
                </a:cubicBezTo>
                <a:close/>
                <a:moveTo>
                  <a:pt x="419012" y="824630"/>
                </a:moveTo>
                <a:cubicBezTo>
                  <a:pt x="419122" y="824849"/>
                  <a:pt x="417505" y="826896"/>
                  <a:pt x="413977" y="830987"/>
                </a:cubicBezTo>
                <a:cubicBezTo>
                  <a:pt x="404568" y="840342"/>
                  <a:pt x="388105" y="854371"/>
                  <a:pt x="376343" y="866061"/>
                </a:cubicBezTo>
                <a:cubicBezTo>
                  <a:pt x="402805" y="839756"/>
                  <a:pt x="418682" y="823973"/>
                  <a:pt x="419012" y="824630"/>
                </a:cubicBezTo>
                <a:close/>
                <a:moveTo>
                  <a:pt x="484541" y="788898"/>
                </a:moveTo>
                <a:lnTo>
                  <a:pt x="392809" y="877750"/>
                </a:lnTo>
                <a:cubicBezTo>
                  <a:pt x="392809" y="870735"/>
                  <a:pt x="395162" y="866060"/>
                  <a:pt x="395162" y="863721"/>
                </a:cubicBezTo>
                <a:close/>
                <a:moveTo>
                  <a:pt x="6781224" y="641591"/>
                </a:moveTo>
                <a:lnTo>
                  <a:pt x="6964690" y="707060"/>
                </a:lnTo>
                <a:cubicBezTo>
                  <a:pt x="7037606" y="737457"/>
                  <a:pt x="6903536" y="693032"/>
                  <a:pt x="6865902" y="681341"/>
                </a:cubicBezTo>
                <a:cubicBezTo>
                  <a:pt x="6840028" y="671987"/>
                  <a:pt x="6781224" y="648607"/>
                  <a:pt x="6781224" y="641591"/>
                </a:cubicBezTo>
                <a:close/>
                <a:moveTo>
                  <a:pt x="862076" y="488119"/>
                </a:moveTo>
                <a:lnTo>
                  <a:pt x="837363" y="503635"/>
                </a:lnTo>
                <a:cubicBezTo>
                  <a:pt x="773854" y="541047"/>
                  <a:pt x="712698" y="587813"/>
                  <a:pt x="684472" y="613532"/>
                </a:cubicBezTo>
                <a:lnTo>
                  <a:pt x="700938" y="576120"/>
                </a:lnTo>
                <a:cubicBezTo>
                  <a:pt x="731516" y="562091"/>
                  <a:pt x="782087" y="532864"/>
                  <a:pt x="839715" y="500421"/>
                </a:cubicBezTo>
                <a:close/>
                <a:moveTo>
                  <a:pt x="911278" y="461050"/>
                </a:moveTo>
                <a:lnTo>
                  <a:pt x="862076" y="488119"/>
                </a:lnTo>
                <a:lnTo>
                  <a:pt x="882052" y="475577"/>
                </a:lnTo>
                <a:close/>
                <a:moveTo>
                  <a:pt x="5772814" y="454314"/>
                </a:moveTo>
                <a:cubicBezTo>
                  <a:pt x="5768626" y="457165"/>
                  <a:pt x="5796850" y="468563"/>
                  <a:pt x="5835662" y="482593"/>
                </a:cubicBezTo>
                <a:cubicBezTo>
                  <a:pt x="5885058" y="501299"/>
                  <a:pt x="5953268" y="524679"/>
                  <a:pt x="5983848" y="536372"/>
                </a:cubicBezTo>
                <a:cubicBezTo>
                  <a:pt x="5941510" y="498960"/>
                  <a:pt x="6002664" y="515328"/>
                  <a:pt x="6089692" y="543385"/>
                </a:cubicBezTo>
                <a:cubicBezTo>
                  <a:pt x="6179074" y="571446"/>
                  <a:pt x="6294330" y="618209"/>
                  <a:pt x="6369598" y="629900"/>
                </a:cubicBezTo>
                <a:cubicBezTo>
                  <a:pt x="6331964" y="613532"/>
                  <a:pt x="6233174" y="585474"/>
                  <a:pt x="6209654" y="571446"/>
                </a:cubicBezTo>
                <a:cubicBezTo>
                  <a:pt x="6254342" y="578459"/>
                  <a:pt x="6350782" y="604180"/>
                  <a:pt x="6414288" y="627561"/>
                </a:cubicBezTo>
                <a:cubicBezTo>
                  <a:pt x="6426050" y="634577"/>
                  <a:pt x="6447218" y="643929"/>
                  <a:pt x="6468388" y="650944"/>
                </a:cubicBezTo>
                <a:cubicBezTo>
                  <a:pt x="6458980" y="643929"/>
                  <a:pt x="6437810" y="636915"/>
                  <a:pt x="6414288" y="627561"/>
                </a:cubicBezTo>
                <a:cubicBezTo>
                  <a:pt x="6402528" y="620548"/>
                  <a:pt x="6400174" y="615871"/>
                  <a:pt x="6407234" y="613532"/>
                </a:cubicBezTo>
                <a:cubicBezTo>
                  <a:pt x="6430754" y="618209"/>
                  <a:pt x="6449572" y="622886"/>
                  <a:pt x="6458980" y="622886"/>
                </a:cubicBezTo>
                <a:cubicBezTo>
                  <a:pt x="6430754" y="613532"/>
                  <a:pt x="6416642" y="613532"/>
                  <a:pt x="6407234" y="613532"/>
                </a:cubicBezTo>
                <a:cubicBezTo>
                  <a:pt x="6343724" y="599503"/>
                  <a:pt x="6230822" y="569107"/>
                  <a:pt x="6113214" y="538708"/>
                </a:cubicBezTo>
                <a:cubicBezTo>
                  <a:pt x="5995606" y="510650"/>
                  <a:pt x="5873296" y="475577"/>
                  <a:pt x="5788618" y="454532"/>
                </a:cubicBezTo>
                <a:cubicBezTo>
                  <a:pt x="5779210" y="453364"/>
                  <a:pt x="5774212" y="453364"/>
                  <a:pt x="5772814" y="454314"/>
                </a:cubicBezTo>
                <a:close/>
                <a:moveTo>
                  <a:pt x="969083" y="421799"/>
                </a:moveTo>
                <a:cubicBezTo>
                  <a:pt x="933802" y="438166"/>
                  <a:pt x="903223" y="452195"/>
                  <a:pt x="874997" y="461549"/>
                </a:cubicBezTo>
                <a:cubicBezTo>
                  <a:pt x="936153" y="426476"/>
                  <a:pt x="954970" y="424137"/>
                  <a:pt x="969083" y="421799"/>
                </a:cubicBezTo>
                <a:close/>
                <a:moveTo>
                  <a:pt x="1093746" y="323594"/>
                </a:moveTo>
                <a:cubicBezTo>
                  <a:pt x="1034942" y="353991"/>
                  <a:pt x="1018478" y="375035"/>
                  <a:pt x="966731" y="391403"/>
                </a:cubicBezTo>
                <a:cubicBezTo>
                  <a:pt x="926743" y="403093"/>
                  <a:pt x="943210" y="393742"/>
                  <a:pt x="978490" y="375035"/>
                </a:cubicBezTo>
                <a:cubicBezTo>
                  <a:pt x="1011420" y="358668"/>
                  <a:pt x="1065521" y="337623"/>
                  <a:pt x="1093746" y="323594"/>
                </a:cubicBezTo>
                <a:close/>
                <a:moveTo>
                  <a:pt x="5280556" y="286180"/>
                </a:moveTo>
                <a:cubicBezTo>
                  <a:pt x="5304078" y="293196"/>
                  <a:pt x="5325248" y="300209"/>
                  <a:pt x="5348770" y="307225"/>
                </a:cubicBezTo>
                <a:cubicBezTo>
                  <a:pt x="5315840" y="300209"/>
                  <a:pt x="5294668" y="293196"/>
                  <a:pt x="5280556" y="286180"/>
                </a:cubicBezTo>
                <a:close/>
                <a:moveTo>
                  <a:pt x="1291325" y="260459"/>
                </a:moveTo>
                <a:cubicBezTo>
                  <a:pt x="1263099" y="274487"/>
                  <a:pt x="1234876" y="286180"/>
                  <a:pt x="1199593" y="302548"/>
                </a:cubicBezTo>
                <a:cubicBezTo>
                  <a:pt x="1164312" y="321251"/>
                  <a:pt x="1121971" y="337621"/>
                  <a:pt x="1058464" y="365679"/>
                </a:cubicBezTo>
                <a:cubicBezTo>
                  <a:pt x="1103153" y="342296"/>
                  <a:pt x="1143141" y="321251"/>
                  <a:pt x="1183126" y="304884"/>
                </a:cubicBezTo>
                <a:cubicBezTo>
                  <a:pt x="1220761" y="286180"/>
                  <a:pt x="1258397" y="272149"/>
                  <a:pt x="1291325" y="260459"/>
                </a:cubicBezTo>
                <a:close/>
                <a:moveTo>
                  <a:pt x="5061808" y="225387"/>
                </a:moveTo>
                <a:cubicBezTo>
                  <a:pt x="5224104" y="248770"/>
                  <a:pt x="5233514" y="267476"/>
                  <a:pt x="5278206" y="286180"/>
                </a:cubicBezTo>
                <a:cubicBezTo>
                  <a:pt x="5198232" y="262799"/>
                  <a:pt x="5120612" y="244093"/>
                  <a:pt x="5061808" y="225387"/>
                </a:cubicBezTo>
                <a:close/>
                <a:moveTo>
                  <a:pt x="1427749" y="223048"/>
                </a:moveTo>
                <a:cubicBezTo>
                  <a:pt x="1392468" y="230063"/>
                  <a:pt x="1345425" y="241754"/>
                  <a:pt x="1293678" y="262798"/>
                </a:cubicBezTo>
                <a:cubicBezTo>
                  <a:pt x="1312495" y="255782"/>
                  <a:pt x="1333663" y="246431"/>
                  <a:pt x="1357185" y="239415"/>
                </a:cubicBezTo>
                <a:cubicBezTo>
                  <a:pt x="1378355" y="232399"/>
                  <a:pt x="1399526" y="227725"/>
                  <a:pt x="1427749" y="223048"/>
                </a:cubicBezTo>
                <a:close/>
                <a:moveTo>
                  <a:pt x="4652536" y="220711"/>
                </a:moveTo>
                <a:lnTo>
                  <a:pt x="4741918" y="237078"/>
                </a:lnTo>
                <a:lnTo>
                  <a:pt x="4779550" y="234740"/>
                </a:lnTo>
                <a:close/>
                <a:moveTo>
                  <a:pt x="2977810" y="57034"/>
                </a:moveTo>
                <a:cubicBezTo>
                  <a:pt x="3006036" y="61711"/>
                  <a:pt x="3031910" y="68727"/>
                  <a:pt x="3057784" y="75740"/>
                </a:cubicBezTo>
                <a:lnTo>
                  <a:pt x="3133052" y="64050"/>
                </a:lnTo>
                <a:cubicBezTo>
                  <a:pt x="3081306" y="61711"/>
                  <a:pt x="3029558" y="59373"/>
                  <a:pt x="2977810" y="57034"/>
                </a:cubicBezTo>
                <a:close/>
                <a:moveTo>
                  <a:pt x="2691474" y="32886"/>
                </a:moveTo>
                <a:cubicBezTo>
                  <a:pt x="2766265" y="33069"/>
                  <a:pt x="2841387" y="34238"/>
                  <a:pt x="2916655" y="35992"/>
                </a:cubicBezTo>
                <a:cubicBezTo>
                  <a:pt x="3064840" y="41837"/>
                  <a:pt x="3212438" y="51774"/>
                  <a:pt x="3358270" y="63173"/>
                </a:cubicBezTo>
                <a:lnTo>
                  <a:pt x="3370696" y="64209"/>
                </a:lnTo>
                <a:lnTo>
                  <a:pt x="3236546" y="45343"/>
                </a:lnTo>
                <a:cubicBezTo>
                  <a:pt x="3318872" y="50021"/>
                  <a:pt x="3398842" y="57034"/>
                  <a:pt x="3361210" y="43005"/>
                </a:cubicBezTo>
                <a:cubicBezTo>
                  <a:pt x="3418838" y="47681"/>
                  <a:pt x="3457648" y="54111"/>
                  <a:pt x="3488520" y="61126"/>
                </a:cubicBezTo>
                <a:lnTo>
                  <a:pt x="3557176" y="79763"/>
                </a:lnTo>
                <a:lnTo>
                  <a:pt x="3789298" y="99123"/>
                </a:lnTo>
                <a:cubicBezTo>
                  <a:pt x="3495282" y="43005"/>
                  <a:pt x="3918668" y="110814"/>
                  <a:pt x="3852808" y="78079"/>
                </a:cubicBezTo>
                <a:cubicBezTo>
                  <a:pt x="3873976" y="89771"/>
                  <a:pt x="3928076" y="94446"/>
                  <a:pt x="3996286" y="101462"/>
                </a:cubicBezTo>
                <a:cubicBezTo>
                  <a:pt x="4064500" y="108475"/>
                  <a:pt x="4146824" y="115491"/>
                  <a:pt x="4224446" y="129520"/>
                </a:cubicBezTo>
                <a:cubicBezTo>
                  <a:pt x="4287952" y="117829"/>
                  <a:pt x="3916314" y="75740"/>
                  <a:pt x="4043330" y="78079"/>
                </a:cubicBezTo>
                <a:cubicBezTo>
                  <a:pt x="4339700" y="117829"/>
                  <a:pt x="4734858" y="213695"/>
                  <a:pt x="5113554" y="279168"/>
                </a:cubicBezTo>
                <a:cubicBezTo>
                  <a:pt x="5087680" y="265136"/>
                  <a:pt x="4998298" y="248769"/>
                  <a:pt x="4986540" y="241756"/>
                </a:cubicBezTo>
                <a:cubicBezTo>
                  <a:pt x="5050046" y="255784"/>
                  <a:pt x="5115906" y="272152"/>
                  <a:pt x="5184120" y="290858"/>
                </a:cubicBezTo>
                <a:cubicBezTo>
                  <a:pt x="5252330" y="307225"/>
                  <a:pt x="5320544" y="328270"/>
                  <a:pt x="5386404" y="346976"/>
                </a:cubicBezTo>
                <a:cubicBezTo>
                  <a:pt x="5518124" y="382049"/>
                  <a:pt x="5640434" y="417123"/>
                  <a:pt x="5729816" y="421798"/>
                </a:cubicBezTo>
                <a:cubicBezTo>
                  <a:pt x="5673366" y="403092"/>
                  <a:pt x="5609856" y="382049"/>
                  <a:pt x="5546350" y="361005"/>
                </a:cubicBezTo>
                <a:cubicBezTo>
                  <a:pt x="5480490" y="342299"/>
                  <a:pt x="5414630" y="321254"/>
                  <a:pt x="5351120" y="302548"/>
                </a:cubicBezTo>
                <a:cubicBezTo>
                  <a:pt x="5384050" y="309564"/>
                  <a:pt x="5426388" y="316577"/>
                  <a:pt x="5494602" y="325931"/>
                </a:cubicBezTo>
                <a:lnTo>
                  <a:pt x="5407572" y="293196"/>
                </a:lnTo>
                <a:cubicBezTo>
                  <a:pt x="5560462" y="323593"/>
                  <a:pt x="5616914" y="344637"/>
                  <a:pt x="5654548" y="365682"/>
                </a:cubicBezTo>
                <a:cubicBezTo>
                  <a:pt x="5694534" y="386724"/>
                  <a:pt x="5715704" y="405430"/>
                  <a:pt x="5795676" y="433490"/>
                </a:cubicBezTo>
                <a:cubicBezTo>
                  <a:pt x="5859182" y="440504"/>
                  <a:pt x="5920338" y="452194"/>
                  <a:pt x="5983848" y="461548"/>
                </a:cubicBezTo>
                <a:cubicBezTo>
                  <a:pt x="6153202" y="498960"/>
                  <a:pt x="6313146" y="548062"/>
                  <a:pt x="6458980" y="594826"/>
                </a:cubicBezTo>
                <a:cubicBezTo>
                  <a:pt x="6531894" y="620548"/>
                  <a:pt x="6600108" y="646267"/>
                  <a:pt x="6661264" y="671989"/>
                </a:cubicBezTo>
                <a:cubicBezTo>
                  <a:pt x="6691840" y="683679"/>
                  <a:pt x="6722420" y="697708"/>
                  <a:pt x="6750646" y="709401"/>
                </a:cubicBezTo>
                <a:cubicBezTo>
                  <a:pt x="6778870" y="721091"/>
                  <a:pt x="6804744" y="735120"/>
                  <a:pt x="6830618" y="746810"/>
                </a:cubicBezTo>
                <a:cubicBezTo>
                  <a:pt x="6891774" y="767855"/>
                  <a:pt x="7134042" y="852031"/>
                  <a:pt x="7042310" y="800590"/>
                </a:cubicBezTo>
                <a:cubicBezTo>
                  <a:pt x="6889420" y="721091"/>
                  <a:pt x="6821210" y="674327"/>
                  <a:pt x="6487206" y="569107"/>
                </a:cubicBezTo>
                <a:cubicBezTo>
                  <a:pt x="6435458" y="569107"/>
                  <a:pt x="6729474" y="667312"/>
                  <a:pt x="6630686" y="636915"/>
                </a:cubicBezTo>
                <a:cubicBezTo>
                  <a:pt x="6496614" y="587813"/>
                  <a:pt x="6244934" y="529356"/>
                  <a:pt x="6136736" y="482593"/>
                </a:cubicBezTo>
                <a:cubicBezTo>
                  <a:pt x="6195540" y="498960"/>
                  <a:pt x="6256696" y="517666"/>
                  <a:pt x="6315498" y="536372"/>
                </a:cubicBezTo>
                <a:cubicBezTo>
                  <a:pt x="6374302" y="555076"/>
                  <a:pt x="6435458" y="571446"/>
                  <a:pt x="6494262" y="590149"/>
                </a:cubicBezTo>
                <a:cubicBezTo>
                  <a:pt x="6498966" y="562091"/>
                  <a:pt x="6343724" y="543385"/>
                  <a:pt x="6284922" y="512989"/>
                </a:cubicBezTo>
                <a:cubicBezTo>
                  <a:pt x="6336668" y="515328"/>
                  <a:pt x="6411938" y="538708"/>
                  <a:pt x="6491910" y="564430"/>
                </a:cubicBezTo>
                <a:cubicBezTo>
                  <a:pt x="6571882" y="590149"/>
                  <a:pt x="6656560" y="620548"/>
                  <a:pt x="6731828" y="639254"/>
                </a:cubicBezTo>
                <a:lnTo>
                  <a:pt x="6708306" y="629900"/>
                </a:lnTo>
                <a:cubicBezTo>
                  <a:pt x="6778870" y="653283"/>
                  <a:pt x="6828266" y="671989"/>
                  <a:pt x="6868252" y="686018"/>
                </a:cubicBezTo>
                <a:cubicBezTo>
                  <a:pt x="6908238" y="702385"/>
                  <a:pt x="6938816" y="711737"/>
                  <a:pt x="6969394" y="723430"/>
                </a:cubicBezTo>
                <a:cubicBezTo>
                  <a:pt x="6999972" y="735120"/>
                  <a:pt x="7030550" y="746810"/>
                  <a:pt x="7070536" y="760842"/>
                </a:cubicBezTo>
                <a:cubicBezTo>
                  <a:pt x="7110522" y="777209"/>
                  <a:pt x="7159918" y="798251"/>
                  <a:pt x="7228130" y="828650"/>
                </a:cubicBezTo>
                <a:cubicBezTo>
                  <a:pt x="7232834" y="842679"/>
                  <a:pt x="7206962" y="835663"/>
                  <a:pt x="7164622" y="821634"/>
                </a:cubicBezTo>
                <a:cubicBezTo>
                  <a:pt x="7122284" y="807605"/>
                  <a:pt x="7061128" y="784222"/>
                  <a:pt x="6992914" y="765516"/>
                </a:cubicBezTo>
                <a:cubicBezTo>
                  <a:pt x="7049366" y="786561"/>
                  <a:pt x="7108170" y="809944"/>
                  <a:pt x="7166974" y="833325"/>
                </a:cubicBezTo>
                <a:cubicBezTo>
                  <a:pt x="7225778" y="859046"/>
                  <a:pt x="7286934" y="884766"/>
                  <a:pt x="7350440" y="910487"/>
                </a:cubicBezTo>
                <a:cubicBezTo>
                  <a:pt x="7411596" y="938545"/>
                  <a:pt x="7475106" y="968941"/>
                  <a:pt x="7538612" y="997002"/>
                </a:cubicBezTo>
                <a:cubicBezTo>
                  <a:pt x="7571542" y="1013369"/>
                  <a:pt x="7602120" y="1027398"/>
                  <a:pt x="7635050" y="1041427"/>
                </a:cubicBezTo>
                <a:cubicBezTo>
                  <a:pt x="7667980" y="1057794"/>
                  <a:pt x="7698558" y="1071823"/>
                  <a:pt x="7731486" y="1088190"/>
                </a:cubicBezTo>
                <a:cubicBezTo>
                  <a:pt x="7794996" y="1118589"/>
                  <a:pt x="7858502" y="1148986"/>
                  <a:pt x="7922012" y="1179382"/>
                </a:cubicBezTo>
                <a:cubicBezTo>
                  <a:pt x="7983168" y="1209778"/>
                  <a:pt x="8046674" y="1240177"/>
                  <a:pt x="8107830" y="1270573"/>
                </a:cubicBezTo>
                <a:cubicBezTo>
                  <a:pt x="8138408" y="1284602"/>
                  <a:pt x="8168986" y="1298631"/>
                  <a:pt x="8199564" y="1312660"/>
                </a:cubicBezTo>
                <a:cubicBezTo>
                  <a:pt x="8230142" y="1326692"/>
                  <a:pt x="8260720" y="1340720"/>
                  <a:pt x="8288946" y="1354749"/>
                </a:cubicBezTo>
                <a:cubicBezTo>
                  <a:pt x="8347748" y="1382807"/>
                  <a:pt x="8404200" y="1410867"/>
                  <a:pt x="8460650" y="1434248"/>
                </a:cubicBezTo>
                <a:cubicBezTo>
                  <a:pt x="8380678" y="1382807"/>
                  <a:pt x="8300706" y="1331366"/>
                  <a:pt x="8218382" y="1279925"/>
                </a:cubicBezTo>
                <a:cubicBezTo>
                  <a:pt x="8298354" y="1319676"/>
                  <a:pt x="8404200" y="1382807"/>
                  <a:pt x="8491230" y="1429573"/>
                </a:cubicBezTo>
                <a:cubicBezTo>
                  <a:pt x="8578258" y="1476337"/>
                  <a:pt x="8644118" y="1516088"/>
                  <a:pt x="8644118" y="1499720"/>
                </a:cubicBezTo>
                <a:cubicBezTo>
                  <a:pt x="8599428" y="1473998"/>
                  <a:pt x="8568850" y="1457631"/>
                  <a:pt x="8550032" y="1445941"/>
                </a:cubicBezTo>
                <a:cubicBezTo>
                  <a:pt x="8531214" y="1434248"/>
                  <a:pt x="8521806" y="1427235"/>
                  <a:pt x="8514750" y="1422558"/>
                </a:cubicBezTo>
                <a:cubicBezTo>
                  <a:pt x="8500638" y="1410867"/>
                  <a:pt x="8500638" y="1403852"/>
                  <a:pt x="8455946" y="1375794"/>
                </a:cubicBezTo>
                <a:lnTo>
                  <a:pt x="8444186" y="1371117"/>
                </a:lnTo>
                <a:cubicBezTo>
                  <a:pt x="8423016" y="1359426"/>
                  <a:pt x="8357156" y="1319676"/>
                  <a:pt x="8401848" y="1338382"/>
                </a:cubicBezTo>
                <a:cubicBezTo>
                  <a:pt x="8467708" y="1382807"/>
                  <a:pt x="8554736" y="1431910"/>
                  <a:pt x="8644118" y="1495043"/>
                </a:cubicBezTo>
                <a:cubicBezTo>
                  <a:pt x="8686456" y="1525439"/>
                  <a:pt x="8731148" y="1562852"/>
                  <a:pt x="8768782" y="1602602"/>
                </a:cubicBezTo>
                <a:cubicBezTo>
                  <a:pt x="8806418" y="1642350"/>
                  <a:pt x="8836994" y="1689117"/>
                  <a:pt x="8855810" y="1731203"/>
                </a:cubicBezTo>
                <a:cubicBezTo>
                  <a:pt x="8839346" y="1693791"/>
                  <a:pt x="8853460" y="1712497"/>
                  <a:pt x="8874628" y="1742894"/>
                </a:cubicBezTo>
                <a:cubicBezTo>
                  <a:pt x="8893446" y="1775628"/>
                  <a:pt x="8914614" y="1822395"/>
                  <a:pt x="8919320" y="1831747"/>
                </a:cubicBezTo>
                <a:cubicBezTo>
                  <a:pt x="8931078" y="1876174"/>
                  <a:pt x="8933432" y="1899554"/>
                  <a:pt x="8933432" y="1908909"/>
                </a:cubicBezTo>
                <a:cubicBezTo>
                  <a:pt x="8933432" y="1918261"/>
                  <a:pt x="8931078" y="1913584"/>
                  <a:pt x="8926374" y="1901893"/>
                </a:cubicBezTo>
                <a:cubicBezTo>
                  <a:pt x="8916966" y="1878513"/>
                  <a:pt x="8900502" y="1834085"/>
                  <a:pt x="8893446" y="1829408"/>
                </a:cubicBezTo>
                <a:cubicBezTo>
                  <a:pt x="8907558" y="1876174"/>
                  <a:pt x="8914614" y="1939304"/>
                  <a:pt x="8916966" y="1997761"/>
                </a:cubicBezTo>
                <a:cubicBezTo>
                  <a:pt x="8919320" y="2058554"/>
                  <a:pt x="8914614" y="2114672"/>
                  <a:pt x="8919320" y="2154420"/>
                </a:cubicBezTo>
                <a:cubicBezTo>
                  <a:pt x="8919320" y="2187157"/>
                  <a:pt x="8919320" y="2194170"/>
                  <a:pt x="8924024" y="2184819"/>
                </a:cubicBezTo>
                <a:cubicBezTo>
                  <a:pt x="8926374" y="2175464"/>
                  <a:pt x="8931078" y="2149745"/>
                  <a:pt x="8935782" y="2117010"/>
                </a:cubicBezTo>
                <a:cubicBezTo>
                  <a:pt x="8945192" y="2053877"/>
                  <a:pt x="8940488" y="1967362"/>
                  <a:pt x="8942842" y="1943982"/>
                </a:cubicBezTo>
                <a:cubicBezTo>
                  <a:pt x="8959306" y="2128701"/>
                  <a:pt x="8916966" y="2308742"/>
                  <a:pt x="8834642" y="2463065"/>
                </a:cubicBezTo>
                <a:cubicBezTo>
                  <a:pt x="8836994" y="2458390"/>
                  <a:pt x="8841698" y="2456052"/>
                  <a:pt x="8844050" y="2451375"/>
                </a:cubicBezTo>
                <a:cubicBezTo>
                  <a:pt x="8820530" y="2488787"/>
                  <a:pt x="8780542" y="2556595"/>
                  <a:pt x="8754670" y="2603359"/>
                </a:cubicBezTo>
                <a:cubicBezTo>
                  <a:pt x="8738204" y="2650125"/>
                  <a:pt x="8794654" y="2568285"/>
                  <a:pt x="8832290" y="2491125"/>
                </a:cubicBezTo>
                <a:cubicBezTo>
                  <a:pt x="8808768" y="2547243"/>
                  <a:pt x="8775838" y="2598684"/>
                  <a:pt x="8742908" y="2643109"/>
                </a:cubicBezTo>
                <a:cubicBezTo>
                  <a:pt x="8705274" y="2692212"/>
                  <a:pt x="8665288" y="2736639"/>
                  <a:pt x="8622950" y="2776388"/>
                </a:cubicBezTo>
                <a:cubicBezTo>
                  <a:pt x="8582962" y="2816138"/>
                  <a:pt x="8538272" y="2853550"/>
                  <a:pt x="8495934" y="2888624"/>
                </a:cubicBezTo>
                <a:cubicBezTo>
                  <a:pt x="8453596" y="2926036"/>
                  <a:pt x="8408904" y="2961107"/>
                  <a:pt x="8366566" y="3000857"/>
                </a:cubicBezTo>
                <a:cubicBezTo>
                  <a:pt x="8324226" y="3026579"/>
                  <a:pt x="8279538" y="3049959"/>
                  <a:pt x="8234846" y="3073343"/>
                </a:cubicBezTo>
                <a:cubicBezTo>
                  <a:pt x="8223086" y="3082694"/>
                  <a:pt x="8204268" y="3099064"/>
                  <a:pt x="8227790" y="3087372"/>
                </a:cubicBezTo>
                <a:cubicBezTo>
                  <a:pt x="8183098" y="3108416"/>
                  <a:pt x="8138408" y="3127122"/>
                  <a:pt x="8093716" y="3145828"/>
                </a:cubicBezTo>
                <a:cubicBezTo>
                  <a:pt x="7969054" y="3201944"/>
                  <a:pt x="7952588" y="3211298"/>
                  <a:pt x="7959646" y="3218314"/>
                </a:cubicBezTo>
                <a:cubicBezTo>
                  <a:pt x="7966702" y="3222988"/>
                  <a:pt x="7997280" y="3220650"/>
                  <a:pt x="7954942" y="3241694"/>
                </a:cubicBezTo>
                <a:lnTo>
                  <a:pt x="7966702" y="3237017"/>
                </a:lnTo>
                <a:cubicBezTo>
                  <a:pt x="7891432" y="3274429"/>
                  <a:pt x="7834982" y="3304825"/>
                  <a:pt x="7891432" y="3286122"/>
                </a:cubicBezTo>
                <a:cubicBezTo>
                  <a:pt x="7846742" y="3302489"/>
                  <a:pt x="7802050" y="3318857"/>
                  <a:pt x="7755008" y="3332886"/>
                </a:cubicBezTo>
                <a:lnTo>
                  <a:pt x="7616234" y="3374972"/>
                </a:lnTo>
                <a:lnTo>
                  <a:pt x="7618584" y="3374972"/>
                </a:lnTo>
                <a:cubicBezTo>
                  <a:pt x="7508034" y="3400694"/>
                  <a:pt x="7103466" y="3519943"/>
                  <a:pt x="7098762" y="3482531"/>
                </a:cubicBezTo>
                <a:cubicBezTo>
                  <a:pt x="7025844" y="3503576"/>
                  <a:pt x="6969394" y="3526959"/>
                  <a:pt x="7002324" y="3522282"/>
                </a:cubicBezTo>
                <a:cubicBezTo>
                  <a:pt x="6898830" y="3548001"/>
                  <a:pt x="6912942" y="3552678"/>
                  <a:pt x="6910590" y="3559694"/>
                </a:cubicBezTo>
                <a:cubicBezTo>
                  <a:pt x="6910590" y="3562030"/>
                  <a:pt x="6905886" y="3566707"/>
                  <a:pt x="6880012" y="3576061"/>
                </a:cubicBezTo>
                <a:cubicBezTo>
                  <a:pt x="6865898" y="3580736"/>
                  <a:pt x="6849436" y="3585413"/>
                  <a:pt x="6823560" y="3592429"/>
                </a:cubicBezTo>
                <a:cubicBezTo>
                  <a:pt x="6800038" y="3599442"/>
                  <a:pt x="6767110" y="3606458"/>
                  <a:pt x="6724770" y="3615809"/>
                </a:cubicBezTo>
                <a:cubicBezTo>
                  <a:pt x="6727124" y="3622825"/>
                  <a:pt x="6764758" y="3613473"/>
                  <a:pt x="6816506" y="3604119"/>
                </a:cubicBezTo>
                <a:cubicBezTo>
                  <a:pt x="6729474" y="3625164"/>
                  <a:pt x="6694194" y="3629841"/>
                  <a:pt x="6677728" y="3629841"/>
                </a:cubicBezTo>
                <a:cubicBezTo>
                  <a:pt x="6677728" y="3632177"/>
                  <a:pt x="6673024" y="3639192"/>
                  <a:pt x="6654206" y="3648547"/>
                </a:cubicBezTo>
                <a:cubicBezTo>
                  <a:pt x="6651856" y="3643870"/>
                  <a:pt x="6616572" y="3648547"/>
                  <a:pt x="6571882" y="3657898"/>
                </a:cubicBezTo>
                <a:cubicBezTo>
                  <a:pt x="6548362" y="3662576"/>
                  <a:pt x="6524840" y="3669589"/>
                  <a:pt x="6501318" y="3674266"/>
                </a:cubicBezTo>
                <a:cubicBezTo>
                  <a:pt x="6477798" y="3678943"/>
                  <a:pt x="6454276" y="3683620"/>
                  <a:pt x="6435458" y="3688295"/>
                </a:cubicBezTo>
                <a:lnTo>
                  <a:pt x="6496614" y="3688295"/>
                </a:lnTo>
                <a:lnTo>
                  <a:pt x="6557770" y="3685956"/>
                </a:lnTo>
                <a:cubicBezTo>
                  <a:pt x="6477798" y="3692972"/>
                  <a:pt x="6423696" y="3697649"/>
                  <a:pt x="6284922" y="3728045"/>
                </a:cubicBezTo>
                <a:lnTo>
                  <a:pt x="6379006" y="3725707"/>
                </a:lnTo>
                <a:cubicBezTo>
                  <a:pt x="6263750" y="3744413"/>
                  <a:pt x="6259046" y="3737397"/>
                  <a:pt x="6247286" y="3735059"/>
                </a:cubicBezTo>
                <a:cubicBezTo>
                  <a:pt x="6242582" y="3732722"/>
                  <a:pt x="6235526" y="3730384"/>
                  <a:pt x="6212004" y="3735059"/>
                </a:cubicBezTo>
                <a:cubicBezTo>
                  <a:pt x="6202596" y="3737397"/>
                  <a:pt x="6186132" y="3739736"/>
                  <a:pt x="6164962" y="3744413"/>
                </a:cubicBezTo>
                <a:cubicBezTo>
                  <a:pt x="6143794" y="3749090"/>
                  <a:pt x="6117918" y="3753765"/>
                  <a:pt x="6082638" y="3760780"/>
                </a:cubicBezTo>
                <a:cubicBezTo>
                  <a:pt x="6167314" y="3744413"/>
                  <a:pt x="6251992" y="3723368"/>
                  <a:pt x="6334314" y="3702324"/>
                </a:cubicBezTo>
                <a:cubicBezTo>
                  <a:pt x="6261400" y="3716355"/>
                  <a:pt x="6212004" y="3723368"/>
                  <a:pt x="6176722" y="3725707"/>
                </a:cubicBezTo>
                <a:cubicBezTo>
                  <a:pt x="6141440" y="3728045"/>
                  <a:pt x="6120272" y="3725707"/>
                  <a:pt x="6106158" y="3723368"/>
                </a:cubicBezTo>
                <a:cubicBezTo>
                  <a:pt x="6075580" y="3718691"/>
                  <a:pt x="6066170" y="3709339"/>
                  <a:pt x="6000310" y="3714016"/>
                </a:cubicBezTo>
                <a:cubicBezTo>
                  <a:pt x="5845070" y="3730384"/>
                  <a:pt x="5673366" y="3753765"/>
                  <a:pt x="5511066" y="3774809"/>
                </a:cubicBezTo>
                <a:cubicBezTo>
                  <a:pt x="5428742" y="3784163"/>
                  <a:pt x="5348770" y="3791177"/>
                  <a:pt x="5275852" y="3795854"/>
                </a:cubicBezTo>
                <a:cubicBezTo>
                  <a:pt x="5240570" y="3798192"/>
                  <a:pt x="5202936" y="3798192"/>
                  <a:pt x="5170006" y="3798192"/>
                </a:cubicBezTo>
                <a:cubicBezTo>
                  <a:pt x="5134722" y="3795854"/>
                  <a:pt x="5104146" y="3795854"/>
                  <a:pt x="5073568" y="3791177"/>
                </a:cubicBezTo>
                <a:cubicBezTo>
                  <a:pt x="5038286" y="3807544"/>
                  <a:pt x="5075922" y="3809883"/>
                  <a:pt x="4988890" y="3828589"/>
                </a:cubicBezTo>
                <a:cubicBezTo>
                  <a:pt x="5181766" y="3823911"/>
                  <a:pt x="5285260" y="3819237"/>
                  <a:pt x="5381700" y="3830927"/>
                </a:cubicBezTo>
                <a:cubicBezTo>
                  <a:pt x="5478136" y="3828589"/>
                  <a:pt x="5529882" y="3821573"/>
                  <a:pt x="5562814" y="3814560"/>
                </a:cubicBezTo>
                <a:cubicBezTo>
                  <a:pt x="5595742" y="3807544"/>
                  <a:pt x="5607506" y="3798192"/>
                  <a:pt x="5621618" y="3791177"/>
                </a:cubicBezTo>
                <a:cubicBezTo>
                  <a:pt x="5635730" y="3784163"/>
                  <a:pt x="5649844" y="3777148"/>
                  <a:pt x="5687478" y="3770132"/>
                </a:cubicBezTo>
                <a:cubicBezTo>
                  <a:pt x="5706294" y="3767796"/>
                  <a:pt x="5729816" y="3763119"/>
                  <a:pt x="5762746" y="3760780"/>
                </a:cubicBezTo>
                <a:cubicBezTo>
                  <a:pt x="5795676" y="3758442"/>
                  <a:pt x="5838014" y="3756103"/>
                  <a:pt x="5889762" y="3751428"/>
                </a:cubicBezTo>
                <a:cubicBezTo>
                  <a:pt x="5870944" y="3774809"/>
                  <a:pt x="5741576" y="3791177"/>
                  <a:pt x="5623968" y="3795854"/>
                </a:cubicBezTo>
                <a:cubicBezTo>
                  <a:pt x="5616914" y="3812221"/>
                  <a:pt x="5760392" y="3807544"/>
                  <a:pt x="5852128" y="3802867"/>
                </a:cubicBezTo>
                <a:cubicBezTo>
                  <a:pt x="5790972" y="3807544"/>
                  <a:pt x="5725112" y="3814560"/>
                  <a:pt x="5656898" y="3823911"/>
                </a:cubicBezTo>
                <a:cubicBezTo>
                  <a:pt x="5588688" y="3833266"/>
                  <a:pt x="5520474" y="3844956"/>
                  <a:pt x="5452264" y="3851972"/>
                </a:cubicBezTo>
                <a:cubicBezTo>
                  <a:pt x="5384050" y="3861323"/>
                  <a:pt x="5320544" y="3868339"/>
                  <a:pt x="5264092" y="3875352"/>
                </a:cubicBezTo>
                <a:cubicBezTo>
                  <a:pt x="5235866" y="3880029"/>
                  <a:pt x="5207642" y="3882368"/>
                  <a:pt x="5184120" y="3884707"/>
                </a:cubicBezTo>
                <a:cubicBezTo>
                  <a:pt x="5158244" y="3887045"/>
                  <a:pt x="5137076" y="3889381"/>
                  <a:pt x="5118260" y="3889381"/>
                </a:cubicBezTo>
                <a:cubicBezTo>
                  <a:pt x="5080626" y="3887045"/>
                  <a:pt x="5014766" y="3887045"/>
                  <a:pt x="4948906" y="3887045"/>
                </a:cubicBezTo>
                <a:cubicBezTo>
                  <a:pt x="4913622" y="3887045"/>
                  <a:pt x="4880692" y="3887045"/>
                  <a:pt x="4850116" y="3889381"/>
                </a:cubicBezTo>
                <a:cubicBezTo>
                  <a:pt x="4819536" y="3891720"/>
                  <a:pt x="4791310" y="3891720"/>
                  <a:pt x="4770142" y="3894058"/>
                </a:cubicBezTo>
                <a:cubicBezTo>
                  <a:pt x="4781902" y="3882368"/>
                  <a:pt x="4407912" y="3889381"/>
                  <a:pt x="4523166" y="3858985"/>
                </a:cubicBezTo>
                <a:cubicBezTo>
                  <a:pt x="4393800" y="3858985"/>
                  <a:pt x="4353812" y="3868339"/>
                  <a:pt x="4313828" y="3875352"/>
                </a:cubicBezTo>
                <a:cubicBezTo>
                  <a:pt x="4273840" y="3882368"/>
                  <a:pt x="4236206" y="3887045"/>
                  <a:pt x="4111542" y="3873014"/>
                </a:cubicBezTo>
                <a:cubicBezTo>
                  <a:pt x="4205628" y="3894058"/>
                  <a:pt x="3946894" y="3887045"/>
                  <a:pt x="4052738" y="3905751"/>
                </a:cubicBezTo>
                <a:cubicBezTo>
                  <a:pt x="4139768" y="3889381"/>
                  <a:pt x="4417322" y="3912764"/>
                  <a:pt x="4549042" y="3922119"/>
                </a:cubicBezTo>
                <a:cubicBezTo>
                  <a:pt x="4424376" y="3929132"/>
                  <a:pt x="4299714" y="3933809"/>
                  <a:pt x="4175050" y="3940825"/>
                </a:cubicBezTo>
                <a:cubicBezTo>
                  <a:pt x="4219742" y="3938486"/>
                  <a:pt x="4210334" y="3933809"/>
                  <a:pt x="4182108" y="3929132"/>
                </a:cubicBezTo>
                <a:cubicBezTo>
                  <a:pt x="4153882" y="3924455"/>
                  <a:pt x="4106838" y="3922119"/>
                  <a:pt x="4080964" y="3919780"/>
                </a:cubicBezTo>
                <a:lnTo>
                  <a:pt x="4031570" y="3936147"/>
                </a:lnTo>
                <a:cubicBezTo>
                  <a:pt x="4000992" y="3915103"/>
                  <a:pt x="3838694" y="3924455"/>
                  <a:pt x="3657578" y="3926793"/>
                </a:cubicBezTo>
                <a:cubicBezTo>
                  <a:pt x="3612890" y="3926793"/>
                  <a:pt x="3565846" y="3929132"/>
                  <a:pt x="3521154" y="3929132"/>
                </a:cubicBezTo>
                <a:cubicBezTo>
                  <a:pt x="3476466" y="3929132"/>
                  <a:pt x="3431774" y="3929132"/>
                  <a:pt x="3389434" y="3926793"/>
                </a:cubicBezTo>
                <a:cubicBezTo>
                  <a:pt x="3307110" y="3924455"/>
                  <a:pt x="3234194" y="3917441"/>
                  <a:pt x="3187150" y="3903413"/>
                </a:cubicBezTo>
                <a:cubicBezTo>
                  <a:pt x="3302406" y="3910426"/>
                  <a:pt x="3403548" y="3898735"/>
                  <a:pt x="3459998" y="3922119"/>
                </a:cubicBezTo>
                <a:cubicBezTo>
                  <a:pt x="3678750" y="3915103"/>
                  <a:pt x="3417660" y="3889381"/>
                  <a:pt x="3518804" y="3877691"/>
                </a:cubicBezTo>
                <a:cubicBezTo>
                  <a:pt x="3180096" y="3854308"/>
                  <a:pt x="2667328" y="3856646"/>
                  <a:pt x="2305099" y="3802867"/>
                </a:cubicBezTo>
                <a:cubicBezTo>
                  <a:pt x="2338029" y="3812220"/>
                  <a:pt x="2396244" y="3818650"/>
                  <a:pt x="2447991" y="3825081"/>
                </a:cubicBezTo>
                <a:lnTo>
                  <a:pt x="2511015" y="3834251"/>
                </a:lnTo>
                <a:lnTo>
                  <a:pt x="2368605" y="3819237"/>
                </a:lnTo>
                <a:lnTo>
                  <a:pt x="2354492" y="3821573"/>
                </a:lnTo>
                <a:lnTo>
                  <a:pt x="2509734" y="3837940"/>
                </a:lnTo>
                <a:lnTo>
                  <a:pt x="2520076" y="3836228"/>
                </a:lnTo>
                <a:lnTo>
                  <a:pt x="2552072" y="3847295"/>
                </a:lnTo>
                <a:cubicBezTo>
                  <a:pt x="2281577" y="3842617"/>
                  <a:pt x="1954628" y="3784163"/>
                  <a:pt x="1648850" y="3725707"/>
                </a:cubicBezTo>
                <a:lnTo>
                  <a:pt x="1702950" y="3756103"/>
                </a:lnTo>
                <a:cubicBezTo>
                  <a:pt x="1573582" y="3730384"/>
                  <a:pt x="1547707" y="3725707"/>
                  <a:pt x="1519484" y="3725707"/>
                </a:cubicBezTo>
                <a:cubicBezTo>
                  <a:pt x="1491258" y="3725707"/>
                  <a:pt x="1458328" y="3725707"/>
                  <a:pt x="1319550" y="3695310"/>
                </a:cubicBezTo>
                <a:cubicBezTo>
                  <a:pt x="1331312" y="3695310"/>
                  <a:pt x="1368946" y="3692972"/>
                  <a:pt x="1305437" y="3681282"/>
                </a:cubicBezTo>
                <a:cubicBezTo>
                  <a:pt x="1192535" y="3660237"/>
                  <a:pt x="1185480" y="3660237"/>
                  <a:pt x="1187830" y="3667250"/>
                </a:cubicBezTo>
                <a:cubicBezTo>
                  <a:pt x="1190184" y="3674266"/>
                  <a:pt x="1201943" y="3683620"/>
                  <a:pt x="1126675" y="3667250"/>
                </a:cubicBezTo>
                <a:cubicBezTo>
                  <a:pt x="1056110" y="3641531"/>
                  <a:pt x="1013772" y="3625164"/>
                  <a:pt x="983195" y="3615809"/>
                </a:cubicBezTo>
                <a:cubicBezTo>
                  <a:pt x="952616" y="3604119"/>
                  <a:pt x="931448" y="3601780"/>
                  <a:pt x="910278" y="3597103"/>
                </a:cubicBezTo>
                <a:cubicBezTo>
                  <a:pt x="898516" y="3594767"/>
                  <a:pt x="886756" y="3592429"/>
                  <a:pt x="872643" y="3587752"/>
                </a:cubicBezTo>
                <a:cubicBezTo>
                  <a:pt x="858531" y="3585413"/>
                  <a:pt x="842067" y="3580736"/>
                  <a:pt x="823250" y="3571384"/>
                </a:cubicBezTo>
                <a:cubicBezTo>
                  <a:pt x="783262" y="3555017"/>
                  <a:pt x="726811" y="3529295"/>
                  <a:pt x="651542" y="3468502"/>
                </a:cubicBezTo>
                <a:cubicBezTo>
                  <a:pt x="658600" y="3475518"/>
                  <a:pt x="663304" y="3484870"/>
                  <a:pt x="670359" y="3491885"/>
                </a:cubicBezTo>
                <a:cubicBezTo>
                  <a:pt x="609204" y="3447458"/>
                  <a:pt x="548048" y="3391342"/>
                  <a:pt x="498654" y="3321195"/>
                </a:cubicBezTo>
                <a:cubicBezTo>
                  <a:pt x="449258" y="3253385"/>
                  <a:pt x="411624" y="3169209"/>
                  <a:pt x="392807" y="3082694"/>
                </a:cubicBezTo>
                <a:cubicBezTo>
                  <a:pt x="371639" y="2996180"/>
                  <a:pt x="364581" y="2907330"/>
                  <a:pt x="364581" y="2823154"/>
                </a:cubicBezTo>
                <a:cubicBezTo>
                  <a:pt x="364581" y="2781065"/>
                  <a:pt x="366934" y="2741314"/>
                  <a:pt x="369285" y="2699227"/>
                </a:cubicBezTo>
                <a:cubicBezTo>
                  <a:pt x="371639" y="2678183"/>
                  <a:pt x="371639" y="2659477"/>
                  <a:pt x="373990" y="2638432"/>
                </a:cubicBezTo>
                <a:cubicBezTo>
                  <a:pt x="376343" y="2619726"/>
                  <a:pt x="378694" y="2598684"/>
                  <a:pt x="381047" y="2579978"/>
                </a:cubicBezTo>
                <a:cubicBezTo>
                  <a:pt x="378694" y="2605697"/>
                  <a:pt x="357526" y="2841857"/>
                  <a:pt x="381047" y="2813800"/>
                </a:cubicBezTo>
                <a:cubicBezTo>
                  <a:pt x="390456" y="2682860"/>
                  <a:pt x="406920" y="2551918"/>
                  <a:pt x="437499" y="2425656"/>
                </a:cubicBezTo>
                <a:cubicBezTo>
                  <a:pt x="437499" y="2418640"/>
                  <a:pt x="439850" y="2402272"/>
                  <a:pt x="442203" y="2385905"/>
                </a:cubicBezTo>
                <a:cubicBezTo>
                  <a:pt x="444554" y="2367199"/>
                  <a:pt x="449258" y="2348493"/>
                  <a:pt x="451611" y="2332126"/>
                </a:cubicBezTo>
                <a:cubicBezTo>
                  <a:pt x="458667" y="2301729"/>
                  <a:pt x="458667" y="2285362"/>
                  <a:pt x="439850" y="2334464"/>
                </a:cubicBezTo>
                <a:cubicBezTo>
                  <a:pt x="423386" y="2383566"/>
                  <a:pt x="418681" y="2437346"/>
                  <a:pt x="411624" y="2474758"/>
                </a:cubicBezTo>
                <a:lnTo>
                  <a:pt x="411624" y="2420978"/>
                </a:lnTo>
                <a:cubicBezTo>
                  <a:pt x="421032" y="2376551"/>
                  <a:pt x="432792" y="2343816"/>
                  <a:pt x="439850" y="2320435"/>
                </a:cubicBezTo>
                <a:cubicBezTo>
                  <a:pt x="446907" y="2297052"/>
                  <a:pt x="451611" y="2283023"/>
                  <a:pt x="456313" y="2276008"/>
                </a:cubicBezTo>
                <a:cubicBezTo>
                  <a:pt x="465724" y="2261979"/>
                  <a:pt x="465724" y="2276008"/>
                  <a:pt x="463371" y="2301729"/>
                </a:cubicBezTo>
                <a:cubicBezTo>
                  <a:pt x="461020" y="2327448"/>
                  <a:pt x="456313" y="2364860"/>
                  <a:pt x="453962" y="2395257"/>
                </a:cubicBezTo>
                <a:cubicBezTo>
                  <a:pt x="453962" y="2425656"/>
                  <a:pt x="453962" y="2449036"/>
                  <a:pt x="458667" y="2449036"/>
                </a:cubicBezTo>
                <a:cubicBezTo>
                  <a:pt x="463371" y="2425656"/>
                  <a:pt x="465724" y="2404611"/>
                  <a:pt x="470429" y="2383566"/>
                </a:cubicBezTo>
                <a:cubicBezTo>
                  <a:pt x="475133" y="2362522"/>
                  <a:pt x="479835" y="2343816"/>
                  <a:pt x="484541" y="2327448"/>
                </a:cubicBezTo>
                <a:cubicBezTo>
                  <a:pt x="493950" y="2294714"/>
                  <a:pt x="503356" y="2264317"/>
                  <a:pt x="515118" y="2238598"/>
                </a:cubicBezTo>
                <a:cubicBezTo>
                  <a:pt x="524527" y="2210538"/>
                  <a:pt x="536289" y="2187157"/>
                  <a:pt x="545697" y="2161435"/>
                </a:cubicBezTo>
                <a:cubicBezTo>
                  <a:pt x="555106" y="2135716"/>
                  <a:pt x="566865" y="2109995"/>
                  <a:pt x="578627" y="2079598"/>
                </a:cubicBezTo>
                <a:cubicBezTo>
                  <a:pt x="578627" y="2046863"/>
                  <a:pt x="552752" y="2102979"/>
                  <a:pt x="529231" y="2147407"/>
                </a:cubicBezTo>
                <a:cubicBezTo>
                  <a:pt x="510414" y="2191832"/>
                  <a:pt x="493950" y="2224567"/>
                  <a:pt x="508063" y="2142729"/>
                </a:cubicBezTo>
                <a:cubicBezTo>
                  <a:pt x="515118" y="2114672"/>
                  <a:pt x="531584" y="2072583"/>
                  <a:pt x="550401" y="2021142"/>
                </a:cubicBezTo>
                <a:cubicBezTo>
                  <a:pt x="562161" y="1995422"/>
                  <a:pt x="573923" y="1969701"/>
                  <a:pt x="588036" y="1941643"/>
                </a:cubicBezTo>
                <a:cubicBezTo>
                  <a:pt x="595091" y="1927614"/>
                  <a:pt x="602148" y="1913584"/>
                  <a:pt x="609204" y="1899554"/>
                </a:cubicBezTo>
                <a:cubicBezTo>
                  <a:pt x="616261" y="1885526"/>
                  <a:pt x="625670" y="1871497"/>
                  <a:pt x="632725" y="1857468"/>
                </a:cubicBezTo>
                <a:cubicBezTo>
                  <a:pt x="691530" y="1745232"/>
                  <a:pt x="773854" y="1644689"/>
                  <a:pt x="820896" y="1597925"/>
                </a:cubicBezTo>
                <a:cubicBezTo>
                  <a:pt x="827952" y="1574542"/>
                  <a:pt x="844418" y="1548823"/>
                  <a:pt x="863235" y="1520762"/>
                </a:cubicBezTo>
                <a:cubicBezTo>
                  <a:pt x="872643" y="1506734"/>
                  <a:pt x="882052" y="1492704"/>
                  <a:pt x="893814" y="1476337"/>
                </a:cubicBezTo>
                <a:cubicBezTo>
                  <a:pt x="905573" y="1462308"/>
                  <a:pt x="917335" y="1448279"/>
                  <a:pt x="931448" y="1431910"/>
                </a:cubicBezTo>
                <a:cubicBezTo>
                  <a:pt x="957321" y="1401513"/>
                  <a:pt x="985546" y="1368778"/>
                  <a:pt x="1018476" y="1340720"/>
                </a:cubicBezTo>
                <a:lnTo>
                  <a:pt x="1065519" y="1296293"/>
                </a:lnTo>
                <a:cubicBezTo>
                  <a:pt x="1079632" y="1282264"/>
                  <a:pt x="1098449" y="1270573"/>
                  <a:pt x="1114915" y="1256544"/>
                </a:cubicBezTo>
                <a:cubicBezTo>
                  <a:pt x="1150196" y="1230823"/>
                  <a:pt x="1180775" y="1205104"/>
                  <a:pt x="1213705" y="1186398"/>
                </a:cubicBezTo>
                <a:cubicBezTo>
                  <a:pt x="1244282" y="1167692"/>
                  <a:pt x="1272508" y="1146647"/>
                  <a:pt x="1298382" y="1132618"/>
                </a:cubicBezTo>
                <a:cubicBezTo>
                  <a:pt x="1345425" y="1106896"/>
                  <a:pt x="1376002" y="1085854"/>
                  <a:pt x="1378355" y="1076500"/>
                </a:cubicBezTo>
                <a:cubicBezTo>
                  <a:pt x="1385410" y="1078839"/>
                  <a:pt x="1444215" y="1060133"/>
                  <a:pt x="1519484" y="1027398"/>
                </a:cubicBezTo>
                <a:lnTo>
                  <a:pt x="1465383" y="1039088"/>
                </a:lnTo>
                <a:cubicBezTo>
                  <a:pt x="1592399" y="980634"/>
                  <a:pt x="1662963" y="973618"/>
                  <a:pt x="1717063" y="968941"/>
                </a:cubicBezTo>
                <a:cubicBezTo>
                  <a:pt x="1771161" y="964266"/>
                  <a:pt x="1813500" y="964266"/>
                  <a:pt x="1895826" y="947899"/>
                </a:cubicBezTo>
                <a:cubicBezTo>
                  <a:pt x="1891122" y="940883"/>
                  <a:pt x="1839375" y="947899"/>
                  <a:pt x="1811149" y="945561"/>
                </a:cubicBezTo>
                <a:cubicBezTo>
                  <a:pt x="1992263" y="905810"/>
                  <a:pt x="2135744" y="905810"/>
                  <a:pt x="2276873" y="908148"/>
                </a:cubicBezTo>
                <a:cubicBezTo>
                  <a:pt x="2418002" y="910487"/>
                  <a:pt x="2556776" y="915164"/>
                  <a:pt x="2735539" y="901133"/>
                </a:cubicBezTo>
                <a:cubicBezTo>
                  <a:pt x="2723780" y="898794"/>
                  <a:pt x="2709667" y="894120"/>
                  <a:pt x="2672033" y="896458"/>
                </a:cubicBezTo>
                <a:cubicBezTo>
                  <a:pt x="2657920" y="891781"/>
                  <a:pt x="2723780" y="889442"/>
                  <a:pt x="2841387" y="898794"/>
                </a:cubicBezTo>
                <a:cubicBezTo>
                  <a:pt x="2799048" y="903472"/>
                  <a:pt x="2756710" y="908148"/>
                  <a:pt x="2714371" y="912826"/>
                </a:cubicBezTo>
                <a:cubicBezTo>
                  <a:pt x="2902542" y="954912"/>
                  <a:pt x="3215376" y="891781"/>
                  <a:pt x="3514100" y="915164"/>
                </a:cubicBezTo>
                <a:cubicBezTo>
                  <a:pt x="3485874" y="905810"/>
                  <a:pt x="3267124" y="898794"/>
                  <a:pt x="3382380" y="891781"/>
                </a:cubicBezTo>
                <a:cubicBezTo>
                  <a:pt x="3478816" y="894120"/>
                  <a:pt x="3523508" y="908148"/>
                  <a:pt x="3570550" y="917500"/>
                </a:cubicBezTo>
                <a:cubicBezTo>
                  <a:pt x="3617594" y="929193"/>
                  <a:pt x="3669340" y="936206"/>
                  <a:pt x="3784594" y="931532"/>
                </a:cubicBezTo>
                <a:cubicBezTo>
                  <a:pt x="3681100" y="922178"/>
                  <a:pt x="3714030" y="903472"/>
                  <a:pt x="3615240" y="894120"/>
                </a:cubicBezTo>
                <a:cubicBezTo>
                  <a:pt x="3763426" y="898794"/>
                  <a:pt x="3869272" y="889442"/>
                  <a:pt x="3923372" y="910487"/>
                </a:cubicBezTo>
                <a:cubicBezTo>
                  <a:pt x="3963358" y="910487"/>
                  <a:pt x="3982174" y="905810"/>
                  <a:pt x="3984528" y="901133"/>
                </a:cubicBezTo>
                <a:cubicBezTo>
                  <a:pt x="4033922" y="912826"/>
                  <a:pt x="4095076" y="915164"/>
                  <a:pt x="4158586" y="919839"/>
                </a:cubicBezTo>
                <a:cubicBezTo>
                  <a:pt x="4219742" y="922178"/>
                  <a:pt x="4283248" y="924516"/>
                  <a:pt x="4334996" y="926855"/>
                </a:cubicBezTo>
                <a:lnTo>
                  <a:pt x="4309122" y="917500"/>
                </a:lnTo>
                <a:cubicBezTo>
                  <a:pt x="4354990" y="931530"/>
                  <a:pt x="4397328" y="940299"/>
                  <a:pt x="4438784" y="946144"/>
                </a:cubicBezTo>
                <a:lnTo>
                  <a:pt x="4535266" y="954760"/>
                </a:lnTo>
                <a:lnTo>
                  <a:pt x="4542866" y="956082"/>
                </a:lnTo>
                <a:cubicBezTo>
                  <a:pt x="4549040" y="957836"/>
                  <a:pt x="4549040" y="959589"/>
                  <a:pt x="4556096" y="961928"/>
                </a:cubicBezTo>
                <a:cubicBezTo>
                  <a:pt x="4452602" y="959589"/>
                  <a:pt x="4389096" y="940883"/>
                  <a:pt x="4311474" y="931532"/>
                </a:cubicBezTo>
                <a:cubicBezTo>
                  <a:pt x="4351462" y="943222"/>
                  <a:pt x="4513758" y="966605"/>
                  <a:pt x="4485532" y="978295"/>
                </a:cubicBezTo>
                <a:cubicBezTo>
                  <a:pt x="4443194" y="975957"/>
                  <a:pt x="4405560" y="973618"/>
                  <a:pt x="4370278" y="973618"/>
                </a:cubicBezTo>
                <a:cubicBezTo>
                  <a:pt x="4346758" y="968941"/>
                  <a:pt x="4318532" y="964266"/>
                  <a:pt x="4285602" y="968941"/>
                </a:cubicBezTo>
                <a:lnTo>
                  <a:pt x="4299714" y="973618"/>
                </a:lnTo>
                <a:cubicBezTo>
                  <a:pt x="4311474" y="973618"/>
                  <a:pt x="4339700" y="973618"/>
                  <a:pt x="4370278" y="973618"/>
                </a:cubicBezTo>
                <a:cubicBezTo>
                  <a:pt x="4393800" y="975957"/>
                  <a:pt x="4417322" y="982972"/>
                  <a:pt x="4443194" y="982972"/>
                </a:cubicBezTo>
                <a:cubicBezTo>
                  <a:pt x="4471420" y="982972"/>
                  <a:pt x="4483182" y="980634"/>
                  <a:pt x="4487886" y="978295"/>
                </a:cubicBezTo>
                <a:cubicBezTo>
                  <a:pt x="4638422" y="985309"/>
                  <a:pt x="4791310" y="997002"/>
                  <a:pt x="4633718" y="961928"/>
                </a:cubicBezTo>
                <a:lnTo>
                  <a:pt x="4585180" y="957907"/>
                </a:lnTo>
                <a:lnTo>
                  <a:pt x="4700460" y="961343"/>
                </a:lnTo>
                <a:cubicBezTo>
                  <a:pt x="4749562" y="963681"/>
                  <a:pt x="4803074" y="967773"/>
                  <a:pt x="4864228" y="975957"/>
                </a:cubicBezTo>
                <a:lnTo>
                  <a:pt x="4826594" y="959589"/>
                </a:lnTo>
                <a:cubicBezTo>
                  <a:pt x="4927734" y="975957"/>
                  <a:pt x="5082976" y="1011031"/>
                  <a:pt x="5261738" y="1018046"/>
                </a:cubicBezTo>
                <a:cubicBezTo>
                  <a:pt x="5233514" y="1006353"/>
                  <a:pt x="5202936" y="999340"/>
                  <a:pt x="5172358" y="989986"/>
                </a:cubicBezTo>
                <a:cubicBezTo>
                  <a:pt x="5315840" y="1020382"/>
                  <a:pt x="5583984" y="1039088"/>
                  <a:pt x="5699238" y="1081177"/>
                </a:cubicBezTo>
                <a:cubicBezTo>
                  <a:pt x="5750984" y="1085854"/>
                  <a:pt x="5572222" y="1032075"/>
                  <a:pt x="5802732" y="1069487"/>
                </a:cubicBezTo>
                <a:cubicBezTo>
                  <a:pt x="5854478" y="1088190"/>
                  <a:pt x="6033242" y="1127941"/>
                  <a:pt x="6096750" y="1127941"/>
                </a:cubicBezTo>
                <a:cubicBezTo>
                  <a:pt x="6096750" y="1120928"/>
                  <a:pt x="6070876" y="1106896"/>
                  <a:pt x="6007370" y="1102222"/>
                </a:cubicBezTo>
                <a:cubicBezTo>
                  <a:pt x="5969734" y="1097545"/>
                  <a:pt x="5993256" y="1102222"/>
                  <a:pt x="6007370" y="1109235"/>
                </a:cubicBezTo>
                <a:lnTo>
                  <a:pt x="5932100" y="1085854"/>
                </a:lnTo>
                <a:cubicBezTo>
                  <a:pt x="6110862" y="1106896"/>
                  <a:pt x="6070876" y="1123264"/>
                  <a:pt x="6261400" y="1153663"/>
                </a:cubicBezTo>
                <a:cubicBezTo>
                  <a:pt x="6301386" y="1153663"/>
                  <a:pt x="6200244" y="1127941"/>
                  <a:pt x="6174370" y="1113912"/>
                </a:cubicBezTo>
                <a:cubicBezTo>
                  <a:pt x="6407234" y="1167692"/>
                  <a:pt x="6640094" y="1230823"/>
                  <a:pt x="6870604" y="1293957"/>
                </a:cubicBezTo>
                <a:cubicBezTo>
                  <a:pt x="6882366" y="1307986"/>
                  <a:pt x="6792984" y="1291618"/>
                  <a:pt x="6854140" y="1319676"/>
                </a:cubicBezTo>
                <a:lnTo>
                  <a:pt x="6616572" y="1268235"/>
                </a:lnTo>
                <a:cubicBezTo>
                  <a:pt x="6501318" y="1258883"/>
                  <a:pt x="6741238" y="1317337"/>
                  <a:pt x="6840026" y="1345398"/>
                </a:cubicBezTo>
                <a:lnTo>
                  <a:pt x="6675378" y="1307986"/>
                </a:lnTo>
                <a:cubicBezTo>
                  <a:pt x="6665968" y="1307986"/>
                  <a:pt x="6670672" y="1310324"/>
                  <a:pt x="6684786" y="1314999"/>
                </a:cubicBezTo>
                <a:cubicBezTo>
                  <a:pt x="6644798" y="1303309"/>
                  <a:pt x="6602460" y="1293957"/>
                  <a:pt x="6562474" y="1284602"/>
                </a:cubicBezTo>
                <a:cubicBezTo>
                  <a:pt x="6724770" y="1333705"/>
                  <a:pt x="6640094" y="1322014"/>
                  <a:pt x="6557770" y="1310324"/>
                </a:cubicBezTo>
                <a:cubicBezTo>
                  <a:pt x="6496026" y="1301554"/>
                  <a:pt x="6435604" y="1294102"/>
                  <a:pt x="6483676" y="1310652"/>
                </a:cubicBezTo>
                <a:lnTo>
                  <a:pt x="6508192" y="1318232"/>
                </a:lnTo>
                <a:lnTo>
                  <a:pt x="6438104" y="1298631"/>
                </a:lnTo>
                <a:cubicBezTo>
                  <a:pt x="6396060" y="1285186"/>
                  <a:pt x="6359014" y="1271742"/>
                  <a:pt x="6334314" y="1261219"/>
                </a:cubicBezTo>
                <a:cubicBezTo>
                  <a:pt x="6169666" y="1221471"/>
                  <a:pt x="6207300" y="1242516"/>
                  <a:pt x="6143794" y="1235500"/>
                </a:cubicBezTo>
                <a:cubicBezTo>
                  <a:pt x="6223766" y="1256544"/>
                  <a:pt x="6303738" y="1277587"/>
                  <a:pt x="6383712" y="1300970"/>
                </a:cubicBezTo>
                <a:cubicBezTo>
                  <a:pt x="6005016" y="1216794"/>
                  <a:pt x="6418992" y="1326692"/>
                  <a:pt x="6141440" y="1282264"/>
                </a:cubicBezTo>
                <a:cubicBezTo>
                  <a:pt x="6101454" y="1272912"/>
                  <a:pt x="6063820" y="1265896"/>
                  <a:pt x="6028538" y="1258883"/>
                </a:cubicBezTo>
                <a:cubicBezTo>
                  <a:pt x="5990902" y="1251867"/>
                  <a:pt x="5957972" y="1247190"/>
                  <a:pt x="5925042" y="1242516"/>
                </a:cubicBezTo>
                <a:cubicBezTo>
                  <a:pt x="5859182" y="1235500"/>
                  <a:pt x="5800380" y="1230823"/>
                  <a:pt x="5746280" y="1226146"/>
                </a:cubicBezTo>
                <a:cubicBezTo>
                  <a:pt x="5638082" y="1221471"/>
                  <a:pt x="5548700" y="1219133"/>
                  <a:pt x="5466376" y="1207442"/>
                </a:cubicBezTo>
                <a:cubicBezTo>
                  <a:pt x="5137076" y="1156001"/>
                  <a:pt x="5593392" y="1205104"/>
                  <a:pt x="5391108" y="1165353"/>
                </a:cubicBezTo>
                <a:cubicBezTo>
                  <a:pt x="5212346" y="1137295"/>
                  <a:pt x="5299374" y="1163015"/>
                  <a:pt x="5186470" y="1151324"/>
                </a:cubicBezTo>
                <a:lnTo>
                  <a:pt x="5108850" y="1116251"/>
                </a:lnTo>
                <a:cubicBezTo>
                  <a:pt x="4904214" y="1085854"/>
                  <a:pt x="5097090" y="1137295"/>
                  <a:pt x="4981836" y="1113912"/>
                </a:cubicBezTo>
                <a:cubicBezTo>
                  <a:pt x="4817186" y="1106896"/>
                  <a:pt x="5033582" y="1130280"/>
                  <a:pt x="5071216" y="1153663"/>
                </a:cubicBezTo>
                <a:cubicBezTo>
                  <a:pt x="5052400" y="1148986"/>
                  <a:pt x="4998298" y="1137295"/>
                  <a:pt x="4939496" y="1127941"/>
                </a:cubicBezTo>
                <a:cubicBezTo>
                  <a:pt x="4880692" y="1118589"/>
                  <a:pt x="4814832" y="1111574"/>
                  <a:pt x="4777198" y="1111574"/>
                </a:cubicBezTo>
                <a:cubicBezTo>
                  <a:pt x="4777198" y="1118589"/>
                  <a:pt x="4993594" y="1144308"/>
                  <a:pt x="4854820" y="1130280"/>
                </a:cubicBezTo>
                <a:cubicBezTo>
                  <a:pt x="4791310" y="1120928"/>
                  <a:pt x="4734858" y="1113912"/>
                  <a:pt x="4680762" y="1106896"/>
                </a:cubicBezTo>
                <a:cubicBezTo>
                  <a:pt x="4626660" y="1102222"/>
                  <a:pt x="4577266" y="1097545"/>
                  <a:pt x="4532574" y="1092868"/>
                </a:cubicBezTo>
                <a:cubicBezTo>
                  <a:pt x="4443194" y="1085854"/>
                  <a:pt x="4365574" y="1078839"/>
                  <a:pt x="4287952" y="1076500"/>
                </a:cubicBezTo>
                <a:cubicBezTo>
                  <a:pt x="4135064" y="1069487"/>
                  <a:pt x="3989232" y="1064810"/>
                  <a:pt x="3758722" y="1050781"/>
                </a:cubicBezTo>
                <a:lnTo>
                  <a:pt x="3798706" y="1064810"/>
                </a:lnTo>
                <a:cubicBezTo>
                  <a:pt x="3746960" y="1060133"/>
                  <a:pt x="3706974" y="1053119"/>
                  <a:pt x="3657578" y="1055456"/>
                </a:cubicBezTo>
                <a:lnTo>
                  <a:pt x="3685804" y="1064810"/>
                </a:lnTo>
                <a:cubicBezTo>
                  <a:pt x="3622298" y="1060133"/>
                  <a:pt x="3158924" y="1029737"/>
                  <a:pt x="2853146" y="1036749"/>
                </a:cubicBezTo>
                <a:lnTo>
                  <a:pt x="3008388" y="1050781"/>
                </a:lnTo>
                <a:lnTo>
                  <a:pt x="2735539" y="1034413"/>
                </a:lnTo>
                <a:lnTo>
                  <a:pt x="2766118" y="1055456"/>
                </a:lnTo>
                <a:cubicBezTo>
                  <a:pt x="2672033" y="1039088"/>
                  <a:pt x="2352142" y="1050781"/>
                  <a:pt x="2102814" y="1069487"/>
                </a:cubicBezTo>
                <a:lnTo>
                  <a:pt x="2105165" y="1083516"/>
                </a:lnTo>
                <a:cubicBezTo>
                  <a:pt x="2053418" y="1085854"/>
                  <a:pt x="2004025" y="1088190"/>
                  <a:pt x="1954628" y="1092868"/>
                </a:cubicBezTo>
                <a:lnTo>
                  <a:pt x="2008729" y="1090529"/>
                </a:lnTo>
                <a:cubicBezTo>
                  <a:pt x="1935811" y="1099883"/>
                  <a:pt x="1855838" y="1106896"/>
                  <a:pt x="1773515" y="1120928"/>
                </a:cubicBezTo>
                <a:cubicBezTo>
                  <a:pt x="1693542" y="1134957"/>
                  <a:pt x="1611216" y="1158337"/>
                  <a:pt x="1535947" y="1193411"/>
                </a:cubicBezTo>
                <a:cubicBezTo>
                  <a:pt x="1585344" y="1172369"/>
                  <a:pt x="1618271" y="1165353"/>
                  <a:pt x="1637091" y="1165353"/>
                </a:cubicBezTo>
                <a:cubicBezTo>
                  <a:pt x="1655908" y="1165353"/>
                  <a:pt x="1660612" y="1172369"/>
                  <a:pt x="1658259" y="1177043"/>
                </a:cubicBezTo>
                <a:cubicBezTo>
                  <a:pt x="1590048" y="1195749"/>
                  <a:pt x="1521834" y="1216794"/>
                  <a:pt x="1455974" y="1244852"/>
                </a:cubicBezTo>
                <a:lnTo>
                  <a:pt x="1406581" y="1265896"/>
                </a:lnTo>
                <a:cubicBezTo>
                  <a:pt x="1392468" y="1272912"/>
                  <a:pt x="1373651" y="1279925"/>
                  <a:pt x="1359538" y="1289279"/>
                </a:cubicBezTo>
                <a:cubicBezTo>
                  <a:pt x="1328959" y="1307986"/>
                  <a:pt x="1296029" y="1324353"/>
                  <a:pt x="1265452" y="1343059"/>
                </a:cubicBezTo>
                <a:cubicBezTo>
                  <a:pt x="1263099" y="1350072"/>
                  <a:pt x="1225465" y="1382807"/>
                  <a:pt x="1201943" y="1403852"/>
                </a:cubicBezTo>
                <a:cubicBezTo>
                  <a:pt x="1190184" y="1415542"/>
                  <a:pt x="1183126" y="1424896"/>
                  <a:pt x="1185480" y="1424896"/>
                </a:cubicBezTo>
                <a:cubicBezTo>
                  <a:pt x="1185480" y="1424896"/>
                  <a:pt x="1192535" y="1422558"/>
                  <a:pt x="1206648" y="1413206"/>
                </a:cubicBezTo>
                <a:cubicBezTo>
                  <a:pt x="1201943" y="1417880"/>
                  <a:pt x="1194888" y="1420219"/>
                  <a:pt x="1190184" y="1424896"/>
                </a:cubicBezTo>
                <a:lnTo>
                  <a:pt x="1157254" y="1450615"/>
                </a:lnTo>
                <a:cubicBezTo>
                  <a:pt x="1136083" y="1466983"/>
                  <a:pt x="1112562" y="1483350"/>
                  <a:pt x="1091394" y="1502056"/>
                </a:cubicBezTo>
                <a:lnTo>
                  <a:pt x="1107858" y="1499720"/>
                </a:lnTo>
                <a:cubicBezTo>
                  <a:pt x="992601" y="1618970"/>
                  <a:pt x="896165" y="1749909"/>
                  <a:pt x="816192" y="1890203"/>
                </a:cubicBezTo>
                <a:cubicBezTo>
                  <a:pt x="736219" y="2028157"/>
                  <a:pt x="670359" y="2175464"/>
                  <a:pt x="623317" y="2329787"/>
                </a:cubicBezTo>
                <a:cubicBezTo>
                  <a:pt x="576274" y="2484110"/>
                  <a:pt x="548048" y="2643109"/>
                  <a:pt x="538639" y="2806784"/>
                </a:cubicBezTo>
                <a:cubicBezTo>
                  <a:pt x="536289" y="2888624"/>
                  <a:pt x="538639" y="2968122"/>
                  <a:pt x="555106" y="3040608"/>
                </a:cubicBezTo>
                <a:cubicBezTo>
                  <a:pt x="562161" y="3078020"/>
                  <a:pt x="573923" y="3110755"/>
                  <a:pt x="590387" y="3143490"/>
                </a:cubicBezTo>
                <a:cubicBezTo>
                  <a:pt x="597444" y="3157518"/>
                  <a:pt x="606853" y="3173886"/>
                  <a:pt x="616261" y="3187915"/>
                </a:cubicBezTo>
                <a:cubicBezTo>
                  <a:pt x="625670" y="3201944"/>
                  <a:pt x="637429" y="3215975"/>
                  <a:pt x="649191" y="3230004"/>
                </a:cubicBezTo>
                <a:lnTo>
                  <a:pt x="646838" y="3218314"/>
                </a:lnTo>
                <a:cubicBezTo>
                  <a:pt x="703289" y="3314180"/>
                  <a:pt x="806784" y="3389004"/>
                  <a:pt x="924391" y="3447458"/>
                </a:cubicBezTo>
                <a:cubicBezTo>
                  <a:pt x="940857" y="3454473"/>
                  <a:pt x="954970" y="3459151"/>
                  <a:pt x="969080" y="3461487"/>
                </a:cubicBezTo>
                <a:cubicBezTo>
                  <a:pt x="983195" y="3463825"/>
                  <a:pt x="997308" y="3466164"/>
                  <a:pt x="1011421" y="3468502"/>
                </a:cubicBezTo>
                <a:cubicBezTo>
                  <a:pt x="1039647" y="3473179"/>
                  <a:pt x="1074928" y="3477854"/>
                  <a:pt x="1133732" y="3489547"/>
                </a:cubicBezTo>
                <a:cubicBezTo>
                  <a:pt x="1105507" y="3491885"/>
                  <a:pt x="1159605" y="3508253"/>
                  <a:pt x="1234873" y="3524620"/>
                </a:cubicBezTo>
                <a:cubicBezTo>
                  <a:pt x="1310142" y="3543326"/>
                  <a:pt x="1401876" y="3562030"/>
                  <a:pt x="1439511" y="3576061"/>
                </a:cubicBezTo>
                <a:cubicBezTo>
                  <a:pt x="1535947" y="3585413"/>
                  <a:pt x="1437157" y="3562030"/>
                  <a:pt x="1413636" y="3550340"/>
                </a:cubicBezTo>
                <a:cubicBezTo>
                  <a:pt x="1613569" y="3578400"/>
                  <a:pt x="1789978" y="3604119"/>
                  <a:pt x="1975799" y="3625164"/>
                </a:cubicBezTo>
                <a:cubicBezTo>
                  <a:pt x="2159266" y="3646208"/>
                  <a:pt x="2352142" y="3664914"/>
                  <a:pt x="2575594" y="3669589"/>
                </a:cubicBezTo>
                <a:cubicBezTo>
                  <a:pt x="2352142" y="3671927"/>
                  <a:pt x="2241590" y="3669589"/>
                  <a:pt x="2147504" y="3664914"/>
                </a:cubicBezTo>
                <a:cubicBezTo>
                  <a:pt x="2055772" y="3660237"/>
                  <a:pt x="1978150" y="3655560"/>
                  <a:pt x="1827613" y="3643870"/>
                </a:cubicBezTo>
                <a:cubicBezTo>
                  <a:pt x="2004025" y="3667250"/>
                  <a:pt x="2109870" y="3674266"/>
                  <a:pt x="2218068" y="3678943"/>
                </a:cubicBezTo>
                <a:cubicBezTo>
                  <a:pt x="2326267" y="3683620"/>
                  <a:pt x="2439170" y="3685956"/>
                  <a:pt x="2632045" y="3699988"/>
                </a:cubicBezTo>
                <a:lnTo>
                  <a:pt x="2450931" y="3681282"/>
                </a:lnTo>
                <a:cubicBezTo>
                  <a:pt x="2552072" y="3674266"/>
                  <a:pt x="2700258" y="3683620"/>
                  <a:pt x="2829625" y="3695310"/>
                </a:cubicBezTo>
                <a:cubicBezTo>
                  <a:pt x="2958994" y="3704662"/>
                  <a:pt x="3071896" y="3711678"/>
                  <a:pt x="3102474" y="3697649"/>
                </a:cubicBezTo>
                <a:cubicBezTo>
                  <a:pt x="3332982" y="3711678"/>
                  <a:pt x="3530562" y="3751428"/>
                  <a:pt x="3812820" y="3749090"/>
                </a:cubicBezTo>
                <a:lnTo>
                  <a:pt x="3692862" y="3718691"/>
                </a:lnTo>
                <a:cubicBezTo>
                  <a:pt x="3777538" y="3721030"/>
                  <a:pt x="3864566" y="3721030"/>
                  <a:pt x="3949244" y="3721030"/>
                </a:cubicBezTo>
                <a:lnTo>
                  <a:pt x="3951598" y="3739736"/>
                </a:lnTo>
                <a:cubicBezTo>
                  <a:pt x="3992760" y="3740905"/>
                  <a:pt x="4023926" y="3740320"/>
                  <a:pt x="4045976" y="3738859"/>
                </a:cubicBezTo>
                <a:lnTo>
                  <a:pt x="4077476" y="3733989"/>
                </a:lnTo>
                <a:lnTo>
                  <a:pt x="3993936" y="3718691"/>
                </a:lnTo>
                <a:cubicBezTo>
                  <a:pt x="4028044" y="3719860"/>
                  <a:pt x="4053328" y="3722198"/>
                  <a:pt x="4068618" y="3725121"/>
                </a:cubicBezTo>
                <a:lnTo>
                  <a:pt x="4080942" y="3733453"/>
                </a:lnTo>
                <a:lnTo>
                  <a:pt x="4085668" y="3732722"/>
                </a:lnTo>
                <a:cubicBezTo>
                  <a:pt x="4172698" y="3744413"/>
                  <a:pt x="4278544" y="3744413"/>
                  <a:pt x="4391446" y="3744413"/>
                </a:cubicBezTo>
                <a:cubicBezTo>
                  <a:pt x="4504350" y="3744413"/>
                  <a:pt x="4626660" y="3739736"/>
                  <a:pt x="4746622" y="3744413"/>
                </a:cubicBezTo>
                <a:lnTo>
                  <a:pt x="4768172" y="3734676"/>
                </a:lnTo>
                <a:lnTo>
                  <a:pt x="4750736" y="3731261"/>
                </a:lnTo>
                <a:cubicBezTo>
                  <a:pt x="4751912" y="3729800"/>
                  <a:pt x="4763084" y="3728046"/>
                  <a:pt x="4791310" y="3725707"/>
                </a:cubicBezTo>
                <a:lnTo>
                  <a:pt x="4774972" y="3732927"/>
                </a:lnTo>
                <a:lnTo>
                  <a:pt x="4800720" y="3735059"/>
                </a:lnTo>
                <a:cubicBezTo>
                  <a:pt x="4810128" y="3735643"/>
                  <a:pt x="4818360" y="3736228"/>
                  <a:pt x="4821890" y="3737397"/>
                </a:cubicBezTo>
                <a:cubicBezTo>
                  <a:pt x="4866578" y="3718691"/>
                  <a:pt x="5059454" y="3711678"/>
                  <a:pt x="5068864" y="3695310"/>
                </a:cubicBezTo>
                <a:cubicBezTo>
                  <a:pt x="4991244" y="3697649"/>
                  <a:pt x="4812482" y="3699988"/>
                  <a:pt x="4826594" y="3709339"/>
                </a:cubicBezTo>
                <a:cubicBezTo>
                  <a:pt x="4727804" y="3702324"/>
                  <a:pt x="4788960" y="3699988"/>
                  <a:pt x="4887750" y="3692972"/>
                </a:cubicBezTo>
                <a:cubicBezTo>
                  <a:pt x="4986540" y="3685956"/>
                  <a:pt x="5127668" y="3681282"/>
                  <a:pt x="5191174" y="3674266"/>
                </a:cubicBezTo>
                <a:cubicBezTo>
                  <a:pt x="5122964" y="3685956"/>
                  <a:pt x="5132372" y="3685956"/>
                  <a:pt x="5170006" y="3685956"/>
                </a:cubicBezTo>
                <a:cubicBezTo>
                  <a:pt x="5205288" y="3685956"/>
                  <a:pt x="5271148" y="3681282"/>
                  <a:pt x="5308782" y="3678943"/>
                </a:cubicBezTo>
                <a:cubicBezTo>
                  <a:pt x="5320544" y="3676604"/>
                  <a:pt x="5297022" y="3676604"/>
                  <a:pt x="5282910" y="3674266"/>
                </a:cubicBezTo>
                <a:cubicBezTo>
                  <a:pt x="5520474" y="3641531"/>
                  <a:pt x="5609856" y="3678943"/>
                  <a:pt x="5765098" y="3625164"/>
                </a:cubicBezTo>
                <a:lnTo>
                  <a:pt x="5809790" y="3639192"/>
                </a:lnTo>
                <a:lnTo>
                  <a:pt x="5995606" y="3597103"/>
                </a:lnTo>
                <a:cubicBezTo>
                  <a:pt x="6007370" y="3613473"/>
                  <a:pt x="6073230" y="3604119"/>
                  <a:pt x="6141440" y="3594767"/>
                </a:cubicBezTo>
                <a:cubicBezTo>
                  <a:pt x="6209654" y="3580736"/>
                  <a:pt x="6277864" y="3569046"/>
                  <a:pt x="6296682" y="3583074"/>
                </a:cubicBezTo>
                <a:cubicBezTo>
                  <a:pt x="6510726" y="3543326"/>
                  <a:pt x="6263750" y="3569046"/>
                  <a:pt x="6341374" y="3557355"/>
                </a:cubicBezTo>
                <a:cubicBezTo>
                  <a:pt x="6440162" y="3536311"/>
                  <a:pt x="6578938" y="3510589"/>
                  <a:pt x="6698898" y="3489547"/>
                </a:cubicBezTo>
                <a:cubicBezTo>
                  <a:pt x="6729474" y="3484870"/>
                  <a:pt x="6757700" y="3477854"/>
                  <a:pt x="6785926" y="3473179"/>
                </a:cubicBezTo>
                <a:cubicBezTo>
                  <a:pt x="6814152" y="3466164"/>
                  <a:pt x="6840026" y="3459151"/>
                  <a:pt x="6861194" y="3454473"/>
                </a:cubicBezTo>
                <a:cubicBezTo>
                  <a:pt x="6883540" y="3448628"/>
                  <a:pt x="6902946" y="3443367"/>
                  <a:pt x="6918822" y="3438398"/>
                </a:cubicBezTo>
                <a:lnTo>
                  <a:pt x="6946266" y="3427618"/>
                </a:lnTo>
                <a:lnTo>
                  <a:pt x="6927054" y="3431091"/>
                </a:lnTo>
                <a:lnTo>
                  <a:pt x="6962338" y="3412384"/>
                </a:lnTo>
                <a:lnTo>
                  <a:pt x="6954216" y="3424495"/>
                </a:lnTo>
                <a:lnTo>
                  <a:pt x="6955280" y="3424077"/>
                </a:lnTo>
                <a:cubicBezTo>
                  <a:pt x="6997618" y="3417061"/>
                  <a:pt x="7039958" y="3405371"/>
                  <a:pt x="7084650" y="3396017"/>
                </a:cubicBezTo>
                <a:cubicBezTo>
                  <a:pt x="7126988" y="3384327"/>
                  <a:pt x="7169326" y="3370298"/>
                  <a:pt x="7211666" y="3358605"/>
                </a:cubicBezTo>
                <a:cubicBezTo>
                  <a:pt x="7254004" y="3346915"/>
                  <a:pt x="7293990" y="3332886"/>
                  <a:pt x="7333976" y="3321195"/>
                </a:cubicBezTo>
                <a:cubicBezTo>
                  <a:pt x="7373962" y="3309503"/>
                  <a:pt x="7411596" y="3297812"/>
                  <a:pt x="7446878" y="3286122"/>
                </a:cubicBezTo>
                <a:lnTo>
                  <a:pt x="7451584" y="3267416"/>
                </a:lnTo>
                <a:cubicBezTo>
                  <a:pt x="7524498" y="3244033"/>
                  <a:pt x="7611530" y="3220650"/>
                  <a:pt x="7682094" y="3192592"/>
                </a:cubicBezTo>
                <a:cubicBezTo>
                  <a:pt x="7682094" y="3190253"/>
                  <a:pt x="7670332" y="3192592"/>
                  <a:pt x="7656218" y="3194930"/>
                </a:cubicBezTo>
                <a:cubicBezTo>
                  <a:pt x="7792642" y="3150505"/>
                  <a:pt x="7912602" y="3101400"/>
                  <a:pt x="8023152" y="3049959"/>
                </a:cubicBezTo>
                <a:cubicBezTo>
                  <a:pt x="8133704" y="2996180"/>
                  <a:pt x="8234846" y="2940065"/>
                  <a:pt x="8331284" y="2869918"/>
                </a:cubicBezTo>
                <a:cubicBezTo>
                  <a:pt x="8312466" y="2869918"/>
                  <a:pt x="8310114" y="2867579"/>
                  <a:pt x="8194860" y="2935387"/>
                </a:cubicBezTo>
                <a:cubicBezTo>
                  <a:pt x="8284242" y="2872256"/>
                  <a:pt x="8404200" y="2795094"/>
                  <a:pt x="8514750" y="2687535"/>
                </a:cubicBezTo>
                <a:cubicBezTo>
                  <a:pt x="8625300" y="2579978"/>
                  <a:pt x="8724090" y="2437346"/>
                  <a:pt x="8766430" y="2283023"/>
                </a:cubicBezTo>
                <a:lnTo>
                  <a:pt x="8752316" y="2304068"/>
                </a:lnTo>
                <a:cubicBezTo>
                  <a:pt x="8775838" y="2250288"/>
                  <a:pt x="8792304" y="2194170"/>
                  <a:pt x="8801712" y="2135716"/>
                </a:cubicBezTo>
                <a:cubicBezTo>
                  <a:pt x="8792304" y="2170787"/>
                  <a:pt x="8789950" y="2147407"/>
                  <a:pt x="8782894" y="2147407"/>
                </a:cubicBezTo>
                <a:cubicBezTo>
                  <a:pt x="8785246" y="2112333"/>
                  <a:pt x="8787600" y="2072583"/>
                  <a:pt x="8785246" y="2035171"/>
                </a:cubicBezTo>
                <a:cubicBezTo>
                  <a:pt x="8785246" y="1997761"/>
                  <a:pt x="8778190" y="1960349"/>
                  <a:pt x="8771134" y="1922938"/>
                </a:cubicBezTo>
                <a:cubicBezTo>
                  <a:pt x="8754670" y="1850452"/>
                  <a:pt x="8724090" y="1784982"/>
                  <a:pt x="8681752" y="1733541"/>
                </a:cubicBezTo>
                <a:cubicBezTo>
                  <a:pt x="8637062" y="1679762"/>
                  <a:pt x="8580610" y="1637673"/>
                  <a:pt x="8528864" y="1600263"/>
                </a:cubicBezTo>
                <a:cubicBezTo>
                  <a:pt x="8486526" y="1567529"/>
                  <a:pt x="8444186" y="1539468"/>
                  <a:pt x="8411258" y="1516088"/>
                </a:cubicBezTo>
                <a:cubicBezTo>
                  <a:pt x="8418312" y="1527778"/>
                  <a:pt x="8274834" y="1462308"/>
                  <a:pt x="8415962" y="1551161"/>
                </a:cubicBezTo>
                <a:cubicBezTo>
                  <a:pt x="8133704" y="1368778"/>
                  <a:pt x="7745600" y="1186398"/>
                  <a:pt x="7404540" y="1041427"/>
                </a:cubicBezTo>
                <a:lnTo>
                  <a:pt x="7409246" y="1041427"/>
                </a:lnTo>
                <a:cubicBezTo>
                  <a:pt x="7362202" y="1020382"/>
                  <a:pt x="7315160" y="997002"/>
                  <a:pt x="7268116" y="975957"/>
                </a:cubicBezTo>
                <a:lnTo>
                  <a:pt x="7256354" y="973618"/>
                </a:lnTo>
                <a:cubicBezTo>
                  <a:pt x="7289284" y="987647"/>
                  <a:pt x="7322214" y="1001678"/>
                  <a:pt x="7355144" y="1018046"/>
                </a:cubicBezTo>
                <a:cubicBezTo>
                  <a:pt x="7286934" y="987647"/>
                  <a:pt x="7221074" y="961928"/>
                  <a:pt x="7157564" y="933868"/>
                </a:cubicBezTo>
                <a:cubicBezTo>
                  <a:pt x="7096410" y="908148"/>
                  <a:pt x="7037606" y="880091"/>
                  <a:pt x="6983506" y="856708"/>
                </a:cubicBezTo>
                <a:cubicBezTo>
                  <a:pt x="6959984" y="854369"/>
                  <a:pt x="6920000" y="854369"/>
                  <a:pt x="6835322" y="830986"/>
                </a:cubicBezTo>
                <a:cubicBezTo>
                  <a:pt x="6835322" y="821634"/>
                  <a:pt x="6734178" y="788899"/>
                  <a:pt x="6607164" y="753826"/>
                </a:cubicBezTo>
                <a:cubicBezTo>
                  <a:pt x="6546008" y="735120"/>
                  <a:pt x="6477798" y="714075"/>
                  <a:pt x="6414288" y="695369"/>
                </a:cubicBezTo>
                <a:cubicBezTo>
                  <a:pt x="6350782" y="676663"/>
                  <a:pt x="6291976" y="657960"/>
                  <a:pt x="6249638" y="639254"/>
                </a:cubicBezTo>
                <a:cubicBezTo>
                  <a:pt x="6226116" y="636915"/>
                  <a:pt x="6322556" y="664973"/>
                  <a:pt x="6261400" y="653283"/>
                </a:cubicBezTo>
                <a:cubicBezTo>
                  <a:pt x="6042650" y="585474"/>
                  <a:pt x="5767450" y="508312"/>
                  <a:pt x="5478136" y="438165"/>
                </a:cubicBezTo>
                <a:cubicBezTo>
                  <a:pt x="5188824" y="368018"/>
                  <a:pt x="4885396" y="309564"/>
                  <a:pt x="4612548" y="274490"/>
                </a:cubicBezTo>
                <a:cubicBezTo>
                  <a:pt x="4593730" y="251107"/>
                  <a:pt x="4469068" y="227727"/>
                  <a:pt x="4313828" y="199666"/>
                </a:cubicBezTo>
                <a:cubicBezTo>
                  <a:pt x="4236206" y="185638"/>
                  <a:pt x="4149178" y="176286"/>
                  <a:pt x="4064500" y="162254"/>
                </a:cubicBezTo>
                <a:cubicBezTo>
                  <a:pt x="3979824" y="148226"/>
                  <a:pt x="3895146" y="136535"/>
                  <a:pt x="3822228" y="124845"/>
                </a:cubicBezTo>
                <a:cubicBezTo>
                  <a:pt x="3744610" y="138874"/>
                  <a:pt x="3986878" y="152903"/>
                  <a:pt x="4064500" y="180960"/>
                </a:cubicBezTo>
                <a:cubicBezTo>
                  <a:pt x="3899850" y="157580"/>
                  <a:pt x="4026866" y="204344"/>
                  <a:pt x="3732846" y="155241"/>
                </a:cubicBezTo>
                <a:cubicBezTo>
                  <a:pt x="3744610" y="162254"/>
                  <a:pt x="3732846" y="162254"/>
                  <a:pt x="3796356" y="169270"/>
                </a:cubicBezTo>
                <a:cubicBezTo>
                  <a:pt x="3634058" y="155241"/>
                  <a:pt x="3836342" y="145887"/>
                  <a:pt x="3579960" y="127181"/>
                </a:cubicBezTo>
                <a:lnTo>
                  <a:pt x="3568198" y="141212"/>
                </a:lnTo>
                <a:lnTo>
                  <a:pt x="3412956" y="106139"/>
                </a:lnTo>
                <a:cubicBezTo>
                  <a:pt x="3151870" y="92107"/>
                  <a:pt x="2909598" y="80417"/>
                  <a:pt x="2674384" y="85094"/>
                </a:cubicBezTo>
                <a:cubicBezTo>
                  <a:pt x="2439170" y="87433"/>
                  <a:pt x="2213364" y="106139"/>
                  <a:pt x="1989912" y="150564"/>
                </a:cubicBezTo>
                <a:cubicBezTo>
                  <a:pt x="1964037" y="152903"/>
                  <a:pt x="1973446" y="141212"/>
                  <a:pt x="2029897" y="129520"/>
                </a:cubicBezTo>
                <a:cubicBezTo>
                  <a:pt x="1978150" y="136535"/>
                  <a:pt x="1924052" y="145887"/>
                  <a:pt x="1869951" y="152903"/>
                </a:cubicBezTo>
                <a:cubicBezTo>
                  <a:pt x="1844079" y="157580"/>
                  <a:pt x="1815853" y="162254"/>
                  <a:pt x="1787628" y="166932"/>
                </a:cubicBezTo>
                <a:cubicBezTo>
                  <a:pt x="1759402" y="171609"/>
                  <a:pt x="1731176" y="176286"/>
                  <a:pt x="1702950" y="183299"/>
                </a:cubicBezTo>
                <a:cubicBezTo>
                  <a:pt x="1590048" y="206682"/>
                  <a:pt x="1474792" y="239417"/>
                  <a:pt x="1366593" y="286181"/>
                </a:cubicBezTo>
                <a:lnTo>
                  <a:pt x="1430102" y="272152"/>
                </a:lnTo>
                <a:cubicBezTo>
                  <a:pt x="1408932" y="279168"/>
                  <a:pt x="1387764" y="288519"/>
                  <a:pt x="1368946" y="295535"/>
                </a:cubicBezTo>
                <a:cubicBezTo>
                  <a:pt x="1350129" y="304887"/>
                  <a:pt x="1331312" y="311902"/>
                  <a:pt x="1314846" y="318916"/>
                </a:cubicBezTo>
                <a:cubicBezTo>
                  <a:pt x="1281916" y="332945"/>
                  <a:pt x="1251339" y="344637"/>
                  <a:pt x="1223114" y="356328"/>
                </a:cubicBezTo>
                <a:cubicBezTo>
                  <a:pt x="1194888" y="368018"/>
                  <a:pt x="1171367" y="377372"/>
                  <a:pt x="1145492" y="386724"/>
                </a:cubicBezTo>
                <a:cubicBezTo>
                  <a:pt x="1119620" y="398417"/>
                  <a:pt x="1096098" y="407769"/>
                  <a:pt x="1072577" y="417123"/>
                </a:cubicBezTo>
                <a:cubicBezTo>
                  <a:pt x="976138" y="459210"/>
                  <a:pt x="870293" y="501299"/>
                  <a:pt x="684472" y="627561"/>
                </a:cubicBezTo>
                <a:cubicBezTo>
                  <a:pt x="726811" y="599503"/>
                  <a:pt x="795024" y="552740"/>
                  <a:pt x="858531" y="515328"/>
                </a:cubicBezTo>
                <a:cubicBezTo>
                  <a:pt x="874994" y="505973"/>
                  <a:pt x="889110" y="496622"/>
                  <a:pt x="903223" y="487267"/>
                </a:cubicBezTo>
                <a:cubicBezTo>
                  <a:pt x="917335" y="477916"/>
                  <a:pt x="929095" y="470900"/>
                  <a:pt x="940857" y="463887"/>
                </a:cubicBezTo>
                <a:cubicBezTo>
                  <a:pt x="964378" y="449858"/>
                  <a:pt x="978491" y="438165"/>
                  <a:pt x="980842" y="431152"/>
                </a:cubicBezTo>
                <a:cubicBezTo>
                  <a:pt x="969080" y="433490"/>
                  <a:pt x="950265" y="442842"/>
                  <a:pt x="924391" y="454532"/>
                </a:cubicBezTo>
                <a:lnTo>
                  <a:pt x="911278" y="461050"/>
                </a:lnTo>
                <a:lnTo>
                  <a:pt x="929832" y="450843"/>
                </a:lnTo>
                <a:cubicBezTo>
                  <a:pt x="960556" y="434512"/>
                  <a:pt x="991428" y="418875"/>
                  <a:pt x="1020830" y="405430"/>
                </a:cubicBezTo>
                <a:cubicBezTo>
                  <a:pt x="987900" y="419459"/>
                  <a:pt x="978491" y="419459"/>
                  <a:pt x="966729" y="421798"/>
                </a:cubicBezTo>
                <a:cubicBezTo>
                  <a:pt x="1070223" y="375034"/>
                  <a:pt x="1209001" y="307225"/>
                  <a:pt x="1364242" y="258123"/>
                </a:cubicBezTo>
                <a:cubicBezTo>
                  <a:pt x="1328959" y="272152"/>
                  <a:pt x="1291325" y="286181"/>
                  <a:pt x="1256044" y="300210"/>
                </a:cubicBezTo>
                <a:cubicBezTo>
                  <a:pt x="1220760" y="314241"/>
                  <a:pt x="1185480" y="330608"/>
                  <a:pt x="1150196" y="346976"/>
                </a:cubicBezTo>
                <a:cubicBezTo>
                  <a:pt x="1173718" y="342299"/>
                  <a:pt x="1206648" y="330608"/>
                  <a:pt x="1246635" y="314241"/>
                </a:cubicBezTo>
                <a:cubicBezTo>
                  <a:pt x="1286620" y="300210"/>
                  <a:pt x="1331312" y="281504"/>
                  <a:pt x="1376002" y="265136"/>
                </a:cubicBezTo>
                <a:cubicBezTo>
                  <a:pt x="1420694" y="248769"/>
                  <a:pt x="1465383" y="230063"/>
                  <a:pt x="1505371" y="218372"/>
                </a:cubicBezTo>
                <a:cubicBezTo>
                  <a:pt x="1545356" y="206682"/>
                  <a:pt x="1580639" y="197328"/>
                  <a:pt x="1601807" y="192653"/>
                </a:cubicBezTo>
                <a:cubicBezTo>
                  <a:pt x="1594750" y="173947"/>
                  <a:pt x="1460679" y="216034"/>
                  <a:pt x="1587694" y="162254"/>
                </a:cubicBezTo>
                <a:cubicBezTo>
                  <a:pt x="1679429" y="136535"/>
                  <a:pt x="1740585" y="122506"/>
                  <a:pt x="1785274" y="115491"/>
                </a:cubicBezTo>
                <a:cubicBezTo>
                  <a:pt x="1829966" y="108475"/>
                  <a:pt x="1858192" y="106139"/>
                  <a:pt x="1884064" y="106139"/>
                </a:cubicBezTo>
                <a:cubicBezTo>
                  <a:pt x="1909939" y="106139"/>
                  <a:pt x="1935811" y="106139"/>
                  <a:pt x="1978150" y="103800"/>
                </a:cubicBezTo>
                <a:cubicBezTo>
                  <a:pt x="1999320" y="101462"/>
                  <a:pt x="2025193" y="101462"/>
                  <a:pt x="2055772" y="99123"/>
                </a:cubicBezTo>
                <a:cubicBezTo>
                  <a:pt x="2072236" y="96785"/>
                  <a:pt x="2088702" y="96785"/>
                  <a:pt x="2107519" y="94446"/>
                </a:cubicBezTo>
                <a:cubicBezTo>
                  <a:pt x="2126336" y="92107"/>
                  <a:pt x="2145153" y="92107"/>
                  <a:pt x="2168674" y="89771"/>
                </a:cubicBezTo>
                <a:lnTo>
                  <a:pt x="2107519" y="103800"/>
                </a:lnTo>
                <a:cubicBezTo>
                  <a:pt x="2222772" y="92107"/>
                  <a:pt x="2316858" y="101462"/>
                  <a:pt x="2479157" y="78079"/>
                </a:cubicBezTo>
                <a:cubicBezTo>
                  <a:pt x="2476804" y="66388"/>
                  <a:pt x="2349788" y="73404"/>
                  <a:pt x="2283928" y="73404"/>
                </a:cubicBezTo>
                <a:cubicBezTo>
                  <a:pt x="2321562" y="61711"/>
                  <a:pt x="2495621" y="80417"/>
                  <a:pt x="2620286" y="64050"/>
                </a:cubicBezTo>
                <a:cubicBezTo>
                  <a:pt x="2594411" y="61711"/>
                  <a:pt x="2556776" y="59373"/>
                  <a:pt x="2512087" y="57034"/>
                </a:cubicBezTo>
                <a:cubicBezTo>
                  <a:pt x="2467395" y="54698"/>
                  <a:pt x="2415648" y="57034"/>
                  <a:pt x="2361550" y="57034"/>
                </a:cubicBezTo>
                <a:cubicBezTo>
                  <a:pt x="2253352" y="61711"/>
                  <a:pt x="2135744" y="71066"/>
                  <a:pt x="2039306" y="87433"/>
                </a:cubicBezTo>
                <a:cubicBezTo>
                  <a:pt x="2062827" y="78079"/>
                  <a:pt x="2060476" y="73404"/>
                  <a:pt x="2032250" y="68727"/>
                </a:cubicBezTo>
                <a:cubicBezTo>
                  <a:pt x="2245706" y="40668"/>
                  <a:pt x="2467102" y="32338"/>
                  <a:pt x="2691474" y="32886"/>
                </a:cubicBezTo>
                <a:close/>
                <a:moveTo>
                  <a:pt x="2585004" y="21962"/>
                </a:moveTo>
                <a:cubicBezTo>
                  <a:pt x="2589709" y="21962"/>
                  <a:pt x="2596766" y="21962"/>
                  <a:pt x="2601468" y="21962"/>
                </a:cubicBezTo>
                <a:cubicBezTo>
                  <a:pt x="2589709" y="21962"/>
                  <a:pt x="2577947" y="24300"/>
                  <a:pt x="2561483" y="24300"/>
                </a:cubicBezTo>
                <a:cubicBezTo>
                  <a:pt x="2561483" y="24300"/>
                  <a:pt x="2570892" y="21962"/>
                  <a:pt x="2585004" y="21962"/>
                </a:cubicBezTo>
                <a:close/>
                <a:moveTo>
                  <a:pt x="2530280" y="3"/>
                </a:moveTo>
                <a:cubicBezTo>
                  <a:pt x="2591472" y="-106"/>
                  <a:pt x="2628517" y="2085"/>
                  <a:pt x="2660273" y="5593"/>
                </a:cubicBezTo>
                <a:cubicBezTo>
                  <a:pt x="2702612" y="10270"/>
                  <a:pt x="2733189" y="14947"/>
                  <a:pt x="2791991" y="24298"/>
                </a:cubicBezTo>
                <a:cubicBezTo>
                  <a:pt x="2752006" y="19621"/>
                  <a:pt x="2695554" y="19621"/>
                  <a:pt x="2646161" y="19621"/>
                </a:cubicBezTo>
                <a:cubicBezTo>
                  <a:pt x="2629694" y="19621"/>
                  <a:pt x="2615581" y="21960"/>
                  <a:pt x="2601469" y="21960"/>
                </a:cubicBezTo>
                <a:cubicBezTo>
                  <a:pt x="2723780" y="12608"/>
                  <a:pt x="2704963" y="10270"/>
                  <a:pt x="2643807" y="7931"/>
                </a:cubicBezTo>
                <a:cubicBezTo>
                  <a:pt x="2582651" y="3254"/>
                  <a:pt x="2474453" y="3254"/>
                  <a:pt x="2460340" y="915"/>
                </a:cubicBezTo>
                <a:cubicBezTo>
                  <a:pt x="2486802" y="331"/>
                  <a:pt x="2509883" y="39"/>
                  <a:pt x="2530280" y="3"/>
                </a:cubicBezTo>
                <a:close/>
              </a:path>
            </a:pathLst>
          </a:custGeom>
          <a:solidFill>
            <a:srgbClr val="F7B204"/>
          </a:solidFill>
          <a:ln w="9525"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73A4A"/>
              </a:solidFill>
              <a:effectLst/>
              <a:uLnTx/>
              <a:uFillTx/>
              <a:latin typeface="Jura" pitchFamily="2" charset="0"/>
            </a:endParaRPr>
          </a:p>
        </p:txBody>
      </p:sp>
      <p:grpSp>
        <p:nvGrpSpPr>
          <p:cNvPr id="10" name="Google Shape;12022;p92">
            <a:extLst>
              <a:ext uri="{FF2B5EF4-FFF2-40B4-BE49-F238E27FC236}">
                <a16:creationId xmlns:a16="http://schemas.microsoft.com/office/drawing/2014/main" id="{7442669A-1AC4-D55C-00AB-CB8F79F97C85}"/>
              </a:ext>
            </a:extLst>
          </p:cNvPr>
          <p:cNvGrpSpPr/>
          <p:nvPr/>
        </p:nvGrpSpPr>
        <p:grpSpPr>
          <a:xfrm rot="16733342">
            <a:off x="9332611" y="2229361"/>
            <a:ext cx="2499325" cy="1702685"/>
            <a:chOff x="4126815" y="2760704"/>
            <a:chExt cx="380393" cy="363118"/>
          </a:xfrm>
          <a:solidFill>
            <a:srgbClr val="FFC000"/>
          </a:solidFill>
        </p:grpSpPr>
        <p:sp>
          <p:nvSpPr>
            <p:cNvPr id="11" name="Google Shape;12023;p92">
              <a:extLst>
                <a:ext uri="{FF2B5EF4-FFF2-40B4-BE49-F238E27FC236}">
                  <a16:creationId xmlns:a16="http://schemas.microsoft.com/office/drawing/2014/main" id="{47290BC2-1126-F542-8613-6D0C1C6ADD3A}"/>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endParaRPr sz="2400" dirty="0"/>
            </a:p>
          </p:txBody>
        </p:sp>
        <p:sp>
          <p:nvSpPr>
            <p:cNvPr id="12" name="Google Shape;12024;p92">
              <a:extLst>
                <a:ext uri="{FF2B5EF4-FFF2-40B4-BE49-F238E27FC236}">
                  <a16:creationId xmlns:a16="http://schemas.microsoft.com/office/drawing/2014/main" id="{EB475985-E8F8-BFDE-A710-A781DAF6F066}"/>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endParaRPr sz="2400"/>
            </a:p>
          </p:txBody>
        </p:sp>
        <p:sp>
          <p:nvSpPr>
            <p:cNvPr id="13" name="Google Shape;12025;p92">
              <a:extLst>
                <a:ext uri="{FF2B5EF4-FFF2-40B4-BE49-F238E27FC236}">
                  <a16:creationId xmlns:a16="http://schemas.microsoft.com/office/drawing/2014/main" id="{4CF09A62-B3D3-FFAE-CA2C-5F9532356008}"/>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14" name="Google Shape;12026;p92">
              <a:extLst>
                <a:ext uri="{FF2B5EF4-FFF2-40B4-BE49-F238E27FC236}">
                  <a16:creationId xmlns:a16="http://schemas.microsoft.com/office/drawing/2014/main" id="{B9CBE219-9434-8858-8874-3145C6290C0D}"/>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endParaRPr sz="2400" dirty="0"/>
            </a:p>
          </p:txBody>
        </p:sp>
      </p:grpSp>
      <p:pic>
        <p:nvPicPr>
          <p:cNvPr id="2" name="Picture 1" descr="A black background with blue text&#10;&#10;Description automatically generated">
            <a:extLst>
              <a:ext uri="{FF2B5EF4-FFF2-40B4-BE49-F238E27FC236}">
                <a16:creationId xmlns:a16="http://schemas.microsoft.com/office/drawing/2014/main" id="{EA49CC06-024F-4EF7-AF21-51813A5DDF43}"/>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11793423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Freeform 57">
            <a:extLst>
              <a:ext uri="{FF2B5EF4-FFF2-40B4-BE49-F238E27FC236}">
                <a16:creationId xmlns:a16="http://schemas.microsoft.com/office/drawing/2014/main" id="{9B2D696A-61B0-BA45-9AC4-D141743E18C2}"/>
              </a:ext>
            </a:extLst>
          </p:cNvPr>
          <p:cNvSpPr>
            <a:spLocks noChangeArrowheads="1"/>
          </p:cNvSpPr>
          <p:nvPr/>
        </p:nvSpPr>
        <p:spPr bwMode="auto">
          <a:xfrm>
            <a:off x="5818607" y="1819570"/>
            <a:ext cx="277393" cy="54930"/>
          </a:xfrm>
          <a:custGeom>
            <a:avLst/>
            <a:gdLst>
              <a:gd name="T0" fmla="*/ 6 w 447"/>
              <a:gd name="T1" fmla="*/ 0 h 88"/>
              <a:gd name="T2" fmla="*/ 6 w 447"/>
              <a:gd name="T3" fmla="*/ 0 h 88"/>
              <a:gd name="T4" fmla="*/ 0 w 447"/>
              <a:gd name="T5" fmla="*/ 87 h 88"/>
              <a:gd name="T6" fmla="*/ 446 w 447"/>
              <a:gd name="T7" fmla="*/ 87 h 88"/>
              <a:gd name="T8" fmla="*/ 446 w 447"/>
              <a:gd name="T9" fmla="*/ 0 h 88"/>
              <a:gd name="T10" fmla="*/ 6 w 447"/>
              <a:gd name="T11" fmla="*/ 0 h 88"/>
            </a:gdLst>
            <a:ahLst/>
            <a:cxnLst>
              <a:cxn ang="0">
                <a:pos x="T0" y="T1"/>
              </a:cxn>
              <a:cxn ang="0">
                <a:pos x="T2" y="T3"/>
              </a:cxn>
              <a:cxn ang="0">
                <a:pos x="T4" y="T5"/>
              </a:cxn>
              <a:cxn ang="0">
                <a:pos x="T6" y="T7"/>
              </a:cxn>
              <a:cxn ang="0">
                <a:pos x="T8" y="T9"/>
              </a:cxn>
              <a:cxn ang="0">
                <a:pos x="T10" y="T11"/>
              </a:cxn>
            </a:cxnLst>
            <a:rect l="0" t="0" r="r" b="b"/>
            <a:pathLst>
              <a:path w="447" h="88">
                <a:moveTo>
                  <a:pt x="6" y="0"/>
                </a:moveTo>
                <a:lnTo>
                  <a:pt x="6" y="0"/>
                </a:lnTo>
                <a:cubicBezTo>
                  <a:pt x="4" y="25"/>
                  <a:pt x="2" y="55"/>
                  <a:pt x="0" y="87"/>
                </a:cubicBezTo>
                <a:lnTo>
                  <a:pt x="446" y="87"/>
                </a:lnTo>
                <a:lnTo>
                  <a:pt x="446" y="0"/>
                </a:lnTo>
                <a:lnTo>
                  <a:pt x="6" y="0"/>
                </a:lnTo>
              </a:path>
            </a:pathLst>
          </a:custGeom>
          <a:solidFill>
            <a:srgbClr val="F4F7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217"/>
            <a:endParaRPr lang="en-US" dirty="0">
              <a:solidFill>
                <a:srgbClr val="747993"/>
              </a:solidFill>
              <a:latin typeface="DM Sans" pitchFamily="2" charset="77"/>
            </a:endParaRPr>
          </a:p>
        </p:txBody>
      </p:sp>
      <p:sp>
        <p:nvSpPr>
          <p:cNvPr id="20" name="Freeform 58">
            <a:extLst>
              <a:ext uri="{FF2B5EF4-FFF2-40B4-BE49-F238E27FC236}">
                <a16:creationId xmlns:a16="http://schemas.microsoft.com/office/drawing/2014/main" id="{84454E8B-D267-004C-A59A-8ABFD7F62BED}"/>
              </a:ext>
            </a:extLst>
          </p:cNvPr>
          <p:cNvSpPr>
            <a:spLocks noChangeArrowheads="1"/>
          </p:cNvSpPr>
          <p:nvPr/>
        </p:nvSpPr>
        <p:spPr bwMode="auto">
          <a:xfrm>
            <a:off x="5826846" y="1550417"/>
            <a:ext cx="271901" cy="197746"/>
          </a:xfrm>
          <a:custGeom>
            <a:avLst/>
            <a:gdLst>
              <a:gd name="T0" fmla="*/ 0 w 435"/>
              <a:gd name="T1" fmla="*/ 318 h 319"/>
              <a:gd name="T2" fmla="*/ 434 w 435"/>
              <a:gd name="T3" fmla="*/ 318 h 319"/>
              <a:gd name="T4" fmla="*/ 434 w 435"/>
              <a:gd name="T5" fmla="*/ 0 h 319"/>
              <a:gd name="T6" fmla="*/ 434 w 435"/>
              <a:gd name="T7" fmla="*/ 0 h 319"/>
              <a:gd name="T8" fmla="*/ 0 w 435"/>
              <a:gd name="T9" fmla="*/ 318 h 319"/>
            </a:gdLst>
            <a:ahLst/>
            <a:cxnLst>
              <a:cxn ang="0">
                <a:pos x="T0" y="T1"/>
              </a:cxn>
              <a:cxn ang="0">
                <a:pos x="T2" y="T3"/>
              </a:cxn>
              <a:cxn ang="0">
                <a:pos x="T4" y="T5"/>
              </a:cxn>
              <a:cxn ang="0">
                <a:pos x="T6" y="T7"/>
              </a:cxn>
              <a:cxn ang="0">
                <a:pos x="T8" y="T9"/>
              </a:cxn>
            </a:cxnLst>
            <a:rect l="0" t="0" r="r" b="b"/>
            <a:pathLst>
              <a:path w="435" h="319">
                <a:moveTo>
                  <a:pt x="0" y="318"/>
                </a:moveTo>
                <a:lnTo>
                  <a:pt x="434" y="318"/>
                </a:lnTo>
                <a:lnTo>
                  <a:pt x="434" y="0"/>
                </a:lnTo>
                <a:lnTo>
                  <a:pt x="434" y="0"/>
                </a:lnTo>
                <a:cubicBezTo>
                  <a:pt x="282" y="0"/>
                  <a:pt x="31" y="0"/>
                  <a:pt x="0" y="318"/>
                </a:cubicBezTo>
              </a:path>
            </a:pathLst>
          </a:custGeom>
          <a:solidFill>
            <a:srgbClr val="F4F7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217"/>
            <a:endParaRPr lang="en-US" dirty="0">
              <a:solidFill>
                <a:srgbClr val="747993"/>
              </a:solidFill>
              <a:latin typeface="DM Sans" pitchFamily="2" charset="77"/>
            </a:endParaRPr>
          </a:p>
        </p:txBody>
      </p:sp>
      <p:sp>
        <p:nvSpPr>
          <p:cNvPr id="21" name="Freeform 59">
            <a:extLst>
              <a:ext uri="{FF2B5EF4-FFF2-40B4-BE49-F238E27FC236}">
                <a16:creationId xmlns:a16="http://schemas.microsoft.com/office/drawing/2014/main" id="{E27FF356-D25D-CA47-A397-EAD8B09A6B3A}"/>
              </a:ext>
            </a:extLst>
          </p:cNvPr>
          <p:cNvSpPr>
            <a:spLocks noChangeArrowheads="1"/>
          </p:cNvSpPr>
          <p:nvPr/>
        </p:nvSpPr>
        <p:spPr bwMode="auto">
          <a:xfrm>
            <a:off x="5486284" y="1945910"/>
            <a:ext cx="609716" cy="1389713"/>
          </a:xfrm>
          <a:custGeom>
            <a:avLst/>
            <a:gdLst>
              <a:gd name="T0" fmla="*/ 979 w 980"/>
              <a:gd name="T1" fmla="*/ 2232 h 2233"/>
              <a:gd name="T2" fmla="*/ 979 w 980"/>
              <a:gd name="T3" fmla="*/ 0 h 2233"/>
              <a:gd name="T4" fmla="*/ 740 w 980"/>
              <a:gd name="T5" fmla="*/ 0 h 2233"/>
              <a:gd name="T6" fmla="*/ 599 w 980"/>
              <a:gd name="T7" fmla="*/ 0 h 2233"/>
              <a:gd name="T8" fmla="*/ 524 w 980"/>
              <a:gd name="T9" fmla="*/ 0 h 2233"/>
              <a:gd name="T10" fmla="*/ 524 w 980"/>
              <a:gd name="T11" fmla="*/ 0 h 2233"/>
              <a:gd name="T12" fmla="*/ 434 w 980"/>
              <a:gd name="T13" fmla="*/ 420 h 2233"/>
              <a:gd name="T14" fmla="*/ 434 w 980"/>
              <a:gd name="T15" fmla="*/ 420 h 2233"/>
              <a:gd name="T16" fmla="*/ 298 w 980"/>
              <a:gd name="T17" fmla="*/ 598 h 2233"/>
              <a:gd name="T18" fmla="*/ 298 w 980"/>
              <a:gd name="T19" fmla="*/ 598 h 2233"/>
              <a:gd name="T20" fmla="*/ 0 w 980"/>
              <a:gd name="T21" fmla="*/ 1253 h 2233"/>
              <a:gd name="T22" fmla="*/ 0 w 980"/>
              <a:gd name="T23" fmla="*/ 1253 h 2233"/>
              <a:gd name="T24" fmla="*/ 979 w 980"/>
              <a:gd name="T25" fmla="*/ 2232 h 2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0" h="2233">
                <a:moveTo>
                  <a:pt x="979" y="2232"/>
                </a:moveTo>
                <a:lnTo>
                  <a:pt x="979" y="0"/>
                </a:lnTo>
                <a:lnTo>
                  <a:pt x="740" y="0"/>
                </a:lnTo>
                <a:lnTo>
                  <a:pt x="599" y="0"/>
                </a:lnTo>
                <a:lnTo>
                  <a:pt x="524" y="0"/>
                </a:lnTo>
                <a:lnTo>
                  <a:pt x="524" y="0"/>
                </a:lnTo>
                <a:cubicBezTo>
                  <a:pt x="508" y="165"/>
                  <a:pt x="482" y="351"/>
                  <a:pt x="434" y="420"/>
                </a:cubicBezTo>
                <a:lnTo>
                  <a:pt x="434" y="420"/>
                </a:lnTo>
                <a:cubicBezTo>
                  <a:pt x="391" y="482"/>
                  <a:pt x="344" y="541"/>
                  <a:pt x="298" y="598"/>
                </a:cubicBezTo>
                <a:lnTo>
                  <a:pt x="298" y="598"/>
                </a:lnTo>
                <a:cubicBezTo>
                  <a:pt x="152" y="781"/>
                  <a:pt x="0" y="969"/>
                  <a:pt x="0" y="1253"/>
                </a:cubicBezTo>
                <a:lnTo>
                  <a:pt x="0" y="1253"/>
                </a:lnTo>
                <a:cubicBezTo>
                  <a:pt x="0" y="1793"/>
                  <a:pt x="439" y="2232"/>
                  <a:pt x="979" y="2232"/>
                </a:cubicBezTo>
              </a:path>
            </a:pathLst>
          </a:custGeom>
          <a:solidFill>
            <a:srgbClr val="F4F7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217"/>
            <a:endParaRPr lang="en-US" dirty="0">
              <a:solidFill>
                <a:srgbClr val="747993"/>
              </a:solidFill>
              <a:latin typeface="DM Sans" pitchFamily="2" charset="77"/>
            </a:endParaRPr>
          </a:p>
        </p:txBody>
      </p:sp>
      <p:sp>
        <p:nvSpPr>
          <p:cNvPr id="22" name="Freeform 60">
            <a:extLst>
              <a:ext uri="{FF2B5EF4-FFF2-40B4-BE49-F238E27FC236}">
                <a16:creationId xmlns:a16="http://schemas.microsoft.com/office/drawing/2014/main" id="{CD4FE27A-0DAB-3047-A1A9-52F5E5C485B2}"/>
              </a:ext>
            </a:extLst>
          </p:cNvPr>
          <p:cNvSpPr>
            <a:spLocks noChangeArrowheads="1"/>
          </p:cNvSpPr>
          <p:nvPr/>
        </p:nvSpPr>
        <p:spPr bwMode="auto">
          <a:xfrm>
            <a:off x="6095998" y="1819570"/>
            <a:ext cx="277394" cy="54930"/>
          </a:xfrm>
          <a:custGeom>
            <a:avLst/>
            <a:gdLst>
              <a:gd name="T0" fmla="*/ 440 w 446"/>
              <a:gd name="T1" fmla="*/ 0 h 88"/>
              <a:gd name="T2" fmla="*/ 0 w 446"/>
              <a:gd name="T3" fmla="*/ 0 h 88"/>
              <a:gd name="T4" fmla="*/ 0 w 446"/>
              <a:gd name="T5" fmla="*/ 87 h 88"/>
              <a:gd name="T6" fmla="*/ 445 w 446"/>
              <a:gd name="T7" fmla="*/ 87 h 88"/>
              <a:gd name="T8" fmla="*/ 445 w 446"/>
              <a:gd name="T9" fmla="*/ 87 h 88"/>
              <a:gd name="T10" fmla="*/ 440 w 446"/>
              <a:gd name="T11" fmla="*/ 0 h 88"/>
            </a:gdLst>
            <a:ahLst/>
            <a:cxnLst>
              <a:cxn ang="0">
                <a:pos x="T0" y="T1"/>
              </a:cxn>
              <a:cxn ang="0">
                <a:pos x="T2" y="T3"/>
              </a:cxn>
              <a:cxn ang="0">
                <a:pos x="T4" y="T5"/>
              </a:cxn>
              <a:cxn ang="0">
                <a:pos x="T6" y="T7"/>
              </a:cxn>
              <a:cxn ang="0">
                <a:pos x="T8" y="T9"/>
              </a:cxn>
              <a:cxn ang="0">
                <a:pos x="T10" y="T11"/>
              </a:cxn>
            </a:cxnLst>
            <a:rect l="0" t="0" r="r" b="b"/>
            <a:pathLst>
              <a:path w="446" h="88">
                <a:moveTo>
                  <a:pt x="440" y="0"/>
                </a:moveTo>
                <a:lnTo>
                  <a:pt x="0" y="0"/>
                </a:lnTo>
                <a:lnTo>
                  <a:pt x="0" y="87"/>
                </a:lnTo>
                <a:lnTo>
                  <a:pt x="445" y="87"/>
                </a:lnTo>
                <a:lnTo>
                  <a:pt x="445" y="87"/>
                </a:lnTo>
                <a:cubicBezTo>
                  <a:pt x="443" y="55"/>
                  <a:pt x="441" y="25"/>
                  <a:pt x="440" y="0"/>
                </a:cubicBezTo>
              </a:path>
            </a:pathLst>
          </a:custGeom>
          <a:solidFill>
            <a:srgbClr val="E2ECF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217"/>
            <a:endParaRPr lang="en-US" dirty="0">
              <a:solidFill>
                <a:srgbClr val="747993"/>
              </a:solidFill>
              <a:latin typeface="DM Sans" pitchFamily="2" charset="77"/>
            </a:endParaRPr>
          </a:p>
        </p:txBody>
      </p:sp>
      <p:sp>
        <p:nvSpPr>
          <p:cNvPr id="23" name="Freeform 61">
            <a:extLst>
              <a:ext uri="{FF2B5EF4-FFF2-40B4-BE49-F238E27FC236}">
                <a16:creationId xmlns:a16="http://schemas.microsoft.com/office/drawing/2014/main" id="{830ABD47-0C15-5043-8B5C-CE0ADAF14667}"/>
              </a:ext>
            </a:extLst>
          </p:cNvPr>
          <p:cNvSpPr>
            <a:spLocks noChangeArrowheads="1"/>
          </p:cNvSpPr>
          <p:nvPr/>
        </p:nvSpPr>
        <p:spPr bwMode="auto">
          <a:xfrm>
            <a:off x="6096000" y="1550417"/>
            <a:ext cx="269154" cy="197746"/>
          </a:xfrm>
          <a:custGeom>
            <a:avLst/>
            <a:gdLst>
              <a:gd name="T0" fmla="*/ 0 w 434"/>
              <a:gd name="T1" fmla="*/ 0 h 319"/>
              <a:gd name="T2" fmla="*/ 0 w 434"/>
              <a:gd name="T3" fmla="*/ 318 h 319"/>
              <a:gd name="T4" fmla="*/ 433 w 434"/>
              <a:gd name="T5" fmla="*/ 318 h 319"/>
              <a:gd name="T6" fmla="*/ 433 w 434"/>
              <a:gd name="T7" fmla="*/ 318 h 319"/>
              <a:gd name="T8" fmla="*/ 0 w 434"/>
              <a:gd name="T9" fmla="*/ 0 h 319"/>
            </a:gdLst>
            <a:ahLst/>
            <a:cxnLst>
              <a:cxn ang="0">
                <a:pos x="T0" y="T1"/>
              </a:cxn>
              <a:cxn ang="0">
                <a:pos x="T2" y="T3"/>
              </a:cxn>
              <a:cxn ang="0">
                <a:pos x="T4" y="T5"/>
              </a:cxn>
              <a:cxn ang="0">
                <a:pos x="T6" y="T7"/>
              </a:cxn>
              <a:cxn ang="0">
                <a:pos x="T8" y="T9"/>
              </a:cxn>
            </a:cxnLst>
            <a:rect l="0" t="0" r="r" b="b"/>
            <a:pathLst>
              <a:path w="434" h="319">
                <a:moveTo>
                  <a:pt x="0" y="0"/>
                </a:moveTo>
                <a:lnTo>
                  <a:pt x="0" y="318"/>
                </a:lnTo>
                <a:lnTo>
                  <a:pt x="433" y="318"/>
                </a:lnTo>
                <a:lnTo>
                  <a:pt x="433" y="318"/>
                </a:lnTo>
                <a:cubicBezTo>
                  <a:pt x="403" y="0"/>
                  <a:pt x="151" y="0"/>
                  <a:pt x="0" y="0"/>
                </a:cubicBezTo>
              </a:path>
            </a:pathLst>
          </a:custGeom>
          <a:solidFill>
            <a:srgbClr val="E2ECF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217"/>
            <a:endParaRPr lang="en-US" dirty="0">
              <a:solidFill>
                <a:srgbClr val="747993"/>
              </a:solidFill>
              <a:latin typeface="DM Sans" pitchFamily="2" charset="77"/>
            </a:endParaRPr>
          </a:p>
        </p:txBody>
      </p:sp>
      <p:sp>
        <p:nvSpPr>
          <p:cNvPr id="24" name="Freeform 62">
            <a:extLst>
              <a:ext uri="{FF2B5EF4-FFF2-40B4-BE49-F238E27FC236}">
                <a16:creationId xmlns:a16="http://schemas.microsoft.com/office/drawing/2014/main" id="{804D62A3-D5B6-BE43-87B1-B701B285DC6C}"/>
              </a:ext>
            </a:extLst>
          </p:cNvPr>
          <p:cNvSpPr>
            <a:spLocks noChangeArrowheads="1"/>
          </p:cNvSpPr>
          <p:nvPr/>
        </p:nvSpPr>
        <p:spPr bwMode="auto">
          <a:xfrm>
            <a:off x="6096000" y="1945910"/>
            <a:ext cx="609716" cy="1389713"/>
          </a:xfrm>
          <a:custGeom>
            <a:avLst/>
            <a:gdLst>
              <a:gd name="T0" fmla="*/ 978 w 979"/>
              <a:gd name="T1" fmla="*/ 1253 h 2233"/>
              <a:gd name="T2" fmla="*/ 978 w 979"/>
              <a:gd name="T3" fmla="*/ 1253 h 2233"/>
              <a:gd name="T4" fmla="*/ 680 w 979"/>
              <a:gd name="T5" fmla="*/ 598 h 2233"/>
              <a:gd name="T6" fmla="*/ 680 w 979"/>
              <a:gd name="T7" fmla="*/ 598 h 2233"/>
              <a:gd name="T8" fmla="*/ 544 w 979"/>
              <a:gd name="T9" fmla="*/ 420 h 2233"/>
              <a:gd name="T10" fmla="*/ 544 w 979"/>
              <a:gd name="T11" fmla="*/ 420 h 2233"/>
              <a:gd name="T12" fmla="*/ 455 w 979"/>
              <a:gd name="T13" fmla="*/ 0 h 2233"/>
              <a:gd name="T14" fmla="*/ 406 w 979"/>
              <a:gd name="T15" fmla="*/ 0 h 2233"/>
              <a:gd name="T16" fmla="*/ 238 w 979"/>
              <a:gd name="T17" fmla="*/ 0 h 2233"/>
              <a:gd name="T18" fmla="*/ 0 w 979"/>
              <a:gd name="T19" fmla="*/ 0 h 2233"/>
              <a:gd name="T20" fmla="*/ 0 w 979"/>
              <a:gd name="T21" fmla="*/ 2232 h 2233"/>
              <a:gd name="T22" fmla="*/ 0 w 979"/>
              <a:gd name="T23" fmla="*/ 2232 h 2233"/>
              <a:gd name="T24" fmla="*/ 978 w 979"/>
              <a:gd name="T25" fmla="*/ 1253 h 2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9" h="2233">
                <a:moveTo>
                  <a:pt x="978" y="1253"/>
                </a:moveTo>
                <a:lnTo>
                  <a:pt x="978" y="1253"/>
                </a:lnTo>
                <a:cubicBezTo>
                  <a:pt x="978" y="969"/>
                  <a:pt x="827" y="781"/>
                  <a:pt x="680" y="598"/>
                </a:cubicBezTo>
                <a:lnTo>
                  <a:pt x="680" y="598"/>
                </a:lnTo>
                <a:cubicBezTo>
                  <a:pt x="634" y="541"/>
                  <a:pt x="587" y="482"/>
                  <a:pt x="544" y="420"/>
                </a:cubicBezTo>
                <a:lnTo>
                  <a:pt x="544" y="420"/>
                </a:lnTo>
                <a:cubicBezTo>
                  <a:pt x="496" y="351"/>
                  <a:pt x="470" y="165"/>
                  <a:pt x="455" y="0"/>
                </a:cubicBezTo>
                <a:lnTo>
                  <a:pt x="406" y="0"/>
                </a:lnTo>
                <a:lnTo>
                  <a:pt x="238" y="0"/>
                </a:lnTo>
                <a:lnTo>
                  <a:pt x="0" y="0"/>
                </a:lnTo>
                <a:lnTo>
                  <a:pt x="0" y="2232"/>
                </a:lnTo>
                <a:lnTo>
                  <a:pt x="0" y="2232"/>
                </a:lnTo>
                <a:cubicBezTo>
                  <a:pt x="539" y="2232"/>
                  <a:pt x="978" y="1793"/>
                  <a:pt x="978" y="1253"/>
                </a:cubicBezTo>
              </a:path>
            </a:pathLst>
          </a:custGeom>
          <a:solidFill>
            <a:srgbClr val="E2ECF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217"/>
            <a:endParaRPr lang="en-US" dirty="0">
              <a:solidFill>
                <a:srgbClr val="747993"/>
              </a:solidFill>
              <a:latin typeface="DM Sans" pitchFamily="2" charset="77"/>
            </a:endParaRPr>
          </a:p>
        </p:txBody>
      </p:sp>
      <p:sp>
        <p:nvSpPr>
          <p:cNvPr id="25" name="Line 78">
            <a:extLst>
              <a:ext uri="{FF2B5EF4-FFF2-40B4-BE49-F238E27FC236}">
                <a16:creationId xmlns:a16="http://schemas.microsoft.com/office/drawing/2014/main" id="{CE51BF94-2D9F-7E43-BC0B-8B66DAEB3A97}"/>
              </a:ext>
            </a:extLst>
          </p:cNvPr>
          <p:cNvSpPr>
            <a:spLocks noChangeShapeType="1"/>
          </p:cNvSpPr>
          <p:nvPr/>
        </p:nvSpPr>
        <p:spPr bwMode="auto">
          <a:xfrm>
            <a:off x="6095998" y="1410"/>
            <a:ext cx="0" cy="1551754"/>
          </a:xfrm>
          <a:prstGeom prst="line">
            <a:avLst/>
          </a:prstGeom>
          <a:noFill/>
          <a:ln w="63500" cap="flat">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defTabSz="914217"/>
            <a:endParaRPr lang="en-US" dirty="0">
              <a:solidFill>
                <a:srgbClr val="747993"/>
              </a:solidFill>
              <a:latin typeface="DM Sans" pitchFamily="2" charset="77"/>
            </a:endParaRPr>
          </a:p>
        </p:txBody>
      </p:sp>
      <p:sp>
        <p:nvSpPr>
          <p:cNvPr id="26" name="Freeform 79">
            <a:extLst>
              <a:ext uri="{FF2B5EF4-FFF2-40B4-BE49-F238E27FC236}">
                <a16:creationId xmlns:a16="http://schemas.microsoft.com/office/drawing/2014/main" id="{CF232CE1-5A8F-C242-805D-C022D4931803}"/>
              </a:ext>
            </a:extLst>
          </p:cNvPr>
          <p:cNvSpPr>
            <a:spLocks noChangeArrowheads="1"/>
          </p:cNvSpPr>
          <p:nvPr/>
        </p:nvSpPr>
        <p:spPr bwMode="auto">
          <a:xfrm>
            <a:off x="5920226" y="1289503"/>
            <a:ext cx="348803" cy="291126"/>
          </a:xfrm>
          <a:custGeom>
            <a:avLst/>
            <a:gdLst>
              <a:gd name="T0" fmla="*/ 559 w 560"/>
              <a:gd name="T1" fmla="*/ 468 h 469"/>
              <a:gd name="T2" fmla="*/ 0 w 560"/>
              <a:gd name="T3" fmla="*/ 468 h 469"/>
              <a:gd name="T4" fmla="*/ 0 w 560"/>
              <a:gd name="T5" fmla="*/ 144 h 469"/>
              <a:gd name="T6" fmla="*/ 0 w 560"/>
              <a:gd name="T7" fmla="*/ 144 h 469"/>
              <a:gd name="T8" fmla="*/ 144 w 560"/>
              <a:gd name="T9" fmla="*/ 0 h 469"/>
              <a:gd name="T10" fmla="*/ 415 w 560"/>
              <a:gd name="T11" fmla="*/ 0 h 469"/>
              <a:gd name="T12" fmla="*/ 415 w 560"/>
              <a:gd name="T13" fmla="*/ 0 h 469"/>
              <a:gd name="T14" fmla="*/ 559 w 560"/>
              <a:gd name="T15" fmla="*/ 144 h 469"/>
              <a:gd name="T16" fmla="*/ 559 w 560"/>
              <a:gd name="T17" fmla="*/ 468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0" h="469">
                <a:moveTo>
                  <a:pt x="559" y="468"/>
                </a:moveTo>
                <a:lnTo>
                  <a:pt x="0" y="468"/>
                </a:lnTo>
                <a:lnTo>
                  <a:pt x="0" y="144"/>
                </a:lnTo>
                <a:lnTo>
                  <a:pt x="0" y="144"/>
                </a:lnTo>
                <a:cubicBezTo>
                  <a:pt x="0" y="64"/>
                  <a:pt x="65" y="0"/>
                  <a:pt x="144" y="0"/>
                </a:cubicBezTo>
                <a:lnTo>
                  <a:pt x="415" y="0"/>
                </a:lnTo>
                <a:lnTo>
                  <a:pt x="415" y="0"/>
                </a:lnTo>
                <a:cubicBezTo>
                  <a:pt x="494" y="0"/>
                  <a:pt x="559" y="64"/>
                  <a:pt x="559" y="144"/>
                </a:cubicBezTo>
                <a:lnTo>
                  <a:pt x="559" y="468"/>
                </a:lnTo>
              </a:path>
            </a:pathLst>
          </a:custGeom>
          <a:solidFill>
            <a:schemeClr val="tx2"/>
          </a:solidFill>
          <a:ln>
            <a:noFill/>
          </a:ln>
          <a:effectLst/>
        </p:spPr>
        <p:txBody>
          <a:bodyPr wrap="none" anchor="ctr"/>
          <a:lstStyle/>
          <a:p>
            <a:pPr defTabSz="914217"/>
            <a:endParaRPr lang="en-US" dirty="0">
              <a:solidFill>
                <a:srgbClr val="747993"/>
              </a:solidFill>
              <a:latin typeface="DM Sans" pitchFamily="2" charset="77"/>
            </a:endParaRPr>
          </a:p>
        </p:txBody>
      </p:sp>
      <p:sp>
        <p:nvSpPr>
          <p:cNvPr id="27" name="Freeform 80">
            <a:extLst>
              <a:ext uri="{FF2B5EF4-FFF2-40B4-BE49-F238E27FC236}">
                <a16:creationId xmlns:a16="http://schemas.microsoft.com/office/drawing/2014/main" id="{14AB396E-12FF-C94C-85B3-F197513DCD9D}"/>
              </a:ext>
            </a:extLst>
          </p:cNvPr>
          <p:cNvSpPr>
            <a:spLocks noChangeArrowheads="1"/>
          </p:cNvSpPr>
          <p:nvPr/>
        </p:nvSpPr>
        <p:spPr bwMode="auto">
          <a:xfrm>
            <a:off x="4063611" y="2259007"/>
            <a:ext cx="1321052" cy="1719289"/>
          </a:xfrm>
          <a:custGeom>
            <a:avLst/>
            <a:gdLst>
              <a:gd name="T0" fmla="*/ 1799 w 2119"/>
              <a:gd name="T1" fmla="*/ 726 h 2760"/>
              <a:gd name="T2" fmla="*/ 1799 w 2119"/>
              <a:gd name="T3" fmla="*/ 726 h 2760"/>
              <a:gd name="T4" fmla="*/ 1835 w 2119"/>
              <a:gd name="T5" fmla="*/ 401 h 2760"/>
              <a:gd name="T6" fmla="*/ 81 w 2119"/>
              <a:gd name="T7" fmla="*/ 0 h 2760"/>
              <a:gd name="T8" fmla="*/ 81 w 2119"/>
              <a:gd name="T9" fmla="*/ 0 h 2760"/>
              <a:gd name="T10" fmla="*/ 0 w 2119"/>
              <a:gd name="T11" fmla="*/ 726 h 2760"/>
              <a:gd name="T12" fmla="*/ 0 w 2119"/>
              <a:gd name="T13" fmla="*/ 726 h 2760"/>
              <a:gd name="T14" fmla="*/ 712 w 2119"/>
              <a:gd name="T15" fmla="*/ 2759 h 2760"/>
              <a:gd name="T16" fmla="*/ 2118 w 2119"/>
              <a:gd name="T17" fmla="*/ 1637 h 2760"/>
              <a:gd name="T18" fmla="*/ 2118 w 2119"/>
              <a:gd name="T19" fmla="*/ 1637 h 2760"/>
              <a:gd name="T20" fmla="*/ 1799 w 2119"/>
              <a:gd name="T21" fmla="*/ 726 h 2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9" h="2760">
                <a:moveTo>
                  <a:pt x="1799" y="726"/>
                </a:moveTo>
                <a:lnTo>
                  <a:pt x="1799" y="726"/>
                </a:lnTo>
                <a:cubicBezTo>
                  <a:pt x="1799" y="614"/>
                  <a:pt x="1812" y="505"/>
                  <a:pt x="1835" y="401"/>
                </a:cubicBezTo>
                <a:lnTo>
                  <a:pt x="81" y="0"/>
                </a:lnTo>
                <a:lnTo>
                  <a:pt x="81" y="0"/>
                </a:lnTo>
                <a:cubicBezTo>
                  <a:pt x="28" y="234"/>
                  <a:pt x="0" y="477"/>
                  <a:pt x="0" y="726"/>
                </a:cubicBezTo>
                <a:lnTo>
                  <a:pt x="0" y="726"/>
                </a:lnTo>
                <a:cubicBezTo>
                  <a:pt x="0" y="1495"/>
                  <a:pt x="266" y="2201"/>
                  <a:pt x="712" y="2759"/>
                </a:cubicBezTo>
                <a:lnTo>
                  <a:pt x="2118" y="1637"/>
                </a:lnTo>
                <a:lnTo>
                  <a:pt x="2118" y="1637"/>
                </a:lnTo>
                <a:cubicBezTo>
                  <a:pt x="1918" y="1388"/>
                  <a:pt x="1799" y="1071"/>
                  <a:pt x="1799" y="726"/>
                </a:cubicBezTo>
              </a:path>
            </a:pathLst>
          </a:custGeom>
          <a:solidFill>
            <a:schemeClr val="accent1"/>
          </a:solidFill>
          <a:ln>
            <a:noFill/>
          </a:ln>
          <a:effectLst/>
        </p:spPr>
        <p:txBody>
          <a:bodyPr wrap="none" anchor="ctr"/>
          <a:lstStyle/>
          <a:p>
            <a:pPr defTabSz="914217"/>
            <a:endParaRPr lang="en-US" dirty="0">
              <a:solidFill>
                <a:srgbClr val="747993"/>
              </a:solidFill>
              <a:latin typeface="DM Sans" pitchFamily="2" charset="77"/>
            </a:endParaRPr>
          </a:p>
        </p:txBody>
      </p:sp>
      <p:sp>
        <p:nvSpPr>
          <p:cNvPr id="28" name="Freeform 81">
            <a:extLst>
              <a:ext uri="{FF2B5EF4-FFF2-40B4-BE49-F238E27FC236}">
                <a16:creationId xmlns:a16="http://schemas.microsoft.com/office/drawing/2014/main" id="{C2658FCA-05EE-9847-A51F-0EE8E4066C52}"/>
              </a:ext>
            </a:extLst>
          </p:cNvPr>
          <p:cNvSpPr>
            <a:spLocks noChangeArrowheads="1"/>
          </p:cNvSpPr>
          <p:nvPr/>
        </p:nvSpPr>
        <p:spPr bwMode="auto">
          <a:xfrm>
            <a:off x="4508541" y="3277944"/>
            <a:ext cx="1587459" cy="1463868"/>
          </a:xfrm>
          <a:custGeom>
            <a:avLst/>
            <a:gdLst>
              <a:gd name="T0" fmla="*/ 1406 w 2550"/>
              <a:gd name="T1" fmla="*/ 0 h 2351"/>
              <a:gd name="T2" fmla="*/ 0 w 2550"/>
              <a:gd name="T3" fmla="*/ 1122 h 2351"/>
              <a:gd name="T4" fmla="*/ 0 w 2550"/>
              <a:gd name="T5" fmla="*/ 1122 h 2351"/>
              <a:gd name="T6" fmla="*/ 2549 w 2550"/>
              <a:gd name="T7" fmla="*/ 2350 h 2351"/>
              <a:gd name="T8" fmla="*/ 2549 w 2550"/>
              <a:gd name="T9" fmla="*/ 550 h 2351"/>
              <a:gd name="T10" fmla="*/ 2549 w 2550"/>
              <a:gd name="T11" fmla="*/ 550 h 2351"/>
              <a:gd name="T12" fmla="*/ 1406 w 2550"/>
              <a:gd name="T13" fmla="*/ 0 h 2351"/>
            </a:gdLst>
            <a:ahLst/>
            <a:cxnLst>
              <a:cxn ang="0">
                <a:pos x="T0" y="T1"/>
              </a:cxn>
              <a:cxn ang="0">
                <a:pos x="T2" y="T3"/>
              </a:cxn>
              <a:cxn ang="0">
                <a:pos x="T4" y="T5"/>
              </a:cxn>
              <a:cxn ang="0">
                <a:pos x="T6" y="T7"/>
              </a:cxn>
              <a:cxn ang="0">
                <a:pos x="T8" y="T9"/>
              </a:cxn>
              <a:cxn ang="0">
                <a:pos x="T10" y="T11"/>
              </a:cxn>
              <a:cxn ang="0">
                <a:pos x="T12" y="T13"/>
              </a:cxn>
            </a:cxnLst>
            <a:rect l="0" t="0" r="r" b="b"/>
            <a:pathLst>
              <a:path w="2550" h="2351">
                <a:moveTo>
                  <a:pt x="1406" y="0"/>
                </a:moveTo>
                <a:lnTo>
                  <a:pt x="0" y="1122"/>
                </a:lnTo>
                <a:lnTo>
                  <a:pt x="0" y="1122"/>
                </a:lnTo>
                <a:cubicBezTo>
                  <a:pt x="597" y="1870"/>
                  <a:pt x="1517" y="2350"/>
                  <a:pt x="2549" y="2350"/>
                </a:cubicBezTo>
                <a:lnTo>
                  <a:pt x="2549" y="550"/>
                </a:lnTo>
                <a:lnTo>
                  <a:pt x="2549" y="550"/>
                </a:lnTo>
                <a:cubicBezTo>
                  <a:pt x="2086" y="550"/>
                  <a:pt x="1674" y="335"/>
                  <a:pt x="1406" y="0"/>
                </a:cubicBezTo>
              </a:path>
            </a:pathLst>
          </a:custGeom>
          <a:solidFill>
            <a:schemeClr val="accent2"/>
          </a:solidFill>
          <a:ln>
            <a:noFill/>
          </a:ln>
          <a:effectLst/>
        </p:spPr>
        <p:txBody>
          <a:bodyPr wrap="none" anchor="ctr"/>
          <a:lstStyle/>
          <a:p>
            <a:pPr defTabSz="914217"/>
            <a:endParaRPr lang="en-US" dirty="0">
              <a:solidFill>
                <a:srgbClr val="747993"/>
              </a:solidFill>
              <a:latin typeface="DM Sans" pitchFamily="2" charset="77"/>
            </a:endParaRPr>
          </a:p>
        </p:txBody>
      </p:sp>
      <p:sp>
        <p:nvSpPr>
          <p:cNvPr id="29" name="Freeform 82">
            <a:extLst>
              <a:ext uri="{FF2B5EF4-FFF2-40B4-BE49-F238E27FC236}">
                <a16:creationId xmlns:a16="http://schemas.microsoft.com/office/drawing/2014/main" id="{6F9ABA16-15E9-1640-9CBE-B25366587F8F}"/>
              </a:ext>
            </a:extLst>
          </p:cNvPr>
          <p:cNvSpPr>
            <a:spLocks noChangeArrowheads="1"/>
          </p:cNvSpPr>
          <p:nvPr/>
        </p:nvSpPr>
        <p:spPr bwMode="auto">
          <a:xfrm>
            <a:off x="6096000" y="3277944"/>
            <a:ext cx="1587459" cy="1463868"/>
          </a:xfrm>
          <a:custGeom>
            <a:avLst/>
            <a:gdLst>
              <a:gd name="T0" fmla="*/ 2549 w 2550"/>
              <a:gd name="T1" fmla="*/ 1122 h 2351"/>
              <a:gd name="T2" fmla="*/ 1142 w 2550"/>
              <a:gd name="T3" fmla="*/ 0 h 2351"/>
              <a:gd name="T4" fmla="*/ 1142 w 2550"/>
              <a:gd name="T5" fmla="*/ 0 h 2351"/>
              <a:gd name="T6" fmla="*/ 0 w 2550"/>
              <a:gd name="T7" fmla="*/ 550 h 2351"/>
              <a:gd name="T8" fmla="*/ 0 w 2550"/>
              <a:gd name="T9" fmla="*/ 550 h 2351"/>
              <a:gd name="T10" fmla="*/ 0 w 2550"/>
              <a:gd name="T11" fmla="*/ 2350 h 2351"/>
              <a:gd name="T12" fmla="*/ 0 w 2550"/>
              <a:gd name="T13" fmla="*/ 2350 h 2351"/>
              <a:gd name="T14" fmla="*/ 0 w 2550"/>
              <a:gd name="T15" fmla="*/ 2350 h 2351"/>
              <a:gd name="T16" fmla="*/ 2549 w 2550"/>
              <a:gd name="T17" fmla="*/ 1122 h 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0" h="2351">
                <a:moveTo>
                  <a:pt x="2549" y="1122"/>
                </a:moveTo>
                <a:lnTo>
                  <a:pt x="1142" y="0"/>
                </a:lnTo>
                <a:lnTo>
                  <a:pt x="1142" y="0"/>
                </a:lnTo>
                <a:cubicBezTo>
                  <a:pt x="874" y="335"/>
                  <a:pt x="462" y="550"/>
                  <a:pt x="0" y="550"/>
                </a:cubicBezTo>
                <a:lnTo>
                  <a:pt x="0" y="550"/>
                </a:lnTo>
                <a:lnTo>
                  <a:pt x="0" y="2350"/>
                </a:lnTo>
                <a:lnTo>
                  <a:pt x="0" y="2350"/>
                </a:lnTo>
                <a:lnTo>
                  <a:pt x="0" y="2350"/>
                </a:lnTo>
                <a:cubicBezTo>
                  <a:pt x="1032" y="2350"/>
                  <a:pt x="1951" y="1870"/>
                  <a:pt x="2549" y="1122"/>
                </a:cubicBezTo>
              </a:path>
            </a:pathLst>
          </a:custGeom>
          <a:solidFill>
            <a:schemeClr val="accent3"/>
          </a:solidFill>
          <a:ln>
            <a:noFill/>
          </a:ln>
          <a:effectLst/>
        </p:spPr>
        <p:txBody>
          <a:bodyPr wrap="none" anchor="ctr"/>
          <a:lstStyle/>
          <a:p>
            <a:pPr defTabSz="914217"/>
            <a:endParaRPr lang="en-US" dirty="0">
              <a:solidFill>
                <a:srgbClr val="747993"/>
              </a:solidFill>
              <a:latin typeface="DM Sans" pitchFamily="2" charset="77"/>
            </a:endParaRPr>
          </a:p>
        </p:txBody>
      </p:sp>
      <p:sp>
        <p:nvSpPr>
          <p:cNvPr id="30" name="Freeform 83">
            <a:extLst>
              <a:ext uri="{FF2B5EF4-FFF2-40B4-BE49-F238E27FC236}">
                <a16:creationId xmlns:a16="http://schemas.microsoft.com/office/drawing/2014/main" id="{68BB549F-FF11-BB40-AFD0-4F87C3E7E302}"/>
              </a:ext>
            </a:extLst>
          </p:cNvPr>
          <p:cNvSpPr>
            <a:spLocks noChangeArrowheads="1"/>
          </p:cNvSpPr>
          <p:nvPr/>
        </p:nvSpPr>
        <p:spPr bwMode="auto">
          <a:xfrm>
            <a:off x="6807336" y="2259007"/>
            <a:ext cx="1321051" cy="1719289"/>
          </a:xfrm>
          <a:custGeom>
            <a:avLst/>
            <a:gdLst>
              <a:gd name="T0" fmla="*/ 319 w 2120"/>
              <a:gd name="T1" fmla="*/ 726 h 2760"/>
              <a:gd name="T2" fmla="*/ 319 w 2120"/>
              <a:gd name="T3" fmla="*/ 726 h 2760"/>
              <a:gd name="T4" fmla="*/ 0 w 2120"/>
              <a:gd name="T5" fmla="*/ 1638 h 2760"/>
              <a:gd name="T6" fmla="*/ 1407 w 2120"/>
              <a:gd name="T7" fmla="*/ 2759 h 2760"/>
              <a:gd name="T8" fmla="*/ 1407 w 2120"/>
              <a:gd name="T9" fmla="*/ 2759 h 2760"/>
              <a:gd name="T10" fmla="*/ 2119 w 2120"/>
              <a:gd name="T11" fmla="*/ 726 h 2760"/>
              <a:gd name="T12" fmla="*/ 2119 w 2120"/>
              <a:gd name="T13" fmla="*/ 726 h 2760"/>
              <a:gd name="T14" fmla="*/ 2037 w 2120"/>
              <a:gd name="T15" fmla="*/ 0 h 2760"/>
              <a:gd name="T16" fmla="*/ 283 w 2120"/>
              <a:gd name="T17" fmla="*/ 401 h 2760"/>
              <a:gd name="T18" fmla="*/ 283 w 2120"/>
              <a:gd name="T19" fmla="*/ 401 h 2760"/>
              <a:gd name="T20" fmla="*/ 319 w 2120"/>
              <a:gd name="T21" fmla="*/ 726 h 2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0" h="2760">
                <a:moveTo>
                  <a:pt x="319" y="726"/>
                </a:moveTo>
                <a:lnTo>
                  <a:pt x="319" y="726"/>
                </a:lnTo>
                <a:cubicBezTo>
                  <a:pt x="319" y="1071"/>
                  <a:pt x="200" y="1388"/>
                  <a:pt x="0" y="1638"/>
                </a:cubicBezTo>
                <a:lnTo>
                  <a:pt x="1407" y="2759"/>
                </a:lnTo>
                <a:lnTo>
                  <a:pt x="1407" y="2759"/>
                </a:lnTo>
                <a:cubicBezTo>
                  <a:pt x="1853" y="2201"/>
                  <a:pt x="2119" y="1495"/>
                  <a:pt x="2119" y="726"/>
                </a:cubicBezTo>
                <a:lnTo>
                  <a:pt x="2119" y="726"/>
                </a:lnTo>
                <a:cubicBezTo>
                  <a:pt x="2119" y="477"/>
                  <a:pt x="2090" y="234"/>
                  <a:pt x="2037" y="0"/>
                </a:cubicBezTo>
                <a:lnTo>
                  <a:pt x="283" y="401"/>
                </a:lnTo>
                <a:lnTo>
                  <a:pt x="283" y="401"/>
                </a:lnTo>
                <a:cubicBezTo>
                  <a:pt x="306" y="505"/>
                  <a:pt x="319" y="614"/>
                  <a:pt x="319" y="726"/>
                </a:cubicBezTo>
              </a:path>
            </a:pathLst>
          </a:custGeom>
          <a:solidFill>
            <a:schemeClr val="accent4"/>
          </a:solidFill>
          <a:ln>
            <a:noFill/>
          </a:ln>
          <a:effectLst/>
        </p:spPr>
        <p:txBody>
          <a:bodyPr wrap="none" anchor="ctr"/>
          <a:lstStyle/>
          <a:p>
            <a:pPr defTabSz="914217"/>
            <a:endParaRPr lang="en-US" dirty="0">
              <a:solidFill>
                <a:srgbClr val="747993"/>
              </a:solidFill>
              <a:latin typeface="DM Sans" pitchFamily="2" charset="77"/>
            </a:endParaRPr>
          </a:p>
        </p:txBody>
      </p:sp>
      <p:sp>
        <p:nvSpPr>
          <p:cNvPr id="4" name="TextBox 3">
            <a:extLst>
              <a:ext uri="{FF2B5EF4-FFF2-40B4-BE49-F238E27FC236}">
                <a16:creationId xmlns:a16="http://schemas.microsoft.com/office/drawing/2014/main" id="{7C313EB0-5703-A64B-98B8-82B667BFAF5C}"/>
              </a:ext>
            </a:extLst>
          </p:cNvPr>
          <p:cNvSpPr txBox="1"/>
          <p:nvPr/>
        </p:nvSpPr>
        <p:spPr>
          <a:xfrm>
            <a:off x="132441" y="862907"/>
            <a:ext cx="5413341" cy="632802"/>
          </a:xfrm>
          <a:prstGeom prst="rect">
            <a:avLst/>
          </a:prstGeom>
          <a:noFill/>
        </p:spPr>
        <p:txBody>
          <a:bodyPr wrap="none" rtlCol="0" anchor="b">
            <a:spAutoFit/>
          </a:bodyPr>
          <a:lstStyle/>
          <a:p>
            <a:pPr defTabSz="914217">
              <a:lnSpc>
                <a:spcPts val="4440"/>
              </a:lnSpc>
            </a:pPr>
            <a:r>
              <a:rPr lang="en-US" sz="3200" b="1" spc="-145" dirty="0">
                <a:solidFill>
                  <a:schemeClr val="tx2"/>
                </a:solidFill>
                <a:latin typeface="DM Sans" pitchFamily="2" charset="77"/>
              </a:rPr>
              <a:t>Reviewing Forensic Evidence</a:t>
            </a:r>
          </a:p>
        </p:txBody>
      </p:sp>
      <p:sp>
        <p:nvSpPr>
          <p:cNvPr id="7" name="TextBox 6">
            <a:extLst>
              <a:ext uri="{FF2B5EF4-FFF2-40B4-BE49-F238E27FC236}">
                <a16:creationId xmlns:a16="http://schemas.microsoft.com/office/drawing/2014/main" id="{BDF301A4-39D7-E145-ABF7-27C84685F9ED}"/>
              </a:ext>
            </a:extLst>
          </p:cNvPr>
          <p:cNvSpPr txBox="1"/>
          <p:nvPr/>
        </p:nvSpPr>
        <p:spPr>
          <a:xfrm>
            <a:off x="4378328" y="2684817"/>
            <a:ext cx="514564" cy="656590"/>
          </a:xfrm>
          <a:prstGeom prst="rect">
            <a:avLst/>
          </a:prstGeom>
          <a:noFill/>
        </p:spPr>
        <p:txBody>
          <a:bodyPr wrap="none" rtlCol="0" anchor="ctr">
            <a:spAutoFit/>
          </a:bodyPr>
          <a:lstStyle/>
          <a:p>
            <a:pPr algn="ctr" defTabSz="914217">
              <a:lnSpc>
                <a:spcPts val="4440"/>
              </a:lnSpc>
            </a:pPr>
            <a:r>
              <a:rPr lang="en-US" sz="3700" b="1" spc="-15" dirty="0">
                <a:solidFill>
                  <a:srgbClr val="FFFFFF"/>
                </a:solidFill>
                <a:latin typeface="DM Sans" pitchFamily="2" charset="77"/>
              </a:rPr>
              <a:t>A</a:t>
            </a:r>
          </a:p>
        </p:txBody>
      </p:sp>
      <p:sp>
        <p:nvSpPr>
          <p:cNvPr id="8" name="TextBox 7">
            <a:extLst>
              <a:ext uri="{FF2B5EF4-FFF2-40B4-BE49-F238E27FC236}">
                <a16:creationId xmlns:a16="http://schemas.microsoft.com/office/drawing/2014/main" id="{47CEA045-2F28-E14F-9C0C-E4BBE2A6CD1F}"/>
              </a:ext>
            </a:extLst>
          </p:cNvPr>
          <p:cNvSpPr txBox="1"/>
          <p:nvPr/>
        </p:nvSpPr>
        <p:spPr>
          <a:xfrm>
            <a:off x="6471444" y="3715086"/>
            <a:ext cx="532197" cy="656590"/>
          </a:xfrm>
          <a:prstGeom prst="rect">
            <a:avLst/>
          </a:prstGeom>
          <a:noFill/>
        </p:spPr>
        <p:txBody>
          <a:bodyPr wrap="none" rtlCol="0" anchor="ctr">
            <a:spAutoFit/>
          </a:bodyPr>
          <a:lstStyle/>
          <a:p>
            <a:pPr algn="ctr" defTabSz="914217">
              <a:lnSpc>
                <a:spcPts val="4440"/>
              </a:lnSpc>
            </a:pPr>
            <a:r>
              <a:rPr lang="en-US" sz="3700" b="1" spc="-15" dirty="0">
                <a:solidFill>
                  <a:srgbClr val="FFFFFF"/>
                </a:solidFill>
                <a:latin typeface="DM Sans" pitchFamily="2" charset="77"/>
              </a:rPr>
              <a:t>C</a:t>
            </a:r>
          </a:p>
        </p:txBody>
      </p:sp>
      <p:sp>
        <p:nvSpPr>
          <p:cNvPr id="9" name="TextBox 8">
            <a:extLst>
              <a:ext uri="{FF2B5EF4-FFF2-40B4-BE49-F238E27FC236}">
                <a16:creationId xmlns:a16="http://schemas.microsoft.com/office/drawing/2014/main" id="{6DD755C5-224D-9142-9179-FF60DFA964BD}"/>
              </a:ext>
            </a:extLst>
          </p:cNvPr>
          <p:cNvSpPr txBox="1"/>
          <p:nvPr/>
        </p:nvSpPr>
        <p:spPr>
          <a:xfrm>
            <a:off x="5217316" y="3715086"/>
            <a:ext cx="482504" cy="656590"/>
          </a:xfrm>
          <a:prstGeom prst="rect">
            <a:avLst/>
          </a:prstGeom>
          <a:noFill/>
        </p:spPr>
        <p:txBody>
          <a:bodyPr wrap="none" rtlCol="0" anchor="ctr">
            <a:spAutoFit/>
          </a:bodyPr>
          <a:lstStyle/>
          <a:p>
            <a:pPr algn="ctr" defTabSz="914217">
              <a:lnSpc>
                <a:spcPts val="4440"/>
              </a:lnSpc>
            </a:pPr>
            <a:r>
              <a:rPr lang="en-US" sz="3700" b="1" spc="-15" dirty="0">
                <a:solidFill>
                  <a:srgbClr val="FFFFFF"/>
                </a:solidFill>
                <a:latin typeface="DM Sans" pitchFamily="2" charset="77"/>
              </a:rPr>
              <a:t>B</a:t>
            </a:r>
          </a:p>
        </p:txBody>
      </p:sp>
      <p:sp>
        <p:nvSpPr>
          <p:cNvPr id="10" name="TextBox 9">
            <a:extLst>
              <a:ext uri="{FF2B5EF4-FFF2-40B4-BE49-F238E27FC236}">
                <a16:creationId xmlns:a16="http://schemas.microsoft.com/office/drawing/2014/main" id="{07289C9B-F1E7-EE4E-8DE0-9713CCECD482}"/>
              </a:ext>
            </a:extLst>
          </p:cNvPr>
          <p:cNvSpPr txBox="1"/>
          <p:nvPr/>
        </p:nvSpPr>
        <p:spPr>
          <a:xfrm>
            <a:off x="7299109" y="2684817"/>
            <a:ext cx="519373" cy="656590"/>
          </a:xfrm>
          <a:prstGeom prst="rect">
            <a:avLst/>
          </a:prstGeom>
          <a:noFill/>
        </p:spPr>
        <p:txBody>
          <a:bodyPr wrap="none" rtlCol="0" anchor="ctr">
            <a:spAutoFit/>
          </a:bodyPr>
          <a:lstStyle/>
          <a:p>
            <a:pPr algn="ctr" defTabSz="914217">
              <a:lnSpc>
                <a:spcPts val="4440"/>
              </a:lnSpc>
            </a:pPr>
            <a:r>
              <a:rPr lang="en-US" sz="3700" b="1" spc="-15" dirty="0">
                <a:solidFill>
                  <a:srgbClr val="FFFFFF"/>
                </a:solidFill>
                <a:latin typeface="DM Sans" pitchFamily="2" charset="77"/>
              </a:rPr>
              <a:t>D</a:t>
            </a:r>
          </a:p>
        </p:txBody>
      </p:sp>
      <p:sp>
        <p:nvSpPr>
          <p:cNvPr id="11" name="TextBox 10">
            <a:extLst>
              <a:ext uri="{FF2B5EF4-FFF2-40B4-BE49-F238E27FC236}">
                <a16:creationId xmlns:a16="http://schemas.microsoft.com/office/drawing/2014/main" id="{962348D0-D8E9-B64F-965A-52C6189DF564}"/>
              </a:ext>
            </a:extLst>
          </p:cNvPr>
          <p:cNvSpPr txBox="1"/>
          <p:nvPr/>
        </p:nvSpPr>
        <p:spPr>
          <a:xfrm>
            <a:off x="1932151" y="2750961"/>
            <a:ext cx="1655261" cy="369332"/>
          </a:xfrm>
          <a:prstGeom prst="rect">
            <a:avLst/>
          </a:prstGeom>
          <a:noFill/>
        </p:spPr>
        <p:txBody>
          <a:bodyPr wrap="none" rtlCol="0" anchor="b">
            <a:spAutoFit/>
          </a:bodyPr>
          <a:lstStyle/>
          <a:p>
            <a:pPr algn="r" defTabSz="914217"/>
            <a:r>
              <a:rPr lang="en-US" b="1" spc="-15" dirty="0">
                <a:solidFill>
                  <a:srgbClr val="111340"/>
                </a:solidFill>
                <a:latin typeface="DM Sans" pitchFamily="2" charset="77"/>
              </a:rPr>
              <a:t>Principle One</a:t>
            </a:r>
          </a:p>
        </p:txBody>
      </p:sp>
      <p:sp>
        <p:nvSpPr>
          <p:cNvPr id="12" name="TextBox 11">
            <a:extLst>
              <a:ext uri="{FF2B5EF4-FFF2-40B4-BE49-F238E27FC236}">
                <a16:creationId xmlns:a16="http://schemas.microsoft.com/office/drawing/2014/main" id="{7FD7A2C9-AB7A-CD49-89DA-2E55A92A55CE}"/>
              </a:ext>
            </a:extLst>
          </p:cNvPr>
          <p:cNvSpPr txBox="1"/>
          <p:nvPr/>
        </p:nvSpPr>
        <p:spPr>
          <a:xfrm>
            <a:off x="97566" y="3109587"/>
            <a:ext cx="3934774" cy="1236429"/>
          </a:xfrm>
          <a:prstGeom prst="rect">
            <a:avLst/>
          </a:prstGeom>
          <a:noFill/>
        </p:spPr>
        <p:txBody>
          <a:bodyPr wrap="square" rtlCol="0">
            <a:spAutoFit/>
          </a:bodyPr>
          <a:lstStyle/>
          <a:p>
            <a:pPr algn="just" defTabSz="914217">
              <a:lnSpc>
                <a:spcPts val="1800"/>
              </a:lnSpc>
            </a:pPr>
            <a:r>
              <a:rPr lang="en-US" sz="1300" spc="-15" dirty="0">
                <a:solidFill>
                  <a:srgbClr val="747993"/>
                </a:solidFill>
                <a:latin typeface="DM Sans" pitchFamily="2" charset="77"/>
              </a:rPr>
              <a:t>No action taken by law enforcement agencies, persons employed within those agencies or their agents should change data which may subsequently be relied upon in  court. </a:t>
            </a:r>
            <a:r>
              <a:rPr lang="en-US" sz="1300" b="1" spc="-15" dirty="0">
                <a:solidFill>
                  <a:srgbClr val="747993"/>
                </a:solidFill>
                <a:latin typeface="DM Sans" pitchFamily="2" charset="77"/>
              </a:rPr>
              <a:t>(Don't Change Evidence).</a:t>
            </a:r>
          </a:p>
        </p:txBody>
      </p:sp>
      <p:sp>
        <p:nvSpPr>
          <p:cNvPr id="13" name="TextBox 12">
            <a:extLst>
              <a:ext uri="{FF2B5EF4-FFF2-40B4-BE49-F238E27FC236}">
                <a16:creationId xmlns:a16="http://schemas.microsoft.com/office/drawing/2014/main" id="{5AFCB97A-6C5C-024E-87F5-3D479EEF6748}"/>
              </a:ext>
            </a:extLst>
          </p:cNvPr>
          <p:cNvSpPr txBox="1"/>
          <p:nvPr/>
        </p:nvSpPr>
        <p:spPr>
          <a:xfrm>
            <a:off x="3380088" y="4878699"/>
            <a:ext cx="1653659" cy="369332"/>
          </a:xfrm>
          <a:prstGeom prst="rect">
            <a:avLst/>
          </a:prstGeom>
          <a:noFill/>
        </p:spPr>
        <p:txBody>
          <a:bodyPr wrap="none" rtlCol="0" anchor="b">
            <a:spAutoFit/>
          </a:bodyPr>
          <a:lstStyle/>
          <a:p>
            <a:pPr algn="r" defTabSz="914217"/>
            <a:r>
              <a:rPr lang="en-US" b="1" spc="-15" dirty="0">
                <a:solidFill>
                  <a:srgbClr val="111340"/>
                </a:solidFill>
                <a:latin typeface="DM Sans" pitchFamily="2" charset="77"/>
              </a:rPr>
              <a:t>Principle Two</a:t>
            </a:r>
          </a:p>
        </p:txBody>
      </p:sp>
      <p:sp>
        <p:nvSpPr>
          <p:cNvPr id="14" name="TextBox 13">
            <a:extLst>
              <a:ext uri="{FF2B5EF4-FFF2-40B4-BE49-F238E27FC236}">
                <a16:creationId xmlns:a16="http://schemas.microsoft.com/office/drawing/2014/main" id="{E6CB7680-1433-3942-97BB-4BBCB8D0C731}"/>
              </a:ext>
            </a:extLst>
          </p:cNvPr>
          <p:cNvSpPr txBox="1"/>
          <p:nvPr/>
        </p:nvSpPr>
        <p:spPr>
          <a:xfrm>
            <a:off x="1270635" y="5178954"/>
            <a:ext cx="4547972" cy="1236429"/>
          </a:xfrm>
          <a:prstGeom prst="rect">
            <a:avLst/>
          </a:prstGeom>
          <a:noFill/>
        </p:spPr>
        <p:txBody>
          <a:bodyPr wrap="square" rtlCol="0">
            <a:spAutoFit/>
          </a:bodyPr>
          <a:lstStyle/>
          <a:p>
            <a:pPr algn="just" defTabSz="914217">
              <a:lnSpc>
                <a:spcPts val="1800"/>
              </a:lnSpc>
            </a:pPr>
            <a:r>
              <a:rPr lang="en-US" sz="1300" spc="-15" dirty="0">
                <a:solidFill>
                  <a:srgbClr val="747993"/>
                </a:solidFill>
                <a:latin typeface="DM Sans" pitchFamily="2" charset="77"/>
              </a:rPr>
              <a:t>In circumstances where a person finds it necessary to access original data, that person must be competent to do so and be able to give evidence  explaining the relevance and implications of their actions </a:t>
            </a:r>
            <a:r>
              <a:rPr lang="en-US" sz="1300" b="1" spc="-15" dirty="0">
                <a:solidFill>
                  <a:srgbClr val="747993"/>
                </a:solidFill>
                <a:latin typeface="DM Sans" pitchFamily="2" charset="77"/>
              </a:rPr>
              <a:t>(Be competent and explain).</a:t>
            </a:r>
          </a:p>
        </p:txBody>
      </p:sp>
      <p:sp>
        <p:nvSpPr>
          <p:cNvPr id="15" name="TextBox 14">
            <a:extLst>
              <a:ext uri="{FF2B5EF4-FFF2-40B4-BE49-F238E27FC236}">
                <a16:creationId xmlns:a16="http://schemas.microsoft.com/office/drawing/2014/main" id="{B94A323D-FA94-AC4F-88CF-84D81A7520A4}"/>
              </a:ext>
            </a:extLst>
          </p:cNvPr>
          <p:cNvSpPr txBox="1"/>
          <p:nvPr/>
        </p:nvSpPr>
        <p:spPr>
          <a:xfrm>
            <a:off x="7158254" y="4878699"/>
            <a:ext cx="1834156" cy="369332"/>
          </a:xfrm>
          <a:prstGeom prst="rect">
            <a:avLst/>
          </a:prstGeom>
          <a:noFill/>
        </p:spPr>
        <p:txBody>
          <a:bodyPr wrap="none" rtlCol="0" anchor="b">
            <a:spAutoFit/>
          </a:bodyPr>
          <a:lstStyle/>
          <a:p>
            <a:pPr defTabSz="914217"/>
            <a:r>
              <a:rPr lang="en-US" b="1" spc="-15" dirty="0">
                <a:solidFill>
                  <a:srgbClr val="111340"/>
                </a:solidFill>
                <a:latin typeface="DM Sans" pitchFamily="2" charset="77"/>
              </a:rPr>
              <a:t>Principle Three</a:t>
            </a:r>
          </a:p>
        </p:txBody>
      </p:sp>
      <p:sp>
        <p:nvSpPr>
          <p:cNvPr id="16" name="TextBox 15">
            <a:extLst>
              <a:ext uri="{FF2B5EF4-FFF2-40B4-BE49-F238E27FC236}">
                <a16:creationId xmlns:a16="http://schemas.microsoft.com/office/drawing/2014/main" id="{45AEED28-71FC-944B-9013-D6CAF17CA89F}"/>
              </a:ext>
            </a:extLst>
          </p:cNvPr>
          <p:cNvSpPr txBox="1"/>
          <p:nvPr/>
        </p:nvSpPr>
        <p:spPr>
          <a:xfrm>
            <a:off x="7158254" y="5268681"/>
            <a:ext cx="4714659" cy="1236429"/>
          </a:xfrm>
          <a:prstGeom prst="rect">
            <a:avLst/>
          </a:prstGeom>
          <a:noFill/>
        </p:spPr>
        <p:txBody>
          <a:bodyPr wrap="square" rtlCol="0">
            <a:spAutoFit/>
          </a:bodyPr>
          <a:lstStyle/>
          <a:p>
            <a:pPr defTabSz="914217">
              <a:lnSpc>
                <a:spcPts val="1800"/>
              </a:lnSpc>
            </a:pPr>
            <a:r>
              <a:rPr lang="en-US" sz="1300" spc="-15" dirty="0">
                <a:solidFill>
                  <a:srgbClr val="747993"/>
                </a:solidFill>
                <a:latin typeface="DM Sans" pitchFamily="2" charset="77"/>
              </a:rPr>
              <a:t>An audit trail or other record of all processes applied to digital evidence should be created and preserved. An independent third party should be able to examine the processes and achieve the same result </a:t>
            </a:r>
            <a:r>
              <a:rPr lang="en-US" sz="1300" b="1" spc="-15" dirty="0">
                <a:solidFill>
                  <a:srgbClr val="747993"/>
                </a:solidFill>
                <a:latin typeface="DM Sans" pitchFamily="2" charset="77"/>
              </a:rPr>
              <a:t>(Document everything).</a:t>
            </a:r>
          </a:p>
        </p:txBody>
      </p:sp>
      <p:sp>
        <p:nvSpPr>
          <p:cNvPr id="17" name="TextBox 16">
            <a:extLst>
              <a:ext uri="{FF2B5EF4-FFF2-40B4-BE49-F238E27FC236}">
                <a16:creationId xmlns:a16="http://schemas.microsoft.com/office/drawing/2014/main" id="{B225E1F2-F383-414B-AD3C-04259862F54F}"/>
              </a:ext>
            </a:extLst>
          </p:cNvPr>
          <p:cNvSpPr txBox="1"/>
          <p:nvPr/>
        </p:nvSpPr>
        <p:spPr>
          <a:xfrm>
            <a:off x="8604589" y="2750961"/>
            <a:ext cx="1690206" cy="369332"/>
          </a:xfrm>
          <a:prstGeom prst="rect">
            <a:avLst/>
          </a:prstGeom>
          <a:noFill/>
        </p:spPr>
        <p:txBody>
          <a:bodyPr wrap="none" rtlCol="0" anchor="b">
            <a:spAutoFit/>
          </a:bodyPr>
          <a:lstStyle/>
          <a:p>
            <a:pPr defTabSz="914217"/>
            <a:r>
              <a:rPr lang="en-US" b="1" spc="-15" dirty="0">
                <a:solidFill>
                  <a:srgbClr val="111340"/>
                </a:solidFill>
                <a:latin typeface="DM Sans" pitchFamily="2" charset="77"/>
              </a:rPr>
              <a:t>Principle Four</a:t>
            </a:r>
          </a:p>
        </p:txBody>
      </p:sp>
      <p:sp>
        <p:nvSpPr>
          <p:cNvPr id="18" name="TextBox 17">
            <a:extLst>
              <a:ext uri="{FF2B5EF4-FFF2-40B4-BE49-F238E27FC236}">
                <a16:creationId xmlns:a16="http://schemas.microsoft.com/office/drawing/2014/main" id="{B4604266-869B-F048-976B-97EC810AF281}"/>
              </a:ext>
            </a:extLst>
          </p:cNvPr>
          <p:cNvSpPr txBox="1"/>
          <p:nvPr/>
        </p:nvSpPr>
        <p:spPr>
          <a:xfrm>
            <a:off x="8394795" y="3140943"/>
            <a:ext cx="3699639" cy="774764"/>
          </a:xfrm>
          <a:prstGeom prst="rect">
            <a:avLst/>
          </a:prstGeom>
          <a:noFill/>
        </p:spPr>
        <p:txBody>
          <a:bodyPr wrap="square" rtlCol="0">
            <a:spAutoFit/>
          </a:bodyPr>
          <a:lstStyle/>
          <a:p>
            <a:pPr algn="just" defTabSz="914217">
              <a:lnSpc>
                <a:spcPts val="1800"/>
              </a:lnSpc>
            </a:pPr>
            <a:r>
              <a:rPr lang="en-US" sz="1300" spc="-15" dirty="0">
                <a:solidFill>
                  <a:srgbClr val="747993"/>
                </a:solidFill>
                <a:latin typeface="DM Sans" pitchFamily="2" charset="77"/>
              </a:rPr>
              <a:t>The person in charge of the investigation has overall  responsibility for ensuring that the law and these practices are adhered to.</a:t>
            </a:r>
          </a:p>
        </p:txBody>
      </p:sp>
      <p:grpSp>
        <p:nvGrpSpPr>
          <p:cNvPr id="2" name="Google Shape;12022;p92">
            <a:extLst>
              <a:ext uri="{FF2B5EF4-FFF2-40B4-BE49-F238E27FC236}">
                <a16:creationId xmlns:a16="http://schemas.microsoft.com/office/drawing/2014/main" id="{FBE68A00-466A-6310-7250-A4720100639B}"/>
              </a:ext>
            </a:extLst>
          </p:cNvPr>
          <p:cNvGrpSpPr/>
          <p:nvPr/>
        </p:nvGrpSpPr>
        <p:grpSpPr>
          <a:xfrm rot="16733342">
            <a:off x="9502365" y="857666"/>
            <a:ext cx="1931776" cy="1457459"/>
            <a:chOff x="4126815" y="2760704"/>
            <a:chExt cx="380393" cy="363118"/>
          </a:xfrm>
          <a:solidFill>
            <a:srgbClr val="FFC000"/>
          </a:solidFill>
        </p:grpSpPr>
        <p:sp>
          <p:nvSpPr>
            <p:cNvPr id="3" name="Google Shape;12023;p92">
              <a:extLst>
                <a:ext uri="{FF2B5EF4-FFF2-40B4-BE49-F238E27FC236}">
                  <a16:creationId xmlns:a16="http://schemas.microsoft.com/office/drawing/2014/main" id="{C3129848-1968-E2B5-46AC-34E8C72DE04D}"/>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endParaRPr sz="2400" dirty="0"/>
            </a:p>
          </p:txBody>
        </p:sp>
        <p:sp>
          <p:nvSpPr>
            <p:cNvPr id="31" name="Google Shape;12024;p92">
              <a:extLst>
                <a:ext uri="{FF2B5EF4-FFF2-40B4-BE49-F238E27FC236}">
                  <a16:creationId xmlns:a16="http://schemas.microsoft.com/office/drawing/2014/main" id="{18023122-EFB0-FF08-0C25-E20E90D3938C}"/>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endParaRPr sz="2400"/>
            </a:p>
          </p:txBody>
        </p:sp>
        <p:sp>
          <p:nvSpPr>
            <p:cNvPr id="32" name="Google Shape;12025;p92">
              <a:extLst>
                <a:ext uri="{FF2B5EF4-FFF2-40B4-BE49-F238E27FC236}">
                  <a16:creationId xmlns:a16="http://schemas.microsoft.com/office/drawing/2014/main" id="{F642EF97-1679-0760-4C9C-DDEAD8F34FCD}"/>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33" name="Google Shape;12026;p92">
              <a:extLst>
                <a:ext uri="{FF2B5EF4-FFF2-40B4-BE49-F238E27FC236}">
                  <a16:creationId xmlns:a16="http://schemas.microsoft.com/office/drawing/2014/main" id="{CBFA99A0-FA13-B7AF-C689-EB8B7FCA0944}"/>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endParaRPr sz="2400" dirty="0"/>
            </a:p>
          </p:txBody>
        </p:sp>
      </p:grpSp>
      <p:pic>
        <p:nvPicPr>
          <p:cNvPr id="5" name="Picture 4" descr="A black background with blue text&#10;&#10;Description automatically generated">
            <a:extLst>
              <a:ext uri="{FF2B5EF4-FFF2-40B4-BE49-F238E27FC236}">
                <a16:creationId xmlns:a16="http://schemas.microsoft.com/office/drawing/2014/main" id="{C97E705E-E040-9BEC-017E-73A9586C8786}"/>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423729875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6A503502-9653-25A4-AC47-B6A6C828BE23}"/>
              </a:ext>
            </a:extLst>
          </p:cNvPr>
          <p:cNvSpPr/>
          <p:nvPr/>
        </p:nvSpPr>
        <p:spPr>
          <a:xfrm>
            <a:off x="762000" y="875123"/>
            <a:ext cx="5306121" cy="530167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latin typeface="Didact Gothic" panose="00000500000000000000" pitchFamily="2" charset="0"/>
            </a:endParaRPr>
          </a:p>
        </p:txBody>
      </p:sp>
      <p:pic>
        <p:nvPicPr>
          <p:cNvPr id="4" name="Picture Placeholder 3" descr="A picture containing computer, computer, indoor, desk&#10;&#10;Description automatically generated">
            <a:extLst>
              <a:ext uri="{FF2B5EF4-FFF2-40B4-BE49-F238E27FC236}">
                <a16:creationId xmlns:a16="http://schemas.microsoft.com/office/drawing/2014/main" id="{81D34765-7159-932A-6351-5987BFE09B26}"/>
              </a:ext>
            </a:extLst>
          </p:cNvPr>
          <p:cNvPicPr>
            <a:picLocks noGrp="1" noChangeAspect="1"/>
          </p:cNvPicPr>
          <p:nvPr>
            <p:ph type="pic" sz="quarter" idx="24"/>
          </p:nvPr>
        </p:nvPicPr>
        <p:blipFill>
          <a:blip r:embed="rId2">
            <a:extLst>
              <a:ext uri="{28A0092B-C50C-407E-A947-70E740481C1C}">
                <a14:useLocalDpi xmlns:a14="http://schemas.microsoft.com/office/drawing/2010/main" val="0"/>
              </a:ext>
            </a:extLst>
          </a:blip>
          <a:srcRect l="20935" r="20935"/>
          <a:stretch>
            <a:fillRect/>
          </a:stretch>
        </p:blipFill>
        <p:spPr>
          <a:xfrm>
            <a:off x="1286844" y="1449162"/>
            <a:ext cx="4179373" cy="4186094"/>
          </a:xfrm>
        </p:spPr>
      </p:pic>
      <p:grpSp>
        <p:nvGrpSpPr>
          <p:cNvPr id="11" name="Group 10">
            <a:extLst>
              <a:ext uri="{FF2B5EF4-FFF2-40B4-BE49-F238E27FC236}">
                <a16:creationId xmlns:a16="http://schemas.microsoft.com/office/drawing/2014/main" id="{B4B41151-6C4F-BE06-771C-B403A8E80AD8}"/>
              </a:ext>
            </a:extLst>
          </p:cNvPr>
          <p:cNvGrpSpPr/>
          <p:nvPr/>
        </p:nvGrpSpPr>
        <p:grpSpPr>
          <a:xfrm rot="18442614">
            <a:off x="8951602" y="-381584"/>
            <a:ext cx="1891792" cy="4108589"/>
            <a:chOff x="21241899" y="-1822448"/>
            <a:chExt cx="3783584" cy="8217177"/>
          </a:xfrm>
        </p:grpSpPr>
        <p:sp>
          <p:nvSpPr>
            <p:cNvPr id="12" name="Freeform 11">
              <a:extLst>
                <a:ext uri="{FF2B5EF4-FFF2-40B4-BE49-F238E27FC236}">
                  <a16:creationId xmlns:a16="http://schemas.microsoft.com/office/drawing/2014/main" id="{44F35BB3-5E74-8B0F-C64C-39DC4A916BF5}"/>
                </a:ext>
              </a:extLst>
            </p:cNvPr>
            <p:cNvSpPr/>
            <p:nvPr/>
          </p:nvSpPr>
          <p:spPr>
            <a:xfrm>
              <a:off x="21977786" y="-1253241"/>
              <a:ext cx="2363372" cy="7164561"/>
            </a:xfrm>
            <a:custGeom>
              <a:avLst/>
              <a:gdLst>
                <a:gd name="connsiteX0" fmla="*/ 1846263 w 2363372"/>
                <a:gd name="connsiteY0" fmla="*/ 4172409 h 7164561"/>
                <a:gd name="connsiteX1" fmla="*/ 1647999 w 2363372"/>
                <a:gd name="connsiteY1" fmla="*/ 3315490 h 7164561"/>
                <a:gd name="connsiteX2" fmla="*/ 1621184 w 2363372"/>
                <a:gd name="connsiteY2" fmla="*/ 2367357 h 7164561"/>
                <a:gd name="connsiteX3" fmla="*/ 1757544 w 2363372"/>
                <a:gd name="connsiteY3" fmla="*/ 1448073 h 7164561"/>
                <a:gd name="connsiteX4" fmla="*/ 1791681 w 2363372"/>
                <a:gd name="connsiteY4" fmla="*/ 620290 h 7164561"/>
                <a:gd name="connsiteX5" fmla="*/ 1372617 w 2363372"/>
                <a:gd name="connsiteY5" fmla="*/ 17780 h 7164561"/>
                <a:gd name="connsiteX6" fmla="*/ 981510 w 2363372"/>
                <a:gd name="connsiteY6" fmla="*/ 20161 h 7164561"/>
                <a:gd name="connsiteX7" fmla="*/ 574618 w 2363372"/>
                <a:gd name="connsiteY7" fmla="*/ 146794 h 7164561"/>
                <a:gd name="connsiteX8" fmla="*/ 123414 w 2363372"/>
                <a:gd name="connsiteY8" fmla="*/ 681702 h 7164561"/>
                <a:gd name="connsiteX9" fmla="*/ 2459 w 2363372"/>
                <a:gd name="connsiteY9" fmla="*/ 1515960 h 7164561"/>
                <a:gd name="connsiteX10" fmla="*/ 38403 w 2363372"/>
                <a:gd name="connsiteY10" fmla="*/ 1974126 h 7164561"/>
                <a:gd name="connsiteX11" fmla="*/ 32888 w 2363372"/>
                <a:gd name="connsiteY11" fmla="*/ 2062675 h 7164561"/>
                <a:gd name="connsiteX12" fmla="*/ 44489 w 2363372"/>
                <a:gd name="connsiteY12" fmla="*/ 2259957 h 7164561"/>
                <a:gd name="connsiteX13" fmla="*/ 32888 w 2363372"/>
                <a:gd name="connsiteY13" fmla="*/ 2742116 h 7164561"/>
                <a:gd name="connsiteX14" fmla="*/ 174858 w 2363372"/>
                <a:gd name="connsiteY14" fmla="*/ 3613317 h 7164561"/>
                <a:gd name="connsiteX15" fmla="*/ 438829 w 2363372"/>
                <a:gd name="connsiteY15" fmla="*/ 4490326 h 7164561"/>
                <a:gd name="connsiteX16" fmla="*/ 523650 w 2363372"/>
                <a:gd name="connsiteY16" fmla="*/ 4952015 h 7164561"/>
                <a:gd name="connsiteX17" fmla="*/ 466595 w 2363372"/>
                <a:gd name="connsiteY17" fmla="*/ 5385997 h 7164561"/>
                <a:gd name="connsiteX18" fmla="*/ 294767 w 2363372"/>
                <a:gd name="connsiteY18" fmla="*/ 5793795 h 7164561"/>
                <a:gd name="connsiteX19" fmla="*/ 92034 w 2363372"/>
                <a:gd name="connsiteY19" fmla="*/ 6149416 h 7164561"/>
                <a:gd name="connsiteX20" fmla="*/ 106488 w 2363372"/>
                <a:gd name="connsiteY20" fmla="*/ 6560547 h 7164561"/>
                <a:gd name="connsiteX21" fmla="*/ 258633 w 2363372"/>
                <a:gd name="connsiteY21" fmla="*/ 6882367 h 7164561"/>
                <a:gd name="connsiteX22" fmla="*/ 506629 w 2363372"/>
                <a:gd name="connsiteY22" fmla="*/ 7106214 h 7164561"/>
                <a:gd name="connsiteX23" fmla="*/ 903916 w 2363372"/>
                <a:gd name="connsiteY23" fmla="*/ 7163342 h 7164561"/>
                <a:gd name="connsiteX24" fmla="*/ 1738240 w 2363372"/>
                <a:gd name="connsiteY24" fmla="*/ 7042992 h 7164561"/>
                <a:gd name="connsiteX25" fmla="*/ 2265136 w 2363372"/>
                <a:gd name="connsiteY25" fmla="*/ 6666995 h 7164561"/>
                <a:gd name="connsiteX26" fmla="*/ 2322856 w 2363372"/>
                <a:gd name="connsiteY26" fmla="*/ 5871394 h 7164561"/>
                <a:gd name="connsiteX27" fmla="*/ 1846263 w 2363372"/>
                <a:gd name="connsiteY27" fmla="*/ 4172409 h 7164561"/>
                <a:gd name="connsiteX28" fmla="*/ 2333601 w 2363372"/>
                <a:gd name="connsiteY28" fmla="*/ 6278144 h 7164561"/>
                <a:gd name="connsiteX29" fmla="*/ 2229668 w 2363372"/>
                <a:gd name="connsiteY29" fmla="*/ 6669661 h 7164561"/>
                <a:gd name="connsiteX30" fmla="*/ 1987282 w 2363372"/>
                <a:gd name="connsiteY30" fmla="*/ 6900553 h 7164561"/>
                <a:gd name="connsiteX31" fmla="*/ 1293978 w 2363372"/>
                <a:gd name="connsiteY31" fmla="*/ 7105357 h 7164561"/>
                <a:gd name="connsiteX32" fmla="*/ 835451 w 2363372"/>
                <a:gd name="connsiteY32" fmla="*/ 7135920 h 7164561"/>
                <a:gd name="connsiteX33" fmla="*/ 446817 w 2363372"/>
                <a:gd name="connsiteY33" fmla="*/ 7037851 h 7164561"/>
                <a:gd name="connsiteX34" fmla="*/ 222974 w 2363372"/>
                <a:gd name="connsiteY34" fmla="*/ 6768873 h 7164561"/>
                <a:gd name="connsiteX35" fmla="*/ 96884 w 2363372"/>
                <a:gd name="connsiteY35" fmla="*/ 6408491 h 7164561"/>
                <a:gd name="connsiteX36" fmla="*/ 110767 w 2363372"/>
                <a:gd name="connsiteY36" fmla="*/ 6179218 h 7164561"/>
                <a:gd name="connsiteX37" fmla="*/ 210897 w 2363372"/>
                <a:gd name="connsiteY37" fmla="*/ 5991553 h 7164561"/>
                <a:gd name="connsiteX38" fmla="*/ 408210 w 2363372"/>
                <a:gd name="connsiteY38" fmla="*/ 5626600 h 7164561"/>
                <a:gd name="connsiteX39" fmla="*/ 541812 w 2363372"/>
                <a:gd name="connsiteY39" fmla="*/ 4830618 h 7164561"/>
                <a:gd name="connsiteX40" fmla="*/ 316067 w 2363372"/>
                <a:gd name="connsiteY40" fmla="*/ 3987029 h 7164561"/>
                <a:gd name="connsiteX41" fmla="*/ 97359 w 2363372"/>
                <a:gd name="connsiteY41" fmla="*/ 3136680 h 7164561"/>
                <a:gd name="connsiteX42" fmla="*/ 61510 w 2363372"/>
                <a:gd name="connsiteY42" fmla="*/ 2693748 h 7164561"/>
                <a:gd name="connsiteX43" fmla="*/ 72541 w 2363372"/>
                <a:gd name="connsiteY43" fmla="*/ 2224823 h 7164561"/>
                <a:gd name="connsiteX44" fmla="*/ 61700 w 2363372"/>
                <a:gd name="connsiteY44" fmla="*/ 2060199 h 7164561"/>
                <a:gd name="connsiteX45" fmla="*/ 66740 w 2363372"/>
                <a:gd name="connsiteY45" fmla="*/ 1978601 h 7164561"/>
                <a:gd name="connsiteX46" fmla="*/ 66740 w 2363372"/>
                <a:gd name="connsiteY46" fmla="*/ 1973936 h 7164561"/>
                <a:gd name="connsiteX47" fmla="*/ 66265 w 2363372"/>
                <a:gd name="connsiteY47" fmla="*/ 1969461 h 7164561"/>
                <a:gd name="connsiteX48" fmla="*/ 339079 w 2363372"/>
                <a:gd name="connsiteY48" fmla="*/ 378829 h 7164561"/>
                <a:gd name="connsiteX49" fmla="*/ 625777 w 2363372"/>
                <a:gd name="connsiteY49" fmla="*/ 152221 h 7164561"/>
                <a:gd name="connsiteX50" fmla="*/ 1048644 w 2363372"/>
                <a:gd name="connsiteY50" fmla="*/ 40251 h 7164561"/>
                <a:gd name="connsiteX51" fmla="*/ 1448595 w 2363372"/>
                <a:gd name="connsiteY51" fmla="*/ 74718 h 7164561"/>
                <a:gd name="connsiteX52" fmla="*/ 1694974 w 2363372"/>
                <a:gd name="connsiteY52" fmla="*/ 380828 h 7164561"/>
                <a:gd name="connsiteX53" fmla="*/ 1766387 w 2363372"/>
                <a:gd name="connsiteY53" fmla="*/ 1192521 h 7164561"/>
                <a:gd name="connsiteX54" fmla="*/ 1625938 w 2363372"/>
                <a:gd name="connsiteY54" fmla="*/ 2052963 h 7164561"/>
                <a:gd name="connsiteX55" fmla="*/ 1584479 w 2363372"/>
                <a:gd name="connsiteY55" fmla="*/ 2963296 h 7164561"/>
                <a:gd name="connsiteX56" fmla="*/ 1716750 w 2363372"/>
                <a:gd name="connsiteY56" fmla="*/ 3807647 h 7164561"/>
                <a:gd name="connsiteX57" fmla="*/ 2201711 w 2363372"/>
                <a:gd name="connsiteY57" fmla="*/ 5445314 h 7164561"/>
                <a:gd name="connsiteX58" fmla="*/ 2291572 w 2363372"/>
                <a:gd name="connsiteY58" fmla="*/ 5859873 h 7164561"/>
                <a:gd name="connsiteX59" fmla="*/ 2333601 w 2363372"/>
                <a:gd name="connsiteY59" fmla="*/ 6278144 h 716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363372" h="7164561">
                  <a:moveTo>
                    <a:pt x="1846263" y="4172409"/>
                  </a:moveTo>
                  <a:cubicBezTo>
                    <a:pt x="1763059" y="3891244"/>
                    <a:pt x="1690219" y="3606176"/>
                    <a:pt x="1647999" y="3315490"/>
                  </a:cubicBezTo>
                  <a:cubicBezTo>
                    <a:pt x="1602546" y="3001762"/>
                    <a:pt x="1597031" y="2683179"/>
                    <a:pt x="1621184" y="2367357"/>
                  </a:cubicBezTo>
                  <a:cubicBezTo>
                    <a:pt x="1644956" y="2057247"/>
                    <a:pt x="1705624" y="1754184"/>
                    <a:pt x="1757544" y="1448073"/>
                  </a:cubicBezTo>
                  <a:cubicBezTo>
                    <a:pt x="1803853" y="1175859"/>
                    <a:pt x="1838941" y="894980"/>
                    <a:pt x="1791681" y="620290"/>
                  </a:cubicBezTo>
                  <a:cubicBezTo>
                    <a:pt x="1749936" y="377591"/>
                    <a:pt x="1638110" y="82145"/>
                    <a:pt x="1372617" y="17780"/>
                  </a:cubicBezTo>
                  <a:cubicBezTo>
                    <a:pt x="1245481" y="-13069"/>
                    <a:pt x="1109312" y="1880"/>
                    <a:pt x="981510" y="20161"/>
                  </a:cubicBezTo>
                  <a:cubicBezTo>
                    <a:pt x="840396" y="40441"/>
                    <a:pt x="699947" y="77289"/>
                    <a:pt x="574618" y="146794"/>
                  </a:cubicBezTo>
                  <a:cubicBezTo>
                    <a:pt x="365419" y="263240"/>
                    <a:pt x="214796" y="463093"/>
                    <a:pt x="123414" y="681702"/>
                  </a:cubicBezTo>
                  <a:cubicBezTo>
                    <a:pt x="13394" y="944681"/>
                    <a:pt x="-8286" y="1233368"/>
                    <a:pt x="2459" y="1515960"/>
                  </a:cubicBezTo>
                  <a:cubicBezTo>
                    <a:pt x="8260" y="1669063"/>
                    <a:pt x="23284" y="1821690"/>
                    <a:pt x="38403" y="1974126"/>
                  </a:cubicBezTo>
                  <a:cubicBezTo>
                    <a:pt x="36501" y="2003547"/>
                    <a:pt x="33554" y="2033159"/>
                    <a:pt x="32888" y="2062675"/>
                  </a:cubicBezTo>
                  <a:cubicBezTo>
                    <a:pt x="31366" y="2127705"/>
                    <a:pt x="43728" y="2194354"/>
                    <a:pt x="44489" y="2259957"/>
                  </a:cubicBezTo>
                  <a:cubicBezTo>
                    <a:pt x="46391" y="2420771"/>
                    <a:pt x="30796" y="2581206"/>
                    <a:pt x="32888" y="2742116"/>
                  </a:cubicBezTo>
                  <a:cubicBezTo>
                    <a:pt x="36596" y="3037753"/>
                    <a:pt x="96694" y="3329296"/>
                    <a:pt x="174858" y="3613317"/>
                  </a:cubicBezTo>
                  <a:cubicBezTo>
                    <a:pt x="255875" y="3907716"/>
                    <a:pt x="356671" y="4196308"/>
                    <a:pt x="438829" y="4490326"/>
                  </a:cubicBezTo>
                  <a:cubicBezTo>
                    <a:pt x="480954" y="4641143"/>
                    <a:pt x="517564" y="4795008"/>
                    <a:pt x="523650" y="4952015"/>
                  </a:cubicBezTo>
                  <a:cubicBezTo>
                    <a:pt x="528043" y="5098805"/>
                    <a:pt x="508778" y="5245348"/>
                    <a:pt x="466595" y="5385997"/>
                  </a:cubicBezTo>
                  <a:cubicBezTo>
                    <a:pt x="423976" y="5527664"/>
                    <a:pt x="366370" y="5664372"/>
                    <a:pt x="294767" y="5793795"/>
                  </a:cubicBezTo>
                  <a:cubicBezTo>
                    <a:pt x="230201" y="5912906"/>
                    <a:pt x="142622" y="6023449"/>
                    <a:pt x="92034" y="6149416"/>
                  </a:cubicBezTo>
                  <a:cubicBezTo>
                    <a:pt x="37547" y="6284809"/>
                    <a:pt x="63507" y="6425535"/>
                    <a:pt x="106488" y="6560547"/>
                  </a:cubicBezTo>
                  <a:cubicBezTo>
                    <a:pt x="142337" y="6673660"/>
                    <a:pt x="190738" y="6784488"/>
                    <a:pt x="258633" y="6882367"/>
                  </a:cubicBezTo>
                  <a:cubicBezTo>
                    <a:pt x="322533" y="6974820"/>
                    <a:pt x="404787" y="7056703"/>
                    <a:pt x="506629" y="7106214"/>
                  </a:cubicBezTo>
                  <a:cubicBezTo>
                    <a:pt x="630246" y="7166293"/>
                    <a:pt x="769173" y="7166960"/>
                    <a:pt x="903916" y="7163342"/>
                  </a:cubicBezTo>
                  <a:cubicBezTo>
                    <a:pt x="1182341" y="7156105"/>
                    <a:pt x="1471797" y="7129065"/>
                    <a:pt x="1738240" y="7042992"/>
                  </a:cubicBezTo>
                  <a:cubicBezTo>
                    <a:pt x="1946203" y="6975676"/>
                    <a:pt x="2151694" y="6861135"/>
                    <a:pt x="2265136" y="6666995"/>
                  </a:cubicBezTo>
                  <a:cubicBezTo>
                    <a:pt x="2405300" y="6427153"/>
                    <a:pt x="2367168" y="6132468"/>
                    <a:pt x="2322856" y="5871394"/>
                  </a:cubicBezTo>
                  <a:cubicBezTo>
                    <a:pt x="2223582" y="5289736"/>
                    <a:pt x="2013052" y="4736071"/>
                    <a:pt x="1846263" y="4172409"/>
                  </a:cubicBezTo>
                  <a:close/>
                  <a:moveTo>
                    <a:pt x="2333601" y="6278144"/>
                  </a:moveTo>
                  <a:cubicBezTo>
                    <a:pt x="2331034" y="6415156"/>
                    <a:pt x="2303173" y="6552263"/>
                    <a:pt x="2229668" y="6669661"/>
                  </a:cubicBezTo>
                  <a:cubicBezTo>
                    <a:pt x="2169475" y="6765541"/>
                    <a:pt x="2083418" y="6842092"/>
                    <a:pt x="1987282" y="6900553"/>
                  </a:cubicBezTo>
                  <a:cubicBezTo>
                    <a:pt x="1779224" y="7027092"/>
                    <a:pt x="1532369" y="7075555"/>
                    <a:pt x="1293978" y="7105357"/>
                  </a:cubicBezTo>
                  <a:cubicBezTo>
                    <a:pt x="1141871" y="7124580"/>
                    <a:pt x="988766" y="7134787"/>
                    <a:pt x="835451" y="7135920"/>
                  </a:cubicBezTo>
                  <a:cubicBezTo>
                    <a:pt x="697000" y="7136682"/>
                    <a:pt x="562637" y="7119067"/>
                    <a:pt x="446817" y="7037851"/>
                  </a:cubicBezTo>
                  <a:cubicBezTo>
                    <a:pt x="350110" y="6970059"/>
                    <a:pt x="277746" y="6872370"/>
                    <a:pt x="222974" y="6768873"/>
                  </a:cubicBezTo>
                  <a:cubicBezTo>
                    <a:pt x="162661" y="6655960"/>
                    <a:pt x="120130" y="6534401"/>
                    <a:pt x="96884" y="6408491"/>
                  </a:cubicBezTo>
                  <a:cubicBezTo>
                    <a:pt x="83381" y="6331464"/>
                    <a:pt x="84617" y="6253484"/>
                    <a:pt x="110767" y="6179218"/>
                  </a:cubicBezTo>
                  <a:cubicBezTo>
                    <a:pt x="134349" y="6111998"/>
                    <a:pt x="173241" y="6051441"/>
                    <a:pt x="210897" y="5991553"/>
                  </a:cubicBezTo>
                  <a:cubicBezTo>
                    <a:pt x="285562" y="5874936"/>
                    <a:pt x="351508" y="5752948"/>
                    <a:pt x="408210" y="5626600"/>
                  </a:cubicBezTo>
                  <a:cubicBezTo>
                    <a:pt x="518325" y="5375428"/>
                    <a:pt x="576996" y="5104832"/>
                    <a:pt x="541812" y="4830618"/>
                  </a:cubicBezTo>
                  <a:cubicBezTo>
                    <a:pt x="504822" y="4542693"/>
                    <a:pt x="402029" y="4262957"/>
                    <a:pt x="316067" y="3987029"/>
                  </a:cubicBezTo>
                  <a:cubicBezTo>
                    <a:pt x="228964" y="3707673"/>
                    <a:pt x="143954" y="3426223"/>
                    <a:pt x="97359" y="3136680"/>
                  </a:cubicBezTo>
                  <a:cubicBezTo>
                    <a:pt x="73073" y="2990299"/>
                    <a:pt x="61081" y="2842138"/>
                    <a:pt x="61510" y="2693748"/>
                  </a:cubicBezTo>
                  <a:cubicBezTo>
                    <a:pt x="62461" y="2537408"/>
                    <a:pt x="77010" y="2381258"/>
                    <a:pt x="72541" y="2224823"/>
                  </a:cubicBezTo>
                  <a:cubicBezTo>
                    <a:pt x="71019" y="2170170"/>
                    <a:pt x="60559" y="2114566"/>
                    <a:pt x="61700" y="2060199"/>
                  </a:cubicBezTo>
                  <a:cubicBezTo>
                    <a:pt x="62271" y="2032968"/>
                    <a:pt x="64933" y="2005737"/>
                    <a:pt x="66740" y="1978601"/>
                  </a:cubicBezTo>
                  <a:cubicBezTo>
                    <a:pt x="67036" y="1977059"/>
                    <a:pt x="67036" y="1975478"/>
                    <a:pt x="66740" y="1973936"/>
                  </a:cubicBezTo>
                  <a:cubicBezTo>
                    <a:pt x="66838" y="1972431"/>
                    <a:pt x="66677" y="1970917"/>
                    <a:pt x="66265" y="1969461"/>
                  </a:cubicBezTo>
                  <a:cubicBezTo>
                    <a:pt x="13109" y="1433030"/>
                    <a:pt x="-36433" y="818809"/>
                    <a:pt x="339079" y="378829"/>
                  </a:cubicBezTo>
                  <a:cubicBezTo>
                    <a:pt x="418328" y="284622"/>
                    <a:pt x="515862" y="207526"/>
                    <a:pt x="625777" y="152221"/>
                  </a:cubicBezTo>
                  <a:cubicBezTo>
                    <a:pt x="757287" y="87000"/>
                    <a:pt x="903726" y="57008"/>
                    <a:pt x="1048644" y="40251"/>
                  </a:cubicBezTo>
                  <a:cubicBezTo>
                    <a:pt x="1180725" y="25397"/>
                    <a:pt x="1325167" y="15590"/>
                    <a:pt x="1448595" y="74718"/>
                  </a:cubicBezTo>
                  <a:cubicBezTo>
                    <a:pt x="1572022" y="133845"/>
                    <a:pt x="1645812" y="258384"/>
                    <a:pt x="1694974" y="380828"/>
                  </a:cubicBezTo>
                  <a:cubicBezTo>
                    <a:pt x="1798147" y="637904"/>
                    <a:pt x="1798242" y="920878"/>
                    <a:pt x="1766387" y="1192521"/>
                  </a:cubicBezTo>
                  <a:cubicBezTo>
                    <a:pt x="1732535" y="1481303"/>
                    <a:pt x="1664735" y="1764848"/>
                    <a:pt x="1625938" y="2052963"/>
                  </a:cubicBezTo>
                  <a:cubicBezTo>
                    <a:pt x="1585335" y="2354408"/>
                    <a:pt x="1568028" y="2659376"/>
                    <a:pt x="1584479" y="2963296"/>
                  </a:cubicBezTo>
                  <a:cubicBezTo>
                    <a:pt x="1599884" y="3248936"/>
                    <a:pt x="1648475" y="3530481"/>
                    <a:pt x="1716750" y="3807647"/>
                  </a:cubicBezTo>
                  <a:cubicBezTo>
                    <a:pt x="1853109" y="4360931"/>
                    <a:pt x="2060787" y="4893078"/>
                    <a:pt x="2201711" y="5445314"/>
                  </a:cubicBezTo>
                  <a:cubicBezTo>
                    <a:pt x="2236609" y="5582326"/>
                    <a:pt x="2267323" y="5720481"/>
                    <a:pt x="2291572" y="5859873"/>
                  </a:cubicBezTo>
                  <a:cubicBezTo>
                    <a:pt x="2315439" y="5997836"/>
                    <a:pt x="2336169" y="6137800"/>
                    <a:pt x="2333601" y="6278144"/>
                  </a:cubicBezTo>
                  <a:close/>
                </a:path>
              </a:pathLst>
            </a:custGeom>
            <a:solidFill>
              <a:schemeClr val="accent1"/>
            </a:solidFill>
            <a:ln w="9501" cap="flat">
              <a:noFill/>
              <a:prstDash val="solid"/>
              <a:miter/>
            </a:ln>
          </p:spPr>
          <p:txBody>
            <a:bodyPr rtlCol="0" anchor="ctr"/>
            <a:lstStyle/>
            <a:p>
              <a:endParaRPr lang="en-US" sz="900">
                <a:latin typeface="Didact Gothic" panose="00000500000000000000" pitchFamily="2" charset="0"/>
              </a:endParaRPr>
            </a:p>
          </p:txBody>
        </p:sp>
        <p:sp>
          <p:nvSpPr>
            <p:cNvPr id="13" name="Freeform 12">
              <a:extLst>
                <a:ext uri="{FF2B5EF4-FFF2-40B4-BE49-F238E27FC236}">
                  <a16:creationId xmlns:a16="http://schemas.microsoft.com/office/drawing/2014/main" id="{1F60481B-C5C3-7E71-79AF-D1753DF508A0}"/>
                </a:ext>
              </a:extLst>
            </p:cNvPr>
            <p:cNvSpPr/>
            <p:nvPr/>
          </p:nvSpPr>
          <p:spPr>
            <a:xfrm>
              <a:off x="22159412" y="-948582"/>
              <a:ext cx="1529725" cy="6539659"/>
            </a:xfrm>
            <a:custGeom>
              <a:avLst/>
              <a:gdLst>
                <a:gd name="connsiteX0" fmla="*/ 1230929 w 1529725"/>
                <a:gd name="connsiteY0" fmla="*/ 3907739 h 6539659"/>
                <a:gd name="connsiteX1" fmla="*/ 1074885 w 1529725"/>
                <a:gd name="connsiteY1" fmla="*/ 3037490 h 6539659"/>
                <a:gd name="connsiteX2" fmla="*/ 1080591 w 1529725"/>
                <a:gd name="connsiteY2" fmla="*/ 2183428 h 6539659"/>
                <a:gd name="connsiteX3" fmla="*/ 1175681 w 1529725"/>
                <a:gd name="connsiteY3" fmla="*/ 1764489 h 6539659"/>
                <a:gd name="connsiteX4" fmla="*/ 1332200 w 1529725"/>
                <a:gd name="connsiteY4" fmla="*/ 1370688 h 6539659"/>
                <a:gd name="connsiteX5" fmla="*/ 1529703 w 1529725"/>
                <a:gd name="connsiteY5" fmla="*/ 629167 h 6539659"/>
                <a:gd name="connsiteX6" fmla="*/ 1465897 w 1529725"/>
                <a:gd name="connsiteY6" fmla="*/ 284686 h 6539659"/>
                <a:gd name="connsiteX7" fmla="*/ 1250518 w 1529725"/>
                <a:gd name="connsiteY7" fmla="*/ 33989 h 6539659"/>
                <a:gd name="connsiteX8" fmla="*/ 893453 w 1529725"/>
                <a:gd name="connsiteY8" fmla="*/ 10091 h 6539659"/>
                <a:gd name="connsiteX9" fmla="*/ 568529 w 1529725"/>
                <a:gd name="connsiteY9" fmla="*/ 103876 h 6539659"/>
                <a:gd name="connsiteX10" fmla="*/ 322245 w 1529725"/>
                <a:gd name="connsiteY10" fmla="*/ 332387 h 6539659"/>
                <a:gd name="connsiteX11" fmla="*/ 192256 w 1529725"/>
                <a:gd name="connsiteY11" fmla="*/ 659445 h 6539659"/>
                <a:gd name="connsiteX12" fmla="*/ 40111 w 1529725"/>
                <a:gd name="connsiteY12" fmla="*/ 1498654 h 6539659"/>
                <a:gd name="connsiteX13" fmla="*/ 2075 w 1529725"/>
                <a:gd name="connsiteY13" fmla="*/ 1925019 h 6539659"/>
                <a:gd name="connsiteX14" fmla="*/ 61697 w 1529725"/>
                <a:gd name="connsiteY14" fmla="*/ 2463259 h 6539659"/>
                <a:gd name="connsiteX15" fmla="*/ 195869 w 1529725"/>
                <a:gd name="connsiteY15" fmla="*/ 2976839 h 6539659"/>
                <a:gd name="connsiteX16" fmla="*/ 244841 w 1529725"/>
                <a:gd name="connsiteY16" fmla="*/ 3131561 h 6539659"/>
                <a:gd name="connsiteX17" fmla="*/ 285349 w 1529725"/>
                <a:gd name="connsiteY17" fmla="*/ 3287044 h 6539659"/>
                <a:gd name="connsiteX18" fmla="*/ 402216 w 1529725"/>
                <a:gd name="connsiteY18" fmla="*/ 3696461 h 6539659"/>
                <a:gd name="connsiteX19" fmla="*/ 561777 w 1529725"/>
                <a:gd name="connsiteY19" fmla="*/ 4081312 h 6539659"/>
                <a:gd name="connsiteX20" fmla="*/ 678168 w 1529725"/>
                <a:gd name="connsiteY20" fmla="*/ 4468354 h 6539659"/>
                <a:gd name="connsiteX21" fmla="*/ 681401 w 1529725"/>
                <a:gd name="connsiteY21" fmla="*/ 4845589 h 6539659"/>
                <a:gd name="connsiteX22" fmla="*/ 413341 w 1529725"/>
                <a:gd name="connsiteY22" fmla="*/ 5541597 h 6539659"/>
                <a:gd name="connsiteX23" fmla="*/ 199007 w 1529725"/>
                <a:gd name="connsiteY23" fmla="*/ 5851326 h 6539659"/>
                <a:gd name="connsiteX24" fmla="*/ 172857 w 1529725"/>
                <a:gd name="connsiteY24" fmla="*/ 6152200 h 6539659"/>
                <a:gd name="connsiteX25" fmla="*/ 623491 w 1529725"/>
                <a:gd name="connsiteY25" fmla="*/ 6535148 h 6539659"/>
                <a:gd name="connsiteX26" fmla="*/ 1242150 w 1529725"/>
                <a:gd name="connsiteY26" fmla="*/ 6278072 h 6539659"/>
                <a:gd name="connsiteX27" fmla="*/ 1508403 w 1529725"/>
                <a:gd name="connsiteY27" fmla="*/ 5596060 h 6539659"/>
                <a:gd name="connsiteX28" fmla="*/ 1460858 w 1529725"/>
                <a:gd name="connsiteY28" fmla="*/ 4745615 h 6539659"/>
                <a:gd name="connsiteX29" fmla="*/ 1230929 w 1529725"/>
                <a:gd name="connsiteY29" fmla="*/ 3907739 h 6539659"/>
                <a:gd name="connsiteX30" fmla="*/ 1385546 w 1529725"/>
                <a:gd name="connsiteY30" fmla="*/ 5989385 h 6539659"/>
                <a:gd name="connsiteX31" fmla="*/ 896876 w 1529725"/>
                <a:gd name="connsiteY31" fmla="*/ 6478686 h 6539659"/>
                <a:gd name="connsiteX32" fmla="*/ 271656 w 1529725"/>
                <a:gd name="connsiteY32" fmla="*/ 6298828 h 6539659"/>
                <a:gd name="connsiteX33" fmla="*/ 186075 w 1529725"/>
                <a:gd name="connsiteY33" fmla="*/ 6003667 h 6539659"/>
                <a:gd name="connsiteX34" fmla="*/ 346588 w 1529725"/>
                <a:gd name="connsiteY34" fmla="*/ 5677943 h 6539659"/>
                <a:gd name="connsiteX35" fmla="*/ 667898 w 1529725"/>
                <a:gd name="connsiteY35" fmla="*/ 5055343 h 6539659"/>
                <a:gd name="connsiteX36" fmla="*/ 686156 w 1529725"/>
                <a:gd name="connsiteY36" fmla="*/ 4362477 h 6539659"/>
                <a:gd name="connsiteX37" fmla="*/ 401740 w 1529725"/>
                <a:gd name="connsiteY37" fmla="*/ 3607912 h 6539659"/>
                <a:gd name="connsiteX38" fmla="*/ 295239 w 1529725"/>
                <a:gd name="connsiteY38" fmla="*/ 3208017 h 6539659"/>
                <a:gd name="connsiteX39" fmla="*/ 266712 w 1529725"/>
                <a:gd name="connsiteY39" fmla="*/ 3108519 h 6539659"/>
                <a:gd name="connsiteX40" fmla="*/ 38495 w 1529725"/>
                <a:gd name="connsiteY40" fmla="*/ 2159910 h 6539659"/>
                <a:gd name="connsiteX41" fmla="*/ 29556 w 1529725"/>
                <a:gd name="connsiteY41" fmla="*/ 1924733 h 6539659"/>
                <a:gd name="connsiteX42" fmla="*/ 133585 w 1529725"/>
                <a:gd name="connsiteY42" fmla="*/ 1060769 h 6539659"/>
                <a:gd name="connsiteX43" fmla="*/ 218120 w 1529725"/>
                <a:gd name="connsiteY43" fmla="*/ 671822 h 6539659"/>
                <a:gd name="connsiteX44" fmla="*/ 349345 w 1529725"/>
                <a:gd name="connsiteY44" fmla="*/ 342290 h 6539659"/>
                <a:gd name="connsiteX45" fmla="*/ 953930 w 1529725"/>
                <a:gd name="connsiteY45" fmla="*/ 33513 h 6539659"/>
                <a:gd name="connsiteX46" fmla="*/ 1314038 w 1529725"/>
                <a:gd name="connsiteY46" fmla="*/ 107970 h 6539659"/>
                <a:gd name="connsiteX47" fmla="*/ 1479686 w 1529725"/>
                <a:gd name="connsiteY47" fmla="*/ 422173 h 6539659"/>
                <a:gd name="connsiteX48" fmla="*/ 1390491 w 1529725"/>
                <a:gd name="connsiteY48" fmla="*/ 1150650 h 6539659"/>
                <a:gd name="connsiteX49" fmla="*/ 1104268 w 1529725"/>
                <a:gd name="connsiteY49" fmla="*/ 1906833 h 6539659"/>
                <a:gd name="connsiteX50" fmla="*/ 1027340 w 1529725"/>
                <a:gd name="connsiteY50" fmla="*/ 2717383 h 6539659"/>
                <a:gd name="connsiteX51" fmla="*/ 1111400 w 1529725"/>
                <a:gd name="connsiteY51" fmla="*/ 3541263 h 6539659"/>
                <a:gd name="connsiteX52" fmla="*/ 1341519 w 1529725"/>
                <a:gd name="connsiteY52" fmla="*/ 4358193 h 6539659"/>
                <a:gd name="connsiteX53" fmla="*/ 1484155 w 1529725"/>
                <a:gd name="connsiteY53" fmla="*/ 5188642 h 6539659"/>
                <a:gd name="connsiteX54" fmla="*/ 1385546 w 1529725"/>
                <a:gd name="connsiteY54" fmla="*/ 5989385 h 6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529725" h="6539659">
                  <a:moveTo>
                    <a:pt x="1230929" y="3907739"/>
                  </a:moveTo>
                  <a:cubicBezTo>
                    <a:pt x="1145348" y="3623622"/>
                    <a:pt x="1100655" y="3332651"/>
                    <a:pt x="1074885" y="3037490"/>
                  </a:cubicBezTo>
                  <a:cubicBezTo>
                    <a:pt x="1050067" y="2753755"/>
                    <a:pt x="1042745" y="2466211"/>
                    <a:pt x="1080591" y="2183428"/>
                  </a:cubicBezTo>
                  <a:cubicBezTo>
                    <a:pt x="1099295" y="2041141"/>
                    <a:pt x="1131122" y="1900892"/>
                    <a:pt x="1175681" y="1764489"/>
                  </a:cubicBezTo>
                  <a:cubicBezTo>
                    <a:pt x="1219898" y="1630239"/>
                    <a:pt x="1276953" y="1500654"/>
                    <a:pt x="1332200" y="1370688"/>
                  </a:cubicBezTo>
                  <a:cubicBezTo>
                    <a:pt x="1432806" y="1134083"/>
                    <a:pt x="1528087" y="890146"/>
                    <a:pt x="1529703" y="629167"/>
                  </a:cubicBezTo>
                  <a:cubicBezTo>
                    <a:pt x="1530464" y="511769"/>
                    <a:pt x="1512016" y="393229"/>
                    <a:pt x="1465897" y="284686"/>
                  </a:cubicBezTo>
                  <a:cubicBezTo>
                    <a:pt x="1422917" y="184140"/>
                    <a:pt x="1355117" y="77692"/>
                    <a:pt x="1250518" y="33989"/>
                  </a:cubicBezTo>
                  <a:cubicBezTo>
                    <a:pt x="1142685" y="-11047"/>
                    <a:pt x="1007276" y="-2573"/>
                    <a:pt x="893453" y="10091"/>
                  </a:cubicBezTo>
                  <a:cubicBezTo>
                    <a:pt x="779630" y="22754"/>
                    <a:pt x="669230" y="50937"/>
                    <a:pt x="568529" y="103876"/>
                  </a:cubicBezTo>
                  <a:cubicBezTo>
                    <a:pt x="467657" y="156843"/>
                    <a:pt x="382655" y="235698"/>
                    <a:pt x="322245" y="332387"/>
                  </a:cubicBezTo>
                  <a:cubicBezTo>
                    <a:pt x="259580" y="432266"/>
                    <a:pt x="221924" y="546046"/>
                    <a:pt x="192256" y="659445"/>
                  </a:cubicBezTo>
                  <a:cubicBezTo>
                    <a:pt x="120367" y="934421"/>
                    <a:pt x="72917" y="1216632"/>
                    <a:pt x="40111" y="1498654"/>
                  </a:cubicBezTo>
                  <a:cubicBezTo>
                    <a:pt x="23502" y="1640398"/>
                    <a:pt x="10823" y="1782513"/>
                    <a:pt x="2075" y="1925019"/>
                  </a:cubicBezTo>
                  <a:cubicBezTo>
                    <a:pt x="-8765" y="2104877"/>
                    <a:pt x="24611" y="2288067"/>
                    <a:pt x="61697" y="2463259"/>
                  </a:cubicBezTo>
                  <a:cubicBezTo>
                    <a:pt x="98306" y="2636452"/>
                    <a:pt x="144425" y="2807550"/>
                    <a:pt x="195869" y="2976839"/>
                  </a:cubicBezTo>
                  <a:cubicBezTo>
                    <a:pt x="211654" y="3028635"/>
                    <a:pt x="227820" y="3080241"/>
                    <a:pt x="244841" y="3131561"/>
                  </a:cubicBezTo>
                  <a:cubicBezTo>
                    <a:pt x="261862" y="3182881"/>
                    <a:pt x="272702" y="3234677"/>
                    <a:pt x="285349" y="3287044"/>
                  </a:cubicBezTo>
                  <a:cubicBezTo>
                    <a:pt x="316996" y="3425503"/>
                    <a:pt x="356011" y="3562172"/>
                    <a:pt x="402216" y="3696461"/>
                  </a:cubicBezTo>
                  <a:cubicBezTo>
                    <a:pt x="448905" y="3827379"/>
                    <a:pt x="508622" y="3952965"/>
                    <a:pt x="561777" y="4081312"/>
                  </a:cubicBezTo>
                  <a:cubicBezTo>
                    <a:pt x="613507" y="4206232"/>
                    <a:pt x="657724" y="4334199"/>
                    <a:pt x="678168" y="4468354"/>
                  </a:cubicBezTo>
                  <a:cubicBezTo>
                    <a:pt x="696692" y="4593340"/>
                    <a:pt x="697776" y="4720298"/>
                    <a:pt x="681401" y="4845589"/>
                  </a:cubicBezTo>
                  <a:cubicBezTo>
                    <a:pt x="647929" y="5095466"/>
                    <a:pt x="556091" y="5333918"/>
                    <a:pt x="413341" y="5541597"/>
                  </a:cubicBezTo>
                  <a:cubicBezTo>
                    <a:pt x="342879" y="5644999"/>
                    <a:pt x="252163" y="5736975"/>
                    <a:pt x="199007" y="5851326"/>
                  </a:cubicBezTo>
                  <a:cubicBezTo>
                    <a:pt x="155095" y="5945378"/>
                    <a:pt x="145833" y="6051959"/>
                    <a:pt x="172857" y="6152200"/>
                  </a:cubicBezTo>
                  <a:cubicBezTo>
                    <a:pt x="228295" y="6362335"/>
                    <a:pt x="410584" y="6509821"/>
                    <a:pt x="623491" y="6535148"/>
                  </a:cubicBezTo>
                  <a:cubicBezTo>
                    <a:pt x="859506" y="6563712"/>
                    <a:pt x="1088864" y="6454121"/>
                    <a:pt x="1242150" y="6278072"/>
                  </a:cubicBezTo>
                  <a:cubicBezTo>
                    <a:pt x="1407036" y="6088597"/>
                    <a:pt x="1484155" y="5842566"/>
                    <a:pt x="1508403" y="5596060"/>
                  </a:cubicBezTo>
                  <a:cubicBezTo>
                    <a:pt x="1536264" y="5314228"/>
                    <a:pt x="1509734" y="5023733"/>
                    <a:pt x="1460858" y="4745615"/>
                  </a:cubicBezTo>
                  <a:cubicBezTo>
                    <a:pt x="1409984" y="4458071"/>
                    <a:pt x="1314799" y="4185952"/>
                    <a:pt x="1230929" y="3907739"/>
                  </a:cubicBezTo>
                  <a:close/>
                  <a:moveTo>
                    <a:pt x="1385546" y="5989385"/>
                  </a:moveTo>
                  <a:cubicBezTo>
                    <a:pt x="1294449" y="6207805"/>
                    <a:pt x="1127280" y="6404324"/>
                    <a:pt x="896876" y="6478686"/>
                  </a:cubicBezTo>
                  <a:cubicBezTo>
                    <a:pt x="672748" y="6550953"/>
                    <a:pt x="411059" y="6500395"/>
                    <a:pt x="271656" y="6298828"/>
                  </a:cubicBezTo>
                  <a:cubicBezTo>
                    <a:pt x="212415" y="6213136"/>
                    <a:pt x="178753" y="6108402"/>
                    <a:pt x="186075" y="6003667"/>
                  </a:cubicBezTo>
                  <a:cubicBezTo>
                    <a:pt x="195584" y="5877605"/>
                    <a:pt x="271656" y="5774394"/>
                    <a:pt x="346588" y="5677943"/>
                  </a:cubicBezTo>
                  <a:cubicBezTo>
                    <a:pt x="491886" y="5490468"/>
                    <a:pt x="605709" y="5285569"/>
                    <a:pt x="667898" y="5055343"/>
                  </a:cubicBezTo>
                  <a:cubicBezTo>
                    <a:pt x="728756" y="4830260"/>
                    <a:pt x="739501" y="4590227"/>
                    <a:pt x="686156" y="4362477"/>
                  </a:cubicBezTo>
                  <a:cubicBezTo>
                    <a:pt x="624632" y="4099784"/>
                    <a:pt x="483898" y="3863941"/>
                    <a:pt x="401740" y="3607912"/>
                  </a:cubicBezTo>
                  <a:cubicBezTo>
                    <a:pt x="359615" y="3476518"/>
                    <a:pt x="326904" y="3342363"/>
                    <a:pt x="295239" y="3208017"/>
                  </a:cubicBezTo>
                  <a:cubicBezTo>
                    <a:pt x="287156" y="3173645"/>
                    <a:pt x="277647" y="3141939"/>
                    <a:pt x="266712" y="3108519"/>
                  </a:cubicBezTo>
                  <a:cubicBezTo>
                    <a:pt x="166011" y="2800980"/>
                    <a:pt x="75009" y="2482207"/>
                    <a:pt x="38495" y="2159910"/>
                  </a:cubicBezTo>
                  <a:cubicBezTo>
                    <a:pt x="28770" y="2081921"/>
                    <a:pt x="25779" y="2003236"/>
                    <a:pt x="29556" y="1924733"/>
                  </a:cubicBezTo>
                  <a:cubicBezTo>
                    <a:pt x="47367" y="1634961"/>
                    <a:pt x="82103" y="1346475"/>
                    <a:pt x="133585" y="1060769"/>
                  </a:cubicBezTo>
                  <a:cubicBezTo>
                    <a:pt x="157643" y="930326"/>
                    <a:pt x="184839" y="800170"/>
                    <a:pt x="218120" y="671822"/>
                  </a:cubicBezTo>
                  <a:cubicBezTo>
                    <a:pt x="247884" y="557567"/>
                    <a:pt x="285445" y="442739"/>
                    <a:pt x="349345" y="342290"/>
                  </a:cubicBezTo>
                  <a:cubicBezTo>
                    <a:pt x="481806" y="135391"/>
                    <a:pt x="718011" y="47890"/>
                    <a:pt x="953930" y="33513"/>
                  </a:cubicBezTo>
                  <a:cubicBezTo>
                    <a:pt x="1075171" y="26086"/>
                    <a:pt x="1217997" y="21897"/>
                    <a:pt x="1314038" y="107970"/>
                  </a:cubicBezTo>
                  <a:cubicBezTo>
                    <a:pt x="1402377" y="186997"/>
                    <a:pt x="1454106" y="307918"/>
                    <a:pt x="1479686" y="422173"/>
                  </a:cubicBezTo>
                  <a:cubicBezTo>
                    <a:pt x="1535028" y="666967"/>
                    <a:pt x="1476738" y="920519"/>
                    <a:pt x="1390491" y="1150650"/>
                  </a:cubicBezTo>
                  <a:cubicBezTo>
                    <a:pt x="1295876" y="1403346"/>
                    <a:pt x="1170356" y="1643759"/>
                    <a:pt x="1104268" y="1906833"/>
                  </a:cubicBezTo>
                  <a:cubicBezTo>
                    <a:pt x="1038181" y="2169907"/>
                    <a:pt x="1020018" y="2445645"/>
                    <a:pt x="1027340" y="2717383"/>
                  </a:cubicBezTo>
                  <a:cubicBezTo>
                    <a:pt x="1034016" y="2993778"/>
                    <a:pt x="1062115" y="3269229"/>
                    <a:pt x="1111400" y="3541263"/>
                  </a:cubicBezTo>
                  <a:cubicBezTo>
                    <a:pt x="1163129" y="3820904"/>
                    <a:pt x="1263070" y="4085788"/>
                    <a:pt x="1341519" y="4358193"/>
                  </a:cubicBezTo>
                  <a:cubicBezTo>
                    <a:pt x="1419779" y="4628836"/>
                    <a:pt x="1467618" y="4907373"/>
                    <a:pt x="1484155" y="5188642"/>
                  </a:cubicBezTo>
                  <a:cubicBezTo>
                    <a:pt x="1499274" y="5457143"/>
                    <a:pt x="1490621" y="5737546"/>
                    <a:pt x="1385546" y="5989385"/>
                  </a:cubicBezTo>
                  <a:close/>
                </a:path>
              </a:pathLst>
            </a:custGeom>
            <a:solidFill>
              <a:schemeClr val="accent1"/>
            </a:solidFill>
            <a:ln w="9501" cap="flat">
              <a:noFill/>
              <a:prstDash val="solid"/>
              <a:miter/>
            </a:ln>
          </p:spPr>
          <p:txBody>
            <a:bodyPr rtlCol="0" anchor="ctr"/>
            <a:lstStyle/>
            <a:p>
              <a:endParaRPr lang="en-US" sz="900">
                <a:latin typeface="Didact Gothic" panose="00000500000000000000" pitchFamily="2" charset="0"/>
              </a:endParaRPr>
            </a:p>
          </p:txBody>
        </p:sp>
        <p:sp>
          <p:nvSpPr>
            <p:cNvPr id="14" name="Freeform 13">
              <a:extLst>
                <a:ext uri="{FF2B5EF4-FFF2-40B4-BE49-F238E27FC236}">
                  <a16:creationId xmlns:a16="http://schemas.microsoft.com/office/drawing/2014/main" id="{780E156E-FD80-437F-ECD6-56942CB36236}"/>
                </a:ext>
              </a:extLst>
            </p:cNvPr>
            <p:cNvSpPr/>
            <p:nvPr/>
          </p:nvSpPr>
          <p:spPr>
            <a:xfrm>
              <a:off x="22328662" y="-477828"/>
              <a:ext cx="1053005" cy="2944001"/>
            </a:xfrm>
            <a:custGeom>
              <a:avLst/>
              <a:gdLst>
                <a:gd name="connsiteX0" fmla="*/ 565877 w 1053005"/>
                <a:gd name="connsiteY0" fmla="*/ 2929023 h 2944001"/>
                <a:gd name="connsiteX1" fmla="*/ 505875 w 1053005"/>
                <a:gd name="connsiteY1" fmla="*/ 2438770 h 2944001"/>
                <a:gd name="connsiteX2" fmla="*/ 449867 w 1053005"/>
                <a:gd name="connsiteY2" fmla="*/ 2192834 h 2944001"/>
                <a:gd name="connsiteX3" fmla="*/ 430849 w 1053005"/>
                <a:gd name="connsiteY3" fmla="*/ 1946994 h 2944001"/>
                <a:gd name="connsiteX4" fmla="*/ 708133 w 1053005"/>
                <a:gd name="connsiteY4" fmla="*/ 1013904 h 2944001"/>
                <a:gd name="connsiteX5" fmla="*/ 826330 w 1053005"/>
                <a:gd name="connsiteY5" fmla="*/ 793486 h 2944001"/>
                <a:gd name="connsiteX6" fmla="*/ 946905 w 1053005"/>
                <a:gd name="connsiteY6" fmla="*/ 576971 h 2944001"/>
                <a:gd name="connsiteX7" fmla="*/ 1041995 w 1053005"/>
                <a:gd name="connsiteY7" fmla="*/ 122137 h 2944001"/>
                <a:gd name="connsiteX8" fmla="*/ 991787 w 1053005"/>
                <a:gd name="connsiteY8" fmla="*/ 31875 h 2944001"/>
                <a:gd name="connsiteX9" fmla="*/ 896697 w 1053005"/>
                <a:gd name="connsiteY9" fmla="*/ 1693 h 2944001"/>
                <a:gd name="connsiteX10" fmla="*/ 670762 w 1053005"/>
                <a:gd name="connsiteY10" fmla="*/ 15308 h 2944001"/>
                <a:gd name="connsiteX11" fmla="*/ 474781 w 1053005"/>
                <a:gd name="connsiteY11" fmla="*/ 108331 h 2944001"/>
                <a:gd name="connsiteX12" fmla="*/ 354016 w 1053005"/>
                <a:gd name="connsiteY12" fmla="*/ 280572 h 2944001"/>
                <a:gd name="connsiteX13" fmla="*/ 255787 w 1053005"/>
                <a:gd name="connsiteY13" fmla="*/ 503561 h 2944001"/>
                <a:gd name="connsiteX14" fmla="*/ 151188 w 1053005"/>
                <a:gd name="connsiteY14" fmla="*/ 746926 h 2944001"/>
                <a:gd name="connsiteX15" fmla="*/ 374 w 1053005"/>
                <a:gd name="connsiteY15" fmla="*/ 1232514 h 2944001"/>
                <a:gd name="connsiteX16" fmla="*/ 8837 w 1053005"/>
                <a:gd name="connsiteY16" fmla="*/ 1348960 h 2944001"/>
                <a:gd name="connsiteX17" fmla="*/ 9503 w 1053005"/>
                <a:gd name="connsiteY17" fmla="*/ 1353149 h 2944001"/>
                <a:gd name="connsiteX18" fmla="*/ 10549 w 1053005"/>
                <a:gd name="connsiteY18" fmla="*/ 1356481 h 2944001"/>
                <a:gd name="connsiteX19" fmla="*/ 21675 w 1053005"/>
                <a:gd name="connsiteY19" fmla="*/ 1391330 h 2944001"/>
                <a:gd name="connsiteX20" fmla="*/ 44401 w 1053005"/>
                <a:gd name="connsiteY20" fmla="*/ 1446267 h 2944001"/>
                <a:gd name="connsiteX21" fmla="*/ 102882 w 1053005"/>
                <a:gd name="connsiteY21" fmla="*/ 1627649 h 2944001"/>
                <a:gd name="connsiteX22" fmla="*/ 163264 w 1053005"/>
                <a:gd name="connsiteY22" fmla="*/ 2009263 h 2944001"/>
                <a:gd name="connsiteX23" fmla="*/ 320259 w 1053005"/>
                <a:gd name="connsiteY23" fmla="*/ 2670138 h 2944001"/>
                <a:gd name="connsiteX24" fmla="*/ 544292 w 1053005"/>
                <a:gd name="connsiteY24" fmla="*/ 2941877 h 2944001"/>
                <a:gd name="connsiteX25" fmla="*/ 565877 w 1053005"/>
                <a:gd name="connsiteY25" fmla="*/ 2929023 h 2944001"/>
                <a:gd name="connsiteX26" fmla="*/ 539918 w 1053005"/>
                <a:gd name="connsiteY26" fmla="*/ 2901887 h 2944001"/>
                <a:gd name="connsiteX27" fmla="*/ 247800 w 1053005"/>
                <a:gd name="connsiteY27" fmla="*/ 2375834 h 2944001"/>
                <a:gd name="connsiteX28" fmla="*/ 139777 w 1053005"/>
                <a:gd name="connsiteY28" fmla="*/ 1659736 h 2944001"/>
                <a:gd name="connsiteX29" fmla="*/ 79775 w 1053005"/>
                <a:gd name="connsiteY29" fmla="*/ 1457312 h 2944001"/>
                <a:gd name="connsiteX30" fmla="*/ 50677 w 1053005"/>
                <a:gd name="connsiteY30" fmla="*/ 1387616 h 2944001"/>
                <a:gd name="connsiteX31" fmla="*/ 37079 w 1053005"/>
                <a:gd name="connsiteY31" fmla="*/ 1344961 h 2944001"/>
                <a:gd name="connsiteX32" fmla="*/ 132170 w 1053005"/>
                <a:gd name="connsiteY32" fmla="*/ 862230 h 2944001"/>
                <a:gd name="connsiteX33" fmla="*/ 338896 w 1053005"/>
                <a:gd name="connsiteY33" fmla="*/ 382260 h 2944001"/>
                <a:gd name="connsiteX34" fmla="*/ 595641 w 1053005"/>
                <a:gd name="connsiteY34" fmla="*/ 65961 h 2944001"/>
                <a:gd name="connsiteX35" fmla="*/ 811116 w 1053005"/>
                <a:gd name="connsiteY35" fmla="*/ 29876 h 2944001"/>
                <a:gd name="connsiteX36" fmla="*/ 920565 w 1053005"/>
                <a:gd name="connsiteY36" fmla="*/ 32161 h 2944001"/>
                <a:gd name="connsiteX37" fmla="*/ 1001772 w 1053005"/>
                <a:gd name="connsiteY37" fmla="*/ 90241 h 2944001"/>
                <a:gd name="connsiteX38" fmla="*/ 1023833 w 1053005"/>
                <a:gd name="connsiteY38" fmla="*/ 199927 h 2944001"/>
                <a:gd name="connsiteX39" fmla="*/ 1014990 w 1053005"/>
                <a:gd name="connsiteY39" fmla="*/ 314659 h 2944001"/>
                <a:gd name="connsiteX40" fmla="*/ 934163 w 1053005"/>
                <a:gd name="connsiteY40" fmla="*/ 538505 h 2944001"/>
                <a:gd name="connsiteX41" fmla="*/ 817201 w 1053005"/>
                <a:gd name="connsiteY41" fmla="*/ 751021 h 2944001"/>
                <a:gd name="connsiteX42" fmla="*/ 703093 w 1053005"/>
                <a:gd name="connsiteY42" fmla="*/ 961156 h 2944001"/>
                <a:gd name="connsiteX43" fmla="*/ 406696 w 1053005"/>
                <a:gd name="connsiteY43" fmla="*/ 1859493 h 2944001"/>
                <a:gd name="connsiteX44" fmla="*/ 408408 w 1053005"/>
                <a:gd name="connsiteY44" fmla="*/ 2096955 h 2944001"/>
                <a:gd name="connsiteX45" fmla="*/ 450723 w 1053005"/>
                <a:gd name="connsiteY45" fmla="*/ 2334035 h 2944001"/>
                <a:gd name="connsiteX46" fmla="*/ 542390 w 1053005"/>
                <a:gd name="connsiteY46" fmla="*/ 2813053 h 2944001"/>
                <a:gd name="connsiteX47" fmla="*/ 539918 w 1053005"/>
                <a:gd name="connsiteY47" fmla="*/ 2901887 h 294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053005" h="2944001">
                  <a:moveTo>
                    <a:pt x="565877" y="2929023"/>
                  </a:moveTo>
                  <a:cubicBezTo>
                    <a:pt x="584895" y="2763066"/>
                    <a:pt x="546003" y="2598728"/>
                    <a:pt x="505875" y="2438770"/>
                  </a:cubicBezTo>
                  <a:cubicBezTo>
                    <a:pt x="485336" y="2357267"/>
                    <a:pt x="464321" y="2275670"/>
                    <a:pt x="449867" y="2192834"/>
                  </a:cubicBezTo>
                  <a:cubicBezTo>
                    <a:pt x="435794" y="2111675"/>
                    <a:pt x="429422" y="2029363"/>
                    <a:pt x="430849" y="1946994"/>
                  </a:cubicBezTo>
                  <a:cubicBezTo>
                    <a:pt x="436459" y="1617651"/>
                    <a:pt x="560742" y="1303257"/>
                    <a:pt x="708133" y="1013904"/>
                  </a:cubicBezTo>
                  <a:cubicBezTo>
                    <a:pt x="746169" y="939543"/>
                    <a:pt x="785631" y="866229"/>
                    <a:pt x="826330" y="793486"/>
                  </a:cubicBezTo>
                  <a:cubicBezTo>
                    <a:pt x="867029" y="720743"/>
                    <a:pt x="909059" y="650666"/>
                    <a:pt x="946905" y="576971"/>
                  </a:cubicBezTo>
                  <a:cubicBezTo>
                    <a:pt x="1018032" y="439007"/>
                    <a:pt x="1078605" y="279430"/>
                    <a:pt x="1041995" y="122137"/>
                  </a:cubicBezTo>
                  <a:cubicBezTo>
                    <a:pt x="1034198" y="88337"/>
                    <a:pt x="1019459" y="54155"/>
                    <a:pt x="991787" y="31875"/>
                  </a:cubicBezTo>
                  <a:cubicBezTo>
                    <a:pt x="964116" y="9595"/>
                    <a:pt x="930359" y="3311"/>
                    <a:pt x="896697" y="1693"/>
                  </a:cubicBezTo>
                  <a:cubicBezTo>
                    <a:pt x="821110" y="-2840"/>
                    <a:pt x="745256" y="1740"/>
                    <a:pt x="670762" y="15308"/>
                  </a:cubicBezTo>
                  <a:cubicBezTo>
                    <a:pt x="598094" y="27562"/>
                    <a:pt x="530256" y="59763"/>
                    <a:pt x="474781" y="108331"/>
                  </a:cubicBezTo>
                  <a:cubicBezTo>
                    <a:pt x="422576" y="155938"/>
                    <a:pt x="385015" y="217636"/>
                    <a:pt x="354016" y="280572"/>
                  </a:cubicBezTo>
                  <a:cubicBezTo>
                    <a:pt x="318167" y="353410"/>
                    <a:pt x="287452" y="429105"/>
                    <a:pt x="255787" y="503561"/>
                  </a:cubicBezTo>
                  <a:lnTo>
                    <a:pt x="151188" y="746926"/>
                  </a:lnTo>
                  <a:cubicBezTo>
                    <a:pt x="84625" y="901553"/>
                    <a:pt x="7126" y="1061130"/>
                    <a:pt x="374" y="1232514"/>
                  </a:cubicBezTo>
                  <a:cubicBezTo>
                    <a:pt x="-1090" y="1271523"/>
                    <a:pt x="1744" y="1310570"/>
                    <a:pt x="8837" y="1348960"/>
                  </a:cubicBezTo>
                  <a:cubicBezTo>
                    <a:pt x="8837" y="1350378"/>
                    <a:pt x="9066" y="1351797"/>
                    <a:pt x="9503" y="1353149"/>
                  </a:cubicBezTo>
                  <a:cubicBezTo>
                    <a:pt x="9684" y="1354311"/>
                    <a:pt x="10036" y="1355434"/>
                    <a:pt x="10549" y="1356481"/>
                  </a:cubicBezTo>
                  <a:lnTo>
                    <a:pt x="21675" y="1391330"/>
                  </a:lnTo>
                  <a:cubicBezTo>
                    <a:pt x="27665" y="1410372"/>
                    <a:pt x="36794" y="1427891"/>
                    <a:pt x="44401" y="1446267"/>
                  </a:cubicBezTo>
                  <a:cubicBezTo>
                    <a:pt x="68516" y="1505138"/>
                    <a:pt x="88067" y="1565779"/>
                    <a:pt x="102882" y="1627649"/>
                  </a:cubicBezTo>
                  <a:cubicBezTo>
                    <a:pt x="133501" y="1752949"/>
                    <a:pt x="148525" y="1881297"/>
                    <a:pt x="163264" y="2009263"/>
                  </a:cubicBezTo>
                  <a:cubicBezTo>
                    <a:pt x="189129" y="2234823"/>
                    <a:pt x="216895" y="2464668"/>
                    <a:pt x="320259" y="2670138"/>
                  </a:cubicBezTo>
                  <a:cubicBezTo>
                    <a:pt x="373699" y="2776491"/>
                    <a:pt x="447775" y="2871514"/>
                    <a:pt x="544292" y="2941877"/>
                  </a:cubicBezTo>
                  <a:cubicBezTo>
                    <a:pt x="554181" y="2948447"/>
                    <a:pt x="564736" y="2938544"/>
                    <a:pt x="565877" y="2929023"/>
                  </a:cubicBezTo>
                  <a:close/>
                  <a:moveTo>
                    <a:pt x="539918" y="2901887"/>
                  </a:moveTo>
                  <a:cubicBezTo>
                    <a:pt x="377693" y="2773445"/>
                    <a:pt x="293633" y="2573116"/>
                    <a:pt x="247800" y="2375834"/>
                  </a:cubicBezTo>
                  <a:cubicBezTo>
                    <a:pt x="193028" y="2140181"/>
                    <a:pt x="191411" y="1895960"/>
                    <a:pt x="139777" y="1659736"/>
                  </a:cubicBezTo>
                  <a:cubicBezTo>
                    <a:pt x="125143" y="1590782"/>
                    <a:pt x="105079" y="1523095"/>
                    <a:pt x="79775" y="1457312"/>
                  </a:cubicBezTo>
                  <a:cubicBezTo>
                    <a:pt x="70266" y="1433985"/>
                    <a:pt x="58189" y="1411419"/>
                    <a:pt x="50677" y="1387616"/>
                  </a:cubicBezTo>
                  <a:cubicBezTo>
                    <a:pt x="46113" y="1373334"/>
                    <a:pt x="41168" y="1359052"/>
                    <a:pt x="37079" y="1344961"/>
                  </a:cubicBezTo>
                  <a:cubicBezTo>
                    <a:pt x="5414" y="1178623"/>
                    <a:pt x="68269" y="1012952"/>
                    <a:pt x="132170" y="862230"/>
                  </a:cubicBezTo>
                  <a:cubicBezTo>
                    <a:pt x="200350" y="701986"/>
                    <a:pt x="269766" y="542123"/>
                    <a:pt x="338896" y="382260"/>
                  </a:cubicBezTo>
                  <a:cubicBezTo>
                    <a:pt x="393764" y="255341"/>
                    <a:pt x="458615" y="119852"/>
                    <a:pt x="595641" y="65961"/>
                  </a:cubicBezTo>
                  <a:cubicBezTo>
                    <a:pt x="664011" y="38921"/>
                    <a:pt x="738276" y="31875"/>
                    <a:pt x="811116" y="29876"/>
                  </a:cubicBezTo>
                  <a:cubicBezTo>
                    <a:pt x="847592" y="27353"/>
                    <a:pt x="884221" y="28114"/>
                    <a:pt x="920565" y="32161"/>
                  </a:cubicBezTo>
                  <a:cubicBezTo>
                    <a:pt x="955881" y="36055"/>
                    <a:pt x="986634" y="58059"/>
                    <a:pt x="1001772" y="90241"/>
                  </a:cubicBezTo>
                  <a:cubicBezTo>
                    <a:pt x="1017747" y="123661"/>
                    <a:pt x="1022312" y="163365"/>
                    <a:pt x="1023833" y="199927"/>
                  </a:cubicBezTo>
                  <a:cubicBezTo>
                    <a:pt x="1025364" y="238383"/>
                    <a:pt x="1022397" y="276887"/>
                    <a:pt x="1014990" y="314659"/>
                  </a:cubicBezTo>
                  <a:cubicBezTo>
                    <a:pt x="998177" y="392562"/>
                    <a:pt x="971001" y="467847"/>
                    <a:pt x="934163" y="538505"/>
                  </a:cubicBezTo>
                  <a:cubicBezTo>
                    <a:pt x="898218" y="610962"/>
                    <a:pt x="856854" y="680563"/>
                    <a:pt x="817201" y="751021"/>
                  </a:cubicBezTo>
                  <a:cubicBezTo>
                    <a:pt x="777549" y="821478"/>
                    <a:pt x="739703" y="890318"/>
                    <a:pt x="703093" y="961156"/>
                  </a:cubicBezTo>
                  <a:cubicBezTo>
                    <a:pt x="557604" y="1241178"/>
                    <a:pt x="431895" y="1541481"/>
                    <a:pt x="406696" y="1859493"/>
                  </a:cubicBezTo>
                  <a:cubicBezTo>
                    <a:pt x="400277" y="1938539"/>
                    <a:pt x="400848" y="2018004"/>
                    <a:pt x="408408" y="2096955"/>
                  </a:cubicBezTo>
                  <a:cubicBezTo>
                    <a:pt x="417080" y="2176857"/>
                    <a:pt x="431220" y="2256075"/>
                    <a:pt x="450723" y="2334035"/>
                  </a:cubicBezTo>
                  <a:cubicBezTo>
                    <a:pt x="488759" y="2491899"/>
                    <a:pt x="537635" y="2649667"/>
                    <a:pt x="542390" y="2813053"/>
                  </a:cubicBezTo>
                  <a:cubicBezTo>
                    <a:pt x="543236" y="2842684"/>
                    <a:pt x="542409" y="2872342"/>
                    <a:pt x="539918" y="2901887"/>
                  </a:cubicBezTo>
                  <a:close/>
                </a:path>
              </a:pathLst>
            </a:custGeom>
            <a:solidFill>
              <a:schemeClr val="accent1"/>
            </a:solidFill>
            <a:ln w="9501" cap="flat">
              <a:noFill/>
              <a:prstDash val="solid"/>
              <a:miter/>
            </a:ln>
          </p:spPr>
          <p:txBody>
            <a:bodyPr rtlCol="0" anchor="ctr"/>
            <a:lstStyle/>
            <a:p>
              <a:endParaRPr lang="en-US" sz="900">
                <a:latin typeface="Didact Gothic" panose="00000500000000000000" pitchFamily="2" charset="0"/>
              </a:endParaRPr>
            </a:p>
          </p:txBody>
        </p:sp>
        <p:sp>
          <p:nvSpPr>
            <p:cNvPr id="15" name="Freeform 14">
              <a:extLst>
                <a:ext uri="{FF2B5EF4-FFF2-40B4-BE49-F238E27FC236}">
                  <a16:creationId xmlns:a16="http://schemas.microsoft.com/office/drawing/2014/main" id="{FD637876-2174-2341-E50B-167B33C3E49F}"/>
                </a:ext>
              </a:extLst>
            </p:cNvPr>
            <p:cNvSpPr/>
            <p:nvPr/>
          </p:nvSpPr>
          <p:spPr>
            <a:xfrm>
              <a:off x="22610273" y="2649002"/>
              <a:ext cx="766578" cy="2650902"/>
            </a:xfrm>
            <a:custGeom>
              <a:avLst/>
              <a:gdLst>
                <a:gd name="connsiteX0" fmla="*/ 664058 w 766578"/>
                <a:gd name="connsiteY0" fmla="*/ 1341790 h 2650902"/>
                <a:gd name="connsiteX1" fmla="*/ 582185 w 766578"/>
                <a:gd name="connsiteY1" fmla="*/ 741947 h 2650902"/>
                <a:gd name="connsiteX2" fmla="*/ 415111 w 766578"/>
                <a:gd name="connsiteY2" fmla="*/ 177142 h 2650902"/>
                <a:gd name="connsiteX3" fmla="*/ 347027 w 766578"/>
                <a:gd name="connsiteY3" fmla="*/ 50604 h 2650902"/>
                <a:gd name="connsiteX4" fmla="*/ 280463 w 766578"/>
                <a:gd name="connsiteY4" fmla="*/ 6616 h 2650902"/>
                <a:gd name="connsiteX5" fmla="*/ 269718 w 766578"/>
                <a:gd name="connsiteY5" fmla="*/ 50699 h 2650902"/>
                <a:gd name="connsiteX6" fmla="*/ 263632 w 766578"/>
                <a:gd name="connsiteY6" fmla="*/ 73455 h 2650902"/>
                <a:gd name="connsiteX7" fmla="*/ 256596 w 766578"/>
                <a:gd name="connsiteY7" fmla="*/ 114683 h 2650902"/>
                <a:gd name="connsiteX8" fmla="*/ 253267 w 766578"/>
                <a:gd name="connsiteY8" fmla="*/ 197518 h 2650902"/>
                <a:gd name="connsiteX9" fmla="*/ 277991 w 766578"/>
                <a:gd name="connsiteY9" fmla="*/ 363855 h 2650902"/>
                <a:gd name="connsiteX10" fmla="*/ 351401 w 766578"/>
                <a:gd name="connsiteY10" fmla="*/ 673965 h 2650902"/>
                <a:gd name="connsiteX11" fmla="*/ 390768 w 766578"/>
                <a:gd name="connsiteY11" fmla="*/ 979695 h 2650902"/>
                <a:gd name="connsiteX12" fmla="*/ 332383 w 766578"/>
                <a:gd name="connsiteY12" fmla="*/ 1580109 h 2650902"/>
                <a:gd name="connsiteX13" fmla="*/ 218274 w 766578"/>
                <a:gd name="connsiteY13" fmla="*/ 1859369 h 2650902"/>
                <a:gd name="connsiteX14" fmla="*/ 63847 w 766578"/>
                <a:gd name="connsiteY14" fmla="*/ 2120825 h 2650902"/>
                <a:gd name="connsiteX15" fmla="*/ 1183 w 766578"/>
                <a:gd name="connsiteY15" fmla="*/ 2378567 h 2650902"/>
                <a:gd name="connsiteX16" fmla="*/ 89141 w 766578"/>
                <a:gd name="connsiteY16" fmla="*/ 2585751 h 2650902"/>
                <a:gd name="connsiteX17" fmla="*/ 299577 w 766578"/>
                <a:gd name="connsiteY17" fmla="*/ 2643736 h 2650902"/>
                <a:gd name="connsiteX18" fmla="*/ 499837 w 766578"/>
                <a:gd name="connsiteY18" fmla="*/ 2494251 h 2650902"/>
                <a:gd name="connsiteX19" fmla="*/ 578477 w 766578"/>
                <a:gd name="connsiteY19" fmla="*/ 2388184 h 2650902"/>
                <a:gd name="connsiteX20" fmla="*/ 664724 w 766578"/>
                <a:gd name="connsiteY20" fmla="*/ 2262693 h 2650902"/>
                <a:gd name="connsiteX21" fmla="*/ 736517 w 766578"/>
                <a:gd name="connsiteY21" fmla="*/ 2127299 h 2650902"/>
                <a:gd name="connsiteX22" fmla="*/ 766471 w 766578"/>
                <a:gd name="connsiteY22" fmla="*/ 1969721 h 2650902"/>
                <a:gd name="connsiteX23" fmla="*/ 714456 w 766578"/>
                <a:gd name="connsiteY23" fmla="*/ 1639236 h 2650902"/>
                <a:gd name="connsiteX24" fmla="*/ 664058 w 766578"/>
                <a:gd name="connsiteY24" fmla="*/ 1341790 h 2650902"/>
                <a:gd name="connsiteX25" fmla="*/ 300813 w 766578"/>
                <a:gd name="connsiteY25" fmla="*/ 26705 h 2650902"/>
                <a:gd name="connsiteX26" fmla="*/ 300813 w 766578"/>
                <a:gd name="connsiteY26" fmla="*/ 26705 h 2650902"/>
                <a:gd name="connsiteX27" fmla="*/ 300813 w 766578"/>
                <a:gd name="connsiteY27" fmla="*/ 26039 h 2650902"/>
                <a:gd name="connsiteX28" fmla="*/ 300337 w 766578"/>
                <a:gd name="connsiteY28" fmla="*/ 26801 h 2650902"/>
                <a:gd name="connsiteX29" fmla="*/ 294347 w 766578"/>
                <a:gd name="connsiteY29" fmla="*/ 28800 h 2650902"/>
                <a:gd name="connsiteX30" fmla="*/ 294347 w 766578"/>
                <a:gd name="connsiteY30" fmla="*/ 28800 h 2650902"/>
                <a:gd name="connsiteX31" fmla="*/ 294347 w 766578"/>
                <a:gd name="connsiteY31" fmla="*/ 28800 h 2650902"/>
                <a:gd name="connsiteX32" fmla="*/ 721778 w 766578"/>
                <a:gd name="connsiteY32" fmla="*/ 2080169 h 2650902"/>
                <a:gd name="connsiteX33" fmla="*/ 575434 w 766578"/>
                <a:gd name="connsiteY33" fmla="*/ 2341910 h 2650902"/>
                <a:gd name="connsiteX34" fmla="*/ 414351 w 766578"/>
                <a:gd name="connsiteY34" fmla="*/ 2543572 h 2650902"/>
                <a:gd name="connsiteX35" fmla="*/ 202014 w 766578"/>
                <a:gd name="connsiteY35" fmla="*/ 2618219 h 2650902"/>
                <a:gd name="connsiteX36" fmla="*/ 54148 w 766578"/>
                <a:gd name="connsiteY36" fmla="*/ 2481302 h 2650902"/>
                <a:gd name="connsiteX37" fmla="*/ 40740 w 766578"/>
                <a:gd name="connsiteY37" fmla="*/ 2256028 h 2650902"/>
                <a:gd name="connsiteX38" fmla="*/ 170444 w 766578"/>
                <a:gd name="connsiteY38" fmla="*/ 1993811 h 2650902"/>
                <a:gd name="connsiteX39" fmla="*/ 308230 w 766578"/>
                <a:gd name="connsiteY39" fmla="*/ 1735878 h 2650902"/>
                <a:gd name="connsiteX40" fmla="*/ 422338 w 766578"/>
                <a:gd name="connsiteY40" fmla="*/ 1170026 h 2650902"/>
                <a:gd name="connsiteX41" fmla="*/ 362146 w 766578"/>
                <a:gd name="connsiteY41" fmla="*/ 582560 h 2650902"/>
                <a:gd name="connsiteX42" fmla="*/ 289402 w 766578"/>
                <a:gd name="connsiteY42" fmla="*/ 270070 h 2650902"/>
                <a:gd name="connsiteX43" fmla="*/ 286454 w 766578"/>
                <a:gd name="connsiteY43" fmla="*/ 108970 h 2650902"/>
                <a:gd name="connsiteX44" fmla="*/ 293966 w 766578"/>
                <a:gd name="connsiteY44" fmla="*/ 71646 h 2650902"/>
                <a:gd name="connsiteX45" fmla="*/ 298816 w 766578"/>
                <a:gd name="connsiteY45" fmla="*/ 50604 h 2650902"/>
                <a:gd name="connsiteX46" fmla="*/ 298816 w 766578"/>
                <a:gd name="connsiteY46" fmla="*/ 33275 h 2650902"/>
                <a:gd name="connsiteX47" fmla="*/ 298816 w 766578"/>
                <a:gd name="connsiteY47" fmla="*/ 33275 h 2650902"/>
                <a:gd name="connsiteX48" fmla="*/ 303095 w 766578"/>
                <a:gd name="connsiteY48" fmla="*/ 37750 h 2650902"/>
                <a:gd name="connsiteX49" fmla="*/ 322113 w 766578"/>
                <a:gd name="connsiteY49" fmla="*/ 65172 h 2650902"/>
                <a:gd name="connsiteX50" fmla="*/ 524085 w 766578"/>
                <a:gd name="connsiteY50" fmla="*/ 596366 h 2650902"/>
                <a:gd name="connsiteX51" fmla="*/ 613470 w 766578"/>
                <a:gd name="connsiteY51" fmla="*/ 1173358 h 2650902"/>
                <a:gd name="connsiteX52" fmla="*/ 652933 w 766578"/>
                <a:gd name="connsiteY52" fmla="*/ 1463187 h 2650902"/>
                <a:gd name="connsiteX53" fmla="*/ 709987 w 766578"/>
                <a:gd name="connsiteY53" fmla="*/ 1753778 h 2650902"/>
                <a:gd name="connsiteX54" fmla="*/ 721778 w 766578"/>
                <a:gd name="connsiteY54" fmla="*/ 2080169 h 2650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66578" h="2650902">
                  <a:moveTo>
                    <a:pt x="664058" y="1341790"/>
                  </a:moveTo>
                  <a:cubicBezTo>
                    <a:pt x="636577" y="1141842"/>
                    <a:pt x="616513" y="940752"/>
                    <a:pt x="582185" y="741947"/>
                  </a:cubicBezTo>
                  <a:cubicBezTo>
                    <a:pt x="548428" y="548093"/>
                    <a:pt x="499837" y="355477"/>
                    <a:pt x="415111" y="177142"/>
                  </a:cubicBezTo>
                  <a:cubicBezTo>
                    <a:pt x="394562" y="133839"/>
                    <a:pt x="371845" y="91603"/>
                    <a:pt x="347027" y="50604"/>
                  </a:cubicBezTo>
                  <a:cubicBezTo>
                    <a:pt x="336852" y="34132"/>
                    <a:pt x="306708" y="-18330"/>
                    <a:pt x="280463" y="6616"/>
                  </a:cubicBezTo>
                  <a:cubicBezTo>
                    <a:pt x="268006" y="18422"/>
                    <a:pt x="271525" y="35655"/>
                    <a:pt x="269718" y="50699"/>
                  </a:cubicBezTo>
                  <a:cubicBezTo>
                    <a:pt x="268862" y="57745"/>
                    <a:pt x="265249" y="66124"/>
                    <a:pt x="263632" y="73455"/>
                  </a:cubicBezTo>
                  <a:cubicBezTo>
                    <a:pt x="260589" y="87070"/>
                    <a:pt x="258402" y="100781"/>
                    <a:pt x="256596" y="114683"/>
                  </a:cubicBezTo>
                  <a:cubicBezTo>
                    <a:pt x="253201" y="142151"/>
                    <a:pt x="252088" y="169858"/>
                    <a:pt x="253267" y="197518"/>
                  </a:cubicBezTo>
                  <a:cubicBezTo>
                    <a:pt x="256415" y="253608"/>
                    <a:pt x="264688" y="309279"/>
                    <a:pt x="277991" y="363855"/>
                  </a:cubicBezTo>
                  <a:cubicBezTo>
                    <a:pt x="301764" y="467542"/>
                    <a:pt x="331527" y="569421"/>
                    <a:pt x="351401" y="673965"/>
                  </a:cubicBezTo>
                  <a:cubicBezTo>
                    <a:pt x="370970" y="774939"/>
                    <a:pt x="384121" y="877055"/>
                    <a:pt x="390768" y="979695"/>
                  </a:cubicBezTo>
                  <a:cubicBezTo>
                    <a:pt x="403035" y="1181261"/>
                    <a:pt x="388106" y="1385493"/>
                    <a:pt x="332383" y="1580109"/>
                  </a:cubicBezTo>
                  <a:cubicBezTo>
                    <a:pt x="304883" y="1677169"/>
                    <a:pt x="266609" y="1770840"/>
                    <a:pt x="218274" y="1859369"/>
                  </a:cubicBezTo>
                  <a:cubicBezTo>
                    <a:pt x="169493" y="1948108"/>
                    <a:pt x="109586" y="2030753"/>
                    <a:pt x="63847" y="2120825"/>
                  </a:cubicBezTo>
                  <a:cubicBezTo>
                    <a:pt x="23624" y="2200614"/>
                    <a:pt x="-6425" y="2288115"/>
                    <a:pt x="1183" y="2378567"/>
                  </a:cubicBezTo>
                  <a:cubicBezTo>
                    <a:pt x="7459" y="2454071"/>
                    <a:pt x="35320" y="2530908"/>
                    <a:pt x="89141" y="2585751"/>
                  </a:cubicBezTo>
                  <a:cubicBezTo>
                    <a:pt x="143818" y="2641479"/>
                    <a:pt x="224122" y="2663607"/>
                    <a:pt x="299577" y="2643736"/>
                  </a:cubicBezTo>
                  <a:cubicBezTo>
                    <a:pt x="382115" y="2622218"/>
                    <a:pt x="447252" y="2558044"/>
                    <a:pt x="499837" y="2494251"/>
                  </a:cubicBezTo>
                  <a:cubicBezTo>
                    <a:pt x="527698" y="2460260"/>
                    <a:pt x="553468" y="2424460"/>
                    <a:pt x="578477" y="2388184"/>
                  </a:cubicBezTo>
                  <a:cubicBezTo>
                    <a:pt x="607004" y="2346480"/>
                    <a:pt x="637052" y="2305253"/>
                    <a:pt x="664724" y="2262693"/>
                  </a:cubicBezTo>
                  <a:cubicBezTo>
                    <a:pt x="693308" y="2220190"/>
                    <a:pt x="717366" y="2174811"/>
                    <a:pt x="736517" y="2127299"/>
                  </a:cubicBezTo>
                  <a:cubicBezTo>
                    <a:pt x="755611" y="2076932"/>
                    <a:pt x="765748" y="2023593"/>
                    <a:pt x="766471" y="1969721"/>
                  </a:cubicBezTo>
                  <a:cubicBezTo>
                    <a:pt x="768658" y="1857275"/>
                    <a:pt x="737183" y="1748351"/>
                    <a:pt x="714456" y="1639236"/>
                  </a:cubicBezTo>
                  <a:cubicBezTo>
                    <a:pt x="693441" y="1540786"/>
                    <a:pt x="677846" y="1441288"/>
                    <a:pt x="664058" y="1341790"/>
                  </a:cubicBezTo>
                  <a:close/>
                  <a:moveTo>
                    <a:pt x="300813" y="26705"/>
                  </a:moveTo>
                  <a:lnTo>
                    <a:pt x="300813" y="26705"/>
                  </a:lnTo>
                  <a:lnTo>
                    <a:pt x="300813" y="26039"/>
                  </a:lnTo>
                  <a:cubicBezTo>
                    <a:pt x="301859" y="26039"/>
                    <a:pt x="300813" y="26610"/>
                    <a:pt x="300337" y="26801"/>
                  </a:cubicBezTo>
                  <a:close/>
                  <a:moveTo>
                    <a:pt x="294347" y="28800"/>
                  </a:moveTo>
                  <a:lnTo>
                    <a:pt x="294347" y="28800"/>
                  </a:lnTo>
                  <a:cubicBezTo>
                    <a:pt x="292920" y="30228"/>
                    <a:pt x="293586" y="27372"/>
                    <a:pt x="294347" y="28800"/>
                  </a:cubicBezTo>
                  <a:close/>
                  <a:moveTo>
                    <a:pt x="721778" y="2080169"/>
                  </a:moveTo>
                  <a:cubicBezTo>
                    <a:pt x="694202" y="2177477"/>
                    <a:pt x="632298" y="2260122"/>
                    <a:pt x="575434" y="2341910"/>
                  </a:cubicBezTo>
                  <a:cubicBezTo>
                    <a:pt x="526272" y="2412463"/>
                    <a:pt x="478156" y="2484730"/>
                    <a:pt x="414351" y="2543572"/>
                  </a:cubicBezTo>
                  <a:cubicBezTo>
                    <a:pt x="357296" y="2596415"/>
                    <a:pt x="282080" y="2635928"/>
                    <a:pt x="202014" y="2618219"/>
                  </a:cubicBezTo>
                  <a:cubicBezTo>
                    <a:pt x="131647" y="2602699"/>
                    <a:pt x="81059" y="2545857"/>
                    <a:pt x="54148" y="2481302"/>
                  </a:cubicBezTo>
                  <a:cubicBezTo>
                    <a:pt x="24936" y="2409759"/>
                    <a:pt x="20220" y="2330541"/>
                    <a:pt x="40740" y="2256028"/>
                  </a:cubicBezTo>
                  <a:cubicBezTo>
                    <a:pt x="66129" y="2160815"/>
                    <a:pt x="118809" y="2076456"/>
                    <a:pt x="170444" y="1993811"/>
                  </a:cubicBezTo>
                  <a:cubicBezTo>
                    <a:pt x="222078" y="1911165"/>
                    <a:pt x="270859" y="1826806"/>
                    <a:pt x="308230" y="1735878"/>
                  </a:cubicBezTo>
                  <a:cubicBezTo>
                    <a:pt x="381830" y="1556782"/>
                    <a:pt x="416252" y="1363213"/>
                    <a:pt x="422338" y="1170026"/>
                  </a:cubicBezTo>
                  <a:cubicBezTo>
                    <a:pt x="426779" y="972458"/>
                    <a:pt x="406563" y="775110"/>
                    <a:pt x="362146" y="582560"/>
                  </a:cubicBezTo>
                  <a:cubicBezTo>
                    <a:pt x="338944" y="477826"/>
                    <a:pt x="305092" y="375852"/>
                    <a:pt x="289402" y="270070"/>
                  </a:cubicBezTo>
                  <a:cubicBezTo>
                    <a:pt x="280482" y="216808"/>
                    <a:pt x="279493" y="162518"/>
                    <a:pt x="286454" y="108970"/>
                  </a:cubicBezTo>
                  <a:cubicBezTo>
                    <a:pt x="288356" y="96401"/>
                    <a:pt x="290828" y="83929"/>
                    <a:pt x="293966" y="71646"/>
                  </a:cubicBezTo>
                  <a:cubicBezTo>
                    <a:pt x="296229" y="64800"/>
                    <a:pt x="297855" y="57755"/>
                    <a:pt x="298816" y="50604"/>
                  </a:cubicBezTo>
                  <a:cubicBezTo>
                    <a:pt x="298816" y="44796"/>
                    <a:pt x="298816" y="39083"/>
                    <a:pt x="298816" y="33275"/>
                  </a:cubicBezTo>
                  <a:lnTo>
                    <a:pt x="298816" y="33275"/>
                  </a:lnTo>
                  <a:cubicBezTo>
                    <a:pt x="300242" y="34703"/>
                    <a:pt x="301764" y="36132"/>
                    <a:pt x="303095" y="37750"/>
                  </a:cubicBezTo>
                  <a:cubicBezTo>
                    <a:pt x="310179" y="46348"/>
                    <a:pt x="316541" y="55517"/>
                    <a:pt x="322113" y="65172"/>
                  </a:cubicBezTo>
                  <a:cubicBezTo>
                    <a:pt x="421007" y="228653"/>
                    <a:pt x="482626" y="410605"/>
                    <a:pt x="524085" y="596366"/>
                  </a:cubicBezTo>
                  <a:cubicBezTo>
                    <a:pt x="566591" y="786793"/>
                    <a:pt x="589317" y="980266"/>
                    <a:pt x="613470" y="1173358"/>
                  </a:cubicBezTo>
                  <a:cubicBezTo>
                    <a:pt x="625451" y="1270095"/>
                    <a:pt x="637813" y="1366831"/>
                    <a:pt x="652933" y="1463187"/>
                  </a:cubicBezTo>
                  <a:cubicBezTo>
                    <a:pt x="668052" y="1559543"/>
                    <a:pt x="688687" y="1657232"/>
                    <a:pt x="709987" y="1753778"/>
                  </a:cubicBezTo>
                  <a:cubicBezTo>
                    <a:pt x="733569" y="1860226"/>
                    <a:pt x="752112" y="1972959"/>
                    <a:pt x="721778" y="2080169"/>
                  </a:cubicBezTo>
                  <a:close/>
                </a:path>
              </a:pathLst>
            </a:custGeom>
            <a:solidFill>
              <a:schemeClr val="accent1"/>
            </a:solidFill>
            <a:ln w="9501" cap="flat">
              <a:noFill/>
              <a:prstDash val="solid"/>
              <a:miter/>
            </a:ln>
          </p:spPr>
          <p:txBody>
            <a:bodyPr rtlCol="0" anchor="ctr"/>
            <a:lstStyle/>
            <a:p>
              <a:endParaRPr lang="en-US" sz="900">
                <a:latin typeface="Didact Gothic" panose="00000500000000000000" pitchFamily="2" charset="0"/>
              </a:endParaRPr>
            </a:p>
          </p:txBody>
        </p:sp>
        <p:sp>
          <p:nvSpPr>
            <p:cNvPr id="17" name="Freeform 16">
              <a:extLst>
                <a:ext uri="{FF2B5EF4-FFF2-40B4-BE49-F238E27FC236}">
                  <a16:creationId xmlns:a16="http://schemas.microsoft.com/office/drawing/2014/main" id="{FC7C92EA-6CA6-0268-A396-915CE87673F2}"/>
                </a:ext>
              </a:extLst>
            </p:cNvPr>
            <p:cNvSpPr/>
            <p:nvPr/>
          </p:nvSpPr>
          <p:spPr>
            <a:xfrm>
              <a:off x="21241899" y="-1822448"/>
              <a:ext cx="3783584" cy="8217177"/>
            </a:xfrm>
            <a:custGeom>
              <a:avLst/>
              <a:gdLst>
                <a:gd name="connsiteX0" fmla="*/ 3209652 w 3783584"/>
                <a:gd name="connsiteY0" fmla="*/ 5202257 h 8217177"/>
                <a:gd name="connsiteX1" fmla="*/ 2988662 w 3783584"/>
                <a:gd name="connsiteY1" fmla="*/ 4658780 h 8217177"/>
                <a:gd name="connsiteX2" fmla="*/ 2761301 w 3783584"/>
                <a:gd name="connsiteY2" fmla="*/ 3525743 h 8217177"/>
                <a:gd name="connsiteX3" fmla="*/ 2755975 w 3783584"/>
                <a:gd name="connsiteY3" fmla="*/ 2371854 h 8217177"/>
                <a:gd name="connsiteX4" fmla="*/ 2816928 w 3783584"/>
                <a:gd name="connsiteY4" fmla="*/ 1787340 h 8217177"/>
                <a:gd name="connsiteX5" fmla="*/ 2896234 w 3783584"/>
                <a:gd name="connsiteY5" fmla="*/ 1169692 h 8217177"/>
                <a:gd name="connsiteX6" fmla="*/ 2599171 w 3783584"/>
                <a:gd name="connsiteY6" fmla="*/ 203944 h 8217177"/>
                <a:gd name="connsiteX7" fmla="*/ 2152912 w 3783584"/>
                <a:gd name="connsiteY7" fmla="*/ 11804 h 8217177"/>
                <a:gd name="connsiteX8" fmla="*/ 1585222 w 3783584"/>
                <a:gd name="connsiteY8" fmla="*/ 28562 h 8217177"/>
                <a:gd name="connsiteX9" fmla="*/ 1141720 w 3783584"/>
                <a:gd name="connsiteY9" fmla="*/ 286304 h 8217177"/>
                <a:gd name="connsiteX10" fmla="*/ 973790 w 3783584"/>
                <a:gd name="connsiteY10" fmla="*/ 490631 h 8217177"/>
                <a:gd name="connsiteX11" fmla="*/ 789220 w 3783584"/>
                <a:gd name="connsiteY11" fmla="*/ 696387 h 8217177"/>
                <a:gd name="connsiteX12" fmla="*/ 443090 w 3783584"/>
                <a:gd name="connsiteY12" fmla="*/ 1094378 h 8217177"/>
                <a:gd name="connsiteX13" fmla="*/ 274115 w 3783584"/>
                <a:gd name="connsiteY13" fmla="*/ 1610910 h 8217177"/>
                <a:gd name="connsiteX14" fmla="*/ 427020 w 3783584"/>
                <a:gd name="connsiteY14" fmla="*/ 2803837 h 8217177"/>
                <a:gd name="connsiteX15" fmla="*/ 555202 w 3783584"/>
                <a:gd name="connsiteY15" fmla="*/ 3417105 h 8217177"/>
                <a:gd name="connsiteX16" fmla="*/ 593238 w 3783584"/>
                <a:gd name="connsiteY16" fmla="*/ 3689986 h 8217177"/>
                <a:gd name="connsiteX17" fmla="*/ 824974 w 3783584"/>
                <a:gd name="connsiteY17" fmla="*/ 4756945 h 8217177"/>
                <a:gd name="connsiteX18" fmla="*/ 845323 w 3783584"/>
                <a:gd name="connsiteY18" fmla="*/ 4850349 h 8217177"/>
                <a:gd name="connsiteX19" fmla="*/ 845989 w 3783584"/>
                <a:gd name="connsiteY19" fmla="*/ 4853587 h 8217177"/>
                <a:gd name="connsiteX20" fmla="*/ 691276 w 3783584"/>
                <a:gd name="connsiteY20" fmla="*/ 6023852 h 8217177"/>
                <a:gd name="connsiteX21" fmla="*/ 388318 w 3783584"/>
                <a:gd name="connsiteY21" fmla="*/ 6550096 h 8217177"/>
                <a:gd name="connsiteX22" fmla="*/ 96296 w 3783584"/>
                <a:gd name="connsiteY22" fmla="*/ 7062724 h 8217177"/>
                <a:gd name="connsiteX23" fmla="*/ 12045 w 3783584"/>
                <a:gd name="connsiteY23" fmla="*/ 7576875 h 8217177"/>
                <a:gd name="connsiteX24" fmla="*/ 273639 w 3783584"/>
                <a:gd name="connsiteY24" fmla="*/ 7949730 h 8217177"/>
                <a:gd name="connsiteX25" fmla="*/ 736349 w 3783584"/>
                <a:gd name="connsiteY25" fmla="*/ 8145393 h 8217177"/>
                <a:gd name="connsiteX26" fmla="*/ 1297383 w 3783584"/>
                <a:gd name="connsiteY26" fmla="*/ 8216993 h 8217177"/>
                <a:gd name="connsiteX27" fmla="*/ 2437518 w 3783584"/>
                <a:gd name="connsiteY27" fmla="*/ 8008286 h 8217177"/>
                <a:gd name="connsiteX28" fmla="*/ 3326899 w 3783584"/>
                <a:gd name="connsiteY28" fmla="*/ 7514320 h 8217177"/>
                <a:gd name="connsiteX29" fmla="*/ 3778483 w 3783584"/>
                <a:gd name="connsiteY29" fmla="*/ 6719956 h 8217177"/>
                <a:gd name="connsiteX30" fmla="*/ 3479899 w 3783584"/>
                <a:gd name="connsiteY30" fmla="*/ 5699556 h 8217177"/>
                <a:gd name="connsiteX31" fmla="*/ 3209652 w 3783584"/>
                <a:gd name="connsiteY31" fmla="*/ 5202257 h 8217177"/>
                <a:gd name="connsiteX32" fmla="*/ 3754235 w 3783584"/>
                <a:gd name="connsiteY32" fmla="*/ 6666827 h 8217177"/>
                <a:gd name="connsiteX33" fmla="*/ 3614262 w 3783584"/>
                <a:gd name="connsiteY33" fmla="*/ 7132419 h 8217177"/>
                <a:gd name="connsiteX34" fmla="*/ 2900228 w 3783584"/>
                <a:gd name="connsiteY34" fmla="*/ 7771681 h 8217177"/>
                <a:gd name="connsiteX35" fmla="*/ 1865263 w 3783584"/>
                <a:gd name="connsiteY35" fmla="*/ 8137014 h 8217177"/>
                <a:gd name="connsiteX36" fmla="*/ 723227 w 3783584"/>
                <a:gd name="connsiteY36" fmla="*/ 8112544 h 8217177"/>
                <a:gd name="connsiteX37" fmla="*/ 28496 w 3783584"/>
                <a:gd name="connsiteY37" fmla="*/ 7467570 h 8217177"/>
                <a:gd name="connsiteX38" fmla="*/ 196045 w 3783584"/>
                <a:gd name="connsiteY38" fmla="*/ 6926188 h 8217177"/>
                <a:gd name="connsiteX39" fmla="*/ 497577 w 3783584"/>
                <a:gd name="connsiteY39" fmla="*/ 6427270 h 8217177"/>
                <a:gd name="connsiteX40" fmla="*/ 922346 w 3783584"/>
                <a:gd name="connsiteY40" fmla="*/ 5381353 h 8217177"/>
                <a:gd name="connsiteX41" fmla="*/ 873945 w 3783584"/>
                <a:gd name="connsiteY41" fmla="*/ 4845969 h 8217177"/>
                <a:gd name="connsiteX42" fmla="*/ 670166 w 3783584"/>
                <a:gd name="connsiteY42" fmla="*/ 3908119 h 8217177"/>
                <a:gd name="connsiteX43" fmla="*/ 624048 w 3783584"/>
                <a:gd name="connsiteY43" fmla="*/ 3697412 h 8217177"/>
                <a:gd name="connsiteX44" fmla="*/ 594569 w 3783584"/>
                <a:gd name="connsiteY44" fmla="*/ 3491561 h 8217177"/>
                <a:gd name="connsiteX45" fmla="*/ 349712 w 3783584"/>
                <a:gd name="connsiteY45" fmla="*/ 2309204 h 8217177"/>
                <a:gd name="connsiteX46" fmla="*/ 440143 w 3783584"/>
                <a:gd name="connsiteY46" fmla="*/ 1153125 h 8217177"/>
                <a:gd name="connsiteX47" fmla="*/ 781422 w 3783584"/>
                <a:gd name="connsiteY47" fmla="*/ 745041 h 8217177"/>
                <a:gd name="connsiteX48" fmla="*/ 960382 w 3783584"/>
                <a:gd name="connsiteY48" fmla="*/ 551568 h 8217177"/>
                <a:gd name="connsiteX49" fmla="*/ 1127171 w 3783584"/>
                <a:gd name="connsiteY49" fmla="*/ 346098 h 8217177"/>
                <a:gd name="connsiteX50" fmla="*/ 1324199 w 3783584"/>
                <a:gd name="connsiteY50" fmla="*/ 161670 h 8217177"/>
                <a:gd name="connsiteX51" fmla="*/ 1579611 w 3783584"/>
                <a:gd name="connsiteY51" fmla="*/ 58459 h 8217177"/>
                <a:gd name="connsiteX52" fmla="*/ 2138078 w 3783584"/>
                <a:gd name="connsiteY52" fmla="*/ 39416 h 8217177"/>
                <a:gd name="connsiteX53" fmla="*/ 2607539 w 3783584"/>
                <a:gd name="connsiteY53" fmla="*/ 252694 h 8217177"/>
                <a:gd name="connsiteX54" fmla="*/ 2834520 w 3783584"/>
                <a:gd name="connsiteY54" fmla="*/ 680296 h 8217177"/>
                <a:gd name="connsiteX55" fmla="*/ 2776230 w 3783584"/>
                <a:gd name="connsiteY55" fmla="*/ 1880554 h 8217177"/>
                <a:gd name="connsiteX56" fmla="*/ 2707194 w 3783584"/>
                <a:gd name="connsiteY56" fmla="*/ 3006069 h 8217177"/>
                <a:gd name="connsiteX57" fmla="*/ 3154690 w 3783584"/>
                <a:gd name="connsiteY57" fmla="*/ 5153794 h 8217177"/>
                <a:gd name="connsiteX58" fmla="*/ 3660096 w 3783584"/>
                <a:gd name="connsiteY58" fmla="*/ 6142678 h 8217177"/>
                <a:gd name="connsiteX59" fmla="*/ 3754235 w 3783584"/>
                <a:gd name="connsiteY59" fmla="*/ 6666827 h 821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783584" h="8217177">
                  <a:moveTo>
                    <a:pt x="3209652" y="5202257"/>
                  </a:moveTo>
                  <a:cubicBezTo>
                    <a:pt x="3123319" y="5026522"/>
                    <a:pt x="3049472" y="4844913"/>
                    <a:pt x="2988662" y="4658780"/>
                  </a:cubicBezTo>
                  <a:cubicBezTo>
                    <a:pt x="2868182" y="4291733"/>
                    <a:pt x="2796009" y="3909833"/>
                    <a:pt x="2761301" y="3525743"/>
                  </a:cubicBezTo>
                  <a:cubicBezTo>
                    <a:pt x="2726593" y="3141653"/>
                    <a:pt x="2728494" y="2755849"/>
                    <a:pt x="2755975" y="2371854"/>
                  </a:cubicBezTo>
                  <a:cubicBezTo>
                    <a:pt x="2770049" y="2176477"/>
                    <a:pt x="2790370" y="1981642"/>
                    <a:pt x="2816928" y="1787340"/>
                  </a:cubicBezTo>
                  <a:cubicBezTo>
                    <a:pt x="2844885" y="1581775"/>
                    <a:pt x="2882446" y="1376971"/>
                    <a:pt x="2896234" y="1169692"/>
                  </a:cubicBezTo>
                  <a:cubicBezTo>
                    <a:pt x="2919151" y="825591"/>
                    <a:pt x="2860195" y="452165"/>
                    <a:pt x="2599171" y="203944"/>
                  </a:cubicBezTo>
                  <a:cubicBezTo>
                    <a:pt x="2474983" y="85690"/>
                    <a:pt x="2322173" y="26848"/>
                    <a:pt x="2152912" y="11804"/>
                  </a:cubicBezTo>
                  <a:cubicBezTo>
                    <a:pt x="1967295" y="-4668"/>
                    <a:pt x="1768651" y="-7905"/>
                    <a:pt x="1585222" y="28562"/>
                  </a:cubicBezTo>
                  <a:cubicBezTo>
                    <a:pt x="1407308" y="63315"/>
                    <a:pt x="1262770" y="152339"/>
                    <a:pt x="1141720" y="286304"/>
                  </a:cubicBezTo>
                  <a:cubicBezTo>
                    <a:pt x="1082479" y="351620"/>
                    <a:pt x="1029323" y="422173"/>
                    <a:pt x="973790" y="490631"/>
                  </a:cubicBezTo>
                  <a:cubicBezTo>
                    <a:pt x="915690" y="562422"/>
                    <a:pt x="853216" y="630119"/>
                    <a:pt x="789220" y="696387"/>
                  </a:cubicBezTo>
                  <a:cubicBezTo>
                    <a:pt x="666933" y="822545"/>
                    <a:pt x="539132" y="946131"/>
                    <a:pt x="443090" y="1094378"/>
                  </a:cubicBezTo>
                  <a:cubicBezTo>
                    <a:pt x="342295" y="1249671"/>
                    <a:pt x="290946" y="1427625"/>
                    <a:pt x="274115" y="1610910"/>
                  </a:cubicBezTo>
                  <a:cubicBezTo>
                    <a:pt x="237029" y="2011662"/>
                    <a:pt x="336589" y="2416509"/>
                    <a:pt x="427020" y="2803837"/>
                  </a:cubicBezTo>
                  <a:cubicBezTo>
                    <a:pt x="474565" y="3007212"/>
                    <a:pt x="522111" y="3210778"/>
                    <a:pt x="555202" y="3417105"/>
                  </a:cubicBezTo>
                  <a:cubicBezTo>
                    <a:pt x="569656" y="3507938"/>
                    <a:pt x="574220" y="3600200"/>
                    <a:pt x="593238" y="3689986"/>
                  </a:cubicBezTo>
                  <a:cubicBezTo>
                    <a:pt x="670452" y="4045445"/>
                    <a:pt x="747697" y="4401105"/>
                    <a:pt x="824974" y="4756945"/>
                  </a:cubicBezTo>
                  <a:cubicBezTo>
                    <a:pt x="831820" y="4788051"/>
                    <a:pt x="838603" y="4819186"/>
                    <a:pt x="845323" y="4850349"/>
                  </a:cubicBezTo>
                  <a:cubicBezTo>
                    <a:pt x="845416" y="4851454"/>
                    <a:pt x="845640" y="4852539"/>
                    <a:pt x="845989" y="4853587"/>
                  </a:cubicBezTo>
                  <a:cubicBezTo>
                    <a:pt x="975026" y="5245103"/>
                    <a:pt x="867479" y="5665184"/>
                    <a:pt x="691276" y="6023852"/>
                  </a:cubicBezTo>
                  <a:cubicBezTo>
                    <a:pt x="601891" y="6205710"/>
                    <a:pt x="495010" y="6378141"/>
                    <a:pt x="388318" y="6550096"/>
                  </a:cubicBezTo>
                  <a:cubicBezTo>
                    <a:pt x="284955" y="6716719"/>
                    <a:pt x="175696" y="6883342"/>
                    <a:pt x="96296" y="7062724"/>
                  </a:cubicBezTo>
                  <a:cubicBezTo>
                    <a:pt x="25738" y="7222491"/>
                    <a:pt x="-23994" y="7401873"/>
                    <a:pt x="12045" y="7576875"/>
                  </a:cubicBezTo>
                  <a:cubicBezTo>
                    <a:pt x="44186" y="7733310"/>
                    <a:pt x="145172" y="7859372"/>
                    <a:pt x="273639" y="7949730"/>
                  </a:cubicBezTo>
                  <a:cubicBezTo>
                    <a:pt x="411520" y="8046752"/>
                    <a:pt x="574220" y="8104261"/>
                    <a:pt x="736349" y="8145393"/>
                  </a:cubicBezTo>
                  <a:cubicBezTo>
                    <a:pt x="919885" y="8191333"/>
                    <a:pt x="1108210" y="8215365"/>
                    <a:pt x="1297383" y="8216993"/>
                  </a:cubicBezTo>
                  <a:cubicBezTo>
                    <a:pt x="1686018" y="8221563"/>
                    <a:pt x="2073321" y="8140823"/>
                    <a:pt x="2437518" y="8008286"/>
                  </a:cubicBezTo>
                  <a:cubicBezTo>
                    <a:pt x="2756546" y="7892031"/>
                    <a:pt x="3068918" y="7738356"/>
                    <a:pt x="3326899" y="7514320"/>
                  </a:cubicBezTo>
                  <a:cubicBezTo>
                    <a:pt x="3563294" y="7309135"/>
                    <a:pt x="3746818" y="7037777"/>
                    <a:pt x="3778483" y="6719956"/>
                  </a:cubicBezTo>
                  <a:cubicBezTo>
                    <a:pt x="3814903" y="6355099"/>
                    <a:pt x="3650206" y="6010808"/>
                    <a:pt x="3479899" y="5699556"/>
                  </a:cubicBezTo>
                  <a:cubicBezTo>
                    <a:pt x="3389658" y="5533980"/>
                    <a:pt x="3293142" y="5371546"/>
                    <a:pt x="3209652" y="5202257"/>
                  </a:cubicBezTo>
                  <a:close/>
                  <a:moveTo>
                    <a:pt x="3754235" y="6666827"/>
                  </a:moveTo>
                  <a:cubicBezTo>
                    <a:pt x="3745449" y="6831003"/>
                    <a:pt x="3697447" y="6990676"/>
                    <a:pt x="3614262" y="7132419"/>
                  </a:cubicBezTo>
                  <a:cubicBezTo>
                    <a:pt x="3451752" y="7413204"/>
                    <a:pt x="3181125" y="7618864"/>
                    <a:pt x="2900228" y="7771681"/>
                  </a:cubicBezTo>
                  <a:cubicBezTo>
                    <a:pt x="2576236" y="7946426"/>
                    <a:pt x="2227073" y="8069680"/>
                    <a:pt x="1865263" y="8137014"/>
                  </a:cubicBezTo>
                  <a:cubicBezTo>
                    <a:pt x="1488420" y="8207757"/>
                    <a:pt x="1095506" y="8210899"/>
                    <a:pt x="723227" y="8112544"/>
                  </a:cubicBezTo>
                  <a:cubicBezTo>
                    <a:pt x="404484" y="8028376"/>
                    <a:pt x="35723" y="7846614"/>
                    <a:pt x="28496" y="7467570"/>
                  </a:cubicBezTo>
                  <a:cubicBezTo>
                    <a:pt x="24883" y="7275906"/>
                    <a:pt x="105709" y="7091002"/>
                    <a:pt x="196045" y="6926188"/>
                  </a:cubicBezTo>
                  <a:cubicBezTo>
                    <a:pt x="289424" y="6755851"/>
                    <a:pt x="396401" y="6592941"/>
                    <a:pt x="497577" y="6427270"/>
                  </a:cubicBezTo>
                  <a:cubicBezTo>
                    <a:pt x="694795" y="6104307"/>
                    <a:pt x="877083" y="5762873"/>
                    <a:pt x="922346" y="5381353"/>
                  </a:cubicBezTo>
                  <a:cubicBezTo>
                    <a:pt x="943551" y="5201400"/>
                    <a:pt x="930714" y="5018496"/>
                    <a:pt x="873945" y="4845969"/>
                  </a:cubicBezTo>
                  <a:lnTo>
                    <a:pt x="670166" y="3908119"/>
                  </a:lnTo>
                  <a:cubicBezTo>
                    <a:pt x="654445" y="3837852"/>
                    <a:pt x="639072" y="3767613"/>
                    <a:pt x="624048" y="3697412"/>
                  </a:cubicBezTo>
                  <a:cubicBezTo>
                    <a:pt x="609213" y="3629240"/>
                    <a:pt x="604174" y="3560782"/>
                    <a:pt x="594569" y="3491561"/>
                  </a:cubicBezTo>
                  <a:cubicBezTo>
                    <a:pt x="539702" y="3092142"/>
                    <a:pt x="420554" y="2705576"/>
                    <a:pt x="349712" y="2309204"/>
                  </a:cubicBezTo>
                  <a:cubicBezTo>
                    <a:pt x="282388" y="1932255"/>
                    <a:pt x="238931" y="1498654"/>
                    <a:pt x="440143" y="1153125"/>
                  </a:cubicBezTo>
                  <a:cubicBezTo>
                    <a:pt x="530003" y="998784"/>
                    <a:pt x="657615" y="871865"/>
                    <a:pt x="781422" y="745041"/>
                  </a:cubicBezTo>
                  <a:cubicBezTo>
                    <a:pt x="842756" y="682105"/>
                    <a:pt x="903804" y="618884"/>
                    <a:pt x="960382" y="551568"/>
                  </a:cubicBezTo>
                  <a:cubicBezTo>
                    <a:pt x="1016961" y="484252"/>
                    <a:pt x="1069927" y="413223"/>
                    <a:pt x="1127171" y="346098"/>
                  </a:cubicBezTo>
                  <a:cubicBezTo>
                    <a:pt x="1185557" y="277544"/>
                    <a:pt x="1248982" y="211847"/>
                    <a:pt x="1324199" y="161670"/>
                  </a:cubicBezTo>
                  <a:cubicBezTo>
                    <a:pt x="1402021" y="111346"/>
                    <a:pt x="1488705" y="76319"/>
                    <a:pt x="1579611" y="58459"/>
                  </a:cubicBezTo>
                  <a:cubicBezTo>
                    <a:pt x="1759713" y="20373"/>
                    <a:pt x="1955314" y="24944"/>
                    <a:pt x="2138078" y="39416"/>
                  </a:cubicBezTo>
                  <a:cubicBezTo>
                    <a:pt x="2320842" y="53888"/>
                    <a:pt x="2480404" y="118919"/>
                    <a:pt x="2607539" y="252694"/>
                  </a:cubicBezTo>
                  <a:cubicBezTo>
                    <a:pt x="2719556" y="371329"/>
                    <a:pt x="2794582" y="522813"/>
                    <a:pt x="2834520" y="680296"/>
                  </a:cubicBezTo>
                  <a:cubicBezTo>
                    <a:pt x="2934175" y="1073051"/>
                    <a:pt x="2825487" y="1488371"/>
                    <a:pt x="2776230" y="1880554"/>
                  </a:cubicBezTo>
                  <a:cubicBezTo>
                    <a:pt x="2727810" y="2253733"/>
                    <a:pt x="2704741" y="2629768"/>
                    <a:pt x="2707194" y="3006069"/>
                  </a:cubicBezTo>
                  <a:cubicBezTo>
                    <a:pt x="2714801" y="3741877"/>
                    <a:pt x="2839275" y="4484540"/>
                    <a:pt x="3154690" y="5153794"/>
                  </a:cubicBezTo>
                  <a:cubicBezTo>
                    <a:pt x="3312540" y="5488564"/>
                    <a:pt x="3529917" y="5794864"/>
                    <a:pt x="3660096" y="6142678"/>
                  </a:cubicBezTo>
                  <a:cubicBezTo>
                    <a:pt x="3722760" y="6309968"/>
                    <a:pt x="3762984" y="6487255"/>
                    <a:pt x="3754235" y="6666827"/>
                  </a:cubicBezTo>
                  <a:close/>
                </a:path>
              </a:pathLst>
            </a:custGeom>
            <a:solidFill>
              <a:schemeClr val="accent1"/>
            </a:solidFill>
            <a:ln w="9501" cap="flat">
              <a:noFill/>
              <a:prstDash val="solid"/>
              <a:miter/>
            </a:ln>
          </p:spPr>
          <p:txBody>
            <a:bodyPr rtlCol="0" anchor="ctr"/>
            <a:lstStyle/>
            <a:p>
              <a:endParaRPr lang="en-US" sz="900">
                <a:latin typeface="Didact Gothic" panose="00000500000000000000" pitchFamily="2" charset="0"/>
              </a:endParaRPr>
            </a:p>
          </p:txBody>
        </p:sp>
      </p:grpSp>
      <p:sp>
        <p:nvSpPr>
          <p:cNvPr id="10" name="TextBox 9">
            <a:extLst>
              <a:ext uri="{FF2B5EF4-FFF2-40B4-BE49-F238E27FC236}">
                <a16:creationId xmlns:a16="http://schemas.microsoft.com/office/drawing/2014/main" id="{FCF614CB-C4D9-9817-EDD0-DD61CFC4D8E6}"/>
              </a:ext>
            </a:extLst>
          </p:cNvPr>
          <p:cNvSpPr txBox="1"/>
          <p:nvPr/>
        </p:nvSpPr>
        <p:spPr>
          <a:xfrm>
            <a:off x="6402387" y="3447562"/>
            <a:ext cx="5306121" cy="3293209"/>
          </a:xfrm>
          <a:prstGeom prst="rect">
            <a:avLst/>
          </a:prstGeom>
          <a:noFill/>
        </p:spPr>
        <p:txBody>
          <a:bodyPr wrap="square">
            <a:spAutoFit/>
          </a:bodyPr>
          <a:lstStyle/>
          <a:p>
            <a:pPr algn="just"/>
            <a:r>
              <a:rPr lang="en-ZA" sz="1600" dirty="0">
                <a:solidFill>
                  <a:schemeClr val="accent5">
                    <a:lumMod val="50000"/>
                  </a:schemeClr>
                </a:solidFill>
                <a:latin typeface="Century Gothic" panose="020B0502020202020204" pitchFamily="34" charset="0"/>
                <a:ea typeface="Calibri" panose="020F0502020204030204" pitchFamily="34" charset="0"/>
                <a:cs typeface="Courier New" panose="02070309020205020404" pitchFamily="49" charset="0"/>
              </a:rPr>
              <a:t>Criminal activity that is carried out against a natural person or an organisation or a government endangering or threatening its integrity or security using digital technology i.e., the perpetrator(s) of the crime use a computer for all or part of the transaction. Cybercrime is usually committed via the internet or computer networks. </a:t>
            </a:r>
            <a:r>
              <a:rPr lang="en-ZA" dirty="0">
                <a:solidFill>
                  <a:schemeClr val="accent6">
                    <a:lumMod val="60000"/>
                    <a:lumOff val="40000"/>
                  </a:schemeClr>
                </a:solidFill>
              </a:rPr>
              <a:t>(See Section 19(2) of the Computer Misuse Act, Act 2 of 2011)</a:t>
            </a:r>
          </a:p>
          <a:p>
            <a:pPr algn="just"/>
            <a:endParaRPr lang="en-ZA" sz="1600" dirty="0">
              <a:solidFill>
                <a:schemeClr val="accent5">
                  <a:lumMod val="50000"/>
                </a:schemeClr>
              </a:solidFill>
              <a:latin typeface="Century Gothic" panose="020B0502020202020204" pitchFamily="34" charset="0"/>
              <a:ea typeface="Calibri" panose="020F0502020204030204" pitchFamily="34" charset="0"/>
              <a:cs typeface="Courier New" panose="02070309020205020404" pitchFamily="49" charset="0"/>
            </a:endParaRPr>
          </a:p>
          <a:p>
            <a:pPr algn="just"/>
            <a:r>
              <a:rPr lang="en-ZA" sz="1200" b="1" u="sng" dirty="0">
                <a:solidFill>
                  <a:schemeClr val="tx2"/>
                </a:solidFill>
                <a:latin typeface="Century Gothic" panose="020B0502020202020204" pitchFamily="34" charset="0"/>
                <a:ea typeface="Calibri" panose="020F0502020204030204" pitchFamily="34" charset="0"/>
                <a:cs typeface="Courier New" panose="02070309020205020404" pitchFamily="49" charset="0"/>
              </a:rPr>
              <a:t>Note: </a:t>
            </a:r>
          </a:p>
          <a:p>
            <a:pPr algn="just"/>
            <a:endParaRPr lang="en-ZA" sz="1200" b="1" u="sng" dirty="0">
              <a:solidFill>
                <a:schemeClr val="tx2"/>
              </a:solidFill>
              <a:latin typeface="Century Gothic" panose="020B0502020202020204" pitchFamily="34" charset="0"/>
              <a:ea typeface="Calibri" panose="020F0502020204030204" pitchFamily="34" charset="0"/>
              <a:cs typeface="Courier New" panose="02070309020205020404" pitchFamily="49" charset="0"/>
            </a:endParaRPr>
          </a:p>
          <a:p>
            <a:pPr algn="just"/>
            <a:r>
              <a:rPr lang="en-ZA" sz="1200" dirty="0">
                <a:solidFill>
                  <a:srgbClr val="C00000"/>
                </a:solidFill>
                <a:latin typeface="Century Gothic" panose="020B0502020202020204" pitchFamily="34" charset="0"/>
                <a:ea typeface="Calibri" panose="020F0502020204030204" pitchFamily="34" charset="0"/>
                <a:cs typeface="Courier New" panose="02070309020205020404" pitchFamily="49" charset="0"/>
              </a:rPr>
              <a:t>Among many other laws, the Computer Misuse Act, 2011 (as amended) provides for several cyber offences under Part IV of the Act. The Act will be discussed later on in the presentation.</a:t>
            </a:r>
          </a:p>
        </p:txBody>
      </p:sp>
      <p:sp>
        <p:nvSpPr>
          <p:cNvPr id="16" name="TextBox 15">
            <a:extLst>
              <a:ext uri="{FF2B5EF4-FFF2-40B4-BE49-F238E27FC236}">
                <a16:creationId xmlns:a16="http://schemas.microsoft.com/office/drawing/2014/main" id="{896B1528-0C00-7F4D-A160-C753398043B0}"/>
              </a:ext>
            </a:extLst>
          </p:cNvPr>
          <p:cNvSpPr txBox="1"/>
          <p:nvPr/>
        </p:nvSpPr>
        <p:spPr>
          <a:xfrm>
            <a:off x="6402387" y="1672711"/>
            <a:ext cx="4096300" cy="1446550"/>
          </a:xfrm>
          <a:prstGeom prst="rect">
            <a:avLst/>
          </a:prstGeom>
          <a:noFill/>
        </p:spPr>
        <p:txBody>
          <a:bodyPr wrap="square" rtlCol="0" anchor="b">
            <a:spAutoFit/>
          </a:bodyPr>
          <a:lstStyle/>
          <a:p>
            <a:r>
              <a:rPr lang="en-US" sz="4400" dirty="0">
                <a:latin typeface="Ovo" panose="02020502070400060406" pitchFamily="18" charset="0"/>
                <a:ea typeface="Arimo" panose="020B0604020202020204" pitchFamily="34" charset="0"/>
                <a:cs typeface="Arimo" panose="020B0604020202020204" pitchFamily="34" charset="0"/>
              </a:rPr>
              <a:t>WHAT IS CYBERCRIME?</a:t>
            </a:r>
          </a:p>
        </p:txBody>
      </p:sp>
      <p:sp>
        <p:nvSpPr>
          <p:cNvPr id="3" name="Elipse 19">
            <a:extLst>
              <a:ext uri="{FF2B5EF4-FFF2-40B4-BE49-F238E27FC236}">
                <a16:creationId xmlns:a16="http://schemas.microsoft.com/office/drawing/2014/main" id="{08926748-9B3C-B7F3-7195-D0A46DE3729A}"/>
              </a:ext>
            </a:extLst>
          </p:cNvPr>
          <p:cNvSpPr/>
          <p:nvPr/>
        </p:nvSpPr>
        <p:spPr>
          <a:xfrm>
            <a:off x="9119252" y="-1826636"/>
            <a:ext cx="6145496" cy="6145496"/>
          </a:xfrm>
          <a:prstGeom prst="ellipse">
            <a:avLst/>
          </a:prstGeom>
          <a:gradFill flip="none" rotWithShape="1">
            <a:gsLst>
              <a:gs pos="0">
                <a:srgbClr val="FBDA1F"/>
              </a:gs>
              <a:gs pos="73000">
                <a:srgbClr val="FFFFFF">
                  <a:alpha val="0"/>
                </a:srgbClr>
              </a:gs>
            </a:gsLst>
            <a:path path="circle">
              <a:fillToRect l="50000" t="50000" r="50000" b="50000"/>
            </a:path>
            <a:tileRect/>
          </a:gradFill>
          <a:ln w="12700" cap="flat" cmpd="sng" algn="ctr">
            <a:noFill/>
            <a:prstDash val="solid"/>
            <a:miter lim="800000"/>
          </a:ln>
          <a:effectLst/>
        </p:spPr>
        <p:txBody>
          <a:bodyPr rtlCol="0" anchor="ctr"/>
          <a:lstStyle/>
          <a:p>
            <a:pPr marL="0" marR="0" lvl="0" indent="0" algn="ctr" defTabSz="914217" eaLnBrk="1" fontAlgn="auto" latinLnBrk="0" hangingPunct="1">
              <a:lnSpc>
                <a:spcPct val="100000"/>
              </a:lnSpc>
              <a:spcBef>
                <a:spcPts val="0"/>
              </a:spcBef>
              <a:spcAft>
                <a:spcPts val="0"/>
              </a:spcAft>
              <a:buClrTx/>
              <a:buSzTx/>
              <a:buFontTx/>
              <a:buNone/>
              <a:tabLst/>
              <a:defRPr/>
            </a:pPr>
            <a:endParaRPr kumimoji="0" lang="es-SV" sz="1800" b="0" i="0" u="none" strike="noStrike" kern="0" cap="none" spc="0" normalizeH="0" baseline="0" noProof="0" dirty="0">
              <a:ln>
                <a:noFill/>
              </a:ln>
              <a:solidFill>
                <a:srgbClr val="FFFFFF"/>
              </a:solidFill>
              <a:effectLst/>
              <a:uLnTx/>
              <a:uFillTx/>
              <a:latin typeface="Lexend Deca ExtraLight" pitchFamily="2" charset="0"/>
              <a:ea typeface="+mn-ea"/>
              <a:cs typeface="+mn-cs"/>
            </a:endParaRPr>
          </a:p>
        </p:txBody>
      </p:sp>
      <p:grpSp>
        <p:nvGrpSpPr>
          <p:cNvPr id="9" name="Group 8">
            <a:extLst>
              <a:ext uri="{FF2B5EF4-FFF2-40B4-BE49-F238E27FC236}">
                <a16:creationId xmlns:a16="http://schemas.microsoft.com/office/drawing/2014/main" id="{278D8410-BF13-874C-2851-5ED19C80F5BB}"/>
              </a:ext>
            </a:extLst>
          </p:cNvPr>
          <p:cNvGrpSpPr/>
          <p:nvPr/>
        </p:nvGrpSpPr>
        <p:grpSpPr>
          <a:xfrm>
            <a:off x="234286" y="5982877"/>
            <a:ext cx="1052558" cy="2142309"/>
            <a:chOff x="9841866" y="2449286"/>
            <a:chExt cx="1052558" cy="2142309"/>
          </a:xfrm>
        </p:grpSpPr>
        <p:sp>
          <p:nvSpPr>
            <p:cNvPr id="18" name="Rectángulo redondeado 11">
              <a:extLst>
                <a:ext uri="{FF2B5EF4-FFF2-40B4-BE49-F238E27FC236}">
                  <a16:creationId xmlns:a16="http://schemas.microsoft.com/office/drawing/2014/main" id="{91C2B5DE-BBA0-13B9-27C8-6B61FF861717}"/>
                </a:ext>
              </a:extLst>
            </p:cNvPr>
            <p:cNvSpPr/>
            <p:nvPr/>
          </p:nvSpPr>
          <p:spPr>
            <a:xfrm>
              <a:off x="9841866" y="2449286"/>
              <a:ext cx="493622" cy="2142309"/>
            </a:xfrm>
            <a:prstGeom prst="roundRect">
              <a:avLst>
                <a:gd name="adj" fmla="val 50000"/>
              </a:avLst>
            </a:prstGeom>
            <a:solidFill>
              <a:srgbClr val="FBDA1F"/>
            </a:solidFill>
            <a:ln w="12700" cap="flat" cmpd="sng" algn="ctr">
              <a:noFill/>
              <a:prstDash val="solid"/>
              <a:miter lim="800000"/>
            </a:ln>
            <a:effectLst/>
          </p:spPr>
          <p:txBody>
            <a:bodyPr rtlCol="0" anchor="ctr"/>
            <a:lstStyle/>
            <a:p>
              <a:pPr marL="0" marR="0" lvl="0" indent="0" algn="ctr" defTabSz="914217" eaLnBrk="1" fontAlgn="auto" latinLnBrk="0" hangingPunct="1">
                <a:lnSpc>
                  <a:spcPct val="100000"/>
                </a:lnSpc>
                <a:spcBef>
                  <a:spcPts val="0"/>
                </a:spcBef>
                <a:spcAft>
                  <a:spcPts val="0"/>
                </a:spcAft>
                <a:buClrTx/>
                <a:buSzTx/>
                <a:buFontTx/>
                <a:buNone/>
                <a:tabLst/>
                <a:defRPr/>
              </a:pPr>
              <a:endParaRPr kumimoji="0" lang="es-SV" sz="1800" b="0" i="0" u="none" strike="noStrike" kern="0" cap="none" spc="0" normalizeH="0" baseline="0" noProof="0" dirty="0">
                <a:ln>
                  <a:noFill/>
                </a:ln>
                <a:solidFill>
                  <a:srgbClr val="FFFFFF"/>
                </a:solidFill>
                <a:effectLst/>
                <a:uLnTx/>
                <a:uFillTx/>
                <a:latin typeface="Lexend Deca ExtraLight" pitchFamily="2" charset="0"/>
                <a:ea typeface="+mn-ea"/>
                <a:cs typeface="+mn-cs"/>
              </a:endParaRPr>
            </a:p>
          </p:txBody>
        </p:sp>
        <p:sp>
          <p:nvSpPr>
            <p:cNvPr id="19" name="Rectángulo redondeado 12">
              <a:extLst>
                <a:ext uri="{FF2B5EF4-FFF2-40B4-BE49-F238E27FC236}">
                  <a16:creationId xmlns:a16="http://schemas.microsoft.com/office/drawing/2014/main" id="{7944EEED-2E3F-0D03-29A9-2DC440C50969}"/>
                </a:ext>
              </a:extLst>
            </p:cNvPr>
            <p:cNvSpPr/>
            <p:nvPr/>
          </p:nvSpPr>
          <p:spPr>
            <a:xfrm>
              <a:off x="10400802" y="2449286"/>
              <a:ext cx="493622" cy="2142309"/>
            </a:xfrm>
            <a:prstGeom prst="roundRect">
              <a:avLst>
                <a:gd name="adj" fmla="val 50000"/>
              </a:avLst>
            </a:prstGeom>
            <a:solidFill>
              <a:srgbClr val="262626"/>
            </a:solidFill>
            <a:ln w="12700" cap="flat" cmpd="sng" algn="ctr">
              <a:noFill/>
              <a:prstDash val="solid"/>
              <a:miter lim="800000"/>
            </a:ln>
            <a:effectLst/>
          </p:spPr>
          <p:txBody>
            <a:bodyPr rtlCol="0" anchor="ctr"/>
            <a:lstStyle/>
            <a:p>
              <a:pPr marL="0" marR="0" lvl="0" indent="0" algn="ctr" defTabSz="914217" eaLnBrk="1" fontAlgn="auto" latinLnBrk="0" hangingPunct="1">
                <a:lnSpc>
                  <a:spcPct val="100000"/>
                </a:lnSpc>
                <a:spcBef>
                  <a:spcPts val="0"/>
                </a:spcBef>
                <a:spcAft>
                  <a:spcPts val="0"/>
                </a:spcAft>
                <a:buClrTx/>
                <a:buSzTx/>
                <a:buFontTx/>
                <a:buNone/>
                <a:tabLst/>
                <a:defRPr/>
              </a:pPr>
              <a:endParaRPr kumimoji="0" lang="es-SV" sz="1800" b="0" i="0" u="none" strike="noStrike" kern="0" cap="none" spc="0" normalizeH="0" baseline="0" noProof="0" dirty="0">
                <a:ln>
                  <a:noFill/>
                </a:ln>
                <a:solidFill>
                  <a:srgbClr val="FFFFFF"/>
                </a:solidFill>
                <a:effectLst/>
                <a:uLnTx/>
                <a:uFillTx/>
                <a:latin typeface="Lexend Deca ExtraLight" pitchFamily="2" charset="0"/>
                <a:ea typeface="+mn-ea"/>
                <a:cs typeface="+mn-cs"/>
              </a:endParaRPr>
            </a:p>
          </p:txBody>
        </p:sp>
      </p:grpSp>
      <p:pic>
        <p:nvPicPr>
          <p:cNvPr id="2" name="Picture 1" descr="A black background with blue text&#10;&#10;Description automatically generated">
            <a:extLst>
              <a:ext uri="{FF2B5EF4-FFF2-40B4-BE49-F238E27FC236}">
                <a16:creationId xmlns:a16="http://schemas.microsoft.com/office/drawing/2014/main" id="{FB8B5F41-1BF8-203D-9CCA-6F10D86C54E5}"/>
              </a:ext>
            </a:extLst>
          </p:cNvPr>
          <p:cNvPicPr>
            <a:picLocks noChangeAspect="1"/>
          </p:cNvPicPr>
          <p:nvPr/>
        </p:nvPicPr>
        <p:blipFill>
          <a:blip r:embed="rId3"/>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248324023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Freeform 2">
            <a:extLst>
              <a:ext uri="{FF2B5EF4-FFF2-40B4-BE49-F238E27FC236}">
                <a16:creationId xmlns:a16="http://schemas.microsoft.com/office/drawing/2014/main" id="{F3264A92-8C28-6A45-9D31-90C82160F999}"/>
              </a:ext>
            </a:extLst>
          </p:cNvPr>
          <p:cNvSpPr>
            <a:spLocks noChangeArrowheads="1"/>
          </p:cNvSpPr>
          <p:nvPr/>
        </p:nvSpPr>
        <p:spPr bwMode="auto">
          <a:xfrm>
            <a:off x="10564594" y="2786316"/>
            <a:ext cx="617967" cy="480643"/>
          </a:xfrm>
          <a:custGeom>
            <a:avLst/>
            <a:gdLst>
              <a:gd name="T0" fmla="*/ 989 w 990"/>
              <a:gd name="T1" fmla="*/ 0 h 773"/>
              <a:gd name="T2" fmla="*/ 241 w 990"/>
              <a:gd name="T3" fmla="*/ 0 h 773"/>
              <a:gd name="T4" fmla="*/ 241 w 990"/>
              <a:gd name="T5" fmla="*/ 579 h 773"/>
              <a:gd name="T6" fmla="*/ 226 w 990"/>
              <a:gd name="T7" fmla="*/ 579 h 773"/>
              <a:gd name="T8" fmla="*/ 226 w 990"/>
              <a:gd name="T9" fmla="*/ 568 h 773"/>
              <a:gd name="T10" fmla="*/ 0 w 990"/>
              <a:gd name="T11" fmla="*/ 568 h 773"/>
              <a:gd name="T12" fmla="*/ 0 w 990"/>
              <a:gd name="T13" fmla="*/ 772 h 773"/>
              <a:gd name="T14" fmla="*/ 96 w 990"/>
              <a:gd name="T15" fmla="*/ 772 h 773"/>
              <a:gd name="T16" fmla="*/ 193 w 990"/>
              <a:gd name="T17" fmla="*/ 772 h 773"/>
              <a:gd name="T18" fmla="*/ 226 w 990"/>
              <a:gd name="T19" fmla="*/ 772 h 773"/>
              <a:gd name="T20" fmla="*/ 989 w 990"/>
              <a:gd name="T21" fmla="*/ 772 h 773"/>
              <a:gd name="T22" fmla="*/ 724 w 990"/>
              <a:gd name="T23" fmla="*/ 386 h 773"/>
              <a:gd name="T24" fmla="*/ 989 w 990"/>
              <a:gd name="T25"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0" h="773">
                <a:moveTo>
                  <a:pt x="989" y="0"/>
                </a:moveTo>
                <a:lnTo>
                  <a:pt x="241" y="0"/>
                </a:lnTo>
                <a:lnTo>
                  <a:pt x="241" y="579"/>
                </a:lnTo>
                <a:lnTo>
                  <a:pt x="226" y="579"/>
                </a:lnTo>
                <a:lnTo>
                  <a:pt x="226" y="568"/>
                </a:lnTo>
                <a:lnTo>
                  <a:pt x="0" y="568"/>
                </a:lnTo>
                <a:lnTo>
                  <a:pt x="0" y="772"/>
                </a:lnTo>
                <a:lnTo>
                  <a:pt x="96" y="772"/>
                </a:lnTo>
                <a:lnTo>
                  <a:pt x="193" y="772"/>
                </a:lnTo>
                <a:lnTo>
                  <a:pt x="226" y="772"/>
                </a:lnTo>
                <a:lnTo>
                  <a:pt x="989" y="772"/>
                </a:lnTo>
                <a:lnTo>
                  <a:pt x="724" y="386"/>
                </a:lnTo>
                <a:lnTo>
                  <a:pt x="989" y="0"/>
                </a:lnTo>
              </a:path>
            </a:pathLst>
          </a:custGeom>
          <a:solidFill>
            <a:schemeClr val="accent4"/>
          </a:solidFill>
          <a:ln>
            <a:noFill/>
          </a:ln>
          <a:effectLst/>
        </p:spPr>
        <p:txBody>
          <a:bodyPr wrap="none" anchor="ctr"/>
          <a:lstStyle/>
          <a:p>
            <a:pPr defTabSz="914217"/>
            <a:endParaRPr lang="en-US" dirty="0">
              <a:solidFill>
                <a:srgbClr val="747993"/>
              </a:solidFill>
              <a:latin typeface="DM Sans" pitchFamily="2" charset="77"/>
            </a:endParaRPr>
          </a:p>
        </p:txBody>
      </p:sp>
      <p:sp>
        <p:nvSpPr>
          <p:cNvPr id="23" name="Freeform 3">
            <a:extLst>
              <a:ext uri="{FF2B5EF4-FFF2-40B4-BE49-F238E27FC236}">
                <a16:creationId xmlns:a16="http://schemas.microsoft.com/office/drawing/2014/main" id="{841AD224-FED5-864B-BC3E-38220F17B199}"/>
              </a:ext>
            </a:extLst>
          </p:cNvPr>
          <p:cNvSpPr>
            <a:spLocks noChangeArrowheads="1"/>
          </p:cNvSpPr>
          <p:nvPr/>
        </p:nvSpPr>
        <p:spPr bwMode="auto">
          <a:xfrm>
            <a:off x="10353111" y="2648988"/>
            <a:ext cx="30213" cy="900860"/>
          </a:xfrm>
          <a:custGeom>
            <a:avLst/>
            <a:gdLst>
              <a:gd name="T0" fmla="*/ 24 w 49"/>
              <a:gd name="T1" fmla="*/ 0 h 1448"/>
              <a:gd name="T2" fmla="*/ 24 w 49"/>
              <a:gd name="T3" fmla="*/ 0 h 1448"/>
              <a:gd name="T4" fmla="*/ 0 w 49"/>
              <a:gd name="T5" fmla="*/ 24 h 1448"/>
              <a:gd name="T6" fmla="*/ 0 w 49"/>
              <a:gd name="T7" fmla="*/ 97 h 1448"/>
              <a:gd name="T8" fmla="*/ 0 w 49"/>
              <a:gd name="T9" fmla="*/ 1422 h 1448"/>
              <a:gd name="T10" fmla="*/ 0 w 49"/>
              <a:gd name="T11" fmla="*/ 1422 h 1448"/>
              <a:gd name="T12" fmla="*/ 24 w 49"/>
              <a:gd name="T13" fmla="*/ 1447 h 1448"/>
              <a:gd name="T14" fmla="*/ 24 w 49"/>
              <a:gd name="T15" fmla="*/ 1447 h 1448"/>
              <a:gd name="T16" fmla="*/ 48 w 49"/>
              <a:gd name="T17" fmla="*/ 1422 h 1448"/>
              <a:gd name="T18" fmla="*/ 48 w 49"/>
              <a:gd name="T19" fmla="*/ 97 h 1448"/>
              <a:gd name="T20" fmla="*/ 48 w 49"/>
              <a:gd name="T21" fmla="*/ 24 h 1448"/>
              <a:gd name="T22" fmla="*/ 48 w 49"/>
              <a:gd name="T23" fmla="*/ 24 h 1448"/>
              <a:gd name="T24" fmla="*/ 24 w 49"/>
              <a:gd name="T25" fmla="*/ 0 h 1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448">
                <a:moveTo>
                  <a:pt x="24" y="0"/>
                </a:moveTo>
                <a:lnTo>
                  <a:pt x="24" y="0"/>
                </a:lnTo>
                <a:cubicBezTo>
                  <a:pt x="11" y="0"/>
                  <a:pt x="0" y="11"/>
                  <a:pt x="0" y="24"/>
                </a:cubicBezTo>
                <a:lnTo>
                  <a:pt x="0" y="97"/>
                </a:lnTo>
                <a:lnTo>
                  <a:pt x="0" y="1422"/>
                </a:lnTo>
                <a:lnTo>
                  <a:pt x="0" y="1422"/>
                </a:lnTo>
                <a:cubicBezTo>
                  <a:pt x="0" y="1436"/>
                  <a:pt x="11" y="1447"/>
                  <a:pt x="24" y="1447"/>
                </a:cubicBezTo>
                <a:lnTo>
                  <a:pt x="24" y="1447"/>
                </a:lnTo>
                <a:cubicBezTo>
                  <a:pt x="37" y="1447"/>
                  <a:pt x="48" y="1436"/>
                  <a:pt x="48" y="1422"/>
                </a:cubicBezTo>
                <a:lnTo>
                  <a:pt x="48" y="97"/>
                </a:lnTo>
                <a:lnTo>
                  <a:pt x="48" y="24"/>
                </a:lnTo>
                <a:lnTo>
                  <a:pt x="48" y="24"/>
                </a:lnTo>
                <a:cubicBezTo>
                  <a:pt x="48" y="11"/>
                  <a:pt x="37" y="0"/>
                  <a:pt x="24" y="0"/>
                </a:cubicBezTo>
              </a:path>
            </a:pathLst>
          </a:custGeom>
          <a:solidFill>
            <a:schemeClr val="accent5"/>
          </a:solidFill>
          <a:ln>
            <a:noFill/>
          </a:ln>
          <a:effectLst/>
        </p:spPr>
        <p:txBody>
          <a:bodyPr wrap="none" anchor="ctr"/>
          <a:lstStyle/>
          <a:p>
            <a:pPr defTabSz="914217"/>
            <a:endParaRPr lang="en-US" dirty="0">
              <a:solidFill>
                <a:srgbClr val="747993"/>
              </a:solidFill>
              <a:latin typeface="DM Sans" pitchFamily="2" charset="77"/>
            </a:endParaRPr>
          </a:p>
        </p:txBody>
      </p:sp>
      <p:sp>
        <p:nvSpPr>
          <p:cNvPr id="24" name="Freeform 4">
            <a:extLst>
              <a:ext uri="{FF2B5EF4-FFF2-40B4-BE49-F238E27FC236}">
                <a16:creationId xmlns:a16="http://schemas.microsoft.com/office/drawing/2014/main" id="{9AD0ACF9-D8F3-5048-9A6A-7F7B343EB443}"/>
              </a:ext>
            </a:extLst>
          </p:cNvPr>
          <p:cNvSpPr>
            <a:spLocks noChangeArrowheads="1"/>
          </p:cNvSpPr>
          <p:nvPr/>
        </p:nvSpPr>
        <p:spPr bwMode="auto">
          <a:xfrm>
            <a:off x="10383323" y="2709413"/>
            <a:ext cx="332329" cy="436698"/>
          </a:xfrm>
          <a:custGeom>
            <a:avLst/>
            <a:gdLst>
              <a:gd name="T0" fmla="*/ 0 w 532"/>
              <a:gd name="T1" fmla="*/ 0 h 700"/>
              <a:gd name="T2" fmla="*/ 531 w 532"/>
              <a:gd name="T3" fmla="*/ 0 h 700"/>
              <a:gd name="T4" fmla="*/ 531 w 532"/>
              <a:gd name="T5" fmla="*/ 699 h 700"/>
              <a:gd name="T6" fmla="*/ 0 w 532"/>
              <a:gd name="T7" fmla="*/ 699 h 700"/>
              <a:gd name="T8" fmla="*/ 0 w 532"/>
              <a:gd name="T9" fmla="*/ 0 h 700"/>
            </a:gdLst>
            <a:ahLst/>
            <a:cxnLst>
              <a:cxn ang="0">
                <a:pos x="T0" y="T1"/>
              </a:cxn>
              <a:cxn ang="0">
                <a:pos x="T2" y="T3"/>
              </a:cxn>
              <a:cxn ang="0">
                <a:pos x="T4" y="T5"/>
              </a:cxn>
              <a:cxn ang="0">
                <a:pos x="T6" y="T7"/>
              </a:cxn>
              <a:cxn ang="0">
                <a:pos x="T8" y="T9"/>
              </a:cxn>
            </a:cxnLst>
            <a:rect l="0" t="0" r="r" b="b"/>
            <a:pathLst>
              <a:path w="532" h="700">
                <a:moveTo>
                  <a:pt x="0" y="0"/>
                </a:moveTo>
                <a:lnTo>
                  <a:pt x="531" y="0"/>
                </a:lnTo>
                <a:lnTo>
                  <a:pt x="531" y="699"/>
                </a:lnTo>
                <a:lnTo>
                  <a:pt x="0" y="699"/>
                </a:lnTo>
                <a:lnTo>
                  <a:pt x="0" y="0"/>
                </a:lnTo>
              </a:path>
            </a:pathLst>
          </a:custGeom>
          <a:solidFill>
            <a:schemeClr val="accent4">
              <a:lumMod val="60000"/>
              <a:lumOff val="40000"/>
            </a:schemeClr>
          </a:solidFill>
          <a:ln>
            <a:noFill/>
          </a:ln>
          <a:effectLst/>
        </p:spPr>
        <p:txBody>
          <a:bodyPr wrap="none" anchor="ctr"/>
          <a:lstStyle/>
          <a:p>
            <a:pPr defTabSz="914217"/>
            <a:endParaRPr lang="en-US" dirty="0">
              <a:solidFill>
                <a:srgbClr val="747993"/>
              </a:solidFill>
              <a:latin typeface="DM Sans" pitchFamily="2" charset="77"/>
            </a:endParaRPr>
          </a:p>
        </p:txBody>
      </p:sp>
      <p:sp>
        <p:nvSpPr>
          <p:cNvPr id="25" name="Freeform 5">
            <a:extLst>
              <a:ext uri="{FF2B5EF4-FFF2-40B4-BE49-F238E27FC236}">
                <a16:creationId xmlns:a16="http://schemas.microsoft.com/office/drawing/2014/main" id="{4914B6A7-1614-1E40-8D85-57963D2776D3}"/>
              </a:ext>
            </a:extLst>
          </p:cNvPr>
          <p:cNvSpPr>
            <a:spLocks noChangeArrowheads="1"/>
          </p:cNvSpPr>
          <p:nvPr/>
        </p:nvSpPr>
        <p:spPr bwMode="auto">
          <a:xfrm>
            <a:off x="10564592" y="3146109"/>
            <a:ext cx="151058" cy="120847"/>
          </a:xfrm>
          <a:custGeom>
            <a:avLst/>
            <a:gdLst>
              <a:gd name="T0" fmla="*/ 0 w 242"/>
              <a:gd name="T1" fmla="*/ 193 h 194"/>
              <a:gd name="T2" fmla="*/ 241 w 242"/>
              <a:gd name="T3" fmla="*/ 0 h 194"/>
              <a:gd name="T4" fmla="*/ 0 w 242"/>
              <a:gd name="T5" fmla="*/ 0 h 194"/>
              <a:gd name="T6" fmla="*/ 0 w 242"/>
              <a:gd name="T7" fmla="*/ 193 h 194"/>
            </a:gdLst>
            <a:ahLst/>
            <a:cxnLst>
              <a:cxn ang="0">
                <a:pos x="T0" y="T1"/>
              </a:cxn>
              <a:cxn ang="0">
                <a:pos x="T2" y="T3"/>
              </a:cxn>
              <a:cxn ang="0">
                <a:pos x="T4" y="T5"/>
              </a:cxn>
              <a:cxn ang="0">
                <a:pos x="T6" y="T7"/>
              </a:cxn>
            </a:cxnLst>
            <a:rect l="0" t="0" r="r" b="b"/>
            <a:pathLst>
              <a:path w="242" h="194">
                <a:moveTo>
                  <a:pt x="0" y="193"/>
                </a:moveTo>
                <a:lnTo>
                  <a:pt x="241" y="0"/>
                </a:lnTo>
                <a:lnTo>
                  <a:pt x="0" y="0"/>
                </a:lnTo>
                <a:lnTo>
                  <a:pt x="0" y="193"/>
                </a:lnTo>
              </a:path>
            </a:pathLst>
          </a:custGeom>
          <a:solidFill>
            <a:schemeClr val="accent5">
              <a:lumMod val="50000"/>
            </a:schemeClr>
          </a:solidFill>
          <a:ln>
            <a:noFill/>
          </a:ln>
          <a:effectLst/>
        </p:spPr>
        <p:txBody>
          <a:bodyPr wrap="none" anchor="ctr"/>
          <a:lstStyle/>
          <a:p>
            <a:pPr defTabSz="914217"/>
            <a:endParaRPr lang="en-US" dirty="0">
              <a:solidFill>
                <a:srgbClr val="747993"/>
              </a:solidFill>
              <a:latin typeface="DM Sans" pitchFamily="2" charset="77"/>
            </a:endParaRPr>
          </a:p>
        </p:txBody>
      </p:sp>
      <p:sp>
        <p:nvSpPr>
          <p:cNvPr id="26" name="Line 6">
            <a:extLst>
              <a:ext uri="{FF2B5EF4-FFF2-40B4-BE49-F238E27FC236}">
                <a16:creationId xmlns:a16="http://schemas.microsoft.com/office/drawing/2014/main" id="{E57C84EE-F28A-2B46-AEC8-26A34EA8AE45}"/>
              </a:ext>
            </a:extLst>
          </p:cNvPr>
          <p:cNvSpPr>
            <a:spLocks noChangeShapeType="1"/>
          </p:cNvSpPr>
          <p:nvPr/>
        </p:nvSpPr>
        <p:spPr bwMode="auto">
          <a:xfrm flipV="1">
            <a:off x="6095998" y="2967586"/>
            <a:ext cx="0" cy="513601"/>
          </a:xfrm>
          <a:prstGeom prst="line">
            <a:avLst/>
          </a:prstGeom>
          <a:noFill/>
          <a:ln w="38100" cap="flat">
            <a:solidFill>
              <a:schemeClr val="accent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defTabSz="914217"/>
            <a:endParaRPr lang="en-US" dirty="0">
              <a:solidFill>
                <a:srgbClr val="747993"/>
              </a:solidFill>
              <a:latin typeface="DM Sans" pitchFamily="2" charset="77"/>
            </a:endParaRPr>
          </a:p>
        </p:txBody>
      </p:sp>
      <p:sp>
        <p:nvSpPr>
          <p:cNvPr id="27" name="Freeform 7">
            <a:extLst>
              <a:ext uri="{FF2B5EF4-FFF2-40B4-BE49-F238E27FC236}">
                <a16:creationId xmlns:a16="http://schemas.microsoft.com/office/drawing/2014/main" id="{C812011E-DB04-C74C-940D-1DF52B87891A}"/>
              </a:ext>
            </a:extLst>
          </p:cNvPr>
          <p:cNvSpPr>
            <a:spLocks noChangeArrowheads="1"/>
          </p:cNvSpPr>
          <p:nvPr/>
        </p:nvSpPr>
        <p:spPr bwMode="auto">
          <a:xfrm>
            <a:off x="6021843" y="2863217"/>
            <a:ext cx="151058" cy="131833"/>
          </a:xfrm>
          <a:custGeom>
            <a:avLst/>
            <a:gdLst>
              <a:gd name="T0" fmla="*/ 242 w 243"/>
              <a:gd name="T1" fmla="*/ 211 h 212"/>
              <a:gd name="T2" fmla="*/ 121 w 243"/>
              <a:gd name="T3" fmla="*/ 0 h 212"/>
              <a:gd name="T4" fmla="*/ 0 w 243"/>
              <a:gd name="T5" fmla="*/ 211 h 212"/>
              <a:gd name="T6" fmla="*/ 242 w 243"/>
              <a:gd name="T7" fmla="*/ 211 h 212"/>
            </a:gdLst>
            <a:ahLst/>
            <a:cxnLst>
              <a:cxn ang="0">
                <a:pos x="T0" y="T1"/>
              </a:cxn>
              <a:cxn ang="0">
                <a:pos x="T2" y="T3"/>
              </a:cxn>
              <a:cxn ang="0">
                <a:pos x="T4" y="T5"/>
              </a:cxn>
              <a:cxn ang="0">
                <a:pos x="T6" y="T7"/>
              </a:cxn>
            </a:cxnLst>
            <a:rect l="0" t="0" r="r" b="b"/>
            <a:pathLst>
              <a:path w="243" h="212">
                <a:moveTo>
                  <a:pt x="242" y="211"/>
                </a:moveTo>
                <a:lnTo>
                  <a:pt x="121" y="0"/>
                </a:lnTo>
                <a:lnTo>
                  <a:pt x="0" y="211"/>
                </a:lnTo>
                <a:lnTo>
                  <a:pt x="242" y="211"/>
                </a:lnTo>
              </a:path>
            </a:pathLst>
          </a:custGeom>
          <a:solidFill>
            <a:schemeClr val="accent3"/>
          </a:solidFill>
          <a:ln>
            <a:noFill/>
          </a:ln>
          <a:effectLst/>
        </p:spPr>
        <p:txBody>
          <a:bodyPr wrap="none" anchor="ctr"/>
          <a:lstStyle/>
          <a:p>
            <a:pPr defTabSz="914217"/>
            <a:endParaRPr lang="en-US" dirty="0">
              <a:solidFill>
                <a:srgbClr val="747993"/>
              </a:solidFill>
              <a:latin typeface="DM Sans" pitchFamily="2" charset="77"/>
            </a:endParaRPr>
          </a:p>
        </p:txBody>
      </p:sp>
      <p:sp>
        <p:nvSpPr>
          <p:cNvPr id="28" name="Freeform 8">
            <a:extLst>
              <a:ext uri="{FF2B5EF4-FFF2-40B4-BE49-F238E27FC236}">
                <a16:creationId xmlns:a16="http://schemas.microsoft.com/office/drawing/2014/main" id="{AC9A941E-23BD-DF4A-9318-D29F74F55109}"/>
              </a:ext>
            </a:extLst>
          </p:cNvPr>
          <p:cNvSpPr>
            <a:spLocks noChangeArrowheads="1"/>
          </p:cNvSpPr>
          <p:nvPr/>
        </p:nvSpPr>
        <p:spPr bwMode="auto">
          <a:xfrm>
            <a:off x="9979584" y="3478440"/>
            <a:ext cx="777267" cy="777267"/>
          </a:xfrm>
          <a:custGeom>
            <a:avLst/>
            <a:gdLst>
              <a:gd name="T0" fmla="*/ 1248 w 1249"/>
              <a:gd name="T1" fmla="*/ 624 h 1249"/>
              <a:gd name="T2" fmla="*/ 1248 w 1249"/>
              <a:gd name="T3" fmla="*/ 624 h 1249"/>
              <a:gd name="T4" fmla="*/ 624 w 1249"/>
              <a:gd name="T5" fmla="*/ 1248 h 1249"/>
              <a:gd name="T6" fmla="*/ 624 w 1249"/>
              <a:gd name="T7" fmla="*/ 1248 h 1249"/>
              <a:gd name="T8" fmla="*/ 0 w 1249"/>
              <a:gd name="T9" fmla="*/ 624 h 1249"/>
              <a:gd name="T10" fmla="*/ 0 w 1249"/>
              <a:gd name="T11" fmla="*/ 624 h 1249"/>
              <a:gd name="T12" fmla="*/ 624 w 1249"/>
              <a:gd name="T13" fmla="*/ 0 h 1249"/>
              <a:gd name="T14" fmla="*/ 624 w 1249"/>
              <a:gd name="T15" fmla="*/ 0 h 1249"/>
              <a:gd name="T16" fmla="*/ 1248 w 1249"/>
              <a:gd name="T17" fmla="*/ 624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9" h="1249">
                <a:moveTo>
                  <a:pt x="1248" y="624"/>
                </a:moveTo>
                <a:lnTo>
                  <a:pt x="1248" y="624"/>
                </a:lnTo>
                <a:cubicBezTo>
                  <a:pt x="1248" y="968"/>
                  <a:pt x="969" y="1248"/>
                  <a:pt x="624" y="1248"/>
                </a:cubicBezTo>
                <a:lnTo>
                  <a:pt x="624" y="1248"/>
                </a:lnTo>
                <a:cubicBezTo>
                  <a:pt x="279" y="1248"/>
                  <a:pt x="0" y="968"/>
                  <a:pt x="0" y="624"/>
                </a:cubicBezTo>
                <a:lnTo>
                  <a:pt x="0" y="624"/>
                </a:lnTo>
                <a:cubicBezTo>
                  <a:pt x="0" y="279"/>
                  <a:pt x="279" y="0"/>
                  <a:pt x="624" y="0"/>
                </a:cubicBezTo>
                <a:lnTo>
                  <a:pt x="624" y="0"/>
                </a:lnTo>
                <a:cubicBezTo>
                  <a:pt x="969" y="0"/>
                  <a:pt x="1248" y="279"/>
                  <a:pt x="1248" y="624"/>
                </a:cubicBezTo>
              </a:path>
            </a:pathLst>
          </a:custGeom>
          <a:solidFill>
            <a:srgbClr val="F9FBFC"/>
          </a:solidFill>
          <a:ln w="12700" cap="flat">
            <a:solidFill>
              <a:schemeClr val="accent6"/>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217"/>
            <a:endParaRPr lang="en-US" dirty="0">
              <a:solidFill>
                <a:srgbClr val="747993"/>
              </a:solidFill>
              <a:latin typeface="DM Sans" pitchFamily="2" charset="77"/>
            </a:endParaRPr>
          </a:p>
        </p:txBody>
      </p:sp>
      <p:sp>
        <p:nvSpPr>
          <p:cNvPr id="29" name="Freeform 10">
            <a:extLst>
              <a:ext uri="{FF2B5EF4-FFF2-40B4-BE49-F238E27FC236}">
                <a16:creationId xmlns:a16="http://schemas.microsoft.com/office/drawing/2014/main" id="{2400D597-F5E2-DF49-A3F5-99BDB117719D}"/>
              </a:ext>
            </a:extLst>
          </p:cNvPr>
          <p:cNvSpPr>
            <a:spLocks noChangeArrowheads="1"/>
          </p:cNvSpPr>
          <p:nvPr/>
        </p:nvSpPr>
        <p:spPr bwMode="auto">
          <a:xfrm>
            <a:off x="5705993" y="3478440"/>
            <a:ext cx="777267" cy="777267"/>
          </a:xfrm>
          <a:custGeom>
            <a:avLst/>
            <a:gdLst>
              <a:gd name="T0" fmla="*/ 1248 w 1249"/>
              <a:gd name="T1" fmla="*/ 624 h 1249"/>
              <a:gd name="T2" fmla="*/ 1248 w 1249"/>
              <a:gd name="T3" fmla="*/ 624 h 1249"/>
              <a:gd name="T4" fmla="*/ 624 w 1249"/>
              <a:gd name="T5" fmla="*/ 1248 h 1249"/>
              <a:gd name="T6" fmla="*/ 624 w 1249"/>
              <a:gd name="T7" fmla="*/ 1248 h 1249"/>
              <a:gd name="T8" fmla="*/ 0 w 1249"/>
              <a:gd name="T9" fmla="*/ 624 h 1249"/>
              <a:gd name="T10" fmla="*/ 0 w 1249"/>
              <a:gd name="T11" fmla="*/ 624 h 1249"/>
              <a:gd name="T12" fmla="*/ 624 w 1249"/>
              <a:gd name="T13" fmla="*/ 0 h 1249"/>
              <a:gd name="T14" fmla="*/ 624 w 1249"/>
              <a:gd name="T15" fmla="*/ 0 h 1249"/>
              <a:gd name="T16" fmla="*/ 1248 w 1249"/>
              <a:gd name="T17" fmla="*/ 624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9" h="1249">
                <a:moveTo>
                  <a:pt x="1248" y="624"/>
                </a:moveTo>
                <a:lnTo>
                  <a:pt x="1248" y="624"/>
                </a:lnTo>
                <a:cubicBezTo>
                  <a:pt x="1248" y="968"/>
                  <a:pt x="968" y="1248"/>
                  <a:pt x="624" y="1248"/>
                </a:cubicBezTo>
                <a:lnTo>
                  <a:pt x="624" y="1248"/>
                </a:lnTo>
                <a:cubicBezTo>
                  <a:pt x="279" y="1248"/>
                  <a:pt x="0" y="968"/>
                  <a:pt x="0" y="624"/>
                </a:cubicBezTo>
                <a:lnTo>
                  <a:pt x="0" y="624"/>
                </a:lnTo>
                <a:cubicBezTo>
                  <a:pt x="0" y="279"/>
                  <a:pt x="279" y="0"/>
                  <a:pt x="624" y="0"/>
                </a:cubicBezTo>
                <a:lnTo>
                  <a:pt x="624" y="0"/>
                </a:lnTo>
                <a:cubicBezTo>
                  <a:pt x="968" y="0"/>
                  <a:pt x="1248" y="279"/>
                  <a:pt x="1248" y="624"/>
                </a:cubicBezTo>
              </a:path>
            </a:pathLst>
          </a:custGeom>
          <a:solidFill>
            <a:srgbClr val="F9FBFC"/>
          </a:solidFill>
          <a:ln w="12700" cap="flat">
            <a:solidFill>
              <a:schemeClr val="accent6"/>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217"/>
            <a:endParaRPr lang="en-US" dirty="0">
              <a:solidFill>
                <a:srgbClr val="747993"/>
              </a:solidFill>
              <a:latin typeface="DM Sans" pitchFamily="2" charset="77"/>
            </a:endParaRPr>
          </a:p>
        </p:txBody>
      </p:sp>
      <p:sp>
        <p:nvSpPr>
          <p:cNvPr id="30" name="Freeform 12">
            <a:extLst>
              <a:ext uri="{FF2B5EF4-FFF2-40B4-BE49-F238E27FC236}">
                <a16:creationId xmlns:a16="http://schemas.microsoft.com/office/drawing/2014/main" id="{5DFA2914-73BC-B04C-B964-034F303895E2}"/>
              </a:ext>
            </a:extLst>
          </p:cNvPr>
          <p:cNvSpPr>
            <a:spLocks noChangeArrowheads="1"/>
          </p:cNvSpPr>
          <p:nvPr/>
        </p:nvSpPr>
        <p:spPr bwMode="auto">
          <a:xfrm>
            <a:off x="3571944" y="3478440"/>
            <a:ext cx="777265" cy="777267"/>
          </a:xfrm>
          <a:custGeom>
            <a:avLst/>
            <a:gdLst>
              <a:gd name="T0" fmla="*/ 1248 w 1249"/>
              <a:gd name="T1" fmla="*/ 624 h 1249"/>
              <a:gd name="T2" fmla="*/ 1248 w 1249"/>
              <a:gd name="T3" fmla="*/ 624 h 1249"/>
              <a:gd name="T4" fmla="*/ 624 w 1249"/>
              <a:gd name="T5" fmla="*/ 1248 h 1249"/>
              <a:gd name="T6" fmla="*/ 624 w 1249"/>
              <a:gd name="T7" fmla="*/ 1248 h 1249"/>
              <a:gd name="T8" fmla="*/ 0 w 1249"/>
              <a:gd name="T9" fmla="*/ 624 h 1249"/>
              <a:gd name="T10" fmla="*/ 0 w 1249"/>
              <a:gd name="T11" fmla="*/ 624 h 1249"/>
              <a:gd name="T12" fmla="*/ 624 w 1249"/>
              <a:gd name="T13" fmla="*/ 0 h 1249"/>
              <a:gd name="T14" fmla="*/ 624 w 1249"/>
              <a:gd name="T15" fmla="*/ 0 h 1249"/>
              <a:gd name="T16" fmla="*/ 1248 w 1249"/>
              <a:gd name="T17" fmla="*/ 624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9" h="1249">
                <a:moveTo>
                  <a:pt x="1248" y="624"/>
                </a:moveTo>
                <a:lnTo>
                  <a:pt x="1248" y="624"/>
                </a:lnTo>
                <a:cubicBezTo>
                  <a:pt x="1248" y="968"/>
                  <a:pt x="968" y="1248"/>
                  <a:pt x="624" y="1248"/>
                </a:cubicBezTo>
                <a:lnTo>
                  <a:pt x="624" y="1248"/>
                </a:lnTo>
                <a:cubicBezTo>
                  <a:pt x="279" y="1248"/>
                  <a:pt x="0" y="968"/>
                  <a:pt x="0" y="624"/>
                </a:cubicBezTo>
                <a:lnTo>
                  <a:pt x="0" y="624"/>
                </a:lnTo>
                <a:cubicBezTo>
                  <a:pt x="0" y="279"/>
                  <a:pt x="279" y="0"/>
                  <a:pt x="624" y="0"/>
                </a:cubicBezTo>
                <a:lnTo>
                  <a:pt x="624" y="0"/>
                </a:lnTo>
                <a:cubicBezTo>
                  <a:pt x="968" y="0"/>
                  <a:pt x="1248" y="279"/>
                  <a:pt x="1248" y="624"/>
                </a:cubicBezTo>
              </a:path>
            </a:pathLst>
          </a:custGeom>
          <a:solidFill>
            <a:srgbClr val="F9FBFC"/>
          </a:solidFill>
          <a:ln w="12700" cap="flat">
            <a:solidFill>
              <a:schemeClr val="accent6"/>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217"/>
            <a:endParaRPr lang="en-US" dirty="0">
              <a:solidFill>
                <a:srgbClr val="747993"/>
              </a:solidFill>
              <a:latin typeface="DM Sans" pitchFamily="2" charset="77"/>
            </a:endParaRPr>
          </a:p>
        </p:txBody>
      </p:sp>
      <p:sp>
        <p:nvSpPr>
          <p:cNvPr id="31" name="Freeform 14">
            <a:extLst>
              <a:ext uri="{FF2B5EF4-FFF2-40B4-BE49-F238E27FC236}">
                <a16:creationId xmlns:a16="http://schemas.microsoft.com/office/drawing/2014/main" id="{1323B300-78D6-8C4C-94DD-0121E66038CA}"/>
              </a:ext>
            </a:extLst>
          </p:cNvPr>
          <p:cNvSpPr>
            <a:spLocks noChangeArrowheads="1"/>
          </p:cNvSpPr>
          <p:nvPr/>
        </p:nvSpPr>
        <p:spPr bwMode="auto">
          <a:xfrm>
            <a:off x="1435149" y="3478440"/>
            <a:ext cx="777265" cy="777267"/>
          </a:xfrm>
          <a:custGeom>
            <a:avLst/>
            <a:gdLst>
              <a:gd name="T0" fmla="*/ 1248 w 1249"/>
              <a:gd name="T1" fmla="*/ 624 h 1249"/>
              <a:gd name="T2" fmla="*/ 1248 w 1249"/>
              <a:gd name="T3" fmla="*/ 624 h 1249"/>
              <a:gd name="T4" fmla="*/ 624 w 1249"/>
              <a:gd name="T5" fmla="*/ 1248 h 1249"/>
              <a:gd name="T6" fmla="*/ 624 w 1249"/>
              <a:gd name="T7" fmla="*/ 1248 h 1249"/>
              <a:gd name="T8" fmla="*/ 0 w 1249"/>
              <a:gd name="T9" fmla="*/ 624 h 1249"/>
              <a:gd name="T10" fmla="*/ 0 w 1249"/>
              <a:gd name="T11" fmla="*/ 624 h 1249"/>
              <a:gd name="T12" fmla="*/ 624 w 1249"/>
              <a:gd name="T13" fmla="*/ 0 h 1249"/>
              <a:gd name="T14" fmla="*/ 624 w 1249"/>
              <a:gd name="T15" fmla="*/ 0 h 1249"/>
              <a:gd name="T16" fmla="*/ 1248 w 1249"/>
              <a:gd name="T17" fmla="*/ 624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9" h="1249">
                <a:moveTo>
                  <a:pt x="1248" y="624"/>
                </a:moveTo>
                <a:lnTo>
                  <a:pt x="1248" y="624"/>
                </a:lnTo>
                <a:cubicBezTo>
                  <a:pt x="1248" y="968"/>
                  <a:pt x="969" y="1248"/>
                  <a:pt x="624" y="1248"/>
                </a:cubicBezTo>
                <a:lnTo>
                  <a:pt x="624" y="1248"/>
                </a:lnTo>
                <a:cubicBezTo>
                  <a:pt x="280" y="1248"/>
                  <a:pt x="0" y="968"/>
                  <a:pt x="0" y="624"/>
                </a:cubicBezTo>
                <a:lnTo>
                  <a:pt x="0" y="624"/>
                </a:lnTo>
                <a:cubicBezTo>
                  <a:pt x="0" y="279"/>
                  <a:pt x="280" y="0"/>
                  <a:pt x="624" y="0"/>
                </a:cubicBezTo>
                <a:lnTo>
                  <a:pt x="624" y="0"/>
                </a:lnTo>
                <a:cubicBezTo>
                  <a:pt x="969" y="0"/>
                  <a:pt x="1248" y="279"/>
                  <a:pt x="1248" y="624"/>
                </a:cubicBezTo>
              </a:path>
            </a:pathLst>
          </a:custGeom>
          <a:solidFill>
            <a:srgbClr val="F9FBFC"/>
          </a:solidFill>
          <a:ln w="12700" cap="flat">
            <a:solidFill>
              <a:schemeClr val="accent6"/>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217"/>
            <a:endParaRPr lang="en-US" dirty="0">
              <a:solidFill>
                <a:srgbClr val="747993"/>
              </a:solidFill>
              <a:latin typeface="DM Sans" pitchFamily="2" charset="77"/>
            </a:endParaRPr>
          </a:p>
        </p:txBody>
      </p:sp>
      <p:sp>
        <p:nvSpPr>
          <p:cNvPr id="32" name="Freeform 445">
            <a:extLst>
              <a:ext uri="{FF2B5EF4-FFF2-40B4-BE49-F238E27FC236}">
                <a16:creationId xmlns:a16="http://schemas.microsoft.com/office/drawing/2014/main" id="{1F27C547-4B60-FA4A-BEA9-CD5E182BB183}"/>
              </a:ext>
            </a:extLst>
          </p:cNvPr>
          <p:cNvSpPr>
            <a:spLocks noChangeArrowheads="1"/>
          </p:cNvSpPr>
          <p:nvPr/>
        </p:nvSpPr>
        <p:spPr bwMode="auto">
          <a:xfrm>
            <a:off x="7842788" y="3478440"/>
            <a:ext cx="777267" cy="777267"/>
          </a:xfrm>
          <a:custGeom>
            <a:avLst/>
            <a:gdLst>
              <a:gd name="T0" fmla="*/ 1248 w 1249"/>
              <a:gd name="T1" fmla="*/ 624 h 1249"/>
              <a:gd name="T2" fmla="*/ 1248 w 1249"/>
              <a:gd name="T3" fmla="*/ 624 h 1249"/>
              <a:gd name="T4" fmla="*/ 623 w 1249"/>
              <a:gd name="T5" fmla="*/ 1248 h 1249"/>
              <a:gd name="T6" fmla="*/ 623 w 1249"/>
              <a:gd name="T7" fmla="*/ 1248 h 1249"/>
              <a:gd name="T8" fmla="*/ 0 w 1249"/>
              <a:gd name="T9" fmla="*/ 624 h 1249"/>
              <a:gd name="T10" fmla="*/ 0 w 1249"/>
              <a:gd name="T11" fmla="*/ 624 h 1249"/>
              <a:gd name="T12" fmla="*/ 623 w 1249"/>
              <a:gd name="T13" fmla="*/ 0 h 1249"/>
              <a:gd name="T14" fmla="*/ 623 w 1249"/>
              <a:gd name="T15" fmla="*/ 0 h 1249"/>
              <a:gd name="T16" fmla="*/ 1248 w 1249"/>
              <a:gd name="T17" fmla="*/ 624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9" h="1249">
                <a:moveTo>
                  <a:pt x="1248" y="624"/>
                </a:moveTo>
                <a:lnTo>
                  <a:pt x="1248" y="624"/>
                </a:lnTo>
                <a:cubicBezTo>
                  <a:pt x="1248" y="968"/>
                  <a:pt x="968" y="1248"/>
                  <a:pt x="623" y="1248"/>
                </a:cubicBezTo>
                <a:lnTo>
                  <a:pt x="623" y="1248"/>
                </a:lnTo>
                <a:cubicBezTo>
                  <a:pt x="279" y="1248"/>
                  <a:pt x="0" y="968"/>
                  <a:pt x="0" y="624"/>
                </a:cubicBezTo>
                <a:lnTo>
                  <a:pt x="0" y="624"/>
                </a:lnTo>
                <a:cubicBezTo>
                  <a:pt x="0" y="279"/>
                  <a:pt x="279" y="0"/>
                  <a:pt x="623" y="0"/>
                </a:cubicBezTo>
                <a:lnTo>
                  <a:pt x="623" y="0"/>
                </a:lnTo>
                <a:cubicBezTo>
                  <a:pt x="968" y="0"/>
                  <a:pt x="1248" y="279"/>
                  <a:pt x="1248" y="624"/>
                </a:cubicBezTo>
              </a:path>
            </a:pathLst>
          </a:custGeom>
          <a:solidFill>
            <a:srgbClr val="F9FBFC"/>
          </a:solidFill>
          <a:ln w="12700" cap="flat">
            <a:solidFill>
              <a:schemeClr val="accent6"/>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217"/>
            <a:endParaRPr lang="en-US" dirty="0">
              <a:solidFill>
                <a:srgbClr val="747993"/>
              </a:solidFill>
              <a:latin typeface="DM Sans" pitchFamily="2" charset="77"/>
            </a:endParaRPr>
          </a:p>
        </p:txBody>
      </p:sp>
      <p:sp>
        <p:nvSpPr>
          <p:cNvPr id="34" name="Line 459">
            <a:extLst>
              <a:ext uri="{FF2B5EF4-FFF2-40B4-BE49-F238E27FC236}">
                <a16:creationId xmlns:a16="http://schemas.microsoft.com/office/drawing/2014/main" id="{7C9A9FC8-2DAE-684B-88FA-B921715BF720}"/>
              </a:ext>
            </a:extLst>
          </p:cNvPr>
          <p:cNvSpPr>
            <a:spLocks noChangeShapeType="1"/>
          </p:cNvSpPr>
          <p:nvPr/>
        </p:nvSpPr>
        <p:spPr bwMode="auto">
          <a:xfrm>
            <a:off x="2212414" y="3868444"/>
            <a:ext cx="1227697" cy="0"/>
          </a:xfrm>
          <a:prstGeom prst="line">
            <a:avLst/>
          </a:prstGeom>
          <a:noFill/>
          <a:ln w="38100" cap="flat">
            <a:solidFill>
              <a:schemeClr val="accent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defTabSz="914217"/>
            <a:endParaRPr lang="en-US" dirty="0">
              <a:solidFill>
                <a:srgbClr val="747993"/>
              </a:solidFill>
              <a:latin typeface="DM Sans" pitchFamily="2" charset="77"/>
            </a:endParaRPr>
          </a:p>
        </p:txBody>
      </p:sp>
      <p:sp>
        <p:nvSpPr>
          <p:cNvPr id="35" name="Freeform 461">
            <a:extLst>
              <a:ext uri="{FF2B5EF4-FFF2-40B4-BE49-F238E27FC236}">
                <a16:creationId xmlns:a16="http://schemas.microsoft.com/office/drawing/2014/main" id="{4A125AB5-5C1D-DE42-90BF-16CC93BA8BA2}"/>
              </a:ext>
            </a:extLst>
          </p:cNvPr>
          <p:cNvSpPr>
            <a:spLocks noChangeArrowheads="1"/>
          </p:cNvSpPr>
          <p:nvPr/>
        </p:nvSpPr>
        <p:spPr bwMode="auto">
          <a:xfrm>
            <a:off x="3440111" y="3791542"/>
            <a:ext cx="131833" cy="153806"/>
          </a:xfrm>
          <a:custGeom>
            <a:avLst/>
            <a:gdLst>
              <a:gd name="T0" fmla="*/ 0 w 213"/>
              <a:gd name="T1" fmla="*/ 244 h 245"/>
              <a:gd name="T2" fmla="*/ 212 w 213"/>
              <a:gd name="T3" fmla="*/ 122 h 245"/>
              <a:gd name="T4" fmla="*/ 0 w 213"/>
              <a:gd name="T5" fmla="*/ 0 h 245"/>
              <a:gd name="T6" fmla="*/ 0 w 213"/>
              <a:gd name="T7" fmla="*/ 244 h 245"/>
            </a:gdLst>
            <a:ahLst/>
            <a:cxnLst>
              <a:cxn ang="0">
                <a:pos x="T0" y="T1"/>
              </a:cxn>
              <a:cxn ang="0">
                <a:pos x="T2" y="T3"/>
              </a:cxn>
              <a:cxn ang="0">
                <a:pos x="T4" y="T5"/>
              </a:cxn>
              <a:cxn ang="0">
                <a:pos x="T6" y="T7"/>
              </a:cxn>
            </a:cxnLst>
            <a:rect l="0" t="0" r="r" b="b"/>
            <a:pathLst>
              <a:path w="213" h="245">
                <a:moveTo>
                  <a:pt x="0" y="244"/>
                </a:moveTo>
                <a:lnTo>
                  <a:pt x="212" y="122"/>
                </a:lnTo>
                <a:lnTo>
                  <a:pt x="0" y="0"/>
                </a:lnTo>
                <a:lnTo>
                  <a:pt x="0" y="244"/>
                </a:lnTo>
              </a:path>
            </a:pathLst>
          </a:custGeom>
          <a:solidFill>
            <a:schemeClr val="accent6"/>
          </a:solidFill>
          <a:ln>
            <a:noFill/>
          </a:ln>
          <a:effectLst/>
        </p:spPr>
        <p:txBody>
          <a:bodyPr wrap="none" anchor="ctr"/>
          <a:lstStyle/>
          <a:p>
            <a:pPr defTabSz="914217"/>
            <a:endParaRPr lang="en-US" dirty="0">
              <a:solidFill>
                <a:srgbClr val="747993"/>
              </a:solidFill>
              <a:latin typeface="DM Sans" pitchFamily="2" charset="77"/>
            </a:endParaRPr>
          </a:p>
        </p:txBody>
      </p:sp>
      <p:sp>
        <p:nvSpPr>
          <p:cNvPr id="36" name="Line 463">
            <a:extLst>
              <a:ext uri="{FF2B5EF4-FFF2-40B4-BE49-F238E27FC236}">
                <a16:creationId xmlns:a16="http://schemas.microsoft.com/office/drawing/2014/main" id="{2D408E35-90C4-CE40-AD78-0F2388E6B0F3}"/>
              </a:ext>
            </a:extLst>
          </p:cNvPr>
          <p:cNvSpPr>
            <a:spLocks noChangeShapeType="1"/>
          </p:cNvSpPr>
          <p:nvPr/>
        </p:nvSpPr>
        <p:spPr bwMode="auto">
          <a:xfrm>
            <a:off x="4349209" y="3868444"/>
            <a:ext cx="1227697" cy="0"/>
          </a:xfrm>
          <a:prstGeom prst="line">
            <a:avLst/>
          </a:prstGeom>
          <a:noFill/>
          <a:ln w="38100" cap="flat">
            <a:solidFill>
              <a:schemeClr val="accent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defTabSz="914217"/>
            <a:endParaRPr lang="en-US" dirty="0">
              <a:solidFill>
                <a:srgbClr val="747993"/>
              </a:solidFill>
              <a:latin typeface="DM Sans" pitchFamily="2" charset="77"/>
            </a:endParaRPr>
          </a:p>
        </p:txBody>
      </p:sp>
      <p:sp>
        <p:nvSpPr>
          <p:cNvPr id="37" name="Freeform 465">
            <a:extLst>
              <a:ext uri="{FF2B5EF4-FFF2-40B4-BE49-F238E27FC236}">
                <a16:creationId xmlns:a16="http://schemas.microsoft.com/office/drawing/2014/main" id="{144E786B-6E2C-E745-AF1F-67F5001A098A}"/>
              </a:ext>
            </a:extLst>
          </p:cNvPr>
          <p:cNvSpPr>
            <a:spLocks noChangeArrowheads="1"/>
          </p:cNvSpPr>
          <p:nvPr/>
        </p:nvSpPr>
        <p:spPr bwMode="auto">
          <a:xfrm>
            <a:off x="5576906" y="3791542"/>
            <a:ext cx="131833" cy="153806"/>
          </a:xfrm>
          <a:custGeom>
            <a:avLst/>
            <a:gdLst>
              <a:gd name="T0" fmla="*/ 0 w 212"/>
              <a:gd name="T1" fmla="*/ 244 h 245"/>
              <a:gd name="T2" fmla="*/ 211 w 212"/>
              <a:gd name="T3" fmla="*/ 122 h 245"/>
              <a:gd name="T4" fmla="*/ 0 w 212"/>
              <a:gd name="T5" fmla="*/ 0 h 245"/>
              <a:gd name="T6" fmla="*/ 0 w 212"/>
              <a:gd name="T7" fmla="*/ 244 h 245"/>
            </a:gdLst>
            <a:ahLst/>
            <a:cxnLst>
              <a:cxn ang="0">
                <a:pos x="T0" y="T1"/>
              </a:cxn>
              <a:cxn ang="0">
                <a:pos x="T2" y="T3"/>
              </a:cxn>
              <a:cxn ang="0">
                <a:pos x="T4" y="T5"/>
              </a:cxn>
              <a:cxn ang="0">
                <a:pos x="T6" y="T7"/>
              </a:cxn>
            </a:cxnLst>
            <a:rect l="0" t="0" r="r" b="b"/>
            <a:pathLst>
              <a:path w="212" h="245">
                <a:moveTo>
                  <a:pt x="0" y="244"/>
                </a:moveTo>
                <a:lnTo>
                  <a:pt x="211" y="122"/>
                </a:lnTo>
                <a:lnTo>
                  <a:pt x="0" y="0"/>
                </a:lnTo>
                <a:lnTo>
                  <a:pt x="0" y="244"/>
                </a:lnTo>
              </a:path>
            </a:pathLst>
          </a:custGeom>
          <a:solidFill>
            <a:schemeClr val="accent6"/>
          </a:solidFill>
          <a:ln>
            <a:noFill/>
          </a:ln>
          <a:effectLst/>
        </p:spPr>
        <p:txBody>
          <a:bodyPr wrap="none" anchor="ctr"/>
          <a:lstStyle/>
          <a:p>
            <a:pPr defTabSz="914217"/>
            <a:endParaRPr lang="en-US" dirty="0">
              <a:solidFill>
                <a:srgbClr val="747993"/>
              </a:solidFill>
              <a:latin typeface="DM Sans" pitchFamily="2" charset="77"/>
            </a:endParaRPr>
          </a:p>
        </p:txBody>
      </p:sp>
      <p:sp>
        <p:nvSpPr>
          <p:cNvPr id="38" name="Line 467">
            <a:extLst>
              <a:ext uri="{FF2B5EF4-FFF2-40B4-BE49-F238E27FC236}">
                <a16:creationId xmlns:a16="http://schemas.microsoft.com/office/drawing/2014/main" id="{2F7507AC-F090-054F-A536-4BE9FCCE5374}"/>
              </a:ext>
            </a:extLst>
          </p:cNvPr>
          <p:cNvSpPr>
            <a:spLocks noChangeShapeType="1"/>
          </p:cNvSpPr>
          <p:nvPr/>
        </p:nvSpPr>
        <p:spPr bwMode="auto">
          <a:xfrm>
            <a:off x="6483260" y="3868444"/>
            <a:ext cx="1227694" cy="0"/>
          </a:xfrm>
          <a:prstGeom prst="line">
            <a:avLst/>
          </a:prstGeom>
          <a:noFill/>
          <a:ln w="38100" cap="flat">
            <a:solidFill>
              <a:schemeClr val="accent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defTabSz="914217"/>
            <a:endParaRPr lang="en-US" dirty="0">
              <a:solidFill>
                <a:srgbClr val="747993"/>
              </a:solidFill>
              <a:latin typeface="DM Sans" pitchFamily="2" charset="77"/>
            </a:endParaRPr>
          </a:p>
        </p:txBody>
      </p:sp>
      <p:sp>
        <p:nvSpPr>
          <p:cNvPr id="39" name="Freeform 469">
            <a:extLst>
              <a:ext uri="{FF2B5EF4-FFF2-40B4-BE49-F238E27FC236}">
                <a16:creationId xmlns:a16="http://schemas.microsoft.com/office/drawing/2014/main" id="{CE7BEA4A-8E6E-804B-8AD8-3CF48A8EBC6C}"/>
              </a:ext>
            </a:extLst>
          </p:cNvPr>
          <p:cNvSpPr>
            <a:spLocks noChangeArrowheads="1"/>
          </p:cNvSpPr>
          <p:nvPr/>
        </p:nvSpPr>
        <p:spPr bwMode="auto">
          <a:xfrm>
            <a:off x="7710954" y="3791542"/>
            <a:ext cx="131833" cy="153806"/>
          </a:xfrm>
          <a:custGeom>
            <a:avLst/>
            <a:gdLst>
              <a:gd name="T0" fmla="*/ 0 w 213"/>
              <a:gd name="T1" fmla="*/ 244 h 245"/>
              <a:gd name="T2" fmla="*/ 212 w 213"/>
              <a:gd name="T3" fmla="*/ 122 h 245"/>
              <a:gd name="T4" fmla="*/ 0 w 213"/>
              <a:gd name="T5" fmla="*/ 0 h 245"/>
              <a:gd name="T6" fmla="*/ 0 w 213"/>
              <a:gd name="T7" fmla="*/ 244 h 245"/>
            </a:gdLst>
            <a:ahLst/>
            <a:cxnLst>
              <a:cxn ang="0">
                <a:pos x="T0" y="T1"/>
              </a:cxn>
              <a:cxn ang="0">
                <a:pos x="T2" y="T3"/>
              </a:cxn>
              <a:cxn ang="0">
                <a:pos x="T4" y="T5"/>
              </a:cxn>
              <a:cxn ang="0">
                <a:pos x="T6" y="T7"/>
              </a:cxn>
            </a:cxnLst>
            <a:rect l="0" t="0" r="r" b="b"/>
            <a:pathLst>
              <a:path w="213" h="245">
                <a:moveTo>
                  <a:pt x="0" y="244"/>
                </a:moveTo>
                <a:lnTo>
                  <a:pt x="212" y="122"/>
                </a:lnTo>
                <a:lnTo>
                  <a:pt x="0" y="0"/>
                </a:lnTo>
                <a:lnTo>
                  <a:pt x="0" y="244"/>
                </a:lnTo>
              </a:path>
            </a:pathLst>
          </a:custGeom>
          <a:solidFill>
            <a:schemeClr val="accent6"/>
          </a:solidFill>
          <a:ln>
            <a:noFill/>
          </a:ln>
          <a:effectLst/>
        </p:spPr>
        <p:txBody>
          <a:bodyPr wrap="none" anchor="ctr"/>
          <a:lstStyle/>
          <a:p>
            <a:pPr defTabSz="914217"/>
            <a:endParaRPr lang="en-US" dirty="0">
              <a:solidFill>
                <a:srgbClr val="747993"/>
              </a:solidFill>
              <a:latin typeface="DM Sans" pitchFamily="2" charset="77"/>
            </a:endParaRPr>
          </a:p>
        </p:txBody>
      </p:sp>
      <p:sp>
        <p:nvSpPr>
          <p:cNvPr id="40" name="Line 471">
            <a:extLst>
              <a:ext uri="{FF2B5EF4-FFF2-40B4-BE49-F238E27FC236}">
                <a16:creationId xmlns:a16="http://schemas.microsoft.com/office/drawing/2014/main" id="{71C8F74C-EA40-7B44-BCAF-6385970854A5}"/>
              </a:ext>
            </a:extLst>
          </p:cNvPr>
          <p:cNvSpPr>
            <a:spLocks noChangeShapeType="1"/>
          </p:cNvSpPr>
          <p:nvPr/>
        </p:nvSpPr>
        <p:spPr bwMode="auto">
          <a:xfrm>
            <a:off x="8620055" y="3868444"/>
            <a:ext cx="1227694" cy="0"/>
          </a:xfrm>
          <a:prstGeom prst="line">
            <a:avLst/>
          </a:prstGeom>
          <a:noFill/>
          <a:ln w="38100" cap="flat">
            <a:solidFill>
              <a:schemeClr val="accent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defTabSz="914217"/>
            <a:endParaRPr lang="en-US" dirty="0">
              <a:solidFill>
                <a:srgbClr val="747993"/>
              </a:solidFill>
              <a:latin typeface="DM Sans" pitchFamily="2" charset="77"/>
            </a:endParaRPr>
          </a:p>
        </p:txBody>
      </p:sp>
      <p:sp>
        <p:nvSpPr>
          <p:cNvPr id="41" name="Freeform 473">
            <a:extLst>
              <a:ext uri="{FF2B5EF4-FFF2-40B4-BE49-F238E27FC236}">
                <a16:creationId xmlns:a16="http://schemas.microsoft.com/office/drawing/2014/main" id="{A3EB0B10-1436-1140-BB15-D3159CDB60F0}"/>
              </a:ext>
            </a:extLst>
          </p:cNvPr>
          <p:cNvSpPr>
            <a:spLocks noChangeArrowheads="1"/>
          </p:cNvSpPr>
          <p:nvPr/>
        </p:nvSpPr>
        <p:spPr bwMode="auto">
          <a:xfrm>
            <a:off x="9847749" y="3791542"/>
            <a:ext cx="131833" cy="153806"/>
          </a:xfrm>
          <a:custGeom>
            <a:avLst/>
            <a:gdLst>
              <a:gd name="T0" fmla="*/ 0 w 212"/>
              <a:gd name="T1" fmla="*/ 244 h 245"/>
              <a:gd name="T2" fmla="*/ 211 w 212"/>
              <a:gd name="T3" fmla="*/ 122 h 245"/>
              <a:gd name="T4" fmla="*/ 0 w 212"/>
              <a:gd name="T5" fmla="*/ 0 h 245"/>
              <a:gd name="T6" fmla="*/ 0 w 212"/>
              <a:gd name="T7" fmla="*/ 244 h 245"/>
            </a:gdLst>
            <a:ahLst/>
            <a:cxnLst>
              <a:cxn ang="0">
                <a:pos x="T0" y="T1"/>
              </a:cxn>
              <a:cxn ang="0">
                <a:pos x="T2" y="T3"/>
              </a:cxn>
              <a:cxn ang="0">
                <a:pos x="T4" y="T5"/>
              </a:cxn>
              <a:cxn ang="0">
                <a:pos x="T6" y="T7"/>
              </a:cxn>
            </a:cxnLst>
            <a:rect l="0" t="0" r="r" b="b"/>
            <a:pathLst>
              <a:path w="212" h="245">
                <a:moveTo>
                  <a:pt x="0" y="244"/>
                </a:moveTo>
                <a:lnTo>
                  <a:pt x="211" y="122"/>
                </a:lnTo>
                <a:lnTo>
                  <a:pt x="0" y="0"/>
                </a:lnTo>
                <a:lnTo>
                  <a:pt x="0" y="244"/>
                </a:lnTo>
              </a:path>
            </a:pathLst>
          </a:custGeom>
          <a:solidFill>
            <a:schemeClr val="accent6"/>
          </a:solidFill>
          <a:ln>
            <a:noFill/>
          </a:ln>
          <a:effectLst/>
        </p:spPr>
        <p:txBody>
          <a:bodyPr wrap="none" anchor="ctr"/>
          <a:lstStyle/>
          <a:p>
            <a:pPr defTabSz="914217"/>
            <a:endParaRPr lang="en-US" dirty="0">
              <a:solidFill>
                <a:srgbClr val="747993"/>
              </a:solidFill>
              <a:latin typeface="DM Sans" pitchFamily="2" charset="77"/>
            </a:endParaRPr>
          </a:p>
        </p:txBody>
      </p:sp>
      <p:sp>
        <p:nvSpPr>
          <p:cNvPr id="5" name="TextBox 4">
            <a:extLst>
              <a:ext uri="{FF2B5EF4-FFF2-40B4-BE49-F238E27FC236}">
                <a16:creationId xmlns:a16="http://schemas.microsoft.com/office/drawing/2014/main" id="{A7516509-D04E-4446-9436-3193388D3FED}"/>
              </a:ext>
            </a:extLst>
          </p:cNvPr>
          <p:cNvSpPr txBox="1"/>
          <p:nvPr/>
        </p:nvSpPr>
        <p:spPr>
          <a:xfrm>
            <a:off x="219092" y="822227"/>
            <a:ext cx="11907618" cy="1569660"/>
          </a:xfrm>
          <a:prstGeom prst="rect">
            <a:avLst/>
          </a:prstGeom>
          <a:noFill/>
        </p:spPr>
        <p:txBody>
          <a:bodyPr wrap="square" rtlCol="0">
            <a:spAutoFit/>
          </a:bodyPr>
          <a:lstStyle/>
          <a:p>
            <a:pPr marL="0" lvl="0" indent="0" algn="just">
              <a:buNone/>
            </a:pPr>
            <a:r>
              <a:rPr lang="en-GB" sz="2400" dirty="0">
                <a:solidFill>
                  <a:schemeClr val="tx2"/>
                </a:solidFill>
                <a:latin typeface="Century Gothic" panose="020B0502020202020204" pitchFamily="34" charset="0"/>
              </a:rPr>
              <a:t>Different Regional Economic Communities (RECs) such as the Council of </a:t>
            </a:r>
          </a:p>
          <a:p>
            <a:pPr marL="0" lvl="0" indent="0" algn="just">
              <a:buNone/>
            </a:pPr>
            <a:r>
              <a:rPr lang="en-GB" sz="2400" dirty="0">
                <a:solidFill>
                  <a:schemeClr val="tx2"/>
                </a:solidFill>
                <a:latin typeface="Century Gothic" panose="020B0502020202020204" pitchFamily="34" charset="0"/>
              </a:rPr>
              <a:t>Europe and other countries have adopted these principles; and moulded </a:t>
            </a:r>
          </a:p>
          <a:p>
            <a:pPr marL="0" lvl="0" indent="0" algn="just">
              <a:buNone/>
            </a:pPr>
            <a:r>
              <a:rPr lang="en-GB" sz="2400" dirty="0">
                <a:solidFill>
                  <a:schemeClr val="tx2"/>
                </a:solidFill>
                <a:latin typeface="Century Gothic" panose="020B0502020202020204" pitchFamily="34" charset="0"/>
              </a:rPr>
              <a:t>them to fit their circumstances. For the Council of Europe, the principles have </a:t>
            </a:r>
          </a:p>
          <a:p>
            <a:pPr marL="0" lvl="0" indent="0" algn="just">
              <a:buNone/>
            </a:pPr>
            <a:r>
              <a:rPr lang="en-GB" sz="2400" dirty="0">
                <a:solidFill>
                  <a:schemeClr val="tx2"/>
                </a:solidFill>
                <a:latin typeface="Century Gothic" panose="020B0502020202020204" pitchFamily="34" charset="0"/>
              </a:rPr>
              <a:t>been remoulded as: </a:t>
            </a:r>
            <a:endParaRPr lang="en-US" sz="2400" dirty="0">
              <a:solidFill>
                <a:schemeClr val="tx2"/>
              </a:solidFill>
              <a:latin typeface="Century Gothic" panose="020B0502020202020204" pitchFamily="34" charset="0"/>
            </a:endParaRPr>
          </a:p>
        </p:txBody>
      </p:sp>
      <p:sp>
        <p:nvSpPr>
          <p:cNvPr id="6" name="TextBox 5">
            <a:extLst>
              <a:ext uri="{FF2B5EF4-FFF2-40B4-BE49-F238E27FC236}">
                <a16:creationId xmlns:a16="http://schemas.microsoft.com/office/drawing/2014/main" id="{99AD6F46-26B6-DA48-A1BC-8860EBA7BA46}"/>
              </a:ext>
            </a:extLst>
          </p:cNvPr>
          <p:cNvSpPr txBox="1"/>
          <p:nvPr/>
        </p:nvSpPr>
        <p:spPr>
          <a:xfrm>
            <a:off x="998675" y="4753332"/>
            <a:ext cx="1655261" cy="369332"/>
          </a:xfrm>
          <a:prstGeom prst="rect">
            <a:avLst/>
          </a:prstGeom>
          <a:noFill/>
        </p:spPr>
        <p:txBody>
          <a:bodyPr wrap="none" rtlCol="0" anchor="b">
            <a:spAutoFit/>
          </a:bodyPr>
          <a:lstStyle/>
          <a:p>
            <a:pPr algn="ctr" defTabSz="914217"/>
            <a:r>
              <a:rPr lang="en-US" b="1" spc="-15" dirty="0">
                <a:solidFill>
                  <a:srgbClr val="111340"/>
                </a:solidFill>
                <a:latin typeface="DM Sans" pitchFamily="2" charset="77"/>
              </a:rPr>
              <a:t>Principle One</a:t>
            </a:r>
          </a:p>
        </p:txBody>
      </p:sp>
      <p:sp>
        <p:nvSpPr>
          <p:cNvPr id="7" name="TextBox 6">
            <a:extLst>
              <a:ext uri="{FF2B5EF4-FFF2-40B4-BE49-F238E27FC236}">
                <a16:creationId xmlns:a16="http://schemas.microsoft.com/office/drawing/2014/main" id="{35C12890-F37B-B244-8B67-C5BC3E192619}"/>
              </a:ext>
            </a:extLst>
          </p:cNvPr>
          <p:cNvSpPr txBox="1"/>
          <p:nvPr/>
        </p:nvSpPr>
        <p:spPr>
          <a:xfrm>
            <a:off x="911827" y="5141236"/>
            <a:ext cx="2224098" cy="400110"/>
          </a:xfrm>
          <a:prstGeom prst="rect">
            <a:avLst/>
          </a:prstGeom>
          <a:noFill/>
        </p:spPr>
        <p:txBody>
          <a:bodyPr wrap="square" rtlCol="0">
            <a:spAutoFit/>
          </a:bodyPr>
          <a:lstStyle/>
          <a:p>
            <a:pPr lvl="0"/>
            <a:r>
              <a:rPr lang="en-GB" sz="2000" dirty="0">
                <a:latin typeface="Century Gothic" panose="020B0502020202020204" pitchFamily="34" charset="0"/>
              </a:rPr>
              <a:t>Data Integrity</a:t>
            </a:r>
            <a:endParaRPr lang="en-US" sz="2000" dirty="0">
              <a:latin typeface="Century Gothic" panose="020B0502020202020204" pitchFamily="34" charset="0"/>
            </a:endParaRPr>
          </a:p>
        </p:txBody>
      </p:sp>
      <p:sp>
        <p:nvSpPr>
          <p:cNvPr id="8" name="TextBox 7">
            <a:extLst>
              <a:ext uri="{FF2B5EF4-FFF2-40B4-BE49-F238E27FC236}">
                <a16:creationId xmlns:a16="http://schemas.microsoft.com/office/drawing/2014/main" id="{08A488FE-71E2-DC41-851E-59BE5EC8223B}"/>
              </a:ext>
            </a:extLst>
          </p:cNvPr>
          <p:cNvSpPr txBox="1"/>
          <p:nvPr/>
        </p:nvSpPr>
        <p:spPr>
          <a:xfrm>
            <a:off x="3135925" y="4753332"/>
            <a:ext cx="1653659" cy="369332"/>
          </a:xfrm>
          <a:prstGeom prst="rect">
            <a:avLst/>
          </a:prstGeom>
          <a:noFill/>
        </p:spPr>
        <p:txBody>
          <a:bodyPr wrap="none" rtlCol="0" anchor="b">
            <a:spAutoFit/>
          </a:bodyPr>
          <a:lstStyle/>
          <a:p>
            <a:pPr algn="ctr" defTabSz="914217"/>
            <a:r>
              <a:rPr lang="en-US" b="1" spc="-15" dirty="0">
                <a:solidFill>
                  <a:srgbClr val="111340"/>
                </a:solidFill>
                <a:latin typeface="DM Sans" pitchFamily="2" charset="77"/>
              </a:rPr>
              <a:t>Principle Two</a:t>
            </a:r>
          </a:p>
        </p:txBody>
      </p:sp>
      <p:sp>
        <p:nvSpPr>
          <p:cNvPr id="9" name="TextBox 8">
            <a:extLst>
              <a:ext uri="{FF2B5EF4-FFF2-40B4-BE49-F238E27FC236}">
                <a16:creationId xmlns:a16="http://schemas.microsoft.com/office/drawing/2014/main" id="{94FB5937-67FE-6D42-84B2-51AD7B4E89D9}"/>
              </a:ext>
            </a:extLst>
          </p:cNvPr>
          <p:cNvSpPr txBox="1"/>
          <p:nvPr/>
        </p:nvSpPr>
        <p:spPr>
          <a:xfrm>
            <a:off x="3037537" y="5186921"/>
            <a:ext cx="1828950" cy="335028"/>
          </a:xfrm>
          <a:prstGeom prst="rect">
            <a:avLst/>
          </a:prstGeom>
          <a:noFill/>
        </p:spPr>
        <p:txBody>
          <a:bodyPr wrap="square" rtlCol="0">
            <a:spAutoFit/>
          </a:bodyPr>
          <a:lstStyle/>
          <a:p>
            <a:pPr algn="ctr" defTabSz="914217">
              <a:lnSpc>
                <a:spcPts val="1800"/>
              </a:lnSpc>
            </a:pPr>
            <a:r>
              <a:rPr lang="en-GB" sz="2000" dirty="0">
                <a:latin typeface="Century Gothic" panose="020B0502020202020204" pitchFamily="34" charset="0"/>
              </a:rPr>
              <a:t>Audit Trail</a:t>
            </a:r>
            <a:endParaRPr lang="en-US" sz="1300" spc="-15" dirty="0">
              <a:solidFill>
                <a:srgbClr val="747993"/>
              </a:solidFill>
              <a:latin typeface="DM Sans" pitchFamily="2" charset="77"/>
            </a:endParaRPr>
          </a:p>
        </p:txBody>
      </p:sp>
      <p:sp>
        <p:nvSpPr>
          <p:cNvPr id="10" name="TextBox 9">
            <a:extLst>
              <a:ext uri="{FF2B5EF4-FFF2-40B4-BE49-F238E27FC236}">
                <a16:creationId xmlns:a16="http://schemas.microsoft.com/office/drawing/2014/main" id="{6BDA5116-DDEE-364E-9613-9848C2139C09}"/>
              </a:ext>
            </a:extLst>
          </p:cNvPr>
          <p:cNvSpPr txBox="1"/>
          <p:nvPr/>
        </p:nvSpPr>
        <p:spPr>
          <a:xfrm>
            <a:off x="5178928" y="4753332"/>
            <a:ext cx="1834156" cy="369332"/>
          </a:xfrm>
          <a:prstGeom prst="rect">
            <a:avLst/>
          </a:prstGeom>
          <a:noFill/>
        </p:spPr>
        <p:txBody>
          <a:bodyPr wrap="none" rtlCol="0" anchor="b">
            <a:spAutoFit/>
          </a:bodyPr>
          <a:lstStyle/>
          <a:p>
            <a:pPr algn="ctr" defTabSz="914217"/>
            <a:r>
              <a:rPr lang="en-US" b="1" spc="-15" dirty="0">
                <a:solidFill>
                  <a:srgbClr val="111340"/>
                </a:solidFill>
                <a:latin typeface="DM Sans" pitchFamily="2" charset="77"/>
              </a:rPr>
              <a:t>Principle Three</a:t>
            </a:r>
          </a:p>
        </p:txBody>
      </p:sp>
      <p:sp>
        <p:nvSpPr>
          <p:cNvPr id="11" name="TextBox 10">
            <a:extLst>
              <a:ext uri="{FF2B5EF4-FFF2-40B4-BE49-F238E27FC236}">
                <a16:creationId xmlns:a16="http://schemas.microsoft.com/office/drawing/2014/main" id="{47885EFE-52E5-EA47-BE65-EB3F4650628F}"/>
              </a:ext>
            </a:extLst>
          </p:cNvPr>
          <p:cNvSpPr txBox="1"/>
          <p:nvPr/>
        </p:nvSpPr>
        <p:spPr>
          <a:xfrm>
            <a:off x="4830478" y="5122664"/>
            <a:ext cx="2461007" cy="707886"/>
          </a:xfrm>
          <a:prstGeom prst="rect">
            <a:avLst/>
          </a:prstGeom>
          <a:noFill/>
        </p:spPr>
        <p:txBody>
          <a:bodyPr wrap="square" rtlCol="0">
            <a:spAutoFit/>
          </a:bodyPr>
          <a:lstStyle/>
          <a:p>
            <a:pPr lvl="0" algn="ctr"/>
            <a:r>
              <a:rPr lang="en-GB" sz="2000" dirty="0">
                <a:latin typeface="Century Gothic" panose="020B0502020202020204" pitchFamily="34" charset="0"/>
              </a:rPr>
              <a:t>Audit Trail </a:t>
            </a:r>
          </a:p>
          <a:p>
            <a:pPr lvl="0" algn="ctr"/>
            <a:r>
              <a:rPr lang="en-GB" sz="2000" dirty="0">
                <a:latin typeface="Century Gothic" panose="020B0502020202020204" pitchFamily="34" charset="0"/>
              </a:rPr>
              <a:t>Specialist Support</a:t>
            </a:r>
            <a:endParaRPr lang="en-US" sz="2000" dirty="0">
              <a:latin typeface="Century Gothic" panose="020B0502020202020204" pitchFamily="34" charset="0"/>
            </a:endParaRPr>
          </a:p>
        </p:txBody>
      </p:sp>
      <p:sp>
        <p:nvSpPr>
          <p:cNvPr id="12" name="TextBox 11">
            <a:extLst>
              <a:ext uri="{FF2B5EF4-FFF2-40B4-BE49-F238E27FC236}">
                <a16:creationId xmlns:a16="http://schemas.microsoft.com/office/drawing/2014/main" id="{4829112A-1BFE-9141-B0F0-2EE81604D1F6}"/>
              </a:ext>
            </a:extLst>
          </p:cNvPr>
          <p:cNvSpPr txBox="1"/>
          <p:nvPr/>
        </p:nvSpPr>
        <p:spPr>
          <a:xfrm>
            <a:off x="7384151" y="4753332"/>
            <a:ext cx="1690207" cy="369332"/>
          </a:xfrm>
          <a:prstGeom prst="rect">
            <a:avLst/>
          </a:prstGeom>
          <a:noFill/>
        </p:spPr>
        <p:txBody>
          <a:bodyPr wrap="none" rtlCol="0" anchor="b">
            <a:spAutoFit/>
          </a:bodyPr>
          <a:lstStyle/>
          <a:p>
            <a:pPr algn="ctr" defTabSz="914217"/>
            <a:r>
              <a:rPr lang="en-US" b="1" spc="-15" dirty="0">
                <a:solidFill>
                  <a:srgbClr val="111340"/>
                </a:solidFill>
                <a:latin typeface="DM Sans" pitchFamily="2" charset="77"/>
              </a:rPr>
              <a:t>Principle Four</a:t>
            </a:r>
          </a:p>
        </p:txBody>
      </p:sp>
      <p:sp>
        <p:nvSpPr>
          <p:cNvPr id="13" name="TextBox 12">
            <a:extLst>
              <a:ext uri="{FF2B5EF4-FFF2-40B4-BE49-F238E27FC236}">
                <a16:creationId xmlns:a16="http://schemas.microsoft.com/office/drawing/2014/main" id="{94B434E6-F1FF-D942-9E44-9450CEDB4970}"/>
              </a:ext>
            </a:extLst>
          </p:cNvPr>
          <p:cNvSpPr txBox="1"/>
          <p:nvPr/>
        </p:nvSpPr>
        <p:spPr>
          <a:xfrm>
            <a:off x="7332379" y="5186921"/>
            <a:ext cx="1828950" cy="565861"/>
          </a:xfrm>
          <a:prstGeom prst="rect">
            <a:avLst/>
          </a:prstGeom>
          <a:noFill/>
        </p:spPr>
        <p:txBody>
          <a:bodyPr wrap="square" rtlCol="0">
            <a:spAutoFit/>
          </a:bodyPr>
          <a:lstStyle/>
          <a:p>
            <a:pPr algn="ctr" defTabSz="914217">
              <a:lnSpc>
                <a:spcPts val="1800"/>
              </a:lnSpc>
            </a:pPr>
            <a:r>
              <a:rPr lang="en-GB" sz="2000" dirty="0">
                <a:latin typeface="Century Gothic" panose="020B0502020202020204" pitchFamily="34" charset="0"/>
              </a:rPr>
              <a:t>Appropriate training</a:t>
            </a:r>
            <a:endParaRPr lang="en-US" sz="1300" spc="-15" dirty="0">
              <a:solidFill>
                <a:srgbClr val="747993"/>
              </a:solidFill>
              <a:latin typeface="DM Sans" pitchFamily="2" charset="77"/>
            </a:endParaRPr>
          </a:p>
        </p:txBody>
      </p:sp>
      <p:sp>
        <p:nvSpPr>
          <p:cNvPr id="14" name="TextBox 13">
            <a:extLst>
              <a:ext uri="{FF2B5EF4-FFF2-40B4-BE49-F238E27FC236}">
                <a16:creationId xmlns:a16="http://schemas.microsoft.com/office/drawing/2014/main" id="{6500F573-3B59-B443-942B-45E4C65A6DEC}"/>
              </a:ext>
            </a:extLst>
          </p:cNvPr>
          <p:cNvSpPr txBox="1"/>
          <p:nvPr/>
        </p:nvSpPr>
        <p:spPr>
          <a:xfrm>
            <a:off x="9543041" y="4753332"/>
            <a:ext cx="1645322" cy="369332"/>
          </a:xfrm>
          <a:prstGeom prst="rect">
            <a:avLst/>
          </a:prstGeom>
          <a:noFill/>
        </p:spPr>
        <p:txBody>
          <a:bodyPr wrap="none" rtlCol="0" anchor="b">
            <a:spAutoFit/>
          </a:bodyPr>
          <a:lstStyle/>
          <a:p>
            <a:pPr algn="ctr" defTabSz="914217"/>
            <a:r>
              <a:rPr lang="en-US" b="1" spc="-15" dirty="0">
                <a:solidFill>
                  <a:srgbClr val="111340"/>
                </a:solidFill>
                <a:latin typeface="DM Sans" pitchFamily="2" charset="77"/>
              </a:rPr>
              <a:t>Principle Five</a:t>
            </a:r>
          </a:p>
        </p:txBody>
      </p:sp>
      <p:sp>
        <p:nvSpPr>
          <p:cNvPr id="15" name="TextBox 14">
            <a:extLst>
              <a:ext uri="{FF2B5EF4-FFF2-40B4-BE49-F238E27FC236}">
                <a16:creationId xmlns:a16="http://schemas.microsoft.com/office/drawing/2014/main" id="{0AF03F00-2454-1B45-AEE1-F94A5257E10B}"/>
              </a:ext>
            </a:extLst>
          </p:cNvPr>
          <p:cNvSpPr txBox="1"/>
          <p:nvPr/>
        </p:nvSpPr>
        <p:spPr>
          <a:xfrm>
            <a:off x="9353611" y="5206318"/>
            <a:ext cx="1828950" cy="335028"/>
          </a:xfrm>
          <a:prstGeom prst="rect">
            <a:avLst/>
          </a:prstGeom>
          <a:noFill/>
        </p:spPr>
        <p:txBody>
          <a:bodyPr wrap="square" rtlCol="0">
            <a:spAutoFit/>
          </a:bodyPr>
          <a:lstStyle/>
          <a:p>
            <a:pPr algn="ctr" defTabSz="914217">
              <a:lnSpc>
                <a:spcPts val="1800"/>
              </a:lnSpc>
            </a:pPr>
            <a:r>
              <a:rPr lang="en-GB" sz="2000" dirty="0">
                <a:latin typeface="Century Gothic" panose="020B0502020202020204" pitchFamily="34" charset="0"/>
              </a:rPr>
              <a:t>Legality</a:t>
            </a:r>
            <a:endParaRPr lang="en-US" sz="1300" spc="-15" dirty="0">
              <a:solidFill>
                <a:srgbClr val="747993"/>
              </a:solidFill>
              <a:latin typeface="DM Sans" pitchFamily="2" charset="77"/>
            </a:endParaRPr>
          </a:p>
        </p:txBody>
      </p:sp>
      <p:sp>
        <p:nvSpPr>
          <p:cNvPr id="17" name="TextBox 16">
            <a:extLst>
              <a:ext uri="{FF2B5EF4-FFF2-40B4-BE49-F238E27FC236}">
                <a16:creationId xmlns:a16="http://schemas.microsoft.com/office/drawing/2014/main" id="{ADF8E64F-81FA-5D46-B9C8-2F013BB2B422}"/>
              </a:ext>
            </a:extLst>
          </p:cNvPr>
          <p:cNvSpPr txBox="1"/>
          <p:nvPr/>
        </p:nvSpPr>
        <p:spPr>
          <a:xfrm>
            <a:off x="1569020" y="3541484"/>
            <a:ext cx="514564" cy="656590"/>
          </a:xfrm>
          <a:prstGeom prst="rect">
            <a:avLst/>
          </a:prstGeom>
          <a:noFill/>
        </p:spPr>
        <p:txBody>
          <a:bodyPr wrap="none" rtlCol="0" anchor="ctr">
            <a:spAutoFit/>
          </a:bodyPr>
          <a:lstStyle/>
          <a:p>
            <a:pPr algn="ctr" defTabSz="914217">
              <a:lnSpc>
                <a:spcPts val="4440"/>
              </a:lnSpc>
            </a:pPr>
            <a:r>
              <a:rPr lang="en-US" sz="3700" b="1" spc="-15" dirty="0">
                <a:solidFill>
                  <a:srgbClr val="6C419D"/>
                </a:solidFill>
                <a:latin typeface="DM Sans" pitchFamily="2" charset="77"/>
              </a:rPr>
              <a:t>A</a:t>
            </a:r>
          </a:p>
        </p:txBody>
      </p:sp>
      <p:sp>
        <p:nvSpPr>
          <p:cNvPr id="18" name="TextBox 17">
            <a:extLst>
              <a:ext uri="{FF2B5EF4-FFF2-40B4-BE49-F238E27FC236}">
                <a16:creationId xmlns:a16="http://schemas.microsoft.com/office/drawing/2014/main" id="{29D7FB8C-3D41-8549-9DA4-4380FAD60F72}"/>
              </a:ext>
            </a:extLst>
          </p:cNvPr>
          <p:cNvSpPr txBox="1"/>
          <p:nvPr/>
        </p:nvSpPr>
        <p:spPr>
          <a:xfrm>
            <a:off x="3721497" y="3541484"/>
            <a:ext cx="482504" cy="656590"/>
          </a:xfrm>
          <a:prstGeom prst="rect">
            <a:avLst/>
          </a:prstGeom>
          <a:noFill/>
        </p:spPr>
        <p:txBody>
          <a:bodyPr wrap="none" rtlCol="0" anchor="ctr">
            <a:spAutoFit/>
          </a:bodyPr>
          <a:lstStyle/>
          <a:p>
            <a:pPr algn="ctr" defTabSz="914217">
              <a:lnSpc>
                <a:spcPts val="4440"/>
              </a:lnSpc>
            </a:pPr>
            <a:r>
              <a:rPr lang="en-US" sz="3700" b="1" spc="-15" dirty="0">
                <a:solidFill>
                  <a:srgbClr val="007ED6"/>
                </a:solidFill>
                <a:latin typeface="DM Sans" pitchFamily="2" charset="77"/>
              </a:rPr>
              <a:t>B</a:t>
            </a:r>
          </a:p>
        </p:txBody>
      </p:sp>
      <p:sp>
        <p:nvSpPr>
          <p:cNvPr id="19" name="TextBox 18">
            <a:extLst>
              <a:ext uri="{FF2B5EF4-FFF2-40B4-BE49-F238E27FC236}">
                <a16:creationId xmlns:a16="http://schemas.microsoft.com/office/drawing/2014/main" id="{130171CA-51E1-DA4E-8599-51D46D40FF64}"/>
              </a:ext>
            </a:extLst>
          </p:cNvPr>
          <p:cNvSpPr txBox="1"/>
          <p:nvPr/>
        </p:nvSpPr>
        <p:spPr>
          <a:xfrm>
            <a:off x="5829902" y="3541484"/>
            <a:ext cx="532197" cy="656590"/>
          </a:xfrm>
          <a:prstGeom prst="rect">
            <a:avLst/>
          </a:prstGeom>
          <a:noFill/>
        </p:spPr>
        <p:txBody>
          <a:bodyPr wrap="none" rtlCol="0" anchor="ctr">
            <a:spAutoFit/>
          </a:bodyPr>
          <a:lstStyle/>
          <a:p>
            <a:pPr algn="ctr" defTabSz="914217">
              <a:lnSpc>
                <a:spcPts val="4440"/>
              </a:lnSpc>
            </a:pPr>
            <a:r>
              <a:rPr lang="en-US" sz="3700" b="1" spc="-15" dirty="0">
                <a:solidFill>
                  <a:srgbClr val="49C785"/>
                </a:solidFill>
                <a:latin typeface="DM Sans" pitchFamily="2" charset="77"/>
              </a:rPr>
              <a:t>C</a:t>
            </a:r>
          </a:p>
        </p:txBody>
      </p:sp>
      <p:sp>
        <p:nvSpPr>
          <p:cNvPr id="20" name="TextBox 19">
            <a:extLst>
              <a:ext uri="{FF2B5EF4-FFF2-40B4-BE49-F238E27FC236}">
                <a16:creationId xmlns:a16="http://schemas.microsoft.com/office/drawing/2014/main" id="{8DDE9FD9-1B22-4548-B64D-B4EA1E451309}"/>
              </a:ext>
            </a:extLst>
          </p:cNvPr>
          <p:cNvSpPr txBox="1"/>
          <p:nvPr/>
        </p:nvSpPr>
        <p:spPr>
          <a:xfrm>
            <a:off x="7969566" y="3541484"/>
            <a:ext cx="519373" cy="656590"/>
          </a:xfrm>
          <a:prstGeom prst="rect">
            <a:avLst/>
          </a:prstGeom>
          <a:noFill/>
        </p:spPr>
        <p:txBody>
          <a:bodyPr wrap="none" rtlCol="0" anchor="ctr">
            <a:spAutoFit/>
          </a:bodyPr>
          <a:lstStyle/>
          <a:p>
            <a:pPr algn="ctr" defTabSz="914217">
              <a:lnSpc>
                <a:spcPts val="4440"/>
              </a:lnSpc>
            </a:pPr>
            <a:r>
              <a:rPr lang="en-US" sz="3700" b="1" spc="-15" dirty="0">
                <a:solidFill>
                  <a:srgbClr val="FDC300"/>
                </a:solidFill>
                <a:latin typeface="DM Sans" pitchFamily="2" charset="77"/>
              </a:rPr>
              <a:t>D</a:t>
            </a:r>
          </a:p>
        </p:txBody>
      </p:sp>
      <p:sp>
        <p:nvSpPr>
          <p:cNvPr id="21" name="TextBox 20">
            <a:extLst>
              <a:ext uri="{FF2B5EF4-FFF2-40B4-BE49-F238E27FC236}">
                <a16:creationId xmlns:a16="http://schemas.microsoft.com/office/drawing/2014/main" id="{EFF94862-AE1A-6942-A07B-1BCC9CBEFD06}"/>
              </a:ext>
            </a:extLst>
          </p:cNvPr>
          <p:cNvSpPr txBox="1"/>
          <p:nvPr/>
        </p:nvSpPr>
        <p:spPr>
          <a:xfrm>
            <a:off x="10137271" y="3541484"/>
            <a:ext cx="456856" cy="656590"/>
          </a:xfrm>
          <a:prstGeom prst="rect">
            <a:avLst/>
          </a:prstGeom>
          <a:noFill/>
        </p:spPr>
        <p:txBody>
          <a:bodyPr wrap="none" rtlCol="0" anchor="ctr">
            <a:spAutoFit/>
          </a:bodyPr>
          <a:lstStyle/>
          <a:p>
            <a:pPr algn="ctr" defTabSz="914217">
              <a:lnSpc>
                <a:spcPts val="4440"/>
              </a:lnSpc>
            </a:pPr>
            <a:r>
              <a:rPr lang="en-US" sz="3700" b="1" spc="-15" dirty="0">
                <a:solidFill>
                  <a:srgbClr val="FE7159"/>
                </a:solidFill>
                <a:latin typeface="DM Sans" pitchFamily="2" charset="77"/>
              </a:rPr>
              <a:t>E</a:t>
            </a:r>
          </a:p>
        </p:txBody>
      </p:sp>
      <p:pic>
        <p:nvPicPr>
          <p:cNvPr id="2" name="Picture 1" descr="A black background with blue text&#10;&#10;Description automatically generated">
            <a:extLst>
              <a:ext uri="{FF2B5EF4-FFF2-40B4-BE49-F238E27FC236}">
                <a16:creationId xmlns:a16="http://schemas.microsoft.com/office/drawing/2014/main" id="{5494000F-3EE2-CD00-D7D5-90D500E2B8CE}"/>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18709237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Elipse 18">
            <a:extLst>
              <a:ext uri="{FF2B5EF4-FFF2-40B4-BE49-F238E27FC236}">
                <a16:creationId xmlns:a16="http://schemas.microsoft.com/office/drawing/2014/main" id="{4723EBB4-D0CB-B404-864A-F002D710A761}"/>
              </a:ext>
            </a:extLst>
          </p:cNvPr>
          <p:cNvSpPr/>
          <p:nvPr/>
        </p:nvSpPr>
        <p:spPr>
          <a:xfrm>
            <a:off x="-635874" y="-1623277"/>
            <a:ext cx="3815041" cy="3815041"/>
          </a:xfrm>
          <a:prstGeom prst="ellipse">
            <a:avLst/>
          </a:prstGeom>
          <a:gradFill flip="none" rotWithShape="1">
            <a:gsLst>
              <a:gs pos="0">
                <a:schemeClr val="accent1"/>
              </a:gs>
              <a:gs pos="73000">
                <a:schemeClr val="bg2">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pic>
        <p:nvPicPr>
          <p:cNvPr id="18" name="Marcador de posición de imagen 17">
            <a:extLst>
              <a:ext uri="{FF2B5EF4-FFF2-40B4-BE49-F238E27FC236}">
                <a16:creationId xmlns:a16="http://schemas.microsoft.com/office/drawing/2014/main" id="{9AB8ED49-DC10-91FF-2577-27ABB610F372}"/>
              </a:ext>
            </a:extLst>
          </p:cNvPr>
          <p:cNvPicPr>
            <a:picLocks noGrp="1" noChangeAspect="1"/>
          </p:cNvPicPr>
          <p:nvPr>
            <p:ph type="pic" sz="quarter" idx="11"/>
          </p:nvPr>
        </p:nvPicPr>
        <p:blipFill>
          <a:blip r:embed="rId2" cstate="screen">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a:xfrm>
            <a:off x="-2151963" y="0"/>
            <a:ext cx="5827925" cy="6858000"/>
          </a:xfrm>
        </p:spPr>
      </p:pic>
      <p:sp>
        <p:nvSpPr>
          <p:cNvPr id="20" name="Rectángulo redondeado 19">
            <a:extLst>
              <a:ext uri="{FF2B5EF4-FFF2-40B4-BE49-F238E27FC236}">
                <a16:creationId xmlns:a16="http://schemas.microsoft.com/office/drawing/2014/main" id="{DDD58899-F6BE-C0AE-6EDE-ECDB645686E7}"/>
              </a:ext>
            </a:extLst>
          </p:cNvPr>
          <p:cNvSpPr/>
          <p:nvPr/>
        </p:nvSpPr>
        <p:spPr>
          <a:xfrm rot="5400000">
            <a:off x="3544752" y="-596037"/>
            <a:ext cx="247651" cy="220172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sp>
        <p:nvSpPr>
          <p:cNvPr id="21" name="Rectángulo redondeado 20">
            <a:extLst>
              <a:ext uri="{FF2B5EF4-FFF2-40B4-BE49-F238E27FC236}">
                <a16:creationId xmlns:a16="http://schemas.microsoft.com/office/drawing/2014/main" id="{FCC3ECE1-C10B-FB47-0602-D0A432873FD5}"/>
              </a:ext>
            </a:extLst>
          </p:cNvPr>
          <p:cNvSpPr/>
          <p:nvPr/>
        </p:nvSpPr>
        <p:spPr>
          <a:xfrm rot="5400000">
            <a:off x="3552135" y="-288250"/>
            <a:ext cx="247653" cy="2216493"/>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cxnSp>
        <p:nvCxnSpPr>
          <p:cNvPr id="23" name="Conector recto 22">
            <a:extLst>
              <a:ext uri="{FF2B5EF4-FFF2-40B4-BE49-F238E27FC236}">
                <a16:creationId xmlns:a16="http://schemas.microsoft.com/office/drawing/2014/main" id="{49C886B3-D37F-0CF6-9AAB-C25883E9356B}"/>
              </a:ext>
            </a:extLst>
          </p:cNvPr>
          <p:cNvCxnSpPr/>
          <p:nvPr/>
        </p:nvCxnSpPr>
        <p:spPr>
          <a:xfrm>
            <a:off x="762000" y="381000"/>
            <a:ext cx="0" cy="609600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Title 1">
            <a:extLst>
              <a:ext uri="{FF2B5EF4-FFF2-40B4-BE49-F238E27FC236}">
                <a16:creationId xmlns:a16="http://schemas.microsoft.com/office/drawing/2014/main" id="{6516544E-7048-3C66-C6E7-8395A4D17B46}"/>
              </a:ext>
            </a:extLst>
          </p:cNvPr>
          <p:cNvSpPr txBox="1">
            <a:spLocks/>
          </p:cNvSpPr>
          <p:nvPr/>
        </p:nvSpPr>
        <p:spPr>
          <a:xfrm>
            <a:off x="3357562" y="1009653"/>
            <a:ext cx="8529636" cy="1325563"/>
          </a:xfrm>
          <a:prstGeom prst="rect">
            <a:avLst/>
          </a:prstGeom>
        </p:spPr>
        <p:txBody>
          <a:bodyPr/>
          <a:lstStyle>
            <a:lvl1pPr algn="ctr" defTabSz="914217" rtl="0" eaLnBrk="1" latinLnBrk="0" hangingPunct="1">
              <a:lnSpc>
                <a:spcPct val="90000"/>
              </a:lnSpc>
              <a:spcBef>
                <a:spcPct val="0"/>
              </a:spcBef>
              <a:buNone/>
              <a:defRPr lang="en-US" sz="4400" b="1" i="0" kern="1200">
                <a:solidFill>
                  <a:schemeClr val="tx2"/>
                </a:solidFill>
                <a:latin typeface="Lexend Deca Black" pitchFamily="2" charset="0"/>
                <a:ea typeface="Arimo" panose="020B0604020202020204" pitchFamily="34" charset="0"/>
                <a:cs typeface="Arimo" panose="020B0604020202020204" pitchFamily="34" charset="0"/>
              </a:defRPr>
            </a:lvl1pPr>
          </a:lstStyle>
          <a:p>
            <a:r>
              <a:rPr lang="en-ZA" dirty="0">
                <a:latin typeface="Century Gothic" panose="020B0502020202020204" pitchFamily="34" charset="0"/>
              </a:rPr>
              <a:t>Recording of Electronic Evidence on court record</a:t>
            </a:r>
          </a:p>
        </p:txBody>
      </p:sp>
      <p:sp>
        <p:nvSpPr>
          <p:cNvPr id="6" name="Content Placeholder 2">
            <a:extLst>
              <a:ext uri="{FF2B5EF4-FFF2-40B4-BE49-F238E27FC236}">
                <a16:creationId xmlns:a16="http://schemas.microsoft.com/office/drawing/2014/main" id="{61AD71A8-344B-2BBB-0751-994DC0B6EBBD}"/>
              </a:ext>
            </a:extLst>
          </p:cNvPr>
          <p:cNvSpPr txBox="1">
            <a:spLocks/>
          </p:cNvSpPr>
          <p:nvPr/>
        </p:nvSpPr>
        <p:spPr>
          <a:xfrm>
            <a:off x="3821563" y="2854325"/>
            <a:ext cx="7920034" cy="330750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spcBef>
                <a:spcPts val="0"/>
              </a:spcBef>
              <a:buFont typeface="Arial" panose="020B0604020202020204" pitchFamily="34" charset="0"/>
              <a:buNone/>
            </a:pPr>
            <a:r>
              <a:rPr lang="en-US" sz="2000" dirty="0">
                <a:latin typeface="Century Gothic" panose="020B0502020202020204" pitchFamily="34" charset="0"/>
                <a:ea typeface="Calibri" panose="020F0502020204030204" pitchFamily="34" charset="0"/>
              </a:rPr>
              <a:t>As required by Sec. 88 of </a:t>
            </a:r>
            <a:r>
              <a:rPr lang="en-US" sz="2000" i="1" dirty="0">
                <a:latin typeface="Century Gothic" panose="020B0502020202020204" pitchFamily="34" charset="0"/>
                <a:ea typeface="Calibri" panose="020F0502020204030204" pitchFamily="34" charset="0"/>
              </a:rPr>
              <a:t>The Civil Procedure Act</a:t>
            </a:r>
            <a:r>
              <a:rPr lang="en-US" sz="2000" dirty="0">
                <a:latin typeface="Century Gothic" panose="020B0502020202020204" pitchFamily="34" charset="0"/>
                <a:ea typeface="Calibri" panose="020F0502020204030204" pitchFamily="34" charset="0"/>
              </a:rPr>
              <a:t>, since evidence in all courts has to be recorded in English as the official language of courts, if the recording is in any other language the transcript of the recording should be translated into English before it can be received in evidence.</a:t>
            </a:r>
          </a:p>
          <a:p>
            <a:pPr marL="0" algn="just">
              <a:spcBef>
                <a:spcPts val="0"/>
              </a:spcBef>
            </a:pPr>
            <a:endParaRPr lang="en-US" sz="2000" dirty="0">
              <a:latin typeface="Century Gothic" panose="020B0502020202020204" pitchFamily="34" charset="0"/>
              <a:ea typeface="Calibri" panose="020F0502020204030204" pitchFamily="34" charset="0"/>
            </a:endParaRPr>
          </a:p>
          <a:p>
            <a:pPr marL="0" indent="0" algn="just">
              <a:spcBef>
                <a:spcPts val="0"/>
              </a:spcBef>
              <a:buFont typeface="Arial" panose="020B0604020202020204" pitchFamily="34" charset="0"/>
              <a:buNone/>
            </a:pPr>
            <a:r>
              <a:rPr lang="en-US" sz="2000" dirty="0">
                <a:latin typeface="Century Gothic" panose="020B0502020202020204" pitchFamily="34" charset="0"/>
                <a:ea typeface="Calibri" panose="020F0502020204030204" pitchFamily="34" charset="0"/>
              </a:rPr>
              <a:t>In the case of </a:t>
            </a:r>
            <a:r>
              <a:rPr lang="en-US" sz="2000" i="1" dirty="0" err="1">
                <a:latin typeface="Century Gothic" panose="020B0502020202020204" pitchFamily="34" charset="0"/>
                <a:ea typeface="Calibri" panose="020F0502020204030204" pitchFamily="34" charset="0"/>
              </a:rPr>
              <a:t>Twaha</a:t>
            </a:r>
            <a:r>
              <a:rPr lang="en-US" sz="2000" i="1" dirty="0">
                <a:latin typeface="Century Gothic" panose="020B0502020202020204" pitchFamily="34" charset="0"/>
                <a:ea typeface="Calibri" panose="020F0502020204030204" pitchFamily="34" charset="0"/>
              </a:rPr>
              <a:t> </a:t>
            </a:r>
            <a:r>
              <a:rPr lang="en-US" sz="2000" i="1" dirty="0" err="1">
                <a:latin typeface="Century Gothic" panose="020B0502020202020204" pitchFamily="34" charset="0"/>
                <a:ea typeface="Calibri" panose="020F0502020204030204" pitchFamily="34" charset="0"/>
              </a:rPr>
              <a:t>Sebbi</a:t>
            </a:r>
            <a:r>
              <a:rPr lang="en-US" sz="2000" i="1" dirty="0">
                <a:latin typeface="Century Gothic" panose="020B0502020202020204" pitchFamily="34" charset="0"/>
                <a:ea typeface="Calibri" panose="020F0502020204030204" pitchFamily="34" charset="0"/>
              </a:rPr>
              <a:t> </a:t>
            </a:r>
            <a:r>
              <a:rPr lang="en-US" sz="2000" i="1" dirty="0" err="1">
                <a:latin typeface="Century Gothic" panose="020B0502020202020204" pitchFamily="34" charset="0"/>
                <a:ea typeface="Calibri" panose="020F0502020204030204" pitchFamily="34" charset="0"/>
              </a:rPr>
              <a:t>Olegga</a:t>
            </a:r>
            <a:r>
              <a:rPr lang="en-US" sz="2000" i="1" dirty="0">
                <a:latin typeface="Century Gothic" panose="020B0502020202020204" pitchFamily="34" charset="0"/>
                <a:ea typeface="Calibri" panose="020F0502020204030204" pitchFamily="34" charset="0"/>
              </a:rPr>
              <a:t> versus </a:t>
            </a:r>
            <a:r>
              <a:rPr lang="en-US" sz="2000" i="1" dirty="0" err="1">
                <a:latin typeface="Century Gothic" panose="020B0502020202020204" pitchFamily="34" charset="0"/>
                <a:ea typeface="Calibri" panose="020F0502020204030204" pitchFamily="34" charset="0"/>
              </a:rPr>
              <a:t>Alidriga</a:t>
            </a:r>
            <a:r>
              <a:rPr lang="en-US" sz="2000" i="1" dirty="0">
                <a:latin typeface="Century Gothic" panose="020B0502020202020204" pitchFamily="34" charset="0"/>
                <a:ea typeface="Calibri" panose="020F0502020204030204" pitchFamily="34" charset="0"/>
              </a:rPr>
              <a:t> </a:t>
            </a:r>
            <a:r>
              <a:rPr lang="en-US" sz="2000" i="1" dirty="0" err="1">
                <a:latin typeface="Century Gothic" panose="020B0502020202020204" pitchFamily="34" charset="0"/>
                <a:ea typeface="Calibri" panose="020F0502020204030204" pitchFamily="34" charset="0"/>
              </a:rPr>
              <a:t>Adinan</a:t>
            </a:r>
            <a:r>
              <a:rPr lang="en-US" sz="2000" dirty="0">
                <a:latin typeface="Century Gothic" panose="020B0502020202020204" pitchFamily="34" charset="0"/>
                <a:ea typeface="Calibri" panose="020F0502020204030204" pitchFamily="34" charset="0"/>
              </a:rPr>
              <a:t> the recording in this case was never transcribed. </a:t>
            </a:r>
            <a:r>
              <a:rPr lang="en-US" sz="1400" dirty="0">
                <a:latin typeface="Century Gothic" panose="020B0502020202020204" pitchFamily="34" charset="0"/>
                <a:ea typeface="Calibri" panose="020F0502020204030204" pitchFamily="34" charset="0"/>
                <a:cs typeface="Times New Roman" panose="02020603050405020304" pitchFamily="18" charset="0"/>
              </a:rPr>
              <a:t>HCCA 0006 of 2013 , Mubiru J.  High Court of Uganda at </a:t>
            </a:r>
            <a:r>
              <a:rPr lang="en-US" sz="1400" dirty="0" err="1">
                <a:latin typeface="Century Gothic" panose="020B0502020202020204" pitchFamily="34" charset="0"/>
                <a:ea typeface="Calibri" panose="020F0502020204030204" pitchFamily="34" charset="0"/>
                <a:cs typeface="Times New Roman" panose="02020603050405020304" pitchFamily="18" charset="0"/>
              </a:rPr>
              <a:t>Arua</a:t>
            </a:r>
            <a:r>
              <a:rPr lang="en-US" sz="1400" dirty="0">
                <a:latin typeface="Century Gothic" panose="020B0502020202020204" pitchFamily="34" charset="0"/>
                <a:ea typeface="Calibri" panose="020F0502020204030204" pitchFamily="34" charset="0"/>
                <a:cs typeface="Times New Roman" panose="02020603050405020304" pitchFamily="18" charset="0"/>
              </a:rPr>
              <a:t> Accessible at </a:t>
            </a:r>
            <a:r>
              <a:rPr lang="en-US" sz="1400" u="sng" dirty="0">
                <a:solidFill>
                  <a:srgbClr val="0563C1"/>
                </a:solidFill>
                <a:latin typeface="Century Gothic" panose="020B0502020202020204" pitchFamily="34" charset="0"/>
                <a:ea typeface="Calibri" panose="020F0502020204030204" pitchFamily="34" charset="0"/>
                <a:cs typeface="Times New Roman" panose="02020603050405020304" pitchFamily="18" charset="0"/>
                <a:hlinkClick r:id="rId3">
                  <a:extLst>
                    <a:ext uri="{A12FA001-AC4F-418D-AE19-62706E023703}">
                      <ahyp:hlinkClr xmlns:ahyp="http://schemas.microsoft.com/office/drawing/2018/hyperlinkcolor" val="tx"/>
                    </a:ext>
                  </a:extLst>
                </a:hlinkClick>
              </a:rPr>
              <a:t>https://ulii.org/ug/judgment/hc-civil-division/2016/63</a:t>
            </a:r>
            <a:r>
              <a:rPr lang="en-US" sz="1400" dirty="0">
                <a:latin typeface="Century Gothic" panose="020B0502020202020204" pitchFamily="34" charset="0"/>
                <a:ea typeface="Calibri" panose="020F0502020204030204" pitchFamily="34" charset="0"/>
                <a:cs typeface="Times New Roman" panose="02020603050405020304" pitchFamily="18" charset="0"/>
              </a:rPr>
              <a:t> </a:t>
            </a:r>
          </a:p>
        </p:txBody>
      </p:sp>
      <p:pic>
        <p:nvPicPr>
          <p:cNvPr id="2" name="Picture 1" descr="A black background with blue text&#10;&#10;Description automatically generated">
            <a:extLst>
              <a:ext uri="{FF2B5EF4-FFF2-40B4-BE49-F238E27FC236}">
                <a16:creationId xmlns:a16="http://schemas.microsoft.com/office/drawing/2014/main" id="{8DC5DE6A-1517-D9B8-5870-4FD9185B6FA1}"/>
              </a:ext>
            </a:extLst>
          </p:cNvPr>
          <p:cNvPicPr>
            <a:picLocks noChangeAspect="1"/>
          </p:cNvPicPr>
          <p:nvPr/>
        </p:nvPicPr>
        <p:blipFill>
          <a:blip r:embed="rId4"/>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36770722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Elipse 18">
            <a:extLst>
              <a:ext uri="{FF2B5EF4-FFF2-40B4-BE49-F238E27FC236}">
                <a16:creationId xmlns:a16="http://schemas.microsoft.com/office/drawing/2014/main" id="{4723EBB4-D0CB-B404-864A-F002D710A761}"/>
              </a:ext>
            </a:extLst>
          </p:cNvPr>
          <p:cNvSpPr/>
          <p:nvPr/>
        </p:nvSpPr>
        <p:spPr>
          <a:xfrm>
            <a:off x="-635874" y="-1623277"/>
            <a:ext cx="3815041" cy="3815041"/>
          </a:xfrm>
          <a:prstGeom prst="ellipse">
            <a:avLst/>
          </a:prstGeom>
          <a:gradFill flip="none" rotWithShape="1">
            <a:gsLst>
              <a:gs pos="0">
                <a:schemeClr val="accent1"/>
              </a:gs>
              <a:gs pos="73000">
                <a:schemeClr val="bg2">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pic>
        <p:nvPicPr>
          <p:cNvPr id="18" name="Marcador de posición de imagen 17">
            <a:extLst>
              <a:ext uri="{FF2B5EF4-FFF2-40B4-BE49-F238E27FC236}">
                <a16:creationId xmlns:a16="http://schemas.microsoft.com/office/drawing/2014/main" id="{9AB8ED49-DC10-91FF-2577-27ABB610F372}"/>
              </a:ext>
            </a:extLst>
          </p:cNvPr>
          <p:cNvPicPr>
            <a:picLocks noGrp="1" noChangeAspect="1"/>
          </p:cNvPicPr>
          <p:nvPr>
            <p:ph type="pic" sz="quarter" idx="11"/>
          </p:nvPr>
        </p:nvPicPr>
        <p:blipFill>
          <a:blip r:embed="rId2" cstate="screen">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a:xfrm>
            <a:off x="6575154" y="0"/>
            <a:ext cx="5614670" cy="6858000"/>
          </a:xfrm>
        </p:spPr>
      </p:pic>
      <p:sp>
        <p:nvSpPr>
          <p:cNvPr id="20" name="Rectángulo redondeado 19">
            <a:extLst>
              <a:ext uri="{FF2B5EF4-FFF2-40B4-BE49-F238E27FC236}">
                <a16:creationId xmlns:a16="http://schemas.microsoft.com/office/drawing/2014/main" id="{DDD58899-F6BE-C0AE-6EDE-ECDB645686E7}"/>
              </a:ext>
            </a:extLst>
          </p:cNvPr>
          <p:cNvSpPr/>
          <p:nvPr/>
        </p:nvSpPr>
        <p:spPr>
          <a:xfrm rot="5400000">
            <a:off x="3544752" y="-596037"/>
            <a:ext cx="247651" cy="220172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sp>
        <p:nvSpPr>
          <p:cNvPr id="21" name="Rectángulo redondeado 20">
            <a:extLst>
              <a:ext uri="{FF2B5EF4-FFF2-40B4-BE49-F238E27FC236}">
                <a16:creationId xmlns:a16="http://schemas.microsoft.com/office/drawing/2014/main" id="{FCC3ECE1-C10B-FB47-0602-D0A432873FD5}"/>
              </a:ext>
            </a:extLst>
          </p:cNvPr>
          <p:cNvSpPr/>
          <p:nvPr/>
        </p:nvSpPr>
        <p:spPr>
          <a:xfrm rot="5400000">
            <a:off x="3552135" y="-288250"/>
            <a:ext cx="247653" cy="2216493"/>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endParaRPr lang="es-SV" dirty="0">
              <a:solidFill>
                <a:srgbClr val="FFFFFF"/>
              </a:solidFill>
              <a:latin typeface="Lexend Deca ExtraLight" pitchFamily="2" charset="0"/>
            </a:endParaRPr>
          </a:p>
        </p:txBody>
      </p:sp>
      <p:cxnSp>
        <p:nvCxnSpPr>
          <p:cNvPr id="23" name="Conector recto 22">
            <a:extLst>
              <a:ext uri="{FF2B5EF4-FFF2-40B4-BE49-F238E27FC236}">
                <a16:creationId xmlns:a16="http://schemas.microsoft.com/office/drawing/2014/main" id="{49C886B3-D37F-0CF6-9AAB-C25883E9356B}"/>
              </a:ext>
            </a:extLst>
          </p:cNvPr>
          <p:cNvCxnSpPr/>
          <p:nvPr/>
        </p:nvCxnSpPr>
        <p:spPr>
          <a:xfrm>
            <a:off x="276225" y="381000"/>
            <a:ext cx="0" cy="609600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Title 1">
            <a:extLst>
              <a:ext uri="{FF2B5EF4-FFF2-40B4-BE49-F238E27FC236}">
                <a16:creationId xmlns:a16="http://schemas.microsoft.com/office/drawing/2014/main" id="{6516544E-7048-3C66-C6E7-8395A4D17B46}"/>
              </a:ext>
            </a:extLst>
          </p:cNvPr>
          <p:cNvSpPr txBox="1">
            <a:spLocks/>
          </p:cNvSpPr>
          <p:nvPr/>
        </p:nvSpPr>
        <p:spPr>
          <a:xfrm>
            <a:off x="641621" y="984975"/>
            <a:ext cx="6059218" cy="1325563"/>
          </a:xfrm>
          <a:prstGeom prst="rect">
            <a:avLst/>
          </a:prstGeom>
        </p:spPr>
        <p:txBody>
          <a:bodyPr/>
          <a:lstStyle>
            <a:lvl1pPr algn="ctr" defTabSz="914217" rtl="0" eaLnBrk="1" latinLnBrk="0" hangingPunct="1">
              <a:lnSpc>
                <a:spcPct val="90000"/>
              </a:lnSpc>
              <a:spcBef>
                <a:spcPct val="0"/>
              </a:spcBef>
              <a:buNone/>
              <a:defRPr lang="en-US" sz="4400" b="1" i="0" kern="1200">
                <a:solidFill>
                  <a:schemeClr val="tx2"/>
                </a:solidFill>
                <a:latin typeface="Lexend Deca Black" pitchFamily="2" charset="0"/>
                <a:ea typeface="Arimo" panose="020B0604020202020204" pitchFamily="34" charset="0"/>
                <a:cs typeface="Arimo" panose="020B0604020202020204" pitchFamily="34" charset="0"/>
              </a:defRPr>
            </a:lvl1pPr>
          </a:lstStyle>
          <a:p>
            <a:pPr algn="l"/>
            <a:r>
              <a:rPr lang="en-ZA" sz="3600" dirty="0">
                <a:latin typeface="Century Gothic" panose="020B0502020202020204" pitchFamily="34" charset="0"/>
              </a:rPr>
              <a:t>Recording of Electronic Evidence on court record</a:t>
            </a:r>
          </a:p>
          <a:p>
            <a:endParaRPr lang="en-ZA" sz="3600" dirty="0">
              <a:latin typeface="Century Gothic" panose="020B0502020202020204" pitchFamily="34" charset="0"/>
            </a:endParaRPr>
          </a:p>
          <a:p>
            <a:endParaRPr lang="en-ZA" sz="3600" dirty="0">
              <a:latin typeface="Century Gothic" panose="020B0502020202020204" pitchFamily="34" charset="0"/>
            </a:endParaRPr>
          </a:p>
          <a:p>
            <a:endParaRPr lang="en-ZA" sz="3600" dirty="0">
              <a:latin typeface="Century Gothic" panose="020B0502020202020204" pitchFamily="34" charset="0"/>
            </a:endParaRPr>
          </a:p>
        </p:txBody>
      </p:sp>
      <p:sp>
        <p:nvSpPr>
          <p:cNvPr id="6" name="Content Placeholder 2">
            <a:extLst>
              <a:ext uri="{FF2B5EF4-FFF2-40B4-BE49-F238E27FC236}">
                <a16:creationId xmlns:a16="http://schemas.microsoft.com/office/drawing/2014/main" id="{61AD71A8-344B-2BBB-0751-994DC0B6EBBD}"/>
              </a:ext>
            </a:extLst>
          </p:cNvPr>
          <p:cNvSpPr txBox="1">
            <a:spLocks/>
          </p:cNvSpPr>
          <p:nvPr/>
        </p:nvSpPr>
        <p:spPr>
          <a:xfrm>
            <a:off x="574700" y="3429000"/>
            <a:ext cx="5865357" cy="3815041"/>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spcBef>
                <a:spcPts val="0"/>
              </a:spcBef>
              <a:buFont typeface="Arial" panose="020B0604020202020204" pitchFamily="34" charset="0"/>
              <a:buNone/>
            </a:pPr>
            <a:r>
              <a:rPr lang="en-US" sz="2000" dirty="0">
                <a:latin typeface="Century Gothic" panose="020B0502020202020204" pitchFamily="34" charset="0"/>
                <a:ea typeface="Calibri" panose="020F0502020204030204" pitchFamily="34" charset="0"/>
              </a:rPr>
              <a:t>Dr. Rodney </a:t>
            </a:r>
            <a:r>
              <a:rPr lang="en-US" sz="2000" dirty="0" err="1">
                <a:latin typeface="Century Gothic" panose="020B0502020202020204" pitchFamily="34" charset="0"/>
                <a:ea typeface="Calibri" panose="020F0502020204030204" pitchFamily="34" charset="0"/>
              </a:rPr>
              <a:t>Mugarura</a:t>
            </a:r>
            <a:r>
              <a:rPr lang="en-US" sz="2000" dirty="0">
                <a:latin typeface="Century Gothic" panose="020B0502020202020204" pitchFamily="34" charset="0"/>
                <a:ea typeface="Calibri" panose="020F0502020204030204" pitchFamily="34" charset="0"/>
              </a:rPr>
              <a:t> v. Paramount Hospital Kampala Limited &amp; Dr. </a:t>
            </a:r>
            <a:r>
              <a:rPr lang="en-US" sz="2000" dirty="0" err="1">
                <a:latin typeface="Century Gothic" panose="020B0502020202020204" pitchFamily="34" charset="0"/>
                <a:ea typeface="Calibri" panose="020F0502020204030204" pitchFamily="34" charset="0"/>
              </a:rPr>
              <a:t>Begumisa</a:t>
            </a:r>
            <a:r>
              <a:rPr lang="en-US" sz="2000" dirty="0">
                <a:latin typeface="Century Gothic" panose="020B0502020202020204" pitchFamily="34" charset="0"/>
                <a:ea typeface="Calibri" panose="020F0502020204030204" pitchFamily="34" charset="0"/>
              </a:rPr>
              <a:t> Simon (Civil Suit 411 of 2021) [2024] UGCommC 9 (29 January 2024).</a:t>
            </a:r>
          </a:p>
          <a:p>
            <a:pPr marL="0" indent="0" algn="just">
              <a:spcBef>
                <a:spcPts val="0"/>
              </a:spcBef>
              <a:buFont typeface="Arial" panose="020B0604020202020204" pitchFamily="34" charset="0"/>
              <a:buNone/>
            </a:pPr>
            <a:endParaRPr lang="en-US" sz="2000" dirty="0">
              <a:latin typeface="Century Gothic" panose="020B0502020202020204" pitchFamily="34" charset="0"/>
              <a:ea typeface="Calibri" panose="020F0502020204030204" pitchFamily="34" charset="0"/>
            </a:endParaRPr>
          </a:p>
          <a:p>
            <a:pPr marL="0" indent="0" algn="just">
              <a:spcBef>
                <a:spcPts val="0"/>
              </a:spcBef>
              <a:buFont typeface="Arial" panose="020B0604020202020204" pitchFamily="34" charset="0"/>
              <a:buNone/>
            </a:pPr>
            <a:r>
              <a:rPr lang="en-US" sz="2000" dirty="0">
                <a:latin typeface="Century Gothic" panose="020B0502020202020204" pitchFamily="34" charset="0"/>
                <a:ea typeface="Calibri" panose="020F0502020204030204" pitchFamily="34" charset="0"/>
              </a:rPr>
              <a:t>This case affirmed the enforceability of WhatsApp evidence in Uganda. The case made reference to the definition of a ‘data message’ as provided in the Electronic Transactions Act 2011.</a:t>
            </a:r>
          </a:p>
        </p:txBody>
      </p:sp>
      <p:pic>
        <p:nvPicPr>
          <p:cNvPr id="2" name="Picture 1" descr="A black background with blue text&#10;&#10;Description automatically generated">
            <a:extLst>
              <a:ext uri="{FF2B5EF4-FFF2-40B4-BE49-F238E27FC236}">
                <a16:creationId xmlns:a16="http://schemas.microsoft.com/office/drawing/2014/main" id="{8DC5DE6A-1517-D9B8-5870-4FD9185B6FA1}"/>
              </a:ext>
            </a:extLst>
          </p:cNvPr>
          <p:cNvPicPr>
            <a:picLocks noChangeAspect="1"/>
          </p:cNvPicPr>
          <p:nvPr/>
        </p:nvPicPr>
        <p:blipFill>
          <a:blip r:embed="rId3"/>
          <a:stretch>
            <a:fillRect/>
          </a:stretch>
        </p:blipFill>
        <p:spPr>
          <a:xfrm>
            <a:off x="9599024" y="242205"/>
            <a:ext cx="2590800" cy="495300"/>
          </a:xfrm>
          <a:prstGeom prst="rect">
            <a:avLst/>
          </a:prstGeom>
        </p:spPr>
      </p:pic>
      <p:sp>
        <p:nvSpPr>
          <p:cNvPr id="3" name="TextBox 2">
            <a:extLst>
              <a:ext uri="{FF2B5EF4-FFF2-40B4-BE49-F238E27FC236}">
                <a16:creationId xmlns:a16="http://schemas.microsoft.com/office/drawing/2014/main" id="{48A827E6-2F7A-1C56-09BE-2A84E1188573}"/>
              </a:ext>
            </a:extLst>
          </p:cNvPr>
          <p:cNvSpPr txBox="1"/>
          <p:nvPr/>
        </p:nvSpPr>
        <p:spPr>
          <a:xfrm>
            <a:off x="893700" y="2663556"/>
            <a:ext cx="2346943" cy="461665"/>
          </a:xfrm>
          <a:prstGeom prst="rect">
            <a:avLst/>
          </a:prstGeom>
          <a:noFill/>
        </p:spPr>
        <p:txBody>
          <a:bodyPr wrap="square" rtlCol="0">
            <a:spAutoFit/>
          </a:bodyPr>
          <a:lstStyle/>
          <a:p>
            <a:r>
              <a:rPr lang="en-US" sz="2400" b="1" dirty="0">
                <a:solidFill>
                  <a:schemeClr val="tx2"/>
                </a:solidFill>
                <a:latin typeface="Century Gothic" panose="020B0502020202020204" pitchFamily="34" charset="0"/>
              </a:rPr>
              <a:t>Cont</a:t>
            </a:r>
            <a:r>
              <a:rPr lang="en-US" dirty="0"/>
              <a:t>.</a:t>
            </a:r>
          </a:p>
        </p:txBody>
      </p:sp>
    </p:spTree>
    <p:extLst>
      <p:ext uri="{BB962C8B-B14F-4D97-AF65-F5344CB8AC3E}">
        <p14:creationId xmlns:p14="http://schemas.microsoft.com/office/powerpoint/2010/main" val="26451008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a:extLst>
              <a:ext uri="{FF2B5EF4-FFF2-40B4-BE49-F238E27FC236}">
                <a16:creationId xmlns:a16="http://schemas.microsoft.com/office/drawing/2014/main" id="{7BAB84DE-98B6-B7CB-3DF4-BFB5FC62A00D}"/>
              </a:ext>
            </a:extLst>
          </p:cNvPr>
          <p:cNvPicPr>
            <a:picLocks noGrp="1" noChangeAspect="1"/>
          </p:cNvPicPr>
          <p:nvPr>
            <p:ph type="pic" sz="quarter" idx="26"/>
          </p:nvPr>
        </p:nvPicPr>
        <p:blipFill>
          <a:blip r:embed="rId2" cstate="screen">
            <a:extLst>
              <a:ext uri="{28A0092B-C50C-407E-A947-70E740481C1C}">
                <a14:useLocalDpi xmlns:a14="http://schemas.microsoft.com/office/drawing/2010/main"/>
              </a:ext>
            </a:extLst>
          </a:blip>
          <a:srcRect/>
          <a:stretch>
            <a:fillRect/>
          </a:stretch>
        </p:blipFill>
        <p:spPr>
          <a:xfrm>
            <a:off x="8470786" y="1857107"/>
            <a:ext cx="3451936" cy="4171683"/>
          </a:xfrm>
        </p:spPr>
      </p:pic>
      <p:sp>
        <p:nvSpPr>
          <p:cNvPr id="3" name="TextBox 2">
            <a:extLst>
              <a:ext uri="{FF2B5EF4-FFF2-40B4-BE49-F238E27FC236}">
                <a16:creationId xmlns:a16="http://schemas.microsoft.com/office/drawing/2014/main" id="{D854EA6F-FEB5-39DD-A7C5-081E97F2AC8E}"/>
              </a:ext>
            </a:extLst>
          </p:cNvPr>
          <p:cNvSpPr txBox="1"/>
          <p:nvPr/>
        </p:nvSpPr>
        <p:spPr>
          <a:xfrm>
            <a:off x="1353996" y="932432"/>
            <a:ext cx="4547695" cy="954107"/>
          </a:xfrm>
          <a:prstGeom prst="rect">
            <a:avLst/>
          </a:prstGeom>
          <a:noFill/>
        </p:spPr>
        <p:txBody>
          <a:bodyPr wrap="square" rtlCol="0" anchor="b">
            <a:spAutoFit/>
          </a:bodyPr>
          <a:lstStyle>
            <a:defPPr>
              <a:defRPr lang="en-US"/>
            </a:defPPr>
            <a:lvl1pPr algn="r">
              <a:defRPr sz="7200">
                <a:solidFill>
                  <a:schemeClr val="tx2"/>
                </a:solidFill>
                <a:latin typeface="Heebo Medium" pitchFamily="2" charset="-79"/>
                <a:ea typeface="Arimo" panose="020B0604020202020204" pitchFamily="34" charset="0"/>
                <a:cs typeface="Arimo" panose="020B0604020202020204" pitchFamily="34" charset="0"/>
              </a:defRPr>
            </a:lvl1pPr>
          </a:lstStyle>
          <a:p>
            <a:pPr algn="l" defTabSz="914217"/>
            <a:r>
              <a:rPr kumimoji="0" lang="en-US" sz="2800" b="1" i="0" u="none" strike="noStrike" kern="1200" cap="all" spc="200" normalizeH="0" baseline="0" noProof="0" dirty="0">
                <a:ln>
                  <a:noFill/>
                </a:ln>
                <a:solidFill>
                  <a:srgbClr val="262626"/>
                </a:solidFill>
                <a:effectLst/>
                <a:uLnTx/>
                <a:uFillTx/>
                <a:latin typeface="Century Gothic" panose="020B0502020202020204" pitchFamily="34" charset="0"/>
                <a:ea typeface="+mj-ea"/>
                <a:cs typeface="+mj-cs"/>
              </a:rPr>
              <a:t>Burden and standard OF PROOF </a:t>
            </a:r>
            <a:endParaRPr lang="en-US" sz="4000" b="1" dirty="0">
              <a:solidFill>
                <a:srgbClr val="0C0E19"/>
              </a:solidFill>
              <a:latin typeface="Century Gothic" panose="020B0502020202020204" pitchFamily="34" charset="0"/>
              <a:cs typeface="Space Grotesk" pitchFamily="2" charset="77"/>
            </a:endParaRPr>
          </a:p>
        </p:txBody>
      </p:sp>
      <p:sp>
        <p:nvSpPr>
          <p:cNvPr id="6" name="Freeform 5">
            <a:extLst>
              <a:ext uri="{FF2B5EF4-FFF2-40B4-BE49-F238E27FC236}">
                <a16:creationId xmlns:a16="http://schemas.microsoft.com/office/drawing/2014/main" id="{7D2041E2-B88A-28BF-7081-12C252996A86}"/>
              </a:ext>
            </a:extLst>
          </p:cNvPr>
          <p:cNvSpPr/>
          <p:nvPr/>
        </p:nvSpPr>
        <p:spPr>
          <a:xfrm>
            <a:off x="840284" y="275311"/>
            <a:ext cx="5112922" cy="1970413"/>
          </a:xfrm>
          <a:custGeom>
            <a:avLst/>
            <a:gdLst>
              <a:gd name="connsiteX0" fmla="*/ 4765438 w 8946352"/>
              <a:gd name="connsiteY0" fmla="*/ 3894058 h 3940825"/>
              <a:gd name="connsiteX1" fmla="*/ 4723100 w 8946352"/>
              <a:gd name="connsiteY1" fmla="*/ 3903410 h 3940825"/>
              <a:gd name="connsiteX2" fmla="*/ 4765438 w 8946352"/>
              <a:gd name="connsiteY2" fmla="*/ 3894058 h 3940825"/>
              <a:gd name="connsiteX3" fmla="*/ 3939836 w 8946352"/>
              <a:gd name="connsiteY3" fmla="*/ 3873014 h 3940825"/>
              <a:gd name="connsiteX4" fmla="*/ 3798706 w 8946352"/>
              <a:gd name="connsiteY4" fmla="*/ 3875352 h 3940825"/>
              <a:gd name="connsiteX5" fmla="*/ 3878680 w 8946352"/>
              <a:gd name="connsiteY5" fmla="*/ 3887045 h 3940825"/>
              <a:gd name="connsiteX6" fmla="*/ 2511015 w 8946352"/>
              <a:gd name="connsiteY6" fmla="*/ 3834251 h 3940825"/>
              <a:gd name="connsiteX7" fmla="*/ 2523846 w 8946352"/>
              <a:gd name="connsiteY7" fmla="*/ 3835604 h 3940825"/>
              <a:gd name="connsiteX8" fmla="*/ 2520076 w 8946352"/>
              <a:gd name="connsiteY8" fmla="*/ 3836228 h 3940825"/>
              <a:gd name="connsiteX9" fmla="*/ 2516791 w 8946352"/>
              <a:gd name="connsiteY9" fmla="*/ 3835092 h 3940825"/>
              <a:gd name="connsiteX10" fmla="*/ 3742256 w 8946352"/>
              <a:gd name="connsiteY10" fmla="*/ 3830927 h 3940825"/>
              <a:gd name="connsiteX11" fmla="*/ 3848104 w 8946352"/>
              <a:gd name="connsiteY11" fmla="*/ 3854308 h 3940825"/>
              <a:gd name="connsiteX12" fmla="*/ 4144474 w 8946352"/>
              <a:gd name="connsiteY12" fmla="*/ 3849633 h 3940825"/>
              <a:gd name="connsiteX13" fmla="*/ 3742256 w 8946352"/>
              <a:gd name="connsiteY13" fmla="*/ 3830927 h 3940825"/>
              <a:gd name="connsiteX14" fmla="*/ 4302434 w 8946352"/>
              <a:gd name="connsiteY14" fmla="*/ 3820076 h 3940825"/>
              <a:gd name="connsiteX15" fmla="*/ 4252672 w 8946352"/>
              <a:gd name="connsiteY15" fmla="*/ 3821573 h 3940825"/>
              <a:gd name="connsiteX16" fmla="*/ 4177402 w 8946352"/>
              <a:gd name="connsiteY16" fmla="*/ 3821573 h 3940825"/>
              <a:gd name="connsiteX17" fmla="*/ 4250318 w 8946352"/>
              <a:gd name="connsiteY17" fmla="*/ 3821573 h 3940825"/>
              <a:gd name="connsiteX18" fmla="*/ 4487886 w 8946352"/>
              <a:gd name="connsiteY18" fmla="*/ 3830927 h 3940825"/>
              <a:gd name="connsiteX19" fmla="*/ 4346758 w 8946352"/>
              <a:gd name="connsiteY19" fmla="*/ 3830927 h 3940825"/>
              <a:gd name="connsiteX20" fmla="*/ 4302434 w 8946352"/>
              <a:gd name="connsiteY20" fmla="*/ 3820076 h 3940825"/>
              <a:gd name="connsiteX21" fmla="*/ 1670020 w 8946352"/>
              <a:gd name="connsiteY21" fmla="*/ 3764286 h 3940825"/>
              <a:gd name="connsiteX22" fmla="*/ 1775865 w 8946352"/>
              <a:gd name="connsiteY22" fmla="*/ 3772470 h 3940825"/>
              <a:gd name="connsiteX23" fmla="*/ 2006375 w 8946352"/>
              <a:gd name="connsiteY23" fmla="*/ 3793515 h 3940825"/>
              <a:gd name="connsiteX24" fmla="*/ 1634737 w 8946352"/>
              <a:gd name="connsiteY24" fmla="*/ 3770132 h 3940825"/>
              <a:gd name="connsiteX25" fmla="*/ 1670020 w 8946352"/>
              <a:gd name="connsiteY25" fmla="*/ 3764286 h 3940825"/>
              <a:gd name="connsiteX26" fmla="*/ 3932780 w 8946352"/>
              <a:gd name="connsiteY26" fmla="*/ 3744413 h 3940825"/>
              <a:gd name="connsiteX27" fmla="*/ 4043330 w 8946352"/>
              <a:gd name="connsiteY27" fmla="*/ 3746751 h 3940825"/>
              <a:gd name="connsiteX28" fmla="*/ 3445886 w 8946352"/>
              <a:gd name="connsiteY28" fmla="*/ 3742074 h 3940825"/>
              <a:gd name="connsiteX29" fmla="*/ 3499986 w 8946352"/>
              <a:gd name="connsiteY29" fmla="*/ 3765457 h 3940825"/>
              <a:gd name="connsiteX30" fmla="*/ 3384730 w 8946352"/>
              <a:gd name="connsiteY30" fmla="*/ 3758442 h 3940825"/>
              <a:gd name="connsiteX31" fmla="*/ 3681100 w 8946352"/>
              <a:gd name="connsiteY31" fmla="*/ 3772471 h 3940825"/>
              <a:gd name="connsiteX32" fmla="*/ 3445886 w 8946352"/>
              <a:gd name="connsiteY32" fmla="*/ 3742074 h 3940825"/>
              <a:gd name="connsiteX33" fmla="*/ 1888768 w 8946352"/>
              <a:gd name="connsiteY33" fmla="*/ 3699988 h 3940825"/>
              <a:gd name="connsiteX34" fmla="*/ 2335675 w 8946352"/>
              <a:gd name="connsiteY34" fmla="*/ 3753765 h 3940825"/>
              <a:gd name="connsiteX35" fmla="*/ 2182787 w 8946352"/>
              <a:gd name="connsiteY35" fmla="*/ 3735059 h 3940825"/>
              <a:gd name="connsiteX36" fmla="*/ 2220422 w 8946352"/>
              <a:gd name="connsiteY36" fmla="*/ 3737397 h 3940825"/>
              <a:gd name="connsiteX37" fmla="*/ 2182787 w 8946352"/>
              <a:gd name="connsiteY37" fmla="*/ 3723368 h 3940825"/>
              <a:gd name="connsiteX38" fmla="*/ 1888768 w 8946352"/>
              <a:gd name="connsiteY38" fmla="*/ 3699988 h 3940825"/>
              <a:gd name="connsiteX39" fmla="*/ 7112876 w 8946352"/>
              <a:gd name="connsiteY39" fmla="*/ 3501237 h 3940825"/>
              <a:gd name="connsiteX40" fmla="*/ 7009382 w 8946352"/>
              <a:gd name="connsiteY40" fmla="*/ 3526956 h 3940825"/>
              <a:gd name="connsiteX41" fmla="*/ 7112876 w 8946352"/>
              <a:gd name="connsiteY41" fmla="*/ 3501237 h 3940825"/>
              <a:gd name="connsiteX42" fmla="*/ 7639166 w 8946352"/>
              <a:gd name="connsiteY42" fmla="*/ 3379065 h 3940825"/>
              <a:gd name="connsiteX43" fmla="*/ 7642106 w 8946352"/>
              <a:gd name="connsiteY43" fmla="*/ 3386666 h 3940825"/>
              <a:gd name="connsiteX44" fmla="*/ 7611530 w 8946352"/>
              <a:gd name="connsiteY44" fmla="*/ 3381988 h 3940825"/>
              <a:gd name="connsiteX45" fmla="*/ 7639166 w 8946352"/>
              <a:gd name="connsiteY45" fmla="*/ 3379065 h 3940825"/>
              <a:gd name="connsiteX46" fmla="*/ 583331 w 8946352"/>
              <a:gd name="connsiteY46" fmla="*/ 3197269 h 3940825"/>
              <a:gd name="connsiteX47" fmla="*/ 604499 w 8946352"/>
              <a:gd name="connsiteY47" fmla="*/ 3248710 h 3940825"/>
              <a:gd name="connsiteX48" fmla="*/ 618612 w 8946352"/>
              <a:gd name="connsiteY48" fmla="*/ 3269752 h 3940825"/>
              <a:gd name="connsiteX49" fmla="*/ 635078 w 8946352"/>
              <a:gd name="connsiteY49" fmla="*/ 3288458 h 3940825"/>
              <a:gd name="connsiteX50" fmla="*/ 726811 w 8946352"/>
              <a:gd name="connsiteY50" fmla="*/ 3370298 h 3940825"/>
              <a:gd name="connsiteX51" fmla="*/ 696234 w 8946352"/>
              <a:gd name="connsiteY51" fmla="*/ 3335224 h 3940825"/>
              <a:gd name="connsiteX52" fmla="*/ 679768 w 8946352"/>
              <a:gd name="connsiteY52" fmla="*/ 3316518 h 3940825"/>
              <a:gd name="connsiteX53" fmla="*/ 663304 w 8946352"/>
              <a:gd name="connsiteY53" fmla="*/ 3295474 h 3940825"/>
              <a:gd name="connsiteX54" fmla="*/ 583331 w 8946352"/>
              <a:gd name="connsiteY54" fmla="*/ 3197269 h 3940825"/>
              <a:gd name="connsiteX55" fmla="*/ 7653866 w 8946352"/>
              <a:gd name="connsiteY55" fmla="*/ 3197266 h 3940825"/>
              <a:gd name="connsiteX56" fmla="*/ 7543318 w 8946352"/>
              <a:gd name="connsiteY56" fmla="*/ 3232340 h 3940825"/>
              <a:gd name="connsiteX57" fmla="*/ 7653866 w 8946352"/>
              <a:gd name="connsiteY57" fmla="*/ 3197266 h 3940825"/>
              <a:gd name="connsiteX58" fmla="*/ 8425370 w 8946352"/>
              <a:gd name="connsiteY58" fmla="*/ 2965784 h 3940825"/>
              <a:gd name="connsiteX59" fmla="*/ 8357158 w 8946352"/>
              <a:gd name="connsiteY59" fmla="*/ 3010209 h 3940825"/>
              <a:gd name="connsiteX60" fmla="*/ 8361864 w 8946352"/>
              <a:gd name="connsiteY60" fmla="*/ 3005535 h 3940825"/>
              <a:gd name="connsiteX61" fmla="*/ 8425370 w 8946352"/>
              <a:gd name="connsiteY61" fmla="*/ 2965784 h 3940825"/>
              <a:gd name="connsiteX62" fmla="*/ 508063 w 8946352"/>
              <a:gd name="connsiteY62" fmla="*/ 2942403 h 3940825"/>
              <a:gd name="connsiteX63" fmla="*/ 508063 w 8946352"/>
              <a:gd name="connsiteY63" fmla="*/ 3028917 h 3940825"/>
              <a:gd name="connsiteX64" fmla="*/ 503356 w 8946352"/>
              <a:gd name="connsiteY64" fmla="*/ 3063991 h 3940825"/>
              <a:gd name="connsiteX65" fmla="*/ 489246 w 8946352"/>
              <a:gd name="connsiteY65" fmla="*/ 2993844 h 3940825"/>
              <a:gd name="connsiteX66" fmla="*/ 493950 w 8946352"/>
              <a:gd name="connsiteY66" fmla="*/ 3085033 h 3940825"/>
              <a:gd name="connsiteX67" fmla="*/ 494538 w 8946352"/>
              <a:gd name="connsiteY67" fmla="*/ 3103448 h 3940825"/>
              <a:gd name="connsiteX68" fmla="*/ 496853 w 8946352"/>
              <a:gd name="connsiteY68" fmla="*/ 3116760 h 3940825"/>
              <a:gd name="connsiteX69" fmla="*/ 496301 w 8946352"/>
              <a:gd name="connsiteY69" fmla="*/ 3115432 h 3940825"/>
              <a:gd name="connsiteX70" fmla="*/ 496860 w 8946352"/>
              <a:gd name="connsiteY70" fmla="*/ 3116802 h 3940825"/>
              <a:gd name="connsiteX71" fmla="*/ 498654 w 8946352"/>
              <a:gd name="connsiteY71" fmla="*/ 3127122 h 3940825"/>
              <a:gd name="connsiteX72" fmla="*/ 531584 w 8946352"/>
              <a:gd name="connsiteY72" fmla="*/ 3201944 h 3940825"/>
              <a:gd name="connsiteX73" fmla="*/ 496860 w 8946352"/>
              <a:gd name="connsiteY73" fmla="*/ 3116802 h 3940825"/>
              <a:gd name="connsiteX74" fmla="*/ 496853 w 8946352"/>
              <a:gd name="connsiteY74" fmla="*/ 3116760 h 3940825"/>
              <a:gd name="connsiteX75" fmla="*/ 502981 w 8946352"/>
              <a:gd name="connsiteY75" fmla="*/ 3131520 h 3940825"/>
              <a:gd name="connsiteX76" fmla="*/ 508063 w 8946352"/>
              <a:gd name="connsiteY76" fmla="*/ 3103739 h 3940825"/>
              <a:gd name="connsiteX77" fmla="*/ 510414 w 8946352"/>
              <a:gd name="connsiteY77" fmla="*/ 3078020 h 3940825"/>
              <a:gd name="connsiteX78" fmla="*/ 533935 w 8946352"/>
              <a:gd name="connsiteY78" fmla="*/ 3134135 h 3940825"/>
              <a:gd name="connsiteX79" fmla="*/ 531584 w 8946352"/>
              <a:gd name="connsiteY79" fmla="*/ 3096726 h 3940825"/>
              <a:gd name="connsiteX80" fmla="*/ 508063 w 8946352"/>
              <a:gd name="connsiteY80" fmla="*/ 2942403 h 3940825"/>
              <a:gd name="connsiteX81" fmla="*/ 8625300 w 8946352"/>
              <a:gd name="connsiteY81" fmla="*/ 2582317 h 3940825"/>
              <a:gd name="connsiteX82" fmla="*/ 8578258 w 8946352"/>
              <a:gd name="connsiteY82" fmla="*/ 2647787 h 3940825"/>
              <a:gd name="connsiteX83" fmla="*/ 8408904 w 8946352"/>
              <a:gd name="connsiteY83" fmla="*/ 2827828 h 3940825"/>
              <a:gd name="connsiteX84" fmla="*/ 8517102 w 8946352"/>
              <a:gd name="connsiteY84" fmla="*/ 2741314 h 3940825"/>
              <a:gd name="connsiteX85" fmla="*/ 8578258 w 8946352"/>
              <a:gd name="connsiteY85" fmla="*/ 2647787 h 3940825"/>
              <a:gd name="connsiteX86" fmla="*/ 8625300 w 8946352"/>
              <a:gd name="connsiteY86" fmla="*/ 2582317 h 3940825"/>
              <a:gd name="connsiteX87" fmla="*/ 8787600 w 8946352"/>
              <a:gd name="connsiteY87" fmla="*/ 2383566 h 3940825"/>
              <a:gd name="connsiteX88" fmla="*/ 8766430 w 8946352"/>
              <a:gd name="connsiteY88" fmla="*/ 2449036 h 3940825"/>
              <a:gd name="connsiteX89" fmla="*/ 8707626 w 8946352"/>
              <a:gd name="connsiteY89" fmla="*/ 2551918 h 3940825"/>
              <a:gd name="connsiteX90" fmla="*/ 8669992 w 8946352"/>
              <a:gd name="connsiteY90" fmla="*/ 2565949 h 3940825"/>
              <a:gd name="connsiteX91" fmla="*/ 8540624 w 8946352"/>
              <a:gd name="connsiteY91" fmla="*/ 2715595 h 3940825"/>
              <a:gd name="connsiteX92" fmla="*/ 8665288 w 8946352"/>
              <a:gd name="connsiteY92" fmla="*/ 2603359 h 3940825"/>
              <a:gd name="connsiteX93" fmla="*/ 8691160 w 8946352"/>
              <a:gd name="connsiteY93" fmla="*/ 2575301 h 3940825"/>
              <a:gd name="connsiteX94" fmla="*/ 8719386 w 8946352"/>
              <a:gd name="connsiteY94" fmla="*/ 2540228 h 3940825"/>
              <a:gd name="connsiteX95" fmla="*/ 8785246 w 8946352"/>
              <a:gd name="connsiteY95" fmla="*/ 2435007 h 3940825"/>
              <a:gd name="connsiteX96" fmla="*/ 8787600 w 8946352"/>
              <a:gd name="connsiteY96" fmla="*/ 2383566 h 3940825"/>
              <a:gd name="connsiteX97" fmla="*/ 8894064 w 8946352"/>
              <a:gd name="connsiteY97" fmla="*/ 2363875 h 3940825"/>
              <a:gd name="connsiteX98" fmla="*/ 8886684 w 8946352"/>
              <a:gd name="connsiteY98" fmla="*/ 2387365 h 3940825"/>
              <a:gd name="connsiteX99" fmla="*/ 8839346 w 8946352"/>
              <a:gd name="connsiteY99" fmla="*/ 2493461 h 3940825"/>
              <a:gd name="connsiteX100" fmla="*/ 8921674 w 8946352"/>
              <a:gd name="connsiteY100" fmla="*/ 2276007 h 3940825"/>
              <a:gd name="connsiteX101" fmla="*/ 8919320 w 8946352"/>
              <a:gd name="connsiteY101" fmla="*/ 2304065 h 3940825"/>
              <a:gd name="connsiteX102" fmla="*/ 8894064 w 8946352"/>
              <a:gd name="connsiteY102" fmla="*/ 2363875 h 3940825"/>
              <a:gd name="connsiteX103" fmla="*/ 8834642 w 8946352"/>
              <a:gd name="connsiteY103" fmla="*/ 1756924 h 3940825"/>
              <a:gd name="connsiteX104" fmla="*/ 8848754 w 8946352"/>
              <a:gd name="connsiteY104" fmla="*/ 1822395 h 3940825"/>
              <a:gd name="connsiteX105" fmla="*/ 8844050 w 8946352"/>
              <a:gd name="connsiteY105" fmla="*/ 1777967 h 3940825"/>
              <a:gd name="connsiteX106" fmla="*/ 8889708 w 8946352"/>
              <a:gd name="connsiteY106" fmla="*/ 1944096 h 3940825"/>
              <a:gd name="connsiteX107" fmla="*/ 8893446 w 8946352"/>
              <a:gd name="connsiteY107" fmla="*/ 2117010 h 3940825"/>
              <a:gd name="connsiteX108" fmla="*/ 8889918 w 8946352"/>
              <a:gd name="connsiteY108" fmla="*/ 1944857 h 3940825"/>
              <a:gd name="connsiteX109" fmla="*/ 8889708 w 8946352"/>
              <a:gd name="connsiteY109" fmla="*/ 1944096 h 3940825"/>
              <a:gd name="connsiteX110" fmla="*/ 8889624 w 8946352"/>
              <a:gd name="connsiteY110" fmla="*/ 1940181 h 3940825"/>
              <a:gd name="connsiteX111" fmla="*/ 8841698 w 8946352"/>
              <a:gd name="connsiteY111" fmla="*/ 1768615 h 3940825"/>
              <a:gd name="connsiteX112" fmla="*/ 8844050 w 8946352"/>
              <a:gd name="connsiteY112" fmla="*/ 1777967 h 3940825"/>
              <a:gd name="connsiteX113" fmla="*/ 729164 w 8946352"/>
              <a:gd name="connsiteY113" fmla="*/ 1724190 h 3940825"/>
              <a:gd name="connsiteX114" fmla="*/ 679768 w 8946352"/>
              <a:gd name="connsiteY114" fmla="*/ 1791996 h 3940825"/>
              <a:gd name="connsiteX115" fmla="*/ 628021 w 8946352"/>
              <a:gd name="connsiteY115" fmla="*/ 1894880 h 3940825"/>
              <a:gd name="connsiteX116" fmla="*/ 583331 w 8946352"/>
              <a:gd name="connsiteY116" fmla="*/ 2025819 h 3940825"/>
              <a:gd name="connsiteX117" fmla="*/ 630374 w 8946352"/>
              <a:gd name="connsiteY117" fmla="*/ 1906570 h 3940825"/>
              <a:gd name="connsiteX118" fmla="*/ 729164 w 8946352"/>
              <a:gd name="connsiteY118" fmla="*/ 1724190 h 3940825"/>
              <a:gd name="connsiteX119" fmla="*/ 8665288 w 8946352"/>
              <a:gd name="connsiteY119" fmla="*/ 1485688 h 3940825"/>
              <a:gd name="connsiteX120" fmla="*/ 8785248 w 8946352"/>
              <a:gd name="connsiteY120" fmla="*/ 1588570 h 3940825"/>
              <a:gd name="connsiteX121" fmla="*/ 8881686 w 8946352"/>
              <a:gd name="connsiteY121" fmla="*/ 1721848 h 3940825"/>
              <a:gd name="connsiteX122" fmla="*/ 8740556 w 8946352"/>
              <a:gd name="connsiteY122" fmla="*/ 1551158 h 3940825"/>
              <a:gd name="connsiteX123" fmla="*/ 8665288 w 8946352"/>
              <a:gd name="connsiteY123" fmla="*/ 1485688 h 3940825"/>
              <a:gd name="connsiteX124" fmla="*/ 8486526 w 8946352"/>
              <a:gd name="connsiteY124" fmla="*/ 1473998 h 3940825"/>
              <a:gd name="connsiteX125" fmla="*/ 8573554 w 8946352"/>
              <a:gd name="connsiteY125" fmla="*/ 1530117 h 3940825"/>
              <a:gd name="connsiteX126" fmla="*/ 8571202 w 8946352"/>
              <a:gd name="connsiteY126" fmla="*/ 1537130 h 3940825"/>
              <a:gd name="connsiteX127" fmla="*/ 8630006 w 8946352"/>
              <a:gd name="connsiteY127" fmla="*/ 1586235 h 3940825"/>
              <a:gd name="connsiteX128" fmla="*/ 8573554 w 8946352"/>
              <a:gd name="connsiteY128" fmla="*/ 1530117 h 3940825"/>
              <a:gd name="connsiteX129" fmla="*/ 8486526 w 8946352"/>
              <a:gd name="connsiteY129" fmla="*/ 1473998 h 3940825"/>
              <a:gd name="connsiteX130" fmla="*/ 8484172 w 8946352"/>
              <a:gd name="connsiteY130" fmla="*/ 1445941 h 3940825"/>
              <a:gd name="connsiteX131" fmla="*/ 8731148 w 8946352"/>
              <a:gd name="connsiteY131" fmla="*/ 1640012 h 3940825"/>
              <a:gd name="connsiteX132" fmla="*/ 8658230 w 8946352"/>
              <a:gd name="connsiteY132" fmla="*/ 1562852 h 3940825"/>
              <a:gd name="connsiteX133" fmla="*/ 8799358 w 8946352"/>
              <a:gd name="connsiteY133" fmla="*/ 1721851 h 3940825"/>
              <a:gd name="connsiteX134" fmla="*/ 8709978 w 8946352"/>
              <a:gd name="connsiteY134" fmla="*/ 1593248 h 3940825"/>
              <a:gd name="connsiteX135" fmla="*/ 8484172 w 8946352"/>
              <a:gd name="connsiteY135" fmla="*/ 1445941 h 3940825"/>
              <a:gd name="connsiteX136" fmla="*/ 8171338 w 8946352"/>
              <a:gd name="connsiteY136" fmla="*/ 1368778 h 3940825"/>
              <a:gd name="connsiteX137" fmla="*/ 8467708 w 8946352"/>
              <a:gd name="connsiteY137" fmla="*/ 1523101 h 3940825"/>
              <a:gd name="connsiteX138" fmla="*/ 8171338 w 8946352"/>
              <a:gd name="connsiteY138" fmla="*/ 1368778 h 3940825"/>
              <a:gd name="connsiteX139" fmla="*/ 8053732 w 8946352"/>
              <a:gd name="connsiteY139" fmla="*/ 1324353 h 3940825"/>
              <a:gd name="connsiteX140" fmla="*/ 8114886 w 8946352"/>
              <a:gd name="connsiteY140" fmla="*/ 1361765 h 3940825"/>
              <a:gd name="connsiteX141" fmla="*/ 8187802 w 8946352"/>
              <a:gd name="connsiteY141" fmla="*/ 1406190 h 3940825"/>
              <a:gd name="connsiteX142" fmla="*/ 8114886 w 8946352"/>
              <a:gd name="connsiteY142" fmla="*/ 1361765 h 3940825"/>
              <a:gd name="connsiteX143" fmla="*/ 8053732 w 8946352"/>
              <a:gd name="connsiteY143" fmla="*/ 1324353 h 3940825"/>
              <a:gd name="connsiteX144" fmla="*/ 1091394 w 8946352"/>
              <a:gd name="connsiteY144" fmla="*/ 1322014 h 3940825"/>
              <a:gd name="connsiteX145" fmla="*/ 1053760 w 8946352"/>
              <a:gd name="connsiteY145" fmla="*/ 1354749 h 3940825"/>
              <a:gd name="connsiteX146" fmla="*/ 1023180 w 8946352"/>
              <a:gd name="connsiteY146" fmla="*/ 1382807 h 3940825"/>
              <a:gd name="connsiteX147" fmla="*/ 990251 w 8946352"/>
              <a:gd name="connsiteY147" fmla="*/ 1413206 h 3940825"/>
              <a:gd name="connsiteX148" fmla="*/ 898516 w 8946352"/>
              <a:gd name="connsiteY148" fmla="*/ 1495043 h 3940825"/>
              <a:gd name="connsiteX149" fmla="*/ 870293 w 8946352"/>
              <a:gd name="connsiteY149" fmla="*/ 1558174 h 3940825"/>
              <a:gd name="connsiteX150" fmla="*/ 924391 w 8946352"/>
              <a:gd name="connsiteY150" fmla="*/ 1492704 h 3940825"/>
              <a:gd name="connsiteX151" fmla="*/ 976138 w 8946352"/>
              <a:gd name="connsiteY151" fmla="*/ 1445941 h 3940825"/>
              <a:gd name="connsiteX152" fmla="*/ 1004363 w 8946352"/>
              <a:gd name="connsiteY152" fmla="*/ 1431910 h 3940825"/>
              <a:gd name="connsiteX153" fmla="*/ 1091394 w 8946352"/>
              <a:gd name="connsiteY153" fmla="*/ 1322014 h 3940825"/>
              <a:gd name="connsiteX154" fmla="*/ 6508192 w 8946352"/>
              <a:gd name="connsiteY154" fmla="*/ 1318232 h 3940825"/>
              <a:gd name="connsiteX155" fmla="*/ 6571882 w 8946352"/>
              <a:gd name="connsiteY155" fmla="*/ 1336043 h 3940825"/>
              <a:gd name="connsiteX156" fmla="*/ 6517250 w 8946352"/>
              <a:gd name="connsiteY156" fmla="*/ 1321032 h 3940825"/>
              <a:gd name="connsiteX157" fmla="*/ 8124296 w 8946352"/>
              <a:gd name="connsiteY157" fmla="*/ 1191071 h 3940825"/>
              <a:gd name="connsiteX158" fmla="*/ 8208972 w 8946352"/>
              <a:gd name="connsiteY158" fmla="*/ 1261219 h 3940825"/>
              <a:gd name="connsiteX159" fmla="*/ 5388754 w 8946352"/>
              <a:gd name="connsiteY159" fmla="*/ 1106896 h 3940825"/>
              <a:gd name="connsiteX160" fmla="*/ 5414630 w 8946352"/>
              <a:gd name="connsiteY160" fmla="*/ 1125602 h 3940825"/>
              <a:gd name="connsiteX161" fmla="*/ 5489898 w 8946352"/>
              <a:gd name="connsiteY161" fmla="*/ 1139631 h 3940825"/>
              <a:gd name="connsiteX162" fmla="*/ 5388754 w 8946352"/>
              <a:gd name="connsiteY162" fmla="*/ 1106896 h 3940825"/>
              <a:gd name="connsiteX163" fmla="*/ 7359850 w 8946352"/>
              <a:gd name="connsiteY163" fmla="*/ 1020382 h 3940825"/>
              <a:gd name="connsiteX164" fmla="*/ 7406892 w 8946352"/>
              <a:gd name="connsiteY164" fmla="*/ 1041426 h 3940825"/>
              <a:gd name="connsiteX165" fmla="*/ 7399836 w 8946352"/>
              <a:gd name="connsiteY165" fmla="*/ 1039088 h 3940825"/>
              <a:gd name="connsiteX166" fmla="*/ 3331072 w 8946352"/>
              <a:gd name="connsiteY166" fmla="*/ 1016173 h 3940825"/>
              <a:gd name="connsiteX167" fmla="*/ 3269476 w 8946352"/>
              <a:gd name="connsiteY167" fmla="*/ 1018046 h 3940825"/>
              <a:gd name="connsiteX168" fmla="*/ 3539972 w 8946352"/>
              <a:gd name="connsiteY168" fmla="*/ 1041427 h 3940825"/>
              <a:gd name="connsiteX169" fmla="*/ 3331072 w 8946352"/>
              <a:gd name="connsiteY169" fmla="*/ 1016173 h 3940825"/>
              <a:gd name="connsiteX170" fmla="*/ 3203910 w 8946352"/>
              <a:gd name="connsiteY170" fmla="*/ 1001093 h 3940825"/>
              <a:gd name="connsiteX171" fmla="*/ 3088360 w 8946352"/>
              <a:gd name="connsiteY171" fmla="*/ 1006353 h 3940825"/>
              <a:gd name="connsiteX172" fmla="*/ 3292998 w 8946352"/>
              <a:gd name="connsiteY172" fmla="*/ 1006353 h 3940825"/>
              <a:gd name="connsiteX173" fmla="*/ 3203910 w 8946352"/>
              <a:gd name="connsiteY173" fmla="*/ 1001093 h 3940825"/>
              <a:gd name="connsiteX174" fmla="*/ 7522148 w 8946352"/>
              <a:gd name="connsiteY174" fmla="*/ 966603 h 3940825"/>
              <a:gd name="connsiteX175" fmla="*/ 7667980 w 8946352"/>
              <a:gd name="connsiteY175" fmla="*/ 1015706 h 3940825"/>
              <a:gd name="connsiteX176" fmla="*/ 7651516 w 8946352"/>
              <a:gd name="connsiteY176" fmla="*/ 1032073 h 3940825"/>
              <a:gd name="connsiteX177" fmla="*/ 4492590 w 8946352"/>
              <a:gd name="connsiteY177" fmla="*/ 950238 h 3940825"/>
              <a:gd name="connsiteX178" fmla="*/ 4585180 w 8946352"/>
              <a:gd name="connsiteY178" fmla="*/ 957907 h 3940825"/>
              <a:gd name="connsiteX179" fmla="*/ 4563154 w 8946352"/>
              <a:gd name="connsiteY179" fmla="*/ 957251 h 3940825"/>
              <a:gd name="connsiteX180" fmla="*/ 4535266 w 8946352"/>
              <a:gd name="connsiteY180" fmla="*/ 954760 h 3940825"/>
              <a:gd name="connsiteX181" fmla="*/ 4527320 w 8946352"/>
              <a:gd name="connsiteY181" fmla="*/ 953379 h 3940825"/>
              <a:gd name="connsiteX182" fmla="*/ 4492590 w 8946352"/>
              <a:gd name="connsiteY182" fmla="*/ 950238 h 3940825"/>
              <a:gd name="connsiteX183" fmla="*/ 2353612 w 8946352"/>
              <a:gd name="connsiteY183" fmla="*/ 914578 h 3940825"/>
              <a:gd name="connsiteX184" fmla="*/ 2211013 w 8946352"/>
              <a:gd name="connsiteY184" fmla="*/ 931532 h 3940825"/>
              <a:gd name="connsiteX185" fmla="*/ 2457987 w 8946352"/>
              <a:gd name="connsiteY185" fmla="*/ 929193 h 3940825"/>
              <a:gd name="connsiteX186" fmla="*/ 2547368 w 8946352"/>
              <a:gd name="connsiteY186" fmla="*/ 915164 h 3940825"/>
              <a:gd name="connsiteX187" fmla="*/ 2353612 w 8946352"/>
              <a:gd name="connsiteY187" fmla="*/ 914578 h 3940825"/>
              <a:gd name="connsiteX188" fmla="*/ 3946894 w 8946352"/>
              <a:gd name="connsiteY188" fmla="*/ 887103 h 3940825"/>
              <a:gd name="connsiteX189" fmla="*/ 3982176 w 8946352"/>
              <a:gd name="connsiteY189" fmla="*/ 896455 h 3940825"/>
              <a:gd name="connsiteX190" fmla="*/ 3946894 w 8946352"/>
              <a:gd name="connsiteY190" fmla="*/ 887103 h 3940825"/>
              <a:gd name="connsiteX191" fmla="*/ 3053338 w 8946352"/>
              <a:gd name="connsiteY191" fmla="*/ 877240 h 3940825"/>
              <a:gd name="connsiteX192" fmla="*/ 3238900 w 8946352"/>
              <a:gd name="connsiteY192" fmla="*/ 887104 h 3940825"/>
              <a:gd name="connsiteX193" fmla="*/ 2942530 w 8946352"/>
              <a:gd name="connsiteY193" fmla="*/ 880090 h 3940825"/>
              <a:gd name="connsiteX194" fmla="*/ 3053338 w 8946352"/>
              <a:gd name="connsiteY194" fmla="*/ 877240 h 3940825"/>
              <a:gd name="connsiteX195" fmla="*/ 376342 w 8946352"/>
              <a:gd name="connsiteY195" fmla="*/ 863722 h 3940825"/>
              <a:gd name="connsiteX196" fmla="*/ 155241 w 8946352"/>
              <a:gd name="connsiteY196" fmla="*/ 1139632 h 3940825"/>
              <a:gd name="connsiteX197" fmla="*/ 103494 w 8946352"/>
              <a:gd name="connsiteY197" fmla="*/ 1219131 h 3940825"/>
              <a:gd name="connsiteX198" fmla="*/ 58805 w 8946352"/>
              <a:gd name="connsiteY198" fmla="*/ 1289277 h 3940825"/>
              <a:gd name="connsiteX199" fmla="*/ 0 w 8946352"/>
              <a:gd name="connsiteY199" fmla="*/ 1371115 h 3940825"/>
              <a:gd name="connsiteX200" fmla="*/ 72918 w 8946352"/>
              <a:gd name="connsiteY200" fmla="*/ 1240175 h 3940825"/>
              <a:gd name="connsiteX201" fmla="*/ 167003 w 8946352"/>
              <a:gd name="connsiteY201" fmla="*/ 1099881 h 3940825"/>
              <a:gd name="connsiteX202" fmla="*/ 376342 w 8946352"/>
              <a:gd name="connsiteY202" fmla="*/ 863722 h 3940825"/>
              <a:gd name="connsiteX203" fmla="*/ 444554 w 8946352"/>
              <a:gd name="connsiteY203" fmla="*/ 859044 h 3940825"/>
              <a:gd name="connsiteX204" fmla="*/ 310483 w 8946352"/>
              <a:gd name="connsiteY204" fmla="*/ 987647 h 3940825"/>
              <a:gd name="connsiteX205" fmla="*/ 388103 w 8946352"/>
              <a:gd name="connsiteY205" fmla="*/ 905807 h 3940825"/>
              <a:gd name="connsiteX206" fmla="*/ 444554 w 8946352"/>
              <a:gd name="connsiteY206" fmla="*/ 859044 h 3940825"/>
              <a:gd name="connsiteX207" fmla="*/ 419012 w 8946352"/>
              <a:gd name="connsiteY207" fmla="*/ 824630 h 3940825"/>
              <a:gd name="connsiteX208" fmla="*/ 413977 w 8946352"/>
              <a:gd name="connsiteY208" fmla="*/ 830987 h 3940825"/>
              <a:gd name="connsiteX209" fmla="*/ 376343 w 8946352"/>
              <a:gd name="connsiteY209" fmla="*/ 866061 h 3940825"/>
              <a:gd name="connsiteX210" fmla="*/ 419012 w 8946352"/>
              <a:gd name="connsiteY210" fmla="*/ 824630 h 3940825"/>
              <a:gd name="connsiteX211" fmla="*/ 484541 w 8946352"/>
              <a:gd name="connsiteY211" fmla="*/ 788898 h 3940825"/>
              <a:gd name="connsiteX212" fmla="*/ 392809 w 8946352"/>
              <a:gd name="connsiteY212" fmla="*/ 877750 h 3940825"/>
              <a:gd name="connsiteX213" fmla="*/ 395162 w 8946352"/>
              <a:gd name="connsiteY213" fmla="*/ 863721 h 3940825"/>
              <a:gd name="connsiteX214" fmla="*/ 6781224 w 8946352"/>
              <a:gd name="connsiteY214" fmla="*/ 641591 h 3940825"/>
              <a:gd name="connsiteX215" fmla="*/ 6964690 w 8946352"/>
              <a:gd name="connsiteY215" fmla="*/ 707060 h 3940825"/>
              <a:gd name="connsiteX216" fmla="*/ 6865902 w 8946352"/>
              <a:gd name="connsiteY216" fmla="*/ 681341 h 3940825"/>
              <a:gd name="connsiteX217" fmla="*/ 6781224 w 8946352"/>
              <a:gd name="connsiteY217" fmla="*/ 641591 h 3940825"/>
              <a:gd name="connsiteX218" fmla="*/ 862076 w 8946352"/>
              <a:gd name="connsiteY218" fmla="*/ 488119 h 3940825"/>
              <a:gd name="connsiteX219" fmla="*/ 837363 w 8946352"/>
              <a:gd name="connsiteY219" fmla="*/ 503635 h 3940825"/>
              <a:gd name="connsiteX220" fmla="*/ 684472 w 8946352"/>
              <a:gd name="connsiteY220" fmla="*/ 613532 h 3940825"/>
              <a:gd name="connsiteX221" fmla="*/ 700938 w 8946352"/>
              <a:gd name="connsiteY221" fmla="*/ 576120 h 3940825"/>
              <a:gd name="connsiteX222" fmla="*/ 839715 w 8946352"/>
              <a:gd name="connsiteY222" fmla="*/ 500421 h 3940825"/>
              <a:gd name="connsiteX223" fmla="*/ 911278 w 8946352"/>
              <a:gd name="connsiteY223" fmla="*/ 461050 h 3940825"/>
              <a:gd name="connsiteX224" fmla="*/ 862076 w 8946352"/>
              <a:gd name="connsiteY224" fmla="*/ 488119 h 3940825"/>
              <a:gd name="connsiteX225" fmla="*/ 882052 w 8946352"/>
              <a:gd name="connsiteY225" fmla="*/ 475577 h 3940825"/>
              <a:gd name="connsiteX226" fmla="*/ 5772814 w 8946352"/>
              <a:gd name="connsiteY226" fmla="*/ 454314 h 3940825"/>
              <a:gd name="connsiteX227" fmla="*/ 5835662 w 8946352"/>
              <a:gd name="connsiteY227" fmla="*/ 482593 h 3940825"/>
              <a:gd name="connsiteX228" fmla="*/ 5983848 w 8946352"/>
              <a:gd name="connsiteY228" fmla="*/ 536372 h 3940825"/>
              <a:gd name="connsiteX229" fmla="*/ 6089692 w 8946352"/>
              <a:gd name="connsiteY229" fmla="*/ 543385 h 3940825"/>
              <a:gd name="connsiteX230" fmla="*/ 6369598 w 8946352"/>
              <a:gd name="connsiteY230" fmla="*/ 629900 h 3940825"/>
              <a:gd name="connsiteX231" fmla="*/ 6209654 w 8946352"/>
              <a:gd name="connsiteY231" fmla="*/ 571446 h 3940825"/>
              <a:gd name="connsiteX232" fmla="*/ 6414288 w 8946352"/>
              <a:gd name="connsiteY232" fmla="*/ 627561 h 3940825"/>
              <a:gd name="connsiteX233" fmla="*/ 6468388 w 8946352"/>
              <a:gd name="connsiteY233" fmla="*/ 650944 h 3940825"/>
              <a:gd name="connsiteX234" fmla="*/ 6414288 w 8946352"/>
              <a:gd name="connsiteY234" fmla="*/ 627561 h 3940825"/>
              <a:gd name="connsiteX235" fmla="*/ 6407234 w 8946352"/>
              <a:gd name="connsiteY235" fmla="*/ 613532 h 3940825"/>
              <a:gd name="connsiteX236" fmla="*/ 6458980 w 8946352"/>
              <a:gd name="connsiteY236" fmla="*/ 622886 h 3940825"/>
              <a:gd name="connsiteX237" fmla="*/ 6407234 w 8946352"/>
              <a:gd name="connsiteY237" fmla="*/ 613532 h 3940825"/>
              <a:gd name="connsiteX238" fmla="*/ 6113214 w 8946352"/>
              <a:gd name="connsiteY238" fmla="*/ 538708 h 3940825"/>
              <a:gd name="connsiteX239" fmla="*/ 5788618 w 8946352"/>
              <a:gd name="connsiteY239" fmla="*/ 454532 h 3940825"/>
              <a:gd name="connsiteX240" fmla="*/ 5772814 w 8946352"/>
              <a:gd name="connsiteY240" fmla="*/ 454314 h 3940825"/>
              <a:gd name="connsiteX241" fmla="*/ 969083 w 8946352"/>
              <a:gd name="connsiteY241" fmla="*/ 421799 h 3940825"/>
              <a:gd name="connsiteX242" fmla="*/ 874997 w 8946352"/>
              <a:gd name="connsiteY242" fmla="*/ 461549 h 3940825"/>
              <a:gd name="connsiteX243" fmla="*/ 969083 w 8946352"/>
              <a:gd name="connsiteY243" fmla="*/ 421799 h 3940825"/>
              <a:gd name="connsiteX244" fmla="*/ 1093746 w 8946352"/>
              <a:gd name="connsiteY244" fmla="*/ 323594 h 3940825"/>
              <a:gd name="connsiteX245" fmla="*/ 966731 w 8946352"/>
              <a:gd name="connsiteY245" fmla="*/ 391403 h 3940825"/>
              <a:gd name="connsiteX246" fmla="*/ 978490 w 8946352"/>
              <a:gd name="connsiteY246" fmla="*/ 375035 h 3940825"/>
              <a:gd name="connsiteX247" fmla="*/ 1093746 w 8946352"/>
              <a:gd name="connsiteY247" fmla="*/ 323594 h 3940825"/>
              <a:gd name="connsiteX248" fmla="*/ 5280556 w 8946352"/>
              <a:gd name="connsiteY248" fmla="*/ 286180 h 3940825"/>
              <a:gd name="connsiteX249" fmla="*/ 5348770 w 8946352"/>
              <a:gd name="connsiteY249" fmla="*/ 307225 h 3940825"/>
              <a:gd name="connsiteX250" fmla="*/ 5280556 w 8946352"/>
              <a:gd name="connsiteY250" fmla="*/ 286180 h 3940825"/>
              <a:gd name="connsiteX251" fmla="*/ 1291325 w 8946352"/>
              <a:gd name="connsiteY251" fmla="*/ 260459 h 3940825"/>
              <a:gd name="connsiteX252" fmla="*/ 1199593 w 8946352"/>
              <a:gd name="connsiteY252" fmla="*/ 302548 h 3940825"/>
              <a:gd name="connsiteX253" fmla="*/ 1058464 w 8946352"/>
              <a:gd name="connsiteY253" fmla="*/ 365679 h 3940825"/>
              <a:gd name="connsiteX254" fmla="*/ 1183126 w 8946352"/>
              <a:gd name="connsiteY254" fmla="*/ 304884 h 3940825"/>
              <a:gd name="connsiteX255" fmla="*/ 1291325 w 8946352"/>
              <a:gd name="connsiteY255" fmla="*/ 260459 h 3940825"/>
              <a:gd name="connsiteX256" fmla="*/ 5061808 w 8946352"/>
              <a:gd name="connsiteY256" fmla="*/ 225387 h 3940825"/>
              <a:gd name="connsiteX257" fmla="*/ 5278206 w 8946352"/>
              <a:gd name="connsiteY257" fmla="*/ 286180 h 3940825"/>
              <a:gd name="connsiteX258" fmla="*/ 5061808 w 8946352"/>
              <a:gd name="connsiteY258" fmla="*/ 225387 h 3940825"/>
              <a:gd name="connsiteX259" fmla="*/ 1427749 w 8946352"/>
              <a:gd name="connsiteY259" fmla="*/ 223048 h 3940825"/>
              <a:gd name="connsiteX260" fmla="*/ 1293678 w 8946352"/>
              <a:gd name="connsiteY260" fmla="*/ 262798 h 3940825"/>
              <a:gd name="connsiteX261" fmla="*/ 1357185 w 8946352"/>
              <a:gd name="connsiteY261" fmla="*/ 239415 h 3940825"/>
              <a:gd name="connsiteX262" fmla="*/ 1427749 w 8946352"/>
              <a:gd name="connsiteY262" fmla="*/ 223048 h 3940825"/>
              <a:gd name="connsiteX263" fmla="*/ 4652536 w 8946352"/>
              <a:gd name="connsiteY263" fmla="*/ 220711 h 3940825"/>
              <a:gd name="connsiteX264" fmla="*/ 4741918 w 8946352"/>
              <a:gd name="connsiteY264" fmla="*/ 237078 h 3940825"/>
              <a:gd name="connsiteX265" fmla="*/ 4779550 w 8946352"/>
              <a:gd name="connsiteY265" fmla="*/ 234740 h 3940825"/>
              <a:gd name="connsiteX266" fmla="*/ 2977810 w 8946352"/>
              <a:gd name="connsiteY266" fmla="*/ 57034 h 3940825"/>
              <a:gd name="connsiteX267" fmla="*/ 3057784 w 8946352"/>
              <a:gd name="connsiteY267" fmla="*/ 75740 h 3940825"/>
              <a:gd name="connsiteX268" fmla="*/ 3133052 w 8946352"/>
              <a:gd name="connsiteY268" fmla="*/ 64050 h 3940825"/>
              <a:gd name="connsiteX269" fmla="*/ 2977810 w 8946352"/>
              <a:gd name="connsiteY269" fmla="*/ 57034 h 3940825"/>
              <a:gd name="connsiteX270" fmla="*/ 2691474 w 8946352"/>
              <a:gd name="connsiteY270" fmla="*/ 32886 h 3940825"/>
              <a:gd name="connsiteX271" fmla="*/ 2916655 w 8946352"/>
              <a:gd name="connsiteY271" fmla="*/ 35992 h 3940825"/>
              <a:gd name="connsiteX272" fmla="*/ 3358270 w 8946352"/>
              <a:gd name="connsiteY272" fmla="*/ 63173 h 3940825"/>
              <a:gd name="connsiteX273" fmla="*/ 3370696 w 8946352"/>
              <a:gd name="connsiteY273" fmla="*/ 64209 h 3940825"/>
              <a:gd name="connsiteX274" fmla="*/ 3236546 w 8946352"/>
              <a:gd name="connsiteY274" fmla="*/ 45343 h 3940825"/>
              <a:gd name="connsiteX275" fmla="*/ 3361210 w 8946352"/>
              <a:gd name="connsiteY275" fmla="*/ 43005 h 3940825"/>
              <a:gd name="connsiteX276" fmla="*/ 3488520 w 8946352"/>
              <a:gd name="connsiteY276" fmla="*/ 61126 h 3940825"/>
              <a:gd name="connsiteX277" fmla="*/ 3557176 w 8946352"/>
              <a:gd name="connsiteY277" fmla="*/ 79763 h 3940825"/>
              <a:gd name="connsiteX278" fmla="*/ 3789298 w 8946352"/>
              <a:gd name="connsiteY278" fmla="*/ 99123 h 3940825"/>
              <a:gd name="connsiteX279" fmla="*/ 3852808 w 8946352"/>
              <a:gd name="connsiteY279" fmla="*/ 78079 h 3940825"/>
              <a:gd name="connsiteX280" fmla="*/ 3996286 w 8946352"/>
              <a:gd name="connsiteY280" fmla="*/ 101462 h 3940825"/>
              <a:gd name="connsiteX281" fmla="*/ 4224446 w 8946352"/>
              <a:gd name="connsiteY281" fmla="*/ 129520 h 3940825"/>
              <a:gd name="connsiteX282" fmla="*/ 4043330 w 8946352"/>
              <a:gd name="connsiteY282" fmla="*/ 78079 h 3940825"/>
              <a:gd name="connsiteX283" fmla="*/ 5113554 w 8946352"/>
              <a:gd name="connsiteY283" fmla="*/ 279168 h 3940825"/>
              <a:gd name="connsiteX284" fmla="*/ 4986540 w 8946352"/>
              <a:gd name="connsiteY284" fmla="*/ 241756 h 3940825"/>
              <a:gd name="connsiteX285" fmla="*/ 5184120 w 8946352"/>
              <a:gd name="connsiteY285" fmla="*/ 290858 h 3940825"/>
              <a:gd name="connsiteX286" fmla="*/ 5386404 w 8946352"/>
              <a:gd name="connsiteY286" fmla="*/ 346976 h 3940825"/>
              <a:gd name="connsiteX287" fmla="*/ 5729816 w 8946352"/>
              <a:gd name="connsiteY287" fmla="*/ 421798 h 3940825"/>
              <a:gd name="connsiteX288" fmla="*/ 5546350 w 8946352"/>
              <a:gd name="connsiteY288" fmla="*/ 361005 h 3940825"/>
              <a:gd name="connsiteX289" fmla="*/ 5351120 w 8946352"/>
              <a:gd name="connsiteY289" fmla="*/ 302548 h 3940825"/>
              <a:gd name="connsiteX290" fmla="*/ 5494602 w 8946352"/>
              <a:gd name="connsiteY290" fmla="*/ 325931 h 3940825"/>
              <a:gd name="connsiteX291" fmla="*/ 5407572 w 8946352"/>
              <a:gd name="connsiteY291" fmla="*/ 293196 h 3940825"/>
              <a:gd name="connsiteX292" fmla="*/ 5654548 w 8946352"/>
              <a:gd name="connsiteY292" fmla="*/ 365682 h 3940825"/>
              <a:gd name="connsiteX293" fmla="*/ 5795676 w 8946352"/>
              <a:gd name="connsiteY293" fmla="*/ 433490 h 3940825"/>
              <a:gd name="connsiteX294" fmla="*/ 5983848 w 8946352"/>
              <a:gd name="connsiteY294" fmla="*/ 461548 h 3940825"/>
              <a:gd name="connsiteX295" fmla="*/ 6458980 w 8946352"/>
              <a:gd name="connsiteY295" fmla="*/ 594826 h 3940825"/>
              <a:gd name="connsiteX296" fmla="*/ 6661264 w 8946352"/>
              <a:gd name="connsiteY296" fmla="*/ 671989 h 3940825"/>
              <a:gd name="connsiteX297" fmla="*/ 6750646 w 8946352"/>
              <a:gd name="connsiteY297" fmla="*/ 709401 h 3940825"/>
              <a:gd name="connsiteX298" fmla="*/ 6830618 w 8946352"/>
              <a:gd name="connsiteY298" fmla="*/ 746810 h 3940825"/>
              <a:gd name="connsiteX299" fmla="*/ 7042310 w 8946352"/>
              <a:gd name="connsiteY299" fmla="*/ 800590 h 3940825"/>
              <a:gd name="connsiteX300" fmla="*/ 6487206 w 8946352"/>
              <a:gd name="connsiteY300" fmla="*/ 569107 h 3940825"/>
              <a:gd name="connsiteX301" fmla="*/ 6630686 w 8946352"/>
              <a:gd name="connsiteY301" fmla="*/ 636915 h 3940825"/>
              <a:gd name="connsiteX302" fmla="*/ 6136736 w 8946352"/>
              <a:gd name="connsiteY302" fmla="*/ 482593 h 3940825"/>
              <a:gd name="connsiteX303" fmla="*/ 6315498 w 8946352"/>
              <a:gd name="connsiteY303" fmla="*/ 536372 h 3940825"/>
              <a:gd name="connsiteX304" fmla="*/ 6494262 w 8946352"/>
              <a:gd name="connsiteY304" fmla="*/ 590149 h 3940825"/>
              <a:gd name="connsiteX305" fmla="*/ 6284922 w 8946352"/>
              <a:gd name="connsiteY305" fmla="*/ 512989 h 3940825"/>
              <a:gd name="connsiteX306" fmla="*/ 6491910 w 8946352"/>
              <a:gd name="connsiteY306" fmla="*/ 564430 h 3940825"/>
              <a:gd name="connsiteX307" fmla="*/ 6731828 w 8946352"/>
              <a:gd name="connsiteY307" fmla="*/ 639254 h 3940825"/>
              <a:gd name="connsiteX308" fmla="*/ 6708306 w 8946352"/>
              <a:gd name="connsiteY308" fmla="*/ 629900 h 3940825"/>
              <a:gd name="connsiteX309" fmla="*/ 6868252 w 8946352"/>
              <a:gd name="connsiteY309" fmla="*/ 686018 h 3940825"/>
              <a:gd name="connsiteX310" fmla="*/ 6969394 w 8946352"/>
              <a:gd name="connsiteY310" fmla="*/ 723430 h 3940825"/>
              <a:gd name="connsiteX311" fmla="*/ 7070536 w 8946352"/>
              <a:gd name="connsiteY311" fmla="*/ 760842 h 3940825"/>
              <a:gd name="connsiteX312" fmla="*/ 7228130 w 8946352"/>
              <a:gd name="connsiteY312" fmla="*/ 828650 h 3940825"/>
              <a:gd name="connsiteX313" fmla="*/ 7164622 w 8946352"/>
              <a:gd name="connsiteY313" fmla="*/ 821634 h 3940825"/>
              <a:gd name="connsiteX314" fmla="*/ 6992914 w 8946352"/>
              <a:gd name="connsiteY314" fmla="*/ 765516 h 3940825"/>
              <a:gd name="connsiteX315" fmla="*/ 7166974 w 8946352"/>
              <a:gd name="connsiteY315" fmla="*/ 833325 h 3940825"/>
              <a:gd name="connsiteX316" fmla="*/ 7350440 w 8946352"/>
              <a:gd name="connsiteY316" fmla="*/ 910487 h 3940825"/>
              <a:gd name="connsiteX317" fmla="*/ 7538612 w 8946352"/>
              <a:gd name="connsiteY317" fmla="*/ 997002 h 3940825"/>
              <a:gd name="connsiteX318" fmla="*/ 7635050 w 8946352"/>
              <a:gd name="connsiteY318" fmla="*/ 1041427 h 3940825"/>
              <a:gd name="connsiteX319" fmla="*/ 7731486 w 8946352"/>
              <a:gd name="connsiteY319" fmla="*/ 1088190 h 3940825"/>
              <a:gd name="connsiteX320" fmla="*/ 7922012 w 8946352"/>
              <a:gd name="connsiteY320" fmla="*/ 1179382 h 3940825"/>
              <a:gd name="connsiteX321" fmla="*/ 8107830 w 8946352"/>
              <a:gd name="connsiteY321" fmla="*/ 1270573 h 3940825"/>
              <a:gd name="connsiteX322" fmla="*/ 8199564 w 8946352"/>
              <a:gd name="connsiteY322" fmla="*/ 1312660 h 3940825"/>
              <a:gd name="connsiteX323" fmla="*/ 8288946 w 8946352"/>
              <a:gd name="connsiteY323" fmla="*/ 1354749 h 3940825"/>
              <a:gd name="connsiteX324" fmla="*/ 8460650 w 8946352"/>
              <a:gd name="connsiteY324" fmla="*/ 1434248 h 3940825"/>
              <a:gd name="connsiteX325" fmla="*/ 8218382 w 8946352"/>
              <a:gd name="connsiteY325" fmla="*/ 1279925 h 3940825"/>
              <a:gd name="connsiteX326" fmla="*/ 8491230 w 8946352"/>
              <a:gd name="connsiteY326" fmla="*/ 1429573 h 3940825"/>
              <a:gd name="connsiteX327" fmla="*/ 8644118 w 8946352"/>
              <a:gd name="connsiteY327" fmla="*/ 1499720 h 3940825"/>
              <a:gd name="connsiteX328" fmla="*/ 8550032 w 8946352"/>
              <a:gd name="connsiteY328" fmla="*/ 1445941 h 3940825"/>
              <a:gd name="connsiteX329" fmla="*/ 8514750 w 8946352"/>
              <a:gd name="connsiteY329" fmla="*/ 1422558 h 3940825"/>
              <a:gd name="connsiteX330" fmla="*/ 8455946 w 8946352"/>
              <a:gd name="connsiteY330" fmla="*/ 1375794 h 3940825"/>
              <a:gd name="connsiteX331" fmla="*/ 8444186 w 8946352"/>
              <a:gd name="connsiteY331" fmla="*/ 1371117 h 3940825"/>
              <a:gd name="connsiteX332" fmla="*/ 8401848 w 8946352"/>
              <a:gd name="connsiteY332" fmla="*/ 1338382 h 3940825"/>
              <a:gd name="connsiteX333" fmla="*/ 8644118 w 8946352"/>
              <a:gd name="connsiteY333" fmla="*/ 1495043 h 3940825"/>
              <a:gd name="connsiteX334" fmla="*/ 8768782 w 8946352"/>
              <a:gd name="connsiteY334" fmla="*/ 1602602 h 3940825"/>
              <a:gd name="connsiteX335" fmla="*/ 8855810 w 8946352"/>
              <a:gd name="connsiteY335" fmla="*/ 1731203 h 3940825"/>
              <a:gd name="connsiteX336" fmla="*/ 8874628 w 8946352"/>
              <a:gd name="connsiteY336" fmla="*/ 1742894 h 3940825"/>
              <a:gd name="connsiteX337" fmla="*/ 8919320 w 8946352"/>
              <a:gd name="connsiteY337" fmla="*/ 1831747 h 3940825"/>
              <a:gd name="connsiteX338" fmla="*/ 8933432 w 8946352"/>
              <a:gd name="connsiteY338" fmla="*/ 1908909 h 3940825"/>
              <a:gd name="connsiteX339" fmla="*/ 8926374 w 8946352"/>
              <a:gd name="connsiteY339" fmla="*/ 1901893 h 3940825"/>
              <a:gd name="connsiteX340" fmla="*/ 8893446 w 8946352"/>
              <a:gd name="connsiteY340" fmla="*/ 1829408 h 3940825"/>
              <a:gd name="connsiteX341" fmla="*/ 8916966 w 8946352"/>
              <a:gd name="connsiteY341" fmla="*/ 1997761 h 3940825"/>
              <a:gd name="connsiteX342" fmla="*/ 8919320 w 8946352"/>
              <a:gd name="connsiteY342" fmla="*/ 2154420 h 3940825"/>
              <a:gd name="connsiteX343" fmla="*/ 8924024 w 8946352"/>
              <a:gd name="connsiteY343" fmla="*/ 2184819 h 3940825"/>
              <a:gd name="connsiteX344" fmla="*/ 8935782 w 8946352"/>
              <a:gd name="connsiteY344" fmla="*/ 2117010 h 3940825"/>
              <a:gd name="connsiteX345" fmla="*/ 8942842 w 8946352"/>
              <a:gd name="connsiteY345" fmla="*/ 1943982 h 3940825"/>
              <a:gd name="connsiteX346" fmla="*/ 8834642 w 8946352"/>
              <a:gd name="connsiteY346" fmla="*/ 2463065 h 3940825"/>
              <a:gd name="connsiteX347" fmla="*/ 8844050 w 8946352"/>
              <a:gd name="connsiteY347" fmla="*/ 2451375 h 3940825"/>
              <a:gd name="connsiteX348" fmla="*/ 8754670 w 8946352"/>
              <a:gd name="connsiteY348" fmla="*/ 2603359 h 3940825"/>
              <a:gd name="connsiteX349" fmla="*/ 8832290 w 8946352"/>
              <a:gd name="connsiteY349" fmla="*/ 2491125 h 3940825"/>
              <a:gd name="connsiteX350" fmla="*/ 8742908 w 8946352"/>
              <a:gd name="connsiteY350" fmla="*/ 2643109 h 3940825"/>
              <a:gd name="connsiteX351" fmla="*/ 8622950 w 8946352"/>
              <a:gd name="connsiteY351" fmla="*/ 2776388 h 3940825"/>
              <a:gd name="connsiteX352" fmla="*/ 8495934 w 8946352"/>
              <a:gd name="connsiteY352" fmla="*/ 2888624 h 3940825"/>
              <a:gd name="connsiteX353" fmla="*/ 8366566 w 8946352"/>
              <a:gd name="connsiteY353" fmla="*/ 3000857 h 3940825"/>
              <a:gd name="connsiteX354" fmla="*/ 8234846 w 8946352"/>
              <a:gd name="connsiteY354" fmla="*/ 3073343 h 3940825"/>
              <a:gd name="connsiteX355" fmla="*/ 8227790 w 8946352"/>
              <a:gd name="connsiteY355" fmla="*/ 3087372 h 3940825"/>
              <a:gd name="connsiteX356" fmla="*/ 8093716 w 8946352"/>
              <a:gd name="connsiteY356" fmla="*/ 3145828 h 3940825"/>
              <a:gd name="connsiteX357" fmla="*/ 7959646 w 8946352"/>
              <a:gd name="connsiteY357" fmla="*/ 3218314 h 3940825"/>
              <a:gd name="connsiteX358" fmla="*/ 7954942 w 8946352"/>
              <a:gd name="connsiteY358" fmla="*/ 3241694 h 3940825"/>
              <a:gd name="connsiteX359" fmla="*/ 7966702 w 8946352"/>
              <a:gd name="connsiteY359" fmla="*/ 3237017 h 3940825"/>
              <a:gd name="connsiteX360" fmla="*/ 7891432 w 8946352"/>
              <a:gd name="connsiteY360" fmla="*/ 3286122 h 3940825"/>
              <a:gd name="connsiteX361" fmla="*/ 7755008 w 8946352"/>
              <a:gd name="connsiteY361" fmla="*/ 3332886 h 3940825"/>
              <a:gd name="connsiteX362" fmla="*/ 7616234 w 8946352"/>
              <a:gd name="connsiteY362" fmla="*/ 3374972 h 3940825"/>
              <a:gd name="connsiteX363" fmla="*/ 7618584 w 8946352"/>
              <a:gd name="connsiteY363" fmla="*/ 3374972 h 3940825"/>
              <a:gd name="connsiteX364" fmla="*/ 7098762 w 8946352"/>
              <a:gd name="connsiteY364" fmla="*/ 3482531 h 3940825"/>
              <a:gd name="connsiteX365" fmla="*/ 7002324 w 8946352"/>
              <a:gd name="connsiteY365" fmla="*/ 3522282 h 3940825"/>
              <a:gd name="connsiteX366" fmla="*/ 6910590 w 8946352"/>
              <a:gd name="connsiteY366" fmla="*/ 3559694 h 3940825"/>
              <a:gd name="connsiteX367" fmla="*/ 6880012 w 8946352"/>
              <a:gd name="connsiteY367" fmla="*/ 3576061 h 3940825"/>
              <a:gd name="connsiteX368" fmla="*/ 6823560 w 8946352"/>
              <a:gd name="connsiteY368" fmla="*/ 3592429 h 3940825"/>
              <a:gd name="connsiteX369" fmla="*/ 6724770 w 8946352"/>
              <a:gd name="connsiteY369" fmla="*/ 3615809 h 3940825"/>
              <a:gd name="connsiteX370" fmla="*/ 6816506 w 8946352"/>
              <a:gd name="connsiteY370" fmla="*/ 3604119 h 3940825"/>
              <a:gd name="connsiteX371" fmla="*/ 6677728 w 8946352"/>
              <a:gd name="connsiteY371" fmla="*/ 3629841 h 3940825"/>
              <a:gd name="connsiteX372" fmla="*/ 6654206 w 8946352"/>
              <a:gd name="connsiteY372" fmla="*/ 3648547 h 3940825"/>
              <a:gd name="connsiteX373" fmla="*/ 6571882 w 8946352"/>
              <a:gd name="connsiteY373" fmla="*/ 3657898 h 3940825"/>
              <a:gd name="connsiteX374" fmla="*/ 6501318 w 8946352"/>
              <a:gd name="connsiteY374" fmla="*/ 3674266 h 3940825"/>
              <a:gd name="connsiteX375" fmla="*/ 6435458 w 8946352"/>
              <a:gd name="connsiteY375" fmla="*/ 3688295 h 3940825"/>
              <a:gd name="connsiteX376" fmla="*/ 6496614 w 8946352"/>
              <a:gd name="connsiteY376" fmla="*/ 3688295 h 3940825"/>
              <a:gd name="connsiteX377" fmla="*/ 6557770 w 8946352"/>
              <a:gd name="connsiteY377" fmla="*/ 3685956 h 3940825"/>
              <a:gd name="connsiteX378" fmla="*/ 6284922 w 8946352"/>
              <a:gd name="connsiteY378" fmla="*/ 3728045 h 3940825"/>
              <a:gd name="connsiteX379" fmla="*/ 6379006 w 8946352"/>
              <a:gd name="connsiteY379" fmla="*/ 3725707 h 3940825"/>
              <a:gd name="connsiteX380" fmla="*/ 6247286 w 8946352"/>
              <a:gd name="connsiteY380" fmla="*/ 3735059 h 3940825"/>
              <a:gd name="connsiteX381" fmla="*/ 6212004 w 8946352"/>
              <a:gd name="connsiteY381" fmla="*/ 3735059 h 3940825"/>
              <a:gd name="connsiteX382" fmla="*/ 6164962 w 8946352"/>
              <a:gd name="connsiteY382" fmla="*/ 3744413 h 3940825"/>
              <a:gd name="connsiteX383" fmla="*/ 6082638 w 8946352"/>
              <a:gd name="connsiteY383" fmla="*/ 3760780 h 3940825"/>
              <a:gd name="connsiteX384" fmla="*/ 6334314 w 8946352"/>
              <a:gd name="connsiteY384" fmla="*/ 3702324 h 3940825"/>
              <a:gd name="connsiteX385" fmla="*/ 6176722 w 8946352"/>
              <a:gd name="connsiteY385" fmla="*/ 3725707 h 3940825"/>
              <a:gd name="connsiteX386" fmla="*/ 6106158 w 8946352"/>
              <a:gd name="connsiteY386" fmla="*/ 3723368 h 3940825"/>
              <a:gd name="connsiteX387" fmla="*/ 6000310 w 8946352"/>
              <a:gd name="connsiteY387" fmla="*/ 3714016 h 3940825"/>
              <a:gd name="connsiteX388" fmla="*/ 5511066 w 8946352"/>
              <a:gd name="connsiteY388" fmla="*/ 3774809 h 3940825"/>
              <a:gd name="connsiteX389" fmla="*/ 5275852 w 8946352"/>
              <a:gd name="connsiteY389" fmla="*/ 3795854 h 3940825"/>
              <a:gd name="connsiteX390" fmla="*/ 5170006 w 8946352"/>
              <a:gd name="connsiteY390" fmla="*/ 3798192 h 3940825"/>
              <a:gd name="connsiteX391" fmla="*/ 5073568 w 8946352"/>
              <a:gd name="connsiteY391" fmla="*/ 3791177 h 3940825"/>
              <a:gd name="connsiteX392" fmla="*/ 4988890 w 8946352"/>
              <a:gd name="connsiteY392" fmla="*/ 3828589 h 3940825"/>
              <a:gd name="connsiteX393" fmla="*/ 5381700 w 8946352"/>
              <a:gd name="connsiteY393" fmla="*/ 3830927 h 3940825"/>
              <a:gd name="connsiteX394" fmla="*/ 5562814 w 8946352"/>
              <a:gd name="connsiteY394" fmla="*/ 3814560 h 3940825"/>
              <a:gd name="connsiteX395" fmla="*/ 5621618 w 8946352"/>
              <a:gd name="connsiteY395" fmla="*/ 3791177 h 3940825"/>
              <a:gd name="connsiteX396" fmla="*/ 5687478 w 8946352"/>
              <a:gd name="connsiteY396" fmla="*/ 3770132 h 3940825"/>
              <a:gd name="connsiteX397" fmla="*/ 5762746 w 8946352"/>
              <a:gd name="connsiteY397" fmla="*/ 3760780 h 3940825"/>
              <a:gd name="connsiteX398" fmla="*/ 5889762 w 8946352"/>
              <a:gd name="connsiteY398" fmla="*/ 3751428 h 3940825"/>
              <a:gd name="connsiteX399" fmla="*/ 5623968 w 8946352"/>
              <a:gd name="connsiteY399" fmla="*/ 3795854 h 3940825"/>
              <a:gd name="connsiteX400" fmla="*/ 5852128 w 8946352"/>
              <a:gd name="connsiteY400" fmla="*/ 3802867 h 3940825"/>
              <a:gd name="connsiteX401" fmla="*/ 5656898 w 8946352"/>
              <a:gd name="connsiteY401" fmla="*/ 3823911 h 3940825"/>
              <a:gd name="connsiteX402" fmla="*/ 5452264 w 8946352"/>
              <a:gd name="connsiteY402" fmla="*/ 3851972 h 3940825"/>
              <a:gd name="connsiteX403" fmla="*/ 5264092 w 8946352"/>
              <a:gd name="connsiteY403" fmla="*/ 3875352 h 3940825"/>
              <a:gd name="connsiteX404" fmla="*/ 5184120 w 8946352"/>
              <a:gd name="connsiteY404" fmla="*/ 3884707 h 3940825"/>
              <a:gd name="connsiteX405" fmla="*/ 5118260 w 8946352"/>
              <a:gd name="connsiteY405" fmla="*/ 3889381 h 3940825"/>
              <a:gd name="connsiteX406" fmla="*/ 4948906 w 8946352"/>
              <a:gd name="connsiteY406" fmla="*/ 3887045 h 3940825"/>
              <a:gd name="connsiteX407" fmla="*/ 4850116 w 8946352"/>
              <a:gd name="connsiteY407" fmla="*/ 3889381 h 3940825"/>
              <a:gd name="connsiteX408" fmla="*/ 4770142 w 8946352"/>
              <a:gd name="connsiteY408" fmla="*/ 3894058 h 3940825"/>
              <a:gd name="connsiteX409" fmla="*/ 4523166 w 8946352"/>
              <a:gd name="connsiteY409" fmla="*/ 3858985 h 3940825"/>
              <a:gd name="connsiteX410" fmla="*/ 4313828 w 8946352"/>
              <a:gd name="connsiteY410" fmla="*/ 3875352 h 3940825"/>
              <a:gd name="connsiteX411" fmla="*/ 4111542 w 8946352"/>
              <a:gd name="connsiteY411" fmla="*/ 3873014 h 3940825"/>
              <a:gd name="connsiteX412" fmla="*/ 4052738 w 8946352"/>
              <a:gd name="connsiteY412" fmla="*/ 3905751 h 3940825"/>
              <a:gd name="connsiteX413" fmla="*/ 4549042 w 8946352"/>
              <a:gd name="connsiteY413" fmla="*/ 3922119 h 3940825"/>
              <a:gd name="connsiteX414" fmla="*/ 4175050 w 8946352"/>
              <a:gd name="connsiteY414" fmla="*/ 3940825 h 3940825"/>
              <a:gd name="connsiteX415" fmla="*/ 4182108 w 8946352"/>
              <a:gd name="connsiteY415" fmla="*/ 3929132 h 3940825"/>
              <a:gd name="connsiteX416" fmla="*/ 4080964 w 8946352"/>
              <a:gd name="connsiteY416" fmla="*/ 3919780 h 3940825"/>
              <a:gd name="connsiteX417" fmla="*/ 4031570 w 8946352"/>
              <a:gd name="connsiteY417" fmla="*/ 3936147 h 3940825"/>
              <a:gd name="connsiteX418" fmla="*/ 3657578 w 8946352"/>
              <a:gd name="connsiteY418" fmla="*/ 3926793 h 3940825"/>
              <a:gd name="connsiteX419" fmla="*/ 3521154 w 8946352"/>
              <a:gd name="connsiteY419" fmla="*/ 3929132 h 3940825"/>
              <a:gd name="connsiteX420" fmla="*/ 3389434 w 8946352"/>
              <a:gd name="connsiteY420" fmla="*/ 3926793 h 3940825"/>
              <a:gd name="connsiteX421" fmla="*/ 3187150 w 8946352"/>
              <a:gd name="connsiteY421" fmla="*/ 3903413 h 3940825"/>
              <a:gd name="connsiteX422" fmla="*/ 3459998 w 8946352"/>
              <a:gd name="connsiteY422" fmla="*/ 3922119 h 3940825"/>
              <a:gd name="connsiteX423" fmla="*/ 3518804 w 8946352"/>
              <a:gd name="connsiteY423" fmla="*/ 3877691 h 3940825"/>
              <a:gd name="connsiteX424" fmla="*/ 2305099 w 8946352"/>
              <a:gd name="connsiteY424" fmla="*/ 3802867 h 3940825"/>
              <a:gd name="connsiteX425" fmla="*/ 2447991 w 8946352"/>
              <a:gd name="connsiteY425" fmla="*/ 3825081 h 3940825"/>
              <a:gd name="connsiteX426" fmla="*/ 2511015 w 8946352"/>
              <a:gd name="connsiteY426" fmla="*/ 3834251 h 3940825"/>
              <a:gd name="connsiteX427" fmla="*/ 2368605 w 8946352"/>
              <a:gd name="connsiteY427" fmla="*/ 3819237 h 3940825"/>
              <a:gd name="connsiteX428" fmla="*/ 2354492 w 8946352"/>
              <a:gd name="connsiteY428" fmla="*/ 3821573 h 3940825"/>
              <a:gd name="connsiteX429" fmla="*/ 2509734 w 8946352"/>
              <a:gd name="connsiteY429" fmla="*/ 3837940 h 3940825"/>
              <a:gd name="connsiteX430" fmla="*/ 2520076 w 8946352"/>
              <a:gd name="connsiteY430" fmla="*/ 3836228 h 3940825"/>
              <a:gd name="connsiteX431" fmla="*/ 2552072 w 8946352"/>
              <a:gd name="connsiteY431" fmla="*/ 3847295 h 3940825"/>
              <a:gd name="connsiteX432" fmla="*/ 1648850 w 8946352"/>
              <a:gd name="connsiteY432" fmla="*/ 3725707 h 3940825"/>
              <a:gd name="connsiteX433" fmla="*/ 1702950 w 8946352"/>
              <a:gd name="connsiteY433" fmla="*/ 3756103 h 3940825"/>
              <a:gd name="connsiteX434" fmla="*/ 1519484 w 8946352"/>
              <a:gd name="connsiteY434" fmla="*/ 3725707 h 3940825"/>
              <a:gd name="connsiteX435" fmla="*/ 1319550 w 8946352"/>
              <a:gd name="connsiteY435" fmla="*/ 3695310 h 3940825"/>
              <a:gd name="connsiteX436" fmla="*/ 1305437 w 8946352"/>
              <a:gd name="connsiteY436" fmla="*/ 3681282 h 3940825"/>
              <a:gd name="connsiteX437" fmla="*/ 1187830 w 8946352"/>
              <a:gd name="connsiteY437" fmla="*/ 3667250 h 3940825"/>
              <a:gd name="connsiteX438" fmla="*/ 1126675 w 8946352"/>
              <a:gd name="connsiteY438" fmla="*/ 3667250 h 3940825"/>
              <a:gd name="connsiteX439" fmla="*/ 983195 w 8946352"/>
              <a:gd name="connsiteY439" fmla="*/ 3615809 h 3940825"/>
              <a:gd name="connsiteX440" fmla="*/ 910278 w 8946352"/>
              <a:gd name="connsiteY440" fmla="*/ 3597103 h 3940825"/>
              <a:gd name="connsiteX441" fmla="*/ 872643 w 8946352"/>
              <a:gd name="connsiteY441" fmla="*/ 3587752 h 3940825"/>
              <a:gd name="connsiteX442" fmla="*/ 823250 w 8946352"/>
              <a:gd name="connsiteY442" fmla="*/ 3571384 h 3940825"/>
              <a:gd name="connsiteX443" fmla="*/ 651542 w 8946352"/>
              <a:gd name="connsiteY443" fmla="*/ 3468502 h 3940825"/>
              <a:gd name="connsiteX444" fmla="*/ 670359 w 8946352"/>
              <a:gd name="connsiteY444" fmla="*/ 3491885 h 3940825"/>
              <a:gd name="connsiteX445" fmla="*/ 498654 w 8946352"/>
              <a:gd name="connsiteY445" fmla="*/ 3321195 h 3940825"/>
              <a:gd name="connsiteX446" fmla="*/ 392807 w 8946352"/>
              <a:gd name="connsiteY446" fmla="*/ 3082694 h 3940825"/>
              <a:gd name="connsiteX447" fmla="*/ 364581 w 8946352"/>
              <a:gd name="connsiteY447" fmla="*/ 2823154 h 3940825"/>
              <a:gd name="connsiteX448" fmla="*/ 369285 w 8946352"/>
              <a:gd name="connsiteY448" fmla="*/ 2699227 h 3940825"/>
              <a:gd name="connsiteX449" fmla="*/ 373990 w 8946352"/>
              <a:gd name="connsiteY449" fmla="*/ 2638432 h 3940825"/>
              <a:gd name="connsiteX450" fmla="*/ 381047 w 8946352"/>
              <a:gd name="connsiteY450" fmla="*/ 2579978 h 3940825"/>
              <a:gd name="connsiteX451" fmla="*/ 381047 w 8946352"/>
              <a:gd name="connsiteY451" fmla="*/ 2813800 h 3940825"/>
              <a:gd name="connsiteX452" fmla="*/ 437499 w 8946352"/>
              <a:gd name="connsiteY452" fmla="*/ 2425656 h 3940825"/>
              <a:gd name="connsiteX453" fmla="*/ 442203 w 8946352"/>
              <a:gd name="connsiteY453" fmla="*/ 2385905 h 3940825"/>
              <a:gd name="connsiteX454" fmla="*/ 451611 w 8946352"/>
              <a:gd name="connsiteY454" fmla="*/ 2332126 h 3940825"/>
              <a:gd name="connsiteX455" fmla="*/ 439850 w 8946352"/>
              <a:gd name="connsiteY455" fmla="*/ 2334464 h 3940825"/>
              <a:gd name="connsiteX456" fmla="*/ 411624 w 8946352"/>
              <a:gd name="connsiteY456" fmla="*/ 2474758 h 3940825"/>
              <a:gd name="connsiteX457" fmla="*/ 411624 w 8946352"/>
              <a:gd name="connsiteY457" fmla="*/ 2420978 h 3940825"/>
              <a:gd name="connsiteX458" fmla="*/ 439850 w 8946352"/>
              <a:gd name="connsiteY458" fmla="*/ 2320435 h 3940825"/>
              <a:gd name="connsiteX459" fmla="*/ 456313 w 8946352"/>
              <a:gd name="connsiteY459" fmla="*/ 2276008 h 3940825"/>
              <a:gd name="connsiteX460" fmla="*/ 463371 w 8946352"/>
              <a:gd name="connsiteY460" fmla="*/ 2301729 h 3940825"/>
              <a:gd name="connsiteX461" fmla="*/ 453962 w 8946352"/>
              <a:gd name="connsiteY461" fmla="*/ 2395257 h 3940825"/>
              <a:gd name="connsiteX462" fmla="*/ 458667 w 8946352"/>
              <a:gd name="connsiteY462" fmla="*/ 2449036 h 3940825"/>
              <a:gd name="connsiteX463" fmla="*/ 470429 w 8946352"/>
              <a:gd name="connsiteY463" fmla="*/ 2383566 h 3940825"/>
              <a:gd name="connsiteX464" fmla="*/ 484541 w 8946352"/>
              <a:gd name="connsiteY464" fmla="*/ 2327448 h 3940825"/>
              <a:gd name="connsiteX465" fmla="*/ 515118 w 8946352"/>
              <a:gd name="connsiteY465" fmla="*/ 2238598 h 3940825"/>
              <a:gd name="connsiteX466" fmla="*/ 545697 w 8946352"/>
              <a:gd name="connsiteY466" fmla="*/ 2161435 h 3940825"/>
              <a:gd name="connsiteX467" fmla="*/ 578627 w 8946352"/>
              <a:gd name="connsiteY467" fmla="*/ 2079598 h 3940825"/>
              <a:gd name="connsiteX468" fmla="*/ 529231 w 8946352"/>
              <a:gd name="connsiteY468" fmla="*/ 2147407 h 3940825"/>
              <a:gd name="connsiteX469" fmla="*/ 508063 w 8946352"/>
              <a:gd name="connsiteY469" fmla="*/ 2142729 h 3940825"/>
              <a:gd name="connsiteX470" fmla="*/ 550401 w 8946352"/>
              <a:gd name="connsiteY470" fmla="*/ 2021142 h 3940825"/>
              <a:gd name="connsiteX471" fmla="*/ 588036 w 8946352"/>
              <a:gd name="connsiteY471" fmla="*/ 1941643 h 3940825"/>
              <a:gd name="connsiteX472" fmla="*/ 609204 w 8946352"/>
              <a:gd name="connsiteY472" fmla="*/ 1899554 h 3940825"/>
              <a:gd name="connsiteX473" fmla="*/ 632725 w 8946352"/>
              <a:gd name="connsiteY473" fmla="*/ 1857468 h 3940825"/>
              <a:gd name="connsiteX474" fmla="*/ 820896 w 8946352"/>
              <a:gd name="connsiteY474" fmla="*/ 1597925 h 3940825"/>
              <a:gd name="connsiteX475" fmla="*/ 863235 w 8946352"/>
              <a:gd name="connsiteY475" fmla="*/ 1520762 h 3940825"/>
              <a:gd name="connsiteX476" fmla="*/ 893814 w 8946352"/>
              <a:gd name="connsiteY476" fmla="*/ 1476337 h 3940825"/>
              <a:gd name="connsiteX477" fmla="*/ 931448 w 8946352"/>
              <a:gd name="connsiteY477" fmla="*/ 1431910 h 3940825"/>
              <a:gd name="connsiteX478" fmla="*/ 1018476 w 8946352"/>
              <a:gd name="connsiteY478" fmla="*/ 1340720 h 3940825"/>
              <a:gd name="connsiteX479" fmla="*/ 1065519 w 8946352"/>
              <a:gd name="connsiteY479" fmla="*/ 1296293 h 3940825"/>
              <a:gd name="connsiteX480" fmla="*/ 1114915 w 8946352"/>
              <a:gd name="connsiteY480" fmla="*/ 1256544 h 3940825"/>
              <a:gd name="connsiteX481" fmla="*/ 1213705 w 8946352"/>
              <a:gd name="connsiteY481" fmla="*/ 1186398 h 3940825"/>
              <a:gd name="connsiteX482" fmla="*/ 1298382 w 8946352"/>
              <a:gd name="connsiteY482" fmla="*/ 1132618 h 3940825"/>
              <a:gd name="connsiteX483" fmla="*/ 1378355 w 8946352"/>
              <a:gd name="connsiteY483" fmla="*/ 1076500 h 3940825"/>
              <a:gd name="connsiteX484" fmla="*/ 1519484 w 8946352"/>
              <a:gd name="connsiteY484" fmla="*/ 1027398 h 3940825"/>
              <a:gd name="connsiteX485" fmla="*/ 1465383 w 8946352"/>
              <a:gd name="connsiteY485" fmla="*/ 1039088 h 3940825"/>
              <a:gd name="connsiteX486" fmla="*/ 1717063 w 8946352"/>
              <a:gd name="connsiteY486" fmla="*/ 968941 h 3940825"/>
              <a:gd name="connsiteX487" fmla="*/ 1895826 w 8946352"/>
              <a:gd name="connsiteY487" fmla="*/ 947899 h 3940825"/>
              <a:gd name="connsiteX488" fmla="*/ 1811149 w 8946352"/>
              <a:gd name="connsiteY488" fmla="*/ 945561 h 3940825"/>
              <a:gd name="connsiteX489" fmla="*/ 2276873 w 8946352"/>
              <a:gd name="connsiteY489" fmla="*/ 908148 h 3940825"/>
              <a:gd name="connsiteX490" fmla="*/ 2735539 w 8946352"/>
              <a:gd name="connsiteY490" fmla="*/ 901133 h 3940825"/>
              <a:gd name="connsiteX491" fmla="*/ 2672033 w 8946352"/>
              <a:gd name="connsiteY491" fmla="*/ 896458 h 3940825"/>
              <a:gd name="connsiteX492" fmla="*/ 2841387 w 8946352"/>
              <a:gd name="connsiteY492" fmla="*/ 898794 h 3940825"/>
              <a:gd name="connsiteX493" fmla="*/ 2714371 w 8946352"/>
              <a:gd name="connsiteY493" fmla="*/ 912826 h 3940825"/>
              <a:gd name="connsiteX494" fmla="*/ 3514100 w 8946352"/>
              <a:gd name="connsiteY494" fmla="*/ 915164 h 3940825"/>
              <a:gd name="connsiteX495" fmla="*/ 3382380 w 8946352"/>
              <a:gd name="connsiteY495" fmla="*/ 891781 h 3940825"/>
              <a:gd name="connsiteX496" fmla="*/ 3570550 w 8946352"/>
              <a:gd name="connsiteY496" fmla="*/ 917500 h 3940825"/>
              <a:gd name="connsiteX497" fmla="*/ 3784594 w 8946352"/>
              <a:gd name="connsiteY497" fmla="*/ 931532 h 3940825"/>
              <a:gd name="connsiteX498" fmla="*/ 3615240 w 8946352"/>
              <a:gd name="connsiteY498" fmla="*/ 894120 h 3940825"/>
              <a:gd name="connsiteX499" fmla="*/ 3923372 w 8946352"/>
              <a:gd name="connsiteY499" fmla="*/ 910487 h 3940825"/>
              <a:gd name="connsiteX500" fmla="*/ 3984528 w 8946352"/>
              <a:gd name="connsiteY500" fmla="*/ 901133 h 3940825"/>
              <a:gd name="connsiteX501" fmla="*/ 4158586 w 8946352"/>
              <a:gd name="connsiteY501" fmla="*/ 919839 h 3940825"/>
              <a:gd name="connsiteX502" fmla="*/ 4334996 w 8946352"/>
              <a:gd name="connsiteY502" fmla="*/ 926855 h 3940825"/>
              <a:gd name="connsiteX503" fmla="*/ 4309122 w 8946352"/>
              <a:gd name="connsiteY503" fmla="*/ 917500 h 3940825"/>
              <a:gd name="connsiteX504" fmla="*/ 4438784 w 8946352"/>
              <a:gd name="connsiteY504" fmla="*/ 946144 h 3940825"/>
              <a:gd name="connsiteX505" fmla="*/ 4535266 w 8946352"/>
              <a:gd name="connsiteY505" fmla="*/ 954760 h 3940825"/>
              <a:gd name="connsiteX506" fmla="*/ 4542866 w 8946352"/>
              <a:gd name="connsiteY506" fmla="*/ 956082 h 3940825"/>
              <a:gd name="connsiteX507" fmla="*/ 4556096 w 8946352"/>
              <a:gd name="connsiteY507" fmla="*/ 961928 h 3940825"/>
              <a:gd name="connsiteX508" fmla="*/ 4311474 w 8946352"/>
              <a:gd name="connsiteY508" fmla="*/ 931532 h 3940825"/>
              <a:gd name="connsiteX509" fmla="*/ 4485532 w 8946352"/>
              <a:gd name="connsiteY509" fmla="*/ 978295 h 3940825"/>
              <a:gd name="connsiteX510" fmla="*/ 4370278 w 8946352"/>
              <a:gd name="connsiteY510" fmla="*/ 973618 h 3940825"/>
              <a:gd name="connsiteX511" fmla="*/ 4285602 w 8946352"/>
              <a:gd name="connsiteY511" fmla="*/ 968941 h 3940825"/>
              <a:gd name="connsiteX512" fmla="*/ 4299714 w 8946352"/>
              <a:gd name="connsiteY512" fmla="*/ 973618 h 3940825"/>
              <a:gd name="connsiteX513" fmla="*/ 4370278 w 8946352"/>
              <a:gd name="connsiteY513" fmla="*/ 973618 h 3940825"/>
              <a:gd name="connsiteX514" fmla="*/ 4443194 w 8946352"/>
              <a:gd name="connsiteY514" fmla="*/ 982972 h 3940825"/>
              <a:gd name="connsiteX515" fmla="*/ 4487886 w 8946352"/>
              <a:gd name="connsiteY515" fmla="*/ 978295 h 3940825"/>
              <a:gd name="connsiteX516" fmla="*/ 4633718 w 8946352"/>
              <a:gd name="connsiteY516" fmla="*/ 961928 h 3940825"/>
              <a:gd name="connsiteX517" fmla="*/ 4585180 w 8946352"/>
              <a:gd name="connsiteY517" fmla="*/ 957907 h 3940825"/>
              <a:gd name="connsiteX518" fmla="*/ 4700460 w 8946352"/>
              <a:gd name="connsiteY518" fmla="*/ 961343 h 3940825"/>
              <a:gd name="connsiteX519" fmla="*/ 4864228 w 8946352"/>
              <a:gd name="connsiteY519" fmla="*/ 975957 h 3940825"/>
              <a:gd name="connsiteX520" fmla="*/ 4826594 w 8946352"/>
              <a:gd name="connsiteY520" fmla="*/ 959589 h 3940825"/>
              <a:gd name="connsiteX521" fmla="*/ 5261738 w 8946352"/>
              <a:gd name="connsiteY521" fmla="*/ 1018046 h 3940825"/>
              <a:gd name="connsiteX522" fmla="*/ 5172358 w 8946352"/>
              <a:gd name="connsiteY522" fmla="*/ 989986 h 3940825"/>
              <a:gd name="connsiteX523" fmla="*/ 5699238 w 8946352"/>
              <a:gd name="connsiteY523" fmla="*/ 1081177 h 3940825"/>
              <a:gd name="connsiteX524" fmla="*/ 5802732 w 8946352"/>
              <a:gd name="connsiteY524" fmla="*/ 1069487 h 3940825"/>
              <a:gd name="connsiteX525" fmla="*/ 6096750 w 8946352"/>
              <a:gd name="connsiteY525" fmla="*/ 1127941 h 3940825"/>
              <a:gd name="connsiteX526" fmla="*/ 6007370 w 8946352"/>
              <a:gd name="connsiteY526" fmla="*/ 1102222 h 3940825"/>
              <a:gd name="connsiteX527" fmla="*/ 6007370 w 8946352"/>
              <a:gd name="connsiteY527" fmla="*/ 1109235 h 3940825"/>
              <a:gd name="connsiteX528" fmla="*/ 5932100 w 8946352"/>
              <a:gd name="connsiteY528" fmla="*/ 1085854 h 3940825"/>
              <a:gd name="connsiteX529" fmla="*/ 6261400 w 8946352"/>
              <a:gd name="connsiteY529" fmla="*/ 1153663 h 3940825"/>
              <a:gd name="connsiteX530" fmla="*/ 6174370 w 8946352"/>
              <a:gd name="connsiteY530" fmla="*/ 1113912 h 3940825"/>
              <a:gd name="connsiteX531" fmla="*/ 6870604 w 8946352"/>
              <a:gd name="connsiteY531" fmla="*/ 1293957 h 3940825"/>
              <a:gd name="connsiteX532" fmla="*/ 6854140 w 8946352"/>
              <a:gd name="connsiteY532" fmla="*/ 1319676 h 3940825"/>
              <a:gd name="connsiteX533" fmla="*/ 6616572 w 8946352"/>
              <a:gd name="connsiteY533" fmla="*/ 1268235 h 3940825"/>
              <a:gd name="connsiteX534" fmla="*/ 6840026 w 8946352"/>
              <a:gd name="connsiteY534" fmla="*/ 1345398 h 3940825"/>
              <a:gd name="connsiteX535" fmla="*/ 6675378 w 8946352"/>
              <a:gd name="connsiteY535" fmla="*/ 1307986 h 3940825"/>
              <a:gd name="connsiteX536" fmla="*/ 6684786 w 8946352"/>
              <a:gd name="connsiteY536" fmla="*/ 1314999 h 3940825"/>
              <a:gd name="connsiteX537" fmla="*/ 6562474 w 8946352"/>
              <a:gd name="connsiteY537" fmla="*/ 1284602 h 3940825"/>
              <a:gd name="connsiteX538" fmla="*/ 6557770 w 8946352"/>
              <a:gd name="connsiteY538" fmla="*/ 1310324 h 3940825"/>
              <a:gd name="connsiteX539" fmla="*/ 6483676 w 8946352"/>
              <a:gd name="connsiteY539" fmla="*/ 1310652 h 3940825"/>
              <a:gd name="connsiteX540" fmla="*/ 6508192 w 8946352"/>
              <a:gd name="connsiteY540" fmla="*/ 1318232 h 3940825"/>
              <a:gd name="connsiteX541" fmla="*/ 6438104 w 8946352"/>
              <a:gd name="connsiteY541" fmla="*/ 1298631 h 3940825"/>
              <a:gd name="connsiteX542" fmla="*/ 6334314 w 8946352"/>
              <a:gd name="connsiteY542" fmla="*/ 1261219 h 3940825"/>
              <a:gd name="connsiteX543" fmla="*/ 6143794 w 8946352"/>
              <a:gd name="connsiteY543" fmla="*/ 1235500 h 3940825"/>
              <a:gd name="connsiteX544" fmla="*/ 6383712 w 8946352"/>
              <a:gd name="connsiteY544" fmla="*/ 1300970 h 3940825"/>
              <a:gd name="connsiteX545" fmla="*/ 6141440 w 8946352"/>
              <a:gd name="connsiteY545" fmla="*/ 1282264 h 3940825"/>
              <a:gd name="connsiteX546" fmla="*/ 6028538 w 8946352"/>
              <a:gd name="connsiteY546" fmla="*/ 1258883 h 3940825"/>
              <a:gd name="connsiteX547" fmla="*/ 5925042 w 8946352"/>
              <a:gd name="connsiteY547" fmla="*/ 1242516 h 3940825"/>
              <a:gd name="connsiteX548" fmla="*/ 5746280 w 8946352"/>
              <a:gd name="connsiteY548" fmla="*/ 1226146 h 3940825"/>
              <a:gd name="connsiteX549" fmla="*/ 5466376 w 8946352"/>
              <a:gd name="connsiteY549" fmla="*/ 1207442 h 3940825"/>
              <a:gd name="connsiteX550" fmla="*/ 5391108 w 8946352"/>
              <a:gd name="connsiteY550" fmla="*/ 1165353 h 3940825"/>
              <a:gd name="connsiteX551" fmla="*/ 5186470 w 8946352"/>
              <a:gd name="connsiteY551" fmla="*/ 1151324 h 3940825"/>
              <a:gd name="connsiteX552" fmla="*/ 5108850 w 8946352"/>
              <a:gd name="connsiteY552" fmla="*/ 1116251 h 3940825"/>
              <a:gd name="connsiteX553" fmla="*/ 4981836 w 8946352"/>
              <a:gd name="connsiteY553" fmla="*/ 1113912 h 3940825"/>
              <a:gd name="connsiteX554" fmla="*/ 5071216 w 8946352"/>
              <a:gd name="connsiteY554" fmla="*/ 1153663 h 3940825"/>
              <a:gd name="connsiteX555" fmla="*/ 4939496 w 8946352"/>
              <a:gd name="connsiteY555" fmla="*/ 1127941 h 3940825"/>
              <a:gd name="connsiteX556" fmla="*/ 4777198 w 8946352"/>
              <a:gd name="connsiteY556" fmla="*/ 1111574 h 3940825"/>
              <a:gd name="connsiteX557" fmla="*/ 4854820 w 8946352"/>
              <a:gd name="connsiteY557" fmla="*/ 1130280 h 3940825"/>
              <a:gd name="connsiteX558" fmla="*/ 4680762 w 8946352"/>
              <a:gd name="connsiteY558" fmla="*/ 1106896 h 3940825"/>
              <a:gd name="connsiteX559" fmla="*/ 4532574 w 8946352"/>
              <a:gd name="connsiteY559" fmla="*/ 1092868 h 3940825"/>
              <a:gd name="connsiteX560" fmla="*/ 4287952 w 8946352"/>
              <a:gd name="connsiteY560" fmla="*/ 1076500 h 3940825"/>
              <a:gd name="connsiteX561" fmla="*/ 3758722 w 8946352"/>
              <a:gd name="connsiteY561" fmla="*/ 1050781 h 3940825"/>
              <a:gd name="connsiteX562" fmla="*/ 3798706 w 8946352"/>
              <a:gd name="connsiteY562" fmla="*/ 1064810 h 3940825"/>
              <a:gd name="connsiteX563" fmla="*/ 3657578 w 8946352"/>
              <a:gd name="connsiteY563" fmla="*/ 1055456 h 3940825"/>
              <a:gd name="connsiteX564" fmla="*/ 3685804 w 8946352"/>
              <a:gd name="connsiteY564" fmla="*/ 1064810 h 3940825"/>
              <a:gd name="connsiteX565" fmla="*/ 2853146 w 8946352"/>
              <a:gd name="connsiteY565" fmla="*/ 1036749 h 3940825"/>
              <a:gd name="connsiteX566" fmla="*/ 3008388 w 8946352"/>
              <a:gd name="connsiteY566" fmla="*/ 1050781 h 3940825"/>
              <a:gd name="connsiteX567" fmla="*/ 2735539 w 8946352"/>
              <a:gd name="connsiteY567" fmla="*/ 1034413 h 3940825"/>
              <a:gd name="connsiteX568" fmla="*/ 2766118 w 8946352"/>
              <a:gd name="connsiteY568" fmla="*/ 1055456 h 3940825"/>
              <a:gd name="connsiteX569" fmla="*/ 2102814 w 8946352"/>
              <a:gd name="connsiteY569" fmla="*/ 1069487 h 3940825"/>
              <a:gd name="connsiteX570" fmla="*/ 2105165 w 8946352"/>
              <a:gd name="connsiteY570" fmla="*/ 1083516 h 3940825"/>
              <a:gd name="connsiteX571" fmla="*/ 1954628 w 8946352"/>
              <a:gd name="connsiteY571" fmla="*/ 1092868 h 3940825"/>
              <a:gd name="connsiteX572" fmla="*/ 2008729 w 8946352"/>
              <a:gd name="connsiteY572" fmla="*/ 1090529 h 3940825"/>
              <a:gd name="connsiteX573" fmla="*/ 1773515 w 8946352"/>
              <a:gd name="connsiteY573" fmla="*/ 1120928 h 3940825"/>
              <a:gd name="connsiteX574" fmla="*/ 1535947 w 8946352"/>
              <a:gd name="connsiteY574" fmla="*/ 1193411 h 3940825"/>
              <a:gd name="connsiteX575" fmla="*/ 1637091 w 8946352"/>
              <a:gd name="connsiteY575" fmla="*/ 1165353 h 3940825"/>
              <a:gd name="connsiteX576" fmla="*/ 1658259 w 8946352"/>
              <a:gd name="connsiteY576" fmla="*/ 1177043 h 3940825"/>
              <a:gd name="connsiteX577" fmla="*/ 1455974 w 8946352"/>
              <a:gd name="connsiteY577" fmla="*/ 1244852 h 3940825"/>
              <a:gd name="connsiteX578" fmla="*/ 1406581 w 8946352"/>
              <a:gd name="connsiteY578" fmla="*/ 1265896 h 3940825"/>
              <a:gd name="connsiteX579" fmla="*/ 1359538 w 8946352"/>
              <a:gd name="connsiteY579" fmla="*/ 1289279 h 3940825"/>
              <a:gd name="connsiteX580" fmla="*/ 1265452 w 8946352"/>
              <a:gd name="connsiteY580" fmla="*/ 1343059 h 3940825"/>
              <a:gd name="connsiteX581" fmla="*/ 1201943 w 8946352"/>
              <a:gd name="connsiteY581" fmla="*/ 1403852 h 3940825"/>
              <a:gd name="connsiteX582" fmla="*/ 1185480 w 8946352"/>
              <a:gd name="connsiteY582" fmla="*/ 1424896 h 3940825"/>
              <a:gd name="connsiteX583" fmla="*/ 1206648 w 8946352"/>
              <a:gd name="connsiteY583" fmla="*/ 1413206 h 3940825"/>
              <a:gd name="connsiteX584" fmla="*/ 1190184 w 8946352"/>
              <a:gd name="connsiteY584" fmla="*/ 1424896 h 3940825"/>
              <a:gd name="connsiteX585" fmla="*/ 1157254 w 8946352"/>
              <a:gd name="connsiteY585" fmla="*/ 1450615 h 3940825"/>
              <a:gd name="connsiteX586" fmla="*/ 1091394 w 8946352"/>
              <a:gd name="connsiteY586" fmla="*/ 1502056 h 3940825"/>
              <a:gd name="connsiteX587" fmla="*/ 1107858 w 8946352"/>
              <a:gd name="connsiteY587" fmla="*/ 1499720 h 3940825"/>
              <a:gd name="connsiteX588" fmla="*/ 816192 w 8946352"/>
              <a:gd name="connsiteY588" fmla="*/ 1890203 h 3940825"/>
              <a:gd name="connsiteX589" fmla="*/ 623317 w 8946352"/>
              <a:gd name="connsiteY589" fmla="*/ 2329787 h 3940825"/>
              <a:gd name="connsiteX590" fmla="*/ 538639 w 8946352"/>
              <a:gd name="connsiteY590" fmla="*/ 2806784 h 3940825"/>
              <a:gd name="connsiteX591" fmla="*/ 555106 w 8946352"/>
              <a:gd name="connsiteY591" fmla="*/ 3040608 h 3940825"/>
              <a:gd name="connsiteX592" fmla="*/ 590387 w 8946352"/>
              <a:gd name="connsiteY592" fmla="*/ 3143490 h 3940825"/>
              <a:gd name="connsiteX593" fmla="*/ 616261 w 8946352"/>
              <a:gd name="connsiteY593" fmla="*/ 3187915 h 3940825"/>
              <a:gd name="connsiteX594" fmla="*/ 649191 w 8946352"/>
              <a:gd name="connsiteY594" fmla="*/ 3230004 h 3940825"/>
              <a:gd name="connsiteX595" fmla="*/ 646838 w 8946352"/>
              <a:gd name="connsiteY595" fmla="*/ 3218314 h 3940825"/>
              <a:gd name="connsiteX596" fmla="*/ 924391 w 8946352"/>
              <a:gd name="connsiteY596" fmla="*/ 3447458 h 3940825"/>
              <a:gd name="connsiteX597" fmla="*/ 969080 w 8946352"/>
              <a:gd name="connsiteY597" fmla="*/ 3461487 h 3940825"/>
              <a:gd name="connsiteX598" fmla="*/ 1011421 w 8946352"/>
              <a:gd name="connsiteY598" fmla="*/ 3468502 h 3940825"/>
              <a:gd name="connsiteX599" fmla="*/ 1133732 w 8946352"/>
              <a:gd name="connsiteY599" fmla="*/ 3489547 h 3940825"/>
              <a:gd name="connsiteX600" fmla="*/ 1234873 w 8946352"/>
              <a:gd name="connsiteY600" fmla="*/ 3524620 h 3940825"/>
              <a:gd name="connsiteX601" fmla="*/ 1439511 w 8946352"/>
              <a:gd name="connsiteY601" fmla="*/ 3576061 h 3940825"/>
              <a:gd name="connsiteX602" fmla="*/ 1413636 w 8946352"/>
              <a:gd name="connsiteY602" fmla="*/ 3550340 h 3940825"/>
              <a:gd name="connsiteX603" fmla="*/ 1975799 w 8946352"/>
              <a:gd name="connsiteY603" fmla="*/ 3625164 h 3940825"/>
              <a:gd name="connsiteX604" fmla="*/ 2575594 w 8946352"/>
              <a:gd name="connsiteY604" fmla="*/ 3669589 h 3940825"/>
              <a:gd name="connsiteX605" fmla="*/ 2147504 w 8946352"/>
              <a:gd name="connsiteY605" fmla="*/ 3664914 h 3940825"/>
              <a:gd name="connsiteX606" fmla="*/ 1827613 w 8946352"/>
              <a:gd name="connsiteY606" fmla="*/ 3643870 h 3940825"/>
              <a:gd name="connsiteX607" fmla="*/ 2218068 w 8946352"/>
              <a:gd name="connsiteY607" fmla="*/ 3678943 h 3940825"/>
              <a:gd name="connsiteX608" fmla="*/ 2632045 w 8946352"/>
              <a:gd name="connsiteY608" fmla="*/ 3699988 h 3940825"/>
              <a:gd name="connsiteX609" fmla="*/ 2450931 w 8946352"/>
              <a:gd name="connsiteY609" fmla="*/ 3681282 h 3940825"/>
              <a:gd name="connsiteX610" fmla="*/ 2829625 w 8946352"/>
              <a:gd name="connsiteY610" fmla="*/ 3695310 h 3940825"/>
              <a:gd name="connsiteX611" fmla="*/ 3102474 w 8946352"/>
              <a:gd name="connsiteY611" fmla="*/ 3697649 h 3940825"/>
              <a:gd name="connsiteX612" fmla="*/ 3812820 w 8946352"/>
              <a:gd name="connsiteY612" fmla="*/ 3749090 h 3940825"/>
              <a:gd name="connsiteX613" fmla="*/ 3692862 w 8946352"/>
              <a:gd name="connsiteY613" fmla="*/ 3718691 h 3940825"/>
              <a:gd name="connsiteX614" fmla="*/ 3949244 w 8946352"/>
              <a:gd name="connsiteY614" fmla="*/ 3721030 h 3940825"/>
              <a:gd name="connsiteX615" fmla="*/ 3951598 w 8946352"/>
              <a:gd name="connsiteY615" fmla="*/ 3739736 h 3940825"/>
              <a:gd name="connsiteX616" fmla="*/ 4045976 w 8946352"/>
              <a:gd name="connsiteY616" fmla="*/ 3738859 h 3940825"/>
              <a:gd name="connsiteX617" fmla="*/ 4077476 w 8946352"/>
              <a:gd name="connsiteY617" fmla="*/ 3733989 h 3940825"/>
              <a:gd name="connsiteX618" fmla="*/ 3993936 w 8946352"/>
              <a:gd name="connsiteY618" fmla="*/ 3718691 h 3940825"/>
              <a:gd name="connsiteX619" fmla="*/ 4068618 w 8946352"/>
              <a:gd name="connsiteY619" fmla="*/ 3725121 h 3940825"/>
              <a:gd name="connsiteX620" fmla="*/ 4080942 w 8946352"/>
              <a:gd name="connsiteY620" fmla="*/ 3733453 h 3940825"/>
              <a:gd name="connsiteX621" fmla="*/ 4085668 w 8946352"/>
              <a:gd name="connsiteY621" fmla="*/ 3732722 h 3940825"/>
              <a:gd name="connsiteX622" fmla="*/ 4391446 w 8946352"/>
              <a:gd name="connsiteY622" fmla="*/ 3744413 h 3940825"/>
              <a:gd name="connsiteX623" fmla="*/ 4746622 w 8946352"/>
              <a:gd name="connsiteY623" fmla="*/ 3744413 h 3940825"/>
              <a:gd name="connsiteX624" fmla="*/ 4768172 w 8946352"/>
              <a:gd name="connsiteY624" fmla="*/ 3734676 h 3940825"/>
              <a:gd name="connsiteX625" fmla="*/ 4750736 w 8946352"/>
              <a:gd name="connsiteY625" fmla="*/ 3731261 h 3940825"/>
              <a:gd name="connsiteX626" fmla="*/ 4791310 w 8946352"/>
              <a:gd name="connsiteY626" fmla="*/ 3725707 h 3940825"/>
              <a:gd name="connsiteX627" fmla="*/ 4774972 w 8946352"/>
              <a:gd name="connsiteY627" fmla="*/ 3732927 h 3940825"/>
              <a:gd name="connsiteX628" fmla="*/ 4800720 w 8946352"/>
              <a:gd name="connsiteY628" fmla="*/ 3735059 h 3940825"/>
              <a:gd name="connsiteX629" fmla="*/ 4821890 w 8946352"/>
              <a:gd name="connsiteY629" fmla="*/ 3737397 h 3940825"/>
              <a:gd name="connsiteX630" fmla="*/ 5068864 w 8946352"/>
              <a:gd name="connsiteY630" fmla="*/ 3695310 h 3940825"/>
              <a:gd name="connsiteX631" fmla="*/ 4826594 w 8946352"/>
              <a:gd name="connsiteY631" fmla="*/ 3709339 h 3940825"/>
              <a:gd name="connsiteX632" fmla="*/ 4887750 w 8946352"/>
              <a:gd name="connsiteY632" fmla="*/ 3692972 h 3940825"/>
              <a:gd name="connsiteX633" fmla="*/ 5191174 w 8946352"/>
              <a:gd name="connsiteY633" fmla="*/ 3674266 h 3940825"/>
              <a:gd name="connsiteX634" fmla="*/ 5170006 w 8946352"/>
              <a:gd name="connsiteY634" fmla="*/ 3685956 h 3940825"/>
              <a:gd name="connsiteX635" fmla="*/ 5308782 w 8946352"/>
              <a:gd name="connsiteY635" fmla="*/ 3678943 h 3940825"/>
              <a:gd name="connsiteX636" fmla="*/ 5282910 w 8946352"/>
              <a:gd name="connsiteY636" fmla="*/ 3674266 h 3940825"/>
              <a:gd name="connsiteX637" fmla="*/ 5765098 w 8946352"/>
              <a:gd name="connsiteY637" fmla="*/ 3625164 h 3940825"/>
              <a:gd name="connsiteX638" fmla="*/ 5809790 w 8946352"/>
              <a:gd name="connsiteY638" fmla="*/ 3639192 h 3940825"/>
              <a:gd name="connsiteX639" fmla="*/ 5995606 w 8946352"/>
              <a:gd name="connsiteY639" fmla="*/ 3597103 h 3940825"/>
              <a:gd name="connsiteX640" fmla="*/ 6141440 w 8946352"/>
              <a:gd name="connsiteY640" fmla="*/ 3594767 h 3940825"/>
              <a:gd name="connsiteX641" fmla="*/ 6296682 w 8946352"/>
              <a:gd name="connsiteY641" fmla="*/ 3583074 h 3940825"/>
              <a:gd name="connsiteX642" fmla="*/ 6341374 w 8946352"/>
              <a:gd name="connsiteY642" fmla="*/ 3557355 h 3940825"/>
              <a:gd name="connsiteX643" fmla="*/ 6698898 w 8946352"/>
              <a:gd name="connsiteY643" fmla="*/ 3489547 h 3940825"/>
              <a:gd name="connsiteX644" fmla="*/ 6785926 w 8946352"/>
              <a:gd name="connsiteY644" fmla="*/ 3473179 h 3940825"/>
              <a:gd name="connsiteX645" fmla="*/ 6861194 w 8946352"/>
              <a:gd name="connsiteY645" fmla="*/ 3454473 h 3940825"/>
              <a:gd name="connsiteX646" fmla="*/ 6918822 w 8946352"/>
              <a:gd name="connsiteY646" fmla="*/ 3438398 h 3940825"/>
              <a:gd name="connsiteX647" fmla="*/ 6946266 w 8946352"/>
              <a:gd name="connsiteY647" fmla="*/ 3427618 h 3940825"/>
              <a:gd name="connsiteX648" fmla="*/ 6927054 w 8946352"/>
              <a:gd name="connsiteY648" fmla="*/ 3431091 h 3940825"/>
              <a:gd name="connsiteX649" fmla="*/ 6962338 w 8946352"/>
              <a:gd name="connsiteY649" fmla="*/ 3412384 h 3940825"/>
              <a:gd name="connsiteX650" fmla="*/ 6954216 w 8946352"/>
              <a:gd name="connsiteY650" fmla="*/ 3424495 h 3940825"/>
              <a:gd name="connsiteX651" fmla="*/ 6955280 w 8946352"/>
              <a:gd name="connsiteY651" fmla="*/ 3424077 h 3940825"/>
              <a:gd name="connsiteX652" fmla="*/ 7084650 w 8946352"/>
              <a:gd name="connsiteY652" fmla="*/ 3396017 h 3940825"/>
              <a:gd name="connsiteX653" fmla="*/ 7211666 w 8946352"/>
              <a:gd name="connsiteY653" fmla="*/ 3358605 h 3940825"/>
              <a:gd name="connsiteX654" fmla="*/ 7333976 w 8946352"/>
              <a:gd name="connsiteY654" fmla="*/ 3321195 h 3940825"/>
              <a:gd name="connsiteX655" fmla="*/ 7446878 w 8946352"/>
              <a:gd name="connsiteY655" fmla="*/ 3286122 h 3940825"/>
              <a:gd name="connsiteX656" fmla="*/ 7451584 w 8946352"/>
              <a:gd name="connsiteY656" fmla="*/ 3267416 h 3940825"/>
              <a:gd name="connsiteX657" fmla="*/ 7682094 w 8946352"/>
              <a:gd name="connsiteY657" fmla="*/ 3192592 h 3940825"/>
              <a:gd name="connsiteX658" fmla="*/ 7656218 w 8946352"/>
              <a:gd name="connsiteY658" fmla="*/ 3194930 h 3940825"/>
              <a:gd name="connsiteX659" fmla="*/ 8023152 w 8946352"/>
              <a:gd name="connsiteY659" fmla="*/ 3049959 h 3940825"/>
              <a:gd name="connsiteX660" fmla="*/ 8331284 w 8946352"/>
              <a:gd name="connsiteY660" fmla="*/ 2869918 h 3940825"/>
              <a:gd name="connsiteX661" fmla="*/ 8194860 w 8946352"/>
              <a:gd name="connsiteY661" fmla="*/ 2935387 h 3940825"/>
              <a:gd name="connsiteX662" fmla="*/ 8514750 w 8946352"/>
              <a:gd name="connsiteY662" fmla="*/ 2687535 h 3940825"/>
              <a:gd name="connsiteX663" fmla="*/ 8766430 w 8946352"/>
              <a:gd name="connsiteY663" fmla="*/ 2283023 h 3940825"/>
              <a:gd name="connsiteX664" fmla="*/ 8752316 w 8946352"/>
              <a:gd name="connsiteY664" fmla="*/ 2304068 h 3940825"/>
              <a:gd name="connsiteX665" fmla="*/ 8801712 w 8946352"/>
              <a:gd name="connsiteY665" fmla="*/ 2135716 h 3940825"/>
              <a:gd name="connsiteX666" fmla="*/ 8782894 w 8946352"/>
              <a:gd name="connsiteY666" fmla="*/ 2147407 h 3940825"/>
              <a:gd name="connsiteX667" fmla="*/ 8785246 w 8946352"/>
              <a:gd name="connsiteY667" fmla="*/ 2035171 h 3940825"/>
              <a:gd name="connsiteX668" fmla="*/ 8771134 w 8946352"/>
              <a:gd name="connsiteY668" fmla="*/ 1922938 h 3940825"/>
              <a:gd name="connsiteX669" fmla="*/ 8681752 w 8946352"/>
              <a:gd name="connsiteY669" fmla="*/ 1733541 h 3940825"/>
              <a:gd name="connsiteX670" fmla="*/ 8528864 w 8946352"/>
              <a:gd name="connsiteY670" fmla="*/ 1600263 h 3940825"/>
              <a:gd name="connsiteX671" fmla="*/ 8411258 w 8946352"/>
              <a:gd name="connsiteY671" fmla="*/ 1516088 h 3940825"/>
              <a:gd name="connsiteX672" fmla="*/ 8415962 w 8946352"/>
              <a:gd name="connsiteY672" fmla="*/ 1551161 h 3940825"/>
              <a:gd name="connsiteX673" fmla="*/ 7404540 w 8946352"/>
              <a:gd name="connsiteY673" fmla="*/ 1041427 h 3940825"/>
              <a:gd name="connsiteX674" fmla="*/ 7409246 w 8946352"/>
              <a:gd name="connsiteY674" fmla="*/ 1041427 h 3940825"/>
              <a:gd name="connsiteX675" fmla="*/ 7268116 w 8946352"/>
              <a:gd name="connsiteY675" fmla="*/ 975957 h 3940825"/>
              <a:gd name="connsiteX676" fmla="*/ 7256354 w 8946352"/>
              <a:gd name="connsiteY676" fmla="*/ 973618 h 3940825"/>
              <a:gd name="connsiteX677" fmla="*/ 7355144 w 8946352"/>
              <a:gd name="connsiteY677" fmla="*/ 1018046 h 3940825"/>
              <a:gd name="connsiteX678" fmla="*/ 7157564 w 8946352"/>
              <a:gd name="connsiteY678" fmla="*/ 933868 h 3940825"/>
              <a:gd name="connsiteX679" fmla="*/ 6983506 w 8946352"/>
              <a:gd name="connsiteY679" fmla="*/ 856708 h 3940825"/>
              <a:gd name="connsiteX680" fmla="*/ 6835322 w 8946352"/>
              <a:gd name="connsiteY680" fmla="*/ 830986 h 3940825"/>
              <a:gd name="connsiteX681" fmla="*/ 6607164 w 8946352"/>
              <a:gd name="connsiteY681" fmla="*/ 753826 h 3940825"/>
              <a:gd name="connsiteX682" fmla="*/ 6414288 w 8946352"/>
              <a:gd name="connsiteY682" fmla="*/ 695369 h 3940825"/>
              <a:gd name="connsiteX683" fmla="*/ 6249638 w 8946352"/>
              <a:gd name="connsiteY683" fmla="*/ 639254 h 3940825"/>
              <a:gd name="connsiteX684" fmla="*/ 6261400 w 8946352"/>
              <a:gd name="connsiteY684" fmla="*/ 653283 h 3940825"/>
              <a:gd name="connsiteX685" fmla="*/ 5478136 w 8946352"/>
              <a:gd name="connsiteY685" fmla="*/ 438165 h 3940825"/>
              <a:gd name="connsiteX686" fmla="*/ 4612548 w 8946352"/>
              <a:gd name="connsiteY686" fmla="*/ 274490 h 3940825"/>
              <a:gd name="connsiteX687" fmla="*/ 4313828 w 8946352"/>
              <a:gd name="connsiteY687" fmla="*/ 199666 h 3940825"/>
              <a:gd name="connsiteX688" fmla="*/ 4064500 w 8946352"/>
              <a:gd name="connsiteY688" fmla="*/ 162254 h 3940825"/>
              <a:gd name="connsiteX689" fmla="*/ 3822228 w 8946352"/>
              <a:gd name="connsiteY689" fmla="*/ 124845 h 3940825"/>
              <a:gd name="connsiteX690" fmla="*/ 4064500 w 8946352"/>
              <a:gd name="connsiteY690" fmla="*/ 180960 h 3940825"/>
              <a:gd name="connsiteX691" fmla="*/ 3732846 w 8946352"/>
              <a:gd name="connsiteY691" fmla="*/ 155241 h 3940825"/>
              <a:gd name="connsiteX692" fmla="*/ 3796356 w 8946352"/>
              <a:gd name="connsiteY692" fmla="*/ 169270 h 3940825"/>
              <a:gd name="connsiteX693" fmla="*/ 3579960 w 8946352"/>
              <a:gd name="connsiteY693" fmla="*/ 127181 h 3940825"/>
              <a:gd name="connsiteX694" fmla="*/ 3568198 w 8946352"/>
              <a:gd name="connsiteY694" fmla="*/ 141212 h 3940825"/>
              <a:gd name="connsiteX695" fmla="*/ 3412956 w 8946352"/>
              <a:gd name="connsiteY695" fmla="*/ 106139 h 3940825"/>
              <a:gd name="connsiteX696" fmla="*/ 2674384 w 8946352"/>
              <a:gd name="connsiteY696" fmla="*/ 85094 h 3940825"/>
              <a:gd name="connsiteX697" fmla="*/ 1989912 w 8946352"/>
              <a:gd name="connsiteY697" fmla="*/ 150564 h 3940825"/>
              <a:gd name="connsiteX698" fmla="*/ 2029897 w 8946352"/>
              <a:gd name="connsiteY698" fmla="*/ 129520 h 3940825"/>
              <a:gd name="connsiteX699" fmla="*/ 1869951 w 8946352"/>
              <a:gd name="connsiteY699" fmla="*/ 152903 h 3940825"/>
              <a:gd name="connsiteX700" fmla="*/ 1787628 w 8946352"/>
              <a:gd name="connsiteY700" fmla="*/ 166932 h 3940825"/>
              <a:gd name="connsiteX701" fmla="*/ 1702950 w 8946352"/>
              <a:gd name="connsiteY701" fmla="*/ 183299 h 3940825"/>
              <a:gd name="connsiteX702" fmla="*/ 1366593 w 8946352"/>
              <a:gd name="connsiteY702" fmla="*/ 286181 h 3940825"/>
              <a:gd name="connsiteX703" fmla="*/ 1430102 w 8946352"/>
              <a:gd name="connsiteY703" fmla="*/ 272152 h 3940825"/>
              <a:gd name="connsiteX704" fmla="*/ 1368946 w 8946352"/>
              <a:gd name="connsiteY704" fmla="*/ 295535 h 3940825"/>
              <a:gd name="connsiteX705" fmla="*/ 1314846 w 8946352"/>
              <a:gd name="connsiteY705" fmla="*/ 318916 h 3940825"/>
              <a:gd name="connsiteX706" fmla="*/ 1223114 w 8946352"/>
              <a:gd name="connsiteY706" fmla="*/ 356328 h 3940825"/>
              <a:gd name="connsiteX707" fmla="*/ 1145492 w 8946352"/>
              <a:gd name="connsiteY707" fmla="*/ 386724 h 3940825"/>
              <a:gd name="connsiteX708" fmla="*/ 1072577 w 8946352"/>
              <a:gd name="connsiteY708" fmla="*/ 417123 h 3940825"/>
              <a:gd name="connsiteX709" fmla="*/ 684472 w 8946352"/>
              <a:gd name="connsiteY709" fmla="*/ 627561 h 3940825"/>
              <a:gd name="connsiteX710" fmla="*/ 858531 w 8946352"/>
              <a:gd name="connsiteY710" fmla="*/ 515328 h 3940825"/>
              <a:gd name="connsiteX711" fmla="*/ 903223 w 8946352"/>
              <a:gd name="connsiteY711" fmla="*/ 487267 h 3940825"/>
              <a:gd name="connsiteX712" fmla="*/ 940857 w 8946352"/>
              <a:gd name="connsiteY712" fmla="*/ 463887 h 3940825"/>
              <a:gd name="connsiteX713" fmla="*/ 980842 w 8946352"/>
              <a:gd name="connsiteY713" fmla="*/ 431152 h 3940825"/>
              <a:gd name="connsiteX714" fmla="*/ 924391 w 8946352"/>
              <a:gd name="connsiteY714" fmla="*/ 454532 h 3940825"/>
              <a:gd name="connsiteX715" fmla="*/ 911278 w 8946352"/>
              <a:gd name="connsiteY715" fmla="*/ 461050 h 3940825"/>
              <a:gd name="connsiteX716" fmla="*/ 929832 w 8946352"/>
              <a:gd name="connsiteY716" fmla="*/ 450843 h 3940825"/>
              <a:gd name="connsiteX717" fmla="*/ 1020830 w 8946352"/>
              <a:gd name="connsiteY717" fmla="*/ 405430 h 3940825"/>
              <a:gd name="connsiteX718" fmla="*/ 966729 w 8946352"/>
              <a:gd name="connsiteY718" fmla="*/ 421798 h 3940825"/>
              <a:gd name="connsiteX719" fmla="*/ 1364242 w 8946352"/>
              <a:gd name="connsiteY719" fmla="*/ 258123 h 3940825"/>
              <a:gd name="connsiteX720" fmla="*/ 1256044 w 8946352"/>
              <a:gd name="connsiteY720" fmla="*/ 300210 h 3940825"/>
              <a:gd name="connsiteX721" fmla="*/ 1150196 w 8946352"/>
              <a:gd name="connsiteY721" fmla="*/ 346976 h 3940825"/>
              <a:gd name="connsiteX722" fmla="*/ 1246635 w 8946352"/>
              <a:gd name="connsiteY722" fmla="*/ 314241 h 3940825"/>
              <a:gd name="connsiteX723" fmla="*/ 1376002 w 8946352"/>
              <a:gd name="connsiteY723" fmla="*/ 265136 h 3940825"/>
              <a:gd name="connsiteX724" fmla="*/ 1505371 w 8946352"/>
              <a:gd name="connsiteY724" fmla="*/ 218372 h 3940825"/>
              <a:gd name="connsiteX725" fmla="*/ 1601807 w 8946352"/>
              <a:gd name="connsiteY725" fmla="*/ 192653 h 3940825"/>
              <a:gd name="connsiteX726" fmla="*/ 1587694 w 8946352"/>
              <a:gd name="connsiteY726" fmla="*/ 162254 h 3940825"/>
              <a:gd name="connsiteX727" fmla="*/ 1785274 w 8946352"/>
              <a:gd name="connsiteY727" fmla="*/ 115491 h 3940825"/>
              <a:gd name="connsiteX728" fmla="*/ 1884064 w 8946352"/>
              <a:gd name="connsiteY728" fmla="*/ 106139 h 3940825"/>
              <a:gd name="connsiteX729" fmla="*/ 1978150 w 8946352"/>
              <a:gd name="connsiteY729" fmla="*/ 103800 h 3940825"/>
              <a:gd name="connsiteX730" fmla="*/ 2055772 w 8946352"/>
              <a:gd name="connsiteY730" fmla="*/ 99123 h 3940825"/>
              <a:gd name="connsiteX731" fmla="*/ 2107519 w 8946352"/>
              <a:gd name="connsiteY731" fmla="*/ 94446 h 3940825"/>
              <a:gd name="connsiteX732" fmla="*/ 2168674 w 8946352"/>
              <a:gd name="connsiteY732" fmla="*/ 89771 h 3940825"/>
              <a:gd name="connsiteX733" fmla="*/ 2107519 w 8946352"/>
              <a:gd name="connsiteY733" fmla="*/ 103800 h 3940825"/>
              <a:gd name="connsiteX734" fmla="*/ 2479157 w 8946352"/>
              <a:gd name="connsiteY734" fmla="*/ 78079 h 3940825"/>
              <a:gd name="connsiteX735" fmla="*/ 2283928 w 8946352"/>
              <a:gd name="connsiteY735" fmla="*/ 73404 h 3940825"/>
              <a:gd name="connsiteX736" fmla="*/ 2620286 w 8946352"/>
              <a:gd name="connsiteY736" fmla="*/ 64050 h 3940825"/>
              <a:gd name="connsiteX737" fmla="*/ 2512087 w 8946352"/>
              <a:gd name="connsiteY737" fmla="*/ 57034 h 3940825"/>
              <a:gd name="connsiteX738" fmla="*/ 2361550 w 8946352"/>
              <a:gd name="connsiteY738" fmla="*/ 57034 h 3940825"/>
              <a:gd name="connsiteX739" fmla="*/ 2039306 w 8946352"/>
              <a:gd name="connsiteY739" fmla="*/ 87433 h 3940825"/>
              <a:gd name="connsiteX740" fmla="*/ 2032250 w 8946352"/>
              <a:gd name="connsiteY740" fmla="*/ 68727 h 3940825"/>
              <a:gd name="connsiteX741" fmla="*/ 2691474 w 8946352"/>
              <a:gd name="connsiteY741" fmla="*/ 32886 h 3940825"/>
              <a:gd name="connsiteX742" fmla="*/ 2585004 w 8946352"/>
              <a:gd name="connsiteY742" fmla="*/ 21962 h 3940825"/>
              <a:gd name="connsiteX743" fmla="*/ 2601468 w 8946352"/>
              <a:gd name="connsiteY743" fmla="*/ 21962 h 3940825"/>
              <a:gd name="connsiteX744" fmla="*/ 2561483 w 8946352"/>
              <a:gd name="connsiteY744" fmla="*/ 24300 h 3940825"/>
              <a:gd name="connsiteX745" fmla="*/ 2585004 w 8946352"/>
              <a:gd name="connsiteY745" fmla="*/ 21962 h 3940825"/>
              <a:gd name="connsiteX746" fmla="*/ 2530280 w 8946352"/>
              <a:gd name="connsiteY746" fmla="*/ 3 h 3940825"/>
              <a:gd name="connsiteX747" fmla="*/ 2660273 w 8946352"/>
              <a:gd name="connsiteY747" fmla="*/ 5593 h 3940825"/>
              <a:gd name="connsiteX748" fmla="*/ 2791991 w 8946352"/>
              <a:gd name="connsiteY748" fmla="*/ 24298 h 3940825"/>
              <a:gd name="connsiteX749" fmla="*/ 2646161 w 8946352"/>
              <a:gd name="connsiteY749" fmla="*/ 19621 h 3940825"/>
              <a:gd name="connsiteX750" fmla="*/ 2601469 w 8946352"/>
              <a:gd name="connsiteY750" fmla="*/ 21960 h 3940825"/>
              <a:gd name="connsiteX751" fmla="*/ 2643807 w 8946352"/>
              <a:gd name="connsiteY751" fmla="*/ 7931 h 3940825"/>
              <a:gd name="connsiteX752" fmla="*/ 2460340 w 8946352"/>
              <a:gd name="connsiteY752" fmla="*/ 915 h 3940825"/>
              <a:gd name="connsiteX753" fmla="*/ 2530280 w 8946352"/>
              <a:gd name="connsiteY753" fmla="*/ 3 h 394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Lst>
            <a:rect l="l" t="t" r="r" b="b"/>
            <a:pathLst>
              <a:path w="8946352" h="3940825">
                <a:moveTo>
                  <a:pt x="4765438" y="3894058"/>
                </a:moveTo>
                <a:cubicBezTo>
                  <a:pt x="4763086" y="3896397"/>
                  <a:pt x="4753680" y="3898735"/>
                  <a:pt x="4723100" y="3903410"/>
                </a:cubicBezTo>
                <a:cubicBezTo>
                  <a:pt x="4725454" y="3898735"/>
                  <a:pt x="4741918" y="3896397"/>
                  <a:pt x="4765438" y="3894058"/>
                </a:cubicBezTo>
                <a:close/>
                <a:moveTo>
                  <a:pt x="3939836" y="3873014"/>
                </a:moveTo>
                <a:cubicBezTo>
                  <a:pt x="3892792" y="3873014"/>
                  <a:pt x="3845750" y="3875352"/>
                  <a:pt x="3798706" y="3875352"/>
                </a:cubicBezTo>
                <a:cubicBezTo>
                  <a:pt x="3826932" y="3880029"/>
                  <a:pt x="3852808" y="3884707"/>
                  <a:pt x="3878680" y="3887045"/>
                </a:cubicBezTo>
                <a:close/>
                <a:moveTo>
                  <a:pt x="2511015" y="3834251"/>
                </a:moveTo>
                <a:lnTo>
                  <a:pt x="2523846" y="3835604"/>
                </a:lnTo>
                <a:lnTo>
                  <a:pt x="2520076" y="3836228"/>
                </a:lnTo>
                <a:lnTo>
                  <a:pt x="2516791" y="3835092"/>
                </a:lnTo>
                <a:close/>
                <a:moveTo>
                  <a:pt x="3742256" y="3830927"/>
                </a:moveTo>
                <a:cubicBezTo>
                  <a:pt x="3692862" y="3844956"/>
                  <a:pt x="3754018" y="3851972"/>
                  <a:pt x="3848104" y="3854308"/>
                </a:cubicBezTo>
                <a:cubicBezTo>
                  <a:pt x="3942190" y="3856646"/>
                  <a:pt x="4066852" y="3854308"/>
                  <a:pt x="4144474" y="3849633"/>
                </a:cubicBezTo>
                <a:cubicBezTo>
                  <a:pt x="4078614" y="3842617"/>
                  <a:pt x="3784594" y="3858985"/>
                  <a:pt x="3742256" y="3830927"/>
                </a:cubicBezTo>
                <a:close/>
                <a:moveTo>
                  <a:pt x="4302434" y="3820076"/>
                </a:moveTo>
                <a:cubicBezTo>
                  <a:pt x="4289130" y="3820405"/>
                  <a:pt x="4272666" y="3820989"/>
                  <a:pt x="4252672" y="3821573"/>
                </a:cubicBezTo>
                <a:cubicBezTo>
                  <a:pt x="4231502" y="3821573"/>
                  <a:pt x="4210334" y="3819237"/>
                  <a:pt x="4177402" y="3821573"/>
                </a:cubicBezTo>
                <a:cubicBezTo>
                  <a:pt x="4205628" y="3821573"/>
                  <a:pt x="4231502" y="3821573"/>
                  <a:pt x="4250318" y="3821573"/>
                </a:cubicBezTo>
                <a:cubicBezTo>
                  <a:pt x="4342054" y="3823911"/>
                  <a:pt x="4332644" y="3844956"/>
                  <a:pt x="4487886" y="3830927"/>
                </a:cubicBezTo>
                <a:cubicBezTo>
                  <a:pt x="4450252" y="3828589"/>
                  <a:pt x="4386742" y="3835604"/>
                  <a:pt x="4346758" y="3830927"/>
                </a:cubicBezTo>
                <a:cubicBezTo>
                  <a:pt x="4353814" y="3820405"/>
                  <a:pt x="4342348" y="3819090"/>
                  <a:pt x="4302434" y="3820076"/>
                </a:cubicBezTo>
                <a:close/>
                <a:moveTo>
                  <a:pt x="1670020" y="3764286"/>
                </a:moveTo>
                <a:cubicBezTo>
                  <a:pt x="1696481" y="3765455"/>
                  <a:pt x="1734703" y="3768963"/>
                  <a:pt x="1775865" y="3772470"/>
                </a:cubicBezTo>
                <a:cubicBezTo>
                  <a:pt x="1860542" y="3781822"/>
                  <a:pt x="1961686" y="3791176"/>
                  <a:pt x="2006375" y="3793515"/>
                </a:cubicBezTo>
                <a:cubicBezTo>
                  <a:pt x="1942868" y="3814557"/>
                  <a:pt x="1761752" y="3760780"/>
                  <a:pt x="1634737" y="3770132"/>
                </a:cubicBezTo>
                <a:cubicBezTo>
                  <a:pt x="1628857" y="3764287"/>
                  <a:pt x="1643558" y="3763117"/>
                  <a:pt x="1670020" y="3764286"/>
                </a:cubicBezTo>
                <a:close/>
                <a:moveTo>
                  <a:pt x="3932780" y="3744413"/>
                </a:moveTo>
                <a:cubicBezTo>
                  <a:pt x="3944540" y="3758442"/>
                  <a:pt x="3986878" y="3749090"/>
                  <a:pt x="4043330" y="3746751"/>
                </a:cubicBezTo>
                <a:close/>
                <a:moveTo>
                  <a:pt x="3445886" y="3742074"/>
                </a:moveTo>
                <a:cubicBezTo>
                  <a:pt x="3368266" y="3742074"/>
                  <a:pt x="3474112" y="3756103"/>
                  <a:pt x="3499986" y="3765457"/>
                </a:cubicBezTo>
                <a:cubicBezTo>
                  <a:pt x="3462352" y="3765457"/>
                  <a:pt x="3436478" y="3763119"/>
                  <a:pt x="3384730" y="3758442"/>
                </a:cubicBezTo>
                <a:cubicBezTo>
                  <a:pt x="3415310" y="3786499"/>
                  <a:pt x="3525858" y="3753765"/>
                  <a:pt x="3681100" y="3772471"/>
                </a:cubicBezTo>
                <a:cubicBezTo>
                  <a:pt x="3678750" y="3758442"/>
                  <a:pt x="3499986" y="3753765"/>
                  <a:pt x="3445886" y="3742074"/>
                </a:cubicBezTo>
                <a:close/>
                <a:moveTo>
                  <a:pt x="1888768" y="3699988"/>
                </a:moveTo>
                <a:cubicBezTo>
                  <a:pt x="1989912" y="3716355"/>
                  <a:pt x="2133391" y="3758442"/>
                  <a:pt x="2335675" y="3753765"/>
                </a:cubicBezTo>
                <a:lnTo>
                  <a:pt x="2182787" y="3735059"/>
                </a:lnTo>
                <a:lnTo>
                  <a:pt x="2220422" y="3737397"/>
                </a:lnTo>
                <a:lnTo>
                  <a:pt x="2182787" y="3723368"/>
                </a:lnTo>
                <a:cubicBezTo>
                  <a:pt x="2222772" y="3758442"/>
                  <a:pt x="1978150" y="3711678"/>
                  <a:pt x="1888768" y="3699988"/>
                </a:cubicBezTo>
                <a:close/>
                <a:moveTo>
                  <a:pt x="7112876" y="3501237"/>
                </a:moveTo>
                <a:cubicBezTo>
                  <a:pt x="7068186" y="3512927"/>
                  <a:pt x="7035256" y="3519943"/>
                  <a:pt x="7009382" y="3526956"/>
                </a:cubicBezTo>
                <a:cubicBezTo>
                  <a:pt x="7039960" y="3517604"/>
                  <a:pt x="7065832" y="3510589"/>
                  <a:pt x="7112876" y="3501237"/>
                </a:cubicBezTo>
                <a:close/>
                <a:moveTo>
                  <a:pt x="7639166" y="3379065"/>
                </a:moveTo>
                <a:cubicBezTo>
                  <a:pt x="7645048" y="3379650"/>
                  <a:pt x="7646812" y="3381988"/>
                  <a:pt x="7642106" y="3386666"/>
                </a:cubicBezTo>
                <a:lnTo>
                  <a:pt x="7611530" y="3381988"/>
                </a:lnTo>
                <a:cubicBezTo>
                  <a:pt x="7623290" y="3379650"/>
                  <a:pt x="7633286" y="3378480"/>
                  <a:pt x="7639166" y="3379065"/>
                </a:cubicBezTo>
                <a:close/>
                <a:moveTo>
                  <a:pt x="583331" y="3197269"/>
                </a:moveTo>
                <a:cubicBezTo>
                  <a:pt x="588036" y="3215975"/>
                  <a:pt x="595091" y="3234681"/>
                  <a:pt x="604499" y="3248710"/>
                </a:cubicBezTo>
                <a:cubicBezTo>
                  <a:pt x="609204" y="3255723"/>
                  <a:pt x="613908" y="3262739"/>
                  <a:pt x="618612" y="3269752"/>
                </a:cubicBezTo>
                <a:cubicBezTo>
                  <a:pt x="623317" y="3276768"/>
                  <a:pt x="630374" y="3281445"/>
                  <a:pt x="635078" y="3288458"/>
                </a:cubicBezTo>
                <a:cubicBezTo>
                  <a:pt x="658600" y="3311841"/>
                  <a:pt x="686826" y="3335224"/>
                  <a:pt x="726811" y="3370298"/>
                </a:cubicBezTo>
                <a:cubicBezTo>
                  <a:pt x="715051" y="3358605"/>
                  <a:pt x="705643" y="3346915"/>
                  <a:pt x="696234" y="3335224"/>
                </a:cubicBezTo>
                <a:cubicBezTo>
                  <a:pt x="691530" y="3330547"/>
                  <a:pt x="684472" y="3323531"/>
                  <a:pt x="679768" y="3316518"/>
                </a:cubicBezTo>
                <a:cubicBezTo>
                  <a:pt x="675064" y="3309503"/>
                  <a:pt x="668008" y="3302489"/>
                  <a:pt x="663304" y="3295474"/>
                </a:cubicBezTo>
                <a:cubicBezTo>
                  <a:pt x="642134" y="3267416"/>
                  <a:pt x="616261" y="3237017"/>
                  <a:pt x="583331" y="3197269"/>
                </a:cubicBezTo>
                <a:close/>
                <a:moveTo>
                  <a:pt x="7653866" y="3197266"/>
                </a:moveTo>
                <a:cubicBezTo>
                  <a:pt x="7618586" y="3208956"/>
                  <a:pt x="7583304" y="3220649"/>
                  <a:pt x="7543318" y="3232340"/>
                </a:cubicBezTo>
                <a:cubicBezTo>
                  <a:pt x="7590360" y="3213634"/>
                  <a:pt x="7627994" y="3201943"/>
                  <a:pt x="7653866" y="3197266"/>
                </a:cubicBezTo>
                <a:close/>
                <a:moveTo>
                  <a:pt x="8425370" y="2965784"/>
                </a:moveTo>
                <a:cubicBezTo>
                  <a:pt x="8394794" y="2991503"/>
                  <a:pt x="8373622" y="3005535"/>
                  <a:pt x="8357158" y="3010209"/>
                </a:cubicBezTo>
                <a:cubicBezTo>
                  <a:pt x="8359510" y="3007873"/>
                  <a:pt x="8359510" y="3005535"/>
                  <a:pt x="8361864" y="3005535"/>
                </a:cubicBezTo>
                <a:cubicBezTo>
                  <a:pt x="8383032" y="2993842"/>
                  <a:pt x="8404202" y="2979813"/>
                  <a:pt x="8425370" y="2965784"/>
                </a:cubicBezTo>
                <a:close/>
                <a:moveTo>
                  <a:pt x="508063" y="2942403"/>
                </a:moveTo>
                <a:cubicBezTo>
                  <a:pt x="503356" y="2949416"/>
                  <a:pt x="503356" y="2993844"/>
                  <a:pt x="508063" y="3028917"/>
                </a:cubicBezTo>
                <a:cubicBezTo>
                  <a:pt x="510414" y="3063991"/>
                  <a:pt x="515118" y="3089710"/>
                  <a:pt x="503356" y="3063991"/>
                </a:cubicBezTo>
                <a:cubicBezTo>
                  <a:pt x="496301" y="3040608"/>
                  <a:pt x="491597" y="3017225"/>
                  <a:pt x="489246" y="2993844"/>
                </a:cubicBezTo>
                <a:cubicBezTo>
                  <a:pt x="496301" y="3047621"/>
                  <a:pt x="493950" y="3061652"/>
                  <a:pt x="493950" y="3085033"/>
                </a:cubicBezTo>
                <a:cubicBezTo>
                  <a:pt x="493950" y="3090879"/>
                  <a:pt x="493950" y="3096725"/>
                  <a:pt x="494538" y="3103448"/>
                </a:cubicBezTo>
                <a:lnTo>
                  <a:pt x="496853" y="3116760"/>
                </a:lnTo>
                <a:lnTo>
                  <a:pt x="496301" y="3115432"/>
                </a:lnTo>
                <a:lnTo>
                  <a:pt x="496860" y="3116802"/>
                </a:lnTo>
                <a:lnTo>
                  <a:pt x="498654" y="3127122"/>
                </a:lnTo>
                <a:cubicBezTo>
                  <a:pt x="503356" y="3145828"/>
                  <a:pt x="512767" y="3169209"/>
                  <a:pt x="531584" y="3201944"/>
                </a:cubicBezTo>
                <a:lnTo>
                  <a:pt x="496860" y="3116802"/>
                </a:lnTo>
                <a:lnTo>
                  <a:pt x="496853" y="3116760"/>
                </a:lnTo>
                <a:lnTo>
                  <a:pt x="502981" y="3131520"/>
                </a:lnTo>
                <a:cubicBezTo>
                  <a:pt x="515780" y="3160002"/>
                  <a:pt x="510120" y="3128292"/>
                  <a:pt x="508063" y="3103739"/>
                </a:cubicBezTo>
                <a:cubicBezTo>
                  <a:pt x="508063" y="3089710"/>
                  <a:pt x="508063" y="3075681"/>
                  <a:pt x="510414" y="3078020"/>
                </a:cubicBezTo>
                <a:cubicBezTo>
                  <a:pt x="512767" y="3078020"/>
                  <a:pt x="519822" y="3094387"/>
                  <a:pt x="533935" y="3134135"/>
                </a:cubicBezTo>
                <a:cubicBezTo>
                  <a:pt x="548048" y="3164534"/>
                  <a:pt x="538639" y="3138812"/>
                  <a:pt x="531584" y="3096726"/>
                </a:cubicBezTo>
                <a:cubicBezTo>
                  <a:pt x="519822" y="3049959"/>
                  <a:pt x="512767" y="2984490"/>
                  <a:pt x="508063" y="2942403"/>
                </a:cubicBezTo>
                <a:close/>
                <a:moveTo>
                  <a:pt x="8625300" y="2582317"/>
                </a:moveTo>
                <a:cubicBezTo>
                  <a:pt x="8604132" y="2608036"/>
                  <a:pt x="8590020" y="2631419"/>
                  <a:pt x="8578258" y="2647787"/>
                </a:cubicBezTo>
                <a:cubicBezTo>
                  <a:pt x="8528864" y="2713256"/>
                  <a:pt x="8472412" y="2771713"/>
                  <a:pt x="8408904" y="2827828"/>
                </a:cubicBezTo>
                <a:cubicBezTo>
                  <a:pt x="8470060" y="2795094"/>
                  <a:pt x="8498286" y="2767036"/>
                  <a:pt x="8517102" y="2741314"/>
                </a:cubicBezTo>
                <a:cubicBezTo>
                  <a:pt x="8538272" y="2713256"/>
                  <a:pt x="8552386" y="2687535"/>
                  <a:pt x="8578258" y="2647787"/>
                </a:cubicBezTo>
                <a:cubicBezTo>
                  <a:pt x="8594724" y="2626742"/>
                  <a:pt x="8611188" y="2603359"/>
                  <a:pt x="8625300" y="2582317"/>
                </a:cubicBezTo>
                <a:close/>
                <a:moveTo>
                  <a:pt x="8787600" y="2383566"/>
                </a:moveTo>
                <a:cubicBezTo>
                  <a:pt x="8773486" y="2416301"/>
                  <a:pt x="8773486" y="2430330"/>
                  <a:pt x="8766430" y="2449036"/>
                </a:cubicBezTo>
                <a:cubicBezTo>
                  <a:pt x="8759374" y="2467742"/>
                  <a:pt x="8749966" y="2495802"/>
                  <a:pt x="8707626" y="2551918"/>
                </a:cubicBezTo>
                <a:cubicBezTo>
                  <a:pt x="8707626" y="2537889"/>
                  <a:pt x="8695866" y="2540228"/>
                  <a:pt x="8669992" y="2565949"/>
                </a:cubicBezTo>
                <a:cubicBezTo>
                  <a:pt x="8641766" y="2591669"/>
                  <a:pt x="8604132" y="2640771"/>
                  <a:pt x="8540624" y="2715595"/>
                </a:cubicBezTo>
                <a:cubicBezTo>
                  <a:pt x="8599428" y="2666493"/>
                  <a:pt x="8632358" y="2638432"/>
                  <a:pt x="8665288" y="2603359"/>
                </a:cubicBezTo>
                <a:cubicBezTo>
                  <a:pt x="8674698" y="2594007"/>
                  <a:pt x="8681752" y="2584653"/>
                  <a:pt x="8691160" y="2575301"/>
                </a:cubicBezTo>
                <a:cubicBezTo>
                  <a:pt x="8700570" y="2565949"/>
                  <a:pt x="8709978" y="2554257"/>
                  <a:pt x="8719386" y="2540228"/>
                </a:cubicBezTo>
                <a:cubicBezTo>
                  <a:pt x="8740558" y="2514506"/>
                  <a:pt x="8761726" y="2481771"/>
                  <a:pt x="8785246" y="2435007"/>
                </a:cubicBezTo>
                <a:cubicBezTo>
                  <a:pt x="8785246" y="2416301"/>
                  <a:pt x="8787600" y="2399934"/>
                  <a:pt x="8787600" y="2383566"/>
                </a:cubicBezTo>
                <a:close/>
                <a:moveTo>
                  <a:pt x="8894064" y="2363875"/>
                </a:moveTo>
                <a:lnTo>
                  <a:pt x="8886684" y="2387365"/>
                </a:lnTo>
                <a:cubicBezTo>
                  <a:pt x="8872866" y="2423899"/>
                  <a:pt x="8856988" y="2459557"/>
                  <a:pt x="8839346" y="2493461"/>
                </a:cubicBezTo>
                <a:close/>
                <a:moveTo>
                  <a:pt x="8921674" y="2276007"/>
                </a:moveTo>
                <a:cubicBezTo>
                  <a:pt x="8919320" y="2285359"/>
                  <a:pt x="8919320" y="2294713"/>
                  <a:pt x="8919320" y="2304065"/>
                </a:cubicBezTo>
                <a:lnTo>
                  <a:pt x="8894064" y="2363875"/>
                </a:lnTo>
                <a:close/>
                <a:moveTo>
                  <a:pt x="8834642" y="1756924"/>
                </a:moveTo>
                <a:cubicBezTo>
                  <a:pt x="8841698" y="1777967"/>
                  <a:pt x="8846402" y="1801350"/>
                  <a:pt x="8848754" y="1822395"/>
                </a:cubicBezTo>
                <a:cubicBezTo>
                  <a:pt x="8848754" y="1808365"/>
                  <a:pt x="8846402" y="1791996"/>
                  <a:pt x="8844050" y="1777967"/>
                </a:cubicBezTo>
                <a:lnTo>
                  <a:pt x="8889708" y="1944096"/>
                </a:lnTo>
                <a:lnTo>
                  <a:pt x="8893446" y="2117010"/>
                </a:lnTo>
                <a:cubicBezTo>
                  <a:pt x="8898150" y="2059723"/>
                  <a:pt x="8897562" y="2001852"/>
                  <a:pt x="8889918" y="1944857"/>
                </a:cubicBezTo>
                <a:lnTo>
                  <a:pt x="8889708" y="1944096"/>
                </a:lnTo>
                <a:lnTo>
                  <a:pt x="8889624" y="1940181"/>
                </a:lnTo>
                <a:cubicBezTo>
                  <a:pt x="8881686" y="1881435"/>
                  <a:pt x="8866396" y="1823564"/>
                  <a:pt x="8841698" y="1768615"/>
                </a:cubicBezTo>
                <a:lnTo>
                  <a:pt x="8844050" y="1777967"/>
                </a:lnTo>
                <a:close/>
                <a:moveTo>
                  <a:pt x="729164" y="1724190"/>
                </a:moveTo>
                <a:cubicBezTo>
                  <a:pt x="717402" y="1735880"/>
                  <a:pt x="698585" y="1761599"/>
                  <a:pt x="679768" y="1791996"/>
                </a:cubicBezTo>
                <a:cubicBezTo>
                  <a:pt x="663304" y="1822395"/>
                  <a:pt x="644487" y="1859807"/>
                  <a:pt x="628021" y="1894880"/>
                </a:cubicBezTo>
                <a:cubicBezTo>
                  <a:pt x="597444" y="1967362"/>
                  <a:pt x="576274" y="2030496"/>
                  <a:pt x="583331" y="2025819"/>
                </a:cubicBezTo>
                <a:cubicBezTo>
                  <a:pt x="588036" y="2007113"/>
                  <a:pt x="606853" y="1962688"/>
                  <a:pt x="630374" y="1906570"/>
                </a:cubicBezTo>
                <a:cubicBezTo>
                  <a:pt x="658600" y="1852791"/>
                  <a:pt x="691530" y="1784982"/>
                  <a:pt x="729164" y="1724190"/>
                </a:cubicBezTo>
                <a:close/>
                <a:moveTo>
                  <a:pt x="8665288" y="1485688"/>
                </a:moveTo>
                <a:cubicBezTo>
                  <a:pt x="8705276" y="1516085"/>
                  <a:pt x="8747614" y="1548819"/>
                  <a:pt x="8785248" y="1588570"/>
                </a:cubicBezTo>
                <a:cubicBezTo>
                  <a:pt x="8822882" y="1625982"/>
                  <a:pt x="8858164" y="1672746"/>
                  <a:pt x="8881686" y="1721848"/>
                </a:cubicBezTo>
                <a:cubicBezTo>
                  <a:pt x="8846404" y="1656378"/>
                  <a:pt x="8794658" y="1597922"/>
                  <a:pt x="8740556" y="1551158"/>
                </a:cubicBezTo>
                <a:cubicBezTo>
                  <a:pt x="8717036" y="1527777"/>
                  <a:pt x="8691162" y="1506733"/>
                  <a:pt x="8665288" y="1485688"/>
                </a:cubicBezTo>
                <a:close/>
                <a:moveTo>
                  <a:pt x="8486526" y="1473998"/>
                </a:moveTo>
                <a:cubicBezTo>
                  <a:pt x="8517102" y="1490366"/>
                  <a:pt x="8545328" y="1511411"/>
                  <a:pt x="8573554" y="1530117"/>
                </a:cubicBezTo>
                <a:cubicBezTo>
                  <a:pt x="8585316" y="1539468"/>
                  <a:pt x="8573554" y="1534791"/>
                  <a:pt x="8571202" y="1537130"/>
                </a:cubicBezTo>
                <a:cubicBezTo>
                  <a:pt x="8568850" y="1539468"/>
                  <a:pt x="8578258" y="1546484"/>
                  <a:pt x="8630006" y="1586235"/>
                </a:cubicBezTo>
                <a:cubicBezTo>
                  <a:pt x="8646470" y="1588571"/>
                  <a:pt x="8618246" y="1560513"/>
                  <a:pt x="8573554" y="1530117"/>
                </a:cubicBezTo>
                <a:cubicBezTo>
                  <a:pt x="8564146" y="1520762"/>
                  <a:pt x="8540624" y="1506734"/>
                  <a:pt x="8486526" y="1473998"/>
                </a:cubicBezTo>
                <a:close/>
                <a:moveTo>
                  <a:pt x="8484172" y="1445941"/>
                </a:moveTo>
                <a:cubicBezTo>
                  <a:pt x="8571202" y="1502056"/>
                  <a:pt x="8660584" y="1560513"/>
                  <a:pt x="8731148" y="1640012"/>
                </a:cubicBezTo>
                <a:cubicBezTo>
                  <a:pt x="8709978" y="1611954"/>
                  <a:pt x="8684106" y="1586235"/>
                  <a:pt x="8658230" y="1562852"/>
                </a:cubicBezTo>
                <a:cubicBezTo>
                  <a:pt x="8712330" y="1607277"/>
                  <a:pt x="8764078" y="1658718"/>
                  <a:pt x="8799358" y="1721851"/>
                </a:cubicBezTo>
                <a:cubicBezTo>
                  <a:pt x="8797008" y="1705484"/>
                  <a:pt x="8768782" y="1649366"/>
                  <a:pt x="8709978" y="1593248"/>
                </a:cubicBezTo>
                <a:cubicBezTo>
                  <a:pt x="8651176" y="1534791"/>
                  <a:pt x="8564146" y="1483350"/>
                  <a:pt x="8484172" y="1445941"/>
                </a:cubicBezTo>
                <a:close/>
                <a:moveTo>
                  <a:pt x="8171338" y="1368778"/>
                </a:moveTo>
                <a:cubicBezTo>
                  <a:pt x="8227790" y="1403852"/>
                  <a:pt x="8439482" y="1523101"/>
                  <a:pt x="8467708" y="1523101"/>
                </a:cubicBezTo>
                <a:cubicBezTo>
                  <a:pt x="8500638" y="1539468"/>
                  <a:pt x="8263070" y="1415542"/>
                  <a:pt x="8171338" y="1368778"/>
                </a:cubicBezTo>
                <a:close/>
                <a:moveTo>
                  <a:pt x="8053732" y="1324353"/>
                </a:moveTo>
                <a:lnTo>
                  <a:pt x="8114886" y="1361765"/>
                </a:lnTo>
                <a:cubicBezTo>
                  <a:pt x="8105478" y="1361765"/>
                  <a:pt x="8112534" y="1368778"/>
                  <a:pt x="8187802" y="1406190"/>
                </a:cubicBezTo>
                <a:cubicBezTo>
                  <a:pt x="8164282" y="1389823"/>
                  <a:pt x="8138408" y="1375794"/>
                  <a:pt x="8114886" y="1361765"/>
                </a:cubicBezTo>
                <a:cubicBezTo>
                  <a:pt x="8133704" y="1364101"/>
                  <a:pt x="8223086" y="1399175"/>
                  <a:pt x="8053732" y="1324353"/>
                </a:cubicBezTo>
                <a:close/>
                <a:moveTo>
                  <a:pt x="1091394" y="1322014"/>
                </a:moveTo>
                <a:cubicBezTo>
                  <a:pt x="1086690" y="1324353"/>
                  <a:pt x="1072577" y="1338382"/>
                  <a:pt x="1053760" y="1354749"/>
                </a:cubicBezTo>
                <a:cubicBezTo>
                  <a:pt x="1044351" y="1364101"/>
                  <a:pt x="1034942" y="1373456"/>
                  <a:pt x="1023180" y="1382807"/>
                </a:cubicBezTo>
                <a:cubicBezTo>
                  <a:pt x="1011421" y="1392161"/>
                  <a:pt x="999659" y="1401513"/>
                  <a:pt x="990251" y="1413206"/>
                </a:cubicBezTo>
                <a:cubicBezTo>
                  <a:pt x="945559" y="1457631"/>
                  <a:pt x="903223" y="1497382"/>
                  <a:pt x="898516" y="1495043"/>
                </a:cubicBezTo>
                <a:lnTo>
                  <a:pt x="870293" y="1558174"/>
                </a:lnTo>
                <a:cubicBezTo>
                  <a:pt x="889110" y="1534791"/>
                  <a:pt x="905573" y="1511411"/>
                  <a:pt x="924391" y="1492704"/>
                </a:cubicBezTo>
                <a:cubicBezTo>
                  <a:pt x="943208" y="1473998"/>
                  <a:pt x="962025" y="1457631"/>
                  <a:pt x="976138" y="1445941"/>
                </a:cubicBezTo>
                <a:cubicBezTo>
                  <a:pt x="1004363" y="1420219"/>
                  <a:pt x="1020830" y="1413206"/>
                  <a:pt x="1004363" y="1431910"/>
                </a:cubicBezTo>
                <a:cubicBezTo>
                  <a:pt x="1060815" y="1361765"/>
                  <a:pt x="1133732" y="1310324"/>
                  <a:pt x="1091394" y="1322014"/>
                </a:cubicBezTo>
                <a:close/>
                <a:moveTo>
                  <a:pt x="6508192" y="1318232"/>
                </a:moveTo>
                <a:lnTo>
                  <a:pt x="6571882" y="1336043"/>
                </a:lnTo>
                <a:cubicBezTo>
                  <a:pt x="6549830" y="1330198"/>
                  <a:pt x="6531786" y="1325229"/>
                  <a:pt x="6517250" y="1321032"/>
                </a:cubicBezTo>
                <a:close/>
                <a:moveTo>
                  <a:pt x="8124296" y="1191071"/>
                </a:moveTo>
                <a:cubicBezTo>
                  <a:pt x="8239552" y="1254203"/>
                  <a:pt x="8232494" y="1272909"/>
                  <a:pt x="8208972" y="1261219"/>
                </a:cubicBezTo>
                <a:close/>
                <a:moveTo>
                  <a:pt x="5388754" y="1106896"/>
                </a:moveTo>
                <a:cubicBezTo>
                  <a:pt x="5402868" y="1113912"/>
                  <a:pt x="5376994" y="1113912"/>
                  <a:pt x="5414630" y="1125602"/>
                </a:cubicBezTo>
                <a:lnTo>
                  <a:pt x="5489898" y="1139631"/>
                </a:lnTo>
                <a:cubicBezTo>
                  <a:pt x="5593392" y="1146647"/>
                  <a:pt x="5478136" y="1118589"/>
                  <a:pt x="5388754" y="1106896"/>
                </a:cubicBezTo>
                <a:close/>
                <a:moveTo>
                  <a:pt x="7359850" y="1020382"/>
                </a:moveTo>
                <a:cubicBezTo>
                  <a:pt x="7373962" y="1027398"/>
                  <a:pt x="7390428" y="1034410"/>
                  <a:pt x="7406892" y="1041426"/>
                </a:cubicBezTo>
                <a:lnTo>
                  <a:pt x="7399836" y="1039088"/>
                </a:lnTo>
                <a:close/>
                <a:moveTo>
                  <a:pt x="3331072" y="1016173"/>
                </a:moveTo>
                <a:cubicBezTo>
                  <a:pt x="3313578" y="1016292"/>
                  <a:pt x="3293292" y="1016877"/>
                  <a:pt x="3269476" y="1018046"/>
                </a:cubicBezTo>
                <a:cubicBezTo>
                  <a:pt x="3410606" y="1025059"/>
                  <a:pt x="3387084" y="1048442"/>
                  <a:pt x="3539972" y="1041427"/>
                </a:cubicBezTo>
                <a:cubicBezTo>
                  <a:pt x="3439124" y="1037334"/>
                  <a:pt x="3453530" y="1015341"/>
                  <a:pt x="3331072" y="1016173"/>
                </a:cubicBezTo>
                <a:close/>
                <a:moveTo>
                  <a:pt x="3203910" y="1001093"/>
                </a:moveTo>
                <a:cubicBezTo>
                  <a:pt x="3176566" y="1000509"/>
                  <a:pt x="3144812" y="1001677"/>
                  <a:pt x="3088360" y="1006353"/>
                </a:cubicBezTo>
                <a:cubicBezTo>
                  <a:pt x="3165982" y="1011031"/>
                  <a:pt x="3267124" y="1011031"/>
                  <a:pt x="3292998" y="1006353"/>
                </a:cubicBezTo>
                <a:cubicBezTo>
                  <a:pt x="3254188" y="1004016"/>
                  <a:pt x="3231254" y="1001678"/>
                  <a:pt x="3203910" y="1001093"/>
                </a:cubicBezTo>
                <a:close/>
                <a:moveTo>
                  <a:pt x="7522148" y="966603"/>
                </a:moveTo>
                <a:cubicBezTo>
                  <a:pt x="7665628" y="1027396"/>
                  <a:pt x="7597416" y="980632"/>
                  <a:pt x="7667980" y="1015706"/>
                </a:cubicBezTo>
                <a:lnTo>
                  <a:pt x="7651516" y="1032073"/>
                </a:lnTo>
                <a:close/>
                <a:moveTo>
                  <a:pt x="4492590" y="950238"/>
                </a:moveTo>
                <a:lnTo>
                  <a:pt x="4585180" y="957907"/>
                </a:lnTo>
                <a:lnTo>
                  <a:pt x="4563154" y="957251"/>
                </a:lnTo>
                <a:lnTo>
                  <a:pt x="4535266" y="954760"/>
                </a:lnTo>
                <a:lnTo>
                  <a:pt x="4527320" y="953379"/>
                </a:lnTo>
                <a:cubicBezTo>
                  <a:pt x="4519492" y="952429"/>
                  <a:pt x="4508466" y="951406"/>
                  <a:pt x="4492590" y="950238"/>
                </a:cubicBezTo>
                <a:close/>
                <a:moveTo>
                  <a:pt x="2353612" y="914578"/>
                </a:moveTo>
                <a:cubicBezTo>
                  <a:pt x="2289810" y="914578"/>
                  <a:pt x="2234535" y="917502"/>
                  <a:pt x="2211013" y="931532"/>
                </a:cubicBezTo>
                <a:cubicBezTo>
                  <a:pt x="2293337" y="929193"/>
                  <a:pt x="2375663" y="929193"/>
                  <a:pt x="2457987" y="929193"/>
                </a:cubicBezTo>
                <a:cubicBezTo>
                  <a:pt x="2495621" y="919839"/>
                  <a:pt x="2587356" y="926855"/>
                  <a:pt x="2547368" y="915164"/>
                </a:cubicBezTo>
                <a:cubicBezTo>
                  <a:pt x="2489741" y="917502"/>
                  <a:pt x="2417413" y="914578"/>
                  <a:pt x="2353612" y="914578"/>
                </a:cubicBezTo>
                <a:close/>
                <a:moveTo>
                  <a:pt x="3946894" y="887103"/>
                </a:moveTo>
                <a:cubicBezTo>
                  <a:pt x="3970414" y="887103"/>
                  <a:pt x="3984528" y="891780"/>
                  <a:pt x="3982176" y="896455"/>
                </a:cubicBezTo>
                <a:cubicBezTo>
                  <a:pt x="3970414" y="891780"/>
                  <a:pt x="3956302" y="889442"/>
                  <a:pt x="3946894" y="887103"/>
                </a:cubicBezTo>
                <a:close/>
                <a:moveTo>
                  <a:pt x="3053338" y="877240"/>
                </a:moveTo>
                <a:cubicBezTo>
                  <a:pt x="3114530" y="876582"/>
                  <a:pt x="3064252" y="881843"/>
                  <a:pt x="3238900" y="887104"/>
                </a:cubicBezTo>
                <a:cubicBezTo>
                  <a:pt x="3140110" y="884765"/>
                  <a:pt x="3041320" y="880090"/>
                  <a:pt x="2942530" y="880090"/>
                </a:cubicBezTo>
                <a:cubicBezTo>
                  <a:pt x="3000158" y="878336"/>
                  <a:pt x="3032940" y="877459"/>
                  <a:pt x="3053338" y="877240"/>
                </a:cubicBezTo>
                <a:close/>
                <a:moveTo>
                  <a:pt x="376342" y="863722"/>
                </a:moveTo>
                <a:cubicBezTo>
                  <a:pt x="322244" y="922178"/>
                  <a:pt x="228159" y="1029734"/>
                  <a:pt x="155241" y="1139632"/>
                </a:cubicBezTo>
                <a:cubicBezTo>
                  <a:pt x="136424" y="1165351"/>
                  <a:pt x="119960" y="1193411"/>
                  <a:pt x="103494" y="1219131"/>
                </a:cubicBezTo>
                <a:cubicBezTo>
                  <a:pt x="87030" y="1244852"/>
                  <a:pt x="70564" y="1268233"/>
                  <a:pt x="58805" y="1289277"/>
                </a:cubicBezTo>
                <a:cubicBezTo>
                  <a:pt x="32930" y="1331367"/>
                  <a:pt x="11762" y="1361763"/>
                  <a:pt x="0" y="1371115"/>
                </a:cubicBezTo>
                <a:cubicBezTo>
                  <a:pt x="23521" y="1331367"/>
                  <a:pt x="44692" y="1286939"/>
                  <a:pt x="72918" y="1240175"/>
                </a:cubicBezTo>
                <a:cubicBezTo>
                  <a:pt x="103494" y="1193411"/>
                  <a:pt x="131720" y="1144309"/>
                  <a:pt x="167003" y="1099881"/>
                </a:cubicBezTo>
                <a:cubicBezTo>
                  <a:pt x="235214" y="1008692"/>
                  <a:pt x="312836" y="924514"/>
                  <a:pt x="376342" y="863722"/>
                </a:cubicBezTo>
                <a:close/>
                <a:moveTo>
                  <a:pt x="444554" y="859044"/>
                </a:moveTo>
                <a:cubicBezTo>
                  <a:pt x="397511" y="898794"/>
                  <a:pt x="355173" y="943219"/>
                  <a:pt x="310483" y="987647"/>
                </a:cubicBezTo>
                <a:cubicBezTo>
                  <a:pt x="350468" y="938542"/>
                  <a:pt x="369288" y="922175"/>
                  <a:pt x="388103" y="905807"/>
                </a:cubicBezTo>
                <a:cubicBezTo>
                  <a:pt x="402215" y="894117"/>
                  <a:pt x="418682" y="882427"/>
                  <a:pt x="444554" y="859044"/>
                </a:cubicBezTo>
                <a:close/>
                <a:moveTo>
                  <a:pt x="419012" y="824630"/>
                </a:moveTo>
                <a:cubicBezTo>
                  <a:pt x="419122" y="824849"/>
                  <a:pt x="417505" y="826896"/>
                  <a:pt x="413977" y="830987"/>
                </a:cubicBezTo>
                <a:cubicBezTo>
                  <a:pt x="404568" y="840342"/>
                  <a:pt x="388105" y="854371"/>
                  <a:pt x="376343" y="866061"/>
                </a:cubicBezTo>
                <a:cubicBezTo>
                  <a:pt x="402805" y="839756"/>
                  <a:pt x="418682" y="823973"/>
                  <a:pt x="419012" y="824630"/>
                </a:cubicBezTo>
                <a:close/>
                <a:moveTo>
                  <a:pt x="484541" y="788898"/>
                </a:moveTo>
                <a:lnTo>
                  <a:pt x="392809" y="877750"/>
                </a:lnTo>
                <a:cubicBezTo>
                  <a:pt x="392809" y="870735"/>
                  <a:pt x="395162" y="866060"/>
                  <a:pt x="395162" y="863721"/>
                </a:cubicBezTo>
                <a:close/>
                <a:moveTo>
                  <a:pt x="6781224" y="641591"/>
                </a:moveTo>
                <a:lnTo>
                  <a:pt x="6964690" y="707060"/>
                </a:lnTo>
                <a:cubicBezTo>
                  <a:pt x="7037606" y="737457"/>
                  <a:pt x="6903536" y="693032"/>
                  <a:pt x="6865902" y="681341"/>
                </a:cubicBezTo>
                <a:cubicBezTo>
                  <a:pt x="6840028" y="671987"/>
                  <a:pt x="6781224" y="648607"/>
                  <a:pt x="6781224" y="641591"/>
                </a:cubicBezTo>
                <a:close/>
                <a:moveTo>
                  <a:pt x="862076" y="488119"/>
                </a:moveTo>
                <a:lnTo>
                  <a:pt x="837363" y="503635"/>
                </a:lnTo>
                <a:cubicBezTo>
                  <a:pt x="773854" y="541047"/>
                  <a:pt x="712698" y="587813"/>
                  <a:pt x="684472" y="613532"/>
                </a:cubicBezTo>
                <a:lnTo>
                  <a:pt x="700938" y="576120"/>
                </a:lnTo>
                <a:cubicBezTo>
                  <a:pt x="731516" y="562091"/>
                  <a:pt x="782087" y="532864"/>
                  <a:pt x="839715" y="500421"/>
                </a:cubicBezTo>
                <a:close/>
                <a:moveTo>
                  <a:pt x="911278" y="461050"/>
                </a:moveTo>
                <a:lnTo>
                  <a:pt x="862076" y="488119"/>
                </a:lnTo>
                <a:lnTo>
                  <a:pt x="882052" y="475577"/>
                </a:lnTo>
                <a:close/>
                <a:moveTo>
                  <a:pt x="5772814" y="454314"/>
                </a:moveTo>
                <a:cubicBezTo>
                  <a:pt x="5768626" y="457165"/>
                  <a:pt x="5796850" y="468563"/>
                  <a:pt x="5835662" y="482593"/>
                </a:cubicBezTo>
                <a:cubicBezTo>
                  <a:pt x="5885058" y="501299"/>
                  <a:pt x="5953268" y="524679"/>
                  <a:pt x="5983848" y="536372"/>
                </a:cubicBezTo>
                <a:cubicBezTo>
                  <a:pt x="5941510" y="498960"/>
                  <a:pt x="6002664" y="515328"/>
                  <a:pt x="6089692" y="543385"/>
                </a:cubicBezTo>
                <a:cubicBezTo>
                  <a:pt x="6179074" y="571446"/>
                  <a:pt x="6294330" y="618209"/>
                  <a:pt x="6369598" y="629900"/>
                </a:cubicBezTo>
                <a:cubicBezTo>
                  <a:pt x="6331964" y="613532"/>
                  <a:pt x="6233174" y="585474"/>
                  <a:pt x="6209654" y="571446"/>
                </a:cubicBezTo>
                <a:cubicBezTo>
                  <a:pt x="6254342" y="578459"/>
                  <a:pt x="6350782" y="604180"/>
                  <a:pt x="6414288" y="627561"/>
                </a:cubicBezTo>
                <a:cubicBezTo>
                  <a:pt x="6426050" y="634577"/>
                  <a:pt x="6447218" y="643929"/>
                  <a:pt x="6468388" y="650944"/>
                </a:cubicBezTo>
                <a:cubicBezTo>
                  <a:pt x="6458980" y="643929"/>
                  <a:pt x="6437810" y="636915"/>
                  <a:pt x="6414288" y="627561"/>
                </a:cubicBezTo>
                <a:cubicBezTo>
                  <a:pt x="6402528" y="620548"/>
                  <a:pt x="6400174" y="615871"/>
                  <a:pt x="6407234" y="613532"/>
                </a:cubicBezTo>
                <a:cubicBezTo>
                  <a:pt x="6430754" y="618209"/>
                  <a:pt x="6449572" y="622886"/>
                  <a:pt x="6458980" y="622886"/>
                </a:cubicBezTo>
                <a:cubicBezTo>
                  <a:pt x="6430754" y="613532"/>
                  <a:pt x="6416642" y="613532"/>
                  <a:pt x="6407234" y="613532"/>
                </a:cubicBezTo>
                <a:cubicBezTo>
                  <a:pt x="6343724" y="599503"/>
                  <a:pt x="6230822" y="569107"/>
                  <a:pt x="6113214" y="538708"/>
                </a:cubicBezTo>
                <a:cubicBezTo>
                  <a:pt x="5995606" y="510650"/>
                  <a:pt x="5873296" y="475577"/>
                  <a:pt x="5788618" y="454532"/>
                </a:cubicBezTo>
                <a:cubicBezTo>
                  <a:pt x="5779210" y="453364"/>
                  <a:pt x="5774212" y="453364"/>
                  <a:pt x="5772814" y="454314"/>
                </a:cubicBezTo>
                <a:close/>
                <a:moveTo>
                  <a:pt x="969083" y="421799"/>
                </a:moveTo>
                <a:cubicBezTo>
                  <a:pt x="933802" y="438166"/>
                  <a:pt x="903223" y="452195"/>
                  <a:pt x="874997" y="461549"/>
                </a:cubicBezTo>
                <a:cubicBezTo>
                  <a:pt x="936153" y="426476"/>
                  <a:pt x="954970" y="424137"/>
                  <a:pt x="969083" y="421799"/>
                </a:cubicBezTo>
                <a:close/>
                <a:moveTo>
                  <a:pt x="1093746" y="323594"/>
                </a:moveTo>
                <a:cubicBezTo>
                  <a:pt x="1034942" y="353991"/>
                  <a:pt x="1018478" y="375035"/>
                  <a:pt x="966731" y="391403"/>
                </a:cubicBezTo>
                <a:cubicBezTo>
                  <a:pt x="926743" y="403093"/>
                  <a:pt x="943210" y="393742"/>
                  <a:pt x="978490" y="375035"/>
                </a:cubicBezTo>
                <a:cubicBezTo>
                  <a:pt x="1011420" y="358668"/>
                  <a:pt x="1065521" y="337623"/>
                  <a:pt x="1093746" y="323594"/>
                </a:cubicBezTo>
                <a:close/>
                <a:moveTo>
                  <a:pt x="5280556" y="286180"/>
                </a:moveTo>
                <a:cubicBezTo>
                  <a:pt x="5304078" y="293196"/>
                  <a:pt x="5325248" y="300209"/>
                  <a:pt x="5348770" y="307225"/>
                </a:cubicBezTo>
                <a:cubicBezTo>
                  <a:pt x="5315840" y="300209"/>
                  <a:pt x="5294668" y="293196"/>
                  <a:pt x="5280556" y="286180"/>
                </a:cubicBezTo>
                <a:close/>
                <a:moveTo>
                  <a:pt x="1291325" y="260459"/>
                </a:moveTo>
                <a:cubicBezTo>
                  <a:pt x="1263099" y="274487"/>
                  <a:pt x="1234876" y="286180"/>
                  <a:pt x="1199593" y="302548"/>
                </a:cubicBezTo>
                <a:cubicBezTo>
                  <a:pt x="1164312" y="321251"/>
                  <a:pt x="1121971" y="337621"/>
                  <a:pt x="1058464" y="365679"/>
                </a:cubicBezTo>
                <a:cubicBezTo>
                  <a:pt x="1103153" y="342296"/>
                  <a:pt x="1143141" y="321251"/>
                  <a:pt x="1183126" y="304884"/>
                </a:cubicBezTo>
                <a:cubicBezTo>
                  <a:pt x="1220761" y="286180"/>
                  <a:pt x="1258397" y="272149"/>
                  <a:pt x="1291325" y="260459"/>
                </a:cubicBezTo>
                <a:close/>
                <a:moveTo>
                  <a:pt x="5061808" y="225387"/>
                </a:moveTo>
                <a:cubicBezTo>
                  <a:pt x="5224104" y="248770"/>
                  <a:pt x="5233514" y="267476"/>
                  <a:pt x="5278206" y="286180"/>
                </a:cubicBezTo>
                <a:cubicBezTo>
                  <a:pt x="5198232" y="262799"/>
                  <a:pt x="5120612" y="244093"/>
                  <a:pt x="5061808" y="225387"/>
                </a:cubicBezTo>
                <a:close/>
                <a:moveTo>
                  <a:pt x="1427749" y="223048"/>
                </a:moveTo>
                <a:cubicBezTo>
                  <a:pt x="1392468" y="230063"/>
                  <a:pt x="1345425" y="241754"/>
                  <a:pt x="1293678" y="262798"/>
                </a:cubicBezTo>
                <a:cubicBezTo>
                  <a:pt x="1312495" y="255782"/>
                  <a:pt x="1333663" y="246431"/>
                  <a:pt x="1357185" y="239415"/>
                </a:cubicBezTo>
                <a:cubicBezTo>
                  <a:pt x="1378355" y="232399"/>
                  <a:pt x="1399526" y="227725"/>
                  <a:pt x="1427749" y="223048"/>
                </a:cubicBezTo>
                <a:close/>
                <a:moveTo>
                  <a:pt x="4652536" y="220711"/>
                </a:moveTo>
                <a:lnTo>
                  <a:pt x="4741918" y="237078"/>
                </a:lnTo>
                <a:lnTo>
                  <a:pt x="4779550" y="234740"/>
                </a:lnTo>
                <a:close/>
                <a:moveTo>
                  <a:pt x="2977810" y="57034"/>
                </a:moveTo>
                <a:cubicBezTo>
                  <a:pt x="3006036" y="61711"/>
                  <a:pt x="3031910" y="68727"/>
                  <a:pt x="3057784" y="75740"/>
                </a:cubicBezTo>
                <a:lnTo>
                  <a:pt x="3133052" y="64050"/>
                </a:lnTo>
                <a:cubicBezTo>
                  <a:pt x="3081306" y="61711"/>
                  <a:pt x="3029558" y="59373"/>
                  <a:pt x="2977810" y="57034"/>
                </a:cubicBezTo>
                <a:close/>
                <a:moveTo>
                  <a:pt x="2691474" y="32886"/>
                </a:moveTo>
                <a:cubicBezTo>
                  <a:pt x="2766265" y="33069"/>
                  <a:pt x="2841387" y="34238"/>
                  <a:pt x="2916655" y="35992"/>
                </a:cubicBezTo>
                <a:cubicBezTo>
                  <a:pt x="3064840" y="41837"/>
                  <a:pt x="3212438" y="51774"/>
                  <a:pt x="3358270" y="63173"/>
                </a:cubicBezTo>
                <a:lnTo>
                  <a:pt x="3370696" y="64209"/>
                </a:lnTo>
                <a:lnTo>
                  <a:pt x="3236546" y="45343"/>
                </a:lnTo>
                <a:cubicBezTo>
                  <a:pt x="3318872" y="50021"/>
                  <a:pt x="3398842" y="57034"/>
                  <a:pt x="3361210" y="43005"/>
                </a:cubicBezTo>
                <a:cubicBezTo>
                  <a:pt x="3418838" y="47681"/>
                  <a:pt x="3457648" y="54111"/>
                  <a:pt x="3488520" y="61126"/>
                </a:cubicBezTo>
                <a:lnTo>
                  <a:pt x="3557176" y="79763"/>
                </a:lnTo>
                <a:lnTo>
                  <a:pt x="3789298" y="99123"/>
                </a:lnTo>
                <a:cubicBezTo>
                  <a:pt x="3495282" y="43005"/>
                  <a:pt x="3918668" y="110814"/>
                  <a:pt x="3852808" y="78079"/>
                </a:cubicBezTo>
                <a:cubicBezTo>
                  <a:pt x="3873976" y="89771"/>
                  <a:pt x="3928076" y="94446"/>
                  <a:pt x="3996286" y="101462"/>
                </a:cubicBezTo>
                <a:cubicBezTo>
                  <a:pt x="4064500" y="108475"/>
                  <a:pt x="4146824" y="115491"/>
                  <a:pt x="4224446" y="129520"/>
                </a:cubicBezTo>
                <a:cubicBezTo>
                  <a:pt x="4287952" y="117829"/>
                  <a:pt x="3916314" y="75740"/>
                  <a:pt x="4043330" y="78079"/>
                </a:cubicBezTo>
                <a:cubicBezTo>
                  <a:pt x="4339700" y="117829"/>
                  <a:pt x="4734858" y="213695"/>
                  <a:pt x="5113554" y="279168"/>
                </a:cubicBezTo>
                <a:cubicBezTo>
                  <a:pt x="5087680" y="265136"/>
                  <a:pt x="4998298" y="248769"/>
                  <a:pt x="4986540" y="241756"/>
                </a:cubicBezTo>
                <a:cubicBezTo>
                  <a:pt x="5050046" y="255784"/>
                  <a:pt x="5115906" y="272152"/>
                  <a:pt x="5184120" y="290858"/>
                </a:cubicBezTo>
                <a:cubicBezTo>
                  <a:pt x="5252330" y="307225"/>
                  <a:pt x="5320544" y="328270"/>
                  <a:pt x="5386404" y="346976"/>
                </a:cubicBezTo>
                <a:cubicBezTo>
                  <a:pt x="5518124" y="382049"/>
                  <a:pt x="5640434" y="417123"/>
                  <a:pt x="5729816" y="421798"/>
                </a:cubicBezTo>
                <a:cubicBezTo>
                  <a:pt x="5673366" y="403092"/>
                  <a:pt x="5609856" y="382049"/>
                  <a:pt x="5546350" y="361005"/>
                </a:cubicBezTo>
                <a:cubicBezTo>
                  <a:pt x="5480490" y="342299"/>
                  <a:pt x="5414630" y="321254"/>
                  <a:pt x="5351120" y="302548"/>
                </a:cubicBezTo>
                <a:cubicBezTo>
                  <a:pt x="5384050" y="309564"/>
                  <a:pt x="5426388" y="316577"/>
                  <a:pt x="5494602" y="325931"/>
                </a:cubicBezTo>
                <a:lnTo>
                  <a:pt x="5407572" y="293196"/>
                </a:lnTo>
                <a:cubicBezTo>
                  <a:pt x="5560462" y="323593"/>
                  <a:pt x="5616914" y="344637"/>
                  <a:pt x="5654548" y="365682"/>
                </a:cubicBezTo>
                <a:cubicBezTo>
                  <a:pt x="5694534" y="386724"/>
                  <a:pt x="5715704" y="405430"/>
                  <a:pt x="5795676" y="433490"/>
                </a:cubicBezTo>
                <a:cubicBezTo>
                  <a:pt x="5859182" y="440504"/>
                  <a:pt x="5920338" y="452194"/>
                  <a:pt x="5983848" y="461548"/>
                </a:cubicBezTo>
                <a:cubicBezTo>
                  <a:pt x="6153202" y="498960"/>
                  <a:pt x="6313146" y="548062"/>
                  <a:pt x="6458980" y="594826"/>
                </a:cubicBezTo>
                <a:cubicBezTo>
                  <a:pt x="6531894" y="620548"/>
                  <a:pt x="6600108" y="646267"/>
                  <a:pt x="6661264" y="671989"/>
                </a:cubicBezTo>
                <a:cubicBezTo>
                  <a:pt x="6691840" y="683679"/>
                  <a:pt x="6722420" y="697708"/>
                  <a:pt x="6750646" y="709401"/>
                </a:cubicBezTo>
                <a:cubicBezTo>
                  <a:pt x="6778870" y="721091"/>
                  <a:pt x="6804744" y="735120"/>
                  <a:pt x="6830618" y="746810"/>
                </a:cubicBezTo>
                <a:cubicBezTo>
                  <a:pt x="6891774" y="767855"/>
                  <a:pt x="7134042" y="852031"/>
                  <a:pt x="7042310" y="800590"/>
                </a:cubicBezTo>
                <a:cubicBezTo>
                  <a:pt x="6889420" y="721091"/>
                  <a:pt x="6821210" y="674327"/>
                  <a:pt x="6487206" y="569107"/>
                </a:cubicBezTo>
                <a:cubicBezTo>
                  <a:pt x="6435458" y="569107"/>
                  <a:pt x="6729474" y="667312"/>
                  <a:pt x="6630686" y="636915"/>
                </a:cubicBezTo>
                <a:cubicBezTo>
                  <a:pt x="6496614" y="587813"/>
                  <a:pt x="6244934" y="529356"/>
                  <a:pt x="6136736" y="482593"/>
                </a:cubicBezTo>
                <a:cubicBezTo>
                  <a:pt x="6195540" y="498960"/>
                  <a:pt x="6256696" y="517666"/>
                  <a:pt x="6315498" y="536372"/>
                </a:cubicBezTo>
                <a:cubicBezTo>
                  <a:pt x="6374302" y="555076"/>
                  <a:pt x="6435458" y="571446"/>
                  <a:pt x="6494262" y="590149"/>
                </a:cubicBezTo>
                <a:cubicBezTo>
                  <a:pt x="6498966" y="562091"/>
                  <a:pt x="6343724" y="543385"/>
                  <a:pt x="6284922" y="512989"/>
                </a:cubicBezTo>
                <a:cubicBezTo>
                  <a:pt x="6336668" y="515328"/>
                  <a:pt x="6411938" y="538708"/>
                  <a:pt x="6491910" y="564430"/>
                </a:cubicBezTo>
                <a:cubicBezTo>
                  <a:pt x="6571882" y="590149"/>
                  <a:pt x="6656560" y="620548"/>
                  <a:pt x="6731828" y="639254"/>
                </a:cubicBezTo>
                <a:lnTo>
                  <a:pt x="6708306" y="629900"/>
                </a:lnTo>
                <a:cubicBezTo>
                  <a:pt x="6778870" y="653283"/>
                  <a:pt x="6828266" y="671989"/>
                  <a:pt x="6868252" y="686018"/>
                </a:cubicBezTo>
                <a:cubicBezTo>
                  <a:pt x="6908238" y="702385"/>
                  <a:pt x="6938816" y="711737"/>
                  <a:pt x="6969394" y="723430"/>
                </a:cubicBezTo>
                <a:cubicBezTo>
                  <a:pt x="6999972" y="735120"/>
                  <a:pt x="7030550" y="746810"/>
                  <a:pt x="7070536" y="760842"/>
                </a:cubicBezTo>
                <a:cubicBezTo>
                  <a:pt x="7110522" y="777209"/>
                  <a:pt x="7159918" y="798251"/>
                  <a:pt x="7228130" y="828650"/>
                </a:cubicBezTo>
                <a:cubicBezTo>
                  <a:pt x="7232834" y="842679"/>
                  <a:pt x="7206962" y="835663"/>
                  <a:pt x="7164622" y="821634"/>
                </a:cubicBezTo>
                <a:cubicBezTo>
                  <a:pt x="7122284" y="807605"/>
                  <a:pt x="7061128" y="784222"/>
                  <a:pt x="6992914" y="765516"/>
                </a:cubicBezTo>
                <a:cubicBezTo>
                  <a:pt x="7049366" y="786561"/>
                  <a:pt x="7108170" y="809944"/>
                  <a:pt x="7166974" y="833325"/>
                </a:cubicBezTo>
                <a:cubicBezTo>
                  <a:pt x="7225778" y="859046"/>
                  <a:pt x="7286934" y="884766"/>
                  <a:pt x="7350440" y="910487"/>
                </a:cubicBezTo>
                <a:cubicBezTo>
                  <a:pt x="7411596" y="938545"/>
                  <a:pt x="7475106" y="968941"/>
                  <a:pt x="7538612" y="997002"/>
                </a:cubicBezTo>
                <a:cubicBezTo>
                  <a:pt x="7571542" y="1013369"/>
                  <a:pt x="7602120" y="1027398"/>
                  <a:pt x="7635050" y="1041427"/>
                </a:cubicBezTo>
                <a:cubicBezTo>
                  <a:pt x="7667980" y="1057794"/>
                  <a:pt x="7698558" y="1071823"/>
                  <a:pt x="7731486" y="1088190"/>
                </a:cubicBezTo>
                <a:cubicBezTo>
                  <a:pt x="7794996" y="1118589"/>
                  <a:pt x="7858502" y="1148986"/>
                  <a:pt x="7922012" y="1179382"/>
                </a:cubicBezTo>
                <a:cubicBezTo>
                  <a:pt x="7983168" y="1209778"/>
                  <a:pt x="8046674" y="1240177"/>
                  <a:pt x="8107830" y="1270573"/>
                </a:cubicBezTo>
                <a:cubicBezTo>
                  <a:pt x="8138408" y="1284602"/>
                  <a:pt x="8168986" y="1298631"/>
                  <a:pt x="8199564" y="1312660"/>
                </a:cubicBezTo>
                <a:cubicBezTo>
                  <a:pt x="8230142" y="1326692"/>
                  <a:pt x="8260720" y="1340720"/>
                  <a:pt x="8288946" y="1354749"/>
                </a:cubicBezTo>
                <a:cubicBezTo>
                  <a:pt x="8347748" y="1382807"/>
                  <a:pt x="8404200" y="1410867"/>
                  <a:pt x="8460650" y="1434248"/>
                </a:cubicBezTo>
                <a:cubicBezTo>
                  <a:pt x="8380678" y="1382807"/>
                  <a:pt x="8300706" y="1331366"/>
                  <a:pt x="8218382" y="1279925"/>
                </a:cubicBezTo>
                <a:cubicBezTo>
                  <a:pt x="8298354" y="1319676"/>
                  <a:pt x="8404200" y="1382807"/>
                  <a:pt x="8491230" y="1429573"/>
                </a:cubicBezTo>
                <a:cubicBezTo>
                  <a:pt x="8578258" y="1476337"/>
                  <a:pt x="8644118" y="1516088"/>
                  <a:pt x="8644118" y="1499720"/>
                </a:cubicBezTo>
                <a:cubicBezTo>
                  <a:pt x="8599428" y="1473998"/>
                  <a:pt x="8568850" y="1457631"/>
                  <a:pt x="8550032" y="1445941"/>
                </a:cubicBezTo>
                <a:cubicBezTo>
                  <a:pt x="8531214" y="1434248"/>
                  <a:pt x="8521806" y="1427235"/>
                  <a:pt x="8514750" y="1422558"/>
                </a:cubicBezTo>
                <a:cubicBezTo>
                  <a:pt x="8500638" y="1410867"/>
                  <a:pt x="8500638" y="1403852"/>
                  <a:pt x="8455946" y="1375794"/>
                </a:cubicBezTo>
                <a:lnTo>
                  <a:pt x="8444186" y="1371117"/>
                </a:lnTo>
                <a:cubicBezTo>
                  <a:pt x="8423016" y="1359426"/>
                  <a:pt x="8357156" y="1319676"/>
                  <a:pt x="8401848" y="1338382"/>
                </a:cubicBezTo>
                <a:cubicBezTo>
                  <a:pt x="8467708" y="1382807"/>
                  <a:pt x="8554736" y="1431910"/>
                  <a:pt x="8644118" y="1495043"/>
                </a:cubicBezTo>
                <a:cubicBezTo>
                  <a:pt x="8686456" y="1525439"/>
                  <a:pt x="8731148" y="1562852"/>
                  <a:pt x="8768782" y="1602602"/>
                </a:cubicBezTo>
                <a:cubicBezTo>
                  <a:pt x="8806418" y="1642350"/>
                  <a:pt x="8836994" y="1689117"/>
                  <a:pt x="8855810" y="1731203"/>
                </a:cubicBezTo>
                <a:cubicBezTo>
                  <a:pt x="8839346" y="1693791"/>
                  <a:pt x="8853460" y="1712497"/>
                  <a:pt x="8874628" y="1742894"/>
                </a:cubicBezTo>
                <a:cubicBezTo>
                  <a:pt x="8893446" y="1775628"/>
                  <a:pt x="8914614" y="1822395"/>
                  <a:pt x="8919320" y="1831747"/>
                </a:cubicBezTo>
                <a:cubicBezTo>
                  <a:pt x="8931078" y="1876174"/>
                  <a:pt x="8933432" y="1899554"/>
                  <a:pt x="8933432" y="1908909"/>
                </a:cubicBezTo>
                <a:cubicBezTo>
                  <a:pt x="8933432" y="1918261"/>
                  <a:pt x="8931078" y="1913584"/>
                  <a:pt x="8926374" y="1901893"/>
                </a:cubicBezTo>
                <a:cubicBezTo>
                  <a:pt x="8916966" y="1878513"/>
                  <a:pt x="8900502" y="1834085"/>
                  <a:pt x="8893446" y="1829408"/>
                </a:cubicBezTo>
                <a:cubicBezTo>
                  <a:pt x="8907558" y="1876174"/>
                  <a:pt x="8914614" y="1939304"/>
                  <a:pt x="8916966" y="1997761"/>
                </a:cubicBezTo>
                <a:cubicBezTo>
                  <a:pt x="8919320" y="2058554"/>
                  <a:pt x="8914614" y="2114672"/>
                  <a:pt x="8919320" y="2154420"/>
                </a:cubicBezTo>
                <a:cubicBezTo>
                  <a:pt x="8919320" y="2187157"/>
                  <a:pt x="8919320" y="2194170"/>
                  <a:pt x="8924024" y="2184819"/>
                </a:cubicBezTo>
                <a:cubicBezTo>
                  <a:pt x="8926374" y="2175464"/>
                  <a:pt x="8931078" y="2149745"/>
                  <a:pt x="8935782" y="2117010"/>
                </a:cubicBezTo>
                <a:cubicBezTo>
                  <a:pt x="8945192" y="2053877"/>
                  <a:pt x="8940488" y="1967362"/>
                  <a:pt x="8942842" y="1943982"/>
                </a:cubicBezTo>
                <a:cubicBezTo>
                  <a:pt x="8959306" y="2128701"/>
                  <a:pt x="8916966" y="2308742"/>
                  <a:pt x="8834642" y="2463065"/>
                </a:cubicBezTo>
                <a:cubicBezTo>
                  <a:pt x="8836994" y="2458390"/>
                  <a:pt x="8841698" y="2456052"/>
                  <a:pt x="8844050" y="2451375"/>
                </a:cubicBezTo>
                <a:cubicBezTo>
                  <a:pt x="8820530" y="2488787"/>
                  <a:pt x="8780542" y="2556595"/>
                  <a:pt x="8754670" y="2603359"/>
                </a:cubicBezTo>
                <a:cubicBezTo>
                  <a:pt x="8738204" y="2650125"/>
                  <a:pt x="8794654" y="2568285"/>
                  <a:pt x="8832290" y="2491125"/>
                </a:cubicBezTo>
                <a:cubicBezTo>
                  <a:pt x="8808768" y="2547243"/>
                  <a:pt x="8775838" y="2598684"/>
                  <a:pt x="8742908" y="2643109"/>
                </a:cubicBezTo>
                <a:cubicBezTo>
                  <a:pt x="8705274" y="2692212"/>
                  <a:pt x="8665288" y="2736639"/>
                  <a:pt x="8622950" y="2776388"/>
                </a:cubicBezTo>
                <a:cubicBezTo>
                  <a:pt x="8582962" y="2816138"/>
                  <a:pt x="8538272" y="2853550"/>
                  <a:pt x="8495934" y="2888624"/>
                </a:cubicBezTo>
                <a:cubicBezTo>
                  <a:pt x="8453596" y="2926036"/>
                  <a:pt x="8408904" y="2961107"/>
                  <a:pt x="8366566" y="3000857"/>
                </a:cubicBezTo>
                <a:cubicBezTo>
                  <a:pt x="8324226" y="3026579"/>
                  <a:pt x="8279538" y="3049959"/>
                  <a:pt x="8234846" y="3073343"/>
                </a:cubicBezTo>
                <a:cubicBezTo>
                  <a:pt x="8223086" y="3082694"/>
                  <a:pt x="8204268" y="3099064"/>
                  <a:pt x="8227790" y="3087372"/>
                </a:cubicBezTo>
                <a:cubicBezTo>
                  <a:pt x="8183098" y="3108416"/>
                  <a:pt x="8138408" y="3127122"/>
                  <a:pt x="8093716" y="3145828"/>
                </a:cubicBezTo>
                <a:cubicBezTo>
                  <a:pt x="7969054" y="3201944"/>
                  <a:pt x="7952588" y="3211298"/>
                  <a:pt x="7959646" y="3218314"/>
                </a:cubicBezTo>
                <a:cubicBezTo>
                  <a:pt x="7966702" y="3222988"/>
                  <a:pt x="7997280" y="3220650"/>
                  <a:pt x="7954942" y="3241694"/>
                </a:cubicBezTo>
                <a:lnTo>
                  <a:pt x="7966702" y="3237017"/>
                </a:lnTo>
                <a:cubicBezTo>
                  <a:pt x="7891432" y="3274429"/>
                  <a:pt x="7834982" y="3304825"/>
                  <a:pt x="7891432" y="3286122"/>
                </a:cubicBezTo>
                <a:cubicBezTo>
                  <a:pt x="7846742" y="3302489"/>
                  <a:pt x="7802050" y="3318857"/>
                  <a:pt x="7755008" y="3332886"/>
                </a:cubicBezTo>
                <a:lnTo>
                  <a:pt x="7616234" y="3374972"/>
                </a:lnTo>
                <a:lnTo>
                  <a:pt x="7618584" y="3374972"/>
                </a:lnTo>
                <a:cubicBezTo>
                  <a:pt x="7508034" y="3400694"/>
                  <a:pt x="7103466" y="3519943"/>
                  <a:pt x="7098762" y="3482531"/>
                </a:cubicBezTo>
                <a:cubicBezTo>
                  <a:pt x="7025844" y="3503576"/>
                  <a:pt x="6969394" y="3526959"/>
                  <a:pt x="7002324" y="3522282"/>
                </a:cubicBezTo>
                <a:cubicBezTo>
                  <a:pt x="6898830" y="3548001"/>
                  <a:pt x="6912942" y="3552678"/>
                  <a:pt x="6910590" y="3559694"/>
                </a:cubicBezTo>
                <a:cubicBezTo>
                  <a:pt x="6910590" y="3562030"/>
                  <a:pt x="6905886" y="3566707"/>
                  <a:pt x="6880012" y="3576061"/>
                </a:cubicBezTo>
                <a:cubicBezTo>
                  <a:pt x="6865898" y="3580736"/>
                  <a:pt x="6849436" y="3585413"/>
                  <a:pt x="6823560" y="3592429"/>
                </a:cubicBezTo>
                <a:cubicBezTo>
                  <a:pt x="6800038" y="3599442"/>
                  <a:pt x="6767110" y="3606458"/>
                  <a:pt x="6724770" y="3615809"/>
                </a:cubicBezTo>
                <a:cubicBezTo>
                  <a:pt x="6727124" y="3622825"/>
                  <a:pt x="6764758" y="3613473"/>
                  <a:pt x="6816506" y="3604119"/>
                </a:cubicBezTo>
                <a:cubicBezTo>
                  <a:pt x="6729474" y="3625164"/>
                  <a:pt x="6694194" y="3629841"/>
                  <a:pt x="6677728" y="3629841"/>
                </a:cubicBezTo>
                <a:cubicBezTo>
                  <a:pt x="6677728" y="3632177"/>
                  <a:pt x="6673024" y="3639192"/>
                  <a:pt x="6654206" y="3648547"/>
                </a:cubicBezTo>
                <a:cubicBezTo>
                  <a:pt x="6651856" y="3643870"/>
                  <a:pt x="6616572" y="3648547"/>
                  <a:pt x="6571882" y="3657898"/>
                </a:cubicBezTo>
                <a:cubicBezTo>
                  <a:pt x="6548362" y="3662576"/>
                  <a:pt x="6524840" y="3669589"/>
                  <a:pt x="6501318" y="3674266"/>
                </a:cubicBezTo>
                <a:cubicBezTo>
                  <a:pt x="6477798" y="3678943"/>
                  <a:pt x="6454276" y="3683620"/>
                  <a:pt x="6435458" y="3688295"/>
                </a:cubicBezTo>
                <a:lnTo>
                  <a:pt x="6496614" y="3688295"/>
                </a:lnTo>
                <a:lnTo>
                  <a:pt x="6557770" y="3685956"/>
                </a:lnTo>
                <a:cubicBezTo>
                  <a:pt x="6477798" y="3692972"/>
                  <a:pt x="6423696" y="3697649"/>
                  <a:pt x="6284922" y="3728045"/>
                </a:cubicBezTo>
                <a:lnTo>
                  <a:pt x="6379006" y="3725707"/>
                </a:lnTo>
                <a:cubicBezTo>
                  <a:pt x="6263750" y="3744413"/>
                  <a:pt x="6259046" y="3737397"/>
                  <a:pt x="6247286" y="3735059"/>
                </a:cubicBezTo>
                <a:cubicBezTo>
                  <a:pt x="6242582" y="3732722"/>
                  <a:pt x="6235526" y="3730384"/>
                  <a:pt x="6212004" y="3735059"/>
                </a:cubicBezTo>
                <a:cubicBezTo>
                  <a:pt x="6202596" y="3737397"/>
                  <a:pt x="6186132" y="3739736"/>
                  <a:pt x="6164962" y="3744413"/>
                </a:cubicBezTo>
                <a:cubicBezTo>
                  <a:pt x="6143794" y="3749090"/>
                  <a:pt x="6117918" y="3753765"/>
                  <a:pt x="6082638" y="3760780"/>
                </a:cubicBezTo>
                <a:cubicBezTo>
                  <a:pt x="6167314" y="3744413"/>
                  <a:pt x="6251992" y="3723368"/>
                  <a:pt x="6334314" y="3702324"/>
                </a:cubicBezTo>
                <a:cubicBezTo>
                  <a:pt x="6261400" y="3716355"/>
                  <a:pt x="6212004" y="3723368"/>
                  <a:pt x="6176722" y="3725707"/>
                </a:cubicBezTo>
                <a:cubicBezTo>
                  <a:pt x="6141440" y="3728045"/>
                  <a:pt x="6120272" y="3725707"/>
                  <a:pt x="6106158" y="3723368"/>
                </a:cubicBezTo>
                <a:cubicBezTo>
                  <a:pt x="6075580" y="3718691"/>
                  <a:pt x="6066170" y="3709339"/>
                  <a:pt x="6000310" y="3714016"/>
                </a:cubicBezTo>
                <a:cubicBezTo>
                  <a:pt x="5845070" y="3730384"/>
                  <a:pt x="5673366" y="3753765"/>
                  <a:pt x="5511066" y="3774809"/>
                </a:cubicBezTo>
                <a:cubicBezTo>
                  <a:pt x="5428742" y="3784163"/>
                  <a:pt x="5348770" y="3791177"/>
                  <a:pt x="5275852" y="3795854"/>
                </a:cubicBezTo>
                <a:cubicBezTo>
                  <a:pt x="5240570" y="3798192"/>
                  <a:pt x="5202936" y="3798192"/>
                  <a:pt x="5170006" y="3798192"/>
                </a:cubicBezTo>
                <a:cubicBezTo>
                  <a:pt x="5134722" y="3795854"/>
                  <a:pt x="5104146" y="3795854"/>
                  <a:pt x="5073568" y="3791177"/>
                </a:cubicBezTo>
                <a:cubicBezTo>
                  <a:pt x="5038286" y="3807544"/>
                  <a:pt x="5075922" y="3809883"/>
                  <a:pt x="4988890" y="3828589"/>
                </a:cubicBezTo>
                <a:cubicBezTo>
                  <a:pt x="5181766" y="3823911"/>
                  <a:pt x="5285260" y="3819237"/>
                  <a:pt x="5381700" y="3830927"/>
                </a:cubicBezTo>
                <a:cubicBezTo>
                  <a:pt x="5478136" y="3828589"/>
                  <a:pt x="5529882" y="3821573"/>
                  <a:pt x="5562814" y="3814560"/>
                </a:cubicBezTo>
                <a:cubicBezTo>
                  <a:pt x="5595742" y="3807544"/>
                  <a:pt x="5607506" y="3798192"/>
                  <a:pt x="5621618" y="3791177"/>
                </a:cubicBezTo>
                <a:cubicBezTo>
                  <a:pt x="5635730" y="3784163"/>
                  <a:pt x="5649844" y="3777148"/>
                  <a:pt x="5687478" y="3770132"/>
                </a:cubicBezTo>
                <a:cubicBezTo>
                  <a:pt x="5706294" y="3767796"/>
                  <a:pt x="5729816" y="3763119"/>
                  <a:pt x="5762746" y="3760780"/>
                </a:cubicBezTo>
                <a:cubicBezTo>
                  <a:pt x="5795676" y="3758442"/>
                  <a:pt x="5838014" y="3756103"/>
                  <a:pt x="5889762" y="3751428"/>
                </a:cubicBezTo>
                <a:cubicBezTo>
                  <a:pt x="5870944" y="3774809"/>
                  <a:pt x="5741576" y="3791177"/>
                  <a:pt x="5623968" y="3795854"/>
                </a:cubicBezTo>
                <a:cubicBezTo>
                  <a:pt x="5616914" y="3812221"/>
                  <a:pt x="5760392" y="3807544"/>
                  <a:pt x="5852128" y="3802867"/>
                </a:cubicBezTo>
                <a:cubicBezTo>
                  <a:pt x="5790972" y="3807544"/>
                  <a:pt x="5725112" y="3814560"/>
                  <a:pt x="5656898" y="3823911"/>
                </a:cubicBezTo>
                <a:cubicBezTo>
                  <a:pt x="5588688" y="3833266"/>
                  <a:pt x="5520474" y="3844956"/>
                  <a:pt x="5452264" y="3851972"/>
                </a:cubicBezTo>
                <a:cubicBezTo>
                  <a:pt x="5384050" y="3861323"/>
                  <a:pt x="5320544" y="3868339"/>
                  <a:pt x="5264092" y="3875352"/>
                </a:cubicBezTo>
                <a:cubicBezTo>
                  <a:pt x="5235866" y="3880029"/>
                  <a:pt x="5207642" y="3882368"/>
                  <a:pt x="5184120" y="3884707"/>
                </a:cubicBezTo>
                <a:cubicBezTo>
                  <a:pt x="5158244" y="3887045"/>
                  <a:pt x="5137076" y="3889381"/>
                  <a:pt x="5118260" y="3889381"/>
                </a:cubicBezTo>
                <a:cubicBezTo>
                  <a:pt x="5080626" y="3887045"/>
                  <a:pt x="5014766" y="3887045"/>
                  <a:pt x="4948906" y="3887045"/>
                </a:cubicBezTo>
                <a:cubicBezTo>
                  <a:pt x="4913622" y="3887045"/>
                  <a:pt x="4880692" y="3887045"/>
                  <a:pt x="4850116" y="3889381"/>
                </a:cubicBezTo>
                <a:cubicBezTo>
                  <a:pt x="4819536" y="3891720"/>
                  <a:pt x="4791310" y="3891720"/>
                  <a:pt x="4770142" y="3894058"/>
                </a:cubicBezTo>
                <a:cubicBezTo>
                  <a:pt x="4781902" y="3882368"/>
                  <a:pt x="4407912" y="3889381"/>
                  <a:pt x="4523166" y="3858985"/>
                </a:cubicBezTo>
                <a:cubicBezTo>
                  <a:pt x="4393800" y="3858985"/>
                  <a:pt x="4353812" y="3868339"/>
                  <a:pt x="4313828" y="3875352"/>
                </a:cubicBezTo>
                <a:cubicBezTo>
                  <a:pt x="4273840" y="3882368"/>
                  <a:pt x="4236206" y="3887045"/>
                  <a:pt x="4111542" y="3873014"/>
                </a:cubicBezTo>
                <a:cubicBezTo>
                  <a:pt x="4205628" y="3894058"/>
                  <a:pt x="3946894" y="3887045"/>
                  <a:pt x="4052738" y="3905751"/>
                </a:cubicBezTo>
                <a:cubicBezTo>
                  <a:pt x="4139768" y="3889381"/>
                  <a:pt x="4417322" y="3912764"/>
                  <a:pt x="4549042" y="3922119"/>
                </a:cubicBezTo>
                <a:cubicBezTo>
                  <a:pt x="4424376" y="3929132"/>
                  <a:pt x="4299714" y="3933809"/>
                  <a:pt x="4175050" y="3940825"/>
                </a:cubicBezTo>
                <a:cubicBezTo>
                  <a:pt x="4219742" y="3938486"/>
                  <a:pt x="4210334" y="3933809"/>
                  <a:pt x="4182108" y="3929132"/>
                </a:cubicBezTo>
                <a:cubicBezTo>
                  <a:pt x="4153882" y="3924455"/>
                  <a:pt x="4106838" y="3922119"/>
                  <a:pt x="4080964" y="3919780"/>
                </a:cubicBezTo>
                <a:lnTo>
                  <a:pt x="4031570" y="3936147"/>
                </a:lnTo>
                <a:cubicBezTo>
                  <a:pt x="4000992" y="3915103"/>
                  <a:pt x="3838694" y="3924455"/>
                  <a:pt x="3657578" y="3926793"/>
                </a:cubicBezTo>
                <a:cubicBezTo>
                  <a:pt x="3612890" y="3926793"/>
                  <a:pt x="3565846" y="3929132"/>
                  <a:pt x="3521154" y="3929132"/>
                </a:cubicBezTo>
                <a:cubicBezTo>
                  <a:pt x="3476466" y="3929132"/>
                  <a:pt x="3431774" y="3929132"/>
                  <a:pt x="3389434" y="3926793"/>
                </a:cubicBezTo>
                <a:cubicBezTo>
                  <a:pt x="3307110" y="3924455"/>
                  <a:pt x="3234194" y="3917441"/>
                  <a:pt x="3187150" y="3903413"/>
                </a:cubicBezTo>
                <a:cubicBezTo>
                  <a:pt x="3302406" y="3910426"/>
                  <a:pt x="3403548" y="3898735"/>
                  <a:pt x="3459998" y="3922119"/>
                </a:cubicBezTo>
                <a:cubicBezTo>
                  <a:pt x="3678750" y="3915103"/>
                  <a:pt x="3417660" y="3889381"/>
                  <a:pt x="3518804" y="3877691"/>
                </a:cubicBezTo>
                <a:cubicBezTo>
                  <a:pt x="3180096" y="3854308"/>
                  <a:pt x="2667328" y="3856646"/>
                  <a:pt x="2305099" y="3802867"/>
                </a:cubicBezTo>
                <a:cubicBezTo>
                  <a:pt x="2338029" y="3812220"/>
                  <a:pt x="2396244" y="3818650"/>
                  <a:pt x="2447991" y="3825081"/>
                </a:cubicBezTo>
                <a:lnTo>
                  <a:pt x="2511015" y="3834251"/>
                </a:lnTo>
                <a:lnTo>
                  <a:pt x="2368605" y="3819237"/>
                </a:lnTo>
                <a:lnTo>
                  <a:pt x="2354492" y="3821573"/>
                </a:lnTo>
                <a:lnTo>
                  <a:pt x="2509734" y="3837940"/>
                </a:lnTo>
                <a:lnTo>
                  <a:pt x="2520076" y="3836228"/>
                </a:lnTo>
                <a:lnTo>
                  <a:pt x="2552072" y="3847295"/>
                </a:lnTo>
                <a:cubicBezTo>
                  <a:pt x="2281577" y="3842617"/>
                  <a:pt x="1954628" y="3784163"/>
                  <a:pt x="1648850" y="3725707"/>
                </a:cubicBezTo>
                <a:lnTo>
                  <a:pt x="1702950" y="3756103"/>
                </a:lnTo>
                <a:cubicBezTo>
                  <a:pt x="1573582" y="3730384"/>
                  <a:pt x="1547707" y="3725707"/>
                  <a:pt x="1519484" y="3725707"/>
                </a:cubicBezTo>
                <a:cubicBezTo>
                  <a:pt x="1491258" y="3725707"/>
                  <a:pt x="1458328" y="3725707"/>
                  <a:pt x="1319550" y="3695310"/>
                </a:cubicBezTo>
                <a:cubicBezTo>
                  <a:pt x="1331312" y="3695310"/>
                  <a:pt x="1368946" y="3692972"/>
                  <a:pt x="1305437" y="3681282"/>
                </a:cubicBezTo>
                <a:cubicBezTo>
                  <a:pt x="1192535" y="3660237"/>
                  <a:pt x="1185480" y="3660237"/>
                  <a:pt x="1187830" y="3667250"/>
                </a:cubicBezTo>
                <a:cubicBezTo>
                  <a:pt x="1190184" y="3674266"/>
                  <a:pt x="1201943" y="3683620"/>
                  <a:pt x="1126675" y="3667250"/>
                </a:cubicBezTo>
                <a:cubicBezTo>
                  <a:pt x="1056110" y="3641531"/>
                  <a:pt x="1013772" y="3625164"/>
                  <a:pt x="983195" y="3615809"/>
                </a:cubicBezTo>
                <a:cubicBezTo>
                  <a:pt x="952616" y="3604119"/>
                  <a:pt x="931448" y="3601780"/>
                  <a:pt x="910278" y="3597103"/>
                </a:cubicBezTo>
                <a:cubicBezTo>
                  <a:pt x="898516" y="3594767"/>
                  <a:pt x="886756" y="3592429"/>
                  <a:pt x="872643" y="3587752"/>
                </a:cubicBezTo>
                <a:cubicBezTo>
                  <a:pt x="858531" y="3585413"/>
                  <a:pt x="842067" y="3580736"/>
                  <a:pt x="823250" y="3571384"/>
                </a:cubicBezTo>
                <a:cubicBezTo>
                  <a:pt x="783262" y="3555017"/>
                  <a:pt x="726811" y="3529295"/>
                  <a:pt x="651542" y="3468502"/>
                </a:cubicBezTo>
                <a:cubicBezTo>
                  <a:pt x="658600" y="3475518"/>
                  <a:pt x="663304" y="3484870"/>
                  <a:pt x="670359" y="3491885"/>
                </a:cubicBezTo>
                <a:cubicBezTo>
                  <a:pt x="609204" y="3447458"/>
                  <a:pt x="548048" y="3391342"/>
                  <a:pt x="498654" y="3321195"/>
                </a:cubicBezTo>
                <a:cubicBezTo>
                  <a:pt x="449258" y="3253385"/>
                  <a:pt x="411624" y="3169209"/>
                  <a:pt x="392807" y="3082694"/>
                </a:cubicBezTo>
                <a:cubicBezTo>
                  <a:pt x="371639" y="2996180"/>
                  <a:pt x="364581" y="2907330"/>
                  <a:pt x="364581" y="2823154"/>
                </a:cubicBezTo>
                <a:cubicBezTo>
                  <a:pt x="364581" y="2781065"/>
                  <a:pt x="366934" y="2741314"/>
                  <a:pt x="369285" y="2699227"/>
                </a:cubicBezTo>
                <a:cubicBezTo>
                  <a:pt x="371639" y="2678183"/>
                  <a:pt x="371639" y="2659477"/>
                  <a:pt x="373990" y="2638432"/>
                </a:cubicBezTo>
                <a:cubicBezTo>
                  <a:pt x="376343" y="2619726"/>
                  <a:pt x="378694" y="2598684"/>
                  <a:pt x="381047" y="2579978"/>
                </a:cubicBezTo>
                <a:cubicBezTo>
                  <a:pt x="378694" y="2605697"/>
                  <a:pt x="357526" y="2841857"/>
                  <a:pt x="381047" y="2813800"/>
                </a:cubicBezTo>
                <a:cubicBezTo>
                  <a:pt x="390456" y="2682860"/>
                  <a:pt x="406920" y="2551918"/>
                  <a:pt x="437499" y="2425656"/>
                </a:cubicBezTo>
                <a:cubicBezTo>
                  <a:pt x="437499" y="2418640"/>
                  <a:pt x="439850" y="2402272"/>
                  <a:pt x="442203" y="2385905"/>
                </a:cubicBezTo>
                <a:cubicBezTo>
                  <a:pt x="444554" y="2367199"/>
                  <a:pt x="449258" y="2348493"/>
                  <a:pt x="451611" y="2332126"/>
                </a:cubicBezTo>
                <a:cubicBezTo>
                  <a:pt x="458667" y="2301729"/>
                  <a:pt x="458667" y="2285362"/>
                  <a:pt x="439850" y="2334464"/>
                </a:cubicBezTo>
                <a:cubicBezTo>
                  <a:pt x="423386" y="2383566"/>
                  <a:pt x="418681" y="2437346"/>
                  <a:pt x="411624" y="2474758"/>
                </a:cubicBezTo>
                <a:lnTo>
                  <a:pt x="411624" y="2420978"/>
                </a:lnTo>
                <a:cubicBezTo>
                  <a:pt x="421032" y="2376551"/>
                  <a:pt x="432792" y="2343816"/>
                  <a:pt x="439850" y="2320435"/>
                </a:cubicBezTo>
                <a:cubicBezTo>
                  <a:pt x="446907" y="2297052"/>
                  <a:pt x="451611" y="2283023"/>
                  <a:pt x="456313" y="2276008"/>
                </a:cubicBezTo>
                <a:cubicBezTo>
                  <a:pt x="465724" y="2261979"/>
                  <a:pt x="465724" y="2276008"/>
                  <a:pt x="463371" y="2301729"/>
                </a:cubicBezTo>
                <a:cubicBezTo>
                  <a:pt x="461020" y="2327448"/>
                  <a:pt x="456313" y="2364860"/>
                  <a:pt x="453962" y="2395257"/>
                </a:cubicBezTo>
                <a:cubicBezTo>
                  <a:pt x="453962" y="2425656"/>
                  <a:pt x="453962" y="2449036"/>
                  <a:pt x="458667" y="2449036"/>
                </a:cubicBezTo>
                <a:cubicBezTo>
                  <a:pt x="463371" y="2425656"/>
                  <a:pt x="465724" y="2404611"/>
                  <a:pt x="470429" y="2383566"/>
                </a:cubicBezTo>
                <a:cubicBezTo>
                  <a:pt x="475133" y="2362522"/>
                  <a:pt x="479835" y="2343816"/>
                  <a:pt x="484541" y="2327448"/>
                </a:cubicBezTo>
                <a:cubicBezTo>
                  <a:pt x="493950" y="2294714"/>
                  <a:pt x="503356" y="2264317"/>
                  <a:pt x="515118" y="2238598"/>
                </a:cubicBezTo>
                <a:cubicBezTo>
                  <a:pt x="524527" y="2210538"/>
                  <a:pt x="536289" y="2187157"/>
                  <a:pt x="545697" y="2161435"/>
                </a:cubicBezTo>
                <a:cubicBezTo>
                  <a:pt x="555106" y="2135716"/>
                  <a:pt x="566865" y="2109995"/>
                  <a:pt x="578627" y="2079598"/>
                </a:cubicBezTo>
                <a:cubicBezTo>
                  <a:pt x="578627" y="2046863"/>
                  <a:pt x="552752" y="2102979"/>
                  <a:pt x="529231" y="2147407"/>
                </a:cubicBezTo>
                <a:cubicBezTo>
                  <a:pt x="510414" y="2191832"/>
                  <a:pt x="493950" y="2224567"/>
                  <a:pt x="508063" y="2142729"/>
                </a:cubicBezTo>
                <a:cubicBezTo>
                  <a:pt x="515118" y="2114672"/>
                  <a:pt x="531584" y="2072583"/>
                  <a:pt x="550401" y="2021142"/>
                </a:cubicBezTo>
                <a:cubicBezTo>
                  <a:pt x="562161" y="1995422"/>
                  <a:pt x="573923" y="1969701"/>
                  <a:pt x="588036" y="1941643"/>
                </a:cubicBezTo>
                <a:cubicBezTo>
                  <a:pt x="595091" y="1927614"/>
                  <a:pt x="602148" y="1913584"/>
                  <a:pt x="609204" y="1899554"/>
                </a:cubicBezTo>
                <a:cubicBezTo>
                  <a:pt x="616261" y="1885526"/>
                  <a:pt x="625670" y="1871497"/>
                  <a:pt x="632725" y="1857468"/>
                </a:cubicBezTo>
                <a:cubicBezTo>
                  <a:pt x="691530" y="1745232"/>
                  <a:pt x="773854" y="1644689"/>
                  <a:pt x="820896" y="1597925"/>
                </a:cubicBezTo>
                <a:cubicBezTo>
                  <a:pt x="827952" y="1574542"/>
                  <a:pt x="844418" y="1548823"/>
                  <a:pt x="863235" y="1520762"/>
                </a:cubicBezTo>
                <a:cubicBezTo>
                  <a:pt x="872643" y="1506734"/>
                  <a:pt x="882052" y="1492704"/>
                  <a:pt x="893814" y="1476337"/>
                </a:cubicBezTo>
                <a:cubicBezTo>
                  <a:pt x="905573" y="1462308"/>
                  <a:pt x="917335" y="1448279"/>
                  <a:pt x="931448" y="1431910"/>
                </a:cubicBezTo>
                <a:cubicBezTo>
                  <a:pt x="957321" y="1401513"/>
                  <a:pt x="985546" y="1368778"/>
                  <a:pt x="1018476" y="1340720"/>
                </a:cubicBezTo>
                <a:lnTo>
                  <a:pt x="1065519" y="1296293"/>
                </a:lnTo>
                <a:cubicBezTo>
                  <a:pt x="1079632" y="1282264"/>
                  <a:pt x="1098449" y="1270573"/>
                  <a:pt x="1114915" y="1256544"/>
                </a:cubicBezTo>
                <a:cubicBezTo>
                  <a:pt x="1150196" y="1230823"/>
                  <a:pt x="1180775" y="1205104"/>
                  <a:pt x="1213705" y="1186398"/>
                </a:cubicBezTo>
                <a:cubicBezTo>
                  <a:pt x="1244282" y="1167692"/>
                  <a:pt x="1272508" y="1146647"/>
                  <a:pt x="1298382" y="1132618"/>
                </a:cubicBezTo>
                <a:cubicBezTo>
                  <a:pt x="1345425" y="1106896"/>
                  <a:pt x="1376002" y="1085854"/>
                  <a:pt x="1378355" y="1076500"/>
                </a:cubicBezTo>
                <a:cubicBezTo>
                  <a:pt x="1385410" y="1078839"/>
                  <a:pt x="1444215" y="1060133"/>
                  <a:pt x="1519484" y="1027398"/>
                </a:cubicBezTo>
                <a:lnTo>
                  <a:pt x="1465383" y="1039088"/>
                </a:lnTo>
                <a:cubicBezTo>
                  <a:pt x="1592399" y="980634"/>
                  <a:pt x="1662963" y="973618"/>
                  <a:pt x="1717063" y="968941"/>
                </a:cubicBezTo>
                <a:cubicBezTo>
                  <a:pt x="1771161" y="964266"/>
                  <a:pt x="1813500" y="964266"/>
                  <a:pt x="1895826" y="947899"/>
                </a:cubicBezTo>
                <a:cubicBezTo>
                  <a:pt x="1891122" y="940883"/>
                  <a:pt x="1839375" y="947899"/>
                  <a:pt x="1811149" y="945561"/>
                </a:cubicBezTo>
                <a:cubicBezTo>
                  <a:pt x="1992263" y="905810"/>
                  <a:pt x="2135744" y="905810"/>
                  <a:pt x="2276873" y="908148"/>
                </a:cubicBezTo>
                <a:cubicBezTo>
                  <a:pt x="2418002" y="910487"/>
                  <a:pt x="2556776" y="915164"/>
                  <a:pt x="2735539" y="901133"/>
                </a:cubicBezTo>
                <a:cubicBezTo>
                  <a:pt x="2723780" y="898794"/>
                  <a:pt x="2709667" y="894120"/>
                  <a:pt x="2672033" y="896458"/>
                </a:cubicBezTo>
                <a:cubicBezTo>
                  <a:pt x="2657920" y="891781"/>
                  <a:pt x="2723780" y="889442"/>
                  <a:pt x="2841387" y="898794"/>
                </a:cubicBezTo>
                <a:cubicBezTo>
                  <a:pt x="2799048" y="903472"/>
                  <a:pt x="2756710" y="908148"/>
                  <a:pt x="2714371" y="912826"/>
                </a:cubicBezTo>
                <a:cubicBezTo>
                  <a:pt x="2902542" y="954912"/>
                  <a:pt x="3215376" y="891781"/>
                  <a:pt x="3514100" y="915164"/>
                </a:cubicBezTo>
                <a:cubicBezTo>
                  <a:pt x="3485874" y="905810"/>
                  <a:pt x="3267124" y="898794"/>
                  <a:pt x="3382380" y="891781"/>
                </a:cubicBezTo>
                <a:cubicBezTo>
                  <a:pt x="3478816" y="894120"/>
                  <a:pt x="3523508" y="908148"/>
                  <a:pt x="3570550" y="917500"/>
                </a:cubicBezTo>
                <a:cubicBezTo>
                  <a:pt x="3617594" y="929193"/>
                  <a:pt x="3669340" y="936206"/>
                  <a:pt x="3784594" y="931532"/>
                </a:cubicBezTo>
                <a:cubicBezTo>
                  <a:pt x="3681100" y="922178"/>
                  <a:pt x="3714030" y="903472"/>
                  <a:pt x="3615240" y="894120"/>
                </a:cubicBezTo>
                <a:cubicBezTo>
                  <a:pt x="3763426" y="898794"/>
                  <a:pt x="3869272" y="889442"/>
                  <a:pt x="3923372" y="910487"/>
                </a:cubicBezTo>
                <a:cubicBezTo>
                  <a:pt x="3963358" y="910487"/>
                  <a:pt x="3982174" y="905810"/>
                  <a:pt x="3984528" y="901133"/>
                </a:cubicBezTo>
                <a:cubicBezTo>
                  <a:pt x="4033922" y="912826"/>
                  <a:pt x="4095076" y="915164"/>
                  <a:pt x="4158586" y="919839"/>
                </a:cubicBezTo>
                <a:cubicBezTo>
                  <a:pt x="4219742" y="922178"/>
                  <a:pt x="4283248" y="924516"/>
                  <a:pt x="4334996" y="926855"/>
                </a:cubicBezTo>
                <a:lnTo>
                  <a:pt x="4309122" y="917500"/>
                </a:lnTo>
                <a:cubicBezTo>
                  <a:pt x="4354990" y="931530"/>
                  <a:pt x="4397328" y="940299"/>
                  <a:pt x="4438784" y="946144"/>
                </a:cubicBezTo>
                <a:lnTo>
                  <a:pt x="4535266" y="954760"/>
                </a:lnTo>
                <a:lnTo>
                  <a:pt x="4542866" y="956082"/>
                </a:lnTo>
                <a:cubicBezTo>
                  <a:pt x="4549040" y="957836"/>
                  <a:pt x="4549040" y="959589"/>
                  <a:pt x="4556096" y="961928"/>
                </a:cubicBezTo>
                <a:cubicBezTo>
                  <a:pt x="4452602" y="959589"/>
                  <a:pt x="4389096" y="940883"/>
                  <a:pt x="4311474" y="931532"/>
                </a:cubicBezTo>
                <a:cubicBezTo>
                  <a:pt x="4351462" y="943222"/>
                  <a:pt x="4513758" y="966605"/>
                  <a:pt x="4485532" y="978295"/>
                </a:cubicBezTo>
                <a:cubicBezTo>
                  <a:pt x="4443194" y="975957"/>
                  <a:pt x="4405560" y="973618"/>
                  <a:pt x="4370278" y="973618"/>
                </a:cubicBezTo>
                <a:cubicBezTo>
                  <a:pt x="4346758" y="968941"/>
                  <a:pt x="4318532" y="964266"/>
                  <a:pt x="4285602" y="968941"/>
                </a:cubicBezTo>
                <a:lnTo>
                  <a:pt x="4299714" y="973618"/>
                </a:lnTo>
                <a:cubicBezTo>
                  <a:pt x="4311474" y="973618"/>
                  <a:pt x="4339700" y="973618"/>
                  <a:pt x="4370278" y="973618"/>
                </a:cubicBezTo>
                <a:cubicBezTo>
                  <a:pt x="4393800" y="975957"/>
                  <a:pt x="4417322" y="982972"/>
                  <a:pt x="4443194" y="982972"/>
                </a:cubicBezTo>
                <a:cubicBezTo>
                  <a:pt x="4471420" y="982972"/>
                  <a:pt x="4483182" y="980634"/>
                  <a:pt x="4487886" y="978295"/>
                </a:cubicBezTo>
                <a:cubicBezTo>
                  <a:pt x="4638422" y="985309"/>
                  <a:pt x="4791310" y="997002"/>
                  <a:pt x="4633718" y="961928"/>
                </a:cubicBezTo>
                <a:lnTo>
                  <a:pt x="4585180" y="957907"/>
                </a:lnTo>
                <a:lnTo>
                  <a:pt x="4700460" y="961343"/>
                </a:lnTo>
                <a:cubicBezTo>
                  <a:pt x="4749562" y="963681"/>
                  <a:pt x="4803074" y="967773"/>
                  <a:pt x="4864228" y="975957"/>
                </a:cubicBezTo>
                <a:lnTo>
                  <a:pt x="4826594" y="959589"/>
                </a:lnTo>
                <a:cubicBezTo>
                  <a:pt x="4927734" y="975957"/>
                  <a:pt x="5082976" y="1011031"/>
                  <a:pt x="5261738" y="1018046"/>
                </a:cubicBezTo>
                <a:cubicBezTo>
                  <a:pt x="5233514" y="1006353"/>
                  <a:pt x="5202936" y="999340"/>
                  <a:pt x="5172358" y="989986"/>
                </a:cubicBezTo>
                <a:cubicBezTo>
                  <a:pt x="5315840" y="1020382"/>
                  <a:pt x="5583984" y="1039088"/>
                  <a:pt x="5699238" y="1081177"/>
                </a:cubicBezTo>
                <a:cubicBezTo>
                  <a:pt x="5750984" y="1085854"/>
                  <a:pt x="5572222" y="1032075"/>
                  <a:pt x="5802732" y="1069487"/>
                </a:cubicBezTo>
                <a:cubicBezTo>
                  <a:pt x="5854478" y="1088190"/>
                  <a:pt x="6033242" y="1127941"/>
                  <a:pt x="6096750" y="1127941"/>
                </a:cubicBezTo>
                <a:cubicBezTo>
                  <a:pt x="6096750" y="1120928"/>
                  <a:pt x="6070876" y="1106896"/>
                  <a:pt x="6007370" y="1102222"/>
                </a:cubicBezTo>
                <a:cubicBezTo>
                  <a:pt x="5969734" y="1097545"/>
                  <a:pt x="5993256" y="1102222"/>
                  <a:pt x="6007370" y="1109235"/>
                </a:cubicBezTo>
                <a:lnTo>
                  <a:pt x="5932100" y="1085854"/>
                </a:lnTo>
                <a:cubicBezTo>
                  <a:pt x="6110862" y="1106896"/>
                  <a:pt x="6070876" y="1123264"/>
                  <a:pt x="6261400" y="1153663"/>
                </a:cubicBezTo>
                <a:cubicBezTo>
                  <a:pt x="6301386" y="1153663"/>
                  <a:pt x="6200244" y="1127941"/>
                  <a:pt x="6174370" y="1113912"/>
                </a:cubicBezTo>
                <a:cubicBezTo>
                  <a:pt x="6407234" y="1167692"/>
                  <a:pt x="6640094" y="1230823"/>
                  <a:pt x="6870604" y="1293957"/>
                </a:cubicBezTo>
                <a:cubicBezTo>
                  <a:pt x="6882366" y="1307986"/>
                  <a:pt x="6792984" y="1291618"/>
                  <a:pt x="6854140" y="1319676"/>
                </a:cubicBezTo>
                <a:lnTo>
                  <a:pt x="6616572" y="1268235"/>
                </a:lnTo>
                <a:cubicBezTo>
                  <a:pt x="6501318" y="1258883"/>
                  <a:pt x="6741238" y="1317337"/>
                  <a:pt x="6840026" y="1345398"/>
                </a:cubicBezTo>
                <a:lnTo>
                  <a:pt x="6675378" y="1307986"/>
                </a:lnTo>
                <a:cubicBezTo>
                  <a:pt x="6665968" y="1307986"/>
                  <a:pt x="6670672" y="1310324"/>
                  <a:pt x="6684786" y="1314999"/>
                </a:cubicBezTo>
                <a:cubicBezTo>
                  <a:pt x="6644798" y="1303309"/>
                  <a:pt x="6602460" y="1293957"/>
                  <a:pt x="6562474" y="1284602"/>
                </a:cubicBezTo>
                <a:cubicBezTo>
                  <a:pt x="6724770" y="1333705"/>
                  <a:pt x="6640094" y="1322014"/>
                  <a:pt x="6557770" y="1310324"/>
                </a:cubicBezTo>
                <a:cubicBezTo>
                  <a:pt x="6496026" y="1301554"/>
                  <a:pt x="6435604" y="1294102"/>
                  <a:pt x="6483676" y="1310652"/>
                </a:cubicBezTo>
                <a:lnTo>
                  <a:pt x="6508192" y="1318232"/>
                </a:lnTo>
                <a:lnTo>
                  <a:pt x="6438104" y="1298631"/>
                </a:lnTo>
                <a:cubicBezTo>
                  <a:pt x="6396060" y="1285186"/>
                  <a:pt x="6359014" y="1271742"/>
                  <a:pt x="6334314" y="1261219"/>
                </a:cubicBezTo>
                <a:cubicBezTo>
                  <a:pt x="6169666" y="1221471"/>
                  <a:pt x="6207300" y="1242516"/>
                  <a:pt x="6143794" y="1235500"/>
                </a:cubicBezTo>
                <a:cubicBezTo>
                  <a:pt x="6223766" y="1256544"/>
                  <a:pt x="6303738" y="1277587"/>
                  <a:pt x="6383712" y="1300970"/>
                </a:cubicBezTo>
                <a:cubicBezTo>
                  <a:pt x="6005016" y="1216794"/>
                  <a:pt x="6418992" y="1326692"/>
                  <a:pt x="6141440" y="1282264"/>
                </a:cubicBezTo>
                <a:cubicBezTo>
                  <a:pt x="6101454" y="1272912"/>
                  <a:pt x="6063820" y="1265896"/>
                  <a:pt x="6028538" y="1258883"/>
                </a:cubicBezTo>
                <a:cubicBezTo>
                  <a:pt x="5990902" y="1251867"/>
                  <a:pt x="5957972" y="1247190"/>
                  <a:pt x="5925042" y="1242516"/>
                </a:cubicBezTo>
                <a:cubicBezTo>
                  <a:pt x="5859182" y="1235500"/>
                  <a:pt x="5800380" y="1230823"/>
                  <a:pt x="5746280" y="1226146"/>
                </a:cubicBezTo>
                <a:cubicBezTo>
                  <a:pt x="5638082" y="1221471"/>
                  <a:pt x="5548700" y="1219133"/>
                  <a:pt x="5466376" y="1207442"/>
                </a:cubicBezTo>
                <a:cubicBezTo>
                  <a:pt x="5137076" y="1156001"/>
                  <a:pt x="5593392" y="1205104"/>
                  <a:pt x="5391108" y="1165353"/>
                </a:cubicBezTo>
                <a:cubicBezTo>
                  <a:pt x="5212346" y="1137295"/>
                  <a:pt x="5299374" y="1163015"/>
                  <a:pt x="5186470" y="1151324"/>
                </a:cubicBezTo>
                <a:lnTo>
                  <a:pt x="5108850" y="1116251"/>
                </a:lnTo>
                <a:cubicBezTo>
                  <a:pt x="4904214" y="1085854"/>
                  <a:pt x="5097090" y="1137295"/>
                  <a:pt x="4981836" y="1113912"/>
                </a:cubicBezTo>
                <a:cubicBezTo>
                  <a:pt x="4817186" y="1106896"/>
                  <a:pt x="5033582" y="1130280"/>
                  <a:pt x="5071216" y="1153663"/>
                </a:cubicBezTo>
                <a:cubicBezTo>
                  <a:pt x="5052400" y="1148986"/>
                  <a:pt x="4998298" y="1137295"/>
                  <a:pt x="4939496" y="1127941"/>
                </a:cubicBezTo>
                <a:cubicBezTo>
                  <a:pt x="4880692" y="1118589"/>
                  <a:pt x="4814832" y="1111574"/>
                  <a:pt x="4777198" y="1111574"/>
                </a:cubicBezTo>
                <a:cubicBezTo>
                  <a:pt x="4777198" y="1118589"/>
                  <a:pt x="4993594" y="1144308"/>
                  <a:pt x="4854820" y="1130280"/>
                </a:cubicBezTo>
                <a:cubicBezTo>
                  <a:pt x="4791310" y="1120928"/>
                  <a:pt x="4734858" y="1113912"/>
                  <a:pt x="4680762" y="1106896"/>
                </a:cubicBezTo>
                <a:cubicBezTo>
                  <a:pt x="4626660" y="1102222"/>
                  <a:pt x="4577266" y="1097545"/>
                  <a:pt x="4532574" y="1092868"/>
                </a:cubicBezTo>
                <a:cubicBezTo>
                  <a:pt x="4443194" y="1085854"/>
                  <a:pt x="4365574" y="1078839"/>
                  <a:pt x="4287952" y="1076500"/>
                </a:cubicBezTo>
                <a:cubicBezTo>
                  <a:pt x="4135064" y="1069487"/>
                  <a:pt x="3989232" y="1064810"/>
                  <a:pt x="3758722" y="1050781"/>
                </a:cubicBezTo>
                <a:lnTo>
                  <a:pt x="3798706" y="1064810"/>
                </a:lnTo>
                <a:cubicBezTo>
                  <a:pt x="3746960" y="1060133"/>
                  <a:pt x="3706974" y="1053119"/>
                  <a:pt x="3657578" y="1055456"/>
                </a:cubicBezTo>
                <a:lnTo>
                  <a:pt x="3685804" y="1064810"/>
                </a:lnTo>
                <a:cubicBezTo>
                  <a:pt x="3622298" y="1060133"/>
                  <a:pt x="3158924" y="1029737"/>
                  <a:pt x="2853146" y="1036749"/>
                </a:cubicBezTo>
                <a:lnTo>
                  <a:pt x="3008388" y="1050781"/>
                </a:lnTo>
                <a:lnTo>
                  <a:pt x="2735539" y="1034413"/>
                </a:lnTo>
                <a:lnTo>
                  <a:pt x="2766118" y="1055456"/>
                </a:lnTo>
                <a:cubicBezTo>
                  <a:pt x="2672033" y="1039088"/>
                  <a:pt x="2352142" y="1050781"/>
                  <a:pt x="2102814" y="1069487"/>
                </a:cubicBezTo>
                <a:lnTo>
                  <a:pt x="2105165" y="1083516"/>
                </a:lnTo>
                <a:cubicBezTo>
                  <a:pt x="2053418" y="1085854"/>
                  <a:pt x="2004025" y="1088190"/>
                  <a:pt x="1954628" y="1092868"/>
                </a:cubicBezTo>
                <a:lnTo>
                  <a:pt x="2008729" y="1090529"/>
                </a:lnTo>
                <a:cubicBezTo>
                  <a:pt x="1935811" y="1099883"/>
                  <a:pt x="1855838" y="1106896"/>
                  <a:pt x="1773515" y="1120928"/>
                </a:cubicBezTo>
                <a:cubicBezTo>
                  <a:pt x="1693542" y="1134957"/>
                  <a:pt x="1611216" y="1158337"/>
                  <a:pt x="1535947" y="1193411"/>
                </a:cubicBezTo>
                <a:cubicBezTo>
                  <a:pt x="1585344" y="1172369"/>
                  <a:pt x="1618271" y="1165353"/>
                  <a:pt x="1637091" y="1165353"/>
                </a:cubicBezTo>
                <a:cubicBezTo>
                  <a:pt x="1655908" y="1165353"/>
                  <a:pt x="1660612" y="1172369"/>
                  <a:pt x="1658259" y="1177043"/>
                </a:cubicBezTo>
                <a:cubicBezTo>
                  <a:pt x="1590048" y="1195749"/>
                  <a:pt x="1521834" y="1216794"/>
                  <a:pt x="1455974" y="1244852"/>
                </a:cubicBezTo>
                <a:lnTo>
                  <a:pt x="1406581" y="1265896"/>
                </a:lnTo>
                <a:cubicBezTo>
                  <a:pt x="1392468" y="1272912"/>
                  <a:pt x="1373651" y="1279925"/>
                  <a:pt x="1359538" y="1289279"/>
                </a:cubicBezTo>
                <a:cubicBezTo>
                  <a:pt x="1328959" y="1307986"/>
                  <a:pt x="1296029" y="1324353"/>
                  <a:pt x="1265452" y="1343059"/>
                </a:cubicBezTo>
                <a:cubicBezTo>
                  <a:pt x="1263099" y="1350072"/>
                  <a:pt x="1225465" y="1382807"/>
                  <a:pt x="1201943" y="1403852"/>
                </a:cubicBezTo>
                <a:cubicBezTo>
                  <a:pt x="1190184" y="1415542"/>
                  <a:pt x="1183126" y="1424896"/>
                  <a:pt x="1185480" y="1424896"/>
                </a:cubicBezTo>
                <a:cubicBezTo>
                  <a:pt x="1185480" y="1424896"/>
                  <a:pt x="1192535" y="1422558"/>
                  <a:pt x="1206648" y="1413206"/>
                </a:cubicBezTo>
                <a:cubicBezTo>
                  <a:pt x="1201943" y="1417880"/>
                  <a:pt x="1194888" y="1420219"/>
                  <a:pt x="1190184" y="1424896"/>
                </a:cubicBezTo>
                <a:lnTo>
                  <a:pt x="1157254" y="1450615"/>
                </a:lnTo>
                <a:cubicBezTo>
                  <a:pt x="1136083" y="1466983"/>
                  <a:pt x="1112562" y="1483350"/>
                  <a:pt x="1091394" y="1502056"/>
                </a:cubicBezTo>
                <a:lnTo>
                  <a:pt x="1107858" y="1499720"/>
                </a:lnTo>
                <a:cubicBezTo>
                  <a:pt x="992601" y="1618970"/>
                  <a:pt x="896165" y="1749909"/>
                  <a:pt x="816192" y="1890203"/>
                </a:cubicBezTo>
                <a:cubicBezTo>
                  <a:pt x="736219" y="2028157"/>
                  <a:pt x="670359" y="2175464"/>
                  <a:pt x="623317" y="2329787"/>
                </a:cubicBezTo>
                <a:cubicBezTo>
                  <a:pt x="576274" y="2484110"/>
                  <a:pt x="548048" y="2643109"/>
                  <a:pt x="538639" y="2806784"/>
                </a:cubicBezTo>
                <a:cubicBezTo>
                  <a:pt x="536289" y="2888624"/>
                  <a:pt x="538639" y="2968122"/>
                  <a:pt x="555106" y="3040608"/>
                </a:cubicBezTo>
                <a:cubicBezTo>
                  <a:pt x="562161" y="3078020"/>
                  <a:pt x="573923" y="3110755"/>
                  <a:pt x="590387" y="3143490"/>
                </a:cubicBezTo>
                <a:cubicBezTo>
                  <a:pt x="597444" y="3157518"/>
                  <a:pt x="606853" y="3173886"/>
                  <a:pt x="616261" y="3187915"/>
                </a:cubicBezTo>
                <a:cubicBezTo>
                  <a:pt x="625670" y="3201944"/>
                  <a:pt x="637429" y="3215975"/>
                  <a:pt x="649191" y="3230004"/>
                </a:cubicBezTo>
                <a:lnTo>
                  <a:pt x="646838" y="3218314"/>
                </a:lnTo>
                <a:cubicBezTo>
                  <a:pt x="703289" y="3314180"/>
                  <a:pt x="806784" y="3389004"/>
                  <a:pt x="924391" y="3447458"/>
                </a:cubicBezTo>
                <a:cubicBezTo>
                  <a:pt x="940857" y="3454473"/>
                  <a:pt x="954970" y="3459151"/>
                  <a:pt x="969080" y="3461487"/>
                </a:cubicBezTo>
                <a:cubicBezTo>
                  <a:pt x="983195" y="3463825"/>
                  <a:pt x="997308" y="3466164"/>
                  <a:pt x="1011421" y="3468502"/>
                </a:cubicBezTo>
                <a:cubicBezTo>
                  <a:pt x="1039647" y="3473179"/>
                  <a:pt x="1074928" y="3477854"/>
                  <a:pt x="1133732" y="3489547"/>
                </a:cubicBezTo>
                <a:cubicBezTo>
                  <a:pt x="1105507" y="3491885"/>
                  <a:pt x="1159605" y="3508253"/>
                  <a:pt x="1234873" y="3524620"/>
                </a:cubicBezTo>
                <a:cubicBezTo>
                  <a:pt x="1310142" y="3543326"/>
                  <a:pt x="1401876" y="3562030"/>
                  <a:pt x="1439511" y="3576061"/>
                </a:cubicBezTo>
                <a:cubicBezTo>
                  <a:pt x="1535947" y="3585413"/>
                  <a:pt x="1437157" y="3562030"/>
                  <a:pt x="1413636" y="3550340"/>
                </a:cubicBezTo>
                <a:cubicBezTo>
                  <a:pt x="1613569" y="3578400"/>
                  <a:pt x="1789978" y="3604119"/>
                  <a:pt x="1975799" y="3625164"/>
                </a:cubicBezTo>
                <a:cubicBezTo>
                  <a:pt x="2159266" y="3646208"/>
                  <a:pt x="2352142" y="3664914"/>
                  <a:pt x="2575594" y="3669589"/>
                </a:cubicBezTo>
                <a:cubicBezTo>
                  <a:pt x="2352142" y="3671927"/>
                  <a:pt x="2241590" y="3669589"/>
                  <a:pt x="2147504" y="3664914"/>
                </a:cubicBezTo>
                <a:cubicBezTo>
                  <a:pt x="2055772" y="3660237"/>
                  <a:pt x="1978150" y="3655560"/>
                  <a:pt x="1827613" y="3643870"/>
                </a:cubicBezTo>
                <a:cubicBezTo>
                  <a:pt x="2004025" y="3667250"/>
                  <a:pt x="2109870" y="3674266"/>
                  <a:pt x="2218068" y="3678943"/>
                </a:cubicBezTo>
                <a:cubicBezTo>
                  <a:pt x="2326267" y="3683620"/>
                  <a:pt x="2439170" y="3685956"/>
                  <a:pt x="2632045" y="3699988"/>
                </a:cubicBezTo>
                <a:lnTo>
                  <a:pt x="2450931" y="3681282"/>
                </a:lnTo>
                <a:cubicBezTo>
                  <a:pt x="2552072" y="3674266"/>
                  <a:pt x="2700258" y="3683620"/>
                  <a:pt x="2829625" y="3695310"/>
                </a:cubicBezTo>
                <a:cubicBezTo>
                  <a:pt x="2958994" y="3704662"/>
                  <a:pt x="3071896" y="3711678"/>
                  <a:pt x="3102474" y="3697649"/>
                </a:cubicBezTo>
                <a:cubicBezTo>
                  <a:pt x="3332982" y="3711678"/>
                  <a:pt x="3530562" y="3751428"/>
                  <a:pt x="3812820" y="3749090"/>
                </a:cubicBezTo>
                <a:lnTo>
                  <a:pt x="3692862" y="3718691"/>
                </a:lnTo>
                <a:cubicBezTo>
                  <a:pt x="3777538" y="3721030"/>
                  <a:pt x="3864566" y="3721030"/>
                  <a:pt x="3949244" y="3721030"/>
                </a:cubicBezTo>
                <a:lnTo>
                  <a:pt x="3951598" y="3739736"/>
                </a:lnTo>
                <a:cubicBezTo>
                  <a:pt x="3992760" y="3740905"/>
                  <a:pt x="4023926" y="3740320"/>
                  <a:pt x="4045976" y="3738859"/>
                </a:cubicBezTo>
                <a:lnTo>
                  <a:pt x="4077476" y="3733989"/>
                </a:lnTo>
                <a:lnTo>
                  <a:pt x="3993936" y="3718691"/>
                </a:lnTo>
                <a:cubicBezTo>
                  <a:pt x="4028044" y="3719860"/>
                  <a:pt x="4053328" y="3722198"/>
                  <a:pt x="4068618" y="3725121"/>
                </a:cubicBezTo>
                <a:lnTo>
                  <a:pt x="4080942" y="3733453"/>
                </a:lnTo>
                <a:lnTo>
                  <a:pt x="4085668" y="3732722"/>
                </a:lnTo>
                <a:cubicBezTo>
                  <a:pt x="4172698" y="3744413"/>
                  <a:pt x="4278544" y="3744413"/>
                  <a:pt x="4391446" y="3744413"/>
                </a:cubicBezTo>
                <a:cubicBezTo>
                  <a:pt x="4504350" y="3744413"/>
                  <a:pt x="4626660" y="3739736"/>
                  <a:pt x="4746622" y="3744413"/>
                </a:cubicBezTo>
                <a:lnTo>
                  <a:pt x="4768172" y="3734676"/>
                </a:lnTo>
                <a:lnTo>
                  <a:pt x="4750736" y="3731261"/>
                </a:lnTo>
                <a:cubicBezTo>
                  <a:pt x="4751912" y="3729800"/>
                  <a:pt x="4763084" y="3728046"/>
                  <a:pt x="4791310" y="3725707"/>
                </a:cubicBezTo>
                <a:lnTo>
                  <a:pt x="4774972" y="3732927"/>
                </a:lnTo>
                <a:lnTo>
                  <a:pt x="4800720" y="3735059"/>
                </a:lnTo>
                <a:cubicBezTo>
                  <a:pt x="4810128" y="3735643"/>
                  <a:pt x="4818360" y="3736228"/>
                  <a:pt x="4821890" y="3737397"/>
                </a:cubicBezTo>
                <a:cubicBezTo>
                  <a:pt x="4866578" y="3718691"/>
                  <a:pt x="5059454" y="3711678"/>
                  <a:pt x="5068864" y="3695310"/>
                </a:cubicBezTo>
                <a:cubicBezTo>
                  <a:pt x="4991244" y="3697649"/>
                  <a:pt x="4812482" y="3699988"/>
                  <a:pt x="4826594" y="3709339"/>
                </a:cubicBezTo>
                <a:cubicBezTo>
                  <a:pt x="4727804" y="3702324"/>
                  <a:pt x="4788960" y="3699988"/>
                  <a:pt x="4887750" y="3692972"/>
                </a:cubicBezTo>
                <a:cubicBezTo>
                  <a:pt x="4986540" y="3685956"/>
                  <a:pt x="5127668" y="3681282"/>
                  <a:pt x="5191174" y="3674266"/>
                </a:cubicBezTo>
                <a:cubicBezTo>
                  <a:pt x="5122964" y="3685956"/>
                  <a:pt x="5132372" y="3685956"/>
                  <a:pt x="5170006" y="3685956"/>
                </a:cubicBezTo>
                <a:cubicBezTo>
                  <a:pt x="5205288" y="3685956"/>
                  <a:pt x="5271148" y="3681282"/>
                  <a:pt x="5308782" y="3678943"/>
                </a:cubicBezTo>
                <a:cubicBezTo>
                  <a:pt x="5320544" y="3676604"/>
                  <a:pt x="5297022" y="3676604"/>
                  <a:pt x="5282910" y="3674266"/>
                </a:cubicBezTo>
                <a:cubicBezTo>
                  <a:pt x="5520474" y="3641531"/>
                  <a:pt x="5609856" y="3678943"/>
                  <a:pt x="5765098" y="3625164"/>
                </a:cubicBezTo>
                <a:lnTo>
                  <a:pt x="5809790" y="3639192"/>
                </a:lnTo>
                <a:lnTo>
                  <a:pt x="5995606" y="3597103"/>
                </a:lnTo>
                <a:cubicBezTo>
                  <a:pt x="6007370" y="3613473"/>
                  <a:pt x="6073230" y="3604119"/>
                  <a:pt x="6141440" y="3594767"/>
                </a:cubicBezTo>
                <a:cubicBezTo>
                  <a:pt x="6209654" y="3580736"/>
                  <a:pt x="6277864" y="3569046"/>
                  <a:pt x="6296682" y="3583074"/>
                </a:cubicBezTo>
                <a:cubicBezTo>
                  <a:pt x="6510726" y="3543326"/>
                  <a:pt x="6263750" y="3569046"/>
                  <a:pt x="6341374" y="3557355"/>
                </a:cubicBezTo>
                <a:cubicBezTo>
                  <a:pt x="6440162" y="3536311"/>
                  <a:pt x="6578938" y="3510589"/>
                  <a:pt x="6698898" y="3489547"/>
                </a:cubicBezTo>
                <a:cubicBezTo>
                  <a:pt x="6729474" y="3484870"/>
                  <a:pt x="6757700" y="3477854"/>
                  <a:pt x="6785926" y="3473179"/>
                </a:cubicBezTo>
                <a:cubicBezTo>
                  <a:pt x="6814152" y="3466164"/>
                  <a:pt x="6840026" y="3459151"/>
                  <a:pt x="6861194" y="3454473"/>
                </a:cubicBezTo>
                <a:cubicBezTo>
                  <a:pt x="6883540" y="3448628"/>
                  <a:pt x="6902946" y="3443367"/>
                  <a:pt x="6918822" y="3438398"/>
                </a:cubicBezTo>
                <a:lnTo>
                  <a:pt x="6946266" y="3427618"/>
                </a:lnTo>
                <a:lnTo>
                  <a:pt x="6927054" y="3431091"/>
                </a:lnTo>
                <a:lnTo>
                  <a:pt x="6962338" y="3412384"/>
                </a:lnTo>
                <a:lnTo>
                  <a:pt x="6954216" y="3424495"/>
                </a:lnTo>
                <a:lnTo>
                  <a:pt x="6955280" y="3424077"/>
                </a:lnTo>
                <a:cubicBezTo>
                  <a:pt x="6997618" y="3417061"/>
                  <a:pt x="7039958" y="3405371"/>
                  <a:pt x="7084650" y="3396017"/>
                </a:cubicBezTo>
                <a:cubicBezTo>
                  <a:pt x="7126988" y="3384327"/>
                  <a:pt x="7169326" y="3370298"/>
                  <a:pt x="7211666" y="3358605"/>
                </a:cubicBezTo>
                <a:cubicBezTo>
                  <a:pt x="7254004" y="3346915"/>
                  <a:pt x="7293990" y="3332886"/>
                  <a:pt x="7333976" y="3321195"/>
                </a:cubicBezTo>
                <a:cubicBezTo>
                  <a:pt x="7373962" y="3309503"/>
                  <a:pt x="7411596" y="3297812"/>
                  <a:pt x="7446878" y="3286122"/>
                </a:cubicBezTo>
                <a:lnTo>
                  <a:pt x="7451584" y="3267416"/>
                </a:lnTo>
                <a:cubicBezTo>
                  <a:pt x="7524498" y="3244033"/>
                  <a:pt x="7611530" y="3220650"/>
                  <a:pt x="7682094" y="3192592"/>
                </a:cubicBezTo>
                <a:cubicBezTo>
                  <a:pt x="7682094" y="3190253"/>
                  <a:pt x="7670332" y="3192592"/>
                  <a:pt x="7656218" y="3194930"/>
                </a:cubicBezTo>
                <a:cubicBezTo>
                  <a:pt x="7792642" y="3150505"/>
                  <a:pt x="7912602" y="3101400"/>
                  <a:pt x="8023152" y="3049959"/>
                </a:cubicBezTo>
                <a:cubicBezTo>
                  <a:pt x="8133704" y="2996180"/>
                  <a:pt x="8234846" y="2940065"/>
                  <a:pt x="8331284" y="2869918"/>
                </a:cubicBezTo>
                <a:cubicBezTo>
                  <a:pt x="8312466" y="2869918"/>
                  <a:pt x="8310114" y="2867579"/>
                  <a:pt x="8194860" y="2935387"/>
                </a:cubicBezTo>
                <a:cubicBezTo>
                  <a:pt x="8284242" y="2872256"/>
                  <a:pt x="8404200" y="2795094"/>
                  <a:pt x="8514750" y="2687535"/>
                </a:cubicBezTo>
                <a:cubicBezTo>
                  <a:pt x="8625300" y="2579978"/>
                  <a:pt x="8724090" y="2437346"/>
                  <a:pt x="8766430" y="2283023"/>
                </a:cubicBezTo>
                <a:lnTo>
                  <a:pt x="8752316" y="2304068"/>
                </a:lnTo>
                <a:cubicBezTo>
                  <a:pt x="8775838" y="2250288"/>
                  <a:pt x="8792304" y="2194170"/>
                  <a:pt x="8801712" y="2135716"/>
                </a:cubicBezTo>
                <a:cubicBezTo>
                  <a:pt x="8792304" y="2170787"/>
                  <a:pt x="8789950" y="2147407"/>
                  <a:pt x="8782894" y="2147407"/>
                </a:cubicBezTo>
                <a:cubicBezTo>
                  <a:pt x="8785246" y="2112333"/>
                  <a:pt x="8787600" y="2072583"/>
                  <a:pt x="8785246" y="2035171"/>
                </a:cubicBezTo>
                <a:cubicBezTo>
                  <a:pt x="8785246" y="1997761"/>
                  <a:pt x="8778190" y="1960349"/>
                  <a:pt x="8771134" y="1922938"/>
                </a:cubicBezTo>
                <a:cubicBezTo>
                  <a:pt x="8754670" y="1850452"/>
                  <a:pt x="8724090" y="1784982"/>
                  <a:pt x="8681752" y="1733541"/>
                </a:cubicBezTo>
                <a:cubicBezTo>
                  <a:pt x="8637062" y="1679762"/>
                  <a:pt x="8580610" y="1637673"/>
                  <a:pt x="8528864" y="1600263"/>
                </a:cubicBezTo>
                <a:cubicBezTo>
                  <a:pt x="8486526" y="1567529"/>
                  <a:pt x="8444186" y="1539468"/>
                  <a:pt x="8411258" y="1516088"/>
                </a:cubicBezTo>
                <a:cubicBezTo>
                  <a:pt x="8418312" y="1527778"/>
                  <a:pt x="8274834" y="1462308"/>
                  <a:pt x="8415962" y="1551161"/>
                </a:cubicBezTo>
                <a:cubicBezTo>
                  <a:pt x="8133704" y="1368778"/>
                  <a:pt x="7745600" y="1186398"/>
                  <a:pt x="7404540" y="1041427"/>
                </a:cubicBezTo>
                <a:lnTo>
                  <a:pt x="7409246" y="1041427"/>
                </a:lnTo>
                <a:cubicBezTo>
                  <a:pt x="7362202" y="1020382"/>
                  <a:pt x="7315160" y="997002"/>
                  <a:pt x="7268116" y="975957"/>
                </a:cubicBezTo>
                <a:lnTo>
                  <a:pt x="7256354" y="973618"/>
                </a:lnTo>
                <a:cubicBezTo>
                  <a:pt x="7289284" y="987647"/>
                  <a:pt x="7322214" y="1001678"/>
                  <a:pt x="7355144" y="1018046"/>
                </a:cubicBezTo>
                <a:cubicBezTo>
                  <a:pt x="7286934" y="987647"/>
                  <a:pt x="7221074" y="961928"/>
                  <a:pt x="7157564" y="933868"/>
                </a:cubicBezTo>
                <a:cubicBezTo>
                  <a:pt x="7096410" y="908148"/>
                  <a:pt x="7037606" y="880091"/>
                  <a:pt x="6983506" y="856708"/>
                </a:cubicBezTo>
                <a:cubicBezTo>
                  <a:pt x="6959984" y="854369"/>
                  <a:pt x="6920000" y="854369"/>
                  <a:pt x="6835322" y="830986"/>
                </a:cubicBezTo>
                <a:cubicBezTo>
                  <a:pt x="6835322" y="821634"/>
                  <a:pt x="6734178" y="788899"/>
                  <a:pt x="6607164" y="753826"/>
                </a:cubicBezTo>
                <a:cubicBezTo>
                  <a:pt x="6546008" y="735120"/>
                  <a:pt x="6477798" y="714075"/>
                  <a:pt x="6414288" y="695369"/>
                </a:cubicBezTo>
                <a:cubicBezTo>
                  <a:pt x="6350782" y="676663"/>
                  <a:pt x="6291976" y="657960"/>
                  <a:pt x="6249638" y="639254"/>
                </a:cubicBezTo>
                <a:cubicBezTo>
                  <a:pt x="6226116" y="636915"/>
                  <a:pt x="6322556" y="664973"/>
                  <a:pt x="6261400" y="653283"/>
                </a:cubicBezTo>
                <a:cubicBezTo>
                  <a:pt x="6042650" y="585474"/>
                  <a:pt x="5767450" y="508312"/>
                  <a:pt x="5478136" y="438165"/>
                </a:cubicBezTo>
                <a:cubicBezTo>
                  <a:pt x="5188824" y="368018"/>
                  <a:pt x="4885396" y="309564"/>
                  <a:pt x="4612548" y="274490"/>
                </a:cubicBezTo>
                <a:cubicBezTo>
                  <a:pt x="4593730" y="251107"/>
                  <a:pt x="4469068" y="227727"/>
                  <a:pt x="4313828" y="199666"/>
                </a:cubicBezTo>
                <a:cubicBezTo>
                  <a:pt x="4236206" y="185638"/>
                  <a:pt x="4149178" y="176286"/>
                  <a:pt x="4064500" y="162254"/>
                </a:cubicBezTo>
                <a:cubicBezTo>
                  <a:pt x="3979824" y="148226"/>
                  <a:pt x="3895146" y="136535"/>
                  <a:pt x="3822228" y="124845"/>
                </a:cubicBezTo>
                <a:cubicBezTo>
                  <a:pt x="3744610" y="138874"/>
                  <a:pt x="3986878" y="152903"/>
                  <a:pt x="4064500" y="180960"/>
                </a:cubicBezTo>
                <a:cubicBezTo>
                  <a:pt x="3899850" y="157580"/>
                  <a:pt x="4026866" y="204344"/>
                  <a:pt x="3732846" y="155241"/>
                </a:cubicBezTo>
                <a:cubicBezTo>
                  <a:pt x="3744610" y="162254"/>
                  <a:pt x="3732846" y="162254"/>
                  <a:pt x="3796356" y="169270"/>
                </a:cubicBezTo>
                <a:cubicBezTo>
                  <a:pt x="3634058" y="155241"/>
                  <a:pt x="3836342" y="145887"/>
                  <a:pt x="3579960" y="127181"/>
                </a:cubicBezTo>
                <a:lnTo>
                  <a:pt x="3568198" y="141212"/>
                </a:lnTo>
                <a:lnTo>
                  <a:pt x="3412956" y="106139"/>
                </a:lnTo>
                <a:cubicBezTo>
                  <a:pt x="3151870" y="92107"/>
                  <a:pt x="2909598" y="80417"/>
                  <a:pt x="2674384" y="85094"/>
                </a:cubicBezTo>
                <a:cubicBezTo>
                  <a:pt x="2439170" y="87433"/>
                  <a:pt x="2213364" y="106139"/>
                  <a:pt x="1989912" y="150564"/>
                </a:cubicBezTo>
                <a:cubicBezTo>
                  <a:pt x="1964037" y="152903"/>
                  <a:pt x="1973446" y="141212"/>
                  <a:pt x="2029897" y="129520"/>
                </a:cubicBezTo>
                <a:cubicBezTo>
                  <a:pt x="1978150" y="136535"/>
                  <a:pt x="1924052" y="145887"/>
                  <a:pt x="1869951" y="152903"/>
                </a:cubicBezTo>
                <a:cubicBezTo>
                  <a:pt x="1844079" y="157580"/>
                  <a:pt x="1815853" y="162254"/>
                  <a:pt x="1787628" y="166932"/>
                </a:cubicBezTo>
                <a:cubicBezTo>
                  <a:pt x="1759402" y="171609"/>
                  <a:pt x="1731176" y="176286"/>
                  <a:pt x="1702950" y="183299"/>
                </a:cubicBezTo>
                <a:cubicBezTo>
                  <a:pt x="1590048" y="206682"/>
                  <a:pt x="1474792" y="239417"/>
                  <a:pt x="1366593" y="286181"/>
                </a:cubicBezTo>
                <a:lnTo>
                  <a:pt x="1430102" y="272152"/>
                </a:lnTo>
                <a:cubicBezTo>
                  <a:pt x="1408932" y="279168"/>
                  <a:pt x="1387764" y="288519"/>
                  <a:pt x="1368946" y="295535"/>
                </a:cubicBezTo>
                <a:cubicBezTo>
                  <a:pt x="1350129" y="304887"/>
                  <a:pt x="1331312" y="311902"/>
                  <a:pt x="1314846" y="318916"/>
                </a:cubicBezTo>
                <a:cubicBezTo>
                  <a:pt x="1281916" y="332945"/>
                  <a:pt x="1251339" y="344637"/>
                  <a:pt x="1223114" y="356328"/>
                </a:cubicBezTo>
                <a:cubicBezTo>
                  <a:pt x="1194888" y="368018"/>
                  <a:pt x="1171367" y="377372"/>
                  <a:pt x="1145492" y="386724"/>
                </a:cubicBezTo>
                <a:cubicBezTo>
                  <a:pt x="1119620" y="398417"/>
                  <a:pt x="1096098" y="407769"/>
                  <a:pt x="1072577" y="417123"/>
                </a:cubicBezTo>
                <a:cubicBezTo>
                  <a:pt x="976138" y="459210"/>
                  <a:pt x="870293" y="501299"/>
                  <a:pt x="684472" y="627561"/>
                </a:cubicBezTo>
                <a:cubicBezTo>
                  <a:pt x="726811" y="599503"/>
                  <a:pt x="795024" y="552740"/>
                  <a:pt x="858531" y="515328"/>
                </a:cubicBezTo>
                <a:cubicBezTo>
                  <a:pt x="874994" y="505973"/>
                  <a:pt x="889110" y="496622"/>
                  <a:pt x="903223" y="487267"/>
                </a:cubicBezTo>
                <a:cubicBezTo>
                  <a:pt x="917335" y="477916"/>
                  <a:pt x="929095" y="470900"/>
                  <a:pt x="940857" y="463887"/>
                </a:cubicBezTo>
                <a:cubicBezTo>
                  <a:pt x="964378" y="449858"/>
                  <a:pt x="978491" y="438165"/>
                  <a:pt x="980842" y="431152"/>
                </a:cubicBezTo>
                <a:cubicBezTo>
                  <a:pt x="969080" y="433490"/>
                  <a:pt x="950265" y="442842"/>
                  <a:pt x="924391" y="454532"/>
                </a:cubicBezTo>
                <a:lnTo>
                  <a:pt x="911278" y="461050"/>
                </a:lnTo>
                <a:lnTo>
                  <a:pt x="929832" y="450843"/>
                </a:lnTo>
                <a:cubicBezTo>
                  <a:pt x="960556" y="434512"/>
                  <a:pt x="991428" y="418875"/>
                  <a:pt x="1020830" y="405430"/>
                </a:cubicBezTo>
                <a:cubicBezTo>
                  <a:pt x="987900" y="419459"/>
                  <a:pt x="978491" y="419459"/>
                  <a:pt x="966729" y="421798"/>
                </a:cubicBezTo>
                <a:cubicBezTo>
                  <a:pt x="1070223" y="375034"/>
                  <a:pt x="1209001" y="307225"/>
                  <a:pt x="1364242" y="258123"/>
                </a:cubicBezTo>
                <a:cubicBezTo>
                  <a:pt x="1328959" y="272152"/>
                  <a:pt x="1291325" y="286181"/>
                  <a:pt x="1256044" y="300210"/>
                </a:cubicBezTo>
                <a:cubicBezTo>
                  <a:pt x="1220760" y="314241"/>
                  <a:pt x="1185480" y="330608"/>
                  <a:pt x="1150196" y="346976"/>
                </a:cubicBezTo>
                <a:cubicBezTo>
                  <a:pt x="1173718" y="342299"/>
                  <a:pt x="1206648" y="330608"/>
                  <a:pt x="1246635" y="314241"/>
                </a:cubicBezTo>
                <a:cubicBezTo>
                  <a:pt x="1286620" y="300210"/>
                  <a:pt x="1331312" y="281504"/>
                  <a:pt x="1376002" y="265136"/>
                </a:cubicBezTo>
                <a:cubicBezTo>
                  <a:pt x="1420694" y="248769"/>
                  <a:pt x="1465383" y="230063"/>
                  <a:pt x="1505371" y="218372"/>
                </a:cubicBezTo>
                <a:cubicBezTo>
                  <a:pt x="1545356" y="206682"/>
                  <a:pt x="1580639" y="197328"/>
                  <a:pt x="1601807" y="192653"/>
                </a:cubicBezTo>
                <a:cubicBezTo>
                  <a:pt x="1594750" y="173947"/>
                  <a:pt x="1460679" y="216034"/>
                  <a:pt x="1587694" y="162254"/>
                </a:cubicBezTo>
                <a:cubicBezTo>
                  <a:pt x="1679429" y="136535"/>
                  <a:pt x="1740585" y="122506"/>
                  <a:pt x="1785274" y="115491"/>
                </a:cubicBezTo>
                <a:cubicBezTo>
                  <a:pt x="1829966" y="108475"/>
                  <a:pt x="1858192" y="106139"/>
                  <a:pt x="1884064" y="106139"/>
                </a:cubicBezTo>
                <a:cubicBezTo>
                  <a:pt x="1909939" y="106139"/>
                  <a:pt x="1935811" y="106139"/>
                  <a:pt x="1978150" y="103800"/>
                </a:cubicBezTo>
                <a:cubicBezTo>
                  <a:pt x="1999320" y="101462"/>
                  <a:pt x="2025193" y="101462"/>
                  <a:pt x="2055772" y="99123"/>
                </a:cubicBezTo>
                <a:cubicBezTo>
                  <a:pt x="2072236" y="96785"/>
                  <a:pt x="2088702" y="96785"/>
                  <a:pt x="2107519" y="94446"/>
                </a:cubicBezTo>
                <a:cubicBezTo>
                  <a:pt x="2126336" y="92107"/>
                  <a:pt x="2145153" y="92107"/>
                  <a:pt x="2168674" y="89771"/>
                </a:cubicBezTo>
                <a:lnTo>
                  <a:pt x="2107519" y="103800"/>
                </a:lnTo>
                <a:cubicBezTo>
                  <a:pt x="2222772" y="92107"/>
                  <a:pt x="2316858" y="101462"/>
                  <a:pt x="2479157" y="78079"/>
                </a:cubicBezTo>
                <a:cubicBezTo>
                  <a:pt x="2476804" y="66388"/>
                  <a:pt x="2349788" y="73404"/>
                  <a:pt x="2283928" y="73404"/>
                </a:cubicBezTo>
                <a:cubicBezTo>
                  <a:pt x="2321562" y="61711"/>
                  <a:pt x="2495621" y="80417"/>
                  <a:pt x="2620286" y="64050"/>
                </a:cubicBezTo>
                <a:cubicBezTo>
                  <a:pt x="2594411" y="61711"/>
                  <a:pt x="2556776" y="59373"/>
                  <a:pt x="2512087" y="57034"/>
                </a:cubicBezTo>
                <a:cubicBezTo>
                  <a:pt x="2467395" y="54698"/>
                  <a:pt x="2415648" y="57034"/>
                  <a:pt x="2361550" y="57034"/>
                </a:cubicBezTo>
                <a:cubicBezTo>
                  <a:pt x="2253352" y="61711"/>
                  <a:pt x="2135744" y="71066"/>
                  <a:pt x="2039306" y="87433"/>
                </a:cubicBezTo>
                <a:cubicBezTo>
                  <a:pt x="2062827" y="78079"/>
                  <a:pt x="2060476" y="73404"/>
                  <a:pt x="2032250" y="68727"/>
                </a:cubicBezTo>
                <a:cubicBezTo>
                  <a:pt x="2245706" y="40668"/>
                  <a:pt x="2467102" y="32338"/>
                  <a:pt x="2691474" y="32886"/>
                </a:cubicBezTo>
                <a:close/>
                <a:moveTo>
                  <a:pt x="2585004" y="21962"/>
                </a:moveTo>
                <a:cubicBezTo>
                  <a:pt x="2589709" y="21962"/>
                  <a:pt x="2596766" y="21962"/>
                  <a:pt x="2601468" y="21962"/>
                </a:cubicBezTo>
                <a:cubicBezTo>
                  <a:pt x="2589709" y="21962"/>
                  <a:pt x="2577947" y="24300"/>
                  <a:pt x="2561483" y="24300"/>
                </a:cubicBezTo>
                <a:cubicBezTo>
                  <a:pt x="2561483" y="24300"/>
                  <a:pt x="2570892" y="21962"/>
                  <a:pt x="2585004" y="21962"/>
                </a:cubicBezTo>
                <a:close/>
                <a:moveTo>
                  <a:pt x="2530280" y="3"/>
                </a:moveTo>
                <a:cubicBezTo>
                  <a:pt x="2591472" y="-106"/>
                  <a:pt x="2628517" y="2085"/>
                  <a:pt x="2660273" y="5593"/>
                </a:cubicBezTo>
                <a:cubicBezTo>
                  <a:pt x="2702612" y="10270"/>
                  <a:pt x="2733189" y="14947"/>
                  <a:pt x="2791991" y="24298"/>
                </a:cubicBezTo>
                <a:cubicBezTo>
                  <a:pt x="2752006" y="19621"/>
                  <a:pt x="2695554" y="19621"/>
                  <a:pt x="2646161" y="19621"/>
                </a:cubicBezTo>
                <a:cubicBezTo>
                  <a:pt x="2629694" y="19621"/>
                  <a:pt x="2615581" y="21960"/>
                  <a:pt x="2601469" y="21960"/>
                </a:cubicBezTo>
                <a:cubicBezTo>
                  <a:pt x="2723780" y="12608"/>
                  <a:pt x="2704963" y="10270"/>
                  <a:pt x="2643807" y="7931"/>
                </a:cubicBezTo>
                <a:cubicBezTo>
                  <a:pt x="2582651" y="3254"/>
                  <a:pt x="2474453" y="3254"/>
                  <a:pt x="2460340" y="915"/>
                </a:cubicBezTo>
                <a:cubicBezTo>
                  <a:pt x="2486802" y="331"/>
                  <a:pt x="2509883" y="39"/>
                  <a:pt x="2530280" y="3"/>
                </a:cubicBezTo>
                <a:close/>
              </a:path>
            </a:pathLst>
          </a:custGeom>
          <a:solidFill>
            <a:schemeClr val="accent5"/>
          </a:solidFill>
          <a:ln w="9525"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15" name="Content Placeholder 2">
            <a:extLst>
              <a:ext uri="{FF2B5EF4-FFF2-40B4-BE49-F238E27FC236}">
                <a16:creationId xmlns:a16="http://schemas.microsoft.com/office/drawing/2014/main" id="{B395E55C-4BB8-0ED5-E12D-C819E84CE708}"/>
              </a:ext>
            </a:extLst>
          </p:cNvPr>
          <p:cNvSpPr txBox="1">
            <a:spLocks/>
          </p:cNvSpPr>
          <p:nvPr/>
        </p:nvSpPr>
        <p:spPr>
          <a:xfrm>
            <a:off x="196351" y="2307090"/>
            <a:ext cx="7518204" cy="4223160"/>
          </a:xfrm>
          <a:prstGeom prst="rect">
            <a:avLst/>
          </a:prstGeom>
        </p:spPr>
        <p:txBody>
          <a:bodyPr vert="horz" lIns="91440" tIns="45720" rIns="91440" bIns="45720" rtlCol="0">
            <a:normAutofit fontScale="85000" lnSpcReduction="10000"/>
          </a:bodyPr>
          <a:lstStyle>
            <a:lvl1pPr marL="228600" indent="-228600" algn="l" defTabSz="914400" rtl="0" eaLnBrk="1" latinLnBrk="0" hangingPunct="1">
              <a:lnSpc>
                <a:spcPct val="100000"/>
              </a:lnSpc>
              <a:spcBef>
                <a:spcPts val="1000"/>
              </a:spcBef>
              <a:buClr>
                <a:schemeClr val="accent2"/>
              </a:buClr>
              <a:buFont typeface="Arial" panose="020B0604020202020204" pitchFamily="34" charset="0"/>
              <a:buChar char="•"/>
              <a:defRPr sz="1800" kern="1200">
                <a:solidFill>
                  <a:schemeClr val="tx1">
                    <a:lumMod val="85000"/>
                    <a:lumOff val="15000"/>
                  </a:schemeClr>
                </a:solidFill>
                <a:latin typeface="+mn-lt"/>
                <a:ea typeface="+mn-ea"/>
                <a:cs typeface="+mn-cs"/>
              </a:defRPr>
            </a:lvl1pPr>
            <a:lvl2pPr marL="457200" indent="-228600" algn="l" defTabSz="914400" rtl="0" eaLnBrk="1" latinLnBrk="0" hangingPunct="1">
              <a:lnSpc>
                <a:spcPct val="100000"/>
              </a:lnSpc>
              <a:spcBef>
                <a:spcPts val="1000"/>
              </a:spcBef>
              <a:buClr>
                <a:schemeClr val="accent2"/>
              </a:buClr>
              <a:buFont typeface="Arial" panose="020B0604020202020204" pitchFamily="34" charset="0"/>
              <a:buChar char="•"/>
              <a:defRPr sz="1600" kern="1200">
                <a:solidFill>
                  <a:schemeClr val="tx1">
                    <a:lumMod val="85000"/>
                    <a:lumOff val="15000"/>
                  </a:schemeClr>
                </a:solidFill>
                <a:latin typeface="+mn-lt"/>
                <a:ea typeface="+mn-ea"/>
                <a:cs typeface="+mn-cs"/>
              </a:defRPr>
            </a:lvl2pPr>
            <a:lvl3pPr marL="685800" indent="-228600" algn="l" defTabSz="914400" rtl="0" eaLnBrk="1" latinLnBrk="0" hangingPunct="1">
              <a:lnSpc>
                <a:spcPct val="100000"/>
              </a:lnSpc>
              <a:spcBef>
                <a:spcPts val="1000"/>
              </a:spcBef>
              <a:buClr>
                <a:schemeClr val="accent2"/>
              </a:buClr>
              <a:buFont typeface="Arial" panose="020B0604020202020204" pitchFamily="34" charset="0"/>
              <a:buChar char="•"/>
              <a:defRPr sz="1600" kern="1200">
                <a:solidFill>
                  <a:schemeClr val="tx1">
                    <a:lumMod val="85000"/>
                    <a:lumOff val="15000"/>
                  </a:schemeClr>
                </a:solidFill>
                <a:latin typeface="+mn-lt"/>
                <a:ea typeface="+mn-ea"/>
                <a:cs typeface="+mn-cs"/>
              </a:defRPr>
            </a:lvl3pPr>
            <a:lvl4pPr marL="914400" indent="-228600" algn="l" defTabSz="914400" rtl="0" eaLnBrk="1" latinLnBrk="0" hangingPunct="1">
              <a:lnSpc>
                <a:spcPct val="100000"/>
              </a:lnSpc>
              <a:spcBef>
                <a:spcPts val="1000"/>
              </a:spcBef>
              <a:buClr>
                <a:schemeClr val="accent2"/>
              </a:buClr>
              <a:buFont typeface="Arial" panose="020B0604020202020204" pitchFamily="34" charset="0"/>
              <a:buChar char="•"/>
              <a:defRPr sz="1600" kern="1200">
                <a:solidFill>
                  <a:schemeClr val="tx1">
                    <a:lumMod val="85000"/>
                    <a:lumOff val="15000"/>
                  </a:schemeClr>
                </a:solidFill>
                <a:latin typeface="+mn-lt"/>
                <a:ea typeface="+mn-ea"/>
                <a:cs typeface="+mn-cs"/>
              </a:defRPr>
            </a:lvl4pPr>
            <a:lvl5pPr marL="1143000" indent="-228600" algn="l" defTabSz="914400" rtl="0" eaLnBrk="1" latinLnBrk="0" hangingPunct="1">
              <a:lnSpc>
                <a:spcPct val="100000"/>
              </a:lnSpc>
              <a:spcBef>
                <a:spcPts val="1000"/>
              </a:spcBef>
              <a:buClr>
                <a:schemeClr val="accent2"/>
              </a:buClr>
              <a:buFont typeface="Arial" panose="020B0604020202020204" pitchFamily="34" charset="0"/>
              <a:buChar char="•"/>
              <a:defRPr sz="1600" kern="1200">
                <a:solidFill>
                  <a:schemeClr val="tx1">
                    <a:lumMod val="85000"/>
                    <a:lumOff val="15000"/>
                  </a:schemeClr>
                </a:solidFill>
                <a:latin typeface="+mn-lt"/>
                <a:ea typeface="+mn-ea"/>
                <a:cs typeface="+mn-cs"/>
              </a:defRPr>
            </a:lvl5pPr>
            <a:lvl6pPr marL="1312863" indent="-228600" algn="l" defTabSz="914400" rtl="0" eaLnBrk="1" latinLnBrk="0" hangingPunct="1">
              <a:lnSpc>
                <a:spcPct val="100000"/>
              </a:lnSpc>
              <a:spcBef>
                <a:spcPts val="1000"/>
              </a:spcBef>
              <a:buClr>
                <a:schemeClr val="accent2"/>
              </a:buClr>
              <a:buFont typeface="Arial" panose="020B0604020202020204" pitchFamily="34" charset="0"/>
              <a:buChar char="•"/>
              <a:defRPr sz="1600" kern="1200">
                <a:solidFill>
                  <a:schemeClr val="tx1"/>
                </a:solidFill>
                <a:latin typeface="+mn-lt"/>
                <a:ea typeface="+mn-ea"/>
                <a:cs typeface="+mn-cs"/>
              </a:defRPr>
            </a:lvl6pPr>
            <a:lvl7pPr marL="1484313" indent="-228600" algn="l" defTabSz="914400" rtl="0" eaLnBrk="1" latinLnBrk="0" hangingPunct="1">
              <a:lnSpc>
                <a:spcPct val="100000"/>
              </a:lnSpc>
              <a:spcBef>
                <a:spcPts val="1000"/>
              </a:spcBef>
              <a:buClr>
                <a:schemeClr val="accent2"/>
              </a:buClr>
              <a:buFont typeface="Arial" panose="020B0604020202020204" pitchFamily="34" charset="0"/>
              <a:buChar char="•"/>
              <a:defRPr sz="1600" kern="1200">
                <a:solidFill>
                  <a:schemeClr val="tx1"/>
                </a:solidFill>
                <a:latin typeface="+mn-lt"/>
                <a:ea typeface="+mn-ea"/>
                <a:cs typeface="+mn-cs"/>
              </a:defRPr>
            </a:lvl7pPr>
            <a:lvl8pPr marL="1657350" indent="-228600" algn="l" defTabSz="914400" rtl="0" eaLnBrk="1" latinLnBrk="0" hangingPunct="1">
              <a:lnSpc>
                <a:spcPct val="100000"/>
              </a:lnSpc>
              <a:spcBef>
                <a:spcPts val="1000"/>
              </a:spcBef>
              <a:buClr>
                <a:schemeClr val="accent2"/>
              </a:buClr>
              <a:buFont typeface="Arial" panose="020B0604020202020204" pitchFamily="34" charset="0"/>
              <a:buChar char="•"/>
              <a:defRPr sz="1600" kern="1200" baseline="0">
                <a:solidFill>
                  <a:schemeClr val="tx1"/>
                </a:solidFill>
                <a:latin typeface="+mn-lt"/>
                <a:ea typeface="+mn-ea"/>
                <a:cs typeface="+mn-cs"/>
              </a:defRPr>
            </a:lvl8pPr>
            <a:lvl9pPr marL="1882775" indent="-228600" algn="l" defTabSz="914400" rtl="0" eaLnBrk="1" latinLnBrk="0" hangingPunct="1">
              <a:lnSpc>
                <a:spcPct val="100000"/>
              </a:lnSpc>
              <a:spcBef>
                <a:spcPts val="1000"/>
              </a:spcBef>
              <a:buClr>
                <a:schemeClr val="accent2"/>
              </a:buClr>
              <a:buFont typeface="Arial" panose="020B0604020202020204" pitchFamily="34" charset="0"/>
              <a:buChar char="•"/>
              <a:defRPr sz="1600" kern="1200" baseline="0">
                <a:solidFill>
                  <a:schemeClr val="tx1"/>
                </a:solidFill>
                <a:latin typeface="+mn-lt"/>
                <a:ea typeface="+mn-ea"/>
                <a:cs typeface="+mn-cs"/>
              </a:defRPr>
            </a:lvl9pPr>
          </a:lstStyle>
          <a:p>
            <a:pPr marL="228600" marR="0" lvl="0" indent="-228600" algn="just" defTabSz="914400" rtl="0" eaLnBrk="1" fontAlgn="auto" latinLnBrk="0" hangingPunct="1">
              <a:lnSpc>
                <a:spcPct val="100000"/>
              </a:lnSpc>
              <a:spcBef>
                <a:spcPts val="1000"/>
              </a:spcBef>
              <a:spcAft>
                <a:spcPts val="0"/>
              </a:spcAft>
              <a:buClr>
                <a:srgbClr val="9BAFB5"/>
              </a:buClr>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lumMod val="85000"/>
                    <a:lumOff val="15000"/>
                  </a:srgbClr>
                </a:solidFill>
                <a:effectLst/>
                <a:uLnTx/>
                <a:uFillTx/>
                <a:latin typeface="Century Gothic" panose="020B0502020202020204" pitchFamily="34" charset="0"/>
              </a:rPr>
              <a:t>Section 29 (2) of Computer Misuse Act, 2011 A person seeking to introduce a data message or an electronic record in any legal proceeding has the burden of proving its authenticity by evidence capable of supporting a finding that the electronic record is what the person claims it to be. </a:t>
            </a:r>
          </a:p>
          <a:p>
            <a:pPr marL="228600" marR="0" lvl="0" indent="-228600" algn="just" defTabSz="914400" rtl="0" eaLnBrk="1" fontAlgn="auto" latinLnBrk="0" hangingPunct="1">
              <a:lnSpc>
                <a:spcPct val="100000"/>
              </a:lnSpc>
              <a:spcBef>
                <a:spcPts val="1000"/>
              </a:spcBef>
              <a:spcAft>
                <a:spcPts val="0"/>
              </a:spcAft>
              <a:buClr>
                <a:srgbClr val="9BAFB5"/>
              </a:buClr>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lumMod val="85000"/>
                    <a:lumOff val="15000"/>
                  </a:srgbClr>
                </a:solidFill>
                <a:effectLst/>
                <a:uLnTx/>
                <a:uFillTx/>
                <a:latin typeface="Century Gothic" panose="020B0502020202020204" pitchFamily="34" charset="0"/>
              </a:rPr>
              <a:t>(3) Subject to subsection (2), where the best evidence rule is applicable in respect of an electronic record, the rule is satisfied upon proof of the authenticity of the electronic records system in or by which the data was recorded or stored. </a:t>
            </a:r>
          </a:p>
          <a:p>
            <a:pPr marL="228600" marR="0" lvl="0" indent="-228600" algn="just" defTabSz="914400" rtl="0" eaLnBrk="1" fontAlgn="auto" latinLnBrk="0" hangingPunct="1">
              <a:lnSpc>
                <a:spcPct val="100000"/>
              </a:lnSpc>
              <a:spcBef>
                <a:spcPts val="1000"/>
              </a:spcBef>
              <a:spcAft>
                <a:spcPts val="0"/>
              </a:spcAft>
              <a:buClr>
                <a:srgbClr val="9BAFB5"/>
              </a:buClr>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lumMod val="85000"/>
                    <a:lumOff val="15000"/>
                  </a:srgbClr>
                </a:solidFill>
                <a:effectLst/>
                <a:uLnTx/>
                <a:uFillTx/>
                <a:latin typeface="Century Gothic" panose="020B0502020202020204" pitchFamily="34" charset="0"/>
              </a:rPr>
              <a:t>In considering the standard of proof required for authenticating digital evidence, the Queensland Law Reform Commission (August 1998) noted:</a:t>
            </a:r>
          </a:p>
          <a:p>
            <a:pPr marL="228600" marR="0" lvl="0" indent="-228600" algn="just" defTabSz="914400" rtl="0" eaLnBrk="1" fontAlgn="auto" latinLnBrk="0" hangingPunct="1">
              <a:lnSpc>
                <a:spcPct val="100000"/>
              </a:lnSpc>
              <a:spcBef>
                <a:spcPts val="1000"/>
              </a:spcBef>
              <a:spcAft>
                <a:spcPts val="0"/>
              </a:spcAft>
              <a:buClr>
                <a:srgbClr val="9BAFB5"/>
              </a:buClr>
              <a:buSzTx/>
              <a:buFont typeface="Arial" panose="020B0604020202020204" pitchFamily="34" charset="0"/>
              <a:buChar char="•"/>
              <a:tabLst/>
              <a:defRPr/>
            </a:pPr>
            <a:r>
              <a:rPr kumimoji="0" lang="en-US" sz="1800" b="0" i="1" u="none" strike="noStrike" kern="1200" cap="none" spc="0" normalizeH="0" baseline="0" noProof="0" dirty="0">
                <a:ln>
                  <a:noFill/>
                </a:ln>
                <a:solidFill>
                  <a:srgbClr val="000000">
                    <a:lumMod val="85000"/>
                    <a:lumOff val="15000"/>
                  </a:srgbClr>
                </a:solidFill>
                <a:effectLst/>
                <a:uLnTx/>
                <a:uFillTx/>
                <a:latin typeface="Century Gothic" panose="020B0502020202020204" pitchFamily="34" charset="0"/>
              </a:rPr>
              <a:t>“With evidence produced by devices or systems, however, the courts appear to have required that the trial judge be satisfied—presumably, on the balance of probabilities—as to the accuracy of the technique and of the particular application of it.”</a:t>
            </a:r>
          </a:p>
          <a:p>
            <a:pPr marL="228600" marR="0" lvl="0" indent="-228600" algn="just" defTabSz="914400" rtl="0" eaLnBrk="1" fontAlgn="auto" latinLnBrk="0" hangingPunct="1">
              <a:lnSpc>
                <a:spcPct val="100000"/>
              </a:lnSpc>
              <a:spcBef>
                <a:spcPts val="1000"/>
              </a:spcBef>
              <a:spcAft>
                <a:spcPts val="0"/>
              </a:spcAft>
              <a:buClr>
                <a:srgbClr val="9BAFB5"/>
              </a:buClr>
              <a:buSzTx/>
              <a:buFont typeface="Arial" panose="020B0604020202020204" pitchFamily="34" charset="0"/>
              <a:buChar char="•"/>
              <a:tabLst/>
              <a:defRPr/>
            </a:pPr>
            <a:endParaRPr kumimoji="0" lang="en-US" sz="1800" b="0" i="0" u="none" strike="noStrike" kern="1200" cap="none" spc="0" normalizeH="0" baseline="0" noProof="0" dirty="0">
              <a:ln>
                <a:noFill/>
              </a:ln>
              <a:solidFill>
                <a:srgbClr val="000000">
                  <a:lumMod val="85000"/>
                  <a:lumOff val="15000"/>
                </a:srgbClr>
              </a:solidFill>
              <a:effectLst/>
              <a:uLnTx/>
              <a:uFillTx/>
              <a:latin typeface="Century Gothic" panose="020B0502020202020204" pitchFamily="34" charset="0"/>
            </a:endParaRPr>
          </a:p>
          <a:p>
            <a:pPr marL="228600" marR="0" lvl="0" indent="-228600" algn="just" defTabSz="914400" rtl="0" eaLnBrk="1" fontAlgn="auto" latinLnBrk="0" hangingPunct="1">
              <a:lnSpc>
                <a:spcPct val="100000"/>
              </a:lnSpc>
              <a:spcBef>
                <a:spcPts val="1000"/>
              </a:spcBef>
              <a:spcAft>
                <a:spcPts val="0"/>
              </a:spcAft>
              <a:buClr>
                <a:srgbClr val="9BAFB5"/>
              </a:buClr>
              <a:buSzTx/>
              <a:buFont typeface="Arial" panose="020B0604020202020204" pitchFamily="34" charset="0"/>
              <a:buChar char="•"/>
              <a:tabLst/>
              <a:defRPr/>
            </a:pPr>
            <a:r>
              <a:rPr kumimoji="0" lang="en-US" sz="1300" b="1" i="0" u="none" strike="noStrike" kern="1200" cap="none" spc="0" normalizeH="0" baseline="0" noProof="0" dirty="0">
                <a:ln>
                  <a:noFill/>
                </a:ln>
                <a:solidFill>
                  <a:srgbClr val="000000">
                    <a:lumMod val="85000"/>
                    <a:lumOff val="15000"/>
                  </a:srgbClr>
                </a:solidFill>
                <a:effectLst/>
                <a:uLnTx/>
                <a:uFillTx/>
                <a:latin typeface="Century Gothic" panose="020B0502020202020204" pitchFamily="34" charset="0"/>
              </a:rPr>
              <a:t>The Receipt of Evidence by Queensland Courts: Electronic Records, Issues Paper WP No 52 Queensland Law Reform Commission, August 1998. </a:t>
            </a:r>
          </a:p>
          <a:p>
            <a:pPr marL="228600" marR="0" lvl="0" indent="-228600" algn="just" defTabSz="914400" rtl="0" eaLnBrk="1" fontAlgn="auto" latinLnBrk="0" hangingPunct="1">
              <a:lnSpc>
                <a:spcPct val="100000"/>
              </a:lnSpc>
              <a:spcBef>
                <a:spcPts val="1000"/>
              </a:spcBef>
              <a:spcAft>
                <a:spcPts val="0"/>
              </a:spcAft>
              <a:buClr>
                <a:srgbClr val="9BAFB5"/>
              </a:buClr>
              <a:buSzTx/>
              <a:buFont typeface="Arial" panose="020B0604020202020204" pitchFamily="34" charset="0"/>
              <a:buChar char="•"/>
              <a:tabLst/>
              <a:defRPr/>
            </a:pPr>
            <a:endParaRPr kumimoji="0" lang="en-US" sz="1800" b="0" i="0" u="none" strike="noStrike" kern="1200" cap="none" spc="0" normalizeH="0" baseline="0" noProof="0" dirty="0">
              <a:ln>
                <a:noFill/>
              </a:ln>
              <a:solidFill>
                <a:srgbClr val="000000">
                  <a:lumMod val="85000"/>
                  <a:lumOff val="15000"/>
                </a:srgbClr>
              </a:solidFill>
              <a:effectLst/>
              <a:uLnTx/>
              <a:uFillTx/>
              <a:latin typeface="Century Gothic" panose="020B0502020202020204" pitchFamily="34" charset="0"/>
            </a:endParaRPr>
          </a:p>
        </p:txBody>
      </p:sp>
      <p:pic>
        <p:nvPicPr>
          <p:cNvPr id="2" name="Picture 1" descr="A black background with blue text&#10;&#10;Description automatically generated">
            <a:extLst>
              <a:ext uri="{FF2B5EF4-FFF2-40B4-BE49-F238E27FC236}">
                <a16:creationId xmlns:a16="http://schemas.microsoft.com/office/drawing/2014/main" id="{A18D3AB8-653A-049F-D026-90B011B4094D}"/>
              </a:ext>
            </a:extLst>
          </p:cNvPr>
          <p:cNvPicPr>
            <a:picLocks noChangeAspect="1"/>
          </p:cNvPicPr>
          <p:nvPr/>
        </p:nvPicPr>
        <p:blipFill>
          <a:blip r:embed="rId3"/>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258673897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descr="A picture containing text, yellow, street, sign&#10;&#10;Description automatically generated">
            <a:extLst>
              <a:ext uri="{FF2B5EF4-FFF2-40B4-BE49-F238E27FC236}">
                <a16:creationId xmlns:a16="http://schemas.microsoft.com/office/drawing/2014/main" id="{5D0311EC-1F45-1D46-B63F-40C9473DFFC8}"/>
              </a:ext>
            </a:extLst>
          </p:cNvPr>
          <p:cNvPicPr>
            <a:picLocks noGrp="1" noChangeAspect="1"/>
          </p:cNvPicPr>
          <p:nvPr>
            <p:ph type="pic" sz="quarter" idx="19"/>
          </p:nvPr>
        </p:nvPicPr>
        <p:blipFill>
          <a:blip r:embed="rId2" cstate="screen">
            <a:extLst>
              <a:ext uri="{28A0092B-C50C-407E-A947-70E740481C1C}">
                <a14:useLocalDpi xmlns:a14="http://schemas.microsoft.com/office/drawing/2010/main"/>
              </a:ext>
            </a:extLst>
          </a:blip>
          <a:srcRect/>
          <a:stretch>
            <a:fillRect/>
          </a:stretch>
        </p:blipFill>
        <p:spPr>
          <a:xfrm>
            <a:off x="0" y="1049031"/>
            <a:ext cx="4429126" cy="5108122"/>
          </a:xfrm>
        </p:spPr>
      </p:pic>
      <p:sp>
        <p:nvSpPr>
          <p:cNvPr id="130" name="Freeform 129">
            <a:extLst>
              <a:ext uri="{FF2B5EF4-FFF2-40B4-BE49-F238E27FC236}">
                <a16:creationId xmlns:a16="http://schemas.microsoft.com/office/drawing/2014/main" id="{DFBD344B-2C1B-AD51-A2E1-D44BF94A3C82}"/>
              </a:ext>
            </a:extLst>
          </p:cNvPr>
          <p:cNvSpPr/>
          <p:nvPr/>
        </p:nvSpPr>
        <p:spPr>
          <a:xfrm>
            <a:off x="4560155" y="104250"/>
            <a:ext cx="4473176" cy="1970413"/>
          </a:xfrm>
          <a:custGeom>
            <a:avLst/>
            <a:gdLst>
              <a:gd name="connsiteX0" fmla="*/ 4765438 w 8946352"/>
              <a:gd name="connsiteY0" fmla="*/ 3894058 h 3940825"/>
              <a:gd name="connsiteX1" fmla="*/ 4723100 w 8946352"/>
              <a:gd name="connsiteY1" fmla="*/ 3903410 h 3940825"/>
              <a:gd name="connsiteX2" fmla="*/ 4765438 w 8946352"/>
              <a:gd name="connsiteY2" fmla="*/ 3894058 h 3940825"/>
              <a:gd name="connsiteX3" fmla="*/ 3939836 w 8946352"/>
              <a:gd name="connsiteY3" fmla="*/ 3873014 h 3940825"/>
              <a:gd name="connsiteX4" fmla="*/ 3798706 w 8946352"/>
              <a:gd name="connsiteY4" fmla="*/ 3875352 h 3940825"/>
              <a:gd name="connsiteX5" fmla="*/ 3878680 w 8946352"/>
              <a:gd name="connsiteY5" fmla="*/ 3887045 h 3940825"/>
              <a:gd name="connsiteX6" fmla="*/ 2511015 w 8946352"/>
              <a:gd name="connsiteY6" fmla="*/ 3834251 h 3940825"/>
              <a:gd name="connsiteX7" fmla="*/ 2523846 w 8946352"/>
              <a:gd name="connsiteY7" fmla="*/ 3835604 h 3940825"/>
              <a:gd name="connsiteX8" fmla="*/ 2520076 w 8946352"/>
              <a:gd name="connsiteY8" fmla="*/ 3836228 h 3940825"/>
              <a:gd name="connsiteX9" fmla="*/ 2516791 w 8946352"/>
              <a:gd name="connsiteY9" fmla="*/ 3835092 h 3940825"/>
              <a:gd name="connsiteX10" fmla="*/ 3742256 w 8946352"/>
              <a:gd name="connsiteY10" fmla="*/ 3830927 h 3940825"/>
              <a:gd name="connsiteX11" fmla="*/ 3848104 w 8946352"/>
              <a:gd name="connsiteY11" fmla="*/ 3854308 h 3940825"/>
              <a:gd name="connsiteX12" fmla="*/ 4144474 w 8946352"/>
              <a:gd name="connsiteY12" fmla="*/ 3849633 h 3940825"/>
              <a:gd name="connsiteX13" fmla="*/ 3742256 w 8946352"/>
              <a:gd name="connsiteY13" fmla="*/ 3830927 h 3940825"/>
              <a:gd name="connsiteX14" fmla="*/ 4302434 w 8946352"/>
              <a:gd name="connsiteY14" fmla="*/ 3820076 h 3940825"/>
              <a:gd name="connsiteX15" fmla="*/ 4252672 w 8946352"/>
              <a:gd name="connsiteY15" fmla="*/ 3821573 h 3940825"/>
              <a:gd name="connsiteX16" fmla="*/ 4177402 w 8946352"/>
              <a:gd name="connsiteY16" fmla="*/ 3821573 h 3940825"/>
              <a:gd name="connsiteX17" fmla="*/ 4250318 w 8946352"/>
              <a:gd name="connsiteY17" fmla="*/ 3821573 h 3940825"/>
              <a:gd name="connsiteX18" fmla="*/ 4487886 w 8946352"/>
              <a:gd name="connsiteY18" fmla="*/ 3830927 h 3940825"/>
              <a:gd name="connsiteX19" fmla="*/ 4346758 w 8946352"/>
              <a:gd name="connsiteY19" fmla="*/ 3830927 h 3940825"/>
              <a:gd name="connsiteX20" fmla="*/ 4302434 w 8946352"/>
              <a:gd name="connsiteY20" fmla="*/ 3820076 h 3940825"/>
              <a:gd name="connsiteX21" fmla="*/ 1670020 w 8946352"/>
              <a:gd name="connsiteY21" fmla="*/ 3764286 h 3940825"/>
              <a:gd name="connsiteX22" fmla="*/ 1775865 w 8946352"/>
              <a:gd name="connsiteY22" fmla="*/ 3772470 h 3940825"/>
              <a:gd name="connsiteX23" fmla="*/ 2006375 w 8946352"/>
              <a:gd name="connsiteY23" fmla="*/ 3793515 h 3940825"/>
              <a:gd name="connsiteX24" fmla="*/ 1634737 w 8946352"/>
              <a:gd name="connsiteY24" fmla="*/ 3770132 h 3940825"/>
              <a:gd name="connsiteX25" fmla="*/ 1670020 w 8946352"/>
              <a:gd name="connsiteY25" fmla="*/ 3764286 h 3940825"/>
              <a:gd name="connsiteX26" fmla="*/ 3932780 w 8946352"/>
              <a:gd name="connsiteY26" fmla="*/ 3744413 h 3940825"/>
              <a:gd name="connsiteX27" fmla="*/ 4043330 w 8946352"/>
              <a:gd name="connsiteY27" fmla="*/ 3746751 h 3940825"/>
              <a:gd name="connsiteX28" fmla="*/ 3445886 w 8946352"/>
              <a:gd name="connsiteY28" fmla="*/ 3742074 h 3940825"/>
              <a:gd name="connsiteX29" fmla="*/ 3499986 w 8946352"/>
              <a:gd name="connsiteY29" fmla="*/ 3765457 h 3940825"/>
              <a:gd name="connsiteX30" fmla="*/ 3384730 w 8946352"/>
              <a:gd name="connsiteY30" fmla="*/ 3758442 h 3940825"/>
              <a:gd name="connsiteX31" fmla="*/ 3681100 w 8946352"/>
              <a:gd name="connsiteY31" fmla="*/ 3772471 h 3940825"/>
              <a:gd name="connsiteX32" fmla="*/ 3445886 w 8946352"/>
              <a:gd name="connsiteY32" fmla="*/ 3742074 h 3940825"/>
              <a:gd name="connsiteX33" fmla="*/ 1888768 w 8946352"/>
              <a:gd name="connsiteY33" fmla="*/ 3699988 h 3940825"/>
              <a:gd name="connsiteX34" fmla="*/ 2335675 w 8946352"/>
              <a:gd name="connsiteY34" fmla="*/ 3753765 h 3940825"/>
              <a:gd name="connsiteX35" fmla="*/ 2182787 w 8946352"/>
              <a:gd name="connsiteY35" fmla="*/ 3735059 h 3940825"/>
              <a:gd name="connsiteX36" fmla="*/ 2220422 w 8946352"/>
              <a:gd name="connsiteY36" fmla="*/ 3737397 h 3940825"/>
              <a:gd name="connsiteX37" fmla="*/ 2182787 w 8946352"/>
              <a:gd name="connsiteY37" fmla="*/ 3723368 h 3940825"/>
              <a:gd name="connsiteX38" fmla="*/ 1888768 w 8946352"/>
              <a:gd name="connsiteY38" fmla="*/ 3699988 h 3940825"/>
              <a:gd name="connsiteX39" fmla="*/ 7112876 w 8946352"/>
              <a:gd name="connsiteY39" fmla="*/ 3501237 h 3940825"/>
              <a:gd name="connsiteX40" fmla="*/ 7009382 w 8946352"/>
              <a:gd name="connsiteY40" fmla="*/ 3526956 h 3940825"/>
              <a:gd name="connsiteX41" fmla="*/ 7112876 w 8946352"/>
              <a:gd name="connsiteY41" fmla="*/ 3501237 h 3940825"/>
              <a:gd name="connsiteX42" fmla="*/ 7639166 w 8946352"/>
              <a:gd name="connsiteY42" fmla="*/ 3379065 h 3940825"/>
              <a:gd name="connsiteX43" fmla="*/ 7642106 w 8946352"/>
              <a:gd name="connsiteY43" fmla="*/ 3386666 h 3940825"/>
              <a:gd name="connsiteX44" fmla="*/ 7611530 w 8946352"/>
              <a:gd name="connsiteY44" fmla="*/ 3381988 h 3940825"/>
              <a:gd name="connsiteX45" fmla="*/ 7639166 w 8946352"/>
              <a:gd name="connsiteY45" fmla="*/ 3379065 h 3940825"/>
              <a:gd name="connsiteX46" fmla="*/ 583331 w 8946352"/>
              <a:gd name="connsiteY46" fmla="*/ 3197269 h 3940825"/>
              <a:gd name="connsiteX47" fmla="*/ 604499 w 8946352"/>
              <a:gd name="connsiteY47" fmla="*/ 3248710 h 3940825"/>
              <a:gd name="connsiteX48" fmla="*/ 618612 w 8946352"/>
              <a:gd name="connsiteY48" fmla="*/ 3269752 h 3940825"/>
              <a:gd name="connsiteX49" fmla="*/ 635078 w 8946352"/>
              <a:gd name="connsiteY49" fmla="*/ 3288458 h 3940825"/>
              <a:gd name="connsiteX50" fmla="*/ 726811 w 8946352"/>
              <a:gd name="connsiteY50" fmla="*/ 3370298 h 3940825"/>
              <a:gd name="connsiteX51" fmla="*/ 696234 w 8946352"/>
              <a:gd name="connsiteY51" fmla="*/ 3335224 h 3940825"/>
              <a:gd name="connsiteX52" fmla="*/ 679768 w 8946352"/>
              <a:gd name="connsiteY52" fmla="*/ 3316518 h 3940825"/>
              <a:gd name="connsiteX53" fmla="*/ 663304 w 8946352"/>
              <a:gd name="connsiteY53" fmla="*/ 3295474 h 3940825"/>
              <a:gd name="connsiteX54" fmla="*/ 583331 w 8946352"/>
              <a:gd name="connsiteY54" fmla="*/ 3197269 h 3940825"/>
              <a:gd name="connsiteX55" fmla="*/ 7653866 w 8946352"/>
              <a:gd name="connsiteY55" fmla="*/ 3197266 h 3940825"/>
              <a:gd name="connsiteX56" fmla="*/ 7543318 w 8946352"/>
              <a:gd name="connsiteY56" fmla="*/ 3232340 h 3940825"/>
              <a:gd name="connsiteX57" fmla="*/ 7653866 w 8946352"/>
              <a:gd name="connsiteY57" fmla="*/ 3197266 h 3940825"/>
              <a:gd name="connsiteX58" fmla="*/ 8425370 w 8946352"/>
              <a:gd name="connsiteY58" fmla="*/ 2965784 h 3940825"/>
              <a:gd name="connsiteX59" fmla="*/ 8357158 w 8946352"/>
              <a:gd name="connsiteY59" fmla="*/ 3010209 h 3940825"/>
              <a:gd name="connsiteX60" fmla="*/ 8361864 w 8946352"/>
              <a:gd name="connsiteY60" fmla="*/ 3005535 h 3940825"/>
              <a:gd name="connsiteX61" fmla="*/ 8425370 w 8946352"/>
              <a:gd name="connsiteY61" fmla="*/ 2965784 h 3940825"/>
              <a:gd name="connsiteX62" fmla="*/ 508063 w 8946352"/>
              <a:gd name="connsiteY62" fmla="*/ 2942403 h 3940825"/>
              <a:gd name="connsiteX63" fmla="*/ 508063 w 8946352"/>
              <a:gd name="connsiteY63" fmla="*/ 3028917 h 3940825"/>
              <a:gd name="connsiteX64" fmla="*/ 503356 w 8946352"/>
              <a:gd name="connsiteY64" fmla="*/ 3063991 h 3940825"/>
              <a:gd name="connsiteX65" fmla="*/ 489246 w 8946352"/>
              <a:gd name="connsiteY65" fmla="*/ 2993844 h 3940825"/>
              <a:gd name="connsiteX66" fmla="*/ 493950 w 8946352"/>
              <a:gd name="connsiteY66" fmla="*/ 3085033 h 3940825"/>
              <a:gd name="connsiteX67" fmla="*/ 494538 w 8946352"/>
              <a:gd name="connsiteY67" fmla="*/ 3103448 h 3940825"/>
              <a:gd name="connsiteX68" fmla="*/ 496853 w 8946352"/>
              <a:gd name="connsiteY68" fmla="*/ 3116760 h 3940825"/>
              <a:gd name="connsiteX69" fmla="*/ 496301 w 8946352"/>
              <a:gd name="connsiteY69" fmla="*/ 3115432 h 3940825"/>
              <a:gd name="connsiteX70" fmla="*/ 496860 w 8946352"/>
              <a:gd name="connsiteY70" fmla="*/ 3116802 h 3940825"/>
              <a:gd name="connsiteX71" fmla="*/ 498654 w 8946352"/>
              <a:gd name="connsiteY71" fmla="*/ 3127122 h 3940825"/>
              <a:gd name="connsiteX72" fmla="*/ 531584 w 8946352"/>
              <a:gd name="connsiteY72" fmla="*/ 3201944 h 3940825"/>
              <a:gd name="connsiteX73" fmla="*/ 496860 w 8946352"/>
              <a:gd name="connsiteY73" fmla="*/ 3116802 h 3940825"/>
              <a:gd name="connsiteX74" fmla="*/ 496853 w 8946352"/>
              <a:gd name="connsiteY74" fmla="*/ 3116760 h 3940825"/>
              <a:gd name="connsiteX75" fmla="*/ 502981 w 8946352"/>
              <a:gd name="connsiteY75" fmla="*/ 3131520 h 3940825"/>
              <a:gd name="connsiteX76" fmla="*/ 508063 w 8946352"/>
              <a:gd name="connsiteY76" fmla="*/ 3103739 h 3940825"/>
              <a:gd name="connsiteX77" fmla="*/ 510414 w 8946352"/>
              <a:gd name="connsiteY77" fmla="*/ 3078020 h 3940825"/>
              <a:gd name="connsiteX78" fmla="*/ 533935 w 8946352"/>
              <a:gd name="connsiteY78" fmla="*/ 3134135 h 3940825"/>
              <a:gd name="connsiteX79" fmla="*/ 531584 w 8946352"/>
              <a:gd name="connsiteY79" fmla="*/ 3096726 h 3940825"/>
              <a:gd name="connsiteX80" fmla="*/ 508063 w 8946352"/>
              <a:gd name="connsiteY80" fmla="*/ 2942403 h 3940825"/>
              <a:gd name="connsiteX81" fmla="*/ 8625300 w 8946352"/>
              <a:gd name="connsiteY81" fmla="*/ 2582317 h 3940825"/>
              <a:gd name="connsiteX82" fmla="*/ 8578258 w 8946352"/>
              <a:gd name="connsiteY82" fmla="*/ 2647787 h 3940825"/>
              <a:gd name="connsiteX83" fmla="*/ 8408904 w 8946352"/>
              <a:gd name="connsiteY83" fmla="*/ 2827828 h 3940825"/>
              <a:gd name="connsiteX84" fmla="*/ 8517102 w 8946352"/>
              <a:gd name="connsiteY84" fmla="*/ 2741314 h 3940825"/>
              <a:gd name="connsiteX85" fmla="*/ 8578258 w 8946352"/>
              <a:gd name="connsiteY85" fmla="*/ 2647787 h 3940825"/>
              <a:gd name="connsiteX86" fmla="*/ 8625300 w 8946352"/>
              <a:gd name="connsiteY86" fmla="*/ 2582317 h 3940825"/>
              <a:gd name="connsiteX87" fmla="*/ 8787600 w 8946352"/>
              <a:gd name="connsiteY87" fmla="*/ 2383566 h 3940825"/>
              <a:gd name="connsiteX88" fmla="*/ 8766430 w 8946352"/>
              <a:gd name="connsiteY88" fmla="*/ 2449036 h 3940825"/>
              <a:gd name="connsiteX89" fmla="*/ 8707626 w 8946352"/>
              <a:gd name="connsiteY89" fmla="*/ 2551918 h 3940825"/>
              <a:gd name="connsiteX90" fmla="*/ 8669992 w 8946352"/>
              <a:gd name="connsiteY90" fmla="*/ 2565949 h 3940825"/>
              <a:gd name="connsiteX91" fmla="*/ 8540624 w 8946352"/>
              <a:gd name="connsiteY91" fmla="*/ 2715595 h 3940825"/>
              <a:gd name="connsiteX92" fmla="*/ 8665288 w 8946352"/>
              <a:gd name="connsiteY92" fmla="*/ 2603359 h 3940825"/>
              <a:gd name="connsiteX93" fmla="*/ 8691160 w 8946352"/>
              <a:gd name="connsiteY93" fmla="*/ 2575301 h 3940825"/>
              <a:gd name="connsiteX94" fmla="*/ 8719386 w 8946352"/>
              <a:gd name="connsiteY94" fmla="*/ 2540228 h 3940825"/>
              <a:gd name="connsiteX95" fmla="*/ 8785246 w 8946352"/>
              <a:gd name="connsiteY95" fmla="*/ 2435007 h 3940825"/>
              <a:gd name="connsiteX96" fmla="*/ 8787600 w 8946352"/>
              <a:gd name="connsiteY96" fmla="*/ 2383566 h 3940825"/>
              <a:gd name="connsiteX97" fmla="*/ 8894064 w 8946352"/>
              <a:gd name="connsiteY97" fmla="*/ 2363875 h 3940825"/>
              <a:gd name="connsiteX98" fmla="*/ 8886684 w 8946352"/>
              <a:gd name="connsiteY98" fmla="*/ 2387365 h 3940825"/>
              <a:gd name="connsiteX99" fmla="*/ 8839346 w 8946352"/>
              <a:gd name="connsiteY99" fmla="*/ 2493461 h 3940825"/>
              <a:gd name="connsiteX100" fmla="*/ 8921674 w 8946352"/>
              <a:gd name="connsiteY100" fmla="*/ 2276007 h 3940825"/>
              <a:gd name="connsiteX101" fmla="*/ 8919320 w 8946352"/>
              <a:gd name="connsiteY101" fmla="*/ 2304065 h 3940825"/>
              <a:gd name="connsiteX102" fmla="*/ 8894064 w 8946352"/>
              <a:gd name="connsiteY102" fmla="*/ 2363875 h 3940825"/>
              <a:gd name="connsiteX103" fmla="*/ 8834642 w 8946352"/>
              <a:gd name="connsiteY103" fmla="*/ 1756924 h 3940825"/>
              <a:gd name="connsiteX104" fmla="*/ 8848754 w 8946352"/>
              <a:gd name="connsiteY104" fmla="*/ 1822395 h 3940825"/>
              <a:gd name="connsiteX105" fmla="*/ 8844050 w 8946352"/>
              <a:gd name="connsiteY105" fmla="*/ 1777967 h 3940825"/>
              <a:gd name="connsiteX106" fmla="*/ 8889708 w 8946352"/>
              <a:gd name="connsiteY106" fmla="*/ 1944096 h 3940825"/>
              <a:gd name="connsiteX107" fmla="*/ 8893446 w 8946352"/>
              <a:gd name="connsiteY107" fmla="*/ 2117010 h 3940825"/>
              <a:gd name="connsiteX108" fmla="*/ 8889918 w 8946352"/>
              <a:gd name="connsiteY108" fmla="*/ 1944857 h 3940825"/>
              <a:gd name="connsiteX109" fmla="*/ 8889708 w 8946352"/>
              <a:gd name="connsiteY109" fmla="*/ 1944096 h 3940825"/>
              <a:gd name="connsiteX110" fmla="*/ 8889624 w 8946352"/>
              <a:gd name="connsiteY110" fmla="*/ 1940181 h 3940825"/>
              <a:gd name="connsiteX111" fmla="*/ 8841698 w 8946352"/>
              <a:gd name="connsiteY111" fmla="*/ 1768615 h 3940825"/>
              <a:gd name="connsiteX112" fmla="*/ 8844050 w 8946352"/>
              <a:gd name="connsiteY112" fmla="*/ 1777967 h 3940825"/>
              <a:gd name="connsiteX113" fmla="*/ 729164 w 8946352"/>
              <a:gd name="connsiteY113" fmla="*/ 1724190 h 3940825"/>
              <a:gd name="connsiteX114" fmla="*/ 679768 w 8946352"/>
              <a:gd name="connsiteY114" fmla="*/ 1791996 h 3940825"/>
              <a:gd name="connsiteX115" fmla="*/ 628021 w 8946352"/>
              <a:gd name="connsiteY115" fmla="*/ 1894880 h 3940825"/>
              <a:gd name="connsiteX116" fmla="*/ 583331 w 8946352"/>
              <a:gd name="connsiteY116" fmla="*/ 2025819 h 3940825"/>
              <a:gd name="connsiteX117" fmla="*/ 630374 w 8946352"/>
              <a:gd name="connsiteY117" fmla="*/ 1906570 h 3940825"/>
              <a:gd name="connsiteX118" fmla="*/ 729164 w 8946352"/>
              <a:gd name="connsiteY118" fmla="*/ 1724190 h 3940825"/>
              <a:gd name="connsiteX119" fmla="*/ 8665288 w 8946352"/>
              <a:gd name="connsiteY119" fmla="*/ 1485688 h 3940825"/>
              <a:gd name="connsiteX120" fmla="*/ 8785248 w 8946352"/>
              <a:gd name="connsiteY120" fmla="*/ 1588570 h 3940825"/>
              <a:gd name="connsiteX121" fmla="*/ 8881686 w 8946352"/>
              <a:gd name="connsiteY121" fmla="*/ 1721848 h 3940825"/>
              <a:gd name="connsiteX122" fmla="*/ 8740556 w 8946352"/>
              <a:gd name="connsiteY122" fmla="*/ 1551158 h 3940825"/>
              <a:gd name="connsiteX123" fmla="*/ 8665288 w 8946352"/>
              <a:gd name="connsiteY123" fmla="*/ 1485688 h 3940825"/>
              <a:gd name="connsiteX124" fmla="*/ 8486526 w 8946352"/>
              <a:gd name="connsiteY124" fmla="*/ 1473998 h 3940825"/>
              <a:gd name="connsiteX125" fmla="*/ 8573554 w 8946352"/>
              <a:gd name="connsiteY125" fmla="*/ 1530117 h 3940825"/>
              <a:gd name="connsiteX126" fmla="*/ 8571202 w 8946352"/>
              <a:gd name="connsiteY126" fmla="*/ 1537130 h 3940825"/>
              <a:gd name="connsiteX127" fmla="*/ 8630006 w 8946352"/>
              <a:gd name="connsiteY127" fmla="*/ 1586235 h 3940825"/>
              <a:gd name="connsiteX128" fmla="*/ 8573554 w 8946352"/>
              <a:gd name="connsiteY128" fmla="*/ 1530117 h 3940825"/>
              <a:gd name="connsiteX129" fmla="*/ 8486526 w 8946352"/>
              <a:gd name="connsiteY129" fmla="*/ 1473998 h 3940825"/>
              <a:gd name="connsiteX130" fmla="*/ 8484172 w 8946352"/>
              <a:gd name="connsiteY130" fmla="*/ 1445941 h 3940825"/>
              <a:gd name="connsiteX131" fmla="*/ 8731148 w 8946352"/>
              <a:gd name="connsiteY131" fmla="*/ 1640012 h 3940825"/>
              <a:gd name="connsiteX132" fmla="*/ 8658230 w 8946352"/>
              <a:gd name="connsiteY132" fmla="*/ 1562852 h 3940825"/>
              <a:gd name="connsiteX133" fmla="*/ 8799358 w 8946352"/>
              <a:gd name="connsiteY133" fmla="*/ 1721851 h 3940825"/>
              <a:gd name="connsiteX134" fmla="*/ 8709978 w 8946352"/>
              <a:gd name="connsiteY134" fmla="*/ 1593248 h 3940825"/>
              <a:gd name="connsiteX135" fmla="*/ 8484172 w 8946352"/>
              <a:gd name="connsiteY135" fmla="*/ 1445941 h 3940825"/>
              <a:gd name="connsiteX136" fmla="*/ 8171338 w 8946352"/>
              <a:gd name="connsiteY136" fmla="*/ 1368778 h 3940825"/>
              <a:gd name="connsiteX137" fmla="*/ 8467708 w 8946352"/>
              <a:gd name="connsiteY137" fmla="*/ 1523101 h 3940825"/>
              <a:gd name="connsiteX138" fmla="*/ 8171338 w 8946352"/>
              <a:gd name="connsiteY138" fmla="*/ 1368778 h 3940825"/>
              <a:gd name="connsiteX139" fmla="*/ 8053732 w 8946352"/>
              <a:gd name="connsiteY139" fmla="*/ 1324353 h 3940825"/>
              <a:gd name="connsiteX140" fmla="*/ 8114886 w 8946352"/>
              <a:gd name="connsiteY140" fmla="*/ 1361765 h 3940825"/>
              <a:gd name="connsiteX141" fmla="*/ 8187802 w 8946352"/>
              <a:gd name="connsiteY141" fmla="*/ 1406190 h 3940825"/>
              <a:gd name="connsiteX142" fmla="*/ 8114886 w 8946352"/>
              <a:gd name="connsiteY142" fmla="*/ 1361765 h 3940825"/>
              <a:gd name="connsiteX143" fmla="*/ 8053732 w 8946352"/>
              <a:gd name="connsiteY143" fmla="*/ 1324353 h 3940825"/>
              <a:gd name="connsiteX144" fmla="*/ 1091394 w 8946352"/>
              <a:gd name="connsiteY144" fmla="*/ 1322014 h 3940825"/>
              <a:gd name="connsiteX145" fmla="*/ 1053760 w 8946352"/>
              <a:gd name="connsiteY145" fmla="*/ 1354749 h 3940825"/>
              <a:gd name="connsiteX146" fmla="*/ 1023180 w 8946352"/>
              <a:gd name="connsiteY146" fmla="*/ 1382807 h 3940825"/>
              <a:gd name="connsiteX147" fmla="*/ 990251 w 8946352"/>
              <a:gd name="connsiteY147" fmla="*/ 1413206 h 3940825"/>
              <a:gd name="connsiteX148" fmla="*/ 898516 w 8946352"/>
              <a:gd name="connsiteY148" fmla="*/ 1495043 h 3940825"/>
              <a:gd name="connsiteX149" fmla="*/ 870293 w 8946352"/>
              <a:gd name="connsiteY149" fmla="*/ 1558174 h 3940825"/>
              <a:gd name="connsiteX150" fmla="*/ 924391 w 8946352"/>
              <a:gd name="connsiteY150" fmla="*/ 1492704 h 3940825"/>
              <a:gd name="connsiteX151" fmla="*/ 976138 w 8946352"/>
              <a:gd name="connsiteY151" fmla="*/ 1445941 h 3940825"/>
              <a:gd name="connsiteX152" fmla="*/ 1004363 w 8946352"/>
              <a:gd name="connsiteY152" fmla="*/ 1431910 h 3940825"/>
              <a:gd name="connsiteX153" fmla="*/ 1091394 w 8946352"/>
              <a:gd name="connsiteY153" fmla="*/ 1322014 h 3940825"/>
              <a:gd name="connsiteX154" fmla="*/ 6508192 w 8946352"/>
              <a:gd name="connsiteY154" fmla="*/ 1318232 h 3940825"/>
              <a:gd name="connsiteX155" fmla="*/ 6571882 w 8946352"/>
              <a:gd name="connsiteY155" fmla="*/ 1336043 h 3940825"/>
              <a:gd name="connsiteX156" fmla="*/ 6517250 w 8946352"/>
              <a:gd name="connsiteY156" fmla="*/ 1321032 h 3940825"/>
              <a:gd name="connsiteX157" fmla="*/ 8124296 w 8946352"/>
              <a:gd name="connsiteY157" fmla="*/ 1191071 h 3940825"/>
              <a:gd name="connsiteX158" fmla="*/ 8208972 w 8946352"/>
              <a:gd name="connsiteY158" fmla="*/ 1261219 h 3940825"/>
              <a:gd name="connsiteX159" fmla="*/ 5388754 w 8946352"/>
              <a:gd name="connsiteY159" fmla="*/ 1106896 h 3940825"/>
              <a:gd name="connsiteX160" fmla="*/ 5414630 w 8946352"/>
              <a:gd name="connsiteY160" fmla="*/ 1125602 h 3940825"/>
              <a:gd name="connsiteX161" fmla="*/ 5489898 w 8946352"/>
              <a:gd name="connsiteY161" fmla="*/ 1139631 h 3940825"/>
              <a:gd name="connsiteX162" fmla="*/ 5388754 w 8946352"/>
              <a:gd name="connsiteY162" fmla="*/ 1106896 h 3940825"/>
              <a:gd name="connsiteX163" fmla="*/ 7359850 w 8946352"/>
              <a:gd name="connsiteY163" fmla="*/ 1020382 h 3940825"/>
              <a:gd name="connsiteX164" fmla="*/ 7406892 w 8946352"/>
              <a:gd name="connsiteY164" fmla="*/ 1041426 h 3940825"/>
              <a:gd name="connsiteX165" fmla="*/ 7399836 w 8946352"/>
              <a:gd name="connsiteY165" fmla="*/ 1039088 h 3940825"/>
              <a:gd name="connsiteX166" fmla="*/ 3331072 w 8946352"/>
              <a:gd name="connsiteY166" fmla="*/ 1016173 h 3940825"/>
              <a:gd name="connsiteX167" fmla="*/ 3269476 w 8946352"/>
              <a:gd name="connsiteY167" fmla="*/ 1018046 h 3940825"/>
              <a:gd name="connsiteX168" fmla="*/ 3539972 w 8946352"/>
              <a:gd name="connsiteY168" fmla="*/ 1041427 h 3940825"/>
              <a:gd name="connsiteX169" fmla="*/ 3331072 w 8946352"/>
              <a:gd name="connsiteY169" fmla="*/ 1016173 h 3940825"/>
              <a:gd name="connsiteX170" fmla="*/ 3203910 w 8946352"/>
              <a:gd name="connsiteY170" fmla="*/ 1001093 h 3940825"/>
              <a:gd name="connsiteX171" fmla="*/ 3088360 w 8946352"/>
              <a:gd name="connsiteY171" fmla="*/ 1006353 h 3940825"/>
              <a:gd name="connsiteX172" fmla="*/ 3292998 w 8946352"/>
              <a:gd name="connsiteY172" fmla="*/ 1006353 h 3940825"/>
              <a:gd name="connsiteX173" fmla="*/ 3203910 w 8946352"/>
              <a:gd name="connsiteY173" fmla="*/ 1001093 h 3940825"/>
              <a:gd name="connsiteX174" fmla="*/ 7522148 w 8946352"/>
              <a:gd name="connsiteY174" fmla="*/ 966603 h 3940825"/>
              <a:gd name="connsiteX175" fmla="*/ 7667980 w 8946352"/>
              <a:gd name="connsiteY175" fmla="*/ 1015706 h 3940825"/>
              <a:gd name="connsiteX176" fmla="*/ 7651516 w 8946352"/>
              <a:gd name="connsiteY176" fmla="*/ 1032073 h 3940825"/>
              <a:gd name="connsiteX177" fmla="*/ 4492590 w 8946352"/>
              <a:gd name="connsiteY177" fmla="*/ 950238 h 3940825"/>
              <a:gd name="connsiteX178" fmla="*/ 4585180 w 8946352"/>
              <a:gd name="connsiteY178" fmla="*/ 957907 h 3940825"/>
              <a:gd name="connsiteX179" fmla="*/ 4563154 w 8946352"/>
              <a:gd name="connsiteY179" fmla="*/ 957251 h 3940825"/>
              <a:gd name="connsiteX180" fmla="*/ 4535266 w 8946352"/>
              <a:gd name="connsiteY180" fmla="*/ 954760 h 3940825"/>
              <a:gd name="connsiteX181" fmla="*/ 4527320 w 8946352"/>
              <a:gd name="connsiteY181" fmla="*/ 953379 h 3940825"/>
              <a:gd name="connsiteX182" fmla="*/ 4492590 w 8946352"/>
              <a:gd name="connsiteY182" fmla="*/ 950238 h 3940825"/>
              <a:gd name="connsiteX183" fmla="*/ 2353612 w 8946352"/>
              <a:gd name="connsiteY183" fmla="*/ 914578 h 3940825"/>
              <a:gd name="connsiteX184" fmla="*/ 2211013 w 8946352"/>
              <a:gd name="connsiteY184" fmla="*/ 931532 h 3940825"/>
              <a:gd name="connsiteX185" fmla="*/ 2457987 w 8946352"/>
              <a:gd name="connsiteY185" fmla="*/ 929193 h 3940825"/>
              <a:gd name="connsiteX186" fmla="*/ 2547368 w 8946352"/>
              <a:gd name="connsiteY186" fmla="*/ 915164 h 3940825"/>
              <a:gd name="connsiteX187" fmla="*/ 2353612 w 8946352"/>
              <a:gd name="connsiteY187" fmla="*/ 914578 h 3940825"/>
              <a:gd name="connsiteX188" fmla="*/ 3946894 w 8946352"/>
              <a:gd name="connsiteY188" fmla="*/ 887103 h 3940825"/>
              <a:gd name="connsiteX189" fmla="*/ 3982176 w 8946352"/>
              <a:gd name="connsiteY189" fmla="*/ 896455 h 3940825"/>
              <a:gd name="connsiteX190" fmla="*/ 3946894 w 8946352"/>
              <a:gd name="connsiteY190" fmla="*/ 887103 h 3940825"/>
              <a:gd name="connsiteX191" fmla="*/ 3053338 w 8946352"/>
              <a:gd name="connsiteY191" fmla="*/ 877240 h 3940825"/>
              <a:gd name="connsiteX192" fmla="*/ 3238900 w 8946352"/>
              <a:gd name="connsiteY192" fmla="*/ 887104 h 3940825"/>
              <a:gd name="connsiteX193" fmla="*/ 2942530 w 8946352"/>
              <a:gd name="connsiteY193" fmla="*/ 880090 h 3940825"/>
              <a:gd name="connsiteX194" fmla="*/ 3053338 w 8946352"/>
              <a:gd name="connsiteY194" fmla="*/ 877240 h 3940825"/>
              <a:gd name="connsiteX195" fmla="*/ 376342 w 8946352"/>
              <a:gd name="connsiteY195" fmla="*/ 863722 h 3940825"/>
              <a:gd name="connsiteX196" fmla="*/ 155241 w 8946352"/>
              <a:gd name="connsiteY196" fmla="*/ 1139632 h 3940825"/>
              <a:gd name="connsiteX197" fmla="*/ 103494 w 8946352"/>
              <a:gd name="connsiteY197" fmla="*/ 1219131 h 3940825"/>
              <a:gd name="connsiteX198" fmla="*/ 58805 w 8946352"/>
              <a:gd name="connsiteY198" fmla="*/ 1289277 h 3940825"/>
              <a:gd name="connsiteX199" fmla="*/ 0 w 8946352"/>
              <a:gd name="connsiteY199" fmla="*/ 1371115 h 3940825"/>
              <a:gd name="connsiteX200" fmla="*/ 72918 w 8946352"/>
              <a:gd name="connsiteY200" fmla="*/ 1240175 h 3940825"/>
              <a:gd name="connsiteX201" fmla="*/ 167003 w 8946352"/>
              <a:gd name="connsiteY201" fmla="*/ 1099881 h 3940825"/>
              <a:gd name="connsiteX202" fmla="*/ 376342 w 8946352"/>
              <a:gd name="connsiteY202" fmla="*/ 863722 h 3940825"/>
              <a:gd name="connsiteX203" fmla="*/ 444554 w 8946352"/>
              <a:gd name="connsiteY203" fmla="*/ 859044 h 3940825"/>
              <a:gd name="connsiteX204" fmla="*/ 310483 w 8946352"/>
              <a:gd name="connsiteY204" fmla="*/ 987647 h 3940825"/>
              <a:gd name="connsiteX205" fmla="*/ 388103 w 8946352"/>
              <a:gd name="connsiteY205" fmla="*/ 905807 h 3940825"/>
              <a:gd name="connsiteX206" fmla="*/ 444554 w 8946352"/>
              <a:gd name="connsiteY206" fmla="*/ 859044 h 3940825"/>
              <a:gd name="connsiteX207" fmla="*/ 419012 w 8946352"/>
              <a:gd name="connsiteY207" fmla="*/ 824630 h 3940825"/>
              <a:gd name="connsiteX208" fmla="*/ 413977 w 8946352"/>
              <a:gd name="connsiteY208" fmla="*/ 830987 h 3940825"/>
              <a:gd name="connsiteX209" fmla="*/ 376343 w 8946352"/>
              <a:gd name="connsiteY209" fmla="*/ 866061 h 3940825"/>
              <a:gd name="connsiteX210" fmla="*/ 419012 w 8946352"/>
              <a:gd name="connsiteY210" fmla="*/ 824630 h 3940825"/>
              <a:gd name="connsiteX211" fmla="*/ 484541 w 8946352"/>
              <a:gd name="connsiteY211" fmla="*/ 788898 h 3940825"/>
              <a:gd name="connsiteX212" fmla="*/ 392809 w 8946352"/>
              <a:gd name="connsiteY212" fmla="*/ 877750 h 3940825"/>
              <a:gd name="connsiteX213" fmla="*/ 395162 w 8946352"/>
              <a:gd name="connsiteY213" fmla="*/ 863721 h 3940825"/>
              <a:gd name="connsiteX214" fmla="*/ 6781224 w 8946352"/>
              <a:gd name="connsiteY214" fmla="*/ 641591 h 3940825"/>
              <a:gd name="connsiteX215" fmla="*/ 6964690 w 8946352"/>
              <a:gd name="connsiteY215" fmla="*/ 707060 h 3940825"/>
              <a:gd name="connsiteX216" fmla="*/ 6865902 w 8946352"/>
              <a:gd name="connsiteY216" fmla="*/ 681341 h 3940825"/>
              <a:gd name="connsiteX217" fmla="*/ 6781224 w 8946352"/>
              <a:gd name="connsiteY217" fmla="*/ 641591 h 3940825"/>
              <a:gd name="connsiteX218" fmla="*/ 862076 w 8946352"/>
              <a:gd name="connsiteY218" fmla="*/ 488119 h 3940825"/>
              <a:gd name="connsiteX219" fmla="*/ 837363 w 8946352"/>
              <a:gd name="connsiteY219" fmla="*/ 503635 h 3940825"/>
              <a:gd name="connsiteX220" fmla="*/ 684472 w 8946352"/>
              <a:gd name="connsiteY220" fmla="*/ 613532 h 3940825"/>
              <a:gd name="connsiteX221" fmla="*/ 700938 w 8946352"/>
              <a:gd name="connsiteY221" fmla="*/ 576120 h 3940825"/>
              <a:gd name="connsiteX222" fmla="*/ 839715 w 8946352"/>
              <a:gd name="connsiteY222" fmla="*/ 500421 h 3940825"/>
              <a:gd name="connsiteX223" fmla="*/ 911278 w 8946352"/>
              <a:gd name="connsiteY223" fmla="*/ 461050 h 3940825"/>
              <a:gd name="connsiteX224" fmla="*/ 862076 w 8946352"/>
              <a:gd name="connsiteY224" fmla="*/ 488119 h 3940825"/>
              <a:gd name="connsiteX225" fmla="*/ 882052 w 8946352"/>
              <a:gd name="connsiteY225" fmla="*/ 475577 h 3940825"/>
              <a:gd name="connsiteX226" fmla="*/ 5772814 w 8946352"/>
              <a:gd name="connsiteY226" fmla="*/ 454314 h 3940825"/>
              <a:gd name="connsiteX227" fmla="*/ 5835662 w 8946352"/>
              <a:gd name="connsiteY227" fmla="*/ 482593 h 3940825"/>
              <a:gd name="connsiteX228" fmla="*/ 5983848 w 8946352"/>
              <a:gd name="connsiteY228" fmla="*/ 536372 h 3940825"/>
              <a:gd name="connsiteX229" fmla="*/ 6089692 w 8946352"/>
              <a:gd name="connsiteY229" fmla="*/ 543385 h 3940825"/>
              <a:gd name="connsiteX230" fmla="*/ 6369598 w 8946352"/>
              <a:gd name="connsiteY230" fmla="*/ 629900 h 3940825"/>
              <a:gd name="connsiteX231" fmla="*/ 6209654 w 8946352"/>
              <a:gd name="connsiteY231" fmla="*/ 571446 h 3940825"/>
              <a:gd name="connsiteX232" fmla="*/ 6414288 w 8946352"/>
              <a:gd name="connsiteY232" fmla="*/ 627561 h 3940825"/>
              <a:gd name="connsiteX233" fmla="*/ 6468388 w 8946352"/>
              <a:gd name="connsiteY233" fmla="*/ 650944 h 3940825"/>
              <a:gd name="connsiteX234" fmla="*/ 6414288 w 8946352"/>
              <a:gd name="connsiteY234" fmla="*/ 627561 h 3940825"/>
              <a:gd name="connsiteX235" fmla="*/ 6407234 w 8946352"/>
              <a:gd name="connsiteY235" fmla="*/ 613532 h 3940825"/>
              <a:gd name="connsiteX236" fmla="*/ 6458980 w 8946352"/>
              <a:gd name="connsiteY236" fmla="*/ 622886 h 3940825"/>
              <a:gd name="connsiteX237" fmla="*/ 6407234 w 8946352"/>
              <a:gd name="connsiteY237" fmla="*/ 613532 h 3940825"/>
              <a:gd name="connsiteX238" fmla="*/ 6113214 w 8946352"/>
              <a:gd name="connsiteY238" fmla="*/ 538708 h 3940825"/>
              <a:gd name="connsiteX239" fmla="*/ 5788618 w 8946352"/>
              <a:gd name="connsiteY239" fmla="*/ 454532 h 3940825"/>
              <a:gd name="connsiteX240" fmla="*/ 5772814 w 8946352"/>
              <a:gd name="connsiteY240" fmla="*/ 454314 h 3940825"/>
              <a:gd name="connsiteX241" fmla="*/ 969083 w 8946352"/>
              <a:gd name="connsiteY241" fmla="*/ 421799 h 3940825"/>
              <a:gd name="connsiteX242" fmla="*/ 874997 w 8946352"/>
              <a:gd name="connsiteY242" fmla="*/ 461549 h 3940825"/>
              <a:gd name="connsiteX243" fmla="*/ 969083 w 8946352"/>
              <a:gd name="connsiteY243" fmla="*/ 421799 h 3940825"/>
              <a:gd name="connsiteX244" fmla="*/ 1093746 w 8946352"/>
              <a:gd name="connsiteY244" fmla="*/ 323594 h 3940825"/>
              <a:gd name="connsiteX245" fmla="*/ 966731 w 8946352"/>
              <a:gd name="connsiteY245" fmla="*/ 391403 h 3940825"/>
              <a:gd name="connsiteX246" fmla="*/ 978490 w 8946352"/>
              <a:gd name="connsiteY246" fmla="*/ 375035 h 3940825"/>
              <a:gd name="connsiteX247" fmla="*/ 1093746 w 8946352"/>
              <a:gd name="connsiteY247" fmla="*/ 323594 h 3940825"/>
              <a:gd name="connsiteX248" fmla="*/ 5280556 w 8946352"/>
              <a:gd name="connsiteY248" fmla="*/ 286180 h 3940825"/>
              <a:gd name="connsiteX249" fmla="*/ 5348770 w 8946352"/>
              <a:gd name="connsiteY249" fmla="*/ 307225 h 3940825"/>
              <a:gd name="connsiteX250" fmla="*/ 5280556 w 8946352"/>
              <a:gd name="connsiteY250" fmla="*/ 286180 h 3940825"/>
              <a:gd name="connsiteX251" fmla="*/ 1291325 w 8946352"/>
              <a:gd name="connsiteY251" fmla="*/ 260459 h 3940825"/>
              <a:gd name="connsiteX252" fmla="*/ 1199593 w 8946352"/>
              <a:gd name="connsiteY252" fmla="*/ 302548 h 3940825"/>
              <a:gd name="connsiteX253" fmla="*/ 1058464 w 8946352"/>
              <a:gd name="connsiteY253" fmla="*/ 365679 h 3940825"/>
              <a:gd name="connsiteX254" fmla="*/ 1183126 w 8946352"/>
              <a:gd name="connsiteY254" fmla="*/ 304884 h 3940825"/>
              <a:gd name="connsiteX255" fmla="*/ 1291325 w 8946352"/>
              <a:gd name="connsiteY255" fmla="*/ 260459 h 3940825"/>
              <a:gd name="connsiteX256" fmla="*/ 5061808 w 8946352"/>
              <a:gd name="connsiteY256" fmla="*/ 225387 h 3940825"/>
              <a:gd name="connsiteX257" fmla="*/ 5278206 w 8946352"/>
              <a:gd name="connsiteY257" fmla="*/ 286180 h 3940825"/>
              <a:gd name="connsiteX258" fmla="*/ 5061808 w 8946352"/>
              <a:gd name="connsiteY258" fmla="*/ 225387 h 3940825"/>
              <a:gd name="connsiteX259" fmla="*/ 1427749 w 8946352"/>
              <a:gd name="connsiteY259" fmla="*/ 223048 h 3940825"/>
              <a:gd name="connsiteX260" fmla="*/ 1293678 w 8946352"/>
              <a:gd name="connsiteY260" fmla="*/ 262798 h 3940825"/>
              <a:gd name="connsiteX261" fmla="*/ 1357185 w 8946352"/>
              <a:gd name="connsiteY261" fmla="*/ 239415 h 3940825"/>
              <a:gd name="connsiteX262" fmla="*/ 1427749 w 8946352"/>
              <a:gd name="connsiteY262" fmla="*/ 223048 h 3940825"/>
              <a:gd name="connsiteX263" fmla="*/ 4652536 w 8946352"/>
              <a:gd name="connsiteY263" fmla="*/ 220711 h 3940825"/>
              <a:gd name="connsiteX264" fmla="*/ 4741918 w 8946352"/>
              <a:gd name="connsiteY264" fmla="*/ 237078 h 3940825"/>
              <a:gd name="connsiteX265" fmla="*/ 4779550 w 8946352"/>
              <a:gd name="connsiteY265" fmla="*/ 234740 h 3940825"/>
              <a:gd name="connsiteX266" fmla="*/ 2977810 w 8946352"/>
              <a:gd name="connsiteY266" fmla="*/ 57034 h 3940825"/>
              <a:gd name="connsiteX267" fmla="*/ 3057784 w 8946352"/>
              <a:gd name="connsiteY267" fmla="*/ 75740 h 3940825"/>
              <a:gd name="connsiteX268" fmla="*/ 3133052 w 8946352"/>
              <a:gd name="connsiteY268" fmla="*/ 64050 h 3940825"/>
              <a:gd name="connsiteX269" fmla="*/ 2977810 w 8946352"/>
              <a:gd name="connsiteY269" fmla="*/ 57034 h 3940825"/>
              <a:gd name="connsiteX270" fmla="*/ 2691474 w 8946352"/>
              <a:gd name="connsiteY270" fmla="*/ 32886 h 3940825"/>
              <a:gd name="connsiteX271" fmla="*/ 2916655 w 8946352"/>
              <a:gd name="connsiteY271" fmla="*/ 35992 h 3940825"/>
              <a:gd name="connsiteX272" fmla="*/ 3358270 w 8946352"/>
              <a:gd name="connsiteY272" fmla="*/ 63173 h 3940825"/>
              <a:gd name="connsiteX273" fmla="*/ 3370696 w 8946352"/>
              <a:gd name="connsiteY273" fmla="*/ 64209 h 3940825"/>
              <a:gd name="connsiteX274" fmla="*/ 3236546 w 8946352"/>
              <a:gd name="connsiteY274" fmla="*/ 45343 h 3940825"/>
              <a:gd name="connsiteX275" fmla="*/ 3361210 w 8946352"/>
              <a:gd name="connsiteY275" fmla="*/ 43005 h 3940825"/>
              <a:gd name="connsiteX276" fmla="*/ 3488520 w 8946352"/>
              <a:gd name="connsiteY276" fmla="*/ 61126 h 3940825"/>
              <a:gd name="connsiteX277" fmla="*/ 3557176 w 8946352"/>
              <a:gd name="connsiteY277" fmla="*/ 79763 h 3940825"/>
              <a:gd name="connsiteX278" fmla="*/ 3789298 w 8946352"/>
              <a:gd name="connsiteY278" fmla="*/ 99123 h 3940825"/>
              <a:gd name="connsiteX279" fmla="*/ 3852808 w 8946352"/>
              <a:gd name="connsiteY279" fmla="*/ 78079 h 3940825"/>
              <a:gd name="connsiteX280" fmla="*/ 3996286 w 8946352"/>
              <a:gd name="connsiteY280" fmla="*/ 101462 h 3940825"/>
              <a:gd name="connsiteX281" fmla="*/ 4224446 w 8946352"/>
              <a:gd name="connsiteY281" fmla="*/ 129520 h 3940825"/>
              <a:gd name="connsiteX282" fmla="*/ 4043330 w 8946352"/>
              <a:gd name="connsiteY282" fmla="*/ 78079 h 3940825"/>
              <a:gd name="connsiteX283" fmla="*/ 5113554 w 8946352"/>
              <a:gd name="connsiteY283" fmla="*/ 279168 h 3940825"/>
              <a:gd name="connsiteX284" fmla="*/ 4986540 w 8946352"/>
              <a:gd name="connsiteY284" fmla="*/ 241756 h 3940825"/>
              <a:gd name="connsiteX285" fmla="*/ 5184120 w 8946352"/>
              <a:gd name="connsiteY285" fmla="*/ 290858 h 3940825"/>
              <a:gd name="connsiteX286" fmla="*/ 5386404 w 8946352"/>
              <a:gd name="connsiteY286" fmla="*/ 346976 h 3940825"/>
              <a:gd name="connsiteX287" fmla="*/ 5729816 w 8946352"/>
              <a:gd name="connsiteY287" fmla="*/ 421798 h 3940825"/>
              <a:gd name="connsiteX288" fmla="*/ 5546350 w 8946352"/>
              <a:gd name="connsiteY288" fmla="*/ 361005 h 3940825"/>
              <a:gd name="connsiteX289" fmla="*/ 5351120 w 8946352"/>
              <a:gd name="connsiteY289" fmla="*/ 302548 h 3940825"/>
              <a:gd name="connsiteX290" fmla="*/ 5494602 w 8946352"/>
              <a:gd name="connsiteY290" fmla="*/ 325931 h 3940825"/>
              <a:gd name="connsiteX291" fmla="*/ 5407572 w 8946352"/>
              <a:gd name="connsiteY291" fmla="*/ 293196 h 3940825"/>
              <a:gd name="connsiteX292" fmla="*/ 5654548 w 8946352"/>
              <a:gd name="connsiteY292" fmla="*/ 365682 h 3940825"/>
              <a:gd name="connsiteX293" fmla="*/ 5795676 w 8946352"/>
              <a:gd name="connsiteY293" fmla="*/ 433490 h 3940825"/>
              <a:gd name="connsiteX294" fmla="*/ 5983848 w 8946352"/>
              <a:gd name="connsiteY294" fmla="*/ 461548 h 3940825"/>
              <a:gd name="connsiteX295" fmla="*/ 6458980 w 8946352"/>
              <a:gd name="connsiteY295" fmla="*/ 594826 h 3940825"/>
              <a:gd name="connsiteX296" fmla="*/ 6661264 w 8946352"/>
              <a:gd name="connsiteY296" fmla="*/ 671989 h 3940825"/>
              <a:gd name="connsiteX297" fmla="*/ 6750646 w 8946352"/>
              <a:gd name="connsiteY297" fmla="*/ 709401 h 3940825"/>
              <a:gd name="connsiteX298" fmla="*/ 6830618 w 8946352"/>
              <a:gd name="connsiteY298" fmla="*/ 746810 h 3940825"/>
              <a:gd name="connsiteX299" fmla="*/ 7042310 w 8946352"/>
              <a:gd name="connsiteY299" fmla="*/ 800590 h 3940825"/>
              <a:gd name="connsiteX300" fmla="*/ 6487206 w 8946352"/>
              <a:gd name="connsiteY300" fmla="*/ 569107 h 3940825"/>
              <a:gd name="connsiteX301" fmla="*/ 6630686 w 8946352"/>
              <a:gd name="connsiteY301" fmla="*/ 636915 h 3940825"/>
              <a:gd name="connsiteX302" fmla="*/ 6136736 w 8946352"/>
              <a:gd name="connsiteY302" fmla="*/ 482593 h 3940825"/>
              <a:gd name="connsiteX303" fmla="*/ 6315498 w 8946352"/>
              <a:gd name="connsiteY303" fmla="*/ 536372 h 3940825"/>
              <a:gd name="connsiteX304" fmla="*/ 6494262 w 8946352"/>
              <a:gd name="connsiteY304" fmla="*/ 590149 h 3940825"/>
              <a:gd name="connsiteX305" fmla="*/ 6284922 w 8946352"/>
              <a:gd name="connsiteY305" fmla="*/ 512989 h 3940825"/>
              <a:gd name="connsiteX306" fmla="*/ 6491910 w 8946352"/>
              <a:gd name="connsiteY306" fmla="*/ 564430 h 3940825"/>
              <a:gd name="connsiteX307" fmla="*/ 6731828 w 8946352"/>
              <a:gd name="connsiteY307" fmla="*/ 639254 h 3940825"/>
              <a:gd name="connsiteX308" fmla="*/ 6708306 w 8946352"/>
              <a:gd name="connsiteY308" fmla="*/ 629900 h 3940825"/>
              <a:gd name="connsiteX309" fmla="*/ 6868252 w 8946352"/>
              <a:gd name="connsiteY309" fmla="*/ 686018 h 3940825"/>
              <a:gd name="connsiteX310" fmla="*/ 6969394 w 8946352"/>
              <a:gd name="connsiteY310" fmla="*/ 723430 h 3940825"/>
              <a:gd name="connsiteX311" fmla="*/ 7070536 w 8946352"/>
              <a:gd name="connsiteY311" fmla="*/ 760842 h 3940825"/>
              <a:gd name="connsiteX312" fmla="*/ 7228130 w 8946352"/>
              <a:gd name="connsiteY312" fmla="*/ 828650 h 3940825"/>
              <a:gd name="connsiteX313" fmla="*/ 7164622 w 8946352"/>
              <a:gd name="connsiteY313" fmla="*/ 821634 h 3940825"/>
              <a:gd name="connsiteX314" fmla="*/ 6992914 w 8946352"/>
              <a:gd name="connsiteY314" fmla="*/ 765516 h 3940825"/>
              <a:gd name="connsiteX315" fmla="*/ 7166974 w 8946352"/>
              <a:gd name="connsiteY315" fmla="*/ 833325 h 3940825"/>
              <a:gd name="connsiteX316" fmla="*/ 7350440 w 8946352"/>
              <a:gd name="connsiteY316" fmla="*/ 910487 h 3940825"/>
              <a:gd name="connsiteX317" fmla="*/ 7538612 w 8946352"/>
              <a:gd name="connsiteY317" fmla="*/ 997002 h 3940825"/>
              <a:gd name="connsiteX318" fmla="*/ 7635050 w 8946352"/>
              <a:gd name="connsiteY318" fmla="*/ 1041427 h 3940825"/>
              <a:gd name="connsiteX319" fmla="*/ 7731486 w 8946352"/>
              <a:gd name="connsiteY319" fmla="*/ 1088190 h 3940825"/>
              <a:gd name="connsiteX320" fmla="*/ 7922012 w 8946352"/>
              <a:gd name="connsiteY320" fmla="*/ 1179382 h 3940825"/>
              <a:gd name="connsiteX321" fmla="*/ 8107830 w 8946352"/>
              <a:gd name="connsiteY321" fmla="*/ 1270573 h 3940825"/>
              <a:gd name="connsiteX322" fmla="*/ 8199564 w 8946352"/>
              <a:gd name="connsiteY322" fmla="*/ 1312660 h 3940825"/>
              <a:gd name="connsiteX323" fmla="*/ 8288946 w 8946352"/>
              <a:gd name="connsiteY323" fmla="*/ 1354749 h 3940825"/>
              <a:gd name="connsiteX324" fmla="*/ 8460650 w 8946352"/>
              <a:gd name="connsiteY324" fmla="*/ 1434248 h 3940825"/>
              <a:gd name="connsiteX325" fmla="*/ 8218382 w 8946352"/>
              <a:gd name="connsiteY325" fmla="*/ 1279925 h 3940825"/>
              <a:gd name="connsiteX326" fmla="*/ 8491230 w 8946352"/>
              <a:gd name="connsiteY326" fmla="*/ 1429573 h 3940825"/>
              <a:gd name="connsiteX327" fmla="*/ 8644118 w 8946352"/>
              <a:gd name="connsiteY327" fmla="*/ 1499720 h 3940825"/>
              <a:gd name="connsiteX328" fmla="*/ 8550032 w 8946352"/>
              <a:gd name="connsiteY328" fmla="*/ 1445941 h 3940825"/>
              <a:gd name="connsiteX329" fmla="*/ 8514750 w 8946352"/>
              <a:gd name="connsiteY329" fmla="*/ 1422558 h 3940825"/>
              <a:gd name="connsiteX330" fmla="*/ 8455946 w 8946352"/>
              <a:gd name="connsiteY330" fmla="*/ 1375794 h 3940825"/>
              <a:gd name="connsiteX331" fmla="*/ 8444186 w 8946352"/>
              <a:gd name="connsiteY331" fmla="*/ 1371117 h 3940825"/>
              <a:gd name="connsiteX332" fmla="*/ 8401848 w 8946352"/>
              <a:gd name="connsiteY332" fmla="*/ 1338382 h 3940825"/>
              <a:gd name="connsiteX333" fmla="*/ 8644118 w 8946352"/>
              <a:gd name="connsiteY333" fmla="*/ 1495043 h 3940825"/>
              <a:gd name="connsiteX334" fmla="*/ 8768782 w 8946352"/>
              <a:gd name="connsiteY334" fmla="*/ 1602602 h 3940825"/>
              <a:gd name="connsiteX335" fmla="*/ 8855810 w 8946352"/>
              <a:gd name="connsiteY335" fmla="*/ 1731203 h 3940825"/>
              <a:gd name="connsiteX336" fmla="*/ 8874628 w 8946352"/>
              <a:gd name="connsiteY336" fmla="*/ 1742894 h 3940825"/>
              <a:gd name="connsiteX337" fmla="*/ 8919320 w 8946352"/>
              <a:gd name="connsiteY337" fmla="*/ 1831747 h 3940825"/>
              <a:gd name="connsiteX338" fmla="*/ 8933432 w 8946352"/>
              <a:gd name="connsiteY338" fmla="*/ 1908909 h 3940825"/>
              <a:gd name="connsiteX339" fmla="*/ 8926374 w 8946352"/>
              <a:gd name="connsiteY339" fmla="*/ 1901893 h 3940825"/>
              <a:gd name="connsiteX340" fmla="*/ 8893446 w 8946352"/>
              <a:gd name="connsiteY340" fmla="*/ 1829408 h 3940825"/>
              <a:gd name="connsiteX341" fmla="*/ 8916966 w 8946352"/>
              <a:gd name="connsiteY341" fmla="*/ 1997761 h 3940825"/>
              <a:gd name="connsiteX342" fmla="*/ 8919320 w 8946352"/>
              <a:gd name="connsiteY342" fmla="*/ 2154420 h 3940825"/>
              <a:gd name="connsiteX343" fmla="*/ 8924024 w 8946352"/>
              <a:gd name="connsiteY343" fmla="*/ 2184819 h 3940825"/>
              <a:gd name="connsiteX344" fmla="*/ 8935782 w 8946352"/>
              <a:gd name="connsiteY344" fmla="*/ 2117010 h 3940825"/>
              <a:gd name="connsiteX345" fmla="*/ 8942842 w 8946352"/>
              <a:gd name="connsiteY345" fmla="*/ 1943982 h 3940825"/>
              <a:gd name="connsiteX346" fmla="*/ 8834642 w 8946352"/>
              <a:gd name="connsiteY346" fmla="*/ 2463065 h 3940825"/>
              <a:gd name="connsiteX347" fmla="*/ 8844050 w 8946352"/>
              <a:gd name="connsiteY347" fmla="*/ 2451375 h 3940825"/>
              <a:gd name="connsiteX348" fmla="*/ 8754670 w 8946352"/>
              <a:gd name="connsiteY348" fmla="*/ 2603359 h 3940825"/>
              <a:gd name="connsiteX349" fmla="*/ 8832290 w 8946352"/>
              <a:gd name="connsiteY349" fmla="*/ 2491125 h 3940825"/>
              <a:gd name="connsiteX350" fmla="*/ 8742908 w 8946352"/>
              <a:gd name="connsiteY350" fmla="*/ 2643109 h 3940825"/>
              <a:gd name="connsiteX351" fmla="*/ 8622950 w 8946352"/>
              <a:gd name="connsiteY351" fmla="*/ 2776388 h 3940825"/>
              <a:gd name="connsiteX352" fmla="*/ 8495934 w 8946352"/>
              <a:gd name="connsiteY352" fmla="*/ 2888624 h 3940825"/>
              <a:gd name="connsiteX353" fmla="*/ 8366566 w 8946352"/>
              <a:gd name="connsiteY353" fmla="*/ 3000857 h 3940825"/>
              <a:gd name="connsiteX354" fmla="*/ 8234846 w 8946352"/>
              <a:gd name="connsiteY354" fmla="*/ 3073343 h 3940825"/>
              <a:gd name="connsiteX355" fmla="*/ 8227790 w 8946352"/>
              <a:gd name="connsiteY355" fmla="*/ 3087372 h 3940825"/>
              <a:gd name="connsiteX356" fmla="*/ 8093716 w 8946352"/>
              <a:gd name="connsiteY356" fmla="*/ 3145828 h 3940825"/>
              <a:gd name="connsiteX357" fmla="*/ 7959646 w 8946352"/>
              <a:gd name="connsiteY357" fmla="*/ 3218314 h 3940825"/>
              <a:gd name="connsiteX358" fmla="*/ 7954942 w 8946352"/>
              <a:gd name="connsiteY358" fmla="*/ 3241694 h 3940825"/>
              <a:gd name="connsiteX359" fmla="*/ 7966702 w 8946352"/>
              <a:gd name="connsiteY359" fmla="*/ 3237017 h 3940825"/>
              <a:gd name="connsiteX360" fmla="*/ 7891432 w 8946352"/>
              <a:gd name="connsiteY360" fmla="*/ 3286122 h 3940825"/>
              <a:gd name="connsiteX361" fmla="*/ 7755008 w 8946352"/>
              <a:gd name="connsiteY361" fmla="*/ 3332886 h 3940825"/>
              <a:gd name="connsiteX362" fmla="*/ 7616234 w 8946352"/>
              <a:gd name="connsiteY362" fmla="*/ 3374972 h 3940825"/>
              <a:gd name="connsiteX363" fmla="*/ 7618584 w 8946352"/>
              <a:gd name="connsiteY363" fmla="*/ 3374972 h 3940825"/>
              <a:gd name="connsiteX364" fmla="*/ 7098762 w 8946352"/>
              <a:gd name="connsiteY364" fmla="*/ 3482531 h 3940825"/>
              <a:gd name="connsiteX365" fmla="*/ 7002324 w 8946352"/>
              <a:gd name="connsiteY365" fmla="*/ 3522282 h 3940825"/>
              <a:gd name="connsiteX366" fmla="*/ 6910590 w 8946352"/>
              <a:gd name="connsiteY366" fmla="*/ 3559694 h 3940825"/>
              <a:gd name="connsiteX367" fmla="*/ 6880012 w 8946352"/>
              <a:gd name="connsiteY367" fmla="*/ 3576061 h 3940825"/>
              <a:gd name="connsiteX368" fmla="*/ 6823560 w 8946352"/>
              <a:gd name="connsiteY368" fmla="*/ 3592429 h 3940825"/>
              <a:gd name="connsiteX369" fmla="*/ 6724770 w 8946352"/>
              <a:gd name="connsiteY369" fmla="*/ 3615809 h 3940825"/>
              <a:gd name="connsiteX370" fmla="*/ 6816506 w 8946352"/>
              <a:gd name="connsiteY370" fmla="*/ 3604119 h 3940825"/>
              <a:gd name="connsiteX371" fmla="*/ 6677728 w 8946352"/>
              <a:gd name="connsiteY371" fmla="*/ 3629841 h 3940825"/>
              <a:gd name="connsiteX372" fmla="*/ 6654206 w 8946352"/>
              <a:gd name="connsiteY372" fmla="*/ 3648547 h 3940825"/>
              <a:gd name="connsiteX373" fmla="*/ 6571882 w 8946352"/>
              <a:gd name="connsiteY373" fmla="*/ 3657898 h 3940825"/>
              <a:gd name="connsiteX374" fmla="*/ 6501318 w 8946352"/>
              <a:gd name="connsiteY374" fmla="*/ 3674266 h 3940825"/>
              <a:gd name="connsiteX375" fmla="*/ 6435458 w 8946352"/>
              <a:gd name="connsiteY375" fmla="*/ 3688295 h 3940825"/>
              <a:gd name="connsiteX376" fmla="*/ 6496614 w 8946352"/>
              <a:gd name="connsiteY376" fmla="*/ 3688295 h 3940825"/>
              <a:gd name="connsiteX377" fmla="*/ 6557770 w 8946352"/>
              <a:gd name="connsiteY377" fmla="*/ 3685956 h 3940825"/>
              <a:gd name="connsiteX378" fmla="*/ 6284922 w 8946352"/>
              <a:gd name="connsiteY378" fmla="*/ 3728045 h 3940825"/>
              <a:gd name="connsiteX379" fmla="*/ 6379006 w 8946352"/>
              <a:gd name="connsiteY379" fmla="*/ 3725707 h 3940825"/>
              <a:gd name="connsiteX380" fmla="*/ 6247286 w 8946352"/>
              <a:gd name="connsiteY380" fmla="*/ 3735059 h 3940825"/>
              <a:gd name="connsiteX381" fmla="*/ 6212004 w 8946352"/>
              <a:gd name="connsiteY381" fmla="*/ 3735059 h 3940825"/>
              <a:gd name="connsiteX382" fmla="*/ 6164962 w 8946352"/>
              <a:gd name="connsiteY382" fmla="*/ 3744413 h 3940825"/>
              <a:gd name="connsiteX383" fmla="*/ 6082638 w 8946352"/>
              <a:gd name="connsiteY383" fmla="*/ 3760780 h 3940825"/>
              <a:gd name="connsiteX384" fmla="*/ 6334314 w 8946352"/>
              <a:gd name="connsiteY384" fmla="*/ 3702324 h 3940825"/>
              <a:gd name="connsiteX385" fmla="*/ 6176722 w 8946352"/>
              <a:gd name="connsiteY385" fmla="*/ 3725707 h 3940825"/>
              <a:gd name="connsiteX386" fmla="*/ 6106158 w 8946352"/>
              <a:gd name="connsiteY386" fmla="*/ 3723368 h 3940825"/>
              <a:gd name="connsiteX387" fmla="*/ 6000310 w 8946352"/>
              <a:gd name="connsiteY387" fmla="*/ 3714016 h 3940825"/>
              <a:gd name="connsiteX388" fmla="*/ 5511066 w 8946352"/>
              <a:gd name="connsiteY388" fmla="*/ 3774809 h 3940825"/>
              <a:gd name="connsiteX389" fmla="*/ 5275852 w 8946352"/>
              <a:gd name="connsiteY389" fmla="*/ 3795854 h 3940825"/>
              <a:gd name="connsiteX390" fmla="*/ 5170006 w 8946352"/>
              <a:gd name="connsiteY390" fmla="*/ 3798192 h 3940825"/>
              <a:gd name="connsiteX391" fmla="*/ 5073568 w 8946352"/>
              <a:gd name="connsiteY391" fmla="*/ 3791177 h 3940825"/>
              <a:gd name="connsiteX392" fmla="*/ 4988890 w 8946352"/>
              <a:gd name="connsiteY392" fmla="*/ 3828589 h 3940825"/>
              <a:gd name="connsiteX393" fmla="*/ 5381700 w 8946352"/>
              <a:gd name="connsiteY393" fmla="*/ 3830927 h 3940825"/>
              <a:gd name="connsiteX394" fmla="*/ 5562814 w 8946352"/>
              <a:gd name="connsiteY394" fmla="*/ 3814560 h 3940825"/>
              <a:gd name="connsiteX395" fmla="*/ 5621618 w 8946352"/>
              <a:gd name="connsiteY395" fmla="*/ 3791177 h 3940825"/>
              <a:gd name="connsiteX396" fmla="*/ 5687478 w 8946352"/>
              <a:gd name="connsiteY396" fmla="*/ 3770132 h 3940825"/>
              <a:gd name="connsiteX397" fmla="*/ 5762746 w 8946352"/>
              <a:gd name="connsiteY397" fmla="*/ 3760780 h 3940825"/>
              <a:gd name="connsiteX398" fmla="*/ 5889762 w 8946352"/>
              <a:gd name="connsiteY398" fmla="*/ 3751428 h 3940825"/>
              <a:gd name="connsiteX399" fmla="*/ 5623968 w 8946352"/>
              <a:gd name="connsiteY399" fmla="*/ 3795854 h 3940825"/>
              <a:gd name="connsiteX400" fmla="*/ 5852128 w 8946352"/>
              <a:gd name="connsiteY400" fmla="*/ 3802867 h 3940825"/>
              <a:gd name="connsiteX401" fmla="*/ 5656898 w 8946352"/>
              <a:gd name="connsiteY401" fmla="*/ 3823911 h 3940825"/>
              <a:gd name="connsiteX402" fmla="*/ 5452264 w 8946352"/>
              <a:gd name="connsiteY402" fmla="*/ 3851972 h 3940825"/>
              <a:gd name="connsiteX403" fmla="*/ 5264092 w 8946352"/>
              <a:gd name="connsiteY403" fmla="*/ 3875352 h 3940825"/>
              <a:gd name="connsiteX404" fmla="*/ 5184120 w 8946352"/>
              <a:gd name="connsiteY404" fmla="*/ 3884707 h 3940825"/>
              <a:gd name="connsiteX405" fmla="*/ 5118260 w 8946352"/>
              <a:gd name="connsiteY405" fmla="*/ 3889381 h 3940825"/>
              <a:gd name="connsiteX406" fmla="*/ 4948906 w 8946352"/>
              <a:gd name="connsiteY406" fmla="*/ 3887045 h 3940825"/>
              <a:gd name="connsiteX407" fmla="*/ 4850116 w 8946352"/>
              <a:gd name="connsiteY407" fmla="*/ 3889381 h 3940825"/>
              <a:gd name="connsiteX408" fmla="*/ 4770142 w 8946352"/>
              <a:gd name="connsiteY408" fmla="*/ 3894058 h 3940825"/>
              <a:gd name="connsiteX409" fmla="*/ 4523166 w 8946352"/>
              <a:gd name="connsiteY409" fmla="*/ 3858985 h 3940825"/>
              <a:gd name="connsiteX410" fmla="*/ 4313828 w 8946352"/>
              <a:gd name="connsiteY410" fmla="*/ 3875352 h 3940825"/>
              <a:gd name="connsiteX411" fmla="*/ 4111542 w 8946352"/>
              <a:gd name="connsiteY411" fmla="*/ 3873014 h 3940825"/>
              <a:gd name="connsiteX412" fmla="*/ 4052738 w 8946352"/>
              <a:gd name="connsiteY412" fmla="*/ 3905751 h 3940825"/>
              <a:gd name="connsiteX413" fmla="*/ 4549042 w 8946352"/>
              <a:gd name="connsiteY413" fmla="*/ 3922119 h 3940825"/>
              <a:gd name="connsiteX414" fmla="*/ 4175050 w 8946352"/>
              <a:gd name="connsiteY414" fmla="*/ 3940825 h 3940825"/>
              <a:gd name="connsiteX415" fmla="*/ 4182108 w 8946352"/>
              <a:gd name="connsiteY415" fmla="*/ 3929132 h 3940825"/>
              <a:gd name="connsiteX416" fmla="*/ 4080964 w 8946352"/>
              <a:gd name="connsiteY416" fmla="*/ 3919780 h 3940825"/>
              <a:gd name="connsiteX417" fmla="*/ 4031570 w 8946352"/>
              <a:gd name="connsiteY417" fmla="*/ 3936147 h 3940825"/>
              <a:gd name="connsiteX418" fmla="*/ 3657578 w 8946352"/>
              <a:gd name="connsiteY418" fmla="*/ 3926793 h 3940825"/>
              <a:gd name="connsiteX419" fmla="*/ 3521154 w 8946352"/>
              <a:gd name="connsiteY419" fmla="*/ 3929132 h 3940825"/>
              <a:gd name="connsiteX420" fmla="*/ 3389434 w 8946352"/>
              <a:gd name="connsiteY420" fmla="*/ 3926793 h 3940825"/>
              <a:gd name="connsiteX421" fmla="*/ 3187150 w 8946352"/>
              <a:gd name="connsiteY421" fmla="*/ 3903413 h 3940825"/>
              <a:gd name="connsiteX422" fmla="*/ 3459998 w 8946352"/>
              <a:gd name="connsiteY422" fmla="*/ 3922119 h 3940825"/>
              <a:gd name="connsiteX423" fmla="*/ 3518804 w 8946352"/>
              <a:gd name="connsiteY423" fmla="*/ 3877691 h 3940825"/>
              <a:gd name="connsiteX424" fmla="*/ 2305099 w 8946352"/>
              <a:gd name="connsiteY424" fmla="*/ 3802867 h 3940825"/>
              <a:gd name="connsiteX425" fmla="*/ 2447991 w 8946352"/>
              <a:gd name="connsiteY425" fmla="*/ 3825081 h 3940825"/>
              <a:gd name="connsiteX426" fmla="*/ 2511015 w 8946352"/>
              <a:gd name="connsiteY426" fmla="*/ 3834251 h 3940825"/>
              <a:gd name="connsiteX427" fmla="*/ 2368605 w 8946352"/>
              <a:gd name="connsiteY427" fmla="*/ 3819237 h 3940825"/>
              <a:gd name="connsiteX428" fmla="*/ 2354492 w 8946352"/>
              <a:gd name="connsiteY428" fmla="*/ 3821573 h 3940825"/>
              <a:gd name="connsiteX429" fmla="*/ 2509734 w 8946352"/>
              <a:gd name="connsiteY429" fmla="*/ 3837940 h 3940825"/>
              <a:gd name="connsiteX430" fmla="*/ 2520076 w 8946352"/>
              <a:gd name="connsiteY430" fmla="*/ 3836228 h 3940825"/>
              <a:gd name="connsiteX431" fmla="*/ 2552072 w 8946352"/>
              <a:gd name="connsiteY431" fmla="*/ 3847295 h 3940825"/>
              <a:gd name="connsiteX432" fmla="*/ 1648850 w 8946352"/>
              <a:gd name="connsiteY432" fmla="*/ 3725707 h 3940825"/>
              <a:gd name="connsiteX433" fmla="*/ 1702950 w 8946352"/>
              <a:gd name="connsiteY433" fmla="*/ 3756103 h 3940825"/>
              <a:gd name="connsiteX434" fmla="*/ 1519484 w 8946352"/>
              <a:gd name="connsiteY434" fmla="*/ 3725707 h 3940825"/>
              <a:gd name="connsiteX435" fmla="*/ 1319550 w 8946352"/>
              <a:gd name="connsiteY435" fmla="*/ 3695310 h 3940825"/>
              <a:gd name="connsiteX436" fmla="*/ 1305437 w 8946352"/>
              <a:gd name="connsiteY436" fmla="*/ 3681282 h 3940825"/>
              <a:gd name="connsiteX437" fmla="*/ 1187830 w 8946352"/>
              <a:gd name="connsiteY437" fmla="*/ 3667250 h 3940825"/>
              <a:gd name="connsiteX438" fmla="*/ 1126675 w 8946352"/>
              <a:gd name="connsiteY438" fmla="*/ 3667250 h 3940825"/>
              <a:gd name="connsiteX439" fmla="*/ 983195 w 8946352"/>
              <a:gd name="connsiteY439" fmla="*/ 3615809 h 3940825"/>
              <a:gd name="connsiteX440" fmla="*/ 910278 w 8946352"/>
              <a:gd name="connsiteY440" fmla="*/ 3597103 h 3940825"/>
              <a:gd name="connsiteX441" fmla="*/ 872643 w 8946352"/>
              <a:gd name="connsiteY441" fmla="*/ 3587752 h 3940825"/>
              <a:gd name="connsiteX442" fmla="*/ 823250 w 8946352"/>
              <a:gd name="connsiteY442" fmla="*/ 3571384 h 3940825"/>
              <a:gd name="connsiteX443" fmla="*/ 651542 w 8946352"/>
              <a:gd name="connsiteY443" fmla="*/ 3468502 h 3940825"/>
              <a:gd name="connsiteX444" fmla="*/ 670359 w 8946352"/>
              <a:gd name="connsiteY444" fmla="*/ 3491885 h 3940825"/>
              <a:gd name="connsiteX445" fmla="*/ 498654 w 8946352"/>
              <a:gd name="connsiteY445" fmla="*/ 3321195 h 3940825"/>
              <a:gd name="connsiteX446" fmla="*/ 392807 w 8946352"/>
              <a:gd name="connsiteY446" fmla="*/ 3082694 h 3940825"/>
              <a:gd name="connsiteX447" fmla="*/ 364581 w 8946352"/>
              <a:gd name="connsiteY447" fmla="*/ 2823154 h 3940825"/>
              <a:gd name="connsiteX448" fmla="*/ 369285 w 8946352"/>
              <a:gd name="connsiteY448" fmla="*/ 2699227 h 3940825"/>
              <a:gd name="connsiteX449" fmla="*/ 373990 w 8946352"/>
              <a:gd name="connsiteY449" fmla="*/ 2638432 h 3940825"/>
              <a:gd name="connsiteX450" fmla="*/ 381047 w 8946352"/>
              <a:gd name="connsiteY450" fmla="*/ 2579978 h 3940825"/>
              <a:gd name="connsiteX451" fmla="*/ 381047 w 8946352"/>
              <a:gd name="connsiteY451" fmla="*/ 2813800 h 3940825"/>
              <a:gd name="connsiteX452" fmla="*/ 437499 w 8946352"/>
              <a:gd name="connsiteY452" fmla="*/ 2425656 h 3940825"/>
              <a:gd name="connsiteX453" fmla="*/ 442203 w 8946352"/>
              <a:gd name="connsiteY453" fmla="*/ 2385905 h 3940825"/>
              <a:gd name="connsiteX454" fmla="*/ 451611 w 8946352"/>
              <a:gd name="connsiteY454" fmla="*/ 2332126 h 3940825"/>
              <a:gd name="connsiteX455" fmla="*/ 439850 w 8946352"/>
              <a:gd name="connsiteY455" fmla="*/ 2334464 h 3940825"/>
              <a:gd name="connsiteX456" fmla="*/ 411624 w 8946352"/>
              <a:gd name="connsiteY456" fmla="*/ 2474758 h 3940825"/>
              <a:gd name="connsiteX457" fmla="*/ 411624 w 8946352"/>
              <a:gd name="connsiteY457" fmla="*/ 2420978 h 3940825"/>
              <a:gd name="connsiteX458" fmla="*/ 439850 w 8946352"/>
              <a:gd name="connsiteY458" fmla="*/ 2320435 h 3940825"/>
              <a:gd name="connsiteX459" fmla="*/ 456313 w 8946352"/>
              <a:gd name="connsiteY459" fmla="*/ 2276008 h 3940825"/>
              <a:gd name="connsiteX460" fmla="*/ 463371 w 8946352"/>
              <a:gd name="connsiteY460" fmla="*/ 2301729 h 3940825"/>
              <a:gd name="connsiteX461" fmla="*/ 453962 w 8946352"/>
              <a:gd name="connsiteY461" fmla="*/ 2395257 h 3940825"/>
              <a:gd name="connsiteX462" fmla="*/ 458667 w 8946352"/>
              <a:gd name="connsiteY462" fmla="*/ 2449036 h 3940825"/>
              <a:gd name="connsiteX463" fmla="*/ 470429 w 8946352"/>
              <a:gd name="connsiteY463" fmla="*/ 2383566 h 3940825"/>
              <a:gd name="connsiteX464" fmla="*/ 484541 w 8946352"/>
              <a:gd name="connsiteY464" fmla="*/ 2327448 h 3940825"/>
              <a:gd name="connsiteX465" fmla="*/ 515118 w 8946352"/>
              <a:gd name="connsiteY465" fmla="*/ 2238598 h 3940825"/>
              <a:gd name="connsiteX466" fmla="*/ 545697 w 8946352"/>
              <a:gd name="connsiteY466" fmla="*/ 2161435 h 3940825"/>
              <a:gd name="connsiteX467" fmla="*/ 578627 w 8946352"/>
              <a:gd name="connsiteY467" fmla="*/ 2079598 h 3940825"/>
              <a:gd name="connsiteX468" fmla="*/ 529231 w 8946352"/>
              <a:gd name="connsiteY468" fmla="*/ 2147407 h 3940825"/>
              <a:gd name="connsiteX469" fmla="*/ 508063 w 8946352"/>
              <a:gd name="connsiteY469" fmla="*/ 2142729 h 3940825"/>
              <a:gd name="connsiteX470" fmla="*/ 550401 w 8946352"/>
              <a:gd name="connsiteY470" fmla="*/ 2021142 h 3940825"/>
              <a:gd name="connsiteX471" fmla="*/ 588036 w 8946352"/>
              <a:gd name="connsiteY471" fmla="*/ 1941643 h 3940825"/>
              <a:gd name="connsiteX472" fmla="*/ 609204 w 8946352"/>
              <a:gd name="connsiteY472" fmla="*/ 1899554 h 3940825"/>
              <a:gd name="connsiteX473" fmla="*/ 632725 w 8946352"/>
              <a:gd name="connsiteY473" fmla="*/ 1857468 h 3940825"/>
              <a:gd name="connsiteX474" fmla="*/ 820896 w 8946352"/>
              <a:gd name="connsiteY474" fmla="*/ 1597925 h 3940825"/>
              <a:gd name="connsiteX475" fmla="*/ 863235 w 8946352"/>
              <a:gd name="connsiteY475" fmla="*/ 1520762 h 3940825"/>
              <a:gd name="connsiteX476" fmla="*/ 893814 w 8946352"/>
              <a:gd name="connsiteY476" fmla="*/ 1476337 h 3940825"/>
              <a:gd name="connsiteX477" fmla="*/ 931448 w 8946352"/>
              <a:gd name="connsiteY477" fmla="*/ 1431910 h 3940825"/>
              <a:gd name="connsiteX478" fmla="*/ 1018476 w 8946352"/>
              <a:gd name="connsiteY478" fmla="*/ 1340720 h 3940825"/>
              <a:gd name="connsiteX479" fmla="*/ 1065519 w 8946352"/>
              <a:gd name="connsiteY479" fmla="*/ 1296293 h 3940825"/>
              <a:gd name="connsiteX480" fmla="*/ 1114915 w 8946352"/>
              <a:gd name="connsiteY480" fmla="*/ 1256544 h 3940825"/>
              <a:gd name="connsiteX481" fmla="*/ 1213705 w 8946352"/>
              <a:gd name="connsiteY481" fmla="*/ 1186398 h 3940825"/>
              <a:gd name="connsiteX482" fmla="*/ 1298382 w 8946352"/>
              <a:gd name="connsiteY482" fmla="*/ 1132618 h 3940825"/>
              <a:gd name="connsiteX483" fmla="*/ 1378355 w 8946352"/>
              <a:gd name="connsiteY483" fmla="*/ 1076500 h 3940825"/>
              <a:gd name="connsiteX484" fmla="*/ 1519484 w 8946352"/>
              <a:gd name="connsiteY484" fmla="*/ 1027398 h 3940825"/>
              <a:gd name="connsiteX485" fmla="*/ 1465383 w 8946352"/>
              <a:gd name="connsiteY485" fmla="*/ 1039088 h 3940825"/>
              <a:gd name="connsiteX486" fmla="*/ 1717063 w 8946352"/>
              <a:gd name="connsiteY486" fmla="*/ 968941 h 3940825"/>
              <a:gd name="connsiteX487" fmla="*/ 1895826 w 8946352"/>
              <a:gd name="connsiteY487" fmla="*/ 947899 h 3940825"/>
              <a:gd name="connsiteX488" fmla="*/ 1811149 w 8946352"/>
              <a:gd name="connsiteY488" fmla="*/ 945561 h 3940825"/>
              <a:gd name="connsiteX489" fmla="*/ 2276873 w 8946352"/>
              <a:gd name="connsiteY489" fmla="*/ 908148 h 3940825"/>
              <a:gd name="connsiteX490" fmla="*/ 2735539 w 8946352"/>
              <a:gd name="connsiteY490" fmla="*/ 901133 h 3940825"/>
              <a:gd name="connsiteX491" fmla="*/ 2672033 w 8946352"/>
              <a:gd name="connsiteY491" fmla="*/ 896458 h 3940825"/>
              <a:gd name="connsiteX492" fmla="*/ 2841387 w 8946352"/>
              <a:gd name="connsiteY492" fmla="*/ 898794 h 3940825"/>
              <a:gd name="connsiteX493" fmla="*/ 2714371 w 8946352"/>
              <a:gd name="connsiteY493" fmla="*/ 912826 h 3940825"/>
              <a:gd name="connsiteX494" fmla="*/ 3514100 w 8946352"/>
              <a:gd name="connsiteY494" fmla="*/ 915164 h 3940825"/>
              <a:gd name="connsiteX495" fmla="*/ 3382380 w 8946352"/>
              <a:gd name="connsiteY495" fmla="*/ 891781 h 3940825"/>
              <a:gd name="connsiteX496" fmla="*/ 3570550 w 8946352"/>
              <a:gd name="connsiteY496" fmla="*/ 917500 h 3940825"/>
              <a:gd name="connsiteX497" fmla="*/ 3784594 w 8946352"/>
              <a:gd name="connsiteY497" fmla="*/ 931532 h 3940825"/>
              <a:gd name="connsiteX498" fmla="*/ 3615240 w 8946352"/>
              <a:gd name="connsiteY498" fmla="*/ 894120 h 3940825"/>
              <a:gd name="connsiteX499" fmla="*/ 3923372 w 8946352"/>
              <a:gd name="connsiteY499" fmla="*/ 910487 h 3940825"/>
              <a:gd name="connsiteX500" fmla="*/ 3984528 w 8946352"/>
              <a:gd name="connsiteY500" fmla="*/ 901133 h 3940825"/>
              <a:gd name="connsiteX501" fmla="*/ 4158586 w 8946352"/>
              <a:gd name="connsiteY501" fmla="*/ 919839 h 3940825"/>
              <a:gd name="connsiteX502" fmla="*/ 4334996 w 8946352"/>
              <a:gd name="connsiteY502" fmla="*/ 926855 h 3940825"/>
              <a:gd name="connsiteX503" fmla="*/ 4309122 w 8946352"/>
              <a:gd name="connsiteY503" fmla="*/ 917500 h 3940825"/>
              <a:gd name="connsiteX504" fmla="*/ 4438784 w 8946352"/>
              <a:gd name="connsiteY504" fmla="*/ 946144 h 3940825"/>
              <a:gd name="connsiteX505" fmla="*/ 4535266 w 8946352"/>
              <a:gd name="connsiteY505" fmla="*/ 954760 h 3940825"/>
              <a:gd name="connsiteX506" fmla="*/ 4542866 w 8946352"/>
              <a:gd name="connsiteY506" fmla="*/ 956082 h 3940825"/>
              <a:gd name="connsiteX507" fmla="*/ 4556096 w 8946352"/>
              <a:gd name="connsiteY507" fmla="*/ 961928 h 3940825"/>
              <a:gd name="connsiteX508" fmla="*/ 4311474 w 8946352"/>
              <a:gd name="connsiteY508" fmla="*/ 931532 h 3940825"/>
              <a:gd name="connsiteX509" fmla="*/ 4485532 w 8946352"/>
              <a:gd name="connsiteY509" fmla="*/ 978295 h 3940825"/>
              <a:gd name="connsiteX510" fmla="*/ 4370278 w 8946352"/>
              <a:gd name="connsiteY510" fmla="*/ 973618 h 3940825"/>
              <a:gd name="connsiteX511" fmla="*/ 4285602 w 8946352"/>
              <a:gd name="connsiteY511" fmla="*/ 968941 h 3940825"/>
              <a:gd name="connsiteX512" fmla="*/ 4299714 w 8946352"/>
              <a:gd name="connsiteY512" fmla="*/ 973618 h 3940825"/>
              <a:gd name="connsiteX513" fmla="*/ 4370278 w 8946352"/>
              <a:gd name="connsiteY513" fmla="*/ 973618 h 3940825"/>
              <a:gd name="connsiteX514" fmla="*/ 4443194 w 8946352"/>
              <a:gd name="connsiteY514" fmla="*/ 982972 h 3940825"/>
              <a:gd name="connsiteX515" fmla="*/ 4487886 w 8946352"/>
              <a:gd name="connsiteY515" fmla="*/ 978295 h 3940825"/>
              <a:gd name="connsiteX516" fmla="*/ 4633718 w 8946352"/>
              <a:gd name="connsiteY516" fmla="*/ 961928 h 3940825"/>
              <a:gd name="connsiteX517" fmla="*/ 4585180 w 8946352"/>
              <a:gd name="connsiteY517" fmla="*/ 957907 h 3940825"/>
              <a:gd name="connsiteX518" fmla="*/ 4700460 w 8946352"/>
              <a:gd name="connsiteY518" fmla="*/ 961343 h 3940825"/>
              <a:gd name="connsiteX519" fmla="*/ 4864228 w 8946352"/>
              <a:gd name="connsiteY519" fmla="*/ 975957 h 3940825"/>
              <a:gd name="connsiteX520" fmla="*/ 4826594 w 8946352"/>
              <a:gd name="connsiteY520" fmla="*/ 959589 h 3940825"/>
              <a:gd name="connsiteX521" fmla="*/ 5261738 w 8946352"/>
              <a:gd name="connsiteY521" fmla="*/ 1018046 h 3940825"/>
              <a:gd name="connsiteX522" fmla="*/ 5172358 w 8946352"/>
              <a:gd name="connsiteY522" fmla="*/ 989986 h 3940825"/>
              <a:gd name="connsiteX523" fmla="*/ 5699238 w 8946352"/>
              <a:gd name="connsiteY523" fmla="*/ 1081177 h 3940825"/>
              <a:gd name="connsiteX524" fmla="*/ 5802732 w 8946352"/>
              <a:gd name="connsiteY524" fmla="*/ 1069487 h 3940825"/>
              <a:gd name="connsiteX525" fmla="*/ 6096750 w 8946352"/>
              <a:gd name="connsiteY525" fmla="*/ 1127941 h 3940825"/>
              <a:gd name="connsiteX526" fmla="*/ 6007370 w 8946352"/>
              <a:gd name="connsiteY526" fmla="*/ 1102222 h 3940825"/>
              <a:gd name="connsiteX527" fmla="*/ 6007370 w 8946352"/>
              <a:gd name="connsiteY527" fmla="*/ 1109235 h 3940825"/>
              <a:gd name="connsiteX528" fmla="*/ 5932100 w 8946352"/>
              <a:gd name="connsiteY528" fmla="*/ 1085854 h 3940825"/>
              <a:gd name="connsiteX529" fmla="*/ 6261400 w 8946352"/>
              <a:gd name="connsiteY529" fmla="*/ 1153663 h 3940825"/>
              <a:gd name="connsiteX530" fmla="*/ 6174370 w 8946352"/>
              <a:gd name="connsiteY530" fmla="*/ 1113912 h 3940825"/>
              <a:gd name="connsiteX531" fmla="*/ 6870604 w 8946352"/>
              <a:gd name="connsiteY531" fmla="*/ 1293957 h 3940825"/>
              <a:gd name="connsiteX532" fmla="*/ 6854140 w 8946352"/>
              <a:gd name="connsiteY532" fmla="*/ 1319676 h 3940825"/>
              <a:gd name="connsiteX533" fmla="*/ 6616572 w 8946352"/>
              <a:gd name="connsiteY533" fmla="*/ 1268235 h 3940825"/>
              <a:gd name="connsiteX534" fmla="*/ 6840026 w 8946352"/>
              <a:gd name="connsiteY534" fmla="*/ 1345398 h 3940825"/>
              <a:gd name="connsiteX535" fmla="*/ 6675378 w 8946352"/>
              <a:gd name="connsiteY535" fmla="*/ 1307986 h 3940825"/>
              <a:gd name="connsiteX536" fmla="*/ 6684786 w 8946352"/>
              <a:gd name="connsiteY536" fmla="*/ 1314999 h 3940825"/>
              <a:gd name="connsiteX537" fmla="*/ 6562474 w 8946352"/>
              <a:gd name="connsiteY537" fmla="*/ 1284602 h 3940825"/>
              <a:gd name="connsiteX538" fmla="*/ 6557770 w 8946352"/>
              <a:gd name="connsiteY538" fmla="*/ 1310324 h 3940825"/>
              <a:gd name="connsiteX539" fmla="*/ 6483676 w 8946352"/>
              <a:gd name="connsiteY539" fmla="*/ 1310652 h 3940825"/>
              <a:gd name="connsiteX540" fmla="*/ 6508192 w 8946352"/>
              <a:gd name="connsiteY540" fmla="*/ 1318232 h 3940825"/>
              <a:gd name="connsiteX541" fmla="*/ 6438104 w 8946352"/>
              <a:gd name="connsiteY541" fmla="*/ 1298631 h 3940825"/>
              <a:gd name="connsiteX542" fmla="*/ 6334314 w 8946352"/>
              <a:gd name="connsiteY542" fmla="*/ 1261219 h 3940825"/>
              <a:gd name="connsiteX543" fmla="*/ 6143794 w 8946352"/>
              <a:gd name="connsiteY543" fmla="*/ 1235500 h 3940825"/>
              <a:gd name="connsiteX544" fmla="*/ 6383712 w 8946352"/>
              <a:gd name="connsiteY544" fmla="*/ 1300970 h 3940825"/>
              <a:gd name="connsiteX545" fmla="*/ 6141440 w 8946352"/>
              <a:gd name="connsiteY545" fmla="*/ 1282264 h 3940825"/>
              <a:gd name="connsiteX546" fmla="*/ 6028538 w 8946352"/>
              <a:gd name="connsiteY546" fmla="*/ 1258883 h 3940825"/>
              <a:gd name="connsiteX547" fmla="*/ 5925042 w 8946352"/>
              <a:gd name="connsiteY547" fmla="*/ 1242516 h 3940825"/>
              <a:gd name="connsiteX548" fmla="*/ 5746280 w 8946352"/>
              <a:gd name="connsiteY548" fmla="*/ 1226146 h 3940825"/>
              <a:gd name="connsiteX549" fmla="*/ 5466376 w 8946352"/>
              <a:gd name="connsiteY549" fmla="*/ 1207442 h 3940825"/>
              <a:gd name="connsiteX550" fmla="*/ 5391108 w 8946352"/>
              <a:gd name="connsiteY550" fmla="*/ 1165353 h 3940825"/>
              <a:gd name="connsiteX551" fmla="*/ 5186470 w 8946352"/>
              <a:gd name="connsiteY551" fmla="*/ 1151324 h 3940825"/>
              <a:gd name="connsiteX552" fmla="*/ 5108850 w 8946352"/>
              <a:gd name="connsiteY552" fmla="*/ 1116251 h 3940825"/>
              <a:gd name="connsiteX553" fmla="*/ 4981836 w 8946352"/>
              <a:gd name="connsiteY553" fmla="*/ 1113912 h 3940825"/>
              <a:gd name="connsiteX554" fmla="*/ 5071216 w 8946352"/>
              <a:gd name="connsiteY554" fmla="*/ 1153663 h 3940825"/>
              <a:gd name="connsiteX555" fmla="*/ 4939496 w 8946352"/>
              <a:gd name="connsiteY555" fmla="*/ 1127941 h 3940825"/>
              <a:gd name="connsiteX556" fmla="*/ 4777198 w 8946352"/>
              <a:gd name="connsiteY556" fmla="*/ 1111574 h 3940825"/>
              <a:gd name="connsiteX557" fmla="*/ 4854820 w 8946352"/>
              <a:gd name="connsiteY557" fmla="*/ 1130280 h 3940825"/>
              <a:gd name="connsiteX558" fmla="*/ 4680762 w 8946352"/>
              <a:gd name="connsiteY558" fmla="*/ 1106896 h 3940825"/>
              <a:gd name="connsiteX559" fmla="*/ 4532574 w 8946352"/>
              <a:gd name="connsiteY559" fmla="*/ 1092868 h 3940825"/>
              <a:gd name="connsiteX560" fmla="*/ 4287952 w 8946352"/>
              <a:gd name="connsiteY560" fmla="*/ 1076500 h 3940825"/>
              <a:gd name="connsiteX561" fmla="*/ 3758722 w 8946352"/>
              <a:gd name="connsiteY561" fmla="*/ 1050781 h 3940825"/>
              <a:gd name="connsiteX562" fmla="*/ 3798706 w 8946352"/>
              <a:gd name="connsiteY562" fmla="*/ 1064810 h 3940825"/>
              <a:gd name="connsiteX563" fmla="*/ 3657578 w 8946352"/>
              <a:gd name="connsiteY563" fmla="*/ 1055456 h 3940825"/>
              <a:gd name="connsiteX564" fmla="*/ 3685804 w 8946352"/>
              <a:gd name="connsiteY564" fmla="*/ 1064810 h 3940825"/>
              <a:gd name="connsiteX565" fmla="*/ 2853146 w 8946352"/>
              <a:gd name="connsiteY565" fmla="*/ 1036749 h 3940825"/>
              <a:gd name="connsiteX566" fmla="*/ 3008388 w 8946352"/>
              <a:gd name="connsiteY566" fmla="*/ 1050781 h 3940825"/>
              <a:gd name="connsiteX567" fmla="*/ 2735539 w 8946352"/>
              <a:gd name="connsiteY567" fmla="*/ 1034413 h 3940825"/>
              <a:gd name="connsiteX568" fmla="*/ 2766118 w 8946352"/>
              <a:gd name="connsiteY568" fmla="*/ 1055456 h 3940825"/>
              <a:gd name="connsiteX569" fmla="*/ 2102814 w 8946352"/>
              <a:gd name="connsiteY569" fmla="*/ 1069487 h 3940825"/>
              <a:gd name="connsiteX570" fmla="*/ 2105165 w 8946352"/>
              <a:gd name="connsiteY570" fmla="*/ 1083516 h 3940825"/>
              <a:gd name="connsiteX571" fmla="*/ 1954628 w 8946352"/>
              <a:gd name="connsiteY571" fmla="*/ 1092868 h 3940825"/>
              <a:gd name="connsiteX572" fmla="*/ 2008729 w 8946352"/>
              <a:gd name="connsiteY572" fmla="*/ 1090529 h 3940825"/>
              <a:gd name="connsiteX573" fmla="*/ 1773515 w 8946352"/>
              <a:gd name="connsiteY573" fmla="*/ 1120928 h 3940825"/>
              <a:gd name="connsiteX574" fmla="*/ 1535947 w 8946352"/>
              <a:gd name="connsiteY574" fmla="*/ 1193411 h 3940825"/>
              <a:gd name="connsiteX575" fmla="*/ 1637091 w 8946352"/>
              <a:gd name="connsiteY575" fmla="*/ 1165353 h 3940825"/>
              <a:gd name="connsiteX576" fmla="*/ 1658259 w 8946352"/>
              <a:gd name="connsiteY576" fmla="*/ 1177043 h 3940825"/>
              <a:gd name="connsiteX577" fmla="*/ 1455974 w 8946352"/>
              <a:gd name="connsiteY577" fmla="*/ 1244852 h 3940825"/>
              <a:gd name="connsiteX578" fmla="*/ 1406581 w 8946352"/>
              <a:gd name="connsiteY578" fmla="*/ 1265896 h 3940825"/>
              <a:gd name="connsiteX579" fmla="*/ 1359538 w 8946352"/>
              <a:gd name="connsiteY579" fmla="*/ 1289279 h 3940825"/>
              <a:gd name="connsiteX580" fmla="*/ 1265452 w 8946352"/>
              <a:gd name="connsiteY580" fmla="*/ 1343059 h 3940825"/>
              <a:gd name="connsiteX581" fmla="*/ 1201943 w 8946352"/>
              <a:gd name="connsiteY581" fmla="*/ 1403852 h 3940825"/>
              <a:gd name="connsiteX582" fmla="*/ 1185480 w 8946352"/>
              <a:gd name="connsiteY582" fmla="*/ 1424896 h 3940825"/>
              <a:gd name="connsiteX583" fmla="*/ 1206648 w 8946352"/>
              <a:gd name="connsiteY583" fmla="*/ 1413206 h 3940825"/>
              <a:gd name="connsiteX584" fmla="*/ 1190184 w 8946352"/>
              <a:gd name="connsiteY584" fmla="*/ 1424896 h 3940825"/>
              <a:gd name="connsiteX585" fmla="*/ 1157254 w 8946352"/>
              <a:gd name="connsiteY585" fmla="*/ 1450615 h 3940825"/>
              <a:gd name="connsiteX586" fmla="*/ 1091394 w 8946352"/>
              <a:gd name="connsiteY586" fmla="*/ 1502056 h 3940825"/>
              <a:gd name="connsiteX587" fmla="*/ 1107858 w 8946352"/>
              <a:gd name="connsiteY587" fmla="*/ 1499720 h 3940825"/>
              <a:gd name="connsiteX588" fmla="*/ 816192 w 8946352"/>
              <a:gd name="connsiteY588" fmla="*/ 1890203 h 3940825"/>
              <a:gd name="connsiteX589" fmla="*/ 623317 w 8946352"/>
              <a:gd name="connsiteY589" fmla="*/ 2329787 h 3940825"/>
              <a:gd name="connsiteX590" fmla="*/ 538639 w 8946352"/>
              <a:gd name="connsiteY590" fmla="*/ 2806784 h 3940825"/>
              <a:gd name="connsiteX591" fmla="*/ 555106 w 8946352"/>
              <a:gd name="connsiteY591" fmla="*/ 3040608 h 3940825"/>
              <a:gd name="connsiteX592" fmla="*/ 590387 w 8946352"/>
              <a:gd name="connsiteY592" fmla="*/ 3143490 h 3940825"/>
              <a:gd name="connsiteX593" fmla="*/ 616261 w 8946352"/>
              <a:gd name="connsiteY593" fmla="*/ 3187915 h 3940825"/>
              <a:gd name="connsiteX594" fmla="*/ 649191 w 8946352"/>
              <a:gd name="connsiteY594" fmla="*/ 3230004 h 3940825"/>
              <a:gd name="connsiteX595" fmla="*/ 646838 w 8946352"/>
              <a:gd name="connsiteY595" fmla="*/ 3218314 h 3940825"/>
              <a:gd name="connsiteX596" fmla="*/ 924391 w 8946352"/>
              <a:gd name="connsiteY596" fmla="*/ 3447458 h 3940825"/>
              <a:gd name="connsiteX597" fmla="*/ 969080 w 8946352"/>
              <a:gd name="connsiteY597" fmla="*/ 3461487 h 3940825"/>
              <a:gd name="connsiteX598" fmla="*/ 1011421 w 8946352"/>
              <a:gd name="connsiteY598" fmla="*/ 3468502 h 3940825"/>
              <a:gd name="connsiteX599" fmla="*/ 1133732 w 8946352"/>
              <a:gd name="connsiteY599" fmla="*/ 3489547 h 3940825"/>
              <a:gd name="connsiteX600" fmla="*/ 1234873 w 8946352"/>
              <a:gd name="connsiteY600" fmla="*/ 3524620 h 3940825"/>
              <a:gd name="connsiteX601" fmla="*/ 1439511 w 8946352"/>
              <a:gd name="connsiteY601" fmla="*/ 3576061 h 3940825"/>
              <a:gd name="connsiteX602" fmla="*/ 1413636 w 8946352"/>
              <a:gd name="connsiteY602" fmla="*/ 3550340 h 3940825"/>
              <a:gd name="connsiteX603" fmla="*/ 1975799 w 8946352"/>
              <a:gd name="connsiteY603" fmla="*/ 3625164 h 3940825"/>
              <a:gd name="connsiteX604" fmla="*/ 2575594 w 8946352"/>
              <a:gd name="connsiteY604" fmla="*/ 3669589 h 3940825"/>
              <a:gd name="connsiteX605" fmla="*/ 2147504 w 8946352"/>
              <a:gd name="connsiteY605" fmla="*/ 3664914 h 3940825"/>
              <a:gd name="connsiteX606" fmla="*/ 1827613 w 8946352"/>
              <a:gd name="connsiteY606" fmla="*/ 3643870 h 3940825"/>
              <a:gd name="connsiteX607" fmla="*/ 2218068 w 8946352"/>
              <a:gd name="connsiteY607" fmla="*/ 3678943 h 3940825"/>
              <a:gd name="connsiteX608" fmla="*/ 2632045 w 8946352"/>
              <a:gd name="connsiteY608" fmla="*/ 3699988 h 3940825"/>
              <a:gd name="connsiteX609" fmla="*/ 2450931 w 8946352"/>
              <a:gd name="connsiteY609" fmla="*/ 3681282 h 3940825"/>
              <a:gd name="connsiteX610" fmla="*/ 2829625 w 8946352"/>
              <a:gd name="connsiteY610" fmla="*/ 3695310 h 3940825"/>
              <a:gd name="connsiteX611" fmla="*/ 3102474 w 8946352"/>
              <a:gd name="connsiteY611" fmla="*/ 3697649 h 3940825"/>
              <a:gd name="connsiteX612" fmla="*/ 3812820 w 8946352"/>
              <a:gd name="connsiteY612" fmla="*/ 3749090 h 3940825"/>
              <a:gd name="connsiteX613" fmla="*/ 3692862 w 8946352"/>
              <a:gd name="connsiteY613" fmla="*/ 3718691 h 3940825"/>
              <a:gd name="connsiteX614" fmla="*/ 3949244 w 8946352"/>
              <a:gd name="connsiteY614" fmla="*/ 3721030 h 3940825"/>
              <a:gd name="connsiteX615" fmla="*/ 3951598 w 8946352"/>
              <a:gd name="connsiteY615" fmla="*/ 3739736 h 3940825"/>
              <a:gd name="connsiteX616" fmla="*/ 4045976 w 8946352"/>
              <a:gd name="connsiteY616" fmla="*/ 3738859 h 3940825"/>
              <a:gd name="connsiteX617" fmla="*/ 4077476 w 8946352"/>
              <a:gd name="connsiteY617" fmla="*/ 3733989 h 3940825"/>
              <a:gd name="connsiteX618" fmla="*/ 3993936 w 8946352"/>
              <a:gd name="connsiteY618" fmla="*/ 3718691 h 3940825"/>
              <a:gd name="connsiteX619" fmla="*/ 4068618 w 8946352"/>
              <a:gd name="connsiteY619" fmla="*/ 3725121 h 3940825"/>
              <a:gd name="connsiteX620" fmla="*/ 4080942 w 8946352"/>
              <a:gd name="connsiteY620" fmla="*/ 3733453 h 3940825"/>
              <a:gd name="connsiteX621" fmla="*/ 4085668 w 8946352"/>
              <a:gd name="connsiteY621" fmla="*/ 3732722 h 3940825"/>
              <a:gd name="connsiteX622" fmla="*/ 4391446 w 8946352"/>
              <a:gd name="connsiteY622" fmla="*/ 3744413 h 3940825"/>
              <a:gd name="connsiteX623" fmla="*/ 4746622 w 8946352"/>
              <a:gd name="connsiteY623" fmla="*/ 3744413 h 3940825"/>
              <a:gd name="connsiteX624" fmla="*/ 4768172 w 8946352"/>
              <a:gd name="connsiteY624" fmla="*/ 3734676 h 3940825"/>
              <a:gd name="connsiteX625" fmla="*/ 4750736 w 8946352"/>
              <a:gd name="connsiteY625" fmla="*/ 3731261 h 3940825"/>
              <a:gd name="connsiteX626" fmla="*/ 4791310 w 8946352"/>
              <a:gd name="connsiteY626" fmla="*/ 3725707 h 3940825"/>
              <a:gd name="connsiteX627" fmla="*/ 4774972 w 8946352"/>
              <a:gd name="connsiteY627" fmla="*/ 3732927 h 3940825"/>
              <a:gd name="connsiteX628" fmla="*/ 4800720 w 8946352"/>
              <a:gd name="connsiteY628" fmla="*/ 3735059 h 3940825"/>
              <a:gd name="connsiteX629" fmla="*/ 4821890 w 8946352"/>
              <a:gd name="connsiteY629" fmla="*/ 3737397 h 3940825"/>
              <a:gd name="connsiteX630" fmla="*/ 5068864 w 8946352"/>
              <a:gd name="connsiteY630" fmla="*/ 3695310 h 3940825"/>
              <a:gd name="connsiteX631" fmla="*/ 4826594 w 8946352"/>
              <a:gd name="connsiteY631" fmla="*/ 3709339 h 3940825"/>
              <a:gd name="connsiteX632" fmla="*/ 4887750 w 8946352"/>
              <a:gd name="connsiteY632" fmla="*/ 3692972 h 3940825"/>
              <a:gd name="connsiteX633" fmla="*/ 5191174 w 8946352"/>
              <a:gd name="connsiteY633" fmla="*/ 3674266 h 3940825"/>
              <a:gd name="connsiteX634" fmla="*/ 5170006 w 8946352"/>
              <a:gd name="connsiteY634" fmla="*/ 3685956 h 3940825"/>
              <a:gd name="connsiteX635" fmla="*/ 5308782 w 8946352"/>
              <a:gd name="connsiteY635" fmla="*/ 3678943 h 3940825"/>
              <a:gd name="connsiteX636" fmla="*/ 5282910 w 8946352"/>
              <a:gd name="connsiteY636" fmla="*/ 3674266 h 3940825"/>
              <a:gd name="connsiteX637" fmla="*/ 5765098 w 8946352"/>
              <a:gd name="connsiteY637" fmla="*/ 3625164 h 3940825"/>
              <a:gd name="connsiteX638" fmla="*/ 5809790 w 8946352"/>
              <a:gd name="connsiteY638" fmla="*/ 3639192 h 3940825"/>
              <a:gd name="connsiteX639" fmla="*/ 5995606 w 8946352"/>
              <a:gd name="connsiteY639" fmla="*/ 3597103 h 3940825"/>
              <a:gd name="connsiteX640" fmla="*/ 6141440 w 8946352"/>
              <a:gd name="connsiteY640" fmla="*/ 3594767 h 3940825"/>
              <a:gd name="connsiteX641" fmla="*/ 6296682 w 8946352"/>
              <a:gd name="connsiteY641" fmla="*/ 3583074 h 3940825"/>
              <a:gd name="connsiteX642" fmla="*/ 6341374 w 8946352"/>
              <a:gd name="connsiteY642" fmla="*/ 3557355 h 3940825"/>
              <a:gd name="connsiteX643" fmla="*/ 6698898 w 8946352"/>
              <a:gd name="connsiteY643" fmla="*/ 3489547 h 3940825"/>
              <a:gd name="connsiteX644" fmla="*/ 6785926 w 8946352"/>
              <a:gd name="connsiteY644" fmla="*/ 3473179 h 3940825"/>
              <a:gd name="connsiteX645" fmla="*/ 6861194 w 8946352"/>
              <a:gd name="connsiteY645" fmla="*/ 3454473 h 3940825"/>
              <a:gd name="connsiteX646" fmla="*/ 6918822 w 8946352"/>
              <a:gd name="connsiteY646" fmla="*/ 3438398 h 3940825"/>
              <a:gd name="connsiteX647" fmla="*/ 6946266 w 8946352"/>
              <a:gd name="connsiteY647" fmla="*/ 3427618 h 3940825"/>
              <a:gd name="connsiteX648" fmla="*/ 6927054 w 8946352"/>
              <a:gd name="connsiteY648" fmla="*/ 3431091 h 3940825"/>
              <a:gd name="connsiteX649" fmla="*/ 6962338 w 8946352"/>
              <a:gd name="connsiteY649" fmla="*/ 3412384 h 3940825"/>
              <a:gd name="connsiteX650" fmla="*/ 6954216 w 8946352"/>
              <a:gd name="connsiteY650" fmla="*/ 3424495 h 3940825"/>
              <a:gd name="connsiteX651" fmla="*/ 6955280 w 8946352"/>
              <a:gd name="connsiteY651" fmla="*/ 3424077 h 3940825"/>
              <a:gd name="connsiteX652" fmla="*/ 7084650 w 8946352"/>
              <a:gd name="connsiteY652" fmla="*/ 3396017 h 3940825"/>
              <a:gd name="connsiteX653" fmla="*/ 7211666 w 8946352"/>
              <a:gd name="connsiteY653" fmla="*/ 3358605 h 3940825"/>
              <a:gd name="connsiteX654" fmla="*/ 7333976 w 8946352"/>
              <a:gd name="connsiteY654" fmla="*/ 3321195 h 3940825"/>
              <a:gd name="connsiteX655" fmla="*/ 7446878 w 8946352"/>
              <a:gd name="connsiteY655" fmla="*/ 3286122 h 3940825"/>
              <a:gd name="connsiteX656" fmla="*/ 7451584 w 8946352"/>
              <a:gd name="connsiteY656" fmla="*/ 3267416 h 3940825"/>
              <a:gd name="connsiteX657" fmla="*/ 7682094 w 8946352"/>
              <a:gd name="connsiteY657" fmla="*/ 3192592 h 3940825"/>
              <a:gd name="connsiteX658" fmla="*/ 7656218 w 8946352"/>
              <a:gd name="connsiteY658" fmla="*/ 3194930 h 3940825"/>
              <a:gd name="connsiteX659" fmla="*/ 8023152 w 8946352"/>
              <a:gd name="connsiteY659" fmla="*/ 3049959 h 3940825"/>
              <a:gd name="connsiteX660" fmla="*/ 8331284 w 8946352"/>
              <a:gd name="connsiteY660" fmla="*/ 2869918 h 3940825"/>
              <a:gd name="connsiteX661" fmla="*/ 8194860 w 8946352"/>
              <a:gd name="connsiteY661" fmla="*/ 2935387 h 3940825"/>
              <a:gd name="connsiteX662" fmla="*/ 8514750 w 8946352"/>
              <a:gd name="connsiteY662" fmla="*/ 2687535 h 3940825"/>
              <a:gd name="connsiteX663" fmla="*/ 8766430 w 8946352"/>
              <a:gd name="connsiteY663" fmla="*/ 2283023 h 3940825"/>
              <a:gd name="connsiteX664" fmla="*/ 8752316 w 8946352"/>
              <a:gd name="connsiteY664" fmla="*/ 2304068 h 3940825"/>
              <a:gd name="connsiteX665" fmla="*/ 8801712 w 8946352"/>
              <a:gd name="connsiteY665" fmla="*/ 2135716 h 3940825"/>
              <a:gd name="connsiteX666" fmla="*/ 8782894 w 8946352"/>
              <a:gd name="connsiteY666" fmla="*/ 2147407 h 3940825"/>
              <a:gd name="connsiteX667" fmla="*/ 8785246 w 8946352"/>
              <a:gd name="connsiteY667" fmla="*/ 2035171 h 3940825"/>
              <a:gd name="connsiteX668" fmla="*/ 8771134 w 8946352"/>
              <a:gd name="connsiteY668" fmla="*/ 1922938 h 3940825"/>
              <a:gd name="connsiteX669" fmla="*/ 8681752 w 8946352"/>
              <a:gd name="connsiteY669" fmla="*/ 1733541 h 3940825"/>
              <a:gd name="connsiteX670" fmla="*/ 8528864 w 8946352"/>
              <a:gd name="connsiteY670" fmla="*/ 1600263 h 3940825"/>
              <a:gd name="connsiteX671" fmla="*/ 8411258 w 8946352"/>
              <a:gd name="connsiteY671" fmla="*/ 1516088 h 3940825"/>
              <a:gd name="connsiteX672" fmla="*/ 8415962 w 8946352"/>
              <a:gd name="connsiteY672" fmla="*/ 1551161 h 3940825"/>
              <a:gd name="connsiteX673" fmla="*/ 7404540 w 8946352"/>
              <a:gd name="connsiteY673" fmla="*/ 1041427 h 3940825"/>
              <a:gd name="connsiteX674" fmla="*/ 7409246 w 8946352"/>
              <a:gd name="connsiteY674" fmla="*/ 1041427 h 3940825"/>
              <a:gd name="connsiteX675" fmla="*/ 7268116 w 8946352"/>
              <a:gd name="connsiteY675" fmla="*/ 975957 h 3940825"/>
              <a:gd name="connsiteX676" fmla="*/ 7256354 w 8946352"/>
              <a:gd name="connsiteY676" fmla="*/ 973618 h 3940825"/>
              <a:gd name="connsiteX677" fmla="*/ 7355144 w 8946352"/>
              <a:gd name="connsiteY677" fmla="*/ 1018046 h 3940825"/>
              <a:gd name="connsiteX678" fmla="*/ 7157564 w 8946352"/>
              <a:gd name="connsiteY678" fmla="*/ 933868 h 3940825"/>
              <a:gd name="connsiteX679" fmla="*/ 6983506 w 8946352"/>
              <a:gd name="connsiteY679" fmla="*/ 856708 h 3940825"/>
              <a:gd name="connsiteX680" fmla="*/ 6835322 w 8946352"/>
              <a:gd name="connsiteY680" fmla="*/ 830986 h 3940825"/>
              <a:gd name="connsiteX681" fmla="*/ 6607164 w 8946352"/>
              <a:gd name="connsiteY681" fmla="*/ 753826 h 3940825"/>
              <a:gd name="connsiteX682" fmla="*/ 6414288 w 8946352"/>
              <a:gd name="connsiteY682" fmla="*/ 695369 h 3940825"/>
              <a:gd name="connsiteX683" fmla="*/ 6249638 w 8946352"/>
              <a:gd name="connsiteY683" fmla="*/ 639254 h 3940825"/>
              <a:gd name="connsiteX684" fmla="*/ 6261400 w 8946352"/>
              <a:gd name="connsiteY684" fmla="*/ 653283 h 3940825"/>
              <a:gd name="connsiteX685" fmla="*/ 5478136 w 8946352"/>
              <a:gd name="connsiteY685" fmla="*/ 438165 h 3940825"/>
              <a:gd name="connsiteX686" fmla="*/ 4612548 w 8946352"/>
              <a:gd name="connsiteY686" fmla="*/ 274490 h 3940825"/>
              <a:gd name="connsiteX687" fmla="*/ 4313828 w 8946352"/>
              <a:gd name="connsiteY687" fmla="*/ 199666 h 3940825"/>
              <a:gd name="connsiteX688" fmla="*/ 4064500 w 8946352"/>
              <a:gd name="connsiteY688" fmla="*/ 162254 h 3940825"/>
              <a:gd name="connsiteX689" fmla="*/ 3822228 w 8946352"/>
              <a:gd name="connsiteY689" fmla="*/ 124845 h 3940825"/>
              <a:gd name="connsiteX690" fmla="*/ 4064500 w 8946352"/>
              <a:gd name="connsiteY690" fmla="*/ 180960 h 3940825"/>
              <a:gd name="connsiteX691" fmla="*/ 3732846 w 8946352"/>
              <a:gd name="connsiteY691" fmla="*/ 155241 h 3940825"/>
              <a:gd name="connsiteX692" fmla="*/ 3796356 w 8946352"/>
              <a:gd name="connsiteY692" fmla="*/ 169270 h 3940825"/>
              <a:gd name="connsiteX693" fmla="*/ 3579960 w 8946352"/>
              <a:gd name="connsiteY693" fmla="*/ 127181 h 3940825"/>
              <a:gd name="connsiteX694" fmla="*/ 3568198 w 8946352"/>
              <a:gd name="connsiteY694" fmla="*/ 141212 h 3940825"/>
              <a:gd name="connsiteX695" fmla="*/ 3412956 w 8946352"/>
              <a:gd name="connsiteY695" fmla="*/ 106139 h 3940825"/>
              <a:gd name="connsiteX696" fmla="*/ 2674384 w 8946352"/>
              <a:gd name="connsiteY696" fmla="*/ 85094 h 3940825"/>
              <a:gd name="connsiteX697" fmla="*/ 1989912 w 8946352"/>
              <a:gd name="connsiteY697" fmla="*/ 150564 h 3940825"/>
              <a:gd name="connsiteX698" fmla="*/ 2029897 w 8946352"/>
              <a:gd name="connsiteY698" fmla="*/ 129520 h 3940825"/>
              <a:gd name="connsiteX699" fmla="*/ 1869951 w 8946352"/>
              <a:gd name="connsiteY699" fmla="*/ 152903 h 3940825"/>
              <a:gd name="connsiteX700" fmla="*/ 1787628 w 8946352"/>
              <a:gd name="connsiteY700" fmla="*/ 166932 h 3940825"/>
              <a:gd name="connsiteX701" fmla="*/ 1702950 w 8946352"/>
              <a:gd name="connsiteY701" fmla="*/ 183299 h 3940825"/>
              <a:gd name="connsiteX702" fmla="*/ 1366593 w 8946352"/>
              <a:gd name="connsiteY702" fmla="*/ 286181 h 3940825"/>
              <a:gd name="connsiteX703" fmla="*/ 1430102 w 8946352"/>
              <a:gd name="connsiteY703" fmla="*/ 272152 h 3940825"/>
              <a:gd name="connsiteX704" fmla="*/ 1368946 w 8946352"/>
              <a:gd name="connsiteY704" fmla="*/ 295535 h 3940825"/>
              <a:gd name="connsiteX705" fmla="*/ 1314846 w 8946352"/>
              <a:gd name="connsiteY705" fmla="*/ 318916 h 3940825"/>
              <a:gd name="connsiteX706" fmla="*/ 1223114 w 8946352"/>
              <a:gd name="connsiteY706" fmla="*/ 356328 h 3940825"/>
              <a:gd name="connsiteX707" fmla="*/ 1145492 w 8946352"/>
              <a:gd name="connsiteY707" fmla="*/ 386724 h 3940825"/>
              <a:gd name="connsiteX708" fmla="*/ 1072577 w 8946352"/>
              <a:gd name="connsiteY708" fmla="*/ 417123 h 3940825"/>
              <a:gd name="connsiteX709" fmla="*/ 684472 w 8946352"/>
              <a:gd name="connsiteY709" fmla="*/ 627561 h 3940825"/>
              <a:gd name="connsiteX710" fmla="*/ 858531 w 8946352"/>
              <a:gd name="connsiteY710" fmla="*/ 515328 h 3940825"/>
              <a:gd name="connsiteX711" fmla="*/ 903223 w 8946352"/>
              <a:gd name="connsiteY711" fmla="*/ 487267 h 3940825"/>
              <a:gd name="connsiteX712" fmla="*/ 940857 w 8946352"/>
              <a:gd name="connsiteY712" fmla="*/ 463887 h 3940825"/>
              <a:gd name="connsiteX713" fmla="*/ 980842 w 8946352"/>
              <a:gd name="connsiteY713" fmla="*/ 431152 h 3940825"/>
              <a:gd name="connsiteX714" fmla="*/ 924391 w 8946352"/>
              <a:gd name="connsiteY714" fmla="*/ 454532 h 3940825"/>
              <a:gd name="connsiteX715" fmla="*/ 911278 w 8946352"/>
              <a:gd name="connsiteY715" fmla="*/ 461050 h 3940825"/>
              <a:gd name="connsiteX716" fmla="*/ 929832 w 8946352"/>
              <a:gd name="connsiteY716" fmla="*/ 450843 h 3940825"/>
              <a:gd name="connsiteX717" fmla="*/ 1020830 w 8946352"/>
              <a:gd name="connsiteY717" fmla="*/ 405430 h 3940825"/>
              <a:gd name="connsiteX718" fmla="*/ 966729 w 8946352"/>
              <a:gd name="connsiteY718" fmla="*/ 421798 h 3940825"/>
              <a:gd name="connsiteX719" fmla="*/ 1364242 w 8946352"/>
              <a:gd name="connsiteY719" fmla="*/ 258123 h 3940825"/>
              <a:gd name="connsiteX720" fmla="*/ 1256044 w 8946352"/>
              <a:gd name="connsiteY720" fmla="*/ 300210 h 3940825"/>
              <a:gd name="connsiteX721" fmla="*/ 1150196 w 8946352"/>
              <a:gd name="connsiteY721" fmla="*/ 346976 h 3940825"/>
              <a:gd name="connsiteX722" fmla="*/ 1246635 w 8946352"/>
              <a:gd name="connsiteY722" fmla="*/ 314241 h 3940825"/>
              <a:gd name="connsiteX723" fmla="*/ 1376002 w 8946352"/>
              <a:gd name="connsiteY723" fmla="*/ 265136 h 3940825"/>
              <a:gd name="connsiteX724" fmla="*/ 1505371 w 8946352"/>
              <a:gd name="connsiteY724" fmla="*/ 218372 h 3940825"/>
              <a:gd name="connsiteX725" fmla="*/ 1601807 w 8946352"/>
              <a:gd name="connsiteY725" fmla="*/ 192653 h 3940825"/>
              <a:gd name="connsiteX726" fmla="*/ 1587694 w 8946352"/>
              <a:gd name="connsiteY726" fmla="*/ 162254 h 3940825"/>
              <a:gd name="connsiteX727" fmla="*/ 1785274 w 8946352"/>
              <a:gd name="connsiteY727" fmla="*/ 115491 h 3940825"/>
              <a:gd name="connsiteX728" fmla="*/ 1884064 w 8946352"/>
              <a:gd name="connsiteY728" fmla="*/ 106139 h 3940825"/>
              <a:gd name="connsiteX729" fmla="*/ 1978150 w 8946352"/>
              <a:gd name="connsiteY729" fmla="*/ 103800 h 3940825"/>
              <a:gd name="connsiteX730" fmla="*/ 2055772 w 8946352"/>
              <a:gd name="connsiteY730" fmla="*/ 99123 h 3940825"/>
              <a:gd name="connsiteX731" fmla="*/ 2107519 w 8946352"/>
              <a:gd name="connsiteY731" fmla="*/ 94446 h 3940825"/>
              <a:gd name="connsiteX732" fmla="*/ 2168674 w 8946352"/>
              <a:gd name="connsiteY732" fmla="*/ 89771 h 3940825"/>
              <a:gd name="connsiteX733" fmla="*/ 2107519 w 8946352"/>
              <a:gd name="connsiteY733" fmla="*/ 103800 h 3940825"/>
              <a:gd name="connsiteX734" fmla="*/ 2479157 w 8946352"/>
              <a:gd name="connsiteY734" fmla="*/ 78079 h 3940825"/>
              <a:gd name="connsiteX735" fmla="*/ 2283928 w 8946352"/>
              <a:gd name="connsiteY735" fmla="*/ 73404 h 3940825"/>
              <a:gd name="connsiteX736" fmla="*/ 2620286 w 8946352"/>
              <a:gd name="connsiteY736" fmla="*/ 64050 h 3940825"/>
              <a:gd name="connsiteX737" fmla="*/ 2512087 w 8946352"/>
              <a:gd name="connsiteY737" fmla="*/ 57034 h 3940825"/>
              <a:gd name="connsiteX738" fmla="*/ 2361550 w 8946352"/>
              <a:gd name="connsiteY738" fmla="*/ 57034 h 3940825"/>
              <a:gd name="connsiteX739" fmla="*/ 2039306 w 8946352"/>
              <a:gd name="connsiteY739" fmla="*/ 87433 h 3940825"/>
              <a:gd name="connsiteX740" fmla="*/ 2032250 w 8946352"/>
              <a:gd name="connsiteY740" fmla="*/ 68727 h 3940825"/>
              <a:gd name="connsiteX741" fmla="*/ 2691474 w 8946352"/>
              <a:gd name="connsiteY741" fmla="*/ 32886 h 3940825"/>
              <a:gd name="connsiteX742" fmla="*/ 2585004 w 8946352"/>
              <a:gd name="connsiteY742" fmla="*/ 21962 h 3940825"/>
              <a:gd name="connsiteX743" fmla="*/ 2601468 w 8946352"/>
              <a:gd name="connsiteY743" fmla="*/ 21962 h 3940825"/>
              <a:gd name="connsiteX744" fmla="*/ 2561483 w 8946352"/>
              <a:gd name="connsiteY744" fmla="*/ 24300 h 3940825"/>
              <a:gd name="connsiteX745" fmla="*/ 2585004 w 8946352"/>
              <a:gd name="connsiteY745" fmla="*/ 21962 h 3940825"/>
              <a:gd name="connsiteX746" fmla="*/ 2530280 w 8946352"/>
              <a:gd name="connsiteY746" fmla="*/ 3 h 3940825"/>
              <a:gd name="connsiteX747" fmla="*/ 2660273 w 8946352"/>
              <a:gd name="connsiteY747" fmla="*/ 5593 h 3940825"/>
              <a:gd name="connsiteX748" fmla="*/ 2791991 w 8946352"/>
              <a:gd name="connsiteY748" fmla="*/ 24298 h 3940825"/>
              <a:gd name="connsiteX749" fmla="*/ 2646161 w 8946352"/>
              <a:gd name="connsiteY749" fmla="*/ 19621 h 3940825"/>
              <a:gd name="connsiteX750" fmla="*/ 2601469 w 8946352"/>
              <a:gd name="connsiteY750" fmla="*/ 21960 h 3940825"/>
              <a:gd name="connsiteX751" fmla="*/ 2643807 w 8946352"/>
              <a:gd name="connsiteY751" fmla="*/ 7931 h 3940825"/>
              <a:gd name="connsiteX752" fmla="*/ 2460340 w 8946352"/>
              <a:gd name="connsiteY752" fmla="*/ 915 h 3940825"/>
              <a:gd name="connsiteX753" fmla="*/ 2530280 w 8946352"/>
              <a:gd name="connsiteY753" fmla="*/ 3 h 394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Lst>
            <a:rect l="l" t="t" r="r" b="b"/>
            <a:pathLst>
              <a:path w="8946352" h="3940825">
                <a:moveTo>
                  <a:pt x="4765438" y="3894058"/>
                </a:moveTo>
                <a:cubicBezTo>
                  <a:pt x="4763086" y="3896397"/>
                  <a:pt x="4753680" y="3898735"/>
                  <a:pt x="4723100" y="3903410"/>
                </a:cubicBezTo>
                <a:cubicBezTo>
                  <a:pt x="4725454" y="3898735"/>
                  <a:pt x="4741918" y="3896397"/>
                  <a:pt x="4765438" y="3894058"/>
                </a:cubicBezTo>
                <a:close/>
                <a:moveTo>
                  <a:pt x="3939836" y="3873014"/>
                </a:moveTo>
                <a:cubicBezTo>
                  <a:pt x="3892792" y="3873014"/>
                  <a:pt x="3845750" y="3875352"/>
                  <a:pt x="3798706" y="3875352"/>
                </a:cubicBezTo>
                <a:cubicBezTo>
                  <a:pt x="3826932" y="3880029"/>
                  <a:pt x="3852808" y="3884707"/>
                  <a:pt x="3878680" y="3887045"/>
                </a:cubicBezTo>
                <a:close/>
                <a:moveTo>
                  <a:pt x="2511015" y="3834251"/>
                </a:moveTo>
                <a:lnTo>
                  <a:pt x="2523846" y="3835604"/>
                </a:lnTo>
                <a:lnTo>
                  <a:pt x="2520076" y="3836228"/>
                </a:lnTo>
                <a:lnTo>
                  <a:pt x="2516791" y="3835092"/>
                </a:lnTo>
                <a:close/>
                <a:moveTo>
                  <a:pt x="3742256" y="3830927"/>
                </a:moveTo>
                <a:cubicBezTo>
                  <a:pt x="3692862" y="3844956"/>
                  <a:pt x="3754018" y="3851972"/>
                  <a:pt x="3848104" y="3854308"/>
                </a:cubicBezTo>
                <a:cubicBezTo>
                  <a:pt x="3942190" y="3856646"/>
                  <a:pt x="4066852" y="3854308"/>
                  <a:pt x="4144474" y="3849633"/>
                </a:cubicBezTo>
                <a:cubicBezTo>
                  <a:pt x="4078614" y="3842617"/>
                  <a:pt x="3784594" y="3858985"/>
                  <a:pt x="3742256" y="3830927"/>
                </a:cubicBezTo>
                <a:close/>
                <a:moveTo>
                  <a:pt x="4302434" y="3820076"/>
                </a:moveTo>
                <a:cubicBezTo>
                  <a:pt x="4289130" y="3820405"/>
                  <a:pt x="4272666" y="3820989"/>
                  <a:pt x="4252672" y="3821573"/>
                </a:cubicBezTo>
                <a:cubicBezTo>
                  <a:pt x="4231502" y="3821573"/>
                  <a:pt x="4210334" y="3819237"/>
                  <a:pt x="4177402" y="3821573"/>
                </a:cubicBezTo>
                <a:cubicBezTo>
                  <a:pt x="4205628" y="3821573"/>
                  <a:pt x="4231502" y="3821573"/>
                  <a:pt x="4250318" y="3821573"/>
                </a:cubicBezTo>
                <a:cubicBezTo>
                  <a:pt x="4342054" y="3823911"/>
                  <a:pt x="4332644" y="3844956"/>
                  <a:pt x="4487886" y="3830927"/>
                </a:cubicBezTo>
                <a:cubicBezTo>
                  <a:pt x="4450252" y="3828589"/>
                  <a:pt x="4386742" y="3835604"/>
                  <a:pt x="4346758" y="3830927"/>
                </a:cubicBezTo>
                <a:cubicBezTo>
                  <a:pt x="4353814" y="3820405"/>
                  <a:pt x="4342348" y="3819090"/>
                  <a:pt x="4302434" y="3820076"/>
                </a:cubicBezTo>
                <a:close/>
                <a:moveTo>
                  <a:pt x="1670020" y="3764286"/>
                </a:moveTo>
                <a:cubicBezTo>
                  <a:pt x="1696481" y="3765455"/>
                  <a:pt x="1734703" y="3768963"/>
                  <a:pt x="1775865" y="3772470"/>
                </a:cubicBezTo>
                <a:cubicBezTo>
                  <a:pt x="1860542" y="3781822"/>
                  <a:pt x="1961686" y="3791176"/>
                  <a:pt x="2006375" y="3793515"/>
                </a:cubicBezTo>
                <a:cubicBezTo>
                  <a:pt x="1942868" y="3814557"/>
                  <a:pt x="1761752" y="3760780"/>
                  <a:pt x="1634737" y="3770132"/>
                </a:cubicBezTo>
                <a:cubicBezTo>
                  <a:pt x="1628857" y="3764287"/>
                  <a:pt x="1643558" y="3763117"/>
                  <a:pt x="1670020" y="3764286"/>
                </a:cubicBezTo>
                <a:close/>
                <a:moveTo>
                  <a:pt x="3932780" y="3744413"/>
                </a:moveTo>
                <a:cubicBezTo>
                  <a:pt x="3944540" y="3758442"/>
                  <a:pt x="3986878" y="3749090"/>
                  <a:pt x="4043330" y="3746751"/>
                </a:cubicBezTo>
                <a:close/>
                <a:moveTo>
                  <a:pt x="3445886" y="3742074"/>
                </a:moveTo>
                <a:cubicBezTo>
                  <a:pt x="3368266" y="3742074"/>
                  <a:pt x="3474112" y="3756103"/>
                  <a:pt x="3499986" y="3765457"/>
                </a:cubicBezTo>
                <a:cubicBezTo>
                  <a:pt x="3462352" y="3765457"/>
                  <a:pt x="3436478" y="3763119"/>
                  <a:pt x="3384730" y="3758442"/>
                </a:cubicBezTo>
                <a:cubicBezTo>
                  <a:pt x="3415310" y="3786499"/>
                  <a:pt x="3525858" y="3753765"/>
                  <a:pt x="3681100" y="3772471"/>
                </a:cubicBezTo>
                <a:cubicBezTo>
                  <a:pt x="3678750" y="3758442"/>
                  <a:pt x="3499986" y="3753765"/>
                  <a:pt x="3445886" y="3742074"/>
                </a:cubicBezTo>
                <a:close/>
                <a:moveTo>
                  <a:pt x="1888768" y="3699988"/>
                </a:moveTo>
                <a:cubicBezTo>
                  <a:pt x="1989912" y="3716355"/>
                  <a:pt x="2133391" y="3758442"/>
                  <a:pt x="2335675" y="3753765"/>
                </a:cubicBezTo>
                <a:lnTo>
                  <a:pt x="2182787" y="3735059"/>
                </a:lnTo>
                <a:lnTo>
                  <a:pt x="2220422" y="3737397"/>
                </a:lnTo>
                <a:lnTo>
                  <a:pt x="2182787" y="3723368"/>
                </a:lnTo>
                <a:cubicBezTo>
                  <a:pt x="2222772" y="3758442"/>
                  <a:pt x="1978150" y="3711678"/>
                  <a:pt x="1888768" y="3699988"/>
                </a:cubicBezTo>
                <a:close/>
                <a:moveTo>
                  <a:pt x="7112876" y="3501237"/>
                </a:moveTo>
                <a:cubicBezTo>
                  <a:pt x="7068186" y="3512927"/>
                  <a:pt x="7035256" y="3519943"/>
                  <a:pt x="7009382" y="3526956"/>
                </a:cubicBezTo>
                <a:cubicBezTo>
                  <a:pt x="7039960" y="3517604"/>
                  <a:pt x="7065832" y="3510589"/>
                  <a:pt x="7112876" y="3501237"/>
                </a:cubicBezTo>
                <a:close/>
                <a:moveTo>
                  <a:pt x="7639166" y="3379065"/>
                </a:moveTo>
                <a:cubicBezTo>
                  <a:pt x="7645048" y="3379650"/>
                  <a:pt x="7646812" y="3381988"/>
                  <a:pt x="7642106" y="3386666"/>
                </a:cubicBezTo>
                <a:lnTo>
                  <a:pt x="7611530" y="3381988"/>
                </a:lnTo>
                <a:cubicBezTo>
                  <a:pt x="7623290" y="3379650"/>
                  <a:pt x="7633286" y="3378480"/>
                  <a:pt x="7639166" y="3379065"/>
                </a:cubicBezTo>
                <a:close/>
                <a:moveTo>
                  <a:pt x="583331" y="3197269"/>
                </a:moveTo>
                <a:cubicBezTo>
                  <a:pt x="588036" y="3215975"/>
                  <a:pt x="595091" y="3234681"/>
                  <a:pt x="604499" y="3248710"/>
                </a:cubicBezTo>
                <a:cubicBezTo>
                  <a:pt x="609204" y="3255723"/>
                  <a:pt x="613908" y="3262739"/>
                  <a:pt x="618612" y="3269752"/>
                </a:cubicBezTo>
                <a:cubicBezTo>
                  <a:pt x="623317" y="3276768"/>
                  <a:pt x="630374" y="3281445"/>
                  <a:pt x="635078" y="3288458"/>
                </a:cubicBezTo>
                <a:cubicBezTo>
                  <a:pt x="658600" y="3311841"/>
                  <a:pt x="686826" y="3335224"/>
                  <a:pt x="726811" y="3370298"/>
                </a:cubicBezTo>
                <a:cubicBezTo>
                  <a:pt x="715051" y="3358605"/>
                  <a:pt x="705643" y="3346915"/>
                  <a:pt x="696234" y="3335224"/>
                </a:cubicBezTo>
                <a:cubicBezTo>
                  <a:pt x="691530" y="3330547"/>
                  <a:pt x="684472" y="3323531"/>
                  <a:pt x="679768" y="3316518"/>
                </a:cubicBezTo>
                <a:cubicBezTo>
                  <a:pt x="675064" y="3309503"/>
                  <a:pt x="668008" y="3302489"/>
                  <a:pt x="663304" y="3295474"/>
                </a:cubicBezTo>
                <a:cubicBezTo>
                  <a:pt x="642134" y="3267416"/>
                  <a:pt x="616261" y="3237017"/>
                  <a:pt x="583331" y="3197269"/>
                </a:cubicBezTo>
                <a:close/>
                <a:moveTo>
                  <a:pt x="7653866" y="3197266"/>
                </a:moveTo>
                <a:cubicBezTo>
                  <a:pt x="7618586" y="3208956"/>
                  <a:pt x="7583304" y="3220649"/>
                  <a:pt x="7543318" y="3232340"/>
                </a:cubicBezTo>
                <a:cubicBezTo>
                  <a:pt x="7590360" y="3213634"/>
                  <a:pt x="7627994" y="3201943"/>
                  <a:pt x="7653866" y="3197266"/>
                </a:cubicBezTo>
                <a:close/>
                <a:moveTo>
                  <a:pt x="8425370" y="2965784"/>
                </a:moveTo>
                <a:cubicBezTo>
                  <a:pt x="8394794" y="2991503"/>
                  <a:pt x="8373622" y="3005535"/>
                  <a:pt x="8357158" y="3010209"/>
                </a:cubicBezTo>
                <a:cubicBezTo>
                  <a:pt x="8359510" y="3007873"/>
                  <a:pt x="8359510" y="3005535"/>
                  <a:pt x="8361864" y="3005535"/>
                </a:cubicBezTo>
                <a:cubicBezTo>
                  <a:pt x="8383032" y="2993842"/>
                  <a:pt x="8404202" y="2979813"/>
                  <a:pt x="8425370" y="2965784"/>
                </a:cubicBezTo>
                <a:close/>
                <a:moveTo>
                  <a:pt x="508063" y="2942403"/>
                </a:moveTo>
                <a:cubicBezTo>
                  <a:pt x="503356" y="2949416"/>
                  <a:pt x="503356" y="2993844"/>
                  <a:pt x="508063" y="3028917"/>
                </a:cubicBezTo>
                <a:cubicBezTo>
                  <a:pt x="510414" y="3063991"/>
                  <a:pt x="515118" y="3089710"/>
                  <a:pt x="503356" y="3063991"/>
                </a:cubicBezTo>
                <a:cubicBezTo>
                  <a:pt x="496301" y="3040608"/>
                  <a:pt x="491597" y="3017225"/>
                  <a:pt x="489246" y="2993844"/>
                </a:cubicBezTo>
                <a:cubicBezTo>
                  <a:pt x="496301" y="3047621"/>
                  <a:pt x="493950" y="3061652"/>
                  <a:pt x="493950" y="3085033"/>
                </a:cubicBezTo>
                <a:cubicBezTo>
                  <a:pt x="493950" y="3090879"/>
                  <a:pt x="493950" y="3096725"/>
                  <a:pt x="494538" y="3103448"/>
                </a:cubicBezTo>
                <a:lnTo>
                  <a:pt x="496853" y="3116760"/>
                </a:lnTo>
                <a:lnTo>
                  <a:pt x="496301" y="3115432"/>
                </a:lnTo>
                <a:lnTo>
                  <a:pt x="496860" y="3116802"/>
                </a:lnTo>
                <a:lnTo>
                  <a:pt x="498654" y="3127122"/>
                </a:lnTo>
                <a:cubicBezTo>
                  <a:pt x="503356" y="3145828"/>
                  <a:pt x="512767" y="3169209"/>
                  <a:pt x="531584" y="3201944"/>
                </a:cubicBezTo>
                <a:lnTo>
                  <a:pt x="496860" y="3116802"/>
                </a:lnTo>
                <a:lnTo>
                  <a:pt x="496853" y="3116760"/>
                </a:lnTo>
                <a:lnTo>
                  <a:pt x="502981" y="3131520"/>
                </a:lnTo>
                <a:cubicBezTo>
                  <a:pt x="515780" y="3160002"/>
                  <a:pt x="510120" y="3128292"/>
                  <a:pt x="508063" y="3103739"/>
                </a:cubicBezTo>
                <a:cubicBezTo>
                  <a:pt x="508063" y="3089710"/>
                  <a:pt x="508063" y="3075681"/>
                  <a:pt x="510414" y="3078020"/>
                </a:cubicBezTo>
                <a:cubicBezTo>
                  <a:pt x="512767" y="3078020"/>
                  <a:pt x="519822" y="3094387"/>
                  <a:pt x="533935" y="3134135"/>
                </a:cubicBezTo>
                <a:cubicBezTo>
                  <a:pt x="548048" y="3164534"/>
                  <a:pt x="538639" y="3138812"/>
                  <a:pt x="531584" y="3096726"/>
                </a:cubicBezTo>
                <a:cubicBezTo>
                  <a:pt x="519822" y="3049959"/>
                  <a:pt x="512767" y="2984490"/>
                  <a:pt x="508063" y="2942403"/>
                </a:cubicBezTo>
                <a:close/>
                <a:moveTo>
                  <a:pt x="8625300" y="2582317"/>
                </a:moveTo>
                <a:cubicBezTo>
                  <a:pt x="8604132" y="2608036"/>
                  <a:pt x="8590020" y="2631419"/>
                  <a:pt x="8578258" y="2647787"/>
                </a:cubicBezTo>
                <a:cubicBezTo>
                  <a:pt x="8528864" y="2713256"/>
                  <a:pt x="8472412" y="2771713"/>
                  <a:pt x="8408904" y="2827828"/>
                </a:cubicBezTo>
                <a:cubicBezTo>
                  <a:pt x="8470060" y="2795094"/>
                  <a:pt x="8498286" y="2767036"/>
                  <a:pt x="8517102" y="2741314"/>
                </a:cubicBezTo>
                <a:cubicBezTo>
                  <a:pt x="8538272" y="2713256"/>
                  <a:pt x="8552386" y="2687535"/>
                  <a:pt x="8578258" y="2647787"/>
                </a:cubicBezTo>
                <a:cubicBezTo>
                  <a:pt x="8594724" y="2626742"/>
                  <a:pt x="8611188" y="2603359"/>
                  <a:pt x="8625300" y="2582317"/>
                </a:cubicBezTo>
                <a:close/>
                <a:moveTo>
                  <a:pt x="8787600" y="2383566"/>
                </a:moveTo>
                <a:cubicBezTo>
                  <a:pt x="8773486" y="2416301"/>
                  <a:pt x="8773486" y="2430330"/>
                  <a:pt x="8766430" y="2449036"/>
                </a:cubicBezTo>
                <a:cubicBezTo>
                  <a:pt x="8759374" y="2467742"/>
                  <a:pt x="8749966" y="2495802"/>
                  <a:pt x="8707626" y="2551918"/>
                </a:cubicBezTo>
                <a:cubicBezTo>
                  <a:pt x="8707626" y="2537889"/>
                  <a:pt x="8695866" y="2540228"/>
                  <a:pt x="8669992" y="2565949"/>
                </a:cubicBezTo>
                <a:cubicBezTo>
                  <a:pt x="8641766" y="2591669"/>
                  <a:pt x="8604132" y="2640771"/>
                  <a:pt x="8540624" y="2715595"/>
                </a:cubicBezTo>
                <a:cubicBezTo>
                  <a:pt x="8599428" y="2666493"/>
                  <a:pt x="8632358" y="2638432"/>
                  <a:pt x="8665288" y="2603359"/>
                </a:cubicBezTo>
                <a:cubicBezTo>
                  <a:pt x="8674698" y="2594007"/>
                  <a:pt x="8681752" y="2584653"/>
                  <a:pt x="8691160" y="2575301"/>
                </a:cubicBezTo>
                <a:cubicBezTo>
                  <a:pt x="8700570" y="2565949"/>
                  <a:pt x="8709978" y="2554257"/>
                  <a:pt x="8719386" y="2540228"/>
                </a:cubicBezTo>
                <a:cubicBezTo>
                  <a:pt x="8740558" y="2514506"/>
                  <a:pt x="8761726" y="2481771"/>
                  <a:pt x="8785246" y="2435007"/>
                </a:cubicBezTo>
                <a:cubicBezTo>
                  <a:pt x="8785246" y="2416301"/>
                  <a:pt x="8787600" y="2399934"/>
                  <a:pt x="8787600" y="2383566"/>
                </a:cubicBezTo>
                <a:close/>
                <a:moveTo>
                  <a:pt x="8894064" y="2363875"/>
                </a:moveTo>
                <a:lnTo>
                  <a:pt x="8886684" y="2387365"/>
                </a:lnTo>
                <a:cubicBezTo>
                  <a:pt x="8872866" y="2423899"/>
                  <a:pt x="8856988" y="2459557"/>
                  <a:pt x="8839346" y="2493461"/>
                </a:cubicBezTo>
                <a:close/>
                <a:moveTo>
                  <a:pt x="8921674" y="2276007"/>
                </a:moveTo>
                <a:cubicBezTo>
                  <a:pt x="8919320" y="2285359"/>
                  <a:pt x="8919320" y="2294713"/>
                  <a:pt x="8919320" y="2304065"/>
                </a:cubicBezTo>
                <a:lnTo>
                  <a:pt x="8894064" y="2363875"/>
                </a:lnTo>
                <a:close/>
                <a:moveTo>
                  <a:pt x="8834642" y="1756924"/>
                </a:moveTo>
                <a:cubicBezTo>
                  <a:pt x="8841698" y="1777967"/>
                  <a:pt x="8846402" y="1801350"/>
                  <a:pt x="8848754" y="1822395"/>
                </a:cubicBezTo>
                <a:cubicBezTo>
                  <a:pt x="8848754" y="1808365"/>
                  <a:pt x="8846402" y="1791996"/>
                  <a:pt x="8844050" y="1777967"/>
                </a:cubicBezTo>
                <a:lnTo>
                  <a:pt x="8889708" y="1944096"/>
                </a:lnTo>
                <a:lnTo>
                  <a:pt x="8893446" y="2117010"/>
                </a:lnTo>
                <a:cubicBezTo>
                  <a:pt x="8898150" y="2059723"/>
                  <a:pt x="8897562" y="2001852"/>
                  <a:pt x="8889918" y="1944857"/>
                </a:cubicBezTo>
                <a:lnTo>
                  <a:pt x="8889708" y="1944096"/>
                </a:lnTo>
                <a:lnTo>
                  <a:pt x="8889624" y="1940181"/>
                </a:lnTo>
                <a:cubicBezTo>
                  <a:pt x="8881686" y="1881435"/>
                  <a:pt x="8866396" y="1823564"/>
                  <a:pt x="8841698" y="1768615"/>
                </a:cubicBezTo>
                <a:lnTo>
                  <a:pt x="8844050" y="1777967"/>
                </a:lnTo>
                <a:close/>
                <a:moveTo>
                  <a:pt x="729164" y="1724190"/>
                </a:moveTo>
                <a:cubicBezTo>
                  <a:pt x="717402" y="1735880"/>
                  <a:pt x="698585" y="1761599"/>
                  <a:pt x="679768" y="1791996"/>
                </a:cubicBezTo>
                <a:cubicBezTo>
                  <a:pt x="663304" y="1822395"/>
                  <a:pt x="644487" y="1859807"/>
                  <a:pt x="628021" y="1894880"/>
                </a:cubicBezTo>
                <a:cubicBezTo>
                  <a:pt x="597444" y="1967362"/>
                  <a:pt x="576274" y="2030496"/>
                  <a:pt x="583331" y="2025819"/>
                </a:cubicBezTo>
                <a:cubicBezTo>
                  <a:pt x="588036" y="2007113"/>
                  <a:pt x="606853" y="1962688"/>
                  <a:pt x="630374" y="1906570"/>
                </a:cubicBezTo>
                <a:cubicBezTo>
                  <a:pt x="658600" y="1852791"/>
                  <a:pt x="691530" y="1784982"/>
                  <a:pt x="729164" y="1724190"/>
                </a:cubicBezTo>
                <a:close/>
                <a:moveTo>
                  <a:pt x="8665288" y="1485688"/>
                </a:moveTo>
                <a:cubicBezTo>
                  <a:pt x="8705276" y="1516085"/>
                  <a:pt x="8747614" y="1548819"/>
                  <a:pt x="8785248" y="1588570"/>
                </a:cubicBezTo>
                <a:cubicBezTo>
                  <a:pt x="8822882" y="1625982"/>
                  <a:pt x="8858164" y="1672746"/>
                  <a:pt x="8881686" y="1721848"/>
                </a:cubicBezTo>
                <a:cubicBezTo>
                  <a:pt x="8846404" y="1656378"/>
                  <a:pt x="8794658" y="1597922"/>
                  <a:pt x="8740556" y="1551158"/>
                </a:cubicBezTo>
                <a:cubicBezTo>
                  <a:pt x="8717036" y="1527777"/>
                  <a:pt x="8691162" y="1506733"/>
                  <a:pt x="8665288" y="1485688"/>
                </a:cubicBezTo>
                <a:close/>
                <a:moveTo>
                  <a:pt x="8486526" y="1473998"/>
                </a:moveTo>
                <a:cubicBezTo>
                  <a:pt x="8517102" y="1490366"/>
                  <a:pt x="8545328" y="1511411"/>
                  <a:pt x="8573554" y="1530117"/>
                </a:cubicBezTo>
                <a:cubicBezTo>
                  <a:pt x="8585316" y="1539468"/>
                  <a:pt x="8573554" y="1534791"/>
                  <a:pt x="8571202" y="1537130"/>
                </a:cubicBezTo>
                <a:cubicBezTo>
                  <a:pt x="8568850" y="1539468"/>
                  <a:pt x="8578258" y="1546484"/>
                  <a:pt x="8630006" y="1586235"/>
                </a:cubicBezTo>
                <a:cubicBezTo>
                  <a:pt x="8646470" y="1588571"/>
                  <a:pt x="8618246" y="1560513"/>
                  <a:pt x="8573554" y="1530117"/>
                </a:cubicBezTo>
                <a:cubicBezTo>
                  <a:pt x="8564146" y="1520762"/>
                  <a:pt x="8540624" y="1506734"/>
                  <a:pt x="8486526" y="1473998"/>
                </a:cubicBezTo>
                <a:close/>
                <a:moveTo>
                  <a:pt x="8484172" y="1445941"/>
                </a:moveTo>
                <a:cubicBezTo>
                  <a:pt x="8571202" y="1502056"/>
                  <a:pt x="8660584" y="1560513"/>
                  <a:pt x="8731148" y="1640012"/>
                </a:cubicBezTo>
                <a:cubicBezTo>
                  <a:pt x="8709978" y="1611954"/>
                  <a:pt x="8684106" y="1586235"/>
                  <a:pt x="8658230" y="1562852"/>
                </a:cubicBezTo>
                <a:cubicBezTo>
                  <a:pt x="8712330" y="1607277"/>
                  <a:pt x="8764078" y="1658718"/>
                  <a:pt x="8799358" y="1721851"/>
                </a:cubicBezTo>
                <a:cubicBezTo>
                  <a:pt x="8797008" y="1705484"/>
                  <a:pt x="8768782" y="1649366"/>
                  <a:pt x="8709978" y="1593248"/>
                </a:cubicBezTo>
                <a:cubicBezTo>
                  <a:pt x="8651176" y="1534791"/>
                  <a:pt x="8564146" y="1483350"/>
                  <a:pt x="8484172" y="1445941"/>
                </a:cubicBezTo>
                <a:close/>
                <a:moveTo>
                  <a:pt x="8171338" y="1368778"/>
                </a:moveTo>
                <a:cubicBezTo>
                  <a:pt x="8227790" y="1403852"/>
                  <a:pt x="8439482" y="1523101"/>
                  <a:pt x="8467708" y="1523101"/>
                </a:cubicBezTo>
                <a:cubicBezTo>
                  <a:pt x="8500638" y="1539468"/>
                  <a:pt x="8263070" y="1415542"/>
                  <a:pt x="8171338" y="1368778"/>
                </a:cubicBezTo>
                <a:close/>
                <a:moveTo>
                  <a:pt x="8053732" y="1324353"/>
                </a:moveTo>
                <a:lnTo>
                  <a:pt x="8114886" y="1361765"/>
                </a:lnTo>
                <a:cubicBezTo>
                  <a:pt x="8105478" y="1361765"/>
                  <a:pt x="8112534" y="1368778"/>
                  <a:pt x="8187802" y="1406190"/>
                </a:cubicBezTo>
                <a:cubicBezTo>
                  <a:pt x="8164282" y="1389823"/>
                  <a:pt x="8138408" y="1375794"/>
                  <a:pt x="8114886" y="1361765"/>
                </a:cubicBezTo>
                <a:cubicBezTo>
                  <a:pt x="8133704" y="1364101"/>
                  <a:pt x="8223086" y="1399175"/>
                  <a:pt x="8053732" y="1324353"/>
                </a:cubicBezTo>
                <a:close/>
                <a:moveTo>
                  <a:pt x="1091394" y="1322014"/>
                </a:moveTo>
                <a:cubicBezTo>
                  <a:pt x="1086690" y="1324353"/>
                  <a:pt x="1072577" y="1338382"/>
                  <a:pt x="1053760" y="1354749"/>
                </a:cubicBezTo>
                <a:cubicBezTo>
                  <a:pt x="1044351" y="1364101"/>
                  <a:pt x="1034942" y="1373456"/>
                  <a:pt x="1023180" y="1382807"/>
                </a:cubicBezTo>
                <a:cubicBezTo>
                  <a:pt x="1011421" y="1392161"/>
                  <a:pt x="999659" y="1401513"/>
                  <a:pt x="990251" y="1413206"/>
                </a:cubicBezTo>
                <a:cubicBezTo>
                  <a:pt x="945559" y="1457631"/>
                  <a:pt x="903223" y="1497382"/>
                  <a:pt x="898516" y="1495043"/>
                </a:cubicBezTo>
                <a:lnTo>
                  <a:pt x="870293" y="1558174"/>
                </a:lnTo>
                <a:cubicBezTo>
                  <a:pt x="889110" y="1534791"/>
                  <a:pt x="905573" y="1511411"/>
                  <a:pt x="924391" y="1492704"/>
                </a:cubicBezTo>
                <a:cubicBezTo>
                  <a:pt x="943208" y="1473998"/>
                  <a:pt x="962025" y="1457631"/>
                  <a:pt x="976138" y="1445941"/>
                </a:cubicBezTo>
                <a:cubicBezTo>
                  <a:pt x="1004363" y="1420219"/>
                  <a:pt x="1020830" y="1413206"/>
                  <a:pt x="1004363" y="1431910"/>
                </a:cubicBezTo>
                <a:cubicBezTo>
                  <a:pt x="1060815" y="1361765"/>
                  <a:pt x="1133732" y="1310324"/>
                  <a:pt x="1091394" y="1322014"/>
                </a:cubicBezTo>
                <a:close/>
                <a:moveTo>
                  <a:pt x="6508192" y="1318232"/>
                </a:moveTo>
                <a:lnTo>
                  <a:pt x="6571882" y="1336043"/>
                </a:lnTo>
                <a:cubicBezTo>
                  <a:pt x="6549830" y="1330198"/>
                  <a:pt x="6531786" y="1325229"/>
                  <a:pt x="6517250" y="1321032"/>
                </a:cubicBezTo>
                <a:close/>
                <a:moveTo>
                  <a:pt x="8124296" y="1191071"/>
                </a:moveTo>
                <a:cubicBezTo>
                  <a:pt x="8239552" y="1254203"/>
                  <a:pt x="8232494" y="1272909"/>
                  <a:pt x="8208972" y="1261219"/>
                </a:cubicBezTo>
                <a:close/>
                <a:moveTo>
                  <a:pt x="5388754" y="1106896"/>
                </a:moveTo>
                <a:cubicBezTo>
                  <a:pt x="5402868" y="1113912"/>
                  <a:pt x="5376994" y="1113912"/>
                  <a:pt x="5414630" y="1125602"/>
                </a:cubicBezTo>
                <a:lnTo>
                  <a:pt x="5489898" y="1139631"/>
                </a:lnTo>
                <a:cubicBezTo>
                  <a:pt x="5593392" y="1146647"/>
                  <a:pt x="5478136" y="1118589"/>
                  <a:pt x="5388754" y="1106896"/>
                </a:cubicBezTo>
                <a:close/>
                <a:moveTo>
                  <a:pt x="7359850" y="1020382"/>
                </a:moveTo>
                <a:cubicBezTo>
                  <a:pt x="7373962" y="1027398"/>
                  <a:pt x="7390428" y="1034410"/>
                  <a:pt x="7406892" y="1041426"/>
                </a:cubicBezTo>
                <a:lnTo>
                  <a:pt x="7399836" y="1039088"/>
                </a:lnTo>
                <a:close/>
                <a:moveTo>
                  <a:pt x="3331072" y="1016173"/>
                </a:moveTo>
                <a:cubicBezTo>
                  <a:pt x="3313578" y="1016292"/>
                  <a:pt x="3293292" y="1016877"/>
                  <a:pt x="3269476" y="1018046"/>
                </a:cubicBezTo>
                <a:cubicBezTo>
                  <a:pt x="3410606" y="1025059"/>
                  <a:pt x="3387084" y="1048442"/>
                  <a:pt x="3539972" y="1041427"/>
                </a:cubicBezTo>
                <a:cubicBezTo>
                  <a:pt x="3439124" y="1037334"/>
                  <a:pt x="3453530" y="1015341"/>
                  <a:pt x="3331072" y="1016173"/>
                </a:cubicBezTo>
                <a:close/>
                <a:moveTo>
                  <a:pt x="3203910" y="1001093"/>
                </a:moveTo>
                <a:cubicBezTo>
                  <a:pt x="3176566" y="1000509"/>
                  <a:pt x="3144812" y="1001677"/>
                  <a:pt x="3088360" y="1006353"/>
                </a:cubicBezTo>
                <a:cubicBezTo>
                  <a:pt x="3165982" y="1011031"/>
                  <a:pt x="3267124" y="1011031"/>
                  <a:pt x="3292998" y="1006353"/>
                </a:cubicBezTo>
                <a:cubicBezTo>
                  <a:pt x="3254188" y="1004016"/>
                  <a:pt x="3231254" y="1001678"/>
                  <a:pt x="3203910" y="1001093"/>
                </a:cubicBezTo>
                <a:close/>
                <a:moveTo>
                  <a:pt x="7522148" y="966603"/>
                </a:moveTo>
                <a:cubicBezTo>
                  <a:pt x="7665628" y="1027396"/>
                  <a:pt x="7597416" y="980632"/>
                  <a:pt x="7667980" y="1015706"/>
                </a:cubicBezTo>
                <a:lnTo>
                  <a:pt x="7651516" y="1032073"/>
                </a:lnTo>
                <a:close/>
                <a:moveTo>
                  <a:pt x="4492590" y="950238"/>
                </a:moveTo>
                <a:lnTo>
                  <a:pt x="4585180" y="957907"/>
                </a:lnTo>
                <a:lnTo>
                  <a:pt x="4563154" y="957251"/>
                </a:lnTo>
                <a:lnTo>
                  <a:pt x="4535266" y="954760"/>
                </a:lnTo>
                <a:lnTo>
                  <a:pt x="4527320" y="953379"/>
                </a:lnTo>
                <a:cubicBezTo>
                  <a:pt x="4519492" y="952429"/>
                  <a:pt x="4508466" y="951406"/>
                  <a:pt x="4492590" y="950238"/>
                </a:cubicBezTo>
                <a:close/>
                <a:moveTo>
                  <a:pt x="2353612" y="914578"/>
                </a:moveTo>
                <a:cubicBezTo>
                  <a:pt x="2289810" y="914578"/>
                  <a:pt x="2234535" y="917502"/>
                  <a:pt x="2211013" y="931532"/>
                </a:cubicBezTo>
                <a:cubicBezTo>
                  <a:pt x="2293337" y="929193"/>
                  <a:pt x="2375663" y="929193"/>
                  <a:pt x="2457987" y="929193"/>
                </a:cubicBezTo>
                <a:cubicBezTo>
                  <a:pt x="2495621" y="919839"/>
                  <a:pt x="2587356" y="926855"/>
                  <a:pt x="2547368" y="915164"/>
                </a:cubicBezTo>
                <a:cubicBezTo>
                  <a:pt x="2489741" y="917502"/>
                  <a:pt x="2417413" y="914578"/>
                  <a:pt x="2353612" y="914578"/>
                </a:cubicBezTo>
                <a:close/>
                <a:moveTo>
                  <a:pt x="3946894" y="887103"/>
                </a:moveTo>
                <a:cubicBezTo>
                  <a:pt x="3970414" y="887103"/>
                  <a:pt x="3984528" y="891780"/>
                  <a:pt x="3982176" y="896455"/>
                </a:cubicBezTo>
                <a:cubicBezTo>
                  <a:pt x="3970414" y="891780"/>
                  <a:pt x="3956302" y="889442"/>
                  <a:pt x="3946894" y="887103"/>
                </a:cubicBezTo>
                <a:close/>
                <a:moveTo>
                  <a:pt x="3053338" y="877240"/>
                </a:moveTo>
                <a:cubicBezTo>
                  <a:pt x="3114530" y="876582"/>
                  <a:pt x="3064252" y="881843"/>
                  <a:pt x="3238900" y="887104"/>
                </a:cubicBezTo>
                <a:cubicBezTo>
                  <a:pt x="3140110" y="884765"/>
                  <a:pt x="3041320" y="880090"/>
                  <a:pt x="2942530" y="880090"/>
                </a:cubicBezTo>
                <a:cubicBezTo>
                  <a:pt x="3000158" y="878336"/>
                  <a:pt x="3032940" y="877459"/>
                  <a:pt x="3053338" y="877240"/>
                </a:cubicBezTo>
                <a:close/>
                <a:moveTo>
                  <a:pt x="376342" y="863722"/>
                </a:moveTo>
                <a:cubicBezTo>
                  <a:pt x="322244" y="922178"/>
                  <a:pt x="228159" y="1029734"/>
                  <a:pt x="155241" y="1139632"/>
                </a:cubicBezTo>
                <a:cubicBezTo>
                  <a:pt x="136424" y="1165351"/>
                  <a:pt x="119960" y="1193411"/>
                  <a:pt x="103494" y="1219131"/>
                </a:cubicBezTo>
                <a:cubicBezTo>
                  <a:pt x="87030" y="1244852"/>
                  <a:pt x="70564" y="1268233"/>
                  <a:pt x="58805" y="1289277"/>
                </a:cubicBezTo>
                <a:cubicBezTo>
                  <a:pt x="32930" y="1331367"/>
                  <a:pt x="11762" y="1361763"/>
                  <a:pt x="0" y="1371115"/>
                </a:cubicBezTo>
                <a:cubicBezTo>
                  <a:pt x="23521" y="1331367"/>
                  <a:pt x="44692" y="1286939"/>
                  <a:pt x="72918" y="1240175"/>
                </a:cubicBezTo>
                <a:cubicBezTo>
                  <a:pt x="103494" y="1193411"/>
                  <a:pt x="131720" y="1144309"/>
                  <a:pt x="167003" y="1099881"/>
                </a:cubicBezTo>
                <a:cubicBezTo>
                  <a:pt x="235214" y="1008692"/>
                  <a:pt x="312836" y="924514"/>
                  <a:pt x="376342" y="863722"/>
                </a:cubicBezTo>
                <a:close/>
                <a:moveTo>
                  <a:pt x="444554" y="859044"/>
                </a:moveTo>
                <a:cubicBezTo>
                  <a:pt x="397511" y="898794"/>
                  <a:pt x="355173" y="943219"/>
                  <a:pt x="310483" y="987647"/>
                </a:cubicBezTo>
                <a:cubicBezTo>
                  <a:pt x="350468" y="938542"/>
                  <a:pt x="369288" y="922175"/>
                  <a:pt x="388103" y="905807"/>
                </a:cubicBezTo>
                <a:cubicBezTo>
                  <a:pt x="402215" y="894117"/>
                  <a:pt x="418682" y="882427"/>
                  <a:pt x="444554" y="859044"/>
                </a:cubicBezTo>
                <a:close/>
                <a:moveTo>
                  <a:pt x="419012" y="824630"/>
                </a:moveTo>
                <a:cubicBezTo>
                  <a:pt x="419122" y="824849"/>
                  <a:pt x="417505" y="826896"/>
                  <a:pt x="413977" y="830987"/>
                </a:cubicBezTo>
                <a:cubicBezTo>
                  <a:pt x="404568" y="840342"/>
                  <a:pt x="388105" y="854371"/>
                  <a:pt x="376343" y="866061"/>
                </a:cubicBezTo>
                <a:cubicBezTo>
                  <a:pt x="402805" y="839756"/>
                  <a:pt x="418682" y="823973"/>
                  <a:pt x="419012" y="824630"/>
                </a:cubicBezTo>
                <a:close/>
                <a:moveTo>
                  <a:pt x="484541" y="788898"/>
                </a:moveTo>
                <a:lnTo>
                  <a:pt x="392809" y="877750"/>
                </a:lnTo>
                <a:cubicBezTo>
                  <a:pt x="392809" y="870735"/>
                  <a:pt x="395162" y="866060"/>
                  <a:pt x="395162" y="863721"/>
                </a:cubicBezTo>
                <a:close/>
                <a:moveTo>
                  <a:pt x="6781224" y="641591"/>
                </a:moveTo>
                <a:lnTo>
                  <a:pt x="6964690" y="707060"/>
                </a:lnTo>
                <a:cubicBezTo>
                  <a:pt x="7037606" y="737457"/>
                  <a:pt x="6903536" y="693032"/>
                  <a:pt x="6865902" y="681341"/>
                </a:cubicBezTo>
                <a:cubicBezTo>
                  <a:pt x="6840028" y="671987"/>
                  <a:pt x="6781224" y="648607"/>
                  <a:pt x="6781224" y="641591"/>
                </a:cubicBezTo>
                <a:close/>
                <a:moveTo>
                  <a:pt x="862076" y="488119"/>
                </a:moveTo>
                <a:lnTo>
                  <a:pt x="837363" y="503635"/>
                </a:lnTo>
                <a:cubicBezTo>
                  <a:pt x="773854" y="541047"/>
                  <a:pt x="712698" y="587813"/>
                  <a:pt x="684472" y="613532"/>
                </a:cubicBezTo>
                <a:lnTo>
                  <a:pt x="700938" y="576120"/>
                </a:lnTo>
                <a:cubicBezTo>
                  <a:pt x="731516" y="562091"/>
                  <a:pt x="782087" y="532864"/>
                  <a:pt x="839715" y="500421"/>
                </a:cubicBezTo>
                <a:close/>
                <a:moveTo>
                  <a:pt x="911278" y="461050"/>
                </a:moveTo>
                <a:lnTo>
                  <a:pt x="862076" y="488119"/>
                </a:lnTo>
                <a:lnTo>
                  <a:pt x="882052" y="475577"/>
                </a:lnTo>
                <a:close/>
                <a:moveTo>
                  <a:pt x="5772814" y="454314"/>
                </a:moveTo>
                <a:cubicBezTo>
                  <a:pt x="5768626" y="457165"/>
                  <a:pt x="5796850" y="468563"/>
                  <a:pt x="5835662" y="482593"/>
                </a:cubicBezTo>
                <a:cubicBezTo>
                  <a:pt x="5885058" y="501299"/>
                  <a:pt x="5953268" y="524679"/>
                  <a:pt x="5983848" y="536372"/>
                </a:cubicBezTo>
                <a:cubicBezTo>
                  <a:pt x="5941510" y="498960"/>
                  <a:pt x="6002664" y="515328"/>
                  <a:pt x="6089692" y="543385"/>
                </a:cubicBezTo>
                <a:cubicBezTo>
                  <a:pt x="6179074" y="571446"/>
                  <a:pt x="6294330" y="618209"/>
                  <a:pt x="6369598" y="629900"/>
                </a:cubicBezTo>
                <a:cubicBezTo>
                  <a:pt x="6331964" y="613532"/>
                  <a:pt x="6233174" y="585474"/>
                  <a:pt x="6209654" y="571446"/>
                </a:cubicBezTo>
                <a:cubicBezTo>
                  <a:pt x="6254342" y="578459"/>
                  <a:pt x="6350782" y="604180"/>
                  <a:pt x="6414288" y="627561"/>
                </a:cubicBezTo>
                <a:cubicBezTo>
                  <a:pt x="6426050" y="634577"/>
                  <a:pt x="6447218" y="643929"/>
                  <a:pt x="6468388" y="650944"/>
                </a:cubicBezTo>
                <a:cubicBezTo>
                  <a:pt x="6458980" y="643929"/>
                  <a:pt x="6437810" y="636915"/>
                  <a:pt x="6414288" y="627561"/>
                </a:cubicBezTo>
                <a:cubicBezTo>
                  <a:pt x="6402528" y="620548"/>
                  <a:pt x="6400174" y="615871"/>
                  <a:pt x="6407234" y="613532"/>
                </a:cubicBezTo>
                <a:cubicBezTo>
                  <a:pt x="6430754" y="618209"/>
                  <a:pt x="6449572" y="622886"/>
                  <a:pt x="6458980" y="622886"/>
                </a:cubicBezTo>
                <a:cubicBezTo>
                  <a:pt x="6430754" y="613532"/>
                  <a:pt x="6416642" y="613532"/>
                  <a:pt x="6407234" y="613532"/>
                </a:cubicBezTo>
                <a:cubicBezTo>
                  <a:pt x="6343724" y="599503"/>
                  <a:pt x="6230822" y="569107"/>
                  <a:pt x="6113214" y="538708"/>
                </a:cubicBezTo>
                <a:cubicBezTo>
                  <a:pt x="5995606" y="510650"/>
                  <a:pt x="5873296" y="475577"/>
                  <a:pt x="5788618" y="454532"/>
                </a:cubicBezTo>
                <a:cubicBezTo>
                  <a:pt x="5779210" y="453364"/>
                  <a:pt x="5774212" y="453364"/>
                  <a:pt x="5772814" y="454314"/>
                </a:cubicBezTo>
                <a:close/>
                <a:moveTo>
                  <a:pt x="969083" y="421799"/>
                </a:moveTo>
                <a:cubicBezTo>
                  <a:pt x="933802" y="438166"/>
                  <a:pt x="903223" y="452195"/>
                  <a:pt x="874997" y="461549"/>
                </a:cubicBezTo>
                <a:cubicBezTo>
                  <a:pt x="936153" y="426476"/>
                  <a:pt x="954970" y="424137"/>
                  <a:pt x="969083" y="421799"/>
                </a:cubicBezTo>
                <a:close/>
                <a:moveTo>
                  <a:pt x="1093746" y="323594"/>
                </a:moveTo>
                <a:cubicBezTo>
                  <a:pt x="1034942" y="353991"/>
                  <a:pt x="1018478" y="375035"/>
                  <a:pt x="966731" y="391403"/>
                </a:cubicBezTo>
                <a:cubicBezTo>
                  <a:pt x="926743" y="403093"/>
                  <a:pt x="943210" y="393742"/>
                  <a:pt x="978490" y="375035"/>
                </a:cubicBezTo>
                <a:cubicBezTo>
                  <a:pt x="1011420" y="358668"/>
                  <a:pt x="1065521" y="337623"/>
                  <a:pt x="1093746" y="323594"/>
                </a:cubicBezTo>
                <a:close/>
                <a:moveTo>
                  <a:pt x="5280556" y="286180"/>
                </a:moveTo>
                <a:cubicBezTo>
                  <a:pt x="5304078" y="293196"/>
                  <a:pt x="5325248" y="300209"/>
                  <a:pt x="5348770" y="307225"/>
                </a:cubicBezTo>
                <a:cubicBezTo>
                  <a:pt x="5315840" y="300209"/>
                  <a:pt x="5294668" y="293196"/>
                  <a:pt x="5280556" y="286180"/>
                </a:cubicBezTo>
                <a:close/>
                <a:moveTo>
                  <a:pt x="1291325" y="260459"/>
                </a:moveTo>
                <a:cubicBezTo>
                  <a:pt x="1263099" y="274487"/>
                  <a:pt x="1234876" y="286180"/>
                  <a:pt x="1199593" y="302548"/>
                </a:cubicBezTo>
                <a:cubicBezTo>
                  <a:pt x="1164312" y="321251"/>
                  <a:pt x="1121971" y="337621"/>
                  <a:pt x="1058464" y="365679"/>
                </a:cubicBezTo>
                <a:cubicBezTo>
                  <a:pt x="1103153" y="342296"/>
                  <a:pt x="1143141" y="321251"/>
                  <a:pt x="1183126" y="304884"/>
                </a:cubicBezTo>
                <a:cubicBezTo>
                  <a:pt x="1220761" y="286180"/>
                  <a:pt x="1258397" y="272149"/>
                  <a:pt x="1291325" y="260459"/>
                </a:cubicBezTo>
                <a:close/>
                <a:moveTo>
                  <a:pt x="5061808" y="225387"/>
                </a:moveTo>
                <a:cubicBezTo>
                  <a:pt x="5224104" y="248770"/>
                  <a:pt x="5233514" y="267476"/>
                  <a:pt x="5278206" y="286180"/>
                </a:cubicBezTo>
                <a:cubicBezTo>
                  <a:pt x="5198232" y="262799"/>
                  <a:pt x="5120612" y="244093"/>
                  <a:pt x="5061808" y="225387"/>
                </a:cubicBezTo>
                <a:close/>
                <a:moveTo>
                  <a:pt x="1427749" y="223048"/>
                </a:moveTo>
                <a:cubicBezTo>
                  <a:pt x="1392468" y="230063"/>
                  <a:pt x="1345425" y="241754"/>
                  <a:pt x="1293678" y="262798"/>
                </a:cubicBezTo>
                <a:cubicBezTo>
                  <a:pt x="1312495" y="255782"/>
                  <a:pt x="1333663" y="246431"/>
                  <a:pt x="1357185" y="239415"/>
                </a:cubicBezTo>
                <a:cubicBezTo>
                  <a:pt x="1378355" y="232399"/>
                  <a:pt x="1399526" y="227725"/>
                  <a:pt x="1427749" y="223048"/>
                </a:cubicBezTo>
                <a:close/>
                <a:moveTo>
                  <a:pt x="4652536" y="220711"/>
                </a:moveTo>
                <a:lnTo>
                  <a:pt x="4741918" y="237078"/>
                </a:lnTo>
                <a:lnTo>
                  <a:pt x="4779550" y="234740"/>
                </a:lnTo>
                <a:close/>
                <a:moveTo>
                  <a:pt x="2977810" y="57034"/>
                </a:moveTo>
                <a:cubicBezTo>
                  <a:pt x="3006036" y="61711"/>
                  <a:pt x="3031910" y="68727"/>
                  <a:pt x="3057784" y="75740"/>
                </a:cubicBezTo>
                <a:lnTo>
                  <a:pt x="3133052" y="64050"/>
                </a:lnTo>
                <a:cubicBezTo>
                  <a:pt x="3081306" y="61711"/>
                  <a:pt x="3029558" y="59373"/>
                  <a:pt x="2977810" y="57034"/>
                </a:cubicBezTo>
                <a:close/>
                <a:moveTo>
                  <a:pt x="2691474" y="32886"/>
                </a:moveTo>
                <a:cubicBezTo>
                  <a:pt x="2766265" y="33069"/>
                  <a:pt x="2841387" y="34238"/>
                  <a:pt x="2916655" y="35992"/>
                </a:cubicBezTo>
                <a:cubicBezTo>
                  <a:pt x="3064840" y="41837"/>
                  <a:pt x="3212438" y="51774"/>
                  <a:pt x="3358270" y="63173"/>
                </a:cubicBezTo>
                <a:lnTo>
                  <a:pt x="3370696" y="64209"/>
                </a:lnTo>
                <a:lnTo>
                  <a:pt x="3236546" y="45343"/>
                </a:lnTo>
                <a:cubicBezTo>
                  <a:pt x="3318872" y="50021"/>
                  <a:pt x="3398842" y="57034"/>
                  <a:pt x="3361210" y="43005"/>
                </a:cubicBezTo>
                <a:cubicBezTo>
                  <a:pt x="3418838" y="47681"/>
                  <a:pt x="3457648" y="54111"/>
                  <a:pt x="3488520" y="61126"/>
                </a:cubicBezTo>
                <a:lnTo>
                  <a:pt x="3557176" y="79763"/>
                </a:lnTo>
                <a:lnTo>
                  <a:pt x="3789298" y="99123"/>
                </a:lnTo>
                <a:cubicBezTo>
                  <a:pt x="3495282" y="43005"/>
                  <a:pt x="3918668" y="110814"/>
                  <a:pt x="3852808" y="78079"/>
                </a:cubicBezTo>
                <a:cubicBezTo>
                  <a:pt x="3873976" y="89771"/>
                  <a:pt x="3928076" y="94446"/>
                  <a:pt x="3996286" y="101462"/>
                </a:cubicBezTo>
                <a:cubicBezTo>
                  <a:pt x="4064500" y="108475"/>
                  <a:pt x="4146824" y="115491"/>
                  <a:pt x="4224446" y="129520"/>
                </a:cubicBezTo>
                <a:cubicBezTo>
                  <a:pt x="4287952" y="117829"/>
                  <a:pt x="3916314" y="75740"/>
                  <a:pt x="4043330" y="78079"/>
                </a:cubicBezTo>
                <a:cubicBezTo>
                  <a:pt x="4339700" y="117829"/>
                  <a:pt x="4734858" y="213695"/>
                  <a:pt x="5113554" y="279168"/>
                </a:cubicBezTo>
                <a:cubicBezTo>
                  <a:pt x="5087680" y="265136"/>
                  <a:pt x="4998298" y="248769"/>
                  <a:pt x="4986540" y="241756"/>
                </a:cubicBezTo>
                <a:cubicBezTo>
                  <a:pt x="5050046" y="255784"/>
                  <a:pt x="5115906" y="272152"/>
                  <a:pt x="5184120" y="290858"/>
                </a:cubicBezTo>
                <a:cubicBezTo>
                  <a:pt x="5252330" y="307225"/>
                  <a:pt x="5320544" y="328270"/>
                  <a:pt x="5386404" y="346976"/>
                </a:cubicBezTo>
                <a:cubicBezTo>
                  <a:pt x="5518124" y="382049"/>
                  <a:pt x="5640434" y="417123"/>
                  <a:pt x="5729816" y="421798"/>
                </a:cubicBezTo>
                <a:cubicBezTo>
                  <a:pt x="5673366" y="403092"/>
                  <a:pt x="5609856" y="382049"/>
                  <a:pt x="5546350" y="361005"/>
                </a:cubicBezTo>
                <a:cubicBezTo>
                  <a:pt x="5480490" y="342299"/>
                  <a:pt x="5414630" y="321254"/>
                  <a:pt x="5351120" y="302548"/>
                </a:cubicBezTo>
                <a:cubicBezTo>
                  <a:pt x="5384050" y="309564"/>
                  <a:pt x="5426388" y="316577"/>
                  <a:pt x="5494602" y="325931"/>
                </a:cubicBezTo>
                <a:lnTo>
                  <a:pt x="5407572" y="293196"/>
                </a:lnTo>
                <a:cubicBezTo>
                  <a:pt x="5560462" y="323593"/>
                  <a:pt x="5616914" y="344637"/>
                  <a:pt x="5654548" y="365682"/>
                </a:cubicBezTo>
                <a:cubicBezTo>
                  <a:pt x="5694534" y="386724"/>
                  <a:pt x="5715704" y="405430"/>
                  <a:pt x="5795676" y="433490"/>
                </a:cubicBezTo>
                <a:cubicBezTo>
                  <a:pt x="5859182" y="440504"/>
                  <a:pt x="5920338" y="452194"/>
                  <a:pt x="5983848" y="461548"/>
                </a:cubicBezTo>
                <a:cubicBezTo>
                  <a:pt x="6153202" y="498960"/>
                  <a:pt x="6313146" y="548062"/>
                  <a:pt x="6458980" y="594826"/>
                </a:cubicBezTo>
                <a:cubicBezTo>
                  <a:pt x="6531894" y="620548"/>
                  <a:pt x="6600108" y="646267"/>
                  <a:pt x="6661264" y="671989"/>
                </a:cubicBezTo>
                <a:cubicBezTo>
                  <a:pt x="6691840" y="683679"/>
                  <a:pt x="6722420" y="697708"/>
                  <a:pt x="6750646" y="709401"/>
                </a:cubicBezTo>
                <a:cubicBezTo>
                  <a:pt x="6778870" y="721091"/>
                  <a:pt x="6804744" y="735120"/>
                  <a:pt x="6830618" y="746810"/>
                </a:cubicBezTo>
                <a:cubicBezTo>
                  <a:pt x="6891774" y="767855"/>
                  <a:pt x="7134042" y="852031"/>
                  <a:pt x="7042310" y="800590"/>
                </a:cubicBezTo>
                <a:cubicBezTo>
                  <a:pt x="6889420" y="721091"/>
                  <a:pt x="6821210" y="674327"/>
                  <a:pt x="6487206" y="569107"/>
                </a:cubicBezTo>
                <a:cubicBezTo>
                  <a:pt x="6435458" y="569107"/>
                  <a:pt x="6729474" y="667312"/>
                  <a:pt x="6630686" y="636915"/>
                </a:cubicBezTo>
                <a:cubicBezTo>
                  <a:pt x="6496614" y="587813"/>
                  <a:pt x="6244934" y="529356"/>
                  <a:pt x="6136736" y="482593"/>
                </a:cubicBezTo>
                <a:cubicBezTo>
                  <a:pt x="6195540" y="498960"/>
                  <a:pt x="6256696" y="517666"/>
                  <a:pt x="6315498" y="536372"/>
                </a:cubicBezTo>
                <a:cubicBezTo>
                  <a:pt x="6374302" y="555076"/>
                  <a:pt x="6435458" y="571446"/>
                  <a:pt x="6494262" y="590149"/>
                </a:cubicBezTo>
                <a:cubicBezTo>
                  <a:pt x="6498966" y="562091"/>
                  <a:pt x="6343724" y="543385"/>
                  <a:pt x="6284922" y="512989"/>
                </a:cubicBezTo>
                <a:cubicBezTo>
                  <a:pt x="6336668" y="515328"/>
                  <a:pt x="6411938" y="538708"/>
                  <a:pt x="6491910" y="564430"/>
                </a:cubicBezTo>
                <a:cubicBezTo>
                  <a:pt x="6571882" y="590149"/>
                  <a:pt x="6656560" y="620548"/>
                  <a:pt x="6731828" y="639254"/>
                </a:cubicBezTo>
                <a:lnTo>
                  <a:pt x="6708306" y="629900"/>
                </a:lnTo>
                <a:cubicBezTo>
                  <a:pt x="6778870" y="653283"/>
                  <a:pt x="6828266" y="671989"/>
                  <a:pt x="6868252" y="686018"/>
                </a:cubicBezTo>
                <a:cubicBezTo>
                  <a:pt x="6908238" y="702385"/>
                  <a:pt x="6938816" y="711737"/>
                  <a:pt x="6969394" y="723430"/>
                </a:cubicBezTo>
                <a:cubicBezTo>
                  <a:pt x="6999972" y="735120"/>
                  <a:pt x="7030550" y="746810"/>
                  <a:pt x="7070536" y="760842"/>
                </a:cubicBezTo>
                <a:cubicBezTo>
                  <a:pt x="7110522" y="777209"/>
                  <a:pt x="7159918" y="798251"/>
                  <a:pt x="7228130" y="828650"/>
                </a:cubicBezTo>
                <a:cubicBezTo>
                  <a:pt x="7232834" y="842679"/>
                  <a:pt x="7206962" y="835663"/>
                  <a:pt x="7164622" y="821634"/>
                </a:cubicBezTo>
                <a:cubicBezTo>
                  <a:pt x="7122284" y="807605"/>
                  <a:pt x="7061128" y="784222"/>
                  <a:pt x="6992914" y="765516"/>
                </a:cubicBezTo>
                <a:cubicBezTo>
                  <a:pt x="7049366" y="786561"/>
                  <a:pt x="7108170" y="809944"/>
                  <a:pt x="7166974" y="833325"/>
                </a:cubicBezTo>
                <a:cubicBezTo>
                  <a:pt x="7225778" y="859046"/>
                  <a:pt x="7286934" y="884766"/>
                  <a:pt x="7350440" y="910487"/>
                </a:cubicBezTo>
                <a:cubicBezTo>
                  <a:pt x="7411596" y="938545"/>
                  <a:pt x="7475106" y="968941"/>
                  <a:pt x="7538612" y="997002"/>
                </a:cubicBezTo>
                <a:cubicBezTo>
                  <a:pt x="7571542" y="1013369"/>
                  <a:pt x="7602120" y="1027398"/>
                  <a:pt x="7635050" y="1041427"/>
                </a:cubicBezTo>
                <a:cubicBezTo>
                  <a:pt x="7667980" y="1057794"/>
                  <a:pt x="7698558" y="1071823"/>
                  <a:pt x="7731486" y="1088190"/>
                </a:cubicBezTo>
                <a:cubicBezTo>
                  <a:pt x="7794996" y="1118589"/>
                  <a:pt x="7858502" y="1148986"/>
                  <a:pt x="7922012" y="1179382"/>
                </a:cubicBezTo>
                <a:cubicBezTo>
                  <a:pt x="7983168" y="1209778"/>
                  <a:pt x="8046674" y="1240177"/>
                  <a:pt x="8107830" y="1270573"/>
                </a:cubicBezTo>
                <a:cubicBezTo>
                  <a:pt x="8138408" y="1284602"/>
                  <a:pt x="8168986" y="1298631"/>
                  <a:pt x="8199564" y="1312660"/>
                </a:cubicBezTo>
                <a:cubicBezTo>
                  <a:pt x="8230142" y="1326692"/>
                  <a:pt x="8260720" y="1340720"/>
                  <a:pt x="8288946" y="1354749"/>
                </a:cubicBezTo>
                <a:cubicBezTo>
                  <a:pt x="8347748" y="1382807"/>
                  <a:pt x="8404200" y="1410867"/>
                  <a:pt x="8460650" y="1434248"/>
                </a:cubicBezTo>
                <a:cubicBezTo>
                  <a:pt x="8380678" y="1382807"/>
                  <a:pt x="8300706" y="1331366"/>
                  <a:pt x="8218382" y="1279925"/>
                </a:cubicBezTo>
                <a:cubicBezTo>
                  <a:pt x="8298354" y="1319676"/>
                  <a:pt x="8404200" y="1382807"/>
                  <a:pt x="8491230" y="1429573"/>
                </a:cubicBezTo>
                <a:cubicBezTo>
                  <a:pt x="8578258" y="1476337"/>
                  <a:pt x="8644118" y="1516088"/>
                  <a:pt x="8644118" y="1499720"/>
                </a:cubicBezTo>
                <a:cubicBezTo>
                  <a:pt x="8599428" y="1473998"/>
                  <a:pt x="8568850" y="1457631"/>
                  <a:pt x="8550032" y="1445941"/>
                </a:cubicBezTo>
                <a:cubicBezTo>
                  <a:pt x="8531214" y="1434248"/>
                  <a:pt x="8521806" y="1427235"/>
                  <a:pt x="8514750" y="1422558"/>
                </a:cubicBezTo>
                <a:cubicBezTo>
                  <a:pt x="8500638" y="1410867"/>
                  <a:pt x="8500638" y="1403852"/>
                  <a:pt x="8455946" y="1375794"/>
                </a:cubicBezTo>
                <a:lnTo>
                  <a:pt x="8444186" y="1371117"/>
                </a:lnTo>
                <a:cubicBezTo>
                  <a:pt x="8423016" y="1359426"/>
                  <a:pt x="8357156" y="1319676"/>
                  <a:pt x="8401848" y="1338382"/>
                </a:cubicBezTo>
                <a:cubicBezTo>
                  <a:pt x="8467708" y="1382807"/>
                  <a:pt x="8554736" y="1431910"/>
                  <a:pt x="8644118" y="1495043"/>
                </a:cubicBezTo>
                <a:cubicBezTo>
                  <a:pt x="8686456" y="1525439"/>
                  <a:pt x="8731148" y="1562852"/>
                  <a:pt x="8768782" y="1602602"/>
                </a:cubicBezTo>
                <a:cubicBezTo>
                  <a:pt x="8806418" y="1642350"/>
                  <a:pt x="8836994" y="1689117"/>
                  <a:pt x="8855810" y="1731203"/>
                </a:cubicBezTo>
                <a:cubicBezTo>
                  <a:pt x="8839346" y="1693791"/>
                  <a:pt x="8853460" y="1712497"/>
                  <a:pt x="8874628" y="1742894"/>
                </a:cubicBezTo>
                <a:cubicBezTo>
                  <a:pt x="8893446" y="1775628"/>
                  <a:pt x="8914614" y="1822395"/>
                  <a:pt x="8919320" y="1831747"/>
                </a:cubicBezTo>
                <a:cubicBezTo>
                  <a:pt x="8931078" y="1876174"/>
                  <a:pt x="8933432" y="1899554"/>
                  <a:pt x="8933432" y="1908909"/>
                </a:cubicBezTo>
                <a:cubicBezTo>
                  <a:pt x="8933432" y="1918261"/>
                  <a:pt x="8931078" y="1913584"/>
                  <a:pt x="8926374" y="1901893"/>
                </a:cubicBezTo>
                <a:cubicBezTo>
                  <a:pt x="8916966" y="1878513"/>
                  <a:pt x="8900502" y="1834085"/>
                  <a:pt x="8893446" y="1829408"/>
                </a:cubicBezTo>
                <a:cubicBezTo>
                  <a:pt x="8907558" y="1876174"/>
                  <a:pt x="8914614" y="1939304"/>
                  <a:pt x="8916966" y="1997761"/>
                </a:cubicBezTo>
                <a:cubicBezTo>
                  <a:pt x="8919320" y="2058554"/>
                  <a:pt x="8914614" y="2114672"/>
                  <a:pt x="8919320" y="2154420"/>
                </a:cubicBezTo>
                <a:cubicBezTo>
                  <a:pt x="8919320" y="2187157"/>
                  <a:pt x="8919320" y="2194170"/>
                  <a:pt x="8924024" y="2184819"/>
                </a:cubicBezTo>
                <a:cubicBezTo>
                  <a:pt x="8926374" y="2175464"/>
                  <a:pt x="8931078" y="2149745"/>
                  <a:pt x="8935782" y="2117010"/>
                </a:cubicBezTo>
                <a:cubicBezTo>
                  <a:pt x="8945192" y="2053877"/>
                  <a:pt x="8940488" y="1967362"/>
                  <a:pt x="8942842" y="1943982"/>
                </a:cubicBezTo>
                <a:cubicBezTo>
                  <a:pt x="8959306" y="2128701"/>
                  <a:pt x="8916966" y="2308742"/>
                  <a:pt x="8834642" y="2463065"/>
                </a:cubicBezTo>
                <a:cubicBezTo>
                  <a:pt x="8836994" y="2458390"/>
                  <a:pt x="8841698" y="2456052"/>
                  <a:pt x="8844050" y="2451375"/>
                </a:cubicBezTo>
                <a:cubicBezTo>
                  <a:pt x="8820530" y="2488787"/>
                  <a:pt x="8780542" y="2556595"/>
                  <a:pt x="8754670" y="2603359"/>
                </a:cubicBezTo>
                <a:cubicBezTo>
                  <a:pt x="8738204" y="2650125"/>
                  <a:pt x="8794654" y="2568285"/>
                  <a:pt x="8832290" y="2491125"/>
                </a:cubicBezTo>
                <a:cubicBezTo>
                  <a:pt x="8808768" y="2547243"/>
                  <a:pt x="8775838" y="2598684"/>
                  <a:pt x="8742908" y="2643109"/>
                </a:cubicBezTo>
                <a:cubicBezTo>
                  <a:pt x="8705274" y="2692212"/>
                  <a:pt x="8665288" y="2736639"/>
                  <a:pt x="8622950" y="2776388"/>
                </a:cubicBezTo>
                <a:cubicBezTo>
                  <a:pt x="8582962" y="2816138"/>
                  <a:pt x="8538272" y="2853550"/>
                  <a:pt x="8495934" y="2888624"/>
                </a:cubicBezTo>
                <a:cubicBezTo>
                  <a:pt x="8453596" y="2926036"/>
                  <a:pt x="8408904" y="2961107"/>
                  <a:pt x="8366566" y="3000857"/>
                </a:cubicBezTo>
                <a:cubicBezTo>
                  <a:pt x="8324226" y="3026579"/>
                  <a:pt x="8279538" y="3049959"/>
                  <a:pt x="8234846" y="3073343"/>
                </a:cubicBezTo>
                <a:cubicBezTo>
                  <a:pt x="8223086" y="3082694"/>
                  <a:pt x="8204268" y="3099064"/>
                  <a:pt x="8227790" y="3087372"/>
                </a:cubicBezTo>
                <a:cubicBezTo>
                  <a:pt x="8183098" y="3108416"/>
                  <a:pt x="8138408" y="3127122"/>
                  <a:pt x="8093716" y="3145828"/>
                </a:cubicBezTo>
                <a:cubicBezTo>
                  <a:pt x="7969054" y="3201944"/>
                  <a:pt x="7952588" y="3211298"/>
                  <a:pt x="7959646" y="3218314"/>
                </a:cubicBezTo>
                <a:cubicBezTo>
                  <a:pt x="7966702" y="3222988"/>
                  <a:pt x="7997280" y="3220650"/>
                  <a:pt x="7954942" y="3241694"/>
                </a:cubicBezTo>
                <a:lnTo>
                  <a:pt x="7966702" y="3237017"/>
                </a:lnTo>
                <a:cubicBezTo>
                  <a:pt x="7891432" y="3274429"/>
                  <a:pt x="7834982" y="3304825"/>
                  <a:pt x="7891432" y="3286122"/>
                </a:cubicBezTo>
                <a:cubicBezTo>
                  <a:pt x="7846742" y="3302489"/>
                  <a:pt x="7802050" y="3318857"/>
                  <a:pt x="7755008" y="3332886"/>
                </a:cubicBezTo>
                <a:lnTo>
                  <a:pt x="7616234" y="3374972"/>
                </a:lnTo>
                <a:lnTo>
                  <a:pt x="7618584" y="3374972"/>
                </a:lnTo>
                <a:cubicBezTo>
                  <a:pt x="7508034" y="3400694"/>
                  <a:pt x="7103466" y="3519943"/>
                  <a:pt x="7098762" y="3482531"/>
                </a:cubicBezTo>
                <a:cubicBezTo>
                  <a:pt x="7025844" y="3503576"/>
                  <a:pt x="6969394" y="3526959"/>
                  <a:pt x="7002324" y="3522282"/>
                </a:cubicBezTo>
                <a:cubicBezTo>
                  <a:pt x="6898830" y="3548001"/>
                  <a:pt x="6912942" y="3552678"/>
                  <a:pt x="6910590" y="3559694"/>
                </a:cubicBezTo>
                <a:cubicBezTo>
                  <a:pt x="6910590" y="3562030"/>
                  <a:pt x="6905886" y="3566707"/>
                  <a:pt x="6880012" y="3576061"/>
                </a:cubicBezTo>
                <a:cubicBezTo>
                  <a:pt x="6865898" y="3580736"/>
                  <a:pt x="6849436" y="3585413"/>
                  <a:pt x="6823560" y="3592429"/>
                </a:cubicBezTo>
                <a:cubicBezTo>
                  <a:pt x="6800038" y="3599442"/>
                  <a:pt x="6767110" y="3606458"/>
                  <a:pt x="6724770" y="3615809"/>
                </a:cubicBezTo>
                <a:cubicBezTo>
                  <a:pt x="6727124" y="3622825"/>
                  <a:pt x="6764758" y="3613473"/>
                  <a:pt x="6816506" y="3604119"/>
                </a:cubicBezTo>
                <a:cubicBezTo>
                  <a:pt x="6729474" y="3625164"/>
                  <a:pt x="6694194" y="3629841"/>
                  <a:pt x="6677728" y="3629841"/>
                </a:cubicBezTo>
                <a:cubicBezTo>
                  <a:pt x="6677728" y="3632177"/>
                  <a:pt x="6673024" y="3639192"/>
                  <a:pt x="6654206" y="3648547"/>
                </a:cubicBezTo>
                <a:cubicBezTo>
                  <a:pt x="6651856" y="3643870"/>
                  <a:pt x="6616572" y="3648547"/>
                  <a:pt x="6571882" y="3657898"/>
                </a:cubicBezTo>
                <a:cubicBezTo>
                  <a:pt x="6548362" y="3662576"/>
                  <a:pt x="6524840" y="3669589"/>
                  <a:pt x="6501318" y="3674266"/>
                </a:cubicBezTo>
                <a:cubicBezTo>
                  <a:pt x="6477798" y="3678943"/>
                  <a:pt x="6454276" y="3683620"/>
                  <a:pt x="6435458" y="3688295"/>
                </a:cubicBezTo>
                <a:lnTo>
                  <a:pt x="6496614" y="3688295"/>
                </a:lnTo>
                <a:lnTo>
                  <a:pt x="6557770" y="3685956"/>
                </a:lnTo>
                <a:cubicBezTo>
                  <a:pt x="6477798" y="3692972"/>
                  <a:pt x="6423696" y="3697649"/>
                  <a:pt x="6284922" y="3728045"/>
                </a:cubicBezTo>
                <a:lnTo>
                  <a:pt x="6379006" y="3725707"/>
                </a:lnTo>
                <a:cubicBezTo>
                  <a:pt x="6263750" y="3744413"/>
                  <a:pt x="6259046" y="3737397"/>
                  <a:pt x="6247286" y="3735059"/>
                </a:cubicBezTo>
                <a:cubicBezTo>
                  <a:pt x="6242582" y="3732722"/>
                  <a:pt x="6235526" y="3730384"/>
                  <a:pt x="6212004" y="3735059"/>
                </a:cubicBezTo>
                <a:cubicBezTo>
                  <a:pt x="6202596" y="3737397"/>
                  <a:pt x="6186132" y="3739736"/>
                  <a:pt x="6164962" y="3744413"/>
                </a:cubicBezTo>
                <a:cubicBezTo>
                  <a:pt x="6143794" y="3749090"/>
                  <a:pt x="6117918" y="3753765"/>
                  <a:pt x="6082638" y="3760780"/>
                </a:cubicBezTo>
                <a:cubicBezTo>
                  <a:pt x="6167314" y="3744413"/>
                  <a:pt x="6251992" y="3723368"/>
                  <a:pt x="6334314" y="3702324"/>
                </a:cubicBezTo>
                <a:cubicBezTo>
                  <a:pt x="6261400" y="3716355"/>
                  <a:pt x="6212004" y="3723368"/>
                  <a:pt x="6176722" y="3725707"/>
                </a:cubicBezTo>
                <a:cubicBezTo>
                  <a:pt x="6141440" y="3728045"/>
                  <a:pt x="6120272" y="3725707"/>
                  <a:pt x="6106158" y="3723368"/>
                </a:cubicBezTo>
                <a:cubicBezTo>
                  <a:pt x="6075580" y="3718691"/>
                  <a:pt x="6066170" y="3709339"/>
                  <a:pt x="6000310" y="3714016"/>
                </a:cubicBezTo>
                <a:cubicBezTo>
                  <a:pt x="5845070" y="3730384"/>
                  <a:pt x="5673366" y="3753765"/>
                  <a:pt x="5511066" y="3774809"/>
                </a:cubicBezTo>
                <a:cubicBezTo>
                  <a:pt x="5428742" y="3784163"/>
                  <a:pt x="5348770" y="3791177"/>
                  <a:pt x="5275852" y="3795854"/>
                </a:cubicBezTo>
                <a:cubicBezTo>
                  <a:pt x="5240570" y="3798192"/>
                  <a:pt x="5202936" y="3798192"/>
                  <a:pt x="5170006" y="3798192"/>
                </a:cubicBezTo>
                <a:cubicBezTo>
                  <a:pt x="5134722" y="3795854"/>
                  <a:pt x="5104146" y="3795854"/>
                  <a:pt x="5073568" y="3791177"/>
                </a:cubicBezTo>
                <a:cubicBezTo>
                  <a:pt x="5038286" y="3807544"/>
                  <a:pt x="5075922" y="3809883"/>
                  <a:pt x="4988890" y="3828589"/>
                </a:cubicBezTo>
                <a:cubicBezTo>
                  <a:pt x="5181766" y="3823911"/>
                  <a:pt x="5285260" y="3819237"/>
                  <a:pt x="5381700" y="3830927"/>
                </a:cubicBezTo>
                <a:cubicBezTo>
                  <a:pt x="5478136" y="3828589"/>
                  <a:pt x="5529882" y="3821573"/>
                  <a:pt x="5562814" y="3814560"/>
                </a:cubicBezTo>
                <a:cubicBezTo>
                  <a:pt x="5595742" y="3807544"/>
                  <a:pt x="5607506" y="3798192"/>
                  <a:pt x="5621618" y="3791177"/>
                </a:cubicBezTo>
                <a:cubicBezTo>
                  <a:pt x="5635730" y="3784163"/>
                  <a:pt x="5649844" y="3777148"/>
                  <a:pt x="5687478" y="3770132"/>
                </a:cubicBezTo>
                <a:cubicBezTo>
                  <a:pt x="5706294" y="3767796"/>
                  <a:pt x="5729816" y="3763119"/>
                  <a:pt x="5762746" y="3760780"/>
                </a:cubicBezTo>
                <a:cubicBezTo>
                  <a:pt x="5795676" y="3758442"/>
                  <a:pt x="5838014" y="3756103"/>
                  <a:pt x="5889762" y="3751428"/>
                </a:cubicBezTo>
                <a:cubicBezTo>
                  <a:pt x="5870944" y="3774809"/>
                  <a:pt x="5741576" y="3791177"/>
                  <a:pt x="5623968" y="3795854"/>
                </a:cubicBezTo>
                <a:cubicBezTo>
                  <a:pt x="5616914" y="3812221"/>
                  <a:pt x="5760392" y="3807544"/>
                  <a:pt x="5852128" y="3802867"/>
                </a:cubicBezTo>
                <a:cubicBezTo>
                  <a:pt x="5790972" y="3807544"/>
                  <a:pt x="5725112" y="3814560"/>
                  <a:pt x="5656898" y="3823911"/>
                </a:cubicBezTo>
                <a:cubicBezTo>
                  <a:pt x="5588688" y="3833266"/>
                  <a:pt x="5520474" y="3844956"/>
                  <a:pt x="5452264" y="3851972"/>
                </a:cubicBezTo>
                <a:cubicBezTo>
                  <a:pt x="5384050" y="3861323"/>
                  <a:pt x="5320544" y="3868339"/>
                  <a:pt x="5264092" y="3875352"/>
                </a:cubicBezTo>
                <a:cubicBezTo>
                  <a:pt x="5235866" y="3880029"/>
                  <a:pt x="5207642" y="3882368"/>
                  <a:pt x="5184120" y="3884707"/>
                </a:cubicBezTo>
                <a:cubicBezTo>
                  <a:pt x="5158244" y="3887045"/>
                  <a:pt x="5137076" y="3889381"/>
                  <a:pt x="5118260" y="3889381"/>
                </a:cubicBezTo>
                <a:cubicBezTo>
                  <a:pt x="5080626" y="3887045"/>
                  <a:pt x="5014766" y="3887045"/>
                  <a:pt x="4948906" y="3887045"/>
                </a:cubicBezTo>
                <a:cubicBezTo>
                  <a:pt x="4913622" y="3887045"/>
                  <a:pt x="4880692" y="3887045"/>
                  <a:pt x="4850116" y="3889381"/>
                </a:cubicBezTo>
                <a:cubicBezTo>
                  <a:pt x="4819536" y="3891720"/>
                  <a:pt x="4791310" y="3891720"/>
                  <a:pt x="4770142" y="3894058"/>
                </a:cubicBezTo>
                <a:cubicBezTo>
                  <a:pt x="4781902" y="3882368"/>
                  <a:pt x="4407912" y="3889381"/>
                  <a:pt x="4523166" y="3858985"/>
                </a:cubicBezTo>
                <a:cubicBezTo>
                  <a:pt x="4393800" y="3858985"/>
                  <a:pt x="4353812" y="3868339"/>
                  <a:pt x="4313828" y="3875352"/>
                </a:cubicBezTo>
                <a:cubicBezTo>
                  <a:pt x="4273840" y="3882368"/>
                  <a:pt x="4236206" y="3887045"/>
                  <a:pt x="4111542" y="3873014"/>
                </a:cubicBezTo>
                <a:cubicBezTo>
                  <a:pt x="4205628" y="3894058"/>
                  <a:pt x="3946894" y="3887045"/>
                  <a:pt x="4052738" y="3905751"/>
                </a:cubicBezTo>
                <a:cubicBezTo>
                  <a:pt x="4139768" y="3889381"/>
                  <a:pt x="4417322" y="3912764"/>
                  <a:pt x="4549042" y="3922119"/>
                </a:cubicBezTo>
                <a:cubicBezTo>
                  <a:pt x="4424376" y="3929132"/>
                  <a:pt x="4299714" y="3933809"/>
                  <a:pt x="4175050" y="3940825"/>
                </a:cubicBezTo>
                <a:cubicBezTo>
                  <a:pt x="4219742" y="3938486"/>
                  <a:pt x="4210334" y="3933809"/>
                  <a:pt x="4182108" y="3929132"/>
                </a:cubicBezTo>
                <a:cubicBezTo>
                  <a:pt x="4153882" y="3924455"/>
                  <a:pt x="4106838" y="3922119"/>
                  <a:pt x="4080964" y="3919780"/>
                </a:cubicBezTo>
                <a:lnTo>
                  <a:pt x="4031570" y="3936147"/>
                </a:lnTo>
                <a:cubicBezTo>
                  <a:pt x="4000992" y="3915103"/>
                  <a:pt x="3838694" y="3924455"/>
                  <a:pt x="3657578" y="3926793"/>
                </a:cubicBezTo>
                <a:cubicBezTo>
                  <a:pt x="3612890" y="3926793"/>
                  <a:pt x="3565846" y="3929132"/>
                  <a:pt x="3521154" y="3929132"/>
                </a:cubicBezTo>
                <a:cubicBezTo>
                  <a:pt x="3476466" y="3929132"/>
                  <a:pt x="3431774" y="3929132"/>
                  <a:pt x="3389434" y="3926793"/>
                </a:cubicBezTo>
                <a:cubicBezTo>
                  <a:pt x="3307110" y="3924455"/>
                  <a:pt x="3234194" y="3917441"/>
                  <a:pt x="3187150" y="3903413"/>
                </a:cubicBezTo>
                <a:cubicBezTo>
                  <a:pt x="3302406" y="3910426"/>
                  <a:pt x="3403548" y="3898735"/>
                  <a:pt x="3459998" y="3922119"/>
                </a:cubicBezTo>
                <a:cubicBezTo>
                  <a:pt x="3678750" y="3915103"/>
                  <a:pt x="3417660" y="3889381"/>
                  <a:pt x="3518804" y="3877691"/>
                </a:cubicBezTo>
                <a:cubicBezTo>
                  <a:pt x="3180096" y="3854308"/>
                  <a:pt x="2667328" y="3856646"/>
                  <a:pt x="2305099" y="3802867"/>
                </a:cubicBezTo>
                <a:cubicBezTo>
                  <a:pt x="2338029" y="3812220"/>
                  <a:pt x="2396244" y="3818650"/>
                  <a:pt x="2447991" y="3825081"/>
                </a:cubicBezTo>
                <a:lnTo>
                  <a:pt x="2511015" y="3834251"/>
                </a:lnTo>
                <a:lnTo>
                  <a:pt x="2368605" y="3819237"/>
                </a:lnTo>
                <a:lnTo>
                  <a:pt x="2354492" y="3821573"/>
                </a:lnTo>
                <a:lnTo>
                  <a:pt x="2509734" y="3837940"/>
                </a:lnTo>
                <a:lnTo>
                  <a:pt x="2520076" y="3836228"/>
                </a:lnTo>
                <a:lnTo>
                  <a:pt x="2552072" y="3847295"/>
                </a:lnTo>
                <a:cubicBezTo>
                  <a:pt x="2281577" y="3842617"/>
                  <a:pt x="1954628" y="3784163"/>
                  <a:pt x="1648850" y="3725707"/>
                </a:cubicBezTo>
                <a:lnTo>
                  <a:pt x="1702950" y="3756103"/>
                </a:lnTo>
                <a:cubicBezTo>
                  <a:pt x="1573582" y="3730384"/>
                  <a:pt x="1547707" y="3725707"/>
                  <a:pt x="1519484" y="3725707"/>
                </a:cubicBezTo>
                <a:cubicBezTo>
                  <a:pt x="1491258" y="3725707"/>
                  <a:pt x="1458328" y="3725707"/>
                  <a:pt x="1319550" y="3695310"/>
                </a:cubicBezTo>
                <a:cubicBezTo>
                  <a:pt x="1331312" y="3695310"/>
                  <a:pt x="1368946" y="3692972"/>
                  <a:pt x="1305437" y="3681282"/>
                </a:cubicBezTo>
                <a:cubicBezTo>
                  <a:pt x="1192535" y="3660237"/>
                  <a:pt x="1185480" y="3660237"/>
                  <a:pt x="1187830" y="3667250"/>
                </a:cubicBezTo>
                <a:cubicBezTo>
                  <a:pt x="1190184" y="3674266"/>
                  <a:pt x="1201943" y="3683620"/>
                  <a:pt x="1126675" y="3667250"/>
                </a:cubicBezTo>
                <a:cubicBezTo>
                  <a:pt x="1056110" y="3641531"/>
                  <a:pt x="1013772" y="3625164"/>
                  <a:pt x="983195" y="3615809"/>
                </a:cubicBezTo>
                <a:cubicBezTo>
                  <a:pt x="952616" y="3604119"/>
                  <a:pt x="931448" y="3601780"/>
                  <a:pt x="910278" y="3597103"/>
                </a:cubicBezTo>
                <a:cubicBezTo>
                  <a:pt x="898516" y="3594767"/>
                  <a:pt x="886756" y="3592429"/>
                  <a:pt x="872643" y="3587752"/>
                </a:cubicBezTo>
                <a:cubicBezTo>
                  <a:pt x="858531" y="3585413"/>
                  <a:pt x="842067" y="3580736"/>
                  <a:pt x="823250" y="3571384"/>
                </a:cubicBezTo>
                <a:cubicBezTo>
                  <a:pt x="783262" y="3555017"/>
                  <a:pt x="726811" y="3529295"/>
                  <a:pt x="651542" y="3468502"/>
                </a:cubicBezTo>
                <a:cubicBezTo>
                  <a:pt x="658600" y="3475518"/>
                  <a:pt x="663304" y="3484870"/>
                  <a:pt x="670359" y="3491885"/>
                </a:cubicBezTo>
                <a:cubicBezTo>
                  <a:pt x="609204" y="3447458"/>
                  <a:pt x="548048" y="3391342"/>
                  <a:pt x="498654" y="3321195"/>
                </a:cubicBezTo>
                <a:cubicBezTo>
                  <a:pt x="449258" y="3253385"/>
                  <a:pt x="411624" y="3169209"/>
                  <a:pt x="392807" y="3082694"/>
                </a:cubicBezTo>
                <a:cubicBezTo>
                  <a:pt x="371639" y="2996180"/>
                  <a:pt x="364581" y="2907330"/>
                  <a:pt x="364581" y="2823154"/>
                </a:cubicBezTo>
                <a:cubicBezTo>
                  <a:pt x="364581" y="2781065"/>
                  <a:pt x="366934" y="2741314"/>
                  <a:pt x="369285" y="2699227"/>
                </a:cubicBezTo>
                <a:cubicBezTo>
                  <a:pt x="371639" y="2678183"/>
                  <a:pt x="371639" y="2659477"/>
                  <a:pt x="373990" y="2638432"/>
                </a:cubicBezTo>
                <a:cubicBezTo>
                  <a:pt x="376343" y="2619726"/>
                  <a:pt x="378694" y="2598684"/>
                  <a:pt x="381047" y="2579978"/>
                </a:cubicBezTo>
                <a:cubicBezTo>
                  <a:pt x="378694" y="2605697"/>
                  <a:pt x="357526" y="2841857"/>
                  <a:pt x="381047" y="2813800"/>
                </a:cubicBezTo>
                <a:cubicBezTo>
                  <a:pt x="390456" y="2682860"/>
                  <a:pt x="406920" y="2551918"/>
                  <a:pt x="437499" y="2425656"/>
                </a:cubicBezTo>
                <a:cubicBezTo>
                  <a:pt x="437499" y="2418640"/>
                  <a:pt x="439850" y="2402272"/>
                  <a:pt x="442203" y="2385905"/>
                </a:cubicBezTo>
                <a:cubicBezTo>
                  <a:pt x="444554" y="2367199"/>
                  <a:pt x="449258" y="2348493"/>
                  <a:pt x="451611" y="2332126"/>
                </a:cubicBezTo>
                <a:cubicBezTo>
                  <a:pt x="458667" y="2301729"/>
                  <a:pt x="458667" y="2285362"/>
                  <a:pt x="439850" y="2334464"/>
                </a:cubicBezTo>
                <a:cubicBezTo>
                  <a:pt x="423386" y="2383566"/>
                  <a:pt x="418681" y="2437346"/>
                  <a:pt x="411624" y="2474758"/>
                </a:cubicBezTo>
                <a:lnTo>
                  <a:pt x="411624" y="2420978"/>
                </a:lnTo>
                <a:cubicBezTo>
                  <a:pt x="421032" y="2376551"/>
                  <a:pt x="432792" y="2343816"/>
                  <a:pt x="439850" y="2320435"/>
                </a:cubicBezTo>
                <a:cubicBezTo>
                  <a:pt x="446907" y="2297052"/>
                  <a:pt x="451611" y="2283023"/>
                  <a:pt x="456313" y="2276008"/>
                </a:cubicBezTo>
                <a:cubicBezTo>
                  <a:pt x="465724" y="2261979"/>
                  <a:pt x="465724" y="2276008"/>
                  <a:pt x="463371" y="2301729"/>
                </a:cubicBezTo>
                <a:cubicBezTo>
                  <a:pt x="461020" y="2327448"/>
                  <a:pt x="456313" y="2364860"/>
                  <a:pt x="453962" y="2395257"/>
                </a:cubicBezTo>
                <a:cubicBezTo>
                  <a:pt x="453962" y="2425656"/>
                  <a:pt x="453962" y="2449036"/>
                  <a:pt x="458667" y="2449036"/>
                </a:cubicBezTo>
                <a:cubicBezTo>
                  <a:pt x="463371" y="2425656"/>
                  <a:pt x="465724" y="2404611"/>
                  <a:pt x="470429" y="2383566"/>
                </a:cubicBezTo>
                <a:cubicBezTo>
                  <a:pt x="475133" y="2362522"/>
                  <a:pt x="479835" y="2343816"/>
                  <a:pt x="484541" y="2327448"/>
                </a:cubicBezTo>
                <a:cubicBezTo>
                  <a:pt x="493950" y="2294714"/>
                  <a:pt x="503356" y="2264317"/>
                  <a:pt x="515118" y="2238598"/>
                </a:cubicBezTo>
                <a:cubicBezTo>
                  <a:pt x="524527" y="2210538"/>
                  <a:pt x="536289" y="2187157"/>
                  <a:pt x="545697" y="2161435"/>
                </a:cubicBezTo>
                <a:cubicBezTo>
                  <a:pt x="555106" y="2135716"/>
                  <a:pt x="566865" y="2109995"/>
                  <a:pt x="578627" y="2079598"/>
                </a:cubicBezTo>
                <a:cubicBezTo>
                  <a:pt x="578627" y="2046863"/>
                  <a:pt x="552752" y="2102979"/>
                  <a:pt x="529231" y="2147407"/>
                </a:cubicBezTo>
                <a:cubicBezTo>
                  <a:pt x="510414" y="2191832"/>
                  <a:pt x="493950" y="2224567"/>
                  <a:pt x="508063" y="2142729"/>
                </a:cubicBezTo>
                <a:cubicBezTo>
                  <a:pt x="515118" y="2114672"/>
                  <a:pt x="531584" y="2072583"/>
                  <a:pt x="550401" y="2021142"/>
                </a:cubicBezTo>
                <a:cubicBezTo>
                  <a:pt x="562161" y="1995422"/>
                  <a:pt x="573923" y="1969701"/>
                  <a:pt x="588036" y="1941643"/>
                </a:cubicBezTo>
                <a:cubicBezTo>
                  <a:pt x="595091" y="1927614"/>
                  <a:pt x="602148" y="1913584"/>
                  <a:pt x="609204" y="1899554"/>
                </a:cubicBezTo>
                <a:cubicBezTo>
                  <a:pt x="616261" y="1885526"/>
                  <a:pt x="625670" y="1871497"/>
                  <a:pt x="632725" y="1857468"/>
                </a:cubicBezTo>
                <a:cubicBezTo>
                  <a:pt x="691530" y="1745232"/>
                  <a:pt x="773854" y="1644689"/>
                  <a:pt x="820896" y="1597925"/>
                </a:cubicBezTo>
                <a:cubicBezTo>
                  <a:pt x="827952" y="1574542"/>
                  <a:pt x="844418" y="1548823"/>
                  <a:pt x="863235" y="1520762"/>
                </a:cubicBezTo>
                <a:cubicBezTo>
                  <a:pt x="872643" y="1506734"/>
                  <a:pt x="882052" y="1492704"/>
                  <a:pt x="893814" y="1476337"/>
                </a:cubicBezTo>
                <a:cubicBezTo>
                  <a:pt x="905573" y="1462308"/>
                  <a:pt x="917335" y="1448279"/>
                  <a:pt x="931448" y="1431910"/>
                </a:cubicBezTo>
                <a:cubicBezTo>
                  <a:pt x="957321" y="1401513"/>
                  <a:pt x="985546" y="1368778"/>
                  <a:pt x="1018476" y="1340720"/>
                </a:cubicBezTo>
                <a:lnTo>
                  <a:pt x="1065519" y="1296293"/>
                </a:lnTo>
                <a:cubicBezTo>
                  <a:pt x="1079632" y="1282264"/>
                  <a:pt x="1098449" y="1270573"/>
                  <a:pt x="1114915" y="1256544"/>
                </a:cubicBezTo>
                <a:cubicBezTo>
                  <a:pt x="1150196" y="1230823"/>
                  <a:pt x="1180775" y="1205104"/>
                  <a:pt x="1213705" y="1186398"/>
                </a:cubicBezTo>
                <a:cubicBezTo>
                  <a:pt x="1244282" y="1167692"/>
                  <a:pt x="1272508" y="1146647"/>
                  <a:pt x="1298382" y="1132618"/>
                </a:cubicBezTo>
                <a:cubicBezTo>
                  <a:pt x="1345425" y="1106896"/>
                  <a:pt x="1376002" y="1085854"/>
                  <a:pt x="1378355" y="1076500"/>
                </a:cubicBezTo>
                <a:cubicBezTo>
                  <a:pt x="1385410" y="1078839"/>
                  <a:pt x="1444215" y="1060133"/>
                  <a:pt x="1519484" y="1027398"/>
                </a:cubicBezTo>
                <a:lnTo>
                  <a:pt x="1465383" y="1039088"/>
                </a:lnTo>
                <a:cubicBezTo>
                  <a:pt x="1592399" y="980634"/>
                  <a:pt x="1662963" y="973618"/>
                  <a:pt x="1717063" y="968941"/>
                </a:cubicBezTo>
                <a:cubicBezTo>
                  <a:pt x="1771161" y="964266"/>
                  <a:pt x="1813500" y="964266"/>
                  <a:pt x="1895826" y="947899"/>
                </a:cubicBezTo>
                <a:cubicBezTo>
                  <a:pt x="1891122" y="940883"/>
                  <a:pt x="1839375" y="947899"/>
                  <a:pt x="1811149" y="945561"/>
                </a:cubicBezTo>
                <a:cubicBezTo>
                  <a:pt x="1992263" y="905810"/>
                  <a:pt x="2135744" y="905810"/>
                  <a:pt x="2276873" y="908148"/>
                </a:cubicBezTo>
                <a:cubicBezTo>
                  <a:pt x="2418002" y="910487"/>
                  <a:pt x="2556776" y="915164"/>
                  <a:pt x="2735539" y="901133"/>
                </a:cubicBezTo>
                <a:cubicBezTo>
                  <a:pt x="2723780" y="898794"/>
                  <a:pt x="2709667" y="894120"/>
                  <a:pt x="2672033" y="896458"/>
                </a:cubicBezTo>
                <a:cubicBezTo>
                  <a:pt x="2657920" y="891781"/>
                  <a:pt x="2723780" y="889442"/>
                  <a:pt x="2841387" y="898794"/>
                </a:cubicBezTo>
                <a:cubicBezTo>
                  <a:pt x="2799048" y="903472"/>
                  <a:pt x="2756710" y="908148"/>
                  <a:pt x="2714371" y="912826"/>
                </a:cubicBezTo>
                <a:cubicBezTo>
                  <a:pt x="2902542" y="954912"/>
                  <a:pt x="3215376" y="891781"/>
                  <a:pt x="3514100" y="915164"/>
                </a:cubicBezTo>
                <a:cubicBezTo>
                  <a:pt x="3485874" y="905810"/>
                  <a:pt x="3267124" y="898794"/>
                  <a:pt x="3382380" y="891781"/>
                </a:cubicBezTo>
                <a:cubicBezTo>
                  <a:pt x="3478816" y="894120"/>
                  <a:pt x="3523508" y="908148"/>
                  <a:pt x="3570550" y="917500"/>
                </a:cubicBezTo>
                <a:cubicBezTo>
                  <a:pt x="3617594" y="929193"/>
                  <a:pt x="3669340" y="936206"/>
                  <a:pt x="3784594" y="931532"/>
                </a:cubicBezTo>
                <a:cubicBezTo>
                  <a:pt x="3681100" y="922178"/>
                  <a:pt x="3714030" y="903472"/>
                  <a:pt x="3615240" y="894120"/>
                </a:cubicBezTo>
                <a:cubicBezTo>
                  <a:pt x="3763426" y="898794"/>
                  <a:pt x="3869272" y="889442"/>
                  <a:pt x="3923372" y="910487"/>
                </a:cubicBezTo>
                <a:cubicBezTo>
                  <a:pt x="3963358" y="910487"/>
                  <a:pt x="3982174" y="905810"/>
                  <a:pt x="3984528" y="901133"/>
                </a:cubicBezTo>
                <a:cubicBezTo>
                  <a:pt x="4033922" y="912826"/>
                  <a:pt x="4095076" y="915164"/>
                  <a:pt x="4158586" y="919839"/>
                </a:cubicBezTo>
                <a:cubicBezTo>
                  <a:pt x="4219742" y="922178"/>
                  <a:pt x="4283248" y="924516"/>
                  <a:pt x="4334996" y="926855"/>
                </a:cubicBezTo>
                <a:lnTo>
                  <a:pt x="4309122" y="917500"/>
                </a:lnTo>
                <a:cubicBezTo>
                  <a:pt x="4354990" y="931530"/>
                  <a:pt x="4397328" y="940299"/>
                  <a:pt x="4438784" y="946144"/>
                </a:cubicBezTo>
                <a:lnTo>
                  <a:pt x="4535266" y="954760"/>
                </a:lnTo>
                <a:lnTo>
                  <a:pt x="4542866" y="956082"/>
                </a:lnTo>
                <a:cubicBezTo>
                  <a:pt x="4549040" y="957836"/>
                  <a:pt x="4549040" y="959589"/>
                  <a:pt x="4556096" y="961928"/>
                </a:cubicBezTo>
                <a:cubicBezTo>
                  <a:pt x="4452602" y="959589"/>
                  <a:pt x="4389096" y="940883"/>
                  <a:pt x="4311474" y="931532"/>
                </a:cubicBezTo>
                <a:cubicBezTo>
                  <a:pt x="4351462" y="943222"/>
                  <a:pt x="4513758" y="966605"/>
                  <a:pt x="4485532" y="978295"/>
                </a:cubicBezTo>
                <a:cubicBezTo>
                  <a:pt x="4443194" y="975957"/>
                  <a:pt x="4405560" y="973618"/>
                  <a:pt x="4370278" y="973618"/>
                </a:cubicBezTo>
                <a:cubicBezTo>
                  <a:pt x="4346758" y="968941"/>
                  <a:pt x="4318532" y="964266"/>
                  <a:pt x="4285602" y="968941"/>
                </a:cubicBezTo>
                <a:lnTo>
                  <a:pt x="4299714" y="973618"/>
                </a:lnTo>
                <a:cubicBezTo>
                  <a:pt x="4311474" y="973618"/>
                  <a:pt x="4339700" y="973618"/>
                  <a:pt x="4370278" y="973618"/>
                </a:cubicBezTo>
                <a:cubicBezTo>
                  <a:pt x="4393800" y="975957"/>
                  <a:pt x="4417322" y="982972"/>
                  <a:pt x="4443194" y="982972"/>
                </a:cubicBezTo>
                <a:cubicBezTo>
                  <a:pt x="4471420" y="982972"/>
                  <a:pt x="4483182" y="980634"/>
                  <a:pt x="4487886" y="978295"/>
                </a:cubicBezTo>
                <a:cubicBezTo>
                  <a:pt x="4638422" y="985309"/>
                  <a:pt x="4791310" y="997002"/>
                  <a:pt x="4633718" y="961928"/>
                </a:cubicBezTo>
                <a:lnTo>
                  <a:pt x="4585180" y="957907"/>
                </a:lnTo>
                <a:lnTo>
                  <a:pt x="4700460" y="961343"/>
                </a:lnTo>
                <a:cubicBezTo>
                  <a:pt x="4749562" y="963681"/>
                  <a:pt x="4803074" y="967773"/>
                  <a:pt x="4864228" y="975957"/>
                </a:cubicBezTo>
                <a:lnTo>
                  <a:pt x="4826594" y="959589"/>
                </a:lnTo>
                <a:cubicBezTo>
                  <a:pt x="4927734" y="975957"/>
                  <a:pt x="5082976" y="1011031"/>
                  <a:pt x="5261738" y="1018046"/>
                </a:cubicBezTo>
                <a:cubicBezTo>
                  <a:pt x="5233514" y="1006353"/>
                  <a:pt x="5202936" y="999340"/>
                  <a:pt x="5172358" y="989986"/>
                </a:cubicBezTo>
                <a:cubicBezTo>
                  <a:pt x="5315840" y="1020382"/>
                  <a:pt x="5583984" y="1039088"/>
                  <a:pt x="5699238" y="1081177"/>
                </a:cubicBezTo>
                <a:cubicBezTo>
                  <a:pt x="5750984" y="1085854"/>
                  <a:pt x="5572222" y="1032075"/>
                  <a:pt x="5802732" y="1069487"/>
                </a:cubicBezTo>
                <a:cubicBezTo>
                  <a:pt x="5854478" y="1088190"/>
                  <a:pt x="6033242" y="1127941"/>
                  <a:pt x="6096750" y="1127941"/>
                </a:cubicBezTo>
                <a:cubicBezTo>
                  <a:pt x="6096750" y="1120928"/>
                  <a:pt x="6070876" y="1106896"/>
                  <a:pt x="6007370" y="1102222"/>
                </a:cubicBezTo>
                <a:cubicBezTo>
                  <a:pt x="5969734" y="1097545"/>
                  <a:pt x="5993256" y="1102222"/>
                  <a:pt x="6007370" y="1109235"/>
                </a:cubicBezTo>
                <a:lnTo>
                  <a:pt x="5932100" y="1085854"/>
                </a:lnTo>
                <a:cubicBezTo>
                  <a:pt x="6110862" y="1106896"/>
                  <a:pt x="6070876" y="1123264"/>
                  <a:pt x="6261400" y="1153663"/>
                </a:cubicBezTo>
                <a:cubicBezTo>
                  <a:pt x="6301386" y="1153663"/>
                  <a:pt x="6200244" y="1127941"/>
                  <a:pt x="6174370" y="1113912"/>
                </a:cubicBezTo>
                <a:cubicBezTo>
                  <a:pt x="6407234" y="1167692"/>
                  <a:pt x="6640094" y="1230823"/>
                  <a:pt x="6870604" y="1293957"/>
                </a:cubicBezTo>
                <a:cubicBezTo>
                  <a:pt x="6882366" y="1307986"/>
                  <a:pt x="6792984" y="1291618"/>
                  <a:pt x="6854140" y="1319676"/>
                </a:cubicBezTo>
                <a:lnTo>
                  <a:pt x="6616572" y="1268235"/>
                </a:lnTo>
                <a:cubicBezTo>
                  <a:pt x="6501318" y="1258883"/>
                  <a:pt x="6741238" y="1317337"/>
                  <a:pt x="6840026" y="1345398"/>
                </a:cubicBezTo>
                <a:lnTo>
                  <a:pt x="6675378" y="1307986"/>
                </a:lnTo>
                <a:cubicBezTo>
                  <a:pt x="6665968" y="1307986"/>
                  <a:pt x="6670672" y="1310324"/>
                  <a:pt x="6684786" y="1314999"/>
                </a:cubicBezTo>
                <a:cubicBezTo>
                  <a:pt x="6644798" y="1303309"/>
                  <a:pt x="6602460" y="1293957"/>
                  <a:pt x="6562474" y="1284602"/>
                </a:cubicBezTo>
                <a:cubicBezTo>
                  <a:pt x="6724770" y="1333705"/>
                  <a:pt x="6640094" y="1322014"/>
                  <a:pt x="6557770" y="1310324"/>
                </a:cubicBezTo>
                <a:cubicBezTo>
                  <a:pt x="6496026" y="1301554"/>
                  <a:pt x="6435604" y="1294102"/>
                  <a:pt x="6483676" y="1310652"/>
                </a:cubicBezTo>
                <a:lnTo>
                  <a:pt x="6508192" y="1318232"/>
                </a:lnTo>
                <a:lnTo>
                  <a:pt x="6438104" y="1298631"/>
                </a:lnTo>
                <a:cubicBezTo>
                  <a:pt x="6396060" y="1285186"/>
                  <a:pt x="6359014" y="1271742"/>
                  <a:pt x="6334314" y="1261219"/>
                </a:cubicBezTo>
                <a:cubicBezTo>
                  <a:pt x="6169666" y="1221471"/>
                  <a:pt x="6207300" y="1242516"/>
                  <a:pt x="6143794" y="1235500"/>
                </a:cubicBezTo>
                <a:cubicBezTo>
                  <a:pt x="6223766" y="1256544"/>
                  <a:pt x="6303738" y="1277587"/>
                  <a:pt x="6383712" y="1300970"/>
                </a:cubicBezTo>
                <a:cubicBezTo>
                  <a:pt x="6005016" y="1216794"/>
                  <a:pt x="6418992" y="1326692"/>
                  <a:pt x="6141440" y="1282264"/>
                </a:cubicBezTo>
                <a:cubicBezTo>
                  <a:pt x="6101454" y="1272912"/>
                  <a:pt x="6063820" y="1265896"/>
                  <a:pt x="6028538" y="1258883"/>
                </a:cubicBezTo>
                <a:cubicBezTo>
                  <a:pt x="5990902" y="1251867"/>
                  <a:pt x="5957972" y="1247190"/>
                  <a:pt x="5925042" y="1242516"/>
                </a:cubicBezTo>
                <a:cubicBezTo>
                  <a:pt x="5859182" y="1235500"/>
                  <a:pt x="5800380" y="1230823"/>
                  <a:pt x="5746280" y="1226146"/>
                </a:cubicBezTo>
                <a:cubicBezTo>
                  <a:pt x="5638082" y="1221471"/>
                  <a:pt x="5548700" y="1219133"/>
                  <a:pt x="5466376" y="1207442"/>
                </a:cubicBezTo>
                <a:cubicBezTo>
                  <a:pt x="5137076" y="1156001"/>
                  <a:pt x="5593392" y="1205104"/>
                  <a:pt x="5391108" y="1165353"/>
                </a:cubicBezTo>
                <a:cubicBezTo>
                  <a:pt x="5212346" y="1137295"/>
                  <a:pt x="5299374" y="1163015"/>
                  <a:pt x="5186470" y="1151324"/>
                </a:cubicBezTo>
                <a:lnTo>
                  <a:pt x="5108850" y="1116251"/>
                </a:lnTo>
                <a:cubicBezTo>
                  <a:pt x="4904214" y="1085854"/>
                  <a:pt x="5097090" y="1137295"/>
                  <a:pt x="4981836" y="1113912"/>
                </a:cubicBezTo>
                <a:cubicBezTo>
                  <a:pt x="4817186" y="1106896"/>
                  <a:pt x="5033582" y="1130280"/>
                  <a:pt x="5071216" y="1153663"/>
                </a:cubicBezTo>
                <a:cubicBezTo>
                  <a:pt x="5052400" y="1148986"/>
                  <a:pt x="4998298" y="1137295"/>
                  <a:pt x="4939496" y="1127941"/>
                </a:cubicBezTo>
                <a:cubicBezTo>
                  <a:pt x="4880692" y="1118589"/>
                  <a:pt x="4814832" y="1111574"/>
                  <a:pt x="4777198" y="1111574"/>
                </a:cubicBezTo>
                <a:cubicBezTo>
                  <a:pt x="4777198" y="1118589"/>
                  <a:pt x="4993594" y="1144308"/>
                  <a:pt x="4854820" y="1130280"/>
                </a:cubicBezTo>
                <a:cubicBezTo>
                  <a:pt x="4791310" y="1120928"/>
                  <a:pt x="4734858" y="1113912"/>
                  <a:pt x="4680762" y="1106896"/>
                </a:cubicBezTo>
                <a:cubicBezTo>
                  <a:pt x="4626660" y="1102222"/>
                  <a:pt x="4577266" y="1097545"/>
                  <a:pt x="4532574" y="1092868"/>
                </a:cubicBezTo>
                <a:cubicBezTo>
                  <a:pt x="4443194" y="1085854"/>
                  <a:pt x="4365574" y="1078839"/>
                  <a:pt x="4287952" y="1076500"/>
                </a:cubicBezTo>
                <a:cubicBezTo>
                  <a:pt x="4135064" y="1069487"/>
                  <a:pt x="3989232" y="1064810"/>
                  <a:pt x="3758722" y="1050781"/>
                </a:cubicBezTo>
                <a:lnTo>
                  <a:pt x="3798706" y="1064810"/>
                </a:lnTo>
                <a:cubicBezTo>
                  <a:pt x="3746960" y="1060133"/>
                  <a:pt x="3706974" y="1053119"/>
                  <a:pt x="3657578" y="1055456"/>
                </a:cubicBezTo>
                <a:lnTo>
                  <a:pt x="3685804" y="1064810"/>
                </a:lnTo>
                <a:cubicBezTo>
                  <a:pt x="3622298" y="1060133"/>
                  <a:pt x="3158924" y="1029737"/>
                  <a:pt x="2853146" y="1036749"/>
                </a:cubicBezTo>
                <a:lnTo>
                  <a:pt x="3008388" y="1050781"/>
                </a:lnTo>
                <a:lnTo>
                  <a:pt x="2735539" y="1034413"/>
                </a:lnTo>
                <a:lnTo>
                  <a:pt x="2766118" y="1055456"/>
                </a:lnTo>
                <a:cubicBezTo>
                  <a:pt x="2672033" y="1039088"/>
                  <a:pt x="2352142" y="1050781"/>
                  <a:pt x="2102814" y="1069487"/>
                </a:cubicBezTo>
                <a:lnTo>
                  <a:pt x="2105165" y="1083516"/>
                </a:lnTo>
                <a:cubicBezTo>
                  <a:pt x="2053418" y="1085854"/>
                  <a:pt x="2004025" y="1088190"/>
                  <a:pt x="1954628" y="1092868"/>
                </a:cubicBezTo>
                <a:lnTo>
                  <a:pt x="2008729" y="1090529"/>
                </a:lnTo>
                <a:cubicBezTo>
                  <a:pt x="1935811" y="1099883"/>
                  <a:pt x="1855838" y="1106896"/>
                  <a:pt x="1773515" y="1120928"/>
                </a:cubicBezTo>
                <a:cubicBezTo>
                  <a:pt x="1693542" y="1134957"/>
                  <a:pt x="1611216" y="1158337"/>
                  <a:pt x="1535947" y="1193411"/>
                </a:cubicBezTo>
                <a:cubicBezTo>
                  <a:pt x="1585344" y="1172369"/>
                  <a:pt x="1618271" y="1165353"/>
                  <a:pt x="1637091" y="1165353"/>
                </a:cubicBezTo>
                <a:cubicBezTo>
                  <a:pt x="1655908" y="1165353"/>
                  <a:pt x="1660612" y="1172369"/>
                  <a:pt x="1658259" y="1177043"/>
                </a:cubicBezTo>
                <a:cubicBezTo>
                  <a:pt x="1590048" y="1195749"/>
                  <a:pt x="1521834" y="1216794"/>
                  <a:pt x="1455974" y="1244852"/>
                </a:cubicBezTo>
                <a:lnTo>
                  <a:pt x="1406581" y="1265896"/>
                </a:lnTo>
                <a:cubicBezTo>
                  <a:pt x="1392468" y="1272912"/>
                  <a:pt x="1373651" y="1279925"/>
                  <a:pt x="1359538" y="1289279"/>
                </a:cubicBezTo>
                <a:cubicBezTo>
                  <a:pt x="1328959" y="1307986"/>
                  <a:pt x="1296029" y="1324353"/>
                  <a:pt x="1265452" y="1343059"/>
                </a:cubicBezTo>
                <a:cubicBezTo>
                  <a:pt x="1263099" y="1350072"/>
                  <a:pt x="1225465" y="1382807"/>
                  <a:pt x="1201943" y="1403852"/>
                </a:cubicBezTo>
                <a:cubicBezTo>
                  <a:pt x="1190184" y="1415542"/>
                  <a:pt x="1183126" y="1424896"/>
                  <a:pt x="1185480" y="1424896"/>
                </a:cubicBezTo>
                <a:cubicBezTo>
                  <a:pt x="1185480" y="1424896"/>
                  <a:pt x="1192535" y="1422558"/>
                  <a:pt x="1206648" y="1413206"/>
                </a:cubicBezTo>
                <a:cubicBezTo>
                  <a:pt x="1201943" y="1417880"/>
                  <a:pt x="1194888" y="1420219"/>
                  <a:pt x="1190184" y="1424896"/>
                </a:cubicBezTo>
                <a:lnTo>
                  <a:pt x="1157254" y="1450615"/>
                </a:lnTo>
                <a:cubicBezTo>
                  <a:pt x="1136083" y="1466983"/>
                  <a:pt x="1112562" y="1483350"/>
                  <a:pt x="1091394" y="1502056"/>
                </a:cubicBezTo>
                <a:lnTo>
                  <a:pt x="1107858" y="1499720"/>
                </a:lnTo>
                <a:cubicBezTo>
                  <a:pt x="992601" y="1618970"/>
                  <a:pt x="896165" y="1749909"/>
                  <a:pt x="816192" y="1890203"/>
                </a:cubicBezTo>
                <a:cubicBezTo>
                  <a:pt x="736219" y="2028157"/>
                  <a:pt x="670359" y="2175464"/>
                  <a:pt x="623317" y="2329787"/>
                </a:cubicBezTo>
                <a:cubicBezTo>
                  <a:pt x="576274" y="2484110"/>
                  <a:pt x="548048" y="2643109"/>
                  <a:pt x="538639" y="2806784"/>
                </a:cubicBezTo>
                <a:cubicBezTo>
                  <a:pt x="536289" y="2888624"/>
                  <a:pt x="538639" y="2968122"/>
                  <a:pt x="555106" y="3040608"/>
                </a:cubicBezTo>
                <a:cubicBezTo>
                  <a:pt x="562161" y="3078020"/>
                  <a:pt x="573923" y="3110755"/>
                  <a:pt x="590387" y="3143490"/>
                </a:cubicBezTo>
                <a:cubicBezTo>
                  <a:pt x="597444" y="3157518"/>
                  <a:pt x="606853" y="3173886"/>
                  <a:pt x="616261" y="3187915"/>
                </a:cubicBezTo>
                <a:cubicBezTo>
                  <a:pt x="625670" y="3201944"/>
                  <a:pt x="637429" y="3215975"/>
                  <a:pt x="649191" y="3230004"/>
                </a:cubicBezTo>
                <a:lnTo>
                  <a:pt x="646838" y="3218314"/>
                </a:lnTo>
                <a:cubicBezTo>
                  <a:pt x="703289" y="3314180"/>
                  <a:pt x="806784" y="3389004"/>
                  <a:pt x="924391" y="3447458"/>
                </a:cubicBezTo>
                <a:cubicBezTo>
                  <a:pt x="940857" y="3454473"/>
                  <a:pt x="954970" y="3459151"/>
                  <a:pt x="969080" y="3461487"/>
                </a:cubicBezTo>
                <a:cubicBezTo>
                  <a:pt x="983195" y="3463825"/>
                  <a:pt x="997308" y="3466164"/>
                  <a:pt x="1011421" y="3468502"/>
                </a:cubicBezTo>
                <a:cubicBezTo>
                  <a:pt x="1039647" y="3473179"/>
                  <a:pt x="1074928" y="3477854"/>
                  <a:pt x="1133732" y="3489547"/>
                </a:cubicBezTo>
                <a:cubicBezTo>
                  <a:pt x="1105507" y="3491885"/>
                  <a:pt x="1159605" y="3508253"/>
                  <a:pt x="1234873" y="3524620"/>
                </a:cubicBezTo>
                <a:cubicBezTo>
                  <a:pt x="1310142" y="3543326"/>
                  <a:pt x="1401876" y="3562030"/>
                  <a:pt x="1439511" y="3576061"/>
                </a:cubicBezTo>
                <a:cubicBezTo>
                  <a:pt x="1535947" y="3585413"/>
                  <a:pt x="1437157" y="3562030"/>
                  <a:pt x="1413636" y="3550340"/>
                </a:cubicBezTo>
                <a:cubicBezTo>
                  <a:pt x="1613569" y="3578400"/>
                  <a:pt x="1789978" y="3604119"/>
                  <a:pt x="1975799" y="3625164"/>
                </a:cubicBezTo>
                <a:cubicBezTo>
                  <a:pt x="2159266" y="3646208"/>
                  <a:pt x="2352142" y="3664914"/>
                  <a:pt x="2575594" y="3669589"/>
                </a:cubicBezTo>
                <a:cubicBezTo>
                  <a:pt x="2352142" y="3671927"/>
                  <a:pt x="2241590" y="3669589"/>
                  <a:pt x="2147504" y="3664914"/>
                </a:cubicBezTo>
                <a:cubicBezTo>
                  <a:pt x="2055772" y="3660237"/>
                  <a:pt x="1978150" y="3655560"/>
                  <a:pt x="1827613" y="3643870"/>
                </a:cubicBezTo>
                <a:cubicBezTo>
                  <a:pt x="2004025" y="3667250"/>
                  <a:pt x="2109870" y="3674266"/>
                  <a:pt x="2218068" y="3678943"/>
                </a:cubicBezTo>
                <a:cubicBezTo>
                  <a:pt x="2326267" y="3683620"/>
                  <a:pt x="2439170" y="3685956"/>
                  <a:pt x="2632045" y="3699988"/>
                </a:cubicBezTo>
                <a:lnTo>
                  <a:pt x="2450931" y="3681282"/>
                </a:lnTo>
                <a:cubicBezTo>
                  <a:pt x="2552072" y="3674266"/>
                  <a:pt x="2700258" y="3683620"/>
                  <a:pt x="2829625" y="3695310"/>
                </a:cubicBezTo>
                <a:cubicBezTo>
                  <a:pt x="2958994" y="3704662"/>
                  <a:pt x="3071896" y="3711678"/>
                  <a:pt x="3102474" y="3697649"/>
                </a:cubicBezTo>
                <a:cubicBezTo>
                  <a:pt x="3332982" y="3711678"/>
                  <a:pt x="3530562" y="3751428"/>
                  <a:pt x="3812820" y="3749090"/>
                </a:cubicBezTo>
                <a:lnTo>
                  <a:pt x="3692862" y="3718691"/>
                </a:lnTo>
                <a:cubicBezTo>
                  <a:pt x="3777538" y="3721030"/>
                  <a:pt x="3864566" y="3721030"/>
                  <a:pt x="3949244" y="3721030"/>
                </a:cubicBezTo>
                <a:lnTo>
                  <a:pt x="3951598" y="3739736"/>
                </a:lnTo>
                <a:cubicBezTo>
                  <a:pt x="3992760" y="3740905"/>
                  <a:pt x="4023926" y="3740320"/>
                  <a:pt x="4045976" y="3738859"/>
                </a:cubicBezTo>
                <a:lnTo>
                  <a:pt x="4077476" y="3733989"/>
                </a:lnTo>
                <a:lnTo>
                  <a:pt x="3993936" y="3718691"/>
                </a:lnTo>
                <a:cubicBezTo>
                  <a:pt x="4028044" y="3719860"/>
                  <a:pt x="4053328" y="3722198"/>
                  <a:pt x="4068618" y="3725121"/>
                </a:cubicBezTo>
                <a:lnTo>
                  <a:pt x="4080942" y="3733453"/>
                </a:lnTo>
                <a:lnTo>
                  <a:pt x="4085668" y="3732722"/>
                </a:lnTo>
                <a:cubicBezTo>
                  <a:pt x="4172698" y="3744413"/>
                  <a:pt x="4278544" y="3744413"/>
                  <a:pt x="4391446" y="3744413"/>
                </a:cubicBezTo>
                <a:cubicBezTo>
                  <a:pt x="4504350" y="3744413"/>
                  <a:pt x="4626660" y="3739736"/>
                  <a:pt x="4746622" y="3744413"/>
                </a:cubicBezTo>
                <a:lnTo>
                  <a:pt x="4768172" y="3734676"/>
                </a:lnTo>
                <a:lnTo>
                  <a:pt x="4750736" y="3731261"/>
                </a:lnTo>
                <a:cubicBezTo>
                  <a:pt x="4751912" y="3729800"/>
                  <a:pt x="4763084" y="3728046"/>
                  <a:pt x="4791310" y="3725707"/>
                </a:cubicBezTo>
                <a:lnTo>
                  <a:pt x="4774972" y="3732927"/>
                </a:lnTo>
                <a:lnTo>
                  <a:pt x="4800720" y="3735059"/>
                </a:lnTo>
                <a:cubicBezTo>
                  <a:pt x="4810128" y="3735643"/>
                  <a:pt x="4818360" y="3736228"/>
                  <a:pt x="4821890" y="3737397"/>
                </a:cubicBezTo>
                <a:cubicBezTo>
                  <a:pt x="4866578" y="3718691"/>
                  <a:pt x="5059454" y="3711678"/>
                  <a:pt x="5068864" y="3695310"/>
                </a:cubicBezTo>
                <a:cubicBezTo>
                  <a:pt x="4991244" y="3697649"/>
                  <a:pt x="4812482" y="3699988"/>
                  <a:pt x="4826594" y="3709339"/>
                </a:cubicBezTo>
                <a:cubicBezTo>
                  <a:pt x="4727804" y="3702324"/>
                  <a:pt x="4788960" y="3699988"/>
                  <a:pt x="4887750" y="3692972"/>
                </a:cubicBezTo>
                <a:cubicBezTo>
                  <a:pt x="4986540" y="3685956"/>
                  <a:pt x="5127668" y="3681282"/>
                  <a:pt x="5191174" y="3674266"/>
                </a:cubicBezTo>
                <a:cubicBezTo>
                  <a:pt x="5122964" y="3685956"/>
                  <a:pt x="5132372" y="3685956"/>
                  <a:pt x="5170006" y="3685956"/>
                </a:cubicBezTo>
                <a:cubicBezTo>
                  <a:pt x="5205288" y="3685956"/>
                  <a:pt x="5271148" y="3681282"/>
                  <a:pt x="5308782" y="3678943"/>
                </a:cubicBezTo>
                <a:cubicBezTo>
                  <a:pt x="5320544" y="3676604"/>
                  <a:pt x="5297022" y="3676604"/>
                  <a:pt x="5282910" y="3674266"/>
                </a:cubicBezTo>
                <a:cubicBezTo>
                  <a:pt x="5520474" y="3641531"/>
                  <a:pt x="5609856" y="3678943"/>
                  <a:pt x="5765098" y="3625164"/>
                </a:cubicBezTo>
                <a:lnTo>
                  <a:pt x="5809790" y="3639192"/>
                </a:lnTo>
                <a:lnTo>
                  <a:pt x="5995606" y="3597103"/>
                </a:lnTo>
                <a:cubicBezTo>
                  <a:pt x="6007370" y="3613473"/>
                  <a:pt x="6073230" y="3604119"/>
                  <a:pt x="6141440" y="3594767"/>
                </a:cubicBezTo>
                <a:cubicBezTo>
                  <a:pt x="6209654" y="3580736"/>
                  <a:pt x="6277864" y="3569046"/>
                  <a:pt x="6296682" y="3583074"/>
                </a:cubicBezTo>
                <a:cubicBezTo>
                  <a:pt x="6510726" y="3543326"/>
                  <a:pt x="6263750" y="3569046"/>
                  <a:pt x="6341374" y="3557355"/>
                </a:cubicBezTo>
                <a:cubicBezTo>
                  <a:pt x="6440162" y="3536311"/>
                  <a:pt x="6578938" y="3510589"/>
                  <a:pt x="6698898" y="3489547"/>
                </a:cubicBezTo>
                <a:cubicBezTo>
                  <a:pt x="6729474" y="3484870"/>
                  <a:pt x="6757700" y="3477854"/>
                  <a:pt x="6785926" y="3473179"/>
                </a:cubicBezTo>
                <a:cubicBezTo>
                  <a:pt x="6814152" y="3466164"/>
                  <a:pt x="6840026" y="3459151"/>
                  <a:pt x="6861194" y="3454473"/>
                </a:cubicBezTo>
                <a:cubicBezTo>
                  <a:pt x="6883540" y="3448628"/>
                  <a:pt x="6902946" y="3443367"/>
                  <a:pt x="6918822" y="3438398"/>
                </a:cubicBezTo>
                <a:lnTo>
                  <a:pt x="6946266" y="3427618"/>
                </a:lnTo>
                <a:lnTo>
                  <a:pt x="6927054" y="3431091"/>
                </a:lnTo>
                <a:lnTo>
                  <a:pt x="6962338" y="3412384"/>
                </a:lnTo>
                <a:lnTo>
                  <a:pt x="6954216" y="3424495"/>
                </a:lnTo>
                <a:lnTo>
                  <a:pt x="6955280" y="3424077"/>
                </a:lnTo>
                <a:cubicBezTo>
                  <a:pt x="6997618" y="3417061"/>
                  <a:pt x="7039958" y="3405371"/>
                  <a:pt x="7084650" y="3396017"/>
                </a:cubicBezTo>
                <a:cubicBezTo>
                  <a:pt x="7126988" y="3384327"/>
                  <a:pt x="7169326" y="3370298"/>
                  <a:pt x="7211666" y="3358605"/>
                </a:cubicBezTo>
                <a:cubicBezTo>
                  <a:pt x="7254004" y="3346915"/>
                  <a:pt x="7293990" y="3332886"/>
                  <a:pt x="7333976" y="3321195"/>
                </a:cubicBezTo>
                <a:cubicBezTo>
                  <a:pt x="7373962" y="3309503"/>
                  <a:pt x="7411596" y="3297812"/>
                  <a:pt x="7446878" y="3286122"/>
                </a:cubicBezTo>
                <a:lnTo>
                  <a:pt x="7451584" y="3267416"/>
                </a:lnTo>
                <a:cubicBezTo>
                  <a:pt x="7524498" y="3244033"/>
                  <a:pt x="7611530" y="3220650"/>
                  <a:pt x="7682094" y="3192592"/>
                </a:cubicBezTo>
                <a:cubicBezTo>
                  <a:pt x="7682094" y="3190253"/>
                  <a:pt x="7670332" y="3192592"/>
                  <a:pt x="7656218" y="3194930"/>
                </a:cubicBezTo>
                <a:cubicBezTo>
                  <a:pt x="7792642" y="3150505"/>
                  <a:pt x="7912602" y="3101400"/>
                  <a:pt x="8023152" y="3049959"/>
                </a:cubicBezTo>
                <a:cubicBezTo>
                  <a:pt x="8133704" y="2996180"/>
                  <a:pt x="8234846" y="2940065"/>
                  <a:pt x="8331284" y="2869918"/>
                </a:cubicBezTo>
                <a:cubicBezTo>
                  <a:pt x="8312466" y="2869918"/>
                  <a:pt x="8310114" y="2867579"/>
                  <a:pt x="8194860" y="2935387"/>
                </a:cubicBezTo>
                <a:cubicBezTo>
                  <a:pt x="8284242" y="2872256"/>
                  <a:pt x="8404200" y="2795094"/>
                  <a:pt x="8514750" y="2687535"/>
                </a:cubicBezTo>
                <a:cubicBezTo>
                  <a:pt x="8625300" y="2579978"/>
                  <a:pt x="8724090" y="2437346"/>
                  <a:pt x="8766430" y="2283023"/>
                </a:cubicBezTo>
                <a:lnTo>
                  <a:pt x="8752316" y="2304068"/>
                </a:lnTo>
                <a:cubicBezTo>
                  <a:pt x="8775838" y="2250288"/>
                  <a:pt x="8792304" y="2194170"/>
                  <a:pt x="8801712" y="2135716"/>
                </a:cubicBezTo>
                <a:cubicBezTo>
                  <a:pt x="8792304" y="2170787"/>
                  <a:pt x="8789950" y="2147407"/>
                  <a:pt x="8782894" y="2147407"/>
                </a:cubicBezTo>
                <a:cubicBezTo>
                  <a:pt x="8785246" y="2112333"/>
                  <a:pt x="8787600" y="2072583"/>
                  <a:pt x="8785246" y="2035171"/>
                </a:cubicBezTo>
                <a:cubicBezTo>
                  <a:pt x="8785246" y="1997761"/>
                  <a:pt x="8778190" y="1960349"/>
                  <a:pt x="8771134" y="1922938"/>
                </a:cubicBezTo>
                <a:cubicBezTo>
                  <a:pt x="8754670" y="1850452"/>
                  <a:pt x="8724090" y="1784982"/>
                  <a:pt x="8681752" y="1733541"/>
                </a:cubicBezTo>
                <a:cubicBezTo>
                  <a:pt x="8637062" y="1679762"/>
                  <a:pt x="8580610" y="1637673"/>
                  <a:pt x="8528864" y="1600263"/>
                </a:cubicBezTo>
                <a:cubicBezTo>
                  <a:pt x="8486526" y="1567529"/>
                  <a:pt x="8444186" y="1539468"/>
                  <a:pt x="8411258" y="1516088"/>
                </a:cubicBezTo>
                <a:cubicBezTo>
                  <a:pt x="8418312" y="1527778"/>
                  <a:pt x="8274834" y="1462308"/>
                  <a:pt x="8415962" y="1551161"/>
                </a:cubicBezTo>
                <a:cubicBezTo>
                  <a:pt x="8133704" y="1368778"/>
                  <a:pt x="7745600" y="1186398"/>
                  <a:pt x="7404540" y="1041427"/>
                </a:cubicBezTo>
                <a:lnTo>
                  <a:pt x="7409246" y="1041427"/>
                </a:lnTo>
                <a:cubicBezTo>
                  <a:pt x="7362202" y="1020382"/>
                  <a:pt x="7315160" y="997002"/>
                  <a:pt x="7268116" y="975957"/>
                </a:cubicBezTo>
                <a:lnTo>
                  <a:pt x="7256354" y="973618"/>
                </a:lnTo>
                <a:cubicBezTo>
                  <a:pt x="7289284" y="987647"/>
                  <a:pt x="7322214" y="1001678"/>
                  <a:pt x="7355144" y="1018046"/>
                </a:cubicBezTo>
                <a:cubicBezTo>
                  <a:pt x="7286934" y="987647"/>
                  <a:pt x="7221074" y="961928"/>
                  <a:pt x="7157564" y="933868"/>
                </a:cubicBezTo>
                <a:cubicBezTo>
                  <a:pt x="7096410" y="908148"/>
                  <a:pt x="7037606" y="880091"/>
                  <a:pt x="6983506" y="856708"/>
                </a:cubicBezTo>
                <a:cubicBezTo>
                  <a:pt x="6959984" y="854369"/>
                  <a:pt x="6920000" y="854369"/>
                  <a:pt x="6835322" y="830986"/>
                </a:cubicBezTo>
                <a:cubicBezTo>
                  <a:pt x="6835322" y="821634"/>
                  <a:pt x="6734178" y="788899"/>
                  <a:pt x="6607164" y="753826"/>
                </a:cubicBezTo>
                <a:cubicBezTo>
                  <a:pt x="6546008" y="735120"/>
                  <a:pt x="6477798" y="714075"/>
                  <a:pt x="6414288" y="695369"/>
                </a:cubicBezTo>
                <a:cubicBezTo>
                  <a:pt x="6350782" y="676663"/>
                  <a:pt x="6291976" y="657960"/>
                  <a:pt x="6249638" y="639254"/>
                </a:cubicBezTo>
                <a:cubicBezTo>
                  <a:pt x="6226116" y="636915"/>
                  <a:pt x="6322556" y="664973"/>
                  <a:pt x="6261400" y="653283"/>
                </a:cubicBezTo>
                <a:cubicBezTo>
                  <a:pt x="6042650" y="585474"/>
                  <a:pt x="5767450" y="508312"/>
                  <a:pt x="5478136" y="438165"/>
                </a:cubicBezTo>
                <a:cubicBezTo>
                  <a:pt x="5188824" y="368018"/>
                  <a:pt x="4885396" y="309564"/>
                  <a:pt x="4612548" y="274490"/>
                </a:cubicBezTo>
                <a:cubicBezTo>
                  <a:pt x="4593730" y="251107"/>
                  <a:pt x="4469068" y="227727"/>
                  <a:pt x="4313828" y="199666"/>
                </a:cubicBezTo>
                <a:cubicBezTo>
                  <a:pt x="4236206" y="185638"/>
                  <a:pt x="4149178" y="176286"/>
                  <a:pt x="4064500" y="162254"/>
                </a:cubicBezTo>
                <a:cubicBezTo>
                  <a:pt x="3979824" y="148226"/>
                  <a:pt x="3895146" y="136535"/>
                  <a:pt x="3822228" y="124845"/>
                </a:cubicBezTo>
                <a:cubicBezTo>
                  <a:pt x="3744610" y="138874"/>
                  <a:pt x="3986878" y="152903"/>
                  <a:pt x="4064500" y="180960"/>
                </a:cubicBezTo>
                <a:cubicBezTo>
                  <a:pt x="3899850" y="157580"/>
                  <a:pt x="4026866" y="204344"/>
                  <a:pt x="3732846" y="155241"/>
                </a:cubicBezTo>
                <a:cubicBezTo>
                  <a:pt x="3744610" y="162254"/>
                  <a:pt x="3732846" y="162254"/>
                  <a:pt x="3796356" y="169270"/>
                </a:cubicBezTo>
                <a:cubicBezTo>
                  <a:pt x="3634058" y="155241"/>
                  <a:pt x="3836342" y="145887"/>
                  <a:pt x="3579960" y="127181"/>
                </a:cubicBezTo>
                <a:lnTo>
                  <a:pt x="3568198" y="141212"/>
                </a:lnTo>
                <a:lnTo>
                  <a:pt x="3412956" y="106139"/>
                </a:lnTo>
                <a:cubicBezTo>
                  <a:pt x="3151870" y="92107"/>
                  <a:pt x="2909598" y="80417"/>
                  <a:pt x="2674384" y="85094"/>
                </a:cubicBezTo>
                <a:cubicBezTo>
                  <a:pt x="2439170" y="87433"/>
                  <a:pt x="2213364" y="106139"/>
                  <a:pt x="1989912" y="150564"/>
                </a:cubicBezTo>
                <a:cubicBezTo>
                  <a:pt x="1964037" y="152903"/>
                  <a:pt x="1973446" y="141212"/>
                  <a:pt x="2029897" y="129520"/>
                </a:cubicBezTo>
                <a:cubicBezTo>
                  <a:pt x="1978150" y="136535"/>
                  <a:pt x="1924052" y="145887"/>
                  <a:pt x="1869951" y="152903"/>
                </a:cubicBezTo>
                <a:cubicBezTo>
                  <a:pt x="1844079" y="157580"/>
                  <a:pt x="1815853" y="162254"/>
                  <a:pt x="1787628" y="166932"/>
                </a:cubicBezTo>
                <a:cubicBezTo>
                  <a:pt x="1759402" y="171609"/>
                  <a:pt x="1731176" y="176286"/>
                  <a:pt x="1702950" y="183299"/>
                </a:cubicBezTo>
                <a:cubicBezTo>
                  <a:pt x="1590048" y="206682"/>
                  <a:pt x="1474792" y="239417"/>
                  <a:pt x="1366593" y="286181"/>
                </a:cubicBezTo>
                <a:lnTo>
                  <a:pt x="1430102" y="272152"/>
                </a:lnTo>
                <a:cubicBezTo>
                  <a:pt x="1408932" y="279168"/>
                  <a:pt x="1387764" y="288519"/>
                  <a:pt x="1368946" y="295535"/>
                </a:cubicBezTo>
                <a:cubicBezTo>
                  <a:pt x="1350129" y="304887"/>
                  <a:pt x="1331312" y="311902"/>
                  <a:pt x="1314846" y="318916"/>
                </a:cubicBezTo>
                <a:cubicBezTo>
                  <a:pt x="1281916" y="332945"/>
                  <a:pt x="1251339" y="344637"/>
                  <a:pt x="1223114" y="356328"/>
                </a:cubicBezTo>
                <a:cubicBezTo>
                  <a:pt x="1194888" y="368018"/>
                  <a:pt x="1171367" y="377372"/>
                  <a:pt x="1145492" y="386724"/>
                </a:cubicBezTo>
                <a:cubicBezTo>
                  <a:pt x="1119620" y="398417"/>
                  <a:pt x="1096098" y="407769"/>
                  <a:pt x="1072577" y="417123"/>
                </a:cubicBezTo>
                <a:cubicBezTo>
                  <a:pt x="976138" y="459210"/>
                  <a:pt x="870293" y="501299"/>
                  <a:pt x="684472" y="627561"/>
                </a:cubicBezTo>
                <a:cubicBezTo>
                  <a:pt x="726811" y="599503"/>
                  <a:pt x="795024" y="552740"/>
                  <a:pt x="858531" y="515328"/>
                </a:cubicBezTo>
                <a:cubicBezTo>
                  <a:pt x="874994" y="505973"/>
                  <a:pt x="889110" y="496622"/>
                  <a:pt x="903223" y="487267"/>
                </a:cubicBezTo>
                <a:cubicBezTo>
                  <a:pt x="917335" y="477916"/>
                  <a:pt x="929095" y="470900"/>
                  <a:pt x="940857" y="463887"/>
                </a:cubicBezTo>
                <a:cubicBezTo>
                  <a:pt x="964378" y="449858"/>
                  <a:pt x="978491" y="438165"/>
                  <a:pt x="980842" y="431152"/>
                </a:cubicBezTo>
                <a:cubicBezTo>
                  <a:pt x="969080" y="433490"/>
                  <a:pt x="950265" y="442842"/>
                  <a:pt x="924391" y="454532"/>
                </a:cubicBezTo>
                <a:lnTo>
                  <a:pt x="911278" y="461050"/>
                </a:lnTo>
                <a:lnTo>
                  <a:pt x="929832" y="450843"/>
                </a:lnTo>
                <a:cubicBezTo>
                  <a:pt x="960556" y="434512"/>
                  <a:pt x="991428" y="418875"/>
                  <a:pt x="1020830" y="405430"/>
                </a:cubicBezTo>
                <a:cubicBezTo>
                  <a:pt x="987900" y="419459"/>
                  <a:pt x="978491" y="419459"/>
                  <a:pt x="966729" y="421798"/>
                </a:cubicBezTo>
                <a:cubicBezTo>
                  <a:pt x="1070223" y="375034"/>
                  <a:pt x="1209001" y="307225"/>
                  <a:pt x="1364242" y="258123"/>
                </a:cubicBezTo>
                <a:cubicBezTo>
                  <a:pt x="1328959" y="272152"/>
                  <a:pt x="1291325" y="286181"/>
                  <a:pt x="1256044" y="300210"/>
                </a:cubicBezTo>
                <a:cubicBezTo>
                  <a:pt x="1220760" y="314241"/>
                  <a:pt x="1185480" y="330608"/>
                  <a:pt x="1150196" y="346976"/>
                </a:cubicBezTo>
                <a:cubicBezTo>
                  <a:pt x="1173718" y="342299"/>
                  <a:pt x="1206648" y="330608"/>
                  <a:pt x="1246635" y="314241"/>
                </a:cubicBezTo>
                <a:cubicBezTo>
                  <a:pt x="1286620" y="300210"/>
                  <a:pt x="1331312" y="281504"/>
                  <a:pt x="1376002" y="265136"/>
                </a:cubicBezTo>
                <a:cubicBezTo>
                  <a:pt x="1420694" y="248769"/>
                  <a:pt x="1465383" y="230063"/>
                  <a:pt x="1505371" y="218372"/>
                </a:cubicBezTo>
                <a:cubicBezTo>
                  <a:pt x="1545356" y="206682"/>
                  <a:pt x="1580639" y="197328"/>
                  <a:pt x="1601807" y="192653"/>
                </a:cubicBezTo>
                <a:cubicBezTo>
                  <a:pt x="1594750" y="173947"/>
                  <a:pt x="1460679" y="216034"/>
                  <a:pt x="1587694" y="162254"/>
                </a:cubicBezTo>
                <a:cubicBezTo>
                  <a:pt x="1679429" y="136535"/>
                  <a:pt x="1740585" y="122506"/>
                  <a:pt x="1785274" y="115491"/>
                </a:cubicBezTo>
                <a:cubicBezTo>
                  <a:pt x="1829966" y="108475"/>
                  <a:pt x="1858192" y="106139"/>
                  <a:pt x="1884064" y="106139"/>
                </a:cubicBezTo>
                <a:cubicBezTo>
                  <a:pt x="1909939" y="106139"/>
                  <a:pt x="1935811" y="106139"/>
                  <a:pt x="1978150" y="103800"/>
                </a:cubicBezTo>
                <a:cubicBezTo>
                  <a:pt x="1999320" y="101462"/>
                  <a:pt x="2025193" y="101462"/>
                  <a:pt x="2055772" y="99123"/>
                </a:cubicBezTo>
                <a:cubicBezTo>
                  <a:pt x="2072236" y="96785"/>
                  <a:pt x="2088702" y="96785"/>
                  <a:pt x="2107519" y="94446"/>
                </a:cubicBezTo>
                <a:cubicBezTo>
                  <a:pt x="2126336" y="92107"/>
                  <a:pt x="2145153" y="92107"/>
                  <a:pt x="2168674" y="89771"/>
                </a:cubicBezTo>
                <a:lnTo>
                  <a:pt x="2107519" y="103800"/>
                </a:lnTo>
                <a:cubicBezTo>
                  <a:pt x="2222772" y="92107"/>
                  <a:pt x="2316858" y="101462"/>
                  <a:pt x="2479157" y="78079"/>
                </a:cubicBezTo>
                <a:cubicBezTo>
                  <a:pt x="2476804" y="66388"/>
                  <a:pt x="2349788" y="73404"/>
                  <a:pt x="2283928" y="73404"/>
                </a:cubicBezTo>
                <a:cubicBezTo>
                  <a:pt x="2321562" y="61711"/>
                  <a:pt x="2495621" y="80417"/>
                  <a:pt x="2620286" y="64050"/>
                </a:cubicBezTo>
                <a:cubicBezTo>
                  <a:pt x="2594411" y="61711"/>
                  <a:pt x="2556776" y="59373"/>
                  <a:pt x="2512087" y="57034"/>
                </a:cubicBezTo>
                <a:cubicBezTo>
                  <a:pt x="2467395" y="54698"/>
                  <a:pt x="2415648" y="57034"/>
                  <a:pt x="2361550" y="57034"/>
                </a:cubicBezTo>
                <a:cubicBezTo>
                  <a:pt x="2253352" y="61711"/>
                  <a:pt x="2135744" y="71066"/>
                  <a:pt x="2039306" y="87433"/>
                </a:cubicBezTo>
                <a:cubicBezTo>
                  <a:pt x="2062827" y="78079"/>
                  <a:pt x="2060476" y="73404"/>
                  <a:pt x="2032250" y="68727"/>
                </a:cubicBezTo>
                <a:cubicBezTo>
                  <a:pt x="2245706" y="40668"/>
                  <a:pt x="2467102" y="32338"/>
                  <a:pt x="2691474" y="32886"/>
                </a:cubicBezTo>
                <a:close/>
                <a:moveTo>
                  <a:pt x="2585004" y="21962"/>
                </a:moveTo>
                <a:cubicBezTo>
                  <a:pt x="2589709" y="21962"/>
                  <a:pt x="2596766" y="21962"/>
                  <a:pt x="2601468" y="21962"/>
                </a:cubicBezTo>
                <a:cubicBezTo>
                  <a:pt x="2589709" y="21962"/>
                  <a:pt x="2577947" y="24300"/>
                  <a:pt x="2561483" y="24300"/>
                </a:cubicBezTo>
                <a:cubicBezTo>
                  <a:pt x="2561483" y="24300"/>
                  <a:pt x="2570892" y="21962"/>
                  <a:pt x="2585004" y="21962"/>
                </a:cubicBezTo>
                <a:close/>
                <a:moveTo>
                  <a:pt x="2530280" y="3"/>
                </a:moveTo>
                <a:cubicBezTo>
                  <a:pt x="2591472" y="-106"/>
                  <a:pt x="2628517" y="2085"/>
                  <a:pt x="2660273" y="5593"/>
                </a:cubicBezTo>
                <a:cubicBezTo>
                  <a:pt x="2702612" y="10270"/>
                  <a:pt x="2733189" y="14947"/>
                  <a:pt x="2791991" y="24298"/>
                </a:cubicBezTo>
                <a:cubicBezTo>
                  <a:pt x="2752006" y="19621"/>
                  <a:pt x="2695554" y="19621"/>
                  <a:pt x="2646161" y="19621"/>
                </a:cubicBezTo>
                <a:cubicBezTo>
                  <a:pt x="2629694" y="19621"/>
                  <a:pt x="2615581" y="21960"/>
                  <a:pt x="2601469" y="21960"/>
                </a:cubicBezTo>
                <a:cubicBezTo>
                  <a:pt x="2723780" y="12608"/>
                  <a:pt x="2704963" y="10270"/>
                  <a:pt x="2643807" y="7931"/>
                </a:cubicBezTo>
                <a:cubicBezTo>
                  <a:pt x="2582651" y="3254"/>
                  <a:pt x="2474453" y="3254"/>
                  <a:pt x="2460340" y="915"/>
                </a:cubicBezTo>
                <a:cubicBezTo>
                  <a:pt x="2486802" y="331"/>
                  <a:pt x="2509883" y="39"/>
                  <a:pt x="2530280" y="3"/>
                </a:cubicBezTo>
                <a:close/>
              </a:path>
            </a:pathLst>
          </a:custGeom>
          <a:solidFill>
            <a:schemeClr val="accent5"/>
          </a:solidFill>
          <a:ln w="9525"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131" name="Freeform 130">
            <a:extLst>
              <a:ext uri="{FF2B5EF4-FFF2-40B4-BE49-F238E27FC236}">
                <a16:creationId xmlns:a16="http://schemas.microsoft.com/office/drawing/2014/main" id="{AAB58D78-B2FC-872B-98A7-12027AB40F27}"/>
              </a:ext>
            </a:extLst>
          </p:cNvPr>
          <p:cNvSpPr/>
          <p:nvPr/>
        </p:nvSpPr>
        <p:spPr>
          <a:xfrm rot="733487">
            <a:off x="9646428" y="472194"/>
            <a:ext cx="1801532" cy="2019966"/>
          </a:xfrm>
          <a:custGeom>
            <a:avLst/>
            <a:gdLst>
              <a:gd name="connsiteX0" fmla="*/ 80891 w 3603064"/>
              <a:gd name="connsiteY0" fmla="*/ 3060763 h 4039932"/>
              <a:gd name="connsiteX1" fmla="*/ 81843 w 3603064"/>
              <a:gd name="connsiteY1" fmla="*/ 3055047 h 4039932"/>
              <a:gd name="connsiteX2" fmla="*/ 75181 w 3603064"/>
              <a:gd name="connsiteY2" fmla="*/ 3062667 h 4039932"/>
              <a:gd name="connsiteX3" fmla="*/ 80891 w 3603064"/>
              <a:gd name="connsiteY3" fmla="*/ 3060763 h 4039932"/>
              <a:gd name="connsiteX4" fmla="*/ 74230 w 3603064"/>
              <a:gd name="connsiteY4" fmla="*/ 3148393 h 4039932"/>
              <a:gd name="connsiteX5" fmla="*/ 71375 w 3603064"/>
              <a:gd name="connsiteY5" fmla="*/ 3142678 h 4039932"/>
              <a:gd name="connsiteX6" fmla="*/ 73279 w 3603064"/>
              <a:gd name="connsiteY6" fmla="*/ 3136961 h 4039932"/>
              <a:gd name="connsiteX7" fmla="*/ 69472 w 3603064"/>
              <a:gd name="connsiteY7" fmla="*/ 3133153 h 4039932"/>
              <a:gd name="connsiteX8" fmla="*/ 57101 w 3603064"/>
              <a:gd name="connsiteY8" fmla="*/ 3122674 h 4039932"/>
              <a:gd name="connsiteX9" fmla="*/ 58052 w 3603064"/>
              <a:gd name="connsiteY9" fmla="*/ 3133152 h 4039932"/>
              <a:gd name="connsiteX10" fmla="*/ 60906 w 3603064"/>
              <a:gd name="connsiteY10" fmla="*/ 3128390 h 4039932"/>
              <a:gd name="connsiteX11" fmla="*/ 57101 w 3603064"/>
              <a:gd name="connsiteY11" fmla="*/ 3147439 h 4039932"/>
              <a:gd name="connsiteX12" fmla="*/ 68521 w 3603064"/>
              <a:gd name="connsiteY12" fmla="*/ 3134103 h 4039932"/>
              <a:gd name="connsiteX13" fmla="*/ 71375 w 3603064"/>
              <a:gd name="connsiteY13" fmla="*/ 3142678 h 4039932"/>
              <a:gd name="connsiteX14" fmla="*/ 72327 w 3603064"/>
              <a:gd name="connsiteY14" fmla="*/ 3149344 h 4039932"/>
              <a:gd name="connsiteX15" fmla="*/ 59956 w 3603064"/>
              <a:gd name="connsiteY15" fmla="*/ 3252215 h 4039932"/>
              <a:gd name="connsiteX16" fmla="*/ 61858 w 3603064"/>
              <a:gd name="connsiteY16" fmla="*/ 3229356 h 4039932"/>
              <a:gd name="connsiteX17" fmla="*/ 73278 w 3603064"/>
              <a:gd name="connsiteY17" fmla="*/ 3308412 h 4039932"/>
              <a:gd name="connsiteX18" fmla="*/ 77086 w 3603064"/>
              <a:gd name="connsiteY18" fmla="*/ 3289362 h 4039932"/>
              <a:gd name="connsiteX19" fmla="*/ 72326 w 3603064"/>
              <a:gd name="connsiteY19" fmla="*/ 3282694 h 4039932"/>
              <a:gd name="connsiteX20" fmla="*/ 73278 w 3603064"/>
              <a:gd name="connsiteY20" fmla="*/ 3308412 h 4039932"/>
              <a:gd name="connsiteX21" fmla="*/ 120624 w 3603064"/>
              <a:gd name="connsiteY21" fmla="*/ 3216376 h 4039932"/>
              <a:gd name="connsiteX22" fmla="*/ 121814 w 3603064"/>
              <a:gd name="connsiteY22" fmla="*/ 3205542 h 4039932"/>
              <a:gd name="connsiteX23" fmla="*/ 115151 w 3603064"/>
              <a:gd name="connsiteY23" fmla="*/ 3226498 h 4039932"/>
              <a:gd name="connsiteX24" fmla="*/ 120624 w 3603064"/>
              <a:gd name="connsiteY24" fmla="*/ 3216376 h 4039932"/>
              <a:gd name="connsiteX25" fmla="*/ 110393 w 3603064"/>
              <a:gd name="connsiteY25" fmla="*/ 3241738 h 4039932"/>
              <a:gd name="connsiteX26" fmla="*/ 109441 w 3603064"/>
              <a:gd name="connsiteY26" fmla="*/ 3225544 h 4039932"/>
              <a:gd name="connsiteX27" fmla="*/ 110393 w 3603064"/>
              <a:gd name="connsiteY27" fmla="*/ 3241738 h 4039932"/>
              <a:gd name="connsiteX28" fmla="*/ 83746 w 3603064"/>
              <a:gd name="connsiteY28" fmla="*/ 3412234 h 4039932"/>
              <a:gd name="connsiteX29" fmla="*/ 75181 w 3603064"/>
              <a:gd name="connsiteY29" fmla="*/ 3400804 h 4039932"/>
              <a:gd name="connsiteX30" fmla="*/ 69472 w 3603064"/>
              <a:gd name="connsiteY30" fmla="*/ 3420806 h 4039932"/>
              <a:gd name="connsiteX31" fmla="*/ 77086 w 3603064"/>
              <a:gd name="connsiteY31" fmla="*/ 3426522 h 4039932"/>
              <a:gd name="connsiteX32" fmla="*/ 83746 w 3603064"/>
              <a:gd name="connsiteY32" fmla="*/ 3412234 h 4039932"/>
              <a:gd name="connsiteX33" fmla="*/ 71375 w 3603064"/>
              <a:gd name="connsiteY33" fmla="*/ 3468433 h 4039932"/>
              <a:gd name="connsiteX34" fmla="*/ 68521 w 3603064"/>
              <a:gd name="connsiteY34" fmla="*/ 3442714 h 4039932"/>
              <a:gd name="connsiteX35" fmla="*/ 71375 w 3603064"/>
              <a:gd name="connsiteY35" fmla="*/ 3468433 h 4039932"/>
              <a:gd name="connsiteX36" fmla="*/ 47280 w 3603064"/>
              <a:gd name="connsiteY36" fmla="*/ 3527839 h 4039932"/>
              <a:gd name="connsiteX37" fmla="*/ 46988 w 3603064"/>
              <a:gd name="connsiteY37" fmla="*/ 3527488 h 4039932"/>
              <a:gd name="connsiteX38" fmla="*/ 45681 w 3603064"/>
              <a:gd name="connsiteY38" fmla="*/ 3517009 h 4039932"/>
              <a:gd name="connsiteX39" fmla="*/ 104802 w 3603064"/>
              <a:gd name="connsiteY39" fmla="*/ 3555943 h 4039932"/>
              <a:gd name="connsiteX40" fmla="*/ 105635 w 3603064"/>
              <a:gd name="connsiteY40" fmla="*/ 3542727 h 4039932"/>
              <a:gd name="connsiteX41" fmla="*/ 97071 w 3603064"/>
              <a:gd name="connsiteY41" fmla="*/ 3552251 h 4039932"/>
              <a:gd name="connsiteX42" fmla="*/ 96119 w 3603064"/>
              <a:gd name="connsiteY42" fmla="*/ 3546537 h 4039932"/>
              <a:gd name="connsiteX43" fmla="*/ 90408 w 3603064"/>
              <a:gd name="connsiteY43" fmla="*/ 3564635 h 4039932"/>
              <a:gd name="connsiteX44" fmla="*/ 90409 w 3603064"/>
              <a:gd name="connsiteY44" fmla="*/ 3557014 h 4039932"/>
              <a:gd name="connsiteX45" fmla="*/ 101828 w 3603064"/>
              <a:gd name="connsiteY45" fmla="*/ 3559872 h 4039932"/>
              <a:gd name="connsiteX46" fmla="*/ 104802 w 3603064"/>
              <a:gd name="connsiteY46" fmla="*/ 3555943 h 4039932"/>
              <a:gd name="connsiteX47" fmla="*/ 110394 w 3603064"/>
              <a:gd name="connsiteY47" fmla="*/ 3578445 h 4039932"/>
              <a:gd name="connsiteX48" fmla="*/ 108491 w 3603064"/>
              <a:gd name="connsiteY48" fmla="*/ 3566538 h 4039932"/>
              <a:gd name="connsiteX49" fmla="*/ 103731 w 3603064"/>
              <a:gd name="connsiteY49" fmla="*/ 3587495 h 4039932"/>
              <a:gd name="connsiteX50" fmla="*/ 110394 w 3603064"/>
              <a:gd name="connsiteY50" fmla="*/ 3578445 h 4039932"/>
              <a:gd name="connsiteX51" fmla="*/ 44728 w 3603064"/>
              <a:gd name="connsiteY51" fmla="*/ 3753230 h 4039932"/>
              <a:gd name="connsiteX52" fmla="*/ 49487 w 3603064"/>
              <a:gd name="connsiteY52" fmla="*/ 3734178 h 4039932"/>
              <a:gd name="connsiteX53" fmla="*/ 48535 w 3603064"/>
              <a:gd name="connsiteY53" fmla="*/ 3734179 h 4039932"/>
              <a:gd name="connsiteX54" fmla="*/ 43777 w 3603064"/>
              <a:gd name="connsiteY54" fmla="*/ 3753228 h 4039932"/>
              <a:gd name="connsiteX55" fmla="*/ 130379 w 3603064"/>
              <a:gd name="connsiteY55" fmla="*/ 3585588 h 4039932"/>
              <a:gd name="connsiteX56" fmla="*/ 114199 w 3603064"/>
              <a:gd name="connsiteY56" fmla="*/ 3606544 h 4039932"/>
              <a:gd name="connsiteX57" fmla="*/ 112296 w 3603064"/>
              <a:gd name="connsiteY57" fmla="*/ 3601782 h 4039932"/>
              <a:gd name="connsiteX58" fmla="*/ 86602 w 3603064"/>
              <a:gd name="connsiteY58" fmla="*/ 3681792 h 4039932"/>
              <a:gd name="connsiteX59" fmla="*/ 81844 w 3603064"/>
              <a:gd name="connsiteY59" fmla="*/ 3681792 h 4039932"/>
              <a:gd name="connsiteX60" fmla="*/ 87554 w 3603064"/>
              <a:gd name="connsiteY60" fmla="*/ 3668457 h 4039932"/>
              <a:gd name="connsiteX61" fmla="*/ 78988 w 3603064"/>
              <a:gd name="connsiteY61" fmla="*/ 3683698 h 4039932"/>
              <a:gd name="connsiteX62" fmla="*/ 77085 w 3603064"/>
              <a:gd name="connsiteY62" fmla="*/ 3699889 h 4039932"/>
              <a:gd name="connsiteX63" fmla="*/ 80891 w 3603064"/>
              <a:gd name="connsiteY63" fmla="*/ 3687508 h 4039932"/>
              <a:gd name="connsiteX64" fmla="*/ 80891 w 3603064"/>
              <a:gd name="connsiteY64" fmla="*/ 3688460 h 4039932"/>
              <a:gd name="connsiteX65" fmla="*/ 211270 w 3603064"/>
              <a:gd name="connsiteY65" fmla="*/ 3447476 h 4039932"/>
              <a:gd name="connsiteX66" fmla="*/ 194139 w 3603064"/>
              <a:gd name="connsiteY66" fmla="*/ 3471291 h 4039932"/>
              <a:gd name="connsiteX67" fmla="*/ 211270 w 3603064"/>
              <a:gd name="connsiteY67" fmla="*/ 3447476 h 4039932"/>
              <a:gd name="connsiteX68" fmla="*/ 115841 w 3603064"/>
              <a:gd name="connsiteY68" fmla="*/ 3662906 h 4039932"/>
              <a:gd name="connsiteX69" fmla="*/ 116095 w 3603064"/>
              <a:gd name="connsiteY69" fmla="*/ 3662193 h 4039932"/>
              <a:gd name="connsiteX70" fmla="*/ 116055 w 3603064"/>
              <a:gd name="connsiteY70" fmla="*/ 3662419 h 4039932"/>
              <a:gd name="connsiteX71" fmla="*/ 114200 w 3603064"/>
              <a:gd name="connsiteY71" fmla="*/ 3667504 h 4039932"/>
              <a:gd name="connsiteX72" fmla="*/ 115802 w 3603064"/>
              <a:gd name="connsiteY72" fmla="*/ 3662992 h 4039932"/>
              <a:gd name="connsiteX73" fmla="*/ 115841 w 3603064"/>
              <a:gd name="connsiteY73" fmla="*/ 3662906 h 4039932"/>
              <a:gd name="connsiteX74" fmla="*/ 91360 w 3603064"/>
              <a:gd name="connsiteY74" fmla="*/ 3724655 h 4039932"/>
              <a:gd name="connsiteX75" fmla="*/ 103732 w 3603064"/>
              <a:gd name="connsiteY75" fmla="*/ 3689411 h 4039932"/>
              <a:gd name="connsiteX76" fmla="*/ 92311 w 3603064"/>
              <a:gd name="connsiteY76" fmla="*/ 3716083 h 4039932"/>
              <a:gd name="connsiteX77" fmla="*/ 94216 w 3603064"/>
              <a:gd name="connsiteY77" fmla="*/ 3709414 h 4039932"/>
              <a:gd name="connsiteX78" fmla="*/ 90409 w 3603064"/>
              <a:gd name="connsiteY78" fmla="*/ 3720844 h 4039932"/>
              <a:gd name="connsiteX79" fmla="*/ 91360 w 3603064"/>
              <a:gd name="connsiteY79" fmla="*/ 3724655 h 4039932"/>
              <a:gd name="connsiteX80" fmla="*/ 103824 w 3603064"/>
              <a:gd name="connsiteY80" fmla="*/ 3698690 h 4039932"/>
              <a:gd name="connsiteX81" fmla="*/ 104683 w 3603064"/>
              <a:gd name="connsiteY81" fmla="*/ 3696080 h 4039932"/>
              <a:gd name="connsiteX82" fmla="*/ 104445 w 3603064"/>
              <a:gd name="connsiteY82" fmla="*/ 3697032 h 4039932"/>
              <a:gd name="connsiteX83" fmla="*/ 245531 w 3603064"/>
              <a:gd name="connsiteY83" fmla="*/ 3419855 h 4039932"/>
              <a:gd name="connsiteX84" fmla="*/ 213174 w 3603064"/>
              <a:gd name="connsiteY84" fmla="*/ 3461765 h 4039932"/>
              <a:gd name="connsiteX85" fmla="*/ 245531 w 3603064"/>
              <a:gd name="connsiteY85" fmla="*/ 3419855 h 4039932"/>
              <a:gd name="connsiteX86" fmla="*/ 63152 w 3603064"/>
              <a:gd name="connsiteY86" fmla="*/ 3816288 h 4039932"/>
              <a:gd name="connsiteX87" fmla="*/ 67569 w 3603064"/>
              <a:gd name="connsiteY87" fmla="*/ 3806569 h 4039932"/>
              <a:gd name="connsiteX88" fmla="*/ 65785 w 3603064"/>
              <a:gd name="connsiteY88" fmla="*/ 3808117 h 4039932"/>
              <a:gd name="connsiteX89" fmla="*/ 65653 w 3603064"/>
              <a:gd name="connsiteY89" fmla="*/ 3808395 h 4039932"/>
              <a:gd name="connsiteX90" fmla="*/ 67569 w 3603064"/>
              <a:gd name="connsiteY90" fmla="*/ 3802759 h 4039932"/>
              <a:gd name="connsiteX91" fmla="*/ 64714 w 3603064"/>
              <a:gd name="connsiteY91" fmla="*/ 3810378 h 4039932"/>
              <a:gd name="connsiteX92" fmla="*/ 65653 w 3603064"/>
              <a:gd name="connsiteY92" fmla="*/ 3808395 h 4039932"/>
              <a:gd name="connsiteX93" fmla="*/ 63643 w 3603064"/>
              <a:gd name="connsiteY93" fmla="*/ 3814308 h 4039932"/>
              <a:gd name="connsiteX94" fmla="*/ 63152 w 3603064"/>
              <a:gd name="connsiteY94" fmla="*/ 3816288 h 4039932"/>
              <a:gd name="connsiteX95" fmla="*/ 36163 w 3603064"/>
              <a:gd name="connsiteY95" fmla="*/ 3877054 h 4039932"/>
              <a:gd name="connsiteX96" fmla="*/ 36164 w 3603064"/>
              <a:gd name="connsiteY96" fmla="*/ 3868481 h 4039932"/>
              <a:gd name="connsiteX97" fmla="*/ 29502 w 3603064"/>
              <a:gd name="connsiteY97" fmla="*/ 3890390 h 4039932"/>
              <a:gd name="connsiteX98" fmla="*/ 50438 w 3603064"/>
              <a:gd name="connsiteY98" fmla="*/ 3846575 h 4039932"/>
              <a:gd name="connsiteX99" fmla="*/ 48608 w 3603064"/>
              <a:gd name="connsiteY99" fmla="*/ 3849730 h 4039932"/>
              <a:gd name="connsiteX100" fmla="*/ 49487 w 3603064"/>
              <a:gd name="connsiteY100" fmla="*/ 3841812 h 4039932"/>
              <a:gd name="connsiteX101" fmla="*/ 59004 w 3603064"/>
              <a:gd name="connsiteY101" fmla="*/ 3807521 h 4039932"/>
              <a:gd name="connsiteX102" fmla="*/ 51390 w 3603064"/>
              <a:gd name="connsiteY102" fmla="*/ 3826573 h 4039932"/>
              <a:gd name="connsiteX103" fmla="*/ 47584 w 3603064"/>
              <a:gd name="connsiteY103" fmla="*/ 3842763 h 4039932"/>
              <a:gd name="connsiteX104" fmla="*/ 46156 w 3603064"/>
              <a:gd name="connsiteY104" fmla="*/ 3853955 h 4039932"/>
              <a:gd name="connsiteX105" fmla="*/ 48608 w 3603064"/>
              <a:gd name="connsiteY105" fmla="*/ 3849730 h 4039932"/>
              <a:gd name="connsiteX106" fmla="*/ 48535 w 3603064"/>
              <a:gd name="connsiteY106" fmla="*/ 3850384 h 4039932"/>
              <a:gd name="connsiteX107" fmla="*/ 50438 w 3603064"/>
              <a:gd name="connsiteY107" fmla="*/ 3846575 h 4039932"/>
              <a:gd name="connsiteX108" fmla="*/ 10468 w 3603064"/>
              <a:gd name="connsiteY108" fmla="*/ 4039932 h 4039932"/>
              <a:gd name="connsiteX109" fmla="*/ 11420 w 3603064"/>
              <a:gd name="connsiteY109" fmla="*/ 4030407 h 4039932"/>
              <a:gd name="connsiteX110" fmla="*/ 11420 w 3603064"/>
              <a:gd name="connsiteY110" fmla="*/ 4034217 h 4039932"/>
              <a:gd name="connsiteX111" fmla="*/ 442523 w 3603064"/>
              <a:gd name="connsiteY111" fmla="*/ 3174109 h 4039932"/>
              <a:gd name="connsiteX112" fmla="*/ 412070 w 3603064"/>
              <a:gd name="connsiteY112" fmla="*/ 3209352 h 4039932"/>
              <a:gd name="connsiteX113" fmla="*/ 390183 w 3603064"/>
              <a:gd name="connsiteY113" fmla="*/ 3218877 h 4039932"/>
              <a:gd name="connsiteX114" fmla="*/ 442523 w 3603064"/>
              <a:gd name="connsiteY114" fmla="*/ 3174109 h 4039932"/>
              <a:gd name="connsiteX115" fmla="*/ 282406 w 3603064"/>
              <a:gd name="connsiteY115" fmla="*/ 3572136 h 4039932"/>
              <a:gd name="connsiteX116" fmla="*/ 286451 w 3603064"/>
              <a:gd name="connsiteY116" fmla="*/ 3561777 h 4039932"/>
              <a:gd name="connsiteX117" fmla="*/ 271225 w 3603064"/>
              <a:gd name="connsiteY117" fmla="*/ 3576064 h 4039932"/>
              <a:gd name="connsiteX118" fmla="*/ 282406 w 3603064"/>
              <a:gd name="connsiteY118" fmla="*/ 3572136 h 4039932"/>
              <a:gd name="connsiteX119" fmla="*/ 491058 w 3603064"/>
              <a:gd name="connsiteY119" fmla="*/ 3142677 h 4039932"/>
              <a:gd name="connsiteX120" fmla="*/ 494866 w 3603064"/>
              <a:gd name="connsiteY120" fmla="*/ 3126484 h 4039932"/>
              <a:gd name="connsiteX121" fmla="*/ 474880 w 3603064"/>
              <a:gd name="connsiteY121" fmla="*/ 3151248 h 4039932"/>
              <a:gd name="connsiteX122" fmla="*/ 292162 w 3603064"/>
              <a:gd name="connsiteY122" fmla="*/ 3618927 h 4039932"/>
              <a:gd name="connsiteX123" fmla="*/ 286451 w 3603064"/>
              <a:gd name="connsiteY123" fmla="*/ 3621786 h 4039932"/>
              <a:gd name="connsiteX124" fmla="*/ 286451 w 3603064"/>
              <a:gd name="connsiteY124" fmla="*/ 3620832 h 4039932"/>
              <a:gd name="connsiteX125" fmla="*/ 318808 w 3603064"/>
              <a:gd name="connsiteY125" fmla="*/ 3569397 h 4039932"/>
              <a:gd name="connsiteX126" fmla="*/ 318807 w 3603064"/>
              <a:gd name="connsiteY126" fmla="*/ 3561778 h 4039932"/>
              <a:gd name="connsiteX127" fmla="*/ 315596 w 3603064"/>
              <a:gd name="connsiteY127" fmla="*/ 3568086 h 4039932"/>
              <a:gd name="connsiteX128" fmla="*/ 309913 w 3603064"/>
              <a:gd name="connsiteY128" fmla="*/ 3570972 h 4039932"/>
              <a:gd name="connsiteX129" fmla="*/ 306593 w 3603064"/>
              <a:gd name="connsiteY129" fmla="*/ 3571560 h 4039932"/>
              <a:gd name="connsiteX130" fmla="*/ 299893 w 3603064"/>
              <a:gd name="connsiteY130" fmla="*/ 3565707 h 4039932"/>
              <a:gd name="connsiteX131" fmla="*/ 284548 w 3603064"/>
              <a:gd name="connsiteY131" fmla="*/ 3571302 h 4039932"/>
              <a:gd name="connsiteX132" fmla="*/ 301321 w 3603064"/>
              <a:gd name="connsiteY132" fmla="*/ 3572492 h 4039932"/>
              <a:gd name="connsiteX133" fmla="*/ 306593 w 3603064"/>
              <a:gd name="connsiteY133" fmla="*/ 3571560 h 4039932"/>
              <a:gd name="connsiteX134" fmla="*/ 307388 w 3603064"/>
              <a:gd name="connsiteY134" fmla="*/ 3572253 h 4039932"/>
              <a:gd name="connsiteX135" fmla="*/ 309913 w 3603064"/>
              <a:gd name="connsiteY135" fmla="*/ 3570972 h 4039932"/>
              <a:gd name="connsiteX136" fmla="*/ 597644 w 3603064"/>
              <a:gd name="connsiteY136" fmla="*/ 3028377 h 4039932"/>
              <a:gd name="connsiteX137" fmla="*/ 590627 w 3603064"/>
              <a:gd name="connsiteY137" fmla="*/ 3036234 h 4039932"/>
              <a:gd name="connsiteX138" fmla="*/ 589360 w 3603064"/>
              <a:gd name="connsiteY138" fmla="*/ 3036497 h 4039932"/>
              <a:gd name="connsiteX139" fmla="*/ 346405 w 3603064"/>
              <a:gd name="connsiteY139" fmla="*/ 3591304 h 4039932"/>
              <a:gd name="connsiteX140" fmla="*/ 333082 w 3603064"/>
              <a:gd name="connsiteY140" fmla="*/ 3597019 h 4039932"/>
              <a:gd name="connsiteX141" fmla="*/ 347357 w 3603064"/>
              <a:gd name="connsiteY141" fmla="*/ 3588447 h 4039932"/>
              <a:gd name="connsiteX142" fmla="*/ 371148 w 3603064"/>
              <a:gd name="connsiteY142" fmla="*/ 3553205 h 4039932"/>
              <a:gd name="connsiteX143" fmla="*/ 370196 w 3603064"/>
              <a:gd name="connsiteY143" fmla="*/ 3553205 h 4039932"/>
              <a:gd name="connsiteX144" fmla="*/ 370197 w 3603064"/>
              <a:gd name="connsiteY144" fmla="*/ 3553204 h 4039932"/>
              <a:gd name="connsiteX145" fmla="*/ 369722 w 3603064"/>
              <a:gd name="connsiteY145" fmla="*/ 3552966 h 4039932"/>
              <a:gd name="connsiteX146" fmla="*/ 371149 w 3603064"/>
              <a:gd name="connsiteY146" fmla="*/ 3552251 h 4039932"/>
              <a:gd name="connsiteX147" fmla="*/ 364488 w 3603064"/>
              <a:gd name="connsiteY147" fmla="*/ 3550347 h 4039932"/>
              <a:gd name="connsiteX148" fmla="*/ 369722 w 3603064"/>
              <a:gd name="connsiteY148" fmla="*/ 3552966 h 4039932"/>
              <a:gd name="connsiteX149" fmla="*/ 369245 w 3603064"/>
              <a:gd name="connsiteY149" fmla="*/ 3553205 h 4039932"/>
              <a:gd name="connsiteX150" fmla="*/ 370196 w 3603064"/>
              <a:gd name="connsiteY150" fmla="*/ 3553205 h 4039932"/>
              <a:gd name="connsiteX151" fmla="*/ 346406 w 3603064"/>
              <a:gd name="connsiteY151" fmla="*/ 3564633 h 4039932"/>
              <a:gd name="connsiteX152" fmla="*/ 390183 w 3603064"/>
              <a:gd name="connsiteY152" fmla="*/ 3532249 h 4039932"/>
              <a:gd name="connsiteX153" fmla="*/ 381617 w 3603064"/>
              <a:gd name="connsiteY153" fmla="*/ 3529392 h 4039932"/>
              <a:gd name="connsiteX154" fmla="*/ 390183 w 3603064"/>
              <a:gd name="connsiteY154" fmla="*/ 3532249 h 4039932"/>
              <a:gd name="connsiteX155" fmla="*/ 409216 w 3603064"/>
              <a:gd name="connsiteY155" fmla="*/ 3497007 h 4039932"/>
              <a:gd name="connsiteX156" fmla="*/ 387327 w 3603064"/>
              <a:gd name="connsiteY156" fmla="*/ 3511294 h 4039932"/>
              <a:gd name="connsiteX157" fmla="*/ 409216 w 3603064"/>
              <a:gd name="connsiteY157" fmla="*/ 3497007 h 4039932"/>
              <a:gd name="connsiteX158" fmla="*/ 413974 w 3603064"/>
              <a:gd name="connsiteY158" fmla="*/ 3488434 h 4039932"/>
              <a:gd name="connsiteX159" fmla="*/ 408264 w 3603064"/>
              <a:gd name="connsiteY159" fmla="*/ 3488434 h 4039932"/>
              <a:gd name="connsiteX160" fmla="*/ 413974 w 3603064"/>
              <a:gd name="connsiteY160" fmla="*/ 3488434 h 4039932"/>
              <a:gd name="connsiteX161" fmla="*/ 703279 w 3603064"/>
              <a:gd name="connsiteY161" fmla="*/ 2862641 h 4039932"/>
              <a:gd name="connsiteX162" fmla="*/ 705182 w 3603064"/>
              <a:gd name="connsiteY162" fmla="*/ 2854069 h 4039932"/>
              <a:gd name="connsiteX163" fmla="*/ 690907 w 3603064"/>
              <a:gd name="connsiteY163" fmla="*/ 2876929 h 4039932"/>
              <a:gd name="connsiteX164" fmla="*/ 756572 w 3603064"/>
              <a:gd name="connsiteY164" fmla="*/ 2762630 h 4039932"/>
              <a:gd name="connsiteX165" fmla="*/ 722312 w 3603064"/>
              <a:gd name="connsiteY165" fmla="*/ 2795015 h 4039932"/>
              <a:gd name="connsiteX166" fmla="*/ 756572 w 3603064"/>
              <a:gd name="connsiteY166" fmla="*/ 2762630 h 4039932"/>
              <a:gd name="connsiteX167" fmla="*/ 404456 w 3603064"/>
              <a:gd name="connsiteY167" fmla="*/ 3537964 h 4039932"/>
              <a:gd name="connsiteX168" fmla="*/ 378762 w 3603064"/>
              <a:gd name="connsiteY168" fmla="*/ 3541775 h 4039932"/>
              <a:gd name="connsiteX169" fmla="*/ 388278 w 3603064"/>
              <a:gd name="connsiteY169" fmla="*/ 3541775 h 4039932"/>
              <a:gd name="connsiteX170" fmla="*/ 372100 w 3603064"/>
              <a:gd name="connsiteY170" fmla="*/ 3546537 h 4039932"/>
              <a:gd name="connsiteX171" fmla="*/ 404456 w 3603064"/>
              <a:gd name="connsiteY171" fmla="*/ 3537964 h 4039932"/>
              <a:gd name="connsiteX172" fmla="*/ 404457 w 3603064"/>
              <a:gd name="connsiteY172" fmla="*/ 3564635 h 4039932"/>
              <a:gd name="connsiteX173" fmla="*/ 383521 w 3603064"/>
              <a:gd name="connsiteY173" fmla="*/ 3572255 h 4039932"/>
              <a:gd name="connsiteX174" fmla="*/ 396843 w 3603064"/>
              <a:gd name="connsiteY174" fmla="*/ 3564635 h 4039932"/>
              <a:gd name="connsiteX175" fmla="*/ 444426 w 3603064"/>
              <a:gd name="connsiteY175" fmla="*/ 3541774 h 4039932"/>
              <a:gd name="connsiteX176" fmla="*/ 432055 w 3603064"/>
              <a:gd name="connsiteY176" fmla="*/ 3537013 h 4039932"/>
              <a:gd name="connsiteX177" fmla="*/ 477735 w 3603064"/>
              <a:gd name="connsiteY177" fmla="*/ 3500818 h 4039932"/>
              <a:gd name="connsiteX178" fmla="*/ 470122 w 3603064"/>
              <a:gd name="connsiteY178" fmla="*/ 3510343 h 4039932"/>
              <a:gd name="connsiteX179" fmla="*/ 466315 w 3603064"/>
              <a:gd name="connsiteY179" fmla="*/ 3502723 h 4039932"/>
              <a:gd name="connsiteX180" fmla="*/ 965818 w 3603064"/>
              <a:gd name="connsiteY180" fmla="*/ 2473070 h 4039932"/>
              <a:gd name="connsiteX181" fmla="*/ 954517 w 3603064"/>
              <a:gd name="connsiteY181" fmla="*/ 2489261 h 4039932"/>
              <a:gd name="connsiteX182" fmla="*/ 940242 w 3603064"/>
              <a:gd name="connsiteY182" fmla="*/ 2502597 h 4039932"/>
              <a:gd name="connsiteX183" fmla="*/ 964985 w 3603064"/>
              <a:gd name="connsiteY183" fmla="*/ 2471165 h 4039932"/>
              <a:gd name="connsiteX184" fmla="*/ 965818 w 3603064"/>
              <a:gd name="connsiteY184" fmla="*/ 2473070 h 4039932"/>
              <a:gd name="connsiteX185" fmla="*/ 924065 w 3603064"/>
              <a:gd name="connsiteY185" fmla="*/ 2594036 h 4039932"/>
              <a:gd name="connsiteX186" fmla="*/ 898370 w 3603064"/>
              <a:gd name="connsiteY186" fmla="*/ 2618801 h 4039932"/>
              <a:gd name="connsiteX187" fmla="*/ 925016 w 3603064"/>
              <a:gd name="connsiteY187" fmla="*/ 2583560 h 4039932"/>
              <a:gd name="connsiteX188" fmla="*/ 920258 w 3603064"/>
              <a:gd name="connsiteY188" fmla="*/ 2582607 h 4039932"/>
              <a:gd name="connsiteX189" fmla="*/ 842222 w 3603064"/>
              <a:gd name="connsiteY189" fmla="*/ 2689286 h 4039932"/>
              <a:gd name="connsiteX190" fmla="*/ 878385 w 3603064"/>
              <a:gd name="connsiteY190" fmla="*/ 2662617 h 4039932"/>
              <a:gd name="connsiteX191" fmla="*/ 924065 w 3603064"/>
              <a:gd name="connsiteY191" fmla="*/ 2594036 h 4039932"/>
              <a:gd name="connsiteX192" fmla="*/ 539594 w 3603064"/>
              <a:gd name="connsiteY192" fmla="*/ 3486529 h 4039932"/>
              <a:gd name="connsiteX193" fmla="*/ 526271 w 3603064"/>
              <a:gd name="connsiteY193" fmla="*/ 3493196 h 4039932"/>
              <a:gd name="connsiteX194" fmla="*/ 531981 w 3603064"/>
              <a:gd name="connsiteY194" fmla="*/ 3486529 h 4039932"/>
              <a:gd name="connsiteX195" fmla="*/ 539594 w 3603064"/>
              <a:gd name="connsiteY195" fmla="*/ 3486529 h 4039932"/>
              <a:gd name="connsiteX196" fmla="*/ 590031 w 3603064"/>
              <a:gd name="connsiteY196" fmla="*/ 3415092 h 4039932"/>
              <a:gd name="connsiteX197" fmla="*/ 570047 w 3603064"/>
              <a:gd name="connsiteY197" fmla="*/ 3412234 h 4039932"/>
              <a:gd name="connsiteX198" fmla="*/ 545304 w 3603064"/>
              <a:gd name="connsiteY198" fmla="*/ 3432237 h 4039932"/>
              <a:gd name="connsiteX199" fmla="*/ 559578 w 3603064"/>
              <a:gd name="connsiteY199" fmla="*/ 3430332 h 4039932"/>
              <a:gd name="connsiteX200" fmla="*/ 545304 w 3603064"/>
              <a:gd name="connsiteY200" fmla="*/ 3438904 h 4039932"/>
              <a:gd name="connsiteX201" fmla="*/ 548159 w 3603064"/>
              <a:gd name="connsiteY201" fmla="*/ 3442714 h 4039932"/>
              <a:gd name="connsiteX202" fmla="*/ 590031 w 3603064"/>
              <a:gd name="connsiteY202" fmla="*/ 3415092 h 4039932"/>
              <a:gd name="connsiteX203" fmla="*/ 1078233 w 3603064"/>
              <a:gd name="connsiteY203" fmla="*/ 2360674 h 4039932"/>
              <a:gd name="connsiteX204" fmla="*/ 1056345 w 3603064"/>
              <a:gd name="connsiteY204" fmla="*/ 2381629 h 4039932"/>
              <a:gd name="connsiteX205" fmla="*/ 1072523 w 3603064"/>
              <a:gd name="connsiteY205" fmla="*/ 2354007 h 4039932"/>
              <a:gd name="connsiteX206" fmla="*/ 1144850 w 3603064"/>
              <a:gd name="connsiteY206" fmla="*/ 2255899 h 4039932"/>
              <a:gd name="connsiteX207" fmla="*/ 1122962 w 3603064"/>
              <a:gd name="connsiteY207" fmla="*/ 2266377 h 4039932"/>
              <a:gd name="connsiteX208" fmla="*/ 1144850 w 3603064"/>
              <a:gd name="connsiteY208" fmla="*/ 2255899 h 4039932"/>
              <a:gd name="connsiteX209" fmla="*/ 1081089 w 3603064"/>
              <a:gd name="connsiteY209" fmla="*/ 2424492 h 4039932"/>
              <a:gd name="connsiteX210" fmla="*/ 1074427 w 3603064"/>
              <a:gd name="connsiteY210" fmla="*/ 2432112 h 4039932"/>
              <a:gd name="connsiteX211" fmla="*/ 1081089 w 3603064"/>
              <a:gd name="connsiteY211" fmla="*/ 2423540 h 4039932"/>
              <a:gd name="connsiteX212" fmla="*/ 1206892 w 3603064"/>
              <a:gd name="connsiteY212" fmla="*/ 2180182 h 4039932"/>
              <a:gd name="connsiteX213" fmla="*/ 1195511 w 3603064"/>
              <a:gd name="connsiteY213" fmla="*/ 2195981 h 4039932"/>
              <a:gd name="connsiteX214" fmla="*/ 1175304 w 3603064"/>
              <a:gd name="connsiteY214" fmla="*/ 2210179 h 4039932"/>
              <a:gd name="connsiteX215" fmla="*/ 1174352 w 3603064"/>
              <a:gd name="connsiteY215" fmla="*/ 2213036 h 4039932"/>
              <a:gd name="connsiteX216" fmla="*/ 1164835 w 3603064"/>
              <a:gd name="connsiteY216" fmla="*/ 2219704 h 4039932"/>
              <a:gd name="connsiteX217" fmla="*/ 1208523 w 3603064"/>
              <a:gd name="connsiteY217" fmla="*/ 2178563 h 4039932"/>
              <a:gd name="connsiteX218" fmla="*/ 1207661 w 3603064"/>
              <a:gd name="connsiteY218" fmla="*/ 2179460 h 4039932"/>
              <a:gd name="connsiteX219" fmla="*/ 1206892 w 3603064"/>
              <a:gd name="connsiteY219" fmla="*/ 2180182 h 4039932"/>
              <a:gd name="connsiteX220" fmla="*/ 1208612 w 3603064"/>
              <a:gd name="connsiteY220" fmla="*/ 2177795 h 4039932"/>
              <a:gd name="connsiteX221" fmla="*/ 1241921 w 3603064"/>
              <a:gd name="connsiteY221" fmla="*/ 2124454 h 4039932"/>
              <a:gd name="connsiteX222" fmla="*/ 1216226 w 3603064"/>
              <a:gd name="connsiteY222" fmla="*/ 2155889 h 4039932"/>
              <a:gd name="connsiteX223" fmla="*/ 1201951 w 3603064"/>
              <a:gd name="connsiteY223" fmla="*/ 2168270 h 4039932"/>
              <a:gd name="connsiteX224" fmla="*/ 670923 w 3603064"/>
              <a:gd name="connsiteY224" fmla="*/ 3376993 h 4039932"/>
              <a:gd name="connsiteX225" fmla="*/ 664260 w 3603064"/>
              <a:gd name="connsiteY225" fmla="*/ 3379849 h 4039932"/>
              <a:gd name="connsiteX226" fmla="*/ 663309 w 3603064"/>
              <a:gd name="connsiteY226" fmla="*/ 3383660 h 4039932"/>
              <a:gd name="connsiteX227" fmla="*/ 654744 w 3603064"/>
              <a:gd name="connsiteY227" fmla="*/ 3414139 h 4039932"/>
              <a:gd name="connsiteX228" fmla="*/ 636662 w 3603064"/>
              <a:gd name="connsiteY228" fmla="*/ 3415093 h 4039932"/>
              <a:gd name="connsiteX229" fmla="*/ 654744 w 3603064"/>
              <a:gd name="connsiteY229" fmla="*/ 3414139 h 4039932"/>
              <a:gd name="connsiteX230" fmla="*/ 1238113 w 3603064"/>
              <a:gd name="connsiteY230" fmla="*/ 2190176 h 4039932"/>
              <a:gd name="connsiteX231" fmla="*/ 1221935 w 3603064"/>
              <a:gd name="connsiteY231" fmla="*/ 2198750 h 4039932"/>
              <a:gd name="connsiteX232" fmla="*/ 1238113 w 3603064"/>
              <a:gd name="connsiteY232" fmla="*/ 2190176 h 4039932"/>
              <a:gd name="connsiteX233" fmla="*/ 1195288 w 3603064"/>
              <a:gd name="connsiteY233" fmla="*/ 2283522 h 4039932"/>
              <a:gd name="connsiteX234" fmla="*/ 1181966 w 3603064"/>
              <a:gd name="connsiteY234" fmla="*/ 2294951 h 4039932"/>
              <a:gd name="connsiteX235" fmla="*/ 1170545 w 3603064"/>
              <a:gd name="connsiteY235" fmla="*/ 2304477 h 4039932"/>
              <a:gd name="connsiteX236" fmla="*/ 1181966 w 3603064"/>
              <a:gd name="connsiteY236" fmla="*/ 2294951 h 4039932"/>
              <a:gd name="connsiteX237" fmla="*/ 1195288 w 3603064"/>
              <a:gd name="connsiteY237" fmla="*/ 2283522 h 4039932"/>
              <a:gd name="connsiteX238" fmla="*/ 1258098 w 3603064"/>
              <a:gd name="connsiteY238" fmla="*/ 2150172 h 4039932"/>
              <a:gd name="connsiteX239" fmla="*/ 1197192 w 3603064"/>
              <a:gd name="connsiteY239" fmla="*/ 2211132 h 4039932"/>
              <a:gd name="connsiteX240" fmla="*/ 1244775 w 3603064"/>
              <a:gd name="connsiteY240" fmla="*/ 2166364 h 4039932"/>
              <a:gd name="connsiteX241" fmla="*/ 1227645 w 3603064"/>
              <a:gd name="connsiteY241" fmla="*/ 2179700 h 4039932"/>
              <a:gd name="connsiteX242" fmla="*/ 1224790 w 3603064"/>
              <a:gd name="connsiteY242" fmla="*/ 2226372 h 4039932"/>
              <a:gd name="connsiteX243" fmla="*/ 1181965 w 3603064"/>
              <a:gd name="connsiteY243" fmla="*/ 2281617 h 4039932"/>
              <a:gd name="connsiteX244" fmla="*/ 1224790 w 3603064"/>
              <a:gd name="connsiteY244" fmla="*/ 2226372 h 4039932"/>
              <a:gd name="connsiteX245" fmla="*/ 728022 w 3603064"/>
              <a:gd name="connsiteY245" fmla="*/ 3326510 h 4039932"/>
              <a:gd name="connsiteX246" fmla="*/ 724865 w 3603064"/>
              <a:gd name="connsiteY246" fmla="*/ 3327292 h 4039932"/>
              <a:gd name="connsiteX247" fmla="*/ 722313 w 3603064"/>
              <a:gd name="connsiteY247" fmla="*/ 3326509 h 4039932"/>
              <a:gd name="connsiteX248" fmla="*/ 728022 w 3603064"/>
              <a:gd name="connsiteY248" fmla="*/ 3326510 h 4039932"/>
              <a:gd name="connsiteX249" fmla="*/ 1343748 w 3603064"/>
              <a:gd name="connsiteY249" fmla="*/ 2011106 h 4039932"/>
              <a:gd name="connsiteX250" fmla="*/ 1314246 w 3603064"/>
              <a:gd name="connsiteY250" fmla="*/ 2045397 h 4039932"/>
              <a:gd name="connsiteX251" fmla="*/ 1316149 w 3603064"/>
              <a:gd name="connsiteY251" fmla="*/ 2039682 h 4039932"/>
              <a:gd name="connsiteX252" fmla="*/ 1311391 w 3603064"/>
              <a:gd name="connsiteY252" fmla="*/ 2082544 h 4039932"/>
              <a:gd name="connsiteX253" fmla="*/ 1262856 w 3603064"/>
              <a:gd name="connsiteY253" fmla="*/ 2135884 h 4039932"/>
              <a:gd name="connsiteX254" fmla="*/ 1264761 w 3603064"/>
              <a:gd name="connsiteY254" fmla="*/ 2134931 h 4039932"/>
              <a:gd name="connsiteX255" fmla="*/ 1261905 w 3603064"/>
              <a:gd name="connsiteY255" fmla="*/ 2138742 h 4039932"/>
              <a:gd name="connsiteX256" fmla="*/ 1274276 w 3603064"/>
              <a:gd name="connsiteY256" fmla="*/ 2132075 h 4039932"/>
              <a:gd name="connsiteX257" fmla="*/ 1265712 w 3603064"/>
              <a:gd name="connsiteY257" fmla="*/ 2135883 h 4039932"/>
              <a:gd name="connsiteX258" fmla="*/ 773703 w 3603064"/>
              <a:gd name="connsiteY258" fmla="*/ 3336987 h 4039932"/>
              <a:gd name="connsiteX259" fmla="*/ 767041 w 3603064"/>
              <a:gd name="connsiteY259" fmla="*/ 3344607 h 4039932"/>
              <a:gd name="connsiteX260" fmla="*/ 748008 w 3603064"/>
              <a:gd name="connsiteY260" fmla="*/ 3342702 h 4039932"/>
              <a:gd name="connsiteX261" fmla="*/ 773703 w 3603064"/>
              <a:gd name="connsiteY261" fmla="*/ 3336987 h 4039932"/>
              <a:gd name="connsiteX262" fmla="*/ 1438915 w 3603064"/>
              <a:gd name="connsiteY262" fmla="*/ 1906333 h 4039932"/>
              <a:gd name="connsiteX263" fmla="*/ 1427495 w 3603064"/>
              <a:gd name="connsiteY263" fmla="*/ 1916811 h 4039932"/>
              <a:gd name="connsiteX264" fmla="*/ 1438915 w 3603064"/>
              <a:gd name="connsiteY264" fmla="*/ 1905381 h 4039932"/>
              <a:gd name="connsiteX265" fmla="*/ 1438915 w 3603064"/>
              <a:gd name="connsiteY265" fmla="*/ 1906333 h 4039932"/>
              <a:gd name="connsiteX266" fmla="*/ 788929 w 3603064"/>
              <a:gd name="connsiteY266" fmla="*/ 3319843 h 4039932"/>
              <a:gd name="connsiteX267" fmla="*/ 780364 w 3603064"/>
              <a:gd name="connsiteY267" fmla="*/ 3316032 h 4039932"/>
              <a:gd name="connsiteX268" fmla="*/ 777508 w 3603064"/>
              <a:gd name="connsiteY268" fmla="*/ 3324605 h 4039932"/>
              <a:gd name="connsiteX269" fmla="*/ 1426542 w 3603064"/>
              <a:gd name="connsiteY269" fmla="*/ 1986342 h 4039932"/>
              <a:gd name="connsiteX270" fmla="*/ 1396090 w 3603064"/>
              <a:gd name="connsiteY270" fmla="*/ 2006343 h 4039932"/>
              <a:gd name="connsiteX271" fmla="*/ 1386051 w 3603064"/>
              <a:gd name="connsiteY271" fmla="*/ 2014956 h 4039932"/>
              <a:gd name="connsiteX272" fmla="*/ 1385621 w 3603064"/>
              <a:gd name="connsiteY272" fmla="*/ 2014917 h 4039932"/>
              <a:gd name="connsiteX273" fmla="*/ 1383980 w 3603064"/>
              <a:gd name="connsiteY273" fmla="*/ 2016733 h 4039932"/>
              <a:gd name="connsiteX274" fmla="*/ 1362781 w 3603064"/>
              <a:gd name="connsiteY274" fmla="*/ 2034920 h 4039932"/>
              <a:gd name="connsiteX275" fmla="*/ 1361829 w 3603064"/>
              <a:gd name="connsiteY275" fmla="*/ 2047301 h 4039932"/>
              <a:gd name="connsiteX276" fmla="*/ 1368729 w 3603064"/>
              <a:gd name="connsiteY276" fmla="*/ 2033610 h 4039932"/>
              <a:gd name="connsiteX277" fmla="*/ 1383980 w 3603064"/>
              <a:gd name="connsiteY277" fmla="*/ 2016733 h 4039932"/>
              <a:gd name="connsiteX278" fmla="*/ 1386051 w 3603064"/>
              <a:gd name="connsiteY278" fmla="*/ 2014956 h 4039932"/>
              <a:gd name="connsiteX279" fmla="*/ 1397160 w 3603064"/>
              <a:gd name="connsiteY279" fmla="*/ 2015988 h 4039932"/>
              <a:gd name="connsiteX280" fmla="*/ 1426542 w 3603064"/>
              <a:gd name="connsiteY280" fmla="*/ 1986342 h 4039932"/>
              <a:gd name="connsiteX281" fmla="*/ 1454140 w 3603064"/>
              <a:gd name="connsiteY281" fmla="*/ 1960623 h 4039932"/>
              <a:gd name="connsiteX282" fmla="*/ 1421784 w 3603064"/>
              <a:gd name="connsiteY282" fmla="*/ 2003487 h 4039932"/>
              <a:gd name="connsiteX283" fmla="*/ 1454140 w 3603064"/>
              <a:gd name="connsiteY283" fmla="*/ 1960623 h 4039932"/>
              <a:gd name="connsiteX284" fmla="*/ 834609 w 3603064"/>
              <a:gd name="connsiteY284" fmla="*/ 3327461 h 4039932"/>
              <a:gd name="connsiteX285" fmla="*/ 806059 w 3603064"/>
              <a:gd name="connsiteY285" fmla="*/ 3325556 h 4039932"/>
              <a:gd name="connsiteX286" fmla="*/ 823189 w 3603064"/>
              <a:gd name="connsiteY286" fmla="*/ 3319842 h 4039932"/>
              <a:gd name="connsiteX287" fmla="*/ 834609 w 3603064"/>
              <a:gd name="connsiteY287" fmla="*/ 3327461 h 4039932"/>
              <a:gd name="connsiteX288" fmla="*/ 933581 w 3603064"/>
              <a:gd name="connsiteY288" fmla="*/ 3273170 h 4039932"/>
              <a:gd name="connsiteX289" fmla="*/ 915499 w 3603064"/>
              <a:gd name="connsiteY289" fmla="*/ 3281741 h 4039932"/>
              <a:gd name="connsiteX290" fmla="*/ 933581 w 3603064"/>
              <a:gd name="connsiteY290" fmla="*/ 3273170 h 4039932"/>
              <a:gd name="connsiteX291" fmla="*/ 945894 w 3603064"/>
              <a:gd name="connsiteY291" fmla="*/ 3280149 h 4039932"/>
              <a:gd name="connsiteX292" fmla="*/ 933581 w 3603064"/>
              <a:gd name="connsiteY292" fmla="*/ 3282694 h 4039932"/>
              <a:gd name="connsiteX293" fmla="*/ 943098 w 3603064"/>
              <a:gd name="connsiteY293" fmla="*/ 3277932 h 4039932"/>
              <a:gd name="connsiteX294" fmla="*/ 945894 w 3603064"/>
              <a:gd name="connsiteY294" fmla="*/ 3280149 h 4039932"/>
              <a:gd name="connsiteX295" fmla="*/ 961179 w 3603064"/>
              <a:gd name="connsiteY295" fmla="*/ 3260788 h 4039932"/>
              <a:gd name="connsiteX296" fmla="*/ 932629 w 3603064"/>
              <a:gd name="connsiteY296" fmla="*/ 3264598 h 4039932"/>
              <a:gd name="connsiteX297" fmla="*/ 938339 w 3603064"/>
              <a:gd name="connsiteY297" fmla="*/ 3266503 h 4039932"/>
              <a:gd name="connsiteX298" fmla="*/ 905984 w 3603064"/>
              <a:gd name="connsiteY298" fmla="*/ 3274122 h 4039932"/>
              <a:gd name="connsiteX299" fmla="*/ 922162 w 3603064"/>
              <a:gd name="connsiteY299" fmla="*/ 3266502 h 4039932"/>
              <a:gd name="connsiteX300" fmla="*/ 886949 w 3603064"/>
              <a:gd name="connsiteY300" fmla="*/ 3277932 h 4039932"/>
              <a:gd name="connsiteX301" fmla="*/ 892660 w 3603064"/>
              <a:gd name="connsiteY301" fmla="*/ 3290314 h 4039932"/>
              <a:gd name="connsiteX302" fmla="*/ 845077 w 3603064"/>
              <a:gd name="connsiteY302" fmla="*/ 3293171 h 4039932"/>
              <a:gd name="connsiteX303" fmla="*/ 848884 w 3603064"/>
              <a:gd name="connsiteY303" fmla="*/ 3288409 h 4039932"/>
              <a:gd name="connsiteX304" fmla="*/ 821286 w 3603064"/>
              <a:gd name="connsiteY304" fmla="*/ 3296982 h 4039932"/>
              <a:gd name="connsiteX305" fmla="*/ 838415 w 3603064"/>
              <a:gd name="connsiteY305" fmla="*/ 3297934 h 4039932"/>
              <a:gd name="connsiteX306" fmla="*/ 812721 w 3603064"/>
              <a:gd name="connsiteY306" fmla="*/ 3304602 h 4039932"/>
              <a:gd name="connsiteX307" fmla="*/ 858400 w 3603064"/>
              <a:gd name="connsiteY307" fmla="*/ 3296028 h 4039932"/>
              <a:gd name="connsiteX308" fmla="*/ 862207 w 3603064"/>
              <a:gd name="connsiteY308" fmla="*/ 3303648 h 4039932"/>
              <a:gd name="connsiteX309" fmla="*/ 733733 w 3603064"/>
              <a:gd name="connsiteY309" fmla="*/ 3348417 h 4039932"/>
              <a:gd name="connsiteX310" fmla="*/ 733733 w 3603064"/>
              <a:gd name="connsiteY310" fmla="*/ 3359847 h 4039932"/>
              <a:gd name="connsiteX311" fmla="*/ 706134 w 3603064"/>
              <a:gd name="connsiteY311" fmla="*/ 3369372 h 4039932"/>
              <a:gd name="connsiteX312" fmla="*/ 724215 w 3603064"/>
              <a:gd name="connsiteY312" fmla="*/ 3374134 h 4039932"/>
              <a:gd name="connsiteX313" fmla="*/ 642373 w 3603064"/>
              <a:gd name="connsiteY313" fmla="*/ 3397946 h 4039932"/>
              <a:gd name="connsiteX314" fmla="*/ 653792 w 3603064"/>
              <a:gd name="connsiteY314" fmla="*/ 3397947 h 4039932"/>
              <a:gd name="connsiteX315" fmla="*/ 597645 w 3603064"/>
              <a:gd name="connsiteY315" fmla="*/ 3416044 h 4039932"/>
              <a:gd name="connsiteX316" fmla="*/ 630953 w 3603064"/>
              <a:gd name="connsiteY316" fmla="*/ 3415091 h 4039932"/>
              <a:gd name="connsiteX317" fmla="*/ 622387 w 3603064"/>
              <a:gd name="connsiteY317" fmla="*/ 3422713 h 4039932"/>
              <a:gd name="connsiteX318" fmla="*/ 630952 w 3603064"/>
              <a:gd name="connsiteY318" fmla="*/ 3424618 h 4039932"/>
              <a:gd name="connsiteX319" fmla="*/ 593837 w 3603064"/>
              <a:gd name="connsiteY319" fmla="*/ 3420808 h 4039932"/>
              <a:gd name="connsiteX320" fmla="*/ 584322 w 3603064"/>
              <a:gd name="connsiteY320" fmla="*/ 3435094 h 4039932"/>
              <a:gd name="connsiteX321" fmla="*/ 517705 w 3603064"/>
              <a:gd name="connsiteY321" fmla="*/ 3457002 h 4039932"/>
              <a:gd name="connsiteX322" fmla="*/ 506285 w 3603064"/>
              <a:gd name="connsiteY322" fmla="*/ 3471289 h 4039932"/>
              <a:gd name="connsiteX323" fmla="*/ 554819 w 3603064"/>
              <a:gd name="connsiteY323" fmla="*/ 3464623 h 4039932"/>
              <a:gd name="connsiteX324" fmla="*/ 540545 w 3603064"/>
              <a:gd name="connsiteY324" fmla="*/ 3462717 h 4039932"/>
              <a:gd name="connsiteX325" fmla="*/ 576708 w 3603064"/>
              <a:gd name="connsiteY325" fmla="*/ 3446524 h 4039932"/>
              <a:gd name="connsiteX326" fmla="*/ 551013 w 3603064"/>
              <a:gd name="connsiteY326" fmla="*/ 3458907 h 4039932"/>
              <a:gd name="connsiteX327" fmla="*/ 569094 w 3603064"/>
              <a:gd name="connsiteY327" fmla="*/ 3456049 h 4039932"/>
              <a:gd name="connsiteX328" fmla="*/ 539594 w 3603064"/>
              <a:gd name="connsiteY328" fmla="*/ 3476052 h 4039932"/>
              <a:gd name="connsiteX329" fmla="*/ 541497 w 3603064"/>
              <a:gd name="connsiteY329" fmla="*/ 3476052 h 4039932"/>
              <a:gd name="connsiteX330" fmla="*/ 501527 w 3603064"/>
              <a:gd name="connsiteY330" fmla="*/ 3492244 h 4039932"/>
              <a:gd name="connsiteX331" fmla="*/ 512947 w 3603064"/>
              <a:gd name="connsiteY331" fmla="*/ 3475099 h 4039932"/>
              <a:gd name="connsiteX332" fmla="*/ 403506 w 3603064"/>
              <a:gd name="connsiteY332" fmla="*/ 3534154 h 4039932"/>
              <a:gd name="connsiteX333" fmla="*/ 426345 w 3603064"/>
              <a:gd name="connsiteY333" fmla="*/ 3530344 h 4039932"/>
              <a:gd name="connsiteX334" fmla="*/ 396843 w 3603064"/>
              <a:gd name="connsiteY334" fmla="*/ 3553205 h 4039932"/>
              <a:gd name="connsiteX335" fmla="*/ 413974 w 3603064"/>
              <a:gd name="connsiteY335" fmla="*/ 3549394 h 4039932"/>
              <a:gd name="connsiteX336" fmla="*/ 413974 w 3603064"/>
              <a:gd name="connsiteY336" fmla="*/ 3548442 h 4039932"/>
              <a:gd name="connsiteX337" fmla="*/ 419683 w 3603064"/>
              <a:gd name="connsiteY337" fmla="*/ 3549395 h 4039932"/>
              <a:gd name="connsiteX338" fmla="*/ 374956 w 3603064"/>
              <a:gd name="connsiteY338" fmla="*/ 3560823 h 4039932"/>
              <a:gd name="connsiteX339" fmla="*/ 372101 w 3603064"/>
              <a:gd name="connsiteY339" fmla="*/ 3572254 h 4039932"/>
              <a:gd name="connsiteX340" fmla="*/ 368293 w 3603064"/>
              <a:gd name="connsiteY340" fmla="*/ 3563682 h 4039932"/>
              <a:gd name="connsiteX341" fmla="*/ 347358 w 3603064"/>
              <a:gd name="connsiteY341" fmla="*/ 3575111 h 4039932"/>
              <a:gd name="connsiteX342" fmla="*/ 365439 w 3603064"/>
              <a:gd name="connsiteY342" fmla="*/ 3577017 h 4039932"/>
              <a:gd name="connsiteX343" fmla="*/ 327372 w 3603064"/>
              <a:gd name="connsiteY343" fmla="*/ 3589399 h 4039932"/>
              <a:gd name="connsiteX344" fmla="*/ 329276 w 3603064"/>
              <a:gd name="connsiteY344" fmla="*/ 3590352 h 4039932"/>
              <a:gd name="connsiteX345" fmla="*/ 316904 w 3603064"/>
              <a:gd name="connsiteY345" fmla="*/ 3595115 h 4039932"/>
              <a:gd name="connsiteX346" fmla="*/ 328323 w 3603064"/>
              <a:gd name="connsiteY346" fmla="*/ 3593210 h 4039932"/>
              <a:gd name="connsiteX347" fmla="*/ 283596 w 3603064"/>
              <a:gd name="connsiteY347" fmla="*/ 3620832 h 4039932"/>
              <a:gd name="connsiteX348" fmla="*/ 272176 w 3603064"/>
              <a:gd name="connsiteY348" fmla="*/ 3623688 h 4039932"/>
              <a:gd name="connsiteX349" fmla="*/ 273128 w 3603064"/>
              <a:gd name="connsiteY349" fmla="*/ 3627499 h 4039932"/>
              <a:gd name="connsiteX350" fmla="*/ 261707 w 3603064"/>
              <a:gd name="connsiteY350" fmla="*/ 3630358 h 4039932"/>
              <a:gd name="connsiteX351" fmla="*/ 257901 w 3603064"/>
              <a:gd name="connsiteY351" fmla="*/ 3646548 h 4039932"/>
              <a:gd name="connsiteX352" fmla="*/ 258852 w 3603064"/>
              <a:gd name="connsiteY352" fmla="*/ 3645598 h 4039932"/>
              <a:gd name="connsiteX353" fmla="*/ 256949 w 3603064"/>
              <a:gd name="connsiteY353" fmla="*/ 3655122 h 4039932"/>
              <a:gd name="connsiteX354" fmla="*/ 236013 w 3603064"/>
              <a:gd name="connsiteY354" fmla="*/ 3662742 h 4039932"/>
              <a:gd name="connsiteX355" fmla="*/ 190332 w 3603064"/>
              <a:gd name="connsiteY355" fmla="*/ 3668457 h 4039932"/>
              <a:gd name="connsiteX356" fmla="*/ 188430 w 3603064"/>
              <a:gd name="connsiteY356" fmla="*/ 3677982 h 4039932"/>
              <a:gd name="connsiteX357" fmla="*/ 177962 w 3603064"/>
              <a:gd name="connsiteY357" fmla="*/ 3698937 h 4039932"/>
              <a:gd name="connsiteX358" fmla="*/ 185575 w 3603064"/>
              <a:gd name="connsiteY358" fmla="*/ 3697031 h 4039932"/>
              <a:gd name="connsiteX359" fmla="*/ 176059 w 3603064"/>
              <a:gd name="connsiteY359" fmla="*/ 3702747 h 4039932"/>
              <a:gd name="connsiteX360" fmla="*/ 177962 w 3603064"/>
              <a:gd name="connsiteY360" fmla="*/ 3708462 h 4039932"/>
              <a:gd name="connsiteX361" fmla="*/ 174155 w 3603064"/>
              <a:gd name="connsiteY361" fmla="*/ 3707509 h 4039932"/>
              <a:gd name="connsiteX362" fmla="*/ 169397 w 3603064"/>
              <a:gd name="connsiteY362" fmla="*/ 3711318 h 4039932"/>
              <a:gd name="connsiteX363" fmla="*/ 158928 w 3603064"/>
              <a:gd name="connsiteY363" fmla="*/ 3722749 h 4039932"/>
              <a:gd name="connsiteX364" fmla="*/ 174155 w 3603064"/>
              <a:gd name="connsiteY364" fmla="*/ 3720843 h 4039932"/>
              <a:gd name="connsiteX365" fmla="*/ 162734 w 3603064"/>
              <a:gd name="connsiteY365" fmla="*/ 3726559 h 4039932"/>
              <a:gd name="connsiteX366" fmla="*/ 149412 w 3603064"/>
              <a:gd name="connsiteY366" fmla="*/ 3740846 h 4039932"/>
              <a:gd name="connsiteX367" fmla="*/ 159880 w 3603064"/>
              <a:gd name="connsiteY367" fmla="*/ 3737988 h 4039932"/>
              <a:gd name="connsiteX368" fmla="*/ 133233 w 3603064"/>
              <a:gd name="connsiteY368" fmla="*/ 3757993 h 4039932"/>
              <a:gd name="connsiteX369" fmla="*/ 151314 w 3603064"/>
              <a:gd name="connsiteY369" fmla="*/ 3728464 h 4039932"/>
              <a:gd name="connsiteX370" fmla="*/ 133233 w 3603064"/>
              <a:gd name="connsiteY370" fmla="*/ 3737038 h 4039932"/>
              <a:gd name="connsiteX371" fmla="*/ 125620 w 3603064"/>
              <a:gd name="connsiteY371" fmla="*/ 3729417 h 4039932"/>
              <a:gd name="connsiteX372" fmla="*/ 114200 w 3603064"/>
              <a:gd name="connsiteY372" fmla="*/ 3737988 h 4039932"/>
              <a:gd name="connsiteX373" fmla="*/ 101828 w 3603064"/>
              <a:gd name="connsiteY373" fmla="*/ 3756088 h 4039932"/>
              <a:gd name="connsiteX374" fmla="*/ 90409 w 3603064"/>
              <a:gd name="connsiteY374" fmla="*/ 3772279 h 4039932"/>
              <a:gd name="connsiteX375" fmla="*/ 88506 w 3603064"/>
              <a:gd name="connsiteY375" fmla="*/ 3772279 h 4039932"/>
              <a:gd name="connsiteX376" fmla="*/ 87554 w 3603064"/>
              <a:gd name="connsiteY376" fmla="*/ 3770374 h 4039932"/>
              <a:gd name="connsiteX377" fmla="*/ 85650 w 3603064"/>
              <a:gd name="connsiteY377" fmla="*/ 3767517 h 4039932"/>
              <a:gd name="connsiteX378" fmla="*/ 85651 w 3603064"/>
              <a:gd name="connsiteY378" fmla="*/ 3762754 h 4039932"/>
              <a:gd name="connsiteX379" fmla="*/ 79940 w 3603064"/>
              <a:gd name="connsiteY379" fmla="*/ 3780852 h 4039932"/>
              <a:gd name="connsiteX380" fmla="*/ 73278 w 3603064"/>
              <a:gd name="connsiteY380" fmla="*/ 3800855 h 4039932"/>
              <a:gd name="connsiteX381" fmla="*/ 64714 w 3603064"/>
              <a:gd name="connsiteY381" fmla="*/ 3825618 h 4039932"/>
              <a:gd name="connsiteX382" fmla="*/ 64714 w 3603064"/>
              <a:gd name="connsiteY382" fmla="*/ 3830382 h 4039932"/>
              <a:gd name="connsiteX383" fmla="*/ 64713 w 3603064"/>
              <a:gd name="connsiteY383" fmla="*/ 3838954 h 4039932"/>
              <a:gd name="connsiteX384" fmla="*/ 69471 w 3603064"/>
              <a:gd name="connsiteY384" fmla="*/ 3841812 h 4039932"/>
              <a:gd name="connsiteX385" fmla="*/ 72327 w 3603064"/>
              <a:gd name="connsiteY385" fmla="*/ 3855146 h 4039932"/>
              <a:gd name="connsiteX386" fmla="*/ 75181 w 3603064"/>
              <a:gd name="connsiteY386" fmla="*/ 3850384 h 4039932"/>
              <a:gd name="connsiteX387" fmla="*/ 78036 w 3603064"/>
              <a:gd name="connsiteY387" fmla="*/ 3846575 h 4039932"/>
              <a:gd name="connsiteX388" fmla="*/ 82795 w 3603064"/>
              <a:gd name="connsiteY388" fmla="*/ 3838002 h 4039932"/>
              <a:gd name="connsiteX389" fmla="*/ 90408 w 3603064"/>
              <a:gd name="connsiteY389" fmla="*/ 3819905 h 4039932"/>
              <a:gd name="connsiteX390" fmla="*/ 99925 w 3603064"/>
              <a:gd name="connsiteY390" fmla="*/ 3786568 h 4039932"/>
              <a:gd name="connsiteX391" fmla="*/ 107539 w 3603064"/>
              <a:gd name="connsiteY391" fmla="*/ 3760849 h 4039932"/>
              <a:gd name="connsiteX392" fmla="*/ 109441 w 3603064"/>
              <a:gd name="connsiteY392" fmla="*/ 3756088 h 4039932"/>
              <a:gd name="connsiteX393" fmla="*/ 112296 w 3603064"/>
              <a:gd name="connsiteY393" fmla="*/ 3753230 h 4039932"/>
              <a:gd name="connsiteX394" fmla="*/ 119910 w 3603064"/>
              <a:gd name="connsiteY394" fmla="*/ 3749418 h 4039932"/>
              <a:gd name="connsiteX395" fmla="*/ 112296 w 3603064"/>
              <a:gd name="connsiteY395" fmla="*/ 3772279 h 4039932"/>
              <a:gd name="connsiteX396" fmla="*/ 109442 w 3603064"/>
              <a:gd name="connsiteY396" fmla="*/ 3777041 h 4039932"/>
              <a:gd name="connsiteX397" fmla="*/ 106587 w 3603064"/>
              <a:gd name="connsiteY397" fmla="*/ 3781805 h 4039932"/>
              <a:gd name="connsiteX398" fmla="*/ 99925 w 3603064"/>
              <a:gd name="connsiteY398" fmla="*/ 3791329 h 4039932"/>
              <a:gd name="connsiteX399" fmla="*/ 103731 w 3603064"/>
              <a:gd name="connsiteY399" fmla="*/ 3800854 h 4039932"/>
              <a:gd name="connsiteX400" fmla="*/ 105635 w 3603064"/>
              <a:gd name="connsiteY400" fmla="*/ 3798949 h 4039932"/>
              <a:gd name="connsiteX401" fmla="*/ 106587 w 3603064"/>
              <a:gd name="connsiteY401" fmla="*/ 3797997 h 4039932"/>
              <a:gd name="connsiteX402" fmla="*/ 107538 w 3603064"/>
              <a:gd name="connsiteY402" fmla="*/ 3797998 h 4039932"/>
              <a:gd name="connsiteX403" fmla="*/ 110393 w 3603064"/>
              <a:gd name="connsiteY403" fmla="*/ 3796092 h 4039932"/>
              <a:gd name="connsiteX404" fmla="*/ 116103 w 3603064"/>
              <a:gd name="connsiteY404" fmla="*/ 3791330 h 4039932"/>
              <a:gd name="connsiteX405" fmla="*/ 72326 w 3603064"/>
              <a:gd name="connsiteY405" fmla="*/ 3885628 h 4039932"/>
              <a:gd name="connsiteX406" fmla="*/ 39970 w 3603064"/>
              <a:gd name="connsiteY406" fmla="*/ 3967543 h 4039932"/>
              <a:gd name="connsiteX407" fmla="*/ 11420 w 3603064"/>
              <a:gd name="connsiteY407" fmla="*/ 4037074 h 4039932"/>
              <a:gd name="connsiteX408" fmla="*/ 11421 w 3603064"/>
              <a:gd name="connsiteY408" fmla="*/ 4034217 h 4039932"/>
              <a:gd name="connsiteX409" fmla="*/ 15228 w 3603064"/>
              <a:gd name="connsiteY409" fmla="*/ 4015167 h 4039932"/>
              <a:gd name="connsiteX410" fmla="*/ 17131 w 3603064"/>
              <a:gd name="connsiteY410" fmla="*/ 4004688 h 4039932"/>
              <a:gd name="connsiteX411" fmla="*/ 19033 w 3603064"/>
              <a:gd name="connsiteY411" fmla="*/ 3997069 h 4039932"/>
              <a:gd name="connsiteX412" fmla="*/ 23792 w 3603064"/>
              <a:gd name="connsiteY412" fmla="*/ 3969448 h 4039932"/>
              <a:gd name="connsiteX413" fmla="*/ 24743 w 3603064"/>
              <a:gd name="connsiteY413" fmla="*/ 3945634 h 4039932"/>
              <a:gd name="connsiteX414" fmla="*/ 27599 w 3603064"/>
              <a:gd name="connsiteY414" fmla="*/ 3934203 h 4039932"/>
              <a:gd name="connsiteX415" fmla="*/ 28551 w 3603064"/>
              <a:gd name="connsiteY415" fmla="*/ 3927537 h 4039932"/>
              <a:gd name="connsiteX416" fmla="*/ 29503 w 3603064"/>
              <a:gd name="connsiteY416" fmla="*/ 3921822 h 4039932"/>
              <a:gd name="connsiteX417" fmla="*/ 34260 w 3603064"/>
              <a:gd name="connsiteY417" fmla="*/ 3902772 h 4039932"/>
              <a:gd name="connsiteX418" fmla="*/ 51391 w 3603064"/>
              <a:gd name="connsiteY418" fmla="*/ 3850384 h 4039932"/>
              <a:gd name="connsiteX419" fmla="*/ 39019 w 3603064"/>
              <a:gd name="connsiteY419" fmla="*/ 3880863 h 4039932"/>
              <a:gd name="connsiteX420" fmla="*/ 38066 w 3603064"/>
              <a:gd name="connsiteY420" fmla="*/ 3882769 h 4039932"/>
              <a:gd name="connsiteX421" fmla="*/ 27599 w 3603064"/>
              <a:gd name="connsiteY421" fmla="*/ 3911344 h 4039932"/>
              <a:gd name="connsiteX422" fmla="*/ 26647 w 3603064"/>
              <a:gd name="connsiteY422" fmla="*/ 3914203 h 4039932"/>
              <a:gd name="connsiteX423" fmla="*/ 25696 w 3603064"/>
              <a:gd name="connsiteY423" fmla="*/ 3915153 h 4039932"/>
              <a:gd name="connsiteX424" fmla="*/ 23792 w 3603064"/>
              <a:gd name="connsiteY424" fmla="*/ 3918013 h 4039932"/>
              <a:gd name="connsiteX425" fmla="*/ 18083 w 3603064"/>
              <a:gd name="connsiteY425" fmla="*/ 3935157 h 4039932"/>
              <a:gd name="connsiteX426" fmla="*/ 19034 w 3603064"/>
              <a:gd name="connsiteY426" fmla="*/ 3934204 h 4039932"/>
              <a:gd name="connsiteX427" fmla="*/ 19985 w 3603064"/>
              <a:gd name="connsiteY427" fmla="*/ 3936109 h 4039932"/>
              <a:gd name="connsiteX428" fmla="*/ 21888 w 3603064"/>
              <a:gd name="connsiteY428" fmla="*/ 3932300 h 4039932"/>
              <a:gd name="connsiteX429" fmla="*/ 23792 w 3603064"/>
              <a:gd name="connsiteY429" fmla="*/ 3928489 h 4039932"/>
              <a:gd name="connsiteX430" fmla="*/ 22840 w 3603064"/>
              <a:gd name="connsiteY430" fmla="*/ 3934205 h 4039932"/>
              <a:gd name="connsiteX431" fmla="*/ 19985 w 3603064"/>
              <a:gd name="connsiteY431" fmla="*/ 3941824 h 4039932"/>
              <a:gd name="connsiteX432" fmla="*/ 18082 w 3603064"/>
              <a:gd name="connsiteY432" fmla="*/ 3946587 h 4039932"/>
              <a:gd name="connsiteX433" fmla="*/ 16178 w 3603064"/>
              <a:gd name="connsiteY433" fmla="*/ 3952302 h 4039932"/>
              <a:gd name="connsiteX434" fmla="*/ 9517 w 3603064"/>
              <a:gd name="connsiteY434" fmla="*/ 3978020 h 4039932"/>
              <a:gd name="connsiteX435" fmla="*/ 6662 w 3603064"/>
              <a:gd name="connsiteY435" fmla="*/ 3979924 h 4039932"/>
              <a:gd name="connsiteX436" fmla="*/ 5711 w 3603064"/>
              <a:gd name="connsiteY436" fmla="*/ 3980877 h 4039932"/>
              <a:gd name="connsiteX437" fmla="*/ 4758 w 3603064"/>
              <a:gd name="connsiteY437" fmla="*/ 3983734 h 4039932"/>
              <a:gd name="connsiteX438" fmla="*/ 0 w 3603064"/>
              <a:gd name="connsiteY438" fmla="*/ 3995165 h 4039932"/>
              <a:gd name="connsiteX439" fmla="*/ 6663 w 3603064"/>
              <a:gd name="connsiteY439" fmla="*/ 3976114 h 4039932"/>
              <a:gd name="connsiteX440" fmla="*/ 10469 w 3603064"/>
              <a:gd name="connsiteY440" fmla="*/ 3962779 h 4039932"/>
              <a:gd name="connsiteX441" fmla="*/ 7614 w 3603064"/>
              <a:gd name="connsiteY441" fmla="*/ 3969446 h 4039932"/>
              <a:gd name="connsiteX442" fmla="*/ 4759 w 3603064"/>
              <a:gd name="connsiteY442" fmla="*/ 3975162 h 4039932"/>
              <a:gd name="connsiteX443" fmla="*/ 1 w 3603064"/>
              <a:gd name="connsiteY443" fmla="*/ 3985638 h 4039932"/>
              <a:gd name="connsiteX444" fmla="*/ 8565 w 3603064"/>
              <a:gd name="connsiteY444" fmla="*/ 3929443 h 4039932"/>
              <a:gd name="connsiteX445" fmla="*/ 19985 w 3603064"/>
              <a:gd name="connsiteY445" fmla="*/ 3858957 h 4039932"/>
              <a:gd name="connsiteX446" fmla="*/ 19033 w 3603064"/>
              <a:gd name="connsiteY446" fmla="*/ 3875150 h 4039932"/>
              <a:gd name="connsiteX447" fmla="*/ 11420 w 3603064"/>
              <a:gd name="connsiteY447" fmla="*/ 3903724 h 4039932"/>
              <a:gd name="connsiteX448" fmla="*/ 21889 w 3603064"/>
              <a:gd name="connsiteY448" fmla="*/ 3885626 h 4039932"/>
              <a:gd name="connsiteX449" fmla="*/ 35212 w 3603064"/>
              <a:gd name="connsiteY449" fmla="*/ 3854194 h 4039932"/>
              <a:gd name="connsiteX450" fmla="*/ 42826 w 3603064"/>
              <a:gd name="connsiteY450" fmla="*/ 3792282 h 4039932"/>
              <a:gd name="connsiteX451" fmla="*/ 55196 w 3603064"/>
              <a:gd name="connsiteY451" fmla="*/ 3726559 h 4039932"/>
              <a:gd name="connsiteX452" fmla="*/ 39971 w 3603064"/>
              <a:gd name="connsiteY452" fmla="*/ 3766564 h 4039932"/>
              <a:gd name="connsiteX453" fmla="*/ 49486 w 3603064"/>
              <a:gd name="connsiteY453" fmla="*/ 3717035 h 4039932"/>
              <a:gd name="connsiteX454" fmla="*/ 66617 w 3603064"/>
              <a:gd name="connsiteY454" fmla="*/ 3669409 h 4039932"/>
              <a:gd name="connsiteX455" fmla="*/ 57101 w 3603064"/>
              <a:gd name="connsiteY455" fmla="*/ 3677028 h 4039932"/>
              <a:gd name="connsiteX456" fmla="*/ 59003 w 3603064"/>
              <a:gd name="connsiteY456" fmla="*/ 3673219 h 4039932"/>
              <a:gd name="connsiteX457" fmla="*/ 51391 w 3603064"/>
              <a:gd name="connsiteY457" fmla="*/ 3681792 h 4039932"/>
              <a:gd name="connsiteX458" fmla="*/ 51391 w 3603064"/>
              <a:gd name="connsiteY458" fmla="*/ 3707509 h 4039932"/>
              <a:gd name="connsiteX459" fmla="*/ 48535 w 3603064"/>
              <a:gd name="connsiteY459" fmla="*/ 3694175 h 4039932"/>
              <a:gd name="connsiteX460" fmla="*/ 49487 w 3603064"/>
              <a:gd name="connsiteY460" fmla="*/ 3683697 h 4039932"/>
              <a:gd name="connsiteX461" fmla="*/ 22841 w 3603064"/>
              <a:gd name="connsiteY461" fmla="*/ 3708461 h 4039932"/>
              <a:gd name="connsiteX462" fmla="*/ 47583 w 3603064"/>
              <a:gd name="connsiteY462" fmla="*/ 3677029 h 4039932"/>
              <a:gd name="connsiteX463" fmla="*/ 45681 w 3603064"/>
              <a:gd name="connsiteY463" fmla="*/ 3675124 h 4039932"/>
              <a:gd name="connsiteX464" fmla="*/ 48536 w 3603064"/>
              <a:gd name="connsiteY464" fmla="*/ 3675123 h 4039932"/>
              <a:gd name="connsiteX465" fmla="*/ 59004 w 3603064"/>
              <a:gd name="connsiteY465" fmla="*/ 3661789 h 4039932"/>
              <a:gd name="connsiteX466" fmla="*/ 59004 w 3603064"/>
              <a:gd name="connsiteY466" fmla="*/ 3660837 h 4039932"/>
              <a:gd name="connsiteX467" fmla="*/ 57100 w 3603064"/>
              <a:gd name="connsiteY467" fmla="*/ 3656075 h 4039932"/>
              <a:gd name="connsiteX468" fmla="*/ 58052 w 3603064"/>
              <a:gd name="connsiteY468" fmla="*/ 3643692 h 4039932"/>
              <a:gd name="connsiteX469" fmla="*/ 62811 w 3603064"/>
              <a:gd name="connsiteY469" fmla="*/ 3642738 h 4039932"/>
              <a:gd name="connsiteX470" fmla="*/ 54245 w 3603064"/>
              <a:gd name="connsiteY470" fmla="*/ 3628453 h 4039932"/>
              <a:gd name="connsiteX471" fmla="*/ 54245 w 3603064"/>
              <a:gd name="connsiteY471" fmla="*/ 3589400 h 4039932"/>
              <a:gd name="connsiteX472" fmla="*/ 50438 w 3603064"/>
              <a:gd name="connsiteY472" fmla="*/ 3591305 h 4039932"/>
              <a:gd name="connsiteX473" fmla="*/ 51271 w 3603064"/>
              <a:gd name="connsiteY473" fmla="*/ 3554871 h 4039932"/>
              <a:gd name="connsiteX474" fmla="*/ 47280 w 3603064"/>
              <a:gd name="connsiteY474" fmla="*/ 3527839 h 4039932"/>
              <a:gd name="connsiteX475" fmla="*/ 53293 w 3603064"/>
              <a:gd name="connsiteY475" fmla="*/ 3535108 h 4039932"/>
              <a:gd name="connsiteX476" fmla="*/ 57101 w 3603064"/>
              <a:gd name="connsiteY476" fmla="*/ 3505579 h 4039932"/>
              <a:gd name="connsiteX477" fmla="*/ 49487 w 3603064"/>
              <a:gd name="connsiteY477" fmla="*/ 3498912 h 4039932"/>
              <a:gd name="connsiteX478" fmla="*/ 50438 w 3603064"/>
              <a:gd name="connsiteY478" fmla="*/ 3509390 h 4039932"/>
              <a:gd name="connsiteX479" fmla="*/ 46631 w 3603064"/>
              <a:gd name="connsiteY479" fmla="*/ 3505579 h 4039932"/>
              <a:gd name="connsiteX480" fmla="*/ 67569 w 3603064"/>
              <a:gd name="connsiteY480" fmla="*/ 3507484 h 4039932"/>
              <a:gd name="connsiteX481" fmla="*/ 74231 w 3603064"/>
              <a:gd name="connsiteY481" fmla="*/ 3477957 h 4039932"/>
              <a:gd name="connsiteX482" fmla="*/ 56148 w 3603064"/>
              <a:gd name="connsiteY482" fmla="*/ 3483672 h 4039932"/>
              <a:gd name="connsiteX483" fmla="*/ 67568 w 3603064"/>
              <a:gd name="connsiteY483" fmla="*/ 3436048 h 4039932"/>
              <a:gd name="connsiteX484" fmla="*/ 51391 w 3603064"/>
              <a:gd name="connsiteY484" fmla="*/ 3377945 h 4039932"/>
              <a:gd name="connsiteX485" fmla="*/ 56148 w 3603064"/>
              <a:gd name="connsiteY485" fmla="*/ 3367468 h 4039932"/>
              <a:gd name="connsiteX486" fmla="*/ 52342 w 3603064"/>
              <a:gd name="connsiteY486" fmla="*/ 3371276 h 4039932"/>
              <a:gd name="connsiteX487" fmla="*/ 62810 w 3603064"/>
              <a:gd name="connsiteY487" fmla="*/ 3338893 h 4039932"/>
              <a:gd name="connsiteX488" fmla="*/ 56148 w 3603064"/>
              <a:gd name="connsiteY488" fmla="*/ 3344607 h 4039932"/>
              <a:gd name="connsiteX489" fmla="*/ 65665 w 3603064"/>
              <a:gd name="connsiteY489" fmla="*/ 3274123 h 4039932"/>
              <a:gd name="connsiteX490" fmla="*/ 62811 w 3603064"/>
              <a:gd name="connsiteY490" fmla="*/ 3278885 h 4039932"/>
              <a:gd name="connsiteX491" fmla="*/ 64714 w 3603064"/>
              <a:gd name="connsiteY491" fmla="*/ 3265549 h 4039932"/>
              <a:gd name="connsiteX492" fmla="*/ 70423 w 3603064"/>
              <a:gd name="connsiteY492" fmla="*/ 3275075 h 4039932"/>
              <a:gd name="connsiteX493" fmla="*/ 67569 w 3603064"/>
              <a:gd name="connsiteY493" fmla="*/ 3213162 h 4039932"/>
              <a:gd name="connsiteX494" fmla="*/ 59956 w 3603064"/>
              <a:gd name="connsiteY494" fmla="*/ 3223638 h 4039932"/>
              <a:gd name="connsiteX495" fmla="*/ 69472 w 3603064"/>
              <a:gd name="connsiteY495" fmla="*/ 3192207 h 4039932"/>
              <a:gd name="connsiteX496" fmla="*/ 63286 w 3603064"/>
              <a:gd name="connsiteY496" fmla="*/ 3199232 h 4039932"/>
              <a:gd name="connsiteX497" fmla="*/ 58053 w 3603064"/>
              <a:gd name="connsiteY497" fmla="*/ 3204571 h 4039932"/>
              <a:gd name="connsiteX498" fmla="*/ 57100 w 3603064"/>
              <a:gd name="connsiteY498" fmla="*/ 3205543 h 4039932"/>
              <a:gd name="connsiteX499" fmla="*/ 57100 w 3603064"/>
              <a:gd name="connsiteY499" fmla="*/ 3181730 h 4039932"/>
              <a:gd name="connsiteX500" fmla="*/ 52342 w 3603064"/>
              <a:gd name="connsiteY500" fmla="*/ 3176966 h 4039932"/>
              <a:gd name="connsiteX501" fmla="*/ 52341 w 3603064"/>
              <a:gd name="connsiteY501" fmla="*/ 3150298 h 4039932"/>
              <a:gd name="connsiteX502" fmla="*/ 49487 w 3603064"/>
              <a:gd name="connsiteY502" fmla="*/ 3152202 h 4039932"/>
              <a:gd name="connsiteX503" fmla="*/ 50439 w 3603064"/>
              <a:gd name="connsiteY503" fmla="*/ 3109339 h 4039932"/>
              <a:gd name="connsiteX504" fmla="*/ 45681 w 3603064"/>
              <a:gd name="connsiteY504" fmla="*/ 3112196 h 4039932"/>
              <a:gd name="connsiteX505" fmla="*/ 45681 w 3603064"/>
              <a:gd name="connsiteY505" fmla="*/ 3078859 h 4039932"/>
              <a:gd name="connsiteX506" fmla="*/ 39971 w 3603064"/>
              <a:gd name="connsiteY506" fmla="*/ 3086478 h 4039932"/>
              <a:gd name="connsiteX507" fmla="*/ 42826 w 3603064"/>
              <a:gd name="connsiteY507" fmla="*/ 3045522 h 4039932"/>
              <a:gd name="connsiteX508" fmla="*/ 31406 w 3603064"/>
              <a:gd name="connsiteY508" fmla="*/ 3037902 h 4039932"/>
              <a:gd name="connsiteX509" fmla="*/ 32358 w 3603064"/>
              <a:gd name="connsiteY509" fmla="*/ 3015042 h 4039932"/>
              <a:gd name="connsiteX510" fmla="*/ 29502 w 3603064"/>
              <a:gd name="connsiteY510" fmla="*/ 3021709 h 4039932"/>
              <a:gd name="connsiteX511" fmla="*/ 32358 w 3603064"/>
              <a:gd name="connsiteY511" fmla="*/ 3021709 h 4039932"/>
              <a:gd name="connsiteX512" fmla="*/ 28551 w 3603064"/>
              <a:gd name="connsiteY512" fmla="*/ 3028377 h 4039932"/>
              <a:gd name="connsiteX513" fmla="*/ 28551 w 3603064"/>
              <a:gd name="connsiteY513" fmla="*/ 3002659 h 4039932"/>
              <a:gd name="connsiteX514" fmla="*/ 19986 w 3603064"/>
              <a:gd name="connsiteY514" fmla="*/ 3010278 h 4039932"/>
              <a:gd name="connsiteX515" fmla="*/ 27599 w 3603064"/>
              <a:gd name="connsiteY515" fmla="*/ 2955033 h 4039932"/>
              <a:gd name="connsiteX516" fmla="*/ 39018 w 3603064"/>
              <a:gd name="connsiteY516" fmla="*/ 2955034 h 4039932"/>
              <a:gd name="connsiteX517" fmla="*/ 41874 w 3603064"/>
              <a:gd name="connsiteY517" fmla="*/ 2973132 h 4039932"/>
              <a:gd name="connsiteX518" fmla="*/ 51390 w 3603064"/>
              <a:gd name="connsiteY518" fmla="*/ 2955035 h 4039932"/>
              <a:gd name="connsiteX519" fmla="*/ 52342 w 3603064"/>
              <a:gd name="connsiteY519" fmla="*/ 2967416 h 4039932"/>
              <a:gd name="connsiteX520" fmla="*/ 54245 w 3603064"/>
              <a:gd name="connsiteY520" fmla="*/ 2966465 h 4039932"/>
              <a:gd name="connsiteX521" fmla="*/ 54245 w 3603064"/>
              <a:gd name="connsiteY521" fmla="*/ 2975990 h 4039932"/>
              <a:gd name="connsiteX522" fmla="*/ 74230 w 3603064"/>
              <a:gd name="connsiteY522" fmla="*/ 2973132 h 4039932"/>
              <a:gd name="connsiteX523" fmla="*/ 65666 w 3603064"/>
              <a:gd name="connsiteY523" fmla="*/ 2992183 h 4039932"/>
              <a:gd name="connsiteX524" fmla="*/ 71375 w 3603064"/>
              <a:gd name="connsiteY524" fmla="*/ 3006470 h 4039932"/>
              <a:gd name="connsiteX525" fmla="*/ 77085 w 3603064"/>
              <a:gd name="connsiteY525" fmla="*/ 2987420 h 4039932"/>
              <a:gd name="connsiteX526" fmla="*/ 90409 w 3603064"/>
              <a:gd name="connsiteY526" fmla="*/ 3005517 h 4039932"/>
              <a:gd name="connsiteX527" fmla="*/ 109441 w 3603064"/>
              <a:gd name="connsiteY527" fmla="*/ 3057905 h 4039932"/>
              <a:gd name="connsiteX528" fmla="*/ 97071 w 3603064"/>
              <a:gd name="connsiteY528" fmla="*/ 3064572 h 4039932"/>
              <a:gd name="connsiteX529" fmla="*/ 103732 w 3603064"/>
              <a:gd name="connsiteY529" fmla="*/ 3079813 h 4039932"/>
              <a:gd name="connsiteX530" fmla="*/ 94215 w 3603064"/>
              <a:gd name="connsiteY530" fmla="*/ 3086479 h 4039932"/>
              <a:gd name="connsiteX531" fmla="*/ 99926 w 3603064"/>
              <a:gd name="connsiteY531" fmla="*/ 3096004 h 4039932"/>
              <a:gd name="connsiteX532" fmla="*/ 111344 w 3603064"/>
              <a:gd name="connsiteY532" fmla="*/ 3088385 h 4039932"/>
              <a:gd name="connsiteX533" fmla="*/ 110393 w 3603064"/>
              <a:gd name="connsiteY533" fmla="*/ 3111245 h 4039932"/>
              <a:gd name="connsiteX534" fmla="*/ 114200 w 3603064"/>
              <a:gd name="connsiteY534" fmla="*/ 3104577 h 4039932"/>
              <a:gd name="connsiteX535" fmla="*/ 119909 w 3603064"/>
              <a:gd name="connsiteY535" fmla="*/ 3190303 h 4039932"/>
              <a:gd name="connsiteX536" fmla="*/ 124669 w 3603064"/>
              <a:gd name="connsiteY536" fmla="*/ 3187444 h 4039932"/>
              <a:gd name="connsiteX537" fmla="*/ 122765 w 3603064"/>
              <a:gd name="connsiteY537" fmla="*/ 3198873 h 4039932"/>
              <a:gd name="connsiteX538" fmla="*/ 125619 w 3603064"/>
              <a:gd name="connsiteY538" fmla="*/ 3196969 h 4039932"/>
              <a:gd name="connsiteX539" fmla="*/ 120862 w 3603064"/>
              <a:gd name="connsiteY539" fmla="*/ 3262693 h 4039932"/>
              <a:gd name="connsiteX540" fmla="*/ 126571 w 3603064"/>
              <a:gd name="connsiteY540" fmla="*/ 3250310 h 4039932"/>
              <a:gd name="connsiteX541" fmla="*/ 119910 w 3603064"/>
              <a:gd name="connsiteY541" fmla="*/ 3271264 h 4039932"/>
              <a:gd name="connsiteX542" fmla="*/ 128474 w 3603064"/>
              <a:gd name="connsiteY542" fmla="*/ 3269359 h 4039932"/>
              <a:gd name="connsiteX543" fmla="*/ 122764 w 3603064"/>
              <a:gd name="connsiteY543" fmla="*/ 3321747 h 4039932"/>
              <a:gd name="connsiteX544" fmla="*/ 128475 w 3603064"/>
              <a:gd name="connsiteY544" fmla="*/ 3321747 h 4039932"/>
              <a:gd name="connsiteX545" fmla="*/ 125620 w 3603064"/>
              <a:gd name="connsiteY545" fmla="*/ 3334129 h 4039932"/>
              <a:gd name="connsiteX546" fmla="*/ 129427 w 3603064"/>
              <a:gd name="connsiteY546" fmla="*/ 3330319 h 4039932"/>
              <a:gd name="connsiteX547" fmla="*/ 123717 w 3603064"/>
              <a:gd name="connsiteY547" fmla="*/ 3370324 h 4039932"/>
              <a:gd name="connsiteX548" fmla="*/ 134185 w 3603064"/>
              <a:gd name="connsiteY548" fmla="*/ 3359847 h 4039932"/>
              <a:gd name="connsiteX549" fmla="*/ 123716 w 3603064"/>
              <a:gd name="connsiteY549" fmla="*/ 3396043 h 4039932"/>
              <a:gd name="connsiteX550" fmla="*/ 131330 w 3603064"/>
              <a:gd name="connsiteY550" fmla="*/ 3403662 h 4039932"/>
              <a:gd name="connsiteX551" fmla="*/ 125619 w 3603064"/>
              <a:gd name="connsiteY551" fmla="*/ 3415092 h 4039932"/>
              <a:gd name="connsiteX552" fmla="*/ 130379 w 3603064"/>
              <a:gd name="connsiteY552" fmla="*/ 3414139 h 4039932"/>
              <a:gd name="connsiteX553" fmla="*/ 118958 w 3603064"/>
              <a:gd name="connsiteY553" fmla="*/ 3576064 h 4039932"/>
              <a:gd name="connsiteX554" fmla="*/ 120861 w 3603064"/>
              <a:gd name="connsiteY554" fmla="*/ 3575113 h 4039932"/>
              <a:gd name="connsiteX555" fmla="*/ 108491 w 3603064"/>
              <a:gd name="connsiteY555" fmla="*/ 3607497 h 4039932"/>
              <a:gd name="connsiteX556" fmla="*/ 114200 w 3603064"/>
              <a:gd name="connsiteY556" fmla="*/ 3616069 h 4039932"/>
              <a:gd name="connsiteX557" fmla="*/ 125619 w 3603064"/>
              <a:gd name="connsiteY557" fmla="*/ 3605593 h 4039932"/>
              <a:gd name="connsiteX558" fmla="*/ 115151 w 3603064"/>
              <a:gd name="connsiteY558" fmla="*/ 3617022 h 4039932"/>
              <a:gd name="connsiteX559" fmla="*/ 118958 w 3603064"/>
              <a:gd name="connsiteY559" fmla="*/ 3625594 h 4039932"/>
              <a:gd name="connsiteX560" fmla="*/ 114200 w 3603064"/>
              <a:gd name="connsiteY560" fmla="*/ 3634166 h 4039932"/>
              <a:gd name="connsiteX561" fmla="*/ 113249 w 3603064"/>
              <a:gd name="connsiteY561" fmla="*/ 3643692 h 4039932"/>
              <a:gd name="connsiteX562" fmla="*/ 112296 w 3603064"/>
              <a:gd name="connsiteY562" fmla="*/ 3647502 h 4039932"/>
              <a:gd name="connsiteX563" fmla="*/ 110394 w 3603064"/>
              <a:gd name="connsiteY563" fmla="*/ 3648454 h 4039932"/>
              <a:gd name="connsiteX564" fmla="*/ 118958 w 3603064"/>
              <a:gd name="connsiteY564" fmla="*/ 3648455 h 4039932"/>
              <a:gd name="connsiteX565" fmla="*/ 119909 w 3603064"/>
              <a:gd name="connsiteY565" fmla="*/ 3650360 h 4039932"/>
              <a:gd name="connsiteX566" fmla="*/ 118959 w 3603064"/>
              <a:gd name="connsiteY566" fmla="*/ 3653216 h 4039932"/>
              <a:gd name="connsiteX567" fmla="*/ 109441 w 3603064"/>
              <a:gd name="connsiteY567" fmla="*/ 3659885 h 4039932"/>
              <a:gd name="connsiteX568" fmla="*/ 105636 w 3603064"/>
              <a:gd name="connsiteY568" fmla="*/ 3657026 h 4039932"/>
              <a:gd name="connsiteX569" fmla="*/ 104683 w 3603064"/>
              <a:gd name="connsiteY569" fmla="*/ 3665600 h 4039932"/>
              <a:gd name="connsiteX570" fmla="*/ 105636 w 3603064"/>
              <a:gd name="connsiteY570" fmla="*/ 3672266 h 4039932"/>
              <a:gd name="connsiteX571" fmla="*/ 110394 w 3603064"/>
              <a:gd name="connsiteY571" fmla="*/ 3663694 h 4039932"/>
              <a:gd name="connsiteX572" fmla="*/ 113249 w 3603064"/>
              <a:gd name="connsiteY572" fmla="*/ 3663693 h 4039932"/>
              <a:gd name="connsiteX573" fmla="*/ 112059 w 3603064"/>
              <a:gd name="connsiteY573" fmla="*/ 3668337 h 4039932"/>
              <a:gd name="connsiteX574" fmla="*/ 116930 w 3603064"/>
              <a:gd name="connsiteY574" fmla="*/ 3659853 h 4039932"/>
              <a:gd name="connsiteX575" fmla="*/ 116095 w 3603064"/>
              <a:gd name="connsiteY575" fmla="*/ 3662193 h 4039932"/>
              <a:gd name="connsiteX576" fmla="*/ 116103 w 3603064"/>
              <a:gd name="connsiteY576" fmla="*/ 3662146 h 4039932"/>
              <a:gd name="connsiteX577" fmla="*/ 115802 w 3603064"/>
              <a:gd name="connsiteY577" fmla="*/ 3662992 h 4039932"/>
              <a:gd name="connsiteX578" fmla="*/ 107539 w 3603064"/>
              <a:gd name="connsiteY578" fmla="*/ 3681791 h 4039932"/>
              <a:gd name="connsiteX579" fmla="*/ 100876 w 3603064"/>
              <a:gd name="connsiteY579" fmla="*/ 3703700 h 4039932"/>
              <a:gd name="connsiteX580" fmla="*/ 115287 w 3603064"/>
              <a:gd name="connsiteY580" fmla="*/ 3666740 h 4039932"/>
              <a:gd name="connsiteX581" fmla="*/ 115152 w 3603064"/>
              <a:gd name="connsiteY581" fmla="*/ 3667503 h 4039932"/>
              <a:gd name="connsiteX582" fmla="*/ 112403 w 3603064"/>
              <a:gd name="connsiteY582" fmla="*/ 3675363 h 4039932"/>
              <a:gd name="connsiteX583" fmla="*/ 105636 w 3603064"/>
              <a:gd name="connsiteY583" fmla="*/ 3693222 h 4039932"/>
              <a:gd name="connsiteX584" fmla="*/ 106015 w 3603064"/>
              <a:gd name="connsiteY584" fmla="*/ 3692842 h 4039932"/>
              <a:gd name="connsiteX585" fmla="*/ 105269 w 3603064"/>
              <a:gd name="connsiteY585" fmla="*/ 3694833 h 4039932"/>
              <a:gd name="connsiteX586" fmla="*/ 105635 w 3603064"/>
              <a:gd name="connsiteY586" fmla="*/ 3692270 h 4039932"/>
              <a:gd name="connsiteX587" fmla="*/ 103731 w 3603064"/>
              <a:gd name="connsiteY587" fmla="*/ 3698938 h 4039932"/>
              <a:gd name="connsiteX588" fmla="*/ 103824 w 3603064"/>
              <a:gd name="connsiteY588" fmla="*/ 3698690 h 4039932"/>
              <a:gd name="connsiteX589" fmla="*/ 101353 w 3603064"/>
              <a:gd name="connsiteY589" fmla="*/ 3706200 h 4039932"/>
              <a:gd name="connsiteX590" fmla="*/ 103731 w 3603064"/>
              <a:gd name="connsiteY590" fmla="*/ 3699890 h 4039932"/>
              <a:gd name="connsiteX591" fmla="*/ 104445 w 3603064"/>
              <a:gd name="connsiteY591" fmla="*/ 3697032 h 4039932"/>
              <a:gd name="connsiteX592" fmla="*/ 105269 w 3603064"/>
              <a:gd name="connsiteY592" fmla="*/ 3694833 h 4039932"/>
              <a:gd name="connsiteX593" fmla="*/ 103732 w 3603064"/>
              <a:gd name="connsiteY593" fmla="*/ 3705603 h 4039932"/>
              <a:gd name="connsiteX594" fmla="*/ 104683 w 3603064"/>
              <a:gd name="connsiteY594" fmla="*/ 3699889 h 4039932"/>
              <a:gd name="connsiteX595" fmla="*/ 110394 w 3603064"/>
              <a:gd name="connsiteY595" fmla="*/ 3683697 h 4039932"/>
              <a:gd name="connsiteX596" fmla="*/ 106587 w 3603064"/>
              <a:gd name="connsiteY596" fmla="*/ 3692269 h 4039932"/>
              <a:gd name="connsiteX597" fmla="*/ 106015 w 3603064"/>
              <a:gd name="connsiteY597" fmla="*/ 3692842 h 4039932"/>
              <a:gd name="connsiteX598" fmla="*/ 110156 w 3603064"/>
              <a:gd name="connsiteY598" fmla="*/ 3681791 h 4039932"/>
              <a:gd name="connsiteX599" fmla="*/ 112403 w 3603064"/>
              <a:gd name="connsiteY599" fmla="*/ 3675363 h 4039932"/>
              <a:gd name="connsiteX600" fmla="*/ 116104 w 3603064"/>
              <a:gd name="connsiteY600" fmla="*/ 3665599 h 4039932"/>
              <a:gd name="connsiteX601" fmla="*/ 116103 w 3603064"/>
              <a:gd name="connsiteY601" fmla="*/ 3664647 h 4039932"/>
              <a:gd name="connsiteX602" fmla="*/ 115287 w 3603064"/>
              <a:gd name="connsiteY602" fmla="*/ 3666740 h 4039932"/>
              <a:gd name="connsiteX603" fmla="*/ 116055 w 3603064"/>
              <a:gd name="connsiteY603" fmla="*/ 3662419 h 4039932"/>
              <a:gd name="connsiteX604" fmla="*/ 118007 w 3603064"/>
              <a:gd name="connsiteY604" fmla="*/ 3657978 h 4039932"/>
              <a:gd name="connsiteX605" fmla="*/ 116930 w 3603064"/>
              <a:gd name="connsiteY605" fmla="*/ 3659853 h 4039932"/>
              <a:gd name="connsiteX606" fmla="*/ 118958 w 3603064"/>
              <a:gd name="connsiteY606" fmla="*/ 3654170 h 4039932"/>
              <a:gd name="connsiteX607" fmla="*/ 116103 w 3603064"/>
              <a:gd name="connsiteY607" fmla="*/ 3666553 h 4039932"/>
              <a:gd name="connsiteX608" fmla="*/ 118007 w 3603064"/>
              <a:gd name="connsiteY608" fmla="*/ 3659884 h 4039932"/>
              <a:gd name="connsiteX609" fmla="*/ 118363 w 3603064"/>
              <a:gd name="connsiteY609" fmla="*/ 3659170 h 4039932"/>
              <a:gd name="connsiteX610" fmla="*/ 118207 w 3603064"/>
              <a:gd name="connsiteY610" fmla="*/ 3661973 h 4039932"/>
              <a:gd name="connsiteX611" fmla="*/ 118007 w 3603064"/>
              <a:gd name="connsiteY611" fmla="*/ 3665599 h 4039932"/>
              <a:gd name="connsiteX612" fmla="*/ 120862 w 3603064"/>
              <a:gd name="connsiteY612" fmla="*/ 3658932 h 4039932"/>
              <a:gd name="connsiteX613" fmla="*/ 120862 w 3603064"/>
              <a:gd name="connsiteY613" fmla="*/ 3670362 h 4039932"/>
              <a:gd name="connsiteX614" fmla="*/ 122765 w 3603064"/>
              <a:gd name="connsiteY614" fmla="*/ 3659884 h 4039932"/>
              <a:gd name="connsiteX615" fmla="*/ 126572 w 3603064"/>
              <a:gd name="connsiteY615" fmla="*/ 3667504 h 4039932"/>
              <a:gd name="connsiteX616" fmla="*/ 132282 w 3603064"/>
              <a:gd name="connsiteY616" fmla="*/ 3672267 h 4039932"/>
              <a:gd name="connsiteX617" fmla="*/ 132282 w 3603064"/>
              <a:gd name="connsiteY617" fmla="*/ 3666552 h 4039932"/>
              <a:gd name="connsiteX618" fmla="*/ 130378 w 3603064"/>
              <a:gd name="connsiteY618" fmla="*/ 3664647 h 4039932"/>
              <a:gd name="connsiteX619" fmla="*/ 134185 w 3603064"/>
              <a:gd name="connsiteY619" fmla="*/ 3661789 h 4039932"/>
              <a:gd name="connsiteX620" fmla="*/ 136088 w 3603064"/>
              <a:gd name="connsiteY620" fmla="*/ 3660838 h 4039932"/>
              <a:gd name="connsiteX621" fmla="*/ 137991 w 3603064"/>
              <a:gd name="connsiteY621" fmla="*/ 3659884 h 4039932"/>
              <a:gd name="connsiteX622" fmla="*/ 144654 w 3603064"/>
              <a:gd name="connsiteY622" fmla="*/ 3656073 h 4039932"/>
              <a:gd name="connsiteX623" fmla="*/ 155954 w 3603064"/>
              <a:gd name="connsiteY623" fmla="*/ 3648574 h 4039932"/>
              <a:gd name="connsiteX624" fmla="*/ 159880 w 3603064"/>
              <a:gd name="connsiteY624" fmla="*/ 3643111 h 4039932"/>
              <a:gd name="connsiteX625" fmla="*/ 159880 w 3603064"/>
              <a:gd name="connsiteY625" fmla="*/ 3639882 h 4039932"/>
              <a:gd name="connsiteX626" fmla="*/ 160832 w 3603064"/>
              <a:gd name="connsiteY626" fmla="*/ 3641786 h 4039932"/>
              <a:gd name="connsiteX627" fmla="*/ 196042 w 3603064"/>
              <a:gd name="connsiteY627" fmla="*/ 3619879 h 4039932"/>
              <a:gd name="connsiteX628" fmla="*/ 193188 w 3603064"/>
              <a:gd name="connsiteY628" fmla="*/ 3614164 h 4039932"/>
              <a:gd name="connsiteX629" fmla="*/ 211270 w 3603064"/>
              <a:gd name="connsiteY629" fmla="*/ 3605591 h 4039932"/>
              <a:gd name="connsiteX630" fmla="*/ 208415 w 3603064"/>
              <a:gd name="connsiteY630" fmla="*/ 3604640 h 4039932"/>
              <a:gd name="connsiteX631" fmla="*/ 261708 w 3603064"/>
              <a:gd name="connsiteY631" fmla="*/ 3573207 h 4039932"/>
              <a:gd name="connsiteX632" fmla="*/ 246481 w 3603064"/>
              <a:gd name="connsiteY632" fmla="*/ 3573208 h 4039932"/>
              <a:gd name="connsiteX633" fmla="*/ 313098 w 3603064"/>
              <a:gd name="connsiteY633" fmla="*/ 3537963 h 4039932"/>
              <a:gd name="connsiteX634" fmla="*/ 309291 w 3603064"/>
              <a:gd name="connsiteY634" fmla="*/ 3536058 h 4039932"/>
              <a:gd name="connsiteX635" fmla="*/ 325470 w 3603064"/>
              <a:gd name="connsiteY635" fmla="*/ 3533202 h 4039932"/>
              <a:gd name="connsiteX636" fmla="*/ 320711 w 3603064"/>
              <a:gd name="connsiteY636" fmla="*/ 3527487 h 4039932"/>
              <a:gd name="connsiteX637" fmla="*/ 386375 w 3603064"/>
              <a:gd name="connsiteY637" fmla="*/ 3501770 h 4039932"/>
              <a:gd name="connsiteX638" fmla="*/ 378763 w 3603064"/>
              <a:gd name="connsiteY638" fmla="*/ 3492243 h 4039932"/>
              <a:gd name="connsiteX639" fmla="*/ 460606 w 3603064"/>
              <a:gd name="connsiteY639" fmla="*/ 3457001 h 4039932"/>
              <a:gd name="connsiteX640" fmla="*/ 460605 w 3603064"/>
              <a:gd name="connsiteY640" fmla="*/ 3457955 h 4039932"/>
              <a:gd name="connsiteX641" fmla="*/ 472976 w 3603064"/>
              <a:gd name="connsiteY641" fmla="*/ 3455097 h 4039932"/>
              <a:gd name="connsiteX642" fmla="*/ 472977 w 3603064"/>
              <a:gd name="connsiteY642" fmla="*/ 3454144 h 4039932"/>
              <a:gd name="connsiteX643" fmla="*/ 464411 w 3603064"/>
              <a:gd name="connsiteY643" fmla="*/ 3456050 h 4039932"/>
              <a:gd name="connsiteX644" fmla="*/ 495816 w 3603064"/>
              <a:gd name="connsiteY644" fmla="*/ 3446524 h 4039932"/>
              <a:gd name="connsiteX645" fmla="*/ 501526 w 3603064"/>
              <a:gd name="connsiteY645" fmla="*/ 3432238 h 4039932"/>
              <a:gd name="connsiteX646" fmla="*/ 545303 w 3603064"/>
              <a:gd name="connsiteY646" fmla="*/ 3411282 h 4039932"/>
              <a:gd name="connsiteX647" fmla="*/ 542448 w 3603064"/>
              <a:gd name="connsiteY647" fmla="*/ 3408425 h 4039932"/>
              <a:gd name="connsiteX648" fmla="*/ 663309 w 3603064"/>
              <a:gd name="connsiteY648" fmla="*/ 3353180 h 4039932"/>
              <a:gd name="connsiteX649" fmla="*/ 728023 w 3603064"/>
              <a:gd name="connsiteY649" fmla="*/ 3343654 h 4039932"/>
              <a:gd name="connsiteX650" fmla="*/ 706133 w 3603064"/>
              <a:gd name="connsiteY650" fmla="*/ 3340797 h 4039932"/>
              <a:gd name="connsiteX651" fmla="*/ 716305 w 3603064"/>
              <a:gd name="connsiteY651" fmla="*/ 3329412 h 4039932"/>
              <a:gd name="connsiteX652" fmla="*/ 724865 w 3603064"/>
              <a:gd name="connsiteY652" fmla="*/ 3327292 h 4039932"/>
              <a:gd name="connsiteX653" fmla="*/ 729688 w 3603064"/>
              <a:gd name="connsiteY653" fmla="*/ 3328771 h 4039932"/>
              <a:gd name="connsiteX654" fmla="*/ 741346 w 3603064"/>
              <a:gd name="connsiteY654" fmla="*/ 3327461 h 4039932"/>
              <a:gd name="connsiteX655" fmla="*/ 739443 w 3603064"/>
              <a:gd name="connsiteY655" fmla="*/ 3320794 h 4039932"/>
              <a:gd name="connsiteX656" fmla="*/ 753717 w 3603064"/>
              <a:gd name="connsiteY656" fmla="*/ 3323652 h 4039932"/>
              <a:gd name="connsiteX657" fmla="*/ 853642 w 3603064"/>
              <a:gd name="connsiteY657" fmla="*/ 3273169 h 4039932"/>
              <a:gd name="connsiteX658" fmla="*/ 852690 w 3603064"/>
              <a:gd name="connsiteY658" fmla="*/ 3280789 h 4039932"/>
              <a:gd name="connsiteX659" fmla="*/ 904079 w 3603064"/>
              <a:gd name="connsiteY659" fmla="*/ 3263644 h 4039932"/>
              <a:gd name="connsiteX660" fmla="*/ 898370 w 3603064"/>
              <a:gd name="connsiteY660" fmla="*/ 3262691 h 4039932"/>
              <a:gd name="connsiteX661" fmla="*/ 962131 w 3603064"/>
              <a:gd name="connsiteY661" fmla="*/ 3248405 h 4039932"/>
              <a:gd name="connsiteX662" fmla="*/ 937388 w 3603064"/>
              <a:gd name="connsiteY662" fmla="*/ 3261738 h 4039932"/>
              <a:gd name="connsiteX663" fmla="*/ 960228 w 3603064"/>
              <a:gd name="connsiteY663" fmla="*/ 3251261 h 4039932"/>
              <a:gd name="connsiteX664" fmla="*/ 1688250 w 3603064"/>
              <a:gd name="connsiteY664" fmla="*/ 1728214 h 4039932"/>
              <a:gd name="connsiteX665" fmla="*/ 1686346 w 3603064"/>
              <a:gd name="connsiteY665" fmla="*/ 1723452 h 4039932"/>
              <a:gd name="connsiteX666" fmla="*/ 1691104 w 3603064"/>
              <a:gd name="connsiteY666" fmla="*/ 1720595 h 4039932"/>
              <a:gd name="connsiteX667" fmla="*/ 989730 w 3603064"/>
              <a:gd name="connsiteY667" fmla="*/ 3240784 h 4039932"/>
              <a:gd name="connsiteX668" fmla="*/ 980212 w 3603064"/>
              <a:gd name="connsiteY668" fmla="*/ 3240785 h 4039932"/>
              <a:gd name="connsiteX669" fmla="*/ 989730 w 3603064"/>
              <a:gd name="connsiteY669" fmla="*/ 3236974 h 4039932"/>
              <a:gd name="connsiteX670" fmla="*/ 1039215 w 3603064"/>
              <a:gd name="connsiteY670" fmla="*/ 3230308 h 4039932"/>
              <a:gd name="connsiteX671" fmla="*/ 992584 w 3603064"/>
              <a:gd name="connsiteY671" fmla="*/ 3244595 h 4039932"/>
              <a:gd name="connsiteX672" fmla="*/ 1039215 w 3603064"/>
              <a:gd name="connsiteY672" fmla="*/ 3230308 h 4039932"/>
              <a:gd name="connsiteX673" fmla="*/ 1999443 w 3603064"/>
              <a:gd name="connsiteY673" fmla="*/ 1216721 h 4039932"/>
              <a:gd name="connsiteX674" fmla="*/ 2007056 w 3603064"/>
              <a:gd name="connsiteY674" fmla="*/ 1186241 h 4039932"/>
              <a:gd name="connsiteX675" fmla="*/ 2002298 w 3603064"/>
              <a:gd name="connsiteY675" fmla="*/ 1193862 h 4039932"/>
              <a:gd name="connsiteX676" fmla="*/ 1997541 w 3603064"/>
              <a:gd name="connsiteY676" fmla="*/ 1201481 h 4039932"/>
              <a:gd name="connsiteX677" fmla="*/ 1999443 w 3603064"/>
              <a:gd name="connsiteY677" fmla="*/ 1216721 h 4039932"/>
              <a:gd name="connsiteX678" fmla="*/ 2008009 w 3603064"/>
              <a:gd name="connsiteY678" fmla="*/ 1259583 h 4039932"/>
              <a:gd name="connsiteX679" fmla="*/ 2009911 w 3603064"/>
              <a:gd name="connsiteY679" fmla="*/ 1216721 h 4039932"/>
              <a:gd name="connsiteX680" fmla="*/ 2027993 w 3603064"/>
              <a:gd name="connsiteY680" fmla="*/ 1181479 h 4039932"/>
              <a:gd name="connsiteX681" fmla="*/ 2022283 w 3603064"/>
              <a:gd name="connsiteY681" fmla="*/ 1178622 h 4039932"/>
              <a:gd name="connsiteX682" fmla="*/ 2016573 w 3603064"/>
              <a:gd name="connsiteY682" fmla="*/ 1186242 h 4039932"/>
              <a:gd name="connsiteX683" fmla="*/ 2011815 w 3603064"/>
              <a:gd name="connsiteY683" fmla="*/ 1198624 h 4039932"/>
              <a:gd name="connsiteX684" fmla="*/ 2006104 w 3603064"/>
              <a:gd name="connsiteY684" fmla="*/ 1230056 h 4039932"/>
              <a:gd name="connsiteX685" fmla="*/ 2008009 w 3603064"/>
              <a:gd name="connsiteY685" fmla="*/ 1259583 h 4039932"/>
              <a:gd name="connsiteX686" fmla="*/ 2048929 w 3603064"/>
              <a:gd name="connsiteY686" fmla="*/ 1240533 h 4039932"/>
              <a:gd name="connsiteX687" fmla="*/ 2048458 w 3603064"/>
              <a:gd name="connsiteY687" fmla="*/ 1236188 h 4039932"/>
              <a:gd name="connsiteX688" fmla="*/ 2048929 w 3603064"/>
              <a:gd name="connsiteY688" fmla="*/ 1229104 h 4039932"/>
              <a:gd name="connsiteX689" fmla="*/ 2050254 w 3603064"/>
              <a:gd name="connsiteY689" fmla="*/ 1229269 h 4039932"/>
              <a:gd name="connsiteX690" fmla="*/ 2087948 w 3603064"/>
              <a:gd name="connsiteY690" fmla="*/ 1161476 h 4039932"/>
              <a:gd name="connsiteX691" fmla="*/ 2075576 w 3603064"/>
              <a:gd name="connsiteY691" fmla="*/ 1162428 h 4039932"/>
              <a:gd name="connsiteX692" fmla="*/ 2090803 w 3603064"/>
              <a:gd name="connsiteY692" fmla="*/ 1149094 h 4039932"/>
              <a:gd name="connsiteX693" fmla="*/ 2075576 w 3603064"/>
              <a:gd name="connsiteY693" fmla="*/ 1158618 h 4039932"/>
              <a:gd name="connsiteX694" fmla="*/ 2055591 w 3603064"/>
              <a:gd name="connsiteY694" fmla="*/ 1185289 h 4039932"/>
              <a:gd name="connsiteX695" fmla="*/ 2061301 w 3603064"/>
              <a:gd name="connsiteY695" fmla="*/ 1182431 h 4039932"/>
              <a:gd name="connsiteX696" fmla="*/ 2069866 w 3603064"/>
              <a:gd name="connsiteY696" fmla="*/ 1174811 h 4039932"/>
              <a:gd name="connsiteX697" fmla="*/ 2079383 w 3603064"/>
              <a:gd name="connsiteY697" fmla="*/ 1166239 h 4039932"/>
              <a:gd name="connsiteX698" fmla="*/ 2087948 w 3603064"/>
              <a:gd name="connsiteY698" fmla="*/ 1161476 h 4039932"/>
              <a:gd name="connsiteX699" fmla="*/ 2021331 w 3603064"/>
              <a:gd name="connsiteY699" fmla="*/ 1331974 h 4039932"/>
              <a:gd name="connsiteX700" fmla="*/ 2020379 w 3603064"/>
              <a:gd name="connsiteY700" fmla="*/ 1301495 h 4039932"/>
              <a:gd name="connsiteX701" fmla="*/ 2020379 w 3603064"/>
              <a:gd name="connsiteY701" fmla="*/ 1281492 h 4039932"/>
              <a:gd name="connsiteX702" fmla="*/ 2018476 w 3603064"/>
              <a:gd name="connsiteY702" fmla="*/ 1301495 h 4039932"/>
              <a:gd name="connsiteX703" fmla="*/ 2021331 w 3603064"/>
              <a:gd name="connsiteY703" fmla="*/ 1331974 h 4039932"/>
              <a:gd name="connsiteX704" fmla="*/ 2298265 w 3603064"/>
              <a:gd name="connsiteY704" fmla="*/ 742377 h 4039932"/>
              <a:gd name="connsiteX705" fmla="*/ 2278280 w 3603064"/>
              <a:gd name="connsiteY705" fmla="*/ 749996 h 4039932"/>
              <a:gd name="connsiteX706" fmla="*/ 2265908 w 3603064"/>
              <a:gd name="connsiteY706" fmla="*/ 762378 h 4039932"/>
              <a:gd name="connsiteX707" fmla="*/ 2279232 w 3603064"/>
              <a:gd name="connsiteY707" fmla="*/ 756664 h 4039932"/>
              <a:gd name="connsiteX708" fmla="*/ 2298265 w 3603064"/>
              <a:gd name="connsiteY708" fmla="*/ 742377 h 4039932"/>
              <a:gd name="connsiteX709" fmla="*/ 2352511 w 3603064"/>
              <a:gd name="connsiteY709" fmla="*/ 711896 h 4039932"/>
              <a:gd name="connsiteX710" fmla="*/ 2323960 w 3603064"/>
              <a:gd name="connsiteY710" fmla="*/ 715706 h 4039932"/>
              <a:gd name="connsiteX711" fmla="*/ 2338236 w 3603064"/>
              <a:gd name="connsiteY711" fmla="*/ 708086 h 4039932"/>
              <a:gd name="connsiteX712" fmla="*/ 2318250 w 3603064"/>
              <a:gd name="connsiteY712" fmla="*/ 712849 h 4039932"/>
              <a:gd name="connsiteX713" fmla="*/ 2308402 w 3603064"/>
              <a:gd name="connsiteY713" fmla="*/ 717018 h 4039932"/>
              <a:gd name="connsiteX714" fmla="*/ 2311588 w 3603064"/>
              <a:gd name="connsiteY714" fmla="*/ 713802 h 4039932"/>
              <a:gd name="connsiteX715" fmla="*/ 2293508 w 3603064"/>
              <a:gd name="connsiteY715" fmla="*/ 723326 h 4039932"/>
              <a:gd name="connsiteX716" fmla="*/ 2308402 w 3603064"/>
              <a:gd name="connsiteY716" fmla="*/ 717018 h 4039932"/>
              <a:gd name="connsiteX717" fmla="*/ 2306606 w 3603064"/>
              <a:gd name="connsiteY717" fmla="*/ 718832 h 4039932"/>
              <a:gd name="connsiteX718" fmla="*/ 2309685 w 3603064"/>
              <a:gd name="connsiteY718" fmla="*/ 727136 h 4039932"/>
              <a:gd name="connsiteX719" fmla="*/ 2352511 w 3603064"/>
              <a:gd name="connsiteY719" fmla="*/ 711896 h 4039932"/>
              <a:gd name="connsiteX720" fmla="*/ 2039175 w 3603064"/>
              <a:gd name="connsiteY720" fmla="*/ 1404722 h 4039932"/>
              <a:gd name="connsiteX721" fmla="*/ 2033703 w 3603064"/>
              <a:gd name="connsiteY721" fmla="*/ 1414842 h 4039932"/>
              <a:gd name="connsiteX722" fmla="*/ 2034655 w 3603064"/>
              <a:gd name="connsiteY722" fmla="*/ 1408174 h 4039932"/>
              <a:gd name="connsiteX723" fmla="*/ 2039175 w 3603064"/>
              <a:gd name="connsiteY723" fmla="*/ 1404722 h 4039932"/>
              <a:gd name="connsiteX724" fmla="*/ 2231119 w 3603064"/>
              <a:gd name="connsiteY724" fmla="*/ 1036201 h 4039932"/>
              <a:gd name="connsiteX725" fmla="*/ 2226890 w 3603064"/>
              <a:gd name="connsiteY725" fmla="*/ 1036698 h 4039932"/>
              <a:gd name="connsiteX726" fmla="*/ 2227842 w 3603064"/>
              <a:gd name="connsiteY726" fmla="*/ 1036063 h 4039932"/>
              <a:gd name="connsiteX727" fmla="*/ 2293507 w 3603064"/>
              <a:gd name="connsiteY727" fmla="*/ 1010029 h 4039932"/>
              <a:gd name="connsiteX728" fmla="*/ 2281135 w 3603064"/>
              <a:gd name="connsiteY728" fmla="*/ 985264 h 4039932"/>
              <a:gd name="connsiteX729" fmla="*/ 2279232 w 3603064"/>
              <a:gd name="connsiteY729" fmla="*/ 977645 h 4039932"/>
              <a:gd name="connsiteX730" fmla="*/ 2277328 w 3603064"/>
              <a:gd name="connsiteY730" fmla="*/ 971929 h 4039932"/>
              <a:gd name="connsiteX731" fmla="*/ 2275425 w 3603064"/>
              <a:gd name="connsiteY731" fmla="*/ 967167 h 4039932"/>
              <a:gd name="connsiteX732" fmla="*/ 2264005 w 3603064"/>
              <a:gd name="connsiteY732" fmla="*/ 949069 h 4039932"/>
              <a:gd name="connsiteX733" fmla="*/ 2279232 w 3603064"/>
              <a:gd name="connsiteY733" fmla="*/ 974787 h 4039932"/>
              <a:gd name="connsiteX734" fmla="*/ 2293507 w 3603064"/>
              <a:gd name="connsiteY734" fmla="*/ 1010029 h 4039932"/>
              <a:gd name="connsiteX735" fmla="*/ 2337283 w 3603064"/>
              <a:gd name="connsiteY735" fmla="*/ 1047177 h 4039932"/>
              <a:gd name="connsiteX736" fmla="*/ 2336331 w 3603064"/>
              <a:gd name="connsiteY736" fmla="*/ 1045272 h 4039932"/>
              <a:gd name="connsiteX737" fmla="*/ 2335380 w 3603064"/>
              <a:gd name="connsiteY737" fmla="*/ 1041462 h 4039932"/>
              <a:gd name="connsiteX738" fmla="*/ 2333476 w 3603064"/>
              <a:gd name="connsiteY738" fmla="*/ 1033842 h 4039932"/>
              <a:gd name="connsiteX739" fmla="*/ 2329670 w 3603064"/>
              <a:gd name="connsiteY739" fmla="*/ 1018602 h 4039932"/>
              <a:gd name="connsiteX740" fmla="*/ 2322057 w 3603064"/>
              <a:gd name="connsiteY740" fmla="*/ 990027 h 4039932"/>
              <a:gd name="connsiteX741" fmla="*/ 2327766 w 3603064"/>
              <a:gd name="connsiteY741" fmla="*/ 1016697 h 4039932"/>
              <a:gd name="connsiteX742" fmla="*/ 2330622 w 3603064"/>
              <a:gd name="connsiteY742" fmla="*/ 1030983 h 4039932"/>
              <a:gd name="connsiteX743" fmla="*/ 2331573 w 3603064"/>
              <a:gd name="connsiteY743" fmla="*/ 1038603 h 4039932"/>
              <a:gd name="connsiteX744" fmla="*/ 2332525 w 3603064"/>
              <a:gd name="connsiteY744" fmla="*/ 1042414 h 4039932"/>
              <a:gd name="connsiteX745" fmla="*/ 2332525 w 3603064"/>
              <a:gd name="connsiteY745" fmla="*/ 1045272 h 4039932"/>
              <a:gd name="connsiteX746" fmla="*/ 2275426 w 3603064"/>
              <a:gd name="connsiteY746" fmla="*/ 1054796 h 4039932"/>
              <a:gd name="connsiteX747" fmla="*/ 2319203 w 3603064"/>
              <a:gd name="connsiteY747" fmla="*/ 1050986 h 4039932"/>
              <a:gd name="connsiteX748" fmla="*/ 2309686 w 3603064"/>
              <a:gd name="connsiteY748" fmla="*/ 1052891 h 4039932"/>
              <a:gd name="connsiteX749" fmla="*/ 2325863 w 3603064"/>
              <a:gd name="connsiteY749" fmla="*/ 1055749 h 4039932"/>
              <a:gd name="connsiteX750" fmla="*/ 2336331 w 3603064"/>
              <a:gd name="connsiteY750" fmla="*/ 1048128 h 4039932"/>
              <a:gd name="connsiteX751" fmla="*/ 2337283 w 3603064"/>
              <a:gd name="connsiteY751" fmla="*/ 1047177 h 4039932"/>
              <a:gd name="connsiteX752" fmla="*/ 2578055 w 3603064"/>
              <a:gd name="connsiteY752" fmla="*/ 570926 h 4039932"/>
              <a:gd name="connsiteX753" fmla="*/ 2515244 w 3603064"/>
              <a:gd name="connsiteY753" fmla="*/ 600454 h 4039932"/>
              <a:gd name="connsiteX754" fmla="*/ 2578055 w 3603064"/>
              <a:gd name="connsiteY754" fmla="*/ 570926 h 4039932"/>
              <a:gd name="connsiteX755" fmla="*/ 2687777 w 3603064"/>
              <a:gd name="connsiteY755" fmla="*/ 539584 h 4039932"/>
              <a:gd name="connsiteX756" fmla="*/ 2684641 w 3603064"/>
              <a:gd name="connsiteY756" fmla="*/ 536636 h 4039932"/>
              <a:gd name="connsiteX757" fmla="*/ 2632298 w 3603064"/>
              <a:gd name="connsiteY757" fmla="*/ 549971 h 4039932"/>
              <a:gd name="connsiteX758" fmla="*/ 2623733 w 3603064"/>
              <a:gd name="connsiteY758" fmla="*/ 562354 h 4039932"/>
              <a:gd name="connsiteX759" fmla="*/ 2662753 w 3603064"/>
              <a:gd name="connsiteY759" fmla="*/ 553781 h 4039932"/>
              <a:gd name="connsiteX760" fmla="*/ 2687777 w 3603064"/>
              <a:gd name="connsiteY760" fmla="*/ 539584 h 4039932"/>
              <a:gd name="connsiteX761" fmla="*/ 2986838 w 3603064"/>
              <a:gd name="connsiteY761" fmla="*/ 434837 h 4039932"/>
              <a:gd name="connsiteX762" fmla="*/ 2984414 w 3603064"/>
              <a:gd name="connsiteY762" fmla="*/ 432814 h 4039932"/>
              <a:gd name="connsiteX763" fmla="*/ 2918749 w 3603064"/>
              <a:gd name="connsiteY763" fmla="*/ 453769 h 4039932"/>
              <a:gd name="connsiteX764" fmla="*/ 2968235 w 3603064"/>
              <a:gd name="connsiteY764" fmla="*/ 442339 h 4039932"/>
              <a:gd name="connsiteX765" fmla="*/ 2986838 w 3603064"/>
              <a:gd name="connsiteY765" fmla="*/ 434837 h 4039932"/>
              <a:gd name="connsiteX766" fmla="*/ 3120501 w 3603064"/>
              <a:gd name="connsiteY766" fmla="*/ 385190 h 4039932"/>
              <a:gd name="connsiteX767" fmla="*/ 3060546 w 3603064"/>
              <a:gd name="connsiteY767" fmla="*/ 399477 h 4039932"/>
              <a:gd name="connsiteX768" fmla="*/ 3120501 w 3603064"/>
              <a:gd name="connsiteY768" fmla="*/ 385190 h 4039932"/>
              <a:gd name="connsiteX769" fmla="*/ 3143341 w 3603064"/>
              <a:gd name="connsiteY769" fmla="*/ 429004 h 4039932"/>
              <a:gd name="connsiteX770" fmla="*/ 3102420 w 3603064"/>
              <a:gd name="connsiteY770" fmla="*/ 440433 h 4039932"/>
              <a:gd name="connsiteX771" fmla="*/ 3143341 w 3603064"/>
              <a:gd name="connsiteY771" fmla="*/ 429004 h 4039932"/>
              <a:gd name="connsiteX772" fmla="*/ 3196634 w 3603064"/>
              <a:gd name="connsiteY772" fmla="*/ 428052 h 4039932"/>
              <a:gd name="connsiteX773" fmla="*/ 3140486 w 3603064"/>
              <a:gd name="connsiteY773" fmla="*/ 434719 h 4039932"/>
              <a:gd name="connsiteX774" fmla="*/ 3196634 w 3603064"/>
              <a:gd name="connsiteY774" fmla="*/ 428052 h 4039932"/>
              <a:gd name="connsiteX775" fmla="*/ 3460863 w 3603064"/>
              <a:gd name="connsiteY775" fmla="*/ 21876 h 4039932"/>
              <a:gd name="connsiteX776" fmla="*/ 3460245 w 3603064"/>
              <a:gd name="connsiteY776" fmla="*/ 18477 h 4039932"/>
              <a:gd name="connsiteX777" fmla="*/ 3460245 w 3603064"/>
              <a:gd name="connsiteY777" fmla="*/ 7047 h 4039932"/>
              <a:gd name="connsiteX778" fmla="*/ 3461358 w 3603064"/>
              <a:gd name="connsiteY778" fmla="*/ 32909 h 4039932"/>
              <a:gd name="connsiteX779" fmla="*/ 3461315 w 3603064"/>
              <a:gd name="connsiteY779" fmla="*/ 32764 h 4039932"/>
              <a:gd name="connsiteX780" fmla="*/ 3460863 w 3603064"/>
              <a:gd name="connsiteY780" fmla="*/ 21876 h 4039932"/>
              <a:gd name="connsiteX781" fmla="*/ 3462148 w 3603064"/>
              <a:gd name="connsiteY781" fmla="*/ 28954 h 4039932"/>
              <a:gd name="connsiteX782" fmla="*/ 3462659 w 3603064"/>
              <a:gd name="connsiteY782" fmla="*/ 37375 h 4039932"/>
              <a:gd name="connsiteX783" fmla="*/ 3461197 w 3603064"/>
              <a:gd name="connsiteY783" fmla="*/ 33716 h 4039932"/>
              <a:gd name="connsiteX784" fmla="*/ 3461358 w 3603064"/>
              <a:gd name="connsiteY784" fmla="*/ 32909 h 4039932"/>
              <a:gd name="connsiteX785" fmla="*/ 3413112 w 3603064"/>
              <a:gd name="connsiteY785" fmla="*/ 321201 h 4039932"/>
              <a:gd name="connsiteX786" fmla="*/ 3414208 w 3603064"/>
              <a:gd name="connsiteY786" fmla="*/ 318231 h 4039932"/>
              <a:gd name="connsiteX787" fmla="*/ 3400290 w 3603064"/>
              <a:gd name="connsiteY787" fmla="*/ 316609 h 4039932"/>
              <a:gd name="connsiteX788" fmla="*/ 3372693 w 3603064"/>
              <a:gd name="connsiteY788" fmla="*/ 323276 h 4039932"/>
              <a:gd name="connsiteX789" fmla="*/ 3386015 w 3603064"/>
              <a:gd name="connsiteY789" fmla="*/ 323277 h 4039932"/>
              <a:gd name="connsiteX790" fmla="*/ 3335577 w 3603064"/>
              <a:gd name="connsiteY790" fmla="*/ 329944 h 4039932"/>
              <a:gd name="connsiteX791" fmla="*/ 3374595 w 3603064"/>
              <a:gd name="connsiteY791" fmla="*/ 334707 h 4039932"/>
              <a:gd name="connsiteX792" fmla="*/ 3353303 w 3603064"/>
              <a:gd name="connsiteY792" fmla="*/ 342120 h 4039932"/>
              <a:gd name="connsiteX793" fmla="*/ 3351756 w 3603064"/>
              <a:gd name="connsiteY793" fmla="*/ 342326 h 4039932"/>
              <a:gd name="connsiteX794" fmla="*/ 3349998 w 3603064"/>
              <a:gd name="connsiteY794" fmla="*/ 343080 h 4039932"/>
              <a:gd name="connsiteX795" fmla="*/ 3335577 w 3603064"/>
              <a:gd name="connsiteY795" fmla="*/ 347088 h 4039932"/>
              <a:gd name="connsiteX796" fmla="*/ 3338432 w 3603064"/>
              <a:gd name="connsiteY796" fmla="*/ 348042 h 4039932"/>
              <a:gd name="connsiteX797" fmla="*/ 3349998 w 3603064"/>
              <a:gd name="connsiteY797" fmla="*/ 343080 h 4039932"/>
              <a:gd name="connsiteX798" fmla="*/ 3352707 w 3603064"/>
              <a:gd name="connsiteY798" fmla="*/ 342327 h 4039932"/>
              <a:gd name="connsiteX799" fmla="*/ 3353303 w 3603064"/>
              <a:gd name="connsiteY799" fmla="*/ 342120 h 4039932"/>
              <a:gd name="connsiteX800" fmla="*/ 3366031 w 3603064"/>
              <a:gd name="connsiteY800" fmla="*/ 340421 h 4039932"/>
              <a:gd name="connsiteX801" fmla="*/ 3374595 w 3603064"/>
              <a:gd name="connsiteY801" fmla="*/ 334707 h 4039932"/>
              <a:gd name="connsiteX802" fmla="*/ 3413112 w 3603064"/>
              <a:gd name="connsiteY802" fmla="*/ 321201 h 4039932"/>
              <a:gd name="connsiteX803" fmla="*/ 3564929 w 3603064"/>
              <a:gd name="connsiteY803" fmla="*/ 258506 h 4039932"/>
              <a:gd name="connsiteX804" fmla="*/ 3563024 w 3603064"/>
              <a:gd name="connsiteY804" fmla="*/ 251838 h 4039932"/>
              <a:gd name="connsiteX805" fmla="*/ 3544943 w 3603064"/>
              <a:gd name="connsiteY805" fmla="*/ 269936 h 4039932"/>
              <a:gd name="connsiteX806" fmla="*/ 3553507 w 3603064"/>
              <a:gd name="connsiteY806" fmla="*/ 269937 h 4039932"/>
              <a:gd name="connsiteX807" fmla="*/ 3564929 w 3603064"/>
              <a:gd name="connsiteY807" fmla="*/ 258506 h 4039932"/>
              <a:gd name="connsiteX808" fmla="*/ 3599544 w 3603064"/>
              <a:gd name="connsiteY808" fmla="*/ 246481 h 4039932"/>
              <a:gd name="connsiteX809" fmla="*/ 3579202 w 3603064"/>
              <a:gd name="connsiteY809" fmla="*/ 280413 h 4039932"/>
              <a:gd name="connsiteX810" fmla="*/ 3556362 w 3603064"/>
              <a:gd name="connsiteY810" fmla="*/ 302322 h 4039932"/>
              <a:gd name="connsiteX811" fmla="*/ 3561121 w 3603064"/>
              <a:gd name="connsiteY811" fmla="*/ 293748 h 4039932"/>
              <a:gd name="connsiteX812" fmla="*/ 3557314 w 3603064"/>
              <a:gd name="connsiteY812" fmla="*/ 287082 h 4039932"/>
              <a:gd name="connsiteX813" fmla="*/ 3536378 w 3603064"/>
              <a:gd name="connsiteY813" fmla="*/ 308036 h 4039932"/>
              <a:gd name="connsiteX814" fmla="*/ 3524006 w 3603064"/>
              <a:gd name="connsiteY814" fmla="*/ 321372 h 4039932"/>
              <a:gd name="connsiteX815" fmla="*/ 3503069 w 3603064"/>
              <a:gd name="connsiteY815" fmla="*/ 322324 h 4039932"/>
              <a:gd name="connsiteX816" fmla="*/ 3485939 w 3603064"/>
              <a:gd name="connsiteY816" fmla="*/ 331848 h 4039932"/>
              <a:gd name="connsiteX817" fmla="*/ 3485939 w 3603064"/>
              <a:gd name="connsiteY817" fmla="*/ 334706 h 4039932"/>
              <a:gd name="connsiteX818" fmla="*/ 3480229 w 3603064"/>
              <a:gd name="connsiteY818" fmla="*/ 339468 h 4039932"/>
              <a:gd name="connsiteX819" fmla="*/ 3475471 w 3603064"/>
              <a:gd name="connsiteY819" fmla="*/ 347089 h 4039932"/>
              <a:gd name="connsiteX820" fmla="*/ 3504021 w 3603064"/>
              <a:gd name="connsiteY820" fmla="*/ 341373 h 4039932"/>
              <a:gd name="connsiteX821" fmla="*/ 3474520 w 3603064"/>
              <a:gd name="connsiteY821" fmla="*/ 350899 h 4039932"/>
              <a:gd name="connsiteX822" fmla="*/ 3441211 w 3603064"/>
              <a:gd name="connsiteY822" fmla="*/ 364234 h 4039932"/>
              <a:gd name="connsiteX823" fmla="*/ 3462148 w 3603064"/>
              <a:gd name="connsiteY823" fmla="*/ 360424 h 4039932"/>
              <a:gd name="connsiteX824" fmla="*/ 3460245 w 3603064"/>
              <a:gd name="connsiteY824" fmla="*/ 363281 h 4039932"/>
              <a:gd name="connsiteX825" fmla="*/ 3389821 w 3603064"/>
              <a:gd name="connsiteY825" fmla="*/ 381378 h 4039932"/>
              <a:gd name="connsiteX826" fmla="*/ 3340335 w 3603064"/>
              <a:gd name="connsiteY826" fmla="*/ 393762 h 4039932"/>
              <a:gd name="connsiteX827" fmla="*/ 3234701 w 3603064"/>
              <a:gd name="connsiteY827" fmla="*/ 421384 h 4039932"/>
              <a:gd name="connsiteX828" fmla="*/ 3244217 w 3603064"/>
              <a:gd name="connsiteY828" fmla="*/ 424242 h 4039932"/>
              <a:gd name="connsiteX829" fmla="*/ 3215667 w 3603064"/>
              <a:gd name="connsiteY829" fmla="*/ 429956 h 4039932"/>
              <a:gd name="connsiteX830" fmla="*/ 3222330 w 3603064"/>
              <a:gd name="connsiteY830" fmla="*/ 431861 h 4039932"/>
              <a:gd name="connsiteX831" fmla="*/ 3054836 w 3603064"/>
              <a:gd name="connsiteY831" fmla="*/ 469962 h 4039932"/>
              <a:gd name="connsiteX832" fmla="*/ 3087193 w 3603064"/>
              <a:gd name="connsiteY832" fmla="*/ 467103 h 4039932"/>
              <a:gd name="connsiteX833" fmla="*/ 3031045 w 3603064"/>
              <a:gd name="connsiteY833" fmla="*/ 475677 h 4039932"/>
              <a:gd name="connsiteX834" fmla="*/ 3039610 w 3603064"/>
              <a:gd name="connsiteY834" fmla="*/ 482343 h 4039932"/>
              <a:gd name="connsiteX835" fmla="*/ 2984414 w 3603064"/>
              <a:gd name="connsiteY835" fmla="*/ 492822 h 4039932"/>
              <a:gd name="connsiteX836" fmla="*/ 2906377 w 3603064"/>
              <a:gd name="connsiteY836" fmla="*/ 515682 h 4039932"/>
              <a:gd name="connsiteX837" fmla="*/ 2908281 w 3603064"/>
              <a:gd name="connsiteY837" fmla="*/ 520444 h 4039932"/>
              <a:gd name="connsiteX838" fmla="*/ 2876876 w 3603064"/>
              <a:gd name="connsiteY838" fmla="*/ 527112 h 4039932"/>
              <a:gd name="connsiteX839" fmla="*/ 2888296 w 3603064"/>
              <a:gd name="connsiteY839" fmla="*/ 527111 h 4039932"/>
              <a:gd name="connsiteX840" fmla="*/ 2837857 w 3603064"/>
              <a:gd name="connsiteY840" fmla="*/ 538542 h 4039932"/>
              <a:gd name="connsiteX841" fmla="*/ 2785516 w 3603064"/>
              <a:gd name="connsiteY841" fmla="*/ 555687 h 4039932"/>
              <a:gd name="connsiteX842" fmla="*/ 2814066 w 3603064"/>
              <a:gd name="connsiteY842" fmla="*/ 557592 h 4039932"/>
              <a:gd name="connsiteX843" fmla="*/ 2720803 w 3603064"/>
              <a:gd name="connsiteY843" fmla="*/ 580451 h 4039932"/>
              <a:gd name="connsiteX844" fmla="*/ 2704625 w 3603064"/>
              <a:gd name="connsiteY844" fmla="*/ 594738 h 4039932"/>
              <a:gd name="connsiteX845" fmla="*/ 2672269 w 3603064"/>
              <a:gd name="connsiteY845" fmla="*/ 600453 h 4039932"/>
              <a:gd name="connsiteX846" fmla="*/ 2676075 w 3603064"/>
              <a:gd name="connsiteY846" fmla="*/ 603312 h 4039932"/>
              <a:gd name="connsiteX847" fmla="*/ 2475274 w 3603064"/>
              <a:gd name="connsiteY847" fmla="*/ 675701 h 4039932"/>
              <a:gd name="connsiteX848" fmla="*/ 2377253 w 3603064"/>
              <a:gd name="connsiteY848" fmla="*/ 713802 h 4039932"/>
              <a:gd name="connsiteX849" fmla="*/ 2328718 w 3603064"/>
              <a:gd name="connsiteY849" fmla="*/ 737613 h 4039932"/>
              <a:gd name="connsiteX850" fmla="*/ 2304927 w 3603064"/>
              <a:gd name="connsiteY850" fmla="*/ 750949 h 4039932"/>
              <a:gd name="connsiteX851" fmla="*/ 2286846 w 3603064"/>
              <a:gd name="connsiteY851" fmla="*/ 764283 h 4039932"/>
              <a:gd name="connsiteX852" fmla="*/ 2289701 w 3603064"/>
              <a:gd name="connsiteY852" fmla="*/ 764283 h 4039932"/>
              <a:gd name="connsiteX853" fmla="*/ 2275425 w 3603064"/>
              <a:gd name="connsiteY853" fmla="*/ 770951 h 4039932"/>
              <a:gd name="connsiteX854" fmla="*/ 2268763 w 3603064"/>
              <a:gd name="connsiteY854" fmla="*/ 775714 h 4039932"/>
              <a:gd name="connsiteX855" fmla="*/ 2265908 w 3603064"/>
              <a:gd name="connsiteY855" fmla="*/ 787143 h 4039932"/>
              <a:gd name="connsiteX856" fmla="*/ 2274473 w 3603064"/>
              <a:gd name="connsiteY856" fmla="*/ 799526 h 4039932"/>
              <a:gd name="connsiteX857" fmla="*/ 2288748 w 3603064"/>
              <a:gd name="connsiteY857" fmla="*/ 821434 h 4039932"/>
              <a:gd name="connsiteX858" fmla="*/ 2303975 w 3603064"/>
              <a:gd name="connsiteY858" fmla="*/ 888109 h 4039932"/>
              <a:gd name="connsiteX859" fmla="*/ 2309686 w 3603064"/>
              <a:gd name="connsiteY859" fmla="*/ 879536 h 4039932"/>
              <a:gd name="connsiteX860" fmla="*/ 2338235 w 3603064"/>
              <a:gd name="connsiteY860" fmla="*/ 950974 h 4039932"/>
              <a:gd name="connsiteX861" fmla="*/ 2382011 w 3603064"/>
              <a:gd name="connsiteY861" fmla="*/ 1082419 h 4039932"/>
              <a:gd name="connsiteX862" fmla="*/ 2292555 w 3603064"/>
              <a:gd name="connsiteY862" fmla="*/ 1093849 h 4039932"/>
              <a:gd name="connsiteX863" fmla="*/ 2270667 w 3603064"/>
              <a:gd name="connsiteY863" fmla="*/ 1097658 h 4039932"/>
              <a:gd name="connsiteX864" fmla="*/ 2260198 w 3603064"/>
              <a:gd name="connsiteY864" fmla="*/ 1099564 h 4039932"/>
              <a:gd name="connsiteX865" fmla="*/ 2255440 w 3603064"/>
              <a:gd name="connsiteY865" fmla="*/ 1100517 h 4039932"/>
              <a:gd name="connsiteX866" fmla="*/ 2252585 w 3603064"/>
              <a:gd name="connsiteY866" fmla="*/ 1101469 h 4039932"/>
              <a:gd name="connsiteX867" fmla="*/ 2230697 w 3603064"/>
              <a:gd name="connsiteY867" fmla="*/ 1108136 h 4039932"/>
              <a:gd name="connsiteX868" fmla="*/ 2245924 w 3603064"/>
              <a:gd name="connsiteY868" fmla="*/ 1102421 h 4039932"/>
              <a:gd name="connsiteX869" fmla="*/ 2252585 w 3603064"/>
              <a:gd name="connsiteY869" fmla="*/ 1099564 h 4039932"/>
              <a:gd name="connsiteX870" fmla="*/ 2254488 w 3603064"/>
              <a:gd name="connsiteY870" fmla="*/ 1098612 h 4039932"/>
              <a:gd name="connsiteX871" fmla="*/ 2256392 w 3603064"/>
              <a:gd name="connsiteY871" fmla="*/ 1097659 h 4039932"/>
              <a:gd name="connsiteX872" fmla="*/ 2263053 w 3603064"/>
              <a:gd name="connsiteY872" fmla="*/ 1095754 h 4039932"/>
              <a:gd name="connsiteX873" fmla="*/ 2306830 w 3603064"/>
              <a:gd name="connsiteY873" fmla="*/ 1085277 h 4039932"/>
              <a:gd name="connsiteX874" fmla="*/ 2369640 w 3603064"/>
              <a:gd name="connsiteY874" fmla="*/ 1073846 h 4039932"/>
              <a:gd name="connsiteX875" fmla="*/ 2328718 w 3603064"/>
              <a:gd name="connsiteY875" fmla="*/ 970024 h 4039932"/>
              <a:gd name="connsiteX876" fmla="*/ 2347751 w 3603064"/>
              <a:gd name="connsiteY876" fmla="*/ 1026222 h 4039932"/>
              <a:gd name="connsiteX877" fmla="*/ 2356316 w 3603064"/>
              <a:gd name="connsiteY877" fmla="*/ 1049082 h 4039932"/>
              <a:gd name="connsiteX878" fmla="*/ 2360124 w 3603064"/>
              <a:gd name="connsiteY878" fmla="*/ 1059558 h 4039932"/>
              <a:gd name="connsiteX879" fmla="*/ 2362026 w 3603064"/>
              <a:gd name="connsiteY879" fmla="*/ 1064321 h 4039932"/>
              <a:gd name="connsiteX880" fmla="*/ 2363930 w 3603064"/>
              <a:gd name="connsiteY880" fmla="*/ 1069084 h 4039932"/>
              <a:gd name="connsiteX881" fmla="*/ 2287797 w 3603064"/>
              <a:gd name="connsiteY881" fmla="*/ 1081466 h 4039932"/>
              <a:gd name="connsiteX882" fmla="*/ 2266860 w 3603064"/>
              <a:gd name="connsiteY882" fmla="*/ 1085276 h 4039932"/>
              <a:gd name="connsiteX883" fmla="*/ 2255440 w 3603064"/>
              <a:gd name="connsiteY883" fmla="*/ 1087181 h 4039932"/>
              <a:gd name="connsiteX884" fmla="*/ 2247827 w 3603064"/>
              <a:gd name="connsiteY884" fmla="*/ 1089087 h 4039932"/>
              <a:gd name="connsiteX885" fmla="*/ 2217374 w 3603064"/>
              <a:gd name="connsiteY885" fmla="*/ 1096706 h 4039932"/>
              <a:gd name="connsiteX886" fmla="*/ 2252586 w 3603064"/>
              <a:gd name="connsiteY886" fmla="*/ 1091943 h 4039932"/>
              <a:gd name="connsiteX887" fmla="*/ 2184065 w 3603064"/>
              <a:gd name="connsiteY887" fmla="*/ 1114804 h 4039932"/>
              <a:gd name="connsiteX888" fmla="*/ 2139337 w 3603064"/>
              <a:gd name="connsiteY888" fmla="*/ 1138616 h 4039932"/>
              <a:gd name="connsiteX889" fmla="*/ 2086996 w 3603064"/>
              <a:gd name="connsiteY889" fmla="*/ 1164333 h 4039932"/>
              <a:gd name="connsiteX890" fmla="*/ 2049881 w 3603064"/>
              <a:gd name="connsiteY890" fmla="*/ 1208148 h 4039932"/>
              <a:gd name="connsiteX891" fmla="*/ 2067963 w 3603064"/>
              <a:gd name="connsiteY891" fmla="*/ 1197671 h 4039932"/>
              <a:gd name="connsiteX892" fmla="*/ 2056543 w 3603064"/>
              <a:gd name="connsiteY892" fmla="*/ 1230056 h 4039932"/>
              <a:gd name="connsiteX893" fmla="*/ 2050254 w 3603064"/>
              <a:gd name="connsiteY893" fmla="*/ 1229269 h 4039932"/>
              <a:gd name="connsiteX894" fmla="*/ 2050833 w 3603064"/>
              <a:gd name="connsiteY894" fmla="*/ 1224341 h 4039932"/>
              <a:gd name="connsiteX895" fmla="*/ 2047740 w 3603064"/>
              <a:gd name="connsiteY895" fmla="*/ 1229581 h 4039932"/>
              <a:gd name="connsiteX896" fmla="*/ 2048458 w 3603064"/>
              <a:gd name="connsiteY896" fmla="*/ 1236188 h 4039932"/>
              <a:gd name="connsiteX897" fmla="*/ 2047978 w 3603064"/>
              <a:gd name="connsiteY897" fmla="*/ 1243391 h 4039932"/>
              <a:gd name="connsiteX898" fmla="*/ 2048929 w 3603064"/>
              <a:gd name="connsiteY898" fmla="*/ 1245296 h 4039932"/>
              <a:gd name="connsiteX899" fmla="*/ 2050833 w 3603064"/>
              <a:gd name="connsiteY899" fmla="*/ 1249106 h 4039932"/>
              <a:gd name="connsiteX900" fmla="*/ 2052737 w 3603064"/>
              <a:gd name="connsiteY900" fmla="*/ 1309113 h 4039932"/>
              <a:gd name="connsiteX901" fmla="*/ 2051785 w 3603064"/>
              <a:gd name="connsiteY901" fmla="*/ 1354833 h 4039932"/>
              <a:gd name="connsiteX902" fmla="*/ 2031799 w 3603064"/>
              <a:gd name="connsiteY902" fmla="*/ 1402459 h 4039932"/>
              <a:gd name="connsiteX903" fmla="*/ 2030848 w 3603064"/>
              <a:gd name="connsiteY903" fmla="*/ 1411032 h 4039932"/>
              <a:gd name="connsiteX904" fmla="*/ 2021331 w 3603064"/>
              <a:gd name="connsiteY904" fmla="*/ 1420557 h 4039932"/>
              <a:gd name="connsiteX905" fmla="*/ 2002298 w 3603064"/>
              <a:gd name="connsiteY905" fmla="*/ 1450084 h 4039932"/>
              <a:gd name="connsiteX906" fmla="*/ 1986121 w 3603064"/>
              <a:gd name="connsiteY906" fmla="*/ 1471038 h 4039932"/>
              <a:gd name="connsiteX907" fmla="*/ 2015622 w 3603064"/>
              <a:gd name="connsiteY907" fmla="*/ 1447226 h 4039932"/>
              <a:gd name="connsiteX908" fmla="*/ 2029896 w 3603064"/>
              <a:gd name="connsiteY908" fmla="*/ 1428177 h 4039932"/>
              <a:gd name="connsiteX909" fmla="*/ 2040364 w 3603064"/>
              <a:gd name="connsiteY909" fmla="*/ 1420557 h 4039932"/>
              <a:gd name="connsiteX910" fmla="*/ 2023234 w 3603064"/>
              <a:gd name="connsiteY910" fmla="*/ 1444370 h 4039932"/>
              <a:gd name="connsiteX911" fmla="*/ 1968990 w 3603064"/>
              <a:gd name="connsiteY911" fmla="*/ 1491995 h 4039932"/>
              <a:gd name="connsiteX912" fmla="*/ 1969941 w 3603064"/>
              <a:gd name="connsiteY912" fmla="*/ 1486279 h 4039932"/>
              <a:gd name="connsiteX913" fmla="*/ 1946150 w 3603064"/>
              <a:gd name="connsiteY913" fmla="*/ 1502472 h 4039932"/>
              <a:gd name="connsiteX914" fmla="*/ 1951860 w 3603064"/>
              <a:gd name="connsiteY914" fmla="*/ 1501519 h 4039932"/>
              <a:gd name="connsiteX915" fmla="*/ 1906180 w 3603064"/>
              <a:gd name="connsiteY915" fmla="*/ 1533903 h 4039932"/>
              <a:gd name="connsiteX916" fmla="*/ 1874775 w 3603064"/>
              <a:gd name="connsiteY916" fmla="*/ 1564384 h 4039932"/>
              <a:gd name="connsiteX917" fmla="*/ 1863356 w 3603064"/>
              <a:gd name="connsiteY917" fmla="*/ 1564383 h 4039932"/>
              <a:gd name="connsiteX918" fmla="*/ 1837660 w 3603064"/>
              <a:gd name="connsiteY918" fmla="*/ 1593911 h 4039932"/>
              <a:gd name="connsiteX919" fmla="*/ 1781512 w 3603064"/>
              <a:gd name="connsiteY919" fmla="*/ 1624392 h 4039932"/>
              <a:gd name="connsiteX920" fmla="*/ 1778657 w 3603064"/>
              <a:gd name="connsiteY920" fmla="*/ 1635821 h 4039932"/>
              <a:gd name="connsiteX921" fmla="*/ 1722509 w 3603064"/>
              <a:gd name="connsiteY921" fmla="*/ 1685351 h 4039932"/>
              <a:gd name="connsiteX922" fmla="*/ 1683492 w 3603064"/>
              <a:gd name="connsiteY922" fmla="*/ 1723451 h 4039932"/>
              <a:gd name="connsiteX923" fmla="*/ 1605455 w 3603064"/>
              <a:gd name="connsiteY923" fmla="*/ 1795841 h 4039932"/>
              <a:gd name="connsiteX924" fmla="*/ 1608311 w 3603064"/>
              <a:gd name="connsiteY924" fmla="*/ 1801556 h 4039932"/>
              <a:gd name="connsiteX925" fmla="*/ 1571195 w 3603064"/>
              <a:gd name="connsiteY925" fmla="*/ 1835847 h 4039932"/>
              <a:gd name="connsiteX926" fmla="*/ 1576906 w 3603064"/>
              <a:gd name="connsiteY926" fmla="*/ 1833941 h 4039932"/>
              <a:gd name="connsiteX927" fmla="*/ 1546452 w 3603064"/>
              <a:gd name="connsiteY927" fmla="*/ 1863469 h 4039932"/>
              <a:gd name="connsiteX928" fmla="*/ 1518853 w 3603064"/>
              <a:gd name="connsiteY928" fmla="*/ 1892045 h 4039932"/>
              <a:gd name="connsiteX929" fmla="*/ 1467464 w 3603064"/>
              <a:gd name="connsiteY929" fmla="*/ 1948242 h 4039932"/>
              <a:gd name="connsiteX930" fmla="*/ 1495063 w 3603064"/>
              <a:gd name="connsiteY930" fmla="*/ 1929191 h 4039932"/>
              <a:gd name="connsiteX931" fmla="*/ 1362782 w 3603064"/>
              <a:gd name="connsiteY931" fmla="*/ 2073971 h 4039932"/>
              <a:gd name="connsiteX932" fmla="*/ 1368491 w 3603064"/>
              <a:gd name="connsiteY932" fmla="*/ 2072066 h 4039932"/>
              <a:gd name="connsiteX933" fmla="*/ 1338990 w 3603064"/>
              <a:gd name="connsiteY933" fmla="*/ 2099688 h 4039932"/>
              <a:gd name="connsiteX934" fmla="*/ 1346603 w 3603064"/>
              <a:gd name="connsiteY934" fmla="*/ 2101594 h 4039932"/>
              <a:gd name="connsiteX935" fmla="*/ 1220983 w 3603064"/>
              <a:gd name="connsiteY935" fmla="*/ 2238755 h 4039932"/>
              <a:gd name="connsiteX936" fmla="*/ 1233355 w 3603064"/>
              <a:gd name="connsiteY936" fmla="*/ 2242563 h 4039932"/>
              <a:gd name="connsiteX937" fmla="*/ 1079185 w 3603064"/>
              <a:gd name="connsiteY937" fmla="*/ 2421633 h 4039932"/>
              <a:gd name="connsiteX938" fmla="*/ 1079185 w 3603064"/>
              <a:gd name="connsiteY938" fmla="*/ 2420681 h 4039932"/>
              <a:gd name="connsiteX939" fmla="*/ 1056347 w 3603064"/>
              <a:gd name="connsiteY939" fmla="*/ 2443541 h 4039932"/>
              <a:gd name="connsiteX940" fmla="*/ 1055394 w 3603064"/>
              <a:gd name="connsiteY940" fmla="*/ 2446399 h 4039932"/>
              <a:gd name="connsiteX941" fmla="*/ 1071572 w 3603064"/>
              <a:gd name="connsiteY941" fmla="*/ 2430206 h 4039932"/>
              <a:gd name="connsiteX942" fmla="*/ 1013521 w 3603064"/>
              <a:gd name="connsiteY942" fmla="*/ 2492120 h 4039932"/>
              <a:gd name="connsiteX943" fmla="*/ 1002101 w 3603064"/>
              <a:gd name="connsiteY943" fmla="*/ 2522599 h 4039932"/>
              <a:gd name="connsiteX944" fmla="*/ 921211 w 3603064"/>
              <a:gd name="connsiteY944" fmla="*/ 2621659 h 4039932"/>
              <a:gd name="connsiteX945" fmla="*/ 926919 w 3603064"/>
              <a:gd name="connsiteY945" fmla="*/ 2621660 h 4039932"/>
              <a:gd name="connsiteX946" fmla="*/ 704231 w 3603064"/>
              <a:gd name="connsiteY946" fmla="*/ 2895027 h 4039932"/>
              <a:gd name="connsiteX947" fmla="*/ 586225 w 3603064"/>
              <a:gd name="connsiteY947" fmla="*/ 3014088 h 4039932"/>
              <a:gd name="connsiteX948" fmla="*/ 627146 w 3603064"/>
              <a:gd name="connsiteY948" fmla="*/ 2980752 h 4039932"/>
              <a:gd name="connsiteX949" fmla="*/ 587176 w 3603064"/>
              <a:gd name="connsiteY949" fmla="*/ 3036948 h 4039932"/>
              <a:gd name="connsiteX950" fmla="*/ 589360 w 3603064"/>
              <a:gd name="connsiteY950" fmla="*/ 3036497 h 4039932"/>
              <a:gd name="connsiteX951" fmla="*/ 587593 w 3603064"/>
              <a:gd name="connsiteY951" fmla="*/ 3038229 h 4039932"/>
              <a:gd name="connsiteX952" fmla="*/ 562433 w 3603064"/>
              <a:gd name="connsiteY952" fmla="*/ 3058857 h 4039932"/>
              <a:gd name="connsiteX953" fmla="*/ 566240 w 3603064"/>
              <a:gd name="connsiteY953" fmla="*/ 3064571 h 4039932"/>
              <a:gd name="connsiteX954" fmla="*/ 539593 w 3603064"/>
              <a:gd name="connsiteY954" fmla="*/ 3084574 h 4039932"/>
              <a:gd name="connsiteX955" fmla="*/ 358777 w 3603064"/>
              <a:gd name="connsiteY955" fmla="*/ 3321746 h 4039932"/>
              <a:gd name="connsiteX956" fmla="*/ 359730 w 3603064"/>
              <a:gd name="connsiteY956" fmla="*/ 3311269 h 4039932"/>
              <a:gd name="connsiteX957" fmla="*/ 267418 w 3603064"/>
              <a:gd name="connsiteY957" fmla="*/ 3420807 h 4039932"/>
              <a:gd name="connsiteX958" fmla="*/ 277886 w 3603064"/>
              <a:gd name="connsiteY958" fmla="*/ 3412234 h 4039932"/>
              <a:gd name="connsiteX959" fmla="*/ 161784 w 3603064"/>
              <a:gd name="connsiteY959" fmla="*/ 3541773 h 4039932"/>
              <a:gd name="connsiteX960" fmla="*/ 205559 w 3603064"/>
              <a:gd name="connsiteY960" fmla="*/ 3481766 h 4039932"/>
              <a:gd name="connsiteX961" fmla="*/ 160831 w 3603064"/>
              <a:gd name="connsiteY961" fmla="*/ 3537964 h 4039932"/>
              <a:gd name="connsiteX962" fmla="*/ 158928 w 3603064"/>
              <a:gd name="connsiteY962" fmla="*/ 3526535 h 4039932"/>
              <a:gd name="connsiteX963" fmla="*/ 211269 w 3603064"/>
              <a:gd name="connsiteY963" fmla="*/ 3472241 h 4039932"/>
              <a:gd name="connsiteX964" fmla="*/ 200801 w 3603064"/>
              <a:gd name="connsiteY964" fmla="*/ 3478910 h 4039932"/>
              <a:gd name="connsiteX965" fmla="*/ 259804 w 3603064"/>
              <a:gd name="connsiteY965" fmla="*/ 3412234 h 4039932"/>
              <a:gd name="connsiteX966" fmla="*/ 230303 w 3603064"/>
              <a:gd name="connsiteY966" fmla="*/ 3450335 h 4039932"/>
              <a:gd name="connsiteX967" fmla="*/ 294064 w 3603064"/>
              <a:gd name="connsiteY967" fmla="*/ 3375086 h 4039932"/>
              <a:gd name="connsiteX968" fmla="*/ 282644 w 3603064"/>
              <a:gd name="connsiteY968" fmla="*/ 3367466 h 4039932"/>
              <a:gd name="connsiteX969" fmla="*/ 370198 w 3603064"/>
              <a:gd name="connsiteY969" fmla="*/ 3282694 h 4039932"/>
              <a:gd name="connsiteX970" fmla="*/ 364487 w 3603064"/>
              <a:gd name="connsiteY970" fmla="*/ 3295077 h 4039932"/>
              <a:gd name="connsiteX971" fmla="*/ 415877 w 3603064"/>
              <a:gd name="connsiteY971" fmla="*/ 3236974 h 4039932"/>
              <a:gd name="connsiteX972" fmla="*/ 384472 w 3603064"/>
              <a:gd name="connsiteY972" fmla="*/ 3263645 h 4039932"/>
              <a:gd name="connsiteX973" fmla="*/ 431103 w 3603064"/>
              <a:gd name="connsiteY973" fmla="*/ 3211257 h 4039932"/>
              <a:gd name="connsiteX974" fmla="*/ 347358 w 3603064"/>
              <a:gd name="connsiteY974" fmla="*/ 3299838 h 4039932"/>
              <a:gd name="connsiteX975" fmla="*/ 340696 w 3603064"/>
              <a:gd name="connsiteY975" fmla="*/ 3295076 h 4039932"/>
              <a:gd name="connsiteX976" fmla="*/ 461438 w 3603064"/>
              <a:gd name="connsiteY976" fmla="*/ 3158154 h 4039932"/>
              <a:gd name="connsiteX977" fmla="*/ 519698 w 3603064"/>
              <a:gd name="connsiteY977" fmla="*/ 3086191 h 4039932"/>
              <a:gd name="connsiteX978" fmla="*/ 501527 w 3603064"/>
              <a:gd name="connsiteY978" fmla="*/ 3103623 h 4039932"/>
              <a:gd name="connsiteX979" fmla="*/ 513899 w 3603064"/>
              <a:gd name="connsiteY979" fmla="*/ 3080763 h 4039932"/>
              <a:gd name="connsiteX980" fmla="*/ 533170 w 3603064"/>
              <a:gd name="connsiteY980" fmla="*/ 3062666 h 4039932"/>
              <a:gd name="connsiteX981" fmla="*/ 544648 w 3603064"/>
              <a:gd name="connsiteY981" fmla="*/ 3055372 h 4039932"/>
              <a:gd name="connsiteX982" fmla="*/ 575756 w 3603064"/>
              <a:gd name="connsiteY982" fmla="*/ 3016946 h 4039932"/>
              <a:gd name="connsiteX983" fmla="*/ 574804 w 3603064"/>
              <a:gd name="connsiteY983" fmla="*/ 3000755 h 4039932"/>
              <a:gd name="connsiteX984" fmla="*/ 626194 w 3603064"/>
              <a:gd name="connsiteY984" fmla="*/ 2941698 h 4039932"/>
              <a:gd name="connsiteX985" fmla="*/ 592886 w 3603064"/>
              <a:gd name="connsiteY985" fmla="*/ 2964559 h 4039932"/>
              <a:gd name="connsiteX986" fmla="*/ 743250 w 3603064"/>
              <a:gd name="connsiteY986" fmla="*/ 2796919 h 4039932"/>
              <a:gd name="connsiteX987" fmla="*/ 722312 w 3603064"/>
              <a:gd name="connsiteY987" fmla="*/ 2815016 h 4039932"/>
              <a:gd name="connsiteX988" fmla="*/ 826995 w 3603064"/>
              <a:gd name="connsiteY988" fmla="*/ 2696907 h 4039932"/>
              <a:gd name="connsiteX989" fmla="*/ 765137 w 3603064"/>
              <a:gd name="connsiteY989" fmla="*/ 2752151 h 4039932"/>
              <a:gd name="connsiteX990" fmla="*/ 781315 w 3603064"/>
              <a:gd name="connsiteY990" fmla="*/ 2726435 h 4039932"/>
              <a:gd name="connsiteX991" fmla="*/ 765138 w 3603064"/>
              <a:gd name="connsiteY991" fmla="*/ 2737863 h 4039932"/>
              <a:gd name="connsiteX992" fmla="*/ 833657 w 3603064"/>
              <a:gd name="connsiteY992" fmla="*/ 2684524 h 4039932"/>
              <a:gd name="connsiteX993" fmla="*/ 851738 w 3603064"/>
              <a:gd name="connsiteY993" fmla="*/ 2648330 h 4039932"/>
              <a:gd name="connsiteX994" fmla="*/ 975454 w 3603064"/>
              <a:gd name="connsiteY994" fmla="*/ 2511170 h 4039932"/>
              <a:gd name="connsiteX995" fmla="*/ 997343 w 3603064"/>
              <a:gd name="connsiteY995" fmla="*/ 2471164 h 4039932"/>
              <a:gd name="connsiteX996" fmla="*/ 906935 w 3603064"/>
              <a:gd name="connsiteY996" fmla="*/ 2557842 h 4039932"/>
              <a:gd name="connsiteX997" fmla="*/ 933582 w 3603064"/>
              <a:gd name="connsiteY997" fmla="*/ 2537838 h 4039932"/>
              <a:gd name="connsiteX998" fmla="*/ 865061 w 3603064"/>
              <a:gd name="connsiteY998" fmla="*/ 2619755 h 4039932"/>
              <a:gd name="connsiteX999" fmla="*/ 913596 w 3603064"/>
              <a:gd name="connsiteY999" fmla="*/ 2559747 h 4039932"/>
              <a:gd name="connsiteX1000" fmla="*/ 880288 w 3603064"/>
              <a:gd name="connsiteY1000" fmla="*/ 2592131 h 4039932"/>
              <a:gd name="connsiteX1001" fmla="*/ 936436 w 3603064"/>
              <a:gd name="connsiteY1001" fmla="*/ 2514980 h 4039932"/>
              <a:gd name="connsiteX1002" fmla="*/ 932629 w 3603064"/>
              <a:gd name="connsiteY1002" fmla="*/ 2518789 h 4039932"/>
              <a:gd name="connsiteX1003" fmla="*/ 1007812 w 3603064"/>
              <a:gd name="connsiteY1003" fmla="*/ 2432111 h 4039932"/>
              <a:gd name="connsiteX1004" fmla="*/ 984971 w 3603064"/>
              <a:gd name="connsiteY1004" fmla="*/ 2476879 h 4039932"/>
              <a:gd name="connsiteX1005" fmla="*/ 1194337 w 3603064"/>
              <a:gd name="connsiteY1005" fmla="*/ 2216846 h 4039932"/>
              <a:gd name="connsiteX1006" fmla="*/ 1150560 w 3603064"/>
              <a:gd name="connsiteY1006" fmla="*/ 2257805 h 4039932"/>
              <a:gd name="connsiteX1007" fmla="*/ 1207437 w 3603064"/>
              <a:gd name="connsiteY1007" fmla="*/ 2188020 h 4039932"/>
              <a:gd name="connsiteX1008" fmla="*/ 1208523 w 3603064"/>
              <a:gd name="connsiteY1008" fmla="*/ 2178563 h 4039932"/>
              <a:gd name="connsiteX1009" fmla="*/ 1250485 w 3603064"/>
              <a:gd name="connsiteY1009" fmla="*/ 2134932 h 4039932"/>
              <a:gd name="connsiteX1010" fmla="*/ 1258098 w 3603064"/>
              <a:gd name="connsiteY1010" fmla="*/ 2113025 h 4039932"/>
              <a:gd name="connsiteX1011" fmla="*/ 1263808 w 3603064"/>
              <a:gd name="connsiteY1011" fmla="*/ 2120645 h 4039932"/>
              <a:gd name="connsiteX1012" fmla="*/ 1305681 w 3603064"/>
              <a:gd name="connsiteY1012" fmla="*/ 2071114 h 4039932"/>
              <a:gd name="connsiteX1013" fmla="*/ 1271421 w 3603064"/>
              <a:gd name="connsiteY1013" fmla="*/ 2095878 h 4039932"/>
              <a:gd name="connsiteX1014" fmla="*/ 1345651 w 3603064"/>
              <a:gd name="connsiteY1014" fmla="*/ 2020631 h 4039932"/>
              <a:gd name="connsiteX1015" fmla="*/ 1342796 w 3603064"/>
              <a:gd name="connsiteY1015" fmla="*/ 2021584 h 4039932"/>
              <a:gd name="connsiteX1016" fmla="*/ 1367539 w 3603064"/>
              <a:gd name="connsiteY1016" fmla="*/ 1995867 h 4039932"/>
              <a:gd name="connsiteX1017" fmla="*/ 1344700 w 3603064"/>
              <a:gd name="connsiteY1017" fmla="*/ 2015869 h 4039932"/>
              <a:gd name="connsiteX1018" fmla="*/ 1438914 w 3603064"/>
              <a:gd name="connsiteY1018" fmla="*/ 1908236 h 4039932"/>
              <a:gd name="connsiteX1019" fmla="*/ 1461755 w 3603064"/>
              <a:gd name="connsiteY1019" fmla="*/ 1888233 h 4039932"/>
              <a:gd name="connsiteX1020" fmla="*/ 1460802 w 3603064"/>
              <a:gd name="connsiteY1020" fmla="*/ 1883472 h 4039932"/>
              <a:gd name="connsiteX1021" fmla="*/ 1483643 w 3603064"/>
              <a:gd name="connsiteY1021" fmla="*/ 1864421 h 4039932"/>
              <a:gd name="connsiteX1022" fmla="*/ 1497917 w 3603064"/>
              <a:gd name="connsiteY1022" fmla="*/ 1831084 h 4039932"/>
              <a:gd name="connsiteX1023" fmla="*/ 1496959 w 3603064"/>
              <a:gd name="connsiteY1023" fmla="*/ 1832042 h 4039932"/>
              <a:gd name="connsiteX1024" fmla="*/ 1496014 w 3603064"/>
              <a:gd name="connsiteY1024" fmla="*/ 1832989 h 4039932"/>
              <a:gd name="connsiteX1025" fmla="*/ 1503627 w 3603064"/>
              <a:gd name="connsiteY1025" fmla="*/ 1814891 h 4039932"/>
              <a:gd name="connsiteX1026" fmla="*/ 1548355 w 3603064"/>
              <a:gd name="connsiteY1026" fmla="*/ 1774887 h 4039932"/>
              <a:gd name="connsiteX1027" fmla="*/ 1641618 w 3603064"/>
              <a:gd name="connsiteY1027" fmla="*/ 1712973 h 4039932"/>
              <a:gd name="connsiteX1028" fmla="*/ 1652086 w 3603064"/>
              <a:gd name="connsiteY1028" fmla="*/ 1693923 h 4039932"/>
              <a:gd name="connsiteX1029" fmla="*/ 1689201 w 3603064"/>
              <a:gd name="connsiteY1029" fmla="*/ 1645347 h 4039932"/>
              <a:gd name="connsiteX1030" fmla="*/ 1673023 w 3603064"/>
              <a:gd name="connsiteY1030" fmla="*/ 1656776 h 4039932"/>
              <a:gd name="connsiteX1031" fmla="*/ 1695863 w 3603064"/>
              <a:gd name="connsiteY1031" fmla="*/ 1637726 h 4039932"/>
              <a:gd name="connsiteX1032" fmla="*/ 1695863 w 3603064"/>
              <a:gd name="connsiteY1032" fmla="*/ 1630107 h 4039932"/>
              <a:gd name="connsiteX1033" fmla="*/ 1731074 w 3603064"/>
              <a:gd name="connsiteY1033" fmla="*/ 1600579 h 4039932"/>
              <a:gd name="connsiteX1034" fmla="*/ 1706331 w 3603064"/>
              <a:gd name="connsiteY1034" fmla="*/ 1611057 h 4039932"/>
              <a:gd name="connsiteX1035" fmla="*/ 1750107 w 3603064"/>
              <a:gd name="connsiteY1035" fmla="*/ 1574861 h 4039932"/>
              <a:gd name="connsiteX1036" fmla="*/ 1732026 w 3603064"/>
              <a:gd name="connsiteY1036" fmla="*/ 1583433 h 4039932"/>
              <a:gd name="connsiteX1037" fmla="*/ 1782464 w 3603064"/>
              <a:gd name="connsiteY1037" fmla="*/ 1547239 h 4039932"/>
              <a:gd name="connsiteX1038" fmla="*/ 1747253 w 3603064"/>
              <a:gd name="connsiteY1038" fmla="*/ 1587244 h 4039932"/>
              <a:gd name="connsiteX1039" fmla="*/ 1810062 w 3603064"/>
              <a:gd name="connsiteY1039" fmla="*/ 1554858 h 4039932"/>
              <a:gd name="connsiteX1040" fmla="*/ 1888098 w 3603064"/>
              <a:gd name="connsiteY1040" fmla="*/ 1489137 h 4039932"/>
              <a:gd name="connsiteX1041" fmla="*/ 1963281 w 3603064"/>
              <a:gd name="connsiteY1041" fmla="*/ 1437701 h 4039932"/>
              <a:gd name="connsiteX1042" fmla="*/ 1968039 w 3603064"/>
              <a:gd name="connsiteY1042" fmla="*/ 1415794 h 4039932"/>
              <a:gd name="connsiteX1043" fmla="*/ 1929020 w 3603064"/>
              <a:gd name="connsiteY1043" fmla="*/ 1443417 h 4039932"/>
              <a:gd name="connsiteX1044" fmla="*/ 1898567 w 3603064"/>
              <a:gd name="connsiteY1044" fmla="*/ 1457703 h 4039932"/>
              <a:gd name="connsiteX1045" fmla="*/ 1823386 w 3603064"/>
              <a:gd name="connsiteY1045" fmla="*/ 1532951 h 4039932"/>
              <a:gd name="connsiteX1046" fmla="*/ 1863355 w 3603064"/>
              <a:gd name="connsiteY1046" fmla="*/ 1492946 h 4039932"/>
              <a:gd name="connsiteX1047" fmla="*/ 1819579 w 3603064"/>
              <a:gd name="connsiteY1047" fmla="*/ 1512949 h 4039932"/>
              <a:gd name="connsiteX1048" fmla="*/ 1882388 w 3603064"/>
              <a:gd name="connsiteY1048" fmla="*/ 1457704 h 4039932"/>
              <a:gd name="connsiteX1049" fmla="*/ 1933778 w 3603064"/>
              <a:gd name="connsiteY1049" fmla="*/ 1411983 h 4039932"/>
              <a:gd name="connsiteX1050" fmla="*/ 1961376 w 3603064"/>
              <a:gd name="connsiteY1050" fmla="*/ 1394839 h 4039932"/>
              <a:gd name="connsiteX1051" fmla="*/ 1981361 w 3603064"/>
              <a:gd name="connsiteY1051" fmla="*/ 1371979 h 4039932"/>
              <a:gd name="connsiteX1052" fmla="*/ 1997540 w 3603064"/>
              <a:gd name="connsiteY1052" fmla="*/ 1351023 h 4039932"/>
              <a:gd name="connsiteX1053" fmla="*/ 2010863 w 3603064"/>
              <a:gd name="connsiteY1053" fmla="*/ 1337688 h 4039932"/>
              <a:gd name="connsiteX1054" fmla="*/ 2008008 w 3603064"/>
              <a:gd name="connsiteY1054" fmla="*/ 1310066 h 4039932"/>
              <a:gd name="connsiteX1055" fmla="*/ 2002298 w 3603064"/>
              <a:gd name="connsiteY1055" fmla="*/ 1296732 h 4039932"/>
              <a:gd name="connsiteX1056" fmla="*/ 1998491 w 3603064"/>
              <a:gd name="connsiteY1056" fmla="*/ 1253869 h 4039932"/>
              <a:gd name="connsiteX1057" fmla="*/ 1990879 w 3603064"/>
              <a:gd name="connsiteY1057" fmla="*/ 1246248 h 4039932"/>
              <a:gd name="connsiteX1058" fmla="*/ 1984216 w 3603064"/>
              <a:gd name="connsiteY1058" fmla="*/ 1240534 h 4039932"/>
              <a:gd name="connsiteX1059" fmla="*/ 1988975 w 3603064"/>
              <a:gd name="connsiteY1059" fmla="*/ 1291970 h 4039932"/>
              <a:gd name="connsiteX1060" fmla="*/ 1988023 w 3603064"/>
              <a:gd name="connsiteY1060" fmla="*/ 1320545 h 4039932"/>
              <a:gd name="connsiteX1061" fmla="*/ 1983266 w 3603064"/>
              <a:gd name="connsiteY1061" fmla="*/ 1340546 h 4039932"/>
              <a:gd name="connsiteX1062" fmla="*/ 1970894 w 3603064"/>
              <a:gd name="connsiteY1062" fmla="*/ 1271013 h 4039932"/>
              <a:gd name="connsiteX1063" fmla="*/ 1977555 w 3603064"/>
              <a:gd name="connsiteY1063" fmla="*/ 1248154 h 4039932"/>
              <a:gd name="connsiteX1064" fmla="*/ 1970893 w 3603064"/>
              <a:gd name="connsiteY1064" fmla="*/ 1235771 h 4039932"/>
              <a:gd name="connsiteX1065" fmla="*/ 1976603 w 3603064"/>
              <a:gd name="connsiteY1065" fmla="*/ 1224342 h 4039932"/>
              <a:gd name="connsiteX1066" fmla="*/ 1981361 w 3603064"/>
              <a:gd name="connsiteY1066" fmla="*/ 1203387 h 4039932"/>
              <a:gd name="connsiteX1067" fmla="*/ 2003250 w 3603064"/>
              <a:gd name="connsiteY1067" fmla="*/ 1146236 h 4039932"/>
              <a:gd name="connsiteX1068" fmla="*/ 2045123 w 3603064"/>
              <a:gd name="connsiteY1068" fmla="*/ 1096707 h 4039932"/>
              <a:gd name="connsiteX1069" fmla="*/ 2087947 w 3603064"/>
              <a:gd name="connsiteY1069" fmla="*/ 1075751 h 4039932"/>
              <a:gd name="connsiteX1070" fmla="*/ 2034654 w 3603064"/>
              <a:gd name="connsiteY1070" fmla="*/ 1110041 h 4039932"/>
              <a:gd name="connsiteX1071" fmla="*/ 2023235 w 3603064"/>
              <a:gd name="connsiteY1071" fmla="*/ 1128138 h 4039932"/>
              <a:gd name="connsiteX1072" fmla="*/ 2028944 w 3603064"/>
              <a:gd name="connsiteY1072" fmla="*/ 1129091 h 4039932"/>
              <a:gd name="connsiteX1073" fmla="*/ 2038461 w 3603064"/>
              <a:gd name="connsiteY1073" fmla="*/ 1132901 h 4039932"/>
              <a:gd name="connsiteX1074" fmla="*/ 2146951 w 3603064"/>
              <a:gd name="connsiteY1074" fmla="*/ 1065274 h 4039932"/>
              <a:gd name="connsiteX1075" fmla="*/ 2211664 w 3603064"/>
              <a:gd name="connsiteY1075" fmla="*/ 1044318 h 4039932"/>
              <a:gd name="connsiteX1076" fmla="*/ 2243068 w 3603064"/>
              <a:gd name="connsiteY1076" fmla="*/ 1038603 h 4039932"/>
              <a:gd name="connsiteX1077" fmla="*/ 2270668 w 3603064"/>
              <a:gd name="connsiteY1077" fmla="*/ 1036698 h 4039932"/>
              <a:gd name="connsiteX1078" fmla="*/ 2243068 w 3603064"/>
              <a:gd name="connsiteY1078" fmla="*/ 1036699 h 4039932"/>
              <a:gd name="connsiteX1079" fmla="*/ 2231119 w 3603064"/>
              <a:gd name="connsiteY1079" fmla="*/ 1036201 h 4039932"/>
              <a:gd name="connsiteX1080" fmla="*/ 2243068 w 3603064"/>
              <a:gd name="connsiteY1080" fmla="*/ 1034794 h 4039932"/>
              <a:gd name="connsiteX1081" fmla="*/ 2246875 w 3603064"/>
              <a:gd name="connsiteY1081" fmla="*/ 1033841 h 4039932"/>
              <a:gd name="connsiteX1082" fmla="*/ 2250682 w 3603064"/>
              <a:gd name="connsiteY1082" fmla="*/ 1033842 h 4039932"/>
              <a:gd name="connsiteX1083" fmla="*/ 2257343 w 3603064"/>
              <a:gd name="connsiteY1083" fmla="*/ 1032889 h 4039932"/>
              <a:gd name="connsiteX1084" fmla="*/ 2259248 w 3603064"/>
              <a:gd name="connsiteY1084" fmla="*/ 1031936 h 4039932"/>
              <a:gd name="connsiteX1085" fmla="*/ 2245923 w 3603064"/>
              <a:gd name="connsiteY1085" fmla="*/ 1032888 h 4039932"/>
              <a:gd name="connsiteX1086" fmla="*/ 2229745 w 3603064"/>
              <a:gd name="connsiteY1086" fmla="*/ 1034794 h 4039932"/>
              <a:gd name="connsiteX1087" fmla="*/ 2227842 w 3603064"/>
              <a:gd name="connsiteY1087" fmla="*/ 1036063 h 4039932"/>
              <a:gd name="connsiteX1088" fmla="*/ 2220228 w 3603064"/>
              <a:gd name="connsiteY1088" fmla="*/ 1035746 h 4039932"/>
              <a:gd name="connsiteX1089" fmla="*/ 2241165 w 3603064"/>
              <a:gd name="connsiteY1089" fmla="*/ 1030032 h 4039932"/>
              <a:gd name="connsiteX1090" fmla="*/ 2250682 w 3603064"/>
              <a:gd name="connsiteY1090" fmla="*/ 1028127 h 4039932"/>
              <a:gd name="connsiteX1091" fmla="*/ 2259247 w 3603064"/>
              <a:gd name="connsiteY1091" fmla="*/ 1027174 h 4039932"/>
              <a:gd name="connsiteX1092" fmla="*/ 2298265 w 3603064"/>
              <a:gd name="connsiteY1092" fmla="*/ 1026221 h 4039932"/>
              <a:gd name="connsiteX1093" fmla="*/ 2299218 w 3603064"/>
              <a:gd name="connsiteY1093" fmla="*/ 1026221 h 4039932"/>
              <a:gd name="connsiteX1094" fmla="*/ 2299217 w 3603064"/>
              <a:gd name="connsiteY1094" fmla="*/ 1025269 h 4039932"/>
              <a:gd name="connsiteX1095" fmla="*/ 2299217 w 3603064"/>
              <a:gd name="connsiteY1095" fmla="*/ 1023363 h 4039932"/>
              <a:gd name="connsiteX1096" fmla="*/ 2298265 w 3603064"/>
              <a:gd name="connsiteY1096" fmla="*/ 1019554 h 4039932"/>
              <a:gd name="connsiteX1097" fmla="*/ 2297313 w 3603064"/>
              <a:gd name="connsiteY1097" fmla="*/ 1010982 h 4039932"/>
              <a:gd name="connsiteX1098" fmla="*/ 2294458 w 3603064"/>
              <a:gd name="connsiteY1098" fmla="*/ 990979 h 4039932"/>
              <a:gd name="connsiteX1099" fmla="*/ 2283991 w 3603064"/>
              <a:gd name="connsiteY1099" fmla="*/ 944306 h 4039932"/>
              <a:gd name="connsiteX1100" fmla="*/ 2279232 w 3603064"/>
              <a:gd name="connsiteY1100" fmla="*/ 958594 h 4039932"/>
              <a:gd name="connsiteX1101" fmla="*/ 2251633 w 3603064"/>
              <a:gd name="connsiteY1101" fmla="*/ 883347 h 4039932"/>
              <a:gd name="connsiteX1102" fmla="*/ 2254488 w 3603064"/>
              <a:gd name="connsiteY1102" fmla="*/ 878584 h 4039932"/>
              <a:gd name="connsiteX1103" fmla="*/ 2232600 w 3603064"/>
              <a:gd name="connsiteY1103" fmla="*/ 847151 h 4039932"/>
              <a:gd name="connsiteX1104" fmla="*/ 2220228 w 3603064"/>
              <a:gd name="connsiteY1104" fmla="*/ 804288 h 4039932"/>
              <a:gd name="connsiteX1105" fmla="*/ 2212615 w 3603064"/>
              <a:gd name="connsiteY1105" fmla="*/ 789049 h 4039932"/>
              <a:gd name="connsiteX1106" fmla="*/ 2213567 w 3603064"/>
              <a:gd name="connsiteY1106" fmla="*/ 754759 h 4039932"/>
              <a:gd name="connsiteX1107" fmla="*/ 2224988 w 3603064"/>
              <a:gd name="connsiteY1107" fmla="*/ 734756 h 4039932"/>
              <a:gd name="connsiteX1108" fmla="*/ 2218325 w 3603064"/>
              <a:gd name="connsiteY1108" fmla="*/ 739519 h 4039932"/>
              <a:gd name="connsiteX1109" fmla="*/ 2259248 w 3603064"/>
              <a:gd name="connsiteY1109" fmla="*/ 701418 h 4039932"/>
              <a:gd name="connsiteX1110" fmla="*/ 2304928 w 3603064"/>
              <a:gd name="connsiteY1110" fmla="*/ 675701 h 4039932"/>
              <a:gd name="connsiteX1111" fmla="*/ 2350606 w 3603064"/>
              <a:gd name="connsiteY1111" fmla="*/ 649984 h 4039932"/>
              <a:gd name="connsiteX1112" fmla="*/ 2395335 w 3603064"/>
              <a:gd name="connsiteY1112" fmla="*/ 627123 h 4039932"/>
              <a:gd name="connsiteX1113" fmla="*/ 2355365 w 3603064"/>
              <a:gd name="connsiteY1113" fmla="*/ 653794 h 4039932"/>
              <a:gd name="connsiteX1114" fmla="*/ 2430546 w 3603064"/>
              <a:gd name="connsiteY1114" fmla="*/ 623314 h 4039932"/>
              <a:gd name="connsiteX1115" fmla="*/ 2443869 w 3603064"/>
              <a:gd name="connsiteY1115" fmla="*/ 609027 h 4039932"/>
              <a:gd name="connsiteX1116" fmla="*/ 2417223 w 3603064"/>
              <a:gd name="connsiteY1116" fmla="*/ 621409 h 4039932"/>
              <a:gd name="connsiteX1117" fmla="*/ 2424836 w 3603064"/>
              <a:gd name="connsiteY1117" fmla="*/ 612836 h 4039932"/>
              <a:gd name="connsiteX1118" fmla="*/ 2429594 w 3603064"/>
              <a:gd name="connsiteY1118" fmla="*/ 633791 h 4039932"/>
              <a:gd name="connsiteX1119" fmla="*/ 2505727 w 3603064"/>
              <a:gd name="connsiteY1119" fmla="*/ 607122 h 4039932"/>
              <a:gd name="connsiteX1120" fmla="*/ 2482888 w 3603064"/>
              <a:gd name="connsiteY1120" fmla="*/ 597596 h 4039932"/>
              <a:gd name="connsiteX1121" fmla="*/ 2541891 w 3603064"/>
              <a:gd name="connsiteY1121" fmla="*/ 573784 h 4039932"/>
              <a:gd name="connsiteX1122" fmla="*/ 2606603 w 3603064"/>
              <a:gd name="connsiteY1122" fmla="*/ 558544 h 4039932"/>
              <a:gd name="connsiteX1123" fmla="*/ 2689398 w 3603064"/>
              <a:gd name="connsiteY1123" fmla="*/ 516634 h 4039932"/>
              <a:gd name="connsiteX1124" fmla="*/ 2747449 w 3603064"/>
              <a:gd name="connsiteY1124" fmla="*/ 488058 h 4039932"/>
              <a:gd name="connsiteX1125" fmla="*/ 2776951 w 3603064"/>
              <a:gd name="connsiteY1125" fmla="*/ 482344 h 4039932"/>
              <a:gd name="connsiteX1126" fmla="*/ 2765532 w 3603064"/>
              <a:gd name="connsiteY1126" fmla="*/ 482343 h 4039932"/>
              <a:gd name="connsiteX1127" fmla="*/ 2853084 w 3603064"/>
              <a:gd name="connsiteY1127" fmla="*/ 463294 h 4039932"/>
              <a:gd name="connsiteX1128" fmla="*/ 2835002 w 3603064"/>
              <a:gd name="connsiteY1128" fmla="*/ 461388 h 4039932"/>
              <a:gd name="connsiteX1129" fmla="*/ 2928266 w 3603064"/>
              <a:gd name="connsiteY1129" fmla="*/ 439481 h 4039932"/>
              <a:gd name="connsiteX1130" fmla="*/ 3020577 w 3603064"/>
              <a:gd name="connsiteY1130" fmla="*/ 414717 h 4039932"/>
              <a:gd name="connsiteX1131" fmla="*/ 3007253 w 3603064"/>
              <a:gd name="connsiteY1131" fmla="*/ 415669 h 4039932"/>
              <a:gd name="connsiteX1132" fmla="*/ 3041513 w 3603064"/>
              <a:gd name="connsiteY1132" fmla="*/ 408049 h 4039932"/>
              <a:gd name="connsiteX1133" fmla="*/ 3017722 w 3603064"/>
              <a:gd name="connsiteY1133" fmla="*/ 420431 h 4039932"/>
              <a:gd name="connsiteX1134" fmla="*/ 3176649 w 3603064"/>
              <a:gd name="connsiteY1134" fmla="*/ 375664 h 4039932"/>
              <a:gd name="connsiteX1135" fmla="*/ 3148099 w 3603064"/>
              <a:gd name="connsiteY1135" fmla="*/ 374711 h 4039932"/>
              <a:gd name="connsiteX1136" fmla="*/ 3231846 w 3603064"/>
              <a:gd name="connsiteY1136" fmla="*/ 364234 h 4039932"/>
              <a:gd name="connsiteX1137" fmla="*/ 3194731 w 3603064"/>
              <a:gd name="connsiteY1137" fmla="*/ 360424 h 4039932"/>
              <a:gd name="connsiteX1138" fmla="*/ 3257541 w 3603064"/>
              <a:gd name="connsiteY1138" fmla="*/ 346136 h 4039932"/>
              <a:gd name="connsiteX1139" fmla="*/ 3268960 w 3603064"/>
              <a:gd name="connsiteY1139" fmla="*/ 338516 h 4039932"/>
              <a:gd name="connsiteX1140" fmla="*/ 3340335 w 3603064"/>
              <a:gd name="connsiteY1140" fmla="*/ 323277 h 4039932"/>
              <a:gd name="connsiteX1141" fmla="*/ 3334625 w 3603064"/>
              <a:gd name="connsiteY1141" fmla="*/ 321372 h 4039932"/>
              <a:gd name="connsiteX1142" fmla="*/ 3387918 w 3603064"/>
              <a:gd name="connsiteY1142" fmla="*/ 317562 h 4039932"/>
              <a:gd name="connsiteX1143" fmla="*/ 3443115 w 3603064"/>
              <a:gd name="connsiteY1143" fmla="*/ 297559 h 4039932"/>
              <a:gd name="connsiteX1144" fmla="*/ 3434550 w 3603064"/>
              <a:gd name="connsiteY1144" fmla="*/ 295654 h 4039932"/>
              <a:gd name="connsiteX1145" fmla="*/ 3469761 w 3603064"/>
              <a:gd name="connsiteY1145" fmla="*/ 286129 h 4039932"/>
              <a:gd name="connsiteX1146" fmla="*/ 3507828 w 3603064"/>
              <a:gd name="connsiteY1146" fmla="*/ 262317 h 4039932"/>
              <a:gd name="connsiteX1147" fmla="*/ 3490699 w 3603064"/>
              <a:gd name="connsiteY1147" fmla="*/ 266126 h 4039932"/>
              <a:gd name="connsiteX1148" fmla="*/ 3525909 w 3603064"/>
              <a:gd name="connsiteY1148" fmla="*/ 239457 h 4039932"/>
              <a:gd name="connsiteX1149" fmla="*/ 3544943 w 3603064"/>
              <a:gd name="connsiteY1149" fmla="*/ 212786 h 4039932"/>
              <a:gd name="connsiteX1150" fmla="*/ 3538281 w 3603064"/>
              <a:gd name="connsiteY1150" fmla="*/ 213739 h 4039932"/>
              <a:gd name="connsiteX1151" fmla="*/ 3534474 w 3603064"/>
              <a:gd name="connsiteY1151" fmla="*/ 201357 h 4039932"/>
              <a:gd name="connsiteX1152" fmla="*/ 3536378 w 3603064"/>
              <a:gd name="connsiteY1152" fmla="*/ 194689 h 4039932"/>
              <a:gd name="connsiteX1153" fmla="*/ 3536379 w 3603064"/>
              <a:gd name="connsiteY1153" fmla="*/ 189926 h 4039932"/>
              <a:gd name="connsiteX1154" fmla="*/ 3535426 w 3603064"/>
              <a:gd name="connsiteY1154" fmla="*/ 184211 h 4039932"/>
              <a:gd name="connsiteX1155" fmla="*/ 3533522 w 3603064"/>
              <a:gd name="connsiteY1155" fmla="*/ 178497 h 4039932"/>
              <a:gd name="connsiteX1156" fmla="*/ 3530668 w 3603064"/>
              <a:gd name="connsiteY1156" fmla="*/ 172782 h 4039932"/>
              <a:gd name="connsiteX1157" fmla="*/ 3524007 w 3603064"/>
              <a:gd name="connsiteY1157" fmla="*/ 165161 h 4039932"/>
              <a:gd name="connsiteX1158" fmla="*/ 3527813 w 3603064"/>
              <a:gd name="connsiteY1158" fmla="*/ 178496 h 4039932"/>
              <a:gd name="connsiteX1159" fmla="*/ 3530668 w 3603064"/>
              <a:gd name="connsiteY1159" fmla="*/ 177544 h 4039932"/>
              <a:gd name="connsiteX1160" fmla="*/ 3530668 w 3603064"/>
              <a:gd name="connsiteY1160" fmla="*/ 188022 h 4039932"/>
              <a:gd name="connsiteX1161" fmla="*/ 3526861 w 3603064"/>
              <a:gd name="connsiteY1161" fmla="*/ 182306 h 4039932"/>
              <a:gd name="connsiteX1162" fmla="*/ 3524006 w 3603064"/>
              <a:gd name="connsiteY1162" fmla="*/ 177543 h 4039932"/>
              <a:gd name="connsiteX1163" fmla="*/ 3521151 w 3603064"/>
              <a:gd name="connsiteY1163" fmla="*/ 168972 h 4039932"/>
              <a:gd name="connsiteX1164" fmla="*/ 3516394 w 3603064"/>
              <a:gd name="connsiteY1164" fmla="*/ 159446 h 4039932"/>
              <a:gd name="connsiteX1165" fmla="*/ 3504021 w 3603064"/>
              <a:gd name="connsiteY1165" fmla="*/ 144207 h 4039932"/>
              <a:gd name="connsiteX1166" fmla="*/ 3503069 w 3603064"/>
              <a:gd name="connsiteY1166" fmla="*/ 149921 h 4039932"/>
              <a:gd name="connsiteX1167" fmla="*/ 3506877 w 3603064"/>
              <a:gd name="connsiteY1167" fmla="*/ 162303 h 4039932"/>
              <a:gd name="connsiteX1168" fmla="*/ 3487843 w 3603064"/>
              <a:gd name="connsiteY1168" fmla="*/ 134682 h 4039932"/>
              <a:gd name="connsiteX1169" fmla="*/ 3465003 w 3603064"/>
              <a:gd name="connsiteY1169" fmla="*/ 101344 h 4039932"/>
              <a:gd name="connsiteX1170" fmla="*/ 3443115 w 3603064"/>
              <a:gd name="connsiteY1170" fmla="*/ 57529 h 4039932"/>
              <a:gd name="connsiteX1171" fmla="*/ 3436453 w 3603064"/>
              <a:gd name="connsiteY1171" fmla="*/ 378 h 4039932"/>
              <a:gd name="connsiteX1172" fmla="*/ 3442163 w 3603064"/>
              <a:gd name="connsiteY1172" fmla="*/ 7998 h 4039932"/>
              <a:gd name="connsiteX1173" fmla="*/ 3448825 w 3603064"/>
              <a:gd name="connsiteY1173" fmla="*/ 4188 h 4039932"/>
              <a:gd name="connsiteX1174" fmla="*/ 3466906 w 3603064"/>
              <a:gd name="connsiteY1174" fmla="*/ 68959 h 4039932"/>
              <a:gd name="connsiteX1175" fmla="*/ 3473568 w 3603064"/>
              <a:gd name="connsiteY1175" fmla="*/ 72769 h 4039932"/>
              <a:gd name="connsiteX1176" fmla="*/ 3468811 w 3603064"/>
              <a:gd name="connsiteY1176" fmla="*/ 58481 h 4039932"/>
              <a:gd name="connsiteX1177" fmla="*/ 3462659 w 3603064"/>
              <a:gd name="connsiteY1177" fmla="*/ 37375 h 4039932"/>
              <a:gd name="connsiteX1178" fmla="*/ 3463100 w 3603064"/>
              <a:gd name="connsiteY1178" fmla="*/ 38478 h 4039932"/>
              <a:gd name="connsiteX1179" fmla="*/ 3466906 w 3603064"/>
              <a:gd name="connsiteY1179" fmla="*/ 48957 h 4039932"/>
              <a:gd name="connsiteX1180" fmla="*/ 3467858 w 3603064"/>
              <a:gd name="connsiteY1180" fmla="*/ 45147 h 4039932"/>
              <a:gd name="connsiteX1181" fmla="*/ 3473568 w 3603064"/>
              <a:gd name="connsiteY1181" fmla="*/ 59433 h 4039932"/>
              <a:gd name="connsiteX1182" fmla="*/ 3481181 w 3603064"/>
              <a:gd name="connsiteY1182" fmla="*/ 72769 h 4039932"/>
              <a:gd name="connsiteX1183" fmla="*/ 3476423 w 3603064"/>
              <a:gd name="connsiteY1183" fmla="*/ 61338 h 4039932"/>
              <a:gd name="connsiteX1184" fmla="*/ 3474520 w 3603064"/>
              <a:gd name="connsiteY1184" fmla="*/ 53719 h 4039932"/>
              <a:gd name="connsiteX1185" fmla="*/ 3476424 w 3603064"/>
              <a:gd name="connsiteY1185" fmla="*/ 49908 h 4039932"/>
              <a:gd name="connsiteX1186" fmla="*/ 3482133 w 3603064"/>
              <a:gd name="connsiteY1186" fmla="*/ 56576 h 4039932"/>
              <a:gd name="connsiteX1187" fmla="*/ 3490698 w 3603064"/>
              <a:gd name="connsiteY1187" fmla="*/ 67054 h 4039932"/>
              <a:gd name="connsiteX1188" fmla="*/ 3504973 w 3603064"/>
              <a:gd name="connsiteY1188" fmla="*/ 80389 h 4039932"/>
              <a:gd name="connsiteX1189" fmla="*/ 3496408 w 3603064"/>
              <a:gd name="connsiteY1189" fmla="*/ 58481 h 4039932"/>
              <a:gd name="connsiteX1190" fmla="*/ 3520199 w 3603064"/>
              <a:gd name="connsiteY1190" fmla="*/ 105153 h 4039932"/>
              <a:gd name="connsiteX1191" fmla="*/ 3548749 w 3603064"/>
              <a:gd name="connsiteY1191" fmla="*/ 132777 h 4039932"/>
              <a:gd name="connsiteX1192" fmla="*/ 3522103 w 3603064"/>
              <a:gd name="connsiteY1192" fmla="*/ 88962 h 4039932"/>
              <a:gd name="connsiteX1193" fmla="*/ 3545894 w 3603064"/>
              <a:gd name="connsiteY1193" fmla="*/ 112774 h 4039932"/>
              <a:gd name="connsiteX1194" fmla="*/ 3546846 w 3603064"/>
              <a:gd name="connsiteY1194" fmla="*/ 106106 h 4039932"/>
              <a:gd name="connsiteX1195" fmla="*/ 3563977 w 3603064"/>
              <a:gd name="connsiteY1195" fmla="*/ 120393 h 4039932"/>
              <a:gd name="connsiteX1196" fmla="*/ 3588719 w 3603064"/>
              <a:gd name="connsiteY1196" fmla="*/ 164209 h 4039932"/>
              <a:gd name="connsiteX1197" fmla="*/ 3593477 w 3603064"/>
              <a:gd name="connsiteY1197" fmla="*/ 174686 h 4039932"/>
              <a:gd name="connsiteX1198" fmla="*/ 3597284 w 3603064"/>
              <a:gd name="connsiteY1198" fmla="*/ 185164 h 4039932"/>
              <a:gd name="connsiteX1199" fmla="*/ 3602042 w 3603064"/>
              <a:gd name="connsiteY1199" fmla="*/ 206119 h 4039932"/>
              <a:gd name="connsiteX1200" fmla="*/ 3599544 w 3603064"/>
              <a:gd name="connsiteY1200" fmla="*/ 246481 h 403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Lst>
            <a:rect l="l" t="t" r="r" b="b"/>
            <a:pathLst>
              <a:path w="3603064" h="4039932">
                <a:moveTo>
                  <a:pt x="80891" y="3060763"/>
                </a:moveTo>
                <a:lnTo>
                  <a:pt x="81843" y="3055047"/>
                </a:lnTo>
                <a:cubicBezTo>
                  <a:pt x="78988" y="3046475"/>
                  <a:pt x="75182" y="3055998"/>
                  <a:pt x="75181" y="3062667"/>
                </a:cubicBezTo>
                <a:cubicBezTo>
                  <a:pt x="77086" y="3061714"/>
                  <a:pt x="78989" y="3063618"/>
                  <a:pt x="80891" y="3060763"/>
                </a:cubicBezTo>
                <a:close/>
                <a:moveTo>
                  <a:pt x="74230" y="3148393"/>
                </a:moveTo>
                <a:cubicBezTo>
                  <a:pt x="73278" y="3147440"/>
                  <a:pt x="72326" y="3145535"/>
                  <a:pt x="71375" y="3142678"/>
                </a:cubicBezTo>
                <a:cubicBezTo>
                  <a:pt x="72327" y="3140771"/>
                  <a:pt x="74231" y="3138866"/>
                  <a:pt x="73279" y="3136961"/>
                </a:cubicBezTo>
                <a:cubicBezTo>
                  <a:pt x="72327" y="3134104"/>
                  <a:pt x="70424" y="3133152"/>
                  <a:pt x="69472" y="3133153"/>
                </a:cubicBezTo>
                <a:cubicBezTo>
                  <a:pt x="66616" y="3121722"/>
                  <a:pt x="64714" y="3110292"/>
                  <a:pt x="57101" y="3122674"/>
                </a:cubicBezTo>
                <a:lnTo>
                  <a:pt x="58052" y="3133152"/>
                </a:lnTo>
                <a:cubicBezTo>
                  <a:pt x="58052" y="3128388"/>
                  <a:pt x="59004" y="3129341"/>
                  <a:pt x="60906" y="3128390"/>
                </a:cubicBezTo>
                <a:cubicBezTo>
                  <a:pt x="63762" y="3136009"/>
                  <a:pt x="59004" y="3141724"/>
                  <a:pt x="57101" y="3147439"/>
                </a:cubicBezTo>
                <a:cubicBezTo>
                  <a:pt x="59956" y="3143629"/>
                  <a:pt x="63762" y="3131247"/>
                  <a:pt x="68521" y="3134103"/>
                </a:cubicBezTo>
                <a:cubicBezTo>
                  <a:pt x="69471" y="3136962"/>
                  <a:pt x="70424" y="3139819"/>
                  <a:pt x="71375" y="3142678"/>
                </a:cubicBezTo>
                <a:cubicBezTo>
                  <a:pt x="70423" y="3144582"/>
                  <a:pt x="69472" y="3146487"/>
                  <a:pt x="72327" y="3149344"/>
                </a:cubicBezTo>
                <a:close/>
                <a:moveTo>
                  <a:pt x="59956" y="3252215"/>
                </a:moveTo>
                <a:cubicBezTo>
                  <a:pt x="56149" y="3234118"/>
                  <a:pt x="59956" y="3247451"/>
                  <a:pt x="61858" y="3229356"/>
                </a:cubicBezTo>
                <a:close/>
                <a:moveTo>
                  <a:pt x="73278" y="3308412"/>
                </a:moveTo>
                <a:lnTo>
                  <a:pt x="77086" y="3289362"/>
                </a:lnTo>
                <a:cubicBezTo>
                  <a:pt x="74230" y="3286505"/>
                  <a:pt x="77085" y="3279837"/>
                  <a:pt x="72326" y="3282694"/>
                </a:cubicBezTo>
                <a:cubicBezTo>
                  <a:pt x="73279" y="3291267"/>
                  <a:pt x="62811" y="3304601"/>
                  <a:pt x="73278" y="3308412"/>
                </a:cubicBezTo>
                <a:close/>
                <a:moveTo>
                  <a:pt x="120624" y="3216376"/>
                </a:moveTo>
                <a:cubicBezTo>
                  <a:pt x="122765" y="3213876"/>
                  <a:pt x="124193" y="3211257"/>
                  <a:pt x="121814" y="3205542"/>
                </a:cubicBezTo>
                <a:cubicBezTo>
                  <a:pt x="120862" y="3215067"/>
                  <a:pt x="109442" y="3212208"/>
                  <a:pt x="115151" y="3226498"/>
                </a:cubicBezTo>
                <a:cubicBezTo>
                  <a:pt x="115627" y="3221258"/>
                  <a:pt x="118483" y="3218876"/>
                  <a:pt x="120624" y="3216376"/>
                </a:cubicBezTo>
                <a:close/>
                <a:moveTo>
                  <a:pt x="110393" y="3241738"/>
                </a:moveTo>
                <a:cubicBezTo>
                  <a:pt x="112297" y="3235069"/>
                  <a:pt x="111345" y="3227449"/>
                  <a:pt x="109441" y="3225544"/>
                </a:cubicBezTo>
                <a:cubicBezTo>
                  <a:pt x="108490" y="3231259"/>
                  <a:pt x="106586" y="3232212"/>
                  <a:pt x="110393" y="3241738"/>
                </a:cubicBezTo>
                <a:close/>
                <a:moveTo>
                  <a:pt x="83746" y="3412234"/>
                </a:moveTo>
                <a:cubicBezTo>
                  <a:pt x="78988" y="3404615"/>
                  <a:pt x="82795" y="3397947"/>
                  <a:pt x="75181" y="3400804"/>
                </a:cubicBezTo>
                <a:cubicBezTo>
                  <a:pt x="75181" y="3402710"/>
                  <a:pt x="75181" y="3420808"/>
                  <a:pt x="69472" y="3420806"/>
                </a:cubicBezTo>
                <a:lnTo>
                  <a:pt x="77086" y="3426522"/>
                </a:lnTo>
                <a:cubicBezTo>
                  <a:pt x="75182" y="3416996"/>
                  <a:pt x="81844" y="3408424"/>
                  <a:pt x="83746" y="3412234"/>
                </a:cubicBezTo>
                <a:close/>
                <a:moveTo>
                  <a:pt x="71375" y="3468433"/>
                </a:moveTo>
                <a:cubicBezTo>
                  <a:pt x="68521" y="3465573"/>
                  <a:pt x="69472" y="3454144"/>
                  <a:pt x="68521" y="3442714"/>
                </a:cubicBezTo>
                <a:cubicBezTo>
                  <a:pt x="59956" y="3447477"/>
                  <a:pt x="66617" y="3469384"/>
                  <a:pt x="71375" y="3468433"/>
                </a:cubicBezTo>
                <a:close/>
                <a:moveTo>
                  <a:pt x="47280" y="3527839"/>
                </a:moveTo>
                <a:lnTo>
                  <a:pt x="46988" y="3527488"/>
                </a:lnTo>
                <a:cubicBezTo>
                  <a:pt x="46394" y="3522963"/>
                  <a:pt x="46632" y="3517961"/>
                  <a:pt x="45681" y="3517009"/>
                </a:cubicBezTo>
                <a:close/>
                <a:moveTo>
                  <a:pt x="104802" y="3555943"/>
                </a:moveTo>
                <a:cubicBezTo>
                  <a:pt x="105873" y="3551776"/>
                  <a:pt x="106586" y="3546062"/>
                  <a:pt x="105635" y="3542727"/>
                </a:cubicBezTo>
                <a:cubicBezTo>
                  <a:pt x="100877" y="3543679"/>
                  <a:pt x="101828" y="3557014"/>
                  <a:pt x="97071" y="3552251"/>
                </a:cubicBezTo>
                <a:lnTo>
                  <a:pt x="96119" y="3546537"/>
                </a:lnTo>
                <a:cubicBezTo>
                  <a:pt x="97070" y="3556063"/>
                  <a:pt x="84699" y="3551299"/>
                  <a:pt x="90408" y="3564635"/>
                </a:cubicBezTo>
                <a:lnTo>
                  <a:pt x="90409" y="3557014"/>
                </a:lnTo>
                <a:cubicBezTo>
                  <a:pt x="93263" y="3566540"/>
                  <a:pt x="99926" y="3544632"/>
                  <a:pt x="101828" y="3559872"/>
                </a:cubicBezTo>
                <a:cubicBezTo>
                  <a:pt x="102305" y="3562730"/>
                  <a:pt x="103732" y="3560111"/>
                  <a:pt x="104802" y="3555943"/>
                </a:cubicBezTo>
                <a:close/>
                <a:moveTo>
                  <a:pt x="110394" y="3578445"/>
                </a:moveTo>
                <a:cubicBezTo>
                  <a:pt x="112059" y="3575112"/>
                  <a:pt x="112297" y="3571300"/>
                  <a:pt x="108491" y="3566538"/>
                </a:cubicBezTo>
                <a:cubicBezTo>
                  <a:pt x="98974" y="3574158"/>
                  <a:pt x="107539" y="3577969"/>
                  <a:pt x="103731" y="3587495"/>
                </a:cubicBezTo>
                <a:cubicBezTo>
                  <a:pt x="105634" y="3584638"/>
                  <a:pt x="108728" y="3581780"/>
                  <a:pt x="110394" y="3578445"/>
                </a:cubicBezTo>
                <a:close/>
                <a:moveTo>
                  <a:pt x="44728" y="3753230"/>
                </a:moveTo>
                <a:lnTo>
                  <a:pt x="49487" y="3734178"/>
                </a:lnTo>
                <a:lnTo>
                  <a:pt x="48535" y="3734179"/>
                </a:lnTo>
                <a:lnTo>
                  <a:pt x="43777" y="3753228"/>
                </a:lnTo>
                <a:close/>
                <a:moveTo>
                  <a:pt x="130379" y="3585588"/>
                </a:moveTo>
                <a:lnTo>
                  <a:pt x="114199" y="3606544"/>
                </a:lnTo>
                <a:lnTo>
                  <a:pt x="112296" y="3601782"/>
                </a:lnTo>
                <a:close/>
                <a:moveTo>
                  <a:pt x="86602" y="3681792"/>
                </a:moveTo>
                <a:cubicBezTo>
                  <a:pt x="79940" y="3689412"/>
                  <a:pt x="79941" y="3687507"/>
                  <a:pt x="81844" y="3681792"/>
                </a:cubicBezTo>
                <a:cubicBezTo>
                  <a:pt x="83747" y="3677029"/>
                  <a:pt x="87553" y="3670363"/>
                  <a:pt x="87554" y="3668457"/>
                </a:cubicBezTo>
                <a:cubicBezTo>
                  <a:pt x="85650" y="3671314"/>
                  <a:pt x="81844" y="3677029"/>
                  <a:pt x="78988" y="3683698"/>
                </a:cubicBezTo>
                <a:cubicBezTo>
                  <a:pt x="76134" y="3690363"/>
                  <a:pt x="74231" y="3697984"/>
                  <a:pt x="77085" y="3699889"/>
                </a:cubicBezTo>
                <a:lnTo>
                  <a:pt x="80891" y="3687508"/>
                </a:lnTo>
                <a:lnTo>
                  <a:pt x="80891" y="3688460"/>
                </a:lnTo>
                <a:close/>
                <a:moveTo>
                  <a:pt x="211270" y="3447476"/>
                </a:moveTo>
                <a:cubicBezTo>
                  <a:pt x="203657" y="3457955"/>
                  <a:pt x="203656" y="3465574"/>
                  <a:pt x="194139" y="3471291"/>
                </a:cubicBezTo>
                <a:cubicBezTo>
                  <a:pt x="178914" y="3479862"/>
                  <a:pt x="203657" y="3457955"/>
                  <a:pt x="211270" y="3447476"/>
                </a:cubicBezTo>
                <a:close/>
                <a:moveTo>
                  <a:pt x="115841" y="3662906"/>
                </a:moveTo>
                <a:lnTo>
                  <a:pt x="116095" y="3662193"/>
                </a:lnTo>
                <a:lnTo>
                  <a:pt x="116055" y="3662419"/>
                </a:lnTo>
                <a:close/>
                <a:moveTo>
                  <a:pt x="114200" y="3667504"/>
                </a:moveTo>
                <a:lnTo>
                  <a:pt x="115802" y="3662992"/>
                </a:lnTo>
                <a:lnTo>
                  <a:pt x="115841" y="3662906"/>
                </a:lnTo>
                <a:close/>
                <a:moveTo>
                  <a:pt x="91360" y="3724655"/>
                </a:moveTo>
                <a:cubicBezTo>
                  <a:pt x="98022" y="3708461"/>
                  <a:pt x="99925" y="3700843"/>
                  <a:pt x="103732" y="3689411"/>
                </a:cubicBezTo>
                <a:cubicBezTo>
                  <a:pt x="102780" y="3690364"/>
                  <a:pt x="96119" y="3705603"/>
                  <a:pt x="92311" y="3716083"/>
                </a:cubicBezTo>
                <a:cubicBezTo>
                  <a:pt x="92311" y="3716083"/>
                  <a:pt x="92311" y="3714177"/>
                  <a:pt x="94216" y="3709414"/>
                </a:cubicBezTo>
                <a:cubicBezTo>
                  <a:pt x="87554" y="3724654"/>
                  <a:pt x="88505" y="3723703"/>
                  <a:pt x="90409" y="3720844"/>
                </a:cubicBezTo>
                <a:cubicBezTo>
                  <a:pt x="92312" y="3717987"/>
                  <a:pt x="95166" y="3713225"/>
                  <a:pt x="91360" y="3724655"/>
                </a:cubicBezTo>
                <a:close/>
                <a:moveTo>
                  <a:pt x="103824" y="3698690"/>
                </a:moveTo>
                <a:lnTo>
                  <a:pt x="104683" y="3696080"/>
                </a:lnTo>
                <a:lnTo>
                  <a:pt x="104445" y="3697032"/>
                </a:lnTo>
                <a:close/>
                <a:moveTo>
                  <a:pt x="245531" y="3419855"/>
                </a:moveTo>
                <a:cubicBezTo>
                  <a:pt x="236966" y="3430333"/>
                  <a:pt x="232206" y="3440811"/>
                  <a:pt x="213174" y="3461765"/>
                </a:cubicBezTo>
                <a:cubicBezTo>
                  <a:pt x="224593" y="3444620"/>
                  <a:pt x="236014" y="3430333"/>
                  <a:pt x="245531" y="3419855"/>
                </a:cubicBezTo>
                <a:close/>
                <a:moveTo>
                  <a:pt x="63152" y="3816288"/>
                </a:moveTo>
                <a:cubicBezTo>
                  <a:pt x="63643" y="3815380"/>
                  <a:pt x="64952" y="3812522"/>
                  <a:pt x="67569" y="3806569"/>
                </a:cubicBezTo>
                <a:cubicBezTo>
                  <a:pt x="68045" y="3804189"/>
                  <a:pt x="66855" y="3806093"/>
                  <a:pt x="65785" y="3808117"/>
                </a:cubicBezTo>
                <a:lnTo>
                  <a:pt x="65653" y="3808395"/>
                </a:lnTo>
                <a:lnTo>
                  <a:pt x="67569" y="3802759"/>
                </a:lnTo>
                <a:cubicBezTo>
                  <a:pt x="69471" y="3797998"/>
                  <a:pt x="70423" y="3793234"/>
                  <a:pt x="64714" y="3810378"/>
                </a:cubicBezTo>
                <a:lnTo>
                  <a:pt x="65653" y="3808395"/>
                </a:lnTo>
                <a:lnTo>
                  <a:pt x="63643" y="3814308"/>
                </a:lnTo>
                <a:cubicBezTo>
                  <a:pt x="62989" y="3816153"/>
                  <a:pt x="62661" y="3817196"/>
                  <a:pt x="63152" y="3816288"/>
                </a:cubicBezTo>
                <a:close/>
                <a:moveTo>
                  <a:pt x="36163" y="3877054"/>
                </a:moveTo>
                <a:lnTo>
                  <a:pt x="36164" y="3868481"/>
                </a:lnTo>
                <a:lnTo>
                  <a:pt x="29502" y="3890390"/>
                </a:lnTo>
                <a:close/>
                <a:moveTo>
                  <a:pt x="50438" y="3846575"/>
                </a:moveTo>
                <a:lnTo>
                  <a:pt x="48608" y="3849730"/>
                </a:lnTo>
                <a:lnTo>
                  <a:pt x="49487" y="3841812"/>
                </a:lnTo>
                <a:cubicBezTo>
                  <a:pt x="50438" y="3835144"/>
                  <a:pt x="52341" y="3824668"/>
                  <a:pt x="59004" y="3807521"/>
                </a:cubicBezTo>
                <a:cubicBezTo>
                  <a:pt x="56149" y="3814188"/>
                  <a:pt x="53293" y="3820858"/>
                  <a:pt x="51390" y="3826573"/>
                </a:cubicBezTo>
                <a:cubicBezTo>
                  <a:pt x="49487" y="3832287"/>
                  <a:pt x="48536" y="3838002"/>
                  <a:pt x="47584" y="3842763"/>
                </a:cubicBezTo>
                <a:cubicBezTo>
                  <a:pt x="46632" y="3846574"/>
                  <a:pt x="45918" y="3851813"/>
                  <a:pt x="46156" y="3853955"/>
                </a:cubicBezTo>
                <a:lnTo>
                  <a:pt x="48608" y="3849730"/>
                </a:lnTo>
                <a:lnTo>
                  <a:pt x="48535" y="3850384"/>
                </a:lnTo>
                <a:cubicBezTo>
                  <a:pt x="50439" y="3847527"/>
                  <a:pt x="51390" y="3845622"/>
                  <a:pt x="50438" y="3846575"/>
                </a:cubicBezTo>
                <a:close/>
                <a:moveTo>
                  <a:pt x="10468" y="4039932"/>
                </a:moveTo>
                <a:lnTo>
                  <a:pt x="11420" y="4030407"/>
                </a:lnTo>
                <a:cubicBezTo>
                  <a:pt x="11421" y="4031359"/>
                  <a:pt x="11420" y="4033263"/>
                  <a:pt x="11420" y="4034217"/>
                </a:cubicBezTo>
                <a:close/>
                <a:moveTo>
                  <a:pt x="442523" y="3174109"/>
                </a:moveTo>
                <a:cubicBezTo>
                  <a:pt x="431105" y="3182681"/>
                  <a:pt x="415877" y="3203636"/>
                  <a:pt x="412070" y="3209352"/>
                </a:cubicBezTo>
                <a:cubicBezTo>
                  <a:pt x="450137" y="3155060"/>
                  <a:pt x="395892" y="3216021"/>
                  <a:pt x="390183" y="3218877"/>
                </a:cubicBezTo>
                <a:cubicBezTo>
                  <a:pt x="417781" y="3186491"/>
                  <a:pt x="422540" y="3189349"/>
                  <a:pt x="442523" y="3174109"/>
                </a:cubicBezTo>
                <a:close/>
                <a:moveTo>
                  <a:pt x="282406" y="3572136"/>
                </a:moveTo>
                <a:cubicBezTo>
                  <a:pt x="283834" y="3569158"/>
                  <a:pt x="284072" y="3565111"/>
                  <a:pt x="286451" y="3561777"/>
                </a:cubicBezTo>
                <a:lnTo>
                  <a:pt x="271225" y="3576064"/>
                </a:lnTo>
                <a:cubicBezTo>
                  <a:pt x="278362" y="3577016"/>
                  <a:pt x="280979" y="3575112"/>
                  <a:pt x="282406" y="3572136"/>
                </a:cubicBezTo>
                <a:close/>
                <a:moveTo>
                  <a:pt x="491058" y="3142677"/>
                </a:moveTo>
                <a:lnTo>
                  <a:pt x="494866" y="3126484"/>
                </a:lnTo>
                <a:lnTo>
                  <a:pt x="474880" y="3151248"/>
                </a:lnTo>
                <a:close/>
                <a:moveTo>
                  <a:pt x="292162" y="3618927"/>
                </a:moveTo>
                <a:cubicBezTo>
                  <a:pt x="290258" y="3620833"/>
                  <a:pt x="288354" y="3621786"/>
                  <a:pt x="286451" y="3621786"/>
                </a:cubicBezTo>
                <a:cubicBezTo>
                  <a:pt x="286451" y="3620832"/>
                  <a:pt x="286451" y="3620832"/>
                  <a:pt x="286451" y="3620832"/>
                </a:cubicBezTo>
                <a:close/>
                <a:moveTo>
                  <a:pt x="318808" y="3569397"/>
                </a:moveTo>
                <a:lnTo>
                  <a:pt x="318807" y="3561778"/>
                </a:lnTo>
                <a:cubicBezTo>
                  <a:pt x="316428" y="3564159"/>
                  <a:pt x="316428" y="3566301"/>
                  <a:pt x="315596" y="3568086"/>
                </a:cubicBezTo>
                <a:lnTo>
                  <a:pt x="309913" y="3570972"/>
                </a:lnTo>
                <a:lnTo>
                  <a:pt x="306593" y="3571560"/>
                </a:lnTo>
                <a:lnTo>
                  <a:pt x="299893" y="3565707"/>
                </a:lnTo>
                <a:cubicBezTo>
                  <a:pt x="295729" y="3564635"/>
                  <a:pt x="290257" y="3565588"/>
                  <a:pt x="284548" y="3571302"/>
                </a:cubicBezTo>
                <a:cubicBezTo>
                  <a:pt x="292161" y="3571302"/>
                  <a:pt x="296682" y="3572254"/>
                  <a:pt x="301321" y="3572492"/>
                </a:cubicBezTo>
                <a:lnTo>
                  <a:pt x="306593" y="3571560"/>
                </a:lnTo>
                <a:lnTo>
                  <a:pt x="307388" y="3572253"/>
                </a:lnTo>
                <a:lnTo>
                  <a:pt x="309913" y="3570972"/>
                </a:lnTo>
                <a:close/>
                <a:moveTo>
                  <a:pt x="597644" y="3028377"/>
                </a:moveTo>
                <a:cubicBezTo>
                  <a:pt x="593838" y="3033615"/>
                  <a:pt x="591934" y="3035521"/>
                  <a:pt x="590627" y="3036234"/>
                </a:cubicBezTo>
                <a:lnTo>
                  <a:pt x="589360" y="3036497"/>
                </a:lnTo>
                <a:close/>
                <a:moveTo>
                  <a:pt x="346405" y="3591304"/>
                </a:moveTo>
                <a:lnTo>
                  <a:pt x="333082" y="3597019"/>
                </a:lnTo>
                <a:lnTo>
                  <a:pt x="347357" y="3588447"/>
                </a:lnTo>
                <a:close/>
                <a:moveTo>
                  <a:pt x="371148" y="3553205"/>
                </a:moveTo>
                <a:lnTo>
                  <a:pt x="370196" y="3553205"/>
                </a:lnTo>
                <a:lnTo>
                  <a:pt x="370197" y="3553204"/>
                </a:lnTo>
                <a:lnTo>
                  <a:pt x="369722" y="3552966"/>
                </a:lnTo>
                <a:lnTo>
                  <a:pt x="371149" y="3552251"/>
                </a:lnTo>
                <a:lnTo>
                  <a:pt x="364488" y="3550347"/>
                </a:lnTo>
                <a:lnTo>
                  <a:pt x="369722" y="3552966"/>
                </a:lnTo>
                <a:lnTo>
                  <a:pt x="369245" y="3553205"/>
                </a:lnTo>
                <a:lnTo>
                  <a:pt x="370196" y="3553205"/>
                </a:lnTo>
                <a:lnTo>
                  <a:pt x="346406" y="3564633"/>
                </a:lnTo>
                <a:close/>
                <a:moveTo>
                  <a:pt x="390183" y="3532249"/>
                </a:moveTo>
                <a:cubicBezTo>
                  <a:pt x="387327" y="3531297"/>
                  <a:pt x="391133" y="3526535"/>
                  <a:pt x="381617" y="3529392"/>
                </a:cubicBezTo>
                <a:cubicBezTo>
                  <a:pt x="381617" y="3532250"/>
                  <a:pt x="385424" y="3533202"/>
                  <a:pt x="390183" y="3532249"/>
                </a:cubicBezTo>
                <a:close/>
                <a:moveTo>
                  <a:pt x="409216" y="3497007"/>
                </a:moveTo>
                <a:cubicBezTo>
                  <a:pt x="403506" y="3497007"/>
                  <a:pt x="386376" y="3506532"/>
                  <a:pt x="387327" y="3511294"/>
                </a:cubicBezTo>
                <a:cubicBezTo>
                  <a:pt x="384472" y="3513200"/>
                  <a:pt x="402554" y="3501769"/>
                  <a:pt x="409216" y="3497007"/>
                </a:cubicBezTo>
                <a:close/>
                <a:moveTo>
                  <a:pt x="413974" y="3488434"/>
                </a:moveTo>
                <a:lnTo>
                  <a:pt x="408264" y="3488434"/>
                </a:lnTo>
                <a:cubicBezTo>
                  <a:pt x="408264" y="3491292"/>
                  <a:pt x="403506" y="3497959"/>
                  <a:pt x="413974" y="3488434"/>
                </a:cubicBezTo>
                <a:close/>
                <a:moveTo>
                  <a:pt x="703279" y="2862641"/>
                </a:moveTo>
                <a:lnTo>
                  <a:pt x="705182" y="2854069"/>
                </a:lnTo>
                <a:lnTo>
                  <a:pt x="690907" y="2876929"/>
                </a:lnTo>
                <a:close/>
                <a:moveTo>
                  <a:pt x="756572" y="2762630"/>
                </a:moveTo>
                <a:cubicBezTo>
                  <a:pt x="743250" y="2775012"/>
                  <a:pt x="731829" y="2786443"/>
                  <a:pt x="722312" y="2795015"/>
                </a:cubicBezTo>
                <a:cubicBezTo>
                  <a:pt x="740394" y="2766441"/>
                  <a:pt x="747055" y="2767393"/>
                  <a:pt x="756572" y="2762630"/>
                </a:cubicBezTo>
                <a:close/>
                <a:moveTo>
                  <a:pt x="404456" y="3537964"/>
                </a:moveTo>
                <a:lnTo>
                  <a:pt x="378762" y="3541775"/>
                </a:lnTo>
                <a:lnTo>
                  <a:pt x="388278" y="3541775"/>
                </a:lnTo>
                <a:lnTo>
                  <a:pt x="372100" y="3546537"/>
                </a:lnTo>
                <a:cubicBezTo>
                  <a:pt x="376858" y="3550347"/>
                  <a:pt x="393989" y="3548442"/>
                  <a:pt x="404456" y="3537964"/>
                </a:cubicBezTo>
                <a:close/>
                <a:moveTo>
                  <a:pt x="404457" y="3564635"/>
                </a:moveTo>
                <a:lnTo>
                  <a:pt x="383521" y="3572255"/>
                </a:lnTo>
                <a:lnTo>
                  <a:pt x="396843" y="3564635"/>
                </a:lnTo>
                <a:close/>
                <a:moveTo>
                  <a:pt x="444426" y="3541774"/>
                </a:moveTo>
                <a:cubicBezTo>
                  <a:pt x="434910" y="3543680"/>
                  <a:pt x="430151" y="3537012"/>
                  <a:pt x="432055" y="3537013"/>
                </a:cubicBezTo>
                <a:close/>
                <a:moveTo>
                  <a:pt x="477735" y="3500818"/>
                </a:moveTo>
                <a:cubicBezTo>
                  <a:pt x="467268" y="3505580"/>
                  <a:pt x="475832" y="3508438"/>
                  <a:pt x="470122" y="3510343"/>
                </a:cubicBezTo>
                <a:lnTo>
                  <a:pt x="466315" y="3502723"/>
                </a:lnTo>
                <a:close/>
                <a:moveTo>
                  <a:pt x="965818" y="2473070"/>
                </a:moveTo>
                <a:cubicBezTo>
                  <a:pt x="962368" y="2478308"/>
                  <a:pt x="956896" y="2485928"/>
                  <a:pt x="954517" y="2489261"/>
                </a:cubicBezTo>
                <a:cubicBezTo>
                  <a:pt x="949759" y="2493071"/>
                  <a:pt x="942145" y="2503549"/>
                  <a:pt x="940242" y="2502597"/>
                </a:cubicBezTo>
                <a:lnTo>
                  <a:pt x="964985" y="2471165"/>
                </a:lnTo>
                <a:cubicBezTo>
                  <a:pt x="970695" y="2464974"/>
                  <a:pt x="969268" y="2467830"/>
                  <a:pt x="965818" y="2473070"/>
                </a:cubicBezTo>
                <a:close/>
                <a:moveTo>
                  <a:pt x="924065" y="2594036"/>
                </a:moveTo>
                <a:cubicBezTo>
                  <a:pt x="917403" y="2599752"/>
                  <a:pt x="904080" y="2616897"/>
                  <a:pt x="898370" y="2618801"/>
                </a:cubicBezTo>
                <a:cubicBezTo>
                  <a:pt x="903128" y="2610230"/>
                  <a:pt x="915500" y="2593085"/>
                  <a:pt x="925016" y="2583560"/>
                </a:cubicBezTo>
                <a:cubicBezTo>
                  <a:pt x="922161" y="2585464"/>
                  <a:pt x="920258" y="2584512"/>
                  <a:pt x="920258" y="2582607"/>
                </a:cubicBezTo>
                <a:cubicBezTo>
                  <a:pt x="906935" y="2606420"/>
                  <a:pt x="866014" y="2661663"/>
                  <a:pt x="842222" y="2689286"/>
                </a:cubicBezTo>
                <a:cubicBezTo>
                  <a:pt x="834608" y="2703574"/>
                  <a:pt x="867917" y="2671188"/>
                  <a:pt x="878385" y="2662617"/>
                </a:cubicBezTo>
                <a:cubicBezTo>
                  <a:pt x="847931" y="2665474"/>
                  <a:pt x="910741" y="2623564"/>
                  <a:pt x="924065" y="2594036"/>
                </a:cubicBezTo>
                <a:close/>
                <a:moveTo>
                  <a:pt x="539594" y="3486529"/>
                </a:moveTo>
                <a:lnTo>
                  <a:pt x="526271" y="3493196"/>
                </a:lnTo>
                <a:cubicBezTo>
                  <a:pt x="520561" y="3494149"/>
                  <a:pt x="530078" y="3488434"/>
                  <a:pt x="531981" y="3486529"/>
                </a:cubicBezTo>
                <a:cubicBezTo>
                  <a:pt x="533884" y="3485577"/>
                  <a:pt x="538642" y="3483672"/>
                  <a:pt x="539594" y="3486529"/>
                </a:cubicBezTo>
                <a:close/>
                <a:moveTo>
                  <a:pt x="590031" y="3415092"/>
                </a:moveTo>
                <a:cubicBezTo>
                  <a:pt x="593838" y="3408423"/>
                  <a:pt x="575757" y="3411282"/>
                  <a:pt x="570047" y="3412234"/>
                </a:cubicBezTo>
                <a:cubicBezTo>
                  <a:pt x="586225" y="3428427"/>
                  <a:pt x="551965" y="3419853"/>
                  <a:pt x="545304" y="3432237"/>
                </a:cubicBezTo>
                <a:cubicBezTo>
                  <a:pt x="549109" y="3432238"/>
                  <a:pt x="556723" y="3428426"/>
                  <a:pt x="559578" y="3430332"/>
                </a:cubicBezTo>
                <a:cubicBezTo>
                  <a:pt x="556723" y="3433190"/>
                  <a:pt x="551013" y="3437951"/>
                  <a:pt x="545304" y="3438904"/>
                </a:cubicBezTo>
                <a:cubicBezTo>
                  <a:pt x="547207" y="3439857"/>
                  <a:pt x="548158" y="3440810"/>
                  <a:pt x="548159" y="3442714"/>
                </a:cubicBezTo>
                <a:cubicBezTo>
                  <a:pt x="555772" y="3434143"/>
                  <a:pt x="577659" y="3419855"/>
                  <a:pt x="590031" y="3415092"/>
                </a:cubicBezTo>
                <a:close/>
                <a:moveTo>
                  <a:pt x="1078233" y="2360674"/>
                </a:moveTo>
                <a:lnTo>
                  <a:pt x="1056345" y="2381629"/>
                </a:lnTo>
                <a:cubicBezTo>
                  <a:pt x="1077282" y="2356864"/>
                  <a:pt x="1061103" y="2365437"/>
                  <a:pt x="1072523" y="2354007"/>
                </a:cubicBezTo>
                <a:close/>
                <a:moveTo>
                  <a:pt x="1144850" y="2255899"/>
                </a:moveTo>
                <a:lnTo>
                  <a:pt x="1122962" y="2266377"/>
                </a:lnTo>
                <a:cubicBezTo>
                  <a:pt x="1141995" y="2247327"/>
                  <a:pt x="1148657" y="2252089"/>
                  <a:pt x="1144850" y="2255899"/>
                </a:cubicBezTo>
                <a:close/>
                <a:moveTo>
                  <a:pt x="1081089" y="2424492"/>
                </a:moveTo>
                <a:lnTo>
                  <a:pt x="1074427" y="2432112"/>
                </a:lnTo>
                <a:cubicBezTo>
                  <a:pt x="1076330" y="2429254"/>
                  <a:pt x="1078234" y="2426398"/>
                  <a:pt x="1081089" y="2423540"/>
                </a:cubicBezTo>
                <a:close/>
                <a:moveTo>
                  <a:pt x="1206892" y="2180182"/>
                </a:moveTo>
                <a:lnTo>
                  <a:pt x="1195511" y="2195981"/>
                </a:lnTo>
                <a:cubicBezTo>
                  <a:pt x="1186366" y="2206607"/>
                  <a:pt x="1186723" y="2198750"/>
                  <a:pt x="1175304" y="2210179"/>
                </a:cubicBezTo>
                <a:lnTo>
                  <a:pt x="1174352" y="2213036"/>
                </a:lnTo>
                <a:cubicBezTo>
                  <a:pt x="1170545" y="2216846"/>
                  <a:pt x="1160077" y="2228277"/>
                  <a:pt x="1164835" y="2219704"/>
                </a:cubicBezTo>
                <a:close/>
                <a:moveTo>
                  <a:pt x="1208523" y="2178563"/>
                </a:moveTo>
                <a:lnTo>
                  <a:pt x="1207661" y="2179460"/>
                </a:lnTo>
                <a:lnTo>
                  <a:pt x="1206892" y="2180182"/>
                </a:lnTo>
                <a:lnTo>
                  <a:pt x="1208612" y="2177795"/>
                </a:lnTo>
                <a:close/>
                <a:moveTo>
                  <a:pt x="1241921" y="2124454"/>
                </a:moveTo>
                <a:lnTo>
                  <a:pt x="1216226" y="2155889"/>
                </a:lnTo>
                <a:lnTo>
                  <a:pt x="1201951" y="2168270"/>
                </a:lnTo>
                <a:close/>
                <a:moveTo>
                  <a:pt x="670923" y="3376993"/>
                </a:moveTo>
                <a:lnTo>
                  <a:pt x="664260" y="3379849"/>
                </a:lnTo>
                <a:lnTo>
                  <a:pt x="663309" y="3383660"/>
                </a:lnTo>
                <a:close/>
                <a:moveTo>
                  <a:pt x="654744" y="3414139"/>
                </a:moveTo>
                <a:cubicBezTo>
                  <a:pt x="645228" y="3422711"/>
                  <a:pt x="641421" y="3416997"/>
                  <a:pt x="636662" y="3415093"/>
                </a:cubicBezTo>
                <a:cubicBezTo>
                  <a:pt x="643325" y="3415092"/>
                  <a:pt x="649985" y="3415092"/>
                  <a:pt x="654744" y="3414139"/>
                </a:cubicBezTo>
                <a:close/>
                <a:moveTo>
                  <a:pt x="1238113" y="2190176"/>
                </a:moveTo>
                <a:cubicBezTo>
                  <a:pt x="1237161" y="2186367"/>
                  <a:pt x="1230500" y="2191130"/>
                  <a:pt x="1221935" y="2198750"/>
                </a:cubicBezTo>
                <a:cubicBezTo>
                  <a:pt x="1227645" y="2194938"/>
                  <a:pt x="1219080" y="2210179"/>
                  <a:pt x="1238113" y="2190176"/>
                </a:cubicBezTo>
                <a:close/>
                <a:moveTo>
                  <a:pt x="1195288" y="2283522"/>
                </a:moveTo>
                <a:lnTo>
                  <a:pt x="1181966" y="2294951"/>
                </a:lnTo>
                <a:cubicBezTo>
                  <a:pt x="1181965" y="2290189"/>
                  <a:pt x="1192433" y="2273045"/>
                  <a:pt x="1170545" y="2304477"/>
                </a:cubicBezTo>
                <a:lnTo>
                  <a:pt x="1181966" y="2294951"/>
                </a:lnTo>
                <a:cubicBezTo>
                  <a:pt x="1181965" y="2297808"/>
                  <a:pt x="1184821" y="2296856"/>
                  <a:pt x="1195288" y="2283522"/>
                </a:cubicBezTo>
                <a:close/>
                <a:moveTo>
                  <a:pt x="1258098" y="2150172"/>
                </a:moveTo>
                <a:cubicBezTo>
                  <a:pt x="1249533" y="2150172"/>
                  <a:pt x="1217177" y="2179700"/>
                  <a:pt x="1197192" y="2211132"/>
                </a:cubicBezTo>
                <a:lnTo>
                  <a:pt x="1244775" y="2166364"/>
                </a:lnTo>
                <a:lnTo>
                  <a:pt x="1227645" y="2179700"/>
                </a:lnTo>
                <a:close/>
                <a:moveTo>
                  <a:pt x="1224790" y="2226372"/>
                </a:moveTo>
                <a:cubicBezTo>
                  <a:pt x="1229548" y="2220657"/>
                  <a:pt x="1195288" y="2264472"/>
                  <a:pt x="1181965" y="2281617"/>
                </a:cubicBezTo>
                <a:cubicBezTo>
                  <a:pt x="1192433" y="2272091"/>
                  <a:pt x="1225741" y="2233038"/>
                  <a:pt x="1224790" y="2226372"/>
                </a:cubicBezTo>
                <a:close/>
                <a:moveTo>
                  <a:pt x="728022" y="3326510"/>
                </a:moveTo>
                <a:lnTo>
                  <a:pt x="724865" y="3327292"/>
                </a:lnTo>
                <a:lnTo>
                  <a:pt x="722313" y="3326509"/>
                </a:lnTo>
                <a:cubicBezTo>
                  <a:pt x="727070" y="3324605"/>
                  <a:pt x="726118" y="3325557"/>
                  <a:pt x="728022" y="3326510"/>
                </a:cubicBezTo>
                <a:close/>
                <a:moveTo>
                  <a:pt x="1343748" y="2011106"/>
                </a:moveTo>
                <a:lnTo>
                  <a:pt x="1314246" y="2045397"/>
                </a:lnTo>
                <a:lnTo>
                  <a:pt x="1316149" y="2039682"/>
                </a:lnTo>
                <a:close/>
                <a:moveTo>
                  <a:pt x="1311391" y="2082544"/>
                </a:moveTo>
                <a:lnTo>
                  <a:pt x="1262856" y="2135884"/>
                </a:lnTo>
                <a:lnTo>
                  <a:pt x="1264761" y="2134931"/>
                </a:lnTo>
                <a:lnTo>
                  <a:pt x="1261905" y="2138742"/>
                </a:lnTo>
                <a:lnTo>
                  <a:pt x="1274276" y="2132075"/>
                </a:lnTo>
                <a:lnTo>
                  <a:pt x="1265712" y="2135883"/>
                </a:lnTo>
                <a:close/>
                <a:moveTo>
                  <a:pt x="773703" y="3336987"/>
                </a:moveTo>
                <a:cubicBezTo>
                  <a:pt x="767993" y="3339845"/>
                  <a:pt x="762282" y="3341751"/>
                  <a:pt x="767041" y="3344607"/>
                </a:cubicBezTo>
                <a:cubicBezTo>
                  <a:pt x="758476" y="3347465"/>
                  <a:pt x="753717" y="3344607"/>
                  <a:pt x="748008" y="3342702"/>
                </a:cubicBezTo>
                <a:cubicBezTo>
                  <a:pt x="756573" y="3335082"/>
                  <a:pt x="766090" y="3338893"/>
                  <a:pt x="773703" y="3336987"/>
                </a:cubicBezTo>
                <a:close/>
                <a:moveTo>
                  <a:pt x="1438915" y="1906333"/>
                </a:moveTo>
                <a:lnTo>
                  <a:pt x="1427495" y="1916811"/>
                </a:lnTo>
                <a:cubicBezTo>
                  <a:pt x="1433205" y="1911095"/>
                  <a:pt x="1437011" y="1907286"/>
                  <a:pt x="1438915" y="1905381"/>
                </a:cubicBezTo>
                <a:cubicBezTo>
                  <a:pt x="1438915" y="1905381"/>
                  <a:pt x="1438915" y="1906333"/>
                  <a:pt x="1438915" y="1906333"/>
                </a:cubicBezTo>
                <a:close/>
                <a:moveTo>
                  <a:pt x="788929" y="3319843"/>
                </a:moveTo>
                <a:lnTo>
                  <a:pt x="780364" y="3316032"/>
                </a:lnTo>
                <a:lnTo>
                  <a:pt x="777508" y="3324605"/>
                </a:lnTo>
                <a:close/>
                <a:moveTo>
                  <a:pt x="1426542" y="1986342"/>
                </a:moveTo>
                <a:cubicBezTo>
                  <a:pt x="1412743" y="1995867"/>
                  <a:pt x="1404654" y="2000391"/>
                  <a:pt x="1396090" y="2006343"/>
                </a:cubicBezTo>
                <a:lnTo>
                  <a:pt x="1386051" y="2014956"/>
                </a:lnTo>
                <a:lnTo>
                  <a:pt x="1385621" y="2014917"/>
                </a:lnTo>
                <a:lnTo>
                  <a:pt x="1383980" y="2016733"/>
                </a:lnTo>
                <a:lnTo>
                  <a:pt x="1362781" y="2034920"/>
                </a:lnTo>
                <a:lnTo>
                  <a:pt x="1361829" y="2047301"/>
                </a:lnTo>
                <a:cubicBezTo>
                  <a:pt x="1366588" y="2040634"/>
                  <a:pt x="1366826" y="2037538"/>
                  <a:pt x="1368729" y="2033610"/>
                </a:cubicBezTo>
                <a:lnTo>
                  <a:pt x="1383980" y="2016733"/>
                </a:lnTo>
                <a:lnTo>
                  <a:pt x="1386051" y="2014956"/>
                </a:lnTo>
                <a:lnTo>
                  <a:pt x="1397160" y="2015988"/>
                </a:lnTo>
                <a:cubicBezTo>
                  <a:pt x="1404416" y="2012298"/>
                  <a:pt x="1414647" y="2003487"/>
                  <a:pt x="1426542" y="1986342"/>
                </a:cubicBezTo>
                <a:close/>
                <a:moveTo>
                  <a:pt x="1454140" y="1960623"/>
                </a:moveTo>
                <a:cubicBezTo>
                  <a:pt x="1427494" y="1974912"/>
                  <a:pt x="1432252" y="1985389"/>
                  <a:pt x="1421784" y="2003487"/>
                </a:cubicBezTo>
                <a:cubicBezTo>
                  <a:pt x="1432252" y="1989199"/>
                  <a:pt x="1443672" y="1973958"/>
                  <a:pt x="1454140" y="1960623"/>
                </a:cubicBezTo>
                <a:close/>
                <a:moveTo>
                  <a:pt x="834609" y="3327461"/>
                </a:moveTo>
                <a:cubicBezTo>
                  <a:pt x="819381" y="3332225"/>
                  <a:pt x="816527" y="3327462"/>
                  <a:pt x="806059" y="3325556"/>
                </a:cubicBezTo>
                <a:cubicBezTo>
                  <a:pt x="813672" y="3326510"/>
                  <a:pt x="823189" y="3319842"/>
                  <a:pt x="823189" y="3319842"/>
                </a:cubicBezTo>
                <a:cubicBezTo>
                  <a:pt x="801301" y="3333177"/>
                  <a:pt x="831753" y="3324606"/>
                  <a:pt x="834609" y="3327461"/>
                </a:cubicBezTo>
                <a:close/>
                <a:moveTo>
                  <a:pt x="933581" y="3273170"/>
                </a:moveTo>
                <a:cubicBezTo>
                  <a:pt x="926919" y="3276980"/>
                  <a:pt x="920257" y="3279837"/>
                  <a:pt x="915499" y="3281741"/>
                </a:cubicBezTo>
                <a:cubicBezTo>
                  <a:pt x="920257" y="3278885"/>
                  <a:pt x="923112" y="3275076"/>
                  <a:pt x="933581" y="3273170"/>
                </a:cubicBezTo>
                <a:close/>
                <a:moveTo>
                  <a:pt x="945894" y="3280149"/>
                </a:moveTo>
                <a:cubicBezTo>
                  <a:pt x="945537" y="3281800"/>
                  <a:pt x="937150" y="3281980"/>
                  <a:pt x="933581" y="3282694"/>
                </a:cubicBezTo>
                <a:cubicBezTo>
                  <a:pt x="938339" y="3280789"/>
                  <a:pt x="938340" y="3276026"/>
                  <a:pt x="943098" y="3277932"/>
                </a:cubicBezTo>
                <a:cubicBezTo>
                  <a:pt x="945240" y="3278884"/>
                  <a:pt x="946013" y="3279598"/>
                  <a:pt x="945894" y="3280149"/>
                </a:cubicBezTo>
                <a:close/>
                <a:moveTo>
                  <a:pt x="961179" y="3260788"/>
                </a:moveTo>
                <a:cubicBezTo>
                  <a:pt x="954518" y="3257929"/>
                  <a:pt x="943098" y="3263643"/>
                  <a:pt x="932629" y="3264598"/>
                </a:cubicBezTo>
                <a:cubicBezTo>
                  <a:pt x="935485" y="3263644"/>
                  <a:pt x="936437" y="3265549"/>
                  <a:pt x="938339" y="3266503"/>
                </a:cubicBezTo>
                <a:cubicBezTo>
                  <a:pt x="929775" y="3267454"/>
                  <a:pt x="918355" y="3271264"/>
                  <a:pt x="905984" y="3274122"/>
                </a:cubicBezTo>
                <a:lnTo>
                  <a:pt x="922162" y="3266502"/>
                </a:lnTo>
                <a:cubicBezTo>
                  <a:pt x="912644" y="3261740"/>
                  <a:pt x="894563" y="3277932"/>
                  <a:pt x="886949" y="3277932"/>
                </a:cubicBezTo>
                <a:cubicBezTo>
                  <a:pt x="890756" y="3285552"/>
                  <a:pt x="900273" y="3279838"/>
                  <a:pt x="892660" y="3290314"/>
                </a:cubicBezTo>
                <a:cubicBezTo>
                  <a:pt x="866964" y="3304602"/>
                  <a:pt x="873627" y="3289361"/>
                  <a:pt x="845077" y="3293171"/>
                </a:cubicBezTo>
                <a:lnTo>
                  <a:pt x="848884" y="3288409"/>
                </a:lnTo>
                <a:cubicBezTo>
                  <a:pt x="840318" y="3291268"/>
                  <a:pt x="830802" y="3286504"/>
                  <a:pt x="821286" y="3296982"/>
                </a:cubicBezTo>
                <a:cubicBezTo>
                  <a:pt x="824140" y="3301745"/>
                  <a:pt x="832705" y="3297935"/>
                  <a:pt x="838415" y="3297934"/>
                </a:cubicBezTo>
                <a:cubicBezTo>
                  <a:pt x="836511" y="3301745"/>
                  <a:pt x="819382" y="3296029"/>
                  <a:pt x="812721" y="3304602"/>
                </a:cubicBezTo>
                <a:cubicBezTo>
                  <a:pt x="823188" y="3307459"/>
                  <a:pt x="845077" y="3301744"/>
                  <a:pt x="858400" y="3296028"/>
                </a:cubicBezTo>
                <a:cubicBezTo>
                  <a:pt x="858399" y="3298888"/>
                  <a:pt x="859351" y="3301745"/>
                  <a:pt x="862207" y="3303648"/>
                </a:cubicBezTo>
                <a:cubicBezTo>
                  <a:pt x="819381" y="3315079"/>
                  <a:pt x="771798" y="3325557"/>
                  <a:pt x="733733" y="3348417"/>
                </a:cubicBezTo>
                <a:cubicBezTo>
                  <a:pt x="758475" y="3347465"/>
                  <a:pt x="724215" y="3352227"/>
                  <a:pt x="733733" y="3359847"/>
                </a:cubicBezTo>
                <a:cubicBezTo>
                  <a:pt x="728022" y="3355084"/>
                  <a:pt x="718505" y="3367468"/>
                  <a:pt x="706134" y="3369372"/>
                </a:cubicBezTo>
                <a:cubicBezTo>
                  <a:pt x="705183" y="3378897"/>
                  <a:pt x="730878" y="3364609"/>
                  <a:pt x="724215" y="3374134"/>
                </a:cubicBezTo>
                <a:cubicBezTo>
                  <a:pt x="702327" y="3381755"/>
                  <a:pt x="668068" y="3381754"/>
                  <a:pt x="642373" y="3397946"/>
                </a:cubicBezTo>
                <a:cubicBezTo>
                  <a:pt x="645228" y="3399852"/>
                  <a:pt x="651890" y="3396993"/>
                  <a:pt x="653792" y="3397947"/>
                </a:cubicBezTo>
                <a:cubicBezTo>
                  <a:pt x="635710" y="3403663"/>
                  <a:pt x="604307" y="3398899"/>
                  <a:pt x="597645" y="3416044"/>
                </a:cubicBezTo>
                <a:cubicBezTo>
                  <a:pt x="608113" y="3416043"/>
                  <a:pt x="619533" y="3416044"/>
                  <a:pt x="630953" y="3415091"/>
                </a:cubicBezTo>
                <a:cubicBezTo>
                  <a:pt x="629049" y="3416045"/>
                  <a:pt x="626195" y="3417949"/>
                  <a:pt x="622387" y="3422713"/>
                </a:cubicBezTo>
                <a:lnTo>
                  <a:pt x="630952" y="3424618"/>
                </a:lnTo>
                <a:cubicBezTo>
                  <a:pt x="610967" y="3437000"/>
                  <a:pt x="609064" y="3421760"/>
                  <a:pt x="593837" y="3420808"/>
                </a:cubicBezTo>
                <a:lnTo>
                  <a:pt x="584322" y="3435094"/>
                </a:lnTo>
                <a:cubicBezTo>
                  <a:pt x="562433" y="3452239"/>
                  <a:pt x="537689" y="3458907"/>
                  <a:pt x="517705" y="3457002"/>
                </a:cubicBezTo>
                <a:cubicBezTo>
                  <a:pt x="512946" y="3458907"/>
                  <a:pt x="495817" y="3468432"/>
                  <a:pt x="506285" y="3471289"/>
                </a:cubicBezTo>
                <a:cubicBezTo>
                  <a:pt x="522464" y="3473194"/>
                  <a:pt x="531028" y="3477004"/>
                  <a:pt x="554819" y="3464623"/>
                </a:cubicBezTo>
                <a:cubicBezTo>
                  <a:pt x="554820" y="3457002"/>
                  <a:pt x="533883" y="3466528"/>
                  <a:pt x="540545" y="3462717"/>
                </a:cubicBezTo>
                <a:cubicBezTo>
                  <a:pt x="551013" y="3458907"/>
                  <a:pt x="565287" y="3444619"/>
                  <a:pt x="576708" y="3446524"/>
                </a:cubicBezTo>
                <a:lnTo>
                  <a:pt x="551013" y="3458907"/>
                </a:lnTo>
                <a:cubicBezTo>
                  <a:pt x="556722" y="3468433"/>
                  <a:pt x="562432" y="3453192"/>
                  <a:pt x="569094" y="3456049"/>
                </a:cubicBezTo>
                <a:cubicBezTo>
                  <a:pt x="566239" y="3467479"/>
                  <a:pt x="547206" y="3466527"/>
                  <a:pt x="539594" y="3476052"/>
                </a:cubicBezTo>
                <a:lnTo>
                  <a:pt x="541497" y="3476052"/>
                </a:lnTo>
                <a:cubicBezTo>
                  <a:pt x="520560" y="3484624"/>
                  <a:pt x="523414" y="3485577"/>
                  <a:pt x="501527" y="3492244"/>
                </a:cubicBezTo>
                <a:cubicBezTo>
                  <a:pt x="495817" y="3484623"/>
                  <a:pt x="505334" y="3483672"/>
                  <a:pt x="512947" y="3475099"/>
                </a:cubicBezTo>
                <a:cubicBezTo>
                  <a:pt x="480590" y="3492244"/>
                  <a:pt x="427296" y="3500817"/>
                  <a:pt x="403506" y="3534154"/>
                </a:cubicBezTo>
                <a:lnTo>
                  <a:pt x="426345" y="3530344"/>
                </a:lnTo>
                <a:cubicBezTo>
                  <a:pt x="414926" y="3538916"/>
                  <a:pt x="389231" y="3542726"/>
                  <a:pt x="396843" y="3553205"/>
                </a:cubicBezTo>
                <a:cubicBezTo>
                  <a:pt x="408264" y="3541773"/>
                  <a:pt x="406361" y="3551300"/>
                  <a:pt x="413974" y="3549394"/>
                </a:cubicBezTo>
                <a:lnTo>
                  <a:pt x="413974" y="3548442"/>
                </a:lnTo>
                <a:cubicBezTo>
                  <a:pt x="415877" y="3547488"/>
                  <a:pt x="422538" y="3546537"/>
                  <a:pt x="419683" y="3549395"/>
                </a:cubicBezTo>
                <a:cubicBezTo>
                  <a:pt x="406361" y="3549394"/>
                  <a:pt x="388278" y="3557015"/>
                  <a:pt x="374956" y="3560823"/>
                </a:cubicBezTo>
                <a:cubicBezTo>
                  <a:pt x="381617" y="3559872"/>
                  <a:pt x="372101" y="3569396"/>
                  <a:pt x="372101" y="3572254"/>
                </a:cubicBezTo>
                <a:cubicBezTo>
                  <a:pt x="359728" y="3577017"/>
                  <a:pt x="369245" y="3567493"/>
                  <a:pt x="368293" y="3563682"/>
                </a:cubicBezTo>
                <a:cubicBezTo>
                  <a:pt x="362583" y="3566540"/>
                  <a:pt x="349261" y="3566539"/>
                  <a:pt x="347358" y="3575111"/>
                </a:cubicBezTo>
                <a:cubicBezTo>
                  <a:pt x="341648" y="3585588"/>
                  <a:pt x="360681" y="3574159"/>
                  <a:pt x="365439" y="3577017"/>
                </a:cubicBezTo>
                <a:lnTo>
                  <a:pt x="327372" y="3589399"/>
                </a:lnTo>
                <a:lnTo>
                  <a:pt x="329276" y="3590352"/>
                </a:lnTo>
                <a:cubicBezTo>
                  <a:pt x="325470" y="3589399"/>
                  <a:pt x="319759" y="3591305"/>
                  <a:pt x="316904" y="3595115"/>
                </a:cubicBezTo>
                <a:cubicBezTo>
                  <a:pt x="315953" y="3600829"/>
                  <a:pt x="323565" y="3597019"/>
                  <a:pt x="328323" y="3593210"/>
                </a:cubicBezTo>
                <a:cubicBezTo>
                  <a:pt x="315001" y="3609402"/>
                  <a:pt x="290257" y="3599877"/>
                  <a:pt x="283596" y="3620832"/>
                </a:cubicBezTo>
                <a:lnTo>
                  <a:pt x="272176" y="3623688"/>
                </a:lnTo>
                <a:cubicBezTo>
                  <a:pt x="271224" y="3625595"/>
                  <a:pt x="271224" y="3628453"/>
                  <a:pt x="273128" y="3627499"/>
                </a:cubicBezTo>
                <a:lnTo>
                  <a:pt x="261707" y="3630358"/>
                </a:lnTo>
                <a:cubicBezTo>
                  <a:pt x="242674" y="3637978"/>
                  <a:pt x="262660" y="3640834"/>
                  <a:pt x="257901" y="3646548"/>
                </a:cubicBezTo>
                <a:lnTo>
                  <a:pt x="258852" y="3645598"/>
                </a:lnTo>
                <a:cubicBezTo>
                  <a:pt x="254094" y="3650359"/>
                  <a:pt x="253143" y="3657027"/>
                  <a:pt x="256949" y="3655122"/>
                </a:cubicBezTo>
                <a:cubicBezTo>
                  <a:pt x="249337" y="3657026"/>
                  <a:pt x="242674" y="3659885"/>
                  <a:pt x="236013" y="3662742"/>
                </a:cubicBezTo>
                <a:cubicBezTo>
                  <a:pt x="224593" y="3661789"/>
                  <a:pt x="198898" y="3679887"/>
                  <a:pt x="190332" y="3668457"/>
                </a:cubicBezTo>
                <a:cubicBezTo>
                  <a:pt x="186526" y="3673220"/>
                  <a:pt x="185575" y="3677982"/>
                  <a:pt x="188430" y="3677982"/>
                </a:cubicBezTo>
                <a:cubicBezTo>
                  <a:pt x="176059" y="3687507"/>
                  <a:pt x="198898" y="3683697"/>
                  <a:pt x="177962" y="3698937"/>
                </a:cubicBezTo>
                <a:cubicBezTo>
                  <a:pt x="179865" y="3700841"/>
                  <a:pt x="181769" y="3698936"/>
                  <a:pt x="185575" y="3697031"/>
                </a:cubicBezTo>
                <a:cubicBezTo>
                  <a:pt x="180816" y="3701794"/>
                  <a:pt x="177962" y="3702747"/>
                  <a:pt x="176059" y="3702747"/>
                </a:cubicBezTo>
                <a:cubicBezTo>
                  <a:pt x="177009" y="3704653"/>
                  <a:pt x="177962" y="3705604"/>
                  <a:pt x="177962" y="3708462"/>
                </a:cubicBezTo>
                <a:cubicBezTo>
                  <a:pt x="177010" y="3707509"/>
                  <a:pt x="175107" y="3707508"/>
                  <a:pt x="174155" y="3707509"/>
                </a:cubicBezTo>
                <a:cubicBezTo>
                  <a:pt x="173204" y="3708462"/>
                  <a:pt x="171299" y="3709415"/>
                  <a:pt x="169397" y="3711318"/>
                </a:cubicBezTo>
                <a:cubicBezTo>
                  <a:pt x="165590" y="3714177"/>
                  <a:pt x="161783" y="3718939"/>
                  <a:pt x="158928" y="3722749"/>
                </a:cubicBezTo>
                <a:cubicBezTo>
                  <a:pt x="163686" y="3722749"/>
                  <a:pt x="168444" y="3721797"/>
                  <a:pt x="174155" y="3720843"/>
                </a:cubicBezTo>
                <a:cubicBezTo>
                  <a:pt x="170349" y="3721796"/>
                  <a:pt x="166541" y="3723703"/>
                  <a:pt x="162734" y="3726559"/>
                </a:cubicBezTo>
                <a:cubicBezTo>
                  <a:pt x="158928" y="3728464"/>
                  <a:pt x="155122" y="3733227"/>
                  <a:pt x="149412" y="3740846"/>
                </a:cubicBezTo>
                <a:cubicBezTo>
                  <a:pt x="153219" y="3739894"/>
                  <a:pt x="156074" y="3738941"/>
                  <a:pt x="159880" y="3737988"/>
                </a:cubicBezTo>
                <a:cubicBezTo>
                  <a:pt x="139895" y="3758943"/>
                  <a:pt x="154170" y="3725606"/>
                  <a:pt x="133233" y="3757993"/>
                </a:cubicBezTo>
                <a:lnTo>
                  <a:pt x="151314" y="3728464"/>
                </a:lnTo>
                <a:cubicBezTo>
                  <a:pt x="139894" y="3739894"/>
                  <a:pt x="136088" y="3739895"/>
                  <a:pt x="133233" y="3737038"/>
                </a:cubicBezTo>
                <a:cubicBezTo>
                  <a:pt x="130379" y="3734178"/>
                  <a:pt x="129427" y="3728464"/>
                  <a:pt x="125620" y="3729417"/>
                </a:cubicBezTo>
                <a:cubicBezTo>
                  <a:pt x="121813" y="3730370"/>
                  <a:pt x="118007" y="3733226"/>
                  <a:pt x="114200" y="3737988"/>
                </a:cubicBezTo>
                <a:cubicBezTo>
                  <a:pt x="109442" y="3742752"/>
                  <a:pt x="105635" y="3749420"/>
                  <a:pt x="101828" y="3756088"/>
                </a:cubicBezTo>
                <a:cubicBezTo>
                  <a:pt x="97070" y="3762755"/>
                  <a:pt x="93263" y="3769423"/>
                  <a:pt x="90409" y="3772279"/>
                </a:cubicBezTo>
                <a:cubicBezTo>
                  <a:pt x="89457" y="3773232"/>
                  <a:pt x="88505" y="3773232"/>
                  <a:pt x="88506" y="3772279"/>
                </a:cubicBezTo>
                <a:cubicBezTo>
                  <a:pt x="87553" y="3772279"/>
                  <a:pt x="88505" y="3769423"/>
                  <a:pt x="87554" y="3770374"/>
                </a:cubicBezTo>
                <a:cubicBezTo>
                  <a:pt x="86602" y="3770374"/>
                  <a:pt x="85651" y="3769421"/>
                  <a:pt x="85650" y="3767517"/>
                </a:cubicBezTo>
                <a:cubicBezTo>
                  <a:pt x="85651" y="3766564"/>
                  <a:pt x="85650" y="3764660"/>
                  <a:pt x="85651" y="3762754"/>
                </a:cubicBezTo>
                <a:cubicBezTo>
                  <a:pt x="82796" y="3771327"/>
                  <a:pt x="81844" y="3776089"/>
                  <a:pt x="79940" y="3780852"/>
                </a:cubicBezTo>
                <a:cubicBezTo>
                  <a:pt x="78037" y="3787519"/>
                  <a:pt x="76134" y="3793234"/>
                  <a:pt x="73278" y="3800855"/>
                </a:cubicBezTo>
                <a:cubicBezTo>
                  <a:pt x="70423" y="3808474"/>
                  <a:pt x="67569" y="3816093"/>
                  <a:pt x="64714" y="3825618"/>
                </a:cubicBezTo>
                <a:cubicBezTo>
                  <a:pt x="64714" y="3826572"/>
                  <a:pt x="64713" y="3828478"/>
                  <a:pt x="64714" y="3830382"/>
                </a:cubicBezTo>
                <a:cubicBezTo>
                  <a:pt x="64713" y="3832287"/>
                  <a:pt x="64714" y="3836097"/>
                  <a:pt x="64713" y="3838954"/>
                </a:cubicBezTo>
                <a:cubicBezTo>
                  <a:pt x="66616" y="3838955"/>
                  <a:pt x="68521" y="3838954"/>
                  <a:pt x="69471" y="3841812"/>
                </a:cubicBezTo>
                <a:cubicBezTo>
                  <a:pt x="71376" y="3844669"/>
                  <a:pt x="71375" y="3849432"/>
                  <a:pt x="72327" y="3855146"/>
                </a:cubicBezTo>
                <a:cubicBezTo>
                  <a:pt x="73278" y="3852290"/>
                  <a:pt x="74230" y="3851337"/>
                  <a:pt x="75181" y="3850384"/>
                </a:cubicBezTo>
                <a:cubicBezTo>
                  <a:pt x="76133" y="3849432"/>
                  <a:pt x="77085" y="3847528"/>
                  <a:pt x="78036" y="3846575"/>
                </a:cubicBezTo>
                <a:cubicBezTo>
                  <a:pt x="79940" y="3843718"/>
                  <a:pt x="80891" y="3840859"/>
                  <a:pt x="82795" y="3838002"/>
                </a:cubicBezTo>
                <a:cubicBezTo>
                  <a:pt x="85651" y="3832287"/>
                  <a:pt x="88505" y="3825619"/>
                  <a:pt x="90408" y="3819905"/>
                </a:cubicBezTo>
                <a:cubicBezTo>
                  <a:pt x="95166" y="3807522"/>
                  <a:pt x="97070" y="3797044"/>
                  <a:pt x="99925" y="3786568"/>
                </a:cubicBezTo>
                <a:cubicBezTo>
                  <a:pt x="102781" y="3776089"/>
                  <a:pt x="104684" y="3767516"/>
                  <a:pt x="107539" y="3760849"/>
                </a:cubicBezTo>
                <a:cubicBezTo>
                  <a:pt x="107539" y="3758943"/>
                  <a:pt x="108491" y="3757039"/>
                  <a:pt x="109441" y="3756088"/>
                </a:cubicBezTo>
                <a:cubicBezTo>
                  <a:pt x="110394" y="3755134"/>
                  <a:pt x="111344" y="3754182"/>
                  <a:pt x="112296" y="3753230"/>
                </a:cubicBezTo>
                <a:cubicBezTo>
                  <a:pt x="114200" y="3752277"/>
                  <a:pt x="117054" y="3750372"/>
                  <a:pt x="119910" y="3749418"/>
                </a:cubicBezTo>
                <a:cubicBezTo>
                  <a:pt x="118958" y="3757992"/>
                  <a:pt x="116104" y="3765612"/>
                  <a:pt x="112296" y="3772279"/>
                </a:cubicBezTo>
                <a:cubicBezTo>
                  <a:pt x="111345" y="3774184"/>
                  <a:pt x="110394" y="3776089"/>
                  <a:pt x="109442" y="3777041"/>
                </a:cubicBezTo>
                <a:cubicBezTo>
                  <a:pt x="108490" y="3778948"/>
                  <a:pt x="107539" y="3778947"/>
                  <a:pt x="106587" y="3781805"/>
                </a:cubicBezTo>
                <a:cubicBezTo>
                  <a:pt x="104683" y="3785614"/>
                  <a:pt x="101829" y="3789424"/>
                  <a:pt x="99925" y="3791329"/>
                </a:cubicBezTo>
                <a:cubicBezTo>
                  <a:pt x="98022" y="3802759"/>
                  <a:pt x="99926" y="3805617"/>
                  <a:pt x="103731" y="3800854"/>
                </a:cubicBezTo>
                <a:cubicBezTo>
                  <a:pt x="104684" y="3799902"/>
                  <a:pt x="104684" y="3799902"/>
                  <a:pt x="105635" y="3798949"/>
                </a:cubicBezTo>
                <a:lnTo>
                  <a:pt x="106587" y="3797997"/>
                </a:lnTo>
                <a:lnTo>
                  <a:pt x="107538" y="3797998"/>
                </a:lnTo>
                <a:cubicBezTo>
                  <a:pt x="108491" y="3797043"/>
                  <a:pt x="109441" y="3797044"/>
                  <a:pt x="110393" y="3796092"/>
                </a:cubicBezTo>
                <a:cubicBezTo>
                  <a:pt x="112297" y="3795139"/>
                  <a:pt x="114199" y="3793235"/>
                  <a:pt x="116103" y="3791330"/>
                </a:cubicBezTo>
                <a:cubicBezTo>
                  <a:pt x="107538" y="3797998"/>
                  <a:pt x="89456" y="3844670"/>
                  <a:pt x="72326" y="3885628"/>
                </a:cubicBezTo>
                <a:cubicBezTo>
                  <a:pt x="60907" y="3915153"/>
                  <a:pt x="49487" y="3942777"/>
                  <a:pt x="39970" y="3967543"/>
                </a:cubicBezTo>
                <a:cubicBezTo>
                  <a:pt x="28551" y="3996117"/>
                  <a:pt x="18083" y="4021833"/>
                  <a:pt x="11420" y="4037074"/>
                </a:cubicBezTo>
                <a:cubicBezTo>
                  <a:pt x="11420" y="4036122"/>
                  <a:pt x="11421" y="4035169"/>
                  <a:pt x="11421" y="4034217"/>
                </a:cubicBezTo>
                <a:cubicBezTo>
                  <a:pt x="12372" y="4028503"/>
                  <a:pt x="14275" y="4022788"/>
                  <a:pt x="15228" y="4015167"/>
                </a:cubicBezTo>
                <a:cubicBezTo>
                  <a:pt x="16178" y="4011358"/>
                  <a:pt x="16179" y="4008498"/>
                  <a:pt x="17131" y="4004688"/>
                </a:cubicBezTo>
                <a:cubicBezTo>
                  <a:pt x="18083" y="4002784"/>
                  <a:pt x="18083" y="3999926"/>
                  <a:pt x="19033" y="3997069"/>
                </a:cubicBezTo>
                <a:cubicBezTo>
                  <a:pt x="20938" y="3986592"/>
                  <a:pt x="22840" y="3977067"/>
                  <a:pt x="23792" y="3969448"/>
                </a:cubicBezTo>
                <a:cubicBezTo>
                  <a:pt x="26647" y="3954207"/>
                  <a:pt x="26647" y="3944683"/>
                  <a:pt x="24743" y="3945634"/>
                </a:cubicBezTo>
                <a:cubicBezTo>
                  <a:pt x="25696" y="3941824"/>
                  <a:pt x="26648" y="3938014"/>
                  <a:pt x="27599" y="3934203"/>
                </a:cubicBezTo>
                <a:cubicBezTo>
                  <a:pt x="27598" y="3932299"/>
                  <a:pt x="28550" y="3930395"/>
                  <a:pt x="28551" y="3927537"/>
                </a:cubicBezTo>
                <a:cubicBezTo>
                  <a:pt x="28551" y="3925632"/>
                  <a:pt x="29503" y="3922774"/>
                  <a:pt x="29503" y="3921822"/>
                </a:cubicBezTo>
                <a:cubicBezTo>
                  <a:pt x="30453" y="3916107"/>
                  <a:pt x="32358" y="3909439"/>
                  <a:pt x="34260" y="3902772"/>
                </a:cubicBezTo>
                <a:cubicBezTo>
                  <a:pt x="38067" y="3889437"/>
                  <a:pt x="41874" y="3877054"/>
                  <a:pt x="51391" y="3850384"/>
                </a:cubicBezTo>
                <a:cubicBezTo>
                  <a:pt x="49486" y="3850385"/>
                  <a:pt x="43776" y="3868483"/>
                  <a:pt x="39019" y="3880863"/>
                </a:cubicBezTo>
                <a:cubicBezTo>
                  <a:pt x="35213" y="3893247"/>
                  <a:pt x="32358" y="3898962"/>
                  <a:pt x="38066" y="3882769"/>
                </a:cubicBezTo>
                <a:cubicBezTo>
                  <a:pt x="33309" y="3896104"/>
                  <a:pt x="30454" y="3904677"/>
                  <a:pt x="27599" y="3911344"/>
                </a:cubicBezTo>
                <a:cubicBezTo>
                  <a:pt x="27598" y="3912298"/>
                  <a:pt x="26648" y="3913249"/>
                  <a:pt x="26647" y="3914203"/>
                </a:cubicBezTo>
                <a:cubicBezTo>
                  <a:pt x="25696" y="3915153"/>
                  <a:pt x="25696" y="3915153"/>
                  <a:pt x="25696" y="3915153"/>
                </a:cubicBezTo>
                <a:cubicBezTo>
                  <a:pt x="24743" y="3916108"/>
                  <a:pt x="24743" y="3917060"/>
                  <a:pt x="23792" y="3918013"/>
                </a:cubicBezTo>
                <a:cubicBezTo>
                  <a:pt x="22841" y="3919917"/>
                  <a:pt x="20938" y="3925632"/>
                  <a:pt x="18083" y="3935157"/>
                </a:cubicBezTo>
                <a:lnTo>
                  <a:pt x="19034" y="3934204"/>
                </a:lnTo>
                <a:lnTo>
                  <a:pt x="19985" y="3936109"/>
                </a:lnTo>
                <a:cubicBezTo>
                  <a:pt x="20938" y="3935157"/>
                  <a:pt x="20937" y="3933253"/>
                  <a:pt x="21888" y="3932300"/>
                </a:cubicBezTo>
                <a:cubicBezTo>
                  <a:pt x="22841" y="3930394"/>
                  <a:pt x="23792" y="3928489"/>
                  <a:pt x="23792" y="3928489"/>
                </a:cubicBezTo>
                <a:cubicBezTo>
                  <a:pt x="24744" y="3927536"/>
                  <a:pt x="23792" y="3930395"/>
                  <a:pt x="22840" y="3934205"/>
                </a:cubicBezTo>
                <a:cubicBezTo>
                  <a:pt x="21889" y="3937061"/>
                  <a:pt x="20937" y="3938968"/>
                  <a:pt x="19985" y="3941824"/>
                </a:cubicBezTo>
                <a:lnTo>
                  <a:pt x="18082" y="3946587"/>
                </a:lnTo>
                <a:cubicBezTo>
                  <a:pt x="17130" y="3947540"/>
                  <a:pt x="17130" y="3950397"/>
                  <a:pt x="16178" y="3952302"/>
                </a:cubicBezTo>
                <a:cubicBezTo>
                  <a:pt x="13324" y="3961827"/>
                  <a:pt x="11421" y="3971351"/>
                  <a:pt x="9517" y="3978020"/>
                </a:cubicBezTo>
                <a:cubicBezTo>
                  <a:pt x="8566" y="3978973"/>
                  <a:pt x="7613" y="3978973"/>
                  <a:pt x="6662" y="3979924"/>
                </a:cubicBezTo>
                <a:lnTo>
                  <a:pt x="5711" y="3980877"/>
                </a:lnTo>
                <a:cubicBezTo>
                  <a:pt x="5711" y="3980877"/>
                  <a:pt x="4758" y="3982783"/>
                  <a:pt x="4758" y="3983734"/>
                </a:cubicBezTo>
                <a:lnTo>
                  <a:pt x="0" y="3995165"/>
                </a:lnTo>
                <a:cubicBezTo>
                  <a:pt x="1904" y="3990402"/>
                  <a:pt x="4758" y="3982783"/>
                  <a:pt x="6663" y="3976114"/>
                </a:cubicBezTo>
                <a:cubicBezTo>
                  <a:pt x="8565" y="3969448"/>
                  <a:pt x="10468" y="3963733"/>
                  <a:pt x="10469" y="3962779"/>
                </a:cubicBezTo>
                <a:lnTo>
                  <a:pt x="7614" y="3969446"/>
                </a:lnTo>
                <a:cubicBezTo>
                  <a:pt x="6662" y="3971353"/>
                  <a:pt x="5710" y="3973257"/>
                  <a:pt x="4759" y="3975162"/>
                </a:cubicBezTo>
                <a:lnTo>
                  <a:pt x="1" y="3985638"/>
                </a:lnTo>
                <a:cubicBezTo>
                  <a:pt x="12372" y="3950397"/>
                  <a:pt x="9518" y="3942777"/>
                  <a:pt x="8565" y="3929443"/>
                </a:cubicBezTo>
                <a:cubicBezTo>
                  <a:pt x="6663" y="3916107"/>
                  <a:pt x="6663" y="3895151"/>
                  <a:pt x="19985" y="3858957"/>
                </a:cubicBezTo>
                <a:cubicBezTo>
                  <a:pt x="18082" y="3867530"/>
                  <a:pt x="19034" y="3870386"/>
                  <a:pt x="19033" y="3875150"/>
                </a:cubicBezTo>
                <a:cubicBezTo>
                  <a:pt x="19033" y="3880865"/>
                  <a:pt x="18083" y="3886579"/>
                  <a:pt x="11420" y="3903724"/>
                </a:cubicBezTo>
                <a:cubicBezTo>
                  <a:pt x="13324" y="3910392"/>
                  <a:pt x="17131" y="3898008"/>
                  <a:pt x="21889" y="3885626"/>
                </a:cubicBezTo>
                <a:cubicBezTo>
                  <a:pt x="26648" y="3872292"/>
                  <a:pt x="31406" y="3858004"/>
                  <a:pt x="35212" y="3854194"/>
                </a:cubicBezTo>
                <a:cubicBezTo>
                  <a:pt x="40922" y="3828477"/>
                  <a:pt x="40922" y="3812285"/>
                  <a:pt x="42826" y="3792282"/>
                </a:cubicBezTo>
                <a:cubicBezTo>
                  <a:pt x="44728" y="3773233"/>
                  <a:pt x="46631" y="3750372"/>
                  <a:pt x="55196" y="3726559"/>
                </a:cubicBezTo>
                <a:cubicBezTo>
                  <a:pt x="48535" y="3738943"/>
                  <a:pt x="48535" y="3754183"/>
                  <a:pt x="39971" y="3766564"/>
                </a:cubicBezTo>
                <a:cubicBezTo>
                  <a:pt x="39018" y="3756088"/>
                  <a:pt x="43776" y="3735133"/>
                  <a:pt x="49486" y="3717035"/>
                </a:cubicBezTo>
                <a:cubicBezTo>
                  <a:pt x="56149" y="3697984"/>
                  <a:pt x="62810" y="3681793"/>
                  <a:pt x="66617" y="3669409"/>
                </a:cubicBezTo>
                <a:cubicBezTo>
                  <a:pt x="63762" y="3671313"/>
                  <a:pt x="59955" y="3674172"/>
                  <a:pt x="57101" y="3677028"/>
                </a:cubicBezTo>
                <a:cubicBezTo>
                  <a:pt x="58052" y="3676077"/>
                  <a:pt x="59003" y="3674173"/>
                  <a:pt x="59003" y="3673219"/>
                </a:cubicBezTo>
                <a:cubicBezTo>
                  <a:pt x="56149" y="3676077"/>
                  <a:pt x="53293" y="3678935"/>
                  <a:pt x="51391" y="3681792"/>
                </a:cubicBezTo>
                <a:cubicBezTo>
                  <a:pt x="52342" y="3690364"/>
                  <a:pt x="50438" y="3702748"/>
                  <a:pt x="51391" y="3707509"/>
                </a:cubicBezTo>
                <a:cubicBezTo>
                  <a:pt x="45680" y="3708463"/>
                  <a:pt x="46631" y="3701795"/>
                  <a:pt x="48535" y="3694175"/>
                </a:cubicBezTo>
                <a:cubicBezTo>
                  <a:pt x="48536" y="3690363"/>
                  <a:pt x="49486" y="3686555"/>
                  <a:pt x="49487" y="3683697"/>
                </a:cubicBezTo>
                <a:cubicBezTo>
                  <a:pt x="38066" y="3697984"/>
                  <a:pt x="28551" y="3707509"/>
                  <a:pt x="22841" y="3708461"/>
                </a:cubicBezTo>
                <a:cubicBezTo>
                  <a:pt x="29502" y="3698937"/>
                  <a:pt x="38066" y="3688459"/>
                  <a:pt x="47583" y="3677029"/>
                </a:cubicBezTo>
                <a:cubicBezTo>
                  <a:pt x="46632" y="3676076"/>
                  <a:pt x="46632" y="3676076"/>
                  <a:pt x="45681" y="3675124"/>
                </a:cubicBezTo>
                <a:cubicBezTo>
                  <a:pt x="46632" y="3674173"/>
                  <a:pt x="47584" y="3674172"/>
                  <a:pt x="48536" y="3675123"/>
                </a:cubicBezTo>
                <a:cubicBezTo>
                  <a:pt x="51391" y="3670362"/>
                  <a:pt x="55196" y="3666553"/>
                  <a:pt x="59004" y="3661789"/>
                </a:cubicBezTo>
                <a:cubicBezTo>
                  <a:pt x="59004" y="3661789"/>
                  <a:pt x="59004" y="3660837"/>
                  <a:pt x="59004" y="3660837"/>
                </a:cubicBezTo>
                <a:cubicBezTo>
                  <a:pt x="58052" y="3659883"/>
                  <a:pt x="57100" y="3658933"/>
                  <a:pt x="57100" y="3656075"/>
                </a:cubicBezTo>
                <a:cubicBezTo>
                  <a:pt x="57101" y="3653217"/>
                  <a:pt x="57100" y="3648454"/>
                  <a:pt x="58052" y="3643692"/>
                </a:cubicBezTo>
                <a:cubicBezTo>
                  <a:pt x="59003" y="3644645"/>
                  <a:pt x="62811" y="3647502"/>
                  <a:pt x="62811" y="3642738"/>
                </a:cubicBezTo>
                <a:cubicBezTo>
                  <a:pt x="63762" y="3624642"/>
                  <a:pt x="56149" y="3640834"/>
                  <a:pt x="54245" y="3628453"/>
                </a:cubicBezTo>
                <a:cubicBezTo>
                  <a:pt x="68520" y="3606544"/>
                  <a:pt x="45681" y="3617021"/>
                  <a:pt x="54245" y="3589400"/>
                </a:cubicBezTo>
                <a:lnTo>
                  <a:pt x="50438" y="3591305"/>
                </a:lnTo>
                <a:cubicBezTo>
                  <a:pt x="54245" y="3580351"/>
                  <a:pt x="53293" y="3567731"/>
                  <a:pt x="51271" y="3554871"/>
                </a:cubicBezTo>
                <a:lnTo>
                  <a:pt x="47280" y="3527839"/>
                </a:lnTo>
                <a:lnTo>
                  <a:pt x="53293" y="3535108"/>
                </a:lnTo>
                <a:lnTo>
                  <a:pt x="57101" y="3505579"/>
                </a:lnTo>
                <a:cubicBezTo>
                  <a:pt x="54246" y="3503674"/>
                  <a:pt x="54246" y="3491291"/>
                  <a:pt x="49487" y="3498912"/>
                </a:cubicBezTo>
                <a:cubicBezTo>
                  <a:pt x="48536" y="3502722"/>
                  <a:pt x="50438" y="3506532"/>
                  <a:pt x="50438" y="3509390"/>
                </a:cubicBezTo>
                <a:lnTo>
                  <a:pt x="46631" y="3505579"/>
                </a:lnTo>
                <a:cubicBezTo>
                  <a:pt x="52342" y="3477956"/>
                  <a:pt x="59955" y="3507484"/>
                  <a:pt x="67569" y="3507484"/>
                </a:cubicBezTo>
                <a:cubicBezTo>
                  <a:pt x="65665" y="3493198"/>
                  <a:pt x="74231" y="3487482"/>
                  <a:pt x="74231" y="3477957"/>
                </a:cubicBezTo>
                <a:cubicBezTo>
                  <a:pt x="66617" y="3473193"/>
                  <a:pt x="64713" y="3497008"/>
                  <a:pt x="56148" y="3483672"/>
                </a:cubicBezTo>
                <a:cubicBezTo>
                  <a:pt x="52342" y="3474147"/>
                  <a:pt x="59004" y="3445571"/>
                  <a:pt x="67568" y="3436048"/>
                </a:cubicBezTo>
                <a:cubicBezTo>
                  <a:pt x="49486" y="3421760"/>
                  <a:pt x="65665" y="3378897"/>
                  <a:pt x="51391" y="3377945"/>
                </a:cubicBezTo>
                <a:cubicBezTo>
                  <a:pt x="52342" y="3378897"/>
                  <a:pt x="58052" y="3374134"/>
                  <a:pt x="56148" y="3367468"/>
                </a:cubicBezTo>
                <a:lnTo>
                  <a:pt x="52342" y="3371276"/>
                </a:lnTo>
                <a:cubicBezTo>
                  <a:pt x="45680" y="3351275"/>
                  <a:pt x="65665" y="3351275"/>
                  <a:pt x="62810" y="3338893"/>
                </a:cubicBezTo>
                <a:cubicBezTo>
                  <a:pt x="60906" y="3338892"/>
                  <a:pt x="59003" y="3342703"/>
                  <a:pt x="56148" y="3344607"/>
                </a:cubicBezTo>
                <a:cubicBezTo>
                  <a:pt x="52342" y="3316984"/>
                  <a:pt x="74230" y="3301744"/>
                  <a:pt x="65665" y="3274123"/>
                </a:cubicBezTo>
                <a:cubicBezTo>
                  <a:pt x="63761" y="3275074"/>
                  <a:pt x="61858" y="3276028"/>
                  <a:pt x="62811" y="3278885"/>
                </a:cubicBezTo>
                <a:cubicBezTo>
                  <a:pt x="60906" y="3279838"/>
                  <a:pt x="60906" y="3275074"/>
                  <a:pt x="64714" y="3265549"/>
                </a:cubicBezTo>
                <a:lnTo>
                  <a:pt x="70423" y="3275075"/>
                </a:lnTo>
                <a:cubicBezTo>
                  <a:pt x="87554" y="3259833"/>
                  <a:pt x="62810" y="3236022"/>
                  <a:pt x="67569" y="3213162"/>
                </a:cubicBezTo>
                <a:cubicBezTo>
                  <a:pt x="64714" y="3216019"/>
                  <a:pt x="64714" y="3232211"/>
                  <a:pt x="59956" y="3223638"/>
                </a:cubicBezTo>
                <a:cubicBezTo>
                  <a:pt x="59956" y="3208398"/>
                  <a:pt x="78037" y="3209352"/>
                  <a:pt x="69472" y="3192207"/>
                </a:cubicBezTo>
                <a:cubicBezTo>
                  <a:pt x="68520" y="3196493"/>
                  <a:pt x="65904" y="3197921"/>
                  <a:pt x="63286" y="3199232"/>
                </a:cubicBezTo>
                <a:lnTo>
                  <a:pt x="58053" y="3204571"/>
                </a:lnTo>
                <a:lnTo>
                  <a:pt x="57100" y="3205543"/>
                </a:lnTo>
                <a:cubicBezTo>
                  <a:pt x="55197" y="3194112"/>
                  <a:pt x="50439" y="3185539"/>
                  <a:pt x="57100" y="3181730"/>
                </a:cubicBezTo>
                <a:cubicBezTo>
                  <a:pt x="57100" y="3178872"/>
                  <a:pt x="54246" y="3176967"/>
                  <a:pt x="52342" y="3176966"/>
                </a:cubicBezTo>
                <a:cubicBezTo>
                  <a:pt x="58052" y="3169347"/>
                  <a:pt x="54245" y="3157918"/>
                  <a:pt x="52341" y="3150298"/>
                </a:cubicBezTo>
                <a:lnTo>
                  <a:pt x="49487" y="3152202"/>
                </a:lnTo>
                <a:cubicBezTo>
                  <a:pt x="66616" y="3136962"/>
                  <a:pt x="50439" y="3128388"/>
                  <a:pt x="50439" y="3109339"/>
                </a:cubicBezTo>
                <a:lnTo>
                  <a:pt x="45681" y="3112196"/>
                </a:lnTo>
                <a:cubicBezTo>
                  <a:pt x="47583" y="3104578"/>
                  <a:pt x="53293" y="3092195"/>
                  <a:pt x="45681" y="3078859"/>
                </a:cubicBezTo>
                <a:lnTo>
                  <a:pt x="39971" y="3086478"/>
                </a:lnTo>
                <a:cubicBezTo>
                  <a:pt x="43777" y="3075049"/>
                  <a:pt x="34261" y="3055047"/>
                  <a:pt x="42826" y="3045522"/>
                </a:cubicBezTo>
                <a:cubicBezTo>
                  <a:pt x="40922" y="3041711"/>
                  <a:pt x="32358" y="3055999"/>
                  <a:pt x="31406" y="3037902"/>
                </a:cubicBezTo>
                <a:cubicBezTo>
                  <a:pt x="35213" y="3034091"/>
                  <a:pt x="38066" y="3019804"/>
                  <a:pt x="32358" y="3015042"/>
                </a:cubicBezTo>
                <a:cubicBezTo>
                  <a:pt x="29503" y="3015042"/>
                  <a:pt x="26648" y="3016946"/>
                  <a:pt x="29502" y="3021709"/>
                </a:cubicBezTo>
                <a:cubicBezTo>
                  <a:pt x="30453" y="3024568"/>
                  <a:pt x="30454" y="3022662"/>
                  <a:pt x="32358" y="3021709"/>
                </a:cubicBezTo>
                <a:lnTo>
                  <a:pt x="28551" y="3028377"/>
                </a:lnTo>
                <a:cubicBezTo>
                  <a:pt x="22841" y="3015042"/>
                  <a:pt x="32357" y="3016948"/>
                  <a:pt x="28551" y="3002659"/>
                </a:cubicBezTo>
                <a:cubicBezTo>
                  <a:pt x="24744" y="2999802"/>
                  <a:pt x="22840" y="3008374"/>
                  <a:pt x="19986" y="3010278"/>
                </a:cubicBezTo>
                <a:lnTo>
                  <a:pt x="27599" y="2955033"/>
                </a:lnTo>
                <a:cubicBezTo>
                  <a:pt x="31406" y="2953129"/>
                  <a:pt x="34260" y="2959798"/>
                  <a:pt x="39018" y="2955034"/>
                </a:cubicBezTo>
                <a:lnTo>
                  <a:pt x="41874" y="2973132"/>
                </a:lnTo>
                <a:cubicBezTo>
                  <a:pt x="49486" y="2981704"/>
                  <a:pt x="49486" y="2962655"/>
                  <a:pt x="51390" y="2955035"/>
                </a:cubicBezTo>
                <a:lnTo>
                  <a:pt x="52342" y="2967416"/>
                </a:lnTo>
                <a:cubicBezTo>
                  <a:pt x="53293" y="2968369"/>
                  <a:pt x="54246" y="2967417"/>
                  <a:pt x="54245" y="2966465"/>
                </a:cubicBezTo>
                <a:lnTo>
                  <a:pt x="54245" y="2975990"/>
                </a:lnTo>
                <a:cubicBezTo>
                  <a:pt x="61859" y="2949319"/>
                  <a:pt x="68521" y="3001707"/>
                  <a:pt x="74230" y="2973132"/>
                </a:cubicBezTo>
                <a:cubicBezTo>
                  <a:pt x="73278" y="2979800"/>
                  <a:pt x="69471" y="2988372"/>
                  <a:pt x="65666" y="2992183"/>
                </a:cubicBezTo>
                <a:cubicBezTo>
                  <a:pt x="63762" y="3004564"/>
                  <a:pt x="68521" y="3001707"/>
                  <a:pt x="71375" y="3006470"/>
                </a:cubicBezTo>
                <a:lnTo>
                  <a:pt x="77085" y="2987420"/>
                </a:lnTo>
                <a:cubicBezTo>
                  <a:pt x="76134" y="3017899"/>
                  <a:pt x="84699" y="2983609"/>
                  <a:pt x="90409" y="3005517"/>
                </a:cubicBezTo>
                <a:cubicBezTo>
                  <a:pt x="86601" y="3031234"/>
                  <a:pt x="108490" y="3044570"/>
                  <a:pt x="109441" y="3057905"/>
                </a:cubicBezTo>
                <a:cubicBezTo>
                  <a:pt x="108490" y="3083622"/>
                  <a:pt x="100877" y="3048379"/>
                  <a:pt x="97071" y="3064572"/>
                </a:cubicBezTo>
                <a:cubicBezTo>
                  <a:pt x="96119" y="3077907"/>
                  <a:pt x="101829" y="3071239"/>
                  <a:pt x="103732" y="3079813"/>
                </a:cubicBezTo>
                <a:lnTo>
                  <a:pt x="94215" y="3086479"/>
                </a:lnTo>
                <a:cubicBezTo>
                  <a:pt x="93264" y="3102672"/>
                  <a:pt x="103731" y="3086479"/>
                  <a:pt x="99926" y="3096004"/>
                </a:cubicBezTo>
                <a:cubicBezTo>
                  <a:pt x="106587" y="3108387"/>
                  <a:pt x="103731" y="3092195"/>
                  <a:pt x="111344" y="3088385"/>
                </a:cubicBezTo>
                <a:cubicBezTo>
                  <a:pt x="109441" y="3091242"/>
                  <a:pt x="106587" y="3105529"/>
                  <a:pt x="110393" y="3111245"/>
                </a:cubicBezTo>
                <a:cubicBezTo>
                  <a:pt x="113248" y="3110293"/>
                  <a:pt x="113249" y="3094099"/>
                  <a:pt x="114200" y="3104577"/>
                </a:cubicBezTo>
                <a:cubicBezTo>
                  <a:pt x="110393" y="3144583"/>
                  <a:pt x="120862" y="3154107"/>
                  <a:pt x="119909" y="3190303"/>
                </a:cubicBezTo>
                <a:lnTo>
                  <a:pt x="124669" y="3187444"/>
                </a:lnTo>
                <a:cubicBezTo>
                  <a:pt x="122765" y="3192206"/>
                  <a:pt x="120862" y="3195064"/>
                  <a:pt x="122765" y="3198873"/>
                </a:cubicBezTo>
                <a:lnTo>
                  <a:pt x="125619" y="3196969"/>
                </a:lnTo>
                <a:cubicBezTo>
                  <a:pt x="125619" y="3202684"/>
                  <a:pt x="118959" y="3238879"/>
                  <a:pt x="120862" y="3262693"/>
                </a:cubicBezTo>
                <a:lnTo>
                  <a:pt x="126571" y="3250310"/>
                </a:lnTo>
                <a:lnTo>
                  <a:pt x="119910" y="3271264"/>
                </a:lnTo>
                <a:lnTo>
                  <a:pt x="128474" y="3269359"/>
                </a:lnTo>
                <a:cubicBezTo>
                  <a:pt x="119910" y="3276979"/>
                  <a:pt x="125620" y="3301743"/>
                  <a:pt x="122764" y="3321747"/>
                </a:cubicBezTo>
                <a:lnTo>
                  <a:pt x="128475" y="3321747"/>
                </a:lnTo>
                <a:lnTo>
                  <a:pt x="125620" y="3334129"/>
                </a:lnTo>
                <a:lnTo>
                  <a:pt x="129427" y="3330319"/>
                </a:lnTo>
                <a:cubicBezTo>
                  <a:pt x="129427" y="3342701"/>
                  <a:pt x="119910" y="3356037"/>
                  <a:pt x="123717" y="3370324"/>
                </a:cubicBezTo>
                <a:cubicBezTo>
                  <a:pt x="121814" y="3360799"/>
                  <a:pt x="130379" y="3358894"/>
                  <a:pt x="134185" y="3359847"/>
                </a:cubicBezTo>
                <a:lnTo>
                  <a:pt x="123716" y="3396043"/>
                </a:lnTo>
                <a:cubicBezTo>
                  <a:pt x="126572" y="3396042"/>
                  <a:pt x="127523" y="3410330"/>
                  <a:pt x="131330" y="3403662"/>
                </a:cubicBezTo>
                <a:lnTo>
                  <a:pt x="125619" y="3415092"/>
                </a:lnTo>
                <a:lnTo>
                  <a:pt x="130379" y="3414139"/>
                </a:lnTo>
                <a:cubicBezTo>
                  <a:pt x="137039" y="3471290"/>
                  <a:pt x="102780" y="3518915"/>
                  <a:pt x="118958" y="3576064"/>
                </a:cubicBezTo>
                <a:lnTo>
                  <a:pt x="120861" y="3575113"/>
                </a:lnTo>
                <a:lnTo>
                  <a:pt x="108491" y="3607497"/>
                </a:lnTo>
                <a:cubicBezTo>
                  <a:pt x="109442" y="3611307"/>
                  <a:pt x="111345" y="3613211"/>
                  <a:pt x="114200" y="3616069"/>
                </a:cubicBezTo>
                <a:cubicBezTo>
                  <a:pt x="117054" y="3613213"/>
                  <a:pt x="120861" y="3610354"/>
                  <a:pt x="125619" y="3605593"/>
                </a:cubicBezTo>
                <a:lnTo>
                  <a:pt x="115151" y="3617022"/>
                </a:lnTo>
                <a:cubicBezTo>
                  <a:pt x="116103" y="3618927"/>
                  <a:pt x="118006" y="3621785"/>
                  <a:pt x="118958" y="3625594"/>
                </a:cubicBezTo>
                <a:cubicBezTo>
                  <a:pt x="115151" y="3623689"/>
                  <a:pt x="115152" y="3628452"/>
                  <a:pt x="114200" y="3634166"/>
                </a:cubicBezTo>
                <a:cubicBezTo>
                  <a:pt x="114200" y="3637024"/>
                  <a:pt x="114200" y="3640833"/>
                  <a:pt x="113249" y="3643692"/>
                </a:cubicBezTo>
                <a:cubicBezTo>
                  <a:pt x="113249" y="3644644"/>
                  <a:pt x="113248" y="3646550"/>
                  <a:pt x="112296" y="3647502"/>
                </a:cubicBezTo>
                <a:cubicBezTo>
                  <a:pt x="112297" y="3648454"/>
                  <a:pt x="111344" y="3648455"/>
                  <a:pt x="110394" y="3648454"/>
                </a:cubicBezTo>
                <a:cubicBezTo>
                  <a:pt x="113248" y="3649407"/>
                  <a:pt x="116103" y="3648455"/>
                  <a:pt x="118958" y="3648455"/>
                </a:cubicBezTo>
                <a:cubicBezTo>
                  <a:pt x="122764" y="3649407"/>
                  <a:pt x="121813" y="3648454"/>
                  <a:pt x="119909" y="3650360"/>
                </a:cubicBezTo>
                <a:cubicBezTo>
                  <a:pt x="118006" y="3651313"/>
                  <a:pt x="116103" y="3656074"/>
                  <a:pt x="118959" y="3653216"/>
                </a:cubicBezTo>
                <a:cubicBezTo>
                  <a:pt x="112296" y="3659884"/>
                  <a:pt x="110394" y="3659884"/>
                  <a:pt x="109441" y="3659885"/>
                </a:cubicBezTo>
                <a:cubicBezTo>
                  <a:pt x="108491" y="3659884"/>
                  <a:pt x="107539" y="3658933"/>
                  <a:pt x="105636" y="3657026"/>
                </a:cubicBezTo>
                <a:cubicBezTo>
                  <a:pt x="102780" y="3661790"/>
                  <a:pt x="103732" y="3664647"/>
                  <a:pt x="104683" y="3665600"/>
                </a:cubicBezTo>
                <a:cubicBezTo>
                  <a:pt x="105636" y="3666551"/>
                  <a:pt x="107539" y="3666552"/>
                  <a:pt x="105636" y="3672266"/>
                </a:cubicBezTo>
                <a:cubicBezTo>
                  <a:pt x="107538" y="3669409"/>
                  <a:pt x="109442" y="3666552"/>
                  <a:pt x="110394" y="3663694"/>
                </a:cubicBezTo>
                <a:cubicBezTo>
                  <a:pt x="117054" y="3656075"/>
                  <a:pt x="115151" y="3658932"/>
                  <a:pt x="113249" y="3663693"/>
                </a:cubicBezTo>
                <a:cubicBezTo>
                  <a:pt x="112297" y="3666076"/>
                  <a:pt x="111583" y="3668458"/>
                  <a:pt x="112059" y="3668337"/>
                </a:cubicBezTo>
                <a:lnTo>
                  <a:pt x="116930" y="3659853"/>
                </a:lnTo>
                <a:lnTo>
                  <a:pt x="116095" y="3662193"/>
                </a:lnTo>
                <a:lnTo>
                  <a:pt x="116103" y="3662146"/>
                </a:lnTo>
                <a:lnTo>
                  <a:pt x="115802" y="3662992"/>
                </a:lnTo>
                <a:lnTo>
                  <a:pt x="107539" y="3681791"/>
                </a:lnTo>
                <a:cubicBezTo>
                  <a:pt x="103731" y="3692269"/>
                  <a:pt x="99926" y="3703699"/>
                  <a:pt x="100876" y="3703700"/>
                </a:cubicBezTo>
                <a:lnTo>
                  <a:pt x="115287" y="3666740"/>
                </a:lnTo>
                <a:lnTo>
                  <a:pt x="115152" y="3667503"/>
                </a:lnTo>
                <a:lnTo>
                  <a:pt x="112403" y="3675363"/>
                </a:lnTo>
                <a:lnTo>
                  <a:pt x="105636" y="3693222"/>
                </a:lnTo>
                <a:lnTo>
                  <a:pt x="106015" y="3692842"/>
                </a:lnTo>
                <a:lnTo>
                  <a:pt x="105269" y="3694833"/>
                </a:lnTo>
                <a:lnTo>
                  <a:pt x="105635" y="3692270"/>
                </a:lnTo>
                <a:cubicBezTo>
                  <a:pt x="104683" y="3695128"/>
                  <a:pt x="103731" y="3697984"/>
                  <a:pt x="103731" y="3698938"/>
                </a:cubicBezTo>
                <a:lnTo>
                  <a:pt x="103824" y="3698690"/>
                </a:lnTo>
                <a:lnTo>
                  <a:pt x="101353" y="3706200"/>
                </a:lnTo>
                <a:cubicBezTo>
                  <a:pt x="101829" y="3705367"/>
                  <a:pt x="103256" y="3701794"/>
                  <a:pt x="103731" y="3699890"/>
                </a:cubicBezTo>
                <a:lnTo>
                  <a:pt x="104445" y="3697032"/>
                </a:lnTo>
                <a:lnTo>
                  <a:pt x="105269" y="3694833"/>
                </a:lnTo>
                <a:lnTo>
                  <a:pt x="103732" y="3705603"/>
                </a:lnTo>
                <a:cubicBezTo>
                  <a:pt x="105636" y="3698937"/>
                  <a:pt x="104683" y="3699889"/>
                  <a:pt x="104683" y="3699889"/>
                </a:cubicBezTo>
                <a:cubicBezTo>
                  <a:pt x="104683" y="3699889"/>
                  <a:pt x="104683" y="3698937"/>
                  <a:pt x="110394" y="3683697"/>
                </a:cubicBezTo>
                <a:cubicBezTo>
                  <a:pt x="109441" y="3687507"/>
                  <a:pt x="107539" y="3691316"/>
                  <a:pt x="106587" y="3692269"/>
                </a:cubicBezTo>
                <a:lnTo>
                  <a:pt x="106015" y="3692842"/>
                </a:lnTo>
                <a:lnTo>
                  <a:pt x="110156" y="3681791"/>
                </a:lnTo>
                <a:lnTo>
                  <a:pt x="112403" y="3675363"/>
                </a:lnTo>
                <a:lnTo>
                  <a:pt x="116104" y="3665599"/>
                </a:lnTo>
                <a:lnTo>
                  <a:pt x="116103" y="3664647"/>
                </a:lnTo>
                <a:lnTo>
                  <a:pt x="115287" y="3666740"/>
                </a:lnTo>
                <a:lnTo>
                  <a:pt x="116055" y="3662419"/>
                </a:lnTo>
                <a:lnTo>
                  <a:pt x="118007" y="3657978"/>
                </a:lnTo>
                <a:lnTo>
                  <a:pt x="116930" y="3659853"/>
                </a:lnTo>
                <a:lnTo>
                  <a:pt x="118958" y="3654170"/>
                </a:lnTo>
                <a:cubicBezTo>
                  <a:pt x="116103" y="3663695"/>
                  <a:pt x="116103" y="3664647"/>
                  <a:pt x="116103" y="3666553"/>
                </a:cubicBezTo>
                <a:cubicBezTo>
                  <a:pt x="117054" y="3663694"/>
                  <a:pt x="117055" y="3662742"/>
                  <a:pt x="118007" y="3659884"/>
                </a:cubicBezTo>
                <a:cubicBezTo>
                  <a:pt x="118482" y="3657028"/>
                  <a:pt x="118482" y="3657504"/>
                  <a:pt x="118363" y="3659170"/>
                </a:cubicBezTo>
                <a:lnTo>
                  <a:pt x="118207" y="3661973"/>
                </a:lnTo>
                <a:lnTo>
                  <a:pt x="118007" y="3665599"/>
                </a:lnTo>
                <a:cubicBezTo>
                  <a:pt x="118006" y="3670362"/>
                  <a:pt x="118959" y="3670362"/>
                  <a:pt x="120862" y="3658932"/>
                </a:cubicBezTo>
                <a:cubicBezTo>
                  <a:pt x="120862" y="3662741"/>
                  <a:pt x="120861" y="3666553"/>
                  <a:pt x="120862" y="3670362"/>
                </a:cubicBezTo>
                <a:cubicBezTo>
                  <a:pt x="121813" y="3666552"/>
                  <a:pt x="122765" y="3662742"/>
                  <a:pt x="122765" y="3659884"/>
                </a:cubicBezTo>
                <a:cubicBezTo>
                  <a:pt x="123716" y="3669410"/>
                  <a:pt x="125620" y="3668457"/>
                  <a:pt x="126572" y="3667504"/>
                </a:cubicBezTo>
                <a:cubicBezTo>
                  <a:pt x="127524" y="3666552"/>
                  <a:pt x="129426" y="3665600"/>
                  <a:pt x="132282" y="3672267"/>
                </a:cubicBezTo>
                <a:cubicBezTo>
                  <a:pt x="135136" y="3669409"/>
                  <a:pt x="134184" y="3667504"/>
                  <a:pt x="132282" y="3666552"/>
                </a:cubicBezTo>
                <a:cubicBezTo>
                  <a:pt x="130378" y="3665599"/>
                  <a:pt x="129427" y="3664646"/>
                  <a:pt x="130378" y="3664647"/>
                </a:cubicBezTo>
                <a:cubicBezTo>
                  <a:pt x="131329" y="3662743"/>
                  <a:pt x="132281" y="3662742"/>
                  <a:pt x="134185" y="3661789"/>
                </a:cubicBezTo>
                <a:lnTo>
                  <a:pt x="136088" y="3660838"/>
                </a:lnTo>
                <a:cubicBezTo>
                  <a:pt x="137040" y="3660837"/>
                  <a:pt x="136088" y="3660838"/>
                  <a:pt x="137991" y="3659884"/>
                </a:cubicBezTo>
                <a:cubicBezTo>
                  <a:pt x="139895" y="3658933"/>
                  <a:pt x="142750" y="3657027"/>
                  <a:pt x="144654" y="3656073"/>
                </a:cubicBezTo>
                <a:cubicBezTo>
                  <a:pt x="148936" y="3653216"/>
                  <a:pt x="152981" y="3650836"/>
                  <a:pt x="155954" y="3648574"/>
                </a:cubicBezTo>
                <a:lnTo>
                  <a:pt x="159880" y="3643111"/>
                </a:lnTo>
                <a:lnTo>
                  <a:pt x="159880" y="3639882"/>
                </a:lnTo>
                <a:lnTo>
                  <a:pt x="160832" y="3641786"/>
                </a:lnTo>
                <a:cubicBezTo>
                  <a:pt x="175107" y="3637024"/>
                  <a:pt x="184623" y="3624642"/>
                  <a:pt x="196042" y="3619879"/>
                </a:cubicBezTo>
                <a:lnTo>
                  <a:pt x="193188" y="3614164"/>
                </a:lnTo>
                <a:cubicBezTo>
                  <a:pt x="198897" y="3612260"/>
                  <a:pt x="207463" y="3610353"/>
                  <a:pt x="211270" y="3605591"/>
                </a:cubicBezTo>
                <a:cubicBezTo>
                  <a:pt x="211270" y="3604639"/>
                  <a:pt x="210317" y="3604640"/>
                  <a:pt x="208415" y="3604640"/>
                </a:cubicBezTo>
                <a:cubicBezTo>
                  <a:pt x="229351" y="3594163"/>
                  <a:pt x="245529" y="3583685"/>
                  <a:pt x="261708" y="3573207"/>
                </a:cubicBezTo>
                <a:cubicBezTo>
                  <a:pt x="257901" y="3570349"/>
                  <a:pt x="256950" y="3568444"/>
                  <a:pt x="246481" y="3573208"/>
                </a:cubicBezTo>
                <a:cubicBezTo>
                  <a:pt x="257901" y="3557966"/>
                  <a:pt x="291210" y="3554157"/>
                  <a:pt x="313098" y="3537963"/>
                </a:cubicBezTo>
                <a:lnTo>
                  <a:pt x="309291" y="3536058"/>
                </a:lnTo>
                <a:lnTo>
                  <a:pt x="325470" y="3533202"/>
                </a:lnTo>
                <a:cubicBezTo>
                  <a:pt x="321663" y="3532249"/>
                  <a:pt x="322614" y="3529393"/>
                  <a:pt x="320711" y="3527487"/>
                </a:cubicBezTo>
                <a:cubicBezTo>
                  <a:pt x="341648" y="3514152"/>
                  <a:pt x="368293" y="3498912"/>
                  <a:pt x="386375" y="3501770"/>
                </a:cubicBezTo>
                <a:cubicBezTo>
                  <a:pt x="382568" y="3499865"/>
                  <a:pt x="393038" y="3489387"/>
                  <a:pt x="378763" y="3492243"/>
                </a:cubicBezTo>
                <a:cubicBezTo>
                  <a:pt x="405409" y="3486529"/>
                  <a:pt x="433958" y="3469384"/>
                  <a:pt x="460606" y="3457001"/>
                </a:cubicBezTo>
                <a:lnTo>
                  <a:pt x="460605" y="3457955"/>
                </a:lnTo>
                <a:lnTo>
                  <a:pt x="472976" y="3455097"/>
                </a:lnTo>
                <a:lnTo>
                  <a:pt x="472977" y="3454144"/>
                </a:lnTo>
                <a:lnTo>
                  <a:pt x="464411" y="3456050"/>
                </a:lnTo>
                <a:cubicBezTo>
                  <a:pt x="475831" y="3451288"/>
                  <a:pt x="486299" y="3447478"/>
                  <a:pt x="495816" y="3446524"/>
                </a:cubicBezTo>
                <a:cubicBezTo>
                  <a:pt x="496769" y="3443666"/>
                  <a:pt x="496768" y="3436999"/>
                  <a:pt x="501526" y="3432238"/>
                </a:cubicBezTo>
                <a:cubicBezTo>
                  <a:pt x="506284" y="3438905"/>
                  <a:pt x="528173" y="3409378"/>
                  <a:pt x="545303" y="3411282"/>
                </a:cubicBezTo>
                <a:cubicBezTo>
                  <a:pt x="546255" y="3409377"/>
                  <a:pt x="539594" y="3413186"/>
                  <a:pt x="542448" y="3408425"/>
                </a:cubicBezTo>
                <a:cubicBezTo>
                  <a:pt x="575757" y="3392232"/>
                  <a:pt x="627146" y="3376991"/>
                  <a:pt x="663309" y="3353180"/>
                </a:cubicBezTo>
                <a:cubicBezTo>
                  <a:pt x="673777" y="3365562"/>
                  <a:pt x="704231" y="3346512"/>
                  <a:pt x="728023" y="3343654"/>
                </a:cubicBezTo>
                <a:cubicBezTo>
                  <a:pt x="729926" y="3332224"/>
                  <a:pt x="714698" y="3344608"/>
                  <a:pt x="706133" y="3340797"/>
                </a:cubicBezTo>
                <a:cubicBezTo>
                  <a:pt x="715413" y="3337939"/>
                  <a:pt x="709703" y="3332938"/>
                  <a:pt x="716305" y="3329412"/>
                </a:cubicBezTo>
                <a:lnTo>
                  <a:pt x="724865" y="3327292"/>
                </a:lnTo>
                <a:lnTo>
                  <a:pt x="729688" y="3328771"/>
                </a:lnTo>
                <a:cubicBezTo>
                  <a:pt x="730877" y="3331033"/>
                  <a:pt x="732780" y="3332701"/>
                  <a:pt x="741346" y="3327461"/>
                </a:cubicBezTo>
                <a:lnTo>
                  <a:pt x="739443" y="3320794"/>
                </a:lnTo>
                <a:lnTo>
                  <a:pt x="753717" y="3323652"/>
                </a:lnTo>
                <a:cubicBezTo>
                  <a:pt x="788929" y="3302697"/>
                  <a:pt x="823188" y="3293173"/>
                  <a:pt x="853642" y="3273169"/>
                </a:cubicBezTo>
                <a:cubicBezTo>
                  <a:pt x="855545" y="3274122"/>
                  <a:pt x="856497" y="3276979"/>
                  <a:pt x="852690" y="3280789"/>
                </a:cubicBezTo>
                <a:cubicBezTo>
                  <a:pt x="867916" y="3274122"/>
                  <a:pt x="889804" y="3276980"/>
                  <a:pt x="904079" y="3263644"/>
                </a:cubicBezTo>
                <a:lnTo>
                  <a:pt x="898370" y="3262691"/>
                </a:lnTo>
                <a:cubicBezTo>
                  <a:pt x="923112" y="3246499"/>
                  <a:pt x="928823" y="3258881"/>
                  <a:pt x="962131" y="3248405"/>
                </a:cubicBezTo>
                <a:cubicBezTo>
                  <a:pt x="954518" y="3251262"/>
                  <a:pt x="936437" y="3254118"/>
                  <a:pt x="937388" y="3261738"/>
                </a:cubicBezTo>
                <a:cubicBezTo>
                  <a:pt x="941195" y="3265549"/>
                  <a:pt x="958325" y="3257928"/>
                  <a:pt x="960228" y="3251261"/>
                </a:cubicBezTo>
                <a:close/>
                <a:moveTo>
                  <a:pt x="1688250" y="1728214"/>
                </a:moveTo>
                <a:cubicBezTo>
                  <a:pt x="1686346" y="1727262"/>
                  <a:pt x="1686346" y="1725358"/>
                  <a:pt x="1686346" y="1723452"/>
                </a:cubicBezTo>
                <a:cubicBezTo>
                  <a:pt x="1688250" y="1722499"/>
                  <a:pt x="1690153" y="1721548"/>
                  <a:pt x="1691104" y="1720595"/>
                </a:cubicBezTo>
                <a:close/>
                <a:moveTo>
                  <a:pt x="989730" y="3240784"/>
                </a:moveTo>
                <a:lnTo>
                  <a:pt x="980212" y="3240785"/>
                </a:lnTo>
                <a:lnTo>
                  <a:pt x="989730" y="3236974"/>
                </a:lnTo>
                <a:close/>
                <a:moveTo>
                  <a:pt x="1039215" y="3230308"/>
                </a:moveTo>
                <a:cubicBezTo>
                  <a:pt x="1026845" y="3235069"/>
                  <a:pt x="1006859" y="3242690"/>
                  <a:pt x="992584" y="3244595"/>
                </a:cubicBezTo>
                <a:cubicBezTo>
                  <a:pt x="1003053" y="3239831"/>
                  <a:pt x="1031603" y="3222687"/>
                  <a:pt x="1039215" y="3230308"/>
                </a:cubicBezTo>
                <a:close/>
                <a:moveTo>
                  <a:pt x="1999443" y="1216721"/>
                </a:moveTo>
                <a:cubicBezTo>
                  <a:pt x="2001346" y="1206243"/>
                  <a:pt x="2003250" y="1195767"/>
                  <a:pt x="2007056" y="1186241"/>
                </a:cubicBezTo>
                <a:lnTo>
                  <a:pt x="2002298" y="1193862"/>
                </a:lnTo>
                <a:lnTo>
                  <a:pt x="1997541" y="1201481"/>
                </a:lnTo>
                <a:cubicBezTo>
                  <a:pt x="1997540" y="1207196"/>
                  <a:pt x="1998491" y="1211958"/>
                  <a:pt x="1999443" y="1216721"/>
                </a:cubicBezTo>
                <a:close/>
                <a:moveTo>
                  <a:pt x="2008009" y="1259583"/>
                </a:moveTo>
                <a:cubicBezTo>
                  <a:pt x="2008009" y="1252916"/>
                  <a:pt x="2006104" y="1234819"/>
                  <a:pt x="2009911" y="1216721"/>
                </a:cubicBezTo>
                <a:cubicBezTo>
                  <a:pt x="2012766" y="1199577"/>
                  <a:pt x="2021331" y="1183384"/>
                  <a:pt x="2027993" y="1181479"/>
                </a:cubicBezTo>
                <a:cubicBezTo>
                  <a:pt x="2027042" y="1175763"/>
                  <a:pt x="2025138" y="1174812"/>
                  <a:pt x="2022283" y="1178622"/>
                </a:cubicBezTo>
                <a:cubicBezTo>
                  <a:pt x="2020379" y="1180527"/>
                  <a:pt x="2018476" y="1183384"/>
                  <a:pt x="2016573" y="1186242"/>
                </a:cubicBezTo>
                <a:cubicBezTo>
                  <a:pt x="2015621" y="1190052"/>
                  <a:pt x="2013718" y="1193861"/>
                  <a:pt x="2011815" y="1198624"/>
                </a:cubicBezTo>
                <a:cubicBezTo>
                  <a:pt x="2008959" y="1207197"/>
                  <a:pt x="2007056" y="1218627"/>
                  <a:pt x="2006104" y="1230056"/>
                </a:cubicBezTo>
                <a:cubicBezTo>
                  <a:pt x="2006104" y="1241486"/>
                  <a:pt x="2006104" y="1251963"/>
                  <a:pt x="2008009" y="1259583"/>
                </a:cubicBezTo>
                <a:close/>
                <a:moveTo>
                  <a:pt x="2048929" y="1240533"/>
                </a:moveTo>
                <a:lnTo>
                  <a:pt x="2048458" y="1236188"/>
                </a:lnTo>
                <a:lnTo>
                  <a:pt x="2048929" y="1229104"/>
                </a:lnTo>
                <a:lnTo>
                  <a:pt x="2050254" y="1229269"/>
                </a:lnTo>
                <a:close/>
                <a:moveTo>
                  <a:pt x="2087948" y="1161476"/>
                </a:moveTo>
                <a:cubicBezTo>
                  <a:pt x="2096512" y="1151951"/>
                  <a:pt x="2080334" y="1159572"/>
                  <a:pt x="2075576" y="1162428"/>
                </a:cubicBezTo>
                <a:cubicBezTo>
                  <a:pt x="2079383" y="1156714"/>
                  <a:pt x="2083189" y="1153857"/>
                  <a:pt x="2090803" y="1149094"/>
                </a:cubicBezTo>
                <a:cubicBezTo>
                  <a:pt x="2085092" y="1146236"/>
                  <a:pt x="2080335" y="1150998"/>
                  <a:pt x="2075576" y="1158618"/>
                </a:cubicBezTo>
                <a:cubicBezTo>
                  <a:pt x="2069866" y="1166238"/>
                  <a:pt x="2064156" y="1175763"/>
                  <a:pt x="2055591" y="1185289"/>
                </a:cubicBezTo>
                <a:cubicBezTo>
                  <a:pt x="2056543" y="1185288"/>
                  <a:pt x="2058446" y="1184337"/>
                  <a:pt x="2061301" y="1182431"/>
                </a:cubicBezTo>
                <a:cubicBezTo>
                  <a:pt x="2064156" y="1180527"/>
                  <a:pt x="2067011" y="1177669"/>
                  <a:pt x="2069866" y="1174811"/>
                </a:cubicBezTo>
                <a:cubicBezTo>
                  <a:pt x="2072722" y="1171953"/>
                  <a:pt x="2076528" y="1169097"/>
                  <a:pt x="2079383" y="1166239"/>
                </a:cubicBezTo>
                <a:cubicBezTo>
                  <a:pt x="2083189" y="1164334"/>
                  <a:pt x="2086045" y="1162428"/>
                  <a:pt x="2087948" y="1161476"/>
                </a:cubicBezTo>
                <a:close/>
                <a:moveTo>
                  <a:pt x="2021331" y="1331974"/>
                </a:moveTo>
                <a:cubicBezTo>
                  <a:pt x="2024186" y="1323401"/>
                  <a:pt x="2019428" y="1310067"/>
                  <a:pt x="2020379" y="1301495"/>
                </a:cubicBezTo>
                <a:cubicBezTo>
                  <a:pt x="2026089" y="1302446"/>
                  <a:pt x="2024186" y="1297683"/>
                  <a:pt x="2020379" y="1281492"/>
                </a:cubicBezTo>
                <a:cubicBezTo>
                  <a:pt x="2021331" y="1291016"/>
                  <a:pt x="2019428" y="1295779"/>
                  <a:pt x="2018476" y="1301495"/>
                </a:cubicBezTo>
                <a:cubicBezTo>
                  <a:pt x="2017526" y="1308161"/>
                  <a:pt x="2018477" y="1315781"/>
                  <a:pt x="2021331" y="1331974"/>
                </a:cubicBezTo>
                <a:close/>
                <a:moveTo>
                  <a:pt x="2298265" y="742377"/>
                </a:moveTo>
                <a:cubicBezTo>
                  <a:pt x="2287798" y="742376"/>
                  <a:pt x="2283038" y="746187"/>
                  <a:pt x="2278280" y="749996"/>
                </a:cubicBezTo>
                <a:cubicBezTo>
                  <a:pt x="2273522" y="753807"/>
                  <a:pt x="2270667" y="758569"/>
                  <a:pt x="2265908" y="762378"/>
                </a:cubicBezTo>
                <a:cubicBezTo>
                  <a:pt x="2269715" y="759522"/>
                  <a:pt x="2274474" y="758568"/>
                  <a:pt x="2279232" y="756664"/>
                </a:cubicBezTo>
                <a:cubicBezTo>
                  <a:pt x="2283990" y="753807"/>
                  <a:pt x="2290652" y="749996"/>
                  <a:pt x="2298265" y="742377"/>
                </a:cubicBezTo>
                <a:close/>
                <a:moveTo>
                  <a:pt x="2352511" y="711896"/>
                </a:moveTo>
                <a:cubicBezTo>
                  <a:pt x="2347752" y="709038"/>
                  <a:pt x="2314443" y="726184"/>
                  <a:pt x="2323960" y="715706"/>
                </a:cubicBezTo>
                <a:lnTo>
                  <a:pt x="2338236" y="708086"/>
                </a:lnTo>
                <a:cubicBezTo>
                  <a:pt x="2327766" y="713801"/>
                  <a:pt x="2323960" y="712849"/>
                  <a:pt x="2318250" y="712849"/>
                </a:cubicBezTo>
                <a:lnTo>
                  <a:pt x="2308402" y="717018"/>
                </a:lnTo>
                <a:lnTo>
                  <a:pt x="2311588" y="713802"/>
                </a:lnTo>
                <a:cubicBezTo>
                  <a:pt x="2304927" y="716659"/>
                  <a:pt x="2299218" y="719516"/>
                  <a:pt x="2293508" y="723326"/>
                </a:cubicBezTo>
                <a:lnTo>
                  <a:pt x="2308402" y="717018"/>
                </a:lnTo>
                <a:lnTo>
                  <a:pt x="2306606" y="718832"/>
                </a:lnTo>
                <a:cubicBezTo>
                  <a:pt x="2311112" y="719994"/>
                  <a:pt x="2336093" y="712849"/>
                  <a:pt x="2309685" y="727136"/>
                </a:cubicBezTo>
                <a:cubicBezTo>
                  <a:pt x="2295410" y="734756"/>
                  <a:pt x="2336331" y="721422"/>
                  <a:pt x="2352511" y="711896"/>
                </a:cubicBezTo>
                <a:close/>
                <a:moveTo>
                  <a:pt x="2039175" y="1404722"/>
                </a:moveTo>
                <a:cubicBezTo>
                  <a:pt x="2039413" y="1405316"/>
                  <a:pt x="2037985" y="1408175"/>
                  <a:pt x="2033703" y="1414842"/>
                </a:cubicBezTo>
                <a:cubicBezTo>
                  <a:pt x="2034655" y="1412937"/>
                  <a:pt x="2034654" y="1410079"/>
                  <a:pt x="2034655" y="1408174"/>
                </a:cubicBezTo>
                <a:cubicBezTo>
                  <a:pt x="2037033" y="1405794"/>
                  <a:pt x="2038937" y="1404127"/>
                  <a:pt x="2039175" y="1404722"/>
                </a:cubicBezTo>
                <a:close/>
                <a:moveTo>
                  <a:pt x="2231119" y="1036201"/>
                </a:moveTo>
                <a:lnTo>
                  <a:pt x="2226890" y="1036698"/>
                </a:lnTo>
                <a:lnTo>
                  <a:pt x="2227842" y="1036063"/>
                </a:lnTo>
                <a:close/>
                <a:moveTo>
                  <a:pt x="2293507" y="1010029"/>
                </a:moveTo>
                <a:cubicBezTo>
                  <a:pt x="2285893" y="1003362"/>
                  <a:pt x="2283990" y="995743"/>
                  <a:pt x="2281135" y="985264"/>
                </a:cubicBezTo>
                <a:cubicBezTo>
                  <a:pt x="2281136" y="983359"/>
                  <a:pt x="2280184" y="980502"/>
                  <a:pt x="2279232" y="977645"/>
                </a:cubicBezTo>
                <a:lnTo>
                  <a:pt x="2277328" y="971929"/>
                </a:lnTo>
                <a:lnTo>
                  <a:pt x="2275425" y="967167"/>
                </a:lnTo>
                <a:cubicBezTo>
                  <a:pt x="2272571" y="960499"/>
                  <a:pt x="2268763" y="953832"/>
                  <a:pt x="2264005" y="949069"/>
                </a:cubicBezTo>
                <a:cubicBezTo>
                  <a:pt x="2266860" y="945259"/>
                  <a:pt x="2272570" y="958595"/>
                  <a:pt x="2279232" y="974787"/>
                </a:cubicBezTo>
                <a:cubicBezTo>
                  <a:pt x="2284942" y="987169"/>
                  <a:pt x="2289700" y="1002409"/>
                  <a:pt x="2293507" y="1010029"/>
                </a:cubicBezTo>
                <a:close/>
                <a:moveTo>
                  <a:pt x="2337283" y="1047177"/>
                </a:moveTo>
                <a:lnTo>
                  <a:pt x="2336331" y="1045272"/>
                </a:lnTo>
                <a:cubicBezTo>
                  <a:pt x="2336331" y="1043367"/>
                  <a:pt x="2335380" y="1042414"/>
                  <a:pt x="2335380" y="1041462"/>
                </a:cubicBezTo>
                <a:cubicBezTo>
                  <a:pt x="2334428" y="1038603"/>
                  <a:pt x="2334428" y="1036699"/>
                  <a:pt x="2333476" y="1033842"/>
                </a:cubicBezTo>
                <a:cubicBezTo>
                  <a:pt x="2332526" y="1029078"/>
                  <a:pt x="2330621" y="1023364"/>
                  <a:pt x="2329670" y="1018602"/>
                </a:cubicBezTo>
                <a:cubicBezTo>
                  <a:pt x="2326815" y="1008123"/>
                  <a:pt x="2324912" y="997646"/>
                  <a:pt x="2322057" y="990027"/>
                </a:cubicBezTo>
                <a:cubicBezTo>
                  <a:pt x="2324912" y="998598"/>
                  <a:pt x="2325863" y="1007172"/>
                  <a:pt x="2327766" y="1016697"/>
                </a:cubicBezTo>
                <a:cubicBezTo>
                  <a:pt x="2328719" y="1021458"/>
                  <a:pt x="2329670" y="1026222"/>
                  <a:pt x="2330622" y="1030983"/>
                </a:cubicBezTo>
                <a:cubicBezTo>
                  <a:pt x="2330621" y="1033842"/>
                  <a:pt x="2330621" y="1035746"/>
                  <a:pt x="2331573" y="1038603"/>
                </a:cubicBezTo>
                <a:lnTo>
                  <a:pt x="2332525" y="1042414"/>
                </a:lnTo>
                <a:cubicBezTo>
                  <a:pt x="2333476" y="1043367"/>
                  <a:pt x="2334428" y="1045272"/>
                  <a:pt x="2332525" y="1045272"/>
                </a:cubicBezTo>
                <a:cubicBezTo>
                  <a:pt x="2313491" y="1046224"/>
                  <a:pt x="2295410" y="1048129"/>
                  <a:pt x="2275426" y="1054796"/>
                </a:cubicBezTo>
                <a:cubicBezTo>
                  <a:pt x="2289700" y="1052891"/>
                  <a:pt x="2303975" y="1051939"/>
                  <a:pt x="2319203" y="1050986"/>
                </a:cubicBezTo>
                <a:lnTo>
                  <a:pt x="2309686" y="1052891"/>
                </a:lnTo>
                <a:lnTo>
                  <a:pt x="2325863" y="1055749"/>
                </a:lnTo>
                <a:cubicBezTo>
                  <a:pt x="2314443" y="1051939"/>
                  <a:pt x="2322057" y="1049082"/>
                  <a:pt x="2336331" y="1048128"/>
                </a:cubicBezTo>
                <a:cubicBezTo>
                  <a:pt x="2337283" y="1048129"/>
                  <a:pt x="2337283" y="1047177"/>
                  <a:pt x="2337283" y="1047177"/>
                </a:cubicBezTo>
                <a:close/>
                <a:moveTo>
                  <a:pt x="2578055" y="570926"/>
                </a:moveTo>
                <a:cubicBezTo>
                  <a:pt x="2561875" y="568069"/>
                  <a:pt x="2510487" y="597596"/>
                  <a:pt x="2515244" y="600454"/>
                </a:cubicBezTo>
                <a:cubicBezTo>
                  <a:pt x="2520955" y="594738"/>
                  <a:pt x="2550455" y="582356"/>
                  <a:pt x="2578055" y="570926"/>
                </a:cubicBezTo>
                <a:close/>
                <a:moveTo>
                  <a:pt x="2687777" y="539584"/>
                </a:moveTo>
                <a:cubicBezTo>
                  <a:pt x="2688149" y="538542"/>
                  <a:pt x="2687257" y="537589"/>
                  <a:pt x="2684641" y="536636"/>
                </a:cubicBezTo>
                <a:cubicBezTo>
                  <a:pt x="2678930" y="537588"/>
                  <a:pt x="2635153" y="554734"/>
                  <a:pt x="2632298" y="549971"/>
                </a:cubicBezTo>
                <a:lnTo>
                  <a:pt x="2623733" y="562354"/>
                </a:lnTo>
                <a:cubicBezTo>
                  <a:pt x="2643718" y="552828"/>
                  <a:pt x="2667510" y="549972"/>
                  <a:pt x="2662753" y="553781"/>
                </a:cubicBezTo>
                <a:cubicBezTo>
                  <a:pt x="2674172" y="546637"/>
                  <a:pt x="2686662" y="542708"/>
                  <a:pt x="2687777" y="539584"/>
                </a:cubicBezTo>
                <a:close/>
                <a:moveTo>
                  <a:pt x="2986838" y="434837"/>
                </a:moveTo>
                <a:cubicBezTo>
                  <a:pt x="2987388" y="434183"/>
                  <a:pt x="2986793" y="433528"/>
                  <a:pt x="2984414" y="432814"/>
                </a:cubicBezTo>
                <a:cubicBezTo>
                  <a:pt x="2962525" y="440434"/>
                  <a:pt x="2925410" y="441387"/>
                  <a:pt x="2918749" y="453769"/>
                </a:cubicBezTo>
                <a:lnTo>
                  <a:pt x="2968235" y="442339"/>
                </a:lnTo>
                <a:cubicBezTo>
                  <a:pt x="2973231" y="438768"/>
                  <a:pt x="2985187" y="436802"/>
                  <a:pt x="2986838" y="434837"/>
                </a:cubicBezTo>
                <a:close/>
                <a:moveTo>
                  <a:pt x="3120501" y="385190"/>
                </a:moveTo>
                <a:cubicBezTo>
                  <a:pt x="3100516" y="389953"/>
                  <a:pt x="3080532" y="394714"/>
                  <a:pt x="3060546" y="399477"/>
                </a:cubicBezTo>
                <a:cubicBezTo>
                  <a:pt x="3105275" y="383284"/>
                  <a:pt x="3072917" y="395668"/>
                  <a:pt x="3120501" y="385190"/>
                </a:cubicBezTo>
                <a:close/>
                <a:moveTo>
                  <a:pt x="3143341" y="429004"/>
                </a:moveTo>
                <a:cubicBezTo>
                  <a:pt x="3128114" y="430909"/>
                  <a:pt x="3124308" y="429957"/>
                  <a:pt x="3102420" y="440433"/>
                </a:cubicBezTo>
                <a:cubicBezTo>
                  <a:pt x="3118598" y="437576"/>
                  <a:pt x="3138583" y="432813"/>
                  <a:pt x="3143341" y="429004"/>
                </a:cubicBezTo>
                <a:close/>
                <a:moveTo>
                  <a:pt x="3196634" y="428052"/>
                </a:moveTo>
                <a:cubicBezTo>
                  <a:pt x="3172843" y="431862"/>
                  <a:pt x="3177601" y="419478"/>
                  <a:pt x="3140486" y="434719"/>
                </a:cubicBezTo>
                <a:cubicBezTo>
                  <a:pt x="3169036" y="429003"/>
                  <a:pt x="3167133" y="439482"/>
                  <a:pt x="3196634" y="428052"/>
                </a:cubicBezTo>
                <a:close/>
                <a:moveTo>
                  <a:pt x="3460863" y="21876"/>
                </a:moveTo>
                <a:lnTo>
                  <a:pt x="3460245" y="18477"/>
                </a:lnTo>
                <a:lnTo>
                  <a:pt x="3460245" y="7047"/>
                </a:lnTo>
                <a:close/>
                <a:moveTo>
                  <a:pt x="3461358" y="32909"/>
                </a:moveTo>
                <a:lnTo>
                  <a:pt x="3461315" y="32764"/>
                </a:lnTo>
                <a:lnTo>
                  <a:pt x="3460863" y="21876"/>
                </a:lnTo>
                <a:lnTo>
                  <a:pt x="3462148" y="28954"/>
                </a:lnTo>
                <a:close/>
                <a:moveTo>
                  <a:pt x="3462659" y="37375"/>
                </a:moveTo>
                <a:lnTo>
                  <a:pt x="3461197" y="33716"/>
                </a:lnTo>
                <a:lnTo>
                  <a:pt x="3461358" y="32909"/>
                </a:lnTo>
                <a:close/>
                <a:moveTo>
                  <a:pt x="3413112" y="321201"/>
                </a:moveTo>
                <a:cubicBezTo>
                  <a:pt x="3414833" y="320014"/>
                  <a:pt x="3415323" y="319002"/>
                  <a:pt x="3414208" y="318231"/>
                </a:cubicBezTo>
                <a:cubicBezTo>
                  <a:pt x="3412721" y="317205"/>
                  <a:pt x="3408379" y="316608"/>
                  <a:pt x="3400290" y="316609"/>
                </a:cubicBezTo>
                <a:lnTo>
                  <a:pt x="3372693" y="323276"/>
                </a:lnTo>
                <a:cubicBezTo>
                  <a:pt x="3385063" y="320418"/>
                  <a:pt x="3383160" y="322324"/>
                  <a:pt x="3386015" y="323277"/>
                </a:cubicBezTo>
                <a:cubicBezTo>
                  <a:pt x="3366030" y="330896"/>
                  <a:pt x="3351756" y="328038"/>
                  <a:pt x="3335577" y="329944"/>
                </a:cubicBezTo>
                <a:cubicBezTo>
                  <a:pt x="3345093" y="331848"/>
                  <a:pt x="3378402" y="328039"/>
                  <a:pt x="3374595" y="334707"/>
                </a:cubicBezTo>
                <a:lnTo>
                  <a:pt x="3353303" y="342120"/>
                </a:lnTo>
                <a:lnTo>
                  <a:pt x="3351756" y="342326"/>
                </a:lnTo>
                <a:lnTo>
                  <a:pt x="3349998" y="343080"/>
                </a:lnTo>
                <a:lnTo>
                  <a:pt x="3335577" y="347088"/>
                </a:lnTo>
                <a:lnTo>
                  <a:pt x="3338432" y="348042"/>
                </a:lnTo>
                <a:lnTo>
                  <a:pt x="3349998" y="343080"/>
                </a:lnTo>
                <a:lnTo>
                  <a:pt x="3352707" y="342327"/>
                </a:lnTo>
                <a:lnTo>
                  <a:pt x="3353303" y="342120"/>
                </a:lnTo>
                <a:lnTo>
                  <a:pt x="3366031" y="340421"/>
                </a:lnTo>
                <a:cubicBezTo>
                  <a:pt x="3371741" y="337563"/>
                  <a:pt x="3373643" y="335659"/>
                  <a:pt x="3374595" y="334707"/>
                </a:cubicBezTo>
                <a:cubicBezTo>
                  <a:pt x="3391725" y="329884"/>
                  <a:pt x="3407951" y="324761"/>
                  <a:pt x="3413112" y="321201"/>
                </a:cubicBezTo>
                <a:close/>
                <a:moveTo>
                  <a:pt x="3564929" y="258506"/>
                </a:moveTo>
                <a:cubicBezTo>
                  <a:pt x="3569686" y="248029"/>
                  <a:pt x="3567782" y="248029"/>
                  <a:pt x="3563024" y="251838"/>
                </a:cubicBezTo>
                <a:cubicBezTo>
                  <a:pt x="3559217" y="256602"/>
                  <a:pt x="3551605" y="263268"/>
                  <a:pt x="3544943" y="269936"/>
                </a:cubicBezTo>
                <a:cubicBezTo>
                  <a:pt x="3548749" y="268983"/>
                  <a:pt x="3546846" y="274698"/>
                  <a:pt x="3553507" y="269937"/>
                </a:cubicBezTo>
                <a:cubicBezTo>
                  <a:pt x="3557314" y="266127"/>
                  <a:pt x="3562072" y="263269"/>
                  <a:pt x="3564929" y="258506"/>
                </a:cubicBezTo>
                <a:close/>
                <a:moveTo>
                  <a:pt x="3599544" y="246481"/>
                </a:moveTo>
                <a:cubicBezTo>
                  <a:pt x="3595856" y="259221"/>
                  <a:pt x="3589195" y="270889"/>
                  <a:pt x="3579202" y="280413"/>
                </a:cubicBezTo>
                <a:cubicBezTo>
                  <a:pt x="3564928" y="297559"/>
                  <a:pt x="3558266" y="301369"/>
                  <a:pt x="3556362" y="302322"/>
                </a:cubicBezTo>
                <a:cubicBezTo>
                  <a:pt x="3554459" y="302322"/>
                  <a:pt x="3557314" y="298512"/>
                  <a:pt x="3561121" y="293748"/>
                </a:cubicBezTo>
                <a:cubicBezTo>
                  <a:pt x="3567782" y="283272"/>
                  <a:pt x="3575396" y="269936"/>
                  <a:pt x="3557314" y="287082"/>
                </a:cubicBezTo>
                <a:cubicBezTo>
                  <a:pt x="3542088" y="301368"/>
                  <a:pt x="3538281" y="305179"/>
                  <a:pt x="3536378" y="308036"/>
                </a:cubicBezTo>
                <a:cubicBezTo>
                  <a:pt x="3534475" y="310893"/>
                  <a:pt x="3534474" y="313752"/>
                  <a:pt x="3524006" y="321372"/>
                </a:cubicBezTo>
                <a:cubicBezTo>
                  <a:pt x="3516393" y="322324"/>
                  <a:pt x="3509731" y="322323"/>
                  <a:pt x="3503069" y="322324"/>
                </a:cubicBezTo>
                <a:cubicBezTo>
                  <a:pt x="3493553" y="328039"/>
                  <a:pt x="3487843" y="329943"/>
                  <a:pt x="3485939" y="331848"/>
                </a:cubicBezTo>
                <a:cubicBezTo>
                  <a:pt x="3484036" y="333754"/>
                  <a:pt x="3484988" y="333753"/>
                  <a:pt x="3485939" y="334706"/>
                </a:cubicBezTo>
                <a:cubicBezTo>
                  <a:pt x="3487843" y="335659"/>
                  <a:pt x="3492601" y="335659"/>
                  <a:pt x="3480229" y="339468"/>
                </a:cubicBezTo>
                <a:cubicBezTo>
                  <a:pt x="3464051" y="348994"/>
                  <a:pt x="3466906" y="348993"/>
                  <a:pt x="3475471" y="347089"/>
                </a:cubicBezTo>
                <a:cubicBezTo>
                  <a:pt x="3484036" y="345184"/>
                  <a:pt x="3498311" y="340422"/>
                  <a:pt x="3504021" y="341373"/>
                </a:cubicBezTo>
                <a:cubicBezTo>
                  <a:pt x="3499263" y="342327"/>
                  <a:pt x="3486892" y="347088"/>
                  <a:pt x="3474520" y="350899"/>
                </a:cubicBezTo>
                <a:cubicBezTo>
                  <a:pt x="3462148" y="355662"/>
                  <a:pt x="3448826" y="359471"/>
                  <a:pt x="3441211" y="364234"/>
                </a:cubicBezTo>
                <a:cubicBezTo>
                  <a:pt x="3442163" y="366139"/>
                  <a:pt x="3453583" y="362328"/>
                  <a:pt x="3462148" y="360424"/>
                </a:cubicBezTo>
                <a:cubicBezTo>
                  <a:pt x="3470713" y="358519"/>
                  <a:pt x="3474520" y="357567"/>
                  <a:pt x="3460245" y="363281"/>
                </a:cubicBezTo>
                <a:cubicBezTo>
                  <a:pt x="3431695" y="371854"/>
                  <a:pt x="3409806" y="376617"/>
                  <a:pt x="3389821" y="381378"/>
                </a:cubicBezTo>
                <a:cubicBezTo>
                  <a:pt x="3371740" y="385188"/>
                  <a:pt x="3355563" y="389951"/>
                  <a:pt x="3340335" y="393762"/>
                </a:cubicBezTo>
                <a:cubicBezTo>
                  <a:pt x="3309882" y="402333"/>
                  <a:pt x="3281332" y="410907"/>
                  <a:pt x="3234701" y="421384"/>
                </a:cubicBezTo>
                <a:lnTo>
                  <a:pt x="3244217" y="424242"/>
                </a:lnTo>
                <a:cubicBezTo>
                  <a:pt x="3233749" y="426146"/>
                  <a:pt x="3225184" y="426147"/>
                  <a:pt x="3215667" y="429956"/>
                </a:cubicBezTo>
                <a:lnTo>
                  <a:pt x="3222330" y="431861"/>
                </a:lnTo>
                <a:cubicBezTo>
                  <a:pt x="3209958" y="434718"/>
                  <a:pt x="3114791" y="450911"/>
                  <a:pt x="3054836" y="469962"/>
                </a:cubicBezTo>
                <a:lnTo>
                  <a:pt x="3087193" y="467103"/>
                </a:lnTo>
                <a:cubicBezTo>
                  <a:pt x="3068160" y="469962"/>
                  <a:pt x="3050079" y="472818"/>
                  <a:pt x="3031045" y="475677"/>
                </a:cubicBezTo>
                <a:lnTo>
                  <a:pt x="3039610" y="482343"/>
                </a:lnTo>
                <a:cubicBezTo>
                  <a:pt x="3029141" y="480439"/>
                  <a:pt x="3009158" y="486153"/>
                  <a:pt x="2984414" y="492822"/>
                </a:cubicBezTo>
                <a:cubicBezTo>
                  <a:pt x="2959670" y="499488"/>
                  <a:pt x="2932073" y="509013"/>
                  <a:pt x="2906377" y="515682"/>
                </a:cubicBezTo>
                <a:lnTo>
                  <a:pt x="2908281" y="520444"/>
                </a:lnTo>
                <a:lnTo>
                  <a:pt x="2876876" y="527112"/>
                </a:lnTo>
                <a:lnTo>
                  <a:pt x="2888296" y="527111"/>
                </a:lnTo>
                <a:cubicBezTo>
                  <a:pt x="2873069" y="531873"/>
                  <a:pt x="2854987" y="534732"/>
                  <a:pt x="2837857" y="538542"/>
                </a:cubicBezTo>
                <a:cubicBezTo>
                  <a:pt x="2819776" y="543303"/>
                  <a:pt x="2801694" y="548067"/>
                  <a:pt x="2785516" y="555687"/>
                </a:cubicBezTo>
                <a:cubicBezTo>
                  <a:pt x="2806453" y="547114"/>
                  <a:pt x="2815017" y="553782"/>
                  <a:pt x="2814066" y="557592"/>
                </a:cubicBezTo>
                <a:cubicBezTo>
                  <a:pt x="2782661" y="565212"/>
                  <a:pt x="2752208" y="572831"/>
                  <a:pt x="2720803" y="580451"/>
                </a:cubicBezTo>
                <a:cubicBezTo>
                  <a:pt x="2719851" y="584261"/>
                  <a:pt x="2686543" y="597596"/>
                  <a:pt x="2704625" y="594738"/>
                </a:cubicBezTo>
                <a:lnTo>
                  <a:pt x="2672269" y="600453"/>
                </a:lnTo>
                <a:lnTo>
                  <a:pt x="2676075" y="603312"/>
                </a:lnTo>
                <a:cubicBezTo>
                  <a:pt x="2607555" y="632838"/>
                  <a:pt x="2540939" y="652842"/>
                  <a:pt x="2475274" y="675701"/>
                </a:cubicBezTo>
                <a:cubicBezTo>
                  <a:pt x="2441966" y="687132"/>
                  <a:pt x="2409609" y="699514"/>
                  <a:pt x="2377253" y="713802"/>
                </a:cubicBezTo>
                <a:cubicBezTo>
                  <a:pt x="2361075" y="721422"/>
                  <a:pt x="2344896" y="729042"/>
                  <a:pt x="2328718" y="737613"/>
                </a:cubicBezTo>
                <a:cubicBezTo>
                  <a:pt x="2321105" y="742377"/>
                  <a:pt x="2311589" y="747138"/>
                  <a:pt x="2304927" y="750949"/>
                </a:cubicBezTo>
                <a:cubicBezTo>
                  <a:pt x="2297313" y="755712"/>
                  <a:pt x="2291603" y="759522"/>
                  <a:pt x="2286846" y="764283"/>
                </a:cubicBezTo>
                <a:lnTo>
                  <a:pt x="2289701" y="764283"/>
                </a:lnTo>
                <a:cubicBezTo>
                  <a:pt x="2283990" y="766189"/>
                  <a:pt x="2278280" y="769047"/>
                  <a:pt x="2275425" y="770951"/>
                </a:cubicBezTo>
                <a:cubicBezTo>
                  <a:pt x="2271618" y="772856"/>
                  <a:pt x="2270667" y="773809"/>
                  <a:pt x="2268763" y="775714"/>
                </a:cubicBezTo>
                <a:cubicBezTo>
                  <a:pt x="2267812" y="777619"/>
                  <a:pt x="2265908" y="780476"/>
                  <a:pt x="2265908" y="787143"/>
                </a:cubicBezTo>
                <a:cubicBezTo>
                  <a:pt x="2267812" y="791907"/>
                  <a:pt x="2270667" y="795716"/>
                  <a:pt x="2274473" y="799526"/>
                </a:cubicBezTo>
                <a:cubicBezTo>
                  <a:pt x="2278280" y="803337"/>
                  <a:pt x="2283038" y="809052"/>
                  <a:pt x="2288748" y="821434"/>
                </a:cubicBezTo>
                <a:cubicBezTo>
                  <a:pt x="2276377" y="812861"/>
                  <a:pt x="2304927" y="870011"/>
                  <a:pt x="2303975" y="888109"/>
                </a:cubicBezTo>
                <a:cubicBezTo>
                  <a:pt x="2313491" y="907159"/>
                  <a:pt x="2308733" y="886204"/>
                  <a:pt x="2309686" y="879536"/>
                </a:cubicBezTo>
                <a:cubicBezTo>
                  <a:pt x="2321106" y="903348"/>
                  <a:pt x="2330622" y="927161"/>
                  <a:pt x="2338235" y="950974"/>
                </a:cubicBezTo>
                <a:cubicBezTo>
                  <a:pt x="2352510" y="994789"/>
                  <a:pt x="2366785" y="1037652"/>
                  <a:pt x="2382011" y="1082419"/>
                </a:cubicBezTo>
                <a:cubicBezTo>
                  <a:pt x="2352510" y="1086228"/>
                  <a:pt x="2322057" y="1089086"/>
                  <a:pt x="2292555" y="1093849"/>
                </a:cubicBezTo>
                <a:cubicBezTo>
                  <a:pt x="2284942" y="1094801"/>
                  <a:pt x="2277328" y="1095754"/>
                  <a:pt x="2270667" y="1097658"/>
                </a:cubicBezTo>
                <a:cubicBezTo>
                  <a:pt x="2266860" y="1097659"/>
                  <a:pt x="2264006" y="1098611"/>
                  <a:pt x="2260198" y="1099564"/>
                </a:cubicBezTo>
                <a:lnTo>
                  <a:pt x="2255440" y="1100517"/>
                </a:lnTo>
                <a:lnTo>
                  <a:pt x="2252585" y="1101469"/>
                </a:lnTo>
                <a:cubicBezTo>
                  <a:pt x="2244972" y="1103373"/>
                  <a:pt x="2238310" y="1105278"/>
                  <a:pt x="2230697" y="1108136"/>
                </a:cubicBezTo>
                <a:cubicBezTo>
                  <a:pt x="2236407" y="1106232"/>
                  <a:pt x="2241165" y="1104326"/>
                  <a:pt x="2245924" y="1102421"/>
                </a:cubicBezTo>
                <a:cubicBezTo>
                  <a:pt x="2247827" y="1101469"/>
                  <a:pt x="2250682" y="1100517"/>
                  <a:pt x="2252585" y="1099564"/>
                </a:cubicBezTo>
                <a:lnTo>
                  <a:pt x="2254488" y="1098612"/>
                </a:lnTo>
                <a:cubicBezTo>
                  <a:pt x="2254488" y="1098612"/>
                  <a:pt x="2255440" y="1097658"/>
                  <a:pt x="2256392" y="1097659"/>
                </a:cubicBezTo>
                <a:cubicBezTo>
                  <a:pt x="2259247" y="1096707"/>
                  <a:pt x="2261150" y="1096707"/>
                  <a:pt x="2263053" y="1095754"/>
                </a:cubicBezTo>
                <a:cubicBezTo>
                  <a:pt x="2278281" y="1090991"/>
                  <a:pt x="2293507" y="1088133"/>
                  <a:pt x="2306830" y="1085277"/>
                </a:cubicBezTo>
                <a:cubicBezTo>
                  <a:pt x="2332525" y="1080513"/>
                  <a:pt x="2351558" y="1076704"/>
                  <a:pt x="2369640" y="1073846"/>
                </a:cubicBezTo>
                <a:cubicBezTo>
                  <a:pt x="2358220" y="1044319"/>
                  <a:pt x="2347751" y="1016697"/>
                  <a:pt x="2328718" y="970024"/>
                </a:cubicBezTo>
                <a:cubicBezTo>
                  <a:pt x="2336331" y="991931"/>
                  <a:pt x="2342041" y="1010028"/>
                  <a:pt x="2347751" y="1026222"/>
                </a:cubicBezTo>
                <a:cubicBezTo>
                  <a:pt x="2350607" y="1033841"/>
                  <a:pt x="2353461" y="1041461"/>
                  <a:pt x="2356316" y="1049082"/>
                </a:cubicBezTo>
                <a:cubicBezTo>
                  <a:pt x="2357268" y="1052891"/>
                  <a:pt x="2359171" y="1055749"/>
                  <a:pt x="2360124" y="1059558"/>
                </a:cubicBezTo>
                <a:cubicBezTo>
                  <a:pt x="2361076" y="1060511"/>
                  <a:pt x="2361075" y="1062417"/>
                  <a:pt x="2362026" y="1064321"/>
                </a:cubicBezTo>
                <a:cubicBezTo>
                  <a:pt x="2362978" y="1066227"/>
                  <a:pt x="2363930" y="1068132"/>
                  <a:pt x="2363930" y="1069084"/>
                </a:cubicBezTo>
                <a:cubicBezTo>
                  <a:pt x="2339186" y="1072894"/>
                  <a:pt x="2315395" y="1076703"/>
                  <a:pt x="2287797" y="1081466"/>
                </a:cubicBezTo>
                <a:cubicBezTo>
                  <a:pt x="2281135" y="1082419"/>
                  <a:pt x="2273522" y="1083372"/>
                  <a:pt x="2266860" y="1085276"/>
                </a:cubicBezTo>
                <a:cubicBezTo>
                  <a:pt x="2263053" y="1085277"/>
                  <a:pt x="2259247" y="1086228"/>
                  <a:pt x="2255440" y="1087181"/>
                </a:cubicBezTo>
                <a:cubicBezTo>
                  <a:pt x="2252585" y="1088133"/>
                  <a:pt x="2250682" y="1088133"/>
                  <a:pt x="2247827" y="1089087"/>
                </a:cubicBezTo>
                <a:cubicBezTo>
                  <a:pt x="2239262" y="1091943"/>
                  <a:pt x="2228795" y="1093848"/>
                  <a:pt x="2217374" y="1096706"/>
                </a:cubicBezTo>
                <a:cubicBezTo>
                  <a:pt x="2228794" y="1094802"/>
                  <a:pt x="2241166" y="1092896"/>
                  <a:pt x="2252586" y="1091943"/>
                </a:cubicBezTo>
                <a:cubicBezTo>
                  <a:pt x="2235455" y="1102421"/>
                  <a:pt x="2207857" y="1108136"/>
                  <a:pt x="2184065" y="1114804"/>
                </a:cubicBezTo>
                <a:cubicBezTo>
                  <a:pt x="2160274" y="1122424"/>
                  <a:pt x="2141241" y="1130044"/>
                  <a:pt x="2139337" y="1138616"/>
                </a:cubicBezTo>
                <a:cubicBezTo>
                  <a:pt x="2120304" y="1147188"/>
                  <a:pt x="2103174" y="1153857"/>
                  <a:pt x="2086996" y="1164333"/>
                </a:cubicBezTo>
                <a:cubicBezTo>
                  <a:pt x="2070818" y="1173858"/>
                  <a:pt x="2056543" y="1188146"/>
                  <a:pt x="2049881" y="1208148"/>
                </a:cubicBezTo>
                <a:cubicBezTo>
                  <a:pt x="2055591" y="1203386"/>
                  <a:pt x="2062254" y="1200528"/>
                  <a:pt x="2067963" y="1197671"/>
                </a:cubicBezTo>
                <a:cubicBezTo>
                  <a:pt x="2062253" y="1208149"/>
                  <a:pt x="2058446" y="1218626"/>
                  <a:pt x="2056543" y="1230056"/>
                </a:cubicBezTo>
                <a:lnTo>
                  <a:pt x="2050254" y="1229269"/>
                </a:lnTo>
                <a:lnTo>
                  <a:pt x="2050833" y="1224341"/>
                </a:lnTo>
                <a:cubicBezTo>
                  <a:pt x="2048453" y="1224819"/>
                  <a:pt x="2047740" y="1226724"/>
                  <a:pt x="2047740" y="1229581"/>
                </a:cubicBezTo>
                <a:lnTo>
                  <a:pt x="2048458" y="1236188"/>
                </a:lnTo>
                <a:lnTo>
                  <a:pt x="2047978" y="1243391"/>
                </a:lnTo>
                <a:lnTo>
                  <a:pt x="2048929" y="1245296"/>
                </a:lnTo>
                <a:lnTo>
                  <a:pt x="2050833" y="1249106"/>
                </a:lnTo>
                <a:cubicBezTo>
                  <a:pt x="2047026" y="1262441"/>
                  <a:pt x="2049881" y="1282444"/>
                  <a:pt x="2052737" y="1309113"/>
                </a:cubicBezTo>
                <a:cubicBezTo>
                  <a:pt x="2053688" y="1322448"/>
                  <a:pt x="2054639" y="1337689"/>
                  <a:pt x="2051785" y="1354833"/>
                </a:cubicBezTo>
                <a:cubicBezTo>
                  <a:pt x="2048929" y="1371979"/>
                  <a:pt x="2041316" y="1389123"/>
                  <a:pt x="2031799" y="1402459"/>
                </a:cubicBezTo>
                <a:cubicBezTo>
                  <a:pt x="2030848" y="1405317"/>
                  <a:pt x="2030848" y="1408173"/>
                  <a:pt x="2030848" y="1411032"/>
                </a:cubicBezTo>
                <a:cubicBezTo>
                  <a:pt x="2027993" y="1414842"/>
                  <a:pt x="2023234" y="1419603"/>
                  <a:pt x="2021331" y="1420557"/>
                </a:cubicBezTo>
                <a:cubicBezTo>
                  <a:pt x="2020379" y="1427224"/>
                  <a:pt x="2010863" y="1440558"/>
                  <a:pt x="2002298" y="1450084"/>
                </a:cubicBezTo>
                <a:cubicBezTo>
                  <a:pt x="1992781" y="1459608"/>
                  <a:pt x="1985168" y="1468181"/>
                  <a:pt x="1986121" y="1471038"/>
                </a:cubicBezTo>
                <a:cubicBezTo>
                  <a:pt x="1993733" y="1466276"/>
                  <a:pt x="2006104" y="1456752"/>
                  <a:pt x="2015622" y="1447226"/>
                </a:cubicBezTo>
                <a:cubicBezTo>
                  <a:pt x="2026089" y="1437702"/>
                  <a:pt x="2032751" y="1428177"/>
                  <a:pt x="2029896" y="1428177"/>
                </a:cubicBezTo>
                <a:cubicBezTo>
                  <a:pt x="2039414" y="1418651"/>
                  <a:pt x="2042268" y="1415795"/>
                  <a:pt x="2040364" y="1420557"/>
                </a:cubicBezTo>
                <a:cubicBezTo>
                  <a:pt x="2038461" y="1424367"/>
                  <a:pt x="2031799" y="1434844"/>
                  <a:pt x="2023234" y="1444370"/>
                </a:cubicBezTo>
                <a:cubicBezTo>
                  <a:pt x="2005153" y="1465324"/>
                  <a:pt x="1978506" y="1483422"/>
                  <a:pt x="1968990" y="1491995"/>
                </a:cubicBezTo>
                <a:cubicBezTo>
                  <a:pt x="1978506" y="1481516"/>
                  <a:pt x="1976603" y="1482470"/>
                  <a:pt x="1969941" y="1486279"/>
                </a:cubicBezTo>
                <a:cubicBezTo>
                  <a:pt x="1963281" y="1490088"/>
                  <a:pt x="1952811" y="1497709"/>
                  <a:pt x="1946150" y="1502472"/>
                </a:cubicBezTo>
                <a:cubicBezTo>
                  <a:pt x="1944246" y="1505328"/>
                  <a:pt x="1949005" y="1501520"/>
                  <a:pt x="1951860" y="1501519"/>
                </a:cubicBezTo>
                <a:cubicBezTo>
                  <a:pt x="1934730" y="1519616"/>
                  <a:pt x="1919503" y="1526283"/>
                  <a:pt x="1906180" y="1533903"/>
                </a:cubicBezTo>
                <a:cubicBezTo>
                  <a:pt x="1892857" y="1540571"/>
                  <a:pt x="1882388" y="1548192"/>
                  <a:pt x="1874775" y="1564384"/>
                </a:cubicBezTo>
                <a:lnTo>
                  <a:pt x="1863356" y="1564383"/>
                </a:lnTo>
                <a:cubicBezTo>
                  <a:pt x="1854790" y="1573908"/>
                  <a:pt x="1846225" y="1583434"/>
                  <a:pt x="1837660" y="1593911"/>
                </a:cubicBezTo>
                <a:cubicBezTo>
                  <a:pt x="1824337" y="1585339"/>
                  <a:pt x="1795788" y="1630106"/>
                  <a:pt x="1781512" y="1624392"/>
                </a:cubicBezTo>
                <a:cubicBezTo>
                  <a:pt x="1748204" y="1653919"/>
                  <a:pt x="1791029" y="1626296"/>
                  <a:pt x="1778657" y="1635821"/>
                </a:cubicBezTo>
                <a:cubicBezTo>
                  <a:pt x="1765334" y="1651061"/>
                  <a:pt x="1742494" y="1669159"/>
                  <a:pt x="1722509" y="1685351"/>
                </a:cubicBezTo>
                <a:cubicBezTo>
                  <a:pt x="1702524" y="1701544"/>
                  <a:pt x="1686346" y="1715831"/>
                  <a:pt x="1683492" y="1723451"/>
                </a:cubicBezTo>
                <a:cubicBezTo>
                  <a:pt x="1653989" y="1744407"/>
                  <a:pt x="1629246" y="1775839"/>
                  <a:pt x="1605455" y="1795841"/>
                </a:cubicBezTo>
                <a:lnTo>
                  <a:pt x="1608311" y="1801556"/>
                </a:lnTo>
                <a:cubicBezTo>
                  <a:pt x="1595938" y="1812034"/>
                  <a:pt x="1580712" y="1823463"/>
                  <a:pt x="1571195" y="1835847"/>
                </a:cubicBezTo>
                <a:cubicBezTo>
                  <a:pt x="1572148" y="1836798"/>
                  <a:pt x="1574050" y="1835847"/>
                  <a:pt x="1576906" y="1833941"/>
                </a:cubicBezTo>
                <a:cubicBezTo>
                  <a:pt x="1566438" y="1843466"/>
                  <a:pt x="1555968" y="1853944"/>
                  <a:pt x="1546452" y="1863469"/>
                </a:cubicBezTo>
                <a:cubicBezTo>
                  <a:pt x="1536935" y="1872995"/>
                  <a:pt x="1527418" y="1882519"/>
                  <a:pt x="1518853" y="1892045"/>
                </a:cubicBezTo>
                <a:cubicBezTo>
                  <a:pt x="1500772" y="1910141"/>
                  <a:pt x="1484594" y="1929191"/>
                  <a:pt x="1467464" y="1948242"/>
                </a:cubicBezTo>
                <a:cubicBezTo>
                  <a:pt x="1472222" y="1948242"/>
                  <a:pt x="1475077" y="1950146"/>
                  <a:pt x="1495063" y="1929191"/>
                </a:cubicBezTo>
                <a:cubicBezTo>
                  <a:pt x="1468415" y="1968245"/>
                  <a:pt x="1406557" y="2017773"/>
                  <a:pt x="1362782" y="2073971"/>
                </a:cubicBezTo>
                <a:lnTo>
                  <a:pt x="1368491" y="2072066"/>
                </a:lnTo>
                <a:lnTo>
                  <a:pt x="1338990" y="2099688"/>
                </a:lnTo>
                <a:cubicBezTo>
                  <a:pt x="1345651" y="2094927"/>
                  <a:pt x="1344699" y="2099689"/>
                  <a:pt x="1346603" y="2101594"/>
                </a:cubicBezTo>
                <a:cubicBezTo>
                  <a:pt x="1304729" y="2153982"/>
                  <a:pt x="1253340" y="2216847"/>
                  <a:pt x="1220983" y="2238755"/>
                </a:cubicBezTo>
                <a:cubicBezTo>
                  <a:pt x="1225741" y="2238755"/>
                  <a:pt x="1207660" y="2267330"/>
                  <a:pt x="1233355" y="2242563"/>
                </a:cubicBezTo>
                <a:cubicBezTo>
                  <a:pt x="1182917" y="2292095"/>
                  <a:pt x="1128672" y="2362580"/>
                  <a:pt x="1079185" y="2421633"/>
                </a:cubicBezTo>
                <a:lnTo>
                  <a:pt x="1079185" y="2420681"/>
                </a:lnTo>
                <a:lnTo>
                  <a:pt x="1056347" y="2443541"/>
                </a:lnTo>
                <a:lnTo>
                  <a:pt x="1055394" y="2446399"/>
                </a:lnTo>
                <a:lnTo>
                  <a:pt x="1071572" y="2430206"/>
                </a:lnTo>
                <a:cubicBezTo>
                  <a:pt x="1051587" y="2454019"/>
                  <a:pt x="1031602" y="2474974"/>
                  <a:pt x="1013521" y="2492120"/>
                </a:cubicBezTo>
                <a:cubicBezTo>
                  <a:pt x="1011618" y="2496881"/>
                  <a:pt x="1011617" y="2506406"/>
                  <a:pt x="1002101" y="2522599"/>
                </a:cubicBezTo>
                <a:cubicBezTo>
                  <a:pt x="995439" y="2517837"/>
                  <a:pt x="951663" y="2597847"/>
                  <a:pt x="921211" y="2621659"/>
                </a:cubicBezTo>
                <a:cubicBezTo>
                  <a:pt x="920258" y="2626421"/>
                  <a:pt x="932629" y="2609277"/>
                  <a:pt x="926919" y="2621660"/>
                </a:cubicBezTo>
                <a:cubicBezTo>
                  <a:pt x="866013" y="2696906"/>
                  <a:pt x="770847" y="2801682"/>
                  <a:pt x="704231" y="2895027"/>
                </a:cubicBezTo>
                <a:cubicBezTo>
                  <a:pt x="687101" y="2893122"/>
                  <a:pt x="630002" y="2970273"/>
                  <a:pt x="586225" y="3014088"/>
                </a:cubicBezTo>
                <a:cubicBezTo>
                  <a:pt x="583370" y="3031234"/>
                  <a:pt x="611920" y="2989323"/>
                  <a:pt x="627146" y="2980752"/>
                </a:cubicBezTo>
                <a:cubicBezTo>
                  <a:pt x="603354" y="3006469"/>
                  <a:pt x="630953" y="2993134"/>
                  <a:pt x="587176" y="3036948"/>
                </a:cubicBezTo>
                <a:lnTo>
                  <a:pt x="589360" y="3036497"/>
                </a:lnTo>
                <a:lnTo>
                  <a:pt x="587593" y="3038229"/>
                </a:lnTo>
                <a:cubicBezTo>
                  <a:pt x="581883" y="3040283"/>
                  <a:pt x="585273" y="3025995"/>
                  <a:pt x="562433" y="3058857"/>
                </a:cubicBezTo>
                <a:lnTo>
                  <a:pt x="566240" y="3064571"/>
                </a:lnTo>
                <a:lnTo>
                  <a:pt x="539593" y="3084574"/>
                </a:lnTo>
                <a:cubicBezTo>
                  <a:pt x="474881" y="3172204"/>
                  <a:pt x="413022" y="3242689"/>
                  <a:pt x="358777" y="3321746"/>
                </a:cubicBezTo>
                <a:cubicBezTo>
                  <a:pt x="354971" y="3325556"/>
                  <a:pt x="354019" y="3321746"/>
                  <a:pt x="359730" y="3311269"/>
                </a:cubicBezTo>
                <a:cubicBezTo>
                  <a:pt x="333083" y="3345559"/>
                  <a:pt x="293112" y="3377944"/>
                  <a:pt x="267418" y="3420807"/>
                </a:cubicBezTo>
                <a:lnTo>
                  <a:pt x="277886" y="3412234"/>
                </a:lnTo>
                <a:cubicBezTo>
                  <a:pt x="233158" y="3477957"/>
                  <a:pt x="221738" y="3470337"/>
                  <a:pt x="161784" y="3541773"/>
                </a:cubicBezTo>
                <a:cubicBezTo>
                  <a:pt x="175107" y="3524629"/>
                  <a:pt x="208414" y="3490338"/>
                  <a:pt x="205559" y="3481766"/>
                </a:cubicBezTo>
                <a:cubicBezTo>
                  <a:pt x="196994" y="3485576"/>
                  <a:pt x="167493" y="3522723"/>
                  <a:pt x="160831" y="3537964"/>
                </a:cubicBezTo>
                <a:lnTo>
                  <a:pt x="158928" y="3526535"/>
                </a:lnTo>
                <a:cubicBezTo>
                  <a:pt x="171301" y="3518913"/>
                  <a:pt x="192236" y="3491291"/>
                  <a:pt x="211269" y="3472241"/>
                </a:cubicBezTo>
                <a:cubicBezTo>
                  <a:pt x="206512" y="3477956"/>
                  <a:pt x="203656" y="3477956"/>
                  <a:pt x="200801" y="3478910"/>
                </a:cubicBezTo>
                <a:cubicBezTo>
                  <a:pt x="216979" y="3462717"/>
                  <a:pt x="236964" y="3436999"/>
                  <a:pt x="259804" y="3412234"/>
                </a:cubicBezTo>
                <a:lnTo>
                  <a:pt x="230303" y="3450335"/>
                </a:lnTo>
                <a:cubicBezTo>
                  <a:pt x="249337" y="3440809"/>
                  <a:pt x="279789" y="3387470"/>
                  <a:pt x="294064" y="3375086"/>
                </a:cubicBezTo>
                <a:cubicBezTo>
                  <a:pt x="287402" y="3370324"/>
                  <a:pt x="270272" y="3394136"/>
                  <a:pt x="282644" y="3367466"/>
                </a:cubicBezTo>
                <a:cubicBezTo>
                  <a:pt x="330227" y="3303649"/>
                  <a:pt x="317856" y="3336986"/>
                  <a:pt x="370198" y="3282694"/>
                </a:cubicBezTo>
                <a:lnTo>
                  <a:pt x="364487" y="3295077"/>
                </a:lnTo>
                <a:cubicBezTo>
                  <a:pt x="380665" y="3276980"/>
                  <a:pt x="399699" y="3267455"/>
                  <a:pt x="415877" y="3236974"/>
                </a:cubicBezTo>
                <a:cubicBezTo>
                  <a:pt x="411119" y="3234116"/>
                  <a:pt x="394940" y="3255072"/>
                  <a:pt x="384472" y="3263645"/>
                </a:cubicBezTo>
                <a:cubicBezTo>
                  <a:pt x="386376" y="3255071"/>
                  <a:pt x="418732" y="3235070"/>
                  <a:pt x="431103" y="3211257"/>
                </a:cubicBezTo>
                <a:cubicBezTo>
                  <a:pt x="411119" y="3224591"/>
                  <a:pt x="372100" y="3268406"/>
                  <a:pt x="347358" y="3299838"/>
                </a:cubicBezTo>
                <a:cubicBezTo>
                  <a:pt x="349260" y="3294123"/>
                  <a:pt x="346405" y="3292219"/>
                  <a:pt x="340696" y="3295076"/>
                </a:cubicBezTo>
                <a:cubicBezTo>
                  <a:pt x="379715" y="3250785"/>
                  <a:pt x="421112" y="3204826"/>
                  <a:pt x="461438" y="3158154"/>
                </a:cubicBezTo>
                <a:lnTo>
                  <a:pt x="519698" y="3086191"/>
                </a:lnTo>
                <a:lnTo>
                  <a:pt x="501527" y="3103623"/>
                </a:lnTo>
                <a:cubicBezTo>
                  <a:pt x="511995" y="3090289"/>
                  <a:pt x="522464" y="3077906"/>
                  <a:pt x="513899" y="3080763"/>
                </a:cubicBezTo>
                <a:cubicBezTo>
                  <a:pt x="521511" y="3071716"/>
                  <a:pt x="527697" y="3066478"/>
                  <a:pt x="533170" y="3062666"/>
                </a:cubicBezTo>
                <a:lnTo>
                  <a:pt x="544648" y="3055372"/>
                </a:lnTo>
                <a:lnTo>
                  <a:pt x="575756" y="3016946"/>
                </a:lnTo>
                <a:cubicBezTo>
                  <a:pt x="529125" y="3059810"/>
                  <a:pt x="591934" y="2995992"/>
                  <a:pt x="574804" y="3000755"/>
                </a:cubicBezTo>
                <a:cubicBezTo>
                  <a:pt x="586224" y="2997896"/>
                  <a:pt x="603355" y="2965511"/>
                  <a:pt x="626194" y="2941698"/>
                </a:cubicBezTo>
                <a:cubicBezTo>
                  <a:pt x="627146" y="2926459"/>
                  <a:pt x="580514" y="2988372"/>
                  <a:pt x="592886" y="2964559"/>
                </a:cubicBezTo>
                <a:cubicBezTo>
                  <a:pt x="631904" y="2917887"/>
                  <a:pt x="695667" y="2861688"/>
                  <a:pt x="743250" y="2796919"/>
                </a:cubicBezTo>
                <a:cubicBezTo>
                  <a:pt x="737539" y="2799777"/>
                  <a:pt x="725167" y="2814064"/>
                  <a:pt x="722312" y="2815016"/>
                </a:cubicBezTo>
                <a:cubicBezTo>
                  <a:pt x="757524" y="2775012"/>
                  <a:pt x="813672" y="2733101"/>
                  <a:pt x="826995" y="2696907"/>
                </a:cubicBezTo>
                <a:cubicBezTo>
                  <a:pt x="807962" y="2713098"/>
                  <a:pt x="786073" y="2733101"/>
                  <a:pt x="765137" y="2752151"/>
                </a:cubicBezTo>
                <a:cubicBezTo>
                  <a:pt x="768944" y="2746437"/>
                  <a:pt x="774654" y="2738817"/>
                  <a:pt x="781315" y="2726435"/>
                </a:cubicBezTo>
                <a:lnTo>
                  <a:pt x="765138" y="2737863"/>
                </a:lnTo>
                <a:cubicBezTo>
                  <a:pt x="804156" y="2686429"/>
                  <a:pt x="806058" y="2707384"/>
                  <a:pt x="833657" y="2684524"/>
                </a:cubicBezTo>
                <a:lnTo>
                  <a:pt x="851738" y="2648330"/>
                </a:lnTo>
                <a:cubicBezTo>
                  <a:pt x="892660" y="2589274"/>
                  <a:pt x="938340" y="2539744"/>
                  <a:pt x="975454" y="2511170"/>
                </a:cubicBezTo>
                <a:cubicBezTo>
                  <a:pt x="984019" y="2500692"/>
                  <a:pt x="1016377" y="2458781"/>
                  <a:pt x="997343" y="2471164"/>
                </a:cubicBezTo>
                <a:cubicBezTo>
                  <a:pt x="967841" y="2493072"/>
                  <a:pt x="951663" y="2501644"/>
                  <a:pt x="906935" y="2557842"/>
                </a:cubicBezTo>
                <a:cubicBezTo>
                  <a:pt x="905984" y="2570223"/>
                  <a:pt x="945953" y="2520694"/>
                  <a:pt x="933582" y="2537838"/>
                </a:cubicBezTo>
                <a:cubicBezTo>
                  <a:pt x="913596" y="2559747"/>
                  <a:pt x="885047" y="2604513"/>
                  <a:pt x="865061" y="2619755"/>
                </a:cubicBezTo>
                <a:lnTo>
                  <a:pt x="913596" y="2559747"/>
                </a:lnTo>
                <a:cubicBezTo>
                  <a:pt x="904080" y="2554031"/>
                  <a:pt x="892660" y="2584512"/>
                  <a:pt x="880288" y="2592131"/>
                </a:cubicBezTo>
                <a:cubicBezTo>
                  <a:pt x="885998" y="2571177"/>
                  <a:pt x="920258" y="2542602"/>
                  <a:pt x="936436" y="2514980"/>
                </a:cubicBezTo>
                <a:lnTo>
                  <a:pt x="932629" y="2518789"/>
                </a:lnTo>
                <a:cubicBezTo>
                  <a:pt x="972599" y="2472117"/>
                  <a:pt x="965938" y="2476880"/>
                  <a:pt x="1007812" y="2432111"/>
                </a:cubicBezTo>
                <a:cubicBezTo>
                  <a:pt x="1018279" y="2434970"/>
                  <a:pt x="1000197" y="2452114"/>
                  <a:pt x="984971" y="2476879"/>
                </a:cubicBezTo>
                <a:cubicBezTo>
                  <a:pt x="1046829" y="2399726"/>
                  <a:pt x="1144851" y="2305429"/>
                  <a:pt x="1194337" y="2216846"/>
                </a:cubicBezTo>
                <a:lnTo>
                  <a:pt x="1150560" y="2257805"/>
                </a:lnTo>
                <a:cubicBezTo>
                  <a:pt x="1166976" y="2234945"/>
                  <a:pt x="1197846" y="2204047"/>
                  <a:pt x="1207437" y="2188020"/>
                </a:cubicBezTo>
                <a:lnTo>
                  <a:pt x="1208523" y="2178563"/>
                </a:lnTo>
                <a:lnTo>
                  <a:pt x="1250485" y="2134932"/>
                </a:lnTo>
                <a:cubicBezTo>
                  <a:pt x="1239065" y="2145409"/>
                  <a:pt x="1257146" y="2117787"/>
                  <a:pt x="1258098" y="2113025"/>
                </a:cubicBezTo>
                <a:cubicBezTo>
                  <a:pt x="1281890" y="2087307"/>
                  <a:pt x="1262856" y="2116834"/>
                  <a:pt x="1263808" y="2120645"/>
                </a:cubicBezTo>
                <a:cubicBezTo>
                  <a:pt x="1276180" y="2106357"/>
                  <a:pt x="1300923" y="2087306"/>
                  <a:pt x="1305681" y="2071114"/>
                </a:cubicBezTo>
                <a:cubicBezTo>
                  <a:pt x="1318053" y="2047302"/>
                  <a:pt x="1279986" y="2092070"/>
                  <a:pt x="1271421" y="2095878"/>
                </a:cubicBezTo>
                <a:cubicBezTo>
                  <a:pt x="1296165" y="2070162"/>
                  <a:pt x="1320908" y="2045396"/>
                  <a:pt x="1345651" y="2020631"/>
                </a:cubicBezTo>
                <a:lnTo>
                  <a:pt x="1342796" y="2021584"/>
                </a:lnTo>
                <a:cubicBezTo>
                  <a:pt x="1350409" y="2015870"/>
                  <a:pt x="1361829" y="2005392"/>
                  <a:pt x="1367539" y="1995867"/>
                </a:cubicBezTo>
                <a:cubicBezTo>
                  <a:pt x="1370394" y="1985388"/>
                  <a:pt x="1354216" y="2003487"/>
                  <a:pt x="1344700" y="2015869"/>
                </a:cubicBezTo>
                <a:cubicBezTo>
                  <a:pt x="1375153" y="1970149"/>
                  <a:pt x="1417977" y="1952051"/>
                  <a:pt x="1438914" y="1908236"/>
                </a:cubicBezTo>
                <a:lnTo>
                  <a:pt x="1461755" y="1888233"/>
                </a:lnTo>
                <a:cubicBezTo>
                  <a:pt x="1462705" y="1885376"/>
                  <a:pt x="1464609" y="1879662"/>
                  <a:pt x="1460802" y="1883472"/>
                </a:cubicBezTo>
                <a:lnTo>
                  <a:pt x="1483643" y="1864421"/>
                </a:lnTo>
                <a:cubicBezTo>
                  <a:pt x="1524563" y="1825369"/>
                  <a:pt x="1486498" y="1846323"/>
                  <a:pt x="1497917" y="1831084"/>
                </a:cubicBezTo>
                <a:lnTo>
                  <a:pt x="1496959" y="1832042"/>
                </a:lnTo>
                <a:lnTo>
                  <a:pt x="1496014" y="1832989"/>
                </a:lnTo>
                <a:cubicBezTo>
                  <a:pt x="1506482" y="1818701"/>
                  <a:pt x="1513145" y="1807271"/>
                  <a:pt x="1503627" y="1814891"/>
                </a:cubicBezTo>
                <a:lnTo>
                  <a:pt x="1548355" y="1774887"/>
                </a:lnTo>
                <a:cubicBezTo>
                  <a:pt x="1570243" y="1763457"/>
                  <a:pt x="1632101" y="1701544"/>
                  <a:pt x="1641618" y="1712973"/>
                </a:cubicBezTo>
                <a:cubicBezTo>
                  <a:pt x="1651135" y="1701545"/>
                  <a:pt x="1658748" y="1690113"/>
                  <a:pt x="1652086" y="1693923"/>
                </a:cubicBezTo>
                <a:cubicBezTo>
                  <a:pt x="1684444" y="1664396"/>
                  <a:pt x="1636860" y="1693924"/>
                  <a:pt x="1689201" y="1645347"/>
                </a:cubicBezTo>
                <a:cubicBezTo>
                  <a:pt x="1686346" y="1644395"/>
                  <a:pt x="1681588" y="1650108"/>
                  <a:pt x="1673023" y="1656776"/>
                </a:cubicBezTo>
                <a:cubicBezTo>
                  <a:pt x="1686346" y="1643441"/>
                  <a:pt x="1693008" y="1638679"/>
                  <a:pt x="1695863" y="1637726"/>
                </a:cubicBezTo>
                <a:cubicBezTo>
                  <a:pt x="1694911" y="1636773"/>
                  <a:pt x="1694911" y="1634870"/>
                  <a:pt x="1695863" y="1630107"/>
                </a:cubicBezTo>
                <a:cubicBezTo>
                  <a:pt x="1699670" y="1633916"/>
                  <a:pt x="1720606" y="1612008"/>
                  <a:pt x="1731074" y="1600579"/>
                </a:cubicBezTo>
                <a:lnTo>
                  <a:pt x="1706331" y="1611057"/>
                </a:lnTo>
                <a:cubicBezTo>
                  <a:pt x="1720606" y="1602483"/>
                  <a:pt x="1729171" y="1595817"/>
                  <a:pt x="1750107" y="1574861"/>
                </a:cubicBezTo>
                <a:lnTo>
                  <a:pt x="1732026" y="1583433"/>
                </a:lnTo>
                <a:cubicBezTo>
                  <a:pt x="1769141" y="1552953"/>
                  <a:pt x="1742494" y="1590102"/>
                  <a:pt x="1782464" y="1547239"/>
                </a:cubicBezTo>
                <a:lnTo>
                  <a:pt x="1747253" y="1587244"/>
                </a:lnTo>
                <a:cubicBezTo>
                  <a:pt x="1793884" y="1547239"/>
                  <a:pt x="1786271" y="1569146"/>
                  <a:pt x="1810062" y="1554858"/>
                </a:cubicBezTo>
                <a:cubicBezTo>
                  <a:pt x="1836709" y="1536762"/>
                  <a:pt x="1862404" y="1511045"/>
                  <a:pt x="1888098" y="1489137"/>
                </a:cubicBezTo>
                <a:cubicBezTo>
                  <a:pt x="1913793" y="1466276"/>
                  <a:pt x="1938537" y="1446273"/>
                  <a:pt x="1963281" y="1437701"/>
                </a:cubicBezTo>
                <a:cubicBezTo>
                  <a:pt x="1965184" y="1428176"/>
                  <a:pt x="1957570" y="1431986"/>
                  <a:pt x="1968039" y="1415794"/>
                </a:cubicBezTo>
                <a:cubicBezTo>
                  <a:pt x="1952811" y="1428176"/>
                  <a:pt x="1940440" y="1436749"/>
                  <a:pt x="1929020" y="1443417"/>
                </a:cubicBezTo>
                <a:cubicBezTo>
                  <a:pt x="1918552" y="1450084"/>
                  <a:pt x="1909035" y="1454847"/>
                  <a:pt x="1898567" y="1457703"/>
                </a:cubicBezTo>
                <a:cubicBezTo>
                  <a:pt x="1832902" y="1500566"/>
                  <a:pt x="1897615" y="1486278"/>
                  <a:pt x="1823386" y="1532951"/>
                </a:cubicBezTo>
                <a:cubicBezTo>
                  <a:pt x="1822434" y="1524379"/>
                  <a:pt x="1842419" y="1506282"/>
                  <a:pt x="1863355" y="1492946"/>
                </a:cubicBezTo>
                <a:cubicBezTo>
                  <a:pt x="1861452" y="1486279"/>
                  <a:pt x="1835757" y="1502471"/>
                  <a:pt x="1819579" y="1512949"/>
                </a:cubicBezTo>
                <a:cubicBezTo>
                  <a:pt x="1839564" y="1497709"/>
                  <a:pt x="1861452" y="1476754"/>
                  <a:pt x="1882388" y="1457704"/>
                </a:cubicBezTo>
                <a:cubicBezTo>
                  <a:pt x="1903325" y="1438654"/>
                  <a:pt x="1922358" y="1420557"/>
                  <a:pt x="1933778" y="1411983"/>
                </a:cubicBezTo>
                <a:cubicBezTo>
                  <a:pt x="1940440" y="1409127"/>
                  <a:pt x="1951860" y="1402458"/>
                  <a:pt x="1961376" y="1394839"/>
                </a:cubicBezTo>
                <a:cubicBezTo>
                  <a:pt x="1970893" y="1387219"/>
                  <a:pt x="1978506" y="1378646"/>
                  <a:pt x="1981361" y="1371979"/>
                </a:cubicBezTo>
                <a:cubicBezTo>
                  <a:pt x="1982313" y="1374836"/>
                  <a:pt x="1992781" y="1363407"/>
                  <a:pt x="1997540" y="1351023"/>
                </a:cubicBezTo>
                <a:cubicBezTo>
                  <a:pt x="2003250" y="1339594"/>
                  <a:pt x="2005153" y="1326258"/>
                  <a:pt x="2010863" y="1337688"/>
                </a:cubicBezTo>
                <a:cubicBezTo>
                  <a:pt x="2011815" y="1324353"/>
                  <a:pt x="2009911" y="1315782"/>
                  <a:pt x="2008008" y="1310066"/>
                </a:cubicBezTo>
                <a:cubicBezTo>
                  <a:pt x="2006104" y="1304352"/>
                  <a:pt x="2004201" y="1300542"/>
                  <a:pt x="2002298" y="1296732"/>
                </a:cubicBezTo>
                <a:cubicBezTo>
                  <a:pt x="1998491" y="1289112"/>
                  <a:pt x="1994686" y="1281491"/>
                  <a:pt x="1998491" y="1253869"/>
                </a:cubicBezTo>
                <a:cubicBezTo>
                  <a:pt x="1994685" y="1264347"/>
                  <a:pt x="1992781" y="1255773"/>
                  <a:pt x="1990879" y="1246248"/>
                </a:cubicBezTo>
                <a:cubicBezTo>
                  <a:pt x="1988975" y="1237677"/>
                  <a:pt x="1988023" y="1228151"/>
                  <a:pt x="1984216" y="1240534"/>
                </a:cubicBezTo>
                <a:cubicBezTo>
                  <a:pt x="1987071" y="1251012"/>
                  <a:pt x="1988023" y="1271967"/>
                  <a:pt x="1988975" y="1291970"/>
                </a:cubicBezTo>
                <a:cubicBezTo>
                  <a:pt x="1988975" y="1302446"/>
                  <a:pt x="1988975" y="1311971"/>
                  <a:pt x="1988023" y="1320545"/>
                </a:cubicBezTo>
                <a:cubicBezTo>
                  <a:pt x="1987071" y="1329116"/>
                  <a:pt x="1985169" y="1335783"/>
                  <a:pt x="1983266" y="1340546"/>
                </a:cubicBezTo>
                <a:cubicBezTo>
                  <a:pt x="1983266" y="1322448"/>
                  <a:pt x="1976603" y="1299588"/>
                  <a:pt x="1970894" y="1271013"/>
                </a:cubicBezTo>
                <a:cubicBezTo>
                  <a:pt x="1975651" y="1291970"/>
                  <a:pt x="1976603" y="1261489"/>
                  <a:pt x="1977555" y="1248154"/>
                </a:cubicBezTo>
                <a:cubicBezTo>
                  <a:pt x="1975651" y="1244344"/>
                  <a:pt x="1972797" y="1240533"/>
                  <a:pt x="1970893" y="1235771"/>
                </a:cubicBezTo>
                <a:cubicBezTo>
                  <a:pt x="1973748" y="1233867"/>
                  <a:pt x="1974700" y="1230057"/>
                  <a:pt x="1976603" y="1224342"/>
                </a:cubicBezTo>
                <a:cubicBezTo>
                  <a:pt x="1978506" y="1218627"/>
                  <a:pt x="1979459" y="1211958"/>
                  <a:pt x="1981361" y="1203387"/>
                </a:cubicBezTo>
                <a:cubicBezTo>
                  <a:pt x="1985168" y="1187194"/>
                  <a:pt x="1991830" y="1166238"/>
                  <a:pt x="2003250" y="1146236"/>
                </a:cubicBezTo>
                <a:cubicBezTo>
                  <a:pt x="2014670" y="1127187"/>
                  <a:pt x="2029896" y="1109089"/>
                  <a:pt x="2045123" y="1096707"/>
                </a:cubicBezTo>
                <a:cubicBezTo>
                  <a:pt x="2061301" y="1084324"/>
                  <a:pt x="2076528" y="1076703"/>
                  <a:pt x="2087947" y="1075751"/>
                </a:cubicBezTo>
                <a:cubicBezTo>
                  <a:pt x="2064156" y="1088133"/>
                  <a:pt x="2050833" y="1107183"/>
                  <a:pt x="2034654" y="1110041"/>
                </a:cubicBezTo>
                <a:cubicBezTo>
                  <a:pt x="2026089" y="1120519"/>
                  <a:pt x="2023234" y="1126234"/>
                  <a:pt x="2023235" y="1128138"/>
                </a:cubicBezTo>
                <a:cubicBezTo>
                  <a:pt x="2023235" y="1130996"/>
                  <a:pt x="2026089" y="1130043"/>
                  <a:pt x="2028944" y="1129091"/>
                </a:cubicBezTo>
                <a:cubicBezTo>
                  <a:pt x="2035606" y="1126234"/>
                  <a:pt x="2044171" y="1122424"/>
                  <a:pt x="2038461" y="1132901"/>
                </a:cubicBezTo>
                <a:cubicBezTo>
                  <a:pt x="2066059" y="1108137"/>
                  <a:pt x="2104126" y="1082418"/>
                  <a:pt x="2146951" y="1065274"/>
                </a:cubicBezTo>
                <a:cubicBezTo>
                  <a:pt x="2167888" y="1056701"/>
                  <a:pt x="2189775" y="1049082"/>
                  <a:pt x="2211664" y="1044318"/>
                </a:cubicBezTo>
                <a:cubicBezTo>
                  <a:pt x="2222132" y="1041462"/>
                  <a:pt x="2232601" y="1039556"/>
                  <a:pt x="2243068" y="1038603"/>
                </a:cubicBezTo>
                <a:cubicBezTo>
                  <a:pt x="2252585" y="1037652"/>
                  <a:pt x="2261150" y="1036699"/>
                  <a:pt x="2270668" y="1036698"/>
                </a:cubicBezTo>
                <a:cubicBezTo>
                  <a:pt x="2263053" y="1034794"/>
                  <a:pt x="2253537" y="1035746"/>
                  <a:pt x="2243068" y="1036699"/>
                </a:cubicBezTo>
                <a:lnTo>
                  <a:pt x="2231119" y="1036201"/>
                </a:lnTo>
                <a:lnTo>
                  <a:pt x="2243068" y="1034794"/>
                </a:lnTo>
                <a:lnTo>
                  <a:pt x="2246875" y="1033841"/>
                </a:lnTo>
                <a:lnTo>
                  <a:pt x="2250682" y="1033842"/>
                </a:lnTo>
                <a:lnTo>
                  <a:pt x="2257343" y="1032889"/>
                </a:lnTo>
                <a:lnTo>
                  <a:pt x="2259248" y="1031936"/>
                </a:lnTo>
                <a:lnTo>
                  <a:pt x="2245923" y="1032888"/>
                </a:lnTo>
                <a:cubicBezTo>
                  <a:pt x="2240213" y="1032888"/>
                  <a:pt x="2235455" y="1033842"/>
                  <a:pt x="2229745" y="1034794"/>
                </a:cubicBezTo>
                <a:lnTo>
                  <a:pt x="2227842" y="1036063"/>
                </a:lnTo>
                <a:lnTo>
                  <a:pt x="2220228" y="1035746"/>
                </a:lnTo>
                <a:cubicBezTo>
                  <a:pt x="2226890" y="1033841"/>
                  <a:pt x="2233552" y="1031936"/>
                  <a:pt x="2241165" y="1030032"/>
                </a:cubicBezTo>
                <a:cubicBezTo>
                  <a:pt x="2245923" y="1029078"/>
                  <a:pt x="2247827" y="1028127"/>
                  <a:pt x="2250682" y="1028127"/>
                </a:cubicBezTo>
                <a:cubicBezTo>
                  <a:pt x="2253537" y="1028127"/>
                  <a:pt x="2256392" y="1027174"/>
                  <a:pt x="2259247" y="1027174"/>
                </a:cubicBezTo>
                <a:cubicBezTo>
                  <a:pt x="2269715" y="1026222"/>
                  <a:pt x="2283038" y="1026221"/>
                  <a:pt x="2298265" y="1026221"/>
                </a:cubicBezTo>
                <a:cubicBezTo>
                  <a:pt x="2298265" y="1026221"/>
                  <a:pt x="2299218" y="1026221"/>
                  <a:pt x="2299218" y="1026221"/>
                </a:cubicBezTo>
                <a:lnTo>
                  <a:pt x="2299217" y="1025269"/>
                </a:lnTo>
                <a:lnTo>
                  <a:pt x="2299217" y="1023363"/>
                </a:lnTo>
                <a:lnTo>
                  <a:pt x="2298265" y="1019554"/>
                </a:lnTo>
                <a:lnTo>
                  <a:pt x="2297313" y="1010982"/>
                </a:lnTo>
                <a:cubicBezTo>
                  <a:pt x="2296362" y="1004314"/>
                  <a:pt x="2295410" y="997647"/>
                  <a:pt x="2294458" y="990979"/>
                </a:cubicBezTo>
                <a:cubicBezTo>
                  <a:pt x="2291603" y="976691"/>
                  <a:pt x="2287797" y="959547"/>
                  <a:pt x="2283991" y="944306"/>
                </a:cubicBezTo>
                <a:lnTo>
                  <a:pt x="2279232" y="958594"/>
                </a:lnTo>
                <a:cubicBezTo>
                  <a:pt x="2267812" y="905254"/>
                  <a:pt x="2268763" y="939544"/>
                  <a:pt x="2251633" y="883347"/>
                </a:cubicBezTo>
                <a:cubicBezTo>
                  <a:pt x="2253537" y="885252"/>
                  <a:pt x="2259247" y="890966"/>
                  <a:pt x="2254488" y="878584"/>
                </a:cubicBezTo>
                <a:cubicBezTo>
                  <a:pt x="2237358" y="832863"/>
                  <a:pt x="2244973" y="876678"/>
                  <a:pt x="2232600" y="847151"/>
                </a:cubicBezTo>
                <a:cubicBezTo>
                  <a:pt x="2228795" y="819528"/>
                  <a:pt x="2224988" y="811908"/>
                  <a:pt x="2220228" y="804288"/>
                </a:cubicBezTo>
                <a:cubicBezTo>
                  <a:pt x="2217374" y="799526"/>
                  <a:pt x="2214519" y="795717"/>
                  <a:pt x="2212615" y="789049"/>
                </a:cubicBezTo>
                <a:cubicBezTo>
                  <a:pt x="2210712" y="782381"/>
                  <a:pt x="2208809" y="770952"/>
                  <a:pt x="2213567" y="754759"/>
                </a:cubicBezTo>
                <a:cubicBezTo>
                  <a:pt x="2216422" y="749043"/>
                  <a:pt x="2219277" y="741424"/>
                  <a:pt x="2224988" y="734756"/>
                </a:cubicBezTo>
                <a:cubicBezTo>
                  <a:pt x="2222132" y="736662"/>
                  <a:pt x="2220228" y="737613"/>
                  <a:pt x="2218325" y="739519"/>
                </a:cubicBezTo>
                <a:cubicBezTo>
                  <a:pt x="2228794" y="723327"/>
                  <a:pt x="2244020" y="710944"/>
                  <a:pt x="2259248" y="701418"/>
                </a:cubicBezTo>
                <a:cubicBezTo>
                  <a:pt x="2274473" y="691894"/>
                  <a:pt x="2289700" y="684274"/>
                  <a:pt x="2304928" y="675701"/>
                </a:cubicBezTo>
                <a:cubicBezTo>
                  <a:pt x="2320153" y="667128"/>
                  <a:pt x="2335380" y="658557"/>
                  <a:pt x="2350606" y="649984"/>
                </a:cubicBezTo>
                <a:cubicBezTo>
                  <a:pt x="2365833" y="641411"/>
                  <a:pt x="2381060" y="633792"/>
                  <a:pt x="2395335" y="627123"/>
                </a:cubicBezTo>
                <a:cubicBezTo>
                  <a:pt x="2391528" y="630934"/>
                  <a:pt x="2346800" y="648079"/>
                  <a:pt x="2355365" y="653794"/>
                </a:cubicBezTo>
                <a:cubicBezTo>
                  <a:pt x="2381060" y="643317"/>
                  <a:pt x="2405803" y="632838"/>
                  <a:pt x="2430546" y="623314"/>
                </a:cubicBezTo>
                <a:cubicBezTo>
                  <a:pt x="2434353" y="619503"/>
                  <a:pt x="2465758" y="605217"/>
                  <a:pt x="2443869" y="609027"/>
                </a:cubicBezTo>
                <a:cubicBezTo>
                  <a:pt x="2433401" y="611883"/>
                  <a:pt x="2423885" y="617598"/>
                  <a:pt x="2417223" y="621409"/>
                </a:cubicBezTo>
                <a:lnTo>
                  <a:pt x="2424836" y="612836"/>
                </a:lnTo>
                <a:cubicBezTo>
                  <a:pt x="2496212" y="588071"/>
                  <a:pt x="2425788" y="627123"/>
                  <a:pt x="2429594" y="633791"/>
                </a:cubicBezTo>
                <a:cubicBezTo>
                  <a:pt x="2464806" y="615694"/>
                  <a:pt x="2480984" y="617599"/>
                  <a:pt x="2505727" y="607122"/>
                </a:cubicBezTo>
                <a:cubicBezTo>
                  <a:pt x="2514292" y="594739"/>
                  <a:pt x="2454338" y="618552"/>
                  <a:pt x="2482888" y="597596"/>
                </a:cubicBezTo>
                <a:cubicBezTo>
                  <a:pt x="2493356" y="590928"/>
                  <a:pt x="2517148" y="581403"/>
                  <a:pt x="2541891" y="573784"/>
                </a:cubicBezTo>
                <a:cubicBezTo>
                  <a:pt x="2566634" y="566164"/>
                  <a:pt x="2592329" y="559496"/>
                  <a:pt x="2606603" y="558544"/>
                </a:cubicBezTo>
                <a:cubicBezTo>
                  <a:pt x="2621831" y="543303"/>
                  <a:pt x="2657994" y="529016"/>
                  <a:pt x="2689398" y="516634"/>
                </a:cubicBezTo>
                <a:cubicBezTo>
                  <a:pt x="2721755" y="505204"/>
                  <a:pt x="2749353" y="494726"/>
                  <a:pt x="2747449" y="488058"/>
                </a:cubicBezTo>
                <a:cubicBezTo>
                  <a:pt x="2745546" y="489963"/>
                  <a:pt x="2759821" y="489964"/>
                  <a:pt x="2776951" y="482344"/>
                </a:cubicBezTo>
                <a:lnTo>
                  <a:pt x="2765532" y="482343"/>
                </a:lnTo>
                <a:cubicBezTo>
                  <a:pt x="2815970" y="457578"/>
                  <a:pt x="2821679" y="476629"/>
                  <a:pt x="2853084" y="463294"/>
                </a:cubicBezTo>
                <a:cubicBezTo>
                  <a:pt x="2852132" y="460437"/>
                  <a:pt x="2841664" y="462341"/>
                  <a:pt x="2835002" y="461388"/>
                </a:cubicBezTo>
                <a:cubicBezTo>
                  <a:pt x="2870215" y="449006"/>
                  <a:pt x="2899715" y="444243"/>
                  <a:pt x="2928266" y="439481"/>
                </a:cubicBezTo>
                <a:cubicBezTo>
                  <a:pt x="2957767" y="433766"/>
                  <a:pt x="2986317" y="429004"/>
                  <a:pt x="3020577" y="414717"/>
                </a:cubicBezTo>
                <a:cubicBezTo>
                  <a:pt x="3017722" y="413764"/>
                  <a:pt x="3014867" y="412812"/>
                  <a:pt x="3007253" y="415669"/>
                </a:cubicBezTo>
                <a:cubicBezTo>
                  <a:pt x="3004398" y="414716"/>
                  <a:pt x="3016770" y="410907"/>
                  <a:pt x="3041513" y="408049"/>
                </a:cubicBezTo>
                <a:cubicBezTo>
                  <a:pt x="3033900" y="411859"/>
                  <a:pt x="3025335" y="416621"/>
                  <a:pt x="3017722" y="420431"/>
                </a:cubicBezTo>
                <a:cubicBezTo>
                  <a:pt x="3059595" y="426147"/>
                  <a:pt x="3115743" y="386141"/>
                  <a:pt x="3176649" y="375664"/>
                </a:cubicBezTo>
                <a:cubicBezTo>
                  <a:pt x="3169988" y="373758"/>
                  <a:pt x="3126211" y="385189"/>
                  <a:pt x="3148099" y="374711"/>
                </a:cubicBezTo>
                <a:cubicBezTo>
                  <a:pt x="3187117" y="365187"/>
                  <a:pt x="3188069" y="384236"/>
                  <a:pt x="3231846" y="364234"/>
                </a:cubicBezTo>
                <a:cubicBezTo>
                  <a:pt x="3210909" y="367092"/>
                  <a:pt x="3214716" y="357567"/>
                  <a:pt x="3194731" y="360424"/>
                </a:cubicBezTo>
                <a:cubicBezTo>
                  <a:pt x="3225184" y="351851"/>
                  <a:pt x="3245169" y="342326"/>
                  <a:pt x="3257541" y="346136"/>
                </a:cubicBezTo>
                <a:cubicBezTo>
                  <a:pt x="3266105" y="344231"/>
                  <a:pt x="3268960" y="340422"/>
                  <a:pt x="3268960" y="338516"/>
                </a:cubicBezTo>
                <a:cubicBezTo>
                  <a:pt x="3289897" y="339469"/>
                  <a:pt x="3320350" y="328992"/>
                  <a:pt x="3340335" y="323277"/>
                </a:cubicBezTo>
                <a:lnTo>
                  <a:pt x="3334625" y="321372"/>
                </a:lnTo>
                <a:cubicBezTo>
                  <a:pt x="3355562" y="326133"/>
                  <a:pt x="3371740" y="323276"/>
                  <a:pt x="3387918" y="317562"/>
                </a:cubicBezTo>
                <a:cubicBezTo>
                  <a:pt x="3404096" y="312798"/>
                  <a:pt x="3420275" y="304227"/>
                  <a:pt x="3443115" y="297559"/>
                </a:cubicBezTo>
                <a:lnTo>
                  <a:pt x="3434550" y="295654"/>
                </a:lnTo>
                <a:cubicBezTo>
                  <a:pt x="3444066" y="293749"/>
                  <a:pt x="3456438" y="290892"/>
                  <a:pt x="3469761" y="286129"/>
                </a:cubicBezTo>
                <a:cubicBezTo>
                  <a:pt x="3483084" y="281367"/>
                  <a:pt x="3497359" y="273747"/>
                  <a:pt x="3507828" y="262317"/>
                </a:cubicBezTo>
                <a:cubicBezTo>
                  <a:pt x="3502118" y="264221"/>
                  <a:pt x="3496408" y="265173"/>
                  <a:pt x="3490699" y="266126"/>
                </a:cubicBezTo>
                <a:cubicBezTo>
                  <a:pt x="3502118" y="262317"/>
                  <a:pt x="3516393" y="250887"/>
                  <a:pt x="3525909" y="239457"/>
                </a:cubicBezTo>
                <a:cubicBezTo>
                  <a:pt x="3535426" y="228979"/>
                  <a:pt x="3539233" y="218502"/>
                  <a:pt x="3544943" y="212786"/>
                </a:cubicBezTo>
                <a:cubicBezTo>
                  <a:pt x="3544943" y="209928"/>
                  <a:pt x="3541136" y="213739"/>
                  <a:pt x="3538281" y="213739"/>
                </a:cubicBezTo>
                <a:cubicBezTo>
                  <a:pt x="3535426" y="214691"/>
                  <a:pt x="3534474" y="212786"/>
                  <a:pt x="3534474" y="201357"/>
                </a:cubicBezTo>
                <a:cubicBezTo>
                  <a:pt x="3534474" y="200404"/>
                  <a:pt x="3535426" y="197547"/>
                  <a:pt x="3536378" y="194689"/>
                </a:cubicBezTo>
                <a:cubicBezTo>
                  <a:pt x="3536378" y="192783"/>
                  <a:pt x="3536378" y="191831"/>
                  <a:pt x="3536379" y="189926"/>
                </a:cubicBezTo>
                <a:cubicBezTo>
                  <a:pt x="3536378" y="188022"/>
                  <a:pt x="3536378" y="186116"/>
                  <a:pt x="3535426" y="184211"/>
                </a:cubicBezTo>
                <a:cubicBezTo>
                  <a:pt x="3534474" y="182306"/>
                  <a:pt x="3534474" y="180402"/>
                  <a:pt x="3533522" y="178497"/>
                </a:cubicBezTo>
                <a:cubicBezTo>
                  <a:pt x="3532571" y="176592"/>
                  <a:pt x="3531619" y="174687"/>
                  <a:pt x="3530668" y="172782"/>
                </a:cubicBezTo>
                <a:cubicBezTo>
                  <a:pt x="3529716" y="168972"/>
                  <a:pt x="3525909" y="166113"/>
                  <a:pt x="3524007" y="165161"/>
                </a:cubicBezTo>
                <a:cubicBezTo>
                  <a:pt x="3522103" y="167066"/>
                  <a:pt x="3522103" y="172781"/>
                  <a:pt x="3527813" y="178496"/>
                </a:cubicBezTo>
                <a:cubicBezTo>
                  <a:pt x="3530668" y="183259"/>
                  <a:pt x="3529716" y="180402"/>
                  <a:pt x="3530668" y="177544"/>
                </a:cubicBezTo>
                <a:cubicBezTo>
                  <a:pt x="3531619" y="181354"/>
                  <a:pt x="3530669" y="185163"/>
                  <a:pt x="3530668" y="188022"/>
                </a:cubicBezTo>
                <a:cubicBezTo>
                  <a:pt x="3528765" y="186116"/>
                  <a:pt x="3527812" y="184211"/>
                  <a:pt x="3526861" y="182306"/>
                </a:cubicBezTo>
                <a:cubicBezTo>
                  <a:pt x="3525909" y="180401"/>
                  <a:pt x="3524958" y="179448"/>
                  <a:pt x="3524006" y="177543"/>
                </a:cubicBezTo>
                <a:cubicBezTo>
                  <a:pt x="3523054" y="174686"/>
                  <a:pt x="3522103" y="171829"/>
                  <a:pt x="3521151" y="168972"/>
                </a:cubicBezTo>
                <a:cubicBezTo>
                  <a:pt x="3520199" y="166113"/>
                  <a:pt x="3518296" y="163257"/>
                  <a:pt x="3516394" y="159446"/>
                </a:cubicBezTo>
                <a:cubicBezTo>
                  <a:pt x="3513538" y="155636"/>
                  <a:pt x="3509731" y="150874"/>
                  <a:pt x="3504021" y="144207"/>
                </a:cubicBezTo>
                <a:cubicBezTo>
                  <a:pt x="3500214" y="142302"/>
                  <a:pt x="3501166" y="145159"/>
                  <a:pt x="3503069" y="149921"/>
                </a:cubicBezTo>
                <a:cubicBezTo>
                  <a:pt x="3504021" y="153732"/>
                  <a:pt x="3506876" y="159447"/>
                  <a:pt x="3506877" y="162303"/>
                </a:cubicBezTo>
                <a:cubicBezTo>
                  <a:pt x="3501166" y="153732"/>
                  <a:pt x="3495457" y="145158"/>
                  <a:pt x="3487843" y="134682"/>
                </a:cubicBezTo>
                <a:cubicBezTo>
                  <a:pt x="3481181" y="125156"/>
                  <a:pt x="3472616" y="113726"/>
                  <a:pt x="3465003" y="101344"/>
                </a:cubicBezTo>
                <a:cubicBezTo>
                  <a:pt x="3457389" y="88961"/>
                  <a:pt x="3448825" y="74674"/>
                  <a:pt x="3443115" y="57529"/>
                </a:cubicBezTo>
                <a:cubicBezTo>
                  <a:pt x="3437405" y="39432"/>
                  <a:pt x="3434550" y="19429"/>
                  <a:pt x="3436453" y="378"/>
                </a:cubicBezTo>
                <a:cubicBezTo>
                  <a:pt x="3438357" y="-1527"/>
                  <a:pt x="3440260" y="4189"/>
                  <a:pt x="3442163" y="7998"/>
                </a:cubicBezTo>
                <a:cubicBezTo>
                  <a:pt x="3444066" y="11808"/>
                  <a:pt x="3445970" y="13713"/>
                  <a:pt x="3448825" y="4188"/>
                </a:cubicBezTo>
                <a:cubicBezTo>
                  <a:pt x="3447873" y="28001"/>
                  <a:pt x="3456438" y="51813"/>
                  <a:pt x="3466906" y="68959"/>
                </a:cubicBezTo>
                <a:cubicBezTo>
                  <a:pt x="3471664" y="74674"/>
                  <a:pt x="3473569" y="74673"/>
                  <a:pt x="3473568" y="72769"/>
                </a:cubicBezTo>
                <a:cubicBezTo>
                  <a:pt x="3473568" y="70863"/>
                  <a:pt x="3471664" y="66101"/>
                  <a:pt x="3468811" y="58481"/>
                </a:cubicBezTo>
                <a:lnTo>
                  <a:pt x="3462659" y="37375"/>
                </a:lnTo>
                <a:lnTo>
                  <a:pt x="3463100" y="38478"/>
                </a:lnTo>
                <a:cubicBezTo>
                  <a:pt x="3464051" y="42288"/>
                  <a:pt x="3465954" y="46098"/>
                  <a:pt x="3466906" y="48957"/>
                </a:cubicBezTo>
                <a:cubicBezTo>
                  <a:pt x="3468810" y="49908"/>
                  <a:pt x="3468810" y="48956"/>
                  <a:pt x="3467858" y="45147"/>
                </a:cubicBezTo>
                <a:cubicBezTo>
                  <a:pt x="3468810" y="49908"/>
                  <a:pt x="3471665" y="54671"/>
                  <a:pt x="3473568" y="59433"/>
                </a:cubicBezTo>
                <a:cubicBezTo>
                  <a:pt x="3476424" y="64196"/>
                  <a:pt x="3478327" y="68006"/>
                  <a:pt x="3481181" y="72769"/>
                </a:cubicBezTo>
                <a:cubicBezTo>
                  <a:pt x="3479278" y="68007"/>
                  <a:pt x="3477374" y="64197"/>
                  <a:pt x="3476423" y="61338"/>
                </a:cubicBezTo>
                <a:cubicBezTo>
                  <a:pt x="3475471" y="57529"/>
                  <a:pt x="3474521" y="55623"/>
                  <a:pt x="3474520" y="53719"/>
                </a:cubicBezTo>
                <a:cubicBezTo>
                  <a:pt x="3474520" y="49909"/>
                  <a:pt x="3475471" y="48957"/>
                  <a:pt x="3476424" y="49908"/>
                </a:cubicBezTo>
                <a:cubicBezTo>
                  <a:pt x="3477374" y="50861"/>
                  <a:pt x="3480229" y="53718"/>
                  <a:pt x="3482133" y="56576"/>
                </a:cubicBezTo>
                <a:cubicBezTo>
                  <a:pt x="3484988" y="60386"/>
                  <a:pt x="3487843" y="63243"/>
                  <a:pt x="3490698" y="67054"/>
                </a:cubicBezTo>
                <a:cubicBezTo>
                  <a:pt x="3496409" y="73721"/>
                  <a:pt x="3503069" y="80388"/>
                  <a:pt x="3504973" y="80389"/>
                </a:cubicBezTo>
                <a:cubicBezTo>
                  <a:pt x="3506876" y="80389"/>
                  <a:pt x="3504974" y="75626"/>
                  <a:pt x="3496408" y="58481"/>
                </a:cubicBezTo>
                <a:cubicBezTo>
                  <a:pt x="3505925" y="74673"/>
                  <a:pt x="3516393" y="94676"/>
                  <a:pt x="3520199" y="105153"/>
                </a:cubicBezTo>
                <a:cubicBezTo>
                  <a:pt x="3540185" y="133728"/>
                  <a:pt x="3538282" y="124203"/>
                  <a:pt x="3548749" y="132777"/>
                </a:cubicBezTo>
                <a:cubicBezTo>
                  <a:pt x="3541136" y="117537"/>
                  <a:pt x="3531619" y="103249"/>
                  <a:pt x="3522103" y="88962"/>
                </a:cubicBezTo>
                <a:cubicBezTo>
                  <a:pt x="3546846" y="121346"/>
                  <a:pt x="3546846" y="118489"/>
                  <a:pt x="3545894" y="112774"/>
                </a:cubicBezTo>
                <a:cubicBezTo>
                  <a:pt x="3545894" y="109917"/>
                  <a:pt x="3544943" y="106106"/>
                  <a:pt x="3546846" y="106106"/>
                </a:cubicBezTo>
                <a:cubicBezTo>
                  <a:pt x="3548749" y="106107"/>
                  <a:pt x="3553507" y="108964"/>
                  <a:pt x="3563977" y="120393"/>
                </a:cubicBezTo>
                <a:cubicBezTo>
                  <a:pt x="3573492" y="135633"/>
                  <a:pt x="3582057" y="149922"/>
                  <a:pt x="3588719" y="164209"/>
                </a:cubicBezTo>
                <a:cubicBezTo>
                  <a:pt x="3590622" y="167067"/>
                  <a:pt x="3592527" y="170876"/>
                  <a:pt x="3593477" y="174686"/>
                </a:cubicBezTo>
                <a:cubicBezTo>
                  <a:pt x="3594429" y="178497"/>
                  <a:pt x="3596332" y="181353"/>
                  <a:pt x="3597284" y="185164"/>
                </a:cubicBezTo>
                <a:cubicBezTo>
                  <a:pt x="3599187" y="191831"/>
                  <a:pt x="3601091" y="199451"/>
                  <a:pt x="3602042" y="206119"/>
                </a:cubicBezTo>
                <a:cubicBezTo>
                  <a:pt x="3603946" y="219930"/>
                  <a:pt x="3603232" y="233741"/>
                  <a:pt x="3599544" y="246481"/>
                </a:cubicBezTo>
                <a:close/>
              </a:path>
            </a:pathLst>
          </a:custGeom>
          <a:solidFill>
            <a:schemeClr val="tx1"/>
          </a:solidFill>
          <a:ln w="9500" cap="flat">
            <a:noFill/>
            <a:prstDash val="solid"/>
            <a:miter/>
          </a:ln>
        </p:spPr>
        <p:txBody>
          <a:bodyPr wrap="square" rtlCol="0" anchor="ctr">
            <a:noAutofit/>
          </a:bodyPr>
          <a:lstStyle/>
          <a:p>
            <a:pPr defTabSz="914217"/>
            <a:endParaRPr lang="en-US" dirty="0">
              <a:solidFill>
                <a:srgbClr val="373A4A"/>
              </a:solidFill>
              <a:latin typeface="Jura" pitchFamily="2" charset="0"/>
            </a:endParaRPr>
          </a:p>
        </p:txBody>
      </p:sp>
      <p:sp>
        <p:nvSpPr>
          <p:cNvPr id="12" name="TextBox 11">
            <a:extLst>
              <a:ext uri="{FF2B5EF4-FFF2-40B4-BE49-F238E27FC236}">
                <a16:creationId xmlns:a16="http://schemas.microsoft.com/office/drawing/2014/main" id="{D5866C3A-53FD-734A-ACC7-1CAE3C0D8281}"/>
              </a:ext>
            </a:extLst>
          </p:cNvPr>
          <p:cNvSpPr txBox="1"/>
          <p:nvPr/>
        </p:nvSpPr>
        <p:spPr>
          <a:xfrm>
            <a:off x="4373380" y="1008342"/>
            <a:ext cx="4311249" cy="707886"/>
          </a:xfrm>
          <a:prstGeom prst="rect">
            <a:avLst/>
          </a:prstGeom>
          <a:noFill/>
        </p:spPr>
        <p:txBody>
          <a:bodyPr wrap="square" rtlCol="0" anchor="b">
            <a:spAutoFit/>
          </a:bodyPr>
          <a:lstStyle/>
          <a:p>
            <a:pPr algn="ctr" defTabSz="914217"/>
            <a:r>
              <a:rPr lang="en-US" sz="4000" dirty="0">
                <a:solidFill>
                  <a:srgbClr val="0C0E19"/>
                </a:solidFill>
                <a:latin typeface="Holtwood One SC" panose="02000000000000000000" pitchFamily="2" charset="0"/>
                <a:ea typeface="Arimo" panose="020B0604020202020204" pitchFamily="34" charset="0"/>
                <a:cs typeface="Arimo" panose="020B0604020202020204" pitchFamily="34" charset="0"/>
              </a:rPr>
              <a:t>Corroboration</a:t>
            </a:r>
          </a:p>
        </p:txBody>
      </p:sp>
      <p:sp>
        <p:nvSpPr>
          <p:cNvPr id="2" name="Content Placeholder 2">
            <a:extLst>
              <a:ext uri="{FF2B5EF4-FFF2-40B4-BE49-F238E27FC236}">
                <a16:creationId xmlns:a16="http://schemas.microsoft.com/office/drawing/2014/main" id="{292F6573-3CE5-D8DA-2504-02EA47F9EC5E}"/>
              </a:ext>
            </a:extLst>
          </p:cNvPr>
          <p:cNvSpPr txBox="1">
            <a:spLocks/>
          </p:cNvSpPr>
          <p:nvPr/>
        </p:nvSpPr>
        <p:spPr>
          <a:xfrm>
            <a:off x="4429126" y="2226849"/>
            <a:ext cx="7677150" cy="4351338"/>
          </a:xfrm>
          <a:prstGeom prst="rect">
            <a:avLst/>
          </a:prstGeom>
        </p:spPr>
        <p:txBody>
          <a:bodyPr>
            <a:normAutofit/>
          </a:bodyPr>
          <a:lstStyle>
            <a:lvl1pPr marL="228555" indent="-228555" algn="l" defTabSz="914217" rtl="0" eaLnBrk="1" latinLnBrk="0" hangingPunct="1">
              <a:lnSpc>
                <a:spcPts val="2100"/>
              </a:lnSpc>
              <a:spcBef>
                <a:spcPts val="1000"/>
              </a:spcBef>
              <a:buFont typeface="Arial" panose="020B0604020202020204" pitchFamily="34" charset="0"/>
              <a:buChar char="•"/>
              <a:defRPr lang="en-US" sz="2000" b="0" i="0" kern="1200" dirty="0" smtClean="0">
                <a:solidFill>
                  <a:schemeClr val="tx1"/>
                </a:solidFill>
                <a:effectLst/>
                <a:latin typeface="Jura" pitchFamily="2" charset="0"/>
                <a:ea typeface="Open Sans Light" panose="020B0306030504020204" pitchFamily="34" charset="0"/>
                <a:cs typeface="Open Sans" charset="0"/>
              </a:defRPr>
            </a:lvl1pPr>
            <a:lvl2pPr marL="685663" indent="-228555" algn="l" defTabSz="914217" rtl="0" eaLnBrk="1" latinLnBrk="0" hangingPunct="1">
              <a:lnSpc>
                <a:spcPts val="2100"/>
              </a:lnSpc>
              <a:spcBef>
                <a:spcPts val="500"/>
              </a:spcBef>
              <a:buFont typeface="Arial" panose="020B0604020202020204" pitchFamily="34" charset="0"/>
              <a:buChar char="•"/>
              <a:defRPr lang="en-US" sz="1600" b="0" i="0" kern="1200" dirty="0" smtClean="0">
                <a:solidFill>
                  <a:schemeClr val="tx1"/>
                </a:solidFill>
                <a:effectLst/>
                <a:latin typeface="Jura" pitchFamily="2" charset="0"/>
                <a:ea typeface="Open Sans Light" panose="020B0306030504020204" pitchFamily="34" charset="0"/>
                <a:cs typeface="Open Sans" charset="0"/>
              </a:defRPr>
            </a:lvl2pPr>
            <a:lvl3pPr marL="1142772" indent="-228555" algn="l" defTabSz="914217" rtl="0" eaLnBrk="1" latinLnBrk="0" hangingPunct="1">
              <a:lnSpc>
                <a:spcPts val="2100"/>
              </a:lnSpc>
              <a:spcBef>
                <a:spcPts val="500"/>
              </a:spcBef>
              <a:buFont typeface="Arial" panose="020B0604020202020204" pitchFamily="34" charset="0"/>
              <a:buChar char="•"/>
              <a:defRPr lang="en-US" sz="1400" b="0" i="0" kern="1200" dirty="0" smtClean="0">
                <a:solidFill>
                  <a:schemeClr val="tx1"/>
                </a:solidFill>
                <a:effectLst/>
                <a:latin typeface="Jura" pitchFamily="2" charset="0"/>
                <a:ea typeface="Open Sans Light" panose="020B0306030504020204" pitchFamily="34" charset="0"/>
                <a:cs typeface="Open Sans" charset="0"/>
              </a:defRPr>
            </a:lvl3pPr>
            <a:lvl4pPr marL="1599880" indent="-228555" algn="l" defTabSz="914217" rtl="0" eaLnBrk="1" latinLnBrk="0" hangingPunct="1">
              <a:lnSpc>
                <a:spcPts val="2100"/>
              </a:lnSpc>
              <a:spcBef>
                <a:spcPts val="500"/>
              </a:spcBef>
              <a:buFont typeface="Arial" panose="020B0604020202020204" pitchFamily="34" charset="0"/>
              <a:buChar char="•"/>
              <a:defRPr lang="en-US" sz="1200" b="0" i="0" kern="1200" dirty="0" smtClean="0">
                <a:solidFill>
                  <a:schemeClr val="tx1"/>
                </a:solidFill>
                <a:effectLst/>
                <a:latin typeface="Jura" pitchFamily="2" charset="0"/>
                <a:ea typeface="Open Sans Light" panose="020B0306030504020204" pitchFamily="34" charset="0"/>
                <a:cs typeface="Open Sans" charset="0"/>
              </a:defRPr>
            </a:lvl4pPr>
            <a:lvl5pPr marL="2056989" indent="-228555" algn="l" defTabSz="914217" rtl="0" eaLnBrk="1" latinLnBrk="0" hangingPunct="1">
              <a:lnSpc>
                <a:spcPts val="2100"/>
              </a:lnSpc>
              <a:spcBef>
                <a:spcPts val="500"/>
              </a:spcBef>
              <a:buFont typeface="Arial" panose="020B0604020202020204" pitchFamily="34" charset="0"/>
              <a:buChar char="•"/>
              <a:defRPr lang="en-US" sz="1200" b="0" i="0" kern="1200" dirty="0">
                <a:solidFill>
                  <a:schemeClr val="tx1"/>
                </a:solidFill>
                <a:effectLst/>
                <a:latin typeface="Jura" pitchFamily="2" charset="0"/>
                <a:ea typeface="Open Sans Light" panose="020B0306030504020204" pitchFamily="34" charset="0"/>
                <a:cs typeface="Open Sans" charset="0"/>
              </a:defRPr>
            </a:lvl5pPr>
            <a:lvl6pPr marL="2514097"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206"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314"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423"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Font typeface="Arial" panose="020B0604020202020204" pitchFamily="34" charset="0"/>
              <a:buNone/>
            </a:pPr>
            <a:r>
              <a:rPr lang="en-ZA" sz="1800" dirty="0">
                <a:latin typeface="Century Gothic" panose="020B0502020202020204" pitchFamily="34" charset="0"/>
              </a:rPr>
              <a:t>The problem with a presumption that a computer is deemed to be ‘reliable’ is that as systems become more complex, it has become progressively more challenging to test software to reflect the way the users will actually use the product. </a:t>
            </a:r>
          </a:p>
          <a:p>
            <a:pPr algn="just"/>
            <a:endParaRPr lang="en-ZA" sz="1800" dirty="0">
              <a:latin typeface="Century Gothic" panose="020B0502020202020204" pitchFamily="34" charset="0"/>
            </a:endParaRPr>
          </a:p>
          <a:p>
            <a:pPr marL="0" indent="0" algn="just">
              <a:lnSpc>
                <a:spcPct val="115000"/>
              </a:lnSpc>
              <a:spcBef>
                <a:spcPts val="0"/>
              </a:spcBef>
              <a:spcAft>
                <a:spcPts val="800"/>
              </a:spcAft>
              <a:buFont typeface="Arial" panose="020B0604020202020204" pitchFamily="34" charset="0"/>
              <a:buNone/>
            </a:pPr>
            <a:r>
              <a:rPr lang="en-ZA" sz="1800" dirty="0">
                <a:latin typeface="Century Gothic" panose="020B0502020202020204" pitchFamily="34" charset="0"/>
                <a:ea typeface="Calibri" panose="020F0502020204030204" pitchFamily="34" charset="0"/>
                <a:cs typeface="Times New Roman" panose="02020603050405020304" pitchFamily="18" charset="0"/>
              </a:rPr>
              <a:t>Professor Partridge reiterates the point that ‘no significant computer program is completely understood and goes further by indicating that systems are now so complex that humans are no longer able to deal with the problems.</a:t>
            </a:r>
          </a:p>
          <a:p>
            <a:pPr marL="0" indent="0" algn="just">
              <a:lnSpc>
                <a:spcPct val="115000"/>
              </a:lnSpc>
              <a:spcBef>
                <a:spcPts val="0"/>
              </a:spcBef>
              <a:spcAft>
                <a:spcPts val="800"/>
              </a:spcAft>
              <a:buFont typeface="Arial" panose="020B0604020202020204" pitchFamily="34" charset="0"/>
              <a:buNone/>
            </a:pPr>
            <a:endParaRPr lang="en-ZA" sz="1800" dirty="0">
              <a:latin typeface="Century Gothic" panose="020B0502020202020204" pitchFamily="34" charset="0"/>
              <a:ea typeface="Calibri" panose="020F0502020204030204" pitchFamily="34" charset="0"/>
              <a:cs typeface="Times New Roman" panose="02020603050405020304" pitchFamily="18" charset="0"/>
            </a:endParaRPr>
          </a:p>
          <a:p>
            <a:pPr marL="0" indent="0" algn="just">
              <a:lnSpc>
                <a:spcPct val="115000"/>
              </a:lnSpc>
              <a:spcBef>
                <a:spcPts val="0"/>
              </a:spcBef>
              <a:spcAft>
                <a:spcPts val="800"/>
              </a:spcAft>
              <a:buFont typeface="Arial" panose="020B0604020202020204" pitchFamily="34" charset="0"/>
              <a:buNone/>
            </a:pPr>
            <a:r>
              <a:rPr lang="en-ZA" sz="1800" b="1" i="1" dirty="0">
                <a:latin typeface="Calibri" panose="020F0502020204030204" pitchFamily="34" charset="0"/>
                <a:ea typeface="Calibri" panose="020F0502020204030204" pitchFamily="34" charset="0"/>
                <a:cs typeface="Times New Roman" panose="02020603050405020304" pitchFamily="18" charset="0"/>
              </a:rPr>
              <a:t>Derek Partridge, What makes you clever – the puzzle of intelligence (World Scientific 2014) 394 and 407</a:t>
            </a:r>
          </a:p>
          <a:p>
            <a:pPr algn="just"/>
            <a:endParaRPr lang="en-ZA" dirty="0"/>
          </a:p>
        </p:txBody>
      </p:sp>
      <p:pic>
        <p:nvPicPr>
          <p:cNvPr id="3" name="Picture 2" descr="A black background with blue text&#10;&#10;Description automatically generated">
            <a:extLst>
              <a:ext uri="{FF2B5EF4-FFF2-40B4-BE49-F238E27FC236}">
                <a16:creationId xmlns:a16="http://schemas.microsoft.com/office/drawing/2014/main" id="{717EDBF6-6E22-8306-50DC-98A58EF5C959}"/>
              </a:ext>
            </a:extLst>
          </p:cNvPr>
          <p:cNvPicPr>
            <a:picLocks noChangeAspect="1"/>
          </p:cNvPicPr>
          <p:nvPr/>
        </p:nvPicPr>
        <p:blipFill>
          <a:blip r:embed="rId3"/>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31691555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64ECB1-C82A-4E2A-B38C-139233EB0882}"/>
              </a:ext>
            </a:extLst>
          </p:cNvPr>
          <p:cNvSpPr>
            <a:spLocks noGrp="1"/>
          </p:cNvSpPr>
          <p:nvPr>
            <p:ph type="title"/>
          </p:nvPr>
        </p:nvSpPr>
        <p:spPr/>
        <p:txBody>
          <a:bodyPr/>
          <a:lstStyle/>
          <a:p>
            <a:r>
              <a:rPr lang="en-US" dirty="0">
                <a:latin typeface="Century Gothic" panose="020B0502020202020204" pitchFamily="34" charset="0"/>
              </a:rPr>
              <a:t>Corroboration Cont’d </a:t>
            </a:r>
          </a:p>
        </p:txBody>
      </p:sp>
      <p:sp>
        <p:nvSpPr>
          <p:cNvPr id="3" name="Content Placeholder 2">
            <a:extLst>
              <a:ext uri="{FF2B5EF4-FFF2-40B4-BE49-F238E27FC236}">
                <a16:creationId xmlns:a16="http://schemas.microsoft.com/office/drawing/2014/main" id="{B7DD9BBD-B19C-4143-9862-3BB1C0773E76}"/>
              </a:ext>
            </a:extLst>
          </p:cNvPr>
          <p:cNvSpPr>
            <a:spLocks noGrp="1"/>
          </p:cNvSpPr>
          <p:nvPr>
            <p:ph idx="1"/>
          </p:nvPr>
        </p:nvSpPr>
        <p:spPr>
          <a:xfrm>
            <a:off x="838200" y="2211713"/>
            <a:ext cx="10515600" cy="4351338"/>
          </a:xfrm>
        </p:spPr>
        <p:txBody>
          <a:bodyPr>
            <a:normAutofit lnSpcReduction="10000"/>
          </a:bodyPr>
          <a:lstStyle/>
          <a:p>
            <a:pPr>
              <a:lnSpc>
                <a:spcPct val="160000"/>
              </a:lnSpc>
            </a:pPr>
            <a:r>
              <a:rPr lang="en-US" sz="1900" dirty="0">
                <a:latin typeface="Century Gothic" panose="020B0502020202020204" pitchFamily="34" charset="0"/>
              </a:rPr>
              <a:t>For example, in the New York case of </a:t>
            </a:r>
            <a:r>
              <a:rPr lang="en-US" sz="1900" i="1" dirty="0">
                <a:latin typeface="Century Gothic" panose="020B0502020202020204" pitchFamily="34" charset="0"/>
              </a:rPr>
              <a:t>Porter v Citibank, N.A</a:t>
            </a:r>
            <a:r>
              <a:rPr lang="en-US" sz="1900" dirty="0">
                <a:latin typeface="Century Gothic" panose="020B0502020202020204" pitchFamily="34" charset="0"/>
              </a:rPr>
              <a:t>, customer used his card, but no money was dispensed but a receipt was printed to that effect. Employees of the bank testified that on average machines were out of balance once or twice a week.</a:t>
            </a:r>
            <a:r>
              <a:rPr lang="en-US" sz="1900" dirty="0">
                <a:effectLst/>
                <a:latin typeface="Century Gothic" panose="020B0502020202020204" pitchFamily="34" charset="0"/>
              </a:rPr>
              <a:t>  </a:t>
            </a:r>
            <a:r>
              <a:rPr lang="en-US" sz="1900" dirty="0">
                <a:latin typeface="Century Gothic" panose="020B0502020202020204" pitchFamily="34" charset="0"/>
              </a:rPr>
              <a:t>123 Misc.2d 28, 472 N.Y.S.2d 582 (N.Y City civ. Ct. 1984). </a:t>
            </a:r>
          </a:p>
          <a:p>
            <a:pPr>
              <a:lnSpc>
                <a:spcPct val="160000"/>
              </a:lnSpc>
            </a:pPr>
            <a:r>
              <a:rPr lang="en-US" sz="1900" dirty="0">
                <a:latin typeface="Century Gothic" panose="020B0502020202020204" pitchFamily="34" charset="0"/>
              </a:rPr>
              <a:t>Paradoxically, it is a well-known fact in the industry that software could hardly be said to be ‘reliable’. As noted by Steyn J in </a:t>
            </a:r>
            <a:r>
              <a:rPr lang="en-US" sz="1900" i="1" dirty="0" err="1">
                <a:latin typeface="Century Gothic" panose="020B0502020202020204" pitchFamily="34" charset="0"/>
              </a:rPr>
              <a:t>Eurodynamic</a:t>
            </a:r>
            <a:r>
              <a:rPr lang="en-US" sz="1900" i="1" dirty="0">
                <a:latin typeface="Century Gothic" panose="020B0502020202020204" pitchFamily="34" charset="0"/>
              </a:rPr>
              <a:t> Systems Plc v General Automation Ltd, </a:t>
            </a:r>
            <a:r>
              <a:rPr lang="en-US" sz="1900" dirty="0">
                <a:latin typeface="Century Gothic" panose="020B0502020202020204" pitchFamily="34" charset="0"/>
              </a:rPr>
              <a:t>The expert evidence convincingly showed that it is regarded as acceptable practice to supply computer Programmes (including system software) that contain errors and bugs.</a:t>
            </a:r>
            <a:r>
              <a:rPr lang="en-US" sz="1900" dirty="0">
                <a:effectLst/>
                <a:latin typeface="Century Gothic" panose="020B0502020202020204" pitchFamily="34" charset="0"/>
              </a:rPr>
              <a:t> </a:t>
            </a:r>
            <a:r>
              <a:rPr lang="en-US" sz="1900" i="1" dirty="0">
                <a:latin typeface="Century Gothic" panose="020B0502020202020204" pitchFamily="34" charset="0"/>
              </a:rPr>
              <a:t>(1983) QB 2804</a:t>
            </a:r>
          </a:p>
          <a:p>
            <a:endParaRPr lang="en-US" dirty="0"/>
          </a:p>
        </p:txBody>
      </p:sp>
      <p:sp>
        <p:nvSpPr>
          <p:cNvPr id="5" name="Freeform 4">
            <a:extLst>
              <a:ext uri="{FF2B5EF4-FFF2-40B4-BE49-F238E27FC236}">
                <a16:creationId xmlns:a16="http://schemas.microsoft.com/office/drawing/2014/main" id="{42FAF6B7-70D3-C94F-6587-EA5C9D766572}"/>
              </a:ext>
            </a:extLst>
          </p:cNvPr>
          <p:cNvSpPr/>
          <p:nvPr/>
        </p:nvSpPr>
        <p:spPr>
          <a:xfrm>
            <a:off x="-147638" y="-71438"/>
            <a:ext cx="8195131" cy="1970413"/>
          </a:xfrm>
          <a:custGeom>
            <a:avLst/>
            <a:gdLst>
              <a:gd name="connsiteX0" fmla="*/ 4765438 w 8946352"/>
              <a:gd name="connsiteY0" fmla="*/ 3894058 h 3940825"/>
              <a:gd name="connsiteX1" fmla="*/ 4723100 w 8946352"/>
              <a:gd name="connsiteY1" fmla="*/ 3903410 h 3940825"/>
              <a:gd name="connsiteX2" fmla="*/ 4765438 w 8946352"/>
              <a:gd name="connsiteY2" fmla="*/ 3894058 h 3940825"/>
              <a:gd name="connsiteX3" fmla="*/ 3939836 w 8946352"/>
              <a:gd name="connsiteY3" fmla="*/ 3873014 h 3940825"/>
              <a:gd name="connsiteX4" fmla="*/ 3798706 w 8946352"/>
              <a:gd name="connsiteY4" fmla="*/ 3875352 h 3940825"/>
              <a:gd name="connsiteX5" fmla="*/ 3878680 w 8946352"/>
              <a:gd name="connsiteY5" fmla="*/ 3887045 h 3940825"/>
              <a:gd name="connsiteX6" fmla="*/ 2511015 w 8946352"/>
              <a:gd name="connsiteY6" fmla="*/ 3834251 h 3940825"/>
              <a:gd name="connsiteX7" fmla="*/ 2523846 w 8946352"/>
              <a:gd name="connsiteY7" fmla="*/ 3835604 h 3940825"/>
              <a:gd name="connsiteX8" fmla="*/ 2520076 w 8946352"/>
              <a:gd name="connsiteY8" fmla="*/ 3836228 h 3940825"/>
              <a:gd name="connsiteX9" fmla="*/ 2516791 w 8946352"/>
              <a:gd name="connsiteY9" fmla="*/ 3835092 h 3940825"/>
              <a:gd name="connsiteX10" fmla="*/ 3742256 w 8946352"/>
              <a:gd name="connsiteY10" fmla="*/ 3830927 h 3940825"/>
              <a:gd name="connsiteX11" fmla="*/ 3848104 w 8946352"/>
              <a:gd name="connsiteY11" fmla="*/ 3854308 h 3940825"/>
              <a:gd name="connsiteX12" fmla="*/ 4144474 w 8946352"/>
              <a:gd name="connsiteY12" fmla="*/ 3849633 h 3940825"/>
              <a:gd name="connsiteX13" fmla="*/ 3742256 w 8946352"/>
              <a:gd name="connsiteY13" fmla="*/ 3830927 h 3940825"/>
              <a:gd name="connsiteX14" fmla="*/ 4302434 w 8946352"/>
              <a:gd name="connsiteY14" fmla="*/ 3820076 h 3940825"/>
              <a:gd name="connsiteX15" fmla="*/ 4252672 w 8946352"/>
              <a:gd name="connsiteY15" fmla="*/ 3821573 h 3940825"/>
              <a:gd name="connsiteX16" fmla="*/ 4177402 w 8946352"/>
              <a:gd name="connsiteY16" fmla="*/ 3821573 h 3940825"/>
              <a:gd name="connsiteX17" fmla="*/ 4250318 w 8946352"/>
              <a:gd name="connsiteY17" fmla="*/ 3821573 h 3940825"/>
              <a:gd name="connsiteX18" fmla="*/ 4487886 w 8946352"/>
              <a:gd name="connsiteY18" fmla="*/ 3830927 h 3940825"/>
              <a:gd name="connsiteX19" fmla="*/ 4346758 w 8946352"/>
              <a:gd name="connsiteY19" fmla="*/ 3830927 h 3940825"/>
              <a:gd name="connsiteX20" fmla="*/ 4302434 w 8946352"/>
              <a:gd name="connsiteY20" fmla="*/ 3820076 h 3940825"/>
              <a:gd name="connsiteX21" fmla="*/ 1670020 w 8946352"/>
              <a:gd name="connsiteY21" fmla="*/ 3764286 h 3940825"/>
              <a:gd name="connsiteX22" fmla="*/ 1775865 w 8946352"/>
              <a:gd name="connsiteY22" fmla="*/ 3772470 h 3940825"/>
              <a:gd name="connsiteX23" fmla="*/ 2006375 w 8946352"/>
              <a:gd name="connsiteY23" fmla="*/ 3793515 h 3940825"/>
              <a:gd name="connsiteX24" fmla="*/ 1634737 w 8946352"/>
              <a:gd name="connsiteY24" fmla="*/ 3770132 h 3940825"/>
              <a:gd name="connsiteX25" fmla="*/ 1670020 w 8946352"/>
              <a:gd name="connsiteY25" fmla="*/ 3764286 h 3940825"/>
              <a:gd name="connsiteX26" fmla="*/ 3932780 w 8946352"/>
              <a:gd name="connsiteY26" fmla="*/ 3744413 h 3940825"/>
              <a:gd name="connsiteX27" fmla="*/ 4043330 w 8946352"/>
              <a:gd name="connsiteY27" fmla="*/ 3746751 h 3940825"/>
              <a:gd name="connsiteX28" fmla="*/ 3445886 w 8946352"/>
              <a:gd name="connsiteY28" fmla="*/ 3742074 h 3940825"/>
              <a:gd name="connsiteX29" fmla="*/ 3499986 w 8946352"/>
              <a:gd name="connsiteY29" fmla="*/ 3765457 h 3940825"/>
              <a:gd name="connsiteX30" fmla="*/ 3384730 w 8946352"/>
              <a:gd name="connsiteY30" fmla="*/ 3758442 h 3940825"/>
              <a:gd name="connsiteX31" fmla="*/ 3681100 w 8946352"/>
              <a:gd name="connsiteY31" fmla="*/ 3772471 h 3940825"/>
              <a:gd name="connsiteX32" fmla="*/ 3445886 w 8946352"/>
              <a:gd name="connsiteY32" fmla="*/ 3742074 h 3940825"/>
              <a:gd name="connsiteX33" fmla="*/ 1888768 w 8946352"/>
              <a:gd name="connsiteY33" fmla="*/ 3699988 h 3940825"/>
              <a:gd name="connsiteX34" fmla="*/ 2335675 w 8946352"/>
              <a:gd name="connsiteY34" fmla="*/ 3753765 h 3940825"/>
              <a:gd name="connsiteX35" fmla="*/ 2182787 w 8946352"/>
              <a:gd name="connsiteY35" fmla="*/ 3735059 h 3940825"/>
              <a:gd name="connsiteX36" fmla="*/ 2220422 w 8946352"/>
              <a:gd name="connsiteY36" fmla="*/ 3737397 h 3940825"/>
              <a:gd name="connsiteX37" fmla="*/ 2182787 w 8946352"/>
              <a:gd name="connsiteY37" fmla="*/ 3723368 h 3940825"/>
              <a:gd name="connsiteX38" fmla="*/ 1888768 w 8946352"/>
              <a:gd name="connsiteY38" fmla="*/ 3699988 h 3940825"/>
              <a:gd name="connsiteX39" fmla="*/ 7112876 w 8946352"/>
              <a:gd name="connsiteY39" fmla="*/ 3501237 h 3940825"/>
              <a:gd name="connsiteX40" fmla="*/ 7009382 w 8946352"/>
              <a:gd name="connsiteY40" fmla="*/ 3526956 h 3940825"/>
              <a:gd name="connsiteX41" fmla="*/ 7112876 w 8946352"/>
              <a:gd name="connsiteY41" fmla="*/ 3501237 h 3940825"/>
              <a:gd name="connsiteX42" fmla="*/ 7639166 w 8946352"/>
              <a:gd name="connsiteY42" fmla="*/ 3379065 h 3940825"/>
              <a:gd name="connsiteX43" fmla="*/ 7642106 w 8946352"/>
              <a:gd name="connsiteY43" fmla="*/ 3386666 h 3940825"/>
              <a:gd name="connsiteX44" fmla="*/ 7611530 w 8946352"/>
              <a:gd name="connsiteY44" fmla="*/ 3381988 h 3940825"/>
              <a:gd name="connsiteX45" fmla="*/ 7639166 w 8946352"/>
              <a:gd name="connsiteY45" fmla="*/ 3379065 h 3940825"/>
              <a:gd name="connsiteX46" fmla="*/ 583331 w 8946352"/>
              <a:gd name="connsiteY46" fmla="*/ 3197269 h 3940825"/>
              <a:gd name="connsiteX47" fmla="*/ 604499 w 8946352"/>
              <a:gd name="connsiteY47" fmla="*/ 3248710 h 3940825"/>
              <a:gd name="connsiteX48" fmla="*/ 618612 w 8946352"/>
              <a:gd name="connsiteY48" fmla="*/ 3269752 h 3940825"/>
              <a:gd name="connsiteX49" fmla="*/ 635078 w 8946352"/>
              <a:gd name="connsiteY49" fmla="*/ 3288458 h 3940825"/>
              <a:gd name="connsiteX50" fmla="*/ 726811 w 8946352"/>
              <a:gd name="connsiteY50" fmla="*/ 3370298 h 3940825"/>
              <a:gd name="connsiteX51" fmla="*/ 696234 w 8946352"/>
              <a:gd name="connsiteY51" fmla="*/ 3335224 h 3940825"/>
              <a:gd name="connsiteX52" fmla="*/ 679768 w 8946352"/>
              <a:gd name="connsiteY52" fmla="*/ 3316518 h 3940825"/>
              <a:gd name="connsiteX53" fmla="*/ 663304 w 8946352"/>
              <a:gd name="connsiteY53" fmla="*/ 3295474 h 3940825"/>
              <a:gd name="connsiteX54" fmla="*/ 583331 w 8946352"/>
              <a:gd name="connsiteY54" fmla="*/ 3197269 h 3940825"/>
              <a:gd name="connsiteX55" fmla="*/ 7653866 w 8946352"/>
              <a:gd name="connsiteY55" fmla="*/ 3197266 h 3940825"/>
              <a:gd name="connsiteX56" fmla="*/ 7543318 w 8946352"/>
              <a:gd name="connsiteY56" fmla="*/ 3232340 h 3940825"/>
              <a:gd name="connsiteX57" fmla="*/ 7653866 w 8946352"/>
              <a:gd name="connsiteY57" fmla="*/ 3197266 h 3940825"/>
              <a:gd name="connsiteX58" fmla="*/ 8425370 w 8946352"/>
              <a:gd name="connsiteY58" fmla="*/ 2965784 h 3940825"/>
              <a:gd name="connsiteX59" fmla="*/ 8357158 w 8946352"/>
              <a:gd name="connsiteY59" fmla="*/ 3010209 h 3940825"/>
              <a:gd name="connsiteX60" fmla="*/ 8361864 w 8946352"/>
              <a:gd name="connsiteY60" fmla="*/ 3005535 h 3940825"/>
              <a:gd name="connsiteX61" fmla="*/ 8425370 w 8946352"/>
              <a:gd name="connsiteY61" fmla="*/ 2965784 h 3940825"/>
              <a:gd name="connsiteX62" fmla="*/ 508063 w 8946352"/>
              <a:gd name="connsiteY62" fmla="*/ 2942403 h 3940825"/>
              <a:gd name="connsiteX63" fmla="*/ 508063 w 8946352"/>
              <a:gd name="connsiteY63" fmla="*/ 3028917 h 3940825"/>
              <a:gd name="connsiteX64" fmla="*/ 503356 w 8946352"/>
              <a:gd name="connsiteY64" fmla="*/ 3063991 h 3940825"/>
              <a:gd name="connsiteX65" fmla="*/ 489246 w 8946352"/>
              <a:gd name="connsiteY65" fmla="*/ 2993844 h 3940825"/>
              <a:gd name="connsiteX66" fmla="*/ 493950 w 8946352"/>
              <a:gd name="connsiteY66" fmla="*/ 3085033 h 3940825"/>
              <a:gd name="connsiteX67" fmla="*/ 494538 w 8946352"/>
              <a:gd name="connsiteY67" fmla="*/ 3103448 h 3940825"/>
              <a:gd name="connsiteX68" fmla="*/ 496853 w 8946352"/>
              <a:gd name="connsiteY68" fmla="*/ 3116760 h 3940825"/>
              <a:gd name="connsiteX69" fmla="*/ 496301 w 8946352"/>
              <a:gd name="connsiteY69" fmla="*/ 3115432 h 3940825"/>
              <a:gd name="connsiteX70" fmla="*/ 496860 w 8946352"/>
              <a:gd name="connsiteY70" fmla="*/ 3116802 h 3940825"/>
              <a:gd name="connsiteX71" fmla="*/ 498654 w 8946352"/>
              <a:gd name="connsiteY71" fmla="*/ 3127122 h 3940825"/>
              <a:gd name="connsiteX72" fmla="*/ 531584 w 8946352"/>
              <a:gd name="connsiteY72" fmla="*/ 3201944 h 3940825"/>
              <a:gd name="connsiteX73" fmla="*/ 496860 w 8946352"/>
              <a:gd name="connsiteY73" fmla="*/ 3116802 h 3940825"/>
              <a:gd name="connsiteX74" fmla="*/ 496853 w 8946352"/>
              <a:gd name="connsiteY74" fmla="*/ 3116760 h 3940825"/>
              <a:gd name="connsiteX75" fmla="*/ 502981 w 8946352"/>
              <a:gd name="connsiteY75" fmla="*/ 3131520 h 3940825"/>
              <a:gd name="connsiteX76" fmla="*/ 508063 w 8946352"/>
              <a:gd name="connsiteY76" fmla="*/ 3103739 h 3940825"/>
              <a:gd name="connsiteX77" fmla="*/ 510414 w 8946352"/>
              <a:gd name="connsiteY77" fmla="*/ 3078020 h 3940825"/>
              <a:gd name="connsiteX78" fmla="*/ 533935 w 8946352"/>
              <a:gd name="connsiteY78" fmla="*/ 3134135 h 3940825"/>
              <a:gd name="connsiteX79" fmla="*/ 531584 w 8946352"/>
              <a:gd name="connsiteY79" fmla="*/ 3096726 h 3940825"/>
              <a:gd name="connsiteX80" fmla="*/ 508063 w 8946352"/>
              <a:gd name="connsiteY80" fmla="*/ 2942403 h 3940825"/>
              <a:gd name="connsiteX81" fmla="*/ 8625300 w 8946352"/>
              <a:gd name="connsiteY81" fmla="*/ 2582317 h 3940825"/>
              <a:gd name="connsiteX82" fmla="*/ 8578258 w 8946352"/>
              <a:gd name="connsiteY82" fmla="*/ 2647787 h 3940825"/>
              <a:gd name="connsiteX83" fmla="*/ 8408904 w 8946352"/>
              <a:gd name="connsiteY83" fmla="*/ 2827828 h 3940825"/>
              <a:gd name="connsiteX84" fmla="*/ 8517102 w 8946352"/>
              <a:gd name="connsiteY84" fmla="*/ 2741314 h 3940825"/>
              <a:gd name="connsiteX85" fmla="*/ 8578258 w 8946352"/>
              <a:gd name="connsiteY85" fmla="*/ 2647787 h 3940825"/>
              <a:gd name="connsiteX86" fmla="*/ 8625300 w 8946352"/>
              <a:gd name="connsiteY86" fmla="*/ 2582317 h 3940825"/>
              <a:gd name="connsiteX87" fmla="*/ 8787600 w 8946352"/>
              <a:gd name="connsiteY87" fmla="*/ 2383566 h 3940825"/>
              <a:gd name="connsiteX88" fmla="*/ 8766430 w 8946352"/>
              <a:gd name="connsiteY88" fmla="*/ 2449036 h 3940825"/>
              <a:gd name="connsiteX89" fmla="*/ 8707626 w 8946352"/>
              <a:gd name="connsiteY89" fmla="*/ 2551918 h 3940825"/>
              <a:gd name="connsiteX90" fmla="*/ 8669992 w 8946352"/>
              <a:gd name="connsiteY90" fmla="*/ 2565949 h 3940825"/>
              <a:gd name="connsiteX91" fmla="*/ 8540624 w 8946352"/>
              <a:gd name="connsiteY91" fmla="*/ 2715595 h 3940825"/>
              <a:gd name="connsiteX92" fmla="*/ 8665288 w 8946352"/>
              <a:gd name="connsiteY92" fmla="*/ 2603359 h 3940825"/>
              <a:gd name="connsiteX93" fmla="*/ 8691160 w 8946352"/>
              <a:gd name="connsiteY93" fmla="*/ 2575301 h 3940825"/>
              <a:gd name="connsiteX94" fmla="*/ 8719386 w 8946352"/>
              <a:gd name="connsiteY94" fmla="*/ 2540228 h 3940825"/>
              <a:gd name="connsiteX95" fmla="*/ 8785246 w 8946352"/>
              <a:gd name="connsiteY95" fmla="*/ 2435007 h 3940825"/>
              <a:gd name="connsiteX96" fmla="*/ 8787600 w 8946352"/>
              <a:gd name="connsiteY96" fmla="*/ 2383566 h 3940825"/>
              <a:gd name="connsiteX97" fmla="*/ 8894064 w 8946352"/>
              <a:gd name="connsiteY97" fmla="*/ 2363875 h 3940825"/>
              <a:gd name="connsiteX98" fmla="*/ 8886684 w 8946352"/>
              <a:gd name="connsiteY98" fmla="*/ 2387365 h 3940825"/>
              <a:gd name="connsiteX99" fmla="*/ 8839346 w 8946352"/>
              <a:gd name="connsiteY99" fmla="*/ 2493461 h 3940825"/>
              <a:gd name="connsiteX100" fmla="*/ 8921674 w 8946352"/>
              <a:gd name="connsiteY100" fmla="*/ 2276007 h 3940825"/>
              <a:gd name="connsiteX101" fmla="*/ 8919320 w 8946352"/>
              <a:gd name="connsiteY101" fmla="*/ 2304065 h 3940825"/>
              <a:gd name="connsiteX102" fmla="*/ 8894064 w 8946352"/>
              <a:gd name="connsiteY102" fmla="*/ 2363875 h 3940825"/>
              <a:gd name="connsiteX103" fmla="*/ 8834642 w 8946352"/>
              <a:gd name="connsiteY103" fmla="*/ 1756924 h 3940825"/>
              <a:gd name="connsiteX104" fmla="*/ 8848754 w 8946352"/>
              <a:gd name="connsiteY104" fmla="*/ 1822395 h 3940825"/>
              <a:gd name="connsiteX105" fmla="*/ 8844050 w 8946352"/>
              <a:gd name="connsiteY105" fmla="*/ 1777967 h 3940825"/>
              <a:gd name="connsiteX106" fmla="*/ 8889708 w 8946352"/>
              <a:gd name="connsiteY106" fmla="*/ 1944096 h 3940825"/>
              <a:gd name="connsiteX107" fmla="*/ 8893446 w 8946352"/>
              <a:gd name="connsiteY107" fmla="*/ 2117010 h 3940825"/>
              <a:gd name="connsiteX108" fmla="*/ 8889918 w 8946352"/>
              <a:gd name="connsiteY108" fmla="*/ 1944857 h 3940825"/>
              <a:gd name="connsiteX109" fmla="*/ 8889708 w 8946352"/>
              <a:gd name="connsiteY109" fmla="*/ 1944096 h 3940825"/>
              <a:gd name="connsiteX110" fmla="*/ 8889624 w 8946352"/>
              <a:gd name="connsiteY110" fmla="*/ 1940181 h 3940825"/>
              <a:gd name="connsiteX111" fmla="*/ 8841698 w 8946352"/>
              <a:gd name="connsiteY111" fmla="*/ 1768615 h 3940825"/>
              <a:gd name="connsiteX112" fmla="*/ 8844050 w 8946352"/>
              <a:gd name="connsiteY112" fmla="*/ 1777967 h 3940825"/>
              <a:gd name="connsiteX113" fmla="*/ 729164 w 8946352"/>
              <a:gd name="connsiteY113" fmla="*/ 1724190 h 3940825"/>
              <a:gd name="connsiteX114" fmla="*/ 679768 w 8946352"/>
              <a:gd name="connsiteY114" fmla="*/ 1791996 h 3940825"/>
              <a:gd name="connsiteX115" fmla="*/ 628021 w 8946352"/>
              <a:gd name="connsiteY115" fmla="*/ 1894880 h 3940825"/>
              <a:gd name="connsiteX116" fmla="*/ 583331 w 8946352"/>
              <a:gd name="connsiteY116" fmla="*/ 2025819 h 3940825"/>
              <a:gd name="connsiteX117" fmla="*/ 630374 w 8946352"/>
              <a:gd name="connsiteY117" fmla="*/ 1906570 h 3940825"/>
              <a:gd name="connsiteX118" fmla="*/ 729164 w 8946352"/>
              <a:gd name="connsiteY118" fmla="*/ 1724190 h 3940825"/>
              <a:gd name="connsiteX119" fmla="*/ 8665288 w 8946352"/>
              <a:gd name="connsiteY119" fmla="*/ 1485688 h 3940825"/>
              <a:gd name="connsiteX120" fmla="*/ 8785248 w 8946352"/>
              <a:gd name="connsiteY120" fmla="*/ 1588570 h 3940825"/>
              <a:gd name="connsiteX121" fmla="*/ 8881686 w 8946352"/>
              <a:gd name="connsiteY121" fmla="*/ 1721848 h 3940825"/>
              <a:gd name="connsiteX122" fmla="*/ 8740556 w 8946352"/>
              <a:gd name="connsiteY122" fmla="*/ 1551158 h 3940825"/>
              <a:gd name="connsiteX123" fmla="*/ 8665288 w 8946352"/>
              <a:gd name="connsiteY123" fmla="*/ 1485688 h 3940825"/>
              <a:gd name="connsiteX124" fmla="*/ 8486526 w 8946352"/>
              <a:gd name="connsiteY124" fmla="*/ 1473998 h 3940825"/>
              <a:gd name="connsiteX125" fmla="*/ 8573554 w 8946352"/>
              <a:gd name="connsiteY125" fmla="*/ 1530117 h 3940825"/>
              <a:gd name="connsiteX126" fmla="*/ 8571202 w 8946352"/>
              <a:gd name="connsiteY126" fmla="*/ 1537130 h 3940825"/>
              <a:gd name="connsiteX127" fmla="*/ 8630006 w 8946352"/>
              <a:gd name="connsiteY127" fmla="*/ 1586235 h 3940825"/>
              <a:gd name="connsiteX128" fmla="*/ 8573554 w 8946352"/>
              <a:gd name="connsiteY128" fmla="*/ 1530117 h 3940825"/>
              <a:gd name="connsiteX129" fmla="*/ 8486526 w 8946352"/>
              <a:gd name="connsiteY129" fmla="*/ 1473998 h 3940825"/>
              <a:gd name="connsiteX130" fmla="*/ 8484172 w 8946352"/>
              <a:gd name="connsiteY130" fmla="*/ 1445941 h 3940825"/>
              <a:gd name="connsiteX131" fmla="*/ 8731148 w 8946352"/>
              <a:gd name="connsiteY131" fmla="*/ 1640012 h 3940825"/>
              <a:gd name="connsiteX132" fmla="*/ 8658230 w 8946352"/>
              <a:gd name="connsiteY132" fmla="*/ 1562852 h 3940825"/>
              <a:gd name="connsiteX133" fmla="*/ 8799358 w 8946352"/>
              <a:gd name="connsiteY133" fmla="*/ 1721851 h 3940825"/>
              <a:gd name="connsiteX134" fmla="*/ 8709978 w 8946352"/>
              <a:gd name="connsiteY134" fmla="*/ 1593248 h 3940825"/>
              <a:gd name="connsiteX135" fmla="*/ 8484172 w 8946352"/>
              <a:gd name="connsiteY135" fmla="*/ 1445941 h 3940825"/>
              <a:gd name="connsiteX136" fmla="*/ 8171338 w 8946352"/>
              <a:gd name="connsiteY136" fmla="*/ 1368778 h 3940825"/>
              <a:gd name="connsiteX137" fmla="*/ 8467708 w 8946352"/>
              <a:gd name="connsiteY137" fmla="*/ 1523101 h 3940825"/>
              <a:gd name="connsiteX138" fmla="*/ 8171338 w 8946352"/>
              <a:gd name="connsiteY138" fmla="*/ 1368778 h 3940825"/>
              <a:gd name="connsiteX139" fmla="*/ 8053732 w 8946352"/>
              <a:gd name="connsiteY139" fmla="*/ 1324353 h 3940825"/>
              <a:gd name="connsiteX140" fmla="*/ 8114886 w 8946352"/>
              <a:gd name="connsiteY140" fmla="*/ 1361765 h 3940825"/>
              <a:gd name="connsiteX141" fmla="*/ 8187802 w 8946352"/>
              <a:gd name="connsiteY141" fmla="*/ 1406190 h 3940825"/>
              <a:gd name="connsiteX142" fmla="*/ 8114886 w 8946352"/>
              <a:gd name="connsiteY142" fmla="*/ 1361765 h 3940825"/>
              <a:gd name="connsiteX143" fmla="*/ 8053732 w 8946352"/>
              <a:gd name="connsiteY143" fmla="*/ 1324353 h 3940825"/>
              <a:gd name="connsiteX144" fmla="*/ 1091394 w 8946352"/>
              <a:gd name="connsiteY144" fmla="*/ 1322014 h 3940825"/>
              <a:gd name="connsiteX145" fmla="*/ 1053760 w 8946352"/>
              <a:gd name="connsiteY145" fmla="*/ 1354749 h 3940825"/>
              <a:gd name="connsiteX146" fmla="*/ 1023180 w 8946352"/>
              <a:gd name="connsiteY146" fmla="*/ 1382807 h 3940825"/>
              <a:gd name="connsiteX147" fmla="*/ 990251 w 8946352"/>
              <a:gd name="connsiteY147" fmla="*/ 1413206 h 3940825"/>
              <a:gd name="connsiteX148" fmla="*/ 898516 w 8946352"/>
              <a:gd name="connsiteY148" fmla="*/ 1495043 h 3940825"/>
              <a:gd name="connsiteX149" fmla="*/ 870293 w 8946352"/>
              <a:gd name="connsiteY149" fmla="*/ 1558174 h 3940825"/>
              <a:gd name="connsiteX150" fmla="*/ 924391 w 8946352"/>
              <a:gd name="connsiteY150" fmla="*/ 1492704 h 3940825"/>
              <a:gd name="connsiteX151" fmla="*/ 976138 w 8946352"/>
              <a:gd name="connsiteY151" fmla="*/ 1445941 h 3940825"/>
              <a:gd name="connsiteX152" fmla="*/ 1004363 w 8946352"/>
              <a:gd name="connsiteY152" fmla="*/ 1431910 h 3940825"/>
              <a:gd name="connsiteX153" fmla="*/ 1091394 w 8946352"/>
              <a:gd name="connsiteY153" fmla="*/ 1322014 h 3940825"/>
              <a:gd name="connsiteX154" fmla="*/ 6508192 w 8946352"/>
              <a:gd name="connsiteY154" fmla="*/ 1318232 h 3940825"/>
              <a:gd name="connsiteX155" fmla="*/ 6571882 w 8946352"/>
              <a:gd name="connsiteY155" fmla="*/ 1336043 h 3940825"/>
              <a:gd name="connsiteX156" fmla="*/ 6517250 w 8946352"/>
              <a:gd name="connsiteY156" fmla="*/ 1321032 h 3940825"/>
              <a:gd name="connsiteX157" fmla="*/ 8124296 w 8946352"/>
              <a:gd name="connsiteY157" fmla="*/ 1191071 h 3940825"/>
              <a:gd name="connsiteX158" fmla="*/ 8208972 w 8946352"/>
              <a:gd name="connsiteY158" fmla="*/ 1261219 h 3940825"/>
              <a:gd name="connsiteX159" fmla="*/ 5388754 w 8946352"/>
              <a:gd name="connsiteY159" fmla="*/ 1106896 h 3940825"/>
              <a:gd name="connsiteX160" fmla="*/ 5414630 w 8946352"/>
              <a:gd name="connsiteY160" fmla="*/ 1125602 h 3940825"/>
              <a:gd name="connsiteX161" fmla="*/ 5489898 w 8946352"/>
              <a:gd name="connsiteY161" fmla="*/ 1139631 h 3940825"/>
              <a:gd name="connsiteX162" fmla="*/ 5388754 w 8946352"/>
              <a:gd name="connsiteY162" fmla="*/ 1106896 h 3940825"/>
              <a:gd name="connsiteX163" fmla="*/ 7359850 w 8946352"/>
              <a:gd name="connsiteY163" fmla="*/ 1020382 h 3940825"/>
              <a:gd name="connsiteX164" fmla="*/ 7406892 w 8946352"/>
              <a:gd name="connsiteY164" fmla="*/ 1041426 h 3940825"/>
              <a:gd name="connsiteX165" fmla="*/ 7399836 w 8946352"/>
              <a:gd name="connsiteY165" fmla="*/ 1039088 h 3940825"/>
              <a:gd name="connsiteX166" fmla="*/ 3331072 w 8946352"/>
              <a:gd name="connsiteY166" fmla="*/ 1016173 h 3940825"/>
              <a:gd name="connsiteX167" fmla="*/ 3269476 w 8946352"/>
              <a:gd name="connsiteY167" fmla="*/ 1018046 h 3940825"/>
              <a:gd name="connsiteX168" fmla="*/ 3539972 w 8946352"/>
              <a:gd name="connsiteY168" fmla="*/ 1041427 h 3940825"/>
              <a:gd name="connsiteX169" fmla="*/ 3331072 w 8946352"/>
              <a:gd name="connsiteY169" fmla="*/ 1016173 h 3940825"/>
              <a:gd name="connsiteX170" fmla="*/ 3203910 w 8946352"/>
              <a:gd name="connsiteY170" fmla="*/ 1001093 h 3940825"/>
              <a:gd name="connsiteX171" fmla="*/ 3088360 w 8946352"/>
              <a:gd name="connsiteY171" fmla="*/ 1006353 h 3940825"/>
              <a:gd name="connsiteX172" fmla="*/ 3292998 w 8946352"/>
              <a:gd name="connsiteY172" fmla="*/ 1006353 h 3940825"/>
              <a:gd name="connsiteX173" fmla="*/ 3203910 w 8946352"/>
              <a:gd name="connsiteY173" fmla="*/ 1001093 h 3940825"/>
              <a:gd name="connsiteX174" fmla="*/ 7522148 w 8946352"/>
              <a:gd name="connsiteY174" fmla="*/ 966603 h 3940825"/>
              <a:gd name="connsiteX175" fmla="*/ 7667980 w 8946352"/>
              <a:gd name="connsiteY175" fmla="*/ 1015706 h 3940825"/>
              <a:gd name="connsiteX176" fmla="*/ 7651516 w 8946352"/>
              <a:gd name="connsiteY176" fmla="*/ 1032073 h 3940825"/>
              <a:gd name="connsiteX177" fmla="*/ 4492590 w 8946352"/>
              <a:gd name="connsiteY177" fmla="*/ 950238 h 3940825"/>
              <a:gd name="connsiteX178" fmla="*/ 4585180 w 8946352"/>
              <a:gd name="connsiteY178" fmla="*/ 957907 h 3940825"/>
              <a:gd name="connsiteX179" fmla="*/ 4563154 w 8946352"/>
              <a:gd name="connsiteY179" fmla="*/ 957251 h 3940825"/>
              <a:gd name="connsiteX180" fmla="*/ 4535266 w 8946352"/>
              <a:gd name="connsiteY180" fmla="*/ 954760 h 3940825"/>
              <a:gd name="connsiteX181" fmla="*/ 4527320 w 8946352"/>
              <a:gd name="connsiteY181" fmla="*/ 953379 h 3940825"/>
              <a:gd name="connsiteX182" fmla="*/ 4492590 w 8946352"/>
              <a:gd name="connsiteY182" fmla="*/ 950238 h 3940825"/>
              <a:gd name="connsiteX183" fmla="*/ 2353612 w 8946352"/>
              <a:gd name="connsiteY183" fmla="*/ 914578 h 3940825"/>
              <a:gd name="connsiteX184" fmla="*/ 2211013 w 8946352"/>
              <a:gd name="connsiteY184" fmla="*/ 931532 h 3940825"/>
              <a:gd name="connsiteX185" fmla="*/ 2457987 w 8946352"/>
              <a:gd name="connsiteY185" fmla="*/ 929193 h 3940825"/>
              <a:gd name="connsiteX186" fmla="*/ 2547368 w 8946352"/>
              <a:gd name="connsiteY186" fmla="*/ 915164 h 3940825"/>
              <a:gd name="connsiteX187" fmla="*/ 2353612 w 8946352"/>
              <a:gd name="connsiteY187" fmla="*/ 914578 h 3940825"/>
              <a:gd name="connsiteX188" fmla="*/ 3946894 w 8946352"/>
              <a:gd name="connsiteY188" fmla="*/ 887103 h 3940825"/>
              <a:gd name="connsiteX189" fmla="*/ 3982176 w 8946352"/>
              <a:gd name="connsiteY189" fmla="*/ 896455 h 3940825"/>
              <a:gd name="connsiteX190" fmla="*/ 3946894 w 8946352"/>
              <a:gd name="connsiteY190" fmla="*/ 887103 h 3940825"/>
              <a:gd name="connsiteX191" fmla="*/ 3053338 w 8946352"/>
              <a:gd name="connsiteY191" fmla="*/ 877240 h 3940825"/>
              <a:gd name="connsiteX192" fmla="*/ 3238900 w 8946352"/>
              <a:gd name="connsiteY192" fmla="*/ 887104 h 3940825"/>
              <a:gd name="connsiteX193" fmla="*/ 2942530 w 8946352"/>
              <a:gd name="connsiteY193" fmla="*/ 880090 h 3940825"/>
              <a:gd name="connsiteX194" fmla="*/ 3053338 w 8946352"/>
              <a:gd name="connsiteY194" fmla="*/ 877240 h 3940825"/>
              <a:gd name="connsiteX195" fmla="*/ 376342 w 8946352"/>
              <a:gd name="connsiteY195" fmla="*/ 863722 h 3940825"/>
              <a:gd name="connsiteX196" fmla="*/ 155241 w 8946352"/>
              <a:gd name="connsiteY196" fmla="*/ 1139632 h 3940825"/>
              <a:gd name="connsiteX197" fmla="*/ 103494 w 8946352"/>
              <a:gd name="connsiteY197" fmla="*/ 1219131 h 3940825"/>
              <a:gd name="connsiteX198" fmla="*/ 58805 w 8946352"/>
              <a:gd name="connsiteY198" fmla="*/ 1289277 h 3940825"/>
              <a:gd name="connsiteX199" fmla="*/ 0 w 8946352"/>
              <a:gd name="connsiteY199" fmla="*/ 1371115 h 3940825"/>
              <a:gd name="connsiteX200" fmla="*/ 72918 w 8946352"/>
              <a:gd name="connsiteY200" fmla="*/ 1240175 h 3940825"/>
              <a:gd name="connsiteX201" fmla="*/ 167003 w 8946352"/>
              <a:gd name="connsiteY201" fmla="*/ 1099881 h 3940825"/>
              <a:gd name="connsiteX202" fmla="*/ 376342 w 8946352"/>
              <a:gd name="connsiteY202" fmla="*/ 863722 h 3940825"/>
              <a:gd name="connsiteX203" fmla="*/ 444554 w 8946352"/>
              <a:gd name="connsiteY203" fmla="*/ 859044 h 3940825"/>
              <a:gd name="connsiteX204" fmla="*/ 310483 w 8946352"/>
              <a:gd name="connsiteY204" fmla="*/ 987647 h 3940825"/>
              <a:gd name="connsiteX205" fmla="*/ 388103 w 8946352"/>
              <a:gd name="connsiteY205" fmla="*/ 905807 h 3940825"/>
              <a:gd name="connsiteX206" fmla="*/ 444554 w 8946352"/>
              <a:gd name="connsiteY206" fmla="*/ 859044 h 3940825"/>
              <a:gd name="connsiteX207" fmla="*/ 419012 w 8946352"/>
              <a:gd name="connsiteY207" fmla="*/ 824630 h 3940825"/>
              <a:gd name="connsiteX208" fmla="*/ 413977 w 8946352"/>
              <a:gd name="connsiteY208" fmla="*/ 830987 h 3940825"/>
              <a:gd name="connsiteX209" fmla="*/ 376343 w 8946352"/>
              <a:gd name="connsiteY209" fmla="*/ 866061 h 3940825"/>
              <a:gd name="connsiteX210" fmla="*/ 419012 w 8946352"/>
              <a:gd name="connsiteY210" fmla="*/ 824630 h 3940825"/>
              <a:gd name="connsiteX211" fmla="*/ 484541 w 8946352"/>
              <a:gd name="connsiteY211" fmla="*/ 788898 h 3940825"/>
              <a:gd name="connsiteX212" fmla="*/ 392809 w 8946352"/>
              <a:gd name="connsiteY212" fmla="*/ 877750 h 3940825"/>
              <a:gd name="connsiteX213" fmla="*/ 395162 w 8946352"/>
              <a:gd name="connsiteY213" fmla="*/ 863721 h 3940825"/>
              <a:gd name="connsiteX214" fmla="*/ 6781224 w 8946352"/>
              <a:gd name="connsiteY214" fmla="*/ 641591 h 3940825"/>
              <a:gd name="connsiteX215" fmla="*/ 6964690 w 8946352"/>
              <a:gd name="connsiteY215" fmla="*/ 707060 h 3940825"/>
              <a:gd name="connsiteX216" fmla="*/ 6865902 w 8946352"/>
              <a:gd name="connsiteY216" fmla="*/ 681341 h 3940825"/>
              <a:gd name="connsiteX217" fmla="*/ 6781224 w 8946352"/>
              <a:gd name="connsiteY217" fmla="*/ 641591 h 3940825"/>
              <a:gd name="connsiteX218" fmla="*/ 862076 w 8946352"/>
              <a:gd name="connsiteY218" fmla="*/ 488119 h 3940825"/>
              <a:gd name="connsiteX219" fmla="*/ 837363 w 8946352"/>
              <a:gd name="connsiteY219" fmla="*/ 503635 h 3940825"/>
              <a:gd name="connsiteX220" fmla="*/ 684472 w 8946352"/>
              <a:gd name="connsiteY220" fmla="*/ 613532 h 3940825"/>
              <a:gd name="connsiteX221" fmla="*/ 700938 w 8946352"/>
              <a:gd name="connsiteY221" fmla="*/ 576120 h 3940825"/>
              <a:gd name="connsiteX222" fmla="*/ 839715 w 8946352"/>
              <a:gd name="connsiteY222" fmla="*/ 500421 h 3940825"/>
              <a:gd name="connsiteX223" fmla="*/ 911278 w 8946352"/>
              <a:gd name="connsiteY223" fmla="*/ 461050 h 3940825"/>
              <a:gd name="connsiteX224" fmla="*/ 862076 w 8946352"/>
              <a:gd name="connsiteY224" fmla="*/ 488119 h 3940825"/>
              <a:gd name="connsiteX225" fmla="*/ 882052 w 8946352"/>
              <a:gd name="connsiteY225" fmla="*/ 475577 h 3940825"/>
              <a:gd name="connsiteX226" fmla="*/ 5772814 w 8946352"/>
              <a:gd name="connsiteY226" fmla="*/ 454314 h 3940825"/>
              <a:gd name="connsiteX227" fmla="*/ 5835662 w 8946352"/>
              <a:gd name="connsiteY227" fmla="*/ 482593 h 3940825"/>
              <a:gd name="connsiteX228" fmla="*/ 5983848 w 8946352"/>
              <a:gd name="connsiteY228" fmla="*/ 536372 h 3940825"/>
              <a:gd name="connsiteX229" fmla="*/ 6089692 w 8946352"/>
              <a:gd name="connsiteY229" fmla="*/ 543385 h 3940825"/>
              <a:gd name="connsiteX230" fmla="*/ 6369598 w 8946352"/>
              <a:gd name="connsiteY230" fmla="*/ 629900 h 3940825"/>
              <a:gd name="connsiteX231" fmla="*/ 6209654 w 8946352"/>
              <a:gd name="connsiteY231" fmla="*/ 571446 h 3940825"/>
              <a:gd name="connsiteX232" fmla="*/ 6414288 w 8946352"/>
              <a:gd name="connsiteY232" fmla="*/ 627561 h 3940825"/>
              <a:gd name="connsiteX233" fmla="*/ 6468388 w 8946352"/>
              <a:gd name="connsiteY233" fmla="*/ 650944 h 3940825"/>
              <a:gd name="connsiteX234" fmla="*/ 6414288 w 8946352"/>
              <a:gd name="connsiteY234" fmla="*/ 627561 h 3940825"/>
              <a:gd name="connsiteX235" fmla="*/ 6407234 w 8946352"/>
              <a:gd name="connsiteY235" fmla="*/ 613532 h 3940825"/>
              <a:gd name="connsiteX236" fmla="*/ 6458980 w 8946352"/>
              <a:gd name="connsiteY236" fmla="*/ 622886 h 3940825"/>
              <a:gd name="connsiteX237" fmla="*/ 6407234 w 8946352"/>
              <a:gd name="connsiteY237" fmla="*/ 613532 h 3940825"/>
              <a:gd name="connsiteX238" fmla="*/ 6113214 w 8946352"/>
              <a:gd name="connsiteY238" fmla="*/ 538708 h 3940825"/>
              <a:gd name="connsiteX239" fmla="*/ 5788618 w 8946352"/>
              <a:gd name="connsiteY239" fmla="*/ 454532 h 3940825"/>
              <a:gd name="connsiteX240" fmla="*/ 5772814 w 8946352"/>
              <a:gd name="connsiteY240" fmla="*/ 454314 h 3940825"/>
              <a:gd name="connsiteX241" fmla="*/ 969083 w 8946352"/>
              <a:gd name="connsiteY241" fmla="*/ 421799 h 3940825"/>
              <a:gd name="connsiteX242" fmla="*/ 874997 w 8946352"/>
              <a:gd name="connsiteY242" fmla="*/ 461549 h 3940825"/>
              <a:gd name="connsiteX243" fmla="*/ 969083 w 8946352"/>
              <a:gd name="connsiteY243" fmla="*/ 421799 h 3940825"/>
              <a:gd name="connsiteX244" fmla="*/ 1093746 w 8946352"/>
              <a:gd name="connsiteY244" fmla="*/ 323594 h 3940825"/>
              <a:gd name="connsiteX245" fmla="*/ 966731 w 8946352"/>
              <a:gd name="connsiteY245" fmla="*/ 391403 h 3940825"/>
              <a:gd name="connsiteX246" fmla="*/ 978490 w 8946352"/>
              <a:gd name="connsiteY246" fmla="*/ 375035 h 3940825"/>
              <a:gd name="connsiteX247" fmla="*/ 1093746 w 8946352"/>
              <a:gd name="connsiteY247" fmla="*/ 323594 h 3940825"/>
              <a:gd name="connsiteX248" fmla="*/ 5280556 w 8946352"/>
              <a:gd name="connsiteY248" fmla="*/ 286180 h 3940825"/>
              <a:gd name="connsiteX249" fmla="*/ 5348770 w 8946352"/>
              <a:gd name="connsiteY249" fmla="*/ 307225 h 3940825"/>
              <a:gd name="connsiteX250" fmla="*/ 5280556 w 8946352"/>
              <a:gd name="connsiteY250" fmla="*/ 286180 h 3940825"/>
              <a:gd name="connsiteX251" fmla="*/ 1291325 w 8946352"/>
              <a:gd name="connsiteY251" fmla="*/ 260459 h 3940825"/>
              <a:gd name="connsiteX252" fmla="*/ 1199593 w 8946352"/>
              <a:gd name="connsiteY252" fmla="*/ 302548 h 3940825"/>
              <a:gd name="connsiteX253" fmla="*/ 1058464 w 8946352"/>
              <a:gd name="connsiteY253" fmla="*/ 365679 h 3940825"/>
              <a:gd name="connsiteX254" fmla="*/ 1183126 w 8946352"/>
              <a:gd name="connsiteY254" fmla="*/ 304884 h 3940825"/>
              <a:gd name="connsiteX255" fmla="*/ 1291325 w 8946352"/>
              <a:gd name="connsiteY255" fmla="*/ 260459 h 3940825"/>
              <a:gd name="connsiteX256" fmla="*/ 5061808 w 8946352"/>
              <a:gd name="connsiteY256" fmla="*/ 225387 h 3940825"/>
              <a:gd name="connsiteX257" fmla="*/ 5278206 w 8946352"/>
              <a:gd name="connsiteY257" fmla="*/ 286180 h 3940825"/>
              <a:gd name="connsiteX258" fmla="*/ 5061808 w 8946352"/>
              <a:gd name="connsiteY258" fmla="*/ 225387 h 3940825"/>
              <a:gd name="connsiteX259" fmla="*/ 1427749 w 8946352"/>
              <a:gd name="connsiteY259" fmla="*/ 223048 h 3940825"/>
              <a:gd name="connsiteX260" fmla="*/ 1293678 w 8946352"/>
              <a:gd name="connsiteY260" fmla="*/ 262798 h 3940825"/>
              <a:gd name="connsiteX261" fmla="*/ 1357185 w 8946352"/>
              <a:gd name="connsiteY261" fmla="*/ 239415 h 3940825"/>
              <a:gd name="connsiteX262" fmla="*/ 1427749 w 8946352"/>
              <a:gd name="connsiteY262" fmla="*/ 223048 h 3940825"/>
              <a:gd name="connsiteX263" fmla="*/ 4652536 w 8946352"/>
              <a:gd name="connsiteY263" fmla="*/ 220711 h 3940825"/>
              <a:gd name="connsiteX264" fmla="*/ 4741918 w 8946352"/>
              <a:gd name="connsiteY264" fmla="*/ 237078 h 3940825"/>
              <a:gd name="connsiteX265" fmla="*/ 4779550 w 8946352"/>
              <a:gd name="connsiteY265" fmla="*/ 234740 h 3940825"/>
              <a:gd name="connsiteX266" fmla="*/ 2977810 w 8946352"/>
              <a:gd name="connsiteY266" fmla="*/ 57034 h 3940825"/>
              <a:gd name="connsiteX267" fmla="*/ 3057784 w 8946352"/>
              <a:gd name="connsiteY267" fmla="*/ 75740 h 3940825"/>
              <a:gd name="connsiteX268" fmla="*/ 3133052 w 8946352"/>
              <a:gd name="connsiteY268" fmla="*/ 64050 h 3940825"/>
              <a:gd name="connsiteX269" fmla="*/ 2977810 w 8946352"/>
              <a:gd name="connsiteY269" fmla="*/ 57034 h 3940825"/>
              <a:gd name="connsiteX270" fmla="*/ 2691474 w 8946352"/>
              <a:gd name="connsiteY270" fmla="*/ 32886 h 3940825"/>
              <a:gd name="connsiteX271" fmla="*/ 2916655 w 8946352"/>
              <a:gd name="connsiteY271" fmla="*/ 35992 h 3940825"/>
              <a:gd name="connsiteX272" fmla="*/ 3358270 w 8946352"/>
              <a:gd name="connsiteY272" fmla="*/ 63173 h 3940825"/>
              <a:gd name="connsiteX273" fmla="*/ 3370696 w 8946352"/>
              <a:gd name="connsiteY273" fmla="*/ 64209 h 3940825"/>
              <a:gd name="connsiteX274" fmla="*/ 3236546 w 8946352"/>
              <a:gd name="connsiteY274" fmla="*/ 45343 h 3940825"/>
              <a:gd name="connsiteX275" fmla="*/ 3361210 w 8946352"/>
              <a:gd name="connsiteY275" fmla="*/ 43005 h 3940825"/>
              <a:gd name="connsiteX276" fmla="*/ 3488520 w 8946352"/>
              <a:gd name="connsiteY276" fmla="*/ 61126 h 3940825"/>
              <a:gd name="connsiteX277" fmla="*/ 3557176 w 8946352"/>
              <a:gd name="connsiteY277" fmla="*/ 79763 h 3940825"/>
              <a:gd name="connsiteX278" fmla="*/ 3789298 w 8946352"/>
              <a:gd name="connsiteY278" fmla="*/ 99123 h 3940825"/>
              <a:gd name="connsiteX279" fmla="*/ 3852808 w 8946352"/>
              <a:gd name="connsiteY279" fmla="*/ 78079 h 3940825"/>
              <a:gd name="connsiteX280" fmla="*/ 3996286 w 8946352"/>
              <a:gd name="connsiteY280" fmla="*/ 101462 h 3940825"/>
              <a:gd name="connsiteX281" fmla="*/ 4224446 w 8946352"/>
              <a:gd name="connsiteY281" fmla="*/ 129520 h 3940825"/>
              <a:gd name="connsiteX282" fmla="*/ 4043330 w 8946352"/>
              <a:gd name="connsiteY282" fmla="*/ 78079 h 3940825"/>
              <a:gd name="connsiteX283" fmla="*/ 5113554 w 8946352"/>
              <a:gd name="connsiteY283" fmla="*/ 279168 h 3940825"/>
              <a:gd name="connsiteX284" fmla="*/ 4986540 w 8946352"/>
              <a:gd name="connsiteY284" fmla="*/ 241756 h 3940825"/>
              <a:gd name="connsiteX285" fmla="*/ 5184120 w 8946352"/>
              <a:gd name="connsiteY285" fmla="*/ 290858 h 3940825"/>
              <a:gd name="connsiteX286" fmla="*/ 5386404 w 8946352"/>
              <a:gd name="connsiteY286" fmla="*/ 346976 h 3940825"/>
              <a:gd name="connsiteX287" fmla="*/ 5729816 w 8946352"/>
              <a:gd name="connsiteY287" fmla="*/ 421798 h 3940825"/>
              <a:gd name="connsiteX288" fmla="*/ 5546350 w 8946352"/>
              <a:gd name="connsiteY288" fmla="*/ 361005 h 3940825"/>
              <a:gd name="connsiteX289" fmla="*/ 5351120 w 8946352"/>
              <a:gd name="connsiteY289" fmla="*/ 302548 h 3940825"/>
              <a:gd name="connsiteX290" fmla="*/ 5494602 w 8946352"/>
              <a:gd name="connsiteY290" fmla="*/ 325931 h 3940825"/>
              <a:gd name="connsiteX291" fmla="*/ 5407572 w 8946352"/>
              <a:gd name="connsiteY291" fmla="*/ 293196 h 3940825"/>
              <a:gd name="connsiteX292" fmla="*/ 5654548 w 8946352"/>
              <a:gd name="connsiteY292" fmla="*/ 365682 h 3940825"/>
              <a:gd name="connsiteX293" fmla="*/ 5795676 w 8946352"/>
              <a:gd name="connsiteY293" fmla="*/ 433490 h 3940825"/>
              <a:gd name="connsiteX294" fmla="*/ 5983848 w 8946352"/>
              <a:gd name="connsiteY294" fmla="*/ 461548 h 3940825"/>
              <a:gd name="connsiteX295" fmla="*/ 6458980 w 8946352"/>
              <a:gd name="connsiteY295" fmla="*/ 594826 h 3940825"/>
              <a:gd name="connsiteX296" fmla="*/ 6661264 w 8946352"/>
              <a:gd name="connsiteY296" fmla="*/ 671989 h 3940825"/>
              <a:gd name="connsiteX297" fmla="*/ 6750646 w 8946352"/>
              <a:gd name="connsiteY297" fmla="*/ 709401 h 3940825"/>
              <a:gd name="connsiteX298" fmla="*/ 6830618 w 8946352"/>
              <a:gd name="connsiteY298" fmla="*/ 746810 h 3940825"/>
              <a:gd name="connsiteX299" fmla="*/ 7042310 w 8946352"/>
              <a:gd name="connsiteY299" fmla="*/ 800590 h 3940825"/>
              <a:gd name="connsiteX300" fmla="*/ 6487206 w 8946352"/>
              <a:gd name="connsiteY300" fmla="*/ 569107 h 3940825"/>
              <a:gd name="connsiteX301" fmla="*/ 6630686 w 8946352"/>
              <a:gd name="connsiteY301" fmla="*/ 636915 h 3940825"/>
              <a:gd name="connsiteX302" fmla="*/ 6136736 w 8946352"/>
              <a:gd name="connsiteY302" fmla="*/ 482593 h 3940825"/>
              <a:gd name="connsiteX303" fmla="*/ 6315498 w 8946352"/>
              <a:gd name="connsiteY303" fmla="*/ 536372 h 3940825"/>
              <a:gd name="connsiteX304" fmla="*/ 6494262 w 8946352"/>
              <a:gd name="connsiteY304" fmla="*/ 590149 h 3940825"/>
              <a:gd name="connsiteX305" fmla="*/ 6284922 w 8946352"/>
              <a:gd name="connsiteY305" fmla="*/ 512989 h 3940825"/>
              <a:gd name="connsiteX306" fmla="*/ 6491910 w 8946352"/>
              <a:gd name="connsiteY306" fmla="*/ 564430 h 3940825"/>
              <a:gd name="connsiteX307" fmla="*/ 6731828 w 8946352"/>
              <a:gd name="connsiteY307" fmla="*/ 639254 h 3940825"/>
              <a:gd name="connsiteX308" fmla="*/ 6708306 w 8946352"/>
              <a:gd name="connsiteY308" fmla="*/ 629900 h 3940825"/>
              <a:gd name="connsiteX309" fmla="*/ 6868252 w 8946352"/>
              <a:gd name="connsiteY309" fmla="*/ 686018 h 3940825"/>
              <a:gd name="connsiteX310" fmla="*/ 6969394 w 8946352"/>
              <a:gd name="connsiteY310" fmla="*/ 723430 h 3940825"/>
              <a:gd name="connsiteX311" fmla="*/ 7070536 w 8946352"/>
              <a:gd name="connsiteY311" fmla="*/ 760842 h 3940825"/>
              <a:gd name="connsiteX312" fmla="*/ 7228130 w 8946352"/>
              <a:gd name="connsiteY312" fmla="*/ 828650 h 3940825"/>
              <a:gd name="connsiteX313" fmla="*/ 7164622 w 8946352"/>
              <a:gd name="connsiteY313" fmla="*/ 821634 h 3940825"/>
              <a:gd name="connsiteX314" fmla="*/ 6992914 w 8946352"/>
              <a:gd name="connsiteY314" fmla="*/ 765516 h 3940825"/>
              <a:gd name="connsiteX315" fmla="*/ 7166974 w 8946352"/>
              <a:gd name="connsiteY315" fmla="*/ 833325 h 3940825"/>
              <a:gd name="connsiteX316" fmla="*/ 7350440 w 8946352"/>
              <a:gd name="connsiteY316" fmla="*/ 910487 h 3940825"/>
              <a:gd name="connsiteX317" fmla="*/ 7538612 w 8946352"/>
              <a:gd name="connsiteY317" fmla="*/ 997002 h 3940825"/>
              <a:gd name="connsiteX318" fmla="*/ 7635050 w 8946352"/>
              <a:gd name="connsiteY318" fmla="*/ 1041427 h 3940825"/>
              <a:gd name="connsiteX319" fmla="*/ 7731486 w 8946352"/>
              <a:gd name="connsiteY319" fmla="*/ 1088190 h 3940825"/>
              <a:gd name="connsiteX320" fmla="*/ 7922012 w 8946352"/>
              <a:gd name="connsiteY320" fmla="*/ 1179382 h 3940825"/>
              <a:gd name="connsiteX321" fmla="*/ 8107830 w 8946352"/>
              <a:gd name="connsiteY321" fmla="*/ 1270573 h 3940825"/>
              <a:gd name="connsiteX322" fmla="*/ 8199564 w 8946352"/>
              <a:gd name="connsiteY322" fmla="*/ 1312660 h 3940825"/>
              <a:gd name="connsiteX323" fmla="*/ 8288946 w 8946352"/>
              <a:gd name="connsiteY323" fmla="*/ 1354749 h 3940825"/>
              <a:gd name="connsiteX324" fmla="*/ 8460650 w 8946352"/>
              <a:gd name="connsiteY324" fmla="*/ 1434248 h 3940825"/>
              <a:gd name="connsiteX325" fmla="*/ 8218382 w 8946352"/>
              <a:gd name="connsiteY325" fmla="*/ 1279925 h 3940825"/>
              <a:gd name="connsiteX326" fmla="*/ 8491230 w 8946352"/>
              <a:gd name="connsiteY326" fmla="*/ 1429573 h 3940825"/>
              <a:gd name="connsiteX327" fmla="*/ 8644118 w 8946352"/>
              <a:gd name="connsiteY327" fmla="*/ 1499720 h 3940825"/>
              <a:gd name="connsiteX328" fmla="*/ 8550032 w 8946352"/>
              <a:gd name="connsiteY328" fmla="*/ 1445941 h 3940825"/>
              <a:gd name="connsiteX329" fmla="*/ 8514750 w 8946352"/>
              <a:gd name="connsiteY329" fmla="*/ 1422558 h 3940825"/>
              <a:gd name="connsiteX330" fmla="*/ 8455946 w 8946352"/>
              <a:gd name="connsiteY330" fmla="*/ 1375794 h 3940825"/>
              <a:gd name="connsiteX331" fmla="*/ 8444186 w 8946352"/>
              <a:gd name="connsiteY331" fmla="*/ 1371117 h 3940825"/>
              <a:gd name="connsiteX332" fmla="*/ 8401848 w 8946352"/>
              <a:gd name="connsiteY332" fmla="*/ 1338382 h 3940825"/>
              <a:gd name="connsiteX333" fmla="*/ 8644118 w 8946352"/>
              <a:gd name="connsiteY333" fmla="*/ 1495043 h 3940825"/>
              <a:gd name="connsiteX334" fmla="*/ 8768782 w 8946352"/>
              <a:gd name="connsiteY334" fmla="*/ 1602602 h 3940825"/>
              <a:gd name="connsiteX335" fmla="*/ 8855810 w 8946352"/>
              <a:gd name="connsiteY335" fmla="*/ 1731203 h 3940825"/>
              <a:gd name="connsiteX336" fmla="*/ 8874628 w 8946352"/>
              <a:gd name="connsiteY336" fmla="*/ 1742894 h 3940825"/>
              <a:gd name="connsiteX337" fmla="*/ 8919320 w 8946352"/>
              <a:gd name="connsiteY337" fmla="*/ 1831747 h 3940825"/>
              <a:gd name="connsiteX338" fmla="*/ 8933432 w 8946352"/>
              <a:gd name="connsiteY338" fmla="*/ 1908909 h 3940825"/>
              <a:gd name="connsiteX339" fmla="*/ 8926374 w 8946352"/>
              <a:gd name="connsiteY339" fmla="*/ 1901893 h 3940825"/>
              <a:gd name="connsiteX340" fmla="*/ 8893446 w 8946352"/>
              <a:gd name="connsiteY340" fmla="*/ 1829408 h 3940825"/>
              <a:gd name="connsiteX341" fmla="*/ 8916966 w 8946352"/>
              <a:gd name="connsiteY341" fmla="*/ 1997761 h 3940825"/>
              <a:gd name="connsiteX342" fmla="*/ 8919320 w 8946352"/>
              <a:gd name="connsiteY342" fmla="*/ 2154420 h 3940825"/>
              <a:gd name="connsiteX343" fmla="*/ 8924024 w 8946352"/>
              <a:gd name="connsiteY343" fmla="*/ 2184819 h 3940825"/>
              <a:gd name="connsiteX344" fmla="*/ 8935782 w 8946352"/>
              <a:gd name="connsiteY344" fmla="*/ 2117010 h 3940825"/>
              <a:gd name="connsiteX345" fmla="*/ 8942842 w 8946352"/>
              <a:gd name="connsiteY345" fmla="*/ 1943982 h 3940825"/>
              <a:gd name="connsiteX346" fmla="*/ 8834642 w 8946352"/>
              <a:gd name="connsiteY346" fmla="*/ 2463065 h 3940825"/>
              <a:gd name="connsiteX347" fmla="*/ 8844050 w 8946352"/>
              <a:gd name="connsiteY347" fmla="*/ 2451375 h 3940825"/>
              <a:gd name="connsiteX348" fmla="*/ 8754670 w 8946352"/>
              <a:gd name="connsiteY348" fmla="*/ 2603359 h 3940825"/>
              <a:gd name="connsiteX349" fmla="*/ 8832290 w 8946352"/>
              <a:gd name="connsiteY349" fmla="*/ 2491125 h 3940825"/>
              <a:gd name="connsiteX350" fmla="*/ 8742908 w 8946352"/>
              <a:gd name="connsiteY350" fmla="*/ 2643109 h 3940825"/>
              <a:gd name="connsiteX351" fmla="*/ 8622950 w 8946352"/>
              <a:gd name="connsiteY351" fmla="*/ 2776388 h 3940825"/>
              <a:gd name="connsiteX352" fmla="*/ 8495934 w 8946352"/>
              <a:gd name="connsiteY352" fmla="*/ 2888624 h 3940825"/>
              <a:gd name="connsiteX353" fmla="*/ 8366566 w 8946352"/>
              <a:gd name="connsiteY353" fmla="*/ 3000857 h 3940825"/>
              <a:gd name="connsiteX354" fmla="*/ 8234846 w 8946352"/>
              <a:gd name="connsiteY354" fmla="*/ 3073343 h 3940825"/>
              <a:gd name="connsiteX355" fmla="*/ 8227790 w 8946352"/>
              <a:gd name="connsiteY355" fmla="*/ 3087372 h 3940825"/>
              <a:gd name="connsiteX356" fmla="*/ 8093716 w 8946352"/>
              <a:gd name="connsiteY356" fmla="*/ 3145828 h 3940825"/>
              <a:gd name="connsiteX357" fmla="*/ 7959646 w 8946352"/>
              <a:gd name="connsiteY357" fmla="*/ 3218314 h 3940825"/>
              <a:gd name="connsiteX358" fmla="*/ 7954942 w 8946352"/>
              <a:gd name="connsiteY358" fmla="*/ 3241694 h 3940825"/>
              <a:gd name="connsiteX359" fmla="*/ 7966702 w 8946352"/>
              <a:gd name="connsiteY359" fmla="*/ 3237017 h 3940825"/>
              <a:gd name="connsiteX360" fmla="*/ 7891432 w 8946352"/>
              <a:gd name="connsiteY360" fmla="*/ 3286122 h 3940825"/>
              <a:gd name="connsiteX361" fmla="*/ 7755008 w 8946352"/>
              <a:gd name="connsiteY361" fmla="*/ 3332886 h 3940825"/>
              <a:gd name="connsiteX362" fmla="*/ 7616234 w 8946352"/>
              <a:gd name="connsiteY362" fmla="*/ 3374972 h 3940825"/>
              <a:gd name="connsiteX363" fmla="*/ 7618584 w 8946352"/>
              <a:gd name="connsiteY363" fmla="*/ 3374972 h 3940825"/>
              <a:gd name="connsiteX364" fmla="*/ 7098762 w 8946352"/>
              <a:gd name="connsiteY364" fmla="*/ 3482531 h 3940825"/>
              <a:gd name="connsiteX365" fmla="*/ 7002324 w 8946352"/>
              <a:gd name="connsiteY365" fmla="*/ 3522282 h 3940825"/>
              <a:gd name="connsiteX366" fmla="*/ 6910590 w 8946352"/>
              <a:gd name="connsiteY366" fmla="*/ 3559694 h 3940825"/>
              <a:gd name="connsiteX367" fmla="*/ 6880012 w 8946352"/>
              <a:gd name="connsiteY367" fmla="*/ 3576061 h 3940825"/>
              <a:gd name="connsiteX368" fmla="*/ 6823560 w 8946352"/>
              <a:gd name="connsiteY368" fmla="*/ 3592429 h 3940825"/>
              <a:gd name="connsiteX369" fmla="*/ 6724770 w 8946352"/>
              <a:gd name="connsiteY369" fmla="*/ 3615809 h 3940825"/>
              <a:gd name="connsiteX370" fmla="*/ 6816506 w 8946352"/>
              <a:gd name="connsiteY370" fmla="*/ 3604119 h 3940825"/>
              <a:gd name="connsiteX371" fmla="*/ 6677728 w 8946352"/>
              <a:gd name="connsiteY371" fmla="*/ 3629841 h 3940825"/>
              <a:gd name="connsiteX372" fmla="*/ 6654206 w 8946352"/>
              <a:gd name="connsiteY372" fmla="*/ 3648547 h 3940825"/>
              <a:gd name="connsiteX373" fmla="*/ 6571882 w 8946352"/>
              <a:gd name="connsiteY373" fmla="*/ 3657898 h 3940825"/>
              <a:gd name="connsiteX374" fmla="*/ 6501318 w 8946352"/>
              <a:gd name="connsiteY374" fmla="*/ 3674266 h 3940825"/>
              <a:gd name="connsiteX375" fmla="*/ 6435458 w 8946352"/>
              <a:gd name="connsiteY375" fmla="*/ 3688295 h 3940825"/>
              <a:gd name="connsiteX376" fmla="*/ 6496614 w 8946352"/>
              <a:gd name="connsiteY376" fmla="*/ 3688295 h 3940825"/>
              <a:gd name="connsiteX377" fmla="*/ 6557770 w 8946352"/>
              <a:gd name="connsiteY377" fmla="*/ 3685956 h 3940825"/>
              <a:gd name="connsiteX378" fmla="*/ 6284922 w 8946352"/>
              <a:gd name="connsiteY378" fmla="*/ 3728045 h 3940825"/>
              <a:gd name="connsiteX379" fmla="*/ 6379006 w 8946352"/>
              <a:gd name="connsiteY379" fmla="*/ 3725707 h 3940825"/>
              <a:gd name="connsiteX380" fmla="*/ 6247286 w 8946352"/>
              <a:gd name="connsiteY380" fmla="*/ 3735059 h 3940825"/>
              <a:gd name="connsiteX381" fmla="*/ 6212004 w 8946352"/>
              <a:gd name="connsiteY381" fmla="*/ 3735059 h 3940825"/>
              <a:gd name="connsiteX382" fmla="*/ 6164962 w 8946352"/>
              <a:gd name="connsiteY382" fmla="*/ 3744413 h 3940825"/>
              <a:gd name="connsiteX383" fmla="*/ 6082638 w 8946352"/>
              <a:gd name="connsiteY383" fmla="*/ 3760780 h 3940825"/>
              <a:gd name="connsiteX384" fmla="*/ 6334314 w 8946352"/>
              <a:gd name="connsiteY384" fmla="*/ 3702324 h 3940825"/>
              <a:gd name="connsiteX385" fmla="*/ 6176722 w 8946352"/>
              <a:gd name="connsiteY385" fmla="*/ 3725707 h 3940825"/>
              <a:gd name="connsiteX386" fmla="*/ 6106158 w 8946352"/>
              <a:gd name="connsiteY386" fmla="*/ 3723368 h 3940825"/>
              <a:gd name="connsiteX387" fmla="*/ 6000310 w 8946352"/>
              <a:gd name="connsiteY387" fmla="*/ 3714016 h 3940825"/>
              <a:gd name="connsiteX388" fmla="*/ 5511066 w 8946352"/>
              <a:gd name="connsiteY388" fmla="*/ 3774809 h 3940825"/>
              <a:gd name="connsiteX389" fmla="*/ 5275852 w 8946352"/>
              <a:gd name="connsiteY389" fmla="*/ 3795854 h 3940825"/>
              <a:gd name="connsiteX390" fmla="*/ 5170006 w 8946352"/>
              <a:gd name="connsiteY390" fmla="*/ 3798192 h 3940825"/>
              <a:gd name="connsiteX391" fmla="*/ 5073568 w 8946352"/>
              <a:gd name="connsiteY391" fmla="*/ 3791177 h 3940825"/>
              <a:gd name="connsiteX392" fmla="*/ 4988890 w 8946352"/>
              <a:gd name="connsiteY392" fmla="*/ 3828589 h 3940825"/>
              <a:gd name="connsiteX393" fmla="*/ 5381700 w 8946352"/>
              <a:gd name="connsiteY393" fmla="*/ 3830927 h 3940825"/>
              <a:gd name="connsiteX394" fmla="*/ 5562814 w 8946352"/>
              <a:gd name="connsiteY394" fmla="*/ 3814560 h 3940825"/>
              <a:gd name="connsiteX395" fmla="*/ 5621618 w 8946352"/>
              <a:gd name="connsiteY395" fmla="*/ 3791177 h 3940825"/>
              <a:gd name="connsiteX396" fmla="*/ 5687478 w 8946352"/>
              <a:gd name="connsiteY396" fmla="*/ 3770132 h 3940825"/>
              <a:gd name="connsiteX397" fmla="*/ 5762746 w 8946352"/>
              <a:gd name="connsiteY397" fmla="*/ 3760780 h 3940825"/>
              <a:gd name="connsiteX398" fmla="*/ 5889762 w 8946352"/>
              <a:gd name="connsiteY398" fmla="*/ 3751428 h 3940825"/>
              <a:gd name="connsiteX399" fmla="*/ 5623968 w 8946352"/>
              <a:gd name="connsiteY399" fmla="*/ 3795854 h 3940825"/>
              <a:gd name="connsiteX400" fmla="*/ 5852128 w 8946352"/>
              <a:gd name="connsiteY400" fmla="*/ 3802867 h 3940825"/>
              <a:gd name="connsiteX401" fmla="*/ 5656898 w 8946352"/>
              <a:gd name="connsiteY401" fmla="*/ 3823911 h 3940825"/>
              <a:gd name="connsiteX402" fmla="*/ 5452264 w 8946352"/>
              <a:gd name="connsiteY402" fmla="*/ 3851972 h 3940825"/>
              <a:gd name="connsiteX403" fmla="*/ 5264092 w 8946352"/>
              <a:gd name="connsiteY403" fmla="*/ 3875352 h 3940825"/>
              <a:gd name="connsiteX404" fmla="*/ 5184120 w 8946352"/>
              <a:gd name="connsiteY404" fmla="*/ 3884707 h 3940825"/>
              <a:gd name="connsiteX405" fmla="*/ 5118260 w 8946352"/>
              <a:gd name="connsiteY405" fmla="*/ 3889381 h 3940825"/>
              <a:gd name="connsiteX406" fmla="*/ 4948906 w 8946352"/>
              <a:gd name="connsiteY406" fmla="*/ 3887045 h 3940825"/>
              <a:gd name="connsiteX407" fmla="*/ 4850116 w 8946352"/>
              <a:gd name="connsiteY407" fmla="*/ 3889381 h 3940825"/>
              <a:gd name="connsiteX408" fmla="*/ 4770142 w 8946352"/>
              <a:gd name="connsiteY408" fmla="*/ 3894058 h 3940825"/>
              <a:gd name="connsiteX409" fmla="*/ 4523166 w 8946352"/>
              <a:gd name="connsiteY409" fmla="*/ 3858985 h 3940825"/>
              <a:gd name="connsiteX410" fmla="*/ 4313828 w 8946352"/>
              <a:gd name="connsiteY410" fmla="*/ 3875352 h 3940825"/>
              <a:gd name="connsiteX411" fmla="*/ 4111542 w 8946352"/>
              <a:gd name="connsiteY411" fmla="*/ 3873014 h 3940825"/>
              <a:gd name="connsiteX412" fmla="*/ 4052738 w 8946352"/>
              <a:gd name="connsiteY412" fmla="*/ 3905751 h 3940825"/>
              <a:gd name="connsiteX413" fmla="*/ 4549042 w 8946352"/>
              <a:gd name="connsiteY413" fmla="*/ 3922119 h 3940825"/>
              <a:gd name="connsiteX414" fmla="*/ 4175050 w 8946352"/>
              <a:gd name="connsiteY414" fmla="*/ 3940825 h 3940825"/>
              <a:gd name="connsiteX415" fmla="*/ 4182108 w 8946352"/>
              <a:gd name="connsiteY415" fmla="*/ 3929132 h 3940825"/>
              <a:gd name="connsiteX416" fmla="*/ 4080964 w 8946352"/>
              <a:gd name="connsiteY416" fmla="*/ 3919780 h 3940825"/>
              <a:gd name="connsiteX417" fmla="*/ 4031570 w 8946352"/>
              <a:gd name="connsiteY417" fmla="*/ 3936147 h 3940825"/>
              <a:gd name="connsiteX418" fmla="*/ 3657578 w 8946352"/>
              <a:gd name="connsiteY418" fmla="*/ 3926793 h 3940825"/>
              <a:gd name="connsiteX419" fmla="*/ 3521154 w 8946352"/>
              <a:gd name="connsiteY419" fmla="*/ 3929132 h 3940825"/>
              <a:gd name="connsiteX420" fmla="*/ 3389434 w 8946352"/>
              <a:gd name="connsiteY420" fmla="*/ 3926793 h 3940825"/>
              <a:gd name="connsiteX421" fmla="*/ 3187150 w 8946352"/>
              <a:gd name="connsiteY421" fmla="*/ 3903413 h 3940825"/>
              <a:gd name="connsiteX422" fmla="*/ 3459998 w 8946352"/>
              <a:gd name="connsiteY422" fmla="*/ 3922119 h 3940825"/>
              <a:gd name="connsiteX423" fmla="*/ 3518804 w 8946352"/>
              <a:gd name="connsiteY423" fmla="*/ 3877691 h 3940825"/>
              <a:gd name="connsiteX424" fmla="*/ 2305099 w 8946352"/>
              <a:gd name="connsiteY424" fmla="*/ 3802867 h 3940825"/>
              <a:gd name="connsiteX425" fmla="*/ 2447991 w 8946352"/>
              <a:gd name="connsiteY425" fmla="*/ 3825081 h 3940825"/>
              <a:gd name="connsiteX426" fmla="*/ 2511015 w 8946352"/>
              <a:gd name="connsiteY426" fmla="*/ 3834251 h 3940825"/>
              <a:gd name="connsiteX427" fmla="*/ 2368605 w 8946352"/>
              <a:gd name="connsiteY427" fmla="*/ 3819237 h 3940825"/>
              <a:gd name="connsiteX428" fmla="*/ 2354492 w 8946352"/>
              <a:gd name="connsiteY428" fmla="*/ 3821573 h 3940825"/>
              <a:gd name="connsiteX429" fmla="*/ 2509734 w 8946352"/>
              <a:gd name="connsiteY429" fmla="*/ 3837940 h 3940825"/>
              <a:gd name="connsiteX430" fmla="*/ 2520076 w 8946352"/>
              <a:gd name="connsiteY430" fmla="*/ 3836228 h 3940825"/>
              <a:gd name="connsiteX431" fmla="*/ 2552072 w 8946352"/>
              <a:gd name="connsiteY431" fmla="*/ 3847295 h 3940825"/>
              <a:gd name="connsiteX432" fmla="*/ 1648850 w 8946352"/>
              <a:gd name="connsiteY432" fmla="*/ 3725707 h 3940825"/>
              <a:gd name="connsiteX433" fmla="*/ 1702950 w 8946352"/>
              <a:gd name="connsiteY433" fmla="*/ 3756103 h 3940825"/>
              <a:gd name="connsiteX434" fmla="*/ 1519484 w 8946352"/>
              <a:gd name="connsiteY434" fmla="*/ 3725707 h 3940825"/>
              <a:gd name="connsiteX435" fmla="*/ 1319550 w 8946352"/>
              <a:gd name="connsiteY435" fmla="*/ 3695310 h 3940825"/>
              <a:gd name="connsiteX436" fmla="*/ 1305437 w 8946352"/>
              <a:gd name="connsiteY436" fmla="*/ 3681282 h 3940825"/>
              <a:gd name="connsiteX437" fmla="*/ 1187830 w 8946352"/>
              <a:gd name="connsiteY437" fmla="*/ 3667250 h 3940825"/>
              <a:gd name="connsiteX438" fmla="*/ 1126675 w 8946352"/>
              <a:gd name="connsiteY438" fmla="*/ 3667250 h 3940825"/>
              <a:gd name="connsiteX439" fmla="*/ 983195 w 8946352"/>
              <a:gd name="connsiteY439" fmla="*/ 3615809 h 3940825"/>
              <a:gd name="connsiteX440" fmla="*/ 910278 w 8946352"/>
              <a:gd name="connsiteY440" fmla="*/ 3597103 h 3940825"/>
              <a:gd name="connsiteX441" fmla="*/ 872643 w 8946352"/>
              <a:gd name="connsiteY441" fmla="*/ 3587752 h 3940825"/>
              <a:gd name="connsiteX442" fmla="*/ 823250 w 8946352"/>
              <a:gd name="connsiteY442" fmla="*/ 3571384 h 3940825"/>
              <a:gd name="connsiteX443" fmla="*/ 651542 w 8946352"/>
              <a:gd name="connsiteY443" fmla="*/ 3468502 h 3940825"/>
              <a:gd name="connsiteX444" fmla="*/ 670359 w 8946352"/>
              <a:gd name="connsiteY444" fmla="*/ 3491885 h 3940825"/>
              <a:gd name="connsiteX445" fmla="*/ 498654 w 8946352"/>
              <a:gd name="connsiteY445" fmla="*/ 3321195 h 3940825"/>
              <a:gd name="connsiteX446" fmla="*/ 392807 w 8946352"/>
              <a:gd name="connsiteY446" fmla="*/ 3082694 h 3940825"/>
              <a:gd name="connsiteX447" fmla="*/ 364581 w 8946352"/>
              <a:gd name="connsiteY447" fmla="*/ 2823154 h 3940825"/>
              <a:gd name="connsiteX448" fmla="*/ 369285 w 8946352"/>
              <a:gd name="connsiteY448" fmla="*/ 2699227 h 3940825"/>
              <a:gd name="connsiteX449" fmla="*/ 373990 w 8946352"/>
              <a:gd name="connsiteY449" fmla="*/ 2638432 h 3940825"/>
              <a:gd name="connsiteX450" fmla="*/ 381047 w 8946352"/>
              <a:gd name="connsiteY450" fmla="*/ 2579978 h 3940825"/>
              <a:gd name="connsiteX451" fmla="*/ 381047 w 8946352"/>
              <a:gd name="connsiteY451" fmla="*/ 2813800 h 3940825"/>
              <a:gd name="connsiteX452" fmla="*/ 437499 w 8946352"/>
              <a:gd name="connsiteY452" fmla="*/ 2425656 h 3940825"/>
              <a:gd name="connsiteX453" fmla="*/ 442203 w 8946352"/>
              <a:gd name="connsiteY453" fmla="*/ 2385905 h 3940825"/>
              <a:gd name="connsiteX454" fmla="*/ 451611 w 8946352"/>
              <a:gd name="connsiteY454" fmla="*/ 2332126 h 3940825"/>
              <a:gd name="connsiteX455" fmla="*/ 439850 w 8946352"/>
              <a:gd name="connsiteY455" fmla="*/ 2334464 h 3940825"/>
              <a:gd name="connsiteX456" fmla="*/ 411624 w 8946352"/>
              <a:gd name="connsiteY456" fmla="*/ 2474758 h 3940825"/>
              <a:gd name="connsiteX457" fmla="*/ 411624 w 8946352"/>
              <a:gd name="connsiteY457" fmla="*/ 2420978 h 3940825"/>
              <a:gd name="connsiteX458" fmla="*/ 439850 w 8946352"/>
              <a:gd name="connsiteY458" fmla="*/ 2320435 h 3940825"/>
              <a:gd name="connsiteX459" fmla="*/ 456313 w 8946352"/>
              <a:gd name="connsiteY459" fmla="*/ 2276008 h 3940825"/>
              <a:gd name="connsiteX460" fmla="*/ 463371 w 8946352"/>
              <a:gd name="connsiteY460" fmla="*/ 2301729 h 3940825"/>
              <a:gd name="connsiteX461" fmla="*/ 453962 w 8946352"/>
              <a:gd name="connsiteY461" fmla="*/ 2395257 h 3940825"/>
              <a:gd name="connsiteX462" fmla="*/ 458667 w 8946352"/>
              <a:gd name="connsiteY462" fmla="*/ 2449036 h 3940825"/>
              <a:gd name="connsiteX463" fmla="*/ 470429 w 8946352"/>
              <a:gd name="connsiteY463" fmla="*/ 2383566 h 3940825"/>
              <a:gd name="connsiteX464" fmla="*/ 484541 w 8946352"/>
              <a:gd name="connsiteY464" fmla="*/ 2327448 h 3940825"/>
              <a:gd name="connsiteX465" fmla="*/ 515118 w 8946352"/>
              <a:gd name="connsiteY465" fmla="*/ 2238598 h 3940825"/>
              <a:gd name="connsiteX466" fmla="*/ 545697 w 8946352"/>
              <a:gd name="connsiteY466" fmla="*/ 2161435 h 3940825"/>
              <a:gd name="connsiteX467" fmla="*/ 578627 w 8946352"/>
              <a:gd name="connsiteY467" fmla="*/ 2079598 h 3940825"/>
              <a:gd name="connsiteX468" fmla="*/ 529231 w 8946352"/>
              <a:gd name="connsiteY468" fmla="*/ 2147407 h 3940825"/>
              <a:gd name="connsiteX469" fmla="*/ 508063 w 8946352"/>
              <a:gd name="connsiteY469" fmla="*/ 2142729 h 3940825"/>
              <a:gd name="connsiteX470" fmla="*/ 550401 w 8946352"/>
              <a:gd name="connsiteY470" fmla="*/ 2021142 h 3940825"/>
              <a:gd name="connsiteX471" fmla="*/ 588036 w 8946352"/>
              <a:gd name="connsiteY471" fmla="*/ 1941643 h 3940825"/>
              <a:gd name="connsiteX472" fmla="*/ 609204 w 8946352"/>
              <a:gd name="connsiteY472" fmla="*/ 1899554 h 3940825"/>
              <a:gd name="connsiteX473" fmla="*/ 632725 w 8946352"/>
              <a:gd name="connsiteY473" fmla="*/ 1857468 h 3940825"/>
              <a:gd name="connsiteX474" fmla="*/ 820896 w 8946352"/>
              <a:gd name="connsiteY474" fmla="*/ 1597925 h 3940825"/>
              <a:gd name="connsiteX475" fmla="*/ 863235 w 8946352"/>
              <a:gd name="connsiteY475" fmla="*/ 1520762 h 3940825"/>
              <a:gd name="connsiteX476" fmla="*/ 893814 w 8946352"/>
              <a:gd name="connsiteY476" fmla="*/ 1476337 h 3940825"/>
              <a:gd name="connsiteX477" fmla="*/ 931448 w 8946352"/>
              <a:gd name="connsiteY477" fmla="*/ 1431910 h 3940825"/>
              <a:gd name="connsiteX478" fmla="*/ 1018476 w 8946352"/>
              <a:gd name="connsiteY478" fmla="*/ 1340720 h 3940825"/>
              <a:gd name="connsiteX479" fmla="*/ 1065519 w 8946352"/>
              <a:gd name="connsiteY479" fmla="*/ 1296293 h 3940825"/>
              <a:gd name="connsiteX480" fmla="*/ 1114915 w 8946352"/>
              <a:gd name="connsiteY480" fmla="*/ 1256544 h 3940825"/>
              <a:gd name="connsiteX481" fmla="*/ 1213705 w 8946352"/>
              <a:gd name="connsiteY481" fmla="*/ 1186398 h 3940825"/>
              <a:gd name="connsiteX482" fmla="*/ 1298382 w 8946352"/>
              <a:gd name="connsiteY482" fmla="*/ 1132618 h 3940825"/>
              <a:gd name="connsiteX483" fmla="*/ 1378355 w 8946352"/>
              <a:gd name="connsiteY483" fmla="*/ 1076500 h 3940825"/>
              <a:gd name="connsiteX484" fmla="*/ 1519484 w 8946352"/>
              <a:gd name="connsiteY484" fmla="*/ 1027398 h 3940825"/>
              <a:gd name="connsiteX485" fmla="*/ 1465383 w 8946352"/>
              <a:gd name="connsiteY485" fmla="*/ 1039088 h 3940825"/>
              <a:gd name="connsiteX486" fmla="*/ 1717063 w 8946352"/>
              <a:gd name="connsiteY486" fmla="*/ 968941 h 3940825"/>
              <a:gd name="connsiteX487" fmla="*/ 1895826 w 8946352"/>
              <a:gd name="connsiteY487" fmla="*/ 947899 h 3940825"/>
              <a:gd name="connsiteX488" fmla="*/ 1811149 w 8946352"/>
              <a:gd name="connsiteY488" fmla="*/ 945561 h 3940825"/>
              <a:gd name="connsiteX489" fmla="*/ 2276873 w 8946352"/>
              <a:gd name="connsiteY489" fmla="*/ 908148 h 3940825"/>
              <a:gd name="connsiteX490" fmla="*/ 2735539 w 8946352"/>
              <a:gd name="connsiteY490" fmla="*/ 901133 h 3940825"/>
              <a:gd name="connsiteX491" fmla="*/ 2672033 w 8946352"/>
              <a:gd name="connsiteY491" fmla="*/ 896458 h 3940825"/>
              <a:gd name="connsiteX492" fmla="*/ 2841387 w 8946352"/>
              <a:gd name="connsiteY492" fmla="*/ 898794 h 3940825"/>
              <a:gd name="connsiteX493" fmla="*/ 2714371 w 8946352"/>
              <a:gd name="connsiteY493" fmla="*/ 912826 h 3940825"/>
              <a:gd name="connsiteX494" fmla="*/ 3514100 w 8946352"/>
              <a:gd name="connsiteY494" fmla="*/ 915164 h 3940825"/>
              <a:gd name="connsiteX495" fmla="*/ 3382380 w 8946352"/>
              <a:gd name="connsiteY495" fmla="*/ 891781 h 3940825"/>
              <a:gd name="connsiteX496" fmla="*/ 3570550 w 8946352"/>
              <a:gd name="connsiteY496" fmla="*/ 917500 h 3940825"/>
              <a:gd name="connsiteX497" fmla="*/ 3784594 w 8946352"/>
              <a:gd name="connsiteY497" fmla="*/ 931532 h 3940825"/>
              <a:gd name="connsiteX498" fmla="*/ 3615240 w 8946352"/>
              <a:gd name="connsiteY498" fmla="*/ 894120 h 3940825"/>
              <a:gd name="connsiteX499" fmla="*/ 3923372 w 8946352"/>
              <a:gd name="connsiteY499" fmla="*/ 910487 h 3940825"/>
              <a:gd name="connsiteX500" fmla="*/ 3984528 w 8946352"/>
              <a:gd name="connsiteY500" fmla="*/ 901133 h 3940825"/>
              <a:gd name="connsiteX501" fmla="*/ 4158586 w 8946352"/>
              <a:gd name="connsiteY501" fmla="*/ 919839 h 3940825"/>
              <a:gd name="connsiteX502" fmla="*/ 4334996 w 8946352"/>
              <a:gd name="connsiteY502" fmla="*/ 926855 h 3940825"/>
              <a:gd name="connsiteX503" fmla="*/ 4309122 w 8946352"/>
              <a:gd name="connsiteY503" fmla="*/ 917500 h 3940825"/>
              <a:gd name="connsiteX504" fmla="*/ 4438784 w 8946352"/>
              <a:gd name="connsiteY504" fmla="*/ 946144 h 3940825"/>
              <a:gd name="connsiteX505" fmla="*/ 4535266 w 8946352"/>
              <a:gd name="connsiteY505" fmla="*/ 954760 h 3940825"/>
              <a:gd name="connsiteX506" fmla="*/ 4542866 w 8946352"/>
              <a:gd name="connsiteY506" fmla="*/ 956082 h 3940825"/>
              <a:gd name="connsiteX507" fmla="*/ 4556096 w 8946352"/>
              <a:gd name="connsiteY507" fmla="*/ 961928 h 3940825"/>
              <a:gd name="connsiteX508" fmla="*/ 4311474 w 8946352"/>
              <a:gd name="connsiteY508" fmla="*/ 931532 h 3940825"/>
              <a:gd name="connsiteX509" fmla="*/ 4485532 w 8946352"/>
              <a:gd name="connsiteY509" fmla="*/ 978295 h 3940825"/>
              <a:gd name="connsiteX510" fmla="*/ 4370278 w 8946352"/>
              <a:gd name="connsiteY510" fmla="*/ 973618 h 3940825"/>
              <a:gd name="connsiteX511" fmla="*/ 4285602 w 8946352"/>
              <a:gd name="connsiteY511" fmla="*/ 968941 h 3940825"/>
              <a:gd name="connsiteX512" fmla="*/ 4299714 w 8946352"/>
              <a:gd name="connsiteY512" fmla="*/ 973618 h 3940825"/>
              <a:gd name="connsiteX513" fmla="*/ 4370278 w 8946352"/>
              <a:gd name="connsiteY513" fmla="*/ 973618 h 3940825"/>
              <a:gd name="connsiteX514" fmla="*/ 4443194 w 8946352"/>
              <a:gd name="connsiteY514" fmla="*/ 982972 h 3940825"/>
              <a:gd name="connsiteX515" fmla="*/ 4487886 w 8946352"/>
              <a:gd name="connsiteY515" fmla="*/ 978295 h 3940825"/>
              <a:gd name="connsiteX516" fmla="*/ 4633718 w 8946352"/>
              <a:gd name="connsiteY516" fmla="*/ 961928 h 3940825"/>
              <a:gd name="connsiteX517" fmla="*/ 4585180 w 8946352"/>
              <a:gd name="connsiteY517" fmla="*/ 957907 h 3940825"/>
              <a:gd name="connsiteX518" fmla="*/ 4700460 w 8946352"/>
              <a:gd name="connsiteY518" fmla="*/ 961343 h 3940825"/>
              <a:gd name="connsiteX519" fmla="*/ 4864228 w 8946352"/>
              <a:gd name="connsiteY519" fmla="*/ 975957 h 3940825"/>
              <a:gd name="connsiteX520" fmla="*/ 4826594 w 8946352"/>
              <a:gd name="connsiteY520" fmla="*/ 959589 h 3940825"/>
              <a:gd name="connsiteX521" fmla="*/ 5261738 w 8946352"/>
              <a:gd name="connsiteY521" fmla="*/ 1018046 h 3940825"/>
              <a:gd name="connsiteX522" fmla="*/ 5172358 w 8946352"/>
              <a:gd name="connsiteY522" fmla="*/ 989986 h 3940825"/>
              <a:gd name="connsiteX523" fmla="*/ 5699238 w 8946352"/>
              <a:gd name="connsiteY523" fmla="*/ 1081177 h 3940825"/>
              <a:gd name="connsiteX524" fmla="*/ 5802732 w 8946352"/>
              <a:gd name="connsiteY524" fmla="*/ 1069487 h 3940825"/>
              <a:gd name="connsiteX525" fmla="*/ 6096750 w 8946352"/>
              <a:gd name="connsiteY525" fmla="*/ 1127941 h 3940825"/>
              <a:gd name="connsiteX526" fmla="*/ 6007370 w 8946352"/>
              <a:gd name="connsiteY526" fmla="*/ 1102222 h 3940825"/>
              <a:gd name="connsiteX527" fmla="*/ 6007370 w 8946352"/>
              <a:gd name="connsiteY527" fmla="*/ 1109235 h 3940825"/>
              <a:gd name="connsiteX528" fmla="*/ 5932100 w 8946352"/>
              <a:gd name="connsiteY528" fmla="*/ 1085854 h 3940825"/>
              <a:gd name="connsiteX529" fmla="*/ 6261400 w 8946352"/>
              <a:gd name="connsiteY529" fmla="*/ 1153663 h 3940825"/>
              <a:gd name="connsiteX530" fmla="*/ 6174370 w 8946352"/>
              <a:gd name="connsiteY530" fmla="*/ 1113912 h 3940825"/>
              <a:gd name="connsiteX531" fmla="*/ 6870604 w 8946352"/>
              <a:gd name="connsiteY531" fmla="*/ 1293957 h 3940825"/>
              <a:gd name="connsiteX532" fmla="*/ 6854140 w 8946352"/>
              <a:gd name="connsiteY532" fmla="*/ 1319676 h 3940825"/>
              <a:gd name="connsiteX533" fmla="*/ 6616572 w 8946352"/>
              <a:gd name="connsiteY533" fmla="*/ 1268235 h 3940825"/>
              <a:gd name="connsiteX534" fmla="*/ 6840026 w 8946352"/>
              <a:gd name="connsiteY534" fmla="*/ 1345398 h 3940825"/>
              <a:gd name="connsiteX535" fmla="*/ 6675378 w 8946352"/>
              <a:gd name="connsiteY535" fmla="*/ 1307986 h 3940825"/>
              <a:gd name="connsiteX536" fmla="*/ 6684786 w 8946352"/>
              <a:gd name="connsiteY536" fmla="*/ 1314999 h 3940825"/>
              <a:gd name="connsiteX537" fmla="*/ 6562474 w 8946352"/>
              <a:gd name="connsiteY537" fmla="*/ 1284602 h 3940825"/>
              <a:gd name="connsiteX538" fmla="*/ 6557770 w 8946352"/>
              <a:gd name="connsiteY538" fmla="*/ 1310324 h 3940825"/>
              <a:gd name="connsiteX539" fmla="*/ 6483676 w 8946352"/>
              <a:gd name="connsiteY539" fmla="*/ 1310652 h 3940825"/>
              <a:gd name="connsiteX540" fmla="*/ 6508192 w 8946352"/>
              <a:gd name="connsiteY540" fmla="*/ 1318232 h 3940825"/>
              <a:gd name="connsiteX541" fmla="*/ 6438104 w 8946352"/>
              <a:gd name="connsiteY541" fmla="*/ 1298631 h 3940825"/>
              <a:gd name="connsiteX542" fmla="*/ 6334314 w 8946352"/>
              <a:gd name="connsiteY542" fmla="*/ 1261219 h 3940825"/>
              <a:gd name="connsiteX543" fmla="*/ 6143794 w 8946352"/>
              <a:gd name="connsiteY543" fmla="*/ 1235500 h 3940825"/>
              <a:gd name="connsiteX544" fmla="*/ 6383712 w 8946352"/>
              <a:gd name="connsiteY544" fmla="*/ 1300970 h 3940825"/>
              <a:gd name="connsiteX545" fmla="*/ 6141440 w 8946352"/>
              <a:gd name="connsiteY545" fmla="*/ 1282264 h 3940825"/>
              <a:gd name="connsiteX546" fmla="*/ 6028538 w 8946352"/>
              <a:gd name="connsiteY546" fmla="*/ 1258883 h 3940825"/>
              <a:gd name="connsiteX547" fmla="*/ 5925042 w 8946352"/>
              <a:gd name="connsiteY547" fmla="*/ 1242516 h 3940825"/>
              <a:gd name="connsiteX548" fmla="*/ 5746280 w 8946352"/>
              <a:gd name="connsiteY548" fmla="*/ 1226146 h 3940825"/>
              <a:gd name="connsiteX549" fmla="*/ 5466376 w 8946352"/>
              <a:gd name="connsiteY549" fmla="*/ 1207442 h 3940825"/>
              <a:gd name="connsiteX550" fmla="*/ 5391108 w 8946352"/>
              <a:gd name="connsiteY550" fmla="*/ 1165353 h 3940825"/>
              <a:gd name="connsiteX551" fmla="*/ 5186470 w 8946352"/>
              <a:gd name="connsiteY551" fmla="*/ 1151324 h 3940825"/>
              <a:gd name="connsiteX552" fmla="*/ 5108850 w 8946352"/>
              <a:gd name="connsiteY552" fmla="*/ 1116251 h 3940825"/>
              <a:gd name="connsiteX553" fmla="*/ 4981836 w 8946352"/>
              <a:gd name="connsiteY553" fmla="*/ 1113912 h 3940825"/>
              <a:gd name="connsiteX554" fmla="*/ 5071216 w 8946352"/>
              <a:gd name="connsiteY554" fmla="*/ 1153663 h 3940825"/>
              <a:gd name="connsiteX555" fmla="*/ 4939496 w 8946352"/>
              <a:gd name="connsiteY555" fmla="*/ 1127941 h 3940825"/>
              <a:gd name="connsiteX556" fmla="*/ 4777198 w 8946352"/>
              <a:gd name="connsiteY556" fmla="*/ 1111574 h 3940825"/>
              <a:gd name="connsiteX557" fmla="*/ 4854820 w 8946352"/>
              <a:gd name="connsiteY557" fmla="*/ 1130280 h 3940825"/>
              <a:gd name="connsiteX558" fmla="*/ 4680762 w 8946352"/>
              <a:gd name="connsiteY558" fmla="*/ 1106896 h 3940825"/>
              <a:gd name="connsiteX559" fmla="*/ 4532574 w 8946352"/>
              <a:gd name="connsiteY559" fmla="*/ 1092868 h 3940825"/>
              <a:gd name="connsiteX560" fmla="*/ 4287952 w 8946352"/>
              <a:gd name="connsiteY560" fmla="*/ 1076500 h 3940825"/>
              <a:gd name="connsiteX561" fmla="*/ 3758722 w 8946352"/>
              <a:gd name="connsiteY561" fmla="*/ 1050781 h 3940825"/>
              <a:gd name="connsiteX562" fmla="*/ 3798706 w 8946352"/>
              <a:gd name="connsiteY562" fmla="*/ 1064810 h 3940825"/>
              <a:gd name="connsiteX563" fmla="*/ 3657578 w 8946352"/>
              <a:gd name="connsiteY563" fmla="*/ 1055456 h 3940825"/>
              <a:gd name="connsiteX564" fmla="*/ 3685804 w 8946352"/>
              <a:gd name="connsiteY564" fmla="*/ 1064810 h 3940825"/>
              <a:gd name="connsiteX565" fmla="*/ 2853146 w 8946352"/>
              <a:gd name="connsiteY565" fmla="*/ 1036749 h 3940825"/>
              <a:gd name="connsiteX566" fmla="*/ 3008388 w 8946352"/>
              <a:gd name="connsiteY566" fmla="*/ 1050781 h 3940825"/>
              <a:gd name="connsiteX567" fmla="*/ 2735539 w 8946352"/>
              <a:gd name="connsiteY567" fmla="*/ 1034413 h 3940825"/>
              <a:gd name="connsiteX568" fmla="*/ 2766118 w 8946352"/>
              <a:gd name="connsiteY568" fmla="*/ 1055456 h 3940825"/>
              <a:gd name="connsiteX569" fmla="*/ 2102814 w 8946352"/>
              <a:gd name="connsiteY569" fmla="*/ 1069487 h 3940825"/>
              <a:gd name="connsiteX570" fmla="*/ 2105165 w 8946352"/>
              <a:gd name="connsiteY570" fmla="*/ 1083516 h 3940825"/>
              <a:gd name="connsiteX571" fmla="*/ 1954628 w 8946352"/>
              <a:gd name="connsiteY571" fmla="*/ 1092868 h 3940825"/>
              <a:gd name="connsiteX572" fmla="*/ 2008729 w 8946352"/>
              <a:gd name="connsiteY572" fmla="*/ 1090529 h 3940825"/>
              <a:gd name="connsiteX573" fmla="*/ 1773515 w 8946352"/>
              <a:gd name="connsiteY573" fmla="*/ 1120928 h 3940825"/>
              <a:gd name="connsiteX574" fmla="*/ 1535947 w 8946352"/>
              <a:gd name="connsiteY574" fmla="*/ 1193411 h 3940825"/>
              <a:gd name="connsiteX575" fmla="*/ 1637091 w 8946352"/>
              <a:gd name="connsiteY575" fmla="*/ 1165353 h 3940825"/>
              <a:gd name="connsiteX576" fmla="*/ 1658259 w 8946352"/>
              <a:gd name="connsiteY576" fmla="*/ 1177043 h 3940825"/>
              <a:gd name="connsiteX577" fmla="*/ 1455974 w 8946352"/>
              <a:gd name="connsiteY577" fmla="*/ 1244852 h 3940825"/>
              <a:gd name="connsiteX578" fmla="*/ 1406581 w 8946352"/>
              <a:gd name="connsiteY578" fmla="*/ 1265896 h 3940825"/>
              <a:gd name="connsiteX579" fmla="*/ 1359538 w 8946352"/>
              <a:gd name="connsiteY579" fmla="*/ 1289279 h 3940825"/>
              <a:gd name="connsiteX580" fmla="*/ 1265452 w 8946352"/>
              <a:gd name="connsiteY580" fmla="*/ 1343059 h 3940825"/>
              <a:gd name="connsiteX581" fmla="*/ 1201943 w 8946352"/>
              <a:gd name="connsiteY581" fmla="*/ 1403852 h 3940825"/>
              <a:gd name="connsiteX582" fmla="*/ 1185480 w 8946352"/>
              <a:gd name="connsiteY582" fmla="*/ 1424896 h 3940825"/>
              <a:gd name="connsiteX583" fmla="*/ 1206648 w 8946352"/>
              <a:gd name="connsiteY583" fmla="*/ 1413206 h 3940825"/>
              <a:gd name="connsiteX584" fmla="*/ 1190184 w 8946352"/>
              <a:gd name="connsiteY584" fmla="*/ 1424896 h 3940825"/>
              <a:gd name="connsiteX585" fmla="*/ 1157254 w 8946352"/>
              <a:gd name="connsiteY585" fmla="*/ 1450615 h 3940825"/>
              <a:gd name="connsiteX586" fmla="*/ 1091394 w 8946352"/>
              <a:gd name="connsiteY586" fmla="*/ 1502056 h 3940825"/>
              <a:gd name="connsiteX587" fmla="*/ 1107858 w 8946352"/>
              <a:gd name="connsiteY587" fmla="*/ 1499720 h 3940825"/>
              <a:gd name="connsiteX588" fmla="*/ 816192 w 8946352"/>
              <a:gd name="connsiteY588" fmla="*/ 1890203 h 3940825"/>
              <a:gd name="connsiteX589" fmla="*/ 623317 w 8946352"/>
              <a:gd name="connsiteY589" fmla="*/ 2329787 h 3940825"/>
              <a:gd name="connsiteX590" fmla="*/ 538639 w 8946352"/>
              <a:gd name="connsiteY590" fmla="*/ 2806784 h 3940825"/>
              <a:gd name="connsiteX591" fmla="*/ 555106 w 8946352"/>
              <a:gd name="connsiteY591" fmla="*/ 3040608 h 3940825"/>
              <a:gd name="connsiteX592" fmla="*/ 590387 w 8946352"/>
              <a:gd name="connsiteY592" fmla="*/ 3143490 h 3940825"/>
              <a:gd name="connsiteX593" fmla="*/ 616261 w 8946352"/>
              <a:gd name="connsiteY593" fmla="*/ 3187915 h 3940825"/>
              <a:gd name="connsiteX594" fmla="*/ 649191 w 8946352"/>
              <a:gd name="connsiteY594" fmla="*/ 3230004 h 3940825"/>
              <a:gd name="connsiteX595" fmla="*/ 646838 w 8946352"/>
              <a:gd name="connsiteY595" fmla="*/ 3218314 h 3940825"/>
              <a:gd name="connsiteX596" fmla="*/ 924391 w 8946352"/>
              <a:gd name="connsiteY596" fmla="*/ 3447458 h 3940825"/>
              <a:gd name="connsiteX597" fmla="*/ 969080 w 8946352"/>
              <a:gd name="connsiteY597" fmla="*/ 3461487 h 3940825"/>
              <a:gd name="connsiteX598" fmla="*/ 1011421 w 8946352"/>
              <a:gd name="connsiteY598" fmla="*/ 3468502 h 3940825"/>
              <a:gd name="connsiteX599" fmla="*/ 1133732 w 8946352"/>
              <a:gd name="connsiteY599" fmla="*/ 3489547 h 3940825"/>
              <a:gd name="connsiteX600" fmla="*/ 1234873 w 8946352"/>
              <a:gd name="connsiteY600" fmla="*/ 3524620 h 3940825"/>
              <a:gd name="connsiteX601" fmla="*/ 1439511 w 8946352"/>
              <a:gd name="connsiteY601" fmla="*/ 3576061 h 3940825"/>
              <a:gd name="connsiteX602" fmla="*/ 1413636 w 8946352"/>
              <a:gd name="connsiteY602" fmla="*/ 3550340 h 3940825"/>
              <a:gd name="connsiteX603" fmla="*/ 1975799 w 8946352"/>
              <a:gd name="connsiteY603" fmla="*/ 3625164 h 3940825"/>
              <a:gd name="connsiteX604" fmla="*/ 2575594 w 8946352"/>
              <a:gd name="connsiteY604" fmla="*/ 3669589 h 3940825"/>
              <a:gd name="connsiteX605" fmla="*/ 2147504 w 8946352"/>
              <a:gd name="connsiteY605" fmla="*/ 3664914 h 3940825"/>
              <a:gd name="connsiteX606" fmla="*/ 1827613 w 8946352"/>
              <a:gd name="connsiteY606" fmla="*/ 3643870 h 3940825"/>
              <a:gd name="connsiteX607" fmla="*/ 2218068 w 8946352"/>
              <a:gd name="connsiteY607" fmla="*/ 3678943 h 3940825"/>
              <a:gd name="connsiteX608" fmla="*/ 2632045 w 8946352"/>
              <a:gd name="connsiteY608" fmla="*/ 3699988 h 3940825"/>
              <a:gd name="connsiteX609" fmla="*/ 2450931 w 8946352"/>
              <a:gd name="connsiteY609" fmla="*/ 3681282 h 3940825"/>
              <a:gd name="connsiteX610" fmla="*/ 2829625 w 8946352"/>
              <a:gd name="connsiteY610" fmla="*/ 3695310 h 3940825"/>
              <a:gd name="connsiteX611" fmla="*/ 3102474 w 8946352"/>
              <a:gd name="connsiteY611" fmla="*/ 3697649 h 3940825"/>
              <a:gd name="connsiteX612" fmla="*/ 3812820 w 8946352"/>
              <a:gd name="connsiteY612" fmla="*/ 3749090 h 3940825"/>
              <a:gd name="connsiteX613" fmla="*/ 3692862 w 8946352"/>
              <a:gd name="connsiteY613" fmla="*/ 3718691 h 3940825"/>
              <a:gd name="connsiteX614" fmla="*/ 3949244 w 8946352"/>
              <a:gd name="connsiteY614" fmla="*/ 3721030 h 3940825"/>
              <a:gd name="connsiteX615" fmla="*/ 3951598 w 8946352"/>
              <a:gd name="connsiteY615" fmla="*/ 3739736 h 3940825"/>
              <a:gd name="connsiteX616" fmla="*/ 4045976 w 8946352"/>
              <a:gd name="connsiteY616" fmla="*/ 3738859 h 3940825"/>
              <a:gd name="connsiteX617" fmla="*/ 4077476 w 8946352"/>
              <a:gd name="connsiteY617" fmla="*/ 3733989 h 3940825"/>
              <a:gd name="connsiteX618" fmla="*/ 3993936 w 8946352"/>
              <a:gd name="connsiteY618" fmla="*/ 3718691 h 3940825"/>
              <a:gd name="connsiteX619" fmla="*/ 4068618 w 8946352"/>
              <a:gd name="connsiteY619" fmla="*/ 3725121 h 3940825"/>
              <a:gd name="connsiteX620" fmla="*/ 4080942 w 8946352"/>
              <a:gd name="connsiteY620" fmla="*/ 3733453 h 3940825"/>
              <a:gd name="connsiteX621" fmla="*/ 4085668 w 8946352"/>
              <a:gd name="connsiteY621" fmla="*/ 3732722 h 3940825"/>
              <a:gd name="connsiteX622" fmla="*/ 4391446 w 8946352"/>
              <a:gd name="connsiteY622" fmla="*/ 3744413 h 3940825"/>
              <a:gd name="connsiteX623" fmla="*/ 4746622 w 8946352"/>
              <a:gd name="connsiteY623" fmla="*/ 3744413 h 3940825"/>
              <a:gd name="connsiteX624" fmla="*/ 4768172 w 8946352"/>
              <a:gd name="connsiteY624" fmla="*/ 3734676 h 3940825"/>
              <a:gd name="connsiteX625" fmla="*/ 4750736 w 8946352"/>
              <a:gd name="connsiteY625" fmla="*/ 3731261 h 3940825"/>
              <a:gd name="connsiteX626" fmla="*/ 4791310 w 8946352"/>
              <a:gd name="connsiteY626" fmla="*/ 3725707 h 3940825"/>
              <a:gd name="connsiteX627" fmla="*/ 4774972 w 8946352"/>
              <a:gd name="connsiteY627" fmla="*/ 3732927 h 3940825"/>
              <a:gd name="connsiteX628" fmla="*/ 4800720 w 8946352"/>
              <a:gd name="connsiteY628" fmla="*/ 3735059 h 3940825"/>
              <a:gd name="connsiteX629" fmla="*/ 4821890 w 8946352"/>
              <a:gd name="connsiteY629" fmla="*/ 3737397 h 3940825"/>
              <a:gd name="connsiteX630" fmla="*/ 5068864 w 8946352"/>
              <a:gd name="connsiteY630" fmla="*/ 3695310 h 3940825"/>
              <a:gd name="connsiteX631" fmla="*/ 4826594 w 8946352"/>
              <a:gd name="connsiteY631" fmla="*/ 3709339 h 3940825"/>
              <a:gd name="connsiteX632" fmla="*/ 4887750 w 8946352"/>
              <a:gd name="connsiteY632" fmla="*/ 3692972 h 3940825"/>
              <a:gd name="connsiteX633" fmla="*/ 5191174 w 8946352"/>
              <a:gd name="connsiteY633" fmla="*/ 3674266 h 3940825"/>
              <a:gd name="connsiteX634" fmla="*/ 5170006 w 8946352"/>
              <a:gd name="connsiteY634" fmla="*/ 3685956 h 3940825"/>
              <a:gd name="connsiteX635" fmla="*/ 5308782 w 8946352"/>
              <a:gd name="connsiteY635" fmla="*/ 3678943 h 3940825"/>
              <a:gd name="connsiteX636" fmla="*/ 5282910 w 8946352"/>
              <a:gd name="connsiteY636" fmla="*/ 3674266 h 3940825"/>
              <a:gd name="connsiteX637" fmla="*/ 5765098 w 8946352"/>
              <a:gd name="connsiteY637" fmla="*/ 3625164 h 3940825"/>
              <a:gd name="connsiteX638" fmla="*/ 5809790 w 8946352"/>
              <a:gd name="connsiteY638" fmla="*/ 3639192 h 3940825"/>
              <a:gd name="connsiteX639" fmla="*/ 5995606 w 8946352"/>
              <a:gd name="connsiteY639" fmla="*/ 3597103 h 3940825"/>
              <a:gd name="connsiteX640" fmla="*/ 6141440 w 8946352"/>
              <a:gd name="connsiteY640" fmla="*/ 3594767 h 3940825"/>
              <a:gd name="connsiteX641" fmla="*/ 6296682 w 8946352"/>
              <a:gd name="connsiteY641" fmla="*/ 3583074 h 3940825"/>
              <a:gd name="connsiteX642" fmla="*/ 6341374 w 8946352"/>
              <a:gd name="connsiteY642" fmla="*/ 3557355 h 3940825"/>
              <a:gd name="connsiteX643" fmla="*/ 6698898 w 8946352"/>
              <a:gd name="connsiteY643" fmla="*/ 3489547 h 3940825"/>
              <a:gd name="connsiteX644" fmla="*/ 6785926 w 8946352"/>
              <a:gd name="connsiteY644" fmla="*/ 3473179 h 3940825"/>
              <a:gd name="connsiteX645" fmla="*/ 6861194 w 8946352"/>
              <a:gd name="connsiteY645" fmla="*/ 3454473 h 3940825"/>
              <a:gd name="connsiteX646" fmla="*/ 6918822 w 8946352"/>
              <a:gd name="connsiteY646" fmla="*/ 3438398 h 3940825"/>
              <a:gd name="connsiteX647" fmla="*/ 6946266 w 8946352"/>
              <a:gd name="connsiteY647" fmla="*/ 3427618 h 3940825"/>
              <a:gd name="connsiteX648" fmla="*/ 6927054 w 8946352"/>
              <a:gd name="connsiteY648" fmla="*/ 3431091 h 3940825"/>
              <a:gd name="connsiteX649" fmla="*/ 6962338 w 8946352"/>
              <a:gd name="connsiteY649" fmla="*/ 3412384 h 3940825"/>
              <a:gd name="connsiteX650" fmla="*/ 6954216 w 8946352"/>
              <a:gd name="connsiteY650" fmla="*/ 3424495 h 3940825"/>
              <a:gd name="connsiteX651" fmla="*/ 6955280 w 8946352"/>
              <a:gd name="connsiteY651" fmla="*/ 3424077 h 3940825"/>
              <a:gd name="connsiteX652" fmla="*/ 7084650 w 8946352"/>
              <a:gd name="connsiteY652" fmla="*/ 3396017 h 3940825"/>
              <a:gd name="connsiteX653" fmla="*/ 7211666 w 8946352"/>
              <a:gd name="connsiteY653" fmla="*/ 3358605 h 3940825"/>
              <a:gd name="connsiteX654" fmla="*/ 7333976 w 8946352"/>
              <a:gd name="connsiteY654" fmla="*/ 3321195 h 3940825"/>
              <a:gd name="connsiteX655" fmla="*/ 7446878 w 8946352"/>
              <a:gd name="connsiteY655" fmla="*/ 3286122 h 3940825"/>
              <a:gd name="connsiteX656" fmla="*/ 7451584 w 8946352"/>
              <a:gd name="connsiteY656" fmla="*/ 3267416 h 3940825"/>
              <a:gd name="connsiteX657" fmla="*/ 7682094 w 8946352"/>
              <a:gd name="connsiteY657" fmla="*/ 3192592 h 3940825"/>
              <a:gd name="connsiteX658" fmla="*/ 7656218 w 8946352"/>
              <a:gd name="connsiteY658" fmla="*/ 3194930 h 3940825"/>
              <a:gd name="connsiteX659" fmla="*/ 8023152 w 8946352"/>
              <a:gd name="connsiteY659" fmla="*/ 3049959 h 3940825"/>
              <a:gd name="connsiteX660" fmla="*/ 8331284 w 8946352"/>
              <a:gd name="connsiteY660" fmla="*/ 2869918 h 3940825"/>
              <a:gd name="connsiteX661" fmla="*/ 8194860 w 8946352"/>
              <a:gd name="connsiteY661" fmla="*/ 2935387 h 3940825"/>
              <a:gd name="connsiteX662" fmla="*/ 8514750 w 8946352"/>
              <a:gd name="connsiteY662" fmla="*/ 2687535 h 3940825"/>
              <a:gd name="connsiteX663" fmla="*/ 8766430 w 8946352"/>
              <a:gd name="connsiteY663" fmla="*/ 2283023 h 3940825"/>
              <a:gd name="connsiteX664" fmla="*/ 8752316 w 8946352"/>
              <a:gd name="connsiteY664" fmla="*/ 2304068 h 3940825"/>
              <a:gd name="connsiteX665" fmla="*/ 8801712 w 8946352"/>
              <a:gd name="connsiteY665" fmla="*/ 2135716 h 3940825"/>
              <a:gd name="connsiteX666" fmla="*/ 8782894 w 8946352"/>
              <a:gd name="connsiteY666" fmla="*/ 2147407 h 3940825"/>
              <a:gd name="connsiteX667" fmla="*/ 8785246 w 8946352"/>
              <a:gd name="connsiteY667" fmla="*/ 2035171 h 3940825"/>
              <a:gd name="connsiteX668" fmla="*/ 8771134 w 8946352"/>
              <a:gd name="connsiteY668" fmla="*/ 1922938 h 3940825"/>
              <a:gd name="connsiteX669" fmla="*/ 8681752 w 8946352"/>
              <a:gd name="connsiteY669" fmla="*/ 1733541 h 3940825"/>
              <a:gd name="connsiteX670" fmla="*/ 8528864 w 8946352"/>
              <a:gd name="connsiteY670" fmla="*/ 1600263 h 3940825"/>
              <a:gd name="connsiteX671" fmla="*/ 8411258 w 8946352"/>
              <a:gd name="connsiteY671" fmla="*/ 1516088 h 3940825"/>
              <a:gd name="connsiteX672" fmla="*/ 8415962 w 8946352"/>
              <a:gd name="connsiteY672" fmla="*/ 1551161 h 3940825"/>
              <a:gd name="connsiteX673" fmla="*/ 7404540 w 8946352"/>
              <a:gd name="connsiteY673" fmla="*/ 1041427 h 3940825"/>
              <a:gd name="connsiteX674" fmla="*/ 7409246 w 8946352"/>
              <a:gd name="connsiteY674" fmla="*/ 1041427 h 3940825"/>
              <a:gd name="connsiteX675" fmla="*/ 7268116 w 8946352"/>
              <a:gd name="connsiteY675" fmla="*/ 975957 h 3940825"/>
              <a:gd name="connsiteX676" fmla="*/ 7256354 w 8946352"/>
              <a:gd name="connsiteY676" fmla="*/ 973618 h 3940825"/>
              <a:gd name="connsiteX677" fmla="*/ 7355144 w 8946352"/>
              <a:gd name="connsiteY677" fmla="*/ 1018046 h 3940825"/>
              <a:gd name="connsiteX678" fmla="*/ 7157564 w 8946352"/>
              <a:gd name="connsiteY678" fmla="*/ 933868 h 3940825"/>
              <a:gd name="connsiteX679" fmla="*/ 6983506 w 8946352"/>
              <a:gd name="connsiteY679" fmla="*/ 856708 h 3940825"/>
              <a:gd name="connsiteX680" fmla="*/ 6835322 w 8946352"/>
              <a:gd name="connsiteY680" fmla="*/ 830986 h 3940825"/>
              <a:gd name="connsiteX681" fmla="*/ 6607164 w 8946352"/>
              <a:gd name="connsiteY681" fmla="*/ 753826 h 3940825"/>
              <a:gd name="connsiteX682" fmla="*/ 6414288 w 8946352"/>
              <a:gd name="connsiteY682" fmla="*/ 695369 h 3940825"/>
              <a:gd name="connsiteX683" fmla="*/ 6249638 w 8946352"/>
              <a:gd name="connsiteY683" fmla="*/ 639254 h 3940825"/>
              <a:gd name="connsiteX684" fmla="*/ 6261400 w 8946352"/>
              <a:gd name="connsiteY684" fmla="*/ 653283 h 3940825"/>
              <a:gd name="connsiteX685" fmla="*/ 5478136 w 8946352"/>
              <a:gd name="connsiteY685" fmla="*/ 438165 h 3940825"/>
              <a:gd name="connsiteX686" fmla="*/ 4612548 w 8946352"/>
              <a:gd name="connsiteY686" fmla="*/ 274490 h 3940825"/>
              <a:gd name="connsiteX687" fmla="*/ 4313828 w 8946352"/>
              <a:gd name="connsiteY687" fmla="*/ 199666 h 3940825"/>
              <a:gd name="connsiteX688" fmla="*/ 4064500 w 8946352"/>
              <a:gd name="connsiteY688" fmla="*/ 162254 h 3940825"/>
              <a:gd name="connsiteX689" fmla="*/ 3822228 w 8946352"/>
              <a:gd name="connsiteY689" fmla="*/ 124845 h 3940825"/>
              <a:gd name="connsiteX690" fmla="*/ 4064500 w 8946352"/>
              <a:gd name="connsiteY690" fmla="*/ 180960 h 3940825"/>
              <a:gd name="connsiteX691" fmla="*/ 3732846 w 8946352"/>
              <a:gd name="connsiteY691" fmla="*/ 155241 h 3940825"/>
              <a:gd name="connsiteX692" fmla="*/ 3796356 w 8946352"/>
              <a:gd name="connsiteY692" fmla="*/ 169270 h 3940825"/>
              <a:gd name="connsiteX693" fmla="*/ 3579960 w 8946352"/>
              <a:gd name="connsiteY693" fmla="*/ 127181 h 3940825"/>
              <a:gd name="connsiteX694" fmla="*/ 3568198 w 8946352"/>
              <a:gd name="connsiteY694" fmla="*/ 141212 h 3940825"/>
              <a:gd name="connsiteX695" fmla="*/ 3412956 w 8946352"/>
              <a:gd name="connsiteY695" fmla="*/ 106139 h 3940825"/>
              <a:gd name="connsiteX696" fmla="*/ 2674384 w 8946352"/>
              <a:gd name="connsiteY696" fmla="*/ 85094 h 3940825"/>
              <a:gd name="connsiteX697" fmla="*/ 1989912 w 8946352"/>
              <a:gd name="connsiteY697" fmla="*/ 150564 h 3940825"/>
              <a:gd name="connsiteX698" fmla="*/ 2029897 w 8946352"/>
              <a:gd name="connsiteY698" fmla="*/ 129520 h 3940825"/>
              <a:gd name="connsiteX699" fmla="*/ 1869951 w 8946352"/>
              <a:gd name="connsiteY699" fmla="*/ 152903 h 3940825"/>
              <a:gd name="connsiteX700" fmla="*/ 1787628 w 8946352"/>
              <a:gd name="connsiteY700" fmla="*/ 166932 h 3940825"/>
              <a:gd name="connsiteX701" fmla="*/ 1702950 w 8946352"/>
              <a:gd name="connsiteY701" fmla="*/ 183299 h 3940825"/>
              <a:gd name="connsiteX702" fmla="*/ 1366593 w 8946352"/>
              <a:gd name="connsiteY702" fmla="*/ 286181 h 3940825"/>
              <a:gd name="connsiteX703" fmla="*/ 1430102 w 8946352"/>
              <a:gd name="connsiteY703" fmla="*/ 272152 h 3940825"/>
              <a:gd name="connsiteX704" fmla="*/ 1368946 w 8946352"/>
              <a:gd name="connsiteY704" fmla="*/ 295535 h 3940825"/>
              <a:gd name="connsiteX705" fmla="*/ 1314846 w 8946352"/>
              <a:gd name="connsiteY705" fmla="*/ 318916 h 3940825"/>
              <a:gd name="connsiteX706" fmla="*/ 1223114 w 8946352"/>
              <a:gd name="connsiteY706" fmla="*/ 356328 h 3940825"/>
              <a:gd name="connsiteX707" fmla="*/ 1145492 w 8946352"/>
              <a:gd name="connsiteY707" fmla="*/ 386724 h 3940825"/>
              <a:gd name="connsiteX708" fmla="*/ 1072577 w 8946352"/>
              <a:gd name="connsiteY708" fmla="*/ 417123 h 3940825"/>
              <a:gd name="connsiteX709" fmla="*/ 684472 w 8946352"/>
              <a:gd name="connsiteY709" fmla="*/ 627561 h 3940825"/>
              <a:gd name="connsiteX710" fmla="*/ 858531 w 8946352"/>
              <a:gd name="connsiteY710" fmla="*/ 515328 h 3940825"/>
              <a:gd name="connsiteX711" fmla="*/ 903223 w 8946352"/>
              <a:gd name="connsiteY711" fmla="*/ 487267 h 3940825"/>
              <a:gd name="connsiteX712" fmla="*/ 940857 w 8946352"/>
              <a:gd name="connsiteY712" fmla="*/ 463887 h 3940825"/>
              <a:gd name="connsiteX713" fmla="*/ 980842 w 8946352"/>
              <a:gd name="connsiteY713" fmla="*/ 431152 h 3940825"/>
              <a:gd name="connsiteX714" fmla="*/ 924391 w 8946352"/>
              <a:gd name="connsiteY714" fmla="*/ 454532 h 3940825"/>
              <a:gd name="connsiteX715" fmla="*/ 911278 w 8946352"/>
              <a:gd name="connsiteY715" fmla="*/ 461050 h 3940825"/>
              <a:gd name="connsiteX716" fmla="*/ 929832 w 8946352"/>
              <a:gd name="connsiteY716" fmla="*/ 450843 h 3940825"/>
              <a:gd name="connsiteX717" fmla="*/ 1020830 w 8946352"/>
              <a:gd name="connsiteY717" fmla="*/ 405430 h 3940825"/>
              <a:gd name="connsiteX718" fmla="*/ 966729 w 8946352"/>
              <a:gd name="connsiteY718" fmla="*/ 421798 h 3940825"/>
              <a:gd name="connsiteX719" fmla="*/ 1364242 w 8946352"/>
              <a:gd name="connsiteY719" fmla="*/ 258123 h 3940825"/>
              <a:gd name="connsiteX720" fmla="*/ 1256044 w 8946352"/>
              <a:gd name="connsiteY720" fmla="*/ 300210 h 3940825"/>
              <a:gd name="connsiteX721" fmla="*/ 1150196 w 8946352"/>
              <a:gd name="connsiteY721" fmla="*/ 346976 h 3940825"/>
              <a:gd name="connsiteX722" fmla="*/ 1246635 w 8946352"/>
              <a:gd name="connsiteY722" fmla="*/ 314241 h 3940825"/>
              <a:gd name="connsiteX723" fmla="*/ 1376002 w 8946352"/>
              <a:gd name="connsiteY723" fmla="*/ 265136 h 3940825"/>
              <a:gd name="connsiteX724" fmla="*/ 1505371 w 8946352"/>
              <a:gd name="connsiteY724" fmla="*/ 218372 h 3940825"/>
              <a:gd name="connsiteX725" fmla="*/ 1601807 w 8946352"/>
              <a:gd name="connsiteY725" fmla="*/ 192653 h 3940825"/>
              <a:gd name="connsiteX726" fmla="*/ 1587694 w 8946352"/>
              <a:gd name="connsiteY726" fmla="*/ 162254 h 3940825"/>
              <a:gd name="connsiteX727" fmla="*/ 1785274 w 8946352"/>
              <a:gd name="connsiteY727" fmla="*/ 115491 h 3940825"/>
              <a:gd name="connsiteX728" fmla="*/ 1884064 w 8946352"/>
              <a:gd name="connsiteY728" fmla="*/ 106139 h 3940825"/>
              <a:gd name="connsiteX729" fmla="*/ 1978150 w 8946352"/>
              <a:gd name="connsiteY729" fmla="*/ 103800 h 3940825"/>
              <a:gd name="connsiteX730" fmla="*/ 2055772 w 8946352"/>
              <a:gd name="connsiteY730" fmla="*/ 99123 h 3940825"/>
              <a:gd name="connsiteX731" fmla="*/ 2107519 w 8946352"/>
              <a:gd name="connsiteY731" fmla="*/ 94446 h 3940825"/>
              <a:gd name="connsiteX732" fmla="*/ 2168674 w 8946352"/>
              <a:gd name="connsiteY732" fmla="*/ 89771 h 3940825"/>
              <a:gd name="connsiteX733" fmla="*/ 2107519 w 8946352"/>
              <a:gd name="connsiteY733" fmla="*/ 103800 h 3940825"/>
              <a:gd name="connsiteX734" fmla="*/ 2479157 w 8946352"/>
              <a:gd name="connsiteY734" fmla="*/ 78079 h 3940825"/>
              <a:gd name="connsiteX735" fmla="*/ 2283928 w 8946352"/>
              <a:gd name="connsiteY735" fmla="*/ 73404 h 3940825"/>
              <a:gd name="connsiteX736" fmla="*/ 2620286 w 8946352"/>
              <a:gd name="connsiteY736" fmla="*/ 64050 h 3940825"/>
              <a:gd name="connsiteX737" fmla="*/ 2512087 w 8946352"/>
              <a:gd name="connsiteY737" fmla="*/ 57034 h 3940825"/>
              <a:gd name="connsiteX738" fmla="*/ 2361550 w 8946352"/>
              <a:gd name="connsiteY738" fmla="*/ 57034 h 3940825"/>
              <a:gd name="connsiteX739" fmla="*/ 2039306 w 8946352"/>
              <a:gd name="connsiteY739" fmla="*/ 87433 h 3940825"/>
              <a:gd name="connsiteX740" fmla="*/ 2032250 w 8946352"/>
              <a:gd name="connsiteY740" fmla="*/ 68727 h 3940825"/>
              <a:gd name="connsiteX741" fmla="*/ 2691474 w 8946352"/>
              <a:gd name="connsiteY741" fmla="*/ 32886 h 3940825"/>
              <a:gd name="connsiteX742" fmla="*/ 2585004 w 8946352"/>
              <a:gd name="connsiteY742" fmla="*/ 21962 h 3940825"/>
              <a:gd name="connsiteX743" fmla="*/ 2601468 w 8946352"/>
              <a:gd name="connsiteY743" fmla="*/ 21962 h 3940825"/>
              <a:gd name="connsiteX744" fmla="*/ 2561483 w 8946352"/>
              <a:gd name="connsiteY744" fmla="*/ 24300 h 3940825"/>
              <a:gd name="connsiteX745" fmla="*/ 2585004 w 8946352"/>
              <a:gd name="connsiteY745" fmla="*/ 21962 h 3940825"/>
              <a:gd name="connsiteX746" fmla="*/ 2530280 w 8946352"/>
              <a:gd name="connsiteY746" fmla="*/ 3 h 3940825"/>
              <a:gd name="connsiteX747" fmla="*/ 2660273 w 8946352"/>
              <a:gd name="connsiteY747" fmla="*/ 5593 h 3940825"/>
              <a:gd name="connsiteX748" fmla="*/ 2791991 w 8946352"/>
              <a:gd name="connsiteY748" fmla="*/ 24298 h 3940825"/>
              <a:gd name="connsiteX749" fmla="*/ 2646161 w 8946352"/>
              <a:gd name="connsiteY749" fmla="*/ 19621 h 3940825"/>
              <a:gd name="connsiteX750" fmla="*/ 2601469 w 8946352"/>
              <a:gd name="connsiteY750" fmla="*/ 21960 h 3940825"/>
              <a:gd name="connsiteX751" fmla="*/ 2643807 w 8946352"/>
              <a:gd name="connsiteY751" fmla="*/ 7931 h 3940825"/>
              <a:gd name="connsiteX752" fmla="*/ 2460340 w 8946352"/>
              <a:gd name="connsiteY752" fmla="*/ 915 h 3940825"/>
              <a:gd name="connsiteX753" fmla="*/ 2530280 w 8946352"/>
              <a:gd name="connsiteY753" fmla="*/ 3 h 394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Lst>
            <a:rect l="l" t="t" r="r" b="b"/>
            <a:pathLst>
              <a:path w="8946352" h="3940825">
                <a:moveTo>
                  <a:pt x="4765438" y="3894058"/>
                </a:moveTo>
                <a:cubicBezTo>
                  <a:pt x="4763086" y="3896397"/>
                  <a:pt x="4753680" y="3898735"/>
                  <a:pt x="4723100" y="3903410"/>
                </a:cubicBezTo>
                <a:cubicBezTo>
                  <a:pt x="4725454" y="3898735"/>
                  <a:pt x="4741918" y="3896397"/>
                  <a:pt x="4765438" y="3894058"/>
                </a:cubicBezTo>
                <a:close/>
                <a:moveTo>
                  <a:pt x="3939836" y="3873014"/>
                </a:moveTo>
                <a:cubicBezTo>
                  <a:pt x="3892792" y="3873014"/>
                  <a:pt x="3845750" y="3875352"/>
                  <a:pt x="3798706" y="3875352"/>
                </a:cubicBezTo>
                <a:cubicBezTo>
                  <a:pt x="3826932" y="3880029"/>
                  <a:pt x="3852808" y="3884707"/>
                  <a:pt x="3878680" y="3887045"/>
                </a:cubicBezTo>
                <a:close/>
                <a:moveTo>
                  <a:pt x="2511015" y="3834251"/>
                </a:moveTo>
                <a:lnTo>
                  <a:pt x="2523846" y="3835604"/>
                </a:lnTo>
                <a:lnTo>
                  <a:pt x="2520076" y="3836228"/>
                </a:lnTo>
                <a:lnTo>
                  <a:pt x="2516791" y="3835092"/>
                </a:lnTo>
                <a:close/>
                <a:moveTo>
                  <a:pt x="3742256" y="3830927"/>
                </a:moveTo>
                <a:cubicBezTo>
                  <a:pt x="3692862" y="3844956"/>
                  <a:pt x="3754018" y="3851972"/>
                  <a:pt x="3848104" y="3854308"/>
                </a:cubicBezTo>
                <a:cubicBezTo>
                  <a:pt x="3942190" y="3856646"/>
                  <a:pt x="4066852" y="3854308"/>
                  <a:pt x="4144474" y="3849633"/>
                </a:cubicBezTo>
                <a:cubicBezTo>
                  <a:pt x="4078614" y="3842617"/>
                  <a:pt x="3784594" y="3858985"/>
                  <a:pt x="3742256" y="3830927"/>
                </a:cubicBezTo>
                <a:close/>
                <a:moveTo>
                  <a:pt x="4302434" y="3820076"/>
                </a:moveTo>
                <a:cubicBezTo>
                  <a:pt x="4289130" y="3820405"/>
                  <a:pt x="4272666" y="3820989"/>
                  <a:pt x="4252672" y="3821573"/>
                </a:cubicBezTo>
                <a:cubicBezTo>
                  <a:pt x="4231502" y="3821573"/>
                  <a:pt x="4210334" y="3819237"/>
                  <a:pt x="4177402" y="3821573"/>
                </a:cubicBezTo>
                <a:cubicBezTo>
                  <a:pt x="4205628" y="3821573"/>
                  <a:pt x="4231502" y="3821573"/>
                  <a:pt x="4250318" y="3821573"/>
                </a:cubicBezTo>
                <a:cubicBezTo>
                  <a:pt x="4342054" y="3823911"/>
                  <a:pt x="4332644" y="3844956"/>
                  <a:pt x="4487886" y="3830927"/>
                </a:cubicBezTo>
                <a:cubicBezTo>
                  <a:pt x="4450252" y="3828589"/>
                  <a:pt x="4386742" y="3835604"/>
                  <a:pt x="4346758" y="3830927"/>
                </a:cubicBezTo>
                <a:cubicBezTo>
                  <a:pt x="4353814" y="3820405"/>
                  <a:pt x="4342348" y="3819090"/>
                  <a:pt x="4302434" y="3820076"/>
                </a:cubicBezTo>
                <a:close/>
                <a:moveTo>
                  <a:pt x="1670020" y="3764286"/>
                </a:moveTo>
                <a:cubicBezTo>
                  <a:pt x="1696481" y="3765455"/>
                  <a:pt x="1734703" y="3768963"/>
                  <a:pt x="1775865" y="3772470"/>
                </a:cubicBezTo>
                <a:cubicBezTo>
                  <a:pt x="1860542" y="3781822"/>
                  <a:pt x="1961686" y="3791176"/>
                  <a:pt x="2006375" y="3793515"/>
                </a:cubicBezTo>
                <a:cubicBezTo>
                  <a:pt x="1942868" y="3814557"/>
                  <a:pt x="1761752" y="3760780"/>
                  <a:pt x="1634737" y="3770132"/>
                </a:cubicBezTo>
                <a:cubicBezTo>
                  <a:pt x="1628857" y="3764287"/>
                  <a:pt x="1643558" y="3763117"/>
                  <a:pt x="1670020" y="3764286"/>
                </a:cubicBezTo>
                <a:close/>
                <a:moveTo>
                  <a:pt x="3932780" y="3744413"/>
                </a:moveTo>
                <a:cubicBezTo>
                  <a:pt x="3944540" y="3758442"/>
                  <a:pt x="3986878" y="3749090"/>
                  <a:pt x="4043330" y="3746751"/>
                </a:cubicBezTo>
                <a:close/>
                <a:moveTo>
                  <a:pt x="3445886" y="3742074"/>
                </a:moveTo>
                <a:cubicBezTo>
                  <a:pt x="3368266" y="3742074"/>
                  <a:pt x="3474112" y="3756103"/>
                  <a:pt x="3499986" y="3765457"/>
                </a:cubicBezTo>
                <a:cubicBezTo>
                  <a:pt x="3462352" y="3765457"/>
                  <a:pt x="3436478" y="3763119"/>
                  <a:pt x="3384730" y="3758442"/>
                </a:cubicBezTo>
                <a:cubicBezTo>
                  <a:pt x="3415310" y="3786499"/>
                  <a:pt x="3525858" y="3753765"/>
                  <a:pt x="3681100" y="3772471"/>
                </a:cubicBezTo>
                <a:cubicBezTo>
                  <a:pt x="3678750" y="3758442"/>
                  <a:pt x="3499986" y="3753765"/>
                  <a:pt x="3445886" y="3742074"/>
                </a:cubicBezTo>
                <a:close/>
                <a:moveTo>
                  <a:pt x="1888768" y="3699988"/>
                </a:moveTo>
                <a:cubicBezTo>
                  <a:pt x="1989912" y="3716355"/>
                  <a:pt x="2133391" y="3758442"/>
                  <a:pt x="2335675" y="3753765"/>
                </a:cubicBezTo>
                <a:lnTo>
                  <a:pt x="2182787" y="3735059"/>
                </a:lnTo>
                <a:lnTo>
                  <a:pt x="2220422" y="3737397"/>
                </a:lnTo>
                <a:lnTo>
                  <a:pt x="2182787" y="3723368"/>
                </a:lnTo>
                <a:cubicBezTo>
                  <a:pt x="2222772" y="3758442"/>
                  <a:pt x="1978150" y="3711678"/>
                  <a:pt x="1888768" y="3699988"/>
                </a:cubicBezTo>
                <a:close/>
                <a:moveTo>
                  <a:pt x="7112876" y="3501237"/>
                </a:moveTo>
                <a:cubicBezTo>
                  <a:pt x="7068186" y="3512927"/>
                  <a:pt x="7035256" y="3519943"/>
                  <a:pt x="7009382" y="3526956"/>
                </a:cubicBezTo>
                <a:cubicBezTo>
                  <a:pt x="7039960" y="3517604"/>
                  <a:pt x="7065832" y="3510589"/>
                  <a:pt x="7112876" y="3501237"/>
                </a:cubicBezTo>
                <a:close/>
                <a:moveTo>
                  <a:pt x="7639166" y="3379065"/>
                </a:moveTo>
                <a:cubicBezTo>
                  <a:pt x="7645048" y="3379650"/>
                  <a:pt x="7646812" y="3381988"/>
                  <a:pt x="7642106" y="3386666"/>
                </a:cubicBezTo>
                <a:lnTo>
                  <a:pt x="7611530" y="3381988"/>
                </a:lnTo>
                <a:cubicBezTo>
                  <a:pt x="7623290" y="3379650"/>
                  <a:pt x="7633286" y="3378480"/>
                  <a:pt x="7639166" y="3379065"/>
                </a:cubicBezTo>
                <a:close/>
                <a:moveTo>
                  <a:pt x="583331" y="3197269"/>
                </a:moveTo>
                <a:cubicBezTo>
                  <a:pt x="588036" y="3215975"/>
                  <a:pt x="595091" y="3234681"/>
                  <a:pt x="604499" y="3248710"/>
                </a:cubicBezTo>
                <a:cubicBezTo>
                  <a:pt x="609204" y="3255723"/>
                  <a:pt x="613908" y="3262739"/>
                  <a:pt x="618612" y="3269752"/>
                </a:cubicBezTo>
                <a:cubicBezTo>
                  <a:pt x="623317" y="3276768"/>
                  <a:pt x="630374" y="3281445"/>
                  <a:pt x="635078" y="3288458"/>
                </a:cubicBezTo>
                <a:cubicBezTo>
                  <a:pt x="658600" y="3311841"/>
                  <a:pt x="686826" y="3335224"/>
                  <a:pt x="726811" y="3370298"/>
                </a:cubicBezTo>
                <a:cubicBezTo>
                  <a:pt x="715051" y="3358605"/>
                  <a:pt x="705643" y="3346915"/>
                  <a:pt x="696234" y="3335224"/>
                </a:cubicBezTo>
                <a:cubicBezTo>
                  <a:pt x="691530" y="3330547"/>
                  <a:pt x="684472" y="3323531"/>
                  <a:pt x="679768" y="3316518"/>
                </a:cubicBezTo>
                <a:cubicBezTo>
                  <a:pt x="675064" y="3309503"/>
                  <a:pt x="668008" y="3302489"/>
                  <a:pt x="663304" y="3295474"/>
                </a:cubicBezTo>
                <a:cubicBezTo>
                  <a:pt x="642134" y="3267416"/>
                  <a:pt x="616261" y="3237017"/>
                  <a:pt x="583331" y="3197269"/>
                </a:cubicBezTo>
                <a:close/>
                <a:moveTo>
                  <a:pt x="7653866" y="3197266"/>
                </a:moveTo>
                <a:cubicBezTo>
                  <a:pt x="7618586" y="3208956"/>
                  <a:pt x="7583304" y="3220649"/>
                  <a:pt x="7543318" y="3232340"/>
                </a:cubicBezTo>
                <a:cubicBezTo>
                  <a:pt x="7590360" y="3213634"/>
                  <a:pt x="7627994" y="3201943"/>
                  <a:pt x="7653866" y="3197266"/>
                </a:cubicBezTo>
                <a:close/>
                <a:moveTo>
                  <a:pt x="8425370" y="2965784"/>
                </a:moveTo>
                <a:cubicBezTo>
                  <a:pt x="8394794" y="2991503"/>
                  <a:pt x="8373622" y="3005535"/>
                  <a:pt x="8357158" y="3010209"/>
                </a:cubicBezTo>
                <a:cubicBezTo>
                  <a:pt x="8359510" y="3007873"/>
                  <a:pt x="8359510" y="3005535"/>
                  <a:pt x="8361864" y="3005535"/>
                </a:cubicBezTo>
                <a:cubicBezTo>
                  <a:pt x="8383032" y="2993842"/>
                  <a:pt x="8404202" y="2979813"/>
                  <a:pt x="8425370" y="2965784"/>
                </a:cubicBezTo>
                <a:close/>
                <a:moveTo>
                  <a:pt x="508063" y="2942403"/>
                </a:moveTo>
                <a:cubicBezTo>
                  <a:pt x="503356" y="2949416"/>
                  <a:pt x="503356" y="2993844"/>
                  <a:pt x="508063" y="3028917"/>
                </a:cubicBezTo>
                <a:cubicBezTo>
                  <a:pt x="510414" y="3063991"/>
                  <a:pt x="515118" y="3089710"/>
                  <a:pt x="503356" y="3063991"/>
                </a:cubicBezTo>
                <a:cubicBezTo>
                  <a:pt x="496301" y="3040608"/>
                  <a:pt x="491597" y="3017225"/>
                  <a:pt x="489246" y="2993844"/>
                </a:cubicBezTo>
                <a:cubicBezTo>
                  <a:pt x="496301" y="3047621"/>
                  <a:pt x="493950" y="3061652"/>
                  <a:pt x="493950" y="3085033"/>
                </a:cubicBezTo>
                <a:cubicBezTo>
                  <a:pt x="493950" y="3090879"/>
                  <a:pt x="493950" y="3096725"/>
                  <a:pt x="494538" y="3103448"/>
                </a:cubicBezTo>
                <a:lnTo>
                  <a:pt x="496853" y="3116760"/>
                </a:lnTo>
                <a:lnTo>
                  <a:pt x="496301" y="3115432"/>
                </a:lnTo>
                <a:lnTo>
                  <a:pt x="496860" y="3116802"/>
                </a:lnTo>
                <a:lnTo>
                  <a:pt x="498654" y="3127122"/>
                </a:lnTo>
                <a:cubicBezTo>
                  <a:pt x="503356" y="3145828"/>
                  <a:pt x="512767" y="3169209"/>
                  <a:pt x="531584" y="3201944"/>
                </a:cubicBezTo>
                <a:lnTo>
                  <a:pt x="496860" y="3116802"/>
                </a:lnTo>
                <a:lnTo>
                  <a:pt x="496853" y="3116760"/>
                </a:lnTo>
                <a:lnTo>
                  <a:pt x="502981" y="3131520"/>
                </a:lnTo>
                <a:cubicBezTo>
                  <a:pt x="515780" y="3160002"/>
                  <a:pt x="510120" y="3128292"/>
                  <a:pt x="508063" y="3103739"/>
                </a:cubicBezTo>
                <a:cubicBezTo>
                  <a:pt x="508063" y="3089710"/>
                  <a:pt x="508063" y="3075681"/>
                  <a:pt x="510414" y="3078020"/>
                </a:cubicBezTo>
                <a:cubicBezTo>
                  <a:pt x="512767" y="3078020"/>
                  <a:pt x="519822" y="3094387"/>
                  <a:pt x="533935" y="3134135"/>
                </a:cubicBezTo>
                <a:cubicBezTo>
                  <a:pt x="548048" y="3164534"/>
                  <a:pt x="538639" y="3138812"/>
                  <a:pt x="531584" y="3096726"/>
                </a:cubicBezTo>
                <a:cubicBezTo>
                  <a:pt x="519822" y="3049959"/>
                  <a:pt x="512767" y="2984490"/>
                  <a:pt x="508063" y="2942403"/>
                </a:cubicBezTo>
                <a:close/>
                <a:moveTo>
                  <a:pt x="8625300" y="2582317"/>
                </a:moveTo>
                <a:cubicBezTo>
                  <a:pt x="8604132" y="2608036"/>
                  <a:pt x="8590020" y="2631419"/>
                  <a:pt x="8578258" y="2647787"/>
                </a:cubicBezTo>
                <a:cubicBezTo>
                  <a:pt x="8528864" y="2713256"/>
                  <a:pt x="8472412" y="2771713"/>
                  <a:pt x="8408904" y="2827828"/>
                </a:cubicBezTo>
                <a:cubicBezTo>
                  <a:pt x="8470060" y="2795094"/>
                  <a:pt x="8498286" y="2767036"/>
                  <a:pt x="8517102" y="2741314"/>
                </a:cubicBezTo>
                <a:cubicBezTo>
                  <a:pt x="8538272" y="2713256"/>
                  <a:pt x="8552386" y="2687535"/>
                  <a:pt x="8578258" y="2647787"/>
                </a:cubicBezTo>
                <a:cubicBezTo>
                  <a:pt x="8594724" y="2626742"/>
                  <a:pt x="8611188" y="2603359"/>
                  <a:pt x="8625300" y="2582317"/>
                </a:cubicBezTo>
                <a:close/>
                <a:moveTo>
                  <a:pt x="8787600" y="2383566"/>
                </a:moveTo>
                <a:cubicBezTo>
                  <a:pt x="8773486" y="2416301"/>
                  <a:pt x="8773486" y="2430330"/>
                  <a:pt x="8766430" y="2449036"/>
                </a:cubicBezTo>
                <a:cubicBezTo>
                  <a:pt x="8759374" y="2467742"/>
                  <a:pt x="8749966" y="2495802"/>
                  <a:pt x="8707626" y="2551918"/>
                </a:cubicBezTo>
                <a:cubicBezTo>
                  <a:pt x="8707626" y="2537889"/>
                  <a:pt x="8695866" y="2540228"/>
                  <a:pt x="8669992" y="2565949"/>
                </a:cubicBezTo>
                <a:cubicBezTo>
                  <a:pt x="8641766" y="2591669"/>
                  <a:pt x="8604132" y="2640771"/>
                  <a:pt x="8540624" y="2715595"/>
                </a:cubicBezTo>
                <a:cubicBezTo>
                  <a:pt x="8599428" y="2666493"/>
                  <a:pt x="8632358" y="2638432"/>
                  <a:pt x="8665288" y="2603359"/>
                </a:cubicBezTo>
                <a:cubicBezTo>
                  <a:pt x="8674698" y="2594007"/>
                  <a:pt x="8681752" y="2584653"/>
                  <a:pt x="8691160" y="2575301"/>
                </a:cubicBezTo>
                <a:cubicBezTo>
                  <a:pt x="8700570" y="2565949"/>
                  <a:pt x="8709978" y="2554257"/>
                  <a:pt x="8719386" y="2540228"/>
                </a:cubicBezTo>
                <a:cubicBezTo>
                  <a:pt x="8740558" y="2514506"/>
                  <a:pt x="8761726" y="2481771"/>
                  <a:pt x="8785246" y="2435007"/>
                </a:cubicBezTo>
                <a:cubicBezTo>
                  <a:pt x="8785246" y="2416301"/>
                  <a:pt x="8787600" y="2399934"/>
                  <a:pt x="8787600" y="2383566"/>
                </a:cubicBezTo>
                <a:close/>
                <a:moveTo>
                  <a:pt x="8894064" y="2363875"/>
                </a:moveTo>
                <a:lnTo>
                  <a:pt x="8886684" y="2387365"/>
                </a:lnTo>
                <a:cubicBezTo>
                  <a:pt x="8872866" y="2423899"/>
                  <a:pt x="8856988" y="2459557"/>
                  <a:pt x="8839346" y="2493461"/>
                </a:cubicBezTo>
                <a:close/>
                <a:moveTo>
                  <a:pt x="8921674" y="2276007"/>
                </a:moveTo>
                <a:cubicBezTo>
                  <a:pt x="8919320" y="2285359"/>
                  <a:pt x="8919320" y="2294713"/>
                  <a:pt x="8919320" y="2304065"/>
                </a:cubicBezTo>
                <a:lnTo>
                  <a:pt x="8894064" y="2363875"/>
                </a:lnTo>
                <a:close/>
                <a:moveTo>
                  <a:pt x="8834642" y="1756924"/>
                </a:moveTo>
                <a:cubicBezTo>
                  <a:pt x="8841698" y="1777967"/>
                  <a:pt x="8846402" y="1801350"/>
                  <a:pt x="8848754" y="1822395"/>
                </a:cubicBezTo>
                <a:cubicBezTo>
                  <a:pt x="8848754" y="1808365"/>
                  <a:pt x="8846402" y="1791996"/>
                  <a:pt x="8844050" y="1777967"/>
                </a:cubicBezTo>
                <a:lnTo>
                  <a:pt x="8889708" y="1944096"/>
                </a:lnTo>
                <a:lnTo>
                  <a:pt x="8893446" y="2117010"/>
                </a:lnTo>
                <a:cubicBezTo>
                  <a:pt x="8898150" y="2059723"/>
                  <a:pt x="8897562" y="2001852"/>
                  <a:pt x="8889918" y="1944857"/>
                </a:cubicBezTo>
                <a:lnTo>
                  <a:pt x="8889708" y="1944096"/>
                </a:lnTo>
                <a:lnTo>
                  <a:pt x="8889624" y="1940181"/>
                </a:lnTo>
                <a:cubicBezTo>
                  <a:pt x="8881686" y="1881435"/>
                  <a:pt x="8866396" y="1823564"/>
                  <a:pt x="8841698" y="1768615"/>
                </a:cubicBezTo>
                <a:lnTo>
                  <a:pt x="8844050" y="1777967"/>
                </a:lnTo>
                <a:close/>
                <a:moveTo>
                  <a:pt x="729164" y="1724190"/>
                </a:moveTo>
                <a:cubicBezTo>
                  <a:pt x="717402" y="1735880"/>
                  <a:pt x="698585" y="1761599"/>
                  <a:pt x="679768" y="1791996"/>
                </a:cubicBezTo>
                <a:cubicBezTo>
                  <a:pt x="663304" y="1822395"/>
                  <a:pt x="644487" y="1859807"/>
                  <a:pt x="628021" y="1894880"/>
                </a:cubicBezTo>
                <a:cubicBezTo>
                  <a:pt x="597444" y="1967362"/>
                  <a:pt x="576274" y="2030496"/>
                  <a:pt x="583331" y="2025819"/>
                </a:cubicBezTo>
                <a:cubicBezTo>
                  <a:pt x="588036" y="2007113"/>
                  <a:pt x="606853" y="1962688"/>
                  <a:pt x="630374" y="1906570"/>
                </a:cubicBezTo>
                <a:cubicBezTo>
                  <a:pt x="658600" y="1852791"/>
                  <a:pt x="691530" y="1784982"/>
                  <a:pt x="729164" y="1724190"/>
                </a:cubicBezTo>
                <a:close/>
                <a:moveTo>
                  <a:pt x="8665288" y="1485688"/>
                </a:moveTo>
                <a:cubicBezTo>
                  <a:pt x="8705276" y="1516085"/>
                  <a:pt x="8747614" y="1548819"/>
                  <a:pt x="8785248" y="1588570"/>
                </a:cubicBezTo>
                <a:cubicBezTo>
                  <a:pt x="8822882" y="1625982"/>
                  <a:pt x="8858164" y="1672746"/>
                  <a:pt x="8881686" y="1721848"/>
                </a:cubicBezTo>
                <a:cubicBezTo>
                  <a:pt x="8846404" y="1656378"/>
                  <a:pt x="8794658" y="1597922"/>
                  <a:pt x="8740556" y="1551158"/>
                </a:cubicBezTo>
                <a:cubicBezTo>
                  <a:pt x="8717036" y="1527777"/>
                  <a:pt x="8691162" y="1506733"/>
                  <a:pt x="8665288" y="1485688"/>
                </a:cubicBezTo>
                <a:close/>
                <a:moveTo>
                  <a:pt x="8486526" y="1473998"/>
                </a:moveTo>
                <a:cubicBezTo>
                  <a:pt x="8517102" y="1490366"/>
                  <a:pt x="8545328" y="1511411"/>
                  <a:pt x="8573554" y="1530117"/>
                </a:cubicBezTo>
                <a:cubicBezTo>
                  <a:pt x="8585316" y="1539468"/>
                  <a:pt x="8573554" y="1534791"/>
                  <a:pt x="8571202" y="1537130"/>
                </a:cubicBezTo>
                <a:cubicBezTo>
                  <a:pt x="8568850" y="1539468"/>
                  <a:pt x="8578258" y="1546484"/>
                  <a:pt x="8630006" y="1586235"/>
                </a:cubicBezTo>
                <a:cubicBezTo>
                  <a:pt x="8646470" y="1588571"/>
                  <a:pt x="8618246" y="1560513"/>
                  <a:pt x="8573554" y="1530117"/>
                </a:cubicBezTo>
                <a:cubicBezTo>
                  <a:pt x="8564146" y="1520762"/>
                  <a:pt x="8540624" y="1506734"/>
                  <a:pt x="8486526" y="1473998"/>
                </a:cubicBezTo>
                <a:close/>
                <a:moveTo>
                  <a:pt x="8484172" y="1445941"/>
                </a:moveTo>
                <a:cubicBezTo>
                  <a:pt x="8571202" y="1502056"/>
                  <a:pt x="8660584" y="1560513"/>
                  <a:pt x="8731148" y="1640012"/>
                </a:cubicBezTo>
                <a:cubicBezTo>
                  <a:pt x="8709978" y="1611954"/>
                  <a:pt x="8684106" y="1586235"/>
                  <a:pt x="8658230" y="1562852"/>
                </a:cubicBezTo>
                <a:cubicBezTo>
                  <a:pt x="8712330" y="1607277"/>
                  <a:pt x="8764078" y="1658718"/>
                  <a:pt x="8799358" y="1721851"/>
                </a:cubicBezTo>
                <a:cubicBezTo>
                  <a:pt x="8797008" y="1705484"/>
                  <a:pt x="8768782" y="1649366"/>
                  <a:pt x="8709978" y="1593248"/>
                </a:cubicBezTo>
                <a:cubicBezTo>
                  <a:pt x="8651176" y="1534791"/>
                  <a:pt x="8564146" y="1483350"/>
                  <a:pt x="8484172" y="1445941"/>
                </a:cubicBezTo>
                <a:close/>
                <a:moveTo>
                  <a:pt x="8171338" y="1368778"/>
                </a:moveTo>
                <a:cubicBezTo>
                  <a:pt x="8227790" y="1403852"/>
                  <a:pt x="8439482" y="1523101"/>
                  <a:pt x="8467708" y="1523101"/>
                </a:cubicBezTo>
                <a:cubicBezTo>
                  <a:pt x="8500638" y="1539468"/>
                  <a:pt x="8263070" y="1415542"/>
                  <a:pt x="8171338" y="1368778"/>
                </a:cubicBezTo>
                <a:close/>
                <a:moveTo>
                  <a:pt x="8053732" y="1324353"/>
                </a:moveTo>
                <a:lnTo>
                  <a:pt x="8114886" y="1361765"/>
                </a:lnTo>
                <a:cubicBezTo>
                  <a:pt x="8105478" y="1361765"/>
                  <a:pt x="8112534" y="1368778"/>
                  <a:pt x="8187802" y="1406190"/>
                </a:cubicBezTo>
                <a:cubicBezTo>
                  <a:pt x="8164282" y="1389823"/>
                  <a:pt x="8138408" y="1375794"/>
                  <a:pt x="8114886" y="1361765"/>
                </a:cubicBezTo>
                <a:cubicBezTo>
                  <a:pt x="8133704" y="1364101"/>
                  <a:pt x="8223086" y="1399175"/>
                  <a:pt x="8053732" y="1324353"/>
                </a:cubicBezTo>
                <a:close/>
                <a:moveTo>
                  <a:pt x="1091394" y="1322014"/>
                </a:moveTo>
                <a:cubicBezTo>
                  <a:pt x="1086690" y="1324353"/>
                  <a:pt x="1072577" y="1338382"/>
                  <a:pt x="1053760" y="1354749"/>
                </a:cubicBezTo>
                <a:cubicBezTo>
                  <a:pt x="1044351" y="1364101"/>
                  <a:pt x="1034942" y="1373456"/>
                  <a:pt x="1023180" y="1382807"/>
                </a:cubicBezTo>
                <a:cubicBezTo>
                  <a:pt x="1011421" y="1392161"/>
                  <a:pt x="999659" y="1401513"/>
                  <a:pt x="990251" y="1413206"/>
                </a:cubicBezTo>
                <a:cubicBezTo>
                  <a:pt x="945559" y="1457631"/>
                  <a:pt x="903223" y="1497382"/>
                  <a:pt x="898516" y="1495043"/>
                </a:cubicBezTo>
                <a:lnTo>
                  <a:pt x="870293" y="1558174"/>
                </a:lnTo>
                <a:cubicBezTo>
                  <a:pt x="889110" y="1534791"/>
                  <a:pt x="905573" y="1511411"/>
                  <a:pt x="924391" y="1492704"/>
                </a:cubicBezTo>
                <a:cubicBezTo>
                  <a:pt x="943208" y="1473998"/>
                  <a:pt x="962025" y="1457631"/>
                  <a:pt x="976138" y="1445941"/>
                </a:cubicBezTo>
                <a:cubicBezTo>
                  <a:pt x="1004363" y="1420219"/>
                  <a:pt x="1020830" y="1413206"/>
                  <a:pt x="1004363" y="1431910"/>
                </a:cubicBezTo>
                <a:cubicBezTo>
                  <a:pt x="1060815" y="1361765"/>
                  <a:pt x="1133732" y="1310324"/>
                  <a:pt x="1091394" y="1322014"/>
                </a:cubicBezTo>
                <a:close/>
                <a:moveTo>
                  <a:pt x="6508192" y="1318232"/>
                </a:moveTo>
                <a:lnTo>
                  <a:pt x="6571882" y="1336043"/>
                </a:lnTo>
                <a:cubicBezTo>
                  <a:pt x="6549830" y="1330198"/>
                  <a:pt x="6531786" y="1325229"/>
                  <a:pt x="6517250" y="1321032"/>
                </a:cubicBezTo>
                <a:close/>
                <a:moveTo>
                  <a:pt x="8124296" y="1191071"/>
                </a:moveTo>
                <a:cubicBezTo>
                  <a:pt x="8239552" y="1254203"/>
                  <a:pt x="8232494" y="1272909"/>
                  <a:pt x="8208972" y="1261219"/>
                </a:cubicBezTo>
                <a:close/>
                <a:moveTo>
                  <a:pt x="5388754" y="1106896"/>
                </a:moveTo>
                <a:cubicBezTo>
                  <a:pt x="5402868" y="1113912"/>
                  <a:pt x="5376994" y="1113912"/>
                  <a:pt x="5414630" y="1125602"/>
                </a:cubicBezTo>
                <a:lnTo>
                  <a:pt x="5489898" y="1139631"/>
                </a:lnTo>
                <a:cubicBezTo>
                  <a:pt x="5593392" y="1146647"/>
                  <a:pt x="5478136" y="1118589"/>
                  <a:pt x="5388754" y="1106896"/>
                </a:cubicBezTo>
                <a:close/>
                <a:moveTo>
                  <a:pt x="7359850" y="1020382"/>
                </a:moveTo>
                <a:cubicBezTo>
                  <a:pt x="7373962" y="1027398"/>
                  <a:pt x="7390428" y="1034410"/>
                  <a:pt x="7406892" y="1041426"/>
                </a:cubicBezTo>
                <a:lnTo>
                  <a:pt x="7399836" y="1039088"/>
                </a:lnTo>
                <a:close/>
                <a:moveTo>
                  <a:pt x="3331072" y="1016173"/>
                </a:moveTo>
                <a:cubicBezTo>
                  <a:pt x="3313578" y="1016292"/>
                  <a:pt x="3293292" y="1016877"/>
                  <a:pt x="3269476" y="1018046"/>
                </a:cubicBezTo>
                <a:cubicBezTo>
                  <a:pt x="3410606" y="1025059"/>
                  <a:pt x="3387084" y="1048442"/>
                  <a:pt x="3539972" y="1041427"/>
                </a:cubicBezTo>
                <a:cubicBezTo>
                  <a:pt x="3439124" y="1037334"/>
                  <a:pt x="3453530" y="1015341"/>
                  <a:pt x="3331072" y="1016173"/>
                </a:cubicBezTo>
                <a:close/>
                <a:moveTo>
                  <a:pt x="3203910" y="1001093"/>
                </a:moveTo>
                <a:cubicBezTo>
                  <a:pt x="3176566" y="1000509"/>
                  <a:pt x="3144812" y="1001677"/>
                  <a:pt x="3088360" y="1006353"/>
                </a:cubicBezTo>
                <a:cubicBezTo>
                  <a:pt x="3165982" y="1011031"/>
                  <a:pt x="3267124" y="1011031"/>
                  <a:pt x="3292998" y="1006353"/>
                </a:cubicBezTo>
                <a:cubicBezTo>
                  <a:pt x="3254188" y="1004016"/>
                  <a:pt x="3231254" y="1001678"/>
                  <a:pt x="3203910" y="1001093"/>
                </a:cubicBezTo>
                <a:close/>
                <a:moveTo>
                  <a:pt x="7522148" y="966603"/>
                </a:moveTo>
                <a:cubicBezTo>
                  <a:pt x="7665628" y="1027396"/>
                  <a:pt x="7597416" y="980632"/>
                  <a:pt x="7667980" y="1015706"/>
                </a:cubicBezTo>
                <a:lnTo>
                  <a:pt x="7651516" y="1032073"/>
                </a:lnTo>
                <a:close/>
                <a:moveTo>
                  <a:pt x="4492590" y="950238"/>
                </a:moveTo>
                <a:lnTo>
                  <a:pt x="4585180" y="957907"/>
                </a:lnTo>
                <a:lnTo>
                  <a:pt x="4563154" y="957251"/>
                </a:lnTo>
                <a:lnTo>
                  <a:pt x="4535266" y="954760"/>
                </a:lnTo>
                <a:lnTo>
                  <a:pt x="4527320" y="953379"/>
                </a:lnTo>
                <a:cubicBezTo>
                  <a:pt x="4519492" y="952429"/>
                  <a:pt x="4508466" y="951406"/>
                  <a:pt x="4492590" y="950238"/>
                </a:cubicBezTo>
                <a:close/>
                <a:moveTo>
                  <a:pt x="2353612" y="914578"/>
                </a:moveTo>
                <a:cubicBezTo>
                  <a:pt x="2289810" y="914578"/>
                  <a:pt x="2234535" y="917502"/>
                  <a:pt x="2211013" y="931532"/>
                </a:cubicBezTo>
                <a:cubicBezTo>
                  <a:pt x="2293337" y="929193"/>
                  <a:pt x="2375663" y="929193"/>
                  <a:pt x="2457987" y="929193"/>
                </a:cubicBezTo>
                <a:cubicBezTo>
                  <a:pt x="2495621" y="919839"/>
                  <a:pt x="2587356" y="926855"/>
                  <a:pt x="2547368" y="915164"/>
                </a:cubicBezTo>
                <a:cubicBezTo>
                  <a:pt x="2489741" y="917502"/>
                  <a:pt x="2417413" y="914578"/>
                  <a:pt x="2353612" y="914578"/>
                </a:cubicBezTo>
                <a:close/>
                <a:moveTo>
                  <a:pt x="3946894" y="887103"/>
                </a:moveTo>
                <a:cubicBezTo>
                  <a:pt x="3970414" y="887103"/>
                  <a:pt x="3984528" y="891780"/>
                  <a:pt x="3982176" y="896455"/>
                </a:cubicBezTo>
                <a:cubicBezTo>
                  <a:pt x="3970414" y="891780"/>
                  <a:pt x="3956302" y="889442"/>
                  <a:pt x="3946894" y="887103"/>
                </a:cubicBezTo>
                <a:close/>
                <a:moveTo>
                  <a:pt x="3053338" y="877240"/>
                </a:moveTo>
                <a:cubicBezTo>
                  <a:pt x="3114530" y="876582"/>
                  <a:pt x="3064252" y="881843"/>
                  <a:pt x="3238900" y="887104"/>
                </a:cubicBezTo>
                <a:cubicBezTo>
                  <a:pt x="3140110" y="884765"/>
                  <a:pt x="3041320" y="880090"/>
                  <a:pt x="2942530" y="880090"/>
                </a:cubicBezTo>
                <a:cubicBezTo>
                  <a:pt x="3000158" y="878336"/>
                  <a:pt x="3032940" y="877459"/>
                  <a:pt x="3053338" y="877240"/>
                </a:cubicBezTo>
                <a:close/>
                <a:moveTo>
                  <a:pt x="376342" y="863722"/>
                </a:moveTo>
                <a:cubicBezTo>
                  <a:pt x="322244" y="922178"/>
                  <a:pt x="228159" y="1029734"/>
                  <a:pt x="155241" y="1139632"/>
                </a:cubicBezTo>
                <a:cubicBezTo>
                  <a:pt x="136424" y="1165351"/>
                  <a:pt x="119960" y="1193411"/>
                  <a:pt x="103494" y="1219131"/>
                </a:cubicBezTo>
                <a:cubicBezTo>
                  <a:pt x="87030" y="1244852"/>
                  <a:pt x="70564" y="1268233"/>
                  <a:pt x="58805" y="1289277"/>
                </a:cubicBezTo>
                <a:cubicBezTo>
                  <a:pt x="32930" y="1331367"/>
                  <a:pt x="11762" y="1361763"/>
                  <a:pt x="0" y="1371115"/>
                </a:cubicBezTo>
                <a:cubicBezTo>
                  <a:pt x="23521" y="1331367"/>
                  <a:pt x="44692" y="1286939"/>
                  <a:pt x="72918" y="1240175"/>
                </a:cubicBezTo>
                <a:cubicBezTo>
                  <a:pt x="103494" y="1193411"/>
                  <a:pt x="131720" y="1144309"/>
                  <a:pt x="167003" y="1099881"/>
                </a:cubicBezTo>
                <a:cubicBezTo>
                  <a:pt x="235214" y="1008692"/>
                  <a:pt x="312836" y="924514"/>
                  <a:pt x="376342" y="863722"/>
                </a:cubicBezTo>
                <a:close/>
                <a:moveTo>
                  <a:pt x="444554" y="859044"/>
                </a:moveTo>
                <a:cubicBezTo>
                  <a:pt x="397511" y="898794"/>
                  <a:pt x="355173" y="943219"/>
                  <a:pt x="310483" y="987647"/>
                </a:cubicBezTo>
                <a:cubicBezTo>
                  <a:pt x="350468" y="938542"/>
                  <a:pt x="369288" y="922175"/>
                  <a:pt x="388103" y="905807"/>
                </a:cubicBezTo>
                <a:cubicBezTo>
                  <a:pt x="402215" y="894117"/>
                  <a:pt x="418682" y="882427"/>
                  <a:pt x="444554" y="859044"/>
                </a:cubicBezTo>
                <a:close/>
                <a:moveTo>
                  <a:pt x="419012" y="824630"/>
                </a:moveTo>
                <a:cubicBezTo>
                  <a:pt x="419122" y="824849"/>
                  <a:pt x="417505" y="826896"/>
                  <a:pt x="413977" y="830987"/>
                </a:cubicBezTo>
                <a:cubicBezTo>
                  <a:pt x="404568" y="840342"/>
                  <a:pt x="388105" y="854371"/>
                  <a:pt x="376343" y="866061"/>
                </a:cubicBezTo>
                <a:cubicBezTo>
                  <a:pt x="402805" y="839756"/>
                  <a:pt x="418682" y="823973"/>
                  <a:pt x="419012" y="824630"/>
                </a:cubicBezTo>
                <a:close/>
                <a:moveTo>
                  <a:pt x="484541" y="788898"/>
                </a:moveTo>
                <a:lnTo>
                  <a:pt x="392809" y="877750"/>
                </a:lnTo>
                <a:cubicBezTo>
                  <a:pt x="392809" y="870735"/>
                  <a:pt x="395162" y="866060"/>
                  <a:pt x="395162" y="863721"/>
                </a:cubicBezTo>
                <a:close/>
                <a:moveTo>
                  <a:pt x="6781224" y="641591"/>
                </a:moveTo>
                <a:lnTo>
                  <a:pt x="6964690" y="707060"/>
                </a:lnTo>
                <a:cubicBezTo>
                  <a:pt x="7037606" y="737457"/>
                  <a:pt x="6903536" y="693032"/>
                  <a:pt x="6865902" y="681341"/>
                </a:cubicBezTo>
                <a:cubicBezTo>
                  <a:pt x="6840028" y="671987"/>
                  <a:pt x="6781224" y="648607"/>
                  <a:pt x="6781224" y="641591"/>
                </a:cubicBezTo>
                <a:close/>
                <a:moveTo>
                  <a:pt x="862076" y="488119"/>
                </a:moveTo>
                <a:lnTo>
                  <a:pt x="837363" y="503635"/>
                </a:lnTo>
                <a:cubicBezTo>
                  <a:pt x="773854" y="541047"/>
                  <a:pt x="712698" y="587813"/>
                  <a:pt x="684472" y="613532"/>
                </a:cubicBezTo>
                <a:lnTo>
                  <a:pt x="700938" y="576120"/>
                </a:lnTo>
                <a:cubicBezTo>
                  <a:pt x="731516" y="562091"/>
                  <a:pt x="782087" y="532864"/>
                  <a:pt x="839715" y="500421"/>
                </a:cubicBezTo>
                <a:close/>
                <a:moveTo>
                  <a:pt x="911278" y="461050"/>
                </a:moveTo>
                <a:lnTo>
                  <a:pt x="862076" y="488119"/>
                </a:lnTo>
                <a:lnTo>
                  <a:pt x="882052" y="475577"/>
                </a:lnTo>
                <a:close/>
                <a:moveTo>
                  <a:pt x="5772814" y="454314"/>
                </a:moveTo>
                <a:cubicBezTo>
                  <a:pt x="5768626" y="457165"/>
                  <a:pt x="5796850" y="468563"/>
                  <a:pt x="5835662" y="482593"/>
                </a:cubicBezTo>
                <a:cubicBezTo>
                  <a:pt x="5885058" y="501299"/>
                  <a:pt x="5953268" y="524679"/>
                  <a:pt x="5983848" y="536372"/>
                </a:cubicBezTo>
                <a:cubicBezTo>
                  <a:pt x="5941510" y="498960"/>
                  <a:pt x="6002664" y="515328"/>
                  <a:pt x="6089692" y="543385"/>
                </a:cubicBezTo>
                <a:cubicBezTo>
                  <a:pt x="6179074" y="571446"/>
                  <a:pt x="6294330" y="618209"/>
                  <a:pt x="6369598" y="629900"/>
                </a:cubicBezTo>
                <a:cubicBezTo>
                  <a:pt x="6331964" y="613532"/>
                  <a:pt x="6233174" y="585474"/>
                  <a:pt x="6209654" y="571446"/>
                </a:cubicBezTo>
                <a:cubicBezTo>
                  <a:pt x="6254342" y="578459"/>
                  <a:pt x="6350782" y="604180"/>
                  <a:pt x="6414288" y="627561"/>
                </a:cubicBezTo>
                <a:cubicBezTo>
                  <a:pt x="6426050" y="634577"/>
                  <a:pt x="6447218" y="643929"/>
                  <a:pt x="6468388" y="650944"/>
                </a:cubicBezTo>
                <a:cubicBezTo>
                  <a:pt x="6458980" y="643929"/>
                  <a:pt x="6437810" y="636915"/>
                  <a:pt x="6414288" y="627561"/>
                </a:cubicBezTo>
                <a:cubicBezTo>
                  <a:pt x="6402528" y="620548"/>
                  <a:pt x="6400174" y="615871"/>
                  <a:pt x="6407234" y="613532"/>
                </a:cubicBezTo>
                <a:cubicBezTo>
                  <a:pt x="6430754" y="618209"/>
                  <a:pt x="6449572" y="622886"/>
                  <a:pt x="6458980" y="622886"/>
                </a:cubicBezTo>
                <a:cubicBezTo>
                  <a:pt x="6430754" y="613532"/>
                  <a:pt x="6416642" y="613532"/>
                  <a:pt x="6407234" y="613532"/>
                </a:cubicBezTo>
                <a:cubicBezTo>
                  <a:pt x="6343724" y="599503"/>
                  <a:pt x="6230822" y="569107"/>
                  <a:pt x="6113214" y="538708"/>
                </a:cubicBezTo>
                <a:cubicBezTo>
                  <a:pt x="5995606" y="510650"/>
                  <a:pt x="5873296" y="475577"/>
                  <a:pt x="5788618" y="454532"/>
                </a:cubicBezTo>
                <a:cubicBezTo>
                  <a:pt x="5779210" y="453364"/>
                  <a:pt x="5774212" y="453364"/>
                  <a:pt x="5772814" y="454314"/>
                </a:cubicBezTo>
                <a:close/>
                <a:moveTo>
                  <a:pt x="969083" y="421799"/>
                </a:moveTo>
                <a:cubicBezTo>
                  <a:pt x="933802" y="438166"/>
                  <a:pt x="903223" y="452195"/>
                  <a:pt x="874997" y="461549"/>
                </a:cubicBezTo>
                <a:cubicBezTo>
                  <a:pt x="936153" y="426476"/>
                  <a:pt x="954970" y="424137"/>
                  <a:pt x="969083" y="421799"/>
                </a:cubicBezTo>
                <a:close/>
                <a:moveTo>
                  <a:pt x="1093746" y="323594"/>
                </a:moveTo>
                <a:cubicBezTo>
                  <a:pt x="1034942" y="353991"/>
                  <a:pt x="1018478" y="375035"/>
                  <a:pt x="966731" y="391403"/>
                </a:cubicBezTo>
                <a:cubicBezTo>
                  <a:pt x="926743" y="403093"/>
                  <a:pt x="943210" y="393742"/>
                  <a:pt x="978490" y="375035"/>
                </a:cubicBezTo>
                <a:cubicBezTo>
                  <a:pt x="1011420" y="358668"/>
                  <a:pt x="1065521" y="337623"/>
                  <a:pt x="1093746" y="323594"/>
                </a:cubicBezTo>
                <a:close/>
                <a:moveTo>
                  <a:pt x="5280556" y="286180"/>
                </a:moveTo>
                <a:cubicBezTo>
                  <a:pt x="5304078" y="293196"/>
                  <a:pt x="5325248" y="300209"/>
                  <a:pt x="5348770" y="307225"/>
                </a:cubicBezTo>
                <a:cubicBezTo>
                  <a:pt x="5315840" y="300209"/>
                  <a:pt x="5294668" y="293196"/>
                  <a:pt x="5280556" y="286180"/>
                </a:cubicBezTo>
                <a:close/>
                <a:moveTo>
                  <a:pt x="1291325" y="260459"/>
                </a:moveTo>
                <a:cubicBezTo>
                  <a:pt x="1263099" y="274487"/>
                  <a:pt x="1234876" y="286180"/>
                  <a:pt x="1199593" y="302548"/>
                </a:cubicBezTo>
                <a:cubicBezTo>
                  <a:pt x="1164312" y="321251"/>
                  <a:pt x="1121971" y="337621"/>
                  <a:pt x="1058464" y="365679"/>
                </a:cubicBezTo>
                <a:cubicBezTo>
                  <a:pt x="1103153" y="342296"/>
                  <a:pt x="1143141" y="321251"/>
                  <a:pt x="1183126" y="304884"/>
                </a:cubicBezTo>
                <a:cubicBezTo>
                  <a:pt x="1220761" y="286180"/>
                  <a:pt x="1258397" y="272149"/>
                  <a:pt x="1291325" y="260459"/>
                </a:cubicBezTo>
                <a:close/>
                <a:moveTo>
                  <a:pt x="5061808" y="225387"/>
                </a:moveTo>
                <a:cubicBezTo>
                  <a:pt x="5224104" y="248770"/>
                  <a:pt x="5233514" y="267476"/>
                  <a:pt x="5278206" y="286180"/>
                </a:cubicBezTo>
                <a:cubicBezTo>
                  <a:pt x="5198232" y="262799"/>
                  <a:pt x="5120612" y="244093"/>
                  <a:pt x="5061808" y="225387"/>
                </a:cubicBezTo>
                <a:close/>
                <a:moveTo>
                  <a:pt x="1427749" y="223048"/>
                </a:moveTo>
                <a:cubicBezTo>
                  <a:pt x="1392468" y="230063"/>
                  <a:pt x="1345425" y="241754"/>
                  <a:pt x="1293678" y="262798"/>
                </a:cubicBezTo>
                <a:cubicBezTo>
                  <a:pt x="1312495" y="255782"/>
                  <a:pt x="1333663" y="246431"/>
                  <a:pt x="1357185" y="239415"/>
                </a:cubicBezTo>
                <a:cubicBezTo>
                  <a:pt x="1378355" y="232399"/>
                  <a:pt x="1399526" y="227725"/>
                  <a:pt x="1427749" y="223048"/>
                </a:cubicBezTo>
                <a:close/>
                <a:moveTo>
                  <a:pt x="4652536" y="220711"/>
                </a:moveTo>
                <a:lnTo>
                  <a:pt x="4741918" y="237078"/>
                </a:lnTo>
                <a:lnTo>
                  <a:pt x="4779550" y="234740"/>
                </a:lnTo>
                <a:close/>
                <a:moveTo>
                  <a:pt x="2977810" y="57034"/>
                </a:moveTo>
                <a:cubicBezTo>
                  <a:pt x="3006036" y="61711"/>
                  <a:pt x="3031910" y="68727"/>
                  <a:pt x="3057784" y="75740"/>
                </a:cubicBezTo>
                <a:lnTo>
                  <a:pt x="3133052" y="64050"/>
                </a:lnTo>
                <a:cubicBezTo>
                  <a:pt x="3081306" y="61711"/>
                  <a:pt x="3029558" y="59373"/>
                  <a:pt x="2977810" y="57034"/>
                </a:cubicBezTo>
                <a:close/>
                <a:moveTo>
                  <a:pt x="2691474" y="32886"/>
                </a:moveTo>
                <a:cubicBezTo>
                  <a:pt x="2766265" y="33069"/>
                  <a:pt x="2841387" y="34238"/>
                  <a:pt x="2916655" y="35992"/>
                </a:cubicBezTo>
                <a:cubicBezTo>
                  <a:pt x="3064840" y="41837"/>
                  <a:pt x="3212438" y="51774"/>
                  <a:pt x="3358270" y="63173"/>
                </a:cubicBezTo>
                <a:lnTo>
                  <a:pt x="3370696" y="64209"/>
                </a:lnTo>
                <a:lnTo>
                  <a:pt x="3236546" y="45343"/>
                </a:lnTo>
                <a:cubicBezTo>
                  <a:pt x="3318872" y="50021"/>
                  <a:pt x="3398842" y="57034"/>
                  <a:pt x="3361210" y="43005"/>
                </a:cubicBezTo>
                <a:cubicBezTo>
                  <a:pt x="3418838" y="47681"/>
                  <a:pt x="3457648" y="54111"/>
                  <a:pt x="3488520" y="61126"/>
                </a:cubicBezTo>
                <a:lnTo>
                  <a:pt x="3557176" y="79763"/>
                </a:lnTo>
                <a:lnTo>
                  <a:pt x="3789298" y="99123"/>
                </a:lnTo>
                <a:cubicBezTo>
                  <a:pt x="3495282" y="43005"/>
                  <a:pt x="3918668" y="110814"/>
                  <a:pt x="3852808" y="78079"/>
                </a:cubicBezTo>
                <a:cubicBezTo>
                  <a:pt x="3873976" y="89771"/>
                  <a:pt x="3928076" y="94446"/>
                  <a:pt x="3996286" y="101462"/>
                </a:cubicBezTo>
                <a:cubicBezTo>
                  <a:pt x="4064500" y="108475"/>
                  <a:pt x="4146824" y="115491"/>
                  <a:pt x="4224446" y="129520"/>
                </a:cubicBezTo>
                <a:cubicBezTo>
                  <a:pt x="4287952" y="117829"/>
                  <a:pt x="3916314" y="75740"/>
                  <a:pt x="4043330" y="78079"/>
                </a:cubicBezTo>
                <a:cubicBezTo>
                  <a:pt x="4339700" y="117829"/>
                  <a:pt x="4734858" y="213695"/>
                  <a:pt x="5113554" y="279168"/>
                </a:cubicBezTo>
                <a:cubicBezTo>
                  <a:pt x="5087680" y="265136"/>
                  <a:pt x="4998298" y="248769"/>
                  <a:pt x="4986540" y="241756"/>
                </a:cubicBezTo>
                <a:cubicBezTo>
                  <a:pt x="5050046" y="255784"/>
                  <a:pt x="5115906" y="272152"/>
                  <a:pt x="5184120" y="290858"/>
                </a:cubicBezTo>
                <a:cubicBezTo>
                  <a:pt x="5252330" y="307225"/>
                  <a:pt x="5320544" y="328270"/>
                  <a:pt x="5386404" y="346976"/>
                </a:cubicBezTo>
                <a:cubicBezTo>
                  <a:pt x="5518124" y="382049"/>
                  <a:pt x="5640434" y="417123"/>
                  <a:pt x="5729816" y="421798"/>
                </a:cubicBezTo>
                <a:cubicBezTo>
                  <a:pt x="5673366" y="403092"/>
                  <a:pt x="5609856" y="382049"/>
                  <a:pt x="5546350" y="361005"/>
                </a:cubicBezTo>
                <a:cubicBezTo>
                  <a:pt x="5480490" y="342299"/>
                  <a:pt x="5414630" y="321254"/>
                  <a:pt x="5351120" y="302548"/>
                </a:cubicBezTo>
                <a:cubicBezTo>
                  <a:pt x="5384050" y="309564"/>
                  <a:pt x="5426388" y="316577"/>
                  <a:pt x="5494602" y="325931"/>
                </a:cubicBezTo>
                <a:lnTo>
                  <a:pt x="5407572" y="293196"/>
                </a:lnTo>
                <a:cubicBezTo>
                  <a:pt x="5560462" y="323593"/>
                  <a:pt x="5616914" y="344637"/>
                  <a:pt x="5654548" y="365682"/>
                </a:cubicBezTo>
                <a:cubicBezTo>
                  <a:pt x="5694534" y="386724"/>
                  <a:pt x="5715704" y="405430"/>
                  <a:pt x="5795676" y="433490"/>
                </a:cubicBezTo>
                <a:cubicBezTo>
                  <a:pt x="5859182" y="440504"/>
                  <a:pt x="5920338" y="452194"/>
                  <a:pt x="5983848" y="461548"/>
                </a:cubicBezTo>
                <a:cubicBezTo>
                  <a:pt x="6153202" y="498960"/>
                  <a:pt x="6313146" y="548062"/>
                  <a:pt x="6458980" y="594826"/>
                </a:cubicBezTo>
                <a:cubicBezTo>
                  <a:pt x="6531894" y="620548"/>
                  <a:pt x="6600108" y="646267"/>
                  <a:pt x="6661264" y="671989"/>
                </a:cubicBezTo>
                <a:cubicBezTo>
                  <a:pt x="6691840" y="683679"/>
                  <a:pt x="6722420" y="697708"/>
                  <a:pt x="6750646" y="709401"/>
                </a:cubicBezTo>
                <a:cubicBezTo>
                  <a:pt x="6778870" y="721091"/>
                  <a:pt x="6804744" y="735120"/>
                  <a:pt x="6830618" y="746810"/>
                </a:cubicBezTo>
                <a:cubicBezTo>
                  <a:pt x="6891774" y="767855"/>
                  <a:pt x="7134042" y="852031"/>
                  <a:pt x="7042310" y="800590"/>
                </a:cubicBezTo>
                <a:cubicBezTo>
                  <a:pt x="6889420" y="721091"/>
                  <a:pt x="6821210" y="674327"/>
                  <a:pt x="6487206" y="569107"/>
                </a:cubicBezTo>
                <a:cubicBezTo>
                  <a:pt x="6435458" y="569107"/>
                  <a:pt x="6729474" y="667312"/>
                  <a:pt x="6630686" y="636915"/>
                </a:cubicBezTo>
                <a:cubicBezTo>
                  <a:pt x="6496614" y="587813"/>
                  <a:pt x="6244934" y="529356"/>
                  <a:pt x="6136736" y="482593"/>
                </a:cubicBezTo>
                <a:cubicBezTo>
                  <a:pt x="6195540" y="498960"/>
                  <a:pt x="6256696" y="517666"/>
                  <a:pt x="6315498" y="536372"/>
                </a:cubicBezTo>
                <a:cubicBezTo>
                  <a:pt x="6374302" y="555076"/>
                  <a:pt x="6435458" y="571446"/>
                  <a:pt x="6494262" y="590149"/>
                </a:cubicBezTo>
                <a:cubicBezTo>
                  <a:pt x="6498966" y="562091"/>
                  <a:pt x="6343724" y="543385"/>
                  <a:pt x="6284922" y="512989"/>
                </a:cubicBezTo>
                <a:cubicBezTo>
                  <a:pt x="6336668" y="515328"/>
                  <a:pt x="6411938" y="538708"/>
                  <a:pt x="6491910" y="564430"/>
                </a:cubicBezTo>
                <a:cubicBezTo>
                  <a:pt x="6571882" y="590149"/>
                  <a:pt x="6656560" y="620548"/>
                  <a:pt x="6731828" y="639254"/>
                </a:cubicBezTo>
                <a:lnTo>
                  <a:pt x="6708306" y="629900"/>
                </a:lnTo>
                <a:cubicBezTo>
                  <a:pt x="6778870" y="653283"/>
                  <a:pt x="6828266" y="671989"/>
                  <a:pt x="6868252" y="686018"/>
                </a:cubicBezTo>
                <a:cubicBezTo>
                  <a:pt x="6908238" y="702385"/>
                  <a:pt x="6938816" y="711737"/>
                  <a:pt x="6969394" y="723430"/>
                </a:cubicBezTo>
                <a:cubicBezTo>
                  <a:pt x="6999972" y="735120"/>
                  <a:pt x="7030550" y="746810"/>
                  <a:pt x="7070536" y="760842"/>
                </a:cubicBezTo>
                <a:cubicBezTo>
                  <a:pt x="7110522" y="777209"/>
                  <a:pt x="7159918" y="798251"/>
                  <a:pt x="7228130" y="828650"/>
                </a:cubicBezTo>
                <a:cubicBezTo>
                  <a:pt x="7232834" y="842679"/>
                  <a:pt x="7206962" y="835663"/>
                  <a:pt x="7164622" y="821634"/>
                </a:cubicBezTo>
                <a:cubicBezTo>
                  <a:pt x="7122284" y="807605"/>
                  <a:pt x="7061128" y="784222"/>
                  <a:pt x="6992914" y="765516"/>
                </a:cubicBezTo>
                <a:cubicBezTo>
                  <a:pt x="7049366" y="786561"/>
                  <a:pt x="7108170" y="809944"/>
                  <a:pt x="7166974" y="833325"/>
                </a:cubicBezTo>
                <a:cubicBezTo>
                  <a:pt x="7225778" y="859046"/>
                  <a:pt x="7286934" y="884766"/>
                  <a:pt x="7350440" y="910487"/>
                </a:cubicBezTo>
                <a:cubicBezTo>
                  <a:pt x="7411596" y="938545"/>
                  <a:pt x="7475106" y="968941"/>
                  <a:pt x="7538612" y="997002"/>
                </a:cubicBezTo>
                <a:cubicBezTo>
                  <a:pt x="7571542" y="1013369"/>
                  <a:pt x="7602120" y="1027398"/>
                  <a:pt x="7635050" y="1041427"/>
                </a:cubicBezTo>
                <a:cubicBezTo>
                  <a:pt x="7667980" y="1057794"/>
                  <a:pt x="7698558" y="1071823"/>
                  <a:pt x="7731486" y="1088190"/>
                </a:cubicBezTo>
                <a:cubicBezTo>
                  <a:pt x="7794996" y="1118589"/>
                  <a:pt x="7858502" y="1148986"/>
                  <a:pt x="7922012" y="1179382"/>
                </a:cubicBezTo>
                <a:cubicBezTo>
                  <a:pt x="7983168" y="1209778"/>
                  <a:pt x="8046674" y="1240177"/>
                  <a:pt x="8107830" y="1270573"/>
                </a:cubicBezTo>
                <a:cubicBezTo>
                  <a:pt x="8138408" y="1284602"/>
                  <a:pt x="8168986" y="1298631"/>
                  <a:pt x="8199564" y="1312660"/>
                </a:cubicBezTo>
                <a:cubicBezTo>
                  <a:pt x="8230142" y="1326692"/>
                  <a:pt x="8260720" y="1340720"/>
                  <a:pt x="8288946" y="1354749"/>
                </a:cubicBezTo>
                <a:cubicBezTo>
                  <a:pt x="8347748" y="1382807"/>
                  <a:pt x="8404200" y="1410867"/>
                  <a:pt x="8460650" y="1434248"/>
                </a:cubicBezTo>
                <a:cubicBezTo>
                  <a:pt x="8380678" y="1382807"/>
                  <a:pt x="8300706" y="1331366"/>
                  <a:pt x="8218382" y="1279925"/>
                </a:cubicBezTo>
                <a:cubicBezTo>
                  <a:pt x="8298354" y="1319676"/>
                  <a:pt x="8404200" y="1382807"/>
                  <a:pt x="8491230" y="1429573"/>
                </a:cubicBezTo>
                <a:cubicBezTo>
                  <a:pt x="8578258" y="1476337"/>
                  <a:pt x="8644118" y="1516088"/>
                  <a:pt x="8644118" y="1499720"/>
                </a:cubicBezTo>
                <a:cubicBezTo>
                  <a:pt x="8599428" y="1473998"/>
                  <a:pt x="8568850" y="1457631"/>
                  <a:pt x="8550032" y="1445941"/>
                </a:cubicBezTo>
                <a:cubicBezTo>
                  <a:pt x="8531214" y="1434248"/>
                  <a:pt x="8521806" y="1427235"/>
                  <a:pt x="8514750" y="1422558"/>
                </a:cubicBezTo>
                <a:cubicBezTo>
                  <a:pt x="8500638" y="1410867"/>
                  <a:pt x="8500638" y="1403852"/>
                  <a:pt x="8455946" y="1375794"/>
                </a:cubicBezTo>
                <a:lnTo>
                  <a:pt x="8444186" y="1371117"/>
                </a:lnTo>
                <a:cubicBezTo>
                  <a:pt x="8423016" y="1359426"/>
                  <a:pt x="8357156" y="1319676"/>
                  <a:pt x="8401848" y="1338382"/>
                </a:cubicBezTo>
                <a:cubicBezTo>
                  <a:pt x="8467708" y="1382807"/>
                  <a:pt x="8554736" y="1431910"/>
                  <a:pt x="8644118" y="1495043"/>
                </a:cubicBezTo>
                <a:cubicBezTo>
                  <a:pt x="8686456" y="1525439"/>
                  <a:pt x="8731148" y="1562852"/>
                  <a:pt x="8768782" y="1602602"/>
                </a:cubicBezTo>
                <a:cubicBezTo>
                  <a:pt x="8806418" y="1642350"/>
                  <a:pt x="8836994" y="1689117"/>
                  <a:pt x="8855810" y="1731203"/>
                </a:cubicBezTo>
                <a:cubicBezTo>
                  <a:pt x="8839346" y="1693791"/>
                  <a:pt x="8853460" y="1712497"/>
                  <a:pt x="8874628" y="1742894"/>
                </a:cubicBezTo>
                <a:cubicBezTo>
                  <a:pt x="8893446" y="1775628"/>
                  <a:pt x="8914614" y="1822395"/>
                  <a:pt x="8919320" y="1831747"/>
                </a:cubicBezTo>
                <a:cubicBezTo>
                  <a:pt x="8931078" y="1876174"/>
                  <a:pt x="8933432" y="1899554"/>
                  <a:pt x="8933432" y="1908909"/>
                </a:cubicBezTo>
                <a:cubicBezTo>
                  <a:pt x="8933432" y="1918261"/>
                  <a:pt x="8931078" y="1913584"/>
                  <a:pt x="8926374" y="1901893"/>
                </a:cubicBezTo>
                <a:cubicBezTo>
                  <a:pt x="8916966" y="1878513"/>
                  <a:pt x="8900502" y="1834085"/>
                  <a:pt x="8893446" y="1829408"/>
                </a:cubicBezTo>
                <a:cubicBezTo>
                  <a:pt x="8907558" y="1876174"/>
                  <a:pt x="8914614" y="1939304"/>
                  <a:pt x="8916966" y="1997761"/>
                </a:cubicBezTo>
                <a:cubicBezTo>
                  <a:pt x="8919320" y="2058554"/>
                  <a:pt x="8914614" y="2114672"/>
                  <a:pt x="8919320" y="2154420"/>
                </a:cubicBezTo>
                <a:cubicBezTo>
                  <a:pt x="8919320" y="2187157"/>
                  <a:pt x="8919320" y="2194170"/>
                  <a:pt x="8924024" y="2184819"/>
                </a:cubicBezTo>
                <a:cubicBezTo>
                  <a:pt x="8926374" y="2175464"/>
                  <a:pt x="8931078" y="2149745"/>
                  <a:pt x="8935782" y="2117010"/>
                </a:cubicBezTo>
                <a:cubicBezTo>
                  <a:pt x="8945192" y="2053877"/>
                  <a:pt x="8940488" y="1967362"/>
                  <a:pt x="8942842" y="1943982"/>
                </a:cubicBezTo>
                <a:cubicBezTo>
                  <a:pt x="8959306" y="2128701"/>
                  <a:pt x="8916966" y="2308742"/>
                  <a:pt x="8834642" y="2463065"/>
                </a:cubicBezTo>
                <a:cubicBezTo>
                  <a:pt x="8836994" y="2458390"/>
                  <a:pt x="8841698" y="2456052"/>
                  <a:pt x="8844050" y="2451375"/>
                </a:cubicBezTo>
                <a:cubicBezTo>
                  <a:pt x="8820530" y="2488787"/>
                  <a:pt x="8780542" y="2556595"/>
                  <a:pt x="8754670" y="2603359"/>
                </a:cubicBezTo>
                <a:cubicBezTo>
                  <a:pt x="8738204" y="2650125"/>
                  <a:pt x="8794654" y="2568285"/>
                  <a:pt x="8832290" y="2491125"/>
                </a:cubicBezTo>
                <a:cubicBezTo>
                  <a:pt x="8808768" y="2547243"/>
                  <a:pt x="8775838" y="2598684"/>
                  <a:pt x="8742908" y="2643109"/>
                </a:cubicBezTo>
                <a:cubicBezTo>
                  <a:pt x="8705274" y="2692212"/>
                  <a:pt x="8665288" y="2736639"/>
                  <a:pt x="8622950" y="2776388"/>
                </a:cubicBezTo>
                <a:cubicBezTo>
                  <a:pt x="8582962" y="2816138"/>
                  <a:pt x="8538272" y="2853550"/>
                  <a:pt x="8495934" y="2888624"/>
                </a:cubicBezTo>
                <a:cubicBezTo>
                  <a:pt x="8453596" y="2926036"/>
                  <a:pt x="8408904" y="2961107"/>
                  <a:pt x="8366566" y="3000857"/>
                </a:cubicBezTo>
                <a:cubicBezTo>
                  <a:pt x="8324226" y="3026579"/>
                  <a:pt x="8279538" y="3049959"/>
                  <a:pt x="8234846" y="3073343"/>
                </a:cubicBezTo>
                <a:cubicBezTo>
                  <a:pt x="8223086" y="3082694"/>
                  <a:pt x="8204268" y="3099064"/>
                  <a:pt x="8227790" y="3087372"/>
                </a:cubicBezTo>
                <a:cubicBezTo>
                  <a:pt x="8183098" y="3108416"/>
                  <a:pt x="8138408" y="3127122"/>
                  <a:pt x="8093716" y="3145828"/>
                </a:cubicBezTo>
                <a:cubicBezTo>
                  <a:pt x="7969054" y="3201944"/>
                  <a:pt x="7952588" y="3211298"/>
                  <a:pt x="7959646" y="3218314"/>
                </a:cubicBezTo>
                <a:cubicBezTo>
                  <a:pt x="7966702" y="3222988"/>
                  <a:pt x="7997280" y="3220650"/>
                  <a:pt x="7954942" y="3241694"/>
                </a:cubicBezTo>
                <a:lnTo>
                  <a:pt x="7966702" y="3237017"/>
                </a:lnTo>
                <a:cubicBezTo>
                  <a:pt x="7891432" y="3274429"/>
                  <a:pt x="7834982" y="3304825"/>
                  <a:pt x="7891432" y="3286122"/>
                </a:cubicBezTo>
                <a:cubicBezTo>
                  <a:pt x="7846742" y="3302489"/>
                  <a:pt x="7802050" y="3318857"/>
                  <a:pt x="7755008" y="3332886"/>
                </a:cubicBezTo>
                <a:lnTo>
                  <a:pt x="7616234" y="3374972"/>
                </a:lnTo>
                <a:lnTo>
                  <a:pt x="7618584" y="3374972"/>
                </a:lnTo>
                <a:cubicBezTo>
                  <a:pt x="7508034" y="3400694"/>
                  <a:pt x="7103466" y="3519943"/>
                  <a:pt x="7098762" y="3482531"/>
                </a:cubicBezTo>
                <a:cubicBezTo>
                  <a:pt x="7025844" y="3503576"/>
                  <a:pt x="6969394" y="3526959"/>
                  <a:pt x="7002324" y="3522282"/>
                </a:cubicBezTo>
                <a:cubicBezTo>
                  <a:pt x="6898830" y="3548001"/>
                  <a:pt x="6912942" y="3552678"/>
                  <a:pt x="6910590" y="3559694"/>
                </a:cubicBezTo>
                <a:cubicBezTo>
                  <a:pt x="6910590" y="3562030"/>
                  <a:pt x="6905886" y="3566707"/>
                  <a:pt x="6880012" y="3576061"/>
                </a:cubicBezTo>
                <a:cubicBezTo>
                  <a:pt x="6865898" y="3580736"/>
                  <a:pt x="6849436" y="3585413"/>
                  <a:pt x="6823560" y="3592429"/>
                </a:cubicBezTo>
                <a:cubicBezTo>
                  <a:pt x="6800038" y="3599442"/>
                  <a:pt x="6767110" y="3606458"/>
                  <a:pt x="6724770" y="3615809"/>
                </a:cubicBezTo>
                <a:cubicBezTo>
                  <a:pt x="6727124" y="3622825"/>
                  <a:pt x="6764758" y="3613473"/>
                  <a:pt x="6816506" y="3604119"/>
                </a:cubicBezTo>
                <a:cubicBezTo>
                  <a:pt x="6729474" y="3625164"/>
                  <a:pt x="6694194" y="3629841"/>
                  <a:pt x="6677728" y="3629841"/>
                </a:cubicBezTo>
                <a:cubicBezTo>
                  <a:pt x="6677728" y="3632177"/>
                  <a:pt x="6673024" y="3639192"/>
                  <a:pt x="6654206" y="3648547"/>
                </a:cubicBezTo>
                <a:cubicBezTo>
                  <a:pt x="6651856" y="3643870"/>
                  <a:pt x="6616572" y="3648547"/>
                  <a:pt x="6571882" y="3657898"/>
                </a:cubicBezTo>
                <a:cubicBezTo>
                  <a:pt x="6548362" y="3662576"/>
                  <a:pt x="6524840" y="3669589"/>
                  <a:pt x="6501318" y="3674266"/>
                </a:cubicBezTo>
                <a:cubicBezTo>
                  <a:pt x="6477798" y="3678943"/>
                  <a:pt x="6454276" y="3683620"/>
                  <a:pt x="6435458" y="3688295"/>
                </a:cubicBezTo>
                <a:lnTo>
                  <a:pt x="6496614" y="3688295"/>
                </a:lnTo>
                <a:lnTo>
                  <a:pt x="6557770" y="3685956"/>
                </a:lnTo>
                <a:cubicBezTo>
                  <a:pt x="6477798" y="3692972"/>
                  <a:pt x="6423696" y="3697649"/>
                  <a:pt x="6284922" y="3728045"/>
                </a:cubicBezTo>
                <a:lnTo>
                  <a:pt x="6379006" y="3725707"/>
                </a:lnTo>
                <a:cubicBezTo>
                  <a:pt x="6263750" y="3744413"/>
                  <a:pt x="6259046" y="3737397"/>
                  <a:pt x="6247286" y="3735059"/>
                </a:cubicBezTo>
                <a:cubicBezTo>
                  <a:pt x="6242582" y="3732722"/>
                  <a:pt x="6235526" y="3730384"/>
                  <a:pt x="6212004" y="3735059"/>
                </a:cubicBezTo>
                <a:cubicBezTo>
                  <a:pt x="6202596" y="3737397"/>
                  <a:pt x="6186132" y="3739736"/>
                  <a:pt x="6164962" y="3744413"/>
                </a:cubicBezTo>
                <a:cubicBezTo>
                  <a:pt x="6143794" y="3749090"/>
                  <a:pt x="6117918" y="3753765"/>
                  <a:pt x="6082638" y="3760780"/>
                </a:cubicBezTo>
                <a:cubicBezTo>
                  <a:pt x="6167314" y="3744413"/>
                  <a:pt x="6251992" y="3723368"/>
                  <a:pt x="6334314" y="3702324"/>
                </a:cubicBezTo>
                <a:cubicBezTo>
                  <a:pt x="6261400" y="3716355"/>
                  <a:pt x="6212004" y="3723368"/>
                  <a:pt x="6176722" y="3725707"/>
                </a:cubicBezTo>
                <a:cubicBezTo>
                  <a:pt x="6141440" y="3728045"/>
                  <a:pt x="6120272" y="3725707"/>
                  <a:pt x="6106158" y="3723368"/>
                </a:cubicBezTo>
                <a:cubicBezTo>
                  <a:pt x="6075580" y="3718691"/>
                  <a:pt x="6066170" y="3709339"/>
                  <a:pt x="6000310" y="3714016"/>
                </a:cubicBezTo>
                <a:cubicBezTo>
                  <a:pt x="5845070" y="3730384"/>
                  <a:pt x="5673366" y="3753765"/>
                  <a:pt x="5511066" y="3774809"/>
                </a:cubicBezTo>
                <a:cubicBezTo>
                  <a:pt x="5428742" y="3784163"/>
                  <a:pt x="5348770" y="3791177"/>
                  <a:pt x="5275852" y="3795854"/>
                </a:cubicBezTo>
                <a:cubicBezTo>
                  <a:pt x="5240570" y="3798192"/>
                  <a:pt x="5202936" y="3798192"/>
                  <a:pt x="5170006" y="3798192"/>
                </a:cubicBezTo>
                <a:cubicBezTo>
                  <a:pt x="5134722" y="3795854"/>
                  <a:pt x="5104146" y="3795854"/>
                  <a:pt x="5073568" y="3791177"/>
                </a:cubicBezTo>
                <a:cubicBezTo>
                  <a:pt x="5038286" y="3807544"/>
                  <a:pt x="5075922" y="3809883"/>
                  <a:pt x="4988890" y="3828589"/>
                </a:cubicBezTo>
                <a:cubicBezTo>
                  <a:pt x="5181766" y="3823911"/>
                  <a:pt x="5285260" y="3819237"/>
                  <a:pt x="5381700" y="3830927"/>
                </a:cubicBezTo>
                <a:cubicBezTo>
                  <a:pt x="5478136" y="3828589"/>
                  <a:pt x="5529882" y="3821573"/>
                  <a:pt x="5562814" y="3814560"/>
                </a:cubicBezTo>
                <a:cubicBezTo>
                  <a:pt x="5595742" y="3807544"/>
                  <a:pt x="5607506" y="3798192"/>
                  <a:pt x="5621618" y="3791177"/>
                </a:cubicBezTo>
                <a:cubicBezTo>
                  <a:pt x="5635730" y="3784163"/>
                  <a:pt x="5649844" y="3777148"/>
                  <a:pt x="5687478" y="3770132"/>
                </a:cubicBezTo>
                <a:cubicBezTo>
                  <a:pt x="5706294" y="3767796"/>
                  <a:pt x="5729816" y="3763119"/>
                  <a:pt x="5762746" y="3760780"/>
                </a:cubicBezTo>
                <a:cubicBezTo>
                  <a:pt x="5795676" y="3758442"/>
                  <a:pt x="5838014" y="3756103"/>
                  <a:pt x="5889762" y="3751428"/>
                </a:cubicBezTo>
                <a:cubicBezTo>
                  <a:pt x="5870944" y="3774809"/>
                  <a:pt x="5741576" y="3791177"/>
                  <a:pt x="5623968" y="3795854"/>
                </a:cubicBezTo>
                <a:cubicBezTo>
                  <a:pt x="5616914" y="3812221"/>
                  <a:pt x="5760392" y="3807544"/>
                  <a:pt x="5852128" y="3802867"/>
                </a:cubicBezTo>
                <a:cubicBezTo>
                  <a:pt x="5790972" y="3807544"/>
                  <a:pt x="5725112" y="3814560"/>
                  <a:pt x="5656898" y="3823911"/>
                </a:cubicBezTo>
                <a:cubicBezTo>
                  <a:pt x="5588688" y="3833266"/>
                  <a:pt x="5520474" y="3844956"/>
                  <a:pt x="5452264" y="3851972"/>
                </a:cubicBezTo>
                <a:cubicBezTo>
                  <a:pt x="5384050" y="3861323"/>
                  <a:pt x="5320544" y="3868339"/>
                  <a:pt x="5264092" y="3875352"/>
                </a:cubicBezTo>
                <a:cubicBezTo>
                  <a:pt x="5235866" y="3880029"/>
                  <a:pt x="5207642" y="3882368"/>
                  <a:pt x="5184120" y="3884707"/>
                </a:cubicBezTo>
                <a:cubicBezTo>
                  <a:pt x="5158244" y="3887045"/>
                  <a:pt x="5137076" y="3889381"/>
                  <a:pt x="5118260" y="3889381"/>
                </a:cubicBezTo>
                <a:cubicBezTo>
                  <a:pt x="5080626" y="3887045"/>
                  <a:pt x="5014766" y="3887045"/>
                  <a:pt x="4948906" y="3887045"/>
                </a:cubicBezTo>
                <a:cubicBezTo>
                  <a:pt x="4913622" y="3887045"/>
                  <a:pt x="4880692" y="3887045"/>
                  <a:pt x="4850116" y="3889381"/>
                </a:cubicBezTo>
                <a:cubicBezTo>
                  <a:pt x="4819536" y="3891720"/>
                  <a:pt x="4791310" y="3891720"/>
                  <a:pt x="4770142" y="3894058"/>
                </a:cubicBezTo>
                <a:cubicBezTo>
                  <a:pt x="4781902" y="3882368"/>
                  <a:pt x="4407912" y="3889381"/>
                  <a:pt x="4523166" y="3858985"/>
                </a:cubicBezTo>
                <a:cubicBezTo>
                  <a:pt x="4393800" y="3858985"/>
                  <a:pt x="4353812" y="3868339"/>
                  <a:pt x="4313828" y="3875352"/>
                </a:cubicBezTo>
                <a:cubicBezTo>
                  <a:pt x="4273840" y="3882368"/>
                  <a:pt x="4236206" y="3887045"/>
                  <a:pt x="4111542" y="3873014"/>
                </a:cubicBezTo>
                <a:cubicBezTo>
                  <a:pt x="4205628" y="3894058"/>
                  <a:pt x="3946894" y="3887045"/>
                  <a:pt x="4052738" y="3905751"/>
                </a:cubicBezTo>
                <a:cubicBezTo>
                  <a:pt x="4139768" y="3889381"/>
                  <a:pt x="4417322" y="3912764"/>
                  <a:pt x="4549042" y="3922119"/>
                </a:cubicBezTo>
                <a:cubicBezTo>
                  <a:pt x="4424376" y="3929132"/>
                  <a:pt x="4299714" y="3933809"/>
                  <a:pt x="4175050" y="3940825"/>
                </a:cubicBezTo>
                <a:cubicBezTo>
                  <a:pt x="4219742" y="3938486"/>
                  <a:pt x="4210334" y="3933809"/>
                  <a:pt x="4182108" y="3929132"/>
                </a:cubicBezTo>
                <a:cubicBezTo>
                  <a:pt x="4153882" y="3924455"/>
                  <a:pt x="4106838" y="3922119"/>
                  <a:pt x="4080964" y="3919780"/>
                </a:cubicBezTo>
                <a:lnTo>
                  <a:pt x="4031570" y="3936147"/>
                </a:lnTo>
                <a:cubicBezTo>
                  <a:pt x="4000992" y="3915103"/>
                  <a:pt x="3838694" y="3924455"/>
                  <a:pt x="3657578" y="3926793"/>
                </a:cubicBezTo>
                <a:cubicBezTo>
                  <a:pt x="3612890" y="3926793"/>
                  <a:pt x="3565846" y="3929132"/>
                  <a:pt x="3521154" y="3929132"/>
                </a:cubicBezTo>
                <a:cubicBezTo>
                  <a:pt x="3476466" y="3929132"/>
                  <a:pt x="3431774" y="3929132"/>
                  <a:pt x="3389434" y="3926793"/>
                </a:cubicBezTo>
                <a:cubicBezTo>
                  <a:pt x="3307110" y="3924455"/>
                  <a:pt x="3234194" y="3917441"/>
                  <a:pt x="3187150" y="3903413"/>
                </a:cubicBezTo>
                <a:cubicBezTo>
                  <a:pt x="3302406" y="3910426"/>
                  <a:pt x="3403548" y="3898735"/>
                  <a:pt x="3459998" y="3922119"/>
                </a:cubicBezTo>
                <a:cubicBezTo>
                  <a:pt x="3678750" y="3915103"/>
                  <a:pt x="3417660" y="3889381"/>
                  <a:pt x="3518804" y="3877691"/>
                </a:cubicBezTo>
                <a:cubicBezTo>
                  <a:pt x="3180096" y="3854308"/>
                  <a:pt x="2667328" y="3856646"/>
                  <a:pt x="2305099" y="3802867"/>
                </a:cubicBezTo>
                <a:cubicBezTo>
                  <a:pt x="2338029" y="3812220"/>
                  <a:pt x="2396244" y="3818650"/>
                  <a:pt x="2447991" y="3825081"/>
                </a:cubicBezTo>
                <a:lnTo>
                  <a:pt x="2511015" y="3834251"/>
                </a:lnTo>
                <a:lnTo>
                  <a:pt x="2368605" y="3819237"/>
                </a:lnTo>
                <a:lnTo>
                  <a:pt x="2354492" y="3821573"/>
                </a:lnTo>
                <a:lnTo>
                  <a:pt x="2509734" y="3837940"/>
                </a:lnTo>
                <a:lnTo>
                  <a:pt x="2520076" y="3836228"/>
                </a:lnTo>
                <a:lnTo>
                  <a:pt x="2552072" y="3847295"/>
                </a:lnTo>
                <a:cubicBezTo>
                  <a:pt x="2281577" y="3842617"/>
                  <a:pt x="1954628" y="3784163"/>
                  <a:pt x="1648850" y="3725707"/>
                </a:cubicBezTo>
                <a:lnTo>
                  <a:pt x="1702950" y="3756103"/>
                </a:lnTo>
                <a:cubicBezTo>
                  <a:pt x="1573582" y="3730384"/>
                  <a:pt x="1547707" y="3725707"/>
                  <a:pt x="1519484" y="3725707"/>
                </a:cubicBezTo>
                <a:cubicBezTo>
                  <a:pt x="1491258" y="3725707"/>
                  <a:pt x="1458328" y="3725707"/>
                  <a:pt x="1319550" y="3695310"/>
                </a:cubicBezTo>
                <a:cubicBezTo>
                  <a:pt x="1331312" y="3695310"/>
                  <a:pt x="1368946" y="3692972"/>
                  <a:pt x="1305437" y="3681282"/>
                </a:cubicBezTo>
                <a:cubicBezTo>
                  <a:pt x="1192535" y="3660237"/>
                  <a:pt x="1185480" y="3660237"/>
                  <a:pt x="1187830" y="3667250"/>
                </a:cubicBezTo>
                <a:cubicBezTo>
                  <a:pt x="1190184" y="3674266"/>
                  <a:pt x="1201943" y="3683620"/>
                  <a:pt x="1126675" y="3667250"/>
                </a:cubicBezTo>
                <a:cubicBezTo>
                  <a:pt x="1056110" y="3641531"/>
                  <a:pt x="1013772" y="3625164"/>
                  <a:pt x="983195" y="3615809"/>
                </a:cubicBezTo>
                <a:cubicBezTo>
                  <a:pt x="952616" y="3604119"/>
                  <a:pt x="931448" y="3601780"/>
                  <a:pt x="910278" y="3597103"/>
                </a:cubicBezTo>
                <a:cubicBezTo>
                  <a:pt x="898516" y="3594767"/>
                  <a:pt x="886756" y="3592429"/>
                  <a:pt x="872643" y="3587752"/>
                </a:cubicBezTo>
                <a:cubicBezTo>
                  <a:pt x="858531" y="3585413"/>
                  <a:pt x="842067" y="3580736"/>
                  <a:pt x="823250" y="3571384"/>
                </a:cubicBezTo>
                <a:cubicBezTo>
                  <a:pt x="783262" y="3555017"/>
                  <a:pt x="726811" y="3529295"/>
                  <a:pt x="651542" y="3468502"/>
                </a:cubicBezTo>
                <a:cubicBezTo>
                  <a:pt x="658600" y="3475518"/>
                  <a:pt x="663304" y="3484870"/>
                  <a:pt x="670359" y="3491885"/>
                </a:cubicBezTo>
                <a:cubicBezTo>
                  <a:pt x="609204" y="3447458"/>
                  <a:pt x="548048" y="3391342"/>
                  <a:pt x="498654" y="3321195"/>
                </a:cubicBezTo>
                <a:cubicBezTo>
                  <a:pt x="449258" y="3253385"/>
                  <a:pt x="411624" y="3169209"/>
                  <a:pt x="392807" y="3082694"/>
                </a:cubicBezTo>
                <a:cubicBezTo>
                  <a:pt x="371639" y="2996180"/>
                  <a:pt x="364581" y="2907330"/>
                  <a:pt x="364581" y="2823154"/>
                </a:cubicBezTo>
                <a:cubicBezTo>
                  <a:pt x="364581" y="2781065"/>
                  <a:pt x="366934" y="2741314"/>
                  <a:pt x="369285" y="2699227"/>
                </a:cubicBezTo>
                <a:cubicBezTo>
                  <a:pt x="371639" y="2678183"/>
                  <a:pt x="371639" y="2659477"/>
                  <a:pt x="373990" y="2638432"/>
                </a:cubicBezTo>
                <a:cubicBezTo>
                  <a:pt x="376343" y="2619726"/>
                  <a:pt x="378694" y="2598684"/>
                  <a:pt x="381047" y="2579978"/>
                </a:cubicBezTo>
                <a:cubicBezTo>
                  <a:pt x="378694" y="2605697"/>
                  <a:pt x="357526" y="2841857"/>
                  <a:pt x="381047" y="2813800"/>
                </a:cubicBezTo>
                <a:cubicBezTo>
                  <a:pt x="390456" y="2682860"/>
                  <a:pt x="406920" y="2551918"/>
                  <a:pt x="437499" y="2425656"/>
                </a:cubicBezTo>
                <a:cubicBezTo>
                  <a:pt x="437499" y="2418640"/>
                  <a:pt x="439850" y="2402272"/>
                  <a:pt x="442203" y="2385905"/>
                </a:cubicBezTo>
                <a:cubicBezTo>
                  <a:pt x="444554" y="2367199"/>
                  <a:pt x="449258" y="2348493"/>
                  <a:pt x="451611" y="2332126"/>
                </a:cubicBezTo>
                <a:cubicBezTo>
                  <a:pt x="458667" y="2301729"/>
                  <a:pt x="458667" y="2285362"/>
                  <a:pt x="439850" y="2334464"/>
                </a:cubicBezTo>
                <a:cubicBezTo>
                  <a:pt x="423386" y="2383566"/>
                  <a:pt x="418681" y="2437346"/>
                  <a:pt x="411624" y="2474758"/>
                </a:cubicBezTo>
                <a:lnTo>
                  <a:pt x="411624" y="2420978"/>
                </a:lnTo>
                <a:cubicBezTo>
                  <a:pt x="421032" y="2376551"/>
                  <a:pt x="432792" y="2343816"/>
                  <a:pt x="439850" y="2320435"/>
                </a:cubicBezTo>
                <a:cubicBezTo>
                  <a:pt x="446907" y="2297052"/>
                  <a:pt x="451611" y="2283023"/>
                  <a:pt x="456313" y="2276008"/>
                </a:cubicBezTo>
                <a:cubicBezTo>
                  <a:pt x="465724" y="2261979"/>
                  <a:pt x="465724" y="2276008"/>
                  <a:pt x="463371" y="2301729"/>
                </a:cubicBezTo>
                <a:cubicBezTo>
                  <a:pt x="461020" y="2327448"/>
                  <a:pt x="456313" y="2364860"/>
                  <a:pt x="453962" y="2395257"/>
                </a:cubicBezTo>
                <a:cubicBezTo>
                  <a:pt x="453962" y="2425656"/>
                  <a:pt x="453962" y="2449036"/>
                  <a:pt x="458667" y="2449036"/>
                </a:cubicBezTo>
                <a:cubicBezTo>
                  <a:pt x="463371" y="2425656"/>
                  <a:pt x="465724" y="2404611"/>
                  <a:pt x="470429" y="2383566"/>
                </a:cubicBezTo>
                <a:cubicBezTo>
                  <a:pt x="475133" y="2362522"/>
                  <a:pt x="479835" y="2343816"/>
                  <a:pt x="484541" y="2327448"/>
                </a:cubicBezTo>
                <a:cubicBezTo>
                  <a:pt x="493950" y="2294714"/>
                  <a:pt x="503356" y="2264317"/>
                  <a:pt x="515118" y="2238598"/>
                </a:cubicBezTo>
                <a:cubicBezTo>
                  <a:pt x="524527" y="2210538"/>
                  <a:pt x="536289" y="2187157"/>
                  <a:pt x="545697" y="2161435"/>
                </a:cubicBezTo>
                <a:cubicBezTo>
                  <a:pt x="555106" y="2135716"/>
                  <a:pt x="566865" y="2109995"/>
                  <a:pt x="578627" y="2079598"/>
                </a:cubicBezTo>
                <a:cubicBezTo>
                  <a:pt x="578627" y="2046863"/>
                  <a:pt x="552752" y="2102979"/>
                  <a:pt x="529231" y="2147407"/>
                </a:cubicBezTo>
                <a:cubicBezTo>
                  <a:pt x="510414" y="2191832"/>
                  <a:pt x="493950" y="2224567"/>
                  <a:pt x="508063" y="2142729"/>
                </a:cubicBezTo>
                <a:cubicBezTo>
                  <a:pt x="515118" y="2114672"/>
                  <a:pt x="531584" y="2072583"/>
                  <a:pt x="550401" y="2021142"/>
                </a:cubicBezTo>
                <a:cubicBezTo>
                  <a:pt x="562161" y="1995422"/>
                  <a:pt x="573923" y="1969701"/>
                  <a:pt x="588036" y="1941643"/>
                </a:cubicBezTo>
                <a:cubicBezTo>
                  <a:pt x="595091" y="1927614"/>
                  <a:pt x="602148" y="1913584"/>
                  <a:pt x="609204" y="1899554"/>
                </a:cubicBezTo>
                <a:cubicBezTo>
                  <a:pt x="616261" y="1885526"/>
                  <a:pt x="625670" y="1871497"/>
                  <a:pt x="632725" y="1857468"/>
                </a:cubicBezTo>
                <a:cubicBezTo>
                  <a:pt x="691530" y="1745232"/>
                  <a:pt x="773854" y="1644689"/>
                  <a:pt x="820896" y="1597925"/>
                </a:cubicBezTo>
                <a:cubicBezTo>
                  <a:pt x="827952" y="1574542"/>
                  <a:pt x="844418" y="1548823"/>
                  <a:pt x="863235" y="1520762"/>
                </a:cubicBezTo>
                <a:cubicBezTo>
                  <a:pt x="872643" y="1506734"/>
                  <a:pt x="882052" y="1492704"/>
                  <a:pt x="893814" y="1476337"/>
                </a:cubicBezTo>
                <a:cubicBezTo>
                  <a:pt x="905573" y="1462308"/>
                  <a:pt x="917335" y="1448279"/>
                  <a:pt x="931448" y="1431910"/>
                </a:cubicBezTo>
                <a:cubicBezTo>
                  <a:pt x="957321" y="1401513"/>
                  <a:pt x="985546" y="1368778"/>
                  <a:pt x="1018476" y="1340720"/>
                </a:cubicBezTo>
                <a:lnTo>
                  <a:pt x="1065519" y="1296293"/>
                </a:lnTo>
                <a:cubicBezTo>
                  <a:pt x="1079632" y="1282264"/>
                  <a:pt x="1098449" y="1270573"/>
                  <a:pt x="1114915" y="1256544"/>
                </a:cubicBezTo>
                <a:cubicBezTo>
                  <a:pt x="1150196" y="1230823"/>
                  <a:pt x="1180775" y="1205104"/>
                  <a:pt x="1213705" y="1186398"/>
                </a:cubicBezTo>
                <a:cubicBezTo>
                  <a:pt x="1244282" y="1167692"/>
                  <a:pt x="1272508" y="1146647"/>
                  <a:pt x="1298382" y="1132618"/>
                </a:cubicBezTo>
                <a:cubicBezTo>
                  <a:pt x="1345425" y="1106896"/>
                  <a:pt x="1376002" y="1085854"/>
                  <a:pt x="1378355" y="1076500"/>
                </a:cubicBezTo>
                <a:cubicBezTo>
                  <a:pt x="1385410" y="1078839"/>
                  <a:pt x="1444215" y="1060133"/>
                  <a:pt x="1519484" y="1027398"/>
                </a:cubicBezTo>
                <a:lnTo>
                  <a:pt x="1465383" y="1039088"/>
                </a:lnTo>
                <a:cubicBezTo>
                  <a:pt x="1592399" y="980634"/>
                  <a:pt x="1662963" y="973618"/>
                  <a:pt x="1717063" y="968941"/>
                </a:cubicBezTo>
                <a:cubicBezTo>
                  <a:pt x="1771161" y="964266"/>
                  <a:pt x="1813500" y="964266"/>
                  <a:pt x="1895826" y="947899"/>
                </a:cubicBezTo>
                <a:cubicBezTo>
                  <a:pt x="1891122" y="940883"/>
                  <a:pt x="1839375" y="947899"/>
                  <a:pt x="1811149" y="945561"/>
                </a:cubicBezTo>
                <a:cubicBezTo>
                  <a:pt x="1992263" y="905810"/>
                  <a:pt x="2135744" y="905810"/>
                  <a:pt x="2276873" y="908148"/>
                </a:cubicBezTo>
                <a:cubicBezTo>
                  <a:pt x="2418002" y="910487"/>
                  <a:pt x="2556776" y="915164"/>
                  <a:pt x="2735539" y="901133"/>
                </a:cubicBezTo>
                <a:cubicBezTo>
                  <a:pt x="2723780" y="898794"/>
                  <a:pt x="2709667" y="894120"/>
                  <a:pt x="2672033" y="896458"/>
                </a:cubicBezTo>
                <a:cubicBezTo>
                  <a:pt x="2657920" y="891781"/>
                  <a:pt x="2723780" y="889442"/>
                  <a:pt x="2841387" y="898794"/>
                </a:cubicBezTo>
                <a:cubicBezTo>
                  <a:pt x="2799048" y="903472"/>
                  <a:pt x="2756710" y="908148"/>
                  <a:pt x="2714371" y="912826"/>
                </a:cubicBezTo>
                <a:cubicBezTo>
                  <a:pt x="2902542" y="954912"/>
                  <a:pt x="3215376" y="891781"/>
                  <a:pt x="3514100" y="915164"/>
                </a:cubicBezTo>
                <a:cubicBezTo>
                  <a:pt x="3485874" y="905810"/>
                  <a:pt x="3267124" y="898794"/>
                  <a:pt x="3382380" y="891781"/>
                </a:cubicBezTo>
                <a:cubicBezTo>
                  <a:pt x="3478816" y="894120"/>
                  <a:pt x="3523508" y="908148"/>
                  <a:pt x="3570550" y="917500"/>
                </a:cubicBezTo>
                <a:cubicBezTo>
                  <a:pt x="3617594" y="929193"/>
                  <a:pt x="3669340" y="936206"/>
                  <a:pt x="3784594" y="931532"/>
                </a:cubicBezTo>
                <a:cubicBezTo>
                  <a:pt x="3681100" y="922178"/>
                  <a:pt x="3714030" y="903472"/>
                  <a:pt x="3615240" y="894120"/>
                </a:cubicBezTo>
                <a:cubicBezTo>
                  <a:pt x="3763426" y="898794"/>
                  <a:pt x="3869272" y="889442"/>
                  <a:pt x="3923372" y="910487"/>
                </a:cubicBezTo>
                <a:cubicBezTo>
                  <a:pt x="3963358" y="910487"/>
                  <a:pt x="3982174" y="905810"/>
                  <a:pt x="3984528" y="901133"/>
                </a:cubicBezTo>
                <a:cubicBezTo>
                  <a:pt x="4033922" y="912826"/>
                  <a:pt x="4095076" y="915164"/>
                  <a:pt x="4158586" y="919839"/>
                </a:cubicBezTo>
                <a:cubicBezTo>
                  <a:pt x="4219742" y="922178"/>
                  <a:pt x="4283248" y="924516"/>
                  <a:pt x="4334996" y="926855"/>
                </a:cubicBezTo>
                <a:lnTo>
                  <a:pt x="4309122" y="917500"/>
                </a:lnTo>
                <a:cubicBezTo>
                  <a:pt x="4354990" y="931530"/>
                  <a:pt x="4397328" y="940299"/>
                  <a:pt x="4438784" y="946144"/>
                </a:cubicBezTo>
                <a:lnTo>
                  <a:pt x="4535266" y="954760"/>
                </a:lnTo>
                <a:lnTo>
                  <a:pt x="4542866" y="956082"/>
                </a:lnTo>
                <a:cubicBezTo>
                  <a:pt x="4549040" y="957836"/>
                  <a:pt x="4549040" y="959589"/>
                  <a:pt x="4556096" y="961928"/>
                </a:cubicBezTo>
                <a:cubicBezTo>
                  <a:pt x="4452602" y="959589"/>
                  <a:pt x="4389096" y="940883"/>
                  <a:pt x="4311474" y="931532"/>
                </a:cubicBezTo>
                <a:cubicBezTo>
                  <a:pt x="4351462" y="943222"/>
                  <a:pt x="4513758" y="966605"/>
                  <a:pt x="4485532" y="978295"/>
                </a:cubicBezTo>
                <a:cubicBezTo>
                  <a:pt x="4443194" y="975957"/>
                  <a:pt x="4405560" y="973618"/>
                  <a:pt x="4370278" y="973618"/>
                </a:cubicBezTo>
                <a:cubicBezTo>
                  <a:pt x="4346758" y="968941"/>
                  <a:pt x="4318532" y="964266"/>
                  <a:pt x="4285602" y="968941"/>
                </a:cubicBezTo>
                <a:lnTo>
                  <a:pt x="4299714" y="973618"/>
                </a:lnTo>
                <a:cubicBezTo>
                  <a:pt x="4311474" y="973618"/>
                  <a:pt x="4339700" y="973618"/>
                  <a:pt x="4370278" y="973618"/>
                </a:cubicBezTo>
                <a:cubicBezTo>
                  <a:pt x="4393800" y="975957"/>
                  <a:pt x="4417322" y="982972"/>
                  <a:pt x="4443194" y="982972"/>
                </a:cubicBezTo>
                <a:cubicBezTo>
                  <a:pt x="4471420" y="982972"/>
                  <a:pt x="4483182" y="980634"/>
                  <a:pt x="4487886" y="978295"/>
                </a:cubicBezTo>
                <a:cubicBezTo>
                  <a:pt x="4638422" y="985309"/>
                  <a:pt x="4791310" y="997002"/>
                  <a:pt x="4633718" y="961928"/>
                </a:cubicBezTo>
                <a:lnTo>
                  <a:pt x="4585180" y="957907"/>
                </a:lnTo>
                <a:lnTo>
                  <a:pt x="4700460" y="961343"/>
                </a:lnTo>
                <a:cubicBezTo>
                  <a:pt x="4749562" y="963681"/>
                  <a:pt x="4803074" y="967773"/>
                  <a:pt x="4864228" y="975957"/>
                </a:cubicBezTo>
                <a:lnTo>
                  <a:pt x="4826594" y="959589"/>
                </a:lnTo>
                <a:cubicBezTo>
                  <a:pt x="4927734" y="975957"/>
                  <a:pt x="5082976" y="1011031"/>
                  <a:pt x="5261738" y="1018046"/>
                </a:cubicBezTo>
                <a:cubicBezTo>
                  <a:pt x="5233514" y="1006353"/>
                  <a:pt x="5202936" y="999340"/>
                  <a:pt x="5172358" y="989986"/>
                </a:cubicBezTo>
                <a:cubicBezTo>
                  <a:pt x="5315840" y="1020382"/>
                  <a:pt x="5583984" y="1039088"/>
                  <a:pt x="5699238" y="1081177"/>
                </a:cubicBezTo>
                <a:cubicBezTo>
                  <a:pt x="5750984" y="1085854"/>
                  <a:pt x="5572222" y="1032075"/>
                  <a:pt x="5802732" y="1069487"/>
                </a:cubicBezTo>
                <a:cubicBezTo>
                  <a:pt x="5854478" y="1088190"/>
                  <a:pt x="6033242" y="1127941"/>
                  <a:pt x="6096750" y="1127941"/>
                </a:cubicBezTo>
                <a:cubicBezTo>
                  <a:pt x="6096750" y="1120928"/>
                  <a:pt x="6070876" y="1106896"/>
                  <a:pt x="6007370" y="1102222"/>
                </a:cubicBezTo>
                <a:cubicBezTo>
                  <a:pt x="5969734" y="1097545"/>
                  <a:pt x="5993256" y="1102222"/>
                  <a:pt x="6007370" y="1109235"/>
                </a:cubicBezTo>
                <a:lnTo>
                  <a:pt x="5932100" y="1085854"/>
                </a:lnTo>
                <a:cubicBezTo>
                  <a:pt x="6110862" y="1106896"/>
                  <a:pt x="6070876" y="1123264"/>
                  <a:pt x="6261400" y="1153663"/>
                </a:cubicBezTo>
                <a:cubicBezTo>
                  <a:pt x="6301386" y="1153663"/>
                  <a:pt x="6200244" y="1127941"/>
                  <a:pt x="6174370" y="1113912"/>
                </a:cubicBezTo>
                <a:cubicBezTo>
                  <a:pt x="6407234" y="1167692"/>
                  <a:pt x="6640094" y="1230823"/>
                  <a:pt x="6870604" y="1293957"/>
                </a:cubicBezTo>
                <a:cubicBezTo>
                  <a:pt x="6882366" y="1307986"/>
                  <a:pt x="6792984" y="1291618"/>
                  <a:pt x="6854140" y="1319676"/>
                </a:cubicBezTo>
                <a:lnTo>
                  <a:pt x="6616572" y="1268235"/>
                </a:lnTo>
                <a:cubicBezTo>
                  <a:pt x="6501318" y="1258883"/>
                  <a:pt x="6741238" y="1317337"/>
                  <a:pt x="6840026" y="1345398"/>
                </a:cubicBezTo>
                <a:lnTo>
                  <a:pt x="6675378" y="1307986"/>
                </a:lnTo>
                <a:cubicBezTo>
                  <a:pt x="6665968" y="1307986"/>
                  <a:pt x="6670672" y="1310324"/>
                  <a:pt x="6684786" y="1314999"/>
                </a:cubicBezTo>
                <a:cubicBezTo>
                  <a:pt x="6644798" y="1303309"/>
                  <a:pt x="6602460" y="1293957"/>
                  <a:pt x="6562474" y="1284602"/>
                </a:cubicBezTo>
                <a:cubicBezTo>
                  <a:pt x="6724770" y="1333705"/>
                  <a:pt x="6640094" y="1322014"/>
                  <a:pt x="6557770" y="1310324"/>
                </a:cubicBezTo>
                <a:cubicBezTo>
                  <a:pt x="6496026" y="1301554"/>
                  <a:pt x="6435604" y="1294102"/>
                  <a:pt x="6483676" y="1310652"/>
                </a:cubicBezTo>
                <a:lnTo>
                  <a:pt x="6508192" y="1318232"/>
                </a:lnTo>
                <a:lnTo>
                  <a:pt x="6438104" y="1298631"/>
                </a:lnTo>
                <a:cubicBezTo>
                  <a:pt x="6396060" y="1285186"/>
                  <a:pt x="6359014" y="1271742"/>
                  <a:pt x="6334314" y="1261219"/>
                </a:cubicBezTo>
                <a:cubicBezTo>
                  <a:pt x="6169666" y="1221471"/>
                  <a:pt x="6207300" y="1242516"/>
                  <a:pt x="6143794" y="1235500"/>
                </a:cubicBezTo>
                <a:cubicBezTo>
                  <a:pt x="6223766" y="1256544"/>
                  <a:pt x="6303738" y="1277587"/>
                  <a:pt x="6383712" y="1300970"/>
                </a:cubicBezTo>
                <a:cubicBezTo>
                  <a:pt x="6005016" y="1216794"/>
                  <a:pt x="6418992" y="1326692"/>
                  <a:pt x="6141440" y="1282264"/>
                </a:cubicBezTo>
                <a:cubicBezTo>
                  <a:pt x="6101454" y="1272912"/>
                  <a:pt x="6063820" y="1265896"/>
                  <a:pt x="6028538" y="1258883"/>
                </a:cubicBezTo>
                <a:cubicBezTo>
                  <a:pt x="5990902" y="1251867"/>
                  <a:pt x="5957972" y="1247190"/>
                  <a:pt x="5925042" y="1242516"/>
                </a:cubicBezTo>
                <a:cubicBezTo>
                  <a:pt x="5859182" y="1235500"/>
                  <a:pt x="5800380" y="1230823"/>
                  <a:pt x="5746280" y="1226146"/>
                </a:cubicBezTo>
                <a:cubicBezTo>
                  <a:pt x="5638082" y="1221471"/>
                  <a:pt x="5548700" y="1219133"/>
                  <a:pt x="5466376" y="1207442"/>
                </a:cubicBezTo>
                <a:cubicBezTo>
                  <a:pt x="5137076" y="1156001"/>
                  <a:pt x="5593392" y="1205104"/>
                  <a:pt x="5391108" y="1165353"/>
                </a:cubicBezTo>
                <a:cubicBezTo>
                  <a:pt x="5212346" y="1137295"/>
                  <a:pt x="5299374" y="1163015"/>
                  <a:pt x="5186470" y="1151324"/>
                </a:cubicBezTo>
                <a:lnTo>
                  <a:pt x="5108850" y="1116251"/>
                </a:lnTo>
                <a:cubicBezTo>
                  <a:pt x="4904214" y="1085854"/>
                  <a:pt x="5097090" y="1137295"/>
                  <a:pt x="4981836" y="1113912"/>
                </a:cubicBezTo>
                <a:cubicBezTo>
                  <a:pt x="4817186" y="1106896"/>
                  <a:pt x="5033582" y="1130280"/>
                  <a:pt x="5071216" y="1153663"/>
                </a:cubicBezTo>
                <a:cubicBezTo>
                  <a:pt x="5052400" y="1148986"/>
                  <a:pt x="4998298" y="1137295"/>
                  <a:pt x="4939496" y="1127941"/>
                </a:cubicBezTo>
                <a:cubicBezTo>
                  <a:pt x="4880692" y="1118589"/>
                  <a:pt x="4814832" y="1111574"/>
                  <a:pt x="4777198" y="1111574"/>
                </a:cubicBezTo>
                <a:cubicBezTo>
                  <a:pt x="4777198" y="1118589"/>
                  <a:pt x="4993594" y="1144308"/>
                  <a:pt x="4854820" y="1130280"/>
                </a:cubicBezTo>
                <a:cubicBezTo>
                  <a:pt x="4791310" y="1120928"/>
                  <a:pt x="4734858" y="1113912"/>
                  <a:pt x="4680762" y="1106896"/>
                </a:cubicBezTo>
                <a:cubicBezTo>
                  <a:pt x="4626660" y="1102222"/>
                  <a:pt x="4577266" y="1097545"/>
                  <a:pt x="4532574" y="1092868"/>
                </a:cubicBezTo>
                <a:cubicBezTo>
                  <a:pt x="4443194" y="1085854"/>
                  <a:pt x="4365574" y="1078839"/>
                  <a:pt x="4287952" y="1076500"/>
                </a:cubicBezTo>
                <a:cubicBezTo>
                  <a:pt x="4135064" y="1069487"/>
                  <a:pt x="3989232" y="1064810"/>
                  <a:pt x="3758722" y="1050781"/>
                </a:cubicBezTo>
                <a:lnTo>
                  <a:pt x="3798706" y="1064810"/>
                </a:lnTo>
                <a:cubicBezTo>
                  <a:pt x="3746960" y="1060133"/>
                  <a:pt x="3706974" y="1053119"/>
                  <a:pt x="3657578" y="1055456"/>
                </a:cubicBezTo>
                <a:lnTo>
                  <a:pt x="3685804" y="1064810"/>
                </a:lnTo>
                <a:cubicBezTo>
                  <a:pt x="3622298" y="1060133"/>
                  <a:pt x="3158924" y="1029737"/>
                  <a:pt x="2853146" y="1036749"/>
                </a:cubicBezTo>
                <a:lnTo>
                  <a:pt x="3008388" y="1050781"/>
                </a:lnTo>
                <a:lnTo>
                  <a:pt x="2735539" y="1034413"/>
                </a:lnTo>
                <a:lnTo>
                  <a:pt x="2766118" y="1055456"/>
                </a:lnTo>
                <a:cubicBezTo>
                  <a:pt x="2672033" y="1039088"/>
                  <a:pt x="2352142" y="1050781"/>
                  <a:pt x="2102814" y="1069487"/>
                </a:cubicBezTo>
                <a:lnTo>
                  <a:pt x="2105165" y="1083516"/>
                </a:lnTo>
                <a:cubicBezTo>
                  <a:pt x="2053418" y="1085854"/>
                  <a:pt x="2004025" y="1088190"/>
                  <a:pt x="1954628" y="1092868"/>
                </a:cubicBezTo>
                <a:lnTo>
                  <a:pt x="2008729" y="1090529"/>
                </a:lnTo>
                <a:cubicBezTo>
                  <a:pt x="1935811" y="1099883"/>
                  <a:pt x="1855838" y="1106896"/>
                  <a:pt x="1773515" y="1120928"/>
                </a:cubicBezTo>
                <a:cubicBezTo>
                  <a:pt x="1693542" y="1134957"/>
                  <a:pt x="1611216" y="1158337"/>
                  <a:pt x="1535947" y="1193411"/>
                </a:cubicBezTo>
                <a:cubicBezTo>
                  <a:pt x="1585344" y="1172369"/>
                  <a:pt x="1618271" y="1165353"/>
                  <a:pt x="1637091" y="1165353"/>
                </a:cubicBezTo>
                <a:cubicBezTo>
                  <a:pt x="1655908" y="1165353"/>
                  <a:pt x="1660612" y="1172369"/>
                  <a:pt x="1658259" y="1177043"/>
                </a:cubicBezTo>
                <a:cubicBezTo>
                  <a:pt x="1590048" y="1195749"/>
                  <a:pt x="1521834" y="1216794"/>
                  <a:pt x="1455974" y="1244852"/>
                </a:cubicBezTo>
                <a:lnTo>
                  <a:pt x="1406581" y="1265896"/>
                </a:lnTo>
                <a:cubicBezTo>
                  <a:pt x="1392468" y="1272912"/>
                  <a:pt x="1373651" y="1279925"/>
                  <a:pt x="1359538" y="1289279"/>
                </a:cubicBezTo>
                <a:cubicBezTo>
                  <a:pt x="1328959" y="1307986"/>
                  <a:pt x="1296029" y="1324353"/>
                  <a:pt x="1265452" y="1343059"/>
                </a:cubicBezTo>
                <a:cubicBezTo>
                  <a:pt x="1263099" y="1350072"/>
                  <a:pt x="1225465" y="1382807"/>
                  <a:pt x="1201943" y="1403852"/>
                </a:cubicBezTo>
                <a:cubicBezTo>
                  <a:pt x="1190184" y="1415542"/>
                  <a:pt x="1183126" y="1424896"/>
                  <a:pt x="1185480" y="1424896"/>
                </a:cubicBezTo>
                <a:cubicBezTo>
                  <a:pt x="1185480" y="1424896"/>
                  <a:pt x="1192535" y="1422558"/>
                  <a:pt x="1206648" y="1413206"/>
                </a:cubicBezTo>
                <a:cubicBezTo>
                  <a:pt x="1201943" y="1417880"/>
                  <a:pt x="1194888" y="1420219"/>
                  <a:pt x="1190184" y="1424896"/>
                </a:cubicBezTo>
                <a:lnTo>
                  <a:pt x="1157254" y="1450615"/>
                </a:lnTo>
                <a:cubicBezTo>
                  <a:pt x="1136083" y="1466983"/>
                  <a:pt x="1112562" y="1483350"/>
                  <a:pt x="1091394" y="1502056"/>
                </a:cubicBezTo>
                <a:lnTo>
                  <a:pt x="1107858" y="1499720"/>
                </a:lnTo>
                <a:cubicBezTo>
                  <a:pt x="992601" y="1618970"/>
                  <a:pt x="896165" y="1749909"/>
                  <a:pt x="816192" y="1890203"/>
                </a:cubicBezTo>
                <a:cubicBezTo>
                  <a:pt x="736219" y="2028157"/>
                  <a:pt x="670359" y="2175464"/>
                  <a:pt x="623317" y="2329787"/>
                </a:cubicBezTo>
                <a:cubicBezTo>
                  <a:pt x="576274" y="2484110"/>
                  <a:pt x="548048" y="2643109"/>
                  <a:pt x="538639" y="2806784"/>
                </a:cubicBezTo>
                <a:cubicBezTo>
                  <a:pt x="536289" y="2888624"/>
                  <a:pt x="538639" y="2968122"/>
                  <a:pt x="555106" y="3040608"/>
                </a:cubicBezTo>
                <a:cubicBezTo>
                  <a:pt x="562161" y="3078020"/>
                  <a:pt x="573923" y="3110755"/>
                  <a:pt x="590387" y="3143490"/>
                </a:cubicBezTo>
                <a:cubicBezTo>
                  <a:pt x="597444" y="3157518"/>
                  <a:pt x="606853" y="3173886"/>
                  <a:pt x="616261" y="3187915"/>
                </a:cubicBezTo>
                <a:cubicBezTo>
                  <a:pt x="625670" y="3201944"/>
                  <a:pt x="637429" y="3215975"/>
                  <a:pt x="649191" y="3230004"/>
                </a:cubicBezTo>
                <a:lnTo>
                  <a:pt x="646838" y="3218314"/>
                </a:lnTo>
                <a:cubicBezTo>
                  <a:pt x="703289" y="3314180"/>
                  <a:pt x="806784" y="3389004"/>
                  <a:pt x="924391" y="3447458"/>
                </a:cubicBezTo>
                <a:cubicBezTo>
                  <a:pt x="940857" y="3454473"/>
                  <a:pt x="954970" y="3459151"/>
                  <a:pt x="969080" y="3461487"/>
                </a:cubicBezTo>
                <a:cubicBezTo>
                  <a:pt x="983195" y="3463825"/>
                  <a:pt x="997308" y="3466164"/>
                  <a:pt x="1011421" y="3468502"/>
                </a:cubicBezTo>
                <a:cubicBezTo>
                  <a:pt x="1039647" y="3473179"/>
                  <a:pt x="1074928" y="3477854"/>
                  <a:pt x="1133732" y="3489547"/>
                </a:cubicBezTo>
                <a:cubicBezTo>
                  <a:pt x="1105507" y="3491885"/>
                  <a:pt x="1159605" y="3508253"/>
                  <a:pt x="1234873" y="3524620"/>
                </a:cubicBezTo>
                <a:cubicBezTo>
                  <a:pt x="1310142" y="3543326"/>
                  <a:pt x="1401876" y="3562030"/>
                  <a:pt x="1439511" y="3576061"/>
                </a:cubicBezTo>
                <a:cubicBezTo>
                  <a:pt x="1535947" y="3585413"/>
                  <a:pt x="1437157" y="3562030"/>
                  <a:pt x="1413636" y="3550340"/>
                </a:cubicBezTo>
                <a:cubicBezTo>
                  <a:pt x="1613569" y="3578400"/>
                  <a:pt x="1789978" y="3604119"/>
                  <a:pt x="1975799" y="3625164"/>
                </a:cubicBezTo>
                <a:cubicBezTo>
                  <a:pt x="2159266" y="3646208"/>
                  <a:pt x="2352142" y="3664914"/>
                  <a:pt x="2575594" y="3669589"/>
                </a:cubicBezTo>
                <a:cubicBezTo>
                  <a:pt x="2352142" y="3671927"/>
                  <a:pt x="2241590" y="3669589"/>
                  <a:pt x="2147504" y="3664914"/>
                </a:cubicBezTo>
                <a:cubicBezTo>
                  <a:pt x="2055772" y="3660237"/>
                  <a:pt x="1978150" y="3655560"/>
                  <a:pt x="1827613" y="3643870"/>
                </a:cubicBezTo>
                <a:cubicBezTo>
                  <a:pt x="2004025" y="3667250"/>
                  <a:pt x="2109870" y="3674266"/>
                  <a:pt x="2218068" y="3678943"/>
                </a:cubicBezTo>
                <a:cubicBezTo>
                  <a:pt x="2326267" y="3683620"/>
                  <a:pt x="2439170" y="3685956"/>
                  <a:pt x="2632045" y="3699988"/>
                </a:cubicBezTo>
                <a:lnTo>
                  <a:pt x="2450931" y="3681282"/>
                </a:lnTo>
                <a:cubicBezTo>
                  <a:pt x="2552072" y="3674266"/>
                  <a:pt x="2700258" y="3683620"/>
                  <a:pt x="2829625" y="3695310"/>
                </a:cubicBezTo>
                <a:cubicBezTo>
                  <a:pt x="2958994" y="3704662"/>
                  <a:pt x="3071896" y="3711678"/>
                  <a:pt x="3102474" y="3697649"/>
                </a:cubicBezTo>
                <a:cubicBezTo>
                  <a:pt x="3332982" y="3711678"/>
                  <a:pt x="3530562" y="3751428"/>
                  <a:pt x="3812820" y="3749090"/>
                </a:cubicBezTo>
                <a:lnTo>
                  <a:pt x="3692862" y="3718691"/>
                </a:lnTo>
                <a:cubicBezTo>
                  <a:pt x="3777538" y="3721030"/>
                  <a:pt x="3864566" y="3721030"/>
                  <a:pt x="3949244" y="3721030"/>
                </a:cubicBezTo>
                <a:lnTo>
                  <a:pt x="3951598" y="3739736"/>
                </a:lnTo>
                <a:cubicBezTo>
                  <a:pt x="3992760" y="3740905"/>
                  <a:pt x="4023926" y="3740320"/>
                  <a:pt x="4045976" y="3738859"/>
                </a:cubicBezTo>
                <a:lnTo>
                  <a:pt x="4077476" y="3733989"/>
                </a:lnTo>
                <a:lnTo>
                  <a:pt x="3993936" y="3718691"/>
                </a:lnTo>
                <a:cubicBezTo>
                  <a:pt x="4028044" y="3719860"/>
                  <a:pt x="4053328" y="3722198"/>
                  <a:pt x="4068618" y="3725121"/>
                </a:cubicBezTo>
                <a:lnTo>
                  <a:pt x="4080942" y="3733453"/>
                </a:lnTo>
                <a:lnTo>
                  <a:pt x="4085668" y="3732722"/>
                </a:lnTo>
                <a:cubicBezTo>
                  <a:pt x="4172698" y="3744413"/>
                  <a:pt x="4278544" y="3744413"/>
                  <a:pt x="4391446" y="3744413"/>
                </a:cubicBezTo>
                <a:cubicBezTo>
                  <a:pt x="4504350" y="3744413"/>
                  <a:pt x="4626660" y="3739736"/>
                  <a:pt x="4746622" y="3744413"/>
                </a:cubicBezTo>
                <a:lnTo>
                  <a:pt x="4768172" y="3734676"/>
                </a:lnTo>
                <a:lnTo>
                  <a:pt x="4750736" y="3731261"/>
                </a:lnTo>
                <a:cubicBezTo>
                  <a:pt x="4751912" y="3729800"/>
                  <a:pt x="4763084" y="3728046"/>
                  <a:pt x="4791310" y="3725707"/>
                </a:cubicBezTo>
                <a:lnTo>
                  <a:pt x="4774972" y="3732927"/>
                </a:lnTo>
                <a:lnTo>
                  <a:pt x="4800720" y="3735059"/>
                </a:lnTo>
                <a:cubicBezTo>
                  <a:pt x="4810128" y="3735643"/>
                  <a:pt x="4818360" y="3736228"/>
                  <a:pt x="4821890" y="3737397"/>
                </a:cubicBezTo>
                <a:cubicBezTo>
                  <a:pt x="4866578" y="3718691"/>
                  <a:pt x="5059454" y="3711678"/>
                  <a:pt x="5068864" y="3695310"/>
                </a:cubicBezTo>
                <a:cubicBezTo>
                  <a:pt x="4991244" y="3697649"/>
                  <a:pt x="4812482" y="3699988"/>
                  <a:pt x="4826594" y="3709339"/>
                </a:cubicBezTo>
                <a:cubicBezTo>
                  <a:pt x="4727804" y="3702324"/>
                  <a:pt x="4788960" y="3699988"/>
                  <a:pt x="4887750" y="3692972"/>
                </a:cubicBezTo>
                <a:cubicBezTo>
                  <a:pt x="4986540" y="3685956"/>
                  <a:pt x="5127668" y="3681282"/>
                  <a:pt x="5191174" y="3674266"/>
                </a:cubicBezTo>
                <a:cubicBezTo>
                  <a:pt x="5122964" y="3685956"/>
                  <a:pt x="5132372" y="3685956"/>
                  <a:pt x="5170006" y="3685956"/>
                </a:cubicBezTo>
                <a:cubicBezTo>
                  <a:pt x="5205288" y="3685956"/>
                  <a:pt x="5271148" y="3681282"/>
                  <a:pt x="5308782" y="3678943"/>
                </a:cubicBezTo>
                <a:cubicBezTo>
                  <a:pt x="5320544" y="3676604"/>
                  <a:pt x="5297022" y="3676604"/>
                  <a:pt x="5282910" y="3674266"/>
                </a:cubicBezTo>
                <a:cubicBezTo>
                  <a:pt x="5520474" y="3641531"/>
                  <a:pt x="5609856" y="3678943"/>
                  <a:pt x="5765098" y="3625164"/>
                </a:cubicBezTo>
                <a:lnTo>
                  <a:pt x="5809790" y="3639192"/>
                </a:lnTo>
                <a:lnTo>
                  <a:pt x="5995606" y="3597103"/>
                </a:lnTo>
                <a:cubicBezTo>
                  <a:pt x="6007370" y="3613473"/>
                  <a:pt x="6073230" y="3604119"/>
                  <a:pt x="6141440" y="3594767"/>
                </a:cubicBezTo>
                <a:cubicBezTo>
                  <a:pt x="6209654" y="3580736"/>
                  <a:pt x="6277864" y="3569046"/>
                  <a:pt x="6296682" y="3583074"/>
                </a:cubicBezTo>
                <a:cubicBezTo>
                  <a:pt x="6510726" y="3543326"/>
                  <a:pt x="6263750" y="3569046"/>
                  <a:pt x="6341374" y="3557355"/>
                </a:cubicBezTo>
                <a:cubicBezTo>
                  <a:pt x="6440162" y="3536311"/>
                  <a:pt x="6578938" y="3510589"/>
                  <a:pt x="6698898" y="3489547"/>
                </a:cubicBezTo>
                <a:cubicBezTo>
                  <a:pt x="6729474" y="3484870"/>
                  <a:pt x="6757700" y="3477854"/>
                  <a:pt x="6785926" y="3473179"/>
                </a:cubicBezTo>
                <a:cubicBezTo>
                  <a:pt x="6814152" y="3466164"/>
                  <a:pt x="6840026" y="3459151"/>
                  <a:pt x="6861194" y="3454473"/>
                </a:cubicBezTo>
                <a:cubicBezTo>
                  <a:pt x="6883540" y="3448628"/>
                  <a:pt x="6902946" y="3443367"/>
                  <a:pt x="6918822" y="3438398"/>
                </a:cubicBezTo>
                <a:lnTo>
                  <a:pt x="6946266" y="3427618"/>
                </a:lnTo>
                <a:lnTo>
                  <a:pt x="6927054" y="3431091"/>
                </a:lnTo>
                <a:lnTo>
                  <a:pt x="6962338" y="3412384"/>
                </a:lnTo>
                <a:lnTo>
                  <a:pt x="6954216" y="3424495"/>
                </a:lnTo>
                <a:lnTo>
                  <a:pt x="6955280" y="3424077"/>
                </a:lnTo>
                <a:cubicBezTo>
                  <a:pt x="6997618" y="3417061"/>
                  <a:pt x="7039958" y="3405371"/>
                  <a:pt x="7084650" y="3396017"/>
                </a:cubicBezTo>
                <a:cubicBezTo>
                  <a:pt x="7126988" y="3384327"/>
                  <a:pt x="7169326" y="3370298"/>
                  <a:pt x="7211666" y="3358605"/>
                </a:cubicBezTo>
                <a:cubicBezTo>
                  <a:pt x="7254004" y="3346915"/>
                  <a:pt x="7293990" y="3332886"/>
                  <a:pt x="7333976" y="3321195"/>
                </a:cubicBezTo>
                <a:cubicBezTo>
                  <a:pt x="7373962" y="3309503"/>
                  <a:pt x="7411596" y="3297812"/>
                  <a:pt x="7446878" y="3286122"/>
                </a:cubicBezTo>
                <a:lnTo>
                  <a:pt x="7451584" y="3267416"/>
                </a:lnTo>
                <a:cubicBezTo>
                  <a:pt x="7524498" y="3244033"/>
                  <a:pt x="7611530" y="3220650"/>
                  <a:pt x="7682094" y="3192592"/>
                </a:cubicBezTo>
                <a:cubicBezTo>
                  <a:pt x="7682094" y="3190253"/>
                  <a:pt x="7670332" y="3192592"/>
                  <a:pt x="7656218" y="3194930"/>
                </a:cubicBezTo>
                <a:cubicBezTo>
                  <a:pt x="7792642" y="3150505"/>
                  <a:pt x="7912602" y="3101400"/>
                  <a:pt x="8023152" y="3049959"/>
                </a:cubicBezTo>
                <a:cubicBezTo>
                  <a:pt x="8133704" y="2996180"/>
                  <a:pt x="8234846" y="2940065"/>
                  <a:pt x="8331284" y="2869918"/>
                </a:cubicBezTo>
                <a:cubicBezTo>
                  <a:pt x="8312466" y="2869918"/>
                  <a:pt x="8310114" y="2867579"/>
                  <a:pt x="8194860" y="2935387"/>
                </a:cubicBezTo>
                <a:cubicBezTo>
                  <a:pt x="8284242" y="2872256"/>
                  <a:pt x="8404200" y="2795094"/>
                  <a:pt x="8514750" y="2687535"/>
                </a:cubicBezTo>
                <a:cubicBezTo>
                  <a:pt x="8625300" y="2579978"/>
                  <a:pt x="8724090" y="2437346"/>
                  <a:pt x="8766430" y="2283023"/>
                </a:cubicBezTo>
                <a:lnTo>
                  <a:pt x="8752316" y="2304068"/>
                </a:lnTo>
                <a:cubicBezTo>
                  <a:pt x="8775838" y="2250288"/>
                  <a:pt x="8792304" y="2194170"/>
                  <a:pt x="8801712" y="2135716"/>
                </a:cubicBezTo>
                <a:cubicBezTo>
                  <a:pt x="8792304" y="2170787"/>
                  <a:pt x="8789950" y="2147407"/>
                  <a:pt x="8782894" y="2147407"/>
                </a:cubicBezTo>
                <a:cubicBezTo>
                  <a:pt x="8785246" y="2112333"/>
                  <a:pt x="8787600" y="2072583"/>
                  <a:pt x="8785246" y="2035171"/>
                </a:cubicBezTo>
                <a:cubicBezTo>
                  <a:pt x="8785246" y="1997761"/>
                  <a:pt x="8778190" y="1960349"/>
                  <a:pt x="8771134" y="1922938"/>
                </a:cubicBezTo>
                <a:cubicBezTo>
                  <a:pt x="8754670" y="1850452"/>
                  <a:pt x="8724090" y="1784982"/>
                  <a:pt x="8681752" y="1733541"/>
                </a:cubicBezTo>
                <a:cubicBezTo>
                  <a:pt x="8637062" y="1679762"/>
                  <a:pt x="8580610" y="1637673"/>
                  <a:pt x="8528864" y="1600263"/>
                </a:cubicBezTo>
                <a:cubicBezTo>
                  <a:pt x="8486526" y="1567529"/>
                  <a:pt x="8444186" y="1539468"/>
                  <a:pt x="8411258" y="1516088"/>
                </a:cubicBezTo>
                <a:cubicBezTo>
                  <a:pt x="8418312" y="1527778"/>
                  <a:pt x="8274834" y="1462308"/>
                  <a:pt x="8415962" y="1551161"/>
                </a:cubicBezTo>
                <a:cubicBezTo>
                  <a:pt x="8133704" y="1368778"/>
                  <a:pt x="7745600" y="1186398"/>
                  <a:pt x="7404540" y="1041427"/>
                </a:cubicBezTo>
                <a:lnTo>
                  <a:pt x="7409246" y="1041427"/>
                </a:lnTo>
                <a:cubicBezTo>
                  <a:pt x="7362202" y="1020382"/>
                  <a:pt x="7315160" y="997002"/>
                  <a:pt x="7268116" y="975957"/>
                </a:cubicBezTo>
                <a:lnTo>
                  <a:pt x="7256354" y="973618"/>
                </a:lnTo>
                <a:cubicBezTo>
                  <a:pt x="7289284" y="987647"/>
                  <a:pt x="7322214" y="1001678"/>
                  <a:pt x="7355144" y="1018046"/>
                </a:cubicBezTo>
                <a:cubicBezTo>
                  <a:pt x="7286934" y="987647"/>
                  <a:pt x="7221074" y="961928"/>
                  <a:pt x="7157564" y="933868"/>
                </a:cubicBezTo>
                <a:cubicBezTo>
                  <a:pt x="7096410" y="908148"/>
                  <a:pt x="7037606" y="880091"/>
                  <a:pt x="6983506" y="856708"/>
                </a:cubicBezTo>
                <a:cubicBezTo>
                  <a:pt x="6959984" y="854369"/>
                  <a:pt x="6920000" y="854369"/>
                  <a:pt x="6835322" y="830986"/>
                </a:cubicBezTo>
                <a:cubicBezTo>
                  <a:pt x="6835322" y="821634"/>
                  <a:pt x="6734178" y="788899"/>
                  <a:pt x="6607164" y="753826"/>
                </a:cubicBezTo>
                <a:cubicBezTo>
                  <a:pt x="6546008" y="735120"/>
                  <a:pt x="6477798" y="714075"/>
                  <a:pt x="6414288" y="695369"/>
                </a:cubicBezTo>
                <a:cubicBezTo>
                  <a:pt x="6350782" y="676663"/>
                  <a:pt x="6291976" y="657960"/>
                  <a:pt x="6249638" y="639254"/>
                </a:cubicBezTo>
                <a:cubicBezTo>
                  <a:pt x="6226116" y="636915"/>
                  <a:pt x="6322556" y="664973"/>
                  <a:pt x="6261400" y="653283"/>
                </a:cubicBezTo>
                <a:cubicBezTo>
                  <a:pt x="6042650" y="585474"/>
                  <a:pt x="5767450" y="508312"/>
                  <a:pt x="5478136" y="438165"/>
                </a:cubicBezTo>
                <a:cubicBezTo>
                  <a:pt x="5188824" y="368018"/>
                  <a:pt x="4885396" y="309564"/>
                  <a:pt x="4612548" y="274490"/>
                </a:cubicBezTo>
                <a:cubicBezTo>
                  <a:pt x="4593730" y="251107"/>
                  <a:pt x="4469068" y="227727"/>
                  <a:pt x="4313828" y="199666"/>
                </a:cubicBezTo>
                <a:cubicBezTo>
                  <a:pt x="4236206" y="185638"/>
                  <a:pt x="4149178" y="176286"/>
                  <a:pt x="4064500" y="162254"/>
                </a:cubicBezTo>
                <a:cubicBezTo>
                  <a:pt x="3979824" y="148226"/>
                  <a:pt x="3895146" y="136535"/>
                  <a:pt x="3822228" y="124845"/>
                </a:cubicBezTo>
                <a:cubicBezTo>
                  <a:pt x="3744610" y="138874"/>
                  <a:pt x="3986878" y="152903"/>
                  <a:pt x="4064500" y="180960"/>
                </a:cubicBezTo>
                <a:cubicBezTo>
                  <a:pt x="3899850" y="157580"/>
                  <a:pt x="4026866" y="204344"/>
                  <a:pt x="3732846" y="155241"/>
                </a:cubicBezTo>
                <a:cubicBezTo>
                  <a:pt x="3744610" y="162254"/>
                  <a:pt x="3732846" y="162254"/>
                  <a:pt x="3796356" y="169270"/>
                </a:cubicBezTo>
                <a:cubicBezTo>
                  <a:pt x="3634058" y="155241"/>
                  <a:pt x="3836342" y="145887"/>
                  <a:pt x="3579960" y="127181"/>
                </a:cubicBezTo>
                <a:lnTo>
                  <a:pt x="3568198" y="141212"/>
                </a:lnTo>
                <a:lnTo>
                  <a:pt x="3412956" y="106139"/>
                </a:lnTo>
                <a:cubicBezTo>
                  <a:pt x="3151870" y="92107"/>
                  <a:pt x="2909598" y="80417"/>
                  <a:pt x="2674384" y="85094"/>
                </a:cubicBezTo>
                <a:cubicBezTo>
                  <a:pt x="2439170" y="87433"/>
                  <a:pt x="2213364" y="106139"/>
                  <a:pt x="1989912" y="150564"/>
                </a:cubicBezTo>
                <a:cubicBezTo>
                  <a:pt x="1964037" y="152903"/>
                  <a:pt x="1973446" y="141212"/>
                  <a:pt x="2029897" y="129520"/>
                </a:cubicBezTo>
                <a:cubicBezTo>
                  <a:pt x="1978150" y="136535"/>
                  <a:pt x="1924052" y="145887"/>
                  <a:pt x="1869951" y="152903"/>
                </a:cubicBezTo>
                <a:cubicBezTo>
                  <a:pt x="1844079" y="157580"/>
                  <a:pt x="1815853" y="162254"/>
                  <a:pt x="1787628" y="166932"/>
                </a:cubicBezTo>
                <a:cubicBezTo>
                  <a:pt x="1759402" y="171609"/>
                  <a:pt x="1731176" y="176286"/>
                  <a:pt x="1702950" y="183299"/>
                </a:cubicBezTo>
                <a:cubicBezTo>
                  <a:pt x="1590048" y="206682"/>
                  <a:pt x="1474792" y="239417"/>
                  <a:pt x="1366593" y="286181"/>
                </a:cubicBezTo>
                <a:lnTo>
                  <a:pt x="1430102" y="272152"/>
                </a:lnTo>
                <a:cubicBezTo>
                  <a:pt x="1408932" y="279168"/>
                  <a:pt x="1387764" y="288519"/>
                  <a:pt x="1368946" y="295535"/>
                </a:cubicBezTo>
                <a:cubicBezTo>
                  <a:pt x="1350129" y="304887"/>
                  <a:pt x="1331312" y="311902"/>
                  <a:pt x="1314846" y="318916"/>
                </a:cubicBezTo>
                <a:cubicBezTo>
                  <a:pt x="1281916" y="332945"/>
                  <a:pt x="1251339" y="344637"/>
                  <a:pt x="1223114" y="356328"/>
                </a:cubicBezTo>
                <a:cubicBezTo>
                  <a:pt x="1194888" y="368018"/>
                  <a:pt x="1171367" y="377372"/>
                  <a:pt x="1145492" y="386724"/>
                </a:cubicBezTo>
                <a:cubicBezTo>
                  <a:pt x="1119620" y="398417"/>
                  <a:pt x="1096098" y="407769"/>
                  <a:pt x="1072577" y="417123"/>
                </a:cubicBezTo>
                <a:cubicBezTo>
                  <a:pt x="976138" y="459210"/>
                  <a:pt x="870293" y="501299"/>
                  <a:pt x="684472" y="627561"/>
                </a:cubicBezTo>
                <a:cubicBezTo>
                  <a:pt x="726811" y="599503"/>
                  <a:pt x="795024" y="552740"/>
                  <a:pt x="858531" y="515328"/>
                </a:cubicBezTo>
                <a:cubicBezTo>
                  <a:pt x="874994" y="505973"/>
                  <a:pt x="889110" y="496622"/>
                  <a:pt x="903223" y="487267"/>
                </a:cubicBezTo>
                <a:cubicBezTo>
                  <a:pt x="917335" y="477916"/>
                  <a:pt x="929095" y="470900"/>
                  <a:pt x="940857" y="463887"/>
                </a:cubicBezTo>
                <a:cubicBezTo>
                  <a:pt x="964378" y="449858"/>
                  <a:pt x="978491" y="438165"/>
                  <a:pt x="980842" y="431152"/>
                </a:cubicBezTo>
                <a:cubicBezTo>
                  <a:pt x="969080" y="433490"/>
                  <a:pt x="950265" y="442842"/>
                  <a:pt x="924391" y="454532"/>
                </a:cubicBezTo>
                <a:lnTo>
                  <a:pt x="911278" y="461050"/>
                </a:lnTo>
                <a:lnTo>
                  <a:pt x="929832" y="450843"/>
                </a:lnTo>
                <a:cubicBezTo>
                  <a:pt x="960556" y="434512"/>
                  <a:pt x="991428" y="418875"/>
                  <a:pt x="1020830" y="405430"/>
                </a:cubicBezTo>
                <a:cubicBezTo>
                  <a:pt x="987900" y="419459"/>
                  <a:pt x="978491" y="419459"/>
                  <a:pt x="966729" y="421798"/>
                </a:cubicBezTo>
                <a:cubicBezTo>
                  <a:pt x="1070223" y="375034"/>
                  <a:pt x="1209001" y="307225"/>
                  <a:pt x="1364242" y="258123"/>
                </a:cubicBezTo>
                <a:cubicBezTo>
                  <a:pt x="1328959" y="272152"/>
                  <a:pt x="1291325" y="286181"/>
                  <a:pt x="1256044" y="300210"/>
                </a:cubicBezTo>
                <a:cubicBezTo>
                  <a:pt x="1220760" y="314241"/>
                  <a:pt x="1185480" y="330608"/>
                  <a:pt x="1150196" y="346976"/>
                </a:cubicBezTo>
                <a:cubicBezTo>
                  <a:pt x="1173718" y="342299"/>
                  <a:pt x="1206648" y="330608"/>
                  <a:pt x="1246635" y="314241"/>
                </a:cubicBezTo>
                <a:cubicBezTo>
                  <a:pt x="1286620" y="300210"/>
                  <a:pt x="1331312" y="281504"/>
                  <a:pt x="1376002" y="265136"/>
                </a:cubicBezTo>
                <a:cubicBezTo>
                  <a:pt x="1420694" y="248769"/>
                  <a:pt x="1465383" y="230063"/>
                  <a:pt x="1505371" y="218372"/>
                </a:cubicBezTo>
                <a:cubicBezTo>
                  <a:pt x="1545356" y="206682"/>
                  <a:pt x="1580639" y="197328"/>
                  <a:pt x="1601807" y="192653"/>
                </a:cubicBezTo>
                <a:cubicBezTo>
                  <a:pt x="1594750" y="173947"/>
                  <a:pt x="1460679" y="216034"/>
                  <a:pt x="1587694" y="162254"/>
                </a:cubicBezTo>
                <a:cubicBezTo>
                  <a:pt x="1679429" y="136535"/>
                  <a:pt x="1740585" y="122506"/>
                  <a:pt x="1785274" y="115491"/>
                </a:cubicBezTo>
                <a:cubicBezTo>
                  <a:pt x="1829966" y="108475"/>
                  <a:pt x="1858192" y="106139"/>
                  <a:pt x="1884064" y="106139"/>
                </a:cubicBezTo>
                <a:cubicBezTo>
                  <a:pt x="1909939" y="106139"/>
                  <a:pt x="1935811" y="106139"/>
                  <a:pt x="1978150" y="103800"/>
                </a:cubicBezTo>
                <a:cubicBezTo>
                  <a:pt x="1999320" y="101462"/>
                  <a:pt x="2025193" y="101462"/>
                  <a:pt x="2055772" y="99123"/>
                </a:cubicBezTo>
                <a:cubicBezTo>
                  <a:pt x="2072236" y="96785"/>
                  <a:pt x="2088702" y="96785"/>
                  <a:pt x="2107519" y="94446"/>
                </a:cubicBezTo>
                <a:cubicBezTo>
                  <a:pt x="2126336" y="92107"/>
                  <a:pt x="2145153" y="92107"/>
                  <a:pt x="2168674" y="89771"/>
                </a:cubicBezTo>
                <a:lnTo>
                  <a:pt x="2107519" y="103800"/>
                </a:lnTo>
                <a:cubicBezTo>
                  <a:pt x="2222772" y="92107"/>
                  <a:pt x="2316858" y="101462"/>
                  <a:pt x="2479157" y="78079"/>
                </a:cubicBezTo>
                <a:cubicBezTo>
                  <a:pt x="2476804" y="66388"/>
                  <a:pt x="2349788" y="73404"/>
                  <a:pt x="2283928" y="73404"/>
                </a:cubicBezTo>
                <a:cubicBezTo>
                  <a:pt x="2321562" y="61711"/>
                  <a:pt x="2495621" y="80417"/>
                  <a:pt x="2620286" y="64050"/>
                </a:cubicBezTo>
                <a:cubicBezTo>
                  <a:pt x="2594411" y="61711"/>
                  <a:pt x="2556776" y="59373"/>
                  <a:pt x="2512087" y="57034"/>
                </a:cubicBezTo>
                <a:cubicBezTo>
                  <a:pt x="2467395" y="54698"/>
                  <a:pt x="2415648" y="57034"/>
                  <a:pt x="2361550" y="57034"/>
                </a:cubicBezTo>
                <a:cubicBezTo>
                  <a:pt x="2253352" y="61711"/>
                  <a:pt x="2135744" y="71066"/>
                  <a:pt x="2039306" y="87433"/>
                </a:cubicBezTo>
                <a:cubicBezTo>
                  <a:pt x="2062827" y="78079"/>
                  <a:pt x="2060476" y="73404"/>
                  <a:pt x="2032250" y="68727"/>
                </a:cubicBezTo>
                <a:cubicBezTo>
                  <a:pt x="2245706" y="40668"/>
                  <a:pt x="2467102" y="32338"/>
                  <a:pt x="2691474" y="32886"/>
                </a:cubicBezTo>
                <a:close/>
                <a:moveTo>
                  <a:pt x="2585004" y="21962"/>
                </a:moveTo>
                <a:cubicBezTo>
                  <a:pt x="2589709" y="21962"/>
                  <a:pt x="2596766" y="21962"/>
                  <a:pt x="2601468" y="21962"/>
                </a:cubicBezTo>
                <a:cubicBezTo>
                  <a:pt x="2589709" y="21962"/>
                  <a:pt x="2577947" y="24300"/>
                  <a:pt x="2561483" y="24300"/>
                </a:cubicBezTo>
                <a:cubicBezTo>
                  <a:pt x="2561483" y="24300"/>
                  <a:pt x="2570892" y="21962"/>
                  <a:pt x="2585004" y="21962"/>
                </a:cubicBezTo>
                <a:close/>
                <a:moveTo>
                  <a:pt x="2530280" y="3"/>
                </a:moveTo>
                <a:cubicBezTo>
                  <a:pt x="2591472" y="-106"/>
                  <a:pt x="2628517" y="2085"/>
                  <a:pt x="2660273" y="5593"/>
                </a:cubicBezTo>
                <a:cubicBezTo>
                  <a:pt x="2702612" y="10270"/>
                  <a:pt x="2733189" y="14947"/>
                  <a:pt x="2791991" y="24298"/>
                </a:cubicBezTo>
                <a:cubicBezTo>
                  <a:pt x="2752006" y="19621"/>
                  <a:pt x="2695554" y="19621"/>
                  <a:pt x="2646161" y="19621"/>
                </a:cubicBezTo>
                <a:cubicBezTo>
                  <a:pt x="2629694" y="19621"/>
                  <a:pt x="2615581" y="21960"/>
                  <a:pt x="2601469" y="21960"/>
                </a:cubicBezTo>
                <a:cubicBezTo>
                  <a:pt x="2723780" y="12608"/>
                  <a:pt x="2704963" y="10270"/>
                  <a:pt x="2643807" y="7931"/>
                </a:cubicBezTo>
                <a:cubicBezTo>
                  <a:pt x="2582651" y="3254"/>
                  <a:pt x="2474453" y="3254"/>
                  <a:pt x="2460340" y="915"/>
                </a:cubicBezTo>
                <a:cubicBezTo>
                  <a:pt x="2486802" y="331"/>
                  <a:pt x="2509883" y="39"/>
                  <a:pt x="2530280" y="3"/>
                </a:cubicBezTo>
                <a:close/>
              </a:path>
            </a:pathLst>
          </a:custGeom>
          <a:solidFill>
            <a:srgbClr val="F7B204"/>
          </a:solidFill>
          <a:ln w="9525" cap="flat">
            <a:noFill/>
            <a:prstDash val="solid"/>
            <a:miter/>
          </a:ln>
        </p:spPr>
        <p:txBody>
          <a:bodyPr wrap="square" rtlCol="0" anchor="ctr">
            <a:noAutofit/>
          </a:bodyPr>
          <a:lstStyle/>
          <a:p>
            <a:pPr marL="0" marR="0" lvl="0" indent="0" defTabSz="91421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73A4A"/>
              </a:solidFill>
              <a:effectLst/>
              <a:uLnTx/>
              <a:uFillTx/>
              <a:latin typeface="Jura" pitchFamily="2" charset="0"/>
            </a:endParaRPr>
          </a:p>
        </p:txBody>
      </p:sp>
      <p:pic>
        <p:nvPicPr>
          <p:cNvPr id="4" name="Picture 3" descr="A black background with blue text&#10;&#10;Description automatically generated">
            <a:extLst>
              <a:ext uri="{FF2B5EF4-FFF2-40B4-BE49-F238E27FC236}">
                <a16:creationId xmlns:a16="http://schemas.microsoft.com/office/drawing/2014/main" id="{1F3F1E3D-F807-1B68-72A6-B41E3BDF62E8}"/>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4663648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Picture Placeholder 11" descr="A picture containing person, screen&#10;&#10;Description automatically generated">
            <a:extLst>
              <a:ext uri="{FF2B5EF4-FFF2-40B4-BE49-F238E27FC236}">
                <a16:creationId xmlns:a16="http://schemas.microsoft.com/office/drawing/2014/main" id="{ECF11A6F-23E3-F4F4-61F7-7C628B935357}"/>
              </a:ext>
            </a:extLst>
          </p:cNvPr>
          <p:cNvPicPr>
            <a:picLocks noChangeAspect="1"/>
          </p:cNvPicPr>
          <p:nvPr/>
        </p:nvPicPr>
        <p:blipFill>
          <a:blip r:embed="rId2">
            <a:extLst>
              <a:ext uri="{28A0092B-C50C-407E-A947-70E740481C1C}">
                <a14:useLocalDpi xmlns:a14="http://schemas.microsoft.com/office/drawing/2010/main" val="0"/>
              </a:ext>
            </a:extLst>
          </a:blip>
          <a:srcRect l="13601" r="13601"/>
          <a:stretch>
            <a:fillRect/>
          </a:stretch>
        </p:blipFill>
        <p:spPr>
          <a:xfrm>
            <a:off x="6897634" y="991693"/>
            <a:ext cx="5396584" cy="4874614"/>
          </a:xfrm>
          <a:custGeom>
            <a:avLst/>
            <a:gdLst>
              <a:gd name="connsiteX0" fmla="*/ 1202717 w 4335953"/>
              <a:gd name="connsiteY0" fmla="*/ 238189 h 3916570"/>
              <a:gd name="connsiteX1" fmla="*/ 1895460 w 4335953"/>
              <a:gd name="connsiteY1" fmla="*/ 420029 h 3916570"/>
              <a:gd name="connsiteX2" fmla="*/ 2282948 w 4335953"/>
              <a:gd name="connsiteY2" fmla="*/ 978004 h 3916570"/>
              <a:gd name="connsiteX3" fmla="*/ 3619842 w 4335953"/>
              <a:gd name="connsiteY3" fmla="*/ 2024207 h 3916570"/>
              <a:gd name="connsiteX4" fmla="*/ 3649745 w 4335953"/>
              <a:gd name="connsiteY4" fmla="*/ 2651928 h 3916570"/>
              <a:gd name="connsiteX5" fmla="*/ 3251043 w 4335953"/>
              <a:gd name="connsiteY5" fmla="*/ 3566110 h 3916570"/>
              <a:gd name="connsiteX6" fmla="*/ 2133435 w 4335953"/>
              <a:gd name="connsiteY6" fmla="*/ 3904881 h 3916570"/>
              <a:gd name="connsiteX7" fmla="*/ 1019564 w 4335953"/>
              <a:gd name="connsiteY7" fmla="*/ 3461490 h 3916570"/>
              <a:gd name="connsiteX8" fmla="*/ 107535 w 4335953"/>
              <a:gd name="connsiteY8" fmla="*/ 2526135 h 3916570"/>
              <a:gd name="connsiteX9" fmla="*/ 133700 w 4335953"/>
              <a:gd name="connsiteY9" fmla="*/ 1139916 h 3916570"/>
              <a:gd name="connsiteX10" fmla="*/ 410300 w 4335953"/>
              <a:gd name="connsiteY10" fmla="*/ 559522 h 3916570"/>
              <a:gd name="connsiteX11" fmla="*/ 873789 w 4335953"/>
              <a:gd name="connsiteY11" fmla="*/ 310426 h 3916570"/>
              <a:gd name="connsiteX12" fmla="*/ 1202717 w 4335953"/>
              <a:gd name="connsiteY12" fmla="*/ 238189 h 3916570"/>
              <a:gd name="connsiteX13" fmla="*/ 3214048 w 4335953"/>
              <a:gd name="connsiteY13" fmla="*/ 196 h 3916570"/>
              <a:gd name="connsiteX14" fmla="*/ 3746316 w 4335953"/>
              <a:gd name="connsiteY14" fmla="*/ 111362 h 3916570"/>
              <a:gd name="connsiteX15" fmla="*/ 4329863 w 4335953"/>
              <a:gd name="connsiteY15" fmla="*/ 1101721 h 3916570"/>
              <a:gd name="connsiteX16" fmla="*/ 4293703 w 4335953"/>
              <a:gd name="connsiteY16" fmla="*/ 1242666 h 3916570"/>
              <a:gd name="connsiteX17" fmla="*/ 3897190 w 4335953"/>
              <a:gd name="connsiteY17" fmla="*/ 1694189 h 3916570"/>
              <a:gd name="connsiteX18" fmla="*/ 3311150 w 4335953"/>
              <a:gd name="connsiteY18" fmla="*/ 1426019 h 3916570"/>
              <a:gd name="connsiteX19" fmla="*/ 2763763 w 4335953"/>
              <a:gd name="connsiteY19" fmla="*/ 1034366 h 3916570"/>
              <a:gd name="connsiteX20" fmla="*/ 2489446 w 4335953"/>
              <a:gd name="connsiteY20" fmla="*/ 880948 h 3916570"/>
              <a:gd name="connsiteX21" fmla="*/ 2404657 w 4335953"/>
              <a:gd name="connsiteY21" fmla="*/ 605294 h 3916570"/>
              <a:gd name="connsiteX22" fmla="*/ 2488199 w 4335953"/>
              <a:gd name="connsiteY22" fmla="*/ 121341 h 3916570"/>
              <a:gd name="connsiteX23" fmla="*/ 2671493 w 4335953"/>
              <a:gd name="connsiteY23" fmla="*/ 52739 h 3916570"/>
              <a:gd name="connsiteX24" fmla="*/ 3214048 w 4335953"/>
              <a:gd name="connsiteY24" fmla="*/ 196 h 391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335953" h="3916570">
                <a:moveTo>
                  <a:pt x="1202717" y="238189"/>
                </a:moveTo>
                <a:cubicBezTo>
                  <a:pt x="1454397" y="234452"/>
                  <a:pt x="1708569" y="261853"/>
                  <a:pt x="1895460" y="420029"/>
                </a:cubicBezTo>
                <a:cubicBezTo>
                  <a:pt x="2066154" y="568241"/>
                  <a:pt x="2139665" y="801145"/>
                  <a:pt x="2282948" y="978004"/>
                </a:cubicBezTo>
                <a:cubicBezTo>
                  <a:pt x="2641779" y="1427622"/>
                  <a:pt x="3401802" y="1491141"/>
                  <a:pt x="3619842" y="2024207"/>
                </a:cubicBezTo>
                <a:cubicBezTo>
                  <a:pt x="3700828" y="2220992"/>
                  <a:pt x="3684631" y="2442688"/>
                  <a:pt x="3649745" y="2651928"/>
                </a:cubicBezTo>
                <a:cubicBezTo>
                  <a:pt x="3594923" y="2985717"/>
                  <a:pt x="3487772" y="3325733"/>
                  <a:pt x="3251043" y="3566110"/>
                </a:cubicBezTo>
                <a:cubicBezTo>
                  <a:pt x="2966969" y="3852571"/>
                  <a:pt x="2533382" y="3953455"/>
                  <a:pt x="2133435" y="3904881"/>
                </a:cubicBezTo>
                <a:cubicBezTo>
                  <a:pt x="1734734" y="3856307"/>
                  <a:pt x="1363443" y="3674467"/>
                  <a:pt x="1019564" y="3461490"/>
                </a:cubicBezTo>
                <a:cubicBezTo>
                  <a:pt x="643290" y="3228585"/>
                  <a:pt x="275737" y="2934652"/>
                  <a:pt x="107535" y="2526135"/>
                </a:cubicBezTo>
                <a:cubicBezTo>
                  <a:pt x="-73126" y="2090217"/>
                  <a:pt x="384" y="1592025"/>
                  <a:pt x="133700" y="1139916"/>
                </a:cubicBezTo>
                <a:cubicBezTo>
                  <a:pt x="194751" y="931921"/>
                  <a:pt x="270754" y="723926"/>
                  <a:pt x="410300" y="559522"/>
                </a:cubicBezTo>
                <a:cubicBezTo>
                  <a:pt x="501253" y="453657"/>
                  <a:pt x="833919" y="312917"/>
                  <a:pt x="873789" y="310426"/>
                </a:cubicBezTo>
                <a:cubicBezTo>
                  <a:pt x="908675" y="307935"/>
                  <a:pt x="1142912" y="239434"/>
                  <a:pt x="1202717" y="238189"/>
                </a:cubicBezTo>
                <a:close/>
                <a:moveTo>
                  <a:pt x="3214048" y="196"/>
                </a:moveTo>
                <a:cubicBezTo>
                  <a:pt x="3395627" y="2847"/>
                  <a:pt x="3575492" y="32782"/>
                  <a:pt x="3746316" y="111362"/>
                </a:cubicBezTo>
                <a:cubicBezTo>
                  <a:pt x="4089212" y="271017"/>
                  <a:pt x="4382232" y="682627"/>
                  <a:pt x="4329863" y="1101721"/>
                </a:cubicBezTo>
                <a:lnTo>
                  <a:pt x="4293703" y="1242666"/>
                </a:lnTo>
                <a:cubicBezTo>
                  <a:pt x="4316147" y="1489632"/>
                  <a:pt x="4106668" y="1685458"/>
                  <a:pt x="3897190" y="1694189"/>
                </a:cubicBezTo>
                <a:cubicBezTo>
                  <a:pt x="3687712" y="1700426"/>
                  <a:pt x="3488209" y="1570706"/>
                  <a:pt x="3311150" y="1426019"/>
                </a:cubicBezTo>
                <a:cubicBezTo>
                  <a:pt x="3135337" y="1281332"/>
                  <a:pt x="2965760" y="1115441"/>
                  <a:pt x="2763763" y="1034366"/>
                </a:cubicBezTo>
                <a:cubicBezTo>
                  <a:pt x="2666505" y="995700"/>
                  <a:pt x="2558025" y="972001"/>
                  <a:pt x="2489446" y="880948"/>
                </a:cubicBezTo>
                <a:cubicBezTo>
                  <a:pt x="2432089" y="806110"/>
                  <a:pt x="2417126" y="702584"/>
                  <a:pt x="2404657" y="605294"/>
                </a:cubicBezTo>
                <a:cubicBezTo>
                  <a:pt x="2382213" y="431919"/>
                  <a:pt x="2372238" y="223619"/>
                  <a:pt x="2488199" y="121341"/>
                </a:cubicBezTo>
                <a:cubicBezTo>
                  <a:pt x="2539322" y="76438"/>
                  <a:pt x="2606654" y="63965"/>
                  <a:pt x="2671493" y="52739"/>
                </a:cubicBezTo>
                <a:cubicBezTo>
                  <a:pt x="2849176" y="22180"/>
                  <a:pt x="3032469" y="-2454"/>
                  <a:pt x="3214048" y="196"/>
                </a:cubicBezTo>
                <a:close/>
              </a:path>
            </a:pathLst>
          </a:custGeom>
          <a:solidFill>
            <a:schemeClr val="bg2">
              <a:lumMod val="95000"/>
            </a:schemeClr>
          </a:solidFill>
          <a:effectLst>
            <a:softEdge rad="0"/>
          </a:effectLst>
        </p:spPr>
      </p:pic>
      <p:sp>
        <p:nvSpPr>
          <p:cNvPr id="6" name="Title 1">
            <a:extLst>
              <a:ext uri="{FF2B5EF4-FFF2-40B4-BE49-F238E27FC236}">
                <a16:creationId xmlns:a16="http://schemas.microsoft.com/office/drawing/2014/main" id="{6B70ACFA-9EE7-05C0-4C79-24D45CA3EB9B}"/>
              </a:ext>
            </a:extLst>
          </p:cNvPr>
          <p:cNvSpPr txBox="1">
            <a:spLocks/>
          </p:cNvSpPr>
          <p:nvPr/>
        </p:nvSpPr>
        <p:spPr>
          <a:xfrm>
            <a:off x="-934312" y="1107567"/>
            <a:ext cx="7729728" cy="447419"/>
          </a:xfrm>
          <a:prstGeom prst="rect">
            <a:avLst/>
          </a:prstGeom>
        </p:spPr>
        <p:txBody>
          <a:bodyPr>
            <a:normAutofit fontScale="67500" lnSpcReduction="20000"/>
          </a:bodyPr>
          <a:lstStyle>
            <a:lvl1pPr algn="ctr" defTabSz="914217" rtl="0" eaLnBrk="1" latinLnBrk="0" hangingPunct="1">
              <a:lnSpc>
                <a:spcPct val="90000"/>
              </a:lnSpc>
              <a:spcBef>
                <a:spcPct val="0"/>
              </a:spcBef>
              <a:buNone/>
              <a:defRPr lang="en-US" sz="4400" b="1" i="0" kern="1200">
                <a:solidFill>
                  <a:schemeClr val="tx2"/>
                </a:solidFill>
                <a:latin typeface="Lexend Deca Black" pitchFamily="2" charset="0"/>
                <a:ea typeface="Arimo" panose="020B0604020202020204" pitchFamily="34" charset="0"/>
                <a:cs typeface="Arimo" panose="020B0604020202020204" pitchFamily="34" charset="0"/>
              </a:defRPr>
            </a:lvl1pPr>
          </a:lstStyle>
          <a:p>
            <a:r>
              <a:rPr lang="en-ZA"/>
              <a:t>EXPERT WITNESSES</a:t>
            </a:r>
            <a:endParaRPr lang="en-ZA" dirty="0"/>
          </a:p>
        </p:txBody>
      </p:sp>
      <p:sp>
        <p:nvSpPr>
          <p:cNvPr id="7" name="Freeform 6">
            <a:extLst>
              <a:ext uri="{FF2B5EF4-FFF2-40B4-BE49-F238E27FC236}">
                <a16:creationId xmlns:a16="http://schemas.microsoft.com/office/drawing/2014/main" id="{AE39DCE4-02C4-3E79-D038-1D2D2A819063}"/>
              </a:ext>
            </a:extLst>
          </p:cNvPr>
          <p:cNvSpPr/>
          <p:nvPr/>
        </p:nvSpPr>
        <p:spPr>
          <a:xfrm>
            <a:off x="714375" y="342900"/>
            <a:ext cx="4534572" cy="1556075"/>
          </a:xfrm>
          <a:custGeom>
            <a:avLst/>
            <a:gdLst>
              <a:gd name="connsiteX0" fmla="*/ 4765438 w 8946352"/>
              <a:gd name="connsiteY0" fmla="*/ 3894058 h 3940825"/>
              <a:gd name="connsiteX1" fmla="*/ 4723100 w 8946352"/>
              <a:gd name="connsiteY1" fmla="*/ 3903410 h 3940825"/>
              <a:gd name="connsiteX2" fmla="*/ 4765438 w 8946352"/>
              <a:gd name="connsiteY2" fmla="*/ 3894058 h 3940825"/>
              <a:gd name="connsiteX3" fmla="*/ 3939836 w 8946352"/>
              <a:gd name="connsiteY3" fmla="*/ 3873014 h 3940825"/>
              <a:gd name="connsiteX4" fmla="*/ 3798706 w 8946352"/>
              <a:gd name="connsiteY4" fmla="*/ 3875352 h 3940825"/>
              <a:gd name="connsiteX5" fmla="*/ 3878680 w 8946352"/>
              <a:gd name="connsiteY5" fmla="*/ 3887045 h 3940825"/>
              <a:gd name="connsiteX6" fmla="*/ 2511015 w 8946352"/>
              <a:gd name="connsiteY6" fmla="*/ 3834251 h 3940825"/>
              <a:gd name="connsiteX7" fmla="*/ 2523846 w 8946352"/>
              <a:gd name="connsiteY7" fmla="*/ 3835604 h 3940825"/>
              <a:gd name="connsiteX8" fmla="*/ 2520076 w 8946352"/>
              <a:gd name="connsiteY8" fmla="*/ 3836228 h 3940825"/>
              <a:gd name="connsiteX9" fmla="*/ 2516791 w 8946352"/>
              <a:gd name="connsiteY9" fmla="*/ 3835092 h 3940825"/>
              <a:gd name="connsiteX10" fmla="*/ 3742256 w 8946352"/>
              <a:gd name="connsiteY10" fmla="*/ 3830927 h 3940825"/>
              <a:gd name="connsiteX11" fmla="*/ 3848104 w 8946352"/>
              <a:gd name="connsiteY11" fmla="*/ 3854308 h 3940825"/>
              <a:gd name="connsiteX12" fmla="*/ 4144474 w 8946352"/>
              <a:gd name="connsiteY12" fmla="*/ 3849633 h 3940825"/>
              <a:gd name="connsiteX13" fmla="*/ 3742256 w 8946352"/>
              <a:gd name="connsiteY13" fmla="*/ 3830927 h 3940825"/>
              <a:gd name="connsiteX14" fmla="*/ 4302434 w 8946352"/>
              <a:gd name="connsiteY14" fmla="*/ 3820076 h 3940825"/>
              <a:gd name="connsiteX15" fmla="*/ 4252672 w 8946352"/>
              <a:gd name="connsiteY15" fmla="*/ 3821573 h 3940825"/>
              <a:gd name="connsiteX16" fmla="*/ 4177402 w 8946352"/>
              <a:gd name="connsiteY16" fmla="*/ 3821573 h 3940825"/>
              <a:gd name="connsiteX17" fmla="*/ 4250318 w 8946352"/>
              <a:gd name="connsiteY17" fmla="*/ 3821573 h 3940825"/>
              <a:gd name="connsiteX18" fmla="*/ 4487886 w 8946352"/>
              <a:gd name="connsiteY18" fmla="*/ 3830927 h 3940825"/>
              <a:gd name="connsiteX19" fmla="*/ 4346758 w 8946352"/>
              <a:gd name="connsiteY19" fmla="*/ 3830927 h 3940825"/>
              <a:gd name="connsiteX20" fmla="*/ 4302434 w 8946352"/>
              <a:gd name="connsiteY20" fmla="*/ 3820076 h 3940825"/>
              <a:gd name="connsiteX21" fmla="*/ 1670020 w 8946352"/>
              <a:gd name="connsiteY21" fmla="*/ 3764286 h 3940825"/>
              <a:gd name="connsiteX22" fmla="*/ 1775865 w 8946352"/>
              <a:gd name="connsiteY22" fmla="*/ 3772470 h 3940825"/>
              <a:gd name="connsiteX23" fmla="*/ 2006375 w 8946352"/>
              <a:gd name="connsiteY23" fmla="*/ 3793515 h 3940825"/>
              <a:gd name="connsiteX24" fmla="*/ 1634737 w 8946352"/>
              <a:gd name="connsiteY24" fmla="*/ 3770132 h 3940825"/>
              <a:gd name="connsiteX25" fmla="*/ 1670020 w 8946352"/>
              <a:gd name="connsiteY25" fmla="*/ 3764286 h 3940825"/>
              <a:gd name="connsiteX26" fmla="*/ 3932780 w 8946352"/>
              <a:gd name="connsiteY26" fmla="*/ 3744413 h 3940825"/>
              <a:gd name="connsiteX27" fmla="*/ 4043330 w 8946352"/>
              <a:gd name="connsiteY27" fmla="*/ 3746751 h 3940825"/>
              <a:gd name="connsiteX28" fmla="*/ 3445886 w 8946352"/>
              <a:gd name="connsiteY28" fmla="*/ 3742074 h 3940825"/>
              <a:gd name="connsiteX29" fmla="*/ 3499986 w 8946352"/>
              <a:gd name="connsiteY29" fmla="*/ 3765457 h 3940825"/>
              <a:gd name="connsiteX30" fmla="*/ 3384730 w 8946352"/>
              <a:gd name="connsiteY30" fmla="*/ 3758442 h 3940825"/>
              <a:gd name="connsiteX31" fmla="*/ 3681100 w 8946352"/>
              <a:gd name="connsiteY31" fmla="*/ 3772471 h 3940825"/>
              <a:gd name="connsiteX32" fmla="*/ 3445886 w 8946352"/>
              <a:gd name="connsiteY32" fmla="*/ 3742074 h 3940825"/>
              <a:gd name="connsiteX33" fmla="*/ 1888768 w 8946352"/>
              <a:gd name="connsiteY33" fmla="*/ 3699988 h 3940825"/>
              <a:gd name="connsiteX34" fmla="*/ 2335675 w 8946352"/>
              <a:gd name="connsiteY34" fmla="*/ 3753765 h 3940825"/>
              <a:gd name="connsiteX35" fmla="*/ 2182787 w 8946352"/>
              <a:gd name="connsiteY35" fmla="*/ 3735059 h 3940825"/>
              <a:gd name="connsiteX36" fmla="*/ 2220422 w 8946352"/>
              <a:gd name="connsiteY36" fmla="*/ 3737397 h 3940825"/>
              <a:gd name="connsiteX37" fmla="*/ 2182787 w 8946352"/>
              <a:gd name="connsiteY37" fmla="*/ 3723368 h 3940825"/>
              <a:gd name="connsiteX38" fmla="*/ 1888768 w 8946352"/>
              <a:gd name="connsiteY38" fmla="*/ 3699988 h 3940825"/>
              <a:gd name="connsiteX39" fmla="*/ 7112876 w 8946352"/>
              <a:gd name="connsiteY39" fmla="*/ 3501237 h 3940825"/>
              <a:gd name="connsiteX40" fmla="*/ 7009382 w 8946352"/>
              <a:gd name="connsiteY40" fmla="*/ 3526956 h 3940825"/>
              <a:gd name="connsiteX41" fmla="*/ 7112876 w 8946352"/>
              <a:gd name="connsiteY41" fmla="*/ 3501237 h 3940825"/>
              <a:gd name="connsiteX42" fmla="*/ 7639166 w 8946352"/>
              <a:gd name="connsiteY42" fmla="*/ 3379065 h 3940825"/>
              <a:gd name="connsiteX43" fmla="*/ 7642106 w 8946352"/>
              <a:gd name="connsiteY43" fmla="*/ 3386666 h 3940825"/>
              <a:gd name="connsiteX44" fmla="*/ 7611530 w 8946352"/>
              <a:gd name="connsiteY44" fmla="*/ 3381988 h 3940825"/>
              <a:gd name="connsiteX45" fmla="*/ 7639166 w 8946352"/>
              <a:gd name="connsiteY45" fmla="*/ 3379065 h 3940825"/>
              <a:gd name="connsiteX46" fmla="*/ 583331 w 8946352"/>
              <a:gd name="connsiteY46" fmla="*/ 3197269 h 3940825"/>
              <a:gd name="connsiteX47" fmla="*/ 604499 w 8946352"/>
              <a:gd name="connsiteY47" fmla="*/ 3248710 h 3940825"/>
              <a:gd name="connsiteX48" fmla="*/ 618612 w 8946352"/>
              <a:gd name="connsiteY48" fmla="*/ 3269752 h 3940825"/>
              <a:gd name="connsiteX49" fmla="*/ 635078 w 8946352"/>
              <a:gd name="connsiteY49" fmla="*/ 3288458 h 3940825"/>
              <a:gd name="connsiteX50" fmla="*/ 726811 w 8946352"/>
              <a:gd name="connsiteY50" fmla="*/ 3370298 h 3940825"/>
              <a:gd name="connsiteX51" fmla="*/ 696234 w 8946352"/>
              <a:gd name="connsiteY51" fmla="*/ 3335224 h 3940825"/>
              <a:gd name="connsiteX52" fmla="*/ 679768 w 8946352"/>
              <a:gd name="connsiteY52" fmla="*/ 3316518 h 3940825"/>
              <a:gd name="connsiteX53" fmla="*/ 663304 w 8946352"/>
              <a:gd name="connsiteY53" fmla="*/ 3295474 h 3940825"/>
              <a:gd name="connsiteX54" fmla="*/ 583331 w 8946352"/>
              <a:gd name="connsiteY54" fmla="*/ 3197269 h 3940825"/>
              <a:gd name="connsiteX55" fmla="*/ 7653866 w 8946352"/>
              <a:gd name="connsiteY55" fmla="*/ 3197266 h 3940825"/>
              <a:gd name="connsiteX56" fmla="*/ 7543318 w 8946352"/>
              <a:gd name="connsiteY56" fmla="*/ 3232340 h 3940825"/>
              <a:gd name="connsiteX57" fmla="*/ 7653866 w 8946352"/>
              <a:gd name="connsiteY57" fmla="*/ 3197266 h 3940825"/>
              <a:gd name="connsiteX58" fmla="*/ 8425370 w 8946352"/>
              <a:gd name="connsiteY58" fmla="*/ 2965784 h 3940825"/>
              <a:gd name="connsiteX59" fmla="*/ 8357158 w 8946352"/>
              <a:gd name="connsiteY59" fmla="*/ 3010209 h 3940825"/>
              <a:gd name="connsiteX60" fmla="*/ 8361864 w 8946352"/>
              <a:gd name="connsiteY60" fmla="*/ 3005535 h 3940825"/>
              <a:gd name="connsiteX61" fmla="*/ 8425370 w 8946352"/>
              <a:gd name="connsiteY61" fmla="*/ 2965784 h 3940825"/>
              <a:gd name="connsiteX62" fmla="*/ 508063 w 8946352"/>
              <a:gd name="connsiteY62" fmla="*/ 2942403 h 3940825"/>
              <a:gd name="connsiteX63" fmla="*/ 508063 w 8946352"/>
              <a:gd name="connsiteY63" fmla="*/ 3028917 h 3940825"/>
              <a:gd name="connsiteX64" fmla="*/ 503356 w 8946352"/>
              <a:gd name="connsiteY64" fmla="*/ 3063991 h 3940825"/>
              <a:gd name="connsiteX65" fmla="*/ 489246 w 8946352"/>
              <a:gd name="connsiteY65" fmla="*/ 2993844 h 3940825"/>
              <a:gd name="connsiteX66" fmla="*/ 493950 w 8946352"/>
              <a:gd name="connsiteY66" fmla="*/ 3085033 h 3940825"/>
              <a:gd name="connsiteX67" fmla="*/ 494538 w 8946352"/>
              <a:gd name="connsiteY67" fmla="*/ 3103448 h 3940825"/>
              <a:gd name="connsiteX68" fmla="*/ 496853 w 8946352"/>
              <a:gd name="connsiteY68" fmla="*/ 3116760 h 3940825"/>
              <a:gd name="connsiteX69" fmla="*/ 496301 w 8946352"/>
              <a:gd name="connsiteY69" fmla="*/ 3115432 h 3940825"/>
              <a:gd name="connsiteX70" fmla="*/ 496860 w 8946352"/>
              <a:gd name="connsiteY70" fmla="*/ 3116802 h 3940825"/>
              <a:gd name="connsiteX71" fmla="*/ 498654 w 8946352"/>
              <a:gd name="connsiteY71" fmla="*/ 3127122 h 3940825"/>
              <a:gd name="connsiteX72" fmla="*/ 531584 w 8946352"/>
              <a:gd name="connsiteY72" fmla="*/ 3201944 h 3940825"/>
              <a:gd name="connsiteX73" fmla="*/ 496860 w 8946352"/>
              <a:gd name="connsiteY73" fmla="*/ 3116802 h 3940825"/>
              <a:gd name="connsiteX74" fmla="*/ 496853 w 8946352"/>
              <a:gd name="connsiteY74" fmla="*/ 3116760 h 3940825"/>
              <a:gd name="connsiteX75" fmla="*/ 502981 w 8946352"/>
              <a:gd name="connsiteY75" fmla="*/ 3131520 h 3940825"/>
              <a:gd name="connsiteX76" fmla="*/ 508063 w 8946352"/>
              <a:gd name="connsiteY76" fmla="*/ 3103739 h 3940825"/>
              <a:gd name="connsiteX77" fmla="*/ 510414 w 8946352"/>
              <a:gd name="connsiteY77" fmla="*/ 3078020 h 3940825"/>
              <a:gd name="connsiteX78" fmla="*/ 533935 w 8946352"/>
              <a:gd name="connsiteY78" fmla="*/ 3134135 h 3940825"/>
              <a:gd name="connsiteX79" fmla="*/ 531584 w 8946352"/>
              <a:gd name="connsiteY79" fmla="*/ 3096726 h 3940825"/>
              <a:gd name="connsiteX80" fmla="*/ 508063 w 8946352"/>
              <a:gd name="connsiteY80" fmla="*/ 2942403 h 3940825"/>
              <a:gd name="connsiteX81" fmla="*/ 8625300 w 8946352"/>
              <a:gd name="connsiteY81" fmla="*/ 2582317 h 3940825"/>
              <a:gd name="connsiteX82" fmla="*/ 8578258 w 8946352"/>
              <a:gd name="connsiteY82" fmla="*/ 2647787 h 3940825"/>
              <a:gd name="connsiteX83" fmla="*/ 8408904 w 8946352"/>
              <a:gd name="connsiteY83" fmla="*/ 2827828 h 3940825"/>
              <a:gd name="connsiteX84" fmla="*/ 8517102 w 8946352"/>
              <a:gd name="connsiteY84" fmla="*/ 2741314 h 3940825"/>
              <a:gd name="connsiteX85" fmla="*/ 8578258 w 8946352"/>
              <a:gd name="connsiteY85" fmla="*/ 2647787 h 3940825"/>
              <a:gd name="connsiteX86" fmla="*/ 8625300 w 8946352"/>
              <a:gd name="connsiteY86" fmla="*/ 2582317 h 3940825"/>
              <a:gd name="connsiteX87" fmla="*/ 8787600 w 8946352"/>
              <a:gd name="connsiteY87" fmla="*/ 2383566 h 3940825"/>
              <a:gd name="connsiteX88" fmla="*/ 8766430 w 8946352"/>
              <a:gd name="connsiteY88" fmla="*/ 2449036 h 3940825"/>
              <a:gd name="connsiteX89" fmla="*/ 8707626 w 8946352"/>
              <a:gd name="connsiteY89" fmla="*/ 2551918 h 3940825"/>
              <a:gd name="connsiteX90" fmla="*/ 8669992 w 8946352"/>
              <a:gd name="connsiteY90" fmla="*/ 2565949 h 3940825"/>
              <a:gd name="connsiteX91" fmla="*/ 8540624 w 8946352"/>
              <a:gd name="connsiteY91" fmla="*/ 2715595 h 3940825"/>
              <a:gd name="connsiteX92" fmla="*/ 8665288 w 8946352"/>
              <a:gd name="connsiteY92" fmla="*/ 2603359 h 3940825"/>
              <a:gd name="connsiteX93" fmla="*/ 8691160 w 8946352"/>
              <a:gd name="connsiteY93" fmla="*/ 2575301 h 3940825"/>
              <a:gd name="connsiteX94" fmla="*/ 8719386 w 8946352"/>
              <a:gd name="connsiteY94" fmla="*/ 2540228 h 3940825"/>
              <a:gd name="connsiteX95" fmla="*/ 8785246 w 8946352"/>
              <a:gd name="connsiteY95" fmla="*/ 2435007 h 3940825"/>
              <a:gd name="connsiteX96" fmla="*/ 8787600 w 8946352"/>
              <a:gd name="connsiteY96" fmla="*/ 2383566 h 3940825"/>
              <a:gd name="connsiteX97" fmla="*/ 8894064 w 8946352"/>
              <a:gd name="connsiteY97" fmla="*/ 2363875 h 3940825"/>
              <a:gd name="connsiteX98" fmla="*/ 8886684 w 8946352"/>
              <a:gd name="connsiteY98" fmla="*/ 2387365 h 3940825"/>
              <a:gd name="connsiteX99" fmla="*/ 8839346 w 8946352"/>
              <a:gd name="connsiteY99" fmla="*/ 2493461 h 3940825"/>
              <a:gd name="connsiteX100" fmla="*/ 8921674 w 8946352"/>
              <a:gd name="connsiteY100" fmla="*/ 2276007 h 3940825"/>
              <a:gd name="connsiteX101" fmla="*/ 8919320 w 8946352"/>
              <a:gd name="connsiteY101" fmla="*/ 2304065 h 3940825"/>
              <a:gd name="connsiteX102" fmla="*/ 8894064 w 8946352"/>
              <a:gd name="connsiteY102" fmla="*/ 2363875 h 3940825"/>
              <a:gd name="connsiteX103" fmla="*/ 8834642 w 8946352"/>
              <a:gd name="connsiteY103" fmla="*/ 1756924 h 3940825"/>
              <a:gd name="connsiteX104" fmla="*/ 8848754 w 8946352"/>
              <a:gd name="connsiteY104" fmla="*/ 1822395 h 3940825"/>
              <a:gd name="connsiteX105" fmla="*/ 8844050 w 8946352"/>
              <a:gd name="connsiteY105" fmla="*/ 1777967 h 3940825"/>
              <a:gd name="connsiteX106" fmla="*/ 8889708 w 8946352"/>
              <a:gd name="connsiteY106" fmla="*/ 1944096 h 3940825"/>
              <a:gd name="connsiteX107" fmla="*/ 8893446 w 8946352"/>
              <a:gd name="connsiteY107" fmla="*/ 2117010 h 3940825"/>
              <a:gd name="connsiteX108" fmla="*/ 8889918 w 8946352"/>
              <a:gd name="connsiteY108" fmla="*/ 1944857 h 3940825"/>
              <a:gd name="connsiteX109" fmla="*/ 8889708 w 8946352"/>
              <a:gd name="connsiteY109" fmla="*/ 1944096 h 3940825"/>
              <a:gd name="connsiteX110" fmla="*/ 8889624 w 8946352"/>
              <a:gd name="connsiteY110" fmla="*/ 1940181 h 3940825"/>
              <a:gd name="connsiteX111" fmla="*/ 8841698 w 8946352"/>
              <a:gd name="connsiteY111" fmla="*/ 1768615 h 3940825"/>
              <a:gd name="connsiteX112" fmla="*/ 8844050 w 8946352"/>
              <a:gd name="connsiteY112" fmla="*/ 1777967 h 3940825"/>
              <a:gd name="connsiteX113" fmla="*/ 729164 w 8946352"/>
              <a:gd name="connsiteY113" fmla="*/ 1724190 h 3940825"/>
              <a:gd name="connsiteX114" fmla="*/ 679768 w 8946352"/>
              <a:gd name="connsiteY114" fmla="*/ 1791996 h 3940825"/>
              <a:gd name="connsiteX115" fmla="*/ 628021 w 8946352"/>
              <a:gd name="connsiteY115" fmla="*/ 1894880 h 3940825"/>
              <a:gd name="connsiteX116" fmla="*/ 583331 w 8946352"/>
              <a:gd name="connsiteY116" fmla="*/ 2025819 h 3940825"/>
              <a:gd name="connsiteX117" fmla="*/ 630374 w 8946352"/>
              <a:gd name="connsiteY117" fmla="*/ 1906570 h 3940825"/>
              <a:gd name="connsiteX118" fmla="*/ 729164 w 8946352"/>
              <a:gd name="connsiteY118" fmla="*/ 1724190 h 3940825"/>
              <a:gd name="connsiteX119" fmla="*/ 8665288 w 8946352"/>
              <a:gd name="connsiteY119" fmla="*/ 1485688 h 3940825"/>
              <a:gd name="connsiteX120" fmla="*/ 8785248 w 8946352"/>
              <a:gd name="connsiteY120" fmla="*/ 1588570 h 3940825"/>
              <a:gd name="connsiteX121" fmla="*/ 8881686 w 8946352"/>
              <a:gd name="connsiteY121" fmla="*/ 1721848 h 3940825"/>
              <a:gd name="connsiteX122" fmla="*/ 8740556 w 8946352"/>
              <a:gd name="connsiteY122" fmla="*/ 1551158 h 3940825"/>
              <a:gd name="connsiteX123" fmla="*/ 8665288 w 8946352"/>
              <a:gd name="connsiteY123" fmla="*/ 1485688 h 3940825"/>
              <a:gd name="connsiteX124" fmla="*/ 8486526 w 8946352"/>
              <a:gd name="connsiteY124" fmla="*/ 1473998 h 3940825"/>
              <a:gd name="connsiteX125" fmla="*/ 8573554 w 8946352"/>
              <a:gd name="connsiteY125" fmla="*/ 1530117 h 3940825"/>
              <a:gd name="connsiteX126" fmla="*/ 8571202 w 8946352"/>
              <a:gd name="connsiteY126" fmla="*/ 1537130 h 3940825"/>
              <a:gd name="connsiteX127" fmla="*/ 8630006 w 8946352"/>
              <a:gd name="connsiteY127" fmla="*/ 1586235 h 3940825"/>
              <a:gd name="connsiteX128" fmla="*/ 8573554 w 8946352"/>
              <a:gd name="connsiteY128" fmla="*/ 1530117 h 3940825"/>
              <a:gd name="connsiteX129" fmla="*/ 8486526 w 8946352"/>
              <a:gd name="connsiteY129" fmla="*/ 1473998 h 3940825"/>
              <a:gd name="connsiteX130" fmla="*/ 8484172 w 8946352"/>
              <a:gd name="connsiteY130" fmla="*/ 1445941 h 3940825"/>
              <a:gd name="connsiteX131" fmla="*/ 8731148 w 8946352"/>
              <a:gd name="connsiteY131" fmla="*/ 1640012 h 3940825"/>
              <a:gd name="connsiteX132" fmla="*/ 8658230 w 8946352"/>
              <a:gd name="connsiteY132" fmla="*/ 1562852 h 3940825"/>
              <a:gd name="connsiteX133" fmla="*/ 8799358 w 8946352"/>
              <a:gd name="connsiteY133" fmla="*/ 1721851 h 3940825"/>
              <a:gd name="connsiteX134" fmla="*/ 8709978 w 8946352"/>
              <a:gd name="connsiteY134" fmla="*/ 1593248 h 3940825"/>
              <a:gd name="connsiteX135" fmla="*/ 8484172 w 8946352"/>
              <a:gd name="connsiteY135" fmla="*/ 1445941 h 3940825"/>
              <a:gd name="connsiteX136" fmla="*/ 8171338 w 8946352"/>
              <a:gd name="connsiteY136" fmla="*/ 1368778 h 3940825"/>
              <a:gd name="connsiteX137" fmla="*/ 8467708 w 8946352"/>
              <a:gd name="connsiteY137" fmla="*/ 1523101 h 3940825"/>
              <a:gd name="connsiteX138" fmla="*/ 8171338 w 8946352"/>
              <a:gd name="connsiteY138" fmla="*/ 1368778 h 3940825"/>
              <a:gd name="connsiteX139" fmla="*/ 8053732 w 8946352"/>
              <a:gd name="connsiteY139" fmla="*/ 1324353 h 3940825"/>
              <a:gd name="connsiteX140" fmla="*/ 8114886 w 8946352"/>
              <a:gd name="connsiteY140" fmla="*/ 1361765 h 3940825"/>
              <a:gd name="connsiteX141" fmla="*/ 8187802 w 8946352"/>
              <a:gd name="connsiteY141" fmla="*/ 1406190 h 3940825"/>
              <a:gd name="connsiteX142" fmla="*/ 8114886 w 8946352"/>
              <a:gd name="connsiteY142" fmla="*/ 1361765 h 3940825"/>
              <a:gd name="connsiteX143" fmla="*/ 8053732 w 8946352"/>
              <a:gd name="connsiteY143" fmla="*/ 1324353 h 3940825"/>
              <a:gd name="connsiteX144" fmla="*/ 1091394 w 8946352"/>
              <a:gd name="connsiteY144" fmla="*/ 1322014 h 3940825"/>
              <a:gd name="connsiteX145" fmla="*/ 1053760 w 8946352"/>
              <a:gd name="connsiteY145" fmla="*/ 1354749 h 3940825"/>
              <a:gd name="connsiteX146" fmla="*/ 1023180 w 8946352"/>
              <a:gd name="connsiteY146" fmla="*/ 1382807 h 3940825"/>
              <a:gd name="connsiteX147" fmla="*/ 990251 w 8946352"/>
              <a:gd name="connsiteY147" fmla="*/ 1413206 h 3940825"/>
              <a:gd name="connsiteX148" fmla="*/ 898516 w 8946352"/>
              <a:gd name="connsiteY148" fmla="*/ 1495043 h 3940825"/>
              <a:gd name="connsiteX149" fmla="*/ 870293 w 8946352"/>
              <a:gd name="connsiteY149" fmla="*/ 1558174 h 3940825"/>
              <a:gd name="connsiteX150" fmla="*/ 924391 w 8946352"/>
              <a:gd name="connsiteY150" fmla="*/ 1492704 h 3940825"/>
              <a:gd name="connsiteX151" fmla="*/ 976138 w 8946352"/>
              <a:gd name="connsiteY151" fmla="*/ 1445941 h 3940825"/>
              <a:gd name="connsiteX152" fmla="*/ 1004363 w 8946352"/>
              <a:gd name="connsiteY152" fmla="*/ 1431910 h 3940825"/>
              <a:gd name="connsiteX153" fmla="*/ 1091394 w 8946352"/>
              <a:gd name="connsiteY153" fmla="*/ 1322014 h 3940825"/>
              <a:gd name="connsiteX154" fmla="*/ 6508192 w 8946352"/>
              <a:gd name="connsiteY154" fmla="*/ 1318232 h 3940825"/>
              <a:gd name="connsiteX155" fmla="*/ 6571882 w 8946352"/>
              <a:gd name="connsiteY155" fmla="*/ 1336043 h 3940825"/>
              <a:gd name="connsiteX156" fmla="*/ 6517250 w 8946352"/>
              <a:gd name="connsiteY156" fmla="*/ 1321032 h 3940825"/>
              <a:gd name="connsiteX157" fmla="*/ 8124296 w 8946352"/>
              <a:gd name="connsiteY157" fmla="*/ 1191071 h 3940825"/>
              <a:gd name="connsiteX158" fmla="*/ 8208972 w 8946352"/>
              <a:gd name="connsiteY158" fmla="*/ 1261219 h 3940825"/>
              <a:gd name="connsiteX159" fmla="*/ 5388754 w 8946352"/>
              <a:gd name="connsiteY159" fmla="*/ 1106896 h 3940825"/>
              <a:gd name="connsiteX160" fmla="*/ 5414630 w 8946352"/>
              <a:gd name="connsiteY160" fmla="*/ 1125602 h 3940825"/>
              <a:gd name="connsiteX161" fmla="*/ 5489898 w 8946352"/>
              <a:gd name="connsiteY161" fmla="*/ 1139631 h 3940825"/>
              <a:gd name="connsiteX162" fmla="*/ 5388754 w 8946352"/>
              <a:gd name="connsiteY162" fmla="*/ 1106896 h 3940825"/>
              <a:gd name="connsiteX163" fmla="*/ 7359850 w 8946352"/>
              <a:gd name="connsiteY163" fmla="*/ 1020382 h 3940825"/>
              <a:gd name="connsiteX164" fmla="*/ 7406892 w 8946352"/>
              <a:gd name="connsiteY164" fmla="*/ 1041426 h 3940825"/>
              <a:gd name="connsiteX165" fmla="*/ 7399836 w 8946352"/>
              <a:gd name="connsiteY165" fmla="*/ 1039088 h 3940825"/>
              <a:gd name="connsiteX166" fmla="*/ 3331072 w 8946352"/>
              <a:gd name="connsiteY166" fmla="*/ 1016173 h 3940825"/>
              <a:gd name="connsiteX167" fmla="*/ 3269476 w 8946352"/>
              <a:gd name="connsiteY167" fmla="*/ 1018046 h 3940825"/>
              <a:gd name="connsiteX168" fmla="*/ 3539972 w 8946352"/>
              <a:gd name="connsiteY168" fmla="*/ 1041427 h 3940825"/>
              <a:gd name="connsiteX169" fmla="*/ 3331072 w 8946352"/>
              <a:gd name="connsiteY169" fmla="*/ 1016173 h 3940825"/>
              <a:gd name="connsiteX170" fmla="*/ 3203910 w 8946352"/>
              <a:gd name="connsiteY170" fmla="*/ 1001093 h 3940825"/>
              <a:gd name="connsiteX171" fmla="*/ 3088360 w 8946352"/>
              <a:gd name="connsiteY171" fmla="*/ 1006353 h 3940825"/>
              <a:gd name="connsiteX172" fmla="*/ 3292998 w 8946352"/>
              <a:gd name="connsiteY172" fmla="*/ 1006353 h 3940825"/>
              <a:gd name="connsiteX173" fmla="*/ 3203910 w 8946352"/>
              <a:gd name="connsiteY173" fmla="*/ 1001093 h 3940825"/>
              <a:gd name="connsiteX174" fmla="*/ 7522148 w 8946352"/>
              <a:gd name="connsiteY174" fmla="*/ 966603 h 3940825"/>
              <a:gd name="connsiteX175" fmla="*/ 7667980 w 8946352"/>
              <a:gd name="connsiteY175" fmla="*/ 1015706 h 3940825"/>
              <a:gd name="connsiteX176" fmla="*/ 7651516 w 8946352"/>
              <a:gd name="connsiteY176" fmla="*/ 1032073 h 3940825"/>
              <a:gd name="connsiteX177" fmla="*/ 4492590 w 8946352"/>
              <a:gd name="connsiteY177" fmla="*/ 950238 h 3940825"/>
              <a:gd name="connsiteX178" fmla="*/ 4585180 w 8946352"/>
              <a:gd name="connsiteY178" fmla="*/ 957907 h 3940825"/>
              <a:gd name="connsiteX179" fmla="*/ 4563154 w 8946352"/>
              <a:gd name="connsiteY179" fmla="*/ 957251 h 3940825"/>
              <a:gd name="connsiteX180" fmla="*/ 4535266 w 8946352"/>
              <a:gd name="connsiteY180" fmla="*/ 954760 h 3940825"/>
              <a:gd name="connsiteX181" fmla="*/ 4527320 w 8946352"/>
              <a:gd name="connsiteY181" fmla="*/ 953379 h 3940825"/>
              <a:gd name="connsiteX182" fmla="*/ 4492590 w 8946352"/>
              <a:gd name="connsiteY182" fmla="*/ 950238 h 3940825"/>
              <a:gd name="connsiteX183" fmla="*/ 2353612 w 8946352"/>
              <a:gd name="connsiteY183" fmla="*/ 914578 h 3940825"/>
              <a:gd name="connsiteX184" fmla="*/ 2211013 w 8946352"/>
              <a:gd name="connsiteY184" fmla="*/ 931532 h 3940825"/>
              <a:gd name="connsiteX185" fmla="*/ 2457987 w 8946352"/>
              <a:gd name="connsiteY185" fmla="*/ 929193 h 3940825"/>
              <a:gd name="connsiteX186" fmla="*/ 2547368 w 8946352"/>
              <a:gd name="connsiteY186" fmla="*/ 915164 h 3940825"/>
              <a:gd name="connsiteX187" fmla="*/ 2353612 w 8946352"/>
              <a:gd name="connsiteY187" fmla="*/ 914578 h 3940825"/>
              <a:gd name="connsiteX188" fmla="*/ 3946894 w 8946352"/>
              <a:gd name="connsiteY188" fmla="*/ 887103 h 3940825"/>
              <a:gd name="connsiteX189" fmla="*/ 3982176 w 8946352"/>
              <a:gd name="connsiteY189" fmla="*/ 896455 h 3940825"/>
              <a:gd name="connsiteX190" fmla="*/ 3946894 w 8946352"/>
              <a:gd name="connsiteY190" fmla="*/ 887103 h 3940825"/>
              <a:gd name="connsiteX191" fmla="*/ 3053338 w 8946352"/>
              <a:gd name="connsiteY191" fmla="*/ 877240 h 3940825"/>
              <a:gd name="connsiteX192" fmla="*/ 3238900 w 8946352"/>
              <a:gd name="connsiteY192" fmla="*/ 887104 h 3940825"/>
              <a:gd name="connsiteX193" fmla="*/ 2942530 w 8946352"/>
              <a:gd name="connsiteY193" fmla="*/ 880090 h 3940825"/>
              <a:gd name="connsiteX194" fmla="*/ 3053338 w 8946352"/>
              <a:gd name="connsiteY194" fmla="*/ 877240 h 3940825"/>
              <a:gd name="connsiteX195" fmla="*/ 376342 w 8946352"/>
              <a:gd name="connsiteY195" fmla="*/ 863722 h 3940825"/>
              <a:gd name="connsiteX196" fmla="*/ 155241 w 8946352"/>
              <a:gd name="connsiteY196" fmla="*/ 1139632 h 3940825"/>
              <a:gd name="connsiteX197" fmla="*/ 103494 w 8946352"/>
              <a:gd name="connsiteY197" fmla="*/ 1219131 h 3940825"/>
              <a:gd name="connsiteX198" fmla="*/ 58805 w 8946352"/>
              <a:gd name="connsiteY198" fmla="*/ 1289277 h 3940825"/>
              <a:gd name="connsiteX199" fmla="*/ 0 w 8946352"/>
              <a:gd name="connsiteY199" fmla="*/ 1371115 h 3940825"/>
              <a:gd name="connsiteX200" fmla="*/ 72918 w 8946352"/>
              <a:gd name="connsiteY200" fmla="*/ 1240175 h 3940825"/>
              <a:gd name="connsiteX201" fmla="*/ 167003 w 8946352"/>
              <a:gd name="connsiteY201" fmla="*/ 1099881 h 3940825"/>
              <a:gd name="connsiteX202" fmla="*/ 376342 w 8946352"/>
              <a:gd name="connsiteY202" fmla="*/ 863722 h 3940825"/>
              <a:gd name="connsiteX203" fmla="*/ 444554 w 8946352"/>
              <a:gd name="connsiteY203" fmla="*/ 859044 h 3940825"/>
              <a:gd name="connsiteX204" fmla="*/ 310483 w 8946352"/>
              <a:gd name="connsiteY204" fmla="*/ 987647 h 3940825"/>
              <a:gd name="connsiteX205" fmla="*/ 388103 w 8946352"/>
              <a:gd name="connsiteY205" fmla="*/ 905807 h 3940825"/>
              <a:gd name="connsiteX206" fmla="*/ 444554 w 8946352"/>
              <a:gd name="connsiteY206" fmla="*/ 859044 h 3940825"/>
              <a:gd name="connsiteX207" fmla="*/ 419012 w 8946352"/>
              <a:gd name="connsiteY207" fmla="*/ 824630 h 3940825"/>
              <a:gd name="connsiteX208" fmla="*/ 413977 w 8946352"/>
              <a:gd name="connsiteY208" fmla="*/ 830987 h 3940825"/>
              <a:gd name="connsiteX209" fmla="*/ 376343 w 8946352"/>
              <a:gd name="connsiteY209" fmla="*/ 866061 h 3940825"/>
              <a:gd name="connsiteX210" fmla="*/ 419012 w 8946352"/>
              <a:gd name="connsiteY210" fmla="*/ 824630 h 3940825"/>
              <a:gd name="connsiteX211" fmla="*/ 484541 w 8946352"/>
              <a:gd name="connsiteY211" fmla="*/ 788898 h 3940825"/>
              <a:gd name="connsiteX212" fmla="*/ 392809 w 8946352"/>
              <a:gd name="connsiteY212" fmla="*/ 877750 h 3940825"/>
              <a:gd name="connsiteX213" fmla="*/ 395162 w 8946352"/>
              <a:gd name="connsiteY213" fmla="*/ 863721 h 3940825"/>
              <a:gd name="connsiteX214" fmla="*/ 6781224 w 8946352"/>
              <a:gd name="connsiteY214" fmla="*/ 641591 h 3940825"/>
              <a:gd name="connsiteX215" fmla="*/ 6964690 w 8946352"/>
              <a:gd name="connsiteY215" fmla="*/ 707060 h 3940825"/>
              <a:gd name="connsiteX216" fmla="*/ 6865902 w 8946352"/>
              <a:gd name="connsiteY216" fmla="*/ 681341 h 3940825"/>
              <a:gd name="connsiteX217" fmla="*/ 6781224 w 8946352"/>
              <a:gd name="connsiteY217" fmla="*/ 641591 h 3940825"/>
              <a:gd name="connsiteX218" fmla="*/ 862076 w 8946352"/>
              <a:gd name="connsiteY218" fmla="*/ 488119 h 3940825"/>
              <a:gd name="connsiteX219" fmla="*/ 837363 w 8946352"/>
              <a:gd name="connsiteY219" fmla="*/ 503635 h 3940825"/>
              <a:gd name="connsiteX220" fmla="*/ 684472 w 8946352"/>
              <a:gd name="connsiteY220" fmla="*/ 613532 h 3940825"/>
              <a:gd name="connsiteX221" fmla="*/ 700938 w 8946352"/>
              <a:gd name="connsiteY221" fmla="*/ 576120 h 3940825"/>
              <a:gd name="connsiteX222" fmla="*/ 839715 w 8946352"/>
              <a:gd name="connsiteY222" fmla="*/ 500421 h 3940825"/>
              <a:gd name="connsiteX223" fmla="*/ 911278 w 8946352"/>
              <a:gd name="connsiteY223" fmla="*/ 461050 h 3940825"/>
              <a:gd name="connsiteX224" fmla="*/ 862076 w 8946352"/>
              <a:gd name="connsiteY224" fmla="*/ 488119 h 3940825"/>
              <a:gd name="connsiteX225" fmla="*/ 882052 w 8946352"/>
              <a:gd name="connsiteY225" fmla="*/ 475577 h 3940825"/>
              <a:gd name="connsiteX226" fmla="*/ 5772814 w 8946352"/>
              <a:gd name="connsiteY226" fmla="*/ 454314 h 3940825"/>
              <a:gd name="connsiteX227" fmla="*/ 5835662 w 8946352"/>
              <a:gd name="connsiteY227" fmla="*/ 482593 h 3940825"/>
              <a:gd name="connsiteX228" fmla="*/ 5983848 w 8946352"/>
              <a:gd name="connsiteY228" fmla="*/ 536372 h 3940825"/>
              <a:gd name="connsiteX229" fmla="*/ 6089692 w 8946352"/>
              <a:gd name="connsiteY229" fmla="*/ 543385 h 3940825"/>
              <a:gd name="connsiteX230" fmla="*/ 6369598 w 8946352"/>
              <a:gd name="connsiteY230" fmla="*/ 629900 h 3940825"/>
              <a:gd name="connsiteX231" fmla="*/ 6209654 w 8946352"/>
              <a:gd name="connsiteY231" fmla="*/ 571446 h 3940825"/>
              <a:gd name="connsiteX232" fmla="*/ 6414288 w 8946352"/>
              <a:gd name="connsiteY232" fmla="*/ 627561 h 3940825"/>
              <a:gd name="connsiteX233" fmla="*/ 6468388 w 8946352"/>
              <a:gd name="connsiteY233" fmla="*/ 650944 h 3940825"/>
              <a:gd name="connsiteX234" fmla="*/ 6414288 w 8946352"/>
              <a:gd name="connsiteY234" fmla="*/ 627561 h 3940825"/>
              <a:gd name="connsiteX235" fmla="*/ 6407234 w 8946352"/>
              <a:gd name="connsiteY235" fmla="*/ 613532 h 3940825"/>
              <a:gd name="connsiteX236" fmla="*/ 6458980 w 8946352"/>
              <a:gd name="connsiteY236" fmla="*/ 622886 h 3940825"/>
              <a:gd name="connsiteX237" fmla="*/ 6407234 w 8946352"/>
              <a:gd name="connsiteY237" fmla="*/ 613532 h 3940825"/>
              <a:gd name="connsiteX238" fmla="*/ 6113214 w 8946352"/>
              <a:gd name="connsiteY238" fmla="*/ 538708 h 3940825"/>
              <a:gd name="connsiteX239" fmla="*/ 5788618 w 8946352"/>
              <a:gd name="connsiteY239" fmla="*/ 454532 h 3940825"/>
              <a:gd name="connsiteX240" fmla="*/ 5772814 w 8946352"/>
              <a:gd name="connsiteY240" fmla="*/ 454314 h 3940825"/>
              <a:gd name="connsiteX241" fmla="*/ 969083 w 8946352"/>
              <a:gd name="connsiteY241" fmla="*/ 421799 h 3940825"/>
              <a:gd name="connsiteX242" fmla="*/ 874997 w 8946352"/>
              <a:gd name="connsiteY242" fmla="*/ 461549 h 3940825"/>
              <a:gd name="connsiteX243" fmla="*/ 969083 w 8946352"/>
              <a:gd name="connsiteY243" fmla="*/ 421799 h 3940825"/>
              <a:gd name="connsiteX244" fmla="*/ 1093746 w 8946352"/>
              <a:gd name="connsiteY244" fmla="*/ 323594 h 3940825"/>
              <a:gd name="connsiteX245" fmla="*/ 966731 w 8946352"/>
              <a:gd name="connsiteY245" fmla="*/ 391403 h 3940825"/>
              <a:gd name="connsiteX246" fmla="*/ 978490 w 8946352"/>
              <a:gd name="connsiteY246" fmla="*/ 375035 h 3940825"/>
              <a:gd name="connsiteX247" fmla="*/ 1093746 w 8946352"/>
              <a:gd name="connsiteY247" fmla="*/ 323594 h 3940825"/>
              <a:gd name="connsiteX248" fmla="*/ 5280556 w 8946352"/>
              <a:gd name="connsiteY248" fmla="*/ 286180 h 3940825"/>
              <a:gd name="connsiteX249" fmla="*/ 5348770 w 8946352"/>
              <a:gd name="connsiteY249" fmla="*/ 307225 h 3940825"/>
              <a:gd name="connsiteX250" fmla="*/ 5280556 w 8946352"/>
              <a:gd name="connsiteY250" fmla="*/ 286180 h 3940825"/>
              <a:gd name="connsiteX251" fmla="*/ 1291325 w 8946352"/>
              <a:gd name="connsiteY251" fmla="*/ 260459 h 3940825"/>
              <a:gd name="connsiteX252" fmla="*/ 1199593 w 8946352"/>
              <a:gd name="connsiteY252" fmla="*/ 302548 h 3940825"/>
              <a:gd name="connsiteX253" fmla="*/ 1058464 w 8946352"/>
              <a:gd name="connsiteY253" fmla="*/ 365679 h 3940825"/>
              <a:gd name="connsiteX254" fmla="*/ 1183126 w 8946352"/>
              <a:gd name="connsiteY254" fmla="*/ 304884 h 3940825"/>
              <a:gd name="connsiteX255" fmla="*/ 1291325 w 8946352"/>
              <a:gd name="connsiteY255" fmla="*/ 260459 h 3940825"/>
              <a:gd name="connsiteX256" fmla="*/ 5061808 w 8946352"/>
              <a:gd name="connsiteY256" fmla="*/ 225387 h 3940825"/>
              <a:gd name="connsiteX257" fmla="*/ 5278206 w 8946352"/>
              <a:gd name="connsiteY257" fmla="*/ 286180 h 3940825"/>
              <a:gd name="connsiteX258" fmla="*/ 5061808 w 8946352"/>
              <a:gd name="connsiteY258" fmla="*/ 225387 h 3940825"/>
              <a:gd name="connsiteX259" fmla="*/ 1427749 w 8946352"/>
              <a:gd name="connsiteY259" fmla="*/ 223048 h 3940825"/>
              <a:gd name="connsiteX260" fmla="*/ 1293678 w 8946352"/>
              <a:gd name="connsiteY260" fmla="*/ 262798 h 3940825"/>
              <a:gd name="connsiteX261" fmla="*/ 1357185 w 8946352"/>
              <a:gd name="connsiteY261" fmla="*/ 239415 h 3940825"/>
              <a:gd name="connsiteX262" fmla="*/ 1427749 w 8946352"/>
              <a:gd name="connsiteY262" fmla="*/ 223048 h 3940825"/>
              <a:gd name="connsiteX263" fmla="*/ 4652536 w 8946352"/>
              <a:gd name="connsiteY263" fmla="*/ 220711 h 3940825"/>
              <a:gd name="connsiteX264" fmla="*/ 4741918 w 8946352"/>
              <a:gd name="connsiteY264" fmla="*/ 237078 h 3940825"/>
              <a:gd name="connsiteX265" fmla="*/ 4779550 w 8946352"/>
              <a:gd name="connsiteY265" fmla="*/ 234740 h 3940825"/>
              <a:gd name="connsiteX266" fmla="*/ 2977810 w 8946352"/>
              <a:gd name="connsiteY266" fmla="*/ 57034 h 3940825"/>
              <a:gd name="connsiteX267" fmla="*/ 3057784 w 8946352"/>
              <a:gd name="connsiteY267" fmla="*/ 75740 h 3940825"/>
              <a:gd name="connsiteX268" fmla="*/ 3133052 w 8946352"/>
              <a:gd name="connsiteY268" fmla="*/ 64050 h 3940825"/>
              <a:gd name="connsiteX269" fmla="*/ 2977810 w 8946352"/>
              <a:gd name="connsiteY269" fmla="*/ 57034 h 3940825"/>
              <a:gd name="connsiteX270" fmla="*/ 2691474 w 8946352"/>
              <a:gd name="connsiteY270" fmla="*/ 32886 h 3940825"/>
              <a:gd name="connsiteX271" fmla="*/ 2916655 w 8946352"/>
              <a:gd name="connsiteY271" fmla="*/ 35992 h 3940825"/>
              <a:gd name="connsiteX272" fmla="*/ 3358270 w 8946352"/>
              <a:gd name="connsiteY272" fmla="*/ 63173 h 3940825"/>
              <a:gd name="connsiteX273" fmla="*/ 3370696 w 8946352"/>
              <a:gd name="connsiteY273" fmla="*/ 64209 h 3940825"/>
              <a:gd name="connsiteX274" fmla="*/ 3236546 w 8946352"/>
              <a:gd name="connsiteY274" fmla="*/ 45343 h 3940825"/>
              <a:gd name="connsiteX275" fmla="*/ 3361210 w 8946352"/>
              <a:gd name="connsiteY275" fmla="*/ 43005 h 3940825"/>
              <a:gd name="connsiteX276" fmla="*/ 3488520 w 8946352"/>
              <a:gd name="connsiteY276" fmla="*/ 61126 h 3940825"/>
              <a:gd name="connsiteX277" fmla="*/ 3557176 w 8946352"/>
              <a:gd name="connsiteY277" fmla="*/ 79763 h 3940825"/>
              <a:gd name="connsiteX278" fmla="*/ 3789298 w 8946352"/>
              <a:gd name="connsiteY278" fmla="*/ 99123 h 3940825"/>
              <a:gd name="connsiteX279" fmla="*/ 3852808 w 8946352"/>
              <a:gd name="connsiteY279" fmla="*/ 78079 h 3940825"/>
              <a:gd name="connsiteX280" fmla="*/ 3996286 w 8946352"/>
              <a:gd name="connsiteY280" fmla="*/ 101462 h 3940825"/>
              <a:gd name="connsiteX281" fmla="*/ 4224446 w 8946352"/>
              <a:gd name="connsiteY281" fmla="*/ 129520 h 3940825"/>
              <a:gd name="connsiteX282" fmla="*/ 4043330 w 8946352"/>
              <a:gd name="connsiteY282" fmla="*/ 78079 h 3940825"/>
              <a:gd name="connsiteX283" fmla="*/ 5113554 w 8946352"/>
              <a:gd name="connsiteY283" fmla="*/ 279168 h 3940825"/>
              <a:gd name="connsiteX284" fmla="*/ 4986540 w 8946352"/>
              <a:gd name="connsiteY284" fmla="*/ 241756 h 3940825"/>
              <a:gd name="connsiteX285" fmla="*/ 5184120 w 8946352"/>
              <a:gd name="connsiteY285" fmla="*/ 290858 h 3940825"/>
              <a:gd name="connsiteX286" fmla="*/ 5386404 w 8946352"/>
              <a:gd name="connsiteY286" fmla="*/ 346976 h 3940825"/>
              <a:gd name="connsiteX287" fmla="*/ 5729816 w 8946352"/>
              <a:gd name="connsiteY287" fmla="*/ 421798 h 3940825"/>
              <a:gd name="connsiteX288" fmla="*/ 5546350 w 8946352"/>
              <a:gd name="connsiteY288" fmla="*/ 361005 h 3940825"/>
              <a:gd name="connsiteX289" fmla="*/ 5351120 w 8946352"/>
              <a:gd name="connsiteY289" fmla="*/ 302548 h 3940825"/>
              <a:gd name="connsiteX290" fmla="*/ 5494602 w 8946352"/>
              <a:gd name="connsiteY290" fmla="*/ 325931 h 3940825"/>
              <a:gd name="connsiteX291" fmla="*/ 5407572 w 8946352"/>
              <a:gd name="connsiteY291" fmla="*/ 293196 h 3940825"/>
              <a:gd name="connsiteX292" fmla="*/ 5654548 w 8946352"/>
              <a:gd name="connsiteY292" fmla="*/ 365682 h 3940825"/>
              <a:gd name="connsiteX293" fmla="*/ 5795676 w 8946352"/>
              <a:gd name="connsiteY293" fmla="*/ 433490 h 3940825"/>
              <a:gd name="connsiteX294" fmla="*/ 5983848 w 8946352"/>
              <a:gd name="connsiteY294" fmla="*/ 461548 h 3940825"/>
              <a:gd name="connsiteX295" fmla="*/ 6458980 w 8946352"/>
              <a:gd name="connsiteY295" fmla="*/ 594826 h 3940825"/>
              <a:gd name="connsiteX296" fmla="*/ 6661264 w 8946352"/>
              <a:gd name="connsiteY296" fmla="*/ 671989 h 3940825"/>
              <a:gd name="connsiteX297" fmla="*/ 6750646 w 8946352"/>
              <a:gd name="connsiteY297" fmla="*/ 709401 h 3940825"/>
              <a:gd name="connsiteX298" fmla="*/ 6830618 w 8946352"/>
              <a:gd name="connsiteY298" fmla="*/ 746810 h 3940825"/>
              <a:gd name="connsiteX299" fmla="*/ 7042310 w 8946352"/>
              <a:gd name="connsiteY299" fmla="*/ 800590 h 3940825"/>
              <a:gd name="connsiteX300" fmla="*/ 6487206 w 8946352"/>
              <a:gd name="connsiteY300" fmla="*/ 569107 h 3940825"/>
              <a:gd name="connsiteX301" fmla="*/ 6630686 w 8946352"/>
              <a:gd name="connsiteY301" fmla="*/ 636915 h 3940825"/>
              <a:gd name="connsiteX302" fmla="*/ 6136736 w 8946352"/>
              <a:gd name="connsiteY302" fmla="*/ 482593 h 3940825"/>
              <a:gd name="connsiteX303" fmla="*/ 6315498 w 8946352"/>
              <a:gd name="connsiteY303" fmla="*/ 536372 h 3940825"/>
              <a:gd name="connsiteX304" fmla="*/ 6494262 w 8946352"/>
              <a:gd name="connsiteY304" fmla="*/ 590149 h 3940825"/>
              <a:gd name="connsiteX305" fmla="*/ 6284922 w 8946352"/>
              <a:gd name="connsiteY305" fmla="*/ 512989 h 3940825"/>
              <a:gd name="connsiteX306" fmla="*/ 6491910 w 8946352"/>
              <a:gd name="connsiteY306" fmla="*/ 564430 h 3940825"/>
              <a:gd name="connsiteX307" fmla="*/ 6731828 w 8946352"/>
              <a:gd name="connsiteY307" fmla="*/ 639254 h 3940825"/>
              <a:gd name="connsiteX308" fmla="*/ 6708306 w 8946352"/>
              <a:gd name="connsiteY308" fmla="*/ 629900 h 3940825"/>
              <a:gd name="connsiteX309" fmla="*/ 6868252 w 8946352"/>
              <a:gd name="connsiteY309" fmla="*/ 686018 h 3940825"/>
              <a:gd name="connsiteX310" fmla="*/ 6969394 w 8946352"/>
              <a:gd name="connsiteY310" fmla="*/ 723430 h 3940825"/>
              <a:gd name="connsiteX311" fmla="*/ 7070536 w 8946352"/>
              <a:gd name="connsiteY311" fmla="*/ 760842 h 3940825"/>
              <a:gd name="connsiteX312" fmla="*/ 7228130 w 8946352"/>
              <a:gd name="connsiteY312" fmla="*/ 828650 h 3940825"/>
              <a:gd name="connsiteX313" fmla="*/ 7164622 w 8946352"/>
              <a:gd name="connsiteY313" fmla="*/ 821634 h 3940825"/>
              <a:gd name="connsiteX314" fmla="*/ 6992914 w 8946352"/>
              <a:gd name="connsiteY314" fmla="*/ 765516 h 3940825"/>
              <a:gd name="connsiteX315" fmla="*/ 7166974 w 8946352"/>
              <a:gd name="connsiteY315" fmla="*/ 833325 h 3940825"/>
              <a:gd name="connsiteX316" fmla="*/ 7350440 w 8946352"/>
              <a:gd name="connsiteY316" fmla="*/ 910487 h 3940825"/>
              <a:gd name="connsiteX317" fmla="*/ 7538612 w 8946352"/>
              <a:gd name="connsiteY317" fmla="*/ 997002 h 3940825"/>
              <a:gd name="connsiteX318" fmla="*/ 7635050 w 8946352"/>
              <a:gd name="connsiteY318" fmla="*/ 1041427 h 3940825"/>
              <a:gd name="connsiteX319" fmla="*/ 7731486 w 8946352"/>
              <a:gd name="connsiteY319" fmla="*/ 1088190 h 3940825"/>
              <a:gd name="connsiteX320" fmla="*/ 7922012 w 8946352"/>
              <a:gd name="connsiteY320" fmla="*/ 1179382 h 3940825"/>
              <a:gd name="connsiteX321" fmla="*/ 8107830 w 8946352"/>
              <a:gd name="connsiteY321" fmla="*/ 1270573 h 3940825"/>
              <a:gd name="connsiteX322" fmla="*/ 8199564 w 8946352"/>
              <a:gd name="connsiteY322" fmla="*/ 1312660 h 3940825"/>
              <a:gd name="connsiteX323" fmla="*/ 8288946 w 8946352"/>
              <a:gd name="connsiteY323" fmla="*/ 1354749 h 3940825"/>
              <a:gd name="connsiteX324" fmla="*/ 8460650 w 8946352"/>
              <a:gd name="connsiteY324" fmla="*/ 1434248 h 3940825"/>
              <a:gd name="connsiteX325" fmla="*/ 8218382 w 8946352"/>
              <a:gd name="connsiteY325" fmla="*/ 1279925 h 3940825"/>
              <a:gd name="connsiteX326" fmla="*/ 8491230 w 8946352"/>
              <a:gd name="connsiteY326" fmla="*/ 1429573 h 3940825"/>
              <a:gd name="connsiteX327" fmla="*/ 8644118 w 8946352"/>
              <a:gd name="connsiteY327" fmla="*/ 1499720 h 3940825"/>
              <a:gd name="connsiteX328" fmla="*/ 8550032 w 8946352"/>
              <a:gd name="connsiteY328" fmla="*/ 1445941 h 3940825"/>
              <a:gd name="connsiteX329" fmla="*/ 8514750 w 8946352"/>
              <a:gd name="connsiteY329" fmla="*/ 1422558 h 3940825"/>
              <a:gd name="connsiteX330" fmla="*/ 8455946 w 8946352"/>
              <a:gd name="connsiteY330" fmla="*/ 1375794 h 3940825"/>
              <a:gd name="connsiteX331" fmla="*/ 8444186 w 8946352"/>
              <a:gd name="connsiteY331" fmla="*/ 1371117 h 3940825"/>
              <a:gd name="connsiteX332" fmla="*/ 8401848 w 8946352"/>
              <a:gd name="connsiteY332" fmla="*/ 1338382 h 3940825"/>
              <a:gd name="connsiteX333" fmla="*/ 8644118 w 8946352"/>
              <a:gd name="connsiteY333" fmla="*/ 1495043 h 3940825"/>
              <a:gd name="connsiteX334" fmla="*/ 8768782 w 8946352"/>
              <a:gd name="connsiteY334" fmla="*/ 1602602 h 3940825"/>
              <a:gd name="connsiteX335" fmla="*/ 8855810 w 8946352"/>
              <a:gd name="connsiteY335" fmla="*/ 1731203 h 3940825"/>
              <a:gd name="connsiteX336" fmla="*/ 8874628 w 8946352"/>
              <a:gd name="connsiteY336" fmla="*/ 1742894 h 3940825"/>
              <a:gd name="connsiteX337" fmla="*/ 8919320 w 8946352"/>
              <a:gd name="connsiteY337" fmla="*/ 1831747 h 3940825"/>
              <a:gd name="connsiteX338" fmla="*/ 8933432 w 8946352"/>
              <a:gd name="connsiteY338" fmla="*/ 1908909 h 3940825"/>
              <a:gd name="connsiteX339" fmla="*/ 8926374 w 8946352"/>
              <a:gd name="connsiteY339" fmla="*/ 1901893 h 3940825"/>
              <a:gd name="connsiteX340" fmla="*/ 8893446 w 8946352"/>
              <a:gd name="connsiteY340" fmla="*/ 1829408 h 3940825"/>
              <a:gd name="connsiteX341" fmla="*/ 8916966 w 8946352"/>
              <a:gd name="connsiteY341" fmla="*/ 1997761 h 3940825"/>
              <a:gd name="connsiteX342" fmla="*/ 8919320 w 8946352"/>
              <a:gd name="connsiteY342" fmla="*/ 2154420 h 3940825"/>
              <a:gd name="connsiteX343" fmla="*/ 8924024 w 8946352"/>
              <a:gd name="connsiteY343" fmla="*/ 2184819 h 3940825"/>
              <a:gd name="connsiteX344" fmla="*/ 8935782 w 8946352"/>
              <a:gd name="connsiteY344" fmla="*/ 2117010 h 3940825"/>
              <a:gd name="connsiteX345" fmla="*/ 8942842 w 8946352"/>
              <a:gd name="connsiteY345" fmla="*/ 1943982 h 3940825"/>
              <a:gd name="connsiteX346" fmla="*/ 8834642 w 8946352"/>
              <a:gd name="connsiteY346" fmla="*/ 2463065 h 3940825"/>
              <a:gd name="connsiteX347" fmla="*/ 8844050 w 8946352"/>
              <a:gd name="connsiteY347" fmla="*/ 2451375 h 3940825"/>
              <a:gd name="connsiteX348" fmla="*/ 8754670 w 8946352"/>
              <a:gd name="connsiteY348" fmla="*/ 2603359 h 3940825"/>
              <a:gd name="connsiteX349" fmla="*/ 8832290 w 8946352"/>
              <a:gd name="connsiteY349" fmla="*/ 2491125 h 3940825"/>
              <a:gd name="connsiteX350" fmla="*/ 8742908 w 8946352"/>
              <a:gd name="connsiteY350" fmla="*/ 2643109 h 3940825"/>
              <a:gd name="connsiteX351" fmla="*/ 8622950 w 8946352"/>
              <a:gd name="connsiteY351" fmla="*/ 2776388 h 3940825"/>
              <a:gd name="connsiteX352" fmla="*/ 8495934 w 8946352"/>
              <a:gd name="connsiteY352" fmla="*/ 2888624 h 3940825"/>
              <a:gd name="connsiteX353" fmla="*/ 8366566 w 8946352"/>
              <a:gd name="connsiteY353" fmla="*/ 3000857 h 3940825"/>
              <a:gd name="connsiteX354" fmla="*/ 8234846 w 8946352"/>
              <a:gd name="connsiteY354" fmla="*/ 3073343 h 3940825"/>
              <a:gd name="connsiteX355" fmla="*/ 8227790 w 8946352"/>
              <a:gd name="connsiteY355" fmla="*/ 3087372 h 3940825"/>
              <a:gd name="connsiteX356" fmla="*/ 8093716 w 8946352"/>
              <a:gd name="connsiteY356" fmla="*/ 3145828 h 3940825"/>
              <a:gd name="connsiteX357" fmla="*/ 7959646 w 8946352"/>
              <a:gd name="connsiteY357" fmla="*/ 3218314 h 3940825"/>
              <a:gd name="connsiteX358" fmla="*/ 7954942 w 8946352"/>
              <a:gd name="connsiteY358" fmla="*/ 3241694 h 3940825"/>
              <a:gd name="connsiteX359" fmla="*/ 7966702 w 8946352"/>
              <a:gd name="connsiteY359" fmla="*/ 3237017 h 3940825"/>
              <a:gd name="connsiteX360" fmla="*/ 7891432 w 8946352"/>
              <a:gd name="connsiteY360" fmla="*/ 3286122 h 3940825"/>
              <a:gd name="connsiteX361" fmla="*/ 7755008 w 8946352"/>
              <a:gd name="connsiteY361" fmla="*/ 3332886 h 3940825"/>
              <a:gd name="connsiteX362" fmla="*/ 7616234 w 8946352"/>
              <a:gd name="connsiteY362" fmla="*/ 3374972 h 3940825"/>
              <a:gd name="connsiteX363" fmla="*/ 7618584 w 8946352"/>
              <a:gd name="connsiteY363" fmla="*/ 3374972 h 3940825"/>
              <a:gd name="connsiteX364" fmla="*/ 7098762 w 8946352"/>
              <a:gd name="connsiteY364" fmla="*/ 3482531 h 3940825"/>
              <a:gd name="connsiteX365" fmla="*/ 7002324 w 8946352"/>
              <a:gd name="connsiteY365" fmla="*/ 3522282 h 3940825"/>
              <a:gd name="connsiteX366" fmla="*/ 6910590 w 8946352"/>
              <a:gd name="connsiteY366" fmla="*/ 3559694 h 3940825"/>
              <a:gd name="connsiteX367" fmla="*/ 6880012 w 8946352"/>
              <a:gd name="connsiteY367" fmla="*/ 3576061 h 3940825"/>
              <a:gd name="connsiteX368" fmla="*/ 6823560 w 8946352"/>
              <a:gd name="connsiteY368" fmla="*/ 3592429 h 3940825"/>
              <a:gd name="connsiteX369" fmla="*/ 6724770 w 8946352"/>
              <a:gd name="connsiteY369" fmla="*/ 3615809 h 3940825"/>
              <a:gd name="connsiteX370" fmla="*/ 6816506 w 8946352"/>
              <a:gd name="connsiteY370" fmla="*/ 3604119 h 3940825"/>
              <a:gd name="connsiteX371" fmla="*/ 6677728 w 8946352"/>
              <a:gd name="connsiteY371" fmla="*/ 3629841 h 3940825"/>
              <a:gd name="connsiteX372" fmla="*/ 6654206 w 8946352"/>
              <a:gd name="connsiteY372" fmla="*/ 3648547 h 3940825"/>
              <a:gd name="connsiteX373" fmla="*/ 6571882 w 8946352"/>
              <a:gd name="connsiteY373" fmla="*/ 3657898 h 3940825"/>
              <a:gd name="connsiteX374" fmla="*/ 6501318 w 8946352"/>
              <a:gd name="connsiteY374" fmla="*/ 3674266 h 3940825"/>
              <a:gd name="connsiteX375" fmla="*/ 6435458 w 8946352"/>
              <a:gd name="connsiteY375" fmla="*/ 3688295 h 3940825"/>
              <a:gd name="connsiteX376" fmla="*/ 6496614 w 8946352"/>
              <a:gd name="connsiteY376" fmla="*/ 3688295 h 3940825"/>
              <a:gd name="connsiteX377" fmla="*/ 6557770 w 8946352"/>
              <a:gd name="connsiteY377" fmla="*/ 3685956 h 3940825"/>
              <a:gd name="connsiteX378" fmla="*/ 6284922 w 8946352"/>
              <a:gd name="connsiteY378" fmla="*/ 3728045 h 3940825"/>
              <a:gd name="connsiteX379" fmla="*/ 6379006 w 8946352"/>
              <a:gd name="connsiteY379" fmla="*/ 3725707 h 3940825"/>
              <a:gd name="connsiteX380" fmla="*/ 6247286 w 8946352"/>
              <a:gd name="connsiteY380" fmla="*/ 3735059 h 3940825"/>
              <a:gd name="connsiteX381" fmla="*/ 6212004 w 8946352"/>
              <a:gd name="connsiteY381" fmla="*/ 3735059 h 3940825"/>
              <a:gd name="connsiteX382" fmla="*/ 6164962 w 8946352"/>
              <a:gd name="connsiteY382" fmla="*/ 3744413 h 3940825"/>
              <a:gd name="connsiteX383" fmla="*/ 6082638 w 8946352"/>
              <a:gd name="connsiteY383" fmla="*/ 3760780 h 3940825"/>
              <a:gd name="connsiteX384" fmla="*/ 6334314 w 8946352"/>
              <a:gd name="connsiteY384" fmla="*/ 3702324 h 3940825"/>
              <a:gd name="connsiteX385" fmla="*/ 6176722 w 8946352"/>
              <a:gd name="connsiteY385" fmla="*/ 3725707 h 3940825"/>
              <a:gd name="connsiteX386" fmla="*/ 6106158 w 8946352"/>
              <a:gd name="connsiteY386" fmla="*/ 3723368 h 3940825"/>
              <a:gd name="connsiteX387" fmla="*/ 6000310 w 8946352"/>
              <a:gd name="connsiteY387" fmla="*/ 3714016 h 3940825"/>
              <a:gd name="connsiteX388" fmla="*/ 5511066 w 8946352"/>
              <a:gd name="connsiteY388" fmla="*/ 3774809 h 3940825"/>
              <a:gd name="connsiteX389" fmla="*/ 5275852 w 8946352"/>
              <a:gd name="connsiteY389" fmla="*/ 3795854 h 3940825"/>
              <a:gd name="connsiteX390" fmla="*/ 5170006 w 8946352"/>
              <a:gd name="connsiteY390" fmla="*/ 3798192 h 3940825"/>
              <a:gd name="connsiteX391" fmla="*/ 5073568 w 8946352"/>
              <a:gd name="connsiteY391" fmla="*/ 3791177 h 3940825"/>
              <a:gd name="connsiteX392" fmla="*/ 4988890 w 8946352"/>
              <a:gd name="connsiteY392" fmla="*/ 3828589 h 3940825"/>
              <a:gd name="connsiteX393" fmla="*/ 5381700 w 8946352"/>
              <a:gd name="connsiteY393" fmla="*/ 3830927 h 3940825"/>
              <a:gd name="connsiteX394" fmla="*/ 5562814 w 8946352"/>
              <a:gd name="connsiteY394" fmla="*/ 3814560 h 3940825"/>
              <a:gd name="connsiteX395" fmla="*/ 5621618 w 8946352"/>
              <a:gd name="connsiteY395" fmla="*/ 3791177 h 3940825"/>
              <a:gd name="connsiteX396" fmla="*/ 5687478 w 8946352"/>
              <a:gd name="connsiteY396" fmla="*/ 3770132 h 3940825"/>
              <a:gd name="connsiteX397" fmla="*/ 5762746 w 8946352"/>
              <a:gd name="connsiteY397" fmla="*/ 3760780 h 3940825"/>
              <a:gd name="connsiteX398" fmla="*/ 5889762 w 8946352"/>
              <a:gd name="connsiteY398" fmla="*/ 3751428 h 3940825"/>
              <a:gd name="connsiteX399" fmla="*/ 5623968 w 8946352"/>
              <a:gd name="connsiteY399" fmla="*/ 3795854 h 3940825"/>
              <a:gd name="connsiteX400" fmla="*/ 5852128 w 8946352"/>
              <a:gd name="connsiteY400" fmla="*/ 3802867 h 3940825"/>
              <a:gd name="connsiteX401" fmla="*/ 5656898 w 8946352"/>
              <a:gd name="connsiteY401" fmla="*/ 3823911 h 3940825"/>
              <a:gd name="connsiteX402" fmla="*/ 5452264 w 8946352"/>
              <a:gd name="connsiteY402" fmla="*/ 3851972 h 3940825"/>
              <a:gd name="connsiteX403" fmla="*/ 5264092 w 8946352"/>
              <a:gd name="connsiteY403" fmla="*/ 3875352 h 3940825"/>
              <a:gd name="connsiteX404" fmla="*/ 5184120 w 8946352"/>
              <a:gd name="connsiteY404" fmla="*/ 3884707 h 3940825"/>
              <a:gd name="connsiteX405" fmla="*/ 5118260 w 8946352"/>
              <a:gd name="connsiteY405" fmla="*/ 3889381 h 3940825"/>
              <a:gd name="connsiteX406" fmla="*/ 4948906 w 8946352"/>
              <a:gd name="connsiteY406" fmla="*/ 3887045 h 3940825"/>
              <a:gd name="connsiteX407" fmla="*/ 4850116 w 8946352"/>
              <a:gd name="connsiteY407" fmla="*/ 3889381 h 3940825"/>
              <a:gd name="connsiteX408" fmla="*/ 4770142 w 8946352"/>
              <a:gd name="connsiteY408" fmla="*/ 3894058 h 3940825"/>
              <a:gd name="connsiteX409" fmla="*/ 4523166 w 8946352"/>
              <a:gd name="connsiteY409" fmla="*/ 3858985 h 3940825"/>
              <a:gd name="connsiteX410" fmla="*/ 4313828 w 8946352"/>
              <a:gd name="connsiteY410" fmla="*/ 3875352 h 3940825"/>
              <a:gd name="connsiteX411" fmla="*/ 4111542 w 8946352"/>
              <a:gd name="connsiteY411" fmla="*/ 3873014 h 3940825"/>
              <a:gd name="connsiteX412" fmla="*/ 4052738 w 8946352"/>
              <a:gd name="connsiteY412" fmla="*/ 3905751 h 3940825"/>
              <a:gd name="connsiteX413" fmla="*/ 4549042 w 8946352"/>
              <a:gd name="connsiteY413" fmla="*/ 3922119 h 3940825"/>
              <a:gd name="connsiteX414" fmla="*/ 4175050 w 8946352"/>
              <a:gd name="connsiteY414" fmla="*/ 3940825 h 3940825"/>
              <a:gd name="connsiteX415" fmla="*/ 4182108 w 8946352"/>
              <a:gd name="connsiteY415" fmla="*/ 3929132 h 3940825"/>
              <a:gd name="connsiteX416" fmla="*/ 4080964 w 8946352"/>
              <a:gd name="connsiteY416" fmla="*/ 3919780 h 3940825"/>
              <a:gd name="connsiteX417" fmla="*/ 4031570 w 8946352"/>
              <a:gd name="connsiteY417" fmla="*/ 3936147 h 3940825"/>
              <a:gd name="connsiteX418" fmla="*/ 3657578 w 8946352"/>
              <a:gd name="connsiteY418" fmla="*/ 3926793 h 3940825"/>
              <a:gd name="connsiteX419" fmla="*/ 3521154 w 8946352"/>
              <a:gd name="connsiteY419" fmla="*/ 3929132 h 3940825"/>
              <a:gd name="connsiteX420" fmla="*/ 3389434 w 8946352"/>
              <a:gd name="connsiteY420" fmla="*/ 3926793 h 3940825"/>
              <a:gd name="connsiteX421" fmla="*/ 3187150 w 8946352"/>
              <a:gd name="connsiteY421" fmla="*/ 3903413 h 3940825"/>
              <a:gd name="connsiteX422" fmla="*/ 3459998 w 8946352"/>
              <a:gd name="connsiteY422" fmla="*/ 3922119 h 3940825"/>
              <a:gd name="connsiteX423" fmla="*/ 3518804 w 8946352"/>
              <a:gd name="connsiteY423" fmla="*/ 3877691 h 3940825"/>
              <a:gd name="connsiteX424" fmla="*/ 2305099 w 8946352"/>
              <a:gd name="connsiteY424" fmla="*/ 3802867 h 3940825"/>
              <a:gd name="connsiteX425" fmla="*/ 2447991 w 8946352"/>
              <a:gd name="connsiteY425" fmla="*/ 3825081 h 3940825"/>
              <a:gd name="connsiteX426" fmla="*/ 2511015 w 8946352"/>
              <a:gd name="connsiteY426" fmla="*/ 3834251 h 3940825"/>
              <a:gd name="connsiteX427" fmla="*/ 2368605 w 8946352"/>
              <a:gd name="connsiteY427" fmla="*/ 3819237 h 3940825"/>
              <a:gd name="connsiteX428" fmla="*/ 2354492 w 8946352"/>
              <a:gd name="connsiteY428" fmla="*/ 3821573 h 3940825"/>
              <a:gd name="connsiteX429" fmla="*/ 2509734 w 8946352"/>
              <a:gd name="connsiteY429" fmla="*/ 3837940 h 3940825"/>
              <a:gd name="connsiteX430" fmla="*/ 2520076 w 8946352"/>
              <a:gd name="connsiteY430" fmla="*/ 3836228 h 3940825"/>
              <a:gd name="connsiteX431" fmla="*/ 2552072 w 8946352"/>
              <a:gd name="connsiteY431" fmla="*/ 3847295 h 3940825"/>
              <a:gd name="connsiteX432" fmla="*/ 1648850 w 8946352"/>
              <a:gd name="connsiteY432" fmla="*/ 3725707 h 3940825"/>
              <a:gd name="connsiteX433" fmla="*/ 1702950 w 8946352"/>
              <a:gd name="connsiteY433" fmla="*/ 3756103 h 3940825"/>
              <a:gd name="connsiteX434" fmla="*/ 1519484 w 8946352"/>
              <a:gd name="connsiteY434" fmla="*/ 3725707 h 3940825"/>
              <a:gd name="connsiteX435" fmla="*/ 1319550 w 8946352"/>
              <a:gd name="connsiteY435" fmla="*/ 3695310 h 3940825"/>
              <a:gd name="connsiteX436" fmla="*/ 1305437 w 8946352"/>
              <a:gd name="connsiteY436" fmla="*/ 3681282 h 3940825"/>
              <a:gd name="connsiteX437" fmla="*/ 1187830 w 8946352"/>
              <a:gd name="connsiteY437" fmla="*/ 3667250 h 3940825"/>
              <a:gd name="connsiteX438" fmla="*/ 1126675 w 8946352"/>
              <a:gd name="connsiteY438" fmla="*/ 3667250 h 3940825"/>
              <a:gd name="connsiteX439" fmla="*/ 983195 w 8946352"/>
              <a:gd name="connsiteY439" fmla="*/ 3615809 h 3940825"/>
              <a:gd name="connsiteX440" fmla="*/ 910278 w 8946352"/>
              <a:gd name="connsiteY440" fmla="*/ 3597103 h 3940825"/>
              <a:gd name="connsiteX441" fmla="*/ 872643 w 8946352"/>
              <a:gd name="connsiteY441" fmla="*/ 3587752 h 3940825"/>
              <a:gd name="connsiteX442" fmla="*/ 823250 w 8946352"/>
              <a:gd name="connsiteY442" fmla="*/ 3571384 h 3940825"/>
              <a:gd name="connsiteX443" fmla="*/ 651542 w 8946352"/>
              <a:gd name="connsiteY443" fmla="*/ 3468502 h 3940825"/>
              <a:gd name="connsiteX444" fmla="*/ 670359 w 8946352"/>
              <a:gd name="connsiteY444" fmla="*/ 3491885 h 3940825"/>
              <a:gd name="connsiteX445" fmla="*/ 498654 w 8946352"/>
              <a:gd name="connsiteY445" fmla="*/ 3321195 h 3940825"/>
              <a:gd name="connsiteX446" fmla="*/ 392807 w 8946352"/>
              <a:gd name="connsiteY446" fmla="*/ 3082694 h 3940825"/>
              <a:gd name="connsiteX447" fmla="*/ 364581 w 8946352"/>
              <a:gd name="connsiteY447" fmla="*/ 2823154 h 3940825"/>
              <a:gd name="connsiteX448" fmla="*/ 369285 w 8946352"/>
              <a:gd name="connsiteY448" fmla="*/ 2699227 h 3940825"/>
              <a:gd name="connsiteX449" fmla="*/ 373990 w 8946352"/>
              <a:gd name="connsiteY449" fmla="*/ 2638432 h 3940825"/>
              <a:gd name="connsiteX450" fmla="*/ 381047 w 8946352"/>
              <a:gd name="connsiteY450" fmla="*/ 2579978 h 3940825"/>
              <a:gd name="connsiteX451" fmla="*/ 381047 w 8946352"/>
              <a:gd name="connsiteY451" fmla="*/ 2813800 h 3940825"/>
              <a:gd name="connsiteX452" fmla="*/ 437499 w 8946352"/>
              <a:gd name="connsiteY452" fmla="*/ 2425656 h 3940825"/>
              <a:gd name="connsiteX453" fmla="*/ 442203 w 8946352"/>
              <a:gd name="connsiteY453" fmla="*/ 2385905 h 3940825"/>
              <a:gd name="connsiteX454" fmla="*/ 451611 w 8946352"/>
              <a:gd name="connsiteY454" fmla="*/ 2332126 h 3940825"/>
              <a:gd name="connsiteX455" fmla="*/ 439850 w 8946352"/>
              <a:gd name="connsiteY455" fmla="*/ 2334464 h 3940825"/>
              <a:gd name="connsiteX456" fmla="*/ 411624 w 8946352"/>
              <a:gd name="connsiteY456" fmla="*/ 2474758 h 3940825"/>
              <a:gd name="connsiteX457" fmla="*/ 411624 w 8946352"/>
              <a:gd name="connsiteY457" fmla="*/ 2420978 h 3940825"/>
              <a:gd name="connsiteX458" fmla="*/ 439850 w 8946352"/>
              <a:gd name="connsiteY458" fmla="*/ 2320435 h 3940825"/>
              <a:gd name="connsiteX459" fmla="*/ 456313 w 8946352"/>
              <a:gd name="connsiteY459" fmla="*/ 2276008 h 3940825"/>
              <a:gd name="connsiteX460" fmla="*/ 463371 w 8946352"/>
              <a:gd name="connsiteY460" fmla="*/ 2301729 h 3940825"/>
              <a:gd name="connsiteX461" fmla="*/ 453962 w 8946352"/>
              <a:gd name="connsiteY461" fmla="*/ 2395257 h 3940825"/>
              <a:gd name="connsiteX462" fmla="*/ 458667 w 8946352"/>
              <a:gd name="connsiteY462" fmla="*/ 2449036 h 3940825"/>
              <a:gd name="connsiteX463" fmla="*/ 470429 w 8946352"/>
              <a:gd name="connsiteY463" fmla="*/ 2383566 h 3940825"/>
              <a:gd name="connsiteX464" fmla="*/ 484541 w 8946352"/>
              <a:gd name="connsiteY464" fmla="*/ 2327448 h 3940825"/>
              <a:gd name="connsiteX465" fmla="*/ 515118 w 8946352"/>
              <a:gd name="connsiteY465" fmla="*/ 2238598 h 3940825"/>
              <a:gd name="connsiteX466" fmla="*/ 545697 w 8946352"/>
              <a:gd name="connsiteY466" fmla="*/ 2161435 h 3940825"/>
              <a:gd name="connsiteX467" fmla="*/ 578627 w 8946352"/>
              <a:gd name="connsiteY467" fmla="*/ 2079598 h 3940825"/>
              <a:gd name="connsiteX468" fmla="*/ 529231 w 8946352"/>
              <a:gd name="connsiteY468" fmla="*/ 2147407 h 3940825"/>
              <a:gd name="connsiteX469" fmla="*/ 508063 w 8946352"/>
              <a:gd name="connsiteY469" fmla="*/ 2142729 h 3940825"/>
              <a:gd name="connsiteX470" fmla="*/ 550401 w 8946352"/>
              <a:gd name="connsiteY470" fmla="*/ 2021142 h 3940825"/>
              <a:gd name="connsiteX471" fmla="*/ 588036 w 8946352"/>
              <a:gd name="connsiteY471" fmla="*/ 1941643 h 3940825"/>
              <a:gd name="connsiteX472" fmla="*/ 609204 w 8946352"/>
              <a:gd name="connsiteY472" fmla="*/ 1899554 h 3940825"/>
              <a:gd name="connsiteX473" fmla="*/ 632725 w 8946352"/>
              <a:gd name="connsiteY473" fmla="*/ 1857468 h 3940825"/>
              <a:gd name="connsiteX474" fmla="*/ 820896 w 8946352"/>
              <a:gd name="connsiteY474" fmla="*/ 1597925 h 3940825"/>
              <a:gd name="connsiteX475" fmla="*/ 863235 w 8946352"/>
              <a:gd name="connsiteY475" fmla="*/ 1520762 h 3940825"/>
              <a:gd name="connsiteX476" fmla="*/ 893814 w 8946352"/>
              <a:gd name="connsiteY476" fmla="*/ 1476337 h 3940825"/>
              <a:gd name="connsiteX477" fmla="*/ 931448 w 8946352"/>
              <a:gd name="connsiteY477" fmla="*/ 1431910 h 3940825"/>
              <a:gd name="connsiteX478" fmla="*/ 1018476 w 8946352"/>
              <a:gd name="connsiteY478" fmla="*/ 1340720 h 3940825"/>
              <a:gd name="connsiteX479" fmla="*/ 1065519 w 8946352"/>
              <a:gd name="connsiteY479" fmla="*/ 1296293 h 3940825"/>
              <a:gd name="connsiteX480" fmla="*/ 1114915 w 8946352"/>
              <a:gd name="connsiteY480" fmla="*/ 1256544 h 3940825"/>
              <a:gd name="connsiteX481" fmla="*/ 1213705 w 8946352"/>
              <a:gd name="connsiteY481" fmla="*/ 1186398 h 3940825"/>
              <a:gd name="connsiteX482" fmla="*/ 1298382 w 8946352"/>
              <a:gd name="connsiteY482" fmla="*/ 1132618 h 3940825"/>
              <a:gd name="connsiteX483" fmla="*/ 1378355 w 8946352"/>
              <a:gd name="connsiteY483" fmla="*/ 1076500 h 3940825"/>
              <a:gd name="connsiteX484" fmla="*/ 1519484 w 8946352"/>
              <a:gd name="connsiteY484" fmla="*/ 1027398 h 3940825"/>
              <a:gd name="connsiteX485" fmla="*/ 1465383 w 8946352"/>
              <a:gd name="connsiteY485" fmla="*/ 1039088 h 3940825"/>
              <a:gd name="connsiteX486" fmla="*/ 1717063 w 8946352"/>
              <a:gd name="connsiteY486" fmla="*/ 968941 h 3940825"/>
              <a:gd name="connsiteX487" fmla="*/ 1895826 w 8946352"/>
              <a:gd name="connsiteY487" fmla="*/ 947899 h 3940825"/>
              <a:gd name="connsiteX488" fmla="*/ 1811149 w 8946352"/>
              <a:gd name="connsiteY488" fmla="*/ 945561 h 3940825"/>
              <a:gd name="connsiteX489" fmla="*/ 2276873 w 8946352"/>
              <a:gd name="connsiteY489" fmla="*/ 908148 h 3940825"/>
              <a:gd name="connsiteX490" fmla="*/ 2735539 w 8946352"/>
              <a:gd name="connsiteY490" fmla="*/ 901133 h 3940825"/>
              <a:gd name="connsiteX491" fmla="*/ 2672033 w 8946352"/>
              <a:gd name="connsiteY491" fmla="*/ 896458 h 3940825"/>
              <a:gd name="connsiteX492" fmla="*/ 2841387 w 8946352"/>
              <a:gd name="connsiteY492" fmla="*/ 898794 h 3940825"/>
              <a:gd name="connsiteX493" fmla="*/ 2714371 w 8946352"/>
              <a:gd name="connsiteY493" fmla="*/ 912826 h 3940825"/>
              <a:gd name="connsiteX494" fmla="*/ 3514100 w 8946352"/>
              <a:gd name="connsiteY494" fmla="*/ 915164 h 3940825"/>
              <a:gd name="connsiteX495" fmla="*/ 3382380 w 8946352"/>
              <a:gd name="connsiteY495" fmla="*/ 891781 h 3940825"/>
              <a:gd name="connsiteX496" fmla="*/ 3570550 w 8946352"/>
              <a:gd name="connsiteY496" fmla="*/ 917500 h 3940825"/>
              <a:gd name="connsiteX497" fmla="*/ 3784594 w 8946352"/>
              <a:gd name="connsiteY497" fmla="*/ 931532 h 3940825"/>
              <a:gd name="connsiteX498" fmla="*/ 3615240 w 8946352"/>
              <a:gd name="connsiteY498" fmla="*/ 894120 h 3940825"/>
              <a:gd name="connsiteX499" fmla="*/ 3923372 w 8946352"/>
              <a:gd name="connsiteY499" fmla="*/ 910487 h 3940825"/>
              <a:gd name="connsiteX500" fmla="*/ 3984528 w 8946352"/>
              <a:gd name="connsiteY500" fmla="*/ 901133 h 3940825"/>
              <a:gd name="connsiteX501" fmla="*/ 4158586 w 8946352"/>
              <a:gd name="connsiteY501" fmla="*/ 919839 h 3940825"/>
              <a:gd name="connsiteX502" fmla="*/ 4334996 w 8946352"/>
              <a:gd name="connsiteY502" fmla="*/ 926855 h 3940825"/>
              <a:gd name="connsiteX503" fmla="*/ 4309122 w 8946352"/>
              <a:gd name="connsiteY503" fmla="*/ 917500 h 3940825"/>
              <a:gd name="connsiteX504" fmla="*/ 4438784 w 8946352"/>
              <a:gd name="connsiteY504" fmla="*/ 946144 h 3940825"/>
              <a:gd name="connsiteX505" fmla="*/ 4535266 w 8946352"/>
              <a:gd name="connsiteY505" fmla="*/ 954760 h 3940825"/>
              <a:gd name="connsiteX506" fmla="*/ 4542866 w 8946352"/>
              <a:gd name="connsiteY506" fmla="*/ 956082 h 3940825"/>
              <a:gd name="connsiteX507" fmla="*/ 4556096 w 8946352"/>
              <a:gd name="connsiteY507" fmla="*/ 961928 h 3940825"/>
              <a:gd name="connsiteX508" fmla="*/ 4311474 w 8946352"/>
              <a:gd name="connsiteY508" fmla="*/ 931532 h 3940825"/>
              <a:gd name="connsiteX509" fmla="*/ 4485532 w 8946352"/>
              <a:gd name="connsiteY509" fmla="*/ 978295 h 3940825"/>
              <a:gd name="connsiteX510" fmla="*/ 4370278 w 8946352"/>
              <a:gd name="connsiteY510" fmla="*/ 973618 h 3940825"/>
              <a:gd name="connsiteX511" fmla="*/ 4285602 w 8946352"/>
              <a:gd name="connsiteY511" fmla="*/ 968941 h 3940825"/>
              <a:gd name="connsiteX512" fmla="*/ 4299714 w 8946352"/>
              <a:gd name="connsiteY512" fmla="*/ 973618 h 3940825"/>
              <a:gd name="connsiteX513" fmla="*/ 4370278 w 8946352"/>
              <a:gd name="connsiteY513" fmla="*/ 973618 h 3940825"/>
              <a:gd name="connsiteX514" fmla="*/ 4443194 w 8946352"/>
              <a:gd name="connsiteY514" fmla="*/ 982972 h 3940825"/>
              <a:gd name="connsiteX515" fmla="*/ 4487886 w 8946352"/>
              <a:gd name="connsiteY515" fmla="*/ 978295 h 3940825"/>
              <a:gd name="connsiteX516" fmla="*/ 4633718 w 8946352"/>
              <a:gd name="connsiteY516" fmla="*/ 961928 h 3940825"/>
              <a:gd name="connsiteX517" fmla="*/ 4585180 w 8946352"/>
              <a:gd name="connsiteY517" fmla="*/ 957907 h 3940825"/>
              <a:gd name="connsiteX518" fmla="*/ 4700460 w 8946352"/>
              <a:gd name="connsiteY518" fmla="*/ 961343 h 3940825"/>
              <a:gd name="connsiteX519" fmla="*/ 4864228 w 8946352"/>
              <a:gd name="connsiteY519" fmla="*/ 975957 h 3940825"/>
              <a:gd name="connsiteX520" fmla="*/ 4826594 w 8946352"/>
              <a:gd name="connsiteY520" fmla="*/ 959589 h 3940825"/>
              <a:gd name="connsiteX521" fmla="*/ 5261738 w 8946352"/>
              <a:gd name="connsiteY521" fmla="*/ 1018046 h 3940825"/>
              <a:gd name="connsiteX522" fmla="*/ 5172358 w 8946352"/>
              <a:gd name="connsiteY522" fmla="*/ 989986 h 3940825"/>
              <a:gd name="connsiteX523" fmla="*/ 5699238 w 8946352"/>
              <a:gd name="connsiteY523" fmla="*/ 1081177 h 3940825"/>
              <a:gd name="connsiteX524" fmla="*/ 5802732 w 8946352"/>
              <a:gd name="connsiteY524" fmla="*/ 1069487 h 3940825"/>
              <a:gd name="connsiteX525" fmla="*/ 6096750 w 8946352"/>
              <a:gd name="connsiteY525" fmla="*/ 1127941 h 3940825"/>
              <a:gd name="connsiteX526" fmla="*/ 6007370 w 8946352"/>
              <a:gd name="connsiteY526" fmla="*/ 1102222 h 3940825"/>
              <a:gd name="connsiteX527" fmla="*/ 6007370 w 8946352"/>
              <a:gd name="connsiteY527" fmla="*/ 1109235 h 3940825"/>
              <a:gd name="connsiteX528" fmla="*/ 5932100 w 8946352"/>
              <a:gd name="connsiteY528" fmla="*/ 1085854 h 3940825"/>
              <a:gd name="connsiteX529" fmla="*/ 6261400 w 8946352"/>
              <a:gd name="connsiteY529" fmla="*/ 1153663 h 3940825"/>
              <a:gd name="connsiteX530" fmla="*/ 6174370 w 8946352"/>
              <a:gd name="connsiteY530" fmla="*/ 1113912 h 3940825"/>
              <a:gd name="connsiteX531" fmla="*/ 6870604 w 8946352"/>
              <a:gd name="connsiteY531" fmla="*/ 1293957 h 3940825"/>
              <a:gd name="connsiteX532" fmla="*/ 6854140 w 8946352"/>
              <a:gd name="connsiteY532" fmla="*/ 1319676 h 3940825"/>
              <a:gd name="connsiteX533" fmla="*/ 6616572 w 8946352"/>
              <a:gd name="connsiteY533" fmla="*/ 1268235 h 3940825"/>
              <a:gd name="connsiteX534" fmla="*/ 6840026 w 8946352"/>
              <a:gd name="connsiteY534" fmla="*/ 1345398 h 3940825"/>
              <a:gd name="connsiteX535" fmla="*/ 6675378 w 8946352"/>
              <a:gd name="connsiteY535" fmla="*/ 1307986 h 3940825"/>
              <a:gd name="connsiteX536" fmla="*/ 6684786 w 8946352"/>
              <a:gd name="connsiteY536" fmla="*/ 1314999 h 3940825"/>
              <a:gd name="connsiteX537" fmla="*/ 6562474 w 8946352"/>
              <a:gd name="connsiteY537" fmla="*/ 1284602 h 3940825"/>
              <a:gd name="connsiteX538" fmla="*/ 6557770 w 8946352"/>
              <a:gd name="connsiteY538" fmla="*/ 1310324 h 3940825"/>
              <a:gd name="connsiteX539" fmla="*/ 6483676 w 8946352"/>
              <a:gd name="connsiteY539" fmla="*/ 1310652 h 3940825"/>
              <a:gd name="connsiteX540" fmla="*/ 6508192 w 8946352"/>
              <a:gd name="connsiteY540" fmla="*/ 1318232 h 3940825"/>
              <a:gd name="connsiteX541" fmla="*/ 6438104 w 8946352"/>
              <a:gd name="connsiteY541" fmla="*/ 1298631 h 3940825"/>
              <a:gd name="connsiteX542" fmla="*/ 6334314 w 8946352"/>
              <a:gd name="connsiteY542" fmla="*/ 1261219 h 3940825"/>
              <a:gd name="connsiteX543" fmla="*/ 6143794 w 8946352"/>
              <a:gd name="connsiteY543" fmla="*/ 1235500 h 3940825"/>
              <a:gd name="connsiteX544" fmla="*/ 6383712 w 8946352"/>
              <a:gd name="connsiteY544" fmla="*/ 1300970 h 3940825"/>
              <a:gd name="connsiteX545" fmla="*/ 6141440 w 8946352"/>
              <a:gd name="connsiteY545" fmla="*/ 1282264 h 3940825"/>
              <a:gd name="connsiteX546" fmla="*/ 6028538 w 8946352"/>
              <a:gd name="connsiteY546" fmla="*/ 1258883 h 3940825"/>
              <a:gd name="connsiteX547" fmla="*/ 5925042 w 8946352"/>
              <a:gd name="connsiteY547" fmla="*/ 1242516 h 3940825"/>
              <a:gd name="connsiteX548" fmla="*/ 5746280 w 8946352"/>
              <a:gd name="connsiteY548" fmla="*/ 1226146 h 3940825"/>
              <a:gd name="connsiteX549" fmla="*/ 5466376 w 8946352"/>
              <a:gd name="connsiteY549" fmla="*/ 1207442 h 3940825"/>
              <a:gd name="connsiteX550" fmla="*/ 5391108 w 8946352"/>
              <a:gd name="connsiteY550" fmla="*/ 1165353 h 3940825"/>
              <a:gd name="connsiteX551" fmla="*/ 5186470 w 8946352"/>
              <a:gd name="connsiteY551" fmla="*/ 1151324 h 3940825"/>
              <a:gd name="connsiteX552" fmla="*/ 5108850 w 8946352"/>
              <a:gd name="connsiteY552" fmla="*/ 1116251 h 3940825"/>
              <a:gd name="connsiteX553" fmla="*/ 4981836 w 8946352"/>
              <a:gd name="connsiteY553" fmla="*/ 1113912 h 3940825"/>
              <a:gd name="connsiteX554" fmla="*/ 5071216 w 8946352"/>
              <a:gd name="connsiteY554" fmla="*/ 1153663 h 3940825"/>
              <a:gd name="connsiteX555" fmla="*/ 4939496 w 8946352"/>
              <a:gd name="connsiteY555" fmla="*/ 1127941 h 3940825"/>
              <a:gd name="connsiteX556" fmla="*/ 4777198 w 8946352"/>
              <a:gd name="connsiteY556" fmla="*/ 1111574 h 3940825"/>
              <a:gd name="connsiteX557" fmla="*/ 4854820 w 8946352"/>
              <a:gd name="connsiteY557" fmla="*/ 1130280 h 3940825"/>
              <a:gd name="connsiteX558" fmla="*/ 4680762 w 8946352"/>
              <a:gd name="connsiteY558" fmla="*/ 1106896 h 3940825"/>
              <a:gd name="connsiteX559" fmla="*/ 4532574 w 8946352"/>
              <a:gd name="connsiteY559" fmla="*/ 1092868 h 3940825"/>
              <a:gd name="connsiteX560" fmla="*/ 4287952 w 8946352"/>
              <a:gd name="connsiteY560" fmla="*/ 1076500 h 3940825"/>
              <a:gd name="connsiteX561" fmla="*/ 3758722 w 8946352"/>
              <a:gd name="connsiteY561" fmla="*/ 1050781 h 3940825"/>
              <a:gd name="connsiteX562" fmla="*/ 3798706 w 8946352"/>
              <a:gd name="connsiteY562" fmla="*/ 1064810 h 3940825"/>
              <a:gd name="connsiteX563" fmla="*/ 3657578 w 8946352"/>
              <a:gd name="connsiteY563" fmla="*/ 1055456 h 3940825"/>
              <a:gd name="connsiteX564" fmla="*/ 3685804 w 8946352"/>
              <a:gd name="connsiteY564" fmla="*/ 1064810 h 3940825"/>
              <a:gd name="connsiteX565" fmla="*/ 2853146 w 8946352"/>
              <a:gd name="connsiteY565" fmla="*/ 1036749 h 3940825"/>
              <a:gd name="connsiteX566" fmla="*/ 3008388 w 8946352"/>
              <a:gd name="connsiteY566" fmla="*/ 1050781 h 3940825"/>
              <a:gd name="connsiteX567" fmla="*/ 2735539 w 8946352"/>
              <a:gd name="connsiteY567" fmla="*/ 1034413 h 3940825"/>
              <a:gd name="connsiteX568" fmla="*/ 2766118 w 8946352"/>
              <a:gd name="connsiteY568" fmla="*/ 1055456 h 3940825"/>
              <a:gd name="connsiteX569" fmla="*/ 2102814 w 8946352"/>
              <a:gd name="connsiteY569" fmla="*/ 1069487 h 3940825"/>
              <a:gd name="connsiteX570" fmla="*/ 2105165 w 8946352"/>
              <a:gd name="connsiteY570" fmla="*/ 1083516 h 3940825"/>
              <a:gd name="connsiteX571" fmla="*/ 1954628 w 8946352"/>
              <a:gd name="connsiteY571" fmla="*/ 1092868 h 3940825"/>
              <a:gd name="connsiteX572" fmla="*/ 2008729 w 8946352"/>
              <a:gd name="connsiteY572" fmla="*/ 1090529 h 3940825"/>
              <a:gd name="connsiteX573" fmla="*/ 1773515 w 8946352"/>
              <a:gd name="connsiteY573" fmla="*/ 1120928 h 3940825"/>
              <a:gd name="connsiteX574" fmla="*/ 1535947 w 8946352"/>
              <a:gd name="connsiteY574" fmla="*/ 1193411 h 3940825"/>
              <a:gd name="connsiteX575" fmla="*/ 1637091 w 8946352"/>
              <a:gd name="connsiteY575" fmla="*/ 1165353 h 3940825"/>
              <a:gd name="connsiteX576" fmla="*/ 1658259 w 8946352"/>
              <a:gd name="connsiteY576" fmla="*/ 1177043 h 3940825"/>
              <a:gd name="connsiteX577" fmla="*/ 1455974 w 8946352"/>
              <a:gd name="connsiteY577" fmla="*/ 1244852 h 3940825"/>
              <a:gd name="connsiteX578" fmla="*/ 1406581 w 8946352"/>
              <a:gd name="connsiteY578" fmla="*/ 1265896 h 3940825"/>
              <a:gd name="connsiteX579" fmla="*/ 1359538 w 8946352"/>
              <a:gd name="connsiteY579" fmla="*/ 1289279 h 3940825"/>
              <a:gd name="connsiteX580" fmla="*/ 1265452 w 8946352"/>
              <a:gd name="connsiteY580" fmla="*/ 1343059 h 3940825"/>
              <a:gd name="connsiteX581" fmla="*/ 1201943 w 8946352"/>
              <a:gd name="connsiteY581" fmla="*/ 1403852 h 3940825"/>
              <a:gd name="connsiteX582" fmla="*/ 1185480 w 8946352"/>
              <a:gd name="connsiteY582" fmla="*/ 1424896 h 3940825"/>
              <a:gd name="connsiteX583" fmla="*/ 1206648 w 8946352"/>
              <a:gd name="connsiteY583" fmla="*/ 1413206 h 3940825"/>
              <a:gd name="connsiteX584" fmla="*/ 1190184 w 8946352"/>
              <a:gd name="connsiteY584" fmla="*/ 1424896 h 3940825"/>
              <a:gd name="connsiteX585" fmla="*/ 1157254 w 8946352"/>
              <a:gd name="connsiteY585" fmla="*/ 1450615 h 3940825"/>
              <a:gd name="connsiteX586" fmla="*/ 1091394 w 8946352"/>
              <a:gd name="connsiteY586" fmla="*/ 1502056 h 3940825"/>
              <a:gd name="connsiteX587" fmla="*/ 1107858 w 8946352"/>
              <a:gd name="connsiteY587" fmla="*/ 1499720 h 3940825"/>
              <a:gd name="connsiteX588" fmla="*/ 816192 w 8946352"/>
              <a:gd name="connsiteY588" fmla="*/ 1890203 h 3940825"/>
              <a:gd name="connsiteX589" fmla="*/ 623317 w 8946352"/>
              <a:gd name="connsiteY589" fmla="*/ 2329787 h 3940825"/>
              <a:gd name="connsiteX590" fmla="*/ 538639 w 8946352"/>
              <a:gd name="connsiteY590" fmla="*/ 2806784 h 3940825"/>
              <a:gd name="connsiteX591" fmla="*/ 555106 w 8946352"/>
              <a:gd name="connsiteY591" fmla="*/ 3040608 h 3940825"/>
              <a:gd name="connsiteX592" fmla="*/ 590387 w 8946352"/>
              <a:gd name="connsiteY592" fmla="*/ 3143490 h 3940825"/>
              <a:gd name="connsiteX593" fmla="*/ 616261 w 8946352"/>
              <a:gd name="connsiteY593" fmla="*/ 3187915 h 3940825"/>
              <a:gd name="connsiteX594" fmla="*/ 649191 w 8946352"/>
              <a:gd name="connsiteY594" fmla="*/ 3230004 h 3940825"/>
              <a:gd name="connsiteX595" fmla="*/ 646838 w 8946352"/>
              <a:gd name="connsiteY595" fmla="*/ 3218314 h 3940825"/>
              <a:gd name="connsiteX596" fmla="*/ 924391 w 8946352"/>
              <a:gd name="connsiteY596" fmla="*/ 3447458 h 3940825"/>
              <a:gd name="connsiteX597" fmla="*/ 969080 w 8946352"/>
              <a:gd name="connsiteY597" fmla="*/ 3461487 h 3940825"/>
              <a:gd name="connsiteX598" fmla="*/ 1011421 w 8946352"/>
              <a:gd name="connsiteY598" fmla="*/ 3468502 h 3940825"/>
              <a:gd name="connsiteX599" fmla="*/ 1133732 w 8946352"/>
              <a:gd name="connsiteY599" fmla="*/ 3489547 h 3940825"/>
              <a:gd name="connsiteX600" fmla="*/ 1234873 w 8946352"/>
              <a:gd name="connsiteY600" fmla="*/ 3524620 h 3940825"/>
              <a:gd name="connsiteX601" fmla="*/ 1439511 w 8946352"/>
              <a:gd name="connsiteY601" fmla="*/ 3576061 h 3940825"/>
              <a:gd name="connsiteX602" fmla="*/ 1413636 w 8946352"/>
              <a:gd name="connsiteY602" fmla="*/ 3550340 h 3940825"/>
              <a:gd name="connsiteX603" fmla="*/ 1975799 w 8946352"/>
              <a:gd name="connsiteY603" fmla="*/ 3625164 h 3940825"/>
              <a:gd name="connsiteX604" fmla="*/ 2575594 w 8946352"/>
              <a:gd name="connsiteY604" fmla="*/ 3669589 h 3940825"/>
              <a:gd name="connsiteX605" fmla="*/ 2147504 w 8946352"/>
              <a:gd name="connsiteY605" fmla="*/ 3664914 h 3940825"/>
              <a:gd name="connsiteX606" fmla="*/ 1827613 w 8946352"/>
              <a:gd name="connsiteY606" fmla="*/ 3643870 h 3940825"/>
              <a:gd name="connsiteX607" fmla="*/ 2218068 w 8946352"/>
              <a:gd name="connsiteY607" fmla="*/ 3678943 h 3940825"/>
              <a:gd name="connsiteX608" fmla="*/ 2632045 w 8946352"/>
              <a:gd name="connsiteY608" fmla="*/ 3699988 h 3940825"/>
              <a:gd name="connsiteX609" fmla="*/ 2450931 w 8946352"/>
              <a:gd name="connsiteY609" fmla="*/ 3681282 h 3940825"/>
              <a:gd name="connsiteX610" fmla="*/ 2829625 w 8946352"/>
              <a:gd name="connsiteY610" fmla="*/ 3695310 h 3940825"/>
              <a:gd name="connsiteX611" fmla="*/ 3102474 w 8946352"/>
              <a:gd name="connsiteY611" fmla="*/ 3697649 h 3940825"/>
              <a:gd name="connsiteX612" fmla="*/ 3812820 w 8946352"/>
              <a:gd name="connsiteY612" fmla="*/ 3749090 h 3940825"/>
              <a:gd name="connsiteX613" fmla="*/ 3692862 w 8946352"/>
              <a:gd name="connsiteY613" fmla="*/ 3718691 h 3940825"/>
              <a:gd name="connsiteX614" fmla="*/ 3949244 w 8946352"/>
              <a:gd name="connsiteY614" fmla="*/ 3721030 h 3940825"/>
              <a:gd name="connsiteX615" fmla="*/ 3951598 w 8946352"/>
              <a:gd name="connsiteY615" fmla="*/ 3739736 h 3940825"/>
              <a:gd name="connsiteX616" fmla="*/ 4045976 w 8946352"/>
              <a:gd name="connsiteY616" fmla="*/ 3738859 h 3940825"/>
              <a:gd name="connsiteX617" fmla="*/ 4077476 w 8946352"/>
              <a:gd name="connsiteY617" fmla="*/ 3733989 h 3940825"/>
              <a:gd name="connsiteX618" fmla="*/ 3993936 w 8946352"/>
              <a:gd name="connsiteY618" fmla="*/ 3718691 h 3940825"/>
              <a:gd name="connsiteX619" fmla="*/ 4068618 w 8946352"/>
              <a:gd name="connsiteY619" fmla="*/ 3725121 h 3940825"/>
              <a:gd name="connsiteX620" fmla="*/ 4080942 w 8946352"/>
              <a:gd name="connsiteY620" fmla="*/ 3733453 h 3940825"/>
              <a:gd name="connsiteX621" fmla="*/ 4085668 w 8946352"/>
              <a:gd name="connsiteY621" fmla="*/ 3732722 h 3940825"/>
              <a:gd name="connsiteX622" fmla="*/ 4391446 w 8946352"/>
              <a:gd name="connsiteY622" fmla="*/ 3744413 h 3940825"/>
              <a:gd name="connsiteX623" fmla="*/ 4746622 w 8946352"/>
              <a:gd name="connsiteY623" fmla="*/ 3744413 h 3940825"/>
              <a:gd name="connsiteX624" fmla="*/ 4768172 w 8946352"/>
              <a:gd name="connsiteY624" fmla="*/ 3734676 h 3940825"/>
              <a:gd name="connsiteX625" fmla="*/ 4750736 w 8946352"/>
              <a:gd name="connsiteY625" fmla="*/ 3731261 h 3940825"/>
              <a:gd name="connsiteX626" fmla="*/ 4791310 w 8946352"/>
              <a:gd name="connsiteY626" fmla="*/ 3725707 h 3940825"/>
              <a:gd name="connsiteX627" fmla="*/ 4774972 w 8946352"/>
              <a:gd name="connsiteY627" fmla="*/ 3732927 h 3940825"/>
              <a:gd name="connsiteX628" fmla="*/ 4800720 w 8946352"/>
              <a:gd name="connsiteY628" fmla="*/ 3735059 h 3940825"/>
              <a:gd name="connsiteX629" fmla="*/ 4821890 w 8946352"/>
              <a:gd name="connsiteY629" fmla="*/ 3737397 h 3940825"/>
              <a:gd name="connsiteX630" fmla="*/ 5068864 w 8946352"/>
              <a:gd name="connsiteY630" fmla="*/ 3695310 h 3940825"/>
              <a:gd name="connsiteX631" fmla="*/ 4826594 w 8946352"/>
              <a:gd name="connsiteY631" fmla="*/ 3709339 h 3940825"/>
              <a:gd name="connsiteX632" fmla="*/ 4887750 w 8946352"/>
              <a:gd name="connsiteY632" fmla="*/ 3692972 h 3940825"/>
              <a:gd name="connsiteX633" fmla="*/ 5191174 w 8946352"/>
              <a:gd name="connsiteY633" fmla="*/ 3674266 h 3940825"/>
              <a:gd name="connsiteX634" fmla="*/ 5170006 w 8946352"/>
              <a:gd name="connsiteY634" fmla="*/ 3685956 h 3940825"/>
              <a:gd name="connsiteX635" fmla="*/ 5308782 w 8946352"/>
              <a:gd name="connsiteY635" fmla="*/ 3678943 h 3940825"/>
              <a:gd name="connsiteX636" fmla="*/ 5282910 w 8946352"/>
              <a:gd name="connsiteY636" fmla="*/ 3674266 h 3940825"/>
              <a:gd name="connsiteX637" fmla="*/ 5765098 w 8946352"/>
              <a:gd name="connsiteY637" fmla="*/ 3625164 h 3940825"/>
              <a:gd name="connsiteX638" fmla="*/ 5809790 w 8946352"/>
              <a:gd name="connsiteY638" fmla="*/ 3639192 h 3940825"/>
              <a:gd name="connsiteX639" fmla="*/ 5995606 w 8946352"/>
              <a:gd name="connsiteY639" fmla="*/ 3597103 h 3940825"/>
              <a:gd name="connsiteX640" fmla="*/ 6141440 w 8946352"/>
              <a:gd name="connsiteY640" fmla="*/ 3594767 h 3940825"/>
              <a:gd name="connsiteX641" fmla="*/ 6296682 w 8946352"/>
              <a:gd name="connsiteY641" fmla="*/ 3583074 h 3940825"/>
              <a:gd name="connsiteX642" fmla="*/ 6341374 w 8946352"/>
              <a:gd name="connsiteY642" fmla="*/ 3557355 h 3940825"/>
              <a:gd name="connsiteX643" fmla="*/ 6698898 w 8946352"/>
              <a:gd name="connsiteY643" fmla="*/ 3489547 h 3940825"/>
              <a:gd name="connsiteX644" fmla="*/ 6785926 w 8946352"/>
              <a:gd name="connsiteY644" fmla="*/ 3473179 h 3940825"/>
              <a:gd name="connsiteX645" fmla="*/ 6861194 w 8946352"/>
              <a:gd name="connsiteY645" fmla="*/ 3454473 h 3940825"/>
              <a:gd name="connsiteX646" fmla="*/ 6918822 w 8946352"/>
              <a:gd name="connsiteY646" fmla="*/ 3438398 h 3940825"/>
              <a:gd name="connsiteX647" fmla="*/ 6946266 w 8946352"/>
              <a:gd name="connsiteY647" fmla="*/ 3427618 h 3940825"/>
              <a:gd name="connsiteX648" fmla="*/ 6927054 w 8946352"/>
              <a:gd name="connsiteY648" fmla="*/ 3431091 h 3940825"/>
              <a:gd name="connsiteX649" fmla="*/ 6962338 w 8946352"/>
              <a:gd name="connsiteY649" fmla="*/ 3412384 h 3940825"/>
              <a:gd name="connsiteX650" fmla="*/ 6954216 w 8946352"/>
              <a:gd name="connsiteY650" fmla="*/ 3424495 h 3940825"/>
              <a:gd name="connsiteX651" fmla="*/ 6955280 w 8946352"/>
              <a:gd name="connsiteY651" fmla="*/ 3424077 h 3940825"/>
              <a:gd name="connsiteX652" fmla="*/ 7084650 w 8946352"/>
              <a:gd name="connsiteY652" fmla="*/ 3396017 h 3940825"/>
              <a:gd name="connsiteX653" fmla="*/ 7211666 w 8946352"/>
              <a:gd name="connsiteY653" fmla="*/ 3358605 h 3940825"/>
              <a:gd name="connsiteX654" fmla="*/ 7333976 w 8946352"/>
              <a:gd name="connsiteY654" fmla="*/ 3321195 h 3940825"/>
              <a:gd name="connsiteX655" fmla="*/ 7446878 w 8946352"/>
              <a:gd name="connsiteY655" fmla="*/ 3286122 h 3940825"/>
              <a:gd name="connsiteX656" fmla="*/ 7451584 w 8946352"/>
              <a:gd name="connsiteY656" fmla="*/ 3267416 h 3940825"/>
              <a:gd name="connsiteX657" fmla="*/ 7682094 w 8946352"/>
              <a:gd name="connsiteY657" fmla="*/ 3192592 h 3940825"/>
              <a:gd name="connsiteX658" fmla="*/ 7656218 w 8946352"/>
              <a:gd name="connsiteY658" fmla="*/ 3194930 h 3940825"/>
              <a:gd name="connsiteX659" fmla="*/ 8023152 w 8946352"/>
              <a:gd name="connsiteY659" fmla="*/ 3049959 h 3940825"/>
              <a:gd name="connsiteX660" fmla="*/ 8331284 w 8946352"/>
              <a:gd name="connsiteY660" fmla="*/ 2869918 h 3940825"/>
              <a:gd name="connsiteX661" fmla="*/ 8194860 w 8946352"/>
              <a:gd name="connsiteY661" fmla="*/ 2935387 h 3940825"/>
              <a:gd name="connsiteX662" fmla="*/ 8514750 w 8946352"/>
              <a:gd name="connsiteY662" fmla="*/ 2687535 h 3940825"/>
              <a:gd name="connsiteX663" fmla="*/ 8766430 w 8946352"/>
              <a:gd name="connsiteY663" fmla="*/ 2283023 h 3940825"/>
              <a:gd name="connsiteX664" fmla="*/ 8752316 w 8946352"/>
              <a:gd name="connsiteY664" fmla="*/ 2304068 h 3940825"/>
              <a:gd name="connsiteX665" fmla="*/ 8801712 w 8946352"/>
              <a:gd name="connsiteY665" fmla="*/ 2135716 h 3940825"/>
              <a:gd name="connsiteX666" fmla="*/ 8782894 w 8946352"/>
              <a:gd name="connsiteY666" fmla="*/ 2147407 h 3940825"/>
              <a:gd name="connsiteX667" fmla="*/ 8785246 w 8946352"/>
              <a:gd name="connsiteY667" fmla="*/ 2035171 h 3940825"/>
              <a:gd name="connsiteX668" fmla="*/ 8771134 w 8946352"/>
              <a:gd name="connsiteY668" fmla="*/ 1922938 h 3940825"/>
              <a:gd name="connsiteX669" fmla="*/ 8681752 w 8946352"/>
              <a:gd name="connsiteY669" fmla="*/ 1733541 h 3940825"/>
              <a:gd name="connsiteX670" fmla="*/ 8528864 w 8946352"/>
              <a:gd name="connsiteY670" fmla="*/ 1600263 h 3940825"/>
              <a:gd name="connsiteX671" fmla="*/ 8411258 w 8946352"/>
              <a:gd name="connsiteY671" fmla="*/ 1516088 h 3940825"/>
              <a:gd name="connsiteX672" fmla="*/ 8415962 w 8946352"/>
              <a:gd name="connsiteY672" fmla="*/ 1551161 h 3940825"/>
              <a:gd name="connsiteX673" fmla="*/ 7404540 w 8946352"/>
              <a:gd name="connsiteY673" fmla="*/ 1041427 h 3940825"/>
              <a:gd name="connsiteX674" fmla="*/ 7409246 w 8946352"/>
              <a:gd name="connsiteY674" fmla="*/ 1041427 h 3940825"/>
              <a:gd name="connsiteX675" fmla="*/ 7268116 w 8946352"/>
              <a:gd name="connsiteY675" fmla="*/ 975957 h 3940825"/>
              <a:gd name="connsiteX676" fmla="*/ 7256354 w 8946352"/>
              <a:gd name="connsiteY676" fmla="*/ 973618 h 3940825"/>
              <a:gd name="connsiteX677" fmla="*/ 7355144 w 8946352"/>
              <a:gd name="connsiteY677" fmla="*/ 1018046 h 3940825"/>
              <a:gd name="connsiteX678" fmla="*/ 7157564 w 8946352"/>
              <a:gd name="connsiteY678" fmla="*/ 933868 h 3940825"/>
              <a:gd name="connsiteX679" fmla="*/ 6983506 w 8946352"/>
              <a:gd name="connsiteY679" fmla="*/ 856708 h 3940825"/>
              <a:gd name="connsiteX680" fmla="*/ 6835322 w 8946352"/>
              <a:gd name="connsiteY680" fmla="*/ 830986 h 3940825"/>
              <a:gd name="connsiteX681" fmla="*/ 6607164 w 8946352"/>
              <a:gd name="connsiteY681" fmla="*/ 753826 h 3940825"/>
              <a:gd name="connsiteX682" fmla="*/ 6414288 w 8946352"/>
              <a:gd name="connsiteY682" fmla="*/ 695369 h 3940825"/>
              <a:gd name="connsiteX683" fmla="*/ 6249638 w 8946352"/>
              <a:gd name="connsiteY683" fmla="*/ 639254 h 3940825"/>
              <a:gd name="connsiteX684" fmla="*/ 6261400 w 8946352"/>
              <a:gd name="connsiteY684" fmla="*/ 653283 h 3940825"/>
              <a:gd name="connsiteX685" fmla="*/ 5478136 w 8946352"/>
              <a:gd name="connsiteY685" fmla="*/ 438165 h 3940825"/>
              <a:gd name="connsiteX686" fmla="*/ 4612548 w 8946352"/>
              <a:gd name="connsiteY686" fmla="*/ 274490 h 3940825"/>
              <a:gd name="connsiteX687" fmla="*/ 4313828 w 8946352"/>
              <a:gd name="connsiteY687" fmla="*/ 199666 h 3940825"/>
              <a:gd name="connsiteX688" fmla="*/ 4064500 w 8946352"/>
              <a:gd name="connsiteY688" fmla="*/ 162254 h 3940825"/>
              <a:gd name="connsiteX689" fmla="*/ 3822228 w 8946352"/>
              <a:gd name="connsiteY689" fmla="*/ 124845 h 3940825"/>
              <a:gd name="connsiteX690" fmla="*/ 4064500 w 8946352"/>
              <a:gd name="connsiteY690" fmla="*/ 180960 h 3940825"/>
              <a:gd name="connsiteX691" fmla="*/ 3732846 w 8946352"/>
              <a:gd name="connsiteY691" fmla="*/ 155241 h 3940825"/>
              <a:gd name="connsiteX692" fmla="*/ 3796356 w 8946352"/>
              <a:gd name="connsiteY692" fmla="*/ 169270 h 3940825"/>
              <a:gd name="connsiteX693" fmla="*/ 3579960 w 8946352"/>
              <a:gd name="connsiteY693" fmla="*/ 127181 h 3940825"/>
              <a:gd name="connsiteX694" fmla="*/ 3568198 w 8946352"/>
              <a:gd name="connsiteY694" fmla="*/ 141212 h 3940825"/>
              <a:gd name="connsiteX695" fmla="*/ 3412956 w 8946352"/>
              <a:gd name="connsiteY695" fmla="*/ 106139 h 3940825"/>
              <a:gd name="connsiteX696" fmla="*/ 2674384 w 8946352"/>
              <a:gd name="connsiteY696" fmla="*/ 85094 h 3940825"/>
              <a:gd name="connsiteX697" fmla="*/ 1989912 w 8946352"/>
              <a:gd name="connsiteY697" fmla="*/ 150564 h 3940825"/>
              <a:gd name="connsiteX698" fmla="*/ 2029897 w 8946352"/>
              <a:gd name="connsiteY698" fmla="*/ 129520 h 3940825"/>
              <a:gd name="connsiteX699" fmla="*/ 1869951 w 8946352"/>
              <a:gd name="connsiteY699" fmla="*/ 152903 h 3940825"/>
              <a:gd name="connsiteX700" fmla="*/ 1787628 w 8946352"/>
              <a:gd name="connsiteY700" fmla="*/ 166932 h 3940825"/>
              <a:gd name="connsiteX701" fmla="*/ 1702950 w 8946352"/>
              <a:gd name="connsiteY701" fmla="*/ 183299 h 3940825"/>
              <a:gd name="connsiteX702" fmla="*/ 1366593 w 8946352"/>
              <a:gd name="connsiteY702" fmla="*/ 286181 h 3940825"/>
              <a:gd name="connsiteX703" fmla="*/ 1430102 w 8946352"/>
              <a:gd name="connsiteY703" fmla="*/ 272152 h 3940825"/>
              <a:gd name="connsiteX704" fmla="*/ 1368946 w 8946352"/>
              <a:gd name="connsiteY704" fmla="*/ 295535 h 3940825"/>
              <a:gd name="connsiteX705" fmla="*/ 1314846 w 8946352"/>
              <a:gd name="connsiteY705" fmla="*/ 318916 h 3940825"/>
              <a:gd name="connsiteX706" fmla="*/ 1223114 w 8946352"/>
              <a:gd name="connsiteY706" fmla="*/ 356328 h 3940825"/>
              <a:gd name="connsiteX707" fmla="*/ 1145492 w 8946352"/>
              <a:gd name="connsiteY707" fmla="*/ 386724 h 3940825"/>
              <a:gd name="connsiteX708" fmla="*/ 1072577 w 8946352"/>
              <a:gd name="connsiteY708" fmla="*/ 417123 h 3940825"/>
              <a:gd name="connsiteX709" fmla="*/ 684472 w 8946352"/>
              <a:gd name="connsiteY709" fmla="*/ 627561 h 3940825"/>
              <a:gd name="connsiteX710" fmla="*/ 858531 w 8946352"/>
              <a:gd name="connsiteY710" fmla="*/ 515328 h 3940825"/>
              <a:gd name="connsiteX711" fmla="*/ 903223 w 8946352"/>
              <a:gd name="connsiteY711" fmla="*/ 487267 h 3940825"/>
              <a:gd name="connsiteX712" fmla="*/ 940857 w 8946352"/>
              <a:gd name="connsiteY712" fmla="*/ 463887 h 3940825"/>
              <a:gd name="connsiteX713" fmla="*/ 980842 w 8946352"/>
              <a:gd name="connsiteY713" fmla="*/ 431152 h 3940825"/>
              <a:gd name="connsiteX714" fmla="*/ 924391 w 8946352"/>
              <a:gd name="connsiteY714" fmla="*/ 454532 h 3940825"/>
              <a:gd name="connsiteX715" fmla="*/ 911278 w 8946352"/>
              <a:gd name="connsiteY715" fmla="*/ 461050 h 3940825"/>
              <a:gd name="connsiteX716" fmla="*/ 929832 w 8946352"/>
              <a:gd name="connsiteY716" fmla="*/ 450843 h 3940825"/>
              <a:gd name="connsiteX717" fmla="*/ 1020830 w 8946352"/>
              <a:gd name="connsiteY717" fmla="*/ 405430 h 3940825"/>
              <a:gd name="connsiteX718" fmla="*/ 966729 w 8946352"/>
              <a:gd name="connsiteY718" fmla="*/ 421798 h 3940825"/>
              <a:gd name="connsiteX719" fmla="*/ 1364242 w 8946352"/>
              <a:gd name="connsiteY719" fmla="*/ 258123 h 3940825"/>
              <a:gd name="connsiteX720" fmla="*/ 1256044 w 8946352"/>
              <a:gd name="connsiteY720" fmla="*/ 300210 h 3940825"/>
              <a:gd name="connsiteX721" fmla="*/ 1150196 w 8946352"/>
              <a:gd name="connsiteY721" fmla="*/ 346976 h 3940825"/>
              <a:gd name="connsiteX722" fmla="*/ 1246635 w 8946352"/>
              <a:gd name="connsiteY722" fmla="*/ 314241 h 3940825"/>
              <a:gd name="connsiteX723" fmla="*/ 1376002 w 8946352"/>
              <a:gd name="connsiteY723" fmla="*/ 265136 h 3940825"/>
              <a:gd name="connsiteX724" fmla="*/ 1505371 w 8946352"/>
              <a:gd name="connsiteY724" fmla="*/ 218372 h 3940825"/>
              <a:gd name="connsiteX725" fmla="*/ 1601807 w 8946352"/>
              <a:gd name="connsiteY725" fmla="*/ 192653 h 3940825"/>
              <a:gd name="connsiteX726" fmla="*/ 1587694 w 8946352"/>
              <a:gd name="connsiteY726" fmla="*/ 162254 h 3940825"/>
              <a:gd name="connsiteX727" fmla="*/ 1785274 w 8946352"/>
              <a:gd name="connsiteY727" fmla="*/ 115491 h 3940825"/>
              <a:gd name="connsiteX728" fmla="*/ 1884064 w 8946352"/>
              <a:gd name="connsiteY728" fmla="*/ 106139 h 3940825"/>
              <a:gd name="connsiteX729" fmla="*/ 1978150 w 8946352"/>
              <a:gd name="connsiteY729" fmla="*/ 103800 h 3940825"/>
              <a:gd name="connsiteX730" fmla="*/ 2055772 w 8946352"/>
              <a:gd name="connsiteY730" fmla="*/ 99123 h 3940825"/>
              <a:gd name="connsiteX731" fmla="*/ 2107519 w 8946352"/>
              <a:gd name="connsiteY731" fmla="*/ 94446 h 3940825"/>
              <a:gd name="connsiteX732" fmla="*/ 2168674 w 8946352"/>
              <a:gd name="connsiteY732" fmla="*/ 89771 h 3940825"/>
              <a:gd name="connsiteX733" fmla="*/ 2107519 w 8946352"/>
              <a:gd name="connsiteY733" fmla="*/ 103800 h 3940825"/>
              <a:gd name="connsiteX734" fmla="*/ 2479157 w 8946352"/>
              <a:gd name="connsiteY734" fmla="*/ 78079 h 3940825"/>
              <a:gd name="connsiteX735" fmla="*/ 2283928 w 8946352"/>
              <a:gd name="connsiteY735" fmla="*/ 73404 h 3940825"/>
              <a:gd name="connsiteX736" fmla="*/ 2620286 w 8946352"/>
              <a:gd name="connsiteY736" fmla="*/ 64050 h 3940825"/>
              <a:gd name="connsiteX737" fmla="*/ 2512087 w 8946352"/>
              <a:gd name="connsiteY737" fmla="*/ 57034 h 3940825"/>
              <a:gd name="connsiteX738" fmla="*/ 2361550 w 8946352"/>
              <a:gd name="connsiteY738" fmla="*/ 57034 h 3940825"/>
              <a:gd name="connsiteX739" fmla="*/ 2039306 w 8946352"/>
              <a:gd name="connsiteY739" fmla="*/ 87433 h 3940825"/>
              <a:gd name="connsiteX740" fmla="*/ 2032250 w 8946352"/>
              <a:gd name="connsiteY740" fmla="*/ 68727 h 3940825"/>
              <a:gd name="connsiteX741" fmla="*/ 2691474 w 8946352"/>
              <a:gd name="connsiteY741" fmla="*/ 32886 h 3940825"/>
              <a:gd name="connsiteX742" fmla="*/ 2585004 w 8946352"/>
              <a:gd name="connsiteY742" fmla="*/ 21962 h 3940825"/>
              <a:gd name="connsiteX743" fmla="*/ 2601468 w 8946352"/>
              <a:gd name="connsiteY743" fmla="*/ 21962 h 3940825"/>
              <a:gd name="connsiteX744" fmla="*/ 2561483 w 8946352"/>
              <a:gd name="connsiteY744" fmla="*/ 24300 h 3940825"/>
              <a:gd name="connsiteX745" fmla="*/ 2585004 w 8946352"/>
              <a:gd name="connsiteY745" fmla="*/ 21962 h 3940825"/>
              <a:gd name="connsiteX746" fmla="*/ 2530280 w 8946352"/>
              <a:gd name="connsiteY746" fmla="*/ 3 h 3940825"/>
              <a:gd name="connsiteX747" fmla="*/ 2660273 w 8946352"/>
              <a:gd name="connsiteY747" fmla="*/ 5593 h 3940825"/>
              <a:gd name="connsiteX748" fmla="*/ 2791991 w 8946352"/>
              <a:gd name="connsiteY748" fmla="*/ 24298 h 3940825"/>
              <a:gd name="connsiteX749" fmla="*/ 2646161 w 8946352"/>
              <a:gd name="connsiteY749" fmla="*/ 19621 h 3940825"/>
              <a:gd name="connsiteX750" fmla="*/ 2601469 w 8946352"/>
              <a:gd name="connsiteY750" fmla="*/ 21960 h 3940825"/>
              <a:gd name="connsiteX751" fmla="*/ 2643807 w 8946352"/>
              <a:gd name="connsiteY751" fmla="*/ 7931 h 3940825"/>
              <a:gd name="connsiteX752" fmla="*/ 2460340 w 8946352"/>
              <a:gd name="connsiteY752" fmla="*/ 915 h 3940825"/>
              <a:gd name="connsiteX753" fmla="*/ 2530280 w 8946352"/>
              <a:gd name="connsiteY753" fmla="*/ 3 h 394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Lst>
            <a:rect l="l" t="t" r="r" b="b"/>
            <a:pathLst>
              <a:path w="8946352" h="3940825">
                <a:moveTo>
                  <a:pt x="4765438" y="3894058"/>
                </a:moveTo>
                <a:cubicBezTo>
                  <a:pt x="4763086" y="3896397"/>
                  <a:pt x="4753680" y="3898735"/>
                  <a:pt x="4723100" y="3903410"/>
                </a:cubicBezTo>
                <a:cubicBezTo>
                  <a:pt x="4725454" y="3898735"/>
                  <a:pt x="4741918" y="3896397"/>
                  <a:pt x="4765438" y="3894058"/>
                </a:cubicBezTo>
                <a:close/>
                <a:moveTo>
                  <a:pt x="3939836" y="3873014"/>
                </a:moveTo>
                <a:cubicBezTo>
                  <a:pt x="3892792" y="3873014"/>
                  <a:pt x="3845750" y="3875352"/>
                  <a:pt x="3798706" y="3875352"/>
                </a:cubicBezTo>
                <a:cubicBezTo>
                  <a:pt x="3826932" y="3880029"/>
                  <a:pt x="3852808" y="3884707"/>
                  <a:pt x="3878680" y="3887045"/>
                </a:cubicBezTo>
                <a:close/>
                <a:moveTo>
                  <a:pt x="2511015" y="3834251"/>
                </a:moveTo>
                <a:lnTo>
                  <a:pt x="2523846" y="3835604"/>
                </a:lnTo>
                <a:lnTo>
                  <a:pt x="2520076" y="3836228"/>
                </a:lnTo>
                <a:lnTo>
                  <a:pt x="2516791" y="3835092"/>
                </a:lnTo>
                <a:close/>
                <a:moveTo>
                  <a:pt x="3742256" y="3830927"/>
                </a:moveTo>
                <a:cubicBezTo>
                  <a:pt x="3692862" y="3844956"/>
                  <a:pt x="3754018" y="3851972"/>
                  <a:pt x="3848104" y="3854308"/>
                </a:cubicBezTo>
                <a:cubicBezTo>
                  <a:pt x="3942190" y="3856646"/>
                  <a:pt x="4066852" y="3854308"/>
                  <a:pt x="4144474" y="3849633"/>
                </a:cubicBezTo>
                <a:cubicBezTo>
                  <a:pt x="4078614" y="3842617"/>
                  <a:pt x="3784594" y="3858985"/>
                  <a:pt x="3742256" y="3830927"/>
                </a:cubicBezTo>
                <a:close/>
                <a:moveTo>
                  <a:pt x="4302434" y="3820076"/>
                </a:moveTo>
                <a:cubicBezTo>
                  <a:pt x="4289130" y="3820405"/>
                  <a:pt x="4272666" y="3820989"/>
                  <a:pt x="4252672" y="3821573"/>
                </a:cubicBezTo>
                <a:cubicBezTo>
                  <a:pt x="4231502" y="3821573"/>
                  <a:pt x="4210334" y="3819237"/>
                  <a:pt x="4177402" y="3821573"/>
                </a:cubicBezTo>
                <a:cubicBezTo>
                  <a:pt x="4205628" y="3821573"/>
                  <a:pt x="4231502" y="3821573"/>
                  <a:pt x="4250318" y="3821573"/>
                </a:cubicBezTo>
                <a:cubicBezTo>
                  <a:pt x="4342054" y="3823911"/>
                  <a:pt x="4332644" y="3844956"/>
                  <a:pt x="4487886" y="3830927"/>
                </a:cubicBezTo>
                <a:cubicBezTo>
                  <a:pt x="4450252" y="3828589"/>
                  <a:pt x="4386742" y="3835604"/>
                  <a:pt x="4346758" y="3830927"/>
                </a:cubicBezTo>
                <a:cubicBezTo>
                  <a:pt x="4353814" y="3820405"/>
                  <a:pt x="4342348" y="3819090"/>
                  <a:pt x="4302434" y="3820076"/>
                </a:cubicBezTo>
                <a:close/>
                <a:moveTo>
                  <a:pt x="1670020" y="3764286"/>
                </a:moveTo>
                <a:cubicBezTo>
                  <a:pt x="1696481" y="3765455"/>
                  <a:pt x="1734703" y="3768963"/>
                  <a:pt x="1775865" y="3772470"/>
                </a:cubicBezTo>
                <a:cubicBezTo>
                  <a:pt x="1860542" y="3781822"/>
                  <a:pt x="1961686" y="3791176"/>
                  <a:pt x="2006375" y="3793515"/>
                </a:cubicBezTo>
                <a:cubicBezTo>
                  <a:pt x="1942868" y="3814557"/>
                  <a:pt x="1761752" y="3760780"/>
                  <a:pt x="1634737" y="3770132"/>
                </a:cubicBezTo>
                <a:cubicBezTo>
                  <a:pt x="1628857" y="3764287"/>
                  <a:pt x="1643558" y="3763117"/>
                  <a:pt x="1670020" y="3764286"/>
                </a:cubicBezTo>
                <a:close/>
                <a:moveTo>
                  <a:pt x="3932780" y="3744413"/>
                </a:moveTo>
                <a:cubicBezTo>
                  <a:pt x="3944540" y="3758442"/>
                  <a:pt x="3986878" y="3749090"/>
                  <a:pt x="4043330" y="3746751"/>
                </a:cubicBezTo>
                <a:close/>
                <a:moveTo>
                  <a:pt x="3445886" y="3742074"/>
                </a:moveTo>
                <a:cubicBezTo>
                  <a:pt x="3368266" y="3742074"/>
                  <a:pt x="3474112" y="3756103"/>
                  <a:pt x="3499986" y="3765457"/>
                </a:cubicBezTo>
                <a:cubicBezTo>
                  <a:pt x="3462352" y="3765457"/>
                  <a:pt x="3436478" y="3763119"/>
                  <a:pt x="3384730" y="3758442"/>
                </a:cubicBezTo>
                <a:cubicBezTo>
                  <a:pt x="3415310" y="3786499"/>
                  <a:pt x="3525858" y="3753765"/>
                  <a:pt x="3681100" y="3772471"/>
                </a:cubicBezTo>
                <a:cubicBezTo>
                  <a:pt x="3678750" y="3758442"/>
                  <a:pt x="3499986" y="3753765"/>
                  <a:pt x="3445886" y="3742074"/>
                </a:cubicBezTo>
                <a:close/>
                <a:moveTo>
                  <a:pt x="1888768" y="3699988"/>
                </a:moveTo>
                <a:cubicBezTo>
                  <a:pt x="1989912" y="3716355"/>
                  <a:pt x="2133391" y="3758442"/>
                  <a:pt x="2335675" y="3753765"/>
                </a:cubicBezTo>
                <a:lnTo>
                  <a:pt x="2182787" y="3735059"/>
                </a:lnTo>
                <a:lnTo>
                  <a:pt x="2220422" y="3737397"/>
                </a:lnTo>
                <a:lnTo>
                  <a:pt x="2182787" y="3723368"/>
                </a:lnTo>
                <a:cubicBezTo>
                  <a:pt x="2222772" y="3758442"/>
                  <a:pt x="1978150" y="3711678"/>
                  <a:pt x="1888768" y="3699988"/>
                </a:cubicBezTo>
                <a:close/>
                <a:moveTo>
                  <a:pt x="7112876" y="3501237"/>
                </a:moveTo>
                <a:cubicBezTo>
                  <a:pt x="7068186" y="3512927"/>
                  <a:pt x="7035256" y="3519943"/>
                  <a:pt x="7009382" y="3526956"/>
                </a:cubicBezTo>
                <a:cubicBezTo>
                  <a:pt x="7039960" y="3517604"/>
                  <a:pt x="7065832" y="3510589"/>
                  <a:pt x="7112876" y="3501237"/>
                </a:cubicBezTo>
                <a:close/>
                <a:moveTo>
                  <a:pt x="7639166" y="3379065"/>
                </a:moveTo>
                <a:cubicBezTo>
                  <a:pt x="7645048" y="3379650"/>
                  <a:pt x="7646812" y="3381988"/>
                  <a:pt x="7642106" y="3386666"/>
                </a:cubicBezTo>
                <a:lnTo>
                  <a:pt x="7611530" y="3381988"/>
                </a:lnTo>
                <a:cubicBezTo>
                  <a:pt x="7623290" y="3379650"/>
                  <a:pt x="7633286" y="3378480"/>
                  <a:pt x="7639166" y="3379065"/>
                </a:cubicBezTo>
                <a:close/>
                <a:moveTo>
                  <a:pt x="583331" y="3197269"/>
                </a:moveTo>
                <a:cubicBezTo>
                  <a:pt x="588036" y="3215975"/>
                  <a:pt x="595091" y="3234681"/>
                  <a:pt x="604499" y="3248710"/>
                </a:cubicBezTo>
                <a:cubicBezTo>
                  <a:pt x="609204" y="3255723"/>
                  <a:pt x="613908" y="3262739"/>
                  <a:pt x="618612" y="3269752"/>
                </a:cubicBezTo>
                <a:cubicBezTo>
                  <a:pt x="623317" y="3276768"/>
                  <a:pt x="630374" y="3281445"/>
                  <a:pt x="635078" y="3288458"/>
                </a:cubicBezTo>
                <a:cubicBezTo>
                  <a:pt x="658600" y="3311841"/>
                  <a:pt x="686826" y="3335224"/>
                  <a:pt x="726811" y="3370298"/>
                </a:cubicBezTo>
                <a:cubicBezTo>
                  <a:pt x="715051" y="3358605"/>
                  <a:pt x="705643" y="3346915"/>
                  <a:pt x="696234" y="3335224"/>
                </a:cubicBezTo>
                <a:cubicBezTo>
                  <a:pt x="691530" y="3330547"/>
                  <a:pt x="684472" y="3323531"/>
                  <a:pt x="679768" y="3316518"/>
                </a:cubicBezTo>
                <a:cubicBezTo>
                  <a:pt x="675064" y="3309503"/>
                  <a:pt x="668008" y="3302489"/>
                  <a:pt x="663304" y="3295474"/>
                </a:cubicBezTo>
                <a:cubicBezTo>
                  <a:pt x="642134" y="3267416"/>
                  <a:pt x="616261" y="3237017"/>
                  <a:pt x="583331" y="3197269"/>
                </a:cubicBezTo>
                <a:close/>
                <a:moveTo>
                  <a:pt x="7653866" y="3197266"/>
                </a:moveTo>
                <a:cubicBezTo>
                  <a:pt x="7618586" y="3208956"/>
                  <a:pt x="7583304" y="3220649"/>
                  <a:pt x="7543318" y="3232340"/>
                </a:cubicBezTo>
                <a:cubicBezTo>
                  <a:pt x="7590360" y="3213634"/>
                  <a:pt x="7627994" y="3201943"/>
                  <a:pt x="7653866" y="3197266"/>
                </a:cubicBezTo>
                <a:close/>
                <a:moveTo>
                  <a:pt x="8425370" y="2965784"/>
                </a:moveTo>
                <a:cubicBezTo>
                  <a:pt x="8394794" y="2991503"/>
                  <a:pt x="8373622" y="3005535"/>
                  <a:pt x="8357158" y="3010209"/>
                </a:cubicBezTo>
                <a:cubicBezTo>
                  <a:pt x="8359510" y="3007873"/>
                  <a:pt x="8359510" y="3005535"/>
                  <a:pt x="8361864" y="3005535"/>
                </a:cubicBezTo>
                <a:cubicBezTo>
                  <a:pt x="8383032" y="2993842"/>
                  <a:pt x="8404202" y="2979813"/>
                  <a:pt x="8425370" y="2965784"/>
                </a:cubicBezTo>
                <a:close/>
                <a:moveTo>
                  <a:pt x="508063" y="2942403"/>
                </a:moveTo>
                <a:cubicBezTo>
                  <a:pt x="503356" y="2949416"/>
                  <a:pt x="503356" y="2993844"/>
                  <a:pt x="508063" y="3028917"/>
                </a:cubicBezTo>
                <a:cubicBezTo>
                  <a:pt x="510414" y="3063991"/>
                  <a:pt x="515118" y="3089710"/>
                  <a:pt x="503356" y="3063991"/>
                </a:cubicBezTo>
                <a:cubicBezTo>
                  <a:pt x="496301" y="3040608"/>
                  <a:pt x="491597" y="3017225"/>
                  <a:pt x="489246" y="2993844"/>
                </a:cubicBezTo>
                <a:cubicBezTo>
                  <a:pt x="496301" y="3047621"/>
                  <a:pt x="493950" y="3061652"/>
                  <a:pt x="493950" y="3085033"/>
                </a:cubicBezTo>
                <a:cubicBezTo>
                  <a:pt x="493950" y="3090879"/>
                  <a:pt x="493950" y="3096725"/>
                  <a:pt x="494538" y="3103448"/>
                </a:cubicBezTo>
                <a:lnTo>
                  <a:pt x="496853" y="3116760"/>
                </a:lnTo>
                <a:lnTo>
                  <a:pt x="496301" y="3115432"/>
                </a:lnTo>
                <a:lnTo>
                  <a:pt x="496860" y="3116802"/>
                </a:lnTo>
                <a:lnTo>
                  <a:pt x="498654" y="3127122"/>
                </a:lnTo>
                <a:cubicBezTo>
                  <a:pt x="503356" y="3145828"/>
                  <a:pt x="512767" y="3169209"/>
                  <a:pt x="531584" y="3201944"/>
                </a:cubicBezTo>
                <a:lnTo>
                  <a:pt x="496860" y="3116802"/>
                </a:lnTo>
                <a:lnTo>
                  <a:pt x="496853" y="3116760"/>
                </a:lnTo>
                <a:lnTo>
                  <a:pt x="502981" y="3131520"/>
                </a:lnTo>
                <a:cubicBezTo>
                  <a:pt x="515780" y="3160002"/>
                  <a:pt x="510120" y="3128292"/>
                  <a:pt x="508063" y="3103739"/>
                </a:cubicBezTo>
                <a:cubicBezTo>
                  <a:pt x="508063" y="3089710"/>
                  <a:pt x="508063" y="3075681"/>
                  <a:pt x="510414" y="3078020"/>
                </a:cubicBezTo>
                <a:cubicBezTo>
                  <a:pt x="512767" y="3078020"/>
                  <a:pt x="519822" y="3094387"/>
                  <a:pt x="533935" y="3134135"/>
                </a:cubicBezTo>
                <a:cubicBezTo>
                  <a:pt x="548048" y="3164534"/>
                  <a:pt x="538639" y="3138812"/>
                  <a:pt x="531584" y="3096726"/>
                </a:cubicBezTo>
                <a:cubicBezTo>
                  <a:pt x="519822" y="3049959"/>
                  <a:pt x="512767" y="2984490"/>
                  <a:pt x="508063" y="2942403"/>
                </a:cubicBezTo>
                <a:close/>
                <a:moveTo>
                  <a:pt x="8625300" y="2582317"/>
                </a:moveTo>
                <a:cubicBezTo>
                  <a:pt x="8604132" y="2608036"/>
                  <a:pt x="8590020" y="2631419"/>
                  <a:pt x="8578258" y="2647787"/>
                </a:cubicBezTo>
                <a:cubicBezTo>
                  <a:pt x="8528864" y="2713256"/>
                  <a:pt x="8472412" y="2771713"/>
                  <a:pt x="8408904" y="2827828"/>
                </a:cubicBezTo>
                <a:cubicBezTo>
                  <a:pt x="8470060" y="2795094"/>
                  <a:pt x="8498286" y="2767036"/>
                  <a:pt x="8517102" y="2741314"/>
                </a:cubicBezTo>
                <a:cubicBezTo>
                  <a:pt x="8538272" y="2713256"/>
                  <a:pt x="8552386" y="2687535"/>
                  <a:pt x="8578258" y="2647787"/>
                </a:cubicBezTo>
                <a:cubicBezTo>
                  <a:pt x="8594724" y="2626742"/>
                  <a:pt x="8611188" y="2603359"/>
                  <a:pt x="8625300" y="2582317"/>
                </a:cubicBezTo>
                <a:close/>
                <a:moveTo>
                  <a:pt x="8787600" y="2383566"/>
                </a:moveTo>
                <a:cubicBezTo>
                  <a:pt x="8773486" y="2416301"/>
                  <a:pt x="8773486" y="2430330"/>
                  <a:pt x="8766430" y="2449036"/>
                </a:cubicBezTo>
                <a:cubicBezTo>
                  <a:pt x="8759374" y="2467742"/>
                  <a:pt x="8749966" y="2495802"/>
                  <a:pt x="8707626" y="2551918"/>
                </a:cubicBezTo>
                <a:cubicBezTo>
                  <a:pt x="8707626" y="2537889"/>
                  <a:pt x="8695866" y="2540228"/>
                  <a:pt x="8669992" y="2565949"/>
                </a:cubicBezTo>
                <a:cubicBezTo>
                  <a:pt x="8641766" y="2591669"/>
                  <a:pt x="8604132" y="2640771"/>
                  <a:pt x="8540624" y="2715595"/>
                </a:cubicBezTo>
                <a:cubicBezTo>
                  <a:pt x="8599428" y="2666493"/>
                  <a:pt x="8632358" y="2638432"/>
                  <a:pt x="8665288" y="2603359"/>
                </a:cubicBezTo>
                <a:cubicBezTo>
                  <a:pt x="8674698" y="2594007"/>
                  <a:pt x="8681752" y="2584653"/>
                  <a:pt x="8691160" y="2575301"/>
                </a:cubicBezTo>
                <a:cubicBezTo>
                  <a:pt x="8700570" y="2565949"/>
                  <a:pt x="8709978" y="2554257"/>
                  <a:pt x="8719386" y="2540228"/>
                </a:cubicBezTo>
                <a:cubicBezTo>
                  <a:pt x="8740558" y="2514506"/>
                  <a:pt x="8761726" y="2481771"/>
                  <a:pt x="8785246" y="2435007"/>
                </a:cubicBezTo>
                <a:cubicBezTo>
                  <a:pt x="8785246" y="2416301"/>
                  <a:pt x="8787600" y="2399934"/>
                  <a:pt x="8787600" y="2383566"/>
                </a:cubicBezTo>
                <a:close/>
                <a:moveTo>
                  <a:pt x="8894064" y="2363875"/>
                </a:moveTo>
                <a:lnTo>
                  <a:pt x="8886684" y="2387365"/>
                </a:lnTo>
                <a:cubicBezTo>
                  <a:pt x="8872866" y="2423899"/>
                  <a:pt x="8856988" y="2459557"/>
                  <a:pt x="8839346" y="2493461"/>
                </a:cubicBezTo>
                <a:close/>
                <a:moveTo>
                  <a:pt x="8921674" y="2276007"/>
                </a:moveTo>
                <a:cubicBezTo>
                  <a:pt x="8919320" y="2285359"/>
                  <a:pt x="8919320" y="2294713"/>
                  <a:pt x="8919320" y="2304065"/>
                </a:cubicBezTo>
                <a:lnTo>
                  <a:pt x="8894064" y="2363875"/>
                </a:lnTo>
                <a:close/>
                <a:moveTo>
                  <a:pt x="8834642" y="1756924"/>
                </a:moveTo>
                <a:cubicBezTo>
                  <a:pt x="8841698" y="1777967"/>
                  <a:pt x="8846402" y="1801350"/>
                  <a:pt x="8848754" y="1822395"/>
                </a:cubicBezTo>
                <a:cubicBezTo>
                  <a:pt x="8848754" y="1808365"/>
                  <a:pt x="8846402" y="1791996"/>
                  <a:pt x="8844050" y="1777967"/>
                </a:cubicBezTo>
                <a:lnTo>
                  <a:pt x="8889708" y="1944096"/>
                </a:lnTo>
                <a:lnTo>
                  <a:pt x="8893446" y="2117010"/>
                </a:lnTo>
                <a:cubicBezTo>
                  <a:pt x="8898150" y="2059723"/>
                  <a:pt x="8897562" y="2001852"/>
                  <a:pt x="8889918" y="1944857"/>
                </a:cubicBezTo>
                <a:lnTo>
                  <a:pt x="8889708" y="1944096"/>
                </a:lnTo>
                <a:lnTo>
                  <a:pt x="8889624" y="1940181"/>
                </a:lnTo>
                <a:cubicBezTo>
                  <a:pt x="8881686" y="1881435"/>
                  <a:pt x="8866396" y="1823564"/>
                  <a:pt x="8841698" y="1768615"/>
                </a:cubicBezTo>
                <a:lnTo>
                  <a:pt x="8844050" y="1777967"/>
                </a:lnTo>
                <a:close/>
                <a:moveTo>
                  <a:pt x="729164" y="1724190"/>
                </a:moveTo>
                <a:cubicBezTo>
                  <a:pt x="717402" y="1735880"/>
                  <a:pt x="698585" y="1761599"/>
                  <a:pt x="679768" y="1791996"/>
                </a:cubicBezTo>
                <a:cubicBezTo>
                  <a:pt x="663304" y="1822395"/>
                  <a:pt x="644487" y="1859807"/>
                  <a:pt x="628021" y="1894880"/>
                </a:cubicBezTo>
                <a:cubicBezTo>
                  <a:pt x="597444" y="1967362"/>
                  <a:pt x="576274" y="2030496"/>
                  <a:pt x="583331" y="2025819"/>
                </a:cubicBezTo>
                <a:cubicBezTo>
                  <a:pt x="588036" y="2007113"/>
                  <a:pt x="606853" y="1962688"/>
                  <a:pt x="630374" y="1906570"/>
                </a:cubicBezTo>
                <a:cubicBezTo>
                  <a:pt x="658600" y="1852791"/>
                  <a:pt x="691530" y="1784982"/>
                  <a:pt x="729164" y="1724190"/>
                </a:cubicBezTo>
                <a:close/>
                <a:moveTo>
                  <a:pt x="8665288" y="1485688"/>
                </a:moveTo>
                <a:cubicBezTo>
                  <a:pt x="8705276" y="1516085"/>
                  <a:pt x="8747614" y="1548819"/>
                  <a:pt x="8785248" y="1588570"/>
                </a:cubicBezTo>
                <a:cubicBezTo>
                  <a:pt x="8822882" y="1625982"/>
                  <a:pt x="8858164" y="1672746"/>
                  <a:pt x="8881686" y="1721848"/>
                </a:cubicBezTo>
                <a:cubicBezTo>
                  <a:pt x="8846404" y="1656378"/>
                  <a:pt x="8794658" y="1597922"/>
                  <a:pt x="8740556" y="1551158"/>
                </a:cubicBezTo>
                <a:cubicBezTo>
                  <a:pt x="8717036" y="1527777"/>
                  <a:pt x="8691162" y="1506733"/>
                  <a:pt x="8665288" y="1485688"/>
                </a:cubicBezTo>
                <a:close/>
                <a:moveTo>
                  <a:pt x="8486526" y="1473998"/>
                </a:moveTo>
                <a:cubicBezTo>
                  <a:pt x="8517102" y="1490366"/>
                  <a:pt x="8545328" y="1511411"/>
                  <a:pt x="8573554" y="1530117"/>
                </a:cubicBezTo>
                <a:cubicBezTo>
                  <a:pt x="8585316" y="1539468"/>
                  <a:pt x="8573554" y="1534791"/>
                  <a:pt x="8571202" y="1537130"/>
                </a:cubicBezTo>
                <a:cubicBezTo>
                  <a:pt x="8568850" y="1539468"/>
                  <a:pt x="8578258" y="1546484"/>
                  <a:pt x="8630006" y="1586235"/>
                </a:cubicBezTo>
                <a:cubicBezTo>
                  <a:pt x="8646470" y="1588571"/>
                  <a:pt x="8618246" y="1560513"/>
                  <a:pt x="8573554" y="1530117"/>
                </a:cubicBezTo>
                <a:cubicBezTo>
                  <a:pt x="8564146" y="1520762"/>
                  <a:pt x="8540624" y="1506734"/>
                  <a:pt x="8486526" y="1473998"/>
                </a:cubicBezTo>
                <a:close/>
                <a:moveTo>
                  <a:pt x="8484172" y="1445941"/>
                </a:moveTo>
                <a:cubicBezTo>
                  <a:pt x="8571202" y="1502056"/>
                  <a:pt x="8660584" y="1560513"/>
                  <a:pt x="8731148" y="1640012"/>
                </a:cubicBezTo>
                <a:cubicBezTo>
                  <a:pt x="8709978" y="1611954"/>
                  <a:pt x="8684106" y="1586235"/>
                  <a:pt x="8658230" y="1562852"/>
                </a:cubicBezTo>
                <a:cubicBezTo>
                  <a:pt x="8712330" y="1607277"/>
                  <a:pt x="8764078" y="1658718"/>
                  <a:pt x="8799358" y="1721851"/>
                </a:cubicBezTo>
                <a:cubicBezTo>
                  <a:pt x="8797008" y="1705484"/>
                  <a:pt x="8768782" y="1649366"/>
                  <a:pt x="8709978" y="1593248"/>
                </a:cubicBezTo>
                <a:cubicBezTo>
                  <a:pt x="8651176" y="1534791"/>
                  <a:pt x="8564146" y="1483350"/>
                  <a:pt x="8484172" y="1445941"/>
                </a:cubicBezTo>
                <a:close/>
                <a:moveTo>
                  <a:pt x="8171338" y="1368778"/>
                </a:moveTo>
                <a:cubicBezTo>
                  <a:pt x="8227790" y="1403852"/>
                  <a:pt x="8439482" y="1523101"/>
                  <a:pt x="8467708" y="1523101"/>
                </a:cubicBezTo>
                <a:cubicBezTo>
                  <a:pt x="8500638" y="1539468"/>
                  <a:pt x="8263070" y="1415542"/>
                  <a:pt x="8171338" y="1368778"/>
                </a:cubicBezTo>
                <a:close/>
                <a:moveTo>
                  <a:pt x="8053732" y="1324353"/>
                </a:moveTo>
                <a:lnTo>
                  <a:pt x="8114886" y="1361765"/>
                </a:lnTo>
                <a:cubicBezTo>
                  <a:pt x="8105478" y="1361765"/>
                  <a:pt x="8112534" y="1368778"/>
                  <a:pt x="8187802" y="1406190"/>
                </a:cubicBezTo>
                <a:cubicBezTo>
                  <a:pt x="8164282" y="1389823"/>
                  <a:pt x="8138408" y="1375794"/>
                  <a:pt x="8114886" y="1361765"/>
                </a:cubicBezTo>
                <a:cubicBezTo>
                  <a:pt x="8133704" y="1364101"/>
                  <a:pt x="8223086" y="1399175"/>
                  <a:pt x="8053732" y="1324353"/>
                </a:cubicBezTo>
                <a:close/>
                <a:moveTo>
                  <a:pt x="1091394" y="1322014"/>
                </a:moveTo>
                <a:cubicBezTo>
                  <a:pt x="1086690" y="1324353"/>
                  <a:pt x="1072577" y="1338382"/>
                  <a:pt x="1053760" y="1354749"/>
                </a:cubicBezTo>
                <a:cubicBezTo>
                  <a:pt x="1044351" y="1364101"/>
                  <a:pt x="1034942" y="1373456"/>
                  <a:pt x="1023180" y="1382807"/>
                </a:cubicBezTo>
                <a:cubicBezTo>
                  <a:pt x="1011421" y="1392161"/>
                  <a:pt x="999659" y="1401513"/>
                  <a:pt x="990251" y="1413206"/>
                </a:cubicBezTo>
                <a:cubicBezTo>
                  <a:pt x="945559" y="1457631"/>
                  <a:pt x="903223" y="1497382"/>
                  <a:pt x="898516" y="1495043"/>
                </a:cubicBezTo>
                <a:lnTo>
                  <a:pt x="870293" y="1558174"/>
                </a:lnTo>
                <a:cubicBezTo>
                  <a:pt x="889110" y="1534791"/>
                  <a:pt x="905573" y="1511411"/>
                  <a:pt x="924391" y="1492704"/>
                </a:cubicBezTo>
                <a:cubicBezTo>
                  <a:pt x="943208" y="1473998"/>
                  <a:pt x="962025" y="1457631"/>
                  <a:pt x="976138" y="1445941"/>
                </a:cubicBezTo>
                <a:cubicBezTo>
                  <a:pt x="1004363" y="1420219"/>
                  <a:pt x="1020830" y="1413206"/>
                  <a:pt x="1004363" y="1431910"/>
                </a:cubicBezTo>
                <a:cubicBezTo>
                  <a:pt x="1060815" y="1361765"/>
                  <a:pt x="1133732" y="1310324"/>
                  <a:pt x="1091394" y="1322014"/>
                </a:cubicBezTo>
                <a:close/>
                <a:moveTo>
                  <a:pt x="6508192" y="1318232"/>
                </a:moveTo>
                <a:lnTo>
                  <a:pt x="6571882" y="1336043"/>
                </a:lnTo>
                <a:cubicBezTo>
                  <a:pt x="6549830" y="1330198"/>
                  <a:pt x="6531786" y="1325229"/>
                  <a:pt x="6517250" y="1321032"/>
                </a:cubicBezTo>
                <a:close/>
                <a:moveTo>
                  <a:pt x="8124296" y="1191071"/>
                </a:moveTo>
                <a:cubicBezTo>
                  <a:pt x="8239552" y="1254203"/>
                  <a:pt x="8232494" y="1272909"/>
                  <a:pt x="8208972" y="1261219"/>
                </a:cubicBezTo>
                <a:close/>
                <a:moveTo>
                  <a:pt x="5388754" y="1106896"/>
                </a:moveTo>
                <a:cubicBezTo>
                  <a:pt x="5402868" y="1113912"/>
                  <a:pt x="5376994" y="1113912"/>
                  <a:pt x="5414630" y="1125602"/>
                </a:cubicBezTo>
                <a:lnTo>
                  <a:pt x="5489898" y="1139631"/>
                </a:lnTo>
                <a:cubicBezTo>
                  <a:pt x="5593392" y="1146647"/>
                  <a:pt x="5478136" y="1118589"/>
                  <a:pt x="5388754" y="1106896"/>
                </a:cubicBezTo>
                <a:close/>
                <a:moveTo>
                  <a:pt x="7359850" y="1020382"/>
                </a:moveTo>
                <a:cubicBezTo>
                  <a:pt x="7373962" y="1027398"/>
                  <a:pt x="7390428" y="1034410"/>
                  <a:pt x="7406892" y="1041426"/>
                </a:cubicBezTo>
                <a:lnTo>
                  <a:pt x="7399836" y="1039088"/>
                </a:lnTo>
                <a:close/>
                <a:moveTo>
                  <a:pt x="3331072" y="1016173"/>
                </a:moveTo>
                <a:cubicBezTo>
                  <a:pt x="3313578" y="1016292"/>
                  <a:pt x="3293292" y="1016877"/>
                  <a:pt x="3269476" y="1018046"/>
                </a:cubicBezTo>
                <a:cubicBezTo>
                  <a:pt x="3410606" y="1025059"/>
                  <a:pt x="3387084" y="1048442"/>
                  <a:pt x="3539972" y="1041427"/>
                </a:cubicBezTo>
                <a:cubicBezTo>
                  <a:pt x="3439124" y="1037334"/>
                  <a:pt x="3453530" y="1015341"/>
                  <a:pt x="3331072" y="1016173"/>
                </a:cubicBezTo>
                <a:close/>
                <a:moveTo>
                  <a:pt x="3203910" y="1001093"/>
                </a:moveTo>
                <a:cubicBezTo>
                  <a:pt x="3176566" y="1000509"/>
                  <a:pt x="3144812" y="1001677"/>
                  <a:pt x="3088360" y="1006353"/>
                </a:cubicBezTo>
                <a:cubicBezTo>
                  <a:pt x="3165982" y="1011031"/>
                  <a:pt x="3267124" y="1011031"/>
                  <a:pt x="3292998" y="1006353"/>
                </a:cubicBezTo>
                <a:cubicBezTo>
                  <a:pt x="3254188" y="1004016"/>
                  <a:pt x="3231254" y="1001678"/>
                  <a:pt x="3203910" y="1001093"/>
                </a:cubicBezTo>
                <a:close/>
                <a:moveTo>
                  <a:pt x="7522148" y="966603"/>
                </a:moveTo>
                <a:cubicBezTo>
                  <a:pt x="7665628" y="1027396"/>
                  <a:pt x="7597416" y="980632"/>
                  <a:pt x="7667980" y="1015706"/>
                </a:cubicBezTo>
                <a:lnTo>
                  <a:pt x="7651516" y="1032073"/>
                </a:lnTo>
                <a:close/>
                <a:moveTo>
                  <a:pt x="4492590" y="950238"/>
                </a:moveTo>
                <a:lnTo>
                  <a:pt x="4585180" y="957907"/>
                </a:lnTo>
                <a:lnTo>
                  <a:pt x="4563154" y="957251"/>
                </a:lnTo>
                <a:lnTo>
                  <a:pt x="4535266" y="954760"/>
                </a:lnTo>
                <a:lnTo>
                  <a:pt x="4527320" y="953379"/>
                </a:lnTo>
                <a:cubicBezTo>
                  <a:pt x="4519492" y="952429"/>
                  <a:pt x="4508466" y="951406"/>
                  <a:pt x="4492590" y="950238"/>
                </a:cubicBezTo>
                <a:close/>
                <a:moveTo>
                  <a:pt x="2353612" y="914578"/>
                </a:moveTo>
                <a:cubicBezTo>
                  <a:pt x="2289810" y="914578"/>
                  <a:pt x="2234535" y="917502"/>
                  <a:pt x="2211013" y="931532"/>
                </a:cubicBezTo>
                <a:cubicBezTo>
                  <a:pt x="2293337" y="929193"/>
                  <a:pt x="2375663" y="929193"/>
                  <a:pt x="2457987" y="929193"/>
                </a:cubicBezTo>
                <a:cubicBezTo>
                  <a:pt x="2495621" y="919839"/>
                  <a:pt x="2587356" y="926855"/>
                  <a:pt x="2547368" y="915164"/>
                </a:cubicBezTo>
                <a:cubicBezTo>
                  <a:pt x="2489741" y="917502"/>
                  <a:pt x="2417413" y="914578"/>
                  <a:pt x="2353612" y="914578"/>
                </a:cubicBezTo>
                <a:close/>
                <a:moveTo>
                  <a:pt x="3946894" y="887103"/>
                </a:moveTo>
                <a:cubicBezTo>
                  <a:pt x="3970414" y="887103"/>
                  <a:pt x="3984528" y="891780"/>
                  <a:pt x="3982176" y="896455"/>
                </a:cubicBezTo>
                <a:cubicBezTo>
                  <a:pt x="3970414" y="891780"/>
                  <a:pt x="3956302" y="889442"/>
                  <a:pt x="3946894" y="887103"/>
                </a:cubicBezTo>
                <a:close/>
                <a:moveTo>
                  <a:pt x="3053338" y="877240"/>
                </a:moveTo>
                <a:cubicBezTo>
                  <a:pt x="3114530" y="876582"/>
                  <a:pt x="3064252" y="881843"/>
                  <a:pt x="3238900" y="887104"/>
                </a:cubicBezTo>
                <a:cubicBezTo>
                  <a:pt x="3140110" y="884765"/>
                  <a:pt x="3041320" y="880090"/>
                  <a:pt x="2942530" y="880090"/>
                </a:cubicBezTo>
                <a:cubicBezTo>
                  <a:pt x="3000158" y="878336"/>
                  <a:pt x="3032940" y="877459"/>
                  <a:pt x="3053338" y="877240"/>
                </a:cubicBezTo>
                <a:close/>
                <a:moveTo>
                  <a:pt x="376342" y="863722"/>
                </a:moveTo>
                <a:cubicBezTo>
                  <a:pt x="322244" y="922178"/>
                  <a:pt x="228159" y="1029734"/>
                  <a:pt x="155241" y="1139632"/>
                </a:cubicBezTo>
                <a:cubicBezTo>
                  <a:pt x="136424" y="1165351"/>
                  <a:pt x="119960" y="1193411"/>
                  <a:pt x="103494" y="1219131"/>
                </a:cubicBezTo>
                <a:cubicBezTo>
                  <a:pt x="87030" y="1244852"/>
                  <a:pt x="70564" y="1268233"/>
                  <a:pt x="58805" y="1289277"/>
                </a:cubicBezTo>
                <a:cubicBezTo>
                  <a:pt x="32930" y="1331367"/>
                  <a:pt x="11762" y="1361763"/>
                  <a:pt x="0" y="1371115"/>
                </a:cubicBezTo>
                <a:cubicBezTo>
                  <a:pt x="23521" y="1331367"/>
                  <a:pt x="44692" y="1286939"/>
                  <a:pt x="72918" y="1240175"/>
                </a:cubicBezTo>
                <a:cubicBezTo>
                  <a:pt x="103494" y="1193411"/>
                  <a:pt x="131720" y="1144309"/>
                  <a:pt x="167003" y="1099881"/>
                </a:cubicBezTo>
                <a:cubicBezTo>
                  <a:pt x="235214" y="1008692"/>
                  <a:pt x="312836" y="924514"/>
                  <a:pt x="376342" y="863722"/>
                </a:cubicBezTo>
                <a:close/>
                <a:moveTo>
                  <a:pt x="444554" y="859044"/>
                </a:moveTo>
                <a:cubicBezTo>
                  <a:pt x="397511" y="898794"/>
                  <a:pt x="355173" y="943219"/>
                  <a:pt x="310483" y="987647"/>
                </a:cubicBezTo>
                <a:cubicBezTo>
                  <a:pt x="350468" y="938542"/>
                  <a:pt x="369288" y="922175"/>
                  <a:pt x="388103" y="905807"/>
                </a:cubicBezTo>
                <a:cubicBezTo>
                  <a:pt x="402215" y="894117"/>
                  <a:pt x="418682" y="882427"/>
                  <a:pt x="444554" y="859044"/>
                </a:cubicBezTo>
                <a:close/>
                <a:moveTo>
                  <a:pt x="419012" y="824630"/>
                </a:moveTo>
                <a:cubicBezTo>
                  <a:pt x="419122" y="824849"/>
                  <a:pt x="417505" y="826896"/>
                  <a:pt x="413977" y="830987"/>
                </a:cubicBezTo>
                <a:cubicBezTo>
                  <a:pt x="404568" y="840342"/>
                  <a:pt x="388105" y="854371"/>
                  <a:pt x="376343" y="866061"/>
                </a:cubicBezTo>
                <a:cubicBezTo>
                  <a:pt x="402805" y="839756"/>
                  <a:pt x="418682" y="823973"/>
                  <a:pt x="419012" y="824630"/>
                </a:cubicBezTo>
                <a:close/>
                <a:moveTo>
                  <a:pt x="484541" y="788898"/>
                </a:moveTo>
                <a:lnTo>
                  <a:pt x="392809" y="877750"/>
                </a:lnTo>
                <a:cubicBezTo>
                  <a:pt x="392809" y="870735"/>
                  <a:pt x="395162" y="866060"/>
                  <a:pt x="395162" y="863721"/>
                </a:cubicBezTo>
                <a:close/>
                <a:moveTo>
                  <a:pt x="6781224" y="641591"/>
                </a:moveTo>
                <a:lnTo>
                  <a:pt x="6964690" y="707060"/>
                </a:lnTo>
                <a:cubicBezTo>
                  <a:pt x="7037606" y="737457"/>
                  <a:pt x="6903536" y="693032"/>
                  <a:pt x="6865902" y="681341"/>
                </a:cubicBezTo>
                <a:cubicBezTo>
                  <a:pt x="6840028" y="671987"/>
                  <a:pt x="6781224" y="648607"/>
                  <a:pt x="6781224" y="641591"/>
                </a:cubicBezTo>
                <a:close/>
                <a:moveTo>
                  <a:pt x="862076" y="488119"/>
                </a:moveTo>
                <a:lnTo>
                  <a:pt x="837363" y="503635"/>
                </a:lnTo>
                <a:cubicBezTo>
                  <a:pt x="773854" y="541047"/>
                  <a:pt x="712698" y="587813"/>
                  <a:pt x="684472" y="613532"/>
                </a:cubicBezTo>
                <a:lnTo>
                  <a:pt x="700938" y="576120"/>
                </a:lnTo>
                <a:cubicBezTo>
                  <a:pt x="731516" y="562091"/>
                  <a:pt x="782087" y="532864"/>
                  <a:pt x="839715" y="500421"/>
                </a:cubicBezTo>
                <a:close/>
                <a:moveTo>
                  <a:pt x="911278" y="461050"/>
                </a:moveTo>
                <a:lnTo>
                  <a:pt x="862076" y="488119"/>
                </a:lnTo>
                <a:lnTo>
                  <a:pt x="882052" y="475577"/>
                </a:lnTo>
                <a:close/>
                <a:moveTo>
                  <a:pt x="5772814" y="454314"/>
                </a:moveTo>
                <a:cubicBezTo>
                  <a:pt x="5768626" y="457165"/>
                  <a:pt x="5796850" y="468563"/>
                  <a:pt x="5835662" y="482593"/>
                </a:cubicBezTo>
                <a:cubicBezTo>
                  <a:pt x="5885058" y="501299"/>
                  <a:pt x="5953268" y="524679"/>
                  <a:pt x="5983848" y="536372"/>
                </a:cubicBezTo>
                <a:cubicBezTo>
                  <a:pt x="5941510" y="498960"/>
                  <a:pt x="6002664" y="515328"/>
                  <a:pt x="6089692" y="543385"/>
                </a:cubicBezTo>
                <a:cubicBezTo>
                  <a:pt x="6179074" y="571446"/>
                  <a:pt x="6294330" y="618209"/>
                  <a:pt x="6369598" y="629900"/>
                </a:cubicBezTo>
                <a:cubicBezTo>
                  <a:pt x="6331964" y="613532"/>
                  <a:pt x="6233174" y="585474"/>
                  <a:pt x="6209654" y="571446"/>
                </a:cubicBezTo>
                <a:cubicBezTo>
                  <a:pt x="6254342" y="578459"/>
                  <a:pt x="6350782" y="604180"/>
                  <a:pt x="6414288" y="627561"/>
                </a:cubicBezTo>
                <a:cubicBezTo>
                  <a:pt x="6426050" y="634577"/>
                  <a:pt x="6447218" y="643929"/>
                  <a:pt x="6468388" y="650944"/>
                </a:cubicBezTo>
                <a:cubicBezTo>
                  <a:pt x="6458980" y="643929"/>
                  <a:pt x="6437810" y="636915"/>
                  <a:pt x="6414288" y="627561"/>
                </a:cubicBezTo>
                <a:cubicBezTo>
                  <a:pt x="6402528" y="620548"/>
                  <a:pt x="6400174" y="615871"/>
                  <a:pt x="6407234" y="613532"/>
                </a:cubicBezTo>
                <a:cubicBezTo>
                  <a:pt x="6430754" y="618209"/>
                  <a:pt x="6449572" y="622886"/>
                  <a:pt x="6458980" y="622886"/>
                </a:cubicBezTo>
                <a:cubicBezTo>
                  <a:pt x="6430754" y="613532"/>
                  <a:pt x="6416642" y="613532"/>
                  <a:pt x="6407234" y="613532"/>
                </a:cubicBezTo>
                <a:cubicBezTo>
                  <a:pt x="6343724" y="599503"/>
                  <a:pt x="6230822" y="569107"/>
                  <a:pt x="6113214" y="538708"/>
                </a:cubicBezTo>
                <a:cubicBezTo>
                  <a:pt x="5995606" y="510650"/>
                  <a:pt x="5873296" y="475577"/>
                  <a:pt x="5788618" y="454532"/>
                </a:cubicBezTo>
                <a:cubicBezTo>
                  <a:pt x="5779210" y="453364"/>
                  <a:pt x="5774212" y="453364"/>
                  <a:pt x="5772814" y="454314"/>
                </a:cubicBezTo>
                <a:close/>
                <a:moveTo>
                  <a:pt x="969083" y="421799"/>
                </a:moveTo>
                <a:cubicBezTo>
                  <a:pt x="933802" y="438166"/>
                  <a:pt x="903223" y="452195"/>
                  <a:pt x="874997" y="461549"/>
                </a:cubicBezTo>
                <a:cubicBezTo>
                  <a:pt x="936153" y="426476"/>
                  <a:pt x="954970" y="424137"/>
                  <a:pt x="969083" y="421799"/>
                </a:cubicBezTo>
                <a:close/>
                <a:moveTo>
                  <a:pt x="1093746" y="323594"/>
                </a:moveTo>
                <a:cubicBezTo>
                  <a:pt x="1034942" y="353991"/>
                  <a:pt x="1018478" y="375035"/>
                  <a:pt x="966731" y="391403"/>
                </a:cubicBezTo>
                <a:cubicBezTo>
                  <a:pt x="926743" y="403093"/>
                  <a:pt x="943210" y="393742"/>
                  <a:pt x="978490" y="375035"/>
                </a:cubicBezTo>
                <a:cubicBezTo>
                  <a:pt x="1011420" y="358668"/>
                  <a:pt x="1065521" y="337623"/>
                  <a:pt x="1093746" y="323594"/>
                </a:cubicBezTo>
                <a:close/>
                <a:moveTo>
                  <a:pt x="5280556" y="286180"/>
                </a:moveTo>
                <a:cubicBezTo>
                  <a:pt x="5304078" y="293196"/>
                  <a:pt x="5325248" y="300209"/>
                  <a:pt x="5348770" y="307225"/>
                </a:cubicBezTo>
                <a:cubicBezTo>
                  <a:pt x="5315840" y="300209"/>
                  <a:pt x="5294668" y="293196"/>
                  <a:pt x="5280556" y="286180"/>
                </a:cubicBezTo>
                <a:close/>
                <a:moveTo>
                  <a:pt x="1291325" y="260459"/>
                </a:moveTo>
                <a:cubicBezTo>
                  <a:pt x="1263099" y="274487"/>
                  <a:pt x="1234876" y="286180"/>
                  <a:pt x="1199593" y="302548"/>
                </a:cubicBezTo>
                <a:cubicBezTo>
                  <a:pt x="1164312" y="321251"/>
                  <a:pt x="1121971" y="337621"/>
                  <a:pt x="1058464" y="365679"/>
                </a:cubicBezTo>
                <a:cubicBezTo>
                  <a:pt x="1103153" y="342296"/>
                  <a:pt x="1143141" y="321251"/>
                  <a:pt x="1183126" y="304884"/>
                </a:cubicBezTo>
                <a:cubicBezTo>
                  <a:pt x="1220761" y="286180"/>
                  <a:pt x="1258397" y="272149"/>
                  <a:pt x="1291325" y="260459"/>
                </a:cubicBezTo>
                <a:close/>
                <a:moveTo>
                  <a:pt x="5061808" y="225387"/>
                </a:moveTo>
                <a:cubicBezTo>
                  <a:pt x="5224104" y="248770"/>
                  <a:pt x="5233514" y="267476"/>
                  <a:pt x="5278206" y="286180"/>
                </a:cubicBezTo>
                <a:cubicBezTo>
                  <a:pt x="5198232" y="262799"/>
                  <a:pt x="5120612" y="244093"/>
                  <a:pt x="5061808" y="225387"/>
                </a:cubicBezTo>
                <a:close/>
                <a:moveTo>
                  <a:pt x="1427749" y="223048"/>
                </a:moveTo>
                <a:cubicBezTo>
                  <a:pt x="1392468" y="230063"/>
                  <a:pt x="1345425" y="241754"/>
                  <a:pt x="1293678" y="262798"/>
                </a:cubicBezTo>
                <a:cubicBezTo>
                  <a:pt x="1312495" y="255782"/>
                  <a:pt x="1333663" y="246431"/>
                  <a:pt x="1357185" y="239415"/>
                </a:cubicBezTo>
                <a:cubicBezTo>
                  <a:pt x="1378355" y="232399"/>
                  <a:pt x="1399526" y="227725"/>
                  <a:pt x="1427749" y="223048"/>
                </a:cubicBezTo>
                <a:close/>
                <a:moveTo>
                  <a:pt x="4652536" y="220711"/>
                </a:moveTo>
                <a:lnTo>
                  <a:pt x="4741918" y="237078"/>
                </a:lnTo>
                <a:lnTo>
                  <a:pt x="4779550" y="234740"/>
                </a:lnTo>
                <a:close/>
                <a:moveTo>
                  <a:pt x="2977810" y="57034"/>
                </a:moveTo>
                <a:cubicBezTo>
                  <a:pt x="3006036" y="61711"/>
                  <a:pt x="3031910" y="68727"/>
                  <a:pt x="3057784" y="75740"/>
                </a:cubicBezTo>
                <a:lnTo>
                  <a:pt x="3133052" y="64050"/>
                </a:lnTo>
                <a:cubicBezTo>
                  <a:pt x="3081306" y="61711"/>
                  <a:pt x="3029558" y="59373"/>
                  <a:pt x="2977810" y="57034"/>
                </a:cubicBezTo>
                <a:close/>
                <a:moveTo>
                  <a:pt x="2691474" y="32886"/>
                </a:moveTo>
                <a:cubicBezTo>
                  <a:pt x="2766265" y="33069"/>
                  <a:pt x="2841387" y="34238"/>
                  <a:pt x="2916655" y="35992"/>
                </a:cubicBezTo>
                <a:cubicBezTo>
                  <a:pt x="3064840" y="41837"/>
                  <a:pt x="3212438" y="51774"/>
                  <a:pt x="3358270" y="63173"/>
                </a:cubicBezTo>
                <a:lnTo>
                  <a:pt x="3370696" y="64209"/>
                </a:lnTo>
                <a:lnTo>
                  <a:pt x="3236546" y="45343"/>
                </a:lnTo>
                <a:cubicBezTo>
                  <a:pt x="3318872" y="50021"/>
                  <a:pt x="3398842" y="57034"/>
                  <a:pt x="3361210" y="43005"/>
                </a:cubicBezTo>
                <a:cubicBezTo>
                  <a:pt x="3418838" y="47681"/>
                  <a:pt x="3457648" y="54111"/>
                  <a:pt x="3488520" y="61126"/>
                </a:cubicBezTo>
                <a:lnTo>
                  <a:pt x="3557176" y="79763"/>
                </a:lnTo>
                <a:lnTo>
                  <a:pt x="3789298" y="99123"/>
                </a:lnTo>
                <a:cubicBezTo>
                  <a:pt x="3495282" y="43005"/>
                  <a:pt x="3918668" y="110814"/>
                  <a:pt x="3852808" y="78079"/>
                </a:cubicBezTo>
                <a:cubicBezTo>
                  <a:pt x="3873976" y="89771"/>
                  <a:pt x="3928076" y="94446"/>
                  <a:pt x="3996286" y="101462"/>
                </a:cubicBezTo>
                <a:cubicBezTo>
                  <a:pt x="4064500" y="108475"/>
                  <a:pt x="4146824" y="115491"/>
                  <a:pt x="4224446" y="129520"/>
                </a:cubicBezTo>
                <a:cubicBezTo>
                  <a:pt x="4287952" y="117829"/>
                  <a:pt x="3916314" y="75740"/>
                  <a:pt x="4043330" y="78079"/>
                </a:cubicBezTo>
                <a:cubicBezTo>
                  <a:pt x="4339700" y="117829"/>
                  <a:pt x="4734858" y="213695"/>
                  <a:pt x="5113554" y="279168"/>
                </a:cubicBezTo>
                <a:cubicBezTo>
                  <a:pt x="5087680" y="265136"/>
                  <a:pt x="4998298" y="248769"/>
                  <a:pt x="4986540" y="241756"/>
                </a:cubicBezTo>
                <a:cubicBezTo>
                  <a:pt x="5050046" y="255784"/>
                  <a:pt x="5115906" y="272152"/>
                  <a:pt x="5184120" y="290858"/>
                </a:cubicBezTo>
                <a:cubicBezTo>
                  <a:pt x="5252330" y="307225"/>
                  <a:pt x="5320544" y="328270"/>
                  <a:pt x="5386404" y="346976"/>
                </a:cubicBezTo>
                <a:cubicBezTo>
                  <a:pt x="5518124" y="382049"/>
                  <a:pt x="5640434" y="417123"/>
                  <a:pt x="5729816" y="421798"/>
                </a:cubicBezTo>
                <a:cubicBezTo>
                  <a:pt x="5673366" y="403092"/>
                  <a:pt x="5609856" y="382049"/>
                  <a:pt x="5546350" y="361005"/>
                </a:cubicBezTo>
                <a:cubicBezTo>
                  <a:pt x="5480490" y="342299"/>
                  <a:pt x="5414630" y="321254"/>
                  <a:pt x="5351120" y="302548"/>
                </a:cubicBezTo>
                <a:cubicBezTo>
                  <a:pt x="5384050" y="309564"/>
                  <a:pt x="5426388" y="316577"/>
                  <a:pt x="5494602" y="325931"/>
                </a:cubicBezTo>
                <a:lnTo>
                  <a:pt x="5407572" y="293196"/>
                </a:lnTo>
                <a:cubicBezTo>
                  <a:pt x="5560462" y="323593"/>
                  <a:pt x="5616914" y="344637"/>
                  <a:pt x="5654548" y="365682"/>
                </a:cubicBezTo>
                <a:cubicBezTo>
                  <a:pt x="5694534" y="386724"/>
                  <a:pt x="5715704" y="405430"/>
                  <a:pt x="5795676" y="433490"/>
                </a:cubicBezTo>
                <a:cubicBezTo>
                  <a:pt x="5859182" y="440504"/>
                  <a:pt x="5920338" y="452194"/>
                  <a:pt x="5983848" y="461548"/>
                </a:cubicBezTo>
                <a:cubicBezTo>
                  <a:pt x="6153202" y="498960"/>
                  <a:pt x="6313146" y="548062"/>
                  <a:pt x="6458980" y="594826"/>
                </a:cubicBezTo>
                <a:cubicBezTo>
                  <a:pt x="6531894" y="620548"/>
                  <a:pt x="6600108" y="646267"/>
                  <a:pt x="6661264" y="671989"/>
                </a:cubicBezTo>
                <a:cubicBezTo>
                  <a:pt x="6691840" y="683679"/>
                  <a:pt x="6722420" y="697708"/>
                  <a:pt x="6750646" y="709401"/>
                </a:cubicBezTo>
                <a:cubicBezTo>
                  <a:pt x="6778870" y="721091"/>
                  <a:pt x="6804744" y="735120"/>
                  <a:pt x="6830618" y="746810"/>
                </a:cubicBezTo>
                <a:cubicBezTo>
                  <a:pt x="6891774" y="767855"/>
                  <a:pt x="7134042" y="852031"/>
                  <a:pt x="7042310" y="800590"/>
                </a:cubicBezTo>
                <a:cubicBezTo>
                  <a:pt x="6889420" y="721091"/>
                  <a:pt x="6821210" y="674327"/>
                  <a:pt x="6487206" y="569107"/>
                </a:cubicBezTo>
                <a:cubicBezTo>
                  <a:pt x="6435458" y="569107"/>
                  <a:pt x="6729474" y="667312"/>
                  <a:pt x="6630686" y="636915"/>
                </a:cubicBezTo>
                <a:cubicBezTo>
                  <a:pt x="6496614" y="587813"/>
                  <a:pt x="6244934" y="529356"/>
                  <a:pt x="6136736" y="482593"/>
                </a:cubicBezTo>
                <a:cubicBezTo>
                  <a:pt x="6195540" y="498960"/>
                  <a:pt x="6256696" y="517666"/>
                  <a:pt x="6315498" y="536372"/>
                </a:cubicBezTo>
                <a:cubicBezTo>
                  <a:pt x="6374302" y="555076"/>
                  <a:pt x="6435458" y="571446"/>
                  <a:pt x="6494262" y="590149"/>
                </a:cubicBezTo>
                <a:cubicBezTo>
                  <a:pt x="6498966" y="562091"/>
                  <a:pt x="6343724" y="543385"/>
                  <a:pt x="6284922" y="512989"/>
                </a:cubicBezTo>
                <a:cubicBezTo>
                  <a:pt x="6336668" y="515328"/>
                  <a:pt x="6411938" y="538708"/>
                  <a:pt x="6491910" y="564430"/>
                </a:cubicBezTo>
                <a:cubicBezTo>
                  <a:pt x="6571882" y="590149"/>
                  <a:pt x="6656560" y="620548"/>
                  <a:pt x="6731828" y="639254"/>
                </a:cubicBezTo>
                <a:lnTo>
                  <a:pt x="6708306" y="629900"/>
                </a:lnTo>
                <a:cubicBezTo>
                  <a:pt x="6778870" y="653283"/>
                  <a:pt x="6828266" y="671989"/>
                  <a:pt x="6868252" y="686018"/>
                </a:cubicBezTo>
                <a:cubicBezTo>
                  <a:pt x="6908238" y="702385"/>
                  <a:pt x="6938816" y="711737"/>
                  <a:pt x="6969394" y="723430"/>
                </a:cubicBezTo>
                <a:cubicBezTo>
                  <a:pt x="6999972" y="735120"/>
                  <a:pt x="7030550" y="746810"/>
                  <a:pt x="7070536" y="760842"/>
                </a:cubicBezTo>
                <a:cubicBezTo>
                  <a:pt x="7110522" y="777209"/>
                  <a:pt x="7159918" y="798251"/>
                  <a:pt x="7228130" y="828650"/>
                </a:cubicBezTo>
                <a:cubicBezTo>
                  <a:pt x="7232834" y="842679"/>
                  <a:pt x="7206962" y="835663"/>
                  <a:pt x="7164622" y="821634"/>
                </a:cubicBezTo>
                <a:cubicBezTo>
                  <a:pt x="7122284" y="807605"/>
                  <a:pt x="7061128" y="784222"/>
                  <a:pt x="6992914" y="765516"/>
                </a:cubicBezTo>
                <a:cubicBezTo>
                  <a:pt x="7049366" y="786561"/>
                  <a:pt x="7108170" y="809944"/>
                  <a:pt x="7166974" y="833325"/>
                </a:cubicBezTo>
                <a:cubicBezTo>
                  <a:pt x="7225778" y="859046"/>
                  <a:pt x="7286934" y="884766"/>
                  <a:pt x="7350440" y="910487"/>
                </a:cubicBezTo>
                <a:cubicBezTo>
                  <a:pt x="7411596" y="938545"/>
                  <a:pt x="7475106" y="968941"/>
                  <a:pt x="7538612" y="997002"/>
                </a:cubicBezTo>
                <a:cubicBezTo>
                  <a:pt x="7571542" y="1013369"/>
                  <a:pt x="7602120" y="1027398"/>
                  <a:pt x="7635050" y="1041427"/>
                </a:cubicBezTo>
                <a:cubicBezTo>
                  <a:pt x="7667980" y="1057794"/>
                  <a:pt x="7698558" y="1071823"/>
                  <a:pt x="7731486" y="1088190"/>
                </a:cubicBezTo>
                <a:cubicBezTo>
                  <a:pt x="7794996" y="1118589"/>
                  <a:pt x="7858502" y="1148986"/>
                  <a:pt x="7922012" y="1179382"/>
                </a:cubicBezTo>
                <a:cubicBezTo>
                  <a:pt x="7983168" y="1209778"/>
                  <a:pt x="8046674" y="1240177"/>
                  <a:pt x="8107830" y="1270573"/>
                </a:cubicBezTo>
                <a:cubicBezTo>
                  <a:pt x="8138408" y="1284602"/>
                  <a:pt x="8168986" y="1298631"/>
                  <a:pt x="8199564" y="1312660"/>
                </a:cubicBezTo>
                <a:cubicBezTo>
                  <a:pt x="8230142" y="1326692"/>
                  <a:pt x="8260720" y="1340720"/>
                  <a:pt x="8288946" y="1354749"/>
                </a:cubicBezTo>
                <a:cubicBezTo>
                  <a:pt x="8347748" y="1382807"/>
                  <a:pt x="8404200" y="1410867"/>
                  <a:pt x="8460650" y="1434248"/>
                </a:cubicBezTo>
                <a:cubicBezTo>
                  <a:pt x="8380678" y="1382807"/>
                  <a:pt x="8300706" y="1331366"/>
                  <a:pt x="8218382" y="1279925"/>
                </a:cubicBezTo>
                <a:cubicBezTo>
                  <a:pt x="8298354" y="1319676"/>
                  <a:pt x="8404200" y="1382807"/>
                  <a:pt x="8491230" y="1429573"/>
                </a:cubicBezTo>
                <a:cubicBezTo>
                  <a:pt x="8578258" y="1476337"/>
                  <a:pt x="8644118" y="1516088"/>
                  <a:pt x="8644118" y="1499720"/>
                </a:cubicBezTo>
                <a:cubicBezTo>
                  <a:pt x="8599428" y="1473998"/>
                  <a:pt x="8568850" y="1457631"/>
                  <a:pt x="8550032" y="1445941"/>
                </a:cubicBezTo>
                <a:cubicBezTo>
                  <a:pt x="8531214" y="1434248"/>
                  <a:pt x="8521806" y="1427235"/>
                  <a:pt x="8514750" y="1422558"/>
                </a:cubicBezTo>
                <a:cubicBezTo>
                  <a:pt x="8500638" y="1410867"/>
                  <a:pt x="8500638" y="1403852"/>
                  <a:pt x="8455946" y="1375794"/>
                </a:cubicBezTo>
                <a:lnTo>
                  <a:pt x="8444186" y="1371117"/>
                </a:lnTo>
                <a:cubicBezTo>
                  <a:pt x="8423016" y="1359426"/>
                  <a:pt x="8357156" y="1319676"/>
                  <a:pt x="8401848" y="1338382"/>
                </a:cubicBezTo>
                <a:cubicBezTo>
                  <a:pt x="8467708" y="1382807"/>
                  <a:pt x="8554736" y="1431910"/>
                  <a:pt x="8644118" y="1495043"/>
                </a:cubicBezTo>
                <a:cubicBezTo>
                  <a:pt x="8686456" y="1525439"/>
                  <a:pt x="8731148" y="1562852"/>
                  <a:pt x="8768782" y="1602602"/>
                </a:cubicBezTo>
                <a:cubicBezTo>
                  <a:pt x="8806418" y="1642350"/>
                  <a:pt x="8836994" y="1689117"/>
                  <a:pt x="8855810" y="1731203"/>
                </a:cubicBezTo>
                <a:cubicBezTo>
                  <a:pt x="8839346" y="1693791"/>
                  <a:pt x="8853460" y="1712497"/>
                  <a:pt x="8874628" y="1742894"/>
                </a:cubicBezTo>
                <a:cubicBezTo>
                  <a:pt x="8893446" y="1775628"/>
                  <a:pt x="8914614" y="1822395"/>
                  <a:pt x="8919320" y="1831747"/>
                </a:cubicBezTo>
                <a:cubicBezTo>
                  <a:pt x="8931078" y="1876174"/>
                  <a:pt x="8933432" y="1899554"/>
                  <a:pt x="8933432" y="1908909"/>
                </a:cubicBezTo>
                <a:cubicBezTo>
                  <a:pt x="8933432" y="1918261"/>
                  <a:pt x="8931078" y="1913584"/>
                  <a:pt x="8926374" y="1901893"/>
                </a:cubicBezTo>
                <a:cubicBezTo>
                  <a:pt x="8916966" y="1878513"/>
                  <a:pt x="8900502" y="1834085"/>
                  <a:pt x="8893446" y="1829408"/>
                </a:cubicBezTo>
                <a:cubicBezTo>
                  <a:pt x="8907558" y="1876174"/>
                  <a:pt x="8914614" y="1939304"/>
                  <a:pt x="8916966" y="1997761"/>
                </a:cubicBezTo>
                <a:cubicBezTo>
                  <a:pt x="8919320" y="2058554"/>
                  <a:pt x="8914614" y="2114672"/>
                  <a:pt x="8919320" y="2154420"/>
                </a:cubicBezTo>
                <a:cubicBezTo>
                  <a:pt x="8919320" y="2187157"/>
                  <a:pt x="8919320" y="2194170"/>
                  <a:pt x="8924024" y="2184819"/>
                </a:cubicBezTo>
                <a:cubicBezTo>
                  <a:pt x="8926374" y="2175464"/>
                  <a:pt x="8931078" y="2149745"/>
                  <a:pt x="8935782" y="2117010"/>
                </a:cubicBezTo>
                <a:cubicBezTo>
                  <a:pt x="8945192" y="2053877"/>
                  <a:pt x="8940488" y="1967362"/>
                  <a:pt x="8942842" y="1943982"/>
                </a:cubicBezTo>
                <a:cubicBezTo>
                  <a:pt x="8959306" y="2128701"/>
                  <a:pt x="8916966" y="2308742"/>
                  <a:pt x="8834642" y="2463065"/>
                </a:cubicBezTo>
                <a:cubicBezTo>
                  <a:pt x="8836994" y="2458390"/>
                  <a:pt x="8841698" y="2456052"/>
                  <a:pt x="8844050" y="2451375"/>
                </a:cubicBezTo>
                <a:cubicBezTo>
                  <a:pt x="8820530" y="2488787"/>
                  <a:pt x="8780542" y="2556595"/>
                  <a:pt x="8754670" y="2603359"/>
                </a:cubicBezTo>
                <a:cubicBezTo>
                  <a:pt x="8738204" y="2650125"/>
                  <a:pt x="8794654" y="2568285"/>
                  <a:pt x="8832290" y="2491125"/>
                </a:cubicBezTo>
                <a:cubicBezTo>
                  <a:pt x="8808768" y="2547243"/>
                  <a:pt x="8775838" y="2598684"/>
                  <a:pt x="8742908" y="2643109"/>
                </a:cubicBezTo>
                <a:cubicBezTo>
                  <a:pt x="8705274" y="2692212"/>
                  <a:pt x="8665288" y="2736639"/>
                  <a:pt x="8622950" y="2776388"/>
                </a:cubicBezTo>
                <a:cubicBezTo>
                  <a:pt x="8582962" y="2816138"/>
                  <a:pt x="8538272" y="2853550"/>
                  <a:pt x="8495934" y="2888624"/>
                </a:cubicBezTo>
                <a:cubicBezTo>
                  <a:pt x="8453596" y="2926036"/>
                  <a:pt x="8408904" y="2961107"/>
                  <a:pt x="8366566" y="3000857"/>
                </a:cubicBezTo>
                <a:cubicBezTo>
                  <a:pt x="8324226" y="3026579"/>
                  <a:pt x="8279538" y="3049959"/>
                  <a:pt x="8234846" y="3073343"/>
                </a:cubicBezTo>
                <a:cubicBezTo>
                  <a:pt x="8223086" y="3082694"/>
                  <a:pt x="8204268" y="3099064"/>
                  <a:pt x="8227790" y="3087372"/>
                </a:cubicBezTo>
                <a:cubicBezTo>
                  <a:pt x="8183098" y="3108416"/>
                  <a:pt x="8138408" y="3127122"/>
                  <a:pt x="8093716" y="3145828"/>
                </a:cubicBezTo>
                <a:cubicBezTo>
                  <a:pt x="7969054" y="3201944"/>
                  <a:pt x="7952588" y="3211298"/>
                  <a:pt x="7959646" y="3218314"/>
                </a:cubicBezTo>
                <a:cubicBezTo>
                  <a:pt x="7966702" y="3222988"/>
                  <a:pt x="7997280" y="3220650"/>
                  <a:pt x="7954942" y="3241694"/>
                </a:cubicBezTo>
                <a:lnTo>
                  <a:pt x="7966702" y="3237017"/>
                </a:lnTo>
                <a:cubicBezTo>
                  <a:pt x="7891432" y="3274429"/>
                  <a:pt x="7834982" y="3304825"/>
                  <a:pt x="7891432" y="3286122"/>
                </a:cubicBezTo>
                <a:cubicBezTo>
                  <a:pt x="7846742" y="3302489"/>
                  <a:pt x="7802050" y="3318857"/>
                  <a:pt x="7755008" y="3332886"/>
                </a:cubicBezTo>
                <a:lnTo>
                  <a:pt x="7616234" y="3374972"/>
                </a:lnTo>
                <a:lnTo>
                  <a:pt x="7618584" y="3374972"/>
                </a:lnTo>
                <a:cubicBezTo>
                  <a:pt x="7508034" y="3400694"/>
                  <a:pt x="7103466" y="3519943"/>
                  <a:pt x="7098762" y="3482531"/>
                </a:cubicBezTo>
                <a:cubicBezTo>
                  <a:pt x="7025844" y="3503576"/>
                  <a:pt x="6969394" y="3526959"/>
                  <a:pt x="7002324" y="3522282"/>
                </a:cubicBezTo>
                <a:cubicBezTo>
                  <a:pt x="6898830" y="3548001"/>
                  <a:pt x="6912942" y="3552678"/>
                  <a:pt x="6910590" y="3559694"/>
                </a:cubicBezTo>
                <a:cubicBezTo>
                  <a:pt x="6910590" y="3562030"/>
                  <a:pt x="6905886" y="3566707"/>
                  <a:pt x="6880012" y="3576061"/>
                </a:cubicBezTo>
                <a:cubicBezTo>
                  <a:pt x="6865898" y="3580736"/>
                  <a:pt x="6849436" y="3585413"/>
                  <a:pt x="6823560" y="3592429"/>
                </a:cubicBezTo>
                <a:cubicBezTo>
                  <a:pt x="6800038" y="3599442"/>
                  <a:pt x="6767110" y="3606458"/>
                  <a:pt x="6724770" y="3615809"/>
                </a:cubicBezTo>
                <a:cubicBezTo>
                  <a:pt x="6727124" y="3622825"/>
                  <a:pt x="6764758" y="3613473"/>
                  <a:pt x="6816506" y="3604119"/>
                </a:cubicBezTo>
                <a:cubicBezTo>
                  <a:pt x="6729474" y="3625164"/>
                  <a:pt x="6694194" y="3629841"/>
                  <a:pt x="6677728" y="3629841"/>
                </a:cubicBezTo>
                <a:cubicBezTo>
                  <a:pt x="6677728" y="3632177"/>
                  <a:pt x="6673024" y="3639192"/>
                  <a:pt x="6654206" y="3648547"/>
                </a:cubicBezTo>
                <a:cubicBezTo>
                  <a:pt x="6651856" y="3643870"/>
                  <a:pt x="6616572" y="3648547"/>
                  <a:pt x="6571882" y="3657898"/>
                </a:cubicBezTo>
                <a:cubicBezTo>
                  <a:pt x="6548362" y="3662576"/>
                  <a:pt x="6524840" y="3669589"/>
                  <a:pt x="6501318" y="3674266"/>
                </a:cubicBezTo>
                <a:cubicBezTo>
                  <a:pt x="6477798" y="3678943"/>
                  <a:pt x="6454276" y="3683620"/>
                  <a:pt x="6435458" y="3688295"/>
                </a:cubicBezTo>
                <a:lnTo>
                  <a:pt x="6496614" y="3688295"/>
                </a:lnTo>
                <a:lnTo>
                  <a:pt x="6557770" y="3685956"/>
                </a:lnTo>
                <a:cubicBezTo>
                  <a:pt x="6477798" y="3692972"/>
                  <a:pt x="6423696" y="3697649"/>
                  <a:pt x="6284922" y="3728045"/>
                </a:cubicBezTo>
                <a:lnTo>
                  <a:pt x="6379006" y="3725707"/>
                </a:lnTo>
                <a:cubicBezTo>
                  <a:pt x="6263750" y="3744413"/>
                  <a:pt x="6259046" y="3737397"/>
                  <a:pt x="6247286" y="3735059"/>
                </a:cubicBezTo>
                <a:cubicBezTo>
                  <a:pt x="6242582" y="3732722"/>
                  <a:pt x="6235526" y="3730384"/>
                  <a:pt x="6212004" y="3735059"/>
                </a:cubicBezTo>
                <a:cubicBezTo>
                  <a:pt x="6202596" y="3737397"/>
                  <a:pt x="6186132" y="3739736"/>
                  <a:pt x="6164962" y="3744413"/>
                </a:cubicBezTo>
                <a:cubicBezTo>
                  <a:pt x="6143794" y="3749090"/>
                  <a:pt x="6117918" y="3753765"/>
                  <a:pt x="6082638" y="3760780"/>
                </a:cubicBezTo>
                <a:cubicBezTo>
                  <a:pt x="6167314" y="3744413"/>
                  <a:pt x="6251992" y="3723368"/>
                  <a:pt x="6334314" y="3702324"/>
                </a:cubicBezTo>
                <a:cubicBezTo>
                  <a:pt x="6261400" y="3716355"/>
                  <a:pt x="6212004" y="3723368"/>
                  <a:pt x="6176722" y="3725707"/>
                </a:cubicBezTo>
                <a:cubicBezTo>
                  <a:pt x="6141440" y="3728045"/>
                  <a:pt x="6120272" y="3725707"/>
                  <a:pt x="6106158" y="3723368"/>
                </a:cubicBezTo>
                <a:cubicBezTo>
                  <a:pt x="6075580" y="3718691"/>
                  <a:pt x="6066170" y="3709339"/>
                  <a:pt x="6000310" y="3714016"/>
                </a:cubicBezTo>
                <a:cubicBezTo>
                  <a:pt x="5845070" y="3730384"/>
                  <a:pt x="5673366" y="3753765"/>
                  <a:pt x="5511066" y="3774809"/>
                </a:cubicBezTo>
                <a:cubicBezTo>
                  <a:pt x="5428742" y="3784163"/>
                  <a:pt x="5348770" y="3791177"/>
                  <a:pt x="5275852" y="3795854"/>
                </a:cubicBezTo>
                <a:cubicBezTo>
                  <a:pt x="5240570" y="3798192"/>
                  <a:pt x="5202936" y="3798192"/>
                  <a:pt x="5170006" y="3798192"/>
                </a:cubicBezTo>
                <a:cubicBezTo>
                  <a:pt x="5134722" y="3795854"/>
                  <a:pt x="5104146" y="3795854"/>
                  <a:pt x="5073568" y="3791177"/>
                </a:cubicBezTo>
                <a:cubicBezTo>
                  <a:pt x="5038286" y="3807544"/>
                  <a:pt x="5075922" y="3809883"/>
                  <a:pt x="4988890" y="3828589"/>
                </a:cubicBezTo>
                <a:cubicBezTo>
                  <a:pt x="5181766" y="3823911"/>
                  <a:pt x="5285260" y="3819237"/>
                  <a:pt x="5381700" y="3830927"/>
                </a:cubicBezTo>
                <a:cubicBezTo>
                  <a:pt x="5478136" y="3828589"/>
                  <a:pt x="5529882" y="3821573"/>
                  <a:pt x="5562814" y="3814560"/>
                </a:cubicBezTo>
                <a:cubicBezTo>
                  <a:pt x="5595742" y="3807544"/>
                  <a:pt x="5607506" y="3798192"/>
                  <a:pt x="5621618" y="3791177"/>
                </a:cubicBezTo>
                <a:cubicBezTo>
                  <a:pt x="5635730" y="3784163"/>
                  <a:pt x="5649844" y="3777148"/>
                  <a:pt x="5687478" y="3770132"/>
                </a:cubicBezTo>
                <a:cubicBezTo>
                  <a:pt x="5706294" y="3767796"/>
                  <a:pt x="5729816" y="3763119"/>
                  <a:pt x="5762746" y="3760780"/>
                </a:cubicBezTo>
                <a:cubicBezTo>
                  <a:pt x="5795676" y="3758442"/>
                  <a:pt x="5838014" y="3756103"/>
                  <a:pt x="5889762" y="3751428"/>
                </a:cubicBezTo>
                <a:cubicBezTo>
                  <a:pt x="5870944" y="3774809"/>
                  <a:pt x="5741576" y="3791177"/>
                  <a:pt x="5623968" y="3795854"/>
                </a:cubicBezTo>
                <a:cubicBezTo>
                  <a:pt x="5616914" y="3812221"/>
                  <a:pt x="5760392" y="3807544"/>
                  <a:pt x="5852128" y="3802867"/>
                </a:cubicBezTo>
                <a:cubicBezTo>
                  <a:pt x="5790972" y="3807544"/>
                  <a:pt x="5725112" y="3814560"/>
                  <a:pt x="5656898" y="3823911"/>
                </a:cubicBezTo>
                <a:cubicBezTo>
                  <a:pt x="5588688" y="3833266"/>
                  <a:pt x="5520474" y="3844956"/>
                  <a:pt x="5452264" y="3851972"/>
                </a:cubicBezTo>
                <a:cubicBezTo>
                  <a:pt x="5384050" y="3861323"/>
                  <a:pt x="5320544" y="3868339"/>
                  <a:pt x="5264092" y="3875352"/>
                </a:cubicBezTo>
                <a:cubicBezTo>
                  <a:pt x="5235866" y="3880029"/>
                  <a:pt x="5207642" y="3882368"/>
                  <a:pt x="5184120" y="3884707"/>
                </a:cubicBezTo>
                <a:cubicBezTo>
                  <a:pt x="5158244" y="3887045"/>
                  <a:pt x="5137076" y="3889381"/>
                  <a:pt x="5118260" y="3889381"/>
                </a:cubicBezTo>
                <a:cubicBezTo>
                  <a:pt x="5080626" y="3887045"/>
                  <a:pt x="5014766" y="3887045"/>
                  <a:pt x="4948906" y="3887045"/>
                </a:cubicBezTo>
                <a:cubicBezTo>
                  <a:pt x="4913622" y="3887045"/>
                  <a:pt x="4880692" y="3887045"/>
                  <a:pt x="4850116" y="3889381"/>
                </a:cubicBezTo>
                <a:cubicBezTo>
                  <a:pt x="4819536" y="3891720"/>
                  <a:pt x="4791310" y="3891720"/>
                  <a:pt x="4770142" y="3894058"/>
                </a:cubicBezTo>
                <a:cubicBezTo>
                  <a:pt x="4781902" y="3882368"/>
                  <a:pt x="4407912" y="3889381"/>
                  <a:pt x="4523166" y="3858985"/>
                </a:cubicBezTo>
                <a:cubicBezTo>
                  <a:pt x="4393800" y="3858985"/>
                  <a:pt x="4353812" y="3868339"/>
                  <a:pt x="4313828" y="3875352"/>
                </a:cubicBezTo>
                <a:cubicBezTo>
                  <a:pt x="4273840" y="3882368"/>
                  <a:pt x="4236206" y="3887045"/>
                  <a:pt x="4111542" y="3873014"/>
                </a:cubicBezTo>
                <a:cubicBezTo>
                  <a:pt x="4205628" y="3894058"/>
                  <a:pt x="3946894" y="3887045"/>
                  <a:pt x="4052738" y="3905751"/>
                </a:cubicBezTo>
                <a:cubicBezTo>
                  <a:pt x="4139768" y="3889381"/>
                  <a:pt x="4417322" y="3912764"/>
                  <a:pt x="4549042" y="3922119"/>
                </a:cubicBezTo>
                <a:cubicBezTo>
                  <a:pt x="4424376" y="3929132"/>
                  <a:pt x="4299714" y="3933809"/>
                  <a:pt x="4175050" y="3940825"/>
                </a:cubicBezTo>
                <a:cubicBezTo>
                  <a:pt x="4219742" y="3938486"/>
                  <a:pt x="4210334" y="3933809"/>
                  <a:pt x="4182108" y="3929132"/>
                </a:cubicBezTo>
                <a:cubicBezTo>
                  <a:pt x="4153882" y="3924455"/>
                  <a:pt x="4106838" y="3922119"/>
                  <a:pt x="4080964" y="3919780"/>
                </a:cubicBezTo>
                <a:lnTo>
                  <a:pt x="4031570" y="3936147"/>
                </a:lnTo>
                <a:cubicBezTo>
                  <a:pt x="4000992" y="3915103"/>
                  <a:pt x="3838694" y="3924455"/>
                  <a:pt x="3657578" y="3926793"/>
                </a:cubicBezTo>
                <a:cubicBezTo>
                  <a:pt x="3612890" y="3926793"/>
                  <a:pt x="3565846" y="3929132"/>
                  <a:pt x="3521154" y="3929132"/>
                </a:cubicBezTo>
                <a:cubicBezTo>
                  <a:pt x="3476466" y="3929132"/>
                  <a:pt x="3431774" y="3929132"/>
                  <a:pt x="3389434" y="3926793"/>
                </a:cubicBezTo>
                <a:cubicBezTo>
                  <a:pt x="3307110" y="3924455"/>
                  <a:pt x="3234194" y="3917441"/>
                  <a:pt x="3187150" y="3903413"/>
                </a:cubicBezTo>
                <a:cubicBezTo>
                  <a:pt x="3302406" y="3910426"/>
                  <a:pt x="3403548" y="3898735"/>
                  <a:pt x="3459998" y="3922119"/>
                </a:cubicBezTo>
                <a:cubicBezTo>
                  <a:pt x="3678750" y="3915103"/>
                  <a:pt x="3417660" y="3889381"/>
                  <a:pt x="3518804" y="3877691"/>
                </a:cubicBezTo>
                <a:cubicBezTo>
                  <a:pt x="3180096" y="3854308"/>
                  <a:pt x="2667328" y="3856646"/>
                  <a:pt x="2305099" y="3802867"/>
                </a:cubicBezTo>
                <a:cubicBezTo>
                  <a:pt x="2338029" y="3812220"/>
                  <a:pt x="2396244" y="3818650"/>
                  <a:pt x="2447991" y="3825081"/>
                </a:cubicBezTo>
                <a:lnTo>
                  <a:pt x="2511015" y="3834251"/>
                </a:lnTo>
                <a:lnTo>
                  <a:pt x="2368605" y="3819237"/>
                </a:lnTo>
                <a:lnTo>
                  <a:pt x="2354492" y="3821573"/>
                </a:lnTo>
                <a:lnTo>
                  <a:pt x="2509734" y="3837940"/>
                </a:lnTo>
                <a:lnTo>
                  <a:pt x="2520076" y="3836228"/>
                </a:lnTo>
                <a:lnTo>
                  <a:pt x="2552072" y="3847295"/>
                </a:lnTo>
                <a:cubicBezTo>
                  <a:pt x="2281577" y="3842617"/>
                  <a:pt x="1954628" y="3784163"/>
                  <a:pt x="1648850" y="3725707"/>
                </a:cubicBezTo>
                <a:lnTo>
                  <a:pt x="1702950" y="3756103"/>
                </a:lnTo>
                <a:cubicBezTo>
                  <a:pt x="1573582" y="3730384"/>
                  <a:pt x="1547707" y="3725707"/>
                  <a:pt x="1519484" y="3725707"/>
                </a:cubicBezTo>
                <a:cubicBezTo>
                  <a:pt x="1491258" y="3725707"/>
                  <a:pt x="1458328" y="3725707"/>
                  <a:pt x="1319550" y="3695310"/>
                </a:cubicBezTo>
                <a:cubicBezTo>
                  <a:pt x="1331312" y="3695310"/>
                  <a:pt x="1368946" y="3692972"/>
                  <a:pt x="1305437" y="3681282"/>
                </a:cubicBezTo>
                <a:cubicBezTo>
                  <a:pt x="1192535" y="3660237"/>
                  <a:pt x="1185480" y="3660237"/>
                  <a:pt x="1187830" y="3667250"/>
                </a:cubicBezTo>
                <a:cubicBezTo>
                  <a:pt x="1190184" y="3674266"/>
                  <a:pt x="1201943" y="3683620"/>
                  <a:pt x="1126675" y="3667250"/>
                </a:cubicBezTo>
                <a:cubicBezTo>
                  <a:pt x="1056110" y="3641531"/>
                  <a:pt x="1013772" y="3625164"/>
                  <a:pt x="983195" y="3615809"/>
                </a:cubicBezTo>
                <a:cubicBezTo>
                  <a:pt x="952616" y="3604119"/>
                  <a:pt x="931448" y="3601780"/>
                  <a:pt x="910278" y="3597103"/>
                </a:cubicBezTo>
                <a:cubicBezTo>
                  <a:pt x="898516" y="3594767"/>
                  <a:pt x="886756" y="3592429"/>
                  <a:pt x="872643" y="3587752"/>
                </a:cubicBezTo>
                <a:cubicBezTo>
                  <a:pt x="858531" y="3585413"/>
                  <a:pt x="842067" y="3580736"/>
                  <a:pt x="823250" y="3571384"/>
                </a:cubicBezTo>
                <a:cubicBezTo>
                  <a:pt x="783262" y="3555017"/>
                  <a:pt x="726811" y="3529295"/>
                  <a:pt x="651542" y="3468502"/>
                </a:cubicBezTo>
                <a:cubicBezTo>
                  <a:pt x="658600" y="3475518"/>
                  <a:pt x="663304" y="3484870"/>
                  <a:pt x="670359" y="3491885"/>
                </a:cubicBezTo>
                <a:cubicBezTo>
                  <a:pt x="609204" y="3447458"/>
                  <a:pt x="548048" y="3391342"/>
                  <a:pt x="498654" y="3321195"/>
                </a:cubicBezTo>
                <a:cubicBezTo>
                  <a:pt x="449258" y="3253385"/>
                  <a:pt x="411624" y="3169209"/>
                  <a:pt x="392807" y="3082694"/>
                </a:cubicBezTo>
                <a:cubicBezTo>
                  <a:pt x="371639" y="2996180"/>
                  <a:pt x="364581" y="2907330"/>
                  <a:pt x="364581" y="2823154"/>
                </a:cubicBezTo>
                <a:cubicBezTo>
                  <a:pt x="364581" y="2781065"/>
                  <a:pt x="366934" y="2741314"/>
                  <a:pt x="369285" y="2699227"/>
                </a:cubicBezTo>
                <a:cubicBezTo>
                  <a:pt x="371639" y="2678183"/>
                  <a:pt x="371639" y="2659477"/>
                  <a:pt x="373990" y="2638432"/>
                </a:cubicBezTo>
                <a:cubicBezTo>
                  <a:pt x="376343" y="2619726"/>
                  <a:pt x="378694" y="2598684"/>
                  <a:pt x="381047" y="2579978"/>
                </a:cubicBezTo>
                <a:cubicBezTo>
                  <a:pt x="378694" y="2605697"/>
                  <a:pt x="357526" y="2841857"/>
                  <a:pt x="381047" y="2813800"/>
                </a:cubicBezTo>
                <a:cubicBezTo>
                  <a:pt x="390456" y="2682860"/>
                  <a:pt x="406920" y="2551918"/>
                  <a:pt x="437499" y="2425656"/>
                </a:cubicBezTo>
                <a:cubicBezTo>
                  <a:pt x="437499" y="2418640"/>
                  <a:pt x="439850" y="2402272"/>
                  <a:pt x="442203" y="2385905"/>
                </a:cubicBezTo>
                <a:cubicBezTo>
                  <a:pt x="444554" y="2367199"/>
                  <a:pt x="449258" y="2348493"/>
                  <a:pt x="451611" y="2332126"/>
                </a:cubicBezTo>
                <a:cubicBezTo>
                  <a:pt x="458667" y="2301729"/>
                  <a:pt x="458667" y="2285362"/>
                  <a:pt x="439850" y="2334464"/>
                </a:cubicBezTo>
                <a:cubicBezTo>
                  <a:pt x="423386" y="2383566"/>
                  <a:pt x="418681" y="2437346"/>
                  <a:pt x="411624" y="2474758"/>
                </a:cubicBezTo>
                <a:lnTo>
                  <a:pt x="411624" y="2420978"/>
                </a:lnTo>
                <a:cubicBezTo>
                  <a:pt x="421032" y="2376551"/>
                  <a:pt x="432792" y="2343816"/>
                  <a:pt x="439850" y="2320435"/>
                </a:cubicBezTo>
                <a:cubicBezTo>
                  <a:pt x="446907" y="2297052"/>
                  <a:pt x="451611" y="2283023"/>
                  <a:pt x="456313" y="2276008"/>
                </a:cubicBezTo>
                <a:cubicBezTo>
                  <a:pt x="465724" y="2261979"/>
                  <a:pt x="465724" y="2276008"/>
                  <a:pt x="463371" y="2301729"/>
                </a:cubicBezTo>
                <a:cubicBezTo>
                  <a:pt x="461020" y="2327448"/>
                  <a:pt x="456313" y="2364860"/>
                  <a:pt x="453962" y="2395257"/>
                </a:cubicBezTo>
                <a:cubicBezTo>
                  <a:pt x="453962" y="2425656"/>
                  <a:pt x="453962" y="2449036"/>
                  <a:pt x="458667" y="2449036"/>
                </a:cubicBezTo>
                <a:cubicBezTo>
                  <a:pt x="463371" y="2425656"/>
                  <a:pt x="465724" y="2404611"/>
                  <a:pt x="470429" y="2383566"/>
                </a:cubicBezTo>
                <a:cubicBezTo>
                  <a:pt x="475133" y="2362522"/>
                  <a:pt x="479835" y="2343816"/>
                  <a:pt x="484541" y="2327448"/>
                </a:cubicBezTo>
                <a:cubicBezTo>
                  <a:pt x="493950" y="2294714"/>
                  <a:pt x="503356" y="2264317"/>
                  <a:pt x="515118" y="2238598"/>
                </a:cubicBezTo>
                <a:cubicBezTo>
                  <a:pt x="524527" y="2210538"/>
                  <a:pt x="536289" y="2187157"/>
                  <a:pt x="545697" y="2161435"/>
                </a:cubicBezTo>
                <a:cubicBezTo>
                  <a:pt x="555106" y="2135716"/>
                  <a:pt x="566865" y="2109995"/>
                  <a:pt x="578627" y="2079598"/>
                </a:cubicBezTo>
                <a:cubicBezTo>
                  <a:pt x="578627" y="2046863"/>
                  <a:pt x="552752" y="2102979"/>
                  <a:pt x="529231" y="2147407"/>
                </a:cubicBezTo>
                <a:cubicBezTo>
                  <a:pt x="510414" y="2191832"/>
                  <a:pt x="493950" y="2224567"/>
                  <a:pt x="508063" y="2142729"/>
                </a:cubicBezTo>
                <a:cubicBezTo>
                  <a:pt x="515118" y="2114672"/>
                  <a:pt x="531584" y="2072583"/>
                  <a:pt x="550401" y="2021142"/>
                </a:cubicBezTo>
                <a:cubicBezTo>
                  <a:pt x="562161" y="1995422"/>
                  <a:pt x="573923" y="1969701"/>
                  <a:pt x="588036" y="1941643"/>
                </a:cubicBezTo>
                <a:cubicBezTo>
                  <a:pt x="595091" y="1927614"/>
                  <a:pt x="602148" y="1913584"/>
                  <a:pt x="609204" y="1899554"/>
                </a:cubicBezTo>
                <a:cubicBezTo>
                  <a:pt x="616261" y="1885526"/>
                  <a:pt x="625670" y="1871497"/>
                  <a:pt x="632725" y="1857468"/>
                </a:cubicBezTo>
                <a:cubicBezTo>
                  <a:pt x="691530" y="1745232"/>
                  <a:pt x="773854" y="1644689"/>
                  <a:pt x="820896" y="1597925"/>
                </a:cubicBezTo>
                <a:cubicBezTo>
                  <a:pt x="827952" y="1574542"/>
                  <a:pt x="844418" y="1548823"/>
                  <a:pt x="863235" y="1520762"/>
                </a:cubicBezTo>
                <a:cubicBezTo>
                  <a:pt x="872643" y="1506734"/>
                  <a:pt x="882052" y="1492704"/>
                  <a:pt x="893814" y="1476337"/>
                </a:cubicBezTo>
                <a:cubicBezTo>
                  <a:pt x="905573" y="1462308"/>
                  <a:pt x="917335" y="1448279"/>
                  <a:pt x="931448" y="1431910"/>
                </a:cubicBezTo>
                <a:cubicBezTo>
                  <a:pt x="957321" y="1401513"/>
                  <a:pt x="985546" y="1368778"/>
                  <a:pt x="1018476" y="1340720"/>
                </a:cubicBezTo>
                <a:lnTo>
                  <a:pt x="1065519" y="1296293"/>
                </a:lnTo>
                <a:cubicBezTo>
                  <a:pt x="1079632" y="1282264"/>
                  <a:pt x="1098449" y="1270573"/>
                  <a:pt x="1114915" y="1256544"/>
                </a:cubicBezTo>
                <a:cubicBezTo>
                  <a:pt x="1150196" y="1230823"/>
                  <a:pt x="1180775" y="1205104"/>
                  <a:pt x="1213705" y="1186398"/>
                </a:cubicBezTo>
                <a:cubicBezTo>
                  <a:pt x="1244282" y="1167692"/>
                  <a:pt x="1272508" y="1146647"/>
                  <a:pt x="1298382" y="1132618"/>
                </a:cubicBezTo>
                <a:cubicBezTo>
                  <a:pt x="1345425" y="1106896"/>
                  <a:pt x="1376002" y="1085854"/>
                  <a:pt x="1378355" y="1076500"/>
                </a:cubicBezTo>
                <a:cubicBezTo>
                  <a:pt x="1385410" y="1078839"/>
                  <a:pt x="1444215" y="1060133"/>
                  <a:pt x="1519484" y="1027398"/>
                </a:cubicBezTo>
                <a:lnTo>
                  <a:pt x="1465383" y="1039088"/>
                </a:lnTo>
                <a:cubicBezTo>
                  <a:pt x="1592399" y="980634"/>
                  <a:pt x="1662963" y="973618"/>
                  <a:pt x="1717063" y="968941"/>
                </a:cubicBezTo>
                <a:cubicBezTo>
                  <a:pt x="1771161" y="964266"/>
                  <a:pt x="1813500" y="964266"/>
                  <a:pt x="1895826" y="947899"/>
                </a:cubicBezTo>
                <a:cubicBezTo>
                  <a:pt x="1891122" y="940883"/>
                  <a:pt x="1839375" y="947899"/>
                  <a:pt x="1811149" y="945561"/>
                </a:cubicBezTo>
                <a:cubicBezTo>
                  <a:pt x="1992263" y="905810"/>
                  <a:pt x="2135744" y="905810"/>
                  <a:pt x="2276873" y="908148"/>
                </a:cubicBezTo>
                <a:cubicBezTo>
                  <a:pt x="2418002" y="910487"/>
                  <a:pt x="2556776" y="915164"/>
                  <a:pt x="2735539" y="901133"/>
                </a:cubicBezTo>
                <a:cubicBezTo>
                  <a:pt x="2723780" y="898794"/>
                  <a:pt x="2709667" y="894120"/>
                  <a:pt x="2672033" y="896458"/>
                </a:cubicBezTo>
                <a:cubicBezTo>
                  <a:pt x="2657920" y="891781"/>
                  <a:pt x="2723780" y="889442"/>
                  <a:pt x="2841387" y="898794"/>
                </a:cubicBezTo>
                <a:cubicBezTo>
                  <a:pt x="2799048" y="903472"/>
                  <a:pt x="2756710" y="908148"/>
                  <a:pt x="2714371" y="912826"/>
                </a:cubicBezTo>
                <a:cubicBezTo>
                  <a:pt x="2902542" y="954912"/>
                  <a:pt x="3215376" y="891781"/>
                  <a:pt x="3514100" y="915164"/>
                </a:cubicBezTo>
                <a:cubicBezTo>
                  <a:pt x="3485874" y="905810"/>
                  <a:pt x="3267124" y="898794"/>
                  <a:pt x="3382380" y="891781"/>
                </a:cubicBezTo>
                <a:cubicBezTo>
                  <a:pt x="3478816" y="894120"/>
                  <a:pt x="3523508" y="908148"/>
                  <a:pt x="3570550" y="917500"/>
                </a:cubicBezTo>
                <a:cubicBezTo>
                  <a:pt x="3617594" y="929193"/>
                  <a:pt x="3669340" y="936206"/>
                  <a:pt x="3784594" y="931532"/>
                </a:cubicBezTo>
                <a:cubicBezTo>
                  <a:pt x="3681100" y="922178"/>
                  <a:pt x="3714030" y="903472"/>
                  <a:pt x="3615240" y="894120"/>
                </a:cubicBezTo>
                <a:cubicBezTo>
                  <a:pt x="3763426" y="898794"/>
                  <a:pt x="3869272" y="889442"/>
                  <a:pt x="3923372" y="910487"/>
                </a:cubicBezTo>
                <a:cubicBezTo>
                  <a:pt x="3963358" y="910487"/>
                  <a:pt x="3982174" y="905810"/>
                  <a:pt x="3984528" y="901133"/>
                </a:cubicBezTo>
                <a:cubicBezTo>
                  <a:pt x="4033922" y="912826"/>
                  <a:pt x="4095076" y="915164"/>
                  <a:pt x="4158586" y="919839"/>
                </a:cubicBezTo>
                <a:cubicBezTo>
                  <a:pt x="4219742" y="922178"/>
                  <a:pt x="4283248" y="924516"/>
                  <a:pt x="4334996" y="926855"/>
                </a:cubicBezTo>
                <a:lnTo>
                  <a:pt x="4309122" y="917500"/>
                </a:lnTo>
                <a:cubicBezTo>
                  <a:pt x="4354990" y="931530"/>
                  <a:pt x="4397328" y="940299"/>
                  <a:pt x="4438784" y="946144"/>
                </a:cubicBezTo>
                <a:lnTo>
                  <a:pt x="4535266" y="954760"/>
                </a:lnTo>
                <a:lnTo>
                  <a:pt x="4542866" y="956082"/>
                </a:lnTo>
                <a:cubicBezTo>
                  <a:pt x="4549040" y="957836"/>
                  <a:pt x="4549040" y="959589"/>
                  <a:pt x="4556096" y="961928"/>
                </a:cubicBezTo>
                <a:cubicBezTo>
                  <a:pt x="4452602" y="959589"/>
                  <a:pt x="4389096" y="940883"/>
                  <a:pt x="4311474" y="931532"/>
                </a:cubicBezTo>
                <a:cubicBezTo>
                  <a:pt x="4351462" y="943222"/>
                  <a:pt x="4513758" y="966605"/>
                  <a:pt x="4485532" y="978295"/>
                </a:cubicBezTo>
                <a:cubicBezTo>
                  <a:pt x="4443194" y="975957"/>
                  <a:pt x="4405560" y="973618"/>
                  <a:pt x="4370278" y="973618"/>
                </a:cubicBezTo>
                <a:cubicBezTo>
                  <a:pt x="4346758" y="968941"/>
                  <a:pt x="4318532" y="964266"/>
                  <a:pt x="4285602" y="968941"/>
                </a:cubicBezTo>
                <a:lnTo>
                  <a:pt x="4299714" y="973618"/>
                </a:lnTo>
                <a:cubicBezTo>
                  <a:pt x="4311474" y="973618"/>
                  <a:pt x="4339700" y="973618"/>
                  <a:pt x="4370278" y="973618"/>
                </a:cubicBezTo>
                <a:cubicBezTo>
                  <a:pt x="4393800" y="975957"/>
                  <a:pt x="4417322" y="982972"/>
                  <a:pt x="4443194" y="982972"/>
                </a:cubicBezTo>
                <a:cubicBezTo>
                  <a:pt x="4471420" y="982972"/>
                  <a:pt x="4483182" y="980634"/>
                  <a:pt x="4487886" y="978295"/>
                </a:cubicBezTo>
                <a:cubicBezTo>
                  <a:pt x="4638422" y="985309"/>
                  <a:pt x="4791310" y="997002"/>
                  <a:pt x="4633718" y="961928"/>
                </a:cubicBezTo>
                <a:lnTo>
                  <a:pt x="4585180" y="957907"/>
                </a:lnTo>
                <a:lnTo>
                  <a:pt x="4700460" y="961343"/>
                </a:lnTo>
                <a:cubicBezTo>
                  <a:pt x="4749562" y="963681"/>
                  <a:pt x="4803074" y="967773"/>
                  <a:pt x="4864228" y="975957"/>
                </a:cubicBezTo>
                <a:lnTo>
                  <a:pt x="4826594" y="959589"/>
                </a:lnTo>
                <a:cubicBezTo>
                  <a:pt x="4927734" y="975957"/>
                  <a:pt x="5082976" y="1011031"/>
                  <a:pt x="5261738" y="1018046"/>
                </a:cubicBezTo>
                <a:cubicBezTo>
                  <a:pt x="5233514" y="1006353"/>
                  <a:pt x="5202936" y="999340"/>
                  <a:pt x="5172358" y="989986"/>
                </a:cubicBezTo>
                <a:cubicBezTo>
                  <a:pt x="5315840" y="1020382"/>
                  <a:pt x="5583984" y="1039088"/>
                  <a:pt x="5699238" y="1081177"/>
                </a:cubicBezTo>
                <a:cubicBezTo>
                  <a:pt x="5750984" y="1085854"/>
                  <a:pt x="5572222" y="1032075"/>
                  <a:pt x="5802732" y="1069487"/>
                </a:cubicBezTo>
                <a:cubicBezTo>
                  <a:pt x="5854478" y="1088190"/>
                  <a:pt x="6033242" y="1127941"/>
                  <a:pt x="6096750" y="1127941"/>
                </a:cubicBezTo>
                <a:cubicBezTo>
                  <a:pt x="6096750" y="1120928"/>
                  <a:pt x="6070876" y="1106896"/>
                  <a:pt x="6007370" y="1102222"/>
                </a:cubicBezTo>
                <a:cubicBezTo>
                  <a:pt x="5969734" y="1097545"/>
                  <a:pt x="5993256" y="1102222"/>
                  <a:pt x="6007370" y="1109235"/>
                </a:cubicBezTo>
                <a:lnTo>
                  <a:pt x="5932100" y="1085854"/>
                </a:lnTo>
                <a:cubicBezTo>
                  <a:pt x="6110862" y="1106896"/>
                  <a:pt x="6070876" y="1123264"/>
                  <a:pt x="6261400" y="1153663"/>
                </a:cubicBezTo>
                <a:cubicBezTo>
                  <a:pt x="6301386" y="1153663"/>
                  <a:pt x="6200244" y="1127941"/>
                  <a:pt x="6174370" y="1113912"/>
                </a:cubicBezTo>
                <a:cubicBezTo>
                  <a:pt x="6407234" y="1167692"/>
                  <a:pt x="6640094" y="1230823"/>
                  <a:pt x="6870604" y="1293957"/>
                </a:cubicBezTo>
                <a:cubicBezTo>
                  <a:pt x="6882366" y="1307986"/>
                  <a:pt x="6792984" y="1291618"/>
                  <a:pt x="6854140" y="1319676"/>
                </a:cubicBezTo>
                <a:lnTo>
                  <a:pt x="6616572" y="1268235"/>
                </a:lnTo>
                <a:cubicBezTo>
                  <a:pt x="6501318" y="1258883"/>
                  <a:pt x="6741238" y="1317337"/>
                  <a:pt x="6840026" y="1345398"/>
                </a:cubicBezTo>
                <a:lnTo>
                  <a:pt x="6675378" y="1307986"/>
                </a:lnTo>
                <a:cubicBezTo>
                  <a:pt x="6665968" y="1307986"/>
                  <a:pt x="6670672" y="1310324"/>
                  <a:pt x="6684786" y="1314999"/>
                </a:cubicBezTo>
                <a:cubicBezTo>
                  <a:pt x="6644798" y="1303309"/>
                  <a:pt x="6602460" y="1293957"/>
                  <a:pt x="6562474" y="1284602"/>
                </a:cubicBezTo>
                <a:cubicBezTo>
                  <a:pt x="6724770" y="1333705"/>
                  <a:pt x="6640094" y="1322014"/>
                  <a:pt x="6557770" y="1310324"/>
                </a:cubicBezTo>
                <a:cubicBezTo>
                  <a:pt x="6496026" y="1301554"/>
                  <a:pt x="6435604" y="1294102"/>
                  <a:pt x="6483676" y="1310652"/>
                </a:cubicBezTo>
                <a:lnTo>
                  <a:pt x="6508192" y="1318232"/>
                </a:lnTo>
                <a:lnTo>
                  <a:pt x="6438104" y="1298631"/>
                </a:lnTo>
                <a:cubicBezTo>
                  <a:pt x="6396060" y="1285186"/>
                  <a:pt x="6359014" y="1271742"/>
                  <a:pt x="6334314" y="1261219"/>
                </a:cubicBezTo>
                <a:cubicBezTo>
                  <a:pt x="6169666" y="1221471"/>
                  <a:pt x="6207300" y="1242516"/>
                  <a:pt x="6143794" y="1235500"/>
                </a:cubicBezTo>
                <a:cubicBezTo>
                  <a:pt x="6223766" y="1256544"/>
                  <a:pt x="6303738" y="1277587"/>
                  <a:pt x="6383712" y="1300970"/>
                </a:cubicBezTo>
                <a:cubicBezTo>
                  <a:pt x="6005016" y="1216794"/>
                  <a:pt x="6418992" y="1326692"/>
                  <a:pt x="6141440" y="1282264"/>
                </a:cubicBezTo>
                <a:cubicBezTo>
                  <a:pt x="6101454" y="1272912"/>
                  <a:pt x="6063820" y="1265896"/>
                  <a:pt x="6028538" y="1258883"/>
                </a:cubicBezTo>
                <a:cubicBezTo>
                  <a:pt x="5990902" y="1251867"/>
                  <a:pt x="5957972" y="1247190"/>
                  <a:pt x="5925042" y="1242516"/>
                </a:cubicBezTo>
                <a:cubicBezTo>
                  <a:pt x="5859182" y="1235500"/>
                  <a:pt x="5800380" y="1230823"/>
                  <a:pt x="5746280" y="1226146"/>
                </a:cubicBezTo>
                <a:cubicBezTo>
                  <a:pt x="5638082" y="1221471"/>
                  <a:pt x="5548700" y="1219133"/>
                  <a:pt x="5466376" y="1207442"/>
                </a:cubicBezTo>
                <a:cubicBezTo>
                  <a:pt x="5137076" y="1156001"/>
                  <a:pt x="5593392" y="1205104"/>
                  <a:pt x="5391108" y="1165353"/>
                </a:cubicBezTo>
                <a:cubicBezTo>
                  <a:pt x="5212346" y="1137295"/>
                  <a:pt x="5299374" y="1163015"/>
                  <a:pt x="5186470" y="1151324"/>
                </a:cubicBezTo>
                <a:lnTo>
                  <a:pt x="5108850" y="1116251"/>
                </a:lnTo>
                <a:cubicBezTo>
                  <a:pt x="4904214" y="1085854"/>
                  <a:pt x="5097090" y="1137295"/>
                  <a:pt x="4981836" y="1113912"/>
                </a:cubicBezTo>
                <a:cubicBezTo>
                  <a:pt x="4817186" y="1106896"/>
                  <a:pt x="5033582" y="1130280"/>
                  <a:pt x="5071216" y="1153663"/>
                </a:cubicBezTo>
                <a:cubicBezTo>
                  <a:pt x="5052400" y="1148986"/>
                  <a:pt x="4998298" y="1137295"/>
                  <a:pt x="4939496" y="1127941"/>
                </a:cubicBezTo>
                <a:cubicBezTo>
                  <a:pt x="4880692" y="1118589"/>
                  <a:pt x="4814832" y="1111574"/>
                  <a:pt x="4777198" y="1111574"/>
                </a:cubicBezTo>
                <a:cubicBezTo>
                  <a:pt x="4777198" y="1118589"/>
                  <a:pt x="4993594" y="1144308"/>
                  <a:pt x="4854820" y="1130280"/>
                </a:cubicBezTo>
                <a:cubicBezTo>
                  <a:pt x="4791310" y="1120928"/>
                  <a:pt x="4734858" y="1113912"/>
                  <a:pt x="4680762" y="1106896"/>
                </a:cubicBezTo>
                <a:cubicBezTo>
                  <a:pt x="4626660" y="1102222"/>
                  <a:pt x="4577266" y="1097545"/>
                  <a:pt x="4532574" y="1092868"/>
                </a:cubicBezTo>
                <a:cubicBezTo>
                  <a:pt x="4443194" y="1085854"/>
                  <a:pt x="4365574" y="1078839"/>
                  <a:pt x="4287952" y="1076500"/>
                </a:cubicBezTo>
                <a:cubicBezTo>
                  <a:pt x="4135064" y="1069487"/>
                  <a:pt x="3989232" y="1064810"/>
                  <a:pt x="3758722" y="1050781"/>
                </a:cubicBezTo>
                <a:lnTo>
                  <a:pt x="3798706" y="1064810"/>
                </a:lnTo>
                <a:cubicBezTo>
                  <a:pt x="3746960" y="1060133"/>
                  <a:pt x="3706974" y="1053119"/>
                  <a:pt x="3657578" y="1055456"/>
                </a:cubicBezTo>
                <a:lnTo>
                  <a:pt x="3685804" y="1064810"/>
                </a:lnTo>
                <a:cubicBezTo>
                  <a:pt x="3622298" y="1060133"/>
                  <a:pt x="3158924" y="1029737"/>
                  <a:pt x="2853146" y="1036749"/>
                </a:cubicBezTo>
                <a:lnTo>
                  <a:pt x="3008388" y="1050781"/>
                </a:lnTo>
                <a:lnTo>
                  <a:pt x="2735539" y="1034413"/>
                </a:lnTo>
                <a:lnTo>
                  <a:pt x="2766118" y="1055456"/>
                </a:lnTo>
                <a:cubicBezTo>
                  <a:pt x="2672033" y="1039088"/>
                  <a:pt x="2352142" y="1050781"/>
                  <a:pt x="2102814" y="1069487"/>
                </a:cubicBezTo>
                <a:lnTo>
                  <a:pt x="2105165" y="1083516"/>
                </a:lnTo>
                <a:cubicBezTo>
                  <a:pt x="2053418" y="1085854"/>
                  <a:pt x="2004025" y="1088190"/>
                  <a:pt x="1954628" y="1092868"/>
                </a:cubicBezTo>
                <a:lnTo>
                  <a:pt x="2008729" y="1090529"/>
                </a:lnTo>
                <a:cubicBezTo>
                  <a:pt x="1935811" y="1099883"/>
                  <a:pt x="1855838" y="1106896"/>
                  <a:pt x="1773515" y="1120928"/>
                </a:cubicBezTo>
                <a:cubicBezTo>
                  <a:pt x="1693542" y="1134957"/>
                  <a:pt x="1611216" y="1158337"/>
                  <a:pt x="1535947" y="1193411"/>
                </a:cubicBezTo>
                <a:cubicBezTo>
                  <a:pt x="1585344" y="1172369"/>
                  <a:pt x="1618271" y="1165353"/>
                  <a:pt x="1637091" y="1165353"/>
                </a:cubicBezTo>
                <a:cubicBezTo>
                  <a:pt x="1655908" y="1165353"/>
                  <a:pt x="1660612" y="1172369"/>
                  <a:pt x="1658259" y="1177043"/>
                </a:cubicBezTo>
                <a:cubicBezTo>
                  <a:pt x="1590048" y="1195749"/>
                  <a:pt x="1521834" y="1216794"/>
                  <a:pt x="1455974" y="1244852"/>
                </a:cubicBezTo>
                <a:lnTo>
                  <a:pt x="1406581" y="1265896"/>
                </a:lnTo>
                <a:cubicBezTo>
                  <a:pt x="1392468" y="1272912"/>
                  <a:pt x="1373651" y="1279925"/>
                  <a:pt x="1359538" y="1289279"/>
                </a:cubicBezTo>
                <a:cubicBezTo>
                  <a:pt x="1328959" y="1307986"/>
                  <a:pt x="1296029" y="1324353"/>
                  <a:pt x="1265452" y="1343059"/>
                </a:cubicBezTo>
                <a:cubicBezTo>
                  <a:pt x="1263099" y="1350072"/>
                  <a:pt x="1225465" y="1382807"/>
                  <a:pt x="1201943" y="1403852"/>
                </a:cubicBezTo>
                <a:cubicBezTo>
                  <a:pt x="1190184" y="1415542"/>
                  <a:pt x="1183126" y="1424896"/>
                  <a:pt x="1185480" y="1424896"/>
                </a:cubicBezTo>
                <a:cubicBezTo>
                  <a:pt x="1185480" y="1424896"/>
                  <a:pt x="1192535" y="1422558"/>
                  <a:pt x="1206648" y="1413206"/>
                </a:cubicBezTo>
                <a:cubicBezTo>
                  <a:pt x="1201943" y="1417880"/>
                  <a:pt x="1194888" y="1420219"/>
                  <a:pt x="1190184" y="1424896"/>
                </a:cubicBezTo>
                <a:lnTo>
                  <a:pt x="1157254" y="1450615"/>
                </a:lnTo>
                <a:cubicBezTo>
                  <a:pt x="1136083" y="1466983"/>
                  <a:pt x="1112562" y="1483350"/>
                  <a:pt x="1091394" y="1502056"/>
                </a:cubicBezTo>
                <a:lnTo>
                  <a:pt x="1107858" y="1499720"/>
                </a:lnTo>
                <a:cubicBezTo>
                  <a:pt x="992601" y="1618970"/>
                  <a:pt x="896165" y="1749909"/>
                  <a:pt x="816192" y="1890203"/>
                </a:cubicBezTo>
                <a:cubicBezTo>
                  <a:pt x="736219" y="2028157"/>
                  <a:pt x="670359" y="2175464"/>
                  <a:pt x="623317" y="2329787"/>
                </a:cubicBezTo>
                <a:cubicBezTo>
                  <a:pt x="576274" y="2484110"/>
                  <a:pt x="548048" y="2643109"/>
                  <a:pt x="538639" y="2806784"/>
                </a:cubicBezTo>
                <a:cubicBezTo>
                  <a:pt x="536289" y="2888624"/>
                  <a:pt x="538639" y="2968122"/>
                  <a:pt x="555106" y="3040608"/>
                </a:cubicBezTo>
                <a:cubicBezTo>
                  <a:pt x="562161" y="3078020"/>
                  <a:pt x="573923" y="3110755"/>
                  <a:pt x="590387" y="3143490"/>
                </a:cubicBezTo>
                <a:cubicBezTo>
                  <a:pt x="597444" y="3157518"/>
                  <a:pt x="606853" y="3173886"/>
                  <a:pt x="616261" y="3187915"/>
                </a:cubicBezTo>
                <a:cubicBezTo>
                  <a:pt x="625670" y="3201944"/>
                  <a:pt x="637429" y="3215975"/>
                  <a:pt x="649191" y="3230004"/>
                </a:cubicBezTo>
                <a:lnTo>
                  <a:pt x="646838" y="3218314"/>
                </a:lnTo>
                <a:cubicBezTo>
                  <a:pt x="703289" y="3314180"/>
                  <a:pt x="806784" y="3389004"/>
                  <a:pt x="924391" y="3447458"/>
                </a:cubicBezTo>
                <a:cubicBezTo>
                  <a:pt x="940857" y="3454473"/>
                  <a:pt x="954970" y="3459151"/>
                  <a:pt x="969080" y="3461487"/>
                </a:cubicBezTo>
                <a:cubicBezTo>
                  <a:pt x="983195" y="3463825"/>
                  <a:pt x="997308" y="3466164"/>
                  <a:pt x="1011421" y="3468502"/>
                </a:cubicBezTo>
                <a:cubicBezTo>
                  <a:pt x="1039647" y="3473179"/>
                  <a:pt x="1074928" y="3477854"/>
                  <a:pt x="1133732" y="3489547"/>
                </a:cubicBezTo>
                <a:cubicBezTo>
                  <a:pt x="1105507" y="3491885"/>
                  <a:pt x="1159605" y="3508253"/>
                  <a:pt x="1234873" y="3524620"/>
                </a:cubicBezTo>
                <a:cubicBezTo>
                  <a:pt x="1310142" y="3543326"/>
                  <a:pt x="1401876" y="3562030"/>
                  <a:pt x="1439511" y="3576061"/>
                </a:cubicBezTo>
                <a:cubicBezTo>
                  <a:pt x="1535947" y="3585413"/>
                  <a:pt x="1437157" y="3562030"/>
                  <a:pt x="1413636" y="3550340"/>
                </a:cubicBezTo>
                <a:cubicBezTo>
                  <a:pt x="1613569" y="3578400"/>
                  <a:pt x="1789978" y="3604119"/>
                  <a:pt x="1975799" y="3625164"/>
                </a:cubicBezTo>
                <a:cubicBezTo>
                  <a:pt x="2159266" y="3646208"/>
                  <a:pt x="2352142" y="3664914"/>
                  <a:pt x="2575594" y="3669589"/>
                </a:cubicBezTo>
                <a:cubicBezTo>
                  <a:pt x="2352142" y="3671927"/>
                  <a:pt x="2241590" y="3669589"/>
                  <a:pt x="2147504" y="3664914"/>
                </a:cubicBezTo>
                <a:cubicBezTo>
                  <a:pt x="2055772" y="3660237"/>
                  <a:pt x="1978150" y="3655560"/>
                  <a:pt x="1827613" y="3643870"/>
                </a:cubicBezTo>
                <a:cubicBezTo>
                  <a:pt x="2004025" y="3667250"/>
                  <a:pt x="2109870" y="3674266"/>
                  <a:pt x="2218068" y="3678943"/>
                </a:cubicBezTo>
                <a:cubicBezTo>
                  <a:pt x="2326267" y="3683620"/>
                  <a:pt x="2439170" y="3685956"/>
                  <a:pt x="2632045" y="3699988"/>
                </a:cubicBezTo>
                <a:lnTo>
                  <a:pt x="2450931" y="3681282"/>
                </a:lnTo>
                <a:cubicBezTo>
                  <a:pt x="2552072" y="3674266"/>
                  <a:pt x="2700258" y="3683620"/>
                  <a:pt x="2829625" y="3695310"/>
                </a:cubicBezTo>
                <a:cubicBezTo>
                  <a:pt x="2958994" y="3704662"/>
                  <a:pt x="3071896" y="3711678"/>
                  <a:pt x="3102474" y="3697649"/>
                </a:cubicBezTo>
                <a:cubicBezTo>
                  <a:pt x="3332982" y="3711678"/>
                  <a:pt x="3530562" y="3751428"/>
                  <a:pt x="3812820" y="3749090"/>
                </a:cubicBezTo>
                <a:lnTo>
                  <a:pt x="3692862" y="3718691"/>
                </a:lnTo>
                <a:cubicBezTo>
                  <a:pt x="3777538" y="3721030"/>
                  <a:pt x="3864566" y="3721030"/>
                  <a:pt x="3949244" y="3721030"/>
                </a:cubicBezTo>
                <a:lnTo>
                  <a:pt x="3951598" y="3739736"/>
                </a:lnTo>
                <a:cubicBezTo>
                  <a:pt x="3992760" y="3740905"/>
                  <a:pt x="4023926" y="3740320"/>
                  <a:pt x="4045976" y="3738859"/>
                </a:cubicBezTo>
                <a:lnTo>
                  <a:pt x="4077476" y="3733989"/>
                </a:lnTo>
                <a:lnTo>
                  <a:pt x="3993936" y="3718691"/>
                </a:lnTo>
                <a:cubicBezTo>
                  <a:pt x="4028044" y="3719860"/>
                  <a:pt x="4053328" y="3722198"/>
                  <a:pt x="4068618" y="3725121"/>
                </a:cubicBezTo>
                <a:lnTo>
                  <a:pt x="4080942" y="3733453"/>
                </a:lnTo>
                <a:lnTo>
                  <a:pt x="4085668" y="3732722"/>
                </a:lnTo>
                <a:cubicBezTo>
                  <a:pt x="4172698" y="3744413"/>
                  <a:pt x="4278544" y="3744413"/>
                  <a:pt x="4391446" y="3744413"/>
                </a:cubicBezTo>
                <a:cubicBezTo>
                  <a:pt x="4504350" y="3744413"/>
                  <a:pt x="4626660" y="3739736"/>
                  <a:pt x="4746622" y="3744413"/>
                </a:cubicBezTo>
                <a:lnTo>
                  <a:pt x="4768172" y="3734676"/>
                </a:lnTo>
                <a:lnTo>
                  <a:pt x="4750736" y="3731261"/>
                </a:lnTo>
                <a:cubicBezTo>
                  <a:pt x="4751912" y="3729800"/>
                  <a:pt x="4763084" y="3728046"/>
                  <a:pt x="4791310" y="3725707"/>
                </a:cubicBezTo>
                <a:lnTo>
                  <a:pt x="4774972" y="3732927"/>
                </a:lnTo>
                <a:lnTo>
                  <a:pt x="4800720" y="3735059"/>
                </a:lnTo>
                <a:cubicBezTo>
                  <a:pt x="4810128" y="3735643"/>
                  <a:pt x="4818360" y="3736228"/>
                  <a:pt x="4821890" y="3737397"/>
                </a:cubicBezTo>
                <a:cubicBezTo>
                  <a:pt x="4866578" y="3718691"/>
                  <a:pt x="5059454" y="3711678"/>
                  <a:pt x="5068864" y="3695310"/>
                </a:cubicBezTo>
                <a:cubicBezTo>
                  <a:pt x="4991244" y="3697649"/>
                  <a:pt x="4812482" y="3699988"/>
                  <a:pt x="4826594" y="3709339"/>
                </a:cubicBezTo>
                <a:cubicBezTo>
                  <a:pt x="4727804" y="3702324"/>
                  <a:pt x="4788960" y="3699988"/>
                  <a:pt x="4887750" y="3692972"/>
                </a:cubicBezTo>
                <a:cubicBezTo>
                  <a:pt x="4986540" y="3685956"/>
                  <a:pt x="5127668" y="3681282"/>
                  <a:pt x="5191174" y="3674266"/>
                </a:cubicBezTo>
                <a:cubicBezTo>
                  <a:pt x="5122964" y="3685956"/>
                  <a:pt x="5132372" y="3685956"/>
                  <a:pt x="5170006" y="3685956"/>
                </a:cubicBezTo>
                <a:cubicBezTo>
                  <a:pt x="5205288" y="3685956"/>
                  <a:pt x="5271148" y="3681282"/>
                  <a:pt x="5308782" y="3678943"/>
                </a:cubicBezTo>
                <a:cubicBezTo>
                  <a:pt x="5320544" y="3676604"/>
                  <a:pt x="5297022" y="3676604"/>
                  <a:pt x="5282910" y="3674266"/>
                </a:cubicBezTo>
                <a:cubicBezTo>
                  <a:pt x="5520474" y="3641531"/>
                  <a:pt x="5609856" y="3678943"/>
                  <a:pt x="5765098" y="3625164"/>
                </a:cubicBezTo>
                <a:lnTo>
                  <a:pt x="5809790" y="3639192"/>
                </a:lnTo>
                <a:lnTo>
                  <a:pt x="5995606" y="3597103"/>
                </a:lnTo>
                <a:cubicBezTo>
                  <a:pt x="6007370" y="3613473"/>
                  <a:pt x="6073230" y="3604119"/>
                  <a:pt x="6141440" y="3594767"/>
                </a:cubicBezTo>
                <a:cubicBezTo>
                  <a:pt x="6209654" y="3580736"/>
                  <a:pt x="6277864" y="3569046"/>
                  <a:pt x="6296682" y="3583074"/>
                </a:cubicBezTo>
                <a:cubicBezTo>
                  <a:pt x="6510726" y="3543326"/>
                  <a:pt x="6263750" y="3569046"/>
                  <a:pt x="6341374" y="3557355"/>
                </a:cubicBezTo>
                <a:cubicBezTo>
                  <a:pt x="6440162" y="3536311"/>
                  <a:pt x="6578938" y="3510589"/>
                  <a:pt x="6698898" y="3489547"/>
                </a:cubicBezTo>
                <a:cubicBezTo>
                  <a:pt x="6729474" y="3484870"/>
                  <a:pt x="6757700" y="3477854"/>
                  <a:pt x="6785926" y="3473179"/>
                </a:cubicBezTo>
                <a:cubicBezTo>
                  <a:pt x="6814152" y="3466164"/>
                  <a:pt x="6840026" y="3459151"/>
                  <a:pt x="6861194" y="3454473"/>
                </a:cubicBezTo>
                <a:cubicBezTo>
                  <a:pt x="6883540" y="3448628"/>
                  <a:pt x="6902946" y="3443367"/>
                  <a:pt x="6918822" y="3438398"/>
                </a:cubicBezTo>
                <a:lnTo>
                  <a:pt x="6946266" y="3427618"/>
                </a:lnTo>
                <a:lnTo>
                  <a:pt x="6927054" y="3431091"/>
                </a:lnTo>
                <a:lnTo>
                  <a:pt x="6962338" y="3412384"/>
                </a:lnTo>
                <a:lnTo>
                  <a:pt x="6954216" y="3424495"/>
                </a:lnTo>
                <a:lnTo>
                  <a:pt x="6955280" y="3424077"/>
                </a:lnTo>
                <a:cubicBezTo>
                  <a:pt x="6997618" y="3417061"/>
                  <a:pt x="7039958" y="3405371"/>
                  <a:pt x="7084650" y="3396017"/>
                </a:cubicBezTo>
                <a:cubicBezTo>
                  <a:pt x="7126988" y="3384327"/>
                  <a:pt x="7169326" y="3370298"/>
                  <a:pt x="7211666" y="3358605"/>
                </a:cubicBezTo>
                <a:cubicBezTo>
                  <a:pt x="7254004" y="3346915"/>
                  <a:pt x="7293990" y="3332886"/>
                  <a:pt x="7333976" y="3321195"/>
                </a:cubicBezTo>
                <a:cubicBezTo>
                  <a:pt x="7373962" y="3309503"/>
                  <a:pt x="7411596" y="3297812"/>
                  <a:pt x="7446878" y="3286122"/>
                </a:cubicBezTo>
                <a:lnTo>
                  <a:pt x="7451584" y="3267416"/>
                </a:lnTo>
                <a:cubicBezTo>
                  <a:pt x="7524498" y="3244033"/>
                  <a:pt x="7611530" y="3220650"/>
                  <a:pt x="7682094" y="3192592"/>
                </a:cubicBezTo>
                <a:cubicBezTo>
                  <a:pt x="7682094" y="3190253"/>
                  <a:pt x="7670332" y="3192592"/>
                  <a:pt x="7656218" y="3194930"/>
                </a:cubicBezTo>
                <a:cubicBezTo>
                  <a:pt x="7792642" y="3150505"/>
                  <a:pt x="7912602" y="3101400"/>
                  <a:pt x="8023152" y="3049959"/>
                </a:cubicBezTo>
                <a:cubicBezTo>
                  <a:pt x="8133704" y="2996180"/>
                  <a:pt x="8234846" y="2940065"/>
                  <a:pt x="8331284" y="2869918"/>
                </a:cubicBezTo>
                <a:cubicBezTo>
                  <a:pt x="8312466" y="2869918"/>
                  <a:pt x="8310114" y="2867579"/>
                  <a:pt x="8194860" y="2935387"/>
                </a:cubicBezTo>
                <a:cubicBezTo>
                  <a:pt x="8284242" y="2872256"/>
                  <a:pt x="8404200" y="2795094"/>
                  <a:pt x="8514750" y="2687535"/>
                </a:cubicBezTo>
                <a:cubicBezTo>
                  <a:pt x="8625300" y="2579978"/>
                  <a:pt x="8724090" y="2437346"/>
                  <a:pt x="8766430" y="2283023"/>
                </a:cubicBezTo>
                <a:lnTo>
                  <a:pt x="8752316" y="2304068"/>
                </a:lnTo>
                <a:cubicBezTo>
                  <a:pt x="8775838" y="2250288"/>
                  <a:pt x="8792304" y="2194170"/>
                  <a:pt x="8801712" y="2135716"/>
                </a:cubicBezTo>
                <a:cubicBezTo>
                  <a:pt x="8792304" y="2170787"/>
                  <a:pt x="8789950" y="2147407"/>
                  <a:pt x="8782894" y="2147407"/>
                </a:cubicBezTo>
                <a:cubicBezTo>
                  <a:pt x="8785246" y="2112333"/>
                  <a:pt x="8787600" y="2072583"/>
                  <a:pt x="8785246" y="2035171"/>
                </a:cubicBezTo>
                <a:cubicBezTo>
                  <a:pt x="8785246" y="1997761"/>
                  <a:pt x="8778190" y="1960349"/>
                  <a:pt x="8771134" y="1922938"/>
                </a:cubicBezTo>
                <a:cubicBezTo>
                  <a:pt x="8754670" y="1850452"/>
                  <a:pt x="8724090" y="1784982"/>
                  <a:pt x="8681752" y="1733541"/>
                </a:cubicBezTo>
                <a:cubicBezTo>
                  <a:pt x="8637062" y="1679762"/>
                  <a:pt x="8580610" y="1637673"/>
                  <a:pt x="8528864" y="1600263"/>
                </a:cubicBezTo>
                <a:cubicBezTo>
                  <a:pt x="8486526" y="1567529"/>
                  <a:pt x="8444186" y="1539468"/>
                  <a:pt x="8411258" y="1516088"/>
                </a:cubicBezTo>
                <a:cubicBezTo>
                  <a:pt x="8418312" y="1527778"/>
                  <a:pt x="8274834" y="1462308"/>
                  <a:pt x="8415962" y="1551161"/>
                </a:cubicBezTo>
                <a:cubicBezTo>
                  <a:pt x="8133704" y="1368778"/>
                  <a:pt x="7745600" y="1186398"/>
                  <a:pt x="7404540" y="1041427"/>
                </a:cubicBezTo>
                <a:lnTo>
                  <a:pt x="7409246" y="1041427"/>
                </a:lnTo>
                <a:cubicBezTo>
                  <a:pt x="7362202" y="1020382"/>
                  <a:pt x="7315160" y="997002"/>
                  <a:pt x="7268116" y="975957"/>
                </a:cubicBezTo>
                <a:lnTo>
                  <a:pt x="7256354" y="973618"/>
                </a:lnTo>
                <a:cubicBezTo>
                  <a:pt x="7289284" y="987647"/>
                  <a:pt x="7322214" y="1001678"/>
                  <a:pt x="7355144" y="1018046"/>
                </a:cubicBezTo>
                <a:cubicBezTo>
                  <a:pt x="7286934" y="987647"/>
                  <a:pt x="7221074" y="961928"/>
                  <a:pt x="7157564" y="933868"/>
                </a:cubicBezTo>
                <a:cubicBezTo>
                  <a:pt x="7096410" y="908148"/>
                  <a:pt x="7037606" y="880091"/>
                  <a:pt x="6983506" y="856708"/>
                </a:cubicBezTo>
                <a:cubicBezTo>
                  <a:pt x="6959984" y="854369"/>
                  <a:pt x="6920000" y="854369"/>
                  <a:pt x="6835322" y="830986"/>
                </a:cubicBezTo>
                <a:cubicBezTo>
                  <a:pt x="6835322" y="821634"/>
                  <a:pt x="6734178" y="788899"/>
                  <a:pt x="6607164" y="753826"/>
                </a:cubicBezTo>
                <a:cubicBezTo>
                  <a:pt x="6546008" y="735120"/>
                  <a:pt x="6477798" y="714075"/>
                  <a:pt x="6414288" y="695369"/>
                </a:cubicBezTo>
                <a:cubicBezTo>
                  <a:pt x="6350782" y="676663"/>
                  <a:pt x="6291976" y="657960"/>
                  <a:pt x="6249638" y="639254"/>
                </a:cubicBezTo>
                <a:cubicBezTo>
                  <a:pt x="6226116" y="636915"/>
                  <a:pt x="6322556" y="664973"/>
                  <a:pt x="6261400" y="653283"/>
                </a:cubicBezTo>
                <a:cubicBezTo>
                  <a:pt x="6042650" y="585474"/>
                  <a:pt x="5767450" y="508312"/>
                  <a:pt x="5478136" y="438165"/>
                </a:cubicBezTo>
                <a:cubicBezTo>
                  <a:pt x="5188824" y="368018"/>
                  <a:pt x="4885396" y="309564"/>
                  <a:pt x="4612548" y="274490"/>
                </a:cubicBezTo>
                <a:cubicBezTo>
                  <a:pt x="4593730" y="251107"/>
                  <a:pt x="4469068" y="227727"/>
                  <a:pt x="4313828" y="199666"/>
                </a:cubicBezTo>
                <a:cubicBezTo>
                  <a:pt x="4236206" y="185638"/>
                  <a:pt x="4149178" y="176286"/>
                  <a:pt x="4064500" y="162254"/>
                </a:cubicBezTo>
                <a:cubicBezTo>
                  <a:pt x="3979824" y="148226"/>
                  <a:pt x="3895146" y="136535"/>
                  <a:pt x="3822228" y="124845"/>
                </a:cubicBezTo>
                <a:cubicBezTo>
                  <a:pt x="3744610" y="138874"/>
                  <a:pt x="3986878" y="152903"/>
                  <a:pt x="4064500" y="180960"/>
                </a:cubicBezTo>
                <a:cubicBezTo>
                  <a:pt x="3899850" y="157580"/>
                  <a:pt x="4026866" y="204344"/>
                  <a:pt x="3732846" y="155241"/>
                </a:cubicBezTo>
                <a:cubicBezTo>
                  <a:pt x="3744610" y="162254"/>
                  <a:pt x="3732846" y="162254"/>
                  <a:pt x="3796356" y="169270"/>
                </a:cubicBezTo>
                <a:cubicBezTo>
                  <a:pt x="3634058" y="155241"/>
                  <a:pt x="3836342" y="145887"/>
                  <a:pt x="3579960" y="127181"/>
                </a:cubicBezTo>
                <a:lnTo>
                  <a:pt x="3568198" y="141212"/>
                </a:lnTo>
                <a:lnTo>
                  <a:pt x="3412956" y="106139"/>
                </a:lnTo>
                <a:cubicBezTo>
                  <a:pt x="3151870" y="92107"/>
                  <a:pt x="2909598" y="80417"/>
                  <a:pt x="2674384" y="85094"/>
                </a:cubicBezTo>
                <a:cubicBezTo>
                  <a:pt x="2439170" y="87433"/>
                  <a:pt x="2213364" y="106139"/>
                  <a:pt x="1989912" y="150564"/>
                </a:cubicBezTo>
                <a:cubicBezTo>
                  <a:pt x="1964037" y="152903"/>
                  <a:pt x="1973446" y="141212"/>
                  <a:pt x="2029897" y="129520"/>
                </a:cubicBezTo>
                <a:cubicBezTo>
                  <a:pt x="1978150" y="136535"/>
                  <a:pt x="1924052" y="145887"/>
                  <a:pt x="1869951" y="152903"/>
                </a:cubicBezTo>
                <a:cubicBezTo>
                  <a:pt x="1844079" y="157580"/>
                  <a:pt x="1815853" y="162254"/>
                  <a:pt x="1787628" y="166932"/>
                </a:cubicBezTo>
                <a:cubicBezTo>
                  <a:pt x="1759402" y="171609"/>
                  <a:pt x="1731176" y="176286"/>
                  <a:pt x="1702950" y="183299"/>
                </a:cubicBezTo>
                <a:cubicBezTo>
                  <a:pt x="1590048" y="206682"/>
                  <a:pt x="1474792" y="239417"/>
                  <a:pt x="1366593" y="286181"/>
                </a:cubicBezTo>
                <a:lnTo>
                  <a:pt x="1430102" y="272152"/>
                </a:lnTo>
                <a:cubicBezTo>
                  <a:pt x="1408932" y="279168"/>
                  <a:pt x="1387764" y="288519"/>
                  <a:pt x="1368946" y="295535"/>
                </a:cubicBezTo>
                <a:cubicBezTo>
                  <a:pt x="1350129" y="304887"/>
                  <a:pt x="1331312" y="311902"/>
                  <a:pt x="1314846" y="318916"/>
                </a:cubicBezTo>
                <a:cubicBezTo>
                  <a:pt x="1281916" y="332945"/>
                  <a:pt x="1251339" y="344637"/>
                  <a:pt x="1223114" y="356328"/>
                </a:cubicBezTo>
                <a:cubicBezTo>
                  <a:pt x="1194888" y="368018"/>
                  <a:pt x="1171367" y="377372"/>
                  <a:pt x="1145492" y="386724"/>
                </a:cubicBezTo>
                <a:cubicBezTo>
                  <a:pt x="1119620" y="398417"/>
                  <a:pt x="1096098" y="407769"/>
                  <a:pt x="1072577" y="417123"/>
                </a:cubicBezTo>
                <a:cubicBezTo>
                  <a:pt x="976138" y="459210"/>
                  <a:pt x="870293" y="501299"/>
                  <a:pt x="684472" y="627561"/>
                </a:cubicBezTo>
                <a:cubicBezTo>
                  <a:pt x="726811" y="599503"/>
                  <a:pt x="795024" y="552740"/>
                  <a:pt x="858531" y="515328"/>
                </a:cubicBezTo>
                <a:cubicBezTo>
                  <a:pt x="874994" y="505973"/>
                  <a:pt x="889110" y="496622"/>
                  <a:pt x="903223" y="487267"/>
                </a:cubicBezTo>
                <a:cubicBezTo>
                  <a:pt x="917335" y="477916"/>
                  <a:pt x="929095" y="470900"/>
                  <a:pt x="940857" y="463887"/>
                </a:cubicBezTo>
                <a:cubicBezTo>
                  <a:pt x="964378" y="449858"/>
                  <a:pt x="978491" y="438165"/>
                  <a:pt x="980842" y="431152"/>
                </a:cubicBezTo>
                <a:cubicBezTo>
                  <a:pt x="969080" y="433490"/>
                  <a:pt x="950265" y="442842"/>
                  <a:pt x="924391" y="454532"/>
                </a:cubicBezTo>
                <a:lnTo>
                  <a:pt x="911278" y="461050"/>
                </a:lnTo>
                <a:lnTo>
                  <a:pt x="929832" y="450843"/>
                </a:lnTo>
                <a:cubicBezTo>
                  <a:pt x="960556" y="434512"/>
                  <a:pt x="991428" y="418875"/>
                  <a:pt x="1020830" y="405430"/>
                </a:cubicBezTo>
                <a:cubicBezTo>
                  <a:pt x="987900" y="419459"/>
                  <a:pt x="978491" y="419459"/>
                  <a:pt x="966729" y="421798"/>
                </a:cubicBezTo>
                <a:cubicBezTo>
                  <a:pt x="1070223" y="375034"/>
                  <a:pt x="1209001" y="307225"/>
                  <a:pt x="1364242" y="258123"/>
                </a:cubicBezTo>
                <a:cubicBezTo>
                  <a:pt x="1328959" y="272152"/>
                  <a:pt x="1291325" y="286181"/>
                  <a:pt x="1256044" y="300210"/>
                </a:cubicBezTo>
                <a:cubicBezTo>
                  <a:pt x="1220760" y="314241"/>
                  <a:pt x="1185480" y="330608"/>
                  <a:pt x="1150196" y="346976"/>
                </a:cubicBezTo>
                <a:cubicBezTo>
                  <a:pt x="1173718" y="342299"/>
                  <a:pt x="1206648" y="330608"/>
                  <a:pt x="1246635" y="314241"/>
                </a:cubicBezTo>
                <a:cubicBezTo>
                  <a:pt x="1286620" y="300210"/>
                  <a:pt x="1331312" y="281504"/>
                  <a:pt x="1376002" y="265136"/>
                </a:cubicBezTo>
                <a:cubicBezTo>
                  <a:pt x="1420694" y="248769"/>
                  <a:pt x="1465383" y="230063"/>
                  <a:pt x="1505371" y="218372"/>
                </a:cubicBezTo>
                <a:cubicBezTo>
                  <a:pt x="1545356" y="206682"/>
                  <a:pt x="1580639" y="197328"/>
                  <a:pt x="1601807" y="192653"/>
                </a:cubicBezTo>
                <a:cubicBezTo>
                  <a:pt x="1594750" y="173947"/>
                  <a:pt x="1460679" y="216034"/>
                  <a:pt x="1587694" y="162254"/>
                </a:cubicBezTo>
                <a:cubicBezTo>
                  <a:pt x="1679429" y="136535"/>
                  <a:pt x="1740585" y="122506"/>
                  <a:pt x="1785274" y="115491"/>
                </a:cubicBezTo>
                <a:cubicBezTo>
                  <a:pt x="1829966" y="108475"/>
                  <a:pt x="1858192" y="106139"/>
                  <a:pt x="1884064" y="106139"/>
                </a:cubicBezTo>
                <a:cubicBezTo>
                  <a:pt x="1909939" y="106139"/>
                  <a:pt x="1935811" y="106139"/>
                  <a:pt x="1978150" y="103800"/>
                </a:cubicBezTo>
                <a:cubicBezTo>
                  <a:pt x="1999320" y="101462"/>
                  <a:pt x="2025193" y="101462"/>
                  <a:pt x="2055772" y="99123"/>
                </a:cubicBezTo>
                <a:cubicBezTo>
                  <a:pt x="2072236" y="96785"/>
                  <a:pt x="2088702" y="96785"/>
                  <a:pt x="2107519" y="94446"/>
                </a:cubicBezTo>
                <a:cubicBezTo>
                  <a:pt x="2126336" y="92107"/>
                  <a:pt x="2145153" y="92107"/>
                  <a:pt x="2168674" y="89771"/>
                </a:cubicBezTo>
                <a:lnTo>
                  <a:pt x="2107519" y="103800"/>
                </a:lnTo>
                <a:cubicBezTo>
                  <a:pt x="2222772" y="92107"/>
                  <a:pt x="2316858" y="101462"/>
                  <a:pt x="2479157" y="78079"/>
                </a:cubicBezTo>
                <a:cubicBezTo>
                  <a:pt x="2476804" y="66388"/>
                  <a:pt x="2349788" y="73404"/>
                  <a:pt x="2283928" y="73404"/>
                </a:cubicBezTo>
                <a:cubicBezTo>
                  <a:pt x="2321562" y="61711"/>
                  <a:pt x="2495621" y="80417"/>
                  <a:pt x="2620286" y="64050"/>
                </a:cubicBezTo>
                <a:cubicBezTo>
                  <a:pt x="2594411" y="61711"/>
                  <a:pt x="2556776" y="59373"/>
                  <a:pt x="2512087" y="57034"/>
                </a:cubicBezTo>
                <a:cubicBezTo>
                  <a:pt x="2467395" y="54698"/>
                  <a:pt x="2415648" y="57034"/>
                  <a:pt x="2361550" y="57034"/>
                </a:cubicBezTo>
                <a:cubicBezTo>
                  <a:pt x="2253352" y="61711"/>
                  <a:pt x="2135744" y="71066"/>
                  <a:pt x="2039306" y="87433"/>
                </a:cubicBezTo>
                <a:cubicBezTo>
                  <a:pt x="2062827" y="78079"/>
                  <a:pt x="2060476" y="73404"/>
                  <a:pt x="2032250" y="68727"/>
                </a:cubicBezTo>
                <a:cubicBezTo>
                  <a:pt x="2245706" y="40668"/>
                  <a:pt x="2467102" y="32338"/>
                  <a:pt x="2691474" y="32886"/>
                </a:cubicBezTo>
                <a:close/>
                <a:moveTo>
                  <a:pt x="2585004" y="21962"/>
                </a:moveTo>
                <a:cubicBezTo>
                  <a:pt x="2589709" y="21962"/>
                  <a:pt x="2596766" y="21962"/>
                  <a:pt x="2601468" y="21962"/>
                </a:cubicBezTo>
                <a:cubicBezTo>
                  <a:pt x="2589709" y="21962"/>
                  <a:pt x="2577947" y="24300"/>
                  <a:pt x="2561483" y="24300"/>
                </a:cubicBezTo>
                <a:cubicBezTo>
                  <a:pt x="2561483" y="24300"/>
                  <a:pt x="2570892" y="21962"/>
                  <a:pt x="2585004" y="21962"/>
                </a:cubicBezTo>
                <a:close/>
                <a:moveTo>
                  <a:pt x="2530280" y="3"/>
                </a:moveTo>
                <a:cubicBezTo>
                  <a:pt x="2591472" y="-106"/>
                  <a:pt x="2628517" y="2085"/>
                  <a:pt x="2660273" y="5593"/>
                </a:cubicBezTo>
                <a:cubicBezTo>
                  <a:pt x="2702612" y="10270"/>
                  <a:pt x="2733189" y="14947"/>
                  <a:pt x="2791991" y="24298"/>
                </a:cubicBezTo>
                <a:cubicBezTo>
                  <a:pt x="2752006" y="19621"/>
                  <a:pt x="2695554" y="19621"/>
                  <a:pt x="2646161" y="19621"/>
                </a:cubicBezTo>
                <a:cubicBezTo>
                  <a:pt x="2629694" y="19621"/>
                  <a:pt x="2615581" y="21960"/>
                  <a:pt x="2601469" y="21960"/>
                </a:cubicBezTo>
                <a:cubicBezTo>
                  <a:pt x="2723780" y="12608"/>
                  <a:pt x="2704963" y="10270"/>
                  <a:pt x="2643807" y="7931"/>
                </a:cubicBezTo>
                <a:cubicBezTo>
                  <a:pt x="2582651" y="3254"/>
                  <a:pt x="2474453" y="3254"/>
                  <a:pt x="2460340" y="915"/>
                </a:cubicBezTo>
                <a:cubicBezTo>
                  <a:pt x="2486802" y="331"/>
                  <a:pt x="2509883" y="39"/>
                  <a:pt x="2530280" y="3"/>
                </a:cubicBezTo>
                <a:close/>
              </a:path>
            </a:pathLst>
          </a:custGeom>
          <a:solidFill>
            <a:srgbClr val="F7B204"/>
          </a:solidFill>
          <a:ln w="9525" cap="flat">
            <a:noFill/>
            <a:prstDash val="solid"/>
            <a:miter/>
          </a:ln>
        </p:spPr>
        <p:txBody>
          <a:bodyPr wrap="square" rtlCol="0" anchor="ctr">
            <a:noAutofit/>
          </a:bodyPr>
          <a:lstStyle/>
          <a:p>
            <a:pPr marL="0" marR="0" lvl="0" indent="0" defTabSz="91421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73A4A"/>
              </a:solidFill>
              <a:effectLst/>
              <a:uLnTx/>
              <a:uFillTx/>
              <a:latin typeface="Jura" pitchFamily="2" charset="0"/>
            </a:endParaRPr>
          </a:p>
        </p:txBody>
      </p:sp>
      <p:sp>
        <p:nvSpPr>
          <p:cNvPr id="8" name="Content Placeholder 2">
            <a:extLst>
              <a:ext uri="{FF2B5EF4-FFF2-40B4-BE49-F238E27FC236}">
                <a16:creationId xmlns:a16="http://schemas.microsoft.com/office/drawing/2014/main" id="{03BBAAE8-523C-0EA8-D96E-C1DB61460C23}"/>
              </a:ext>
            </a:extLst>
          </p:cNvPr>
          <p:cNvSpPr txBox="1">
            <a:spLocks/>
          </p:cNvSpPr>
          <p:nvPr/>
        </p:nvSpPr>
        <p:spPr>
          <a:xfrm>
            <a:off x="8853" y="1879007"/>
            <a:ext cx="6786563" cy="4874614"/>
          </a:xfrm>
          <a:prstGeom prst="rect">
            <a:avLst/>
          </a:prstGeom>
        </p:spPr>
        <p:txBody>
          <a:bodyPr>
            <a:normAutofit fontScale="40000" lnSpcReduction="20000"/>
          </a:bodyPr>
          <a:lstStyle>
            <a:lvl1pPr marL="228555" indent="-228555" algn="l" defTabSz="914217" rtl="0" eaLnBrk="1" latinLnBrk="0" hangingPunct="1">
              <a:lnSpc>
                <a:spcPts val="2100"/>
              </a:lnSpc>
              <a:spcBef>
                <a:spcPts val="1000"/>
              </a:spcBef>
              <a:buFont typeface="Arial" panose="020B0604020202020204" pitchFamily="34" charset="0"/>
              <a:buChar char="•"/>
              <a:defRPr lang="en-US" sz="2000" b="0" i="0" kern="1200" dirty="0" smtClean="0">
                <a:solidFill>
                  <a:schemeClr val="tx1"/>
                </a:solidFill>
                <a:effectLst/>
                <a:latin typeface="Lexend Deca ExtraLight" pitchFamily="2" charset="0"/>
                <a:ea typeface="Open Sans Light" panose="020B0306030504020204" pitchFamily="34" charset="0"/>
                <a:cs typeface="Open Sans" charset="0"/>
              </a:defRPr>
            </a:lvl1pPr>
            <a:lvl2pPr marL="685663" indent="-228555" algn="l" defTabSz="914217" rtl="0" eaLnBrk="1" latinLnBrk="0" hangingPunct="1">
              <a:lnSpc>
                <a:spcPts val="2100"/>
              </a:lnSpc>
              <a:spcBef>
                <a:spcPts val="500"/>
              </a:spcBef>
              <a:buFont typeface="Arial" panose="020B0604020202020204" pitchFamily="34" charset="0"/>
              <a:buChar char="•"/>
              <a:defRPr lang="en-US" sz="1600" b="0" i="0" kern="1200" dirty="0" smtClean="0">
                <a:solidFill>
                  <a:schemeClr val="tx1"/>
                </a:solidFill>
                <a:effectLst/>
                <a:latin typeface="Lexend Deca ExtraLight" pitchFamily="2" charset="0"/>
                <a:ea typeface="Open Sans Light" panose="020B0306030504020204" pitchFamily="34" charset="0"/>
                <a:cs typeface="Open Sans" charset="0"/>
              </a:defRPr>
            </a:lvl2pPr>
            <a:lvl3pPr marL="1142772" indent="-228555" algn="l" defTabSz="914217" rtl="0" eaLnBrk="1" latinLnBrk="0" hangingPunct="1">
              <a:lnSpc>
                <a:spcPts val="2100"/>
              </a:lnSpc>
              <a:spcBef>
                <a:spcPts val="500"/>
              </a:spcBef>
              <a:buFont typeface="Arial" panose="020B0604020202020204" pitchFamily="34" charset="0"/>
              <a:buChar char="•"/>
              <a:defRPr lang="en-US" sz="1400" b="0" i="0" kern="1200" dirty="0" smtClean="0">
                <a:solidFill>
                  <a:schemeClr val="tx1"/>
                </a:solidFill>
                <a:effectLst/>
                <a:latin typeface="Lexend Deca ExtraLight" pitchFamily="2" charset="0"/>
                <a:ea typeface="Open Sans Light" panose="020B0306030504020204" pitchFamily="34" charset="0"/>
                <a:cs typeface="Open Sans" charset="0"/>
              </a:defRPr>
            </a:lvl3pPr>
            <a:lvl4pPr marL="1599880" indent="-228555" algn="l" defTabSz="914217" rtl="0" eaLnBrk="1" latinLnBrk="0" hangingPunct="1">
              <a:lnSpc>
                <a:spcPts val="2100"/>
              </a:lnSpc>
              <a:spcBef>
                <a:spcPts val="500"/>
              </a:spcBef>
              <a:buFont typeface="Arial" panose="020B0604020202020204" pitchFamily="34" charset="0"/>
              <a:buChar char="•"/>
              <a:defRPr lang="en-US" sz="1200" b="0" i="0" kern="1200" dirty="0" smtClean="0">
                <a:solidFill>
                  <a:schemeClr val="tx1"/>
                </a:solidFill>
                <a:effectLst/>
                <a:latin typeface="Lexend Deca ExtraLight" pitchFamily="2" charset="0"/>
                <a:ea typeface="Open Sans Light" panose="020B0306030504020204" pitchFamily="34" charset="0"/>
                <a:cs typeface="Open Sans" charset="0"/>
              </a:defRPr>
            </a:lvl4pPr>
            <a:lvl5pPr marL="2056989" indent="-228555" algn="l" defTabSz="914217" rtl="0" eaLnBrk="1" latinLnBrk="0" hangingPunct="1">
              <a:lnSpc>
                <a:spcPts val="2100"/>
              </a:lnSpc>
              <a:spcBef>
                <a:spcPts val="500"/>
              </a:spcBef>
              <a:buFont typeface="Arial" panose="020B0604020202020204" pitchFamily="34" charset="0"/>
              <a:buChar char="•"/>
              <a:defRPr lang="en-US" sz="1200" b="0" i="0" kern="1200" dirty="0">
                <a:solidFill>
                  <a:schemeClr val="tx1"/>
                </a:solidFill>
                <a:effectLst/>
                <a:latin typeface="Lexend Deca ExtraLight" pitchFamily="2" charset="0"/>
                <a:ea typeface="Open Sans Light" panose="020B0306030504020204" pitchFamily="34" charset="0"/>
                <a:cs typeface="Open Sans" charset="0"/>
              </a:defRPr>
            </a:lvl5pPr>
            <a:lvl6pPr marL="2514097"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206"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314"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423" indent="-228555" algn="l" defTabSz="91421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r>
              <a:rPr lang="en-ZA" sz="3000" dirty="0">
                <a:solidFill>
                  <a:schemeClr val="tx2"/>
                </a:solidFill>
                <a:latin typeface="Century Gothic" panose="020B0502020202020204" pitchFamily="34" charset="0"/>
              </a:rPr>
              <a:t>Expert witnesses will also be essential In cases where bespoke software was used to produce results, tin order to prove that the software does in fact generate the results as expected. </a:t>
            </a:r>
          </a:p>
          <a:p>
            <a:pPr algn="just"/>
            <a:r>
              <a:rPr lang="en-ZA" sz="3000" dirty="0">
                <a:solidFill>
                  <a:schemeClr val="tx2"/>
                </a:solidFill>
                <a:latin typeface="Century Gothic" panose="020B0502020202020204" pitchFamily="34" charset="0"/>
              </a:rPr>
              <a:t>In the case of </a:t>
            </a:r>
            <a:r>
              <a:rPr lang="en-ZA" sz="3000" b="1" i="1" dirty="0" err="1">
                <a:solidFill>
                  <a:schemeClr val="tx2"/>
                </a:solidFill>
                <a:latin typeface="Century Gothic" panose="020B0502020202020204" pitchFamily="34" charset="0"/>
              </a:rPr>
              <a:t>Raila</a:t>
            </a:r>
            <a:r>
              <a:rPr lang="en-ZA" sz="3000" b="1" i="1" dirty="0">
                <a:solidFill>
                  <a:schemeClr val="tx2"/>
                </a:solidFill>
                <a:latin typeface="Century Gothic" panose="020B0502020202020204" pitchFamily="34" charset="0"/>
              </a:rPr>
              <a:t> </a:t>
            </a:r>
            <a:r>
              <a:rPr lang="en-ZA" sz="3000" b="1" i="1" dirty="0" err="1">
                <a:solidFill>
                  <a:schemeClr val="tx2"/>
                </a:solidFill>
                <a:latin typeface="Century Gothic" panose="020B0502020202020204" pitchFamily="34" charset="0"/>
              </a:rPr>
              <a:t>Amolo</a:t>
            </a:r>
            <a:r>
              <a:rPr lang="en-ZA" sz="3000" b="1" i="1" dirty="0">
                <a:solidFill>
                  <a:schemeClr val="tx2"/>
                </a:solidFill>
                <a:latin typeface="Century Gothic" panose="020B0502020202020204" pitchFamily="34" charset="0"/>
              </a:rPr>
              <a:t> Odinga and another versus Independent Electoral and Boundaries Commission PEP 1 of 2007</a:t>
            </a:r>
            <a:r>
              <a:rPr lang="en-ZA" sz="3000" dirty="0">
                <a:solidFill>
                  <a:schemeClr val="tx2"/>
                </a:solidFill>
                <a:latin typeface="Century Gothic" panose="020B0502020202020204" pitchFamily="34" charset="0"/>
              </a:rPr>
              <a:t>, the Petitioners argued that election results from the different polling stations had not been streamed to the public randomly as they ought to have been, but rather that they were held somewhere and adjusted using an error adjustment formula with the aim of ensuring a pre-determined outcome of the 2007 Kenya election result. </a:t>
            </a:r>
          </a:p>
          <a:p>
            <a:pPr algn="just"/>
            <a:r>
              <a:rPr lang="en-ZA" sz="3000" dirty="0">
                <a:solidFill>
                  <a:schemeClr val="tx2"/>
                </a:solidFill>
                <a:latin typeface="Century Gothic" panose="020B0502020202020204" pitchFamily="34" charset="0"/>
              </a:rPr>
              <a:t>The Supreme court of Kenya received expert evidence from, James </a:t>
            </a:r>
            <a:r>
              <a:rPr lang="en-ZA" sz="3000" dirty="0" err="1">
                <a:solidFill>
                  <a:schemeClr val="tx2"/>
                </a:solidFill>
                <a:latin typeface="Century Gothic" panose="020B0502020202020204" pitchFamily="34" charset="0"/>
              </a:rPr>
              <a:t>Muhati</a:t>
            </a:r>
            <a:r>
              <a:rPr lang="en-ZA" sz="3000" dirty="0">
                <a:solidFill>
                  <a:schemeClr val="tx2"/>
                </a:solidFill>
                <a:latin typeface="Century Gothic" panose="020B0502020202020204" pitchFamily="34" charset="0"/>
              </a:rPr>
              <a:t> an IT practitioner who deponed that the architecture of the Kenya Integrated Elections Management System  has in-built as well as process related features aimed at guaranteeing the integrity and security of the system. </a:t>
            </a:r>
          </a:p>
          <a:p>
            <a:pPr algn="just"/>
            <a:r>
              <a:rPr lang="en-ZA" sz="3000" dirty="0">
                <a:solidFill>
                  <a:schemeClr val="tx2"/>
                </a:solidFill>
                <a:latin typeface="Century Gothic" panose="020B0502020202020204" pitchFamily="34" charset="0"/>
              </a:rPr>
              <a:t>He annexed as evidence the architecture index which guided the court to find that Kenya’s Information Technology system was infiltrated and compromised. </a:t>
            </a:r>
          </a:p>
          <a:p>
            <a:pPr algn="just"/>
            <a:endParaRPr lang="en-ZA" dirty="0"/>
          </a:p>
        </p:txBody>
      </p:sp>
      <p:pic>
        <p:nvPicPr>
          <p:cNvPr id="2" name="Picture 1" descr="A black background with blue text&#10;&#10;Description automatically generated">
            <a:extLst>
              <a:ext uri="{FF2B5EF4-FFF2-40B4-BE49-F238E27FC236}">
                <a16:creationId xmlns:a16="http://schemas.microsoft.com/office/drawing/2014/main" id="{3A0A69B2-C394-C671-D584-5626CA8CEF43}"/>
              </a:ext>
            </a:extLst>
          </p:cNvPr>
          <p:cNvPicPr>
            <a:picLocks noChangeAspect="1"/>
          </p:cNvPicPr>
          <p:nvPr/>
        </p:nvPicPr>
        <p:blipFill>
          <a:blip r:embed="rId3"/>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41263799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Graphic 1">
            <a:extLst>
              <a:ext uri="{FF2B5EF4-FFF2-40B4-BE49-F238E27FC236}">
                <a16:creationId xmlns:a16="http://schemas.microsoft.com/office/drawing/2014/main" id="{93BDE482-CBEA-2D2E-4795-9646F4D8CC84}"/>
              </a:ext>
            </a:extLst>
          </p:cNvPr>
          <p:cNvSpPr/>
          <p:nvPr/>
        </p:nvSpPr>
        <p:spPr>
          <a:xfrm rot="10334652">
            <a:off x="4690107" y="6016046"/>
            <a:ext cx="3625233" cy="2570981"/>
          </a:xfrm>
          <a:custGeom>
            <a:avLst/>
            <a:gdLst>
              <a:gd name="connsiteX0" fmla="*/ 7190028 w 7250465"/>
              <a:gd name="connsiteY0" fmla="*/ 2856005 h 5141961"/>
              <a:gd name="connsiteX1" fmla="*/ 7083300 w 7250465"/>
              <a:gd name="connsiteY1" fmla="*/ 2375597 h 5141961"/>
              <a:gd name="connsiteX2" fmla="*/ 7056619 w 7250465"/>
              <a:gd name="connsiteY2" fmla="*/ 2305538 h 5141961"/>
              <a:gd name="connsiteX3" fmla="*/ 4828688 w 7250465"/>
              <a:gd name="connsiteY3" fmla="*/ 203756 h 5141961"/>
              <a:gd name="connsiteX4" fmla="*/ 1516809 w 7250465"/>
              <a:gd name="connsiteY4" fmla="*/ 660811 h 5141961"/>
              <a:gd name="connsiteX5" fmla="*/ 12623 w 7250465"/>
              <a:gd name="connsiteY5" fmla="*/ 3116225 h 5141961"/>
              <a:gd name="connsiteX6" fmla="*/ 346145 w 7250465"/>
              <a:gd name="connsiteY6" fmla="*/ 4510741 h 5141961"/>
              <a:gd name="connsiteX7" fmla="*/ 2500701 w 7250465"/>
              <a:gd name="connsiteY7" fmla="*/ 5101241 h 5141961"/>
              <a:gd name="connsiteX8" fmla="*/ 4812012 w 7250465"/>
              <a:gd name="connsiteY8" fmla="*/ 4844357 h 5141961"/>
              <a:gd name="connsiteX9" fmla="*/ 4812012 w 7250465"/>
              <a:gd name="connsiteY9" fmla="*/ 4854365 h 5141961"/>
              <a:gd name="connsiteX10" fmla="*/ 7250062 w 7250465"/>
              <a:gd name="connsiteY10" fmla="*/ 3496548 h 5141961"/>
              <a:gd name="connsiteX11" fmla="*/ 7190028 w 7250465"/>
              <a:gd name="connsiteY11" fmla="*/ 2856005 h 5141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50465" h="5141961">
                <a:moveTo>
                  <a:pt x="7190028" y="2856005"/>
                </a:moveTo>
                <a:cubicBezTo>
                  <a:pt x="7173352" y="2692533"/>
                  <a:pt x="7140000" y="2532397"/>
                  <a:pt x="7083300" y="2375597"/>
                </a:cubicBezTo>
                <a:cubicBezTo>
                  <a:pt x="7076630" y="2352244"/>
                  <a:pt x="7066624" y="2328891"/>
                  <a:pt x="7056619" y="2305538"/>
                </a:cubicBezTo>
                <a:cubicBezTo>
                  <a:pt x="6619704" y="961065"/>
                  <a:pt x="5519080" y="357220"/>
                  <a:pt x="4828688" y="203756"/>
                </a:cubicBezTo>
                <a:cubicBezTo>
                  <a:pt x="3134394" y="-343374"/>
                  <a:pt x="1937048" y="350548"/>
                  <a:pt x="1516809" y="660811"/>
                </a:cubicBezTo>
                <a:cubicBezTo>
                  <a:pt x="693009" y="1211277"/>
                  <a:pt x="102674" y="2125385"/>
                  <a:pt x="12623" y="3116225"/>
                </a:cubicBezTo>
                <a:cubicBezTo>
                  <a:pt x="-34070" y="3603305"/>
                  <a:pt x="42640" y="4127082"/>
                  <a:pt x="346145" y="4510741"/>
                </a:cubicBezTo>
                <a:cubicBezTo>
                  <a:pt x="829753" y="5124594"/>
                  <a:pt x="1726929" y="5211334"/>
                  <a:pt x="2500701" y="5101241"/>
                </a:cubicBezTo>
                <a:cubicBezTo>
                  <a:pt x="3271138" y="4991148"/>
                  <a:pt x="4041575" y="4734263"/>
                  <a:pt x="4812012" y="4844357"/>
                </a:cubicBezTo>
                <a:lnTo>
                  <a:pt x="4812012" y="4854365"/>
                </a:lnTo>
                <a:cubicBezTo>
                  <a:pt x="4812012" y="4854365"/>
                  <a:pt x="7286749" y="5708423"/>
                  <a:pt x="7250062" y="3496548"/>
                </a:cubicBezTo>
                <a:cubicBezTo>
                  <a:pt x="7243391" y="3269689"/>
                  <a:pt x="7223380" y="3056174"/>
                  <a:pt x="7190028" y="2856005"/>
                </a:cubicBezTo>
                <a:close/>
              </a:path>
            </a:pathLst>
          </a:custGeom>
          <a:solidFill>
            <a:schemeClr val="accent6">
              <a:lumMod val="20000"/>
              <a:lumOff val="80000"/>
            </a:schemeClr>
          </a:solidFill>
          <a:ln w="33316" cap="flat">
            <a:noFill/>
            <a:prstDash val="solid"/>
            <a:miter/>
          </a:ln>
        </p:spPr>
        <p:txBody>
          <a:bodyPr rtlCol="0" anchor="ctr"/>
          <a:lstStyle/>
          <a:p>
            <a:endParaRPr lang="en-US" sz="900">
              <a:latin typeface="Didact Gothic" panose="00000500000000000000" pitchFamily="2" charset="0"/>
            </a:endParaRPr>
          </a:p>
        </p:txBody>
      </p:sp>
      <p:sp>
        <p:nvSpPr>
          <p:cNvPr id="25" name="Graphic 1">
            <a:extLst>
              <a:ext uri="{FF2B5EF4-FFF2-40B4-BE49-F238E27FC236}">
                <a16:creationId xmlns:a16="http://schemas.microsoft.com/office/drawing/2014/main" id="{8940F189-16D6-6095-79BE-EF9423F2A0EA}"/>
              </a:ext>
            </a:extLst>
          </p:cNvPr>
          <p:cNvSpPr/>
          <p:nvPr/>
        </p:nvSpPr>
        <p:spPr>
          <a:xfrm rot="2174347">
            <a:off x="7750952" y="-1706331"/>
            <a:ext cx="3600854" cy="2371988"/>
          </a:xfrm>
          <a:custGeom>
            <a:avLst/>
            <a:gdLst>
              <a:gd name="connsiteX0" fmla="*/ 7190028 w 7250465"/>
              <a:gd name="connsiteY0" fmla="*/ 2856005 h 5141961"/>
              <a:gd name="connsiteX1" fmla="*/ 7083300 w 7250465"/>
              <a:gd name="connsiteY1" fmla="*/ 2375597 h 5141961"/>
              <a:gd name="connsiteX2" fmla="*/ 7056619 w 7250465"/>
              <a:gd name="connsiteY2" fmla="*/ 2305538 h 5141961"/>
              <a:gd name="connsiteX3" fmla="*/ 4828688 w 7250465"/>
              <a:gd name="connsiteY3" fmla="*/ 203756 h 5141961"/>
              <a:gd name="connsiteX4" fmla="*/ 1516809 w 7250465"/>
              <a:gd name="connsiteY4" fmla="*/ 660811 h 5141961"/>
              <a:gd name="connsiteX5" fmla="*/ 12623 w 7250465"/>
              <a:gd name="connsiteY5" fmla="*/ 3116225 h 5141961"/>
              <a:gd name="connsiteX6" fmla="*/ 346145 w 7250465"/>
              <a:gd name="connsiteY6" fmla="*/ 4510741 h 5141961"/>
              <a:gd name="connsiteX7" fmla="*/ 2500701 w 7250465"/>
              <a:gd name="connsiteY7" fmla="*/ 5101241 h 5141961"/>
              <a:gd name="connsiteX8" fmla="*/ 4812012 w 7250465"/>
              <a:gd name="connsiteY8" fmla="*/ 4844357 h 5141961"/>
              <a:gd name="connsiteX9" fmla="*/ 4812012 w 7250465"/>
              <a:gd name="connsiteY9" fmla="*/ 4854365 h 5141961"/>
              <a:gd name="connsiteX10" fmla="*/ 7250062 w 7250465"/>
              <a:gd name="connsiteY10" fmla="*/ 3496548 h 5141961"/>
              <a:gd name="connsiteX11" fmla="*/ 7190028 w 7250465"/>
              <a:gd name="connsiteY11" fmla="*/ 2856005 h 5141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50465" h="5141961">
                <a:moveTo>
                  <a:pt x="7190028" y="2856005"/>
                </a:moveTo>
                <a:cubicBezTo>
                  <a:pt x="7173352" y="2692533"/>
                  <a:pt x="7140000" y="2532397"/>
                  <a:pt x="7083300" y="2375597"/>
                </a:cubicBezTo>
                <a:cubicBezTo>
                  <a:pt x="7076630" y="2352244"/>
                  <a:pt x="7066624" y="2328891"/>
                  <a:pt x="7056619" y="2305538"/>
                </a:cubicBezTo>
                <a:cubicBezTo>
                  <a:pt x="6619704" y="961065"/>
                  <a:pt x="5519080" y="357220"/>
                  <a:pt x="4828688" y="203756"/>
                </a:cubicBezTo>
                <a:cubicBezTo>
                  <a:pt x="3134394" y="-343374"/>
                  <a:pt x="1937048" y="350548"/>
                  <a:pt x="1516809" y="660811"/>
                </a:cubicBezTo>
                <a:cubicBezTo>
                  <a:pt x="693009" y="1211277"/>
                  <a:pt x="102674" y="2125385"/>
                  <a:pt x="12623" y="3116225"/>
                </a:cubicBezTo>
                <a:cubicBezTo>
                  <a:pt x="-34070" y="3603305"/>
                  <a:pt x="42640" y="4127082"/>
                  <a:pt x="346145" y="4510741"/>
                </a:cubicBezTo>
                <a:cubicBezTo>
                  <a:pt x="829753" y="5124594"/>
                  <a:pt x="1726929" y="5211334"/>
                  <a:pt x="2500701" y="5101241"/>
                </a:cubicBezTo>
                <a:cubicBezTo>
                  <a:pt x="3271138" y="4991148"/>
                  <a:pt x="4041575" y="4734263"/>
                  <a:pt x="4812012" y="4844357"/>
                </a:cubicBezTo>
                <a:lnTo>
                  <a:pt x="4812012" y="4854365"/>
                </a:lnTo>
                <a:cubicBezTo>
                  <a:pt x="4812012" y="4854365"/>
                  <a:pt x="7286749" y="5708423"/>
                  <a:pt x="7250062" y="3496548"/>
                </a:cubicBezTo>
                <a:cubicBezTo>
                  <a:pt x="7243391" y="3269689"/>
                  <a:pt x="7223380" y="3056174"/>
                  <a:pt x="7190028" y="2856005"/>
                </a:cubicBezTo>
                <a:close/>
              </a:path>
            </a:pathLst>
          </a:custGeom>
          <a:solidFill>
            <a:schemeClr val="accent6">
              <a:lumMod val="20000"/>
              <a:lumOff val="80000"/>
            </a:schemeClr>
          </a:solidFill>
          <a:ln w="33316" cap="flat">
            <a:noFill/>
            <a:prstDash val="solid"/>
            <a:miter/>
          </a:ln>
        </p:spPr>
        <p:txBody>
          <a:bodyPr rtlCol="0" anchor="ctr"/>
          <a:lstStyle/>
          <a:p>
            <a:endParaRPr lang="en-US" sz="900">
              <a:latin typeface="Didact Gothic" panose="00000500000000000000" pitchFamily="2" charset="0"/>
            </a:endParaRPr>
          </a:p>
        </p:txBody>
      </p:sp>
      <p:grpSp>
        <p:nvGrpSpPr>
          <p:cNvPr id="61" name="Group 60">
            <a:extLst>
              <a:ext uri="{FF2B5EF4-FFF2-40B4-BE49-F238E27FC236}">
                <a16:creationId xmlns:a16="http://schemas.microsoft.com/office/drawing/2014/main" id="{57315CC6-A880-5DF3-140C-05F0D80F188C}"/>
              </a:ext>
            </a:extLst>
          </p:cNvPr>
          <p:cNvGrpSpPr/>
          <p:nvPr/>
        </p:nvGrpSpPr>
        <p:grpSpPr>
          <a:xfrm>
            <a:off x="252050" y="1252265"/>
            <a:ext cx="5342202" cy="4818526"/>
            <a:chOff x="2837165" y="4821830"/>
            <a:chExt cx="8350301" cy="7531752"/>
          </a:xfrm>
        </p:grpSpPr>
        <p:sp>
          <p:nvSpPr>
            <p:cNvPr id="2" name="Freeform 67">
              <a:extLst>
                <a:ext uri="{FF2B5EF4-FFF2-40B4-BE49-F238E27FC236}">
                  <a16:creationId xmlns:a16="http://schemas.microsoft.com/office/drawing/2014/main" id="{F273F1C8-27EE-7141-CF34-8697438008DA}"/>
                </a:ext>
              </a:extLst>
            </p:cNvPr>
            <p:cNvSpPr>
              <a:spLocks noChangeArrowheads="1"/>
            </p:cNvSpPr>
            <p:nvPr/>
          </p:nvSpPr>
          <p:spPr bwMode="auto">
            <a:xfrm>
              <a:off x="7012315" y="10782407"/>
              <a:ext cx="1060270" cy="659234"/>
            </a:xfrm>
            <a:custGeom>
              <a:avLst/>
              <a:gdLst>
                <a:gd name="T0" fmla="*/ 150 w 851"/>
                <a:gd name="T1" fmla="*/ 530 h 531"/>
                <a:gd name="T2" fmla="*/ 850 w 851"/>
                <a:gd name="T3" fmla="*/ 290 h 531"/>
                <a:gd name="T4" fmla="*/ 0 w 851"/>
                <a:gd name="T5" fmla="*/ 0 h 531"/>
                <a:gd name="T6" fmla="*/ 0 w 851"/>
                <a:gd name="T7" fmla="*/ 479 h 531"/>
                <a:gd name="T8" fmla="*/ 150 w 851"/>
                <a:gd name="T9" fmla="*/ 530 h 531"/>
              </a:gdLst>
              <a:ahLst/>
              <a:cxnLst>
                <a:cxn ang="0">
                  <a:pos x="T0" y="T1"/>
                </a:cxn>
                <a:cxn ang="0">
                  <a:pos x="T2" y="T3"/>
                </a:cxn>
                <a:cxn ang="0">
                  <a:pos x="T4" y="T5"/>
                </a:cxn>
                <a:cxn ang="0">
                  <a:pos x="T6" y="T7"/>
                </a:cxn>
                <a:cxn ang="0">
                  <a:pos x="T8" y="T9"/>
                </a:cxn>
              </a:cxnLst>
              <a:rect l="0" t="0" r="r" b="b"/>
              <a:pathLst>
                <a:path w="851" h="531">
                  <a:moveTo>
                    <a:pt x="150" y="530"/>
                  </a:moveTo>
                  <a:lnTo>
                    <a:pt x="850" y="290"/>
                  </a:lnTo>
                  <a:lnTo>
                    <a:pt x="0" y="0"/>
                  </a:lnTo>
                  <a:lnTo>
                    <a:pt x="0" y="479"/>
                  </a:lnTo>
                  <a:lnTo>
                    <a:pt x="150" y="530"/>
                  </a:lnTo>
                </a:path>
              </a:pathLst>
            </a:custGeom>
            <a:solidFill>
              <a:schemeClr val="accent4"/>
            </a:solidFill>
            <a:ln>
              <a:noFill/>
            </a:ln>
            <a:effectLst/>
          </p:spPr>
          <p:txBody>
            <a:bodyPr wrap="none" anchor="ctr"/>
            <a:lstStyle/>
            <a:p>
              <a:endParaRPr lang="en-US" sz="3265" dirty="0">
                <a:latin typeface="Didact Gothic" panose="00000500000000000000" pitchFamily="2" charset="0"/>
              </a:endParaRPr>
            </a:p>
          </p:txBody>
        </p:sp>
        <p:sp>
          <p:nvSpPr>
            <p:cNvPr id="4" name="Freeform 67">
              <a:extLst>
                <a:ext uri="{FF2B5EF4-FFF2-40B4-BE49-F238E27FC236}">
                  <a16:creationId xmlns:a16="http://schemas.microsoft.com/office/drawing/2014/main" id="{229398D6-F5BB-8D2C-2A14-AEB39587249B}"/>
                </a:ext>
              </a:extLst>
            </p:cNvPr>
            <p:cNvSpPr>
              <a:spLocks noChangeArrowheads="1"/>
            </p:cNvSpPr>
            <p:nvPr/>
          </p:nvSpPr>
          <p:spPr bwMode="auto">
            <a:xfrm>
              <a:off x="7012315" y="10782407"/>
              <a:ext cx="1060270" cy="659234"/>
            </a:xfrm>
            <a:custGeom>
              <a:avLst/>
              <a:gdLst>
                <a:gd name="T0" fmla="*/ 150 w 851"/>
                <a:gd name="T1" fmla="*/ 530 h 531"/>
                <a:gd name="T2" fmla="*/ 850 w 851"/>
                <a:gd name="T3" fmla="*/ 290 h 531"/>
                <a:gd name="T4" fmla="*/ 0 w 851"/>
                <a:gd name="T5" fmla="*/ 0 h 531"/>
                <a:gd name="T6" fmla="*/ 0 w 851"/>
                <a:gd name="T7" fmla="*/ 479 h 531"/>
                <a:gd name="T8" fmla="*/ 150 w 851"/>
                <a:gd name="T9" fmla="*/ 530 h 531"/>
              </a:gdLst>
              <a:ahLst/>
              <a:cxnLst>
                <a:cxn ang="0">
                  <a:pos x="T0" y="T1"/>
                </a:cxn>
                <a:cxn ang="0">
                  <a:pos x="T2" y="T3"/>
                </a:cxn>
                <a:cxn ang="0">
                  <a:pos x="T4" y="T5"/>
                </a:cxn>
                <a:cxn ang="0">
                  <a:pos x="T6" y="T7"/>
                </a:cxn>
                <a:cxn ang="0">
                  <a:pos x="T8" y="T9"/>
                </a:cxn>
              </a:cxnLst>
              <a:rect l="0" t="0" r="r" b="b"/>
              <a:pathLst>
                <a:path w="851" h="531">
                  <a:moveTo>
                    <a:pt x="150" y="530"/>
                  </a:moveTo>
                  <a:lnTo>
                    <a:pt x="850" y="290"/>
                  </a:lnTo>
                  <a:lnTo>
                    <a:pt x="0" y="0"/>
                  </a:lnTo>
                  <a:lnTo>
                    <a:pt x="0" y="479"/>
                  </a:lnTo>
                  <a:lnTo>
                    <a:pt x="150" y="530"/>
                  </a:lnTo>
                </a:path>
              </a:pathLst>
            </a:custGeom>
            <a:solidFill>
              <a:srgbClr val="000000">
                <a:alpha val="30000"/>
              </a:srgbClr>
            </a:solidFill>
            <a:ln>
              <a:noFill/>
            </a:ln>
            <a:effectLst/>
          </p:spPr>
          <p:txBody>
            <a:bodyPr wrap="none" anchor="ctr"/>
            <a:lstStyle/>
            <a:p>
              <a:endParaRPr lang="en-US" sz="3265" dirty="0">
                <a:latin typeface="Didact Gothic" panose="00000500000000000000" pitchFamily="2" charset="0"/>
              </a:endParaRPr>
            </a:p>
          </p:txBody>
        </p:sp>
        <p:sp>
          <p:nvSpPr>
            <p:cNvPr id="8" name="Freeform 68">
              <a:extLst>
                <a:ext uri="{FF2B5EF4-FFF2-40B4-BE49-F238E27FC236}">
                  <a16:creationId xmlns:a16="http://schemas.microsoft.com/office/drawing/2014/main" id="{63E5121C-81B4-CD2F-2DBD-1716964B9B08}"/>
                </a:ext>
              </a:extLst>
            </p:cNvPr>
            <p:cNvSpPr>
              <a:spLocks noChangeArrowheads="1"/>
            </p:cNvSpPr>
            <p:nvPr/>
          </p:nvSpPr>
          <p:spPr bwMode="auto">
            <a:xfrm>
              <a:off x="5957541" y="10782407"/>
              <a:ext cx="1060270" cy="659234"/>
            </a:xfrm>
            <a:custGeom>
              <a:avLst/>
              <a:gdLst>
                <a:gd name="T0" fmla="*/ 849 w 850"/>
                <a:gd name="T1" fmla="*/ 479 h 531"/>
                <a:gd name="T2" fmla="*/ 849 w 850"/>
                <a:gd name="T3" fmla="*/ 0 h 531"/>
                <a:gd name="T4" fmla="*/ 0 w 850"/>
                <a:gd name="T5" fmla="*/ 290 h 531"/>
                <a:gd name="T6" fmla="*/ 700 w 850"/>
                <a:gd name="T7" fmla="*/ 530 h 531"/>
                <a:gd name="T8" fmla="*/ 849 w 850"/>
                <a:gd name="T9" fmla="*/ 479 h 531"/>
              </a:gdLst>
              <a:ahLst/>
              <a:cxnLst>
                <a:cxn ang="0">
                  <a:pos x="T0" y="T1"/>
                </a:cxn>
                <a:cxn ang="0">
                  <a:pos x="T2" y="T3"/>
                </a:cxn>
                <a:cxn ang="0">
                  <a:pos x="T4" y="T5"/>
                </a:cxn>
                <a:cxn ang="0">
                  <a:pos x="T6" y="T7"/>
                </a:cxn>
                <a:cxn ang="0">
                  <a:pos x="T8" y="T9"/>
                </a:cxn>
              </a:cxnLst>
              <a:rect l="0" t="0" r="r" b="b"/>
              <a:pathLst>
                <a:path w="850" h="531">
                  <a:moveTo>
                    <a:pt x="849" y="479"/>
                  </a:moveTo>
                  <a:lnTo>
                    <a:pt x="849" y="0"/>
                  </a:lnTo>
                  <a:lnTo>
                    <a:pt x="0" y="290"/>
                  </a:lnTo>
                  <a:lnTo>
                    <a:pt x="700" y="530"/>
                  </a:lnTo>
                  <a:lnTo>
                    <a:pt x="849" y="479"/>
                  </a:lnTo>
                </a:path>
              </a:pathLst>
            </a:custGeom>
            <a:solidFill>
              <a:schemeClr val="accent4"/>
            </a:solidFill>
            <a:ln>
              <a:noFill/>
            </a:ln>
            <a:effectLst/>
          </p:spPr>
          <p:txBody>
            <a:bodyPr wrap="none" anchor="ctr"/>
            <a:lstStyle/>
            <a:p>
              <a:endParaRPr lang="en-US" sz="3265" dirty="0">
                <a:latin typeface="Didact Gothic" panose="00000500000000000000" pitchFamily="2" charset="0"/>
              </a:endParaRPr>
            </a:p>
          </p:txBody>
        </p:sp>
        <p:sp>
          <p:nvSpPr>
            <p:cNvPr id="9" name="Freeform 69">
              <a:extLst>
                <a:ext uri="{FF2B5EF4-FFF2-40B4-BE49-F238E27FC236}">
                  <a16:creationId xmlns:a16="http://schemas.microsoft.com/office/drawing/2014/main" id="{A26D3BCD-F394-0BB8-59B5-DCF15C6A4C01}"/>
                </a:ext>
              </a:extLst>
            </p:cNvPr>
            <p:cNvSpPr>
              <a:spLocks noChangeArrowheads="1"/>
            </p:cNvSpPr>
            <p:nvPr/>
          </p:nvSpPr>
          <p:spPr bwMode="auto">
            <a:xfrm>
              <a:off x="5237878" y="10535193"/>
              <a:ext cx="3554370" cy="1214091"/>
            </a:xfrm>
            <a:custGeom>
              <a:avLst/>
              <a:gdLst>
                <a:gd name="T0" fmla="*/ 1576 w 2854"/>
                <a:gd name="T1" fmla="*/ 727 h 976"/>
                <a:gd name="T2" fmla="*/ 1426 w 2854"/>
                <a:gd name="T3" fmla="*/ 779 h 976"/>
                <a:gd name="T4" fmla="*/ 1277 w 2854"/>
                <a:gd name="T5" fmla="*/ 727 h 976"/>
                <a:gd name="T6" fmla="*/ 577 w 2854"/>
                <a:gd name="T7" fmla="*/ 487 h 976"/>
                <a:gd name="T8" fmla="*/ 1426 w 2854"/>
                <a:gd name="T9" fmla="*/ 197 h 976"/>
                <a:gd name="T10" fmla="*/ 2276 w 2854"/>
                <a:gd name="T11" fmla="*/ 487 h 976"/>
                <a:gd name="T12" fmla="*/ 1576 w 2854"/>
                <a:gd name="T13" fmla="*/ 727 h 976"/>
                <a:gd name="T14" fmla="*/ 1426 w 2854"/>
                <a:gd name="T15" fmla="*/ 0 h 976"/>
                <a:gd name="T16" fmla="*/ 0 w 2854"/>
                <a:gd name="T17" fmla="*/ 487 h 976"/>
                <a:gd name="T18" fmla="*/ 577 w 2854"/>
                <a:gd name="T19" fmla="*/ 685 h 976"/>
                <a:gd name="T20" fmla="*/ 988 w 2854"/>
                <a:gd name="T21" fmla="*/ 826 h 976"/>
                <a:gd name="T22" fmla="*/ 1426 w 2854"/>
                <a:gd name="T23" fmla="*/ 975 h 976"/>
                <a:gd name="T24" fmla="*/ 1864 w 2854"/>
                <a:gd name="T25" fmla="*/ 826 h 976"/>
                <a:gd name="T26" fmla="*/ 2276 w 2854"/>
                <a:gd name="T27" fmla="*/ 685 h 976"/>
                <a:gd name="T28" fmla="*/ 2853 w 2854"/>
                <a:gd name="T29" fmla="*/ 487 h 976"/>
                <a:gd name="T30" fmla="*/ 1426 w 2854"/>
                <a:gd name="T31"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54" h="976">
                  <a:moveTo>
                    <a:pt x="1576" y="727"/>
                  </a:moveTo>
                  <a:lnTo>
                    <a:pt x="1426" y="779"/>
                  </a:lnTo>
                  <a:lnTo>
                    <a:pt x="1277" y="727"/>
                  </a:lnTo>
                  <a:lnTo>
                    <a:pt x="577" y="487"/>
                  </a:lnTo>
                  <a:lnTo>
                    <a:pt x="1426" y="197"/>
                  </a:lnTo>
                  <a:lnTo>
                    <a:pt x="2276" y="487"/>
                  </a:lnTo>
                  <a:lnTo>
                    <a:pt x="1576" y="727"/>
                  </a:lnTo>
                  <a:close/>
                  <a:moveTo>
                    <a:pt x="1426" y="0"/>
                  </a:moveTo>
                  <a:lnTo>
                    <a:pt x="0" y="487"/>
                  </a:lnTo>
                  <a:lnTo>
                    <a:pt x="577" y="685"/>
                  </a:lnTo>
                  <a:lnTo>
                    <a:pt x="988" y="826"/>
                  </a:lnTo>
                  <a:lnTo>
                    <a:pt x="1426" y="975"/>
                  </a:lnTo>
                  <a:lnTo>
                    <a:pt x="1864" y="826"/>
                  </a:lnTo>
                  <a:lnTo>
                    <a:pt x="2276" y="685"/>
                  </a:lnTo>
                  <a:lnTo>
                    <a:pt x="2853" y="487"/>
                  </a:lnTo>
                  <a:lnTo>
                    <a:pt x="1426" y="0"/>
                  </a:lnTo>
                  <a:close/>
                </a:path>
              </a:pathLst>
            </a:custGeom>
            <a:solidFill>
              <a:schemeClr val="accent4"/>
            </a:solidFill>
            <a:ln>
              <a:noFill/>
            </a:ln>
            <a:effectLst/>
          </p:spPr>
          <p:txBody>
            <a:bodyPr wrap="none" anchor="ctr"/>
            <a:lstStyle/>
            <a:p>
              <a:endParaRPr lang="en-US" sz="3265" dirty="0">
                <a:latin typeface="Didact Gothic" panose="00000500000000000000" pitchFamily="2" charset="0"/>
              </a:endParaRPr>
            </a:p>
          </p:txBody>
        </p:sp>
        <p:sp>
          <p:nvSpPr>
            <p:cNvPr id="10" name="Freeform 70">
              <a:extLst>
                <a:ext uri="{FF2B5EF4-FFF2-40B4-BE49-F238E27FC236}">
                  <a16:creationId xmlns:a16="http://schemas.microsoft.com/office/drawing/2014/main" id="{5D12ECB2-0F74-5FB3-A78C-B355A0C8F2AE}"/>
                </a:ext>
              </a:extLst>
            </p:cNvPr>
            <p:cNvSpPr>
              <a:spLocks noChangeArrowheads="1"/>
            </p:cNvSpPr>
            <p:nvPr/>
          </p:nvSpPr>
          <p:spPr bwMode="auto">
            <a:xfrm>
              <a:off x="7012315" y="11144986"/>
              <a:ext cx="1779933" cy="1208596"/>
            </a:xfrm>
            <a:custGeom>
              <a:avLst/>
              <a:gdLst>
                <a:gd name="T0" fmla="*/ 850 w 1428"/>
                <a:gd name="T1" fmla="*/ 198 h 968"/>
                <a:gd name="T2" fmla="*/ 438 w 1428"/>
                <a:gd name="T3" fmla="*/ 339 h 968"/>
                <a:gd name="T4" fmla="*/ 0 w 1428"/>
                <a:gd name="T5" fmla="*/ 488 h 968"/>
                <a:gd name="T6" fmla="*/ 0 w 1428"/>
                <a:gd name="T7" fmla="*/ 967 h 968"/>
                <a:gd name="T8" fmla="*/ 1427 w 1428"/>
                <a:gd name="T9" fmla="*/ 479 h 968"/>
                <a:gd name="T10" fmla="*/ 1427 w 1428"/>
                <a:gd name="T11" fmla="*/ 0 h 968"/>
                <a:gd name="T12" fmla="*/ 850 w 1428"/>
                <a:gd name="T13" fmla="*/ 198 h 968"/>
              </a:gdLst>
              <a:ahLst/>
              <a:cxnLst>
                <a:cxn ang="0">
                  <a:pos x="T0" y="T1"/>
                </a:cxn>
                <a:cxn ang="0">
                  <a:pos x="T2" y="T3"/>
                </a:cxn>
                <a:cxn ang="0">
                  <a:pos x="T4" y="T5"/>
                </a:cxn>
                <a:cxn ang="0">
                  <a:pos x="T6" y="T7"/>
                </a:cxn>
                <a:cxn ang="0">
                  <a:pos x="T8" y="T9"/>
                </a:cxn>
                <a:cxn ang="0">
                  <a:pos x="T10" y="T11"/>
                </a:cxn>
                <a:cxn ang="0">
                  <a:pos x="T12" y="T13"/>
                </a:cxn>
              </a:cxnLst>
              <a:rect l="0" t="0" r="r" b="b"/>
              <a:pathLst>
                <a:path w="1428" h="968">
                  <a:moveTo>
                    <a:pt x="850" y="198"/>
                  </a:moveTo>
                  <a:lnTo>
                    <a:pt x="438" y="339"/>
                  </a:lnTo>
                  <a:lnTo>
                    <a:pt x="0" y="488"/>
                  </a:lnTo>
                  <a:lnTo>
                    <a:pt x="0" y="967"/>
                  </a:lnTo>
                  <a:lnTo>
                    <a:pt x="1427" y="479"/>
                  </a:lnTo>
                  <a:lnTo>
                    <a:pt x="1427" y="0"/>
                  </a:lnTo>
                  <a:lnTo>
                    <a:pt x="850" y="198"/>
                  </a:lnTo>
                </a:path>
              </a:pathLst>
            </a:custGeom>
            <a:solidFill>
              <a:schemeClr val="accent4"/>
            </a:solidFill>
            <a:ln>
              <a:noFill/>
            </a:ln>
            <a:effectLst/>
          </p:spPr>
          <p:txBody>
            <a:bodyPr wrap="none" anchor="ctr"/>
            <a:lstStyle/>
            <a:p>
              <a:endParaRPr lang="en-US" sz="3265" dirty="0">
                <a:latin typeface="Didact Gothic" panose="00000500000000000000" pitchFamily="2" charset="0"/>
              </a:endParaRPr>
            </a:p>
          </p:txBody>
        </p:sp>
        <p:sp>
          <p:nvSpPr>
            <p:cNvPr id="11" name="Freeform 68">
              <a:extLst>
                <a:ext uri="{FF2B5EF4-FFF2-40B4-BE49-F238E27FC236}">
                  <a16:creationId xmlns:a16="http://schemas.microsoft.com/office/drawing/2014/main" id="{F06079F8-C02A-9E89-A9A1-5404BDAD4236}"/>
                </a:ext>
              </a:extLst>
            </p:cNvPr>
            <p:cNvSpPr>
              <a:spLocks noChangeArrowheads="1"/>
            </p:cNvSpPr>
            <p:nvPr/>
          </p:nvSpPr>
          <p:spPr bwMode="auto">
            <a:xfrm>
              <a:off x="5957541" y="10782407"/>
              <a:ext cx="1060270" cy="659234"/>
            </a:xfrm>
            <a:custGeom>
              <a:avLst/>
              <a:gdLst>
                <a:gd name="T0" fmla="*/ 849 w 850"/>
                <a:gd name="T1" fmla="*/ 479 h 531"/>
                <a:gd name="T2" fmla="*/ 849 w 850"/>
                <a:gd name="T3" fmla="*/ 0 h 531"/>
                <a:gd name="T4" fmla="*/ 0 w 850"/>
                <a:gd name="T5" fmla="*/ 290 h 531"/>
                <a:gd name="T6" fmla="*/ 700 w 850"/>
                <a:gd name="T7" fmla="*/ 530 h 531"/>
                <a:gd name="T8" fmla="*/ 849 w 850"/>
                <a:gd name="T9" fmla="*/ 479 h 531"/>
              </a:gdLst>
              <a:ahLst/>
              <a:cxnLst>
                <a:cxn ang="0">
                  <a:pos x="T0" y="T1"/>
                </a:cxn>
                <a:cxn ang="0">
                  <a:pos x="T2" y="T3"/>
                </a:cxn>
                <a:cxn ang="0">
                  <a:pos x="T4" y="T5"/>
                </a:cxn>
                <a:cxn ang="0">
                  <a:pos x="T6" y="T7"/>
                </a:cxn>
                <a:cxn ang="0">
                  <a:pos x="T8" y="T9"/>
                </a:cxn>
              </a:cxnLst>
              <a:rect l="0" t="0" r="r" b="b"/>
              <a:pathLst>
                <a:path w="850" h="531">
                  <a:moveTo>
                    <a:pt x="849" y="479"/>
                  </a:moveTo>
                  <a:lnTo>
                    <a:pt x="849" y="0"/>
                  </a:lnTo>
                  <a:lnTo>
                    <a:pt x="0" y="290"/>
                  </a:lnTo>
                  <a:lnTo>
                    <a:pt x="700" y="530"/>
                  </a:lnTo>
                  <a:lnTo>
                    <a:pt x="849" y="479"/>
                  </a:lnTo>
                </a:path>
              </a:pathLst>
            </a:custGeom>
            <a:solidFill>
              <a:srgbClr val="000000">
                <a:alpha val="15000"/>
              </a:srgbClr>
            </a:solidFill>
            <a:ln>
              <a:noFill/>
            </a:ln>
            <a:effectLst/>
          </p:spPr>
          <p:txBody>
            <a:bodyPr wrap="none" anchor="ctr"/>
            <a:lstStyle/>
            <a:p>
              <a:endParaRPr lang="en-US" sz="3265" dirty="0">
                <a:latin typeface="Didact Gothic" panose="00000500000000000000" pitchFamily="2" charset="0"/>
              </a:endParaRPr>
            </a:p>
          </p:txBody>
        </p:sp>
        <p:sp>
          <p:nvSpPr>
            <p:cNvPr id="12" name="Freeform 71">
              <a:extLst>
                <a:ext uri="{FF2B5EF4-FFF2-40B4-BE49-F238E27FC236}">
                  <a16:creationId xmlns:a16="http://schemas.microsoft.com/office/drawing/2014/main" id="{EBA21619-31BA-FECB-FB7F-8A7BF4187AA7}"/>
                </a:ext>
              </a:extLst>
            </p:cNvPr>
            <p:cNvSpPr>
              <a:spLocks noChangeArrowheads="1"/>
            </p:cNvSpPr>
            <p:nvPr/>
          </p:nvSpPr>
          <p:spPr bwMode="auto">
            <a:xfrm>
              <a:off x="5237878" y="11144986"/>
              <a:ext cx="1779933" cy="1208596"/>
            </a:xfrm>
            <a:custGeom>
              <a:avLst/>
              <a:gdLst>
                <a:gd name="T0" fmla="*/ 988 w 1427"/>
                <a:gd name="T1" fmla="*/ 339 h 968"/>
                <a:gd name="T2" fmla="*/ 577 w 1427"/>
                <a:gd name="T3" fmla="*/ 198 h 968"/>
                <a:gd name="T4" fmla="*/ 0 w 1427"/>
                <a:gd name="T5" fmla="*/ 0 h 968"/>
                <a:gd name="T6" fmla="*/ 0 w 1427"/>
                <a:gd name="T7" fmla="*/ 479 h 968"/>
                <a:gd name="T8" fmla="*/ 1426 w 1427"/>
                <a:gd name="T9" fmla="*/ 967 h 968"/>
                <a:gd name="T10" fmla="*/ 1426 w 1427"/>
                <a:gd name="T11" fmla="*/ 488 h 968"/>
                <a:gd name="T12" fmla="*/ 988 w 1427"/>
                <a:gd name="T13" fmla="*/ 339 h 968"/>
              </a:gdLst>
              <a:ahLst/>
              <a:cxnLst>
                <a:cxn ang="0">
                  <a:pos x="T0" y="T1"/>
                </a:cxn>
                <a:cxn ang="0">
                  <a:pos x="T2" y="T3"/>
                </a:cxn>
                <a:cxn ang="0">
                  <a:pos x="T4" y="T5"/>
                </a:cxn>
                <a:cxn ang="0">
                  <a:pos x="T6" y="T7"/>
                </a:cxn>
                <a:cxn ang="0">
                  <a:pos x="T8" y="T9"/>
                </a:cxn>
                <a:cxn ang="0">
                  <a:pos x="T10" y="T11"/>
                </a:cxn>
                <a:cxn ang="0">
                  <a:pos x="T12" y="T13"/>
                </a:cxn>
              </a:cxnLst>
              <a:rect l="0" t="0" r="r" b="b"/>
              <a:pathLst>
                <a:path w="1427" h="968">
                  <a:moveTo>
                    <a:pt x="988" y="339"/>
                  </a:moveTo>
                  <a:lnTo>
                    <a:pt x="577" y="198"/>
                  </a:lnTo>
                  <a:lnTo>
                    <a:pt x="0" y="0"/>
                  </a:lnTo>
                  <a:lnTo>
                    <a:pt x="0" y="479"/>
                  </a:lnTo>
                  <a:lnTo>
                    <a:pt x="1426" y="967"/>
                  </a:lnTo>
                  <a:lnTo>
                    <a:pt x="1426" y="488"/>
                  </a:lnTo>
                  <a:lnTo>
                    <a:pt x="988" y="339"/>
                  </a:lnTo>
                </a:path>
              </a:pathLst>
            </a:custGeom>
            <a:solidFill>
              <a:schemeClr val="accent4"/>
            </a:solidFill>
            <a:ln>
              <a:noFill/>
            </a:ln>
            <a:effectLst/>
          </p:spPr>
          <p:txBody>
            <a:bodyPr wrap="none" anchor="ctr"/>
            <a:lstStyle/>
            <a:p>
              <a:endParaRPr lang="en-US" sz="3265" dirty="0">
                <a:latin typeface="Didact Gothic" panose="00000500000000000000" pitchFamily="2" charset="0"/>
              </a:endParaRPr>
            </a:p>
          </p:txBody>
        </p:sp>
        <p:sp>
          <p:nvSpPr>
            <p:cNvPr id="13" name="Freeform 70">
              <a:extLst>
                <a:ext uri="{FF2B5EF4-FFF2-40B4-BE49-F238E27FC236}">
                  <a16:creationId xmlns:a16="http://schemas.microsoft.com/office/drawing/2014/main" id="{C298DF29-BE92-C785-4919-D59EF4B3788B}"/>
                </a:ext>
              </a:extLst>
            </p:cNvPr>
            <p:cNvSpPr>
              <a:spLocks noChangeArrowheads="1"/>
            </p:cNvSpPr>
            <p:nvPr/>
          </p:nvSpPr>
          <p:spPr bwMode="auto">
            <a:xfrm>
              <a:off x="7012315" y="11144986"/>
              <a:ext cx="1779933" cy="1208596"/>
            </a:xfrm>
            <a:custGeom>
              <a:avLst/>
              <a:gdLst>
                <a:gd name="T0" fmla="*/ 850 w 1428"/>
                <a:gd name="T1" fmla="*/ 198 h 968"/>
                <a:gd name="T2" fmla="*/ 438 w 1428"/>
                <a:gd name="T3" fmla="*/ 339 h 968"/>
                <a:gd name="T4" fmla="*/ 0 w 1428"/>
                <a:gd name="T5" fmla="*/ 488 h 968"/>
                <a:gd name="T6" fmla="*/ 0 w 1428"/>
                <a:gd name="T7" fmla="*/ 967 h 968"/>
                <a:gd name="T8" fmla="*/ 1427 w 1428"/>
                <a:gd name="T9" fmla="*/ 479 h 968"/>
                <a:gd name="T10" fmla="*/ 1427 w 1428"/>
                <a:gd name="T11" fmla="*/ 0 h 968"/>
                <a:gd name="T12" fmla="*/ 850 w 1428"/>
                <a:gd name="T13" fmla="*/ 198 h 968"/>
              </a:gdLst>
              <a:ahLst/>
              <a:cxnLst>
                <a:cxn ang="0">
                  <a:pos x="T0" y="T1"/>
                </a:cxn>
                <a:cxn ang="0">
                  <a:pos x="T2" y="T3"/>
                </a:cxn>
                <a:cxn ang="0">
                  <a:pos x="T4" y="T5"/>
                </a:cxn>
                <a:cxn ang="0">
                  <a:pos x="T6" y="T7"/>
                </a:cxn>
                <a:cxn ang="0">
                  <a:pos x="T8" y="T9"/>
                </a:cxn>
                <a:cxn ang="0">
                  <a:pos x="T10" y="T11"/>
                </a:cxn>
                <a:cxn ang="0">
                  <a:pos x="T12" y="T13"/>
                </a:cxn>
              </a:cxnLst>
              <a:rect l="0" t="0" r="r" b="b"/>
              <a:pathLst>
                <a:path w="1428" h="968">
                  <a:moveTo>
                    <a:pt x="850" y="198"/>
                  </a:moveTo>
                  <a:lnTo>
                    <a:pt x="438" y="339"/>
                  </a:lnTo>
                  <a:lnTo>
                    <a:pt x="0" y="488"/>
                  </a:lnTo>
                  <a:lnTo>
                    <a:pt x="0" y="967"/>
                  </a:lnTo>
                  <a:lnTo>
                    <a:pt x="1427" y="479"/>
                  </a:lnTo>
                  <a:lnTo>
                    <a:pt x="1427" y="0"/>
                  </a:lnTo>
                  <a:lnTo>
                    <a:pt x="850" y="198"/>
                  </a:lnTo>
                </a:path>
              </a:pathLst>
            </a:custGeom>
            <a:solidFill>
              <a:srgbClr val="000000">
                <a:alpha val="15000"/>
              </a:srgbClr>
            </a:solidFill>
            <a:ln>
              <a:noFill/>
            </a:ln>
            <a:effectLst/>
          </p:spPr>
          <p:txBody>
            <a:bodyPr wrap="none" anchor="ctr"/>
            <a:lstStyle/>
            <a:p>
              <a:endParaRPr lang="en-US" sz="3265" dirty="0">
                <a:latin typeface="Didact Gothic" panose="00000500000000000000" pitchFamily="2" charset="0"/>
              </a:endParaRPr>
            </a:p>
          </p:txBody>
        </p:sp>
        <p:sp>
          <p:nvSpPr>
            <p:cNvPr id="14" name="Freeform 72">
              <a:extLst>
                <a:ext uri="{FF2B5EF4-FFF2-40B4-BE49-F238E27FC236}">
                  <a16:creationId xmlns:a16="http://schemas.microsoft.com/office/drawing/2014/main" id="{8D217296-B816-EE0A-A953-F94D0878DD42}"/>
                </a:ext>
              </a:extLst>
            </p:cNvPr>
            <p:cNvSpPr>
              <a:spLocks noChangeArrowheads="1"/>
            </p:cNvSpPr>
            <p:nvPr/>
          </p:nvSpPr>
          <p:spPr bwMode="auto">
            <a:xfrm>
              <a:off x="7012319" y="8870628"/>
              <a:ext cx="1818390" cy="922928"/>
            </a:xfrm>
            <a:custGeom>
              <a:avLst/>
              <a:gdLst>
                <a:gd name="T0" fmla="*/ 760 w 1461"/>
                <a:gd name="T1" fmla="*/ 739 h 740"/>
                <a:gd name="T2" fmla="*/ 1460 w 1461"/>
                <a:gd name="T3" fmla="*/ 500 h 740"/>
                <a:gd name="T4" fmla="*/ 0 w 1461"/>
                <a:gd name="T5" fmla="*/ 0 h 740"/>
                <a:gd name="T6" fmla="*/ 0 w 1461"/>
                <a:gd name="T7" fmla="*/ 479 h 740"/>
                <a:gd name="T8" fmla="*/ 760 w 1461"/>
                <a:gd name="T9" fmla="*/ 739 h 740"/>
              </a:gdLst>
              <a:ahLst/>
              <a:cxnLst>
                <a:cxn ang="0">
                  <a:pos x="T0" y="T1"/>
                </a:cxn>
                <a:cxn ang="0">
                  <a:pos x="T2" y="T3"/>
                </a:cxn>
                <a:cxn ang="0">
                  <a:pos x="T4" y="T5"/>
                </a:cxn>
                <a:cxn ang="0">
                  <a:pos x="T6" y="T7"/>
                </a:cxn>
                <a:cxn ang="0">
                  <a:pos x="T8" y="T9"/>
                </a:cxn>
              </a:cxnLst>
              <a:rect l="0" t="0" r="r" b="b"/>
              <a:pathLst>
                <a:path w="1461" h="740">
                  <a:moveTo>
                    <a:pt x="760" y="739"/>
                  </a:moveTo>
                  <a:lnTo>
                    <a:pt x="1460" y="500"/>
                  </a:lnTo>
                  <a:lnTo>
                    <a:pt x="0" y="0"/>
                  </a:lnTo>
                  <a:lnTo>
                    <a:pt x="0" y="479"/>
                  </a:lnTo>
                  <a:lnTo>
                    <a:pt x="760" y="739"/>
                  </a:lnTo>
                </a:path>
              </a:pathLst>
            </a:custGeom>
            <a:solidFill>
              <a:schemeClr val="accent3"/>
            </a:solidFill>
            <a:ln>
              <a:noFill/>
            </a:ln>
            <a:effectLst/>
          </p:spPr>
          <p:txBody>
            <a:bodyPr wrap="none" anchor="ctr"/>
            <a:lstStyle/>
            <a:p>
              <a:endParaRPr lang="en-US" sz="3265" dirty="0">
                <a:latin typeface="Didact Gothic" panose="00000500000000000000" pitchFamily="2" charset="0"/>
              </a:endParaRPr>
            </a:p>
          </p:txBody>
        </p:sp>
        <p:sp>
          <p:nvSpPr>
            <p:cNvPr id="16" name="Freeform 71">
              <a:extLst>
                <a:ext uri="{FF2B5EF4-FFF2-40B4-BE49-F238E27FC236}">
                  <a16:creationId xmlns:a16="http://schemas.microsoft.com/office/drawing/2014/main" id="{B75AF0F6-1C66-3F48-19B3-2A992D508F85}"/>
                </a:ext>
              </a:extLst>
            </p:cNvPr>
            <p:cNvSpPr>
              <a:spLocks noChangeArrowheads="1"/>
            </p:cNvSpPr>
            <p:nvPr/>
          </p:nvSpPr>
          <p:spPr bwMode="auto">
            <a:xfrm>
              <a:off x="5237878" y="11144986"/>
              <a:ext cx="1779933" cy="1208596"/>
            </a:xfrm>
            <a:custGeom>
              <a:avLst/>
              <a:gdLst>
                <a:gd name="T0" fmla="*/ 988 w 1427"/>
                <a:gd name="T1" fmla="*/ 339 h 968"/>
                <a:gd name="T2" fmla="*/ 577 w 1427"/>
                <a:gd name="T3" fmla="*/ 198 h 968"/>
                <a:gd name="T4" fmla="*/ 0 w 1427"/>
                <a:gd name="T5" fmla="*/ 0 h 968"/>
                <a:gd name="T6" fmla="*/ 0 w 1427"/>
                <a:gd name="T7" fmla="*/ 479 h 968"/>
                <a:gd name="T8" fmla="*/ 1426 w 1427"/>
                <a:gd name="T9" fmla="*/ 967 h 968"/>
                <a:gd name="T10" fmla="*/ 1426 w 1427"/>
                <a:gd name="T11" fmla="*/ 488 h 968"/>
                <a:gd name="T12" fmla="*/ 988 w 1427"/>
                <a:gd name="T13" fmla="*/ 339 h 968"/>
              </a:gdLst>
              <a:ahLst/>
              <a:cxnLst>
                <a:cxn ang="0">
                  <a:pos x="T0" y="T1"/>
                </a:cxn>
                <a:cxn ang="0">
                  <a:pos x="T2" y="T3"/>
                </a:cxn>
                <a:cxn ang="0">
                  <a:pos x="T4" y="T5"/>
                </a:cxn>
                <a:cxn ang="0">
                  <a:pos x="T6" y="T7"/>
                </a:cxn>
                <a:cxn ang="0">
                  <a:pos x="T8" y="T9"/>
                </a:cxn>
                <a:cxn ang="0">
                  <a:pos x="T10" y="T11"/>
                </a:cxn>
                <a:cxn ang="0">
                  <a:pos x="T12" y="T13"/>
                </a:cxn>
              </a:cxnLst>
              <a:rect l="0" t="0" r="r" b="b"/>
              <a:pathLst>
                <a:path w="1427" h="968">
                  <a:moveTo>
                    <a:pt x="988" y="339"/>
                  </a:moveTo>
                  <a:lnTo>
                    <a:pt x="577" y="198"/>
                  </a:lnTo>
                  <a:lnTo>
                    <a:pt x="0" y="0"/>
                  </a:lnTo>
                  <a:lnTo>
                    <a:pt x="0" y="479"/>
                  </a:lnTo>
                  <a:lnTo>
                    <a:pt x="1426" y="967"/>
                  </a:lnTo>
                  <a:lnTo>
                    <a:pt x="1426" y="488"/>
                  </a:lnTo>
                  <a:lnTo>
                    <a:pt x="988" y="339"/>
                  </a:lnTo>
                </a:path>
              </a:pathLst>
            </a:custGeom>
            <a:solidFill>
              <a:srgbClr val="000000">
                <a:alpha val="30000"/>
              </a:srgbClr>
            </a:solidFill>
            <a:ln>
              <a:noFill/>
            </a:ln>
            <a:effectLst/>
          </p:spPr>
          <p:txBody>
            <a:bodyPr wrap="none" anchor="ctr"/>
            <a:lstStyle/>
            <a:p>
              <a:endParaRPr lang="en-US" sz="3265" dirty="0">
                <a:latin typeface="Didact Gothic" panose="00000500000000000000" pitchFamily="2" charset="0"/>
              </a:endParaRPr>
            </a:p>
          </p:txBody>
        </p:sp>
        <p:sp>
          <p:nvSpPr>
            <p:cNvPr id="17" name="Freeform 72">
              <a:extLst>
                <a:ext uri="{FF2B5EF4-FFF2-40B4-BE49-F238E27FC236}">
                  <a16:creationId xmlns:a16="http://schemas.microsoft.com/office/drawing/2014/main" id="{8A1CF7B5-01E1-C6A9-BC01-F2F00F269939}"/>
                </a:ext>
              </a:extLst>
            </p:cNvPr>
            <p:cNvSpPr>
              <a:spLocks noChangeArrowheads="1"/>
            </p:cNvSpPr>
            <p:nvPr/>
          </p:nvSpPr>
          <p:spPr bwMode="auto">
            <a:xfrm>
              <a:off x="7012319" y="8870628"/>
              <a:ext cx="1818390" cy="922928"/>
            </a:xfrm>
            <a:custGeom>
              <a:avLst/>
              <a:gdLst>
                <a:gd name="T0" fmla="*/ 760 w 1461"/>
                <a:gd name="T1" fmla="*/ 739 h 740"/>
                <a:gd name="T2" fmla="*/ 1460 w 1461"/>
                <a:gd name="T3" fmla="*/ 500 h 740"/>
                <a:gd name="T4" fmla="*/ 0 w 1461"/>
                <a:gd name="T5" fmla="*/ 0 h 740"/>
                <a:gd name="T6" fmla="*/ 0 w 1461"/>
                <a:gd name="T7" fmla="*/ 479 h 740"/>
                <a:gd name="T8" fmla="*/ 760 w 1461"/>
                <a:gd name="T9" fmla="*/ 739 h 740"/>
              </a:gdLst>
              <a:ahLst/>
              <a:cxnLst>
                <a:cxn ang="0">
                  <a:pos x="T0" y="T1"/>
                </a:cxn>
                <a:cxn ang="0">
                  <a:pos x="T2" y="T3"/>
                </a:cxn>
                <a:cxn ang="0">
                  <a:pos x="T4" y="T5"/>
                </a:cxn>
                <a:cxn ang="0">
                  <a:pos x="T6" y="T7"/>
                </a:cxn>
                <a:cxn ang="0">
                  <a:pos x="T8" y="T9"/>
                </a:cxn>
              </a:cxnLst>
              <a:rect l="0" t="0" r="r" b="b"/>
              <a:pathLst>
                <a:path w="1461" h="740">
                  <a:moveTo>
                    <a:pt x="760" y="739"/>
                  </a:moveTo>
                  <a:lnTo>
                    <a:pt x="1460" y="500"/>
                  </a:lnTo>
                  <a:lnTo>
                    <a:pt x="0" y="0"/>
                  </a:lnTo>
                  <a:lnTo>
                    <a:pt x="0" y="479"/>
                  </a:lnTo>
                  <a:lnTo>
                    <a:pt x="760" y="739"/>
                  </a:lnTo>
                </a:path>
              </a:pathLst>
            </a:custGeom>
            <a:solidFill>
              <a:srgbClr val="000000">
                <a:alpha val="30000"/>
              </a:srgbClr>
            </a:solidFill>
            <a:ln>
              <a:noFill/>
            </a:ln>
            <a:effectLst/>
          </p:spPr>
          <p:txBody>
            <a:bodyPr wrap="none" anchor="ctr"/>
            <a:lstStyle/>
            <a:p>
              <a:endParaRPr lang="en-US" sz="3265" dirty="0">
                <a:latin typeface="Didact Gothic" panose="00000500000000000000" pitchFamily="2" charset="0"/>
              </a:endParaRPr>
            </a:p>
          </p:txBody>
        </p:sp>
        <p:sp>
          <p:nvSpPr>
            <p:cNvPr id="20" name="Freeform 73">
              <a:extLst>
                <a:ext uri="{FF2B5EF4-FFF2-40B4-BE49-F238E27FC236}">
                  <a16:creationId xmlns:a16="http://schemas.microsoft.com/office/drawing/2014/main" id="{C40C69F1-9D1F-D118-1520-50832890641A}"/>
                </a:ext>
              </a:extLst>
            </p:cNvPr>
            <p:cNvSpPr>
              <a:spLocks noChangeArrowheads="1"/>
            </p:cNvSpPr>
            <p:nvPr/>
          </p:nvSpPr>
          <p:spPr bwMode="auto">
            <a:xfrm>
              <a:off x="5193929" y="8870628"/>
              <a:ext cx="1818386" cy="922928"/>
            </a:xfrm>
            <a:custGeom>
              <a:avLst/>
              <a:gdLst>
                <a:gd name="T0" fmla="*/ 1460 w 1461"/>
                <a:gd name="T1" fmla="*/ 479 h 740"/>
                <a:gd name="T2" fmla="*/ 1460 w 1461"/>
                <a:gd name="T3" fmla="*/ 0 h 740"/>
                <a:gd name="T4" fmla="*/ 0 w 1461"/>
                <a:gd name="T5" fmla="*/ 500 h 740"/>
                <a:gd name="T6" fmla="*/ 700 w 1461"/>
                <a:gd name="T7" fmla="*/ 739 h 740"/>
                <a:gd name="T8" fmla="*/ 1460 w 1461"/>
                <a:gd name="T9" fmla="*/ 479 h 740"/>
              </a:gdLst>
              <a:ahLst/>
              <a:cxnLst>
                <a:cxn ang="0">
                  <a:pos x="T0" y="T1"/>
                </a:cxn>
                <a:cxn ang="0">
                  <a:pos x="T2" y="T3"/>
                </a:cxn>
                <a:cxn ang="0">
                  <a:pos x="T4" y="T5"/>
                </a:cxn>
                <a:cxn ang="0">
                  <a:pos x="T6" y="T7"/>
                </a:cxn>
                <a:cxn ang="0">
                  <a:pos x="T8" y="T9"/>
                </a:cxn>
              </a:cxnLst>
              <a:rect l="0" t="0" r="r" b="b"/>
              <a:pathLst>
                <a:path w="1461" h="740">
                  <a:moveTo>
                    <a:pt x="1460" y="479"/>
                  </a:moveTo>
                  <a:lnTo>
                    <a:pt x="1460" y="0"/>
                  </a:lnTo>
                  <a:lnTo>
                    <a:pt x="0" y="500"/>
                  </a:lnTo>
                  <a:lnTo>
                    <a:pt x="700" y="739"/>
                  </a:lnTo>
                  <a:lnTo>
                    <a:pt x="1460" y="479"/>
                  </a:lnTo>
                </a:path>
              </a:pathLst>
            </a:custGeom>
            <a:solidFill>
              <a:schemeClr val="accent3"/>
            </a:solidFill>
            <a:ln>
              <a:noFill/>
            </a:ln>
            <a:effectLst/>
          </p:spPr>
          <p:txBody>
            <a:bodyPr wrap="none" anchor="ctr"/>
            <a:lstStyle/>
            <a:p>
              <a:endParaRPr lang="en-US" sz="3265" dirty="0">
                <a:latin typeface="Didact Gothic" panose="00000500000000000000" pitchFamily="2" charset="0"/>
              </a:endParaRPr>
            </a:p>
          </p:txBody>
        </p:sp>
        <p:sp>
          <p:nvSpPr>
            <p:cNvPr id="23" name="Freeform 73">
              <a:extLst>
                <a:ext uri="{FF2B5EF4-FFF2-40B4-BE49-F238E27FC236}">
                  <a16:creationId xmlns:a16="http://schemas.microsoft.com/office/drawing/2014/main" id="{D0C2A9C6-4511-44D1-D437-E2AF3D679401}"/>
                </a:ext>
              </a:extLst>
            </p:cNvPr>
            <p:cNvSpPr>
              <a:spLocks noChangeArrowheads="1"/>
            </p:cNvSpPr>
            <p:nvPr/>
          </p:nvSpPr>
          <p:spPr bwMode="auto">
            <a:xfrm>
              <a:off x="5193929" y="8870628"/>
              <a:ext cx="1818386" cy="922928"/>
            </a:xfrm>
            <a:custGeom>
              <a:avLst/>
              <a:gdLst>
                <a:gd name="T0" fmla="*/ 1460 w 1461"/>
                <a:gd name="T1" fmla="*/ 479 h 740"/>
                <a:gd name="T2" fmla="*/ 1460 w 1461"/>
                <a:gd name="T3" fmla="*/ 0 h 740"/>
                <a:gd name="T4" fmla="*/ 0 w 1461"/>
                <a:gd name="T5" fmla="*/ 500 h 740"/>
                <a:gd name="T6" fmla="*/ 700 w 1461"/>
                <a:gd name="T7" fmla="*/ 739 h 740"/>
                <a:gd name="T8" fmla="*/ 1460 w 1461"/>
                <a:gd name="T9" fmla="*/ 479 h 740"/>
              </a:gdLst>
              <a:ahLst/>
              <a:cxnLst>
                <a:cxn ang="0">
                  <a:pos x="T0" y="T1"/>
                </a:cxn>
                <a:cxn ang="0">
                  <a:pos x="T2" y="T3"/>
                </a:cxn>
                <a:cxn ang="0">
                  <a:pos x="T4" y="T5"/>
                </a:cxn>
                <a:cxn ang="0">
                  <a:pos x="T6" y="T7"/>
                </a:cxn>
                <a:cxn ang="0">
                  <a:pos x="T8" y="T9"/>
                </a:cxn>
              </a:cxnLst>
              <a:rect l="0" t="0" r="r" b="b"/>
              <a:pathLst>
                <a:path w="1461" h="740">
                  <a:moveTo>
                    <a:pt x="1460" y="479"/>
                  </a:moveTo>
                  <a:lnTo>
                    <a:pt x="1460" y="0"/>
                  </a:lnTo>
                  <a:lnTo>
                    <a:pt x="0" y="500"/>
                  </a:lnTo>
                  <a:lnTo>
                    <a:pt x="700" y="739"/>
                  </a:lnTo>
                  <a:lnTo>
                    <a:pt x="1460" y="479"/>
                  </a:lnTo>
                </a:path>
              </a:pathLst>
            </a:custGeom>
            <a:solidFill>
              <a:srgbClr val="000000">
                <a:alpha val="15000"/>
              </a:srgbClr>
            </a:solidFill>
            <a:ln>
              <a:noFill/>
            </a:ln>
            <a:effectLst/>
          </p:spPr>
          <p:txBody>
            <a:bodyPr wrap="none" anchor="ctr"/>
            <a:lstStyle/>
            <a:p>
              <a:endParaRPr lang="en-US" sz="3265" dirty="0">
                <a:latin typeface="Didact Gothic" panose="00000500000000000000" pitchFamily="2" charset="0"/>
              </a:endParaRPr>
            </a:p>
          </p:txBody>
        </p:sp>
        <p:sp>
          <p:nvSpPr>
            <p:cNvPr id="24" name="Freeform 74">
              <a:extLst>
                <a:ext uri="{FF2B5EF4-FFF2-40B4-BE49-F238E27FC236}">
                  <a16:creationId xmlns:a16="http://schemas.microsoft.com/office/drawing/2014/main" id="{C5B4D67B-8910-2242-6CB6-96F8EB54B0D2}"/>
                </a:ext>
              </a:extLst>
            </p:cNvPr>
            <p:cNvSpPr>
              <a:spLocks noChangeArrowheads="1"/>
            </p:cNvSpPr>
            <p:nvPr/>
          </p:nvSpPr>
          <p:spPr bwMode="auto">
            <a:xfrm>
              <a:off x="4474263" y="8628909"/>
              <a:ext cx="5076104" cy="1735983"/>
            </a:xfrm>
            <a:custGeom>
              <a:avLst/>
              <a:gdLst>
                <a:gd name="T0" fmla="*/ 2796 w 4073"/>
                <a:gd name="T1" fmla="*/ 936 h 1394"/>
                <a:gd name="T2" fmla="*/ 2036 w 4073"/>
                <a:gd name="T3" fmla="*/ 1196 h 1394"/>
                <a:gd name="T4" fmla="*/ 1276 w 4073"/>
                <a:gd name="T5" fmla="*/ 936 h 1394"/>
                <a:gd name="T6" fmla="*/ 576 w 4073"/>
                <a:gd name="T7" fmla="*/ 697 h 1394"/>
                <a:gd name="T8" fmla="*/ 2036 w 4073"/>
                <a:gd name="T9" fmla="*/ 197 h 1394"/>
                <a:gd name="T10" fmla="*/ 3496 w 4073"/>
                <a:gd name="T11" fmla="*/ 697 h 1394"/>
                <a:gd name="T12" fmla="*/ 2796 w 4073"/>
                <a:gd name="T13" fmla="*/ 936 h 1394"/>
                <a:gd name="T14" fmla="*/ 2036 w 4073"/>
                <a:gd name="T15" fmla="*/ 0 h 1394"/>
                <a:gd name="T16" fmla="*/ 0 w 4073"/>
                <a:gd name="T17" fmla="*/ 697 h 1394"/>
                <a:gd name="T18" fmla="*/ 576 w 4073"/>
                <a:gd name="T19" fmla="*/ 894 h 1394"/>
                <a:gd name="T20" fmla="*/ 988 w 4073"/>
                <a:gd name="T21" fmla="*/ 1035 h 1394"/>
                <a:gd name="T22" fmla="*/ 2036 w 4073"/>
                <a:gd name="T23" fmla="*/ 1393 h 1394"/>
                <a:gd name="T24" fmla="*/ 3084 w 4073"/>
                <a:gd name="T25" fmla="*/ 1035 h 1394"/>
                <a:gd name="T26" fmla="*/ 3496 w 4073"/>
                <a:gd name="T27" fmla="*/ 894 h 1394"/>
                <a:gd name="T28" fmla="*/ 4072 w 4073"/>
                <a:gd name="T29" fmla="*/ 697 h 1394"/>
                <a:gd name="T30" fmla="*/ 2036 w 4073"/>
                <a:gd name="T31" fmla="*/ 0 h 1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73" h="1394">
                  <a:moveTo>
                    <a:pt x="2796" y="936"/>
                  </a:moveTo>
                  <a:lnTo>
                    <a:pt x="2036" y="1196"/>
                  </a:lnTo>
                  <a:lnTo>
                    <a:pt x="1276" y="936"/>
                  </a:lnTo>
                  <a:lnTo>
                    <a:pt x="576" y="697"/>
                  </a:lnTo>
                  <a:lnTo>
                    <a:pt x="2036" y="197"/>
                  </a:lnTo>
                  <a:lnTo>
                    <a:pt x="3496" y="697"/>
                  </a:lnTo>
                  <a:lnTo>
                    <a:pt x="2796" y="936"/>
                  </a:lnTo>
                  <a:close/>
                  <a:moveTo>
                    <a:pt x="2036" y="0"/>
                  </a:moveTo>
                  <a:lnTo>
                    <a:pt x="0" y="697"/>
                  </a:lnTo>
                  <a:lnTo>
                    <a:pt x="576" y="894"/>
                  </a:lnTo>
                  <a:lnTo>
                    <a:pt x="988" y="1035"/>
                  </a:lnTo>
                  <a:lnTo>
                    <a:pt x="2036" y="1393"/>
                  </a:lnTo>
                  <a:lnTo>
                    <a:pt x="3084" y="1035"/>
                  </a:lnTo>
                  <a:lnTo>
                    <a:pt x="3496" y="894"/>
                  </a:lnTo>
                  <a:lnTo>
                    <a:pt x="4072" y="697"/>
                  </a:lnTo>
                  <a:lnTo>
                    <a:pt x="2036" y="0"/>
                  </a:lnTo>
                  <a:close/>
                </a:path>
              </a:pathLst>
            </a:custGeom>
            <a:solidFill>
              <a:schemeClr val="accent3"/>
            </a:solidFill>
            <a:ln>
              <a:noFill/>
            </a:ln>
            <a:effectLst/>
          </p:spPr>
          <p:txBody>
            <a:bodyPr wrap="none" anchor="ctr"/>
            <a:lstStyle/>
            <a:p>
              <a:endParaRPr lang="en-US" sz="3265" dirty="0">
                <a:latin typeface="Didact Gothic" panose="00000500000000000000" pitchFamily="2" charset="0"/>
              </a:endParaRPr>
            </a:p>
          </p:txBody>
        </p:sp>
        <p:sp>
          <p:nvSpPr>
            <p:cNvPr id="26" name="Freeform 75">
              <a:extLst>
                <a:ext uri="{FF2B5EF4-FFF2-40B4-BE49-F238E27FC236}">
                  <a16:creationId xmlns:a16="http://schemas.microsoft.com/office/drawing/2014/main" id="{4876309C-792B-DD9A-28CE-320F2011FED2}"/>
                </a:ext>
              </a:extLst>
            </p:cNvPr>
            <p:cNvSpPr>
              <a:spLocks noChangeArrowheads="1"/>
            </p:cNvSpPr>
            <p:nvPr/>
          </p:nvSpPr>
          <p:spPr bwMode="auto">
            <a:xfrm>
              <a:off x="7012319" y="9496901"/>
              <a:ext cx="2538052" cy="1466794"/>
            </a:xfrm>
            <a:custGeom>
              <a:avLst/>
              <a:gdLst>
                <a:gd name="T0" fmla="*/ 1460 w 2037"/>
                <a:gd name="T1" fmla="*/ 197 h 1176"/>
                <a:gd name="T2" fmla="*/ 1048 w 2037"/>
                <a:gd name="T3" fmla="*/ 338 h 1176"/>
                <a:gd name="T4" fmla="*/ 0 w 2037"/>
                <a:gd name="T5" fmla="*/ 696 h 1176"/>
                <a:gd name="T6" fmla="*/ 0 w 2037"/>
                <a:gd name="T7" fmla="*/ 1175 h 1176"/>
                <a:gd name="T8" fmla="*/ 2036 w 2037"/>
                <a:gd name="T9" fmla="*/ 478 h 1176"/>
                <a:gd name="T10" fmla="*/ 2036 w 2037"/>
                <a:gd name="T11" fmla="*/ 0 h 1176"/>
                <a:gd name="T12" fmla="*/ 1460 w 2037"/>
                <a:gd name="T13" fmla="*/ 197 h 1176"/>
              </a:gdLst>
              <a:ahLst/>
              <a:cxnLst>
                <a:cxn ang="0">
                  <a:pos x="T0" y="T1"/>
                </a:cxn>
                <a:cxn ang="0">
                  <a:pos x="T2" y="T3"/>
                </a:cxn>
                <a:cxn ang="0">
                  <a:pos x="T4" y="T5"/>
                </a:cxn>
                <a:cxn ang="0">
                  <a:pos x="T6" y="T7"/>
                </a:cxn>
                <a:cxn ang="0">
                  <a:pos x="T8" y="T9"/>
                </a:cxn>
                <a:cxn ang="0">
                  <a:pos x="T10" y="T11"/>
                </a:cxn>
                <a:cxn ang="0">
                  <a:pos x="T12" y="T13"/>
                </a:cxn>
              </a:cxnLst>
              <a:rect l="0" t="0" r="r" b="b"/>
              <a:pathLst>
                <a:path w="2037" h="1176">
                  <a:moveTo>
                    <a:pt x="1460" y="197"/>
                  </a:moveTo>
                  <a:lnTo>
                    <a:pt x="1048" y="338"/>
                  </a:lnTo>
                  <a:lnTo>
                    <a:pt x="0" y="696"/>
                  </a:lnTo>
                  <a:lnTo>
                    <a:pt x="0" y="1175"/>
                  </a:lnTo>
                  <a:lnTo>
                    <a:pt x="2036" y="478"/>
                  </a:lnTo>
                  <a:lnTo>
                    <a:pt x="2036" y="0"/>
                  </a:lnTo>
                  <a:lnTo>
                    <a:pt x="1460" y="197"/>
                  </a:lnTo>
                </a:path>
              </a:pathLst>
            </a:custGeom>
            <a:solidFill>
              <a:schemeClr val="accent3"/>
            </a:solidFill>
            <a:ln>
              <a:noFill/>
            </a:ln>
            <a:effectLst/>
          </p:spPr>
          <p:txBody>
            <a:bodyPr wrap="none" anchor="ctr"/>
            <a:lstStyle/>
            <a:p>
              <a:endParaRPr lang="en-US" sz="3265" dirty="0">
                <a:latin typeface="Didact Gothic" panose="00000500000000000000" pitchFamily="2" charset="0"/>
              </a:endParaRPr>
            </a:p>
          </p:txBody>
        </p:sp>
        <p:sp>
          <p:nvSpPr>
            <p:cNvPr id="36" name="Freeform 75">
              <a:extLst>
                <a:ext uri="{FF2B5EF4-FFF2-40B4-BE49-F238E27FC236}">
                  <a16:creationId xmlns:a16="http://schemas.microsoft.com/office/drawing/2014/main" id="{A01D4A2D-B8D5-A337-67EC-1E58524A8614}"/>
                </a:ext>
              </a:extLst>
            </p:cNvPr>
            <p:cNvSpPr>
              <a:spLocks noChangeArrowheads="1"/>
            </p:cNvSpPr>
            <p:nvPr/>
          </p:nvSpPr>
          <p:spPr bwMode="auto">
            <a:xfrm>
              <a:off x="7012319" y="9496901"/>
              <a:ext cx="2538052" cy="1466794"/>
            </a:xfrm>
            <a:custGeom>
              <a:avLst/>
              <a:gdLst>
                <a:gd name="T0" fmla="*/ 1460 w 2037"/>
                <a:gd name="T1" fmla="*/ 197 h 1176"/>
                <a:gd name="T2" fmla="*/ 1048 w 2037"/>
                <a:gd name="T3" fmla="*/ 338 h 1176"/>
                <a:gd name="T4" fmla="*/ 0 w 2037"/>
                <a:gd name="T5" fmla="*/ 696 h 1176"/>
                <a:gd name="T6" fmla="*/ 0 w 2037"/>
                <a:gd name="T7" fmla="*/ 1175 h 1176"/>
                <a:gd name="T8" fmla="*/ 2036 w 2037"/>
                <a:gd name="T9" fmla="*/ 478 h 1176"/>
                <a:gd name="T10" fmla="*/ 2036 w 2037"/>
                <a:gd name="T11" fmla="*/ 0 h 1176"/>
                <a:gd name="T12" fmla="*/ 1460 w 2037"/>
                <a:gd name="T13" fmla="*/ 197 h 1176"/>
              </a:gdLst>
              <a:ahLst/>
              <a:cxnLst>
                <a:cxn ang="0">
                  <a:pos x="T0" y="T1"/>
                </a:cxn>
                <a:cxn ang="0">
                  <a:pos x="T2" y="T3"/>
                </a:cxn>
                <a:cxn ang="0">
                  <a:pos x="T4" y="T5"/>
                </a:cxn>
                <a:cxn ang="0">
                  <a:pos x="T6" y="T7"/>
                </a:cxn>
                <a:cxn ang="0">
                  <a:pos x="T8" y="T9"/>
                </a:cxn>
                <a:cxn ang="0">
                  <a:pos x="T10" y="T11"/>
                </a:cxn>
                <a:cxn ang="0">
                  <a:pos x="T12" y="T13"/>
                </a:cxn>
              </a:cxnLst>
              <a:rect l="0" t="0" r="r" b="b"/>
              <a:pathLst>
                <a:path w="2037" h="1176">
                  <a:moveTo>
                    <a:pt x="1460" y="197"/>
                  </a:moveTo>
                  <a:lnTo>
                    <a:pt x="1048" y="338"/>
                  </a:lnTo>
                  <a:lnTo>
                    <a:pt x="0" y="696"/>
                  </a:lnTo>
                  <a:lnTo>
                    <a:pt x="0" y="1175"/>
                  </a:lnTo>
                  <a:lnTo>
                    <a:pt x="2036" y="478"/>
                  </a:lnTo>
                  <a:lnTo>
                    <a:pt x="2036" y="0"/>
                  </a:lnTo>
                  <a:lnTo>
                    <a:pt x="1460" y="197"/>
                  </a:lnTo>
                </a:path>
              </a:pathLst>
            </a:custGeom>
            <a:solidFill>
              <a:srgbClr val="000000">
                <a:alpha val="15000"/>
              </a:srgbClr>
            </a:solidFill>
            <a:ln>
              <a:noFill/>
            </a:ln>
            <a:effectLst/>
          </p:spPr>
          <p:txBody>
            <a:bodyPr wrap="none" anchor="ctr"/>
            <a:lstStyle/>
            <a:p>
              <a:endParaRPr lang="en-US" sz="3265" dirty="0">
                <a:latin typeface="Didact Gothic" panose="00000500000000000000" pitchFamily="2" charset="0"/>
              </a:endParaRPr>
            </a:p>
          </p:txBody>
        </p:sp>
        <p:sp>
          <p:nvSpPr>
            <p:cNvPr id="37" name="Freeform 76">
              <a:extLst>
                <a:ext uri="{FF2B5EF4-FFF2-40B4-BE49-F238E27FC236}">
                  <a16:creationId xmlns:a16="http://schemas.microsoft.com/office/drawing/2014/main" id="{BBB3D008-97D9-CC99-EB82-1624F6402D43}"/>
                </a:ext>
              </a:extLst>
            </p:cNvPr>
            <p:cNvSpPr>
              <a:spLocks noChangeArrowheads="1"/>
            </p:cNvSpPr>
            <p:nvPr/>
          </p:nvSpPr>
          <p:spPr bwMode="auto">
            <a:xfrm>
              <a:off x="4474267" y="9496901"/>
              <a:ext cx="2538052" cy="1466794"/>
            </a:xfrm>
            <a:custGeom>
              <a:avLst/>
              <a:gdLst>
                <a:gd name="T0" fmla="*/ 988 w 2037"/>
                <a:gd name="T1" fmla="*/ 338 h 1176"/>
                <a:gd name="T2" fmla="*/ 576 w 2037"/>
                <a:gd name="T3" fmla="*/ 197 h 1176"/>
                <a:gd name="T4" fmla="*/ 0 w 2037"/>
                <a:gd name="T5" fmla="*/ 0 h 1176"/>
                <a:gd name="T6" fmla="*/ 0 w 2037"/>
                <a:gd name="T7" fmla="*/ 478 h 1176"/>
                <a:gd name="T8" fmla="*/ 2036 w 2037"/>
                <a:gd name="T9" fmla="*/ 1175 h 1176"/>
                <a:gd name="T10" fmla="*/ 2036 w 2037"/>
                <a:gd name="T11" fmla="*/ 696 h 1176"/>
                <a:gd name="T12" fmla="*/ 988 w 2037"/>
                <a:gd name="T13" fmla="*/ 338 h 1176"/>
              </a:gdLst>
              <a:ahLst/>
              <a:cxnLst>
                <a:cxn ang="0">
                  <a:pos x="T0" y="T1"/>
                </a:cxn>
                <a:cxn ang="0">
                  <a:pos x="T2" y="T3"/>
                </a:cxn>
                <a:cxn ang="0">
                  <a:pos x="T4" y="T5"/>
                </a:cxn>
                <a:cxn ang="0">
                  <a:pos x="T6" y="T7"/>
                </a:cxn>
                <a:cxn ang="0">
                  <a:pos x="T8" y="T9"/>
                </a:cxn>
                <a:cxn ang="0">
                  <a:pos x="T10" y="T11"/>
                </a:cxn>
                <a:cxn ang="0">
                  <a:pos x="T12" y="T13"/>
                </a:cxn>
              </a:cxnLst>
              <a:rect l="0" t="0" r="r" b="b"/>
              <a:pathLst>
                <a:path w="2037" h="1176">
                  <a:moveTo>
                    <a:pt x="988" y="338"/>
                  </a:moveTo>
                  <a:lnTo>
                    <a:pt x="576" y="197"/>
                  </a:lnTo>
                  <a:lnTo>
                    <a:pt x="0" y="0"/>
                  </a:lnTo>
                  <a:lnTo>
                    <a:pt x="0" y="478"/>
                  </a:lnTo>
                  <a:lnTo>
                    <a:pt x="2036" y="1175"/>
                  </a:lnTo>
                  <a:lnTo>
                    <a:pt x="2036" y="696"/>
                  </a:lnTo>
                  <a:lnTo>
                    <a:pt x="988" y="338"/>
                  </a:lnTo>
                </a:path>
              </a:pathLst>
            </a:custGeom>
            <a:solidFill>
              <a:schemeClr val="accent3"/>
            </a:solidFill>
            <a:ln>
              <a:noFill/>
            </a:ln>
            <a:effectLst/>
          </p:spPr>
          <p:txBody>
            <a:bodyPr wrap="none" anchor="ctr"/>
            <a:lstStyle/>
            <a:p>
              <a:endParaRPr lang="en-US" sz="3265" dirty="0">
                <a:latin typeface="Didact Gothic" panose="00000500000000000000" pitchFamily="2" charset="0"/>
              </a:endParaRPr>
            </a:p>
          </p:txBody>
        </p:sp>
        <p:sp>
          <p:nvSpPr>
            <p:cNvPr id="38" name="Freeform 76">
              <a:extLst>
                <a:ext uri="{FF2B5EF4-FFF2-40B4-BE49-F238E27FC236}">
                  <a16:creationId xmlns:a16="http://schemas.microsoft.com/office/drawing/2014/main" id="{A746359A-3C38-5F3D-E10D-45684E1EE724}"/>
                </a:ext>
              </a:extLst>
            </p:cNvPr>
            <p:cNvSpPr>
              <a:spLocks noChangeArrowheads="1"/>
            </p:cNvSpPr>
            <p:nvPr/>
          </p:nvSpPr>
          <p:spPr bwMode="auto">
            <a:xfrm>
              <a:off x="4474267" y="9496901"/>
              <a:ext cx="2538052" cy="1466794"/>
            </a:xfrm>
            <a:custGeom>
              <a:avLst/>
              <a:gdLst>
                <a:gd name="T0" fmla="*/ 988 w 2037"/>
                <a:gd name="T1" fmla="*/ 338 h 1176"/>
                <a:gd name="T2" fmla="*/ 576 w 2037"/>
                <a:gd name="T3" fmla="*/ 197 h 1176"/>
                <a:gd name="T4" fmla="*/ 0 w 2037"/>
                <a:gd name="T5" fmla="*/ 0 h 1176"/>
                <a:gd name="T6" fmla="*/ 0 w 2037"/>
                <a:gd name="T7" fmla="*/ 478 h 1176"/>
                <a:gd name="T8" fmla="*/ 2036 w 2037"/>
                <a:gd name="T9" fmla="*/ 1175 h 1176"/>
                <a:gd name="T10" fmla="*/ 2036 w 2037"/>
                <a:gd name="T11" fmla="*/ 696 h 1176"/>
                <a:gd name="T12" fmla="*/ 988 w 2037"/>
                <a:gd name="T13" fmla="*/ 338 h 1176"/>
              </a:gdLst>
              <a:ahLst/>
              <a:cxnLst>
                <a:cxn ang="0">
                  <a:pos x="T0" y="T1"/>
                </a:cxn>
                <a:cxn ang="0">
                  <a:pos x="T2" y="T3"/>
                </a:cxn>
                <a:cxn ang="0">
                  <a:pos x="T4" y="T5"/>
                </a:cxn>
                <a:cxn ang="0">
                  <a:pos x="T6" y="T7"/>
                </a:cxn>
                <a:cxn ang="0">
                  <a:pos x="T8" y="T9"/>
                </a:cxn>
                <a:cxn ang="0">
                  <a:pos x="T10" y="T11"/>
                </a:cxn>
                <a:cxn ang="0">
                  <a:pos x="T12" y="T13"/>
                </a:cxn>
              </a:cxnLst>
              <a:rect l="0" t="0" r="r" b="b"/>
              <a:pathLst>
                <a:path w="2037" h="1176">
                  <a:moveTo>
                    <a:pt x="988" y="338"/>
                  </a:moveTo>
                  <a:lnTo>
                    <a:pt x="576" y="197"/>
                  </a:lnTo>
                  <a:lnTo>
                    <a:pt x="0" y="0"/>
                  </a:lnTo>
                  <a:lnTo>
                    <a:pt x="0" y="478"/>
                  </a:lnTo>
                  <a:lnTo>
                    <a:pt x="2036" y="1175"/>
                  </a:lnTo>
                  <a:lnTo>
                    <a:pt x="2036" y="696"/>
                  </a:lnTo>
                  <a:lnTo>
                    <a:pt x="988" y="338"/>
                  </a:lnTo>
                </a:path>
              </a:pathLst>
            </a:custGeom>
            <a:solidFill>
              <a:srgbClr val="000000">
                <a:alpha val="30000"/>
              </a:srgbClr>
            </a:solidFill>
            <a:ln>
              <a:noFill/>
            </a:ln>
            <a:effectLst/>
          </p:spPr>
          <p:txBody>
            <a:bodyPr wrap="none" anchor="ctr"/>
            <a:lstStyle/>
            <a:p>
              <a:endParaRPr lang="en-US" sz="3265" dirty="0">
                <a:latin typeface="Didact Gothic" panose="00000500000000000000" pitchFamily="2" charset="0"/>
              </a:endParaRPr>
            </a:p>
          </p:txBody>
        </p:sp>
        <p:sp>
          <p:nvSpPr>
            <p:cNvPr id="39" name="Freeform 77">
              <a:extLst>
                <a:ext uri="{FF2B5EF4-FFF2-40B4-BE49-F238E27FC236}">
                  <a16:creationId xmlns:a16="http://schemas.microsoft.com/office/drawing/2014/main" id="{0A70AFA7-A59D-344F-7EF9-55D543249DC1}"/>
                </a:ext>
              </a:extLst>
            </p:cNvPr>
            <p:cNvSpPr>
              <a:spLocks noChangeArrowheads="1"/>
            </p:cNvSpPr>
            <p:nvPr/>
          </p:nvSpPr>
          <p:spPr bwMode="auto">
            <a:xfrm>
              <a:off x="7012319" y="6909405"/>
              <a:ext cx="2653420" cy="1208596"/>
            </a:xfrm>
            <a:custGeom>
              <a:avLst/>
              <a:gdLst>
                <a:gd name="T0" fmla="*/ 1431 w 2132"/>
                <a:gd name="T1" fmla="*/ 969 h 970"/>
                <a:gd name="T2" fmla="*/ 2131 w 2132"/>
                <a:gd name="T3" fmla="*/ 729 h 970"/>
                <a:gd name="T4" fmla="*/ 0 w 2132"/>
                <a:gd name="T5" fmla="*/ 0 h 970"/>
                <a:gd name="T6" fmla="*/ 0 w 2132"/>
                <a:gd name="T7" fmla="*/ 479 h 970"/>
                <a:gd name="T8" fmla="*/ 1431 w 2132"/>
                <a:gd name="T9" fmla="*/ 969 h 970"/>
              </a:gdLst>
              <a:ahLst/>
              <a:cxnLst>
                <a:cxn ang="0">
                  <a:pos x="T0" y="T1"/>
                </a:cxn>
                <a:cxn ang="0">
                  <a:pos x="T2" y="T3"/>
                </a:cxn>
                <a:cxn ang="0">
                  <a:pos x="T4" y="T5"/>
                </a:cxn>
                <a:cxn ang="0">
                  <a:pos x="T6" y="T7"/>
                </a:cxn>
                <a:cxn ang="0">
                  <a:pos x="T8" y="T9"/>
                </a:cxn>
              </a:cxnLst>
              <a:rect l="0" t="0" r="r" b="b"/>
              <a:pathLst>
                <a:path w="2132" h="970">
                  <a:moveTo>
                    <a:pt x="1431" y="969"/>
                  </a:moveTo>
                  <a:lnTo>
                    <a:pt x="2131" y="729"/>
                  </a:lnTo>
                  <a:lnTo>
                    <a:pt x="0" y="0"/>
                  </a:lnTo>
                  <a:lnTo>
                    <a:pt x="0" y="479"/>
                  </a:lnTo>
                  <a:lnTo>
                    <a:pt x="1431" y="969"/>
                  </a:lnTo>
                </a:path>
              </a:pathLst>
            </a:custGeom>
            <a:solidFill>
              <a:schemeClr val="accent2"/>
            </a:solidFill>
            <a:ln>
              <a:noFill/>
            </a:ln>
            <a:effectLst/>
          </p:spPr>
          <p:txBody>
            <a:bodyPr wrap="none" anchor="ctr"/>
            <a:lstStyle/>
            <a:p>
              <a:endParaRPr lang="en-US" sz="3265" dirty="0">
                <a:latin typeface="Didact Gothic" panose="00000500000000000000" pitchFamily="2" charset="0"/>
              </a:endParaRPr>
            </a:p>
          </p:txBody>
        </p:sp>
        <p:sp>
          <p:nvSpPr>
            <p:cNvPr id="40" name="Freeform 77">
              <a:extLst>
                <a:ext uri="{FF2B5EF4-FFF2-40B4-BE49-F238E27FC236}">
                  <a16:creationId xmlns:a16="http://schemas.microsoft.com/office/drawing/2014/main" id="{60822728-4228-C9FD-396B-A659D1123EE9}"/>
                </a:ext>
              </a:extLst>
            </p:cNvPr>
            <p:cNvSpPr>
              <a:spLocks noChangeArrowheads="1"/>
            </p:cNvSpPr>
            <p:nvPr/>
          </p:nvSpPr>
          <p:spPr bwMode="auto">
            <a:xfrm>
              <a:off x="7012319" y="6909405"/>
              <a:ext cx="2653420" cy="1208596"/>
            </a:xfrm>
            <a:custGeom>
              <a:avLst/>
              <a:gdLst>
                <a:gd name="T0" fmla="*/ 1431 w 2132"/>
                <a:gd name="T1" fmla="*/ 969 h 970"/>
                <a:gd name="T2" fmla="*/ 2131 w 2132"/>
                <a:gd name="T3" fmla="*/ 729 h 970"/>
                <a:gd name="T4" fmla="*/ 0 w 2132"/>
                <a:gd name="T5" fmla="*/ 0 h 970"/>
                <a:gd name="T6" fmla="*/ 0 w 2132"/>
                <a:gd name="T7" fmla="*/ 479 h 970"/>
                <a:gd name="T8" fmla="*/ 1431 w 2132"/>
                <a:gd name="T9" fmla="*/ 969 h 970"/>
              </a:gdLst>
              <a:ahLst/>
              <a:cxnLst>
                <a:cxn ang="0">
                  <a:pos x="T0" y="T1"/>
                </a:cxn>
                <a:cxn ang="0">
                  <a:pos x="T2" y="T3"/>
                </a:cxn>
                <a:cxn ang="0">
                  <a:pos x="T4" y="T5"/>
                </a:cxn>
                <a:cxn ang="0">
                  <a:pos x="T6" y="T7"/>
                </a:cxn>
                <a:cxn ang="0">
                  <a:pos x="T8" y="T9"/>
                </a:cxn>
              </a:cxnLst>
              <a:rect l="0" t="0" r="r" b="b"/>
              <a:pathLst>
                <a:path w="2132" h="970">
                  <a:moveTo>
                    <a:pt x="1431" y="969"/>
                  </a:moveTo>
                  <a:lnTo>
                    <a:pt x="2131" y="729"/>
                  </a:lnTo>
                  <a:lnTo>
                    <a:pt x="0" y="0"/>
                  </a:lnTo>
                  <a:lnTo>
                    <a:pt x="0" y="479"/>
                  </a:lnTo>
                  <a:lnTo>
                    <a:pt x="1431" y="969"/>
                  </a:lnTo>
                </a:path>
              </a:pathLst>
            </a:custGeom>
            <a:solidFill>
              <a:srgbClr val="000000">
                <a:alpha val="30000"/>
              </a:srgbClr>
            </a:solidFill>
            <a:ln>
              <a:noFill/>
            </a:ln>
            <a:effectLst/>
          </p:spPr>
          <p:txBody>
            <a:bodyPr wrap="none" anchor="ctr"/>
            <a:lstStyle/>
            <a:p>
              <a:endParaRPr lang="en-US" sz="3265" dirty="0">
                <a:latin typeface="Didact Gothic" panose="00000500000000000000" pitchFamily="2" charset="0"/>
              </a:endParaRPr>
            </a:p>
          </p:txBody>
        </p:sp>
        <p:sp>
          <p:nvSpPr>
            <p:cNvPr id="41" name="Freeform 78">
              <a:extLst>
                <a:ext uri="{FF2B5EF4-FFF2-40B4-BE49-F238E27FC236}">
                  <a16:creationId xmlns:a16="http://schemas.microsoft.com/office/drawing/2014/main" id="{41E4E6A8-C5E4-0118-5738-CCC7CD3898EF}"/>
                </a:ext>
              </a:extLst>
            </p:cNvPr>
            <p:cNvSpPr>
              <a:spLocks noChangeArrowheads="1"/>
            </p:cNvSpPr>
            <p:nvPr/>
          </p:nvSpPr>
          <p:spPr bwMode="auto">
            <a:xfrm>
              <a:off x="4358899" y="6909405"/>
              <a:ext cx="2653416" cy="1208596"/>
            </a:xfrm>
            <a:custGeom>
              <a:avLst/>
              <a:gdLst>
                <a:gd name="T0" fmla="*/ 2131 w 2132"/>
                <a:gd name="T1" fmla="*/ 479 h 970"/>
                <a:gd name="T2" fmla="*/ 2131 w 2132"/>
                <a:gd name="T3" fmla="*/ 0 h 970"/>
                <a:gd name="T4" fmla="*/ 0 w 2132"/>
                <a:gd name="T5" fmla="*/ 729 h 970"/>
                <a:gd name="T6" fmla="*/ 700 w 2132"/>
                <a:gd name="T7" fmla="*/ 969 h 970"/>
                <a:gd name="T8" fmla="*/ 2131 w 2132"/>
                <a:gd name="T9" fmla="*/ 479 h 970"/>
              </a:gdLst>
              <a:ahLst/>
              <a:cxnLst>
                <a:cxn ang="0">
                  <a:pos x="T0" y="T1"/>
                </a:cxn>
                <a:cxn ang="0">
                  <a:pos x="T2" y="T3"/>
                </a:cxn>
                <a:cxn ang="0">
                  <a:pos x="T4" y="T5"/>
                </a:cxn>
                <a:cxn ang="0">
                  <a:pos x="T6" y="T7"/>
                </a:cxn>
                <a:cxn ang="0">
                  <a:pos x="T8" y="T9"/>
                </a:cxn>
              </a:cxnLst>
              <a:rect l="0" t="0" r="r" b="b"/>
              <a:pathLst>
                <a:path w="2132" h="970">
                  <a:moveTo>
                    <a:pt x="2131" y="479"/>
                  </a:moveTo>
                  <a:lnTo>
                    <a:pt x="2131" y="0"/>
                  </a:lnTo>
                  <a:lnTo>
                    <a:pt x="0" y="729"/>
                  </a:lnTo>
                  <a:lnTo>
                    <a:pt x="700" y="969"/>
                  </a:lnTo>
                  <a:lnTo>
                    <a:pt x="2131" y="479"/>
                  </a:lnTo>
                </a:path>
              </a:pathLst>
            </a:custGeom>
            <a:solidFill>
              <a:schemeClr val="accent2"/>
            </a:solidFill>
            <a:ln>
              <a:noFill/>
            </a:ln>
            <a:effectLst/>
          </p:spPr>
          <p:txBody>
            <a:bodyPr wrap="none" anchor="ctr"/>
            <a:lstStyle/>
            <a:p>
              <a:endParaRPr lang="en-US" sz="3265" dirty="0">
                <a:latin typeface="Didact Gothic" panose="00000500000000000000" pitchFamily="2" charset="0"/>
              </a:endParaRPr>
            </a:p>
          </p:txBody>
        </p:sp>
        <p:sp>
          <p:nvSpPr>
            <p:cNvPr id="42" name="Freeform 78">
              <a:extLst>
                <a:ext uri="{FF2B5EF4-FFF2-40B4-BE49-F238E27FC236}">
                  <a16:creationId xmlns:a16="http://schemas.microsoft.com/office/drawing/2014/main" id="{B38045B6-B8DE-19DA-0F3B-1BBC2859187C}"/>
                </a:ext>
              </a:extLst>
            </p:cNvPr>
            <p:cNvSpPr>
              <a:spLocks noChangeArrowheads="1"/>
            </p:cNvSpPr>
            <p:nvPr/>
          </p:nvSpPr>
          <p:spPr bwMode="auto">
            <a:xfrm>
              <a:off x="4358899" y="6909405"/>
              <a:ext cx="2653416" cy="1208596"/>
            </a:xfrm>
            <a:custGeom>
              <a:avLst/>
              <a:gdLst>
                <a:gd name="T0" fmla="*/ 2131 w 2132"/>
                <a:gd name="T1" fmla="*/ 479 h 970"/>
                <a:gd name="T2" fmla="*/ 2131 w 2132"/>
                <a:gd name="T3" fmla="*/ 0 h 970"/>
                <a:gd name="T4" fmla="*/ 0 w 2132"/>
                <a:gd name="T5" fmla="*/ 729 h 970"/>
                <a:gd name="T6" fmla="*/ 700 w 2132"/>
                <a:gd name="T7" fmla="*/ 969 h 970"/>
                <a:gd name="T8" fmla="*/ 2131 w 2132"/>
                <a:gd name="T9" fmla="*/ 479 h 970"/>
              </a:gdLst>
              <a:ahLst/>
              <a:cxnLst>
                <a:cxn ang="0">
                  <a:pos x="T0" y="T1"/>
                </a:cxn>
                <a:cxn ang="0">
                  <a:pos x="T2" y="T3"/>
                </a:cxn>
                <a:cxn ang="0">
                  <a:pos x="T4" y="T5"/>
                </a:cxn>
                <a:cxn ang="0">
                  <a:pos x="T6" y="T7"/>
                </a:cxn>
                <a:cxn ang="0">
                  <a:pos x="T8" y="T9"/>
                </a:cxn>
              </a:cxnLst>
              <a:rect l="0" t="0" r="r" b="b"/>
              <a:pathLst>
                <a:path w="2132" h="970">
                  <a:moveTo>
                    <a:pt x="2131" y="479"/>
                  </a:moveTo>
                  <a:lnTo>
                    <a:pt x="2131" y="0"/>
                  </a:lnTo>
                  <a:lnTo>
                    <a:pt x="0" y="729"/>
                  </a:lnTo>
                  <a:lnTo>
                    <a:pt x="700" y="969"/>
                  </a:lnTo>
                  <a:lnTo>
                    <a:pt x="2131" y="479"/>
                  </a:lnTo>
                </a:path>
              </a:pathLst>
            </a:custGeom>
            <a:solidFill>
              <a:srgbClr val="000000">
                <a:alpha val="15000"/>
              </a:srgbClr>
            </a:solidFill>
            <a:ln>
              <a:noFill/>
            </a:ln>
            <a:effectLst/>
          </p:spPr>
          <p:txBody>
            <a:bodyPr wrap="none" anchor="ctr"/>
            <a:lstStyle/>
            <a:p>
              <a:endParaRPr lang="en-US" sz="3265" dirty="0">
                <a:latin typeface="Didact Gothic" panose="00000500000000000000" pitchFamily="2" charset="0"/>
              </a:endParaRPr>
            </a:p>
          </p:txBody>
        </p:sp>
        <p:sp>
          <p:nvSpPr>
            <p:cNvPr id="43" name="Freeform 79">
              <a:extLst>
                <a:ext uri="{FF2B5EF4-FFF2-40B4-BE49-F238E27FC236}">
                  <a16:creationId xmlns:a16="http://schemas.microsoft.com/office/drawing/2014/main" id="{B3ACD1BC-AA5D-5FEC-5005-7A851C419CCC}"/>
                </a:ext>
              </a:extLst>
            </p:cNvPr>
            <p:cNvSpPr>
              <a:spLocks noChangeArrowheads="1"/>
            </p:cNvSpPr>
            <p:nvPr/>
          </p:nvSpPr>
          <p:spPr bwMode="auto">
            <a:xfrm>
              <a:off x="3639233" y="6662194"/>
              <a:ext cx="6746164" cy="2307319"/>
            </a:xfrm>
            <a:custGeom>
              <a:avLst/>
              <a:gdLst>
                <a:gd name="T0" fmla="*/ 4138 w 5415"/>
                <a:gd name="T1" fmla="*/ 1165 h 1852"/>
                <a:gd name="T2" fmla="*/ 2707 w 5415"/>
                <a:gd name="T3" fmla="*/ 1654 h 1852"/>
                <a:gd name="T4" fmla="*/ 1276 w 5415"/>
                <a:gd name="T5" fmla="*/ 1165 h 1852"/>
                <a:gd name="T6" fmla="*/ 576 w 5415"/>
                <a:gd name="T7" fmla="*/ 925 h 1852"/>
                <a:gd name="T8" fmla="*/ 2707 w 5415"/>
                <a:gd name="T9" fmla="*/ 196 h 1852"/>
                <a:gd name="T10" fmla="*/ 4838 w 5415"/>
                <a:gd name="T11" fmla="*/ 925 h 1852"/>
                <a:gd name="T12" fmla="*/ 4138 w 5415"/>
                <a:gd name="T13" fmla="*/ 1165 h 1852"/>
                <a:gd name="T14" fmla="*/ 2707 w 5415"/>
                <a:gd name="T15" fmla="*/ 0 h 1852"/>
                <a:gd name="T16" fmla="*/ 0 w 5415"/>
                <a:gd name="T17" fmla="*/ 925 h 1852"/>
                <a:gd name="T18" fmla="*/ 576 w 5415"/>
                <a:gd name="T19" fmla="*/ 1122 h 1852"/>
                <a:gd name="T20" fmla="*/ 988 w 5415"/>
                <a:gd name="T21" fmla="*/ 1263 h 1852"/>
                <a:gd name="T22" fmla="*/ 2707 w 5415"/>
                <a:gd name="T23" fmla="*/ 1851 h 1852"/>
                <a:gd name="T24" fmla="*/ 4426 w 5415"/>
                <a:gd name="T25" fmla="*/ 1263 h 1852"/>
                <a:gd name="T26" fmla="*/ 4838 w 5415"/>
                <a:gd name="T27" fmla="*/ 1122 h 1852"/>
                <a:gd name="T28" fmla="*/ 5414 w 5415"/>
                <a:gd name="T29" fmla="*/ 925 h 1852"/>
                <a:gd name="T30" fmla="*/ 2707 w 5415"/>
                <a:gd name="T31" fmla="*/ 0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15" h="1852">
                  <a:moveTo>
                    <a:pt x="4138" y="1165"/>
                  </a:moveTo>
                  <a:lnTo>
                    <a:pt x="2707" y="1654"/>
                  </a:lnTo>
                  <a:lnTo>
                    <a:pt x="1276" y="1165"/>
                  </a:lnTo>
                  <a:lnTo>
                    <a:pt x="576" y="925"/>
                  </a:lnTo>
                  <a:lnTo>
                    <a:pt x="2707" y="196"/>
                  </a:lnTo>
                  <a:lnTo>
                    <a:pt x="4838" y="925"/>
                  </a:lnTo>
                  <a:lnTo>
                    <a:pt x="4138" y="1165"/>
                  </a:lnTo>
                  <a:close/>
                  <a:moveTo>
                    <a:pt x="2707" y="0"/>
                  </a:moveTo>
                  <a:lnTo>
                    <a:pt x="0" y="925"/>
                  </a:lnTo>
                  <a:lnTo>
                    <a:pt x="576" y="1122"/>
                  </a:lnTo>
                  <a:lnTo>
                    <a:pt x="988" y="1263"/>
                  </a:lnTo>
                  <a:lnTo>
                    <a:pt x="2707" y="1851"/>
                  </a:lnTo>
                  <a:lnTo>
                    <a:pt x="4426" y="1263"/>
                  </a:lnTo>
                  <a:lnTo>
                    <a:pt x="4838" y="1122"/>
                  </a:lnTo>
                  <a:lnTo>
                    <a:pt x="5414" y="925"/>
                  </a:lnTo>
                  <a:lnTo>
                    <a:pt x="2707" y="0"/>
                  </a:lnTo>
                  <a:close/>
                </a:path>
              </a:pathLst>
            </a:custGeom>
            <a:solidFill>
              <a:schemeClr val="accent2"/>
            </a:solidFill>
            <a:ln>
              <a:noFill/>
            </a:ln>
            <a:effectLst/>
          </p:spPr>
          <p:txBody>
            <a:bodyPr wrap="none" anchor="ctr"/>
            <a:lstStyle/>
            <a:p>
              <a:endParaRPr lang="en-US" sz="3265" dirty="0">
                <a:latin typeface="Didact Gothic" panose="00000500000000000000" pitchFamily="2" charset="0"/>
              </a:endParaRPr>
            </a:p>
          </p:txBody>
        </p:sp>
        <p:sp>
          <p:nvSpPr>
            <p:cNvPr id="44" name="Freeform 80">
              <a:extLst>
                <a:ext uri="{FF2B5EF4-FFF2-40B4-BE49-F238E27FC236}">
                  <a16:creationId xmlns:a16="http://schemas.microsoft.com/office/drawing/2014/main" id="{C0041588-B994-6F05-029B-76FC68E9BFE1}"/>
                </a:ext>
              </a:extLst>
            </p:cNvPr>
            <p:cNvSpPr>
              <a:spLocks noChangeArrowheads="1"/>
            </p:cNvSpPr>
            <p:nvPr/>
          </p:nvSpPr>
          <p:spPr bwMode="auto">
            <a:xfrm>
              <a:off x="7012319" y="7815854"/>
              <a:ext cx="3373082" cy="1752462"/>
            </a:xfrm>
            <a:custGeom>
              <a:avLst/>
              <a:gdLst>
                <a:gd name="T0" fmla="*/ 2131 w 2708"/>
                <a:gd name="T1" fmla="*/ 197 h 1406"/>
                <a:gd name="T2" fmla="*/ 1719 w 2708"/>
                <a:gd name="T3" fmla="*/ 338 h 1406"/>
                <a:gd name="T4" fmla="*/ 0 w 2708"/>
                <a:gd name="T5" fmla="*/ 926 h 1406"/>
                <a:gd name="T6" fmla="*/ 0 w 2708"/>
                <a:gd name="T7" fmla="*/ 1405 h 1406"/>
                <a:gd name="T8" fmla="*/ 2707 w 2708"/>
                <a:gd name="T9" fmla="*/ 479 h 1406"/>
                <a:gd name="T10" fmla="*/ 2707 w 2708"/>
                <a:gd name="T11" fmla="*/ 0 h 1406"/>
                <a:gd name="T12" fmla="*/ 2131 w 2708"/>
                <a:gd name="T13" fmla="*/ 197 h 1406"/>
              </a:gdLst>
              <a:ahLst/>
              <a:cxnLst>
                <a:cxn ang="0">
                  <a:pos x="T0" y="T1"/>
                </a:cxn>
                <a:cxn ang="0">
                  <a:pos x="T2" y="T3"/>
                </a:cxn>
                <a:cxn ang="0">
                  <a:pos x="T4" y="T5"/>
                </a:cxn>
                <a:cxn ang="0">
                  <a:pos x="T6" y="T7"/>
                </a:cxn>
                <a:cxn ang="0">
                  <a:pos x="T8" y="T9"/>
                </a:cxn>
                <a:cxn ang="0">
                  <a:pos x="T10" y="T11"/>
                </a:cxn>
                <a:cxn ang="0">
                  <a:pos x="T12" y="T13"/>
                </a:cxn>
              </a:cxnLst>
              <a:rect l="0" t="0" r="r" b="b"/>
              <a:pathLst>
                <a:path w="2708" h="1406">
                  <a:moveTo>
                    <a:pt x="2131" y="197"/>
                  </a:moveTo>
                  <a:lnTo>
                    <a:pt x="1719" y="338"/>
                  </a:lnTo>
                  <a:lnTo>
                    <a:pt x="0" y="926"/>
                  </a:lnTo>
                  <a:lnTo>
                    <a:pt x="0" y="1405"/>
                  </a:lnTo>
                  <a:lnTo>
                    <a:pt x="2707" y="479"/>
                  </a:lnTo>
                  <a:lnTo>
                    <a:pt x="2707" y="0"/>
                  </a:lnTo>
                  <a:lnTo>
                    <a:pt x="2131" y="197"/>
                  </a:lnTo>
                </a:path>
              </a:pathLst>
            </a:custGeom>
            <a:solidFill>
              <a:schemeClr val="accent2"/>
            </a:solidFill>
            <a:ln>
              <a:noFill/>
            </a:ln>
            <a:effectLst/>
          </p:spPr>
          <p:txBody>
            <a:bodyPr wrap="none" anchor="ctr"/>
            <a:lstStyle/>
            <a:p>
              <a:endParaRPr lang="en-US" sz="3265" dirty="0">
                <a:latin typeface="Didact Gothic" panose="00000500000000000000" pitchFamily="2" charset="0"/>
              </a:endParaRPr>
            </a:p>
          </p:txBody>
        </p:sp>
        <p:sp>
          <p:nvSpPr>
            <p:cNvPr id="45" name="Freeform 81">
              <a:extLst>
                <a:ext uri="{FF2B5EF4-FFF2-40B4-BE49-F238E27FC236}">
                  <a16:creationId xmlns:a16="http://schemas.microsoft.com/office/drawing/2014/main" id="{6455DC6C-3DD1-868D-32ED-6C7295123859}"/>
                </a:ext>
              </a:extLst>
            </p:cNvPr>
            <p:cNvSpPr>
              <a:spLocks noChangeArrowheads="1"/>
            </p:cNvSpPr>
            <p:nvPr/>
          </p:nvSpPr>
          <p:spPr bwMode="auto">
            <a:xfrm>
              <a:off x="3639237" y="7815854"/>
              <a:ext cx="3373082" cy="1752462"/>
            </a:xfrm>
            <a:custGeom>
              <a:avLst/>
              <a:gdLst>
                <a:gd name="T0" fmla="*/ 988 w 2708"/>
                <a:gd name="T1" fmla="*/ 338 h 1406"/>
                <a:gd name="T2" fmla="*/ 576 w 2708"/>
                <a:gd name="T3" fmla="*/ 197 h 1406"/>
                <a:gd name="T4" fmla="*/ 0 w 2708"/>
                <a:gd name="T5" fmla="*/ 0 h 1406"/>
                <a:gd name="T6" fmla="*/ 0 w 2708"/>
                <a:gd name="T7" fmla="*/ 479 h 1406"/>
                <a:gd name="T8" fmla="*/ 2707 w 2708"/>
                <a:gd name="T9" fmla="*/ 1405 h 1406"/>
                <a:gd name="T10" fmla="*/ 2707 w 2708"/>
                <a:gd name="T11" fmla="*/ 926 h 1406"/>
                <a:gd name="T12" fmla="*/ 988 w 2708"/>
                <a:gd name="T13" fmla="*/ 338 h 1406"/>
              </a:gdLst>
              <a:ahLst/>
              <a:cxnLst>
                <a:cxn ang="0">
                  <a:pos x="T0" y="T1"/>
                </a:cxn>
                <a:cxn ang="0">
                  <a:pos x="T2" y="T3"/>
                </a:cxn>
                <a:cxn ang="0">
                  <a:pos x="T4" y="T5"/>
                </a:cxn>
                <a:cxn ang="0">
                  <a:pos x="T6" y="T7"/>
                </a:cxn>
                <a:cxn ang="0">
                  <a:pos x="T8" y="T9"/>
                </a:cxn>
                <a:cxn ang="0">
                  <a:pos x="T10" y="T11"/>
                </a:cxn>
                <a:cxn ang="0">
                  <a:pos x="T12" y="T13"/>
                </a:cxn>
              </a:cxnLst>
              <a:rect l="0" t="0" r="r" b="b"/>
              <a:pathLst>
                <a:path w="2708" h="1406">
                  <a:moveTo>
                    <a:pt x="988" y="338"/>
                  </a:moveTo>
                  <a:lnTo>
                    <a:pt x="576" y="197"/>
                  </a:lnTo>
                  <a:lnTo>
                    <a:pt x="0" y="0"/>
                  </a:lnTo>
                  <a:lnTo>
                    <a:pt x="0" y="479"/>
                  </a:lnTo>
                  <a:lnTo>
                    <a:pt x="2707" y="1405"/>
                  </a:lnTo>
                  <a:lnTo>
                    <a:pt x="2707" y="926"/>
                  </a:lnTo>
                  <a:lnTo>
                    <a:pt x="988" y="338"/>
                  </a:lnTo>
                </a:path>
              </a:pathLst>
            </a:custGeom>
            <a:solidFill>
              <a:schemeClr val="accent2"/>
            </a:solidFill>
            <a:ln>
              <a:noFill/>
            </a:ln>
            <a:effectLst/>
          </p:spPr>
          <p:txBody>
            <a:bodyPr wrap="none" anchor="ctr"/>
            <a:lstStyle/>
            <a:p>
              <a:endParaRPr lang="en-US" sz="3265" dirty="0">
                <a:latin typeface="Didact Gothic" panose="00000500000000000000" pitchFamily="2" charset="0"/>
              </a:endParaRPr>
            </a:p>
          </p:txBody>
        </p:sp>
        <p:sp>
          <p:nvSpPr>
            <p:cNvPr id="46" name="Freeform 80">
              <a:extLst>
                <a:ext uri="{FF2B5EF4-FFF2-40B4-BE49-F238E27FC236}">
                  <a16:creationId xmlns:a16="http://schemas.microsoft.com/office/drawing/2014/main" id="{BA17D32A-94B8-8F9A-2F71-75DDB710E3F9}"/>
                </a:ext>
              </a:extLst>
            </p:cNvPr>
            <p:cNvSpPr>
              <a:spLocks noChangeArrowheads="1"/>
            </p:cNvSpPr>
            <p:nvPr/>
          </p:nvSpPr>
          <p:spPr bwMode="auto">
            <a:xfrm>
              <a:off x="7012319" y="7815854"/>
              <a:ext cx="3373082" cy="1752462"/>
            </a:xfrm>
            <a:custGeom>
              <a:avLst/>
              <a:gdLst>
                <a:gd name="T0" fmla="*/ 2131 w 2708"/>
                <a:gd name="T1" fmla="*/ 197 h 1406"/>
                <a:gd name="T2" fmla="*/ 1719 w 2708"/>
                <a:gd name="T3" fmla="*/ 338 h 1406"/>
                <a:gd name="T4" fmla="*/ 0 w 2708"/>
                <a:gd name="T5" fmla="*/ 926 h 1406"/>
                <a:gd name="T6" fmla="*/ 0 w 2708"/>
                <a:gd name="T7" fmla="*/ 1405 h 1406"/>
                <a:gd name="T8" fmla="*/ 2707 w 2708"/>
                <a:gd name="T9" fmla="*/ 479 h 1406"/>
                <a:gd name="T10" fmla="*/ 2707 w 2708"/>
                <a:gd name="T11" fmla="*/ 0 h 1406"/>
                <a:gd name="T12" fmla="*/ 2131 w 2708"/>
                <a:gd name="T13" fmla="*/ 197 h 1406"/>
              </a:gdLst>
              <a:ahLst/>
              <a:cxnLst>
                <a:cxn ang="0">
                  <a:pos x="T0" y="T1"/>
                </a:cxn>
                <a:cxn ang="0">
                  <a:pos x="T2" y="T3"/>
                </a:cxn>
                <a:cxn ang="0">
                  <a:pos x="T4" y="T5"/>
                </a:cxn>
                <a:cxn ang="0">
                  <a:pos x="T6" y="T7"/>
                </a:cxn>
                <a:cxn ang="0">
                  <a:pos x="T8" y="T9"/>
                </a:cxn>
                <a:cxn ang="0">
                  <a:pos x="T10" y="T11"/>
                </a:cxn>
                <a:cxn ang="0">
                  <a:pos x="T12" y="T13"/>
                </a:cxn>
              </a:cxnLst>
              <a:rect l="0" t="0" r="r" b="b"/>
              <a:pathLst>
                <a:path w="2708" h="1406">
                  <a:moveTo>
                    <a:pt x="2131" y="197"/>
                  </a:moveTo>
                  <a:lnTo>
                    <a:pt x="1719" y="338"/>
                  </a:lnTo>
                  <a:lnTo>
                    <a:pt x="0" y="926"/>
                  </a:lnTo>
                  <a:lnTo>
                    <a:pt x="0" y="1405"/>
                  </a:lnTo>
                  <a:lnTo>
                    <a:pt x="2707" y="479"/>
                  </a:lnTo>
                  <a:lnTo>
                    <a:pt x="2707" y="0"/>
                  </a:lnTo>
                  <a:lnTo>
                    <a:pt x="2131" y="197"/>
                  </a:lnTo>
                </a:path>
              </a:pathLst>
            </a:custGeom>
            <a:solidFill>
              <a:srgbClr val="000000">
                <a:alpha val="15000"/>
              </a:srgbClr>
            </a:solidFill>
            <a:ln>
              <a:noFill/>
            </a:ln>
            <a:effectLst/>
          </p:spPr>
          <p:txBody>
            <a:bodyPr wrap="none" anchor="ctr"/>
            <a:lstStyle/>
            <a:p>
              <a:endParaRPr lang="en-US" sz="3265" dirty="0">
                <a:latin typeface="Didact Gothic" panose="00000500000000000000" pitchFamily="2" charset="0"/>
              </a:endParaRPr>
            </a:p>
          </p:txBody>
        </p:sp>
        <p:sp>
          <p:nvSpPr>
            <p:cNvPr id="47" name="Freeform 81">
              <a:extLst>
                <a:ext uri="{FF2B5EF4-FFF2-40B4-BE49-F238E27FC236}">
                  <a16:creationId xmlns:a16="http://schemas.microsoft.com/office/drawing/2014/main" id="{155501C0-578B-83BA-3696-DB92331D1267}"/>
                </a:ext>
              </a:extLst>
            </p:cNvPr>
            <p:cNvSpPr>
              <a:spLocks noChangeArrowheads="1"/>
            </p:cNvSpPr>
            <p:nvPr/>
          </p:nvSpPr>
          <p:spPr bwMode="auto">
            <a:xfrm>
              <a:off x="3639237" y="7815854"/>
              <a:ext cx="3373082" cy="1752462"/>
            </a:xfrm>
            <a:custGeom>
              <a:avLst/>
              <a:gdLst>
                <a:gd name="T0" fmla="*/ 988 w 2708"/>
                <a:gd name="T1" fmla="*/ 338 h 1406"/>
                <a:gd name="T2" fmla="*/ 576 w 2708"/>
                <a:gd name="T3" fmla="*/ 197 h 1406"/>
                <a:gd name="T4" fmla="*/ 0 w 2708"/>
                <a:gd name="T5" fmla="*/ 0 h 1406"/>
                <a:gd name="T6" fmla="*/ 0 w 2708"/>
                <a:gd name="T7" fmla="*/ 479 h 1406"/>
                <a:gd name="T8" fmla="*/ 2707 w 2708"/>
                <a:gd name="T9" fmla="*/ 1405 h 1406"/>
                <a:gd name="T10" fmla="*/ 2707 w 2708"/>
                <a:gd name="T11" fmla="*/ 926 h 1406"/>
                <a:gd name="T12" fmla="*/ 988 w 2708"/>
                <a:gd name="T13" fmla="*/ 338 h 1406"/>
              </a:gdLst>
              <a:ahLst/>
              <a:cxnLst>
                <a:cxn ang="0">
                  <a:pos x="T0" y="T1"/>
                </a:cxn>
                <a:cxn ang="0">
                  <a:pos x="T2" y="T3"/>
                </a:cxn>
                <a:cxn ang="0">
                  <a:pos x="T4" y="T5"/>
                </a:cxn>
                <a:cxn ang="0">
                  <a:pos x="T6" y="T7"/>
                </a:cxn>
                <a:cxn ang="0">
                  <a:pos x="T8" y="T9"/>
                </a:cxn>
                <a:cxn ang="0">
                  <a:pos x="T10" y="T11"/>
                </a:cxn>
                <a:cxn ang="0">
                  <a:pos x="T12" y="T13"/>
                </a:cxn>
              </a:cxnLst>
              <a:rect l="0" t="0" r="r" b="b"/>
              <a:pathLst>
                <a:path w="2708" h="1406">
                  <a:moveTo>
                    <a:pt x="988" y="338"/>
                  </a:moveTo>
                  <a:lnTo>
                    <a:pt x="576" y="197"/>
                  </a:lnTo>
                  <a:lnTo>
                    <a:pt x="0" y="0"/>
                  </a:lnTo>
                  <a:lnTo>
                    <a:pt x="0" y="479"/>
                  </a:lnTo>
                  <a:lnTo>
                    <a:pt x="2707" y="1405"/>
                  </a:lnTo>
                  <a:lnTo>
                    <a:pt x="2707" y="926"/>
                  </a:lnTo>
                  <a:lnTo>
                    <a:pt x="988" y="338"/>
                  </a:lnTo>
                </a:path>
              </a:pathLst>
            </a:custGeom>
            <a:solidFill>
              <a:srgbClr val="000000">
                <a:alpha val="30000"/>
              </a:srgbClr>
            </a:solidFill>
            <a:ln>
              <a:noFill/>
            </a:ln>
            <a:effectLst/>
          </p:spPr>
          <p:txBody>
            <a:bodyPr wrap="none" anchor="ctr"/>
            <a:lstStyle/>
            <a:p>
              <a:endParaRPr lang="en-US" sz="3265" dirty="0">
                <a:latin typeface="Didact Gothic" panose="00000500000000000000" pitchFamily="2" charset="0"/>
              </a:endParaRPr>
            </a:p>
          </p:txBody>
        </p:sp>
        <p:sp>
          <p:nvSpPr>
            <p:cNvPr id="48" name="Freeform 82">
              <a:extLst>
                <a:ext uri="{FF2B5EF4-FFF2-40B4-BE49-F238E27FC236}">
                  <a16:creationId xmlns:a16="http://schemas.microsoft.com/office/drawing/2014/main" id="{CC4F76D9-AE53-595C-F249-E95F8463AD8B}"/>
                </a:ext>
              </a:extLst>
            </p:cNvPr>
            <p:cNvSpPr>
              <a:spLocks noChangeArrowheads="1"/>
            </p:cNvSpPr>
            <p:nvPr/>
          </p:nvSpPr>
          <p:spPr bwMode="auto">
            <a:xfrm>
              <a:off x="7012319" y="5069045"/>
              <a:ext cx="3460980" cy="1488769"/>
            </a:xfrm>
            <a:custGeom>
              <a:avLst/>
              <a:gdLst>
                <a:gd name="T0" fmla="*/ 2060 w 2776"/>
                <a:gd name="T1" fmla="*/ 1193 h 1194"/>
                <a:gd name="T2" fmla="*/ 2775 w 2776"/>
                <a:gd name="T3" fmla="*/ 949 h 1194"/>
                <a:gd name="T4" fmla="*/ 0 w 2776"/>
                <a:gd name="T5" fmla="*/ 0 h 1194"/>
                <a:gd name="T6" fmla="*/ 0 w 2776"/>
                <a:gd name="T7" fmla="*/ 488 h 1194"/>
                <a:gd name="T8" fmla="*/ 2060 w 2776"/>
                <a:gd name="T9" fmla="*/ 1193 h 1194"/>
              </a:gdLst>
              <a:ahLst/>
              <a:cxnLst>
                <a:cxn ang="0">
                  <a:pos x="T0" y="T1"/>
                </a:cxn>
                <a:cxn ang="0">
                  <a:pos x="T2" y="T3"/>
                </a:cxn>
                <a:cxn ang="0">
                  <a:pos x="T4" y="T5"/>
                </a:cxn>
                <a:cxn ang="0">
                  <a:pos x="T6" y="T7"/>
                </a:cxn>
                <a:cxn ang="0">
                  <a:pos x="T8" y="T9"/>
                </a:cxn>
              </a:cxnLst>
              <a:rect l="0" t="0" r="r" b="b"/>
              <a:pathLst>
                <a:path w="2776" h="1194">
                  <a:moveTo>
                    <a:pt x="2060" y="1193"/>
                  </a:moveTo>
                  <a:lnTo>
                    <a:pt x="2775" y="949"/>
                  </a:lnTo>
                  <a:lnTo>
                    <a:pt x="0" y="0"/>
                  </a:lnTo>
                  <a:lnTo>
                    <a:pt x="0" y="488"/>
                  </a:lnTo>
                  <a:lnTo>
                    <a:pt x="2060" y="1193"/>
                  </a:lnTo>
                </a:path>
              </a:pathLst>
            </a:custGeom>
            <a:solidFill>
              <a:schemeClr val="accent1"/>
            </a:solidFill>
            <a:ln>
              <a:noFill/>
            </a:ln>
            <a:effectLst/>
          </p:spPr>
          <p:txBody>
            <a:bodyPr wrap="none" anchor="ctr"/>
            <a:lstStyle/>
            <a:p>
              <a:endParaRPr lang="en-US" sz="3265" dirty="0">
                <a:latin typeface="Didact Gothic" panose="00000500000000000000" pitchFamily="2" charset="0"/>
              </a:endParaRPr>
            </a:p>
          </p:txBody>
        </p:sp>
        <p:sp>
          <p:nvSpPr>
            <p:cNvPr id="49" name="Freeform 82">
              <a:extLst>
                <a:ext uri="{FF2B5EF4-FFF2-40B4-BE49-F238E27FC236}">
                  <a16:creationId xmlns:a16="http://schemas.microsoft.com/office/drawing/2014/main" id="{23537327-3D3A-1416-27F7-55A6DA915ACE}"/>
                </a:ext>
              </a:extLst>
            </p:cNvPr>
            <p:cNvSpPr>
              <a:spLocks noChangeArrowheads="1"/>
            </p:cNvSpPr>
            <p:nvPr/>
          </p:nvSpPr>
          <p:spPr bwMode="auto">
            <a:xfrm>
              <a:off x="7012319" y="5069045"/>
              <a:ext cx="3460980" cy="1488769"/>
            </a:xfrm>
            <a:custGeom>
              <a:avLst/>
              <a:gdLst>
                <a:gd name="T0" fmla="*/ 2060 w 2776"/>
                <a:gd name="T1" fmla="*/ 1193 h 1194"/>
                <a:gd name="T2" fmla="*/ 2775 w 2776"/>
                <a:gd name="T3" fmla="*/ 949 h 1194"/>
                <a:gd name="T4" fmla="*/ 0 w 2776"/>
                <a:gd name="T5" fmla="*/ 0 h 1194"/>
                <a:gd name="T6" fmla="*/ 0 w 2776"/>
                <a:gd name="T7" fmla="*/ 488 h 1194"/>
                <a:gd name="T8" fmla="*/ 2060 w 2776"/>
                <a:gd name="T9" fmla="*/ 1193 h 1194"/>
              </a:gdLst>
              <a:ahLst/>
              <a:cxnLst>
                <a:cxn ang="0">
                  <a:pos x="T0" y="T1"/>
                </a:cxn>
                <a:cxn ang="0">
                  <a:pos x="T2" y="T3"/>
                </a:cxn>
                <a:cxn ang="0">
                  <a:pos x="T4" y="T5"/>
                </a:cxn>
                <a:cxn ang="0">
                  <a:pos x="T6" y="T7"/>
                </a:cxn>
                <a:cxn ang="0">
                  <a:pos x="T8" y="T9"/>
                </a:cxn>
              </a:cxnLst>
              <a:rect l="0" t="0" r="r" b="b"/>
              <a:pathLst>
                <a:path w="2776" h="1194">
                  <a:moveTo>
                    <a:pt x="2060" y="1193"/>
                  </a:moveTo>
                  <a:lnTo>
                    <a:pt x="2775" y="949"/>
                  </a:lnTo>
                  <a:lnTo>
                    <a:pt x="0" y="0"/>
                  </a:lnTo>
                  <a:lnTo>
                    <a:pt x="0" y="488"/>
                  </a:lnTo>
                  <a:lnTo>
                    <a:pt x="2060" y="1193"/>
                  </a:lnTo>
                </a:path>
              </a:pathLst>
            </a:custGeom>
            <a:solidFill>
              <a:srgbClr val="000000">
                <a:alpha val="30000"/>
              </a:srgbClr>
            </a:solidFill>
            <a:ln>
              <a:noFill/>
            </a:ln>
            <a:effectLst/>
          </p:spPr>
          <p:txBody>
            <a:bodyPr wrap="none" anchor="ctr"/>
            <a:lstStyle/>
            <a:p>
              <a:endParaRPr lang="en-US" sz="3265" dirty="0">
                <a:latin typeface="Didact Gothic" panose="00000500000000000000" pitchFamily="2" charset="0"/>
              </a:endParaRPr>
            </a:p>
          </p:txBody>
        </p:sp>
        <p:sp>
          <p:nvSpPr>
            <p:cNvPr id="50" name="Freeform 83">
              <a:extLst>
                <a:ext uri="{FF2B5EF4-FFF2-40B4-BE49-F238E27FC236}">
                  <a16:creationId xmlns:a16="http://schemas.microsoft.com/office/drawing/2014/main" id="{03A52F29-F22A-B27E-FE0B-C1C0A3C60A60}"/>
                </a:ext>
              </a:extLst>
            </p:cNvPr>
            <p:cNvSpPr>
              <a:spLocks noChangeArrowheads="1"/>
            </p:cNvSpPr>
            <p:nvPr/>
          </p:nvSpPr>
          <p:spPr bwMode="auto">
            <a:xfrm>
              <a:off x="3556834" y="5069045"/>
              <a:ext cx="3455485" cy="1488769"/>
            </a:xfrm>
            <a:custGeom>
              <a:avLst/>
              <a:gdLst>
                <a:gd name="T0" fmla="*/ 2774 w 2775"/>
                <a:gd name="T1" fmla="*/ 488 h 1194"/>
                <a:gd name="T2" fmla="*/ 2774 w 2775"/>
                <a:gd name="T3" fmla="*/ 0 h 1194"/>
                <a:gd name="T4" fmla="*/ 0 w 2775"/>
                <a:gd name="T5" fmla="*/ 949 h 1194"/>
                <a:gd name="T6" fmla="*/ 714 w 2775"/>
                <a:gd name="T7" fmla="*/ 1193 h 1194"/>
                <a:gd name="T8" fmla="*/ 2774 w 2775"/>
                <a:gd name="T9" fmla="*/ 488 h 1194"/>
              </a:gdLst>
              <a:ahLst/>
              <a:cxnLst>
                <a:cxn ang="0">
                  <a:pos x="T0" y="T1"/>
                </a:cxn>
                <a:cxn ang="0">
                  <a:pos x="T2" y="T3"/>
                </a:cxn>
                <a:cxn ang="0">
                  <a:pos x="T4" y="T5"/>
                </a:cxn>
                <a:cxn ang="0">
                  <a:pos x="T6" y="T7"/>
                </a:cxn>
                <a:cxn ang="0">
                  <a:pos x="T8" y="T9"/>
                </a:cxn>
              </a:cxnLst>
              <a:rect l="0" t="0" r="r" b="b"/>
              <a:pathLst>
                <a:path w="2775" h="1194">
                  <a:moveTo>
                    <a:pt x="2774" y="488"/>
                  </a:moveTo>
                  <a:lnTo>
                    <a:pt x="2774" y="0"/>
                  </a:lnTo>
                  <a:lnTo>
                    <a:pt x="0" y="949"/>
                  </a:lnTo>
                  <a:lnTo>
                    <a:pt x="714" y="1193"/>
                  </a:lnTo>
                  <a:lnTo>
                    <a:pt x="2774" y="488"/>
                  </a:lnTo>
                </a:path>
              </a:pathLst>
            </a:custGeom>
            <a:solidFill>
              <a:schemeClr val="accent1"/>
            </a:solidFill>
            <a:ln>
              <a:noFill/>
            </a:ln>
            <a:effectLst/>
          </p:spPr>
          <p:txBody>
            <a:bodyPr wrap="none" anchor="ctr"/>
            <a:lstStyle/>
            <a:p>
              <a:endParaRPr lang="en-US" sz="3265" dirty="0">
                <a:latin typeface="Didact Gothic" panose="00000500000000000000" pitchFamily="2" charset="0"/>
              </a:endParaRPr>
            </a:p>
          </p:txBody>
        </p:sp>
        <p:sp>
          <p:nvSpPr>
            <p:cNvPr id="51" name="Freeform 83">
              <a:extLst>
                <a:ext uri="{FF2B5EF4-FFF2-40B4-BE49-F238E27FC236}">
                  <a16:creationId xmlns:a16="http://schemas.microsoft.com/office/drawing/2014/main" id="{552B4F97-3858-1EC5-3433-4F257027D03C}"/>
                </a:ext>
              </a:extLst>
            </p:cNvPr>
            <p:cNvSpPr>
              <a:spLocks noChangeArrowheads="1"/>
            </p:cNvSpPr>
            <p:nvPr/>
          </p:nvSpPr>
          <p:spPr bwMode="auto">
            <a:xfrm>
              <a:off x="3556834" y="5069045"/>
              <a:ext cx="3455485" cy="1488769"/>
            </a:xfrm>
            <a:custGeom>
              <a:avLst/>
              <a:gdLst>
                <a:gd name="T0" fmla="*/ 2774 w 2775"/>
                <a:gd name="T1" fmla="*/ 488 h 1194"/>
                <a:gd name="T2" fmla="*/ 2774 w 2775"/>
                <a:gd name="T3" fmla="*/ 0 h 1194"/>
                <a:gd name="T4" fmla="*/ 0 w 2775"/>
                <a:gd name="T5" fmla="*/ 949 h 1194"/>
                <a:gd name="T6" fmla="*/ 714 w 2775"/>
                <a:gd name="T7" fmla="*/ 1193 h 1194"/>
                <a:gd name="T8" fmla="*/ 2774 w 2775"/>
                <a:gd name="T9" fmla="*/ 488 h 1194"/>
              </a:gdLst>
              <a:ahLst/>
              <a:cxnLst>
                <a:cxn ang="0">
                  <a:pos x="T0" y="T1"/>
                </a:cxn>
                <a:cxn ang="0">
                  <a:pos x="T2" y="T3"/>
                </a:cxn>
                <a:cxn ang="0">
                  <a:pos x="T4" y="T5"/>
                </a:cxn>
                <a:cxn ang="0">
                  <a:pos x="T6" y="T7"/>
                </a:cxn>
                <a:cxn ang="0">
                  <a:pos x="T8" y="T9"/>
                </a:cxn>
              </a:cxnLst>
              <a:rect l="0" t="0" r="r" b="b"/>
              <a:pathLst>
                <a:path w="2775" h="1194">
                  <a:moveTo>
                    <a:pt x="2774" y="488"/>
                  </a:moveTo>
                  <a:lnTo>
                    <a:pt x="2774" y="0"/>
                  </a:lnTo>
                  <a:lnTo>
                    <a:pt x="0" y="949"/>
                  </a:lnTo>
                  <a:lnTo>
                    <a:pt x="714" y="1193"/>
                  </a:lnTo>
                  <a:lnTo>
                    <a:pt x="2774" y="488"/>
                  </a:lnTo>
                </a:path>
              </a:pathLst>
            </a:custGeom>
            <a:solidFill>
              <a:srgbClr val="000000">
                <a:alpha val="15000"/>
              </a:srgbClr>
            </a:solidFill>
            <a:ln>
              <a:noFill/>
            </a:ln>
            <a:effectLst/>
          </p:spPr>
          <p:txBody>
            <a:bodyPr wrap="none" anchor="ctr"/>
            <a:lstStyle/>
            <a:p>
              <a:endParaRPr lang="en-US" sz="3265" dirty="0">
                <a:latin typeface="Didact Gothic" panose="00000500000000000000" pitchFamily="2" charset="0"/>
              </a:endParaRPr>
            </a:p>
          </p:txBody>
        </p:sp>
        <p:sp>
          <p:nvSpPr>
            <p:cNvPr id="52" name="Freeform 84">
              <a:extLst>
                <a:ext uri="{FF2B5EF4-FFF2-40B4-BE49-F238E27FC236}">
                  <a16:creationId xmlns:a16="http://schemas.microsoft.com/office/drawing/2014/main" id="{2947AAFD-CAAE-F324-ACAD-DB6D24702674}"/>
                </a:ext>
              </a:extLst>
            </p:cNvPr>
            <p:cNvSpPr>
              <a:spLocks noChangeArrowheads="1"/>
            </p:cNvSpPr>
            <p:nvPr/>
          </p:nvSpPr>
          <p:spPr bwMode="auto">
            <a:xfrm>
              <a:off x="2837165" y="4821830"/>
              <a:ext cx="8350301" cy="2856681"/>
            </a:xfrm>
            <a:custGeom>
              <a:avLst/>
              <a:gdLst>
                <a:gd name="T0" fmla="*/ 5411 w 6703"/>
                <a:gd name="T1" fmla="*/ 1390 h 2292"/>
                <a:gd name="T2" fmla="*/ 3351 w 6703"/>
                <a:gd name="T3" fmla="*/ 2094 h 2292"/>
                <a:gd name="T4" fmla="*/ 1291 w 6703"/>
                <a:gd name="T5" fmla="*/ 1390 h 2292"/>
                <a:gd name="T6" fmla="*/ 577 w 6703"/>
                <a:gd name="T7" fmla="*/ 1146 h 2292"/>
                <a:gd name="T8" fmla="*/ 3351 w 6703"/>
                <a:gd name="T9" fmla="*/ 197 h 2292"/>
                <a:gd name="T10" fmla="*/ 6126 w 6703"/>
                <a:gd name="T11" fmla="*/ 1146 h 2292"/>
                <a:gd name="T12" fmla="*/ 5411 w 6703"/>
                <a:gd name="T13" fmla="*/ 1390 h 2292"/>
                <a:gd name="T14" fmla="*/ 3351 w 6703"/>
                <a:gd name="T15" fmla="*/ 0 h 2292"/>
                <a:gd name="T16" fmla="*/ 0 w 6703"/>
                <a:gd name="T17" fmla="*/ 1146 h 2292"/>
                <a:gd name="T18" fmla="*/ 577 w 6703"/>
                <a:gd name="T19" fmla="*/ 1343 h 2292"/>
                <a:gd name="T20" fmla="*/ 1002 w 6703"/>
                <a:gd name="T21" fmla="*/ 1488 h 2292"/>
                <a:gd name="T22" fmla="*/ 3351 w 6703"/>
                <a:gd name="T23" fmla="*/ 2291 h 2292"/>
                <a:gd name="T24" fmla="*/ 5699 w 6703"/>
                <a:gd name="T25" fmla="*/ 1488 h 2292"/>
                <a:gd name="T26" fmla="*/ 6126 w 6703"/>
                <a:gd name="T27" fmla="*/ 1343 h 2292"/>
                <a:gd name="T28" fmla="*/ 6702 w 6703"/>
                <a:gd name="T29" fmla="*/ 1146 h 2292"/>
                <a:gd name="T30" fmla="*/ 3351 w 6703"/>
                <a:gd name="T31" fmla="*/ 0 h 2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03" h="2292">
                  <a:moveTo>
                    <a:pt x="5411" y="1390"/>
                  </a:moveTo>
                  <a:lnTo>
                    <a:pt x="3351" y="2094"/>
                  </a:lnTo>
                  <a:lnTo>
                    <a:pt x="1291" y="1390"/>
                  </a:lnTo>
                  <a:lnTo>
                    <a:pt x="577" y="1146"/>
                  </a:lnTo>
                  <a:lnTo>
                    <a:pt x="3351" y="197"/>
                  </a:lnTo>
                  <a:lnTo>
                    <a:pt x="6126" y="1146"/>
                  </a:lnTo>
                  <a:lnTo>
                    <a:pt x="5411" y="1390"/>
                  </a:lnTo>
                  <a:close/>
                  <a:moveTo>
                    <a:pt x="3351" y="0"/>
                  </a:moveTo>
                  <a:lnTo>
                    <a:pt x="0" y="1146"/>
                  </a:lnTo>
                  <a:lnTo>
                    <a:pt x="577" y="1343"/>
                  </a:lnTo>
                  <a:lnTo>
                    <a:pt x="1002" y="1488"/>
                  </a:lnTo>
                  <a:lnTo>
                    <a:pt x="3351" y="2291"/>
                  </a:lnTo>
                  <a:lnTo>
                    <a:pt x="5699" y="1488"/>
                  </a:lnTo>
                  <a:lnTo>
                    <a:pt x="6126" y="1343"/>
                  </a:lnTo>
                  <a:lnTo>
                    <a:pt x="6702" y="1146"/>
                  </a:lnTo>
                  <a:lnTo>
                    <a:pt x="3351" y="0"/>
                  </a:lnTo>
                  <a:close/>
                </a:path>
              </a:pathLst>
            </a:custGeom>
            <a:solidFill>
              <a:schemeClr val="accent1"/>
            </a:solidFill>
            <a:ln>
              <a:noFill/>
            </a:ln>
            <a:effectLst/>
          </p:spPr>
          <p:txBody>
            <a:bodyPr wrap="none" anchor="ctr"/>
            <a:lstStyle/>
            <a:p>
              <a:endParaRPr lang="en-US" sz="3265" dirty="0">
                <a:latin typeface="Didact Gothic" panose="00000500000000000000" pitchFamily="2" charset="0"/>
              </a:endParaRPr>
            </a:p>
          </p:txBody>
        </p:sp>
        <p:sp>
          <p:nvSpPr>
            <p:cNvPr id="53" name="Freeform 85">
              <a:extLst>
                <a:ext uri="{FF2B5EF4-FFF2-40B4-BE49-F238E27FC236}">
                  <a16:creationId xmlns:a16="http://schemas.microsoft.com/office/drawing/2014/main" id="{E7C82721-113B-03A3-C137-883B907A0238}"/>
                </a:ext>
              </a:extLst>
            </p:cNvPr>
            <p:cNvSpPr>
              <a:spLocks noChangeArrowheads="1"/>
            </p:cNvSpPr>
            <p:nvPr/>
          </p:nvSpPr>
          <p:spPr bwMode="auto">
            <a:xfrm>
              <a:off x="7012315" y="6250175"/>
              <a:ext cx="4175150" cy="2038134"/>
            </a:xfrm>
            <a:custGeom>
              <a:avLst/>
              <a:gdLst>
                <a:gd name="T0" fmla="*/ 2775 w 3352"/>
                <a:gd name="T1" fmla="*/ 197 h 1635"/>
                <a:gd name="T2" fmla="*/ 2348 w 3352"/>
                <a:gd name="T3" fmla="*/ 342 h 1635"/>
                <a:gd name="T4" fmla="*/ 0 w 3352"/>
                <a:gd name="T5" fmla="*/ 1145 h 1635"/>
                <a:gd name="T6" fmla="*/ 0 w 3352"/>
                <a:gd name="T7" fmla="*/ 1634 h 1635"/>
                <a:gd name="T8" fmla="*/ 3351 w 3352"/>
                <a:gd name="T9" fmla="*/ 488 h 1635"/>
                <a:gd name="T10" fmla="*/ 3351 w 3352"/>
                <a:gd name="T11" fmla="*/ 0 h 1635"/>
                <a:gd name="T12" fmla="*/ 2775 w 3352"/>
                <a:gd name="T13" fmla="*/ 197 h 1635"/>
              </a:gdLst>
              <a:ahLst/>
              <a:cxnLst>
                <a:cxn ang="0">
                  <a:pos x="T0" y="T1"/>
                </a:cxn>
                <a:cxn ang="0">
                  <a:pos x="T2" y="T3"/>
                </a:cxn>
                <a:cxn ang="0">
                  <a:pos x="T4" y="T5"/>
                </a:cxn>
                <a:cxn ang="0">
                  <a:pos x="T6" y="T7"/>
                </a:cxn>
                <a:cxn ang="0">
                  <a:pos x="T8" y="T9"/>
                </a:cxn>
                <a:cxn ang="0">
                  <a:pos x="T10" y="T11"/>
                </a:cxn>
                <a:cxn ang="0">
                  <a:pos x="T12" y="T13"/>
                </a:cxn>
              </a:cxnLst>
              <a:rect l="0" t="0" r="r" b="b"/>
              <a:pathLst>
                <a:path w="3352" h="1635">
                  <a:moveTo>
                    <a:pt x="2775" y="197"/>
                  </a:moveTo>
                  <a:lnTo>
                    <a:pt x="2348" y="342"/>
                  </a:lnTo>
                  <a:lnTo>
                    <a:pt x="0" y="1145"/>
                  </a:lnTo>
                  <a:lnTo>
                    <a:pt x="0" y="1634"/>
                  </a:lnTo>
                  <a:lnTo>
                    <a:pt x="3351" y="488"/>
                  </a:lnTo>
                  <a:lnTo>
                    <a:pt x="3351" y="0"/>
                  </a:lnTo>
                  <a:lnTo>
                    <a:pt x="2775" y="197"/>
                  </a:lnTo>
                </a:path>
              </a:pathLst>
            </a:custGeom>
            <a:solidFill>
              <a:schemeClr val="accent1"/>
            </a:solidFill>
            <a:ln>
              <a:noFill/>
            </a:ln>
            <a:effectLst/>
          </p:spPr>
          <p:txBody>
            <a:bodyPr wrap="none" anchor="ctr"/>
            <a:lstStyle/>
            <a:p>
              <a:endParaRPr lang="en-US" sz="3265" dirty="0">
                <a:latin typeface="Didact Gothic" panose="00000500000000000000" pitchFamily="2" charset="0"/>
              </a:endParaRPr>
            </a:p>
          </p:txBody>
        </p:sp>
        <p:sp>
          <p:nvSpPr>
            <p:cNvPr id="54" name="Freeform 85">
              <a:extLst>
                <a:ext uri="{FF2B5EF4-FFF2-40B4-BE49-F238E27FC236}">
                  <a16:creationId xmlns:a16="http://schemas.microsoft.com/office/drawing/2014/main" id="{3D6B9CE1-1C05-C4AF-7782-DDCA4F56F824}"/>
                </a:ext>
              </a:extLst>
            </p:cNvPr>
            <p:cNvSpPr>
              <a:spLocks noChangeArrowheads="1"/>
            </p:cNvSpPr>
            <p:nvPr/>
          </p:nvSpPr>
          <p:spPr bwMode="auto">
            <a:xfrm>
              <a:off x="7012315" y="6250175"/>
              <a:ext cx="4175150" cy="2038134"/>
            </a:xfrm>
            <a:custGeom>
              <a:avLst/>
              <a:gdLst>
                <a:gd name="T0" fmla="*/ 2775 w 3352"/>
                <a:gd name="T1" fmla="*/ 197 h 1635"/>
                <a:gd name="T2" fmla="*/ 2348 w 3352"/>
                <a:gd name="T3" fmla="*/ 342 h 1635"/>
                <a:gd name="T4" fmla="*/ 0 w 3352"/>
                <a:gd name="T5" fmla="*/ 1145 h 1635"/>
                <a:gd name="T6" fmla="*/ 0 w 3352"/>
                <a:gd name="T7" fmla="*/ 1634 h 1635"/>
                <a:gd name="T8" fmla="*/ 3351 w 3352"/>
                <a:gd name="T9" fmla="*/ 488 h 1635"/>
                <a:gd name="T10" fmla="*/ 3351 w 3352"/>
                <a:gd name="T11" fmla="*/ 0 h 1635"/>
                <a:gd name="T12" fmla="*/ 2775 w 3352"/>
                <a:gd name="T13" fmla="*/ 197 h 1635"/>
              </a:gdLst>
              <a:ahLst/>
              <a:cxnLst>
                <a:cxn ang="0">
                  <a:pos x="T0" y="T1"/>
                </a:cxn>
                <a:cxn ang="0">
                  <a:pos x="T2" y="T3"/>
                </a:cxn>
                <a:cxn ang="0">
                  <a:pos x="T4" y="T5"/>
                </a:cxn>
                <a:cxn ang="0">
                  <a:pos x="T6" y="T7"/>
                </a:cxn>
                <a:cxn ang="0">
                  <a:pos x="T8" y="T9"/>
                </a:cxn>
                <a:cxn ang="0">
                  <a:pos x="T10" y="T11"/>
                </a:cxn>
                <a:cxn ang="0">
                  <a:pos x="T12" y="T13"/>
                </a:cxn>
              </a:cxnLst>
              <a:rect l="0" t="0" r="r" b="b"/>
              <a:pathLst>
                <a:path w="3352" h="1635">
                  <a:moveTo>
                    <a:pt x="2775" y="197"/>
                  </a:moveTo>
                  <a:lnTo>
                    <a:pt x="2348" y="342"/>
                  </a:lnTo>
                  <a:lnTo>
                    <a:pt x="0" y="1145"/>
                  </a:lnTo>
                  <a:lnTo>
                    <a:pt x="0" y="1634"/>
                  </a:lnTo>
                  <a:lnTo>
                    <a:pt x="3351" y="488"/>
                  </a:lnTo>
                  <a:lnTo>
                    <a:pt x="3351" y="0"/>
                  </a:lnTo>
                  <a:lnTo>
                    <a:pt x="2775" y="197"/>
                  </a:lnTo>
                </a:path>
              </a:pathLst>
            </a:custGeom>
            <a:solidFill>
              <a:srgbClr val="000000">
                <a:alpha val="15000"/>
              </a:srgbClr>
            </a:solidFill>
            <a:ln>
              <a:noFill/>
            </a:ln>
            <a:effectLst/>
          </p:spPr>
          <p:txBody>
            <a:bodyPr wrap="none" anchor="ctr"/>
            <a:lstStyle/>
            <a:p>
              <a:endParaRPr lang="en-US" sz="3265" dirty="0">
                <a:latin typeface="Didact Gothic" panose="00000500000000000000" pitchFamily="2" charset="0"/>
              </a:endParaRPr>
            </a:p>
          </p:txBody>
        </p:sp>
        <p:sp>
          <p:nvSpPr>
            <p:cNvPr id="55" name="Freeform 86">
              <a:extLst>
                <a:ext uri="{FF2B5EF4-FFF2-40B4-BE49-F238E27FC236}">
                  <a16:creationId xmlns:a16="http://schemas.microsoft.com/office/drawing/2014/main" id="{AE333154-D7F8-30C3-356B-749C4822A096}"/>
                </a:ext>
              </a:extLst>
            </p:cNvPr>
            <p:cNvSpPr>
              <a:spLocks noChangeArrowheads="1"/>
            </p:cNvSpPr>
            <p:nvPr/>
          </p:nvSpPr>
          <p:spPr bwMode="auto">
            <a:xfrm>
              <a:off x="2837165" y="6250175"/>
              <a:ext cx="4175150" cy="2038134"/>
            </a:xfrm>
            <a:custGeom>
              <a:avLst/>
              <a:gdLst>
                <a:gd name="T0" fmla="*/ 1002 w 3352"/>
                <a:gd name="T1" fmla="*/ 342 h 1634"/>
                <a:gd name="T2" fmla="*/ 577 w 3352"/>
                <a:gd name="T3" fmla="*/ 197 h 1634"/>
                <a:gd name="T4" fmla="*/ 0 w 3352"/>
                <a:gd name="T5" fmla="*/ 0 h 1634"/>
                <a:gd name="T6" fmla="*/ 0 w 3352"/>
                <a:gd name="T7" fmla="*/ 488 h 1634"/>
                <a:gd name="T8" fmla="*/ 3351 w 3352"/>
                <a:gd name="T9" fmla="*/ 1633 h 1634"/>
                <a:gd name="T10" fmla="*/ 3351 w 3352"/>
                <a:gd name="T11" fmla="*/ 1145 h 1634"/>
                <a:gd name="T12" fmla="*/ 1002 w 3352"/>
                <a:gd name="T13" fmla="*/ 342 h 1634"/>
              </a:gdLst>
              <a:ahLst/>
              <a:cxnLst>
                <a:cxn ang="0">
                  <a:pos x="T0" y="T1"/>
                </a:cxn>
                <a:cxn ang="0">
                  <a:pos x="T2" y="T3"/>
                </a:cxn>
                <a:cxn ang="0">
                  <a:pos x="T4" y="T5"/>
                </a:cxn>
                <a:cxn ang="0">
                  <a:pos x="T6" y="T7"/>
                </a:cxn>
                <a:cxn ang="0">
                  <a:pos x="T8" y="T9"/>
                </a:cxn>
                <a:cxn ang="0">
                  <a:pos x="T10" y="T11"/>
                </a:cxn>
                <a:cxn ang="0">
                  <a:pos x="T12" y="T13"/>
                </a:cxn>
              </a:cxnLst>
              <a:rect l="0" t="0" r="r" b="b"/>
              <a:pathLst>
                <a:path w="3352" h="1634">
                  <a:moveTo>
                    <a:pt x="1002" y="342"/>
                  </a:moveTo>
                  <a:lnTo>
                    <a:pt x="577" y="197"/>
                  </a:lnTo>
                  <a:lnTo>
                    <a:pt x="0" y="0"/>
                  </a:lnTo>
                  <a:lnTo>
                    <a:pt x="0" y="488"/>
                  </a:lnTo>
                  <a:lnTo>
                    <a:pt x="3351" y="1633"/>
                  </a:lnTo>
                  <a:lnTo>
                    <a:pt x="3351" y="1145"/>
                  </a:lnTo>
                  <a:lnTo>
                    <a:pt x="1002" y="342"/>
                  </a:lnTo>
                </a:path>
              </a:pathLst>
            </a:custGeom>
            <a:solidFill>
              <a:schemeClr val="accent1"/>
            </a:solidFill>
            <a:ln>
              <a:noFill/>
            </a:ln>
            <a:effectLst/>
          </p:spPr>
          <p:txBody>
            <a:bodyPr wrap="none" anchor="ctr"/>
            <a:lstStyle/>
            <a:p>
              <a:endParaRPr lang="en-US" sz="3265" dirty="0">
                <a:latin typeface="Didact Gothic" panose="00000500000000000000" pitchFamily="2" charset="0"/>
              </a:endParaRPr>
            </a:p>
          </p:txBody>
        </p:sp>
        <p:sp>
          <p:nvSpPr>
            <p:cNvPr id="56" name="Freeform 86">
              <a:extLst>
                <a:ext uri="{FF2B5EF4-FFF2-40B4-BE49-F238E27FC236}">
                  <a16:creationId xmlns:a16="http://schemas.microsoft.com/office/drawing/2014/main" id="{FEC056ED-BA15-1E4D-2878-3229A8702073}"/>
                </a:ext>
              </a:extLst>
            </p:cNvPr>
            <p:cNvSpPr>
              <a:spLocks noChangeArrowheads="1"/>
            </p:cNvSpPr>
            <p:nvPr/>
          </p:nvSpPr>
          <p:spPr bwMode="auto">
            <a:xfrm>
              <a:off x="2837165" y="6250175"/>
              <a:ext cx="4175150" cy="2038134"/>
            </a:xfrm>
            <a:custGeom>
              <a:avLst/>
              <a:gdLst>
                <a:gd name="T0" fmla="*/ 1002 w 3352"/>
                <a:gd name="T1" fmla="*/ 342 h 1634"/>
                <a:gd name="T2" fmla="*/ 577 w 3352"/>
                <a:gd name="T3" fmla="*/ 197 h 1634"/>
                <a:gd name="T4" fmla="*/ 0 w 3352"/>
                <a:gd name="T5" fmla="*/ 0 h 1634"/>
                <a:gd name="T6" fmla="*/ 0 w 3352"/>
                <a:gd name="T7" fmla="*/ 488 h 1634"/>
                <a:gd name="T8" fmla="*/ 3351 w 3352"/>
                <a:gd name="T9" fmla="*/ 1633 h 1634"/>
                <a:gd name="T10" fmla="*/ 3351 w 3352"/>
                <a:gd name="T11" fmla="*/ 1145 h 1634"/>
                <a:gd name="T12" fmla="*/ 1002 w 3352"/>
                <a:gd name="T13" fmla="*/ 342 h 1634"/>
              </a:gdLst>
              <a:ahLst/>
              <a:cxnLst>
                <a:cxn ang="0">
                  <a:pos x="T0" y="T1"/>
                </a:cxn>
                <a:cxn ang="0">
                  <a:pos x="T2" y="T3"/>
                </a:cxn>
                <a:cxn ang="0">
                  <a:pos x="T4" y="T5"/>
                </a:cxn>
                <a:cxn ang="0">
                  <a:pos x="T6" y="T7"/>
                </a:cxn>
                <a:cxn ang="0">
                  <a:pos x="T8" y="T9"/>
                </a:cxn>
                <a:cxn ang="0">
                  <a:pos x="T10" y="T11"/>
                </a:cxn>
                <a:cxn ang="0">
                  <a:pos x="T12" y="T13"/>
                </a:cxn>
              </a:cxnLst>
              <a:rect l="0" t="0" r="r" b="b"/>
              <a:pathLst>
                <a:path w="3352" h="1634">
                  <a:moveTo>
                    <a:pt x="1002" y="342"/>
                  </a:moveTo>
                  <a:lnTo>
                    <a:pt x="577" y="197"/>
                  </a:lnTo>
                  <a:lnTo>
                    <a:pt x="0" y="0"/>
                  </a:lnTo>
                  <a:lnTo>
                    <a:pt x="0" y="488"/>
                  </a:lnTo>
                  <a:lnTo>
                    <a:pt x="3351" y="1633"/>
                  </a:lnTo>
                  <a:lnTo>
                    <a:pt x="3351" y="1145"/>
                  </a:lnTo>
                  <a:lnTo>
                    <a:pt x="1002" y="342"/>
                  </a:lnTo>
                </a:path>
              </a:pathLst>
            </a:custGeom>
            <a:solidFill>
              <a:srgbClr val="000000">
                <a:alpha val="30000"/>
              </a:srgbClr>
            </a:solidFill>
            <a:ln>
              <a:noFill/>
            </a:ln>
            <a:effectLst/>
          </p:spPr>
          <p:txBody>
            <a:bodyPr wrap="none" anchor="ctr"/>
            <a:lstStyle/>
            <a:p>
              <a:endParaRPr lang="en-US" sz="3265" dirty="0">
                <a:latin typeface="Didact Gothic" panose="00000500000000000000" pitchFamily="2" charset="0"/>
              </a:endParaRPr>
            </a:p>
          </p:txBody>
        </p:sp>
      </p:grpSp>
      <p:sp>
        <p:nvSpPr>
          <p:cNvPr id="15" name="TextBox 14">
            <a:extLst>
              <a:ext uri="{FF2B5EF4-FFF2-40B4-BE49-F238E27FC236}">
                <a16:creationId xmlns:a16="http://schemas.microsoft.com/office/drawing/2014/main" id="{1668E730-9331-3347-9F0F-07860BF788ED}"/>
              </a:ext>
            </a:extLst>
          </p:cNvPr>
          <p:cNvSpPr txBox="1"/>
          <p:nvPr/>
        </p:nvSpPr>
        <p:spPr>
          <a:xfrm>
            <a:off x="762040" y="388886"/>
            <a:ext cx="10667921" cy="769441"/>
          </a:xfrm>
          <a:prstGeom prst="rect">
            <a:avLst/>
          </a:prstGeom>
          <a:noFill/>
        </p:spPr>
        <p:txBody>
          <a:bodyPr wrap="square" rtlCol="0" anchor="t">
            <a:spAutoFit/>
          </a:bodyPr>
          <a:lstStyle/>
          <a:p>
            <a:pPr algn="ctr"/>
            <a:r>
              <a:rPr lang="en-US" sz="4400" dirty="0">
                <a:solidFill>
                  <a:schemeClr val="tx2"/>
                </a:solidFill>
                <a:latin typeface="Ovo" panose="02020502070400060406" pitchFamily="18" charset="0"/>
                <a:ea typeface="Arimo" panose="020B0604020202020204" pitchFamily="34" charset="0"/>
                <a:cs typeface="Arimo" panose="020B0604020202020204" pitchFamily="34" charset="0"/>
              </a:rPr>
              <a:t>Conclusion</a:t>
            </a:r>
          </a:p>
        </p:txBody>
      </p:sp>
      <p:sp>
        <p:nvSpPr>
          <p:cNvPr id="28" name="Rectangle 27">
            <a:extLst>
              <a:ext uri="{FF2B5EF4-FFF2-40B4-BE49-F238E27FC236}">
                <a16:creationId xmlns:a16="http://schemas.microsoft.com/office/drawing/2014/main" id="{16197A73-D8F1-7F6A-0D41-E7DBBB35526A}"/>
              </a:ext>
            </a:extLst>
          </p:cNvPr>
          <p:cNvSpPr/>
          <p:nvPr/>
        </p:nvSpPr>
        <p:spPr>
          <a:xfrm>
            <a:off x="5977845" y="1252265"/>
            <a:ext cx="39861" cy="503423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9" name="TextBox 28">
            <a:extLst>
              <a:ext uri="{FF2B5EF4-FFF2-40B4-BE49-F238E27FC236}">
                <a16:creationId xmlns:a16="http://schemas.microsoft.com/office/drawing/2014/main" id="{8250ACC1-9677-CB12-34B7-1B6BBC23F59C}"/>
              </a:ext>
            </a:extLst>
          </p:cNvPr>
          <p:cNvSpPr txBox="1"/>
          <p:nvPr/>
        </p:nvSpPr>
        <p:spPr>
          <a:xfrm>
            <a:off x="6170997" y="1544520"/>
            <a:ext cx="5656762" cy="4401205"/>
          </a:xfrm>
          <a:prstGeom prst="rect">
            <a:avLst/>
          </a:prstGeom>
          <a:noFill/>
        </p:spPr>
        <p:txBody>
          <a:bodyPr wrap="square" rtlCol="0">
            <a:spAutoFit/>
          </a:bodyPr>
          <a:lstStyle/>
          <a:p>
            <a:pPr algn="just"/>
            <a:r>
              <a:rPr lang="en-ZA" sz="2000" dirty="0">
                <a:solidFill>
                  <a:schemeClr val="tx2"/>
                </a:solidFill>
                <a:latin typeface="Calibri" panose="020F0502020204030204" pitchFamily="34" charset="0"/>
                <a:ea typeface="Calibri" panose="020F0502020204030204" pitchFamily="34" charset="0"/>
                <a:cs typeface="Times New Roman" panose="02020603050405020304" pitchFamily="18" charset="0"/>
              </a:rPr>
              <a:t>The legal framework on cybercrime and digital evidence in Uganda is relatively robust, with several pieces of legislation addressing different aspects of these issues. </a:t>
            </a:r>
          </a:p>
          <a:p>
            <a:pPr algn="just"/>
            <a:endParaRPr lang="en-ZA" sz="2000" dirty="0">
              <a:solidFill>
                <a:schemeClr val="tx2"/>
              </a:solidFill>
              <a:latin typeface="Calibri" panose="020F0502020204030204" pitchFamily="34" charset="0"/>
              <a:ea typeface="Calibri" panose="020F0502020204030204" pitchFamily="34" charset="0"/>
              <a:cs typeface="Times New Roman" panose="02020603050405020304" pitchFamily="18" charset="0"/>
            </a:endParaRPr>
          </a:p>
          <a:p>
            <a:pPr algn="just"/>
            <a:r>
              <a:rPr lang="en-ZA" sz="2000" dirty="0">
                <a:solidFill>
                  <a:schemeClr val="tx2"/>
                </a:solidFill>
                <a:latin typeface="Calibri" panose="020F0502020204030204" pitchFamily="34" charset="0"/>
                <a:ea typeface="Calibri" panose="020F0502020204030204" pitchFamily="34" charset="0"/>
                <a:cs typeface="Times New Roman" panose="02020603050405020304" pitchFamily="18" charset="0"/>
              </a:rPr>
              <a:t>However, there is still a need for continued education and training on cybercrime and digital evidence among law enforcement agencies and the general public. </a:t>
            </a:r>
          </a:p>
          <a:p>
            <a:pPr algn="just"/>
            <a:endParaRPr lang="en-ZA" sz="2000" dirty="0">
              <a:solidFill>
                <a:schemeClr val="tx2"/>
              </a:solidFill>
              <a:latin typeface="Calibri" panose="020F0502020204030204" pitchFamily="34" charset="0"/>
              <a:ea typeface="Calibri" panose="020F0502020204030204" pitchFamily="34" charset="0"/>
              <a:cs typeface="Times New Roman" panose="02020603050405020304" pitchFamily="18" charset="0"/>
            </a:endParaRPr>
          </a:p>
          <a:p>
            <a:pPr algn="just"/>
            <a:r>
              <a:rPr lang="en-ZA" sz="2000" dirty="0">
                <a:solidFill>
                  <a:schemeClr val="tx2"/>
                </a:solidFill>
                <a:latin typeface="Calibri" panose="020F0502020204030204" pitchFamily="34" charset="0"/>
                <a:ea typeface="Calibri" panose="020F0502020204030204" pitchFamily="34" charset="0"/>
                <a:cs typeface="Times New Roman" panose="02020603050405020304" pitchFamily="18" charset="0"/>
              </a:rPr>
              <a:t>By strengthening the legal framework and increasing awareness, Uganda can better protect its citizens from cybercrime and ensure that justice is served when crimes are committed.</a:t>
            </a:r>
          </a:p>
        </p:txBody>
      </p:sp>
      <p:pic>
        <p:nvPicPr>
          <p:cNvPr id="3" name="Picture 2" descr="A black background with blue text&#10;&#10;Description automatically generated">
            <a:extLst>
              <a:ext uri="{FF2B5EF4-FFF2-40B4-BE49-F238E27FC236}">
                <a16:creationId xmlns:a16="http://schemas.microsoft.com/office/drawing/2014/main" id="{DE4A83F1-B52A-23C7-6AAA-ECC63F832D90}"/>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344950457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Graphic 1">
            <a:extLst>
              <a:ext uri="{FF2B5EF4-FFF2-40B4-BE49-F238E27FC236}">
                <a16:creationId xmlns:a16="http://schemas.microsoft.com/office/drawing/2014/main" id="{93BDE482-CBEA-2D2E-4795-9646F4D8CC84}"/>
              </a:ext>
            </a:extLst>
          </p:cNvPr>
          <p:cNvSpPr/>
          <p:nvPr/>
        </p:nvSpPr>
        <p:spPr>
          <a:xfrm rot="10334652">
            <a:off x="4690107" y="6016046"/>
            <a:ext cx="3625233" cy="2570981"/>
          </a:xfrm>
          <a:custGeom>
            <a:avLst/>
            <a:gdLst>
              <a:gd name="connsiteX0" fmla="*/ 7190028 w 7250465"/>
              <a:gd name="connsiteY0" fmla="*/ 2856005 h 5141961"/>
              <a:gd name="connsiteX1" fmla="*/ 7083300 w 7250465"/>
              <a:gd name="connsiteY1" fmla="*/ 2375597 h 5141961"/>
              <a:gd name="connsiteX2" fmla="*/ 7056619 w 7250465"/>
              <a:gd name="connsiteY2" fmla="*/ 2305538 h 5141961"/>
              <a:gd name="connsiteX3" fmla="*/ 4828688 w 7250465"/>
              <a:gd name="connsiteY3" fmla="*/ 203756 h 5141961"/>
              <a:gd name="connsiteX4" fmla="*/ 1516809 w 7250465"/>
              <a:gd name="connsiteY4" fmla="*/ 660811 h 5141961"/>
              <a:gd name="connsiteX5" fmla="*/ 12623 w 7250465"/>
              <a:gd name="connsiteY5" fmla="*/ 3116225 h 5141961"/>
              <a:gd name="connsiteX6" fmla="*/ 346145 w 7250465"/>
              <a:gd name="connsiteY6" fmla="*/ 4510741 h 5141961"/>
              <a:gd name="connsiteX7" fmla="*/ 2500701 w 7250465"/>
              <a:gd name="connsiteY7" fmla="*/ 5101241 h 5141961"/>
              <a:gd name="connsiteX8" fmla="*/ 4812012 w 7250465"/>
              <a:gd name="connsiteY8" fmla="*/ 4844357 h 5141961"/>
              <a:gd name="connsiteX9" fmla="*/ 4812012 w 7250465"/>
              <a:gd name="connsiteY9" fmla="*/ 4854365 h 5141961"/>
              <a:gd name="connsiteX10" fmla="*/ 7250062 w 7250465"/>
              <a:gd name="connsiteY10" fmla="*/ 3496548 h 5141961"/>
              <a:gd name="connsiteX11" fmla="*/ 7190028 w 7250465"/>
              <a:gd name="connsiteY11" fmla="*/ 2856005 h 5141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50465" h="5141961">
                <a:moveTo>
                  <a:pt x="7190028" y="2856005"/>
                </a:moveTo>
                <a:cubicBezTo>
                  <a:pt x="7173352" y="2692533"/>
                  <a:pt x="7140000" y="2532397"/>
                  <a:pt x="7083300" y="2375597"/>
                </a:cubicBezTo>
                <a:cubicBezTo>
                  <a:pt x="7076630" y="2352244"/>
                  <a:pt x="7066624" y="2328891"/>
                  <a:pt x="7056619" y="2305538"/>
                </a:cubicBezTo>
                <a:cubicBezTo>
                  <a:pt x="6619704" y="961065"/>
                  <a:pt x="5519080" y="357220"/>
                  <a:pt x="4828688" y="203756"/>
                </a:cubicBezTo>
                <a:cubicBezTo>
                  <a:pt x="3134394" y="-343374"/>
                  <a:pt x="1937048" y="350548"/>
                  <a:pt x="1516809" y="660811"/>
                </a:cubicBezTo>
                <a:cubicBezTo>
                  <a:pt x="693009" y="1211277"/>
                  <a:pt x="102674" y="2125385"/>
                  <a:pt x="12623" y="3116225"/>
                </a:cubicBezTo>
                <a:cubicBezTo>
                  <a:pt x="-34070" y="3603305"/>
                  <a:pt x="42640" y="4127082"/>
                  <a:pt x="346145" y="4510741"/>
                </a:cubicBezTo>
                <a:cubicBezTo>
                  <a:pt x="829753" y="5124594"/>
                  <a:pt x="1726929" y="5211334"/>
                  <a:pt x="2500701" y="5101241"/>
                </a:cubicBezTo>
                <a:cubicBezTo>
                  <a:pt x="3271138" y="4991148"/>
                  <a:pt x="4041575" y="4734263"/>
                  <a:pt x="4812012" y="4844357"/>
                </a:cubicBezTo>
                <a:lnTo>
                  <a:pt x="4812012" y="4854365"/>
                </a:lnTo>
                <a:cubicBezTo>
                  <a:pt x="4812012" y="4854365"/>
                  <a:pt x="7286749" y="5708423"/>
                  <a:pt x="7250062" y="3496548"/>
                </a:cubicBezTo>
                <a:cubicBezTo>
                  <a:pt x="7243391" y="3269689"/>
                  <a:pt x="7223380" y="3056174"/>
                  <a:pt x="7190028" y="2856005"/>
                </a:cubicBezTo>
                <a:close/>
              </a:path>
            </a:pathLst>
          </a:custGeom>
          <a:solidFill>
            <a:schemeClr val="accent4"/>
          </a:solidFill>
          <a:ln w="33316" cap="flat">
            <a:noFill/>
            <a:prstDash val="solid"/>
            <a:miter/>
          </a:ln>
        </p:spPr>
        <p:txBody>
          <a:bodyPr rtlCol="0" anchor="ctr"/>
          <a:lstStyle/>
          <a:p>
            <a:endParaRPr lang="en-US" sz="900">
              <a:latin typeface="Didact Gothic" panose="00000500000000000000" pitchFamily="2" charset="0"/>
            </a:endParaRPr>
          </a:p>
        </p:txBody>
      </p:sp>
      <p:grpSp>
        <p:nvGrpSpPr>
          <p:cNvPr id="61" name="Group 60">
            <a:extLst>
              <a:ext uri="{FF2B5EF4-FFF2-40B4-BE49-F238E27FC236}">
                <a16:creationId xmlns:a16="http://schemas.microsoft.com/office/drawing/2014/main" id="{57315CC6-A880-5DF3-140C-05F0D80F188C}"/>
              </a:ext>
            </a:extLst>
          </p:cNvPr>
          <p:cNvGrpSpPr/>
          <p:nvPr/>
        </p:nvGrpSpPr>
        <p:grpSpPr>
          <a:xfrm>
            <a:off x="8881034" y="1801444"/>
            <a:ext cx="2942567" cy="3036693"/>
            <a:chOff x="2837165" y="4821830"/>
            <a:chExt cx="8350301" cy="7531752"/>
          </a:xfrm>
        </p:grpSpPr>
        <p:sp>
          <p:nvSpPr>
            <p:cNvPr id="2" name="Freeform 67">
              <a:extLst>
                <a:ext uri="{FF2B5EF4-FFF2-40B4-BE49-F238E27FC236}">
                  <a16:creationId xmlns:a16="http://schemas.microsoft.com/office/drawing/2014/main" id="{F273F1C8-27EE-7141-CF34-8697438008DA}"/>
                </a:ext>
              </a:extLst>
            </p:cNvPr>
            <p:cNvSpPr>
              <a:spLocks noChangeArrowheads="1"/>
            </p:cNvSpPr>
            <p:nvPr/>
          </p:nvSpPr>
          <p:spPr bwMode="auto">
            <a:xfrm>
              <a:off x="7012315" y="10782407"/>
              <a:ext cx="1060270" cy="659234"/>
            </a:xfrm>
            <a:custGeom>
              <a:avLst/>
              <a:gdLst>
                <a:gd name="T0" fmla="*/ 150 w 851"/>
                <a:gd name="T1" fmla="*/ 530 h 531"/>
                <a:gd name="T2" fmla="*/ 850 w 851"/>
                <a:gd name="T3" fmla="*/ 290 h 531"/>
                <a:gd name="T4" fmla="*/ 0 w 851"/>
                <a:gd name="T5" fmla="*/ 0 h 531"/>
                <a:gd name="T6" fmla="*/ 0 w 851"/>
                <a:gd name="T7" fmla="*/ 479 h 531"/>
                <a:gd name="T8" fmla="*/ 150 w 851"/>
                <a:gd name="T9" fmla="*/ 530 h 531"/>
              </a:gdLst>
              <a:ahLst/>
              <a:cxnLst>
                <a:cxn ang="0">
                  <a:pos x="T0" y="T1"/>
                </a:cxn>
                <a:cxn ang="0">
                  <a:pos x="T2" y="T3"/>
                </a:cxn>
                <a:cxn ang="0">
                  <a:pos x="T4" y="T5"/>
                </a:cxn>
                <a:cxn ang="0">
                  <a:pos x="T6" y="T7"/>
                </a:cxn>
                <a:cxn ang="0">
                  <a:pos x="T8" y="T9"/>
                </a:cxn>
              </a:cxnLst>
              <a:rect l="0" t="0" r="r" b="b"/>
              <a:pathLst>
                <a:path w="851" h="531">
                  <a:moveTo>
                    <a:pt x="150" y="530"/>
                  </a:moveTo>
                  <a:lnTo>
                    <a:pt x="850" y="290"/>
                  </a:lnTo>
                  <a:lnTo>
                    <a:pt x="0" y="0"/>
                  </a:lnTo>
                  <a:lnTo>
                    <a:pt x="0" y="479"/>
                  </a:lnTo>
                  <a:lnTo>
                    <a:pt x="150" y="530"/>
                  </a:lnTo>
                </a:path>
              </a:pathLst>
            </a:custGeom>
            <a:solidFill>
              <a:schemeClr val="accent4"/>
            </a:solidFill>
            <a:ln>
              <a:noFill/>
            </a:ln>
            <a:effectLst/>
          </p:spPr>
          <p:txBody>
            <a:bodyPr wrap="none" anchor="ctr"/>
            <a:lstStyle/>
            <a:p>
              <a:endParaRPr lang="en-US" sz="3265" dirty="0">
                <a:latin typeface="Didact Gothic" panose="00000500000000000000" pitchFamily="2" charset="0"/>
              </a:endParaRPr>
            </a:p>
          </p:txBody>
        </p:sp>
        <p:sp>
          <p:nvSpPr>
            <p:cNvPr id="4" name="Freeform 67">
              <a:extLst>
                <a:ext uri="{FF2B5EF4-FFF2-40B4-BE49-F238E27FC236}">
                  <a16:creationId xmlns:a16="http://schemas.microsoft.com/office/drawing/2014/main" id="{229398D6-F5BB-8D2C-2A14-AEB39587249B}"/>
                </a:ext>
              </a:extLst>
            </p:cNvPr>
            <p:cNvSpPr>
              <a:spLocks noChangeArrowheads="1"/>
            </p:cNvSpPr>
            <p:nvPr/>
          </p:nvSpPr>
          <p:spPr bwMode="auto">
            <a:xfrm>
              <a:off x="7012315" y="10782407"/>
              <a:ext cx="1060270" cy="659234"/>
            </a:xfrm>
            <a:custGeom>
              <a:avLst/>
              <a:gdLst>
                <a:gd name="T0" fmla="*/ 150 w 851"/>
                <a:gd name="T1" fmla="*/ 530 h 531"/>
                <a:gd name="T2" fmla="*/ 850 w 851"/>
                <a:gd name="T3" fmla="*/ 290 h 531"/>
                <a:gd name="T4" fmla="*/ 0 w 851"/>
                <a:gd name="T5" fmla="*/ 0 h 531"/>
                <a:gd name="T6" fmla="*/ 0 w 851"/>
                <a:gd name="T7" fmla="*/ 479 h 531"/>
                <a:gd name="T8" fmla="*/ 150 w 851"/>
                <a:gd name="T9" fmla="*/ 530 h 531"/>
              </a:gdLst>
              <a:ahLst/>
              <a:cxnLst>
                <a:cxn ang="0">
                  <a:pos x="T0" y="T1"/>
                </a:cxn>
                <a:cxn ang="0">
                  <a:pos x="T2" y="T3"/>
                </a:cxn>
                <a:cxn ang="0">
                  <a:pos x="T4" y="T5"/>
                </a:cxn>
                <a:cxn ang="0">
                  <a:pos x="T6" y="T7"/>
                </a:cxn>
                <a:cxn ang="0">
                  <a:pos x="T8" y="T9"/>
                </a:cxn>
              </a:cxnLst>
              <a:rect l="0" t="0" r="r" b="b"/>
              <a:pathLst>
                <a:path w="851" h="531">
                  <a:moveTo>
                    <a:pt x="150" y="530"/>
                  </a:moveTo>
                  <a:lnTo>
                    <a:pt x="850" y="290"/>
                  </a:lnTo>
                  <a:lnTo>
                    <a:pt x="0" y="0"/>
                  </a:lnTo>
                  <a:lnTo>
                    <a:pt x="0" y="479"/>
                  </a:lnTo>
                  <a:lnTo>
                    <a:pt x="150" y="530"/>
                  </a:lnTo>
                </a:path>
              </a:pathLst>
            </a:custGeom>
            <a:solidFill>
              <a:srgbClr val="000000">
                <a:alpha val="30000"/>
              </a:srgbClr>
            </a:solidFill>
            <a:ln>
              <a:noFill/>
            </a:ln>
            <a:effectLst/>
          </p:spPr>
          <p:txBody>
            <a:bodyPr wrap="none" anchor="ctr"/>
            <a:lstStyle/>
            <a:p>
              <a:endParaRPr lang="en-US" sz="3265" dirty="0">
                <a:latin typeface="Didact Gothic" panose="00000500000000000000" pitchFamily="2" charset="0"/>
              </a:endParaRPr>
            </a:p>
          </p:txBody>
        </p:sp>
        <p:sp>
          <p:nvSpPr>
            <p:cNvPr id="8" name="Freeform 68">
              <a:extLst>
                <a:ext uri="{FF2B5EF4-FFF2-40B4-BE49-F238E27FC236}">
                  <a16:creationId xmlns:a16="http://schemas.microsoft.com/office/drawing/2014/main" id="{63E5121C-81B4-CD2F-2DBD-1716964B9B08}"/>
                </a:ext>
              </a:extLst>
            </p:cNvPr>
            <p:cNvSpPr>
              <a:spLocks noChangeArrowheads="1"/>
            </p:cNvSpPr>
            <p:nvPr/>
          </p:nvSpPr>
          <p:spPr bwMode="auto">
            <a:xfrm>
              <a:off x="5957541" y="10782407"/>
              <a:ext cx="1060270" cy="659234"/>
            </a:xfrm>
            <a:custGeom>
              <a:avLst/>
              <a:gdLst>
                <a:gd name="T0" fmla="*/ 849 w 850"/>
                <a:gd name="T1" fmla="*/ 479 h 531"/>
                <a:gd name="T2" fmla="*/ 849 w 850"/>
                <a:gd name="T3" fmla="*/ 0 h 531"/>
                <a:gd name="T4" fmla="*/ 0 w 850"/>
                <a:gd name="T5" fmla="*/ 290 h 531"/>
                <a:gd name="T6" fmla="*/ 700 w 850"/>
                <a:gd name="T7" fmla="*/ 530 h 531"/>
                <a:gd name="T8" fmla="*/ 849 w 850"/>
                <a:gd name="T9" fmla="*/ 479 h 531"/>
              </a:gdLst>
              <a:ahLst/>
              <a:cxnLst>
                <a:cxn ang="0">
                  <a:pos x="T0" y="T1"/>
                </a:cxn>
                <a:cxn ang="0">
                  <a:pos x="T2" y="T3"/>
                </a:cxn>
                <a:cxn ang="0">
                  <a:pos x="T4" y="T5"/>
                </a:cxn>
                <a:cxn ang="0">
                  <a:pos x="T6" y="T7"/>
                </a:cxn>
                <a:cxn ang="0">
                  <a:pos x="T8" y="T9"/>
                </a:cxn>
              </a:cxnLst>
              <a:rect l="0" t="0" r="r" b="b"/>
              <a:pathLst>
                <a:path w="850" h="531">
                  <a:moveTo>
                    <a:pt x="849" y="479"/>
                  </a:moveTo>
                  <a:lnTo>
                    <a:pt x="849" y="0"/>
                  </a:lnTo>
                  <a:lnTo>
                    <a:pt x="0" y="290"/>
                  </a:lnTo>
                  <a:lnTo>
                    <a:pt x="700" y="530"/>
                  </a:lnTo>
                  <a:lnTo>
                    <a:pt x="849" y="479"/>
                  </a:lnTo>
                </a:path>
              </a:pathLst>
            </a:custGeom>
            <a:solidFill>
              <a:schemeClr val="accent4"/>
            </a:solidFill>
            <a:ln>
              <a:noFill/>
            </a:ln>
            <a:effectLst/>
          </p:spPr>
          <p:txBody>
            <a:bodyPr wrap="none" anchor="ctr"/>
            <a:lstStyle/>
            <a:p>
              <a:endParaRPr lang="en-US" sz="3265" dirty="0">
                <a:latin typeface="Didact Gothic" panose="00000500000000000000" pitchFamily="2" charset="0"/>
              </a:endParaRPr>
            </a:p>
          </p:txBody>
        </p:sp>
        <p:sp>
          <p:nvSpPr>
            <p:cNvPr id="9" name="Freeform 69">
              <a:extLst>
                <a:ext uri="{FF2B5EF4-FFF2-40B4-BE49-F238E27FC236}">
                  <a16:creationId xmlns:a16="http://schemas.microsoft.com/office/drawing/2014/main" id="{A26D3BCD-F394-0BB8-59B5-DCF15C6A4C01}"/>
                </a:ext>
              </a:extLst>
            </p:cNvPr>
            <p:cNvSpPr>
              <a:spLocks noChangeArrowheads="1"/>
            </p:cNvSpPr>
            <p:nvPr/>
          </p:nvSpPr>
          <p:spPr bwMode="auto">
            <a:xfrm>
              <a:off x="5237878" y="10535193"/>
              <a:ext cx="3554370" cy="1214091"/>
            </a:xfrm>
            <a:custGeom>
              <a:avLst/>
              <a:gdLst>
                <a:gd name="T0" fmla="*/ 1576 w 2854"/>
                <a:gd name="T1" fmla="*/ 727 h 976"/>
                <a:gd name="T2" fmla="*/ 1426 w 2854"/>
                <a:gd name="T3" fmla="*/ 779 h 976"/>
                <a:gd name="T4" fmla="*/ 1277 w 2854"/>
                <a:gd name="T5" fmla="*/ 727 h 976"/>
                <a:gd name="T6" fmla="*/ 577 w 2854"/>
                <a:gd name="T7" fmla="*/ 487 h 976"/>
                <a:gd name="T8" fmla="*/ 1426 w 2854"/>
                <a:gd name="T9" fmla="*/ 197 h 976"/>
                <a:gd name="T10" fmla="*/ 2276 w 2854"/>
                <a:gd name="T11" fmla="*/ 487 h 976"/>
                <a:gd name="T12" fmla="*/ 1576 w 2854"/>
                <a:gd name="T13" fmla="*/ 727 h 976"/>
                <a:gd name="T14" fmla="*/ 1426 w 2854"/>
                <a:gd name="T15" fmla="*/ 0 h 976"/>
                <a:gd name="T16" fmla="*/ 0 w 2854"/>
                <a:gd name="T17" fmla="*/ 487 h 976"/>
                <a:gd name="T18" fmla="*/ 577 w 2854"/>
                <a:gd name="T19" fmla="*/ 685 h 976"/>
                <a:gd name="T20" fmla="*/ 988 w 2854"/>
                <a:gd name="T21" fmla="*/ 826 h 976"/>
                <a:gd name="T22" fmla="*/ 1426 w 2854"/>
                <a:gd name="T23" fmla="*/ 975 h 976"/>
                <a:gd name="T24" fmla="*/ 1864 w 2854"/>
                <a:gd name="T25" fmla="*/ 826 h 976"/>
                <a:gd name="T26" fmla="*/ 2276 w 2854"/>
                <a:gd name="T27" fmla="*/ 685 h 976"/>
                <a:gd name="T28" fmla="*/ 2853 w 2854"/>
                <a:gd name="T29" fmla="*/ 487 h 976"/>
                <a:gd name="T30" fmla="*/ 1426 w 2854"/>
                <a:gd name="T31"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54" h="976">
                  <a:moveTo>
                    <a:pt x="1576" y="727"/>
                  </a:moveTo>
                  <a:lnTo>
                    <a:pt x="1426" y="779"/>
                  </a:lnTo>
                  <a:lnTo>
                    <a:pt x="1277" y="727"/>
                  </a:lnTo>
                  <a:lnTo>
                    <a:pt x="577" y="487"/>
                  </a:lnTo>
                  <a:lnTo>
                    <a:pt x="1426" y="197"/>
                  </a:lnTo>
                  <a:lnTo>
                    <a:pt x="2276" y="487"/>
                  </a:lnTo>
                  <a:lnTo>
                    <a:pt x="1576" y="727"/>
                  </a:lnTo>
                  <a:close/>
                  <a:moveTo>
                    <a:pt x="1426" y="0"/>
                  </a:moveTo>
                  <a:lnTo>
                    <a:pt x="0" y="487"/>
                  </a:lnTo>
                  <a:lnTo>
                    <a:pt x="577" y="685"/>
                  </a:lnTo>
                  <a:lnTo>
                    <a:pt x="988" y="826"/>
                  </a:lnTo>
                  <a:lnTo>
                    <a:pt x="1426" y="975"/>
                  </a:lnTo>
                  <a:lnTo>
                    <a:pt x="1864" y="826"/>
                  </a:lnTo>
                  <a:lnTo>
                    <a:pt x="2276" y="685"/>
                  </a:lnTo>
                  <a:lnTo>
                    <a:pt x="2853" y="487"/>
                  </a:lnTo>
                  <a:lnTo>
                    <a:pt x="1426" y="0"/>
                  </a:lnTo>
                  <a:close/>
                </a:path>
              </a:pathLst>
            </a:custGeom>
            <a:solidFill>
              <a:schemeClr val="accent4"/>
            </a:solidFill>
            <a:ln>
              <a:noFill/>
            </a:ln>
            <a:effectLst/>
          </p:spPr>
          <p:txBody>
            <a:bodyPr wrap="none" anchor="ctr"/>
            <a:lstStyle/>
            <a:p>
              <a:endParaRPr lang="en-US" sz="3265" dirty="0">
                <a:latin typeface="Didact Gothic" panose="00000500000000000000" pitchFamily="2" charset="0"/>
              </a:endParaRPr>
            </a:p>
          </p:txBody>
        </p:sp>
        <p:sp>
          <p:nvSpPr>
            <p:cNvPr id="10" name="Freeform 70">
              <a:extLst>
                <a:ext uri="{FF2B5EF4-FFF2-40B4-BE49-F238E27FC236}">
                  <a16:creationId xmlns:a16="http://schemas.microsoft.com/office/drawing/2014/main" id="{5D12ECB2-0F74-5FB3-A78C-B355A0C8F2AE}"/>
                </a:ext>
              </a:extLst>
            </p:cNvPr>
            <p:cNvSpPr>
              <a:spLocks noChangeArrowheads="1"/>
            </p:cNvSpPr>
            <p:nvPr/>
          </p:nvSpPr>
          <p:spPr bwMode="auto">
            <a:xfrm>
              <a:off x="7012315" y="11144986"/>
              <a:ext cx="1779933" cy="1208596"/>
            </a:xfrm>
            <a:custGeom>
              <a:avLst/>
              <a:gdLst>
                <a:gd name="T0" fmla="*/ 850 w 1428"/>
                <a:gd name="T1" fmla="*/ 198 h 968"/>
                <a:gd name="T2" fmla="*/ 438 w 1428"/>
                <a:gd name="T3" fmla="*/ 339 h 968"/>
                <a:gd name="T4" fmla="*/ 0 w 1428"/>
                <a:gd name="T5" fmla="*/ 488 h 968"/>
                <a:gd name="T6" fmla="*/ 0 w 1428"/>
                <a:gd name="T7" fmla="*/ 967 h 968"/>
                <a:gd name="T8" fmla="*/ 1427 w 1428"/>
                <a:gd name="T9" fmla="*/ 479 h 968"/>
                <a:gd name="T10" fmla="*/ 1427 w 1428"/>
                <a:gd name="T11" fmla="*/ 0 h 968"/>
                <a:gd name="T12" fmla="*/ 850 w 1428"/>
                <a:gd name="T13" fmla="*/ 198 h 968"/>
              </a:gdLst>
              <a:ahLst/>
              <a:cxnLst>
                <a:cxn ang="0">
                  <a:pos x="T0" y="T1"/>
                </a:cxn>
                <a:cxn ang="0">
                  <a:pos x="T2" y="T3"/>
                </a:cxn>
                <a:cxn ang="0">
                  <a:pos x="T4" y="T5"/>
                </a:cxn>
                <a:cxn ang="0">
                  <a:pos x="T6" y="T7"/>
                </a:cxn>
                <a:cxn ang="0">
                  <a:pos x="T8" y="T9"/>
                </a:cxn>
                <a:cxn ang="0">
                  <a:pos x="T10" y="T11"/>
                </a:cxn>
                <a:cxn ang="0">
                  <a:pos x="T12" y="T13"/>
                </a:cxn>
              </a:cxnLst>
              <a:rect l="0" t="0" r="r" b="b"/>
              <a:pathLst>
                <a:path w="1428" h="968">
                  <a:moveTo>
                    <a:pt x="850" y="198"/>
                  </a:moveTo>
                  <a:lnTo>
                    <a:pt x="438" y="339"/>
                  </a:lnTo>
                  <a:lnTo>
                    <a:pt x="0" y="488"/>
                  </a:lnTo>
                  <a:lnTo>
                    <a:pt x="0" y="967"/>
                  </a:lnTo>
                  <a:lnTo>
                    <a:pt x="1427" y="479"/>
                  </a:lnTo>
                  <a:lnTo>
                    <a:pt x="1427" y="0"/>
                  </a:lnTo>
                  <a:lnTo>
                    <a:pt x="850" y="198"/>
                  </a:lnTo>
                </a:path>
              </a:pathLst>
            </a:custGeom>
            <a:solidFill>
              <a:schemeClr val="accent4"/>
            </a:solidFill>
            <a:ln>
              <a:noFill/>
            </a:ln>
            <a:effectLst/>
          </p:spPr>
          <p:txBody>
            <a:bodyPr wrap="none" anchor="ctr"/>
            <a:lstStyle/>
            <a:p>
              <a:endParaRPr lang="en-US" sz="3265" dirty="0">
                <a:latin typeface="Didact Gothic" panose="00000500000000000000" pitchFamily="2" charset="0"/>
              </a:endParaRPr>
            </a:p>
          </p:txBody>
        </p:sp>
        <p:sp>
          <p:nvSpPr>
            <p:cNvPr id="11" name="Freeform 68">
              <a:extLst>
                <a:ext uri="{FF2B5EF4-FFF2-40B4-BE49-F238E27FC236}">
                  <a16:creationId xmlns:a16="http://schemas.microsoft.com/office/drawing/2014/main" id="{F06079F8-C02A-9E89-A9A1-5404BDAD4236}"/>
                </a:ext>
              </a:extLst>
            </p:cNvPr>
            <p:cNvSpPr>
              <a:spLocks noChangeArrowheads="1"/>
            </p:cNvSpPr>
            <p:nvPr/>
          </p:nvSpPr>
          <p:spPr bwMode="auto">
            <a:xfrm>
              <a:off x="5957541" y="10782407"/>
              <a:ext cx="1060270" cy="659234"/>
            </a:xfrm>
            <a:custGeom>
              <a:avLst/>
              <a:gdLst>
                <a:gd name="T0" fmla="*/ 849 w 850"/>
                <a:gd name="T1" fmla="*/ 479 h 531"/>
                <a:gd name="T2" fmla="*/ 849 w 850"/>
                <a:gd name="T3" fmla="*/ 0 h 531"/>
                <a:gd name="T4" fmla="*/ 0 w 850"/>
                <a:gd name="T5" fmla="*/ 290 h 531"/>
                <a:gd name="T6" fmla="*/ 700 w 850"/>
                <a:gd name="T7" fmla="*/ 530 h 531"/>
                <a:gd name="T8" fmla="*/ 849 w 850"/>
                <a:gd name="T9" fmla="*/ 479 h 531"/>
              </a:gdLst>
              <a:ahLst/>
              <a:cxnLst>
                <a:cxn ang="0">
                  <a:pos x="T0" y="T1"/>
                </a:cxn>
                <a:cxn ang="0">
                  <a:pos x="T2" y="T3"/>
                </a:cxn>
                <a:cxn ang="0">
                  <a:pos x="T4" y="T5"/>
                </a:cxn>
                <a:cxn ang="0">
                  <a:pos x="T6" y="T7"/>
                </a:cxn>
                <a:cxn ang="0">
                  <a:pos x="T8" y="T9"/>
                </a:cxn>
              </a:cxnLst>
              <a:rect l="0" t="0" r="r" b="b"/>
              <a:pathLst>
                <a:path w="850" h="531">
                  <a:moveTo>
                    <a:pt x="849" y="479"/>
                  </a:moveTo>
                  <a:lnTo>
                    <a:pt x="849" y="0"/>
                  </a:lnTo>
                  <a:lnTo>
                    <a:pt x="0" y="290"/>
                  </a:lnTo>
                  <a:lnTo>
                    <a:pt x="700" y="530"/>
                  </a:lnTo>
                  <a:lnTo>
                    <a:pt x="849" y="479"/>
                  </a:lnTo>
                </a:path>
              </a:pathLst>
            </a:custGeom>
            <a:solidFill>
              <a:srgbClr val="000000">
                <a:alpha val="15000"/>
              </a:srgbClr>
            </a:solidFill>
            <a:ln>
              <a:noFill/>
            </a:ln>
            <a:effectLst/>
          </p:spPr>
          <p:txBody>
            <a:bodyPr wrap="none" anchor="ctr"/>
            <a:lstStyle/>
            <a:p>
              <a:endParaRPr lang="en-US" sz="3265" dirty="0">
                <a:latin typeface="Didact Gothic" panose="00000500000000000000" pitchFamily="2" charset="0"/>
              </a:endParaRPr>
            </a:p>
          </p:txBody>
        </p:sp>
        <p:sp>
          <p:nvSpPr>
            <p:cNvPr id="12" name="Freeform 71">
              <a:extLst>
                <a:ext uri="{FF2B5EF4-FFF2-40B4-BE49-F238E27FC236}">
                  <a16:creationId xmlns:a16="http://schemas.microsoft.com/office/drawing/2014/main" id="{EBA21619-31BA-FECB-FB7F-8A7BF4187AA7}"/>
                </a:ext>
              </a:extLst>
            </p:cNvPr>
            <p:cNvSpPr>
              <a:spLocks noChangeArrowheads="1"/>
            </p:cNvSpPr>
            <p:nvPr/>
          </p:nvSpPr>
          <p:spPr bwMode="auto">
            <a:xfrm>
              <a:off x="5237878" y="11144986"/>
              <a:ext cx="1779933" cy="1208596"/>
            </a:xfrm>
            <a:custGeom>
              <a:avLst/>
              <a:gdLst>
                <a:gd name="T0" fmla="*/ 988 w 1427"/>
                <a:gd name="T1" fmla="*/ 339 h 968"/>
                <a:gd name="T2" fmla="*/ 577 w 1427"/>
                <a:gd name="T3" fmla="*/ 198 h 968"/>
                <a:gd name="T4" fmla="*/ 0 w 1427"/>
                <a:gd name="T5" fmla="*/ 0 h 968"/>
                <a:gd name="T6" fmla="*/ 0 w 1427"/>
                <a:gd name="T7" fmla="*/ 479 h 968"/>
                <a:gd name="T8" fmla="*/ 1426 w 1427"/>
                <a:gd name="T9" fmla="*/ 967 h 968"/>
                <a:gd name="T10" fmla="*/ 1426 w 1427"/>
                <a:gd name="T11" fmla="*/ 488 h 968"/>
                <a:gd name="T12" fmla="*/ 988 w 1427"/>
                <a:gd name="T13" fmla="*/ 339 h 968"/>
              </a:gdLst>
              <a:ahLst/>
              <a:cxnLst>
                <a:cxn ang="0">
                  <a:pos x="T0" y="T1"/>
                </a:cxn>
                <a:cxn ang="0">
                  <a:pos x="T2" y="T3"/>
                </a:cxn>
                <a:cxn ang="0">
                  <a:pos x="T4" y="T5"/>
                </a:cxn>
                <a:cxn ang="0">
                  <a:pos x="T6" y="T7"/>
                </a:cxn>
                <a:cxn ang="0">
                  <a:pos x="T8" y="T9"/>
                </a:cxn>
                <a:cxn ang="0">
                  <a:pos x="T10" y="T11"/>
                </a:cxn>
                <a:cxn ang="0">
                  <a:pos x="T12" y="T13"/>
                </a:cxn>
              </a:cxnLst>
              <a:rect l="0" t="0" r="r" b="b"/>
              <a:pathLst>
                <a:path w="1427" h="968">
                  <a:moveTo>
                    <a:pt x="988" y="339"/>
                  </a:moveTo>
                  <a:lnTo>
                    <a:pt x="577" y="198"/>
                  </a:lnTo>
                  <a:lnTo>
                    <a:pt x="0" y="0"/>
                  </a:lnTo>
                  <a:lnTo>
                    <a:pt x="0" y="479"/>
                  </a:lnTo>
                  <a:lnTo>
                    <a:pt x="1426" y="967"/>
                  </a:lnTo>
                  <a:lnTo>
                    <a:pt x="1426" y="488"/>
                  </a:lnTo>
                  <a:lnTo>
                    <a:pt x="988" y="339"/>
                  </a:lnTo>
                </a:path>
              </a:pathLst>
            </a:custGeom>
            <a:solidFill>
              <a:schemeClr val="accent4"/>
            </a:solidFill>
            <a:ln>
              <a:noFill/>
            </a:ln>
            <a:effectLst/>
          </p:spPr>
          <p:txBody>
            <a:bodyPr wrap="none" anchor="ctr"/>
            <a:lstStyle/>
            <a:p>
              <a:endParaRPr lang="en-US" sz="3265" dirty="0">
                <a:latin typeface="Didact Gothic" panose="00000500000000000000" pitchFamily="2" charset="0"/>
              </a:endParaRPr>
            </a:p>
          </p:txBody>
        </p:sp>
        <p:sp>
          <p:nvSpPr>
            <p:cNvPr id="13" name="Freeform 70">
              <a:extLst>
                <a:ext uri="{FF2B5EF4-FFF2-40B4-BE49-F238E27FC236}">
                  <a16:creationId xmlns:a16="http://schemas.microsoft.com/office/drawing/2014/main" id="{C298DF29-BE92-C785-4919-D59EF4B3788B}"/>
                </a:ext>
              </a:extLst>
            </p:cNvPr>
            <p:cNvSpPr>
              <a:spLocks noChangeArrowheads="1"/>
            </p:cNvSpPr>
            <p:nvPr/>
          </p:nvSpPr>
          <p:spPr bwMode="auto">
            <a:xfrm>
              <a:off x="7012315" y="11144986"/>
              <a:ext cx="1779933" cy="1208596"/>
            </a:xfrm>
            <a:custGeom>
              <a:avLst/>
              <a:gdLst>
                <a:gd name="T0" fmla="*/ 850 w 1428"/>
                <a:gd name="T1" fmla="*/ 198 h 968"/>
                <a:gd name="T2" fmla="*/ 438 w 1428"/>
                <a:gd name="T3" fmla="*/ 339 h 968"/>
                <a:gd name="T4" fmla="*/ 0 w 1428"/>
                <a:gd name="T5" fmla="*/ 488 h 968"/>
                <a:gd name="T6" fmla="*/ 0 w 1428"/>
                <a:gd name="T7" fmla="*/ 967 h 968"/>
                <a:gd name="T8" fmla="*/ 1427 w 1428"/>
                <a:gd name="T9" fmla="*/ 479 h 968"/>
                <a:gd name="T10" fmla="*/ 1427 w 1428"/>
                <a:gd name="T11" fmla="*/ 0 h 968"/>
                <a:gd name="T12" fmla="*/ 850 w 1428"/>
                <a:gd name="T13" fmla="*/ 198 h 968"/>
              </a:gdLst>
              <a:ahLst/>
              <a:cxnLst>
                <a:cxn ang="0">
                  <a:pos x="T0" y="T1"/>
                </a:cxn>
                <a:cxn ang="0">
                  <a:pos x="T2" y="T3"/>
                </a:cxn>
                <a:cxn ang="0">
                  <a:pos x="T4" y="T5"/>
                </a:cxn>
                <a:cxn ang="0">
                  <a:pos x="T6" y="T7"/>
                </a:cxn>
                <a:cxn ang="0">
                  <a:pos x="T8" y="T9"/>
                </a:cxn>
                <a:cxn ang="0">
                  <a:pos x="T10" y="T11"/>
                </a:cxn>
                <a:cxn ang="0">
                  <a:pos x="T12" y="T13"/>
                </a:cxn>
              </a:cxnLst>
              <a:rect l="0" t="0" r="r" b="b"/>
              <a:pathLst>
                <a:path w="1428" h="968">
                  <a:moveTo>
                    <a:pt x="850" y="198"/>
                  </a:moveTo>
                  <a:lnTo>
                    <a:pt x="438" y="339"/>
                  </a:lnTo>
                  <a:lnTo>
                    <a:pt x="0" y="488"/>
                  </a:lnTo>
                  <a:lnTo>
                    <a:pt x="0" y="967"/>
                  </a:lnTo>
                  <a:lnTo>
                    <a:pt x="1427" y="479"/>
                  </a:lnTo>
                  <a:lnTo>
                    <a:pt x="1427" y="0"/>
                  </a:lnTo>
                  <a:lnTo>
                    <a:pt x="850" y="198"/>
                  </a:lnTo>
                </a:path>
              </a:pathLst>
            </a:custGeom>
            <a:solidFill>
              <a:srgbClr val="000000">
                <a:alpha val="15000"/>
              </a:srgbClr>
            </a:solidFill>
            <a:ln>
              <a:noFill/>
            </a:ln>
            <a:effectLst/>
          </p:spPr>
          <p:txBody>
            <a:bodyPr wrap="none" anchor="ctr"/>
            <a:lstStyle/>
            <a:p>
              <a:endParaRPr lang="en-US" sz="3265" dirty="0">
                <a:latin typeface="Didact Gothic" panose="00000500000000000000" pitchFamily="2" charset="0"/>
              </a:endParaRPr>
            </a:p>
          </p:txBody>
        </p:sp>
        <p:sp>
          <p:nvSpPr>
            <p:cNvPr id="14" name="Freeform 72">
              <a:extLst>
                <a:ext uri="{FF2B5EF4-FFF2-40B4-BE49-F238E27FC236}">
                  <a16:creationId xmlns:a16="http://schemas.microsoft.com/office/drawing/2014/main" id="{8D217296-B816-EE0A-A953-F94D0878DD42}"/>
                </a:ext>
              </a:extLst>
            </p:cNvPr>
            <p:cNvSpPr>
              <a:spLocks noChangeArrowheads="1"/>
            </p:cNvSpPr>
            <p:nvPr/>
          </p:nvSpPr>
          <p:spPr bwMode="auto">
            <a:xfrm>
              <a:off x="7012319" y="8870628"/>
              <a:ext cx="1818390" cy="922928"/>
            </a:xfrm>
            <a:custGeom>
              <a:avLst/>
              <a:gdLst>
                <a:gd name="T0" fmla="*/ 760 w 1461"/>
                <a:gd name="T1" fmla="*/ 739 h 740"/>
                <a:gd name="T2" fmla="*/ 1460 w 1461"/>
                <a:gd name="T3" fmla="*/ 500 h 740"/>
                <a:gd name="T4" fmla="*/ 0 w 1461"/>
                <a:gd name="T5" fmla="*/ 0 h 740"/>
                <a:gd name="T6" fmla="*/ 0 w 1461"/>
                <a:gd name="T7" fmla="*/ 479 h 740"/>
                <a:gd name="T8" fmla="*/ 760 w 1461"/>
                <a:gd name="T9" fmla="*/ 739 h 740"/>
              </a:gdLst>
              <a:ahLst/>
              <a:cxnLst>
                <a:cxn ang="0">
                  <a:pos x="T0" y="T1"/>
                </a:cxn>
                <a:cxn ang="0">
                  <a:pos x="T2" y="T3"/>
                </a:cxn>
                <a:cxn ang="0">
                  <a:pos x="T4" y="T5"/>
                </a:cxn>
                <a:cxn ang="0">
                  <a:pos x="T6" y="T7"/>
                </a:cxn>
                <a:cxn ang="0">
                  <a:pos x="T8" y="T9"/>
                </a:cxn>
              </a:cxnLst>
              <a:rect l="0" t="0" r="r" b="b"/>
              <a:pathLst>
                <a:path w="1461" h="740">
                  <a:moveTo>
                    <a:pt x="760" y="739"/>
                  </a:moveTo>
                  <a:lnTo>
                    <a:pt x="1460" y="500"/>
                  </a:lnTo>
                  <a:lnTo>
                    <a:pt x="0" y="0"/>
                  </a:lnTo>
                  <a:lnTo>
                    <a:pt x="0" y="479"/>
                  </a:lnTo>
                  <a:lnTo>
                    <a:pt x="760" y="739"/>
                  </a:lnTo>
                </a:path>
              </a:pathLst>
            </a:custGeom>
            <a:solidFill>
              <a:schemeClr val="accent3"/>
            </a:solidFill>
            <a:ln>
              <a:noFill/>
            </a:ln>
            <a:effectLst/>
          </p:spPr>
          <p:txBody>
            <a:bodyPr wrap="none" anchor="ctr"/>
            <a:lstStyle/>
            <a:p>
              <a:endParaRPr lang="en-US" sz="3265" dirty="0">
                <a:latin typeface="Didact Gothic" panose="00000500000000000000" pitchFamily="2" charset="0"/>
              </a:endParaRPr>
            </a:p>
          </p:txBody>
        </p:sp>
        <p:sp>
          <p:nvSpPr>
            <p:cNvPr id="16" name="Freeform 71">
              <a:extLst>
                <a:ext uri="{FF2B5EF4-FFF2-40B4-BE49-F238E27FC236}">
                  <a16:creationId xmlns:a16="http://schemas.microsoft.com/office/drawing/2014/main" id="{B75AF0F6-1C66-3F48-19B3-2A992D508F85}"/>
                </a:ext>
              </a:extLst>
            </p:cNvPr>
            <p:cNvSpPr>
              <a:spLocks noChangeArrowheads="1"/>
            </p:cNvSpPr>
            <p:nvPr/>
          </p:nvSpPr>
          <p:spPr bwMode="auto">
            <a:xfrm>
              <a:off x="5237878" y="11144986"/>
              <a:ext cx="1779933" cy="1208596"/>
            </a:xfrm>
            <a:custGeom>
              <a:avLst/>
              <a:gdLst>
                <a:gd name="T0" fmla="*/ 988 w 1427"/>
                <a:gd name="T1" fmla="*/ 339 h 968"/>
                <a:gd name="T2" fmla="*/ 577 w 1427"/>
                <a:gd name="T3" fmla="*/ 198 h 968"/>
                <a:gd name="T4" fmla="*/ 0 w 1427"/>
                <a:gd name="T5" fmla="*/ 0 h 968"/>
                <a:gd name="T6" fmla="*/ 0 w 1427"/>
                <a:gd name="T7" fmla="*/ 479 h 968"/>
                <a:gd name="T8" fmla="*/ 1426 w 1427"/>
                <a:gd name="T9" fmla="*/ 967 h 968"/>
                <a:gd name="T10" fmla="*/ 1426 w 1427"/>
                <a:gd name="T11" fmla="*/ 488 h 968"/>
                <a:gd name="T12" fmla="*/ 988 w 1427"/>
                <a:gd name="T13" fmla="*/ 339 h 968"/>
              </a:gdLst>
              <a:ahLst/>
              <a:cxnLst>
                <a:cxn ang="0">
                  <a:pos x="T0" y="T1"/>
                </a:cxn>
                <a:cxn ang="0">
                  <a:pos x="T2" y="T3"/>
                </a:cxn>
                <a:cxn ang="0">
                  <a:pos x="T4" y="T5"/>
                </a:cxn>
                <a:cxn ang="0">
                  <a:pos x="T6" y="T7"/>
                </a:cxn>
                <a:cxn ang="0">
                  <a:pos x="T8" y="T9"/>
                </a:cxn>
                <a:cxn ang="0">
                  <a:pos x="T10" y="T11"/>
                </a:cxn>
                <a:cxn ang="0">
                  <a:pos x="T12" y="T13"/>
                </a:cxn>
              </a:cxnLst>
              <a:rect l="0" t="0" r="r" b="b"/>
              <a:pathLst>
                <a:path w="1427" h="968">
                  <a:moveTo>
                    <a:pt x="988" y="339"/>
                  </a:moveTo>
                  <a:lnTo>
                    <a:pt x="577" y="198"/>
                  </a:lnTo>
                  <a:lnTo>
                    <a:pt x="0" y="0"/>
                  </a:lnTo>
                  <a:lnTo>
                    <a:pt x="0" y="479"/>
                  </a:lnTo>
                  <a:lnTo>
                    <a:pt x="1426" y="967"/>
                  </a:lnTo>
                  <a:lnTo>
                    <a:pt x="1426" y="488"/>
                  </a:lnTo>
                  <a:lnTo>
                    <a:pt x="988" y="339"/>
                  </a:lnTo>
                </a:path>
              </a:pathLst>
            </a:custGeom>
            <a:solidFill>
              <a:srgbClr val="000000">
                <a:alpha val="30000"/>
              </a:srgbClr>
            </a:solidFill>
            <a:ln>
              <a:noFill/>
            </a:ln>
            <a:effectLst/>
          </p:spPr>
          <p:txBody>
            <a:bodyPr wrap="none" anchor="ctr"/>
            <a:lstStyle/>
            <a:p>
              <a:endParaRPr lang="en-US" sz="3265" dirty="0">
                <a:latin typeface="Didact Gothic" panose="00000500000000000000" pitchFamily="2" charset="0"/>
              </a:endParaRPr>
            </a:p>
          </p:txBody>
        </p:sp>
        <p:sp>
          <p:nvSpPr>
            <p:cNvPr id="17" name="Freeform 72">
              <a:extLst>
                <a:ext uri="{FF2B5EF4-FFF2-40B4-BE49-F238E27FC236}">
                  <a16:creationId xmlns:a16="http://schemas.microsoft.com/office/drawing/2014/main" id="{8A1CF7B5-01E1-C6A9-BC01-F2F00F269939}"/>
                </a:ext>
              </a:extLst>
            </p:cNvPr>
            <p:cNvSpPr>
              <a:spLocks noChangeArrowheads="1"/>
            </p:cNvSpPr>
            <p:nvPr/>
          </p:nvSpPr>
          <p:spPr bwMode="auto">
            <a:xfrm>
              <a:off x="7012319" y="8870628"/>
              <a:ext cx="1818390" cy="922928"/>
            </a:xfrm>
            <a:custGeom>
              <a:avLst/>
              <a:gdLst>
                <a:gd name="T0" fmla="*/ 760 w 1461"/>
                <a:gd name="T1" fmla="*/ 739 h 740"/>
                <a:gd name="T2" fmla="*/ 1460 w 1461"/>
                <a:gd name="T3" fmla="*/ 500 h 740"/>
                <a:gd name="T4" fmla="*/ 0 w 1461"/>
                <a:gd name="T5" fmla="*/ 0 h 740"/>
                <a:gd name="T6" fmla="*/ 0 w 1461"/>
                <a:gd name="T7" fmla="*/ 479 h 740"/>
                <a:gd name="T8" fmla="*/ 760 w 1461"/>
                <a:gd name="T9" fmla="*/ 739 h 740"/>
              </a:gdLst>
              <a:ahLst/>
              <a:cxnLst>
                <a:cxn ang="0">
                  <a:pos x="T0" y="T1"/>
                </a:cxn>
                <a:cxn ang="0">
                  <a:pos x="T2" y="T3"/>
                </a:cxn>
                <a:cxn ang="0">
                  <a:pos x="T4" y="T5"/>
                </a:cxn>
                <a:cxn ang="0">
                  <a:pos x="T6" y="T7"/>
                </a:cxn>
                <a:cxn ang="0">
                  <a:pos x="T8" y="T9"/>
                </a:cxn>
              </a:cxnLst>
              <a:rect l="0" t="0" r="r" b="b"/>
              <a:pathLst>
                <a:path w="1461" h="740">
                  <a:moveTo>
                    <a:pt x="760" y="739"/>
                  </a:moveTo>
                  <a:lnTo>
                    <a:pt x="1460" y="500"/>
                  </a:lnTo>
                  <a:lnTo>
                    <a:pt x="0" y="0"/>
                  </a:lnTo>
                  <a:lnTo>
                    <a:pt x="0" y="479"/>
                  </a:lnTo>
                  <a:lnTo>
                    <a:pt x="760" y="739"/>
                  </a:lnTo>
                </a:path>
              </a:pathLst>
            </a:custGeom>
            <a:solidFill>
              <a:srgbClr val="000000">
                <a:alpha val="30000"/>
              </a:srgbClr>
            </a:solidFill>
            <a:ln>
              <a:noFill/>
            </a:ln>
            <a:effectLst/>
          </p:spPr>
          <p:txBody>
            <a:bodyPr wrap="none" anchor="ctr"/>
            <a:lstStyle/>
            <a:p>
              <a:endParaRPr lang="en-US" sz="3265" dirty="0">
                <a:latin typeface="Didact Gothic" panose="00000500000000000000" pitchFamily="2" charset="0"/>
              </a:endParaRPr>
            </a:p>
          </p:txBody>
        </p:sp>
        <p:sp>
          <p:nvSpPr>
            <p:cNvPr id="20" name="Freeform 73">
              <a:extLst>
                <a:ext uri="{FF2B5EF4-FFF2-40B4-BE49-F238E27FC236}">
                  <a16:creationId xmlns:a16="http://schemas.microsoft.com/office/drawing/2014/main" id="{C40C69F1-9D1F-D118-1520-50832890641A}"/>
                </a:ext>
              </a:extLst>
            </p:cNvPr>
            <p:cNvSpPr>
              <a:spLocks noChangeArrowheads="1"/>
            </p:cNvSpPr>
            <p:nvPr/>
          </p:nvSpPr>
          <p:spPr bwMode="auto">
            <a:xfrm>
              <a:off x="5193929" y="8870628"/>
              <a:ext cx="1818386" cy="922928"/>
            </a:xfrm>
            <a:custGeom>
              <a:avLst/>
              <a:gdLst>
                <a:gd name="T0" fmla="*/ 1460 w 1461"/>
                <a:gd name="T1" fmla="*/ 479 h 740"/>
                <a:gd name="T2" fmla="*/ 1460 w 1461"/>
                <a:gd name="T3" fmla="*/ 0 h 740"/>
                <a:gd name="T4" fmla="*/ 0 w 1461"/>
                <a:gd name="T5" fmla="*/ 500 h 740"/>
                <a:gd name="T6" fmla="*/ 700 w 1461"/>
                <a:gd name="T7" fmla="*/ 739 h 740"/>
                <a:gd name="T8" fmla="*/ 1460 w 1461"/>
                <a:gd name="T9" fmla="*/ 479 h 740"/>
              </a:gdLst>
              <a:ahLst/>
              <a:cxnLst>
                <a:cxn ang="0">
                  <a:pos x="T0" y="T1"/>
                </a:cxn>
                <a:cxn ang="0">
                  <a:pos x="T2" y="T3"/>
                </a:cxn>
                <a:cxn ang="0">
                  <a:pos x="T4" y="T5"/>
                </a:cxn>
                <a:cxn ang="0">
                  <a:pos x="T6" y="T7"/>
                </a:cxn>
                <a:cxn ang="0">
                  <a:pos x="T8" y="T9"/>
                </a:cxn>
              </a:cxnLst>
              <a:rect l="0" t="0" r="r" b="b"/>
              <a:pathLst>
                <a:path w="1461" h="740">
                  <a:moveTo>
                    <a:pt x="1460" y="479"/>
                  </a:moveTo>
                  <a:lnTo>
                    <a:pt x="1460" y="0"/>
                  </a:lnTo>
                  <a:lnTo>
                    <a:pt x="0" y="500"/>
                  </a:lnTo>
                  <a:lnTo>
                    <a:pt x="700" y="739"/>
                  </a:lnTo>
                  <a:lnTo>
                    <a:pt x="1460" y="479"/>
                  </a:lnTo>
                </a:path>
              </a:pathLst>
            </a:custGeom>
            <a:solidFill>
              <a:schemeClr val="accent3"/>
            </a:solidFill>
            <a:ln>
              <a:noFill/>
            </a:ln>
            <a:effectLst/>
          </p:spPr>
          <p:txBody>
            <a:bodyPr wrap="none" anchor="ctr"/>
            <a:lstStyle/>
            <a:p>
              <a:endParaRPr lang="en-US" sz="3265" dirty="0">
                <a:latin typeface="Didact Gothic" panose="00000500000000000000" pitchFamily="2" charset="0"/>
              </a:endParaRPr>
            </a:p>
          </p:txBody>
        </p:sp>
        <p:sp>
          <p:nvSpPr>
            <p:cNvPr id="23" name="Freeform 73">
              <a:extLst>
                <a:ext uri="{FF2B5EF4-FFF2-40B4-BE49-F238E27FC236}">
                  <a16:creationId xmlns:a16="http://schemas.microsoft.com/office/drawing/2014/main" id="{D0C2A9C6-4511-44D1-D437-E2AF3D679401}"/>
                </a:ext>
              </a:extLst>
            </p:cNvPr>
            <p:cNvSpPr>
              <a:spLocks noChangeArrowheads="1"/>
            </p:cNvSpPr>
            <p:nvPr/>
          </p:nvSpPr>
          <p:spPr bwMode="auto">
            <a:xfrm>
              <a:off x="5193929" y="8870628"/>
              <a:ext cx="1818386" cy="922928"/>
            </a:xfrm>
            <a:custGeom>
              <a:avLst/>
              <a:gdLst>
                <a:gd name="T0" fmla="*/ 1460 w 1461"/>
                <a:gd name="T1" fmla="*/ 479 h 740"/>
                <a:gd name="T2" fmla="*/ 1460 w 1461"/>
                <a:gd name="T3" fmla="*/ 0 h 740"/>
                <a:gd name="T4" fmla="*/ 0 w 1461"/>
                <a:gd name="T5" fmla="*/ 500 h 740"/>
                <a:gd name="T6" fmla="*/ 700 w 1461"/>
                <a:gd name="T7" fmla="*/ 739 h 740"/>
                <a:gd name="T8" fmla="*/ 1460 w 1461"/>
                <a:gd name="T9" fmla="*/ 479 h 740"/>
              </a:gdLst>
              <a:ahLst/>
              <a:cxnLst>
                <a:cxn ang="0">
                  <a:pos x="T0" y="T1"/>
                </a:cxn>
                <a:cxn ang="0">
                  <a:pos x="T2" y="T3"/>
                </a:cxn>
                <a:cxn ang="0">
                  <a:pos x="T4" y="T5"/>
                </a:cxn>
                <a:cxn ang="0">
                  <a:pos x="T6" y="T7"/>
                </a:cxn>
                <a:cxn ang="0">
                  <a:pos x="T8" y="T9"/>
                </a:cxn>
              </a:cxnLst>
              <a:rect l="0" t="0" r="r" b="b"/>
              <a:pathLst>
                <a:path w="1461" h="740">
                  <a:moveTo>
                    <a:pt x="1460" y="479"/>
                  </a:moveTo>
                  <a:lnTo>
                    <a:pt x="1460" y="0"/>
                  </a:lnTo>
                  <a:lnTo>
                    <a:pt x="0" y="500"/>
                  </a:lnTo>
                  <a:lnTo>
                    <a:pt x="700" y="739"/>
                  </a:lnTo>
                  <a:lnTo>
                    <a:pt x="1460" y="479"/>
                  </a:lnTo>
                </a:path>
              </a:pathLst>
            </a:custGeom>
            <a:solidFill>
              <a:srgbClr val="000000">
                <a:alpha val="15000"/>
              </a:srgbClr>
            </a:solidFill>
            <a:ln>
              <a:noFill/>
            </a:ln>
            <a:effectLst/>
          </p:spPr>
          <p:txBody>
            <a:bodyPr wrap="none" anchor="ctr"/>
            <a:lstStyle/>
            <a:p>
              <a:endParaRPr lang="en-US" sz="3265" dirty="0">
                <a:latin typeface="Didact Gothic" panose="00000500000000000000" pitchFamily="2" charset="0"/>
              </a:endParaRPr>
            </a:p>
          </p:txBody>
        </p:sp>
        <p:sp>
          <p:nvSpPr>
            <p:cNvPr id="24" name="Freeform 74">
              <a:extLst>
                <a:ext uri="{FF2B5EF4-FFF2-40B4-BE49-F238E27FC236}">
                  <a16:creationId xmlns:a16="http://schemas.microsoft.com/office/drawing/2014/main" id="{C5B4D67B-8910-2242-6CB6-96F8EB54B0D2}"/>
                </a:ext>
              </a:extLst>
            </p:cNvPr>
            <p:cNvSpPr>
              <a:spLocks noChangeArrowheads="1"/>
            </p:cNvSpPr>
            <p:nvPr/>
          </p:nvSpPr>
          <p:spPr bwMode="auto">
            <a:xfrm>
              <a:off x="4474263" y="8628909"/>
              <a:ext cx="5076104" cy="1735983"/>
            </a:xfrm>
            <a:custGeom>
              <a:avLst/>
              <a:gdLst>
                <a:gd name="T0" fmla="*/ 2796 w 4073"/>
                <a:gd name="T1" fmla="*/ 936 h 1394"/>
                <a:gd name="T2" fmla="*/ 2036 w 4073"/>
                <a:gd name="T3" fmla="*/ 1196 h 1394"/>
                <a:gd name="T4" fmla="*/ 1276 w 4073"/>
                <a:gd name="T5" fmla="*/ 936 h 1394"/>
                <a:gd name="T6" fmla="*/ 576 w 4073"/>
                <a:gd name="T7" fmla="*/ 697 h 1394"/>
                <a:gd name="T8" fmla="*/ 2036 w 4073"/>
                <a:gd name="T9" fmla="*/ 197 h 1394"/>
                <a:gd name="T10" fmla="*/ 3496 w 4073"/>
                <a:gd name="T11" fmla="*/ 697 h 1394"/>
                <a:gd name="T12" fmla="*/ 2796 w 4073"/>
                <a:gd name="T13" fmla="*/ 936 h 1394"/>
                <a:gd name="T14" fmla="*/ 2036 w 4073"/>
                <a:gd name="T15" fmla="*/ 0 h 1394"/>
                <a:gd name="T16" fmla="*/ 0 w 4073"/>
                <a:gd name="T17" fmla="*/ 697 h 1394"/>
                <a:gd name="T18" fmla="*/ 576 w 4073"/>
                <a:gd name="T19" fmla="*/ 894 h 1394"/>
                <a:gd name="T20" fmla="*/ 988 w 4073"/>
                <a:gd name="T21" fmla="*/ 1035 h 1394"/>
                <a:gd name="T22" fmla="*/ 2036 w 4073"/>
                <a:gd name="T23" fmla="*/ 1393 h 1394"/>
                <a:gd name="T24" fmla="*/ 3084 w 4073"/>
                <a:gd name="T25" fmla="*/ 1035 h 1394"/>
                <a:gd name="T26" fmla="*/ 3496 w 4073"/>
                <a:gd name="T27" fmla="*/ 894 h 1394"/>
                <a:gd name="T28" fmla="*/ 4072 w 4073"/>
                <a:gd name="T29" fmla="*/ 697 h 1394"/>
                <a:gd name="T30" fmla="*/ 2036 w 4073"/>
                <a:gd name="T31" fmla="*/ 0 h 1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73" h="1394">
                  <a:moveTo>
                    <a:pt x="2796" y="936"/>
                  </a:moveTo>
                  <a:lnTo>
                    <a:pt x="2036" y="1196"/>
                  </a:lnTo>
                  <a:lnTo>
                    <a:pt x="1276" y="936"/>
                  </a:lnTo>
                  <a:lnTo>
                    <a:pt x="576" y="697"/>
                  </a:lnTo>
                  <a:lnTo>
                    <a:pt x="2036" y="197"/>
                  </a:lnTo>
                  <a:lnTo>
                    <a:pt x="3496" y="697"/>
                  </a:lnTo>
                  <a:lnTo>
                    <a:pt x="2796" y="936"/>
                  </a:lnTo>
                  <a:close/>
                  <a:moveTo>
                    <a:pt x="2036" y="0"/>
                  </a:moveTo>
                  <a:lnTo>
                    <a:pt x="0" y="697"/>
                  </a:lnTo>
                  <a:lnTo>
                    <a:pt x="576" y="894"/>
                  </a:lnTo>
                  <a:lnTo>
                    <a:pt x="988" y="1035"/>
                  </a:lnTo>
                  <a:lnTo>
                    <a:pt x="2036" y="1393"/>
                  </a:lnTo>
                  <a:lnTo>
                    <a:pt x="3084" y="1035"/>
                  </a:lnTo>
                  <a:lnTo>
                    <a:pt x="3496" y="894"/>
                  </a:lnTo>
                  <a:lnTo>
                    <a:pt x="4072" y="697"/>
                  </a:lnTo>
                  <a:lnTo>
                    <a:pt x="2036" y="0"/>
                  </a:lnTo>
                  <a:close/>
                </a:path>
              </a:pathLst>
            </a:custGeom>
            <a:solidFill>
              <a:schemeClr val="accent3"/>
            </a:solidFill>
            <a:ln>
              <a:noFill/>
            </a:ln>
            <a:effectLst/>
          </p:spPr>
          <p:txBody>
            <a:bodyPr wrap="none" anchor="ctr"/>
            <a:lstStyle/>
            <a:p>
              <a:endParaRPr lang="en-US" sz="3265" dirty="0">
                <a:latin typeface="Didact Gothic" panose="00000500000000000000" pitchFamily="2" charset="0"/>
              </a:endParaRPr>
            </a:p>
          </p:txBody>
        </p:sp>
        <p:sp>
          <p:nvSpPr>
            <p:cNvPr id="26" name="Freeform 75">
              <a:extLst>
                <a:ext uri="{FF2B5EF4-FFF2-40B4-BE49-F238E27FC236}">
                  <a16:creationId xmlns:a16="http://schemas.microsoft.com/office/drawing/2014/main" id="{4876309C-792B-DD9A-28CE-320F2011FED2}"/>
                </a:ext>
              </a:extLst>
            </p:cNvPr>
            <p:cNvSpPr>
              <a:spLocks noChangeArrowheads="1"/>
            </p:cNvSpPr>
            <p:nvPr/>
          </p:nvSpPr>
          <p:spPr bwMode="auto">
            <a:xfrm>
              <a:off x="7012319" y="9496901"/>
              <a:ext cx="2538052" cy="1466794"/>
            </a:xfrm>
            <a:custGeom>
              <a:avLst/>
              <a:gdLst>
                <a:gd name="T0" fmla="*/ 1460 w 2037"/>
                <a:gd name="T1" fmla="*/ 197 h 1176"/>
                <a:gd name="T2" fmla="*/ 1048 w 2037"/>
                <a:gd name="T3" fmla="*/ 338 h 1176"/>
                <a:gd name="T4" fmla="*/ 0 w 2037"/>
                <a:gd name="T5" fmla="*/ 696 h 1176"/>
                <a:gd name="T6" fmla="*/ 0 w 2037"/>
                <a:gd name="T7" fmla="*/ 1175 h 1176"/>
                <a:gd name="T8" fmla="*/ 2036 w 2037"/>
                <a:gd name="T9" fmla="*/ 478 h 1176"/>
                <a:gd name="T10" fmla="*/ 2036 w 2037"/>
                <a:gd name="T11" fmla="*/ 0 h 1176"/>
                <a:gd name="T12" fmla="*/ 1460 w 2037"/>
                <a:gd name="T13" fmla="*/ 197 h 1176"/>
              </a:gdLst>
              <a:ahLst/>
              <a:cxnLst>
                <a:cxn ang="0">
                  <a:pos x="T0" y="T1"/>
                </a:cxn>
                <a:cxn ang="0">
                  <a:pos x="T2" y="T3"/>
                </a:cxn>
                <a:cxn ang="0">
                  <a:pos x="T4" y="T5"/>
                </a:cxn>
                <a:cxn ang="0">
                  <a:pos x="T6" y="T7"/>
                </a:cxn>
                <a:cxn ang="0">
                  <a:pos x="T8" y="T9"/>
                </a:cxn>
                <a:cxn ang="0">
                  <a:pos x="T10" y="T11"/>
                </a:cxn>
                <a:cxn ang="0">
                  <a:pos x="T12" y="T13"/>
                </a:cxn>
              </a:cxnLst>
              <a:rect l="0" t="0" r="r" b="b"/>
              <a:pathLst>
                <a:path w="2037" h="1176">
                  <a:moveTo>
                    <a:pt x="1460" y="197"/>
                  </a:moveTo>
                  <a:lnTo>
                    <a:pt x="1048" y="338"/>
                  </a:lnTo>
                  <a:lnTo>
                    <a:pt x="0" y="696"/>
                  </a:lnTo>
                  <a:lnTo>
                    <a:pt x="0" y="1175"/>
                  </a:lnTo>
                  <a:lnTo>
                    <a:pt x="2036" y="478"/>
                  </a:lnTo>
                  <a:lnTo>
                    <a:pt x="2036" y="0"/>
                  </a:lnTo>
                  <a:lnTo>
                    <a:pt x="1460" y="197"/>
                  </a:lnTo>
                </a:path>
              </a:pathLst>
            </a:custGeom>
            <a:solidFill>
              <a:schemeClr val="accent3"/>
            </a:solidFill>
            <a:ln>
              <a:noFill/>
            </a:ln>
            <a:effectLst/>
          </p:spPr>
          <p:txBody>
            <a:bodyPr wrap="none" anchor="ctr"/>
            <a:lstStyle/>
            <a:p>
              <a:endParaRPr lang="en-US" sz="3265" dirty="0">
                <a:latin typeface="Didact Gothic" panose="00000500000000000000" pitchFamily="2" charset="0"/>
              </a:endParaRPr>
            </a:p>
          </p:txBody>
        </p:sp>
        <p:sp>
          <p:nvSpPr>
            <p:cNvPr id="36" name="Freeform 75">
              <a:extLst>
                <a:ext uri="{FF2B5EF4-FFF2-40B4-BE49-F238E27FC236}">
                  <a16:creationId xmlns:a16="http://schemas.microsoft.com/office/drawing/2014/main" id="{A01D4A2D-B8D5-A337-67EC-1E58524A8614}"/>
                </a:ext>
              </a:extLst>
            </p:cNvPr>
            <p:cNvSpPr>
              <a:spLocks noChangeArrowheads="1"/>
            </p:cNvSpPr>
            <p:nvPr/>
          </p:nvSpPr>
          <p:spPr bwMode="auto">
            <a:xfrm>
              <a:off x="7012319" y="9496901"/>
              <a:ext cx="2538052" cy="1466794"/>
            </a:xfrm>
            <a:custGeom>
              <a:avLst/>
              <a:gdLst>
                <a:gd name="T0" fmla="*/ 1460 w 2037"/>
                <a:gd name="T1" fmla="*/ 197 h 1176"/>
                <a:gd name="T2" fmla="*/ 1048 w 2037"/>
                <a:gd name="T3" fmla="*/ 338 h 1176"/>
                <a:gd name="T4" fmla="*/ 0 w 2037"/>
                <a:gd name="T5" fmla="*/ 696 h 1176"/>
                <a:gd name="T6" fmla="*/ 0 w 2037"/>
                <a:gd name="T7" fmla="*/ 1175 h 1176"/>
                <a:gd name="T8" fmla="*/ 2036 w 2037"/>
                <a:gd name="T9" fmla="*/ 478 h 1176"/>
                <a:gd name="T10" fmla="*/ 2036 w 2037"/>
                <a:gd name="T11" fmla="*/ 0 h 1176"/>
                <a:gd name="T12" fmla="*/ 1460 w 2037"/>
                <a:gd name="T13" fmla="*/ 197 h 1176"/>
              </a:gdLst>
              <a:ahLst/>
              <a:cxnLst>
                <a:cxn ang="0">
                  <a:pos x="T0" y="T1"/>
                </a:cxn>
                <a:cxn ang="0">
                  <a:pos x="T2" y="T3"/>
                </a:cxn>
                <a:cxn ang="0">
                  <a:pos x="T4" y="T5"/>
                </a:cxn>
                <a:cxn ang="0">
                  <a:pos x="T6" y="T7"/>
                </a:cxn>
                <a:cxn ang="0">
                  <a:pos x="T8" y="T9"/>
                </a:cxn>
                <a:cxn ang="0">
                  <a:pos x="T10" y="T11"/>
                </a:cxn>
                <a:cxn ang="0">
                  <a:pos x="T12" y="T13"/>
                </a:cxn>
              </a:cxnLst>
              <a:rect l="0" t="0" r="r" b="b"/>
              <a:pathLst>
                <a:path w="2037" h="1176">
                  <a:moveTo>
                    <a:pt x="1460" y="197"/>
                  </a:moveTo>
                  <a:lnTo>
                    <a:pt x="1048" y="338"/>
                  </a:lnTo>
                  <a:lnTo>
                    <a:pt x="0" y="696"/>
                  </a:lnTo>
                  <a:lnTo>
                    <a:pt x="0" y="1175"/>
                  </a:lnTo>
                  <a:lnTo>
                    <a:pt x="2036" y="478"/>
                  </a:lnTo>
                  <a:lnTo>
                    <a:pt x="2036" y="0"/>
                  </a:lnTo>
                  <a:lnTo>
                    <a:pt x="1460" y="197"/>
                  </a:lnTo>
                </a:path>
              </a:pathLst>
            </a:custGeom>
            <a:solidFill>
              <a:srgbClr val="000000">
                <a:alpha val="15000"/>
              </a:srgbClr>
            </a:solidFill>
            <a:ln>
              <a:noFill/>
            </a:ln>
            <a:effectLst/>
          </p:spPr>
          <p:txBody>
            <a:bodyPr wrap="none" anchor="ctr"/>
            <a:lstStyle/>
            <a:p>
              <a:endParaRPr lang="en-US" sz="3265" dirty="0">
                <a:latin typeface="Didact Gothic" panose="00000500000000000000" pitchFamily="2" charset="0"/>
              </a:endParaRPr>
            </a:p>
          </p:txBody>
        </p:sp>
        <p:sp>
          <p:nvSpPr>
            <p:cNvPr id="37" name="Freeform 76">
              <a:extLst>
                <a:ext uri="{FF2B5EF4-FFF2-40B4-BE49-F238E27FC236}">
                  <a16:creationId xmlns:a16="http://schemas.microsoft.com/office/drawing/2014/main" id="{BBB3D008-97D9-CC99-EB82-1624F6402D43}"/>
                </a:ext>
              </a:extLst>
            </p:cNvPr>
            <p:cNvSpPr>
              <a:spLocks noChangeArrowheads="1"/>
            </p:cNvSpPr>
            <p:nvPr/>
          </p:nvSpPr>
          <p:spPr bwMode="auto">
            <a:xfrm>
              <a:off x="4474267" y="9496901"/>
              <a:ext cx="2538052" cy="1466794"/>
            </a:xfrm>
            <a:custGeom>
              <a:avLst/>
              <a:gdLst>
                <a:gd name="T0" fmla="*/ 988 w 2037"/>
                <a:gd name="T1" fmla="*/ 338 h 1176"/>
                <a:gd name="T2" fmla="*/ 576 w 2037"/>
                <a:gd name="T3" fmla="*/ 197 h 1176"/>
                <a:gd name="T4" fmla="*/ 0 w 2037"/>
                <a:gd name="T5" fmla="*/ 0 h 1176"/>
                <a:gd name="T6" fmla="*/ 0 w 2037"/>
                <a:gd name="T7" fmla="*/ 478 h 1176"/>
                <a:gd name="T8" fmla="*/ 2036 w 2037"/>
                <a:gd name="T9" fmla="*/ 1175 h 1176"/>
                <a:gd name="T10" fmla="*/ 2036 w 2037"/>
                <a:gd name="T11" fmla="*/ 696 h 1176"/>
                <a:gd name="T12" fmla="*/ 988 w 2037"/>
                <a:gd name="T13" fmla="*/ 338 h 1176"/>
              </a:gdLst>
              <a:ahLst/>
              <a:cxnLst>
                <a:cxn ang="0">
                  <a:pos x="T0" y="T1"/>
                </a:cxn>
                <a:cxn ang="0">
                  <a:pos x="T2" y="T3"/>
                </a:cxn>
                <a:cxn ang="0">
                  <a:pos x="T4" y="T5"/>
                </a:cxn>
                <a:cxn ang="0">
                  <a:pos x="T6" y="T7"/>
                </a:cxn>
                <a:cxn ang="0">
                  <a:pos x="T8" y="T9"/>
                </a:cxn>
                <a:cxn ang="0">
                  <a:pos x="T10" y="T11"/>
                </a:cxn>
                <a:cxn ang="0">
                  <a:pos x="T12" y="T13"/>
                </a:cxn>
              </a:cxnLst>
              <a:rect l="0" t="0" r="r" b="b"/>
              <a:pathLst>
                <a:path w="2037" h="1176">
                  <a:moveTo>
                    <a:pt x="988" y="338"/>
                  </a:moveTo>
                  <a:lnTo>
                    <a:pt x="576" y="197"/>
                  </a:lnTo>
                  <a:lnTo>
                    <a:pt x="0" y="0"/>
                  </a:lnTo>
                  <a:lnTo>
                    <a:pt x="0" y="478"/>
                  </a:lnTo>
                  <a:lnTo>
                    <a:pt x="2036" y="1175"/>
                  </a:lnTo>
                  <a:lnTo>
                    <a:pt x="2036" y="696"/>
                  </a:lnTo>
                  <a:lnTo>
                    <a:pt x="988" y="338"/>
                  </a:lnTo>
                </a:path>
              </a:pathLst>
            </a:custGeom>
            <a:solidFill>
              <a:schemeClr val="accent3"/>
            </a:solidFill>
            <a:ln>
              <a:noFill/>
            </a:ln>
            <a:effectLst/>
          </p:spPr>
          <p:txBody>
            <a:bodyPr wrap="none" anchor="ctr"/>
            <a:lstStyle/>
            <a:p>
              <a:endParaRPr lang="en-US" sz="3265" dirty="0">
                <a:latin typeface="Didact Gothic" panose="00000500000000000000" pitchFamily="2" charset="0"/>
              </a:endParaRPr>
            </a:p>
          </p:txBody>
        </p:sp>
        <p:sp>
          <p:nvSpPr>
            <p:cNvPr id="38" name="Freeform 76">
              <a:extLst>
                <a:ext uri="{FF2B5EF4-FFF2-40B4-BE49-F238E27FC236}">
                  <a16:creationId xmlns:a16="http://schemas.microsoft.com/office/drawing/2014/main" id="{A746359A-3C38-5F3D-E10D-45684E1EE724}"/>
                </a:ext>
              </a:extLst>
            </p:cNvPr>
            <p:cNvSpPr>
              <a:spLocks noChangeArrowheads="1"/>
            </p:cNvSpPr>
            <p:nvPr/>
          </p:nvSpPr>
          <p:spPr bwMode="auto">
            <a:xfrm>
              <a:off x="4474267" y="9496901"/>
              <a:ext cx="2538052" cy="1466794"/>
            </a:xfrm>
            <a:custGeom>
              <a:avLst/>
              <a:gdLst>
                <a:gd name="T0" fmla="*/ 988 w 2037"/>
                <a:gd name="T1" fmla="*/ 338 h 1176"/>
                <a:gd name="T2" fmla="*/ 576 w 2037"/>
                <a:gd name="T3" fmla="*/ 197 h 1176"/>
                <a:gd name="T4" fmla="*/ 0 w 2037"/>
                <a:gd name="T5" fmla="*/ 0 h 1176"/>
                <a:gd name="T6" fmla="*/ 0 w 2037"/>
                <a:gd name="T7" fmla="*/ 478 h 1176"/>
                <a:gd name="T8" fmla="*/ 2036 w 2037"/>
                <a:gd name="T9" fmla="*/ 1175 h 1176"/>
                <a:gd name="T10" fmla="*/ 2036 w 2037"/>
                <a:gd name="T11" fmla="*/ 696 h 1176"/>
                <a:gd name="T12" fmla="*/ 988 w 2037"/>
                <a:gd name="T13" fmla="*/ 338 h 1176"/>
              </a:gdLst>
              <a:ahLst/>
              <a:cxnLst>
                <a:cxn ang="0">
                  <a:pos x="T0" y="T1"/>
                </a:cxn>
                <a:cxn ang="0">
                  <a:pos x="T2" y="T3"/>
                </a:cxn>
                <a:cxn ang="0">
                  <a:pos x="T4" y="T5"/>
                </a:cxn>
                <a:cxn ang="0">
                  <a:pos x="T6" y="T7"/>
                </a:cxn>
                <a:cxn ang="0">
                  <a:pos x="T8" y="T9"/>
                </a:cxn>
                <a:cxn ang="0">
                  <a:pos x="T10" y="T11"/>
                </a:cxn>
                <a:cxn ang="0">
                  <a:pos x="T12" y="T13"/>
                </a:cxn>
              </a:cxnLst>
              <a:rect l="0" t="0" r="r" b="b"/>
              <a:pathLst>
                <a:path w="2037" h="1176">
                  <a:moveTo>
                    <a:pt x="988" y="338"/>
                  </a:moveTo>
                  <a:lnTo>
                    <a:pt x="576" y="197"/>
                  </a:lnTo>
                  <a:lnTo>
                    <a:pt x="0" y="0"/>
                  </a:lnTo>
                  <a:lnTo>
                    <a:pt x="0" y="478"/>
                  </a:lnTo>
                  <a:lnTo>
                    <a:pt x="2036" y="1175"/>
                  </a:lnTo>
                  <a:lnTo>
                    <a:pt x="2036" y="696"/>
                  </a:lnTo>
                  <a:lnTo>
                    <a:pt x="988" y="338"/>
                  </a:lnTo>
                </a:path>
              </a:pathLst>
            </a:custGeom>
            <a:solidFill>
              <a:srgbClr val="000000">
                <a:alpha val="30000"/>
              </a:srgbClr>
            </a:solidFill>
            <a:ln>
              <a:noFill/>
            </a:ln>
            <a:effectLst/>
          </p:spPr>
          <p:txBody>
            <a:bodyPr wrap="none" anchor="ctr"/>
            <a:lstStyle/>
            <a:p>
              <a:endParaRPr lang="en-US" sz="3265" dirty="0">
                <a:latin typeface="Didact Gothic" panose="00000500000000000000" pitchFamily="2" charset="0"/>
              </a:endParaRPr>
            </a:p>
          </p:txBody>
        </p:sp>
        <p:sp>
          <p:nvSpPr>
            <p:cNvPr id="39" name="Freeform 77">
              <a:extLst>
                <a:ext uri="{FF2B5EF4-FFF2-40B4-BE49-F238E27FC236}">
                  <a16:creationId xmlns:a16="http://schemas.microsoft.com/office/drawing/2014/main" id="{0A70AFA7-A59D-344F-7EF9-55D543249DC1}"/>
                </a:ext>
              </a:extLst>
            </p:cNvPr>
            <p:cNvSpPr>
              <a:spLocks noChangeArrowheads="1"/>
            </p:cNvSpPr>
            <p:nvPr/>
          </p:nvSpPr>
          <p:spPr bwMode="auto">
            <a:xfrm>
              <a:off x="7012319" y="6909405"/>
              <a:ext cx="2653420" cy="1208596"/>
            </a:xfrm>
            <a:custGeom>
              <a:avLst/>
              <a:gdLst>
                <a:gd name="T0" fmla="*/ 1431 w 2132"/>
                <a:gd name="T1" fmla="*/ 969 h 970"/>
                <a:gd name="T2" fmla="*/ 2131 w 2132"/>
                <a:gd name="T3" fmla="*/ 729 h 970"/>
                <a:gd name="T4" fmla="*/ 0 w 2132"/>
                <a:gd name="T5" fmla="*/ 0 h 970"/>
                <a:gd name="T6" fmla="*/ 0 w 2132"/>
                <a:gd name="T7" fmla="*/ 479 h 970"/>
                <a:gd name="T8" fmla="*/ 1431 w 2132"/>
                <a:gd name="T9" fmla="*/ 969 h 970"/>
              </a:gdLst>
              <a:ahLst/>
              <a:cxnLst>
                <a:cxn ang="0">
                  <a:pos x="T0" y="T1"/>
                </a:cxn>
                <a:cxn ang="0">
                  <a:pos x="T2" y="T3"/>
                </a:cxn>
                <a:cxn ang="0">
                  <a:pos x="T4" y="T5"/>
                </a:cxn>
                <a:cxn ang="0">
                  <a:pos x="T6" y="T7"/>
                </a:cxn>
                <a:cxn ang="0">
                  <a:pos x="T8" y="T9"/>
                </a:cxn>
              </a:cxnLst>
              <a:rect l="0" t="0" r="r" b="b"/>
              <a:pathLst>
                <a:path w="2132" h="970">
                  <a:moveTo>
                    <a:pt x="1431" y="969"/>
                  </a:moveTo>
                  <a:lnTo>
                    <a:pt x="2131" y="729"/>
                  </a:lnTo>
                  <a:lnTo>
                    <a:pt x="0" y="0"/>
                  </a:lnTo>
                  <a:lnTo>
                    <a:pt x="0" y="479"/>
                  </a:lnTo>
                  <a:lnTo>
                    <a:pt x="1431" y="969"/>
                  </a:lnTo>
                </a:path>
              </a:pathLst>
            </a:custGeom>
            <a:solidFill>
              <a:schemeClr val="accent2"/>
            </a:solidFill>
            <a:ln>
              <a:noFill/>
            </a:ln>
            <a:effectLst/>
          </p:spPr>
          <p:txBody>
            <a:bodyPr wrap="none" anchor="ctr"/>
            <a:lstStyle/>
            <a:p>
              <a:endParaRPr lang="en-US" sz="3265" dirty="0">
                <a:latin typeface="Didact Gothic" panose="00000500000000000000" pitchFamily="2" charset="0"/>
              </a:endParaRPr>
            </a:p>
          </p:txBody>
        </p:sp>
        <p:sp>
          <p:nvSpPr>
            <p:cNvPr id="40" name="Freeform 77">
              <a:extLst>
                <a:ext uri="{FF2B5EF4-FFF2-40B4-BE49-F238E27FC236}">
                  <a16:creationId xmlns:a16="http://schemas.microsoft.com/office/drawing/2014/main" id="{60822728-4228-C9FD-396B-A659D1123EE9}"/>
                </a:ext>
              </a:extLst>
            </p:cNvPr>
            <p:cNvSpPr>
              <a:spLocks noChangeArrowheads="1"/>
            </p:cNvSpPr>
            <p:nvPr/>
          </p:nvSpPr>
          <p:spPr bwMode="auto">
            <a:xfrm>
              <a:off x="7012319" y="6909405"/>
              <a:ext cx="2653420" cy="1208596"/>
            </a:xfrm>
            <a:custGeom>
              <a:avLst/>
              <a:gdLst>
                <a:gd name="T0" fmla="*/ 1431 w 2132"/>
                <a:gd name="T1" fmla="*/ 969 h 970"/>
                <a:gd name="T2" fmla="*/ 2131 w 2132"/>
                <a:gd name="T3" fmla="*/ 729 h 970"/>
                <a:gd name="T4" fmla="*/ 0 w 2132"/>
                <a:gd name="T5" fmla="*/ 0 h 970"/>
                <a:gd name="T6" fmla="*/ 0 w 2132"/>
                <a:gd name="T7" fmla="*/ 479 h 970"/>
                <a:gd name="T8" fmla="*/ 1431 w 2132"/>
                <a:gd name="T9" fmla="*/ 969 h 970"/>
              </a:gdLst>
              <a:ahLst/>
              <a:cxnLst>
                <a:cxn ang="0">
                  <a:pos x="T0" y="T1"/>
                </a:cxn>
                <a:cxn ang="0">
                  <a:pos x="T2" y="T3"/>
                </a:cxn>
                <a:cxn ang="0">
                  <a:pos x="T4" y="T5"/>
                </a:cxn>
                <a:cxn ang="0">
                  <a:pos x="T6" y="T7"/>
                </a:cxn>
                <a:cxn ang="0">
                  <a:pos x="T8" y="T9"/>
                </a:cxn>
              </a:cxnLst>
              <a:rect l="0" t="0" r="r" b="b"/>
              <a:pathLst>
                <a:path w="2132" h="970">
                  <a:moveTo>
                    <a:pt x="1431" y="969"/>
                  </a:moveTo>
                  <a:lnTo>
                    <a:pt x="2131" y="729"/>
                  </a:lnTo>
                  <a:lnTo>
                    <a:pt x="0" y="0"/>
                  </a:lnTo>
                  <a:lnTo>
                    <a:pt x="0" y="479"/>
                  </a:lnTo>
                  <a:lnTo>
                    <a:pt x="1431" y="969"/>
                  </a:lnTo>
                </a:path>
              </a:pathLst>
            </a:custGeom>
            <a:solidFill>
              <a:srgbClr val="000000">
                <a:alpha val="30000"/>
              </a:srgbClr>
            </a:solidFill>
            <a:ln>
              <a:noFill/>
            </a:ln>
            <a:effectLst/>
          </p:spPr>
          <p:txBody>
            <a:bodyPr wrap="none" anchor="ctr"/>
            <a:lstStyle/>
            <a:p>
              <a:endParaRPr lang="en-US" sz="3265" dirty="0">
                <a:latin typeface="Didact Gothic" panose="00000500000000000000" pitchFamily="2" charset="0"/>
              </a:endParaRPr>
            </a:p>
          </p:txBody>
        </p:sp>
        <p:sp>
          <p:nvSpPr>
            <p:cNvPr id="41" name="Freeform 78">
              <a:extLst>
                <a:ext uri="{FF2B5EF4-FFF2-40B4-BE49-F238E27FC236}">
                  <a16:creationId xmlns:a16="http://schemas.microsoft.com/office/drawing/2014/main" id="{41E4E6A8-C5E4-0118-5738-CCC7CD3898EF}"/>
                </a:ext>
              </a:extLst>
            </p:cNvPr>
            <p:cNvSpPr>
              <a:spLocks noChangeArrowheads="1"/>
            </p:cNvSpPr>
            <p:nvPr/>
          </p:nvSpPr>
          <p:spPr bwMode="auto">
            <a:xfrm>
              <a:off x="4358899" y="6909405"/>
              <a:ext cx="2653416" cy="1208596"/>
            </a:xfrm>
            <a:custGeom>
              <a:avLst/>
              <a:gdLst>
                <a:gd name="T0" fmla="*/ 2131 w 2132"/>
                <a:gd name="T1" fmla="*/ 479 h 970"/>
                <a:gd name="T2" fmla="*/ 2131 w 2132"/>
                <a:gd name="T3" fmla="*/ 0 h 970"/>
                <a:gd name="T4" fmla="*/ 0 w 2132"/>
                <a:gd name="T5" fmla="*/ 729 h 970"/>
                <a:gd name="T6" fmla="*/ 700 w 2132"/>
                <a:gd name="T7" fmla="*/ 969 h 970"/>
                <a:gd name="T8" fmla="*/ 2131 w 2132"/>
                <a:gd name="T9" fmla="*/ 479 h 970"/>
              </a:gdLst>
              <a:ahLst/>
              <a:cxnLst>
                <a:cxn ang="0">
                  <a:pos x="T0" y="T1"/>
                </a:cxn>
                <a:cxn ang="0">
                  <a:pos x="T2" y="T3"/>
                </a:cxn>
                <a:cxn ang="0">
                  <a:pos x="T4" y="T5"/>
                </a:cxn>
                <a:cxn ang="0">
                  <a:pos x="T6" y="T7"/>
                </a:cxn>
                <a:cxn ang="0">
                  <a:pos x="T8" y="T9"/>
                </a:cxn>
              </a:cxnLst>
              <a:rect l="0" t="0" r="r" b="b"/>
              <a:pathLst>
                <a:path w="2132" h="970">
                  <a:moveTo>
                    <a:pt x="2131" y="479"/>
                  </a:moveTo>
                  <a:lnTo>
                    <a:pt x="2131" y="0"/>
                  </a:lnTo>
                  <a:lnTo>
                    <a:pt x="0" y="729"/>
                  </a:lnTo>
                  <a:lnTo>
                    <a:pt x="700" y="969"/>
                  </a:lnTo>
                  <a:lnTo>
                    <a:pt x="2131" y="479"/>
                  </a:lnTo>
                </a:path>
              </a:pathLst>
            </a:custGeom>
            <a:solidFill>
              <a:schemeClr val="accent2"/>
            </a:solidFill>
            <a:ln>
              <a:noFill/>
            </a:ln>
            <a:effectLst/>
          </p:spPr>
          <p:txBody>
            <a:bodyPr wrap="none" anchor="ctr"/>
            <a:lstStyle/>
            <a:p>
              <a:endParaRPr lang="en-US" sz="3265" dirty="0">
                <a:latin typeface="Didact Gothic" panose="00000500000000000000" pitchFamily="2" charset="0"/>
              </a:endParaRPr>
            </a:p>
          </p:txBody>
        </p:sp>
        <p:sp>
          <p:nvSpPr>
            <p:cNvPr id="42" name="Freeform 78">
              <a:extLst>
                <a:ext uri="{FF2B5EF4-FFF2-40B4-BE49-F238E27FC236}">
                  <a16:creationId xmlns:a16="http://schemas.microsoft.com/office/drawing/2014/main" id="{B38045B6-B8DE-19DA-0F3B-1BBC2859187C}"/>
                </a:ext>
              </a:extLst>
            </p:cNvPr>
            <p:cNvSpPr>
              <a:spLocks noChangeArrowheads="1"/>
            </p:cNvSpPr>
            <p:nvPr/>
          </p:nvSpPr>
          <p:spPr bwMode="auto">
            <a:xfrm>
              <a:off x="4358899" y="6909405"/>
              <a:ext cx="2653416" cy="1208596"/>
            </a:xfrm>
            <a:custGeom>
              <a:avLst/>
              <a:gdLst>
                <a:gd name="T0" fmla="*/ 2131 w 2132"/>
                <a:gd name="T1" fmla="*/ 479 h 970"/>
                <a:gd name="T2" fmla="*/ 2131 w 2132"/>
                <a:gd name="T3" fmla="*/ 0 h 970"/>
                <a:gd name="T4" fmla="*/ 0 w 2132"/>
                <a:gd name="T5" fmla="*/ 729 h 970"/>
                <a:gd name="T6" fmla="*/ 700 w 2132"/>
                <a:gd name="T7" fmla="*/ 969 h 970"/>
                <a:gd name="T8" fmla="*/ 2131 w 2132"/>
                <a:gd name="T9" fmla="*/ 479 h 970"/>
              </a:gdLst>
              <a:ahLst/>
              <a:cxnLst>
                <a:cxn ang="0">
                  <a:pos x="T0" y="T1"/>
                </a:cxn>
                <a:cxn ang="0">
                  <a:pos x="T2" y="T3"/>
                </a:cxn>
                <a:cxn ang="0">
                  <a:pos x="T4" y="T5"/>
                </a:cxn>
                <a:cxn ang="0">
                  <a:pos x="T6" y="T7"/>
                </a:cxn>
                <a:cxn ang="0">
                  <a:pos x="T8" y="T9"/>
                </a:cxn>
              </a:cxnLst>
              <a:rect l="0" t="0" r="r" b="b"/>
              <a:pathLst>
                <a:path w="2132" h="970">
                  <a:moveTo>
                    <a:pt x="2131" y="479"/>
                  </a:moveTo>
                  <a:lnTo>
                    <a:pt x="2131" y="0"/>
                  </a:lnTo>
                  <a:lnTo>
                    <a:pt x="0" y="729"/>
                  </a:lnTo>
                  <a:lnTo>
                    <a:pt x="700" y="969"/>
                  </a:lnTo>
                  <a:lnTo>
                    <a:pt x="2131" y="479"/>
                  </a:lnTo>
                </a:path>
              </a:pathLst>
            </a:custGeom>
            <a:solidFill>
              <a:srgbClr val="000000">
                <a:alpha val="15000"/>
              </a:srgbClr>
            </a:solidFill>
            <a:ln>
              <a:noFill/>
            </a:ln>
            <a:effectLst/>
          </p:spPr>
          <p:txBody>
            <a:bodyPr wrap="none" anchor="ctr"/>
            <a:lstStyle/>
            <a:p>
              <a:endParaRPr lang="en-US" sz="3265" dirty="0">
                <a:latin typeface="Didact Gothic" panose="00000500000000000000" pitchFamily="2" charset="0"/>
              </a:endParaRPr>
            </a:p>
          </p:txBody>
        </p:sp>
        <p:sp>
          <p:nvSpPr>
            <p:cNvPr id="43" name="Freeform 79">
              <a:extLst>
                <a:ext uri="{FF2B5EF4-FFF2-40B4-BE49-F238E27FC236}">
                  <a16:creationId xmlns:a16="http://schemas.microsoft.com/office/drawing/2014/main" id="{B3ACD1BC-AA5D-5FEC-5005-7A851C419CCC}"/>
                </a:ext>
              </a:extLst>
            </p:cNvPr>
            <p:cNvSpPr>
              <a:spLocks noChangeArrowheads="1"/>
            </p:cNvSpPr>
            <p:nvPr/>
          </p:nvSpPr>
          <p:spPr bwMode="auto">
            <a:xfrm>
              <a:off x="3639233" y="6662194"/>
              <a:ext cx="6746164" cy="2307319"/>
            </a:xfrm>
            <a:custGeom>
              <a:avLst/>
              <a:gdLst>
                <a:gd name="T0" fmla="*/ 4138 w 5415"/>
                <a:gd name="T1" fmla="*/ 1165 h 1852"/>
                <a:gd name="T2" fmla="*/ 2707 w 5415"/>
                <a:gd name="T3" fmla="*/ 1654 h 1852"/>
                <a:gd name="T4" fmla="*/ 1276 w 5415"/>
                <a:gd name="T5" fmla="*/ 1165 h 1852"/>
                <a:gd name="T6" fmla="*/ 576 w 5415"/>
                <a:gd name="T7" fmla="*/ 925 h 1852"/>
                <a:gd name="T8" fmla="*/ 2707 w 5415"/>
                <a:gd name="T9" fmla="*/ 196 h 1852"/>
                <a:gd name="T10" fmla="*/ 4838 w 5415"/>
                <a:gd name="T11" fmla="*/ 925 h 1852"/>
                <a:gd name="T12" fmla="*/ 4138 w 5415"/>
                <a:gd name="T13" fmla="*/ 1165 h 1852"/>
                <a:gd name="T14" fmla="*/ 2707 w 5415"/>
                <a:gd name="T15" fmla="*/ 0 h 1852"/>
                <a:gd name="T16" fmla="*/ 0 w 5415"/>
                <a:gd name="T17" fmla="*/ 925 h 1852"/>
                <a:gd name="T18" fmla="*/ 576 w 5415"/>
                <a:gd name="T19" fmla="*/ 1122 h 1852"/>
                <a:gd name="T20" fmla="*/ 988 w 5415"/>
                <a:gd name="T21" fmla="*/ 1263 h 1852"/>
                <a:gd name="T22" fmla="*/ 2707 w 5415"/>
                <a:gd name="T23" fmla="*/ 1851 h 1852"/>
                <a:gd name="T24" fmla="*/ 4426 w 5415"/>
                <a:gd name="T25" fmla="*/ 1263 h 1852"/>
                <a:gd name="T26" fmla="*/ 4838 w 5415"/>
                <a:gd name="T27" fmla="*/ 1122 h 1852"/>
                <a:gd name="T28" fmla="*/ 5414 w 5415"/>
                <a:gd name="T29" fmla="*/ 925 h 1852"/>
                <a:gd name="T30" fmla="*/ 2707 w 5415"/>
                <a:gd name="T31" fmla="*/ 0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15" h="1852">
                  <a:moveTo>
                    <a:pt x="4138" y="1165"/>
                  </a:moveTo>
                  <a:lnTo>
                    <a:pt x="2707" y="1654"/>
                  </a:lnTo>
                  <a:lnTo>
                    <a:pt x="1276" y="1165"/>
                  </a:lnTo>
                  <a:lnTo>
                    <a:pt x="576" y="925"/>
                  </a:lnTo>
                  <a:lnTo>
                    <a:pt x="2707" y="196"/>
                  </a:lnTo>
                  <a:lnTo>
                    <a:pt x="4838" y="925"/>
                  </a:lnTo>
                  <a:lnTo>
                    <a:pt x="4138" y="1165"/>
                  </a:lnTo>
                  <a:close/>
                  <a:moveTo>
                    <a:pt x="2707" y="0"/>
                  </a:moveTo>
                  <a:lnTo>
                    <a:pt x="0" y="925"/>
                  </a:lnTo>
                  <a:lnTo>
                    <a:pt x="576" y="1122"/>
                  </a:lnTo>
                  <a:lnTo>
                    <a:pt x="988" y="1263"/>
                  </a:lnTo>
                  <a:lnTo>
                    <a:pt x="2707" y="1851"/>
                  </a:lnTo>
                  <a:lnTo>
                    <a:pt x="4426" y="1263"/>
                  </a:lnTo>
                  <a:lnTo>
                    <a:pt x="4838" y="1122"/>
                  </a:lnTo>
                  <a:lnTo>
                    <a:pt x="5414" y="925"/>
                  </a:lnTo>
                  <a:lnTo>
                    <a:pt x="2707" y="0"/>
                  </a:lnTo>
                  <a:close/>
                </a:path>
              </a:pathLst>
            </a:custGeom>
            <a:solidFill>
              <a:schemeClr val="accent2"/>
            </a:solidFill>
            <a:ln>
              <a:noFill/>
            </a:ln>
            <a:effectLst/>
          </p:spPr>
          <p:txBody>
            <a:bodyPr wrap="none" anchor="ctr"/>
            <a:lstStyle/>
            <a:p>
              <a:endParaRPr lang="en-US" sz="3265" dirty="0">
                <a:latin typeface="Didact Gothic" panose="00000500000000000000" pitchFamily="2" charset="0"/>
              </a:endParaRPr>
            </a:p>
          </p:txBody>
        </p:sp>
        <p:sp>
          <p:nvSpPr>
            <p:cNvPr id="44" name="Freeform 80">
              <a:extLst>
                <a:ext uri="{FF2B5EF4-FFF2-40B4-BE49-F238E27FC236}">
                  <a16:creationId xmlns:a16="http://schemas.microsoft.com/office/drawing/2014/main" id="{C0041588-B994-6F05-029B-76FC68E9BFE1}"/>
                </a:ext>
              </a:extLst>
            </p:cNvPr>
            <p:cNvSpPr>
              <a:spLocks noChangeArrowheads="1"/>
            </p:cNvSpPr>
            <p:nvPr/>
          </p:nvSpPr>
          <p:spPr bwMode="auto">
            <a:xfrm>
              <a:off x="7012319" y="7815854"/>
              <a:ext cx="3373082" cy="1752462"/>
            </a:xfrm>
            <a:custGeom>
              <a:avLst/>
              <a:gdLst>
                <a:gd name="T0" fmla="*/ 2131 w 2708"/>
                <a:gd name="T1" fmla="*/ 197 h 1406"/>
                <a:gd name="T2" fmla="*/ 1719 w 2708"/>
                <a:gd name="T3" fmla="*/ 338 h 1406"/>
                <a:gd name="T4" fmla="*/ 0 w 2708"/>
                <a:gd name="T5" fmla="*/ 926 h 1406"/>
                <a:gd name="T6" fmla="*/ 0 w 2708"/>
                <a:gd name="T7" fmla="*/ 1405 h 1406"/>
                <a:gd name="T8" fmla="*/ 2707 w 2708"/>
                <a:gd name="T9" fmla="*/ 479 h 1406"/>
                <a:gd name="T10" fmla="*/ 2707 w 2708"/>
                <a:gd name="T11" fmla="*/ 0 h 1406"/>
                <a:gd name="T12" fmla="*/ 2131 w 2708"/>
                <a:gd name="T13" fmla="*/ 197 h 1406"/>
              </a:gdLst>
              <a:ahLst/>
              <a:cxnLst>
                <a:cxn ang="0">
                  <a:pos x="T0" y="T1"/>
                </a:cxn>
                <a:cxn ang="0">
                  <a:pos x="T2" y="T3"/>
                </a:cxn>
                <a:cxn ang="0">
                  <a:pos x="T4" y="T5"/>
                </a:cxn>
                <a:cxn ang="0">
                  <a:pos x="T6" y="T7"/>
                </a:cxn>
                <a:cxn ang="0">
                  <a:pos x="T8" y="T9"/>
                </a:cxn>
                <a:cxn ang="0">
                  <a:pos x="T10" y="T11"/>
                </a:cxn>
                <a:cxn ang="0">
                  <a:pos x="T12" y="T13"/>
                </a:cxn>
              </a:cxnLst>
              <a:rect l="0" t="0" r="r" b="b"/>
              <a:pathLst>
                <a:path w="2708" h="1406">
                  <a:moveTo>
                    <a:pt x="2131" y="197"/>
                  </a:moveTo>
                  <a:lnTo>
                    <a:pt x="1719" y="338"/>
                  </a:lnTo>
                  <a:lnTo>
                    <a:pt x="0" y="926"/>
                  </a:lnTo>
                  <a:lnTo>
                    <a:pt x="0" y="1405"/>
                  </a:lnTo>
                  <a:lnTo>
                    <a:pt x="2707" y="479"/>
                  </a:lnTo>
                  <a:lnTo>
                    <a:pt x="2707" y="0"/>
                  </a:lnTo>
                  <a:lnTo>
                    <a:pt x="2131" y="197"/>
                  </a:lnTo>
                </a:path>
              </a:pathLst>
            </a:custGeom>
            <a:solidFill>
              <a:schemeClr val="accent2"/>
            </a:solidFill>
            <a:ln>
              <a:noFill/>
            </a:ln>
            <a:effectLst/>
          </p:spPr>
          <p:txBody>
            <a:bodyPr wrap="none" anchor="ctr"/>
            <a:lstStyle/>
            <a:p>
              <a:endParaRPr lang="en-US" sz="3265" dirty="0">
                <a:latin typeface="Didact Gothic" panose="00000500000000000000" pitchFamily="2" charset="0"/>
              </a:endParaRPr>
            </a:p>
          </p:txBody>
        </p:sp>
        <p:sp>
          <p:nvSpPr>
            <p:cNvPr id="45" name="Freeform 81">
              <a:extLst>
                <a:ext uri="{FF2B5EF4-FFF2-40B4-BE49-F238E27FC236}">
                  <a16:creationId xmlns:a16="http://schemas.microsoft.com/office/drawing/2014/main" id="{6455DC6C-3DD1-868D-32ED-6C7295123859}"/>
                </a:ext>
              </a:extLst>
            </p:cNvPr>
            <p:cNvSpPr>
              <a:spLocks noChangeArrowheads="1"/>
            </p:cNvSpPr>
            <p:nvPr/>
          </p:nvSpPr>
          <p:spPr bwMode="auto">
            <a:xfrm>
              <a:off x="3639237" y="7815854"/>
              <a:ext cx="3373082" cy="1752462"/>
            </a:xfrm>
            <a:custGeom>
              <a:avLst/>
              <a:gdLst>
                <a:gd name="T0" fmla="*/ 988 w 2708"/>
                <a:gd name="T1" fmla="*/ 338 h 1406"/>
                <a:gd name="T2" fmla="*/ 576 w 2708"/>
                <a:gd name="T3" fmla="*/ 197 h 1406"/>
                <a:gd name="T4" fmla="*/ 0 w 2708"/>
                <a:gd name="T5" fmla="*/ 0 h 1406"/>
                <a:gd name="T6" fmla="*/ 0 w 2708"/>
                <a:gd name="T7" fmla="*/ 479 h 1406"/>
                <a:gd name="T8" fmla="*/ 2707 w 2708"/>
                <a:gd name="T9" fmla="*/ 1405 h 1406"/>
                <a:gd name="T10" fmla="*/ 2707 w 2708"/>
                <a:gd name="T11" fmla="*/ 926 h 1406"/>
                <a:gd name="T12" fmla="*/ 988 w 2708"/>
                <a:gd name="T13" fmla="*/ 338 h 1406"/>
              </a:gdLst>
              <a:ahLst/>
              <a:cxnLst>
                <a:cxn ang="0">
                  <a:pos x="T0" y="T1"/>
                </a:cxn>
                <a:cxn ang="0">
                  <a:pos x="T2" y="T3"/>
                </a:cxn>
                <a:cxn ang="0">
                  <a:pos x="T4" y="T5"/>
                </a:cxn>
                <a:cxn ang="0">
                  <a:pos x="T6" y="T7"/>
                </a:cxn>
                <a:cxn ang="0">
                  <a:pos x="T8" y="T9"/>
                </a:cxn>
                <a:cxn ang="0">
                  <a:pos x="T10" y="T11"/>
                </a:cxn>
                <a:cxn ang="0">
                  <a:pos x="T12" y="T13"/>
                </a:cxn>
              </a:cxnLst>
              <a:rect l="0" t="0" r="r" b="b"/>
              <a:pathLst>
                <a:path w="2708" h="1406">
                  <a:moveTo>
                    <a:pt x="988" y="338"/>
                  </a:moveTo>
                  <a:lnTo>
                    <a:pt x="576" y="197"/>
                  </a:lnTo>
                  <a:lnTo>
                    <a:pt x="0" y="0"/>
                  </a:lnTo>
                  <a:lnTo>
                    <a:pt x="0" y="479"/>
                  </a:lnTo>
                  <a:lnTo>
                    <a:pt x="2707" y="1405"/>
                  </a:lnTo>
                  <a:lnTo>
                    <a:pt x="2707" y="926"/>
                  </a:lnTo>
                  <a:lnTo>
                    <a:pt x="988" y="338"/>
                  </a:lnTo>
                </a:path>
              </a:pathLst>
            </a:custGeom>
            <a:solidFill>
              <a:schemeClr val="accent2"/>
            </a:solidFill>
            <a:ln>
              <a:noFill/>
            </a:ln>
            <a:effectLst/>
          </p:spPr>
          <p:txBody>
            <a:bodyPr wrap="none" anchor="ctr"/>
            <a:lstStyle/>
            <a:p>
              <a:endParaRPr lang="en-US" sz="3265" dirty="0">
                <a:latin typeface="Didact Gothic" panose="00000500000000000000" pitchFamily="2" charset="0"/>
              </a:endParaRPr>
            </a:p>
          </p:txBody>
        </p:sp>
        <p:sp>
          <p:nvSpPr>
            <p:cNvPr id="46" name="Freeform 80">
              <a:extLst>
                <a:ext uri="{FF2B5EF4-FFF2-40B4-BE49-F238E27FC236}">
                  <a16:creationId xmlns:a16="http://schemas.microsoft.com/office/drawing/2014/main" id="{BA17D32A-94B8-8F9A-2F71-75DDB710E3F9}"/>
                </a:ext>
              </a:extLst>
            </p:cNvPr>
            <p:cNvSpPr>
              <a:spLocks noChangeArrowheads="1"/>
            </p:cNvSpPr>
            <p:nvPr/>
          </p:nvSpPr>
          <p:spPr bwMode="auto">
            <a:xfrm>
              <a:off x="7012319" y="7815854"/>
              <a:ext cx="3373082" cy="1752462"/>
            </a:xfrm>
            <a:custGeom>
              <a:avLst/>
              <a:gdLst>
                <a:gd name="T0" fmla="*/ 2131 w 2708"/>
                <a:gd name="T1" fmla="*/ 197 h 1406"/>
                <a:gd name="T2" fmla="*/ 1719 w 2708"/>
                <a:gd name="T3" fmla="*/ 338 h 1406"/>
                <a:gd name="T4" fmla="*/ 0 w 2708"/>
                <a:gd name="T5" fmla="*/ 926 h 1406"/>
                <a:gd name="T6" fmla="*/ 0 w 2708"/>
                <a:gd name="T7" fmla="*/ 1405 h 1406"/>
                <a:gd name="T8" fmla="*/ 2707 w 2708"/>
                <a:gd name="T9" fmla="*/ 479 h 1406"/>
                <a:gd name="T10" fmla="*/ 2707 w 2708"/>
                <a:gd name="T11" fmla="*/ 0 h 1406"/>
                <a:gd name="T12" fmla="*/ 2131 w 2708"/>
                <a:gd name="T13" fmla="*/ 197 h 1406"/>
              </a:gdLst>
              <a:ahLst/>
              <a:cxnLst>
                <a:cxn ang="0">
                  <a:pos x="T0" y="T1"/>
                </a:cxn>
                <a:cxn ang="0">
                  <a:pos x="T2" y="T3"/>
                </a:cxn>
                <a:cxn ang="0">
                  <a:pos x="T4" y="T5"/>
                </a:cxn>
                <a:cxn ang="0">
                  <a:pos x="T6" y="T7"/>
                </a:cxn>
                <a:cxn ang="0">
                  <a:pos x="T8" y="T9"/>
                </a:cxn>
                <a:cxn ang="0">
                  <a:pos x="T10" y="T11"/>
                </a:cxn>
                <a:cxn ang="0">
                  <a:pos x="T12" y="T13"/>
                </a:cxn>
              </a:cxnLst>
              <a:rect l="0" t="0" r="r" b="b"/>
              <a:pathLst>
                <a:path w="2708" h="1406">
                  <a:moveTo>
                    <a:pt x="2131" y="197"/>
                  </a:moveTo>
                  <a:lnTo>
                    <a:pt x="1719" y="338"/>
                  </a:lnTo>
                  <a:lnTo>
                    <a:pt x="0" y="926"/>
                  </a:lnTo>
                  <a:lnTo>
                    <a:pt x="0" y="1405"/>
                  </a:lnTo>
                  <a:lnTo>
                    <a:pt x="2707" y="479"/>
                  </a:lnTo>
                  <a:lnTo>
                    <a:pt x="2707" y="0"/>
                  </a:lnTo>
                  <a:lnTo>
                    <a:pt x="2131" y="197"/>
                  </a:lnTo>
                </a:path>
              </a:pathLst>
            </a:custGeom>
            <a:solidFill>
              <a:srgbClr val="000000">
                <a:alpha val="15000"/>
              </a:srgbClr>
            </a:solidFill>
            <a:ln>
              <a:noFill/>
            </a:ln>
            <a:effectLst/>
          </p:spPr>
          <p:txBody>
            <a:bodyPr wrap="none" anchor="ctr"/>
            <a:lstStyle/>
            <a:p>
              <a:endParaRPr lang="en-US" sz="3265" dirty="0">
                <a:latin typeface="Didact Gothic" panose="00000500000000000000" pitchFamily="2" charset="0"/>
              </a:endParaRPr>
            </a:p>
          </p:txBody>
        </p:sp>
        <p:sp>
          <p:nvSpPr>
            <p:cNvPr id="47" name="Freeform 81">
              <a:extLst>
                <a:ext uri="{FF2B5EF4-FFF2-40B4-BE49-F238E27FC236}">
                  <a16:creationId xmlns:a16="http://schemas.microsoft.com/office/drawing/2014/main" id="{155501C0-578B-83BA-3696-DB92331D1267}"/>
                </a:ext>
              </a:extLst>
            </p:cNvPr>
            <p:cNvSpPr>
              <a:spLocks noChangeArrowheads="1"/>
            </p:cNvSpPr>
            <p:nvPr/>
          </p:nvSpPr>
          <p:spPr bwMode="auto">
            <a:xfrm>
              <a:off x="3639237" y="7815854"/>
              <a:ext cx="3373082" cy="1752462"/>
            </a:xfrm>
            <a:custGeom>
              <a:avLst/>
              <a:gdLst>
                <a:gd name="T0" fmla="*/ 988 w 2708"/>
                <a:gd name="T1" fmla="*/ 338 h 1406"/>
                <a:gd name="T2" fmla="*/ 576 w 2708"/>
                <a:gd name="T3" fmla="*/ 197 h 1406"/>
                <a:gd name="T4" fmla="*/ 0 w 2708"/>
                <a:gd name="T5" fmla="*/ 0 h 1406"/>
                <a:gd name="T6" fmla="*/ 0 w 2708"/>
                <a:gd name="T7" fmla="*/ 479 h 1406"/>
                <a:gd name="T8" fmla="*/ 2707 w 2708"/>
                <a:gd name="T9" fmla="*/ 1405 h 1406"/>
                <a:gd name="T10" fmla="*/ 2707 w 2708"/>
                <a:gd name="T11" fmla="*/ 926 h 1406"/>
                <a:gd name="T12" fmla="*/ 988 w 2708"/>
                <a:gd name="T13" fmla="*/ 338 h 1406"/>
              </a:gdLst>
              <a:ahLst/>
              <a:cxnLst>
                <a:cxn ang="0">
                  <a:pos x="T0" y="T1"/>
                </a:cxn>
                <a:cxn ang="0">
                  <a:pos x="T2" y="T3"/>
                </a:cxn>
                <a:cxn ang="0">
                  <a:pos x="T4" y="T5"/>
                </a:cxn>
                <a:cxn ang="0">
                  <a:pos x="T6" y="T7"/>
                </a:cxn>
                <a:cxn ang="0">
                  <a:pos x="T8" y="T9"/>
                </a:cxn>
                <a:cxn ang="0">
                  <a:pos x="T10" y="T11"/>
                </a:cxn>
                <a:cxn ang="0">
                  <a:pos x="T12" y="T13"/>
                </a:cxn>
              </a:cxnLst>
              <a:rect l="0" t="0" r="r" b="b"/>
              <a:pathLst>
                <a:path w="2708" h="1406">
                  <a:moveTo>
                    <a:pt x="988" y="338"/>
                  </a:moveTo>
                  <a:lnTo>
                    <a:pt x="576" y="197"/>
                  </a:lnTo>
                  <a:lnTo>
                    <a:pt x="0" y="0"/>
                  </a:lnTo>
                  <a:lnTo>
                    <a:pt x="0" y="479"/>
                  </a:lnTo>
                  <a:lnTo>
                    <a:pt x="2707" y="1405"/>
                  </a:lnTo>
                  <a:lnTo>
                    <a:pt x="2707" y="926"/>
                  </a:lnTo>
                  <a:lnTo>
                    <a:pt x="988" y="338"/>
                  </a:lnTo>
                </a:path>
              </a:pathLst>
            </a:custGeom>
            <a:solidFill>
              <a:srgbClr val="000000">
                <a:alpha val="30000"/>
              </a:srgbClr>
            </a:solidFill>
            <a:ln>
              <a:noFill/>
            </a:ln>
            <a:effectLst/>
          </p:spPr>
          <p:txBody>
            <a:bodyPr wrap="none" anchor="ctr"/>
            <a:lstStyle/>
            <a:p>
              <a:endParaRPr lang="en-US" sz="3265" dirty="0">
                <a:latin typeface="Didact Gothic" panose="00000500000000000000" pitchFamily="2" charset="0"/>
              </a:endParaRPr>
            </a:p>
          </p:txBody>
        </p:sp>
        <p:sp>
          <p:nvSpPr>
            <p:cNvPr id="48" name="Freeform 82">
              <a:extLst>
                <a:ext uri="{FF2B5EF4-FFF2-40B4-BE49-F238E27FC236}">
                  <a16:creationId xmlns:a16="http://schemas.microsoft.com/office/drawing/2014/main" id="{CC4F76D9-AE53-595C-F249-E95F8463AD8B}"/>
                </a:ext>
              </a:extLst>
            </p:cNvPr>
            <p:cNvSpPr>
              <a:spLocks noChangeArrowheads="1"/>
            </p:cNvSpPr>
            <p:nvPr/>
          </p:nvSpPr>
          <p:spPr bwMode="auto">
            <a:xfrm>
              <a:off x="7012319" y="5069045"/>
              <a:ext cx="3460980" cy="1488769"/>
            </a:xfrm>
            <a:custGeom>
              <a:avLst/>
              <a:gdLst>
                <a:gd name="T0" fmla="*/ 2060 w 2776"/>
                <a:gd name="T1" fmla="*/ 1193 h 1194"/>
                <a:gd name="T2" fmla="*/ 2775 w 2776"/>
                <a:gd name="T3" fmla="*/ 949 h 1194"/>
                <a:gd name="T4" fmla="*/ 0 w 2776"/>
                <a:gd name="T5" fmla="*/ 0 h 1194"/>
                <a:gd name="T6" fmla="*/ 0 w 2776"/>
                <a:gd name="T7" fmla="*/ 488 h 1194"/>
                <a:gd name="T8" fmla="*/ 2060 w 2776"/>
                <a:gd name="T9" fmla="*/ 1193 h 1194"/>
              </a:gdLst>
              <a:ahLst/>
              <a:cxnLst>
                <a:cxn ang="0">
                  <a:pos x="T0" y="T1"/>
                </a:cxn>
                <a:cxn ang="0">
                  <a:pos x="T2" y="T3"/>
                </a:cxn>
                <a:cxn ang="0">
                  <a:pos x="T4" y="T5"/>
                </a:cxn>
                <a:cxn ang="0">
                  <a:pos x="T6" y="T7"/>
                </a:cxn>
                <a:cxn ang="0">
                  <a:pos x="T8" y="T9"/>
                </a:cxn>
              </a:cxnLst>
              <a:rect l="0" t="0" r="r" b="b"/>
              <a:pathLst>
                <a:path w="2776" h="1194">
                  <a:moveTo>
                    <a:pt x="2060" y="1193"/>
                  </a:moveTo>
                  <a:lnTo>
                    <a:pt x="2775" y="949"/>
                  </a:lnTo>
                  <a:lnTo>
                    <a:pt x="0" y="0"/>
                  </a:lnTo>
                  <a:lnTo>
                    <a:pt x="0" y="488"/>
                  </a:lnTo>
                  <a:lnTo>
                    <a:pt x="2060" y="1193"/>
                  </a:lnTo>
                </a:path>
              </a:pathLst>
            </a:custGeom>
            <a:solidFill>
              <a:schemeClr val="accent1"/>
            </a:solidFill>
            <a:ln>
              <a:noFill/>
            </a:ln>
            <a:effectLst/>
          </p:spPr>
          <p:txBody>
            <a:bodyPr wrap="none" anchor="ctr"/>
            <a:lstStyle/>
            <a:p>
              <a:endParaRPr lang="en-US" sz="3265" dirty="0">
                <a:latin typeface="Didact Gothic" panose="00000500000000000000" pitchFamily="2" charset="0"/>
              </a:endParaRPr>
            </a:p>
          </p:txBody>
        </p:sp>
        <p:sp>
          <p:nvSpPr>
            <p:cNvPr id="49" name="Freeform 82">
              <a:extLst>
                <a:ext uri="{FF2B5EF4-FFF2-40B4-BE49-F238E27FC236}">
                  <a16:creationId xmlns:a16="http://schemas.microsoft.com/office/drawing/2014/main" id="{23537327-3D3A-1416-27F7-55A6DA915ACE}"/>
                </a:ext>
              </a:extLst>
            </p:cNvPr>
            <p:cNvSpPr>
              <a:spLocks noChangeArrowheads="1"/>
            </p:cNvSpPr>
            <p:nvPr/>
          </p:nvSpPr>
          <p:spPr bwMode="auto">
            <a:xfrm>
              <a:off x="7012319" y="5069045"/>
              <a:ext cx="3460980" cy="1488769"/>
            </a:xfrm>
            <a:custGeom>
              <a:avLst/>
              <a:gdLst>
                <a:gd name="T0" fmla="*/ 2060 w 2776"/>
                <a:gd name="T1" fmla="*/ 1193 h 1194"/>
                <a:gd name="T2" fmla="*/ 2775 w 2776"/>
                <a:gd name="T3" fmla="*/ 949 h 1194"/>
                <a:gd name="T4" fmla="*/ 0 w 2776"/>
                <a:gd name="T5" fmla="*/ 0 h 1194"/>
                <a:gd name="T6" fmla="*/ 0 w 2776"/>
                <a:gd name="T7" fmla="*/ 488 h 1194"/>
                <a:gd name="T8" fmla="*/ 2060 w 2776"/>
                <a:gd name="T9" fmla="*/ 1193 h 1194"/>
              </a:gdLst>
              <a:ahLst/>
              <a:cxnLst>
                <a:cxn ang="0">
                  <a:pos x="T0" y="T1"/>
                </a:cxn>
                <a:cxn ang="0">
                  <a:pos x="T2" y="T3"/>
                </a:cxn>
                <a:cxn ang="0">
                  <a:pos x="T4" y="T5"/>
                </a:cxn>
                <a:cxn ang="0">
                  <a:pos x="T6" y="T7"/>
                </a:cxn>
                <a:cxn ang="0">
                  <a:pos x="T8" y="T9"/>
                </a:cxn>
              </a:cxnLst>
              <a:rect l="0" t="0" r="r" b="b"/>
              <a:pathLst>
                <a:path w="2776" h="1194">
                  <a:moveTo>
                    <a:pt x="2060" y="1193"/>
                  </a:moveTo>
                  <a:lnTo>
                    <a:pt x="2775" y="949"/>
                  </a:lnTo>
                  <a:lnTo>
                    <a:pt x="0" y="0"/>
                  </a:lnTo>
                  <a:lnTo>
                    <a:pt x="0" y="488"/>
                  </a:lnTo>
                  <a:lnTo>
                    <a:pt x="2060" y="1193"/>
                  </a:lnTo>
                </a:path>
              </a:pathLst>
            </a:custGeom>
            <a:solidFill>
              <a:srgbClr val="000000">
                <a:alpha val="30000"/>
              </a:srgbClr>
            </a:solidFill>
            <a:ln>
              <a:noFill/>
            </a:ln>
            <a:effectLst/>
          </p:spPr>
          <p:txBody>
            <a:bodyPr wrap="none" anchor="ctr"/>
            <a:lstStyle/>
            <a:p>
              <a:endParaRPr lang="en-US" sz="3265" dirty="0">
                <a:latin typeface="Didact Gothic" panose="00000500000000000000" pitchFamily="2" charset="0"/>
              </a:endParaRPr>
            </a:p>
          </p:txBody>
        </p:sp>
        <p:sp>
          <p:nvSpPr>
            <p:cNvPr id="50" name="Freeform 83">
              <a:extLst>
                <a:ext uri="{FF2B5EF4-FFF2-40B4-BE49-F238E27FC236}">
                  <a16:creationId xmlns:a16="http://schemas.microsoft.com/office/drawing/2014/main" id="{03A52F29-F22A-B27E-FE0B-C1C0A3C60A60}"/>
                </a:ext>
              </a:extLst>
            </p:cNvPr>
            <p:cNvSpPr>
              <a:spLocks noChangeArrowheads="1"/>
            </p:cNvSpPr>
            <p:nvPr/>
          </p:nvSpPr>
          <p:spPr bwMode="auto">
            <a:xfrm>
              <a:off x="3556834" y="5069045"/>
              <a:ext cx="3455485" cy="1488769"/>
            </a:xfrm>
            <a:custGeom>
              <a:avLst/>
              <a:gdLst>
                <a:gd name="T0" fmla="*/ 2774 w 2775"/>
                <a:gd name="T1" fmla="*/ 488 h 1194"/>
                <a:gd name="T2" fmla="*/ 2774 w 2775"/>
                <a:gd name="T3" fmla="*/ 0 h 1194"/>
                <a:gd name="T4" fmla="*/ 0 w 2775"/>
                <a:gd name="T5" fmla="*/ 949 h 1194"/>
                <a:gd name="T6" fmla="*/ 714 w 2775"/>
                <a:gd name="T7" fmla="*/ 1193 h 1194"/>
                <a:gd name="T8" fmla="*/ 2774 w 2775"/>
                <a:gd name="T9" fmla="*/ 488 h 1194"/>
              </a:gdLst>
              <a:ahLst/>
              <a:cxnLst>
                <a:cxn ang="0">
                  <a:pos x="T0" y="T1"/>
                </a:cxn>
                <a:cxn ang="0">
                  <a:pos x="T2" y="T3"/>
                </a:cxn>
                <a:cxn ang="0">
                  <a:pos x="T4" y="T5"/>
                </a:cxn>
                <a:cxn ang="0">
                  <a:pos x="T6" y="T7"/>
                </a:cxn>
                <a:cxn ang="0">
                  <a:pos x="T8" y="T9"/>
                </a:cxn>
              </a:cxnLst>
              <a:rect l="0" t="0" r="r" b="b"/>
              <a:pathLst>
                <a:path w="2775" h="1194">
                  <a:moveTo>
                    <a:pt x="2774" y="488"/>
                  </a:moveTo>
                  <a:lnTo>
                    <a:pt x="2774" y="0"/>
                  </a:lnTo>
                  <a:lnTo>
                    <a:pt x="0" y="949"/>
                  </a:lnTo>
                  <a:lnTo>
                    <a:pt x="714" y="1193"/>
                  </a:lnTo>
                  <a:lnTo>
                    <a:pt x="2774" y="488"/>
                  </a:lnTo>
                </a:path>
              </a:pathLst>
            </a:custGeom>
            <a:solidFill>
              <a:schemeClr val="accent1"/>
            </a:solidFill>
            <a:ln>
              <a:noFill/>
            </a:ln>
            <a:effectLst/>
          </p:spPr>
          <p:txBody>
            <a:bodyPr wrap="none" anchor="ctr"/>
            <a:lstStyle/>
            <a:p>
              <a:endParaRPr lang="en-US" sz="3265" dirty="0">
                <a:latin typeface="Didact Gothic" panose="00000500000000000000" pitchFamily="2" charset="0"/>
              </a:endParaRPr>
            </a:p>
          </p:txBody>
        </p:sp>
        <p:sp>
          <p:nvSpPr>
            <p:cNvPr id="51" name="Freeform 83">
              <a:extLst>
                <a:ext uri="{FF2B5EF4-FFF2-40B4-BE49-F238E27FC236}">
                  <a16:creationId xmlns:a16="http://schemas.microsoft.com/office/drawing/2014/main" id="{552B4F97-3858-1EC5-3433-4F257027D03C}"/>
                </a:ext>
              </a:extLst>
            </p:cNvPr>
            <p:cNvSpPr>
              <a:spLocks noChangeArrowheads="1"/>
            </p:cNvSpPr>
            <p:nvPr/>
          </p:nvSpPr>
          <p:spPr bwMode="auto">
            <a:xfrm>
              <a:off x="3556834" y="5069045"/>
              <a:ext cx="3455485" cy="1488769"/>
            </a:xfrm>
            <a:custGeom>
              <a:avLst/>
              <a:gdLst>
                <a:gd name="T0" fmla="*/ 2774 w 2775"/>
                <a:gd name="T1" fmla="*/ 488 h 1194"/>
                <a:gd name="T2" fmla="*/ 2774 w 2775"/>
                <a:gd name="T3" fmla="*/ 0 h 1194"/>
                <a:gd name="T4" fmla="*/ 0 w 2775"/>
                <a:gd name="T5" fmla="*/ 949 h 1194"/>
                <a:gd name="T6" fmla="*/ 714 w 2775"/>
                <a:gd name="T7" fmla="*/ 1193 h 1194"/>
                <a:gd name="T8" fmla="*/ 2774 w 2775"/>
                <a:gd name="T9" fmla="*/ 488 h 1194"/>
              </a:gdLst>
              <a:ahLst/>
              <a:cxnLst>
                <a:cxn ang="0">
                  <a:pos x="T0" y="T1"/>
                </a:cxn>
                <a:cxn ang="0">
                  <a:pos x="T2" y="T3"/>
                </a:cxn>
                <a:cxn ang="0">
                  <a:pos x="T4" y="T5"/>
                </a:cxn>
                <a:cxn ang="0">
                  <a:pos x="T6" y="T7"/>
                </a:cxn>
                <a:cxn ang="0">
                  <a:pos x="T8" y="T9"/>
                </a:cxn>
              </a:cxnLst>
              <a:rect l="0" t="0" r="r" b="b"/>
              <a:pathLst>
                <a:path w="2775" h="1194">
                  <a:moveTo>
                    <a:pt x="2774" y="488"/>
                  </a:moveTo>
                  <a:lnTo>
                    <a:pt x="2774" y="0"/>
                  </a:lnTo>
                  <a:lnTo>
                    <a:pt x="0" y="949"/>
                  </a:lnTo>
                  <a:lnTo>
                    <a:pt x="714" y="1193"/>
                  </a:lnTo>
                  <a:lnTo>
                    <a:pt x="2774" y="488"/>
                  </a:lnTo>
                </a:path>
              </a:pathLst>
            </a:custGeom>
            <a:solidFill>
              <a:srgbClr val="000000">
                <a:alpha val="15000"/>
              </a:srgbClr>
            </a:solidFill>
            <a:ln>
              <a:noFill/>
            </a:ln>
            <a:effectLst/>
          </p:spPr>
          <p:txBody>
            <a:bodyPr wrap="none" anchor="ctr"/>
            <a:lstStyle/>
            <a:p>
              <a:endParaRPr lang="en-US" sz="3265" dirty="0">
                <a:latin typeface="Didact Gothic" panose="00000500000000000000" pitchFamily="2" charset="0"/>
              </a:endParaRPr>
            </a:p>
          </p:txBody>
        </p:sp>
        <p:sp>
          <p:nvSpPr>
            <p:cNvPr id="52" name="Freeform 84">
              <a:extLst>
                <a:ext uri="{FF2B5EF4-FFF2-40B4-BE49-F238E27FC236}">
                  <a16:creationId xmlns:a16="http://schemas.microsoft.com/office/drawing/2014/main" id="{2947AAFD-CAAE-F324-ACAD-DB6D24702674}"/>
                </a:ext>
              </a:extLst>
            </p:cNvPr>
            <p:cNvSpPr>
              <a:spLocks noChangeArrowheads="1"/>
            </p:cNvSpPr>
            <p:nvPr/>
          </p:nvSpPr>
          <p:spPr bwMode="auto">
            <a:xfrm>
              <a:off x="2837165" y="4821830"/>
              <a:ext cx="8350301" cy="2856681"/>
            </a:xfrm>
            <a:custGeom>
              <a:avLst/>
              <a:gdLst>
                <a:gd name="T0" fmla="*/ 5411 w 6703"/>
                <a:gd name="T1" fmla="*/ 1390 h 2292"/>
                <a:gd name="T2" fmla="*/ 3351 w 6703"/>
                <a:gd name="T3" fmla="*/ 2094 h 2292"/>
                <a:gd name="T4" fmla="*/ 1291 w 6703"/>
                <a:gd name="T5" fmla="*/ 1390 h 2292"/>
                <a:gd name="T6" fmla="*/ 577 w 6703"/>
                <a:gd name="T7" fmla="*/ 1146 h 2292"/>
                <a:gd name="T8" fmla="*/ 3351 w 6703"/>
                <a:gd name="T9" fmla="*/ 197 h 2292"/>
                <a:gd name="T10" fmla="*/ 6126 w 6703"/>
                <a:gd name="T11" fmla="*/ 1146 h 2292"/>
                <a:gd name="T12" fmla="*/ 5411 w 6703"/>
                <a:gd name="T13" fmla="*/ 1390 h 2292"/>
                <a:gd name="T14" fmla="*/ 3351 w 6703"/>
                <a:gd name="T15" fmla="*/ 0 h 2292"/>
                <a:gd name="T16" fmla="*/ 0 w 6703"/>
                <a:gd name="T17" fmla="*/ 1146 h 2292"/>
                <a:gd name="T18" fmla="*/ 577 w 6703"/>
                <a:gd name="T19" fmla="*/ 1343 h 2292"/>
                <a:gd name="T20" fmla="*/ 1002 w 6703"/>
                <a:gd name="T21" fmla="*/ 1488 h 2292"/>
                <a:gd name="T22" fmla="*/ 3351 w 6703"/>
                <a:gd name="T23" fmla="*/ 2291 h 2292"/>
                <a:gd name="T24" fmla="*/ 5699 w 6703"/>
                <a:gd name="T25" fmla="*/ 1488 h 2292"/>
                <a:gd name="T26" fmla="*/ 6126 w 6703"/>
                <a:gd name="T27" fmla="*/ 1343 h 2292"/>
                <a:gd name="T28" fmla="*/ 6702 w 6703"/>
                <a:gd name="T29" fmla="*/ 1146 h 2292"/>
                <a:gd name="T30" fmla="*/ 3351 w 6703"/>
                <a:gd name="T31" fmla="*/ 0 h 2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03" h="2292">
                  <a:moveTo>
                    <a:pt x="5411" y="1390"/>
                  </a:moveTo>
                  <a:lnTo>
                    <a:pt x="3351" y="2094"/>
                  </a:lnTo>
                  <a:lnTo>
                    <a:pt x="1291" y="1390"/>
                  </a:lnTo>
                  <a:lnTo>
                    <a:pt x="577" y="1146"/>
                  </a:lnTo>
                  <a:lnTo>
                    <a:pt x="3351" y="197"/>
                  </a:lnTo>
                  <a:lnTo>
                    <a:pt x="6126" y="1146"/>
                  </a:lnTo>
                  <a:lnTo>
                    <a:pt x="5411" y="1390"/>
                  </a:lnTo>
                  <a:close/>
                  <a:moveTo>
                    <a:pt x="3351" y="0"/>
                  </a:moveTo>
                  <a:lnTo>
                    <a:pt x="0" y="1146"/>
                  </a:lnTo>
                  <a:lnTo>
                    <a:pt x="577" y="1343"/>
                  </a:lnTo>
                  <a:lnTo>
                    <a:pt x="1002" y="1488"/>
                  </a:lnTo>
                  <a:lnTo>
                    <a:pt x="3351" y="2291"/>
                  </a:lnTo>
                  <a:lnTo>
                    <a:pt x="5699" y="1488"/>
                  </a:lnTo>
                  <a:lnTo>
                    <a:pt x="6126" y="1343"/>
                  </a:lnTo>
                  <a:lnTo>
                    <a:pt x="6702" y="1146"/>
                  </a:lnTo>
                  <a:lnTo>
                    <a:pt x="3351" y="0"/>
                  </a:lnTo>
                  <a:close/>
                </a:path>
              </a:pathLst>
            </a:custGeom>
            <a:solidFill>
              <a:schemeClr val="accent1"/>
            </a:solidFill>
            <a:ln>
              <a:noFill/>
            </a:ln>
            <a:effectLst/>
          </p:spPr>
          <p:txBody>
            <a:bodyPr wrap="none" anchor="ctr"/>
            <a:lstStyle/>
            <a:p>
              <a:endParaRPr lang="en-US" sz="3265" dirty="0">
                <a:latin typeface="Didact Gothic" panose="00000500000000000000" pitchFamily="2" charset="0"/>
              </a:endParaRPr>
            </a:p>
          </p:txBody>
        </p:sp>
        <p:sp>
          <p:nvSpPr>
            <p:cNvPr id="53" name="Freeform 85">
              <a:extLst>
                <a:ext uri="{FF2B5EF4-FFF2-40B4-BE49-F238E27FC236}">
                  <a16:creationId xmlns:a16="http://schemas.microsoft.com/office/drawing/2014/main" id="{E7C82721-113B-03A3-C137-883B907A0238}"/>
                </a:ext>
              </a:extLst>
            </p:cNvPr>
            <p:cNvSpPr>
              <a:spLocks noChangeArrowheads="1"/>
            </p:cNvSpPr>
            <p:nvPr/>
          </p:nvSpPr>
          <p:spPr bwMode="auto">
            <a:xfrm>
              <a:off x="7012315" y="6250175"/>
              <a:ext cx="4175150" cy="2038134"/>
            </a:xfrm>
            <a:custGeom>
              <a:avLst/>
              <a:gdLst>
                <a:gd name="T0" fmla="*/ 2775 w 3352"/>
                <a:gd name="T1" fmla="*/ 197 h 1635"/>
                <a:gd name="T2" fmla="*/ 2348 w 3352"/>
                <a:gd name="T3" fmla="*/ 342 h 1635"/>
                <a:gd name="T4" fmla="*/ 0 w 3352"/>
                <a:gd name="T5" fmla="*/ 1145 h 1635"/>
                <a:gd name="T6" fmla="*/ 0 w 3352"/>
                <a:gd name="T7" fmla="*/ 1634 h 1635"/>
                <a:gd name="T8" fmla="*/ 3351 w 3352"/>
                <a:gd name="T9" fmla="*/ 488 h 1635"/>
                <a:gd name="T10" fmla="*/ 3351 w 3352"/>
                <a:gd name="T11" fmla="*/ 0 h 1635"/>
                <a:gd name="T12" fmla="*/ 2775 w 3352"/>
                <a:gd name="T13" fmla="*/ 197 h 1635"/>
              </a:gdLst>
              <a:ahLst/>
              <a:cxnLst>
                <a:cxn ang="0">
                  <a:pos x="T0" y="T1"/>
                </a:cxn>
                <a:cxn ang="0">
                  <a:pos x="T2" y="T3"/>
                </a:cxn>
                <a:cxn ang="0">
                  <a:pos x="T4" y="T5"/>
                </a:cxn>
                <a:cxn ang="0">
                  <a:pos x="T6" y="T7"/>
                </a:cxn>
                <a:cxn ang="0">
                  <a:pos x="T8" y="T9"/>
                </a:cxn>
                <a:cxn ang="0">
                  <a:pos x="T10" y="T11"/>
                </a:cxn>
                <a:cxn ang="0">
                  <a:pos x="T12" y="T13"/>
                </a:cxn>
              </a:cxnLst>
              <a:rect l="0" t="0" r="r" b="b"/>
              <a:pathLst>
                <a:path w="3352" h="1635">
                  <a:moveTo>
                    <a:pt x="2775" y="197"/>
                  </a:moveTo>
                  <a:lnTo>
                    <a:pt x="2348" y="342"/>
                  </a:lnTo>
                  <a:lnTo>
                    <a:pt x="0" y="1145"/>
                  </a:lnTo>
                  <a:lnTo>
                    <a:pt x="0" y="1634"/>
                  </a:lnTo>
                  <a:lnTo>
                    <a:pt x="3351" y="488"/>
                  </a:lnTo>
                  <a:lnTo>
                    <a:pt x="3351" y="0"/>
                  </a:lnTo>
                  <a:lnTo>
                    <a:pt x="2775" y="197"/>
                  </a:lnTo>
                </a:path>
              </a:pathLst>
            </a:custGeom>
            <a:solidFill>
              <a:schemeClr val="accent1"/>
            </a:solidFill>
            <a:ln>
              <a:noFill/>
            </a:ln>
            <a:effectLst/>
          </p:spPr>
          <p:txBody>
            <a:bodyPr wrap="none" anchor="ctr"/>
            <a:lstStyle/>
            <a:p>
              <a:endParaRPr lang="en-US" sz="3265" dirty="0">
                <a:latin typeface="Didact Gothic" panose="00000500000000000000" pitchFamily="2" charset="0"/>
              </a:endParaRPr>
            </a:p>
          </p:txBody>
        </p:sp>
        <p:sp>
          <p:nvSpPr>
            <p:cNvPr id="54" name="Freeform 85">
              <a:extLst>
                <a:ext uri="{FF2B5EF4-FFF2-40B4-BE49-F238E27FC236}">
                  <a16:creationId xmlns:a16="http://schemas.microsoft.com/office/drawing/2014/main" id="{3D6B9CE1-1C05-C4AF-7782-DDCA4F56F824}"/>
                </a:ext>
              </a:extLst>
            </p:cNvPr>
            <p:cNvSpPr>
              <a:spLocks noChangeArrowheads="1"/>
            </p:cNvSpPr>
            <p:nvPr/>
          </p:nvSpPr>
          <p:spPr bwMode="auto">
            <a:xfrm>
              <a:off x="7012315" y="6250175"/>
              <a:ext cx="4175150" cy="2038134"/>
            </a:xfrm>
            <a:custGeom>
              <a:avLst/>
              <a:gdLst>
                <a:gd name="T0" fmla="*/ 2775 w 3352"/>
                <a:gd name="T1" fmla="*/ 197 h 1635"/>
                <a:gd name="T2" fmla="*/ 2348 w 3352"/>
                <a:gd name="T3" fmla="*/ 342 h 1635"/>
                <a:gd name="T4" fmla="*/ 0 w 3352"/>
                <a:gd name="T5" fmla="*/ 1145 h 1635"/>
                <a:gd name="T6" fmla="*/ 0 w 3352"/>
                <a:gd name="T7" fmla="*/ 1634 h 1635"/>
                <a:gd name="T8" fmla="*/ 3351 w 3352"/>
                <a:gd name="T9" fmla="*/ 488 h 1635"/>
                <a:gd name="T10" fmla="*/ 3351 w 3352"/>
                <a:gd name="T11" fmla="*/ 0 h 1635"/>
                <a:gd name="T12" fmla="*/ 2775 w 3352"/>
                <a:gd name="T13" fmla="*/ 197 h 1635"/>
              </a:gdLst>
              <a:ahLst/>
              <a:cxnLst>
                <a:cxn ang="0">
                  <a:pos x="T0" y="T1"/>
                </a:cxn>
                <a:cxn ang="0">
                  <a:pos x="T2" y="T3"/>
                </a:cxn>
                <a:cxn ang="0">
                  <a:pos x="T4" y="T5"/>
                </a:cxn>
                <a:cxn ang="0">
                  <a:pos x="T6" y="T7"/>
                </a:cxn>
                <a:cxn ang="0">
                  <a:pos x="T8" y="T9"/>
                </a:cxn>
                <a:cxn ang="0">
                  <a:pos x="T10" y="T11"/>
                </a:cxn>
                <a:cxn ang="0">
                  <a:pos x="T12" y="T13"/>
                </a:cxn>
              </a:cxnLst>
              <a:rect l="0" t="0" r="r" b="b"/>
              <a:pathLst>
                <a:path w="3352" h="1635">
                  <a:moveTo>
                    <a:pt x="2775" y="197"/>
                  </a:moveTo>
                  <a:lnTo>
                    <a:pt x="2348" y="342"/>
                  </a:lnTo>
                  <a:lnTo>
                    <a:pt x="0" y="1145"/>
                  </a:lnTo>
                  <a:lnTo>
                    <a:pt x="0" y="1634"/>
                  </a:lnTo>
                  <a:lnTo>
                    <a:pt x="3351" y="488"/>
                  </a:lnTo>
                  <a:lnTo>
                    <a:pt x="3351" y="0"/>
                  </a:lnTo>
                  <a:lnTo>
                    <a:pt x="2775" y="197"/>
                  </a:lnTo>
                </a:path>
              </a:pathLst>
            </a:custGeom>
            <a:solidFill>
              <a:srgbClr val="000000">
                <a:alpha val="15000"/>
              </a:srgbClr>
            </a:solidFill>
            <a:ln>
              <a:noFill/>
            </a:ln>
            <a:effectLst/>
          </p:spPr>
          <p:txBody>
            <a:bodyPr wrap="none" anchor="ctr"/>
            <a:lstStyle/>
            <a:p>
              <a:endParaRPr lang="en-US" sz="3265" dirty="0">
                <a:latin typeface="Didact Gothic" panose="00000500000000000000" pitchFamily="2" charset="0"/>
              </a:endParaRPr>
            </a:p>
          </p:txBody>
        </p:sp>
        <p:sp>
          <p:nvSpPr>
            <p:cNvPr id="55" name="Freeform 86">
              <a:extLst>
                <a:ext uri="{FF2B5EF4-FFF2-40B4-BE49-F238E27FC236}">
                  <a16:creationId xmlns:a16="http://schemas.microsoft.com/office/drawing/2014/main" id="{AE333154-D7F8-30C3-356B-749C4822A096}"/>
                </a:ext>
              </a:extLst>
            </p:cNvPr>
            <p:cNvSpPr>
              <a:spLocks noChangeArrowheads="1"/>
            </p:cNvSpPr>
            <p:nvPr/>
          </p:nvSpPr>
          <p:spPr bwMode="auto">
            <a:xfrm>
              <a:off x="2837165" y="6250175"/>
              <a:ext cx="4175150" cy="2038134"/>
            </a:xfrm>
            <a:custGeom>
              <a:avLst/>
              <a:gdLst>
                <a:gd name="T0" fmla="*/ 1002 w 3352"/>
                <a:gd name="T1" fmla="*/ 342 h 1634"/>
                <a:gd name="T2" fmla="*/ 577 w 3352"/>
                <a:gd name="T3" fmla="*/ 197 h 1634"/>
                <a:gd name="T4" fmla="*/ 0 w 3352"/>
                <a:gd name="T5" fmla="*/ 0 h 1634"/>
                <a:gd name="T6" fmla="*/ 0 w 3352"/>
                <a:gd name="T7" fmla="*/ 488 h 1634"/>
                <a:gd name="T8" fmla="*/ 3351 w 3352"/>
                <a:gd name="T9" fmla="*/ 1633 h 1634"/>
                <a:gd name="T10" fmla="*/ 3351 w 3352"/>
                <a:gd name="T11" fmla="*/ 1145 h 1634"/>
                <a:gd name="T12" fmla="*/ 1002 w 3352"/>
                <a:gd name="T13" fmla="*/ 342 h 1634"/>
              </a:gdLst>
              <a:ahLst/>
              <a:cxnLst>
                <a:cxn ang="0">
                  <a:pos x="T0" y="T1"/>
                </a:cxn>
                <a:cxn ang="0">
                  <a:pos x="T2" y="T3"/>
                </a:cxn>
                <a:cxn ang="0">
                  <a:pos x="T4" y="T5"/>
                </a:cxn>
                <a:cxn ang="0">
                  <a:pos x="T6" y="T7"/>
                </a:cxn>
                <a:cxn ang="0">
                  <a:pos x="T8" y="T9"/>
                </a:cxn>
                <a:cxn ang="0">
                  <a:pos x="T10" y="T11"/>
                </a:cxn>
                <a:cxn ang="0">
                  <a:pos x="T12" y="T13"/>
                </a:cxn>
              </a:cxnLst>
              <a:rect l="0" t="0" r="r" b="b"/>
              <a:pathLst>
                <a:path w="3352" h="1634">
                  <a:moveTo>
                    <a:pt x="1002" y="342"/>
                  </a:moveTo>
                  <a:lnTo>
                    <a:pt x="577" y="197"/>
                  </a:lnTo>
                  <a:lnTo>
                    <a:pt x="0" y="0"/>
                  </a:lnTo>
                  <a:lnTo>
                    <a:pt x="0" y="488"/>
                  </a:lnTo>
                  <a:lnTo>
                    <a:pt x="3351" y="1633"/>
                  </a:lnTo>
                  <a:lnTo>
                    <a:pt x="3351" y="1145"/>
                  </a:lnTo>
                  <a:lnTo>
                    <a:pt x="1002" y="342"/>
                  </a:lnTo>
                </a:path>
              </a:pathLst>
            </a:custGeom>
            <a:solidFill>
              <a:schemeClr val="accent1"/>
            </a:solidFill>
            <a:ln>
              <a:noFill/>
            </a:ln>
            <a:effectLst/>
          </p:spPr>
          <p:txBody>
            <a:bodyPr wrap="none" anchor="ctr"/>
            <a:lstStyle/>
            <a:p>
              <a:endParaRPr lang="en-US" sz="3265" dirty="0">
                <a:latin typeface="Didact Gothic" panose="00000500000000000000" pitchFamily="2" charset="0"/>
              </a:endParaRPr>
            </a:p>
          </p:txBody>
        </p:sp>
        <p:sp>
          <p:nvSpPr>
            <p:cNvPr id="56" name="Freeform 86">
              <a:extLst>
                <a:ext uri="{FF2B5EF4-FFF2-40B4-BE49-F238E27FC236}">
                  <a16:creationId xmlns:a16="http://schemas.microsoft.com/office/drawing/2014/main" id="{FEC056ED-BA15-1E4D-2878-3229A8702073}"/>
                </a:ext>
              </a:extLst>
            </p:cNvPr>
            <p:cNvSpPr>
              <a:spLocks noChangeArrowheads="1"/>
            </p:cNvSpPr>
            <p:nvPr/>
          </p:nvSpPr>
          <p:spPr bwMode="auto">
            <a:xfrm>
              <a:off x="2837165" y="6250175"/>
              <a:ext cx="4175150" cy="2038134"/>
            </a:xfrm>
            <a:custGeom>
              <a:avLst/>
              <a:gdLst>
                <a:gd name="T0" fmla="*/ 1002 w 3352"/>
                <a:gd name="T1" fmla="*/ 342 h 1634"/>
                <a:gd name="T2" fmla="*/ 577 w 3352"/>
                <a:gd name="T3" fmla="*/ 197 h 1634"/>
                <a:gd name="T4" fmla="*/ 0 w 3352"/>
                <a:gd name="T5" fmla="*/ 0 h 1634"/>
                <a:gd name="T6" fmla="*/ 0 w 3352"/>
                <a:gd name="T7" fmla="*/ 488 h 1634"/>
                <a:gd name="T8" fmla="*/ 3351 w 3352"/>
                <a:gd name="T9" fmla="*/ 1633 h 1634"/>
                <a:gd name="T10" fmla="*/ 3351 w 3352"/>
                <a:gd name="T11" fmla="*/ 1145 h 1634"/>
                <a:gd name="T12" fmla="*/ 1002 w 3352"/>
                <a:gd name="T13" fmla="*/ 342 h 1634"/>
              </a:gdLst>
              <a:ahLst/>
              <a:cxnLst>
                <a:cxn ang="0">
                  <a:pos x="T0" y="T1"/>
                </a:cxn>
                <a:cxn ang="0">
                  <a:pos x="T2" y="T3"/>
                </a:cxn>
                <a:cxn ang="0">
                  <a:pos x="T4" y="T5"/>
                </a:cxn>
                <a:cxn ang="0">
                  <a:pos x="T6" y="T7"/>
                </a:cxn>
                <a:cxn ang="0">
                  <a:pos x="T8" y="T9"/>
                </a:cxn>
                <a:cxn ang="0">
                  <a:pos x="T10" y="T11"/>
                </a:cxn>
                <a:cxn ang="0">
                  <a:pos x="T12" y="T13"/>
                </a:cxn>
              </a:cxnLst>
              <a:rect l="0" t="0" r="r" b="b"/>
              <a:pathLst>
                <a:path w="3352" h="1634">
                  <a:moveTo>
                    <a:pt x="1002" y="342"/>
                  </a:moveTo>
                  <a:lnTo>
                    <a:pt x="577" y="197"/>
                  </a:lnTo>
                  <a:lnTo>
                    <a:pt x="0" y="0"/>
                  </a:lnTo>
                  <a:lnTo>
                    <a:pt x="0" y="488"/>
                  </a:lnTo>
                  <a:lnTo>
                    <a:pt x="3351" y="1633"/>
                  </a:lnTo>
                  <a:lnTo>
                    <a:pt x="3351" y="1145"/>
                  </a:lnTo>
                  <a:lnTo>
                    <a:pt x="1002" y="342"/>
                  </a:lnTo>
                </a:path>
              </a:pathLst>
            </a:custGeom>
            <a:solidFill>
              <a:srgbClr val="000000">
                <a:alpha val="30000"/>
              </a:srgbClr>
            </a:solidFill>
            <a:ln>
              <a:noFill/>
            </a:ln>
            <a:effectLst/>
          </p:spPr>
          <p:txBody>
            <a:bodyPr wrap="none" anchor="ctr"/>
            <a:lstStyle/>
            <a:p>
              <a:endParaRPr lang="en-US" sz="3265" dirty="0">
                <a:latin typeface="Didact Gothic" panose="00000500000000000000" pitchFamily="2" charset="0"/>
              </a:endParaRPr>
            </a:p>
          </p:txBody>
        </p:sp>
      </p:grpSp>
      <p:sp>
        <p:nvSpPr>
          <p:cNvPr id="15" name="TextBox 14">
            <a:extLst>
              <a:ext uri="{FF2B5EF4-FFF2-40B4-BE49-F238E27FC236}">
                <a16:creationId xmlns:a16="http://schemas.microsoft.com/office/drawing/2014/main" id="{1668E730-9331-3347-9F0F-07860BF788ED}"/>
              </a:ext>
            </a:extLst>
          </p:cNvPr>
          <p:cNvSpPr txBox="1"/>
          <p:nvPr/>
        </p:nvSpPr>
        <p:spPr>
          <a:xfrm>
            <a:off x="762040" y="388886"/>
            <a:ext cx="10667921" cy="769441"/>
          </a:xfrm>
          <a:prstGeom prst="rect">
            <a:avLst/>
          </a:prstGeom>
          <a:noFill/>
        </p:spPr>
        <p:txBody>
          <a:bodyPr wrap="square" rtlCol="0" anchor="t">
            <a:spAutoFit/>
          </a:bodyPr>
          <a:lstStyle/>
          <a:p>
            <a:pPr algn="ctr"/>
            <a:r>
              <a:rPr lang="en-US" sz="4400" dirty="0">
                <a:solidFill>
                  <a:schemeClr val="tx2"/>
                </a:solidFill>
                <a:latin typeface="Ovo" panose="02020502070400060406" pitchFamily="18" charset="0"/>
                <a:ea typeface="Arimo" panose="020B0604020202020204" pitchFamily="34" charset="0"/>
                <a:cs typeface="Arimo" panose="020B0604020202020204" pitchFamily="34" charset="0"/>
              </a:rPr>
              <a:t>Conclusion Cont..</a:t>
            </a:r>
          </a:p>
        </p:txBody>
      </p:sp>
      <p:sp>
        <p:nvSpPr>
          <p:cNvPr id="28" name="Rectangle 27">
            <a:extLst>
              <a:ext uri="{FF2B5EF4-FFF2-40B4-BE49-F238E27FC236}">
                <a16:creationId xmlns:a16="http://schemas.microsoft.com/office/drawing/2014/main" id="{16197A73-D8F1-7F6A-0D41-E7DBBB35526A}"/>
              </a:ext>
            </a:extLst>
          </p:cNvPr>
          <p:cNvSpPr/>
          <p:nvPr/>
        </p:nvSpPr>
        <p:spPr>
          <a:xfrm>
            <a:off x="8721186" y="1102798"/>
            <a:ext cx="39861" cy="503423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9" name="TextBox 28">
            <a:extLst>
              <a:ext uri="{FF2B5EF4-FFF2-40B4-BE49-F238E27FC236}">
                <a16:creationId xmlns:a16="http://schemas.microsoft.com/office/drawing/2014/main" id="{8250ACC1-9677-CB12-34B7-1B6BBC23F59C}"/>
              </a:ext>
            </a:extLst>
          </p:cNvPr>
          <p:cNvSpPr txBox="1"/>
          <p:nvPr/>
        </p:nvSpPr>
        <p:spPr>
          <a:xfrm>
            <a:off x="135674" y="2251700"/>
            <a:ext cx="8444192" cy="3108543"/>
          </a:xfrm>
          <a:prstGeom prst="rect">
            <a:avLst/>
          </a:prstGeom>
          <a:noFill/>
        </p:spPr>
        <p:txBody>
          <a:bodyPr wrap="square" rtlCol="0">
            <a:spAutoFit/>
          </a:bodyPr>
          <a:lstStyle/>
          <a:p>
            <a:pPr algn="just"/>
            <a:r>
              <a:rPr lang="en-US" sz="1400" dirty="0">
                <a:latin typeface="Century Gothic" panose="020B0502020202020204" pitchFamily="34" charset="0"/>
              </a:rPr>
              <a:t>It can also not be over emphasized that for this century, courts must be pragmatic in the way they receive electronic evidence. As Professor Yuval surmised:</a:t>
            </a:r>
          </a:p>
          <a:p>
            <a:pPr algn="just"/>
            <a:endParaRPr lang="en-US" sz="1400" dirty="0">
              <a:latin typeface="Century Gothic" panose="020B0502020202020204" pitchFamily="34" charset="0"/>
            </a:endParaRPr>
          </a:p>
          <a:p>
            <a:pPr algn="just"/>
            <a:r>
              <a:rPr lang="en-US" sz="1400" i="1" dirty="0">
                <a:latin typeface="Century Gothic" panose="020B0502020202020204" pitchFamily="34" charset="0"/>
              </a:rPr>
              <a:t>“Every point in history is a crossroads. A single travelled road leads from the past to the present, but myriad paths fork into the future. Some of these paths are wider. Smoother and better marked, and are this more likely to be taken, but sometimes history or the people who make history- takes unexpected turns......In a few decades, people will look back and think that the answers to all of these questions were obvious.”</a:t>
            </a:r>
          </a:p>
          <a:p>
            <a:pPr algn="just"/>
            <a:endParaRPr lang="en-US" sz="1400" i="1" dirty="0">
              <a:latin typeface="Century Gothic" panose="020B0502020202020204" pitchFamily="34" charset="0"/>
            </a:endParaRPr>
          </a:p>
          <a:p>
            <a:pPr algn="just"/>
            <a:r>
              <a:rPr lang="en-US" sz="1400" dirty="0">
                <a:latin typeface="Century Gothic" panose="020B0502020202020204" pitchFamily="34" charset="0"/>
              </a:rPr>
              <a:t>Conclusively, the duty falls upon the custodians of justice to uphold the principles of fairness, speediness of justice and substantive justice without undue regard to technicalities encapsulated in Article 126 (1) and (2) of the Constitution of the Republic of Uganda, 1995. The time is nigh for Ugandan courts to shed the cacophonies of outdated law and to deliver decisions which reflect the epoch that is the fourth industrial revolution. </a:t>
            </a:r>
          </a:p>
        </p:txBody>
      </p:sp>
      <p:pic>
        <p:nvPicPr>
          <p:cNvPr id="3" name="Picture 2" descr="A black background with blue text&#10;&#10;Description automatically generated">
            <a:extLst>
              <a:ext uri="{FF2B5EF4-FFF2-40B4-BE49-F238E27FC236}">
                <a16:creationId xmlns:a16="http://schemas.microsoft.com/office/drawing/2014/main" id="{C6696D02-EA96-A0E3-378C-1AF04EE09D50}"/>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170186592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D2CE5B4-330F-176D-BB37-9A152A067E03}"/>
              </a:ext>
            </a:extLst>
          </p:cNvPr>
          <p:cNvSpPr/>
          <p:nvPr/>
        </p:nvSpPr>
        <p:spPr>
          <a:xfrm>
            <a:off x="5962479" y="2242153"/>
            <a:ext cx="6094413" cy="2061846"/>
          </a:xfrm>
          <a:prstGeom prst="rect">
            <a:avLst/>
          </a:prstGeom>
        </p:spPr>
        <p:txBody>
          <a:bodyPr>
            <a:spAutoFit/>
          </a:bodyPr>
          <a:lstStyle/>
          <a:p>
            <a:pPr>
              <a:spcBef>
                <a:spcPct val="0"/>
              </a:spcBef>
            </a:pPr>
            <a:r>
              <a:rPr lang="en-US" sz="6399" b="1" dirty="0">
                <a:solidFill>
                  <a:srgbClr val="C00000"/>
                </a:solidFill>
                <a:latin typeface="Century Gothic" panose="020B0502020202020204" pitchFamily="34" charset="0"/>
              </a:rPr>
              <a:t>Any Questions?</a:t>
            </a:r>
          </a:p>
        </p:txBody>
      </p:sp>
      <p:sp>
        <p:nvSpPr>
          <p:cNvPr id="3" name="AutoShape 7">
            <a:extLst>
              <a:ext uri="{FF2B5EF4-FFF2-40B4-BE49-F238E27FC236}">
                <a16:creationId xmlns:a16="http://schemas.microsoft.com/office/drawing/2014/main" id="{A4CEA32B-5A30-2A9A-3E2C-B7D6FF76519B}"/>
              </a:ext>
            </a:extLst>
          </p:cNvPr>
          <p:cNvSpPr/>
          <p:nvPr/>
        </p:nvSpPr>
        <p:spPr>
          <a:xfrm>
            <a:off x="0" y="1786"/>
            <a:ext cx="5637332" cy="6856214"/>
          </a:xfrm>
          <a:prstGeom prst="rect">
            <a:avLst/>
          </a:prstGeom>
          <a:solidFill>
            <a:schemeClr val="bg1">
              <a:lumMod val="50000"/>
            </a:schemeClr>
          </a:solidFill>
        </p:spPr>
        <p:txBody>
          <a:bodyPr/>
          <a:lstStyle/>
          <a:p>
            <a:endParaRPr lang="en-UG" sz="2400" dirty="0"/>
          </a:p>
        </p:txBody>
      </p:sp>
      <p:pic>
        <p:nvPicPr>
          <p:cNvPr id="6" name="Picture 5" descr="A black background with blue text&#10;&#10;Description automatically generated">
            <a:extLst>
              <a:ext uri="{FF2B5EF4-FFF2-40B4-BE49-F238E27FC236}">
                <a16:creationId xmlns:a16="http://schemas.microsoft.com/office/drawing/2014/main" id="{DDAB70BF-FFDB-CF60-1387-EAC8D14A76C0}"/>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25567954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Examples of cyber crimes.mp4">
            <a:hlinkClick r:id="" action="ppaction://media"/>
            <a:extLst>
              <a:ext uri="{FF2B5EF4-FFF2-40B4-BE49-F238E27FC236}">
                <a16:creationId xmlns:a16="http://schemas.microsoft.com/office/drawing/2014/main" id="{F25B0D19-BFB5-A737-5C5F-C57FCAF87D7C}"/>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12192000" cy="6858000"/>
          </a:xfrm>
          <a:prstGeom prst="rect">
            <a:avLst/>
          </a:prstGeom>
        </p:spPr>
      </p:pic>
      <p:grpSp>
        <p:nvGrpSpPr>
          <p:cNvPr id="3" name="Group 2">
            <a:extLst>
              <a:ext uri="{FF2B5EF4-FFF2-40B4-BE49-F238E27FC236}">
                <a16:creationId xmlns:a16="http://schemas.microsoft.com/office/drawing/2014/main" id="{2758F4A2-BFCF-CCAA-5236-92FBE69D4271}"/>
              </a:ext>
            </a:extLst>
          </p:cNvPr>
          <p:cNvGrpSpPr/>
          <p:nvPr/>
        </p:nvGrpSpPr>
        <p:grpSpPr>
          <a:xfrm>
            <a:off x="262861" y="-1071155"/>
            <a:ext cx="1052558" cy="2142309"/>
            <a:chOff x="9841866" y="2449286"/>
            <a:chExt cx="1052558" cy="2142309"/>
          </a:xfrm>
        </p:grpSpPr>
        <p:sp>
          <p:nvSpPr>
            <p:cNvPr id="4" name="Rectángulo redondeado 11">
              <a:extLst>
                <a:ext uri="{FF2B5EF4-FFF2-40B4-BE49-F238E27FC236}">
                  <a16:creationId xmlns:a16="http://schemas.microsoft.com/office/drawing/2014/main" id="{65D7E98C-902D-E137-4A7D-7B412604A885}"/>
                </a:ext>
              </a:extLst>
            </p:cNvPr>
            <p:cNvSpPr/>
            <p:nvPr/>
          </p:nvSpPr>
          <p:spPr>
            <a:xfrm>
              <a:off x="9841866" y="2449286"/>
              <a:ext cx="493622" cy="2142309"/>
            </a:xfrm>
            <a:prstGeom prst="roundRect">
              <a:avLst>
                <a:gd name="adj" fmla="val 50000"/>
              </a:avLst>
            </a:prstGeom>
            <a:solidFill>
              <a:srgbClr val="FBDA1F"/>
            </a:solidFill>
            <a:ln w="12700" cap="flat" cmpd="sng" algn="ctr">
              <a:noFill/>
              <a:prstDash val="solid"/>
              <a:miter lim="800000"/>
            </a:ln>
            <a:effectLst/>
          </p:spPr>
          <p:txBody>
            <a:bodyPr rtlCol="0" anchor="ctr"/>
            <a:lstStyle/>
            <a:p>
              <a:pPr marL="0" marR="0" lvl="0" indent="0" algn="ctr" defTabSz="914217" eaLnBrk="1" fontAlgn="auto" latinLnBrk="0" hangingPunct="1">
                <a:lnSpc>
                  <a:spcPct val="100000"/>
                </a:lnSpc>
                <a:spcBef>
                  <a:spcPts val="0"/>
                </a:spcBef>
                <a:spcAft>
                  <a:spcPts val="0"/>
                </a:spcAft>
                <a:buClrTx/>
                <a:buSzTx/>
                <a:buFontTx/>
                <a:buNone/>
                <a:tabLst/>
                <a:defRPr/>
              </a:pPr>
              <a:endParaRPr kumimoji="0" lang="es-SV" sz="1800" b="0" i="0" u="none" strike="noStrike" kern="0" cap="none" spc="0" normalizeH="0" baseline="0" noProof="0" dirty="0">
                <a:ln>
                  <a:noFill/>
                </a:ln>
                <a:solidFill>
                  <a:srgbClr val="FFFFFF"/>
                </a:solidFill>
                <a:effectLst/>
                <a:uLnTx/>
                <a:uFillTx/>
                <a:latin typeface="Lexend Deca ExtraLight" pitchFamily="2" charset="0"/>
                <a:ea typeface="+mn-ea"/>
                <a:cs typeface="+mn-cs"/>
              </a:endParaRPr>
            </a:p>
          </p:txBody>
        </p:sp>
        <p:sp>
          <p:nvSpPr>
            <p:cNvPr id="5" name="Rectángulo redondeado 12">
              <a:extLst>
                <a:ext uri="{FF2B5EF4-FFF2-40B4-BE49-F238E27FC236}">
                  <a16:creationId xmlns:a16="http://schemas.microsoft.com/office/drawing/2014/main" id="{617EFB1D-A3D1-FD0E-A3AB-7FEF044A64E7}"/>
                </a:ext>
              </a:extLst>
            </p:cNvPr>
            <p:cNvSpPr/>
            <p:nvPr/>
          </p:nvSpPr>
          <p:spPr>
            <a:xfrm>
              <a:off x="10400802" y="2449286"/>
              <a:ext cx="493622" cy="2142309"/>
            </a:xfrm>
            <a:prstGeom prst="roundRect">
              <a:avLst>
                <a:gd name="adj" fmla="val 50000"/>
              </a:avLst>
            </a:prstGeom>
            <a:solidFill>
              <a:srgbClr val="262626"/>
            </a:solidFill>
            <a:ln w="12700" cap="flat" cmpd="sng" algn="ctr">
              <a:noFill/>
              <a:prstDash val="solid"/>
              <a:miter lim="800000"/>
            </a:ln>
            <a:effectLst/>
          </p:spPr>
          <p:txBody>
            <a:bodyPr rtlCol="0" anchor="ctr"/>
            <a:lstStyle/>
            <a:p>
              <a:pPr marL="0" marR="0" lvl="0" indent="0" algn="ctr" defTabSz="914217" eaLnBrk="1" fontAlgn="auto" latinLnBrk="0" hangingPunct="1">
                <a:lnSpc>
                  <a:spcPct val="100000"/>
                </a:lnSpc>
                <a:spcBef>
                  <a:spcPts val="0"/>
                </a:spcBef>
                <a:spcAft>
                  <a:spcPts val="0"/>
                </a:spcAft>
                <a:buClrTx/>
                <a:buSzTx/>
                <a:buFontTx/>
                <a:buNone/>
                <a:tabLst/>
                <a:defRPr/>
              </a:pPr>
              <a:endParaRPr kumimoji="0" lang="es-SV" sz="1800" b="0" i="0" u="none" strike="noStrike" kern="0" cap="none" spc="0" normalizeH="0" baseline="0" noProof="0" dirty="0">
                <a:ln>
                  <a:noFill/>
                </a:ln>
                <a:solidFill>
                  <a:srgbClr val="FFFFFF"/>
                </a:solidFill>
                <a:effectLst/>
                <a:uLnTx/>
                <a:uFillTx/>
                <a:latin typeface="Lexend Deca ExtraLight" pitchFamily="2" charset="0"/>
                <a:ea typeface="+mn-ea"/>
                <a:cs typeface="+mn-cs"/>
              </a:endParaRPr>
            </a:p>
          </p:txBody>
        </p:sp>
      </p:grpSp>
      <p:sp>
        <p:nvSpPr>
          <p:cNvPr id="6" name="Elipse 19">
            <a:extLst>
              <a:ext uri="{FF2B5EF4-FFF2-40B4-BE49-F238E27FC236}">
                <a16:creationId xmlns:a16="http://schemas.microsoft.com/office/drawing/2014/main" id="{B731D809-B677-65FB-9707-351C199E182A}"/>
              </a:ext>
            </a:extLst>
          </p:cNvPr>
          <p:cNvSpPr/>
          <p:nvPr/>
        </p:nvSpPr>
        <p:spPr>
          <a:xfrm>
            <a:off x="10262252" y="-2716496"/>
            <a:ext cx="6145496" cy="6145496"/>
          </a:xfrm>
          <a:prstGeom prst="ellipse">
            <a:avLst/>
          </a:prstGeom>
          <a:gradFill flip="none" rotWithShape="1">
            <a:gsLst>
              <a:gs pos="0">
                <a:srgbClr val="FBDA1F"/>
              </a:gs>
              <a:gs pos="73000">
                <a:srgbClr val="FFFFFF">
                  <a:alpha val="0"/>
                </a:srgbClr>
              </a:gs>
            </a:gsLst>
            <a:path path="circle">
              <a:fillToRect l="50000" t="50000" r="50000" b="50000"/>
            </a:path>
            <a:tileRect/>
          </a:gradFill>
          <a:ln w="12700" cap="flat" cmpd="sng" algn="ctr">
            <a:noFill/>
            <a:prstDash val="solid"/>
            <a:miter lim="800000"/>
          </a:ln>
          <a:effectLst/>
        </p:spPr>
        <p:txBody>
          <a:bodyPr rtlCol="0" anchor="ctr"/>
          <a:lstStyle/>
          <a:p>
            <a:pPr marL="0" marR="0" lvl="0" indent="0" algn="ctr" defTabSz="914217" eaLnBrk="1" fontAlgn="auto" latinLnBrk="0" hangingPunct="1">
              <a:lnSpc>
                <a:spcPct val="100000"/>
              </a:lnSpc>
              <a:spcBef>
                <a:spcPts val="0"/>
              </a:spcBef>
              <a:spcAft>
                <a:spcPts val="0"/>
              </a:spcAft>
              <a:buClrTx/>
              <a:buSzTx/>
              <a:buFontTx/>
              <a:buNone/>
              <a:tabLst/>
              <a:defRPr/>
            </a:pPr>
            <a:endParaRPr kumimoji="0" lang="es-SV" sz="1800" b="0" i="0" u="none" strike="noStrike" kern="0" cap="none" spc="0" normalizeH="0" baseline="0" noProof="0" dirty="0">
              <a:ln>
                <a:noFill/>
              </a:ln>
              <a:solidFill>
                <a:srgbClr val="FFFFFF"/>
              </a:solidFill>
              <a:effectLst/>
              <a:uLnTx/>
              <a:uFillTx/>
              <a:latin typeface="Lexend Deca ExtraLight" pitchFamily="2" charset="0"/>
              <a:ea typeface="+mn-ea"/>
              <a:cs typeface="+mn-cs"/>
            </a:endParaRPr>
          </a:p>
        </p:txBody>
      </p:sp>
      <p:pic>
        <p:nvPicPr>
          <p:cNvPr id="7" name="Picture 6" descr="A black background with blue text&#10;&#10;Description automatically generated">
            <a:extLst>
              <a:ext uri="{FF2B5EF4-FFF2-40B4-BE49-F238E27FC236}">
                <a16:creationId xmlns:a16="http://schemas.microsoft.com/office/drawing/2014/main" id="{30B494EF-4BE1-89D1-22CB-B1B84FF3D03C}"/>
              </a:ext>
            </a:extLst>
          </p:cNvPr>
          <p:cNvPicPr>
            <a:picLocks noChangeAspect="1"/>
          </p:cNvPicPr>
          <p:nvPr/>
        </p:nvPicPr>
        <p:blipFill>
          <a:blip r:embed="rId5"/>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32732724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95756"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9DA945-F359-F324-0ADA-7D0D18F3C78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46538" y="4834758"/>
            <a:ext cx="10731062" cy="1921028"/>
          </a:xfrm>
          <a:prstGeom prst="rect">
            <a:avLst/>
          </a:prstGeom>
        </p:spPr>
      </p:pic>
      <p:pic>
        <p:nvPicPr>
          <p:cNvPr id="7" name="Picture 6" descr="A logo for a law firm&#10;&#10;Description automatically generated">
            <a:extLst>
              <a:ext uri="{FF2B5EF4-FFF2-40B4-BE49-F238E27FC236}">
                <a16:creationId xmlns:a16="http://schemas.microsoft.com/office/drawing/2014/main" id="{BB12F70F-2345-7496-5017-D65DD172331F}"/>
              </a:ext>
            </a:extLst>
          </p:cNvPr>
          <p:cNvPicPr>
            <a:picLocks noChangeAspect="1"/>
          </p:cNvPicPr>
          <p:nvPr/>
        </p:nvPicPr>
        <p:blipFill>
          <a:blip r:embed="rId3"/>
          <a:stretch>
            <a:fillRect/>
          </a:stretch>
        </p:blipFill>
        <p:spPr>
          <a:xfrm>
            <a:off x="2025869" y="441062"/>
            <a:ext cx="7772400" cy="4707410"/>
          </a:xfrm>
          <a:prstGeom prst="rect">
            <a:avLst/>
          </a:prstGeom>
        </p:spPr>
      </p:pic>
    </p:spTree>
    <p:extLst>
      <p:ext uri="{BB962C8B-B14F-4D97-AF65-F5344CB8AC3E}">
        <p14:creationId xmlns:p14="http://schemas.microsoft.com/office/powerpoint/2010/main" val="385557640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Freeform 47">
            <a:extLst>
              <a:ext uri="{FF2B5EF4-FFF2-40B4-BE49-F238E27FC236}">
                <a16:creationId xmlns:a16="http://schemas.microsoft.com/office/drawing/2014/main" id="{251E9220-227C-3765-497E-8C63CC735272}"/>
              </a:ext>
            </a:extLst>
          </p:cNvPr>
          <p:cNvSpPr>
            <a:spLocks noChangeArrowheads="1"/>
          </p:cNvSpPr>
          <p:nvPr/>
        </p:nvSpPr>
        <p:spPr bwMode="auto">
          <a:xfrm>
            <a:off x="4529275" y="2170005"/>
            <a:ext cx="8224436" cy="4721142"/>
          </a:xfrm>
          <a:custGeom>
            <a:avLst/>
            <a:gdLst>
              <a:gd name="connsiteX0" fmla="*/ 11346695 w 16448871"/>
              <a:gd name="connsiteY0" fmla="*/ 0 h 9442284"/>
              <a:gd name="connsiteX1" fmla="*/ 12148899 w 16448871"/>
              <a:gd name="connsiteY1" fmla="*/ 0 h 9442284"/>
              <a:gd name="connsiteX2" fmla="*/ 12114019 w 16448871"/>
              <a:gd name="connsiteY2" fmla="*/ 9968 h 9442284"/>
              <a:gd name="connsiteX3" fmla="*/ 12001911 w 16448871"/>
              <a:gd name="connsiteY3" fmla="*/ 49841 h 9442284"/>
              <a:gd name="connsiteX4" fmla="*/ 11944611 w 16448871"/>
              <a:gd name="connsiteY4" fmla="*/ 79745 h 9442284"/>
              <a:gd name="connsiteX5" fmla="*/ 11925925 w 16448871"/>
              <a:gd name="connsiteY5" fmla="*/ 98435 h 9442284"/>
              <a:gd name="connsiteX6" fmla="*/ 11925925 w 16448871"/>
              <a:gd name="connsiteY6" fmla="*/ 107157 h 9442284"/>
              <a:gd name="connsiteX7" fmla="*/ 12052983 w 16448871"/>
              <a:gd name="connsiteY7" fmla="*/ 148276 h 9442284"/>
              <a:gd name="connsiteX8" fmla="*/ 12191251 w 16448871"/>
              <a:gd name="connsiteY8" fmla="*/ 198116 h 9442284"/>
              <a:gd name="connsiteX9" fmla="*/ 12328273 w 16448871"/>
              <a:gd name="connsiteY9" fmla="*/ 255433 h 9442284"/>
              <a:gd name="connsiteX10" fmla="*/ 12442873 w 16448871"/>
              <a:gd name="connsiteY10" fmla="*/ 321471 h 9442284"/>
              <a:gd name="connsiteX11" fmla="*/ 12526331 w 16448871"/>
              <a:gd name="connsiteY11" fmla="*/ 417414 h 9442284"/>
              <a:gd name="connsiteX12" fmla="*/ 12501419 w 16448871"/>
              <a:gd name="connsiteY12" fmla="*/ 512111 h 9442284"/>
              <a:gd name="connsiteX13" fmla="*/ 12353187 w 16448871"/>
              <a:gd name="connsiteY13" fmla="*/ 603070 h 9442284"/>
              <a:gd name="connsiteX14" fmla="*/ 12067931 w 16448871"/>
              <a:gd name="connsiteY14" fmla="*/ 687799 h 9442284"/>
              <a:gd name="connsiteX15" fmla="*/ 11757761 w 16448871"/>
              <a:gd name="connsiteY15" fmla="*/ 765052 h 9442284"/>
              <a:gd name="connsiteX16" fmla="*/ 11532297 w 16448871"/>
              <a:gd name="connsiteY16" fmla="*/ 842305 h 9442284"/>
              <a:gd name="connsiteX17" fmla="*/ 11395275 w 16448871"/>
              <a:gd name="connsiteY17" fmla="*/ 923295 h 9442284"/>
              <a:gd name="connsiteX18" fmla="*/ 11350431 w 16448871"/>
              <a:gd name="connsiteY18" fmla="*/ 1009270 h 9442284"/>
              <a:gd name="connsiteX19" fmla="*/ 11412715 w 16448871"/>
              <a:gd name="connsiteY19" fmla="*/ 1122657 h 9442284"/>
              <a:gd name="connsiteX20" fmla="*/ 11670565 w 16448871"/>
              <a:gd name="connsiteY20" fmla="*/ 1293361 h 9442284"/>
              <a:gd name="connsiteX21" fmla="*/ 12258515 w 16448871"/>
              <a:gd name="connsiteY21" fmla="*/ 1545056 h 9442284"/>
              <a:gd name="connsiteX22" fmla="*/ 13408259 w 16448871"/>
              <a:gd name="connsiteY22" fmla="*/ 1923843 h 9442284"/>
              <a:gd name="connsiteX23" fmla="*/ 13813095 w 16448871"/>
              <a:gd name="connsiteY23" fmla="*/ 2053429 h 9442284"/>
              <a:gd name="connsiteX24" fmla="*/ 14204233 w 16448871"/>
              <a:gd name="connsiteY24" fmla="*/ 2197966 h 9442284"/>
              <a:gd name="connsiteX25" fmla="*/ 14576683 w 16448871"/>
              <a:gd name="connsiteY25" fmla="*/ 2359948 h 9442284"/>
              <a:gd name="connsiteX26" fmla="*/ 14929207 w 16448871"/>
              <a:gd name="connsiteY26" fmla="*/ 2539373 h 9442284"/>
              <a:gd name="connsiteX27" fmla="*/ 15274253 w 16448871"/>
              <a:gd name="connsiteY27" fmla="*/ 2748703 h 9442284"/>
              <a:gd name="connsiteX28" fmla="*/ 15590651 w 16448871"/>
              <a:gd name="connsiteY28" fmla="*/ 2985446 h 9442284"/>
              <a:gd name="connsiteX29" fmla="*/ 15873415 w 16448871"/>
              <a:gd name="connsiteY29" fmla="*/ 3252092 h 9442284"/>
              <a:gd name="connsiteX30" fmla="*/ 16112579 w 16448871"/>
              <a:gd name="connsiteY30" fmla="*/ 3554874 h 9442284"/>
              <a:gd name="connsiteX31" fmla="*/ 16369187 w 16448871"/>
              <a:gd name="connsiteY31" fmla="*/ 4088167 h 9442284"/>
              <a:gd name="connsiteX32" fmla="*/ 16446415 w 16448871"/>
              <a:gd name="connsiteY32" fmla="*/ 4731109 h 9442284"/>
              <a:gd name="connsiteX33" fmla="*/ 16277007 w 16448871"/>
              <a:gd name="connsiteY33" fmla="*/ 5518589 h 9442284"/>
              <a:gd name="connsiteX34" fmla="*/ 15757567 w 16448871"/>
              <a:gd name="connsiteY34" fmla="*/ 6499200 h 9442284"/>
              <a:gd name="connsiteX35" fmla="*/ 15087403 w 16448871"/>
              <a:gd name="connsiteY35" fmla="*/ 7360196 h 9442284"/>
              <a:gd name="connsiteX36" fmla="*/ 14067211 w 16448871"/>
              <a:gd name="connsiteY36" fmla="*/ 8414322 h 9442284"/>
              <a:gd name="connsiteX37" fmla="*/ 12909995 w 16448871"/>
              <a:gd name="connsiteY37" fmla="*/ 9442282 h 9442284"/>
              <a:gd name="connsiteX38" fmla="*/ 8875767 w 16448871"/>
              <a:gd name="connsiteY38" fmla="*/ 9442282 h 9442284"/>
              <a:gd name="connsiteX39" fmla="*/ 8875767 w 16448871"/>
              <a:gd name="connsiteY39" fmla="*/ 9442284 h 9442284"/>
              <a:gd name="connsiteX40" fmla="*/ 5773792 w 16448871"/>
              <a:gd name="connsiteY40" fmla="*/ 9442284 h 9442284"/>
              <a:gd name="connsiteX41" fmla="*/ 5773792 w 16448871"/>
              <a:gd name="connsiteY41" fmla="*/ 9442282 h 9442284"/>
              <a:gd name="connsiteX42" fmla="*/ 0 w 16448871"/>
              <a:gd name="connsiteY42" fmla="*/ 9442282 h 9442284"/>
              <a:gd name="connsiteX43" fmla="*/ 790993 w 16448871"/>
              <a:gd name="connsiteY43" fmla="*/ 9206786 h 9442284"/>
              <a:gd name="connsiteX44" fmla="*/ 3355801 w 16448871"/>
              <a:gd name="connsiteY44" fmla="*/ 8401862 h 9442284"/>
              <a:gd name="connsiteX45" fmla="*/ 6427593 w 16448871"/>
              <a:gd name="connsiteY45" fmla="*/ 7350227 h 9442284"/>
              <a:gd name="connsiteX46" fmla="*/ 9277657 w 16448871"/>
              <a:gd name="connsiteY46" fmla="*/ 6256228 h 9442284"/>
              <a:gd name="connsiteX47" fmla="*/ 10586843 w 16448871"/>
              <a:gd name="connsiteY47" fmla="*/ 5686800 h 9442284"/>
              <a:gd name="connsiteX48" fmla="*/ 11604547 w 16448871"/>
              <a:gd name="connsiteY48" fmla="*/ 5193380 h 9442284"/>
              <a:gd name="connsiteX49" fmla="*/ 12385573 w 16448871"/>
              <a:gd name="connsiteY49" fmla="*/ 4761014 h 9442284"/>
              <a:gd name="connsiteX50" fmla="*/ 12967295 w 16448871"/>
              <a:gd name="connsiteY50" fmla="*/ 4380980 h 9442284"/>
              <a:gd name="connsiteX51" fmla="*/ 13314833 w 16448871"/>
              <a:gd name="connsiteY51" fmla="*/ 4104365 h 9442284"/>
              <a:gd name="connsiteX52" fmla="*/ 13600089 w 16448871"/>
              <a:gd name="connsiteY52" fmla="*/ 3812798 h 9442284"/>
              <a:gd name="connsiteX53" fmla="*/ 13771991 w 16448871"/>
              <a:gd name="connsiteY53" fmla="*/ 3527461 h 9442284"/>
              <a:gd name="connsiteX54" fmla="*/ 13796903 w 16448871"/>
              <a:gd name="connsiteY54" fmla="*/ 3262061 h 9442284"/>
              <a:gd name="connsiteX55" fmla="*/ 13607563 w 16448871"/>
              <a:gd name="connsiteY55" fmla="*/ 2991676 h 9442284"/>
              <a:gd name="connsiteX56" fmla="*/ 13279955 w 16448871"/>
              <a:gd name="connsiteY56" fmla="*/ 2774870 h 9442284"/>
              <a:gd name="connsiteX57" fmla="*/ 12942383 w 16448871"/>
              <a:gd name="connsiteY57" fmla="*/ 2615380 h 9442284"/>
              <a:gd name="connsiteX58" fmla="*/ 12694495 w 16448871"/>
              <a:gd name="connsiteY58" fmla="*/ 2519437 h 9442284"/>
              <a:gd name="connsiteX59" fmla="*/ 11334239 w 16448871"/>
              <a:gd name="connsiteY59" fmla="*/ 1958732 h 9442284"/>
              <a:gd name="connsiteX60" fmla="*/ 10601791 w 16448871"/>
              <a:gd name="connsiteY60" fmla="*/ 1550040 h 9442284"/>
              <a:gd name="connsiteX61" fmla="*/ 10282903 w 16448871"/>
              <a:gd name="connsiteY61" fmla="*/ 1238537 h 9442284"/>
              <a:gd name="connsiteX62" fmla="*/ 10257990 w 16448871"/>
              <a:gd name="connsiteY62" fmla="*/ 991826 h 9442284"/>
              <a:gd name="connsiteX63" fmla="*/ 10326501 w 16448871"/>
              <a:gd name="connsiteY63" fmla="*/ 892145 h 9442284"/>
              <a:gd name="connsiteX64" fmla="*/ 10441101 w 16448871"/>
              <a:gd name="connsiteY64" fmla="*/ 802432 h 9442284"/>
              <a:gd name="connsiteX65" fmla="*/ 10594317 w 16448871"/>
              <a:gd name="connsiteY65" fmla="*/ 721441 h 9442284"/>
              <a:gd name="connsiteX66" fmla="*/ 10783657 w 16448871"/>
              <a:gd name="connsiteY66" fmla="*/ 649173 h 9442284"/>
              <a:gd name="connsiteX67" fmla="*/ 10963031 w 16448871"/>
              <a:gd name="connsiteY67" fmla="*/ 595594 h 9442284"/>
              <a:gd name="connsiteX68" fmla="*/ 11142407 w 16448871"/>
              <a:gd name="connsiteY68" fmla="*/ 549492 h 9442284"/>
              <a:gd name="connsiteX69" fmla="*/ 11314307 w 16448871"/>
              <a:gd name="connsiteY69" fmla="*/ 513357 h 9442284"/>
              <a:gd name="connsiteX70" fmla="*/ 11468769 w 16448871"/>
              <a:gd name="connsiteY70" fmla="*/ 482207 h 9442284"/>
              <a:gd name="connsiteX71" fmla="*/ 11589599 w 16448871"/>
              <a:gd name="connsiteY71" fmla="*/ 453549 h 9442284"/>
              <a:gd name="connsiteX72" fmla="*/ 11658109 w 16448871"/>
              <a:gd name="connsiteY72" fmla="*/ 422398 h 9442284"/>
              <a:gd name="connsiteX73" fmla="*/ 11680531 w 16448871"/>
              <a:gd name="connsiteY73" fmla="*/ 390002 h 9442284"/>
              <a:gd name="connsiteX74" fmla="*/ 11660599 w 16448871"/>
              <a:gd name="connsiteY74" fmla="*/ 350130 h 9442284"/>
              <a:gd name="connsiteX75" fmla="*/ 11597071 w 16448871"/>
              <a:gd name="connsiteY75" fmla="*/ 304027 h 9442284"/>
              <a:gd name="connsiteX76" fmla="*/ 11508631 w 16448871"/>
              <a:gd name="connsiteY76" fmla="*/ 259171 h 9442284"/>
              <a:gd name="connsiteX77" fmla="*/ 11408977 w 16448871"/>
              <a:gd name="connsiteY77" fmla="*/ 218052 h 9442284"/>
              <a:gd name="connsiteX78" fmla="*/ 11311815 w 16448871"/>
              <a:gd name="connsiteY78" fmla="*/ 180672 h 9442284"/>
              <a:gd name="connsiteX79" fmla="*/ 11255761 w 16448871"/>
              <a:gd name="connsiteY79" fmla="*/ 153260 h 9442284"/>
              <a:gd name="connsiteX80" fmla="*/ 11220883 w 16448871"/>
              <a:gd name="connsiteY80" fmla="*/ 119617 h 9442284"/>
              <a:gd name="connsiteX81" fmla="*/ 11223375 w 16448871"/>
              <a:gd name="connsiteY81" fmla="*/ 79745 h 9442284"/>
              <a:gd name="connsiteX82" fmla="*/ 11273201 w 16448871"/>
              <a:gd name="connsiteY82" fmla="*/ 34889 h 9442284"/>
              <a:gd name="connsiteX83" fmla="*/ 11318043 w 16448871"/>
              <a:gd name="connsiteY83" fmla="*/ 11214 h 9442284"/>
              <a:gd name="connsiteX84" fmla="*/ 11346695 w 16448871"/>
              <a:gd name="connsiteY84" fmla="*/ 0 h 944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6448871" h="9442284">
                <a:moveTo>
                  <a:pt x="11346695" y="0"/>
                </a:moveTo>
                <a:lnTo>
                  <a:pt x="12148899" y="0"/>
                </a:lnTo>
                <a:cubicBezTo>
                  <a:pt x="12137687" y="3738"/>
                  <a:pt x="12126475" y="6230"/>
                  <a:pt x="12114019" y="9968"/>
                </a:cubicBezTo>
                <a:cubicBezTo>
                  <a:pt x="12065439" y="24920"/>
                  <a:pt x="12029315" y="38627"/>
                  <a:pt x="12001911" y="49841"/>
                </a:cubicBezTo>
                <a:cubicBezTo>
                  <a:pt x="11974507" y="62301"/>
                  <a:pt x="11955821" y="71023"/>
                  <a:pt x="11944611" y="79745"/>
                </a:cubicBezTo>
                <a:cubicBezTo>
                  <a:pt x="11932155" y="87221"/>
                  <a:pt x="11927171" y="93451"/>
                  <a:pt x="11925925" y="98435"/>
                </a:cubicBezTo>
                <a:cubicBezTo>
                  <a:pt x="11923435" y="103419"/>
                  <a:pt x="11924679" y="105911"/>
                  <a:pt x="11925925" y="107157"/>
                </a:cubicBezTo>
                <a:cubicBezTo>
                  <a:pt x="11964541" y="119617"/>
                  <a:pt x="12008139" y="133324"/>
                  <a:pt x="12052983" y="148276"/>
                </a:cubicBezTo>
                <a:cubicBezTo>
                  <a:pt x="12097827" y="163228"/>
                  <a:pt x="12145161" y="180672"/>
                  <a:pt x="12191251" y="198116"/>
                </a:cubicBezTo>
                <a:cubicBezTo>
                  <a:pt x="12238585" y="216806"/>
                  <a:pt x="12285919" y="235497"/>
                  <a:pt x="12328273" y="255433"/>
                </a:cubicBezTo>
                <a:cubicBezTo>
                  <a:pt x="12371871" y="276615"/>
                  <a:pt x="12410487" y="299043"/>
                  <a:pt x="12442873" y="321471"/>
                </a:cubicBezTo>
                <a:cubicBezTo>
                  <a:pt x="12487717" y="353868"/>
                  <a:pt x="12516367" y="385018"/>
                  <a:pt x="12526331" y="417414"/>
                </a:cubicBezTo>
                <a:cubicBezTo>
                  <a:pt x="12537543" y="448565"/>
                  <a:pt x="12530069" y="480961"/>
                  <a:pt x="12501419" y="512111"/>
                </a:cubicBezTo>
                <a:cubicBezTo>
                  <a:pt x="12474015" y="543262"/>
                  <a:pt x="12424187" y="573166"/>
                  <a:pt x="12353187" y="603070"/>
                </a:cubicBezTo>
                <a:cubicBezTo>
                  <a:pt x="12280939" y="632975"/>
                  <a:pt x="12186267" y="661633"/>
                  <a:pt x="12067931" y="687799"/>
                </a:cubicBezTo>
                <a:cubicBezTo>
                  <a:pt x="11949593" y="713965"/>
                  <a:pt x="11846203" y="740132"/>
                  <a:pt x="11757761" y="765052"/>
                </a:cubicBezTo>
                <a:cubicBezTo>
                  <a:pt x="11666827" y="791218"/>
                  <a:pt x="11590843" y="817384"/>
                  <a:pt x="11532297" y="842305"/>
                </a:cubicBezTo>
                <a:cubicBezTo>
                  <a:pt x="11471259" y="869717"/>
                  <a:pt x="11425171" y="895883"/>
                  <a:pt x="11395275" y="923295"/>
                </a:cubicBezTo>
                <a:cubicBezTo>
                  <a:pt x="11364135" y="950708"/>
                  <a:pt x="11350431" y="979366"/>
                  <a:pt x="11350431" y="1009270"/>
                </a:cubicBezTo>
                <a:cubicBezTo>
                  <a:pt x="11350431" y="1040421"/>
                  <a:pt x="11366625" y="1077801"/>
                  <a:pt x="11412715" y="1122657"/>
                </a:cubicBezTo>
                <a:cubicBezTo>
                  <a:pt x="11461295" y="1170006"/>
                  <a:pt x="11542263" y="1227322"/>
                  <a:pt x="11670565" y="1293361"/>
                </a:cubicBezTo>
                <a:cubicBezTo>
                  <a:pt x="11805095" y="1364384"/>
                  <a:pt x="11994435" y="1446621"/>
                  <a:pt x="12258515" y="1545056"/>
                </a:cubicBezTo>
                <a:cubicBezTo>
                  <a:pt x="12540035" y="1650967"/>
                  <a:pt x="12913731" y="1774322"/>
                  <a:pt x="13408259" y="1923843"/>
                </a:cubicBezTo>
                <a:cubicBezTo>
                  <a:pt x="13547771" y="1964962"/>
                  <a:pt x="13682303" y="2008572"/>
                  <a:pt x="13813095" y="2053429"/>
                </a:cubicBezTo>
                <a:cubicBezTo>
                  <a:pt x="13948873" y="2100777"/>
                  <a:pt x="14078421" y="2148126"/>
                  <a:pt x="14204233" y="2197966"/>
                </a:cubicBezTo>
                <a:cubicBezTo>
                  <a:pt x="14333781" y="2250299"/>
                  <a:pt x="14457101" y="2303877"/>
                  <a:pt x="14576683" y="2359948"/>
                </a:cubicBezTo>
                <a:cubicBezTo>
                  <a:pt x="14698759" y="2417264"/>
                  <a:pt x="14817095" y="2477073"/>
                  <a:pt x="14929207" y="2539373"/>
                </a:cubicBezTo>
                <a:cubicBezTo>
                  <a:pt x="15050035" y="2605412"/>
                  <a:pt x="15164635" y="2675189"/>
                  <a:pt x="15274253" y="2748703"/>
                </a:cubicBezTo>
                <a:cubicBezTo>
                  <a:pt x="15386363" y="2824710"/>
                  <a:pt x="15492243" y="2903209"/>
                  <a:pt x="15590651" y="2985446"/>
                </a:cubicBezTo>
                <a:cubicBezTo>
                  <a:pt x="15692795" y="3071421"/>
                  <a:pt x="15786219" y="3159888"/>
                  <a:pt x="15873415" y="3252092"/>
                </a:cubicBezTo>
                <a:cubicBezTo>
                  <a:pt x="15961855" y="3349281"/>
                  <a:pt x="16041579" y="3450208"/>
                  <a:pt x="16112579" y="3554874"/>
                </a:cubicBezTo>
                <a:cubicBezTo>
                  <a:pt x="16225935" y="3723085"/>
                  <a:pt x="16311885" y="3900019"/>
                  <a:pt x="16369187" y="4088167"/>
                </a:cubicBezTo>
                <a:cubicBezTo>
                  <a:pt x="16430223" y="4290020"/>
                  <a:pt x="16457627" y="4504335"/>
                  <a:pt x="16446415" y="4731109"/>
                </a:cubicBezTo>
                <a:cubicBezTo>
                  <a:pt x="16436451" y="4976574"/>
                  <a:pt x="16380397" y="5239482"/>
                  <a:pt x="16277007" y="5518589"/>
                </a:cubicBezTo>
                <a:cubicBezTo>
                  <a:pt x="16164899" y="5822616"/>
                  <a:pt x="15994243" y="6149071"/>
                  <a:pt x="15757567" y="6499200"/>
                </a:cubicBezTo>
                <a:cubicBezTo>
                  <a:pt x="15575703" y="6768340"/>
                  <a:pt x="15353975" y="7054922"/>
                  <a:pt x="15087403" y="7360196"/>
                </a:cubicBezTo>
                <a:cubicBezTo>
                  <a:pt x="14800903" y="7687896"/>
                  <a:pt x="14463331" y="8038026"/>
                  <a:pt x="14067211" y="8414322"/>
                </a:cubicBezTo>
                <a:cubicBezTo>
                  <a:pt x="13727147" y="8735793"/>
                  <a:pt x="13342239" y="9078446"/>
                  <a:pt x="12909995" y="9442282"/>
                </a:cubicBezTo>
                <a:lnTo>
                  <a:pt x="8875767" y="9442282"/>
                </a:lnTo>
                <a:lnTo>
                  <a:pt x="8875767" y="9442284"/>
                </a:lnTo>
                <a:lnTo>
                  <a:pt x="5773792" y="9442284"/>
                </a:lnTo>
                <a:lnTo>
                  <a:pt x="5773792" y="9442282"/>
                </a:lnTo>
                <a:lnTo>
                  <a:pt x="0" y="9442282"/>
                </a:lnTo>
                <a:cubicBezTo>
                  <a:pt x="188095" y="9387457"/>
                  <a:pt x="454666" y="9308959"/>
                  <a:pt x="790993" y="9206786"/>
                </a:cubicBezTo>
                <a:cubicBezTo>
                  <a:pt x="1443717" y="9009916"/>
                  <a:pt x="2333117" y="8734547"/>
                  <a:pt x="3355801" y="8401862"/>
                </a:cubicBezTo>
                <a:cubicBezTo>
                  <a:pt x="4314957" y="8089112"/>
                  <a:pt x="5367539" y="7732753"/>
                  <a:pt x="6427593" y="7350227"/>
                </a:cubicBezTo>
                <a:cubicBezTo>
                  <a:pt x="7406679" y="6998852"/>
                  <a:pt x="8375801" y="6630032"/>
                  <a:pt x="9277657" y="6256228"/>
                </a:cubicBezTo>
                <a:cubicBezTo>
                  <a:pt x="9757235" y="6058112"/>
                  <a:pt x="10193216" y="5868718"/>
                  <a:pt x="10586843" y="5686800"/>
                </a:cubicBezTo>
                <a:cubicBezTo>
                  <a:pt x="10961787" y="5514851"/>
                  <a:pt x="11301851" y="5350378"/>
                  <a:pt x="11604547" y="5193380"/>
                </a:cubicBezTo>
                <a:cubicBezTo>
                  <a:pt x="11896029" y="5042612"/>
                  <a:pt x="12155127" y="4898075"/>
                  <a:pt x="12385573" y="4761014"/>
                </a:cubicBezTo>
                <a:cubicBezTo>
                  <a:pt x="12604809" y="4628936"/>
                  <a:pt x="12799131" y="4501843"/>
                  <a:pt x="12967295" y="4380980"/>
                </a:cubicBezTo>
                <a:cubicBezTo>
                  <a:pt x="13084387" y="4296251"/>
                  <a:pt x="13203971" y="4201554"/>
                  <a:pt x="13314833" y="4104365"/>
                </a:cubicBezTo>
                <a:cubicBezTo>
                  <a:pt x="13421959" y="4009668"/>
                  <a:pt x="13520367" y="3912479"/>
                  <a:pt x="13600089" y="3812798"/>
                </a:cubicBezTo>
                <a:cubicBezTo>
                  <a:pt x="13677319" y="3718101"/>
                  <a:pt x="13737111" y="3622158"/>
                  <a:pt x="13771991" y="3527461"/>
                </a:cubicBezTo>
                <a:cubicBezTo>
                  <a:pt x="13805623" y="3436502"/>
                  <a:pt x="13815587" y="3348035"/>
                  <a:pt x="13796903" y="3262061"/>
                </a:cubicBezTo>
                <a:cubicBezTo>
                  <a:pt x="13774481" y="3166118"/>
                  <a:pt x="13703479" y="3075159"/>
                  <a:pt x="13607563" y="2991676"/>
                </a:cubicBezTo>
                <a:cubicBezTo>
                  <a:pt x="13515383" y="2911931"/>
                  <a:pt x="13399539" y="2838416"/>
                  <a:pt x="13279955" y="2774870"/>
                </a:cubicBezTo>
                <a:cubicBezTo>
                  <a:pt x="13165355" y="2712569"/>
                  <a:pt x="13047017" y="2658991"/>
                  <a:pt x="12942383" y="2615380"/>
                </a:cubicBezTo>
                <a:cubicBezTo>
                  <a:pt x="12840239" y="2574262"/>
                  <a:pt x="12753043" y="2540619"/>
                  <a:pt x="12694495" y="2519437"/>
                </a:cubicBezTo>
                <a:cubicBezTo>
                  <a:pt x="12131459" y="2308861"/>
                  <a:pt x="11684267" y="2123205"/>
                  <a:pt x="11334239" y="1958732"/>
                </a:cubicBezTo>
                <a:cubicBezTo>
                  <a:pt x="11015351" y="1807964"/>
                  <a:pt x="10774939" y="1672149"/>
                  <a:pt x="10601791" y="1550040"/>
                </a:cubicBezTo>
                <a:cubicBezTo>
                  <a:pt x="10439855" y="1436652"/>
                  <a:pt x="10336466" y="1333233"/>
                  <a:pt x="10282903" y="1238537"/>
                </a:cubicBezTo>
                <a:cubicBezTo>
                  <a:pt x="10231831" y="1150070"/>
                  <a:pt x="10224357" y="1067833"/>
                  <a:pt x="10257990" y="991826"/>
                </a:cubicBezTo>
                <a:cubicBezTo>
                  <a:pt x="10272938" y="958184"/>
                  <a:pt x="10295360" y="924541"/>
                  <a:pt x="10326501" y="892145"/>
                </a:cubicBezTo>
                <a:cubicBezTo>
                  <a:pt x="10357642" y="860995"/>
                  <a:pt x="10395011" y="831090"/>
                  <a:pt x="10441101" y="802432"/>
                </a:cubicBezTo>
                <a:cubicBezTo>
                  <a:pt x="10485945" y="773774"/>
                  <a:pt x="10537017" y="747608"/>
                  <a:pt x="10594317" y="721441"/>
                </a:cubicBezTo>
                <a:cubicBezTo>
                  <a:pt x="10650371" y="696521"/>
                  <a:pt x="10713899" y="672847"/>
                  <a:pt x="10783657" y="649173"/>
                </a:cubicBezTo>
                <a:cubicBezTo>
                  <a:pt x="10842203" y="630482"/>
                  <a:pt x="10901995" y="611792"/>
                  <a:pt x="10963031" y="595594"/>
                </a:cubicBezTo>
                <a:cubicBezTo>
                  <a:pt x="11022823" y="579396"/>
                  <a:pt x="11083861" y="564444"/>
                  <a:pt x="11142407" y="549492"/>
                </a:cubicBezTo>
                <a:cubicBezTo>
                  <a:pt x="11202199" y="537032"/>
                  <a:pt x="11258253" y="524571"/>
                  <a:pt x="11314307" y="513357"/>
                </a:cubicBezTo>
                <a:cubicBezTo>
                  <a:pt x="11367871" y="502143"/>
                  <a:pt x="11421435" y="492175"/>
                  <a:pt x="11468769" y="482207"/>
                </a:cubicBezTo>
                <a:cubicBezTo>
                  <a:pt x="11517351" y="473485"/>
                  <a:pt x="11558455" y="463517"/>
                  <a:pt x="11589599" y="453549"/>
                </a:cubicBezTo>
                <a:cubicBezTo>
                  <a:pt x="11620739" y="443581"/>
                  <a:pt x="11643161" y="433613"/>
                  <a:pt x="11658109" y="422398"/>
                </a:cubicBezTo>
                <a:cubicBezTo>
                  <a:pt x="11674303" y="412430"/>
                  <a:pt x="11680531" y="401216"/>
                  <a:pt x="11680531" y="390002"/>
                </a:cubicBezTo>
                <a:cubicBezTo>
                  <a:pt x="11681775" y="377542"/>
                  <a:pt x="11674303" y="363836"/>
                  <a:pt x="11660599" y="350130"/>
                </a:cubicBezTo>
                <a:cubicBezTo>
                  <a:pt x="11645651" y="335178"/>
                  <a:pt x="11623231" y="320225"/>
                  <a:pt x="11597071" y="304027"/>
                </a:cubicBezTo>
                <a:cubicBezTo>
                  <a:pt x="11570913" y="289075"/>
                  <a:pt x="11539771" y="274123"/>
                  <a:pt x="11508631" y="259171"/>
                </a:cubicBezTo>
                <a:cubicBezTo>
                  <a:pt x="11476243" y="245465"/>
                  <a:pt x="11442611" y="230513"/>
                  <a:pt x="11408977" y="218052"/>
                </a:cubicBezTo>
                <a:cubicBezTo>
                  <a:pt x="11375345" y="204346"/>
                  <a:pt x="11342959" y="191886"/>
                  <a:pt x="11311815" y="180672"/>
                </a:cubicBezTo>
                <a:cubicBezTo>
                  <a:pt x="11291887" y="171950"/>
                  <a:pt x="11271955" y="163228"/>
                  <a:pt x="11255761" y="153260"/>
                </a:cubicBezTo>
                <a:cubicBezTo>
                  <a:pt x="11239567" y="143292"/>
                  <a:pt x="11227111" y="132078"/>
                  <a:pt x="11220883" y="119617"/>
                </a:cubicBezTo>
                <a:cubicBezTo>
                  <a:pt x="11214655" y="107157"/>
                  <a:pt x="11214655" y="93451"/>
                  <a:pt x="11223375" y="79745"/>
                </a:cubicBezTo>
                <a:cubicBezTo>
                  <a:pt x="11230847" y="66039"/>
                  <a:pt x="11245795" y="51087"/>
                  <a:pt x="11273201" y="34889"/>
                </a:cubicBezTo>
                <a:cubicBezTo>
                  <a:pt x="11285657" y="27413"/>
                  <a:pt x="11301851" y="19936"/>
                  <a:pt x="11318043" y="11214"/>
                </a:cubicBezTo>
                <a:cubicBezTo>
                  <a:pt x="11326763" y="7476"/>
                  <a:pt x="11336729" y="3738"/>
                  <a:pt x="11346695" y="0"/>
                </a:cubicBezTo>
                <a:close/>
              </a:path>
            </a:pathLst>
          </a:custGeom>
          <a:solidFill>
            <a:schemeClr val="tx1"/>
          </a:solidFill>
          <a:ln>
            <a:noFill/>
          </a:ln>
          <a:effectLst/>
        </p:spPr>
        <p:txBody>
          <a:bodyPr wrap="square" anchor="ctr">
            <a:noAutofit/>
          </a:bodyPr>
          <a:lstStyle/>
          <a:p>
            <a:endParaRPr lang="en-US" sz="3265" dirty="0">
              <a:latin typeface="Didact Gothic" panose="00000500000000000000" pitchFamily="2" charset="0"/>
            </a:endParaRPr>
          </a:p>
        </p:txBody>
      </p:sp>
      <p:sp>
        <p:nvSpPr>
          <p:cNvPr id="49" name="Freeform 48">
            <a:extLst>
              <a:ext uri="{FF2B5EF4-FFF2-40B4-BE49-F238E27FC236}">
                <a16:creationId xmlns:a16="http://schemas.microsoft.com/office/drawing/2014/main" id="{59D61C55-8116-A5D7-345E-17B91D9FE63C}"/>
              </a:ext>
            </a:extLst>
          </p:cNvPr>
          <p:cNvSpPr>
            <a:spLocks noChangeArrowheads="1"/>
          </p:cNvSpPr>
          <p:nvPr/>
        </p:nvSpPr>
        <p:spPr bwMode="auto">
          <a:xfrm>
            <a:off x="7968497" y="2208262"/>
            <a:ext cx="4119592" cy="4715653"/>
          </a:xfrm>
          <a:custGeom>
            <a:avLst/>
            <a:gdLst>
              <a:gd name="connsiteX0" fmla="*/ 634944 w 4542389"/>
              <a:gd name="connsiteY0" fmla="*/ 4900464 h 5199624"/>
              <a:gd name="connsiteX1" fmla="*/ 638372 w 4542389"/>
              <a:gd name="connsiteY1" fmla="*/ 5076400 h 5199624"/>
              <a:gd name="connsiteX2" fmla="*/ 400440 w 4542389"/>
              <a:gd name="connsiteY2" fmla="*/ 5194147 h 5199624"/>
              <a:gd name="connsiteX3" fmla="*/ 388097 w 4542389"/>
              <a:gd name="connsiteY3" fmla="*/ 5199624 h 5199624"/>
              <a:gd name="connsiteX4" fmla="*/ 0 w 4542389"/>
              <a:gd name="connsiteY4" fmla="*/ 5199624 h 5199624"/>
              <a:gd name="connsiteX5" fmla="*/ 167992 w 4542389"/>
              <a:gd name="connsiteY5" fmla="*/ 5121582 h 5199624"/>
              <a:gd name="connsiteX6" fmla="*/ 404554 w 4542389"/>
              <a:gd name="connsiteY6" fmla="*/ 5010681 h 5199624"/>
              <a:gd name="connsiteX7" fmla="*/ 634944 w 4542389"/>
              <a:gd name="connsiteY7" fmla="*/ 4900464 h 5199624"/>
              <a:gd name="connsiteX8" fmla="*/ 2163147 w 4542389"/>
              <a:gd name="connsiteY8" fmla="*/ 4112998 h 5199624"/>
              <a:gd name="connsiteX9" fmla="*/ 2213305 w 4542389"/>
              <a:gd name="connsiteY9" fmla="*/ 4240630 h 5199624"/>
              <a:gd name="connsiteX10" fmla="*/ 2042218 w 4542389"/>
              <a:gd name="connsiteY10" fmla="*/ 4337384 h 5199624"/>
              <a:gd name="connsiteX11" fmla="*/ 1863573 w 4542389"/>
              <a:gd name="connsiteY11" fmla="*/ 4436196 h 5199624"/>
              <a:gd name="connsiteX12" fmla="*/ 1678745 w 4542389"/>
              <a:gd name="connsiteY12" fmla="*/ 4537066 h 5199624"/>
              <a:gd name="connsiteX13" fmla="*/ 1487732 w 4542389"/>
              <a:gd name="connsiteY13" fmla="*/ 4639309 h 5199624"/>
              <a:gd name="connsiteX14" fmla="*/ 1456813 w 4542389"/>
              <a:gd name="connsiteY14" fmla="*/ 4489719 h 5199624"/>
              <a:gd name="connsiteX15" fmla="*/ 1643016 w 4542389"/>
              <a:gd name="connsiteY15" fmla="*/ 4392965 h 5199624"/>
              <a:gd name="connsiteX16" fmla="*/ 1823035 w 4542389"/>
              <a:gd name="connsiteY16" fmla="*/ 4297584 h 5199624"/>
              <a:gd name="connsiteX17" fmla="*/ 1996183 w 4542389"/>
              <a:gd name="connsiteY17" fmla="*/ 4204262 h 5199624"/>
              <a:gd name="connsiteX18" fmla="*/ 2163147 w 4542389"/>
              <a:gd name="connsiteY18" fmla="*/ 4112998 h 5199624"/>
              <a:gd name="connsiteX19" fmla="*/ 3268994 w 4542389"/>
              <a:gd name="connsiteY19" fmla="*/ 3440623 h 5199624"/>
              <a:gd name="connsiteX20" fmla="*/ 3343019 w 4542389"/>
              <a:gd name="connsiteY20" fmla="*/ 3532056 h 5199624"/>
              <a:gd name="connsiteX21" fmla="*/ 3224443 w 4542389"/>
              <a:gd name="connsiteY21" fmla="*/ 3613866 h 5199624"/>
              <a:gd name="connsiteX22" fmla="*/ 3099013 w 4542389"/>
              <a:gd name="connsiteY22" fmla="*/ 3698425 h 5199624"/>
              <a:gd name="connsiteX23" fmla="*/ 2967414 w 4542389"/>
              <a:gd name="connsiteY23" fmla="*/ 3785046 h 5199624"/>
              <a:gd name="connsiteX24" fmla="*/ 2829647 w 4542389"/>
              <a:gd name="connsiteY24" fmla="*/ 3873042 h 5199624"/>
              <a:gd name="connsiteX25" fmla="*/ 2765218 w 4542389"/>
              <a:gd name="connsiteY25" fmla="*/ 3765109 h 5199624"/>
              <a:gd name="connsiteX26" fmla="*/ 2900929 w 4542389"/>
              <a:gd name="connsiteY26" fmla="*/ 3681238 h 5199624"/>
              <a:gd name="connsiteX27" fmla="*/ 3029101 w 4542389"/>
              <a:gd name="connsiteY27" fmla="*/ 3599429 h 5199624"/>
              <a:gd name="connsiteX28" fmla="*/ 3152475 w 4542389"/>
              <a:gd name="connsiteY28" fmla="*/ 3518994 h 5199624"/>
              <a:gd name="connsiteX29" fmla="*/ 3268994 w 4542389"/>
              <a:gd name="connsiteY29" fmla="*/ 3440623 h 5199624"/>
              <a:gd name="connsiteX30" fmla="*/ 4015835 w 4542389"/>
              <a:gd name="connsiteY30" fmla="*/ 2850023 h 5199624"/>
              <a:gd name="connsiteX31" fmla="*/ 4100194 w 4542389"/>
              <a:gd name="connsiteY31" fmla="*/ 2911740 h 5199624"/>
              <a:gd name="connsiteX32" fmla="*/ 4026123 w 4542389"/>
              <a:gd name="connsiteY32" fmla="*/ 2984429 h 5199624"/>
              <a:gd name="connsiteX33" fmla="*/ 3945879 w 4542389"/>
              <a:gd name="connsiteY33" fmla="*/ 3058490 h 5199624"/>
              <a:gd name="connsiteX34" fmla="*/ 3859463 w 4542389"/>
              <a:gd name="connsiteY34" fmla="*/ 3134608 h 5199624"/>
              <a:gd name="connsiteX35" fmla="*/ 3766189 w 4542389"/>
              <a:gd name="connsiteY35" fmla="*/ 3212783 h 5199624"/>
              <a:gd name="connsiteX36" fmla="*/ 3685945 w 4542389"/>
              <a:gd name="connsiteY36" fmla="*/ 3136665 h 5199624"/>
              <a:gd name="connsiteX37" fmla="*/ 3777848 w 4542389"/>
              <a:gd name="connsiteY37" fmla="*/ 3062604 h 5199624"/>
              <a:gd name="connsiteX38" fmla="*/ 3863578 w 4542389"/>
              <a:gd name="connsiteY38" fmla="*/ 2989915 h 5199624"/>
              <a:gd name="connsiteX39" fmla="*/ 3943136 w 4542389"/>
              <a:gd name="connsiteY39" fmla="*/ 2919283 h 5199624"/>
              <a:gd name="connsiteX40" fmla="*/ 4015835 w 4542389"/>
              <a:gd name="connsiteY40" fmla="*/ 2850023 h 5199624"/>
              <a:gd name="connsiteX41" fmla="*/ 4415170 w 4542389"/>
              <a:gd name="connsiteY41" fmla="*/ 2310911 h 5199624"/>
              <a:gd name="connsiteX42" fmla="*/ 4499982 w 4542389"/>
              <a:gd name="connsiteY42" fmla="*/ 2345801 h 5199624"/>
              <a:gd name="connsiteX43" fmla="*/ 4471711 w 4542389"/>
              <a:gd name="connsiteY43" fmla="*/ 2412160 h 5199624"/>
              <a:gd name="connsiteX44" fmla="*/ 4437235 w 4542389"/>
              <a:gd name="connsiteY44" fmla="*/ 2479887 h 5199624"/>
              <a:gd name="connsiteX45" fmla="*/ 4395863 w 4542389"/>
              <a:gd name="connsiteY45" fmla="*/ 2549667 h 5199624"/>
              <a:gd name="connsiteX46" fmla="*/ 4346905 w 4542389"/>
              <a:gd name="connsiteY46" fmla="*/ 2622184 h 5199624"/>
              <a:gd name="connsiteX47" fmla="*/ 4261403 w 4542389"/>
              <a:gd name="connsiteY47" fmla="*/ 2573611 h 5199624"/>
              <a:gd name="connsiteX48" fmla="*/ 4310360 w 4542389"/>
              <a:gd name="connsiteY48" fmla="*/ 2505200 h 5199624"/>
              <a:gd name="connsiteX49" fmla="*/ 4352422 w 4542389"/>
              <a:gd name="connsiteY49" fmla="*/ 2438156 h 5199624"/>
              <a:gd name="connsiteX50" fmla="*/ 4386899 w 4542389"/>
              <a:gd name="connsiteY50" fmla="*/ 2373165 h 5199624"/>
              <a:gd name="connsiteX51" fmla="*/ 4415170 w 4542389"/>
              <a:gd name="connsiteY51" fmla="*/ 2310911 h 5199624"/>
              <a:gd name="connsiteX52" fmla="*/ 4394665 w 4542389"/>
              <a:gd name="connsiteY52" fmla="*/ 1814202 h 5199624"/>
              <a:gd name="connsiteX53" fmla="*/ 4462372 w 4542389"/>
              <a:gd name="connsiteY53" fmla="*/ 1819720 h 5199624"/>
              <a:gd name="connsiteX54" fmla="*/ 4493832 w 4542389"/>
              <a:gd name="connsiteY54" fmla="*/ 1881111 h 5199624"/>
              <a:gd name="connsiteX55" fmla="*/ 4517768 w 4542389"/>
              <a:gd name="connsiteY55" fmla="*/ 1943881 h 5199624"/>
              <a:gd name="connsiteX56" fmla="*/ 4534182 w 4542389"/>
              <a:gd name="connsiteY56" fmla="*/ 2009410 h 5199624"/>
              <a:gd name="connsiteX57" fmla="*/ 4542389 w 4542389"/>
              <a:gd name="connsiteY57" fmla="*/ 2077009 h 5199624"/>
              <a:gd name="connsiteX58" fmla="*/ 4463740 w 4542389"/>
              <a:gd name="connsiteY58" fmla="*/ 2056315 h 5199624"/>
              <a:gd name="connsiteX59" fmla="*/ 4457585 w 4542389"/>
              <a:gd name="connsiteY59" fmla="*/ 1992166 h 5199624"/>
              <a:gd name="connsiteX60" fmla="*/ 4443906 w 4542389"/>
              <a:gd name="connsiteY60" fmla="*/ 1930775 h 5199624"/>
              <a:gd name="connsiteX61" fmla="*/ 4423389 w 4542389"/>
              <a:gd name="connsiteY61" fmla="*/ 1871454 h 5199624"/>
              <a:gd name="connsiteX62" fmla="*/ 4394665 w 4542389"/>
              <a:gd name="connsiteY62" fmla="*/ 1814202 h 5199624"/>
              <a:gd name="connsiteX63" fmla="*/ 3991362 w 4542389"/>
              <a:gd name="connsiteY63" fmla="*/ 1420471 h 5199624"/>
              <a:gd name="connsiteX64" fmla="*/ 4067215 w 4542389"/>
              <a:gd name="connsiteY64" fmla="*/ 1461833 h 5199624"/>
              <a:gd name="connsiteX65" fmla="*/ 4137551 w 4542389"/>
              <a:gd name="connsiteY65" fmla="*/ 1505953 h 5199624"/>
              <a:gd name="connsiteX66" fmla="*/ 4203061 w 4542389"/>
              <a:gd name="connsiteY66" fmla="*/ 1550072 h 5199624"/>
              <a:gd name="connsiteX67" fmla="*/ 4263743 w 4542389"/>
              <a:gd name="connsiteY67" fmla="*/ 1596949 h 5199624"/>
              <a:gd name="connsiteX68" fmla="*/ 4212715 w 4542389"/>
              <a:gd name="connsiteY68" fmla="*/ 1604532 h 5199624"/>
              <a:gd name="connsiteX69" fmla="*/ 4156170 w 4542389"/>
              <a:gd name="connsiteY69" fmla="*/ 1560413 h 5199624"/>
              <a:gd name="connsiteX70" fmla="*/ 4094798 w 4542389"/>
              <a:gd name="connsiteY70" fmla="*/ 1517672 h 5199624"/>
              <a:gd name="connsiteX71" fmla="*/ 4027909 w 4542389"/>
              <a:gd name="connsiteY71" fmla="*/ 1475620 h 5199624"/>
              <a:gd name="connsiteX72" fmla="*/ 3955504 w 4542389"/>
              <a:gd name="connsiteY72" fmla="*/ 1434948 h 5199624"/>
              <a:gd name="connsiteX73" fmla="*/ 3420217 w 4542389"/>
              <a:gd name="connsiteY73" fmla="*/ 1187259 h 5199624"/>
              <a:gd name="connsiteX74" fmla="*/ 3429154 w 4542389"/>
              <a:gd name="connsiteY74" fmla="*/ 1189974 h 5199624"/>
              <a:gd name="connsiteX75" fmla="*/ 3437403 w 4542389"/>
              <a:gd name="connsiteY75" fmla="*/ 1192690 h 5199624"/>
              <a:gd name="connsiteX76" fmla="*/ 3446339 w 4542389"/>
              <a:gd name="connsiteY76" fmla="*/ 1195405 h 5199624"/>
              <a:gd name="connsiteX77" fmla="*/ 3454588 w 4542389"/>
              <a:gd name="connsiteY77" fmla="*/ 1198799 h 5199624"/>
              <a:gd name="connsiteX78" fmla="*/ 3519205 w 4542389"/>
              <a:gd name="connsiteY78" fmla="*/ 1220523 h 5199624"/>
              <a:gd name="connsiteX79" fmla="*/ 3582447 w 4542389"/>
              <a:gd name="connsiteY79" fmla="*/ 1242246 h 5199624"/>
              <a:gd name="connsiteX80" fmla="*/ 3643627 w 4542389"/>
              <a:gd name="connsiteY80" fmla="*/ 1264648 h 5199624"/>
              <a:gd name="connsiteX81" fmla="*/ 3703432 w 4542389"/>
              <a:gd name="connsiteY81" fmla="*/ 1287730 h 5199624"/>
              <a:gd name="connsiteX82" fmla="*/ 3676622 w 4542389"/>
              <a:gd name="connsiteY82" fmla="*/ 1304701 h 5199624"/>
              <a:gd name="connsiteX83" fmla="*/ 3618880 w 4542389"/>
              <a:gd name="connsiteY83" fmla="*/ 1282299 h 5199624"/>
              <a:gd name="connsiteX84" fmla="*/ 3559075 w 4542389"/>
              <a:gd name="connsiteY84" fmla="*/ 1260575 h 5199624"/>
              <a:gd name="connsiteX85" fmla="*/ 3496520 w 4542389"/>
              <a:gd name="connsiteY85" fmla="*/ 1238173 h 5199624"/>
              <a:gd name="connsiteX86" fmla="*/ 3433278 w 4542389"/>
              <a:gd name="connsiteY86" fmla="*/ 1216450 h 5199624"/>
              <a:gd name="connsiteX87" fmla="*/ 3424342 w 4542389"/>
              <a:gd name="connsiteY87" fmla="*/ 1213734 h 5199624"/>
              <a:gd name="connsiteX88" fmla="*/ 3415405 w 4542389"/>
              <a:gd name="connsiteY88" fmla="*/ 1211019 h 5199624"/>
              <a:gd name="connsiteX89" fmla="*/ 3407156 w 4542389"/>
              <a:gd name="connsiteY89" fmla="*/ 1207625 h 5199624"/>
              <a:gd name="connsiteX90" fmla="*/ 3398220 w 4542389"/>
              <a:gd name="connsiteY90" fmla="*/ 1204909 h 5199624"/>
              <a:gd name="connsiteX91" fmla="*/ 2931924 w 4542389"/>
              <a:gd name="connsiteY91" fmla="*/ 1011593 h 5199624"/>
              <a:gd name="connsiteX92" fmla="*/ 2984645 w 4542389"/>
              <a:gd name="connsiteY92" fmla="*/ 1031771 h 5199624"/>
              <a:gd name="connsiteX93" fmla="*/ 3040790 w 4542389"/>
              <a:gd name="connsiteY93" fmla="*/ 1053340 h 5199624"/>
              <a:gd name="connsiteX94" fmla="*/ 3099673 w 4542389"/>
              <a:gd name="connsiteY94" fmla="*/ 1074909 h 5199624"/>
              <a:gd name="connsiteX95" fmla="*/ 3161294 w 4542389"/>
              <a:gd name="connsiteY95" fmla="*/ 1097174 h 5199624"/>
              <a:gd name="connsiteX96" fmla="*/ 3136646 w 4542389"/>
              <a:gd name="connsiteY96" fmla="*/ 1113873 h 5199624"/>
              <a:gd name="connsiteX97" fmla="*/ 3074339 w 4542389"/>
              <a:gd name="connsiteY97" fmla="*/ 1090912 h 5199624"/>
              <a:gd name="connsiteX98" fmla="*/ 3014771 w 4542389"/>
              <a:gd name="connsiteY98" fmla="*/ 1067951 h 5199624"/>
              <a:gd name="connsiteX99" fmla="*/ 2957943 w 4542389"/>
              <a:gd name="connsiteY99" fmla="*/ 1047078 h 5199624"/>
              <a:gd name="connsiteX100" fmla="*/ 2904537 w 4542389"/>
              <a:gd name="connsiteY100" fmla="*/ 1026204 h 5199624"/>
              <a:gd name="connsiteX101" fmla="*/ 2553709 w 4542389"/>
              <a:gd name="connsiteY101" fmla="*/ 854100 h 5199624"/>
              <a:gd name="connsiteX102" fmla="*/ 2592710 w 4542389"/>
              <a:gd name="connsiteY102" fmla="*/ 871997 h 5199624"/>
              <a:gd name="connsiteX103" fmla="*/ 2635133 w 4542389"/>
              <a:gd name="connsiteY103" fmla="*/ 891270 h 5199624"/>
              <a:gd name="connsiteX104" fmla="*/ 2679608 w 4542389"/>
              <a:gd name="connsiteY104" fmla="*/ 911921 h 5199624"/>
              <a:gd name="connsiteX105" fmla="*/ 2728188 w 4542389"/>
              <a:gd name="connsiteY105" fmla="*/ 932571 h 5199624"/>
              <a:gd name="connsiteX106" fmla="*/ 2698766 w 4542389"/>
              <a:gd name="connsiteY106" fmla="*/ 944273 h 5199624"/>
              <a:gd name="connsiteX107" fmla="*/ 2650186 w 4542389"/>
              <a:gd name="connsiteY107" fmla="*/ 922934 h 5199624"/>
              <a:gd name="connsiteX108" fmla="*/ 2605027 w 4542389"/>
              <a:gd name="connsiteY108" fmla="*/ 902284 h 5199624"/>
              <a:gd name="connsiteX109" fmla="*/ 2561920 w 4542389"/>
              <a:gd name="connsiteY109" fmla="*/ 883010 h 5199624"/>
              <a:gd name="connsiteX110" fmla="*/ 2522919 w 4542389"/>
              <a:gd name="connsiteY110" fmla="*/ 863737 h 5199624"/>
              <a:gd name="connsiteX111" fmla="*/ 2296051 w 4542389"/>
              <a:gd name="connsiteY111" fmla="*/ 702664 h 5199624"/>
              <a:gd name="connsiteX112" fmla="*/ 2319366 w 4542389"/>
              <a:gd name="connsiteY112" fmla="*/ 719701 h 5199624"/>
              <a:gd name="connsiteX113" fmla="*/ 2345424 w 4542389"/>
              <a:gd name="connsiteY113" fmla="*/ 738100 h 5199624"/>
              <a:gd name="connsiteX114" fmla="*/ 2374225 w 4542389"/>
              <a:gd name="connsiteY114" fmla="*/ 756500 h 5199624"/>
              <a:gd name="connsiteX115" fmla="*/ 2407141 w 4542389"/>
              <a:gd name="connsiteY115" fmla="*/ 776262 h 5199624"/>
              <a:gd name="connsiteX116" fmla="*/ 2374225 w 4542389"/>
              <a:gd name="connsiteY116" fmla="*/ 783758 h 5199624"/>
              <a:gd name="connsiteX117" fmla="*/ 2341995 w 4542389"/>
              <a:gd name="connsiteY117" fmla="*/ 763314 h 5199624"/>
              <a:gd name="connsiteX118" fmla="*/ 2311823 w 4542389"/>
              <a:gd name="connsiteY118" fmla="*/ 744233 h 5199624"/>
              <a:gd name="connsiteX119" fmla="*/ 2285764 w 4542389"/>
              <a:gd name="connsiteY119" fmla="*/ 725834 h 5199624"/>
              <a:gd name="connsiteX120" fmla="*/ 2262449 w 4542389"/>
              <a:gd name="connsiteY120" fmla="*/ 708116 h 5199624"/>
              <a:gd name="connsiteX121" fmla="*/ 2203777 w 4542389"/>
              <a:gd name="connsiteY121" fmla="*/ 563342 h 5199624"/>
              <a:gd name="connsiteX122" fmla="*/ 2205186 w 4542389"/>
              <a:gd name="connsiteY122" fmla="*/ 579264 h 5199624"/>
              <a:gd name="connsiteX123" fmla="*/ 2209412 w 4542389"/>
              <a:gd name="connsiteY123" fmla="*/ 596571 h 5199624"/>
              <a:gd name="connsiteX124" fmla="*/ 2217160 w 4542389"/>
              <a:gd name="connsiteY124" fmla="*/ 613878 h 5199624"/>
              <a:gd name="connsiteX125" fmla="*/ 2228430 w 4542389"/>
              <a:gd name="connsiteY125" fmla="*/ 632569 h 5199624"/>
              <a:gd name="connsiteX126" fmla="*/ 2193212 w 4542389"/>
              <a:gd name="connsiteY126" fmla="*/ 635339 h 5199624"/>
              <a:gd name="connsiteX127" fmla="*/ 2181943 w 4542389"/>
              <a:gd name="connsiteY127" fmla="*/ 616647 h 5199624"/>
              <a:gd name="connsiteX128" fmla="*/ 2174195 w 4542389"/>
              <a:gd name="connsiteY128" fmla="*/ 597956 h 5199624"/>
              <a:gd name="connsiteX129" fmla="*/ 2169969 w 4542389"/>
              <a:gd name="connsiteY129" fmla="*/ 580649 h 5199624"/>
              <a:gd name="connsiteX130" fmla="*/ 2168560 w 4542389"/>
              <a:gd name="connsiteY130" fmla="*/ 564034 h 5199624"/>
              <a:gd name="connsiteX131" fmla="*/ 2270964 w 4542389"/>
              <a:gd name="connsiteY131" fmla="*/ 442193 h 5199624"/>
              <a:gd name="connsiteX132" fmla="*/ 2298099 w 4542389"/>
              <a:gd name="connsiteY132" fmla="*/ 447123 h 5199624"/>
              <a:gd name="connsiteX133" fmla="*/ 2277226 w 4542389"/>
              <a:gd name="connsiteY133" fmla="*/ 459802 h 5199624"/>
              <a:gd name="connsiteX134" fmla="*/ 2258440 w 4542389"/>
              <a:gd name="connsiteY134" fmla="*/ 473184 h 5199624"/>
              <a:gd name="connsiteX135" fmla="*/ 2241741 w 4542389"/>
              <a:gd name="connsiteY135" fmla="*/ 486567 h 5199624"/>
              <a:gd name="connsiteX136" fmla="*/ 2227129 w 4542389"/>
              <a:gd name="connsiteY136" fmla="*/ 502063 h 5199624"/>
              <a:gd name="connsiteX137" fmla="*/ 2195819 w 4542389"/>
              <a:gd name="connsiteY137" fmla="*/ 499245 h 5199624"/>
              <a:gd name="connsiteX138" fmla="*/ 2210430 w 4542389"/>
              <a:gd name="connsiteY138" fmla="*/ 483749 h 5199624"/>
              <a:gd name="connsiteX139" fmla="*/ 2228521 w 4542389"/>
              <a:gd name="connsiteY139" fmla="*/ 468958 h 5199624"/>
              <a:gd name="connsiteX140" fmla="*/ 2248699 w 4542389"/>
              <a:gd name="connsiteY140" fmla="*/ 455576 h 5199624"/>
              <a:gd name="connsiteX141" fmla="*/ 2270964 w 4542389"/>
              <a:gd name="connsiteY141" fmla="*/ 442193 h 5199624"/>
              <a:gd name="connsiteX142" fmla="*/ 2495440 w 4542389"/>
              <a:gd name="connsiteY142" fmla="*/ 360421 h 5199624"/>
              <a:gd name="connsiteX143" fmla="*/ 2516170 w 4542389"/>
              <a:gd name="connsiteY143" fmla="*/ 366478 h 5199624"/>
              <a:gd name="connsiteX144" fmla="*/ 2485765 w 4542389"/>
              <a:gd name="connsiteY144" fmla="*/ 374555 h 5199624"/>
              <a:gd name="connsiteX145" fmla="*/ 2456052 w 4542389"/>
              <a:gd name="connsiteY145" fmla="*/ 383304 h 5199624"/>
              <a:gd name="connsiteX146" fmla="*/ 2427029 w 4542389"/>
              <a:gd name="connsiteY146" fmla="*/ 392727 h 5199624"/>
              <a:gd name="connsiteX147" fmla="*/ 2398698 w 4542389"/>
              <a:gd name="connsiteY147" fmla="*/ 402150 h 5199624"/>
              <a:gd name="connsiteX148" fmla="*/ 2374512 w 4542389"/>
              <a:gd name="connsiteY148" fmla="*/ 396765 h 5199624"/>
              <a:gd name="connsiteX149" fmla="*/ 2404226 w 4542389"/>
              <a:gd name="connsiteY149" fmla="*/ 387343 h 5199624"/>
              <a:gd name="connsiteX150" fmla="*/ 2433939 w 4542389"/>
              <a:gd name="connsiteY150" fmla="*/ 377247 h 5199624"/>
              <a:gd name="connsiteX151" fmla="*/ 2464344 w 4542389"/>
              <a:gd name="connsiteY151" fmla="*/ 369170 h 5199624"/>
              <a:gd name="connsiteX152" fmla="*/ 2495440 w 4542389"/>
              <a:gd name="connsiteY152" fmla="*/ 360421 h 5199624"/>
              <a:gd name="connsiteX153" fmla="*/ 2748358 w 4542389"/>
              <a:gd name="connsiteY153" fmla="*/ 302874 h 5199624"/>
              <a:gd name="connsiteX154" fmla="*/ 2767559 w 4542389"/>
              <a:gd name="connsiteY154" fmla="*/ 308871 h 5199624"/>
              <a:gd name="connsiteX155" fmla="*/ 2757273 w 4542389"/>
              <a:gd name="connsiteY155" fmla="*/ 311536 h 5199624"/>
              <a:gd name="connsiteX156" fmla="*/ 2746301 w 4542389"/>
              <a:gd name="connsiteY156" fmla="*/ 313535 h 5199624"/>
              <a:gd name="connsiteX157" fmla="*/ 2733958 w 4542389"/>
              <a:gd name="connsiteY157" fmla="*/ 316867 h 5199624"/>
              <a:gd name="connsiteX158" fmla="*/ 2721614 w 4542389"/>
              <a:gd name="connsiteY158" fmla="*/ 318866 h 5199624"/>
              <a:gd name="connsiteX159" fmla="*/ 2701728 w 4542389"/>
              <a:gd name="connsiteY159" fmla="*/ 322864 h 5199624"/>
              <a:gd name="connsiteX160" fmla="*/ 2682527 w 4542389"/>
              <a:gd name="connsiteY160" fmla="*/ 326862 h 5199624"/>
              <a:gd name="connsiteX161" fmla="*/ 2661954 w 4542389"/>
              <a:gd name="connsiteY161" fmla="*/ 331526 h 5199624"/>
              <a:gd name="connsiteX162" fmla="*/ 2641382 w 4542389"/>
              <a:gd name="connsiteY162" fmla="*/ 335525 h 5199624"/>
              <a:gd name="connsiteX163" fmla="*/ 2622867 w 4542389"/>
              <a:gd name="connsiteY163" fmla="*/ 329527 h 5199624"/>
              <a:gd name="connsiteX164" fmla="*/ 2643439 w 4542389"/>
              <a:gd name="connsiteY164" fmla="*/ 325529 h 5199624"/>
              <a:gd name="connsiteX165" fmla="*/ 2663326 w 4542389"/>
              <a:gd name="connsiteY165" fmla="*/ 320865 h 5199624"/>
              <a:gd name="connsiteX166" fmla="*/ 2683898 w 4542389"/>
              <a:gd name="connsiteY166" fmla="*/ 316867 h 5199624"/>
              <a:gd name="connsiteX167" fmla="*/ 2703785 w 4542389"/>
              <a:gd name="connsiteY167" fmla="*/ 312869 h 5199624"/>
              <a:gd name="connsiteX168" fmla="*/ 2715443 w 4542389"/>
              <a:gd name="connsiteY168" fmla="*/ 310870 h 5199624"/>
              <a:gd name="connsiteX169" fmla="*/ 2727100 w 4542389"/>
              <a:gd name="connsiteY169" fmla="*/ 308205 h 5199624"/>
              <a:gd name="connsiteX170" fmla="*/ 2737386 w 4542389"/>
              <a:gd name="connsiteY170" fmla="*/ 305539 h 5199624"/>
              <a:gd name="connsiteX171" fmla="*/ 2748358 w 4542389"/>
              <a:gd name="connsiteY171" fmla="*/ 302874 h 5199624"/>
              <a:gd name="connsiteX172" fmla="*/ 2887318 w 4542389"/>
              <a:gd name="connsiteY172" fmla="*/ 236240 h 5199624"/>
              <a:gd name="connsiteX173" fmla="*/ 2912932 w 4542389"/>
              <a:gd name="connsiteY173" fmla="*/ 237575 h 5199624"/>
              <a:gd name="connsiteX174" fmla="*/ 2906701 w 4542389"/>
              <a:gd name="connsiteY174" fmla="*/ 246918 h 5199624"/>
              <a:gd name="connsiteX175" fmla="*/ 2897009 w 4542389"/>
              <a:gd name="connsiteY175" fmla="*/ 256261 h 5199624"/>
              <a:gd name="connsiteX176" fmla="*/ 2883856 w 4542389"/>
              <a:gd name="connsiteY176" fmla="*/ 265604 h 5199624"/>
              <a:gd name="connsiteX177" fmla="*/ 2865165 w 4542389"/>
              <a:gd name="connsiteY177" fmla="*/ 274947 h 5199624"/>
              <a:gd name="connsiteX178" fmla="*/ 2840935 w 4542389"/>
              <a:gd name="connsiteY178" fmla="*/ 270942 h 5199624"/>
              <a:gd name="connsiteX179" fmla="*/ 2858242 w 4542389"/>
              <a:gd name="connsiteY179" fmla="*/ 262267 h 5199624"/>
              <a:gd name="connsiteX180" fmla="*/ 2871395 w 4542389"/>
              <a:gd name="connsiteY180" fmla="*/ 253591 h 5199624"/>
              <a:gd name="connsiteX181" fmla="*/ 2880395 w 4542389"/>
              <a:gd name="connsiteY181" fmla="*/ 244248 h 5199624"/>
              <a:gd name="connsiteX182" fmla="*/ 2887318 w 4542389"/>
              <a:gd name="connsiteY182" fmla="*/ 236240 h 5199624"/>
              <a:gd name="connsiteX183" fmla="*/ 2864054 w 4542389"/>
              <a:gd name="connsiteY183" fmla="*/ 160523 h 5199624"/>
              <a:gd name="connsiteX184" fmla="*/ 2876973 w 4542389"/>
              <a:gd name="connsiteY184" fmla="*/ 169114 h 5199624"/>
              <a:gd name="connsiteX185" fmla="*/ 2888531 w 4542389"/>
              <a:gd name="connsiteY185" fmla="*/ 177704 h 5199624"/>
              <a:gd name="connsiteX186" fmla="*/ 2898730 w 4542389"/>
              <a:gd name="connsiteY186" fmla="*/ 186956 h 5199624"/>
              <a:gd name="connsiteX187" fmla="*/ 2906889 w 4542389"/>
              <a:gd name="connsiteY187" fmla="*/ 195546 h 5199624"/>
              <a:gd name="connsiteX188" fmla="*/ 2881732 w 4542389"/>
              <a:gd name="connsiteY188" fmla="*/ 196207 h 5199624"/>
              <a:gd name="connsiteX189" fmla="*/ 2874253 w 4542389"/>
              <a:gd name="connsiteY189" fmla="*/ 186956 h 5199624"/>
              <a:gd name="connsiteX190" fmla="*/ 2865414 w 4542389"/>
              <a:gd name="connsiteY190" fmla="*/ 179026 h 5199624"/>
              <a:gd name="connsiteX191" fmla="*/ 2853855 w 4542389"/>
              <a:gd name="connsiteY191" fmla="*/ 170435 h 5199624"/>
              <a:gd name="connsiteX192" fmla="*/ 2840937 w 4542389"/>
              <a:gd name="connsiteY192" fmla="*/ 162505 h 5199624"/>
              <a:gd name="connsiteX193" fmla="*/ 2726659 w 4542389"/>
              <a:gd name="connsiteY193" fmla="*/ 99951 h 5199624"/>
              <a:gd name="connsiteX194" fmla="*/ 2744967 w 4542389"/>
              <a:gd name="connsiteY194" fmla="*/ 106535 h 5199624"/>
              <a:gd name="connsiteX195" fmla="*/ 2762596 w 4542389"/>
              <a:gd name="connsiteY195" fmla="*/ 113119 h 5199624"/>
              <a:gd name="connsiteX196" fmla="*/ 2780904 w 4542389"/>
              <a:gd name="connsiteY196" fmla="*/ 120362 h 5199624"/>
              <a:gd name="connsiteX197" fmla="*/ 2797856 w 4542389"/>
              <a:gd name="connsiteY197" fmla="*/ 127604 h 5199624"/>
              <a:gd name="connsiteX198" fmla="*/ 2777514 w 4542389"/>
              <a:gd name="connsiteY198" fmla="*/ 129579 h 5199624"/>
              <a:gd name="connsiteX199" fmla="*/ 2760562 w 4542389"/>
              <a:gd name="connsiteY199" fmla="*/ 122337 h 5199624"/>
              <a:gd name="connsiteX200" fmla="*/ 2742932 w 4542389"/>
              <a:gd name="connsiteY200" fmla="*/ 115753 h 5199624"/>
              <a:gd name="connsiteX201" fmla="*/ 2725303 w 4542389"/>
              <a:gd name="connsiteY201" fmla="*/ 108510 h 5199624"/>
              <a:gd name="connsiteX202" fmla="*/ 2707673 w 4542389"/>
              <a:gd name="connsiteY202" fmla="*/ 102585 h 5199624"/>
              <a:gd name="connsiteX203" fmla="*/ 2598639 w 4542389"/>
              <a:gd name="connsiteY203" fmla="*/ 48462 h 5199624"/>
              <a:gd name="connsiteX204" fmla="*/ 2620446 w 4542389"/>
              <a:gd name="connsiteY204" fmla="*/ 48462 h 5199624"/>
              <a:gd name="connsiteX205" fmla="*/ 2620446 w 4542389"/>
              <a:gd name="connsiteY205" fmla="*/ 49904 h 5199624"/>
              <a:gd name="connsiteX206" fmla="*/ 2620446 w 4542389"/>
              <a:gd name="connsiteY206" fmla="*/ 51346 h 5199624"/>
              <a:gd name="connsiteX207" fmla="*/ 2620446 w 4542389"/>
              <a:gd name="connsiteY207" fmla="*/ 52789 h 5199624"/>
              <a:gd name="connsiteX208" fmla="*/ 2620446 w 4542389"/>
              <a:gd name="connsiteY208" fmla="*/ 54952 h 5199624"/>
              <a:gd name="connsiteX209" fmla="*/ 2623853 w 4542389"/>
              <a:gd name="connsiteY209" fmla="*/ 59279 h 5199624"/>
              <a:gd name="connsiteX210" fmla="*/ 2629305 w 4542389"/>
              <a:gd name="connsiteY210" fmla="*/ 64326 h 5199624"/>
              <a:gd name="connsiteX211" fmla="*/ 2637482 w 4542389"/>
              <a:gd name="connsiteY211" fmla="*/ 69374 h 5199624"/>
              <a:gd name="connsiteX212" fmla="*/ 2648386 w 4542389"/>
              <a:gd name="connsiteY212" fmla="*/ 74422 h 5199624"/>
              <a:gd name="connsiteX213" fmla="*/ 2649749 w 4542389"/>
              <a:gd name="connsiteY213" fmla="*/ 74422 h 5199624"/>
              <a:gd name="connsiteX214" fmla="*/ 2650430 w 4542389"/>
              <a:gd name="connsiteY214" fmla="*/ 75143 h 5199624"/>
              <a:gd name="connsiteX215" fmla="*/ 2651793 w 4542389"/>
              <a:gd name="connsiteY215" fmla="*/ 75143 h 5199624"/>
              <a:gd name="connsiteX216" fmla="*/ 2652475 w 4542389"/>
              <a:gd name="connsiteY216" fmla="*/ 75143 h 5199624"/>
              <a:gd name="connsiteX217" fmla="*/ 2634075 w 4542389"/>
              <a:gd name="connsiteY217" fmla="*/ 78028 h 5199624"/>
              <a:gd name="connsiteX218" fmla="*/ 2632712 w 4542389"/>
              <a:gd name="connsiteY218" fmla="*/ 78028 h 5199624"/>
              <a:gd name="connsiteX219" fmla="*/ 2632031 w 4542389"/>
              <a:gd name="connsiteY219" fmla="*/ 77307 h 5199624"/>
              <a:gd name="connsiteX220" fmla="*/ 2630668 w 4542389"/>
              <a:gd name="connsiteY220" fmla="*/ 76586 h 5199624"/>
              <a:gd name="connsiteX221" fmla="*/ 2629986 w 4542389"/>
              <a:gd name="connsiteY221" fmla="*/ 76586 h 5199624"/>
              <a:gd name="connsiteX222" fmla="*/ 2617038 w 4542389"/>
              <a:gd name="connsiteY222" fmla="*/ 70817 h 5199624"/>
              <a:gd name="connsiteX223" fmla="*/ 2608861 w 4542389"/>
              <a:gd name="connsiteY223" fmla="*/ 65769 h 5199624"/>
              <a:gd name="connsiteX224" fmla="*/ 2602046 w 4542389"/>
              <a:gd name="connsiteY224" fmla="*/ 60000 h 5199624"/>
              <a:gd name="connsiteX225" fmla="*/ 2599320 w 4542389"/>
              <a:gd name="connsiteY225" fmla="*/ 54952 h 5199624"/>
              <a:gd name="connsiteX226" fmla="*/ 2599320 w 4542389"/>
              <a:gd name="connsiteY226" fmla="*/ 52789 h 5199624"/>
              <a:gd name="connsiteX227" fmla="*/ 2598639 w 4542389"/>
              <a:gd name="connsiteY227" fmla="*/ 51346 h 5199624"/>
              <a:gd name="connsiteX228" fmla="*/ 2598639 w 4542389"/>
              <a:gd name="connsiteY228" fmla="*/ 49904 h 5199624"/>
              <a:gd name="connsiteX229" fmla="*/ 2598639 w 4542389"/>
              <a:gd name="connsiteY229" fmla="*/ 48462 h 5199624"/>
              <a:gd name="connsiteX230" fmla="*/ 2676246 w 4542389"/>
              <a:gd name="connsiteY230" fmla="*/ 0 h 5199624"/>
              <a:gd name="connsiteX231" fmla="*/ 2694868 w 4542389"/>
              <a:gd name="connsiteY231" fmla="*/ 2019 h 5199624"/>
              <a:gd name="connsiteX232" fmla="*/ 2681074 w 4542389"/>
              <a:gd name="connsiteY232" fmla="*/ 7403 h 5199624"/>
              <a:gd name="connsiteX233" fmla="*/ 2667969 w 4542389"/>
              <a:gd name="connsiteY233" fmla="*/ 12788 h 5199624"/>
              <a:gd name="connsiteX234" fmla="*/ 2656244 w 4542389"/>
              <a:gd name="connsiteY234" fmla="*/ 18172 h 5199624"/>
              <a:gd name="connsiteX235" fmla="*/ 2645899 w 4542389"/>
              <a:gd name="connsiteY235" fmla="*/ 23557 h 5199624"/>
              <a:gd name="connsiteX236" fmla="*/ 2625897 w 4542389"/>
              <a:gd name="connsiteY236" fmla="*/ 22211 h 5199624"/>
              <a:gd name="connsiteX237" fmla="*/ 2636932 w 4542389"/>
              <a:gd name="connsiteY237" fmla="*/ 16153 h 5199624"/>
              <a:gd name="connsiteX238" fmla="*/ 2649347 w 4542389"/>
              <a:gd name="connsiteY238" fmla="*/ 10769 h 5199624"/>
              <a:gd name="connsiteX239" fmla="*/ 2662452 w 4542389"/>
              <a:gd name="connsiteY239" fmla="*/ 5384 h 5199624"/>
              <a:gd name="connsiteX240" fmla="*/ 2676246 w 4542389"/>
              <a:gd name="connsiteY240" fmla="*/ 0 h 519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4542389" h="5199624">
                <a:moveTo>
                  <a:pt x="634944" y="4900464"/>
                </a:moveTo>
                <a:lnTo>
                  <a:pt x="638372" y="5076400"/>
                </a:lnTo>
                <a:cubicBezTo>
                  <a:pt x="559518" y="5115421"/>
                  <a:pt x="479979" y="5155126"/>
                  <a:pt x="400440" y="5194147"/>
                </a:cubicBezTo>
                <a:cubicBezTo>
                  <a:pt x="395640" y="5196201"/>
                  <a:pt x="392211" y="5197570"/>
                  <a:pt x="388097" y="5199624"/>
                </a:cubicBezTo>
                <a:lnTo>
                  <a:pt x="0" y="5199624"/>
                </a:lnTo>
                <a:cubicBezTo>
                  <a:pt x="56226" y="5173610"/>
                  <a:pt x="112452" y="5147596"/>
                  <a:pt x="167992" y="5121582"/>
                </a:cubicBezTo>
                <a:cubicBezTo>
                  <a:pt x="247532" y="5084615"/>
                  <a:pt x="325700" y="5047648"/>
                  <a:pt x="404554" y="5010681"/>
                </a:cubicBezTo>
                <a:cubicBezTo>
                  <a:pt x="481350" y="4973714"/>
                  <a:pt x="558147" y="4937431"/>
                  <a:pt x="634944" y="4900464"/>
                </a:cubicBezTo>
                <a:close/>
                <a:moveTo>
                  <a:pt x="2163147" y="4112998"/>
                </a:moveTo>
                <a:lnTo>
                  <a:pt x="2213305" y="4240630"/>
                </a:lnTo>
                <a:cubicBezTo>
                  <a:pt x="2156963" y="4272881"/>
                  <a:pt x="2099934" y="4305133"/>
                  <a:pt x="2042218" y="4337384"/>
                </a:cubicBezTo>
                <a:cubicBezTo>
                  <a:pt x="1983128" y="4370321"/>
                  <a:pt x="1924038" y="4403258"/>
                  <a:pt x="1863573" y="4436196"/>
                </a:cubicBezTo>
                <a:cubicBezTo>
                  <a:pt x="1803109" y="4469819"/>
                  <a:pt x="1741270" y="4503443"/>
                  <a:pt x="1678745" y="4537066"/>
                </a:cubicBezTo>
                <a:cubicBezTo>
                  <a:pt x="1616219" y="4571376"/>
                  <a:pt x="1552319" y="4604999"/>
                  <a:pt x="1487732" y="4639309"/>
                </a:cubicBezTo>
                <a:lnTo>
                  <a:pt x="1456813" y="4489719"/>
                </a:lnTo>
                <a:cubicBezTo>
                  <a:pt x="1520026" y="4456781"/>
                  <a:pt x="1581864" y="4424530"/>
                  <a:pt x="1643016" y="4392965"/>
                </a:cubicBezTo>
                <a:cubicBezTo>
                  <a:pt x="1704167" y="4360714"/>
                  <a:pt x="1763945" y="4329836"/>
                  <a:pt x="1823035" y="4297584"/>
                </a:cubicBezTo>
                <a:cubicBezTo>
                  <a:pt x="1881438" y="4266706"/>
                  <a:pt x="1939154" y="4235827"/>
                  <a:pt x="1996183" y="4204262"/>
                </a:cubicBezTo>
                <a:cubicBezTo>
                  <a:pt x="2052525" y="4174070"/>
                  <a:pt x="2108179" y="4143191"/>
                  <a:pt x="2163147" y="4112998"/>
                </a:cubicBezTo>
                <a:close/>
                <a:moveTo>
                  <a:pt x="3268994" y="3440623"/>
                </a:moveTo>
                <a:lnTo>
                  <a:pt x="3343019" y="3532056"/>
                </a:lnTo>
                <a:cubicBezTo>
                  <a:pt x="3304636" y="3558868"/>
                  <a:pt x="3264882" y="3587054"/>
                  <a:pt x="3224443" y="3613866"/>
                </a:cubicBezTo>
                <a:cubicBezTo>
                  <a:pt x="3183318" y="3642739"/>
                  <a:pt x="3141508" y="3670238"/>
                  <a:pt x="3099013" y="3698425"/>
                </a:cubicBezTo>
                <a:cubicBezTo>
                  <a:pt x="3056517" y="3727298"/>
                  <a:pt x="3011966" y="3756172"/>
                  <a:pt x="2967414" y="3785046"/>
                </a:cubicBezTo>
                <a:cubicBezTo>
                  <a:pt x="2922177" y="3813920"/>
                  <a:pt x="2876254" y="3843481"/>
                  <a:pt x="2829647" y="3873042"/>
                </a:cubicBezTo>
                <a:lnTo>
                  <a:pt x="2765218" y="3765109"/>
                </a:lnTo>
                <a:cubicBezTo>
                  <a:pt x="2811140" y="3736923"/>
                  <a:pt x="2856378" y="3708737"/>
                  <a:pt x="2900929" y="3681238"/>
                </a:cubicBezTo>
                <a:cubicBezTo>
                  <a:pt x="2944110" y="3653739"/>
                  <a:pt x="2987291" y="3626240"/>
                  <a:pt x="3029101" y="3599429"/>
                </a:cubicBezTo>
                <a:cubicBezTo>
                  <a:pt x="3071596" y="3572617"/>
                  <a:pt x="3112721" y="3545806"/>
                  <a:pt x="3152475" y="3518994"/>
                </a:cubicBezTo>
                <a:cubicBezTo>
                  <a:pt x="3192228" y="3492871"/>
                  <a:pt x="3231297" y="3466747"/>
                  <a:pt x="3268994" y="3440623"/>
                </a:cubicBezTo>
                <a:close/>
                <a:moveTo>
                  <a:pt x="4015835" y="2850023"/>
                </a:moveTo>
                <a:lnTo>
                  <a:pt x="4100194" y="2911740"/>
                </a:lnTo>
                <a:cubicBezTo>
                  <a:pt x="4076876" y="2935741"/>
                  <a:pt x="4051499" y="2959742"/>
                  <a:pt x="4026123" y="2984429"/>
                </a:cubicBezTo>
                <a:cubicBezTo>
                  <a:pt x="4000061" y="3009116"/>
                  <a:pt x="3973999" y="3033803"/>
                  <a:pt x="3945879" y="3058490"/>
                </a:cubicBezTo>
                <a:cubicBezTo>
                  <a:pt x="3917760" y="3083177"/>
                  <a:pt x="3888955" y="3109235"/>
                  <a:pt x="3859463" y="3134608"/>
                </a:cubicBezTo>
                <a:cubicBezTo>
                  <a:pt x="3829286" y="3159980"/>
                  <a:pt x="3798423" y="3186039"/>
                  <a:pt x="3766189" y="3212783"/>
                </a:cubicBezTo>
                <a:lnTo>
                  <a:pt x="3685945" y="3136665"/>
                </a:lnTo>
                <a:cubicBezTo>
                  <a:pt x="3717494" y="3111978"/>
                  <a:pt x="3748357" y="3087291"/>
                  <a:pt x="3777848" y="3062604"/>
                </a:cubicBezTo>
                <a:cubicBezTo>
                  <a:pt x="3807339" y="3037917"/>
                  <a:pt x="3835459" y="3013916"/>
                  <a:pt x="3863578" y="2989915"/>
                </a:cubicBezTo>
                <a:cubicBezTo>
                  <a:pt x="3891012" y="2965914"/>
                  <a:pt x="3917074" y="2942599"/>
                  <a:pt x="3943136" y="2919283"/>
                </a:cubicBezTo>
                <a:cubicBezTo>
                  <a:pt x="3968512" y="2895282"/>
                  <a:pt x="3992517" y="2873338"/>
                  <a:pt x="4015835" y="2850023"/>
                </a:cubicBezTo>
                <a:close/>
                <a:moveTo>
                  <a:pt x="4415170" y="2310911"/>
                </a:moveTo>
                <a:lnTo>
                  <a:pt x="4499982" y="2345801"/>
                </a:lnTo>
                <a:cubicBezTo>
                  <a:pt x="4491018" y="2367692"/>
                  <a:pt x="4482055" y="2389584"/>
                  <a:pt x="4471711" y="2412160"/>
                </a:cubicBezTo>
                <a:cubicBezTo>
                  <a:pt x="4461368" y="2434736"/>
                  <a:pt x="4450336" y="2457312"/>
                  <a:pt x="4437235" y="2479887"/>
                </a:cubicBezTo>
                <a:cubicBezTo>
                  <a:pt x="4424134" y="2503147"/>
                  <a:pt x="4411032" y="2526407"/>
                  <a:pt x="4395863" y="2549667"/>
                </a:cubicBezTo>
                <a:cubicBezTo>
                  <a:pt x="4380003" y="2573611"/>
                  <a:pt x="4364144" y="2598240"/>
                  <a:pt x="4346905" y="2622184"/>
                </a:cubicBezTo>
                <a:lnTo>
                  <a:pt x="4261403" y="2573611"/>
                </a:lnTo>
                <a:cubicBezTo>
                  <a:pt x="4278641" y="2550351"/>
                  <a:pt x="4295190" y="2527776"/>
                  <a:pt x="4310360" y="2505200"/>
                </a:cubicBezTo>
                <a:cubicBezTo>
                  <a:pt x="4324840" y="2482624"/>
                  <a:pt x="4339321" y="2460732"/>
                  <a:pt x="4352422" y="2438156"/>
                </a:cubicBezTo>
                <a:cubicBezTo>
                  <a:pt x="4364833" y="2416265"/>
                  <a:pt x="4376556" y="2395057"/>
                  <a:pt x="4386899" y="2373165"/>
                </a:cubicBezTo>
                <a:cubicBezTo>
                  <a:pt x="4397931" y="2351958"/>
                  <a:pt x="4406895" y="2331434"/>
                  <a:pt x="4415170" y="2310911"/>
                </a:cubicBezTo>
                <a:close/>
                <a:moveTo>
                  <a:pt x="4394665" y="1814202"/>
                </a:moveTo>
                <a:lnTo>
                  <a:pt x="4462372" y="1819720"/>
                </a:lnTo>
                <a:cubicBezTo>
                  <a:pt x="4473998" y="1839724"/>
                  <a:pt x="4484941" y="1860417"/>
                  <a:pt x="4493832" y="1881111"/>
                </a:cubicBezTo>
                <a:cubicBezTo>
                  <a:pt x="4503406" y="1901804"/>
                  <a:pt x="4511613" y="1922498"/>
                  <a:pt x="4517768" y="1943881"/>
                </a:cubicBezTo>
                <a:cubicBezTo>
                  <a:pt x="4524607" y="1965954"/>
                  <a:pt x="4530079" y="1987337"/>
                  <a:pt x="4534182" y="2009410"/>
                </a:cubicBezTo>
                <a:cubicBezTo>
                  <a:pt x="4538286" y="2032173"/>
                  <a:pt x="4541021" y="2054246"/>
                  <a:pt x="4542389" y="2077009"/>
                </a:cubicBezTo>
                <a:lnTo>
                  <a:pt x="4463740" y="2056315"/>
                </a:lnTo>
                <a:cubicBezTo>
                  <a:pt x="4463056" y="2034242"/>
                  <a:pt x="4461004" y="2013549"/>
                  <a:pt x="4457585" y="1992166"/>
                </a:cubicBezTo>
                <a:cubicBezTo>
                  <a:pt x="4454849" y="1971472"/>
                  <a:pt x="4450062" y="1950779"/>
                  <a:pt x="4443906" y="1930775"/>
                </a:cubicBezTo>
                <a:cubicBezTo>
                  <a:pt x="4438435" y="1910771"/>
                  <a:pt x="4430912" y="1890768"/>
                  <a:pt x="4423389" y="1871454"/>
                </a:cubicBezTo>
                <a:cubicBezTo>
                  <a:pt x="4414498" y="1852140"/>
                  <a:pt x="4405608" y="1833516"/>
                  <a:pt x="4394665" y="1814202"/>
                </a:cubicBezTo>
                <a:close/>
                <a:moveTo>
                  <a:pt x="3991362" y="1420471"/>
                </a:moveTo>
                <a:cubicBezTo>
                  <a:pt x="4017566" y="1434258"/>
                  <a:pt x="4043080" y="1448046"/>
                  <a:pt x="4067215" y="1461833"/>
                </a:cubicBezTo>
                <a:cubicBezTo>
                  <a:pt x="4091350" y="1476310"/>
                  <a:pt x="4114796" y="1490787"/>
                  <a:pt x="4137551" y="1505953"/>
                </a:cubicBezTo>
                <a:cubicBezTo>
                  <a:pt x="4160307" y="1520429"/>
                  <a:pt x="4182374" y="1534906"/>
                  <a:pt x="4203061" y="1550072"/>
                </a:cubicBezTo>
                <a:cubicBezTo>
                  <a:pt x="4224438" y="1565928"/>
                  <a:pt x="4245125" y="1581094"/>
                  <a:pt x="4263743" y="1596949"/>
                </a:cubicBezTo>
                <a:lnTo>
                  <a:pt x="4212715" y="1604532"/>
                </a:lnTo>
                <a:cubicBezTo>
                  <a:pt x="4194786" y="1590056"/>
                  <a:pt x="4176168" y="1574890"/>
                  <a:pt x="4156170" y="1560413"/>
                </a:cubicBezTo>
                <a:cubicBezTo>
                  <a:pt x="4136862" y="1545936"/>
                  <a:pt x="4116175" y="1532149"/>
                  <a:pt x="4094798" y="1517672"/>
                </a:cubicBezTo>
                <a:cubicBezTo>
                  <a:pt x="4073421" y="1503195"/>
                  <a:pt x="4050665" y="1489408"/>
                  <a:pt x="4027909" y="1475620"/>
                </a:cubicBezTo>
                <a:cubicBezTo>
                  <a:pt x="4004464" y="1462522"/>
                  <a:pt x="3980329" y="1448046"/>
                  <a:pt x="3955504" y="1434948"/>
                </a:cubicBezTo>
                <a:close/>
                <a:moveTo>
                  <a:pt x="3420217" y="1187259"/>
                </a:moveTo>
                <a:cubicBezTo>
                  <a:pt x="3422967" y="1188617"/>
                  <a:pt x="3425717" y="1189295"/>
                  <a:pt x="3429154" y="1189974"/>
                </a:cubicBezTo>
                <a:cubicBezTo>
                  <a:pt x="3431903" y="1191332"/>
                  <a:pt x="3434653" y="1192011"/>
                  <a:pt x="3437403" y="1192690"/>
                </a:cubicBezTo>
                <a:cubicBezTo>
                  <a:pt x="3440152" y="1194047"/>
                  <a:pt x="3442902" y="1194726"/>
                  <a:pt x="3446339" y="1195405"/>
                </a:cubicBezTo>
                <a:cubicBezTo>
                  <a:pt x="3449089" y="1196763"/>
                  <a:pt x="3451838" y="1197442"/>
                  <a:pt x="3454588" y="1198799"/>
                </a:cubicBezTo>
                <a:cubicBezTo>
                  <a:pt x="3476585" y="1205588"/>
                  <a:pt x="3497895" y="1213055"/>
                  <a:pt x="3519205" y="1220523"/>
                </a:cubicBezTo>
                <a:cubicBezTo>
                  <a:pt x="3540515" y="1227311"/>
                  <a:pt x="3561824" y="1234779"/>
                  <a:pt x="3582447" y="1242246"/>
                </a:cubicBezTo>
                <a:cubicBezTo>
                  <a:pt x="3603069" y="1249714"/>
                  <a:pt x="3623692" y="1257181"/>
                  <a:pt x="3643627" y="1264648"/>
                </a:cubicBezTo>
                <a:cubicBezTo>
                  <a:pt x="3663562" y="1272116"/>
                  <a:pt x="3684184" y="1280262"/>
                  <a:pt x="3703432" y="1287730"/>
                </a:cubicBezTo>
                <a:lnTo>
                  <a:pt x="3676622" y="1304701"/>
                </a:lnTo>
                <a:cubicBezTo>
                  <a:pt x="3658062" y="1297234"/>
                  <a:pt x="3638815" y="1289766"/>
                  <a:pt x="3618880" y="1282299"/>
                </a:cubicBezTo>
                <a:cubicBezTo>
                  <a:pt x="3598945" y="1274831"/>
                  <a:pt x="3579010" y="1267364"/>
                  <a:pt x="3559075" y="1260575"/>
                </a:cubicBezTo>
                <a:cubicBezTo>
                  <a:pt x="3537765" y="1252429"/>
                  <a:pt x="3517143" y="1244962"/>
                  <a:pt x="3496520" y="1238173"/>
                </a:cubicBezTo>
                <a:cubicBezTo>
                  <a:pt x="3475898" y="1230706"/>
                  <a:pt x="3454588" y="1223917"/>
                  <a:pt x="3433278" y="1216450"/>
                </a:cubicBezTo>
                <a:cubicBezTo>
                  <a:pt x="3429841" y="1215092"/>
                  <a:pt x="3427091" y="1214413"/>
                  <a:pt x="3424342" y="1213734"/>
                </a:cubicBezTo>
                <a:cubicBezTo>
                  <a:pt x="3421592" y="1213055"/>
                  <a:pt x="3418155" y="1211698"/>
                  <a:pt x="3415405" y="1211019"/>
                </a:cubicBezTo>
                <a:cubicBezTo>
                  <a:pt x="3412656" y="1209661"/>
                  <a:pt x="3409906" y="1208982"/>
                  <a:pt x="3407156" y="1207625"/>
                </a:cubicBezTo>
                <a:cubicBezTo>
                  <a:pt x="3403719" y="1206946"/>
                  <a:pt x="3400970" y="1205588"/>
                  <a:pt x="3398220" y="1204909"/>
                </a:cubicBezTo>
                <a:close/>
                <a:moveTo>
                  <a:pt x="2931924" y="1011593"/>
                </a:moveTo>
                <a:cubicBezTo>
                  <a:pt x="2949042" y="1018551"/>
                  <a:pt x="2966843" y="1024813"/>
                  <a:pt x="2984645" y="1031771"/>
                </a:cubicBezTo>
                <a:cubicBezTo>
                  <a:pt x="3003132" y="1039424"/>
                  <a:pt x="3021618" y="1045686"/>
                  <a:pt x="3040790" y="1053340"/>
                </a:cubicBezTo>
                <a:cubicBezTo>
                  <a:pt x="3059961" y="1060298"/>
                  <a:pt x="3079132" y="1067256"/>
                  <a:pt x="3099673" y="1074909"/>
                </a:cubicBezTo>
                <a:cubicBezTo>
                  <a:pt x="3119528" y="1081867"/>
                  <a:pt x="3140754" y="1089521"/>
                  <a:pt x="3161294" y="1097174"/>
                </a:cubicBezTo>
                <a:lnTo>
                  <a:pt x="3136646" y="1113873"/>
                </a:lnTo>
                <a:cubicBezTo>
                  <a:pt x="3115420" y="1105524"/>
                  <a:pt x="3094195" y="1097870"/>
                  <a:pt x="3074339" y="1090912"/>
                </a:cubicBezTo>
                <a:cubicBezTo>
                  <a:pt x="3053799" y="1083259"/>
                  <a:pt x="3033943" y="1074909"/>
                  <a:pt x="3014771" y="1067951"/>
                </a:cubicBezTo>
                <a:cubicBezTo>
                  <a:pt x="2995600" y="1060994"/>
                  <a:pt x="2976429" y="1054036"/>
                  <a:pt x="2957943" y="1047078"/>
                </a:cubicBezTo>
                <a:cubicBezTo>
                  <a:pt x="2940141" y="1039424"/>
                  <a:pt x="2922339" y="1032466"/>
                  <a:pt x="2904537" y="1026204"/>
                </a:cubicBezTo>
                <a:close/>
                <a:moveTo>
                  <a:pt x="2553709" y="854100"/>
                </a:moveTo>
                <a:cubicBezTo>
                  <a:pt x="2566710" y="860295"/>
                  <a:pt x="2579026" y="866490"/>
                  <a:pt x="2592710" y="871997"/>
                </a:cubicBezTo>
                <a:cubicBezTo>
                  <a:pt x="2606395" y="878880"/>
                  <a:pt x="2620764" y="885075"/>
                  <a:pt x="2635133" y="891270"/>
                </a:cubicBezTo>
                <a:cubicBezTo>
                  <a:pt x="2649501" y="898154"/>
                  <a:pt x="2664554" y="905037"/>
                  <a:pt x="2679608" y="911921"/>
                </a:cubicBezTo>
                <a:cubicBezTo>
                  <a:pt x="2695345" y="918804"/>
                  <a:pt x="2711082" y="924999"/>
                  <a:pt x="2728188" y="932571"/>
                </a:cubicBezTo>
                <a:lnTo>
                  <a:pt x="2698766" y="944273"/>
                </a:lnTo>
                <a:cubicBezTo>
                  <a:pt x="2681660" y="937389"/>
                  <a:pt x="2665923" y="930506"/>
                  <a:pt x="2650186" y="922934"/>
                </a:cubicBezTo>
                <a:cubicBezTo>
                  <a:pt x="2634448" y="916739"/>
                  <a:pt x="2619395" y="909167"/>
                  <a:pt x="2605027" y="902284"/>
                </a:cubicBezTo>
                <a:cubicBezTo>
                  <a:pt x="2589973" y="896089"/>
                  <a:pt x="2576289" y="889894"/>
                  <a:pt x="2561920" y="883010"/>
                </a:cubicBezTo>
                <a:cubicBezTo>
                  <a:pt x="2548920" y="876127"/>
                  <a:pt x="2535235" y="869932"/>
                  <a:pt x="2522919" y="863737"/>
                </a:cubicBezTo>
                <a:close/>
                <a:moveTo>
                  <a:pt x="2296051" y="702664"/>
                </a:moveTo>
                <a:cubicBezTo>
                  <a:pt x="2303594" y="708116"/>
                  <a:pt x="2311137" y="714249"/>
                  <a:pt x="2319366" y="719701"/>
                </a:cubicBezTo>
                <a:cubicBezTo>
                  <a:pt x="2327595" y="725834"/>
                  <a:pt x="2335824" y="731285"/>
                  <a:pt x="2345424" y="738100"/>
                </a:cubicBezTo>
                <a:cubicBezTo>
                  <a:pt x="2354339" y="744233"/>
                  <a:pt x="2363939" y="750367"/>
                  <a:pt x="2374225" y="756500"/>
                </a:cubicBezTo>
                <a:cubicBezTo>
                  <a:pt x="2385197" y="762633"/>
                  <a:pt x="2395484" y="769448"/>
                  <a:pt x="2407141" y="776262"/>
                </a:cubicBezTo>
                <a:lnTo>
                  <a:pt x="2374225" y="783758"/>
                </a:lnTo>
                <a:cubicBezTo>
                  <a:pt x="2363254" y="776944"/>
                  <a:pt x="2352282" y="770129"/>
                  <a:pt x="2341995" y="763314"/>
                </a:cubicBezTo>
                <a:cubicBezTo>
                  <a:pt x="2331024" y="757181"/>
                  <a:pt x="2320737" y="750367"/>
                  <a:pt x="2311823" y="744233"/>
                </a:cubicBezTo>
                <a:cubicBezTo>
                  <a:pt x="2302908" y="738100"/>
                  <a:pt x="2293993" y="731967"/>
                  <a:pt x="2285764" y="725834"/>
                </a:cubicBezTo>
                <a:cubicBezTo>
                  <a:pt x="2277535" y="719701"/>
                  <a:pt x="2269992" y="714249"/>
                  <a:pt x="2262449" y="708116"/>
                </a:cubicBezTo>
                <a:close/>
                <a:moveTo>
                  <a:pt x="2203777" y="563342"/>
                </a:moveTo>
                <a:cubicBezTo>
                  <a:pt x="2203777" y="568880"/>
                  <a:pt x="2204482" y="574418"/>
                  <a:pt x="2205186" y="579264"/>
                </a:cubicBezTo>
                <a:cubicBezTo>
                  <a:pt x="2205890" y="584802"/>
                  <a:pt x="2208004" y="590341"/>
                  <a:pt x="2209412" y="596571"/>
                </a:cubicBezTo>
                <a:cubicBezTo>
                  <a:pt x="2211525" y="602109"/>
                  <a:pt x="2214343" y="607648"/>
                  <a:pt x="2217160" y="613878"/>
                </a:cubicBezTo>
                <a:cubicBezTo>
                  <a:pt x="2220682" y="620109"/>
                  <a:pt x="2224204" y="626339"/>
                  <a:pt x="2228430" y="632569"/>
                </a:cubicBezTo>
                <a:lnTo>
                  <a:pt x="2193212" y="635339"/>
                </a:lnTo>
                <a:cubicBezTo>
                  <a:pt x="2188986" y="629108"/>
                  <a:pt x="2185464" y="622878"/>
                  <a:pt x="2181943" y="616647"/>
                </a:cubicBezTo>
                <a:cubicBezTo>
                  <a:pt x="2179125" y="610417"/>
                  <a:pt x="2176308" y="604186"/>
                  <a:pt x="2174195" y="597956"/>
                </a:cubicBezTo>
                <a:cubicBezTo>
                  <a:pt x="2172082" y="591725"/>
                  <a:pt x="2170673" y="586187"/>
                  <a:pt x="2169969" y="580649"/>
                </a:cubicBezTo>
                <a:cubicBezTo>
                  <a:pt x="2168560" y="575111"/>
                  <a:pt x="2168560" y="569572"/>
                  <a:pt x="2168560" y="564034"/>
                </a:cubicBezTo>
                <a:close/>
                <a:moveTo>
                  <a:pt x="2270964" y="442193"/>
                </a:moveTo>
                <a:lnTo>
                  <a:pt x="2298099" y="447123"/>
                </a:lnTo>
                <a:cubicBezTo>
                  <a:pt x="2291141" y="451349"/>
                  <a:pt x="2284184" y="455576"/>
                  <a:pt x="2277226" y="459802"/>
                </a:cubicBezTo>
                <a:cubicBezTo>
                  <a:pt x="2270964" y="464028"/>
                  <a:pt x="2264702" y="468254"/>
                  <a:pt x="2258440" y="473184"/>
                </a:cubicBezTo>
                <a:cubicBezTo>
                  <a:pt x="2252177" y="477410"/>
                  <a:pt x="2246611" y="482341"/>
                  <a:pt x="2241741" y="486567"/>
                </a:cubicBezTo>
                <a:cubicBezTo>
                  <a:pt x="2236174" y="492202"/>
                  <a:pt x="2231304" y="496428"/>
                  <a:pt x="2227129" y="502063"/>
                </a:cubicBezTo>
                <a:lnTo>
                  <a:pt x="2195819" y="499245"/>
                </a:lnTo>
                <a:cubicBezTo>
                  <a:pt x="2199994" y="494315"/>
                  <a:pt x="2205560" y="488680"/>
                  <a:pt x="2210430" y="483749"/>
                </a:cubicBezTo>
                <a:cubicBezTo>
                  <a:pt x="2215997" y="478819"/>
                  <a:pt x="2222259" y="473889"/>
                  <a:pt x="2228521" y="468958"/>
                </a:cubicBezTo>
                <a:cubicBezTo>
                  <a:pt x="2234783" y="464028"/>
                  <a:pt x="2241741" y="459802"/>
                  <a:pt x="2248699" y="455576"/>
                </a:cubicBezTo>
                <a:cubicBezTo>
                  <a:pt x="2255656" y="450645"/>
                  <a:pt x="2263310" y="446419"/>
                  <a:pt x="2270964" y="442193"/>
                </a:cubicBezTo>
                <a:close/>
                <a:moveTo>
                  <a:pt x="2495440" y="360421"/>
                </a:moveTo>
                <a:lnTo>
                  <a:pt x="2516170" y="366478"/>
                </a:lnTo>
                <a:cubicBezTo>
                  <a:pt x="2506496" y="369170"/>
                  <a:pt x="2496131" y="371863"/>
                  <a:pt x="2485765" y="374555"/>
                </a:cubicBezTo>
                <a:cubicBezTo>
                  <a:pt x="2475400" y="377247"/>
                  <a:pt x="2466417" y="380612"/>
                  <a:pt x="2456052" y="383304"/>
                </a:cubicBezTo>
                <a:cubicBezTo>
                  <a:pt x="2446378" y="386670"/>
                  <a:pt x="2436703" y="389362"/>
                  <a:pt x="2427029" y="392727"/>
                </a:cubicBezTo>
                <a:cubicBezTo>
                  <a:pt x="2416664" y="396092"/>
                  <a:pt x="2407681" y="398785"/>
                  <a:pt x="2398698" y="402150"/>
                </a:cubicBezTo>
                <a:lnTo>
                  <a:pt x="2374512" y="396765"/>
                </a:lnTo>
                <a:cubicBezTo>
                  <a:pt x="2384186" y="393400"/>
                  <a:pt x="2393860" y="390035"/>
                  <a:pt x="2404226" y="387343"/>
                </a:cubicBezTo>
                <a:cubicBezTo>
                  <a:pt x="2413900" y="383978"/>
                  <a:pt x="2423574" y="380612"/>
                  <a:pt x="2433939" y="377247"/>
                </a:cubicBezTo>
                <a:cubicBezTo>
                  <a:pt x="2444304" y="374555"/>
                  <a:pt x="2453979" y="371863"/>
                  <a:pt x="2464344" y="369170"/>
                </a:cubicBezTo>
                <a:cubicBezTo>
                  <a:pt x="2474709" y="365805"/>
                  <a:pt x="2485074" y="363113"/>
                  <a:pt x="2495440" y="360421"/>
                </a:cubicBezTo>
                <a:close/>
                <a:moveTo>
                  <a:pt x="2748358" y="302874"/>
                </a:moveTo>
                <a:lnTo>
                  <a:pt x="2767559" y="308871"/>
                </a:lnTo>
                <a:cubicBezTo>
                  <a:pt x="2764816" y="309537"/>
                  <a:pt x="2760702" y="310870"/>
                  <a:pt x="2757273" y="311536"/>
                </a:cubicBezTo>
                <a:cubicBezTo>
                  <a:pt x="2753844" y="312203"/>
                  <a:pt x="2749730" y="312869"/>
                  <a:pt x="2746301" y="313535"/>
                </a:cubicBezTo>
                <a:cubicBezTo>
                  <a:pt x="2742187" y="314868"/>
                  <a:pt x="2738072" y="315534"/>
                  <a:pt x="2733958" y="316867"/>
                </a:cubicBezTo>
                <a:cubicBezTo>
                  <a:pt x="2730529" y="317533"/>
                  <a:pt x="2725729" y="318200"/>
                  <a:pt x="2721614" y="318866"/>
                </a:cubicBezTo>
                <a:cubicBezTo>
                  <a:pt x="2715443" y="320199"/>
                  <a:pt x="2708585" y="321531"/>
                  <a:pt x="2701728" y="322864"/>
                </a:cubicBezTo>
                <a:cubicBezTo>
                  <a:pt x="2695556" y="324197"/>
                  <a:pt x="2688699" y="325529"/>
                  <a:pt x="2682527" y="326862"/>
                </a:cubicBezTo>
                <a:cubicBezTo>
                  <a:pt x="2675669" y="328195"/>
                  <a:pt x="2668812" y="329527"/>
                  <a:pt x="2661954" y="331526"/>
                </a:cubicBezTo>
                <a:cubicBezTo>
                  <a:pt x="2655783" y="332859"/>
                  <a:pt x="2648925" y="334192"/>
                  <a:pt x="2641382" y="335525"/>
                </a:cubicBezTo>
                <a:lnTo>
                  <a:pt x="2622867" y="329527"/>
                </a:lnTo>
                <a:cubicBezTo>
                  <a:pt x="2629724" y="328195"/>
                  <a:pt x="2636582" y="326862"/>
                  <a:pt x="2643439" y="325529"/>
                </a:cubicBezTo>
                <a:cubicBezTo>
                  <a:pt x="2650297" y="323530"/>
                  <a:pt x="2657154" y="322198"/>
                  <a:pt x="2663326" y="320865"/>
                </a:cubicBezTo>
                <a:cubicBezTo>
                  <a:pt x="2670183" y="319532"/>
                  <a:pt x="2677041" y="318200"/>
                  <a:pt x="2683898" y="316867"/>
                </a:cubicBezTo>
                <a:cubicBezTo>
                  <a:pt x="2690070" y="315534"/>
                  <a:pt x="2696927" y="314202"/>
                  <a:pt x="2703785" y="312869"/>
                </a:cubicBezTo>
                <a:cubicBezTo>
                  <a:pt x="2707899" y="312203"/>
                  <a:pt x="2712014" y="311536"/>
                  <a:pt x="2715443" y="310870"/>
                </a:cubicBezTo>
                <a:cubicBezTo>
                  <a:pt x="2719557" y="309537"/>
                  <a:pt x="2722986" y="308871"/>
                  <a:pt x="2727100" y="308205"/>
                </a:cubicBezTo>
                <a:cubicBezTo>
                  <a:pt x="2730529" y="307538"/>
                  <a:pt x="2733958" y="306206"/>
                  <a:pt x="2737386" y="305539"/>
                </a:cubicBezTo>
                <a:cubicBezTo>
                  <a:pt x="2740815" y="304873"/>
                  <a:pt x="2744930" y="304207"/>
                  <a:pt x="2748358" y="302874"/>
                </a:cubicBezTo>
                <a:close/>
                <a:moveTo>
                  <a:pt x="2887318" y="236240"/>
                </a:moveTo>
                <a:lnTo>
                  <a:pt x="2912932" y="237575"/>
                </a:lnTo>
                <a:cubicBezTo>
                  <a:pt x="2911547" y="240911"/>
                  <a:pt x="2909470" y="243581"/>
                  <a:pt x="2906701" y="246918"/>
                </a:cubicBezTo>
                <a:cubicBezTo>
                  <a:pt x="2904624" y="249587"/>
                  <a:pt x="2901163" y="252924"/>
                  <a:pt x="2897009" y="256261"/>
                </a:cubicBezTo>
                <a:cubicBezTo>
                  <a:pt x="2893548" y="258930"/>
                  <a:pt x="2888702" y="262267"/>
                  <a:pt x="2883856" y="265604"/>
                </a:cubicBezTo>
                <a:cubicBezTo>
                  <a:pt x="2878318" y="268940"/>
                  <a:pt x="2872087" y="271610"/>
                  <a:pt x="2865165" y="274947"/>
                </a:cubicBezTo>
                <a:lnTo>
                  <a:pt x="2840935" y="270942"/>
                </a:lnTo>
                <a:cubicBezTo>
                  <a:pt x="2847858" y="268273"/>
                  <a:pt x="2852704" y="265604"/>
                  <a:pt x="2858242" y="262267"/>
                </a:cubicBezTo>
                <a:cubicBezTo>
                  <a:pt x="2863088" y="258930"/>
                  <a:pt x="2867241" y="256261"/>
                  <a:pt x="2871395" y="253591"/>
                </a:cubicBezTo>
                <a:cubicBezTo>
                  <a:pt x="2874857" y="250922"/>
                  <a:pt x="2878318" y="247585"/>
                  <a:pt x="2880395" y="244248"/>
                </a:cubicBezTo>
                <a:cubicBezTo>
                  <a:pt x="2883164" y="241579"/>
                  <a:pt x="2885241" y="238909"/>
                  <a:pt x="2887318" y="236240"/>
                </a:cubicBezTo>
                <a:close/>
                <a:moveTo>
                  <a:pt x="2864054" y="160523"/>
                </a:moveTo>
                <a:cubicBezTo>
                  <a:pt x="2868134" y="163827"/>
                  <a:pt x="2872893" y="166470"/>
                  <a:pt x="2876973" y="169114"/>
                </a:cubicBezTo>
                <a:cubicBezTo>
                  <a:pt x="2881052" y="172418"/>
                  <a:pt x="2885132" y="175061"/>
                  <a:pt x="2888531" y="177704"/>
                </a:cubicBezTo>
                <a:cubicBezTo>
                  <a:pt x="2892611" y="181008"/>
                  <a:pt x="2896010" y="183652"/>
                  <a:pt x="2898730" y="186956"/>
                </a:cubicBezTo>
                <a:cubicBezTo>
                  <a:pt x="2901450" y="189599"/>
                  <a:pt x="2904849" y="192903"/>
                  <a:pt x="2906889" y="195546"/>
                </a:cubicBezTo>
                <a:lnTo>
                  <a:pt x="2881732" y="196207"/>
                </a:lnTo>
                <a:cubicBezTo>
                  <a:pt x="2880372" y="193564"/>
                  <a:pt x="2877653" y="190260"/>
                  <a:pt x="2874253" y="186956"/>
                </a:cubicBezTo>
                <a:cubicBezTo>
                  <a:pt x="2871533" y="184312"/>
                  <a:pt x="2868134" y="181669"/>
                  <a:pt x="2865414" y="179026"/>
                </a:cubicBezTo>
                <a:cubicBezTo>
                  <a:pt x="2862014" y="176383"/>
                  <a:pt x="2857935" y="173739"/>
                  <a:pt x="2853855" y="170435"/>
                </a:cubicBezTo>
                <a:cubicBezTo>
                  <a:pt x="2849776" y="167792"/>
                  <a:pt x="2845696" y="165149"/>
                  <a:pt x="2840937" y="162505"/>
                </a:cubicBezTo>
                <a:close/>
                <a:moveTo>
                  <a:pt x="2726659" y="99951"/>
                </a:moveTo>
                <a:cubicBezTo>
                  <a:pt x="2732761" y="102585"/>
                  <a:pt x="2738864" y="104560"/>
                  <a:pt x="2744967" y="106535"/>
                </a:cubicBezTo>
                <a:cubicBezTo>
                  <a:pt x="2750391" y="108510"/>
                  <a:pt x="2757172" y="111144"/>
                  <a:pt x="2762596" y="113119"/>
                </a:cubicBezTo>
                <a:cubicBezTo>
                  <a:pt x="2768699" y="115753"/>
                  <a:pt x="2774802" y="118386"/>
                  <a:pt x="2780904" y="120362"/>
                </a:cubicBezTo>
                <a:cubicBezTo>
                  <a:pt x="2786329" y="122995"/>
                  <a:pt x="2792431" y="125629"/>
                  <a:pt x="2797856" y="127604"/>
                </a:cubicBezTo>
                <a:lnTo>
                  <a:pt x="2777514" y="129579"/>
                </a:lnTo>
                <a:cubicBezTo>
                  <a:pt x="2772089" y="126946"/>
                  <a:pt x="2765987" y="124971"/>
                  <a:pt x="2760562" y="122337"/>
                </a:cubicBezTo>
                <a:cubicBezTo>
                  <a:pt x="2754460" y="119703"/>
                  <a:pt x="2749035" y="117728"/>
                  <a:pt x="2742932" y="115753"/>
                </a:cubicBezTo>
                <a:cubicBezTo>
                  <a:pt x="2736830" y="113119"/>
                  <a:pt x="2731405" y="111144"/>
                  <a:pt x="2725303" y="108510"/>
                </a:cubicBezTo>
                <a:cubicBezTo>
                  <a:pt x="2719200" y="106535"/>
                  <a:pt x="2713776" y="104560"/>
                  <a:pt x="2707673" y="102585"/>
                </a:cubicBezTo>
                <a:close/>
                <a:moveTo>
                  <a:pt x="2598639" y="48462"/>
                </a:moveTo>
                <a:lnTo>
                  <a:pt x="2620446" y="48462"/>
                </a:lnTo>
                <a:cubicBezTo>
                  <a:pt x="2620446" y="49183"/>
                  <a:pt x="2620446" y="49183"/>
                  <a:pt x="2620446" y="49904"/>
                </a:cubicBezTo>
                <a:cubicBezTo>
                  <a:pt x="2620446" y="50625"/>
                  <a:pt x="2620446" y="51346"/>
                  <a:pt x="2620446" y="51346"/>
                </a:cubicBezTo>
                <a:cubicBezTo>
                  <a:pt x="2620446" y="52067"/>
                  <a:pt x="2620446" y="52789"/>
                  <a:pt x="2620446" y="52789"/>
                </a:cubicBezTo>
                <a:cubicBezTo>
                  <a:pt x="2620446" y="53510"/>
                  <a:pt x="2620446" y="53510"/>
                  <a:pt x="2620446" y="54952"/>
                </a:cubicBezTo>
                <a:cubicBezTo>
                  <a:pt x="2621127" y="56394"/>
                  <a:pt x="2622490" y="57836"/>
                  <a:pt x="2623853" y="59279"/>
                </a:cubicBezTo>
                <a:cubicBezTo>
                  <a:pt x="2625216" y="61442"/>
                  <a:pt x="2627260" y="62884"/>
                  <a:pt x="2629305" y="64326"/>
                </a:cubicBezTo>
                <a:cubicBezTo>
                  <a:pt x="2631349" y="66490"/>
                  <a:pt x="2634757" y="67932"/>
                  <a:pt x="2637482" y="69374"/>
                </a:cubicBezTo>
                <a:cubicBezTo>
                  <a:pt x="2640890" y="70817"/>
                  <a:pt x="2644297" y="72259"/>
                  <a:pt x="2648386" y="74422"/>
                </a:cubicBezTo>
                <a:cubicBezTo>
                  <a:pt x="2648386" y="74422"/>
                  <a:pt x="2649067" y="74422"/>
                  <a:pt x="2649749" y="74422"/>
                </a:cubicBezTo>
                <a:cubicBezTo>
                  <a:pt x="2649749" y="74422"/>
                  <a:pt x="2649749" y="74422"/>
                  <a:pt x="2650430" y="75143"/>
                </a:cubicBezTo>
                <a:cubicBezTo>
                  <a:pt x="2650430" y="75143"/>
                  <a:pt x="2651112" y="75143"/>
                  <a:pt x="2651793" y="75143"/>
                </a:cubicBezTo>
                <a:lnTo>
                  <a:pt x="2652475" y="75143"/>
                </a:lnTo>
                <a:lnTo>
                  <a:pt x="2634075" y="78028"/>
                </a:lnTo>
                <a:lnTo>
                  <a:pt x="2632712" y="78028"/>
                </a:lnTo>
                <a:lnTo>
                  <a:pt x="2632031" y="77307"/>
                </a:lnTo>
                <a:cubicBezTo>
                  <a:pt x="2631349" y="77307"/>
                  <a:pt x="2631349" y="76586"/>
                  <a:pt x="2630668" y="76586"/>
                </a:cubicBezTo>
                <a:cubicBezTo>
                  <a:pt x="2629986" y="76586"/>
                  <a:pt x="2629986" y="76586"/>
                  <a:pt x="2629986" y="76586"/>
                </a:cubicBezTo>
                <a:cubicBezTo>
                  <a:pt x="2625216" y="74422"/>
                  <a:pt x="2621127" y="72980"/>
                  <a:pt x="2617038" y="70817"/>
                </a:cubicBezTo>
                <a:cubicBezTo>
                  <a:pt x="2614313" y="69374"/>
                  <a:pt x="2610905" y="67211"/>
                  <a:pt x="2608861" y="65769"/>
                </a:cubicBezTo>
                <a:cubicBezTo>
                  <a:pt x="2606135" y="63605"/>
                  <a:pt x="2604091" y="62163"/>
                  <a:pt x="2602046" y="60000"/>
                </a:cubicBezTo>
                <a:cubicBezTo>
                  <a:pt x="2601365" y="58558"/>
                  <a:pt x="2600002" y="56394"/>
                  <a:pt x="2599320" y="54952"/>
                </a:cubicBezTo>
                <a:cubicBezTo>
                  <a:pt x="2599320" y="53510"/>
                  <a:pt x="2599320" y="53510"/>
                  <a:pt x="2599320" y="52789"/>
                </a:cubicBezTo>
                <a:cubicBezTo>
                  <a:pt x="2598639" y="52789"/>
                  <a:pt x="2598639" y="52067"/>
                  <a:pt x="2598639" y="51346"/>
                </a:cubicBezTo>
                <a:cubicBezTo>
                  <a:pt x="2598639" y="50625"/>
                  <a:pt x="2598639" y="49904"/>
                  <a:pt x="2598639" y="49904"/>
                </a:cubicBezTo>
                <a:cubicBezTo>
                  <a:pt x="2598639" y="49183"/>
                  <a:pt x="2598639" y="48462"/>
                  <a:pt x="2598639" y="48462"/>
                </a:cubicBezTo>
                <a:close/>
                <a:moveTo>
                  <a:pt x="2676246" y="0"/>
                </a:moveTo>
                <a:lnTo>
                  <a:pt x="2694868" y="2019"/>
                </a:lnTo>
                <a:cubicBezTo>
                  <a:pt x="2690040" y="4038"/>
                  <a:pt x="2685212" y="6057"/>
                  <a:pt x="2681074" y="7403"/>
                </a:cubicBezTo>
                <a:cubicBezTo>
                  <a:pt x="2676246" y="9423"/>
                  <a:pt x="2672108" y="10769"/>
                  <a:pt x="2667969" y="12788"/>
                </a:cubicBezTo>
                <a:cubicBezTo>
                  <a:pt x="2663831" y="14134"/>
                  <a:pt x="2660383" y="16826"/>
                  <a:pt x="2656244" y="18172"/>
                </a:cubicBezTo>
                <a:cubicBezTo>
                  <a:pt x="2652796" y="19518"/>
                  <a:pt x="2649347" y="22211"/>
                  <a:pt x="2645899" y="23557"/>
                </a:cubicBezTo>
                <a:lnTo>
                  <a:pt x="2625897" y="22211"/>
                </a:lnTo>
                <a:cubicBezTo>
                  <a:pt x="2629346" y="19518"/>
                  <a:pt x="2632794" y="18172"/>
                  <a:pt x="2636932" y="16153"/>
                </a:cubicBezTo>
                <a:cubicBezTo>
                  <a:pt x="2640381" y="14134"/>
                  <a:pt x="2644519" y="12788"/>
                  <a:pt x="2649347" y="10769"/>
                </a:cubicBezTo>
                <a:cubicBezTo>
                  <a:pt x="2653486" y="9423"/>
                  <a:pt x="2657624" y="6730"/>
                  <a:pt x="2662452" y="5384"/>
                </a:cubicBezTo>
                <a:cubicBezTo>
                  <a:pt x="2666590" y="4038"/>
                  <a:pt x="2671418" y="2019"/>
                  <a:pt x="2676246" y="0"/>
                </a:cubicBezTo>
                <a:close/>
              </a:path>
            </a:pathLst>
          </a:custGeom>
          <a:solidFill>
            <a:schemeClr val="bg1"/>
          </a:solidFill>
          <a:ln>
            <a:noFill/>
          </a:ln>
          <a:effectLst/>
        </p:spPr>
        <p:txBody>
          <a:bodyPr wrap="square" anchor="ctr">
            <a:noAutofit/>
          </a:bodyPr>
          <a:lstStyle/>
          <a:p>
            <a:endParaRPr lang="en-US" sz="3265" dirty="0">
              <a:latin typeface="Didact Gothic" panose="00000500000000000000" pitchFamily="2" charset="0"/>
            </a:endParaRPr>
          </a:p>
        </p:txBody>
      </p:sp>
      <p:sp>
        <p:nvSpPr>
          <p:cNvPr id="3" name="TextBox 2">
            <a:extLst>
              <a:ext uri="{FF2B5EF4-FFF2-40B4-BE49-F238E27FC236}">
                <a16:creationId xmlns:a16="http://schemas.microsoft.com/office/drawing/2014/main" id="{5C39DF18-E7F9-594A-9A83-871DA9DDCF08}"/>
              </a:ext>
            </a:extLst>
          </p:cNvPr>
          <p:cNvSpPr txBox="1"/>
          <p:nvPr/>
        </p:nvSpPr>
        <p:spPr>
          <a:xfrm>
            <a:off x="979149" y="871926"/>
            <a:ext cx="3050646" cy="769441"/>
          </a:xfrm>
          <a:prstGeom prst="rect">
            <a:avLst/>
          </a:prstGeom>
          <a:noFill/>
        </p:spPr>
        <p:txBody>
          <a:bodyPr wrap="square" rtlCol="0" anchor="t">
            <a:spAutoFit/>
          </a:bodyPr>
          <a:lstStyle/>
          <a:p>
            <a:pPr algn="ctr"/>
            <a:r>
              <a:rPr lang="en-US" sz="4400" b="1" dirty="0">
                <a:solidFill>
                  <a:srgbClr val="200422"/>
                </a:solidFill>
                <a:latin typeface="Bookman Old Style" panose="02050604050505020204" pitchFamily="18" charset="0"/>
                <a:ea typeface="Arimo" panose="020B0604020202020204" pitchFamily="34" charset="0"/>
                <a:cs typeface="Arimo" panose="020B0604020202020204" pitchFamily="34" charset="0"/>
              </a:rPr>
              <a:t>Types</a:t>
            </a:r>
            <a:endParaRPr lang="en-US" sz="4400" dirty="0">
              <a:solidFill>
                <a:schemeClr val="tx2"/>
              </a:solidFill>
              <a:latin typeface="Ovo" panose="02020502070400060406" pitchFamily="18" charset="0"/>
              <a:ea typeface="Arimo" panose="020B0604020202020204" pitchFamily="34" charset="0"/>
              <a:cs typeface="Arimo" panose="020B0604020202020204" pitchFamily="34" charset="0"/>
            </a:endParaRPr>
          </a:p>
        </p:txBody>
      </p:sp>
      <p:grpSp>
        <p:nvGrpSpPr>
          <p:cNvPr id="2" name="Group 1">
            <a:extLst>
              <a:ext uri="{FF2B5EF4-FFF2-40B4-BE49-F238E27FC236}">
                <a16:creationId xmlns:a16="http://schemas.microsoft.com/office/drawing/2014/main" id="{EF183638-E92F-7427-FBE5-01546DDD6ACC}"/>
              </a:ext>
            </a:extLst>
          </p:cNvPr>
          <p:cNvGrpSpPr/>
          <p:nvPr/>
        </p:nvGrpSpPr>
        <p:grpSpPr>
          <a:xfrm>
            <a:off x="-27919" y="1688479"/>
            <a:ext cx="5262566" cy="5148008"/>
            <a:chOff x="-78667" y="1309249"/>
            <a:chExt cx="10525131" cy="8363958"/>
          </a:xfrm>
        </p:grpSpPr>
        <p:sp>
          <p:nvSpPr>
            <p:cNvPr id="50" name="Freeform 174">
              <a:extLst>
                <a:ext uri="{FF2B5EF4-FFF2-40B4-BE49-F238E27FC236}">
                  <a16:creationId xmlns:a16="http://schemas.microsoft.com/office/drawing/2014/main" id="{97A04783-E917-EE1D-1136-2DFEC08C8287}"/>
                </a:ext>
              </a:extLst>
            </p:cNvPr>
            <p:cNvSpPr>
              <a:spLocks noChangeArrowheads="1"/>
            </p:cNvSpPr>
            <p:nvPr/>
          </p:nvSpPr>
          <p:spPr bwMode="auto">
            <a:xfrm>
              <a:off x="-78667" y="2703402"/>
              <a:ext cx="2126028" cy="65924"/>
            </a:xfrm>
            <a:custGeom>
              <a:avLst/>
              <a:gdLst>
                <a:gd name="T0" fmla="*/ 1704 w 1705"/>
                <a:gd name="T1" fmla="*/ 52 h 53"/>
                <a:gd name="T2" fmla="*/ 0 w 1705"/>
                <a:gd name="T3" fmla="*/ 52 h 53"/>
                <a:gd name="T4" fmla="*/ 0 w 1705"/>
                <a:gd name="T5" fmla="*/ 0 h 53"/>
                <a:gd name="T6" fmla="*/ 1704 w 1705"/>
                <a:gd name="T7" fmla="*/ 0 h 53"/>
                <a:gd name="T8" fmla="*/ 1704 w 1705"/>
                <a:gd name="T9" fmla="*/ 52 h 53"/>
              </a:gdLst>
              <a:ahLst/>
              <a:cxnLst>
                <a:cxn ang="0">
                  <a:pos x="T0" y="T1"/>
                </a:cxn>
                <a:cxn ang="0">
                  <a:pos x="T2" y="T3"/>
                </a:cxn>
                <a:cxn ang="0">
                  <a:pos x="T4" y="T5"/>
                </a:cxn>
                <a:cxn ang="0">
                  <a:pos x="T6" y="T7"/>
                </a:cxn>
                <a:cxn ang="0">
                  <a:pos x="T8" y="T9"/>
                </a:cxn>
              </a:cxnLst>
              <a:rect l="0" t="0" r="r" b="b"/>
              <a:pathLst>
                <a:path w="1705" h="53">
                  <a:moveTo>
                    <a:pt x="1704" y="52"/>
                  </a:moveTo>
                  <a:lnTo>
                    <a:pt x="0" y="52"/>
                  </a:lnTo>
                  <a:lnTo>
                    <a:pt x="0" y="0"/>
                  </a:lnTo>
                  <a:lnTo>
                    <a:pt x="1704" y="0"/>
                  </a:lnTo>
                  <a:lnTo>
                    <a:pt x="1704" y="52"/>
                  </a:lnTo>
                </a:path>
              </a:pathLst>
            </a:custGeom>
            <a:solidFill>
              <a:schemeClr val="accent2"/>
            </a:solidFill>
            <a:ln>
              <a:noFill/>
            </a:ln>
            <a:effectLst/>
          </p:spPr>
          <p:txBody>
            <a:bodyPr wrap="none" anchor="ctr"/>
            <a:lstStyle/>
            <a:p>
              <a:endParaRPr lang="en-US" sz="3265" dirty="0">
                <a:latin typeface="Didact Gothic" panose="00000500000000000000" pitchFamily="2" charset="0"/>
              </a:endParaRPr>
            </a:p>
          </p:txBody>
        </p:sp>
        <p:sp>
          <p:nvSpPr>
            <p:cNvPr id="51" name="Freeform 175">
              <a:extLst>
                <a:ext uri="{FF2B5EF4-FFF2-40B4-BE49-F238E27FC236}">
                  <a16:creationId xmlns:a16="http://schemas.microsoft.com/office/drawing/2014/main" id="{6B4654B0-72F1-9E01-5D18-A01E5370A9B1}"/>
                </a:ext>
              </a:extLst>
            </p:cNvPr>
            <p:cNvSpPr>
              <a:spLocks noChangeArrowheads="1"/>
            </p:cNvSpPr>
            <p:nvPr/>
          </p:nvSpPr>
          <p:spPr bwMode="auto">
            <a:xfrm>
              <a:off x="1954859" y="1986225"/>
              <a:ext cx="7773467" cy="2516576"/>
            </a:xfrm>
            <a:custGeom>
              <a:avLst/>
              <a:gdLst>
                <a:gd name="T0" fmla="*/ 51 w 6239"/>
                <a:gd name="T1" fmla="*/ 1837 h 1838"/>
                <a:gd name="T2" fmla="*/ 0 w 6239"/>
                <a:gd name="T3" fmla="*/ 1837 h 1838"/>
                <a:gd name="T4" fmla="*/ 0 w 6239"/>
                <a:gd name="T5" fmla="*/ 0 h 1838"/>
                <a:gd name="T6" fmla="*/ 6238 w 6239"/>
                <a:gd name="T7" fmla="*/ 0 h 1838"/>
                <a:gd name="T8" fmla="*/ 6238 w 6239"/>
                <a:gd name="T9" fmla="*/ 50 h 1838"/>
                <a:gd name="T10" fmla="*/ 51 w 6239"/>
                <a:gd name="T11" fmla="*/ 50 h 1838"/>
                <a:gd name="T12" fmla="*/ 51 w 6239"/>
                <a:gd name="T13" fmla="*/ 1837 h 1838"/>
              </a:gdLst>
              <a:ahLst/>
              <a:cxnLst>
                <a:cxn ang="0">
                  <a:pos x="T0" y="T1"/>
                </a:cxn>
                <a:cxn ang="0">
                  <a:pos x="T2" y="T3"/>
                </a:cxn>
                <a:cxn ang="0">
                  <a:pos x="T4" y="T5"/>
                </a:cxn>
                <a:cxn ang="0">
                  <a:pos x="T6" y="T7"/>
                </a:cxn>
                <a:cxn ang="0">
                  <a:pos x="T8" y="T9"/>
                </a:cxn>
                <a:cxn ang="0">
                  <a:pos x="T10" y="T11"/>
                </a:cxn>
                <a:cxn ang="0">
                  <a:pos x="T12" y="T13"/>
                </a:cxn>
              </a:cxnLst>
              <a:rect l="0" t="0" r="r" b="b"/>
              <a:pathLst>
                <a:path w="6239" h="1838">
                  <a:moveTo>
                    <a:pt x="51" y="1837"/>
                  </a:moveTo>
                  <a:lnTo>
                    <a:pt x="0" y="1837"/>
                  </a:lnTo>
                  <a:lnTo>
                    <a:pt x="0" y="0"/>
                  </a:lnTo>
                  <a:lnTo>
                    <a:pt x="6238" y="0"/>
                  </a:lnTo>
                  <a:lnTo>
                    <a:pt x="6238" y="50"/>
                  </a:lnTo>
                  <a:lnTo>
                    <a:pt x="51" y="50"/>
                  </a:lnTo>
                  <a:lnTo>
                    <a:pt x="51" y="1837"/>
                  </a:lnTo>
                </a:path>
              </a:pathLst>
            </a:custGeom>
            <a:solidFill>
              <a:schemeClr val="accent2"/>
            </a:solidFill>
            <a:ln>
              <a:noFill/>
            </a:ln>
            <a:effectLst/>
          </p:spPr>
          <p:txBody>
            <a:bodyPr wrap="none" anchor="ctr"/>
            <a:lstStyle/>
            <a:p>
              <a:endParaRPr lang="en-US" sz="3265" dirty="0">
                <a:latin typeface="Didact Gothic" panose="00000500000000000000" pitchFamily="2" charset="0"/>
              </a:endParaRPr>
            </a:p>
          </p:txBody>
        </p:sp>
        <p:sp>
          <p:nvSpPr>
            <p:cNvPr id="52" name="Freeform 176">
              <a:extLst>
                <a:ext uri="{FF2B5EF4-FFF2-40B4-BE49-F238E27FC236}">
                  <a16:creationId xmlns:a16="http://schemas.microsoft.com/office/drawing/2014/main" id="{5A262435-FC3B-7DDB-2F9D-3E99A2323093}"/>
                </a:ext>
              </a:extLst>
            </p:cNvPr>
            <p:cNvSpPr>
              <a:spLocks noChangeArrowheads="1"/>
            </p:cNvSpPr>
            <p:nvPr/>
          </p:nvSpPr>
          <p:spPr bwMode="auto">
            <a:xfrm>
              <a:off x="1391666" y="2720507"/>
              <a:ext cx="1241558" cy="1236066"/>
            </a:xfrm>
            <a:custGeom>
              <a:avLst/>
              <a:gdLst>
                <a:gd name="T0" fmla="*/ 994 w 995"/>
                <a:gd name="T1" fmla="*/ 497 h 994"/>
                <a:gd name="T2" fmla="*/ 994 w 995"/>
                <a:gd name="T3" fmla="*/ 497 h 994"/>
                <a:gd name="T4" fmla="*/ 497 w 995"/>
                <a:gd name="T5" fmla="*/ 993 h 994"/>
                <a:gd name="T6" fmla="*/ 497 w 995"/>
                <a:gd name="T7" fmla="*/ 993 h 994"/>
                <a:gd name="T8" fmla="*/ 0 w 995"/>
                <a:gd name="T9" fmla="*/ 497 h 994"/>
                <a:gd name="T10" fmla="*/ 0 w 995"/>
                <a:gd name="T11" fmla="*/ 497 h 994"/>
                <a:gd name="T12" fmla="*/ 497 w 995"/>
                <a:gd name="T13" fmla="*/ 0 h 994"/>
                <a:gd name="T14" fmla="*/ 497 w 995"/>
                <a:gd name="T15" fmla="*/ 0 h 994"/>
                <a:gd name="T16" fmla="*/ 994 w 995"/>
                <a:gd name="T17" fmla="*/ 497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5" h="994">
                  <a:moveTo>
                    <a:pt x="994" y="497"/>
                  </a:moveTo>
                  <a:lnTo>
                    <a:pt x="994" y="497"/>
                  </a:lnTo>
                  <a:cubicBezTo>
                    <a:pt x="994" y="771"/>
                    <a:pt x="771" y="993"/>
                    <a:pt x="497" y="993"/>
                  </a:cubicBezTo>
                  <a:lnTo>
                    <a:pt x="497" y="993"/>
                  </a:lnTo>
                  <a:cubicBezTo>
                    <a:pt x="223" y="993"/>
                    <a:pt x="0" y="771"/>
                    <a:pt x="0" y="497"/>
                  </a:cubicBezTo>
                  <a:lnTo>
                    <a:pt x="0" y="497"/>
                  </a:lnTo>
                  <a:cubicBezTo>
                    <a:pt x="0" y="222"/>
                    <a:pt x="223" y="0"/>
                    <a:pt x="497" y="0"/>
                  </a:cubicBezTo>
                  <a:lnTo>
                    <a:pt x="497" y="0"/>
                  </a:lnTo>
                  <a:cubicBezTo>
                    <a:pt x="771" y="0"/>
                    <a:pt x="994" y="222"/>
                    <a:pt x="994" y="497"/>
                  </a:cubicBezTo>
                </a:path>
              </a:pathLst>
            </a:custGeom>
            <a:solidFill>
              <a:schemeClr val="accent2"/>
            </a:solidFill>
            <a:ln>
              <a:noFill/>
            </a:ln>
            <a:effectLst/>
          </p:spPr>
          <p:txBody>
            <a:bodyPr wrap="none" anchor="ctr"/>
            <a:lstStyle/>
            <a:p>
              <a:endParaRPr lang="en-US" sz="3265" dirty="0">
                <a:latin typeface="Didact Gothic" panose="00000500000000000000" pitchFamily="2" charset="0"/>
              </a:endParaRPr>
            </a:p>
          </p:txBody>
        </p:sp>
        <p:sp>
          <p:nvSpPr>
            <p:cNvPr id="53" name="Freeform 249">
              <a:extLst>
                <a:ext uri="{FF2B5EF4-FFF2-40B4-BE49-F238E27FC236}">
                  <a16:creationId xmlns:a16="http://schemas.microsoft.com/office/drawing/2014/main" id="{80B1F1B0-389B-7C16-3744-FE6DCD1302DF}"/>
                </a:ext>
              </a:extLst>
            </p:cNvPr>
            <p:cNvSpPr>
              <a:spLocks noChangeArrowheads="1"/>
            </p:cNvSpPr>
            <p:nvPr/>
          </p:nvSpPr>
          <p:spPr bwMode="auto">
            <a:xfrm>
              <a:off x="-61105" y="5463601"/>
              <a:ext cx="2126028" cy="65923"/>
            </a:xfrm>
            <a:custGeom>
              <a:avLst/>
              <a:gdLst>
                <a:gd name="T0" fmla="*/ 1704 w 1705"/>
                <a:gd name="T1" fmla="*/ 51 h 52"/>
                <a:gd name="T2" fmla="*/ 0 w 1705"/>
                <a:gd name="T3" fmla="*/ 51 h 52"/>
                <a:gd name="T4" fmla="*/ 0 w 1705"/>
                <a:gd name="T5" fmla="*/ 0 h 52"/>
                <a:gd name="T6" fmla="*/ 1704 w 1705"/>
                <a:gd name="T7" fmla="*/ 0 h 52"/>
                <a:gd name="T8" fmla="*/ 1704 w 1705"/>
                <a:gd name="T9" fmla="*/ 51 h 52"/>
              </a:gdLst>
              <a:ahLst/>
              <a:cxnLst>
                <a:cxn ang="0">
                  <a:pos x="T0" y="T1"/>
                </a:cxn>
                <a:cxn ang="0">
                  <a:pos x="T2" y="T3"/>
                </a:cxn>
                <a:cxn ang="0">
                  <a:pos x="T4" y="T5"/>
                </a:cxn>
                <a:cxn ang="0">
                  <a:pos x="T6" y="T7"/>
                </a:cxn>
                <a:cxn ang="0">
                  <a:pos x="T8" y="T9"/>
                </a:cxn>
              </a:cxnLst>
              <a:rect l="0" t="0" r="r" b="b"/>
              <a:pathLst>
                <a:path w="1705" h="52">
                  <a:moveTo>
                    <a:pt x="1704" y="51"/>
                  </a:moveTo>
                  <a:lnTo>
                    <a:pt x="0" y="51"/>
                  </a:lnTo>
                  <a:lnTo>
                    <a:pt x="0" y="0"/>
                  </a:lnTo>
                  <a:lnTo>
                    <a:pt x="1704" y="0"/>
                  </a:lnTo>
                  <a:lnTo>
                    <a:pt x="1704" y="51"/>
                  </a:lnTo>
                </a:path>
              </a:pathLst>
            </a:custGeom>
            <a:solidFill>
              <a:schemeClr val="accent3"/>
            </a:solidFill>
            <a:ln>
              <a:noFill/>
            </a:ln>
            <a:effectLst/>
          </p:spPr>
          <p:txBody>
            <a:bodyPr wrap="none" anchor="ctr"/>
            <a:lstStyle/>
            <a:p>
              <a:endParaRPr lang="en-US" sz="3265" dirty="0">
                <a:latin typeface="Didact Gothic" panose="00000500000000000000" pitchFamily="2" charset="0"/>
              </a:endParaRPr>
            </a:p>
          </p:txBody>
        </p:sp>
        <p:sp>
          <p:nvSpPr>
            <p:cNvPr id="54" name="Freeform 250">
              <a:extLst>
                <a:ext uri="{FF2B5EF4-FFF2-40B4-BE49-F238E27FC236}">
                  <a16:creationId xmlns:a16="http://schemas.microsoft.com/office/drawing/2014/main" id="{32D9D7E8-82E2-0AE4-7076-FBCF11C2D79B}"/>
                </a:ext>
              </a:extLst>
            </p:cNvPr>
            <p:cNvSpPr>
              <a:spLocks noChangeArrowheads="1"/>
            </p:cNvSpPr>
            <p:nvPr/>
          </p:nvSpPr>
          <p:spPr bwMode="auto">
            <a:xfrm>
              <a:off x="2008155" y="4692468"/>
              <a:ext cx="7773467" cy="2290837"/>
            </a:xfrm>
            <a:custGeom>
              <a:avLst/>
              <a:gdLst>
                <a:gd name="T0" fmla="*/ 51 w 6239"/>
                <a:gd name="T1" fmla="*/ 1837 h 1838"/>
                <a:gd name="T2" fmla="*/ 0 w 6239"/>
                <a:gd name="T3" fmla="*/ 1837 h 1838"/>
                <a:gd name="T4" fmla="*/ 0 w 6239"/>
                <a:gd name="T5" fmla="*/ 0 h 1838"/>
                <a:gd name="T6" fmla="*/ 6238 w 6239"/>
                <a:gd name="T7" fmla="*/ 0 h 1838"/>
                <a:gd name="T8" fmla="*/ 6238 w 6239"/>
                <a:gd name="T9" fmla="*/ 51 h 1838"/>
                <a:gd name="T10" fmla="*/ 51 w 6239"/>
                <a:gd name="T11" fmla="*/ 51 h 1838"/>
                <a:gd name="T12" fmla="*/ 51 w 6239"/>
                <a:gd name="T13" fmla="*/ 1837 h 1838"/>
              </a:gdLst>
              <a:ahLst/>
              <a:cxnLst>
                <a:cxn ang="0">
                  <a:pos x="T0" y="T1"/>
                </a:cxn>
                <a:cxn ang="0">
                  <a:pos x="T2" y="T3"/>
                </a:cxn>
                <a:cxn ang="0">
                  <a:pos x="T4" y="T5"/>
                </a:cxn>
                <a:cxn ang="0">
                  <a:pos x="T6" y="T7"/>
                </a:cxn>
                <a:cxn ang="0">
                  <a:pos x="T8" y="T9"/>
                </a:cxn>
                <a:cxn ang="0">
                  <a:pos x="T10" y="T11"/>
                </a:cxn>
                <a:cxn ang="0">
                  <a:pos x="T12" y="T13"/>
                </a:cxn>
              </a:cxnLst>
              <a:rect l="0" t="0" r="r" b="b"/>
              <a:pathLst>
                <a:path w="6239" h="1838">
                  <a:moveTo>
                    <a:pt x="51" y="1837"/>
                  </a:moveTo>
                  <a:lnTo>
                    <a:pt x="0" y="1837"/>
                  </a:lnTo>
                  <a:lnTo>
                    <a:pt x="0" y="0"/>
                  </a:lnTo>
                  <a:lnTo>
                    <a:pt x="6238" y="0"/>
                  </a:lnTo>
                  <a:lnTo>
                    <a:pt x="6238" y="51"/>
                  </a:lnTo>
                  <a:lnTo>
                    <a:pt x="51" y="51"/>
                  </a:lnTo>
                  <a:lnTo>
                    <a:pt x="51" y="1837"/>
                  </a:lnTo>
                </a:path>
              </a:pathLst>
            </a:custGeom>
            <a:solidFill>
              <a:schemeClr val="accent3"/>
            </a:solidFill>
            <a:ln>
              <a:noFill/>
            </a:ln>
            <a:effectLst/>
          </p:spPr>
          <p:txBody>
            <a:bodyPr wrap="none" anchor="ctr"/>
            <a:lstStyle/>
            <a:p>
              <a:endParaRPr lang="en-US" sz="3265" dirty="0">
                <a:latin typeface="Didact Gothic" panose="00000500000000000000" pitchFamily="2" charset="0"/>
              </a:endParaRPr>
            </a:p>
          </p:txBody>
        </p:sp>
        <p:sp>
          <p:nvSpPr>
            <p:cNvPr id="55" name="Freeform 251">
              <a:extLst>
                <a:ext uri="{FF2B5EF4-FFF2-40B4-BE49-F238E27FC236}">
                  <a16:creationId xmlns:a16="http://schemas.microsoft.com/office/drawing/2014/main" id="{1E1CEDC4-0071-047D-D4A1-C514F88C6E5C}"/>
                </a:ext>
              </a:extLst>
            </p:cNvPr>
            <p:cNvSpPr>
              <a:spLocks noChangeArrowheads="1"/>
            </p:cNvSpPr>
            <p:nvPr/>
          </p:nvSpPr>
          <p:spPr bwMode="auto">
            <a:xfrm>
              <a:off x="1562989" y="5007390"/>
              <a:ext cx="1241558" cy="1241558"/>
            </a:xfrm>
            <a:custGeom>
              <a:avLst/>
              <a:gdLst>
                <a:gd name="T0" fmla="*/ 994 w 995"/>
                <a:gd name="T1" fmla="*/ 497 h 995"/>
                <a:gd name="T2" fmla="*/ 994 w 995"/>
                <a:gd name="T3" fmla="*/ 497 h 995"/>
                <a:gd name="T4" fmla="*/ 497 w 995"/>
                <a:gd name="T5" fmla="*/ 994 h 995"/>
                <a:gd name="T6" fmla="*/ 497 w 995"/>
                <a:gd name="T7" fmla="*/ 994 h 995"/>
                <a:gd name="T8" fmla="*/ 0 w 995"/>
                <a:gd name="T9" fmla="*/ 497 h 995"/>
                <a:gd name="T10" fmla="*/ 0 w 995"/>
                <a:gd name="T11" fmla="*/ 497 h 995"/>
                <a:gd name="T12" fmla="*/ 497 w 995"/>
                <a:gd name="T13" fmla="*/ 0 h 995"/>
                <a:gd name="T14" fmla="*/ 497 w 995"/>
                <a:gd name="T15" fmla="*/ 0 h 995"/>
                <a:gd name="T16" fmla="*/ 994 w 995"/>
                <a:gd name="T17" fmla="*/ 497 h 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5" h="995">
                  <a:moveTo>
                    <a:pt x="994" y="497"/>
                  </a:moveTo>
                  <a:lnTo>
                    <a:pt x="994" y="497"/>
                  </a:lnTo>
                  <a:cubicBezTo>
                    <a:pt x="994" y="771"/>
                    <a:pt x="771" y="994"/>
                    <a:pt x="497" y="994"/>
                  </a:cubicBezTo>
                  <a:lnTo>
                    <a:pt x="497" y="994"/>
                  </a:lnTo>
                  <a:cubicBezTo>
                    <a:pt x="223" y="994"/>
                    <a:pt x="0" y="771"/>
                    <a:pt x="0" y="497"/>
                  </a:cubicBezTo>
                  <a:lnTo>
                    <a:pt x="0" y="497"/>
                  </a:lnTo>
                  <a:cubicBezTo>
                    <a:pt x="0" y="223"/>
                    <a:pt x="223" y="0"/>
                    <a:pt x="497" y="0"/>
                  </a:cubicBezTo>
                  <a:lnTo>
                    <a:pt x="497" y="0"/>
                  </a:lnTo>
                  <a:cubicBezTo>
                    <a:pt x="771" y="0"/>
                    <a:pt x="994" y="223"/>
                    <a:pt x="994" y="497"/>
                  </a:cubicBezTo>
                </a:path>
              </a:pathLst>
            </a:custGeom>
            <a:solidFill>
              <a:schemeClr val="accent3"/>
            </a:solidFill>
            <a:ln>
              <a:noFill/>
            </a:ln>
            <a:effectLst/>
          </p:spPr>
          <p:txBody>
            <a:bodyPr wrap="none" anchor="ctr"/>
            <a:lstStyle/>
            <a:p>
              <a:endParaRPr lang="en-US" sz="3265" dirty="0">
                <a:latin typeface="Didact Gothic" panose="00000500000000000000" pitchFamily="2" charset="0"/>
              </a:endParaRPr>
            </a:p>
          </p:txBody>
        </p:sp>
        <p:sp>
          <p:nvSpPr>
            <p:cNvPr id="56" name="Freeform 327">
              <a:extLst>
                <a:ext uri="{FF2B5EF4-FFF2-40B4-BE49-F238E27FC236}">
                  <a16:creationId xmlns:a16="http://schemas.microsoft.com/office/drawing/2014/main" id="{0C02999D-7E7E-2A8E-BC66-E087FB26B203}"/>
                </a:ext>
              </a:extLst>
            </p:cNvPr>
            <p:cNvSpPr>
              <a:spLocks noChangeArrowheads="1"/>
            </p:cNvSpPr>
            <p:nvPr/>
          </p:nvSpPr>
          <p:spPr bwMode="auto">
            <a:xfrm>
              <a:off x="-61105" y="7968200"/>
              <a:ext cx="2126028" cy="65923"/>
            </a:xfrm>
            <a:custGeom>
              <a:avLst/>
              <a:gdLst>
                <a:gd name="T0" fmla="*/ 1704 w 1705"/>
                <a:gd name="T1" fmla="*/ 51 h 52"/>
                <a:gd name="T2" fmla="*/ 0 w 1705"/>
                <a:gd name="T3" fmla="*/ 51 h 52"/>
                <a:gd name="T4" fmla="*/ 0 w 1705"/>
                <a:gd name="T5" fmla="*/ 0 h 52"/>
                <a:gd name="T6" fmla="*/ 1704 w 1705"/>
                <a:gd name="T7" fmla="*/ 0 h 52"/>
                <a:gd name="T8" fmla="*/ 1704 w 1705"/>
                <a:gd name="T9" fmla="*/ 51 h 52"/>
              </a:gdLst>
              <a:ahLst/>
              <a:cxnLst>
                <a:cxn ang="0">
                  <a:pos x="T0" y="T1"/>
                </a:cxn>
                <a:cxn ang="0">
                  <a:pos x="T2" y="T3"/>
                </a:cxn>
                <a:cxn ang="0">
                  <a:pos x="T4" y="T5"/>
                </a:cxn>
                <a:cxn ang="0">
                  <a:pos x="T6" y="T7"/>
                </a:cxn>
                <a:cxn ang="0">
                  <a:pos x="T8" y="T9"/>
                </a:cxn>
              </a:cxnLst>
              <a:rect l="0" t="0" r="r" b="b"/>
              <a:pathLst>
                <a:path w="1705" h="52">
                  <a:moveTo>
                    <a:pt x="1704" y="51"/>
                  </a:moveTo>
                  <a:lnTo>
                    <a:pt x="0" y="51"/>
                  </a:lnTo>
                  <a:lnTo>
                    <a:pt x="0" y="0"/>
                  </a:lnTo>
                  <a:lnTo>
                    <a:pt x="1704" y="0"/>
                  </a:lnTo>
                  <a:lnTo>
                    <a:pt x="1704" y="51"/>
                  </a:lnTo>
                </a:path>
              </a:pathLst>
            </a:custGeom>
            <a:solidFill>
              <a:schemeClr val="accent4"/>
            </a:solidFill>
            <a:ln>
              <a:noFill/>
            </a:ln>
            <a:effectLst/>
          </p:spPr>
          <p:txBody>
            <a:bodyPr wrap="none" anchor="ctr"/>
            <a:lstStyle/>
            <a:p>
              <a:endParaRPr lang="en-US" sz="3265" dirty="0">
                <a:latin typeface="Didact Gothic" panose="00000500000000000000" pitchFamily="2" charset="0"/>
              </a:endParaRPr>
            </a:p>
          </p:txBody>
        </p:sp>
        <p:sp>
          <p:nvSpPr>
            <p:cNvPr id="57" name="Freeform 328">
              <a:extLst>
                <a:ext uri="{FF2B5EF4-FFF2-40B4-BE49-F238E27FC236}">
                  <a16:creationId xmlns:a16="http://schemas.microsoft.com/office/drawing/2014/main" id="{28A95DB4-2EE7-7392-5095-3195D6C14853}"/>
                </a:ext>
              </a:extLst>
            </p:cNvPr>
            <p:cNvSpPr>
              <a:spLocks noChangeArrowheads="1"/>
            </p:cNvSpPr>
            <p:nvPr/>
          </p:nvSpPr>
          <p:spPr bwMode="auto">
            <a:xfrm>
              <a:off x="2008154" y="7382367"/>
              <a:ext cx="7773468" cy="2290840"/>
            </a:xfrm>
            <a:custGeom>
              <a:avLst/>
              <a:gdLst>
                <a:gd name="T0" fmla="*/ 51 w 6239"/>
                <a:gd name="T1" fmla="*/ 1837 h 1838"/>
                <a:gd name="T2" fmla="*/ 0 w 6239"/>
                <a:gd name="T3" fmla="*/ 1837 h 1838"/>
                <a:gd name="T4" fmla="*/ 0 w 6239"/>
                <a:gd name="T5" fmla="*/ 0 h 1838"/>
                <a:gd name="T6" fmla="*/ 6238 w 6239"/>
                <a:gd name="T7" fmla="*/ 0 h 1838"/>
                <a:gd name="T8" fmla="*/ 6238 w 6239"/>
                <a:gd name="T9" fmla="*/ 51 h 1838"/>
                <a:gd name="T10" fmla="*/ 51 w 6239"/>
                <a:gd name="T11" fmla="*/ 51 h 1838"/>
                <a:gd name="T12" fmla="*/ 51 w 6239"/>
                <a:gd name="T13" fmla="*/ 1837 h 1838"/>
              </a:gdLst>
              <a:ahLst/>
              <a:cxnLst>
                <a:cxn ang="0">
                  <a:pos x="T0" y="T1"/>
                </a:cxn>
                <a:cxn ang="0">
                  <a:pos x="T2" y="T3"/>
                </a:cxn>
                <a:cxn ang="0">
                  <a:pos x="T4" y="T5"/>
                </a:cxn>
                <a:cxn ang="0">
                  <a:pos x="T6" y="T7"/>
                </a:cxn>
                <a:cxn ang="0">
                  <a:pos x="T8" y="T9"/>
                </a:cxn>
                <a:cxn ang="0">
                  <a:pos x="T10" y="T11"/>
                </a:cxn>
                <a:cxn ang="0">
                  <a:pos x="T12" y="T13"/>
                </a:cxn>
              </a:cxnLst>
              <a:rect l="0" t="0" r="r" b="b"/>
              <a:pathLst>
                <a:path w="6239" h="1838">
                  <a:moveTo>
                    <a:pt x="51" y="1837"/>
                  </a:moveTo>
                  <a:lnTo>
                    <a:pt x="0" y="1837"/>
                  </a:lnTo>
                  <a:lnTo>
                    <a:pt x="0" y="0"/>
                  </a:lnTo>
                  <a:lnTo>
                    <a:pt x="6238" y="0"/>
                  </a:lnTo>
                  <a:lnTo>
                    <a:pt x="6238" y="51"/>
                  </a:lnTo>
                  <a:lnTo>
                    <a:pt x="51" y="51"/>
                  </a:lnTo>
                  <a:lnTo>
                    <a:pt x="51" y="1837"/>
                  </a:lnTo>
                </a:path>
              </a:pathLst>
            </a:custGeom>
            <a:solidFill>
              <a:schemeClr val="accent4"/>
            </a:solidFill>
            <a:ln>
              <a:noFill/>
            </a:ln>
            <a:effectLst/>
          </p:spPr>
          <p:txBody>
            <a:bodyPr wrap="none" anchor="ctr"/>
            <a:lstStyle/>
            <a:p>
              <a:endParaRPr lang="en-US" sz="3265" dirty="0">
                <a:latin typeface="Didact Gothic" panose="00000500000000000000" pitchFamily="2" charset="0"/>
              </a:endParaRPr>
            </a:p>
          </p:txBody>
        </p:sp>
        <p:sp>
          <p:nvSpPr>
            <p:cNvPr id="58" name="Freeform 329">
              <a:extLst>
                <a:ext uri="{FF2B5EF4-FFF2-40B4-BE49-F238E27FC236}">
                  <a16:creationId xmlns:a16="http://schemas.microsoft.com/office/drawing/2014/main" id="{8482BDA9-143D-762F-66F5-3B91262D43A2}"/>
                </a:ext>
              </a:extLst>
            </p:cNvPr>
            <p:cNvSpPr>
              <a:spLocks noChangeArrowheads="1"/>
            </p:cNvSpPr>
            <p:nvPr/>
          </p:nvSpPr>
          <p:spPr bwMode="auto">
            <a:xfrm>
              <a:off x="1536570" y="7586998"/>
              <a:ext cx="1241558" cy="1236066"/>
            </a:xfrm>
            <a:custGeom>
              <a:avLst/>
              <a:gdLst>
                <a:gd name="T0" fmla="*/ 994 w 995"/>
                <a:gd name="T1" fmla="*/ 496 h 994"/>
                <a:gd name="T2" fmla="*/ 994 w 995"/>
                <a:gd name="T3" fmla="*/ 496 h 994"/>
                <a:gd name="T4" fmla="*/ 497 w 995"/>
                <a:gd name="T5" fmla="*/ 993 h 994"/>
                <a:gd name="T6" fmla="*/ 497 w 995"/>
                <a:gd name="T7" fmla="*/ 993 h 994"/>
                <a:gd name="T8" fmla="*/ 0 w 995"/>
                <a:gd name="T9" fmla="*/ 496 h 994"/>
                <a:gd name="T10" fmla="*/ 0 w 995"/>
                <a:gd name="T11" fmla="*/ 496 h 994"/>
                <a:gd name="T12" fmla="*/ 497 w 995"/>
                <a:gd name="T13" fmla="*/ 0 h 994"/>
                <a:gd name="T14" fmla="*/ 497 w 995"/>
                <a:gd name="T15" fmla="*/ 0 h 994"/>
                <a:gd name="T16" fmla="*/ 994 w 995"/>
                <a:gd name="T17" fmla="*/ 496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5" h="994">
                  <a:moveTo>
                    <a:pt x="994" y="496"/>
                  </a:moveTo>
                  <a:lnTo>
                    <a:pt x="994" y="496"/>
                  </a:lnTo>
                  <a:cubicBezTo>
                    <a:pt x="994" y="771"/>
                    <a:pt x="771" y="993"/>
                    <a:pt x="497" y="993"/>
                  </a:cubicBezTo>
                  <a:lnTo>
                    <a:pt x="497" y="993"/>
                  </a:lnTo>
                  <a:cubicBezTo>
                    <a:pt x="223" y="993"/>
                    <a:pt x="0" y="771"/>
                    <a:pt x="0" y="496"/>
                  </a:cubicBezTo>
                  <a:lnTo>
                    <a:pt x="0" y="496"/>
                  </a:lnTo>
                  <a:cubicBezTo>
                    <a:pt x="0" y="222"/>
                    <a:pt x="223" y="0"/>
                    <a:pt x="497" y="0"/>
                  </a:cubicBezTo>
                  <a:lnTo>
                    <a:pt x="497" y="0"/>
                  </a:lnTo>
                  <a:cubicBezTo>
                    <a:pt x="771" y="0"/>
                    <a:pt x="994" y="222"/>
                    <a:pt x="994" y="496"/>
                  </a:cubicBezTo>
                </a:path>
              </a:pathLst>
            </a:custGeom>
            <a:solidFill>
              <a:schemeClr val="accent4"/>
            </a:solidFill>
            <a:ln>
              <a:noFill/>
            </a:ln>
            <a:effectLst/>
          </p:spPr>
          <p:txBody>
            <a:bodyPr wrap="none" anchor="ctr"/>
            <a:lstStyle/>
            <a:p>
              <a:endParaRPr lang="en-US" sz="3265" dirty="0">
                <a:latin typeface="Didact Gothic" panose="00000500000000000000" pitchFamily="2" charset="0"/>
              </a:endParaRPr>
            </a:p>
          </p:txBody>
        </p:sp>
        <p:sp>
          <p:nvSpPr>
            <p:cNvPr id="66" name="TextBox 65">
              <a:extLst>
                <a:ext uri="{FF2B5EF4-FFF2-40B4-BE49-F238E27FC236}">
                  <a16:creationId xmlns:a16="http://schemas.microsoft.com/office/drawing/2014/main" id="{2F53C615-F5E0-E76D-3351-CA10CE57A89E}"/>
                </a:ext>
              </a:extLst>
            </p:cNvPr>
            <p:cNvSpPr txBox="1"/>
            <p:nvPr/>
          </p:nvSpPr>
          <p:spPr>
            <a:xfrm>
              <a:off x="1491699" y="2543266"/>
              <a:ext cx="1188720" cy="1313180"/>
            </a:xfrm>
            <a:prstGeom prst="rect">
              <a:avLst/>
            </a:prstGeom>
            <a:noFill/>
          </p:spPr>
          <p:txBody>
            <a:bodyPr wrap="square" rtlCol="0" anchor="ctr">
              <a:spAutoFit/>
            </a:bodyPr>
            <a:lstStyle/>
            <a:p>
              <a:pPr algn="ctr">
                <a:lnSpc>
                  <a:spcPts val="4440"/>
                </a:lnSpc>
              </a:pPr>
              <a:r>
                <a:rPr lang="en-US" sz="3700" b="1" dirty="0">
                  <a:solidFill>
                    <a:schemeClr val="bg1"/>
                  </a:solidFill>
                  <a:latin typeface="Ovo" panose="02020502070400060406" pitchFamily="18" charset="0"/>
                </a:rPr>
                <a:t>A</a:t>
              </a:r>
            </a:p>
          </p:txBody>
        </p:sp>
        <p:sp>
          <p:nvSpPr>
            <p:cNvPr id="67" name="TextBox 66">
              <a:extLst>
                <a:ext uri="{FF2B5EF4-FFF2-40B4-BE49-F238E27FC236}">
                  <a16:creationId xmlns:a16="http://schemas.microsoft.com/office/drawing/2014/main" id="{333D020A-9001-6E15-1896-23FB5AD2C0AF}"/>
                </a:ext>
              </a:extLst>
            </p:cNvPr>
            <p:cNvSpPr txBox="1"/>
            <p:nvPr/>
          </p:nvSpPr>
          <p:spPr>
            <a:xfrm>
              <a:off x="1562989" y="4910084"/>
              <a:ext cx="1188720" cy="1313180"/>
            </a:xfrm>
            <a:prstGeom prst="rect">
              <a:avLst/>
            </a:prstGeom>
            <a:noFill/>
          </p:spPr>
          <p:txBody>
            <a:bodyPr wrap="square" rtlCol="0" anchor="ctr">
              <a:spAutoFit/>
            </a:bodyPr>
            <a:lstStyle/>
            <a:p>
              <a:pPr algn="ctr">
                <a:lnSpc>
                  <a:spcPts val="4440"/>
                </a:lnSpc>
              </a:pPr>
              <a:r>
                <a:rPr lang="en-US" sz="3700" b="1" dirty="0">
                  <a:solidFill>
                    <a:schemeClr val="bg1"/>
                  </a:solidFill>
                  <a:latin typeface="Ovo" panose="02020502070400060406" pitchFamily="18" charset="0"/>
                </a:rPr>
                <a:t>B</a:t>
              </a:r>
            </a:p>
          </p:txBody>
        </p:sp>
        <p:sp>
          <p:nvSpPr>
            <p:cNvPr id="68" name="TextBox 67">
              <a:extLst>
                <a:ext uri="{FF2B5EF4-FFF2-40B4-BE49-F238E27FC236}">
                  <a16:creationId xmlns:a16="http://schemas.microsoft.com/office/drawing/2014/main" id="{2B164449-3DF6-AF38-098D-0B9E4DE351C7}"/>
                </a:ext>
              </a:extLst>
            </p:cNvPr>
            <p:cNvSpPr txBox="1"/>
            <p:nvPr/>
          </p:nvSpPr>
          <p:spPr>
            <a:xfrm>
              <a:off x="1444505" y="7529957"/>
              <a:ext cx="1188720" cy="1313180"/>
            </a:xfrm>
            <a:prstGeom prst="rect">
              <a:avLst/>
            </a:prstGeom>
            <a:noFill/>
          </p:spPr>
          <p:txBody>
            <a:bodyPr wrap="square" rtlCol="0" anchor="ctr">
              <a:spAutoFit/>
            </a:bodyPr>
            <a:lstStyle/>
            <a:p>
              <a:pPr algn="ctr">
                <a:lnSpc>
                  <a:spcPts val="4440"/>
                </a:lnSpc>
              </a:pPr>
              <a:r>
                <a:rPr lang="en-US" sz="3700" b="1" dirty="0">
                  <a:solidFill>
                    <a:schemeClr val="bg1"/>
                  </a:solidFill>
                  <a:latin typeface="Ovo" panose="02020502070400060406" pitchFamily="18" charset="0"/>
                </a:rPr>
                <a:t>C</a:t>
              </a:r>
            </a:p>
          </p:txBody>
        </p:sp>
        <p:sp>
          <p:nvSpPr>
            <p:cNvPr id="4" name="TextBox 3">
              <a:extLst>
                <a:ext uri="{FF2B5EF4-FFF2-40B4-BE49-F238E27FC236}">
                  <a16:creationId xmlns:a16="http://schemas.microsoft.com/office/drawing/2014/main" id="{09F5F111-F914-9B0B-DB80-132CE9AF9021}"/>
                </a:ext>
              </a:extLst>
            </p:cNvPr>
            <p:cNvSpPr txBox="1"/>
            <p:nvPr/>
          </p:nvSpPr>
          <p:spPr>
            <a:xfrm>
              <a:off x="2804547" y="4797230"/>
              <a:ext cx="6857999" cy="769442"/>
            </a:xfrm>
            <a:prstGeom prst="rect">
              <a:avLst/>
            </a:prstGeom>
            <a:noFill/>
          </p:spPr>
          <p:txBody>
            <a:bodyPr wrap="square" rtlCol="0" anchor="b">
              <a:spAutoFit/>
            </a:bodyPr>
            <a:lstStyle/>
            <a:p>
              <a:r>
                <a:rPr lang="en-US" sz="1900" spc="150" dirty="0">
                  <a:solidFill>
                    <a:schemeClr val="tx2"/>
                  </a:solidFill>
                  <a:latin typeface="Ovo" panose="02020502070400060406" pitchFamily="18" charset="0"/>
                  <a:cs typeface="Open Sans" panose="020B0606030504020204" pitchFamily="34" charset="0"/>
                </a:rPr>
                <a:t>MALWARE</a:t>
              </a:r>
            </a:p>
          </p:txBody>
        </p:sp>
        <p:sp>
          <p:nvSpPr>
            <p:cNvPr id="5" name="TextBox 4">
              <a:extLst>
                <a:ext uri="{FF2B5EF4-FFF2-40B4-BE49-F238E27FC236}">
                  <a16:creationId xmlns:a16="http://schemas.microsoft.com/office/drawing/2014/main" id="{8DE41645-CE90-B6B9-2524-D28947ABC611}"/>
                </a:ext>
              </a:extLst>
            </p:cNvPr>
            <p:cNvSpPr txBox="1"/>
            <p:nvPr/>
          </p:nvSpPr>
          <p:spPr>
            <a:xfrm>
              <a:off x="2801621" y="5398542"/>
              <a:ext cx="7644843" cy="1550969"/>
            </a:xfrm>
            <a:prstGeom prst="rect">
              <a:avLst/>
            </a:prstGeom>
            <a:noFill/>
          </p:spPr>
          <p:txBody>
            <a:bodyPr wrap="square" rtlCol="0" anchor="t">
              <a:spAutoFit/>
            </a:bodyPr>
            <a:lstStyle/>
            <a:p>
              <a:pPr>
                <a:lnSpc>
                  <a:spcPct val="120000"/>
                </a:lnSpc>
              </a:pPr>
              <a:r>
                <a:rPr lang="en-ZA" sz="1600" dirty="0">
                  <a:solidFill>
                    <a:srgbClr val="200422"/>
                  </a:solidFill>
                  <a:ea typeface="Calibri" panose="020F0502020204030204" pitchFamily="34" charset="0"/>
                  <a:cs typeface="Times New Roman" panose="02020603050405020304" pitchFamily="18" charset="0"/>
                </a:rPr>
                <a:t>Malicious software designed to harm computer systems.</a:t>
              </a:r>
              <a:endParaRPr lang="en-US" sz="1600" dirty="0">
                <a:solidFill>
                  <a:schemeClr val="accent6">
                    <a:lumMod val="60000"/>
                    <a:lumOff val="40000"/>
                  </a:schemeClr>
                </a:solidFill>
              </a:endParaRPr>
            </a:p>
            <a:p>
              <a:pPr>
                <a:lnSpc>
                  <a:spcPct val="120000"/>
                </a:lnSpc>
              </a:pPr>
              <a:endParaRPr lang="en-US" sz="1600" dirty="0">
                <a:latin typeface="Didact Gothic" panose="00000500000000000000" pitchFamily="2" charset="0"/>
              </a:endParaRPr>
            </a:p>
          </p:txBody>
        </p:sp>
        <p:sp>
          <p:nvSpPr>
            <p:cNvPr id="6" name="TextBox 5">
              <a:extLst>
                <a:ext uri="{FF2B5EF4-FFF2-40B4-BE49-F238E27FC236}">
                  <a16:creationId xmlns:a16="http://schemas.microsoft.com/office/drawing/2014/main" id="{402A3D8E-81FA-F09A-6945-A45CC173E94E}"/>
                </a:ext>
              </a:extLst>
            </p:cNvPr>
            <p:cNvSpPr txBox="1"/>
            <p:nvPr/>
          </p:nvSpPr>
          <p:spPr>
            <a:xfrm>
              <a:off x="2778129" y="1309249"/>
              <a:ext cx="6857999" cy="769442"/>
            </a:xfrm>
            <a:prstGeom prst="rect">
              <a:avLst/>
            </a:prstGeom>
            <a:noFill/>
          </p:spPr>
          <p:txBody>
            <a:bodyPr wrap="square" rtlCol="0" anchor="b">
              <a:spAutoFit/>
            </a:bodyPr>
            <a:lstStyle/>
            <a:p>
              <a:r>
                <a:rPr lang="en-US" sz="1900" spc="150" dirty="0">
                  <a:solidFill>
                    <a:schemeClr val="tx2"/>
                  </a:solidFill>
                  <a:latin typeface="Ovo" panose="02020502070400060406" pitchFamily="18" charset="0"/>
                  <a:cs typeface="Open Sans" panose="020B0606030504020204" pitchFamily="34" charset="0"/>
                </a:rPr>
                <a:t>HACKING</a:t>
              </a:r>
            </a:p>
          </p:txBody>
        </p:sp>
        <p:sp>
          <p:nvSpPr>
            <p:cNvPr id="7" name="TextBox 6">
              <a:extLst>
                <a:ext uri="{FF2B5EF4-FFF2-40B4-BE49-F238E27FC236}">
                  <a16:creationId xmlns:a16="http://schemas.microsoft.com/office/drawing/2014/main" id="{42FF04C8-AF12-399E-C9E6-31DD64FDE419}"/>
                </a:ext>
              </a:extLst>
            </p:cNvPr>
            <p:cNvSpPr txBox="1"/>
            <p:nvPr/>
          </p:nvSpPr>
          <p:spPr>
            <a:xfrm>
              <a:off x="2573203" y="2615012"/>
              <a:ext cx="6857999" cy="1076450"/>
            </a:xfrm>
            <a:prstGeom prst="rect">
              <a:avLst/>
            </a:prstGeom>
            <a:noFill/>
          </p:spPr>
          <p:txBody>
            <a:bodyPr wrap="square" rtlCol="0" anchor="t">
              <a:spAutoFit/>
            </a:bodyPr>
            <a:lstStyle/>
            <a:p>
              <a:pPr>
                <a:lnSpc>
                  <a:spcPct val="120000"/>
                </a:lnSpc>
              </a:pPr>
              <a:r>
                <a:rPr lang="en-US" sz="1600" dirty="0">
                  <a:solidFill>
                    <a:schemeClr val="tx2"/>
                  </a:solidFill>
                </a:rPr>
                <a:t>Unauthorized access to a computer system or network.</a:t>
              </a:r>
              <a:endParaRPr lang="en-US" sz="1600" dirty="0">
                <a:solidFill>
                  <a:schemeClr val="accent6">
                    <a:lumMod val="60000"/>
                    <a:lumOff val="40000"/>
                  </a:schemeClr>
                </a:solidFill>
                <a:latin typeface="Didact Gothic" panose="00000500000000000000" pitchFamily="2" charset="0"/>
              </a:endParaRPr>
            </a:p>
          </p:txBody>
        </p:sp>
        <p:sp>
          <p:nvSpPr>
            <p:cNvPr id="11" name="TextBox 10">
              <a:extLst>
                <a:ext uri="{FF2B5EF4-FFF2-40B4-BE49-F238E27FC236}">
                  <a16:creationId xmlns:a16="http://schemas.microsoft.com/office/drawing/2014/main" id="{B5070282-2C42-9D62-ACBB-C4AD05450385}"/>
                </a:ext>
              </a:extLst>
            </p:cNvPr>
            <p:cNvSpPr txBox="1"/>
            <p:nvPr/>
          </p:nvSpPr>
          <p:spPr>
            <a:xfrm>
              <a:off x="2923623" y="7576761"/>
              <a:ext cx="6857999" cy="769442"/>
            </a:xfrm>
            <a:prstGeom prst="rect">
              <a:avLst/>
            </a:prstGeom>
            <a:noFill/>
          </p:spPr>
          <p:txBody>
            <a:bodyPr wrap="square" rtlCol="0" anchor="b">
              <a:spAutoFit/>
            </a:bodyPr>
            <a:lstStyle/>
            <a:p>
              <a:r>
                <a:rPr lang="en-US" sz="1900" spc="150" dirty="0">
                  <a:solidFill>
                    <a:schemeClr val="tx2"/>
                  </a:solidFill>
                  <a:latin typeface="Ovo" panose="02020502070400060406" pitchFamily="18" charset="0"/>
                  <a:cs typeface="Open Sans" panose="020B0606030504020204" pitchFamily="34" charset="0"/>
                </a:rPr>
                <a:t>PHISHING</a:t>
              </a:r>
            </a:p>
          </p:txBody>
        </p:sp>
        <p:sp>
          <p:nvSpPr>
            <p:cNvPr id="12" name="TextBox 11">
              <a:extLst>
                <a:ext uri="{FF2B5EF4-FFF2-40B4-BE49-F238E27FC236}">
                  <a16:creationId xmlns:a16="http://schemas.microsoft.com/office/drawing/2014/main" id="{056A91EC-901F-2426-2A09-DD6EF3142BCA}"/>
                </a:ext>
              </a:extLst>
            </p:cNvPr>
            <p:cNvSpPr txBox="1"/>
            <p:nvPr/>
          </p:nvSpPr>
          <p:spPr>
            <a:xfrm>
              <a:off x="2903015" y="8060029"/>
              <a:ext cx="6857999" cy="1325234"/>
            </a:xfrm>
            <a:prstGeom prst="rect">
              <a:avLst/>
            </a:prstGeom>
            <a:noFill/>
          </p:spPr>
          <p:txBody>
            <a:bodyPr wrap="square" rtlCol="0" anchor="t">
              <a:spAutoFit/>
            </a:bodyPr>
            <a:lstStyle/>
            <a:p>
              <a:pPr>
                <a:lnSpc>
                  <a:spcPct val="120000"/>
                </a:lnSpc>
              </a:pPr>
              <a:r>
                <a:rPr lang="en-US" sz="1600" dirty="0">
                  <a:solidFill>
                    <a:srgbClr val="200422"/>
                  </a:solidFill>
                </a:rPr>
                <a:t>Deceptive emails or websites used to steal personal or financial information</a:t>
              </a:r>
              <a:r>
                <a:rPr lang="en-US" sz="1600" dirty="0">
                  <a:latin typeface="Didact Gothic" panose="00000500000000000000" pitchFamily="2" charset="0"/>
                </a:rPr>
                <a:t>.</a:t>
              </a:r>
            </a:p>
          </p:txBody>
        </p:sp>
      </p:grpSp>
      <p:grpSp>
        <p:nvGrpSpPr>
          <p:cNvPr id="8" name="Group 7">
            <a:extLst>
              <a:ext uri="{FF2B5EF4-FFF2-40B4-BE49-F238E27FC236}">
                <a16:creationId xmlns:a16="http://schemas.microsoft.com/office/drawing/2014/main" id="{725A725F-EE23-C7ED-3857-308B0064FC68}"/>
              </a:ext>
            </a:extLst>
          </p:cNvPr>
          <p:cNvGrpSpPr/>
          <p:nvPr/>
        </p:nvGrpSpPr>
        <p:grpSpPr>
          <a:xfrm>
            <a:off x="4783659" y="464198"/>
            <a:ext cx="5143946" cy="6020577"/>
            <a:chOff x="-61105" y="2425852"/>
            <a:chExt cx="10287891" cy="7980571"/>
          </a:xfrm>
        </p:grpSpPr>
        <p:sp>
          <p:nvSpPr>
            <p:cNvPr id="9" name="Freeform 174">
              <a:extLst>
                <a:ext uri="{FF2B5EF4-FFF2-40B4-BE49-F238E27FC236}">
                  <a16:creationId xmlns:a16="http://schemas.microsoft.com/office/drawing/2014/main" id="{30007E8C-00AF-8229-6A26-E3AE0034911D}"/>
                </a:ext>
              </a:extLst>
            </p:cNvPr>
            <p:cNvSpPr>
              <a:spLocks noChangeArrowheads="1"/>
            </p:cNvSpPr>
            <p:nvPr/>
          </p:nvSpPr>
          <p:spPr bwMode="auto">
            <a:xfrm>
              <a:off x="-39969" y="3214793"/>
              <a:ext cx="2126028" cy="65923"/>
            </a:xfrm>
            <a:custGeom>
              <a:avLst/>
              <a:gdLst>
                <a:gd name="T0" fmla="*/ 1704 w 1705"/>
                <a:gd name="T1" fmla="*/ 52 h 53"/>
                <a:gd name="T2" fmla="*/ 0 w 1705"/>
                <a:gd name="T3" fmla="*/ 52 h 53"/>
                <a:gd name="T4" fmla="*/ 0 w 1705"/>
                <a:gd name="T5" fmla="*/ 0 h 53"/>
                <a:gd name="T6" fmla="*/ 1704 w 1705"/>
                <a:gd name="T7" fmla="*/ 0 h 53"/>
                <a:gd name="T8" fmla="*/ 1704 w 1705"/>
                <a:gd name="T9" fmla="*/ 52 h 53"/>
              </a:gdLst>
              <a:ahLst/>
              <a:cxnLst>
                <a:cxn ang="0">
                  <a:pos x="T0" y="T1"/>
                </a:cxn>
                <a:cxn ang="0">
                  <a:pos x="T2" y="T3"/>
                </a:cxn>
                <a:cxn ang="0">
                  <a:pos x="T4" y="T5"/>
                </a:cxn>
                <a:cxn ang="0">
                  <a:pos x="T6" y="T7"/>
                </a:cxn>
                <a:cxn ang="0">
                  <a:pos x="T8" y="T9"/>
                </a:cxn>
              </a:cxnLst>
              <a:rect l="0" t="0" r="r" b="b"/>
              <a:pathLst>
                <a:path w="1705" h="53">
                  <a:moveTo>
                    <a:pt x="1704" y="52"/>
                  </a:moveTo>
                  <a:lnTo>
                    <a:pt x="0" y="52"/>
                  </a:lnTo>
                  <a:lnTo>
                    <a:pt x="0" y="0"/>
                  </a:lnTo>
                  <a:lnTo>
                    <a:pt x="1704" y="0"/>
                  </a:lnTo>
                  <a:lnTo>
                    <a:pt x="1704" y="52"/>
                  </a:lnTo>
                </a:path>
              </a:pathLst>
            </a:custGeom>
            <a:solidFill>
              <a:schemeClr val="accent2"/>
            </a:solidFill>
            <a:ln>
              <a:noFill/>
            </a:ln>
            <a:effectLst/>
          </p:spPr>
          <p:txBody>
            <a:bodyPr wrap="none" anchor="ctr"/>
            <a:lstStyle/>
            <a:p>
              <a:endParaRPr lang="en-US" sz="3265" dirty="0">
                <a:latin typeface="Didact Gothic" panose="00000500000000000000" pitchFamily="2" charset="0"/>
              </a:endParaRPr>
            </a:p>
          </p:txBody>
        </p:sp>
        <p:sp>
          <p:nvSpPr>
            <p:cNvPr id="10" name="Freeform 175">
              <a:extLst>
                <a:ext uri="{FF2B5EF4-FFF2-40B4-BE49-F238E27FC236}">
                  <a16:creationId xmlns:a16="http://schemas.microsoft.com/office/drawing/2014/main" id="{CAB0F294-EFF7-E86D-0EC1-68500864C704}"/>
                </a:ext>
              </a:extLst>
            </p:cNvPr>
            <p:cNvSpPr>
              <a:spLocks noChangeArrowheads="1"/>
            </p:cNvSpPr>
            <p:nvPr/>
          </p:nvSpPr>
          <p:spPr bwMode="auto">
            <a:xfrm>
              <a:off x="1956278" y="2425852"/>
              <a:ext cx="7773468" cy="2290840"/>
            </a:xfrm>
            <a:custGeom>
              <a:avLst/>
              <a:gdLst>
                <a:gd name="T0" fmla="*/ 51 w 6239"/>
                <a:gd name="T1" fmla="*/ 1837 h 1838"/>
                <a:gd name="T2" fmla="*/ 0 w 6239"/>
                <a:gd name="T3" fmla="*/ 1837 h 1838"/>
                <a:gd name="T4" fmla="*/ 0 w 6239"/>
                <a:gd name="T5" fmla="*/ 0 h 1838"/>
                <a:gd name="T6" fmla="*/ 6238 w 6239"/>
                <a:gd name="T7" fmla="*/ 0 h 1838"/>
                <a:gd name="T8" fmla="*/ 6238 w 6239"/>
                <a:gd name="T9" fmla="*/ 50 h 1838"/>
                <a:gd name="T10" fmla="*/ 51 w 6239"/>
                <a:gd name="T11" fmla="*/ 50 h 1838"/>
                <a:gd name="T12" fmla="*/ 51 w 6239"/>
                <a:gd name="T13" fmla="*/ 1837 h 1838"/>
              </a:gdLst>
              <a:ahLst/>
              <a:cxnLst>
                <a:cxn ang="0">
                  <a:pos x="T0" y="T1"/>
                </a:cxn>
                <a:cxn ang="0">
                  <a:pos x="T2" y="T3"/>
                </a:cxn>
                <a:cxn ang="0">
                  <a:pos x="T4" y="T5"/>
                </a:cxn>
                <a:cxn ang="0">
                  <a:pos x="T6" y="T7"/>
                </a:cxn>
                <a:cxn ang="0">
                  <a:pos x="T8" y="T9"/>
                </a:cxn>
                <a:cxn ang="0">
                  <a:pos x="T10" y="T11"/>
                </a:cxn>
                <a:cxn ang="0">
                  <a:pos x="T12" y="T13"/>
                </a:cxn>
              </a:cxnLst>
              <a:rect l="0" t="0" r="r" b="b"/>
              <a:pathLst>
                <a:path w="6239" h="1838">
                  <a:moveTo>
                    <a:pt x="51" y="1837"/>
                  </a:moveTo>
                  <a:lnTo>
                    <a:pt x="0" y="1837"/>
                  </a:lnTo>
                  <a:lnTo>
                    <a:pt x="0" y="0"/>
                  </a:lnTo>
                  <a:lnTo>
                    <a:pt x="6238" y="0"/>
                  </a:lnTo>
                  <a:lnTo>
                    <a:pt x="6238" y="50"/>
                  </a:lnTo>
                  <a:lnTo>
                    <a:pt x="51" y="50"/>
                  </a:lnTo>
                  <a:lnTo>
                    <a:pt x="51" y="1837"/>
                  </a:lnTo>
                </a:path>
              </a:pathLst>
            </a:custGeom>
            <a:solidFill>
              <a:schemeClr val="accent2"/>
            </a:solidFill>
            <a:ln>
              <a:noFill/>
            </a:ln>
            <a:effectLst/>
          </p:spPr>
          <p:txBody>
            <a:bodyPr wrap="none" anchor="ctr"/>
            <a:lstStyle/>
            <a:p>
              <a:endParaRPr lang="en-US" sz="3265" dirty="0">
                <a:latin typeface="Didact Gothic" panose="00000500000000000000" pitchFamily="2" charset="0"/>
              </a:endParaRPr>
            </a:p>
          </p:txBody>
        </p:sp>
        <p:sp>
          <p:nvSpPr>
            <p:cNvPr id="13" name="Freeform 176">
              <a:extLst>
                <a:ext uri="{FF2B5EF4-FFF2-40B4-BE49-F238E27FC236}">
                  <a16:creationId xmlns:a16="http://schemas.microsoft.com/office/drawing/2014/main" id="{C2030671-1359-40C1-B5A3-BC8458214AC6}"/>
                </a:ext>
              </a:extLst>
            </p:cNvPr>
            <p:cNvSpPr>
              <a:spLocks noChangeArrowheads="1"/>
            </p:cNvSpPr>
            <p:nvPr/>
          </p:nvSpPr>
          <p:spPr bwMode="auto">
            <a:xfrm>
              <a:off x="1391666" y="2720507"/>
              <a:ext cx="1241558" cy="1236066"/>
            </a:xfrm>
            <a:custGeom>
              <a:avLst/>
              <a:gdLst>
                <a:gd name="T0" fmla="*/ 994 w 995"/>
                <a:gd name="T1" fmla="*/ 497 h 994"/>
                <a:gd name="T2" fmla="*/ 994 w 995"/>
                <a:gd name="T3" fmla="*/ 497 h 994"/>
                <a:gd name="T4" fmla="*/ 497 w 995"/>
                <a:gd name="T5" fmla="*/ 993 h 994"/>
                <a:gd name="T6" fmla="*/ 497 w 995"/>
                <a:gd name="T7" fmla="*/ 993 h 994"/>
                <a:gd name="T8" fmla="*/ 0 w 995"/>
                <a:gd name="T9" fmla="*/ 497 h 994"/>
                <a:gd name="T10" fmla="*/ 0 w 995"/>
                <a:gd name="T11" fmla="*/ 497 h 994"/>
                <a:gd name="T12" fmla="*/ 497 w 995"/>
                <a:gd name="T13" fmla="*/ 0 h 994"/>
                <a:gd name="T14" fmla="*/ 497 w 995"/>
                <a:gd name="T15" fmla="*/ 0 h 994"/>
                <a:gd name="T16" fmla="*/ 994 w 995"/>
                <a:gd name="T17" fmla="*/ 497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5" h="994">
                  <a:moveTo>
                    <a:pt x="994" y="497"/>
                  </a:moveTo>
                  <a:lnTo>
                    <a:pt x="994" y="497"/>
                  </a:lnTo>
                  <a:cubicBezTo>
                    <a:pt x="994" y="771"/>
                    <a:pt x="771" y="993"/>
                    <a:pt x="497" y="993"/>
                  </a:cubicBezTo>
                  <a:lnTo>
                    <a:pt x="497" y="993"/>
                  </a:lnTo>
                  <a:cubicBezTo>
                    <a:pt x="223" y="993"/>
                    <a:pt x="0" y="771"/>
                    <a:pt x="0" y="497"/>
                  </a:cubicBezTo>
                  <a:lnTo>
                    <a:pt x="0" y="497"/>
                  </a:lnTo>
                  <a:cubicBezTo>
                    <a:pt x="0" y="222"/>
                    <a:pt x="223" y="0"/>
                    <a:pt x="497" y="0"/>
                  </a:cubicBezTo>
                  <a:lnTo>
                    <a:pt x="497" y="0"/>
                  </a:lnTo>
                  <a:cubicBezTo>
                    <a:pt x="771" y="0"/>
                    <a:pt x="994" y="222"/>
                    <a:pt x="994" y="497"/>
                  </a:cubicBezTo>
                </a:path>
              </a:pathLst>
            </a:custGeom>
            <a:solidFill>
              <a:schemeClr val="accent2"/>
            </a:solidFill>
            <a:ln>
              <a:noFill/>
            </a:ln>
            <a:effectLst/>
          </p:spPr>
          <p:txBody>
            <a:bodyPr wrap="none" anchor="ctr"/>
            <a:lstStyle/>
            <a:p>
              <a:endParaRPr lang="en-US" sz="3265" dirty="0">
                <a:latin typeface="Didact Gothic" panose="00000500000000000000" pitchFamily="2" charset="0"/>
              </a:endParaRPr>
            </a:p>
          </p:txBody>
        </p:sp>
        <p:sp>
          <p:nvSpPr>
            <p:cNvPr id="14" name="Freeform 249">
              <a:extLst>
                <a:ext uri="{FF2B5EF4-FFF2-40B4-BE49-F238E27FC236}">
                  <a16:creationId xmlns:a16="http://schemas.microsoft.com/office/drawing/2014/main" id="{99C8FE13-FA34-7A9E-DE46-8F5E5C9D4BDE}"/>
                </a:ext>
              </a:extLst>
            </p:cNvPr>
            <p:cNvSpPr>
              <a:spLocks noChangeArrowheads="1"/>
            </p:cNvSpPr>
            <p:nvPr/>
          </p:nvSpPr>
          <p:spPr bwMode="auto">
            <a:xfrm>
              <a:off x="-61105" y="5463601"/>
              <a:ext cx="2126028" cy="65923"/>
            </a:xfrm>
            <a:custGeom>
              <a:avLst/>
              <a:gdLst>
                <a:gd name="T0" fmla="*/ 1704 w 1705"/>
                <a:gd name="T1" fmla="*/ 51 h 52"/>
                <a:gd name="T2" fmla="*/ 0 w 1705"/>
                <a:gd name="T3" fmla="*/ 51 h 52"/>
                <a:gd name="T4" fmla="*/ 0 w 1705"/>
                <a:gd name="T5" fmla="*/ 0 h 52"/>
                <a:gd name="T6" fmla="*/ 1704 w 1705"/>
                <a:gd name="T7" fmla="*/ 0 h 52"/>
                <a:gd name="T8" fmla="*/ 1704 w 1705"/>
                <a:gd name="T9" fmla="*/ 51 h 52"/>
              </a:gdLst>
              <a:ahLst/>
              <a:cxnLst>
                <a:cxn ang="0">
                  <a:pos x="T0" y="T1"/>
                </a:cxn>
                <a:cxn ang="0">
                  <a:pos x="T2" y="T3"/>
                </a:cxn>
                <a:cxn ang="0">
                  <a:pos x="T4" y="T5"/>
                </a:cxn>
                <a:cxn ang="0">
                  <a:pos x="T6" y="T7"/>
                </a:cxn>
                <a:cxn ang="0">
                  <a:pos x="T8" y="T9"/>
                </a:cxn>
              </a:cxnLst>
              <a:rect l="0" t="0" r="r" b="b"/>
              <a:pathLst>
                <a:path w="1705" h="52">
                  <a:moveTo>
                    <a:pt x="1704" y="51"/>
                  </a:moveTo>
                  <a:lnTo>
                    <a:pt x="0" y="51"/>
                  </a:lnTo>
                  <a:lnTo>
                    <a:pt x="0" y="0"/>
                  </a:lnTo>
                  <a:lnTo>
                    <a:pt x="1704" y="0"/>
                  </a:lnTo>
                  <a:lnTo>
                    <a:pt x="1704" y="51"/>
                  </a:lnTo>
                </a:path>
              </a:pathLst>
            </a:custGeom>
            <a:solidFill>
              <a:schemeClr val="accent3"/>
            </a:solidFill>
            <a:ln>
              <a:noFill/>
            </a:ln>
            <a:effectLst/>
          </p:spPr>
          <p:txBody>
            <a:bodyPr wrap="none" anchor="ctr"/>
            <a:lstStyle/>
            <a:p>
              <a:endParaRPr lang="en-US" sz="3265" dirty="0">
                <a:latin typeface="Didact Gothic" panose="00000500000000000000" pitchFamily="2" charset="0"/>
              </a:endParaRPr>
            </a:p>
          </p:txBody>
        </p:sp>
        <p:sp>
          <p:nvSpPr>
            <p:cNvPr id="15" name="Freeform 250">
              <a:extLst>
                <a:ext uri="{FF2B5EF4-FFF2-40B4-BE49-F238E27FC236}">
                  <a16:creationId xmlns:a16="http://schemas.microsoft.com/office/drawing/2014/main" id="{7363DB7A-DE0F-3A2B-46D8-26B343508633}"/>
                </a:ext>
              </a:extLst>
            </p:cNvPr>
            <p:cNvSpPr>
              <a:spLocks noChangeArrowheads="1"/>
            </p:cNvSpPr>
            <p:nvPr/>
          </p:nvSpPr>
          <p:spPr bwMode="auto">
            <a:xfrm>
              <a:off x="2008154" y="4829781"/>
              <a:ext cx="7773468" cy="2290837"/>
            </a:xfrm>
            <a:custGeom>
              <a:avLst/>
              <a:gdLst>
                <a:gd name="T0" fmla="*/ 51 w 6239"/>
                <a:gd name="T1" fmla="*/ 1837 h 1838"/>
                <a:gd name="T2" fmla="*/ 0 w 6239"/>
                <a:gd name="T3" fmla="*/ 1837 h 1838"/>
                <a:gd name="T4" fmla="*/ 0 w 6239"/>
                <a:gd name="T5" fmla="*/ 0 h 1838"/>
                <a:gd name="T6" fmla="*/ 6238 w 6239"/>
                <a:gd name="T7" fmla="*/ 0 h 1838"/>
                <a:gd name="T8" fmla="*/ 6238 w 6239"/>
                <a:gd name="T9" fmla="*/ 51 h 1838"/>
                <a:gd name="T10" fmla="*/ 51 w 6239"/>
                <a:gd name="T11" fmla="*/ 51 h 1838"/>
                <a:gd name="T12" fmla="*/ 51 w 6239"/>
                <a:gd name="T13" fmla="*/ 1837 h 1838"/>
              </a:gdLst>
              <a:ahLst/>
              <a:cxnLst>
                <a:cxn ang="0">
                  <a:pos x="T0" y="T1"/>
                </a:cxn>
                <a:cxn ang="0">
                  <a:pos x="T2" y="T3"/>
                </a:cxn>
                <a:cxn ang="0">
                  <a:pos x="T4" y="T5"/>
                </a:cxn>
                <a:cxn ang="0">
                  <a:pos x="T6" y="T7"/>
                </a:cxn>
                <a:cxn ang="0">
                  <a:pos x="T8" y="T9"/>
                </a:cxn>
                <a:cxn ang="0">
                  <a:pos x="T10" y="T11"/>
                </a:cxn>
                <a:cxn ang="0">
                  <a:pos x="T12" y="T13"/>
                </a:cxn>
              </a:cxnLst>
              <a:rect l="0" t="0" r="r" b="b"/>
              <a:pathLst>
                <a:path w="6239" h="1838">
                  <a:moveTo>
                    <a:pt x="51" y="1837"/>
                  </a:moveTo>
                  <a:lnTo>
                    <a:pt x="0" y="1837"/>
                  </a:lnTo>
                  <a:lnTo>
                    <a:pt x="0" y="0"/>
                  </a:lnTo>
                  <a:lnTo>
                    <a:pt x="6238" y="0"/>
                  </a:lnTo>
                  <a:lnTo>
                    <a:pt x="6238" y="51"/>
                  </a:lnTo>
                  <a:lnTo>
                    <a:pt x="51" y="51"/>
                  </a:lnTo>
                  <a:lnTo>
                    <a:pt x="51" y="1837"/>
                  </a:lnTo>
                </a:path>
              </a:pathLst>
            </a:custGeom>
            <a:solidFill>
              <a:schemeClr val="accent3"/>
            </a:solidFill>
            <a:ln>
              <a:noFill/>
            </a:ln>
            <a:effectLst/>
          </p:spPr>
          <p:txBody>
            <a:bodyPr wrap="none" anchor="ctr"/>
            <a:lstStyle/>
            <a:p>
              <a:endParaRPr lang="en-US" sz="3265" dirty="0">
                <a:latin typeface="Didact Gothic" panose="00000500000000000000" pitchFamily="2" charset="0"/>
              </a:endParaRPr>
            </a:p>
          </p:txBody>
        </p:sp>
        <p:sp>
          <p:nvSpPr>
            <p:cNvPr id="16" name="Freeform 251">
              <a:extLst>
                <a:ext uri="{FF2B5EF4-FFF2-40B4-BE49-F238E27FC236}">
                  <a16:creationId xmlns:a16="http://schemas.microsoft.com/office/drawing/2014/main" id="{3C074BE7-4BE6-2C8D-52C4-43DADA7517E3}"/>
                </a:ext>
              </a:extLst>
            </p:cNvPr>
            <p:cNvSpPr>
              <a:spLocks noChangeArrowheads="1"/>
            </p:cNvSpPr>
            <p:nvPr/>
          </p:nvSpPr>
          <p:spPr bwMode="auto">
            <a:xfrm>
              <a:off x="1562989" y="5007390"/>
              <a:ext cx="1241558" cy="1241558"/>
            </a:xfrm>
            <a:custGeom>
              <a:avLst/>
              <a:gdLst>
                <a:gd name="T0" fmla="*/ 994 w 995"/>
                <a:gd name="T1" fmla="*/ 497 h 995"/>
                <a:gd name="T2" fmla="*/ 994 w 995"/>
                <a:gd name="T3" fmla="*/ 497 h 995"/>
                <a:gd name="T4" fmla="*/ 497 w 995"/>
                <a:gd name="T5" fmla="*/ 994 h 995"/>
                <a:gd name="T6" fmla="*/ 497 w 995"/>
                <a:gd name="T7" fmla="*/ 994 h 995"/>
                <a:gd name="T8" fmla="*/ 0 w 995"/>
                <a:gd name="T9" fmla="*/ 497 h 995"/>
                <a:gd name="T10" fmla="*/ 0 w 995"/>
                <a:gd name="T11" fmla="*/ 497 h 995"/>
                <a:gd name="T12" fmla="*/ 497 w 995"/>
                <a:gd name="T13" fmla="*/ 0 h 995"/>
                <a:gd name="T14" fmla="*/ 497 w 995"/>
                <a:gd name="T15" fmla="*/ 0 h 995"/>
                <a:gd name="T16" fmla="*/ 994 w 995"/>
                <a:gd name="T17" fmla="*/ 497 h 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5" h="995">
                  <a:moveTo>
                    <a:pt x="994" y="497"/>
                  </a:moveTo>
                  <a:lnTo>
                    <a:pt x="994" y="497"/>
                  </a:lnTo>
                  <a:cubicBezTo>
                    <a:pt x="994" y="771"/>
                    <a:pt x="771" y="994"/>
                    <a:pt x="497" y="994"/>
                  </a:cubicBezTo>
                  <a:lnTo>
                    <a:pt x="497" y="994"/>
                  </a:lnTo>
                  <a:cubicBezTo>
                    <a:pt x="223" y="994"/>
                    <a:pt x="0" y="771"/>
                    <a:pt x="0" y="497"/>
                  </a:cubicBezTo>
                  <a:lnTo>
                    <a:pt x="0" y="497"/>
                  </a:lnTo>
                  <a:cubicBezTo>
                    <a:pt x="0" y="223"/>
                    <a:pt x="223" y="0"/>
                    <a:pt x="497" y="0"/>
                  </a:cubicBezTo>
                  <a:lnTo>
                    <a:pt x="497" y="0"/>
                  </a:lnTo>
                  <a:cubicBezTo>
                    <a:pt x="771" y="0"/>
                    <a:pt x="994" y="223"/>
                    <a:pt x="994" y="497"/>
                  </a:cubicBezTo>
                </a:path>
              </a:pathLst>
            </a:custGeom>
            <a:solidFill>
              <a:schemeClr val="accent3"/>
            </a:solidFill>
            <a:ln>
              <a:noFill/>
            </a:ln>
            <a:effectLst/>
          </p:spPr>
          <p:txBody>
            <a:bodyPr wrap="none" anchor="ctr"/>
            <a:lstStyle/>
            <a:p>
              <a:endParaRPr lang="en-US" sz="3265" dirty="0">
                <a:latin typeface="Didact Gothic" panose="00000500000000000000" pitchFamily="2" charset="0"/>
              </a:endParaRPr>
            </a:p>
          </p:txBody>
        </p:sp>
        <p:sp>
          <p:nvSpPr>
            <p:cNvPr id="17" name="Freeform 327">
              <a:extLst>
                <a:ext uri="{FF2B5EF4-FFF2-40B4-BE49-F238E27FC236}">
                  <a16:creationId xmlns:a16="http://schemas.microsoft.com/office/drawing/2014/main" id="{4317A743-7823-9BBD-2BE7-47EA5CE40C40}"/>
                </a:ext>
              </a:extLst>
            </p:cNvPr>
            <p:cNvSpPr>
              <a:spLocks noChangeArrowheads="1"/>
            </p:cNvSpPr>
            <p:nvPr/>
          </p:nvSpPr>
          <p:spPr bwMode="auto">
            <a:xfrm>
              <a:off x="-61105" y="7968200"/>
              <a:ext cx="2126028" cy="65923"/>
            </a:xfrm>
            <a:custGeom>
              <a:avLst/>
              <a:gdLst>
                <a:gd name="T0" fmla="*/ 1704 w 1705"/>
                <a:gd name="T1" fmla="*/ 51 h 52"/>
                <a:gd name="T2" fmla="*/ 0 w 1705"/>
                <a:gd name="T3" fmla="*/ 51 h 52"/>
                <a:gd name="T4" fmla="*/ 0 w 1705"/>
                <a:gd name="T5" fmla="*/ 0 h 52"/>
                <a:gd name="T6" fmla="*/ 1704 w 1705"/>
                <a:gd name="T7" fmla="*/ 0 h 52"/>
                <a:gd name="T8" fmla="*/ 1704 w 1705"/>
                <a:gd name="T9" fmla="*/ 51 h 52"/>
              </a:gdLst>
              <a:ahLst/>
              <a:cxnLst>
                <a:cxn ang="0">
                  <a:pos x="T0" y="T1"/>
                </a:cxn>
                <a:cxn ang="0">
                  <a:pos x="T2" y="T3"/>
                </a:cxn>
                <a:cxn ang="0">
                  <a:pos x="T4" y="T5"/>
                </a:cxn>
                <a:cxn ang="0">
                  <a:pos x="T6" y="T7"/>
                </a:cxn>
                <a:cxn ang="0">
                  <a:pos x="T8" y="T9"/>
                </a:cxn>
              </a:cxnLst>
              <a:rect l="0" t="0" r="r" b="b"/>
              <a:pathLst>
                <a:path w="1705" h="52">
                  <a:moveTo>
                    <a:pt x="1704" y="51"/>
                  </a:moveTo>
                  <a:lnTo>
                    <a:pt x="0" y="51"/>
                  </a:lnTo>
                  <a:lnTo>
                    <a:pt x="0" y="0"/>
                  </a:lnTo>
                  <a:lnTo>
                    <a:pt x="1704" y="0"/>
                  </a:lnTo>
                  <a:lnTo>
                    <a:pt x="1704" y="51"/>
                  </a:lnTo>
                </a:path>
              </a:pathLst>
            </a:custGeom>
            <a:solidFill>
              <a:schemeClr val="accent4"/>
            </a:solidFill>
            <a:ln>
              <a:noFill/>
            </a:ln>
            <a:effectLst/>
          </p:spPr>
          <p:txBody>
            <a:bodyPr wrap="none" anchor="ctr"/>
            <a:lstStyle/>
            <a:p>
              <a:endParaRPr lang="en-US" sz="3265" dirty="0">
                <a:latin typeface="Didact Gothic" panose="00000500000000000000" pitchFamily="2" charset="0"/>
              </a:endParaRPr>
            </a:p>
          </p:txBody>
        </p:sp>
        <p:sp>
          <p:nvSpPr>
            <p:cNvPr id="18" name="Freeform 328">
              <a:extLst>
                <a:ext uri="{FF2B5EF4-FFF2-40B4-BE49-F238E27FC236}">
                  <a16:creationId xmlns:a16="http://schemas.microsoft.com/office/drawing/2014/main" id="{ACBD4B5B-0502-0C44-35F7-AD132BCB62E6}"/>
                </a:ext>
              </a:extLst>
            </p:cNvPr>
            <p:cNvSpPr>
              <a:spLocks noChangeArrowheads="1"/>
            </p:cNvSpPr>
            <p:nvPr/>
          </p:nvSpPr>
          <p:spPr bwMode="auto">
            <a:xfrm>
              <a:off x="2008154" y="7382367"/>
              <a:ext cx="7773468" cy="2290840"/>
            </a:xfrm>
            <a:custGeom>
              <a:avLst/>
              <a:gdLst>
                <a:gd name="T0" fmla="*/ 51 w 6239"/>
                <a:gd name="T1" fmla="*/ 1837 h 1838"/>
                <a:gd name="T2" fmla="*/ 0 w 6239"/>
                <a:gd name="T3" fmla="*/ 1837 h 1838"/>
                <a:gd name="T4" fmla="*/ 0 w 6239"/>
                <a:gd name="T5" fmla="*/ 0 h 1838"/>
                <a:gd name="T6" fmla="*/ 6238 w 6239"/>
                <a:gd name="T7" fmla="*/ 0 h 1838"/>
                <a:gd name="T8" fmla="*/ 6238 w 6239"/>
                <a:gd name="T9" fmla="*/ 51 h 1838"/>
                <a:gd name="T10" fmla="*/ 51 w 6239"/>
                <a:gd name="T11" fmla="*/ 51 h 1838"/>
                <a:gd name="T12" fmla="*/ 51 w 6239"/>
                <a:gd name="T13" fmla="*/ 1837 h 1838"/>
              </a:gdLst>
              <a:ahLst/>
              <a:cxnLst>
                <a:cxn ang="0">
                  <a:pos x="T0" y="T1"/>
                </a:cxn>
                <a:cxn ang="0">
                  <a:pos x="T2" y="T3"/>
                </a:cxn>
                <a:cxn ang="0">
                  <a:pos x="T4" y="T5"/>
                </a:cxn>
                <a:cxn ang="0">
                  <a:pos x="T6" y="T7"/>
                </a:cxn>
                <a:cxn ang="0">
                  <a:pos x="T8" y="T9"/>
                </a:cxn>
                <a:cxn ang="0">
                  <a:pos x="T10" y="T11"/>
                </a:cxn>
                <a:cxn ang="0">
                  <a:pos x="T12" y="T13"/>
                </a:cxn>
              </a:cxnLst>
              <a:rect l="0" t="0" r="r" b="b"/>
              <a:pathLst>
                <a:path w="6239" h="1838">
                  <a:moveTo>
                    <a:pt x="51" y="1837"/>
                  </a:moveTo>
                  <a:lnTo>
                    <a:pt x="0" y="1837"/>
                  </a:lnTo>
                  <a:lnTo>
                    <a:pt x="0" y="0"/>
                  </a:lnTo>
                  <a:lnTo>
                    <a:pt x="6238" y="0"/>
                  </a:lnTo>
                  <a:lnTo>
                    <a:pt x="6238" y="51"/>
                  </a:lnTo>
                  <a:lnTo>
                    <a:pt x="51" y="51"/>
                  </a:lnTo>
                  <a:lnTo>
                    <a:pt x="51" y="1837"/>
                  </a:lnTo>
                </a:path>
              </a:pathLst>
            </a:custGeom>
            <a:solidFill>
              <a:schemeClr val="accent4"/>
            </a:solidFill>
            <a:ln>
              <a:noFill/>
            </a:ln>
            <a:effectLst/>
          </p:spPr>
          <p:txBody>
            <a:bodyPr wrap="none" anchor="ctr"/>
            <a:lstStyle/>
            <a:p>
              <a:endParaRPr lang="en-US" sz="3265" dirty="0">
                <a:latin typeface="Didact Gothic" panose="00000500000000000000" pitchFamily="2" charset="0"/>
              </a:endParaRPr>
            </a:p>
          </p:txBody>
        </p:sp>
        <p:sp>
          <p:nvSpPr>
            <p:cNvPr id="19" name="Freeform 329">
              <a:extLst>
                <a:ext uri="{FF2B5EF4-FFF2-40B4-BE49-F238E27FC236}">
                  <a16:creationId xmlns:a16="http://schemas.microsoft.com/office/drawing/2014/main" id="{45C473CC-2AA8-1545-B878-7695C3B0321D}"/>
                </a:ext>
              </a:extLst>
            </p:cNvPr>
            <p:cNvSpPr>
              <a:spLocks noChangeArrowheads="1"/>
            </p:cNvSpPr>
            <p:nvPr/>
          </p:nvSpPr>
          <p:spPr bwMode="auto">
            <a:xfrm>
              <a:off x="1536570" y="7586998"/>
              <a:ext cx="1241558" cy="1236066"/>
            </a:xfrm>
            <a:custGeom>
              <a:avLst/>
              <a:gdLst>
                <a:gd name="T0" fmla="*/ 994 w 995"/>
                <a:gd name="T1" fmla="*/ 496 h 994"/>
                <a:gd name="T2" fmla="*/ 994 w 995"/>
                <a:gd name="T3" fmla="*/ 496 h 994"/>
                <a:gd name="T4" fmla="*/ 497 w 995"/>
                <a:gd name="T5" fmla="*/ 993 h 994"/>
                <a:gd name="T6" fmla="*/ 497 w 995"/>
                <a:gd name="T7" fmla="*/ 993 h 994"/>
                <a:gd name="T8" fmla="*/ 0 w 995"/>
                <a:gd name="T9" fmla="*/ 496 h 994"/>
                <a:gd name="T10" fmla="*/ 0 w 995"/>
                <a:gd name="T11" fmla="*/ 496 h 994"/>
                <a:gd name="T12" fmla="*/ 497 w 995"/>
                <a:gd name="T13" fmla="*/ 0 h 994"/>
                <a:gd name="T14" fmla="*/ 497 w 995"/>
                <a:gd name="T15" fmla="*/ 0 h 994"/>
                <a:gd name="T16" fmla="*/ 994 w 995"/>
                <a:gd name="T17" fmla="*/ 496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5" h="994">
                  <a:moveTo>
                    <a:pt x="994" y="496"/>
                  </a:moveTo>
                  <a:lnTo>
                    <a:pt x="994" y="496"/>
                  </a:lnTo>
                  <a:cubicBezTo>
                    <a:pt x="994" y="771"/>
                    <a:pt x="771" y="993"/>
                    <a:pt x="497" y="993"/>
                  </a:cubicBezTo>
                  <a:lnTo>
                    <a:pt x="497" y="993"/>
                  </a:lnTo>
                  <a:cubicBezTo>
                    <a:pt x="223" y="993"/>
                    <a:pt x="0" y="771"/>
                    <a:pt x="0" y="496"/>
                  </a:cubicBezTo>
                  <a:lnTo>
                    <a:pt x="0" y="496"/>
                  </a:lnTo>
                  <a:cubicBezTo>
                    <a:pt x="0" y="222"/>
                    <a:pt x="223" y="0"/>
                    <a:pt x="497" y="0"/>
                  </a:cubicBezTo>
                  <a:lnTo>
                    <a:pt x="497" y="0"/>
                  </a:lnTo>
                  <a:cubicBezTo>
                    <a:pt x="771" y="0"/>
                    <a:pt x="994" y="222"/>
                    <a:pt x="994" y="496"/>
                  </a:cubicBezTo>
                </a:path>
              </a:pathLst>
            </a:custGeom>
            <a:solidFill>
              <a:schemeClr val="accent4"/>
            </a:solidFill>
            <a:ln>
              <a:noFill/>
            </a:ln>
            <a:effectLst/>
          </p:spPr>
          <p:txBody>
            <a:bodyPr wrap="none" anchor="ctr"/>
            <a:lstStyle/>
            <a:p>
              <a:endParaRPr lang="en-US" sz="3265" dirty="0">
                <a:latin typeface="Didact Gothic" panose="00000500000000000000" pitchFamily="2" charset="0"/>
              </a:endParaRPr>
            </a:p>
          </p:txBody>
        </p:sp>
        <p:sp>
          <p:nvSpPr>
            <p:cNvPr id="20" name="TextBox 19">
              <a:extLst>
                <a:ext uri="{FF2B5EF4-FFF2-40B4-BE49-F238E27FC236}">
                  <a16:creationId xmlns:a16="http://schemas.microsoft.com/office/drawing/2014/main" id="{2DCCF599-A23B-9031-2E7F-725B0F3CB962}"/>
                </a:ext>
              </a:extLst>
            </p:cNvPr>
            <p:cNvSpPr txBox="1"/>
            <p:nvPr/>
          </p:nvSpPr>
          <p:spPr>
            <a:xfrm>
              <a:off x="1418085" y="2588430"/>
              <a:ext cx="1188720" cy="1313180"/>
            </a:xfrm>
            <a:prstGeom prst="rect">
              <a:avLst/>
            </a:prstGeom>
            <a:noFill/>
          </p:spPr>
          <p:txBody>
            <a:bodyPr wrap="square" rtlCol="0" anchor="ctr">
              <a:spAutoFit/>
            </a:bodyPr>
            <a:lstStyle/>
            <a:p>
              <a:pPr algn="ctr">
                <a:lnSpc>
                  <a:spcPts val="4440"/>
                </a:lnSpc>
              </a:pPr>
              <a:r>
                <a:rPr lang="en-US" sz="3700" b="1" dirty="0">
                  <a:solidFill>
                    <a:schemeClr val="bg1"/>
                  </a:solidFill>
                  <a:latin typeface="Ovo" panose="02020502070400060406" pitchFamily="18" charset="0"/>
                </a:rPr>
                <a:t>D</a:t>
              </a:r>
            </a:p>
          </p:txBody>
        </p:sp>
        <p:sp>
          <p:nvSpPr>
            <p:cNvPr id="21" name="TextBox 20">
              <a:extLst>
                <a:ext uri="{FF2B5EF4-FFF2-40B4-BE49-F238E27FC236}">
                  <a16:creationId xmlns:a16="http://schemas.microsoft.com/office/drawing/2014/main" id="{7192EE48-2C8A-FFFA-2A97-905C50C01E56}"/>
                </a:ext>
              </a:extLst>
            </p:cNvPr>
            <p:cNvSpPr txBox="1"/>
            <p:nvPr/>
          </p:nvSpPr>
          <p:spPr>
            <a:xfrm>
              <a:off x="1562989" y="4910084"/>
              <a:ext cx="1188720" cy="1313180"/>
            </a:xfrm>
            <a:prstGeom prst="rect">
              <a:avLst/>
            </a:prstGeom>
            <a:noFill/>
          </p:spPr>
          <p:txBody>
            <a:bodyPr wrap="square" rtlCol="0" anchor="ctr">
              <a:spAutoFit/>
            </a:bodyPr>
            <a:lstStyle/>
            <a:p>
              <a:pPr algn="ctr">
                <a:lnSpc>
                  <a:spcPts val="4440"/>
                </a:lnSpc>
              </a:pPr>
              <a:r>
                <a:rPr lang="en-US" sz="3700" b="1" dirty="0">
                  <a:solidFill>
                    <a:schemeClr val="bg1"/>
                  </a:solidFill>
                  <a:latin typeface="Ovo" panose="02020502070400060406" pitchFamily="18" charset="0"/>
                </a:rPr>
                <a:t>E</a:t>
              </a:r>
            </a:p>
          </p:txBody>
        </p:sp>
        <p:sp>
          <p:nvSpPr>
            <p:cNvPr id="22" name="TextBox 21">
              <a:extLst>
                <a:ext uri="{FF2B5EF4-FFF2-40B4-BE49-F238E27FC236}">
                  <a16:creationId xmlns:a16="http://schemas.microsoft.com/office/drawing/2014/main" id="{A72F22FB-1C5E-B5BC-A82D-07A157DB7CDD}"/>
                </a:ext>
              </a:extLst>
            </p:cNvPr>
            <p:cNvSpPr txBox="1"/>
            <p:nvPr/>
          </p:nvSpPr>
          <p:spPr>
            <a:xfrm>
              <a:off x="1562989" y="7565113"/>
              <a:ext cx="1188720" cy="1313180"/>
            </a:xfrm>
            <a:prstGeom prst="rect">
              <a:avLst/>
            </a:prstGeom>
            <a:noFill/>
          </p:spPr>
          <p:txBody>
            <a:bodyPr wrap="square" rtlCol="0" anchor="ctr">
              <a:spAutoFit/>
            </a:bodyPr>
            <a:lstStyle/>
            <a:p>
              <a:pPr algn="ctr">
                <a:lnSpc>
                  <a:spcPts val="4440"/>
                </a:lnSpc>
              </a:pPr>
              <a:r>
                <a:rPr lang="en-US" sz="3700" b="1" dirty="0">
                  <a:solidFill>
                    <a:schemeClr val="bg1"/>
                  </a:solidFill>
                  <a:latin typeface="Ovo" panose="02020502070400060406" pitchFamily="18" charset="0"/>
                </a:rPr>
                <a:t>F</a:t>
              </a:r>
            </a:p>
          </p:txBody>
        </p:sp>
        <p:sp>
          <p:nvSpPr>
            <p:cNvPr id="23" name="TextBox 22">
              <a:extLst>
                <a:ext uri="{FF2B5EF4-FFF2-40B4-BE49-F238E27FC236}">
                  <a16:creationId xmlns:a16="http://schemas.microsoft.com/office/drawing/2014/main" id="{66E5ABB8-A903-80BC-9230-1B1DA0236DC7}"/>
                </a:ext>
              </a:extLst>
            </p:cNvPr>
            <p:cNvSpPr txBox="1"/>
            <p:nvPr/>
          </p:nvSpPr>
          <p:spPr>
            <a:xfrm>
              <a:off x="2923623" y="5040078"/>
              <a:ext cx="6857999" cy="769442"/>
            </a:xfrm>
            <a:prstGeom prst="rect">
              <a:avLst/>
            </a:prstGeom>
            <a:noFill/>
          </p:spPr>
          <p:txBody>
            <a:bodyPr wrap="square" rtlCol="0" anchor="b">
              <a:spAutoFit/>
            </a:bodyPr>
            <a:lstStyle/>
            <a:p>
              <a:r>
                <a:rPr lang="en-US" sz="1900" spc="150" dirty="0">
                  <a:solidFill>
                    <a:schemeClr val="tx2"/>
                  </a:solidFill>
                  <a:latin typeface="Ovo" panose="02020502070400060406" pitchFamily="18" charset="0"/>
                  <a:cs typeface="Open Sans" panose="020B0606030504020204" pitchFamily="34" charset="0"/>
                </a:rPr>
                <a:t>ONLINE SCAMS</a:t>
              </a:r>
            </a:p>
          </p:txBody>
        </p:sp>
        <p:sp>
          <p:nvSpPr>
            <p:cNvPr id="24" name="TextBox 23">
              <a:extLst>
                <a:ext uri="{FF2B5EF4-FFF2-40B4-BE49-F238E27FC236}">
                  <a16:creationId xmlns:a16="http://schemas.microsoft.com/office/drawing/2014/main" id="{26FBD1B3-8848-531F-7EA3-025364917E4C}"/>
                </a:ext>
              </a:extLst>
            </p:cNvPr>
            <p:cNvSpPr txBox="1"/>
            <p:nvPr/>
          </p:nvSpPr>
          <p:spPr>
            <a:xfrm>
              <a:off x="2923623" y="5805726"/>
              <a:ext cx="6857999" cy="1325234"/>
            </a:xfrm>
            <a:prstGeom prst="rect">
              <a:avLst/>
            </a:prstGeom>
            <a:noFill/>
          </p:spPr>
          <p:txBody>
            <a:bodyPr wrap="square" rtlCol="0" anchor="t">
              <a:spAutoFit/>
            </a:bodyPr>
            <a:lstStyle/>
            <a:p>
              <a:pPr>
                <a:lnSpc>
                  <a:spcPct val="120000"/>
                </a:lnSpc>
              </a:pPr>
              <a:r>
                <a:rPr lang="en-ZA" sz="1600" dirty="0">
                  <a:solidFill>
                    <a:srgbClr val="200422"/>
                  </a:solidFill>
                  <a:latin typeface="Calibri" panose="020F0502020204030204" pitchFamily="34" charset="0"/>
                  <a:ea typeface="Calibri" panose="020F0502020204030204" pitchFamily="34" charset="0"/>
                  <a:cs typeface="Times New Roman" panose="02020603050405020304" pitchFamily="18" charset="0"/>
                </a:rPr>
                <a:t>Deceptive schemes to steal money or personal information from victims</a:t>
              </a:r>
              <a:r>
                <a:rPr lang="en-US" sz="1600" dirty="0">
                  <a:solidFill>
                    <a:srgbClr val="200422"/>
                  </a:solidFill>
                  <a:latin typeface="Didact Gothic" panose="00000500000000000000" pitchFamily="2" charset="0"/>
                </a:rPr>
                <a:t>.</a:t>
              </a:r>
            </a:p>
          </p:txBody>
        </p:sp>
        <p:sp>
          <p:nvSpPr>
            <p:cNvPr id="25" name="TextBox 24">
              <a:extLst>
                <a:ext uri="{FF2B5EF4-FFF2-40B4-BE49-F238E27FC236}">
                  <a16:creationId xmlns:a16="http://schemas.microsoft.com/office/drawing/2014/main" id="{ED757075-5F33-3FDA-DFAA-140F11C3B250}"/>
                </a:ext>
              </a:extLst>
            </p:cNvPr>
            <p:cNvSpPr txBox="1"/>
            <p:nvPr/>
          </p:nvSpPr>
          <p:spPr>
            <a:xfrm>
              <a:off x="2869167" y="2611632"/>
              <a:ext cx="6857999" cy="769442"/>
            </a:xfrm>
            <a:prstGeom prst="rect">
              <a:avLst/>
            </a:prstGeom>
            <a:noFill/>
          </p:spPr>
          <p:txBody>
            <a:bodyPr wrap="square" rtlCol="0" anchor="b">
              <a:spAutoFit/>
            </a:bodyPr>
            <a:lstStyle/>
            <a:p>
              <a:r>
                <a:rPr lang="en-US" sz="1900" spc="150" dirty="0">
                  <a:solidFill>
                    <a:schemeClr val="tx2"/>
                  </a:solidFill>
                  <a:latin typeface="Ovo" panose="02020502070400060406" pitchFamily="18" charset="0"/>
                  <a:cs typeface="Open Sans" panose="020B0606030504020204" pitchFamily="34" charset="0"/>
                </a:rPr>
                <a:t>IDENTITY THEFT</a:t>
              </a:r>
            </a:p>
          </p:txBody>
        </p:sp>
        <p:sp>
          <p:nvSpPr>
            <p:cNvPr id="26" name="TextBox 25">
              <a:extLst>
                <a:ext uri="{FF2B5EF4-FFF2-40B4-BE49-F238E27FC236}">
                  <a16:creationId xmlns:a16="http://schemas.microsoft.com/office/drawing/2014/main" id="{859D2A49-12E5-7833-4EF0-E78D6AC70847}"/>
                </a:ext>
              </a:extLst>
            </p:cNvPr>
            <p:cNvSpPr txBox="1"/>
            <p:nvPr/>
          </p:nvSpPr>
          <p:spPr>
            <a:xfrm>
              <a:off x="2869165" y="3347428"/>
              <a:ext cx="7357621" cy="775148"/>
            </a:xfrm>
            <a:prstGeom prst="rect">
              <a:avLst/>
            </a:prstGeom>
            <a:noFill/>
          </p:spPr>
          <p:txBody>
            <a:bodyPr wrap="square" rtlCol="0" anchor="t">
              <a:spAutoFit/>
            </a:bodyPr>
            <a:lstStyle/>
            <a:p>
              <a:r>
                <a:rPr lang="en-ZA" sz="1600" dirty="0">
                  <a:solidFill>
                    <a:schemeClr val="tx2"/>
                  </a:solidFill>
                  <a:ea typeface="Calibri" panose="020F0502020204030204" pitchFamily="34" charset="0"/>
                  <a:cs typeface="Times New Roman" panose="02020603050405020304" pitchFamily="18" charset="0"/>
                </a:rPr>
                <a:t>Stealing someone's personal information to commit fraud or other crimes.</a:t>
              </a:r>
              <a:r>
                <a:rPr lang="en-ZA" sz="1600" dirty="0">
                  <a:solidFill>
                    <a:schemeClr val="tx2"/>
                  </a:solidFill>
                </a:rPr>
                <a:t> </a:t>
              </a:r>
              <a:endParaRPr lang="en-US" sz="1600" dirty="0">
                <a:solidFill>
                  <a:schemeClr val="accent6">
                    <a:lumMod val="60000"/>
                    <a:lumOff val="40000"/>
                  </a:schemeClr>
                </a:solidFill>
              </a:endParaRPr>
            </a:p>
          </p:txBody>
        </p:sp>
        <p:sp>
          <p:nvSpPr>
            <p:cNvPr id="27" name="TextBox 26">
              <a:extLst>
                <a:ext uri="{FF2B5EF4-FFF2-40B4-BE49-F238E27FC236}">
                  <a16:creationId xmlns:a16="http://schemas.microsoft.com/office/drawing/2014/main" id="{598E6F03-A53A-AD0A-0606-9C3EFA048893}"/>
                </a:ext>
              </a:extLst>
            </p:cNvPr>
            <p:cNvSpPr txBox="1"/>
            <p:nvPr/>
          </p:nvSpPr>
          <p:spPr>
            <a:xfrm>
              <a:off x="2923623" y="7576761"/>
              <a:ext cx="6857999" cy="769442"/>
            </a:xfrm>
            <a:prstGeom prst="rect">
              <a:avLst/>
            </a:prstGeom>
            <a:noFill/>
          </p:spPr>
          <p:txBody>
            <a:bodyPr wrap="square" rtlCol="0" anchor="b">
              <a:spAutoFit/>
            </a:bodyPr>
            <a:lstStyle/>
            <a:p>
              <a:r>
                <a:rPr lang="en-US" sz="1900" spc="150" dirty="0">
                  <a:solidFill>
                    <a:schemeClr val="tx2"/>
                  </a:solidFill>
                  <a:latin typeface="Ovo" panose="02020502070400060406" pitchFamily="18" charset="0"/>
                  <a:cs typeface="Open Sans" panose="020B0606030504020204" pitchFamily="34" charset="0"/>
                </a:rPr>
                <a:t>CYBERBULLYING</a:t>
              </a:r>
            </a:p>
          </p:txBody>
        </p:sp>
        <p:sp>
          <p:nvSpPr>
            <p:cNvPr id="28" name="TextBox 27">
              <a:extLst>
                <a:ext uri="{FF2B5EF4-FFF2-40B4-BE49-F238E27FC236}">
                  <a16:creationId xmlns:a16="http://schemas.microsoft.com/office/drawing/2014/main" id="{513930A0-7906-2F80-89AF-02637D94C870}"/>
                </a:ext>
              </a:extLst>
            </p:cNvPr>
            <p:cNvSpPr txBox="1"/>
            <p:nvPr/>
          </p:nvSpPr>
          <p:spPr>
            <a:xfrm>
              <a:off x="2778129" y="8490257"/>
              <a:ext cx="6857999" cy="1916166"/>
            </a:xfrm>
            <a:prstGeom prst="rect">
              <a:avLst/>
            </a:prstGeom>
            <a:noFill/>
          </p:spPr>
          <p:txBody>
            <a:bodyPr wrap="square" rtlCol="0" anchor="t">
              <a:spAutoFit/>
            </a:bodyPr>
            <a:lstStyle/>
            <a:p>
              <a:pPr>
                <a:lnSpc>
                  <a:spcPct val="120000"/>
                </a:lnSpc>
              </a:pPr>
              <a:r>
                <a:rPr lang="en-ZA" sz="1600" dirty="0">
                  <a:solidFill>
                    <a:srgbClr val="200422"/>
                  </a:solidFill>
                  <a:latin typeface="Calibri" panose="020F0502020204030204" pitchFamily="34" charset="0"/>
                  <a:ea typeface="Calibri" panose="020F0502020204030204" pitchFamily="34" charset="0"/>
                  <a:cs typeface="Times New Roman" panose="02020603050405020304" pitchFamily="18" charset="0"/>
                </a:rPr>
                <a:t>Bullying or harassment that takes place online, including through social media platforms and messaging apps</a:t>
              </a:r>
              <a:r>
                <a:rPr lang="en-US" sz="1600" dirty="0">
                  <a:solidFill>
                    <a:srgbClr val="200422"/>
                  </a:solidFill>
                  <a:latin typeface="Didact Gothic" panose="00000500000000000000" pitchFamily="2" charset="0"/>
                  <a:ea typeface="Calibri" panose="020F0502020204030204" pitchFamily="34" charset="0"/>
                  <a:cs typeface="Times New Roman" panose="02020603050405020304" pitchFamily="18" charset="0"/>
                </a:rPr>
                <a:t>.</a:t>
              </a:r>
              <a:endParaRPr lang="en-ZA" sz="1600" dirty="0">
                <a:solidFill>
                  <a:srgbClr val="200422"/>
                </a:solidFill>
                <a:latin typeface="Calibri" panose="020F0502020204030204" pitchFamily="34" charset="0"/>
                <a:ea typeface="Calibri" panose="020F0502020204030204" pitchFamily="34" charset="0"/>
                <a:cs typeface="Times New Roman" panose="02020603050405020304" pitchFamily="18" charset="0"/>
              </a:endParaRPr>
            </a:p>
          </p:txBody>
        </p:sp>
      </p:grpSp>
      <p:pic>
        <p:nvPicPr>
          <p:cNvPr id="34" name="Picture 33" descr="A picture containing clipart&#10;&#10;Description automatically generated">
            <a:extLst>
              <a:ext uri="{FF2B5EF4-FFF2-40B4-BE49-F238E27FC236}">
                <a16:creationId xmlns:a16="http://schemas.microsoft.com/office/drawing/2014/main" id="{C3574042-1B8B-B625-8035-CE6571D793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007393" y="639737"/>
            <a:ext cx="1636377" cy="1636377"/>
          </a:xfrm>
          <a:prstGeom prst="rect">
            <a:avLst/>
          </a:prstGeom>
          <a:effectLst>
            <a:softEdge rad="345898"/>
          </a:effectLst>
        </p:spPr>
      </p:pic>
      <p:grpSp>
        <p:nvGrpSpPr>
          <p:cNvPr id="32" name="Group 31">
            <a:extLst>
              <a:ext uri="{FF2B5EF4-FFF2-40B4-BE49-F238E27FC236}">
                <a16:creationId xmlns:a16="http://schemas.microsoft.com/office/drawing/2014/main" id="{9E599269-41F9-36F6-78EB-40B101B9C1BE}"/>
              </a:ext>
            </a:extLst>
          </p:cNvPr>
          <p:cNvGrpSpPr/>
          <p:nvPr/>
        </p:nvGrpSpPr>
        <p:grpSpPr>
          <a:xfrm rot="5400000">
            <a:off x="157676" y="-316086"/>
            <a:ext cx="476540" cy="1837742"/>
            <a:chOff x="9841866" y="2449286"/>
            <a:chExt cx="1052558" cy="2142309"/>
          </a:xfrm>
        </p:grpSpPr>
        <p:sp>
          <p:nvSpPr>
            <p:cNvPr id="33" name="Rectángulo redondeado 11">
              <a:extLst>
                <a:ext uri="{FF2B5EF4-FFF2-40B4-BE49-F238E27FC236}">
                  <a16:creationId xmlns:a16="http://schemas.microsoft.com/office/drawing/2014/main" id="{DD063C1A-FB92-D5AC-1C5E-6558F8834306}"/>
                </a:ext>
              </a:extLst>
            </p:cNvPr>
            <p:cNvSpPr/>
            <p:nvPr/>
          </p:nvSpPr>
          <p:spPr>
            <a:xfrm>
              <a:off x="9841866" y="2449286"/>
              <a:ext cx="493622" cy="2142309"/>
            </a:xfrm>
            <a:prstGeom prst="roundRect">
              <a:avLst>
                <a:gd name="adj" fmla="val 50000"/>
              </a:avLst>
            </a:prstGeom>
            <a:solidFill>
              <a:srgbClr val="FBDA1F"/>
            </a:solidFill>
            <a:ln w="12700" cap="flat" cmpd="sng" algn="ctr">
              <a:noFill/>
              <a:prstDash val="solid"/>
              <a:miter lim="800000"/>
            </a:ln>
            <a:effectLst/>
          </p:spPr>
          <p:txBody>
            <a:bodyPr rtlCol="0" anchor="ctr"/>
            <a:lstStyle/>
            <a:p>
              <a:pPr marL="0" marR="0" lvl="0" indent="0" algn="ctr" defTabSz="914217" eaLnBrk="1" fontAlgn="auto" latinLnBrk="0" hangingPunct="1">
                <a:lnSpc>
                  <a:spcPct val="100000"/>
                </a:lnSpc>
                <a:spcBef>
                  <a:spcPts val="0"/>
                </a:spcBef>
                <a:spcAft>
                  <a:spcPts val="0"/>
                </a:spcAft>
                <a:buClrTx/>
                <a:buSzTx/>
                <a:buFontTx/>
                <a:buNone/>
                <a:tabLst/>
                <a:defRPr/>
              </a:pPr>
              <a:endParaRPr kumimoji="0" lang="es-SV" sz="1800" b="0" i="0" u="none" strike="noStrike" kern="0" cap="none" spc="0" normalizeH="0" baseline="0" noProof="0" dirty="0">
                <a:ln>
                  <a:noFill/>
                </a:ln>
                <a:solidFill>
                  <a:srgbClr val="FFFFFF"/>
                </a:solidFill>
                <a:effectLst/>
                <a:uLnTx/>
                <a:uFillTx/>
                <a:latin typeface="Lexend Deca ExtraLight" pitchFamily="2" charset="0"/>
                <a:ea typeface="+mn-ea"/>
                <a:cs typeface="+mn-cs"/>
              </a:endParaRPr>
            </a:p>
          </p:txBody>
        </p:sp>
        <p:sp>
          <p:nvSpPr>
            <p:cNvPr id="35" name="Rectángulo redondeado 12">
              <a:extLst>
                <a:ext uri="{FF2B5EF4-FFF2-40B4-BE49-F238E27FC236}">
                  <a16:creationId xmlns:a16="http://schemas.microsoft.com/office/drawing/2014/main" id="{D58F91F1-DA4D-BAE0-FDBF-AC470B512C45}"/>
                </a:ext>
              </a:extLst>
            </p:cNvPr>
            <p:cNvSpPr/>
            <p:nvPr/>
          </p:nvSpPr>
          <p:spPr>
            <a:xfrm>
              <a:off x="10400802" y="2449286"/>
              <a:ext cx="493622" cy="2142309"/>
            </a:xfrm>
            <a:prstGeom prst="roundRect">
              <a:avLst>
                <a:gd name="adj" fmla="val 50000"/>
              </a:avLst>
            </a:prstGeom>
            <a:solidFill>
              <a:srgbClr val="262626"/>
            </a:solidFill>
            <a:ln w="12700" cap="flat" cmpd="sng" algn="ctr">
              <a:noFill/>
              <a:prstDash val="solid"/>
              <a:miter lim="800000"/>
            </a:ln>
            <a:effectLst/>
          </p:spPr>
          <p:txBody>
            <a:bodyPr rtlCol="0" anchor="ctr"/>
            <a:lstStyle/>
            <a:p>
              <a:pPr marL="0" marR="0" lvl="0" indent="0" algn="ctr" defTabSz="914217" eaLnBrk="1" fontAlgn="auto" latinLnBrk="0" hangingPunct="1">
                <a:lnSpc>
                  <a:spcPct val="100000"/>
                </a:lnSpc>
                <a:spcBef>
                  <a:spcPts val="0"/>
                </a:spcBef>
                <a:spcAft>
                  <a:spcPts val="0"/>
                </a:spcAft>
                <a:buClrTx/>
                <a:buSzTx/>
                <a:buFontTx/>
                <a:buNone/>
                <a:tabLst/>
                <a:defRPr/>
              </a:pPr>
              <a:endParaRPr kumimoji="0" lang="es-SV" sz="1800" b="0" i="0" u="none" strike="noStrike" kern="0" cap="none" spc="0" normalizeH="0" baseline="0" noProof="0" dirty="0">
                <a:ln>
                  <a:noFill/>
                </a:ln>
                <a:solidFill>
                  <a:srgbClr val="FFFFFF"/>
                </a:solidFill>
                <a:effectLst/>
                <a:uLnTx/>
                <a:uFillTx/>
                <a:latin typeface="Lexend Deca ExtraLight" pitchFamily="2" charset="0"/>
                <a:ea typeface="+mn-ea"/>
                <a:cs typeface="+mn-cs"/>
              </a:endParaRPr>
            </a:p>
          </p:txBody>
        </p:sp>
      </p:grpSp>
      <p:sp>
        <p:nvSpPr>
          <p:cNvPr id="36" name="Elipse 9">
            <a:extLst>
              <a:ext uri="{FF2B5EF4-FFF2-40B4-BE49-F238E27FC236}">
                <a16:creationId xmlns:a16="http://schemas.microsoft.com/office/drawing/2014/main" id="{AEF6057B-0294-41B1-6B9E-B19744EF1DC2}"/>
              </a:ext>
            </a:extLst>
          </p:cNvPr>
          <p:cNvSpPr/>
          <p:nvPr/>
        </p:nvSpPr>
        <p:spPr>
          <a:xfrm>
            <a:off x="10151043" y="-921744"/>
            <a:ext cx="5336518" cy="5336518"/>
          </a:xfrm>
          <a:prstGeom prst="ellipse">
            <a:avLst/>
          </a:prstGeom>
          <a:gradFill flip="none" rotWithShape="1">
            <a:gsLst>
              <a:gs pos="0">
                <a:srgbClr val="FBDA1F"/>
              </a:gs>
              <a:gs pos="73000">
                <a:srgbClr val="FFFFFF">
                  <a:alpha val="0"/>
                </a:srgbClr>
              </a:gs>
            </a:gsLst>
            <a:path path="circle">
              <a:fillToRect l="50000" t="50000" r="50000" b="50000"/>
            </a:path>
            <a:tileRect/>
          </a:gradFill>
          <a:ln w="12700" cap="flat" cmpd="sng" algn="ctr">
            <a:noFill/>
            <a:prstDash val="solid"/>
            <a:miter lim="800000"/>
          </a:ln>
          <a:effectLst/>
        </p:spPr>
        <p:txBody>
          <a:bodyPr rtlCol="0" anchor="ctr"/>
          <a:lstStyle/>
          <a:p>
            <a:pPr marL="0" marR="0" lvl="0" indent="0" algn="ctr" defTabSz="914217" eaLnBrk="1" fontAlgn="auto" latinLnBrk="0" hangingPunct="1">
              <a:lnSpc>
                <a:spcPct val="100000"/>
              </a:lnSpc>
              <a:spcBef>
                <a:spcPts val="0"/>
              </a:spcBef>
              <a:spcAft>
                <a:spcPts val="0"/>
              </a:spcAft>
              <a:buClrTx/>
              <a:buSzTx/>
              <a:buFontTx/>
              <a:buNone/>
              <a:tabLst/>
              <a:defRPr/>
            </a:pPr>
            <a:endParaRPr kumimoji="0" lang="es-SV" sz="1800" b="0" i="0" u="none" strike="noStrike" kern="0" cap="none" spc="0" normalizeH="0" baseline="0" noProof="0" dirty="0">
              <a:ln>
                <a:noFill/>
              </a:ln>
              <a:solidFill>
                <a:srgbClr val="FFFFFF"/>
              </a:solidFill>
              <a:effectLst/>
              <a:uLnTx/>
              <a:uFillTx/>
              <a:latin typeface="Lexend Deca ExtraLight" pitchFamily="2" charset="0"/>
              <a:ea typeface="+mn-ea"/>
              <a:cs typeface="+mn-cs"/>
            </a:endParaRPr>
          </a:p>
        </p:txBody>
      </p:sp>
      <p:pic>
        <p:nvPicPr>
          <p:cNvPr id="29" name="Picture 28" descr="A black background with blue text&#10;&#10;Description automatically generated">
            <a:extLst>
              <a:ext uri="{FF2B5EF4-FFF2-40B4-BE49-F238E27FC236}">
                <a16:creationId xmlns:a16="http://schemas.microsoft.com/office/drawing/2014/main" id="{F6683F0D-3597-AA6C-96FC-8AC60138E126}"/>
              </a:ext>
            </a:extLst>
          </p:cNvPr>
          <p:cNvPicPr>
            <a:picLocks noChangeAspect="1"/>
          </p:cNvPicPr>
          <p:nvPr/>
        </p:nvPicPr>
        <p:blipFill>
          <a:blip r:embed="rId3"/>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39259952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ontent Placeholder 2">
            <a:extLst>
              <a:ext uri="{FF2B5EF4-FFF2-40B4-BE49-F238E27FC236}">
                <a16:creationId xmlns:a16="http://schemas.microsoft.com/office/drawing/2014/main" id="{45F78323-E733-7D8D-57B5-811558E83CF1}"/>
              </a:ext>
            </a:extLst>
          </p:cNvPr>
          <p:cNvSpPr txBox="1">
            <a:spLocks/>
          </p:cNvSpPr>
          <p:nvPr/>
        </p:nvSpPr>
        <p:spPr>
          <a:xfrm>
            <a:off x="817249" y="1323466"/>
            <a:ext cx="10515600" cy="4964212"/>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2400" dirty="0">
                <a:latin typeface="Century Gothic" panose="020B0502020202020204" pitchFamily="34" charset="0"/>
              </a:rPr>
              <a:t>Section 12 of the Computer Misuse Act</a:t>
            </a:r>
          </a:p>
          <a:p>
            <a:r>
              <a:rPr lang="en-US" sz="2400" dirty="0">
                <a:latin typeface="Century Gothic" panose="020B0502020202020204" pitchFamily="34" charset="0"/>
              </a:rPr>
              <a:t> Intentional accesses or interception of any program or data without authority or permission to do so.</a:t>
            </a:r>
          </a:p>
          <a:p>
            <a:r>
              <a:rPr lang="en-US" sz="2400" dirty="0">
                <a:latin typeface="Century Gothic" panose="020B0502020202020204" pitchFamily="34" charset="0"/>
              </a:rPr>
              <a:t>Unlawful production, sale, designing, adaptation for use, distribution or possession of any device, including a computer program or a component which is designed primarily to overcome security measures for the protection of data.- spyware </a:t>
            </a:r>
          </a:p>
          <a:p>
            <a:r>
              <a:rPr lang="en-US" sz="2400" dirty="0">
                <a:latin typeface="Century Gothic" panose="020B0502020202020204" pitchFamily="34" charset="0"/>
              </a:rPr>
              <a:t>Accesses any information system so as to constitute a denial including a partial denial of service to legitimate users commits an offence. (Denial of Service attacks)</a:t>
            </a:r>
          </a:p>
          <a:p>
            <a:pPr>
              <a:buFont typeface="Wingdings" panose="05000000000000000000" pitchFamily="2" charset="2"/>
              <a:buChar char="v"/>
            </a:pPr>
            <a:r>
              <a:rPr lang="en-US" sz="2400" dirty="0">
                <a:latin typeface="Century Gothic" panose="020B0502020202020204" pitchFamily="34" charset="0"/>
              </a:rPr>
              <a:t> </a:t>
            </a:r>
            <a:r>
              <a:rPr lang="en-US" sz="2400" dirty="0">
                <a:solidFill>
                  <a:schemeClr val="accent4"/>
                </a:solidFill>
                <a:latin typeface="Century Gothic" panose="020B0502020202020204" pitchFamily="34" charset="0"/>
              </a:rPr>
              <a:t>Uganda V Guster Nsubuga And 3 Others [HCT-00-AC-SC-0084-2012]) – illegally obtaining access to URA computer systems by use of a computer and </a:t>
            </a:r>
            <a:r>
              <a:rPr lang="en-US" sz="2400" dirty="0" err="1">
                <a:solidFill>
                  <a:schemeClr val="accent4"/>
                </a:solidFill>
                <a:latin typeface="Century Gothic" panose="020B0502020202020204" pitchFamily="34" charset="0"/>
              </a:rPr>
              <a:t>unauthorised</a:t>
            </a:r>
            <a:r>
              <a:rPr lang="en-US" sz="2400" dirty="0">
                <a:solidFill>
                  <a:schemeClr val="accent4"/>
                </a:solidFill>
                <a:latin typeface="Century Gothic" panose="020B0502020202020204" pitchFamily="34" charset="0"/>
              </a:rPr>
              <a:t> software. </a:t>
            </a:r>
          </a:p>
        </p:txBody>
      </p:sp>
      <p:grpSp>
        <p:nvGrpSpPr>
          <p:cNvPr id="13" name="Google Shape;12022;p92">
            <a:extLst>
              <a:ext uri="{FF2B5EF4-FFF2-40B4-BE49-F238E27FC236}">
                <a16:creationId xmlns:a16="http://schemas.microsoft.com/office/drawing/2014/main" id="{AB92217F-8532-92E0-8696-D722A5D8FF11}"/>
              </a:ext>
            </a:extLst>
          </p:cNvPr>
          <p:cNvGrpSpPr/>
          <p:nvPr/>
        </p:nvGrpSpPr>
        <p:grpSpPr>
          <a:xfrm rot="10800000">
            <a:off x="0" y="-361488"/>
            <a:ext cx="2499325" cy="1702685"/>
            <a:chOff x="4126815" y="2760704"/>
            <a:chExt cx="380393" cy="363118"/>
          </a:xfrm>
          <a:solidFill>
            <a:srgbClr val="FFC000"/>
          </a:solidFill>
        </p:grpSpPr>
        <p:sp>
          <p:nvSpPr>
            <p:cNvPr id="14" name="Google Shape;12023;p92">
              <a:extLst>
                <a:ext uri="{FF2B5EF4-FFF2-40B4-BE49-F238E27FC236}">
                  <a16:creationId xmlns:a16="http://schemas.microsoft.com/office/drawing/2014/main" id="{BC39D063-C0A8-7454-ED9E-91C90FE3C586}"/>
                </a:ext>
              </a:extLst>
            </p:cNvPr>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endParaRPr sz="2400" dirty="0"/>
            </a:p>
          </p:txBody>
        </p:sp>
        <p:sp>
          <p:nvSpPr>
            <p:cNvPr id="15" name="Google Shape;12024;p92">
              <a:extLst>
                <a:ext uri="{FF2B5EF4-FFF2-40B4-BE49-F238E27FC236}">
                  <a16:creationId xmlns:a16="http://schemas.microsoft.com/office/drawing/2014/main" id="{076D2602-A60A-99FB-2372-CE3CA49DC5FF}"/>
                </a:ext>
              </a:extLst>
            </p:cNvPr>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endParaRPr sz="2400"/>
            </a:p>
          </p:txBody>
        </p:sp>
        <p:sp>
          <p:nvSpPr>
            <p:cNvPr id="16" name="Google Shape;12025;p92">
              <a:extLst>
                <a:ext uri="{FF2B5EF4-FFF2-40B4-BE49-F238E27FC236}">
                  <a16:creationId xmlns:a16="http://schemas.microsoft.com/office/drawing/2014/main" id="{B20648A5-AD49-7BC7-73DC-2809D2C3FAD0}"/>
                </a:ext>
              </a:extLst>
            </p:cNvPr>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endParaRPr sz="2400"/>
            </a:p>
          </p:txBody>
        </p:sp>
        <p:sp>
          <p:nvSpPr>
            <p:cNvPr id="17" name="Google Shape;12026;p92">
              <a:extLst>
                <a:ext uri="{FF2B5EF4-FFF2-40B4-BE49-F238E27FC236}">
                  <a16:creationId xmlns:a16="http://schemas.microsoft.com/office/drawing/2014/main" id="{9BD099E4-158C-DC2A-7A3C-C02C64BC0C95}"/>
                </a:ext>
              </a:extLst>
            </p:cNvPr>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endParaRPr sz="2400" dirty="0"/>
            </a:p>
          </p:txBody>
        </p:sp>
      </p:grpSp>
      <p:sp>
        <p:nvSpPr>
          <p:cNvPr id="18" name="Freeform 9">
            <a:extLst>
              <a:ext uri="{FF2B5EF4-FFF2-40B4-BE49-F238E27FC236}">
                <a16:creationId xmlns:a16="http://schemas.microsoft.com/office/drawing/2014/main" id="{3EBE499B-F293-8AF6-ADE4-7E9F8CDBFF54}"/>
              </a:ext>
            </a:extLst>
          </p:cNvPr>
          <p:cNvSpPr/>
          <p:nvPr/>
        </p:nvSpPr>
        <p:spPr>
          <a:xfrm>
            <a:off x="4472169" y="489855"/>
            <a:ext cx="974120" cy="833611"/>
          </a:xfrm>
          <a:custGeom>
            <a:avLst/>
            <a:gdLst>
              <a:gd name="connsiteX0" fmla="*/ 560145 w 1948239"/>
              <a:gd name="connsiteY0" fmla="*/ 1648531 h 1667221"/>
              <a:gd name="connsiteX1" fmla="*/ 582677 w 1948239"/>
              <a:gd name="connsiteY1" fmla="*/ 1650706 h 1667221"/>
              <a:gd name="connsiteX2" fmla="*/ 575942 w 1948239"/>
              <a:gd name="connsiteY2" fmla="*/ 1650697 h 1667221"/>
              <a:gd name="connsiteX3" fmla="*/ 547629 w 1948239"/>
              <a:gd name="connsiteY3" fmla="*/ 1647322 h 1667221"/>
              <a:gd name="connsiteX4" fmla="*/ 558291 w 1948239"/>
              <a:gd name="connsiteY4" fmla="*/ 1648276 h 1667221"/>
              <a:gd name="connsiteX5" fmla="*/ 560145 w 1948239"/>
              <a:gd name="connsiteY5" fmla="*/ 1648531 h 1667221"/>
              <a:gd name="connsiteX6" fmla="*/ 1035048 w 1948239"/>
              <a:gd name="connsiteY6" fmla="*/ 1645899 h 1667221"/>
              <a:gd name="connsiteX7" fmla="*/ 1002074 w 1948239"/>
              <a:gd name="connsiteY7" fmla="*/ 1655848 h 1667221"/>
              <a:gd name="connsiteX8" fmla="*/ 959066 w 1948239"/>
              <a:gd name="connsiteY8" fmla="*/ 1665798 h 1667221"/>
              <a:gd name="connsiteX9" fmla="*/ 1035048 w 1948239"/>
              <a:gd name="connsiteY9" fmla="*/ 1645899 h 1667221"/>
              <a:gd name="connsiteX10" fmla="*/ 1139699 w 1948239"/>
              <a:gd name="connsiteY10" fmla="*/ 1628844 h 1667221"/>
              <a:gd name="connsiteX11" fmla="*/ 1137849 w 1948239"/>
              <a:gd name="connsiteY11" fmla="*/ 1630679 h 1667221"/>
              <a:gd name="connsiteX12" fmla="*/ 1135061 w 1948239"/>
              <a:gd name="connsiteY12" fmla="*/ 1629244 h 1667221"/>
              <a:gd name="connsiteX13" fmla="*/ 1057984 w 1948239"/>
              <a:gd name="connsiteY13" fmla="*/ 1590468 h 1667221"/>
              <a:gd name="connsiteX14" fmla="*/ 1000641 w 1948239"/>
              <a:gd name="connsiteY14" fmla="*/ 1600418 h 1667221"/>
              <a:gd name="connsiteX15" fmla="*/ 1090957 w 1948239"/>
              <a:gd name="connsiteY15" fmla="*/ 1596154 h 1667221"/>
              <a:gd name="connsiteX16" fmla="*/ 1059418 w 1948239"/>
              <a:gd name="connsiteY16" fmla="*/ 1597575 h 1667221"/>
              <a:gd name="connsiteX17" fmla="*/ 1066585 w 1948239"/>
              <a:gd name="connsiteY17" fmla="*/ 1596154 h 1667221"/>
              <a:gd name="connsiteX18" fmla="*/ 642245 w 1948239"/>
              <a:gd name="connsiteY18" fmla="*/ 1576256 h 1667221"/>
              <a:gd name="connsiteX19" fmla="*/ 666617 w 1948239"/>
              <a:gd name="connsiteY19" fmla="*/ 1591890 h 1667221"/>
              <a:gd name="connsiteX20" fmla="*/ 650846 w 1948239"/>
              <a:gd name="connsiteY20" fmla="*/ 1590468 h 1667221"/>
              <a:gd name="connsiteX21" fmla="*/ 695288 w 1948239"/>
              <a:gd name="connsiteY21" fmla="*/ 1606103 h 1667221"/>
              <a:gd name="connsiteX22" fmla="*/ 675218 w 1948239"/>
              <a:gd name="connsiteY22" fmla="*/ 1603261 h 1667221"/>
              <a:gd name="connsiteX23" fmla="*/ 683820 w 1948239"/>
              <a:gd name="connsiteY23" fmla="*/ 1587625 h 1667221"/>
              <a:gd name="connsiteX24" fmla="*/ 642245 w 1948239"/>
              <a:gd name="connsiteY24" fmla="*/ 1576256 h 1667221"/>
              <a:gd name="connsiteX25" fmla="*/ 718987 w 1948239"/>
              <a:gd name="connsiteY25" fmla="*/ 1574456 h 1667221"/>
              <a:gd name="connsiteX26" fmla="*/ 702455 w 1948239"/>
              <a:gd name="connsiteY26" fmla="*/ 1577676 h 1667221"/>
              <a:gd name="connsiteX27" fmla="*/ 754064 w 1948239"/>
              <a:gd name="connsiteY27" fmla="*/ 1589047 h 1667221"/>
              <a:gd name="connsiteX28" fmla="*/ 718987 w 1948239"/>
              <a:gd name="connsiteY28" fmla="*/ 1574456 h 1667221"/>
              <a:gd name="connsiteX29" fmla="*/ 381333 w 1948239"/>
              <a:gd name="connsiteY29" fmla="*/ 1556357 h 1667221"/>
              <a:gd name="connsiteX30" fmla="*/ 447278 w 1948239"/>
              <a:gd name="connsiteY30" fmla="*/ 1577676 h 1667221"/>
              <a:gd name="connsiteX31" fmla="*/ 381333 w 1948239"/>
              <a:gd name="connsiteY31" fmla="*/ 1556357 h 1667221"/>
              <a:gd name="connsiteX32" fmla="*/ 1409212 w 1948239"/>
              <a:gd name="connsiteY32" fmla="*/ 1519401 h 1667221"/>
              <a:gd name="connsiteX33" fmla="*/ 1384841 w 1948239"/>
              <a:gd name="connsiteY33" fmla="*/ 1533615 h 1667221"/>
              <a:gd name="connsiteX34" fmla="*/ 1402044 w 1948239"/>
              <a:gd name="connsiteY34" fmla="*/ 1532194 h 1667221"/>
              <a:gd name="connsiteX35" fmla="*/ 290257 w 1948239"/>
              <a:gd name="connsiteY35" fmla="*/ 1489287 h 1667221"/>
              <a:gd name="connsiteX36" fmla="*/ 288151 w 1948239"/>
              <a:gd name="connsiteY36" fmla="*/ 1495239 h 1667221"/>
              <a:gd name="connsiteX37" fmla="*/ 329724 w 1948239"/>
              <a:gd name="connsiteY37" fmla="*/ 1529351 h 1667221"/>
              <a:gd name="connsiteX38" fmla="*/ 346927 w 1948239"/>
              <a:gd name="connsiteY38" fmla="*/ 1525088 h 1667221"/>
              <a:gd name="connsiteX39" fmla="*/ 319690 w 1948239"/>
              <a:gd name="connsiteY39" fmla="*/ 1498082 h 1667221"/>
              <a:gd name="connsiteX40" fmla="*/ 290257 w 1948239"/>
              <a:gd name="connsiteY40" fmla="*/ 1489287 h 1667221"/>
              <a:gd name="connsiteX41" fmla="*/ 1306498 w 1948239"/>
              <a:gd name="connsiteY41" fmla="*/ 1488997 h 1667221"/>
              <a:gd name="connsiteX42" fmla="*/ 1287357 w 1948239"/>
              <a:gd name="connsiteY42" fmla="*/ 1493818 h 1667221"/>
              <a:gd name="connsiteX43" fmla="*/ 1284179 w 1948239"/>
              <a:gd name="connsiteY43" fmla="*/ 1494378 h 1667221"/>
              <a:gd name="connsiteX44" fmla="*/ 1285924 w 1948239"/>
              <a:gd name="connsiteY44" fmla="*/ 1492396 h 1667221"/>
              <a:gd name="connsiteX45" fmla="*/ 1437884 w 1948239"/>
              <a:gd name="connsiteY45" fmla="*/ 1485290 h 1667221"/>
              <a:gd name="connsiteX46" fmla="*/ 1400611 w 1948239"/>
              <a:gd name="connsiteY46" fmla="*/ 1506610 h 1667221"/>
              <a:gd name="connsiteX47" fmla="*/ 1361903 w 1948239"/>
              <a:gd name="connsiteY47" fmla="*/ 1516560 h 1667221"/>
              <a:gd name="connsiteX48" fmla="*/ 1437884 w 1948239"/>
              <a:gd name="connsiteY48" fmla="*/ 1485290 h 1667221"/>
              <a:gd name="connsiteX49" fmla="*/ 1389142 w 1948239"/>
              <a:gd name="connsiteY49" fmla="*/ 1442650 h 1667221"/>
              <a:gd name="connsiteX50" fmla="*/ 1388971 w 1948239"/>
              <a:gd name="connsiteY50" fmla="*/ 1442811 h 1667221"/>
              <a:gd name="connsiteX51" fmla="*/ 1376239 w 1948239"/>
              <a:gd name="connsiteY51" fmla="*/ 1451178 h 1667221"/>
              <a:gd name="connsiteX52" fmla="*/ 1375386 w 1948239"/>
              <a:gd name="connsiteY52" fmla="*/ 1449993 h 1667221"/>
              <a:gd name="connsiteX53" fmla="*/ 1493793 w 1948239"/>
              <a:gd name="connsiteY53" fmla="*/ 1441229 h 1667221"/>
              <a:gd name="connsiteX54" fmla="*/ 1467988 w 1948239"/>
              <a:gd name="connsiteY54" fmla="*/ 1455442 h 1667221"/>
              <a:gd name="connsiteX55" fmla="*/ 1447918 w 1948239"/>
              <a:gd name="connsiteY55" fmla="*/ 1461128 h 1667221"/>
              <a:gd name="connsiteX56" fmla="*/ 1435017 w 1948239"/>
              <a:gd name="connsiteY56" fmla="*/ 1468233 h 1667221"/>
              <a:gd name="connsiteX57" fmla="*/ 1449353 w 1948239"/>
              <a:gd name="connsiteY57" fmla="*/ 1461128 h 1667221"/>
              <a:gd name="connsiteX58" fmla="*/ 1493793 w 1948239"/>
              <a:gd name="connsiteY58" fmla="*/ 1441229 h 1667221"/>
              <a:gd name="connsiteX59" fmla="*/ 1386812 w 1948239"/>
              <a:gd name="connsiteY59" fmla="*/ 1428968 h 1667221"/>
              <a:gd name="connsiteX60" fmla="*/ 1392008 w 1948239"/>
              <a:gd name="connsiteY60" fmla="*/ 1432699 h 1667221"/>
              <a:gd name="connsiteX61" fmla="*/ 1371938 w 1948239"/>
              <a:gd name="connsiteY61" fmla="*/ 1432699 h 1667221"/>
              <a:gd name="connsiteX62" fmla="*/ 1386812 w 1948239"/>
              <a:gd name="connsiteY62" fmla="*/ 1428968 h 1667221"/>
              <a:gd name="connsiteX63" fmla="*/ 1629984 w 1948239"/>
              <a:gd name="connsiteY63" fmla="*/ 1402852 h 1667221"/>
              <a:gd name="connsiteX64" fmla="*/ 1624252 w 1948239"/>
              <a:gd name="connsiteY64" fmla="*/ 1405694 h 1667221"/>
              <a:gd name="connsiteX65" fmla="*/ 1627116 w 1948239"/>
              <a:gd name="connsiteY65" fmla="*/ 1404273 h 1667221"/>
              <a:gd name="connsiteX66" fmla="*/ 1629984 w 1948239"/>
              <a:gd name="connsiteY66" fmla="*/ 1402852 h 1667221"/>
              <a:gd name="connsiteX67" fmla="*/ 1506695 w 1948239"/>
              <a:gd name="connsiteY67" fmla="*/ 1361633 h 1667221"/>
              <a:gd name="connsiteX68" fmla="*/ 1506695 w 1948239"/>
              <a:gd name="connsiteY68" fmla="*/ 1367318 h 1667221"/>
              <a:gd name="connsiteX69" fmla="*/ 1506695 w 1948239"/>
              <a:gd name="connsiteY69" fmla="*/ 1361633 h 1667221"/>
              <a:gd name="connsiteX70" fmla="*/ 78422 w 1948239"/>
              <a:gd name="connsiteY70" fmla="*/ 1263629 h 1667221"/>
              <a:gd name="connsiteX71" fmla="*/ 75981 w 1948239"/>
              <a:gd name="connsiteY71" fmla="*/ 1266404 h 1667221"/>
              <a:gd name="connsiteX72" fmla="*/ 90316 w 1948239"/>
              <a:gd name="connsiteY72" fmla="*/ 1304781 h 1667221"/>
              <a:gd name="connsiteX73" fmla="*/ 110387 w 1948239"/>
              <a:gd name="connsiteY73" fmla="*/ 1326100 h 1667221"/>
              <a:gd name="connsiteX74" fmla="*/ 100351 w 1948239"/>
              <a:gd name="connsiteY74" fmla="*/ 1303360 h 1667221"/>
              <a:gd name="connsiteX75" fmla="*/ 94616 w 1948239"/>
              <a:gd name="connsiteY75" fmla="*/ 1291989 h 1667221"/>
              <a:gd name="connsiteX76" fmla="*/ 90316 w 1948239"/>
              <a:gd name="connsiteY76" fmla="*/ 1280618 h 1667221"/>
              <a:gd name="connsiteX77" fmla="*/ 78422 w 1948239"/>
              <a:gd name="connsiteY77" fmla="*/ 1263629 h 1667221"/>
              <a:gd name="connsiteX78" fmla="*/ 22938 w 1948239"/>
              <a:gd name="connsiteY78" fmla="*/ 1131378 h 1667221"/>
              <a:gd name="connsiteX79" fmla="*/ 31539 w 1948239"/>
              <a:gd name="connsiteY79" fmla="*/ 1193917 h 1667221"/>
              <a:gd name="connsiteX80" fmla="*/ 24372 w 1948239"/>
              <a:gd name="connsiteY80" fmla="*/ 1162647 h 1667221"/>
              <a:gd name="connsiteX81" fmla="*/ 22938 w 1948239"/>
              <a:gd name="connsiteY81" fmla="*/ 1131378 h 1667221"/>
              <a:gd name="connsiteX82" fmla="*/ 733993 w 1948239"/>
              <a:gd name="connsiteY82" fmla="*/ 1124271 h 1667221"/>
              <a:gd name="connsiteX83" fmla="*/ 733993 w 1948239"/>
              <a:gd name="connsiteY83" fmla="*/ 1125692 h 1667221"/>
              <a:gd name="connsiteX84" fmla="*/ 729693 w 1948239"/>
              <a:gd name="connsiteY84" fmla="*/ 1127115 h 1667221"/>
              <a:gd name="connsiteX85" fmla="*/ 733993 w 1948239"/>
              <a:gd name="connsiteY85" fmla="*/ 1124271 h 1667221"/>
              <a:gd name="connsiteX86" fmla="*/ 759799 w 1948239"/>
              <a:gd name="connsiteY86" fmla="*/ 1122850 h 1667221"/>
              <a:gd name="connsiteX87" fmla="*/ 759799 w 1948239"/>
              <a:gd name="connsiteY87" fmla="*/ 1125693 h 1667221"/>
              <a:gd name="connsiteX88" fmla="*/ 748331 w 1948239"/>
              <a:gd name="connsiteY88" fmla="*/ 1128536 h 1667221"/>
              <a:gd name="connsiteX89" fmla="*/ 746896 w 1948239"/>
              <a:gd name="connsiteY89" fmla="*/ 1128536 h 1667221"/>
              <a:gd name="connsiteX90" fmla="*/ 745781 w 1948239"/>
              <a:gd name="connsiteY90" fmla="*/ 1134856 h 1667221"/>
              <a:gd name="connsiteX91" fmla="*/ 745642 w 1948239"/>
              <a:gd name="connsiteY91" fmla="*/ 1135643 h 1667221"/>
              <a:gd name="connsiteX92" fmla="*/ 749763 w 1948239"/>
              <a:gd name="connsiteY92" fmla="*/ 1142749 h 1667221"/>
              <a:gd name="connsiteX93" fmla="*/ 749763 w 1948239"/>
              <a:gd name="connsiteY93" fmla="*/ 1139907 h 1667221"/>
              <a:gd name="connsiteX94" fmla="*/ 751198 w 1948239"/>
              <a:gd name="connsiteY94" fmla="*/ 1137064 h 1667221"/>
              <a:gd name="connsiteX95" fmla="*/ 751198 w 1948239"/>
              <a:gd name="connsiteY95" fmla="*/ 1138485 h 1667221"/>
              <a:gd name="connsiteX96" fmla="*/ 761232 w 1948239"/>
              <a:gd name="connsiteY96" fmla="*/ 1131378 h 1667221"/>
              <a:gd name="connsiteX97" fmla="*/ 758365 w 1948239"/>
              <a:gd name="connsiteY97" fmla="*/ 1138485 h 1667221"/>
              <a:gd name="connsiteX98" fmla="*/ 769834 w 1948239"/>
              <a:gd name="connsiteY98" fmla="*/ 1127114 h 1667221"/>
              <a:gd name="connsiteX99" fmla="*/ 759799 w 1948239"/>
              <a:gd name="connsiteY99" fmla="*/ 1122850 h 1667221"/>
              <a:gd name="connsiteX100" fmla="*/ 728261 w 1948239"/>
              <a:gd name="connsiteY100" fmla="*/ 1121429 h 1667221"/>
              <a:gd name="connsiteX101" fmla="*/ 725393 w 1948239"/>
              <a:gd name="connsiteY101" fmla="*/ 1128536 h 1667221"/>
              <a:gd name="connsiteX102" fmla="*/ 722526 w 1948239"/>
              <a:gd name="connsiteY102" fmla="*/ 1122850 h 1667221"/>
              <a:gd name="connsiteX103" fmla="*/ 711056 w 1948239"/>
              <a:gd name="connsiteY103" fmla="*/ 1118586 h 1667221"/>
              <a:gd name="connsiteX104" fmla="*/ 711056 w 1948239"/>
              <a:gd name="connsiteY104" fmla="*/ 1128537 h 1667221"/>
              <a:gd name="connsiteX105" fmla="*/ 711056 w 1948239"/>
              <a:gd name="connsiteY105" fmla="*/ 1128536 h 1667221"/>
              <a:gd name="connsiteX106" fmla="*/ 94616 w 1948239"/>
              <a:gd name="connsiteY106" fmla="*/ 1111480 h 1667221"/>
              <a:gd name="connsiteX107" fmla="*/ 101785 w 1948239"/>
              <a:gd name="connsiteY107" fmla="*/ 1149856 h 1667221"/>
              <a:gd name="connsiteX108" fmla="*/ 94616 w 1948239"/>
              <a:gd name="connsiteY108" fmla="*/ 1111480 h 1667221"/>
              <a:gd name="connsiteX109" fmla="*/ 787396 w 1948239"/>
              <a:gd name="connsiteY109" fmla="*/ 1107039 h 1667221"/>
              <a:gd name="connsiteX110" fmla="*/ 787685 w 1948239"/>
              <a:gd name="connsiteY110" fmla="*/ 1107095 h 1667221"/>
              <a:gd name="connsiteX111" fmla="*/ 787574 w 1948239"/>
              <a:gd name="connsiteY111" fmla="*/ 1107216 h 1667221"/>
              <a:gd name="connsiteX112" fmla="*/ 781302 w 1948239"/>
              <a:gd name="connsiteY112" fmla="*/ 1108638 h 1667221"/>
              <a:gd name="connsiteX113" fmla="*/ 787396 w 1948239"/>
              <a:gd name="connsiteY113" fmla="*/ 1107039 h 1667221"/>
              <a:gd name="connsiteX114" fmla="*/ 736862 w 1948239"/>
              <a:gd name="connsiteY114" fmla="*/ 1098688 h 1667221"/>
              <a:gd name="connsiteX115" fmla="*/ 732560 w 1948239"/>
              <a:gd name="connsiteY115" fmla="*/ 1118586 h 1667221"/>
              <a:gd name="connsiteX116" fmla="*/ 726826 w 1948239"/>
              <a:gd name="connsiteY116" fmla="*/ 1107215 h 1667221"/>
              <a:gd name="connsiteX117" fmla="*/ 736862 w 1948239"/>
              <a:gd name="connsiteY117" fmla="*/ 1098688 h 1667221"/>
              <a:gd name="connsiteX118" fmla="*/ 799940 w 1948239"/>
              <a:gd name="connsiteY118" fmla="*/ 1080212 h 1667221"/>
              <a:gd name="connsiteX119" fmla="*/ 797072 w 1948239"/>
              <a:gd name="connsiteY119" fmla="*/ 1084475 h 1667221"/>
              <a:gd name="connsiteX120" fmla="*/ 807107 w 1948239"/>
              <a:gd name="connsiteY120" fmla="*/ 1087317 h 1667221"/>
              <a:gd name="connsiteX121" fmla="*/ 766786 w 1948239"/>
              <a:gd name="connsiteY121" fmla="*/ 1077545 h 1667221"/>
              <a:gd name="connsiteX122" fmla="*/ 779867 w 1948239"/>
              <a:gd name="connsiteY122" fmla="*/ 1080209 h 1667221"/>
              <a:gd name="connsiteX123" fmla="*/ 772700 w 1948239"/>
              <a:gd name="connsiteY123" fmla="*/ 1085896 h 1667221"/>
              <a:gd name="connsiteX124" fmla="*/ 756930 w 1948239"/>
              <a:gd name="connsiteY124" fmla="*/ 1080209 h 1667221"/>
              <a:gd name="connsiteX125" fmla="*/ 766786 w 1948239"/>
              <a:gd name="connsiteY125" fmla="*/ 1077545 h 1667221"/>
              <a:gd name="connsiteX126" fmla="*/ 107519 w 1948239"/>
              <a:gd name="connsiteY126" fmla="*/ 1061734 h 1667221"/>
              <a:gd name="connsiteX127" fmla="*/ 101785 w 1948239"/>
              <a:gd name="connsiteY127" fmla="*/ 1114323 h 1667221"/>
              <a:gd name="connsiteX128" fmla="*/ 107519 w 1948239"/>
              <a:gd name="connsiteY128" fmla="*/ 1061734 h 1667221"/>
              <a:gd name="connsiteX129" fmla="*/ 1770474 w 1948239"/>
              <a:gd name="connsiteY129" fmla="*/ 1036149 h 1667221"/>
              <a:gd name="connsiteX130" fmla="*/ 1774776 w 1948239"/>
              <a:gd name="connsiteY130" fmla="*/ 1040413 h 1667221"/>
              <a:gd name="connsiteX131" fmla="*/ 1771907 w 1948239"/>
              <a:gd name="connsiteY131" fmla="*/ 1044677 h 1667221"/>
              <a:gd name="connsiteX132" fmla="*/ 1627116 w 1948239"/>
              <a:gd name="connsiteY132" fmla="*/ 1027621 h 1667221"/>
              <a:gd name="connsiteX133" fmla="*/ 1654355 w 1948239"/>
              <a:gd name="connsiteY133" fmla="*/ 1044676 h 1667221"/>
              <a:gd name="connsiteX134" fmla="*/ 1627116 w 1948239"/>
              <a:gd name="connsiteY134" fmla="*/ 1027621 h 1667221"/>
              <a:gd name="connsiteX135" fmla="*/ 1580704 w 1948239"/>
              <a:gd name="connsiteY135" fmla="*/ 1027620 h 1667221"/>
              <a:gd name="connsiteX136" fmla="*/ 1582676 w 1948239"/>
              <a:gd name="connsiteY136" fmla="*/ 1030462 h 1667221"/>
              <a:gd name="connsiteX137" fmla="*/ 1575507 w 1948239"/>
              <a:gd name="connsiteY137" fmla="*/ 1029042 h 1667221"/>
              <a:gd name="connsiteX138" fmla="*/ 1580704 w 1948239"/>
              <a:gd name="connsiteY138" fmla="*/ 1027620 h 1667221"/>
              <a:gd name="connsiteX139" fmla="*/ 822877 w 1948239"/>
              <a:gd name="connsiteY139" fmla="*/ 1024780 h 1667221"/>
              <a:gd name="connsiteX140" fmla="*/ 824310 w 1948239"/>
              <a:gd name="connsiteY140" fmla="*/ 1030464 h 1667221"/>
              <a:gd name="connsiteX141" fmla="*/ 827177 w 1948239"/>
              <a:gd name="connsiteY141" fmla="*/ 1029044 h 1667221"/>
              <a:gd name="connsiteX142" fmla="*/ 1625683 w 1948239"/>
              <a:gd name="connsiteY142" fmla="*/ 1014829 h 1667221"/>
              <a:gd name="connsiteX143" fmla="*/ 1631417 w 1948239"/>
              <a:gd name="connsiteY143" fmla="*/ 1016250 h 1667221"/>
              <a:gd name="connsiteX144" fmla="*/ 1628550 w 1948239"/>
              <a:gd name="connsiteY144" fmla="*/ 1021936 h 1667221"/>
              <a:gd name="connsiteX145" fmla="*/ 1577119 w 1948239"/>
              <a:gd name="connsiteY145" fmla="*/ 1012873 h 1667221"/>
              <a:gd name="connsiteX146" fmla="*/ 1584108 w 1948239"/>
              <a:gd name="connsiteY146" fmla="*/ 1017670 h 1667221"/>
              <a:gd name="connsiteX147" fmla="*/ 1571205 w 1948239"/>
              <a:gd name="connsiteY147" fmla="*/ 1013406 h 1667221"/>
              <a:gd name="connsiteX148" fmla="*/ 1577119 w 1948239"/>
              <a:gd name="connsiteY148" fmla="*/ 1012873 h 1667221"/>
              <a:gd name="connsiteX149" fmla="*/ 1632850 w 1948239"/>
              <a:gd name="connsiteY149" fmla="*/ 1002038 h 1667221"/>
              <a:gd name="connsiteX150" fmla="*/ 1641452 w 1948239"/>
              <a:gd name="connsiteY150" fmla="*/ 1010566 h 1667221"/>
              <a:gd name="connsiteX151" fmla="*/ 1632850 w 1948239"/>
              <a:gd name="connsiteY151" fmla="*/ 1002038 h 1667221"/>
              <a:gd name="connsiteX152" fmla="*/ 800835 w 1948239"/>
              <a:gd name="connsiteY152" fmla="*/ 993864 h 1667221"/>
              <a:gd name="connsiteX153" fmla="*/ 809974 w 1948239"/>
              <a:gd name="connsiteY153" fmla="*/ 996351 h 1667221"/>
              <a:gd name="connsiteX154" fmla="*/ 809975 w 1948239"/>
              <a:gd name="connsiteY154" fmla="*/ 996351 h 1667221"/>
              <a:gd name="connsiteX155" fmla="*/ 797071 w 1948239"/>
              <a:gd name="connsiteY155" fmla="*/ 997772 h 1667221"/>
              <a:gd name="connsiteX156" fmla="*/ 800835 w 1948239"/>
              <a:gd name="connsiteY156" fmla="*/ 993864 h 1667221"/>
              <a:gd name="connsiteX157" fmla="*/ 1500961 w 1948239"/>
              <a:gd name="connsiteY157" fmla="*/ 979296 h 1667221"/>
              <a:gd name="connsiteX158" fmla="*/ 1510997 w 1948239"/>
              <a:gd name="connsiteY158" fmla="*/ 986403 h 1667221"/>
              <a:gd name="connsiteX159" fmla="*/ 1508129 w 1948239"/>
              <a:gd name="connsiteY159" fmla="*/ 1003458 h 1667221"/>
              <a:gd name="connsiteX160" fmla="*/ 1500961 w 1948239"/>
              <a:gd name="connsiteY160" fmla="*/ 979296 h 1667221"/>
              <a:gd name="connsiteX161" fmla="*/ 851549 w 1948239"/>
              <a:gd name="connsiteY161" fmla="*/ 970769 h 1667221"/>
              <a:gd name="connsiteX162" fmla="*/ 847247 w 1948239"/>
              <a:gd name="connsiteY162" fmla="*/ 994931 h 1667221"/>
              <a:gd name="connsiteX163" fmla="*/ 865884 w 1948239"/>
              <a:gd name="connsiteY163" fmla="*/ 996352 h 1667221"/>
              <a:gd name="connsiteX164" fmla="*/ 864450 w 1948239"/>
              <a:gd name="connsiteY164" fmla="*/ 979296 h 1667221"/>
              <a:gd name="connsiteX165" fmla="*/ 855849 w 1948239"/>
              <a:gd name="connsiteY165" fmla="*/ 980717 h 1667221"/>
              <a:gd name="connsiteX166" fmla="*/ 857283 w 1948239"/>
              <a:gd name="connsiteY166" fmla="*/ 973612 h 1667221"/>
              <a:gd name="connsiteX167" fmla="*/ 851549 w 1948239"/>
              <a:gd name="connsiteY167" fmla="*/ 970769 h 1667221"/>
              <a:gd name="connsiteX168" fmla="*/ 907458 w 1948239"/>
              <a:gd name="connsiteY168" fmla="*/ 956554 h 1667221"/>
              <a:gd name="connsiteX169" fmla="*/ 907458 w 1948239"/>
              <a:gd name="connsiteY169" fmla="*/ 957975 h 1667221"/>
              <a:gd name="connsiteX170" fmla="*/ 906025 w 1948239"/>
              <a:gd name="connsiteY170" fmla="*/ 957975 h 1667221"/>
              <a:gd name="connsiteX171" fmla="*/ 1469422 w 1948239"/>
              <a:gd name="connsiteY171" fmla="*/ 953711 h 1667221"/>
              <a:gd name="connsiteX172" fmla="*/ 1482323 w 1948239"/>
              <a:gd name="connsiteY172" fmla="*/ 967925 h 1667221"/>
              <a:gd name="connsiteX173" fmla="*/ 1473722 w 1948239"/>
              <a:gd name="connsiteY173" fmla="*/ 970766 h 1667221"/>
              <a:gd name="connsiteX174" fmla="*/ 1469422 w 1948239"/>
              <a:gd name="connsiteY174" fmla="*/ 953711 h 1667221"/>
              <a:gd name="connsiteX175" fmla="*/ 1917416 w 1948239"/>
              <a:gd name="connsiteY175" fmla="*/ 950158 h 1667221"/>
              <a:gd name="connsiteX176" fmla="*/ 1922434 w 1948239"/>
              <a:gd name="connsiteY176" fmla="*/ 950868 h 1667221"/>
              <a:gd name="connsiteX177" fmla="*/ 1912398 w 1948239"/>
              <a:gd name="connsiteY177" fmla="*/ 953711 h 1667221"/>
              <a:gd name="connsiteX178" fmla="*/ 1917416 w 1948239"/>
              <a:gd name="connsiteY178" fmla="*/ 950158 h 1667221"/>
              <a:gd name="connsiteX179" fmla="*/ 1499528 w 1948239"/>
              <a:gd name="connsiteY179" fmla="*/ 948027 h 1667221"/>
              <a:gd name="connsiteX180" fmla="*/ 1492359 w 1948239"/>
              <a:gd name="connsiteY180" fmla="*/ 955134 h 1667221"/>
              <a:gd name="connsiteX181" fmla="*/ 1499528 w 1948239"/>
              <a:gd name="connsiteY181" fmla="*/ 959398 h 1667221"/>
              <a:gd name="connsiteX182" fmla="*/ 1379107 w 1948239"/>
              <a:gd name="connsiteY182" fmla="*/ 942342 h 1667221"/>
              <a:gd name="connsiteX183" fmla="*/ 1384842 w 1948239"/>
              <a:gd name="connsiteY183" fmla="*/ 956556 h 1667221"/>
              <a:gd name="connsiteX184" fmla="*/ 1379107 w 1948239"/>
              <a:gd name="connsiteY184" fmla="*/ 942342 h 1667221"/>
              <a:gd name="connsiteX185" fmla="*/ 1287177 w 1948239"/>
              <a:gd name="connsiteY185" fmla="*/ 930616 h 1667221"/>
              <a:gd name="connsiteX186" fmla="*/ 1291656 w 1948239"/>
              <a:gd name="connsiteY186" fmla="*/ 930971 h 1667221"/>
              <a:gd name="connsiteX187" fmla="*/ 1294525 w 1948239"/>
              <a:gd name="connsiteY187" fmla="*/ 936658 h 1667221"/>
              <a:gd name="connsiteX188" fmla="*/ 1285922 w 1948239"/>
              <a:gd name="connsiteY188" fmla="*/ 932392 h 1667221"/>
              <a:gd name="connsiteX189" fmla="*/ 1287177 w 1948239"/>
              <a:gd name="connsiteY189" fmla="*/ 930616 h 1667221"/>
              <a:gd name="connsiteX190" fmla="*/ 815708 w 1948239"/>
              <a:gd name="connsiteY190" fmla="*/ 929549 h 1667221"/>
              <a:gd name="connsiteX191" fmla="*/ 818575 w 1948239"/>
              <a:gd name="connsiteY191" fmla="*/ 935235 h 1667221"/>
              <a:gd name="connsiteX192" fmla="*/ 812841 w 1948239"/>
              <a:gd name="connsiteY192" fmla="*/ 935235 h 1667221"/>
              <a:gd name="connsiteX193" fmla="*/ 915163 w 1948239"/>
              <a:gd name="connsiteY193" fmla="*/ 926707 h 1667221"/>
              <a:gd name="connsiteX194" fmla="*/ 914626 w 1948239"/>
              <a:gd name="connsiteY194" fmla="*/ 930971 h 1667221"/>
              <a:gd name="connsiteX195" fmla="*/ 918926 w 1948239"/>
              <a:gd name="connsiteY195" fmla="*/ 930971 h 1667221"/>
              <a:gd name="connsiteX196" fmla="*/ 915163 w 1948239"/>
              <a:gd name="connsiteY196" fmla="*/ 926707 h 1667221"/>
              <a:gd name="connsiteX197" fmla="*/ 1414946 w 1948239"/>
              <a:gd name="connsiteY197" fmla="*/ 925285 h 1667221"/>
              <a:gd name="connsiteX198" fmla="*/ 1412079 w 1948239"/>
              <a:gd name="connsiteY198" fmla="*/ 929549 h 1667221"/>
              <a:gd name="connsiteX199" fmla="*/ 1419247 w 1948239"/>
              <a:gd name="connsiteY199" fmla="*/ 928128 h 1667221"/>
              <a:gd name="connsiteX200" fmla="*/ 1475156 w 1948239"/>
              <a:gd name="connsiteY200" fmla="*/ 913916 h 1667221"/>
              <a:gd name="connsiteX201" fmla="*/ 1475156 w 1948239"/>
              <a:gd name="connsiteY201" fmla="*/ 918180 h 1667221"/>
              <a:gd name="connsiteX202" fmla="*/ 1474695 w 1948239"/>
              <a:gd name="connsiteY202" fmla="*/ 917728 h 1667221"/>
              <a:gd name="connsiteX203" fmla="*/ 844380 w 1948239"/>
              <a:gd name="connsiteY203" fmla="*/ 913914 h 1667221"/>
              <a:gd name="connsiteX204" fmla="*/ 855848 w 1948239"/>
              <a:gd name="connsiteY204" fmla="*/ 921021 h 1667221"/>
              <a:gd name="connsiteX205" fmla="*/ 848681 w 1948239"/>
              <a:gd name="connsiteY205" fmla="*/ 922442 h 1667221"/>
              <a:gd name="connsiteX206" fmla="*/ 844380 w 1948239"/>
              <a:gd name="connsiteY206" fmla="*/ 913914 h 1667221"/>
              <a:gd name="connsiteX207" fmla="*/ 913192 w 1948239"/>
              <a:gd name="connsiteY207" fmla="*/ 912494 h 1667221"/>
              <a:gd name="connsiteX208" fmla="*/ 908892 w 1948239"/>
              <a:gd name="connsiteY208" fmla="*/ 923864 h 1667221"/>
              <a:gd name="connsiteX209" fmla="*/ 913192 w 1948239"/>
              <a:gd name="connsiteY209" fmla="*/ 912494 h 1667221"/>
              <a:gd name="connsiteX210" fmla="*/ 1227148 w 1948239"/>
              <a:gd name="connsiteY210" fmla="*/ 895438 h 1667221"/>
              <a:gd name="connsiteX211" fmla="*/ 1225713 w 1948239"/>
              <a:gd name="connsiteY211" fmla="*/ 911073 h 1667221"/>
              <a:gd name="connsiteX212" fmla="*/ 1227148 w 1948239"/>
              <a:gd name="connsiteY212" fmla="*/ 895438 h 1667221"/>
              <a:gd name="connsiteX213" fmla="*/ 888822 w 1948239"/>
              <a:gd name="connsiteY213" fmla="*/ 895438 h 1667221"/>
              <a:gd name="connsiteX214" fmla="*/ 900290 w 1948239"/>
              <a:gd name="connsiteY214" fmla="*/ 898281 h 1667221"/>
              <a:gd name="connsiteX215" fmla="*/ 888822 w 1948239"/>
              <a:gd name="connsiteY215" fmla="*/ 895438 h 1667221"/>
              <a:gd name="connsiteX216" fmla="*/ 1262986 w 1948239"/>
              <a:gd name="connsiteY216" fmla="*/ 889752 h 1667221"/>
              <a:gd name="connsiteX217" fmla="*/ 1267288 w 1948239"/>
              <a:gd name="connsiteY217" fmla="*/ 898280 h 1667221"/>
              <a:gd name="connsiteX218" fmla="*/ 1257252 w 1948239"/>
              <a:gd name="connsiteY218" fmla="*/ 902544 h 1667221"/>
              <a:gd name="connsiteX219" fmla="*/ 1185572 w 1948239"/>
              <a:gd name="connsiteY219" fmla="*/ 889752 h 1667221"/>
              <a:gd name="connsiteX220" fmla="*/ 1194174 w 1948239"/>
              <a:gd name="connsiteY220" fmla="*/ 892595 h 1667221"/>
              <a:gd name="connsiteX221" fmla="*/ 1197041 w 1948239"/>
              <a:gd name="connsiteY221" fmla="*/ 899703 h 1667221"/>
              <a:gd name="connsiteX222" fmla="*/ 832911 w 1948239"/>
              <a:gd name="connsiteY222" fmla="*/ 888331 h 1667221"/>
              <a:gd name="connsiteX223" fmla="*/ 848682 w 1948239"/>
              <a:gd name="connsiteY223" fmla="*/ 892595 h 1667221"/>
              <a:gd name="connsiteX224" fmla="*/ 876636 w 1948239"/>
              <a:gd name="connsiteY224" fmla="*/ 883357 h 1667221"/>
              <a:gd name="connsiteX225" fmla="*/ 871619 w 1948239"/>
              <a:gd name="connsiteY225" fmla="*/ 891174 h 1667221"/>
              <a:gd name="connsiteX226" fmla="*/ 890255 w 1948239"/>
              <a:gd name="connsiteY226" fmla="*/ 888331 h 1667221"/>
              <a:gd name="connsiteX227" fmla="*/ 881653 w 1948239"/>
              <a:gd name="connsiteY227" fmla="*/ 888331 h 1667221"/>
              <a:gd name="connsiteX228" fmla="*/ 890255 w 1948239"/>
              <a:gd name="connsiteY228" fmla="*/ 884067 h 1667221"/>
              <a:gd name="connsiteX229" fmla="*/ 876636 w 1948239"/>
              <a:gd name="connsiteY229" fmla="*/ 883357 h 1667221"/>
              <a:gd name="connsiteX230" fmla="*/ 1364771 w 1948239"/>
              <a:gd name="connsiteY230" fmla="*/ 881224 h 1667221"/>
              <a:gd name="connsiteX231" fmla="*/ 1341834 w 1948239"/>
              <a:gd name="connsiteY231" fmla="*/ 882646 h 1667221"/>
              <a:gd name="connsiteX232" fmla="*/ 1347568 w 1948239"/>
              <a:gd name="connsiteY232" fmla="*/ 892595 h 1667221"/>
              <a:gd name="connsiteX233" fmla="*/ 1336099 w 1948239"/>
              <a:gd name="connsiteY233" fmla="*/ 889752 h 1667221"/>
              <a:gd name="connsiteX234" fmla="*/ 1333232 w 1948239"/>
              <a:gd name="connsiteY234" fmla="*/ 896859 h 1667221"/>
              <a:gd name="connsiteX235" fmla="*/ 1367638 w 1948239"/>
              <a:gd name="connsiteY235" fmla="*/ 902545 h 1667221"/>
              <a:gd name="connsiteX236" fmla="*/ 1364771 w 1948239"/>
              <a:gd name="connsiteY236" fmla="*/ 881224 h 1667221"/>
              <a:gd name="connsiteX237" fmla="*/ 893122 w 1948239"/>
              <a:gd name="connsiteY237" fmla="*/ 869853 h 1667221"/>
              <a:gd name="connsiteX238" fmla="*/ 881653 w 1948239"/>
              <a:gd name="connsiteY238" fmla="*/ 881224 h 1667221"/>
              <a:gd name="connsiteX239" fmla="*/ 883087 w 1948239"/>
              <a:gd name="connsiteY239" fmla="*/ 881224 h 1667221"/>
              <a:gd name="connsiteX240" fmla="*/ 891689 w 1948239"/>
              <a:gd name="connsiteY240" fmla="*/ 882646 h 1667221"/>
              <a:gd name="connsiteX241" fmla="*/ 884520 w 1948239"/>
              <a:gd name="connsiteY241" fmla="*/ 879803 h 1667221"/>
              <a:gd name="connsiteX242" fmla="*/ 1154034 w 1948239"/>
              <a:gd name="connsiteY242" fmla="*/ 867010 h 1667221"/>
              <a:gd name="connsiteX243" fmla="*/ 1164068 w 1948239"/>
              <a:gd name="connsiteY243" fmla="*/ 871274 h 1667221"/>
              <a:gd name="connsiteX244" fmla="*/ 1161202 w 1948239"/>
              <a:gd name="connsiteY244" fmla="*/ 874117 h 1667221"/>
              <a:gd name="connsiteX245" fmla="*/ 918926 w 1948239"/>
              <a:gd name="connsiteY245" fmla="*/ 864169 h 1667221"/>
              <a:gd name="connsiteX246" fmla="*/ 917287 w 1948239"/>
              <a:gd name="connsiteY246" fmla="*/ 865793 h 1667221"/>
              <a:gd name="connsiteX247" fmla="*/ 910325 w 1948239"/>
              <a:gd name="connsiteY247" fmla="*/ 867012 h 1667221"/>
              <a:gd name="connsiteX248" fmla="*/ 918926 w 1948239"/>
              <a:gd name="connsiteY248" fmla="*/ 872696 h 1667221"/>
              <a:gd name="connsiteX249" fmla="*/ 915701 w 1948239"/>
              <a:gd name="connsiteY249" fmla="*/ 867366 h 1667221"/>
              <a:gd name="connsiteX250" fmla="*/ 917287 w 1948239"/>
              <a:gd name="connsiteY250" fmla="*/ 865793 h 1667221"/>
              <a:gd name="connsiteX251" fmla="*/ 921142 w 1948239"/>
              <a:gd name="connsiteY251" fmla="*/ 865119 h 1667221"/>
              <a:gd name="connsiteX252" fmla="*/ 932187 w 1948239"/>
              <a:gd name="connsiteY252" fmla="*/ 869854 h 1667221"/>
              <a:gd name="connsiteX253" fmla="*/ 938996 w 1948239"/>
              <a:gd name="connsiteY253" fmla="*/ 867012 h 1667221"/>
              <a:gd name="connsiteX254" fmla="*/ 922510 w 1948239"/>
              <a:gd name="connsiteY254" fmla="*/ 864879 h 1667221"/>
              <a:gd name="connsiteX255" fmla="*/ 921142 w 1948239"/>
              <a:gd name="connsiteY255" fmla="*/ 865119 h 1667221"/>
              <a:gd name="connsiteX256" fmla="*/ 851546 w 1948239"/>
              <a:gd name="connsiteY256" fmla="*/ 862746 h 1667221"/>
              <a:gd name="connsiteX257" fmla="*/ 848679 w 1948239"/>
              <a:gd name="connsiteY257" fmla="*/ 869853 h 1667221"/>
              <a:gd name="connsiteX258" fmla="*/ 842945 w 1948239"/>
              <a:gd name="connsiteY258" fmla="*/ 869853 h 1667221"/>
              <a:gd name="connsiteX259" fmla="*/ 940766 w 1948239"/>
              <a:gd name="connsiteY259" fmla="*/ 862525 h 1667221"/>
              <a:gd name="connsiteX260" fmla="*/ 949031 w 1948239"/>
              <a:gd name="connsiteY260" fmla="*/ 874117 h 1667221"/>
              <a:gd name="connsiteX261" fmla="*/ 947598 w 1948239"/>
              <a:gd name="connsiteY261" fmla="*/ 862748 h 1667221"/>
              <a:gd name="connsiteX262" fmla="*/ 940766 w 1948239"/>
              <a:gd name="connsiteY262" fmla="*/ 862525 h 1667221"/>
              <a:gd name="connsiteX263" fmla="*/ 1151636 w 1948239"/>
              <a:gd name="connsiteY263" fmla="*/ 862322 h 1667221"/>
              <a:gd name="connsiteX264" fmla="*/ 1156901 w 1948239"/>
              <a:gd name="connsiteY264" fmla="*/ 865589 h 1667221"/>
              <a:gd name="connsiteX265" fmla="*/ 1151525 w 1948239"/>
              <a:gd name="connsiteY265" fmla="*/ 862924 h 1667221"/>
              <a:gd name="connsiteX266" fmla="*/ 1204210 w 1948239"/>
              <a:gd name="connsiteY266" fmla="*/ 851377 h 1667221"/>
              <a:gd name="connsiteX267" fmla="*/ 1218546 w 1948239"/>
              <a:gd name="connsiteY267" fmla="*/ 871276 h 1667221"/>
              <a:gd name="connsiteX268" fmla="*/ 1209944 w 1948239"/>
              <a:gd name="connsiteY268" fmla="*/ 852798 h 1667221"/>
              <a:gd name="connsiteX269" fmla="*/ 1211377 w 1948239"/>
              <a:gd name="connsiteY269" fmla="*/ 861326 h 1667221"/>
              <a:gd name="connsiteX270" fmla="*/ 1184140 w 1948239"/>
              <a:gd name="connsiteY270" fmla="*/ 845691 h 1667221"/>
              <a:gd name="connsiteX271" fmla="*/ 1198476 w 1948239"/>
              <a:gd name="connsiteY271" fmla="*/ 857062 h 1667221"/>
              <a:gd name="connsiteX272" fmla="*/ 1198476 w 1948239"/>
              <a:gd name="connsiteY272" fmla="*/ 855641 h 1667221"/>
              <a:gd name="connsiteX273" fmla="*/ 871619 w 1948239"/>
              <a:gd name="connsiteY273" fmla="*/ 844270 h 1667221"/>
              <a:gd name="connsiteX274" fmla="*/ 867317 w 1948239"/>
              <a:gd name="connsiteY274" fmla="*/ 849955 h 1667221"/>
              <a:gd name="connsiteX275" fmla="*/ 864450 w 1948239"/>
              <a:gd name="connsiteY275" fmla="*/ 848534 h 1667221"/>
              <a:gd name="connsiteX276" fmla="*/ 1221413 w 1948239"/>
              <a:gd name="connsiteY276" fmla="*/ 841427 h 1667221"/>
              <a:gd name="connsiteX277" fmla="*/ 1221413 w 1948239"/>
              <a:gd name="connsiteY277" fmla="*/ 852798 h 1667221"/>
              <a:gd name="connsiteX278" fmla="*/ 1221413 w 1948239"/>
              <a:gd name="connsiteY278" fmla="*/ 841427 h 1667221"/>
              <a:gd name="connsiteX279" fmla="*/ 24103 w 1948239"/>
              <a:gd name="connsiteY279" fmla="*/ 830945 h 1667221"/>
              <a:gd name="connsiteX280" fmla="*/ 15770 w 1948239"/>
              <a:gd name="connsiteY280" fmla="*/ 844270 h 1667221"/>
              <a:gd name="connsiteX281" fmla="*/ 15770 w 1948239"/>
              <a:gd name="connsiteY281" fmla="*/ 872697 h 1667221"/>
              <a:gd name="connsiteX282" fmla="*/ 20070 w 1948239"/>
              <a:gd name="connsiteY282" fmla="*/ 859905 h 1667221"/>
              <a:gd name="connsiteX283" fmla="*/ 11469 w 1948239"/>
              <a:gd name="connsiteY283" fmla="*/ 911073 h 1667221"/>
              <a:gd name="connsiteX284" fmla="*/ 31539 w 1948239"/>
              <a:gd name="connsiteY284" fmla="*/ 875540 h 1667221"/>
              <a:gd name="connsiteX285" fmla="*/ 34406 w 1948239"/>
              <a:gd name="connsiteY285" fmla="*/ 898280 h 1667221"/>
              <a:gd name="connsiteX286" fmla="*/ 35840 w 1948239"/>
              <a:gd name="connsiteY286" fmla="*/ 915337 h 1667221"/>
              <a:gd name="connsiteX287" fmla="*/ 38707 w 1948239"/>
              <a:gd name="connsiteY287" fmla="*/ 912494 h 1667221"/>
              <a:gd name="connsiteX288" fmla="*/ 35840 w 1948239"/>
              <a:gd name="connsiteY288" fmla="*/ 898280 h 1667221"/>
              <a:gd name="connsiteX289" fmla="*/ 38707 w 1948239"/>
              <a:gd name="connsiteY289" fmla="*/ 884067 h 1667221"/>
              <a:gd name="connsiteX290" fmla="*/ 32973 w 1948239"/>
              <a:gd name="connsiteY290" fmla="*/ 874117 h 1667221"/>
              <a:gd name="connsiteX291" fmla="*/ 24103 w 1948239"/>
              <a:gd name="connsiteY291" fmla="*/ 830945 h 1667221"/>
              <a:gd name="connsiteX292" fmla="*/ 1246321 w 1948239"/>
              <a:gd name="connsiteY292" fmla="*/ 825793 h 1667221"/>
              <a:gd name="connsiteX293" fmla="*/ 1237182 w 1948239"/>
              <a:gd name="connsiteY293" fmla="*/ 827215 h 1667221"/>
              <a:gd name="connsiteX294" fmla="*/ 1254385 w 1948239"/>
              <a:gd name="connsiteY294" fmla="*/ 832899 h 1667221"/>
              <a:gd name="connsiteX295" fmla="*/ 1246321 w 1948239"/>
              <a:gd name="connsiteY295" fmla="*/ 825793 h 1667221"/>
              <a:gd name="connsiteX296" fmla="*/ 1260119 w 1948239"/>
              <a:gd name="connsiteY296" fmla="*/ 822951 h 1667221"/>
              <a:gd name="connsiteX297" fmla="*/ 1261553 w 1948239"/>
              <a:gd name="connsiteY297" fmla="*/ 828635 h 1667221"/>
              <a:gd name="connsiteX298" fmla="*/ 1166937 w 1948239"/>
              <a:gd name="connsiteY298" fmla="*/ 794523 h 1667221"/>
              <a:gd name="connsiteX299" fmla="*/ 1168370 w 1948239"/>
              <a:gd name="connsiteY299" fmla="*/ 812290 h 1667221"/>
              <a:gd name="connsiteX300" fmla="*/ 1170089 w 1948239"/>
              <a:gd name="connsiteY300" fmla="*/ 816337 h 1667221"/>
              <a:gd name="connsiteX301" fmla="*/ 1169804 w 1948239"/>
              <a:gd name="connsiteY301" fmla="*/ 817265 h 1667221"/>
              <a:gd name="connsiteX302" fmla="*/ 1170735 w 1948239"/>
              <a:gd name="connsiteY302" fmla="*/ 817858 h 1667221"/>
              <a:gd name="connsiteX303" fmla="*/ 1174104 w 1948239"/>
              <a:gd name="connsiteY303" fmla="*/ 825792 h 1667221"/>
              <a:gd name="connsiteX304" fmla="*/ 1179838 w 1948239"/>
              <a:gd name="connsiteY304" fmla="*/ 817265 h 1667221"/>
              <a:gd name="connsiteX305" fmla="*/ 1174821 w 1948239"/>
              <a:gd name="connsiteY305" fmla="*/ 820462 h 1667221"/>
              <a:gd name="connsiteX306" fmla="*/ 1170735 w 1948239"/>
              <a:gd name="connsiteY306" fmla="*/ 817858 h 1667221"/>
              <a:gd name="connsiteX307" fmla="*/ 1170089 w 1948239"/>
              <a:gd name="connsiteY307" fmla="*/ 816337 h 1667221"/>
              <a:gd name="connsiteX308" fmla="*/ 1174284 w 1948239"/>
              <a:gd name="connsiteY308" fmla="*/ 802696 h 1667221"/>
              <a:gd name="connsiteX309" fmla="*/ 1166937 w 1948239"/>
              <a:gd name="connsiteY309" fmla="*/ 794523 h 1667221"/>
              <a:gd name="connsiteX310" fmla="*/ 1159768 w 1948239"/>
              <a:gd name="connsiteY310" fmla="*/ 785995 h 1667221"/>
              <a:gd name="connsiteX311" fmla="*/ 1174104 w 1948239"/>
              <a:gd name="connsiteY311" fmla="*/ 785995 h 1667221"/>
              <a:gd name="connsiteX312" fmla="*/ 1013543 w 1948239"/>
              <a:gd name="connsiteY312" fmla="*/ 783152 h 1667221"/>
              <a:gd name="connsiteX313" fmla="*/ 1017844 w 1948239"/>
              <a:gd name="connsiteY313" fmla="*/ 791681 h 1667221"/>
              <a:gd name="connsiteX314" fmla="*/ 1019277 w 1948239"/>
              <a:gd name="connsiteY314" fmla="*/ 784574 h 1667221"/>
              <a:gd name="connsiteX315" fmla="*/ 914626 w 1948239"/>
              <a:gd name="connsiteY315" fmla="*/ 767519 h 1667221"/>
              <a:gd name="connsiteX316" fmla="*/ 911759 w 1948239"/>
              <a:gd name="connsiteY316" fmla="*/ 771782 h 1667221"/>
              <a:gd name="connsiteX317" fmla="*/ 914626 w 1948239"/>
              <a:gd name="connsiteY317" fmla="*/ 768940 h 1667221"/>
              <a:gd name="connsiteX318" fmla="*/ 914626 w 1948239"/>
              <a:gd name="connsiteY318" fmla="*/ 767519 h 1667221"/>
              <a:gd name="connsiteX319" fmla="*/ 1939639 w 1948239"/>
              <a:gd name="connsiteY319" fmla="*/ 766096 h 1667221"/>
              <a:gd name="connsiteX320" fmla="*/ 1935337 w 1948239"/>
              <a:gd name="connsiteY320" fmla="*/ 783151 h 1667221"/>
              <a:gd name="connsiteX321" fmla="*/ 1935337 w 1948239"/>
              <a:gd name="connsiteY321" fmla="*/ 781730 h 1667221"/>
              <a:gd name="connsiteX322" fmla="*/ 927528 w 1948239"/>
              <a:gd name="connsiteY322" fmla="*/ 740513 h 1667221"/>
              <a:gd name="connsiteX323" fmla="*/ 918926 w 1948239"/>
              <a:gd name="connsiteY323" fmla="*/ 750462 h 1667221"/>
              <a:gd name="connsiteX324" fmla="*/ 920359 w 1948239"/>
              <a:gd name="connsiteY324" fmla="*/ 756148 h 1667221"/>
              <a:gd name="connsiteX325" fmla="*/ 921793 w 1948239"/>
              <a:gd name="connsiteY325" fmla="*/ 756148 h 1667221"/>
              <a:gd name="connsiteX326" fmla="*/ 943298 w 1948239"/>
              <a:gd name="connsiteY326" fmla="*/ 757569 h 1667221"/>
              <a:gd name="connsiteX327" fmla="*/ 944731 w 1948239"/>
              <a:gd name="connsiteY327" fmla="*/ 750462 h 1667221"/>
              <a:gd name="connsiteX328" fmla="*/ 938996 w 1948239"/>
              <a:gd name="connsiteY328" fmla="*/ 744777 h 1667221"/>
              <a:gd name="connsiteX329" fmla="*/ 927528 w 1948239"/>
              <a:gd name="connsiteY329" fmla="*/ 740513 h 1667221"/>
              <a:gd name="connsiteX330" fmla="*/ 911759 w 1948239"/>
              <a:gd name="connsiteY330" fmla="*/ 737670 h 1667221"/>
              <a:gd name="connsiteX331" fmla="*/ 913192 w 1948239"/>
              <a:gd name="connsiteY331" fmla="*/ 744777 h 1667221"/>
              <a:gd name="connsiteX332" fmla="*/ 918926 w 1948239"/>
              <a:gd name="connsiteY332" fmla="*/ 739091 h 1667221"/>
              <a:gd name="connsiteX333" fmla="*/ 1092389 w 1948239"/>
              <a:gd name="connsiteY333" fmla="*/ 734827 h 1667221"/>
              <a:gd name="connsiteX334" fmla="*/ 1089522 w 1948239"/>
              <a:gd name="connsiteY334" fmla="*/ 740512 h 1667221"/>
              <a:gd name="connsiteX335" fmla="*/ 1088089 w 1948239"/>
              <a:gd name="connsiteY335" fmla="*/ 739091 h 1667221"/>
              <a:gd name="connsiteX336" fmla="*/ 1060852 w 1948239"/>
              <a:gd name="connsiteY336" fmla="*/ 726299 h 1667221"/>
              <a:gd name="connsiteX337" fmla="*/ 1059417 w 1948239"/>
              <a:gd name="connsiteY337" fmla="*/ 729142 h 1667221"/>
              <a:gd name="connsiteX338" fmla="*/ 1056550 w 1948239"/>
              <a:gd name="connsiteY338" fmla="*/ 727722 h 1667221"/>
              <a:gd name="connsiteX339" fmla="*/ 1055117 w 1948239"/>
              <a:gd name="connsiteY339" fmla="*/ 730563 h 1667221"/>
              <a:gd name="connsiteX340" fmla="*/ 1059417 w 1948239"/>
              <a:gd name="connsiteY340" fmla="*/ 731986 h 1667221"/>
              <a:gd name="connsiteX341" fmla="*/ 1060852 w 1948239"/>
              <a:gd name="connsiteY341" fmla="*/ 726299 h 1667221"/>
              <a:gd name="connsiteX342" fmla="*/ 850774 w 1948239"/>
              <a:gd name="connsiteY342" fmla="*/ 713968 h 1667221"/>
              <a:gd name="connsiteX343" fmla="*/ 851549 w 1948239"/>
              <a:gd name="connsiteY343" fmla="*/ 714929 h 1667221"/>
              <a:gd name="connsiteX344" fmla="*/ 850810 w 1948239"/>
              <a:gd name="connsiteY344" fmla="*/ 714342 h 1667221"/>
              <a:gd name="connsiteX345" fmla="*/ 920359 w 1948239"/>
              <a:gd name="connsiteY345" fmla="*/ 712087 h 1667221"/>
              <a:gd name="connsiteX346" fmla="*/ 927528 w 1948239"/>
              <a:gd name="connsiteY346" fmla="*/ 727722 h 1667221"/>
              <a:gd name="connsiteX347" fmla="*/ 927528 w 1948239"/>
              <a:gd name="connsiteY347" fmla="*/ 724879 h 1667221"/>
              <a:gd name="connsiteX348" fmla="*/ 920359 w 1948239"/>
              <a:gd name="connsiteY348" fmla="*/ 712087 h 1667221"/>
              <a:gd name="connsiteX349" fmla="*/ 1040781 w 1948239"/>
              <a:gd name="connsiteY349" fmla="*/ 697873 h 1667221"/>
              <a:gd name="connsiteX350" fmla="*/ 1039347 w 1948239"/>
              <a:gd name="connsiteY350" fmla="*/ 703558 h 1667221"/>
              <a:gd name="connsiteX351" fmla="*/ 1037914 w 1948239"/>
              <a:gd name="connsiteY351" fmla="*/ 707822 h 1667221"/>
              <a:gd name="connsiteX352" fmla="*/ 1037914 w 1948239"/>
              <a:gd name="connsiteY352" fmla="*/ 709244 h 1667221"/>
              <a:gd name="connsiteX353" fmla="*/ 1050816 w 1948239"/>
              <a:gd name="connsiteY353" fmla="*/ 704980 h 1667221"/>
              <a:gd name="connsiteX354" fmla="*/ 1049381 w 1948239"/>
              <a:gd name="connsiteY354" fmla="*/ 707822 h 1667221"/>
              <a:gd name="connsiteX355" fmla="*/ 1053683 w 1948239"/>
              <a:gd name="connsiteY355" fmla="*/ 707822 h 1667221"/>
              <a:gd name="connsiteX356" fmla="*/ 1050816 w 1948239"/>
              <a:gd name="connsiteY356" fmla="*/ 704980 h 1667221"/>
              <a:gd name="connsiteX357" fmla="*/ 1040781 w 1948239"/>
              <a:gd name="connsiteY357" fmla="*/ 702137 h 1667221"/>
              <a:gd name="connsiteX358" fmla="*/ 1043649 w 1948239"/>
              <a:gd name="connsiteY358" fmla="*/ 699294 h 1667221"/>
              <a:gd name="connsiteX359" fmla="*/ 1040781 w 1948239"/>
              <a:gd name="connsiteY359" fmla="*/ 697873 h 1667221"/>
              <a:gd name="connsiteX360" fmla="*/ 816784 w 1948239"/>
              <a:gd name="connsiteY360" fmla="*/ 697873 h 1667221"/>
              <a:gd name="connsiteX361" fmla="*/ 828612 w 1948239"/>
              <a:gd name="connsiteY361" fmla="*/ 700716 h 1667221"/>
              <a:gd name="connsiteX362" fmla="*/ 807107 w 1948239"/>
              <a:gd name="connsiteY362" fmla="*/ 703558 h 1667221"/>
              <a:gd name="connsiteX363" fmla="*/ 816784 w 1948239"/>
              <a:gd name="connsiteY363" fmla="*/ 697873 h 1667221"/>
              <a:gd name="connsiteX364" fmla="*/ 1866524 w 1948239"/>
              <a:gd name="connsiteY364" fmla="*/ 695030 h 1667221"/>
              <a:gd name="connsiteX365" fmla="*/ 1869391 w 1948239"/>
              <a:gd name="connsiteY365" fmla="*/ 746198 h 1667221"/>
              <a:gd name="connsiteX366" fmla="*/ 1866524 w 1948239"/>
              <a:gd name="connsiteY366" fmla="*/ 695030 h 1667221"/>
              <a:gd name="connsiteX367" fmla="*/ 993473 w 1948239"/>
              <a:gd name="connsiteY367" fmla="*/ 690766 h 1667221"/>
              <a:gd name="connsiteX368" fmla="*/ 989173 w 1948239"/>
              <a:gd name="connsiteY368" fmla="*/ 692188 h 1667221"/>
              <a:gd name="connsiteX369" fmla="*/ 989173 w 1948239"/>
              <a:gd name="connsiteY369" fmla="*/ 693609 h 1667221"/>
              <a:gd name="connsiteX370" fmla="*/ 993473 w 1948239"/>
              <a:gd name="connsiteY370" fmla="*/ 690766 h 1667221"/>
              <a:gd name="connsiteX371" fmla="*/ 711057 w 1948239"/>
              <a:gd name="connsiteY371" fmla="*/ 679395 h 1667221"/>
              <a:gd name="connsiteX372" fmla="*/ 718708 w 1948239"/>
              <a:gd name="connsiteY372" fmla="*/ 679495 h 1667221"/>
              <a:gd name="connsiteX373" fmla="*/ 718405 w 1948239"/>
              <a:gd name="connsiteY373" fmla="*/ 679574 h 1667221"/>
              <a:gd name="connsiteX374" fmla="*/ 711057 w 1948239"/>
              <a:gd name="connsiteY374" fmla="*/ 679395 h 1667221"/>
              <a:gd name="connsiteX375" fmla="*/ 70067 w 1948239"/>
              <a:gd name="connsiteY375" fmla="*/ 662384 h 1667221"/>
              <a:gd name="connsiteX376" fmla="*/ 58778 w 1948239"/>
              <a:gd name="connsiteY376" fmla="*/ 690766 h 1667221"/>
              <a:gd name="connsiteX377" fmla="*/ 68812 w 1948239"/>
              <a:gd name="connsiteY377" fmla="*/ 686502 h 1667221"/>
              <a:gd name="connsiteX378" fmla="*/ 73113 w 1948239"/>
              <a:gd name="connsiteY378" fmla="*/ 670868 h 1667221"/>
              <a:gd name="connsiteX379" fmla="*/ 70067 w 1948239"/>
              <a:gd name="connsiteY379" fmla="*/ 662384 h 1667221"/>
              <a:gd name="connsiteX380" fmla="*/ 926095 w 1948239"/>
              <a:gd name="connsiteY380" fmla="*/ 658076 h 1667221"/>
              <a:gd name="connsiteX381" fmla="*/ 923228 w 1948239"/>
              <a:gd name="connsiteY381" fmla="*/ 672288 h 1667221"/>
              <a:gd name="connsiteX382" fmla="*/ 918926 w 1948239"/>
              <a:gd name="connsiteY382" fmla="*/ 668024 h 1667221"/>
              <a:gd name="connsiteX383" fmla="*/ 931829 w 1948239"/>
              <a:gd name="connsiteY383" fmla="*/ 676554 h 1667221"/>
              <a:gd name="connsiteX384" fmla="*/ 926095 w 1948239"/>
              <a:gd name="connsiteY384" fmla="*/ 658076 h 1667221"/>
              <a:gd name="connsiteX385" fmla="*/ 841513 w 1948239"/>
              <a:gd name="connsiteY385" fmla="*/ 652390 h 1667221"/>
              <a:gd name="connsiteX386" fmla="*/ 858716 w 1948239"/>
              <a:gd name="connsiteY386" fmla="*/ 672288 h 1667221"/>
              <a:gd name="connsiteX387" fmla="*/ 852981 w 1948239"/>
              <a:gd name="connsiteY387" fmla="*/ 665183 h 1667221"/>
              <a:gd name="connsiteX388" fmla="*/ 854416 w 1948239"/>
              <a:gd name="connsiteY388" fmla="*/ 665183 h 1667221"/>
              <a:gd name="connsiteX389" fmla="*/ 855849 w 1948239"/>
              <a:gd name="connsiteY389" fmla="*/ 658076 h 1667221"/>
              <a:gd name="connsiteX390" fmla="*/ 841513 w 1948239"/>
              <a:gd name="connsiteY390" fmla="*/ 652390 h 1667221"/>
              <a:gd name="connsiteX391" fmla="*/ 1050816 w 1948239"/>
              <a:gd name="connsiteY391" fmla="*/ 643862 h 1667221"/>
              <a:gd name="connsiteX392" fmla="*/ 1033613 w 1948239"/>
              <a:gd name="connsiteY392" fmla="*/ 653812 h 1667221"/>
              <a:gd name="connsiteX393" fmla="*/ 1040781 w 1948239"/>
              <a:gd name="connsiteY393" fmla="*/ 650969 h 1667221"/>
              <a:gd name="connsiteX394" fmla="*/ 1040781 w 1948239"/>
              <a:gd name="connsiteY394" fmla="*/ 652390 h 1667221"/>
              <a:gd name="connsiteX395" fmla="*/ 1047949 w 1948239"/>
              <a:gd name="connsiteY395" fmla="*/ 653812 h 1667221"/>
              <a:gd name="connsiteX396" fmla="*/ 1050816 w 1948239"/>
              <a:gd name="connsiteY396" fmla="*/ 643862 h 1667221"/>
              <a:gd name="connsiteX397" fmla="*/ 994471 w 1948239"/>
              <a:gd name="connsiteY397" fmla="*/ 641699 h 1667221"/>
              <a:gd name="connsiteX398" fmla="*/ 995167 w 1948239"/>
              <a:gd name="connsiteY398" fmla="*/ 641769 h 1667221"/>
              <a:gd name="connsiteX399" fmla="*/ 993473 w 1948239"/>
              <a:gd name="connsiteY399" fmla="*/ 642441 h 1667221"/>
              <a:gd name="connsiteX400" fmla="*/ 676651 w 1948239"/>
              <a:gd name="connsiteY400" fmla="*/ 632491 h 1667221"/>
              <a:gd name="connsiteX401" fmla="*/ 695287 w 1948239"/>
              <a:gd name="connsiteY401" fmla="*/ 633913 h 1667221"/>
              <a:gd name="connsiteX402" fmla="*/ 676651 w 1948239"/>
              <a:gd name="connsiteY402" fmla="*/ 632491 h 1667221"/>
              <a:gd name="connsiteX403" fmla="*/ 1889462 w 1948239"/>
              <a:gd name="connsiteY403" fmla="*/ 626807 h 1667221"/>
              <a:gd name="connsiteX404" fmla="*/ 1895196 w 1948239"/>
              <a:gd name="connsiteY404" fmla="*/ 665182 h 1667221"/>
              <a:gd name="connsiteX405" fmla="*/ 1876560 w 1948239"/>
              <a:gd name="connsiteY405" fmla="*/ 712086 h 1667221"/>
              <a:gd name="connsiteX406" fmla="*/ 1900930 w 1948239"/>
              <a:gd name="connsiteY406" fmla="*/ 635334 h 1667221"/>
              <a:gd name="connsiteX407" fmla="*/ 1003402 w 1948239"/>
              <a:gd name="connsiteY407" fmla="*/ 616178 h 1667221"/>
              <a:gd name="connsiteX408" fmla="*/ 1005120 w 1948239"/>
              <a:gd name="connsiteY408" fmla="*/ 618811 h 1667221"/>
              <a:gd name="connsiteX409" fmla="*/ 1003508 w 1948239"/>
              <a:gd name="connsiteY409" fmla="*/ 626806 h 1667221"/>
              <a:gd name="connsiteX410" fmla="*/ 1001358 w 1948239"/>
              <a:gd name="connsiteY410" fmla="*/ 619345 h 1667221"/>
              <a:gd name="connsiteX411" fmla="*/ 999207 w 1948239"/>
              <a:gd name="connsiteY411" fmla="*/ 609751 h 1667221"/>
              <a:gd name="connsiteX412" fmla="*/ 1003508 w 1948239"/>
              <a:gd name="connsiteY412" fmla="*/ 616014 h 1667221"/>
              <a:gd name="connsiteX413" fmla="*/ 1003402 w 1948239"/>
              <a:gd name="connsiteY413" fmla="*/ 616178 h 1667221"/>
              <a:gd name="connsiteX414" fmla="*/ 666616 w 1948239"/>
              <a:gd name="connsiteY414" fmla="*/ 604065 h 1667221"/>
              <a:gd name="connsiteX415" fmla="*/ 655147 w 1948239"/>
              <a:gd name="connsiteY415" fmla="*/ 614015 h 1667221"/>
              <a:gd name="connsiteX416" fmla="*/ 663749 w 1948239"/>
              <a:gd name="connsiteY416" fmla="*/ 626806 h 1667221"/>
              <a:gd name="connsiteX417" fmla="*/ 670917 w 1948239"/>
              <a:gd name="connsiteY417" fmla="*/ 616858 h 1667221"/>
              <a:gd name="connsiteX418" fmla="*/ 666616 w 1948239"/>
              <a:gd name="connsiteY418" fmla="*/ 604065 h 1667221"/>
              <a:gd name="connsiteX419" fmla="*/ 1093823 w 1948239"/>
              <a:gd name="connsiteY419" fmla="*/ 602644 h 1667221"/>
              <a:gd name="connsiteX420" fmla="*/ 1085222 w 1948239"/>
              <a:gd name="connsiteY420" fmla="*/ 609751 h 1667221"/>
              <a:gd name="connsiteX421" fmla="*/ 1093823 w 1948239"/>
              <a:gd name="connsiteY421" fmla="*/ 602644 h 1667221"/>
              <a:gd name="connsiteX422" fmla="*/ 762666 w 1948239"/>
              <a:gd name="connsiteY422" fmla="*/ 602644 h 1667221"/>
              <a:gd name="connsiteX423" fmla="*/ 764099 w 1948239"/>
              <a:gd name="connsiteY423" fmla="*/ 615436 h 1667221"/>
              <a:gd name="connsiteX424" fmla="*/ 759799 w 1948239"/>
              <a:gd name="connsiteY424" fmla="*/ 615436 h 1667221"/>
              <a:gd name="connsiteX425" fmla="*/ 762487 w 1948239"/>
              <a:gd name="connsiteY425" fmla="*/ 622720 h 1667221"/>
              <a:gd name="connsiteX426" fmla="*/ 763428 w 1948239"/>
              <a:gd name="connsiteY426" fmla="*/ 623371 h 1667221"/>
              <a:gd name="connsiteX427" fmla="*/ 762666 w 1948239"/>
              <a:gd name="connsiteY427" fmla="*/ 625386 h 1667221"/>
              <a:gd name="connsiteX428" fmla="*/ 768401 w 1948239"/>
              <a:gd name="connsiteY428" fmla="*/ 626806 h 1667221"/>
              <a:gd name="connsiteX429" fmla="*/ 763428 w 1948239"/>
              <a:gd name="connsiteY429" fmla="*/ 623371 h 1667221"/>
              <a:gd name="connsiteX430" fmla="*/ 765354 w 1948239"/>
              <a:gd name="connsiteY430" fmla="*/ 618279 h 1667221"/>
              <a:gd name="connsiteX431" fmla="*/ 771268 w 1948239"/>
              <a:gd name="connsiteY431" fmla="*/ 611172 h 1667221"/>
              <a:gd name="connsiteX432" fmla="*/ 762666 w 1948239"/>
              <a:gd name="connsiteY432" fmla="*/ 602644 h 1667221"/>
              <a:gd name="connsiteX433" fmla="*/ 785469 w 1948239"/>
              <a:gd name="connsiteY433" fmla="*/ 599801 h 1667221"/>
              <a:gd name="connsiteX434" fmla="*/ 779869 w 1948239"/>
              <a:gd name="connsiteY434" fmla="*/ 602644 h 1667221"/>
              <a:gd name="connsiteX435" fmla="*/ 789904 w 1948239"/>
              <a:gd name="connsiteY435" fmla="*/ 612593 h 1667221"/>
              <a:gd name="connsiteX436" fmla="*/ 785469 w 1948239"/>
              <a:gd name="connsiteY436" fmla="*/ 599801 h 1667221"/>
              <a:gd name="connsiteX437" fmla="*/ 543327 w 1948239"/>
              <a:gd name="connsiteY437" fmla="*/ 599801 h 1667221"/>
              <a:gd name="connsiteX438" fmla="*/ 556228 w 1948239"/>
              <a:gd name="connsiteY438" fmla="*/ 606908 h 1667221"/>
              <a:gd name="connsiteX439" fmla="*/ 543327 w 1948239"/>
              <a:gd name="connsiteY439" fmla="*/ 599801 h 1667221"/>
              <a:gd name="connsiteX440" fmla="*/ 1943939 w 1948239"/>
              <a:gd name="connsiteY440" fmla="*/ 592694 h 1667221"/>
              <a:gd name="connsiteX441" fmla="*/ 1948239 w 1948239"/>
              <a:gd name="connsiteY441" fmla="*/ 598379 h 1667221"/>
              <a:gd name="connsiteX442" fmla="*/ 1948239 w 1948239"/>
              <a:gd name="connsiteY442" fmla="*/ 639599 h 1667221"/>
              <a:gd name="connsiteX443" fmla="*/ 1943939 w 1948239"/>
              <a:gd name="connsiteY443" fmla="*/ 592694 h 1667221"/>
              <a:gd name="connsiteX444" fmla="*/ 586335 w 1948239"/>
              <a:gd name="connsiteY444" fmla="*/ 589852 h 1667221"/>
              <a:gd name="connsiteX445" fmla="*/ 579168 w 1948239"/>
              <a:gd name="connsiteY445" fmla="*/ 594116 h 1667221"/>
              <a:gd name="connsiteX446" fmla="*/ 596371 w 1948239"/>
              <a:gd name="connsiteY446" fmla="*/ 598380 h 1667221"/>
              <a:gd name="connsiteX447" fmla="*/ 1069453 w 1948239"/>
              <a:gd name="connsiteY447" fmla="*/ 587009 h 1667221"/>
              <a:gd name="connsiteX448" fmla="*/ 1069453 w 1948239"/>
              <a:gd name="connsiteY448" fmla="*/ 591273 h 1667221"/>
              <a:gd name="connsiteX449" fmla="*/ 1071989 w 1948239"/>
              <a:gd name="connsiteY449" fmla="*/ 587972 h 1667221"/>
              <a:gd name="connsiteX450" fmla="*/ 1077875 w 1948239"/>
              <a:gd name="connsiteY450" fmla="*/ 590207 h 1667221"/>
              <a:gd name="connsiteX451" fmla="*/ 1085222 w 1948239"/>
              <a:gd name="connsiteY451" fmla="*/ 595537 h 1667221"/>
              <a:gd name="connsiteX452" fmla="*/ 1092389 w 1948239"/>
              <a:gd name="connsiteY452" fmla="*/ 589852 h 1667221"/>
              <a:gd name="connsiteX453" fmla="*/ 1079487 w 1948239"/>
              <a:gd name="connsiteY453" fmla="*/ 589852 h 1667221"/>
              <a:gd name="connsiteX454" fmla="*/ 1079487 w 1948239"/>
              <a:gd name="connsiteY454" fmla="*/ 587009 h 1667221"/>
              <a:gd name="connsiteX455" fmla="*/ 1072319 w 1948239"/>
              <a:gd name="connsiteY455" fmla="*/ 587542 h 1667221"/>
              <a:gd name="connsiteX456" fmla="*/ 1071989 w 1948239"/>
              <a:gd name="connsiteY456" fmla="*/ 587972 h 1667221"/>
              <a:gd name="connsiteX457" fmla="*/ 488851 w 1948239"/>
              <a:gd name="connsiteY457" fmla="*/ 569953 h 1667221"/>
              <a:gd name="connsiteX458" fmla="*/ 485984 w 1948239"/>
              <a:gd name="connsiteY458" fmla="*/ 575638 h 1667221"/>
              <a:gd name="connsiteX459" fmla="*/ 477383 w 1948239"/>
              <a:gd name="connsiteY459" fmla="*/ 594116 h 1667221"/>
              <a:gd name="connsiteX460" fmla="*/ 484551 w 1948239"/>
              <a:gd name="connsiteY460" fmla="*/ 592694 h 1667221"/>
              <a:gd name="connsiteX461" fmla="*/ 481683 w 1948239"/>
              <a:gd name="connsiteY461" fmla="*/ 588430 h 1667221"/>
              <a:gd name="connsiteX462" fmla="*/ 491719 w 1948239"/>
              <a:gd name="connsiteY462" fmla="*/ 595537 h 1667221"/>
              <a:gd name="connsiteX463" fmla="*/ 485984 w 1948239"/>
              <a:gd name="connsiteY463" fmla="*/ 575638 h 1667221"/>
              <a:gd name="connsiteX464" fmla="*/ 491719 w 1948239"/>
              <a:gd name="connsiteY464" fmla="*/ 574217 h 1667221"/>
              <a:gd name="connsiteX465" fmla="*/ 496019 w 1948239"/>
              <a:gd name="connsiteY465" fmla="*/ 572795 h 1667221"/>
              <a:gd name="connsiteX466" fmla="*/ 496019 w 1948239"/>
              <a:gd name="connsiteY466" fmla="*/ 569953 h 1667221"/>
              <a:gd name="connsiteX467" fmla="*/ 491719 w 1948239"/>
              <a:gd name="connsiteY467" fmla="*/ 572795 h 1667221"/>
              <a:gd name="connsiteX468" fmla="*/ 488851 w 1948239"/>
              <a:gd name="connsiteY468" fmla="*/ 569953 h 1667221"/>
              <a:gd name="connsiteX469" fmla="*/ 435810 w 1948239"/>
              <a:gd name="connsiteY469" fmla="*/ 548633 h 1667221"/>
              <a:gd name="connsiteX470" fmla="*/ 441544 w 1948239"/>
              <a:gd name="connsiteY470" fmla="*/ 560003 h 1667221"/>
              <a:gd name="connsiteX471" fmla="*/ 440110 w 1948239"/>
              <a:gd name="connsiteY471" fmla="*/ 551476 h 1667221"/>
              <a:gd name="connsiteX472" fmla="*/ 1016410 w 1948239"/>
              <a:gd name="connsiteY472" fmla="*/ 541526 h 1667221"/>
              <a:gd name="connsiteX473" fmla="*/ 1017325 w 1948239"/>
              <a:gd name="connsiteY473" fmla="*/ 547713 h 1667221"/>
              <a:gd name="connsiteX474" fmla="*/ 1016948 w 1948239"/>
              <a:gd name="connsiteY474" fmla="*/ 547389 h 1667221"/>
              <a:gd name="connsiteX475" fmla="*/ 1016410 w 1948239"/>
              <a:gd name="connsiteY475" fmla="*/ 541526 h 1667221"/>
              <a:gd name="connsiteX476" fmla="*/ 559098 w 1948239"/>
              <a:gd name="connsiteY476" fmla="*/ 530156 h 1667221"/>
              <a:gd name="connsiteX477" fmla="*/ 570566 w 1948239"/>
              <a:gd name="connsiteY477" fmla="*/ 531577 h 1667221"/>
              <a:gd name="connsiteX478" fmla="*/ 559098 w 1948239"/>
              <a:gd name="connsiteY478" fmla="*/ 530156 h 1667221"/>
              <a:gd name="connsiteX479" fmla="*/ 1055117 w 1948239"/>
              <a:gd name="connsiteY479" fmla="*/ 524470 h 1667221"/>
              <a:gd name="connsiteX480" fmla="*/ 1055117 w 1948239"/>
              <a:gd name="connsiteY480" fmla="*/ 537262 h 1667221"/>
              <a:gd name="connsiteX481" fmla="*/ 1055117 w 1948239"/>
              <a:gd name="connsiteY481" fmla="*/ 524470 h 1667221"/>
              <a:gd name="connsiteX482" fmla="*/ 1070886 w 1948239"/>
              <a:gd name="connsiteY482" fmla="*/ 508835 h 1667221"/>
              <a:gd name="connsiteX483" fmla="*/ 1059417 w 1948239"/>
              <a:gd name="connsiteY483" fmla="*/ 514522 h 1667221"/>
              <a:gd name="connsiteX484" fmla="*/ 1070886 w 1948239"/>
              <a:gd name="connsiteY484" fmla="*/ 521627 h 1667221"/>
              <a:gd name="connsiteX485" fmla="*/ 1082355 w 1948239"/>
              <a:gd name="connsiteY485" fmla="*/ 518785 h 1667221"/>
              <a:gd name="connsiteX486" fmla="*/ 1070886 w 1948239"/>
              <a:gd name="connsiteY486" fmla="*/ 508835 h 1667221"/>
              <a:gd name="connsiteX487" fmla="*/ 549062 w 1948239"/>
              <a:gd name="connsiteY487" fmla="*/ 508835 h 1667221"/>
              <a:gd name="connsiteX488" fmla="*/ 561965 w 1948239"/>
              <a:gd name="connsiteY488" fmla="*/ 523049 h 1667221"/>
              <a:gd name="connsiteX489" fmla="*/ 549062 w 1948239"/>
              <a:gd name="connsiteY489" fmla="*/ 508835 h 1667221"/>
              <a:gd name="connsiteX490" fmla="*/ 1893763 w 1948239"/>
              <a:gd name="connsiteY490" fmla="*/ 491780 h 1667221"/>
              <a:gd name="connsiteX491" fmla="*/ 1889462 w 1948239"/>
              <a:gd name="connsiteY491" fmla="*/ 507415 h 1667221"/>
              <a:gd name="connsiteX492" fmla="*/ 1895196 w 1948239"/>
              <a:gd name="connsiteY492" fmla="*/ 497465 h 1667221"/>
              <a:gd name="connsiteX493" fmla="*/ 1908099 w 1948239"/>
              <a:gd name="connsiteY493" fmla="*/ 565688 h 1667221"/>
              <a:gd name="connsiteX494" fmla="*/ 1896630 w 1948239"/>
              <a:gd name="connsiteY494" fmla="*/ 494622 h 1667221"/>
              <a:gd name="connsiteX495" fmla="*/ 1895196 w 1948239"/>
              <a:gd name="connsiteY495" fmla="*/ 497465 h 1667221"/>
              <a:gd name="connsiteX496" fmla="*/ 1083789 w 1948239"/>
              <a:gd name="connsiteY496" fmla="*/ 456247 h 1667221"/>
              <a:gd name="connsiteX497" fmla="*/ 1080922 w 1948239"/>
              <a:gd name="connsiteY497" fmla="*/ 467617 h 1667221"/>
              <a:gd name="connsiteX498" fmla="*/ 1089523 w 1948239"/>
              <a:gd name="connsiteY498" fmla="*/ 461931 h 1667221"/>
              <a:gd name="connsiteX499" fmla="*/ 1083789 w 1948239"/>
              <a:gd name="connsiteY499" fmla="*/ 456247 h 1667221"/>
              <a:gd name="connsiteX500" fmla="*/ 1146867 w 1948239"/>
              <a:gd name="connsiteY500" fmla="*/ 453404 h 1667221"/>
              <a:gd name="connsiteX501" fmla="*/ 1145432 w 1948239"/>
              <a:gd name="connsiteY501" fmla="*/ 460511 h 1667221"/>
              <a:gd name="connsiteX502" fmla="*/ 1146867 w 1948239"/>
              <a:gd name="connsiteY502" fmla="*/ 453404 h 1667221"/>
              <a:gd name="connsiteX503" fmla="*/ 1166937 w 1948239"/>
              <a:gd name="connsiteY503" fmla="*/ 451983 h 1667221"/>
              <a:gd name="connsiteX504" fmla="*/ 1154034 w 1948239"/>
              <a:gd name="connsiteY504" fmla="*/ 457667 h 1667221"/>
              <a:gd name="connsiteX505" fmla="*/ 1166937 w 1948239"/>
              <a:gd name="connsiteY505" fmla="*/ 451983 h 1667221"/>
              <a:gd name="connsiteX506" fmla="*/ 1079487 w 1948239"/>
              <a:gd name="connsiteY506" fmla="*/ 427820 h 1667221"/>
              <a:gd name="connsiteX507" fmla="*/ 1072320 w 1948239"/>
              <a:gd name="connsiteY507" fmla="*/ 436348 h 1667221"/>
              <a:gd name="connsiteX508" fmla="*/ 1079487 w 1948239"/>
              <a:gd name="connsiteY508" fmla="*/ 427820 h 1667221"/>
              <a:gd name="connsiteX509" fmla="*/ 1910965 w 1948239"/>
              <a:gd name="connsiteY509" fmla="*/ 420713 h 1667221"/>
              <a:gd name="connsiteX510" fmla="*/ 1928168 w 1948239"/>
              <a:gd name="connsiteY510" fmla="*/ 481830 h 1667221"/>
              <a:gd name="connsiteX511" fmla="*/ 1913832 w 1948239"/>
              <a:gd name="connsiteY511" fmla="*/ 440612 h 1667221"/>
              <a:gd name="connsiteX512" fmla="*/ 1910965 w 1948239"/>
              <a:gd name="connsiteY512" fmla="*/ 420713 h 1667221"/>
              <a:gd name="connsiteX513" fmla="*/ 1852189 w 1948239"/>
              <a:gd name="connsiteY513" fmla="*/ 412186 h 1667221"/>
              <a:gd name="connsiteX514" fmla="*/ 1857923 w 1948239"/>
              <a:gd name="connsiteY514" fmla="*/ 432084 h 1667221"/>
              <a:gd name="connsiteX515" fmla="*/ 1855056 w 1948239"/>
              <a:gd name="connsiteY515" fmla="*/ 450561 h 1667221"/>
              <a:gd name="connsiteX516" fmla="*/ 1857923 w 1948239"/>
              <a:gd name="connsiteY516" fmla="*/ 432084 h 1667221"/>
              <a:gd name="connsiteX517" fmla="*/ 1852189 w 1948239"/>
              <a:gd name="connsiteY517" fmla="*/ 412186 h 1667221"/>
              <a:gd name="connsiteX518" fmla="*/ 1862224 w 1948239"/>
              <a:gd name="connsiteY518" fmla="*/ 400815 h 1667221"/>
              <a:gd name="connsiteX519" fmla="*/ 1875126 w 1948239"/>
              <a:gd name="connsiteY519" fmla="*/ 464775 h 1667221"/>
              <a:gd name="connsiteX520" fmla="*/ 1875126 w 1948239"/>
              <a:gd name="connsiteY520" fmla="*/ 442033 h 1667221"/>
              <a:gd name="connsiteX521" fmla="*/ 1883727 w 1948239"/>
              <a:gd name="connsiteY521" fmla="*/ 484673 h 1667221"/>
              <a:gd name="connsiteX522" fmla="*/ 1885162 w 1948239"/>
              <a:gd name="connsiteY522" fmla="*/ 451983 h 1667221"/>
              <a:gd name="connsiteX523" fmla="*/ 1882294 w 1948239"/>
              <a:gd name="connsiteY523" fmla="*/ 439190 h 1667221"/>
              <a:gd name="connsiteX524" fmla="*/ 1876560 w 1948239"/>
              <a:gd name="connsiteY524" fmla="*/ 426398 h 1667221"/>
              <a:gd name="connsiteX525" fmla="*/ 1862224 w 1948239"/>
              <a:gd name="connsiteY525" fmla="*/ 400815 h 1667221"/>
              <a:gd name="connsiteX526" fmla="*/ 1092389 w 1948239"/>
              <a:gd name="connsiteY526" fmla="*/ 379495 h 1667221"/>
              <a:gd name="connsiteX527" fmla="*/ 1092389 w 1948239"/>
              <a:gd name="connsiteY527" fmla="*/ 385180 h 1667221"/>
              <a:gd name="connsiteX528" fmla="*/ 1096690 w 1948239"/>
              <a:gd name="connsiteY528" fmla="*/ 385180 h 1667221"/>
              <a:gd name="connsiteX529" fmla="*/ 1088089 w 1948239"/>
              <a:gd name="connsiteY529" fmla="*/ 390865 h 1667221"/>
              <a:gd name="connsiteX530" fmla="*/ 1108159 w 1948239"/>
              <a:gd name="connsiteY530" fmla="*/ 392287 h 1667221"/>
              <a:gd name="connsiteX531" fmla="*/ 1109593 w 1948239"/>
              <a:gd name="connsiteY531" fmla="*/ 397972 h 1667221"/>
              <a:gd name="connsiteX532" fmla="*/ 1109593 w 1948239"/>
              <a:gd name="connsiteY532" fmla="*/ 400815 h 1667221"/>
              <a:gd name="connsiteX533" fmla="*/ 1112461 w 1948239"/>
              <a:gd name="connsiteY533" fmla="*/ 400815 h 1667221"/>
              <a:gd name="connsiteX534" fmla="*/ 1109593 w 1948239"/>
              <a:gd name="connsiteY534" fmla="*/ 396551 h 1667221"/>
              <a:gd name="connsiteX535" fmla="*/ 1112461 w 1948239"/>
              <a:gd name="connsiteY535" fmla="*/ 395129 h 1667221"/>
              <a:gd name="connsiteX536" fmla="*/ 1108159 w 1948239"/>
              <a:gd name="connsiteY536" fmla="*/ 390865 h 1667221"/>
              <a:gd name="connsiteX537" fmla="*/ 1092389 w 1948239"/>
              <a:gd name="connsiteY537" fmla="*/ 379495 h 1667221"/>
              <a:gd name="connsiteX538" fmla="*/ 365563 w 1948239"/>
              <a:gd name="connsiteY538" fmla="*/ 379494 h 1667221"/>
              <a:gd name="connsiteX539" fmla="*/ 328290 w 1948239"/>
              <a:gd name="connsiteY539" fmla="*/ 403656 h 1667221"/>
              <a:gd name="connsiteX540" fmla="*/ 365563 w 1948239"/>
              <a:gd name="connsiteY540" fmla="*/ 379494 h 1667221"/>
              <a:gd name="connsiteX541" fmla="*/ 1879188 w 1948239"/>
              <a:gd name="connsiteY541" fmla="*/ 377955 h 1667221"/>
              <a:gd name="connsiteX542" fmla="*/ 1879427 w 1948239"/>
              <a:gd name="connsiteY542" fmla="*/ 378073 h 1667221"/>
              <a:gd name="connsiteX543" fmla="*/ 1879634 w 1948239"/>
              <a:gd name="connsiteY543" fmla="*/ 379503 h 1667221"/>
              <a:gd name="connsiteX544" fmla="*/ 1790545 w 1948239"/>
              <a:gd name="connsiteY544" fmla="*/ 370966 h 1667221"/>
              <a:gd name="connsiteX545" fmla="*/ 1806314 w 1948239"/>
              <a:gd name="connsiteY545" fmla="*/ 402236 h 1667221"/>
              <a:gd name="connsiteX546" fmla="*/ 1823517 w 1948239"/>
              <a:gd name="connsiteY546" fmla="*/ 426398 h 1667221"/>
              <a:gd name="connsiteX547" fmla="*/ 1813483 w 1948239"/>
              <a:gd name="connsiteY547" fmla="*/ 406500 h 1667221"/>
              <a:gd name="connsiteX548" fmla="*/ 1790545 w 1948239"/>
              <a:gd name="connsiteY548" fmla="*/ 370966 h 1667221"/>
              <a:gd name="connsiteX549" fmla="*/ 336892 w 1948239"/>
              <a:gd name="connsiteY549" fmla="*/ 370966 h 1667221"/>
              <a:gd name="connsiteX550" fmla="*/ 283848 w 1948239"/>
              <a:gd name="connsiteY550" fmla="*/ 419291 h 1667221"/>
              <a:gd name="connsiteX551" fmla="*/ 235106 w 1948239"/>
              <a:gd name="connsiteY551" fmla="*/ 449139 h 1667221"/>
              <a:gd name="connsiteX552" fmla="*/ 283848 w 1948239"/>
              <a:gd name="connsiteY552" fmla="*/ 407920 h 1667221"/>
              <a:gd name="connsiteX553" fmla="*/ 336892 w 1948239"/>
              <a:gd name="connsiteY553" fmla="*/ 370966 h 1667221"/>
              <a:gd name="connsiteX554" fmla="*/ 344956 w 1948239"/>
              <a:gd name="connsiteY554" fmla="*/ 363504 h 1667221"/>
              <a:gd name="connsiteX555" fmla="*/ 345493 w 1948239"/>
              <a:gd name="connsiteY555" fmla="*/ 363859 h 1667221"/>
              <a:gd name="connsiteX556" fmla="*/ 336891 w 1948239"/>
              <a:gd name="connsiteY556" fmla="*/ 369544 h 1667221"/>
              <a:gd name="connsiteX557" fmla="*/ 344956 w 1948239"/>
              <a:gd name="connsiteY557" fmla="*/ 363504 h 1667221"/>
              <a:gd name="connsiteX558" fmla="*/ 1134860 w 1948239"/>
              <a:gd name="connsiteY558" fmla="*/ 362794 h 1667221"/>
              <a:gd name="connsiteX559" fmla="*/ 1129664 w 1948239"/>
              <a:gd name="connsiteY559" fmla="*/ 365281 h 1667221"/>
              <a:gd name="connsiteX560" fmla="*/ 1138265 w 1948239"/>
              <a:gd name="connsiteY560" fmla="*/ 368125 h 1667221"/>
              <a:gd name="connsiteX561" fmla="*/ 1141132 w 1948239"/>
              <a:gd name="connsiteY561" fmla="*/ 366702 h 1667221"/>
              <a:gd name="connsiteX562" fmla="*/ 1134860 w 1948239"/>
              <a:gd name="connsiteY562" fmla="*/ 362794 h 1667221"/>
              <a:gd name="connsiteX563" fmla="*/ 364131 w 1948239"/>
              <a:gd name="connsiteY563" fmla="*/ 362438 h 1667221"/>
              <a:gd name="connsiteX564" fmla="*/ 344060 w 1948239"/>
              <a:gd name="connsiteY564" fmla="*/ 379493 h 1667221"/>
              <a:gd name="connsiteX565" fmla="*/ 342626 w 1948239"/>
              <a:gd name="connsiteY565" fmla="*/ 372388 h 1667221"/>
              <a:gd name="connsiteX566" fmla="*/ 1871519 w 1948239"/>
              <a:gd name="connsiteY566" fmla="*/ 361461 h 1667221"/>
              <a:gd name="connsiteX567" fmla="*/ 1875126 w 1948239"/>
              <a:gd name="connsiteY567" fmla="*/ 363859 h 1667221"/>
              <a:gd name="connsiteX568" fmla="*/ 1879188 w 1948239"/>
              <a:gd name="connsiteY568" fmla="*/ 377955 h 1667221"/>
              <a:gd name="connsiteX569" fmla="*/ 1876560 w 1948239"/>
              <a:gd name="connsiteY569" fmla="*/ 376653 h 1667221"/>
              <a:gd name="connsiteX570" fmla="*/ 1871519 w 1948239"/>
              <a:gd name="connsiteY570" fmla="*/ 361461 h 1667221"/>
              <a:gd name="connsiteX571" fmla="*/ 1769041 w 1948239"/>
              <a:gd name="connsiteY571" fmla="*/ 355332 h 1667221"/>
              <a:gd name="connsiteX572" fmla="*/ 1773342 w 1948239"/>
              <a:gd name="connsiteY572" fmla="*/ 368123 h 1667221"/>
              <a:gd name="connsiteX573" fmla="*/ 1777642 w 1948239"/>
              <a:gd name="connsiteY573" fmla="*/ 383758 h 1667221"/>
              <a:gd name="connsiteX574" fmla="*/ 1773342 w 1948239"/>
              <a:gd name="connsiteY574" fmla="*/ 368123 h 1667221"/>
              <a:gd name="connsiteX575" fmla="*/ 1781944 w 1948239"/>
              <a:gd name="connsiteY575" fmla="*/ 372389 h 1667221"/>
              <a:gd name="connsiteX576" fmla="*/ 1780509 w 1948239"/>
              <a:gd name="connsiteY576" fmla="*/ 368123 h 1667221"/>
              <a:gd name="connsiteX577" fmla="*/ 1769041 w 1948239"/>
              <a:gd name="connsiteY577" fmla="*/ 355332 h 1667221"/>
              <a:gd name="connsiteX578" fmla="*/ 1846455 w 1948239"/>
              <a:gd name="connsiteY578" fmla="*/ 302743 h 1667221"/>
              <a:gd name="connsiteX579" fmla="*/ 1852189 w 1948239"/>
              <a:gd name="connsiteY579" fmla="*/ 328326 h 1667221"/>
              <a:gd name="connsiteX580" fmla="*/ 1846455 w 1948239"/>
              <a:gd name="connsiteY580" fmla="*/ 331169 h 1667221"/>
              <a:gd name="connsiteX581" fmla="*/ 1846455 w 1948239"/>
              <a:gd name="connsiteY581" fmla="*/ 302743 h 1667221"/>
              <a:gd name="connsiteX582" fmla="*/ 434815 w 1948239"/>
              <a:gd name="connsiteY582" fmla="*/ 297805 h 1667221"/>
              <a:gd name="connsiteX583" fmla="*/ 420936 w 1948239"/>
              <a:gd name="connsiteY583" fmla="*/ 310205 h 1667221"/>
              <a:gd name="connsiteX584" fmla="*/ 410005 w 1948239"/>
              <a:gd name="connsiteY584" fmla="*/ 322642 h 1667221"/>
              <a:gd name="connsiteX585" fmla="*/ 408572 w 1948239"/>
              <a:gd name="connsiteY585" fmla="*/ 308428 h 1667221"/>
              <a:gd name="connsiteX586" fmla="*/ 422549 w 1948239"/>
              <a:gd name="connsiteY586" fmla="*/ 304697 h 1667221"/>
              <a:gd name="connsiteX587" fmla="*/ 1088089 w 1948239"/>
              <a:gd name="connsiteY587" fmla="*/ 294215 h 1667221"/>
              <a:gd name="connsiteX588" fmla="*/ 1105292 w 1948239"/>
              <a:gd name="connsiteY588" fmla="*/ 301322 h 1667221"/>
              <a:gd name="connsiteX589" fmla="*/ 1105292 w 1948239"/>
              <a:gd name="connsiteY589" fmla="*/ 309850 h 1667221"/>
              <a:gd name="connsiteX590" fmla="*/ 1122495 w 1948239"/>
              <a:gd name="connsiteY590" fmla="*/ 307006 h 1667221"/>
              <a:gd name="connsiteX591" fmla="*/ 1121061 w 1948239"/>
              <a:gd name="connsiteY591" fmla="*/ 312693 h 1667221"/>
              <a:gd name="connsiteX592" fmla="*/ 1123929 w 1948239"/>
              <a:gd name="connsiteY592" fmla="*/ 314113 h 1667221"/>
              <a:gd name="connsiteX593" fmla="*/ 1122495 w 1948239"/>
              <a:gd name="connsiteY593" fmla="*/ 318377 h 1667221"/>
              <a:gd name="connsiteX594" fmla="*/ 1151167 w 1948239"/>
              <a:gd name="connsiteY594" fmla="*/ 328327 h 1667221"/>
              <a:gd name="connsiteX595" fmla="*/ 1135396 w 1948239"/>
              <a:gd name="connsiteY595" fmla="*/ 331169 h 1667221"/>
              <a:gd name="connsiteX596" fmla="*/ 1141132 w 1948239"/>
              <a:gd name="connsiteY596" fmla="*/ 341119 h 1667221"/>
              <a:gd name="connsiteX597" fmla="*/ 1154034 w 1948239"/>
              <a:gd name="connsiteY597" fmla="*/ 338276 h 1667221"/>
              <a:gd name="connsiteX598" fmla="*/ 1168370 w 1948239"/>
              <a:gd name="connsiteY598" fmla="*/ 352490 h 1667221"/>
              <a:gd name="connsiteX599" fmla="*/ 1182705 w 1948239"/>
              <a:gd name="connsiteY599" fmla="*/ 383759 h 1667221"/>
              <a:gd name="connsiteX600" fmla="*/ 1164068 w 1948239"/>
              <a:gd name="connsiteY600" fmla="*/ 379495 h 1667221"/>
              <a:gd name="connsiteX601" fmla="*/ 1171237 w 1948239"/>
              <a:gd name="connsiteY601" fmla="*/ 389444 h 1667221"/>
              <a:gd name="connsiteX602" fmla="*/ 1156901 w 1948239"/>
              <a:gd name="connsiteY602" fmla="*/ 386601 h 1667221"/>
              <a:gd name="connsiteX603" fmla="*/ 1162635 w 1948239"/>
              <a:gd name="connsiteY603" fmla="*/ 393708 h 1667221"/>
              <a:gd name="connsiteX604" fmla="*/ 1179838 w 1948239"/>
              <a:gd name="connsiteY604" fmla="*/ 396551 h 1667221"/>
              <a:gd name="connsiteX605" fmla="*/ 1172671 w 1948239"/>
              <a:gd name="connsiteY605" fmla="*/ 405079 h 1667221"/>
              <a:gd name="connsiteX606" fmla="*/ 1179838 w 1948239"/>
              <a:gd name="connsiteY606" fmla="*/ 405079 h 1667221"/>
              <a:gd name="connsiteX607" fmla="*/ 1171237 w 1948239"/>
              <a:gd name="connsiteY607" fmla="*/ 444876 h 1667221"/>
              <a:gd name="connsiteX608" fmla="*/ 1178405 w 1948239"/>
              <a:gd name="connsiteY608" fmla="*/ 446297 h 1667221"/>
              <a:gd name="connsiteX609" fmla="*/ 1174104 w 1948239"/>
              <a:gd name="connsiteY609" fmla="*/ 450560 h 1667221"/>
              <a:gd name="connsiteX610" fmla="*/ 1178405 w 1948239"/>
              <a:gd name="connsiteY610" fmla="*/ 451983 h 1667221"/>
              <a:gd name="connsiteX611" fmla="*/ 1159768 w 1948239"/>
              <a:gd name="connsiteY611" fmla="*/ 477566 h 1667221"/>
              <a:gd name="connsiteX612" fmla="*/ 1169804 w 1948239"/>
              <a:gd name="connsiteY612" fmla="*/ 476145 h 1667221"/>
              <a:gd name="connsiteX613" fmla="*/ 1156901 w 1948239"/>
              <a:gd name="connsiteY613" fmla="*/ 481830 h 1667221"/>
              <a:gd name="connsiteX614" fmla="*/ 1169804 w 1948239"/>
              <a:gd name="connsiteY614" fmla="*/ 486094 h 1667221"/>
              <a:gd name="connsiteX615" fmla="*/ 1152601 w 1948239"/>
              <a:gd name="connsiteY615" fmla="*/ 504572 h 1667221"/>
              <a:gd name="connsiteX616" fmla="*/ 1159768 w 1948239"/>
              <a:gd name="connsiteY616" fmla="*/ 507415 h 1667221"/>
              <a:gd name="connsiteX617" fmla="*/ 1152601 w 1948239"/>
              <a:gd name="connsiteY617" fmla="*/ 510258 h 1667221"/>
              <a:gd name="connsiteX618" fmla="*/ 1158335 w 1948239"/>
              <a:gd name="connsiteY618" fmla="*/ 510258 h 1667221"/>
              <a:gd name="connsiteX619" fmla="*/ 1143999 w 1948239"/>
              <a:gd name="connsiteY619" fmla="*/ 524470 h 1667221"/>
              <a:gd name="connsiteX620" fmla="*/ 1161202 w 1948239"/>
              <a:gd name="connsiteY620" fmla="*/ 525892 h 1667221"/>
              <a:gd name="connsiteX621" fmla="*/ 1138265 w 1948239"/>
              <a:gd name="connsiteY621" fmla="*/ 537262 h 1667221"/>
              <a:gd name="connsiteX622" fmla="*/ 1149732 w 1948239"/>
              <a:gd name="connsiteY622" fmla="*/ 545791 h 1667221"/>
              <a:gd name="connsiteX623" fmla="*/ 1138265 w 1948239"/>
              <a:gd name="connsiteY623" fmla="*/ 548633 h 1667221"/>
              <a:gd name="connsiteX624" fmla="*/ 1143999 w 1948239"/>
              <a:gd name="connsiteY624" fmla="*/ 550055 h 1667221"/>
              <a:gd name="connsiteX625" fmla="*/ 1106725 w 1948239"/>
              <a:gd name="connsiteY625" fmla="*/ 616858 h 1667221"/>
              <a:gd name="connsiteX626" fmla="*/ 1109593 w 1948239"/>
              <a:gd name="connsiteY626" fmla="*/ 616858 h 1667221"/>
              <a:gd name="connsiteX627" fmla="*/ 1089523 w 1948239"/>
              <a:gd name="connsiteY627" fmla="*/ 625386 h 1667221"/>
              <a:gd name="connsiteX628" fmla="*/ 1102425 w 1948239"/>
              <a:gd name="connsiteY628" fmla="*/ 639598 h 1667221"/>
              <a:gd name="connsiteX629" fmla="*/ 1086656 w 1948239"/>
              <a:gd name="connsiteY629" fmla="*/ 645284 h 1667221"/>
              <a:gd name="connsiteX630" fmla="*/ 1099558 w 1948239"/>
              <a:gd name="connsiteY630" fmla="*/ 649548 h 1667221"/>
              <a:gd name="connsiteX631" fmla="*/ 1082355 w 1948239"/>
              <a:gd name="connsiteY631" fmla="*/ 687923 h 1667221"/>
              <a:gd name="connsiteX632" fmla="*/ 1076620 w 1948239"/>
              <a:gd name="connsiteY632" fmla="*/ 655233 h 1667221"/>
              <a:gd name="connsiteX633" fmla="*/ 1065152 w 1948239"/>
              <a:gd name="connsiteY633" fmla="*/ 682238 h 1667221"/>
              <a:gd name="connsiteX634" fmla="*/ 1072320 w 1948239"/>
              <a:gd name="connsiteY634" fmla="*/ 677974 h 1667221"/>
              <a:gd name="connsiteX635" fmla="*/ 1072320 w 1948239"/>
              <a:gd name="connsiteY635" fmla="*/ 703558 h 1667221"/>
              <a:gd name="connsiteX636" fmla="*/ 1046516 w 1948239"/>
              <a:gd name="connsiteY636" fmla="*/ 713508 h 1667221"/>
              <a:gd name="connsiteX637" fmla="*/ 1050816 w 1948239"/>
              <a:gd name="connsiteY637" fmla="*/ 720615 h 1667221"/>
              <a:gd name="connsiteX638" fmla="*/ 1060852 w 1948239"/>
              <a:gd name="connsiteY638" fmla="*/ 722035 h 1667221"/>
              <a:gd name="connsiteX639" fmla="*/ 1059417 w 1948239"/>
              <a:gd name="connsiteY639" fmla="*/ 724879 h 1667221"/>
              <a:gd name="connsiteX640" fmla="*/ 1086656 w 1948239"/>
              <a:gd name="connsiteY640" fmla="*/ 741934 h 1667221"/>
              <a:gd name="connsiteX641" fmla="*/ 1108159 w 1948239"/>
              <a:gd name="connsiteY641" fmla="*/ 758990 h 1667221"/>
              <a:gd name="connsiteX642" fmla="*/ 1112461 w 1948239"/>
              <a:gd name="connsiteY642" fmla="*/ 750462 h 1667221"/>
              <a:gd name="connsiteX643" fmla="*/ 1122495 w 1948239"/>
              <a:gd name="connsiteY643" fmla="*/ 760412 h 1667221"/>
              <a:gd name="connsiteX644" fmla="*/ 1122495 w 1948239"/>
              <a:gd name="connsiteY644" fmla="*/ 756148 h 1667221"/>
              <a:gd name="connsiteX645" fmla="*/ 1156901 w 1948239"/>
              <a:gd name="connsiteY645" fmla="*/ 777467 h 1667221"/>
              <a:gd name="connsiteX646" fmla="*/ 1154034 w 1948239"/>
              <a:gd name="connsiteY646" fmla="*/ 763253 h 1667221"/>
              <a:gd name="connsiteX647" fmla="*/ 1195608 w 1948239"/>
              <a:gd name="connsiteY647" fmla="*/ 790259 h 1667221"/>
              <a:gd name="connsiteX648" fmla="*/ 1197041 w 1948239"/>
              <a:gd name="connsiteY648" fmla="*/ 785995 h 1667221"/>
              <a:gd name="connsiteX649" fmla="*/ 1202776 w 1948239"/>
              <a:gd name="connsiteY649" fmla="*/ 797366 h 1667221"/>
              <a:gd name="connsiteX650" fmla="*/ 1205643 w 1948239"/>
              <a:gd name="connsiteY650" fmla="*/ 787417 h 1667221"/>
              <a:gd name="connsiteX651" fmla="*/ 1241483 w 1948239"/>
              <a:gd name="connsiteY651" fmla="*/ 821528 h 1667221"/>
              <a:gd name="connsiteX652" fmla="*/ 1247217 w 1948239"/>
              <a:gd name="connsiteY652" fmla="*/ 803052 h 1667221"/>
              <a:gd name="connsiteX653" fmla="*/ 1295959 w 1948239"/>
              <a:gd name="connsiteY653" fmla="*/ 838584 h 1667221"/>
              <a:gd name="connsiteX654" fmla="*/ 1301693 w 1948239"/>
              <a:gd name="connsiteY654" fmla="*/ 845691 h 1667221"/>
              <a:gd name="connsiteX655" fmla="*/ 1303126 w 1948239"/>
              <a:gd name="connsiteY655" fmla="*/ 844270 h 1667221"/>
              <a:gd name="connsiteX656" fmla="*/ 1298826 w 1948239"/>
              <a:gd name="connsiteY656" fmla="*/ 838584 h 1667221"/>
              <a:gd name="connsiteX657" fmla="*/ 1314595 w 1948239"/>
              <a:gd name="connsiteY657" fmla="*/ 855641 h 1667221"/>
              <a:gd name="connsiteX658" fmla="*/ 1327498 w 1948239"/>
              <a:gd name="connsiteY658" fmla="*/ 844270 h 1667221"/>
              <a:gd name="connsiteX659" fmla="*/ 1356170 w 1948239"/>
              <a:gd name="connsiteY659" fmla="*/ 859905 h 1667221"/>
              <a:gd name="connsiteX660" fmla="*/ 1357603 w 1948239"/>
              <a:gd name="connsiteY660" fmla="*/ 854219 h 1667221"/>
              <a:gd name="connsiteX661" fmla="*/ 1435016 w 1948239"/>
              <a:gd name="connsiteY661" fmla="*/ 895438 h 1667221"/>
              <a:gd name="connsiteX662" fmla="*/ 1460820 w 1948239"/>
              <a:gd name="connsiteY662" fmla="*/ 938078 h 1667221"/>
              <a:gd name="connsiteX663" fmla="*/ 1456520 w 1948239"/>
              <a:gd name="connsiteY663" fmla="*/ 916757 h 1667221"/>
              <a:gd name="connsiteX664" fmla="*/ 1469019 w 1948239"/>
              <a:gd name="connsiteY664" fmla="*/ 912161 h 1667221"/>
              <a:gd name="connsiteX665" fmla="*/ 1474695 w 1948239"/>
              <a:gd name="connsiteY665" fmla="*/ 917728 h 1667221"/>
              <a:gd name="connsiteX666" fmla="*/ 1474082 w 1948239"/>
              <a:gd name="connsiteY666" fmla="*/ 922799 h 1667221"/>
              <a:gd name="connsiteX667" fmla="*/ 1479458 w 1948239"/>
              <a:gd name="connsiteY667" fmla="*/ 929549 h 1667221"/>
              <a:gd name="connsiteX668" fmla="*/ 1483758 w 1948239"/>
              <a:gd name="connsiteY668" fmla="*/ 921021 h 1667221"/>
              <a:gd name="connsiteX669" fmla="*/ 1486625 w 1948239"/>
              <a:gd name="connsiteY669" fmla="*/ 935235 h 1667221"/>
              <a:gd name="connsiteX670" fmla="*/ 1558304 w 1948239"/>
              <a:gd name="connsiteY670" fmla="*/ 956555 h 1667221"/>
              <a:gd name="connsiteX671" fmla="*/ 1552570 w 1948239"/>
              <a:gd name="connsiteY671" fmla="*/ 965082 h 1667221"/>
              <a:gd name="connsiteX672" fmla="*/ 1582676 w 1948239"/>
              <a:gd name="connsiteY672" fmla="*/ 984981 h 1667221"/>
              <a:gd name="connsiteX673" fmla="*/ 1581241 w 1948239"/>
              <a:gd name="connsiteY673" fmla="*/ 980717 h 1667221"/>
              <a:gd name="connsiteX674" fmla="*/ 1614215 w 1948239"/>
              <a:gd name="connsiteY674" fmla="*/ 1011987 h 1667221"/>
              <a:gd name="connsiteX675" fmla="*/ 1595577 w 1948239"/>
              <a:gd name="connsiteY675" fmla="*/ 1009145 h 1667221"/>
              <a:gd name="connsiteX676" fmla="*/ 1611347 w 1948239"/>
              <a:gd name="connsiteY676" fmla="*/ 1016250 h 1667221"/>
              <a:gd name="connsiteX677" fmla="*/ 1604179 w 1948239"/>
              <a:gd name="connsiteY677" fmla="*/ 1027621 h 1667221"/>
              <a:gd name="connsiteX678" fmla="*/ 1591277 w 1948239"/>
              <a:gd name="connsiteY678" fmla="*/ 1010566 h 1667221"/>
              <a:gd name="connsiteX679" fmla="*/ 1591277 w 1948239"/>
              <a:gd name="connsiteY679" fmla="*/ 1017673 h 1667221"/>
              <a:gd name="connsiteX680" fmla="*/ 1574074 w 1948239"/>
              <a:gd name="connsiteY680" fmla="*/ 1002038 h 1667221"/>
              <a:gd name="connsiteX681" fmla="*/ 1585543 w 1948239"/>
              <a:gd name="connsiteY681" fmla="*/ 1006302 h 1667221"/>
              <a:gd name="connsiteX682" fmla="*/ 1565473 w 1948239"/>
              <a:gd name="connsiteY682" fmla="*/ 992088 h 1667221"/>
              <a:gd name="connsiteX683" fmla="*/ 1556871 w 1948239"/>
              <a:gd name="connsiteY683" fmla="*/ 1010566 h 1667221"/>
              <a:gd name="connsiteX684" fmla="*/ 1538234 w 1948239"/>
              <a:gd name="connsiteY684" fmla="*/ 976453 h 1667221"/>
              <a:gd name="connsiteX685" fmla="*/ 1542535 w 1948239"/>
              <a:gd name="connsiteY685" fmla="*/ 973612 h 1667221"/>
              <a:gd name="connsiteX686" fmla="*/ 1526765 w 1948239"/>
              <a:gd name="connsiteY686" fmla="*/ 960819 h 1667221"/>
              <a:gd name="connsiteX687" fmla="*/ 1531067 w 1948239"/>
              <a:gd name="connsiteY687" fmla="*/ 975032 h 1667221"/>
              <a:gd name="connsiteX688" fmla="*/ 1518164 w 1948239"/>
              <a:gd name="connsiteY688" fmla="*/ 962241 h 1667221"/>
              <a:gd name="connsiteX689" fmla="*/ 1539668 w 1948239"/>
              <a:gd name="connsiteY689" fmla="*/ 987824 h 1667221"/>
              <a:gd name="connsiteX690" fmla="*/ 1535367 w 1948239"/>
              <a:gd name="connsiteY690" fmla="*/ 999195 h 1667221"/>
              <a:gd name="connsiteX691" fmla="*/ 1459388 w 1948239"/>
              <a:gd name="connsiteY691" fmla="*/ 948027 h 1667221"/>
              <a:gd name="connsiteX692" fmla="*/ 1449352 w 1948239"/>
              <a:gd name="connsiteY692" fmla="*/ 962241 h 1667221"/>
              <a:gd name="connsiteX693" fmla="*/ 1433583 w 1948239"/>
              <a:gd name="connsiteY693" fmla="*/ 949449 h 1667221"/>
              <a:gd name="connsiteX694" fmla="*/ 1435016 w 1948239"/>
              <a:gd name="connsiteY694" fmla="*/ 969346 h 1667221"/>
              <a:gd name="connsiteX695" fmla="*/ 1392008 w 1948239"/>
              <a:gd name="connsiteY695" fmla="*/ 928128 h 1667221"/>
              <a:gd name="connsiteX696" fmla="*/ 1394876 w 1948239"/>
              <a:gd name="connsiteY696" fmla="*/ 938078 h 1667221"/>
              <a:gd name="connsiteX697" fmla="*/ 1364771 w 1948239"/>
              <a:gd name="connsiteY697" fmla="*/ 911073 h 1667221"/>
              <a:gd name="connsiteX698" fmla="*/ 1374805 w 1948239"/>
              <a:gd name="connsiteY698" fmla="*/ 938078 h 1667221"/>
              <a:gd name="connsiteX699" fmla="*/ 1366204 w 1948239"/>
              <a:gd name="connsiteY699" fmla="*/ 939499 h 1667221"/>
              <a:gd name="connsiteX700" fmla="*/ 1367638 w 1948239"/>
              <a:gd name="connsiteY700" fmla="*/ 949449 h 1667221"/>
              <a:gd name="connsiteX701" fmla="*/ 1360470 w 1948239"/>
              <a:gd name="connsiteY701" fmla="*/ 913916 h 1667221"/>
              <a:gd name="connsiteX702" fmla="*/ 1346134 w 1948239"/>
              <a:gd name="connsiteY702" fmla="*/ 921021 h 1667221"/>
              <a:gd name="connsiteX703" fmla="*/ 1311728 w 1948239"/>
              <a:gd name="connsiteY703" fmla="*/ 886910 h 1667221"/>
              <a:gd name="connsiteX704" fmla="*/ 1297392 w 1948239"/>
              <a:gd name="connsiteY704" fmla="*/ 892595 h 1667221"/>
              <a:gd name="connsiteX705" fmla="*/ 1314595 w 1948239"/>
              <a:gd name="connsiteY705" fmla="*/ 928128 h 1667221"/>
              <a:gd name="connsiteX706" fmla="*/ 1311728 w 1948239"/>
              <a:gd name="connsiteY706" fmla="*/ 913916 h 1667221"/>
              <a:gd name="connsiteX707" fmla="*/ 1334665 w 1948239"/>
              <a:gd name="connsiteY707" fmla="*/ 928128 h 1667221"/>
              <a:gd name="connsiteX708" fmla="*/ 1317462 w 1948239"/>
              <a:gd name="connsiteY708" fmla="*/ 919601 h 1667221"/>
              <a:gd name="connsiteX709" fmla="*/ 1324631 w 1948239"/>
              <a:gd name="connsiteY709" fmla="*/ 932392 h 1667221"/>
              <a:gd name="connsiteX710" fmla="*/ 1300259 w 1948239"/>
              <a:gd name="connsiteY710" fmla="*/ 928128 h 1667221"/>
              <a:gd name="connsiteX711" fmla="*/ 1301693 w 1948239"/>
              <a:gd name="connsiteY711" fmla="*/ 929549 h 1667221"/>
              <a:gd name="connsiteX712" fmla="*/ 1278756 w 1948239"/>
              <a:gd name="connsiteY712" fmla="*/ 912494 h 1667221"/>
              <a:gd name="connsiteX713" fmla="*/ 1295959 w 1948239"/>
              <a:gd name="connsiteY713" fmla="*/ 903966 h 1667221"/>
              <a:gd name="connsiteX714" fmla="*/ 1221413 w 1948239"/>
              <a:gd name="connsiteY714" fmla="*/ 868433 h 1667221"/>
              <a:gd name="connsiteX715" fmla="*/ 1230014 w 1948239"/>
              <a:gd name="connsiteY715" fmla="*/ 885488 h 1667221"/>
              <a:gd name="connsiteX716" fmla="*/ 1204210 w 1948239"/>
              <a:gd name="connsiteY716" fmla="*/ 882646 h 1667221"/>
              <a:gd name="connsiteX717" fmla="*/ 1211377 w 1948239"/>
              <a:gd name="connsiteY717" fmla="*/ 895438 h 1667221"/>
              <a:gd name="connsiteX718" fmla="*/ 1214244 w 1948239"/>
              <a:gd name="connsiteY718" fmla="*/ 898281 h 1667221"/>
              <a:gd name="connsiteX719" fmla="*/ 1214244 w 1948239"/>
              <a:gd name="connsiteY719" fmla="*/ 903966 h 1667221"/>
              <a:gd name="connsiteX720" fmla="*/ 1194174 w 1948239"/>
              <a:gd name="connsiteY720" fmla="*/ 874117 h 1667221"/>
              <a:gd name="connsiteX721" fmla="*/ 1184140 w 1948239"/>
              <a:gd name="connsiteY721" fmla="*/ 884067 h 1667221"/>
              <a:gd name="connsiteX722" fmla="*/ 1189874 w 1948239"/>
              <a:gd name="connsiteY722" fmla="*/ 871276 h 1667221"/>
              <a:gd name="connsiteX723" fmla="*/ 1175538 w 1948239"/>
              <a:gd name="connsiteY723" fmla="*/ 864169 h 1667221"/>
              <a:gd name="connsiteX724" fmla="*/ 1178405 w 1948239"/>
              <a:gd name="connsiteY724" fmla="*/ 882646 h 1667221"/>
              <a:gd name="connsiteX725" fmla="*/ 1159768 w 1948239"/>
              <a:gd name="connsiteY725" fmla="*/ 859905 h 1667221"/>
              <a:gd name="connsiteX726" fmla="*/ 1159768 w 1948239"/>
              <a:gd name="connsiteY726" fmla="*/ 862748 h 1667221"/>
              <a:gd name="connsiteX727" fmla="*/ 1152601 w 1948239"/>
              <a:gd name="connsiteY727" fmla="*/ 857062 h 1667221"/>
              <a:gd name="connsiteX728" fmla="*/ 1151636 w 1948239"/>
              <a:gd name="connsiteY728" fmla="*/ 862322 h 1667221"/>
              <a:gd name="connsiteX729" fmla="*/ 1144906 w 1948239"/>
              <a:gd name="connsiteY729" fmla="*/ 858145 h 1667221"/>
              <a:gd name="connsiteX730" fmla="*/ 1135935 w 1948239"/>
              <a:gd name="connsiteY730" fmla="*/ 846802 h 1667221"/>
              <a:gd name="connsiteX731" fmla="*/ 1125761 w 1948239"/>
              <a:gd name="connsiteY731" fmla="*/ 849836 h 1667221"/>
              <a:gd name="connsiteX732" fmla="*/ 1125362 w 1948239"/>
              <a:gd name="connsiteY732" fmla="*/ 849955 h 1667221"/>
              <a:gd name="connsiteX733" fmla="*/ 1121061 w 1948239"/>
              <a:gd name="connsiteY733" fmla="*/ 841427 h 1667221"/>
              <a:gd name="connsiteX734" fmla="*/ 1118195 w 1948239"/>
              <a:gd name="connsiteY734" fmla="*/ 845691 h 1667221"/>
              <a:gd name="connsiteX735" fmla="*/ 1113893 w 1948239"/>
              <a:gd name="connsiteY735" fmla="*/ 837163 h 1667221"/>
              <a:gd name="connsiteX736" fmla="*/ 1102806 w 1948239"/>
              <a:gd name="connsiteY736" fmla="*/ 845758 h 1667221"/>
              <a:gd name="connsiteX737" fmla="*/ 1101310 w 1948239"/>
              <a:gd name="connsiteY737" fmla="*/ 847690 h 1667221"/>
              <a:gd name="connsiteX738" fmla="*/ 1099558 w 1948239"/>
              <a:gd name="connsiteY738" fmla="*/ 849955 h 1667221"/>
              <a:gd name="connsiteX739" fmla="*/ 1090956 w 1948239"/>
              <a:gd name="connsiteY739" fmla="*/ 857062 h 1667221"/>
              <a:gd name="connsiteX740" fmla="*/ 1080922 w 1948239"/>
              <a:gd name="connsiteY740" fmla="*/ 842849 h 1667221"/>
              <a:gd name="connsiteX741" fmla="*/ 1070886 w 1948239"/>
              <a:gd name="connsiteY741" fmla="*/ 798787 h 1667221"/>
              <a:gd name="connsiteX742" fmla="*/ 1062284 w 1948239"/>
              <a:gd name="connsiteY742" fmla="*/ 804473 h 1667221"/>
              <a:gd name="connsiteX743" fmla="*/ 1043649 w 1948239"/>
              <a:gd name="connsiteY743" fmla="*/ 810158 h 1667221"/>
              <a:gd name="connsiteX744" fmla="*/ 1046516 w 1948239"/>
              <a:gd name="connsiteY744" fmla="*/ 815844 h 1667221"/>
              <a:gd name="connsiteX745" fmla="*/ 1040781 w 1948239"/>
              <a:gd name="connsiteY745" fmla="*/ 810158 h 1667221"/>
              <a:gd name="connsiteX746" fmla="*/ 1036480 w 1948239"/>
              <a:gd name="connsiteY746" fmla="*/ 817265 h 1667221"/>
              <a:gd name="connsiteX747" fmla="*/ 1027879 w 1948239"/>
              <a:gd name="connsiteY747" fmla="*/ 808737 h 1667221"/>
              <a:gd name="connsiteX748" fmla="*/ 1027879 w 1948239"/>
              <a:gd name="connsiteY748" fmla="*/ 822951 h 1667221"/>
              <a:gd name="connsiteX749" fmla="*/ 1017844 w 1948239"/>
              <a:gd name="connsiteY749" fmla="*/ 811580 h 1667221"/>
              <a:gd name="connsiteX750" fmla="*/ 1013543 w 1948239"/>
              <a:gd name="connsiteY750" fmla="*/ 820108 h 1667221"/>
              <a:gd name="connsiteX751" fmla="*/ 1003508 w 1948239"/>
              <a:gd name="connsiteY751" fmla="*/ 804473 h 1667221"/>
              <a:gd name="connsiteX752" fmla="*/ 1019277 w 1948239"/>
              <a:gd name="connsiteY752" fmla="*/ 801630 h 1667221"/>
              <a:gd name="connsiteX753" fmla="*/ 1013543 w 1948239"/>
              <a:gd name="connsiteY753" fmla="*/ 791681 h 1667221"/>
              <a:gd name="connsiteX754" fmla="*/ 990605 w 1948239"/>
              <a:gd name="connsiteY754" fmla="*/ 791681 h 1667221"/>
              <a:gd name="connsiteX755" fmla="*/ 992038 w 1948239"/>
              <a:gd name="connsiteY755" fmla="*/ 795945 h 1667221"/>
              <a:gd name="connsiteX756" fmla="*/ 997774 w 1948239"/>
              <a:gd name="connsiteY756" fmla="*/ 797366 h 1667221"/>
              <a:gd name="connsiteX757" fmla="*/ 983438 w 1948239"/>
              <a:gd name="connsiteY757" fmla="*/ 815844 h 1667221"/>
              <a:gd name="connsiteX758" fmla="*/ 969102 w 1948239"/>
              <a:gd name="connsiteY758" fmla="*/ 828635 h 1667221"/>
              <a:gd name="connsiteX759" fmla="*/ 977702 w 1948239"/>
              <a:gd name="connsiteY759" fmla="*/ 832899 h 1667221"/>
              <a:gd name="connsiteX760" fmla="*/ 969102 w 1948239"/>
              <a:gd name="connsiteY760" fmla="*/ 838584 h 1667221"/>
              <a:gd name="connsiteX761" fmla="*/ 973402 w 1948239"/>
              <a:gd name="connsiteY761" fmla="*/ 840006 h 1667221"/>
              <a:gd name="connsiteX762" fmla="*/ 954767 w 1948239"/>
              <a:gd name="connsiteY762" fmla="*/ 861326 h 1667221"/>
              <a:gd name="connsiteX763" fmla="*/ 969102 w 1948239"/>
              <a:gd name="connsiteY763" fmla="*/ 862748 h 1667221"/>
              <a:gd name="connsiteX764" fmla="*/ 944731 w 1948239"/>
              <a:gd name="connsiteY764" fmla="*/ 889752 h 1667221"/>
              <a:gd name="connsiteX765" fmla="*/ 949031 w 1948239"/>
              <a:gd name="connsiteY765" fmla="*/ 891174 h 1667221"/>
              <a:gd name="connsiteX766" fmla="*/ 938996 w 1948239"/>
              <a:gd name="connsiteY766" fmla="*/ 894017 h 1667221"/>
              <a:gd name="connsiteX767" fmla="*/ 949031 w 1948239"/>
              <a:gd name="connsiteY767" fmla="*/ 898281 h 1667221"/>
              <a:gd name="connsiteX768" fmla="*/ 917493 w 1948239"/>
              <a:gd name="connsiteY768" fmla="*/ 919601 h 1667221"/>
              <a:gd name="connsiteX769" fmla="*/ 934695 w 1948239"/>
              <a:gd name="connsiteY769" fmla="*/ 926708 h 1667221"/>
              <a:gd name="connsiteX770" fmla="*/ 903158 w 1948239"/>
              <a:gd name="connsiteY770" fmla="*/ 956555 h 1667221"/>
              <a:gd name="connsiteX771" fmla="*/ 895989 w 1948239"/>
              <a:gd name="connsiteY771" fmla="*/ 959398 h 1667221"/>
              <a:gd name="connsiteX772" fmla="*/ 897423 w 1948239"/>
              <a:gd name="connsiteY772" fmla="*/ 960819 h 1667221"/>
              <a:gd name="connsiteX773" fmla="*/ 901723 w 1948239"/>
              <a:gd name="connsiteY773" fmla="*/ 959398 h 1667221"/>
              <a:gd name="connsiteX774" fmla="*/ 885955 w 1948239"/>
              <a:gd name="connsiteY774" fmla="*/ 967925 h 1667221"/>
              <a:gd name="connsiteX775" fmla="*/ 897423 w 1948239"/>
              <a:gd name="connsiteY775" fmla="*/ 979296 h 1667221"/>
              <a:gd name="connsiteX776" fmla="*/ 884520 w 1948239"/>
              <a:gd name="connsiteY776" fmla="*/ 997774 h 1667221"/>
              <a:gd name="connsiteX777" fmla="*/ 890255 w 1948239"/>
              <a:gd name="connsiteY777" fmla="*/ 1000616 h 1667221"/>
              <a:gd name="connsiteX778" fmla="*/ 854416 w 1948239"/>
              <a:gd name="connsiteY778" fmla="*/ 1050363 h 1667221"/>
              <a:gd name="connsiteX779" fmla="*/ 815708 w 1948239"/>
              <a:gd name="connsiteY779" fmla="*/ 1061734 h 1667221"/>
              <a:gd name="connsiteX780" fmla="*/ 835778 w 1948239"/>
              <a:gd name="connsiteY780" fmla="*/ 1063155 h 1667221"/>
              <a:gd name="connsiteX781" fmla="*/ 834346 w 1948239"/>
              <a:gd name="connsiteY781" fmla="*/ 1075946 h 1667221"/>
              <a:gd name="connsiteX782" fmla="*/ 838646 w 1948239"/>
              <a:gd name="connsiteY782" fmla="*/ 1077368 h 1667221"/>
              <a:gd name="connsiteX783" fmla="*/ 824310 w 1948239"/>
              <a:gd name="connsiteY783" fmla="*/ 1077368 h 1667221"/>
              <a:gd name="connsiteX784" fmla="*/ 832911 w 1948239"/>
              <a:gd name="connsiteY784" fmla="*/ 1083053 h 1667221"/>
              <a:gd name="connsiteX785" fmla="*/ 818575 w 1948239"/>
              <a:gd name="connsiteY785" fmla="*/ 1081632 h 1667221"/>
              <a:gd name="connsiteX786" fmla="*/ 799940 w 1948239"/>
              <a:gd name="connsiteY786" fmla="*/ 1129957 h 1667221"/>
              <a:gd name="connsiteX787" fmla="*/ 792771 w 1948239"/>
              <a:gd name="connsiteY787" fmla="*/ 1124273 h 1667221"/>
              <a:gd name="connsiteX788" fmla="*/ 775568 w 1948239"/>
              <a:gd name="connsiteY788" fmla="*/ 1142749 h 1667221"/>
              <a:gd name="connsiteX789" fmla="*/ 779869 w 1948239"/>
              <a:gd name="connsiteY789" fmla="*/ 1142749 h 1667221"/>
              <a:gd name="connsiteX790" fmla="*/ 766966 w 1948239"/>
              <a:gd name="connsiteY790" fmla="*/ 1154120 h 1667221"/>
              <a:gd name="connsiteX791" fmla="*/ 738295 w 1948239"/>
              <a:gd name="connsiteY791" fmla="*/ 1161227 h 1667221"/>
              <a:gd name="connsiteX792" fmla="*/ 729693 w 1948239"/>
              <a:gd name="connsiteY792" fmla="*/ 1139907 h 1667221"/>
              <a:gd name="connsiteX793" fmla="*/ 735428 w 1948239"/>
              <a:gd name="connsiteY793" fmla="*/ 1147013 h 1667221"/>
              <a:gd name="connsiteX794" fmla="*/ 744029 w 1948239"/>
              <a:gd name="connsiteY794" fmla="*/ 1145592 h 1667221"/>
              <a:gd name="connsiteX795" fmla="*/ 733995 w 1948239"/>
              <a:gd name="connsiteY795" fmla="*/ 1135643 h 1667221"/>
              <a:gd name="connsiteX796" fmla="*/ 742596 w 1948239"/>
              <a:gd name="connsiteY796" fmla="*/ 1129957 h 1667221"/>
              <a:gd name="connsiteX797" fmla="*/ 732560 w 1948239"/>
              <a:gd name="connsiteY797" fmla="*/ 1132800 h 1667221"/>
              <a:gd name="connsiteX798" fmla="*/ 731128 w 1948239"/>
              <a:gd name="connsiteY798" fmla="*/ 1128536 h 1667221"/>
              <a:gd name="connsiteX799" fmla="*/ 754065 w 1948239"/>
              <a:gd name="connsiteY799" fmla="*/ 1122850 h 1667221"/>
              <a:gd name="connsiteX800" fmla="*/ 749763 w 1948239"/>
              <a:gd name="connsiteY800" fmla="*/ 1118586 h 1667221"/>
              <a:gd name="connsiteX801" fmla="*/ 781302 w 1948239"/>
              <a:gd name="connsiteY801" fmla="*/ 1112902 h 1667221"/>
              <a:gd name="connsiteX802" fmla="*/ 784169 w 1948239"/>
              <a:gd name="connsiteY802" fmla="*/ 1117166 h 1667221"/>
              <a:gd name="connsiteX803" fmla="*/ 795638 w 1948239"/>
              <a:gd name="connsiteY803" fmla="*/ 1108638 h 1667221"/>
              <a:gd name="connsiteX804" fmla="*/ 787685 w 1948239"/>
              <a:gd name="connsiteY804" fmla="*/ 1107095 h 1667221"/>
              <a:gd name="connsiteX805" fmla="*/ 792771 w 1948239"/>
              <a:gd name="connsiteY805" fmla="*/ 1101531 h 1667221"/>
              <a:gd name="connsiteX806" fmla="*/ 768401 w 1948239"/>
              <a:gd name="connsiteY806" fmla="*/ 1111479 h 1667221"/>
              <a:gd name="connsiteX807" fmla="*/ 758365 w 1948239"/>
              <a:gd name="connsiteY807" fmla="*/ 1105795 h 1667221"/>
              <a:gd name="connsiteX808" fmla="*/ 786679 w 1948239"/>
              <a:gd name="connsiteY808" fmla="*/ 1086252 h 1667221"/>
              <a:gd name="connsiteX809" fmla="*/ 801661 w 1948239"/>
              <a:gd name="connsiteY809" fmla="*/ 1064121 h 1667221"/>
              <a:gd name="connsiteX810" fmla="*/ 797967 w 1948239"/>
              <a:gd name="connsiteY810" fmla="*/ 1067241 h 1667221"/>
              <a:gd name="connsiteX811" fmla="*/ 789903 w 1948239"/>
              <a:gd name="connsiteY811" fmla="*/ 1070261 h 1667221"/>
              <a:gd name="connsiteX812" fmla="*/ 787036 w 1948239"/>
              <a:gd name="connsiteY812" fmla="*/ 1063155 h 1667221"/>
              <a:gd name="connsiteX813" fmla="*/ 802315 w 1948239"/>
              <a:gd name="connsiteY813" fmla="*/ 1063155 h 1667221"/>
              <a:gd name="connsiteX814" fmla="*/ 804240 w 1948239"/>
              <a:gd name="connsiteY814" fmla="*/ 1060311 h 1667221"/>
              <a:gd name="connsiteX815" fmla="*/ 791338 w 1948239"/>
              <a:gd name="connsiteY815" fmla="*/ 1050363 h 1667221"/>
              <a:gd name="connsiteX816" fmla="*/ 802807 w 1948239"/>
              <a:gd name="connsiteY816" fmla="*/ 1041835 h 1667221"/>
              <a:gd name="connsiteX817" fmla="*/ 784169 w 1948239"/>
              <a:gd name="connsiteY817" fmla="*/ 1038992 h 1667221"/>
              <a:gd name="connsiteX818" fmla="*/ 821443 w 1948239"/>
              <a:gd name="connsiteY818" fmla="*/ 1014830 h 1667221"/>
              <a:gd name="connsiteX819" fmla="*/ 812841 w 1948239"/>
              <a:gd name="connsiteY819" fmla="*/ 1014830 h 1667221"/>
              <a:gd name="connsiteX820" fmla="*/ 837213 w 1948239"/>
              <a:gd name="connsiteY820" fmla="*/ 997774 h 1667221"/>
              <a:gd name="connsiteX821" fmla="*/ 811408 w 1948239"/>
              <a:gd name="connsiteY821" fmla="*/ 999195 h 1667221"/>
              <a:gd name="connsiteX822" fmla="*/ 809974 w 1948239"/>
              <a:gd name="connsiteY822" fmla="*/ 992088 h 1667221"/>
              <a:gd name="connsiteX823" fmla="*/ 799940 w 1948239"/>
              <a:gd name="connsiteY823" fmla="*/ 990667 h 1667221"/>
              <a:gd name="connsiteX824" fmla="*/ 834346 w 1948239"/>
              <a:gd name="connsiteY824" fmla="*/ 992088 h 1667221"/>
              <a:gd name="connsiteX825" fmla="*/ 827177 w 1948239"/>
              <a:gd name="connsiteY825" fmla="*/ 980717 h 1667221"/>
              <a:gd name="connsiteX826" fmla="*/ 857283 w 1948239"/>
              <a:gd name="connsiteY826" fmla="*/ 960819 h 1667221"/>
              <a:gd name="connsiteX827" fmla="*/ 851549 w 1948239"/>
              <a:gd name="connsiteY827" fmla="*/ 948027 h 1667221"/>
              <a:gd name="connsiteX828" fmla="*/ 818575 w 1948239"/>
              <a:gd name="connsiteY828" fmla="*/ 953713 h 1667221"/>
              <a:gd name="connsiteX829" fmla="*/ 832911 w 1948239"/>
              <a:gd name="connsiteY829" fmla="*/ 955134 h 1667221"/>
              <a:gd name="connsiteX830" fmla="*/ 821443 w 1948239"/>
              <a:gd name="connsiteY830" fmla="*/ 969346 h 1667221"/>
              <a:gd name="connsiteX831" fmla="*/ 828611 w 1948239"/>
              <a:gd name="connsiteY831" fmla="*/ 957977 h 1667221"/>
              <a:gd name="connsiteX832" fmla="*/ 817143 w 1948239"/>
              <a:gd name="connsiteY832" fmla="*/ 960819 h 1667221"/>
              <a:gd name="connsiteX833" fmla="*/ 820010 w 1948239"/>
              <a:gd name="connsiteY833" fmla="*/ 943763 h 1667221"/>
              <a:gd name="connsiteX834" fmla="*/ 818575 w 1948239"/>
              <a:gd name="connsiteY834" fmla="*/ 943763 h 1667221"/>
              <a:gd name="connsiteX835" fmla="*/ 834346 w 1948239"/>
              <a:gd name="connsiteY835" fmla="*/ 929549 h 1667221"/>
              <a:gd name="connsiteX836" fmla="*/ 842947 w 1948239"/>
              <a:gd name="connsiteY836" fmla="*/ 943763 h 1667221"/>
              <a:gd name="connsiteX837" fmla="*/ 873052 w 1948239"/>
              <a:gd name="connsiteY837" fmla="*/ 894017 h 1667221"/>
              <a:gd name="connsiteX838" fmla="*/ 857283 w 1948239"/>
              <a:gd name="connsiteY838" fmla="*/ 896859 h 1667221"/>
              <a:gd name="connsiteX839" fmla="*/ 858716 w 1948239"/>
              <a:gd name="connsiteY839" fmla="*/ 878383 h 1667221"/>
              <a:gd name="connsiteX840" fmla="*/ 847247 w 1948239"/>
              <a:gd name="connsiteY840" fmla="*/ 881224 h 1667221"/>
              <a:gd name="connsiteX841" fmla="*/ 848681 w 1948239"/>
              <a:gd name="connsiteY841" fmla="*/ 881224 h 1667221"/>
              <a:gd name="connsiteX842" fmla="*/ 842947 w 1948239"/>
              <a:gd name="connsiteY842" fmla="*/ 879803 h 1667221"/>
              <a:gd name="connsiteX843" fmla="*/ 870184 w 1948239"/>
              <a:gd name="connsiteY843" fmla="*/ 871276 h 1667221"/>
              <a:gd name="connsiteX844" fmla="*/ 860150 w 1948239"/>
              <a:gd name="connsiteY844" fmla="*/ 862748 h 1667221"/>
              <a:gd name="connsiteX845" fmla="*/ 871619 w 1948239"/>
              <a:gd name="connsiteY845" fmla="*/ 869853 h 1667221"/>
              <a:gd name="connsiteX846" fmla="*/ 877353 w 1948239"/>
              <a:gd name="connsiteY846" fmla="*/ 861326 h 1667221"/>
              <a:gd name="connsiteX847" fmla="*/ 860150 w 1948239"/>
              <a:gd name="connsiteY847" fmla="*/ 859905 h 1667221"/>
              <a:gd name="connsiteX848" fmla="*/ 881653 w 1948239"/>
              <a:gd name="connsiteY848" fmla="*/ 849955 h 1667221"/>
              <a:gd name="connsiteX849" fmla="*/ 878786 w 1948239"/>
              <a:gd name="connsiteY849" fmla="*/ 849955 h 1667221"/>
              <a:gd name="connsiteX850" fmla="*/ 884520 w 1948239"/>
              <a:gd name="connsiteY850" fmla="*/ 845691 h 1667221"/>
              <a:gd name="connsiteX851" fmla="*/ 875919 w 1948239"/>
              <a:gd name="connsiteY851" fmla="*/ 847113 h 1667221"/>
              <a:gd name="connsiteX852" fmla="*/ 888822 w 1948239"/>
              <a:gd name="connsiteY852" fmla="*/ 825792 h 1667221"/>
              <a:gd name="connsiteX853" fmla="*/ 891689 w 1948239"/>
              <a:gd name="connsiteY853" fmla="*/ 821528 h 1667221"/>
              <a:gd name="connsiteX854" fmla="*/ 887387 w 1948239"/>
              <a:gd name="connsiteY854" fmla="*/ 818685 h 1667221"/>
              <a:gd name="connsiteX855" fmla="*/ 895989 w 1948239"/>
              <a:gd name="connsiteY855" fmla="*/ 817265 h 1667221"/>
              <a:gd name="connsiteX856" fmla="*/ 883087 w 1948239"/>
              <a:gd name="connsiteY856" fmla="*/ 804473 h 1667221"/>
              <a:gd name="connsiteX857" fmla="*/ 875919 w 1948239"/>
              <a:gd name="connsiteY857" fmla="*/ 797366 h 1667221"/>
              <a:gd name="connsiteX858" fmla="*/ 888822 w 1948239"/>
              <a:gd name="connsiteY858" fmla="*/ 791681 h 1667221"/>
              <a:gd name="connsiteX859" fmla="*/ 930395 w 1948239"/>
              <a:gd name="connsiteY859" fmla="*/ 791681 h 1667221"/>
              <a:gd name="connsiteX860" fmla="*/ 924661 w 1948239"/>
              <a:gd name="connsiteY860" fmla="*/ 784574 h 1667221"/>
              <a:gd name="connsiteX861" fmla="*/ 921793 w 1948239"/>
              <a:gd name="connsiteY861" fmla="*/ 778888 h 1667221"/>
              <a:gd name="connsiteX862" fmla="*/ 913192 w 1948239"/>
              <a:gd name="connsiteY862" fmla="*/ 778888 h 1667221"/>
              <a:gd name="connsiteX863" fmla="*/ 916059 w 1948239"/>
              <a:gd name="connsiteY863" fmla="*/ 776047 h 1667221"/>
              <a:gd name="connsiteX864" fmla="*/ 916059 w 1948239"/>
              <a:gd name="connsiteY864" fmla="*/ 773203 h 1667221"/>
              <a:gd name="connsiteX865" fmla="*/ 916059 w 1948239"/>
              <a:gd name="connsiteY865" fmla="*/ 770360 h 1667221"/>
              <a:gd name="connsiteX866" fmla="*/ 911759 w 1948239"/>
              <a:gd name="connsiteY866" fmla="*/ 771783 h 1667221"/>
              <a:gd name="connsiteX867" fmla="*/ 908892 w 1948239"/>
              <a:gd name="connsiteY867" fmla="*/ 776047 h 1667221"/>
              <a:gd name="connsiteX868" fmla="*/ 874486 w 1948239"/>
              <a:gd name="connsiteY868" fmla="*/ 749041 h 1667221"/>
              <a:gd name="connsiteX869" fmla="*/ 884520 w 1948239"/>
              <a:gd name="connsiteY869" fmla="*/ 760412 h 1667221"/>
              <a:gd name="connsiteX870" fmla="*/ 898856 w 1948239"/>
              <a:gd name="connsiteY870" fmla="*/ 736249 h 1667221"/>
              <a:gd name="connsiteX871" fmla="*/ 847247 w 1948239"/>
              <a:gd name="connsiteY871" fmla="*/ 700716 h 1667221"/>
              <a:gd name="connsiteX872" fmla="*/ 850473 w 1948239"/>
              <a:gd name="connsiteY872" fmla="*/ 710843 h 1667221"/>
              <a:gd name="connsiteX873" fmla="*/ 850774 w 1948239"/>
              <a:gd name="connsiteY873" fmla="*/ 713968 h 1667221"/>
              <a:gd name="connsiteX874" fmla="*/ 845814 w 1948239"/>
              <a:gd name="connsiteY874" fmla="*/ 707822 h 1667221"/>
              <a:gd name="connsiteX875" fmla="*/ 844380 w 1948239"/>
              <a:gd name="connsiteY875" fmla="*/ 709244 h 1667221"/>
              <a:gd name="connsiteX876" fmla="*/ 850810 w 1948239"/>
              <a:gd name="connsiteY876" fmla="*/ 714342 h 1667221"/>
              <a:gd name="connsiteX877" fmla="*/ 851549 w 1948239"/>
              <a:gd name="connsiteY877" fmla="*/ 722035 h 1667221"/>
              <a:gd name="connsiteX878" fmla="*/ 820010 w 1948239"/>
              <a:gd name="connsiteY878" fmla="*/ 677974 h 1667221"/>
              <a:gd name="connsiteX879" fmla="*/ 817143 w 1948239"/>
              <a:gd name="connsiteY879" fmla="*/ 692188 h 1667221"/>
              <a:gd name="connsiteX880" fmla="*/ 798505 w 1948239"/>
              <a:gd name="connsiteY880" fmla="*/ 685081 h 1667221"/>
              <a:gd name="connsiteX881" fmla="*/ 799940 w 1948239"/>
              <a:gd name="connsiteY881" fmla="*/ 679395 h 1667221"/>
              <a:gd name="connsiteX882" fmla="*/ 785604 w 1948239"/>
              <a:gd name="connsiteY882" fmla="*/ 689345 h 1667221"/>
              <a:gd name="connsiteX883" fmla="*/ 761232 w 1948239"/>
              <a:gd name="connsiteY883" fmla="*/ 682238 h 1667221"/>
              <a:gd name="connsiteX884" fmla="*/ 761232 w 1948239"/>
              <a:gd name="connsiteY884" fmla="*/ 686502 h 1667221"/>
              <a:gd name="connsiteX885" fmla="*/ 738295 w 1948239"/>
              <a:gd name="connsiteY885" fmla="*/ 679751 h 1667221"/>
              <a:gd name="connsiteX886" fmla="*/ 718708 w 1948239"/>
              <a:gd name="connsiteY886" fmla="*/ 679495 h 1667221"/>
              <a:gd name="connsiteX887" fmla="*/ 722951 w 1948239"/>
              <a:gd name="connsiteY887" fmla="*/ 678396 h 1667221"/>
              <a:gd name="connsiteX888" fmla="*/ 726826 w 1948239"/>
              <a:gd name="connsiteY888" fmla="*/ 672288 h 1667221"/>
              <a:gd name="connsiteX889" fmla="*/ 709623 w 1948239"/>
              <a:gd name="connsiteY889" fmla="*/ 660919 h 1667221"/>
              <a:gd name="connsiteX890" fmla="*/ 701022 w 1948239"/>
              <a:gd name="connsiteY890" fmla="*/ 669447 h 1667221"/>
              <a:gd name="connsiteX891" fmla="*/ 708190 w 1948239"/>
              <a:gd name="connsiteY891" fmla="*/ 670867 h 1667221"/>
              <a:gd name="connsiteX892" fmla="*/ 703889 w 1948239"/>
              <a:gd name="connsiteY892" fmla="*/ 675131 h 1667221"/>
              <a:gd name="connsiteX893" fmla="*/ 716792 w 1948239"/>
              <a:gd name="connsiteY893" fmla="*/ 646705 h 1667221"/>
              <a:gd name="connsiteX894" fmla="*/ 701022 w 1948239"/>
              <a:gd name="connsiteY894" fmla="*/ 632491 h 1667221"/>
              <a:gd name="connsiteX895" fmla="*/ 693855 w 1948239"/>
              <a:gd name="connsiteY895" fmla="*/ 658076 h 1667221"/>
              <a:gd name="connsiteX896" fmla="*/ 670917 w 1948239"/>
              <a:gd name="connsiteY896" fmla="*/ 632491 h 1667221"/>
              <a:gd name="connsiteX897" fmla="*/ 625043 w 1948239"/>
              <a:gd name="connsiteY897" fmla="*/ 643862 h 1667221"/>
              <a:gd name="connsiteX898" fmla="*/ 620741 w 1948239"/>
              <a:gd name="connsiteY898" fmla="*/ 635334 h 1667221"/>
              <a:gd name="connsiteX899" fmla="*/ 620741 w 1948239"/>
              <a:gd name="connsiteY899" fmla="*/ 641020 h 1667221"/>
              <a:gd name="connsiteX900" fmla="*/ 606405 w 1948239"/>
              <a:gd name="connsiteY900" fmla="*/ 619699 h 1667221"/>
              <a:gd name="connsiteX901" fmla="*/ 606405 w 1948239"/>
              <a:gd name="connsiteY901" fmla="*/ 631070 h 1667221"/>
              <a:gd name="connsiteX902" fmla="*/ 567698 w 1948239"/>
              <a:gd name="connsiteY902" fmla="*/ 604065 h 1667221"/>
              <a:gd name="connsiteX903" fmla="*/ 569132 w 1948239"/>
              <a:gd name="connsiteY903" fmla="*/ 608329 h 1667221"/>
              <a:gd name="connsiteX904" fmla="*/ 561965 w 1948239"/>
              <a:gd name="connsiteY904" fmla="*/ 602644 h 1667221"/>
              <a:gd name="connsiteX905" fmla="*/ 570566 w 1948239"/>
              <a:gd name="connsiteY905" fmla="*/ 596958 h 1667221"/>
              <a:gd name="connsiteX906" fmla="*/ 531859 w 1948239"/>
              <a:gd name="connsiteY906" fmla="*/ 589852 h 1667221"/>
              <a:gd name="connsiteX907" fmla="*/ 534726 w 1948239"/>
              <a:gd name="connsiteY907" fmla="*/ 602644 h 1667221"/>
              <a:gd name="connsiteX908" fmla="*/ 518957 w 1948239"/>
              <a:gd name="connsiteY908" fmla="*/ 584166 h 1667221"/>
              <a:gd name="connsiteX909" fmla="*/ 523257 w 1948239"/>
              <a:gd name="connsiteY909" fmla="*/ 604065 h 1667221"/>
              <a:gd name="connsiteX910" fmla="*/ 508922 w 1948239"/>
              <a:gd name="connsiteY910" fmla="*/ 599801 h 1667221"/>
              <a:gd name="connsiteX911" fmla="*/ 505236 w 1948239"/>
              <a:gd name="connsiteY911" fmla="*/ 605893 h 1667221"/>
              <a:gd name="connsiteX912" fmla="*/ 504622 w 1948239"/>
              <a:gd name="connsiteY912" fmla="*/ 606908 h 1667221"/>
              <a:gd name="connsiteX913" fmla="*/ 488851 w 1948239"/>
              <a:gd name="connsiteY913" fmla="*/ 604065 h 1667221"/>
              <a:gd name="connsiteX914" fmla="*/ 488851 w 1948239"/>
              <a:gd name="connsiteY914" fmla="*/ 608329 h 1667221"/>
              <a:gd name="connsiteX915" fmla="*/ 464481 w 1948239"/>
              <a:gd name="connsiteY915" fmla="*/ 602644 h 1667221"/>
              <a:gd name="connsiteX916" fmla="*/ 465914 w 1948239"/>
              <a:gd name="connsiteY916" fmla="*/ 609751 h 1667221"/>
              <a:gd name="connsiteX917" fmla="*/ 447278 w 1948239"/>
              <a:gd name="connsiteY917" fmla="*/ 606908 h 1667221"/>
              <a:gd name="connsiteX918" fmla="*/ 450145 w 1948239"/>
              <a:gd name="connsiteY918" fmla="*/ 615436 h 1667221"/>
              <a:gd name="connsiteX919" fmla="*/ 427208 w 1948239"/>
              <a:gd name="connsiteY919" fmla="*/ 608329 h 1667221"/>
              <a:gd name="connsiteX920" fmla="*/ 422907 w 1948239"/>
              <a:gd name="connsiteY920" fmla="*/ 625386 h 1667221"/>
              <a:gd name="connsiteX921" fmla="*/ 410005 w 1948239"/>
              <a:gd name="connsiteY921" fmla="*/ 622543 h 1667221"/>
              <a:gd name="connsiteX922" fmla="*/ 414305 w 1948239"/>
              <a:gd name="connsiteY922" fmla="*/ 626806 h 1667221"/>
              <a:gd name="connsiteX923" fmla="*/ 414305 w 1948239"/>
              <a:gd name="connsiteY923" fmla="*/ 622543 h 1667221"/>
              <a:gd name="connsiteX924" fmla="*/ 417172 w 1948239"/>
              <a:gd name="connsiteY924" fmla="*/ 628227 h 1667221"/>
              <a:gd name="connsiteX925" fmla="*/ 404271 w 1948239"/>
              <a:gd name="connsiteY925" fmla="*/ 626806 h 1667221"/>
              <a:gd name="connsiteX926" fmla="*/ 408571 w 1948239"/>
              <a:gd name="connsiteY926" fmla="*/ 639598 h 1667221"/>
              <a:gd name="connsiteX927" fmla="*/ 379899 w 1948239"/>
              <a:gd name="connsiteY927" fmla="*/ 628227 h 1667221"/>
              <a:gd name="connsiteX928" fmla="*/ 377032 w 1948239"/>
              <a:gd name="connsiteY928" fmla="*/ 611172 h 1667221"/>
              <a:gd name="connsiteX929" fmla="*/ 387068 w 1948239"/>
              <a:gd name="connsiteY929" fmla="*/ 606908 h 1667221"/>
              <a:gd name="connsiteX930" fmla="*/ 377032 w 1948239"/>
              <a:gd name="connsiteY930" fmla="*/ 589852 h 1667221"/>
              <a:gd name="connsiteX931" fmla="*/ 384201 w 1948239"/>
              <a:gd name="connsiteY931" fmla="*/ 587009 h 1667221"/>
              <a:gd name="connsiteX932" fmla="*/ 382766 w 1948239"/>
              <a:gd name="connsiteY932" fmla="*/ 584166 h 1667221"/>
              <a:gd name="connsiteX933" fmla="*/ 388501 w 1948239"/>
              <a:gd name="connsiteY933" fmla="*/ 584166 h 1667221"/>
              <a:gd name="connsiteX934" fmla="*/ 385633 w 1948239"/>
              <a:gd name="connsiteY934" fmla="*/ 568531 h 1667221"/>
              <a:gd name="connsiteX935" fmla="*/ 382766 w 1948239"/>
              <a:gd name="connsiteY935" fmla="*/ 554319 h 1667221"/>
              <a:gd name="connsiteX936" fmla="*/ 397102 w 1948239"/>
              <a:gd name="connsiteY936" fmla="*/ 565690 h 1667221"/>
              <a:gd name="connsiteX937" fmla="*/ 405704 w 1948239"/>
              <a:gd name="connsiteY937" fmla="*/ 557160 h 1667221"/>
              <a:gd name="connsiteX938" fmla="*/ 391368 w 1948239"/>
              <a:gd name="connsiteY938" fmla="*/ 548633 h 1667221"/>
              <a:gd name="connsiteX939" fmla="*/ 402836 w 1948239"/>
              <a:gd name="connsiteY939" fmla="*/ 528734 h 1667221"/>
              <a:gd name="connsiteX940" fmla="*/ 424341 w 1948239"/>
              <a:gd name="connsiteY940" fmla="*/ 517363 h 1667221"/>
              <a:gd name="connsiteX941" fmla="*/ 440110 w 1948239"/>
              <a:gd name="connsiteY941" fmla="*/ 501728 h 1667221"/>
              <a:gd name="connsiteX942" fmla="*/ 444411 w 1948239"/>
              <a:gd name="connsiteY942" fmla="*/ 520206 h 1667221"/>
              <a:gd name="connsiteX943" fmla="*/ 455880 w 1948239"/>
              <a:gd name="connsiteY943" fmla="*/ 510258 h 1667221"/>
              <a:gd name="connsiteX944" fmla="*/ 458747 w 1948239"/>
              <a:gd name="connsiteY944" fmla="*/ 524470 h 1667221"/>
              <a:gd name="connsiteX945" fmla="*/ 465914 w 1948239"/>
              <a:gd name="connsiteY945" fmla="*/ 517363 h 1667221"/>
              <a:gd name="connsiteX946" fmla="*/ 461614 w 1948239"/>
              <a:gd name="connsiteY946" fmla="*/ 500308 h 1667221"/>
              <a:gd name="connsiteX947" fmla="*/ 478817 w 1948239"/>
              <a:gd name="connsiteY947" fmla="*/ 504572 h 1667221"/>
              <a:gd name="connsiteX948" fmla="*/ 474516 w 1948239"/>
              <a:gd name="connsiteY948" fmla="*/ 497465 h 1667221"/>
              <a:gd name="connsiteX949" fmla="*/ 539026 w 1948239"/>
              <a:gd name="connsiteY949" fmla="*/ 501728 h 1667221"/>
              <a:gd name="connsiteX950" fmla="*/ 539026 w 1948239"/>
              <a:gd name="connsiteY950" fmla="*/ 494623 h 1667221"/>
              <a:gd name="connsiteX951" fmla="*/ 546195 w 1948239"/>
              <a:gd name="connsiteY951" fmla="*/ 498887 h 1667221"/>
              <a:gd name="connsiteX952" fmla="*/ 546195 w 1948239"/>
              <a:gd name="connsiteY952" fmla="*/ 493201 h 1667221"/>
              <a:gd name="connsiteX953" fmla="*/ 590637 w 1948239"/>
              <a:gd name="connsiteY953" fmla="*/ 513099 h 1667221"/>
              <a:gd name="connsiteX954" fmla="*/ 584902 w 1948239"/>
              <a:gd name="connsiteY954" fmla="*/ 501728 h 1667221"/>
              <a:gd name="connsiteX955" fmla="*/ 596371 w 1948239"/>
              <a:gd name="connsiteY955" fmla="*/ 515942 h 1667221"/>
              <a:gd name="connsiteX956" fmla="*/ 599238 w 1948239"/>
              <a:gd name="connsiteY956" fmla="*/ 503151 h 1667221"/>
              <a:gd name="connsiteX957" fmla="*/ 632210 w 1948239"/>
              <a:gd name="connsiteY957" fmla="*/ 523049 h 1667221"/>
              <a:gd name="connsiteX958" fmla="*/ 635077 w 1948239"/>
              <a:gd name="connsiteY958" fmla="*/ 515942 h 1667221"/>
              <a:gd name="connsiteX959" fmla="*/ 640811 w 1948239"/>
              <a:gd name="connsiteY959" fmla="*/ 523049 h 1667221"/>
              <a:gd name="connsiteX960" fmla="*/ 639378 w 1948239"/>
              <a:gd name="connsiteY960" fmla="*/ 517363 h 1667221"/>
              <a:gd name="connsiteX961" fmla="*/ 662316 w 1948239"/>
              <a:gd name="connsiteY961" fmla="*/ 534420 h 1667221"/>
              <a:gd name="connsiteX962" fmla="*/ 660881 w 1948239"/>
              <a:gd name="connsiteY962" fmla="*/ 517363 h 1667221"/>
              <a:gd name="connsiteX963" fmla="*/ 679519 w 1948239"/>
              <a:gd name="connsiteY963" fmla="*/ 540105 h 1667221"/>
              <a:gd name="connsiteX964" fmla="*/ 688120 w 1948239"/>
              <a:gd name="connsiteY964" fmla="*/ 528734 h 1667221"/>
              <a:gd name="connsiteX965" fmla="*/ 693855 w 1948239"/>
              <a:gd name="connsiteY965" fmla="*/ 541526 h 1667221"/>
              <a:gd name="connsiteX966" fmla="*/ 695287 w 1948239"/>
              <a:gd name="connsiteY966" fmla="*/ 535841 h 1667221"/>
              <a:gd name="connsiteX967" fmla="*/ 791338 w 1948239"/>
              <a:gd name="connsiteY967" fmla="*/ 584166 h 1667221"/>
              <a:gd name="connsiteX968" fmla="*/ 791338 w 1948239"/>
              <a:gd name="connsiteY968" fmla="*/ 581324 h 1667221"/>
              <a:gd name="connsiteX969" fmla="*/ 805674 w 1948239"/>
              <a:gd name="connsiteY969" fmla="*/ 604065 h 1667221"/>
              <a:gd name="connsiteX970" fmla="*/ 822877 w 1948239"/>
              <a:gd name="connsiteY970" fmla="*/ 592694 h 1667221"/>
              <a:gd name="connsiteX971" fmla="*/ 832911 w 1948239"/>
              <a:gd name="connsiteY971" fmla="*/ 609751 h 1667221"/>
              <a:gd name="connsiteX972" fmla="*/ 837213 w 1948239"/>
              <a:gd name="connsiteY972" fmla="*/ 596958 h 1667221"/>
              <a:gd name="connsiteX973" fmla="*/ 893122 w 1948239"/>
              <a:gd name="connsiteY973" fmla="*/ 621122 h 1667221"/>
              <a:gd name="connsiteX974" fmla="*/ 850114 w 1948239"/>
              <a:gd name="connsiteY974" fmla="*/ 623963 h 1667221"/>
              <a:gd name="connsiteX975" fmla="*/ 888822 w 1948239"/>
              <a:gd name="connsiteY975" fmla="*/ 639598 h 1667221"/>
              <a:gd name="connsiteX976" fmla="*/ 883087 w 1948239"/>
              <a:gd name="connsiteY976" fmla="*/ 631070 h 1667221"/>
              <a:gd name="connsiteX977" fmla="*/ 917493 w 1948239"/>
              <a:gd name="connsiteY977" fmla="*/ 635334 h 1667221"/>
              <a:gd name="connsiteX978" fmla="*/ 943298 w 1948239"/>
              <a:gd name="connsiteY978" fmla="*/ 668024 h 1667221"/>
              <a:gd name="connsiteX979" fmla="*/ 943298 w 1948239"/>
              <a:gd name="connsiteY979" fmla="*/ 649548 h 1667221"/>
              <a:gd name="connsiteX980" fmla="*/ 953332 w 1948239"/>
              <a:gd name="connsiteY980" fmla="*/ 653812 h 1667221"/>
              <a:gd name="connsiteX981" fmla="*/ 959067 w 1948239"/>
              <a:gd name="connsiteY981" fmla="*/ 653812 h 1667221"/>
              <a:gd name="connsiteX982" fmla="*/ 961934 w 1948239"/>
              <a:gd name="connsiteY982" fmla="*/ 653812 h 1667221"/>
              <a:gd name="connsiteX983" fmla="*/ 960501 w 1948239"/>
              <a:gd name="connsiteY983" fmla="*/ 660919 h 1667221"/>
              <a:gd name="connsiteX984" fmla="*/ 959067 w 1948239"/>
              <a:gd name="connsiteY984" fmla="*/ 665183 h 1667221"/>
              <a:gd name="connsiteX985" fmla="*/ 959067 w 1948239"/>
              <a:gd name="connsiteY985" fmla="*/ 662340 h 1667221"/>
              <a:gd name="connsiteX986" fmla="*/ 953332 w 1948239"/>
              <a:gd name="connsiteY986" fmla="*/ 660919 h 1667221"/>
              <a:gd name="connsiteX987" fmla="*/ 953332 w 1948239"/>
              <a:gd name="connsiteY987" fmla="*/ 662340 h 1667221"/>
              <a:gd name="connsiteX988" fmla="*/ 957634 w 1948239"/>
              <a:gd name="connsiteY988" fmla="*/ 666604 h 1667221"/>
              <a:gd name="connsiteX989" fmla="*/ 959067 w 1948239"/>
              <a:gd name="connsiteY989" fmla="*/ 665183 h 1667221"/>
              <a:gd name="connsiteX990" fmla="*/ 960501 w 1948239"/>
              <a:gd name="connsiteY990" fmla="*/ 668024 h 1667221"/>
              <a:gd name="connsiteX991" fmla="*/ 977702 w 1948239"/>
              <a:gd name="connsiteY991" fmla="*/ 675131 h 1667221"/>
              <a:gd name="connsiteX992" fmla="*/ 1007808 w 1948239"/>
              <a:gd name="connsiteY992" fmla="*/ 641020 h 1667221"/>
              <a:gd name="connsiteX993" fmla="*/ 998311 w 1948239"/>
              <a:gd name="connsiteY993" fmla="*/ 642086 h 1667221"/>
              <a:gd name="connsiteX994" fmla="*/ 995167 w 1948239"/>
              <a:gd name="connsiteY994" fmla="*/ 641769 h 1667221"/>
              <a:gd name="connsiteX995" fmla="*/ 1000641 w 1948239"/>
              <a:gd name="connsiteY995" fmla="*/ 639598 h 1667221"/>
              <a:gd name="connsiteX996" fmla="*/ 999207 w 1948239"/>
              <a:gd name="connsiteY996" fmla="*/ 638177 h 1667221"/>
              <a:gd name="connsiteX997" fmla="*/ 994471 w 1948239"/>
              <a:gd name="connsiteY997" fmla="*/ 641699 h 1667221"/>
              <a:gd name="connsiteX998" fmla="*/ 987738 w 1948239"/>
              <a:gd name="connsiteY998" fmla="*/ 641020 h 1667221"/>
              <a:gd name="connsiteX999" fmla="*/ 1026446 w 1948239"/>
              <a:gd name="connsiteY999" fmla="*/ 622543 h 1667221"/>
              <a:gd name="connsiteX1000" fmla="*/ 1013543 w 1948239"/>
              <a:gd name="connsiteY1000" fmla="*/ 618279 h 1667221"/>
              <a:gd name="connsiteX1001" fmla="*/ 1019277 w 1948239"/>
              <a:gd name="connsiteY1001" fmla="*/ 605487 h 1667221"/>
              <a:gd name="connsiteX1002" fmla="*/ 1025011 w 1948239"/>
              <a:gd name="connsiteY1002" fmla="*/ 608329 h 1667221"/>
              <a:gd name="connsiteX1003" fmla="*/ 1013543 w 1948239"/>
              <a:gd name="connsiteY1003" fmla="*/ 596958 h 1667221"/>
              <a:gd name="connsiteX1004" fmla="*/ 1019277 w 1948239"/>
              <a:gd name="connsiteY1004" fmla="*/ 579902 h 1667221"/>
              <a:gd name="connsiteX1005" fmla="*/ 1014977 w 1948239"/>
              <a:gd name="connsiteY1005" fmla="*/ 578481 h 1667221"/>
              <a:gd name="connsiteX1006" fmla="*/ 1019457 w 1948239"/>
              <a:gd name="connsiteY1006" fmla="*/ 562135 h 1667221"/>
              <a:gd name="connsiteX1007" fmla="*/ 1017325 w 1948239"/>
              <a:gd name="connsiteY1007" fmla="*/ 547713 h 1667221"/>
              <a:gd name="connsiteX1008" fmla="*/ 1025011 w 1948239"/>
              <a:gd name="connsiteY1008" fmla="*/ 554319 h 1667221"/>
              <a:gd name="connsiteX1009" fmla="*/ 1029313 w 1948239"/>
              <a:gd name="connsiteY1009" fmla="*/ 544369 h 1667221"/>
              <a:gd name="connsiteX1010" fmla="*/ 1020710 w 1948239"/>
              <a:gd name="connsiteY1010" fmla="*/ 537262 h 1667221"/>
              <a:gd name="connsiteX1011" fmla="*/ 1020710 w 1948239"/>
              <a:gd name="connsiteY1011" fmla="*/ 542948 h 1667221"/>
              <a:gd name="connsiteX1012" fmla="*/ 1014977 w 1948239"/>
              <a:gd name="connsiteY1012" fmla="*/ 538684 h 1667221"/>
              <a:gd name="connsiteX1013" fmla="*/ 1043649 w 1948239"/>
              <a:gd name="connsiteY1013" fmla="*/ 551476 h 1667221"/>
              <a:gd name="connsiteX1014" fmla="*/ 1056550 w 1948239"/>
              <a:gd name="connsiteY1014" fmla="*/ 541526 h 1667221"/>
              <a:gd name="connsiteX1015" fmla="*/ 1030746 w 1948239"/>
              <a:gd name="connsiteY1015" fmla="*/ 532998 h 1667221"/>
              <a:gd name="connsiteX1016" fmla="*/ 1053683 w 1948239"/>
              <a:gd name="connsiteY1016" fmla="*/ 518785 h 1667221"/>
              <a:gd name="connsiteX1017" fmla="*/ 1039347 w 1948239"/>
              <a:gd name="connsiteY1017" fmla="*/ 483252 h 1667221"/>
              <a:gd name="connsiteX1018" fmla="*/ 1046516 w 1948239"/>
              <a:gd name="connsiteY1018" fmla="*/ 480409 h 1667221"/>
              <a:gd name="connsiteX1019" fmla="*/ 1040781 w 1948239"/>
              <a:gd name="connsiteY1019" fmla="*/ 480409 h 1667221"/>
              <a:gd name="connsiteX1020" fmla="*/ 1060852 w 1948239"/>
              <a:gd name="connsiteY1020" fmla="*/ 471881 h 1667221"/>
              <a:gd name="connsiteX1021" fmla="*/ 1049381 w 1948239"/>
              <a:gd name="connsiteY1021" fmla="*/ 470459 h 1667221"/>
              <a:gd name="connsiteX1022" fmla="*/ 1075187 w 1948239"/>
              <a:gd name="connsiteY1022" fmla="*/ 446297 h 1667221"/>
              <a:gd name="connsiteX1023" fmla="*/ 1070886 w 1948239"/>
              <a:gd name="connsiteY1023" fmla="*/ 446297 h 1667221"/>
              <a:gd name="connsiteX1024" fmla="*/ 1076620 w 1948239"/>
              <a:gd name="connsiteY1024" fmla="*/ 442033 h 1667221"/>
              <a:gd name="connsiteX1025" fmla="*/ 1082355 w 1948239"/>
              <a:gd name="connsiteY1025" fmla="*/ 449140 h 1667221"/>
              <a:gd name="connsiteX1026" fmla="*/ 1089523 w 1948239"/>
              <a:gd name="connsiteY1026" fmla="*/ 422134 h 1667221"/>
              <a:gd name="connsiteX1027" fmla="*/ 1076620 w 1948239"/>
              <a:gd name="connsiteY1027" fmla="*/ 422134 h 1667221"/>
              <a:gd name="connsiteX1028" fmla="*/ 1095258 w 1948239"/>
              <a:gd name="connsiteY1028" fmla="*/ 415029 h 1667221"/>
              <a:gd name="connsiteX1029" fmla="*/ 1075187 w 1948239"/>
              <a:gd name="connsiteY1029" fmla="*/ 413606 h 1667221"/>
              <a:gd name="connsiteX1030" fmla="*/ 1079487 w 1948239"/>
              <a:gd name="connsiteY1030" fmla="*/ 403658 h 1667221"/>
              <a:gd name="connsiteX1031" fmla="*/ 1073753 w 1948239"/>
              <a:gd name="connsiteY1031" fmla="*/ 399394 h 1667221"/>
              <a:gd name="connsiteX1032" fmla="*/ 1078053 w 1948239"/>
              <a:gd name="connsiteY1032" fmla="*/ 388023 h 1667221"/>
              <a:gd name="connsiteX1033" fmla="*/ 1073753 w 1948239"/>
              <a:gd name="connsiteY1033" fmla="*/ 386601 h 1667221"/>
              <a:gd name="connsiteX1034" fmla="*/ 1083789 w 1948239"/>
              <a:gd name="connsiteY1034" fmla="*/ 369545 h 1667221"/>
              <a:gd name="connsiteX1035" fmla="*/ 1076620 w 1948239"/>
              <a:gd name="connsiteY1035" fmla="*/ 368125 h 1667221"/>
              <a:gd name="connsiteX1036" fmla="*/ 1083789 w 1948239"/>
              <a:gd name="connsiteY1036" fmla="*/ 353911 h 1667221"/>
              <a:gd name="connsiteX1037" fmla="*/ 1073753 w 1948239"/>
              <a:gd name="connsiteY1037" fmla="*/ 353911 h 1667221"/>
              <a:gd name="connsiteX1038" fmla="*/ 1086656 w 1948239"/>
              <a:gd name="connsiteY1038" fmla="*/ 338276 h 1667221"/>
              <a:gd name="connsiteX1039" fmla="*/ 1072320 w 1948239"/>
              <a:gd name="connsiteY1039" fmla="*/ 328327 h 1667221"/>
              <a:gd name="connsiteX1040" fmla="*/ 1079487 w 1948239"/>
              <a:gd name="connsiteY1040" fmla="*/ 319798 h 1667221"/>
              <a:gd name="connsiteX1041" fmla="*/ 1073753 w 1948239"/>
              <a:gd name="connsiteY1041" fmla="*/ 321220 h 1667221"/>
              <a:gd name="connsiteX1042" fmla="*/ 1078053 w 1948239"/>
              <a:gd name="connsiteY1042" fmla="*/ 322641 h 1667221"/>
              <a:gd name="connsiteX1043" fmla="*/ 1070886 w 1948239"/>
              <a:gd name="connsiteY1043" fmla="*/ 322641 h 1667221"/>
              <a:gd name="connsiteX1044" fmla="*/ 1076620 w 1948239"/>
              <a:gd name="connsiteY1044" fmla="*/ 312693 h 1667221"/>
              <a:gd name="connsiteX1045" fmla="*/ 1063717 w 1948239"/>
              <a:gd name="connsiteY1045" fmla="*/ 311270 h 1667221"/>
              <a:gd name="connsiteX1046" fmla="*/ 461537 w 1948239"/>
              <a:gd name="connsiteY1046" fmla="*/ 282944 h 1667221"/>
              <a:gd name="connsiteX1047" fmla="*/ 438676 w 1948239"/>
              <a:gd name="connsiteY1047" fmla="*/ 295636 h 1667221"/>
              <a:gd name="connsiteX1048" fmla="*/ 434815 w 1948239"/>
              <a:gd name="connsiteY1048" fmla="*/ 297805 h 1667221"/>
              <a:gd name="connsiteX1049" fmla="*/ 437243 w 1948239"/>
              <a:gd name="connsiteY1049" fmla="*/ 295636 h 1667221"/>
              <a:gd name="connsiteX1050" fmla="*/ 454446 w 1948239"/>
              <a:gd name="connsiteY1050" fmla="*/ 284799 h 1667221"/>
              <a:gd name="connsiteX1051" fmla="*/ 448532 w 1948239"/>
              <a:gd name="connsiteY1051" fmla="*/ 276980 h 1667221"/>
              <a:gd name="connsiteX1052" fmla="*/ 455879 w 1948239"/>
              <a:gd name="connsiteY1052" fmla="*/ 277157 h 1667221"/>
              <a:gd name="connsiteX1053" fmla="*/ 435808 w 1948239"/>
              <a:gd name="connsiteY1053" fmla="*/ 284264 h 1667221"/>
              <a:gd name="connsiteX1054" fmla="*/ 448532 w 1948239"/>
              <a:gd name="connsiteY1054" fmla="*/ 276980 h 1667221"/>
              <a:gd name="connsiteX1055" fmla="*/ 470216 w 1948239"/>
              <a:gd name="connsiteY1055" fmla="*/ 243047 h 1667221"/>
              <a:gd name="connsiteX1056" fmla="*/ 447278 w 1948239"/>
              <a:gd name="connsiteY1056" fmla="*/ 261524 h 1667221"/>
              <a:gd name="connsiteX1057" fmla="*/ 470216 w 1948239"/>
              <a:gd name="connsiteY1057" fmla="*/ 243047 h 1667221"/>
              <a:gd name="connsiteX1058" fmla="*/ 513221 w 1948239"/>
              <a:gd name="connsiteY1058" fmla="*/ 231676 h 1667221"/>
              <a:gd name="connsiteX1059" fmla="*/ 470214 w 1948239"/>
              <a:gd name="connsiteY1059" fmla="*/ 261524 h 1667221"/>
              <a:gd name="connsiteX1060" fmla="*/ 513221 w 1948239"/>
              <a:gd name="connsiteY1060" fmla="*/ 231676 h 1667221"/>
              <a:gd name="connsiteX1061" fmla="*/ 1733201 w 1948239"/>
              <a:gd name="connsiteY1061" fmla="*/ 220305 h 1667221"/>
              <a:gd name="connsiteX1062" fmla="*/ 1761873 w 1948239"/>
              <a:gd name="connsiteY1062" fmla="*/ 237360 h 1667221"/>
              <a:gd name="connsiteX1063" fmla="*/ 1750404 w 1948239"/>
              <a:gd name="connsiteY1063" fmla="*/ 245888 h 1667221"/>
              <a:gd name="connsiteX1064" fmla="*/ 1733201 w 1948239"/>
              <a:gd name="connsiteY1064" fmla="*/ 220305 h 1667221"/>
              <a:gd name="connsiteX1065" fmla="*/ 1609913 w 1948239"/>
              <a:gd name="connsiteY1065" fmla="*/ 98071 h 1667221"/>
              <a:gd name="connsiteX1066" fmla="*/ 1645752 w 1948239"/>
              <a:gd name="connsiteY1066" fmla="*/ 120812 h 1667221"/>
              <a:gd name="connsiteX1067" fmla="*/ 1624249 w 1948239"/>
              <a:gd name="connsiteY1067" fmla="*/ 113705 h 1667221"/>
              <a:gd name="connsiteX1068" fmla="*/ 1609913 w 1948239"/>
              <a:gd name="connsiteY1068" fmla="*/ 98071 h 1667221"/>
              <a:gd name="connsiteX1069" fmla="*/ 761232 w 1948239"/>
              <a:gd name="connsiteY1069" fmla="*/ 92384 h 1667221"/>
              <a:gd name="connsiteX1070" fmla="*/ 791339 w 1948239"/>
              <a:gd name="connsiteY1070" fmla="*/ 93806 h 1667221"/>
              <a:gd name="connsiteX1071" fmla="*/ 762667 w 1948239"/>
              <a:gd name="connsiteY1071" fmla="*/ 100913 h 1667221"/>
              <a:gd name="connsiteX1072" fmla="*/ 751198 w 1948239"/>
              <a:gd name="connsiteY1072" fmla="*/ 105177 h 1667221"/>
              <a:gd name="connsiteX1073" fmla="*/ 721092 w 1948239"/>
              <a:gd name="connsiteY1073" fmla="*/ 102334 h 1667221"/>
              <a:gd name="connsiteX1074" fmla="*/ 761232 w 1948239"/>
              <a:gd name="connsiteY1074" fmla="*/ 92384 h 1667221"/>
              <a:gd name="connsiteX1075" fmla="*/ 863017 w 1948239"/>
              <a:gd name="connsiteY1075" fmla="*/ 88122 h 1667221"/>
              <a:gd name="connsiteX1076" fmla="*/ 832912 w 1948239"/>
              <a:gd name="connsiteY1076" fmla="*/ 98071 h 1667221"/>
              <a:gd name="connsiteX1077" fmla="*/ 851548 w 1948239"/>
              <a:gd name="connsiteY1077" fmla="*/ 102335 h 1667221"/>
              <a:gd name="connsiteX1078" fmla="*/ 1396309 w 1948239"/>
              <a:gd name="connsiteY1078" fmla="*/ 69645 h 1667221"/>
              <a:gd name="connsiteX1079" fmla="*/ 1403478 w 1948239"/>
              <a:gd name="connsiteY1079" fmla="*/ 82436 h 1667221"/>
              <a:gd name="connsiteX1080" fmla="*/ 1430715 w 1948239"/>
              <a:gd name="connsiteY1080" fmla="*/ 100914 h 1667221"/>
              <a:gd name="connsiteX1081" fmla="*/ 1455087 w 1948239"/>
              <a:gd name="connsiteY1081" fmla="*/ 95229 h 1667221"/>
              <a:gd name="connsiteX1082" fmla="*/ 1467988 w 1948239"/>
              <a:gd name="connsiteY1082" fmla="*/ 102335 h 1667221"/>
              <a:gd name="connsiteX1083" fmla="*/ 1480891 w 1948239"/>
              <a:gd name="connsiteY1083" fmla="*/ 110863 h 1667221"/>
              <a:gd name="connsiteX1084" fmla="*/ 1506696 w 1948239"/>
              <a:gd name="connsiteY1084" fmla="*/ 120813 h 1667221"/>
              <a:gd name="connsiteX1085" fmla="*/ 1478024 w 1948239"/>
              <a:gd name="connsiteY1085" fmla="*/ 100914 h 1667221"/>
              <a:gd name="connsiteX1086" fmla="*/ 1518165 w 1948239"/>
              <a:gd name="connsiteY1086" fmla="*/ 116549 h 1667221"/>
              <a:gd name="connsiteX1087" fmla="*/ 1519597 w 1948239"/>
              <a:gd name="connsiteY1087" fmla="*/ 106599 h 1667221"/>
              <a:gd name="connsiteX1088" fmla="*/ 1460821 w 1948239"/>
              <a:gd name="connsiteY1088" fmla="*/ 89543 h 1667221"/>
              <a:gd name="connsiteX1089" fmla="*/ 1396309 w 1948239"/>
              <a:gd name="connsiteY1089" fmla="*/ 69645 h 1667221"/>
              <a:gd name="connsiteX1090" fmla="*/ 928245 w 1948239"/>
              <a:gd name="connsiteY1090" fmla="*/ 53654 h 1667221"/>
              <a:gd name="connsiteX1091" fmla="*/ 946166 w 1948239"/>
              <a:gd name="connsiteY1091" fmla="*/ 58273 h 1667221"/>
              <a:gd name="connsiteX1092" fmla="*/ 910325 w 1948239"/>
              <a:gd name="connsiteY1092" fmla="*/ 66801 h 1667221"/>
              <a:gd name="connsiteX1093" fmla="*/ 878786 w 1948239"/>
              <a:gd name="connsiteY1093" fmla="*/ 68223 h 1667221"/>
              <a:gd name="connsiteX1094" fmla="*/ 901723 w 1948239"/>
              <a:gd name="connsiteY1094" fmla="*/ 55430 h 1667221"/>
              <a:gd name="connsiteX1095" fmla="*/ 928245 w 1948239"/>
              <a:gd name="connsiteY1095" fmla="*/ 53654 h 1667221"/>
              <a:gd name="connsiteX1096" fmla="*/ 1191308 w 1948239"/>
              <a:gd name="connsiteY1096" fmla="*/ 31268 h 1667221"/>
              <a:gd name="connsiteX1097" fmla="*/ 1165503 w 1948239"/>
              <a:gd name="connsiteY1097" fmla="*/ 34111 h 1667221"/>
              <a:gd name="connsiteX1098" fmla="*/ 1184139 w 1948239"/>
              <a:gd name="connsiteY1098" fmla="*/ 35532 h 1667221"/>
              <a:gd name="connsiteX1099" fmla="*/ 1326065 w 1948239"/>
              <a:gd name="connsiteY1099" fmla="*/ 9949 h 1667221"/>
              <a:gd name="connsiteX1100" fmla="*/ 1376239 w 1948239"/>
              <a:gd name="connsiteY1100" fmla="*/ 31268 h 1667221"/>
              <a:gd name="connsiteX1101" fmla="*/ 1400611 w 1948239"/>
              <a:gd name="connsiteY1101" fmla="*/ 59696 h 1667221"/>
              <a:gd name="connsiteX1102" fmla="*/ 1420681 w 1948239"/>
              <a:gd name="connsiteY1102" fmla="*/ 59696 h 1667221"/>
              <a:gd name="connsiteX1103" fmla="*/ 1440751 w 1948239"/>
              <a:gd name="connsiteY1103" fmla="*/ 59696 h 1667221"/>
              <a:gd name="connsiteX1104" fmla="*/ 1490926 w 1948239"/>
              <a:gd name="connsiteY1104" fmla="*/ 75331 h 1667221"/>
              <a:gd name="connsiteX1105" fmla="*/ 1535367 w 1948239"/>
              <a:gd name="connsiteY1105" fmla="*/ 96650 h 1667221"/>
              <a:gd name="connsiteX1106" fmla="*/ 1571206 w 1948239"/>
              <a:gd name="connsiteY1106" fmla="*/ 123656 h 1667221"/>
              <a:gd name="connsiteX1107" fmla="*/ 1585542 w 1948239"/>
              <a:gd name="connsiteY1107" fmla="*/ 137868 h 1667221"/>
              <a:gd name="connsiteX1108" fmla="*/ 1597011 w 1948239"/>
              <a:gd name="connsiteY1108" fmla="*/ 152082 h 1667221"/>
              <a:gd name="connsiteX1109" fmla="*/ 1627117 w 1948239"/>
              <a:gd name="connsiteY1109" fmla="*/ 169138 h 1667221"/>
              <a:gd name="connsiteX1110" fmla="*/ 1640018 w 1948239"/>
              <a:gd name="connsiteY1110" fmla="*/ 166294 h 1667221"/>
              <a:gd name="connsiteX1111" fmla="*/ 1545402 w 1948239"/>
              <a:gd name="connsiteY1111" fmla="*/ 81015 h 1667221"/>
              <a:gd name="connsiteX1112" fmla="*/ 1568339 w 1948239"/>
              <a:gd name="connsiteY1112" fmla="*/ 108021 h 1667221"/>
              <a:gd name="connsiteX1113" fmla="*/ 1518165 w 1948239"/>
              <a:gd name="connsiteY1113" fmla="*/ 83859 h 1667221"/>
              <a:gd name="connsiteX1114" fmla="*/ 1472290 w 1948239"/>
              <a:gd name="connsiteY1114" fmla="*/ 59696 h 1667221"/>
              <a:gd name="connsiteX1115" fmla="*/ 1508129 w 1948239"/>
              <a:gd name="connsiteY1115" fmla="*/ 75331 h 1667221"/>
              <a:gd name="connsiteX1116" fmla="*/ 1543969 w 1948239"/>
              <a:gd name="connsiteY1116" fmla="*/ 92386 h 1667221"/>
              <a:gd name="connsiteX1117" fmla="*/ 1505261 w 1948239"/>
              <a:gd name="connsiteY1117" fmla="*/ 65381 h 1667221"/>
              <a:gd name="connsiteX1118" fmla="*/ 1548269 w 1948239"/>
              <a:gd name="connsiteY1118" fmla="*/ 78172 h 1667221"/>
              <a:gd name="connsiteX1119" fmla="*/ 1595578 w 1948239"/>
              <a:gd name="connsiteY1119" fmla="*/ 102335 h 1667221"/>
              <a:gd name="connsiteX1120" fmla="*/ 1591277 w 1948239"/>
              <a:gd name="connsiteY1120" fmla="*/ 99493 h 1667221"/>
              <a:gd name="connsiteX1121" fmla="*/ 1622815 w 1948239"/>
              <a:gd name="connsiteY1121" fmla="*/ 119392 h 1667221"/>
              <a:gd name="connsiteX1122" fmla="*/ 1641453 w 1948239"/>
              <a:gd name="connsiteY1122" fmla="*/ 132183 h 1667221"/>
              <a:gd name="connsiteX1123" fmla="*/ 1660088 w 1948239"/>
              <a:gd name="connsiteY1123" fmla="*/ 144975 h 1667221"/>
              <a:gd name="connsiteX1124" fmla="*/ 1687327 w 1948239"/>
              <a:gd name="connsiteY1124" fmla="*/ 169138 h 1667221"/>
              <a:gd name="connsiteX1125" fmla="*/ 1670124 w 1948239"/>
              <a:gd name="connsiteY1125" fmla="*/ 169138 h 1667221"/>
              <a:gd name="connsiteX1126" fmla="*/ 1637151 w 1948239"/>
              <a:gd name="connsiteY1126" fmla="*/ 150661 h 1667221"/>
              <a:gd name="connsiteX1127" fmla="*/ 1667257 w 1948239"/>
              <a:gd name="connsiteY1127" fmla="*/ 174824 h 1667221"/>
              <a:gd name="connsiteX1128" fmla="*/ 1697361 w 1948239"/>
              <a:gd name="connsiteY1128" fmla="*/ 201828 h 1667221"/>
              <a:gd name="connsiteX1129" fmla="*/ 1754705 w 1948239"/>
              <a:gd name="connsiteY1129" fmla="*/ 265789 h 1667221"/>
              <a:gd name="connsiteX1130" fmla="*/ 1807748 w 1948239"/>
              <a:gd name="connsiteY1130" fmla="*/ 334012 h 1667221"/>
              <a:gd name="connsiteX1131" fmla="*/ 1832118 w 1948239"/>
              <a:gd name="connsiteY1131" fmla="*/ 366703 h 1667221"/>
              <a:gd name="connsiteX1132" fmla="*/ 1857923 w 1948239"/>
              <a:gd name="connsiteY1132" fmla="*/ 396551 h 1667221"/>
              <a:gd name="connsiteX1133" fmla="*/ 1853623 w 1948239"/>
              <a:gd name="connsiteY1133" fmla="*/ 382337 h 1667221"/>
              <a:gd name="connsiteX1134" fmla="*/ 1847889 w 1948239"/>
              <a:gd name="connsiteY1134" fmla="*/ 368123 h 1667221"/>
              <a:gd name="connsiteX1135" fmla="*/ 1837853 w 1948239"/>
              <a:gd name="connsiteY1135" fmla="*/ 339697 h 1667221"/>
              <a:gd name="connsiteX1136" fmla="*/ 1867959 w 1948239"/>
              <a:gd name="connsiteY1136" fmla="*/ 397972 h 1667221"/>
              <a:gd name="connsiteX1137" fmla="*/ 1892329 w 1948239"/>
              <a:gd name="connsiteY1137" fmla="*/ 424978 h 1667221"/>
              <a:gd name="connsiteX1138" fmla="*/ 1881039 w 1948239"/>
              <a:gd name="connsiteY1138" fmla="*/ 389199 h 1667221"/>
              <a:gd name="connsiteX1139" fmla="*/ 1879634 w 1948239"/>
              <a:gd name="connsiteY1139" fmla="*/ 379503 h 1667221"/>
              <a:gd name="connsiteX1140" fmla="*/ 1892329 w 1948239"/>
              <a:gd name="connsiteY1140" fmla="*/ 423555 h 1667221"/>
              <a:gd name="connsiteX1141" fmla="*/ 1900930 w 1948239"/>
              <a:gd name="connsiteY1141" fmla="*/ 456247 h 1667221"/>
              <a:gd name="connsiteX1142" fmla="*/ 1906665 w 1948239"/>
              <a:gd name="connsiteY1142" fmla="*/ 486094 h 1667221"/>
              <a:gd name="connsiteX1143" fmla="*/ 1925302 w 1948239"/>
              <a:gd name="connsiteY1143" fmla="*/ 504572 h 1667221"/>
              <a:gd name="connsiteX1144" fmla="*/ 1910966 w 1948239"/>
              <a:gd name="connsiteY1144" fmla="*/ 505993 h 1667221"/>
              <a:gd name="connsiteX1145" fmla="*/ 1923868 w 1948239"/>
              <a:gd name="connsiteY1145" fmla="*/ 569952 h 1667221"/>
              <a:gd name="connsiteX1146" fmla="*/ 1931036 w 1948239"/>
              <a:gd name="connsiteY1146" fmla="*/ 561424 h 1667221"/>
              <a:gd name="connsiteX1147" fmla="*/ 1932469 w 1948239"/>
              <a:gd name="connsiteY1147" fmla="*/ 525891 h 1667221"/>
              <a:gd name="connsiteX1148" fmla="*/ 1933903 w 1948239"/>
              <a:gd name="connsiteY1148" fmla="*/ 633914 h 1667221"/>
              <a:gd name="connsiteX1149" fmla="*/ 1936771 w 1948239"/>
              <a:gd name="connsiteY1149" fmla="*/ 631071 h 1667221"/>
              <a:gd name="connsiteX1150" fmla="*/ 1935336 w 1948239"/>
              <a:gd name="connsiteY1150" fmla="*/ 666604 h 1667221"/>
              <a:gd name="connsiteX1151" fmla="*/ 1941071 w 1948239"/>
              <a:gd name="connsiteY1151" fmla="*/ 636755 h 1667221"/>
              <a:gd name="connsiteX1152" fmla="*/ 1933903 w 1948239"/>
              <a:gd name="connsiteY1152" fmla="*/ 713508 h 1667221"/>
              <a:gd name="connsiteX1153" fmla="*/ 1932469 w 1948239"/>
              <a:gd name="connsiteY1153" fmla="*/ 783152 h 1667221"/>
              <a:gd name="connsiteX1154" fmla="*/ 1922435 w 1948239"/>
              <a:gd name="connsiteY1154" fmla="*/ 813001 h 1667221"/>
              <a:gd name="connsiteX1155" fmla="*/ 1928169 w 1948239"/>
              <a:gd name="connsiteY1155" fmla="*/ 815844 h 1667221"/>
              <a:gd name="connsiteX1156" fmla="*/ 1916700 w 1948239"/>
              <a:gd name="connsiteY1156" fmla="*/ 844270 h 1667221"/>
              <a:gd name="connsiteX1157" fmla="*/ 1926735 w 1948239"/>
              <a:gd name="connsiteY1157" fmla="*/ 881224 h 1667221"/>
              <a:gd name="connsiteX1158" fmla="*/ 1926735 w 1948239"/>
              <a:gd name="connsiteY1158" fmla="*/ 878381 h 1667221"/>
              <a:gd name="connsiteX1159" fmla="*/ 1932469 w 1948239"/>
              <a:gd name="connsiteY1159" fmla="*/ 898280 h 1667221"/>
              <a:gd name="connsiteX1160" fmla="*/ 1908099 w 1948239"/>
              <a:gd name="connsiteY1160" fmla="*/ 955134 h 1667221"/>
              <a:gd name="connsiteX1161" fmla="*/ 1873693 w 1948239"/>
              <a:gd name="connsiteY1161" fmla="*/ 1010566 h 1667221"/>
              <a:gd name="connsiteX1162" fmla="*/ 1836420 w 1948239"/>
              <a:gd name="connsiteY1162" fmla="*/ 1044677 h 1667221"/>
              <a:gd name="connsiteX1163" fmla="*/ 1836420 w 1948239"/>
              <a:gd name="connsiteY1163" fmla="*/ 1067419 h 1667221"/>
              <a:gd name="connsiteX1164" fmla="*/ 1820650 w 1948239"/>
              <a:gd name="connsiteY1164" fmla="*/ 1127114 h 1667221"/>
              <a:gd name="connsiteX1165" fmla="*/ 1833553 w 1948239"/>
              <a:gd name="connsiteY1165" fmla="*/ 1112902 h 1667221"/>
              <a:gd name="connsiteX1166" fmla="*/ 1816350 w 1948239"/>
              <a:gd name="connsiteY1166" fmla="*/ 1137064 h 1667221"/>
              <a:gd name="connsiteX1167" fmla="*/ 1820650 w 1948239"/>
              <a:gd name="connsiteY1167" fmla="*/ 1145592 h 1667221"/>
              <a:gd name="connsiteX1168" fmla="*/ 1793412 w 1948239"/>
              <a:gd name="connsiteY1168" fmla="*/ 1182546 h 1667221"/>
              <a:gd name="connsiteX1169" fmla="*/ 1817783 w 1948239"/>
              <a:gd name="connsiteY1169" fmla="*/ 1168334 h 1667221"/>
              <a:gd name="connsiteX1170" fmla="*/ 1781944 w 1948239"/>
              <a:gd name="connsiteY1170" fmla="*/ 1213816 h 1667221"/>
              <a:gd name="connsiteX1171" fmla="*/ 1800579 w 1948239"/>
              <a:gd name="connsiteY1171" fmla="*/ 1202445 h 1667221"/>
              <a:gd name="connsiteX1172" fmla="*/ 1777642 w 1948239"/>
              <a:gd name="connsiteY1172" fmla="*/ 1220923 h 1667221"/>
              <a:gd name="connsiteX1173" fmla="*/ 1756139 w 1948239"/>
              <a:gd name="connsiteY1173" fmla="*/ 1249349 h 1667221"/>
              <a:gd name="connsiteX1174" fmla="*/ 1769041 w 1948239"/>
              <a:gd name="connsiteY1174" fmla="*/ 1225187 h 1667221"/>
              <a:gd name="connsiteX1175" fmla="*/ 1780509 w 1948239"/>
              <a:gd name="connsiteY1175" fmla="*/ 1201024 h 1667221"/>
              <a:gd name="connsiteX1176" fmla="*/ 1743236 w 1948239"/>
              <a:gd name="connsiteY1176" fmla="*/ 1233714 h 1667221"/>
              <a:gd name="connsiteX1177" fmla="*/ 1717432 w 1948239"/>
              <a:gd name="connsiteY1177" fmla="*/ 1240821 h 1667221"/>
              <a:gd name="connsiteX1178" fmla="*/ 1683026 w 1948239"/>
              <a:gd name="connsiteY1178" fmla="*/ 1276355 h 1667221"/>
              <a:gd name="connsiteX1179" fmla="*/ 1667257 w 1948239"/>
              <a:gd name="connsiteY1179" fmla="*/ 1296253 h 1667221"/>
              <a:gd name="connsiteX1180" fmla="*/ 1650054 w 1948239"/>
              <a:gd name="connsiteY1180" fmla="*/ 1314731 h 1667221"/>
              <a:gd name="connsiteX1181" fmla="*/ 1578375 w 1948239"/>
              <a:gd name="connsiteY1181" fmla="*/ 1367320 h 1667221"/>
              <a:gd name="connsiteX1182" fmla="*/ 1578375 w 1948239"/>
              <a:gd name="connsiteY1182" fmla="*/ 1392903 h 1667221"/>
              <a:gd name="connsiteX1183" fmla="*/ 1618515 w 1948239"/>
              <a:gd name="connsiteY1183" fmla="*/ 1365897 h 1667221"/>
              <a:gd name="connsiteX1184" fmla="*/ 1651487 w 1948239"/>
              <a:gd name="connsiteY1184" fmla="*/ 1353106 h 1667221"/>
              <a:gd name="connsiteX1185" fmla="*/ 1678726 w 1948239"/>
              <a:gd name="connsiteY1185" fmla="*/ 1310465 h 1667221"/>
              <a:gd name="connsiteX1186" fmla="*/ 1711697 w 1948239"/>
              <a:gd name="connsiteY1186" fmla="*/ 1264984 h 1667221"/>
              <a:gd name="connsiteX1187" fmla="*/ 1680159 w 1948239"/>
              <a:gd name="connsiteY1187" fmla="*/ 1311888 h 1667221"/>
              <a:gd name="connsiteX1188" fmla="*/ 1726033 w 1948239"/>
              <a:gd name="connsiteY1188" fmla="*/ 1289146 h 1667221"/>
              <a:gd name="connsiteX1189" fmla="*/ 1645596 w 1948239"/>
              <a:gd name="connsiteY1189" fmla="*/ 1383687 h 1667221"/>
              <a:gd name="connsiteX1190" fmla="*/ 1624252 w 1948239"/>
              <a:gd name="connsiteY1190" fmla="*/ 1405694 h 1667221"/>
              <a:gd name="connsiteX1191" fmla="*/ 1624250 w 1948239"/>
              <a:gd name="connsiteY1191" fmla="*/ 1405696 h 1667221"/>
              <a:gd name="connsiteX1192" fmla="*/ 1562605 w 1948239"/>
              <a:gd name="connsiteY1192" fmla="*/ 1445493 h 1667221"/>
              <a:gd name="connsiteX1193" fmla="*/ 1505261 w 1948239"/>
              <a:gd name="connsiteY1193" fmla="*/ 1454021 h 1667221"/>
              <a:gd name="connsiteX1194" fmla="*/ 1473723 w 1948239"/>
              <a:gd name="connsiteY1194" fmla="*/ 1483868 h 1667221"/>
              <a:gd name="connsiteX1195" fmla="*/ 1436449 w 1948239"/>
              <a:gd name="connsiteY1195" fmla="*/ 1502346 h 1667221"/>
              <a:gd name="connsiteX1196" fmla="*/ 1436449 w 1948239"/>
              <a:gd name="connsiteY1196" fmla="*/ 1526508 h 1667221"/>
              <a:gd name="connsiteX1197" fmla="*/ 1478024 w 1948239"/>
              <a:gd name="connsiteY1197" fmla="*/ 1502346 h 1667221"/>
              <a:gd name="connsiteX1198" fmla="*/ 1532500 w 1948239"/>
              <a:gd name="connsiteY1198" fmla="*/ 1482447 h 1667221"/>
              <a:gd name="connsiteX1199" fmla="*/ 1500961 w 1948239"/>
              <a:gd name="connsiteY1199" fmla="*/ 1508031 h 1667221"/>
              <a:gd name="connsiteX1200" fmla="*/ 1469423 w 1948239"/>
              <a:gd name="connsiteY1200" fmla="*/ 1532194 h 1667221"/>
              <a:gd name="connsiteX1201" fmla="*/ 1445051 w 1948239"/>
              <a:gd name="connsiteY1201" fmla="*/ 1530772 h 1667221"/>
              <a:gd name="connsiteX1202" fmla="*/ 1440751 w 1948239"/>
              <a:gd name="connsiteY1202" fmla="*/ 1544986 h 1667221"/>
              <a:gd name="connsiteX1203" fmla="*/ 1369072 w 1948239"/>
              <a:gd name="connsiteY1203" fmla="*/ 1577676 h 1667221"/>
              <a:gd name="connsiteX1204" fmla="*/ 1318896 w 1948239"/>
              <a:gd name="connsiteY1204" fmla="*/ 1604682 h 1667221"/>
              <a:gd name="connsiteX1205" fmla="*/ 1274455 w 1948239"/>
              <a:gd name="connsiteY1205" fmla="*/ 1610367 h 1667221"/>
              <a:gd name="connsiteX1206" fmla="*/ 1330365 w 1948239"/>
              <a:gd name="connsiteY1206" fmla="*/ 1594732 h 1667221"/>
              <a:gd name="connsiteX1207" fmla="*/ 1330365 w 1948239"/>
              <a:gd name="connsiteY1207" fmla="*/ 1563462 h 1667221"/>
              <a:gd name="connsiteX1208" fmla="*/ 1304560 w 1948239"/>
              <a:gd name="connsiteY1208" fmla="*/ 1571992 h 1667221"/>
              <a:gd name="connsiteX1209" fmla="*/ 1275888 w 1948239"/>
              <a:gd name="connsiteY1209" fmla="*/ 1581940 h 1667221"/>
              <a:gd name="connsiteX1210" fmla="*/ 1214245 w 1948239"/>
              <a:gd name="connsiteY1210" fmla="*/ 1604682 h 1667221"/>
              <a:gd name="connsiteX1211" fmla="*/ 1149733 w 1948239"/>
              <a:gd name="connsiteY1211" fmla="*/ 1621737 h 1667221"/>
              <a:gd name="connsiteX1212" fmla="*/ 1088090 w 1948239"/>
              <a:gd name="connsiteY1212" fmla="*/ 1627424 h 1667221"/>
              <a:gd name="connsiteX1213" fmla="*/ 1133853 w 1948239"/>
              <a:gd name="connsiteY1213" fmla="*/ 1628622 h 1667221"/>
              <a:gd name="connsiteX1214" fmla="*/ 1135061 w 1948239"/>
              <a:gd name="connsiteY1214" fmla="*/ 1629244 h 1667221"/>
              <a:gd name="connsiteX1215" fmla="*/ 1106726 w 1948239"/>
              <a:gd name="connsiteY1215" fmla="*/ 1631687 h 1667221"/>
              <a:gd name="connsiteX1216" fmla="*/ 1103859 w 1948239"/>
              <a:gd name="connsiteY1216" fmla="*/ 1634529 h 1667221"/>
              <a:gd name="connsiteX1217" fmla="*/ 1136832 w 1948239"/>
              <a:gd name="connsiteY1217" fmla="*/ 1631687 h 1667221"/>
              <a:gd name="connsiteX1218" fmla="*/ 1137849 w 1948239"/>
              <a:gd name="connsiteY1218" fmla="*/ 1630679 h 1667221"/>
              <a:gd name="connsiteX1219" fmla="*/ 1142566 w 1948239"/>
              <a:gd name="connsiteY1219" fmla="*/ 1633108 h 1667221"/>
              <a:gd name="connsiteX1220" fmla="*/ 953333 w 1948239"/>
              <a:gd name="connsiteY1220" fmla="*/ 1635951 h 1667221"/>
              <a:gd name="connsiteX1221" fmla="*/ 966235 w 1948239"/>
              <a:gd name="connsiteY1221" fmla="*/ 1648743 h 1667221"/>
              <a:gd name="connsiteX1222" fmla="*/ 927529 w 1948239"/>
              <a:gd name="connsiteY1222" fmla="*/ 1648743 h 1667221"/>
              <a:gd name="connsiteX1223" fmla="*/ 885954 w 1948239"/>
              <a:gd name="connsiteY1223" fmla="*/ 1653007 h 1667221"/>
              <a:gd name="connsiteX1224" fmla="*/ 883087 w 1948239"/>
              <a:gd name="connsiteY1224" fmla="*/ 1647322 h 1667221"/>
              <a:gd name="connsiteX1225" fmla="*/ 847248 w 1948239"/>
              <a:gd name="connsiteY1225" fmla="*/ 1662957 h 1667221"/>
              <a:gd name="connsiteX1226" fmla="*/ 742596 w 1948239"/>
              <a:gd name="connsiteY1226" fmla="*/ 1661535 h 1667221"/>
              <a:gd name="connsiteX1227" fmla="*/ 748330 w 1948239"/>
              <a:gd name="connsiteY1227" fmla="*/ 1667221 h 1667221"/>
              <a:gd name="connsiteX1228" fmla="*/ 650668 w 1948239"/>
              <a:gd name="connsiteY1228" fmla="*/ 1657271 h 1667221"/>
              <a:gd name="connsiteX1229" fmla="*/ 582677 w 1948239"/>
              <a:gd name="connsiteY1229" fmla="*/ 1650706 h 1667221"/>
              <a:gd name="connsiteX1230" fmla="*/ 591981 w 1948239"/>
              <a:gd name="connsiteY1230" fmla="*/ 1650719 h 1667221"/>
              <a:gd name="connsiteX1231" fmla="*/ 597805 w 1948239"/>
              <a:gd name="connsiteY1231" fmla="*/ 1644479 h 1667221"/>
              <a:gd name="connsiteX1232" fmla="*/ 559097 w 1948239"/>
              <a:gd name="connsiteY1232" fmla="*/ 1634529 h 1667221"/>
              <a:gd name="connsiteX1233" fmla="*/ 520391 w 1948239"/>
              <a:gd name="connsiteY1233" fmla="*/ 1621737 h 1667221"/>
              <a:gd name="connsiteX1234" fmla="*/ 500321 w 1948239"/>
              <a:gd name="connsiteY1234" fmla="*/ 1627424 h 1667221"/>
              <a:gd name="connsiteX1235" fmla="*/ 528993 w 1948239"/>
              <a:gd name="connsiteY1235" fmla="*/ 1634529 h 1667221"/>
              <a:gd name="connsiteX1236" fmla="*/ 517524 w 1948239"/>
              <a:gd name="connsiteY1236" fmla="*/ 1637372 h 1667221"/>
              <a:gd name="connsiteX1237" fmla="*/ 530425 w 1948239"/>
              <a:gd name="connsiteY1237" fmla="*/ 1608946 h 1667221"/>
              <a:gd name="connsiteX1238" fmla="*/ 488852 w 1948239"/>
              <a:gd name="connsiteY1238" fmla="*/ 1593311 h 1667221"/>
              <a:gd name="connsiteX1239" fmla="*/ 457314 w 1948239"/>
              <a:gd name="connsiteY1239" fmla="*/ 1576256 h 1667221"/>
              <a:gd name="connsiteX1240" fmla="*/ 464481 w 1948239"/>
              <a:gd name="connsiteY1240" fmla="*/ 1607525 h 1667221"/>
              <a:gd name="connsiteX1241" fmla="*/ 438676 w 1948239"/>
              <a:gd name="connsiteY1241" fmla="*/ 1600418 h 1667221"/>
              <a:gd name="connsiteX1242" fmla="*/ 405705 w 1948239"/>
              <a:gd name="connsiteY1242" fmla="*/ 1583361 h 1667221"/>
              <a:gd name="connsiteX1243" fmla="*/ 352661 w 1948239"/>
              <a:gd name="connsiteY1243" fmla="*/ 1542143 h 1667221"/>
              <a:gd name="connsiteX1244" fmla="*/ 265213 w 1948239"/>
              <a:gd name="connsiteY1244" fmla="*/ 1508031 h 1667221"/>
              <a:gd name="connsiteX1245" fmla="*/ 245143 w 1948239"/>
              <a:gd name="connsiteY1245" fmla="*/ 1493818 h 1667221"/>
              <a:gd name="connsiteX1246" fmla="*/ 227940 w 1948239"/>
              <a:gd name="connsiteY1246" fmla="*/ 1482447 h 1667221"/>
              <a:gd name="connsiteX1247" fmla="*/ 206436 w 1948239"/>
              <a:gd name="connsiteY1247" fmla="*/ 1476763 h 1667221"/>
              <a:gd name="connsiteX1248" fmla="*/ 187800 w 1948239"/>
              <a:gd name="connsiteY1248" fmla="*/ 1451178 h 1667221"/>
              <a:gd name="connsiteX1249" fmla="*/ 192100 w 1948239"/>
              <a:gd name="connsiteY1249" fmla="*/ 1462549 h 1667221"/>
              <a:gd name="connsiteX1250" fmla="*/ 156261 w 1948239"/>
              <a:gd name="connsiteY1250" fmla="*/ 1421329 h 1667221"/>
              <a:gd name="connsiteX1251" fmla="*/ 137624 w 1948239"/>
              <a:gd name="connsiteY1251" fmla="*/ 1387218 h 1667221"/>
              <a:gd name="connsiteX1252" fmla="*/ 140491 w 1948239"/>
              <a:gd name="connsiteY1252" fmla="*/ 1407117 h 1667221"/>
              <a:gd name="connsiteX1253" fmla="*/ 108952 w 1948239"/>
              <a:gd name="connsiteY1253" fmla="*/ 1364477 h 1667221"/>
              <a:gd name="connsiteX1254" fmla="*/ 98918 w 1948239"/>
              <a:gd name="connsiteY1254" fmla="*/ 1343157 h 1667221"/>
              <a:gd name="connsiteX1255" fmla="*/ 90316 w 1948239"/>
              <a:gd name="connsiteY1255" fmla="*/ 1321836 h 1667221"/>
              <a:gd name="connsiteX1256" fmla="*/ 80281 w 1948239"/>
              <a:gd name="connsiteY1256" fmla="*/ 1300517 h 1667221"/>
              <a:gd name="connsiteX1257" fmla="*/ 73113 w 1948239"/>
              <a:gd name="connsiteY1257" fmla="*/ 1279198 h 1667221"/>
              <a:gd name="connsiteX1258" fmla="*/ 63078 w 1948239"/>
              <a:gd name="connsiteY1258" fmla="*/ 1256456 h 1667221"/>
              <a:gd name="connsiteX1259" fmla="*/ 51609 w 1948239"/>
              <a:gd name="connsiteY1259" fmla="*/ 1232293 h 1667221"/>
              <a:gd name="connsiteX1260" fmla="*/ 53043 w 1948239"/>
              <a:gd name="connsiteY1260" fmla="*/ 1246506 h 1667221"/>
              <a:gd name="connsiteX1261" fmla="*/ 44442 w 1948239"/>
              <a:gd name="connsiteY1261" fmla="*/ 1212395 h 1667221"/>
              <a:gd name="connsiteX1262" fmla="*/ 60210 w 1948239"/>
              <a:gd name="connsiteY1262" fmla="*/ 1235135 h 1667221"/>
              <a:gd name="connsiteX1263" fmla="*/ 45875 w 1948239"/>
              <a:gd name="connsiteY1263" fmla="*/ 1162648 h 1667221"/>
              <a:gd name="connsiteX1264" fmla="*/ 27239 w 1948239"/>
              <a:gd name="connsiteY1264" fmla="*/ 1073105 h 1667221"/>
              <a:gd name="connsiteX1265" fmla="*/ 17203 w 1948239"/>
              <a:gd name="connsiteY1265" fmla="*/ 1101531 h 1667221"/>
              <a:gd name="connsiteX1266" fmla="*/ 28672 w 1948239"/>
              <a:gd name="connsiteY1266" fmla="*/ 1017673 h 1667221"/>
              <a:gd name="connsiteX1267" fmla="*/ 11469 w 1948239"/>
              <a:gd name="connsiteY1267" fmla="*/ 1053206 h 1667221"/>
              <a:gd name="connsiteX1268" fmla="*/ 11469 w 1948239"/>
              <a:gd name="connsiteY1268" fmla="*/ 989245 h 1667221"/>
              <a:gd name="connsiteX1269" fmla="*/ 4301 w 1948239"/>
              <a:gd name="connsiteY1269" fmla="*/ 976453 h 1667221"/>
              <a:gd name="connsiteX1270" fmla="*/ 5734 w 1948239"/>
              <a:gd name="connsiteY1270" fmla="*/ 903966 h 1667221"/>
              <a:gd name="connsiteX1271" fmla="*/ 0 w 1948239"/>
              <a:gd name="connsiteY1271" fmla="*/ 909651 h 1667221"/>
              <a:gd name="connsiteX1272" fmla="*/ 10036 w 1948239"/>
              <a:gd name="connsiteY1272" fmla="*/ 795945 h 1667221"/>
              <a:gd name="connsiteX1273" fmla="*/ 1434 w 1948239"/>
              <a:gd name="connsiteY1273" fmla="*/ 801630 h 1667221"/>
              <a:gd name="connsiteX1274" fmla="*/ 11469 w 1948239"/>
              <a:gd name="connsiteY1274" fmla="*/ 712086 h 1667221"/>
              <a:gd name="connsiteX1275" fmla="*/ 0 w 1948239"/>
              <a:gd name="connsiteY1275" fmla="*/ 730563 h 1667221"/>
              <a:gd name="connsiteX1276" fmla="*/ 20070 w 1948239"/>
              <a:gd name="connsiteY1276" fmla="*/ 622543 h 1667221"/>
              <a:gd name="connsiteX1277" fmla="*/ 5734 w 1948239"/>
              <a:gd name="connsiteY1277" fmla="*/ 599801 h 1667221"/>
              <a:gd name="connsiteX1278" fmla="*/ 20070 w 1948239"/>
              <a:gd name="connsiteY1278" fmla="*/ 540105 h 1667221"/>
              <a:gd name="connsiteX1279" fmla="*/ 11469 w 1948239"/>
              <a:gd name="connsiteY1279" fmla="*/ 557161 h 1667221"/>
              <a:gd name="connsiteX1280" fmla="*/ 15770 w 1948239"/>
              <a:gd name="connsiteY1280" fmla="*/ 557161 h 1667221"/>
              <a:gd name="connsiteX1281" fmla="*/ 7169 w 1948239"/>
              <a:gd name="connsiteY1281" fmla="*/ 572795 h 1667221"/>
              <a:gd name="connsiteX1282" fmla="*/ 22937 w 1948239"/>
              <a:gd name="connsiteY1282" fmla="*/ 504572 h 1667221"/>
              <a:gd name="connsiteX1283" fmla="*/ 7169 w 1948239"/>
              <a:gd name="connsiteY1283" fmla="*/ 521627 h 1667221"/>
              <a:gd name="connsiteX1284" fmla="*/ 55910 w 1948239"/>
              <a:gd name="connsiteY1284" fmla="*/ 379494 h 1667221"/>
              <a:gd name="connsiteX1285" fmla="*/ 73113 w 1948239"/>
              <a:gd name="connsiteY1285" fmla="*/ 386601 h 1667221"/>
              <a:gd name="connsiteX1286" fmla="*/ 63078 w 1948239"/>
              <a:gd name="connsiteY1286" fmla="*/ 436348 h 1667221"/>
              <a:gd name="connsiteX1287" fmla="*/ 88882 w 1948239"/>
              <a:gd name="connsiteY1287" fmla="*/ 393708 h 1667221"/>
              <a:gd name="connsiteX1288" fmla="*/ 81715 w 1948239"/>
              <a:gd name="connsiteY1288" fmla="*/ 427821 h 1667221"/>
              <a:gd name="connsiteX1289" fmla="*/ 84582 w 1948239"/>
              <a:gd name="connsiteY1289" fmla="*/ 426398 h 1667221"/>
              <a:gd name="connsiteX1290" fmla="*/ 78848 w 1948239"/>
              <a:gd name="connsiteY1290" fmla="*/ 451983 h 1667221"/>
              <a:gd name="connsiteX1291" fmla="*/ 110387 w 1948239"/>
              <a:gd name="connsiteY1291" fmla="*/ 454825 h 1667221"/>
              <a:gd name="connsiteX1292" fmla="*/ 86015 w 1948239"/>
              <a:gd name="connsiteY1292" fmla="*/ 500308 h 1667221"/>
              <a:gd name="connsiteX1293" fmla="*/ 86015 w 1948239"/>
              <a:gd name="connsiteY1293" fmla="*/ 540105 h 1667221"/>
              <a:gd name="connsiteX1294" fmla="*/ 106085 w 1948239"/>
              <a:gd name="connsiteY1294" fmla="*/ 496044 h 1667221"/>
              <a:gd name="connsiteX1295" fmla="*/ 114687 w 1948239"/>
              <a:gd name="connsiteY1295" fmla="*/ 547212 h 1667221"/>
              <a:gd name="connsiteX1296" fmla="*/ 117554 w 1948239"/>
              <a:gd name="connsiteY1296" fmla="*/ 683659 h 1667221"/>
              <a:gd name="connsiteX1297" fmla="*/ 97484 w 1948239"/>
              <a:gd name="connsiteY1297" fmla="*/ 696451 h 1667221"/>
              <a:gd name="connsiteX1298" fmla="*/ 101785 w 1948239"/>
              <a:gd name="connsiteY1298" fmla="*/ 737670 h 1667221"/>
              <a:gd name="connsiteX1299" fmla="*/ 86015 w 1948239"/>
              <a:gd name="connsiteY1299" fmla="*/ 751883 h 1667221"/>
              <a:gd name="connsiteX1300" fmla="*/ 91749 w 1948239"/>
              <a:gd name="connsiteY1300" fmla="*/ 777468 h 1667221"/>
              <a:gd name="connsiteX1301" fmla="*/ 110387 w 1948239"/>
              <a:gd name="connsiteY1301" fmla="*/ 760412 h 1667221"/>
              <a:gd name="connsiteX1302" fmla="*/ 101785 w 1948239"/>
              <a:gd name="connsiteY1302" fmla="*/ 818686 h 1667221"/>
              <a:gd name="connsiteX1303" fmla="*/ 108952 w 1948239"/>
              <a:gd name="connsiteY1303" fmla="*/ 803051 h 1667221"/>
              <a:gd name="connsiteX1304" fmla="*/ 107519 w 1948239"/>
              <a:gd name="connsiteY1304" fmla="*/ 915337 h 1667221"/>
              <a:gd name="connsiteX1305" fmla="*/ 111819 w 1948239"/>
              <a:gd name="connsiteY1305" fmla="*/ 1020514 h 1667221"/>
              <a:gd name="connsiteX1306" fmla="*/ 118988 w 1948239"/>
              <a:gd name="connsiteY1306" fmla="*/ 1011987 h 1667221"/>
              <a:gd name="connsiteX1307" fmla="*/ 117554 w 1948239"/>
              <a:gd name="connsiteY1307" fmla="*/ 1038992 h 1667221"/>
              <a:gd name="connsiteX1308" fmla="*/ 121855 w 1948239"/>
              <a:gd name="connsiteY1308" fmla="*/ 1033306 h 1667221"/>
              <a:gd name="connsiteX1309" fmla="*/ 120421 w 1948239"/>
              <a:gd name="connsiteY1309" fmla="*/ 1095845 h 1667221"/>
              <a:gd name="connsiteX1310" fmla="*/ 133324 w 1948239"/>
              <a:gd name="connsiteY1310" fmla="*/ 1186810 h 1667221"/>
              <a:gd name="connsiteX1311" fmla="*/ 136191 w 1948239"/>
              <a:gd name="connsiteY1311" fmla="*/ 1158384 h 1667221"/>
              <a:gd name="connsiteX1312" fmla="*/ 139058 w 1948239"/>
              <a:gd name="connsiteY1312" fmla="*/ 1206709 h 1667221"/>
              <a:gd name="connsiteX1313" fmla="*/ 149093 w 1948239"/>
              <a:gd name="connsiteY1313" fmla="*/ 1198181 h 1667221"/>
              <a:gd name="connsiteX1314" fmla="*/ 159128 w 1948239"/>
              <a:gd name="connsiteY1314" fmla="*/ 1243664 h 1667221"/>
              <a:gd name="connsiteX1315" fmla="*/ 166296 w 1948239"/>
              <a:gd name="connsiteY1315" fmla="*/ 1257877 h 1667221"/>
              <a:gd name="connsiteX1316" fmla="*/ 174897 w 1948239"/>
              <a:gd name="connsiteY1316" fmla="*/ 1272091 h 1667221"/>
              <a:gd name="connsiteX1317" fmla="*/ 183499 w 1948239"/>
              <a:gd name="connsiteY1317" fmla="*/ 1287725 h 1667221"/>
              <a:gd name="connsiteX1318" fmla="*/ 192100 w 1948239"/>
              <a:gd name="connsiteY1318" fmla="*/ 1301938 h 1667221"/>
              <a:gd name="connsiteX1319" fmla="*/ 199269 w 1948239"/>
              <a:gd name="connsiteY1319" fmla="*/ 1297674 h 1667221"/>
              <a:gd name="connsiteX1320" fmla="*/ 212170 w 1948239"/>
              <a:gd name="connsiteY1320" fmla="*/ 1321836 h 1667221"/>
              <a:gd name="connsiteX1321" fmla="*/ 210737 w 1948239"/>
              <a:gd name="connsiteY1321" fmla="*/ 1311888 h 1667221"/>
              <a:gd name="connsiteX1322" fmla="*/ 268081 w 1948239"/>
              <a:gd name="connsiteY1322" fmla="*/ 1382954 h 1667221"/>
              <a:gd name="connsiteX1323" fmla="*/ 262346 w 1948239"/>
              <a:gd name="connsiteY1323" fmla="*/ 1355949 h 1667221"/>
              <a:gd name="connsiteX1324" fmla="*/ 288151 w 1948239"/>
              <a:gd name="connsiteY1324" fmla="*/ 1388639 h 1667221"/>
              <a:gd name="connsiteX1325" fmla="*/ 316822 w 1948239"/>
              <a:gd name="connsiteY1325" fmla="*/ 1419908 h 1667221"/>
              <a:gd name="connsiteX1326" fmla="*/ 338325 w 1948239"/>
              <a:gd name="connsiteY1326" fmla="*/ 1419908 h 1667221"/>
              <a:gd name="connsiteX1327" fmla="*/ 345494 w 1948239"/>
              <a:gd name="connsiteY1327" fmla="*/ 1429858 h 1667221"/>
              <a:gd name="connsiteX1328" fmla="*/ 356963 w 1948239"/>
              <a:gd name="connsiteY1328" fmla="*/ 1442650 h 1667221"/>
              <a:gd name="connsiteX1329" fmla="*/ 358396 w 1948239"/>
              <a:gd name="connsiteY1329" fmla="*/ 1435543 h 1667221"/>
              <a:gd name="connsiteX1330" fmla="*/ 530425 w 1948239"/>
              <a:gd name="connsiteY1330" fmla="*/ 1523665 h 1667221"/>
              <a:gd name="connsiteX1331" fmla="*/ 725393 w 1948239"/>
              <a:gd name="connsiteY1331" fmla="*/ 1562042 h 1667221"/>
              <a:gd name="connsiteX1332" fmla="*/ 722525 w 1948239"/>
              <a:gd name="connsiteY1332" fmla="*/ 1559199 h 1667221"/>
              <a:gd name="connsiteX1333" fmla="*/ 802806 w 1948239"/>
              <a:gd name="connsiteY1333" fmla="*/ 1580519 h 1667221"/>
              <a:gd name="connsiteX1334" fmla="*/ 847248 w 1948239"/>
              <a:gd name="connsiteY1334" fmla="*/ 1564885 h 1667221"/>
              <a:gd name="connsiteX1335" fmla="*/ 868751 w 1948239"/>
              <a:gd name="connsiteY1335" fmla="*/ 1571992 h 1667221"/>
              <a:gd name="connsiteX1336" fmla="*/ 910326 w 1948239"/>
              <a:gd name="connsiteY1336" fmla="*/ 1576256 h 1667221"/>
              <a:gd name="connsiteX1337" fmla="*/ 904591 w 1948239"/>
              <a:gd name="connsiteY1337" fmla="*/ 1563462 h 1667221"/>
              <a:gd name="connsiteX1338" fmla="*/ 960500 w 1948239"/>
              <a:gd name="connsiteY1338" fmla="*/ 1556357 h 1667221"/>
              <a:gd name="connsiteX1339" fmla="*/ 1013543 w 1948239"/>
              <a:gd name="connsiteY1339" fmla="*/ 1552092 h 1667221"/>
              <a:gd name="connsiteX1340" fmla="*/ 1068020 w 1948239"/>
              <a:gd name="connsiteY1340" fmla="*/ 1546407 h 1667221"/>
              <a:gd name="connsiteX1341" fmla="*/ 1126796 w 1948239"/>
              <a:gd name="connsiteY1341" fmla="*/ 1532194 h 1667221"/>
              <a:gd name="connsiteX1342" fmla="*/ 1079488 w 1948239"/>
              <a:gd name="connsiteY1342" fmla="*/ 1552092 h 1667221"/>
              <a:gd name="connsiteX1343" fmla="*/ 1049382 w 1948239"/>
              <a:gd name="connsiteY1343" fmla="*/ 1562042 h 1667221"/>
              <a:gd name="connsiteX1344" fmla="*/ 1023578 w 1948239"/>
              <a:gd name="connsiteY1344" fmla="*/ 1569149 h 1667221"/>
              <a:gd name="connsiteX1345" fmla="*/ 989172 w 1948239"/>
              <a:gd name="connsiteY1345" fmla="*/ 1576256 h 1667221"/>
              <a:gd name="connsiteX1346" fmla="*/ 1065153 w 1948239"/>
              <a:gd name="connsiteY1346" fmla="*/ 1564885 h 1667221"/>
              <a:gd name="connsiteX1347" fmla="*/ 1098124 w 1948239"/>
              <a:gd name="connsiteY1347" fmla="*/ 1556357 h 1667221"/>
              <a:gd name="connsiteX1348" fmla="*/ 1142566 w 1948239"/>
              <a:gd name="connsiteY1348" fmla="*/ 1546407 h 1667221"/>
              <a:gd name="connsiteX1349" fmla="*/ 1106726 w 1948239"/>
              <a:gd name="connsiteY1349" fmla="*/ 1549250 h 1667221"/>
              <a:gd name="connsiteX1350" fmla="*/ 1175537 w 1948239"/>
              <a:gd name="connsiteY1350" fmla="*/ 1526508 h 1667221"/>
              <a:gd name="connsiteX1351" fmla="*/ 1222847 w 1948239"/>
              <a:gd name="connsiteY1351" fmla="*/ 1505189 h 1667221"/>
              <a:gd name="connsiteX1352" fmla="*/ 1284179 w 1948239"/>
              <a:gd name="connsiteY1352" fmla="*/ 1494378 h 1667221"/>
              <a:gd name="connsiteX1353" fmla="*/ 1281937 w 1948239"/>
              <a:gd name="connsiteY1353" fmla="*/ 1496927 h 1667221"/>
              <a:gd name="connsiteX1354" fmla="*/ 1301693 w 1948239"/>
              <a:gd name="connsiteY1354" fmla="*/ 1500925 h 1667221"/>
              <a:gd name="connsiteX1355" fmla="*/ 1280190 w 1948239"/>
              <a:gd name="connsiteY1355" fmla="*/ 1509453 h 1667221"/>
              <a:gd name="connsiteX1356" fmla="*/ 1333232 w 1948239"/>
              <a:gd name="connsiteY1356" fmla="*/ 1486711 h 1667221"/>
              <a:gd name="connsiteX1357" fmla="*/ 1312804 w 1948239"/>
              <a:gd name="connsiteY1357" fmla="*/ 1487955 h 1667221"/>
              <a:gd name="connsiteX1358" fmla="*/ 1306498 w 1948239"/>
              <a:gd name="connsiteY1358" fmla="*/ 1488997 h 1667221"/>
              <a:gd name="connsiteX1359" fmla="*/ 1320509 w 1948239"/>
              <a:gd name="connsiteY1359" fmla="*/ 1485468 h 1667221"/>
              <a:gd name="connsiteX1360" fmla="*/ 1354736 w 1948239"/>
              <a:gd name="connsiteY1360" fmla="*/ 1469656 h 1667221"/>
              <a:gd name="connsiteX1361" fmla="*/ 1326065 w 1948239"/>
              <a:gd name="connsiteY1361" fmla="*/ 1463969 h 1667221"/>
              <a:gd name="connsiteX1362" fmla="*/ 1369072 w 1948239"/>
              <a:gd name="connsiteY1362" fmla="*/ 1441229 h 1667221"/>
              <a:gd name="connsiteX1363" fmla="*/ 1375386 w 1948239"/>
              <a:gd name="connsiteY1363" fmla="*/ 1449993 h 1667221"/>
              <a:gd name="connsiteX1364" fmla="*/ 1370505 w 1948239"/>
              <a:gd name="connsiteY1364" fmla="*/ 1452599 h 1667221"/>
              <a:gd name="connsiteX1365" fmla="*/ 1378748 w 1948239"/>
              <a:gd name="connsiteY1365" fmla="*/ 1452422 h 1667221"/>
              <a:gd name="connsiteX1366" fmla="*/ 1388971 w 1948239"/>
              <a:gd name="connsiteY1366" fmla="*/ 1442811 h 1667221"/>
              <a:gd name="connsiteX1367" fmla="*/ 1389443 w 1948239"/>
              <a:gd name="connsiteY1367" fmla="*/ 1442501 h 1667221"/>
              <a:gd name="connsiteX1368" fmla="*/ 1391650 w 1948239"/>
              <a:gd name="connsiteY1368" fmla="*/ 1441051 h 1667221"/>
              <a:gd name="connsiteX1369" fmla="*/ 1396309 w 1948239"/>
              <a:gd name="connsiteY1369" fmla="*/ 1434122 h 1667221"/>
              <a:gd name="connsiteX1370" fmla="*/ 1423548 w 1948239"/>
              <a:gd name="connsiteY1370" fmla="*/ 1425595 h 1667221"/>
              <a:gd name="connsiteX1371" fmla="*/ 1450785 w 1948239"/>
              <a:gd name="connsiteY1371" fmla="*/ 1409960 h 1667221"/>
              <a:gd name="connsiteX1372" fmla="*/ 1510996 w 1948239"/>
              <a:gd name="connsiteY1372" fmla="*/ 1375847 h 1667221"/>
              <a:gd name="connsiteX1373" fmla="*/ 1510996 w 1948239"/>
              <a:gd name="connsiteY1373" fmla="*/ 1367320 h 1667221"/>
              <a:gd name="connsiteX1374" fmla="*/ 1521032 w 1948239"/>
              <a:gd name="connsiteY1374" fmla="*/ 1364477 h 1667221"/>
              <a:gd name="connsiteX1375" fmla="*/ 1546836 w 1948239"/>
              <a:gd name="connsiteY1375" fmla="*/ 1320416 h 1667221"/>
              <a:gd name="connsiteX1376" fmla="*/ 1510996 w 1948239"/>
              <a:gd name="connsiteY1376" fmla="*/ 1348842 h 1667221"/>
              <a:gd name="connsiteX1377" fmla="*/ 1515297 w 1948239"/>
              <a:gd name="connsiteY1377" fmla="*/ 1334629 h 1667221"/>
              <a:gd name="connsiteX1378" fmla="*/ 1539667 w 1948239"/>
              <a:gd name="connsiteY1378" fmla="*/ 1314731 h 1667221"/>
              <a:gd name="connsiteX1379" fmla="*/ 1558305 w 1948239"/>
              <a:gd name="connsiteY1379" fmla="*/ 1297674 h 1667221"/>
              <a:gd name="connsiteX1380" fmla="*/ 1581242 w 1948239"/>
              <a:gd name="connsiteY1380" fmla="*/ 1289146 h 1667221"/>
              <a:gd name="connsiteX1381" fmla="*/ 1574073 w 1948239"/>
              <a:gd name="connsiteY1381" fmla="*/ 1289146 h 1667221"/>
              <a:gd name="connsiteX1382" fmla="*/ 1614214 w 1948239"/>
              <a:gd name="connsiteY1382" fmla="*/ 1256456 h 1667221"/>
              <a:gd name="connsiteX1383" fmla="*/ 1637151 w 1948239"/>
              <a:gd name="connsiteY1383" fmla="*/ 1223766 h 1667221"/>
              <a:gd name="connsiteX1384" fmla="*/ 1651487 w 1948239"/>
              <a:gd name="connsiteY1384" fmla="*/ 1225187 h 1667221"/>
              <a:gd name="connsiteX1385" fmla="*/ 1660088 w 1948239"/>
              <a:gd name="connsiteY1385" fmla="*/ 1208131 h 1667221"/>
              <a:gd name="connsiteX1386" fmla="*/ 1667257 w 1948239"/>
              <a:gd name="connsiteY1386" fmla="*/ 1191074 h 1667221"/>
              <a:gd name="connsiteX1387" fmla="*/ 1693061 w 1948239"/>
              <a:gd name="connsiteY1387" fmla="*/ 1175439 h 1667221"/>
              <a:gd name="connsiteX1388" fmla="*/ 1718866 w 1948239"/>
              <a:gd name="connsiteY1388" fmla="*/ 1156963 h 1667221"/>
              <a:gd name="connsiteX1389" fmla="*/ 1714565 w 1948239"/>
              <a:gd name="connsiteY1389" fmla="*/ 1142749 h 1667221"/>
              <a:gd name="connsiteX1390" fmla="*/ 1754705 w 1948239"/>
              <a:gd name="connsiteY1390" fmla="*/ 1084474 h 1667221"/>
              <a:gd name="connsiteX1391" fmla="*/ 1777642 w 1948239"/>
              <a:gd name="connsiteY1391" fmla="*/ 1038992 h 1667221"/>
              <a:gd name="connsiteX1392" fmla="*/ 1803447 w 1948239"/>
              <a:gd name="connsiteY1392" fmla="*/ 993509 h 1667221"/>
              <a:gd name="connsiteX1393" fmla="*/ 1822084 w 1948239"/>
              <a:gd name="connsiteY1393" fmla="*/ 949448 h 1667221"/>
              <a:gd name="connsiteX1394" fmla="*/ 1813483 w 1948239"/>
              <a:gd name="connsiteY1394" fmla="*/ 943763 h 1667221"/>
              <a:gd name="connsiteX1395" fmla="*/ 1832118 w 1948239"/>
              <a:gd name="connsiteY1395" fmla="*/ 901123 h 1667221"/>
              <a:gd name="connsiteX1396" fmla="*/ 1826384 w 1948239"/>
              <a:gd name="connsiteY1396" fmla="*/ 905387 h 1667221"/>
              <a:gd name="connsiteX1397" fmla="*/ 1849321 w 1948239"/>
              <a:gd name="connsiteY1397" fmla="*/ 831479 h 1667221"/>
              <a:gd name="connsiteX1398" fmla="*/ 1855056 w 1948239"/>
              <a:gd name="connsiteY1398" fmla="*/ 795945 h 1667221"/>
              <a:gd name="connsiteX1399" fmla="*/ 1857923 w 1948239"/>
              <a:gd name="connsiteY1399" fmla="*/ 778888 h 1667221"/>
              <a:gd name="connsiteX1400" fmla="*/ 1859357 w 1948239"/>
              <a:gd name="connsiteY1400" fmla="*/ 761833 h 1667221"/>
              <a:gd name="connsiteX1401" fmla="*/ 1850756 w 1948239"/>
              <a:gd name="connsiteY1401" fmla="*/ 767518 h 1667221"/>
              <a:gd name="connsiteX1402" fmla="*/ 1843587 w 1948239"/>
              <a:gd name="connsiteY1402" fmla="*/ 790259 h 1667221"/>
              <a:gd name="connsiteX1403" fmla="*/ 1845021 w 1948239"/>
              <a:gd name="connsiteY1403" fmla="*/ 753305 h 1667221"/>
              <a:gd name="connsiteX1404" fmla="*/ 1852189 w 1948239"/>
              <a:gd name="connsiteY1404" fmla="*/ 709244 h 1667221"/>
              <a:gd name="connsiteX1405" fmla="*/ 1855056 w 1948239"/>
              <a:gd name="connsiteY1405" fmla="*/ 611172 h 1667221"/>
              <a:gd name="connsiteX1406" fmla="*/ 1850756 w 1948239"/>
              <a:gd name="connsiteY1406" fmla="*/ 616857 h 1667221"/>
              <a:gd name="connsiteX1407" fmla="*/ 1853623 w 1948239"/>
              <a:gd name="connsiteY1407" fmla="*/ 579902 h 1667221"/>
              <a:gd name="connsiteX1408" fmla="*/ 1843587 w 1948239"/>
              <a:gd name="connsiteY1408" fmla="*/ 584166 h 1667221"/>
              <a:gd name="connsiteX1409" fmla="*/ 1807748 w 1948239"/>
              <a:gd name="connsiteY1409" fmla="*/ 420714 h 1667221"/>
              <a:gd name="connsiteX1410" fmla="*/ 1793412 w 1948239"/>
              <a:gd name="connsiteY1410" fmla="*/ 433505 h 1667221"/>
              <a:gd name="connsiteX1411" fmla="*/ 1774775 w 1948239"/>
              <a:gd name="connsiteY1411" fmla="*/ 386601 h 1667221"/>
              <a:gd name="connsiteX1412" fmla="*/ 1761873 w 1948239"/>
              <a:gd name="connsiteY1412" fmla="*/ 363859 h 1667221"/>
              <a:gd name="connsiteX1413" fmla="*/ 1746103 w 1948239"/>
              <a:gd name="connsiteY1413" fmla="*/ 341119 h 1667221"/>
              <a:gd name="connsiteX1414" fmla="*/ 1728900 w 1948239"/>
              <a:gd name="connsiteY1414" fmla="*/ 318378 h 1667221"/>
              <a:gd name="connsiteX1415" fmla="*/ 1710265 w 1948239"/>
              <a:gd name="connsiteY1415" fmla="*/ 297058 h 1667221"/>
              <a:gd name="connsiteX1416" fmla="*/ 1691627 w 1948239"/>
              <a:gd name="connsiteY1416" fmla="*/ 277158 h 1667221"/>
              <a:gd name="connsiteX1417" fmla="*/ 1674423 w 1948239"/>
              <a:gd name="connsiteY1417" fmla="*/ 260101 h 1667221"/>
              <a:gd name="connsiteX1418" fmla="*/ 1672990 w 1948239"/>
              <a:gd name="connsiteY1418" fmla="*/ 260101 h 1667221"/>
              <a:gd name="connsiteX1419" fmla="*/ 1667256 w 1948239"/>
              <a:gd name="connsiteY1419" fmla="*/ 252995 h 1667221"/>
              <a:gd name="connsiteX1420" fmla="*/ 1672993 w 1948239"/>
              <a:gd name="connsiteY1420" fmla="*/ 258682 h 1667221"/>
              <a:gd name="connsiteX1421" fmla="*/ 1674424 w 1948239"/>
              <a:gd name="connsiteY1421" fmla="*/ 258682 h 1667221"/>
              <a:gd name="connsiteX1422" fmla="*/ 1655788 w 1948239"/>
              <a:gd name="connsiteY1422" fmla="*/ 235940 h 1667221"/>
              <a:gd name="connsiteX1423" fmla="*/ 1652921 w 1948239"/>
              <a:gd name="connsiteY1423" fmla="*/ 235940 h 1667221"/>
              <a:gd name="connsiteX1424" fmla="*/ 1667257 w 1948239"/>
              <a:gd name="connsiteY1424" fmla="*/ 251575 h 1667221"/>
              <a:gd name="connsiteX1425" fmla="*/ 1637151 w 1948239"/>
              <a:gd name="connsiteY1425" fmla="*/ 223149 h 1667221"/>
              <a:gd name="connsiteX1426" fmla="*/ 1611347 w 1948239"/>
              <a:gd name="connsiteY1426" fmla="*/ 196143 h 1667221"/>
              <a:gd name="connsiteX1427" fmla="*/ 1578375 w 1948239"/>
              <a:gd name="connsiteY1427" fmla="*/ 193300 h 1667221"/>
              <a:gd name="connsiteX1428" fmla="*/ 1538235 w 1948239"/>
              <a:gd name="connsiteY1428" fmla="*/ 169138 h 1667221"/>
              <a:gd name="connsiteX1429" fmla="*/ 1502394 w 1948239"/>
              <a:gd name="connsiteY1429" fmla="*/ 153503 h 1667221"/>
              <a:gd name="connsiteX1430" fmla="*/ 1473723 w 1948239"/>
              <a:gd name="connsiteY1430" fmla="*/ 136447 h 1667221"/>
              <a:gd name="connsiteX1431" fmla="*/ 1473723 w 1948239"/>
              <a:gd name="connsiteY1431" fmla="*/ 143554 h 1667221"/>
              <a:gd name="connsiteX1432" fmla="*/ 1406345 w 1948239"/>
              <a:gd name="connsiteY1432" fmla="*/ 115128 h 1667221"/>
              <a:gd name="connsiteX1433" fmla="*/ 1367638 w 1948239"/>
              <a:gd name="connsiteY1433" fmla="*/ 100914 h 1667221"/>
              <a:gd name="connsiteX1434" fmla="*/ 1327497 w 1948239"/>
              <a:gd name="connsiteY1434" fmla="*/ 88122 h 1667221"/>
              <a:gd name="connsiteX1435" fmla="*/ 1158335 w 1948239"/>
              <a:gd name="connsiteY1435" fmla="*/ 71065 h 1667221"/>
              <a:gd name="connsiteX1436" fmla="*/ 1098124 w 1948239"/>
              <a:gd name="connsiteY1436" fmla="*/ 55431 h 1667221"/>
              <a:gd name="connsiteX1437" fmla="*/ 1047949 w 1948239"/>
              <a:gd name="connsiteY1437" fmla="*/ 56853 h 1667221"/>
              <a:gd name="connsiteX1438" fmla="*/ 999208 w 1948239"/>
              <a:gd name="connsiteY1438" fmla="*/ 58274 h 1667221"/>
              <a:gd name="connsiteX1439" fmla="*/ 1050817 w 1948239"/>
              <a:gd name="connsiteY1439" fmla="*/ 68224 h 1667221"/>
              <a:gd name="connsiteX1440" fmla="*/ 993473 w 1948239"/>
              <a:gd name="connsiteY1440" fmla="*/ 83859 h 1667221"/>
              <a:gd name="connsiteX1441" fmla="*/ 1006375 w 1948239"/>
              <a:gd name="connsiteY1441" fmla="*/ 85279 h 1667221"/>
              <a:gd name="connsiteX1442" fmla="*/ 961935 w 1948239"/>
              <a:gd name="connsiteY1442" fmla="*/ 82436 h 1667221"/>
              <a:gd name="connsiteX1443" fmla="*/ 961935 w 1948239"/>
              <a:gd name="connsiteY1443" fmla="*/ 92386 h 1667221"/>
              <a:gd name="connsiteX1444" fmla="*/ 928961 w 1948239"/>
              <a:gd name="connsiteY1444" fmla="*/ 86700 h 1667221"/>
              <a:gd name="connsiteX1445" fmla="*/ 666617 w 1948239"/>
              <a:gd name="connsiteY1445" fmla="*/ 198986 h 1667221"/>
              <a:gd name="connsiteX1446" fmla="*/ 669484 w 1948239"/>
              <a:gd name="connsiteY1446" fmla="*/ 186195 h 1667221"/>
              <a:gd name="connsiteX1447" fmla="*/ 607839 w 1948239"/>
              <a:gd name="connsiteY1447" fmla="*/ 211778 h 1667221"/>
              <a:gd name="connsiteX1448" fmla="*/ 546196 w 1948239"/>
              <a:gd name="connsiteY1448" fmla="*/ 248732 h 1667221"/>
              <a:gd name="connsiteX1449" fmla="*/ 559097 w 1948239"/>
              <a:gd name="connsiteY1449" fmla="*/ 245890 h 1667221"/>
              <a:gd name="connsiteX1450" fmla="*/ 491719 w 1948239"/>
              <a:gd name="connsiteY1450" fmla="*/ 285687 h 1667221"/>
              <a:gd name="connsiteX1451" fmla="*/ 411439 w 1948239"/>
              <a:gd name="connsiteY1451" fmla="*/ 328326 h 1667221"/>
              <a:gd name="connsiteX1452" fmla="*/ 445845 w 1948239"/>
              <a:gd name="connsiteY1452" fmla="*/ 304164 h 1667221"/>
              <a:gd name="connsiteX1453" fmla="*/ 467348 w 1948239"/>
              <a:gd name="connsiteY1453" fmla="*/ 281424 h 1667221"/>
              <a:gd name="connsiteX1454" fmla="*/ 461537 w 1948239"/>
              <a:gd name="connsiteY1454" fmla="*/ 282944 h 1667221"/>
              <a:gd name="connsiteX1455" fmla="*/ 474517 w 1948239"/>
              <a:gd name="connsiteY1455" fmla="*/ 275737 h 1667221"/>
              <a:gd name="connsiteX1456" fmla="*/ 461614 w 1948239"/>
              <a:gd name="connsiteY1456" fmla="*/ 277158 h 1667221"/>
              <a:gd name="connsiteX1457" fmla="*/ 539027 w 1948239"/>
              <a:gd name="connsiteY1457" fmla="*/ 234519 h 1667221"/>
              <a:gd name="connsiteX1458" fmla="*/ 500321 w 1948239"/>
              <a:gd name="connsiteY1458" fmla="*/ 261525 h 1667221"/>
              <a:gd name="connsiteX1459" fmla="*/ 543329 w 1948239"/>
              <a:gd name="connsiteY1459" fmla="*/ 238783 h 1667221"/>
              <a:gd name="connsiteX1460" fmla="*/ 583469 w 1948239"/>
              <a:gd name="connsiteY1460" fmla="*/ 213199 h 1667221"/>
              <a:gd name="connsiteX1461" fmla="*/ 572000 w 1948239"/>
              <a:gd name="connsiteY1461" fmla="*/ 196143 h 1667221"/>
              <a:gd name="connsiteX1462" fmla="*/ 627909 w 1948239"/>
              <a:gd name="connsiteY1462" fmla="*/ 170560 h 1667221"/>
              <a:gd name="connsiteX1463" fmla="*/ 649414 w 1948239"/>
              <a:gd name="connsiteY1463" fmla="*/ 169138 h 1667221"/>
              <a:gd name="connsiteX1464" fmla="*/ 688120 w 1948239"/>
              <a:gd name="connsiteY1464" fmla="*/ 160610 h 1667221"/>
              <a:gd name="connsiteX1465" fmla="*/ 678085 w 1948239"/>
              <a:gd name="connsiteY1465" fmla="*/ 170560 h 1667221"/>
              <a:gd name="connsiteX1466" fmla="*/ 711057 w 1948239"/>
              <a:gd name="connsiteY1466" fmla="*/ 162031 h 1667221"/>
              <a:gd name="connsiteX1467" fmla="*/ 748330 w 1948239"/>
              <a:gd name="connsiteY1467" fmla="*/ 143554 h 1667221"/>
              <a:gd name="connsiteX1468" fmla="*/ 706757 w 1948239"/>
              <a:gd name="connsiteY1468" fmla="*/ 149239 h 1667221"/>
              <a:gd name="connsiteX1469" fmla="*/ 771267 w 1948239"/>
              <a:gd name="connsiteY1469" fmla="*/ 127920 h 1667221"/>
              <a:gd name="connsiteX1470" fmla="*/ 658015 w 1948239"/>
              <a:gd name="connsiteY1470" fmla="*/ 163453 h 1667221"/>
              <a:gd name="connsiteX1471" fmla="*/ 652281 w 1948239"/>
              <a:gd name="connsiteY1471" fmla="*/ 153503 h 1667221"/>
              <a:gd name="connsiteX1472" fmla="*/ 822876 w 1948239"/>
              <a:gd name="connsiteY1472" fmla="*/ 95229 h 1667221"/>
              <a:gd name="connsiteX1473" fmla="*/ 994906 w 1948239"/>
              <a:gd name="connsiteY1473" fmla="*/ 51167 h 1667221"/>
              <a:gd name="connsiteX1474" fmla="*/ 982005 w 1948239"/>
              <a:gd name="connsiteY1474" fmla="*/ 45482 h 1667221"/>
              <a:gd name="connsiteX1475" fmla="*/ 1003508 w 1948239"/>
              <a:gd name="connsiteY1475" fmla="*/ 32691 h 1667221"/>
              <a:gd name="connsiteX1476" fmla="*/ 1080921 w 1948239"/>
              <a:gd name="connsiteY1476" fmla="*/ 27004 h 1667221"/>
              <a:gd name="connsiteX1477" fmla="*/ 1055117 w 1948239"/>
              <a:gd name="connsiteY1477" fmla="*/ 18477 h 1667221"/>
              <a:gd name="connsiteX1478" fmla="*/ 1039348 w 1948239"/>
              <a:gd name="connsiteY1478" fmla="*/ 12792 h 1667221"/>
              <a:gd name="connsiteX1479" fmla="*/ 1089523 w 1948239"/>
              <a:gd name="connsiteY1479" fmla="*/ 12792 h 1667221"/>
              <a:gd name="connsiteX1480" fmla="*/ 1145433 w 1948239"/>
              <a:gd name="connsiteY1480" fmla="*/ 17056 h 1667221"/>
              <a:gd name="connsiteX1481" fmla="*/ 1174105 w 1948239"/>
              <a:gd name="connsiteY1481" fmla="*/ 19899 h 1667221"/>
              <a:gd name="connsiteX1482" fmla="*/ 1204209 w 1948239"/>
              <a:gd name="connsiteY1482" fmla="*/ 24163 h 1667221"/>
              <a:gd name="connsiteX1483" fmla="*/ 1234315 w 1948239"/>
              <a:gd name="connsiteY1483" fmla="*/ 27004 h 1667221"/>
              <a:gd name="connsiteX1484" fmla="*/ 1264420 w 1948239"/>
              <a:gd name="connsiteY1484" fmla="*/ 29847 h 1667221"/>
              <a:gd name="connsiteX1485" fmla="*/ 1238615 w 1948239"/>
              <a:gd name="connsiteY1485" fmla="*/ 18477 h 1667221"/>
              <a:gd name="connsiteX1486" fmla="*/ 1278755 w 1948239"/>
              <a:gd name="connsiteY1486" fmla="*/ 29847 h 1667221"/>
              <a:gd name="connsiteX1487" fmla="*/ 1298826 w 1948239"/>
              <a:gd name="connsiteY1487" fmla="*/ 36954 h 1667221"/>
              <a:gd name="connsiteX1488" fmla="*/ 1318896 w 1948239"/>
              <a:gd name="connsiteY1488" fmla="*/ 45482 h 1667221"/>
              <a:gd name="connsiteX1489" fmla="*/ 1356169 w 1948239"/>
              <a:gd name="connsiteY1489" fmla="*/ 56853 h 1667221"/>
              <a:gd name="connsiteX1490" fmla="*/ 1387708 w 1948239"/>
              <a:gd name="connsiteY1490" fmla="*/ 59696 h 1667221"/>
              <a:gd name="connsiteX1491" fmla="*/ 1351869 w 1948239"/>
              <a:gd name="connsiteY1491" fmla="*/ 39797 h 1667221"/>
              <a:gd name="connsiteX1492" fmla="*/ 1313161 w 1948239"/>
              <a:gd name="connsiteY1492" fmla="*/ 21320 h 1667221"/>
              <a:gd name="connsiteX1493" fmla="*/ 1343267 w 1948239"/>
              <a:gd name="connsiteY1493" fmla="*/ 22740 h 1667221"/>
              <a:gd name="connsiteX1494" fmla="*/ 1250083 w 1948239"/>
              <a:gd name="connsiteY1494" fmla="*/ 0 h 1667221"/>
              <a:gd name="connsiteX1495" fmla="*/ 1295958 w 1948239"/>
              <a:gd name="connsiteY1495" fmla="*/ 15634 h 1667221"/>
              <a:gd name="connsiteX1496" fmla="*/ 1250083 w 1948239"/>
              <a:gd name="connsiteY1496" fmla="*/ 0 h 166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Lst>
            <a:rect l="l" t="t" r="r" b="b"/>
            <a:pathLst>
              <a:path w="1948239" h="1667221">
                <a:moveTo>
                  <a:pt x="560145" y="1648531"/>
                </a:moveTo>
                <a:lnTo>
                  <a:pt x="582677" y="1650706"/>
                </a:lnTo>
                <a:lnTo>
                  <a:pt x="575942" y="1650697"/>
                </a:lnTo>
                <a:close/>
                <a:moveTo>
                  <a:pt x="547629" y="1647322"/>
                </a:moveTo>
                <a:cubicBezTo>
                  <a:pt x="549063" y="1646966"/>
                  <a:pt x="553094" y="1647499"/>
                  <a:pt x="558291" y="1648276"/>
                </a:cubicBezTo>
                <a:lnTo>
                  <a:pt x="560145" y="1648531"/>
                </a:lnTo>
                <a:close/>
                <a:moveTo>
                  <a:pt x="1035048" y="1645899"/>
                </a:moveTo>
                <a:cubicBezTo>
                  <a:pt x="1029313" y="1655848"/>
                  <a:pt x="1016410" y="1655848"/>
                  <a:pt x="1002074" y="1655848"/>
                </a:cubicBezTo>
                <a:cubicBezTo>
                  <a:pt x="987738" y="1655848"/>
                  <a:pt x="970535" y="1657270"/>
                  <a:pt x="959066" y="1665798"/>
                </a:cubicBezTo>
                <a:cubicBezTo>
                  <a:pt x="951899" y="1654427"/>
                  <a:pt x="1014977" y="1653006"/>
                  <a:pt x="1035048" y="1645899"/>
                </a:cubicBezTo>
                <a:close/>
                <a:moveTo>
                  <a:pt x="1139699" y="1628844"/>
                </a:moveTo>
                <a:lnTo>
                  <a:pt x="1137849" y="1630679"/>
                </a:lnTo>
                <a:lnTo>
                  <a:pt x="1135061" y="1629244"/>
                </a:lnTo>
                <a:close/>
                <a:moveTo>
                  <a:pt x="1057984" y="1590468"/>
                </a:moveTo>
                <a:cubicBezTo>
                  <a:pt x="1070887" y="1607525"/>
                  <a:pt x="1017843" y="1600418"/>
                  <a:pt x="1000641" y="1600418"/>
                </a:cubicBezTo>
                <a:cubicBezTo>
                  <a:pt x="1022145" y="1601839"/>
                  <a:pt x="1053684" y="1614630"/>
                  <a:pt x="1090957" y="1596154"/>
                </a:cubicBezTo>
                <a:cubicBezTo>
                  <a:pt x="1080921" y="1597575"/>
                  <a:pt x="1069453" y="1597575"/>
                  <a:pt x="1059418" y="1597575"/>
                </a:cubicBezTo>
                <a:lnTo>
                  <a:pt x="1066585" y="1596154"/>
                </a:lnTo>
                <a:close/>
                <a:moveTo>
                  <a:pt x="642245" y="1576256"/>
                </a:moveTo>
                <a:cubicBezTo>
                  <a:pt x="645112" y="1583361"/>
                  <a:pt x="679518" y="1586204"/>
                  <a:pt x="666617" y="1591890"/>
                </a:cubicBezTo>
                <a:lnTo>
                  <a:pt x="650846" y="1590468"/>
                </a:lnTo>
                <a:cubicBezTo>
                  <a:pt x="673784" y="1591890"/>
                  <a:pt x="660882" y="1608946"/>
                  <a:pt x="695288" y="1606103"/>
                </a:cubicBezTo>
                <a:cubicBezTo>
                  <a:pt x="688120" y="1604682"/>
                  <a:pt x="682385" y="1604682"/>
                  <a:pt x="675218" y="1603261"/>
                </a:cubicBezTo>
                <a:cubicBezTo>
                  <a:pt x="699588" y="1603261"/>
                  <a:pt x="645112" y="1586204"/>
                  <a:pt x="683820" y="1587625"/>
                </a:cubicBezTo>
                <a:cubicBezTo>
                  <a:pt x="699588" y="1589047"/>
                  <a:pt x="660882" y="1576256"/>
                  <a:pt x="642245" y="1576256"/>
                </a:cubicBezTo>
                <a:close/>
                <a:moveTo>
                  <a:pt x="718987" y="1574456"/>
                </a:moveTo>
                <a:cubicBezTo>
                  <a:pt x="714014" y="1574300"/>
                  <a:pt x="708548" y="1575189"/>
                  <a:pt x="702455" y="1577676"/>
                </a:cubicBezTo>
                <a:cubicBezTo>
                  <a:pt x="719658" y="1593311"/>
                  <a:pt x="731127" y="1580519"/>
                  <a:pt x="754064" y="1589047"/>
                </a:cubicBezTo>
                <a:cubicBezTo>
                  <a:pt x="744388" y="1584782"/>
                  <a:pt x="733905" y="1574922"/>
                  <a:pt x="718987" y="1574456"/>
                </a:cubicBezTo>
                <a:close/>
                <a:moveTo>
                  <a:pt x="381333" y="1556357"/>
                </a:moveTo>
                <a:cubicBezTo>
                  <a:pt x="388502" y="1573412"/>
                  <a:pt x="447278" y="1586204"/>
                  <a:pt x="447278" y="1577676"/>
                </a:cubicBezTo>
                <a:cubicBezTo>
                  <a:pt x="438676" y="1579097"/>
                  <a:pt x="408572" y="1567726"/>
                  <a:pt x="381333" y="1556357"/>
                </a:cubicBezTo>
                <a:close/>
                <a:moveTo>
                  <a:pt x="1409212" y="1519401"/>
                </a:moveTo>
                <a:lnTo>
                  <a:pt x="1384841" y="1533615"/>
                </a:lnTo>
                <a:lnTo>
                  <a:pt x="1402044" y="1532194"/>
                </a:lnTo>
                <a:close/>
                <a:moveTo>
                  <a:pt x="290257" y="1489287"/>
                </a:moveTo>
                <a:cubicBezTo>
                  <a:pt x="288868" y="1489909"/>
                  <a:pt x="288151" y="1491686"/>
                  <a:pt x="288151" y="1495239"/>
                </a:cubicBezTo>
                <a:cubicBezTo>
                  <a:pt x="292451" y="1499503"/>
                  <a:pt x="332591" y="1522244"/>
                  <a:pt x="329724" y="1529351"/>
                </a:cubicBezTo>
                <a:lnTo>
                  <a:pt x="346927" y="1525088"/>
                </a:lnTo>
                <a:cubicBezTo>
                  <a:pt x="323990" y="1516560"/>
                  <a:pt x="309654" y="1495239"/>
                  <a:pt x="319690" y="1498082"/>
                </a:cubicBezTo>
                <a:cubicBezTo>
                  <a:pt x="304637" y="1495950"/>
                  <a:pt x="294423" y="1487422"/>
                  <a:pt x="290257" y="1489287"/>
                </a:cubicBezTo>
                <a:close/>
                <a:moveTo>
                  <a:pt x="1306498" y="1488997"/>
                </a:moveTo>
                <a:lnTo>
                  <a:pt x="1287357" y="1493818"/>
                </a:lnTo>
                <a:lnTo>
                  <a:pt x="1284179" y="1494378"/>
                </a:lnTo>
                <a:lnTo>
                  <a:pt x="1285924" y="1492396"/>
                </a:lnTo>
                <a:close/>
                <a:moveTo>
                  <a:pt x="1437884" y="1485290"/>
                </a:moveTo>
                <a:cubicBezTo>
                  <a:pt x="1430715" y="1488132"/>
                  <a:pt x="1416379" y="1498082"/>
                  <a:pt x="1400611" y="1506610"/>
                </a:cubicBezTo>
                <a:cubicBezTo>
                  <a:pt x="1384841" y="1515137"/>
                  <a:pt x="1369072" y="1520824"/>
                  <a:pt x="1361903" y="1516560"/>
                </a:cubicBezTo>
                <a:cubicBezTo>
                  <a:pt x="1351869" y="1542143"/>
                  <a:pt x="1413512" y="1506610"/>
                  <a:pt x="1437884" y="1485290"/>
                </a:cubicBezTo>
                <a:close/>
                <a:moveTo>
                  <a:pt x="1389142" y="1442650"/>
                </a:moveTo>
                <a:lnTo>
                  <a:pt x="1388971" y="1442811"/>
                </a:lnTo>
                <a:lnTo>
                  <a:pt x="1376239" y="1451178"/>
                </a:lnTo>
                <a:lnTo>
                  <a:pt x="1375386" y="1449993"/>
                </a:lnTo>
                <a:close/>
                <a:moveTo>
                  <a:pt x="1493793" y="1441229"/>
                </a:moveTo>
                <a:cubicBezTo>
                  <a:pt x="1485191" y="1442650"/>
                  <a:pt x="1476590" y="1454021"/>
                  <a:pt x="1467988" y="1455442"/>
                </a:cubicBezTo>
                <a:cubicBezTo>
                  <a:pt x="1463688" y="1448335"/>
                  <a:pt x="1460821" y="1452599"/>
                  <a:pt x="1447918" y="1461128"/>
                </a:cubicBezTo>
                <a:cubicBezTo>
                  <a:pt x="1445051" y="1462549"/>
                  <a:pt x="1440751" y="1463969"/>
                  <a:pt x="1435017" y="1468233"/>
                </a:cubicBezTo>
                <a:cubicBezTo>
                  <a:pt x="1440751" y="1466813"/>
                  <a:pt x="1445051" y="1463969"/>
                  <a:pt x="1449353" y="1461128"/>
                </a:cubicBezTo>
                <a:cubicBezTo>
                  <a:pt x="1466555" y="1452599"/>
                  <a:pt x="1470855" y="1463969"/>
                  <a:pt x="1493793" y="1441229"/>
                </a:cubicBezTo>
                <a:close/>
                <a:moveTo>
                  <a:pt x="1386812" y="1428968"/>
                </a:moveTo>
                <a:cubicBezTo>
                  <a:pt x="1390216" y="1429146"/>
                  <a:pt x="1392008" y="1430567"/>
                  <a:pt x="1392008" y="1432699"/>
                </a:cubicBezTo>
                <a:cubicBezTo>
                  <a:pt x="1384841" y="1434122"/>
                  <a:pt x="1377672" y="1434122"/>
                  <a:pt x="1371938" y="1432699"/>
                </a:cubicBezTo>
                <a:cubicBezTo>
                  <a:pt x="1378390" y="1429857"/>
                  <a:pt x="1383407" y="1428791"/>
                  <a:pt x="1386812" y="1428968"/>
                </a:cubicBezTo>
                <a:close/>
                <a:moveTo>
                  <a:pt x="1629984" y="1402852"/>
                </a:moveTo>
                <a:lnTo>
                  <a:pt x="1624252" y="1405694"/>
                </a:lnTo>
                <a:lnTo>
                  <a:pt x="1627116" y="1404273"/>
                </a:lnTo>
                <a:cubicBezTo>
                  <a:pt x="1628549" y="1404273"/>
                  <a:pt x="1628549" y="1402852"/>
                  <a:pt x="1629984" y="1402852"/>
                </a:cubicBezTo>
                <a:close/>
                <a:moveTo>
                  <a:pt x="1506695" y="1361633"/>
                </a:moveTo>
                <a:lnTo>
                  <a:pt x="1506695" y="1367318"/>
                </a:lnTo>
                <a:cubicBezTo>
                  <a:pt x="1500960" y="1368740"/>
                  <a:pt x="1498093" y="1368740"/>
                  <a:pt x="1506695" y="1361633"/>
                </a:cubicBezTo>
                <a:close/>
                <a:moveTo>
                  <a:pt x="78422" y="1263629"/>
                </a:moveTo>
                <a:cubicBezTo>
                  <a:pt x="77504" y="1263207"/>
                  <a:pt x="76698" y="1263917"/>
                  <a:pt x="75981" y="1266404"/>
                </a:cubicBezTo>
                <a:cubicBezTo>
                  <a:pt x="81715" y="1277775"/>
                  <a:pt x="84582" y="1291989"/>
                  <a:pt x="90316" y="1304781"/>
                </a:cubicBezTo>
                <a:cubicBezTo>
                  <a:pt x="94616" y="1316152"/>
                  <a:pt x="100351" y="1326100"/>
                  <a:pt x="110387" y="1326100"/>
                </a:cubicBezTo>
                <a:lnTo>
                  <a:pt x="100351" y="1303360"/>
                </a:lnTo>
                <a:lnTo>
                  <a:pt x="94616" y="1291989"/>
                </a:lnTo>
                <a:lnTo>
                  <a:pt x="90316" y="1280618"/>
                </a:lnTo>
                <a:cubicBezTo>
                  <a:pt x="84940" y="1276354"/>
                  <a:pt x="81177" y="1264895"/>
                  <a:pt x="78422" y="1263629"/>
                </a:cubicBezTo>
                <a:close/>
                <a:moveTo>
                  <a:pt x="22938" y="1131378"/>
                </a:moveTo>
                <a:cubicBezTo>
                  <a:pt x="25805" y="1152697"/>
                  <a:pt x="27238" y="1172596"/>
                  <a:pt x="31539" y="1193917"/>
                </a:cubicBezTo>
                <a:cubicBezTo>
                  <a:pt x="24372" y="1169754"/>
                  <a:pt x="24372" y="1166911"/>
                  <a:pt x="24372" y="1162647"/>
                </a:cubicBezTo>
                <a:cubicBezTo>
                  <a:pt x="24372" y="1158384"/>
                  <a:pt x="25805" y="1154120"/>
                  <a:pt x="22938" y="1131378"/>
                </a:cubicBezTo>
                <a:close/>
                <a:moveTo>
                  <a:pt x="733993" y="1124271"/>
                </a:moveTo>
                <a:cubicBezTo>
                  <a:pt x="733993" y="1125692"/>
                  <a:pt x="733993" y="1125692"/>
                  <a:pt x="733993" y="1125692"/>
                </a:cubicBezTo>
                <a:lnTo>
                  <a:pt x="729693" y="1127115"/>
                </a:lnTo>
                <a:cubicBezTo>
                  <a:pt x="731126" y="1127115"/>
                  <a:pt x="733993" y="1127115"/>
                  <a:pt x="733993" y="1124271"/>
                </a:cubicBezTo>
                <a:close/>
                <a:moveTo>
                  <a:pt x="759799" y="1122850"/>
                </a:moveTo>
                <a:cubicBezTo>
                  <a:pt x="759799" y="1124273"/>
                  <a:pt x="759799" y="1125693"/>
                  <a:pt x="759799" y="1125693"/>
                </a:cubicBezTo>
                <a:lnTo>
                  <a:pt x="748331" y="1128536"/>
                </a:lnTo>
                <a:lnTo>
                  <a:pt x="746896" y="1128536"/>
                </a:lnTo>
                <a:lnTo>
                  <a:pt x="745781" y="1134856"/>
                </a:lnTo>
                <a:lnTo>
                  <a:pt x="745642" y="1135643"/>
                </a:lnTo>
                <a:cubicBezTo>
                  <a:pt x="746538" y="1137775"/>
                  <a:pt x="748330" y="1139906"/>
                  <a:pt x="749763" y="1142749"/>
                </a:cubicBezTo>
                <a:cubicBezTo>
                  <a:pt x="748331" y="1142749"/>
                  <a:pt x="749763" y="1141328"/>
                  <a:pt x="749763" y="1139907"/>
                </a:cubicBezTo>
                <a:cubicBezTo>
                  <a:pt x="751198" y="1138485"/>
                  <a:pt x="751198" y="1138485"/>
                  <a:pt x="751198" y="1137064"/>
                </a:cubicBezTo>
                <a:cubicBezTo>
                  <a:pt x="751198" y="1137064"/>
                  <a:pt x="751198" y="1138485"/>
                  <a:pt x="751198" y="1138485"/>
                </a:cubicBezTo>
                <a:cubicBezTo>
                  <a:pt x="754065" y="1137064"/>
                  <a:pt x="756932" y="1134221"/>
                  <a:pt x="761232" y="1131378"/>
                </a:cubicBezTo>
                <a:lnTo>
                  <a:pt x="758365" y="1138485"/>
                </a:lnTo>
                <a:cubicBezTo>
                  <a:pt x="771268" y="1141328"/>
                  <a:pt x="765534" y="1125693"/>
                  <a:pt x="769834" y="1127114"/>
                </a:cubicBezTo>
                <a:cubicBezTo>
                  <a:pt x="765534" y="1124273"/>
                  <a:pt x="762666" y="1122850"/>
                  <a:pt x="759799" y="1122850"/>
                </a:cubicBezTo>
                <a:close/>
                <a:moveTo>
                  <a:pt x="728261" y="1121429"/>
                </a:moveTo>
                <a:cubicBezTo>
                  <a:pt x="726826" y="1124272"/>
                  <a:pt x="726826" y="1125693"/>
                  <a:pt x="725393" y="1128536"/>
                </a:cubicBezTo>
                <a:cubicBezTo>
                  <a:pt x="723959" y="1125693"/>
                  <a:pt x="722526" y="1124272"/>
                  <a:pt x="722526" y="1122850"/>
                </a:cubicBezTo>
                <a:close/>
                <a:moveTo>
                  <a:pt x="711056" y="1118586"/>
                </a:moveTo>
                <a:cubicBezTo>
                  <a:pt x="715357" y="1124271"/>
                  <a:pt x="711056" y="1124271"/>
                  <a:pt x="711056" y="1128537"/>
                </a:cubicBezTo>
                <a:lnTo>
                  <a:pt x="711056" y="1128536"/>
                </a:lnTo>
                <a:close/>
                <a:moveTo>
                  <a:pt x="94616" y="1111480"/>
                </a:moveTo>
                <a:cubicBezTo>
                  <a:pt x="93184" y="1125694"/>
                  <a:pt x="91749" y="1128537"/>
                  <a:pt x="101785" y="1149856"/>
                </a:cubicBezTo>
                <a:cubicBezTo>
                  <a:pt x="101785" y="1134221"/>
                  <a:pt x="98918" y="1115744"/>
                  <a:pt x="94616" y="1111480"/>
                </a:cubicBezTo>
                <a:close/>
                <a:moveTo>
                  <a:pt x="787396" y="1107039"/>
                </a:moveTo>
                <a:lnTo>
                  <a:pt x="787685" y="1107095"/>
                </a:lnTo>
                <a:lnTo>
                  <a:pt x="787574" y="1107216"/>
                </a:lnTo>
                <a:cubicBezTo>
                  <a:pt x="783811" y="1107571"/>
                  <a:pt x="779869" y="1107216"/>
                  <a:pt x="781302" y="1108638"/>
                </a:cubicBezTo>
                <a:cubicBezTo>
                  <a:pt x="783453" y="1108638"/>
                  <a:pt x="785245" y="1107572"/>
                  <a:pt x="787396" y="1107039"/>
                </a:cubicBezTo>
                <a:close/>
                <a:moveTo>
                  <a:pt x="736862" y="1098688"/>
                </a:moveTo>
                <a:cubicBezTo>
                  <a:pt x="735427" y="1102951"/>
                  <a:pt x="736862" y="1111479"/>
                  <a:pt x="732560" y="1118586"/>
                </a:cubicBezTo>
                <a:cubicBezTo>
                  <a:pt x="731126" y="1117165"/>
                  <a:pt x="726826" y="1112901"/>
                  <a:pt x="726826" y="1107215"/>
                </a:cubicBezTo>
                <a:cubicBezTo>
                  <a:pt x="726826" y="1101531"/>
                  <a:pt x="729693" y="1097267"/>
                  <a:pt x="736862" y="1098688"/>
                </a:cubicBezTo>
                <a:close/>
                <a:moveTo>
                  <a:pt x="799940" y="1080212"/>
                </a:moveTo>
                <a:lnTo>
                  <a:pt x="797072" y="1084475"/>
                </a:lnTo>
                <a:lnTo>
                  <a:pt x="807107" y="1087317"/>
                </a:lnTo>
                <a:close/>
                <a:moveTo>
                  <a:pt x="766786" y="1077545"/>
                </a:moveTo>
                <a:cubicBezTo>
                  <a:pt x="770549" y="1078078"/>
                  <a:pt x="774850" y="1079499"/>
                  <a:pt x="779867" y="1080209"/>
                </a:cubicBezTo>
                <a:cubicBezTo>
                  <a:pt x="772700" y="1078789"/>
                  <a:pt x="772700" y="1085896"/>
                  <a:pt x="772700" y="1085896"/>
                </a:cubicBezTo>
                <a:cubicBezTo>
                  <a:pt x="772700" y="1073102"/>
                  <a:pt x="761230" y="1083052"/>
                  <a:pt x="756930" y="1080209"/>
                </a:cubicBezTo>
                <a:cubicBezTo>
                  <a:pt x="759797" y="1077367"/>
                  <a:pt x="763023" y="1077012"/>
                  <a:pt x="766786" y="1077545"/>
                </a:cubicBezTo>
                <a:close/>
                <a:moveTo>
                  <a:pt x="107519" y="1061734"/>
                </a:moveTo>
                <a:cubicBezTo>
                  <a:pt x="107519" y="1084474"/>
                  <a:pt x="90316" y="1078789"/>
                  <a:pt x="101785" y="1114323"/>
                </a:cubicBezTo>
                <a:cubicBezTo>
                  <a:pt x="101785" y="1087317"/>
                  <a:pt x="117554" y="1091581"/>
                  <a:pt x="107519" y="1061734"/>
                </a:cubicBezTo>
                <a:close/>
                <a:moveTo>
                  <a:pt x="1770474" y="1036149"/>
                </a:moveTo>
                <a:cubicBezTo>
                  <a:pt x="1773341" y="1037570"/>
                  <a:pt x="1774776" y="1038992"/>
                  <a:pt x="1774776" y="1040413"/>
                </a:cubicBezTo>
                <a:cubicBezTo>
                  <a:pt x="1774776" y="1041834"/>
                  <a:pt x="1773341" y="1043256"/>
                  <a:pt x="1771907" y="1044677"/>
                </a:cubicBezTo>
                <a:close/>
                <a:moveTo>
                  <a:pt x="1627116" y="1027621"/>
                </a:moveTo>
                <a:cubicBezTo>
                  <a:pt x="1634285" y="1029042"/>
                  <a:pt x="1658655" y="1029042"/>
                  <a:pt x="1654355" y="1044676"/>
                </a:cubicBezTo>
                <a:cubicBezTo>
                  <a:pt x="1645753" y="1041835"/>
                  <a:pt x="1632850" y="1036149"/>
                  <a:pt x="1627116" y="1027621"/>
                </a:cubicBezTo>
                <a:close/>
                <a:moveTo>
                  <a:pt x="1580704" y="1027620"/>
                </a:moveTo>
                <a:cubicBezTo>
                  <a:pt x="1581959" y="1026910"/>
                  <a:pt x="1582676" y="1026910"/>
                  <a:pt x="1582676" y="1030462"/>
                </a:cubicBezTo>
                <a:cubicBezTo>
                  <a:pt x="1582676" y="1041833"/>
                  <a:pt x="1578374" y="1030462"/>
                  <a:pt x="1575507" y="1029042"/>
                </a:cubicBezTo>
                <a:cubicBezTo>
                  <a:pt x="1577657" y="1029752"/>
                  <a:pt x="1579449" y="1028331"/>
                  <a:pt x="1580704" y="1027620"/>
                </a:cubicBezTo>
                <a:close/>
                <a:moveTo>
                  <a:pt x="822877" y="1024780"/>
                </a:moveTo>
                <a:lnTo>
                  <a:pt x="824310" y="1030464"/>
                </a:lnTo>
                <a:lnTo>
                  <a:pt x="827177" y="1029044"/>
                </a:lnTo>
                <a:close/>
                <a:moveTo>
                  <a:pt x="1625683" y="1014829"/>
                </a:moveTo>
                <a:lnTo>
                  <a:pt x="1631417" y="1016250"/>
                </a:lnTo>
                <a:lnTo>
                  <a:pt x="1628550" y="1021936"/>
                </a:lnTo>
                <a:close/>
                <a:moveTo>
                  <a:pt x="1577119" y="1012873"/>
                </a:moveTo>
                <a:cubicBezTo>
                  <a:pt x="1579090" y="1013051"/>
                  <a:pt x="1581241" y="1014117"/>
                  <a:pt x="1584108" y="1017670"/>
                </a:cubicBezTo>
                <a:cubicBezTo>
                  <a:pt x="1578373" y="1017670"/>
                  <a:pt x="1574072" y="1016249"/>
                  <a:pt x="1571205" y="1013406"/>
                </a:cubicBezTo>
                <a:cubicBezTo>
                  <a:pt x="1573356" y="1013406"/>
                  <a:pt x="1575147" y="1012696"/>
                  <a:pt x="1577119" y="1012873"/>
                </a:cubicBezTo>
                <a:close/>
                <a:moveTo>
                  <a:pt x="1632850" y="1002038"/>
                </a:moveTo>
                <a:lnTo>
                  <a:pt x="1641452" y="1010566"/>
                </a:lnTo>
                <a:cubicBezTo>
                  <a:pt x="1634283" y="1011987"/>
                  <a:pt x="1638584" y="1004881"/>
                  <a:pt x="1632850" y="1002038"/>
                </a:cubicBezTo>
                <a:close/>
                <a:moveTo>
                  <a:pt x="800835" y="993864"/>
                </a:moveTo>
                <a:lnTo>
                  <a:pt x="809974" y="996351"/>
                </a:lnTo>
                <a:lnTo>
                  <a:pt x="809975" y="996351"/>
                </a:lnTo>
                <a:cubicBezTo>
                  <a:pt x="805673" y="996351"/>
                  <a:pt x="799938" y="997772"/>
                  <a:pt x="797071" y="997772"/>
                </a:cubicBezTo>
                <a:cubicBezTo>
                  <a:pt x="796355" y="994219"/>
                  <a:pt x="798147" y="993509"/>
                  <a:pt x="800835" y="993864"/>
                </a:cubicBezTo>
                <a:close/>
                <a:moveTo>
                  <a:pt x="1500961" y="979296"/>
                </a:moveTo>
                <a:cubicBezTo>
                  <a:pt x="1502395" y="986403"/>
                  <a:pt x="1510997" y="986403"/>
                  <a:pt x="1510997" y="986403"/>
                </a:cubicBezTo>
                <a:cubicBezTo>
                  <a:pt x="1492360" y="984981"/>
                  <a:pt x="1509562" y="999194"/>
                  <a:pt x="1508129" y="1003458"/>
                </a:cubicBezTo>
                <a:cubicBezTo>
                  <a:pt x="1499528" y="997774"/>
                  <a:pt x="1502395" y="990667"/>
                  <a:pt x="1500961" y="979296"/>
                </a:cubicBezTo>
                <a:close/>
                <a:moveTo>
                  <a:pt x="851549" y="970769"/>
                </a:moveTo>
                <a:cubicBezTo>
                  <a:pt x="854416" y="977876"/>
                  <a:pt x="851549" y="990667"/>
                  <a:pt x="847247" y="994931"/>
                </a:cubicBezTo>
                <a:cubicBezTo>
                  <a:pt x="851549" y="1000616"/>
                  <a:pt x="863017" y="997774"/>
                  <a:pt x="865884" y="996352"/>
                </a:cubicBezTo>
                <a:cubicBezTo>
                  <a:pt x="835778" y="983560"/>
                  <a:pt x="871619" y="989246"/>
                  <a:pt x="864450" y="979296"/>
                </a:cubicBezTo>
                <a:cubicBezTo>
                  <a:pt x="861583" y="977876"/>
                  <a:pt x="860150" y="982139"/>
                  <a:pt x="855849" y="980717"/>
                </a:cubicBezTo>
                <a:cubicBezTo>
                  <a:pt x="852981" y="977876"/>
                  <a:pt x="854416" y="975032"/>
                  <a:pt x="857283" y="973612"/>
                </a:cubicBezTo>
                <a:cubicBezTo>
                  <a:pt x="855849" y="973612"/>
                  <a:pt x="852981" y="972189"/>
                  <a:pt x="851549" y="970769"/>
                </a:cubicBezTo>
                <a:close/>
                <a:moveTo>
                  <a:pt x="907458" y="956554"/>
                </a:moveTo>
                <a:lnTo>
                  <a:pt x="907458" y="957975"/>
                </a:lnTo>
                <a:lnTo>
                  <a:pt x="906025" y="957975"/>
                </a:lnTo>
                <a:close/>
                <a:moveTo>
                  <a:pt x="1469422" y="953711"/>
                </a:moveTo>
                <a:cubicBezTo>
                  <a:pt x="1478023" y="950868"/>
                  <a:pt x="1478023" y="963661"/>
                  <a:pt x="1482323" y="967925"/>
                </a:cubicBezTo>
                <a:cubicBezTo>
                  <a:pt x="1478023" y="966502"/>
                  <a:pt x="1475156" y="963661"/>
                  <a:pt x="1473722" y="970766"/>
                </a:cubicBezTo>
                <a:cubicBezTo>
                  <a:pt x="1467987" y="967925"/>
                  <a:pt x="1469422" y="959397"/>
                  <a:pt x="1469422" y="953711"/>
                </a:cubicBezTo>
                <a:close/>
                <a:moveTo>
                  <a:pt x="1917416" y="950158"/>
                </a:moveTo>
                <a:cubicBezTo>
                  <a:pt x="1919208" y="949447"/>
                  <a:pt x="1921000" y="949447"/>
                  <a:pt x="1922434" y="950868"/>
                </a:cubicBezTo>
                <a:lnTo>
                  <a:pt x="1912398" y="953711"/>
                </a:lnTo>
                <a:cubicBezTo>
                  <a:pt x="1913832" y="952290"/>
                  <a:pt x="1915623" y="950868"/>
                  <a:pt x="1917416" y="950158"/>
                </a:cubicBezTo>
                <a:close/>
                <a:moveTo>
                  <a:pt x="1499528" y="948027"/>
                </a:moveTo>
                <a:lnTo>
                  <a:pt x="1492359" y="955134"/>
                </a:lnTo>
                <a:lnTo>
                  <a:pt x="1499528" y="959398"/>
                </a:lnTo>
                <a:close/>
                <a:moveTo>
                  <a:pt x="1379107" y="942342"/>
                </a:moveTo>
                <a:cubicBezTo>
                  <a:pt x="1380540" y="948027"/>
                  <a:pt x="1383407" y="953713"/>
                  <a:pt x="1384842" y="956556"/>
                </a:cubicBezTo>
                <a:cubicBezTo>
                  <a:pt x="1374806" y="956556"/>
                  <a:pt x="1377673" y="948027"/>
                  <a:pt x="1379107" y="942342"/>
                </a:cubicBezTo>
                <a:close/>
                <a:moveTo>
                  <a:pt x="1287177" y="930616"/>
                </a:moveTo>
                <a:cubicBezTo>
                  <a:pt x="1288790" y="930616"/>
                  <a:pt x="1290939" y="930971"/>
                  <a:pt x="1291656" y="930971"/>
                </a:cubicBezTo>
                <a:cubicBezTo>
                  <a:pt x="1293091" y="932392"/>
                  <a:pt x="1295958" y="932392"/>
                  <a:pt x="1294525" y="936658"/>
                </a:cubicBezTo>
                <a:lnTo>
                  <a:pt x="1285922" y="932392"/>
                </a:lnTo>
                <a:cubicBezTo>
                  <a:pt x="1284489" y="930971"/>
                  <a:pt x="1285564" y="930616"/>
                  <a:pt x="1287177" y="930616"/>
                </a:cubicBezTo>
                <a:close/>
                <a:moveTo>
                  <a:pt x="815708" y="929549"/>
                </a:moveTo>
                <a:cubicBezTo>
                  <a:pt x="820010" y="928128"/>
                  <a:pt x="818575" y="933813"/>
                  <a:pt x="818575" y="935235"/>
                </a:cubicBezTo>
                <a:cubicBezTo>
                  <a:pt x="817141" y="935235"/>
                  <a:pt x="815708" y="936656"/>
                  <a:pt x="812841" y="935235"/>
                </a:cubicBezTo>
                <a:close/>
                <a:moveTo>
                  <a:pt x="915163" y="926707"/>
                </a:moveTo>
                <a:cubicBezTo>
                  <a:pt x="914267" y="925997"/>
                  <a:pt x="913909" y="926707"/>
                  <a:pt x="914626" y="930971"/>
                </a:cubicBezTo>
                <a:lnTo>
                  <a:pt x="918926" y="930971"/>
                </a:lnTo>
                <a:cubicBezTo>
                  <a:pt x="917493" y="929550"/>
                  <a:pt x="916059" y="927418"/>
                  <a:pt x="915163" y="926707"/>
                </a:cubicBezTo>
                <a:close/>
                <a:moveTo>
                  <a:pt x="1414946" y="925285"/>
                </a:moveTo>
                <a:lnTo>
                  <a:pt x="1412079" y="929549"/>
                </a:lnTo>
                <a:lnTo>
                  <a:pt x="1419247" y="928128"/>
                </a:lnTo>
                <a:close/>
                <a:moveTo>
                  <a:pt x="1475156" y="913916"/>
                </a:moveTo>
                <a:cubicBezTo>
                  <a:pt x="1476591" y="915337"/>
                  <a:pt x="1475156" y="915337"/>
                  <a:pt x="1475156" y="918180"/>
                </a:cubicBezTo>
                <a:lnTo>
                  <a:pt x="1474695" y="917728"/>
                </a:lnTo>
                <a:close/>
                <a:moveTo>
                  <a:pt x="844380" y="913914"/>
                </a:moveTo>
                <a:lnTo>
                  <a:pt x="855848" y="921021"/>
                </a:lnTo>
                <a:lnTo>
                  <a:pt x="848681" y="922442"/>
                </a:lnTo>
                <a:cubicBezTo>
                  <a:pt x="851548" y="918178"/>
                  <a:pt x="841513" y="915335"/>
                  <a:pt x="844380" y="913914"/>
                </a:cubicBezTo>
                <a:close/>
                <a:moveTo>
                  <a:pt x="913192" y="912494"/>
                </a:moveTo>
                <a:cubicBezTo>
                  <a:pt x="913192" y="911073"/>
                  <a:pt x="910325" y="921021"/>
                  <a:pt x="908892" y="923864"/>
                </a:cubicBezTo>
                <a:cubicBezTo>
                  <a:pt x="913192" y="923864"/>
                  <a:pt x="918926" y="916757"/>
                  <a:pt x="913192" y="912494"/>
                </a:cubicBezTo>
                <a:close/>
                <a:moveTo>
                  <a:pt x="1227148" y="895438"/>
                </a:moveTo>
                <a:lnTo>
                  <a:pt x="1225713" y="911073"/>
                </a:lnTo>
                <a:cubicBezTo>
                  <a:pt x="1221412" y="905387"/>
                  <a:pt x="1225713" y="894017"/>
                  <a:pt x="1227148" y="895438"/>
                </a:cubicBezTo>
                <a:close/>
                <a:moveTo>
                  <a:pt x="888822" y="895438"/>
                </a:moveTo>
                <a:cubicBezTo>
                  <a:pt x="891689" y="896859"/>
                  <a:pt x="893122" y="901123"/>
                  <a:pt x="900290" y="898281"/>
                </a:cubicBezTo>
                <a:cubicBezTo>
                  <a:pt x="895989" y="895438"/>
                  <a:pt x="891689" y="895438"/>
                  <a:pt x="888822" y="895438"/>
                </a:cubicBezTo>
                <a:close/>
                <a:moveTo>
                  <a:pt x="1262986" y="889752"/>
                </a:moveTo>
                <a:lnTo>
                  <a:pt x="1267288" y="898280"/>
                </a:lnTo>
                <a:cubicBezTo>
                  <a:pt x="1260119" y="894016"/>
                  <a:pt x="1260119" y="905387"/>
                  <a:pt x="1257252" y="902544"/>
                </a:cubicBezTo>
                <a:close/>
                <a:moveTo>
                  <a:pt x="1185572" y="889752"/>
                </a:moveTo>
                <a:lnTo>
                  <a:pt x="1194174" y="892595"/>
                </a:lnTo>
                <a:lnTo>
                  <a:pt x="1197041" y="899703"/>
                </a:lnTo>
                <a:close/>
                <a:moveTo>
                  <a:pt x="832911" y="888331"/>
                </a:moveTo>
                <a:cubicBezTo>
                  <a:pt x="838645" y="886909"/>
                  <a:pt x="848682" y="892595"/>
                  <a:pt x="848682" y="892595"/>
                </a:cubicBezTo>
                <a:close/>
                <a:moveTo>
                  <a:pt x="876636" y="883357"/>
                </a:moveTo>
                <a:cubicBezTo>
                  <a:pt x="872694" y="884423"/>
                  <a:pt x="870186" y="886910"/>
                  <a:pt x="871619" y="891174"/>
                </a:cubicBezTo>
                <a:lnTo>
                  <a:pt x="890255" y="888331"/>
                </a:lnTo>
                <a:lnTo>
                  <a:pt x="881653" y="888331"/>
                </a:lnTo>
                <a:lnTo>
                  <a:pt x="890255" y="884067"/>
                </a:lnTo>
                <a:cubicBezTo>
                  <a:pt x="885954" y="882646"/>
                  <a:pt x="880578" y="882290"/>
                  <a:pt x="876636" y="883357"/>
                </a:cubicBezTo>
                <a:close/>
                <a:moveTo>
                  <a:pt x="1364771" y="881224"/>
                </a:moveTo>
                <a:cubicBezTo>
                  <a:pt x="1356170" y="913916"/>
                  <a:pt x="1353303" y="875540"/>
                  <a:pt x="1341834" y="882646"/>
                </a:cubicBezTo>
                <a:cubicBezTo>
                  <a:pt x="1343267" y="886910"/>
                  <a:pt x="1347568" y="888331"/>
                  <a:pt x="1347568" y="892595"/>
                </a:cubicBezTo>
                <a:cubicBezTo>
                  <a:pt x="1343267" y="894017"/>
                  <a:pt x="1338967" y="892595"/>
                  <a:pt x="1336099" y="889752"/>
                </a:cubicBezTo>
                <a:cubicBezTo>
                  <a:pt x="1334665" y="892595"/>
                  <a:pt x="1334665" y="895438"/>
                  <a:pt x="1333232" y="896859"/>
                </a:cubicBezTo>
                <a:cubicBezTo>
                  <a:pt x="1341834" y="894017"/>
                  <a:pt x="1359037" y="896859"/>
                  <a:pt x="1367638" y="902545"/>
                </a:cubicBezTo>
                <a:cubicBezTo>
                  <a:pt x="1373373" y="898281"/>
                  <a:pt x="1366204" y="885488"/>
                  <a:pt x="1364771" y="881224"/>
                </a:cubicBezTo>
                <a:close/>
                <a:moveTo>
                  <a:pt x="893122" y="869853"/>
                </a:moveTo>
                <a:lnTo>
                  <a:pt x="881653" y="881224"/>
                </a:lnTo>
                <a:lnTo>
                  <a:pt x="883087" y="881224"/>
                </a:lnTo>
                <a:lnTo>
                  <a:pt x="891689" y="882646"/>
                </a:lnTo>
                <a:lnTo>
                  <a:pt x="884520" y="879803"/>
                </a:lnTo>
                <a:close/>
                <a:moveTo>
                  <a:pt x="1154034" y="867010"/>
                </a:moveTo>
                <a:lnTo>
                  <a:pt x="1164068" y="871274"/>
                </a:lnTo>
                <a:lnTo>
                  <a:pt x="1161202" y="874117"/>
                </a:lnTo>
                <a:close/>
                <a:moveTo>
                  <a:pt x="918926" y="864169"/>
                </a:moveTo>
                <a:lnTo>
                  <a:pt x="917287" y="865793"/>
                </a:lnTo>
                <a:lnTo>
                  <a:pt x="910325" y="867012"/>
                </a:lnTo>
                <a:lnTo>
                  <a:pt x="918926" y="872696"/>
                </a:lnTo>
                <a:cubicBezTo>
                  <a:pt x="918926" y="870565"/>
                  <a:pt x="916776" y="868788"/>
                  <a:pt x="915701" y="867366"/>
                </a:cubicBezTo>
                <a:lnTo>
                  <a:pt x="917287" y="865793"/>
                </a:lnTo>
                <a:lnTo>
                  <a:pt x="921142" y="865119"/>
                </a:lnTo>
                <a:lnTo>
                  <a:pt x="932187" y="869854"/>
                </a:lnTo>
                <a:cubicBezTo>
                  <a:pt x="936846" y="870920"/>
                  <a:pt x="940430" y="870564"/>
                  <a:pt x="938996" y="867012"/>
                </a:cubicBezTo>
                <a:cubicBezTo>
                  <a:pt x="931829" y="866301"/>
                  <a:pt x="926811" y="865235"/>
                  <a:pt x="922510" y="864879"/>
                </a:cubicBezTo>
                <a:lnTo>
                  <a:pt x="921142" y="865119"/>
                </a:lnTo>
                <a:close/>
                <a:moveTo>
                  <a:pt x="851546" y="862746"/>
                </a:moveTo>
                <a:lnTo>
                  <a:pt x="848679" y="869853"/>
                </a:lnTo>
                <a:lnTo>
                  <a:pt x="842945" y="869853"/>
                </a:lnTo>
                <a:close/>
                <a:moveTo>
                  <a:pt x="940766" y="862525"/>
                </a:moveTo>
                <a:cubicBezTo>
                  <a:pt x="938280" y="863991"/>
                  <a:pt x="946882" y="869854"/>
                  <a:pt x="949031" y="874117"/>
                </a:cubicBezTo>
                <a:lnTo>
                  <a:pt x="947598" y="862748"/>
                </a:lnTo>
                <a:cubicBezTo>
                  <a:pt x="943656" y="862037"/>
                  <a:pt x="941595" y="862037"/>
                  <a:pt x="940766" y="862525"/>
                </a:cubicBezTo>
                <a:close/>
                <a:moveTo>
                  <a:pt x="1151636" y="862322"/>
                </a:moveTo>
                <a:lnTo>
                  <a:pt x="1156901" y="865589"/>
                </a:lnTo>
                <a:cubicBezTo>
                  <a:pt x="1154751" y="865589"/>
                  <a:pt x="1152600" y="864523"/>
                  <a:pt x="1151525" y="862924"/>
                </a:cubicBezTo>
                <a:close/>
                <a:moveTo>
                  <a:pt x="1204210" y="851377"/>
                </a:moveTo>
                <a:cubicBezTo>
                  <a:pt x="1202776" y="859905"/>
                  <a:pt x="1208510" y="872696"/>
                  <a:pt x="1218546" y="871276"/>
                </a:cubicBezTo>
                <a:lnTo>
                  <a:pt x="1209944" y="852798"/>
                </a:lnTo>
                <a:lnTo>
                  <a:pt x="1211377" y="861326"/>
                </a:lnTo>
                <a:close/>
                <a:moveTo>
                  <a:pt x="1184140" y="845691"/>
                </a:moveTo>
                <a:lnTo>
                  <a:pt x="1198476" y="857062"/>
                </a:lnTo>
                <a:lnTo>
                  <a:pt x="1198476" y="855641"/>
                </a:lnTo>
                <a:close/>
                <a:moveTo>
                  <a:pt x="871619" y="844270"/>
                </a:moveTo>
                <a:lnTo>
                  <a:pt x="867317" y="849955"/>
                </a:lnTo>
                <a:lnTo>
                  <a:pt x="864450" y="848534"/>
                </a:lnTo>
                <a:close/>
                <a:moveTo>
                  <a:pt x="1221413" y="841427"/>
                </a:moveTo>
                <a:cubicBezTo>
                  <a:pt x="1218546" y="844270"/>
                  <a:pt x="1218546" y="848534"/>
                  <a:pt x="1221413" y="852798"/>
                </a:cubicBezTo>
                <a:cubicBezTo>
                  <a:pt x="1219979" y="849955"/>
                  <a:pt x="1225713" y="847113"/>
                  <a:pt x="1221413" y="841427"/>
                </a:cubicBezTo>
                <a:close/>
                <a:moveTo>
                  <a:pt x="24103" y="830945"/>
                </a:moveTo>
                <a:cubicBezTo>
                  <a:pt x="22042" y="832011"/>
                  <a:pt x="19354" y="836097"/>
                  <a:pt x="15770" y="844270"/>
                </a:cubicBezTo>
                <a:lnTo>
                  <a:pt x="15770" y="872697"/>
                </a:lnTo>
                <a:cubicBezTo>
                  <a:pt x="15770" y="859905"/>
                  <a:pt x="17203" y="862747"/>
                  <a:pt x="20070" y="859905"/>
                </a:cubicBezTo>
                <a:cubicBezTo>
                  <a:pt x="24372" y="881224"/>
                  <a:pt x="15770" y="894016"/>
                  <a:pt x="11469" y="911073"/>
                </a:cubicBezTo>
                <a:cubicBezTo>
                  <a:pt x="15770" y="902544"/>
                  <a:pt x="22937" y="869854"/>
                  <a:pt x="31539" y="875540"/>
                </a:cubicBezTo>
                <a:cubicBezTo>
                  <a:pt x="32973" y="882645"/>
                  <a:pt x="32973" y="891174"/>
                  <a:pt x="34406" y="898280"/>
                </a:cubicBezTo>
                <a:cubicBezTo>
                  <a:pt x="32973" y="902544"/>
                  <a:pt x="31539" y="908230"/>
                  <a:pt x="35840" y="915337"/>
                </a:cubicBezTo>
                <a:lnTo>
                  <a:pt x="38707" y="912494"/>
                </a:lnTo>
                <a:cubicBezTo>
                  <a:pt x="37273" y="909651"/>
                  <a:pt x="37273" y="903966"/>
                  <a:pt x="35840" y="898280"/>
                </a:cubicBezTo>
                <a:cubicBezTo>
                  <a:pt x="37273" y="894016"/>
                  <a:pt x="40140" y="888331"/>
                  <a:pt x="38707" y="884067"/>
                </a:cubicBezTo>
                <a:cubicBezTo>
                  <a:pt x="35840" y="876961"/>
                  <a:pt x="34406" y="875540"/>
                  <a:pt x="32973" y="874117"/>
                </a:cubicBezTo>
                <a:cubicBezTo>
                  <a:pt x="30823" y="851732"/>
                  <a:pt x="30285" y="827747"/>
                  <a:pt x="24103" y="830945"/>
                </a:cubicBezTo>
                <a:close/>
                <a:moveTo>
                  <a:pt x="1246321" y="825793"/>
                </a:moveTo>
                <a:cubicBezTo>
                  <a:pt x="1242916" y="824372"/>
                  <a:pt x="1239333" y="824372"/>
                  <a:pt x="1237182" y="827215"/>
                </a:cubicBezTo>
                <a:cubicBezTo>
                  <a:pt x="1234314" y="827215"/>
                  <a:pt x="1247217" y="831478"/>
                  <a:pt x="1254385" y="832899"/>
                </a:cubicBezTo>
                <a:cubicBezTo>
                  <a:pt x="1252951" y="830057"/>
                  <a:pt x="1249725" y="827214"/>
                  <a:pt x="1246321" y="825793"/>
                </a:cubicBezTo>
                <a:close/>
                <a:moveTo>
                  <a:pt x="1260119" y="822951"/>
                </a:moveTo>
                <a:cubicBezTo>
                  <a:pt x="1258686" y="825792"/>
                  <a:pt x="1251517" y="828635"/>
                  <a:pt x="1261553" y="828635"/>
                </a:cubicBezTo>
                <a:close/>
                <a:moveTo>
                  <a:pt x="1166937" y="794523"/>
                </a:moveTo>
                <a:cubicBezTo>
                  <a:pt x="1167654" y="802340"/>
                  <a:pt x="1167654" y="807670"/>
                  <a:pt x="1168370" y="812290"/>
                </a:cubicBezTo>
                <a:lnTo>
                  <a:pt x="1170089" y="816337"/>
                </a:lnTo>
                <a:lnTo>
                  <a:pt x="1169804" y="817265"/>
                </a:lnTo>
                <a:lnTo>
                  <a:pt x="1170735" y="817858"/>
                </a:lnTo>
                <a:lnTo>
                  <a:pt x="1174104" y="825792"/>
                </a:lnTo>
                <a:lnTo>
                  <a:pt x="1179838" y="817265"/>
                </a:lnTo>
                <a:cubicBezTo>
                  <a:pt x="1177688" y="817265"/>
                  <a:pt x="1176254" y="819397"/>
                  <a:pt x="1174821" y="820462"/>
                </a:cubicBezTo>
                <a:lnTo>
                  <a:pt x="1170735" y="817858"/>
                </a:lnTo>
                <a:lnTo>
                  <a:pt x="1170089" y="816337"/>
                </a:lnTo>
                <a:lnTo>
                  <a:pt x="1174284" y="802696"/>
                </a:lnTo>
                <a:cubicBezTo>
                  <a:pt x="1174463" y="797721"/>
                  <a:pt x="1172671" y="793813"/>
                  <a:pt x="1166937" y="794523"/>
                </a:cubicBezTo>
                <a:close/>
                <a:moveTo>
                  <a:pt x="1159768" y="785995"/>
                </a:moveTo>
                <a:cubicBezTo>
                  <a:pt x="1159768" y="803052"/>
                  <a:pt x="1166937" y="788838"/>
                  <a:pt x="1174104" y="785995"/>
                </a:cubicBezTo>
                <a:close/>
                <a:moveTo>
                  <a:pt x="1013543" y="783152"/>
                </a:moveTo>
                <a:lnTo>
                  <a:pt x="1017844" y="791681"/>
                </a:lnTo>
                <a:cubicBezTo>
                  <a:pt x="1017844" y="788838"/>
                  <a:pt x="1019277" y="787417"/>
                  <a:pt x="1019277" y="784574"/>
                </a:cubicBezTo>
                <a:close/>
                <a:moveTo>
                  <a:pt x="914626" y="767519"/>
                </a:moveTo>
                <a:lnTo>
                  <a:pt x="911759" y="771782"/>
                </a:lnTo>
                <a:lnTo>
                  <a:pt x="914626" y="768940"/>
                </a:lnTo>
                <a:cubicBezTo>
                  <a:pt x="914626" y="768940"/>
                  <a:pt x="914626" y="767519"/>
                  <a:pt x="914626" y="767519"/>
                </a:cubicBezTo>
                <a:close/>
                <a:moveTo>
                  <a:pt x="1939639" y="766096"/>
                </a:moveTo>
                <a:cubicBezTo>
                  <a:pt x="1939639" y="774624"/>
                  <a:pt x="1939639" y="780310"/>
                  <a:pt x="1935337" y="783151"/>
                </a:cubicBezTo>
                <a:cubicBezTo>
                  <a:pt x="1935337" y="783151"/>
                  <a:pt x="1935337" y="781730"/>
                  <a:pt x="1935337" y="781730"/>
                </a:cubicBezTo>
                <a:close/>
                <a:moveTo>
                  <a:pt x="927528" y="740513"/>
                </a:moveTo>
                <a:cubicBezTo>
                  <a:pt x="927528" y="749041"/>
                  <a:pt x="923228" y="749041"/>
                  <a:pt x="918926" y="750462"/>
                </a:cubicBezTo>
                <a:lnTo>
                  <a:pt x="920359" y="756148"/>
                </a:lnTo>
                <a:cubicBezTo>
                  <a:pt x="921793" y="756148"/>
                  <a:pt x="921793" y="756148"/>
                  <a:pt x="921793" y="756148"/>
                </a:cubicBezTo>
                <a:cubicBezTo>
                  <a:pt x="927528" y="751884"/>
                  <a:pt x="936129" y="754726"/>
                  <a:pt x="943298" y="757569"/>
                </a:cubicBezTo>
                <a:cubicBezTo>
                  <a:pt x="943298" y="754726"/>
                  <a:pt x="943298" y="753305"/>
                  <a:pt x="944731" y="750462"/>
                </a:cubicBezTo>
                <a:cubicBezTo>
                  <a:pt x="941863" y="747620"/>
                  <a:pt x="940431" y="746198"/>
                  <a:pt x="938996" y="744777"/>
                </a:cubicBezTo>
                <a:cubicBezTo>
                  <a:pt x="933262" y="749041"/>
                  <a:pt x="930395" y="754726"/>
                  <a:pt x="927528" y="740513"/>
                </a:cubicBezTo>
                <a:close/>
                <a:moveTo>
                  <a:pt x="911759" y="737670"/>
                </a:moveTo>
                <a:lnTo>
                  <a:pt x="913192" y="744777"/>
                </a:lnTo>
                <a:lnTo>
                  <a:pt x="918926" y="739091"/>
                </a:lnTo>
                <a:close/>
                <a:moveTo>
                  <a:pt x="1092389" y="734827"/>
                </a:moveTo>
                <a:cubicBezTo>
                  <a:pt x="1090956" y="737670"/>
                  <a:pt x="1090956" y="739091"/>
                  <a:pt x="1089522" y="740512"/>
                </a:cubicBezTo>
                <a:cubicBezTo>
                  <a:pt x="1088089" y="740512"/>
                  <a:pt x="1088089" y="739091"/>
                  <a:pt x="1088089" y="739091"/>
                </a:cubicBezTo>
                <a:close/>
                <a:moveTo>
                  <a:pt x="1060852" y="726299"/>
                </a:moveTo>
                <a:lnTo>
                  <a:pt x="1059417" y="729142"/>
                </a:lnTo>
                <a:lnTo>
                  <a:pt x="1056550" y="727722"/>
                </a:lnTo>
                <a:cubicBezTo>
                  <a:pt x="1055117" y="727722"/>
                  <a:pt x="1055117" y="729142"/>
                  <a:pt x="1055117" y="730563"/>
                </a:cubicBezTo>
                <a:cubicBezTo>
                  <a:pt x="1056550" y="731986"/>
                  <a:pt x="1057985" y="731986"/>
                  <a:pt x="1059417" y="731986"/>
                </a:cubicBezTo>
                <a:cubicBezTo>
                  <a:pt x="1060852" y="731986"/>
                  <a:pt x="1060852" y="729142"/>
                  <a:pt x="1060852" y="726299"/>
                </a:cubicBezTo>
                <a:close/>
                <a:moveTo>
                  <a:pt x="850774" y="713968"/>
                </a:moveTo>
                <a:lnTo>
                  <a:pt x="851549" y="714929"/>
                </a:lnTo>
                <a:lnTo>
                  <a:pt x="850810" y="714342"/>
                </a:lnTo>
                <a:close/>
                <a:moveTo>
                  <a:pt x="920359" y="712087"/>
                </a:moveTo>
                <a:cubicBezTo>
                  <a:pt x="911759" y="723456"/>
                  <a:pt x="918926" y="727722"/>
                  <a:pt x="927528" y="727722"/>
                </a:cubicBezTo>
                <a:cubicBezTo>
                  <a:pt x="927528" y="727722"/>
                  <a:pt x="927528" y="726299"/>
                  <a:pt x="927528" y="724879"/>
                </a:cubicBezTo>
                <a:cubicBezTo>
                  <a:pt x="923228" y="723456"/>
                  <a:pt x="917493" y="720615"/>
                  <a:pt x="920359" y="712087"/>
                </a:cubicBezTo>
                <a:close/>
                <a:moveTo>
                  <a:pt x="1040781" y="697873"/>
                </a:moveTo>
                <a:lnTo>
                  <a:pt x="1039347" y="703558"/>
                </a:lnTo>
                <a:cubicBezTo>
                  <a:pt x="1039347" y="704980"/>
                  <a:pt x="1039347" y="706401"/>
                  <a:pt x="1037914" y="707822"/>
                </a:cubicBezTo>
                <a:lnTo>
                  <a:pt x="1037914" y="709244"/>
                </a:lnTo>
                <a:lnTo>
                  <a:pt x="1050816" y="704980"/>
                </a:lnTo>
                <a:cubicBezTo>
                  <a:pt x="1049381" y="706401"/>
                  <a:pt x="1049381" y="706401"/>
                  <a:pt x="1049381" y="707822"/>
                </a:cubicBezTo>
                <a:cubicBezTo>
                  <a:pt x="1050816" y="706401"/>
                  <a:pt x="1052250" y="706401"/>
                  <a:pt x="1053683" y="707822"/>
                </a:cubicBezTo>
                <a:cubicBezTo>
                  <a:pt x="1053683" y="706401"/>
                  <a:pt x="1052250" y="704980"/>
                  <a:pt x="1050816" y="704980"/>
                </a:cubicBezTo>
                <a:cubicBezTo>
                  <a:pt x="1047949" y="703558"/>
                  <a:pt x="1043649" y="703558"/>
                  <a:pt x="1040781" y="702137"/>
                </a:cubicBezTo>
                <a:cubicBezTo>
                  <a:pt x="1040781" y="700716"/>
                  <a:pt x="1040781" y="700716"/>
                  <a:pt x="1043649" y="699294"/>
                </a:cubicBezTo>
                <a:cubicBezTo>
                  <a:pt x="1042214" y="697873"/>
                  <a:pt x="1042214" y="697873"/>
                  <a:pt x="1040781" y="697873"/>
                </a:cubicBezTo>
                <a:close/>
                <a:moveTo>
                  <a:pt x="816784" y="697873"/>
                </a:moveTo>
                <a:cubicBezTo>
                  <a:pt x="821085" y="698939"/>
                  <a:pt x="825745" y="701427"/>
                  <a:pt x="828612" y="700716"/>
                </a:cubicBezTo>
                <a:cubicBezTo>
                  <a:pt x="818576" y="714928"/>
                  <a:pt x="818576" y="690766"/>
                  <a:pt x="807107" y="703558"/>
                </a:cubicBezTo>
                <a:cubicBezTo>
                  <a:pt x="808541" y="697162"/>
                  <a:pt x="812483" y="696807"/>
                  <a:pt x="816784" y="697873"/>
                </a:cubicBezTo>
                <a:close/>
                <a:moveTo>
                  <a:pt x="1866524" y="695030"/>
                </a:moveTo>
                <a:cubicBezTo>
                  <a:pt x="1867959" y="712086"/>
                  <a:pt x="1869391" y="729143"/>
                  <a:pt x="1869391" y="746198"/>
                </a:cubicBezTo>
                <a:cubicBezTo>
                  <a:pt x="1888029" y="720615"/>
                  <a:pt x="1870826" y="714929"/>
                  <a:pt x="1866524" y="695030"/>
                </a:cubicBezTo>
                <a:close/>
                <a:moveTo>
                  <a:pt x="993473" y="690766"/>
                </a:moveTo>
                <a:cubicBezTo>
                  <a:pt x="992038" y="690766"/>
                  <a:pt x="990605" y="690766"/>
                  <a:pt x="989173" y="692188"/>
                </a:cubicBezTo>
                <a:cubicBezTo>
                  <a:pt x="989173" y="692188"/>
                  <a:pt x="989173" y="693609"/>
                  <a:pt x="989173" y="693609"/>
                </a:cubicBezTo>
                <a:cubicBezTo>
                  <a:pt x="990605" y="692188"/>
                  <a:pt x="992038" y="690766"/>
                  <a:pt x="993473" y="690766"/>
                </a:cubicBezTo>
                <a:close/>
                <a:moveTo>
                  <a:pt x="711057" y="679395"/>
                </a:moveTo>
                <a:lnTo>
                  <a:pt x="718708" y="679495"/>
                </a:lnTo>
                <a:lnTo>
                  <a:pt x="718405" y="679574"/>
                </a:lnTo>
                <a:cubicBezTo>
                  <a:pt x="715358" y="679396"/>
                  <a:pt x="712491" y="677974"/>
                  <a:pt x="711057" y="679395"/>
                </a:cubicBezTo>
                <a:close/>
                <a:moveTo>
                  <a:pt x="70067" y="662384"/>
                </a:moveTo>
                <a:cubicBezTo>
                  <a:pt x="66304" y="660652"/>
                  <a:pt x="60928" y="676908"/>
                  <a:pt x="58778" y="690766"/>
                </a:cubicBezTo>
                <a:cubicBezTo>
                  <a:pt x="61645" y="687923"/>
                  <a:pt x="64512" y="693609"/>
                  <a:pt x="68812" y="686502"/>
                </a:cubicBezTo>
                <a:lnTo>
                  <a:pt x="73113" y="670868"/>
                </a:lnTo>
                <a:cubicBezTo>
                  <a:pt x="72396" y="665538"/>
                  <a:pt x="71321" y="662962"/>
                  <a:pt x="70067" y="662384"/>
                </a:cubicBezTo>
                <a:close/>
                <a:moveTo>
                  <a:pt x="926095" y="658076"/>
                </a:moveTo>
                <a:cubicBezTo>
                  <a:pt x="921793" y="658076"/>
                  <a:pt x="923228" y="668024"/>
                  <a:pt x="923228" y="672288"/>
                </a:cubicBezTo>
                <a:cubicBezTo>
                  <a:pt x="921793" y="672288"/>
                  <a:pt x="920359" y="670867"/>
                  <a:pt x="918926" y="668024"/>
                </a:cubicBezTo>
                <a:cubicBezTo>
                  <a:pt x="914626" y="683659"/>
                  <a:pt x="928962" y="665183"/>
                  <a:pt x="931829" y="676554"/>
                </a:cubicBezTo>
                <a:cubicBezTo>
                  <a:pt x="934695" y="669447"/>
                  <a:pt x="926095" y="663761"/>
                  <a:pt x="926095" y="658076"/>
                </a:cubicBezTo>
                <a:close/>
                <a:moveTo>
                  <a:pt x="841513" y="652390"/>
                </a:moveTo>
                <a:cubicBezTo>
                  <a:pt x="845814" y="658076"/>
                  <a:pt x="845814" y="676554"/>
                  <a:pt x="858716" y="672288"/>
                </a:cubicBezTo>
                <a:lnTo>
                  <a:pt x="852981" y="665183"/>
                </a:lnTo>
                <a:lnTo>
                  <a:pt x="854416" y="665183"/>
                </a:lnTo>
                <a:lnTo>
                  <a:pt x="855849" y="658076"/>
                </a:lnTo>
                <a:cubicBezTo>
                  <a:pt x="850114" y="676554"/>
                  <a:pt x="845814" y="655233"/>
                  <a:pt x="841513" y="652390"/>
                </a:cubicBezTo>
                <a:close/>
                <a:moveTo>
                  <a:pt x="1050816" y="643862"/>
                </a:moveTo>
                <a:cubicBezTo>
                  <a:pt x="1046516" y="645284"/>
                  <a:pt x="1027879" y="642441"/>
                  <a:pt x="1033613" y="653812"/>
                </a:cubicBezTo>
                <a:lnTo>
                  <a:pt x="1040781" y="650969"/>
                </a:lnTo>
                <a:lnTo>
                  <a:pt x="1040781" y="652390"/>
                </a:lnTo>
                <a:lnTo>
                  <a:pt x="1047949" y="653812"/>
                </a:lnTo>
                <a:cubicBezTo>
                  <a:pt x="1029313" y="646705"/>
                  <a:pt x="1049381" y="646705"/>
                  <a:pt x="1050816" y="643862"/>
                </a:cubicBezTo>
                <a:close/>
                <a:moveTo>
                  <a:pt x="994471" y="641699"/>
                </a:moveTo>
                <a:lnTo>
                  <a:pt x="995167" y="641769"/>
                </a:lnTo>
                <a:lnTo>
                  <a:pt x="993473" y="642441"/>
                </a:lnTo>
                <a:close/>
                <a:moveTo>
                  <a:pt x="676651" y="632491"/>
                </a:moveTo>
                <a:cubicBezTo>
                  <a:pt x="675217" y="645284"/>
                  <a:pt x="693855" y="639598"/>
                  <a:pt x="695287" y="633913"/>
                </a:cubicBezTo>
                <a:cubicBezTo>
                  <a:pt x="692420" y="638177"/>
                  <a:pt x="685253" y="633913"/>
                  <a:pt x="676651" y="632491"/>
                </a:cubicBezTo>
                <a:close/>
                <a:moveTo>
                  <a:pt x="1889462" y="626807"/>
                </a:moveTo>
                <a:cubicBezTo>
                  <a:pt x="1890896" y="642441"/>
                  <a:pt x="1900930" y="636755"/>
                  <a:pt x="1895196" y="665182"/>
                </a:cubicBezTo>
                <a:cubicBezTo>
                  <a:pt x="1888029" y="660918"/>
                  <a:pt x="1872259" y="672289"/>
                  <a:pt x="1876560" y="712086"/>
                </a:cubicBezTo>
                <a:cubicBezTo>
                  <a:pt x="1890896" y="680816"/>
                  <a:pt x="1898063" y="677975"/>
                  <a:pt x="1900930" y="635334"/>
                </a:cubicBezTo>
                <a:close/>
                <a:moveTo>
                  <a:pt x="1003402" y="616178"/>
                </a:moveTo>
                <a:lnTo>
                  <a:pt x="1005120" y="618811"/>
                </a:lnTo>
                <a:cubicBezTo>
                  <a:pt x="1004583" y="621832"/>
                  <a:pt x="1002791" y="624674"/>
                  <a:pt x="1003508" y="626806"/>
                </a:cubicBezTo>
                <a:cubicBezTo>
                  <a:pt x="997057" y="622542"/>
                  <a:pt x="999207" y="621121"/>
                  <a:pt x="1001358" y="619345"/>
                </a:cubicBezTo>
                <a:close/>
                <a:moveTo>
                  <a:pt x="999207" y="609751"/>
                </a:moveTo>
                <a:cubicBezTo>
                  <a:pt x="1002433" y="612594"/>
                  <a:pt x="1003508" y="614548"/>
                  <a:pt x="1003508" y="616014"/>
                </a:cubicBezTo>
                <a:lnTo>
                  <a:pt x="1003402" y="616178"/>
                </a:lnTo>
                <a:close/>
                <a:moveTo>
                  <a:pt x="666616" y="604065"/>
                </a:moveTo>
                <a:cubicBezTo>
                  <a:pt x="659449" y="609751"/>
                  <a:pt x="658014" y="604065"/>
                  <a:pt x="655147" y="614015"/>
                </a:cubicBezTo>
                <a:cubicBezTo>
                  <a:pt x="655147" y="615436"/>
                  <a:pt x="666616" y="619699"/>
                  <a:pt x="663749" y="626806"/>
                </a:cubicBezTo>
                <a:lnTo>
                  <a:pt x="670917" y="616858"/>
                </a:lnTo>
                <a:cubicBezTo>
                  <a:pt x="665183" y="616858"/>
                  <a:pt x="663749" y="605487"/>
                  <a:pt x="666616" y="604065"/>
                </a:cubicBezTo>
                <a:close/>
                <a:moveTo>
                  <a:pt x="1093823" y="602644"/>
                </a:moveTo>
                <a:cubicBezTo>
                  <a:pt x="1079487" y="601223"/>
                  <a:pt x="1092389" y="608329"/>
                  <a:pt x="1085222" y="609751"/>
                </a:cubicBezTo>
                <a:cubicBezTo>
                  <a:pt x="1090956" y="609751"/>
                  <a:pt x="1103859" y="612593"/>
                  <a:pt x="1093823" y="602644"/>
                </a:cubicBezTo>
                <a:close/>
                <a:moveTo>
                  <a:pt x="762666" y="602644"/>
                </a:moveTo>
                <a:cubicBezTo>
                  <a:pt x="759799" y="608329"/>
                  <a:pt x="769834" y="609751"/>
                  <a:pt x="764099" y="615436"/>
                </a:cubicBezTo>
                <a:lnTo>
                  <a:pt x="759799" y="615436"/>
                </a:lnTo>
                <a:cubicBezTo>
                  <a:pt x="763383" y="615436"/>
                  <a:pt x="762666" y="619344"/>
                  <a:pt x="762487" y="622720"/>
                </a:cubicBezTo>
                <a:lnTo>
                  <a:pt x="763428" y="623371"/>
                </a:lnTo>
                <a:lnTo>
                  <a:pt x="762666" y="625386"/>
                </a:lnTo>
                <a:lnTo>
                  <a:pt x="768401" y="626806"/>
                </a:lnTo>
                <a:lnTo>
                  <a:pt x="763428" y="623371"/>
                </a:lnTo>
                <a:lnTo>
                  <a:pt x="765354" y="618279"/>
                </a:lnTo>
                <a:cubicBezTo>
                  <a:pt x="765175" y="614725"/>
                  <a:pt x="765534" y="611172"/>
                  <a:pt x="771268" y="611172"/>
                </a:cubicBezTo>
                <a:cubicBezTo>
                  <a:pt x="775568" y="611172"/>
                  <a:pt x="768401" y="601223"/>
                  <a:pt x="762666" y="602644"/>
                </a:cubicBezTo>
                <a:close/>
                <a:moveTo>
                  <a:pt x="785469" y="599801"/>
                </a:moveTo>
                <a:cubicBezTo>
                  <a:pt x="784170" y="599712"/>
                  <a:pt x="782378" y="600512"/>
                  <a:pt x="779869" y="602644"/>
                </a:cubicBezTo>
                <a:cubicBezTo>
                  <a:pt x="778435" y="616858"/>
                  <a:pt x="787037" y="605487"/>
                  <a:pt x="789904" y="612593"/>
                </a:cubicBezTo>
                <a:cubicBezTo>
                  <a:pt x="788829" y="608329"/>
                  <a:pt x="789367" y="600068"/>
                  <a:pt x="785469" y="599801"/>
                </a:cubicBezTo>
                <a:close/>
                <a:moveTo>
                  <a:pt x="543327" y="599801"/>
                </a:moveTo>
                <a:cubicBezTo>
                  <a:pt x="547627" y="602644"/>
                  <a:pt x="551928" y="604065"/>
                  <a:pt x="556228" y="606908"/>
                </a:cubicBezTo>
                <a:cubicBezTo>
                  <a:pt x="543327" y="608329"/>
                  <a:pt x="553361" y="605486"/>
                  <a:pt x="543327" y="599801"/>
                </a:cubicBezTo>
                <a:close/>
                <a:moveTo>
                  <a:pt x="1943939" y="592694"/>
                </a:moveTo>
                <a:lnTo>
                  <a:pt x="1948239" y="598379"/>
                </a:lnTo>
                <a:cubicBezTo>
                  <a:pt x="1948239" y="611172"/>
                  <a:pt x="1948239" y="625385"/>
                  <a:pt x="1948239" y="639599"/>
                </a:cubicBezTo>
                <a:cubicBezTo>
                  <a:pt x="1946806" y="623964"/>
                  <a:pt x="1945372" y="608329"/>
                  <a:pt x="1943939" y="592694"/>
                </a:cubicBezTo>
                <a:close/>
                <a:moveTo>
                  <a:pt x="586335" y="589852"/>
                </a:moveTo>
                <a:cubicBezTo>
                  <a:pt x="583468" y="594116"/>
                  <a:pt x="580601" y="587009"/>
                  <a:pt x="579168" y="594116"/>
                </a:cubicBezTo>
                <a:cubicBezTo>
                  <a:pt x="586335" y="594116"/>
                  <a:pt x="589202" y="611172"/>
                  <a:pt x="596371" y="598380"/>
                </a:cubicBezTo>
                <a:close/>
                <a:moveTo>
                  <a:pt x="1069453" y="587009"/>
                </a:moveTo>
                <a:lnTo>
                  <a:pt x="1069453" y="591273"/>
                </a:lnTo>
                <a:lnTo>
                  <a:pt x="1071989" y="587972"/>
                </a:lnTo>
                <a:lnTo>
                  <a:pt x="1077875" y="590207"/>
                </a:lnTo>
                <a:cubicBezTo>
                  <a:pt x="1081280" y="590562"/>
                  <a:pt x="1084506" y="591273"/>
                  <a:pt x="1085222" y="595537"/>
                </a:cubicBezTo>
                <a:cubicBezTo>
                  <a:pt x="1085222" y="598380"/>
                  <a:pt x="1093823" y="594116"/>
                  <a:pt x="1092389" y="589852"/>
                </a:cubicBezTo>
                <a:cubicBezTo>
                  <a:pt x="1086656" y="588430"/>
                  <a:pt x="1086656" y="595537"/>
                  <a:pt x="1079487" y="589852"/>
                </a:cubicBezTo>
                <a:lnTo>
                  <a:pt x="1079487" y="587009"/>
                </a:lnTo>
                <a:cubicBezTo>
                  <a:pt x="1079487" y="589141"/>
                  <a:pt x="1075545" y="588075"/>
                  <a:pt x="1072319" y="587542"/>
                </a:cubicBezTo>
                <a:lnTo>
                  <a:pt x="1071989" y="587972"/>
                </a:lnTo>
                <a:close/>
                <a:moveTo>
                  <a:pt x="488851" y="569953"/>
                </a:moveTo>
                <a:cubicBezTo>
                  <a:pt x="487419" y="572795"/>
                  <a:pt x="485984" y="574217"/>
                  <a:pt x="485984" y="575638"/>
                </a:cubicBezTo>
                <a:cubicBezTo>
                  <a:pt x="477383" y="577059"/>
                  <a:pt x="470216" y="579902"/>
                  <a:pt x="477383" y="594116"/>
                </a:cubicBezTo>
                <a:lnTo>
                  <a:pt x="484551" y="592694"/>
                </a:lnTo>
                <a:cubicBezTo>
                  <a:pt x="481683" y="592694"/>
                  <a:pt x="481683" y="591273"/>
                  <a:pt x="481683" y="588430"/>
                </a:cubicBezTo>
                <a:cubicBezTo>
                  <a:pt x="485984" y="584166"/>
                  <a:pt x="488851" y="592694"/>
                  <a:pt x="491719" y="595537"/>
                </a:cubicBezTo>
                <a:cubicBezTo>
                  <a:pt x="490286" y="589852"/>
                  <a:pt x="483117" y="584166"/>
                  <a:pt x="485984" y="575638"/>
                </a:cubicBezTo>
                <a:cubicBezTo>
                  <a:pt x="487419" y="574217"/>
                  <a:pt x="490286" y="572795"/>
                  <a:pt x="491719" y="574217"/>
                </a:cubicBezTo>
                <a:cubicBezTo>
                  <a:pt x="493153" y="575638"/>
                  <a:pt x="493153" y="577059"/>
                  <a:pt x="496019" y="572795"/>
                </a:cubicBezTo>
                <a:lnTo>
                  <a:pt x="496019" y="569953"/>
                </a:lnTo>
                <a:cubicBezTo>
                  <a:pt x="494586" y="571374"/>
                  <a:pt x="493153" y="571374"/>
                  <a:pt x="491719" y="572795"/>
                </a:cubicBezTo>
                <a:cubicBezTo>
                  <a:pt x="491719" y="571374"/>
                  <a:pt x="490286" y="568531"/>
                  <a:pt x="488851" y="569953"/>
                </a:cubicBezTo>
                <a:close/>
                <a:moveTo>
                  <a:pt x="435810" y="548633"/>
                </a:moveTo>
                <a:cubicBezTo>
                  <a:pt x="430075" y="554319"/>
                  <a:pt x="437242" y="560003"/>
                  <a:pt x="441544" y="560003"/>
                </a:cubicBezTo>
                <a:cubicBezTo>
                  <a:pt x="440110" y="558583"/>
                  <a:pt x="441544" y="554319"/>
                  <a:pt x="440110" y="551476"/>
                </a:cubicBezTo>
                <a:close/>
                <a:moveTo>
                  <a:pt x="1016410" y="541526"/>
                </a:moveTo>
                <a:lnTo>
                  <a:pt x="1017325" y="547713"/>
                </a:lnTo>
                <a:lnTo>
                  <a:pt x="1016948" y="547389"/>
                </a:lnTo>
                <a:cubicBezTo>
                  <a:pt x="1016768" y="545079"/>
                  <a:pt x="1017843" y="542947"/>
                  <a:pt x="1016410" y="541526"/>
                </a:cubicBezTo>
                <a:close/>
                <a:moveTo>
                  <a:pt x="559098" y="530156"/>
                </a:moveTo>
                <a:cubicBezTo>
                  <a:pt x="563398" y="534420"/>
                  <a:pt x="563398" y="535841"/>
                  <a:pt x="570566" y="531577"/>
                </a:cubicBezTo>
                <a:cubicBezTo>
                  <a:pt x="566265" y="527313"/>
                  <a:pt x="560531" y="527313"/>
                  <a:pt x="559098" y="530156"/>
                </a:cubicBezTo>
                <a:close/>
                <a:moveTo>
                  <a:pt x="1055117" y="524470"/>
                </a:moveTo>
                <a:cubicBezTo>
                  <a:pt x="1042214" y="521627"/>
                  <a:pt x="1049381" y="534420"/>
                  <a:pt x="1055117" y="537262"/>
                </a:cubicBezTo>
                <a:cubicBezTo>
                  <a:pt x="1052250" y="534420"/>
                  <a:pt x="1055117" y="530156"/>
                  <a:pt x="1055117" y="524470"/>
                </a:cubicBezTo>
                <a:close/>
                <a:moveTo>
                  <a:pt x="1070886" y="508835"/>
                </a:moveTo>
                <a:cubicBezTo>
                  <a:pt x="1069453" y="510258"/>
                  <a:pt x="1066586" y="517363"/>
                  <a:pt x="1059417" y="514522"/>
                </a:cubicBezTo>
                <a:lnTo>
                  <a:pt x="1070886" y="521627"/>
                </a:lnTo>
                <a:cubicBezTo>
                  <a:pt x="1070886" y="515942"/>
                  <a:pt x="1080922" y="515942"/>
                  <a:pt x="1082355" y="518785"/>
                </a:cubicBezTo>
                <a:cubicBezTo>
                  <a:pt x="1076620" y="513099"/>
                  <a:pt x="1082355" y="511679"/>
                  <a:pt x="1070886" y="508835"/>
                </a:cubicBezTo>
                <a:close/>
                <a:moveTo>
                  <a:pt x="549062" y="508835"/>
                </a:moveTo>
                <a:cubicBezTo>
                  <a:pt x="556231" y="511679"/>
                  <a:pt x="549062" y="528734"/>
                  <a:pt x="561965" y="523049"/>
                </a:cubicBezTo>
                <a:cubicBezTo>
                  <a:pt x="554796" y="518785"/>
                  <a:pt x="560531" y="504572"/>
                  <a:pt x="549062" y="508835"/>
                </a:cubicBezTo>
                <a:close/>
                <a:moveTo>
                  <a:pt x="1893763" y="491780"/>
                </a:moveTo>
                <a:cubicBezTo>
                  <a:pt x="1892329" y="497465"/>
                  <a:pt x="1890896" y="501729"/>
                  <a:pt x="1889462" y="507415"/>
                </a:cubicBezTo>
                <a:cubicBezTo>
                  <a:pt x="1892329" y="504572"/>
                  <a:pt x="1893763" y="500308"/>
                  <a:pt x="1895196" y="497465"/>
                </a:cubicBezTo>
                <a:cubicBezTo>
                  <a:pt x="1900930" y="520207"/>
                  <a:pt x="1905232" y="542948"/>
                  <a:pt x="1908099" y="565688"/>
                </a:cubicBezTo>
                <a:cubicBezTo>
                  <a:pt x="1905232" y="541526"/>
                  <a:pt x="1902365" y="517363"/>
                  <a:pt x="1896630" y="494622"/>
                </a:cubicBezTo>
                <a:lnTo>
                  <a:pt x="1895196" y="497465"/>
                </a:lnTo>
                <a:close/>
                <a:moveTo>
                  <a:pt x="1083789" y="456247"/>
                </a:moveTo>
                <a:cubicBezTo>
                  <a:pt x="1085222" y="460511"/>
                  <a:pt x="1068019" y="460511"/>
                  <a:pt x="1080922" y="467617"/>
                </a:cubicBezTo>
                <a:lnTo>
                  <a:pt x="1089523" y="461931"/>
                </a:lnTo>
                <a:cubicBezTo>
                  <a:pt x="1085222" y="459090"/>
                  <a:pt x="1090956" y="457667"/>
                  <a:pt x="1083789" y="456247"/>
                </a:cubicBezTo>
                <a:close/>
                <a:moveTo>
                  <a:pt x="1146867" y="453404"/>
                </a:moveTo>
                <a:cubicBezTo>
                  <a:pt x="1143999" y="454826"/>
                  <a:pt x="1141132" y="454826"/>
                  <a:pt x="1145432" y="460511"/>
                </a:cubicBezTo>
                <a:cubicBezTo>
                  <a:pt x="1148299" y="459090"/>
                  <a:pt x="1149732" y="454826"/>
                  <a:pt x="1146867" y="453404"/>
                </a:cubicBezTo>
                <a:close/>
                <a:moveTo>
                  <a:pt x="1166937" y="451983"/>
                </a:moveTo>
                <a:cubicBezTo>
                  <a:pt x="1164068" y="454826"/>
                  <a:pt x="1148299" y="447719"/>
                  <a:pt x="1154034" y="457667"/>
                </a:cubicBezTo>
                <a:cubicBezTo>
                  <a:pt x="1158335" y="453404"/>
                  <a:pt x="1171237" y="460511"/>
                  <a:pt x="1166937" y="451983"/>
                </a:cubicBezTo>
                <a:close/>
                <a:moveTo>
                  <a:pt x="1079487" y="427820"/>
                </a:moveTo>
                <a:lnTo>
                  <a:pt x="1072320" y="436348"/>
                </a:lnTo>
                <a:cubicBezTo>
                  <a:pt x="1070885" y="426399"/>
                  <a:pt x="1073753" y="434927"/>
                  <a:pt x="1079487" y="427820"/>
                </a:cubicBezTo>
                <a:close/>
                <a:moveTo>
                  <a:pt x="1910965" y="420713"/>
                </a:moveTo>
                <a:cubicBezTo>
                  <a:pt x="1918133" y="440612"/>
                  <a:pt x="1922433" y="461931"/>
                  <a:pt x="1928168" y="481830"/>
                </a:cubicBezTo>
                <a:lnTo>
                  <a:pt x="1913832" y="440612"/>
                </a:lnTo>
                <a:cubicBezTo>
                  <a:pt x="1912398" y="434927"/>
                  <a:pt x="1912398" y="427820"/>
                  <a:pt x="1910965" y="420713"/>
                </a:cubicBezTo>
                <a:close/>
                <a:moveTo>
                  <a:pt x="1852189" y="412186"/>
                </a:moveTo>
                <a:cubicBezTo>
                  <a:pt x="1853623" y="417871"/>
                  <a:pt x="1856490" y="424978"/>
                  <a:pt x="1857923" y="432084"/>
                </a:cubicBezTo>
                <a:cubicBezTo>
                  <a:pt x="1857923" y="439190"/>
                  <a:pt x="1847889" y="424978"/>
                  <a:pt x="1855056" y="450561"/>
                </a:cubicBezTo>
                <a:cubicBezTo>
                  <a:pt x="1860790" y="450561"/>
                  <a:pt x="1860790" y="442033"/>
                  <a:pt x="1857923" y="432084"/>
                </a:cubicBezTo>
                <a:cubicBezTo>
                  <a:pt x="1857923" y="429241"/>
                  <a:pt x="1856490" y="423555"/>
                  <a:pt x="1852189" y="412186"/>
                </a:cubicBezTo>
                <a:close/>
                <a:moveTo>
                  <a:pt x="1862224" y="400815"/>
                </a:moveTo>
                <a:cubicBezTo>
                  <a:pt x="1867959" y="422134"/>
                  <a:pt x="1873693" y="443455"/>
                  <a:pt x="1875126" y="464775"/>
                </a:cubicBezTo>
                <a:lnTo>
                  <a:pt x="1875126" y="442033"/>
                </a:lnTo>
                <a:lnTo>
                  <a:pt x="1883727" y="484673"/>
                </a:lnTo>
                <a:cubicBezTo>
                  <a:pt x="1886594" y="481830"/>
                  <a:pt x="1888029" y="469039"/>
                  <a:pt x="1885162" y="451983"/>
                </a:cubicBezTo>
                <a:cubicBezTo>
                  <a:pt x="1883727" y="447719"/>
                  <a:pt x="1883727" y="443455"/>
                  <a:pt x="1882294" y="439190"/>
                </a:cubicBezTo>
                <a:cubicBezTo>
                  <a:pt x="1880860" y="434926"/>
                  <a:pt x="1877993" y="430662"/>
                  <a:pt x="1876560" y="426398"/>
                </a:cubicBezTo>
                <a:cubicBezTo>
                  <a:pt x="1873693" y="417871"/>
                  <a:pt x="1867959" y="409343"/>
                  <a:pt x="1862224" y="400815"/>
                </a:cubicBezTo>
                <a:close/>
                <a:moveTo>
                  <a:pt x="1092389" y="379495"/>
                </a:moveTo>
                <a:lnTo>
                  <a:pt x="1092389" y="385180"/>
                </a:lnTo>
                <a:cubicBezTo>
                  <a:pt x="1092389" y="383759"/>
                  <a:pt x="1093823" y="385180"/>
                  <a:pt x="1096690" y="385180"/>
                </a:cubicBezTo>
                <a:cubicBezTo>
                  <a:pt x="1099558" y="389444"/>
                  <a:pt x="1090956" y="389444"/>
                  <a:pt x="1088089" y="390865"/>
                </a:cubicBezTo>
                <a:cubicBezTo>
                  <a:pt x="1093823" y="390865"/>
                  <a:pt x="1100992" y="388023"/>
                  <a:pt x="1108159" y="392287"/>
                </a:cubicBezTo>
                <a:cubicBezTo>
                  <a:pt x="1108159" y="395129"/>
                  <a:pt x="1108159" y="396551"/>
                  <a:pt x="1109593" y="397972"/>
                </a:cubicBezTo>
                <a:cubicBezTo>
                  <a:pt x="1106725" y="397972"/>
                  <a:pt x="1106725" y="397972"/>
                  <a:pt x="1109593" y="400815"/>
                </a:cubicBezTo>
                <a:lnTo>
                  <a:pt x="1112461" y="400815"/>
                </a:lnTo>
                <a:cubicBezTo>
                  <a:pt x="1111026" y="399394"/>
                  <a:pt x="1109593" y="397972"/>
                  <a:pt x="1109593" y="396551"/>
                </a:cubicBezTo>
                <a:cubicBezTo>
                  <a:pt x="1111026" y="396551"/>
                  <a:pt x="1113893" y="396551"/>
                  <a:pt x="1112461" y="395129"/>
                </a:cubicBezTo>
                <a:cubicBezTo>
                  <a:pt x="1111026" y="392287"/>
                  <a:pt x="1109593" y="392287"/>
                  <a:pt x="1108159" y="390865"/>
                </a:cubicBezTo>
                <a:cubicBezTo>
                  <a:pt x="1106725" y="385180"/>
                  <a:pt x="1105292" y="378073"/>
                  <a:pt x="1092389" y="379495"/>
                </a:cubicBezTo>
                <a:close/>
                <a:moveTo>
                  <a:pt x="365563" y="379494"/>
                </a:moveTo>
                <a:cubicBezTo>
                  <a:pt x="352662" y="386601"/>
                  <a:pt x="341191" y="395128"/>
                  <a:pt x="328290" y="403656"/>
                </a:cubicBezTo>
                <a:cubicBezTo>
                  <a:pt x="345493" y="385178"/>
                  <a:pt x="346927" y="393708"/>
                  <a:pt x="365563" y="379494"/>
                </a:cubicBezTo>
                <a:close/>
                <a:moveTo>
                  <a:pt x="1879188" y="377955"/>
                </a:moveTo>
                <a:lnTo>
                  <a:pt x="1879427" y="378073"/>
                </a:lnTo>
                <a:lnTo>
                  <a:pt x="1879634" y="379503"/>
                </a:lnTo>
                <a:close/>
                <a:moveTo>
                  <a:pt x="1790545" y="370966"/>
                </a:moveTo>
                <a:cubicBezTo>
                  <a:pt x="1791978" y="376653"/>
                  <a:pt x="1799147" y="390865"/>
                  <a:pt x="1806314" y="402236"/>
                </a:cubicBezTo>
                <a:cubicBezTo>
                  <a:pt x="1813483" y="415027"/>
                  <a:pt x="1819217" y="426398"/>
                  <a:pt x="1823517" y="426398"/>
                </a:cubicBezTo>
                <a:cubicBezTo>
                  <a:pt x="1824951" y="429241"/>
                  <a:pt x="1819217" y="419291"/>
                  <a:pt x="1813483" y="406500"/>
                </a:cubicBezTo>
                <a:cubicBezTo>
                  <a:pt x="1806314" y="393708"/>
                  <a:pt x="1796279" y="379494"/>
                  <a:pt x="1790545" y="370966"/>
                </a:cubicBezTo>
                <a:close/>
                <a:moveTo>
                  <a:pt x="336892" y="370966"/>
                </a:moveTo>
                <a:cubicBezTo>
                  <a:pt x="325423" y="380916"/>
                  <a:pt x="303918" y="402235"/>
                  <a:pt x="283848" y="419291"/>
                </a:cubicBezTo>
                <a:cubicBezTo>
                  <a:pt x="263778" y="436348"/>
                  <a:pt x="243708" y="451981"/>
                  <a:pt x="235106" y="449139"/>
                </a:cubicBezTo>
                <a:cubicBezTo>
                  <a:pt x="248008" y="437768"/>
                  <a:pt x="265212" y="422134"/>
                  <a:pt x="283848" y="407920"/>
                </a:cubicBezTo>
                <a:cubicBezTo>
                  <a:pt x="302485" y="393707"/>
                  <a:pt x="321121" y="379494"/>
                  <a:pt x="336892" y="370966"/>
                </a:cubicBezTo>
                <a:close/>
                <a:moveTo>
                  <a:pt x="344956" y="363504"/>
                </a:moveTo>
                <a:cubicBezTo>
                  <a:pt x="346568" y="362438"/>
                  <a:pt x="346927" y="362438"/>
                  <a:pt x="345493" y="363859"/>
                </a:cubicBezTo>
                <a:cubicBezTo>
                  <a:pt x="344060" y="365280"/>
                  <a:pt x="339758" y="368123"/>
                  <a:pt x="336891" y="369544"/>
                </a:cubicBezTo>
                <a:cubicBezTo>
                  <a:pt x="340476" y="366702"/>
                  <a:pt x="343343" y="364570"/>
                  <a:pt x="344956" y="363504"/>
                </a:cubicBezTo>
                <a:close/>
                <a:moveTo>
                  <a:pt x="1134860" y="362794"/>
                </a:moveTo>
                <a:cubicBezTo>
                  <a:pt x="1132530" y="362794"/>
                  <a:pt x="1130380" y="363860"/>
                  <a:pt x="1129664" y="365281"/>
                </a:cubicBezTo>
                <a:cubicBezTo>
                  <a:pt x="1132531" y="366702"/>
                  <a:pt x="1135396" y="368125"/>
                  <a:pt x="1138265" y="368125"/>
                </a:cubicBezTo>
                <a:lnTo>
                  <a:pt x="1141132" y="366702"/>
                </a:lnTo>
                <a:cubicBezTo>
                  <a:pt x="1139699" y="363860"/>
                  <a:pt x="1137190" y="362794"/>
                  <a:pt x="1134860" y="362794"/>
                </a:cubicBezTo>
                <a:close/>
                <a:moveTo>
                  <a:pt x="364131" y="362438"/>
                </a:moveTo>
                <a:lnTo>
                  <a:pt x="344060" y="379493"/>
                </a:lnTo>
                <a:lnTo>
                  <a:pt x="342626" y="372388"/>
                </a:lnTo>
                <a:close/>
                <a:moveTo>
                  <a:pt x="1871519" y="361461"/>
                </a:moveTo>
                <a:cubicBezTo>
                  <a:pt x="1871900" y="361106"/>
                  <a:pt x="1872976" y="361727"/>
                  <a:pt x="1875126" y="363859"/>
                </a:cubicBezTo>
                <a:lnTo>
                  <a:pt x="1879188" y="377955"/>
                </a:lnTo>
                <a:lnTo>
                  <a:pt x="1876560" y="376653"/>
                </a:lnTo>
                <a:cubicBezTo>
                  <a:pt x="1875485" y="372388"/>
                  <a:pt x="1870377" y="362527"/>
                  <a:pt x="1871519" y="361461"/>
                </a:cubicBezTo>
                <a:close/>
                <a:moveTo>
                  <a:pt x="1769041" y="355332"/>
                </a:moveTo>
                <a:cubicBezTo>
                  <a:pt x="1770475" y="359596"/>
                  <a:pt x="1771908" y="363859"/>
                  <a:pt x="1773342" y="368123"/>
                </a:cubicBezTo>
                <a:cubicBezTo>
                  <a:pt x="1770475" y="368123"/>
                  <a:pt x="1770475" y="369546"/>
                  <a:pt x="1777642" y="383758"/>
                </a:cubicBezTo>
                <a:lnTo>
                  <a:pt x="1773342" y="368123"/>
                </a:lnTo>
                <a:cubicBezTo>
                  <a:pt x="1776209" y="369546"/>
                  <a:pt x="1780509" y="372389"/>
                  <a:pt x="1781944" y="372389"/>
                </a:cubicBezTo>
                <a:cubicBezTo>
                  <a:pt x="1783377" y="372389"/>
                  <a:pt x="1783377" y="372389"/>
                  <a:pt x="1780509" y="368123"/>
                </a:cubicBezTo>
                <a:cubicBezTo>
                  <a:pt x="1779077" y="365282"/>
                  <a:pt x="1776209" y="361018"/>
                  <a:pt x="1769041" y="355332"/>
                </a:cubicBezTo>
                <a:close/>
                <a:moveTo>
                  <a:pt x="1846455" y="302743"/>
                </a:moveTo>
                <a:cubicBezTo>
                  <a:pt x="1853623" y="315534"/>
                  <a:pt x="1853623" y="324062"/>
                  <a:pt x="1852189" y="328326"/>
                </a:cubicBezTo>
                <a:cubicBezTo>
                  <a:pt x="1850756" y="332591"/>
                  <a:pt x="1847888" y="334012"/>
                  <a:pt x="1846455" y="331169"/>
                </a:cubicBezTo>
                <a:cubicBezTo>
                  <a:pt x="1846455" y="322641"/>
                  <a:pt x="1846455" y="312693"/>
                  <a:pt x="1846455" y="302743"/>
                </a:cubicBezTo>
                <a:close/>
                <a:moveTo>
                  <a:pt x="434815" y="297805"/>
                </a:moveTo>
                <a:lnTo>
                  <a:pt x="420936" y="310205"/>
                </a:lnTo>
                <a:cubicBezTo>
                  <a:pt x="416098" y="314824"/>
                  <a:pt x="412156" y="319088"/>
                  <a:pt x="410005" y="322642"/>
                </a:cubicBezTo>
                <a:lnTo>
                  <a:pt x="408572" y="308428"/>
                </a:lnTo>
                <a:cubicBezTo>
                  <a:pt x="412873" y="308428"/>
                  <a:pt x="417532" y="307006"/>
                  <a:pt x="422549" y="304697"/>
                </a:cubicBezTo>
                <a:close/>
                <a:moveTo>
                  <a:pt x="1088089" y="294215"/>
                </a:moveTo>
                <a:cubicBezTo>
                  <a:pt x="1095258" y="297058"/>
                  <a:pt x="1096690" y="299900"/>
                  <a:pt x="1105292" y="301322"/>
                </a:cubicBezTo>
                <a:lnTo>
                  <a:pt x="1105292" y="309850"/>
                </a:lnTo>
                <a:cubicBezTo>
                  <a:pt x="1113893" y="316957"/>
                  <a:pt x="1118195" y="309850"/>
                  <a:pt x="1122495" y="307006"/>
                </a:cubicBezTo>
                <a:lnTo>
                  <a:pt x="1121061" y="312693"/>
                </a:lnTo>
                <a:cubicBezTo>
                  <a:pt x="1122495" y="314113"/>
                  <a:pt x="1122495" y="314113"/>
                  <a:pt x="1123929" y="314113"/>
                </a:cubicBezTo>
                <a:lnTo>
                  <a:pt x="1122495" y="318377"/>
                </a:lnTo>
                <a:cubicBezTo>
                  <a:pt x="1139698" y="311270"/>
                  <a:pt x="1136831" y="336855"/>
                  <a:pt x="1151167" y="328327"/>
                </a:cubicBezTo>
                <a:cubicBezTo>
                  <a:pt x="1149732" y="331169"/>
                  <a:pt x="1141132" y="331169"/>
                  <a:pt x="1135396" y="331169"/>
                </a:cubicBezTo>
                <a:cubicBezTo>
                  <a:pt x="1131096" y="336855"/>
                  <a:pt x="1138265" y="336855"/>
                  <a:pt x="1141132" y="341119"/>
                </a:cubicBezTo>
                <a:lnTo>
                  <a:pt x="1154034" y="338276"/>
                </a:lnTo>
                <a:cubicBezTo>
                  <a:pt x="1145432" y="349647"/>
                  <a:pt x="1165502" y="341119"/>
                  <a:pt x="1168370" y="352490"/>
                </a:cubicBezTo>
                <a:cubicBezTo>
                  <a:pt x="1155468" y="359597"/>
                  <a:pt x="1184140" y="378073"/>
                  <a:pt x="1182705" y="383759"/>
                </a:cubicBezTo>
                <a:cubicBezTo>
                  <a:pt x="1175538" y="393708"/>
                  <a:pt x="1172671" y="375230"/>
                  <a:pt x="1164068" y="379495"/>
                </a:cubicBezTo>
                <a:cubicBezTo>
                  <a:pt x="1161202" y="385180"/>
                  <a:pt x="1169804" y="385180"/>
                  <a:pt x="1171237" y="389444"/>
                </a:cubicBezTo>
                <a:lnTo>
                  <a:pt x="1156901" y="386601"/>
                </a:lnTo>
                <a:cubicBezTo>
                  <a:pt x="1151167" y="392287"/>
                  <a:pt x="1169804" y="392287"/>
                  <a:pt x="1162635" y="393708"/>
                </a:cubicBezTo>
                <a:cubicBezTo>
                  <a:pt x="1168370" y="402236"/>
                  <a:pt x="1168370" y="393708"/>
                  <a:pt x="1179838" y="396551"/>
                </a:cubicBezTo>
                <a:cubicBezTo>
                  <a:pt x="1175538" y="396551"/>
                  <a:pt x="1168370" y="400815"/>
                  <a:pt x="1172671" y="405079"/>
                </a:cubicBezTo>
                <a:cubicBezTo>
                  <a:pt x="1176971" y="406499"/>
                  <a:pt x="1179838" y="399394"/>
                  <a:pt x="1179838" y="405079"/>
                </a:cubicBezTo>
                <a:cubicBezTo>
                  <a:pt x="1165502" y="419293"/>
                  <a:pt x="1179838" y="430662"/>
                  <a:pt x="1171237" y="444876"/>
                </a:cubicBezTo>
                <a:lnTo>
                  <a:pt x="1178405" y="446297"/>
                </a:lnTo>
                <a:cubicBezTo>
                  <a:pt x="1175538" y="447719"/>
                  <a:pt x="1172671" y="447719"/>
                  <a:pt x="1174104" y="450560"/>
                </a:cubicBezTo>
                <a:lnTo>
                  <a:pt x="1178405" y="451983"/>
                </a:lnTo>
                <a:cubicBezTo>
                  <a:pt x="1176971" y="454826"/>
                  <a:pt x="1161202" y="466195"/>
                  <a:pt x="1159768" y="477566"/>
                </a:cubicBezTo>
                <a:lnTo>
                  <a:pt x="1169804" y="476145"/>
                </a:lnTo>
                <a:lnTo>
                  <a:pt x="1156901" y="481830"/>
                </a:lnTo>
                <a:lnTo>
                  <a:pt x="1169804" y="486094"/>
                </a:lnTo>
                <a:cubicBezTo>
                  <a:pt x="1156901" y="483252"/>
                  <a:pt x="1159768" y="497465"/>
                  <a:pt x="1152601" y="504572"/>
                </a:cubicBezTo>
                <a:lnTo>
                  <a:pt x="1159768" y="507415"/>
                </a:lnTo>
                <a:lnTo>
                  <a:pt x="1152601" y="510258"/>
                </a:lnTo>
                <a:lnTo>
                  <a:pt x="1158335" y="510258"/>
                </a:lnTo>
                <a:cubicBezTo>
                  <a:pt x="1155468" y="514522"/>
                  <a:pt x="1141132" y="515942"/>
                  <a:pt x="1143999" y="524470"/>
                </a:cubicBezTo>
                <a:cubicBezTo>
                  <a:pt x="1143999" y="518785"/>
                  <a:pt x="1155468" y="523049"/>
                  <a:pt x="1161202" y="525892"/>
                </a:cubicBezTo>
                <a:lnTo>
                  <a:pt x="1138265" y="537262"/>
                </a:lnTo>
                <a:cubicBezTo>
                  <a:pt x="1142565" y="540105"/>
                  <a:pt x="1141132" y="548633"/>
                  <a:pt x="1149732" y="545791"/>
                </a:cubicBezTo>
                <a:lnTo>
                  <a:pt x="1138265" y="548633"/>
                </a:lnTo>
                <a:lnTo>
                  <a:pt x="1143999" y="550055"/>
                </a:lnTo>
                <a:cubicBezTo>
                  <a:pt x="1143999" y="579902"/>
                  <a:pt x="1090956" y="581324"/>
                  <a:pt x="1106725" y="616858"/>
                </a:cubicBezTo>
                <a:lnTo>
                  <a:pt x="1109593" y="616858"/>
                </a:lnTo>
                <a:lnTo>
                  <a:pt x="1089523" y="625386"/>
                </a:lnTo>
                <a:cubicBezTo>
                  <a:pt x="1090956" y="628227"/>
                  <a:pt x="1100992" y="633913"/>
                  <a:pt x="1102425" y="639598"/>
                </a:cubicBezTo>
                <a:cubicBezTo>
                  <a:pt x="1092389" y="632491"/>
                  <a:pt x="1096690" y="646705"/>
                  <a:pt x="1086656" y="645284"/>
                </a:cubicBezTo>
                <a:cubicBezTo>
                  <a:pt x="1090956" y="650969"/>
                  <a:pt x="1095258" y="648126"/>
                  <a:pt x="1099558" y="649548"/>
                </a:cubicBezTo>
                <a:cubicBezTo>
                  <a:pt x="1105292" y="668024"/>
                  <a:pt x="1080922" y="669447"/>
                  <a:pt x="1082355" y="687923"/>
                </a:cubicBezTo>
                <a:cubicBezTo>
                  <a:pt x="1073753" y="666604"/>
                  <a:pt x="1078053" y="668024"/>
                  <a:pt x="1076620" y="655233"/>
                </a:cubicBezTo>
                <a:cubicBezTo>
                  <a:pt x="1063717" y="663761"/>
                  <a:pt x="1073753" y="670867"/>
                  <a:pt x="1065152" y="682238"/>
                </a:cubicBezTo>
                <a:lnTo>
                  <a:pt x="1072320" y="677974"/>
                </a:lnTo>
                <a:cubicBezTo>
                  <a:pt x="1086656" y="692188"/>
                  <a:pt x="1055117" y="693609"/>
                  <a:pt x="1072320" y="703558"/>
                </a:cubicBezTo>
                <a:cubicBezTo>
                  <a:pt x="1066586" y="707822"/>
                  <a:pt x="1052250" y="707822"/>
                  <a:pt x="1046516" y="713508"/>
                </a:cubicBezTo>
                <a:cubicBezTo>
                  <a:pt x="1046516" y="717772"/>
                  <a:pt x="1047949" y="719192"/>
                  <a:pt x="1050816" y="720615"/>
                </a:cubicBezTo>
                <a:lnTo>
                  <a:pt x="1060852" y="722035"/>
                </a:lnTo>
                <a:lnTo>
                  <a:pt x="1059417" y="724879"/>
                </a:lnTo>
                <a:cubicBezTo>
                  <a:pt x="1070886" y="724879"/>
                  <a:pt x="1079487" y="750462"/>
                  <a:pt x="1086656" y="741934"/>
                </a:cubicBezTo>
                <a:cubicBezTo>
                  <a:pt x="1092389" y="751884"/>
                  <a:pt x="1102425" y="751884"/>
                  <a:pt x="1108159" y="758990"/>
                </a:cubicBezTo>
                <a:lnTo>
                  <a:pt x="1112461" y="750462"/>
                </a:lnTo>
                <a:cubicBezTo>
                  <a:pt x="1115328" y="754726"/>
                  <a:pt x="1118195" y="760412"/>
                  <a:pt x="1122495" y="760412"/>
                </a:cubicBezTo>
                <a:cubicBezTo>
                  <a:pt x="1122495" y="758990"/>
                  <a:pt x="1122495" y="757569"/>
                  <a:pt x="1122495" y="756148"/>
                </a:cubicBezTo>
                <a:cubicBezTo>
                  <a:pt x="1133964" y="767519"/>
                  <a:pt x="1145432" y="771783"/>
                  <a:pt x="1156901" y="777467"/>
                </a:cubicBezTo>
                <a:cubicBezTo>
                  <a:pt x="1158335" y="771783"/>
                  <a:pt x="1159768" y="767519"/>
                  <a:pt x="1154034" y="763253"/>
                </a:cubicBezTo>
                <a:cubicBezTo>
                  <a:pt x="1168370" y="758990"/>
                  <a:pt x="1178405" y="785995"/>
                  <a:pt x="1195608" y="790259"/>
                </a:cubicBezTo>
                <a:lnTo>
                  <a:pt x="1197041" y="785995"/>
                </a:lnTo>
                <a:lnTo>
                  <a:pt x="1202776" y="797366"/>
                </a:lnTo>
                <a:cubicBezTo>
                  <a:pt x="1201343" y="793102"/>
                  <a:pt x="1204210" y="791681"/>
                  <a:pt x="1205643" y="787417"/>
                </a:cubicBezTo>
                <a:cubicBezTo>
                  <a:pt x="1221413" y="791681"/>
                  <a:pt x="1241483" y="800209"/>
                  <a:pt x="1241483" y="821528"/>
                </a:cubicBezTo>
                <a:cubicBezTo>
                  <a:pt x="1238616" y="815844"/>
                  <a:pt x="1252952" y="814421"/>
                  <a:pt x="1247217" y="803052"/>
                </a:cubicBezTo>
                <a:cubicBezTo>
                  <a:pt x="1258686" y="821528"/>
                  <a:pt x="1280189" y="827215"/>
                  <a:pt x="1295959" y="838584"/>
                </a:cubicBezTo>
                <a:lnTo>
                  <a:pt x="1301693" y="845691"/>
                </a:lnTo>
                <a:lnTo>
                  <a:pt x="1303126" y="844270"/>
                </a:lnTo>
                <a:lnTo>
                  <a:pt x="1298826" y="838584"/>
                </a:lnTo>
                <a:cubicBezTo>
                  <a:pt x="1305993" y="842849"/>
                  <a:pt x="1311728" y="848534"/>
                  <a:pt x="1314595" y="855641"/>
                </a:cubicBezTo>
                <a:cubicBezTo>
                  <a:pt x="1316029" y="852798"/>
                  <a:pt x="1321764" y="845691"/>
                  <a:pt x="1327498" y="844270"/>
                </a:cubicBezTo>
                <a:cubicBezTo>
                  <a:pt x="1323197" y="855641"/>
                  <a:pt x="1353303" y="844270"/>
                  <a:pt x="1356170" y="859905"/>
                </a:cubicBezTo>
                <a:cubicBezTo>
                  <a:pt x="1357603" y="858484"/>
                  <a:pt x="1353303" y="857062"/>
                  <a:pt x="1357603" y="854219"/>
                </a:cubicBezTo>
                <a:cubicBezTo>
                  <a:pt x="1379107" y="865589"/>
                  <a:pt x="1404911" y="892595"/>
                  <a:pt x="1435016" y="895438"/>
                </a:cubicBezTo>
                <a:cubicBezTo>
                  <a:pt x="1426414" y="918180"/>
                  <a:pt x="1450786" y="922444"/>
                  <a:pt x="1460820" y="938078"/>
                </a:cubicBezTo>
                <a:cubicBezTo>
                  <a:pt x="1470856" y="926708"/>
                  <a:pt x="1456520" y="928128"/>
                  <a:pt x="1456520" y="916757"/>
                </a:cubicBezTo>
                <a:cubicBezTo>
                  <a:pt x="1461896" y="921022"/>
                  <a:pt x="1464047" y="910895"/>
                  <a:pt x="1469019" y="912161"/>
                </a:cubicBezTo>
                <a:lnTo>
                  <a:pt x="1474695" y="917728"/>
                </a:lnTo>
                <a:lnTo>
                  <a:pt x="1474082" y="922799"/>
                </a:lnTo>
                <a:cubicBezTo>
                  <a:pt x="1473007" y="925996"/>
                  <a:pt x="1473007" y="928839"/>
                  <a:pt x="1479458" y="929549"/>
                </a:cubicBezTo>
                <a:lnTo>
                  <a:pt x="1483758" y="921021"/>
                </a:lnTo>
                <a:lnTo>
                  <a:pt x="1486625" y="935235"/>
                </a:lnTo>
                <a:cubicBezTo>
                  <a:pt x="1513864" y="940920"/>
                  <a:pt x="1532499" y="956555"/>
                  <a:pt x="1558304" y="956555"/>
                </a:cubicBezTo>
                <a:cubicBezTo>
                  <a:pt x="1558304" y="959398"/>
                  <a:pt x="1556871" y="963662"/>
                  <a:pt x="1552570" y="965082"/>
                </a:cubicBezTo>
                <a:cubicBezTo>
                  <a:pt x="1562605" y="969346"/>
                  <a:pt x="1566905" y="989246"/>
                  <a:pt x="1582676" y="984981"/>
                </a:cubicBezTo>
                <a:lnTo>
                  <a:pt x="1581241" y="980717"/>
                </a:lnTo>
                <a:cubicBezTo>
                  <a:pt x="1602746" y="980717"/>
                  <a:pt x="1594144" y="999195"/>
                  <a:pt x="1614215" y="1011987"/>
                </a:cubicBezTo>
                <a:cubicBezTo>
                  <a:pt x="1609913" y="1010566"/>
                  <a:pt x="1601311" y="999195"/>
                  <a:pt x="1595577" y="1009145"/>
                </a:cubicBezTo>
                <a:cubicBezTo>
                  <a:pt x="1594144" y="1016250"/>
                  <a:pt x="1605613" y="1020514"/>
                  <a:pt x="1611347" y="1016250"/>
                </a:cubicBezTo>
                <a:lnTo>
                  <a:pt x="1604179" y="1027621"/>
                </a:lnTo>
                <a:cubicBezTo>
                  <a:pt x="1604179" y="1019093"/>
                  <a:pt x="1595577" y="1016250"/>
                  <a:pt x="1591277" y="1010566"/>
                </a:cubicBezTo>
                <a:cubicBezTo>
                  <a:pt x="1592710" y="1011987"/>
                  <a:pt x="1591277" y="1014830"/>
                  <a:pt x="1591277" y="1017673"/>
                </a:cubicBezTo>
                <a:cubicBezTo>
                  <a:pt x="1586976" y="1011987"/>
                  <a:pt x="1579809" y="1009145"/>
                  <a:pt x="1574074" y="1002038"/>
                </a:cubicBezTo>
                <a:lnTo>
                  <a:pt x="1585543" y="1006302"/>
                </a:lnTo>
                <a:cubicBezTo>
                  <a:pt x="1586976" y="992088"/>
                  <a:pt x="1568340" y="997774"/>
                  <a:pt x="1565473" y="992088"/>
                </a:cubicBezTo>
                <a:cubicBezTo>
                  <a:pt x="1559738" y="1003459"/>
                  <a:pt x="1566905" y="1004880"/>
                  <a:pt x="1556871" y="1010566"/>
                </a:cubicBezTo>
                <a:cubicBezTo>
                  <a:pt x="1536801" y="1006302"/>
                  <a:pt x="1551137" y="993510"/>
                  <a:pt x="1538234" y="976453"/>
                </a:cubicBezTo>
                <a:lnTo>
                  <a:pt x="1542535" y="973612"/>
                </a:lnTo>
                <a:cubicBezTo>
                  <a:pt x="1536801" y="969346"/>
                  <a:pt x="1538234" y="956555"/>
                  <a:pt x="1526765" y="960819"/>
                </a:cubicBezTo>
                <a:cubicBezTo>
                  <a:pt x="1523898" y="967925"/>
                  <a:pt x="1529632" y="970769"/>
                  <a:pt x="1531067" y="975032"/>
                </a:cubicBezTo>
                <a:cubicBezTo>
                  <a:pt x="1528199" y="977876"/>
                  <a:pt x="1526765" y="957977"/>
                  <a:pt x="1518164" y="962241"/>
                </a:cubicBezTo>
                <a:cubicBezTo>
                  <a:pt x="1519598" y="973612"/>
                  <a:pt x="1531067" y="983560"/>
                  <a:pt x="1539668" y="987824"/>
                </a:cubicBezTo>
                <a:cubicBezTo>
                  <a:pt x="1538234" y="990667"/>
                  <a:pt x="1535367" y="993510"/>
                  <a:pt x="1535367" y="999195"/>
                </a:cubicBezTo>
                <a:cubicBezTo>
                  <a:pt x="1512429" y="979296"/>
                  <a:pt x="1488059" y="953713"/>
                  <a:pt x="1459388" y="948027"/>
                </a:cubicBezTo>
                <a:cubicBezTo>
                  <a:pt x="1466555" y="967925"/>
                  <a:pt x="1452219" y="946606"/>
                  <a:pt x="1449352" y="962241"/>
                </a:cubicBezTo>
                <a:cubicBezTo>
                  <a:pt x="1452219" y="950870"/>
                  <a:pt x="1439317" y="956555"/>
                  <a:pt x="1433583" y="949449"/>
                </a:cubicBezTo>
                <a:cubicBezTo>
                  <a:pt x="1424982" y="959398"/>
                  <a:pt x="1443617" y="965082"/>
                  <a:pt x="1435016" y="969346"/>
                </a:cubicBezTo>
                <a:cubicBezTo>
                  <a:pt x="1422114" y="960819"/>
                  <a:pt x="1412079" y="932392"/>
                  <a:pt x="1392008" y="928128"/>
                </a:cubicBezTo>
                <a:cubicBezTo>
                  <a:pt x="1390576" y="933814"/>
                  <a:pt x="1394876" y="935235"/>
                  <a:pt x="1394876" y="938078"/>
                </a:cubicBezTo>
                <a:cubicBezTo>
                  <a:pt x="1384841" y="929549"/>
                  <a:pt x="1380540" y="896859"/>
                  <a:pt x="1364771" y="911073"/>
                </a:cubicBezTo>
                <a:cubicBezTo>
                  <a:pt x="1367638" y="919601"/>
                  <a:pt x="1371938" y="929549"/>
                  <a:pt x="1374805" y="938078"/>
                </a:cubicBezTo>
                <a:cubicBezTo>
                  <a:pt x="1373373" y="938078"/>
                  <a:pt x="1370505" y="938078"/>
                  <a:pt x="1366204" y="939499"/>
                </a:cubicBezTo>
                <a:lnTo>
                  <a:pt x="1367638" y="949449"/>
                </a:lnTo>
                <a:cubicBezTo>
                  <a:pt x="1351868" y="946606"/>
                  <a:pt x="1363337" y="928128"/>
                  <a:pt x="1360470" y="913916"/>
                </a:cubicBezTo>
                <a:lnTo>
                  <a:pt x="1346134" y="921021"/>
                </a:lnTo>
                <a:cubicBezTo>
                  <a:pt x="1327498" y="921021"/>
                  <a:pt x="1316029" y="906809"/>
                  <a:pt x="1311728" y="886910"/>
                </a:cubicBezTo>
                <a:cubicBezTo>
                  <a:pt x="1308861" y="885488"/>
                  <a:pt x="1297392" y="879803"/>
                  <a:pt x="1297392" y="892595"/>
                </a:cubicBezTo>
                <a:cubicBezTo>
                  <a:pt x="1298826" y="909651"/>
                  <a:pt x="1298826" y="921021"/>
                  <a:pt x="1314595" y="928128"/>
                </a:cubicBezTo>
                <a:cubicBezTo>
                  <a:pt x="1320329" y="919601"/>
                  <a:pt x="1305993" y="912494"/>
                  <a:pt x="1311728" y="913916"/>
                </a:cubicBezTo>
                <a:cubicBezTo>
                  <a:pt x="1317462" y="919601"/>
                  <a:pt x="1333232" y="916757"/>
                  <a:pt x="1334665" y="928128"/>
                </a:cubicBezTo>
                <a:lnTo>
                  <a:pt x="1317462" y="919601"/>
                </a:lnTo>
                <a:cubicBezTo>
                  <a:pt x="1311728" y="935235"/>
                  <a:pt x="1324631" y="923864"/>
                  <a:pt x="1324631" y="932392"/>
                </a:cubicBezTo>
                <a:cubicBezTo>
                  <a:pt x="1314595" y="942342"/>
                  <a:pt x="1310295" y="923864"/>
                  <a:pt x="1300259" y="928128"/>
                </a:cubicBezTo>
                <a:lnTo>
                  <a:pt x="1301693" y="929549"/>
                </a:lnTo>
                <a:cubicBezTo>
                  <a:pt x="1288791" y="921021"/>
                  <a:pt x="1290225" y="925285"/>
                  <a:pt x="1278756" y="912494"/>
                </a:cubicBezTo>
                <a:cubicBezTo>
                  <a:pt x="1283056" y="899702"/>
                  <a:pt x="1287358" y="906809"/>
                  <a:pt x="1295959" y="903966"/>
                </a:cubicBezTo>
                <a:cubicBezTo>
                  <a:pt x="1274455" y="892595"/>
                  <a:pt x="1254385" y="854219"/>
                  <a:pt x="1221413" y="868433"/>
                </a:cubicBezTo>
                <a:lnTo>
                  <a:pt x="1230014" y="885488"/>
                </a:lnTo>
                <a:cubicBezTo>
                  <a:pt x="1219979" y="884067"/>
                  <a:pt x="1211377" y="865589"/>
                  <a:pt x="1204210" y="882646"/>
                </a:cubicBezTo>
                <a:cubicBezTo>
                  <a:pt x="1217111" y="881224"/>
                  <a:pt x="1207077" y="891174"/>
                  <a:pt x="1211377" y="895438"/>
                </a:cubicBezTo>
                <a:lnTo>
                  <a:pt x="1214244" y="898281"/>
                </a:lnTo>
                <a:cubicBezTo>
                  <a:pt x="1214244" y="898281"/>
                  <a:pt x="1217111" y="902545"/>
                  <a:pt x="1214244" y="903966"/>
                </a:cubicBezTo>
                <a:cubicBezTo>
                  <a:pt x="1209944" y="891174"/>
                  <a:pt x="1199908" y="882646"/>
                  <a:pt x="1194174" y="874117"/>
                </a:cubicBezTo>
                <a:cubicBezTo>
                  <a:pt x="1195608" y="879803"/>
                  <a:pt x="1185573" y="882646"/>
                  <a:pt x="1184140" y="884067"/>
                </a:cubicBezTo>
                <a:cubicBezTo>
                  <a:pt x="1176971" y="876960"/>
                  <a:pt x="1187007" y="875540"/>
                  <a:pt x="1189874" y="871276"/>
                </a:cubicBezTo>
                <a:cubicBezTo>
                  <a:pt x="1185573" y="868433"/>
                  <a:pt x="1182705" y="857062"/>
                  <a:pt x="1175538" y="864169"/>
                </a:cubicBezTo>
                <a:cubicBezTo>
                  <a:pt x="1166937" y="868433"/>
                  <a:pt x="1179838" y="875540"/>
                  <a:pt x="1178405" y="882646"/>
                </a:cubicBezTo>
                <a:lnTo>
                  <a:pt x="1159768" y="859905"/>
                </a:lnTo>
                <a:lnTo>
                  <a:pt x="1159768" y="862748"/>
                </a:lnTo>
                <a:cubicBezTo>
                  <a:pt x="1158335" y="859905"/>
                  <a:pt x="1155468" y="855641"/>
                  <a:pt x="1152601" y="857062"/>
                </a:cubicBezTo>
                <a:lnTo>
                  <a:pt x="1151636" y="862322"/>
                </a:lnTo>
                <a:lnTo>
                  <a:pt x="1144906" y="858145"/>
                </a:lnTo>
                <a:cubicBezTo>
                  <a:pt x="1142117" y="853564"/>
                  <a:pt x="1139833" y="848334"/>
                  <a:pt x="1135935" y="846802"/>
                </a:cubicBezTo>
                <a:lnTo>
                  <a:pt x="1125761" y="849836"/>
                </a:lnTo>
                <a:lnTo>
                  <a:pt x="1125362" y="849955"/>
                </a:lnTo>
                <a:lnTo>
                  <a:pt x="1121061" y="841427"/>
                </a:lnTo>
                <a:cubicBezTo>
                  <a:pt x="1119628" y="841427"/>
                  <a:pt x="1116761" y="844270"/>
                  <a:pt x="1118195" y="845691"/>
                </a:cubicBezTo>
                <a:lnTo>
                  <a:pt x="1113893" y="837163"/>
                </a:lnTo>
                <a:cubicBezTo>
                  <a:pt x="1106368" y="828635"/>
                  <a:pt x="1105292" y="839295"/>
                  <a:pt x="1102806" y="845758"/>
                </a:cubicBezTo>
                <a:lnTo>
                  <a:pt x="1101310" y="847690"/>
                </a:lnTo>
                <a:lnTo>
                  <a:pt x="1099558" y="849955"/>
                </a:lnTo>
                <a:cubicBezTo>
                  <a:pt x="1093823" y="849955"/>
                  <a:pt x="1089523" y="854219"/>
                  <a:pt x="1090956" y="857062"/>
                </a:cubicBezTo>
                <a:lnTo>
                  <a:pt x="1080922" y="842849"/>
                </a:lnTo>
                <a:cubicBezTo>
                  <a:pt x="1080922" y="828635"/>
                  <a:pt x="1062284" y="818685"/>
                  <a:pt x="1070886" y="798787"/>
                </a:cubicBezTo>
                <a:cubicBezTo>
                  <a:pt x="1066586" y="798787"/>
                  <a:pt x="1062284" y="800209"/>
                  <a:pt x="1062284" y="804473"/>
                </a:cubicBezTo>
                <a:cubicBezTo>
                  <a:pt x="1053683" y="798787"/>
                  <a:pt x="1057985" y="820108"/>
                  <a:pt x="1043649" y="810158"/>
                </a:cubicBezTo>
                <a:cubicBezTo>
                  <a:pt x="1042214" y="813001"/>
                  <a:pt x="1045081" y="813001"/>
                  <a:pt x="1046516" y="815844"/>
                </a:cubicBezTo>
                <a:cubicBezTo>
                  <a:pt x="1042214" y="814421"/>
                  <a:pt x="1040781" y="813001"/>
                  <a:pt x="1040781" y="810158"/>
                </a:cubicBezTo>
                <a:cubicBezTo>
                  <a:pt x="1040781" y="813001"/>
                  <a:pt x="1039347" y="814421"/>
                  <a:pt x="1036480" y="817265"/>
                </a:cubicBezTo>
                <a:cubicBezTo>
                  <a:pt x="1039347" y="810158"/>
                  <a:pt x="1032180" y="808737"/>
                  <a:pt x="1027879" y="808737"/>
                </a:cubicBezTo>
                <a:lnTo>
                  <a:pt x="1027879" y="822951"/>
                </a:lnTo>
                <a:cubicBezTo>
                  <a:pt x="1026446" y="815844"/>
                  <a:pt x="1025011" y="813001"/>
                  <a:pt x="1017844" y="811580"/>
                </a:cubicBezTo>
                <a:lnTo>
                  <a:pt x="1013543" y="820108"/>
                </a:lnTo>
                <a:cubicBezTo>
                  <a:pt x="1003508" y="813001"/>
                  <a:pt x="1019277" y="803052"/>
                  <a:pt x="1003508" y="804473"/>
                </a:cubicBezTo>
                <a:lnTo>
                  <a:pt x="1019277" y="801630"/>
                </a:lnTo>
                <a:cubicBezTo>
                  <a:pt x="1014977" y="798787"/>
                  <a:pt x="1013543" y="795945"/>
                  <a:pt x="1013543" y="791681"/>
                </a:cubicBezTo>
                <a:cubicBezTo>
                  <a:pt x="994907" y="783152"/>
                  <a:pt x="1007808" y="798787"/>
                  <a:pt x="990605" y="791681"/>
                </a:cubicBezTo>
                <a:cubicBezTo>
                  <a:pt x="990605" y="793102"/>
                  <a:pt x="992038" y="794523"/>
                  <a:pt x="992038" y="795945"/>
                </a:cubicBezTo>
                <a:cubicBezTo>
                  <a:pt x="994907" y="797366"/>
                  <a:pt x="999207" y="795945"/>
                  <a:pt x="997774" y="797366"/>
                </a:cubicBezTo>
                <a:cubicBezTo>
                  <a:pt x="999207" y="805894"/>
                  <a:pt x="974837" y="808737"/>
                  <a:pt x="983438" y="815844"/>
                </a:cubicBezTo>
                <a:cubicBezTo>
                  <a:pt x="974837" y="817265"/>
                  <a:pt x="974837" y="825792"/>
                  <a:pt x="969102" y="828635"/>
                </a:cubicBezTo>
                <a:lnTo>
                  <a:pt x="977702" y="832899"/>
                </a:lnTo>
                <a:cubicBezTo>
                  <a:pt x="974837" y="834320"/>
                  <a:pt x="969102" y="835742"/>
                  <a:pt x="969102" y="838584"/>
                </a:cubicBezTo>
                <a:cubicBezTo>
                  <a:pt x="970535" y="840006"/>
                  <a:pt x="971969" y="840006"/>
                  <a:pt x="973402" y="840006"/>
                </a:cubicBezTo>
                <a:cubicBezTo>
                  <a:pt x="963367" y="845691"/>
                  <a:pt x="959067" y="854219"/>
                  <a:pt x="954767" y="861326"/>
                </a:cubicBezTo>
                <a:cubicBezTo>
                  <a:pt x="960501" y="864169"/>
                  <a:pt x="964801" y="865589"/>
                  <a:pt x="969102" y="862748"/>
                </a:cubicBezTo>
                <a:cubicBezTo>
                  <a:pt x="973402" y="874117"/>
                  <a:pt x="947598" y="876960"/>
                  <a:pt x="944731" y="889752"/>
                </a:cubicBezTo>
                <a:lnTo>
                  <a:pt x="949031" y="891174"/>
                </a:lnTo>
                <a:lnTo>
                  <a:pt x="938996" y="894017"/>
                </a:lnTo>
                <a:cubicBezTo>
                  <a:pt x="943298" y="894017"/>
                  <a:pt x="944731" y="896859"/>
                  <a:pt x="949031" y="898281"/>
                </a:cubicBezTo>
                <a:cubicBezTo>
                  <a:pt x="944731" y="909651"/>
                  <a:pt x="937564" y="922444"/>
                  <a:pt x="917493" y="919601"/>
                </a:cubicBezTo>
                <a:cubicBezTo>
                  <a:pt x="923228" y="918180"/>
                  <a:pt x="924661" y="929549"/>
                  <a:pt x="934695" y="926708"/>
                </a:cubicBezTo>
                <a:cubicBezTo>
                  <a:pt x="917493" y="930971"/>
                  <a:pt x="913192" y="946606"/>
                  <a:pt x="903158" y="956555"/>
                </a:cubicBezTo>
                <a:lnTo>
                  <a:pt x="895989" y="959398"/>
                </a:lnTo>
                <a:lnTo>
                  <a:pt x="897423" y="960819"/>
                </a:lnTo>
                <a:lnTo>
                  <a:pt x="901723" y="959398"/>
                </a:lnTo>
                <a:cubicBezTo>
                  <a:pt x="897423" y="963662"/>
                  <a:pt x="893122" y="966505"/>
                  <a:pt x="885955" y="967925"/>
                </a:cubicBezTo>
                <a:cubicBezTo>
                  <a:pt x="888822" y="969346"/>
                  <a:pt x="895989" y="975032"/>
                  <a:pt x="897423" y="979296"/>
                </a:cubicBezTo>
                <a:cubicBezTo>
                  <a:pt x="887387" y="973612"/>
                  <a:pt x="900290" y="997774"/>
                  <a:pt x="884520" y="997774"/>
                </a:cubicBezTo>
                <a:cubicBezTo>
                  <a:pt x="887387" y="1000616"/>
                  <a:pt x="887387" y="996352"/>
                  <a:pt x="890255" y="1000616"/>
                </a:cubicBezTo>
                <a:cubicBezTo>
                  <a:pt x="881653" y="1014830"/>
                  <a:pt x="855849" y="1029044"/>
                  <a:pt x="854416" y="1050363"/>
                </a:cubicBezTo>
                <a:cubicBezTo>
                  <a:pt x="832911" y="1040413"/>
                  <a:pt x="830044" y="1057470"/>
                  <a:pt x="815708" y="1061734"/>
                </a:cubicBezTo>
                <a:cubicBezTo>
                  <a:pt x="827177" y="1071682"/>
                  <a:pt x="825744" y="1060311"/>
                  <a:pt x="835778" y="1063155"/>
                </a:cubicBezTo>
                <a:cubicBezTo>
                  <a:pt x="830044" y="1065998"/>
                  <a:pt x="848681" y="1071682"/>
                  <a:pt x="834346" y="1075946"/>
                </a:cubicBezTo>
                <a:cubicBezTo>
                  <a:pt x="837213" y="1077368"/>
                  <a:pt x="837213" y="1077368"/>
                  <a:pt x="838646" y="1077368"/>
                </a:cubicBezTo>
                <a:cubicBezTo>
                  <a:pt x="834346" y="1080212"/>
                  <a:pt x="825744" y="1068841"/>
                  <a:pt x="824310" y="1077368"/>
                </a:cubicBezTo>
                <a:lnTo>
                  <a:pt x="832911" y="1083053"/>
                </a:lnTo>
                <a:lnTo>
                  <a:pt x="818575" y="1081632"/>
                </a:lnTo>
                <a:cubicBezTo>
                  <a:pt x="814275" y="1100110"/>
                  <a:pt x="799940" y="1110059"/>
                  <a:pt x="799940" y="1129957"/>
                </a:cubicBezTo>
                <a:cubicBezTo>
                  <a:pt x="798505" y="1129957"/>
                  <a:pt x="794205" y="1127114"/>
                  <a:pt x="792771" y="1124273"/>
                </a:cubicBezTo>
                <a:cubicBezTo>
                  <a:pt x="789904" y="1131378"/>
                  <a:pt x="771268" y="1129957"/>
                  <a:pt x="775568" y="1142749"/>
                </a:cubicBezTo>
                <a:lnTo>
                  <a:pt x="779869" y="1142749"/>
                </a:lnTo>
                <a:cubicBezTo>
                  <a:pt x="779869" y="1152699"/>
                  <a:pt x="774135" y="1152699"/>
                  <a:pt x="766966" y="1154120"/>
                </a:cubicBezTo>
                <a:lnTo>
                  <a:pt x="738295" y="1161227"/>
                </a:lnTo>
                <a:cubicBezTo>
                  <a:pt x="735428" y="1154120"/>
                  <a:pt x="733995" y="1147013"/>
                  <a:pt x="729693" y="1139907"/>
                </a:cubicBezTo>
                <a:cubicBezTo>
                  <a:pt x="731128" y="1141328"/>
                  <a:pt x="732560" y="1144171"/>
                  <a:pt x="735428" y="1147013"/>
                </a:cubicBezTo>
                <a:cubicBezTo>
                  <a:pt x="736862" y="1149856"/>
                  <a:pt x="741162" y="1149856"/>
                  <a:pt x="744029" y="1145592"/>
                </a:cubicBezTo>
                <a:cubicBezTo>
                  <a:pt x="746896" y="1138485"/>
                  <a:pt x="739729" y="1134221"/>
                  <a:pt x="733995" y="1135643"/>
                </a:cubicBezTo>
                <a:cubicBezTo>
                  <a:pt x="736862" y="1134221"/>
                  <a:pt x="739729" y="1132800"/>
                  <a:pt x="742596" y="1129957"/>
                </a:cubicBezTo>
                <a:lnTo>
                  <a:pt x="732560" y="1132800"/>
                </a:lnTo>
                <a:cubicBezTo>
                  <a:pt x="732560" y="1131378"/>
                  <a:pt x="731128" y="1129957"/>
                  <a:pt x="731128" y="1128536"/>
                </a:cubicBezTo>
                <a:lnTo>
                  <a:pt x="754065" y="1122850"/>
                </a:lnTo>
                <a:cubicBezTo>
                  <a:pt x="752631" y="1122850"/>
                  <a:pt x="751198" y="1121429"/>
                  <a:pt x="749763" y="1118586"/>
                </a:cubicBezTo>
                <a:cubicBezTo>
                  <a:pt x="752631" y="1104374"/>
                  <a:pt x="765534" y="1118586"/>
                  <a:pt x="781302" y="1112902"/>
                </a:cubicBezTo>
                <a:lnTo>
                  <a:pt x="784169" y="1117166"/>
                </a:lnTo>
                <a:cubicBezTo>
                  <a:pt x="787037" y="1114323"/>
                  <a:pt x="799940" y="1118586"/>
                  <a:pt x="795638" y="1108638"/>
                </a:cubicBezTo>
                <a:lnTo>
                  <a:pt x="787685" y="1107095"/>
                </a:lnTo>
                <a:lnTo>
                  <a:pt x="792771" y="1101531"/>
                </a:lnTo>
                <a:cubicBezTo>
                  <a:pt x="781302" y="1098688"/>
                  <a:pt x="771268" y="1105795"/>
                  <a:pt x="768401" y="1111479"/>
                </a:cubicBezTo>
                <a:cubicBezTo>
                  <a:pt x="766966" y="1110059"/>
                  <a:pt x="762666" y="1107216"/>
                  <a:pt x="758365" y="1105795"/>
                </a:cubicBezTo>
                <a:cubicBezTo>
                  <a:pt x="767684" y="1099399"/>
                  <a:pt x="778077" y="1093358"/>
                  <a:pt x="786679" y="1086252"/>
                </a:cubicBezTo>
                <a:lnTo>
                  <a:pt x="801661" y="1064121"/>
                </a:lnTo>
                <a:lnTo>
                  <a:pt x="797967" y="1067241"/>
                </a:lnTo>
                <a:cubicBezTo>
                  <a:pt x="794921" y="1067774"/>
                  <a:pt x="791337" y="1068129"/>
                  <a:pt x="789903" y="1070261"/>
                </a:cubicBezTo>
                <a:cubicBezTo>
                  <a:pt x="791336" y="1067420"/>
                  <a:pt x="794205" y="1065997"/>
                  <a:pt x="787036" y="1063155"/>
                </a:cubicBezTo>
                <a:lnTo>
                  <a:pt x="802315" y="1063155"/>
                </a:lnTo>
                <a:lnTo>
                  <a:pt x="804240" y="1060311"/>
                </a:lnTo>
                <a:cubicBezTo>
                  <a:pt x="785604" y="1061734"/>
                  <a:pt x="807107" y="1056048"/>
                  <a:pt x="791338" y="1050363"/>
                </a:cubicBezTo>
                <a:cubicBezTo>
                  <a:pt x="801372" y="1054627"/>
                  <a:pt x="795638" y="1044678"/>
                  <a:pt x="802807" y="1041835"/>
                </a:cubicBezTo>
                <a:cubicBezTo>
                  <a:pt x="792771" y="1034728"/>
                  <a:pt x="788471" y="1047520"/>
                  <a:pt x="784169" y="1038992"/>
                </a:cubicBezTo>
                <a:cubicBezTo>
                  <a:pt x="792771" y="1030464"/>
                  <a:pt x="818575" y="1029044"/>
                  <a:pt x="821443" y="1014830"/>
                </a:cubicBezTo>
                <a:cubicBezTo>
                  <a:pt x="817143" y="1013409"/>
                  <a:pt x="815708" y="1016250"/>
                  <a:pt x="812841" y="1014830"/>
                </a:cubicBezTo>
                <a:cubicBezTo>
                  <a:pt x="820010" y="1009145"/>
                  <a:pt x="850114" y="1011987"/>
                  <a:pt x="837213" y="997774"/>
                </a:cubicBezTo>
                <a:cubicBezTo>
                  <a:pt x="828611" y="997774"/>
                  <a:pt x="820010" y="997774"/>
                  <a:pt x="811408" y="999195"/>
                </a:cubicBezTo>
                <a:cubicBezTo>
                  <a:pt x="811408" y="997774"/>
                  <a:pt x="811408" y="996352"/>
                  <a:pt x="809974" y="992088"/>
                </a:cubicBezTo>
                <a:lnTo>
                  <a:pt x="799940" y="990667"/>
                </a:lnTo>
                <a:cubicBezTo>
                  <a:pt x="804240" y="979296"/>
                  <a:pt x="821443" y="992088"/>
                  <a:pt x="834346" y="992088"/>
                </a:cubicBezTo>
                <a:lnTo>
                  <a:pt x="827177" y="980717"/>
                </a:lnTo>
                <a:cubicBezTo>
                  <a:pt x="825744" y="966505"/>
                  <a:pt x="838646" y="959398"/>
                  <a:pt x="857283" y="960819"/>
                </a:cubicBezTo>
                <a:cubicBezTo>
                  <a:pt x="858716" y="957977"/>
                  <a:pt x="863017" y="949449"/>
                  <a:pt x="851549" y="948027"/>
                </a:cubicBezTo>
                <a:cubicBezTo>
                  <a:pt x="835778" y="945184"/>
                  <a:pt x="824310" y="943763"/>
                  <a:pt x="818575" y="953713"/>
                </a:cubicBezTo>
                <a:cubicBezTo>
                  <a:pt x="827177" y="960819"/>
                  <a:pt x="834346" y="950870"/>
                  <a:pt x="832911" y="955134"/>
                </a:cubicBezTo>
                <a:cubicBezTo>
                  <a:pt x="828611" y="957977"/>
                  <a:pt x="831478" y="970769"/>
                  <a:pt x="821443" y="969346"/>
                </a:cubicBezTo>
                <a:lnTo>
                  <a:pt x="828611" y="957977"/>
                </a:lnTo>
                <a:cubicBezTo>
                  <a:pt x="814275" y="950870"/>
                  <a:pt x="825744" y="962241"/>
                  <a:pt x="817143" y="960819"/>
                </a:cubicBezTo>
                <a:cubicBezTo>
                  <a:pt x="807107" y="952291"/>
                  <a:pt x="824310" y="952291"/>
                  <a:pt x="820010" y="943763"/>
                </a:cubicBezTo>
                <a:lnTo>
                  <a:pt x="818575" y="943763"/>
                </a:lnTo>
                <a:cubicBezTo>
                  <a:pt x="827177" y="935235"/>
                  <a:pt x="822877" y="935235"/>
                  <a:pt x="834346" y="929549"/>
                </a:cubicBezTo>
                <a:cubicBezTo>
                  <a:pt x="847247" y="935235"/>
                  <a:pt x="840080" y="936656"/>
                  <a:pt x="842947" y="943763"/>
                </a:cubicBezTo>
                <a:cubicBezTo>
                  <a:pt x="851549" y="928128"/>
                  <a:pt x="887387" y="921021"/>
                  <a:pt x="873052" y="894017"/>
                </a:cubicBezTo>
                <a:lnTo>
                  <a:pt x="857283" y="896859"/>
                </a:lnTo>
                <a:cubicBezTo>
                  <a:pt x="858716" y="889752"/>
                  <a:pt x="875919" y="886910"/>
                  <a:pt x="858716" y="878383"/>
                </a:cubicBezTo>
                <a:cubicBezTo>
                  <a:pt x="860150" y="886910"/>
                  <a:pt x="851549" y="879803"/>
                  <a:pt x="847247" y="881224"/>
                </a:cubicBezTo>
                <a:lnTo>
                  <a:pt x="848681" y="881224"/>
                </a:lnTo>
                <a:cubicBezTo>
                  <a:pt x="847247" y="881224"/>
                  <a:pt x="844380" y="882646"/>
                  <a:pt x="842947" y="879803"/>
                </a:cubicBezTo>
                <a:cubicBezTo>
                  <a:pt x="854416" y="879803"/>
                  <a:pt x="861583" y="874117"/>
                  <a:pt x="870184" y="871276"/>
                </a:cubicBezTo>
                <a:cubicBezTo>
                  <a:pt x="864450" y="872696"/>
                  <a:pt x="861583" y="864169"/>
                  <a:pt x="860150" y="862748"/>
                </a:cubicBezTo>
                <a:cubicBezTo>
                  <a:pt x="864450" y="859905"/>
                  <a:pt x="867317" y="867012"/>
                  <a:pt x="871619" y="869853"/>
                </a:cubicBezTo>
                <a:cubicBezTo>
                  <a:pt x="873052" y="868433"/>
                  <a:pt x="884520" y="868433"/>
                  <a:pt x="877353" y="861326"/>
                </a:cubicBezTo>
                <a:cubicBezTo>
                  <a:pt x="873052" y="852798"/>
                  <a:pt x="867317" y="861326"/>
                  <a:pt x="860150" y="859905"/>
                </a:cubicBezTo>
                <a:lnTo>
                  <a:pt x="881653" y="849955"/>
                </a:lnTo>
                <a:lnTo>
                  <a:pt x="878786" y="849955"/>
                </a:lnTo>
                <a:cubicBezTo>
                  <a:pt x="883087" y="849955"/>
                  <a:pt x="885955" y="848534"/>
                  <a:pt x="884520" y="845691"/>
                </a:cubicBezTo>
                <a:cubicBezTo>
                  <a:pt x="878786" y="841427"/>
                  <a:pt x="875919" y="844270"/>
                  <a:pt x="875919" y="847113"/>
                </a:cubicBezTo>
                <a:cubicBezTo>
                  <a:pt x="871619" y="834320"/>
                  <a:pt x="903158" y="841427"/>
                  <a:pt x="888822" y="825792"/>
                </a:cubicBezTo>
                <a:lnTo>
                  <a:pt x="891689" y="821528"/>
                </a:lnTo>
                <a:cubicBezTo>
                  <a:pt x="891689" y="820108"/>
                  <a:pt x="888822" y="818685"/>
                  <a:pt x="887387" y="818685"/>
                </a:cubicBezTo>
                <a:lnTo>
                  <a:pt x="895989" y="817265"/>
                </a:lnTo>
                <a:cubicBezTo>
                  <a:pt x="906025" y="811580"/>
                  <a:pt x="884520" y="808737"/>
                  <a:pt x="883087" y="804473"/>
                </a:cubicBezTo>
                <a:cubicBezTo>
                  <a:pt x="883087" y="801630"/>
                  <a:pt x="878786" y="795945"/>
                  <a:pt x="875919" y="797366"/>
                </a:cubicBezTo>
                <a:lnTo>
                  <a:pt x="888822" y="791681"/>
                </a:lnTo>
                <a:cubicBezTo>
                  <a:pt x="901723" y="794523"/>
                  <a:pt x="911759" y="781731"/>
                  <a:pt x="930395" y="791681"/>
                </a:cubicBezTo>
                <a:cubicBezTo>
                  <a:pt x="930395" y="788838"/>
                  <a:pt x="927528" y="784574"/>
                  <a:pt x="924661" y="784574"/>
                </a:cubicBezTo>
                <a:cubicBezTo>
                  <a:pt x="927528" y="781731"/>
                  <a:pt x="924661" y="780310"/>
                  <a:pt x="921793" y="778888"/>
                </a:cubicBezTo>
                <a:lnTo>
                  <a:pt x="913192" y="778888"/>
                </a:lnTo>
                <a:cubicBezTo>
                  <a:pt x="914626" y="778888"/>
                  <a:pt x="916059" y="777467"/>
                  <a:pt x="916059" y="776047"/>
                </a:cubicBezTo>
                <a:cubicBezTo>
                  <a:pt x="916059" y="776047"/>
                  <a:pt x="916059" y="774624"/>
                  <a:pt x="916059" y="773203"/>
                </a:cubicBezTo>
                <a:cubicBezTo>
                  <a:pt x="916059" y="771783"/>
                  <a:pt x="916059" y="771783"/>
                  <a:pt x="916059" y="770360"/>
                </a:cubicBezTo>
                <a:lnTo>
                  <a:pt x="911759" y="771783"/>
                </a:lnTo>
                <a:lnTo>
                  <a:pt x="908892" y="776047"/>
                </a:lnTo>
                <a:cubicBezTo>
                  <a:pt x="917493" y="751884"/>
                  <a:pt x="871619" y="780310"/>
                  <a:pt x="874486" y="749041"/>
                </a:cubicBezTo>
                <a:cubicBezTo>
                  <a:pt x="878786" y="753305"/>
                  <a:pt x="887387" y="746198"/>
                  <a:pt x="884520" y="760412"/>
                </a:cubicBezTo>
                <a:cubicBezTo>
                  <a:pt x="897423" y="758990"/>
                  <a:pt x="890255" y="741934"/>
                  <a:pt x="898856" y="736249"/>
                </a:cubicBezTo>
                <a:cubicBezTo>
                  <a:pt x="887387" y="720615"/>
                  <a:pt x="857283" y="724879"/>
                  <a:pt x="847247" y="700716"/>
                </a:cubicBezTo>
                <a:cubicBezTo>
                  <a:pt x="847247" y="704980"/>
                  <a:pt x="849039" y="707823"/>
                  <a:pt x="850473" y="710843"/>
                </a:cubicBezTo>
                <a:lnTo>
                  <a:pt x="850774" y="713968"/>
                </a:lnTo>
                <a:lnTo>
                  <a:pt x="845814" y="707822"/>
                </a:lnTo>
                <a:lnTo>
                  <a:pt x="844380" y="709244"/>
                </a:lnTo>
                <a:lnTo>
                  <a:pt x="850810" y="714342"/>
                </a:lnTo>
                <a:lnTo>
                  <a:pt x="851549" y="722035"/>
                </a:lnTo>
                <a:cubicBezTo>
                  <a:pt x="837213" y="720615"/>
                  <a:pt x="831478" y="692188"/>
                  <a:pt x="820010" y="677974"/>
                </a:cubicBezTo>
                <a:lnTo>
                  <a:pt x="817143" y="692188"/>
                </a:lnTo>
                <a:cubicBezTo>
                  <a:pt x="809974" y="676554"/>
                  <a:pt x="809974" y="695030"/>
                  <a:pt x="798505" y="685081"/>
                </a:cubicBezTo>
                <a:cubicBezTo>
                  <a:pt x="799940" y="683659"/>
                  <a:pt x="802807" y="680818"/>
                  <a:pt x="799940" y="679395"/>
                </a:cubicBezTo>
                <a:cubicBezTo>
                  <a:pt x="788471" y="675131"/>
                  <a:pt x="794205" y="689345"/>
                  <a:pt x="785604" y="689345"/>
                </a:cubicBezTo>
                <a:cubicBezTo>
                  <a:pt x="781302" y="665183"/>
                  <a:pt x="774135" y="699294"/>
                  <a:pt x="761232" y="682238"/>
                </a:cubicBezTo>
                <a:lnTo>
                  <a:pt x="761232" y="686502"/>
                </a:lnTo>
                <a:cubicBezTo>
                  <a:pt x="756215" y="680106"/>
                  <a:pt x="747614" y="679396"/>
                  <a:pt x="738295" y="679751"/>
                </a:cubicBezTo>
                <a:lnTo>
                  <a:pt x="718708" y="679495"/>
                </a:lnTo>
                <a:lnTo>
                  <a:pt x="722951" y="678396"/>
                </a:lnTo>
                <a:cubicBezTo>
                  <a:pt x="724407" y="677352"/>
                  <a:pt x="725751" y="675486"/>
                  <a:pt x="726826" y="672288"/>
                </a:cubicBezTo>
                <a:lnTo>
                  <a:pt x="709623" y="660919"/>
                </a:lnTo>
                <a:cubicBezTo>
                  <a:pt x="706756" y="663761"/>
                  <a:pt x="699589" y="660919"/>
                  <a:pt x="701022" y="669447"/>
                </a:cubicBezTo>
                <a:cubicBezTo>
                  <a:pt x="702456" y="672288"/>
                  <a:pt x="706756" y="670867"/>
                  <a:pt x="708190" y="670867"/>
                </a:cubicBezTo>
                <a:lnTo>
                  <a:pt x="703889" y="675131"/>
                </a:lnTo>
                <a:cubicBezTo>
                  <a:pt x="689553" y="660919"/>
                  <a:pt x="712490" y="658076"/>
                  <a:pt x="716792" y="646705"/>
                </a:cubicBezTo>
                <a:cubicBezTo>
                  <a:pt x="705323" y="646705"/>
                  <a:pt x="706756" y="635334"/>
                  <a:pt x="701022" y="632491"/>
                </a:cubicBezTo>
                <a:cubicBezTo>
                  <a:pt x="692420" y="642441"/>
                  <a:pt x="706756" y="649548"/>
                  <a:pt x="693855" y="658076"/>
                </a:cubicBezTo>
                <a:cubicBezTo>
                  <a:pt x="686686" y="662340"/>
                  <a:pt x="672350" y="646705"/>
                  <a:pt x="670917" y="632491"/>
                </a:cubicBezTo>
                <a:cubicBezTo>
                  <a:pt x="650847" y="655233"/>
                  <a:pt x="633644" y="623963"/>
                  <a:pt x="625043" y="643862"/>
                </a:cubicBezTo>
                <a:cubicBezTo>
                  <a:pt x="626475" y="642441"/>
                  <a:pt x="626475" y="633913"/>
                  <a:pt x="620741" y="635334"/>
                </a:cubicBezTo>
                <a:lnTo>
                  <a:pt x="620741" y="641020"/>
                </a:lnTo>
                <a:cubicBezTo>
                  <a:pt x="604972" y="645284"/>
                  <a:pt x="616441" y="618279"/>
                  <a:pt x="606405" y="619699"/>
                </a:cubicBezTo>
                <a:cubicBezTo>
                  <a:pt x="604972" y="623963"/>
                  <a:pt x="606405" y="626806"/>
                  <a:pt x="606405" y="631070"/>
                </a:cubicBezTo>
                <a:cubicBezTo>
                  <a:pt x="587769" y="631070"/>
                  <a:pt x="589202" y="596958"/>
                  <a:pt x="567698" y="604065"/>
                </a:cubicBezTo>
                <a:cubicBezTo>
                  <a:pt x="567698" y="605487"/>
                  <a:pt x="567698" y="608329"/>
                  <a:pt x="569132" y="608329"/>
                </a:cubicBezTo>
                <a:cubicBezTo>
                  <a:pt x="569132" y="611172"/>
                  <a:pt x="566265" y="609751"/>
                  <a:pt x="561965" y="602644"/>
                </a:cubicBezTo>
                <a:lnTo>
                  <a:pt x="570566" y="596958"/>
                </a:lnTo>
                <a:cubicBezTo>
                  <a:pt x="569132" y="569953"/>
                  <a:pt x="543328" y="599801"/>
                  <a:pt x="531859" y="589852"/>
                </a:cubicBezTo>
                <a:cubicBezTo>
                  <a:pt x="531859" y="594116"/>
                  <a:pt x="541895" y="598380"/>
                  <a:pt x="534726" y="602644"/>
                </a:cubicBezTo>
                <a:cubicBezTo>
                  <a:pt x="526125" y="599801"/>
                  <a:pt x="533293" y="574217"/>
                  <a:pt x="518957" y="584166"/>
                </a:cubicBezTo>
                <a:cubicBezTo>
                  <a:pt x="523257" y="588430"/>
                  <a:pt x="518957" y="599801"/>
                  <a:pt x="523257" y="604065"/>
                </a:cubicBezTo>
                <a:cubicBezTo>
                  <a:pt x="516090" y="604065"/>
                  <a:pt x="508922" y="609751"/>
                  <a:pt x="508922" y="599801"/>
                </a:cubicBezTo>
                <a:lnTo>
                  <a:pt x="505236" y="605893"/>
                </a:lnTo>
                <a:lnTo>
                  <a:pt x="504622" y="606908"/>
                </a:lnTo>
                <a:cubicBezTo>
                  <a:pt x="501754" y="598380"/>
                  <a:pt x="493153" y="602644"/>
                  <a:pt x="488851" y="604065"/>
                </a:cubicBezTo>
                <a:lnTo>
                  <a:pt x="488851" y="608329"/>
                </a:lnTo>
                <a:cubicBezTo>
                  <a:pt x="484551" y="582745"/>
                  <a:pt x="474516" y="605487"/>
                  <a:pt x="464481" y="602644"/>
                </a:cubicBezTo>
                <a:lnTo>
                  <a:pt x="465914" y="609751"/>
                </a:lnTo>
                <a:cubicBezTo>
                  <a:pt x="463047" y="606908"/>
                  <a:pt x="455880" y="596958"/>
                  <a:pt x="447278" y="606908"/>
                </a:cubicBezTo>
                <a:lnTo>
                  <a:pt x="450145" y="615436"/>
                </a:lnTo>
                <a:cubicBezTo>
                  <a:pt x="444411" y="608329"/>
                  <a:pt x="432942" y="621122"/>
                  <a:pt x="427208" y="608329"/>
                </a:cubicBezTo>
                <a:cubicBezTo>
                  <a:pt x="424341" y="611172"/>
                  <a:pt x="432942" y="623963"/>
                  <a:pt x="422907" y="625386"/>
                </a:cubicBezTo>
                <a:cubicBezTo>
                  <a:pt x="420039" y="619699"/>
                  <a:pt x="411438" y="614015"/>
                  <a:pt x="410005" y="622543"/>
                </a:cubicBezTo>
                <a:cubicBezTo>
                  <a:pt x="410005" y="626806"/>
                  <a:pt x="411438" y="631070"/>
                  <a:pt x="414305" y="626806"/>
                </a:cubicBezTo>
                <a:cubicBezTo>
                  <a:pt x="415739" y="625386"/>
                  <a:pt x="415739" y="625386"/>
                  <a:pt x="414305" y="622543"/>
                </a:cubicBezTo>
                <a:lnTo>
                  <a:pt x="417172" y="628227"/>
                </a:lnTo>
                <a:cubicBezTo>
                  <a:pt x="411438" y="633913"/>
                  <a:pt x="411438" y="622543"/>
                  <a:pt x="404271" y="626806"/>
                </a:cubicBezTo>
                <a:cubicBezTo>
                  <a:pt x="402836" y="632491"/>
                  <a:pt x="407138" y="635334"/>
                  <a:pt x="408571" y="639598"/>
                </a:cubicBezTo>
                <a:cubicBezTo>
                  <a:pt x="399969" y="635334"/>
                  <a:pt x="389935" y="631070"/>
                  <a:pt x="379899" y="628227"/>
                </a:cubicBezTo>
                <a:cubicBezTo>
                  <a:pt x="378466" y="622543"/>
                  <a:pt x="381333" y="618279"/>
                  <a:pt x="377032" y="611172"/>
                </a:cubicBezTo>
                <a:lnTo>
                  <a:pt x="387068" y="606908"/>
                </a:lnTo>
                <a:cubicBezTo>
                  <a:pt x="389935" y="595537"/>
                  <a:pt x="378466" y="595537"/>
                  <a:pt x="377032" y="589852"/>
                </a:cubicBezTo>
                <a:lnTo>
                  <a:pt x="384201" y="587009"/>
                </a:lnTo>
                <a:cubicBezTo>
                  <a:pt x="384201" y="585588"/>
                  <a:pt x="384201" y="584166"/>
                  <a:pt x="382766" y="584166"/>
                </a:cubicBezTo>
                <a:lnTo>
                  <a:pt x="388501" y="584166"/>
                </a:lnTo>
                <a:cubicBezTo>
                  <a:pt x="379899" y="578481"/>
                  <a:pt x="382766" y="574217"/>
                  <a:pt x="385633" y="568531"/>
                </a:cubicBezTo>
                <a:cubicBezTo>
                  <a:pt x="388501" y="562847"/>
                  <a:pt x="392802" y="558583"/>
                  <a:pt x="382766" y="554319"/>
                </a:cubicBezTo>
                <a:cubicBezTo>
                  <a:pt x="387068" y="554319"/>
                  <a:pt x="394235" y="560003"/>
                  <a:pt x="397102" y="565690"/>
                </a:cubicBezTo>
                <a:cubicBezTo>
                  <a:pt x="405704" y="568531"/>
                  <a:pt x="402836" y="561424"/>
                  <a:pt x="405704" y="557160"/>
                </a:cubicBezTo>
                <a:lnTo>
                  <a:pt x="391368" y="548633"/>
                </a:lnTo>
                <a:cubicBezTo>
                  <a:pt x="412872" y="550055"/>
                  <a:pt x="388501" y="537262"/>
                  <a:pt x="402836" y="528734"/>
                </a:cubicBezTo>
                <a:cubicBezTo>
                  <a:pt x="411438" y="530156"/>
                  <a:pt x="418607" y="524470"/>
                  <a:pt x="424341" y="517363"/>
                </a:cubicBezTo>
                <a:cubicBezTo>
                  <a:pt x="430075" y="510258"/>
                  <a:pt x="435810" y="501728"/>
                  <a:pt x="440110" y="501728"/>
                </a:cubicBezTo>
                <a:cubicBezTo>
                  <a:pt x="460180" y="504572"/>
                  <a:pt x="432942" y="513099"/>
                  <a:pt x="444411" y="520206"/>
                </a:cubicBezTo>
                <a:cubicBezTo>
                  <a:pt x="454445" y="521627"/>
                  <a:pt x="448711" y="513099"/>
                  <a:pt x="455880" y="510258"/>
                </a:cubicBezTo>
                <a:lnTo>
                  <a:pt x="458747" y="524470"/>
                </a:lnTo>
                <a:cubicBezTo>
                  <a:pt x="468781" y="528734"/>
                  <a:pt x="460180" y="511679"/>
                  <a:pt x="465914" y="517363"/>
                </a:cubicBezTo>
                <a:cubicBezTo>
                  <a:pt x="475950" y="508835"/>
                  <a:pt x="463047" y="511679"/>
                  <a:pt x="461614" y="500308"/>
                </a:cubicBezTo>
                <a:cubicBezTo>
                  <a:pt x="464481" y="503151"/>
                  <a:pt x="474516" y="510258"/>
                  <a:pt x="478817" y="504572"/>
                </a:cubicBezTo>
                <a:cubicBezTo>
                  <a:pt x="478817" y="500308"/>
                  <a:pt x="465914" y="498887"/>
                  <a:pt x="474516" y="497465"/>
                </a:cubicBezTo>
                <a:cubicBezTo>
                  <a:pt x="503187" y="508835"/>
                  <a:pt x="513223" y="494623"/>
                  <a:pt x="539026" y="501728"/>
                </a:cubicBezTo>
                <a:lnTo>
                  <a:pt x="539026" y="494623"/>
                </a:lnTo>
                <a:cubicBezTo>
                  <a:pt x="541895" y="497465"/>
                  <a:pt x="543328" y="500308"/>
                  <a:pt x="546195" y="498887"/>
                </a:cubicBezTo>
                <a:lnTo>
                  <a:pt x="546195" y="493201"/>
                </a:lnTo>
                <a:cubicBezTo>
                  <a:pt x="550496" y="494623"/>
                  <a:pt x="573434" y="510258"/>
                  <a:pt x="590637" y="513099"/>
                </a:cubicBezTo>
                <a:lnTo>
                  <a:pt x="584902" y="501728"/>
                </a:lnTo>
                <a:lnTo>
                  <a:pt x="596371" y="515942"/>
                </a:lnTo>
                <a:lnTo>
                  <a:pt x="599238" y="503151"/>
                </a:lnTo>
                <a:cubicBezTo>
                  <a:pt x="600671" y="517363"/>
                  <a:pt x="620741" y="514522"/>
                  <a:pt x="632210" y="523049"/>
                </a:cubicBezTo>
                <a:lnTo>
                  <a:pt x="635077" y="515942"/>
                </a:lnTo>
                <a:lnTo>
                  <a:pt x="640811" y="523049"/>
                </a:lnTo>
                <a:lnTo>
                  <a:pt x="639378" y="517363"/>
                </a:lnTo>
                <a:cubicBezTo>
                  <a:pt x="646546" y="521627"/>
                  <a:pt x="650847" y="537262"/>
                  <a:pt x="662316" y="534420"/>
                </a:cubicBezTo>
                <a:cubicBezTo>
                  <a:pt x="655147" y="534420"/>
                  <a:pt x="658014" y="523049"/>
                  <a:pt x="660881" y="517363"/>
                </a:cubicBezTo>
                <a:cubicBezTo>
                  <a:pt x="668050" y="525892"/>
                  <a:pt x="673784" y="532998"/>
                  <a:pt x="679519" y="540105"/>
                </a:cubicBezTo>
                <a:cubicBezTo>
                  <a:pt x="682386" y="534420"/>
                  <a:pt x="692420" y="537262"/>
                  <a:pt x="688120" y="528734"/>
                </a:cubicBezTo>
                <a:lnTo>
                  <a:pt x="693855" y="541526"/>
                </a:lnTo>
                <a:lnTo>
                  <a:pt x="695287" y="535841"/>
                </a:lnTo>
                <a:cubicBezTo>
                  <a:pt x="735428" y="540105"/>
                  <a:pt x="745463" y="595537"/>
                  <a:pt x="791338" y="584166"/>
                </a:cubicBezTo>
                <a:lnTo>
                  <a:pt x="791338" y="581324"/>
                </a:lnTo>
                <a:lnTo>
                  <a:pt x="805674" y="604065"/>
                </a:lnTo>
                <a:cubicBezTo>
                  <a:pt x="809974" y="604065"/>
                  <a:pt x="815708" y="594116"/>
                  <a:pt x="822877" y="592694"/>
                </a:cubicBezTo>
                <a:cubicBezTo>
                  <a:pt x="814275" y="602644"/>
                  <a:pt x="832911" y="598380"/>
                  <a:pt x="832911" y="609751"/>
                </a:cubicBezTo>
                <a:cubicBezTo>
                  <a:pt x="840080" y="606908"/>
                  <a:pt x="837213" y="601223"/>
                  <a:pt x="837213" y="596958"/>
                </a:cubicBezTo>
                <a:cubicBezTo>
                  <a:pt x="861583" y="595537"/>
                  <a:pt x="868752" y="619699"/>
                  <a:pt x="893122" y="621122"/>
                </a:cubicBezTo>
                <a:cubicBezTo>
                  <a:pt x="865884" y="628227"/>
                  <a:pt x="867317" y="623963"/>
                  <a:pt x="850114" y="623963"/>
                </a:cubicBezTo>
                <a:cubicBezTo>
                  <a:pt x="864450" y="638177"/>
                  <a:pt x="871619" y="628227"/>
                  <a:pt x="888822" y="639598"/>
                </a:cubicBezTo>
                <a:lnTo>
                  <a:pt x="883087" y="631070"/>
                </a:lnTo>
                <a:cubicBezTo>
                  <a:pt x="898856" y="619699"/>
                  <a:pt x="906025" y="652390"/>
                  <a:pt x="917493" y="635334"/>
                </a:cubicBezTo>
                <a:cubicBezTo>
                  <a:pt x="927528" y="643862"/>
                  <a:pt x="928962" y="665183"/>
                  <a:pt x="943298" y="668024"/>
                </a:cubicBezTo>
                <a:lnTo>
                  <a:pt x="943298" y="649548"/>
                </a:lnTo>
                <a:lnTo>
                  <a:pt x="953332" y="653812"/>
                </a:lnTo>
                <a:cubicBezTo>
                  <a:pt x="954767" y="653812"/>
                  <a:pt x="956199" y="653812"/>
                  <a:pt x="959067" y="653812"/>
                </a:cubicBezTo>
                <a:cubicBezTo>
                  <a:pt x="960501" y="653812"/>
                  <a:pt x="960501" y="653812"/>
                  <a:pt x="961934" y="653812"/>
                </a:cubicBezTo>
                <a:cubicBezTo>
                  <a:pt x="960501" y="656655"/>
                  <a:pt x="961934" y="659497"/>
                  <a:pt x="960501" y="660919"/>
                </a:cubicBezTo>
                <a:cubicBezTo>
                  <a:pt x="960501" y="662340"/>
                  <a:pt x="959067" y="663761"/>
                  <a:pt x="959067" y="665183"/>
                </a:cubicBezTo>
                <a:cubicBezTo>
                  <a:pt x="959067" y="663761"/>
                  <a:pt x="959067" y="663761"/>
                  <a:pt x="959067" y="662340"/>
                </a:cubicBezTo>
                <a:cubicBezTo>
                  <a:pt x="957634" y="662340"/>
                  <a:pt x="956199" y="662340"/>
                  <a:pt x="953332" y="660919"/>
                </a:cubicBezTo>
                <a:lnTo>
                  <a:pt x="953332" y="662340"/>
                </a:lnTo>
                <a:cubicBezTo>
                  <a:pt x="953332" y="663761"/>
                  <a:pt x="956199" y="665183"/>
                  <a:pt x="957634" y="666604"/>
                </a:cubicBezTo>
                <a:cubicBezTo>
                  <a:pt x="957634" y="666604"/>
                  <a:pt x="959067" y="665183"/>
                  <a:pt x="959067" y="665183"/>
                </a:cubicBezTo>
                <a:cubicBezTo>
                  <a:pt x="960501" y="666604"/>
                  <a:pt x="960501" y="666604"/>
                  <a:pt x="960501" y="668024"/>
                </a:cubicBezTo>
                <a:cubicBezTo>
                  <a:pt x="966235" y="670867"/>
                  <a:pt x="973402" y="670867"/>
                  <a:pt x="977702" y="675131"/>
                </a:cubicBezTo>
                <a:cubicBezTo>
                  <a:pt x="992038" y="668024"/>
                  <a:pt x="984871" y="645284"/>
                  <a:pt x="1007808" y="641020"/>
                </a:cubicBezTo>
                <a:cubicBezTo>
                  <a:pt x="1003507" y="640309"/>
                  <a:pt x="1000999" y="641375"/>
                  <a:pt x="998311" y="642086"/>
                </a:cubicBezTo>
                <a:lnTo>
                  <a:pt x="995167" y="641769"/>
                </a:lnTo>
                <a:lnTo>
                  <a:pt x="1000641" y="639598"/>
                </a:lnTo>
                <a:lnTo>
                  <a:pt x="999207" y="638177"/>
                </a:lnTo>
                <a:lnTo>
                  <a:pt x="994471" y="641699"/>
                </a:lnTo>
                <a:lnTo>
                  <a:pt x="987738" y="641020"/>
                </a:lnTo>
                <a:cubicBezTo>
                  <a:pt x="986305" y="629650"/>
                  <a:pt x="1013543" y="628227"/>
                  <a:pt x="1026446" y="622543"/>
                </a:cubicBezTo>
                <a:lnTo>
                  <a:pt x="1013543" y="618279"/>
                </a:lnTo>
                <a:cubicBezTo>
                  <a:pt x="1029313" y="614015"/>
                  <a:pt x="1010675" y="612593"/>
                  <a:pt x="1019277" y="605487"/>
                </a:cubicBezTo>
                <a:cubicBezTo>
                  <a:pt x="1020710" y="606908"/>
                  <a:pt x="1023579" y="611172"/>
                  <a:pt x="1025011" y="608329"/>
                </a:cubicBezTo>
                <a:cubicBezTo>
                  <a:pt x="1026446" y="601223"/>
                  <a:pt x="1014977" y="602644"/>
                  <a:pt x="1013543" y="596958"/>
                </a:cubicBezTo>
                <a:cubicBezTo>
                  <a:pt x="1037914" y="596958"/>
                  <a:pt x="1003508" y="587009"/>
                  <a:pt x="1019277" y="579902"/>
                </a:cubicBezTo>
                <a:lnTo>
                  <a:pt x="1014977" y="578481"/>
                </a:lnTo>
                <a:cubicBezTo>
                  <a:pt x="1020712" y="575638"/>
                  <a:pt x="1020712" y="569242"/>
                  <a:pt x="1019457" y="562135"/>
                </a:cubicBezTo>
                <a:lnTo>
                  <a:pt x="1017325" y="547713"/>
                </a:lnTo>
                <a:lnTo>
                  <a:pt x="1025011" y="554319"/>
                </a:lnTo>
                <a:lnTo>
                  <a:pt x="1029313" y="544369"/>
                </a:lnTo>
                <a:cubicBezTo>
                  <a:pt x="1027879" y="542948"/>
                  <a:pt x="1029313" y="537262"/>
                  <a:pt x="1020710" y="537262"/>
                </a:cubicBezTo>
                <a:cubicBezTo>
                  <a:pt x="1019277" y="538684"/>
                  <a:pt x="1020710" y="541526"/>
                  <a:pt x="1020710" y="542948"/>
                </a:cubicBezTo>
                <a:lnTo>
                  <a:pt x="1014977" y="538684"/>
                </a:lnTo>
                <a:cubicBezTo>
                  <a:pt x="1026446" y="528734"/>
                  <a:pt x="1032180" y="547212"/>
                  <a:pt x="1043649" y="551476"/>
                </a:cubicBezTo>
                <a:cubicBezTo>
                  <a:pt x="1042214" y="542948"/>
                  <a:pt x="1055117" y="545791"/>
                  <a:pt x="1056550" y="541526"/>
                </a:cubicBezTo>
                <a:cubicBezTo>
                  <a:pt x="1046516" y="534420"/>
                  <a:pt x="1040781" y="542948"/>
                  <a:pt x="1030746" y="532998"/>
                </a:cubicBezTo>
                <a:cubicBezTo>
                  <a:pt x="1026446" y="527313"/>
                  <a:pt x="1040781" y="518785"/>
                  <a:pt x="1053683" y="518785"/>
                </a:cubicBezTo>
                <a:cubicBezTo>
                  <a:pt x="1030746" y="501728"/>
                  <a:pt x="1059417" y="491780"/>
                  <a:pt x="1039347" y="483252"/>
                </a:cubicBezTo>
                <a:cubicBezTo>
                  <a:pt x="1039347" y="483252"/>
                  <a:pt x="1047949" y="484673"/>
                  <a:pt x="1046516" y="480409"/>
                </a:cubicBezTo>
                <a:lnTo>
                  <a:pt x="1040781" y="480409"/>
                </a:lnTo>
                <a:cubicBezTo>
                  <a:pt x="1035046" y="467617"/>
                  <a:pt x="1063717" y="478988"/>
                  <a:pt x="1060852" y="471881"/>
                </a:cubicBezTo>
                <a:cubicBezTo>
                  <a:pt x="1056550" y="470459"/>
                  <a:pt x="1053683" y="471881"/>
                  <a:pt x="1049381" y="470459"/>
                </a:cubicBezTo>
                <a:cubicBezTo>
                  <a:pt x="1050816" y="457667"/>
                  <a:pt x="1082355" y="463354"/>
                  <a:pt x="1075187" y="446297"/>
                </a:cubicBezTo>
                <a:cubicBezTo>
                  <a:pt x="1073753" y="444876"/>
                  <a:pt x="1070886" y="444876"/>
                  <a:pt x="1070886" y="446297"/>
                </a:cubicBezTo>
                <a:cubicBezTo>
                  <a:pt x="1069453" y="446297"/>
                  <a:pt x="1069453" y="443455"/>
                  <a:pt x="1076620" y="442033"/>
                </a:cubicBezTo>
                <a:lnTo>
                  <a:pt x="1082355" y="449140"/>
                </a:lnTo>
                <a:cubicBezTo>
                  <a:pt x="1108159" y="453404"/>
                  <a:pt x="1079487" y="429241"/>
                  <a:pt x="1089523" y="422134"/>
                </a:cubicBezTo>
                <a:cubicBezTo>
                  <a:pt x="1085222" y="422134"/>
                  <a:pt x="1080922" y="427820"/>
                  <a:pt x="1076620" y="422134"/>
                </a:cubicBezTo>
                <a:cubicBezTo>
                  <a:pt x="1079487" y="416449"/>
                  <a:pt x="1103859" y="427820"/>
                  <a:pt x="1095258" y="415029"/>
                </a:cubicBezTo>
                <a:cubicBezTo>
                  <a:pt x="1090956" y="417870"/>
                  <a:pt x="1079487" y="410763"/>
                  <a:pt x="1075187" y="413606"/>
                </a:cubicBezTo>
                <a:cubicBezTo>
                  <a:pt x="1075187" y="407922"/>
                  <a:pt x="1069453" y="402236"/>
                  <a:pt x="1079487" y="403658"/>
                </a:cubicBezTo>
                <a:cubicBezTo>
                  <a:pt x="1079487" y="402236"/>
                  <a:pt x="1076620" y="400815"/>
                  <a:pt x="1073753" y="399394"/>
                </a:cubicBezTo>
                <a:cubicBezTo>
                  <a:pt x="1082355" y="399394"/>
                  <a:pt x="1079487" y="392287"/>
                  <a:pt x="1078053" y="388023"/>
                </a:cubicBezTo>
                <a:lnTo>
                  <a:pt x="1073753" y="386601"/>
                </a:lnTo>
                <a:cubicBezTo>
                  <a:pt x="1099558" y="389444"/>
                  <a:pt x="1079487" y="376652"/>
                  <a:pt x="1083789" y="369545"/>
                </a:cubicBezTo>
                <a:lnTo>
                  <a:pt x="1076620" y="368125"/>
                </a:lnTo>
                <a:cubicBezTo>
                  <a:pt x="1080922" y="365281"/>
                  <a:pt x="1090956" y="363861"/>
                  <a:pt x="1083789" y="353911"/>
                </a:cubicBezTo>
                <a:lnTo>
                  <a:pt x="1073753" y="353911"/>
                </a:lnTo>
                <a:cubicBezTo>
                  <a:pt x="1082355" y="351068"/>
                  <a:pt x="1072320" y="336855"/>
                  <a:pt x="1086656" y="338276"/>
                </a:cubicBezTo>
                <a:cubicBezTo>
                  <a:pt x="1085222" y="335433"/>
                  <a:pt x="1070886" y="336855"/>
                  <a:pt x="1072320" y="328327"/>
                </a:cubicBezTo>
                <a:cubicBezTo>
                  <a:pt x="1079487" y="328327"/>
                  <a:pt x="1086656" y="325484"/>
                  <a:pt x="1079487" y="319798"/>
                </a:cubicBezTo>
                <a:cubicBezTo>
                  <a:pt x="1075187" y="318377"/>
                  <a:pt x="1070886" y="316957"/>
                  <a:pt x="1073753" y="321220"/>
                </a:cubicBezTo>
                <a:cubicBezTo>
                  <a:pt x="1075187" y="322641"/>
                  <a:pt x="1075187" y="322641"/>
                  <a:pt x="1078053" y="322641"/>
                </a:cubicBezTo>
                <a:lnTo>
                  <a:pt x="1070886" y="322641"/>
                </a:lnTo>
                <a:cubicBezTo>
                  <a:pt x="1066586" y="314113"/>
                  <a:pt x="1078053" y="319798"/>
                  <a:pt x="1076620" y="312693"/>
                </a:cubicBezTo>
                <a:cubicBezTo>
                  <a:pt x="1072320" y="309850"/>
                  <a:pt x="1068019" y="312693"/>
                  <a:pt x="1063717" y="311270"/>
                </a:cubicBezTo>
                <a:close/>
                <a:moveTo>
                  <a:pt x="461537" y="282944"/>
                </a:moveTo>
                <a:lnTo>
                  <a:pt x="438676" y="295636"/>
                </a:lnTo>
                <a:lnTo>
                  <a:pt x="434815" y="297805"/>
                </a:lnTo>
                <a:lnTo>
                  <a:pt x="437243" y="295636"/>
                </a:lnTo>
                <a:cubicBezTo>
                  <a:pt x="442978" y="291372"/>
                  <a:pt x="449070" y="287464"/>
                  <a:pt x="454446" y="284799"/>
                </a:cubicBezTo>
                <a:close/>
                <a:moveTo>
                  <a:pt x="448532" y="276980"/>
                </a:moveTo>
                <a:cubicBezTo>
                  <a:pt x="451578" y="276092"/>
                  <a:pt x="453729" y="276447"/>
                  <a:pt x="455879" y="277157"/>
                </a:cubicBezTo>
                <a:cubicBezTo>
                  <a:pt x="448710" y="281421"/>
                  <a:pt x="441542" y="282844"/>
                  <a:pt x="435808" y="284264"/>
                </a:cubicBezTo>
                <a:cubicBezTo>
                  <a:pt x="441543" y="280000"/>
                  <a:pt x="445485" y="277868"/>
                  <a:pt x="448532" y="276980"/>
                </a:cubicBezTo>
                <a:close/>
                <a:moveTo>
                  <a:pt x="470216" y="243047"/>
                </a:moveTo>
                <a:cubicBezTo>
                  <a:pt x="458747" y="251575"/>
                  <a:pt x="458747" y="260102"/>
                  <a:pt x="447278" y="261524"/>
                </a:cubicBezTo>
                <a:cubicBezTo>
                  <a:pt x="428641" y="262945"/>
                  <a:pt x="460180" y="251575"/>
                  <a:pt x="470216" y="243047"/>
                </a:cubicBezTo>
                <a:close/>
                <a:moveTo>
                  <a:pt x="513221" y="231676"/>
                </a:moveTo>
                <a:cubicBezTo>
                  <a:pt x="501752" y="238783"/>
                  <a:pt x="494585" y="248731"/>
                  <a:pt x="470214" y="261524"/>
                </a:cubicBezTo>
                <a:cubicBezTo>
                  <a:pt x="485984" y="248731"/>
                  <a:pt x="500320" y="238783"/>
                  <a:pt x="513221" y="231676"/>
                </a:cubicBezTo>
                <a:close/>
                <a:moveTo>
                  <a:pt x="1733201" y="220305"/>
                </a:moveTo>
                <a:cubicBezTo>
                  <a:pt x="1757571" y="243046"/>
                  <a:pt x="1751837" y="223148"/>
                  <a:pt x="1761873" y="237360"/>
                </a:cubicBezTo>
                <a:lnTo>
                  <a:pt x="1750404" y="245888"/>
                </a:lnTo>
                <a:cubicBezTo>
                  <a:pt x="1744670" y="235939"/>
                  <a:pt x="1738935" y="228833"/>
                  <a:pt x="1733201" y="220305"/>
                </a:cubicBezTo>
                <a:close/>
                <a:moveTo>
                  <a:pt x="1609913" y="98071"/>
                </a:moveTo>
                <a:lnTo>
                  <a:pt x="1645752" y="120812"/>
                </a:lnTo>
                <a:cubicBezTo>
                  <a:pt x="1658655" y="132183"/>
                  <a:pt x="1631416" y="117969"/>
                  <a:pt x="1624249" y="113705"/>
                </a:cubicBezTo>
                <a:cubicBezTo>
                  <a:pt x="1619948" y="109442"/>
                  <a:pt x="1608479" y="102335"/>
                  <a:pt x="1609913" y="98071"/>
                </a:cubicBezTo>
                <a:close/>
                <a:moveTo>
                  <a:pt x="761232" y="92384"/>
                </a:moveTo>
                <a:cubicBezTo>
                  <a:pt x="771268" y="92384"/>
                  <a:pt x="778435" y="93806"/>
                  <a:pt x="791339" y="93806"/>
                </a:cubicBezTo>
                <a:cubicBezTo>
                  <a:pt x="782735" y="93806"/>
                  <a:pt x="771268" y="96650"/>
                  <a:pt x="762667" y="100913"/>
                </a:cubicBezTo>
                <a:cubicBezTo>
                  <a:pt x="758365" y="102334"/>
                  <a:pt x="754064" y="103755"/>
                  <a:pt x="751198" y="105177"/>
                </a:cubicBezTo>
                <a:cubicBezTo>
                  <a:pt x="802807" y="78171"/>
                  <a:pt x="728261" y="100913"/>
                  <a:pt x="721092" y="102334"/>
                </a:cubicBezTo>
                <a:cubicBezTo>
                  <a:pt x="741162" y="93806"/>
                  <a:pt x="752631" y="92384"/>
                  <a:pt x="761232" y="92384"/>
                </a:cubicBezTo>
                <a:close/>
                <a:moveTo>
                  <a:pt x="863017" y="88122"/>
                </a:moveTo>
                <a:lnTo>
                  <a:pt x="832912" y="98071"/>
                </a:lnTo>
                <a:lnTo>
                  <a:pt x="851548" y="102335"/>
                </a:lnTo>
                <a:close/>
                <a:moveTo>
                  <a:pt x="1396309" y="69645"/>
                </a:moveTo>
                <a:cubicBezTo>
                  <a:pt x="1387708" y="71065"/>
                  <a:pt x="1393442" y="76752"/>
                  <a:pt x="1403478" y="82436"/>
                </a:cubicBezTo>
                <a:cubicBezTo>
                  <a:pt x="1413512" y="88122"/>
                  <a:pt x="1424981" y="96650"/>
                  <a:pt x="1430715" y="100914"/>
                </a:cubicBezTo>
                <a:cubicBezTo>
                  <a:pt x="1427848" y="82436"/>
                  <a:pt x="1439317" y="86700"/>
                  <a:pt x="1455087" y="95229"/>
                </a:cubicBezTo>
                <a:cubicBezTo>
                  <a:pt x="1459387" y="96650"/>
                  <a:pt x="1463688" y="99493"/>
                  <a:pt x="1467988" y="102335"/>
                </a:cubicBezTo>
                <a:cubicBezTo>
                  <a:pt x="1472290" y="105178"/>
                  <a:pt x="1476590" y="108021"/>
                  <a:pt x="1480891" y="110863"/>
                </a:cubicBezTo>
                <a:cubicBezTo>
                  <a:pt x="1489493" y="116549"/>
                  <a:pt x="1498094" y="120813"/>
                  <a:pt x="1506696" y="120813"/>
                </a:cubicBezTo>
                <a:cubicBezTo>
                  <a:pt x="1500961" y="115128"/>
                  <a:pt x="1480891" y="108021"/>
                  <a:pt x="1478024" y="100914"/>
                </a:cubicBezTo>
                <a:cubicBezTo>
                  <a:pt x="1488059" y="102335"/>
                  <a:pt x="1506696" y="109442"/>
                  <a:pt x="1518165" y="116549"/>
                </a:cubicBezTo>
                <a:cubicBezTo>
                  <a:pt x="1516730" y="113706"/>
                  <a:pt x="1516730" y="110863"/>
                  <a:pt x="1519597" y="106599"/>
                </a:cubicBezTo>
                <a:cubicBezTo>
                  <a:pt x="1506696" y="105178"/>
                  <a:pt x="1483759" y="96650"/>
                  <a:pt x="1460821" y="89543"/>
                </a:cubicBezTo>
                <a:cubicBezTo>
                  <a:pt x="1436449" y="83859"/>
                  <a:pt x="1413512" y="73908"/>
                  <a:pt x="1396309" y="69645"/>
                </a:cubicBezTo>
                <a:close/>
                <a:moveTo>
                  <a:pt x="928245" y="53654"/>
                </a:moveTo>
                <a:cubicBezTo>
                  <a:pt x="935054" y="54720"/>
                  <a:pt x="940431" y="56852"/>
                  <a:pt x="946166" y="58273"/>
                </a:cubicBezTo>
                <a:cubicBezTo>
                  <a:pt x="931830" y="63958"/>
                  <a:pt x="920359" y="65380"/>
                  <a:pt x="910325" y="66801"/>
                </a:cubicBezTo>
                <a:cubicBezTo>
                  <a:pt x="900291" y="66801"/>
                  <a:pt x="888822" y="66801"/>
                  <a:pt x="878786" y="68223"/>
                </a:cubicBezTo>
                <a:cubicBezTo>
                  <a:pt x="894556" y="63958"/>
                  <a:pt x="910325" y="59694"/>
                  <a:pt x="901723" y="55430"/>
                </a:cubicBezTo>
                <a:cubicBezTo>
                  <a:pt x="913192" y="52588"/>
                  <a:pt x="921435" y="52588"/>
                  <a:pt x="928245" y="53654"/>
                </a:cubicBezTo>
                <a:close/>
                <a:moveTo>
                  <a:pt x="1191308" y="31268"/>
                </a:moveTo>
                <a:cubicBezTo>
                  <a:pt x="1182706" y="32691"/>
                  <a:pt x="1174105" y="32691"/>
                  <a:pt x="1165503" y="34111"/>
                </a:cubicBezTo>
                <a:cubicBezTo>
                  <a:pt x="1172670" y="34111"/>
                  <a:pt x="1178405" y="35532"/>
                  <a:pt x="1184139" y="35532"/>
                </a:cubicBezTo>
                <a:close/>
                <a:moveTo>
                  <a:pt x="1326065" y="9949"/>
                </a:moveTo>
                <a:cubicBezTo>
                  <a:pt x="1359036" y="15634"/>
                  <a:pt x="1369072" y="22740"/>
                  <a:pt x="1376239" y="31268"/>
                </a:cubicBezTo>
                <a:cubicBezTo>
                  <a:pt x="1381973" y="39797"/>
                  <a:pt x="1384841" y="49746"/>
                  <a:pt x="1400611" y="59696"/>
                </a:cubicBezTo>
                <a:cubicBezTo>
                  <a:pt x="1406345" y="59696"/>
                  <a:pt x="1413512" y="59696"/>
                  <a:pt x="1420681" y="59696"/>
                </a:cubicBezTo>
                <a:lnTo>
                  <a:pt x="1440751" y="59696"/>
                </a:lnTo>
                <a:cubicBezTo>
                  <a:pt x="1457954" y="63960"/>
                  <a:pt x="1475157" y="68224"/>
                  <a:pt x="1490926" y="75331"/>
                </a:cubicBezTo>
                <a:cubicBezTo>
                  <a:pt x="1506696" y="81015"/>
                  <a:pt x="1521032" y="89543"/>
                  <a:pt x="1535367" y="96650"/>
                </a:cubicBezTo>
                <a:cubicBezTo>
                  <a:pt x="1548269" y="105178"/>
                  <a:pt x="1561172" y="115128"/>
                  <a:pt x="1571206" y="123656"/>
                </a:cubicBezTo>
                <a:cubicBezTo>
                  <a:pt x="1575508" y="129340"/>
                  <a:pt x="1581242" y="133604"/>
                  <a:pt x="1585542" y="137868"/>
                </a:cubicBezTo>
                <a:cubicBezTo>
                  <a:pt x="1589844" y="142132"/>
                  <a:pt x="1592711" y="147818"/>
                  <a:pt x="1597011" y="152082"/>
                </a:cubicBezTo>
                <a:cubicBezTo>
                  <a:pt x="1602745" y="154925"/>
                  <a:pt x="1615648" y="163453"/>
                  <a:pt x="1627117" y="169138"/>
                </a:cubicBezTo>
                <a:cubicBezTo>
                  <a:pt x="1637151" y="174824"/>
                  <a:pt x="1645753" y="177665"/>
                  <a:pt x="1640018" y="166294"/>
                </a:cubicBezTo>
                <a:cubicBezTo>
                  <a:pt x="1618515" y="135027"/>
                  <a:pt x="1611347" y="115128"/>
                  <a:pt x="1545402" y="81015"/>
                </a:cubicBezTo>
                <a:cubicBezTo>
                  <a:pt x="1531066" y="85279"/>
                  <a:pt x="1588409" y="117970"/>
                  <a:pt x="1568339" y="108021"/>
                </a:cubicBezTo>
                <a:cubicBezTo>
                  <a:pt x="1555438" y="99493"/>
                  <a:pt x="1536800" y="90964"/>
                  <a:pt x="1518165" y="83859"/>
                </a:cubicBezTo>
                <a:cubicBezTo>
                  <a:pt x="1499527" y="76752"/>
                  <a:pt x="1482324" y="68224"/>
                  <a:pt x="1472290" y="59696"/>
                </a:cubicBezTo>
                <a:cubicBezTo>
                  <a:pt x="1485191" y="63960"/>
                  <a:pt x="1496660" y="69645"/>
                  <a:pt x="1508129" y="75331"/>
                </a:cubicBezTo>
                <a:cubicBezTo>
                  <a:pt x="1521032" y="81015"/>
                  <a:pt x="1532500" y="86700"/>
                  <a:pt x="1543969" y="92386"/>
                </a:cubicBezTo>
                <a:cubicBezTo>
                  <a:pt x="1551136" y="76752"/>
                  <a:pt x="1515297" y="78172"/>
                  <a:pt x="1505261" y="65381"/>
                </a:cubicBezTo>
                <a:cubicBezTo>
                  <a:pt x="1516730" y="62538"/>
                  <a:pt x="1532500" y="69645"/>
                  <a:pt x="1548269" y="78172"/>
                </a:cubicBezTo>
                <a:cubicBezTo>
                  <a:pt x="1562605" y="86700"/>
                  <a:pt x="1579808" y="98071"/>
                  <a:pt x="1595578" y="102335"/>
                </a:cubicBezTo>
                <a:lnTo>
                  <a:pt x="1591277" y="99493"/>
                </a:lnTo>
                <a:cubicBezTo>
                  <a:pt x="1605612" y="106599"/>
                  <a:pt x="1614214" y="113706"/>
                  <a:pt x="1622815" y="119392"/>
                </a:cubicBezTo>
                <a:cubicBezTo>
                  <a:pt x="1629984" y="125076"/>
                  <a:pt x="1635718" y="127920"/>
                  <a:pt x="1641453" y="132183"/>
                </a:cubicBezTo>
                <a:cubicBezTo>
                  <a:pt x="1647187" y="135027"/>
                  <a:pt x="1652921" y="139290"/>
                  <a:pt x="1660088" y="144975"/>
                </a:cubicBezTo>
                <a:cubicBezTo>
                  <a:pt x="1667257" y="150661"/>
                  <a:pt x="1675859" y="157767"/>
                  <a:pt x="1687327" y="169138"/>
                </a:cubicBezTo>
                <a:cubicBezTo>
                  <a:pt x="1684460" y="174824"/>
                  <a:pt x="1678726" y="173401"/>
                  <a:pt x="1670124" y="169138"/>
                </a:cubicBezTo>
                <a:cubicBezTo>
                  <a:pt x="1661523" y="164874"/>
                  <a:pt x="1651487" y="156346"/>
                  <a:pt x="1637151" y="150661"/>
                </a:cubicBezTo>
                <a:cubicBezTo>
                  <a:pt x="1647187" y="157767"/>
                  <a:pt x="1657221" y="166294"/>
                  <a:pt x="1667257" y="174824"/>
                </a:cubicBezTo>
                <a:cubicBezTo>
                  <a:pt x="1677291" y="183351"/>
                  <a:pt x="1687327" y="191879"/>
                  <a:pt x="1697361" y="201828"/>
                </a:cubicBezTo>
                <a:cubicBezTo>
                  <a:pt x="1715999" y="221726"/>
                  <a:pt x="1737502" y="243047"/>
                  <a:pt x="1754705" y="265789"/>
                </a:cubicBezTo>
                <a:cubicBezTo>
                  <a:pt x="1774775" y="288529"/>
                  <a:pt x="1790545" y="312691"/>
                  <a:pt x="1807748" y="334012"/>
                </a:cubicBezTo>
                <a:cubicBezTo>
                  <a:pt x="1816350" y="345383"/>
                  <a:pt x="1823517" y="356754"/>
                  <a:pt x="1832118" y="366703"/>
                </a:cubicBezTo>
                <a:cubicBezTo>
                  <a:pt x="1840720" y="376653"/>
                  <a:pt x="1850756" y="386601"/>
                  <a:pt x="1857923" y="396551"/>
                </a:cubicBezTo>
                <a:lnTo>
                  <a:pt x="1853623" y="382337"/>
                </a:lnTo>
                <a:lnTo>
                  <a:pt x="1847889" y="368123"/>
                </a:lnTo>
                <a:lnTo>
                  <a:pt x="1837853" y="339697"/>
                </a:lnTo>
                <a:cubicBezTo>
                  <a:pt x="1847889" y="355332"/>
                  <a:pt x="1860790" y="378073"/>
                  <a:pt x="1867959" y="397972"/>
                </a:cubicBezTo>
                <a:cubicBezTo>
                  <a:pt x="1876560" y="416450"/>
                  <a:pt x="1885162" y="430662"/>
                  <a:pt x="1892329" y="424978"/>
                </a:cubicBezTo>
                <a:cubicBezTo>
                  <a:pt x="1874052" y="397261"/>
                  <a:pt x="1879964" y="396728"/>
                  <a:pt x="1881039" y="389199"/>
                </a:cubicBezTo>
                <a:lnTo>
                  <a:pt x="1879634" y="379503"/>
                </a:lnTo>
                <a:lnTo>
                  <a:pt x="1892329" y="423555"/>
                </a:lnTo>
                <a:cubicBezTo>
                  <a:pt x="1896630" y="434926"/>
                  <a:pt x="1898063" y="446297"/>
                  <a:pt x="1900930" y="456247"/>
                </a:cubicBezTo>
                <a:cubicBezTo>
                  <a:pt x="1902365" y="466195"/>
                  <a:pt x="1905232" y="477566"/>
                  <a:pt x="1906665" y="486094"/>
                </a:cubicBezTo>
                <a:cubicBezTo>
                  <a:pt x="1905232" y="470459"/>
                  <a:pt x="1922435" y="500308"/>
                  <a:pt x="1925302" y="504572"/>
                </a:cubicBezTo>
                <a:cubicBezTo>
                  <a:pt x="1931036" y="540105"/>
                  <a:pt x="1916700" y="507415"/>
                  <a:pt x="1910966" y="505993"/>
                </a:cubicBezTo>
                <a:cubicBezTo>
                  <a:pt x="1916700" y="524470"/>
                  <a:pt x="1912399" y="555740"/>
                  <a:pt x="1923868" y="569952"/>
                </a:cubicBezTo>
                <a:cubicBezTo>
                  <a:pt x="1929602" y="582745"/>
                  <a:pt x="1931036" y="574218"/>
                  <a:pt x="1931036" y="561424"/>
                </a:cubicBezTo>
                <a:cubicBezTo>
                  <a:pt x="1931036" y="548633"/>
                  <a:pt x="1929602" y="531577"/>
                  <a:pt x="1932469" y="525891"/>
                </a:cubicBezTo>
                <a:cubicBezTo>
                  <a:pt x="1935336" y="562847"/>
                  <a:pt x="1935336" y="598380"/>
                  <a:pt x="1933903" y="633914"/>
                </a:cubicBezTo>
                <a:lnTo>
                  <a:pt x="1936771" y="631071"/>
                </a:lnTo>
                <a:cubicBezTo>
                  <a:pt x="1933903" y="639598"/>
                  <a:pt x="1932469" y="655233"/>
                  <a:pt x="1935336" y="666604"/>
                </a:cubicBezTo>
                <a:cubicBezTo>
                  <a:pt x="1942505" y="677975"/>
                  <a:pt x="1943938" y="652390"/>
                  <a:pt x="1941071" y="636755"/>
                </a:cubicBezTo>
                <a:cubicBezTo>
                  <a:pt x="1948239" y="665182"/>
                  <a:pt x="1942505" y="689346"/>
                  <a:pt x="1933903" y="713508"/>
                </a:cubicBezTo>
                <a:cubicBezTo>
                  <a:pt x="1929602" y="737670"/>
                  <a:pt x="1923868" y="758990"/>
                  <a:pt x="1932469" y="783152"/>
                </a:cubicBezTo>
                <a:cubicBezTo>
                  <a:pt x="1929602" y="793102"/>
                  <a:pt x="1925302" y="803051"/>
                  <a:pt x="1922435" y="813001"/>
                </a:cubicBezTo>
                <a:cubicBezTo>
                  <a:pt x="1923868" y="815844"/>
                  <a:pt x="1926735" y="821529"/>
                  <a:pt x="1928169" y="815844"/>
                </a:cubicBezTo>
                <a:lnTo>
                  <a:pt x="1916700" y="844270"/>
                </a:lnTo>
                <a:cubicBezTo>
                  <a:pt x="1899497" y="898280"/>
                  <a:pt x="1928169" y="861326"/>
                  <a:pt x="1926735" y="881224"/>
                </a:cubicBezTo>
                <a:lnTo>
                  <a:pt x="1926735" y="878381"/>
                </a:lnTo>
                <a:cubicBezTo>
                  <a:pt x="1925302" y="895438"/>
                  <a:pt x="1928169" y="909651"/>
                  <a:pt x="1932469" y="898280"/>
                </a:cubicBezTo>
                <a:cubicBezTo>
                  <a:pt x="1925302" y="918178"/>
                  <a:pt x="1916700" y="936656"/>
                  <a:pt x="1908099" y="955134"/>
                </a:cubicBezTo>
                <a:cubicBezTo>
                  <a:pt x="1899497" y="963662"/>
                  <a:pt x="1886594" y="989245"/>
                  <a:pt x="1873693" y="1010566"/>
                </a:cubicBezTo>
                <a:cubicBezTo>
                  <a:pt x="1860790" y="1031885"/>
                  <a:pt x="1846454" y="1048941"/>
                  <a:pt x="1836420" y="1044677"/>
                </a:cubicBezTo>
                <a:cubicBezTo>
                  <a:pt x="1832118" y="1060312"/>
                  <a:pt x="1830685" y="1071683"/>
                  <a:pt x="1836420" y="1067419"/>
                </a:cubicBezTo>
                <a:cubicBezTo>
                  <a:pt x="1814915" y="1105795"/>
                  <a:pt x="1856490" y="1064576"/>
                  <a:pt x="1820650" y="1127114"/>
                </a:cubicBezTo>
                <a:cubicBezTo>
                  <a:pt x="1823517" y="1129957"/>
                  <a:pt x="1827818" y="1121430"/>
                  <a:pt x="1833553" y="1112902"/>
                </a:cubicBezTo>
                <a:cubicBezTo>
                  <a:pt x="1824951" y="1129957"/>
                  <a:pt x="1819217" y="1135642"/>
                  <a:pt x="1816350" y="1137064"/>
                </a:cubicBezTo>
                <a:cubicBezTo>
                  <a:pt x="1817783" y="1138485"/>
                  <a:pt x="1819217" y="1139906"/>
                  <a:pt x="1820650" y="1145592"/>
                </a:cubicBezTo>
                <a:cubicBezTo>
                  <a:pt x="1813483" y="1141328"/>
                  <a:pt x="1800579" y="1168334"/>
                  <a:pt x="1793412" y="1182546"/>
                </a:cubicBezTo>
                <a:cubicBezTo>
                  <a:pt x="1802014" y="1178282"/>
                  <a:pt x="1809181" y="1174019"/>
                  <a:pt x="1817783" y="1168334"/>
                </a:cubicBezTo>
                <a:cubicBezTo>
                  <a:pt x="1804881" y="1179703"/>
                  <a:pt x="1796279" y="1188232"/>
                  <a:pt x="1781944" y="1213816"/>
                </a:cubicBezTo>
                <a:lnTo>
                  <a:pt x="1800579" y="1202445"/>
                </a:lnTo>
                <a:cubicBezTo>
                  <a:pt x="1786244" y="1222343"/>
                  <a:pt x="1781944" y="1220923"/>
                  <a:pt x="1777642" y="1220923"/>
                </a:cubicBezTo>
                <a:cubicBezTo>
                  <a:pt x="1773342" y="1220923"/>
                  <a:pt x="1770475" y="1223766"/>
                  <a:pt x="1756139" y="1249349"/>
                </a:cubicBezTo>
                <a:lnTo>
                  <a:pt x="1769041" y="1225187"/>
                </a:lnTo>
                <a:lnTo>
                  <a:pt x="1780509" y="1201024"/>
                </a:lnTo>
                <a:cubicBezTo>
                  <a:pt x="1761873" y="1226607"/>
                  <a:pt x="1751838" y="1232293"/>
                  <a:pt x="1743236" y="1233714"/>
                </a:cubicBezTo>
                <a:cubicBezTo>
                  <a:pt x="1734635" y="1235135"/>
                  <a:pt x="1728900" y="1232293"/>
                  <a:pt x="1717432" y="1240821"/>
                </a:cubicBezTo>
                <a:cubicBezTo>
                  <a:pt x="1705963" y="1250770"/>
                  <a:pt x="1693061" y="1263563"/>
                  <a:pt x="1683026" y="1276355"/>
                </a:cubicBezTo>
                <a:lnTo>
                  <a:pt x="1667257" y="1296253"/>
                </a:lnTo>
                <a:cubicBezTo>
                  <a:pt x="1661523" y="1301938"/>
                  <a:pt x="1655788" y="1309045"/>
                  <a:pt x="1650054" y="1314731"/>
                </a:cubicBezTo>
                <a:cubicBezTo>
                  <a:pt x="1628550" y="1340314"/>
                  <a:pt x="1604179" y="1360213"/>
                  <a:pt x="1578375" y="1367320"/>
                </a:cubicBezTo>
                <a:cubicBezTo>
                  <a:pt x="1578375" y="1378690"/>
                  <a:pt x="1586977" y="1375847"/>
                  <a:pt x="1578375" y="1392903"/>
                </a:cubicBezTo>
                <a:cubicBezTo>
                  <a:pt x="1595578" y="1382954"/>
                  <a:pt x="1607047" y="1373004"/>
                  <a:pt x="1618515" y="1365897"/>
                </a:cubicBezTo>
                <a:cubicBezTo>
                  <a:pt x="1629984" y="1360213"/>
                  <a:pt x="1640018" y="1355949"/>
                  <a:pt x="1651487" y="1353106"/>
                </a:cubicBezTo>
                <a:cubicBezTo>
                  <a:pt x="1683026" y="1328943"/>
                  <a:pt x="1680159" y="1318995"/>
                  <a:pt x="1678726" y="1310465"/>
                </a:cubicBezTo>
                <a:cubicBezTo>
                  <a:pt x="1677291" y="1300517"/>
                  <a:pt x="1675859" y="1291989"/>
                  <a:pt x="1711697" y="1264984"/>
                </a:cubicBezTo>
                <a:cubicBezTo>
                  <a:pt x="1717432" y="1276355"/>
                  <a:pt x="1700229" y="1297674"/>
                  <a:pt x="1680159" y="1311888"/>
                </a:cubicBezTo>
                <a:cubicBezTo>
                  <a:pt x="1685893" y="1320416"/>
                  <a:pt x="1710265" y="1300517"/>
                  <a:pt x="1726033" y="1289146"/>
                </a:cubicBezTo>
                <a:cubicBezTo>
                  <a:pt x="1700229" y="1316862"/>
                  <a:pt x="1669586" y="1356570"/>
                  <a:pt x="1645596" y="1383687"/>
                </a:cubicBezTo>
                <a:lnTo>
                  <a:pt x="1624252" y="1405694"/>
                </a:lnTo>
                <a:lnTo>
                  <a:pt x="1624250" y="1405696"/>
                </a:lnTo>
                <a:cubicBezTo>
                  <a:pt x="1609914" y="1411381"/>
                  <a:pt x="1574073" y="1432700"/>
                  <a:pt x="1562605" y="1445493"/>
                </a:cubicBezTo>
                <a:cubicBezTo>
                  <a:pt x="1559738" y="1438386"/>
                  <a:pt x="1495227" y="1481026"/>
                  <a:pt x="1505261" y="1454021"/>
                </a:cubicBezTo>
                <a:cubicBezTo>
                  <a:pt x="1482324" y="1466813"/>
                  <a:pt x="1478024" y="1476763"/>
                  <a:pt x="1473723" y="1483868"/>
                </a:cubicBezTo>
                <a:cubicBezTo>
                  <a:pt x="1469423" y="1490975"/>
                  <a:pt x="1463688" y="1496661"/>
                  <a:pt x="1436449" y="1502346"/>
                </a:cubicBezTo>
                <a:cubicBezTo>
                  <a:pt x="1460821" y="1503767"/>
                  <a:pt x="1412079" y="1527929"/>
                  <a:pt x="1436449" y="1526508"/>
                </a:cubicBezTo>
                <a:cubicBezTo>
                  <a:pt x="1440751" y="1517981"/>
                  <a:pt x="1459387" y="1509453"/>
                  <a:pt x="1478024" y="1502346"/>
                </a:cubicBezTo>
                <a:cubicBezTo>
                  <a:pt x="1496660" y="1493818"/>
                  <a:pt x="1519597" y="1488132"/>
                  <a:pt x="1532500" y="1482447"/>
                </a:cubicBezTo>
                <a:cubicBezTo>
                  <a:pt x="1522465" y="1490975"/>
                  <a:pt x="1510996" y="1499503"/>
                  <a:pt x="1500961" y="1508031"/>
                </a:cubicBezTo>
                <a:cubicBezTo>
                  <a:pt x="1490926" y="1516560"/>
                  <a:pt x="1480891" y="1525088"/>
                  <a:pt x="1469423" y="1532194"/>
                </a:cubicBezTo>
                <a:cubicBezTo>
                  <a:pt x="1483759" y="1519401"/>
                  <a:pt x="1455087" y="1526508"/>
                  <a:pt x="1445051" y="1530772"/>
                </a:cubicBezTo>
                <a:lnTo>
                  <a:pt x="1440751" y="1544986"/>
                </a:lnTo>
                <a:cubicBezTo>
                  <a:pt x="1429282" y="1536458"/>
                  <a:pt x="1402044" y="1556357"/>
                  <a:pt x="1369072" y="1577676"/>
                </a:cubicBezTo>
                <a:cubicBezTo>
                  <a:pt x="1353302" y="1587625"/>
                  <a:pt x="1334666" y="1597575"/>
                  <a:pt x="1318896" y="1604682"/>
                </a:cubicBezTo>
                <a:cubicBezTo>
                  <a:pt x="1301693" y="1610367"/>
                  <a:pt x="1285924" y="1613210"/>
                  <a:pt x="1274455" y="1610367"/>
                </a:cubicBezTo>
                <a:cubicBezTo>
                  <a:pt x="1297393" y="1603261"/>
                  <a:pt x="1314596" y="1587625"/>
                  <a:pt x="1330365" y="1594732"/>
                </a:cubicBezTo>
                <a:cubicBezTo>
                  <a:pt x="1369072" y="1569149"/>
                  <a:pt x="1314596" y="1580519"/>
                  <a:pt x="1330365" y="1563462"/>
                </a:cubicBezTo>
                <a:cubicBezTo>
                  <a:pt x="1323197" y="1564885"/>
                  <a:pt x="1313161" y="1569149"/>
                  <a:pt x="1304560" y="1571992"/>
                </a:cubicBezTo>
                <a:cubicBezTo>
                  <a:pt x="1294526" y="1574833"/>
                  <a:pt x="1285924" y="1577676"/>
                  <a:pt x="1275888" y="1581940"/>
                </a:cubicBezTo>
                <a:cubicBezTo>
                  <a:pt x="1255818" y="1590468"/>
                  <a:pt x="1235748" y="1597575"/>
                  <a:pt x="1214245" y="1604682"/>
                </a:cubicBezTo>
                <a:cubicBezTo>
                  <a:pt x="1192741" y="1611789"/>
                  <a:pt x="1171238" y="1617473"/>
                  <a:pt x="1149733" y="1621737"/>
                </a:cubicBezTo>
                <a:cubicBezTo>
                  <a:pt x="1128230" y="1626001"/>
                  <a:pt x="1106726" y="1627424"/>
                  <a:pt x="1088090" y="1627424"/>
                </a:cubicBezTo>
                <a:cubicBezTo>
                  <a:pt x="1099917" y="1630621"/>
                  <a:pt x="1121421" y="1626623"/>
                  <a:pt x="1133853" y="1628622"/>
                </a:cubicBezTo>
                <a:lnTo>
                  <a:pt x="1135061" y="1629244"/>
                </a:lnTo>
                <a:lnTo>
                  <a:pt x="1106726" y="1631687"/>
                </a:lnTo>
                <a:lnTo>
                  <a:pt x="1103859" y="1634529"/>
                </a:lnTo>
                <a:lnTo>
                  <a:pt x="1136832" y="1631687"/>
                </a:lnTo>
                <a:lnTo>
                  <a:pt x="1137849" y="1630679"/>
                </a:lnTo>
                <a:lnTo>
                  <a:pt x="1142566" y="1633108"/>
                </a:lnTo>
                <a:cubicBezTo>
                  <a:pt x="1088090" y="1651586"/>
                  <a:pt x="1016411" y="1640215"/>
                  <a:pt x="953333" y="1635951"/>
                </a:cubicBezTo>
                <a:lnTo>
                  <a:pt x="966235" y="1648743"/>
                </a:lnTo>
                <a:cubicBezTo>
                  <a:pt x="938997" y="1644479"/>
                  <a:pt x="933263" y="1645900"/>
                  <a:pt x="927529" y="1648743"/>
                </a:cubicBezTo>
                <a:cubicBezTo>
                  <a:pt x="921794" y="1650164"/>
                  <a:pt x="914626" y="1654428"/>
                  <a:pt x="885954" y="1653007"/>
                </a:cubicBezTo>
                <a:cubicBezTo>
                  <a:pt x="888821" y="1651586"/>
                  <a:pt x="895990" y="1647322"/>
                  <a:pt x="883087" y="1647322"/>
                </a:cubicBezTo>
                <a:cubicBezTo>
                  <a:pt x="835779" y="1650164"/>
                  <a:pt x="878787" y="1658691"/>
                  <a:pt x="847248" y="1662957"/>
                </a:cubicBezTo>
                <a:cubicBezTo>
                  <a:pt x="787037" y="1641636"/>
                  <a:pt x="817142" y="1677169"/>
                  <a:pt x="742596" y="1661535"/>
                </a:cubicBezTo>
                <a:lnTo>
                  <a:pt x="748330" y="1667221"/>
                </a:lnTo>
                <a:cubicBezTo>
                  <a:pt x="719659" y="1660824"/>
                  <a:pt x="685611" y="1659047"/>
                  <a:pt x="650668" y="1657271"/>
                </a:cubicBezTo>
                <a:lnTo>
                  <a:pt x="582677" y="1650706"/>
                </a:lnTo>
                <a:lnTo>
                  <a:pt x="591981" y="1650719"/>
                </a:lnTo>
                <a:cubicBezTo>
                  <a:pt x="596103" y="1649898"/>
                  <a:pt x="598522" y="1648032"/>
                  <a:pt x="597805" y="1644479"/>
                </a:cubicBezTo>
                <a:cubicBezTo>
                  <a:pt x="584902" y="1641636"/>
                  <a:pt x="572000" y="1638793"/>
                  <a:pt x="559097" y="1634529"/>
                </a:cubicBezTo>
                <a:lnTo>
                  <a:pt x="520391" y="1621737"/>
                </a:lnTo>
                <a:cubicBezTo>
                  <a:pt x="514657" y="1623158"/>
                  <a:pt x="481684" y="1614630"/>
                  <a:pt x="500321" y="1627424"/>
                </a:cubicBezTo>
                <a:cubicBezTo>
                  <a:pt x="510355" y="1633108"/>
                  <a:pt x="520391" y="1633108"/>
                  <a:pt x="528993" y="1634529"/>
                </a:cubicBezTo>
                <a:cubicBezTo>
                  <a:pt x="526125" y="1634529"/>
                  <a:pt x="521824" y="1635951"/>
                  <a:pt x="517524" y="1637372"/>
                </a:cubicBezTo>
                <a:cubicBezTo>
                  <a:pt x="447278" y="1608946"/>
                  <a:pt x="527558" y="1620317"/>
                  <a:pt x="530425" y="1608946"/>
                </a:cubicBezTo>
                <a:cubicBezTo>
                  <a:pt x="511790" y="1604682"/>
                  <a:pt x="498887" y="1598996"/>
                  <a:pt x="488852" y="1593311"/>
                </a:cubicBezTo>
                <a:cubicBezTo>
                  <a:pt x="478817" y="1586204"/>
                  <a:pt x="470215" y="1580519"/>
                  <a:pt x="457314" y="1576256"/>
                </a:cubicBezTo>
                <a:cubicBezTo>
                  <a:pt x="441543" y="1583361"/>
                  <a:pt x="500321" y="1606103"/>
                  <a:pt x="464481" y="1607525"/>
                </a:cubicBezTo>
                <a:cubicBezTo>
                  <a:pt x="458746" y="1607525"/>
                  <a:pt x="448712" y="1604682"/>
                  <a:pt x="438676" y="1600418"/>
                </a:cubicBezTo>
                <a:cubicBezTo>
                  <a:pt x="428642" y="1596154"/>
                  <a:pt x="417173" y="1589047"/>
                  <a:pt x="405705" y="1583361"/>
                </a:cubicBezTo>
                <a:cubicBezTo>
                  <a:pt x="382767" y="1570569"/>
                  <a:pt x="361263" y="1553514"/>
                  <a:pt x="352661" y="1542143"/>
                </a:cubicBezTo>
                <a:cubicBezTo>
                  <a:pt x="329724" y="1544986"/>
                  <a:pt x="293885" y="1527929"/>
                  <a:pt x="265213" y="1508031"/>
                </a:cubicBezTo>
                <a:cubicBezTo>
                  <a:pt x="258045" y="1502346"/>
                  <a:pt x="250878" y="1498082"/>
                  <a:pt x="245143" y="1493818"/>
                </a:cubicBezTo>
                <a:cubicBezTo>
                  <a:pt x="239409" y="1489554"/>
                  <a:pt x="233675" y="1485290"/>
                  <a:pt x="227940" y="1482447"/>
                </a:cubicBezTo>
                <a:cubicBezTo>
                  <a:pt x="217905" y="1475340"/>
                  <a:pt x="210737" y="1472497"/>
                  <a:pt x="206436" y="1476763"/>
                </a:cubicBezTo>
                <a:cubicBezTo>
                  <a:pt x="209303" y="1476763"/>
                  <a:pt x="203569" y="1461128"/>
                  <a:pt x="187800" y="1451178"/>
                </a:cubicBezTo>
                <a:lnTo>
                  <a:pt x="192100" y="1462549"/>
                </a:lnTo>
                <a:cubicBezTo>
                  <a:pt x="166296" y="1448335"/>
                  <a:pt x="160561" y="1432700"/>
                  <a:pt x="156261" y="1421329"/>
                </a:cubicBezTo>
                <a:cubicBezTo>
                  <a:pt x="151960" y="1409960"/>
                  <a:pt x="150527" y="1398589"/>
                  <a:pt x="137624" y="1387218"/>
                </a:cubicBezTo>
                <a:cubicBezTo>
                  <a:pt x="134757" y="1390061"/>
                  <a:pt x="140491" y="1400010"/>
                  <a:pt x="140491" y="1407117"/>
                </a:cubicBezTo>
                <a:cubicBezTo>
                  <a:pt x="127590" y="1392903"/>
                  <a:pt x="116121" y="1378690"/>
                  <a:pt x="108952" y="1364477"/>
                </a:cubicBezTo>
                <a:cubicBezTo>
                  <a:pt x="106085" y="1357370"/>
                  <a:pt x="101785" y="1350264"/>
                  <a:pt x="98918" y="1343157"/>
                </a:cubicBezTo>
                <a:cubicBezTo>
                  <a:pt x="94616" y="1336050"/>
                  <a:pt x="93184" y="1328943"/>
                  <a:pt x="90316" y="1321836"/>
                </a:cubicBezTo>
                <a:cubicBezTo>
                  <a:pt x="87449" y="1314731"/>
                  <a:pt x="86015" y="1307624"/>
                  <a:pt x="80281" y="1300517"/>
                </a:cubicBezTo>
                <a:cubicBezTo>
                  <a:pt x="78848" y="1293410"/>
                  <a:pt x="75981" y="1286303"/>
                  <a:pt x="73113" y="1279198"/>
                </a:cubicBezTo>
                <a:cubicBezTo>
                  <a:pt x="70246" y="1272091"/>
                  <a:pt x="65945" y="1263563"/>
                  <a:pt x="63078" y="1256456"/>
                </a:cubicBezTo>
                <a:cubicBezTo>
                  <a:pt x="60210" y="1249349"/>
                  <a:pt x="55910" y="1240821"/>
                  <a:pt x="51609" y="1232293"/>
                </a:cubicBezTo>
                <a:cubicBezTo>
                  <a:pt x="50176" y="1235135"/>
                  <a:pt x="50176" y="1239400"/>
                  <a:pt x="53043" y="1246506"/>
                </a:cubicBezTo>
                <a:cubicBezTo>
                  <a:pt x="51609" y="1250770"/>
                  <a:pt x="45875" y="1237978"/>
                  <a:pt x="44442" y="1212395"/>
                </a:cubicBezTo>
                <a:cubicBezTo>
                  <a:pt x="48742" y="1219502"/>
                  <a:pt x="54476" y="1228030"/>
                  <a:pt x="60210" y="1235135"/>
                </a:cubicBezTo>
                <a:cubicBezTo>
                  <a:pt x="64512" y="1213816"/>
                  <a:pt x="55910" y="1189653"/>
                  <a:pt x="45875" y="1162648"/>
                </a:cubicBezTo>
                <a:cubicBezTo>
                  <a:pt x="35840" y="1135642"/>
                  <a:pt x="25804" y="1104373"/>
                  <a:pt x="27239" y="1073105"/>
                </a:cubicBezTo>
                <a:cubicBezTo>
                  <a:pt x="22937" y="1078789"/>
                  <a:pt x="25804" y="1124271"/>
                  <a:pt x="17203" y="1101531"/>
                </a:cubicBezTo>
                <a:cubicBezTo>
                  <a:pt x="14336" y="1060312"/>
                  <a:pt x="43007" y="1064576"/>
                  <a:pt x="28672" y="1017673"/>
                </a:cubicBezTo>
                <a:cubicBezTo>
                  <a:pt x="25804" y="1038992"/>
                  <a:pt x="12903" y="1033306"/>
                  <a:pt x="11469" y="1053206"/>
                </a:cubicBezTo>
                <a:cubicBezTo>
                  <a:pt x="8601" y="1021937"/>
                  <a:pt x="1434" y="1000616"/>
                  <a:pt x="11469" y="989245"/>
                </a:cubicBezTo>
                <a:cubicBezTo>
                  <a:pt x="11469" y="980717"/>
                  <a:pt x="7169" y="976453"/>
                  <a:pt x="4301" y="976453"/>
                </a:cubicBezTo>
                <a:cubicBezTo>
                  <a:pt x="11469" y="956555"/>
                  <a:pt x="7169" y="925285"/>
                  <a:pt x="5734" y="903966"/>
                </a:cubicBezTo>
                <a:lnTo>
                  <a:pt x="0" y="909651"/>
                </a:lnTo>
                <a:cubicBezTo>
                  <a:pt x="27239" y="872697"/>
                  <a:pt x="4301" y="845691"/>
                  <a:pt x="10036" y="795945"/>
                </a:cubicBezTo>
                <a:lnTo>
                  <a:pt x="1434" y="801630"/>
                </a:lnTo>
                <a:cubicBezTo>
                  <a:pt x="5734" y="780311"/>
                  <a:pt x="17203" y="749041"/>
                  <a:pt x="11469" y="712086"/>
                </a:cubicBezTo>
                <a:lnTo>
                  <a:pt x="0" y="730563"/>
                </a:lnTo>
                <a:cubicBezTo>
                  <a:pt x="8601" y="702137"/>
                  <a:pt x="2867" y="645283"/>
                  <a:pt x="20070" y="622543"/>
                </a:cubicBezTo>
                <a:cubicBezTo>
                  <a:pt x="18637" y="611172"/>
                  <a:pt x="-1434" y="648126"/>
                  <a:pt x="5734" y="599801"/>
                </a:cubicBezTo>
                <a:cubicBezTo>
                  <a:pt x="14336" y="589851"/>
                  <a:pt x="25804" y="554319"/>
                  <a:pt x="20070" y="540105"/>
                </a:cubicBezTo>
                <a:cubicBezTo>
                  <a:pt x="15770" y="538684"/>
                  <a:pt x="10036" y="542948"/>
                  <a:pt x="11469" y="557161"/>
                </a:cubicBezTo>
                <a:cubicBezTo>
                  <a:pt x="11469" y="564268"/>
                  <a:pt x="12903" y="560004"/>
                  <a:pt x="15770" y="557161"/>
                </a:cubicBezTo>
                <a:lnTo>
                  <a:pt x="7169" y="572795"/>
                </a:lnTo>
                <a:cubicBezTo>
                  <a:pt x="8601" y="534419"/>
                  <a:pt x="18637" y="544369"/>
                  <a:pt x="22937" y="504572"/>
                </a:cubicBezTo>
                <a:cubicBezTo>
                  <a:pt x="20070" y="496044"/>
                  <a:pt x="12903" y="517363"/>
                  <a:pt x="7169" y="521627"/>
                </a:cubicBezTo>
                <a:cubicBezTo>
                  <a:pt x="22937" y="473302"/>
                  <a:pt x="38707" y="426398"/>
                  <a:pt x="55910" y="379494"/>
                </a:cubicBezTo>
                <a:cubicBezTo>
                  <a:pt x="63078" y="379494"/>
                  <a:pt x="61645" y="397972"/>
                  <a:pt x="73113" y="386601"/>
                </a:cubicBezTo>
                <a:cubicBezTo>
                  <a:pt x="68812" y="403657"/>
                  <a:pt x="65945" y="419291"/>
                  <a:pt x="63078" y="436348"/>
                </a:cubicBezTo>
                <a:cubicBezTo>
                  <a:pt x="67379" y="461932"/>
                  <a:pt x="80281" y="413607"/>
                  <a:pt x="88882" y="393708"/>
                </a:cubicBezTo>
                <a:lnTo>
                  <a:pt x="81715" y="427821"/>
                </a:lnTo>
                <a:cubicBezTo>
                  <a:pt x="81715" y="429241"/>
                  <a:pt x="83148" y="429241"/>
                  <a:pt x="84582" y="426398"/>
                </a:cubicBezTo>
                <a:lnTo>
                  <a:pt x="78848" y="451983"/>
                </a:lnTo>
                <a:cubicBezTo>
                  <a:pt x="108952" y="388022"/>
                  <a:pt x="83148" y="524470"/>
                  <a:pt x="110387" y="454825"/>
                </a:cubicBezTo>
                <a:cubicBezTo>
                  <a:pt x="104652" y="471882"/>
                  <a:pt x="93184" y="490358"/>
                  <a:pt x="86015" y="500308"/>
                </a:cubicBezTo>
                <a:cubicBezTo>
                  <a:pt x="75981" y="532998"/>
                  <a:pt x="84582" y="527314"/>
                  <a:pt x="86015" y="540105"/>
                </a:cubicBezTo>
                <a:cubicBezTo>
                  <a:pt x="91749" y="524470"/>
                  <a:pt x="98918" y="508836"/>
                  <a:pt x="106085" y="496044"/>
                </a:cubicBezTo>
                <a:cubicBezTo>
                  <a:pt x="86015" y="571375"/>
                  <a:pt x="118988" y="490358"/>
                  <a:pt x="114687" y="547212"/>
                </a:cubicBezTo>
                <a:cubicBezTo>
                  <a:pt x="94616" y="609751"/>
                  <a:pt x="121855" y="650969"/>
                  <a:pt x="117554" y="683659"/>
                </a:cubicBezTo>
                <a:cubicBezTo>
                  <a:pt x="107519" y="749041"/>
                  <a:pt x="108952" y="656654"/>
                  <a:pt x="97484" y="696451"/>
                </a:cubicBezTo>
                <a:cubicBezTo>
                  <a:pt x="90316" y="731984"/>
                  <a:pt x="101785" y="714929"/>
                  <a:pt x="101785" y="737670"/>
                </a:cubicBezTo>
                <a:lnTo>
                  <a:pt x="86015" y="751883"/>
                </a:lnTo>
                <a:cubicBezTo>
                  <a:pt x="80281" y="793102"/>
                  <a:pt x="100351" y="754726"/>
                  <a:pt x="91749" y="777468"/>
                </a:cubicBezTo>
                <a:cubicBezTo>
                  <a:pt x="97484" y="810158"/>
                  <a:pt x="97484" y="767518"/>
                  <a:pt x="110387" y="760412"/>
                </a:cubicBezTo>
                <a:cubicBezTo>
                  <a:pt x="106085" y="767518"/>
                  <a:pt x="97484" y="803051"/>
                  <a:pt x="101785" y="818686"/>
                </a:cubicBezTo>
                <a:cubicBezTo>
                  <a:pt x="104652" y="818686"/>
                  <a:pt x="108952" y="774625"/>
                  <a:pt x="108952" y="803051"/>
                </a:cubicBezTo>
                <a:cubicBezTo>
                  <a:pt x="100351" y="852798"/>
                  <a:pt x="101785" y="885488"/>
                  <a:pt x="107519" y="915337"/>
                </a:cubicBezTo>
                <a:cubicBezTo>
                  <a:pt x="108952" y="946606"/>
                  <a:pt x="113254" y="975033"/>
                  <a:pt x="111819" y="1020514"/>
                </a:cubicBezTo>
                <a:lnTo>
                  <a:pt x="118988" y="1011987"/>
                </a:lnTo>
                <a:cubicBezTo>
                  <a:pt x="117554" y="1021937"/>
                  <a:pt x="114687" y="1029042"/>
                  <a:pt x="117554" y="1038992"/>
                </a:cubicBezTo>
                <a:lnTo>
                  <a:pt x="121855" y="1033306"/>
                </a:lnTo>
                <a:cubicBezTo>
                  <a:pt x="121855" y="1040413"/>
                  <a:pt x="120421" y="1065998"/>
                  <a:pt x="120421" y="1095845"/>
                </a:cubicBezTo>
                <a:cubicBezTo>
                  <a:pt x="120421" y="1127114"/>
                  <a:pt x="124722" y="1161227"/>
                  <a:pt x="133324" y="1186810"/>
                </a:cubicBezTo>
                <a:cubicBezTo>
                  <a:pt x="134757" y="1176862"/>
                  <a:pt x="134757" y="1168334"/>
                  <a:pt x="136191" y="1158384"/>
                </a:cubicBezTo>
                <a:cubicBezTo>
                  <a:pt x="136191" y="1175439"/>
                  <a:pt x="136191" y="1191074"/>
                  <a:pt x="139058" y="1206709"/>
                </a:cubicBezTo>
                <a:lnTo>
                  <a:pt x="149093" y="1198181"/>
                </a:lnTo>
                <a:cubicBezTo>
                  <a:pt x="146225" y="1206709"/>
                  <a:pt x="149093" y="1225187"/>
                  <a:pt x="159128" y="1243664"/>
                </a:cubicBezTo>
                <a:cubicBezTo>
                  <a:pt x="161996" y="1247928"/>
                  <a:pt x="163428" y="1252192"/>
                  <a:pt x="166296" y="1257877"/>
                </a:cubicBezTo>
                <a:cubicBezTo>
                  <a:pt x="169163" y="1262141"/>
                  <a:pt x="172030" y="1266404"/>
                  <a:pt x="174897" y="1272091"/>
                </a:cubicBezTo>
                <a:cubicBezTo>
                  <a:pt x="177764" y="1277775"/>
                  <a:pt x="180631" y="1282039"/>
                  <a:pt x="183499" y="1287725"/>
                </a:cubicBezTo>
                <a:cubicBezTo>
                  <a:pt x="186366" y="1291989"/>
                  <a:pt x="189233" y="1297674"/>
                  <a:pt x="192100" y="1301938"/>
                </a:cubicBezTo>
                <a:lnTo>
                  <a:pt x="199269" y="1297674"/>
                </a:lnTo>
                <a:cubicBezTo>
                  <a:pt x="203569" y="1306202"/>
                  <a:pt x="207870" y="1314731"/>
                  <a:pt x="212170" y="1321836"/>
                </a:cubicBezTo>
                <a:lnTo>
                  <a:pt x="210737" y="1311888"/>
                </a:lnTo>
                <a:cubicBezTo>
                  <a:pt x="227940" y="1333207"/>
                  <a:pt x="237975" y="1367320"/>
                  <a:pt x="268081" y="1382954"/>
                </a:cubicBezTo>
                <a:cubicBezTo>
                  <a:pt x="250878" y="1371584"/>
                  <a:pt x="256612" y="1358792"/>
                  <a:pt x="262346" y="1355949"/>
                </a:cubicBezTo>
                <a:cubicBezTo>
                  <a:pt x="270948" y="1367320"/>
                  <a:pt x="279549" y="1377268"/>
                  <a:pt x="288151" y="1388639"/>
                </a:cubicBezTo>
                <a:cubicBezTo>
                  <a:pt x="296752" y="1398589"/>
                  <a:pt x="306787" y="1409960"/>
                  <a:pt x="316822" y="1419908"/>
                </a:cubicBezTo>
                <a:cubicBezTo>
                  <a:pt x="321122" y="1417065"/>
                  <a:pt x="348361" y="1432700"/>
                  <a:pt x="338325" y="1419908"/>
                </a:cubicBezTo>
                <a:lnTo>
                  <a:pt x="345494" y="1429858"/>
                </a:lnTo>
                <a:lnTo>
                  <a:pt x="356963" y="1442650"/>
                </a:lnTo>
                <a:lnTo>
                  <a:pt x="358396" y="1435543"/>
                </a:lnTo>
                <a:cubicBezTo>
                  <a:pt x="417173" y="1465392"/>
                  <a:pt x="471649" y="1498082"/>
                  <a:pt x="530425" y="1523665"/>
                </a:cubicBezTo>
                <a:cubicBezTo>
                  <a:pt x="589203" y="1549250"/>
                  <a:pt x="655148" y="1567726"/>
                  <a:pt x="725393" y="1562042"/>
                </a:cubicBezTo>
                <a:lnTo>
                  <a:pt x="722525" y="1559199"/>
                </a:lnTo>
                <a:cubicBezTo>
                  <a:pt x="748330" y="1567726"/>
                  <a:pt x="775569" y="1573412"/>
                  <a:pt x="802806" y="1580519"/>
                </a:cubicBezTo>
                <a:cubicBezTo>
                  <a:pt x="818576" y="1580519"/>
                  <a:pt x="822876" y="1567726"/>
                  <a:pt x="847248" y="1564885"/>
                </a:cubicBezTo>
                <a:cubicBezTo>
                  <a:pt x="841514" y="1570569"/>
                  <a:pt x="852982" y="1571992"/>
                  <a:pt x="868751" y="1571992"/>
                </a:cubicBezTo>
                <a:cubicBezTo>
                  <a:pt x="884521" y="1571992"/>
                  <a:pt x="901724" y="1570569"/>
                  <a:pt x="910326" y="1576256"/>
                </a:cubicBezTo>
                <a:cubicBezTo>
                  <a:pt x="930396" y="1570569"/>
                  <a:pt x="910326" y="1567726"/>
                  <a:pt x="904591" y="1563462"/>
                </a:cubicBezTo>
                <a:cubicBezTo>
                  <a:pt x="924661" y="1560621"/>
                  <a:pt x="941864" y="1557778"/>
                  <a:pt x="960500" y="1556357"/>
                </a:cubicBezTo>
                <a:cubicBezTo>
                  <a:pt x="977703" y="1554935"/>
                  <a:pt x="994906" y="1553514"/>
                  <a:pt x="1013543" y="1552092"/>
                </a:cubicBezTo>
                <a:cubicBezTo>
                  <a:pt x="1030747" y="1550671"/>
                  <a:pt x="1049382" y="1549250"/>
                  <a:pt x="1068020" y="1546407"/>
                </a:cubicBezTo>
                <a:cubicBezTo>
                  <a:pt x="1086655" y="1543564"/>
                  <a:pt x="1106726" y="1539300"/>
                  <a:pt x="1126796" y="1532194"/>
                </a:cubicBezTo>
                <a:cubicBezTo>
                  <a:pt x="1106726" y="1540722"/>
                  <a:pt x="1092390" y="1547828"/>
                  <a:pt x="1079488" y="1552092"/>
                </a:cubicBezTo>
                <a:cubicBezTo>
                  <a:pt x="1068020" y="1556357"/>
                  <a:pt x="1057984" y="1559199"/>
                  <a:pt x="1049382" y="1562042"/>
                </a:cubicBezTo>
                <a:cubicBezTo>
                  <a:pt x="1040781" y="1564885"/>
                  <a:pt x="1033614" y="1566305"/>
                  <a:pt x="1023578" y="1569149"/>
                </a:cubicBezTo>
                <a:cubicBezTo>
                  <a:pt x="1014976" y="1570569"/>
                  <a:pt x="1003508" y="1573412"/>
                  <a:pt x="989172" y="1576256"/>
                </a:cubicBezTo>
                <a:cubicBezTo>
                  <a:pt x="1025012" y="1574833"/>
                  <a:pt x="1045082" y="1570569"/>
                  <a:pt x="1065153" y="1564885"/>
                </a:cubicBezTo>
                <a:cubicBezTo>
                  <a:pt x="1075187" y="1563462"/>
                  <a:pt x="1085223" y="1559199"/>
                  <a:pt x="1098124" y="1556357"/>
                </a:cubicBezTo>
                <a:cubicBezTo>
                  <a:pt x="1109593" y="1553514"/>
                  <a:pt x="1123929" y="1550671"/>
                  <a:pt x="1142566" y="1546407"/>
                </a:cubicBezTo>
                <a:cubicBezTo>
                  <a:pt x="1129663" y="1547828"/>
                  <a:pt x="1118194" y="1547828"/>
                  <a:pt x="1106726" y="1549250"/>
                </a:cubicBezTo>
                <a:cubicBezTo>
                  <a:pt x="1123929" y="1536458"/>
                  <a:pt x="1151167" y="1530772"/>
                  <a:pt x="1175537" y="1526508"/>
                </a:cubicBezTo>
                <a:cubicBezTo>
                  <a:pt x="1199909" y="1522244"/>
                  <a:pt x="1221412" y="1516560"/>
                  <a:pt x="1222847" y="1505189"/>
                </a:cubicBezTo>
                <a:lnTo>
                  <a:pt x="1284179" y="1494378"/>
                </a:lnTo>
                <a:lnTo>
                  <a:pt x="1281937" y="1496927"/>
                </a:lnTo>
                <a:cubicBezTo>
                  <a:pt x="1282877" y="1499859"/>
                  <a:pt x="1296318" y="1498793"/>
                  <a:pt x="1301693" y="1500925"/>
                </a:cubicBezTo>
                <a:cubicBezTo>
                  <a:pt x="1294526" y="1505189"/>
                  <a:pt x="1290224" y="1506610"/>
                  <a:pt x="1280190" y="1509453"/>
                </a:cubicBezTo>
                <a:cubicBezTo>
                  <a:pt x="1293091" y="1523665"/>
                  <a:pt x="1303127" y="1493818"/>
                  <a:pt x="1333232" y="1486711"/>
                </a:cubicBezTo>
                <a:cubicBezTo>
                  <a:pt x="1331799" y="1483869"/>
                  <a:pt x="1322839" y="1485645"/>
                  <a:pt x="1312804" y="1487955"/>
                </a:cubicBezTo>
                <a:lnTo>
                  <a:pt x="1306498" y="1488997"/>
                </a:lnTo>
                <a:lnTo>
                  <a:pt x="1320509" y="1485468"/>
                </a:lnTo>
                <a:cubicBezTo>
                  <a:pt x="1331799" y="1481737"/>
                  <a:pt x="1343268" y="1476762"/>
                  <a:pt x="1354736" y="1469656"/>
                </a:cubicBezTo>
                <a:lnTo>
                  <a:pt x="1326065" y="1463969"/>
                </a:lnTo>
                <a:lnTo>
                  <a:pt x="1369072" y="1441229"/>
                </a:lnTo>
                <a:lnTo>
                  <a:pt x="1375386" y="1449993"/>
                </a:lnTo>
                <a:lnTo>
                  <a:pt x="1370505" y="1452599"/>
                </a:lnTo>
                <a:cubicBezTo>
                  <a:pt x="1373372" y="1455442"/>
                  <a:pt x="1375881" y="1454731"/>
                  <a:pt x="1378748" y="1452422"/>
                </a:cubicBezTo>
                <a:lnTo>
                  <a:pt x="1388971" y="1442811"/>
                </a:lnTo>
                <a:lnTo>
                  <a:pt x="1389443" y="1442501"/>
                </a:lnTo>
                <a:lnTo>
                  <a:pt x="1391650" y="1441051"/>
                </a:lnTo>
                <a:cubicBezTo>
                  <a:pt x="1394876" y="1438030"/>
                  <a:pt x="1396309" y="1435543"/>
                  <a:pt x="1396309" y="1434122"/>
                </a:cubicBezTo>
                <a:cubicBezTo>
                  <a:pt x="1404911" y="1432700"/>
                  <a:pt x="1414947" y="1429858"/>
                  <a:pt x="1423548" y="1425595"/>
                </a:cubicBezTo>
                <a:cubicBezTo>
                  <a:pt x="1432149" y="1421329"/>
                  <a:pt x="1440751" y="1415645"/>
                  <a:pt x="1450785" y="1409960"/>
                </a:cubicBezTo>
                <a:cubicBezTo>
                  <a:pt x="1470855" y="1400010"/>
                  <a:pt x="1489493" y="1385797"/>
                  <a:pt x="1510996" y="1375847"/>
                </a:cubicBezTo>
                <a:lnTo>
                  <a:pt x="1510996" y="1367320"/>
                </a:lnTo>
                <a:cubicBezTo>
                  <a:pt x="1515297" y="1365897"/>
                  <a:pt x="1519597" y="1364477"/>
                  <a:pt x="1521032" y="1364477"/>
                </a:cubicBezTo>
                <a:cubicBezTo>
                  <a:pt x="1521032" y="1350264"/>
                  <a:pt x="1552571" y="1328943"/>
                  <a:pt x="1546836" y="1320416"/>
                </a:cubicBezTo>
                <a:cubicBezTo>
                  <a:pt x="1533933" y="1327522"/>
                  <a:pt x="1505261" y="1345999"/>
                  <a:pt x="1510996" y="1348842"/>
                </a:cubicBezTo>
                <a:cubicBezTo>
                  <a:pt x="1493793" y="1355949"/>
                  <a:pt x="1500961" y="1347421"/>
                  <a:pt x="1515297" y="1334629"/>
                </a:cubicBezTo>
                <a:cubicBezTo>
                  <a:pt x="1522465" y="1328943"/>
                  <a:pt x="1531066" y="1321836"/>
                  <a:pt x="1539667" y="1314731"/>
                </a:cubicBezTo>
                <a:cubicBezTo>
                  <a:pt x="1546836" y="1309045"/>
                  <a:pt x="1554003" y="1301938"/>
                  <a:pt x="1558305" y="1297674"/>
                </a:cubicBezTo>
                <a:cubicBezTo>
                  <a:pt x="1543969" y="1320416"/>
                  <a:pt x="1568339" y="1297674"/>
                  <a:pt x="1581242" y="1289146"/>
                </a:cubicBezTo>
                <a:cubicBezTo>
                  <a:pt x="1581242" y="1286303"/>
                  <a:pt x="1576941" y="1289146"/>
                  <a:pt x="1574073" y="1289146"/>
                </a:cubicBezTo>
                <a:cubicBezTo>
                  <a:pt x="1586977" y="1270668"/>
                  <a:pt x="1601312" y="1263563"/>
                  <a:pt x="1614214" y="1256456"/>
                </a:cubicBezTo>
                <a:cubicBezTo>
                  <a:pt x="1625682" y="1250770"/>
                  <a:pt x="1635718" y="1242242"/>
                  <a:pt x="1637151" y="1223766"/>
                </a:cubicBezTo>
                <a:lnTo>
                  <a:pt x="1651487" y="1225187"/>
                </a:lnTo>
                <a:lnTo>
                  <a:pt x="1660088" y="1208131"/>
                </a:lnTo>
                <a:lnTo>
                  <a:pt x="1667257" y="1191074"/>
                </a:lnTo>
                <a:cubicBezTo>
                  <a:pt x="1677291" y="1195338"/>
                  <a:pt x="1684460" y="1185389"/>
                  <a:pt x="1693061" y="1175439"/>
                </a:cubicBezTo>
                <a:cubicBezTo>
                  <a:pt x="1701663" y="1165491"/>
                  <a:pt x="1708830" y="1154120"/>
                  <a:pt x="1718866" y="1156963"/>
                </a:cubicBezTo>
                <a:cubicBezTo>
                  <a:pt x="1741803" y="1121430"/>
                  <a:pt x="1704530" y="1154120"/>
                  <a:pt x="1714565" y="1142749"/>
                </a:cubicBezTo>
                <a:cubicBezTo>
                  <a:pt x="1723166" y="1125694"/>
                  <a:pt x="1740369" y="1102952"/>
                  <a:pt x="1754705" y="1084474"/>
                </a:cubicBezTo>
                <a:cubicBezTo>
                  <a:pt x="1767608" y="1064576"/>
                  <a:pt x="1779077" y="1047520"/>
                  <a:pt x="1777642" y="1038992"/>
                </a:cubicBezTo>
                <a:cubicBezTo>
                  <a:pt x="1789111" y="1024778"/>
                  <a:pt x="1796279" y="1009144"/>
                  <a:pt x="1803447" y="993509"/>
                </a:cubicBezTo>
                <a:cubicBezTo>
                  <a:pt x="1810615" y="977876"/>
                  <a:pt x="1814915" y="962241"/>
                  <a:pt x="1822084" y="949448"/>
                </a:cubicBezTo>
                <a:lnTo>
                  <a:pt x="1813483" y="943763"/>
                </a:lnTo>
                <a:cubicBezTo>
                  <a:pt x="1820650" y="930972"/>
                  <a:pt x="1829251" y="915337"/>
                  <a:pt x="1832118" y="901123"/>
                </a:cubicBezTo>
                <a:cubicBezTo>
                  <a:pt x="1830685" y="901123"/>
                  <a:pt x="1827818" y="902544"/>
                  <a:pt x="1826384" y="905387"/>
                </a:cubicBezTo>
                <a:cubicBezTo>
                  <a:pt x="1837853" y="879804"/>
                  <a:pt x="1843587" y="854219"/>
                  <a:pt x="1849321" y="831479"/>
                </a:cubicBezTo>
                <a:cubicBezTo>
                  <a:pt x="1850756" y="818686"/>
                  <a:pt x="1853623" y="807315"/>
                  <a:pt x="1855056" y="795945"/>
                </a:cubicBezTo>
                <a:lnTo>
                  <a:pt x="1857923" y="778888"/>
                </a:lnTo>
                <a:cubicBezTo>
                  <a:pt x="1857923" y="773204"/>
                  <a:pt x="1859357" y="767518"/>
                  <a:pt x="1859357" y="761833"/>
                </a:cubicBezTo>
                <a:cubicBezTo>
                  <a:pt x="1856490" y="763254"/>
                  <a:pt x="1853623" y="764676"/>
                  <a:pt x="1850756" y="767518"/>
                </a:cubicBezTo>
                <a:cubicBezTo>
                  <a:pt x="1849321" y="770361"/>
                  <a:pt x="1846454" y="777468"/>
                  <a:pt x="1843587" y="790259"/>
                </a:cubicBezTo>
                <a:cubicBezTo>
                  <a:pt x="1842154" y="778888"/>
                  <a:pt x="1843587" y="767518"/>
                  <a:pt x="1845021" y="753305"/>
                </a:cubicBezTo>
                <a:cubicBezTo>
                  <a:pt x="1846454" y="739091"/>
                  <a:pt x="1849321" y="724879"/>
                  <a:pt x="1852189" y="709244"/>
                </a:cubicBezTo>
                <a:cubicBezTo>
                  <a:pt x="1856490" y="677975"/>
                  <a:pt x="1860790" y="643862"/>
                  <a:pt x="1855056" y="611172"/>
                </a:cubicBezTo>
                <a:lnTo>
                  <a:pt x="1850756" y="616857"/>
                </a:lnTo>
                <a:cubicBezTo>
                  <a:pt x="1852189" y="604065"/>
                  <a:pt x="1852189" y="592694"/>
                  <a:pt x="1853623" y="579902"/>
                </a:cubicBezTo>
                <a:cubicBezTo>
                  <a:pt x="1852189" y="587009"/>
                  <a:pt x="1847889" y="582745"/>
                  <a:pt x="1843587" y="584166"/>
                </a:cubicBezTo>
                <a:cubicBezTo>
                  <a:pt x="1833553" y="524470"/>
                  <a:pt x="1807748" y="459089"/>
                  <a:pt x="1807748" y="420714"/>
                </a:cubicBezTo>
                <a:cubicBezTo>
                  <a:pt x="1806314" y="429241"/>
                  <a:pt x="1786244" y="400815"/>
                  <a:pt x="1793412" y="433505"/>
                </a:cubicBezTo>
                <a:cubicBezTo>
                  <a:pt x="1790545" y="416450"/>
                  <a:pt x="1781944" y="402236"/>
                  <a:pt x="1774775" y="386601"/>
                </a:cubicBezTo>
                <a:cubicBezTo>
                  <a:pt x="1770475" y="379494"/>
                  <a:pt x="1767608" y="370966"/>
                  <a:pt x="1761873" y="363859"/>
                </a:cubicBezTo>
                <a:cubicBezTo>
                  <a:pt x="1756139" y="356754"/>
                  <a:pt x="1751838" y="348225"/>
                  <a:pt x="1746103" y="341119"/>
                </a:cubicBezTo>
                <a:cubicBezTo>
                  <a:pt x="1740369" y="332590"/>
                  <a:pt x="1734635" y="325485"/>
                  <a:pt x="1728900" y="318378"/>
                </a:cubicBezTo>
                <a:cubicBezTo>
                  <a:pt x="1723166" y="311271"/>
                  <a:pt x="1715999" y="304164"/>
                  <a:pt x="1710265" y="297058"/>
                </a:cubicBezTo>
                <a:cubicBezTo>
                  <a:pt x="1704530" y="291372"/>
                  <a:pt x="1698796" y="282844"/>
                  <a:pt x="1691627" y="277158"/>
                </a:cubicBezTo>
                <a:lnTo>
                  <a:pt x="1674423" y="260101"/>
                </a:lnTo>
                <a:lnTo>
                  <a:pt x="1672990" y="260101"/>
                </a:lnTo>
                <a:lnTo>
                  <a:pt x="1667256" y="252995"/>
                </a:lnTo>
                <a:lnTo>
                  <a:pt x="1672993" y="258682"/>
                </a:lnTo>
                <a:lnTo>
                  <a:pt x="1674424" y="258682"/>
                </a:lnTo>
                <a:cubicBezTo>
                  <a:pt x="1668690" y="251575"/>
                  <a:pt x="1662956" y="243047"/>
                  <a:pt x="1655788" y="235940"/>
                </a:cubicBezTo>
                <a:lnTo>
                  <a:pt x="1652921" y="235940"/>
                </a:lnTo>
                <a:cubicBezTo>
                  <a:pt x="1658656" y="240204"/>
                  <a:pt x="1662956" y="245890"/>
                  <a:pt x="1667257" y="251575"/>
                </a:cubicBezTo>
                <a:cubicBezTo>
                  <a:pt x="1657221" y="241626"/>
                  <a:pt x="1647187" y="233097"/>
                  <a:pt x="1637151" y="223149"/>
                </a:cubicBezTo>
                <a:cubicBezTo>
                  <a:pt x="1627117" y="214621"/>
                  <a:pt x="1619948" y="204671"/>
                  <a:pt x="1611347" y="196143"/>
                </a:cubicBezTo>
                <a:cubicBezTo>
                  <a:pt x="1605612" y="196143"/>
                  <a:pt x="1594144" y="198986"/>
                  <a:pt x="1578375" y="193300"/>
                </a:cubicBezTo>
                <a:cubicBezTo>
                  <a:pt x="1581242" y="187615"/>
                  <a:pt x="1562605" y="177665"/>
                  <a:pt x="1538235" y="169138"/>
                </a:cubicBezTo>
                <a:cubicBezTo>
                  <a:pt x="1526766" y="164874"/>
                  <a:pt x="1513863" y="159189"/>
                  <a:pt x="1502394" y="153503"/>
                </a:cubicBezTo>
                <a:cubicBezTo>
                  <a:pt x="1490926" y="149239"/>
                  <a:pt x="1480891" y="143554"/>
                  <a:pt x="1473723" y="136447"/>
                </a:cubicBezTo>
                <a:cubicBezTo>
                  <a:pt x="1467988" y="137868"/>
                  <a:pt x="1486626" y="144975"/>
                  <a:pt x="1473723" y="143554"/>
                </a:cubicBezTo>
                <a:cubicBezTo>
                  <a:pt x="1453653" y="133604"/>
                  <a:pt x="1430715" y="125076"/>
                  <a:pt x="1406345" y="115128"/>
                </a:cubicBezTo>
                <a:cubicBezTo>
                  <a:pt x="1393442" y="109442"/>
                  <a:pt x="1380541" y="105178"/>
                  <a:pt x="1367638" y="100914"/>
                </a:cubicBezTo>
                <a:cubicBezTo>
                  <a:pt x="1354736" y="95229"/>
                  <a:pt x="1341833" y="90964"/>
                  <a:pt x="1327497" y="88122"/>
                </a:cubicBezTo>
                <a:cubicBezTo>
                  <a:pt x="1271588" y="72488"/>
                  <a:pt x="1211378" y="66802"/>
                  <a:pt x="1158335" y="71065"/>
                </a:cubicBezTo>
                <a:cubicBezTo>
                  <a:pt x="1154035" y="61117"/>
                  <a:pt x="1129663" y="55431"/>
                  <a:pt x="1098124" y="55431"/>
                </a:cubicBezTo>
                <a:cubicBezTo>
                  <a:pt x="1082355" y="55431"/>
                  <a:pt x="1065153" y="56853"/>
                  <a:pt x="1047949" y="56853"/>
                </a:cubicBezTo>
                <a:cubicBezTo>
                  <a:pt x="1030747" y="58274"/>
                  <a:pt x="1014976" y="58274"/>
                  <a:pt x="999208" y="58274"/>
                </a:cubicBezTo>
                <a:cubicBezTo>
                  <a:pt x="987739" y="73908"/>
                  <a:pt x="1033614" y="61117"/>
                  <a:pt x="1050817" y="68224"/>
                </a:cubicBezTo>
                <a:cubicBezTo>
                  <a:pt x="1017843" y="71065"/>
                  <a:pt x="1046515" y="85279"/>
                  <a:pt x="993473" y="83859"/>
                </a:cubicBezTo>
                <a:cubicBezTo>
                  <a:pt x="996341" y="85279"/>
                  <a:pt x="994906" y="86700"/>
                  <a:pt x="1006375" y="85279"/>
                </a:cubicBezTo>
                <a:cubicBezTo>
                  <a:pt x="974836" y="92386"/>
                  <a:pt x="1010676" y="68224"/>
                  <a:pt x="961935" y="82436"/>
                </a:cubicBezTo>
                <a:lnTo>
                  <a:pt x="961935" y="92386"/>
                </a:lnTo>
                <a:cubicBezTo>
                  <a:pt x="951899" y="89543"/>
                  <a:pt x="940430" y="88122"/>
                  <a:pt x="928961" y="86700"/>
                </a:cubicBezTo>
                <a:cubicBezTo>
                  <a:pt x="830045" y="119392"/>
                  <a:pt x="744030" y="147818"/>
                  <a:pt x="666617" y="198986"/>
                </a:cubicBezTo>
                <a:cubicBezTo>
                  <a:pt x="660882" y="198986"/>
                  <a:pt x="660882" y="193300"/>
                  <a:pt x="669484" y="186195"/>
                </a:cubicBezTo>
                <a:cubicBezTo>
                  <a:pt x="650846" y="194722"/>
                  <a:pt x="629343" y="203250"/>
                  <a:pt x="607839" y="211778"/>
                </a:cubicBezTo>
                <a:cubicBezTo>
                  <a:pt x="586336" y="220306"/>
                  <a:pt x="563399" y="231676"/>
                  <a:pt x="546196" y="248732"/>
                </a:cubicBezTo>
                <a:cubicBezTo>
                  <a:pt x="550496" y="248732"/>
                  <a:pt x="554797" y="247311"/>
                  <a:pt x="559097" y="245890"/>
                </a:cubicBezTo>
                <a:cubicBezTo>
                  <a:pt x="528993" y="270053"/>
                  <a:pt x="511790" y="277158"/>
                  <a:pt x="491719" y="285687"/>
                </a:cubicBezTo>
                <a:cubicBezTo>
                  <a:pt x="471649" y="294215"/>
                  <a:pt x="448712" y="302743"/>
                  <a:pt x="411439" y="328326"/>
                </a:cubicBezTo>
                <a:cubicBezTo>
                  <a:pt x="418606" y="321221"/>
                  <a:pt x="432942" y="312691"/>
                  <a:pt x="445845" y="304164"/>
                </a:cubicBezTo>
                <a:cubicBezTo>
                  <a:pt x="458746" y="295636"/>
                  <a:pt x="468782" y="287108"/>
                  <a:pt x="467348" y="281424"/>
                </a:cubicBezTo>
                <a:lnTo>
                  <a:pt x="461537" y="282944"/>
                </a:lnTo>
                <a:lnTo>
                  <a:pt x="474517" y="275737"/>
                </a:lnTo>
                <a:cubicBezTo>
                  <a:pt x="468782" y="278580"/>
                  <a:pt x="464481" y="278580"/>
                  <a:pt x="461614" y="277158"/>
                </a:cubicBezTo>
                <a:cubicBezTo>
                  <a:pt x="483118" y="267210"/>
                  <a:pt x="508923" y="250154"/>
                  <a:pt x="539027" y="234519"/>
                </a:cubicBezTo>
                <a:lnTo>
                  <a:pt x="500321" y="261525"/>
                </a:lnTo>
                <a:cubicBezTo>
                  <a:pt x="511790" y="261525"/>
                  <a:pt x="527558" y="250154"/>
                  <a:pt x="543329" y="238783"/>
                </a:cubicBezTo>
                <a:cubicBezTo>
                  <a:pt x="559097" y="227412"/>
                  <a:pt x="574867" y="216042"/>
                  <a:pt x="583469" y="213199"/>
                </a:cubicBezTo>
                <a:cubicBezTo>
                  <a:pt x="576300" y="203250"/>
                  <a:pt x="551930" y="218885"/>
                  <a:pt x="572000" y="196143"/>
                </a:cubicBezTo>
                <a:cubicBezTo>
                  <a:pt x="603539" y="173401"/>
                  <a:pt x="616440" y="171981"/>
                  <a:pt x="627909" y="170560"/>
                </a:cubicBezTo>
                <a:cubicBezTo>
                  <a:pt x="635078" y="170560"/>
                  <a:pt x="640812" y="170560"/>
                  <a:pt x="649414" y="169138"/>
                </a:cubicBezTo>
                <a:cubicBezTo>
                  <a:pt x="658015" y="169138"/>
                  <a:pt x="670917" y="166294"/>
                  <a:pt x="688120" y="160610"/>
                </a:cubicBezTo>
                <a:lnTo>
                  <a:pt x="678085" y="170560"/>
                </a:lnTo>
                <a:cubicBezTo>
                  <a:pt x="688120" y="166294"/>
                  <a:pt x="699588" y="164874"/>
                  <a:pt x="711057" y="162031"/>
                </a:cubicBezTo>
                <a:cubicBezTo>
                  <a:pt x="722525" y="159189"/>
                  <a:pt x="735429" y="154925"/>
                  <a:pt x="748330" y="143554"/>
                </a:cubicBezTo>
                <a:cubicBezTo>
                  <a:pt x="744030" y="136447"/>
                  <a:pt x="721093" y="147818"/>
                  <a:pt x="706757" y="149239"/>
                </a:cubicBezTo>
                <a:cubicBezTo>
                  <a:pt x="711057" y="142132"/>
                  <a:pt x="751197" y="144975"/>
                  <a:pt x="771267" y="127920"/>
                </a:cubicBezTo>
                <a:cubicBezTo>
                  <a:pt x="746897" y="125076"/>
                  <a:pt x="692421" y="144975"/>
                  <a:pt x="658015" y="163453"/>
                </a:cubicBezTo>
                <a:cubicBezTo>
                  <a:pt x="660882" y="159189"/>
                  <a:pt x="659448" y="154925"/>
                  <a:pt x="652281" y="153503"/>
                </a:cubicBezTo>
                <a:cubicBezTo>
                  <a:pt x="706757" y="130763"/>
                  <a:pt x="765533" y="112285"/>
                  <a:pt x="822876" y="95229"/>
                </a:cubicBezTo>
                <a:cubicBezTo>
                  <a:pt x="881654" y="79595"/>
                  <a:pt x="938997" y="65381"/>
                  <a:pt x="994906" y="51167"/>
                </a:cubicBezTo>
                <a:cubicBezTo>
                  <a:pt x="963367" y="49746"/>
                  <a:pt x="970536" y="48325"/>
                  <a:pt x="982005" y="45482"/>
                </a:cubicBezTo>
                <a:cubicBezTo>
                  <a:pt x="993473" y="42639"/>
                  <a:pt x="1012109" y="39797"/>
                  <a:pt x="1003508" y="32691"/>
                </a:cubicBezTo>
                <a:cubicBezTo>
                  <a:pt x="1014976" y="42639"/>
                  <a:pt x="1047949" y="24163"/>
                  <a:pt x="1080921" y="27004"/>
                </a:cubicBezTo>
                <a:cubicBezTo>
                  <a:pt x="1086655" y="19899"/>
                  <a:pt x="1069453" y="18477"/>
                  <a:pt x="1055117" y="18477"/>
                </a:cubicBezTo>
                <a:cubicBezTo>
                  <a:pt x="1039348" y="18477"/>
                  <a:pt x="1026445" y="18477"/>
                  <a:pt x="1039348" y="12792"/>
                </a:cubicBezTo>
                <a:cubicBezTo>
                  <a:pt x="1055117" y="11370"/>
                  <a:pt x="1072320" y="12792"/>
                  <a:pt x="1089523" y="12792"/>
                </a:cubicBezTo>
                <a:cubicBezTo>
                  <a:pt x="1106726" y="12792"/>
                  <a:pt x="1126796" y="14213"/>
                  <a:pt x="1145433" y="17056"/>
                </a:cubicBezTo>
                <a:cubicBezTo>
                  <a:pt x="1154035" y="18477"/>
                  <a:pt x="1164069" y="18477"/>
                  <a:pt x="1174105" y="19899"/>
                </a:cubicBezTo>
                <a:cubicBezTo>
                  <a:pt x="1184139" y="21320"/>
                  <a:pt x="1194175" y="22740"/>
                  <a:pt x="1204209" y="24163"/>
                </a:cubicBezTo>
                <a:cubicBezTo>
                  <a:pt x="1214245" y="25584"/>
                  <a:pt x="1224279" y="27004"/>
                  <a:pt x="1234315" y="27004"/>
                </a:cubicBezTo>
                <a:cubicBezTo>
                  <a:pt x="1244349" y="28427"/>
                  <a:pt x="1254385" y="29847"/>
                  <a:pt x="1264420" y="29847"/>
                </a:cubicBezTo>
                <a:cubicBezTo>
                  <a:pt x="1260120" y="24163"/>
                  <a:pt x="1241482" y="21320"/>
                  <a:pt x="1238615" y="18477"/>
                </a:cubicBezTo>
                <a:cubicBezTo>
                  <a:pt x="1251518" y="21320"/>
                  <a:pt x="1264420" y="25584"/>
                  <a:pt x="1278755" y="29847"/>
                </a:cubicBezTo>
                <a:cubicBezTo>
                  <a:pt x="1284490" y="32691"/>
                  <a:pt x="1291659" y="34111"/>
                  <a:pt x="1298826" y="36954"/>
                </a:cubicBezTo>
                <a:cubicBezTo>
                  <a:pt x="1305994" y="39797"/>
                  <a:pt x="1311729" y="42639"/>
                  <a:pt x="1318896" y="45482"/>
                </a:cubicBezTo>
                <a:cubicBezTo>
                  <a:pt x="1331799" y="49746"/>
                  <a:pt x="1344700" y="54010"/>
                  <a:pt x="1356169" y="56853"/>
                </a:cubicBezTo>
                <a:cubicBezTo>
                  <a:pt x="1367638" y="61117"/>
                  <a:pt x="1377673" y="62538"/>
                  <a:pt x="1387708" y="59696"/>
                </a:cubicBezTo>
                <a:cubicBezTo>
                  <a:pt x="1376239" y="54010"/>
                  <a:pt x="1364770" y="45482"/>
                  <a:pt x="1351869" y="39797"/>
                </a:cubicBezTo>
                <a:cubicBezTo>
                  <a:pt x="1338966" y="34111"/>
                  <a:pt x="1326065" y="27004"/>
                  <a:pt x="1313161" y="21320"/>
                </a:cubicBezTo>
                <a:cubicBezTo>
                  <a:pt x="1318896" y="22740"/>
                  <a:pt x="1328932" y="22740"/>
                  <a:pt x="1343267" y="22740"/>
                </a:cubicBezTo>
                <a:close/>
                <a:moveTo>
                  <a:pt x="1250083" y="0"/>
                </a:moveTo>
                <a:cubicBezTo>
                  <a:pt x="1285924" y="0"/>
                  <a:pt x="1287356" y="9950"/>
                  <a:pt x="1295958" y="15634"/>
                </a:cubicBezTo>
                <a:cubicBezTo>
                  <a:pt x="1278755" y="9950"/>
                  <a:pt x="1262986" y="4264"/>
                  <a:pt x="1250083" y="0"/>
                </a:cubicBezTo>
                <a:close/>
              </a:path>
            </a:pathLst>
          </a:custGeom>
          <a:solidFill>
            <a:srgbClr val="F7B204"/>
          </a:solidFill>
          <a:ln w="9525" cap="flat">
            <a:noFill/>
            <a:prstDash val="solid"/>
            <a:miter/>
          </a:ln>
        </p:spPr>
        <p:txBody>
          <a:bodyPr wrap="square" rtlCol="0" anchor="ctr">
            <a:noAutofit/>
          </a:bodyPr>
          <a:lstStyle/>
          <a:p>
            <a:pPr marL="0" marR="0" lvl="0" indent="0" defTabSz="914217"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373A4A"/>
              </a:solidFill>
              <a:effectLst/>
              <a:uLnTx/>
              <a:uFillTx/>
              <a:latin typeface="Jura" pitchFamily="2" charset="0"/>
            </a:endParaRPr>
          </a:p>
        </p:txBody>
      </p:sp>
      <p:sp>
        <p:nvSpPr>
          <p:cNvPr id="19" name="TextBox 18">
            <a:extLst>
              <a:ext uri="{FF2B5EF4-FFF2-40B4-BE49-F238E27FC236}">
                <a16:creationId xmlns:a16="http://schemas.microsoft.com/office/drawing/2014/main" id="{FFF62BA1-A3B5-D83C-A16E-89AE41C6159A}"/>
              </a:ext>
            </a:extLst>
          </p:cNvPr>
          <p:cNvSpPr txBox="1"/>
          <p:nvPr/>
        </p:nvSpPr>
        <p:spPr>
          <a:xfrm>
            <a:off x="5470938" y="654667"/>
            <a:ext cx="3607074" cy="461665"/>
          </a:xfrm>
          <a:prstGeom prst="rect">
            <a:avLst/>
          </a:prstGeom>
          <a:noFill/>
        </p:spPr>
        <p:txBody>
          <a:bodyPr wrap="square" rtlCol="0">
            <a:spAutoFit/>
          </a:bodyPr>
          <a:lstStyle/>
          <a:p>
            <a:r>
              <a:rPr lang="en-US" sz="2400" b="1" dirty="0">
                <a:latin typeface="Century Gothic" panose="020B0502020202020204" pitchFamily="34" charset="0"/>
              </a:rPr>
              <a:t>Hacking explained:</a:t>
            </a:r>
          </a:p>
        </p:txBody>
      </p:sp>
      <p:pic>
        <p:nvPicPr>
          <p:cNvPr id="20" name="Picture 19" descr="A black background with blue text&#10;&#10;Description automatically generated">
            <a:extLst>
              <a:ext uri="{FF2B5EF4-FFF2-40B4-BE49-F238E27FC236}">
                <a16:creationId xmlns:a16="http://schemas.microsoft.com/office/drawing/2014/main" id="{7A80CC7C-A9D2-FF95-E43B-54CA18707662}"/>
              </a:ext>
            </a:extLst>
          </p:cNvPr>
          <p:cNvPicPr>
            <a:picLocks noChangeAspect="1"/>
          </p:cNvPicPr>
          <p:nvPr/>
        </p:nvPicPr>
        <p:blipFill>
          <a:blip r:embed="rId2"/>
          <a:stretch>
            <a:fillRect/>
          </a:stretch>
        </p:blipFill>
        <p:spPr>
          <a:xfrm>
            <a:off x="9599024" y="242205"/>
            <a:ext cx="2590800" cy="495300"/>
          </a:xfrm>
          <a:prstGeom prst="rect">
            <a:avLst/>
          </a:prstGeom>
        </p:spPr>
      </p:pic>
    </p:spTree>
    <p:extLst>
      <p:ext uri="{BB962C8B-B14F-4D97-AF65-F5344CB8AC3E}">
        <p14:creationId xmlns:p14="http://schemas.microsoft.com/office/powerpoint/2010/main" val="4141981761"/>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Default Theme">
  <a:themeElements>
    <a:clrScheme name="47 Law Research">
      <a:dk1>
        <a:srgbClr val="68686E"/>
      </a:dk1>
      <a:lt1>
        <a:srgbClr val="FFFFFF"/>
      </a:lt1>
      <a:dk2>
        <a:srgbClr val="131316"/>
      </a:dk2>
      <a:lt2>
        <a:srgbClr val="FFFFFF"/>
      </a:lt2>
      <a:accent1>
        <a:srgbClr val="FBDA1F"/>
      </a:accent1>
      <a:accent2>
        <a:srgbClr val="262626"/>
      </a:accent2>
      <a:accent3>
        <a:srgbClr val="FBDA1F"/>
      </a:accent3>
      <a:accent4>
        <a:srgbClr val="262626"/>
      </a:accent4>
      <a:accent5>
        <a:srgbClr val="FBDA1F"/>
      </a:accent5>
      <a:accent6>
        <a:srgbClr val="C8C8C8"/>
      </a:accent6>
      <a:hlink>
        <a:srgbClr val="335FFE"/>
      </a:hlink>
      <a:folHlink>
        <a:srgbClr val="CA64D4"/>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gradFill flip="none" rotWithShape="1">
          <a:gsLst>
            <a:gs pos="0">
              <a:srgbClr val="6FBFFF"/>
            </a:gs>
            <a:gs pos="98000">
              <a:srgbClr val="3C8BFF"/>
            </a:gs>
          </a:gsLst>
          <a:lin ang="5400000" scaled="1"/>
          <a:tileRect/>
        </a:gra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Default Theme">
  <a:themeElements>
    <a:clrScheme name="1 - 36 Crime Investigation Research -  Light">
      <a:dk1>
        <a:srgbClr val="373A4A"/>
      </a:dk1>
      <a:lt1>
        <a:srgbClr val="FFFFFF"/>
      </a:lt1>
      <a:dk2>
        <a:srgbClr val="0C0E19"/>
      </a:dk2>
      <a:lt2>
        <a:srgbClr val="FDFFEA"/>
      </a:lt2>
      <a:accent1>
        <a:srgbClr val="74B1C7"/>
      </a:accent1>
      <a:accent2>
        <a:srgbClr val="44788E"/>
      </a:accent2>
      <a:accent3>
        <a:srgbClr val="02516E"/>
      </a:accent3>
      <a:accent4>
        <a:srgbClr val="37353A"/>
      </a:accent4>
      <a:accent5>
        <a:srgbClr val="F7B204"/>
      </a:accent5>
      <a:accent6>
        <a:srgbClr val="F4E855"/>
      </a:accent6>
      <a:hlink>
        <a:srgbClr val="335FFE"/>
      </a:hlink>
      <a:folHlink>
        <a:srgbClr val="CA64D4"/>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gradFill flip="none" rotWithShape="1">
          <a:gsLst>
            <a:gs pos="0">
              <a:srgbClr val="6FBFFF"/>
            </a:gs>
            <a:gs pos="98000">
              <a:srgbClr val="3C8BFF"/>
            </a:gs>
          </a:gsLst>
          <a:lin ang="5400000" scaled="1"/>
          <a:tileRect/>
        </a:gra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Default Theme">
  <a:themeElements>
    <a:clrScheme name="AI - Agile Methodology">
      <a:dk1>
        <a:srgbClr val="747993"/>
      </a:dk1>
      <a:lt1>
        <a:srgbClr val="FFFFFF"/>
      </a:lt1>
      <a:dk2>
        <a:srgbClr val="111340"/>
      </a:dk2>
      <a:lt2>
        <a:srgbClr val="FFFFFF"/>
      </a:lt2>
      <a:accent1>
        <a:srgbClr val="6C419D"/>
      </a:accent1>
      <a:accent2>
        <a:srgbClr val="007ED6"/>
      </a:accent2>
      <a:accent3>
        <a:srgbClr val="49C785"/>
      </a:accent3>
      <a:accent4>
        <a:srgbClr val="FDC300"/>
      </a:accent4>
      <a:accent5>
        <a:srgbClr val="FE7159"/>
      </a:accent5>
      <a:accent6>
        <a:srgbClr val="E2ECF1"/>
      </a:accent6>
      <a:hlink>
        <a:srgbClr val="335FFE"/>
      </a:hlink>
      <a:folHlink>
        <a:srgbClr val="CA64D4"/>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gradFill flip="none" rotWithShape="1">
          <a:gsLst>
            <a:gs pos="0">
              <a:srgbClr val="6FBFFF"/>
            </a:gs>
            <a:gs pos="98000">
              <a:srgbClr val="3C8BFF"/>
            </a:gs>
          </a:gsLst>
          <a:lin ang="5400000" scaled="1"/>
          <a:tileRect/>
        </a:gra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4220</TotalTime>
  <Words>7863</Words>
  <Application>Microsoft Macintosh PowerPoint</Application>
  <PresentationFormat>Widescreen</PresentationFormat>
  <Paragraphs>490</Paragraphs>
  <Slides>70</Slides>
  <Notes>5</Notes>
  <HiddenSlides>0</HiddenSlides>
  <MMClips>1</MMClips>
  <ScaleCrop>false</ScaleCrop>
  <HeadingPairs>
    <vt:vector size="6" baseType="variant">
      <vt:variant>
        <vt:lpstr>Fonts Used</vt:lpstr>
      </vt:variant>
      <vt:variant>
        <vt:i4>17</vt:i4>
      </vt:variant>
      <vt:variant>
        <vt:lpstr>Theme</vt:lpstr>
      </vt:variant>
      <vt:variant>
        <vt:i4>4</vt:i4>
      </vt:variant>
      <vt:variant>
        <vt:lpstr>Slide Titles</vt:lpstr>
      </vt:variant>
      <vt:variant>
        <vt:i4>70</vt:i4>
      </vt:variant>
    </vt:vector>
  </HeadingPairs>
  <TitlesOfParts>
    <vt:vector size="91" baseType="lpstr">
      <vt:lpstr>Aptos</vt:lpstr>
      <vt:lpstr>Arial</vt:lpstr>
      <vt:lpstr>Bookman Old Style</vt:lpstr>
      <vt:lpstr>Calibri</vt:lpstr>
      <vt:lpstr>Calibri Light</vt:lpstr>
      <vt:lpstr>Century Gothic</vt:lpstr>
      <vt:lpstr>Didact Gothic</vt:lpstr>
      <vt:lpstr>DM Sans</vt:lpstr>
      <vt:lpstr>Holtwood One SC</vt:lpstr>
      <vt:lpstr>Josefin Sans</vt:lpstr>
      <vt:lpstr>Jura</vt:lpstr>
      <vt:lpstr>Lexend Deca Black</vt:lpstr>
      <vt:lpstr>Lexend Deca ExtraLight</vt:lpstr>
      <vt:lpstr>LiberationSerif</vt:lpstr>
      <vt:lpstr>Ovo</vt:lpstr>
      <vt:lpstr>TimesNewRomanPSMT</vt:lpstr>
      <vt:lpstr>Wingdings</vt:lpstr>
      <vt:lpstr>Office Theme</vt:lpstr>
      <vt:lpstr>Default Theme</vt:lpstr>
      <vt:lpstr>1_Default Theme</vt:lpstr>
      <vt:lpstr>2_Default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Admissibility of Electronic Evidence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Corroboration Cont’d </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Blair Ntambi</dc:creator>
  <cp:lastModifiedBy>Kenneth Muhangi</cp:lastModifiedBy>
  <cp:revision>24</cp:revision>
  <dcterms:created xsi:type="dcterms:W3CDTF">2023-06-28T11:45:21Z</dcterms:created>
  <dcterms:modified xsi:type="dcterms:W3CDTF">2024-06-19T16:14:06Z</dcterms:modified>
</cp:coreProperties>
</file>